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tags/tag8.xml" ContentType="application/vnd.openxmlformats-officedocument.presentationml.tags+xml"/>
  <Override PartName="/ppt/notesSlides/notesSlide2.xml" ContentType="application/vnd.openxmlformats-officedocument.presentationml.notesSlide+xml"/>
  <Override PartName="/ppt/tags/tag104.xml" ContentType="application/vnd.openxmlformats-officedocument.presentationml.tags+xml"/>
  <Override PartName="/ppt/tags/tag140.xml" ContentType="application/vnd.openxmlformats-officedocument.presentationml.tags+xml"/>
  <Override PartName="/ppt/slides/slide36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Override PartName="/ppt/tags/tag49.xml" ContentType="application/vnd.openxmlformats-officedocument.presentationml.tags+xml"/>
  <Override PartName="/ppt/tags/tag96.xml" ContentType="application/vnd.openxmlformats-officedocument.presentationml.tags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38.xml" ContentType="application/vnd.openxmlformats-officedocument.presentationml.tags+xml"/>
  <Override PartName="/ppt/tags/tag85.xml" ContentType="application/vnd.openxmlformats-officedocument.presentationml.tags+xml"/>
  <Override PartName="/ppt/tableStyles.xml" ContentType="application/vnd.openxmlformats-officedocument.presentationml.tableStyles+xml"/>
  <Override PartName="/ppt/tags/tag16.xml" ContentType="application/vnd.openxmlformats-officedocument.presentationml.tags+xml"/>
  <Override PartName="/ppt/tags/tag27.xml" ContentType="application/vnd.openxmlformats-officedocument.presentationml.tags+xml"/>
  <Override PartName="/ppt/tags/tag63.xml" ContentType="application/vnd.openxmlformats-officedocument.presentationml.tags+xml"/>
  <Override PartName="/ppt/tags/tag74.xml" ContentType="application/vnd.openxmlformats-officedocument.presentationml.tags+xml"/>
  <Override PartName="/ppt/tags/tag52.xml" ContentType="application/vnd.openxmlformats-officedocument.presentationml.tags+xml"/>
  <Override PartName="/ppt/tags/tag109.xml" ContentType="application/vnd.openxmlformats-officedocument.presentationml.tags+xml"/>
  <Override PartName="/ppt/tags/tag41.xml" ContentType="application/vnd.openxmlformats-officedocument.presentationml.tags+xml"/>
  <Override PartName="/ppt/tags/tag145.xml" ContentType="application/vnd.openxmlformats-officedocument.presentationml.tags+xml"/>
  <Override PartName="/ppt/tags/tag30.xml" ContentType="application/vnd.openxmlformats-officedocument.presentationml.tags+xml"/>
  <Override PartName="/ppt/tags/tag134.xml" ContentType="application/vnd.openxmlformats-officedocument.presentationml.tag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tags/tag112.xml" ContentType="application/vnd.openxmlformats-officedocument.presentationml.tags+xml"/>
  <Override PartName="/ppt/tags/tag123.xml" ContentType="application/vnd.openxmlformats-officedocument.presentationml.tags+xml"/>
  <Override PartName="/ppt/slides/slide55.xml" ContentType="application/vnd.openxmlformats-officedocument.presentationml.slide+xml"/>
  <Override PartName="/ppt/theme/theme2.xml" ContentType="application/vnd.openxmlformats-officedocument.theme+xml"/>
  <Override PartName="/ppt/tags/tag5.xml" ContentType="application/vnd.openxmlformats-officedocument.presentationml.tags+xml"/>
  <Override PartName="/ppt/tags/tag79.xml" ContentType="application/vnd.openxmlformats-officedocument.presentationml.tags+xml"/>
  <Override PartName="/ppt/tags/tag101.xml" ContentType="application/vnd.openxmlformats-officedocument.presentationml.tags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tags/tag68.xml" ContentType="application/vnd.openxmlformats-officedocument.presentationml.tags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tags/tag1.xml" ContentType="application/vnd.openxmlformats-officedocument.presentationml.tags+xml"/>
  <Override PartName="/ppt/tags/tag28.xml" ContentType="application/vnd.openxmlformats-officedocument.presentationml.tags+xml"/>
  <Override PartName="/ppt/tags/tag57.xml" ContentType="application/vnd.openxmlformats-officedocument.presentationml.tags+xml"/>
  <Override PartName="/ppt/tags/tag75.xml" ContentType="application/vnd.openxmlformats-officedocument.presentationml.tags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tags/tag17.xml" ContentType="application/vnd.openxmlformats-officedocument.presentationml.tags+xml"/>
  <Override PartName="/ppt/tags/tag35.xml" ContentType="application/vnd.openxmlformats-officedocument.presentationml.tags+xml"/>
  <Override PartName="/ppt/tags/tag46.xml" ContentType="application/vnd.openxmlformats-officedocument.presentationml.tags+xml"/>
  <Override PartName="/ppt/tags/tag64.xml" ContentType="application/vnd.openxmlformats-officedocument.presentationml.tags+xml"/>
  <Override PartName="/ppt/tags/tag82.xml" ContentType="application/vnd.openxmlformats-officedocument.presentationml.tags+xml"/>
  <Override PartName="/ppt/tags/tag93.xml" ContentType="application/vnd.openxmlformats-officedocument.presentationml.tags+xml"/>
  <Override PartName="/ppt/tags/tag139.xml" ContentType="application/vnd.openxmlformats-officedocument.presentationml.tags+xml"/>
  <Override PartName="/ppt/slideLayouts/slideLayout10.xml" ContentType="application/vnd.openxmlformats-officedocument.presentationml.slideLayout+xml"/>
  <Default Extension="gif" ContentType="image/gif"/>
  <Override PartName="/ppt/tags/tag24.xml" ContentType="application/vnd.openxmlformats-officedocument.presentationml.tags+xml"/>
  <Override PartName="/ppt/tags/tag53.xml" ContentType="application/vnd.openxmlformats-officedocument.presentationml.tags+xml"/>
  <Override PartName="/ppt/tags/tag71.xml" ContentType="application/vnd.openxmlformats-officedocument.presentationml.tags+xml"/>
  <Override PartName="/ppt/tags/tag128.xml" ContentType="application/vnd.openxmlformats-officedocument.presentationml.tags+xml"/>
  <Override PartName="/ppt/tags/tag13.xml" ContentType="application/vnd.openxmlformats-officedocument.presentationml.tags+xml"/>
  <Override PartName="/ppt/tags/tag31.xml" ContentType="application/vnd.openxmlformats-officedocument.presentationml.tags+xml"/>
  <Override PartName="/ppt/tags/tag42.xml" ContentType="application/vnd.openxmlformats-officedocument.presentationml.tags+xml"/>
  <Override PartName="/ppt/tags/tag60.xml" ContentType="application/vnd.openxmlformats-officedocument.presentationml.tags+xml"/>
  <Override PartName="/ppt/tags/tag117.xml" ContentType="application/vnd.openxmlformats-officedocument.presentationml.tags+xml"/>
  <Override PartName="/ppt/tags/tag135.xml" ContentType="application/vnd.openxmlformats-officedocument.presentationml.tags+xml"/>
  <Override PartName="/ppt/tags/tag146.xml" ContentType="application/vnd.openxmlformats-officedocument.presentationml.tags+xml"/>
  <Override PartName="/ppt/slides/slide49.xml" ContentType="application/vnd.openxmlformats-officedocument.presentationml.slide+xml"/>
  <Override PartName="/ppt/tags/tag20.xml" ContentType="application/vnd.openxmlformats-officedocument.presentationml.tags+xml"/>
  <Override PartName="/ppt/tags/tag106.xml" ContentType="application/vnd.openxmlformats-officedocument.presentationml.tags+xml"/>
  <Override PartName="/ppt/tags/tag124.xml" ContentType="application/vnd.openxmlformats-officedocument.presentationml.tags+xml"/>
  <Override PartName="/ppt/tags/tag142.xml" ContentType="application/vnd.openxmlformats-officedocument.presentationml.tags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tags/tag6.xml" ContentType="application/vnd.openxmlformats-officedocument.presentationml.tags+xml"/>
  <Override PartName="/ppt/tags/tag113.xml" ContentType="application/vnd.openxmlformats-officedocument.presentationml.tags+xml"/>
  <Override PartName="/ppt/tags/tag131.xml" ContentType="application/vnd.openxmlformats-officedocument.presentationml.tags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tags/tag98.xml" ContentType="application/vnd.openxmlformats-officedocument.presentationml.tags+xml"/>
  <Override PartName="/ppt/tags/tag102.xml" ContentType="application/vnd.openxmlformats-officedocument.presentationml.tags+xml"/>
  <Override PartName="/ppt/tags/tag120.xml" ContentType="application/vnd.openxmlformats-officedocument.presentationml.tags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tags/tag2.xml" ContentType="application/vnd.openxmlformats-officedocument.presentationml.tags+xml"/>
  <Override PartName="/ppt/tags/tag58.xml" ContentType="application/vnd.openxmlformats-officedocument.presentationml.tags+xml"/>
  <Override PartName="/ppt/tags/tag69.xml" ContentType="application/vnd.openxmlformats-officedocument.presentationml.tags+xml"/>
  <Override PartName="/ppt/tags/tag87.xml" ContentType="application/vnd.openxmlformats-officedocument.presentationml.tags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tags/tag29.xml" ContentType="application/vnd.openxmlformats-officedocument.presentationml.tags+xml"/>
  <Override PartName="/ppt/tags/tag47.xml" ContentType="application/vnd.openxmlformats-officedocument.presentationml.tags+xml"/>
  <Override PartName="/ppt/tags/tag76.xml" ContentType="application/vnd.openxmlformats-officedocument.presentationml.tags+xml"/>
  <Override PartName="/ppt/tags/tag94.xml" ContentType="application/vnd.openxmlformats-officedocument.presentationml.tags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tags/tag18.xml" ContentType="application/vnd.openxmlformats-officedocument.presentationml.tags+xml"/>
  <Override PartName="/ppt/tags/tag36.xml" ContentType="application/vnd.openxmlformats-officedocument.presentationml.tags+xml"/>
  <Override PartName="/ppt/tags/tag54.xml" ContentType="application/vnd.openxmlformats-officedocument.presentationml.tags+xml"/>
  <Override PartName="/ppt/tags/tag65.xml" ContentType="application/vnd.openxmlformats-officedocument.presentationml.tags+xml"/>
  <Override PartName="/ppt/tags/tag83.xml" ContentType="application/vnd.openxmlformats-officedocument.presentationml.tags+xml"/>
  <Override PartName="/ppt/tags/tag14.xml" ContentType="application/vnd.openxmlformats-officedocument.presentationml.tags+xml"/>
  <Override PartName="/ppt/tags/tag25.xml" ContentType="application/vnd.openxmlformats-officedocument.presentationml.tags+xml"/>
  <Override PartName="/ppt/tags/tag43.xml" ContentType="application/vnd.openxmlformats-officedocument.presentationml.tags+xml"/>
  <Override PartName="/ppt/tags/tag61.xml" ContentType="application/vnd.openxmlformats-officedocument.presentationml.tags+xml"/>
  <Override PartName="/ppt/tags/tag72.xml" ContentType="application/vnd.openxmlformats-officedocument.presentationml.tags+xml"/>
  <Override PartName="/ppt/tags/tag90.xml" ContentType="application/vnd.openxmlformats-officedocument.presentationml.tags+xml"/>
  <Override PartName="/ppt/tags/tag118.xml" ContentType="application/vnd.openxmlformats-officedocument.presentationml.tags+xml"/>
  <Override PartName="/ppt/tags/tag129.xml" ContentType="application/vnd.openxmlformats-officedocument.presentationml.tags+xml"/>
  <Override PartName="/ppt/tags/tag147.xml" ContentType="application/vnd.openxmlformats-officedocument.presentationml.tags+xml"/>
  <Override PartName="/ppt/tags/tag32.xml" ContentType="application/vnd.openxmlformats-officedocument.presentationml.tags+xml"/>
  <Override PartName="/ppt/tags/tag50.xml" ContentType="application/vnd.openxmlformats-officedocument.presentationml.tags+xml"/>
  <Override PartName="/ppt/tags/tag107.xml" ContentType="application/vnd.openxmlformats-officedocument.presentationml.tags+xml"/>
  <Override PartName="/ppt/tags/tag136.xml" ContentType="application/vnd.openxmlformats-officedocument.presentationml.tags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tags/tag10.xml" ContentType="application/vnd.openxmlformats-officedocument.presentationml.tags+xml"/>
  <Override PartName="/ppt/tags/tag21.xml" ContentType="application/vnd.openxmlformats-officedocument.presentationml.tags+xml"/>
  <Override PartName="/ppt/tags/tag114.xml" ContentType="application/vnd.openxmlformats-officedocument.presentationml.tags+xml"/>
  <Override PartName="/ppt/tags/tag125.xml" ContentType="application/vnd.openxmlformats-officedocument.presentationml.tags+xml"/>
  <Override PartName="/ppt/tags/tag143.xml" ContentType="application/vnd.openxmlformats-officedocument.presentationml.tags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notesSlides/notesSlide1.xml" ContentType="application/vnd.openxmlformats-officedocument.presentationml.notesSlide+xml"/>
  <Override PartName="/ppt/tags/tag7.xml" ContentType="application/vnd.openxmlformats-officedocument.presentationml.tags+xml"/>
  <Override PartName="/ppt/tags/tag103.xml" ContentType="application/vnd.openxmlformats-officedocument.presentationml.tags+xml"/>
  <Override PartName="/ppt/tags/tag132.xml" ContentType="application/vnd.openxmlformats-officedocument.presentationml.tags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tags/tag99.xml" ContentType="application/vnd.openxmlformats-officedocument.presentationml.tags+xml"/>
  <Override PartName="/ppt/tags/tag110.xml" ContentType="application/vnd.openxmlformats-officedocument.presentationml.tags+xml"/>
  <Override PartName="/ppt/tags/tag121.xml" ContentType="application/vnd.openxmlformats-officedocument.presentationml.tags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tags/tag3.xml" ContentType="application/vnd.openxmlformats-officedocument.presentationml.tags+xml"/>
  <Override PartName="/ppt/tags/tag59.xml" ContentType="application/vnd.openxmlformats-officedocument.presentationml.tags+xml"/>
  <Override PartName="/ppt/tags/tag77.xml" ContentType="application/vnd.openxmlformats-officedocument.presentationml.tags+xml"/>
  <Override PartName="/ppt/tags/tag88.xml" ContentType="application/vnd.openxmlformats-officedocument.presentationml.tags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tags/tag19.xml" ContentType="application/vnd.openxmlformats-officedocument.presentationml.tags+xml"/>
  <Override PartName="/ppt/tags/tag37.xml" ContentType="application/vnd.openxmlformats-officedocument.presentationml.tags+xml"/>
  <Override PartName="/ppt/tags/tag48.xml" ContentType="application/vnd.openxmlformats-officedocument.presentationml.tags+xml"/>
  <Override PartName="/ppt/tags/tag66.xml" ContentType="application/vnd.openxmlformats-officedocument.presentationml.tags+xml"/>
  <Override PartName="/ppt/tags/tag84.xml" ContentType="application/vnd.openxmlformats-officedocument.presentationml.tags+xml"/>
  <Override PartName="/ppt/tags/tag95.xml" ContentType="application/vnd.openxmlformats-officedocument.presentationml.tags+xml"/>
  <Override PartName="/ppt/slides/slide20.xml" ContentType="application/vnd.openxmlformats-officedocument.presentationml.slide+xml"/>
  <Override PartName="/ppt/tags/tag26.xml" ContentType="application/vnd.openxmlformats-officedocument.presentationml.tags+xml"/>
  <Override PartName="/ppt/tags/tag55.xml" ContentType="application/vnd.openxmlformats-officedocument.presentationml.tags+xml"/>
  <Override PartName="/ppt/tags/tag73.xml" ContentType="application/vnd.openxmlformats-officedocument.presentationml.tags+xml"/>
  <Override PartName="/ppt/tags/tag15.xml" ContentType="application/vnd.openxmlformats-officedocument.presentationml.tags+xml"/>
  <Override PartName="/ppt/tags/tag33.xml" ContentType="application/vnd.openxmlformats-officedocument.presentationml.tags+xml"/>
  <Override PartName="/ppt/tags/tag44.xml" ContentType="application/vnd.openxmlformats-officedocument.presentationml.tags+xml"/>
  <Override PartName="/ppt/tags/tag62.xml" ContentType="application/vnd.openxmlformats-officedocument.presentationml.tags+xml"/>
  <Override PartName="/ppt/tags/tag80.xml" ContentType="application/vnd.openxmlformats-officedocument.presentationml.tags+xml"/>
  <Override PartName="/ppt/tags/tag91.xml" ContentType="application/vnd.openxmlformats-officedocument.presentationml.tags+xml"/>
  <Override PartName="/ppt/tags/tag119.xml" ContentType="application/vnd.openxmlformats-officedocument.presentationml.tags+xml"/>
  <Override PartName="/ppt/tags/tag137.xml" ContentType="application/vnd.openxmlformats-officedocument.presentationml.tags+xml"/>
  <Override PartName="/ppt/tags/tag148.xml" ContentType="application/vnd.openxmlformats-officedocument.presentationml.tags+xml"/>
  <Override PartName="/ppt/tags/tag22.xml" ContentType="application/vnd.openxmlformats-officedocument.presentationml.tags+xml"/>
  <Override PartName="/ppt/tags/tag40.xml" ContentType="application/vnd.openxmlformats-officedocument.presentationml.tags+xml"/>
  <Override PartName="/ppt/tags/tag51.xml" ContentType="application/vnd.openxmlformats-officedocument.presentationml.tags+xml"/>
  <Override PartName="/ppt/tags/tag108.xml" ContentType="application/vnd.openxmlformats-officedocument.presentationml.tags+xml"/>
  <Override PartName="/ppt/tags/tag126.xml" ContentType="application/vnd.openxmlformats-officedocument.presentationml.tags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tags/tag11.xml" ContentType="application/vnd.openxmlformats-officedocument.presentationml.tags+xml"/>
  <Override PartName="/ppt/tags/tag115.xml" ContentType="application/vnd.openxmlformats-officedocument.presentationml.tags+xml"/>
  <Override PartName="/ppt/tags/tag133.xml" ContentType="application/vnd.openxmlformats-officedocument.presentationml.tags+xml"/>
  <Override PartName="/ppt/tags/tag144.xml" ContentType="application/vnd.openxmlformats-officedocument.presentationml.tags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tags/tag122.xml" ContentType="application/vnd.openxmlformats-officedocument.presentationml.tags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tags/tag4.xml" ContentType="application/vnd.openxmlformats-officedocument.presentationml.tags+xml"/>
  <Override PartName="/ppt/tags/tag89.xml" ContentType="application/vnd.openxmlformats-officedocument.presentationml.tags+xml"/>
  <Override PartName="/ppt/tags/tag111.xml" ContentType="application/vnd.openxmlformats-officedocument.presentationml.tags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tags/tag78.xml" ContentType="application/vnd.openxmlformats-officedocument.presentationml.tags+xml"/>
  <Override PartName="/ppt/tags/tag100.xml" ContentType="application/vnd.openxmlformats-officedocument.presentationml.tags+xml"/>
  <Override PartName="/ppt/slides/slide32.xml" ContentType="application/vnd.openxmlformats-officedocument.presentationml.slide+xml"/>
  <Override PartName="/ppt/tags/tag56.xml" ContentType="application/vnd.openxmlformats-officedocument.presentationml.tags+xml"/>
  <Override PartName="/ppt/tags/tag67.xml" ContentType="application/vnd.openxmlformats-officedocument.presentationml.tags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gs/tag45.xml" ContentType="application/vnd.openxmlformats-officedocument.presentationml.tags+xml"/>
  <Override PartName="/ppt/tags/tag92.xml" ContentType="application/vnd.openxmlformats-officedocument.presentationml.tags+xml"/>
  <Override PartName="/ppt/tags/tag149.xml" ContentType="application/vnd.openxmlformats-officedocument.presentationml.tags+xml"/>
  <Override PartName="/ppt/tags/tag34.xml" ContentType="application/vnd.openxmlformats-officedocument.presentationml.tags+xml"/>
  <Override PartName="/ppt/tags/tag81.xml" ContentType="application/vnd.openxmlformats-officedocument.presentationml.tags+xml"/>
  <Override PartName="/ppt/tags/tag138.xml" ContentType="application/vnd.openxmlformats-officedocument.presentationml.tags+xml"/>
  <Override PartName="/ppt/tags/tag12.xml" ContentType="application/vnd.openxmlformats-officedocument.presentationml.tags+xml"/>
  <Override PartName="/ppt/tags/tag23.xml" ContentType="application/vnd.openxmlformats-officedocument.presentationml.tags+xml"/>
  <Override PartName="/ppt/tags/tag70.xml" ContentType="application/vnd.openxmlformats-officedocument.presentationml.tags+xml"/>
  <Override PartName="/ppt/tags/tag116.xml" ContentType="application/vnd.openxmlformats-officedocument.presentationml.tags+xml"/>
  <Override PartName="/ppt/tags/tag127.xml" ContentType="application/vnd.openxmlformats-officedocument.presentationml.tags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tags/tag9.xml" ContentType="application/vnd.openxmlformats-officedocument.presentationml.tags+xml"/>
  <Override PartName="/ppt/tags/tag105.xml" ContentType="application/vnd.openxmlformats-officedocument.presentationml.tags+xml"/>
  <Override PartName="/ppt/slides/slide48.xml" ContentType="application/vnd.openxmlformats-officedocument.presentationml.slide+xml"/>
  <Override PartName="/ppt/notesSlides/notesSlide3.xml" ContentType="application/vnd.openxmlformats-officedocument.presentationml.notesSlide+xml"/>
  <Override PartName="/ppt/tags/tag141.xml" ContentType="application/vnd.openxmlformats-officedocument.presentationml.tags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tags/tag130.xml" ContentType="application/vnd.openxmlformats-officedocument.presentationml.tag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Override PartName="/ppt/tags/tag39.xml" ContentType="application/vnd.openxmlformats-officedocument.presentationml.tags+xml"/>
  <Override PartName="/ppt/tags/tag86.xml" ContentType="application/vnd.openxmlformats-officedocument.presentationml.tags+xml"/>
  <Override PartName="/ppt/tags/tag97.xml" ContentType="application/vnd.openxmlformats-officedocument.presentationml.tag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8"/>
  </p:notesMasterIdLst>
  <p:sldIdLst>
    <p:sldId id="257" r:id="rId2"/>
    <p:sldId id="434" r:id="rId3"/>
    <p:sldId id="463" r:id="rId4"/>
    <p:sldId id="435" r:id="rId5"/>
    <p:sldId id="503" r:id="rId6"/>
    <p:sldId id="448" r:id="rId7"/>
    <p:sldId id="449" r:id="rId8"/>
    <p:sldId id="412" r:id="rId9"/>
    <p:sldId id="467" r:id="rId10"/>
    <p:sldId id="450" r:id="rId11"/>
    <p:sldId id="451" r:id="rId12"/>
    <p:sldId id="452" r:id="rId13"/>
    <p:sldId id="414" r:id="rId14"/>
    <p:sldId id="508" r:id="rId15"/>
    <p:sldId id="453" r:id="rId16"/>
    <p:sldId id="385" r:id="rId17"/>
    <p:sldId id="419" r:id="rId18"/>
    <p:sldId id="413" r:id="rId19"/>
    <p:sldId id="421" r:id="rId20"/>
    <p:sldId id="476" r:id="rId21"/>
    <p:sldId id="477" r:id="rId22"/>
    <p:sldId id="495" r:id="rId23"/>
    <p:sldId id="509" r:id="rId24"/>
    <p:sldId id="455" r:id="rId25"/>
    <p:sldId id="486" r:id="rId26"/>
    <p:sldId id="510" r:id="rId27"/>
    <p:sldId id="456" r:id="rId28"/>
    <p:sldId id="496" r:id="rId29"/>
    <p:sldId id="514" r:id="rId30"/>
    <p:sldId id="457" r:id="rId31"/>
    <p:sldId id="358" r:id="rId32"/>
    <p:sldId id="332" r:id="rId33"/>
    <p:sldId id="465" r:id="rId34"/>
    <p:sldId id="359" r:id="rId35"/>
    <p:sldId id="512" r:id="rId36"/>
    <p:sldId id="466" r:id="rId37"/>
    <p:sldId id="468" r:id="rId38"/>
    <p:sldId id="278" r:id="rId39"/>
    <p:sldId id="279" r:id="rId40"/>
    <p:sldId id="280" r:id="rId41"/>
    <p:sldId id="417" r:id="rId42"/>
    <p:sldId id="469" r:id="rId43"/>
    <p:sldId id="470" r:id="rId44"/>
    <p:sldId id="471" r:id="rId45"/>
    <p:sldId id="472" r:id="rId46"/>
    <p:sldId id="487" r:id="rId47"/>
    <p:sldId id="474" r:id="rId48"/>
    <p:sldId id="475" r:id="rId49"/>
    <p:sldId id="353" r:id="rId50"/>
    <p:sldId id="507" r:id="rId51"/>
    <p:sldId id="479" r:id="rId52"/>
    <p:sldId id="478" r:id="rId53"/>
    <p:sldId id="480" r:id="rId54"/>
    <p:sldId id="481" r:id="rId55"/>
    <p:sldId id="482" r:id="rId56"/>
    <p:sldId id="483" r:id="rId57"/>
    <p:sldId id="484" r:id="rId58"/>
    <p:sldId id="485" r:id="rId59"/>
    <p:sldId id="515" r:id="rId60"/>
    <p:sldId id="498" r:id="rId61"/>
    <p:sldId id="511" r:id="rId62"/>
    <p:sldId id="436" r:id="rId63"/>
    <p:sldId id="500" r:id="rId64"/>
    <p:sldId id="438" r:id="rId65"/>
    <p:sldId id="439" r:id="rId66"/>
    <p:sldId id="443" r:id="rId67"/>
    <p:sldId id="502" r:id="rId68"/>
    <p:sldId id="501" r:id="rId69"/>
    <p:sldId id="513" r:id="rId70"/>
    <p:sldId id="458" r:id="rId71"/>
    <p:sldId id="459" r:id="rId72"/>
    <p:sldId id="460" r:id="rId73"/>
    <p:sldId id="461" r:id="rId74"/>
    <p:sldId id="462" r:id="rId75"/>
    <p:sldId id="488" r:id="rId76"/>
    <p:sldId id="392" r:id="rId77"/>
  </p:sldIdLst>
  <p:sldSz cx="9144000" cy="6858000" type="screen4x3"/>
  <p:notesSz cx="7010400" cy="9296400"/>
  <p:custDataLst>
    <p:tags r:id="rId79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0000"/>
    <a:srgbClr val="800080"/>
    <a:srgbClr val="345E02"/>
    <a:srgbClr val="FF0066"/>
    <a:srgbClr val="6600FF"/>
    <a:srgbClr val="FF6699"/>
    <a:srgbClr val="3399FF"/>
    <a:srgbClr val="00FFFF"/>
    <a:srgbClr val="00990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629" autoAdjust="0"/>
    <p:restoredTop sz="94624" autoAdjust="0"/>
  </p:normalViewPr>
  <p:slideViewPr>
    <p:cSldViewPr>
      <p:cViewPr varScale="1">
        <p:scale>
          <a:sx n="51" d="100"/>
          <a:sy n="51" d="100"/>
        </p:scale>
        <p:origin x="-912" y="-8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6821"/>
    </p:cViewPr>
  </p:sorterViewPr>
  <p:notesViewPr>
    <p:cSldViewPr>
      <p:cViewPr varScale="1">
        <p:scale>
          <a:sx n="53" d="100"/>
          <a:sy n="53" d="100"/>
        </p:scale>
        <p:origin x="-1788" y="-84"/>
      </p:cViewPr>
      <p:guideLst>
        <p:guide orient="horz" pos="2928"/>
        <p:guide pos="2209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tags" Target="tags/tag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notesMaster" Target="notesMasters/notesMaster1.xml"/><Relationship Id="rId8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8" y="9"/>
            <a:ext cx="3038145" cy="464205"/>
          </a:xfrm>
          <a:prstGeom prst="rect">
            <a:avLst/>
          </a:prstGeom>
        </p:spPr>
        <p:txBody>
          <a:bodyPr vert="horz" lIns="87908" tIns="43954" rIns="87908" bIns="43954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740" y="9"/>
            <a:ext cx="3038145" cy="464205"/>
          </a:xfrm>
          <a:prstGeom prst="rect">
            <a:avLst/>
          </a:prstGeom>
        </p:spPr>
        <p:txBody>
          <a:bodyPr vert="horz" lIns="87908" tIns="43954" rIns="87908" bIns="43954" rtlCol="0"/>
          <a:lstStyle>
            <a:lvl1pPr algn="r">
              <a:defRPr sz="1200"/>
            </a:lvl1pPr>
          </a:lstStyle>
          <a:p>
            <a:fld id="{06FB5A73-EB98-4026-AA16-10F9D09D9F16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8500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7908" tIns="43954" rIns="87908" bIns="43954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353" y="4416098"/>
            <a:ext cx="5607711" cy="4182458"/>
          </a:xfrm>
          <a:prstGeom prst="rect">
            <a:avLst/>
          </a:prstGeom>
        </p:spPr>
        <p:txBody>
          <a:bodyPr vert="horz" lIns="87908" tIns="43954" rIns="87908" bIns="43954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8" y="8830668"/>
            <a:ext cx="3038145" cy="464205"/>
          </a:xfrm>
          <a:prstGeom prst="rect">
            <a:avLst/>
          </a:prstGeom>
        </p:spPr>
        <p:txBody>
          <a:bodyPr vert="horz" lIns="87908" tIns="43954" rIns="87908" bIns="43954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740" y="8830668"/>
            <a:ext cx="3038145" cy="464205"/>
          </a:xfrm>
          <a:prstGeom prst="rect">
            <a:avLst/>
          </a:prstGeom>
        </p:spPr>
        <p:txBody>
          <a:bodyPr vert="horz" lIns="87908" tIns="43954" rIns="87908" bIns="43954" rtlCol="0" anchor="b"/>
          <a:lstStyle>
            <a:lvl1pPr algn="r">
              <a:defRPr sz="1200"/>
            </a:lvl1pPr>
          </a:lstStyle>
          <a:p>
            <a:fld id="{6209C2B8-7410-4AA7-90C9-987758641BF0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AA4790-2064-4CC5-944F-773F18D31DB0}" type="slidenum">
              <a:rPr lang="en-US" smtClean="0"/>
              <a:pPr/>
              <a:t>55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DC44000-C926-4E4F-BDBC-EA37BA5E60AC}" type="slidenum">
              <a:rPr lang="en-US"/>
              <a:pPr/>
              <a:t>62</a:t>
            </a:fld>
            <a:endParaRPr lang="en-US"/>
          </a:p>
        </p:txBody>
      </p:sp>
      <p:sp>
        <p:nvSpPr>
          <p:cNvPr id="142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In plain english \omega_\zeta  has this form –from which we read off the 3 two forms defining the hk structure. 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F2D15A-B6FA-40CD-AFCC-07E44C558918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8EC4C8-9A27-4F0A-A5D8-F43106CC244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3BE645B-0E4C-4CC9-BA24-04714EC8DBD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F4BC2E-3F72-47AF-BE2C-88B0F7D114A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DB5C5B-52C2-4A2F-A590-3197A0EAF60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94BF60-7395-42FA-BB61-D55E5AA5487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91D828E-42D4-4D19-A87B-316337ED607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442C7B-68BA-4AAE-98A5-1BCCC3A039D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60FEC6-6649-4B88-A16D-70C13A8CD7B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20EF86-3623-4669-B33C-96698BE90DB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A25D6F-31D1-47B1-BA44-F03426ED8E3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A8747103-ED17-41C4-A632-0B52BE4FCC5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tags" Target="../tags/tag14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tags" Target="../tags/tag18.xml"/><Relationship Id="rId7" Type="http://schemas.openxmlformats.org/officeDocument/2006/relationships/image" Target="../media/image7.gif"/><Relationship Id="rId2" Type="http://schemas.openxmlformats.org/officeDocument/2006/relationships/tags" Target="../tags/tag17.xml"/><Relationship Id="rId1" Type="http://schemas.openxmlformats.org/officeDocument/2006/relationships/tags" Target="../tags/tag16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20.xml"/><Relationship Id="rId4" Type="http://schemas.openxmlformats.org/officeDocument/2006/relationships/tags" Target="../tags/tag1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tags" Target="../tags/tag23.xml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27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tags" Target="../tags/tag30.xml"/><Relationship Id="rId5" Type="http://schemas.openxmlformats.org/officeDocument/2006/relationships/tags" Target="../tags/tag29.xml"/><Relationship Id="rId4" Type="http://schemas.openxmlformats.org/officeDocument/2006/relationships/tags" Target="../tags/tag2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2.xml"/><Relationship Id="rId1" Type="http://schemas.openxmlformats.org/officeDocument/2006/relationships/tags" Target="../tags/tag3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4.xml"/><Relationship Id="rId1" Type="http://schemas.openxmlformats.org/officeDocument/2006/relationships/tags" Target="../tags/tag3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tags" Target="../tags/tag37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5" Type="http://schemas.openxmlformats.org/officeDocument/2006/relationships/image" Target="../media/image4.png"/><Relationship Id="rId4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9.xml"/><Relationship Id="rId1" Type="http://schemas.openxmlformats.org/officeDocument/2006/relationships/tags" Target="../tags/tag3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tags" Target="../tags/tag42.xml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4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tags" Target="../tags/tag45.xml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47.xml"/><Relationship Id="rId4" Type="http://schemas.openxmlformats.org/officeDocument/2006/relationships/tags" Target="../tags/tag4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0.xml"/><Relationship Id="rId1" Type="http://schemas.openxmlformats.org/officeDocument/2006/relationships/tags" Target="../tags/tag4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tags" Target="../tags/tag53.xml"/><Relationship Id="rId2" Type="http://schemas.openxmlformats.org/officeDocument/2006/relationships/tags" Target="../tags/tag52.xml"/><Relationship Id="rId1" Type="http://schemas.openxmlformats.org/officeDocument/2006/relationships/tags" Target="../tags/tag51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5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tags" Target="../tags/tag57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5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61.xml"/><Relationship Id="rId2" Type="http://schemas.openxmlformats.org/officeDocument/2006/relationships/tags" Target="../tags/tag60.xml"/><Relationship Id="rId1" Type="http://schemas.openxmlformats.org/officeDocument/2006/relationships/tags" Target="../tags/tag59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63.xml"/><Relationship Id="rId4" Type="http://schemas.openxmlformats.org/officeDocument/2006/relationships/tags" Target="../tags/tag6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67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66.xml"/><Relationship Id="rId1" Type="http://schemas.openxmlformats.org/officeDocument/2006/relationships/tags" Target="../tags/tag65.xml"/><Relationship Id="rId6" Type="http://schemas.openxmlformats.org/officeDocument/2006/relationships/tags" Target="../tags/tag70.xml"/><Relationship Id="rId5" Type="http://schemas.openxmlformats.org/officeDocument/2006/relationships/tags" Target="../tags/tag69.xml"/><Relationship Id="rId4" Type="http://schemas.openxmlformats.org/officeDocument/2006/relationships/tags" Target="../tags/tag6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72.xml"/><Relationship Id="rId1" Type="http://schemas.openxmlformats.org/officeDocument/2006/relationships/tags" Target="../tags/tag7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tags" Target="../tags/tag75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4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.utexas.edu/users/neitzke/movies/" TargetMode="Externa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tags" Target="../tags/tag79.xml"/><Relationship Id="rId2" Type="http://schemas.openxmlformats.org/officeDocument/2006/relationships/tags" Target="../tags/tag78.xml"/><Relationship Id="rId1" Type="http://schemas.openxmlformats.org/officeDocument/2006/relationships/tags" Target="../tags/tag77.xml"/><Relationship Id="rId4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tags" Target="../tags/tag82.xml"/><Relationship Id="rId2" Type="http://schemas.openxmlformats.org/officeDocument/2006/relationships/tags" Target="../tags/tag81.xml"/><Relationship Id="rId1" Type="http://schemas.openxmlformats.org/officeDocument/2006/relationships/tags" Target="../tags/tag80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8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tags" Target="../tags/tag86.xml"/><Relationship Id="rId2" Type="http://schemas.openxmlformats.org/officeDocument/2006/relationships/tags" Target="../tags/tag85.xml"/><Relationship Id="rId1" Type="http://schemas.openxmlformats.org/officeDocument/2006/relationships/tags" Target="../tags/tag84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8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tags" Target="../tags/tag90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4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92.xml"/><Relationship Id="rId1" Type="http://schemas.openxmlformats.org/officeDocument/2006/relationships/tags" Target="../tags/tag9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94.xml"/><Relationship Id="rId1" Type="http://schemas.openxmlformats.org/officeDocument/2006/relationships/tags" Target="../tags/tag9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tags" Target="../tags/tag97.xml"/><Relationship Id="rId2" Type="http://schemas.openxmlformats.org/officeDocument/2006/relationships/tags" Target="../tags/tag96.xml"/><Relationship Id="rId1" Type="http://schemas.openxmlformats.org/officeDocument/2006/relationships/tags" Target="../tags/tag95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9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tags" Target="../tags/tag101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4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03.xml"/><Relationship Id="rId1" Type="http://schemas.openxmlformats.org/officeDocument/2006/relationships/tags" Target="../tags/tag102.xml"/><Relationship Id="rId4" Type="http://schemas.openxmlformats.org/officeDocument/2006/relationships/notesSlide" Target="../notesSlides/notesSlide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tags" Target="../tags/tag106.xml"/><Relationship Id="rId2" Type="http://schemas.openxmlformats.org/officeDocument/2006/relationships/tags" Target="../tags/tag105.xml"/><Relationship Id="rId1" Type="http://schemas.openxmlformats.org/officeDocument/2006/relationships/tags" Target="../tags/tag104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0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tags" Target="../tags/tag111.xml"/><Relationship Id="rId2" Type="http://schemas.openxmlformats.org/officeDocument/2006/relationships/tags" Target="../tags/tag110.xml"/><Relationship Id="rId1" Type="http://schemas.openxmlformats.org/officeDocument/2006/relationships/tags" Target="../tags/tag109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1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4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tags" Target="../tags/tag116.xml"/><Relationship Id="rId2" Type="http://schemas.openxmlformats.org/officeDocument/2006/relationships/tags" Target="../tags/tag115.xml"/><Relationship Id="rId1" Type="http://schemas.openxmlformats.org/officeDocument/2006/relationships/tags" Target="../tags/tag114.xml"/><Relationship Id="rId6" Type="http://schemas.openxmlformats.org/officeDocument/2006/relationships/notesSlide" Target="../notesSlides/notesSlide3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11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tags" Target="../tags/tag120.xml"/><Relationship Id="rId2" Type="http://schemas.openxmlformats.org/officeDocument/2006/relationships/tags" Target="../tags/tag119.xml"/><Relationship Id="rId1" Type="http://schemas.openxmlformats.org/officeDocument/2006/relationships/tags" Target="../tags/tag118.xml"/><Relationship Id="rId4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tags" Target="../tags/tag123.xml"/><Relationship Id="rId2" Type="http://schemas.openxmlformats.org/officeDocument/2006/relationships/tags" Target="../tags/tag122.xml"/><Relationship Id="rId1" Type="http://schemas.openxmlformats.org/officeDocument/2006/relationships/tags" Target="../tags/tag121.xml"/><Relationship Id="rId5" Type="http://schemas.openxmlformats.org/officeDocument/2006/relationships/image" Target="../media/image16.jpeg"/><Relationship Id="rId4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tags" Target="../tags/tag126.xml"/><Relationship Id="rId2" Type="http://schemas.openxmlformats.org/officeDocument/2006/relationships/tags" Target="../tags/tag125.xml"/><Relationship Id="rId1" Type="http://schemas.openxmlformats.org/officeDocument/2006/relationships/tags" Target="../tags/tag124.xml"/><Relationship Id="rId4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2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tags" Target="../tags/tag130.xml"/><Relationship Id="rId2" Type="http://schemas.openxmlformats.org/officeDocument/2006/relationships/tags" Target="../tags/tag129.xml"/><Relationship Id="rId1" Type="http://schemas.openxmlformats.org/officeDocument/2006/relationships/tags" Target="../tags/tag128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32.xml"/><Relationship Id="rId4" Type="http://schemas.openxmlformats.org/officeDocument/2006/relationships/tags" Target="../tags/tag13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7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9.xml"/><Relationship Id="rId4" Type="http://schemas.openxmlformats.org/officeDocument/2006/relationships/tags" Target="../tags/tag8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tags" Target="../tags/tag135.xml"/><Relationship Id="rId2" Type="http://schemas.openxmlformats.org/officeDocument/2006/relationships/tags" Target="../tags/tag134.xml"/><Relationship Id="rId1" Type="http://schemas.openxmlformats.org/officeDocument/2006/relationships/tags" Target="../tags/tag133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37.xml"/><Relationship Id="rId4" Type="http://schemas.openxmlformats.org/officeDocument/2006/relationships/tags" Target="../tags/tag13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tags" Target="../tags/tag140.xml"/><Relationship Id="rId2" Type="http://schemas.openxmlformats.org/officeDocument/2006/relationships/tags" Target="../tags/tag139.xml"/><Relationship Id="rId1" Type="http://schemas.openxmlformats.org/officeDocument/2006/relationships/tags" Target="../tags/tag138.xml"/><Relationship Id="rId4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tags" Target="../tags/tag143.xml"/><Relationship Id="rId2" Type="http://schemas.openxmlformats.org/officeDocument/2006/relationships/tags" Target="../tags/tag142.xml"/><Relationship Id="rId1" Type="http://schemas.openxmlformats.org/officeDocument/2006/relationships/tags" Target="../tags/tag141.xml"/><Relationship Id="rId4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45.xml"/><Relationship Id="rId1" Type="http://schemas.openxmlformats.org/officeDocument/2006/relationships/tags" Target="../tags/tag144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tags" Target="../tags/tag148.xml"/><Relationship Id="rId2" Type="http://schemas.openxmlformats.org/officeDocument/2006/relationships/tags" Target="../tags/tag147.xml"/><Relationship Id="rId1" Type="http://schemas.openxmlformats.org/officeDocument/2006/relationships/tags" Target="../tags/tag146.xml"/><Relationship Id="rId4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9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572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  BPS </a:t>
            </a:r>
            <a:r>
              <a:rPr lang="en-US" sz="3200" b="1" dirty="0" err="1" smtClean="0"/>
              <a:t>Degeneracies</a:t>
            </a:r>
            <a:r>
              <a:rPr lang="en-US" sz="3200" b="1" dirty="0" smtClean="0"/>
              <a:t> &amp; </a:t>
            </a:r>
            <a:r>
              <a:rPr lang="en-US" sz="3200" b="1" dirty="0" err="1" smtClean="0"/>
              <a:t>Hyperkahler</a:t>
            </a:r>
            <a:r>
              <a:rPr lang="en-US" sz="3200" b="1" dirty="0" smtClean="0"/>
              <a:t> Geometry</a:t>
            </a:r>
            <a:endParaRPr lang="en-US" sz="32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143000" y="1981200"/>
            <a:ext cx="716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        Gregory Moore, Rutgers University</a:t>
            </a:r>
            <a:endParaRPr lang="en-US" sz="2400" dirty="0"/>
          </a:p>
        </p:txBody>
      </p:sp>
      <p:sp>
        <p:nvSpPr>
          <p:cNvPr id="7" name="TextBox 6"/>
          <p:cNvSpPr txBox="1"/>
          <p:nvPr/>
        </p:nvSpPr>
        <p:spPr>
          <a:xfrm>
            <a:off x="2438400" y="129540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SCGP, Oct. 31, 2012</a:t>
            </a:r>
            <a:endParaRPr lang="en-US" sz="3200" dirty="0"/>
          </a:p>
        </p:txBody>
      </p:sp>
      <p:sp>
        <p:nvSpPr>
          <p:cNvPr id="15" name="TextBox 14"/>
          <p:cNvSpPr txBox="1"/>
          <p:nvPr/>
        </p:nvSpPr>
        <p:spPr>
          <a:xfrm>
            <a:off x="2133600" y="3505200"/>
            <a:ext cx="4114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Davide</a:t>
            </a:r>
            <a:r>
              <a:rPr lang="en-US" dirty="0" smtClean="0"/>
              <a:t> </a:t>
            </a:r>
            <a:r>
              <a:rPr lang="en-US" dirty="0" err="1" smtClean="0"/>
              <a:t>Gaiotto</a:t>
            </a:r>
            <a:r>
              <a:rPr lang="en-US" dirty="0" smtClean="0"/>
              <a:t>,  G.M. ,  Andy </a:t>
            </a:r>
            <a:r>
              <a:rPr lang="en-US" dirty="0" err="1" smtClean="0"/>
              <a:t>Neitzke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2133600" y="4495800"/>
            <a:ext cx="5181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D. Van den </a:t>
            </a:r>
            <a:r>
              <a:rPr lang="en-US" dirty="0" err="1" smtClean="0"/>
              <a:t>Bleeken</a:t>
            </a:r>
            <a:r>
              <a:rPr lang="en-US" dirty="0" smtClean="0"/>
              <a:t>, G.M. , A. Royston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8686800" cy="1143000"/>
          </a:xfrm>
        </p:spPr>
        <p:txBody>
          <a:bodyPr/>
          <a:lstStyle/>
          <a:p>
            <a:r>
              <a:rPr lang="en-US" dirty="0" smtClean="0"/>
              <a:t>Definition of a Spectral Network-1</a:t>
            </a:r>
            <a:endParaRPr lang="en-US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00200" y="1676400"/>
            <a:ext cx="5408610" cy="571500"/>
            <a:chOff x="542" y="1246"/>
            <a:chExt cx="16117" cy="1703"/>
          </a:xfrm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542" y="1357"/>
              <a:ext cx="1598" cy="1187"/>
            </a:xfrm>
            <a:custGeom>
              <a:avLst/>
              <a:gdLst/>
              <a:ahLst/>
              <a:cxnLst>
                <a:cxn ang="0">
                  <a:pos x="188" y="15"/>
                </a:cxn>
                <a:cxn ang="0">
                  <a:pos x="312" y="147"/>
                </a:cxn>
                <a:cxn ang="0">
                  <a:pos x="361" y="386"/>
                </a:cxn>
                <a:cxn ang="0">
                  <a:pos x="356" y="700"/>
                </a:cxn>
                <a:cxn ang="0">
                  <a:pos x="332" y="903"/>
                </a:cxn>
                <a:cxn ang="0">
                  <a:pos x="648" y="441"/>
                </a:cxn>
                <a:cxn ang="0">
                  <a:pos x="836" y="102"/>
                </a:cxn>
                <a:cxn ang="0">
                  <a:pos x="826" y="66"/>
                </a:cxn>
                <a:cxn ang="0">
                  <a:pos x="896" y="5"/>
                </a:cxn>
                <a:cxn ang="0">
                  <a:pos x="940" y="5"/>
                </a:cxn>
                <a:cxn ang="0">
                  <a:pos x="985" y="122"/>
                </a:cxn>
                <a:cxn ang="0">
                  <a:pos x="1084" y="568"/>
                </a:cxn>
                <a:cxn ang="0">
                  <a:pos x="1123" y="938"/>
                </a:cxn>
                <a:cxn ang="0">
                  <a:pos x="1123" y="958"/>
                </a:cxn>
                <a:cxn ang="0">
                  <a:pos x="1158" y="918"/>
                </a:cxn>
                <a:cxn ang="0">
                  <a:pos x="1282" y="756"/>
                </a:cxn>
                <a:cxn ang="0">
                  <a:pos x="1425" y="533"/>
                </a:cxn>
                <a:cxn ang="0">
                  <a:pos x="1519" y="325"/>
                </a:cxn>
                <a:cxn ang="0">
                  <a:pos x="1504" y="193"/>
                </a:cxn>
                <a:cxn ang="0">
                  <a:pos x="1445" y="152"/>
                </a:cxn>
                <a:cxn ang="0">
                  <a:pos x="1420" y="147"/>
                </a:cxn>
                <a:cxn ang="0">
                  <a:pos x="1410" y="122"/>
                </a:cxn>
                <a:cxn ang="0">
                  <a:pos x="1435" y="36"/>
                </a:cxn>
                <a:cxn ang="0">
                  <a:pos x="1509" y="5"/>
                </a:cxn>
                <a:cxn ang="0">
                  <a:pos x="1588" y="102"/>
                </a:cxn>
                <a:cxn ang="0">
                  <a:pos x="1549" y="380"/>
                </a:cxn>
                <a:cxn ang="0">
                  <a:pos x="1361" y="746"/>
                </a:cxn>
                <a:cxn ang="0">
                  <a:pos x="1128" y="1070"/>
                </a:cxn>
                <a:cxn ang="0">
                  <a:pos x="1039" y="1177"/>
                </a:cxn>
                <a:cxn ang="0">
                  <a:pos x="1024" y="1187"/>
                </a:cxn>
                <a:cxn ang="0">
                  <a:pos x="1014" y="1177"/>
                </a:cxn>
                <a:cxn ang="0">
                  <a:pos x="1009" y="1131"/>
                </a:cxn>
                <a:cxn ang="0">
                  <a:pos x="1005" y="948"/>
                </a:cxn>
                <a:cxn ang="0">
                  <a:pos x="930" y="451"/>
                </a:cxn>
                <a:cxn ang="0">
                  <a:pos x="846" y="193"/>
                </a:cxn>
                <a:cxn ang="0">
                  <a:pos x="747" y="380"/>
                </a:cxn>
                <a:cxn ang="0">
                  <a:pos x="352" y="984"/>
                </a:cxn>
                <a:cxn ang="0">
                  <a:pos x="203" y="1177"/>
                </a:cxn>
                <a:cxn ang="0">
                  <a:pos x="188" y="1187"/>
                </a:cxn>
                <a:cxn ang="0">
                  <a:pos x="178" y="1177"/>
                </a:cxn>
                <a:cxn ang="0">
                  <a:pos x="173" y="1156"/>
                </a:cxn>
                <a:cxn ang="0">
                  <a:pos x="178" y="1131"/>
                </a:cxn>
                <a:cxn ang="0">
                  <a:pos x="198" y="1029"/>
                </a:cxn>
                <a:cxn ang="0">
                  <a:pos x="233" y="766"/>
                </a:cxn>
                <a:cxn ang="0">
                  <a:pos x="243" y="462"/>
                </a:cxn>
                <a:cxn ang="0">
                  <a:pos x="178" y="183"/>
                </a:cxn>
                <a:cxn ang="0">
                  <a:pos x="70" y="86"/>
                </a:cxn>
                <a:cxn ang="0">
                  <a:pos x="5" y="76"/>
                </a:cxn>
                <a:cxn ang="0">
                  <a:pos x="10" y="46"/>
                </a:cxn>
                <a:cxn ang="0">
                  <a:pos x="109" y="0"/>
                </a:cxn>
              </a:cxnLst>
              <a:rect l="0" t="0" r="r" b="b"/>
              <a:pathLst>
                <a:path w="1598" h="1187">
                  <a:moveTo>
                    <a:pt x="109" y="0"/>
                  </a:moveTo>
                  <a:lnTo>
                    <a:pt x="144" y="0"/>
                  </a:lnTo>
                  <a:lnTo>
                    <a:pt x="188" y="15"/>
                  </a:lnTo>
                  <a:lnTo>
                    <a:pt x="228" y="41"/>
                  </a:lnTo>
                  <a:lnTo>
                    <a:pt x="272" y="81"/>
                  </a:lnTo>
                  <a:lnTo>
                    <a:pt x="312" y="147"/>
                  </a:lnTo>
                  <a:lnTo>
                    <a:pt x="337" y="223"/>
                  </a:lnTo>
                  <a:lnTo>
                    <a:pt x="352" y="304"/>
                  </a:lnTo>
                  <a:lnTo>
                    <a:pt x="361" y="386"/>
                  </a:lnTo>
                  <a:lnTo>
                    <a:pt x="361" y="446"/>
                  </a:lnTo>
                  <a:lnTo>
                    <a:pt x="361" y="492"/>
                  </a:lnTo>
                  <a:lnTo>
                    <a:pt x="356" y="700"/>
                  </a:lnTo>
                  <a:lnTo>
                    <a:pt x="327" y="903"/>
                  </a:lnTo>
                  <a:lnTo>
                    <a:pt x="327" y="903"/>
                  </a:lnTo>
                  <a:lnTo>
                    <a:pt x="332" y="903"/>
                  </a:lnTo>
                  <a:lnTo>
                    <a:pt x="455" y="735"/>
                  </a:lnTo>
                  <a:lnTo>
                    <a:pt x="559" y="583"/>
                  </a:lnTo>
                  <a:lnTo>
                    <a:pt x="648" y="441"/>
                  </a:lnTo>
                  <a:lnTo>
                    <a:pt x="723" y="315"/>
                  </a:lnTo>
                  <a:lnTo>
                    <a:pt x="782" y="198"/>
                  </a:lnTo>
                  <a:lnTo>
                    <a:pt x="836" y="102"/>
                  </a:lnTo>
                  <a:lnTo>
                    <a:pt x="831" y="86"/>
                  </a:lnTo>
                  <a:lnTo>
                    <a:pt x="826" y="76"/>
                  </a:lnTo>
                  <a:lnTo>
                    <a:pt x="826" y="66"/>
                  </a:lnTo>
                  <a:lnTo>
                    <a:pt x="836" y="46"/>
                  </a:lnTo>
                  <a:lnTo>
                    <a:pt x="866" y="26"/>
                  </a:lnTo>
                  <a:lnTo>
                    <a:pt x="896" y="5"/>
                  </a:lnTo>
                  <a:lnTo>
                    <a:pt x="925" y="0"/>
                  </a:lnTo>
                  <a:lnTo>
                    <a:pt x="935" y="0"/>
                  </a:lnTo>
                  <a:lnTo>
                    <a:pt x="940" y="5"/>
                  </a:lnTo>
                  <a:lnTo>
                    <a:pt x="945" y="10"/>
                  </a:lnTo>
                  <a:lnTo>
                    <a:pt x="950" y="15"/>
                  </a:lnTo>
                  <a:lnTo>
                    <a:pt x="985" y="122"/>
                  </a:lnTo>
                  <a:lnTo>
                    <a:pt x="1019" y="254"/>
                  </a:lnTo>
                  <a:lnTo>
                    <a:pt x="1054" y="406"/>
                  </a:lnTo>
                  <a:lnTo>
                    <a:pt x="1084" y="568"/>
                  </a:lnTo>
                  <a:lnTo>
                    <a:pt x="1108" y="740"/>
                  </a:lnTo>
                  <a:lnTo>
                    <a:pt x="1123" y="918"/>
                  </a:lnTo>
                  <a:lnTo>
                    <a:pt x="1123" y="938"/>
                  </a:lnTo>
                  <a:lnTo>
                    <a:pt x="1123" y="948"/>
                  </a:lnTo>
                  <a:lnTo>
                    <a:pt x="1123" y="953"/>
                  </a:lnTo>
                  <a:lnTo>
                    <a:pt x="1123" y="958"/>
                  </a:lnTo>
                  <a:lnTo>
                    <a:pt x="1128" y="958"/>
                  </a:lnTo>
                  <a:lnTo>
                    <a:pt x="1138" y="948"/>
                  </a:lnTo>
                  <a:lnTo>
                    <a:pt x="1158" y="918"/>
                  </a:lnTo>
                  <a:lnTo>
                    <a:pt x="1193" y="877"/>
                  </a:lnTo>
                  <a:lnTo>
                    <a:pt x="1232" y="822"/>
                  </a:lnTo>
                  <a:lnTo>
                    <a:pt x="1282" y="756"/>
                  </a:lnTo>
                  <a:lnTo>
                    <a:pt x="1331" y="685"/>
                  </a:lnTo>
                  <a:lnTo>
                    <a:pt x="1381" y="609"/>
                  </a:lnTo>
                  <a:lnTo>
                    <a:pt x="1425" y="533"/>
                  </a:lnTo>
                  <a:lnTo>
                    <a:pt x="1465" y="457"/>
                  </a:lnTo>
                  <a:lnTo>
                    <a:pt x="1499" y="386"/>
                  </a:lnTo>
                  <a:lnTo>
                    <a:pt x="1519" y="325"/>
                  </a:lnTo>
                  <a:lnTo>
                    <a:pt x="1524" y="269"/>
                  </a:lnTo>
                  <a:lnTo>
                    <a:pt x="1519" y="223"/>
                  </a:lnTo>
                  <a:lnTo>
                    <a:pt x="1504" y="193"/>
                  </a:lnTo>
                  <a:lnTo>
                    <a:pt x="1484" y="173"/>
                  </a:lnTo>
                  <a:lnTo>
                    <a:pt x="1465" y="157"/>
                  </a:lnTo>
                  <a:lnTo>
                    <a:pt x="1445" y="152"/>
                  </a:lnTo>
                  <a:lnTo>
                    <a:pt x="1430" y="147"/>
                  </a:lnTo>
                  <a:lnTo>
                    <a:pt x="1425" y="147"/>
                  </a:lnTo>
                  <a:lnTo>
                    <a:pt x="1420" y="147"/>
                  </a:lnTo>
                  <a:lnTo>
                    <a:pt x="1415" y="142"/>
                  </a:lnTo>
                  <a:lnTo>
                    <a:pt x="1410" y="132"/>
                  </a:lnTo>
                  <a:lnTo>
                    <a:pt x="1410" y="122"/>
                  </a:lnTo>
                  <a:lnTo>
                    <a:pt x="1415" y="102"/>
                  </a:lnTo>
                  <a:lnTo>
                    <a:pt x="1420" y="71"/>
                  </a:lnTo>
                  <a:lnTo>
                    <a:pt x="1435" y="36"/>
                  </a:lnTo>
                  <a:lnTo>
                    <a:pt x="1455" y="10"/>
                  </a:lnTo>
                  <a:lnTo>
                    <a:pt x="1479" y="0"/>
                  </a:lnTo>
                  <a:lnTo>
                    <a:pt x="1509" y="5"/>
                  </a:lnTo>
                  <a:lnTo>
                    <a:pt x="1539" y="20"/>
                  </a:lnTo>
                  <a:lnTo>
                    <a:pt x="1568" y="56"/>
                  </a:lnTo>
                  <a:lnTo>
                    <a:pt x="1588" y="102"/>
                  </a:lnTo>
                  <a:lnTo>
                    <a:pt x="1598" y="173"/>
                  </a:lnTo>
                  <a:lnTo>
                    <a:pt x="1583" y="269"/>
                  </a:lnTo>
                  <a:lnTo>
                    <a:pt x="1549" y="380"/>
                  </a:lnTo>
                  <a:lnTo>
                    <a:pt x="1499" y="502"/>
                  </a:lnTo>
                  <a:lnTo>
                    <a:pt x="1435" y="624"/>
                  </a:lnTo>
                  <a:lnTo>
                    <a:pt x="1361" y="746"/>
                  </a:lnTo>
                  <a:lnTo>
                    <a:pt x="1282" y="862"/>
                  </a:lnTo>
                  <a:lnTo>
                    <a:pt x="1202" y="974"/>
                  </a:lnTo>
                  <a:lnTo>
                    <a:pt x="1128" y="1070"/>
                  </a:lnTo>
                  <a:lnTo>
                    <a:pt x="1054" y="1156"/>
                  </a:lnTo>
                  <a:lnTo>
                    <a:pt x="1044" y="1166"/>
                  </a:lnTo>
                  <a:lnTo>
                    <a:pt x="1039" y="1177"/>
                  </a:lnTo>
                  <a:lnTo>
                    <a:pt x="1034" y="1182"/>
                  </a:lnTo>
                  <a:lnTo>
                    <a:pt x="1029" y="1182"/>
                  </a:lnTo>
                  <a:lnTo>
                    <a:pt x="1024" y="1187"/>
                  </a:lnTo>
                  <a:lnTo>
                    <a:pt x="1019" y="1187"/>
                  </a:lnTo>
                  <a:lnTo>
                    <a:pt x="1019" y="1182"/>
                  </a:lnTo>
                  <a:lnTo>
                    <a:pt x="1014" y="1177"/>
                  </a:lnTo>
                  <a:lnTo>
                    <a:pt x="1014" y="1171"/>
                  </a:lnTo>
                  <a:lnTo>
                    <a:pt x="1009" y="1156"/>
                  </a:lnTo>
                  <a:lnTo>
                    <a:pt x="1009" y="1131"/>
                  </a:lnTo>
                  <a:lnTo>
                    <a:pt x="1009" y="1100"/>
                  </a:lnTo>
                  <a:lnTo>
                    <a:pt x="1009" y="1085"/>
                  </a:lnTo>
                  <a:lnTo>
                    <a:pt x="1005" y="948"/>
                  </a:lnTo>
                  <a:lnTo>
                    <a:pt x="990" y="817"/>
                  </a:lnTo>
                  <a:lnTo>
                    <a:pt x="965" y="624"/>
                  </a:lnTo>
                  <a:lnTo>
                    <a:pt x="930" y="451"/>
                  </a:lnTo>
                  <a:lnTo>
                    <a:pt x="896" y="299"/>
                  </a:lnTo>
                  <a:lnTo>
                    <a:pt x="861" y="173"/>
                  </a:lnTo>
                  <a:lnTo>
                    <a:pt x="846" y="193"/>
                  </a:lnTo>
                  <a:lnTo>
                    <a:pt x="826" y="238"/>
                  </a:lnTo>
                  <a:lnTo>
                    <a:pt x="792" y="304"/>
                  </a:lnTo>
                  <a:lnTo>
                    <a:pt x="747" y="380"/>
                  </a:lnTo>
                  <a:lnTo>
                    <a:pt x="619" y="604"/>
                  </a:lnTo>
                  <a:lnTo>
                    <a:pt x="485" y="801"/>
                  </a:lnTo>
                  <a:lnTo>
                    <a:pt x="352" y="984"/>
                  </a:lnTo>
                  <a:lnTo>
                    <a:pt x="223" y="1151"/>
                  </a:lnTo>
                  <a:lnTo>
                    <a:pt x="208" y="1166"/>
                  </a:lnTo>
                  <a:lnTo>
                    <a:pt x="203" y="1177"/>
                  </a:lnTo>
                  <a:lnTo>
                    <a:pt x="198" y="1182"/>
                  </a:lnTo>
                  <a:lnTo>
                    <a:pt x="193" y="1182"/>
                  </a:lnTo>
                  <a:lnTo>
                    <a:pt x="188" y="1187"/>
                  </a:lnTo>
                  <a:lnTo>
                    <a:pt x="188" y="1187"/>
                  </a:lnTo>
                  <a:lnTo>
                    <a:pt x="183" y="1182"/>
                  </a:lnTo>
                  <a:lnTo>
                    <a:pt x="178" y="1177"/>
                  </a:lnTo>
                  <a:lnTo>
                    <a:pt x="178" y="1171"/>
                  </a:lnTo>
                  <a:lnTo>
                    <a:pt x="178" y="1161"/>
                  </a:lnTo>
                  <a:lnTo>
                    <a:pt x="173" y="1156"/>
                  </a:lnTo>
                  <a:lnTo>
                    <a:pt x="178" y="1151"/>
                  </a:lnTo>
                  <a:lnTo>
                    <a:pt x="178" y="1141"/>
                  </a:lnTo>
                  <a:lnTo>
                    <a:pt x="178" y="1131"/>
                  </a:lnTo>
                  <a:lnTo>
                    <a:pt x="178" y="1116"/>
                  </a:lnTo>
                  <a:lnTo>
                    <a:pt x="188" y="1085"/>
                  </a:lnTo>
                  <a:lnTo>
                    <a:pt x="198" y="1029"/>
                  </a:lnTo>
                  <a:lnTo>
                    <a:pt x="213" y="953"/>
                  </a:lnTo>
                  <a:lnTo>
                    <a:pt x="223" y="862"/>
                  </a:lnTo>
                  <a:lnTo>
                    <a:pt x="233" y="766"/>
                  </a:lnTo>
                  <a:lnTo>
                    <a:pt x="243" y="659"/>
                  </a:lnTo>
                  <a:lnTo>
                    <a:pt x="248" y="548"/>
                  </a:lnTo>
                  <a:lnTo>
                    <a:pt x="243" y="462"/>
                  </a:lnTo>
                  <a:lnTo>
                    <a:pt x="233" y="360"/>
                  </a:lnTo>
                  <a:lnTo>
                    <a:pt x="208" y="254"/>
                  </a:lnTo>
                  <a:lnTo>
                    <a:pt x="178" y="183"/>
                  </a:lnTo>
                  <a:lnTo>
                    <a:pt x="144" y="137"/>
                  </a:lnTo>
                  <a:lnTo>
                    <a:pt x="109" y="107"/>
                  </a:lnTo>
                  <a:lnTo>
                    <a:pt x="70" y="86"/>
                  </a:lnTo>
                  <a:lnTo>
                    <a:pt x="30" y="81"/>
                  </a:lnTo>
                  <a:lnTo>
                    <a:pt x="15" y="81"/>
                  </a:lnTo>
                  <a:lnTo>
                    <a:pt x="5" y="76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10" y="46"/>
                  </a:lnTo>
                  <a:lnTo>
                    <a:pt x="35" y="26"/>
                  </a:lnTo>
                  <a:lnTo>
                    <a:pt x="70" y="5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729" y="1869"/>
              <a:ext cx="1059" cy="381"/>
            </a:xfrm>
            <a:custGeom>
              <a:avLst/>
              <a:gdLst/>
              <a:ahLst/>
              <a:cxnLst>
                <a:cxn ang="0">
                  <a:pos x="54" y="320"/>
                </a:cxn>
                <a:cxn ang="0">
                  <a:pos x="1004" y="320"/>
                </a:cxn>
                <a:cxn ang="0">
                  <a:pos x="1014" y="320"/>
                </a:cxn>
                <a:cxn ang="0">
                  <a:pos x="1024" y="320"/>
                </a:cxn>
                <a:cxn ang="0">
                  <a:pos x="1034" y="320"/>
                </a:cxn>
                <a:cxn ang="0">
                  <a:pos x="1044" y="325"/>
                </a:cxn>
                <a:cxn ang="0">
                  <a:pos x="1054" y="330"/>
                </a:cxn>
                <a:cxn ang="0">
                  <a:pos x="1059" y="340"/>
                </a:cxn>
                <a:cxn ang="0">
                  <a:pos x="1059" y="350"/>
                </a:cxn>
                <a:cxn ang="0">
                  <a:pos x="1059" y="360"/>
                </a:cxn>
                <a:cxn ang="0">
                  <a:pos x="1054" y="370"/>
                </a:cxn>
                <a:cxn ang="0">
                  <a:pos x="1044" y="376"/>
                </a:cxn>
                <a:cxn ang="0">
                  <a:pos x="1034" y="381"/>
                </a:cxn>
                <a:cxn ang="0">
                  <a:pos x="1024" y="381"/>
                </a:cxn>
                <a:cxn ang="0">
                  <a:pos x="1014" y="381"/>
                </a:cxn>
                <a:cxn ang="0">
                  <a:pos x="1004" y="381"/>
                </a:cxn>
                <a:cxn ang="0">
                  <a:pos x="54" y="381"/>
                </a:cxn>
                <a:cxn ang="0">
                  <a:pos x="44" y="381"/>
                </a:cxn>
                <a:cxn ang="0">
                  <a:pos x="34" y="381"/>
                </a:cxn>
                <a:cxn ang="0">
                  <a:pos x="25" y="381"/>
                </a:cxn>
                <a:cxn ang="0">
                  <a:pos x="15" y="376"/>
                </a:cxn>
                <a:cxn ang="0">
                  <a:pos x="5" y="370"/>
                </a:cxn>
                <a:cxn ang="0">
                  <a:pos x="0" y="360"/>
                </a:cxn>
                <a:cxn ang="0">
                  <a:pos x="0" y="350"/>
                </a:cxn>
                <a:cxn ang="0">
                  <a:pos x="0" y="340"/>
                </a:cxn>
                <a:cxn ang="0">
                  <a:pos x="5" y="330"/>
                </a:cxn>
                <a:cxn ang="0">
                  <a:pos x="15" y="325"/>
                </a:cxn>
                <a:cxn ang="0">
                  <a:pos x="25" y="320"/>
                </a:cxn>
                <a:cxn ang="0">
                  <a:pos x="34" y="320"/>
                </a:cxn>
                <a:cxn ang="0">
                  <a:pos x="44" y="320"/>
                </a:cxn>
                <a:cxn ang="0">
                  <a:pos x="54" y="320"/>
                </a:cxn>
                <a:cxn ang="0">
                  <a:pos x="54" y="0"/>
                </a:cxn>
                <a:cxn ang="0">
                  <a:pos x="1004" y="0"/>
                </a:cxn>
                <a:cxn ang="0">
                  <a:pos x="1014" y="0"/>
                </a:cxn>
                <a:cxn ang="0">
                  <a:pos x="1024" y="5"/>
                </a:cxn>
                <a:cxn ang="0">
                  <a:pos x="1034" y="5"/>
                </a:cxn>
                <a:cxn ang="0">
                  <a:pos x="1044" y="10"/>
                </a:cxn>
                <a:cxn ang="0">
                  <a:pos x="1054" y="16"/>
                </a:cxn>
                <a:cxn ang="0">
                  <a:pos x="1059" y="21"/>
                </a:cxn>
                <a:cxn ang="0">
                  <a:pos x="1059" y="31"/>
                </a:cxn>
                <a:cxn ang="0">
                  <a:pos x="1059" y="46"/>
                </a:cxn>
                <a:cxn ang="0">
                  <a:pos x="1054" y="56"/>
                </a:cxn>
                <a:cxn ang="0">
                  <a:pos x="1044" y="61"/>
                </a:cxn>
                <a:cxn ang="0">
                  <a:pos x="1034" y="66"/>
                </a:cxn>
                <a:cxn ang="0">
                  <a:pos x="1024" y="66"/>
                </a:cxn>
                <a:cxn ang="0">
                  <a:pos x="1014" y="66"/>
                </a:cxn>
                <a:cxn ang="0">
                  <a:pos x="1004" y="66"/>
                </a:cxn>
                <a:cxn ang="0">
                  <a:pos x="54" y="66"/>
                </a:cxn>
                <a:cxn ang="0">
                  <a:pos x="44" y="66"/>
                </a:cxn>
                <a:cxn ang="0">
                  <a:pos x="34" y="66"/>
                </a:cxn>
                <a:cxn ang="0">
                  <a:pos x="25" y="66"/>
                </a:cxn>
                <a:cxn ang="0">
                  <a:pos x="15" y="61"/>
                </a:cxn>
                <a:cxn ang="0">
                  <a:pos x="5" y="56"/>
                </a:cxn>
                <a:cxn ang="0">
                  <a:pos x="0" y="46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5" y="16"/>
                </a:cxn>
                <a:cxn ang="0">
                  <a:pos x="15" y="10"/>
                </a:cxn>
                <a:cxn ang="0">
                  <a:pos x="25" y="5"/>
                </a:cxn>
                <a:cxn ang="0">
                  <a:pos x="34" y="5"/>
                </a:cxn>
                <a:cxn ang="0">
                  <a:pos x="44" y="0"/>
                </a:cxn>
                <a:cxn ang="0">
                  <a:pos x="54" y="0"/>
                </a:cxn>
              </a:cxnLst>
              <a:rect l="0" t="0" r="r" b="b"/>
              <a:pathLst>
                <a:path w="1059" h="381">
                  <a:moveTo>
                    <a:pt x="54" y="320"/>
                  </a:moveTo>
                  <a:lnTo>
                    <a:pt x="1004" y="320"/>
                  </a:lnTo>
                  <a:lnTo>
                    <a:pt x="1014" y="320"/>
                  </a:lnTo>
                  <a:lnTo>
                    <a:pt x="1024" y="320"/>
                  </a:lnTo>
                  <a:lnTo>
                    <a:pt x="1034" y="320"/>
                  </a:lnTo>
                  <a:lnTo>
                    <a:pt x="1044" y="325"/>
                  </a:lnTo>
                  <a:lnTo>
                    <a:pt x="1054" y="330"/>
                  </a:lnTo>
                  <a:lnTo>
                    <a:pt x="1059" y="340"/>
                  </a:lnTo>
                  <a:lnTo>
                    <a:pt x="1059" y="350"/>
                  </a:lnTo>
                  <a:lnTo>
                    <a:pt x="1059" y="360"/>
                  </a:lnTo>
                  <a:lnTo>
                    <a:pt x="1054" y="370"/>
                  </a:lnTo>
                  <a:lnTo>
                    <a:pt x="1044" y="376"/>
                  </a:lnTo>
                  <a:lnTo>
                    <a:pt x="1034" y="381"/>
                  </a:lnTo>
                  <a:lnTo>
                    <a:pt x="1024" y="381"/>
                  </a:lnTo>
                  <a:lnTo>
                    <a:pt x="1014" y="381"/>
                  </a:lnTo>
                  <a:lnTo>
                    <a:pt x="1004" y="381"/>
                  </a:lnTo>
                  <a:lnTo>
                    <a:pt x="54" y="381"/>
                  </a:lnTo>
                  <a:lnTo>
                    <a:pt x="44" y="381"/>
                  </a:lnTo>
                  <a:lnTo>
                    <a:pt x="34" y="381"/>
                  </a:lnTo>
                  <a:lnTo>
                    <a:pt x="25" y="381"/>
                  </a:lnTo>
                  <a:lnTo>
                    <a:pt x="15" y="376"/>
                  </a:lnTo>
                  <a:lnTo>
                    <a:pt x="5" y="370"/>
                  </a:lnTo>
                  <a:lnTo>
                    <a:pt x="0" y="360"/>
                  </a:lnTo>
                  <a:lnTo>
                    <a:pt x="0" y="350"/>
                  </a:lnTo>
                  <a:lnTo>
                    <a:pt x="0" y="340"/>
                  </a:lnTo>
                  <a:lnTo>
                    <a:pt x="5" y="330"/>
                  </a:lnTo>
                  <a:lnTo>
                    <a:pt x="15" y="325"/>
                  </a:lnTo>
                  <a:lnTo>
                    <a:pt x="25" y="320"/>
                  </a:lnTo>
                  <a:lnTo>
                    <a:pt x="34" y="320"/>
                  </a:lnTo>
                  <a:lnTo>
                    <a:pt x="44" y="320"/>
                  </a:lnTo>
                  <a:lnTo>
                    <a:pt x="54" y="320"/>
                  </a:lnTo>
                  <a:close/>
                  <a:moveTo>
                    <a:pt x="54" y="0"/>
                  </a:moveTo>
                  <a:lnTo>
                    <a:pt x="1004" y="0"/>
                  </a:lnTo>
                  <a:lnTo>
                    <a:pt x="1014" y="0"/>
                  </a:lnTo>
                  <a:lnTo>
                    <a:pt x="1024" y="5"/>
                  </a:lnTo>
                  <a:lnTo>
                    <a:pt x="1034" y="5"/>
                  </a:lnTo>
                  <a:lnTo>
                    <a:pt x="1044" y="10"/>
                  </a:lnTo>
                  <a:lnTo>
                    <a:pt x="1054" y="16"/>
                  </a:lnTo>
                  <a:lnTo>
                    <a:pt x="1059" y="21"/>
                  </a:lnTo>
                  <a:lnTo>
                    <a:pt x="1059" y="31"/>
                  </a:lnTo>
                  <a:lnTo>
                    <a:pt x="1059" y="46"/>
                  </a:lnTo>
                  <a:lnTo>
                    <a:pt x="1054" y="56"/>
                  </a:lnTo>
                  <a:lnTo>
                    <a:pt x="1044" y="61"/>
                  </a:lnTo>
                  <a:lnTo>
                    <a:pt x="1034" y="66"/>
                  </a:lnTo>
                  <a:lnTo>
                    <a:pt x="1024" y="66"/>
                  </a:lnTo>
                  <a:lnTo>
                    <a:pt x="1014" y="66"/>
                  </a:lnTo>
                  <a:lnTo>
                    <a:pt x="1004" y="66"/>
                  </a:lnTo>
                  <a:lnTo>
                    <a:pt x="54" y="66"/>
                  </a:lnTo>
                  <a:lnTo>
                    <a:pt x="44" y="66"/>
                  </a:lnTo>
                  <a:lnTo>
                    <a:pt x="34" y="66"/>
                  </a:lnTo>
                  <a:lnTo>
                    <a:pt x="25" y="66"/>
                  </a:lnTo>
                  <a:lnTo>
                    <a:pt x="15" y="61"/>
                  </a:lnTo>
                  <a:lnTo>
                    <a:pt x="5" y="56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5" y="16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34" y="5"/>
                  </a:lnTo>
                  <a:lnTo>
                    <a:pt x="4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4485" y="1246"/>
              <a:ext cx="371" cy="163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1" y="0"/>
                </a:cxn>
                <a:cxn ang="0">
                  <a:pos x="366" y="5"/>
                </a:cxn>
                <a:cxn ang="0">
                  <a:pos x="371" y="10"/>
                </a:cxn>
                <a:cxn ang="0">
                  <a:pos x="371" y="20"/>
                </a:cxn>
                <a:cxn ang="0">
                  <a:pos x="371" y="20"/>
                </a:cxn>
                <a:cxn ang="0">
                  <a:pos x="371" y="25"/>
                </a:cxn>
                <a:cxn ang="0">
                  <a:pos x="366" y="25"/>
                </a:cxn>
                <a:cxn ang="0">
                  <a:pos x="361" y="35"/>
                </a:cxn>
                <a:cxn ang="0">
                  <a:pos x="346" y="45"/>
                </a:cxn>
                <a:cxn ang="0">
                  <a:pos x="262" y="152"/>
                </a:cxn>
                <a:cxn ang="0">
                  <a:pos x="198" y="273"/>
                </a:cxn>
                <a:cxn ang="0">
                  <a:pos x="148" y="400"/>
                </a:cxn>
                <a:cxn ang="0">
                  <a:pos x="114" y="532"/>
                </a:cxn>
                <a:cxn ang="0">
                  <a:pos x="99" y="674"/>
                </a:cxn>
                <a:cxn ang="0">
                  <a:pos x="94" y="816"/>
                </a:cxn>
                <a:cxn ang="0">
                  <a:pos x="99" y="922"/>
                </a:cxn>
                <a:cxn ang="0">
                  <a:pos x="109" y="1039"/>
                </a:cxn>
                <a:cxn ang="0">
                  <a:pos x="129" y="1156"/>
                </a:cxn>
                <a:cxn ang="0">
                  <a:pos x="163" y="1267"/>
                </a:cxn>
                <a:cxn ang="0">
                  <a:pos x="208" y="1379"/>
                </a:cxn>
                <a:cxn ang="0">
                  <a:pos x="267" y="1485"/>
                </a:cxn>
                <a:cxn ang="0">
                  <a:pos x="341" y="1577"/>
                </a:cxn>
                <a:cxn ang="0">
                  <a:pos x="356" y="1592"/>
                </a:cxn>
                <a:cxn ang="0">
                  <a:pos x="361" y="1597"/>
                </a:cxn>
                <a:cxn ang="0">
                  <a:pos x="366" y="1602"/>
                </a:cxn>
                <a:cxn ang="0">
                  <a:pos x="371" y="1607"/>
                </a:cxn>
                <a:cxn ang="0">
                  <a:pos x="371" y="1612"/>
                </a:cxn>
                <a:cxn ang="0">
                  <a:pos x="371" y="1617"/>
                </a:cxn>
                <a:cxn ang="0">
                  <a:pos x="371" y="1617"/>
                </a:cxn>
                <a:cxn ang="0">
                  <a:pos x="371" y="1622"/>
                </a:cxn>
                <a:cxn ang="0">
                  <a:pos x="361" y="1627"/>
                </a:cxn>
                <a:cxn ang="0">
                  <a:pos x="351" y="1632"/>
                </a:cxn>
                <a:cxn ang="0">
                  <a:pos x="336" y="1622"/>
                </a:cxn>
                <a:cxn ang="0">
                  <a:pos x="302" y="1597"/>
                </a:cxn>
                <a:cxn ang="0">
                  <a:pos x="262" y="1551"/>
                </a:cxn>
                <a:cxn ang="0">
                  <a:pos x="208" y="1490"/>
                </a:cxn>
                <a:cxn ang="0">
                  <a:pos x="158" y="1414"/>
                </a:cxn>
                <a:cxn ang="0">
                  <a:pos x="104" y="1323"/>
                </a:cxn>
                <a:cxn ang="0">
                  <a:pos x="54" y="1186"/>
                </a:cxn>
                <a:cxn ang="0">
                  <a:pos x="20" y="1049"/>
                </a:cxn>
                <a:cxn ang="0">
                  <a:pos x="5" y="922"/>
                </a:cxn>
                <a:cxn ang="0">
                  <a:pos x="0" y="816"/>
                </a:cxn>
                <a:cxn ang="0">
                  <a:pos x="5" y="704"/>
                </a:cxn>
                <a:cxn ang="0">
                  <a:pos x="20" y="583"/>
                </a:cxn>
                <a:cxn ang="0">
                  <a:pos x="49" y="451"/>
                </a:cxn>
                <a:cxn ang="0">
                  <a:pos x="99" y="319"/>
                </a:cxn>
                <a:cxn ang="0">
                  <a:pos x="153" y="223"/>
                </a:cxn>
                <a:cxn ang="0">
                  <a:pos x="208" y="142"/>
                </a:cxn>
                <a:cxn ang="0">
                  <a:pos x="257" y="81"/>
                </a:cxn>
                <a:cxn ang="0">
                  <a:pos x="302" y="35"/>
                </a:cxn>
                <a:cxn ang="0">
                  <a:pos x="336" y="10"/>
                </a:cxn>
                <a:cxn ang="0">
                  <a:pos x="351" y="0"/>
                </a:cxn>
              </a:cxnLst>
              <a:rect l="0" t="0" r="r" b="b"/>
              <a:pathLst>
                <a:path w="371" h="1632">
                  <a:moveTo>
                    <a:pt x="351" y="0"/>
                  </a:moveTo>
                  <a:lnTo>
                    <a:pt x="361" y="0"/>
                  </a:lnTo>
                  <a:lnTo>
                    <a:pt x="366" y="5"/>
                  </a:lnTo>
                  <a:lnTo>
                    <a:pt x="371" y="10"/>
                  </a:lnTo>
                  <a:lnTo>
                    <a:pt x="371" y="20"/>
                  </a:lnTo>
                  <a:lnTo>
                    <a:pt x="371" y="20"/>
                  </a:lnTo>
                  <a:lnTo>
                    <a:pt x="371" y="25"/>
                  </a:lnTo>
                  <a:lnTo>
                    <a:pt x="366" y="25"/>
                  </a:lnTo>
                  <a:lnTo>
                    <a:pt x="361" y="35"/>
                  </a:lnTo>
                  <a:lnTo>
                    <a:pt x="346" y="45"/>
                  </a:lnTo>
                  <a:lnTo>
                    <a:pt x="262" y="152"/>
                  </a:lnTo>
                  <a:lnTo>
                    <a:pt x="198" y="273"/>
                  </a:lnTo>
                  <a:lnTo>
                    <a:pt x="148" y="400"/>
                  </a:lnTo>
                  <a:lnTo>
                    <a:pt x="114" y="532"/>
                  </a:lnTo>
                  <a:lnTo>
                    <a:pt x="99" y="674"/>
                  </a:lnTo>
                  <a:lnTo>
                    <a:pt x="94" y="816"/>
                  </a:lnTo>
                  <a:lnTo>
                    <a:pt x="99" y="922"/>
                  </a:lnTo>
                  <a:lnTo>
                    <a:pt x="109" y="1039"/>
                  </a:lnTo>
                  <a:lnTo>
                    <a:pt x="129" y="1156"/>
                  </a:lnTo>
                  <a:lnTo>
                    <a:pt x="163" y="1267"/>
                  </a:lnTo>
                  <a:lnTo>
                    <a:pt x="208" y="1379"/>
                  </a:lnTo>
                  <a:lnTo>
                    <a:pt x="267" y="1485"/>
                  </a:lnTo>
                  <a:lnTo>
                    <a:pt x="341" y="1577"/>
                  </a:lnTo>
                  <a:lnTo>
                    <a:pt x="356" y="1592"/>
                  </a:lnTo>
                  <a:lnTo>
                    <a:pt x="361" y="1597"/>
                  </a:lnTo>
                  <a:lnTo>
                    <a:pt x="366" y="1602"/>
                  </a:lnTo>
                  <a:lnTo>
                    <a:pt x="371" y="1607"/>
                  </a:lnTo>
                  <a:lnTo>
                    <a:pt x="371" y="1612"/>
                  </a:lnTo>
                  <a:lnTo>
                    <a:pt x="371" y="1617"/>
                  </a:lnTo>
                  <a:lnTo>
                    <a:pt x="371" y="1617"/>
                  </a:lnTo>
                  <a:lnTo>
                    <a:pt x="371" y="1622"/>
                  </a:lnTo>
                  <a:lnTo>
                    <a:pt x="361" y="1627"/>
                  </a:lnTo>
                  <a:lnTo>
                    <a:pt x="351" y="1632"/>
                  </a:lnTo>
                  <a:lnTo>
                    <a:pt x="336" y="1622"/>
                  </a:lnTo>
                  <a:lnTo>
                    <a:pt x="302" y="1597"/>
                  </a:lnTo>
                  <a:lnTo>
                    <a:pt x="262" y="1551"/>
                  </a:lnTo>
                  <a:lnTo>
                    <a:pt x="208" y="1490"/>
                  </a:lnTo>
                  <a:lnTo>
                    <a:pt x="158" y="1414"/>
                  </a:lnTo>
                  <a:lnTo>
                    <a:pt x="104" y="1323"/>
                  </a:lnTo>
                  <a:lnTo>
                    <a:pt x="54" y="1186"/>
                  </a:lnTo>
                  <a:lnTo>
                    <a:pt x="20" y="1049"/>
                  </a:lnTo>
                  <a:lnTo>
                    <a:pt x="5" y="922"/>
                  </a:lnTo>
                  <a:lnTo>
                    <a:pt x="0" y="816"/>
                  </a:lnTo>
                  <a:lnTo>
                    <a:pt x="5" y="704"/>
                  </a:lnTo>
                  <a:lnTo>
                    <a:pt x="20" y="583"/>
                  </a:lnTo>
                  <a:lnTo>
                    <a:pt x="49" y="451"/>
                  </a:lnTo>
                  <a:lnTo>
                    <a:pt x="99" y="319"/>
                  </a:lnTo>
                  <a:lnTo>
                    <a:pt x="153" y="223"/>
                  </a:lnTo>
                  <a:lnTo>
                    <a:pt x="208" y="142"/>
                  </a:lnTo>
                  <a:lnTo>
                    <a:pt x="257" y="81"/>
                  </a:lnTo>
                  <a:lnTo>
                    <a:pt x="302" y="35"/>
                  </a:lnTo>
                  <a:lnTo>
                    <a:pt x="336" y="1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5009" y="1748"/>
              <a:ext cx="683" cy="740"/>
            </a:xfrm>
            <a:custGeom>
              <a:avLst/>
              <a:gdLst/>
              <a:ahLst/>
              <a:cxnLst>
                <a:cxn ang="0">
                  <a:pos x="426" y="35"/>
                </a:cxn>
                <a:cxn ang="0">
                  <a:pos x="381" y="40"/>
                </a:cxn>
                <a:cxn ang="0">
                  <a:pos x="332" y="66"/>
                </a:cxn>
                <a:cxn ang="0">
                  <a:pos x="268" y="111"/>
                </a:cxn>
                <a:cxn ang="0">
                  <a:pos x="208" y="187"/>
                </a:cxn>
                <a:cxn ang="0">
                  <a:pos x="178" y="243"/>
                </a:cxn>
                <a:cxn ang="0">
                  <a:pos x="154" y="319"/>
                </a:cxn>
                <a:cxn ang="0">
                  <a:pos x="134" y="395"/>
                </a:cxn>
                <a:cxn ang="0">
                  <a:pos x="119" y="466"/>
                </a:cxn>
                <a:cxn ang="0">
                  <a:pos x="114" y="527"/>
                </a:cxn>
                <a:cxn ang="0">
                  <a:pos x="124" y="593"/>
                </a:cxn>
                <a:cxn ang="0">
                  <a:pos x="144" y="644"/>
                </a:cxn>
                <a:cxn ang="0">
                  <a:pos x="178" y="674"/>
                </a:cxn>
                <a:cxn ang="0">
                  <a:pos x="213" y="694"/>
                </a:cxn>
                <a:cxn ang="0">
                  <a:pos x="258" y="704"/>
                </a:cxn>
                <a:cxn ang="0">
                  <a:pos x="312" y="694"/>
                </a:cxn>
                <a:cxn ang="0">
                  <a:pos x="371" y="664"/>
                </a:cxn>
                <a:cxn ang="0">
                  <a:pos x="426" y="618"/>
                </a:cxn>
                <a:cxn ang="0">
                  <a:pos x="470" y="552"/>
                </a:cxn>
                <a:cxn ang="0">
                  <a:pos x="505" y="481"/>
                </a:cxn>
                <a:cxn ang="0">
                  <a:pos x="530" y="405"/>
                </a:cxn>
                <a:cxn ang="0">
                  <a:pos x="550" y="329"/>
                </a:cxn>
                <a:cxn ang="0">
                  <a:pos x="559" y="263"/>
                </a:cxn>
                <a:cxn ang="0">
                  <a:pos x="564" y="213"/>
                </a:cxn>
                <a:cxn ang="0">
                  <a:pos x="559" y="157"/>
                </a:cxn>
                <a:cxn ang="0">
                  <a:pos x="540" y="106"/>
                </a:cxn>
                <a:cxn ang="0">
                  <a:pos x="515" y="71"/>
                </a:cxn>
                <a:cxn ang="0">
                  <a:pos x="475" y="45"/>
                </a:cxn>
                <a:cxn ang="0">
                  <a:pos x="426" y="35"/>
                </a:cxn>
                <a:cxn ang="0">
                  <a:pos x="426" y="0"/>
                </a:cxn>
                <a:cxn ang="0">
                  <a:pos x="495" y="10"/>
                </a:cxn>
                <a:cxn ang="0">
                  <a:pos x="554" y="35"/>
                </a:cxn>
                <a:cxn ang="0">
                  <a:pos x="609" y="76"/>
                </a:cxn>
                <a:cxn ang="0">
                  <a:pos x="648" y="126"/>
                </a:cxn>
                <a:cxn ang="0">
                  <a:pos x="673" y="197"/>
                </a:cxn>
                <a:cxn ang="0">
                  <a:pos x="683" y="273"/>
                </a:cxn>
                <a:cxn ang="0">
                  <a:pos x="663" y="390"/>
                </a:cxn>
                <a:cxn ang="0">
                  <a:pos x="619" y="502"/>
                </a:cxn>
                <a:cxn ang="0">
                  <a:pos x="550" y="598"/>
                </a:cxn>
                <a:cxn ang="0">
                  <a:pos x="460" y="669"/>
                </a:cxn>
                <a:cxn ang="0">
                  <a:pos x="362" y="720"/>
                </a:cxn>
                <a:cxn ang="0">
                  <a:pos x="253" y="740"/>
                </a:cxn>
                <a:cxn ang="0">
                  <a:pos x="169" y="725"/>
                </a:cxn>
                <a:cxn ang="0">
                  <a:pos x="99" y="689"/>
                </a:cxn>
                <a:cxn ang="0">
                  <a:pos x="45" y="628"/>
                </a:cxn>
                <a:cxn ang="0">
                  <a:pos x="10" y="552"/>
                </a:cxn>
                <a:cxn ang="0">
                  <a:pos x="0" y="466"/>
                </a:cxn>
                <a:cxn ang="0">
                  <a:pos x="15" y="344"/>
                </a:cxn>
                <a:cxn ang="0">
                  <a:pos x="60" y="238"/>
                </a:cxn>
                <a:cxn ang="0">
                  <a:pos x="134" y="147"/>
                </a:cxn>
                <a:cxn ang="0">
                  <a:pos x="218" y="71"/>
                </a:cxn>
                <a:cxn ang="0">
                  <a:pos x="322" y="20"/>
                </a:cxn>
                <a:cxn ang="0">
                  <a:pos x="426" y="0"/>
                </a:cxn>
              </a:cxnLst>
              <a:rect l="0" t="0" r="r" b="b"/>
              <a:pathLst>
                <a:path w="683" h="740">
                  <a:moveTo>
                    <a:pt x="426" y="35"/>
                  </a:moveTo>
                  <a:lnTo>
                    <a:pt x="381" y="40"/>
                  </a:lnTo>
                  <a:lnTo>
                    <a:pt x="332" y="66"/>
                  </a:lnTo>
                  <a:lnTo>
                    <a:pt x="268" y="111"/>
                  </a:lnTo>
                  <a:lnTo>
                    <a:pt x="208" y="187"/>
                  </a:lnTo>
                  <a:lnTo>
                    <a:pt x="178" y="243"/>
                  </a:lnTo>
                  <a:lnTo>
                    <a:pt x="154" y="319"/>
                  </a:lnTo>
                  <a:lnTo>
                    <a:pt x="134" y="395"/>
                  </a:lnTo>
                  <a:lnTo>
                    <a:pt x="119" y="466"/>
                  </a:lnTo>
                  <a:lnTo>
                    <a:pt x="114" y="527"/>
                  </a:lnTo>
                  <a:lnTo>
                    <a:pt x="124" y="593"/>
                  </a:lnTo>
                  <a:lnTo>
                    <a:pt x="144" y="644"/>
                  </a:lnTo>
                  <a:lnTo>
                    <a:pt x="178" y="674"/>
                  </a:lnTo>
                  <a:lnTo>
                    <a:pt x="213" y="694"/>
                  </a:lnTo>
                  <a:lnTo>
                    <a:pt x="258" y="704"/>
                  </a:lnTo>
                  <a:lnTo>
                    <a:pt x="312" y="694"/>
                  </a:lnTo>
                  <a:lnTo>
                    <a:pt x="371" y="664"/>
                  </a:lnTo>
                  <a:lnTo>
                    <a:pt x="426" y="618"/>
                  </a:lnTo>
                  <a:lnTo>
                    <a:pt x="470" y="552"/>
                  </a:lnTo>
                  <a:lnTo>
                    <a:pt x="505" y="481"/>
                  </a:lnTo>
                  <a:lnTo>
                    <a:pt x="530" y="405"/>
                  </a:lnTo>
                  <a:lnTo>
                    <a:pt x="550" y="329"/>
                  </a:lnTo>
                  <a:lnTo>
                    <a:pt x="559" y="263"/>
                  </a:lnTo>
                  <a:lnTo>
                    <a:pt x="564" y="213"/>
                  </a:lnTo>
                  <a:lnTo>
                    <a:pt x="559" y="157"/>
                  </a:lnTo>
                  <a:lnTo>
                    <a:pt x="540" y="106"/>
                  </a:lnTo>
                  <a:lnTo>
                    <a:pt x="515" y="71"/>
                  </a:lnTo>
                  <a:lnTo>
                    <a:pt x="475" y="45"/>
                  </a:lnTo>
                  <a:lnTo>
                    <a:pt x="426" y="35"/>
                  </a:lnTo>
                  <a:close/>
                  <a:moveTo>
                    <a:pt x="426" y="0"/>
                  </a:moveTo>
                  <a:lnTo>
                    <a:pt x="495" y="10"/>
                  </a:lnTo>
                  <a:lnTo>
                    <a:pt x="554" y="35"/>
                  </a:lnTo>
                  <a:lnTo>
                    <a:pt x="609" y="76"/>
                  </a:lnTo>
                  <a:lnTo>
                    <a:pt x="648" y="126"/>
                  </a:lnTo>
                  <a:lnTo>
                    <a:pt x="673" y="197"/>
                  </a:lnTo>
                  <a:lnTo>
                    <a:pt x="683" y="273"/>
                  </a:lnTo>
                  <a:lnTo>
                    <a:pt x="663" y="390"/>
                  </a:lnTo>
                  <a:lnTo>
                    <a:pt x="619" y="502"/>
                  </a:lnTo>
                  <a:lnTo>
                    <a:pt x="550" y="598"/>
                  </a:lnTo>
                  <a:lnTo>
                    <a:pt x="460" y="669"/>
                  </a:lnTo>
                  <a:lnTo>
                    <a:pt x="362" y="720"/>
                  </a:lnTo>
                  <a:lnTo>
                    <a:pt x="253" y="740"/>
                  </a:lnTo>
                  <a:lnTo>
                    <a:pt x="169" y="725"/>
                  </a:lnTo>
                  <a:lnTo>
                    <a:pt x="99" y="689"/>
                  </a:lnTo>
                  <a:lnTo>
                    <a:pt x="45" y="628"/>
                  </a:lnTo>
                  <a:lnTo>
                    <a:pt x="10" y="552"/>
                  </a:lnTo>
                  <a:lnTo>
                    <a:pt x="0" y="466"/>
                  </a:lnTo>
                  <a:lnTo>
                    <a:pt x="15" y="344"/>
                  </a:lnTo>
                  <a:lnTo>
                    <a:pt x="60" y="238"/>
                  </a:lnTo>
                  <a:lnTo>
                    <a:pt x="134" y="147"/>
                  </a:lnTo>
                  <a:lnTo>
                    <a:pt x="218" y="71"/>
                  </a:lnTo>
                  <a:lnTo>
                    <a:pt x="322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5870" y="1246"/>
              <a:ext cx="366" cy="163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6" y="0"/>
                </a:cxn>
                <a:cxn ang="0">
                  <a:pos x="361" y="5"/>
                </a:cxn>
                <a:cxn ang="0">
                  <a:pos x="366" y="10"/>
                </a:cxn>
                <a:cxn ang="0">
                  <a:pos x="366" y="20"/>
                </a:cxn>
                <a:cxn ang="0">
                  <a:pos x="366" y="20"/>
                </a:cxn>
                <a:cxn ang="0">
                  <a:pos x="366" y="25"/>
                </a:cxn>
                <a:cxn ang="0">
                  <a:pos x="361" y="25"/>
                </a:cxn>
                <a:cxn ang="0">
                  <a:pos x="356" y="35"/>
                </a:cxn>
                <a:cxn ang="0">
                  <a:pos x="346" y="45"/>
                </a:cxn>
                <a:cxn ang="0">
                  <a:pos x="257" y="152"/>
                </a:cxn>
                <a:cxn ang="0">
                  <a:pos x="193" y="273"/>
                </a:cxn>
                <a:cxn ang="0">
                  <a:pos x="144" y="400"/>
                </a:cxn>
                <a:cxn ang="0">
                  <a:pos x="114" y="532"/>
                </a:cxn>
                <a:cxn ang="0">
                  <a:pos x="94" y="674"/>
                </a:cxn>
                <a:cxn ang="0">
                  <a:pos x="89" y="816"/>
                </a:cxn>
                <a:cxn ang="0">
                  <a:pos x="94" y="922"/>
                </a:cxn>
                <a:cxn ang="0">
                  <a:pos x="104" y="1039"/>
                </a:cxn>
                <a:cxn ang="0">
                  <a:pos x="124" y="1156"/>
                </a:cxn>
                <a:cxn ang="0">
                  <a:pos x="158" y="1267"/>
                </a:cxn>
                <a:cxn ang="0">
                  <a:pos x="203" y="1379"/>
                </a:cxn>
                <a:cxn ang="0">
                  <a:pos x="262" y="1485"/>
                </a:cxn>
                <a:cxn ang="0">
                  <a:pos x="342" y="1577"/>
                </a:cxn>
                <a:cxn ang="0">
                  <a:pos x="351" y="1592"/>
                </a:cxn>
                <a:cxn ang="0">
                  <a:pos x="361" y="1597"/>
                </a:cxn>
                <a:cxn ang="0">
                  <a:pos x="366" y="1602"/>
                </a:cxn>
                <a:cxn ang="0">
                  <a:pos x="366" y="1607"/>
                </a:cxn>
                <a:cxn ang="0">
                  <a:pos x="366" y="1612"/>
                </a:cxn>
                <a:cxn ang="0">
                  <a:pos x="366" y="1617"/>
                </a:cxn>
                <a:cxn ang="0">
                  <a:pos x="366" y="1617"/>
                </a:cxn>
                <a:cxn ang="0">
                  <a:pos x="366" y="1622"/>
                </a:cxn>
                <a:cxn ang="0">
                  <a:pos x="361" y="1627"/>
                </a:cxn>
                <a:cxn ang="0">
                  <a:pos x="351" y="1632"/>
                </a:cxn>
                <a:cxn ang="0">
                  <a:pos x="332" y="1622"/>
                </a:cxn>
                <a:cxn ang="0">
                  <a:pos x="302" y="1597"/>
                </a:cxn>
                <a:cxn ang="0">
                  <a:pos x="257" y="1551"/>
                </a:cxn>
                <a:cxn ang="0">
                  <a:pos x="208" y="1490"/>
                </a:cxn>
                <a:cxn ang="0">
                  <a:pos x="154" y="1414"/>
                </a:cxn>
                <a:cxn ang="0">
                  <a:pos x="104" y="1323"/>
                </a:cxn>
                <a:cxn ang="0">
                  <a:pos x="50" y="1186"/>
                </a:cxn>
                <a:cxn ang="0">
                  <a:pos x="20" y="1049"/>
                </a:cxn>
                <a:cxn ang="0">
                  <a:pos x="0" y="922"/>
                </a:cxn>
                <a:cxn ang="0">
                  <a:pos x="0" y="816"/>
                </a:cxn>
                <a:cxn ang="0">
                  <a:pos x="0" y="704"/>
                </a:cxn>
                <a:cxn ang="0">
                  <a:pos x="20" y="583"/>
                </a:cxn>
                <a:cxn ang="0">
                  <a:pos x="50" y="451"/>
                </a:cxn>
                <a:cxn ang="0">
                  <a:pos x="99" y="319"/>
                </a:cxn>
                <a:cxn ang="0">
                  <a:pos x="149" y="223"/>
                </a:cxn>
                <a:cxn ang="0">
                  <a:pos x="203" y="142"/>
                </a:cxn>
                <a:cxn ang="0">
                  <a:pos x="252" y="81"/>
                </a:cxn>
                <a:cxn ang="0">
                  <a:pos x="302" y="35"/>
                </a:cxn>
                <a:cxn ang="0">
                  <a:pos x="332" y="10"/>
                </a:cxn>
                <a:cxn ang="0">
                  <a:pos x="351" y="0"/>
                </a:cxn>
              </a:cxnLst>
              <a:rect l="0" t="0" r="r" b="b"/>
              <a:pathLst>
                <a:path w="366" h="1632">
                  <a:moveTo>
                    <a:pt x="351" y="0"/>
                  </a:moveTo>
                  <a:lnTo>
                    <a:pt x="356" y="0"/>
                  </a:lnTo>
                  <a:lnTo>
                    <a:pt x="361" y="5"/>
                  </a:lnTo>
                  <a:lnTo>
                    <a:pt x="366" y="10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5"/>
                  </a:lnTo>
                  <a:lnTo>
                    <a:pt x="361" y="25"/>
                  </a:lnTo>
                  <a:lnTo>
                    <a:pt x="356" y="35"/>
                  </a:lnTo>
                  <a:lnTo>
                    <a:pt x="346" y="45"/>
                  </a:lnTo>
                  <a:lnTo>
                    <a:pt x="257" y="152"/>
                  </a:lnTo>
                  <a:lnTo>
                    <a:pt x="193" y="273"/>
                  </a:lnTo>
                  <a:lnTo>
                    <a:pt x="144" y="400"/>
                  </a:lnTo>
                  <a:lnTo>
                    <a:pt x="114" y="532"/>
                  </a:lnTo>
                  <a:lnTo>
                    <a:pt x="94" y="674"/>
                  </a:lnTo>
                  <a:lnTo>
                    <a:pt x="89" y="816"/>
                  </a:lnTo>
                  <a:lnTo>
                    <a:pt x="94" y="922"/>
                  </a:lnTo>
                  <a:lnTo>
                    <a:pt x="104" y="1039"/>
                  </a:lnTo>
                  <a:lnTo>
                    <a:pt x="124" y="1156"/>
                  </a:lnTo>
                  <a:lnTo>
                    <a:pt x="158" y="1267"/>
                  </a:lnTo>
                  <a:lnTo>
                    <a:pt x="203" y="1379"/>
                  </a:lnTo>
                  <a:lnTo>
                    <a:pt x="262" y="1485"/>
                  </a:lnTo>
                  <a:lnTo>
                    <a:pt x="342" y="1577"/>
                  </a:lnTo>
                  <a:lnTo>
                    <a:pt x="351" y="1592"/>
                  </a:lnTo>
                  <a:lnTo>
                    <a:pt x="361" y="1597"/>
                  </a:lnTo>
                  <a:lnTo>
                    <a:pt x="366" y="1602"/>
                  </a:lnTo>
                  <a:lnTo>
                    <a:pt x="366" y="1607"/>
                  </a:lnTo>
                  <a:lnTo>
                    <a:pt x="366" y="1612"/>
                  </a:lnTo>
                  <a:lnTo>
                    <a:pt x="366" y="1617"/>
                  </a:lnTo>
                  <a:lnTo>
                    <a:pt x="366" y="1617"/>
                  </a:lnTo>
                  <a:lnTo>
                    <a:pt x="366" y="1622"/>
                  </a:lnTo>
                  <a:lnTo>
                    <a:pt x="361" y="1627"/>
                  </a:lnTo>
                  <a:lnTo>
                    <a:pt x="351" y="1632"/>
                  </a:lnTo>
                  <a:lnTo>
                    <a:pt x="332" y="1622"/>
                  </a:lnTo>
                  <a:lnTo>
                    <a:pt x="302" y="1597"/>
                  </a:lnTo>
                  <a:lnTo>
                    <a:pt x="257" y="1551"/>
                  </a:lnTo>
                  <a:lnTo>
                    <a:pt x="208" y="1490"/>
                  </a:lnTo>
                  <a:lnTo>
                    <a:pt x="154" y="1414"/>
                  </a:lnTo>
                  <a:lnTo>
                    <a:pt x="104" y="1323"/>
                  </a:lnTo>
                  <a:lnTo>
                    <a:pt x="50" y="1186"/>
                  </a:lnTo>
                  <a:lnTo>
                    <a:pt x="20" y="1049"/>
                  </a:lnTo>
                  <a:lnTo>
                    <a:pt x="0" y="922"/>
                  </a:lnTo>
                  <a:lnTo>
                    <a:pt x="0" y="816"/>
                  </a:lnTo>
                  <a:lnTo>
                    <a:pt x="0" y="704"/>
                  </a:lnTo>
                  <a:lnTo>
                    <a:pt x="20" y="583"/>
                  </a:lnTo>
                  <a:lnTo>
                    <a:pt x="50" y="451"/>
                  </a:lnTo>
                  <a:lnTo>
                    <a:pt x="99" y="319"/>
                  </a:lnTo>
                  <a:lnTo>
                    <a:pt x="149" y="223"/>
                  </a:lnTo>
                  <a:lnTo>
                    <a:pt x="203" y="142"/>
                  </a:lnTo>
                  <a:lnTo>
                    <a:pt x="252" y="81"/>
                  </a:lnTo>
                  <a:lnTo>
                    <a:pt x="302" y="35"/>
                  </a:lnTo>
                  <a:lnTo>
                    <a:pt x="332" y="1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281" y="1687"/>
              <a:ext cx="692" cy="831"/>
            </a:xfrm>
            <a:custGeom>
              <a:avLst/>
              <a:gdLst/>
              <a:ahLst/>
              <a:cxnLst>
                <a:cxn ang="0">
                  <a:pos x="529" y="76"/>
                </a:cxn>
                <a:cxn ang="0">
                  <a:pos x="554" y="86"/>
                </a:cxn>
                <a:cxn ang="0">
                  <a:pos x="623" y="71"/>
                </a:cxn>
                <a:cxn ang="0">
                  <a:pos x="692" y="66"/>
                </a:cxn>
                <a:cxn ang="0">
                  <a:pos x="465" y="177"/>
                </a:cxn>
                <a:cxn ang="0">
                  <a:pos x="341" y="137"/>
                </a:cxn>
                <a:cxn ang="0">
                  <a:pos x="287" y="132"/>
                </a:cxn>
                <a:cxn ang="0">
                  <a:pos x="272" y="203"/>
                </a:cxn>
                <a:cxn ang="0">
                  <a:pos x="277" y="294"/>
                </a:cxn>
                <a:cxn ang="0">
                  <a:pos x="297" y="365"/>
                </a:cxn>
                <a:cxn ang="0">
                  <a:pos x="306" y="380"/>
                </a:cxn>
                <a:cxn ang="0">
                  <a:pos x="321" y="385"/>
                </a:cxn>
                <a:cxn ang="0">
                  <a:pos x="351" y="385"/>
                </a:cxn>
                <a:cxn ang="0">
                  <a:pos x="593" y="319"/>
                </a:cxn>
                <a:cxn ang="0">
                  <a:pos x="638" y="416"/>
                </a:cxn>
                <a:cxn ang="0">
                  <a:pos x="633" y="593"/>
                </a:cxn>
                <a:cxn ang="0">
                  <a:pos x="485" y="760"/>
                </a:cxn>
                <a:cxn ang="0">
                  <a:pos x="306" y="781"/>
                </a:cxn>
                <a:cxn ang="0">
                  <a:pos x="203" y="715"/>
                </a:cxn>
                <a:cxn ang="0">
                  <a:pos x="109" y="715"/>
                </a:cxn>
                <a:cxn ang="0">
                  <a:pos x="15" y="776"/>
                </a:cxn>
                <a:cxn ang="0">
                  <a:pos x="25" y="735"/>
                </a:cxn>
                <a:cxn ang="0">
                  <a:pos x="89" y="669"/>
                </a:cxn>
                <a:cxn ang="0">
                  <a:pos x="148" y="613"/>
                </a:cxn>
                <a:cxn ang="0">
                  <a:pos x="222" y="598"/>
                </a:cxn>
                <a:cxn ang="0">
                  <a:pos x="341" y="634"/>
                </a:cxn>
                <a:cxn ang="0">
                  <a:pos x="475" y="725"/>
                </a:cxn>
                <a:cxn ang="0">
                  <a:pos x="490" y="715"/>
                </a:cxn>
                <a:cxn ang="0">
                  <a:pos x="509" y="628"/>
                </a:cxn>
                <a:cxn ang="0">
                  <a:pos x="514" y="507"/>
                </a:cxn>
                <a:cxn ang="0">
                  <a:pos x="494" y="431"/>
                </a:cxn>
                <a:cxn ang="0">
                  <a:pos x="460" y="405"/>
                </a:cxn>
                <a:cxn ang="0">
                  <a:pos x="430" y="395"/>
                </a:cxn>
                <a:cxn ang="0">
                  <a:pos x="396" y="405"/>
                </a:cxn>
                <a:cxn ang="0">
                  <a:pos x="212" y="507"/>
                </a:cxn>
                <a:cxn ang="0">
                  <a:pos x="148" y="400"/>
                </a:cxn>
                <a:cxn ang="0">
                  <a:pos x="158" y="167"/>
                </a:cxn>
              </a:cxnLst>
              <a:rect l="0" t="0" r="r" b="b"/>
              <a:pathLst>
                <a:path w="692" h="831">
                  <a:moveTo>
                    <a:pt x="396" y="0"/>
                  </a:moveTo>
                  <a:lnTo>
                    <a:pt x="529" y="76"/>
                  </a:lnTo>
                  <a:lnTo>
                    <a:pt x="539" y="81"/>
                  </a:lnTo>
                  <a:lnTo>
                    <a:pt x="554" y="86"/>
                  </a:lnTo>
                  <a:lnTo>
                    <a:pt x="569" y="86"/>
                  </a:lnTo>
                  <a:lnTo>
                    <a:pt x="623" y="71"/>
                  </a:lnTo>
                  <a:lnTo>
                    <a:pt x="682" y="35"/>
                  </a:lnTo>
                  <a:lnTo>
                    <a:pt x="692" y="66"/>
                  </a:lnTo>
                  <a:lnTo>
                    <a:pt x="549" y="187"/>
                  </a:lnTo>
                  <a:lnTo>
                    <a:pt x="465" y="177"/>
                  </a:lnTo>
                  <a:lnTo>
                    <a:pt x="396" y="162"/>
                  </a:lnTo>
                  <a:lnTo>
                    <a:pt x="341" y="137"/>
                  </a:lnTo>
                  <a:lnTo>
                    <a:pt x="306" y="106"/>
                  </a:lnTo>
                  <a:lnTo>
                    <a:pt x="287" y="132"/>
                  </a:lnTo>
                  <a:lnTo>
                    <a:pt x="277" y="167"/>
                  </a:lnTo>
                  <a:lnTo>
                    <a:pt x="272" y="203"/>
                  </a:lnTo>
                  <a:lnTo>
                    <a:pt x="272" y="233"/>
                  </a:lnTo>
                  <a:lnTo>
                    <a:pt x="277" y="294"/>
                  </a:lnTo>
                  <a:lnTo>
                    <a:pt x="292" y="355"/>
                  </a:lnTo>
                  <a:lnTo>
                    <a:pt x="297" y="365"/>
                  </a:lnTo>
                  <a:lnTo>
                    <a:pt x="302" y="370"/>
                  </a:lnTo>
                  <a:lnTo>
                    <a:pt x="306" y="380"/>
                  </a:lnTo>
                  <a:lnTo>
                    <a:pt x="311" y="385"/>
                  </a:lnTo>
                  <a:lnTo>
                    <a:pt x="321" y="385"/>
                  </a:lnTo>
                  <a:lnTo>
                    <a:pt x="336" y="385"/>
                  </a:lnTo>
                  <a:lnTo>
                    <a:pt x="351" y="385"/>
                  </a:lnTo>
                  <a:lnTo>
                    <a:pt x="549" y="294"/>
                  </a:lnTo>
                  <a:lnTo>
                    <a:pt x="593" y="319"/>
                  </a:lnTo>
                  <a:lnTo>
                    <a:pt x="633" y="355"/>
                  </a:lnTo>
                  <a:lnTo>
                    <a:pt x="638" y="416"/>
                  </a:lnTo>
                  <a:lnTo>
                    <a:pt x="638" y="481"/>
                  </a:lnTo>
                  <a:lnTo>
                    <a:pt x="633" y="593"/>
                  </a:lnTo>
                  <a:lnTo>
                    <a:pt x="613" y="699"/>
                  </a:lnTo>
                  <a:lnTo>
                    <a:pt x="485" y="760"/>
                  </a:lnTo>
                  <a:lnTo>
                    <a:pt x="361" y="831"/>
                  </a:lnTo>
                  <a:lnTo>
                    <a:pt x="306" y="781"/>
                  </a:lnTo>
                  <a:lnTo>
                    <a:pt x="242" y="740"/>
                  </a:lnTo>
                  <a:lnTo>
                    <a:pt x="203" y="715"/>
                  </a:lnTo>
                  <a:lnTo>
                    <a:pt x="158" y="705"/>
                  </a:lnTo>
                  <a:lnTo>
                    <a:pt x="109" y="715"/>
                  </a:lnTo>
                  <a:lnTo>
                    <a:pt x="64" y="735"/>
                  </a:lnTo>
                  <a:lnTo>
                    <a:pt x="15" y="776"/>
                  </a:lnTo>
                  <a:lnTo>
                    <a:pt x="0" y="760"/>
                  </a:lnTo>
                  <a:lnTo>
                    <a:pt x="25" y="735"/>
                  </a:lnTo>
                  <a:lnTo>
                    <a:pt x="54" y="705"/>
                  </a:lnTo>
                  <a:lnTo>
                    <a:pt x="89" y="669"/>
                  </a:lnTo>
                  <a:lnTo>
                    <a:pt x="118" y="639"/>
                  </a:lnTo>
                  <a:lnTo>
                    <a:pt x="148" y="613"/>
                  </a:lnTo>
                  <a:lnTo>
                    <a:pt x="188" y="603"/>
                  </a:lnTo>
                  <a:lnTo>
                    <a:pt x="222" y="598"/>
                  </a:lnTo>
                  <a:lnTo>
                    <a:pt x="287" y="608"/>
                  </a:lnTo>
                  <a:lnTo>
                    <a:pt x="341" y="634"/>
                  </a:lnTo>
                  <a:lnTo>
                    <a:pt x="465" y="725"/>
                  </a:lnTo>
                  <a:lnTo>
                    <a:pt x="475" y="725"/>
                  </a:lnTo>
                  <a:lnTo>
                    <a:pt x="485" y="725"/>
                  </a:lnTo>
                  <a:lnTo>
                    <a:pt x="490" y="715"/>
                  </a:lnTo>
                  <a:lnTo>
                    <a:pt x="494" y="699"/>
                  </a:lnTo>
                  <a:lnTo>
                    <a:pt x="509" y="628"/>
                  </a:lnTo>
                  <a:lnTo>
                    <a:pt x="514" y="552"/>
                  </a:lnTo>
                  <a:lnTo>
                    <a:pt x="514" y="507"/>
                  </a:lnTo>
                  <a:lnTo>
                    <a:pt x="509" y="461"/>
                  </a:lnTo>
                  <a:lnTo>
                    <a:pt x="494" y="431"/>
                  </a:lnTo>
                  <a:lnTo>
                    <a:pt x="480" y="416"/>
                  </a:lnTo>
                  <a:lnTo>
                    <a:pt x="460" y="405"/>
                  </a:lnTo>
                  <a:lnTo>
                    <a:pt x="445" y="400"/>
                  </a:lnTo>
                  <a:lnTo>
                    <a:pt x="430" y="395"/>
                  </a:lnTo>
                  <a:lnTo>
                    <a:pt x="410" y="400"/>
                  </a:lnTo>
                  <a:lnTo>
                    <a:pt x="396" y="405"/>
                  </a:lnTo>
                  <a:lnTo>
                    <a:pt x="376" y="410"/>
                  </a:lnTo>
                  <a:lnTo>
                    <a:pt x="212" y="507"/>
                  </a:lnTo>
                  <a:lnTo>
                    <a:pt x="178" y="456"/>
                  </a:lnTo>
                  <a:lnTo>
                    <a:pt x="148" y="400"/>
                  </a:lnTo>
                  <a:lnTo>
                    <a:pt x="148" y="279"/>
                  </a:lnTo>
                  <a:lnTo>
                    <a:pt x="158" y="16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7092" y="2199"/>
              <a:ext cx="688" cy="517"/>
            </a:xfrm>
            <a:custGeom>
              <a:avLst/>
              <a:gdLst/>
              <a:ahLst/>
              <a:cxnLst>
                <a:cxn ang="0">
                  <a:pos x="188" y="10"/>
                </a:cxn>
                <a:cxn ang="0">
                  <a:pos x="247" y="101"/>
                </a:cxn>
                <a:cxn ang="0">
                  <a:pos x="376" y="10"/>
                </a:cxn>
                <a:cxn ang="0">
                  <a:pos x="505" y="5"/>
                </a:cxn>
                <a:cxn ang="0">
                  <a:pos x="579" y="81"/>
                </a:cxn>
                <a:cxn ang="0">
                  <a:pos x="569" y="223"/>
                </a:cxn>
                <a:cxn ang="0">
                  <a:pos x="524" y="350"/>
                </a:cxn>
                <a:cxn ang="0">
                  <a:pos x="500" y="446"/>
                </a:cxn>
                <a:cxn ang="0">
                  <a:pos x="510" y="476"/>
                </a:cxn>
                <a:cxn ang="0">
                  <a:pos x="564" y="476"/>
                </a:cxn>
                <a:cxn ang="0">
                  <a:pos x="648" y="345"/>
                </a:cxn>
                <a:cxn ang="0">
                  <a:pos x="658" y="329"/>
                </a:cxn>
                <a:cxn ang="0">
                  <a:pos x="678" y="324"/>
                </a:cxn>
                <a:cxn ang="0">
                  <a:pos x="688" y="340"/>
                </a:cxn>
                <a:cxn ang="0">
                  <a:pos x="648" y="436"/>
                </a:cxn>
                <a:cxn ang="0">
                  <a:pos x="524" y="517"/>
                </a:cxn>
                <a:cxn ang="0">
                  <a:pos x="426" y="461"/>
                </a:cxn>
                <a:cxn ang="0">
                  <a:pos x="421" y="395"/>
                </a:cxn>
                <a:cxn ang="0">
                  <a:pos x="435" y="355"/>
                </a:cxn>
                <a:cxn ang="0">
                  <a:pos x="485" y="213"/>
                </a:cxn>
                <a:cxn ang="0">
                  <a:pos x="500" y="91"/>
                </a:cxn>
                <a:cxn ang="0">
                  <a:pos x="465" y="35"/>
                </a:cxn>
                <a:cxn ang="0">
                  <a:pos x="332" y="66"/>
                </a:cxn>
                <a:cxn ang="0">
                  <a:pos x="247" y="167"/>
                </a:cxn>
                <a:cxn ang="0">
                  <a:pos x="218" y="238"/>
                </a:cxn>
                <a:cxn ang="0">
                  <a:pos x="193" y="350"/>
                </a:cxn>
                <a:cxn ang="0">
                  <a:pos x="168" y="436"/>
                </a:cxn>
                <a:cxn ang="0">
                  <a:pos x="158" y="482"/>
                </a:cxn>
                <a:cxn ang="0">
                  <a:pos x="139" y="507"/>
                </a:cxn>
                <a:cxn ang="0">
                  <a:pos x="99" y="512"/>
                </a:cxn>
                <a:cxn ang="0">
                  <a:pos x="74" y="492"/>
                </a:cxn>
                <a:cxn ang="0">
                  <a:pos x="74" y="466"/>
                </a:cxn>
                <a:cxn ang="0">
                  <a:pos x="84" y="436"/>
                </a:cxn>
                <a:cxn ang="0">
                  <a:pos x="129" y="233"/>
                </a:cxn>
                <a:cxn ang="0">
                  <a:pos x="158" y="111"/>
                </a:cxn>
                <a:cxn ang="0">
                  <a:pos x="158" y="56"/>
                </a:cxn>
                <a:cxn ang="0">
                  <a:pos x="139" y="30"/>
                </a:cxn>
                <a:cxn ang="0">
                  <a:pos x="74" y="66"/>
                </a:cxn>
                <a:cxn ang="0">
                  <a:pos x="40" y="167"/>
                </a:cxn>
                <a:cxn ang="0">
                  <a:pos x="25" y="187"/>
                </a:cxn>
                <a:cxn ang="0">
                  <a:pos x="10" y="187"/>
                </a:cxn>
                <a:cxn ang="0">
                  <a:pos x="0" y="172"/>
                </a:cxn>
                <a:cxn ang="0">
                  <a:pos x="20" y="96"/>
                </a:cxn>
                <a:cxn ang="0">
                  <a:pos x="89" y="10"/>
                </a:cxn>
              </a:cxnLst>
              <a:rect l="0" t="0" r="r" b="b"/>
              <a:pathLst>
                <a:path w="688" h="517">
                  <a:moveTo>
                    <a:pt x="129" y="0"/>
                  </a:moveTo>
                  <a:lnTo>
                    <a:pt x="158" y="0"/>
                  </a:lnTo>
                  <a:lnTo>
                    <a:pt x="188" y="10"/>
                  </a:lnTo>
                  <a:lnTo>
                    <a:pt x="218" y="30"/>
                  </a:lnTo>
                  <a:lnTo>
                    <a:pt x="238" y="61"/>
                  </a:lnTo>
                  <a:lnTo>
                    <a:pt x="247" y="101"/>
                  </a:lnTo>
                  <a:lnTo>
                    <a:pt x="277" y="66"/>
                  </a:lnTo>
                  <a:lnTo>
                    <a:pt x="322" y="35"/>
                  </a:lnTo>
                  <a:lnTo>
                    <a:pt x="376" y="10"/>
                  </a:lnTo>
                  <a:lnTo>
                    <a:pt x="440" y="0"/>
                  </a:lnTo>
                  <a:lnTo>
                    <a:pt x="470" y="0"/>
                  </a:lnTo>
                  <a:lnTo>
                    <a:pt x="505" y="5"/>
                  </a:lnTo>
                  <a:lnTo>
                    <a:pt x="534" y="20"/>
                  </a:lnTo>
                  <a:lnTo>
                    <a:pt x="559" y="46"/>
                  </a:lnTo>
                  <a:lnTo>
                    <a:pt x="579" y="81"/>
                  </a:lnTo>
                  <a:lnTo>
                    <a:pt x="584" y="127"/>
                  </a:lnTo>
                  <a:lnTo>
                    <a:pt x="579" y="172"/>
                  </a:lnTo>
                  <a:lnTo>
                    <a:pt x="569" y="223"/>
                  </a:lnTo>
                  <a:lnTo>
                    <a:pt x="554" y="274"/>
                  </a:lnTo>
                  <a:lnTo>
                    <a:pt x="534" y="319"/>
                  </a:lnTo>
                  <a:lnTo>
                    <a:pt x="524" y="350"/>
                  </a:lnTo>
                  <a:lnTo>
                    <a:pt x="510" y="390"/>
                  </a:lnTo>
                  <a:lnTo>
                    <a:pt x="505" y="421"/>
                  </a:lnTo>
                  <a:lnTo>
                    <a:pt x="500" y="446"/>
                  </a:lnTo>
                  <a:lnTo>
                    <a:pt x="500" y="456"/>
                  </a:lnTo>
                  <a:lnTo>
                    <a:pt x="505" y="471"/>
                  </a:lnTo>
                  <a:lnTo>
                    <a:pt x="510" y="476"/>
                  </a:lnTo>
                  <a:lnTo>
                    <a:pt x="515" y="482"/>
                  </a:lnTo>
                  <a:lnTo>
                    <a:pt x="529" y="487"/>
                  </a:lnTo>
                  <a:lnTo>
                    <a:pt x="564" y="476"/>
                  </a:lnTo>
                  <a:lnTo>
                    <a:pt x="594" y="451"/>
                  </a:lnTo>
                  <a:lnTo>
                    <a:pt x="623" y="406"/>
                  </a:lnTo>
                  <a:lnTo>
                    <a:pt x="648" y="345"/>
                  </a:lnTo>
                  <a:lnTo>
                    <a:pt x="653" y="335"/>
                  </a:lnTo>
                  <a:lnTo>
                    <a:pt x="653" y="329"/>
                  </a:lnTo>
                  <a:lnTo>
                    <a:pt x="658" y="329"/>
                  </a:lnTo>
                  <a:lnTo>
                    <a:pt x="668" y="324"/>
                  </a:lnTo>
                  <a:lnTo>
                    <a:pt x="673" y="324"/>
                  </a:lnTo>
                  <a:lnTo>
                    <a:pt x="678" y="324"/>
                  </a:lnTo>
                  <a:lnTo>
                    <a:pt x="683" y="329"/>
                  </a:lnTo>
                  <a:lnTo>
                    <a:pt x="688" y="335"/>
                  </a:lnTo>
                  <a:lnTo>
                    <a:pt x="688" y="340"/>
                  </a:lnTo>
                  <a:lnTo>
                    <a:pt x="683" y="360"/>
                  </a:lnTo>
                  <a:lnTo>
                    <a:pt x="673" y="395"/>
                  </a:lnTo>
                  <a:lnTo>
                    <a:pt x="648" y="436"/>
                  </a:lnTo>
                  <a:lnTo>
                    <a:pt x="618" y="471"/>
                  </a:lnTo>
                  <a:lnTo>
                    <a:pt x="579" y="502"/>
                  </a:lnTo>
                  <a:lnTo>
                    <a:pt x="524" y="517"/>
                  </a:lnTo>
                  <a:lnTo>
                    <a:pt x="485" y="507"/>
                  </a:lnTo>
                  <a:lnTo>
                    <a:pt x="450" y="492"/>
                  </a:lnTo>
                  <a:lnTo>
                    <a:pt x="426" y="461"/>
                  </a:lnTo>
                  <a:lnTo>
                    <a:pt x="416" y="416"/>
                  </a:lnTo>
                  <a:lnTo>
                    <a:pt x="421" y="406"/>
                  </a:lnTo>
                  <a:lnTo>
                    <a:pt x="421" y="395"/>
                  </a:lnTo>
                  <a:lnTo>
                    <a:pt x="426" y="385"/>
                  </a:lnTo>
                  <a:lnTo>
                    <a:pt x="430" y="375"/>
                  </a:lnTo>
                  <a:lnTo>
                    <a:pt x="435" y="355"/>
                  </a:lnTo>
                  <a:lnTo>
                    <a:pt x="450" y="319"/>
                  </a:lnTo>
                  <a:lnTo>
                    <a:pt x="465" y="269"/>
                  </a:lnTo>
                  <a:lnTo>
                    <a:pt x="485" y="213"/>
                  </a:lnTo>
                  <a:lnTo>
                    <a:pt x="495" y="157"/>
                  </a:lnTo>
                  <a:lnTo>
                    <a:pt x="500" y="111"/>
                  </a:lnTo>
                  <a:lnTo>
                    <a:pt x="500" y="91"/>
                  </a:lnTo>
                  <a:lnTo>
                    <a:pt x="495" y="71"/>
                  </a:lnTo>
                  <a:lnTo>
                    <a:pt x="485" y="51"/>
                  </a:lnTo>
                  <a:lnTo>
                    <a:pt x="465" y="35"/>
                  </a:lnTo>
                  <a:lnTo>
                    <a:pt x="435" y="30"/>
                  </a:lnTo>
                  <a:lnTo>
                    <a:pt x="376" y="40"/>
                  </a:lnTo>
                  <a:lnTo>
                    <a:pt x="332" y="66"/>
                  </a:lnTo>
                  <a:lnTo>
                    <a:pt x="292" y="101"/>
                  </a:lnTo>
                  <a:lnTo>
                    <a:pt x="267" y="137"/>
                  </a:lnTo>
                  <a:lnTo>
                    <a:pt x="247" y="167"/>
                  </a:lnTo>
                  <a:lnTo>
                    <a:pt x="233" y="187"/>
                  </a:lnTo>
                  <a:lnTo>
                    <a:pt x="228" y="208"/>
                  </a:lnTo>
                  <a:lnTo>
                    <a:pt x="218" y="238"/>
                  </a:lnTo>
                  <a:lnTo>
                    <a:pt x="208" y="279"/>
                  </a:lnTo>
                  <a:lnTo>
                    <a:pt x="198" y="314"/>
                  </a:lnTo>
                  <a:lnTo>
                    <a:pt x="193" y="350"/>
                  </a:lnTo>
                  <a:lnTo>
                    <a:pt x="183" y="390"/>
                  </a:lnTo>
                  <a:lnTo>
                    <a:pt x="173" y="421"/>
                  </a:lnTo>
                  <a:lnTo>
                    <a:pt x="168" y="436"/>
                  </a:lnTo>
                  <a:lnTo>
                    <a:pt x="168" y="451"/>
                  </a:lnTo>
                  <a:lnTo>
                    <a:pt x="163" y="471"/>
                  </a:lnTo>
                  <a:lnTo>
                    <a:pt x="158" y="482"/>
                  </a:lnTo>
                  <a:lnTo>
                    <a:pt x="153" y="492"/>
                  </a:lnTo>
                  <a:lnTo>
                    <a:pt x="148" y="502"/>
                  </a:lnTo>
                  <a:lnTo>
                    <a:pt x="139" y="507"/>
                  </a:lnTo>
                  <a:lnTo>
                    <a:pt x="124" y="512"/>
                  </a:lnTo>
                  <a:lnTo>
                    <a:pt x="109" y="517"/>
                  </a:lnTo>
                  <a:lnTo>
                    <a:pt x="99" y="512"/>
                  </a:lnTo>
                  <a:lnTo>
                    <a:pt x="89" y="512"/>
                  </a:lnTo>
                  <a:lnTo>
                    <a:pt x="79" y="502"/>
                  </a:lnTo>
                  <a:lnTo>
                    <a:pt x="74" y="492"/>
                  </a:lnTo>
                  <a:lnTo>
                    <a:pt x="69" y="482"/>
                  </a:lnTo>
                  <a:lnTo>
                    <a:pt x="69" y="476"/>
                  </a:lnTo>
                  <a:lnTo>
                    <a:pt x="74" y="466"/>
                  </a:lnTo>
                  <a:lnTo>
                    <a:pt x="74" y="456"/>
                  </a:lnTo>
                  <a:lnTo>
                    <a:pt x="79" y="44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119" y="284"/>
                  </a:lnTo>
                  <a:lnTo>
                    <a:pt x="129" y="233"/>
                  </a:lnTo>
                  <a:lnTo>
                    <a:pt x="144" y="182"/>
                  </a:lnTo>
                  <a:lnTo>
                    <a:pt x="153" y="147"/>
                  </a:lnTo>
                  <a:lnTo>
                    <a:pt x="158" y="111"/>
                  </a:lnTo>
                  <a:lnTo>
                    <a:pt x="163" y="86"/>
                  </a:lnTo>
                  <a:lnTo>
                    <a:pt x="163" y="71"/>
                  </a:lnTo>
                  <a:lnTo>
                    <a:pt x="158" y="56"/>
                  </a:lnTo>
                  <a:lnTo>
                    <a:pt x="153" y="46"/>
                  </a:lnTo>
                  <a:lnTo>
                    <a:pt x="148" y="35"/>
                  </a:lnTo>
                  <a:lnTo>
                    <a:pt x="139" y="30"/>
                  </a:lnTo>
                  <a:lnTo>
                    <a:pt x="124" y="30"/>
                  </a:lnTo>
                  <a:lnTo>
                    <a:pt x="94" y="40"/>
                  </a:lnTo>
                  <a:lnTo>
                    <a:pt x="74" y="66"/>
                  </a:lnTo>
                  <a:lnTo>
                    <a:pt x="54" y="106"/>
                  </a:lnTo>
                  <a:lnTo>
                    <a:pt x="45" y="152"/>
                  </a:lnTo>
                  <a:lnTo>
                    <a:pt x="40" y="167"/>
                  </a:lnTo>
                  <a:lnTo>
                    <a:pt x="35" y="177"/>
                  </a:lnTo>
                  <a:lnTo>
                    <a:pt x="30" y="182"/>
                  </a:lnTo>
                  <a:lnTo>
                    <a:pt x="25" y="187"/>
                  </a:lnTo>
                  <a:lnTo>
                    <a:pt x="20" y="187"/>
                  </a:lnTo>
                  <a:lnTo>
                    <a:pt x="15" y="187"/>
                  </a:lnTo>
                  <a:lnTo>
                    <a:pt x="10" y="187"/>
                  </a:lnTo>
                  <a:lnTo>
                    <a:pt x="5" y="182"/>
                  </a:lnTo>
                  <a:lnTo>
                    <a:pt x="0" y="177"/>
                  </a:lnTo>
                  <a:lnTo>
                    <a:pt x="0" y="172"/>
                  </a:lnTo>
                  <a:lnTo>
                    <a:pt x="0" y="157"/>
                  </a:lnTo>
                  <a:lnTo>
                    <a:pt x="10" y="132"/>
                  </a:lnTo>
                  <a:lnTo>
                    <a:pt x="20" y="96"/>
                  </a:lnTo>
                  <a:lnTo>
                    <a:pt x="40" y="61"/>
                  </a:lnTo>
                  <a:lnTo>
                    <a:pt x="59" y="30"/>
                  </a:lnTo>
                  <a:lnTo>
                    <a:pt x="89" y="1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8012" y="1246"/>
              <a:ext cx="371" cy="1632"/>
            </a:xfrm>
            <a:custGeom>
              <a:avLst/>
              <a:gdLst/>
              <a:ahLst/>
              <a:cxnLst>
                <a:cxn ang="0">
                  <a:pos x="371" y="816"/>
                </a:cxn>
                <a:cxn ang="0">
                  <a:pos x="371" y="816"/>
                </a:cxn>
                <a:cxn ang="0">
                  <a:pos x="371" y="816"/>
                </a:cxn>
                <a:cxn ang="0">
                  <a:pos x="371" y="816"/>
                </a:cxn>
                <a:cxn ang="0">
                  <a:pos x="15" y="0"/>
                </a:cxn>
                <a:cxn ang="0">
                  <a:pos x="35" y="10"/>
                </a:cxn>
                <a:cxn ang="0">
                  <a:pos x="65" y="35"/>
                </a:cxn>
                <a:cxn ang="0">
                  <a:pos x="109" y="81"/>
                </a:cxn>
                <a:cxn ang="0">
                  <a:pos x="159" y="137"/>
                </a:cxn>
                <a:cxn ang="0">
                  <a:pos x="213" y="218"/>
                </a:cxn>
                <a:cxn ang="0">
                  <a:pos x="262" y="309"/>
                </a:cxn>
                <a:cxn ang="0">
                  <a:pos x="317" y="446"/>
                </a:cxn>
                <a:cxn ang="0">
                  <a:pos x="351" y="583"/>
                </a:cxn>
                <a:cxn ang="0">
                  <a:pos x="366" y="709"/>
                </a:cxn>
                <a:cxn ang="0">
                  <a:pos x="371" y="816"/>
                </a:cxn>
                <a:cxn ang="0">
                  <a:pos x="366" y="922"/>
                </a:cxn>
                <a:cxn ang="0">
                  <a:pos x="346" y="1049"/>
                </a:cxn>
                <a:cxn ang="0">
                  <a:pos x="317" y="1176"/>
                </a:cxn>
                <a:cxn ang="0">
                  <a:pos x="267" y="1313"/>
                </a:cxn>
                <a:cxn ang="0">
                  <a:pos x="218" y="1409"/>
                </a:cxn>
                <a:cxn ang="0">
                  <a:pos x="163" y="1485"/>
                </a:cxn>
                <a:cxn ang="0">
                  <a:pos x="114" y="1551"/>
                </a:cxn>
                <a:cxn ang="0">
                  <a:pos x="69" y="1592"/>
                </a:cxn>
                <a:cxn ang="0">
                  <a:pos x="35" y="1622"/>
                </a:cxn>
                <a:cxn ang="0">
                  <a:pos x="15" y="1632"/>
                </a:cxn>
                <a:cxn ang="0">
                  <a:pos x="5" y="1627"/>
                </a:cxn>
                <a:cxn ang="0">
                  <a:pos x="0" y="1622"/>
                </a:cxn>
                <a:cxn ang="0">
                  <a:pos x="0" y="1617"/>
                </a:cxn>
                <a:cxn ang="0">
                  <a:pos x="0" y="1612"/>
                </a:cxn>
                <a:cxn ang="0">
                  <a:pos x="0" y="1607"/>
                </a:cxn>
                <a:cxn ang="0">
                  <a:pos x="5" y="1602"/>
                </a:cxn>
                <a:cxn ang="0">
                  <a:pos x="10" y="1597"/>
                </a:cxn>
                <a:cxn ang="0">
                  <a:pos x="20" y="1587"/>
                </a:cxn>
                <a:cxn ang="0">
                  <a:pos x="109" y="1475"/>
                </a:cxn>
                <a:cxn ang="0">
                  <a:pos x="173" y="1359"/>
                </a:cxn>
                <a:cxn ang="0">
                  <a:pos x="223" y="1227"/>
                </a:cxn>
                <a:cxn ang="0">
                  <a:pos x="252" y="1095"/>
                </a:cxn>
                <a:cxn ang="0">
                  <a:pos x="272" y="953"/>
                </a:cxn>
                <a:cxn ang="0">
                  <a:pos x="277" y="816"/>
                </a:cxn>
                <a:cxn ang="0">
                  <a:pos x="267" y="654"/>
                </a:cxn>
                <a:cxn ang="0">
                  <a:pos x="248" y="502"/>
                </a:cxn>
                <a:cxn ang="0">
                  <a:pos x="213" y="365"/>
                </a:cxn>
                <a:cxn ang="0">
                  <a:pos x="163" y="248"/>
                </a:cxn>
                <a:cxn ang="0">
                  <a:pos x="104" y="142"/>
                </a:cxn>
                <a:cxn ang="0">
                  <a:pos x="30" y="55"/>
                </a:cxn>
                <a:cxn ang="0">
                  <a:pos x="15" y="40"/>
                </a:cxn>
                <a:cxn ang="0">
                  <a:pos x="10" y="30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5" y="5"/>
                </a:cxn>
                <a:cxn ang="0">
                  <a:pos x="15" y="0"/>
                </a:cxn>
              </a:cxnLst>
              <a:rect l="0" t="0" r="r" b="b"/>
              <a:pathLst>
                <a:path w="371" h="1632">
                  <a:moveTo>
                    <a:pt x="371" y="816"/>
                  </a:moveTo>
                  <a:lnTo>
                    <a:pt x="371" y="816"/>
                  </a:lnTo>
                  <a:lnTo>
                    <a:pt x="371" y="816"/>
                  </a:lnTo>
                  <a:lnTo>
                    <a:pt x="371" y="816"/>
                  </a:lnTo>
                  <a:close/>
                  <a:moveTo>
                    <a:pt x="15" y="0"/>
                  </a:moveTo>
                  <a:lnTo>
                    <a:pt x="35" y="10"/>
                  </a:lnTo>
                  <a:lnTo>
                    <a:pt x="65" y="35"/>
                  </a:lnTo>
                  <a:lnTo>
                    <a:pt x="109" y="81"/>
                  </a:lnTo>
                  <a:lnTo>
                    <a:pt x="159" y="137"/>
                  </a:lnTo>
                  <a:lnTo>
                    <a:pt x="213" y="218"/>
                  </a:lnTo>
                  <a:lnTo>
                    <a:pt x="262" y="309"/>
                  </a:lnTo>
                  <a:lnTo>
                    <a:pt x="317" y="446"/>
                  </a:lnTo>
                  <a:lnTo>
                    <a:pt x="351" y="583"/>
                  </a:lnTo>
                  <a:lnTo>
                    <a:pt x="366" y="709"/>
                  </a:lnTo>
                  <a:lnTo>
                    <a:pt x="371" y="816"/>
                  </a:lnTo>
                  <a:lnTo>
                    <a:pt x="366" y="922"/>
                  </a:lnTo>
                  <a:lnTo>
                    <a:pt x="346" y="1049"/>
                  </a:lnTo>
                  <a:lnTo>
                    <a:pt x="317" y="1176"/>
                  </a:lnTo>
                  <a:lnTo>
                    <a:pt x="267" y="1313"/>
                  </a:lnTo>
                  <a:lnTo>
                    <a:pt x="218" y="1409"/>
                  </a:lnTo>
                  <a:lnTo>
                    <a:pt x="163" y="1485"/>
                  </a:lnTo>
                  <a:lnTo>
                    <a:pt x="114" y="1551"/>
                  </a:lnTo>
                  <a:lnTo>
                    <a:pt x="69" y="1592"/>
                  </a:lnTo>
                  <a:lnTo>
                    <a:pt x="35" y="1622"/>
                  </a:lnTo>
                  <a:lnTo>
                    <a:pt x="15" y="1632"/>
                  </a:lnTo>
                  <a:lnTo>
                    <a:pt x="5" y="1627"/>
                  </a:lnTo>
                  <a:lnTo>
                    <a:pt x="0" y="1622"/>
                  </a:lnTo>
                  <a:lnTo>
                    <a:pt x="0" y="1617"/>
                  </a:lnTo>
                  <a:lnTo>
                    <a:pt x="0" y="1612"/>
                  </a:lnTo>
                  <a:lnTo>
                    <a:pt x="0" y="1607"/>
                  </a:lnTo>
                  <a:lnTo>
                    <a:pt x="5" y="1602"/>
                  </a:lnTo>
                  <a:lnTo>
                    <a:pt x="10" y="1597"/>
                  </a:lnTo>
                  <a:lnTo>
                    <a:pt x="20" y="1587"/>
                  </a:lnTo>
                  <a:lnTo>
                    <a:pt x="109" y="1475"/>
                  </a:lnTo>
                  <a:lnTo>
                    <a:pt x="173" y="1359"/>
                  </a:lnTo>
                  <a:lnTo>
                    <a:pt x="223" y="1227"/>
                  </a:lnTo>
                  <a:lnTo>
                    <a:pt x="252" y="1095"/>
                  </a:lnTo>
                  <a:lnTo>
                    <a:pt x="272" y="953"/>
                  </a:lnTo>
                  <a:lnTo>
                    <a:pt x="277" y="816"/>
                  </a:lnTo>
                  <a:lnTo>
                    <a:pt x="267" y="654"/>
                  </a:lnTo>
                  <a:lnTo>
                    <a:pt x="248" y="502"/>
                  </a:lnTo>
                  <a:lnTo>
                    <a:pt x="213" y="365"/>
                  </a:lnTo>
                  <a:lnTo>
                    <a:pt x="163" y="248"/>
                  </a:lnTo>
                  <a:lnTo>
                    <a:pt x="104" y="142"/>
                  </a:lnTo>
                  <a:lnTo>
                    <a:pt x="30" y="55"/>
                  </a:lnTo>
                  <a:lnTo>
                    <a:pt x="15" y="40"/>
                  </a:lnTo>
                  <a:lnTo>
                    <a:pt x="10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8675" y="2295"/>
              <a:ext cx="183" cy="487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4" y="15"/>
                </a:cxn>
                <a:cxn ang="0">
                  <a:pos x="153" y="46"/>
                </a:cxn>
                <a:cxn ang="0">
                  <a:pos x="178" y="97"/>
                </a:cxn>
                <a:cxn ang="0">
                  <a:pos x="183" y="173"/>
                </a:cxn>
                <a:cxn ang="0">
                  <a:pos x="183" y="173"/>
                </a:cxn>
                <a:cxn ang="0">
                  <a:pos x="173" y="259"/>
                </a:cxn>
                <a:cxn ang="0">
                  <a:pos x="149" y="340"/>
                </a:cxn>
                <a:cxn ang="0">
                  <a:pos x="119" y="401"/>
                </a:cxn>
                <a:cxn ang="0">
                  <a:pos x="84" y="451"/>
                </a:cxn>
                <a:cxn ang="0">
                  <a:pos x="55" y="477"/>
                </a:cxn>
                <a:cxn ang="0">
                  <a:pos x="40" y="487"/>
                </a:cxn>
                <a:cxn ang="0">
                  <a:pos x="30" y="487"/>
                </a:cxn>
                <a:cxn ang="0">
                  <a:pos x="25" y="482"/>
                </a:cxn>
                <a:cxn ang="0">
                  <a:pos x="25" y="472"/>
                </a:cxn>
                <a:cxn ang="0">
                  <a:pos x="25" y="467"/>
                </a:cxn>
                <a:cxn ang="0">
                  <a:pos x="25" y="467"/>
                </a:cxn>
                <a:cxn ang="0">
                  <a:pos x="25" y="462"/>
                </a:cxn>
                <a:cxn ang="0">
                  <a:pos x="30" y="457"/>
                </a:cxn>
                <a:cxn ang="0">
                  <a:pos x="40" y="446"/>
                </a:cxn>
                <a:cxn ang="0">
                  <a:pos x="79" y="396"/>
                </a:cxn>
                <a:cxn ang="0">
                  <a:pos x="114" y="335"/>
                </a:cxn>
                <a:cxn ang="0">
                  <a:pos x="139" y="259"/>
                </a:cxn>
                <a:cxn ang="0">
                  <a:pos x="149" y="173"/>
                </a:cxn>
                <a:cxn ang="0">
                  <a:pos x="149" y="157"/>
                </a:cxn>
                <a:cxn ang="0">
                  <a:pos x="149" y="152"/>
                </a:cxn>
                <a:cxn ang="0">
                  <a:pos x="149" y="147"/>
                </a:cxn>
                <a:cxn ang="0">
                  <a:pos x="144" y="147"/>
                </a:cxn>
                <a:cxn ang="0">
                  <a:pos x="144" y="147"/>
                </a:cxn>
                <a:cxn ang="0">
                  <a:pos x="144" y="147"/>
                </a:cxn>
                <a:cxn ang="0">
                  <a:pos x="139" y="152"/>
                </a:cxn>
                <a:cxn ang="0">
                  <a:pos x="119" y="162"/>
                </a:cxn>
                <a:cxn ang="0">
                  <a:pos x="99" y="173"/>
                </a:cxn>
                <a:cxn ang="0">
                  <a:pos x="84" y="173"/>
                </a:cxn>
                <a:cxn ang="0">
                  <a:pos x="45" y="168"/>
                </a:cxn>
                <a:cxn ang="0">
                  <a:pos x="20" y="147"/>
                </a:cxn>
                <a:cxn ang="0">
                  <a:pos x="5" y="117"/>
                </a:cxn>
                <a:cxn ang="0">
                  <a:pos x="0" y="86"/>
                </a:cxn>
                <a:cxn ang="0">
                  <a:pos x="5" y="56"/>
                </a:cxn>
                <a:cxn ang="0">
                  <a:pos x="20" y="26"/>
                </a:cxn>
                <a:cxn ang="0">
                  <a:pos x="45" y="10"/>
                </a:cxn>
                <a:cxn ang="0">
                  <a:pos x="84" y="0"/>
                </a:cxn>
              </a:cxnLst>
              <a:rect l="0" t="0" r="r" b="b"/>
              <a:pathLst>
                <a:path w="183" h="487">
                  <a:moveTo>
                    <a:pt x="84" y="0"/>
                  </a:moveTo>
                  <a:lnTo>
                    <a:pt x="124" y="15"/>
                  </a:lnTo>
                  <a:lnTo>
                    <a:pt x="153" y="46"/>
                  </a:lnTo>
                  <a:lnTo>
                    <a:pt x="178" y="97"/>
                  </a:lnTo>
                  <a:lnTo>
                    <a:pt x="183" y="173"/>
                  </a:lnTo>
                  <a:lnTo>
                    <a:pt x="183" y="173"/>
                  </a:lnTo>
                  <a:lnTo>
                    <a:pt x="173" y="259"/>
                  </a:lnTo>
                  <a:lnTo>
                    <a:pt x="149" y="340"/>
                  </a:lnTo>
                  <a:lnTo>
                    <a:pt x="119" y="401"/>
                  </a:lnTo>
                  <a:lnTo>
                    <a:pt x="84" y="451"/>
                  </a:lnTo>
                  <a:lnTo>
                    <a:pt x="55" y="477"/>
                  </a:lnTo>
                  <a:lnTo>
                    <a:pt x="40" y="487"/>
                  </a:lnTo>
                  <a:lnTo>
                    <a:pt x="30" y="487"/>
                  </a:lnTo>
                  <a:lnTo>
                    <a:pt x="25" y="482"/>
                  </a:lnTo>
                  <a:lnTo>
                    <a:pt x="25" y="472"/>
                  </a:lnTo>
                  <a:lnTo>
                    <a:pt x="25" y="467"/>
                  </a:lnTo>
                  <a:lnTo>
                    <a:pt x="25" y="467"/>
                  </a:lnTo>
                  <a:lnTo>
                    <a:pt x="25" y="462"/>
                  </a:lnTo>
                  <a:lnTo>
                    <a:pt x="30" y="457"/>
                  </a:lnTo>
                  <a:lnTo>
                    <a:pt x="40" y="446"/>
                  </a:lnTo>
                  <a:lnTo>
                    <a:pt x="79" y="396"/>
                  </a:lnTo>
                  <a:lnTo>
                    <a:pt x="114" y="335"/>
                  </a:lnTo>
                  <a:lnTo>
                    <a:pt x="139" y="259"/>
                  </a:lnTo>
                  <a:lnTo>
                    <a:pt x="149" y="173"/>
                  </a:lnTo>
                  <a:lnTo>
                    <a:pt x="149" y="157"/>
                  </a:lnTo>
                  <a:lnTo>
                    <a:pt x="149" y="152"/>
                  </a:lnTo>
                  <a:lnTo>
                    <a:pt x="149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39" y="152"/>
                  </a:lnTo>
                  <a:lnTo>
                    <a:pt x="119" y="162"/>
                  </a:lnTo>
                  <a:lnTo>
                    <a:pt x="99" y="173"/>
                  </a:lnTo>
                  <a:lnTo>
                    <a:pt x="84" y="173"/>
                  </a:lnTo>
                  <a:lnTo>
                    <a:pt x="45" y="168"/>
                  </a:lnTo>
                  <a:lnTo>
                    <a:pt x="20" y="147"/>
                  </a:lnTo>
                  <a:lnTo>
                    <a:pt x="5" y="117"/>
                  </a:lnTo>
                  <a:lnTo>
                    <a:pt x="0" y="86"/>
                  </a:lnTo>
                  <a:lnTo>
                    <a:pt x="5" y="56"/>
                  </a:lnTo>
                  <a:lnTo>
                    <a:pt x="20" y="26"/>
                  </a:lnTo>
                  <a:lnTo>
                    <a:pt x="45" y="1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363" y="1246"/>
              <a:ext cx="564" cy="1632"/>
            </a:xfrm>
            <a:custGeom>
              <a:avLst/>
              <a:gdLst/>
              <a:ahLst/>
              <a:cxnLst>
                <a:cxn ang="0">
                  <a:pos x="544" y="0"/>
                </a:cxn>
                <a:cxn ang="0">
                  <a:pos x="559" y="5"/>
                </a:cxn>
                <a:cxn ang="0">
                  <a:pos x="564" y="20"/>
                </a:cxn>
                <a:cxn ang="0">
                  <a:pos x="554" y="35"/>
                </a:cxn>
                <a:cxn ang="0">
                  <a:pos x="470" y="50"/>
                </a:cxn>
                <a:cxn ang="0">
                  <a:pos x="376" y="106"/>
                </a:cxn>
                <a:cxn ang="0">
                  <a:pos x="336" y="182"/>
                </a:cxn>
                <a:cxn ang="0">
                  <a:pos x="331" y="218"/>
                </a:cxn>
                <a:cxn ang="0">
                  <a:pos x="326" y="664"/>
                </a:cxn>
                <a:cxn ang="0">
                  <a:pos x="267" y="750"/>
                </a:cxn>
                <a:cxn ang="0">
                  <a:pos x="143" y="816"/>
                </a:cxn>
                <a:cxn ang="0">
                  <a:pos x="272" y="877"/>
                </a:cxn>
                <a:cxn ang="0">
                  <a:pos x="321" y="948"/>
                </a:cxn>
                <a:cxn ang="0">
                  <a:pos x="331" y="1034"/>
                </a:cxn>
                <a:cxn ang="0">
                  <a:pos x="331" y="1399"/>
                </a:cxn>
                <a:cxn ang="0">
                  <a:pos x="331" y="1429"/>
                </a:cxn>
                <a:cxn ang="0">
                  <a:pos x="336" y="1445"/>
                </a:cxn>
                <a:cxn ang="0">
                  <a:pos x="361" y="1511"/>
                </a:cxn>
                <a:cxn ang="0">
                  <a:pos x="465" y="1582"/>
                </a:cxn>
                <a:cxn ang="0">
                  <a:pos x="549" y="1597"/>
                </a:cxn>
                <a:cxn ang="0">
                  <a:pos x="559" y="1602"/>
                </a:cxn>
                <a:cxn ang="0">
                  <a:pos x="559" y="1622"/>
                </a:cxn>
                <a:cxn ang="0">
                  <a:pos x="549" y="1627"/>
                </a:cxn>
                <a:cxn ang="0">
                  <a:pos x="534" y="1632"/>
                </a:cxn>
                <a:cxn ang="0">
                  <a:pos x="415" y="1617"/>
                </a:cxn>
                <a:cxn ang="0">
                  <a:pos x="301" y="1561"/>
                </a:cxn>
                <a:cxn ang="0">
                  <a:pos x="237" y="1475"/>
                </a:cxn>
                <a:cxn ang="0">
                  <a:pos x="227" y="1384"/>
                </a:cxn>
                <a:cxn ang="0">
                  <a:pos x="227" y="1034"/>
                </a:cxn>
                <a:cxn ang="0">
                  <a:pos x="227" y="1004"/>
                </a:cxn>
                <a:cxn ang="0">
                  <a:pos x="222" y="988"/>
                </a:cxn>
                <a:cxn ang="0">
                  <a:pos x="198" y="922"/>
                </a:cxn>
                <a:cxn ang="0">
                  <a:pos x="94" y="846"/>
                </a:cxn>
                <a:cxn ang="0">
                  <a:pos x="15" y="831"/>
                </a:cxn>
                <a:cxn ang="0">
                  <a:pos x="0" y="826"/>
                </a:cxn>
                <a:cxn ang="0">
                  <a:pos x="0" y="806"/>
                </a:cxn>
                <a:cxn ang="0">
                  <a:pos x="15" y="796"/>
                </a:cxn>
                <a:cxn ang="0">
                  <a:pos x="109" y="780"/>
                </a:cxn>
                <a:cxn ang="0">
                  <a:pos x="203" y="704"/>
                </a:cxn>
                <a:cxn ang="0">
                  <a:pos x="227" y="623"/>
                </a:cxn>
                <a:cxn ang="0">
                  <a:pos x="227" y="202"/>
                </a:cxn>
                <a:cxn ang="0">
                  <a:pos x="272" y="96"/>
                </a:cxn>
                <a:cxn ang="0">
                  <a:pos x="381" y="25"/>
                </a:cxn>
                <a:cxn ang="0">
                  <a:pos x="534" y="0"/>
                </a:cxn>
              </a:cxnLst>
              <a:rect l="0" t="0" r="r" b="b"/>
              <a:pathLst>
                <a:path w="564" h="1632">
                  <a:moveTo>
                    <a:pt x="534" y="0"/>
                  </a:moveTo>
                  <a:lnTo>
                    <a:pt x="544" y="0"/>
                  </a:lnTo>
                  <a:lnTo>
                    <a:pt x="549" y="0"/>
                  </a:lnTo>
                  <a:lnTo>
                    <a:pt x="559" y="5"/>
                  </a:lnTo>
                  <a:lnTo>
                    <a:pt x="559" y="10"/>
                  </a:lnTo>
                  <a:lnTo>
                    <a:pt x="564" y="20"/>
                  </a:lnTo>
                  <a:lnTo>
                    <a:pt x="559" y="25"/>
                  </a:lnTo>
                  <a:lnTo>
                    <a:pt x="554" y="35"/>
                  </a:lnTo>
                  <a:lnTo>
                    <a:pt x="549" y="35"/>
                  </a:lnTo>
                  <a:lnTo>
                    <a:pt x="470" y="50"/>
                  </a:lnTo>
                  <a:lnTo>
                    <a:pt x="415" y="76"/>
                  </a:lnTo>
                  <a:lnTo>
                    <a:pt x="376" y="106"/>
                  </a:lnTo>
                  <a:lnTo>
                    <a:pt x="351" y="142"/>
                  </a:lnTo>
                  <a:lnTo>
                    <a:pt x="336" y="182"/>
                  </a:lnTo>
                  <a:lnTo>
                    <a:pt x="331" y="218"/>
                  </a:lnTo>
                  <a:lnTo>
                    <a:pt x="331" y="218"/>
                  </a:lnTo>
                  <a:lnTo>
                    <a:pt x="331" y="608"/>
                  </a:lnTo>
                  <a:lnTo>
                    <a:pt x="326" y="664"/>
                  </a:lnTo>
                  <a:lnTo>
                    <a:pt x="306" y="709"/>
                  </a:lnTo>
                  <a:lnTo>
                    <a:pt x="267" y="750"/>
                  </a:lnTo>
                  <a:lnTo>
                    <a:pt x="212" y="786"/>
                  </a:lnTo>
                  <a:lnTo>
                    <a:pt x="143" y="816"/>
                  </a:lnTo>
                  <a:lnTo>
                    <a:pt x="212" y="841"/>
                  </a:lnTo>
                  <a:lnTo>
                    <a:pt x="272" y="877"/>
                  </a:lnTo>
                  <a:lnTo>
                    <a:pt x="301" y="912"/>
                  </a:lnTo>
                  <a:lnTo>
                    <a:pt x="321" y="948"/>
                  </a:lnTo>
                  <a:lnTo>
                    <a:pt x="331" y="983"/>
                  </a:lnTo>
                  <a:lnTo>
                    <a:pt x="331" y="1034"/>
                  </a:lnTo>
                  <a:lnTo>
                    <a:pt x="331" y="1374"/>
                  </a:lnTo>
                  <a:lnTo>
                    <a:pt x="331" y="1399"/>
                  </a:lnTo>
                  <a:lnTo>
                    <a:pt x="331" y="1419"/>
                  </a:lnTo>
                  <a:lnTo>
                    <a:pt x="331" y="1429"/>
                  </a:lnTo>
                  <a:lnTo>
                    <a:pt x="336" y="1440"/>
                  </a:lnTo>
                  <a:lnTo>
                    <a:pt x="336" y="1445"/>
                  </a:lnTo>
                  <a:lnTo>
                    <a:pt x="336" y="1455"/>
                  </a:lnTo>
                  <a:lnTo>
                    <a:pt x="361" y="1511"/>
                  </a:lnTo>
                  <a:lnTo>
                    <a:pt x="405" y="1551"/>
                  </a:lnTo>
                  <a:lnTo>
                    <a:pt x="465" y="1582"/>
                  </a:lnTo>
                  <a:lnTo>
                    <a:pt x="539" y="1592"/>
                  </a:lnTo>
                  <a:lnTo>
                    <a:pt x="549" y="1597"/>
                  </a:lnTo>
                  <a:lnTo>
                    <a:pt x="554" y="1597"/>
                  </a:lnTo>
                  <a:lnTo>
                    <a:pt x="559" y="1602"/>
                  </a:lnTo>
                  <a:lnTo>
                    <a:pt x="564" y="1612"/>
                  </a:lnTo>
                  <a:lnTo>
                    <a:pt x="559" y="1622"/>
                  </a:lnTo>
                  <a:lnTo>
                    <a:pt x="559" y="1627"/>
                  </a:lnTo>
                  <a:lnTo>
                    <a:pt x="549" y="1627"/>
                  </a:lnTo>
                  <a:lnTo>
                    <a:pt x="544" y="1632"/>
                  </a:lnTo>
                  <a:lnTo>
                    <a:pt x="534" y="1632"/>
                  </a:lnTo>
                  <a:lnTo>
                    <a:pt x="480" y="1627"/>
                  </a:lnTo>
                  <a:lnTo>
                    <a:pt x="415" y="1617"/>
                  </a:lnTo>
                  <a:lnTo>
                    <a:pt x="356" y="1597"/>
                  </a:lnTo>
                  <a:lnTo>
                    <a:pt x="301" y="1561"/>
                  </a:lnTo>
                  <a:lnTo>
                    <a:pt x="257" y="1521"/>
                  </a:lnTo>
                  <a:lnTo>
                    <a:pt x="237" y="1475"/>
                  </a:lnTo>
                  <a:lnTo>
                    <a:pt x="227" y="1429"/>
                  </a:lnTo>
                  <a:lnTo>
                    <a:pt x="227" y="1384"/>
                  </a:lnTo>
                  <a:lnTo>
                    <a:pt x="227" y="1059"/>
                  </a:lnTo>
                  <a:lnTo>
                    <a:pt x="227" y="1034"/>
                  </a:lnTo>
                  <a:lnTo>
                    <a:pt x="227" y="1014"/>
                  </a:lnTo>
                  <a:lnTo>
                    <a:pt x="227" y="1004"/>
                  </a:lnTo>
                  <a:lnTo>
                    <a:pt x="227" y="993"/>
                  </a:lnTo>
                  <a:lnTo>
                    <a:pt x="222" y="988"/>
                  </a:lnTo>
                  <a:lnTo>
                    <a:pt x="222" y="978"/>
                  </a:lnTo>
                  <a:lnTo>
                    <a:pt x="198" y="922"/>
                  </a:lnTo>
                  <a:lnTo>
                    <a:pt x="153" y="877"/>
                  </a:lnTo>
                  <a:lnTo>
                    <a:pt x="94" y="846"/>
                  </a:lnTo>
                  <a:lnTo>
                    <a:pt x="24" y="831"/>
                  </a:lnTo>
                  <a:lnTo>
                    <a:pt x="15" y="831"/>
                  </a:lnTo>
                  <a:lnTo>
                    <a:pt x="5" y="831"/>
                  </a:lnTo>
                  <a:lnTo>
                    <a:pt x="0" y="826"/>
                  </a:lnTo>
                  <a:lnTo>
                    <a:pt x="0" y="816"/>
                  </a:lnTo>
                  <a:lnTo>
                    <a:pt x="0" y="806"/>
                  </a:lnTo>
                  <a:lnTo>
                    <a:pt x="5" y="801"/>
                  </a:lnTo>
                  <a:lnTo>
                    <a:pt x="15" y="796"/>
                  </a:lnTo>
                  <a:lnTo>
                    <a:pt x="54" y="791"/>
                  </a:lnTo>
                  <a:lnTo>
                    <a:pt x="109" y="780"/>
                  </a:lnTo>
                  <a:lnTo>
                    <a:pt x="163" y="745"/>
                  </a:lnTo>
                  <a:lnTo>
                    <a:pt x="203" y="704"/>
                  </a:lnTo>
                  <a:lnTo>
                    <a:pt x="217" y="664"/>
                  </a:lnTo>
                  <a:lnTo>
                    <a:pt x="227" y="623"/>
                  </a:lnTo>
                  <a:lnTo>
                    <a:pt x="227" y="578"/>
                  </a:lnTo>
                  <a:lnTo>
                    <a:pt x="227" y="202"/>
                  </a:lnTo>
                  <a:lnTo>
                    <a:pt x="237" y="147"/>
                  </a:lnTo>
                  <a:lnTo>
                    <a:pt x="272" y="96"/>
                  </a:lnTo>
                  <a:lnTo>
                    <a:pt x="321" y="55"/>
                  </a:lnTo>
                  <a:lnTo>
                    <a:pt x="381" y="25"/>
                  </a:lnTo>
                  <a:lnTo>
                    <a:pt x="455" y="5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120" y="1748"/>
              <a:ext cx="672" cy="740"/>
            </a:xfrm>
            <a:custGeom>
              <a:avLst/>
              <a:gdLst/>
              <a:ahLst/>
              <a:cxnLst>
                <a:cxn ang="0">
                  <a:pos x="361" y="5"/>
                </a:cxn>
                <a:cxn ang="0">
                  <a:pos x="410" y="45"/>
                </a:cxn>
                <a:cxn ang="0">
                  <a:pos x="455" y="96"/>
                </a:cxn>
                <a:cxn ang="0">
                  <a:pos x="514" y="121"/>
                </a:cxn>
                <a:cxn ang="0">
                  <a:pos x="569" y="101"/>
                </a:cxn>
                <a:cxn ang="0">
                  <a:pos x="633" y="20"/>
                </a:cxn>
                <a:cxn ang="0">
                  <a:pos x="643" y="5"/>
                </a:cxn>
                <a:cxn ang="0">
                  <a:pos x="658" y="0"/>
                </a:cxn>
                <a:cxn ang="0">
                  <a:pos x="667" y="0"/>
                </a:cxn>
                <a:cxn ang="0">
                  <a:pos x="672" y="10"/>
                </a:cxn>
                <a:cxn ang="0">
                  <a:pos x="672" y="25"/>
                </a:cxn>
                <a:cxn ang="0">
                  <a:pos x="638" y="81"/>
                </a:cxn>
                <a:cxn ang="0">
                  <a:pos x="554" y="182"/>
                </a:cxn>
                <a:cxn ang="0">
                  <a:pos x="460" y="284"/>
                </a:cxn>
                <a:cxn ang="0">
                  <a:pos x="390" y="344"/>
                </a:cxn>
                <a:cxn ang="0">
                  <a:pos x="341" y="390"/>
                </a:cxn>
                <a:cxn ang="0">
                  <a:pos x="291" y="436"/>
                </a:cxn>
                <a:cxn ang="0">
                  <a:pos x="202" y="522"/>
                </a:cxn>
                <a:cxn ang="0">
                  <a:pos x="158" y="583"/>
                </a:cxn>
                <a:cxn ang="0">
                  <a:pos x="183" y="578"/>
                </a:cxn>
                <a:cxn ang="0">
                  <a:pos x="217" y="583"/>
                </a:cxn>
                <a:cxn ang="0">
                  <a:pos x="296" y="608"/>
                </a:cxn>
                <a:cxn ang="0">
                  <a:pos x="390" y="628"/>
                </a:cxn>
                <a:cxn ang="0">
                  <a:pos x="470" y="613"/>
                </a:cxn>
                <a:cxn ang="0">
                  <a:pos x="554" y="547"/>
                </a:cxn>
                <a:cxn ang="0">
                  <a:pos x="588" y="486"/>
                </a:cxn>
                <a:cxn ang="0">
                  <a:pos x="598" y="471"/>
                </a:cxn>
                <a:cxn ang="0">
                  <a:pos x="613" y="476"/>
                </a:cxn>
                <a:cxn ang="0">
                  <a:pos x="623" y="486"/>
                </a:cxn>
                <a:cxn ang="0">
                  <a:pos x="603" y="557"/>
                </a:cxn>
                <a:cxn ang="0">
                  <a:pos x="539" y="654"/>
                </a:cxn>
                <a:cxn ang="0">
                  <a:pos x="440" y="725"/>
                </a:cxn>
                <a:cxn ang="0">
                  <a:pos x="336" y="730"/>
                </a:cxn>
                <a:cxn ang="0">
                  <a:pos x="272" y="679"/>
                </a:cxn>
                <a:cxn ang="0">
                  <a:pos x="212" y="623"/>
                </a:cxn>
                <a:cxn ang="0">
                  <a:pos x="128" y="628"/>
                </a:cxn>
                <a:cxn ang="0">
                  <a:pos x="44" y="720"/>
                </a:cxn>
                <a:cxn ang="0">
                  <a:pos x="34" y="735"/>
                </a:cxn>
                <a:cxn ang="0">
                  <a:pos x="19" y="740"/>
                </a:cxn>
                <a:cxn ang="0">
                  <a:pos x="9" y="740"/>
                </a:cxn>
                <a:cxn ang="0">
                  <a:pos x="0" y="730"/>
                </a:cxn>
                <a:cxn ang="0">
                  <a:pos x="5" y="704"/>
                </a:cxn>
                <a:cxn ang="0">
                  <a:pos x="59" y="628"/>
                </a:cxn>
                <a:cxn ang="0">
                  <a:pos x="163" y="507"/>
                </a:cxn>
                <a:cxn ang="0">
                  <a:pos x="331" y="355"/>
                </a:cxn>
                <a:cxn ang="0">
                  <a:pos x="410" y="284"/>
                </a:cxn>
                <a:cxn ang="0">
                  <a:pos x="494" y="197"/>
                </a:cxn>
                <a:cxn ang="0">
                  <a:pos x="499" y="157"/>
                </a:cxn>
                <a:cxn ang="0">
                  <a:pos x="445" y="147"/>
                </a:cxn>
                <a:cxn ang="0">
                  <a:pos x="356" y="116"/>
                </a:cxn>
                <a:cxn ang="0">
                  <a:pos x="291" y="111"/>
                </a:cxn>
                <a:cxn ang="0">
                  <a:pos x="227" y="126"/>
                </a:cxn>
                <a:cxn ang="0">
                  <a:pos x="173" y="187"/>
                </a:cxn>
                <a:cxn ang="0">
                  <a:pos x="163" y="197"/>
                </a:cxn>
                <a:cxn ang="0">
                  <a:pos x="148" y="202"/>
                </a:cxn>
                <a:cxn ang="0">
                  <a:pos x="138" y="197"/>
                </a:cxn>
                <a:cxn ang="0">
                  <a:pos x="133" y="187"/>
                </a:cxn>
                <a:cxn ang="0">
                  <a:pos x="153" y="121"/>
                </a:cxn>
                <a:cxn ang="0">
                  <a:pos x="222" y="40"/>
                </a:cxn>
                <a:cxn ang="0">
                  <a:pos x="326" y="0"/>
                </a:cxn>
              </a:cxnLst>
              <a:rect l="0" t="0" r="r" b="b"/>
              <a:pathLst>
                <a:path w="672" h="740">
                  <a:moveTo>
                    <a:pt x="326" y="0"/>
                  </a:moveTo>
                  <a:lnTo>
                    <a:pt x="361" y="5"/>
                  </a:lnTo>
                  <a:lnTo>
                    <a:pt x="385" y="20"/>
                  </a:lnTo>
                  <a:lnTo>
                    <a:pt x="410" y="45"/>
                  </a:lnTo>
                  <a:lnTo>
                    <a:pt x="435" y="71"/>
                  </a:lnTo>
                  <a:lnTo>
                    <a:pt x="455" y="96"/>
                  </a:lnTo>
                  <a:lnTo>
                    <a:pt x="484" y="116"/>
                  </a:lnTo>
                  <a:lnTo>
                    <a:pt x="514" y="121"/>
                  </a:lnTo>
                  <a:lnTo>
                    <a:pt x="544" y="116"/>
                  </a:lnTo>
                  <a:lnTo>
                    <a:pt x="569" y="101"/>
                  </a:lnTo>
                  <a:lnTo>
                    <a:pt x="603" y="71"/>
                  </a:lnTo>
                  <a:lnTo>
                    <a:pt x="633" y="20"/>
                  </a:lnTo>
                  <a:lnTo>
                    <a:pt x="638" y="10"/>
                  </a:lnTo>
                  <a:lnTo>
                    <a:pt x="643" y="5"/>
                  </a:lnTo>
                  <a:lnTo>
                    <a:pt x="653" y="0"/>
                  </a:lnTo>
                  <a:lnTo>
                    <a:pt x="658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5"/>
                  </a:lnTo>
                  <a:lnTo>
                    <a:pt x="672" y="10"/>
                  </a:lnTo>
                  <a:lnTo>
                    <a:pt x="672" y="15"/>
                  </a:lnTo>
                  <a:lnTo>
                    <a:pt x="672" y="25"/>
                  </a:lnTo>
                  <a:lnTo>
                    <a:pt x="662" y="45"/>
                  </a:lnTo>
                  <a:lnTo>
                    <a:pt x="638" y="81"/>
                  </a:lnTo>
                  <a:lnTo>
                    <a:pt x="603" y="126"/>
                  </a:lnTo>
                  <a:lnTo>
                    <a:pt x="554" y="182"/>
                  </a:lnTo>
                  <a:lnTo>
                    <a:pt x="489" y="253"/>
                  </a:lnTo>
                  <a:lnTo>
                    <a:pt x="460" y="284"/>
                  </a:lnTo>
                  <a:lnTo>
                    <a:pt x="425" y="314"/>
                  </a:lnTo>
                  <a:lnTo>
                    <a:pt x="390" y="344"/>
                  </a:lnTo>
                  <a:lnTo>
                    <a:pt x="361" y="375"/>
                  </a:lnTo>
                  <a:lnTo>
                    <a:pt x="341" y="390"/>
                  </a:lnTo>
                  <a:lnTo>
                    <a:pt x="331" y="400"/>
                  </a:lnTo>
                  <a:lnTo>
                    <a:pt x="291" y="436"/>
                  </a:lnTo>
                  <a:lnTo>
                    <a:pt x="252" y="476"/>
                  </a:lnTo>
                  <a:lnTo>
                    <a:pt x="202" y="522"/>
                  </a:lnTo>
                  <a:lnTo>
                    <a:pt x="143" y="583"/>
                  </a:lnTo>
                  <a:lnTo>
                    <a:pt x="158" y="583"/>
                  </a:lnTo>
                  <a:lnTo>
                    <a:pt x="168" y="578"/>
                  </a:lnTo>
                  <a:lnTo>
                    <a:pt x="183" y="578"/>
                  </a:lnTo>
                  <a:lnTo>
                    <a:pt x="188" y="578"/>
                  </a:lnTo>
                  <a:lnTo>
                    <a:pt x="217" y="583"/>
                  </a:lnTo>
                  <a:lnTo>
                    <a:pt x="252" y="593"/>
                  </a:lnTo>
                  <a:lnTo>
                    <a:pt x="296" y="608"/>
                  </a:lnTo>
                  <a:lnTo>
                    <a:pt x="346" y="623"/>
                  </a:lnTo>
                  <a:lnTo>
                    <a:pt x="390" y="628"/>
                  </a:lnTo>
                  <a:lnTo>
                    <a:pt x="430" y="623"/>
                  </a:lnTo>
                  <a:lnTo>
                    <a:pt x="470" y="613"/>
                  </a:lnTo>
                  <a:lnTo>
                    <a:pt x="514" y="588"/>
                  </a:lnTo>
                  <a:lnTo>
                    <a:pt x="554" y="547"/>
                  </a:lnTo>
                  <a:lnTo>
                    <a:pt x="583" y="491"/>
                  </a:lnTo>
                  <a:lnTo>
                    <a:pt x="588" y="486"/>
                  </a:lnTo>
                  <a:lnTo>
                    <a:pt x="588" y="476"/>
                  </a:lnTo>
                  <a:lnTo>
                    <a:pt x="598" y="471"/>
                  </a:lnTo>
                  <a:lnTo>
                    <a:pt x="603" y="471"/>
                  </a:lnTo>
                  <a:lnTo>
                    <a:pt x="613" y="476"/>
                  </a:lnTo>
                  <a:lnTo>
                    <a:pt x="623" y="481"/>
                  </a:lnTo>
                  <a:lnTo>
                    <a:pt x="623" y="486"/>
                  </a:lnTo>
                  <a:lnTo>
                    <a:pt x="618" y="517"/>
                  </a:lnTo>
                  <a:lnTo>
                    <a:pt x="603" y="557"/>
                  </a:lnTo>
                  <a:lnTo>
                    <a:pt x="578" y="603"/>
                  </a:lnTo>
                  <a:lnTo>
                    <a:pt x="539" y="654"/>
                  </a:lnTo>
                  <a:lnTo>
                    <a:pt x="494" y="694"/>
                  </a:lnTo>
                  <a:lnTo>
                    <a:pt x="440" y="725"/>
                  </a:lnTo>
                  <a:lnTo>
                    <a:pt x="376" y="740"/>
                  </a:lnTo>
                  <a:lnTo>
                    <a:pt x="336" y="730"/>
                  </a:lnTo>
                  <a:lnTo>
                    <a:pt x="301" y="709"/>
                  </a:lnTo>
                  <a:lnTo>
                    <a:pt x="272" y="679"/>
                  </a:lnTo>
                  <a:lnTo>
                    <a:pt x="237" y="638"/>
                  </a:lnTo>
                  <a:lnTo>
                    <a:pt x="212" y="623"/>
                  </a:lnTo>
                  <a:lnTo>
                    <a:pt x="178" y="613"/>
                  </a:lnTo>
                  <a:lnTo>
                    <a:pt x="128" y="628"/>
                  </a:lnTo>
                  <a:lnTo>
                    <a:pt x="84" y="664"/>
                  </a:lnTo>
                  <a:lnTo>
                    <a:pt x="44" y="720"/>
                  </a:lnTo>
                  <a:lnTo>
                    <a:pt x="39" y="730"/>
                  </a:lnTo>
                  <a:lnTo>
                    <a:pt x="34" y="735"/>
                  </a:lnTo>
                  <a:lnTo>
                    <a:pt x="29" y="740"/>
                  </a:lnTo>
                  <a:lnTo>
                    <a:pt x="19" y="740"/>
                  </a:lnTo>
                  <a:lnTo>
                    <a:pt x="14" y="740"/>
                  </a:lnTo>
                  <a:lnTo>
                    <a:pt x="9" y="740"/>
                  </a:lnTo>
                  <a:lnTo>
                    <a:pt x="5" y="735"/>
                  </a:lnTo>
                  <a:lnTo>
                    <a:pt x="0" y="730"/>
                  </a:lnTo>
                  <a:lnTo>
                    <a:pt x="0" y="725"/>
                  </a:lnTo>
                  <a:lnTo>
                    <a:pt x="5" y="704"/>
                  </a:lnTo>
                  <a:lnTo>
                    <a:pt x="24" y="674"/>
                  </a:lnTo>
                  <a:lnTo>
                    <a:pt x="59" y="628"/>
                  </a:lnTo>
                  <a:lnTo>
                    <a:pt x="108" y="573"/>
                  </a:lnTo>
                  <a:lnTo>
                    <a:pt x="163" y="507"/>
                  </a:lnTo>
                  <a:lnTo>
                    <a:pt x="306" y="370"/>
                  </a:lnTo>
                  <a:lnTo>
                    <a:pt x="331" y="355"/>
                  </a:lnTo>
                  <a:lnTo>
                    <a:pt x="366" y="319"/>
                  </a:lnTo>
                  <a:lnTo>
                    <a:pt x="410" y="284"/>
                  </a:lnTo>
                  <a:lnTo>
                    <a:pt x="455" y="238"/>
                  </a:lnTo>
                  <a:lnTo>
                    <a:pt x="494" y="197"/>
                  </a:lnTo>
                  <a:lnTo>
                    <a:pt x="529" y="157"/>
                  </a:lnTo>
                  <a:lnTo>
                    <a:pt x="499" y="157"/>
                  </a:lnTo>
                  <a:lnTo>
                    <a:pt x="475" y="157"/>
                  </a:lnTo>
                  <a:lnTo>
                    <a:pt x="445" y="147"/>
                  </a:lnTo>
                  <a:lnTo>
                    <a:pt x="405" y="131"/>
                  </a:lnTo>
                  <a:lnTo>
                    <a:pt x="356" y="116"/>
                  </a:lnTo>
                  <a:lnTo>
                    <a:pt x="306" y="111"/>
                  </a:lnTo>
                  <a:lnTo>
                    <a:pt x="291" y="111"/>
                  </a:lnTo>
                  <a:lnTo>
                    <a:pt x="262" y="116"/>
                  </a:lnTo>
                  <a:lnTo>
                    <a:pt x="227" y="126"/>
                  </a:lnTo>
                  <a:lnTo>
                    <a:pt x="197" y="147"/>
                  </a:lnTo>
                  <a:lnTo>
                    <a:pt x="173" y="187"/>
                  </a:lnTo>
                  <a:lnTo>
                    <a:pt x="168" y="192"/>
                  </a:lnTo>
                  <a:lnTo>
                    <a:pt x="163" y="197"/>
                  </a:lnTo>
                  <a:lnTo>
                    <a:pt x="158" y="202"/>
                  </a:lnTo>
                  <a:lnTo>
                    <a:pt x="148" y="202"/>
                  </a:lnTo>
                  <a:lnTo>
                    <a:pt x="143" y="202"/>
                  </a:lnTo>
                  <a:lnTo>
                    <a:pt x="138" y="197"/>
                  </a:lnTo>
                  <a:lnTo>
                    <a:pt x="133" y="192"/>
                  </a:lnTo>
                  <a:lnTo>
                    <a:pt x="133" y="187"/>
                  </a:lnTo>
                  <a:lnTo>
                    <a:pt x="138" y="162"/>
                  </a:lnTo>
                  <a:lnTo>
                    <a:pt x="153" y="121"/>
                  </a:lnTo>
                  <a:lnTo>
                    <a:pt x="183" y="81"/>
                  </a:lnTo>
                  <a:lnTo>
                    <a:pt x="222" y="40"/>
                  </a:lnTo>
                  <a:lnTo>
                    <a:pt x="267" y="1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0857" y="2199"/>
              <a:ext cx="672" cy="750"/>
            </a:xfrm>
            <a:custGeom>
              <a:avLst/>
              <a:gdLst/>
              <a:ahLst/>
              <a:cxnLst>
                <a:cxn ang="0">
                  <a:pos x="242" y="10"/>
                </a:cxn>
                <a:cxn ang="0">
                  <a:pos x="252" y="40"/>
                </a:cxn>
                <a:cxn ang="0">
                  <a:pos x="242" y="76"/>
                </a:cxn>
                <a:cxn ang="0">
                  <a:pos x="222" y="172"/>
                </a:cxn>
                <a:cxn ang="0">
                  <a:pos x="198" y="274"/>
                </a:cxn>
                <a:cxn ang="0">
                  <a:pos x="178" y="380"/>
                </a:cxn>
                <a:cxn ang="0">
                  <a:pos x="188" y="441"/>
                </a:cxn>
                <a:cxn ang="0">
                  <a:pos x="272" y="487"/>
                </a:cxn>
                <a:cxn ang="0">
                  <a:pos x="391" y="426"/>
                </a:cxn>
                <a:cxn ang="0">
                  <a:pos x="430" y="375"/>
                </a:cxn>
                <a:cxn ang="0">
                  <a:pos x="435" y="345"/>
                </a:cxn>
                <a:cxn ang="0">
                  <a:pos x="499" y="86"/>
                </a:cxn>
                <a:cxn ang="0">
                  <a:pos x="509" y="46"/>
                </a:cxn>
                <a:cxn ang="0">
                  <a:pos x="539" y="15"/>
                </a:cxn>
                <a:cxn ang="0">
                  <a:pos x="574" y="10"/>
                </a:cxn>
                <a:cxn ang="0">
                  <a:pos x="593" y="30"/>
                </a:cxn>
                <a:cxn ang="0">
                  <a:pos x="583" y="96"/>
                </a:cxn>
                <a:cxn ang="0">
                  <a:pos x="544" y="264"/>
                </a:cxn>
                <a:cxn ang="0">
                  <a:pos x="519" y="370"/>
                </a:cxn>
                <a:cxn ang="0">
                  <a:pos x="509" y="441"/>
                </a:cxn>
                <a:cxn ang="0">
                  <a:pos x="524" y="476"/>
                </a:cxn>
                <a:cxn ang="0">
                  <a:pos x="578" y="471"/>
                </a:cxn>
                <a:cxn ang="0">
                  <a:pos x="628" y="360"/>
                </a:cxn>
                <a:cxn ang="0">
                  <a:pos x="643" y="329"/>
                </a:cxn>
                <a:cxn ang="0">
                  <a:pos x="658" y="324"/>
                </a:cxn>
                <a:cxn ang="0">
                  <a:pos x="672" y="335"/>
                </a:cxn>
                <a:cxn ang="0">
                  <a:pos x="663" y="380"/>
                </a:cxn>
                <a:cxn ang="0">
                  <a:pos x="608" y="487"/>
                </a:cxn>
                <a:cxn ang="0">
                  <a:pos x="529" y="517"/>
                </a:cxn>
                <a:cxn ang="0">
                  <a:pos x="445" y="471"/>
                </a:cxn>
                <a:cxn ang="0">
                  <a:pos x="395" y="461"/>
                </a:cxn>
                <a:cxn ang="0">
                  <a:pos x="267" y="517"/>
                </a:cxn>
                <a:cxn ang="0">
                  <a:pos x="143" y="482"/>
                </a:cxn>
                <a:cxn ang="0">
                  <a:pos x="99" y="674"/>
                </a:cxn>
                <a:cxn ang="0">
                  <a:pos x="89" y="715"/>
                </a:cxn>
                <a:cxn ang="0">
                  <a:pos x="69" y="745"/>
                </a:cxn>
                <a:cxn ang="0">
                  <a:pos x="29" y="750"/>
                </a:cxn>
                <a:cxn ang="0">
                  <a:pos x="5" y="730"/>
                </a:cxn>
                <a:cxn ang="0">
                  <a:pos x="5" y="710"/>
                </a:cxn>
                <a:cxn ang="0">
                  <a:pos x="5" y="689"/>
                </a:cxn>
                <a:cxn ang="0">
                  <a:pos x="168" y="35"/>
                </a:cxn>
                <a:cxn ang="0">
                  <a:pos x="188" y="5"/>
                </a:cxn>
              </a:cxnLst>
              <a:rect l="0" t="0" r="r" b="b"/>
              <a:pathLst>
                <a:path w="672" h="750">
                  <a:moveTo>
                    <a:pt x="217" y="0"/>
                  </a:moveTo>
                  <a:lnTo>
                    <a:pt x="232" y="0"/>
                  </a:lnTo>
                  <a:lnTo>
                    <a:pt x="242" y="10"/>
                  </a:lnTo>
                  <a:lnTo>
                    <a:pt x="252" y="20"/>
                  </a:lnTo>
                  <a:lnTo>
                    <a:pt x="257" y="35"/>
                  </a:lnTo>
                  <a:lnTo>
                    <a:pt x="252" y="40"/>
                  </a:lnTo>
                  <a:lnTo>
                    <a:pt x="252" y="51"/>
                  </a:lnTo>
                  <a:lnTo>
                    <a:pt x="247" y="61"/>
                  </a:lnTo>
                  <a:lnTo>
                    <a:pt x="242" y="76"/>
                  </a:lnTo>
                  <a:lnTo>
                    <a:pt x="242" y="91"/>
                  </a:lnTo>
                  <a:lnTo>
                    <a:pt x="237" y="106"/>
                  </a:lnTo>
                  <a:lnTo>
                    <a:pt x="222" y="172"/>
                  </a:lnTo>
                  <a:lnTo>
                    <a:pt x="212" y="208"/>
                  </a:lnTo>
                  <a:lnTo>
                    <a:pt x="207" y="233"/>
                  </a:lnTo>
                  <a:lnTo>
                    <a:pt x="198" y="274"/>
                  </a:lnTo>
                  <a:lnTo>
                    <a:pt x="188" y="324"/>
                  </a:lnTo>
                  <a:lnTo>
                    <a:pt x="178" y="355"/>
                  </a:lnTo>
                  <a:lnTo>
                    <a:pt x="178" y="380"/>
                  </a:lnTo>
                  <a:lnTo>
                    <a:pt x="178" y="395"/>
                  </a:lnTo>
                  <a:lnTo>
                    <a:pt x="183" y="416"/>
                  </a:lnTo>
                  <a:lnTo>
                    <a:pt x="188" y="441"/>
                  </a:lnTo>
                  <a:lnTo>
                    <a:pt x="203" y="461"/>
                  </a:lnTo>
                  <a:lnTo>
                    <a:pt x="232" y="476"/>
                  </a:lnTo>
                  <a:lnTo>
                    <a:pt x="272" y="487"/>
                  </a:lnTo>
                  <a:lnTo>
                    <a:pt x="316" y="476"/>
                  </a:lnTo>
                  <a:lnTo>
                    <a:pt x="356" y="456"/>
                  </a:lnTo>
                  <a:lnTo>
                    <a:pt x="391" y="426"/>
                  </a:lnTo>
                  <a:lnTo>
                    <a:pt x="420" y="390"/>
                  </a:lnTo>
                  <a:lnTo>
                    <a:pt x="425" y="380"/>
                  </a:lnTo>
                  <a:lnTo>
                    <a:pt x="430" y="375"/>
                  </a:lnTo>
                  <a:lnTo>
                    <a:pt x="430" y="370"/>
                  </a:lnTo>
                  <a:lnTo>
                    <a:pt x="435" y="360"/>
                  </a:lnTo>
                  <a:lnTo>
                    <a:pt x="435" y="345"/>
                  </a:lnTo>
                  <a:lnTo>
                    <a:pt x="475" y="198"/>
                  </a:lnTo>
                  <a:lnTo>
                    <a:pt x="494" y="101"/>
                  </a:lnTo>
                  <a:lnTo>
                    <a:pt x="499" y="86"/>
                  </a:lnTo>
                  <a:lnTo>
                    <a:pt x="504" y="71"/>
                  </a:lnTo>
                  <a:lnTo>
                    <a:pt x="509" y="56"/>
                  </a:lnTo>
                  <a:lnTo>
                    <a:pt x="509" y="46"/>
                  </a:lnTo>
                  <a:lnTo>
                    <a:pt x="514" y="35"/>
                  </a:lnTo>
                  <a:lnTo>
                    <a:pt x="524" y="20"/>
                  </a:lnTo>
                  <a:lnTo>
                    <a:pt x="539" y="15"/>
                  </a:lnTo>
                  <a:lnTo>
                    <a:pt x="549" y="10"/>
                  </a:lnTo>
                  <a:lnTo>
                    <a:pt x="559" y="10"/>
                  </a:lnTo>
                  <a:lnTo>
                    <a:pt x="574" y="10"/>
                  </a:lnTo>
                  <a:lnTo>
                    <a:pt x="583" y="15"/>
                  </a:lnTo>
                  <a:lnTo>
                    <a:pt x="588" y="20"/>
                  </a:lnTo>
                  <a:lnTo>
                    <a:pt x="593" y="30"/>
                  </a:lnTo>
                  <a:lnTo>
                    <a:pt x="598" y="46"/>
                  </a:lnTo>
                  <a:lnTo>
                    <a:pt x="593" y="66"/>
                  </a:lnTo>
                  <a:lnTo>
                    <a:pt x="583" y="96"/>
                  </a:lnTo>
                  <a:lnTo>
                    <a:pt x="578" y="132"/>
                  </a:lnTo>
                  <a:lnTo>
                    <a:pt x="554" y="233"/>
                  </a:lnTo>
                  <a:lnTo>
                    <a:pt x="544" y="264"/>
                  </a:lnTo>
                  <a:lnTo>
                    <a:pt x="534" y="299"/>
                  </a:lnTo>
                  <a:lnTo>
                    <a:pt x="529" y="335"/>
                  </a:lnTo>
                  <a:lnTo>
                    <a:pt x="519" y="370"/>
                  </a:lnTo>
                  <a:lnTo>
                    <a:pt x="514" y="400"/>
                  </a:lnTo>
                  <a:lnTo>
                    <a:pt x="509" y="431"/>
                  </a:lnTo>
                  <a:lnTo>
                    <a:pt x="509" y="441"/>
                  </a:lnTo>
                  <a:lnTo>
                    <a:pt x="514" y="456"/>
                  </a:lnTo>
                  <a:lnTo>
                    <a:pt x="519" y="466"/>
                  </a:lnTo>
                  <a:lnTo>
                    <a:pt x="524" y="476"/>
                  </a:lnTo>
                  <a:lnTo>
                    <a:pt x="534" y="482"/>
                  </a:lnTo>
                  <a:lnTo>
                    <a:pt x="549" y="487"/>
                  </a:lnTo>
                  <a:lnTo>
                    <a:pt x="578" y="471"/>
                  </a:lnTo>
                  <a:lnTo>
                    <a:pt x="603" y="441"/>
                  </a:lnTo>
                  <a:lnTo>
                    <a:pt x="618" y="406"/>
                  </a:lnTo>
                  <a:lnTo>
                    <a:pt x="628" y="360"/>
                  </a:lnTo>
                  <a:lnTo>
                    <a:pt x="633" y="345"/>
                  </a:lnTo>
                  <a:lnTo>
                    <a:pt x="638" y="335"/>
                  </a:lnTo>
                  <a:lnTo>
                    <a:pt x="643" y="329"/>
                  </a:lnTo>
                  <a:lnTo>
                    <a:pt x="648" y="324"/>
                  </a:lnTo>
                  <a:lnTo>
                    <a:pt x="653" y="324"/>
                  </a:lnTo>
                  <a:lnTo>
                    <a:pt x="658" y="324"/>
                  </a:lnTo>
                  <a:lnTo>
                    <a:pt x="663" y="324"/>
                  </a:lnTo>
                  <a:lnTo>
                    <a:pt x="668" y="329"/>
                  </a:lnTo>
                  <a:lnTo>
                    <a:pt x="672" y="335"/>
                  </a:lnTo>
                  <a:lnTo>
                    <a:pt x="672" y="340"/>
                  </a:lnTo>
                  <a:lnTo>
                    <a:pt x="668" y="355"/>
                  </a:lnTo>
                  <a:lnTo>
                    <a:pt x="663" y="380"/>
                  </a:lnTo>
                  <a:lnTo>
                    <a:pt x="648" y="421"/>
                  </a:lnTo>
                  <a:lnTo>
                    <a:pt x="633" y="456"/>
                  </a:lnTo>
                  <a:lnTo>
                    <a:pt x="608" y="487"/>
                  </a:lnTo>
                  <a:lnTo>
                    <a:pt x="578" y="507"/>
                  </a:lnTo>
                  <a:lnTo>
                    <a:pt x="544" y="517"/>
                  </a:lnTo>
                  <a:lnTo>
                    <a:pt x="529" y="517"/>
                  </a:lnTo>
                  <a:lnTo>
                    <a:pt x="504" y="512"/>
                  </a:lnTo>
                  <a:lnTo>
                    <a:pt x="475" y="497"/>
                  </a:lnTo>
                  <a:lnTo>
                    <a:pt x="445" y="471"/>
                  </a:lnTo>
                  <a:lnTo>
                    <a:pt x="425" y="436"/>
                  </a:lnTo>
                  <a:lnTo>
                    <a:pt x="420" y="441"/>
                  </a:lnTo>
                  <a:lnTo>
                    <a:pt x="395" y="461"/>
                  </a:lnTo>
                  <a:lnTo>
                    <a:pt x="361" y="487"/>
                  </a:lnTo>
                  <a:lnTo>
                    <a:pt x="316" y="507"/>
                  </a:lnTo>
                  <a:lnTo>
                    <a:pt x="267" y="517"/>
                  </a:lnTo>
                  <a:lnTo>
                    <a:pt x="222" y="512"/>
                  </a:lnTo>
                  <a:lnTo>
                    <a:pt x="183" y="502"/>
                  </a:lnTo>
                  <a:lnTo>
                    <a:pt x="143" y="482"/>
                  </a:lnTo>
                  <a:lnTo>
                    <a:pt x="123" y="563"/>
                  </a:lnTo>
                  <a:lnTo>
                    <a:pt x="109" y="629"/>
                  </a:lnTo>
                  <a:lnTo>
                    <a:pt x="99" y="674"/>
                  </a:lnTo>
                  <a:lnTo>
                    <a:pt x="94" y="695"/>
                  </a:lnTo>
                  <a:lnTo>
                    <a:pt x="89" y="705"/>
                  </a:lnTo>
                  <a:lnTo>
                    <a:pt x="89" y="715"/>
                  </a:lnTo>
                  <a:lnTo>
                    <a:pt x="84" y="725"/>
                  </a:lnTo>
                  <a:lnTo>
                    <a:pt x="74" y="735"/>
                  </a:lnTo>
                  <a:lnTo>
                    <a:pt x="69" y="745"/>
                  </a:lnTo>
                  <a:lnTo>
                    <a:pt x="54" y="750"/>
                  </a:lnTo>
                  <a:lnTo>
                    <a:pt x="39" y="750"/>
                  </a:lnTo>
                  <a:lnTo>
                    <a:pt x="29" y="750"/>
                  </a:lnTo>
                  <a:lnTo>
                    <a:pt x="19" y="745"/>
                  </a:lnTo>
                  <a:lnTo>
                    <a:pt x="10" y="740"/>
                  </a:lnTo>
                  <a:lnTo>
                    <a:pt x="5" y="730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5" y="710"/>
                  </a:lnTo>
                  <a:lnTo>
                    <a:pt x="5" y="700"/>
                  </a:lnTo>
                  <a:lnTo>
                    <a:pt x="5" y="689"/>
                  </a:lnTo>
                  <a:lnTo>
                    <a:pt x="5" y="689"/>
                  </a:lnTo>
                  <a:lnTo>
                    <a:pt x="163" y="51"/>
                  </a:lnTo>
                  <a:lnTo>
                    <a:pt x="163" y="46"/>
                  </a:lnTo>
                  <a:lnTo>
                    <a:pt x="168" y="35"/>
                  </a:lnTo>
                  <a:lnTo>
                    <a:pt x="173" y="25"/>
                  </a:lnTo>
                  <a:lnTo>
                    <a:pt x="178" y="15"/>
                  </a:lnTo>
                  <a:lnTo>
                    <a:pt x="188" y="5"/>
                  </a:lnTo>
                  <a:lnTo>
                    <a:pt x="203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1742" y="1246"/>
              <a:ext cx="564" cy="1632"/>
            </a:xfrm>
            <a:custGeom>
              <a:avLst/>
              <a:gdLst/>
              <a:ahLst/>
              <a:cxnLst>
                <a:cxn ang="0">
                  <a:pos x="79" y="5"/>
                </a:cxn>
                <a:cxn ang="0">
                  <a:pos x="203" y="35"/>
                </a:cxn>
                <a:cxn ang="0">
                  <a:pos x="302" y="111"/>
                </a:cxn>
                <a:cxn ang="0">
                  <a:pos x="337" y="202"/>
                </a:cxn>
                <a:cxn ang="0">
                  <a:pos x="337" y="573"/>
                </a:cxn>
                <a:cxn ang="0">
                  <a:pos x="337" y="613"/>
                </a:cxn>
                <a:cxn ang="0">
                  <a:pos x="337" y="633"/>
                </a:cxn>
                <a:cxn ang="0">
                  <a:pos x="342" y="649"/>
                </a:cxn>
                <a:cxn ang="0">
                  <a:pos x="406" y="755"/>
                </a:cxn>
                <a:cxn ang="0">
                  <a:pos x="539" y="796"/>
                </a:cxn>
                <a:cxn ang="0">
                  <a:pos x="559" y="801"/>
                </a:cxn>
                <a:cxn ang="0">
                  <a:pos x="564" y="816"/>
                </a:cxn>
                <a:cxn ang="0">
                  <a:pos x="559" y="831"/>
                </a:cxn>
                <a:cxn ang="0">
                  <a:pos x="510" y="836"/>
                </a:cxn>
                <a:cxn ang="0">
                  <a:pos x="401" y="882"/>
                </a:cxn>
                <a:cxn ang="0">
                  <a:pos x="342" y="968"/>
                </a:cxn>
                <a:cxn ang="0">
                  <a:pos x="337" y="1054"/>
                </a:cxn>
                <a:cxn ang="0">
                  <a:pos x="322" y="1485"/>
                </a:cxn>
                <a:cxn ang="0">
                  <a:pos x="243" y="1577"/>
                </a:cxn>
                <a:cxn ang="0">
                  <a:pos x="109" y="1622"/>
                </a:cxn>
                <a:cxn ang="0">
                  <a:pos x="25" y="1632"/>
                </a:cxn>
                <a:cxn ang="0">
                  <a:pos x="5" y="1627"/>
                </a:cxn>
                <a:cxn ang="0">
                  <a:pos x="0" y="1612"/>
                </a:cxn>
                <a:cxn ang="0">
                  <a:pos x="5" y="1597"/>
                </a:cxn>
                <a:cxn ang="0">
                  <a:pos x="89" y="1582"/>
                </a:cxn>
                <a:cxn ang="0">
                  <a:pos x="188" y="1526"/>
                </a:cxn>
                <a:cxn ang="0">
                  <a:pos x="228" y="1450"/>
                </a:cxn>
                <a:cxn ang="0">
                  <a:pos x="233" y="1024"/>
                </a:cxn>
                <a:cxn ang="0">
                  <a:pos x="257" y="917"/>
                </a:cxn>
                <a:cxn ang="0">
                  <a:pos x="346" y="841"/>
                </a:cxn>
                <a:cxn ang="0">
                  <a:pos x="371" y="801"/>
                </a:cxn>
                <a:cxn ang="0">
                  <a:pos x="292" y="750"/>
                </a:cxn>
                <a:cxn ang="0">
                  <a:pos x="243" y="684"/>
                </a:cxn>
                <a:cxn ang="0">
                  <a:pos x="233" y="598"/>
                </a:cxn>
                <a:cxn ang="0">
                  <a:pos x="233" y="228"/>
                </a:cxn>
                <a:cxn ang="0">
                  <a:pos x="228" y="197"/>
                </a:cxn>
                <a:cxn ang="0">
                  <a:pos x="228" y="182"/>
                </a:cxn>
                <a:cxn ang="0">
                  <a:pos x="198" y="121"/>
                </a:cxn>
                <a:cxn ang="0">
                  <a:pos x="94" y="50"/>
                </a:cxn>
                <a:cxn ang="0">
                  <a:pos x="15" y="35"/>
                </a:cxn>
                <a:cxn ang="0">
                  <a:pos x="5" y="30"/>
                </a:cxn>
                <a:cxn ang="0">
                  <a:pos x="0" y="20"/>
                </a:cxn>
                <a:cxn ang="0">
                  <a:pos x="5" y="5"/>
                </a:cxn>
                <a:cxn ang="0">
                  <a:pos x="25" y="0"/>
                </a:cxn>
              </a:cxnLst>
              <a:rect l="0" t="0" r="r" b="b"/>
              <a:pathLst>
                <a:path w="564" h="1632">
                  <a:moveTo>
                    <a:pt x="35" y="0"/>
                  </a:moveTo>
                  <a:lnTo>
                    <a:pt x="79" y="5"/>
                  </a:lnTo>
                  <a:lnTo>
                    <a:pt x="144" y="15"/>
                  </a:lnTo>
                  <a:lnTo>
                    <a:pt x="203" y="35"/>
                  </a:lnTo>
                  <a:lnTo>
                    <a:pt x="262" y="66"/>
                  </a:lnTo>
                  <a:lnTo>
                    <a:pt x="302" y="111"/>
                  </a:lnTo>
                  <a:lnTo>
                    <a:pt x="327" y="157"/>
                  </a:lnTo>
                  <a:lnTo>
                    <a:pt x="337" y="202"/>
                  </a:lnTo>
                  <a:lnTo>
                    <a:pt x="337" y="248"/>
                  </a:lnTo>
                  <a:lnTo>
                    <a:pt x="337" y="573"/>
                  </a:lnTo>
                  <a:lnTo>
                    <a:pt x="337" y="598"/>
                  </a:lnTo>
                  <a:lnTo>
                    <a:pt x="337" y="613"/>
                  </a:lnTo>
                  <a:lnTo>
                    <a:pt x="337" y="628"/>
                  </a:lnTo>
                  <a:lnTo>
                    <a:pt x="337" y="633"/>
                  </a:lnTo>
                  <a:lnTo>
                    <a:pt x="337" y="644"/>
                  </a:lnTo>
                  <a:lnTo>
                    <a:pt x="342" y="649"/>
                  </a:lnTo>
                  <a:lnTo>
                    <a:pt x="366" y="709"/>
                  </a:lnTo>
                  <a:lnTo>
                    <a:pt x="406" y="755"/>
                  </a:lnTo>
                  <a:lnTo>
                    <a:pt x="465" y="786"/>
                  </a:lnTo>
                  <a:lnTo>
                    <a:pt x="539" y="796"/>
                  </a:lnTo>
                  <a:lnTo>
                    <a:pt x="549" y="801"/>
                  </a:lnTo>
                  <a:lnTo>
                    <a:pt x="559" y="801"/>
                  </a:lnTo>
                  <a:lnTo>
                    <a:pt x="564" y="806"/>
                  </a:lnTo>
                  <a:lnTo>
                    <a:pt x="564" y="816"/>
                  </a:lnTo>
                  <a:lnTo>
                    <a:pt x="564" y="821"/>
                  </a:lnTo>
                  <a:lnTo>
                    <a:pt x="559" y="831"/>
                  </a:lnTo>
                  <a:lnTo>
                    <a:pt x="549" y="831"/>
                  </a:lnTo>
                  <a:lnTo>
                    <a:pt x="510" y="836"/>
                  </a:lnTo>
                  <a:lnTo>
                    <a:pt x="455" y="846"/>
                  </a:lnTo>
                  <a:lnTo>
                    <a:pt x="401" y="882"/>
                  </a:lnTo>
                  <a:lnTo>
                    <a:pt x="361" y="922"/>
                  </a:lnTo>
                  <a:lnTo>
                    <a:pt x="342" y="968"/>
                  </a:lnTo>
                  <a:lnTo>
                    <a:pt x="337" y="1009"/>
                  </a:lnTo>
                  <a:lnTo>
                    <a:pt x="337" y="1054"/>
                  </a:lnTo>
                  <a:lnTo>
                    <a:pt x="337" y="1424"/>
                  </a:lnTo>
                  <a:lnTo>
                    <a:pt x="322" y="1485"/>
                  </a:lnTo>
                  <a:lnTo>
                    <a:pt x="292" y="1536"/>
                  </a:lnTo>
                  <a:lnTo>
                    <a:pt x="243" y="1577"/>
                  </a:lnTo>
                  <a:lnTo>
                    <a:pt x="178" y="1607"/>
                  </a:lnTo>
                  <a:lnTo>
                    <a:pt x="109" y="1622"/>
                  </a:lnTo>
                  <a:lnTo>
                    <a:pt x="35" y="1632"/>
                  </a:lnTo>
                  <a:lnTo>
                    <a:pt x="25" y="1632"/>
                  </a:lnTo>
                  <a:lnTo>
                    <a:pt x="15" y="1627"/>
                  </a:lnTo>
                  <a:lnTo>
                    <a:pt x="5" y="1627"/>
                  </a:lnTo>
                  <a:lnTo>
                    <a:pt x="0" y="1622"/>
                  </a:lnTo>
                  <a:lnTo>
                    <a:pt x="0" y="1612"/>
                  </a:lnTo>
                  <a:lnTo>
                    <a:pt x="0" y="1602"/>
                  </a:lnTo>
                  <a:lnTo>
                    <a:pt x="5" y="1597"/>
                  </a:lnTo>
                  <a:lnTo>
                    <a:pt x="15" y="1592"/>
                  </a:lnTo>
                  <a:lnTo>
                    <a:pt x="89" y="1582"/>
                  </a:lnTo>
                  <a:lnTo>
                    <a:pt x="149" y="1556"/>
                  </a:lnTo>
                  <a:lnTo>
                    <a:pt x="188" y="1526"/>
                  </a:lnTo>
                  <a:lnTo>
                    <a:pt x="213" y="1485"/>
                  </a:lnTo>
                  <a:lnTo>
                    <a:pt x="228" y="1450"/>
                  </a:lnTo>
                  <a:lnTo>
                    <a:pt x="233" y="1414"/>
                  </a:lnTo>
                  <a:lnTo>
                    <a:pt x="233" y="1024"/>
                  </a:lnTo>
                  <a:lnTo>
                    <a:pt x="238" y="968"/>
                  </a:lnTo>
                  <a:lnTo>
                    <a:pt x="257" y="917"/>
                  </a:lnTo>
                  <a:lnTo>
                    <a:pt x="297" y="877"/>
                  </a:lnTo>
                  <a:lnTo>
                    <a:pt x="346" y="841"/>
                  </a:lnTo>
                  <a:lnTo>
                    <a:pt x="416" y="816"/>
                  </a:lnTo>
                  <a:lnTo>
                    <a:pt x="371" y="801"/>
                  </a:lnTo>
                  <a:lnTo>
                    <a:pt x="332" y="780"/>
                  </a:lnTo>
                  <a:lnTo>
                    <a:pt x="292" y="750"/>
                  </a:lnTo>
                  <a:lnTo>
                    <a:pt x="262" y="715"/>
                  </a:lnTo>
                  <a:lnTo>
                    <a:pt x="243" y="684"/>
                  </a:lnTo>
                  <a:lnTo>
                    <a:pt x="233" y="644"/>
                  </a:lnTo>
                  <a:lnTo>
                    <a:pt x="233" y="598"/>
                  </a:lnTo>
                  <a:lnTo>
                    <a:pt x="233" y="253"/>
                  </a:lnTo>
                  <a:lnTo>
                    <a:pt x="233" y="228"/>
                  </a:lnTo>
                  <a:lnTo>
                    <a:pt x="233" y="213"/>
                  </a:lnTo>
                  <a:lnTo>
                    <a:pt x="228" y="197"/>
                  </a:lnTo>
                  <a:lnTo>
                    <a:pt x="228" y="192"/>
                  </a:lnTo>
                  <a:lnTo>
                    <a:pt x="228" y="182"/>
                  </a:lnTo>
                  <a:lnTo>
                    <a:pt x="228" y="177"/>
                  </a:lnTo>
                  <a:lnTo>
                    <a:pt x="198" y="121"/>
                  </a:lnTo>
                  <a:lnTo>
                    <a:pt x="154" y="81"/>
                  </a:lnTo>
                  <a:lnTo>
                    <a:pt x="94" y="50"/>
                  </a:lnTo>
                  <a:lnTo>
                    <a:pt x="25" y="35"/>
                  </a:lnTo>
                  <a:lnTo>
                    <a:pt x="15" y="35"/>
                  </a:lnTo>
                  <a:lnTo>
                    <a:pt x="10" y="35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2573" y="2295"/>
              <a:ext cx="183" cy="487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4" y="15"/>
                </a:cxn>
                <a:cxn ang="0">
                  <a:pos x="154" y="46"/>
                </a:cxn>
                <a:cxn ang="0">
                  <a:pos x="178" y="97"/>
                </a:cxn>
                <a:cxn ang="0">
                  <a:pos x="183" y="173"/>
                </a:cxn>
                <a:cxn ang="0">
                  <a:pos x="183" y="173"/>
                </a:cxn>
                <a:cxn ang="0">
                  <a:pos x="173" y="259"/>
                </a:cxn>
                <a:cxn ang="0">
                  <a:pos x="149" y="340"/>
                </a:cxn>
                <a:cxn ang="0">
                  <a:pos x="119" y="401"/>
                </a:cxn>
                <a:cxn ang="0">
                  <a:pos x="84" y="451"/>
                </a:cxn>
                <a:cxn ang="0">
                  <a:pos x="55" y="477"/>
                </a:cxn>
                <a:cxn ang="0">
                  <a:pos x="40" y="487"/>
                </a:cxn>
                <a:cxn ang="0">
                  <a:pos x="30" y="487"/>
                </a:cxn>
                <a:cxn ang="0">
                  <a:pos x="25" y="482"/>
                </a:cxn>
                <a:cxn ang="0">
                  <a:pos x="25" y="472"/>
                </a:cxn>
                <a:cxn ang="0">
                  <a:pos x="25" y="467"/>
                </a:cxn>
                <a:cxn ang="0">
                  <a:pos x="25" y="467"/>
                </a:cxn>
                <a:cxn ang="0">
                  <a:pos x="25" y="462"/>
                </a:cxn>
                <a:cxn ang="0">
                  <a:pos x="35" y="457"/>
                </a:cxn>
                <a:cxn ang="0">
                  <a:pos x="40" y="446"/>
                </a:cxn>
                <a:cxn ang="0">
                  <a:pos x="79" y="396"/>
                </a:cxn>
                <a:cxn ang="0">
                  <a:pos x="114" y="335"/>
                </a:cxn>
                <a:cxn ang="0">
                  <a:pos x="139" y="259"/>
                </a:cxn>
                <a:cxn ang="0">
                  <a:pos x="149" y="173"/>
                </a:cxn>
                <a:cxn ang="0">
                  <a:pos x="149" y="157"/>
                </a:cxn>
                <a:cxn ang="0">
                  <a:pos x="149" y="152"/>
                </a:cxn>
                <a:cxn ang="0">
                  <a:pos x="149" y="147"/>
                </a:cxn>
                <a:cxn ang="0">
                  <a:pos x="144" y="147"/>
                </a:cxn>
                <a:cxn ang="0">
                  <a:pos x="144" y="147"/>
                </a:cxn>
                <a:cxn ang="0">
                  <a:pos x="144" y="147"/>
                </a:cxn>
                <a:cxn ang="0">
                  <a:pos x="139" y="152"/>
                </a:cxn>
                <a:cxn ang="0">
                  <a:pos x="119" y="162"/>
                </a:cxn>
                <a:cxn ang="0">
                  <a:pos x="99" y="173"/>
                </a:cxn>
                <a:cxn ang="0">
                  <a:pos x="84" y="173"/>
                </a:cxn>
                <a:cxn ang="0">
                  <a:pos x="45" y="168"/>
                </a:cxn>
                <a:cxn ang="0">
                  <a:pos x="20" y="147"/>
                </a:cxn>
                <a:cxn ang="0">
                  <a:pos x="5" y="117"/>
                </a:cxn>
                <a:cxn ang="0">
                  <a:pos x="0" y="86"/>
                </a:cxn>
                <a:cxn ang="0">
                  <a:pos x="5" y="56"/>
                </a:cxn>
                <a:cxn ang="0">
                  <a:pos x="20" y="26"/>
                </a:cxn>
                <a:cxn ang="0">
                  <a:pos x="45" y="10"/>
                </a:cxn>
                <a:cxn ang="0">
                  <a:pos x="84" y="0"/>
                </a:cxn>
              </a:cxnLst>
              <a:rect l="0" t="0" r="r" b="b"/>
              <a:pathLst>
                <a:path w="183" h="487">
                  <a:moveTo>
                    <a:pt x="84" y="0"/>
                  </a:moveTo>
                  <a:lnTo>
                    <a:pt x="124" y="15"/>
                  </a:lnTo>
                  <a:lnTo>
                    <a:pt x="154" y="46"/>
                  </a:lnTo>
                  <a:lnTo>
                    <a:pt x="178" y="97"/>
                  </a:lnTo>
                  <a:lnTo>
                    <a:pt x="183" y="173"/>
                  </a:lnTo>
                  <a:lnTo>
                    <a:pt x="183" y="173"/>
                  </a:lnTo>
                  <a:lnTo>
                    <a:pt x="173" y="259"/>
                  </a:lnTo>
                  <a:lnTo>
                    <a:pt x="149" y="340"/>
                  </a:lnTo>
                  <a:lnTo>
                    <a:pt x="119" y="401"/>
                  </a:lnTo>
                  <a:lnTo>
                    <a:pt x="84" y="451"/>
                  </a:lnTo>
                  <a:lnTo>
                    <a:pt x="55" y="477"/>
                  </a:lnTo>
                  <a:lnTo>
                    <a:pt x="40" y="487"/>
                  </a:lnTo>
                  <a:lnTo>
                    <a:pt x="30" y="487"/>
                  </a:lnTo>
                  <a:lnTo>
                    <a:pt x="25" y="482"/>
                  </a:lnTo>
                  <a:lnTo>
                    <a:pt x="25" y="472"/>
                  </a:lnTo>
                  <a:lnTo>
                    <a:pt x="25" y="467"/>
                  </a:lnTo>
                  <a:lnTo>
                    <a:pt x="25" y="467"/>
                  </a:lnTo>
                  <a:lnTo>
                    <a:pt x="25" y="462"/>
                  </a:lnTo>
                  <a:lnTo>
                    <a:pt x="35" y="457"/>
                  </a:lnTo>
                  <a:lnTo>
                    <a:pt x="40" y="446"/>
                  </a:lnTo>
                  <a:lnTo>
                    <a:pt x="79" y="396"/>
                  </a:lnTo>
                  <a:lnTo>
                    <a:pt x="114" y="335"/>
                  </a:lnTo>
                  <a:lnTo>
                    <a:pt x="139" y="259"/>
                  </a:lnTo>
                  <a:lnTo>
                    <a:pt x="149" y="173"/>
                  </a:lnTo>
                  <a:lnTo>
                    <a:pt x="149" y="157"/>
                  </a:lnTo>
                  <a:lnTo>
                    <a:pt x="149" y="152"/>
                  </a:lnTo>
                  <a:lnTo>
                    <a:pt x="149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39" y="152"/>
                  </a:lnTo>
                  <a:lnTo>
                    <a:pt x="119" y="162"/>
                  </a:lnTo>
                  <a:lnTo>
                    <a:pt x="99" y="173"/>
                  </a:lnTo>
                  <a:lnTo>
                    <a:pt x="84" y="173"/>
                  </a:lnTo>
                  <a:lnTo>
                    <a:pt x="45" y="168"/>
                  </a:lnTo>
                  <a:lnTo>
                    <a:pt x="20" y="147"/>
                  </a:lnTo>
                  <a:lnTo>
                    <a:pt x="5" y="117"/>
                  </a:lnTo>
                  <a:lnTo>
                    <a:pt x="0" y="86"/>
                  </a:lnTo>
                  <a:lnTo>
                    <a:pt x="5" y="56"/>
                  </a:lnTo>
                  <a:lnTo>
                    <a:pt x="20" y="26"/>
                  </a:lnTo>
                  <a:lnTo>
                    <a:pt x="45" y="1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3261" y="1246"/>
              <a:ext cx="564" cy="1632"/>
            </a:xfrm>
            <a:custGeom>
              <a:avLst/>
              <a:gdLst/>
              <a:ahLst/>
              <a:cxnLst>
                <a:cxn ang="0">
                  <a:pos x="544" y="0"/>
                </a:cxn>
                <a:cxn ang="0">
                  <a:pos x="559" y="5"/>
                </a:cxn>
                <a:cxn ang="0">
                  <a:pos x="564" y="20"/>
                </a:cxn>
                <a:cxn ang="0">
                  <a:pos x="554" y="35"/>
                </a:cxn>
                <a:cxn ang="0">
                  <a:pos x="475" y="50"/>
                </a:cxn>
                <a:cxn ang="0">
                  <a:pos x="376" y="106"/>
                </a:cxn>
                <a:cxn ang="0">
                  <a:pos x="336" y="182"/>
                </a:cxn>
                <a:cxn ang="0">
                  <a:pos x="331" y="608"/>
                </a:cxn>
                <a:cxn ang="0">
                  <a:pos x="307" y="709"/>
                </a:cxn>
                <a:cxn ang="0">
                  <a:pos x="218" y="786"/>
                </a:cxn>
                <a:cxn ang="0">
                  <a:pos x="213" y="841"/>
                </a:cxn>
                <a:cxn ang="0">
                  <a:pos x="302" y="912"/>
                </a:cxn>
                <a:cxn ang="0">
                  <a:pos x="331" y="983"/>
                </a:cxn>
                <a:cxn ang="0">
                  <a:pos x="331" y="1374"/>
                </a:cxn>
                <a:cxn ang="0">
                  <a:pos x="331" y="1419"/>
                </a:cxn>
                <a:cxn ang="0">
                  <a:pos x="336" y="1440"/>
                </a:cxn>
                <a:cxn ang="0">
                  <a:pos x="336" y="1455"/>
                </a:cxn>
                <a:cxn ang="0">
                  <a:pos x="411" y="1551"/>
                </a:cxn>
                <a:cxn ang="0">
                  <a:pos x="539" y="1592"/>
                </a:cxn>
                <a:cxn ang="0">
                  <a:pos x="559" y="1597"/>
                </a:cxn>
                <a:cxn ang="0">
                  <a:pos x="564" y="1612"/>
                </a:cxn>
                <a:cxn ang="0">
                  <a:pos x="559" y="1627"/>
                </a:cxn>
                <a:cxn ang="0">
                  <a:pos x="544" y="1632"/>
                </a:cxn>
                <a:cxn ang="0">
                  <a:pos x="480" y="1627"/>
                </a:cxn>
                <a:cxn ang="0">
                  <a:pos x="356" y="1597"/>
                </a:cxn>
                <a:cxn ang="0">
                  <a:pos x="262" y="1521"/>
                </a:cxn>
                <a:cxn ang="0">
                  <a:pos x="227" y="1429"/>
                </a:cxn>
                <a:cxn ang="0">
                  <a:pos x="227" y="1059"/>
                </a:cxn>
                <a:cxn ang="0">
                  <a:pos x="227" y="1014"/>
                </a:cxn>
                <a:cxn ang="0">
                  <a:pos x="227" y="993"/>
                </a:cxn>
                <a:cxn ang="0">
                  <a:pos x="223" y="978"/>
                </a:cxn>
                <a:cxn ang="0">
                  <a:pos x="158" y="877"/>
                </a:cxn>
                <a:cxn ang="0">
                  <a:pos x="25" y="831"/>
                </a:cxn>
                <a:cxn ang="0">
                  <a:pos x="5" y="831"/>
                </a:cxn>
                <a:cxn ang="0">
                  <a:pos x="0" y="816"/>
                </a:cxn>
                <a:cxn ang="0">
                  <a:pos x="5" y="801"/>
                </a:cxn>
                <a:cxn ang="0">
                  <a:pos x="54" y="791"/>
                </a:cxn>
                <a:cxn ang="0">
                  <a:pos x="163" y="745"/>
                </a:cxn>
                <a:cxn ang="0">
                  <a:pos x="223" y="664"/>
                </a:cxn>
                <a:cxn ang="0">
                  <a:pos x="227" y="578"/>
                </a:cxn>
                <a:cxn ang="0">
                  <a:pos x="237" y="147"/>
                </a:cxn>
                <a:cxn ang="0">
                  <a:pos x="321" y="55"/>
                </a:cxn>
                <a:cxn ang="0">
                  <a:pos x="455" y="5"/>
                </a:cxn>
              </a:cxnLst>
              <a:rect l="0" t="0" r="r" b="b"/>
              <a:pathLst>
                <a:path w="564" h="1632">
                  <a:moveTo>
                    <a:pt x="534" y="0"/>
                  </a:moveTo>
                  <a:lnTo>
                    <a:pt x="544" y="0"/>
                  </a:lnTo>
                  <a:lnTo>
                    <a:pt x="554" y="0"/>
                  </a:lnTo>
                  <a:lnTo>
                    <a:pt x="559" y="5"/>
                  </a:lnTo>
                  <a:lnTo>
                    <a:pt x="564" y="10"/>
                  </a:lnTo>
                  <a:lnTo>
                    <a:pt x="564" y="20"/>
                  </a:lnTo>
                  <a:lnTo>
                    <a:pt x="559" y="25"/>
                  </a:lnTo>
                  <a:lnTo>
                    <a:pt x="554" y="35"/>
                  </a:lnTo>
                  <a:lnTo>
                    <a:pt x="549" y="35"/>
                  </a:lnTo>
                  <a:lnTo>
                    <a:pt x="475" y="50"/>
                  </a:lnTo>
                  <a:lnTo>
                    <a:pt x="415" y="76"/>
                  </a:lnTo>
                  <a:lnTo>
                    <a:pt x="376" y="106"/>
                  </a:lnTo>
                  <a:lnTo>
                    <a:pt x="351" y="142"/>
                  </a:lnTo>
                  <a:lnTo>
                    <a:pt x="336" y="182"/>
                  </a:lnTo>
                  <a:lnTo>
                    <a:pt x="331" y="218"/>
                  </a:lnTo>
                  <a:lnTo>
                    <a:pt x="331" y="608"/>
                  </a:lnTo>
                  <a:lnTo>
                    <a:pt x="326" y="664"/>
                  </a:lnTo>
                  <a:lnTo>
                    <a:pt x="307" y="709"/>
                  </a:lnTo>
                  <a:lnTo>
                    <a:pt x="267" y="750"/>
                  </a:lnTo>
                  <a:lnTo>
                    <a:pt x="218" y="786"/>
                  </a:lnTo>
                  <a:lnTo>
                    <a:pt x="143" y="816"/>
                  </a:lnTo>
                  <a:lnTo>
                    <a:pt x="213" y="841"/>
                  </a:lnTo>
                  <a:lnTo>
                    <a:pt x="272" y="877"/>
                  </a:lnTo>
                  <a:lnTo>
                    <a:pt x="302" y="912"/>
                  </a:lnTo>
                  <a:lnTo>
                    <a:pt x="321" y="948"/>
                  </a:lnTo>
                  <a:lnTo>
                    <a:pt x="331" y="983"/>
                  </a:lnTo>
                  <a:lnTo>
                    <a:pt x="331" y="1034"/>
                  </a:lnTo>
                  <a:lnTo>
                    <a:pt x="331" y="1374"/>
                  </a:lnTo>
                  <a:lnTo>
                    <a:pt x="331" y="1399"/>
                  </a:lnTo>
                  <a:lnTo>
                    <a:pt x="331" y="1419"/>
                  </a:lnTo>
                  <a:lnTo>
                    <a:pt x="336" y="1429"/>
                  </a:lnTo>
                  <a:lnTo>
                    <a:pt x="336" y="1440"/>
                  </a:lnTo>
                  <a:lnTo>
                    <a:pt x="336" y="1445"/>
                  </a:lnTo>
                  <a:lnTo>
                    <a:pt x="336" y="1455"/>
                  </a:lnTo>
                  <a:lnTo>
                    <a:pt x="366" y="1511"/>
                  </a:lnTo>
                  <a:lnTo>
                    <a:pt x="411" y="1551"/>
                  </a:lnTo>
                  <a:lnTo>
                    <a:pt x="470" y="1582"/>
                  </a:lnTo>
                  <a:lnTo>
                    <a:pt x="539" y="1592"/>
                  </a:lnTo>
                  <a:lnTo>
                    <a:pt x="549" y="1597"/>
                  </a:lnTo>
                  <a:lnTo>
                    <a:pt x="559" y="1597"/>
                  </a:lnTo>
                  <a:lnTo>
                    <a:pt x="564" y="1602"/>
                  </a:lnTo>
                  <a:lnTo>
                    <a:pt x="564" y="1612"/>
                  </a:lnTo>
                  <a:lnTo>
                    <a:pt x="564" y="1622"/>
                  </a:lnTo>
                  <a:lnTo>
                    <a:pt x="559" y="1627"/>
                  </a:lnTo>
                  <a:lnTo>
                    <a:pt x="554" y="1627"/>
                  </a:lnTo>
                  <a:lnTo>
                    <a:pt x="544" y="1632"/>
                  </a:lnTo>
                  <a:lnTo>
                    <a:pt x="534" y="1632"/>
                  </a:lnTo>
                  <a:lnTo>
                    <a:pt x="480" y="1627"/>
                  </a:lnTo>
                  <a:lnTo>
                    <a:pt x="420" y="1617"/>
                  </a:lnTo>
                  <a:lnTo>
                    <a:pt x="356" y="1597"/>
                  </a:lnTo>
                  <a:lnTo>
                    <a:pt x="302" y="1561"/>
                  </a:lnTo>
                  <a:lnTo>
                    <a:pt x="262" y="1521"/>
                  </a:lnTo>
                  <a:lnTo>
                    <a:pt x="237" y="1475"/>
                  </a:lnTo>
                  <a:lnTo>
                    <a:pt x="227" y="1429"/>
                  </a:lnTo>
                  <a:lnTo>
                    <a:pt x="227" y="1384"/>
                  </a:lnTo>
                  <a:lnTo>
                    <a:pt x="227" y="1059"/>
                  </a:lnTo>
                  <a:lnTo>
                    <a:pt x="227" y="1034"/>
                  </a:lnTo>
                  <a:lnTo>
                    <a:pt x="227" y="1014"/>
                  </a:lnTo>
                  <a:lnTo>
                    <a:pt x="227" y="1004"/>
                  </a:lnTo>
                  <a:lnTo>
                    <a:pt x="227" y="993"/>
                  </a:lnTo>
                  <a:lnTo>
                    <a:pt x="227" y="988"/>
                  </a:lnTo>
                  <a:lnTo>
                    <a:pt x="223" y="978"/>
                  </a:lnTo>
                  <a:lnTo>
                    <a:pt x="198" y="922"/>
                  </a:lnTo>
                  <a:lnTo>
                    <a:pt x="158" y="877"/>
                  </a:lnTo>
                  <a:lnTo>
                    <a:pt x="94" y="846"/>
                  </a:lnTo>
                  <a:lnTo>
                    <a:pt x="25" y="831"/>
                  </a:lnTo>
                  <a:lnTo>
                    <a:pt x="15" y="831"/>
                  </a:lnTo>
                  <a:lnTo>
                    <a:pt x="5" y="831"/>
                  </a:lnTo>
                  <a:lnTo>
                    <a:pt x="0" y="826"/>
                  </a:lnTo>
                  <a:lnTo>
                    <a:pt x="0" y="816"/>
                  </a:lnTo>
                  <a:lnTo>
                    <a:pt x="0" y="806"/>
                  </a:lnTo>
                  <a:lnTo>
                    <a:pt x="5" y="801"/>
                  </a:lnTo>
                  <a:lnTo>
                    <a:pt x="15" y="796"/>
                  </a:lnTo>
                  <a:lnTo>
                    <a:pt x="54" y="791"/>
                  </a:lnTo>
                  <a:lnTo>
                    <a:pt x="109" y="780"/>
                  </a:lnTo>
                  <a:lnTo>
                    <a:pt x="163" y="745"/>
                  </a:lnTo>
                  <a:lnTo>
                    <a:pt x="203" y="704"/>
                  </a:lnTo>
                  <a:lnTo>
                    <a:pt x="223" y="664"/>
                  </a:lnTo>
                  <a:lnTo>
                    <a:pt x="227" y="623"/>
                  </a:lnTo>
                  <a:lnTo>
                    <a:pt x="227" y="578"/>
                  </a:lnTo>
                  <a:lnTo>
                    <a:pt x="227" y="202"/>
                  </a:lnTo>
                  <a:lnTo>
                    <a:pt x="237" y="147"/>
                  </a:lnTo>
                  <a:lnTo>
                    <a:pt x="272" y="96"/>
                  </a:lnTo>
                  <a:lnTo>
                    <a:pt x="321" y="55"/>
                  </a:lnTo>
                  <a:lnTo>
                    <a:pt x="381" y="25"/>
                  </a:lnTo>
                  <a:lnTo>
                    <a:pt x="455" y="5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13899" y="1748"/>
              <a:ext cx="831" cy="1034"/>
            </a:xfrm>
            <a:custGeom>
              <a:avLst/>
              <a:gdLst/>
              <a:ahLst/>
              <a:cxnLst>
                <a:cxn ang="0">
                  <a:pos x="539" y="60"/>
                </a:cxn>
                <a:cxn ang="0">
                  <a:pos x="426" y="167"/>
                </a:cxn>
                <a:cxn ang="0">
                  <a:pos x="327" y="532"/>
                </a:cxn>
                <a:cxn ang="0">
                  <a:pos x="322" y="552"/>
                </a:cxn>
                <a:cxn ang="0">
                  <a:pos x="332" y="598"/>
                </a:cxn>
                <a:cxn ang="0">
                  <a:pos x="401" y="694"/>
                </a:cxn>
                <a:cxn ang="0">
                  <a:pos x="544" y="664"/>
                </a:cxn>
                <a:cxn ang="0">
                  <a:pos x="658" y="486"/>
                </a:cxn>
                <a:cxn ang="0">
                  <a:pos x="712" y="258"/>
                </a:cxn>
                <a:cxn ang="0">
                  <a:pos x="688" y="76"/>
                </a:cxn>
                <a:cxn ang="0">
                  <a:pos x="267" y="0"/>
                </a:cxn>
                <a:cxn ang="0">
                  <a:pos x="371" y="40"/>
                </a:cxn>
                <a:cxn ang="0">
                  <a:pos x="455" y="76"/>
                </a:cxn>
                <a:cxn ang="0">
                  <a:pos x="618" y="0"/>
                </a:cxn>
                <a:cxn ang="0">
                  <a:pos x="792" y="101"/>
                </a:cxn>
                <a:cxn ang="0">
                  <a:pos x="821" y="365"/>
                </a:cxn>
                <a:cxn ang="0">
                  <a:pos x="678" y="628"/>
                </a:cxn>
                <a:cxn ang="0">
                  <a:pos x="450" y="740"/>
                </a:cxn>
                <a:cxn ang="0">
                  <a:pos x="322" y="669"/>
                </a:cxn>
                <a:cxn ang="0">
                  <a:pos x="282" y="715"/>
                </a:cxn>
                <a:cxn ang="0">
                  <a:pos x="238" y="892"/>
                </a:cxn>
                <a:cxn ang="0">
                  <a:pos x="228" y="968"/>
                </a:cxn>
                <a:cxn ang="0">
                  <a:pos x="302" y="988"/>
                </a:cxn>
                <a:cxn ang="0">
                  <a:pos x="336" y="993"/>
                </a:cxn>
                <a:cxn ang="0">
                  <a:pos x="341" y="1019"/>
                </a:cxn>
                <a:cxn ang="0">
                  <a:pos x="322" y="1034"/>
                </a:cxn>
                <a:cxn ang="0">
                  <a:pos x="233" y="1034"/>
                </a:cxn>
                <a:cxn ang="0">
                  <a:pos x="20" y="1034"/>
                </a:cxn>
                <a:cxn ang="0">
                  <a:pos x="5" y="1024"/>
                </a:cxn>
                <a:cxn ang="0">
                  <a:pos x="5" y="998"/>
                </a:cxn>
                <a:cxn ang="0">
                  <a:pos x="30" y="988"/>
                </a:cxn>
                <a:cxn ang="0">
                  <a:pos x="104" y="973"/>
                </a:cxn>
                <a:cxn ang="0">
                  <a:pos x="124" y="922"/>
                </a:cxn>
                <a:cxn ang="0">
                  <a:pos x="312" y="111"/>
                </a:cxn>
                <a:cxn ang="0">
                  <a:pos x="302" y="55"/>
                </a:cxn>
                <a:cxn ang="0">
                  <a:pos x="277" y="35"/>
                </a:cxn>
                <a:cxn ang="0">
                  <a:pos x="193" y="91"/>
                </a:cxn>
                <a:cxn ang="0">
                  <a:pos x="144" y="248"/>
                </a:cxn>
                <a:cxn ang="0">
                  <a:pos x="134" y="263"/>
                </a:cxn>
                <a:cxn ang="0">
                  <a:pos x="119" y="268"/>
                </a:cxn>
                <a:cxn ang="0">
                  <a:pos x="104" y="258"/>
                </a:cxn>
                <a:cxn ang="0">
                  <a:pos x="109" y="207"/>
                </a:cxn>
                <a:cxn ang="0">
                  <a:pos x="148" y="91"/>
                </a:cxn>
                <a:cxn ang="0">
                  <a:pos x="198" y="25"/>
                </a:cxn>
              </a:cxnLst>
              <a:rect l="0" t="0" r="r" b="b"/>
              <a:pathLst>
                <a:path w="831" h="1034">
                  <a:moveTo>
                    <a:pt x="613" y="35"/>
                  </a:moveTo>
                  <a:lnTo>
                    <a:pt x="584" y="40"/>
                  </a:lnTo>
                  <a:lnTo>
                    <a:pt x="539" y="60"/>
                  </a:lnTo>
                  <a:lnTo>
                    <a:pt x="485" y="96"/>
                  </a:lnTo>
                  <a:lnTo>
                    <a:pt x="455" y="126"/>
                  </a:lnTo>
                  <a:lnTo>
                    <a:pt x="426" y="167"/>
                  </a:lnTo>
                  <a:lnTo>
                    <a:pt x="406" y="213"/>
                  </a:lnTo>
                  <a:lnTo>
                    <a:pt x="406" y="213"/>
                  </a:lnTo>
                  <a:lnTo>
                    <a:pt x="327" y="532"/>
                  </a:lnTo>
                  <a:lnTo>
                    <a:pt x="322" y="542"/>
                  </a:lnTo>
                  <a:lnTo>
                    <a:pt x="322" y="552"/>
                  </a:lnTo>
                  <a:lnTo>
                    <a:pt x="322" y="552"/>
                  </a:lnTo>
                  <a:lnTo>
                    <a:pt x="322" y="557"/>
                  </a:lnTo>
                  <a:lnTo>
                    <a:pt x="322" y="573"/>
                  </a:lnTo>
                  <a:lnTo>
                    <a:pt x="332" y="598"/>
                  </a:lnTo>
                  <a:lnTo>
                    <a:pt x="346" y="633"/>
                  </a:lnTo>
                  <a:lnTo>
                    <a:pt x="366" y="669"/>
                  </a:lnTo>
                  <a:lnTo>
                    <a:pt x="401" y="694"/>
                  </a:lnTo>
                  <a:lnTo>
                    <a:pt x="445" y="704"/>
                  </a:lnTo>
                  <a:lnTo>
                    <a:pt x="495" y="694"/>
                  </a:lnTo>
                  <a:lnTo>
                    <a:pt x="544" y="664"/>
                  </a:lnTo>
                  <a:lnTo>
                    <a:pt x="594" y="608"/>
                  </a:lnTo>
                  <a:lnTo>
                    <a:pt x="638" y="537"/>
                  </a:lnTo>
                  <a:lnTo>
                    <a:pt x="658" y="486"/>
                  </a:lnTo>
                  <a:lnTo>
                    <a:pt x="678" y="415"/>
                  </a:lnTo>
                  <a:lnTo>
                    <a:pt x="698" y="334"/>
                  </a:lnTo>
                  <a:lnTo>
                    <a:pt x="712" y="258"/>
                  </a:lnTo>
                  <a:lnTo>
                    <a:pt x="717" y="192"/>
                  </a:lnTo>
                  <a:lnTo>
                    <a:pt x="712" y="126"/>
                  </a:lnTo>
                  <a:lnTo>
                    <a:pt x="688" y="76"/>
                  </a:lnTo>
                  <a:lnTo>
                    <a:pt x="658" y="45"/>
                  </a:lnTo>
                  <a:lnTo>
                    <a:pt x="613" y="35"/>
                  </a:lnTo>
                  <a:close/>
                  <a:moveTo>
                    <a:pt x="267" y="0"/>
                  </a:moveTo>
                  <a:lnTo>
                    <a:pt x="307" y="5"/>
                  </a:lnTo>
                  <a:lnTo>
                    <a:pt x="341" y="20"/>
                  </a:lnTo>
                  <a:lnTo>
                    <a:pt x="371" y="40"/>
                  </a:lnTo>
                  <a:lnTo>
                    <a:pt x="396" y="76"/>
                  </a:lnTo>
                  <a:lnTo>
                    <a:pt x="411" y="121"/>
                  </a:lnTo>
                  <a:lnTo>
                    <a:pt x="455" y="76"/>
                  </a:lnTo>
                  <a:lnTo>
                    <a:pt x="505" y="40"/>
                  </a:lnTo>
                  <a:lnTo>
                    <a:pt x="559" y="10"/>
                  </a:lnTo>
                  <a:lnTo>
                    <a:pt x="618" y="0"/>
                  </a:lnTo>
                  <a:lnTo>
                    <a:pt x="688" y="15"/>
                  </a:lnTo>
                  <a:lnTo>
                    <a:pt x="747" y="50"/>
                  </a:lnTo>
                  <a:lnTo>
                    <a:pt x="792" y="101"/>
                  </a:lnTo>
                  <a:lnTo>
                    <a:pt x="821" y="177"/>
                  </a:lnTo>
                  <a:lnTo>
                    <a:pt x="831" y="263"/>
                  </a:lnTo>
                  <a:lnTo>
                    <a:pt x="821" y="365"/>
                  </a:lnTo>
                  <a:lnTo>
                    <a:pt x="787" y="461"/>
                  </a:lnTo>
                  <a:lnTo>
                    <a:pt x="737" y="547"/>
                  </a:lnTo>
                  <a:lnTo>
                    <a:pt x="678" y="628"/>
                  </a:lnTo>
                  <a:lnTo>
                    <a:pt x="604" y="684"/>
                  </a:lnTo>
                  <a:lnTo>
                    <a:pt x="529" y="725"/>
                  </a:lnTo>
                  <a:lnTo>
                    <a:pt x="450" y="740"/>
                  </a:lnTo>
                  <a:lnTo>
                    <a:pt x="396" y="730"/>
                  </a:lnTo>
                  <a:lnTo>
                    <a:pt x="351" y="704"/>
                  </a:lnTo>
                  <a:lnTo>
                    <a:pt x="322" y="669"/>
                  </a:lnTo>
                  <a:lnTo>
                    <a:pt x="302" y="633"/>
                  </a:lnTo>
                  <a:lnTo>
                    <a:pt x="292" y="664"/>
                  </a:lnTo>
                  <a:lnTo>
                    <a:pt x="282" y="715"/>
                  </a:lnTo>
                  <a:lnTo>
                    <a:pt x="267" y="775"/>
                  </a:lnTo>
                  <a:lnTo>
                    <a:pt x="252" y="836"/>
                  </a:lnTo>
                  <a:lnTo>
                    <a:pt x="238" y="892"/>
                  </a:lnTo>
                  <a:lnTo>
                    <a:pt x="228" y="938"/>
                  </a:lnTo>
                  <a:lnTo>
                    <a:pt x="223" y="958"/>
                  </a:lnTo>
                  <a:lnTo>
                    <a:pt x="228" y="968"/>
                  </a:lnTo>
                  <a:lnTo>
                    <a:pt x="233" y="978"/>
                  </a:lnTo>
                  <a:lnTo>
                    <a:pt x="257" y="983"/>
                  </a:lnTo>
                  <a:lnTo>
                    <a:pt x="302" y="988"/>
                  </a:lnTo>
                  <a:lnTo>
                    <a:pt x="317" y="988"/>
                  </a:lnTo>
                  <a:lnTo>
                    <a:pt x="327" y="988"/>
                  </a:lnTo>
                  <a:lnTo>
                    <a:pt x="336" y="993"/>
                  </a:lnTo>
                  <a:lnTo>
                    <a:pt x="341" y="998"/>
                  </a:lnTo>
                  <a:lnTo>
                    <a:pt x="341" y="1004"/>
                  </a:lnTo>
                  <a:lnTo>
                    <a:pt x="341" y="1019"/>
                  </a:lnTo>
                  <a:lnTo>
                    <a:pt x="336" y="1029"/>
                  </a:lnTo>
                  <a:lnTo>
                    <a:pt x="332" y="1034"/>
                  </a:lnTo>
                  <a:lnTo>
                    <a:pt x="322" y="1034"/>
                  </a:lnTo>
                  <a:lnTo>
                    <a:pt x="317" y="1034"/>
                  </a:lnTo>
                  <a:lnTo>
                    <a:pt x="312" y="1034"/>
                  </a:lnTo>
                  <a:lnTo>
                    <a:pt x="233" y="1034"/>
                  </a:lnTo>
                  <a:lnTo>
                    <a:pt x="153" y="1029"/>
                  </a:lnTo>
                  <a:lnTo>
                    <a:pt x="89" y="1034"/>
                  </a:lnTo>
                  <a:lnTo>
                    <a:pt x="20" y="1034"/>
                  </a:lnTo>
                  <a:lnTo>
                    <a:pt x="15" y="1034"/>
                  </a:lnTo>
                  <a:lnTo>
                    <a:pt x="5" y="1034"/>
                  </a:lnTo>
                  <a:lnTo>
                    <a:pt x="5" y="1024"/>
                  </a:lnTo>
                  <a:lnTo>
                    <a:pt x="0" y="1019"/>
                  </a:lnTo>
                  <a:lnTo>
                    <a:pt x="5" y="1004"/>
                  </a:lnTo>
                  <a:lnTo>
                    <a:pt x="5" y="998"/>
                  </a:lnTo>
                  <a:lnTo>
                    <a:pt x="15" y="993"/>
                  </a:lnTo>
                  <a:lnTo>
                    <a:pt x="20" y="988"/>
                  </a:lnTo>
                  <a:lnTo>
                    <a:pt x="30" y="988"/>
                  </a:lnTo>
                  <a:lnTo>
                    <a:pt x="35" y="988"/>
                  </a:lnTo>
                  <a:lnTo>
                    <a:pt x="79" y="983"/>
                  </a:lnTo>
                  <a:lnTo>
                    <a:pt x="104" y="973"/>
                  </a:lnTo>
                  <a:lnTo>
                    <a:pt x="114" y="953"/>
                  </a:lnTo>
                  <a:lnTo>
                    <a:pt x="124" y="922"/>
                  </a:lnTo>
                  <a:lnTo>
                    <a:pt x="124" y="922"/>
                  </a:lnTo>
                  <a:lnTo>
                    <a:pt x="302" y="197"/>
                  </a:lnTo>
                  <a:lnTo>
                    <a:pt x="312" y="157"/>
                  </a:lnTo>
                  <a:lnTo>
                    <a:pt x="312" y="111"/>
                  </a:lnTo>
                  <a:lnTo>
                    <a:pt x="312" y="86"/>
                  </a:lnTo>
                  <a:lnTo>
                    <a:pt x="307" y="71"/>
                  </a:lnTo>
                  <a:lnTo>
                    <a:pt x="302" y="55"/>
                  </a:lnTo>
                  <a:lnTo>
                    <a:pt x="297" y="45"/>
                  </a:lnTo>
                  <a:lnTo>
                    <a:pt x="287" y="40"/>
                  </a:lnTo>
                  <a:lnTo>
                    <a:pt x="277" y="35"/>
                  </a:lnTo>
                  <a:lnTo>
                    <a:pt x="262" y="35"/>
                  </a:lnTo>
                  <a:lnTo>
                    <a:pt x="228" y="50"/>
                  </a:lnTo>
                  <a:lnTo>
                    <a:pt x="193" y="91"/>
                  </a:lnTo>
                  <a:lnTo>
                    <a:pt x="168" y="152"/>
                  </a:lnTo>
                  <a:lnTo>
                    <a:pt x="148" y="233"/>
                  </a:lnTo>
                  <a:lnTo>
                    <a:pt x="144" y="248"/>
                  </a:lnTo>
                  <a:lnTo>
                    <a:pt x="139" y="258"/>
                  </a:lnTo>
                  <a:lnTo>
                    <a:pt x="134" y="263"/>
                  </a:lnTo>
                  <a:lnTo>
                    <a:pt x="134" y="263"/>
                  </a:lnTo>
                  <a:lnTo>
                    <a:pt x="129" y="268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14" y="263"/>
                  </a:lnTo>
                  <a:lnTo>
                    <a:pt x="109" y="263"/>
                  </a:lnTo>
                  <a:lnTo>
                    <a:pt x="104" y="258"/>
                  </a:lnTo>
                  <a:lnTo>
                    <a:pt x="104" y="253"/>
                  </a:lnTo>
                  <a:lnTo>
                    <a:pt x="104" y="238"/>
                  </a:lnTo>
                  <a:lnTo>
                    <a:pt x="109" y="207"/>
                  </a:lnTo>
                  <a:lnTo>
                    <a:pt x="119" y="172"/>
                  </a:lnTo>
                  <a:lnTo>
                    <a:pt x="134" y="131"/>
                  </a:lnTo>
                  <a:lnTo>
                    <a:pt x="148" y="91"/>
                  </a:lnTo>
                  <a:lnTo>
                    <a:pt x="158" y="71"/>
                  </a:lnTo>
                  <a:lnTo>
                    <a:pt x="178" y="50"/>
                  </a:lnTo>
                  <a:lnTo>
                    <a:pt x="198" y="25"/>
                  </a:lnTo>
                  <a:lnTo>
                    <a:pt x="228" y="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4829" y="2199"/>
              <a:ext cx="485" cy="517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440" y="30"/>
                </a:cxn>
                <a:cxn ang="0">
                  <a:pos x="475" y="96"/>
                </a:cxn>
                <a:cxn ang="0">
                  <a:pos x="465" y="137"/>
                </a:cxn>
                <a:cxn ang="0">
                  <a:pos x="445" y="162"/>
                </a:cxn>
                <a:cxn ang="0">
                  <a:pos x="421" y="172"/>
                </a:cxn>
                <a:cxn ang="0">
                  <a:pos x="401" y="172"/>
                </a:cxn>
                <a:cxn ang="0">
                  <a:pos x="381" y="162"/>
                </a:cxn>
                <a:cxn ang="0">
                  <a:pos x="366" y="142"/>
                </a:cxn>
                <a:cxn ang="0">
                  <a:pos x="366" y="116"/>
                </a:cxn>
                <a:cxn ang="0">
                  <a:pos x="376" y="91"/>
                </a:cxn>
                <a:cxn ang="0">
                  <a:pos x="406" y="71"/>
                </a:cxn>
                <a:cxn ang="0">
                  <a:pos x="421" y="66"/>
                </a:cxn>
                <a:cxn ang="0">
                  <a:pos x="351" y="30"/>
                </a:cxn>
                <a:cxn ang="0">
                  <a:pos x="267" y="40"/>
                </a:cxn>
                <a:cxn ang="0">
                  <a:pos x="168" y="116"/>
                </a:cxn>
                <a:cxn ang="0">
                  <a:pos x="114" y="228"/>
                </a:cxn>
                <a:cxn ang="0">
                  <a:pos x="94" y="324"/>
                </a:cxn>
                <a:cxn ang="0">
                  <a:pos x="99" y="406"/>
                </a:cxn>
                <a:cxn ang="0">
                  <a:pos x="158" y="476"/>
                </a:cxn>
                <a:cxn ang="0">
                  <a:pos x="233" y="482"/>
                </a:cxn>
                <a:cxn ang="0">
                  <a:pos x="332" y="461"/>
                </a:cxn>
                <a:cxn ang="0">
                  <a:pos x="450" y="380"/>
                </a:cxn>
                <a:cxn ang="0">
                  <a:pos x="460" y="370"/>
                </a:cxn>
                <a:cxn ang="0">
                  <a:pos x="465" y="365"/>
                </a:cxn>
                <a:cxn ang="0">
                  <a:pos x="480" y="375"/>
                </a:cxn>
                <a:cxn ang="0">
                  <a:pos x="485" y="385"/>
                </a:cxn>
                <a:cxn ang="0">
                  <a:pos x="455" y="426"/>
                </a:cxn>
                <a:cxn ang="0">
                  <a:pos x="361" y="487"/>
                </a:cxn>
                <a:cxn ang="0">
                  <a:pos x="208" y="517"/>
                </a:cxn>
                <a:cxn ang="0">
                  <a:pos x="89" y="487"/>
                </a:cxn>
                <a:cxn ang="0">
                  <a:pos x="20" y="411"/>
                </a:cxn>
                <a:cxn ang="0">
                  <a:pos x="0" y="314"/>
                </a:cxn>
                <a:cxn ang="0">
                  <a:pos x="45" y="162"/>
                </a:cxn>
                <a:cxn ang="0">
                  <a:pos x="163" y="46"/>
                </a:cxn>
                <a:cxn ang="0">
                  <a:pos x="322" y="0"/>
                </a:cxn>
              </a:cxnLst>
              <a:rect l="0" t="0" r="r" b="b"/>
              <a:pathLst>
                <a:path w="485" h="517">
                  <a:moveTo>
                    <a:pt x="322" y="0"/>
                  </a:moveTo>
                  <a:lnTo>
                    <a:pt x="361" y="0"/>
                  </a:lnTo>
                  <a:lnTo>
                    <a:pt x="406" y="10"/>
                  </a:lnTo>
                  <a:lnTo>
                    <a:pt x="440" y="30"/>
                  </a:lnTo>
                  <a:lnTo>
                    <a:pt x="465" y="56"/>
                  </a:lnTo>
                  <a:lnTo>
                    <a:pt x="475" y="96"/>
                  </a:lnTo>
                  <a:lnTo>
                    <a:pt x="470" y="116"/>
                  </a:lnTo>
                  <a:lnTo>
                    <a:pt x="465" y="137"/>
                  </a:lnTo>
                  <a:lnTo>
                    <a:pt x="455" y="152"/>
                  </a:lnTo>
                  <a:lnTo>
                    <a:pt x="445" y="162"/>
                  </a:lnTo>
                  <a:lnTo>
                    <a:pt x="430" y="167"/>
                  </a:lnTo>
                  <a:lnTo>
                    <a:pt x="421" y="172"/>
                  </a:lnTo>
                  <a:lnTo>
                    <a:pt x="411" y="172"/>
                  </a:lnTo>
                  <a:lnTo>
                    <a:pt x="401" y="172"/>
                  </a:lnTo>
                  <a:lnTo>
                    <a:pt x="386" y="167"/>
                  </a:lnTo>
                  <a:lnTo>
                    <a:pt x="381" y="162"/>
                  </a:lnTo>
                  <a:lnTo>
                    <a:pt x="371" y="152"/>
                  </a:lnTo>
                  <a:lnTo>
                    <a:pt x="366" y="142"/>
                  </a:lnTo>
                  <a:lnTo>
                    <a:pt x="366" y="127"/>
                  </a:lnTo>
                  <a:lnTo>
                    <a:pt x="366" y="116"/>
                  </a:lnTo>
                  <a:lnTo>
                    <a:pt x="371" y="101"/>
                  </a:lnTo>
                  <a:lnTo>
                    <a:pt x="376" y="91"/>
                  </a:lnTo>
                  <a:lnTo>
                    <a:pt x="391" y="76"/>
                  </a:lnTo>
                  <a:lnTo>
                    <a:pt x="406" y="71"/>
                  </a:lnTo>
                  <a:lnTo>
                    <a:pt x="421" y="66"/>
                  </a:lnTo>
                  <a:lnTo>
                    <a:pt x="421" y="66"/>
                  </a:lnTo>
                  <a:lnTo>
                    <a:pt x="386" y="40"/>
                  </a:lnTo>
                  <a:lnTo>
                    <a:pt x="351" y="30"/>
                  </a:lnTo>
                  <a:lnTo>
                    <a:pt x="322" y="30"/>
                  </a:lnTo>
                  <a:lnTo>
                    <a:pt x="267" y="40"/>
                  </a:lnTo>
                  <a:lnTo>
                    <a:pt x="213" y="71"/>
                  </a:lnTo>
                  <a:lnTo>
                    <a:pt x="168" y="116"/>
                  </a:lnTo>
                  <a:lnTo>
                    <a:pt x="139" y="172"/>
                  </a:lnTo>
                  <a:lnTo>
                    <a:pt x="114" y="228"/>
                  </a:lnTo>
                  <a:lnTo>
                    <a:pt x="99" y="279"/>
                  </a:lnTo>
                  <a:lnTo>
                    <a:pt x="94" y="324"/>
                  </a:lnTo>
                  <a:lnTo>
                    <a:pt x="89" y="355"/>
                  </a:lnTo>
                  <a:lnTo>
                    <a:pt x="99" y="406"/>
                  </a:lnTo>
                  <a:lnTo>
                    <a:pt x="119" y="446"/>
                  </a:lnTo>
                  <a:lnTo>
                    <a:pt x="158" y="476"/>
                  </a:lnTo>
                  <a:lnTo>
                    <a:pt x="208" y="487"/>
                  </a:lnTo>
                  <a:lnTo>
                    <a:pt x="233" y="482"/>
                  </a:lnTo>
                  <a:lnTo>
                    <a:pt x="277" y="476"/>
                  </a:lnTo>
                  <a:lnTo>
                    <a:pt x="332" y="461"/>
                  </a:lnTo>
                  <a:lnTo>
                    <a:pt x="391" y="431"/>
                  </a:lnTo>
                  <a:lnTo>
                    <a:pt x="450" y="380"/>
                  </a:lnTo>
                  <a:lnTo>
                    <a:pt x="455" y="375"/>
                  </a:lnTo>
                  <a:lnTo>
                    <a:pt x="460" y="370"/>
                  </a:lnTo>
                  <a:lnTo>
                    <a:pt x="465" y="365"/>
                  </a:lnTo>
                  <a:lnTo>
                    <a:pt x="465" y="365"/>
                  </a:lnTo>
                  <a:lnTo>
                    <a:pt x="475" y="370"/>
                  </a:lnTo>
                  <a:lnTo>
                    <a:pt x="480" y="375"/>
                  </a:lnTo>
                  <a:lnTo>
                    <a:pt x="485" y="380"/>
                  </a:lnTo>
                  <a:lnTo>
                    <a:pt x="485" y="385"/>
                  </a:lnTo>
                  <a:lnTo>
                    <a:pt x="480" y="400"/>
                  </a:lnTo>
                  <a:lnTo>
                    <a:pt x="455" y="426"/>
                  </a:lnTo>
                  <a:lnTo>
                    <a:pt x="416" y="456"/>
                  </a:lnTo>
                  <a:lnTo>
                    <a:pt x="361" y="487"/>
                  </a:lnTo>
                  <a:lnTo>
                    <a:pt x="292" y="507"/>
                  </a:lnTo>
                  <a:lnTo>
                    <a:pt x="208" y="517"/>
                  </a:lnTo>
                  <a:lnTo>
                    <a:pt x="144" y="507"/>
                  </a:lnTo>
                  <a:lnTo>
                    <a:pt x="89" y="487"/>
                  </a:lnTo>
                  <a:lnTo>
                    <a:pt x="50" y="451"/>
                  </a:lnTo>
                  <a:lnTo>
                    <a:pt x="20" y="411"/>
                  </a:lnTo>
                  <a:lnTo>
                    <a:pt x="5" y="365"/>
                  </a:lnTo>
                  <a:lnTo>
                    <a:pt x="0" y="314"/>
                  </a:lnTo>
                  <a:lnTo>
                    <a:pt x="10" y="238"/>
                  </a:lnTo>
                  <a:lnTo>
                    <a:pt x="45" y="162"/>
                  </a:lnTo>
                  <a:lnTo>
                    <a:pt x="99" y="96"/>
                  </a:lnTo>
                  <a:lnTo>
                    <a:pt x="163" y="46"/>
                  </a:lnTo>
                  <a:lnTo>
                    <a:pt x="243" y="1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15507" y="1246"/>
              <a:ext cx="564" cy="1632"/>
            </a:xfrm>
            <a:custGeom>
              <a:avLst/>
              <a:gdLst/>
              <a:ahLst/>
              <a:cxnLst>
                <a:cxn ang="0">
                  <a:pos x="79" y="5"/>
                </a:cxn>
                <a:cxn ang="0">
                  <a:pos x="203" y="35"/>
                </a:cxn>
                <a:cxn ang="0">
                  <a:pos x="302" y="111"/>
                </a:cxn>
                <a:cxn ang="0">
                  <a:pos x="331" y="202"/>
                </a:cxn>
                <a:cxn ang="0">
                  <a:pos x="336" y="573"/>
                </a:cxn>
                <a:cxn ang="0">
                  <a:pos x="336" y="613"/>
                </a:cxn>
                <a:cxn ang="0">
                  <a:pos x="336" y="633"/>
                </a:cxn>
                <a:cxn ang="0">
                  <a:pos x="341" y="649"/>
                </a:cxn>
                <a:cxn ang="0">
                  <a:pos x="405" y="755"/>
                </a:cxn>
                <a:cxn ang="0">
                  <a:pos x="539" y="796"/>
                </a:cxn>
                <a:cxn ang="0">
                  <a:pos x="559" y="801"/>
                </a:cxn>
                <a:cxn ang="0">
                  <a:pos x="564" y="816"/>
                </a:cxn>
                <a:cxn ang="0">
                  <a:pos x="559" y="831"/>
                </a:cxn>
                <a:cxn ang="0">
                  <a:pos x="509" y="836"/>
                </a:cxn>
                <a:cxn ang="0">
                  <a:pos x="401" y="882"/>
                </a:cxn>
                <a:cxn ang="0">
                  <a:pos x="341" y="968"/>
                </a:cxn>
                <a:cxn ang="0">
                  <a:pos x="336" y="1054"/>
                </a:cxn>
                <a:cxn ang="0">
                  <a:pos x="321" y="1485"/>
                </a:cxn>
                <a:cxn ang="0">
                  <a:pos x="242" y="1577"/>
                </a:cxn>
                <a:cxn ang="0">
                  <a:pos x="109" y="1622"/>
                </a:cxn>
                <a:cxn ang="0">
                  <a:pos x="25" y="1632"/>
                </a:cxn>
                <a:cxn ang="0">
                  <a:pos x="5" y="1627"/>
                </a:cxn>
                <a:cxn ang="0">
                  <a:pos x="0" y="1612"/>
                </a:cxn>
                <a:cxn ang="0">
                  <a:pos x="5" y="1597"/>
                </a:cxn>
                <a:cxn ang="0">
                  <a:pos x="89" y="1582"/>
                </a:cxn>
                <a:cxn ang="0">
                  <a:pos x="188" y="1526"/>
                </a:cxn>
                <a:cxn ang="0">
                  <a:pos x="227" y="1450"/>
                </a:cxn>
                <a:cxn ang="0">
                  <a:pos x="227" y="1414"/>
                </a:cxn>
                <a:cxn ang="0">
                  <a:pos x="237" y="968"/>
                </a:cxn>
                <a:cxn ang="0">
                  <a:pos x="292" y="877"/>
                </a:cxn>
                <a:cxn ang="0">
                  <a:pos x="415" y="816"/>
                </a:cxn>
                <a:cxn ang="0">
                  <a:pos x="331" y="780"/>
                </a:cxn>
                <a:cxn ang="0">
                  <a:pos x="262" y="715"/>
                </a:cxn>
                <a:cxn ang="0">
                  <a:pos x="232" y="644"/>
                </a:cxn>
                <a:cxn ang="0">
                  <a:pos x="227" y="253"/>
                </a:cxn>
                <a:cxn ang="0">
                  <a:pos x="227" y="213"/>
                </a:cxn>
                <a:cxn ang="0">
                  <a:pos x="227" y="192"/>
                </a:cxn>
                <a:cxn ang="0">
                  <a:pos x="222" y="177"/>
                </a:cxn>
                <a:cxn ang="0">
                  <a:pos x="153" y="81"/>
                </a:cxn>
                <a:cxn ang="0">
                  <a:pos x="25" y="35"/>
                </a:cxn>
                <a:cxn ang="0">
                  <a:pos x="10" y="35"/>
                </a:cxn>
                <a:cxn ang="0">
                  <a:pos x="0" y="25"/>
                </a:cxn>
                <a:cxn ang="0">
                  <a:pos x="0" y="10"/>
                </a:cxn>
                <a:cxn ang="0">
                  <a:pos x="15" y="0"/>
                </a:cxn>
                <a:cxn ang="0">
                  <a:pos x="34" y="0"/>
                </a:cxn>
              </a:cxnLst>
              <a:rect l="0" t="0" r="r" b="b"/>
              <a:pathLst>
                <a:path w="564" h="1632">
                  <a:moveTo>
                    <a:pt x="34" y="0"/>
                  </a:moveTo>
                  <a:lnTo>
                    <a:pt x="79" y="5"/>
                  </a:lnTo>
                  <a:lnTo>
                    <a:pt x="143" y="15"/>
                  </a:lnTo>
                  <a:lnTo>
                    <a:pt x="203" y="35"/>
                  </a:lnTo>
                  <a:lnTo>
                    <a:pt x="262" y="66"/>
                  </a:lnTo>
                  <a:lnTo>
                    <a:pt x="302" y="111"/>
                  </a:lnTo>
                  <a:lnTo>
                    <a:pt x="326" y="157"/>
                  </a:lnTo>
                  <a:lnTo>
                    <a:pt x="331" y="202"/>
                  </a:lnTo>
                  <a:lnTo>
                    <a:pt x="336" y="248"/>
                  </a:lnTo>
                  <a:lnTo>
                    <a:pt x="336" y="573"/>
                  </a:lnTo>
                  <a:lnTo>
                    <a:pt x="336" y="598"/>
                  </a:lnTo>
                  <a:lnTo>
                    <a:pt x="336" y="613"/>
                  </a:lnTo>
                  <a:lnTo>
                    <a:pt x="336" y="628"/>
                  </a:lnTo>
                  <a:lnTo>
                    <a:pt x="336" y="633"/>
                  </a:lnTo>
                  <a:lnTo>
                    <a:pt x="336" y="644"/>
                  </a:lnTo>
                  <a:lnTo>
                    <a:pt x="341" y="649"/>
                  </a:lnTo>
                  <a:lnTo>
                    <a:pt x="366" y="709"/>
                  </a:lnTo>
                  <a:lnTo>
                    <a:pt x="405" y="755"/>
                  </a:lnTo>
                  <a:lnTo>
                    <a:pt x="465" y="786"/>
                  </a:lnTo>
                  <a:lnTo>
                    <a:pt x="539" y="796"/>
                  </a:lnTo>
                  <a:lnTo>
                    <a:pt x="549" y="801"/>
                  </a:lnTo>
                  <a:lnTo>
                    <a:pt x="559" y="801"/>
                  </a:lnTo>
                  <a:lnTo>
                    <a:pt x="564" y="806"/>
                  </a:lnTo>
                  <a:lnTo>
                    <a:pt x="564" y="816"/>
                  </a:lnTo>
                  <a:lnTo>
                    <a:pt x="564" y="821"/>
                  </a:lnTo>
                  <a:lnTo>
                    <a:pt x="559" y="831"/>
                  </a:lnTo>
                  <a:lnTo>
                    <a:pt x="549" y="831"/>
                  </a:lnTo>
                  <a:lnTo>
                    <a:pt x="509" y="836"/>
                  </a:lnTo>
                  <a:lnTo>
                    <a:pt x="455" y="846"/>
                  </a:lnTo>
                  <a:lnTo>
                    <a:pt x="401" y="882"/>
                  </a:lnTo>
                  <a:lnTo>
                    <a:pt x="361" y="922"/>
                  </a:lnTo>
                  <a:lnTo>
                    <a:pt x="341" y="968"/>
                  </a:lnTo>
                  <a:lnTo>
                    <a:pt x="336" y="1009"/>
                  </a:lnTo>
                  <a:lnTo>
                    <a:pt x="336" y="1054"/>
                  </a:lnTo>
                  <a:lnTo>
                    <a:pt x="336" y="1424"/>
                  </a:lnTo>
                  <a:lnTo>
                    <a:pt x="321" y="1485"/>
                  </a:lnTo>
                  <a:lnTo>
                    <a:pt x="292" y="1536"/>
                  </a:lnTo>
                  <a:lnTo>
                    <a:pt x="242" y="1577"/>
                  </a:lnTo>
                  <a:lnTo>
                    <a:pt x="178" y="1607"/>
                  </a:lnTo>
                  <a:lnTo>
                    <a:pt x="109" y="1622"/>
                  </a:lnTo>
                  <a:lnTo>
                    <a:pt x="34" y="1632"/>
                  </a:lnTo>
                  <a:lnTo>
                    <a:pt x="25" y="1632"/>
                  </a:lnTo>
                  <a:lnTo>
                    <a:pt x="15" y="1627"/>
                  </a:lnTo>
                  <a:lnTo>
                    <a:pt x="5" y="1627"/>
                  </a:lnTo>
                  <a:lnTo>
                    <a:pt x="0" y="1622"/>
                  </a:lnTo>
                  <a:lnTo>
                    <a:pt x="0" y="1612"/>
                  </a:lnTo>
                  <a:lnTo>
                    <a:pt x="0" y="1602"/>
                  </a:lnTo>
                  <a:lnTo>
                    <a:pt x="5" y="1597"/>
                  </a:lnTo>
                  <a:lnTo>
                    <a:pt x="15" y="1592"/>
                  </a:lnTo>
                  <a:lnTo>
                    <a:pt x="89" y="1582"/>
                  </a:lnTo>
                  <a:lnTo>
                    <a:pt x="148" y="1556"/>
                  </a:lnTo>
                  <a:lnTo>
                    <a:pt x="188" y="1526"/>
                  </a:lnTo>
                  <a:lnTo>
                    <a:pt x="213" y="1485"/>
                  </a:lnTo>
                  <a:lnTo>
                    <a:pt x="227" y="1450"/>
                  </a:lnTo>
                  <a:lnTo>
                    <a:pt x="227" y="1414"/>
                  </a:lnTo>
                  <a:lnTo>
                    <a:pt x="227" y="1414"/>
                  </a:lnTo>
                  <a:lnTo>
                    <a:pt x="227" y="1024"/>
                  </a:lnTo>
                  <a:lnTo>
                    <a:pt x="237" y="968"/>
                  </a:lnTo>
                  <a:lnTo>
                    <a:pt x="257" y="917"/>
                  </a:lnTo>
                  <a:lnTo>
                    <a:pt x="292" y="877"/>
                  </a:lnTo>
                  <a:lnTo>
                    <a:pt x="346" y="841"/>
                  </a:lnTo>
                  <a:lnTo>
                    <a:pt x="415" y="816"/>
                  </a:lnTo>
                  <a:lnTo>
                    <a:pt x="371" y="801"/>
                  </a:lnTo>
                  <a:lnTo>
                    <a:pt x="331" y="780"/>
                  </a:lnTo>
                  <a:lnTo>
                    <a:pt x="292" y="750"/>
                  </a:lnTo>
                  <a:lnTo>
                    <a:pt x="262" y="715"/>
                  </a:lnTo>
                  <a:lnTo>
                    <a:pt x="242" y="684"/>
                  </a:lnTo>
                  <a:lnTo>
                    <a:pt x="232" y="644"/>
                  </a:lnTo>
                  <a:lnTo>
                    <a:pt x="227" y="598"/>
                  </a:lnTo>
                  <a:lnTo>
                    <a:pt x="227" y="253"/>
                  </a:lnTo>
                  <a:lnTo>
                    <a:pt x="227" y="228"/>
                  </a:lnTo>
                  <a:lnTo>
                    <a:pt x="227" y="213"/>
                  </a:lnTo>
                  <a:lnTo>
                    <a:pt x="227" y="197"/>
                  </a:lnTo>
                  <a:lnTo>
                    <a:pt x="227" y="192"/>
                  </a:lnTo>
                  <a:lnTo>
                    <a:pt x="227" y="182"/>
                  </a:lnTo>
                  <a:lnTo>
                    <a:pt x="222" y="177"/>
                  </a:lnTo>
                  <a:lnTo>
                    <a:pt x="198" y="121"/>
                  </a:lnTo>
                  <a:lnTo>
                    <a:pt x="153" y="81"/>
                  </a:lnTo>
                  <a:lnTo>
                    <a:pt x="94" y="50"/>
                  </a:lnTo>
                  <a:lnTo>
                    <a:pt x="25" y="35"/>
                  </a:lnTo>
                  <a:lnTo>
                    <a:pt x="15" y="35"/>
                  </a:lnTo>
                  <a:lnTo>
                    <a:pt x="10" y="35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 noEditPoints="1"/>
            </p:cNvSpPr>
            <p:nvPr/>
          </p:nvSpPr>
          <p:spPr bwMode="auto">
            <a:xfrm>
              <a:off x="16288" y="1246"/>
              <a:ext cx="371" cy="1632"/>
            </a:xfrm>
            <a:custGeom>
              <a:avLst/>
              <a:gdLst/>
              <a:ahLst/>
              <a:cxnLst>
                <a:cxn ang="0">
                  <a:pos x="371" y="816"/>
                </a:cxn>
                <a:cxn ang="0">
                  <a:pos x="371" y="816"/>
                </a:cxn>
                <a:cxn ang="0">
                  <a:pos x="371" y="816"/>
                </a:cxn>
                <a:cxn ang="0">
                  <a:pos x="371" y="816"/>
                </a:cxn>
                <a:cxn ang="0">
                  <a:pos x="20" y="0"/>
                </a:cxn>
                <a:cxn ang="0">
                  <a:pos x="35" y="10"/>
                </a:cxn>
                <a:cxn ang="0">
                  <a:pos x="70" y="35"/>
                </a:cxn>
                <a:cxn ang="0">
                  <a:pos x="109" y="81"/>
                </a:cxn>
                <a:cxn ang="0">
                  <a:pos x="164" y="137"/>
                </a:cxn>
                <a:cxn ang="0">
                  <a:pos x="213" y="218"/>
                </a:cxn>
                <a:cxn ang="0">
                  <a:pos x="268" y="309"/>
                </a:cxn>
                <a:cxn ang="0">
                  <a:pos x="317" y="446"/>
                </a:cxn>
                <a:cxn ang="0">
                  <a:pos x="352" y="583"/>
                </a:cxn>
                <a:cxn ang="0">
                  <a:pos x="367" y="709"/>
                </a:cxn>
                <a:cxn ang="0">
                  <a:pos x="371" y="816"/>
                </a:cxn>
                <a:cxn ang="0">
                  <a:pos x="367" y="922"/>
                </a:cxn>
                <a:cxn ang="0">
                  <a:pos x="352" y="1049"/>
                </a:cxn>
                <a:cxn ang="0">
                  <a:pos x="322" y="1176"/>
                </a:cxn>
                <a:cxn ang="0">
                  <a:pos x="273" y="1313"/>
                </a:cxn>
                <a:cxn ang="0">
                  <a:pos x="218" y="1409"/>
                </a:cxn>
                <a:cxn ang="0">
                  <a:pos x="164" y="1485"/>
                </a:cxn>
                <a:cxn ang="0">
                  <a:pos x="114" y="1551"/>
                </a:cxn>
                <a:cxn ang="0">
                  <a:pos x="70" y="1592"/>
                </a:cxn>
                <a:cxn ang="0">
                  <a:pos x="35" y="1622"/>
                </a:cxn>
                <a:cxn ang="0">
                  <a:pos x="20" y="1632"/>
                </a:cxn>
                <a:cxn ang="0">
                  <a:pos x="10" y="1627"/>
                </a:cxn>
                <a:cxn ang="0">
                  <a:pos x="0" y="1622"/>
                </a:cxn>
                <a:cxn ang="0">
                  <a:pos x="0" y="1617"/>
                </a:cxn>
                <a:cxn ang="0">
                  <a:pos x="0" y="1612"/>
                </a:cxn>
                <a:cxn ang="0">
                  <a:pos x="0" y="1607"/>
                </a:cxn>
                <a:cxn ang="0">
                  <a:pos x="5" y="1602"/>
                </a:cxn>
                <a:cxn ang="0">
                  <a:pos x="10" y="1597"/>
                </a:cxn>
                <a:cxn ang="0">
                  <a:pos x="25" y="1587"/>
                </a:cxn>
                <a:cxn ang="0">
                  <a:pos x="109" y="1475"/>
                </a:cxn>
                <a:cxn ang="0">
                  <a:pos x="179" y="1359"/>
                </a:cxn>
                <a:cxn ang="0">
                  <a:pos x="223" y="1227"/>
                </a:cxn>
                <a:cxn ang="0">
                  <a:pos x="258" y="1095"/>
                </a:cxn>
                <a:cxn ang="0">
                  <a:pos x="273" y="953"/>
                </a:cxn>
                <a:cxn ang="0">
                  <a:pos x="277" y="816"/>
                </a:cxn>
                <a:cxn ang="0">
                  <a:pos x="273" y="654"/>
                </a:cxn>
                <a:cxn ang="0">
                  <a:pos x="248" y="502"/>
                </a:cxn>
                <a:cxn ang="0">
                  <a:pos x="213" y="365"/>
                </a:cxn>
                <a:cxn ang="0">
                  <a:pos x="164" y="248"/>
                </a:cxn>
                <a:cxn ang="0">
                  <a:pos x="104" y="142"/>
                </a:cxn>
                <a:cxn ang="0">
                  <a:pos x="30" y="55"/>
                </a:cxn>
                <a:cxn ang="0">
                  <a:pos x="15" y="40"/>
                </a:cxn>
                <a:cxn ang="0">
                  <a:pos x="10" y="30"/>
                </a:cxn>
                <a:cxn ang="0">
                  <a:pos x="5" y="2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10" y="5"/>
                </a:cxn>
                <a:cxn ang="0">
                  <a:pos x="20" y="0"/>
                </a:cxn>
              </a:cxnLst>
              <a:rect l="0" t="0" r="r" b="b"/>
              <a:pathLst>
                <a:path w="371" h="1632">
                  <a:moveTo>
                    <a:pt x="371" y="816"/>
                  </a:moveTo>
                  <a:lnTo>
                    <a:pt x="371" y="816"/>
                  </a:lnTo>
                  <a:lnTo>
                    <a:pt x="371" y="816"/>
                  </a:lnTo>
                  <a:lnTo>
                    <a:pt x="371" y="816"/>
                  </a:lnTo>
                  <a:close/>
                  <a:moveTo>
                    <a:pt x="20" y="0"/>
                  </a:moveTo>
                  <a:lnTo>
                    <a:pt x="35" y="10"/>
                  </a:lnTo>
                  <a:lnTo>
                    <a:pt x="70" y="35"/>
                  </a:lnTo>
                  <a:lnTo>
                    <a:pt x="109" y="81"/>
                  </a:lnTo>
                  <a:lnTo>
                    <a:pt x="164" y="137"/>
                  </a:lnTo>
                  <a:lnTo>
                    <a:pt x="213" y="218"/>
                  </a:lnTo>
                  <a:lnTo>
                    <a:pt x="268" y="309"/>
                  </a:lnTo>
                  <a:lnTo>
                    <a:pt x="317" y="446"/>
                  </a:lnTo>
                  <a:lnTo>
                    <a:pt x="352" y="583"/>
                  </a:lnTo>
                  <a:lnTo>
                    <a:pt x="367" y="709"/>
                  </a:lnTo>
                  <a:lnTo>
                    <a:pt x="371" y="816"/>
                  </a:lnTo>
                  <a:lnTo>
                    <a:pt x="367" y="922"/>
                  </a:lnTo>
                  <a:lnTo>
                    <a:pt x="352" y="1049"/>
                  </a:lnTo>
                  <a:lnTo>
                    <a:pt x="322" y="1176"/>
                  </a:lnTo>
                  <a:lnTo>
                    <a:pt x="273" y="1313"/>
                  </a:lnTo>
                  <a:lnTo>
                    <a:pt x="218" y="1409"/>
                  </a:lnTo>
                  <a:lnTo>
                    <a:pt x="164" y="1485"/>
                  </a:lnTo>
                  <a:lnTo>
                    <a:pt x="114" y="1551"/>
                  </a:lnTo>
                  <a:lnTo>
                    <a:pt x="70" y="1592"/>
                  </a:lnTo>
                  <a:lnTo>
                    <a:pt x="35" y="1622"/>
                  </a:lnTo>
                  <a:lnTo>
                    <a:pt x="20" y="1632"/>
                  </a:lnTo>
                  <a:lnTo>
                    <a:pt x="10" y="1627"/>
                  </a:lnTo>
                  <a:lnTo>
                    <a:pt x="0" y="1622"/>
                  </a:lnTo>
                  <a:lnTo>
                    <a:pt x="0" y="1617"/>
                  </a:lnTo>
                  <a:lnTo>
                    <a:pt x="0" y="1612"/>
                  </a:lnTo>
                  <a:lnTo>
                    <a:pt x="0" y="1607"/>
                  </a:lnTo>
                  <a:lnTo>
                    <a:pt x="5" y="1602"/>
                  </a:lnTo>
                  <a:lnTo>
                    <a:pt x="10" y="1597"/>
                  </a:lnTo>
                  <a:lnTo>
                    <a:pt x="25" y="1587"/>
                  </a:lnTo>
                  <a:lnTo>
                    <a:pt x="109" y="1475"/>
                  </a:lnTo>
                  <a:lnTo>
                    <a:pt x="179" y="1359"/>
                  </a:lnTo>
                  <a:lnTo>
                    <a:pt x="223" y="1227"/>
                  </a:lnTo>
                  <a:lnTo>
                    <a:pt x="258" y="1095"/>
                  </a:lnTo>
                  <a:lnTo>
                    <a:pt x="273" y="953"/>
                  </a:lnTo>
                  <a:lnTo>
                    <a:pt x="277" y="816"/>
                  </a:lnTo>
                  <a:lnTo>
                    <a:pt x="273" y="654"/>
                  </a:lnTo>
                  <a:lnTo>
                    <a:pt x="248" y="502"/>
                  </a:lnTo>
                  <a:lnTo>
                    <a:pt x="213" y="365"/>
                  </a:lnTo>
                  <a:lnTo>
                    <a:pt x="164" y="248"/>
                  </a:lnTo>
                  <a:lnTo>
                    <a:pt x="104" y="142"/>
                  </a:lnTo>
                  <a:lnTo>
                    <a:pt x="30" y="55"/>
                  </a:lnTo>
                  <a:lnTo>
                    <a:pt x="15" y="40"/>
                  </a:lnTo>
                  <a:lnTo>
                    <a:pt x="10" y="30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609600" y="2743200"/>
            <a:ext cx="8077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o(</a:t>
            </a:r>
            <a:r>
              <a:rPr lang="en-US" sz="2800" dirty="0" err="1" smtClean="0">
                <a:latin typeface="eufb10" pitchFamily="34" charset="0"/>
              </a:rPr>
              <a:t>s</a:t>
            </a:r>
            <a:r>
              <a:rPr lang="en-US" sz="2800" baseline="-25000" dirty="0" err="1" smtClean="0"/>
              <a:t>n</a:t>
            </a:r>
            <a:r>
              <a:rPr lang="en-US" sz="2800" dirty="0" smtClean="0"/>
              <a:t>): ordering of the sheets at the marked points</a:t>
            </a:r>
            <a:endParaRPr lang="en-US" sz="2800" dirty="0"/>
          </a:p>
        </p:txBody>
      </p:sp>
      <p:sp>
        <p:nvSpPr>
          <p:cNvPr id="28" name="TextBox 27"/>
          <p:cNvSpPr txBox="1"/>
          <p:nvPr/>
        </p:nvSpPr>
        <p:spPr>
          <a:xfrm>
            <a:off x="0" y="35814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 smtClean="0"/>
              <a:t>p</a:t>
            </a:r>
            <a:r>
              <a:rPr lang="en-US" sz="2400" baseline="-25000" dirty="0" smtClean="0"/>
              <a:t>c</a:t>
            </a:r>
            <a:r>
              <a:rPr lang="en-US" sz="2400" dirty="0" smtClean="0"/>
              <a:t>:  are nonintersecting open embedded segments </a:t>
            </a:r>
          </a:p>
          <a:p>
            <a:r>
              <a:rPr lang="en-US" sz="2400" dirty="0" smtClean="0"/>
              <a:t>(0,1)  </a:t>
            </a:r>
            <a:r>
              <a:rPr lang="en-US" sz="2400" dirty="0" smtClean="0">
                <a:sym typeface="Mathematica1"/>
              </a:rPr>
              <a:t></a:t>
            </a:r>
            <a:r>
              <a:rPr lang="en-US" sz="2400" dirty="0" smtClean="0"/>
              <a:t> C’  with endpoints at bps, marked points, or “joints”  z</a:t>
            </a:r>
            <a:r>
              <a:rPr lang="en-US" sz="2400" baseline="-25000" dirty="0" smtClean="0">
                <a:sym typeface="Symbol"/>
              </a:rPr>
              <a:t></a:t>
            </a:r>
            <a:r>
              <a:rPr lang="en-US" sz="2400" dirty="0" smtClean="0"/>
              <a:t>. </a:t>
            </a:r>
            <a:endParaRPr lang="en-US" sz="2400" dirty="0"/>
          </a:p>
        </p:txBody>
      </p:sp>
      <p:sp>
        <p:nvSpPr>
          <p:cNvPr id="29" name="TextBox 28"/>
          <p:cNvSpPr txBox="1"/>
          <p:nvPr/>
        </p:nvSpPr>
        <p:spPr>
          <a:xfrm>
            <a:off x="0" y="48006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 smtClean="0"/>
              <a:t>p</a:t>
            </a:r>
            <a:r>
              <a:rPr lang="en-US" sz="2400" baseline="-25000" dirty="0" smtClean="0"/>
              <a:t>c</a:t>
            </a:r>
            <a:r>
              <a:rPr lang="en-US" sz="2400" dirty="0" smtClean="0"/>
              <a:t> carry a pair (</a:t>
            </a:r>
            <a:r>
              <a:rPr lang="en-US" sz="2400" dirty="0" err="1" smtClean="0"/>
              <a:t>o,ij</a:t>
            </a:r>
            <a:r>
              <a:rPr lang="en-US" sz="2400" dirty="0" smtClean="0"/>
              <a:t>)  where o is an orientation and </a:t>
            </a:r>
            <a:r>
              <a:rPr lang="en-US" sz="2400" dirty="0" err="1" smtClean="0"/>
              <a:t>ij</a:t>
            </a:r>
            <a:r>
              <a:rPr lang="en-US" sz="2400" dirty="0" smtClean="0"/>
              <a:t> is an ordered pair of sheets above </a:t>
            </a:r>
            <a:r>
              <a:rPr lang="en-US" sz="2400" i="1" dirty="0" smtClean="0"/>
              <a:t>p</a:t>
            </a:r>
            <a:r>
              <a:rPr lang="en-US" sz="2400" baseline="-25000" dirty="0" smtClean="0"/>
              <a:t>c</a:t>
            </a:r>
            <a:r>
              <a:rPr lang="en-US" sz="2400" dirty="0" smtClean="0"/>
              <a:t>.  ( Identify  (o, </a:t>
            </a:r>
            <a:r>
              <a:rPr lang="en-US" sz="2400" dirty="0" err="1" smtClean="0"/>
              <a:t>ij</a:t>
            </a:r>
            <a:r>
              <a:rPr lang="en-US" sz="2400" dirty="0" smtClean="0"/>
              <a:t>)  with (-o, </a:t>
            </a:r>
            <a:r>
              <a:rPr lang="en-US" sz="2400" dirty="0" err="1" smtClean="0"/>
              <a:t>ji</a:t>
            </a:r>
            <a:r>
              <a:rPr lang="en-US" sz="2400" dirty="0" smtClean="0"/>
              <a:t>) )</a:t>
            </a:r>
            <a:endParaRPr lang="en-US" sz="2400" dirty="0"/>
          </a:p>
        </p:txBody>
      </p:sp>
      <p:sp>
        <p:nvSpPr>
          <p:cNvPr id="26" name="TextBox 25"/>
          <p:cNvSpPr txBox="1"/>
          <p:nvPr/>
        </p:nvSpPr>
        <p:spPr>
          <a:xfrm>
            <a:off x="2438400" y="6096000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`` S-wall of type </a:t>
            </a:r>
            <a:r>
              <a:rPr lang="en-US" sz="3200" dirty="0" err="1" smtClean="0"/>
              <a:t>ij</a:t>
            </a:r>
            <a:r>
              <a:rPr lang="en-US" sz="3200" dirty="0" smtClean="0"/>
              <a:t>’’ </a:t>
            </a:r>
            <a:endParaRPr 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 smtClean="0"/>
              <a:t>Definition of a Spectral Network -2</a:t>
            </a:r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381000" y="2514600"/>
            <a:ext cx="4419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At branch points </a:t>
            </a:r>
            <a:r>
              <a:rPr lang="en-US" sz="3600" dirty="0" smtClean="0">
                <a:latin typeface="eufb10" pitchFamily="34" charset="0"/>
              </a:rPr>
              <a:t>b</a:t>
            </a:r>
            <a:r>
              <a:rPr lang="en-US" sz="3600" dirty="0" smtClean="0"/>
              <a:t> </a:t>
            </a:r>
          </a:p>
          <a:p>
            <a:r>
              <a:rPr lang="en-US" sz="3600" dirty="0" smtClean="0"/>
              <a:t>we have </a:t>
            </a:r>
            <a:endParaRPr lang="en-US" sz="3600" dirty="0"/>
          </a:p>
        </p:txBody>
      </p:sp>
      <p:sp>
        <p:nvSpPr>
          <p:cNvPr id="50" name="TextBox 49"/>
          <p:cNvSpPr txBox="1"/>
          <p:nvPr/>
        </p:nvSpPr>
        <p:spPr>
          <a:xfrm>
            <a:off x="0" y="53340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If an endpoint of </a:t>
            </a:r>
            <a:r>
              <a:rPr lang="en-US" sz="3600" i="1" dirty="0" smtClean="0"/>
              <a:t>p</a:t>
            </a:r>
            <a:r>
              <a:rPr lang="en-US" sz="3600" baseline="-25000" dirty="0" smtClean="0"/>
              <a:t>c</a:t>
            </a:r>
            <a:r>
              <a:rPr lang="en-US" sz="3600" dirty="0" smtClean="0"/>
              <a:t> is a marked point then (</a:t>
            </a:r>
            <a:r>
              <a:rPr lang="en-US" sz="3600" dirty="0" err="1" smtClean="0"/>
              <a:t>o,ij</a:t>
            </a:r>
            <a:r>
              <a:rPr lang="en-US" sz="3600" dirty="0" smtClean="0"/>
              <a:t>)  is o oriented into </a:t>
            </a:r>
            <a:r>
              <a:rPr lang="en-US" sz="3600" dirty="0" err="1" smtClean="0">
                <a:latin typeface="eufb10" pitchFamily="34" charset="0"/>
              </a:rPr>
              <a:t>s</a:t>
            </a:r>
            <a:r>
              <a:rPr lang="en-US" sz="3600" baseline="-25000" dirty="0" err="1" smtClean="0"/>
              <a:t>n</a:t>
            </a:r>
            <a:r>
              <a:rPr lang="en-US" sz="3600" dirty="0" smtClean="0"/>
              <a:t>  only if  </a:t>
            </a:r>
            <a:r>
              <a:rPr lang="en-US" sz="3600" dirty="0" err="1" smtClean="0"/>
              <a:t>i</a:t>
            </a:r>
            <a:r>
              <a:rPr lang="en-US" sz="3600" dirty="0" smtClean="0"/>
              <a:t>&lt; j. </a:t>
            </a:r>
            <a:endParaRPr lang="en-US" sz="3600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48200" y="1367158"/>
            <a:ext cx="3962400" cy="32161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Joints</a:t>
            </a:r>
            <a:endParaRPr lang="en-US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14600" y="1447800"/>
            <a:ext cx="3657600" cy="1604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00400" y="5029200"/>
            <a:ext cx="3276600" cy="15369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76600" y="3581400"/>
            <a:ext cx="2784687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71600" y="0"/>
            <a:ext cx="6705600" cy="63034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5"/>
          <p:cNvSpPr txBox="1"/>
          <p:nvPr/>
        </p:nvSpPr>
        <p:spPr>
          <a:xfrm>
            <a:off x="5943600" y="381000"/>
            <a:ext cx="83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12</a:t>
            </a:r>
            <a:endParaRPr lang="en-US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5943600" y="1600200"/>
            <a:ext cx="83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21</a:t>
            </a:r>
            <a:endParaRPr lang="en-US" sz="2800" dirty="0"/>
          </a:p>
        </p:txBody>
      </p:sp>
      <p:sp>
        <p:nvSpPr>
          <p:cNvPr id="8" name="TextBox 7"/>
          <p:cNvSpPr txBox="1"/>
          <p:nvPr/>
        </p:nvSpPr>
        <p:spPr>
          <a:xfrm>
            <a:off x="4724400" y="1524000"/>
            <a:ext cx="83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21</a:t>
            </a:r>
            <a:endParaRPr lang="en-US" sz="2800" dirty="0"/>
          </a:p>
        </p:txBody>
      </p:sp>
      <p:sp>
        <p:nvSpPr>
          <p:cNvPr id="9" name="TextBox 8"/>
          <p:cNvSpPr txBox="1"/>
          <p:nvPr/>
        </p:nvSpPr>
        <p:spPr>
          <a:xfrm>
            <a:off x="3810000" y="838200"/>
            <a:ext cx="83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32</a:t>
            </a:r>
            <a:endParaRPr lang="en-US" sz="2800" dirty="0"/>
          </a:p>
        </p:txBody>
      </p:sp>
      <p:sp>
        <p:nvSpPr>
          <p:cNvPr id="11" name="TextBox 10"/>
          <p:cNvSpPr txBox="1"/>
          <p:nvPr/>
        </p:nvSpPr>
        <p:spPr>
          <a:xfrm>
            <a:off x="2514600" y="1447800"/>
            <a:ext cx="83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32</a:t>
            </a:r>
            <a:endParaRPr lang="en-US" sz="2800" dirty="0"/>
          </a:p>
        </p:txBody>
      </p:sp>
      <p:sp>
        <p:nvSpPr>
          <p:cNvPr id="12" name="TextBox 11"/>
          <p:cNvSpPr txBox="1"/>
          <p:nvPr/>
        </p:nvSpPr>
        <p:spPr>
          <a:xfrm>
            <a:off x="3581400" y="1905000"/>
            <a:ext cx="83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23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38200" y="28956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20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</a:t>
            </a:r>
            <a:r>
              <a:rPr lang="en-US" sz="2800" dirty="0" err="1" smtClean="0"/>
              <a:t>Nonabelianization</a:t>
            </a:r>
            <a:r>
              <a:rPr lang="en-US" sz="2800" dirty="0" smtClean="0"/>
              <a:t> map</a:t>
            </a:r>
            <a:endParaRPr lang="en-US" sz="2800" dirty="0"/>
          </a:p>
        </p:txBody>
      </p:sp>
      <p:sp>
        <p:nvSpPr>
          <p:cNvPr id="19" name="TextBox 18"/>
          <p:cNvSpPr txBox="1"/>
          <p:nvPr/>
        </p:nvSpPr>
        <p:spPr>
          <a:xfrm>
            <a:off x="762000" y="4572000"/>
            <a:ext cx="769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Higgs bundles and WKB Spectral Networks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8382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Integral Equations for </a:t>
            </a:r>
            <a:r>
              <a:rPr lang="en-US" sz="2800" dirty="0" err="1" smtClean="0"/>
              <a:t>Hitchin</a:t>
            </a:r>
            <a:r>
              <a:rPr lang="en-US" sz="2800" dirty="0" smtClean="0"/>
              <a:t> Systems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620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Dirac Operators on Monopole </a:t>
            </a:r>
            <a:r>
              <a:rPr lang="en-US" sz="2800" dirty="0" err="1" smtClean="0"/>
              <a:t>Moduli</a:t>
            </a:r>
            <a:r>
              <a:rPr lang="en-US" sz="2800" dirty="0" smtClean="0"/>
              <a:t> Space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838200" y="1981200"/>
            <a:ext cx="76404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Topological Constructions &amp; Spectral Networks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82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BPS </a:t>
            </a:r>
            <a:r>
              <a:rPr lang="en-US" sz="2800" dirty="0" err="1" smtClean="0">
                <a:solidFill>
                  <a:srgbClr val="FFFF00"/>
                </a:solidFill>
              </a:rPr>
              <a:t>degeneracies</a:t>
            </a:r>
            <a:r>
              <a:rPr lang="en-US" sz="2800" dirty="0" smtClean="0">
                <a:solidFill>
                  <a:srgbClr val="FFFF00"/>
                </a:solidFill>
              </a:rPr>
              <a:t> &amp; Formal Parallel Transport</a:t>
            </a:r>
            <a:endParaRPr lang="en-US" sz="28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BPS </a:t>
            </a:r>
            <a:r>
              <a:rPr lang="en-US" dirty="0" err="1" smtClean="0"/>
              <a:t>Degeneracies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2362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We are going to define piecewise constant functions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990600" y="1371600"/>
            <a:ext cx="7772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Suppose given a spectral network </a:t>
            </a:r>
            <a:r>
              <a:rPr lang="en-US" sz="3600" dirty="0" smtClean="0">
                <a:latin typeface="Monotype Corsiva" pitchFamily="66" charset="0"/>
              </a:rPr>
              <a:t>W</a:t>
            </a:r>
            <a:endParaRPr lang="en-US" sz="3600" dirty="0">
              <a:latin typeface="Monotype Corsiva" pitchFamily="66" charset="0"/>
            </a:endParaRPr>
          </a:p>
        </p:txBody>
      </p:sp>
      <p:grpSp>
        <p:nvGrpSpPr>
          <p:cNvPr id="1110" name="Group 86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28600" y="3505200"/>
            <a:ext cx="1488149" cy="571500"/>
            <a:chOff x="1547" y="2690"/>
            <a:chExt cx="4234" cy="1626"/>
          </a:xfrm>
        </p:grpSpPr>
        <p:sp>
          <p:nvSpPr>
            <p:cNvPr id="1112" name="Freeform 88"/>
            <p:cNvSpPr>
              <a:spLocks/>
            </p:cNvSpPr>
            <p:nvPr/>
          </p:nvSpPr>
          <p:spPr bwMode="auto">
            <a:xfrm>
              <a:off x="1547" y="3191"/>
              <a:ext cx="854" cy="1070"/>
            </a:xfrm>
            <a:custGeom>
              <a:avLst/>
              <a:gdLst/>
              <a:ahLst/>
              <a:cxnLst>
                <a:cxn ang="0">
                  <a:pos x="323" y="7"/>
                </a:cxn>
                <a:cxn ang="0">
                  <a:pos x="342" y="43"/>
                </a:cxn>
                <a:cxn ang="0">
                  <a:pos x="335" y="77"/>
                </a:cxn>
                <a:cxn ang="0">
                  <a:pos x="321" y="132"/>
                </a:cxn>
                <a:cxn ang="0">
                  <a:pos x="250" y="423"/>
                </a:cxn>
                <a:cxn ang="0">
                  <a:pos x="229" y="560"/>
                </a:cxn>
                <a:cxn ang="0">
                  <a:pos x="245" y="643"/>
                </a:cxn>
                <a:cxn ang="0">
                  <a:pos x="295" y="692"/>
                </a:cxn>
                <a:cxn ang="0">
                  <a:pos x="381" y="698"/>
                </a:cxn>
                <a:cxn ang="0">
                  <a:pos x="464" y="656"/>
                </a:cxn>
                <a:cxn ang="0">
                  <a:pos x="521" y="596"/>
                </a:cxn>
                <a:cxn ang="0">
                  <a:pos x="548" y="550"/>
                </a:cxn>
                <a:cxn ang="0">
                  <a:pos x="558" y="513"/>
                </a:cxn>
                <a:cxn ang="0">
                  <a:pos x="583" y="418"/>
                </a:cxn>
                <a:cxn ang="0">
                  <a:pos x="674" y="55"/>
                </a:cxn>
                <a:cxn ang="0">
                  <a:pos x="704" y="24"/>
                </a:cxn>
                <a:cxn ang="0">
                  <a:pos x="728" y="18"/>
                </a:cxn>
                <a:cxn ang="0">
                  <a:pos x="764" y="34"/>
                </a:cxn>
                <a:cxn ang="0">
                  <a:pos x="772" y="71"/>
                </a:cxn>
                <a:cxn ang="0">
                  <a:pos x="760" y="128"/>
                </a:cxn>
                <a:cxn ang="0">
                  <a:pos x="745" y="189"/>
                </a:cxn>
                <a:cxn ang="0">
                  <a:pos x="728" y="263"/>
                </a:cxn>
                <a:cxn ang="0">
                  <a:pos x="673" y="488"/>
                </a:cxn>
                <a:cxn ang="0">
                  <a:pos x="653" y="580"/>
                </a:cxn>
                <a:cxn ang="0">
                  <a:pos x="647" y="641"/>
                </a:cxn>
                <a:cxn ang="0">
                  <a:pos x="658" y="682"/>
                </a:cxn>
                <a:cxn ang="0">
                  <a:pos x="694" y="702"/>
                </a:cxn>
                <a:cxn ang="0">
                  <a:pos x="748" y="673"/>
                </a:cxn>
                <a:cxn ang="0">
                  <a:pos x="786" y="598"/>
                </a:cxn>
                <a:cxn ang="0">
                  <a:pos x="815" y="499"/>
                </a:cxn>
                <a:cxn ang="0">
                  <a:pos x="827" y="473"/>
                </a:cxn>
                <a:cxn ang="0">
                  <a:pos x="841" y="471"/>
                </a:cxn>
                <a:cxn ang="0">
                  <a:pos x="849" y="474"/>
                </a:cxn>
                <a:cxn ang="0">
                  <a:pos x="854" y="482"/>
                </a:cxn>
                <a:cxn ang="0">
                  <a:pos x="852" y="505"/>
                </a:cxn>
                <a:cxn ang="0">
                  <a:pos x="834" y="571"/>
                </a:cxn>
                <a:cxn ang="0">
                  <a:pos x="807" y="648"/>
                </a:cxn>
                <a:cxn ang="0">
                  <a:pos x="760" y="712"/>
                </a:cxn>
                <a:cxn ang="0">
                  <a:pos x="692" y="737"/>
                </a:cxn>
                <a:cxn ang="0">
                  <a:pos x="611" y="713"/>
                </a:cxn>
                <a:cxn ang="0">
                  <a:pos x="558" y="649"/>
                </a:cxn>
                <a:cxn ang="0">
                  <a:pos x="521" y="652"/>
                </a:cxn>
                <a:cxn ang="0">
                  <a:pos x="460" y="702"/>
                </a:cxn>
                <a:cxn ang="0">
                  <a:pos x="375" y="735"/>
                </a:cxn>
                <a:cxn ang="0">
                  <a:pos x="297" y="734"/>
                </a:cxn>
                <a:cxn ang="0">
                  <a:pos x="212" y="705"/>
                </a:cxn>
                <a:cxn ang="0">
                  <a:pos x="157" y="807"/>
                </a:cxn>
                <a:cxn ang="0">
                  <a:pos x="126" y="934"/>
                </a:cxn>
                <a:cxn ang="0">
                  <a:pos x="109" y="1006"/>
                </a:cxn>
                <a:cxn ang="0">
                  <a:pos x="99" y="1037"/>
                </a:cxn>
                <a:cxn ang="0">
                  <a:pos x="76" y="1059"/>
                </a:cxn>
                <a:cxn ang="0">
                  <a:pos x="27" y="1067"/>
                </a:cxn>
                <a:cxn ang="0">
                  <a:pos x="0" y="1027"/>
                </a:cxn>
                <a:cxn ang="0">
                  <a:pos x="2" y="1013"/>
                </a:cxn>
                <a:cxn ang="0">
                  <a:pos x="239" y="38"/>
                </a:cxn>
                <a:cxn ang="0">
                  <a:pos x="272" y="6"/>
                </a:cxn>
                <a:cxn ang="0">
                  <a:pos x="295" y="0"/>
                </a:cxn>
              </a:cxnLst>
              <a:rect l="0" t="0" r="r" b="b"/>
              <a:pathLst>
                <a:path w="854" h="1070">
                  <a:moveTo>
                    <a:pt x="295" y="0"/>
                  </a:moveTo>
                  <a:lnTo>
                    <a:pt x="311" y="2"/>
                  </a:lnTo>
                  <a:lnTo>
                    <a:pt x="323" y="7"/>
                  </a:lnTo>
                  <a:lnTo>
                    <a:pt x="334" y="17"/>
                  </a:lnTo>
                  <a:lnTo>
                    <a:pt x="340" y="28"/>
                  </a:lnTo>
                  <a:lnTo>
                    <a:pt x="342" y="43"/>
                  </a:lnTo>
                  <a:lnTo>
                    <a:pt x="342" y="50"/>
                  </a:lnTo>
                  <a:lnTo>
                    <a:pt x="339" y="62"/>
                  </a:lnTo>
                  <a:lnTo>
                    <a:pt x="335" y="77"/>
                  </a:lnTo>
                  <a:lnTo>
                    <a:pt x="330" y="95"/>
                  </a:lnTo>
                  <a:lnTo>
                    <a:pt x="325" y="114"/>
                  </a:lnTo>
                  <a:lnTo>
                    <a:pt x="321" y="132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250" y="423"/>
                  </a:lnTo>
                  <a:lnTo>
                    <a:pt x="241" y="467"/>
                  </a:lnTo>
                  <a:lnTo>
                    <a:pt x="231" y="513"/>
                  </a:lnTo>
                  <a:lnTo>
                    <a:pt x="229" y="560"/>
                  </a:lnTo>
                  <a:lnTo>
                    <a:pt x="230" y="592"/>
                  </a:lnTo>
                  <a:lnTo>
                    <a:pt x="235" y="620"/>
                  </a:lnTo>
                  <a:lnTo>
                    <a:pt x="245" y="643"/>
                  </a:lnTo>
                  <a:lnTo>
                    <a:pt x="258" y="663"/>
                  </a:lnTo>
                  <a:lnTo>
                    <a:pt x="274" y="680"/>
                  </a:lnTo>
                  <a:lnTo>
                    <a:pt x="295" y="692"/>
                  </a:lnTo>
                  <a:lnTo>
                    <a:pt x="319" y="699"/>
                  </a:lnTo>
                  <a:lnTo>
                    <a:pt x="347" y="702"/>
                  </a:lnTo>
                  <a:lnTo>
                    <a:pt x="381" y="698"/>
                  </a:lnTo>
                  <a:lnTo>
                    <a:pt x="410" y="688"/>
                  </a:lnTo>
                  <a:lnTo>
                    <a:pt x="439" y="674"/>
                  </a:lnTo>
                  <a:lnTo>
                    <a:pt x="464" y="656"/>
                  </a:lnTo>
                  <a:lnTo>
                    <a:pt x="486" y="637"/>
                  </a:lnTo>
                  <a:lnTo>
                    <a:pt x="504" y="616"/>
                  </a:lnTo>
                  <a:lnTo>
                    <a:pt x="521" y="596"/>
                  </a:lnTo>
                  <a:lnTo>
                    <a:pt x="534" y="577"/>
                  </a:lnTo>
                  <a:lnTo>
                    <a:pt x="542" y="562"/>
                  </a:lnTo>
                  <a:lnTo>
                    <a:pt x="548" y="550"/>
                  </a:lnTo>
                  <a:lnTo>
                    <a:pt x="550" y="545"/>
                  </a:lnTo>
                  <a:lnTo>
                    <a:pt x="553" y="534"/>
                  </a:lnTo>
                  <a:lnTo>
                    <a:pt x="558" y="513"/>
                  </a:lnTo>
                  <a:lnTo>
                    <a:pt x="565" y="487"/>
                  </a:lnTo>
                  <a:lnTo>
                    <a:pt x="573" y="455"/>
                  </a:lnTo>
                  <a:lnTo>
                    <a:pt x="583" y="418"/>
                  </a:lnTo>
                  <a:lnTo>
                    <a:pt x="592" y="380"/>
                  </a:lnTo>
                  <a:lnTo>
                    <a:pt x="667" y="74"/>
                  </a:lnTo>
                  <a:lnTo>
                    <a:pt x="674" y="55"/>
                  </a:lnTo>
                  <a:lnTo>
                    <a:pt x="682" y="41"/>
                  </a:lnTo>
                  <a:lnTo>
                    <a:pt x="693" y="30"/>
                  </a:lnTo>
                  <a:lnTo>
                    <a:pt x="704" y="24"/>
                  </a:lnTo>
                  <a:lnTo>
                    <a:pt x="714" y="20"/>
                  </a:lnTo>
                  <a:lnTo>
                    <a:pt x="723" y="18"/>
                  </a:lnTo>
                  <a:lnTo>
                    <a:pt x="728" y="18"/>
                  </a:lnTo>
                  <a:lnTo>
                    <a:pt x="741" y="20"/>
                  </a:lnTo>
                  <a:lnTo>
                    <a:pt x="753" y="25"/>
                  </a:lnTo>
                  <a:lnTo>
                    <a:pt x="764" y="34"/>
                  </a:lnTo>
                  <a:lnTo>
                    <a:pt x="771" y="46"/>
                  </a:lnTo>
                  <a:lnTo>
                    <a:pt x="774" y="62"/>
                  </a:lnTo>
                  <a:lnTo>
                    <a:pt x="772" y="71"/>
                  </a:lnTo>
                  <a:lnTo>
                    <a:pt x="770" y="87"/>
                  </a:lnTo>
                  <a:lnTo>
                    <a:pt x="764" y="106"/>
                  </a:lnTo>
                  <a:lnTo>
                    <a:pt x="760" y="128"/>
                  </a:lnTo>
                  <a:lnTo>
                    <a:pt x="755" y="152"/>
                  </a:lnTo>
                  <a:lnTo>
                    <a:pt x="751" y="171"/>
                  </a:lnTo>
                  <a:lnTo>
                    <a:pt x="745" y="189"/>
                  </a:lnTo>
                  <a:lnTo>
                    <a:pt x="740" y="213"/>
                  </a:lnTo>
                  <a:lnTo>
                    <a:pt x="733" y="239"/>
                  </a:lnTo>
                  <a:lnTo>
                    <a:pt x="728" y="263"/>
                  </a:lnTo>
                  <a:lnTo>
                    <a:pt x="724" y="282"/>
                  </a:lnTo>
                  <a:lnTo>
                    <a:pt x="679" y="459"/>
                  </a:lnTo>
                  <a:lnTo>
                    <a:pt x="673" y="488"/>
                  </a:lnTo>
                  <a:lnTo>
                    <a:pt x="665" y="520"/>
                  </a:lnTo>
                  <a:lnTo>
                    <a:pt x="658" y="550"/>
                  </a:lnTo>
                  <a:lnTo>
                    <a:pt x="653" y="580"/>
                  </a:lnTo>
                  <a:lnTo>
                    <a:pt x="648" y="606"/>
                  </a:lnTo>
                  <a:lnTo>
                    <a:pt x="647" y="627"/>
                  </a:lnTo>
                  <a:lnTo>
                    <a:pt x="647" y="641"/>
                  </a:lnTo>
                  <a:lnTo>
                    <a:pt x="648" y="656"/>
                  </a:lnTo>
                  <a:lnTo>
                    <a:pt x="653" y="670"/>
                  </a:lnTo>
                  <a:lnTo>
                    <a:pt x="658" y="682"/>
                  </a:lnTo>
                  <a:lnTo>
                    <a:pt x="666" y="692"/>
                  </a:lnTo>
                  <a:lnTo>
                    <a:pt x="678" y="699"/>
                  </a:lnTo>
                  <a:lnTo>
                    <a:pt x="694" y="702"/>
                  </a:lnTo>
                  <a:lnTo>
                    <a:pt x="714" y="698"/>
                  </a:lnTo>
                  <a:lnTo>
                    <a:pt x="732" y="688"/>
                  </a:lnTo>
                  <a:lnTo>
                    <a:pt x="748" y="673"/>
                  </a:lnTo>
                  <a:lnTo>
                    <a:pt x="762" y="652"/>
                  </a:lnTo>
                  <a:lnTo>
                    <a:pt x="775" y="627"/>
                  </a:lnTo>
                  <a:lnTo>
                    <a:pt x="786" y="598"/>
                  </a:lnTo>
                  <a:lnTo>
                    <a:pt x="797" y="567"/>
                  </a:lnTo>
                  <a:lnTo>
                    <a:pt x="806" y="534"/>
                  </a:lnTo>
                  <a:lnTo>
                    <a:pt x="815" y="499"/>
                  </a:lnTo>
                  <a:lnTo>
                    <a:pt x="818" y="485"/>
                  </a:lnTo>
                  <a:lnTo>
                    <a:pt x="822" y="477"/>
                  </a:lnTo>
                  <a:lnTo>
                    <a:pt x="827" y="473"/>
                  </a:lnTo>
                  <a:lnTo>
                    <a:pt x="838" y="471"/>
                  </a:lnTo>
                  <a:lnTo>
                    <a:pt x="838" y="471"/>
                  </a:lnTo>
                  <a:lnTo>
                    <a:pt x="841" y="471"/>
                  </a:lnTo>
                  <a:lnTo>
                    <a:pt x="844" y="471"/>
                  </a:lnTo>
                  <a:lnTo>
                    <a:pt x="846" y="473"/>
                  </a:lnTo>
                  <a:lnTo>
                    <a:pt x="849" y="474"/>
                  </a:lnTo>
                  <a:lnTo>
                    <a:pt x="850" y="475"/>
                  </a:lnTo>
                  <a:lnTo>
                    <a:pt x="853" y="478"/>
                  </a:lnTo>
                  <a:lnTo>
                    <a:pt x="854" y="482"/>
                  </a:lnTo>
                  <a:lnTo>
                    <a:pt x="854" y="487"/>
                  </a:lnTo>
                  <a:lnTo>
                    <a:pt x="854" y="492"/>
                  </a:lnTo>
                  <a:lnTo>
                    <a:pt x="852" y="505"/>
                  </a:lnTo>
                  <a:lnTo>
                    <a:pt x="848" y="523"/>
                  </a:lnTo>
                  <a:lnTo>
                    <a:pt x="841" y="546"/>
                  </a:lnTo>
                  <a:lnTo>
                    <a:pt x="834" y="571"/>
                  </a:lnTo>
                  <a:lnTo>
                    <a:pt x="826" y="598"/>
                  </a:lnTo>
                  <a:lnTo>
                    <a:pt x="818" y="624"/>
                  </a:lnTo>
                  <a:lnTo>
                    <a:pt x="807" y="648"/>
                  </a:lnTo>
                  <a:lnTo>
                    <a:pt x="794" y="673"/>
                  </a:lnTo>
                  <a:lnTo>
                    <a:pt x="779" y="693"/>
                  </a:lnTo>
                  <a:lnTo>
                    <a:pt x="760" y="712"/>
                  </a:lnTo>
                  <a:lnTo>
                    <a:pt x="740" y="725"/>
                  </a:lnTo>
                  <a:lnTo>
                    <a:pt x="717" y="734"/>
                  </a:lnTo>
                  <a:lnTo>
                    <a:pt x="692" y="737"/>
                  </a:lnTo>
                  <a:lnTo>
                    <a:pt x="662" y="734"/>
                  </a:lnTo>
                  <a:lnTo>
                    <a:pt x="635" y="727"/>
                  </a:lnTo>
                  <a:lnTo>
                    <a:pt x="611" y="713"/>
                  </a:lnTo>
                  <a:lnTo>
                    <a:pt x="589" y="696"/>
                  </a:lnTo>
                  <a:lnTo>
                    <a:pt x="572" y="674"/>
                  </a:lnTo>
                  <a:lnTo>
                    <a:pt x="558" y="649"/>
                  </a:lnTo>
                  <a:lnTo>
                    <a:pt x="550" y="620"/>
                  </a:lnTo>
                  <a:lnTo>
                    <a:pt x="535" y="635"/>
                  </a:lnTo>
                  <a:lnTo>
                    <a:pt x="521" y="652"/>
                  </a:lnTo>
                  <a:lnTo>
                    <a:pt x="503" y="670"/>
                  </a:lnTo>
                  <a:lnTo>
                    <a:pt x="483" y="687"/>
                  </a:lnTo>
                  <a:lnTo>
                    <a:pt x="460" y="702"/>
                  </a:lnTo>
                  <a:lnTo>
                    <a:pt x="434" y="716"/>
                  </a:lnTo>
                  <a:lnTo>
                    <a:pt x="406" y="727"/>
                  </a:lnTo>
                  <a:lnTo>
                    <a:pt x="375" y="735"/>
                  </a:lnTo>
                  <a:lnTo>
                    <a:pt x="339" y="737"/>
                  </a:lnTo>
                  <a:lnTo>
                    <a:pt x="320" y="737"/>
                  </a:lnTo>
                  <a:lnTo>
                    <a:pt x="297" y="734"/>
                  </a:lnTo>
                  <a:lnTo>
                    <a:pt x="270" y="728"/>
                  </a:lnTo>
                  <a:lnTo>
                    <a:pt x="242" y="718"/>
                  </a:lnTo>
                  <a:lnTo>
                    <a:pt x="212" y="705"/>
                  </a:lnTo>
                  <a:lnTo>
                    <a:pt x="186" y="687"/>
                  </a:lnTo>
                  <a:lnTo>
                    <a:pt x="171" y="750"/>
                  </a:lnTo>
                  <a:lnTo>
                    <a:pt x="157" y="807"/>
                  </a:lnTo>
                  <a:lnTo>
                    <a:pt x="145" y="856"/>
                  </a:lnTo>
                  <a:lnTo>
                    <a:pt x="136" y="898"/>
                  </a:lnTo>
                  <a:lnTo>
                    <a:pt x="126" y="934"/>
                  </a:lnTo>
                  <a:lnTo>
                    <a:pt x="120" y="963"/>
                  </a:lnTo>
                  <a:lnTo>
                    <a:pt x="113" y="988"/>
                  </a:lnTo>
                  <a:lnTo>
                    <a:pt x="109" y="1006"/>
                  </a:lnTo>
                  <a:lnTo>
                    <a:pt x="105" y="1020"/>
                  </a:lnTo>
                  <a:lnTo>
                    <a:pt x="102" y="1031"/>
                  </a:lnTo>
                  <a:lnTo>
                    <a:pt x="99" y="1037"/>
                  </a:lnTo>
                  <a:lnTo>
                    <a:pt x="95" y="1042"/>
                  </a:lnTo>
                  <a:lnTo>
                    <a:pt x="89" y="1050"/>
                  </a:lnTo>
                  <a:lnTo>
                    <a:pt x="76" y="1059"/>
                  </a:lnTo>
                  <a:lnTo>
                    <a:pt x="62" y="1067"/>
                  </a:lnTo>
                  <a:lnTo>
                    <a:pt x="44" y="1070"/>
                  </a:lnTo>
                  <a:lnTo>
                    <a:pt x="27" y="1067"/>
                  </a:lnTo>
                  <a:lnTo>
                    <a:pt x="12" y="1057"/>
                  </a:lnTo>
                  <a:lnTo>
                    <a:pt x="2" y="1043"/>
                  </a:lnTo>
                  <a:lnTo>
                    <a:pt x="0" y="1027"/>
                  </a:lnTo>
                  <a:lnTo>
                    <a:pt x="0" y="1024"/>
                  </a:lnTo>
                  <a:lnTo>
                    <a:pt x="1" y="1020"/>
                  </a:lnTo>
                  <a:lnTo>
                    <a:pt x="2" y="1013"/>
                  </a:lnTo>
                  <a:lnTo>
                    <a:pt x="5" y="1000"/>
                  </a:lnTo>
                  <a:lnTo>
                    <a:pt x="233" y="59"/>
                  </a:lnTo>
                  <a:lnTo>
                    <a:pt x="239" y="38"/>
                  </a:lnTo>
                  <a:lnTo>
                    <a:pt x="250" y="23"/>
                  </a:lnTo>
                  <a:lnTo>
                    <a:pt x="261" y="13"/>
                  </a:lnTo>
                  <a:lnTo>
                    <a:pt x="272" y="6"/>
                  </a:lnTo>
                  <a:lnTo>
                    <a:pt x="282" y="2"/>
                  </a:lnTo>
                  <a:lnTo>
                    <a:pt x="290" y="0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89"/>
            <p:cNvSpPr>
              <a:spLocks/>
            </p:cNvSpPr>
            <p:nvPr/>
          </p:nvSpPr>
          <p:spPr bwMode="auto">
            <a:xfrm>
              <a:off x="2509" y="3361"/>
              <a:ext cx="1244" cy="842"/>
            </a:xfrm>
            <a:custGeom>
              <a:avLst/>
              <a:gdLst/>
              <a:ahLst/>
              <a:cxnLst>
                <a:cxn ang="0">
                  <a:pos x="171" y="26"/>
                </a:cxn>
                <a:cxn ang="0">
                  <a:pos x="242" y="125"/>
                </a:cxn>
                <a:cxn ang="0">
                  <a:pos x="273" y="253"/>
                </a:cxn>
                <a:cxn ang="0">
                  <a:pos x="281" y="365"/>
                </a:cxn>
                <a:cxn ang="0">
                  <a:pos x="280" y="500"/>
                </a:cxn>
                <a:cxn ang="0">
                  <a:pos x="354" y="536"/>
                </a:cxn>
                <a:cxn ang="0">
                  <a:pos x="649" y="71"/>
                </a:cxn>
                <a:cxn ang="0">
                  <a:pos x="645" y="60"/>
                </a:cxn>
                <a:cxn ang="0">
                  <a:pos x="661" y="25"/>
                </a:cxn>
                <a:cxn ang="0">
                  <a:pos x="712" y="0"/>
                </a:cxn>
                <a:cxn ang="0">
                  <a:pos x="730" y="1"/>
                </a:cxn>
                <a:cxn ang="0">
                  <a:pos x="744" y="28"/>
                </a:cxn>
                <a:cxn ang="0">
                  <a:pos x="802" y="193"/>
                </a:cxn>
                <a:cxn ang="0">
                  <a:pos x="864" y="451"/>
                </a:cxn>
                <a:cxn ang="0">
                  <a:pos x="894" y="675"/>
                </a:cxn>
                <a:cxn ang="0">
                  <a:pos x="1077" y="437"/>
                </a:cxn>
                <a:cxn ang="0">
                  <a:pos x="1168" y="272"/>
                </a:cxn>
                <a:cxn ang="0">
                  <a:pos x="1187" y="194"/>
                </a:cxn>
                <a:cxn ang="0">
                  <a:pos x="1174" y="148"/>
                </a:cxn>
                <a:cxn ang="0">
                  <a:pos x="1117" y="114"/>
                </a:cxn>
                <a:cxn ang="0">
                  <a:pos x="1097" y="92"/>
                </a:cxn>
                <a:cxn ang="0">
                  <a:pos x="1114" y="28"/>
                </a:cxn>
                <a:cxn ang="0">
                  <a:pos x="1160" y="0"/>
                </a:cxn>
                <a:cxn ang="0">
                  <a:pos x="1217" y="33"/>
                </a:cxn>
                <a:cxn ang="0">
                  <a:pos x="1244" y="130"/>
                </a:cxn>
                <a:cxn ang="0">
                  <a:pos x="1199" y="305"/>
                </a:cxn>
                <a:cxn ang="0">
                  <a:pos x="1079" y="522"/>
                </a:cxn>
                <a:cxn ang="0">
                  <a:pos x="902" y="754"/>
                </a:cxn>
                <a:cxn ang="0">
                  <a:pos x="853" y="808"/>
                </a:cxn>
                <a:cxn ang="0">
                  <a:pos x="817" y="840"/>
                </a:cxn>
                <a:cxn ang="0">
                  <a:pos x="809" y="839"/>
                </a:cxn>
                <a:cxn ang="0">
                  <a:pos x="805" y="818"/>
                </a:cxn>
                <a:cxn ang="0">
                  <a:pos x="802" y="742"/>
                </a:cxn>
                <a:cxn ang="0">
                  <a:pos x="782" y="565"/>
                </a:cxn>
                <a:cxn ang="0">
                  <a:pos x="732" y="323"/>
                </a:cxn>
                <a:cxn ang="0">
                  <a:pos x="651" y="160"/>
                </a:cxn>
                <a:cxn ang="0">
                  <a:pos x="545" y="344"/>
                </a:cxn>
                <a:cxn ang="0">
                  <a:pos x="373" y="598"/>
                </a:cxn>
                <a:cxn ang="0">
                  <a:pos x="186" y="829"/>
                </a:cxn>
                <a:cxn ang="0">
                  <a:pos x="168" y="842"/>
                </a:cxn>
                <a:cxn ang="0">
                  <a:pos x="158" y="815"/>
                </a:cxn>
                <a:cxn ang="0">
                  <a:pos x="171" y="721"/>
                </a:cxn>
                <a:cxn ang="0">
                  <a:pos x="190" y="453"/>
                </a:cxn>
                <a:cxn ang="0">
                  <a:pos x="182" y="305"/>
                </a:cxn>
                <a:cxn ang="0">
                  <a:pos x="148" y="171"/>
                </a:cxn>
                <a:cxn ang="0">
                  <a:pos x="77" y="80"/>
                </a:cxn>
                <a:cxn ang="0">
                  <a:pos x="7" y="60"/>
                </a:cxn>
                <a:cxn ang="0">
                  <a:pos x="7" y="39"/>
                </a:cxn>
                <a:cxn ang="0">
                  <a:pos x="69" y="1"/>
                </a:cxn>
              </a:cxnLst>
              <a:rect l="0" t="0" r="r" b="b"/>
              <a:pathLst>
                <a:path w="1244" h="842">
                  <a:moveTo>
                    <a:pt x="84" y="0"/>
                  </a:moveTo>
                  <a:lnTo>
                    <a:pt x="117" y="3"/>
                  </a:lnTo>
                  <a:lnTo>
                    <a:pt x="145" y="12"/>
                  </a:lnTo>
                  <a:lnTo>
                    <a:pt x="171" y="26"/>
                  </a:lnTo>
                  <a:lnTo>
                    <a:pt x="194" y="46"/>
                  </a:lnTo>
                  <a:lnTo>
                    <a:pt x="213" y="69"/>
                  </a:lnTo>
                  <a:lnTo>
                    <a:pt x="229" y="96"/>
                  </a:lnTo>
                  <a:lnTo>
                    <a:pt x="242" y="125"/>
                  </a:lnTo>
                  <a:lnTo>
                    <a:pt x="253" y="157"/>
                  </a:lnTo>
                  <a:lnTo>
                    <a:pt x="261" y="189"/>
                  </a:lnTo>
                  <a:lnTo>
                    <a:pt x="268" y="221"/>
                  </a:lnTo>
                  <a:lnTo>
                    <a:pt x="273" y="253"/>
                  </a:lnTo>
                  <a:lnTo>
                    <a:pt x="277" y="285"/>
                  </a:lnTo>
                  <a:lnTo>
                    <a:pt x="280" y="314"/>
                  </a:lnTo>
                  <a:lnTo>
                    <a:pt x="281" y="342"/>
                  </a:lnTo>
                  <a:lnTo>
                    <a:pt x="281" y="365"/>
                  </a:lnTo>
                  <a:lnTo>
                    <a:pt x="281" y="385"/>
                  </a:lnTo>
                  <a:lnTo>
                    <a:pt x="281" y="401"/>
                  </a:lnTo>
                  <a:lnTo>
                    <a:pt x="281" y="450"/>
                  </a:lnTo>
                  <a:lnTo>
                    <a:pt x="280" y="500"/>
                  </a:lnTo>
                  <a:lnTo>
                    <a:pt x="277" y="551"/>
                  </a:lnTo>
                  <a:lnTo>
                    <a:pt x="272" y="600"/>
                  </a:lnTo>
                  <a:lnTo>
                    <a:pt x="268" y="644"/>
                  </a:lnTo>
                  <a:lnTo>
                    <a:pt x="354" y="536"/>
                  </a:lnTo>
                  <a:lnTo>
                    <a:pt x="435" y="425"/>
                  </a:lnTo>
                  <a:lnTo>
                    <a:pt x="511" y="310"/>
                  </a:lnTo>
                  <a:lnTo>
                    <a:pt x="583" y="192"/>
                  </a:lnTo>
                  <a:lnTo>
                    <a:pt x="649" y="71"/>
                  </a:lnTo>
                  <a:lnTo>
                    <a:pt x="649" y="69"/>
                  </a:lnTo>
                  <a:lnTo>
                    <a:pt x="647" y="67"/>
                  </a:lnTo>
                  <a:lnTo>
                    <a:pt x="646" y="64"/>
                  </a:lnTo>
                  <a:lnTo>
                    <a:pt x="645" y="60"/>
                  </a:lnTo>
                  <a:lnTo>
                    <a:pt x="643" y="57"/>
                  </a:lnTo>
                  <a:lnTo>
                    <a:pt x="642" y="55"/>
                  </a:lnTo>
                  <a:lnTo>
                    <a:pt x="649" y="39"/>
                  </a:lnTo>
                  <a:lnTo>
                    <a:pt x="661" y="25"/>
                  </a:lnTo>
                  <a:lnTo>
                    <a:pt x="674" y="15"/>
                  </a:lnTo>
                  <a:lnTo>
                    <a:pt x="688" y="8"/>
                  </a:lnTo>
                  <a:lnTo>
                    <a:pt x="701" y="3"/>
                  </a:lnTo>
                  <a:lnTo>
                    <a:pt x="712" y="0"/>
                  </a:lnTo>
                  <a:lnTo>
                    <a:pt x="719" y="0"/>
                  </a:lnTo>
                  <a:lnTo>
                    <a:pt x="721" y="0"/>
                  </a:lnTo>
                  <a:lnTo>
                    <a:pt x="725" y="0"/>
                  </a:lnTo>
                  <a:lnTo>
                    <a:pt x="730" y="1"/>
                  </a:lnTo>
                  <a:lnTo>
                    <a:pt x="734" y="4"/>
                  </a:lnTo>
                  <a:lnTo>
                    <a:pt x="736" y="10"/>
                  </a:lnTo>
                  <a:lnTo>
                    <a:pt x="740" y="18"/>
                  </a:lnTo>
                  <a:lnTo>
                    <a:pt x="744" y="28"/>
                  </a:lnTo>
                  <a:lnTo>
                    <a:pt x="748" y="37"/>
                  </a:lnTo>
                  <a:lnTo>
                    <a:pt x="751" y="43"/>
                  </a:lnTo>
                  <a:lnTo>
                    <a:pt x="778" y="119"/>
                  </a:lnTo>
                  <a:lnTo>
                    <a:pt x="802" y="193"/>
                  </a:lnTo>
                  <a:lnTo>
                    <a:pt x="822" y="262"/>
                  </a:lnTo>
                  <a:lnTo>
                    <a:pt x="840" y="328"/>
                  </a:lnTo>
                  <a:lnTo>
                    <a:pt x="853" y="392"/>
                  </a:lnTo>
                  <a:lnTo>
                    <a:pt x="864" y="451"/>
                  </a:lnTo>
                  <a:lnTo>
                    <a:pt x="874" y="510"/>
                  </a:lnTo>
                  <a:lnTo>
                    <a:pt x="882" y="567"/>
                  </a:lnTo>
                  <a:lnTo>
                    <a:pt x="888" y="621"/>
                  </a:lnTo>
                  <a:lnTo>
                    <a:pt x="894" y="675"/>
                  </a:lnTo>
                  <a:lnTo>
                    <a:pt x="949" y="610"/>
                  </a:lnTo>
                  <a:lnTo>
                    <a:pt x="997" y="548"/>
                  </a:lnTo>
                  <a:lnTo>
                    <a:pt x="1040" y="492"/>
                  </a:lnTo>
                  <a:lnTo>
                    <a:pt x="1077" y="437"/>
                  </a:lnTo>
                  <a:lnTo>
                    <a:pt x="1106" y="390"/>
                  </a:lnTo>
                  <a:lnTo>
                    <a:pt x="1132" y="346"/>
                  </a:lnTo>
                  <a:lnTo>
                    <a:pt x="1152" y="307"/>
                  </a:lnTo>
                  <a:lnTo>
                    <a:pt x="1168" y="272"/>
                  </a:lnTo>
                  <a:lnTo>
                    <a:pt x="1179" y="243"/>
                  </a:lnTo>
                  <a:lnTo>
                    <a:pt x="1184" y="219"/>
                  </a:lnTo>
                  <a:lnTo>
                    <a:pt x="1187" y="201"/>
                  </a:lnTo>
                  <a:lnTo>
                    <a:pt x="1187" y="194"/>
                  </a:lnTo>
                  <a:lnTo>
                    <a:pt x="1186" y="185"/>
                  </a:lnTo>
                  <a:lnTo>
                    <a:pt x="1183" y="173"/>
                  </a:lnTo>
                  <a:lnTo>
                    <a:pt x="1180" y="161"/>
                  </a:lnTo>
                  <a:lnTo>
                    <a:pt x="1174" y="148"/>
                  </a:lnTo>
                  <a:lnTo>
                    <a:pt x="1166" y="137"/>
                  </a:lnTo>
                  <a:lnTo>
                    <a:pt x="1153" y="126"/>
                  </a:lnTo>
                  <a:lnTo>
                    <a:pt x="1137" y="119"/>
                  </a:lnTo>
                  <a:lnTo>
                    <a:pt x="1117" y="114"/>
                  </a:lnTo>
                  <a:lnTo>
                    <a:pt x="1106" y="112"/>
                  </a:lnTo>
                  <a:lnTo>
                    <a:pt x="1101" y="108"/>
                  </a:lnTo>
                  <a:lnTo>
                    <a:pt x="1098" y="103"/>
                  </a:lnTo>
                  <a:lnTo>
                    <a:pt x="1097" y="92"/>
                  </a:lnTo>
                  <a:lnTo>
                    <a:pt x="1098" y="78"/>
                  </a:lnTo>
                  <a:lnTo>
                    <a:pt x="1102" y="62"/>
                  </a:lnTo>
                  <a:lnTo>
                    <a:pt x="1108" y="44"/>
                  </a:lnTo>
                  <a:lnTo>
                    <a:pt x="1114" y="28"/>
                  </a:lnTo>
                  <a:lnTo>
                    <a:pt x="1124" y="14"/>
                  </a:lnTo>
                  <a:lnTo>
                    <a:pt x="1135" y="3"/>
                  </a:lnTo>
                  <a:lnTo>
                    <a:pt x="1147" y="0"/>
                  </a:lnTo>
                  <a:lnTo>
                    <a:pt x="1160" y="0"/>
                  </a:lnTo>
                  <a:lnTo>
                    <a:pt x="1175" y="4"/>
                  </a:lnTo>
                  <a:lnTo>
                    <a:pt x="1190" y="11"/>
                  </a:lnTo>
                  <a:lnTo>
                    <a:pt x="1203" y="21"/>
                  </a:lnTo>
                  <a:lnTo>
                    <a:pt x="1217" y="33"/>
                  </a:lnTo>
                  <a:lnTo>
                    <a:pt x="1227" y="50"/>
                  </a:lnTo>
                  <a:lnTo>
                    <a:pt x="1236" y="72"/>
                  </a:lnTo>
                  <a:lnTo>
                    <a:pt x="1242" y="98"/>
                  </a:lnTo>
                  <a:lnTo>
                    <a:pt x="1244" y="130"/>
                  </a:lnTo>
                  <a:lnTo>
                    <a:pt x="1241" y="169"/>
                  </a:lnTo>
                  <a:lnTo>
                    <a:pt x="1233" y="211"/>
                  </a:lnTo>
                  <a:lnTo>
                    <a:pt x="1218" y="257"/>
                  </a:lnTo>
                  <a:lnTo>
                    <a:pt x="1199" y="305"/>
                  </a:lnTo>
                  <a:lnTo>
                    <a:pt x="1176" y="357"/>
                  </a:lnTo>
                  <a:lnTo>
                    <a:pt x="1148" y="410"/>
                  </a:lnTo>
                  <a:lnTo>
                    <a:pt x="1116" y="465"/>
                  </a:lnTo>
                  <a:lnTo>
                    <a:pt x="1079" y="522"/>
                  </a:lnTo>
                  <a:lnTo>
                    <a:pt x="1040" y="579"/>
                  </a:lnTo>
                  <a:lnTo>
                    <a:pt x="997" y="637"/>
                  </a:lnTo>
                  <a:lnTo>
                    <a:pt x="950" y="696"/>
                  </a:lnTo>
                  <a:lnTo>
                    <a:pt x="902" y="754"/>
                  </a:lnTo>
                  <a:lnTo>
                    <a:pt x="891" y="767"/>
                  </a:lnTo>
                  <a:lnTo>
                    <a:pt x="879" y="780"/>
                  </a:lnTo>
                  <a:lnTo>
                    <a:pt x="867" y="794"/>
                  </a:lnTo>
                  <a:lnTo>
                    <a:pt x="853" y="808"/>
                  </a:lnTo>
                  <a:lnTo>
                    <a:pt x="841" y="822"/>
                  </a:lnTo>
                  <a:lnTo>
                    <a:pt x="832" y="832"/>
                  </a:lnTo>
                  <a:lnTo>
                    <a:pt x="822" y="839"/>
                  </a:lnTo>
                  <a:lnTo>
                    <a:pt x="817" y="840"/>
                  </a:lnTo>
                  <a:lnTo>
                    <a:pt x="816" y="840"/>
                  </a:lnTo>
                  <a:lnTo>
                    <a:pt x="813" y="840"/>
                  </a:lnTo>
                  <a:lnTo>
                    <a:pt x="812" y="840"/>
                  </a:lnTo>
                  <a:lnTo>
                    <a:pt x="809" y="839"/>
                  </a:lnTo>
                  <a:lnTo>
                    <a:pt x="808" y="836"/>
                  </a:lnTo>
                  <a:lnTo>
                    <a:pt x="806" y="832"/>
                  </a:lnTo>
                  <a:lnTo>
                    <a:pt x="805" y="826"/>
                  </a:lnTo>
                  <a:lnTo>
                    <a:pt x="805" y="818"/>
                  </a:lnTo>
                  <a:lnTo>
                    <a:pt x="805" y="803"/>
                  </a:lnTo>
                  <a:lnTo>
                    <a:pt x="805" y="790"/>
                  </a:lnTo>
                  <a:lnTo>
                    <a:pt x="804" y="771"/>
                  </a:lnTo>
                  <a:lnTo>
                    <a:pt x="802" y="742"/>
                  </a:lnTo>
                  <a:lnTo>
                    <a:pt x="798" y="707"/>
                  </a:lnTo>
                  <a:lnTo>
                    <a:pt x="794" y="665"/>
                  </a:lnTo>
                  <a:lnTo>
                    <a:pt x="789" y="618"/>
                  </a:lnTo>
                  <a:lnTo>
                    <a:pt x="782" y="565"/>
                  </a:lnTo>
                  <a:lnTo>
                    <a:pt x="773" y="510"/>
                  </a:lnTo>
                  <a:lnTo>
                    <a:pt x="760" y="450"/>
                  </a:lnTo>
                  <a:lnTo>
                    <a:pt x="748" y="387"/>
                  </a:lnTo>
                  <a:lnTo>
                    <a:pt x="732" y="323"/>
                  </a:lnTo>
                  <a:lnTo>
                    <a:pt x="713" y="258"/>
                  </a:lnTo>
                  <a:lnTo>
                    <a:pt x="693" y="193"/>
                  </a:lnTo>
                  <a:lnTo>
                    <a:pt x="669" y="128"/>
                  </a:lnTo>
                  <a:lnTo>
                    <a:pt x="651" y="160"/>
                  </a:lnTo>
                  <a:lnTo>
                    <a:pt x="631" y="198"/>
                  </a:lnTo>
                  <a:lnTo>
                    <a:pt x="606" y="242"/>
                  </a:lnTo>
                  <a:lnTo>
                    <a:pt x="577" y="292"/>
                  </a:lnTo>
                  <a:lnTo>
                    <a:pt x="545" y="344"/>
                  </a:lnTo>
                  <a:lnTo>
                    <a:pt x="509" y="403"/>
                  </a:lnTo>
                  <a:lnTo>
                    <a:pt x="468" y="464"/>
                  </a:lnTo>
                  <a:lnTo>
                    <a:pt x="423" y="529"/>
                  </a:lnTo>
                  <a:lnTo>
                    <a:pt x="373" y="598"/>
                  </a:lnTo>
                  <a:lnTo>
                    <a:pt x="319" y="669"/>
                  </a:lnTo>
                  <a:lnTo>
                    <a:pt x="260" y="743"/>
                  </a:lnTo>
                  <a:lnTo>
                    <a:pt x="195" y="818"/>
                  </a:lnTo>
                  <a:lnTo>
                    <a:pt x="186" y="829"/>
                  </a:lnTo>
                  <a:lnTo>
                    <a:pt x="179" y="836"/>
                  </a:lnTo>
                  <a:lnTo>
                    <a:pt x="174" y="839"/>
                  </a:lnTo>
                  <a:lnTo>
                    <a:pt x="171" y="840"/>
                  </a:lnTo>
                  <a:lnTo>
                    <a:pt x="168" y="842"/>
                  </a:lnTo>
                  <a:lnTo>
                    <a:pt x="162" y="839"/>
                  </a:lnTo>
                  <a:lnTo>
                    <a:pt x="159" y="830"/>
                  </a:lnTo>
                  <a:lnTo>
                    <a:pt x="158" y="818"/>
                  </a:lnTo>
                  <a:lnTo>
                    <a:pt x="158" y="815"/>
                  </a:lnTo>
                  <a:lnTo>
                    <a:pt x="159" y="811"/>
                  </a:lnTo>
                  <a:lnTo>
                    <a:pt x="159" y="804"/>
                  </a:lnTo>
                  <a:lnTo>
                    <a:pt x="160" y="790"/>
                  </a:lnTo>
                  <a:lnTo>
                    <a:pt x="171" y="721"/>
                  </a:lnTo>
                  <a:lnTo>
                    <a:pt x="179" y="650"/>
                  </a:lnTo>
                  <a:lnTo>
                    <a:pt x="186" y="579"/>
                  </a:lnTo>
                  <a:lnTo>
                    <a:pt x="190" y="512"/>
                  </a:lnTo>
                  <a:lnTo>
                    <a:pt x="190" y="453"/>
                  </a:lnTo>
                  <a:lnTo>
                    <a:pt x="190" y="417"/>
                  </a:lnTo>
                  <a:lnTo>
                    <a:pt x="188" y="379"/>
                  </a:lnTo>
                  <a:lnTo>
                    <a:pt x="186" y="343"/>
                  </a:lnTo>
                  <a:lnTo>
                    <a:pt x="182" y="305"/>
                  </a:lnTo>
                  <a:lnTo>
                    <a:pt x="176" y="269"/>
                  </a:lnTo>
                  <a:lnTo>
                    <a:pt x="170" y="235"/>
                  </a:lnTo>
                  <a:lnTo>
                    <a:pt x="160" y="201"/>
                  </a:lnTo>
                  <a:lnTo>
                    <a:pt x="148" y="171"/>
                  </a:lnTo>
                  <a:lnTo>
                    <a:pt x="135" y="142"/>
                  </a:lnTo>
                  <a:lnTo>
                    <a:pt x="119" y="118"/>
                  </a:lnTo>
                  <a:lnTo>
                    <a:pt x="98" y="97"/>
                  </a:lnTo>
                  <a:lnTo>
                    <a:pt x="77" y="80"/>
                  </a:lnTo>
                  <a:lnTo>
                    <a:pt x="51" y="69"/>
                  </a:lnTo>
                  <a:lnTo>
                    <a:pt x="22" y="64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4" y="60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7" y="39"/>
                  </a:lnTo>
                  <a:lnTo>
                    <a:pt x="20" y="23"/>
                  </a:lnTo>
                  <a:lnTo>
                    <a:pt x="35" y="14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90"/>
            <p:cNvSpPr>
              <a:spLocks/>
            </p:cNvSpPr>
            <p:nvPr/>
          </p:nvSpPr>
          <p:spPr bwMode="auto">
            <a:xfrm>
              <a:off x="4035" y="2690"/>
              <a:ext cx="368" cy="1626"/>
            </a:xfrm>
            <a:custGeom>
              <a:avLst/>
              <a:gdLst/>
              <a:ahLst/>
              <a:cxnLst>
                <a:cxn ang="0">
                  <a:pos x="354" y="1"/>
                </a:cxn>
                <a:cxn ang="0">
                  <a:pos x="362" y="4"/>
                </a:cxn>
                <a:cxn ang="0">
                  <a:pos x="366" y="13"/>
                </a:cxn>
                <a:cxn ang="0">
                  <a:pos x="366" y="19"/>
                </a:cxn>
                <a:cxn ang="0">
                  <a:pos x="362" y="28"/>
                </a:cxn>
                <a:cxn ang="0">
                  <a:pos x="345" y="43"/>
                </a:cxn>
                <a:cxn ang="0">
                  <a:pos x="252" y="163"/>
                </a:cxn>
                <a:cxn ang="0">
                  <a:pos x="183" y="294"/>
                </a:cxn>
                <a:cxn ang="0">
                  <a:pos x="136" y="435"/>
                </a:cxn>
                <a:cxn ang="0">
                  <a:pos x="107" y="583"/>
                </a:cxn>
                <a:cxn ang="0">
                  <a:pos x="93" y="736"/>
                </a:cxn>
                <a:cxn ang="0">
                  <a:pos x="93" y="876"/>
                </a:cxn>
                <a:cxn ang="0">
                  <a:pos x="103" y="1008"/>
                </a:cxn>
                <a:cxn ang="0">
                  <a:pos x="125" y="1143"/>
                </a:cxn>
                <a:cxn ang="0">
                  <a:pos x="162" y="1276"/>
                </a:cxn>
                <a:cxn ang="0">
                  <a:pos x="217" y="1404"/>
                </a:cxn>
                <a:cxn ang="0">
                  <a:pos x="294" y="1522"/>
                </a:cxn>
                <a:cxn ang="0">
                  <a:pos x="352" y="1588"/>
                </a:cxn>
                <a:cxn ang="0">
                  <a:pos x="364" y="1601"/>
                </a:cxn>
                <a:cxn ang="0">
                  <a:pos x="366" y="1608"/>
                </a:cxn>
                <a:cxn ang="0">
                  <a:pos x="368" y="1611"/>
                </a:cxn>
                <a:cxn ang="0">
                  <a:pos x="365" y="1619"/>
                </a:cxn>
                <a:cxn ang="0">
                  <a:pos x="358" y="1625"/>
                </a:cxn>
                <a:cxn ang="0">
                  <a:pos x="350" y="1626"/>
                </a:cxn>
                <a:cxn ang="0">
                  <a:pos x="333" y="1618"/>
                </a:cxn>
                <a:cxn ang="0">
                  <a:pos x="300" y="1592"/>
                </a:cxn>
                <a:cxn ang="0">
                  <a:pos x="257" y="1549"/>
                </a:cxn>
                <a:cxn ang="0">
                  <a:pos x="206" y="1489"/>
                </a:cxn>
                <a:cxn ang="0">
                  <a:pos x="154" y="1413"/>
                </a:cxn>
                <a:cxn ang="0">
                  <a:pos x="104" y="1319"/>
                </a:cxn>
                <a:cxn ang="0">
                  <a:pos x="46" y="1163"/>
                </a:cxn>
                <a:cxn ang="0">
                  <a:pos x="14" y="1010"/>
                </a:cxn>
                <a:cxn ang="0">
                  <a:pos x="2" y="872"/>
                </a:cxn>
                <a:cxn ang="0">
                  <a:pos x="2" y="742"/>
                </a:cxn>
                <a:cxn ang="0">
                  <a:pos x="20" y="582"/>
                </a:cxn>
                <a:cxn ang="0">
                  <a:pos x="65" y="407"/>
                </a:cxn>
                <a:cxn ang="0">
                  <a:pos x="124" y="268"/>
                </a:cxn>
                <a:cxn ang="0">
                  <a:pos x="177" y="181"/>
                </a:cxn>
                <a:cxn ang="0">
                  <a:pos x="229" y="110"/>
                </a:cxn>
                <a:cxn ang="0">
                  <a:pos x="278" y="57"/>
                </a:cxn>
                <a:cxn ang="0">
                  <a:pos x="318" y="21"/>
                </a:cxn>
                <a:cxn ang="0">
                  <a:pos x="343" y="3"/>
                </a:cxn>
              </a:cxnLst>
              <a:rect l="0" t="0" r="r" b="b"/>
              <a:pathLst>
                <a:path w="368" h="1626">
                  <a:moveTo>
                    <a:pt x="350" y="0"/>
                  </a:moveTo>
                  <a:lnTo>
                    <a:pt x="354" y="1"/>
                  </a:lnTo>
                  <a:lnTo>
                    <a:pt x="358" y="1"/>
                  </a:lnTo>
                  <a:lnTo>
                    <a:pt x="362" y="4"/>
                  </a:lnTo>
                  <a:lnTo>
                    <a:pt x="365" y="8"/>
                  </a:lnTo>
                  <a:lnTo>
                    <a:pt x="366" y="13"/>
                  </a:lnTo>
                  <a:lnTo>
                    <a:pt x="368" y="18"/>
                  </a:lnTo>
                  <a:lnTo>
                    <a:pt x="366" y="19"/>
                  </a:lnTo>
                  <a:lnTo>
                    <a:pt x="366" y="24"/>
                  </a:lnTo>
                  <a:lnTo>
                    <a:pt x="362" y="28"/>
                  </a:lnTo>
                  <a:lnTo>
                    <a:pt x="356" y="35"/>
                  </a:lnTo>
                  <a:lnTo>
                    <a:pt x="345" y="43"/>
                  </a:lnTo>
                  <a:lnTo>
                    <a:pt x="295" y="101"/>
                  </a:lnTo>
                  <a:lnTo>
                    <a:pt x="252" y="163"/>
                  </a:lnTo>
                  <a:lnTo>
                    <a:pt x="214" y="226"/>
                  </a:lnTo>
                  <a:lnTo>
                    <a:pt x="183" y="294"/>
                  </a:lnTo>
                  <a:lnTo>
                    <a:pt x="158" y="364"/>
                  </a:lnTo>
                  <a:lnTo>
                    <a:pt x="136" y="435"/>
                  </a:lnTo>
                  <a:lnTo>
                    <a:pt x="119" y="508"/>
                  </a:lnTo>
                  <a:lnTo>
                    <a:pt x="107" y="583"/>
                  </a:lnTo>
                  <a:lnTo>
                    <a:pt x="99" y="660"/>
                  </a:lnTo>
                  <a:lnTo>
                    <a:pt x="93" y="736"/>
                  </a:lnTo>
                  <a:lnTo>
                    <a:pt x="92" y="814"/>
                  </a:lnTo>
                  <a:lnTo>
                    <a:pt x="93" y="876"/>
                  </a:lnTo>
                  <a:lnTo>
                    <a:pt x="97" y="942"/>
                  </a:lnTo>
                  <a:lnTo>
                    <a:pt x="103" y="1008"/>
                  </a:lnTo>
                  <a:lnTo>
                    <a:pt x="112" y="1075"/>
                  </a:lnTo>
                  <a:lnTo>
                    <a:pt x="125" y="1143"/>
                  </a:lnTo>
                  <a:lnTo>
                    <a:pt x="142" y="1210"/>
                  </a:lnTo>
                  <a:lnTo>
                    <a:pt x="162" y="1276"/>
                  </a:lnTo>
                  <a:lnTo>
                    <a:pt x="187" y="1342"/>
                  </a:lnTo>
                  <a:lnTo>
                    <a:pt x="217" y="1404"/>
                  </a:lnTo>
                  <a:lnTo>
                    <a:pt x="253" y="1465"/>
                  </a:lnTo>
                  <a:lnTo>
                    <a:pt x="294" y="1522"/>
                  </a:lnTo>
                  <a:lnTo>
                    <a:pt x="339" y="1576"/>
                  </a:lnTo>
                  <a:lnTo>
                    <a:pt x="352" y="1588"/>
                  </a:lnTo>
                  <a:lnTo>
                    <a:pt x="360" y="1596"/>
                  </a:lnTo>
                  <a:lnTo>
                    <a:pt x="364" y="1601"/>
                  </a:lnTo>
                  <a:lnTo>
                    <a:pt x="366" y="1606"/>
                  </a:lnTo>
                  <a:lnTo>
                    <a:pt x="366" y="1608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6" y="1617"/>
                  </a:lnTo>
                  <a:lnTo>
                    <a:pt x="365" y="1619"/>
                  </a:lnTo>
                  <a:lnTo>
                    <a:pt x="362" y="1624"/>
                  </a:lnTo>
                  <a:lnTo>
                    <a:pt x="358" y="1625"/>
                  </a:lnTo>
                  <a:lnTo>
                    <a:pt x="354" y="1626"/>
                  </a:lnTo>
                  <a:lnTo>
                    <a:pt x="350" y="1626"/>
                  </a:lnTo>
                  <a:lnTo>
                    <a:pt x="343" y="1625"/>
                  </a:lnTo>
                  <a:lnTo>
                    <a:pt x="333" y="1618"/>
                  </a:lnTo>
                  <a:lnTo>
                    <a:pt x="318" y="1607"/>
                  </a:lnTo>
                  <a:lnTo>
                    <a:pt x="300" y="1592"/>
                  </a:lnTo>
                  <a:lnTo>
                    <a:pt x="280" y="1572"/>
                  </a:lnTo>
                  <a:lnTo>
                    <a:pt x="257" y="1549"/>
                  </a:lnTo>
                  <a:lnTo>
                    <a:pt x="232" y="1521"/>
                  </a:lnTo>
                  <a:lnTo>
                    <a:pt x="206" y="1489"/>
                  </a:lnTo>
                  <a:lnTo>
                    <a:pt x="181" y="1453"/>
                  </a:lnTo>
                  <a:lnTo>
                    <a:pt x="154" y="1413"/>
                  </a:lnTo>
                  <a:lnTo>
                    <a:pt x="128" y="1368"/>
                  </a:lnTo>
                  <a:lnTo>
                    <a:pt x="104" y="1319"/>
                  </a:lnTo>
                  <a:lnTo>
                    <a:pt x="72" y="1242"/>
                  </a:lnTo>
                  <a:lnTo>
                    <a:pt x="46" y="1163"/>
                  </a:lnTo>
                  <a:lnTo>
                    <a:pt x="27" y="1085"/>
                  </a:lnTo>
                  <a:lnTo>
                    <a:pt x="14" y="1010"/>
                  </a:lnTo>
                  <a:lnTo>
                    <a:pt x="6" y="938"/>
                  </a:lnTo>
                  <a:lnTo>
                    <a:pt x="2" y="872"/>
                  </a:lnTo>
                  <a:lnTo>
                    <a:pt x="0" y="814"/>
                  </a:lnTo>
                  <a:lnTo>
                    <a:pt x="2" y="742"/>
                  </a:lnTo>
                  <a:lnTo>
                    <a:pt x="8" y="664"/>
                  </a:lnTo>
                  <a:lnTo>
                    <a:pt x="20" y="582"/>
                  </a:lnTo>
                  <a:lnTo>
                    <a:pt x="38" y="496"/>
                  </a:lnTo>
                  <a:lnTo>
                    <a:pt x="65" y="407"/>
                  </a:lnTo>
                  <a:lnTo>
                    <a:pt x="100" y="317"/>
                  </a:lnTo>
                  <a:lnTo>
                    <a:pt x="124" y="268"/>
                  </a:lnTo>
                  <a:lnTo>
                    <a:pt x="150" y="222"/>
                  </a:lnTo>
                  <a:lnTo>
                    <a:pt x="177" y="181"/>
                  </a:lnTo>
                  <a:lnTo>
                    <a:pt x="203" y="143"/>
                  </a:lnTo>
                  <a:lnTo>
                    <a:pt x="229" y="110"/>
                  </a:lnTo>
                  <a:lnTo>
                    <a:pt x="255" y="81"/>
                  </a:lnTo>
                  <a:lnTo>
                    <a:pt x="278" y="57"/>
                  </a:lnTo>
                  <a:lnTo>
                    <a:pt x="299" y="36"/>
                  </a:lnTo>
                  <a:lnTo>
                    <a:pt x="318" y="21"/>
                  </a:lnTo>
                  <a:lnTo>
                    <a:pt x="333" y="10"/>
                  </a:lnTo>
                  <a:lnTo>
                    <a:pt x="343" y="3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91"/>
            <p:cNvSpPr>
              <a:spLocks noEditPoints="1"/>
            </p:cNvSpPr>
            <p:nvPr/>
          </p:nvSpPr>
          <p:spPr bwMode="auto">
            <a:xfrm>
              <a:off x="4551" y="3191"/>
              <a:ext cx="722" cy="737"/>
            </a:xfrm>
            <a:custGeom>
              <a:avLst/>
              <a:gdLst/>
              <a:ahLst/>
              <a:cxnLst>
                <a:cxn ang="0">
                  <a:pos x="327" y="50"/>
                </a:cxn>
                <a:cxn ang="0">
                  <a:pos x="246" y="120"/>
                </a:cxn>
                <a:cxn ang="0">
                  <a:pos x="188" y="218"/>
                </a:cxn>
                <a:cxn ang="0">
                  <a:pos x="153" y="325"/>
                </a:cxn>
                <a:cxn ang="0">
                  <a:pos x="125" y="449"/>
                </a:cxn>
                <a:cxn ang="0">
                  <a:pos x="113" y="548"/>
                </a:cxn>
                <a:cxn ang="0">
                  <a:pos x="122" y="616"/>
                </a:cxn>
                <a:cxn ang="0">
                  <a:pos x="152" y="675"/>
                </a:cxn>
                <a:cxn ang="0">
                  <a:pos x="212" y="702"/>
                </a:cxn>
                <a:cxn ang="0">
                  <a:pos x="280" y="684"/>
                </a:cxn>
                <a:cxn ang="0">
                  <a:pos x="362" y="621"/>
                </a:cxn>
                <a:cxn ang="0">
                  <a:pos x="409" y="564"/>
                </a:cxn>
                <a:cxn ang="0">
                  <a:pos x="420" y="538"/>
                </a:cxn>
                <a:cxn ang="0">
                  <a:pos x="506" y="195"/>
                </a:cxn>
                <a:cxn ang="0">
                  <a:pos x="504" y="163"/>
                </a:cxn>
                <a:cxn ang="0">
                  <a:pos x="488" y="113"/>
                </a:cxn>
                <a:cxn ang="0">
                  <a:pos x="449" y="62"/>
                </a:cxn>
                <a:cxn ang="0">
                  <a:pos x="383" y="37"/>
                </a:cxn>
                <a:cxn ang="0">
                  <a:pos x="436" y="10"/>
                </a:cxn>
                <a:cxn ang="0">
                  <a:pos x="498" y="57"/>
                </a:cxn>
                <a:cxn ang="0">
                  <a:pos x="530" y="88"/>
                </a:cxn>
                <a:cxn ang="0">
                  <a:pos x="558" y="45"/>
                </a:cxn>
                <a:cxn ang="0">
                  <a:pos x="607" y="35"/>
                </a:cxn>
                <a:cxn ang="0">
                  <a:pos x="636" y="62"/>
                </a:cxn>
                <a:cxn ang="0">
                  <a:pos x="638" y="84"/>
                </a:cxn>
                <a:cxn ang="0">
                  <a:pos x="631" y="113"/>
                </a:cxn>
                <a:cxn ang="0">
                  <a:pos x="564" y="387"/>
                </a:cxn>
                <a:cxn ang="0">
                  <a:pos x="549" y="452"/>
                </a:cxn>
                <a:cxn ang="0">
                  <a:pos x="527" y="534"/>
                </a:cxn>
                <a:cxn ang="0">
                  <a:pos x="517" y="588"/>
                </a:cxn>
                <a:cxn ang="0">
                  <a:pos x="515" y="627"/>
                </a:cxn>
                <a:cxn ang="0">
                  <a:pos x="519" y="670"/>
                </a:cxn>
                <a:cxn ang="0">
                  <a:pos x="546" y="699"/>
                </a:cxn>
                <a:cxn ang="0">
                  <a:pos x="600" y="688"/>
                </a:cxn>
                <a:cxn ang="0">
                  <a:pos x="643" y="627"/>
                </a:cxn>
                <a:cxn ang="0">
                  <a:pos x="674" y="534"/>
                </a:cxn>
                <a:cxn ang="0">
                  <a:pos x="689" y="477"/>
                </a:cxn>
                <a:cxn ang="0">
                  <a:pos x="705" y="471"/>
                </a:cxn>
                <a:cxn ang="0">
                  <a:pos x="713" y="473"/>
                </a:cxn>
                <a:cxn ang="0">
                  <a:pos x="721" y="478"/>
                </a:cxn>
                <a:cxn ang="0">
                  <a:pos x="722" y="492"/>
                </a:cxn>
                <a:cxn ang="0">
                  <a:pos x="709" y="546"/>
                </a:cxn>
                <a:cxn ang="0">
                  <a:pos x="686" y="624"/>
                </a:cxn>
                <a:cxn ang="0">
                  <a:pos x="647" y="693"/>
                </a:cxn>
                <a:cxn ang="0">
                  <a:pos x="585" y="734"/>
                </a:cxn>
                <a:cxn ang="0">
                  <a:pos x="499" y="725"/>
                </a:cxn>
                <a:cxn ang="0">
                  <a:pos x="436" y="668"/>
                </a:cxn>
                <a:cxn ang="0">
                  <a:pos x="385" y="649"/>
                </a:cxn>
                <a:cxn ang="0">
                  <a:pos x="301" y="713"/>
                </a:cxn>
                <a:cxn ang="0">
                  <a:pos x="238" y="735"/>
                </a:cxn>
                <a:cxn ang="0">
                  <a:pos x="169" y="734"/>
                </a:cxn>
                <a:cxn ang="0">
                  <a:pos x="71" y="678"/>
                </a:cxn>
                <a:cxn ang="0">
                  <a:pos x="12" y="571"/>
                </a:cxn>
                <a:cxn ang="0">
                  <a:pos x="2" y="417"/>
                </a:cxn>
                <a:cxn ang="0">
                  <a:pos x="56" y="248"/>
                </a:cxn>
                <a:cxn ang="0">
                  <a:pos x="159" y="107"/>
                </a:cxn>
                <a:cxn ang="0">
                  <a:pos x="288" y="20"/>
                </a:cxn>
              </a:cxnLst>
              <a:rect l="0" t="0" r="r" b="b"/>
              <a:pathLst>
                <a:path w="722" h="737">
                  <a:moveTo>
                    <a:pt x="383" y="37"/>
                  </a:moveTo>
                  <a:lnTo>
                    <a:pt x="355" y="41"/>
                  </a:lnTo>
                  <a:lnTo>
                    <a:pt x="327" y="50"/>
                  </a:lnTo>
                  <a:lnTo>
                    <a:pt x="299" y="68"/>
                  </a:lnTo>
                  <a:lnTo>
                    <a:pt x="272" y="91"/>
                  </a:lnTo>
                  <a:lnTo>
                    <a:pt x="246" y="120"/>
                  </a:lnTo>
                  <a:lnTo>
                    <a:pt x="222" y="155"/>
                  </a:lnTo>
                  <a:lnTo>
                    <a:pt x="200" y="192"/>
                  </a:lnTo>
                  <a:lnTo>
                    <a:pt x="188" y="218"/>
                  </a:lnTo>
                  <a:lnTo>
                    <a:pt x="176" y="250"/>
                  </a:lnTo>
                  <a:lnTo>
                    <a:pt x="165" y="287"/>
                  </a:lnTo>
                  <a:lnTo>
                    <a:pt x="153" y="325"/>
                  </a:lnTo>
                  <a:lnTo>
                    <a:pt x="142" y="367"/>
                  </a:lnTo>
                  <a:lnTo>
                    <a:pt x="133" y="409"/>
                  </a:lnTo>
                  <a:lnTo>
                    <a:pt x="125" y="449"/>
                  </a:lnTo>
                  <a:lnTo>
                    <a:pt x="118" y="487"/>
                  </a:lnTo>
                  <a:lnTo>
                    <a:pt x="114" y="520"/>
                  </a:lnTo>
                  <a:lnTo>
                    <a:pt x="113" y="548"/>
                  </a:lnTo>
                  <a:lnTo>
                    <a:pt x="114" y="570"/>
                  </a:lnTo>
                  <a:lnTo>
                    <a:pt x="117" y="593"/>
                  </a:lnTo>
                  <a:lnTo>
                    <a:pt x="122" y="616"/>
                  </a:lnTo>
                  <a:lnTo>
                    <a:pt x="129" y="638"/>
                  </a:lnTo>
                  <a:lnTo>
                    <a:pt x="140" y="659"/>
                  </a:lnTo>
                  <a:lnTo>
                    <a:pt x="152" y="675"/>
                  </a:lnTo>
                  <a:lnTo>
                    <a:pt x="169" y="689"/>
                  </a:lnTo>
                  <a:lnTo>
                    <a:pt x="188" y="698"/>
                  </a:lnTo>
                  <a:lnTo>
                    <a:pt x="212" y="702"/>
                  </a:lnTo>
                  <a:lnTo>
                    <a:pt x="233" y="699"/>
                  </a:lnTo>
                  <a:lnTo>
                    <a:pt x="255" y="693"/>
                  </a:lnTo>
                  <a:lnTo>
                    <a:pt x="280" y="684"/>
                  </a:lnTo>
                  <a:lnTo>
                    <a:pt x="305" y="668"/>
                  </a:lnTo>
                  <a:lnTo>
                    <a:pt x="332" y="648"/>
                  </a:lnTo>
                  <a:lnTo>
                    <a:pt x="362" y="621"/>
                  </a:lnTo>
                  <a:lnTo>
                    <a:pt x="391" y="587"/>
                  </a:lnTo>
                  <a:lnTo>
                    <a:pt x="401" y="574"/>
                  </a:lnTo>
                  <a:lnTo>
                    <a:pt x="409" y="564"/>
                  </a:lnTo>
                  <a:lnTo>
                    <a:pt x="413" y="556"/>
                  </a:lnTo>
                  <a:lnTo>
                    <a:pt x="417" y="548"/>
                  </a:lnTo>
                  <a:lnTo>
                    <a:pt x="420" y="538"/>
                  </a:lnTo>
                  <a:lnTo>
                    <a:pt x="422" y="525"/>
                  </a:lnTo>
                  <a:lnTo>
                    <a:pt x="502" y="207"/>
                  </a:lnTo>
                  <a:lnTo>
                    <a:pt x="506" y="195"/>
                  </a:lnTo>
                  <a:lnTo>
                    <a:pt x="507" y="180"/>
                  </a:lnTo>
                  <a:lnTo>
                    <a:pt x="507" y="174"/>
                  </a:lnTo>
                  <a:lnTo>
                    <a:pt x="504" y="163"/>
                  </a:lnTo>
                  <a:lnTo>
                    <a:pt x="500" y="149"/>
                  </a:lnTo>
                  <a:lnTo>
                    <a:pt x="495" y="132"/>
                  </a:lnTo>
                  <a:lnTo>
                    <a:pt x="488" y="113"/>
                  </a:lnTo>
                  <a:lnTo>
                    <a:pt x="478" y="95"/>
                  </a:lnTo>
                  <a:lnTo>
                    <a:pt x="465" y="77"/>
                  </a:lnTo>
                  <a:lnTo>
                    <a:pt x="449" y="62"/>
                  </a:lnTo>
                  <a:lnTo>
                    <a:pt x="432" y="48"/>
                  </a:lnTo>
                  <a:lnTo>
                    <a:pt x="409" y="39"/>
                  </a:lnTo>
                  <a:lnTo>
                    <a:pt x="383" y="37"/>
                  </a:lnTo>
                  <a:close/>
                  <a:moveTo>
                    <a:pt x="381" y="0"/>
                  </a:moveTo>
                  <a:lnTo>
                    <a:pt x="410" y="3"/>
                  </a:lnTo>
                  <a:lnTo>
                    <a:pt x="436" y="10"/>
                  </a:lnTo>
                  <a:lnTo>
                    <a:pt x="459" y="23"/>
                  </a:lnTo>
                  <a:lnTo>
                    <a:pt x="480" y="38"/>
                  </a:lnTo>
                  <a:lnTo>
                    <a:pt x="498" y="57"/>
                  </a:lnTo>
                  <a:lnTo>
                    <a:pt x="514" y="81"/>
                  </a:lnTo>
                  <a:lnTo>
                    <a:pt x="527" y="106"/>
                  </a:lnTo>
                  <a:lnTo>
                    <a:pt x="530" y="88"/>
                  </a:lnTo>
                  <a:lnTo>
                    <a:pt x="537" y="71"/>
                  </a:lnTo>
                  <a:lnTo>
                    <a:pt x="546" y="56"/>
                  </a:lnTo>
                  <a:lnTo>
                    <a:pt x="558" y="45"/>
                  </a:lnTo>
                  <a:lnTo>
                    <a:pt x="574" y="37"/>
                  </a:lnTo>
                  <a:lnTo>
                    <a:pt x="592" y="34"/>
                  </a:lnTo>
                  <a:lnTo>
                    <a:pt x="607" y="35"/>
                  </a:lnTo>
                  <a:lnTo>
                    <a:pt x="620" y="41"/>
                  </a:lnTo>
                  <a:lnTo>
                    <a:pt x="630" y="50"/>
                  </a:lnTo>
                  <a:lnTo>
                    <a:pt x="636" y="62"/>
                  </a:lnTo>
                  <a:lnTo>
                    <a:pt x="639" y="77"/>
                  </a:lnTo>
                  <a:lnTo>
                    <a:pt x="639" y="80"/>
                  </a:lnTo>
                  <a:lnTo>
                    <a:pt x="638" y="84"/>
                  </a:lnTo>
                  <a:lnTo>
                    <a:pt x="636" y="89"/>
                  </a:lnTo>
                  <a:lnTo>
                    <a:pt x="635" y="99"/>
                  </a:lnTo>
                  <a:lnTo>
                    <a:pt x="631" y="113"/>
                  </a:lnTo>
                  <a:lnTo>
                    <a:pt x="626" y="131"/>
                  </a:lnTo>
                  <a:lnTo>
                    <a:pt x="569" y="359"/>
                  </a:lnTo>
                  <a:lnTo>
                    <a:pt x="564" y="387"/>
                  </a:lnTo>
                  <a:lnTo>
                    <a:pt x="558" y="410"/>
                  </a:lnTo>
                  <a:lnTo>
                    <a:pt x="554" y="431"/>
                  </a:lnTo>
                  <a:lnTo>
                    <a:pt x="549" y="452"/>
                  </a:lnTo>
                  <a:lnTo>
                    <a:pt x="542" y="477"/>
                  </a:lnTo>
                  <a:lnTo>
                    <a:pt x="534" y="507"/>
                  </a:lnTo>
                  <a:lnTo>
                    <a:pt x="527" y="534"/>
                  </a:lnTo>
                  <a:lnTo>
                    <a:pt x="523" y="556"/>
                  </a:lnTo>
                  <a:lnTo>
                    <a:pt x="519" y="573"/>
                  </a:lnTo>
                  <a:lnTo>
                    <a:pt x="517" y="588"/>
                  </a:lnTo>
                  <a:lnTo>
                    <a:pt x="515" y="600"/>
                  </a:lnTo>
                  <a:lnTo>
                    <a:pt x="515" y="613"/>
                  </a:lnTo>
                  <a:lnTo>
                    <a:pt x="515" y="627"/>
                  </a:lnTo>
                  <a:lnTo>
                    <a:pt x="515" y="641"/>
                  </a:lnTo>
                  <a:lnTo>
                    <a:pt x="517" y="656"/>
                  </a:lnTo>
                  <a:lnTo>
                    <a:pt x="519" y="670"/>
                  </a:lnTo>
                  <a:lnTo>
                    <a:pt x="526" y="682"/>
                  </a:lnTo>
                  <a:lnTo>
                    <a:pt x="534" y="692"/>
                  </a:lnTo>
                  <a:lnTo>
                    <a:pt x="546" y="699"/>
                  </a:lnTo>
                  <a:lnTo>
                    <a:pt x="562" y="702"/>
                  </a:lnTo>
                  <a:lnTo>
                    <a:pt x="582" y="698"/>
                  </a:lnTo>
                  <a:lnTo>
                    <a:pt x="600" y="688"/>
                  </a:lnTo>
                  <a:lnTo>
                    <a:pt x="616" y="673"/>
                  </a:lnTo>
                  <a:lnTo>
                    <a:pt x="630" y="652"/>
                  </a:lnTo>
                  <a:lnTo>
                    <a:pt x="643" y="627"/>
                  </a:lnTo>
                  <a:lnTo>
                    <a:pt x="654" y="598"/>
                  </a:lnTo>
                  <a:lnTo>
                    <a:pt x="665" y="567"/>
                  </a:lnTo>
                  <a:lnTo>
                    <a:pt x="674" y="534"/>
                  </a:lnTo>
                  <a:lnTo>
                    <a:pt x="683" y="499"/>
                  </a:lnTo>
                  <a:lnTo>
                    <a:pt x="685" y="485"/>
                  </a:lnTo>
                  <a:lnTo>
                    <a:pt x="689" y="477"/>
                  </a:lnTo>
                  <a:lnTo>
                    <a:pt x="694" y="473"/>
                  </a:lnTo>
                  <a:lnTo>
                    <a:pt x="704" y="471"/>
                  </a:lnTo>
                  <a:lnTo>
                    <a:pt x="705" y="471"/>
                  </a:lnTo>
                  <a:lnTo>
                    <a:pt x="708" y="471"/>
                  </a:lnTo>
                  <a:lnTo>
                    <a:pt x="710" y="471"/>
                  </a:lnTo>
                  <a:lnTo>
                    <a:pt x="713" y="473"/>
                  </a:lnTo>
                  <a:lnTo>
                    <a:pt x="716" y="474"/>
                  </a:lnTo>
                  <a:lnTo>
                    <a:pt x="718" y="475"/>
                  </a:lnTo>
                  <a:lnTo>
                    <a:pt x="721" y="478"/>
                  </a:lnTo>
                  <a:lnTo>
                    <a:pt x="722" y="482"/>
                  </a:lnTo>
                  <a:lnTo>
                    <a:pt x="722" y="487"/>
                  </a:lnTo>
                  <a:lnTo>
                    <a:pt x="722" y="492"/>
                  </a:lnTo>
                  <a:lnTo>
                    <a:pt x="720" y="505"/>
                  </a:lnTo>
                  <a:lnTo>
                    <a:pt x="716" y="523"/>
                  </a:lnTo>
                  <a:lnTo>
                    <a:pt x="709" y="546"/>
                  </a:lnTo>
                  <a:lnTo>
                    <a:pt x="702" y="571"/>
                  </a:lnTo>
                  <a:lnTo>
                    <a:pt x="694" y="598"/>
                  </a:lnTo>
                  <a:lnTo>
                    <a:pt x="686" y="624"/>
                  </a:lnTo>
                  <a:lnTo>
                    <a:pt x="675" y="648"/>
                  </a:lnTo>
                  <a:lnTo>
                    <a:pt x="662" y="673"/>
                  </a:lnTo>
                  <a:lnTo>
                    <a:pt x="647" y="693"/>
                  </a:lnTo>
                  <a:lnTo>
                    <a:pt x="628" y="712"/>
                  </a:lnTo>
                  <a:lnTo>
                    <a:pt x="608" y="725"/>
                  </a:lnTo>
                  <a:lnTo>
                    <a:pt x="585" y="734"/>
                  </a:lnTo>
                  <a:lnTo>
                    <a:pt x="560" y="737"/>
                  </a:lnTo>
                  <a:lnTo>
                    <a:pt x="527" y="734"/>
                  </a:lnTo>
                  <a:lnTo>
                    <a:pt x="499" y="725"/>
                  </a:lnTo>
                  <a:lnTo>
                    <a:pt x="475" y="710"/>
                  </a:lnTo>
                  <a:lnTo>
                    <a:pt x="453" y="692"/>
                  </a:lnTo>
                  <a:lnTo>
                    <a:pt x="436" y="668"/>
                  </a:lnTo>
                  <a:lnTo>
                    <a:pt x="424" y="643"/>
                  </a:lnTo>
                  <a:lnTo>
                    <a:pt x="416" y="614"/>
                  </a:lnTo>
                  <a:lnTo>
                    <a:pt x="385" y="649"/>
                  </a:lnTo>
                  <a:lnTo>
                    <a:pt x="355" y="677"/>
                  </a:lnTo>
                  <a:lnTo>
                    <a:pt x="327" y="698"/>
                  </a:lnTo>
                  <a:lnTo>
                    <a:pt x="301" y="713"/>
                  </a:lnTo>
                  <a:lnTo>
                    <a:pt x="278" y="724"/>
                  </a:lnTo>
                  <a:lnTo>
                    <a:pt x="257" y="731"/>
                  </a:lnTo>
                  <a:lnTo>
                    <a:pt x="238" y="735"/>
                  </a:lnTo>
                  <a:lnTo>
                    <a:pt x="222" y="737"/>
                  </a:lnTo>
                  <a:lnTo>
                    <a:pt x="210" y="737"/>
                  </a:lnTo>
                  <a:lnTo>
                    <a:pt x="169" y="734"/>
                  </a:lnTo>
                  <a:lnTo>
                    <a:pt x="133" y="721"/>
                  </a:lnTo>
                  <a:lnTo>
                    <a:pt x="101" y="703"/>
                  </a:lnTo>
                  <a:lnTo>
                    <a:pt x="71" y="678"/>
                  </a:lnTo>
                  <a:lnTo>
                    <a:pt x="45" y="648"/>
                  </a:lnTo>
                  <a:lnTo>
                    <a:pt x="27" y="612"/>
                  </a:lnTo>
                  <a:lnTo>
                    <a:pt x="12" y="571"/>
                  </a:lnTo>
                  <a:lnTo>
                    <a:pt x="2" y="525"/>
                  </a:lnTo>
                  <a:lnTo>
                    <a:pt x="0" y="477"/>
                  </a:lnTo>
                  <a:lnTo>
                    <a:pt x="2" y="417"/>
                  </a:lnTo>
                  <a:lnTo>
                    <a:pt x="15" y="359"/>
                  </a:lnTo>
                  <a:lnTo>
                    <a:pt x="32" y="302"/>
                  </a:lnTo>
                  <a:lnTo>
                    <a:pt x="56" y="248"/>
                  </a:lnTo>
                  <a:lnTo>
                    <a:pt x="86" y="196"/>
                  </a:lnTo>
                  <a:lnTo>
                    <a:pt x="121" y="149"/>
                  </a:lnTo>
                  <a:lnTo>
                    <a:pt x="159" y="107"/>
                  </a:lnTo>
                  <a:lnTo>
                    <a:pt x="199" y="71"/>
                  </a:lnTo>
                  <a:lnTo>
                    <a:pt x="243" y="42"/>
                  </a:lnTo>
                  <a:lnTo>
                    <a:pt x="288" y="20"/>
                  </a:lnTo>
                  <a:lnTo>
                    <a:pt x="335" y="6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92"/>
            <p:cNvSpPr>
              <a:spLocks noEditPoints="1"/>
            </p:cNvSpPr>
            <p:nvPr/>
          </p:nvSpPr>
          <p:spPr bwMode="auto">
            <a:xfrm>
              <a:off x="5415" y="2690"/>
              <a:ext cx="366" cy="1626"/>
            </a:xfrm>
            <a:custGeom>
              <a:avLst/>
              <a:gdLst/>
              <a:ahLst/>
              <a:cxnLst>
                <a:cxn ang="0">
                  <a:pos x="366" y="814"/>
                </a:cxn>
                <a:cxn ang="0">
                  <a:pos x="17" y="0"/>
                </a:cxn>
                <a:cxn ang="0">
                  <a:pos x="33" y="10"/>
                </a:cxn>
                <a:cxn ang="0">
                  <a:pos x="66" y="36"/>
                </a:cxn>
                <a:cxn ang="0">
                  <a:pos x="110" y="79"/>
                </a:cxn>
                <a:cxn ang="0">
                  <a:pos x="160" y="139"/>
                </a:cxn>
                <a:cxn ang="0">
                  <a:pos x="212" y="215"/>
                </a:cxn>
                <a:cxn ang="0">
                  <a:pos x="262" y="307"/>
                </a:cxn>
                <a:cxn ang="0">
                  <a:pos x="321" y="465"/>
                </a:cxn>
                <a:cxn ang="0">
                  <a:pos x="352" y="618"/>
                </a:cxn>
                <a:cxn ang="0">
                  <a:pos x="365" y="754"/>
                </a:cxn>
                <a:cxn ang="0">
                  <a:pos x="365" y="885"/>
                </a:cxn>
                <a:cxn ang="0">
                  <a:pos x="347" y="1046"/>
                </a:cxn>
                <a:cxn ang="0">
                  <a:pos x="303" y="1221"/>
                </a:cxn>
                <a:cxn ang="0">
                  <a:pos x="243" y="1360"/>
                </a:cxn>
                <a:cxn ang="0">
                  <a:pos x="191" y="1447"/>
                </a:cxn>
                <a:cxn ang="0">
                  <a:pos x="137" y="1517"/>
                </a:cxn>
                <a:cxn ang="0">
                  <a:pos x="89" y="1571"/>
                </a:cxn>
                <a:cxn ang="0">
                  <a:pos x="50" y="1607"/>
                </a:cxn>
                <a:cxn ang="0">
                  <a:pos x="23" y="1625"/>
                </a:cxn>
                <a:cxn ang="0">
                  <a:pos x="12" y="1626"/>
                </a:cxn>
                <a:cxn ang="0">
                  <a:pos x="2" y="1621"/>
                </a:cxn>
                <a:cxn ang="0">
                  <a:pos x="0" y="1611"/>
                </a:cxn>
                <a:cxn ang="0">
                  <a:pos x="1" y="1604"/>
                </a:cxn>
                <a:cxn ang="0">
                  <a:pos x="11" y="1593"/>
                </a:cxn>
                <a:cxn ang="0">
                  <a:pos x="68" y="1531"/>
                </a:cxn>
                <a:cxn ang="0">
                  <a:pos x="144" y="1415"/>
                </a:cxn>
                <a:cxn ang="0">
                  <a:pos x="200" y="1292"/>
                </a:cxn>
                <a:cxn ang="0">
                  <a:pos x="239" y="1160"/>
                </a:cxn>
                <a:cxn ang="0">
                  <a:pos x="262" y="1022"/>
                </a:cxn>
                <a:cxn ang="0">
                  <a:pos x="273" y="883"/>
                </a:cxn>
                <a:cxn ang="0">
                  <a:pos x="272" y="714"/>
                </a:cxn>
                <a:cxn ang="0">
                  <a:pos x="251" y="531"/>
                </a:cxn>
                <a:cxn ang="0">
                  <a:pos x="211" y="367"/>
                </a:cxn>
                <a:cxn ang="0">
                  <a:pos x="151" y="225"/>
                </a:cxn>
                <a:cxn ang="0">
                  <a:pos x="74" y="106"/>
                </a:cxn>
                <a:cxn ang="0">
                  <a:pos x="17" y="42"/>
                </a:cxn>
                <a:cxn ang="0">
                  <a:pos x="4" y="26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7" y="4"/>
                </a:cxn>
                <a:cxn ang="0">
                  <a:pos x="17" y="0"/>
                </a:cxn>
              </a:cxnLst>
              <a:rect l="0" t="0" r="r" b="b"/>
              <a:pathLst>
                <a:path w="366" h="1626">
                  <a:moveTo>
                    <a:pt x="366" y="814"/>
                  </a:moveTo>
                  <a:lnTo>
                    <a:pt x="366" y="814"/>
                  </a:lnTo>
                  <a:lnTo>
                    <a:pt x="366" y="814"/>
                  </a:lnTo>
                  <a:close/>
                  <a:moveTo>
                    <a:pt x="17" y="0"/>
                  </a:moveTo>
                  <a:lnTo>
                    <a:pt x="23" y="3"/>
                  </a:lnTo>
                  <a:lnTo>
                    <a:pt x="33" y="10"/>
                  </a:lnTo>
                  <a:lnTo>
                    <a:pt x="48" y="21"/>
                  </a:lnTo>
                  <a:lnTo>
                    <a:pt x="66" y="36"/>
                  </a:lnTo>
                  <a:lnTo>
                    <a:pt x="87" y="56"/>
                  </a:lnTo>
                  <a:lnTo>
                    <a:pt x="110" y="79"/>
                  </a:lnTo>
                  <a:lnTo>
                    <a:pt x="134" y="107"/>
                  </a:lnTo>
                  <a:lnTo>
                    <a:pt x="160" y="139"/>
                  </a:lnTo>
                  <a:lnTo>
                    <a:pt x="187" y="175"/>
                  </a:lnTo>
                  <a:lnTo>
                    <a:pt x="212" y="215"/>
                  </a:lnTo>
                  <a:lnTo>
                    <a:pt x="238" y="260"/>
                  </a:lnTo>
                  <a:lnTo>
                    <a:pt x="262" y="307"/>
                  </a:lnTo>
                  <a:lnTo>
                    <a:pt x="296" y="386"/>
                  </a:lnTo>
                  <a:lnTo>
                    <a:pt x="321" y="465"/>
                  </a:lnTo>
                  <a:lnTo>
                    <a:pt x="340" y="543"/>
                  </a:lnTo>
                  <a:lnTo>
                    <a:pt x="352" y="618"/>
                  </a:lnTo>
                  <a:lnTo>
                    <a:pt x="360" y="689"/>
                  </a:lnTo>
                  <a:lnTo>
                    <a:pt x="365" y="754"/>
                  </a:lnTo>
                  <a:lnTo>
                    <a:pt x="366" y="814"/>
                  </a:lnTo>
                  <a:lnTo>
                    <a:pt x="365" y="885"/>
                  </a:lnTo>
                  <a:lnTo>
                    <a:pt x="358" y="963"/>
                  </a:lnTo>
                  <a:lnTo>
                    <a:pt x="347" y="1046"/>
                  </a:lnTo>
                  <a:lnTo>
                    <a:pt x="328" y="1132"/>
                  </a:lnTo>
                  <a:lnTo>
                    <a:pt x="303" y="1221"/>
                  </a:lnTo>
                  <a:lnTo>
                    <a:pt x="268" y="1310"/>
                  </a:lnTo>
                  <a:lnTo>
                    <a:pt x="243" y="1360"/>
                  </a:lnTo>
                  <a:lnTo>
                    <a:pt x="216" y="1406"/>
                  </a:lnTo>
                  <a:lnTo>
                    <a:pt x="191" y="1447"/>
                  </a:lnTo>
                  <a:lnTo>
                    <a:pt x="164" y="1483"/>
                  </a:lnTo>
                  <a:lnTo>
                    <a:pt x="137" y="1517"/>
                  </a:lnTo>
                  <a:lnTo>
                    <a:pt x="113" y="1546"/>
                  </a:lnTo>
                  <a:lnTo>
                    <a:pt x="89" y="1571"/>
                  </a:lnTo>
                  <a:lnTo>
                    <a:pt x="67" y="1590"/>
                  </a:lnTo>
                  <a:lnTo>
                    <a:pt x="50" y="1607"/>
                  </a:lnTo>
                  <a:lnTo>
                    <a:pt x="33" y="1618"/>
                  </a:lnTo>
                  <a:lnTo>
                    <a:pt x="23" y="1625"/>
                  </a:lnTo>
                  <a:lnTo>
                    <a:pt x="17" y="1626"/>
                  </a:lnTo>
                  <a:lnTo>
                    <a:pt x="12" y="1626"/>
                  </a:lnTo>
                  <a:lnTo>
                    <a:pt x="7" y="1624"/>
                  </a:lnTo>
                  <a:lnTo>
                    <a:pt x="2" y="1621"/>
                  </a:lnTo>
                  <a:lnTo>
                    <a:pt x="0" y="1617"/>
                  </a:lnTo>
                  <a:lnTo>
                    <a:pt x="0" y="1611"/>
                  </a:lnTo>
                  <a:lnTo>
                    <a:pt x="0" y="1608"/>
                  </a:lnTo>
                  <a:lnTo>
                    <a:pt x="1" y="1604"/>
                  </a:lnTo>
                  <a:lnTo>
                    <a:pt x="4" y="1600"/>
                  </a:lnTo>
                  <a:lnTo>
                    <a:pt x="11" y="1593"/>
                  </a:lnTo>
                  <a:lnTo>
                    <a:pt x="21" y="1583"/>
                  </a:lnTo>
                  <a:lnTo>
                    <a:pt x="68" y="1531"/>
                  </a:lnTo>
                  <a:lnTo>
                    <a:pt x="109" y="1475"/>
                  </a:lnTo>
                  <a:lnTo>
                    <a:pt x="144" y="1415"/>
                  </a:lnTo>
                  <a:lnTo>
                    <a:pt x="175" y="1354"/>
                  </a:lnTo>
                  <a:lnTo>
                    <a:pt x="200" y="1292"/>
                  </a:lnTo>
                  <a:lnTo>
                    <a:pt x="222" y="1226"/>
                  </a:lnTo>
                  <a:lnTo>
                    <a:pt x="239" y="1160"/>
                  </a:lnTo>
                  <a:lnTo>
                    <a:pt x="253" y="1092"/>
                  </a:lnTo>
                  <a:lnTo>
                    <a:pt x="262" y="1022"/>
                  </a:lnTo>
                  <a:lnTo>
                    <a:pt x="269" y="953"/>
                  </a:lnTo>
                  <a:lnTo>
                    <a:pt x="273" y="883"/>
                  </a:lnTo>
                  <a:lnTo>
                    <a:pt x="274" y="814"/>
                  </a:lnTo>
                  <a:lnTo>
                    <a:pt x="272" y="714"/>
                  </a:lnTo>
                  <a:lnTo>
                    <a:pt x="264" y="619"/>
                  </a:lnTo>
                  <a:lnTo>
                    <a:pt x="251" y="531"/>
                  </a:lnTo>
                  <a:lnTo>
                    <a:pt x="233" y="446"/>
                  </a:lnTo>
                  <a:lnTo>
                    <a:pt x="211" y="367"/>
                  </a:lnTo>
                  <a:lnTo>
                    <a:pt x="183" y="293"/>
                  </a:lnTo>
                  <a:lnTo>
                    <a:pt x="151" y="225"/>
                  </a:lnTo>
                  <a:lnTo>
                    <a:pt x="114" y="163"/>
                  </a:lnTo>
                  <a:lnTo>
                    <a:pt x="74" y="106"/>
                  </a:lnTo>
                  <a:lnTo>
                    <a:pt x="29" y="54"/>
                  </a:lnTo>
                  <a:lnTo>
                    <a:pt x="17" y="42"/>
                  </a:lnTo>
                  <a:lnTo>
                    <a:pt x="8" y="33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2" y="7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9" name="Group 9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57200" y="5486400"/>
            <a:ext cx="1977898" cy="571500"/>
            <a:chOff x="1118" y="3779"/>
            <a:chExt cx="6150" cy="1777"/>
          </a:xfrm>
        </p:grpSpPr>
        <p:sp>
          <p:nvSpPr>
            <p:cNvPr id="1121" name="Rectangle 97"/>
            <p:cNvSpPr>
              <a:spLocks noChangeArrowheads="1"/>
            </p:cNvSpPr>
            <p:nvPr/>
          </p:nvSpPr>
          <p:spPr bwMode="auto">
            <a:xfrm>
              <a:off x="1118" y="3779"/>
              <a:ext cx="1145" cy="76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98"/>
            <p:cNvSpPr>
              <a:spLocks/>
            </p:cNvSpPr>
            <p:nvPr/>
          </p:nvSpPr>
          <p:spPr bwMode="auto">
            <a:xfrm>
              <a:off x="1137" y="3977"/>
              <a:ext cx="1002" cy="1121"/>
            </a:xfrm>
            <a:custGeom>
              <a:avLst/>
              <a:gdLst/>
              <a:ahLst/>
              <a:cxnLst>
                <a:cxn ang="0">
                  <a:pos x="580" y="6"/>
                </a:cxn>
                <a:cxn ang="0">
                  <a:pos x="723" y="45"/>
                </a:cxn>
                <a:cxn ang="0">
                  <a:pos x="843" y="117"/>
                </a:cxn>
                <a:cxn ang="0">
                  <a:pos x="929" y="215"/>
                </a:cxn>
                <a:cxn ang="0">
                  <a:pos x="976" y="334"/>
                </a:cxn>
                <a:cxn ang="0">
                  <a:pos x="977" y="460"/>
                </a:cxn>
                <a:cxn ang="0">
                  <a:pos x="941" y="578"/>
                </a:cxn>
                <a:cxn ang="0">
                  <a:pos x="879" y="691"/>
                </a:cxn>
                <a:cxn ang="0">
                  <a:pos x="804" y="809"/>
                </a:cxn>
                <a:cxn ang="0">
                  <a:pos x="740" y="916"/>
                </a:cxn>
                <a:cxn ang="0">
                  <a:pos x="704" y="1018"/>
                </a:cxn>
                <a:cxn ang="0">
                  <a:pos x="866" y="1018"/>
                </a:cxn>
                <a:cxn ang="0">
                  <a:pos x="908" y="1011"/>
                </a:cxn>
                <a:cxn ang="0">
                  <a:pos x="927" y="999"/>
                </a:cxn>
                <a:cxn ang="0">
                  <a:pos x="935" y="978"/>
                </a:cxn>
                <a:cxn ang="0">
                  <a:pos x="962" y="863"/>
                </a:cxn>
                <a:cxn ang="0">
                  <a:pos x="950" y="1121"/>
                </a:cxn>
                <a:cxn ang="0">
                  <a:pos x="677" y="1121"/>
                </a:cxn>
                <a:cxn ang="0">
                  <a:pos x="658" y="1108"/>
                </a:cxn>
                <a:cxn ang="0">
                  <a:pos x="659" y="1040"/>
                </a:cxn>
                <a:cxn ang="0">
                  <a:pos x="679" y="937"/>
                </a:cxn>
                <a:cxn ang="0">
                  <a:pos x="706" y="842"/>
                </a:cxn>
                <a:cxn ang="0">
                  <a:pos x="731" y="768"/>
                </a:cxn>
                <a:cxn ang="0">
                  <a:pos x="783" y="615"/>
                </a:cxn>
                <a:cxn ang="0">
                  <a:pos x="816" y="470"/>
                </a:cxn>
                <a:cxn ang="0">
                  <a:pos x="816" y="334"/>
                </a:cxn>
                <a:cxn ang="0">
                  <a:pos x="787" y="225"/>
                </a:cxn>
                <a:cxn ang="0">
                  <a:pos x="733" y="142"/>
                </a:cxn>
                <a:cxn ang="0">
                  <a:pos x="663" y="82"/>
                </a:cxn>
                <a:cxn ang="0">
                  <a:pos x="582" y="47"/>
                </a:cxn>
                <a:cxn ang="0">
                  <a:pos x="499" y="35"/>
                </a:cxn>
                <a:cxn ang="0">
                  <a:pos x="426" y="45"/>
                </a:cxn>
                <a:cxn ang="0">
                  <a:pos x="353" y="74"/>
                </a:cxn>
                <a:cxn ang="0">
                  <a:pos x="287" y="122"/>
                </a:cxn>
                <a:cxn ang="0">
                  <a:pos x="232" y="190"/>
                </a:cxn>
                <a:cxn ang="0">
                  <a:pos x="195" y="283"/>
                </a:cxn>
                <a:cxn ang="0">
                  <a:pos x="181" y="398"/>
                </a:cxn>
                <a:cxn ang="0">
                  <a:pos x="201" y="541"/>
                </a:cxn>
                <a:cxn ang="0">
                  <a:pos x="239" y="677"/>
                </a:cxn>
                <a:cxn ang="0">
                  <a:pos x="278" y="790"/>
                </a:cxn>
                <a:cxn ang="0">
                  <a:pos x="316" y="908"/>
                </a:cxn>
                <a:cxn ang="0">
                  <a:pos x="341" y="1030"/>
                </a:cxn>
                <a:cxn ang="0">
                  <a:pos x="345" y="1108"/>
                </a:cxn>
                <a:cxn ang="0">
                  <a:pos x="328" y="1121"/>
                </a:cxn>
                <a:cxn ang="0">
                  <a:pos x="52" y="1121"/>
                </a:cxn>
                <a:cxn ang="0">
                  <a:pos x="41" y="863"/>
                </a:cxn>
                <a:cxn ang="0">
                  <a:pos x="68" y="982"/>
                </a:cxn>
                <a:cxn ang="0">
                  <a:pos x="77" y="999"/>
                </a:cxn>
                <a:cxn ang="0">
                  <a:pos x="95" y="1011"/>
                </a:cxn>
                <a:cxn ang="0">
                  <a:pos x="137" y="1018"/>
                </a:cxn>
                <a:cxn ang="0">
                  <a:pos x="299" y="1018"/>
                </a:cxn>
                <a:cxn ang="0">
                  <a:pos x="260" y="916"/>
                </a:cxn>
                <a:cxn ang="0">
                  <a:pos x="199" y="809"/>
                </a:cxn>
                <a:cxn ang="0">
                  <a:pos x="124" y="691"/>
                </a:cxn>
                <a:cxn ang="0">
                  <a:pos x="62" y="578"/>
                </a:cxn>
                <a:cxn ang="0">
                  <a:pos x="25" y="460"/>
                </a:cxn>
                <a:cxn ang="0">
                  <a:pos x="27" y="334"/>
                </a:cxn>
                <a:cxn ang="0">
                  <a:pos x="74" y="217"/>
                </a:cxn>
                <a:cxn ang="0">
                  <a:pos x="158" y="119"/>
                </a:cxn>
                <a:cxn ang="0">
                  <a:pos x="278" y="45"/>
                </a:cxn>
                <a:cxn ang="0">
                  <a:pos x="422" y="6"/>
                </a:cxn>
              </a:cxnLst>
              <a:rect l="0" t="0" r="r" b="b"/>
              <a:pathLst>
                <a:path w="1002" h="1121">
                  <a:moveTo>
                    <a:pt x="503" y="0"/>
                  </a:moveTo>
                  <a:lnTo>
                    <a:pt x="580" y="6"/>
                  </a:lnTo>
                  <a:lnTo>
                    <a:pt x="654" y="22"/>
                  </a:lnTo>
                  <a:lnTo>
                    <a:pt x="723" y="45"/>
                  </a:lnTo>
                  <a:lnTo>
                    <a:pt x="787" y="78"/>
                  </a:lnTo>
                  <a:lnTo>
                    <a:pt x="843" y="117"/>
                  </a:lnTo>
                  <a:lnTo>
                    <a:pt x="889" y="163"/>
                  </a:lnTo>
                  <a:lnTo>
                    <a:pt x="929" y="215"/>
                  </a:lnTo>
                  <a:lnTo>
                    <a:pt x="958" y="272"/>
                  </a:lnTo>
                  <a:lnTo>
                    <a:pt x="976" y="334"/>
                  </a:lnTo>
                  <a:lnTo>
                    <a:pt x="981" y="398"/>
                  </a:lnTo>
                  <a:lnTo>
                    <a:pt x="977" y="460"/>
                  </a:lnTo>
                  <a:lnTo>
                    <a:pt x="962" y="520"/>
                  </a:lnTo>
                  <a:lnTo>
                    <a:pt x="941" y="578"/>
                  </a:lnTo>
                  <a:lnTo>
                    <a:pt x="912" y="634"/>
                  </a:lnTo>
                  <a:lnTo>
                    <a:pt x="879" y="691"/>
                  </a:lnTo>
                  <a:lnTo>
                    <a:pt x="843" y="749"/>
                  </a:lnTo>
                  <a:lnTo>
                    <a:pt x="804" y="809"/>
                  </a:lnTo>
                  <a:lnTo>
                    <a:pt x="769" y="863"/>
                  </a:lnTo>
                  <a:lnTo>
                    <a:pt x="740" y="916"/>
                  </a:lnTo>
                  <a:lnTo>
                    <a:pt x="719" y="966"/>
                  </a:lnTo>
                  <a:lnTo>
                    <a:pt x="704" y="1018"/>
                  </a:lnTo>
                  <a:lnTo>
                    <a:pt x="831" y="1018"/>
                  </a:lnTo>
                  <a:lnTo>
                    <a:pt x="866" y="1018"/>
                  </a:lnTo>
                  <a:lnTo>
                    <a:pt x="891" y="1015"/>
                  </a:lnTo>
                  <a:lnTo>
                    <a:pt x="908" y="1011"/>
                  </a:lnTo>
                  <a:lnTo>
                    <a:pt x="920" y="1005"/>
                  </a:lnTo>
                  <a:lnTo>
                    <a:pt x="927" y="999"/>
                  </a:lnTo>
                  <a:lnTo>
                    <a:pt x="931" y="989"/>
                  </a:lnTo>
                  <a:lnTo>
                    <a:pt x="935" y="978"/>
                  </a:lnTo>
                  <a:lnTo>
                    <a:pt x="950" y="923"/>
                  </a:lnTo>
                  <a:lnTo>
                    <a:pt x="962" y="863"/>
                  </a:lnTo>
                  <a:lnTo>
                    <a:pt x="1002" y="863"/>
                  </a:lnTo>
                  <a:lnTo>
                    <a:pt x="950" y="1121"/>
                  </a:lnTo>
                  <a:lnTo>
                    <a:pt x="698" y="1121"/>
                  </a:lnTo>
                  <a:lnTo>
                    <a:pt x="677" y="1121"/>
                  </a:lnTo>
                  <a:lnTo>
                    <a:pt x="663" y="1117"/>
                  </a:lnTo>
                  <a:lnTo>
                    <a:pt x="658" y="1108"/>
                  </a:lnTo>
                  <a:lnTo>
                    <a:pt x="656" y="1088"/>
                  </a:lnTo>
                  <a:lnTo>
                    <a:pt x="659" y="1040"/>
                  </a:lnTo>
                  <a:lnTo>
                    <a:pt x="667" y="989"/>
                  </a:lnTo>
                  <a:lnTo>
                    <a:pt x="679" y="937"/>
                  </a:lnTo>
                  <a:lnTo>
                    <a:pt x="692" y="888"/>
                  </a:lnTo>
                  <a:lnTo>
                    <a:pt x="706" y="842"/>
                  </a:lnTo>
                  <a:lnTo>
                    <a:pt x="719" y="801"/>
                  </a:lnTo>
                  <a:lnTo>
                    <a:pt x="731" y="768"/>
                  </a:lnTo>
                  <a:lnTo>
                    <a:pt x="758" y="691"/>
                  </a:lnTo>
                  <a:lnTo>
                    <a:pt x="783" y="615"/>
                  </a:lnTo>
                  <a:lnTo>
                    <a:pt x="802" y="541"/>
                  </a:lnTo>
                  <a:lnTo>
                    <a:pt x="816" y="470"/>
                  </a:lnTo>
                  <a:lnTo>
                    <a:pt x="821" y="398"/>
                  </a:lnTo>
                  <a:lnTo>
                    <a:pt x="816" y="334"/>
                  </a:lnTo>
                  <a:lnTo>
                    <a:pt x="804" y="276"/>
                  </a:lnTo>
                  <a:lnTo>
                    <a:pt x="787" y="225"/>
                  </a:lnTo>
                  <a:lnTo>
                    <a:pt x="762" y="181"/>
                  </a:lnTo>
                  <a:lnTo>
                    <a:pt x="733" y="142"/>
                  </a:lnTo>
                  <a:lnTo>
                    <a:pt x="700" y="109"/>
                  </a:lnTo>
                  <a:lnTo>
                    <a:pt x="663" y="82"/>
                  </a:lnTo>
                  <a:lnTo>
                    <a:pt x="625" y="62"/>
                  </a:lnTo>
                  <a:lnTo>
                    <a:pt x="582" y="47"/>
                  </a:lnTo>
                  <a:lnTo>
                    <a:pt x="542" y="39"/>
                  </a:lnTo>
                  <a:lnTo>
                    <a:pt x="499" y="35"/>
                  </a:lnTo>
                  <a:lnTo>
                    <a:pt x="463" y="39"/>
                  </a:lnTo>
                  <a:lnTo>
                    <a:pt x="426" y="45"/>
                  </a:lnTo>
                  <a:lnTo>
                    <a:pt x="390" y="56"/>
                  </a:lnTo>
                  <a:lnTo>
                    <a:pt x="353" y="74"/>
                  </a:lnTo>
                  <a:lnTo>
                    <a:pt x="318" y="95"/>
                  </a:lnTo>
                  <a:lnTo>
                    <a:pt x="287" y="122"/>
                  </a:lnTo>
                  <a:lnTo>
                    <a:pt x="259" y="153"/>
                  </a:lnTo>
                  <a:lnTo>
                    <a:pt x="232" y="190"/>
                  </a:lnTo>
                  <a:lnTo>
                    <a:pt x="212" y="235"/>
                  </a:lnTo>
                  <a:lnTo>
                    <a:pt x="195" y="283"/>
                  </a:lnTo>
                  <a:lnTo>
                    <a:pt x="185" y="338"/>
                  </a:lnTo>
                  <a:lnTo>
                    <a:pt x="181" y="398"/>
                  </a:lnTo>
                  <a:lnTo>
                    <a:pt x="187" y="470"/>
                  </a:lnTo>
                  <a:lnTo>
                    <a:pt x="201" y="541"/>
                  </a:lnTo>
                  <a:lnTo>
                    <a:pt x="218" y="611"/>
                  </a:lnTo>
                  <a:lnTo>
                    <a:pt x="239" y="677"/>
                  </a:lnTo>
                  <a:lnTo>
                    <a:pt x="259" y="735"/>
                  </a:lnTo>
                  <a:lnTo>
                    <a:pt x="278" y="790"/>
                  </a:lnTo>
                  <a:lnTo>
                    <a:pt x="299" y="846"/>
                  </a:lnTo>
                  <a:lnTo>
                    <a:pt x="316" y="908"/>
                  </a:lnTo>
                  <a:lnTo>
                    <a:pt x="332" y="970"/>
                  </a:lnTo>
                  <a:lnTo>
                    <a:pt x="341" y="1030"/>
                  </a:lnTo>
                  <a:lnTo>
                    <a:pt x="345" y="1088"/>
                  </a:lnTo>
                  <a:lnTo>
                    <a:pt x="345" y="1108"/>
                  </a:lnTo>
                  <a:lnTo>
                    <a:pt x="340" y="1117"/>
                  </a:lnTo>
                  <a:lnTo>
                    <a:pt x="328" y="1121"/>
                  </a:lnTo>
                  <a:lnTo>
                    <a:pt x="307" y="1121"/>
                  </a:lnTo>
                  <a:lnTo>
                    <a:pt x="52" y="1121"/>
                  </a:lnTo>
                  <a:lnTo>
                    <a:pt x="0" y="863"/>
                  </a:lnTo>
                  <a:lnTo>
                    <a:pt x="41" y="863"/>
                  </a:lnTo>
                  <a:lnTo>
                    <a:pt x="52" y="923"/>
                  </a:lnTo>
                  <a:lnTo>
                    <a:pt x="68" y="982"/>
                  </a:lnTo>
                  <a:lnTo>
                    <a:pt x="72" y="991"/>
                  </a:lnTo>
                  <a:lnTo>
                    <a:pt x="77" y="999"/>
                  </a:lnTo>
                  <a:lnTo>
                    <a:pt x="83" y="1007"/>
                  </a:lnTo>
                  <a:lnTo>
                    <a:pt x="95" y="1011"/>
                  </a:lnTo>
                  <a:lnTo>
                    <a:pt x="112" y="1015"/>
                  </a:lnTo>
                  <a:lnTo>
                    <a:pt x="137" y="1018"/>
                  </a:lnTo>
                  <a:lnTo>
                    <a:pt x="172" y="1018"/>
                  </a:lnTo>
                  <a:lnTo>
                    <a:pt x="299" y="1018"/>
                  </a:lnTo>
                  <a:lnTo>
                    <a:pt x="284" y="966"/>
                  </a:lnTo>
                  <a:lnTo>
                    <a:pt x="260" y="916"/>
                  </a:lnTo>
                  <a:lnTo>
                    <a:pt x="234" y="863"/>
                  </a:lnTo>
                  <a:lnTo>
                    <a:pt x="199" y="809"/>
                  </a:lnTo>
                  <a:lnTo>
                    <a:pt x="160" y="749"/>
                  </a:lnTo>
                  <a:lnTo>
                    <a:pt x="124" y="691"/>
                  </a:lnTo>
                  <a:lnTo>
                    <a:pt x="91" y="634"/>
                  </a:lnTo>
                  <a:lnTo>
                    <a:pt x="62" y="578"/>
                  </a:lnTo>
                  <a:lnTo>
                    <a:pt x="41" y="520"/>
                  </a:lnTo>
                  <a:lnTo>
                    <a:pt x="25" y="460"/>
                  </a:lnTo>
                  <a:lnTo>
                    <a:pt x="20" y="398"/>
                  </a:lnTo>
                  <a:lnTo>
                    <a:pt x="27" y="334"/>
                  </a:lnTo>
                  <a:lnTo>
                    <a:pt x="45" y="274"/>
                  </a:lnTo>
                  <a:lnTo>
                    <a:pt x="74" y="217"/>
                  </a:lnTo>
                  <a:lnTo>
                    <a:pt x="112" y="165"/>
                  </a:lnTo>
                  <a:lnTo>
                    <a:pt x="158" y="119"/>
                  </a:lnTo>
                  <a:lnTo>
                    <a:pt x="214" y="78"/>
                  </a:lnTo>
                  <a:lnTo>
                    <a:pt x="278" y="45"/>
                  </a:lnTo>
                  <a:lnTo>
                    <a:pt x="347" y="22"/>
                  </a:lnTo>
                  <a:lnTo>
                    <a:pt x="422" y="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Rectangle 99"/>
            <p:cNvSpPr>
              <a:spLocks noChangeArrowheads="1"/>
            </p:cNvSpPr>
            <p:nvPr/>
          </p:nvSpPr>
          <p:spPr bwMode="auto">
            <a:xfrm>
              <a:off x="1118" y="5218"/>
              <a:ext cx="1145" cy="7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100"/>
            <p:cNvSpPr>
              <a:spLocks/>
            </p:cNvSpPr>
            <p:nvPr/>
          </p:nvSpPr>
          <p:spPr bwMode="auto">
            <a:xfrm>
              <a:off x="2271" y="4734"/>
              <a:ext cx="1246" cy="822"/>
            </a:xfrm>
            <a:custGeom>
              <a:avLst/>
              <a:gdLst/>
              <a:ahLst/>
              <a:cxnLst>
                <a:cxn ang="0">
                  <a:pos x="154" y="15"/>
                </a:cxn>
                <a:cxn ang="0">
                  <a:pos x="223" y="85"/>
                </a:cxn>
                <a:cxn ang="0">
                  <a:pos x="262" y="186"/>
                </a:cxn>
                <a:cxn ang="0">
                  <a:pos x="279" y="292"/>
                </a:cxn>
                <a:cxn ang="0">
                  <a:pos x="283" y="374"/>
                </a:cxn>
                <a:cxn ang="0">
                  <a:pos x="279" y="515"/>
                </a:cxn>
                <a:cxn ang="0">
                  <a:pos x="375" y="498"/>
                </a:cxn>
                <a:cxn ang="0">
                  <a:pos x="649" y="69"/>
                </a:cxn>
                <a:cxn ang="0">
                  <a:pos x="645" y="60"/>
                </a:cxn>
                <a:cxn ang="0">
                  <a:pos x="651" y="36"/>
                </a:cxn>
                <a:cxn ang="0">
                  <a:pos x="697" y="3"/>
                </a:cxn>
                <a:cxn ang="0">
                  <a:pos x="724" y="0"/>
                </a:cxn>
                <a:cxn ang="0">
                  <a:pos x="738" y="11"/>
                </a:cxn>
                <a:cxn ang="0">
                  <a:pos x="751" y="42"/>
                </a:cxn>
                <a:cxn ang="0">
                  <a:pos x="836" y="304"/>
                </a:cxn>
                <a:cxn ang="0">
                  <a:pos x="878" y="527"/>
                </a:cxn>
                <a:cxn ang="0">
                  <a:pos x="961" y="581"/>
                </a:cxn>
                <a:cxn ang="0">
                  <a:pos x="1106" y="386"/>
                </a:cxn>
                <a:cxn ang="0">
                  <a:pos x="1177" y="250"/>
                </a:cxn>
                <a:cxn ang="0">
                  <a:pos x="1189" y="188"/>
                </a:cxn>
                <a:cxn ang="0">
                  <a:pos x="1175" y="143"/>
                </a:cxn>
                <a:cxn ang="0">
                  <a:pos x="1119" y="112"/>
                </a:cxn>
                <a:cxn ang="0">
                  <a:pos x="1102" y="106"/>
                </a:cxn>
                <a:cxn ang="0">
                  <a:pos x="1100" y="89"/>
                </a:cxn>
                <a:cxn ang="0">
                  <a:pos x="1114" y="34"/>
                </a:cxn>
                <a:cxn ang="0">
                  <a:pos x="1150" y="0"/>
                </a:cxn>
                <a:cxn ang="0">
                  <a:pos x="1196" y="13"/>
                </a:cxn>
                <a:cxn ang="0">
                  <a:pos x="1237" y="66"/>
                </a:cxn>
                <a:cxn ang="0">
                  <a:pos x="1243" y="172"/>
                </a:cxn>
                <a:cxn ang="0">
                  <a:pos x="1183" y="339"/>
                </a:cxn>
                <a:cxn ang="0">
                  <a:pos x="1065" y="533"/>
                </a:cxn>
                <a:cxn ang="0">
                  <a:pos x="903" y="737"/>
                </a:cxn>
                <a:cxn ang="0">
                  <a:pos x="863" y="783"/>
                </a:cxn>
                <a:cxn ang="0">
                  <a:pos x="824" y="818"/>
                </a:cxn>
                <a:cxn ang="0">
                  <a:pos x="813" y="822"/>
                </a:cxn>
                <a:cxn ang="0">
                  <a:pos x="807" y="812"/>
                </a:cxn>
                <a:cxn ang="0">
                  <a:pos x="805" y="770"/>
                </a:cxn>
                <a:cxn ang="0">
                  <a:pos x="797" y="665"/>
                </a:cxn>
                <a:cxn ang="0">
                  <a:pos x="772" y="488"/>
                </a:cxn>
                <a:cxn ang="0">
                  <a:pos x="720" y="273"/>
                </a:cxn>
                <a:cxn ang="0">
                  <a:pos x="649" y="162"/>
                </a:cxn>
                <a:cxn ang="0">
                  <a:pos x="553" y="325"/>
                </a:cxn>
                <a:cxn ang="0">
                  <a:pos x="404" y="545"/>
                </a:cxn>
                <a:cxn ang="0">
                  <a:pos x="196" y="799"/>
                </a:cxn>
                <a:cxn ang="0">
                  <a:pos x="179" y="816"/>
                </a:cxn>
                <a:cxn ang="0">
                  <a:pos x="171" y="822"/>
                </a:cxn>
                <a:cxn ang="0">
                  <a:pos x="163" y="822"/>
                </a:cxn>
                <a:cxn ang="0">
                  <a:pos x="158" y="808"/>
                </a:cxn>
                <a:cxn ang="0">
                  <a:pos x="158" y="797"/>
                </a:cxn>
                <a:cxn ang="0">
                  <a:pos x="160" y="781"/>
                </a:cxn>
                <a:cxn ang="0">
                  <a:pos x="179" y="636"/>
                </a:cxn>
                <a:cxn ang="0">
                  <a:pos x="190" y="442"/>
                </a:cxn>
                <a:cxn ang="0">
                  <a:pos x="185" y="318"/>
                </a:cxn>
                <a:cxn ang="0">
                  <a:pos x="160" y="197"/>
                </a:cxn>
                <a:cxn ang="0">
                  <a:pos x="107" y="104"/>
                </a:cxn>
                <a:cxn ang="0">
                  <a:pos x="21" y="62"/>
                </a:cxn>
                <a:cxn ang="0">
                  <a:pos x="1" y="58"/>
                </a:cxn>
                <a:cxn ang="0">
                  <a:pos x="25" y="19"/>
                </a:cxn>
                <a:cxn ang="0">
                  <a:pos x="84" y="0"/>
                </a:cxn>
              </a:cxnLst>
              <a:rect l="0" t="0" r="r" b="b"/>
              <a:pathLst>
                <a:path w="1246" h="822">
                  <a:moveTo>
                    <a:pt x="84" y="0"/>
                  </a:moveTo>
                  <a:lnTo>
                    <a:pt x="121" y="3"/>
                  </a:lnTo>
                  <a:lnTo>
                    <a:pt x="154" y="15"/>
                  </a:lnTo>
                  <a:lnTo>
                    <a:pt x="181" y="33"/>
                  </a:lnTo>
                  <a:lnTo>
                    <a:pt x="204" y="58"/>
                  </a:lnTo>
                  <a:lnTo>
                    <a:pt x="223" y="85"/>
                  </a:lnTo>
                  <a:lnTo>
                    <a:pt x="239" y="116"/>
                  </a:lnTo>
                  <a:lnTo>
                    <a:pt x="252" y="151"/>
                  </a:lnTo>
                  <a:lnTo>
                    <a:pt x="262" y="186"/>
                  </a:lnTo>
                  <a:lnTo>
                    <a:pt x="269" y="223"/>
                  </a:lnTo>
                  <a:lnTo>
                    <a:pt x="275" y="258"/>
                  </a:lnTo>
                  <a:lnTo>
                    <a:pt x="279" y="292"/>
                  </a:lnTo>
                  <a:lnTo>
                    <a:pt x="281" y="323"/>
                  </a:lnTo>
                  <a:lnTo>
                    <a:pt x="281" y="351"/>
                  </a:lnTo>
                  <a:lnTo>
                    <a:pt x="283" y="374"/>
                  </a:lnTo>
                  <a:lnTo>
                    <a:pt x="283" y="391"/>
                  </a:lnTo>
                  <a:lnTo>
                    <a:pt x="281" y="451"/>
                  </a:lnTo>
                  <a:lnTo>
                    <a:pt x="279" y="515"/>
                  </a:lnTo>
                  <a:lnTo>
                    <a:pt x="273" y="576"/>
                  </a:lnTo>
                  <a:lnTo>
                    <a:pt x="267" y="630"/>
                  </a:lnTo>
                  <a:lnTo>
                    <a:pt x="375" y="498"/>
                  </a:lnTo>
                  <a:lnTo>
                    <a:pt x="474" y="360"/>
                  </a:lnTo>
                  <a:lnTo>
                    <a:pt x="566" y="217"/>
                  </a:lnTo>
                  <a:lnTo>
                    <a:pt x="649" y="69"/>
                  </a:lnTo>
                  <a:lnTo>
                    <a:pt x="649" y="67"/>
                  </a:lnTo>
                  <a:lnTo>
                    <a:pt x="647" y="64"/>
                  </a:lnTo>
                  <a:lnTo>
                    <a:pt x="645" y="60"/>
                  </a:lnTo>
                  <a:lnTo>
                    <a:pt x="643" y="56"/>
                  </a:lnTo>
                  <a:lnTo>
                    <a:pt x="643" y="54"/>
                  </a:lnTo>
                  <a:lnTo>
                    <a:pt x="651" y="36"/>
                  </a:lnTo>
                  <a:lnTo>
                    <a:pt x="666" y="21"/>
                  </a:lnTo>
                  <a:lnTo>
                    <a:pt x="682" y="11"/>
                  </a:lnTo>
                  <a:lnTo>
                    <a:pt x="697" y="3"/>
                  </a:lnTo>
                  <a:lnTo>
                    <a:pt x="711" y="2"/>
                  </a:lnTo>
                  <a:lnTo>
                    <a:pt x="720" y="0"/>
                  </a:lnTo>
                  <a:lnTo>
                    <a:pt x="724" y="0"/>
                  </a:lnTo>
                  <a:lnTo>
                    <a:pt x="730" y="2"/>
                  </a:lnTo>
                  <a:lnTo>
                    <a:pt x="734" y="5"/>
                  </a:lnTo>
                  <a:lnTo>
                    <a:pt x="738" y="11"/>
                  </a:lnTo>
                  <a:lnTo>
                    <a:pt x="743" y="23"/>
                  </a:lnTo>
                  <a:lnTo>
                    <a:pt x="747" y="34"/>
                  </a:lnTo>
                  <a:lnTo>
                    <a:pt x="751" y="42"/>
                  </a:lnTo>
                  <a:lnTo>
                    <a:pt x="786" y="135"/>
                  </a:lnTo>
                  <a:lnTo>
                    <a:pt x="815" y="223"/>
                  </a:lnTo>
                  <a:lnTo>
                    <a:pt x="836" y="304"/>
                  </a:lnTo>
                  <a:lnTo>
                    <a:pt x="855" y="382"/>
                  </a:lnTo>
                  <a:lnTo>
                    <a:pt x="869" y="455"/>
                  </a:lnTo>
                  <a:lnTo>
                    <a:pt x="878" y="527"/>
                  </a:lnTo>
                  <a:lnTo>
                    <a:pt x="888" y="593"/>
                  </a:lnTo>
                  <a:lnTo>
                    <a:pt x="896" y="659"/>
                  </a:lnTo>
                  <a:lnTo>
                    <a:pt x="961" y="581"/>
                  </a:lnTo>
                  <a:lnTo>
                    <a:pt x="1019" y="512"/>
                  </a:lnTo>
                  <a:lnTo>
                    <a:pt x="1067" y="446"/>
                  </a:lnTo>
                  <a:lnTo>
                    <a:pt x="1106" y="386"/>
                  </a:lnTo>
                  <a:lnTo>
                    <a:pt x="1137" y="333"/>
                  </a:lnTo>
                  <a:lnTo>
                    <a:pt x="1160" y="289"/>
                  </a:lnTo>
                  <a:lnTo>
                    <a:pt x="1177" y="250"/>
                  </a:lnTo>
                  <a:lnTo>
                    <a:pt x="1187" y="219"/>
                  </a:lnTo>
                  <a:lnTo>
                    <a:pt x="1189" y="197"/>
                  </a:lnTo>
                  <a:lnTo>
                    <a:pt x="1189" y="188"/>
                  </a:lnTo>
                  <a:lnTo>
                    <a:pt x="1187" y="174"/>
                  </a:lnTo>
                  <a:lnTo>
                    <a:pt x="1183" y="161"/>
                  </a:lnTo>
                  <a:lnTo>
                    <a:pt x="1175" y="143"/>
                  </a:lnTo>
                  <a:lnTo>
                    <a:pt x="1162" y="130"/>
                  </a:lnTo>
                  <a:lnTo>
                    <a:pt x="1144" y="118"/>
                  </a:lnTo>
                  <a:lnTo>
                    <a:pt x="1119" y="112"/>
                  </a:lnTo>
                  <a:lnTo>
                    <a:pt x="1112" y="110"/>
                  </a:lnTo>
                  <a:lnTo>
                    <a:pt x="1106" y="108"/>
                  </a:lnTo>
                  <a:lnTo>
                    <a:pt x="1102" y="106"/>
                  </a:lnTo>
                  <a:lnTo>
                    <a:pt x="1100" y="102"/>
                  </a:lnTo>
                  <a:lnTo>
                    <a:pt x="1100" y="97"/>
                  </a:lnTo>
                  <a:lnTo>
                    <a:pt x="1100" y="89"/>
                  </a:lnTo>
                  <a:lnTo>
                    <a:pt x="1102" y="73"/>
                  </a:lnTo>
                  <a:lnTo>
                    <a:pt x="1106" y="56"/>
                  </a:lnTo>
                  <a:lnTo>
                    <a:pt x="1114" y="34"/>
                  </a:lnTo>
                  <a:lnTo>
                    <a:pt x="1123" y="17"/>
                  </a:lnTo>
                  <a:lnTo>
                    <a:pt x="1135" y="3"/>
                  </a:lnTo>
                  <a:lnTo>
                    <a:pt x="1150" y="0"/>
                  </a:lnTo>
                  <a:lnTo>
                    <a:pt x="1166" y="2"/>
                  </a:lnTo>
                  <a:lnTo>
                    <a:pt x="1181" y="5"/>
                  </a:lnTo>
                  <a:lnTo>
                    <a:pt x="1196" y="13"/>
                  </a:lnTo>
                  <a:lnTo>
                    <a:pt x="1212" y="25"/>
                  </a:lnTo>
                  <a:lnTo>
                    <a:pt x="1225" y="42"/>
                  </a:lnTo>
                  <a:lnTo>
                    <a:pt x="1237" y="66"/>
                  </a:lnTo>
                  <a:lnTo>
                    <a:pt x="1243" y="93"/>
                  </a:lnTo>
                  <a:lnTo>
                    <a:pt x="1246" y="128"/>
                  </a:lnTo>
                  <a:lnTo>
                    <a:pt x="1243" y="172"/>
                  </a:lnTo>
                  <a:lnTo>
                    <a:pt x="1229" y="225"/>
                  </a:lnTo>
                  <a:lnTo>
                    <a:pt x="1210" y="279"/>
                  </a:lnTo>
                  <a:lnTo>
                    <a:pt x="1183" y="339"/>
                  </a:lnTo>
                  <a:lnTo>
                    <a:pt x="1150" y="401"/>
                  </a:lnTo>
                  <a:lnTo>
                    <a:pt x="1112" y="465"/>
                  </a:lnTo>
                  <a:lnTo>
                    <a:pt x="1065" y="533"/>
                  </a:lnTo>
                  <a:lnTo>
                    <a:pt x="1015" y="601"/>
                  </a:lnTo>
                  <a:lnTo>
                    <a:pt x="961" y="669"/>
                  </a:lnTo>
                  <a:lnTo>
                    <a:pt x="903" y="737"/>
                  </a:lnTo>
                  <a:lnTo>
                    <a:pt x="892" y="752"/>
                  </a:lnTo>
                  <a:lnTo>
                    <a:pt x="876" y="768"/>
                  </a:lnTo>
                  <a:lnTo>
                    <a:pt x="863" y="783"/>
                  </a:lnTo>
                  <a:lnTo>
                    <a:pt x="848" y="799"/>
                  </a:lnTo>
                  <a:lnTo>
                    <a:pt x="836" y="810"/>
                  </a:lnTo>
                  <a:lnTo>
                    <a:pt x="824" y="818"/>
                  </a:lnTo>
                  <a:lnTo>
                    <a:pt x="819" y="822"/>
                  </a:lnTo>
                  <a:lnTo>
                    <a:pt x="817" y="822"/>
                  </a:lnTo>
                  <a:lnTo>
                    <a:pt x="813" y="822"/>
                  </a:lnTo>
                  <a:lnTo>
                    <a:pt x="811" y="820"/>
                  </a:lnTo>
                  <a:lnTo>
                    <a:pt x="809" y="818"/>
                  </a:lnTo>
                  <a:lnTo>
                    <a:pt x="807" y="812"/>
                  </a:lnTo>
                  <a:lnTo>
                    <a:pt x="807" y="802"/>
                  </a:lnTo>
                  <a:lnTo>
                    <a:pt x="807" y="785"/>
                  </a:lnTo>
                  <a:lnTo>
                    <a:pt x="805" y="770"/>
                  </a:lnTo>
                  <a:lnTo>
                    <a:pt x="805" y="744"/>
                  </a:lnTo>
                  <a:lnTo>
                    <a:pt x="801" y="709"/>
                  </a:lnTo>
                  <a:lnTo>
                    <a:pt x="797" y="665"/>
                  </a:lnTo>
                  <a:lnTo>
                    <a:pt x="792" y="612"/>
                  </a:lnTo>
                  <a:lnTo>
                    <a:pt x="782" y="552"/>
                  </a:lnTo>
                  <a:lnTo>
                    <a:pt x="772" y="488"/>
                  </a:lnTo>
                  <a:lnTo>
                    <a:pt x="759" y="420"/>
                  </a:lnTo>
                  <a:lnTo>
                    <a:pt x="742" y="347"/>
                  </a:lnTo>
                  <a:lnTo>
                    <a:pt x="720" y="273"/>
                  </a:lnTo>
                  <a:lnTo>
                    <a:pt x="697" y="199"/>
                  </a:lnTo>
                  <a:lnTo>
                    <a:pt x="670" y="124"/>
                  </a:lnTo>
                  <a:lnTo>
                    <a:pt x="649" y="162"/>
                  </a:lnTo>
                  <a:lnTo>
                    <a:pt x="622" y="211"/>
                  </a:lnTo>
                  <a:lnTo>
                    <a:pt x="591" y="265"/>
                  </a:lnTo>
                  <a:lnTo>
                    <a:pt x="553" y="325"/>
                  </a:lnTo>
                  <a:lnTo>
                    <a:pt x="510" y="393"/>
                  </a:lnTo>
                  <a:lnTo>
                    <a:pt x="460" y="467"/>
                  </a:lnTo>
                  <a:lnTo>
                    <a:pt x="404" y="545"/>
                  </a:lnTo>
                  <a:lnTo>
                    <a:pt x="341" y="626"/>
                  </a:lnTo>
                  <a:lnTo>
                    <a:pt x="271" y="711"/>
                  </a:lnTo>
                  <a:lnTo>
                    <a:pt x="196" y="799"/>
                  </a:lnTo>
                  <a:lnTo>
                    <a:pt x="188" y="806"/>
                  </a:lnTo>
                  <a:lnTo>
                    <a:pt x="183" y="812"/>
                  </a:lnTo>
                  <a:lnTo>
                    <a:pt x="179" y="816"/>
                  </a:lnTo>
                  <a:lnTo>
                    <a:pt x="177" y="820"/>
                  </a:lnTo>
                  <a:lnTo>
                    <a:pt x="173" y="820"/>
                  </a:lnTo>
                  <a:lnTo>
                    <a:pt x="171" y="822"/>
                  </a:lnTo>
                  <a:lnTo>
                    <a:pt x="169" y="822"/>
                  </a:lnTo>
                  <a:lnTo>
                    <a:pt x="167" y="822"/>
                  </a:lnTo>
                  <a:lnTo>
                    <a:pt x="163" y="822"/>
                  </a:lnTo>
                  <a:lnTo>
                    <a:pt x="161" y="818"/>
                  </a:lnTo>
                  <a:lnTo>
                    <a:pt x="160" y="814"/>
                  </a:lnTo>
                  <a:lnTo>
                    <a:pt x="158" y="808"/>
                  </a:lnTo>
                  <a:lnTo>
                    <a:pt x="158" y="799"/>
                  </a:lnTo>
                  <a:lnTo>
                    <a:pt x="158" y="799"/>
                  </a:lnTo>
                  <a:lnTo>
                    <a:pt x="158" y="797"/>
                  </a:lnTo>
                  <a:lnTo>
                    <a:pt x="158" y="793"/>
                  </a:lnTo>
                  <a:lnTo>
                    <a:pt x="160" y="789"/>
                  </a:lnTo>
                  <a:lnTo>
                    <a:pt x="160" y="781"/>
                  </a:lnTo>
                  <a:lnTo>
                    <a:pt x="160" y="771"/>
                  </a:lnTo>
                  <a:lnTo>
                    <a:pt x="171" y="704"/>
                  </a:lnTo>
                  <a:lnTo>
                    <a:pt x="179" y="636"/>
                  </a:lnTo>
                  <a:lnTo>
                    <a:pt x="185" y="566"/>
                  </a:lnTo>
                  <a:lnTo>
                    <a:pt x="188" y="502"/>
                  </a:lnTo>
                  <a:lnTo>
                    <a:pt x="190" y="442"/>
                  </a:lnTo>
                  <a:lnTo>
                    <a:pt x="190" y="401"/>
                  </a:lnTo>
                  <a:lnTo>
                    <a:pt x="188" y="358"/>
                  </a:lnTo>
                  <a:lnTo>
                    <a:pt x="185" y="318"/>
                  </a:lnTo>
                  <a:lnTo>
                    <a:pt x="179" y="275"/>
                  </a:lnTo>
                  <a:lnTo>
                    <a:pt x="171" y="234"/>
                  </a:lnTo>
                  <a:lnTo>
                    <a:pt x="160" y="197"/>
                  </a:lnTo>
                  <a:lnTo>
                    <a:pt x="146" y="162"/>
                  </a:lnTo>
                  <a:lnTo>
                    <a:pt x="129" y="131"/>
                  </a:lnTo>
                  <a:lnTo>
                    <a:pt x="107" y="104"/>
                  </a:lnTo>
                  <a:lnTo>
                    <a:pt x="84" y="83"/>
                  </a:lnTo>
                  <a:lnTo>
                    <a:pt x="55" y="69"/>
                  </a:lnTo>
                  <a:lnTo>
                    <a:pt x="21" y="62"/>
                  </a:lnTo>
                  <a:lnTo>
                    <a:pt x="9" y="60"/>
                  </a:lnTo>
                  <a:lnTo>
                    <a:pt x="5" y="58"/>
                  </a:lnTo>
                  <a:lnTo>
                    <a:pt x="1" y="58"/>
                  </a:lnTo>
                  <a:lnTo>
                    <a:pt x="0" y="54"/>
                  </a:lnTo>
                  <a:lnTo>
                    <a:pt x="9" y="34"/>
                  </a:lnTo>
                  <a:lnTo>
                    <a:pt x="25" y="19"/>
                  </a:lnTo>
                  <a:lnTo>
                    <a:pt x="44" y="7"/>
                  </a:lnTo>
                  <a:lnTo>
                    <a:pt x="65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101"/>
            <p:cNvSpPr>
              <a:spLocks/>
            </p:cNvSpPr>
            <p:nvPr/>
          </p:nvSpPr>
          <p:spPr bwMode="auto">
            <a:xfrm>
              <a:off x="3801" y="3905"/>
              <a:ext cx="368" cy="159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4" y="6"/>
                </a:cxn>
                <a:cxn ang="0">
                  <a:pos x="368" y="18"/>
                </a:cxn>
                <a:cxn ang="0">
                  <a:pos x="366" y="20"/>
                </a:cxn>
                <a:cxn ang="0">
                  <a:pos x="364" y="26"/>
                </a:cxn>
                <a:cxn ang="0">
                  <a:pos x="358" y="31"/>
                </a:cxn>
                <a:cxn ang="0">
                  <a:pos x="345" y="43"/>
                </a:cxn>
                <a:cxn ang="0">
                  <a:pos x="245" y="171"/>
                </a:cxn>
                <a:cxn ang="0">
                  <a:pos x="171" y="315"/>
                </a:cxn>
                <a:cxn ang="0">
                  <a:pos x="125" y="468"/>
                </a:cxn>
                <a:cxn ang="0">
                  <a:pos x="98" y="629"/>
                </a:cxn>
                <a:cxn ang="0">
                  <a:pos x="90" y="796"/>
                </a:cxn>
                <a:cxn ang="0">
                  <a:pos x="98" y="947"/>
                </a:cxn>
                <a:cxn ang="0">
                  <a:pos x="121" y="1104"/>
                </a:cxn>
                <a:cxn ang="0">
                  <a:pos x="166" y="1261"/>
                </a:cxn>
                <a:cxn ang="0">
                  <a:pos x="237" y="1408"/>
                </a:cxn>
                <a:cxn ang="0">
                  <a:pos x="339" y="1540"/>
                </a:cxn>
                <a:cxn ang="0">
                  <a:pos x="360" y="1562"/>
                </a:cxn>
                <a:cxn ang="0">
                  <a:pos x="366" y="1571"/>
                </a:cxn>
                <a:cxn ang="0">
                  <a:pos x="368" y="1575"/>
                </a:cxn>
                <a:cxn ang="0">
                  <a:pos x="364" y="1585"/>
                </a:cxn>
                <a:cxn ang="0">
                  <a:pos x="354" y="1589"/>
                </a:cxn>
                <a:cxn ang="0">
                  <a:pos x="341" y="1587"/>
                </a:cxn>
                <a:cxn ang="0">
                  <a:pos x="308" y="1564"/>
                </a:cxn>
                <a:cxn ang="0">
                  <a:pos x="256" y="1515"/>
                </a:cxn>
                <a:cxn ang="0">
                  <a:pos x="196" y="1441"/>
                </a:cxn>
                <a:cxn ang="0">
                  <a:pos x="133" y="1346"/>
                </a:cxn>
                <a:cxn ang="0">
                  <a:pos x="65" y="1201"/>
                </a:cxn>
                <a:cxn ang="0">
                  <a:pos x="19" y="1023"/>
                </a:cxn>
                <a:cxn ang="0">
                  <a:pos x="2" y="863"/>
                </a:cxn>
                <a:cxn ang="0">
                  <a:pos x="2" y="726"/>
                </a:cxn>
                <a:cxn ang="0">
                  <a:pos x="19" y="569"/>
                </a:cxn>
                <a:cxn ang="0">
                  <a:pos x="63" y="398"/>
                </a:cxn>
                <a:cxn ang="0">
                  <a:pos x="129" y="253"/>
                </a:cxn>
                <a:cxn ang="0">
                  <a:pos x="193" y="154"/>
                </a:cxn>
                <a:cxn ang="0">
                  <a:pos x="254" y="80"/>
                </a:cxn>
                <a:cxn ang="0">
                  <a:pos x="306" y="30"/>
                </a:cxn>
                <a:cxn ang="0">
                  <a:pos x="341" y="4"/>
                </a:cxn>
              </a:cxnLst>
              <a:rect l="0" t="0" r="r" b="b"/>
              <a:pathLst>
                <a:path w="368" h="1591">
                  <a:moveTo>
                    <a:pt x="349" y="0"/>
                  </a:moveTo>
                  <a:lnTo>
                    <a:pt x="354" y="0"/>
                  </a:lnTo>
                  <a:lnTo>
                    <a:pt x="360" y="2"/>
                  </a:lnTo>
                  <a:lnTo>
                    <a:pt x="364" y="6"/>
                  </a:lnTo>
                  <a:lnTo>
                    <a:pt x="366" y="12"/>
                  </a:lnTo>
                  <a:lnTo>
                    <a:pt x="368" y="18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2"/>
                  </a:lnTo>
                  <a:lnTo>
                    <a:pt x="364" y="26"/>
                  </a:lnTo>
                  <a:lnTo>
                    <a:pt x="362" y="28"/>
                  </a:lnTo>
                  <a:lnTo>
                    <a:pt x="358" y="31"/>
                  </a:lnTo>
                  <a:lnTo>
                    <a:pt x="352" y="37"/>
                  </a:lnTo>
                  <a:lnTo>
                    <a:pt x="345" y="43"/>
                  </a:lnTo>
                  <a:lnTo>
                    <a:pt x="291" y="105"/>
                  </a:lnTo>
                  <a:lnTo>
                    <a:pt x="245" y="171"/>
                  </a:lnTo>
                  <a:lnTo>
                    <a:pt x="204" y="241"/>
                  </a:lnTo>
                  <a:lnTo>
                    <a:pt x="171" y="315"/>
                  </a:lnTo>
                  <a:lnTo>
                    <a:pt x="144" y="390"/>
                  </a:lnTo>
                  <a:lnTo>
                    <a:pt x="125" y="468"/>
                  </a:lnTo>
                  <a:lnTo>
                    <a:pt x="110" y="547"/>
                  </a:lnTo>
                  <a:lnTo>
                    <a:pt x="98" y="629"/>
                  </a:lnTo>
                  <a:lnTo>
                    <a:pt x="92" y="712"/>
                  </a:lnTo>
                  <a:lnTo>
                    <a:pt x="90" y="796"/>
                  </a:lnTo>
                  <a:lnTo>
                    <a:pt x="92" y="869"/>
                  </a:lnTo>
                  <a:lnTo>
                    <a:pt x="98" y="947"/>
                  </a:lnTo>
                  <a:lnTo>
                    <a:pt x="108" y="1024"/>
                  </a:lnTo>
                  <a:lnTo>
                    <a:pt x="121" y="1104"/>
                  </a:lnTo>
                  <a:lnTo>
                    <a:pt x="140" y="1183"/>
                  </a:lnTo>
                  <a:lnTo>
                    <a:pt x="166" y="1261"/>
                  </a:lnTo>
                  <a:lnTo>
                    <a:pt x="198" y="1337"/>
                  </a:lnTo>
                  <a:lnTo>
                    <a:pt x="237" y="1408"/>
                  </a:lnTo>
                  <a:lnTo>
                    <a:pt x="285" y="1476"/>
                  </a:lnTo>
                  <a:lnTo>
                    <a:pt x="339" y="1540"/>
                  </a:lnTo>
                  <a:lnTo>
                    <a:pt x="352" y="1554"/>
                  </a:lnTo>
                  <a:lnTo>
                    <a:pt x="360" y="1562"/>
                  </a:lnTo>
                  <a:lnTo>
                    <a:pt x="366" y="1567"/>
                  </a:lnTo>
                  <a:lnTo>
                    <a:pt x="366" y="1571"/>
                  </a:lnTo>
                  <a:lnTo>
                    <a:pt x="368" y="1575"/>
                  </a:lnTo>
                  <a:lnTo>
                    <a:pt x="368" y="1575"/>
                  </a:lnTo>
                  <a:lnTo>
                    <a:pt x="366" y="1581"/>
                  </a:lnTo>
                  <a:lnTo>
                    <a:pt x="364" y="1585"/>
                  </a:lnTo>
                  <a:lnTo>
                    <a:pt x="360" y="1589"/>
                  </a:lnTo>
                  <a:lnTo>
                    <a:pt x="354" y="1589"/>
                  </a:lnTo>
                  <a:lnTo>
                    <a:pt x="349" y="1591"/>
                  </a:lnTo>
                  <a:lnTo>
                    <a:pt x="341" y="1587"/>
                  </a:lnTo>
                  <a:lnTo>
                    <a:pt x="327" y="1577"/>
                  </a:lnTo>
                  <a:lnTo>
                    <a:pt x="308" y="1564"/>
                  </a:lnTo>
                  <a:lnTo>
                    <a:pt x="283" y="1542"/>
                  </a:lnTo>
                  <a:lnTo>
                    <a:pt x="256" y="1515"/>
                  </a:lnTo>
                  <a:lnTo>
                    <a:pt x="227" y="1482"/>
                  </a:lnTo>
                  <a:lnTo>
                    <a:pt x="196" y="1441"/>
                  </a:lnTo>
                  <a:lnTo>
                    <a:pt x="164" y="1397"/>
                  </a:lnTo>
                  <a:lnTo>
                    <a:pt x="133" y="1346"/>
                  </a:lnTo>
                  <a:lnTo>
                    <a:pt x="104" y="1290"/>
                  </a:lnTo>
                  <a:lnTo>
                    <a:pt x="65" y="1201"/>
                  </a:lnTo>
                  <a:lnTo>
                    <a:pt x="38" y="1112"/>
                  </a:lnTo>
                  <a:lnTo>
                    <a:pt x="19" y="1023"/>
                  </a:lnTo>
                  <a:lnTo>
                    <a:pt x="8" y="939"/>
                  </a:lnTo>
                  <a:lnTo>
                    <a:pt x="2" y="863"/>
                  </a:lnTo>
                  <a:lnTo>
                    <a:pt x="0" y="796"/>
                  </a:lnTo>
                  <a:lnTo>
                    <a:pt x="2" y="726"/>
                  </a:lnTo>
                  <a:lnTo>
                    <a:pt x="8" y="650"/>
                  </a:lnTo>
                  <a:lnTo>
                    <a:pt x="19" y="569"/>
                  </a:lnTo>
                  <a:lnTo>
                    <a:pt x="38" y="485"/>
                  </a:lnTo>
                  <a:lnTo>
                    <a:pt x="63" y="398"/>
                  </a:lnTo>
                  <a:lnTo>
                    <a:pt x="98" y="311"/>
                  </a:lnTo>
                  <a:lnTo>
                    <a:pt x="129" y="253"/>
                  </a:lnTo>
                  <a:lnTo>
                    <a:pt x="160" y="200"/>
                  </a:lnTo>
                  <a:lnTo>
                    <a:pt x="193" y="154"/>
                  </a:lnTo>
                  <a:lnTo>
                    <a:pt x="223" y="113"/>
                  </a:lnTo>
                  <a:lnTo>
                    <a:pt x="254" y="80"/>
                  </a:lnTo>
                  <a:lnTo>
                    <a:pt x="281" y="51"/>
                  </a:lnTo>
                  <a:lnTo>
                    <a:pt x="306" y="30"/>
                  </a:lnTo>
                  <a:lnTo>
                    <a:pt x="327" y="14"/>
                  </a:lnTo>
                  <a:lnTo>
                    <a:pt x="341" y="4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102"/>
            <p:cNvSpPr>
              <a:spLocks noEditPoints="1"/>
            </p:cNvSpPr>
            <p:nvPr/>
          </p:nvSpPr>
          <p:spPr bwMode="auto">
            <a:xfrm>
              <a:off x="4373" y="4379"/>
              <a:ext cx="860" cy="1061"/>
            </a:xfrm>
            <a:custGeom>
              <a:avLst/>
              <a:gdLst/>
              <a:ahLst/>
              <a:cxnLst>
                <a:cxn ang="0">
                  <a:pos x="70" y="756"/>
                </a:cxn>
                <a:cxn ang="0">
                  <a:pos x="41" y="934"/>
                </a:cxn>
                <a:cxn ang="0">
                  <a:pos x="52" y="1000"/>
                </a:cxn>
                <a:cxn ang="0">
                  <a:pos x="139" y="1020"/>
                </a:cxn>
                <a:cxn ang="0">
                  <a:pos x="235" y="892"/>
                </a:cxn>
                <a:cxn ang="0">
                  <a:pos x="222" y="781"/>
                </a:cxn>
                <a:cxn ang="0">
                  <a:pos x="278" y="0"/>
                </a:cxn>
                <a:cxn ang="0">
                  <a:pos x="291" y="7"/>
                </a:cxn>
                <a:cxn ang="0">
                  <a:pos x="285" y="29"/>
                </a:cxn>
                <a:cxn ang="0">
                  <a:pos x="268" y="35"/>
                </a:cxn>
                <a:cxn ang="0">
                  <a:pos x="152" y="139"/>
                </a:cxn>
                <a:cxn ang="0">
                  <a:pos x="89" y="333"/>
                </a:cxn>
                <a:cxn ang="0">
                  <a:pos x="93" y="440"/>
                </a:cxn>
                <a:cxn ang="0">
                  <a:pos x="214" y="337"/>
                </a:cxn>
                <a:cxn ang="0">
                  <a:pos x="403" y="147"/>
                </a:cxn>
                <a:cxn ang="0">
                  <a:pos x="576" y="73"/>
                </a:cxn>
                <a:cxn ang="0">
                  <a:pos x="733" y="83"/>
                </a:cxn>
                <a:cxn ang="0">
                  <a:pos x="837" y="190"/>
                </a:cxn>
                <a:cxn ang="0">
                  <a:pos x="854" y="370"/>
                </a:cxn>
                <a:cxn ang="0">
                  <a:pos x="744" y="603"/>
                </a:cxn>
                <a:cxn ang="0">
                  <a:pos x="551" y="731"/>
                </a:cxn>
                <a:cxn ang="0">
                  <a:pos x="403" y="706"/>
                </a:cxn>
                <a:cxn ang="0">
                  <a:pos x="353" y="601"/>
                </a:cxn>
                <a:cxn ang="0">
                  <a:pos x="368" y="545"/>
                </a:cxn>
                <a:cxn ang="0">
                  <a:pos x="413" y="535"/>
                </a:cxn>
                <a:cxn ang="0">
                  <a:pos x="426" y="550"/>
                </a:cxn>
                <a:cxn ang="0">
                  <a:pos x="428" y="564"/>
                </a:cxn>
                <a:cxn ang="0">
                  <a:pos x="393" y="599"/>
                </a:cxn>
                <a:cxn ang="0">
                  <a:pos x="430" y="682"/>
                </a:cxn>
                <a:cxn ang="0">
                  <a:pos x="496" y="702"/>
                </a:cxn>
                <a:cxn ang="0">
                  <a:pos x="600" y="659"/>
                </a:cxn>
                <a:cxn ang="0">
                  <a:pos x="702" y="519"/>
                </a:cxn>
                <a:cxn ang="0">
                  <a:pos x="754" y="339"/>
                </a:cxn>
                <a:cxn ang="0">
                  <a:pos x="758" y="199"/>
                </a:cxn>
                <a:cxn ang="0">
                  <a:pos x="702" y="114"/>
                </a:cxn>
                <a:cxn ang="0">
                  <a:pos x="586" y="106"/>
                </a:cxn>
                <a:cxn ang="0">
                  <a:pos x="422" y="176"/>
                </a:cxn>
                <a:cxn ang="0">
                  <a:pos x="237" y="366"/>
                </a:cxn>
                <a:cxn ang="0">
                  <a:pos x="149" y="523"/>
                </a:cxn>
                <a:cxn ang="0">
                  <a:pos x="197" y="587"/>
                </a:cxn>
                <a:cxn ang="0">
                  <a:pos x="266" y="678"/>
                </a:cxn>
                <a:cxn ang="0">
                  <a:pos x="310" y="756"/>
                </a:cxn>
                <a:cxn ang="0">
                  <a:pos x="297" y="894"/>
                </a:cxn>
                <a:cxn ang="0">
                  <a:pos x="183" y="1039"/>
                </a:cxn>
                <a:cxn ang="0">
                  <a:pos x="50" y="1047"/>
                </a:cxn>
                <a:cxn ang="0">
                  <a:pos x="2" y="962"/>
                </a:cxn>
                <a:cxn ang="0">
                  <a:pos x="16" y="820"/>
                </a:cxn>
                <a:cxn ang="0">
                  <a:pos x="64" y="634"/>
                </a:cxn>
                <a:cxn ang="0">
                  <a:pos x="31" y="525"/>
                </a:cxn>
                <a:cxn ang="0">
                  <a:pos x="18" y="362"/>
                </a:cxn>
                <a:cxn ang="0">
                  <a:pos x="98" y="133"/>
                </a:cxn>
                <a:cxn ang="0">
                  <a:pos x="237" y="5"/>
                </a:cxn>
              </a:cxnLst>
              <a:rect l="0" t="0" r="r" b="b"/>
              <a:pathLst>
                <a:path w="860" h="1061">
                  <a:moveTo>
                    <a:pt x="104" y="632"/>
                  </a:moveTo>
                  <a:lnTo>
                    <a:pt x="95" y="667"/>
                  </a:lnTo>
                  <a:lnTo>
                    <a:pt x="83" y="709"/>
                  </a:lnTo>
                  <a:lnTo>
                    <a:pt x="70" y="756"/>
                  </a:lnTo>
                  <a:lnTo>
                    <a:pt x="58" y="805"/>
                  </a:lnTo>
                  <a:lnTo>
                    <a:pt x="48" y="851"/>
                  </a:lnTo>
                  <a:lnTo>
                    <a:pt x="43" y="896"/>
                  </a:lnTo>
                  <a:lnTo>
                    <a:pt x="41" y="934"/>
                  </a:lnTo>
                  <a:lnTo>
                    <a:pt x="41" y="950"/>
                  </a:lnTo>
                  <a:lnTo>
                    <a:pt x="43" y="965"/>
                  </a:lnTo>
                  <a:lnTo>
                    <a:pt x="45" y="985"/>
                  </a:lnTo>
                  <a:lnTo>
                    <a:pt x="52" y="1000"/>
                  </a:lnTo>
                  <a:lnTo>
                    <a:pt x="64" y="1014"/>
                  </a:lnTo>
                  <a:lnTo>
                    <a:pt x="81" y="1024"/>
                  </a:lnTo>
                  <a:lnTo>
                    <a:pt x="104" y="1026"/>
                  </a:lnTo>
                  <a:lnTo>
                    <a:pt x="139" y="1020"/>
                  </a:lnTo>
                  <a:lnTo>
                    <a:pt x="170" y="1000"/>
                  </a:lnTo>
                  <a:lnTo>
                    <a:pt x="199" y="969"/>
                  </a:lnTo>
                  <a:lnTo>
                    <a:pt x="222" y="933"/>
                  </a:lnTo>
                  <a:lnTo>
                    <a:pt x="235" y="892"/>
                  </a:lnTo>
                  <a:lnTo>
                    <a:pt x="241" y="847"/>
                  </a:lnTo>
                  <a:lnTo>
                    <a:pt x="239" y="824"/>
                  </a:lnTo>
                  <a:lnTo>
                    <a:pt x="233" y="803"/>
                  </a:lnTo>
                  <a:lnTo>
                    <a:pt x="222" y="781"/>
                  </a:lnTo>
                  <a:lnTo>
                    <a:pt x="104" y="632"/>
                  </a:lnTo>
                  <a:close/>
                  <a:moveTo>
                    <a:pt x="272" y="0"/>
                  </a:moveTo>
                  <a:lnTo>
                    <a:pt x="274" y="0"/>
                  </a:lnTo>
                  <a:lnTo>
                    <a:pt x="278" y="0"/>
                  </a:lnTo>
                  <a:lnTo>
                    <a:pt x="282" y="0"/>
                  </a:lnTo>
                  <a:lnTo>
                    <a:pt x="285" y="2"/>
                  </a:lnTo>
                  <a:lnTo>
                    <a:pt x="287" y="4"/>
                  </a:lnTo>
                  <a:lnTo>
                    <a:pt x="291" y="7"/>
                  </a:lnTo>
                  <a:lnTo>
                    <a:pt x="291" y="13"/>
                  </a:lnTo>
                  <a:lnTo>
                    <a:pt x="291" y="21"/>
                  </a:lnTo>
                  <a:lnTo>
                    <a:pt x="289" y="25"/>
                  </a:lnTo>
                  <a:lnTo>
                    <a:pt x="285" y="29"/>
                  </a:lnTo>
                  <a:lnTo>
                    <a:pt x="282" y="31"/>
                  </a:lnTo>
                  <a:lnTo>
                    <a:pt x="278" y="33"/>
                  </a:lnTo>
                  <a:lnTo>
                    <a:pt x="274" y="33"/>
                  </a:lnTo>
                  <a:lnTo>
                    <a:pt x="268" y="35"/>
                  </a:lnTo>
                  <a:lnTo>
                    <a:pt x="237" y="44"/>
                  </a:lnTo>
                  <a:lnTo>
                    <a:pt x="206" y="68"/>
                  </a:lnTo>
                  <a:lnTo>
                    <a:pt x="178" y="101"/>
                  </a:lnTo>
                  <a:lnTo>
                    <a:pt x="152" y="139"/>
                  </a:lnTo>
                  <a:lnTo>
                    <a:pt x="129" y="184"/>
                  </a:lnTo>
                  <a:lnTo>
                    <a:pt x="112" y="234"/>
                  </a:lnTo>
                  <a:lnTo>
                    <a:pt x="97" y="283"/>
                  </a:lnTo>
                  <a:lnTo>
                    <a:pt x="89" y="333"/>
                  </a:lnTo>
                  <a:lnTo>
                    <a:pt x="85" y="382"/>
                  </a:lnTo>
                  <a:lnTo>
                    <a:pt x="85" y="397"/>
                  </a:lnTo>
                  <a:lnTo>
                    <a:pt x="87" y="417"/>
                  </a:lnTo>
                  <a:lnTo>
                    <a:pt x="93" y="440"/>
                  </a:lnTo>
                  <a:lnTo>
                    <a:pt x="104" y="465"/>
                  </a:lnTo>
                  <a:lnTo>
                    <a:pt x="122" y="488"/>
                  </a:lnTo>
                  <a:lnTo>
                    <a:pt x="168" y="407"/>
                  </a:lnTo>
                  <a:lnTo>
                    <a:pt x="214" y="337"/>
                  </a:lnTo>
                  <a:lnTo>
                    <a:pt x="260" y="275"/>
                  </a:lnTo>
                  <a:lnTo>
                    <a:pt x="309" y="225"/>
                  </a:lnTo>
                  <a:lnTo>
                    <a:pt x="357" y="182"/>
                  </a:lnTo>
                  <a:lnTo>
                    <a:pt x="403" y="147"/>
                  </a:lnTo>
                  <a:lnTo>
                    <a:pt x="449" y="120"/>
                  </a:lnTo>
                  <a:lnTo>
                    <a:pt x="494" y="99"/>
                  </a:lnTo>
                  <a:lnTo>
                    <a:pt x="538" y="83"/>
                  </a:lnTo>
                  <a:lnTo>
                    <a:pt x="576" y="73"/>
                  </a:lnTo>
                  <a:lnTo>
                    <a:pt x="615" y="68"/>
                  </a:lnTo>
                  <a:lnTo>
                    <a:pt x="650" y="66"/>
                  </a:lnTo>
                  <a:lnTo>
                    <a:pt x="692" y="71"/>
                  </a:lnTo>
                  <a:lnTo>
                    <a:pt x="733" y="83"/>
                  </a:lnTo>
                  <a:lnTo>
                    <a:pt x="765" y="101"/>
                  </a:lnTo>
                  <a:lnTo>
                    <a:pt x="794" y="126"/>
                  </a:lnTo>
                  <a:lnTo>
                    <a:pt x="817" y="157"/>
                  </a:lnTo>
                  <a:lnTo>
                    <a:pt x="837" y="190"/>
                  </a:lnTo>
                  <a:lnTo>
                    <a:pt x="850" y="227"/>
                  </a:lnTo>
                  <a:lnTo>
                    <a:pt x="858" y="265"/>
                  </a:lnTo>
                  <a:lnTo>
                    <a:pt x="860" y="306"/>
                  </a:lnTo>
                  <a:lnTo>
                    <a:pt x="854" y="370"/>
                  </a:lnTo>
                  <a:lnTo>
                    <a:pt x="839" y="434"/>
                  </a:lnTo>
                  <a:lnTo>
                    <a:pt x="815" y="494"/>
                  </a:lnTo>
                  <a:lnTo>
                    <a:pt x="783" y="550"/>
                  </a:lnTo>
                  <a:lnTo>
                    <a:pt x="744" y="603"/>
                  </a:lnTo>
                  <a:lnTo>
                    <a:pt x="702" y="647"/>
                  </a:lnTo>
                  <a:lnTo>
                    <a:pt x="654" y="684"/>
                  </a:lnTo>
                  <a:lnTo>
                    <a:pt x="603" y="711"/>
                  </a:lnTo>
                  <a:lnTo>
                    <a:pt x="551" y="731"/>
                  </a:lnTo>
                  <a:lnTo>
                    <a:pt x="497" y="737"/>
                  </a:lnTo>
                  <a:lnTo>
                    <a:pt x="461" y="733"/>
                  </a:lnTo>
                  <a:lnTo>
                    <a:pt x="428" y="723"/>
                  </a:lnTo>
                  <a:lnTo>
                    <a:pt x="403" y="706"/>
                  </a:lnTo>
                  <a:lnTo>
                    <a:pt x="382" y="684"/>
                  </a:lnTo>
                  <a:lnTo>
                    <a:pt x="366" y="659"/>
                  </a:lnTo>
                  <a:lnTo>
                    <a:pt x="357" y="632"/>
                  </a:lnTo>
                  <a:lnTo>
                    <a:pt x="353" y="601"/>
                  </a:lnTo>
                  <a:lnTo>
                    <a:pt x="355" y="587"/>
                  </a:lnTo>
                  <a:lnTo>
                    <a:pt x="357" y="572"/>
                  </a:lnTo>
                  <a:lnTo>
                    <a:pt x="361" y="556"/>
                  </a:lnTo>
                  <a:lnTo>
                    <a:pt x="368" y="545"/>
                  </a:lnTo>
                  <a:lnTo>
                    <a:pt x="382" y="535"/>
                  </a:lnTo>
                  <a:lnTo>
                    <a:pt x="397" y="531"/>
                  </a:lnTo>
                  <a:lnTo>
                    <a:pt x="407" y="533"/>
                  </a:lnTo>
                  <a:lnTo>
                    <a:pt x="413" y="535"/>
                  </a:lnTo>
                  <a:lnTo>
                    <a:pt x="418" y="539"/>
                  </a:lnTo>
                  <a:lnTo>
                    <a:pt x="422" y="543"/>
                  </a:lnTo>
                  <a:lnTo>
                    <a:pt x="424" y="547"/>
                  </a:lnTo>
                  <a:lnTo>
                    <a:pt x="426" y="550"/>
                  </a:lnTo>
                  <a:lnTo>
                    <a:pt x="428" y="554"/>
                  </a:lnTo>
                  <a:lnTo>
                    <a:pt x="428" y="558"/>
                  </a:lnTo>
                  <a:lnTo>
                    <a:pt x="428" y="558"/>
                  </a:lnTo>
                  <a:lnTo>
                    <a:pt x="428" y="564"/>
                  </a:lnTo>
                  <a:lnTo>
                    <a:pt x="426" y="574"/>
                  </a:lnTo>
                  <a:lnTo>
                    <a:pt x="420" y="583"/>
                  </a:lnTo>
                  <a:lnTo>
                    <a:pt x="411" y="593"/>
                  </a:lnTo>
                  <a:lnTo>
                    <a:pt x="393" y="599"/>
                  </a:lnTo>
                  <a:lnTo>
                    <a:pt x="395" y="628"/>
                  </a:lnTo>
                  <a:lnTo>
                    <a:pt x="403" y="651"/>
                  </a:lnTo>
                  <a:lnTo>
                    <a:pt x="416" y="669"/>
                  </a:lnTo>
                  <a:lnTo>
                    <a:pt x="430" y="682"/>
                  </a:lnTo>
                  <a:lnTo>
                    <a:pt x="445" y="692"/>
                  </a:lnTo>
                  <a:lnTo>
                    <a:pt x="463" y="698"/>
                  </a:lnTo>
                  <a:lnTo>
                    <a:pt x="480" y="700"/>
                  </a:lnTo>
                  <a:lnTo>
                    <a:pt x="496" y="702"/>
                  </a:lnTo>
                  <a:lnTo>
                    <a:pt x="519" y="700"/>
                  </a:lnTo>
                  <a:lnTo>
                    <a:pt x="544" y="692"/>
                  </a:lnTo>
                  <a:lnTo>
                    <a:pt x="571" y="678"/>
                  </a:lnTo>
                  <a:lnTo>
                    <a:pt x="600" y="659"/>
                  </a:lnTo>
                  <a:lnTo>
                    <a:pt x="628" y="632"/>
                  </a:lnTo>
                  <a:lnTo>
                    <a:pt x="657" y="597"/>
                  </a:lnTo>
                  <a:lnTo>
                    <a:pt x="686" y="550"/>
                  </a:lnTo>
                  <a:lnTo>
                    <a:pt x="702" y="519"/>
                  </a:lnTo>
                  <a:lnTo>
                    <a:pt x="717" y="479"/>
                  </a:lnTo>
                  <a:lnTo>
                    <a:pt x="733" y="434"/>
                  </a:lnTo>
                  <a:lnTo>
                    <a:pt x="744" y="386"/>
                  </a:lnTo>
                  <a:lnTo>
                    <a:pt x="754" y="339"/>
                  </a:lnTo>
                  <a:lnTo>
                    <a:pt x="761" y="294"/>
                  </a:lnTo>
                  <a:lnTo>
                    <a:pt x="763" y="256"/>
                  </a:lnTo>
                  <a:lnTo>
                    <a:pt x="761" y="227"/>
                  </a:lnTo>
                  <a:lnTo>
                    <a:pt x="758" y="199"/>
                  </a:lnTo>
                  <a:lnTo>
                    <a:pt x="750" y="174"/>
                  </a:lnTo>
                  <a:lnTo>
                    <a:pt x="738" y="149"/>
                  </a:lnTo>
                  <a:lnTo>
                    <a:pt x="721" y="130"/>
                  </a:lnTo>
                  <a:lnTo>
                    <a:pt x="702" y="114"/>
                  </a:lnTo>
                  <a:lnTo>
                    <a:pt x="677" y="104"/>
                  </a:lnTo>
                  <a:lnTo>
                    <a:pt x="646" y="101"/>
                  </a:lnTo>
                  <a:lnTo>
                    <a:pt x="619" y="102"/>
                  </a:lnTo>
                  <a:lnTo>
                    <a:pt x="586" y="106"/>
                  </a:lnTo>
                  <a:lnTo>
                    <a:pt x="549" y="116"/>
                  </a:lnTo>
                  <a:lnTo>
                    <a:pt x="509" y="130"/>
                  </a:lnTo>
                  <a:lnTo>
                    <a:pt x="469" y="149"/>
                  </a:lnTo>
                  <a:lnTo>
                    <a:pt x="422" y="176"/>
                  </a:lnTo>
                  <a:lnTo>
                    <a:pt x="378" y="209"/>
                  </a:lnTo>
                  <a:lnTo>
                    <a:pt x="332" y="252"/>
                  </a:lnTo>
                  <a:lnTo>
                    <a:pt x="284" y="304"/>
                  </a:lnTo>
                  <a:lnTo>
                    <a:pt x="237" y="366"/>
                  </a:lnTo>
                  <a:lnTo>
                    <a:pt x="193" y="438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62" y="541"/>
                  </a:lnTo>
                  <a:lnTo>
                    <a:pt x="178" y="564"/>
                  </a:lnTo>
                  <a:lnTo>
                    <a:pt x="197" y="587"/>
                  </a:lnTo>
                  <a:lnTo>
                    <a:pt x="216" y="613"/>
                  </a:lnTo>
                  <a:lnTo>
                    <a:pt x="231" y="634"/>
                  </a:lnTo>
                  <a:lnTo>
                    <a:pt x="245" y="651"/>
                  </a:lnTo>
                  <a:lnTo>
                    <a:pt x="266" y="678"/>
                  </a:lnTo>
                  <a:lnTo>
                    <a:pt x="284" y="700"/>
                  </a:lnTo>
                  <a:lnTo>
                    <a:pt x="295" y="719"/>
                  </a:lnTo>
                  <a:lnTo>
                    <a:pt x="305" y="739"/>
                  </a:lnTo>
                  <a:lnTo>
                    <a:pt x="310" y="756"/>
                  </a:lnTo>
                  <a:lnTo>
                    <a:pt x="312" y="775"/>
                  </a:lnTo>
                  <a:lnTo>
                    <a:pt x="314" y="799"/>
                  </a:lnTo>
                  <a:lnTo>
                    <a:pt x="309" y="847"/>
                  </a:lnTo>
                  <a:lnTo>
                    <a:pt x="297" y="894"/>
                  </a:lnTo>
                  <a:lnTo>
                    <a:pt x="276" y="938"/>
                  </a:lnTo>
                  <a:lnTo>
                    <a:pt x="249" y="977"/>
                  </a:lnTo>
                  <a:lnTo>
                    <a:pt x="218" y="1012"/>
                  </a:lnTo>
                  <a:lnTo>
                    <a:pt x="183" y="1039"/>
                  </a:lnTo>
                  <a:lnTo>
                    <a:pt x="145" y="1055"/>
                  </a:lnTo>
                  <a:lnTo>
                    <a:pt x="104" y="1061"/>
                  </a:lnTo>
                  <a:lnTo>
                    <a:pt x="75" y="1059"/>
                  </a:lnTo>
                  <a:lnTo>
                    <a:pt x="50" y="1047"/>
                  </a:lnTo>
                  <a:lnTo>
                    <a:pt x="31" y="1031"/>
                  </a:lnTo>
                  <a:lnTo>
                    <a:pt x="18" y="1012"/>
                  </a:lnTo>
                  <a:lnTo>
                    <a:pt x="8" y="989"/>
                  </a:lnTo>
                  <a:lnTo>
                    <a:pt x="2" y="962"/>
                  </a:lnTo>
                  <a:lnTo>
                    <a:pt x="0" y="934"/>
                  </a:lnTo>
                  <a:lnTo>
                    <a:pt x="2" y="903"/>
                  </a:lnTo>
                  <a:lnTo>
                    <a:pt x="8" y="865"/>
                  </a:lnTo>
                  <a:lnTo>
                    <a:pt x="16" y="820"/>
                  </a:lnTo>
                  <a:lnTo>
                    <a:pt x="25" y="773"/>
                  </a:lnTo>
                  <a:lnTo>
                    <a:pt x="37" y="727"/>
                  </a:lnTo>
                  <a:lnTo>
                    <a:pt x="50" y="678"/>
                  </a:lnTo>
                  <a:lnTo>
                    <a:pt x="64" y="634"/>
                  </a:lnTo>
                  <a:lnTo>
                    <a:pt x="77" y="593"/>
                  </a:lnTo>
                  <a:lnTo>
                    <a:pt x="58" y="572"/>
                  </a:lnTo>
                  <a:lnTo>
                    <a:pt x="43" y="549"/>
                  </a:lnTo>
                  <a:lnTo>
                    <a:pt x="31" y="525"/>
                  </a:lnTo>
                  <a:lnTo>
                    <a:pt x="21" y="498"/>
                  </a:lnTo>
                  <a:lnTo>
                    <a:pt x="16" y="465"/>
                  </a:lnTo>
                  <a:lnTo>
                    <a:pt x="14" y="424"/>
                  </a:lnTo>
                  <a:lnTo>
                    <a:pt x="18" y="362"/>
                  </a:lnTo>
                  <a:lnTo>
                    <a:pt x="29" y="300"/>
                  </a:lnTo>
                  <a:lnTo>
                    <a:pt x="46" y="240"/>
                  </a:lnTo>
                  <a:lnTo>
                    <a:pt x="72" y="184"/>
                  </a:lnTo>
                  <a:lnTo>
                    <a:pt x="98" y="133"/>
                  </a:lnTo>
                  <a:lnTo>
                    <a:pt x="131" y="89"/>
                  </a:lnTo>
                  <a:lnTo>
                    <a:pt x="166" y="52"/>
                  </a:lnTo>
                  <a:lnTo>
                    <a:pt x="201" y="23"/>
                  </a:lnTo>
                  <a:lnTo>
                    <a:pt x="237" y="5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103"/>
            <p:cNvSpPr>
              <a:spLocks/>
            </p:cNvSpPr>
            <p:nvPr/>
          </p:nvSpPr>
          <p:spPr bwMode="auto">
            <a:xfrm>
              <a:off x="5402" y="4929"/>
              <a:ext cx="183" cy="476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2" y="6"/>
                </a:cxn>
                <a:cxn ang="0">
                  <a:pos x="137" y="22"/>
                </a:cxn>
                <a:cxn ang="0">
                  <a:pos x="156" y="45"/>
                </a:cxn>
                <a:cxn ang="0">
                  <a:pos x="172" y="76"/>
                </a:cxn>
                <a:cxn ang="0">
                  <a:pos x="182" y="11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180" y="222"/>
                </a:cxn>
                <a:cxn ang="0">
                  <a:pos x="170" y="270"/>
                </a:cxn>
                <a:cxn ang="0">
                  <a:pos x="156" y="317"/>
                </a:cxn>
                <a:cxn ang="0">
                  <a:pos x="139" y="357"/>
                </a:cxn>
                <a:cxn ang="0">
                  <a:pos x="118" y="392"/>
                </a:cxn>
                <a:cxn ang="0">
                  <a:pos x="99" y="421"/>
                </a:cxn>
                <a:cxn ang="0">
                  <a:pos x="79" y="445"/>
                </a:cxn>
                <a:cxn ang="0">
                  <a:pos x="62" y="462"/>
                </a:cxn>
                <a:cxn ang="0">
                  <a:pos x="49" y="474"/>
                </a:cxn>
                <a:cxn ang="0">
                  <a:pos x="41" y="476"/>
                </a:cxn>
                <a:cxn ang="0">
                  <a:pos x="35" y="476"/>
                </a:cxn>
                <a:cxn ang="0">
                  <a:pos x="29" y="472"/>
                </a:cxn>
                <a:cxn ang="0">
                  <a:pos x="25" y="466"/>
                </a:cxn>
                <a:cxn ang="0">
                  <a:pos x="25" y="458"/>
                </a:cxn>
                <a:cxn ang="0">
                  <a:pos x="25" y="456"/>
                </a:cxn>
                <a:cxn ang="0">
                  <a:pos x="25" y="456"/>
                </a:cxn>
                <a:cxn ang="0">
                  <a:pos x="25" y="454"/>
                </a:cxn>
                <a:cxn ang="0">
                  <a:pos x="27" y="450"/>
                </a:cxn>
                <a:cxn ang="0">
                  <a:pos x="29" y="448"/>
                </a:cxn>
                <a:cxn ang="0">
                  <a:pos x="33" y="445"/>
                </a:cxn>
                <a:cxn ang="0">
                  <a:pos x="37" y="441"/>
                </a:cxn>
                <a:cxn ang="0">
                  <a:pos x="43" y="433"/>
                </a:cxn>
                <a:cxn ang="0">
                  <a:pos x="68" y="404"/>
                </a:cxn>
                <a:cxn ang="0">
                  <a:pos x="93" y="367"/>
                </a:cxn>
                <a:cxn ang="0">
                  <a:pos x="116" y="324"/>
                </a:cxn>
                <a:cxn ang="0">
                  <a:pos x="133" y="276"/>
                </a:cxn>
                <a:cxn ang="0">
                  <a:pos x="145" y="223"/>
                </a:cxn>
                <a:cxn ang="0">
                  <a:pos x="149" y="167"/>
                </a:cxn>
                <a:cxn ang="0">
                  <a:pos x="149" y="158"/>
                </a:cxn>
                <a:cxn ang="0">
                  <a:pos x="149" y="150"/>
                </a:cxn>
                <a:cxn ang="0">
                  <a:pos x="149" y="146"/>
                </a:cxn>
                <a:cxn ang="0">
                  <a:pos x="149" y="144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5" y="144"/>
                </a:cxn>
                <a:cxn ang="0">
                  <a:pos x="143" y="144"/>
                </a:cxn>
                <a:cxn ang="0">
                  <a:pos x="143" y="146"/>
                </a:cxn>
                <a:cxn ang="0">
                  <a:pos x="139" y="150"/>
                </a:cxn>
                <a:cxn ang="0">
                  <a:pos x="112" y="163"/>
                </a:cxn>
                <a:cxn ang="0">
                  <a:pos x="85" y="169"/>
                </a:cxn>
                <a:cxn ang="0">
                  <a:pos x="60" y="165"/>
                </a:cxn>
                <a:cxn ang="0">
                  <a:pos x="39" y="156"/>
                </a:cxn>
                <a:cxn ang="0">
                  <a:pos x="22" y="142"/>
                </a:cxn>
                <a:cxn ang="0">
                  <a:pos x="10" y="125"/>
                </a:cxn>
                <a:cxn ang="0">
                  <a:pos x="2" y="105"/>
                </a:cxn>
                <a:cxn ang="0">
                  <a:pos x="0" y="84"/>
                </a:cxn>
                <a:cxn ang="0">
                  <a:pos x="2" y="63"/>
                </a:cxn>
                <a:cxn ang="0">
                  <a:pos x="10" y="43"/>
                </a:cxn>
                <a:cxn ang="0">
                  <a:pos x="22" y="28"/>
                </a:cxn>
                <a:cxn ang="0">
                  <a:pos x="39" y="14"/>
                </a:cxn>
                <a:cxn ang="0">
                  <a:pos x="60" y="4"/>
                </a:cxn>
                <a:cxn ang="0">
                  <a:pos x="85" y="0"/>
                </a:cxn>
              </a:cxnLst>
              <a:rect l="0" t="0" r="r" b="b"/>
              <a:pathLst>
                <a:path w="183" h="476">
                  <a:moveTo>
                    <a:pt x="85" y="0"/>
                  </a:moveTo>
                  <a:lnTo>
                    <a:pt x="112" y="6"/>
                  </a:lnTo>
                  <a:lnTo>
                    <a:pt x="137" y="22"/>
                  </a:lnTo>
                  <a:lnTo>
                    <a:pt x="156" y="45"/>
                  </a:lnTo>
                  <a:lnTo>
                    <a:pt x="172" y="76"/>
                  </a:lnTo>
                  <a:lnTo>
                    <a:pt x="182" y="11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180" y="222"/>
                  </a:lnTo>
                  <a:lnTo>
                    <a:pt x="170" y="270"/>
                  </a:lnTo>
                  <a:lnTo>
                    <a:pt x="156" y="317"/>
                  </a:lnTo>
                  <a:lnTo>
                    <a:pt x="139" y="357"/>
                  </a:lnTo>
                  <a:lnTo>
                    <a:pt x="118" y="392"/>
                  </a:lnTo>
                  <a:lnTo>
                    <a:pt x="99" y="421"/>
                  </a:lnTo>
                  <a:lnTo>
                    <a:pt x="79" y="445"/>
                  </a:lnTo>
                  <a:lnTo>
                    <a:pt x="62" y="462"/>
                  </a:lnTo>
                  <a:lnTo>
                    <a:pt x="49" y="474"/>
                  </a:lnTo>
                  <a:lnTo>
                    <a:pt x="41" y="476"/>
                  </a:lnTo>
                  <a:lnTo>
                    <a:pt x="35" y="476"/>
                  </a:lnTo>
                  <a:lnTo>
                    <a:pt x="29" y="472"/>
                  </a:lnTo>
                  <a:lnTo>
                    <a:pt x="25" y="466"/>
                  </a:lnTo>
                  <a:lnTo>
                    <a:pt x="25" y="458"/>
                  </a:lnTo>
                  <a:lnTo>
                    <a:pt x="25" y="456"/>
                  </a:lnTo>
                  <a:lnTo>
                    <a:pt x="25" y="456"/>
                  </a:lnTo>
                  <a:lnTo>
                    <a:pt x="25" y="454"/>
                  </a:lnTo>
                  <a:lnTo>
                    <a:pt x="27" y="450"/>
                  </a:lnTo>
                  <a:lnTo>
                    <a:pt x="29" y="448"/>
                  </a:lnTo>
                  <a:lnTo>
                    <a:pt x="33" y="445"/>
                  </a:lnTo>
                  <a:lnTo>
                    <a:pt x="37" y="441"/>
                  </a:lnTo>
                  <a:lnTo>
                    <a:pt x="43" y="433"/>
                  </a:lnTo>
                  <a:lnTo>
                    <a:pt x="68" y="404"/>
                  </a:lnTo>
                  <a:lnTo>
                    <a:pt x="93" y="367"/>
                  </a:lnTo>
                  <a:lnTo>
                    <a:pt x="116" y="324"/>
                  </a:lnTo>
                  <a:lnTo>
                    <a:pt x="133" y="276"/>
                  </a:lnTo>
                  <a:lnTo>
                    <a:pt x="145" y="223"/>
                  </a:lnTo>
                  <a:lnTo>
                    <a:pt x="149" y="167"/>
                  </a:lnTo>
                  <a:lnTo>
                    <a:pt x="149" y="158"/>
                  </a:lnTo>
                  <a:lnTo>
                    <a:pt x="149" y="150"/>
                  </a:lnTo>
                  <a:lnTo>
                    <a:pt x="149" y="146"/>
                  </a:lnTo>
                  <a:lnTo>
                    <a:pt x="149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5" y="144"/>
                  </a:lnTo>
                  <a:lnTo>
                    <a:pt x="143" y="144"/>
                  </a:lnTo>
                  <a:lnTo>
                    <a:pt x="143" y="146"/>
                  </a:lnTo>
                  <a:lnTo>
                    <a:pt x="139" y="150"/>
                  </a:lnTo>
                  <a:lnTo>
                    <a:pt x="112" y="163"/>
                  </a:lnTo>
                  <a:lnTo>
                    <a:pt x="85" y="169"/>
                  </a:lnTo>
                  <a:lnTo>
                    <a:pt x="60" y="165"/>
                  </a:lnTo>
                  <a:lnTo>
                    <a:pt x="39" y="156"/>
                  </a:lnTo>
                  <a:lnTo>
                    <a:pt x="22" y="142"/>
                  </a:lnTo>
                  <a:lnTo>
                    <a:pt x="10" y="125"/>
                  </a:lnTo>
                  <a:lnTo>
                    <a:pt x="2" y="105"/>
                  </a:lnTo>
                  <a:lnTo>
                    <a:pt x="0" y="84"/>
                  </a:lnTo>
                  <a:lnTo>
                    <a:pt x="2" y="63"/>
                  </a:lnTo>
                  <a:lnTo>
                    <a:pt x="10" y="43"/>
                  </a:lnTo>
                  <a:lnTo>
                    <a:pt x="22" y="28"/>
                  </a:lnTo>
                  <a:lnTo>
                    <a:pt x="39" y="14"/>
                  </a:lnTo>
                  <a:lnTo>
                    <a:pt x="60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104"/>
            <p:cNvSpPr>
              <a:spLocks noEditPoints="1"/>
            </p:cNvSpPr>
            <p:nvPr/>
          </p:nvSpPr>
          <p:spPr bwMode="auto">
            <a:xfrm>
              <a:off x="6033" y="4396"/>
              <a:ext cx="726" cy="720"/>
            </a:xfrm>
            <a:custGeom>
              <a:avLst/>
              <a:gdLst/>
              <a:ahLst/>
              <a:cxnLst>
                <a:cxn ang="0">
                  <a:pos x="320" y="52"/>
                </a:cxn>
                <a:cxn ang="0">
                  <a:pos x="227" y="144"/>
                </a:cxn>
                <a:cxn ang="0">
                  <a:pos x="171" y="260"/>
                </a:cxn>
                <a:cxn ang="0">
                  <a:pos x="133" y="409"/>
                </a:cxn>
                <a:cxn ang="0">
                  <a:pos x="115" y="533"/>
                </a:cxn>
                <a:cxn ang="0">
                  <a:pos x="125" y="609"/>
                </a:cxn>
                <a:cxn ang="0">
                  <a:pos x="165" y="669"/>
                </a:cxn>
                <a:cxn ang="0">
                  <a:pos x="239" y="683"/>
                </a:cxn>
                <a:cxn ang="0">
                  <a:pos x="325" y="640"/>
                </a:cxn>
                <a:cxn ang="0">
                  <a:pos x="404" y="559"/>
                </a:cxn>
                <a:cxn ang="0">
                  <a:pos x="422" y="528"/>
                </a:cxn>
                <a:cxn ang="0">
                  <a:pos x="506" y="194"/>
                </a:cxn>
                <a:cxn ang="0">
                  <a:pos x="508" y="169"/>
                </a:cxn>
                <a:cxn ang="0">
                  <a:pos x="495" y="120"/>
                </a:cxn>
                <a:cxn ang="0">
                  <a:pos x="456" y="62"/>
                </a:cxn>
                <a:cxn ang="0">
                  <a:pos x="385" y="35"/>
                </a:cxn>
                <a:cxn ang="0">
                  <a:pos x="447" y="12"/>
                </a:cxn>
                <a:cxn ang="0">
                  <a:pos x="512" y="74"/>
                </a:cxn>
                <a:cxn ang="0">
                  <a:pos x="543" y="62"/>
                </a:cxn>
                <a:cxn ang="0">
                  <a:pos x="593" y="31"/>
                </a:cxn>
                <a:cxn ang="0">
                  <a:pos x="638" y="56"/>
                </a:cxn>
                <a:cxn ang="0">
                  <a:pos x="639" y="84"/>
                </a:cxn>
                <a:cxn ang="0">
                  <a:pos x="628" y="126"/>
                </a:cxn>
                <a:cxn ang="0">
                  <a:pos x="560" y="400"/>
                </a:cxn>
                <a:cxn ang="0">
                  <a:pos x="545" y="464"/>
                </a:cxn>
                <a:cxn ang="0">
                  <a:pos x="524" y="549"/>
                </a:cxn>
                <a:cxn ang="0">
                  <a:pos x="518" y="596"/>
                </a:cxn>
                <a:cxn ang="0">
                  <a:pos x="520" y="644"/>
                </a:cxn>
                <a:cxn ang="0">
                  <a:pos x="545" y="681"/>
                </a:cxn>
                <a:cxn ang="0">
                  <a:pos x="607" y="667"/>
                </a:cxn>
                <a:cxn ang="0">
                  <a:pos x="653" y="594"/>
                </a:cxn>
                <a:cxn ang="0">
                  <a:pos x="686" y="487"/>
                </a:cxn>
                <a:cxn ang="0">
                  <a:pos x="691" y="466"/>
                </a:cxn>
                <a:cxn ang="0">
                  <a:pos x="705" y="460"/>
                </a:cxn>
                <a:cxn ang="0">
                  <a:pos x="717" y="460"/>
                </a:cxn>
                <a:cxn ang="0">
                  <a:pos x="724" y="469"/>
                </a:cxn>
                <a:cxn ang="0">
                  <a:pos x="720" y="497"/>
                </a:cxn>
                <a:cxn ang="0">
                  <a:pos x="699" y="576"/>
                </a:cxn>
                <a:cxn ang="0">
                  <a:pos x="663" y="660"/>
                </a:cxn>
                <a:cxn ang="0">
                  <a:pos x="593" y="716"/>
                </a:cxn>
                <a:cxn ang="0">
                  <a:pos x="493" y="704"/>
                </a:cxn>
                <a:cxn ang="0">
                  <a:pos x="427" y="632"/>
                </a:cxn>
                <a:cxn ang="0">
                  <a:pos x="341" y="673"/>
                </a:cxn>
                <a:cxn ang="0">
                  <a:pos x="250" y="716"/>
                </a:cxn>
                <a:cxn ang="0">
                  <a:pos x="167" y="714"/>
                </a:cxn>
                <a:cxn ang="0">
                  <a:pos x="59" y="648"/>
                </a:cxn>
                <a:cxn ang="0">
                  <a:pos x="3" y="518"/>
                </a:cxn>
                <a:cxn ang="0">
                  <a:pos x="23" y="326"/>
                </a:cxn>
                <a:cxn ang="0">
                  <a:pos x="121" y="146"/>
                </a:cxn>
                <a:cxn ang="0">
                  <a:pos x="271" y="25"/>
                </a:cxn>
              </a:cxnLst>
              <a:rect l="0" t="0" r="r" b="b"/>
              <a:pathLst>
                <a:path w="726" h="720">
                  <a:moveTo>
                    <a:pt x="385" y="35"/>
                  </a:moveTo>
                  <a:lnTo>
                    <a:pt x="352" y="39"/>
                  </a:lnTo>
                  <a:lnTo>
                    <a:pt x="320" y="52"/>
                  </a:lnTo>
                  <a:lnTo>
                    <a:pt x="287" y="76"/>
                  </a:lnTo>
                  <a:lnTo>
                    <a:pt x="256" y="107"/>
                  </a:lnTo>
                  <a:lnTo>
                    <a:pt x="227" y="144"/>
                  </a:lnTo>
                  <a:lnTo>
                    <a:pt x="202" y="186"/>
                  </a:lnTo>
                  <a:lnTo>
                    <a:pt x="187" y="219"/>
                  </a:lnTo>
                  <a:lnTo>
                    <a:pt x="171" y="260"/>
                  </a:lnTo>
                  <a:lnTo>
                    <a:pt x="158" y="308"/>
                  </a:lnTo>
                  <a:lnTo>
                    <a:pt x="144" y="357"/>
                  </a:lnTo>
                  <a:lnTo>
                    <a:pt x="133" y="409"/>
                  </a:lnTo>
                  <a:lnTo>
                    <a:pt x="123" y="456"/>
                  </a:lnTo>
                  <a:lnTo>
                    <a:pt x="117" y="499"/>
                  </a:lnTo>
                  <a:lnTo>
                    <a:pt x="115" y="533"/>
                  </a:lnTo>
                  <a:lnTo>
                    <a:pt x="115" y="559"/>
                  </a:lnTo>
                  <a:lnTo>
                    <a:pt x="119" y="584"/>
                  </a:lnTo>
                  <a:lnTo>
                    <a:pt x="125" y="609"/>
                  </a:lnTo>
                  <a:lnTo>
                    <a:pt x="134" y="632"/>
                  </a:lnTo>
                  <a:lnTo>
                    <a:pt x="148" y="654"/>
                  </a:lnTo>
                  <a:lnTo>
                    <a:pt x="165" y="669"/>
                  </a:lnTo>
                  <a:lnTo>
                    <a:pt x="187" y="681"/>
                  </a:lnTo>
                  <a:lnTo>
                    <a:pt x="214" y="685"/>
                  </a:lnTo>
                  <a:lnTo>
                    <a:pt x="239" y="683"/>
                  </a:lnTo>
                  <a:lnTo>
                    <a:pt x="264" y="675"/>
                  </a:lnTo>
                  <a:lnTo>
                    <a:pt x="294" y="661"/>
                  </a:lnTo>
                  <a:lnTo>
                    <a:pt x="325" y="640"/>
                  </a:lnTo>
                  <a:lnTo>
                    <a:pt x="358" y="611"/>
                  </a:lnTo>
                  <a:lnTo>
                    <a:pt x="393" y="572"/>
                  </a:lnTo>
                  <a:lnTo>
                    <a:pt x="404" y="559"/>
                  </a:lnTo>
                  <a:lnTo>
                    <a:pt x="412" y="547"/>
                  </a:lnTo>
                  <a:lnTo>
                    <a:pt x="418" y="537"/>
                  </a:lnTo>
                  <a:lnTo>
                    <a:pt x="422" y="528"/>
                  </a:lnTo>
                  <a:lnTo>
                    <a:pt x="426" y="512"/>
                  </a:lnTo>
                  <a:lnTo>
                    <a:pt x="505" y="202"/>
                  </a:lnTo>
                  <a:lnTo>
                    <a:pt x="506" y="194"/>
                  </a:lnTo>
                  <a:lnTo>
                    <a:pt x="508" y="184"/>
                  </a:lnTo>
                  <a:lnTo>
                    <a:pt x="508" y="175"/>
                  </a:lnTo>
                  <a:lnTo>
                    <a:pt x="508" y="169"/>
                  </a:lnTo>
                  <a:lnTo>
                    <a:pt x="506" y="155"/>
                  </a:lnTo>
                  <a:lnTo>
                    <a:pt x="503" y="140"/>
                  </a:lnTo>
                  <a:lnTo>
                    <a:pt x="495" y="120"/>
                  </a:lnTo>
                  <a:lnTo>
                    <a:pt x="485" y="101"/>
                  </a:lnTo>
                  <a:lnTo>
                    <a:pt x="474" y="82"/>
                  </a:lnTo>
                  <a:lnTo>
                    <a:pt x="456" y="62"/>
                  </a:lnTo>
                  <a:lnTo>
                    <a:pt x="437" y="49"/>
                  </a:lnTo>
                  <a:lnTo>
                    <a:pt x="414" y="39"/>
                  </a:lnTo>
                  <a:lnTo>
                    <a:pt x="385" y="35"/>
                  </a:lnTo>
                  <a:close/>
                  <a:moveTo>
                    <a:pt x="383" y="0"/>
                  </a:moveTo>
                  <a:lnTo>
                    <a:pt x="416" y="2"/>
                  </a:lnTo>
                  <a:lnTo>
                    <a:pt x="447" y="12"/>
                  </a:lnTo>
                  <a:lnTo>
                    <a:pt x="472" y="27"/>
                  </a:lnTo>
                  <a:lnTo>
                    <a:pt x="495" y="49"/>
                  </a:lnTo>
                  <a:lnTo>
                    <a:pt x="512" y="74"/>
                  </a:lnTo>
                  <a:lnTo>
                    <a:pt x="530" y="101"/>
                  </a:lnTo>
                  <a:lnTo>
                    <a:pt x="533" y="82"/>
                  </a:lnTo>
                  <a:lnTo>
                    <a:pt x="543" y="62"/>
                  </a:lnTo>
                  <a:lnTo>
                    <a:pt x="557" y="47"/>
                  </a:lnTo>
                  <a:lnTo>
                    <a:pt x="574" y="35"/>
                  </a:lnTo>
                  <a:lnTo>
                    <a:pt x="593" y="31"/>
                  </a:lnTo>
                  <a:lnTo>
                    <a:pt x="612" y="35"/>
                  </a:lnTo>
                  <a:lnTo>
                    <a:pt x="628" y="43"/>
                  </a:lnTo>
                  <a:lnTo>
                    <a:pt x="638" y="56"/>
                  </a:lnTo>
                  <a:lnTo>
                    <a:pt x="641" y="74"/>
                  </a:lnTo>
                  <a:lnTo>
                    <a:pt x="641" y="78"/>
                  </a:lnTo>
                  <a:lnTo>
                    <a:pt x="639" y="84"/>
                  </a:lnTo>
                  <a:lnTo>
                    <a:pt x="638" y="91"/>
                  </a:lnTo>
                  <a:lnTo>
                    <a:pt x="636" y="105"/>
                  </a:lnTo>
                  <a:lnTo>
                    <a:pt x="628" y="126"/>
                  </a:lnTo>
                  <a:lnTo>
                    <a:pt x="572" y="349"/>
                  </a:lnTo>
                  <a:lnTo>
                    <a:pt x="566" y="376"/>
                  </a:lnTo>
                  <a:lnTo>
                    <a:pt x="560" y="400"/>
                  </a:lnTo>
                  <a:lnTo>
                    <a:pt x="557" y="421"/>
                  </a:lnTo>
                  <a:lnTo>
                    <a:pt x="551" y="440"/>
                  </a:lnTo>
                  <a:lnTo>
                    <a:pt x="545" y="464"/>
                  </a:lnTo>
                  <a:lnTo>
                    <a:pt x="537" y="495"/>
                  </a:lnTo>
                  <a:lnTo>
                    <a:pt x="530" y="526"/>
                  </a:lnTo>
                  <a:lnTo>
                    <a:pt x="524" y="549"/>
                  </a:lnTo>
                  <a:lnTo>
                    <a:pt x="520" y="566"/>
                  </a:lnTo>
                  <a:lnTo>
                    <a:pt x="518" y="582"/>
                  </a:lnTo>
                  <a:lnTo>
                    <a:pt x="518" y="596"/>
                  </a:lnTo>
                  <a:lnTo>
                    <a:pt x="516" y="611"/>
                  </a:lnTo>
                  <a:lnTo>
                    <a:pt x="518" y="628"/>
                  </a:lnTo>
                  <a:lnTo>
                    <a:pt x="520" y="644"/>
                  </a:lnTo>
                  <a:lnTo>
                    <a:pt x="524" y="660"/>
                  </a:lnTo>
                  <a:lnTo>
                    <a:pt x="533" y="673"/>
                  </a:lnTo>
                  <a:lnTo>
                    <a:pt x="545" y="681"/>
                  </a:lnTo>
                  <a:lnTo>
                    <a:pt x="564" y="685"/>
                  </a:lnTo>
                  <a:lnTo>
                    <a:pt x="587" y="681"/>
                  </a:lnTo>
                  <a:lnTo>
                    <a:pt x="607" y="667"/>
                  </a:lnTo>
                  <a:lnTo>
                    <a:pt x="624" y="650"/>
                  </a:lnTo>
                  <a:lnTo>
                    <a:pt x="639" y="625"/>
                  </a:lnTo>
                  <a:lnTo>
                    <a:pt x="653" y="594"/>
                  </a:lnTo>
                  <a:lnTo>
                    <a:pt x="664" y="561"/>
                  </a:lnTo>
                  <a:lnTo>
                    <a:pt x="676" y="526"/>
                  </a:lnTo>
                  <a:lnTo>
                    <a:pt x="686" y="487"/>
                  </a:lnTo>
                  <a:lnTo>
                    <a:pt x="688" y="477"/>
                  </a:lnTo>
                  <a:lnTo>
                    <a:pt x="690" y="469"/>
                  </a:lnTo>
                  <a:lnTo>
                    <a:pt x="691" y="466"/>
                  </a:lnTo>
                  <a:lnTo>
                    <a:pt x="695" y="462"/>
                  </a:lnTo>
                  <a:lnTo>
                    <a:pt x="699" y="460"/>
                  </a:lnTo>
                  <a:lnTo>
                    <a:pt x="705" y="460"/>
                  </a:lnTo>
                  <a:lnTo>
                    <a:pt x="709" y="460"/>
                  </a:lnTo>
                  <a:lnTo>
                    <a:pt x="713" y="460"/>
                  </a:lnTo>
                  <a:lnTo>
                    <a:pt x="717" y="460"/>
                  </a:lnTo>
                  <a:lnTo>
                    <a:pt x="718" y="462"/>
                  </a:lnTo>
                  <a:lnTo>
                    <a:pt x="722" y="466"/>
                  </a:lnTo>
                  <a:lnTo>
                    <a:pt x="724" y="469"/>
                  </a:lnTo>
                  <a:lnTo>
                    <a:pt x="726" y="475"/>
                  </a:lnTo>
                  <a:lnTo>
                    <a:pt x="724" y="481"/>
                  </a:lnTo>
                  <a:lnTo>
                    <a:pt x="720" y="497"/>
                  </a:lnTo>
                  <a:lnTo>
                    <a:pt x="717" y="520"/>
                  </a:lnTo>
                  <a:lnTo>
                    <a:pt x="709" y="547"/>
                  </a:lnTo>
                  <a:lnTo>
                    <a:pt x="699" y="576"/>
                  </a:lnTo>
                  <a:lnTo>
                    <a:pt x="690" y="605"/>
                  </a:lnTo>
                  <a:lnTo>
                    <a:pt x="678" y="632"/>
                  </a:lnTo>
                  <a:lnTo>
                    <a:pt x="663" y="660"/>
                  </a:lnTo>
                  <a:lnTo>
                    <a:pt x="641" y="685"/>
                  </a:lnTo>
                  <a:lnTo>
                    <a:pt x="618" y="702"/>
                  </a:lnTo>
                  <a:lnTo>
                    <a:pt x="593" y="716"/>
                  </a:lnTo>
                  <a:lnTo>
                    <a:pt x="562" y="720"/>
                  </a:lnTo>
                  <a:lnTo>
                    <a:pt x="526" y="716"/>
                  </a:lnTo>
                  <a:lnTo>
                    <a:pt x="493" y="704"/>
                  </a:lnTo>
                  <a:lnTo>
                    <a:pt x="466" y="685"/>
                  </a:lnTo>
                  <a:lnTo>
                    <a:pt x="443" y="660"/>
                  </a:lnTo>
                  <a:lnTo>
                    <a:pt x="427" y="632"/>
                  </a:lnTo>
                  <a:lnTo>
                    <a:pt x="418" y="599"/>
                  </a:lnTo>
                  <a:lnTo>
                    <a:pt x="377" y="642"/>
                  </a:lnTo>
                  <a:lnTo>
                    <a:pt x="341" y="673"/>
                  </a:lnTo>
                  <a:lnTo>
                    <a:pt x="306" y="694"/>
                  </a:lnTo>
                  <a:lnTo>
                    <a:pt x="277" y="708"/>
                  </a:lnTo>
                  <a:lnTo>
                    <a:pt x="250" y="716"/>
                  </a:lnTo>
                  <a:lnTo>
                    <a:pt x="227" y="718"/>
                  </a:lnTo>
                  <a:lnTo>
                    <a:pt x="212" y="720"/>
                  </a:lnTo>
                  <a:lnTo>
                    <a:pt x="167" y="714"/>
                  </a:lnTo>
                  <a:lnTo>
                    <a:pt x="127" y="700"/>
                  </a:lnTo>
                  <a:lnTo>
                    <a:pt x="90" y="679"/>
                  </a:lnTo>
                  <a:lnTo>
                    <a:pt x="59" y="648"/>
                  </a:lnTo>
                  <a:lnTo>
                    <a:pt x="34" y="611"/>
                  </a:lnTo>
                  <a:lnTo>
                    <a:pt x="15" y="568"/>
                  </a:lnTo>
                  <a:lnTo>
                    <a:pt x="3" y="518"/>
                  </a:lnTo>
                  <a:lnTo>
                    <a:pt x="0" y="464"/>
                  </a:lnTo>
                  <a:lnTo>
                    <a:pt x="5" y="396"/>
                  </a:lnTo>
                  <a:lnTo>
                    <a:pt x="23" y="326"/>
                  </a:lnTo>
                  <a:lnTo>
                    <a:pt x="48" y="262"/>
                  </a:lnTo>
                  <a:lnTo>
                    <a:pt x="81" y="200"/>
                  </a:lnTo>
                  <a:lnTo>
                    <a:pt x="121" y="146"/>
                  </a:lnTo>
                  <a:lnTo>
                    <a:pt x="167" y="95"/>
                  </a:lnTo>
                  <a:lnTo>
                    <a:pt x="217" y="56"/>
                  </a:lnTo>
                  <a:lnTo>
                    <a:pt x="271" y="25"/>
                  </a:lnTo>
                  <a:lnTo>
                    <a:pt x="327" y="6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105"/>
            <p:cNvSpPr>
              <a:spLocks noEditPoints="1"/>
            </p:cNvSpPr>
            <p:nvPr/>
          </p:nvSpPr>
          <p:spPr bwMode="auto">
            <a:xfrm>
              <a:off x="6900" y="3905"/>
              <a:ext cx="368" cy="1591"/>
            </a:xfrm>
            <a:custGeom>
              <a:avLst/>
              <a:gdLst/>
              <a:ahLst/>
              <a:cxnLst>
                <a:cxn ang="0">
                  <a:pos x="368" y="796"/>
                </a:cxn>
                <a:cxn ang="0">
                  <a:pos x="17" y="0"/>
                </a:cxn>
                <a:cxn ang="0">
                  <a:pos x="38" y="12"/>
                </a:cxn>
                <a:cxn ang="0">
                  <a:pos x="83" y="49"/>
                </a:cxn>
                <a:cxn ang="0">
                  <a:pos x="141" y="111"/>
                </a:cxn>
                <a:cxn ang="0">
                  <a:pos x="202" y="194"/>
                </a:cxn>
                <a:cxn ang="0">
                  <a:pos x="262" y="301"/>
                </a:cxn>
                <a:cxn ang="0">
                  <a:pos x="329" y="481"/>
                </a:cxn>
                <a:cxn ang="0">
                  <a:pos x="360" y="652"/>
                </a:cxn>
                <a:cxn ang="0">
                  <a:pos x="368" y="796"/>
                </a:cxn>
                <a:cxn ang="0">
                  <a:pos x="358" y="941"/>
                </a:cxn>
                <a:cxn ang="0">
                  <a:pos x="329" y="1106"/>
                </a:cxn>
                <a:cxn ang="0">
                  <a:pos x="268" y="1280"/>
                </a:cxn>
                <a:cxn ang="0">
                  <a:pos x="206" y="1391"/>
                </a:cxn>
                <a:cxn ang="0">
                  <a:pos x="142" y="1476"/>
                </a:cxn>
                <a:cxn ang="0">
                  <a:pos x="85" y="1540"/>
                </a:cxn>
                <a:cxn ang="0">
                  <a:pos x="40" y="1577"/>
                </a:cxn>
                <a:cxn ang="0">
                  <a:pos x="17" y="1591"/>
                </a:cxn>
                <a:cxn ang="0">
                  <a:pos x="4" y="1585"/>
                </a:cxn>
                <a:cxn ang="0">
                  <a:pos x="0" y="1575"/>
                </a:cxn>
                <a:cxn ang="0">
                  <a:pos x="0" y="1571"/>
                </a:cxn>
                <a:cxn ang="0">
                  <a:pos x="2" y="1566"/>
                </a:cxn>
                <a:cxn ang="0">
                  <a:pos x="9" y="1560"/>
                </a:cxn>
                <a:cxn ang="0">
                  <a:pos x="21" y="1548"/>
                </a:cxn>
                <a:cxn ang="0">
                  <a:pos x="123" y="1418"/>
                </a:cxn>
                <a:cxn ang="0">
                  <a:pos x="196" y="1275"/>
                </a:cxn>
                <a:cxn ang="0">
                  <a:pos x="243" y="1119"/>
                </a:cxn>
                <a:cxn ang="0">
                  <a:pos x="268" y="959"/>
                </a:cxn>
                <a:cxn ang="0">
                  <a:pos x="275" y="796"/>
                </a:cxn>
                <a:cxn ang="0">
                  <a:pos x="262" y="586"/>
                </a:cxn>
                <a:cxn ang="0">
                  <a:pos x="223" y="400"/>
                </a:cxn>
                <a:cxn ang="0">
                  <a:pos x="162" y="241"/>
                </a:cxn>
                <a:cxn ang="0">
                  <a:pos x="79" y="109"/>
                </a:cxn>
                <a:cxn ang="0">
                  <a:pos x="15" y="39"/>
                </a:cxn>
                <a:cxn ang="0">
                  <a:pos x="2" y="24"/>
                </a:cxn>
                <a:cxn ang="0">
                  <a:pos x="0" y="18"/>
                </a:cxn>
                <a:cxn ang="0">
                  <a:pos x="4" y="6"/>
                </a:cxn>
                <a:cxn ang="0">
                  <a:pos x="17" y="0"/>
                </a:cxn>
              </a:cxnLst>
              <a:rect l="0" t="0" r="r" b="b"/>
              <a:pathLst>
                <a:path w="368" h="1591">
                  <a:moveTo>
                    <a:pt x="368" y="796"/>
                  </a:moveTo>
                  <a:lnTo>
                    <a:pt x="368" y="796"/>
                  </a:lnTo>
                  <a:lnTo>
                    <a:pt x="368" y="796"/>
                  </a:lnTo>
                  <a:close/>
                  <a:moveTo>
                    <a:pt x="17" y="0"/>
                  </a:moveTo>
                  <a:lnTo>
                    <a:pt x="25" y="4"/>
                  </a:lnTo>
                  <a:lnTo>
                    <a:pt x="38" y="12"/>
                  </a:lnTo>
                  <a:lnTo>
                    <a:pt x="60" y="28"/>
                  </a:lnTo>
                  <a:lnTo>
                    <a:pt x="83" y="49"/>
                  </a:lnTo>
                  <a:lnTo>
                    <a:pt x="110" y="78"/>
                  </a:lnTo>
                  <a:lnTo>
                    <a:pt x="141" y="111"/>
                  </a:lnTo>
                  <a:lnTo>
                    <a:pt x="171" y="150"/>
                  </a:lnTo>
                  <a:lnTo>
                    <a:pt x="202" y="194"/>
                  </a:lnTo>
                  <a:lnTo>
                    <a:pt x="233" y="245"/>
                  </a:lnTo>
                  <a:lnTo>
                    <a:pt x="262" y="301"/>
                  </a:lnTo>
                  <a:lnTo>
                    <a:pt x="301" y="390"/>
                  </a:lnTo>
                  <a:lnTo>
                    <a:pt x="329" y="481"/>
                  </a:lnTo>
                  <a:lnTo>
                    <a:pt x="347" y="569"/>
                  </a:lnTo>
                  <a:lnTo>
                    <a:pt x="360" y="652"/>
                  </a:lnTo>
                  <a:lnTo>
                    <a:pt x="366" y="728"/>
                  </a:lnTo>
                  <a:lnTo>
                    <a:pt x="368" y="796"/>
                  </a:lnTo>
                  <a:lnTo>
                    <a:pt x="366" y="865"/>
                  </a:lnTo>
                  <a:lnTo>
                    <a:pt x="358" y="941"/>
                  </a:lnTo>
                  <a:lnTo>
                    <a:pt x="347" y="1023"/>
                  </a:lnTo>
                  <a:lnTo>
                    <a:pt x="329" y="1106"/>
                  </a:lnTo>
                  <a:lnTo>
                    <a:pt x="302" y="1193"/>
                  </a:lnTo>
                  <a:lnTo>
                    <a:pt x="268" y="1280"/>
                  </a:lnTo>
                  <a:lnTo>
                    <a:pt x="239" y="1339"/>
                  </a:lnTo>
                  <a:lnTo>
                    <a:pt x="206" y="1391"/>
                  </a:lnTo>
                  <a:lnTo>
                    <a:pt x="175" y="1438"/>
                  </a:lnTo>
                  <a:lnTo>
                    <a:pt x="142" y="1476"/>
                  </a:lnTo>
                  <a:lnTo>
                    <a:pt x="112" y="1511"/>
                  </a:lnTo>
                  <a:lnTo>
                    <a:pt x="85" y="1540"/>
                  </a:lnTo>
                  <a:lnTo>
                    <a:pt x="60" y="1562"/>
                  </a:lnTo>
                  <a:lnTo>
                    <a:pt x="40" y="1577"/>
                  </a:lnTo>
                  <a:lnTo>
                    <a:pt x="25" y="1587"/>
                  </a:lnTo>
                  <a:lnTo>
                    <a:pt x="17" y="1591"/>
                  </a:lnTo>
                  <a:lnTo>
                    <a:pt x="9" y="1589"/>
                  </a:lnTo>
                  <a:lnTo>
                    <a:pt x="4" y="1585"/>
                  </a:lnTo>
                  <a:lnTo>
                    <a:pt x="0" y="1581"/>
                  </a:lnTo>
                  <a:lnTo>
                    <a:pt x="0" y="1575"/>
                  </a:lnTo>
                  <a:lnTo>
                    <a:pt x="0" y="1573"/>
                  </a:lnTo>
                  <a:lnTo>
                    <a:pt x="0" y="1571"/>
                  </a:lnTo>
                  <a:lnTo>
                    <a:pt x="0" y="1569"/>
                  </a:lnTo>
                  <a:lnTo>
                    <a:pt x="2" y="1566"/>
                  </a:lnTo>
                  <a:lnTo>
                    <a:pt x="6" y="1564"/>
                  </a:lnTo>
                  <a:lnTo>
                    <a:pt x="9" y="1560"/>
                  </a:lnTo>
                  <a:lnTo>
                    <a:pt x="15" y="1554"/>
                  </a:lnTo>
                  <a:lnTo>
                    <a:pt x="21" y="1548"/>
                  </a:lnTo>
                  <a:lnTo>
                    <a:pt x="77" y="1486"/>
                  </a:lnTo>
                  <a:lnTo>
                    <a:pt x="123" y="1418"/>
                  </a:lnTo>
                  <a:lnTo>
                    <a:pt x="164" y="1348"/>
                  </a:lnTo>
                  <a:lnTo>
                    <a:pt x="196" y="1275"/>
                  </a:lnTo>
                  <a:lnTo>
                    <a:pt x="221" y="1199"/>
                  </a:lnTo>
                  <a:lnTo>
                    <a:pt x="243" y="1119"/>
                  </a:lnTo>
                  <a:lnTo>
                    <a:pt x="258" y="1040"/>
                  </a:lnTo>
                  <a:lnTo>
                    <a:pt x="268" y="959"/>
                  </a:lnTo>
                  <a:lnTo>
                    <a:pt x="274" y="877"/>
                  </a:lnTo>
                  <a:lnTo>
                    <a:pt x="275" y="796"/>
                  </a:lnTo>
                  <a:lnTo>
                    <a:pt x="272" y="687"/>
                  </a:lnTo>
                  <a:lnTo>
                    <a:pt x="262" y="586"/>
                  </a:lnTo>
                  <a:lnTo>
                    <a:pt x="247" y="489"/>
                  </a:lnTo>
                  <a:lnTo>
                    <a:pt x="223" y="400"/>
                  </a:lnTo>
                  <a:lnTo>
                    <a:pt x="196" y="319"/>
                  </a:lnTo>
                  <a:lnTo>
                    <a:pt x="162" y="241"/>
                  </a:lnTo>
                  <a:lnTo>
                    <a:pt x="123" y="171"/>
                  </a:lnTo>
                  <a:lnTo>
                    <a:pt x="79" y="109"/>
                  </a:lnTo>
                  <a:lnTo>
                    <a:pt x="29" y="53"/>
                  </a:lnTo>
                  <a:lnTo>
                    <a:pt x="15" y="39"/>
                  </a:lnTo>
                  <a:lnTo>
                    <a:pt x="6" y="30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4" y="6"/>
                  </a:lnTo>
                  <a:lnTo>
                    <a:pt x="9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8" name="Group 8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362200" y="3581400"/>
            <a:ext cx="2791518" cy="571500"/>
            <a:chOff x="1882" y="2260"/>
            <a:chExt cx="8250" cy="1689"/>
          </a:xfrm>
        </p:grpSpPr>
        <p:sp>
          <p:nvSpPr>
            <p:cNvPr id="21" name="Freeform 86"/>
            <p:cNvSpPr>
              <a:spLocks noEditPoints="1"/>
            </p:cNvSpPr>
            <p:nvPr/>
          </p:nvSpPr>
          <p:spPr bwMode="auto">
            <a:xfrm>
              <a:off x="1882" y="2760"/>
              <a:ext cx="728" cy="735"/>
            </a:xfrm>
            <a:custGeom>
              <a:avLst/>
              <a:gdLst/>
              <a:ahLst/>
              <a:cxnLst>
                <a:cxn ang="0">
                  <a:pos x="309" y="64"/>
                </a:cxn>
                <a:cxn ang="0">
                  <a:pos x="203" y="191"/>
                </a:cxn>
                <a:cxn ang="0">
                  <a:pos x="158" y="314"/>
                </a:cxn>
                <a:cxn ang="0">
                  <a:pos x="123" y="467"/>
                </a:cxn>
                <a:cxn ang="0">
                  <a:pos x="118" y="575"/>
                </a:cxn>
                <a:cxn ang="0">
                  <a:pos x="143" y="660"/>
                </a:cxn>
                <a:cxn ang="0">
                  <a:pos x="216" y="701"/>
                </a:cxn>
                <a:cxn ang="0">
                  <a:pos x="314" y="665"/>
                </a:cxn>
                <a:cxn ang="0">
                  <a:pos x="409" y="567"/>
                </a:cxn>
                <a:cxn ang="0">
                  <a:pos x="427" y="523"/>
                </a:cxn>
                <a:cxn ang="0">
                  <a:pos x="509" y="193"/>
                </a:cxn>
                <a:cxn ang="0">
                  <a:pos x="507" y="152"/>
                </a:cxn>
                <a:cxn ang="0">
                  <a:pos x="472" y="77"/>
                </a:cxn>
                <a:cxn ang="0">
                  <a:pos x="386" y="36"/>
                </a:cxn>
                <a:cxn ang="0">
                  <a:pos x="459" y="18"/>
                </a:cxn>
                <a:cxn ang="0">
                  <a:pos x="532" y="106"/>
                </a:cxn>
                <a:cxn ang="0">
                  <a:pos x="550" y="54"/>
                </a:cxn>
                <a:cxn ang="0">
                  <a:pos x="615" y="36"/>
                </a:cxn>
                <a:cxn ang="0">
                  <a:pos x="642" y="77"/>
                </a:cxn>
                <a:cxn ang="0">
                  <a:pos x="637" y="103"/>
                </a:cxn>
                <a:cxn ang="0">
                  <a:pos x="567" y="392"/>
                </a:cxn>
                <a:cxn ang="0">
                  <a:pos x="547" y="469"/>
                </a:cxn>
                <a:cxn ang="0">
                  <a:pos x="524" y="570"/>
                </a:cxn>
                <a:cxn ang="0">
                  <a:pos x="519" y="627"/>
                </a:cxn>
                <a:cxn ang="0">
                  <a:pos x="532" y="683"/>
                </a:cxn>
                <a:cxn ang="0">
                  <a:pos x="592" y="694"/>
                </a:cxn>
                <a:cxn ang="0">
                  <a:pos x="650" y="621"/>
                </a:cxn>
                <a:cxn ang="0">
                  <a:pos x="688" y="498"/>
                </a:cxn>
                <a:cxn ang="0">
                  <a:pos x="695" y="474"/>
                </a:cxn>
                <a:cxn ang="0">
                  <a:pos x="710" y="469"/>
                </a:cxn>
                <a:cxn ang="0">
                  <a:pos x="723" y="474"/>
                </a:cxn>
                <a:cxn ang="0">
                  <a:pos x="725" y="495"/>
                </a:cxn>
                <a:cxn ang="0">
                  <a:pos x="705" y="580"/>
                </a:cxn>
                <a:cxn ang="0">
                  <a:pos x="665" y="676"/>
                </a:cxn>
                <a:cxn ang="0">
                  <a:pos x="595" y="732"/>
                </a:cxn>
                <a:cxn ang="0">
                  <a:pos x="482" y="712"/>
                </a:cxn>
                <a:cxn ang="0">
                  <a:pos x="419" y="614"/>
                </a:cxn>
                <a:cxn ang="0">
                  <a:pos x="294" y="717"/>
                </a:cxn>
                <a:cxn ang="0">
                  <a:pos x="213" y="735"/>
                </a:cxn>
                <a:cxn ang="0">
                  <a:pos x="78" y="681"/>
                </a:cxn>
                <a:cxn ang="0">
                  <a:pos x="8" y="539"/>
                </a:cxn>
                <a:cxn ang="0">
                  <a:pos x="28" y="320"/>
                </a:cxn>
                <a:cxn ang="0">
                  <a:pos x="148" y="118"/>
                </a:cxn>
                <a:cxn ang="0">
                  <a:pos x="321" y="8"/>
                </a:cxn>
              </a:cxnLst>
              <a:rect l="0" t="0" r="r" b="b"/>
              <a:pathLst>
                <a:path w="728" h="735">
                  <a:moveTo>
                    <a:pt x="386" y="36"/>
                  </a:moveTo>
                  <a:lnTo>
                    <a:pt x="346" y="44"/>
                  </a:lnTo>
                  <a:lnTo>
                    <a:pt x="309" y="64"/>
                  </a:lnTo>
                  <a:lnTo>
                    <a:pt x="269" y="95"/>
                  </a:lnTo>
                  <a:lnTo>
                    <a:pt x="233" y="139"/>
                  </a:lnTo>
                  <a:lnTo>
                    <a:pt x="203" y="191"/>
                  </a:lnTo>
                  <a:lnTo>
                    <a:pt x="188" y="224"/>
                  </a:lnTo>
                  <a:lnTo>
                    <a:pt x="173" y="265"/>
                  </a:lnTo>
                  <a:lnTo>
                    <a:pt x="158" y="314"/>
                  </a:lnTo>
                  <a:lnTo>
                    <a:pt x="146" y="366"/>
                  </a:lnTo>
                  <a:lnTo>
                    <a:pt x="133" y="418"/>
                  </a:lnTo>
                  <a:lnTo>
                    <a:pt x="123" y="467"/>
                  </a:lnTo>
                  <a:lnTo>
                    <a:pt x="118" y="510"/>
                  </a:lnTo>
                  <a:lnTo>
                    <a:pt x="115" y="547"/>
                  </a:lnTo>
                  <a:lnTo>
                    <a:pt x="118" y="575"/>
                  </a:lnTo>
                  <a:lnTo>
                    <a:pt x="123" y="606"/>
                  </a:lnTo>
                  <a:lnTo>
                    <a:pt x="131" y="634"/>
                  </a:lnTo>
                  <a:lnTo>
                    <a:pt x="143" y="660"/>
                  </a:lnTo>
                  <a:lnTo>
                    <a:pt x="161" y="681"/>
                  </a:lnTo>
                  <a:lnTo>
                    <a:pt x="186" y="696"/>
                  </a:lnTo>
                  <a:lnTo>
                    <a:pt x="216" y="701"/>
                  </a:lnTo>
                  <a:lnTo>
                    <a:pt x="243" y="696"/>
                  </a:lnTo>
                  <a:lnTo>
                    <a:pt x="279" y="686"/>
                  </a:lnTo>
                  <a:lnTo>
                    <a:pt x="314" y="665"/>
                  </a:lnTo>
                  <a:lnTo>
                    <a:pt x="354" y="632"/>
                  </a:lnTo>
                  <a:lnTo>
                    <a:pt x="394" y="585"/>
                  </a:lnTo>
                  <a:lnTo>
                    <a:pt x="409" y="567"/>
                  </a:lnTo>
                  <a:lnTo>
                    <a:pt x="417" y="554"/>
                  </a:lnTo>
                  <a:lnTo>
                    <a:pt x="422" y="541"/>
                  </a:lnTo>
                  <a:lnTo>
                    <a:pt x="427" y="523"/>
                  </a:lnTo>
                  <a:lnTo>
                    <a:pt x="427" y="523"/>
                  </a:lnTo>
                  <a:lnTo>
                    <a:pt x="507" y="206"/>
                  </a:lnTo>
                  <a:lnTo>
                    <a:pt x="509" y="193"/>
                  </a:lnTo>
                  <a:lnTo>
                    <a:pt x="512" y="178"/>
                  </a:lnTo>
                  <a:lnTo>
                    <a:pt x="509" y="170"/>
                  </a:lnTo>
                  <a:lnTo>
                    <a:pt x="507" y="152"/>
                  </a:lnTo>
                  <a:lnTo>
                    <a:pt x="499" y="129"/>
                  </a:lnTo>
                  <a:lnTo>
                    <a:pt x="487" y="103"/>
                  </a:lnTo>
                  <a:lnTo>
                    <a:pt x="472" y="77"/>
                  </a:lnTo>
                  <a:lnTo>
                    <a:pt x="449" y="57"/>
                  </a:lnTo>
                  <a:lnTo>
                    <a:pt x="422" y="41"/>
                  </a:lnTo>
                  <a:lnTo>
                    <a:pt x="386" y="36"/>
                  </a:lnTo>
                  <a:close/>
                  <a:moveTo>
                    <a:pt x="384" y="0"/>
                  </a:moveTo>
                  <a:lnTo>
                    <a:pt x="424" y="5"/>
                  </a:lnTo>
                  <a:lnTo>
                    <a:pt x="459" y="18"/>
                  </a:lnTo>
                  <a:lnTo>
                    <a:pt x="487" y="41"/>
                  </a:lnTo>
                  <a:lnTo>
                    <a:pt x="512" y="69"/>
                  </a:lnTo>
                  <a:lnTo>
                    <a:pt x="532" y="106"/>
                  </a:lnTo>
                  <a:lnTo>
                    <a:pt x="532" y="106"/>
                  </a:lnTo>
                  <a:lnTo>
                    <a:pt x="537" y="77"/>
                  </a:lnTo>
                  <a:lnTo>
                    <a:pt x="550" y="54"/>
                  </a:lnTo>
                  <a:lnTo>
                    <a:pt x="570" y="39"/>
                  </a:lnTo>
                  <a:lnTo>
                    <a:pt x="595" y="33"/>
                  </a:lnTo>
                  <a:lnTo>
                    <a:pt x="615" y="36"/>
                  </a:lnTo>
                  <a:lnTo>
                    <a:pt x="630" y="44"/>
                  </a:lnTo>
                  <a:lnTo>
                    <a:pt x="640" y="57"/>
                  </a:lnTo>
                  <a:lnTo>
                    <a:pt x="642" y="77"/>
                  </a:lnTo>
                  <a:lnTo>
                    <a:pt x="642" y="80"/>
                  </a:lnTo>
                  <a:lnTo>
                    <a:pt x="642" y="88"/>
                  </a:lnTo>
                  <a:lnTo>
                    <a:pt x="637" y="103"/>
                  </a:lnTo>
                  <a:lnTo>
                    <a:pt x="630" y="129"/>
                  </a:lnTo>
                  <a:lnTo>
                    <a:pt x="575" y="358"/>
                  </a:lnTo>
                  <a:lnTo>
                    <a:pt x="567" y="392"/>
                  </a:lnTo>
                  <a:lnTo>
                    <a:pt x="562" y="418"/>
                  </a:lnTo>
                  <a:lnTo>
                    <a:pt x="555" y="443"/>
                  </a:lnTo>
                  <a:lnTo>
                    <a:pt x="547" y="469"/>
                  </a:lnTo>
                  <a:lnTo>
                    <a:pt x="539" y="505"/>
                  </a:lnTo>
                  <a:lnTo>
                    <a:pt x="529" y="541"/>
                  </a:lnTo>
                  <a:lnTo>
                    <a:pt x="524" y="570"/>
                  </a:lnTo>
                  <a:lnTo>
                    <a:pt x="519" y="588"/>
                  </a:lnTo>
                  <a:lnTo>
                    <a:pt x="519" y="606"/>
                  </a:lnTo>
                  <a:lnTo>
                    <a:pt x="519" y="627"/>
                  </a:lnTo>
                  <a:lnTo>
                    <a:pt x="519" y="645"/>
                  </a:lnTo>
                  <a:lnTo>
                    <a:pt x="522" y="665"/>
                  </a:lnTo>
                  <a:lnTo>
                    <a:pt x="532" y="683"/>
                  </a:lnTo>
                  <a:lnTo>
                    <a:pt x="545" y="696"/>
                  </a:lnTo>
                  <a:lnTo>
                    <a:pt x="567" y="701"/>
                  </a:lnTo>
                  <a:lnTo>
                    <a:pt x="592" y="694"/>
                  </a:lnTo>
                  <a:lnTo>
                    <a:pt x="615" y="678"/>
                  </a:lnTo>
                  <a:lnTo>
                    <a:pt x="632" y="655"/>
                  </a:lnTo>
                  <a:lnTo>
                    <a:pt x="650" y="621"/>
                  </a:lnTo>
                  <a:lnTo>
                    <a:pt x="662" y="585"/>
                  </a:lnTo>
                  <a:lnTo>
                    <a:pt x="675" y="541"/>
                  </a:lnTo>
                  <a:lnTo>
                    <a:pt x="688" y="498"/>
                  </a:lnTo>
                  <a:lnTo>
                    <a:pt x="690" y="487"/>
                  </a:lnTo>
                  <a:lnTo>
                    <a:pt x="693" y="480"/>
                  </a:lnTo>
                  <a:lnTo>
                    <a:pt x="695" y="474"/>
                  </a:lnTo>
                  <a:lnTo>
                    <a:pt x="700" y="472"/>
                  </a:lnTo>
                  <a:lnTo>
                    <a:pt x="708" y="469"/>
                  </a:lnTo>
                  <a:lnTo>
                    <a:pt x="710" y="469"/>
                  </a:lnTo>
                  <a:lnTo>
                    <a:pt x="715" y="472"/>
                  </a:lnTo>
                  <a:lnTo>
                    <a:pt x="720" y="472"/>
                  </a:lnTo>
                  <a:lnTo>
                    <a:pt x="723" y="474"/>
                  </a:lnTo>
                  <a:lnTo>
                    <a:pt x="728" y="480"/>
                  </a:lnTo>
                  <a:lnTo>
                    <a:pt x="728" y="485"/>
                  </a:lnTo>
                  <a:lnTo>
                    <a:pt x="725" y="495"/>
                  </a:lnTo>
                  <a:lnTo>
                    <a:pt x="723" y="516"/>
                  </a:lnTo>
                  <a:lnTo>
                    <a:pt x="715" y="544"/>
                  </a:lnTo>
                  <a:lnTo>
                    <a:pt x="705" y="580"/>
                  </a:lnTo>
                  <a:lnTo>
                    <a:pt x="693" y="614"/>
                  </a:lnTo>
                  <a:lnTo>
                    <a:pt x="680" y="647"/>
                  </a:lnTo>
                  <a:lnTo>
                    <a:pt x="665" y="676"/>
                  </a:lnTo>
                  <a:lnTo>
                    <a:pt x="645" y="701"/>
                  </a:lnTo>
                  <a:lnTo>
                    <a:pt x="622" y="719"/>
                  </a:lnTo>
                  <a:lnTo>
                    <a:pt x="595" y="732"/>
                  </a:lnTo>
                  <a:lnTo>
                    <a:pt x="565" y="735"/>
                  </a:lnTo>
                  <a:lnTo>
                    <a:pt x="519" y="730"/>
                  </a:lnTo>
                  <a:lnTo>
                    <a:pt x="482" y="712"/>
                  </a:lnTo>
                  <a:lnTo>
                    <a:pt x="454" y="686"/>
                  </a:lnTo>
                  <a:lnTo>
                    <a:pt x="432" y="652"/>
                  </a:lnTo>
                  <a:lnTo>
                    <a:pt x="419" y="614"/>
                  </a:lnTo>
                  <a:lnTo>
                    <a:pt x="374" y="663"/>
                  </a:lnTo>
                  <a:lnTo>
                    <a:pt x="331" y="696"/>
                  </a:lnTo>
                  <a:lnTo>
                    <a:pt x="294" y="717"/>
                  </a:lnTo>
                  <a:lnTo>
                    <a:pt x="258" y="730"/>
                  </a:lnTo>
                  <a:lnTo>
                    <a:pt x="233" y="735"/>
                  </a:lnTo>
                  <a:lnTo>
                    <a:pt x="213" y="735"/>
                  </a:lnTo>
                  <a:lnTo>
                    <a:pt x="161" y="730"/>
                  </a:lnTo>
                  <a:lnTo>
                    <a:pt x="115" y="712"/>
                  </a:lnTo>
                  <a:lnTo>
                    <a:pt x="78" y="681"/>
                  </a:lnTo>
                  <a:lnTo>
                    <a:pt x="45" y="642"/>
                  </a:lnTo>
                  <a:lnTo>
                    <a:pt x="20" y="593"/>
                  </a:lnTo>
                  <a:lnTo>
                    <a:pt x="8" y="539"/>
                  </a:lnTo>
                  <a:lnTo>
                    <a:pt x="0" y="474"/>
                  </a:lnTo>
                  <a:lnTo>
                    <a:pt x="8" y="397"/>
                  </a:lnTo>
                  <a:lnTo>
                    <a:pt x="28" y="320"/>
                  </a:lnTo>
                  <a:lnTo>
                    <a:pt x="60" y="247"/>
                  </a:lnTo>
                  <a:lnTo>
                    <a:pt x="100" y="178"/>
                  </a:lnTo>
                  <a:lnTo>
                    <a:pt x="148" y="118"/>
                  </a:lnTo>
                  <a:lnTo>
                    <a:pt x="203" y="69"/>
                  </a:lnTo>
                  <a:lnTo>
                    <a:pt x="261" y="33"/>
                  </a:lnTo>
                  <a:lnTo>
                    <a:pt x="321" y="8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87"/>
            <p:cNvSpPr>
              <a:spLocks/>
            </p:cNvSpPr>
            <p:nvPr/>
          </p:nvSpPr>
          <p:spPr bwMode="auto">
            <a:xfrm>
              <a:off x="3232" y="2600"/>
              <a:ext cx="793" cy="941"/>
            </a:xfrm>
            <a:custGeom>
              <a:avLst/>
              <a:gdLst/>
              <a:ahLst/>
              <a:cxnLst>
                <a:cxn ang="0">
                  <a:pos x="738" y="0"/>
                </a:cxn>
                <a:cxn ang="0">
                  <a:pos x="768" y="3"/>
                </a:cxn>
                <a:cxn ang="0">
                  <a:pos x="790" y="18"/>
                </a:cxn>
                <a:cxn ang="0">
                  <a:pos x="790" y="49"/>
                </a:cxn>
                <a:cxn ang="0">
                  <a:pos x="768" y="62"/>
                </a:cxn>
                <a:cxn ang="0">
                  <a:pos x="738" y="64"/>
                </a:cxn>
                <a:cxn ang="0">
                  <a:pos x="419" y="70"/>
                </a:cxn>
                <a:cxn ang="0">
                  <a:pos x="286" y="113"/>
                </a:cxn>
                <a:cxn ang="0">
                  <a:pos x="178" y="193"/>
                </a:cxn>
                <a:cxn ang="0">
                  <a:pos x="100" y="304"/>
                </a:cxn>
                <a:cxn ang="0">
                  <a:pos x="65" y="438"/>
                </a:cxn>
                <a:cxn ang="0">
                  <a:pos x="753" y="438"/>
                </a:cxn>
                <a:cxn ang="0">
                  <a:pos x="780" y="446"/>
                </a:cxn>
                <a:cxn ang="0">
                  <a:pos x="793" y="472"/>
                </a:cxn>
                <a:cxn ang="0">
                  <a:pos x="780" y="498"/>
                </a:cxn>
                <a:cxn ang="0">
                  <a:pos x="753" y="505"/>
                </a:cxn>
                <a:cxn ang="0">
                  <a:pos x="738" y="505"/>
                </a:cxn>
                <a:cxn ang="0">
                  <a:pos x="78" y="575"/>
                </a:cxn>
                <a:cxn ang="0">
                  <a:pos x="135" y="699"/>
                </a:cxn>
                <a:cxn ang="0">
                  <a:pos x="228" y="794"/>
                </a:cxn>
                <a:cxn ang="0">
                  <a:pos x="349" y="856"/>
                </a:cxn>
                <a:cxn ang="0">
                  <a:pos x="492" y="879"/>
                </a:cxn>
                <a:cxn ang="0">
                  <a:pos x="753" y="879"/>
                </a:cxn>
                <a:cxn ang="0">
                  <a:pos x="780" y="885"/>
                </a:cxn>
                <a:cxn ang="0">
                  <a:pos x="793" y="910"/>
                </a:cxn>
                <a:cxn ang="0">
                  <a:pos x="780" y="936"/>
                </a:cxn>
                <a:cxn ang="0">
                  <a:pos x="753" y="941"/>
                </a:cxn>
                <a:cxn ang="0">
                  <a:pos x="487" y="941"/>
                </a:cxn>
                <a:cxn ang="0">
                  <a:pos x="316" y="913"/>
                </a:cxn>
                <a:cxn ang="0">
                  <a:pos x="173" y="833"/>
                </a:cxn>
                <a:cxn ang="0">
                  <a:pos x="68" y="709"/>
                </a:cxn>
                <a:cxn ang="0">
                  <a:pos x="7" y="557"/>
                </a:cxn>
                <a:cxn ang="0">
                  <a:pos x="7" y="387"/>
                </a:cxn>
                <a:cxn ang="0">
                  <a:pos x="68" y="235"/>
                </a:cxn>
                <a:cxn ang="0">
                  <a:pos x="173" y="111"/>
                </a:cxn>
                <a:cxn ang="0">
                  <a:pos x="316" y="31"/>
                </a:cxn>
                <a:cxn ang="0">
                  <a:pos x="487" y="0"/>
                </a:cxn>
              </a:cxnLst>
              <a:rect l="0" t="0" r="r" b="b"/>
              <a:pathLst>
                <a:path w="793" h="941">
                  <a:moveTo>
                    <a:pt x="487" y="0"/>
                  </a:moveTo>
                  <a:lnTo>
                    <a:pt x="738" y="0"/>
                  </a:lnTo>
                  <a:lnTo>
                    <a:pt x="753" y="0"/>
                  </a:lnTo>
                  <a:lnTo>
                    <a:pt x="768" y="3"/>
                  </a:lnTo>
                  <a:lnTo>
                    <a:pt x="780" y="8"/>
                  </a:lnTo>
                  <a:lnTo>
                    <a:pt x="790" y="18"/>
                  </a:lnTo>
                  <a:lnTo>
                    <a:pt x="793" y="31"/>
                  </a:lnTo>
                  <a:lnTo>
                    <a:pt x="790" y="49"/>
                  </a:lnTo>
                  <a:lnTo>
                    <a:pt x="780" y="57"/>
                  </a:lnTo>
                  <a:lnTo>
                    <a:pt x="768" y="62"/>
                  </a:lnTo>
                  <a:lnTo>
                    <a:pt x="753" y="64"/>
                  </a:lnTo>
                  <a:lnTo>
                    <a:pt x="738" y="64"/>
                  </a:lnTo>
                  <a:lnTo>
                    <a:pt x="492" y="64"/>
                  </a:lnTo>
                  <a:lnTo>
                    <a:pt x="419" y="70"/>
                  </a:lnTo>
                  <a:lnTo>
                    <a:pt x="349" y="88"/>
                  </a:lnTo>
                  <a:lnTo>
                    <a:pt x="286" y="113"/>
                  </a:lnTo>
                  <a:lnTo>
                    <a:pt x="228" y="150"/>
                  </a:lnTo>
                  <a:lnTo>
                    <a:pt x="178" y="193"/>
                  </a:lnTo>
                  <a:lnTo>
                    <a:pt x="135" y="245"/>
                  </a:lnTo>
                  <a:lnTo>
                    <a:pt x="100" y="304"/>
                  </a:lnTo>
                  <a:lnTo>
                    <a:pt x="78" y="369"/>
                  </a:lnTo>
                  <a:lnTo>
                    <a:pt x="65" y="438"/>
                  </a:lnTo>
                  <a:lnTo>
                    <a:pt x="738" y="438"/>
                  </a:lnTo>
                  <a:lnTo>
                    <a:pt x="753" y="438"/>
                  </a:lnTo>
                  <a:lnTo>
                    <a:pt x="768" y="441"/>
                  </a:lnTo>
                  <a:lnTo>
                    <a:pt x="780" y="446"/>
                  </a:lnTo>
                  <a:lnTo>
                    <a:pt x="790" y="456"/>
                  </a:lnTo>
                  <a:lnTo>
                    <a:pt x="793" y="472"/>
                  </a:lnTo>
                  <a:lnTo>
                    <a:pt x="790" y="487"/>
                  </a:lnTo>
                  <a:lnTo>
                    <a:pt x="780" y="498"/>
                  </a:lnTo>
                  <a:lnTo>
                    <a:pt x="768" y="503"/>
                  </a:lnTo>
                  <a:lnTo>
                    <a:pt x="753" y="505"/>
                  </a:lnTo>
                  <a:lnTo>
                    <a:pt x="738" y="505"/>
                  </a:lnTo>
                  <a:lnTo>
                    <a:pt x="738" y="505"/>
                  </a:lnTo>
                  <a:lnTo>
                    <a:pt x="65" y="505"/>
                  </a:lnTo>
                  <a:lnTo>
                    <a:pt x="78" y="575"/>
                  </a:lnTo>
                  <a:lnTo>
                    <a:pt x="100" y="640"/>
                  </a:lnTo>
                  <a:lnTo>
                    <a:pt x="135" y="699"/>
                  </a:lnTo>
                  <a:lnTo>
                    <a:pt x="178" y="750"/>
                  </a:lnTo>
                  <a:lnTo>
                    <a:pt x="228" y="794"/>
                  </a:lnTo>
                  <a:lnTo>
                    <a:pt x="286" y="830"/>
                  </a:lnTo>
                  <a:lnTo>
                    <a:pt x="349" y="856"/>
                  </a:lnTo>
                  <a:lnTo>
                    <a:pt x="419" y="872"/>
                  </a:lnTo>
                  <a:lnTo>
                    <a:pt x="492" y="879"/>
                  </a:lnTo>
                  <a:lnTo>
                    <a:pt x="738" y="879"/>
                  </a:lnTo>
                  <a:lnTo>
                    <a:pt x="753" y="879"/>
                  </a:lnTo>
                  <a:lnTo>
                    <a:pt x="768" y="879"/>
                  </a:lnTo>
                  <a:lnTo>
                    <a:pt x="780" y="885"/>
                  </a:lnTo>
                  <a:lnTo>
                    <a:pt x="790" y="895"/>
                  </a:lnTo>
                  <a:lnTo>
                    <a:pt x="793" y="910"/>
                  </a:lnTo>
                  <a:lnTo>
                    <a:pt x="790" y="926"/>
                  </a:lnTo>
                  <a:lnTo>
                    <a:pt x="780" y="936"/>
                  </a:lnTo>
                  <a:lnTo>
                    <a:pt x="768" y="941"/>
                  </a:lnTo>
                  <a:lnTo>
                    <a:pt x="753" y="941"/>
                  </a:lnTo>
                  <a:lnTo>
                    <a:pt x="738" y="941"/>
                  </a:lnTo>
                  <a:lnTo>
                    <a:pt x="487" y="941"/>
                  </a:lnTo>
                  <a:lnTo>
                    <a:pt x="399" y="934"/>
                  </a:lnTo>
                  <a:lnTo>
                    <a:pt x="316" y="913"/>
                  </a:lnTo>
                  <a:lnTo>
                    <a:pt x="241" y="877"/>
                  </a:lnTo>
                  <a:lnTo>
                    <a:pt x="173" y="833"/>
                  </a:lnTo>
                  <a:lnTo>
                    <a:pt x="113" y="776"/>
                  </a:lnTo>
                  <a:lnTo>
                    <a:pt x="68" y="709"/>
                  </a:lnTo>
                  <a:lnTo>
                    <a:pt x="30" y="637"/>
                  </a:lnTo>
                  <a:lnTo>
                    <a:pt x="7" y="557"/>
                  </a:lnTo>
                  <a:lnTo>
                    <a:pt x="0" y="472"/>
                  </a:lnTo>
                  <a:lnTo>
                    <a:pt x="7" y="387"/>
                  </a:lnTo>
                  <a:lnTo>
                    <a:pt x="30" y="307"/>
                  </a:lnTo>
                  <a:lnTo>
                    <a:pt x="68" y="235"/>
                  </a:lnTo>
                  <a:lnTo>
                    <a:pt x="113" y="168"/>
                  </a:lnTo>
                  <a:lnTo>
                    <a:pt x="173" y="111"/>
                  </a:lnTo>
                  <a:lnTo>
                    <a:pt x="241" y="64"/>
                  </a:lnTo>
                  <a:lnTo>
                    <a:pt x="316" y="31"/>
                  </a:lnTo>
                  <a:lnTo>
                    <a:pt x="399" y="8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88"/>
            <p:cNvSpPr>
              <a:spLocks/>
            </p:cNvSpPr>
            <p:nvPr/>
          </p:nvSpPr>
          <p:spPr bwMode="auto">
            <a:xfrm>
              <a:off x="4662" y="2373"/>
              <a:ext cx="871" cy="11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6" y="0"/>
                </a:cxn>
                <a:cxn ang="0">
                  <a:pos x="826" y="0"/>
                </a:cxn>
                <a:cxn ang="0">
                  <a:pos x="871" y="366"/>
                </a:cxn>
                <a:cxn ang="0">
                  <a:pos x="831" y="366"/>
                </a:cxn>
                <a:cxn ang="0">
                  <a:pos x="823" y="304"/>
                </a:cxn>
                <a:cxn ang="0">
                  <a:pos x="813" y="248"/>
                </a:cxn>
                <a:cxn ang="0">
                  <a:pos x="801" y="201"/>
                </a:cxn>
                <a:cxn ang="0">
                  <a:pos x="783" y="160"/>
                </a:cxn>
                <a:cxn ang="0">
                  <a:pos x="763" y="126"/>
                </a:cxn>
                <a:cxn ang="0">
                  <a:pos x="735" y="98"/>
                </a:cxn>
                <a:cxn ang="0">
                  <a:pos x="703" y="75"/>
                </a:cxn>
                <a:cxn ang="0">
                  <a:pos x="660" y="62"/>
                </a:cxn>
                <a:cxn ang="0">
                  <a:pos x="607" y="52"/>
                </a:cxn>
                <a:cxn ang="0">
                  <a:pos x="545" y="49"/>
                </a:cxn>
                <a:cxn ang="0">
                  <a:pos x="381" y="49"/>
                </a:cxn>
                <a:cxn ang="0">
                  <a:pos x="346" y="52"/>
                </a:cxn>
                <a:cxn ang="0">
                  <a:pos x="324" y="57"/>
                </a:cxn>
                <a:cxn ang="0">
                  <a:pos x="311" y="70"/>
                </a:cxn>
                <a:cxn ang="0">
                  <a:pos x="304" y="88"/>
                </a:cxn>
                <a:cxn ang="0">
                  <a:pos x="304" y="116"/>
                </a:cxn>
                <a:cxn ang="0">
                  <a:pos x="304" y="977"/>
                </a:cxn>
                <a:cxn ang="0">
                  <a:pos x="304" y="995"/>
                </a:cxn>
                <a:cxn ang="0">
                  <a:pos x="306" y="1014"/>
                </a:cxn>
                <a:cxn ang="0">
                  <a:pos x="311" y="1026"/>
                </a:cxn>
                <a:cxn ang="0">
                  <a:pos x="324" y="1037"/>
                </a:cxn>
                <a:cxn ang="0">
                  <a:pos x="341" y="1044"/>
                </a:cxn>
                <a:cxn ang="0">
                  <a:pos x="369" y="1050"/>
                </a:cxn>
                <a:cxn ang="0">
                  <a:pos x="407" y="1052"/>
                </a:cxn>
                <a:cxn ang="0">
                  <a:pos x="457" y="1055"/>
                </a:cxn>
                <a:cxn ang="0">
                  <a:pos x="507" y="1055"/>
                </a:cxn>
                <a:cxn ang="0">
                  <a:pos x="507" y="1106"/>
                </a:cxn>
                <a:cxn ang="0">
                  <a:pos x="472" y="1104"/>
                </a:cxn>
                <a:cxn ang="0">
                  <a:pos x="427" y="1101"/>
                </a:cxn>
                <a:cxn ang="0">
                  <a:pos x="376" y="1101"/>
                </a:cxn>
                <a:cxn ang="0">
                  <a:pos x="326" y="1101"/>
                </a:cxn>
                <a:cxn ang="0">
                  <a:pos x="279" y="1101"/>
                </a:cxn>
                <a:cxn ang="0">
                  <a:pos x="241" y="1101"/>
                </a:cxn>
                <a:cxn ang="0">
                  <a:pos x="198" y="1101"/>
                </a:cxn>
                <a:cxn ang="0">
                  <a:pos x="146" y="1101"/>
                </a:cxn>
                <a:cxn ang="0">
                  <a:pos x="90" y="1101"/>
                </a:cxn>
                <a:cxn ang="0">
                  <a:pos x="40" y="1104"/>
                </a:cxn>
                <a:cxn ang="0">
                  <a:pos x="0" y="1106"/>
                </a:cxn>
                <a:cxn ang="0">
                  <a:pos x="0" y="1055"/>
                </a:cxn>
                <a:cxn ang="0">
                  <a:pos x="38" y="1055"/>
                </a:cxn>
                <a:cxn ang="0">
                  <a:pos x="83" y="1052"/>
                </a:cxn>
                <a:cxn ang="0">
                  <a:pos x="116" y="1050"/>
                </a:cxn>
                <a:cxn ang="0">
                  <a:pos x="138" y="1042"/>
                </a:cxn>
                <a:cxn ang="0">
                  <a:pos x="153" y="1032"/>
                </a:cxn>
                <a:cxn ang="0">
                  <a:pos x="161" y="1019"/>
                </a:cxn>
                <a:cxn ang="0">
                  <a:pos x="163" y="1001"/>
                </a:cxn>
                <a:cxn ang="0">
                  <a:pos x="166" y="977"/>
                </a:cxn>
                <a:cxn ang="0">
                  <a:pos x="166" y="126"/>
                </a:cxn>
                <a:cxn ang="0">
                  <a:pos x="163" y="103"/>
                </a:cxn>
                <a:cxn ang="0">
                  <a:pos x="161" y="85"/>
                </a:cxn>
                <a:cxn ang="0">
                  <a:pos x="153" y="70"/>
                </a:cxn>
                <a:cxn ang="0">
                  <a:pos x="138" y="62"/>
                </a:cxn>
                <a:cxn ang="0">
                  <a:pos x="116" y="54"/>
                </a:cxn>
                <a:cxn ang="0">
                  <a:pos x="83" y="49"/>
                </a:cxn>
                <a:cxn ang="0">
                  <a:pos x="38" y="49"/>
                </a:cxn>
                <a:cxn ang="0">
                  <a:pos x="0" y="49"/>
                </a:cxn>
                <a:cxn ang="0">
                  <a:pos x="0" y="0"/>
                </a:cxn>
              </a:cxnLst>
              <a:rect l="0" t="0" r="r" b="b"/>
              <a:pathLst>
                <a:path w="871" h="1106">
                  <a:moveTo>
                    <a:pt x="0" y="0"/>
                  </a:moveTo>
                  <a:lnTo>
                    <a:pt x="826" y="0"/>
                  </a:lnTo>
                  <a:lnTo>
                    <a:pt x="826" y="0"/>
                  </a:lnTo>
                  <a:lnTo>
                    <a:pt x="871" y="366"/>
                  </a:lnTo>
                  <a:lnTo>
                    <a:pt x="831" y="366"/>
                  </a:lnTo>
                  <a:lnTo>
                    <a:pt x="823" y="304"/>
                  </a:lnTo>
                  <a:lnTo>
                    <a:pt x="813" y="248"/>
                  </a:lnTo>
                  <a:lnTo>
                    <a:pt x="801" y="201"/>
                  </a:lnTo>
                  <a:lnTo>
                    <a:pt x="783" y="160"/>
                  </a:lnTo>
                  <a:lnTo>
                    <a:pt x="763" y="126"/>
                  </a:lnTo>
                  <a:lnTo>
                    <a:pt x="735" y="98"/>
                  </a:lnTo>
                  <a:lnTo>
                    <a:pt x="703" y="75"/>
                  </a:lnTo>
                  <a:lnTo>
                    <a:pt x="660" y="62"/>
                  </a:lnTo>
                  <a:lnTo>
                    <a:pt x="607" y="52"/>
                  </a:lnTo>
                  <a:lnTo>
                    <a:pt x="545" y="49"/>
                  </a:lnTo>
                  <a:lnTo>
                    <a:pt x="381" y="49"/>
                  </a:lnTo>
                  <a:lnTo>
                    <a:pt x="346" y="52"/>
                  </a:lnTo>
                  <a:lnTo>
                    <a:pt x="324" y="57"/>
                  </a:lnTo>
                  <a:lnTo>
                    <a:pt x="311" y="70"/>
                  </a:lnTo>
                  <a:lnTo>
                    <a:pt x="304" y="88"/>
                  </a:lnTo>
                  <a:lnTo>
                    <a:pt x="304" y="116"/>
                  </a:lnTo>
                  <a:lnTo>
                    <a:pt x="304" y="977"/>
                  </a:lnTo>
                  <a:lnTo>
                    <a:pt x="304" y="995"/>
                  </a:lnTo>
                  <a:lnTo>
                    <a:pt x="306" y="1014"/>
                  </a:lnTo>
                  <a:lnTo>
                    <a:pt x="311" y="1026"/>
                  </a:lnTo>
                  <a:lnTo>
                    <a:pt x="324" y="1037"/>
                  </a:lnTo>
                  <a:lnTo>
                    <a:pt x="341" y="1044"/>
                  </a:lnTo>
                  <a:lnTo>
                    <a:pt x="369" y="1050"/>
                  </a:lnTo>
                  <a:lnTo>
                    <a:pt x="407" y="1052"/>
                  </a:lnTo>
                  <a:lnTo>
                    <a:pt x="457" y="1055"/>
                  </a:lnTo>
                  <a:lnTo>
                    <a:pt x="507" y="1055"/>
                  </a:lnTo>
                  <a:lnTo>
                    <a:pt x="507" y="1106"/>
                  </a:lnTo>
                  <a:lnTo>
                    <a:pt x="472" y="1104"/>
                  </a:lnTo>
                  <a:lnTo>
                    <a:pt x="427" y="1101"/>
                  </a:lnTo>
                  <a:lnTo>
                    <a:pt x="376" y="1101"/>
                  </a:lnTo>
                  <a:lnTo>
                    <a:pt x="326" y="1101"/>
                  </a:lnTo>
                  <a:lnTo>
                    <a:pt x="279" y="1101"/>
                  </a:lnTo>
                  <a:lnTo>
                    <a:pt x="241" y="1101"/>
                  </a:lnTo>
                  <a:lnTo>
                    <a:pt x="198" y="1101"/>
                  </a:lnTo>
                  <a:lnTo>
                    <a:pt x="146" y="1101"/>
                  </a:lnTo>
                  <a:lnTo>
                    <a:pt x="90" y="1101"/>
                  </a:lnTo>
                  <a:lnTo>
                    <a:pt x="40" y="1104"/>
                  </a:lnTo>
                  <a:lnTo>
                    <a:pt x="0" y="1106"/>
                  </a:lnTo>
                  <a:lnTo>
                    <a:pt x="0" y="1055"/>
                  </a:lnTo>
                  <a:lnTo>
                    <a:pt x="38" y="1055"/>
                  </a:lnTo>
                  <a:lnTo>
                    <a:pt x="83" y="1052"/>
                  </a:lnTo>
                  <a:lnTo>
                    <a:pt x="116" y="1050"/>
                  </a:lnTo>
                  <a:lnTo>
                    <a:pt x="138" y="1042"/>
                  </a:lnTo>
                  <a:lnTo>
                    <a:pt x="153" y="1032"/>
                  </a:lnTo>
                  <a:lnTo>
                    <a:pt x="161" y="1019"/>
                  </a:lnTo>
                  <a:lnTo>
                    <a:pt x="163" y="1001"/>
                  </a:lnTo>
                  <a:lnTo>
                    <a:pt x="166" y="977"/>
                  </a:lnTo>
                  <a:lnTo>
                    <a:pt x="166" y="126"/>
                  </a:lnTo>
                  <a:lnTo>
                    <a:pt x="163" y="103"/>
                  </a:lnTo>
                  <a:lnTo>
                    <a:pt x="161" y="85"/>
                  </a:lnTo>
                  <a:lnTo>
                    <a:pt x="153" y="70"/>
                  </a:lnTo>
                  <a:lnTo>
                    <a:pt x="138" y="62"/>
                  </a:lnTo>
                  <a:lnTo>
                    <a:pt x="116" y="54"/>
                  </a:lnTo>
                  <a:lnTo>
                    <a:pt x="83" y="49"/>
                  </a:lnTo>
                  <a:lnTo>
                    <a:pt x="38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89"/>
            <p:cNvSpPr>
              <a:spLocks noEditPoints="1"/>
            </p:cNvSpPr>
            <p:nvPr/>
          </p:nvSpPr>
          <p:spPr bwMode="auto">
            <a:xfrm>
              <a:off x="5656" y="2951"/>
              <a:ext cx="341" cy="773"/>
            </a:xfrm>
            <a:custGeom>
              <a:avLst/>
              <a:gdLst/>
              <a:ahLst/>
              <a:cxnLst>
                <a:cxn ang="0">
                  <a:pos x="198" y="260"/>
                </a:cxn>
                <a:cxn ang="0">
                  <a:pos x="251" y="296"/>
                </a:cxn>
                <a:cxn ang="0">
                  <a:pos x="271" y="353"/>
                </a:cxn>
                <a:cxn ang="0">
                  <a:pos x="268" y="376"/>
                </a:cxn>
                <a:cxn ang="0">
                  <a:pos x="261" y="399"/>
                </a:cxn>
                <a:cxn ang="0">
                  <a:pos x="243" y="446"/>
                </a:cxn>
                <a:cxn ang="0">
                  <a:pos x="223" y="497"/>
                </a:cxn>
                <a:cxn ang="0">
                  <a:pos x="210" y="536"/>
                </a:cxn>
                <a:cxn ang="0">
                  <a:pos x="160" y="665"/>
                </a:cxn>
                <a:cxn ang="0">
                  <a:pos x="155" y="711"/>
                </a:cxn>
                <a:cxn ang="0">
                  <a:pos x="158" y="727"/>
                </a:cxn>
                <a:cxn ang="0">
                  <a:pos x="168" y="737"/>
                </a:cxn>
                <a:cxn ang="0">
                  <a:pos x="183" y="742"/>
                </a:cxn>
                <a:cxn ang="0">
                  <a:pos x="236" y="719"/>
                </a:cxn>
                <a:cxn ang="0">
                  <a:pos x="283" y="652"/>
                </a:cxn>
                <a:cxn ang="0">
                  <a:pos x="303" y="595"/>
                </a:cxn>
                <a:cxn ang="0">
                  <a:pos x="308" y="588"/>
                </a:cxn>
                <a:cxn ang="0">
                  <a:pos x="316" y="585"/>
                </a:cxn>
                <a:cxn ang="0">
                  <a:pos x="326" y="583"/>
                </a:cxn>
                <a:cxn ang="0">
                  <a:pos x="333" y="585"/>
                </a:cxn>
                <a:cxn ang="0">
                  <a:pos x="341" y="593"/>
                </a:cxn>
                <a:cxn ang="0">
                  <a:pos x="341" y="608"/>
                </a:cxn>
                <a:cxn ang="0">
                  <a:pos x="326" y="650"/>
                </a:cxn>
                <a:cxn ang="0">
                  <a:pos x="293" y="706"/>
                </a:cxn>
                <a:cxn ang="0">
                  <a:pos x="246" y="753"/>
                </a:cxn>
                <a:cxn ang="0">
                  <a:pos x="180" y="773"/>
                </a:cxn>
                <a:cxn ang="0">
                  <a:pos x="115" y="753"/>
                </a:cxn>
                <a:cxn ang="0">
                  <a:pos x="77" y="706"/>
                </a:cxn>
                <a:cxn ang="0">
                  <a:pos x="75" y="650"/>
                </a:cxn>
                <a:cxn ang="0">
                  <a:pos x="83" y="626"/>
                </a:cxn>
                <a:cxn ang="0">
                  <a:pos x="168" y="405"/>
                </a:cxn>
                <a:cxn ang="0">
                  <a:pos x="183" y="358"/>
                </a:cxn>
                <a:cxn ang="0">
                  <a:pos x="188" y="327"/>
                </a:cxn>
                <a:cxn ang="0">
                  <a:pos x="185" y="304"/>
                </a:cxn>
                <a:cxn ang="0">
                  <a:pos x="175" y="291"/>
                </a:cxn>
                <a:cxn ang="0">
                  <a:pos x="160" y="286"/>
                </a:cxn>
                <a:cxn ang="0">
                  <a:pos x="108" y="307"/>
                </a:cxn>
                <a:cxn ang="0">
                  <a:pos x="60" y="374"/>
                </a:cxn>
                <a:cxn ang="0">
                  <a:pos x="40" y="433"/>
                </a:cxn>
                <a:cxn ang="0">
                  <a:pos x="32" y="443"/>
                </a:cxn>
                <a:cxn ang="0">
                  <a:pos x="20" y="446"/>
                </a:cxn>
                <a:cxn ang="0">
                  <a:pos x="12" y="446"/>
                </a:cxn>
                <a:cxn ang="0">
                  <a:pos x="5" y="441"/>
                </a:cxn>
                <a:cxn ang="0">
                  <a:pos x="0" y="430"/>
                </a:cxn>
                <a:cxn ang="0">
                  <a:pos x="10" y="394"/>
                </a:cxn>
                <a:cxn ang="0">
                  <a:pos x="40" y="338"/>
                </a:cxn>
                <a:cxn ang="0">
                  <a:pos x="93" y="281"/>
                </a:cxn>
                <a:cxn ang="0">
                  <a:pos x="165" y="255"/>
                </a:cxn>
                <a:cxn ang="0">
                  <a:pos x="288" y="5"/>
                </a:cxn>
                <a:cxn ang="0">
                  <a:pos x="308" y="31"/>
                </a:cxn>
                <a:cxn ang="0">
                  <a:pos x="311" y="44"/>
                </a:cxn>
                <a:cxn ang="0">
                  <a:pos x="293" y="87"/>
                </a:cxn>
                <a:cxn ang="0">
                  <a:pos x="251" y="108"/>
                </a:cxn>
                <a:cxn ang="0">
                  <a:pos x="215" y="93"/>
                </a:cxn>
                <a:cxn ang="0">
                  <a:pos x="205" y="62"/>
                </a:cxn>
                <a:cxn ang="0">
                  <a:pos x="226" y="18"/>
                </a:cxn>
                <a:cxn ang="0">
                  <a:pos x="268" y="0"/>
                </a:cxn>
              </a:cxnLst>
              <a:rect l="0" t="0" r="r" b="b"/>
              <a:pathLst>
                <a:path w="341" h="773">
                  <a:moveTo>
                    <a:pt x="165" y="255"/>
                  </a:moveTo>
                  <a:lnTo>
                    <a:pt x="198" y="260"/>
                  </a:lnTo>
                  <a:lnTo>
                    <a:pt x="228" y="276"/>
                  </a:lnTo>
                  <a:lnTo>
                    <a:pt x="251" y="296"/>
                  </a:lnTo>
                  <a:lnTo>
                    <a:pt x="263" y="322"/>
                  </a:lnTo>
                  <a:lnTo>
                    <a:pt x="271" y="353"/>
                  </a:lnTo>
                  <a:lnTo>
                    <a:pt x="268" y="366"/>
                  </a:lnTo>
                  <a:lnTo>
                    <a:pt x="268" y="376"/>
                  </a:lnTo>
                  <a:lnTo>
                    <a:pt x="266" y="389"/>
                  </a:lnTo>
                  <a:lnTo>
                    <a:pt x="261" y="399"/>
                  </a:lnTo>
                  <a:lnTo>
                    <a:pt x="253" y="420"/>
                  </a:lnTo>
                  <a:lnTo>
                    <a:pt x="243" y="446"/>
                  </a:lnTo>
                  <a:lnTo>
                    <a:pt x="233" y="472"/>
                  </a:lnTo>
                  <a:lnTo>
                    <a:pt x="223" y="497"/>
                  </a:lnTo>
                  <a:lnTo>
                    <a:pt x="215" y="521"/>
                  </a:lnTo>
                  <a:lnTo>
                    <a:pt x="210" y="536"/>
                  </a:lnTo>
                  <a:lnTo>
                    <a:pt x="173" y="626"/>
                  </a:lnTo>
                  <a:lnTo>
                    <a:pt x="160" y="665"/>
                  </a:lnTo>
                  <a:lnTo>
                    <a:pt x="155" y="701"/>
                  </a:lnTo>
                  <a:lnTo>
                    <a:pt x="155" y="711"/>
                  </a:lnTo>
                  <a:lnTo>
                    <a:pt x="158" y="719"/>
                  </a:lnTo>
                  <a:lnTo>
                    <a:pt x="158" y="727"/>
                  </a:lnTo>
                  <a:lnTo>
                    <a:pt x="163" y="735"/>
                  </a:lnTo>
                  <a:lnTo>
                    <a:pt x="168" y="737"/>
                  </a:lnTo>
                  <a:lnTo>
                    <a:pt x="173" y="740"/>
                  </a:lnTo>
                  <a:lnTo>
                    <a:pt x="183" y="742"/>
                  </a:lnTo>
                  <a:lnTo>
                    <a:pt x="210" y="737"/>
                  </a:lnTo>
                  <a:lnTo>
                    <a:pt x="236" y="719"/>
                  </a:lnTo>
                  <a:lnTo>
                    <a:pt x="263" y="691"/>
                  </a:lnTo>
                  <a:lnTo>
                    <a:pt x="283" y="652"/>
                  </a:lnTo>
                  <a:lnTo>
                    <a:pt x="301" y="601"/>
                  </a:lnTo>
                  <a:lnTo>
                    <a:pt x="303" y="595"/>
                  </a:lnTo>
                  <a:lnTo>
                    <a:pt x="306" y="593"/>
                  </a:lnTo>
                  <a:lnTo>
                    <a:pt x="308" y="588"/>
                  </a:lnTo>
                  <a:lnTo>
                    <a:pt x="311" y="585"/>
                  </a:lnTo>
                  <a:lnTo>
                    <a:pt x="316" y="585"/>
                  </a:lnTo>
                  <a:lnTo>
                    <a:pt x="323" y="583"/>
                  </a:lnTo>
                  <a:lnTo>
                    <a:pt x="326" y="583"/>
                  </a:lnTo>
                  <a:lnTo>
                    <a:pt x="331" y="585"/>
                  </a:lnTo>
                  <a:lnTo>
                    <a:pt x="333" y="585"/>
                  </a:lnTo>
                  <a:lnTo>
                    <a:pt x="338" y="588"/>
                  </a:lnTo>
                  <a:lnTo>
                    <a:pt x="341" y="593"/>
                  </a:lnTo>
                  <a:lnTo>
                    <a:pt x="341" y="598"/>
                  </a:lnTo>
                  <a:lnTo>
                    <a:pt x="341" y="608"/>
                  </a:lnTo>
                  <a:lnTo>
                    <a:pt x="333" y="626"/>
                  </a:lnTo>
                  <a:lnTo>
                    <a:pt x="326" y="650"/>
                  </a:lnTo>
                  <a:lnTo>
                    <a:pt x="311" y="678"/>
                  </a:lnTo>
                  <a:lnTo>
                    <a:pt x="293" y="706"/>
                  </a:lnTo>
                  <a:lnTo>
                    <a:pt x="271" y="732"/>
                  </a:lnTo>
                  <a:lnTo>
                    <a:pt x="246" y="753"/>
                  </a:lnTo>
                  <a:lnTo>
                    <a:pt x="215" y="768"/>
                  </a:lnTo>
                  <a:lnTo>
                    <a:pt x="180" y="773"/>
                  </a:lnTo>
                  <a:lnTo>
                    <a:pt x="145" y="768"/>
                  </a:lnTo>
                  <a:lnTo>
                    <a:pt x="115" y="753"/>
                  </a:lnTo>
                  <a:lnTo>
                    <a:pt x="93" y="732"/>
                  </a:lnTo>
                  <a:lnTo>
                    <a:pt x="77" y="706"/>
                  </a:lnTo>
                  <a:lnTo>
                    <a:pt x="72" y="675"/>
                  </a:lnTo>
                  <a:lnTo>
                    <a:pt x="75" y="650"/>
                  </a:lnTo>
                  <a:lnTo>
                    <a:pt x="83" y="626"/>
                  </a:lnTo>
                  <a:lnTo>
                    <a:pt x="83" y="626"/>
                  </a:lnTo>
                  <a:lnTo>
                    <a:pt x="153" y="443"/>
                  </a:lnTo>
                  <a:lnTo>
                    <a:pt x="168" y="405"/>
                  </a:lnTo>
                  <a:lnTo>
                    <a:pt x="178" y="379"/>
                  </a:lnTo>
                  <a:lnTo>
                    <a:pt x="183" y="358"/>
                  </a:lnTo>
                  <a:lnTo>
                    <a:pt x="185" y="343"/>
                  </a:lnTo>
                  <a:lnTo>
                    <a:pt x="188" y="327"/>
                  </a:lnTo>
                  <a:lnTo>
                    <a:pt x="185" y="314"/>
                  </a:lnTo>
                  <a:lnTo>
                    <a:pt x="185" y="304"/>
                  </a:lnTo>
                  <a:lnTo>
                    <a:pt x="180" y="296"/>
                  </a:lnTo>
                  <a:lnTo>
                    <a:pt x="175" y="291"/>
                  </a:lnTo>
                  <a:lnTo>
                    <a:pt x="168" y="289"/>
                  </a:lnTo>
                  <a:lnTo>
                    <a:pt x="160" y="286"/>
                  </a:lnTo>
                  <a:lnTo>
                    <a:pt x="135" y="291"/>
                  </a:lnTo>
                  <a:lnTo>
                    <a:pt x="108" y="307"/>
                  </a:lnTo>
                  <a:lnTo>
                    <a:pt x="83" y="335"/>
                  </a:lnTo>
                  <a:lnTo>
                    <a:pt x="60" y="374"/>
                  </a:lnTo>
                  <a:lnTo>
                    <a:pt x="40" y="428"/>
                  </a:lnTo>
                  <a:lnTo>
                    <a:pt x="40" y="433"/>
                  </a:lnTo>
                  <a:lnTo>
                    <a:pt x="37" y="438"/>
                  </a:lnTo>
                  <a:lnTo>
                    <a:pt x="32" y="443"/>
                  </a:lnTo>
                  <a:lnTo>
                    <a:pt x="27" y="446"/>
                  </a:lnTo>
                  <a:lnTo>
                    <a:pt x="20" y="446"/>
                  </a:lnTo>
                  <a:lnTo>
                    <a:pt x="17" y="446"/>
                  </a:lnTo>
                  <a:lnTo>
                    <a:pt x="12" y="446"/>
                  </a:lnTo>
                  <a:lnTo>
                    <a:pt x="10" y="443"/>
                  </a:lnTo>
                  <a:lnTo>
                    <a:pt x="5" y="441"/>
                  </a:lnTo>
                  <a:lnTo>
                    <a:pt x="2" y="436"/>
                  </a:lnTo>
                  <a:lnTo>
                    <a:pt x="0" y="430"/>
                  </a:lnTo>
                  <a:lnTo>
                    <a:pt x="2" y="417"/>
                  </a:lnTo>
                  <a:lnTo>
                    <a:pt x="10" y="394"/>
                  </a:lnTo>
                  <a:lnTo>
                    <a:pt x="22" y="366"/>
                  </a:lnTo>
                  <a:lnTo>
                    <a:pt x="40" y="338"/>
                  </a:lnTo>
                  <a:lnTo>
                    <a:pt x="65" y="307"/>
                  </a:lnTo>
                  <a:lnTo>
                    <a:pt x="93" y="281"/>
                  </a:lnTo>
                  <a:lnTo>
                    <a:pt x="125" y="263"/>
                  </a:lnTo>
                  <a:lnTo>
                    <a:pt x="165" y="255"/>
                  </a:lnTo>
                  <a:close/>
                  <a:moveTo>
                    <a:pt x="268" y="0"/>
                  </a:moveTo>
                  <a:lnTo>
                    <a:pt x="288" y="5"/>
                  </a:lnTo>
                  <a:lnTo>
                    <a:pt x="301" y="15"/>
                  </a:lnTo>
                  <a:lnTo>
                    <a:pt x="308" y="31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06" y="67"/>
                  </a:lnTo>
                  <a:lnTo>
                    <a:pt x="293" y="87"/>
                  </a:lnTo>
                  <a:lnTo>
                    <a:pt x="273" y="103"/>
                  </a:lnTo>
                  <a:lnTo>
                    <a:pt x="251" y="108"/>
                  </a:lnTo>
                  <a:lnTo>
                    <a:pt x="231" y="103"/>
                  </a:lnTo>
                  <a:lnTo>
                    <a:pt x="215" y="93"/>
                  </a:lnTo>
                  <a:lnTo>
                    <a:pt x="208" y="77"/>
                  </a:lnTo>
                  <a:lnTo>
                    <a:pt x="205" y="62"/>
                  </a:lnTo>
                  <a:lnTo>
                    <a:pt x="210" y="38"/>
                  </a:lnTo>
                  <a:lnTo>
                    <a:pt x="226" y="18"/>
                  </a:lnTo>
                  <a:lnTo>
                    <a:pt x="246" y="5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0"/>
            <p:cNvSpPr>
              <a:spLocks noEditPoints="1"/>
            </p:cNvSpPr>
            <p:nvPr/>
          </p:nvSpPr>
          <p:spPr bwMode="auto">
            <a:xfrm>
              <a:off x="6045" y="2951"/>
              <a:ext cx="491" cy="998"/>
            </a:xfrm>
            <a:custGeom>
              <a:avLst/>
              <a:gdLst/>
              <a:ahLst/>
              <a:cxnLst>
                <a:cxn ang="0">
                  <a:pos x="368" y="260"/>
                </a:cxn>
                <a:cxn ang="0">
                  <a:pos x="426" y="299"/>
                </a:cxn>
                <a:cxn ang="0">
                  <a:pos x="449" y="363"/>
                </a:cxn>
                <a:cxn ang="0">
                  <a:pos x="446" y="387"/>
                </a:cxn>
                <a:cxn ang="0">
                  <a:pos x="444" y="405"/>
                </a:cxn>
                <a:cxn ang="0">
                  <a:pos x="326" y="864"/>
                </a:cxn>
                <a:cxn ang="0">
                  <a:pos x="271" y="936"/>
                </a:cxn>
                <a:cxn ang="0">
                  <a:pos x="205" y="977"/>
                </a:cxn>
                <a:cxn ang="0">
                  <a:pos x="138" y="995"/>
                </a:cxn>
                <a:cxn ang="0">
                  <a:pos x="72" y="995"/>
                </a:cxn>
                <a:cxn ang="0">
                  <a:pos x="20" y="969"/>
                </a:cxn>
                <a:cxn ang="0">
                  <a:pos x="0" y="923"/>
                </a:cxn>
                <a:cxn ang="0">
                  <a:pos x="17" y="876"/>
                </a:cxn>
                <a:cxn ang="0">
                  <a:pos x="62" y="856"/>
                </a:cxn>
                <a:cxn ang="0">
                  <a:pos x="92" y="869"/>
                </a:cxn>
                <a:cxn ang="0">
                  <a:pos x="105" y="900"/>
                </a:cxn>
                <a:cxn ang="0">
                  <a:pos x="97" y="931"/>
                </a:cxn>
                <a:cxn ang="0">
                  <a:pos x="67" y="956"/>
                </a:cxn>
                <a:cxn ang="0">
                  <a:pos x="95" y="964"/>
                </a:cxn>
                <a:cxn ang="0">
                  <a:pos x="148" y="956"/>
                </a:cxn>
                <a:cxn ang="0">
                  <a:pos x="213" y="905"/>
                </a:cxn>
                <a:cxn ang="0">
                  <a:pos x="253" y="820"/>
                </a:cxn>
                <a:cxn ang="0">
                  <a:pos x="361" y="379"/>
                </a:cxn>
                <a:cxn ang="0">
                  <a:pos x="363" y="363"/>
                </a:cxn>
                <a:cxn ang="0">
                  <a:pos x="363" y="343"/>
                </a:cxn>
                <a:cxn ang="0">
                  <a:pos x="356" y="301"/>
                </a:cxn>
                <a:cxn ang="0">
                  <a:pos x="328" y="286"/>
                </a:cxn>
                <a:cxn ang="0">
                  <a:pos x="253" y="317"/>
                </a:cxn>
                <a:cxn ang="0">
                  <a:pos x="195" y="384"/>
                </a:cxn>
                <a:cxn ang="0">
                  <a:pos x="170" y="433"/>
                </a:cxn>
                <a:cxn ang="0">
                  <a:pos x="165" y="443"/>
                </a:cxn>
                <a:cxn ang="0">
                  <a:pos x="153" y="446"/>
                </a:cxn>
                <a:cxn ang="0">
                  <a:pos x="145" y="446"/>
                </a:cxn>
                <a:cxn ang="0">
                  <a:pos x="138" y="441"/>
                </a:cxn>
                <a:cxn ang="0">
                  <a:pos x="133" y="430"/>
                </a:cxn>
                <a:cxn ang="0">
                  <a:pos x="145" y="397"/>
                </a:cxn>
                <a:cxn ang="0">
                  <a:pos x="185" y="338"/>
                </a:cxn>
                <a:cxn ang="0">
                  <a:pos x="246" y="281"/>
                </a:cxn>
                <a:cxn ang="0">
                  <a:pos x="331" y="255"/>
                </a:cxn>
                <a:cxn ang="0">
                  <a:pos x="466" y="5"/>
                </a:cxn>
                <a:cxn ang="0">
                  <a:pos x="489" y="28"/>
                </a:cxn>
                <a:cxn ang="0">
                  <a:pos x="486" y="67"/>
                </a:cxn>
                <a:cxn ang="0">
                  <a:pos x="451" y="103"/>
                </a:cxn>
                <a:cxn ang="0">
                  <a:pos x="409" y="103"/>
                </a:cxn>
                <a:cxn ang="0">
                  <a:pos x="386" y="77"/>
                </a:cxn>
                <a:cxn ang="0">
                  <a:pos x="389" y="38"/>
                </a:cxn>
                <a:cxn ang="0">
                  <a:pos x="424" y="5"/>
                </a:cxn>
              </a:cxnLst>
              <a:rect l="0" t="0" r="r" b="b"/>
              <a:pathLst>
                <a:path w="491" h="998">
                  <a:moveTo>
                    <a:pt x="331" y="255"/>
                  </a:moveTo>
                  <a:lnTo>
                    <a:pt x="368" y="260"/>
                  </a:lnTo>
                  <a:lnTo>
                    <a:pt x="401" y="276"/>
                  </a:lnTo>
                  <a:lnTo>
                    <a:pt x="426" y="299"/>
                  </a:lnTo>
                  <a:lnTo>
                    <a:pt x="444" y="327"/>
                  </a:lnTo>
                  <a:lnTo>
                    <a:pt x="449" y="363"/>
                  </a:lnTo>
                  <a:lnTo>
                    <a:pt x="449" y="376"/>
                  </a:lnTo>
                  <a:lnTo>
                    <a:pt x="446" y="387"/>
                  </a:lnTo>
                  <a:lnTo>
                    <a:pt x="446" y="394"/>
                  </a:lnTo>
                  <a:lnTo>
                    <a:pt x="444" y="405"/>
                  </a:lnTo>
                  <a:lnTo>
                    <a:pt x="341" y="817"/>
                  </a:lnTo>
                  <a:lnTo>
                    <a:pt x="326" y="864"/>
                  </a:lnTo>
                  <a:lnTo>
                    <a:pt x="301" y="905"/>
                  </a:lnTo>
                  <a:lnTo>
                    <a:pt x="271" y="936"/>
                  </a:lnTo>
                  <a:lnTo>
                    <a:pt x="238" y="959"/>
                  </a:lnTo>
                  <a:lnTo>
                    <a:pt x="205" y="977"/>
                  </a:lnTo>
                  <a:lnTo>
                    <a:pt x="170" y="990"/>
                  </a:lnTo>
                  <a:lnTo>
                    <a:pt x="138" y="995"/>
                  </a:lnTo>
                  <a:lnTo>
                    <a:pt x="110" y="998"/>
                  </a:lnTo>
                  <a:lnTo>
                    <a:pt x="72" y="995"/>
                  </a:lnTo>
                  <a:lnTo>
                    <a:pt x="42" y="985"/>
                  </a:lnTo>
                  <a:lnTo>
                    <a:pt x="20" y="969"/>
                  </a:lnTo>
                  <a:lnTo>
                    <a:pt x="5" y="949"/>
                  </a:lnTo>
                  <a:lnTo>
                    <a:pt x="0" y="923"/>
                  </a:lnTo>
                  <a:lnTo>
                    <a:pt x="5" y="897"/>
                  </a:lnTo>
                  <a:lnTo>
                    <a:pt x="17" y="876"/>
                  </a:lnTo>
                  <a:lnTo>
                    <a:pt x="40" y="864"/>
                  </a:lnTo>
                  <a:lnTo>
                    <a:pt x="62" y="856"/>
                  </a:lnTo>
                  <a:lnTo>
                    <a:pt x="80" y="861"/>
                  </a:lnTo>
                  <a:lnTo>
                    <a:pt x="92" y="869"/>
                  </a:lnTo>
                  <a:lnTo>
                    <a:pt x="102" y="882"/>
                  </a:lnTo>
                  <a:lnTo>
                    <a:pt x="105" y="900"/>
                  </a:lnTo>
                  <a:lnTo>
                    <a:pt x="105" y="915"/>
                  </a:lnTo>
                  <a:lnTo>
                    <a:pt x="97" y="931"/>
                  </a:lnTo>
                  <a:lnTo>
                    <a:pt x="87" y="944"/>
                  </a:lnTo>
                  <a:lnTo>
                    <a:pt x="67" y="956"/>
                  </a:lnTo>
                  <a:lnTo>
                    <a:pt x="80" y="962"/>
                  </a:lnTo>
                  <a:lnTo>
                    <a:pt x="95" y="964"/>
                  </a:lnTo>
                  <a:lnTo>
                    <a:pt x="108" y="964"/>
                  </a:lnTo>
                  <a:lnTo>
                    <a:pt x="148" y="956"/>
                  </a:lnTo>
                  <a:lnTo>
                    <a:pt x="183" y="936"/>
                  </a:lnTo>
                  <a:lnTo>
                    <a:pt x="213" y="905"/>
                  </a:lnTo>
                  <a:lnTo>
                    <a:pt x="238" y="864"/>
                  </a:lnTo>
                  <a:lnTo>
                    <a:pt x="253" y="820"/>
                  </a:lnTo>
                  <a:lnTo>
                    <a:pt x="253" y="820"/>
                  </a:lnTo>
                  <a:lnTo>
                    <a:pt x="361" y="379"/>
                  </a:lnTo>
                  <a:lnTo>
                    <a:pt x="363" y="371"/>
                  </a:lnTo>
                  <a:lnTo>
                    <a:pt x="363" y="363"/>
                  </a:lnTo>
                  <a:lnTo>
                    <a:pt x="363" y="353"/>
                  </a:lnTo>
                  <a:lnTo>
                    <a:pt x="363" y="343"/>
                  </a:lnTo>
                  <a:lnTo>
                    <a:pt x="363" y="319"/>
                  </a:lnTo>
                  <a:lnTo>
                    <a:pt x="356" y="301"/>
                  </a:lnTo>
                  <a:lnTo>
                    <a:pt x="343" y="291"/>
                  </a:lnTo>
                  <a:lnTo>
                    <a:pt x="328" y="286"/>
                  </a:lnTo>
                  <a:lnTo>
                    <a:pt x="288" y="294"/>
                  </a:lnTo>
                  <a:lnTo>
                    <a:pt x="253" y="317"/>
                  </a:lnTo>
                  <a:lnTo>
                    <a:pt x="220" y="348"/>
                  </a:lnTo>
                  <a:lnTo>
                    <a:pt x="195" y="384"/>
                  </a:lnTo>
                  <a:lnTo>
                    <a:pt x="175" y="425"/>
                  </a:lnTo>
                  <a:lnTo>
                    <a:pt x="170" y="433"/>
                  </a:lnTo>
                  <a:lnTo>
                    <a:pt x="168" y="441"/>
                  </a:lnTo>
                  <a:lnTo>
                    <a:pt x="165" y="443"/>
                  </a:lnTo>
                  <a:lnTo>
                    <a:pt x="160" y="446"/>
                  </a:lnTo>
                  <a:lnTo>
                    <a:pt x="153" y="446"/>
                  </a:lnTo>
                  <a:lnTo>
                    <a:pt x="150" y="446"/>
                  </a:lnTo>
                  <a:lnTo>
                    <a:pt x="145" y="446"/>
                  </a:lnTo>
                  <a:lnTo>
                    <a:pt x="140" y="443"/>
                  </a:lnTo>
                  <a:lnTo>
                    <a:pt x="138" y="441"/>
                  </a:lnTo>
                  <a:lnTo>
                    <a:pt x="135" y="436"/>
                  </a:lnTo>
                  <a:lnTo>
                    <a:pt x="133" y="430"/>
                  </a:lnTo>
                  <a:lnTo>
                    <a:pt x="138" y="417"/>
                  </a:lnTo>
                  <a:lnTo>
                    <a:pt x="145" y="397"/>
                  </a:lnTo>
                  <a:lnTo>
                    <a:pt x="163" y="368"/>
                  </a:lnTo>
                  <a:lnTo>
                    <a:pt x="185" y="338"/>
                  </a:lnTo>
                  <a:lnTo>
                    <a:pt x="213" y="307"/>
                  </a:lnTo>
                  <a:lnTo>
                    <a:pt x="246" y="281"/>
                  </a:lnTo>
                  <a:lnTo>
                    <a:pt x="286" y="263"/>
                  </a:lnTo>
                  <a:lnTo>
                    <a:pt x="331" y="255"/>
                  </a:lnTo>
                  <a:close/>
                  <a:moveTo>
                    <a:pt x="446" y="0"/>
                  </a:moveTo>
                  <a:lnTo>
                    <a:pt x="466" y="5"/>
                  </a:lnTo>
                  <a:lnTo>
                    <a:pt x="481" y="15"/>
                  </a:lnTo>
                  <a:lnTo>
                    <a:pt x="489" y="28"/>
                  </a:lnTo>
                  <a:lnTo>
                    <a:pt x="491" y="44"/>
                  </a:lnTo>
                  <a:lnTo>
                    <a:pt x="486" y="67"/>
                  </a:lnTo>
                  <a:lnTo>
                    <a:pt x="471" y="87"/>
                  </a:lnTo>
                  <a:lnTo>
                    <a:pt x="451" y="103"/>
                  </a:lnTo>
                  <a:lnTo>
                    <a:pt x="429" y="108"/>
                  </a:lnTo>
                  <a:lnTo>
                    <a:pt x="409" y="103"/>
                  </a:lnTo>
                  <a:lnTo>
                    <a:pt x="394" y="93"/>
                  </a:lnTo>
                  <a:lnTo>
                    <a:pt x="386" y="77"/>
                  </a:lnTo>
                  <a:lnTo>
                    <a:pt x="384" y="62"/>
                  </a:lnTo>
                  <a:lnTo>
                    <a:pt x="389" y="38"/>
                  </a:lnTo>
                  <a:lnTo>
                    <a:pt x="404" y="20"/>
                  </a:lnTo>
                  <a:lnTo>
                    <a:pt x="424" y="5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1"/>
            <p:cNvSpPr>
              <a:spLocks/>
            </p:cNvSpPr>
            <p:nvPr/>
          </p:nvSpPr>
          <p:spPr bwMode="auto">
            <a:xfrm>
              <a:off x="6870" y="2260"/>
              <a:ext cx="366" cy="162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4" y="5"/>
                </a:cxn>
                <a:cxn ang="0">
                  <a:pos x="366" y="15"/>
                </a:cxn>
                <a:cxn ang="0">
                  <a:pos x="366" y="20"/>
                </a:cxn>
                <a:cxn ang="0">
                  <a:pos x="364" y="25"/>
                </a:cxn>
                <a:cxn ang="0">
                  <a:pos x="354" y="36"/>
                </a:cxn>
                <a:cxn ang="0">
                  <a:pos x="279" y="121"/>
                </a:cxn>
                <a:cxn ang="0">
                  <a:pos x="178" y="301"/>
                </a:cxn>
                <a:cxn ang="0">
                  <a:pos x="121" y="497"/>
                </a:cxn>
                <a:cxn ang="0">
                  <a:pos x="93" y="706"/>
                </a:cxn>
                <a:cxn ang="0">
                  <a:pos x="93" y="897"/>
                </a:cxn>
                <a:cxn ang="0">
                  <a:pos x="111" y="1072"/>
                </a:cxn>
                <a:cxn ang="0">
                  <a:pos x="153" y="1253"/>
                </a:cxn>
                <a:cxn ang="0">
                  <a:pos x="228" y="1423"/>
                </a:cxn>
                <a:cxn ang="0">
                  <a:pos x="339" y="1573"/>
                </a:cxn>
                <a:cxn ang="0">
                  <a:pos x="356" y="1588"/>
                </a:cxn>
                <a:cxn ang="0">
                  <a:pos x="364" y="1598"/>
                </a:cxn>
                <a:cxn ang="0">
                  <a:pos x="366" y="1606"/>
                </a:cxn>
                <a:cxn ang="0">
                  <a:pos x="366" y="1609"/>
                </a:cxn>
                <a:cxn ang="0">
                  <a:pos x="366" y="1616"/>
                </a:cxn>
                <a:cxn ang="0">
                  <a:pos x="356" y="1624"/>
                </a:cxn>
                <a:cxn ang="0">
                  <a:pos x="341" y="1622"/>
                </a:cxn>
                <a:cxn ang="0">
                  <a:pos x="301" y="1591"/>
                </a:cxn>
                <a:cxn ang="0">
                  <a:pos x="241" y="1529"/>
                </a:cxn>
                <a:cxn ang="0">
                  <a:pos x="171" y="1439"/>
                </a:cxn>
                <a:cxn ang="0">
                  <a:pos x="103" y="1317"/>
                </a:cxn>
                <a:cxn ang="0">
                  <a:pos x="38" y="1134"/>
                </a:cxn>
                <a:cxn ang="0">
                  <a:pos x="8" y="959"/>
                </a:cxn>
                <a:cxn ang="0">
                  <a:pos x="0" y="812"/>
                </a:cxn>
                <a:cxn ang="0">
                  <a:pos x="10" y="629"/>
                </a:cxn>
                <a:cxn ang="0">
                  <a:pos x="58" y="422"/>
                </a:cxn>
                <a:cxn ang="0">
                  <a:pos x="131" y="250"/>
                </a:cxn>
                <a:cxn ang="0">
                  <a:pos x="203" y="141"/>
                </a:cxn>
                <a:cxn ang="0">
                  <a:pos x="271" y="61"/>
                </a:cxn>
                <a:cxn ang="0">
                  <a:pos x="324" y="15"/>
                </a:cxn>
                <a:cxn ang="0">
                  <a:pos x="349" y="0"/>
                </a:cxn>
              </a:cxnLst>
              <a:rect l="0" t="0" r="r" b="b"/>
              <a:pathLst>
                <a:path w="366" h="1624">
                  <a:moveTo>
                    <a:pt x="349" y="0"/>
                  </a:moveTo>
                  <a:lnTo>
                    <a:pt x="356" y="0"/>
                  </a:lnTo>
                  <a:lnTo>
                    <a:pt x="361" y="2"/>
                  </a:lnTo>
                  <a:lnTo>
                    <a:pt x="364" y="5"/>
                  </a:lnTo>
                  <a:lnTo>
                    <a:pt x="366" y="10"/>
                  </a:lnTo>
                  <a:lnTo>
                    <a:pt x="366" y="15"/>
                  </a:lnTo>
                  <a:lnTo>
                    <a:pt x="366" y="18"/>
                  </a:lnTo>
                  <a:lnTo>
                    <a:pt x="366" y="20"/>
                  </a:lnTo>
                  <a:lnTo>
                    <a:pt x="366" y="23"/>
                  </a:lnTo>
                  <a:lnTo>
                    <a:pt x="364" y="25"/>
                  </a:lnTo>
                  <a:lnTo>
                    <a:pt x="359" y="31"/>
                  </a:lnTo>
                  <a:lnTo>
                    <a:pt x="354" y="36"/>
                  </a:lnTo>
                  <a:lnTo>
                    <a:pt x="344" y="41"/>
                  </a:lnTo>
                  <a:lnTo>
                    <a:pt x="279" y="121"/>
                  </a:lnTo>
                  <a:lnTo>
                    <a:pt x="223" y="208"/>
                  </a:lnTo>
                  <a:lnTo>
                    <a:pt x="178" y="301"/>
                  </a:lnTo>
                  <a:lnTo>
                    <a:pt x="146" y="397"/>
                  </a:lnTo>
                  <a:lnTo>
                    <a:pt x="121" y="497"/>
                  </a:lnTo>
                  <a:lnTo>
                    <a:pt x="103" y="600"/>
                  </a:lnTo>
                  <a:lnTo>
                    <a:pt x="93" y="706"/>
                  </a:lnTo>
                  <a:lnTo>
                    <a:pt x="90" y="812"/>
                  </a:lnTo>
                  <a:lnTo>
                    <a:pt x="93" y="897"/>
                  </a:lnTo>
                  <a:lnTo>
                    <a:pt x="100" y="985"/>
                  </a:lnTo>
                  <a:lnTo>
                    <a:pt x="111" y="1072"/>
                  </a:lnTo>
                  <a:lnTo>
                    <a:pt x="131" y="1163"/>
                  </a:lnTo>
                  <a:lnTo>
                    <a:pt x="153" y="1253"/>
                  </a:lnTo>
                  <a:lnTo>
                    <a:pt x="186" y="1338"/>
                  </a:lnTo>
                  <a:lnTo>
                    <a:pt x="228" y="1423"/>
                  </a:lnTo>
                  <a:lnTo>
                    <a:pt x="279" y="1500"/>
                  </a:lnTo>
                  <a:lnTo>
                    <a:pt x="339" y="1573"/>
                  </a:lnTo>
                  <a:lnTo>
                    <a:pt x="349" y="1583"/>
                  </a:lnTo>
                  <a:lnTo>
                    <a:pt x="356" y="1588"/>
                  </a:lnTo>
                  <a:lnTo>
                    <a:pt x="361" y="1596"/>
                  </a:lnTo>
                  <a:lnTo>
                    <a:pt x="364" y="1598"/>
                  </a:lnTo>
                  <a:lnTo>
                    <a:pt x="366" y="1604"/>
                  </a:lnTo>
                  <a:lnTo>
                    <a:pt x="366" y="1606"/>
                  </a:lnTo>
                  <a:lnTo>
                    <a:pt x="366" y="1606"/>
                  </a:lnTo>
                  <a:lnTo>
                    <a:pt x="366" y="1609"/>
                  </a:lnTo>
                  <a:lnTo>
                    <a:pt x="366" y="1609"/>
                  </a:lnTo>
                  <a:lnTo>
                    <a:pt x="366" y="1616"/>
                  </a:lnTo>
                  <a:lnTo>
                    <a:pt x="361" y="1622"/>
                  </a:lnTo>
                  <a:lnTo>
                    <a:pt x="356" y="1624"/>
                  </a:lnTo>
                  <a:lnTo>
                    <a:pt x="349" y="1624"/>
                  </a:lnTo>
                  <a:lnTo>
                    <a:pt x="341" y="1622"/>
                  </a:lnTo>
                  <a:lnTo>
                    <a:pt x="324" y="1609"/>
                  </a:lnTo>
                  <a:lnTo>
                    <a:pt x="301" y="1591"/>
                  </a:lnTo>
                  <a:lnTo>
                    <a:pt x="271" y="1562"/>
                  </a:lnTo>
                  <a:lnTo>
                    <a:pt x="241" y="1529"/>
                  </a:lnTo>
                  <a:lnTo>
                    <a:pt x="206" y="1488"/>
                  </a:lnTo>
                  <a:lnTo>
                    <a:pt x="171" y="1439"/>
                  </a:lnTo>
                  <a:lnTo>
                    <a:pt x="136" y="1382"/>
                  </a:lnTo>
                  <a:lnTo>
                    <a:pt x="103" y="1317"/>
                  </a:lnTo>
                  <a:lnTo>
                    <a:pt x="65" y="1227"/>
                  </a:lnTo>
                  <a:lnTo>
                    <a:pt x="38" y="1134"/>
                  </a:lnTo>
                  <a:lnTo>
                    <a:pt x="18" y="1044"/>
                  </a:lnTo>
                  <a:lnTo>
                    <a:pt x="8" y="959"/>
                  </a:lnTo>
                  <a:lnTo>
                    <a:pt x="0" y="882"/>
                  </a:lnTo>
                  <a:lnTo>
                    <a:pt x="0" y="812"/>
                  </a:lnTo>
                  <a:lnTo>
                    <a:pt x="3" y="724"/>
                  </a:lnTo>
                  <a:lnTo>
                    <a:pt x="10" y="629"/>
                  </a:lnTo>
                  <a:lnTo>
                    <a:pt x="30" y="528"/>
                  </a:lnTo>
                  <a:lnTo>
                    <a:pt x="58" y="422"/>
                  </a:lnTo>
                  <a:lnTo>
                    <a:pt x="98" y="314"/>
                  </a:lnTo>
                  <a:lnTo>
                    <a:pt x="131" y="250"/>
                  </a:lnTo>
                  <a:lnTo>
                    <a:pt x="166" y="193"/>
                  </a:lnTo>
                  <a:lnTo>
                    <a:pt x="203" y="141"/>
                  </a:lnTo>
                  <a:lnTo>
                    <a:pt x="238" y="98"/>
                  </a:lnTo>
                  <a:lnTo>
                    <a:pt x="271" y="61"/>
                  </a:lnTo>
                  <a:lnTo>
                    <a:pt x="299" y="36"/>
                  </a:lnTo>
                  <a:lnTo>
                    <a:pt x="324" y="15"/>
                  </a:lnTo>
                  <a:lnTo>
                    <a:pt x="341" y="2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2"/>
            <p:cNvSpPr>
              <a:spLocks/>
            </p:cNvSpPr>
            <p:nvPr/>
          </p:nvSpPr>
          <p:spPr bwMode="auto">
            <a:xfrm>
              <a:off x="7392" y="2760"/>
              <a:ext cx="670" cy="735"/>
            </a:xfrm>
            <a:custGeom>
              <a:avLst/>
              <a:gdLst/>
              <a:ahLst/>
              <a:cxnLst>
                <a:cxn ang="0">
                  <a:pos x="374" y="13"/>
                </a:cxn>
                <a:cxn ang="0">
                  <a:pos x="432" y="69"/>
                </a:cxn>
                <a:cxn ang="0">
                  <a:pos x="487" y="118"/>
                </a:cxn>
                <a:cxn ang="0">
                  <a:pos x="557" y="108"/>
                </a:cxn>
                <a:cxn ang="0">
                  <a:pos x="630" y="18"/>
                </a:cxn>
                <a:cxn ang="0">
                  <a:pos x="642" y="2"/>
                </a:cxn>
                <a:cxn ang="0">
                  <a:pos x="657" y="0"/>
                </a:cxn>
                <a:cxn ang="0">
                  <a:pos x="667" y="5"/>
                </a:cxn>
                <a:cxn ang="0">
                  <a:pos x="670" y="20"/>
                </a:cxn>
                <a:cxn ang="0">
                  <a:pos x="635" y="80"/>
                </a:cxn>
                <a:cxn ang="0">
                  <a:pos x="537" y="198"/>
                </a:cxn>
                <a:cxn ang="0">
                  <a:pos x="439" y="299"/>
                </a:cxn>
                <a:cxn ang="0">
                  <a:pos x="364" y="366"/>
                </a:cxn>
                <a:cxn ang="0">
                  <a:pos x="329" y="400"/>
                </a:cxn>
                <a:cxn ang="0">
                  <a:pos x="248" y="474"/>
                </a:cxn>
                <a:cxn ang="0">
                  <a:pos x="143" y="583"/>
                </a:cxn>
                <a:cxn ang="0">
                  <a:pos x="143" y="583"/>
                </a:cxn>
                <a:cxn ang="0">
                  <a:pos x="186" y="578"/>
                </a:cxn>
                <a:cxn ang="0">
                  <a:pos x="261" y="593"/>
                </a:cxn>
                <a:cxn ang="0">
                  <a:pos x="389" y="627"/>
                </a:cxn>
                <a:cxn ang="0">
                  <a:pos x="474" y="606"/>
                </a:cxn>
                <a:cxn ang="0">
                  <a:pos x="560" y="531"/>
                </a:cxn>
                <a:cxn ang="0">
                  <a:pos x="585" y="480"/>
                </a:cxn>
                <a:cxn ang="0">
                  <a:pos x="602" y="469"/>
                </a:cxn>
                <a:cxn ang="0">
                  <a:pos x="620" y="480"/>
                </a:cxn>
                <a:cxn ang="0">
                  <a:pos x="607" y="534"/>
                </a:cxn>
                <a:cxn ang="0">
                  <a:pos x="539" y="645"/>
                </a:cxn>
                <a:cxn ang="0">
                  <a:pos x="422" y="730"/>
                </a:cxn>
                <a:cxn ang="0">
                  <a:pos x="314" y="719"/>
                </a:cxn>
                <a:cxn ang="0">
                  <a:pos x="248" y="650"/>
                </a:cxn>
                <a:cxn ang="0">
                  <a:pos x="198" y="616"/>
                </a:cxn>
                <a:cxn ang="0">
                  <a:pos x="105" y="642"/>
                </a:cxn>
                <a:cxn ang="0">
                  <a:pos x="40" y="725"/>
                </a:cxn>
                <a:cxn ang="0">
                  <a:pos x="28" y="735"/>
                </a:cxn>
                <a:cxn ang="0">
                  <a:pos x="18" y="735"/>
                </a:cxn>
                <a:cxn ang="0">
                  <a:pos x="5" y="732"/>
                </a:cxn>
                <a:cxn ang="0">
                  <a:pos x="0" y="722"/>
                </a:cxn>
                <a:cxn ang="0">
                  <a:pos x="30" y="665"/>
                </a:cxn>
                <a:cxn ang="0">
                  <a:pos x="120" y="552"/>
                </a:cxn>
                <a:cxn ang="0">
                  <a:pos x="321" y="356"/>
                </a:cxn>
                <a:cxn ang="0">
                  <a:pos x="406" y="281"/>
                </a:cxn>
                <a:cxn ang="0">
                  <a:pos x="502" y="186"/>
                </a:cxn>
                <a:cxn ang="0">
                  <a:pos x="484" y="157"/>
                </a:cxn>
                <a:cxn ang="0">
                  <a:pos x="404" y="131"/>
                </a:cxn>
                <a:cxn ang="0">
                  <a:pos x="296" y="111"/>
                </a:cxn>
                <a:cxn ang="0">
                  <a:pos x="233" y="124"/>
                </a:cxn>
                <a:cxn ang="0">
                  <a:pos x="171" y="183"/>
                </a:cxn>
                <a:cxn ang="0">
                  <a:pos x="161" y="198"/>
                </a:cxn>
                <a:cxn ang="0">
                  <a:pos x="141" y="201"/>
                </a:cxn>
                <a:cxn ang="0">
                  <a:pos x="130" y="191"/>
                </a:cxn>
                <a:cxn ang="0">
                  <a:pos x="143" y="142"/>
                </a:cxn>
                <a:cxn ang="0">
                  <a:pos x="208" y="49"/>
                </a:cxn>
                <a:cxn ang="0">
                  <a:pos x="321" y="0"/>
                </a:cxn>
              </a:cxnLst>
              <a:rect l="0" t="0" r="r" b="b"/>
              <a:pathLst>
                <a:path w="670" h="735">
                  <a:moveTo>
                    <a:pt x="321" y="0"/>
                  </a:moveTo>
                  <a:lnTo>
                    <a:pt x="351" y="2"/>
                  </a:lnTo>
                  <a:lnTo>
                    <a:pt x="374" y="13"/>
                  </a:lnTo>
                  <a:lnTo>
                    <a:pt x="394" y="28"/>
                  </a:lnTo>
                  <a:lnTo>
                    <a:pt x="414" y="49"/>
                  </a:lnTo>
                  <a:lnTo>
                    <a:pt x="432" y="69"/>
                  </a:lnTo>
                  <a:lnTo>
                    <a:pt x="449" y="90"/>
                  </a:lnTo>
                  <a:lnTo>
                    <a:pt x="467" y="106"/>
                  </a:lnTo>
                  <a:lnTo>
                    <a:pt x="487" y="118"/>
                  </a:lnTo>
                  <a:lnTo>
                    <a:pt x="512" y="121"/>
                  </a:lnTo>
                  <a:lnTo>
                    <a:pt x="534" y="118"/>
                  </a:lnTo>
                  <a:lnTo>
                    <a:pt x="557" y="108"/>
                  </a:lnTo>
                  <a:lnTo>
                    <a:pt x="580" y="88"/>
                  </a:lnTo>
                  <a:lnTo>
                    <a:pt x="605" y="59"/>
                  </a:lnTo>
                  <a:lnTo>
                    <a:pt x="630" y="18"/>
                  </a:lnTo>
                  <a:lnTo>
                    <a:pt x="635" y="10"/>
                  </a:lnTo>
                  <a:lnTo>
                    <a:pt x="640" y="5"/>
                  </a:lnTo>
                  <a:lnTo>
                    <a:pt x="642" y="2"/>
                  </a:lnTo>
                  <a:lnTo>
                    <a:pt x="647" y="0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60" y="0"/>
                  </a:lnTo>
                  <a:lnTo>
                    <a:pt x="665" y="2"/>
                  </a:lnTo>
                  <a:lnTo>
                    <a:pt x="667" y="5"/>
                  </a:lnTo>
                  <a:lnTo>
                    <a:pt x="670" y="8"/>
                  </a:lnTo>
                  <a:lnTo>
                    <a:pt x="670" y="15"/>
                  </a:lnTo>
                  <a:lnTo>
                    <a:pt x="670" y="20"/>
                  </a:lnTo>
                  <a:lnTo>
                    <a:pt x="662" y="33"/>
                  </a:lnTo>
                  <a:lnTo>
                    <a:pt x="652" y="54"/>
                  </a:lnTo>
                  <a:lnTo>
                    <a:pt x="635" y="80"/>
                  </a:lnTo>
                  <a:lnTo>
                    <a:pt x="610" y="113"/>
                  </a:lnTo>
                  <a:lnTo>
                    <a:pt x="580" y="152"/>
                  </a:lnTo>
                  <a:lnTo>
                    <a:pt x="537" y="198"/>
                  </a:lnTo>
                  <a:lnTo>
                    <a:pt x="487" y="253"/>
                  </a:lnTo>
                  <a:lnTo>
                    <a:pt x="464" y="276"/>
                  </a:lnTo>
                  <a:lnTo>
                    <a:pt x="439" y="299"/>
                  </a:lnTo>
                  <a:lnTo>
                    <a:pt x="411" y="322"/>
                  </a:lnTo>
                  <a:lnTo>
                    <a:pt x="386" y="345"/>
                  </a:lnTo>
                  <a:lnTo>
                    <a:pt x="364" y="366"/>
                  </a:lnTo>
                  <a:lnTo>
                    <a:pt x="346" y="382"/>
                  </a:lnTo>
                  <a:lnTo>
                    <a:pt x="334" y="394"/>
                  </a:lnTo>
                  <a:lnTo>
                    <a:pt x="329" y="400"/>
                  </a:lnTo>
                  <a:lnTo>
                    <a:pt x="304" y="423"/>
                  </a:lnTo>
                  <a:lnTo>
                    <a:pt x="276" y="446"/>
                  </a:lnTo>
                  <a:lnTo>
                    <a:pt x="248" y="474"/>
                  </a:lnTo>
                  <a:lnTo>
                    <a:pt x="218" y="503"/>
                  </a:lnTo>
                  <a:lnTo>
                    <a:pt x="183" y="539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58" y="580"/>
                  </a:lnTo>
                  <a:lnTo>
                    <a:pt x="176" y="578"/>
                  </a:lnTo>
                  <a:lnTo>
                    <a:pt x="186" y="578"/>
                  </a:lnTo>
                  <a:lnTo>
                    <a:pt x="208" y="580"/>
                  </a:lnTo>
                  <a:lnTo>
                    <a:pt x="233" y="583"/>
                  </a:lnTo>
                  <a:lnTo>
                    <a:pt x="261" y="593"/>
                  </a:lnTo>
                  <a:lnTo>
                    <a:pt x="296" y="606"/>
                  </a:lnTo>
                  <a:lnTo>
                    <a:pt x="344" y="621"/>
                  </a:lnTo>
                  <a:lnTo>
                    <a:pt x="389" y="627"/>
                  </a:lnTo>
                  <a:lnTo>
                    <a:pt x="414" y="624"/>
                  </a:lnTo>
                  <a:lnTo>
                    <a:pt x="444" y="619"/>
                  </a:lnTo>
                  <a:lnTo>
                    <a:pt x="474" y="606"/>
                  </a:lnTo>
                  <a:lnTo>
                    <a:pt x="507" y="588"/>
                  </a:lnTo>
                  <a:lnTo>
                    <a:pt x="534" y="562"/>
                  </a:lnTo>
                  <a:lnTo>
                    <a:pt x="560" y="531"/>
                  </a:lnTo>
                  <a:lnTo>
                    <a:pt x="580" y="490"/>
                  </a:lnTo>
                  <a:lnTo>
                    <a:pt x="582" y="485"/>
                  </a:lnTo>
                  <a:lnTo>
                    <a:pt x="585" y="480"/>
                  </a:lnTo>
                  <a:lnTo>
                    <a:pt x="590" y="474"/>
                  </a:lnTo>
                  <a:lnTo>
                    <a:pt x="595" y="472"/>
                  </a:lnTo>
                  <a:lnTo>
                    <a:pt x="602" y="469"/>
                  </a:lnTo>
                  <a:lnTo>
                    <a:pt x="610" y="472"/>
                  </a:lnTo>
                  <a:lnTo>
                    <a:pt x="615" y="474"/>
                  </a:lnTo>
                  <a:lnTo>
                    <a:pt x="620" y="480"/>
                  </a:lnTo>
                  <a:lnTo>
                    <a:pt x="620" y="485"/>
                  </a:lnTo>
                  <a:lnTo>
                    <a:pt x="617" y="505"/>
                  </a:lnTo>
                  <a:lnTo>
                    <a:pt x="607" y="534"/>
                  </a:lnTo>
                  <a:lnTo>
                    <a:pt x="592" y="570"/>
                  </a:lnTo>
                  <a:lnTo>
                    <a:pt x="570" y="608"/>
                  </a:lnTo>
                  <a:lnTo>
                    <a:pt x="539" y="645"/>
                  </a:lnTo>
                  <a:lnTo>
                    <a:pt x="507" y="681"/>
                  </a:lnTo>
                  <a:lnTo>
                    <a:pt x="467" y="709"/>
                  </a:lnTo>
                  <a:lnTo>
                    <a:pt x="422" y="730"/>
                  </a:lnTo>
                  <a:lnTo>
                    <a:pt x="371" y="735"/>
                  </a:lnTo>
                  <a:lnTo>
                    <a:pt x="341" y="732"/>
                  </a:lnTo>
                  <a:lnTo>
                    <a:pt x="314" y="719"/>
                  </a:lnTo>
                  <a:lnTo>
                    <a:pt x="291" y="699"/>
                  </a:lnTo>
                  <a:lnTo>
                    <a:pt x="271" y="676"/>
                  </a:lnTo>
                  <a:lnTo>
                    <a:pt x="248" y="650"/>
                  </a:lnTo>
                  <a:lnTo>
                    <a:pt x="231" y="634"/>
                  </a:lnTo>
                  <a:lnTo>
                    <a:pt x="216" y="621"/>
                  </a:lnTo>
                  <a:lnTo>
                    <a:pt x="198" y="616"/>
                  </a:lnTo>
                  <a:lnTo>
                    <a:pt x="178" y="614"/>
                  </a:lnTo>
                  <a:lnTo>
                    <a:pt x="141" y="621"/>
                  </a:lnTo>
                  <a:lnTo>
                    <a:pt x="105" y="642"/>
                  </a:lnTo>
                  <a:lnTo>
                    <a:pt x="73" y="676"/>
                  </a:lnTo>
                  <a:lnTo>
                    <a:pt x="43" y="717"/>
                  </a:lnTo>
                  <a:lnTo>
                    <a:pt x="40" y="725"/>
                  </a:lnTo>
                  <a:lnTo>
                    <a:pt x="35" y="730"/>
                  </a:lnTo>
                  <a:lnTo>
                    <a:pt x="33" y="732"/>
                  </a:lnTo>
                  <a:lnTo>
                    <a:pt x="28" y="735"/>
                  </a:lnTo>
                  <a:lnTo>
                    <a:pt x="25" y="735"/>
                  </a:lnTo>
                  <a:lnTo>
                    <a:pt x="20" y="735"/>
                  </a:lnTo>
                  <a:lnTo>
                    <a:pt x="18" y="735"/>
                  </a:lnTo>
                  <a:lnTo>
                    <a:pt x="15" y="735"/>
                  </a:lnTo>
                  <a:lnTo>
                    <a:pt x="10" y="735"/>
                  </a:lnTo>
                  <a:lnTo>
                    <a:pt x="5" y="732"/>
                  </a:lnTo>
                  <a:lnTo>
                    <a:pt x="3" y="730"/>
                  </a:lnTo>
                  <a:lnTo>
                    <a:pt x="0" y="727"/>
                  </a:lnTo>
                  <a:lnTo>
                    <a:pt x="0" y="722"/>
                  </a:lnTo>
                  <a:lnTo>
                    <a:pt x="3" y="712"/>
                  </a:lnTo>
                  <a:lnTo>
                    <a:pt x="13" y="691"/>
                  </a:lnTo>
                  <a:lnTo>
                    <a:pt x="30" y="665"/>
                  </a:lnTo>
                  <a:lnTo>
                    <a:pt x="53" y="632"/>
                  </a:lnTo>
                  <a:lnTo>
                    <a:pt x="83" y="596"/>
                  </a:lnTo>
                  <a:lnTo>
                    <a:pt x="120" y="552"/>
                  </a:lnTo>
                  <a:lnTo>
                    <a:pt x="163" y="505"/>
                  </a:lnTo>
                  <a:lnTo>
                    <a:pt x="306" y="371"/>
                  </a:lnTo>
                  <a:lnTo>
                    <a:pt x="321" y="356"/>
                  </a:lnTo>
                  <a:lnTo>
                    <a:pt x="344" y="335"/>
                  </a:lnTo>
                  <a:lnTo>
                    <a:pt x="374" y="309"/>
                  </a:lnTo>
                  <a:lnTo>
                    <a:pt x="406" y="281"/>
                  </a:lnTo>
                  <a:lnTo>
                    <a:pt x="439" y="250"/>
                  </a:lnTo>
                  <a:lnTo>
                    <a:pt x="472" y="216"/>
                  </a:lnTo>
                  <a:lnTo>
                    <a:pt x="502" y="186"/>
                  </a:lnTo>
                  <a:lnTo>
                    <a:pt x="527" y="157"/>
                  </a:lnTo>
                  <a:lnTo>
                    <a:pt x="504" y="157"/>
                  </a:lnTo>
                  <a:lnTo>
                    <a:pt x="484" y="157"/>
                  </a:lnTo>
                  <a:lnTo>
                    <a:pt x="462" y="152"/>
                  </a:lnTo>
                  <a:lnTo>
                    <a:pt x="437" y="144"/>
                  </a:lnTo>
                  <a:lnTo>
                    <a:pt x="404" y="131"/>
                  </a:lnTo>
                  <a:lnTo>
                    <a:pt x="354" y="116"/>
                  </a:lnTo>
                  <a:lnTo>
                    <a:pt x="306" y="111"/>
                  </a:lnTo>
                  <a:lnTo>
                    <a:pt x="296" y="111"/>
                  </a:lnTo>
                  <a:lnTo>
                    <a:pt x="279" y="111"/>
                  </a:lnTo>
                  <a:lnTo>
                    <a:pt x="256" y="116"/>
                  </a:lnTo>
                  <a:lnTo>
                    <a:pt x="233" y="124"/>
                  </a:lnTo>
                  <a:lnTo>
                    <a:pt x="208" y="137"/>
                  </a:lnTo>
                  <a:lnTo>
                    <a:pt x="186" y="157"/>
                  </a:lnTo>
                  <a:lnTo>
                    <a:pt x="171" y="183"/>
                  </a:lnTo>
                  <a:lnTo>
                    <a:pt x="168" y="191"/>
                  </a:lnTo>
                  <a:lnTo>
                    <a:pt x="166" y="193"/>
                  </a:lnTo>
                  <a:lnTo>
                    <a:pt x="161" y="198"/>
                  </a:lnTo>
                  <a:lnTo>
                    <a:pt x="156" y="201"/>
                  </a:lnTo>
                  <a:lnTo>
                    <a:pt x="148" y="201"/>
                  </a:lnTo>
                  <a:lnTo>
                    <a:pt x="141" y="201"/>
                  </a:lnTo>
                  <a:lnTo>
                    <a:pt x="138" y="198"/>
                  </a:lnTo>
                  <a:lnTo>
                    <a:pt x="133" y="193"/>
                  </a:lnTo>
                  <a:lnTo>
                    <a:pt x="130" y="191"/>
                  </a:lnTo>
                  <a:lnTo>
                    <a:pt x="130" y="183"/>
                  </a:lnTo>
                  <a:lnTo>
                    <a:pt x="133" y="167"/>
                  </a:lnTo>
                  <a:lnTo>
                    <a:pt x="143" y="142"/>
                  </a:lnTo>
                  <a:lnTo>
                    <a:pt x="161" y="111"/>
                  </a:lnTo>
                  <a:lnTo>
                    <a:pt x="181" y="80"/>
                  </a:lnTo>
                  <a:lnTo>
                    <a:pt x="208" y="49"/>
                  </a:lnTo>
                  <a:lnTo>
                    <a:pt x="241" y="23"/>
                  </a:lnTo>
                  <a:lnTo>
                    <a:pt x="281" y="5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8283" y="3307"/>
              <a:ext cx="183" cy="487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3" y="5"/>
                </a:cxn>
                <a:cxn ang="0">
                  <a:pos x="135" y="20"/>
                </a:cxn>
                <a:cxn ang="0">
                  <a:pos x="155" y="43"/>
                </a:cxn>
                <a:cxn ang="0">
                  <a:pos x="170" y="77"/>
                </a:cxn>
                <a:cxn ang="0">
                  <a:pos x="180" y="118"/>
                </a:cxn>
                <a:cxn ang="0">
                  <a:pos x="183" y="170"/>
                </a:cxn>
                <a:cxn ang="0">
                  <a:pos x="183" y="170"/>
                </a:cxn>
                <a:cxn ang="0">
                  <a:pos x="178" y="229"/>
                </a:cxn>
                <a:cxn ang="0">
                  <a:pos x="168" y="286"/>
                </a:cxn>
                <a:cxn ang="0">
                  <a:pos x="150" y="335"/>
                </a:cxn>
                <a:cxn ang="0">
                  <a:pos x="128" y="379"/>
                </a:cxn>
                <a:cxn ang="0">
                  <a:pos x="108" y="417"/>
                </a:cxn>
                <a:cxn ang="0">
                  <a:pos x="85" y="446"/>
                </a:cxn>
                <a:cxn ang="0">
                  <a:pos x="65" y="469"/>
                </a:cxn>
                <a:cxn ang="0">
                  <a:pos x="47" y="482"/>
                </a:cxn>
                <a:cxn ang="0">
                  <a:pos x="40" y="487"/>
                </a:cxn>
                <a:cxn ang="0">
                  <a:pos x="35" y="484"/>
                </a:cxn>
                <a:cxn ang="0">
                  <a:pos x="30" y="482"/>
                </a:cxn>
                <a:cxn ang="0">
                  <a:pos x="25" y="474"/>
                </a:cxn>
                <a:cxn ang="0">
                  <a:pos x="25" y="469"/>
                </a:cxn>
                <a:cxn ang="0">
                  <a:pos x="25" y="466"/>
                </a:cxn>
                <a:cxn ang="0">
                  <a:pos x="25" y="464"/>
                </a:cxn>
                <a:cxn ang="0">
                  <a:pos x="25" y="461"/>
                </a:cxn>
                <a:cxn ang="0">
                  <a:pos x="27" y="459"/>
                </a:cxn>
                <a:cxn ang="0">
                  <a:pos x="30" y="453"/>
                </a:cxn>
                <a:cxn ang="0">
                  <a:pos x="35" y="448"/>
                </a:cxn>
                <a:cxn ang="0">
                  <a:pos x="42" y="443"/>
                </a:cxn>
                <a:cxn ang="0">
                  <a:pos x="72" y="404"/>
                </a:cxn>
                <a:cxn ang="0">
                  <a:pos x="103" y="358"/>
                </a:cxn>
                <a:cxn ang="0">
                  <a:pos x="125" y="301"/>
                </a:cxn>
                <a:cxn ang="0">
                  <a:pos x="143" y="237"/>
                </a:cxn>
                <a:cxn ang="0">
                  <a:pos x="148" y="170"/>
                </a:cxn>
                <a:cxn ang="0">
                  <a:pos x="148" y="159"/>
                </a:cxn>
                <a:cxn ang="0">
                  <a:pos x="148" y="152"/>
                </a:cxn>
                <a:cxn ang="0">
                  <a:pos x="148" y="149"/>
                </a:cxn>
                <a:cxn ang="0">
                  <a:pos x="148" y="147"/>
                </a:cxn>
                <a:cxn ang="0">
                  <a:pos x="148" y="147"/>
                </a:cxn>
                <a:cxn ang="0">
                  <a:pos x="145" y="147"/>
                </a:cxn>
                <a:cxn ang="0">
                  <a:pos x="145" y="147"/>
                </a:cxn>
                <a:cxn ang="0">
                  <a:pos x="143" y="147"/>
                </a:cxn>
                <a:cxn ang="0">
                  <a:pos x="143" y="147"/>
                </a:cxn>
                <a:cxn ang="0">
                  <a:pos x="138" y="152"/>
                </a:cxn>
                <a:cxn ang="0">
                  <a:pos x="110" y="165"/>
                </a:cxn>
                <a:cxn ang="0">
                  <a:pos x="85" y="172"/>
                </a:cxn>
                <a:cxn ang="0">
                  <a:pos x="55" y="167"/>
                </a:cxn>
                <a:cxn ang="0">
                  <a:pos x="30" y="154"/>
                </a:cxn>
                <a:cxn ang="0">
                  <a:pos x="12" y="134"/>
                </a:cxn>
                <a:cxn ang="0">
                  <a:pos x="2" y="110"/>
                </a:cxn>
                <a:cxn ang="0">
                  <a:pos x="0" y="85"/>
                </a:cxn>
                <a:cxn ang="0">
                  <a:pos x="2" y="59"/>
                </a:cxn>
                <a:cxn ang="0">
                  <a:pos x="12" y="36"/>
                </a:cxn>
                <a:cxn ang="0">
                  <a:pos x="30" y="18"/>
                </a:cxn>
                <a:cxn ang="0">
                  <a:pos x="55" y="5"/>
                </a:cxn>
                <a:cxn ang="0">
                  <a:pos x="85" y="0"/>
                </a:cxn>
              </a:cxnLst>
              <a:rect l="0" t="0" r="r" b="b"/>
              <a:pathLst>
                <a:path w="183" h="487">
                  <a:moveTo>
                    <a:pt x="85" y="0"/>
                  </a:moveTo>
                  <a:lnTo>
                    <a:pt x="113" y="5"/>
                  </a:lnTo>
                  <a:lnTo>
                    <a:pt x="135" y="20"/>
                  </a:lnTo>
                  <a:lnTo>
                    <a:pt x="155" y="43"/>
                  </a:lnTo>
                  <a:lnTo>
                    <a:pt x="170" y="77"/>
                  </a:lnTo>
                  <a:lnTo>
                    <a:pt x="180" y="118"/>
                  </a:lnTo>
                  <a:lnTo>
                    <a:pt x="183" y="170"/>
                  </a:lnTo>
                  <a:lnTo>
                    <a:pt x="183" y="170"/>
                  </a:lnTo>
                  <a:lnTo>
                    <a:pt x="178" y="229"/>
                  </a:lnTo>
                  <a:lnTo>
                    <a:pt x="168" y="286"/>
                  </a:lnTo>
                  <a:lnTo>
                    <a:pt x="150" y="335"/>
                  </a:lnTo>
                  <a:lnTo>
                    <a:pt x="128" y="379"/>
                  </a:lnTo>
                  <a:lnTo>
                    <a:pt x="108" y="417"/>
                  </a:lnTo>
                  <a:lnTo>
                    <a:pt x="85" y="446"/>
                  </a:lnTo>
                  <a:lnTo>
                    <a:pt x="65" y="469"/>
                  </a:lnTo>
                  <a:lnTo>
                    <a:pt x="47" y="482"/>
                  </a:lnTo>
                  <a:lnTo>
                    <a:pt x="40" y="487"/>
                  </a:lnTo>
                  <a:lnTo>
                    <a:pt x="35" y="484"/>
                  </a:lnTo>
                  <a:lnTo>
                    <a:pt x="30" y="482"/>
                  </a:lnTo>
                  <a:lnTo>
                    <a:pt x="25" y="474"/>
                  </a:lnTo>
                  <a:lnTo>
                    <a:pt x="25" y="469"/>
                  </a:lnTo>
                  <a:lnTo>
                    <a:pt x="25" y="466"/>
                  </a:lnTo>
                  <a:lnTo>
                    <a:pt x="25" y="464"/>
                  </a:lnTo>
                  <a:lnTo>
                    <a:pt x="25" y="461"/>
                  </a:lnTo>
                  <a:lnTo>
                    <a:pt x="27" y="459"/>
                  </a:lnTo>
                  <a:lnTo>
                    <a:pt x="30" y="453"/>
                  </a:lnTo>
                  <a:lnTo>
                    <a:pt x="35" y="448"/>
                  </a:lnTo>
                  <a:lnTo>
                    <a:pt x="42" y="443"/>
                  </a:lnTo>
                  <a:lnTo>
                    <a:pt x="72" y="404"/>
                  </a:lnTo>
                  <a:lnTo>
                    <a:pt x="103" y="358"/>
                  </a:lnTo>
                  <a:lnTo>
                    <a:pt x="125" y="301"/>
                  </a:lnTo>
                  <a:lnTo>
                    <a:pt x="143" y="237"/>
                  </a:lnTo>
                  <a:lnTo>
                    <a:pt x="148" y="170"/>
                  </a:lnTo>
                  <a:lnTo>
                    <a:pt x="148" y="159"/>
                  </a:lnTo>
                  <a:lnTo>
                    <a:pt x="148" y="152"/>
                  </a:lnTo>
                  <a:lnTo>
                    <a:pt x="148" y="149"/>
                  </a:lnTo>
                  <a:lnTo>
                    <a:pt x="148" y="147"/>
                  </a:lnTo>
                  <a:lnTo>
                    <a:pt x="148" y="147"/>
                  </a:lnTo>
                  <a:lnTo>
                    <a:pt x="145" y="147"/>
                  </a:lnTo>
                  <a:lnTo>
                    <a:pt x="145" y="147"/>
                  </a:lnTo>
                  <a:lnTo>
                    <a:pt x="143" y="147"/>
                  </a:lnTo>
                  <a:lnTo>
                    <a:pt x="143" y="147"/>
                  </a:lnTo>
                  <a:lnTo>
                    <a:pt x="138" y="152"/>
                  </a:lnTo>
                  <a:lnTo>
                    <a:pt x="110" y="165"/>
                  </a:lnTo>
                  <a:lnTo>
                    <a:pt x="85" y="172"/>
                  </a:lnTo>
                  <a:lnTo>
                    <a:pt x="55" y="167"/>
                  </a:lnTo>
                  <a:lnTo>
                    <a:pt x="30" y="154"/>
                  </a:lnTo>
                  <a:lnTo>
                    <a:pt x="12" y="134"/>
                  </a:lnTo>
                  <a:lnTo>
                    <a:pt x="2" y="110"/>
                  </a:lnTo>
                  <a:lnTo>
                    <a:pt x="0" y="85"/>
                  </a:lnTo>
                  <a:lnTo>
                    <a:pt x="2" y="59"/>
                  </a:lnTo>
                  <a:lnTo>
                    <a:pt x="12" y="36"/>
                  </a:lnTo>
                  <a:lnTo>
                    <a:pt x="30" y="18"/>
                  </a:lnTo>
                  <a:lnTo>
                    <a:pt x="55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94"/>
            <p:cNvSpPr>
              <a:spLocks/>
            </p:cNvSpPr>
            <p:nvPr/>
          </p:nvSpPr>
          <p:spPr bwMode="auto">
            <a:xfrm>
              <a:off x="8920" y="2760"/>
              <a:ext cx="670" cy="735"/>
            </a:xfrm>
            <a:custGeom>
              <a:avLst/>
              <a:gdLst/>
              <a:ahLst/>
              <a:cxnLst>
                <a:cxn ang="0">
                  <a:pos x="374" y="13"/>
                </a:cxn>
                <a:cxn ang="0">
                  <a:pos x="432" y="69"/>
                </a:cxn>
                <a:cxn ang="0">
                  <a:pos x="487" y="118"/>
                </a:cxn>
                <a:cxn ang="0">
                  <a:pos x="557" y="108"/>
                </a:cxn>
                <a:cxn ang="0">
                  <a:pos x="632" y="18"/>
                </a:cxn>
                <a:cxn ang="0">
                  <a:pos x="642" y="2"/>
                </a:cxn>
                <a:cxn ang="0">
                  <a:pos x="657" y="0"/>
                </a:cxn>
                <a:cxn ang="0">
                  <a:pos x="667" y="5"/>
                </a:cxn>
                <a:cxn ang="0">
                  <a:pos x="670" y="20"/>
                </a:cxn>
                <a:cxn ang="0">
                  <a:pos x="635" y="80"/>
                </a:cxn>
                <a:cxn ang="0">
                  <a:pos x="537" y="198"/>
                </a:cxn>
                <a:cxn ang="0">
                  <a:pos x="439" y="299"/>
                </a:cxn>
                <a:cxn ang="0">
                  <a:pos x="364" y="366"/>
                </a:cxn>
                <a:cxn ang="0">
                  <a:pos x="331" y="400"/>
                </a:cxn>
                <a:cxn ang="0">
                  <a:pos x="248" y="474"/>
                </a:cxn>
                <a:cxn ang="0">
                  <a:pos x="143" y="583"/>
                </a:cxn>
                <a:cxn ang="0">
                  <a:pos x="143" y="583"/>
                </a:cxn>
                <a:cxn ang="0">
                  <a:pos x="186" y="578"/>
                </a:cxn>
                <a:cxn ang="0">
                  <a:pos x="261" y="593"/>
                </a:cxn>
                <a:cxn ang="0">
                  <a:pos x="389" y="627"/>
                </a:cxn>
                <a:cxn ang="0">
                  <a:pos x="474" y="606"/>
                </a:cxn>
                <a:cxn ang="0">
                  <a:pos x="560" y="531"/>
                </a:cxn>
                <a:cxn ang="0">
                  <a:pos x="585" y="480"/>
                </a:cxn>
                <a:cxn ang="0">
                  <a:pos x="602" y="469"/>
                </a:cxn>
                <a:cxn ang="0">
                  <a:pos x="620" y="480"/>
                </a:cxn>
                <a:cxn ang="0">
                  <a:pos x="607" y="534"/>
                </a:cxn>
                <a:cxn ang="0">
                  <a:pos x="539" y="645"/>
                </a:cxn>
                <a:cxn ang="0">
                  <a:pos x="422" y="730"/>
                </a:cxn>
                <a:cxn ang="0">
                  <a:pos x="314" y="719"/>
                </a:cxn>
                <a:cxn ang="0">
                  <a:pos x="248" y="650"/>
                </a:cxn>
                <a:cxn ang="0">
                  <a:pos x="198" y="616"/>
                </a:cxn>
                <a:cxn ang="0">
                  <a:pos x="105" y="642"/>
                </a:cxn>
                <a:cxn ang="0">
                  <a:pos x="40" y="725"/>
                </a:cxn>
                <a:cxn ang="0">
                  <a:pos x="30" y="735"/>
                </a:cxn>
                <a:cxn ang="0">
                  <a:pos x="18" y="735"/>
                </a:cxn>
                <a:cxn ang="0">
                  <a:pos x="5" y="732"/>
                </a:cxn>
                <a:cxn ang="0">
                  <a:pos x="0" y="722"/>
                </a:cxn>
                <a:cxn ang="0">
                  <a:pos x="30" y="665"/>
                </a:cxn>
                <a:cxn ang="0">
                  <a:pos x="120" y="552"/>
                </a:cxn>
                <a:cxn ang="0">
                  <a:pos x="321" y="356"/>
                </a:cxn>
                <a:cxn ang="0">
                  <a:pos x="407" y="281"/>
                </a:cxn>
                <a:cxn ang="0">
                  <a:pos x="502" y="186"/>
                </a:cxn>
                <a:cxn ang="0">
                  <a:pos x="484" y="157"/>
                </a:cxn>
                <a:cxn ang="0">
                  <a:pos x="404" y="131"/>
                </a:cxn>
                <a:cxn ang="0">
                  <a:pos x="296" y="111"/>
                </a:cxn>
                <a:cxn ang="0">
                  <a:pos x="233" y="124"/>
                </a:cxn>
                <a:cxn ang="0">
                  <a:pos x="171" y="183"/>
                </a:cxn>
                <a:cxn ang="0">
                  <a:pos x="161" y="198"/>
                </a:cxn>
                <a:cxn ang="0">
                  <a:pos x="143" y="201"/>
                </a:cxn>
                <a:cxn ang="0">
                  <a:pos x="131" y="191"/>
                </a:cxn>
                <a:cxn ang="0">
                  <a:pos x="143" y="142"/>
                </a:cxn>
                <a:cxn ang="0">
                  <a:pos x="208" y="49"/>
                </a:cxn>
                <a:cxn ang="0">
                  <a:pos x="324" y="0"/>
                </a:cxn>
              </a:cxnLst>
              <a:rect l="0" t="0" r="r" b="b"/>
              <a:pathLst>
                <a:path w="670" h="735">
                  <a:moveTo>
                    <a:pt x="324" y="0"/>
                  </a:moveTo>
                  <a:lnTo>
                    <a:pt x="351" y="2"/>
                  </a:lnTo>
                  <a:lnTo>
                    <a:pt x="374" y="13"/>
                  </a:lnTo>
                  <a:lnTo>
                    <a:pt x="394" y="28"/>
                  </a:lnTo>
                  <a:lnTo>
                    <a:pt x="414" y="49"/>
                  </a:lnTo>
                  <a:lnTo>
                    <a:pt x="432" y="69"/>
                  </a:lnTo>
                  <a:lnTo>
                    <a:pt x="449" y="90"/>
                  </a:lnTo>
                  <a:lnTo>
                    <a:pt x="467" y="106"/>
                  </a:lnTo>
                  <a:lnTo>
                    <a:pt x="487" y="118"/>
                  </a:lnTo>
                  <a:lnTo>
                    <a:pt x="512" y="121"/>
                  </a:lnTo>
                  <a:lnTo>
                    <a:pt x="534" y="118"/>
                  </a:lnTo>
                  <a:lnTo>
                    <a:pt x="557" y="108"/>
                  </a:lnTo>
                  <a:lnTo>
                    <a:pt x="580" y="88"/>
                  </a:lnTo>
                  <a:lnTo>
                    <a:pt x="605" y="59"/>
                  </a:lnTo>
                  <a:lnTo>
                    <a:pt x="632" y="18"/>
                  </a:lnTo>
                  <a:lnTo>
                    <a:pt x="635" y="10"/>
                  </a:lnTo>
                  <a:lnTo>
                    <a:pt x="640" y="5"/>
                  </a:lnTo>
                  <a:lnTo>
                    <a:pt x="642" y="2"/>
                  </a:lnTo>
                  <a:lnTo>
                    <a:pt x="647" y="0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60" y="0"/>
                  </a:lnTo>
                  <a:lnTo>
                    <a:pt x="665" y="2"/>
                  </a:lnTo>
                  <a:lnTo>
                    <a:pt x="667" y="5"/>
                  </a:lnTo>
                  <a:lnTo>
                    <a:pt x="670" y="8"/>
                  </a:lnTo>
                  <a:lnTo>
                    <a:pt x="670" y="15"/>
                  </a:lnTo>
                  <a:lnTo>
                    <a:pt x="670" y="20"/>
                  </a:lnTo>
                  <a:lnTo>
                    <a:pt x="662" y="33"/>
                  </a:lnTo>
                  <a:lnTo>
                    <a:pt x="652" y="54"/>
                  </a:lnTo>
                  <a:lnTo>
                    <a:pt x="635" y="80"/>
                  </a:lnTo>
                  <a:lnTo>
                    <a:pt x="610" y="113"/>
                  </a:lnTo>
                  <a:lnTo>
                    <a:pt x="580" y="152"/>
                  </a:lnTo>
                  <a:lnTo>
                    <a:pt x="537" y="198"/>
                  </a:lnTo>
                  <a:lnTo>
                    <a:pt x="487" y="253"/>
                  </a:lnTo>
                  <a:lnTo>
                    <a:pt x="464" y="276"/>
                  </a:lnTo>
                  <a:lnTo>
                    <a:pt x="439" y="299"/>
                  </a:lnTo>
                  <a:lnTo>
                    <a:pt x="412" y="322"/>
                  </a:lnTo>
                  <a:lnTo>
                    <a:pt x="386" y="345"/>
                  </a:lnTo>
                  <a:lnTo>
                    <a:pt x="364" y="366"/>
                  </a:lnTo>
                  <a:lnTo>
                    <a:pt x="346" y="382"/>
                  </a:lnTo>
                  <a:lnTo>
                    <a:pt x="334" y="394"/>
                  </a:lnTo>
                  <a:lnTo>
                    <a:pt x="331" y="400"/>
                  </a:lnTo>
                  <a:lnTo>
                    <a:pt x="304" y="423"/>
                  </a:lnTo>
                  <a:lnTo>
                    <a:pt x="276" y="446"/>
                  </a:lnTo>
                  <a:lnTo>
                    <a:pt x="248" y="474"/>
                  </a:lnTo>
                  <a:lnTo>
                    <a:pt x="218" y="503"/>
                  </a:lnTo>
                  <a:lnTo>
                    <a:pt x="183" y="539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61" y="580"/>
                  </a:lnTo>
                  <a:lnTo>
                    <a:pt x="176" y="578"/>
                  </a:lnTo>
                  <a:lnTo>
                    <a:pt x="186" y="578"/>
                  </a:lnTo>
                  <a:lnTo>
                    <a:pt x="208" y="580"/>
                  </a:lnTo>
                  <a:lnTo>
                    <a:pt x="233" y="583"/>
                  </a:lnTo>
                  <a:lnTo>
                    <a:pt x="261" y="593"/>
                  </a:lnTo>
                  <a:lnTo>
                    <a:pt x="296" y="606"/>
                  </a:lnTo>
                  <a:lnTo>
                    <a:pt x="344" y="621"/>
                  </a:lnTo>
                  <a:lnTo>
                    <a:pt x="389" y="627"/>
                  </a:lnTo>
                  <a:lnTo>
                    <a:pt x="414" y="624"/>
                  </a:lnTo>
                  <a:lnTo>
                    <a:pt x="444" y="619"/>
                  </a:lnTo>
                  <a:lnTo>
                    <a:pt x="474" y="606"/>
                  </a:lnTo>
                  <a:lnTo>
                    <a:pt x="507" y="588"/>
                  </a:lnTo>
                  <a:lnTo>
                    <a:pt x="534" y="562"/>
                  </a:lnTo>
                  <a:lnTo>
                    <a:pt x="560" y="531"/>
                  </a:lnTo>
                  <a:lnTo>
                    <a:pt x="580" y="490"/>
                  </a:lnTo>
                  <a:lnTo>
                    <a:pt x="582" y="485"/>
                  </a:lnTo>
                  <a:lnTo>
                    <a:pt x="585" y="480"/>
                  </a:lnTo>
                  <a:lnTo>
                    <a:pt x="590" y="474"/>
                  </a:lnTo>
                  <a:lnTo>
                    <a:pt x="595" y="472"/>
                  </a:lnTo>
                  <a:lnTo>
                    <a:pt x="602" y="469"/>
                  </a:lnTo>
                  <a:lnTo>
                    <a:pt x="610" y="472"/>
                  </a:lnTo>
                  <a:lnTo>
                    <a:pt x="615" y="474"/>
                  </a:lnTo>
                  <a:lnTo>
                    <a:pt x="620" y="480"/>
                  </a:lnTo>
                  <a:lnTo>
                    <a:pt x="622" y="485"/>
                  </a:lnTo>
                  <a:lnTo>
                    <a:pt x="617" y="505"/>
                  </a:lnTo>
                  <a:lnTo>
                    <a:pt x="607" y="534"/>
                  </a:lnTo>
                  <a:lnTo>
                    <a:pt x="592" y="570"/>
                  </a:lnTo>
                  <a:lnTo>
                    <a:pt x="570" y="608"/>
                  </a:lnTo>
                  <a:lnTo>
                    <a:pt x="539" y="645"/>
                  </a:lnTo>
                  <a:lnTo>
                    <a:pt x="507" y="681"/>
                  </a:lnTo>
                  <a:lnTo>
                    <a:pt x="467" y="709"/>
                  </a:lnTo>
                  <a:lnTo>
                    <a:pt x="422" y="730"/>
                  </a:lnTo>
                  <a:lnTo>
                    <a:pt x="371" y="735"/>
                  </a:lnTo>
                  <a:lnTo>
                    <a:pt x="341" y="732"/>
                  </a:lnTo>
                  <a:lnTo>
                    <a:pt x="314" y="719"/>
                  </a:lnTo>
                  <a:lnTo>
                    <a:pt x="291" y="699"/>
                  </a:lnTo>
                  <a:lnTo>
                    <a:pt x="271" y="676"/>
                  </a:lnTo>
                  <a:lnTo>
                    <a:pt x="248" y="650"/>
                  </a:lnTo>
                  <a:lnTo>
                    <a:pt x="231" y="634"/>
                  </a:lnTo>
                  <a:lnTo>
                    <a:pt x="216" y="621"/>
                  </a:lnTo>
                  <a:lnTo>
                    <a:pt x="198" y="616"/>
                  </a:lnTo>
                  <a:lnTo>
                    <a:pt x="178" y="614"/>
                  </a:lnTo>
                  <a:lnTo>
                    <a:pt x="141" y="621"/>
                  </a:lnTo>
                  <a:lnTo>
                    <a:pt x="105" y="642"/>
                  </a:lnTo>
                  <a:lnTo>
                    <a:pt x="73" y="676"/>
                  </a:lnTo>
                  <a:lnTo>
                    <a:pt x="45" y="717"/>
                  </a:lnTo>
                  <a:lnTo>
                    <a:pt x="40" y="725"/>
                  </a:lnTo>
                  <a:lnTo>
                    <a:pt x="35" y="730"/>
                  </a:lnTo>
                  <a:lnTo>
                    <a:pt x="33" y="732"/>
                  </a:lnTo>
                  <a:lnTo>
                    <a:pt x="30" y="735"/>
                  </a:lnTo>
                  <a:lnTo>
                    <a:pt x="25" y="735"/>
                  </a:lnTo>
                  <a:lnTo>
                    <a:pt x="20" y="735"/>
                  </a:lnTo>
                  <a:lnTo>
                    <a:pt x="18" y="735"/>
                  </a:lnTo>
                  <a:lnTo>
                    <a:pt x="15" y="735"/>
                  </a:lnTo>
                  <a:lnTo>
                    <a:pt x="10" y="735"/>
                  </a:lnTo>
                  <a:lnTo>
                    <a:pt x="5" y="732"/>
                  </a:lnTo>
                  <a:lnTo>
                    <a:pt x="3" y="730"/>
                  </a:lnTo>
                  <a:lnTo>
                    <a:pt x="0" y="727"/>
                  </a:lnTo>
                  <a:lnTo>
                    <a:pt x="0" y="722"/>
                  </a:lnTo>
                  <a:lnTo>
                    <a:pt x="3" y="712"/>
                  </a:lnTo>
                  <a:lnTo>
                    <a:pt x="13" y="691"/>
                  </a:lnTo>
                  <a:lnTo>
                    <a:pt x="30" y="665"/>
                  </a:lnTo>
                  <a:lnTo>
                    <a:pt x="53" y="632"/>
                  </a:lnTo>
                  <a:lnTo>
                    <a:pt x="83" y="596"/>
                  </a:lnTo>
                  <a:lnTo>
                    <a:pt x="120" y="552"/>
                  </a:lnTo>
                  <a:lnTo>
                    <a:pt x="163" y="505"/>
                  </a:lnTo>
                  <a:lnTo>
                    <a:pt x="306" y="371"/>
                  </a:lnTo>
                  <a:lnTo>
                    <a:pt x="321" y="356"/>
                  </a:lnTo>
                  <a:lnTo>
                    <a:pt x="344" y="335"/>
                  </a:lnTo>
                  <a:lnTo>
                    <a:pt x="374" y="309"/>
                  </a:lnTo>
                  <a:lnTo>
                    <a:pt x="407" y="281"/>
                  </a:lnTo>
                  <a:lnTo>
                    <a:pt x="439" y="250"/>
                  </a:lnTo>
                  <a:lnTo>
                    <a:pt x="472" y="216"/>
                  </a:lnTo>
                  <a:lnTo>
                    <a:pt x="502" y="186"/>
                  </a:lnTo>
                  <a:lnTo>
                    <a:pt x="527" y="157"/>
                  </a:lnTo>
                  <a:lnTo>
                    <a:pt x="504" y="157"/>
                  </a:lnTo>
                  <a:lnTo>
                    <a:pt x="484" y="157"/>
                  </a:lnTo>
                  <a:lnTo>
                    <a:pt x="462" y="152"/>
                  </a:lnTo>
                  <a:lnTo>
                    <a:pt x="437" y="144"/>
                  </a:lnTo>
                  <a:lnTo>
                    <a:pt x="404" y="131"/>
                  </a:lnTo>
                  <a:lnTo>
                    <a:pt x="354" y="116"/>
                  </a:lnTo>
                  <a:lnTo>
                    <a:pt x="306" y="111"/>
                  </a:lnTo>
                  <a:lnTo>
                    <a:pt x="296" y="111"/>
                  </a:lnTo>
                  <a:lnTo>
                    <a:pt x="279" y="111"/>
                  </a:lnTo>
                  <a:lnTo>
                    <a:pt x="256" y="116"/>
                  </a:lnTo>
                  <a:lnTo>
                    <a:pt x="233" y="124"/>
                  </a:lnTo>
                  <a:lnTo>
                    <a:pt x="208" y="137"/>
                  </a:lnTo>
                  <a:lnTo>
                    <a:pt x="188" y="157"/>
                  </a:lnTo>
                  <a:lnTo>
                    <a:pt x="171" y="183"/>
                  </a:lnTo>
                  <a:lnTo>
                    <a:pt x="168" y="191"/>
                  </a:lnTo>
                  <a:lnTo>
                    <a:pt x="166" y="193"/>
                  </a:lnTo>
                  <a:lnTo>
                    <a:pt x="161" y="198"/>
                  </a:lnTo>
                  <a:lnTo>
                    <a:pt x="156" y="201"/>
                  </a:lnTo>
                  <a:lnTo>
                    <a:pt x="148" y="201"/>
                  </a:lnTo>
                  <a:lnTo>
                    <a:pt x="143" y="201"/>
                  </a:lnTo>
                  <a:lnTo>
                    <a:pt x="138" y="198"/>
                  </a:lnTo>
                  <a:lnTo>
                    <a:pt x="133" y="193"/>
                  </a:lnTo>
                  <a:lnTo>
                    <a:pt x="131" y="191"/>
                  </a:lnTo>
                  <a:lnTo>
                    <a:pt x="131" y="183"/>
                  </a:lnTo>
                  <a:lnTo>
                    <a:pt x="136" y="167"/>
                  </a:lnTo>
                  <a:lnTo>
                    <a:pt x="143" y="142"/>
                  </a:lnTo>
                  <a:lnTo>
                    <a:pt x="161" y="111"/>
                  </a:lnTo>
                  <a:lnTo>
                    <a:pt x="183" y="80"/>
                  </a:lnTo>
                  <a:lnTo>
                    <a:pt x="208" y="49"/>
                  </a:lnTo>
                  <a:lnTo>
                    <a:pt x="243" y="23"/>
                  </a:lnTo>
                  <a:lnTo>
                    <a:pt x="281" y="5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5"/>
            <p:cNvSpPr>
              <a:spLocks noEditPoints="1"/>
            </p:cNvSpPr>
            <p:nvPr/>
          </p:nvSpPr>
          <p:spPr bwMode="auto">
            <a:xfrm>
              <a:off x="9763" y="2260"/>
              <a:ext cx="369" cy="1624"/>
            </a:xfrm>
            <a:custGeom>
              <a:avLst/>
              <a:gdLst/>
              <a:ahLst/>
              <a:cxnLst>
                <a:cxn ang="0">
                  <a:pos x="369" y="812"/>
                </a:cxn>
                <a:cxn ang="0">
                  <a:pos x="18" y="0"/>
                </a:cxn>
                <a:cxn ang="0">
                  <a:pos x="43" y="15"/>
                </a:cxn>
                <a:cxn ang="0">
                  <a:pos x="95" y="61"/>
                </a:cxn>
                <a:cxn ang="0">
                  <a:pos x="161" y="136"/>
                </a:cxn>
                <a:cxn ang="0">
                  <a:pos x="231" y="242"/>
                </a:cxn>
                <a:cxn ang="0">
                  <a:pos x="309" y="417"/>
                </a:cxn>
                <a:cxn ang="0">
                  <a:pos x="356" y="631"/>
                </a:cxn>
                <a:cxn ang="0">
                  <a:pos x="369" y="812"/>
                </a:cxn>
                <a:cxn ang="0">
                  <a:pos x="356" y="992"/>
                </a:cxn>
                <a:cxn ang="0">
                  <a:pos x="309" y="1201"/>
                </a:cxn>
                <a:cxn ang="0">
                  <a:pos x="236" y="1374"/>
                </a:cxn>
                <a:cxn ang="0">
                  <a:pos x="166" y="1482"/>
                </a:cxn>
                <a:cxn ang="0">
                  <a:pos x="98" y="1560"/>
                </a:cxn>
                <a:cxn ang="0">
                  <a:pos x="45" y="1609"/>
                </a:cxn>
                <a:cxn ang="0">
                  <a:pos x="18" y="1624"/>
                </a:cxn>
                <a:cxn ang="0">
                  <a:pos x="5" y="1619"/>
                </a:cxn>
                <a:cxn ang="0">
                  <a:pos x="0" y="1609"/>
                </a:cxn>
                <a:cxn ang="0">
                  <a:pos x="0" y="1604"/>
                </a:cxn>
                <a:cxn ang="0">
                  <a:pos x="5" y="1598"/>
                </a:cxn>
                <a:cxn ang="0">
                  <a:pos x="15" y="1588"/>
                </a:cxn>
                <a:cxn ang="0">
                  <a:pos x="83" y="1511"/>
                </a:cxn>
                <a:cxn ang="0">
                  <a:pos x="176" y="1353"/>
                </a:cxn>
                <a:cxn ang="0">
                  <a:pos x="236" y="1181"/>
                </a:cxn>
                <a:cxn ang="0">
                  <a:pos x="266" y="998"/>
                </a:cxn>
                <a:cxn ang="0">
                  <a:pos x="276" y="812"/>
                </a:cxn>
                <a:cxn ang="0">
                  <a:pos x="261" y="572"/>
                </a:cxn>
                <a:cxn ang="0">
                  <a:pos x="211" y="366"/>
                </a:cxn>
                <a:cxn ang="0">
                  <a:pos x="136" y="190"/>
                </a:cxn>
                <a:cxn ang="0">
                  <a:pos x="30" y="51"/>
                </a:cxn>
                <a:cxn ang="0">
                  <a:pos x="13" y="36"/>
                </a:cxn>
                <a:cxn ang="0">
                  <a:pos x="5" y="25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8" y="0"/>
                </a:cxn>
              </a:cxnLst>
              <a:rect l="0" t="0" r="r" b="b"/>
              <a:pathLst>
                <a:path w="369" h="1624">
                  <a:moveTo>
                    <a:pt x="369" y="812"/>
                  </a:moveTo>
                  <a:lnTo>
                    <a:pt x="369" y="812"/>
                  </a:lnTo>
                  <a:lnTo>
                    <a:pt x="369" y="812"/>
                  </a:lnTo>
                  <a:close/>
                  <a:moveTo>
                    <a:pt x="18" y="0"/>
                  </a:moveTo>
                  <a:lnTo>
                    <a:pt x="28" y="2"/>
                  </a:lnTo>
                  <a:lnTo>
                    <a:pt x="43" y="15"/>
                  </a:lnTo>
                  <a:lnTo>
                    <a:pt x="68" y="33"/>
                  </a:lnTo>
                  <a:lnTo>
                    <a:pt x="95" y="61"/>
                  </a:lnTo>
                  <a:lnTo>
                    <a:pt x="128" y="95"/>
                  </a:lnTo>
                  <a:lnTo>
                    <a:pt x="161" y="136"/>
                  </a:lnTo>
                  <a:lnTo>
                    <a:pt x="196" y="185"/>
                  </a:lnTo>
                  <a:lnTo>
                    <a:pt x="231" y="242"/>
                  </a:lnTo>
                  <a:lnTo>
                    <a:pt x="264" y="306"/>
                  </a:lnTo>
                  <a:lnTo>
                    <a:pt x="309" y="417"/>
                  </a:lnTo>
                  <a:lnTo>
                    <a:pt x="339" y="526"/>
                  </a:lnTo>
                  <a:lnTo>
                    <a:pt x="356" y="631"/>
                  </a:lnTo>
                  <a:lnTo>
                    <a:pt x="366" y="727"/>
                  </a:lnTo>
                  <a:lnTo>
                    <a:pt x="369" y="812"/>
                  </a:lnTo>
                  <a:lnTo>
                    <a:pt x="366" y="897"/>
                  </a:lnTo>
                  <a:lnTo>
                    <a:pt x="356" y="992"/>
                  </a:lnTo>
                  <a:lnTo>
                    <a:pt x="339" y="1096"/>
                  </a:lnTo>
                  <a:lnTo>
                    <a:pt x="309" y="1201"/>
                  </a:lnTo>
                  <a:lnTo>
                    <a:pt x="269" y="1307"/>
                  </a:lnTo>
                  <a:lnTo>
                    <a:pt x="236" y="1374"/>
                  </a:lnTo>
                  <a:lnTo>
                    <a:pt x="201" y="1431"/>
                  </a:lnTo>
                  <a:lnTo>
                    <a:pt x="166" y="1482"/>
                  </a:lnTo>
                  <a:lnTo>
                    <a:pt x="131" y="1526"/>
                  </a:lnTo>
                  <a:lnTo>
                    <a:pt x="98" y="1560"/>
                  </a:lnTo>
                  <a:lnTo>
                    <a:pt x="68" y="1588"/>
                  </a:lnTo>
                  <a:lnTo>
                    <a:pt x="45" y="1609"/>
                  </a:lnTo>
                  <a:lnTo>
                    <a:pt x="28" y="1622"/>
                  </a:lnTo>
                  <a:lnTo>
                    <a:pt x="18" y="1624"/>
                  </a:lnTo>
                  <a:lnTo>
                    <a:pt x="10" y="1624"/>
                  </a:lnTo>
                  <a:lnTo>
                    <a:pt x="5" y="1619"/>
                  </a:lnTo>
                  <a:lnTo>
                    <a:pt x="3" y="1614"/>
                  </a:lnTo>
                  <a:lnTo>
                    <a:pt x="0" y="1609"/>
                  </a:lnTo>
                  <a:lnTo>
                    <a:pt x="0" y="1606"/>
                  </a:lnTo>
                  <a:lnTo>
                    <a:pt x="0" y="1604"/>
                  </a:lnTo>
                  <a:lnTo>
                    <a:pt x="3" y="1601"/>
                  </a:lnTo>
                  <a:lnTo>
                    <a:pt x="5" y="1598"/>
                  </a:lnTo>
                  <a:lnTo>
                    <a:pt x="8" y="1593"/>
                  </a:lnTo>
                  <a:lnTo>
                    <a:pt x="15" y="1588"/>
                  </a:lnTo>
                  <a:lnTo>
                    <a:pt x="23" y="1580"/>
                  </a:lnTo>
                  <a:lnTo>
                    <a:pt x="83" y="1511"/>
                  </a:lnTo>
                  <a:lnTo>
                    <a:pt x="133" y="1433"/>
                  </a:lnTo>
                  <a:lnTo>
                    <a:pt x="176" y="1353"/>
                  </a:lnTo>
                  <a:lnTo>
                    <a:pt x="208" y="1268"/>
                  </a:lnTo>
                  <a:lnTo>
                    <a:pt x="236" y="1181"/>
                  </a:lnTo>
                  <a:lnTo>
                    <a:pt x="254" y="1090"/>
                  </a:lnTo>
                  <a:lnTo>
                    <a:pt x="266" y="998"/>
                  </a:lnTo>
                  <a:lnTo>
                    <a:pt x="274" y="905"/>
                  </a:lnTo>
                  <a:lnTo>
                    <a:pt x="276" y="812"/>
                  </a:lnTo>
                  <a:lnTo>
                    <a:pt x="271" y="688"/>
                  </a:lnTo>
                  <a:lnTo>
                    <a:pt x="261" y="572"/>
                  </a:lnTo>
                  <a:lnTo>
                    <a:pt x="241" y="464"/>
                  </a:lnTo>
                  <a:lnTo>
                    <a:pt x="211" y="366"/>
                  </a:lnTo>
                  <a:lnTo>
                    <a:pt x="176" y="273"/>
                  </a:lnTo>
                  <a:lnTo>
                    <a:pt x="136" y="190"/>
                  </a:lnTo>
                  <a:lnTo>
                    <a:pt x="85" y="118"/>
                  </a:lnTo>
                  <a:lnTo>
                    <a:pt x="30" y="51"/>
                  </a:lnTo>
                  <a:lnTo>
                    <a:pt x="20" y="43"/>
                  </a:lnTo>
                  <a:lnTo>
                    <a:pt x="13" y="36"/>
                  </a:lnTo>
                  <a:lnTo>
                    <a:pt x="8" y="28"/>
                  </a:lnTo>
                  <a:lnTo>
                    <a:pt x="5" y="25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7" name="TextBox 156"/>
          <p:cNvSpPr txBox="1"/>
          <p:nvPr/>
        </p:nvSpPr>
        <p:spPr>
          <a:xfrm>
            <a:off x="5715000" y="3505200"/>
            <a:ext cx="2971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z in </a:t>
            </a:r>
            <a:r>
              <a:rPr lang="en-US" sz="2800" dirty="0" smtClean="0">
                <a:latin typeface="Monotype Corsiva" pitchFamily="66" charset="0"/>
              </a:rPr>
              <a:t>W</a:t>
            </a:r>
            <a:r>
              <a:rPr lang="en-US" sz="2800" dirty="0" smtClean="0"/>
              <a:t>, not a joint</a:t>
            </a:r>
            <a:endParaRPr lang="en-US" sz="2800" dirty="0"/>
          </a:p>
        </p:txBody>
      </p:sp>
      <p:sp>
        <p:nvSpPr>
          <p:cNvPr id="158" name="TextBox 157"/>
          <p:cNvSpPr txBox="1"/>
          <p:nvPr/>
        </p:nvSpPr>
        <p:spPr>
          <a:xfrm>
            <a:off x="2971800" y="4876800"/>
            <a:ext cx="5943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ym typeface="Symbol"/>
              </a:rPr>
              <a:t>  Is a continuous path in C with endpoints z</a:t>
            </a:r>
            <a:r>
              <a:rPr lang="en-US" sz="2800" baseline="-25000" dirty="0" smtClean="0">
                <a:sym typeface="Symbol"/>
              </a:rPr>
              <a:t>1</a:t>
            </a:r>
            <a:r>
              <a:rPr lang="en-US" sz="2800" dirty="0" smtClean="0">
                <a:sym typeface="Symbol"/>
              </a:rPr>
              <a:t>,z</a:t>
            </a:r>
            <a:r>
              <a:rPr lang="en-US" sz="2800" baseline="-25000" dirty="0" smtClean="0">
                <a:sym typeface="Symbol"/>
              </a:rPr>
              <a:t>2 </a:t>
            </a:r>
            <a:r>
              <a:rPr lang="en-US" sz="2800" dirty="0" smtClean="0">
                <a:sym typeface="Symbol"/>
              </a:rPr>
              <a:t>not on </a:t>
            </a:r>
            <a:r>
              <a:rPr lang="en-US" sz="2800" dirty="0" smtClean="0">
                <a:latin typeface="Monotype Corsiva" pitchFamily="66" charset="0"/>
                <a:sym typeface="Symbol"/>
              </a:rPr>
              <a:t>W</a:t>
            </a:r>
            <a:endParaRPr lang="en-US" sz="2800" dirty="0">
              <a:latin typeface="Monotype Corsiva" pitchFamily="66" charset="0"/>
            </a:endParaRPr>
          </a:p>
        </p:txBody>
      </p:sp>
      <p:grpSp>
        <p:nvGrpSpPr>
          <p:cNvPr id="1136" name="Group 112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581400" y="6019800"/>
            <a:ext cx="3227692" cy="571500"/>
            <a:chOff x="2268" y="3840"/>
            <a:chExt cx="9556" cy="1692"/>
          </a:xfrm>
        </p:grpSpPr>
        <p:sp>
          <p:nvSpPr>
            <p:cNvPr id="1138" name="Freeform 114"/>
            <p:cNvSpPr>
              <a:spLocks noEditPoints="1"/>
            </p:cNvSpPr>
            <p:nvPr/>
          </p:nvSpPr>
          <p:spPr bwMode="auto">
            <a:xfrm>
              <a:off x="2268" y="4342"/>
              <a:ext cx="730" cy="735"/>
            </a:xfrm>
            <a:custGeom>
              <a:avLst/>
              <a:gdLst/>
              <a:ahLst/>
              <a:cxnLst>
                <a:cxn ang="0">
                  <a:pos x="346" y="42"/>
                </a:cxn>
                <a:cxn ang="0">
                  <a:pos x="267" y="96"/>
                </a:cxn>
                <a:cxn ang="0">
                  <a:pos x="200" y="191"/>
                </a:cxn>
                <a:cxn ang="0">
                  <a:pos x="168" y="280"/>
                </a:cxn>
                <a:cxn ang="0">
                  <a:pos x="136" y="396"/>
                </a:cxn>
                <a:cxn ang="0">
                  <a:pos x="116" y="506"/>
                </a:cxn>
                <a:cxn ang="0">
                  <a:pos x="116" y="575"/>
                </a:cxn>
                <a:cxn ang="0">
                  <a:pos x="131" y="634"/>
                </a:cxn>
                <a:cxn ang="0">
                  <a:pos x="160" y="682"/>
                </a:cxn>
                <a:cxn ang="0">
                  <a:pos x="215" y="700"/>
                </a:cxn>
                <a:cxn ang="0">
                  <a:pos x="276" y="685"/>
                </a:cxn>
                <a:cxn ang="0">
                  <a:pos x="352" y="631"/>
                </a:cxn>
                <a:cxn ang="0">
                  <a:pos x="410" y="569"/>
                </a:cxn>
                <a:cxn ang="0">
                  <a:pos x="421" y="542"/>
                </a:cxn>
                <a:cxn ang="0">
                  <a:pos x="506" y="209"/>
                </a:cxn>
                <a:cxn ang="0">
                  <a:pos x="512" y="179"/>
                </a:cxn>
                <a:cxn ang="0">
                  <a:pos x="506" y="152"/>
                </a:cxn>
                <a:cxn ang="0">
                  <a:pos x="488" y="105"/>
                </a:cxn>
                <a:cxn ang="0">
                  <a:pos x="451" y="57"/>
                </a:cxn>
                <a:cxn ang="0">
                  <a:pos x="387" y="36"/>
                </a:cxn>
                <a:cxn ang="0">
                  <a:pos x="424" y="6"/>
                </a:cxn>
                <a:cxn ang="0">
                  <a:pos x="488" y="42"/>
                </a:cxn>
                <a:cxn ang="0">
                  <a:pos x="532" y="105"/>
                </a:cxn>
                <a:cxn ang="0">
                  <a:pos x="552" y="57"/>
                </a:cxn>
                <a:cxn ang="0">
                  <a:pos x="596" y="33"/>
                </a:cxn>
                <a:cxn ang="0">
                  <a:pos x="637" y="54"/>
                </a:cxn>
                <a:cxn ang="0">
                  <a:pos x="645" y="81"/>
                </a:cxn>
                <a:cxn ang="0">
                  <a:pos x="640" y="105"/>
                </a:cxn>
                <a:cxn ang="0">
                  <a:pos x="576" y="357"/>
                </a:cxn>
                <a:cxn ang="0">
                  <a:pos x="561" y="417"/>
                </a:cxn>
                <a:cxn ang="0">
                  <a:pos x="549" y="470"/>
                </a:cxn>
                <a:cxn ang="0">
                  <a:pos x="529" y="542"/>
                </a:cxn>
                <a:cxn ang="0">
                  <a:pos x="520" y="590"/>
                </a:cxn>
                <a:cxn ang="0">
                  <a:pos x="520" y="625"/>
                </a:cxn>
                <a:cxn ang="0">
                  <a:pos x="523" y="667"/>
                </a:cxn>
                <a:cxn ang="0">
                  <a:pos x="547" y="697"/>
                </a:cxn>
                <a:cxn ang="0">
                  <a:pos x="596" y="694"/>
                </a:cxn>
                <a:cxn ang="0">
                  <a:pos x="643" y="640"/>
                </a:cxn>
                <a:cxn ang="0">
                  <a:pos x="675" y="551"/>
                </a:cxn>
                <a:cxn ang="0">
                  <a:pos x="692" y="488"/>
                </a:cxn>
                <a:cxn ang="0">
                  <a:pos x="698" y="473"/>
                </a:cxn>
                <a:cxn ang="0">
                  <a:pos x="709" y="470"/>
                </a:cxn>
                <a:cxn ang="0">
                  <a:pos x="715" y="470"/>
                </a:cxn>
                <a:cxn ang="0">
                  <a:pos x="724" y="476"/>
                </a:cxn>
                <a:cxn ang="0">
                  <a:pos x="730" y="485"/>
                </a:cxn>
                <a:cxn ang="0">
                  <a:pos x="724" y="515"/>
                </a:cxn>
                <a:cxn ang="0">
                  <a:pos x="707" y="581"/>
                </a:cxn>
                <a:cxn ang="0">
                  <a:pos x="680" y="646"/>
                </a:cxn>
                <a:cxn ang="0">
                  <a:pos x="634" y="711"/>
                </a:cxn>
                <a:cxn ang="0">
                  <a:pos x="564" y="735"/>
                </a:cxn>
                <a:cxn ang="0">
                  <a:pos x="483" y="714"/>
                </a:cxn>
                <a:cxn ang="0">
                  <a:pos x="430" y="652"/>
                </a:cxn>
                <a:cxn ang="0">
                  <a:pos x="372" y="664"/>
                </a:cxn>
                <a:cxn ang="0">
                  <a:pos x="293" y="717"/>
                </a:cxn>
                <a:cxn ang="0">
                  <a:pos x="232" y="735"/>
                </a:cxn>
                <a:cxn ang="0">
                  <a:pos x="160" y="729"/>
                </a:cxn>
                <a:cxn ang="0">
                  <a:pos x="75" y="682"/>
                </a:cxn>
                <a:cxn ang="0">
                  <a:pos x="20" y="595"/>
                </a:cxn>
                <a:cxn ang="0">
                  <a:pos x="0" y="476"/>
                </a:cxn>
                <a:cxn ang="0">
                  <a:pos x="32" y="301"/>
                </a:cxn>
                <a:cxn ang="0">
                  <a:pos x="122" y="149"/>
                </a:cxn>
                <a:cxn ang="0">
                  <a:pos x="244" y="42"/>
                </a:cxn>
                <a:cxn ang="0">
                  <a:pos x="384" y="0"/>
                </a:cxn>
              </a:cxnLst>
              <a:rect l="0" t="0" r="r" b="b"/>
              <a:pathLst>
                <a:path w="730" h="735">
                  <a:moveTo>
                    <a:pt x="387" y="36"/>
                  </a:moveTo>
                  <a:lnTo>
                    <a:pt x="346" y="42"/>
                  </a:lnTo>
                  <a:lnTo>
                    <a:pt x="308" y="63"/>
                  </a:lnTo>
                  <a:lnTo>
                    <a:pt x="267" y="96"/>
                  </a:lnTo>
                  <a:lnTo>
                    <a:pt x="232" y="140"/>
                  </a:lnTo>
                  <a:lnTo>
                    <a:pt x="200" y="191"/>
                  </a:lnTo>
                  <a:lnTo>
                    <a:pt x="186" y="230"/>
                  </a:lnTo>
                  <a:lnTo>
                    <a:pt x="168" y="280"/>
                  </a:lnTo>
                  <a:lnTo>
                    <a:pt x="151" y="337"/>
                  </a:lnTo>
                  <a:lnTo>
                    <a:pt x="136" y="396"/>
                  </a:lnTo>
                  <a:lnTo>
                    <a:pt x="125" y="453"/>
                  </a:lnTo>
                  <a:lnTo>
                    <a:pt x="116" y="506"/>
                  </a:lnTo>
                  <a:lnTo>
                    <a:pt x="113" y="548"/>
                  </a:lnTo>
                  <a:lnTo>
                    <a:pt x="116" y="575"/>
                  </a:lnTo>
                  <a:lnTo>
                    <a:pt x="122" y="604"/>
                  </a:lnTo>
                  <a:lnTo>
                    <a:pt x="131" y="634"/>
                  </a:lnTo>
                  <a:lnTo>
                    <a:pt x="142" y="661"/>
                  </a:lnTo>
                  <a:lnTo>
                    <a:pt x="160" y="682"/>
                  </a:lnTo>
                  <a:lnTo>
                    <a:pt x="183" y="697"/>
                  </a:lnTo>
                  <a:lnTo>
                    <a:pt x="215" y="700"/>
                  </a:lnTo>
                  <a:lnTo>
                    <a:pt x="244" y="697"/>
                  </a:lnTo>
                  <a:lnTo>
                    <a:pt x="276" y="685"/>
                  </a:lnTo>
                  <a:lnTo>
                    <a:pt x="314" y="664"/>
                  </a:lnTo>
                  <a:lnTo>
                    <a:pt x="352" y="631"/>
                  </a:lnTo>
                  <a:lnTo>
                    <a:pt x="395" y="587"/>
                  </a:lnTo>
                  <a:lnTo>
                    <a:pt x="410" y="569"/>
                  </a:lnTo>
                  <a:lnTo>
                    <a:pt x="416" y="557"/>
                  </a:lnTo>
                  <a:lnTo>
                    <a:pt x="421" y="542"/>
                  </a:lnTo>
                  <a:lnTo>
                    <a:pt x="427" y="524"/>
                  </a:lnTo>
                  <a:lnTo>
                    <a:pt x="506" y="209"/>
                  </a:lnTo>
                  <a:lnTo>
                    <a:pt x="509" y="194"/>
                  </a:lnTo>
                  <a:lnTo>
                    <a:pt x="512" y="179"/>
                  </a:lnTo>
                  <a:lnTo>
                    <a:pt x="512" y="170"/>
                  </a:lnTo>
                  <a:lnTo>
                    <a:pt x="506" y="152"/>
                  </a:lnTo>
                  <a:lnTo>
                    <a:pt x="500" y="128"/>
                  </a:lnTo>
                  <a:lnTo>
                    <a:pt x="488" y="105"/>
                  </a:lnTo>
                  <a:lnTo>
                    <a:pt x="471" y="78"/>
                  </a:lnTo>
                  <a:lnTo>
                    <a:pt x="451" y="57"/>
                  </a:lnTo>
                  <a:lnTo>
                    <a:pt x="421" y="42"/>
                  </a:lnTo>
                  <a:lnTo>
                    <a:pt x="387" y="36"/>
                  </a:lnTo>
                  <a:close/>
                  <a:moveTo>
                    <a:pt x="384" y="0"/>
                  </a:moveTo>
                  <a:lnTo>
                    <a:pt x="424" y="6"/>
                  </a:lnTo>
                  <a:lnTo>
                    <a:pt x="459" y="18"/>
                  </a:lnTo>
                  <a:lnTo>
                    <a:pt x="488" y="42"/>
                  </a:lnTo>
                  <a:lnTo>
                    <a:pt x="512" y="72"/>
                  </a:lnTo>
                  <a:lnTo>
                    <a:pt x="532" y="105"/>
                  </a:lnTo>
                  <a:lnTo>
                    <a:pt x="538" y="78"/>
                  </a:lnTo>
                  <a:lnTo>
                    <a:pt x="552" y="57"/>
                  </a:lnTo>
                  <a:lnTo>
                    <a:pt x="570" y="39"/>
                  </a:lnTo>
                  <a:lnTo>
                    <a:pt x="596" y="33"/>
                  </a:lnTo>
                  <a:lnTo>
                    <a:pt x="622" y="39"/>
                  </a:lnTo>
                  <a:lnTo>
                    <a:pt x="637" y="54"/>
                  </a:lnTo>
                  <a:lnTo>
                    <a:pt x="645" y="78"/>
                  </a:lnTo>
                  <a:lnTo>
                    <a:pt x="645" y="81"/>
                  </a:lnTo>
                  <a:lnTo>
                    <a:pt x="643" y="90"/>
                  </a:lnTo>
                  <a:lnTo>
                    <a:pt x="640" y="105"/>
                  </a:lnTo>
                  <a:lnTo>
                    <a:pt x="631" y="131"/>
                  </a:lnTo>
                  <a:lnTo>
                    <a:pt x="576" y="357"/>
                  </a:lnTo>
                  <a:lnTo>
                    <a:pt x="567" y="390"/>
                  </a:lnTo>
                  <a:lnTo>
                    <a:pt x="561" y="417"/>
                  </a:lnTo>
                  <a:lnTo>
                    <a:pt x="555" y="444"/>
                  </a:lnTo>
                  <a:lnTo>
                    <a:pt x="549" y="470"/>
                  </a:lnTo>
                  <a:lnTo>
                    <a:pt x="538" y="506"/>
                  </a:lnTo>
                  <a:lnTo>
                    <a:pt x="529" y="542"/>
                  </a:lnTo>
                  <a:lnTo>
                    <a:pt x="523" y="569"/>
                  </a:lnTo>
                  <a:lnTo>
                    <a:pt x="520" y="590"/>
                  </a:lnTo>
                  <a:lnTo>
                    <a:pt x="520" y="607"/>
                  </a:lnTo>
                  <a:lnTo>
                    <a:pt x="520" y="625"/>
                  </a:lnTo>
                  <a:lnTo>
                    <a:pt x="520" y="646"/>
                  </a:lnTo>
                  <a:lnTo>
                    <a:pt x="523" y="667"/>
                  </a:lnTo>
                  <a:lnTo>
                    <a:pt x="532" y="685"/>
                  </a:lnTo>
                  <a:lnTo>
                    <a:pt x="547" y="697"/>
                  </a:lnTo>
                  <a:lnTo>
                    <a:pt x="567" y="700"/>
                  </a:lnTo>
                  <a:lnTo>
                    <a:pt x="596" y="694"/>
                  </a:lnTo>
                  <a:lnTo>
                    <a:pt x="622" y="673"/>
                  </a:lnTo>
                  <a:lnTo>
                    <a:pt x="643" y="640"/>
                  </a:lnTo>
                  <a:lnTo>
                    <a:pt x="660" y="598"/>
                  </a:lnTo>
                  <a:lnTo>
                    <a:pt x="675" y="551"/>
                  </a:lnTo>
                  <a:lnTo>
                    <a:pt x="689" y="497"/>
                  </a:lnTo>
                  <a:lnTo>
                    <a:pt x="692" y="488"/>
                  </a:lnTo>
                  <a:lnTo>
                    <a:pt x="692" y="479"/>
                  </a:lnTo>
                  <a:lnTo>
                    <a:pt x="698" y="473"/>
                  </a:lnTo>
                  <a:lnTo>
                    <a:pt x="701" y="470"/>
                  </a:lnTo>
                  <a:lnTo>
                    <a:pt x="709" y="470"/>
                  </a:lnTo>
                  <a:lnTo>
                    <a:pt x="712" y="470"/>
                  </a:lnTo>
                  <a:lnTo>
                    <a:pt x="715" y="470"/>
                  </a:lnTo>
                  <a:lnTo>
                    <a:pt x="721" y="473"/>
                  </a:lnTo>
                  <a:lnTo>
                    <a:pt x="724" y="476"/>
                  </a:lnTo>
                  <a:lnTo>
                    <a:pt x="727" y="479"/>
                  </a:lnTo>
                  <a:lnTo>
                    <a:pt x="730" y="485"/>
                  </a:lnTo>
                  <a:lnTo>
                    <a:pt x="727" y="494"/>
                  </a:lnTo>
                  <a:lnTo>
                    <a:pt x="724" y="515"/>
                  </a:lnTo>
                  <a:lnTo>
                    <a:pt x="715" y="545"/>
                  </a:lnTo>
                  <a:lnTo>
                    <a:pt x="707" y="581"/>
                  </a:lnTo>
                  <a:lnTo>
                    <a:pt x="695" y="616"/>
                  </a:lnTo>
                  <a:lnTo>
                    <a:pt x="680" y="646"/>
                  </a:lnTo>
                  <a:lnTo>
                    <a:pt x="660" y="682"/>
                  </a:lnTo>
                  <a:lnTo>
                    <a:pt x="634" y="711"/>
                  </a:lnTo>
                  <a:lnTo>
                    <a:pt x="602" y="729"/>
                  </a:lnTo>
                  <a:lnTo>
                    <a:pt x="564" y="735"/>
                  </a:lnTo>
                  <a:lnTo>
                    <a:pt x="520" y="729"/>
                  </a:lnTo>
                  <a:lnTo>
                    <a:pt x="483" y="714"/>
                  </a:lnTo>
                  <a:lnTo>
                    <a:pt x="453" y="688"/>
                  </a:lnTo>
                  <a:lnTo>
                    <a:pt x="430" y="652"/>
                  </a:lnTo>
                  <a:lnTo>
                    <a:pt x="419" y="613"/>
                  </a:lnTo>
                  <a:lnTo>
                    <a:pt x="372" y="664"/>
                  </a:lnTo>
                  <a:lnTo>
                    <a:pt x="331" y="697"/>
                  </a:lnTo>
                  <a:lnTo>
                    <a:pt x="293" y="717"/>
                  </a:lnTo>
                  <a:lnTo>
                    <a:pt x="259" y="729"/>
                  </a:lnTo>
                  <a:lnTo>
                    <a:pt x="232" y="735"/>
                  </a:lnTo>
                  <a:lnTo>
                    <a:pt x="212" y="735"/>
                  </a:lnTo>
                  <a:lnTo>
                    <a:pt x="160" y="729"/>
                  </a:lnTo>
                  <a:lnTo>
                    <a:pt x="116" y="711"/>
                  </a:lnTo>
                  <a:lnTo>
                    <a:pt x="75" y="682"/>
                  </a:lnTo>
                  <a:lnTo>
                    <a:pt x="43" y="643"/>
                  </a:lnTo>
                  <a:lnTo>
                    <a:pt x="20" y="595"/>
                  </a:lnTo>
                  <a:lnTo>
                    <a:pt x="5" y="539"/>
                  </a:lnTo>
                  <a:lnTo>
                    <a:pt x="0" y="476"/>
                  </a:lnTo>
                  <a:lnTo>
                    <a:pt x="8" y="387"/>
                  </a:lnTo>
                  <a:lnTo>
                    <a:pt x="32" y="301"/>
                  </a:lnTo>
                  <a:lnTo>
                    <a:pt x="72" y="221"/>
                  </a:lnTo>
                  <a:lnTo>
                    <a:pt x="122" y="149"/>
                  </a:lnTo>
                  <a:lnTo>
                    <a:pt x="180" y="87"/>
                  </a:lnTo>
                  <a:lnTo>
                    <a:pt x="244" y="42"/>
                  </a:lnTo>
                  <a:lnTo>
                    <a:pt x="314" y="9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115"/>
            <p:cNvSpPr>
              <a:spLocks/>
            </p:cNvSpPr>
            <p:nvPr/>
          </p:nvSpPr>
          <p:spPr bwMode="auto">
            <a:xfrm>
              <a:off x="3623" y="4185"/>
              <a:ext cx="794" cy="940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777" y="3"/>
                </a:cxn>
                <a:cxn ang="0">
                  <a:pos x="794" y="29"/>
                </a:cxn>
                <a:cxn ang="0">
                  <a:pos x="777" y="59"/>
                </a:cxn>
                <a:cxn ang="0">
                  <a:pos x="739" y="62"/>
                </a:cxn>
                <a:cxn ang="0">
                  <a:pos x="410" y="71"/>
                </a:cxn>
                <a:cxn ang="0">
                  <a:pos x="265" y="125"/>
                </a:cxn>
                <a:cxn ang="0">
                  <a:pos x="152" y="223"/>
                </a:cxn>
                <a:cxn ang="0">
                  <a:pos x="82" y="357"/>
                </a:cxn>
                <a:cxn ang="0">
                  <a:pos x="739" y="437"/>
                </a:cxn>
                <a:cxn ang="0">
                  <a:pos x="777" y="440"/>
                </a:cxn>
                <a:cxn ang="0">
                  <a:pos x="794" y="470"/>
                </a:cxn>
                <a:cxn ang="0">
                  <a:pos x="777" y="500"/>
                </a:cxn>
                <a:cxn ang="0">
                  <a:pos x="739" y="503"/>
                </a:cxn>
                <a:cxn ang="0">
                  <a:pos x="64" y="503"/>
                </a:cxn>
                <a:cxn ang="0">
                  <a:pos x="108" y="651"/>
                </a:cxn>
                <a:cxn ang="0">
                  <a:pos x="201" y="770"/>
                </a:cxn>
                <a:cxn ang="0">
                  <a:pos x="335" y="848"/>
                </a:cxn>
                <a:cxn ang="0">
                  <a:pos x="492" y="874"/>
                </a:cxn>
                <a:cxn ang="0">
                  <a:pos x="760" y="877"/>
                </a:cxn>
                <a:cxn ang="0">
                  <a:pos x="792" y="889"/>
                </a:cxn>
                <a:cxn ang="0">
                  <a:pos x="792" y="928"/>
                </a:cxn>
                <a:cxn ang="0">
                  <a:pos x="760" y="940"/>
                </a:cxn>
                <a:cxn ang="0">
                  <a:pos x="489" y="940"/>
                </a:cxn>
                <a:cxn ang="0">
                  <a:pos x="317" y="910"/>
                </a:cxn>
                <a:cxn ang="0">
                  <a:pos x="172" y="830"/>
                </a:cxn>
                <a:cxn ang="0">
                  <a:pos x="67" y="708"/>
                </a:cxn>
                <a:cxn ang="0">
                  <a:pos x="9" y="553"/>
                </a:cxn>
                <a:cxn ang="0">
                  <a:pos x="9" y="384"/>
                </a:cxn>
                <a:cxn ang="0">
                  <a:pos x="67" y="232"/>
                </a:cxn>
                <a:cxn ang="0">
                  <a:pos x="172" y="110"/>
                </a:cxn>
                <a:cxn ang="0">
                  <a:pos x="317" y="27"/>
                </a:cxn>
                <a:cxn ang="0">
                  <a:pos x="489" y="0"/>
                </a:cxn>
              </a:cxnLst>
              <a:rect l="0" t="0" r="r" b="b"/>
              <a:pathLst>
                <a:path w="794" h="940">
                  <a:moveTo>
                    <a:pt x="489" y="0"/>
                  </a:moveTo>
                  <a:lnTo>
                    <a:pt x="739" y="0"/>
                  </a:lnTo>
                  <a:lnTo>
                    <a:pt x="760" y="0"/>
                  </a:lnTo>
                  <a:lnTo>
                    <a:pt x="777" y="3"/>
                  </a:lnTo>
                  <a:lnTo>
                    <a:pt x="792" y="12"/>
                  </a:lnTo>
                  <a:lnTo>
                    <a:pt x="794" y="29"/>
                  </a:lnTo>
                  <a:lnTo>
                    <a:pt x="792" y="47"/>
                  </a:lnTo>
                  <a:lnTo>
                    <a:pt x="777" y="59"/>
                  </a:lnTo>
                  <a:lnTo>
                    <a:pt x="760" y="62"/>
                  </a:lnTo>
                  <a:lnTo>
                    <a:pt x="739" y="62"/>
                  </a:lnTo>
                  <a:lnTo>
                    <a:pt x="492" y="62"/>
                  </a:lnTo>
                  <a:lnTo>
                    <a:pt x="410" y="71"/>
                  </a:lnTo>
                  <a:lnTo>
                    <a:pt x="335" y="89"/>
                  </a:lnTo>
                  <a:lnTo>
                    <a:pt x="265" y="125"/>
                  </a:lnTo>
                  <a:lnTo>
                    <a:pt x="201" y="166"/>
                  </a:lnTo>
                  <a:lnTo>
                    <a:pt x="152" y="223"/>
                  </a:lnTo>
                  <a:lnTo>
                    <a:pt x="108" y="285"/>
                  </a:lnTo>
                  <a:lnTo>
                    <a:pt x="82" y="357"/>
                  </a:lnTo>
                  <a:lnTo>
                    <a:pt x="64" y="437"/>
                  </a:lnTo>
                  <a:lnTo>
                    <a:pt x="739" y="437"/>
                  </a:lnTo>
                  <a:lnTo>
                    <a:pt x="760" y="437"/>
                  </a:lnTo>
                  <a:lnTo>
                    <a:pt x="777" y="440"/>
                  </a:lnTo>
                  <a:lnTo>
                    <a:pt x="792" y="449"/>
                  </a:lnTo>
                  <a:lnTo>
                    <a:pt x="794" y="470"/>
                  </a:lnTo>
                  <a:lnTo>
                    <a:pt x="792" y="488"/>
                  </a:lnTo>
                  <a:lnTo>
                    <a:pt x="777" y="500"/>
                  </a:lnTo>
                  <a:lnTo>
                    <a:pt x="760" y="503"/>
                  </a:lnTo>
                  <a:lnTo>
                    <a:pt x="739" y="503"/>
                  </a:lnTo>
                  <a:lnTo>
                    <a:pt x="739" y="503"/>
                  </a:lnTo>
                  <a:lnTo>
                    <a:pt x="64" y="503"/>
                  </a:lnTo>
                  <a:lnTo>
                    <a:pt x="82" y="580"/>
                  </a:lnTo>
                  <a:lnTo>
                    <a:pt x="108" y="651"/>
                  </a:lnTo>
                  <a:lnTo>
                    <a:pt x="152" y="717"/>
                  </a:lnTo>
                  <a:lnTo>
                    <a:pt x="201" y="770"/>
                  </a:lnTo>
                  <a:lnTo>
                    <a:pt x="265" y="815"/>
                  </a:lnTo>
                  <a:lnTo>
                    <a:pt x="335" y="848"/>
                  </a:lnTo>
                  <a:lnTo>
                    <a:pt x="410" y="868"/>
                  </a:lnTo>
                  <a:lnTo>
                    <a:pt x="492" y="874"/>
                  </a:lnTo>
                  <a:lnTo>
                    <a:pt x="739" y="874"/>
                  </a:lnTo>
                  <a:lnTo>
                    <a:pt x="760" y="877"/>
                  </a:lnTo>
                  <a:lnTo>
                    <a:pt x="777" y="880"/>
                  </a:lnTo>
                  <a:lnTo>
                    <a:pt x="792" y="889"/>
                  </a:lnTo>
                  <a:lnTo>
                    <a:pt x="794" y="910"/>
                  </a:lnTo>
                  <a:lnTo>
                    <a:pt x="792" y="928"/>
                  </a:lnTo>
                  <a:lnTo>
                    <a:pt x="777" y="937"/>
                  </a:lnTo>
                  <a:lnTo>
                    <a:pt x="760" y="940"/>
                  </a:lnTo>
                  <a:lnTo>
                    <a:pt x="739" y="940"/>
                  </a:lnTo>
                  <a:lnTo>
                    <a:pt x="489" y="940"/>
                  </a:lnTo>
                  <a:lnTo>
                    <a:pt x="399" y="931"/>
                  </a:lnTo>
                  <a:lnTo>
                    <a:pt x="317" y="910"/>
                  </a:lnTo>
                  <a:lnTo>
                    <a:pt x="242" y="874"/>
                  </a:lnTo>
                  <a:lnTo>
                    <a:pt x="172" y="830"/>
                  </a:lnTo>
                  <a:lnTo>
                    <a:pt x="114" y="773"/>
                  </a:lnTo>
                  <a:lnTo>
                    <a:pt x="67" y="708"/>
                  </a:lnTo>
                  <a:lnTo>
                    <a:pt x="29" y="633"/>
                  </a:lnTo>
                  <a:lnTo>
                    <a:pt x="9" y="553"/>
                  </a:lnTo>
                  <a:lnTo>
                    <a:pt x="0" y="470"/>
                  </a:lnTo>
                  <a:lnTo>
                    <a:pt x="9" y="384"/>
                  </a:lnTo>
                  <a:lnTo>
                    <a:pt x="29" y="303"/>
                  </a:lnTo>
                  <a:lnTo>
                    <a:pt x="67" y="232"/>
                  </a:lnTo>
                  <a:lnTo>
                    <a:pt x="114" y="166"/>
                  </a:lnTo>
                  <a:lnTo>
                    <a:pt x="172" y="110"/>
                  </a:lnTo>
                  <a:lnTo>
                    <a:pt x="242" y="62"/>
                  </a:lnTo>
                  <a:lnTo>
                    <a:pt x="317" y="27"/>
                  </a:lnTo>
                  <a:lnTo>
                    <a:pt x="399" y="6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116"/>
            <p:cNvSpPr>
              <a:spLocks/>
            </p:cNvSpPr>
            <p:nvPr/>
          </p:nvSpPr>
          <p:spPr bwMode="auto">
            <a:xfrm>
              <a:off x="5060" y="3956"/>
              <a:ext cx="876" cy="11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0"/>
                </a:cxn>
                <a:cxn ang="0">
                  <a:pos x="829" y="0"/>
                </a:cxn>
                <a:cxn ang="0">
                  <a:pos x="876" y="366"/>
                </a:cxn>
                <a:cxn ang="0">
                  <a:pos x="835" y="366"/>
                </a:cxn>
                <a:cxn ang="0">
                  <a:pos x="827" y="297"/>
                </a:cxn>
                <a:cxn ang="0">
                  <a:pos x="815" y="238"/>
                </a:cxn>
                <a:cxn ang="0">
                  <a:pos x="797" y="187"/>
                </a:cxn>
                <a:cxn ang="0">
                  <a:pos x="777" y="142"/>
                </a:cxn>
                <a:cxn ang="0">
                  <a:pos x="751" y="110"/>
                </a:cxn>
                <a:cxn ang="0">
                  <a:pos x="716" y="83"/>
                </a:cxn>
                <a:cxn ang="0">
                  <a:pos x="672" y="62"/>
                </a:cxn>
                <a:cxn ang="0">
                  <a:pos x="617" y="53"/>
                </a:cxn>
                <a:cxn ang="0">
                  <a:pos x="547" y="47"/>
                </a:cxn>
                <a:cxn ang="0">
                  <a:pos x="381" y="47"/>
                </a:cxn>
                <a:cxn ang="0">
                  <a:pos x="347" y="50"/>
                </a:cxn>
                <a:cxn ang="0">
                  <a:pos x="323" y="56"/>
                </a:cxn>
                <a:cxn ang="0">
                  <a:pos x="312" y="68"/>
                </a:cxn>
                <a:cxn ang="0">
                  <a:pos x="306" y="89"/>
                </a:cxn>
                <a:cxn ang="0">
                  <a:pos x="306" y="116"/>
                </a:cxn>
                <a:cxn ang="0">
                  <a:pos x="306" y="976"/>
                </a:cxn>
                <a:cxn ang="0">
                  <a:pos x="306" y="999"/>
                </a:cxn>
                <a:cxn ang="0">
                  <a:pos x="309" y="1017"/>
                </a:cxn>
                <a:cxn ang="0">
                  <a:pos x="317" y="1029"/>
                </a:cxn>
                <a:cxn ang="0">
                  <a:pos x="332" y="1041"/>
                </a:cxn>
                <a:cxn ang="0">
                  <a:pos x="361" y="1047"/>
                </a:cxn>
                <a:cxn ang="0">
                  <a:pos x="402" y="1053"/>
                </a:cxn>
                <a:cxn ang="0">
                  <a:pos x="457" y="1053"/>
                </a:cxn>
                <a:cxn ang="0">
                  <a:pos x="509" y="1053"/>
                </a:cxn>
                <a:cxn ang="0">
                  <a:pos x="509" y="1103"/>
                </a:cxn>
                <a:cxn ang="0">
                  <a:pos x="466" y="1103"/>
                </a:cxn>
                <a:cxn ang="0">
                  <a:pos x="411" y="1100"/>
                </a:cxn>
                <a:cxn ang="0">
                  <a:pos x="347" y="1100"/>
                </a:cxn>
                <a:cxn ang="0">
                  <a:pos x="288" y="1100"/>
                </a:cxn>
                <a:cxn ang="0">
                  <a:pos x="242" y="1100"/>
                </a:cxn>
                <a:cxn ang="0">
                  <a:pos x="198" y="1100"/>
                </a:cxn>
                <a:cxn ang="0">
                  <a:pos x="146" y="1100"/>
                </a:cxn>
                <a:cxn ang="0">
                  <a:pos x="91" y="1100"/>
                </a:cxn>
                <a:cxn ang="0">
                  <a:pos x="41" y="1103"/>
                </a:cxn>
                <a:cxn ang="0">
                  <a:pos x="0" y="1103"/>
                </a:cxn>
                <a:cxn ang="0">
                  <a:pos x="0" y="1053"/>
                </a:cxn>
                <a:cxn ang="0">
                  <a:pos x="38" y="1053"/>
                </a:cxn>
                <a:cxn ang="0">
                  <a:pos x="91" y="1053"/>
                </a:cxn>
                <a:cxn ang="0">
                  <a:pos x="125" y="1047"/>
                </a:cxn>
                <a:cxn ang="0">
                  <a:pos x="146" y="1038"/>
                </a:cxn>
                <a:cxn ang="0">
                  <a:pos x="160" y="1023"/>
                </a:cxn>
                <a:cxn ang="0">
                  <a:pos x="163" y="1002"/>
                </a:cxn>
                <a:cxn ang="0">
                  <a:pos x="166" y="976"/>
                </a:cxn>
                <a:cxn ang="0">
                  <a:pos x="166" y="125"/>
                </a:cxn>
                <a:cxn ang="0">
                  <a:pos x="163" y="98"/>
                </a:cxn>
                <a:cxn ang="0">
                  <a:pos x="160" y="80"/>
                </a:cxn>
                <a:cxn ang="0">
                  <a:pos x="146" y="65"/>
                </a:cxn>
                <a:cxn ang="0">
                  <a:pos x="125" y="56"/>
                </a:cxn>
                <a:cxn ang="0">
                  <a:pos x="91" y="50"/>
                </a:cxn>
                <a:cxn ang="0">
                  <a:pos x="38" y="47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876" h="1103">
                  <a:moveTo>
                    <a:pt x="0" y="0"/>
                  </a:moveTo>
                  <a:lnTo>
                    <a:pt x="829" y="0"/>
                  </a:lnTo>
                  <a:lnTo>
                    <a:pt x="829" y="0"/>
                  </a:lnTo>
                  <a:lnTo>
                    <a:pt x="876" y="366"/>
                  </a:lnTo>
                  <a:lnTo>
                    <a:pt x="835" y="366"/>
                  </a:lnTo>
                  <a:lnTo>
                    <a:pt x="827" y="297"/>
                  </a:lnTo>
                  <a:lnTo>
                    <a:pt x="815" y="238"/>
                  </a:lnTo>
                  <a:lnTo>
                    <a:pt x="797" y="187"/>
                  </a:lnTo>
                  <a:lnTo>
                    <a:pt x="777" y="142"/>
                  </a:lnTo>
                  <a:lnTo>
                    <a:pt x="751" y="110"/>
                  </a:lnTo>
                  <a:lnTo>
                    <a:pt x="716" y="83"/>
                  </a:lnTo>
                  <a:lnTo>
                    <a:pt x="672" y="62"/>
                  </a:lnTo>
                  <a:lnTo>
                    <a:pt x="617" y="53"/>
                  </a:lnTo>
                  <a:lnTo>
                    <a:pt x="547" y="47"/>
                  </a:lnTo>
                  <a:lnTo>
                    <a:pt x="381" y="47"/>
                  </a:lnTo>
                  <a:lnTo>
                    <a:pt x="347" y="50"/>
                  </a:lnTo>
                  <a:lnTo>
                    <a:pt x="323" y="56"/>
                  </a:lnTo>
                  <a:lnTo>
                    <a:pt x="312" y="68"/>
                  </a:lnTo>
                  <a:lnTo>
                    <a:pt x="306" y="89"/>
                  </a:lnTo>
                  <a:lnTo>
                    <a:pt x="306" y="116"/>
                  </a:lnTo>
                  <a:lnTo>
                    <a:pt x="306" y="976"/>
                  </a:lnTo>
                  <a:lnTo>
                    <a:pt x="306" y="999"/>
                  </a:lnTo>
                  <a:lnTo>
                    <a:pt x="309" y="1017"/>
                  </a:lnTo>
                  <a:lnTo>
                    <a:pt x="317" y="1029"/>
                  </a:lnTo>
                  <a:lnTo>
                    <a:pt x="332" y="1041"/>
                  </a:lnTo>
                  <a:lnTo>
                    <a:pt x="361" y="1047"/>
                  </a:lnTo>
                  <a:lnTo>
                    <a:pt x="402" y="1053"/>
                  </a:lnTo>
                  <a:lnTo>
                    <a:pt x="457" y="1053"/>
                  </a:lnTo>
                  <a:lnTo>
                    <a:pt x="509" y="1053"/>
                  </a:lnTo>
                  <a:lnTo>
                    <a:pt x="509" y="1103"/>
                  </a:lnTo>
                  <a:lnTo>
                    <a:pt x="466" y="1103"/>
                  </a:lnTo>
                  <a:lnTo>
                    <a:pt x="411" y="1100"/>
                  </a:lnTo>
                  <a:lnTo>
                    <a:pt x="347" y="1100"/>
                  </a:lnTo>
                  <a:lnTo>
                    <a:pt x="288" y="1100"/>
                  </a:lnTo>
                  <a:lnTo>
                    <a:pt x="242" y="1100"/>
                  </a:lnTo>
                  <a:lnTo>
                    <a:pt x="198" y="1100"/>
                  </a:lnTo>
                  <a:lnTo>
                    <a:pt x="146" y="1100"/>
                  </a:lnTo>
                  <a:lnTo>
                    <a:pt x="91" y="1100"/>
                  </a:lnTo>
                  <a:lnTo>
                    <a:pt x="41" y="1103"/>
                  </a:lnTo>
                  <a:lnTo>
                    <a:pt x="0" y="1103"/>
                  </a:lnTo>
                  <a:lnTo>
                    <a:pt x="0" y="1053"/>
                  </a:lnTo>
                  <a:lnTo>
                    <a:pt x="38" y="1053"/>
                  </a:lnTo>
                  <a:lnTo>
                    <a:pt x="91" y="1053"/>
                  </a:lnTo>
                  <a:lnTo>
                    <a:pt x="125" y="1047"/>
                  </a:lnTo>
                  <a:lnTo>
                    <a:pt x="146" y="1038"/>
                  </a:lnTo>
                  <a:lnTo>
                    <a:pt x="160" y="1023"/>
                  </a:lnTo>
                  <a:lnTo>
                    <a:pt x="163" y="1002"/>
                  </a:lnTo>
                  <a:lnTo>
                    <a:pt x="166" y="976"/>
                  </a:lnTo>
                  <a:lnTo>
                    <a:pt x="166" y="125"/>
                  </a:lnTo>
                  <a:lnTo>
                    <a:pt x="163" y="98"/>
                  </a:lnTo>
                  <a:lnTo>
                    <a:pt x="160" y="80"/>
                  </a:lnTo>
                  <a:lnTo>
                    <a:pt x="146" y="65"/>
                  </a:lnTo>
                  <a:lnTo>
                    <a:pt x="125" y="56"/>
                  </a:lnTo>
                  <a:lnTo>
                    <a:pt x="91" y="50"/>
                  </a:lnTo>
                  <a:lnTo>
                    <a:pt x="38" y="47"/>
                  </a:lnTo>
                  <a:lnTo>
                    <a:pt x="0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Freeform 117"/>
            <p:cNvSpPr>
              <a:spLocks noEditPoints="1"/>
            </p:cNvSpPr>
            <p:nvPr/>
          </p:nvSpPr>
          <p:spPr bwMode="auto">
            <a:xfrm>
              <a:off x="6058" y="4533"/>
              <a:ext cx="343" cy="773"/>
            </a:xfrm>
            <a:custGeom>
              <a:avLst/>
              <a:gdLst/>
              <a:ahLst/>
              <a:cxnLst>
                <a:cxn ang="0">
                  <a:pos x="207" y="265"/>
                </a:cxn>
                <a:cxn ang="0">
                  <a:pos x="262" y="315"/>
                </a:cxn>
                <a:cxn ang="0">
                  <a:pos x="271" y="366"/>
                </a:cxn>
                <a:cxn ang="0">
                  <a:pos x="265" y="390"/>
                </a:cxn>
                <a:cxn ang="0">
                  <a:pos x="253" y="428"/>
                </a:cxn>
                <a:cxn ang="0">
                  <a:pos x="230" y="491"/>
                </a:cxn>
                <a:cxn ang="0">
                  <a:pos x="213" y="535"/>
                </a:cxn>
                <a:cxn ang="0">
                  <a:pos x="160" y="663"/>
                </a:cxn>
                <a:cxn ang="0">
                  <a:pos x="157" y="714"/>
                </a:cxn>
                <a:cxn ang="0">
                  <a:pos x="160" y="732"/>
                </a:cxn>
                <a:cxn ang="0">
                  <a:pos x="175" y="741"/>
                </a:cxn>
                <a:cxn ang="0">
                  <a:pos x="210" y="738"/>
                </a:cxn>
                <a:cxn ang="0">
                  <a:pos x="265" y="690"/>
                </a:cxn>
                <a:cxn ang="0">
                  <a:pos x="303" y="601"/>
                </a:cxn>
                <a:cxn ang="0">
                  <a:pos x="309" y="592"/>
                </a:cxn>
                <a:cxn ang="0">
                  <a:pos x="314" y="586"/>
                </a:cxn>
                <a:cxn ang="0">
                  <a:pos x="326" y="583"/>
                </a:cxn>
                <a:cxn ang="0">
                  <a:pos x="332" y="583"/>
                </a:cxn>
                <a:cxn ang="0">
                  <a:pos x="341" y="589"/>
                </a:cxn>
                <a:cxn ang="0">
                  <a:pos x="343" y="598"/>
                </a:cxn>
                <a:cxn ang="0">
                  <a:pos x="335" y="634"/>
                </a:cxn>
                <a:cxn ang="0">
                  <a:pos x="306" y="693"/>
                </a:cxn>
                <a:cxn ang="0">
                  <a:pos x="253" y="750"/>
                </a:cxn>
                <a:cxn ang="0">
                  <a:pos x="181" y="773"/>
                </a:cxn>
                <a:cxn ang="0">
                  <a:pos x="105" y="744"/>
                </a:cxn>
                <a:cxn ang="0">
                  <a:pos x="73" y="675"/>
                </a:cxn>
                <a:cxn ang="0">
                  <a:pos x="85" y="628"/>
                </a:cxn>
                <a:cxn ang="0">
                  <a:pos x="154" y="443"/>
                </a:cxn>
                <a:cxn ang="0">
                  <a:pos x="178" y="381"/>
                </a:cxn>
                <a:cxn ang="0">
                  <a:pos x="186" y="342"/>
                </a:cxn>
                <a:cxn ang="0">
                  <a:pos x="186" y="315"/>
                </a:cxn>
                <a:cxn ang="0">
                  <a:pos x="181" y="297"/>
                </a:cxn>
                <a:cxn ang="0">
                  <a:pos x="169" y="288"/>
                </a:cxn>
                <a:cxn ang="0">
                  <a:pos x="134" y="291"/>
                </a:cxn>
                <a:cxn ang="0">
                  <a:pos x="85" y="336"/>
                </a:cxn>
                <a:cxn ang="0">
                  <a:pos x="41" y="428"/>
                </a:cxn>
                <a:cxn ang="0">
                  <a:pos x="38" y="440"/>
                </a:cxn>
                <a:cxn ang="0">
                  <a:pos x="29" y="446"/>
                </a:cxn>
                <a:cxn ang="0">
                  <a:pos x="18" y="446"/>
                </a:cxn>
                <a:cxn ang="0">
                  <a:pos x="9" y="443"/>
                </a:cxn>
                <a:cxn ang="0">
                  <a:pos x="3" y="437"/>
                </a:cxn>
                <a:cxn ang="0">
                  <a:pos x="3" y="419"/>
                </a:cxn>
                <a:cxn ang="0">
                  <a:pos x="23" y="369"/>
                </a:cxn>
                <a:cxn ang="0">
                  <a:pos x="64" y="306"/>
                </a:cxn>
                <a:cxn ang="0">
                  <a:pos x="128" y="265"/>
                </a:cxn>
                <a:cxn ang="0">
                  <a:pos x="268" y="0"/>
                </a:cxn>
                <a:cxn ang="0">
                  <a:pos x="291" y="6"/>
                </a:cxn>
                <a:cxn ang="0">
                  <a:pos x="306" y="21"/>
                </a:cxn>
                <a:cxn ang="0">
                  <a:pos x="311" y="36"/>
                </a:cxn>
                <a:cxn ang="0">
                  <a:pos x="314" y="44"/>
                </a:cxn>
                <a:cxn ang="0">
                  <a:pos x="282" y="98"/>
                </a:cxn>
                <a:cxn ang="0">
                  <a:pos x="239" y="107"/>
                </a:cxn>
                <a:cxn ang="0">
                  <a:pos x="221" y="98"/>
                </a:cxn>
                <a:cxn ang="0">
                  <a:pos x="210" y="80"/>
                </a:cxn>
                <a:cxn ang="0">
                  <a:pos x="207" y="62"/>
                </a:cxn>
                <a:cxn ang="0">
                  <a:pos x="227" y="18"/>
                </a:cxn>
                <a:cxn ang="0">
                  <a:pos x="268" y="0"/>
                </a:cxn>
              </a:cxnLst>
              <a:rect l="0" t="0" r="r" b="b"/>
              <a:pathLst>
                <a:path w="343" h="773">
                  <a:moveTo>
                    <a:pt x="166" y="256"/>
                  </a:moveTo>
                  <a:lnTo>
                    <a:pt x="207" y="265"/>
                  </a:lnTo>
                  <a:lnTo>
                    <a:pt x="242" y="285"/>
                  </a:lnTo>
                  <a:lnTo>
                    <a:pt x="262" y="315"/>
                  </a:lnTo>
                  <a:lnTo>
                    <a:pt x="271" y="354"/>
                  </a:lnTo>
                  <a:lnTo>
                    <a:pt x="271" y="366"/>
                  </a:lnTo>
                  <a:lnTo>
                    <a:pt x="268" y="378"/>
                  </a:lnTo>
                  <a:lnTo>
                    <a:pt x="265" y="390"/>
                  </a:lnTo>
                  <a:lnTo>
                    <a:pt x="262" y="404"/>
                  </a:lnTo>
                  <a:lnTo>
                    <a:pt x="253" y="428"/>
                  </a:lnTo>
                  <a:lnTo>
                    <a:pt x="242" y="458"/>
                  </a:lnTo>
                  <a:lnTo>
                    <a:pt x="230" y="491"/>
                  </a:lnTo>
                  <a:lnTo>
                    <a:pt x="218" y="518"/>
                  </a:lnTo>
                  <a:lnTo>
                    <a:pt x="213" y="535"/>
                  </a:lnTo>
                  <a:lnTo>
                    <a:pt x="175" y="628"/>
                  </a:lnTo>
                  <a:lnTo>
                    <a:pt x="160" y="663"/>
                  </a:lnTo>
                  <a:lnTo>
                    <a:pt x="157" y="702"/>
                  </a:lnTo>
                  <a:lnTo>
                    <a:pt x="157" y="714"/>
                  </a:lnTo>
                  <a:lnTo>
                    <a:pt x="157" y="723"/>
                  </a:lnTo>
                  <a:lnTo>
                    <a:pt x="160" y="732"/>
                  </a:lnTo>
                  <a:lnTo>
                    <a:pt x="166" y="738"/>
                  </a:lnTo>
                  <a:lnTo>
                    <a:pt x="175" y="741"/>
                  </a:lnTo>
                  <a:lnTo>
                    <a:pt x="183" y="744"/>
                  </a:lnTo>
                  <a:lnTo>
                    <a:pt x="210" y="738"/>
                  </a:lnTo>
                  <a:lnTo>
                    <a:pt x="239" y="720"/>
                  </a:lnTo>
                  <a:lnTo>
                    <a:pt x="265" y="690"/>
                  </a:lnTo>
                  <a:lnTo>
                    <a:pt x="285" y="651"/>
                  </a:lnTo>
                  <a:lnTo>
                    <a:pt x="303" y="601"/>
                  </a:lnTo>
                  <a:lnTo>
                    <a:pt x="306" y="598"/>
                  </a:lnTo>
                  <a:lnTo>
                    <a:pt x="309" y="592"/>
                  </a:lnTo>
                  <a:lnTo>
                    <a:pt x="311" y="589"/>
                  </a:lnTo>
                  <a:lnTo>
                    <a:pt x="314" y="586"/>
                  </a:lnTo>
                  <a:lnTo>
                    <a:pt x="317" y="583"/>
                  </a:lnTo>
                  <a:lnTo>
                    <a:pt x="326" y="583"/>
                  </a:lnTo>
                  <a:lnTo>
                    <a:pt x="329" y="583"/>
                  </a:lnTo>
                  <a:lnTo>
                    <a:pt x="332" y="583"/>
                  </a:lnTo>
                  <a:lnTo>
                    <a:pt x="335" y="586"/>
                  </a:lnTo>
                  <a:lnTo>
                    <a:pt x="341" y="589"/>
                  </a:lnTo>
                  <a:lnTo>
                    <a:pt x="343" y="592"/>
                  </a:lnTo>
                  <a:lnTo>
                    <a:pt x="343" y="598"/>
                  </a:lnTo>
                  <a:lnTo>
                    <a:pt x="341" y="610"/>
                  </a:lnTo>
                  <a:lnTo>
                    <a:pt x="335" y="634"/>
                  </a:lnTo>
                  <a:lnTo>
                    <a:pt x="323" y="660"/>
                  </a:lnTo>
                  <a:lnTo>
                    <a:pt x="306" y="693"/>
                  </a:lnTo>
                  <a:lnTo>
                    <a:pt x="282" y="723"/>
                  </a:lnTo>
                  <a:lnTo>
                    <a:pt x="253" y="750"/>
                  </a:lnTo>
                  <a:lnTo>
                    <a:pt x="221" y="767"/>
                  </a:lnTo>
                  <a:lnTo>
                    <a:pt x="181" y="773"/>
                  </a:lnTo>
                  <a:lnTo>
                    <a:pt x="137" y="764"/>
                  </a:lnTo>
                  <a:lnTo>
                    <a:pt x="105" y="744"/>
                  </a:lnTo>
                  <a:lnTo>
                    <a:pt x="82" y="714"/>
                  </a:lnTo>
                  <a:lnTo>
                    <a:pt x="73" y="675"/>
                  </a:lnTo>
                  <a:lnTo>
                    <a:pt x="76" y="651"/>
                  </a:lnTo>
                  <a:lnTo>
                    <a:pt x="85" y="628"/>
                  </a:lnTo>
                  <a:lnTo>
                    <a:pt x="85" y="628"/>
                  </a:lnTo>
                  <a:lnTo>
                    <a:pt x="154" y="443"/>
                  </a:lnTo>
                  <a:lnTo>
                    <a:pt x="169" y="407"/>
                  </a:lnTo>
                  <a:lnTo>
                    <a:pt x="178" y="381"/>
                  </a:lnTo>
                  <a:lnTo>
                    <a:pt x="183" y="360"/>
                  </a:lnTo>
                  <a:lnTo>
                    <a:pt x="186" y="342"/>
                  </a:lnTo>
                  <a:lnTo>
                    <a:pt x="189" y="327"/>
                  </a:lnTo>
                  <a:lnTo>
                    <a:pt x="186" y="315"/>
                  </a:lnTo>
                  <a:lnTo>
                    <a:pt x="186" y="303"/>
                  </a:lnTo>
                  <a:lnTo>
                    <a:pt x="181" y="297"/>
                  </a:lnTo>
                  <a:lnTo>
                    <a:pt x="175" y="291"/>
                  </a:lnTo>
                  <a:lnTo>
                    <a:pt x="169" y="288"/>
                  </a:lnTo>
                  <a:lnTo>
                    <a:pt x="160" y="288"/>
                  </a:lnTo>
                  <a:lnTo>
                    <a:pt x="134" y="291"/>
                  </a:lnTo>
                  <a:lnTo>
                    <a:pt x="108" y="309"/>
                  </a:lnTo>
                  <a:lnTo>
                    <a:pt x="85" y="336"/>
                  </a:lnTo>
                  <a:lnTo>
                    <a:pt x="61" y="375"/>
                  </a:lnTo>
                  <a:lnTo>
                    <a:pt x="41" y="428"/>
                  </a:lnTo>
                  <a:lnTo>
                    <a:pt x="41" y="434"/>
                  </a:lnTo>
                  <a:lnTo>
                    <a:pt x="38" y="440"/>
                  </a:lnTo>
                  <a:lnTo>
                    <a:pt x="35" y="443"/>
                  </a:lnTo>
                  <a:lnTo>
                    <a:pt x="29" y="446"/>
                  </a:lnTo>
                  <a:lnTo>
                    <a:pt x="21" y="446"/>
                  </a:lnTo>
                  <a:lnTo>
                    <a:pt x="18" y="446"/>
                  </a:lnTo>
                  <a:lnTo>
                    <a:pt x="15" y="446"/>
                  </a:lnTo>
                  <a:lnTo>
                    <a:pt x="9" y="443"/>
                  </a:lnTo>
                  <a:lnTo>
                    <a:pt x="6" y="440"/>
                  </a:lnTo>
                  <a:lnTo>
                    <a:pt x="3" y="437"/>
                  </a:lnTo>
                  <a:lnTo>
                    <a:pt x="0" y="431"/>
                  </a:lnTo>
                  <a:lnTo>
                    <a:pt x="3" y="419"/>
                  </a:lnTo>
                  <a:lnTo>
                    <a:pt x="12" y="396"/>
                  </a:lnTo>
                  <a:lnTo>
                    <a:pt x="23" y="369"/>
                  </a:lnTo>
                  <a:lnTo>
                    <a:pt x="41" y="336"/>
                  </a:lnTo>
                  <a:lnTo>
                    <a:pt x="64" y="306"/>
                  </a:lnTo>
                  <a:lnTo>
                    <a:pt x="93" y="282"/>
                  </a:lnTo>
                  <a:lnTo>
                    <a:pt x="128" y="265"/>
                  </a:lnTo>
                  <a:lnTo>
                    <a:pt x="166" y="256"/>
                  </a:lnTo>
                  <a:close/>
                  <a:moveTo>
                    <a:pt x="268" y="0"/>
                  </a:moveTo>
                  <a:lnTo>
                    <a:pt x="282" y="3"/>
                  </a:lnTo>
                  <a:lnTo>
                    <a:pt x="291" y="6"/>
                  </a:lnTo>
                  <a:lnTo>
                    <a:pt x="300" y="12"/>
                  </a:lnTo>
                  <a:lnTo>
                    <a:pt x="306" y="21"/>
                  </a:lnTo>
                  <a:lnTo>
                    <a:pt x="311" y="27"/>
                  </a:lnTo>
                  <a:lnTo>
                    <a:pt x="311" y="36"/>
                  </a:lnTo>
                  <a:lnTo>
                    <a:pt x="314" y="44"/>
                  </a:lnTo>
                  <a:lnTo>
                    <a:pt x="314" y="44"/>
                  </a:lnTo>
                  <a:lnTo>
                    <a:pt x="306" y="74"/>
                  </a:lnTo>
                  <a:lnTo>
                    <a:pt x="282" y="98"/>
                  </a:lnTo>
                  <a:lnTo>
                    <a:pt x="250" y="107"/>
                  </a:lnTo>
                  <a:lnTo>
                    <a:pt x="239" y="107"/>
                  </a:lnTo>
                  <a:lnTo>
                    <a:pt x="230" y="104"/>
                  </a:lnTo>
                  <a:lnTo>
                    <a:pt x="221" y="98"/>
                  </a:lnTo>
                  <a:lnTo>
                    <a:pt x="215" y="89"/>
                  </a:lnTo>
                  <a:lnTo>
                    <a:pt x="210" y="80"/>
                  </a:lnTo>
                  <a:lnTo>
                    <a:pt x="207" y="71"/>
                  </a:lnTo>
                  <a:lnTo>
                    <a:pt x="207" y="62"/>
                  </a:lnTo>
                  <a:lnTo>
                    <a:pt x="213" y="39"/>
                  </a:lnTo>
                  <a:lnTo>
                    <a:pt x="227" y="18"/>
                  </a:lnTo>
                  <a:lnTo>
                    <a:pt x="247" y="6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118"/>
            <p:cNvSpPr>
              <a:spLocks noEditPoints="1"/>
            </p:cNvSpPr>
            <p:nvPr/>
          </p:nvSpPr>
          <p:spPr bwMode="auto">
            <a:xfrm>
              <a:off x="6448" y="4533"/>
              <a:ext cx="495" cy="999"/>
            </a:xfrm>
            <a:custGeom>
              <a:avLst/>
              <a:gdLst/>
              <a:ahLst/>
              <a:cxnLst>
                <a:cxn ang="0">
                  <a:pos x="369" y="262"/>
                </a:cxn>
                <a:cxn ang="0">
                  <a:pos x="431" y="297"/>
                </a:cxn>
                <a:cxn ang="0">
                  <a:pos x="451" y="363"/>
                </a:cxn>
                <a:cxn ang="0">
                  <a:pos x="451" y="387"/>
                </a:cxn>
                <a:cxn ang="0">
                  <a:pos x="448" y="404"/>
                </a:cxn>
                <a:cxn ang="0">
                  <a:pos x="329" y="866"/>
                </a:cxn>
                <a:cxn ang="0">
                  <a:pos x="273" y="937"/>
                </a:cxn>
                <a:cxn ang="0">
                  <a:pos x="207" y="979"/>
                </a:cxn>
                <a:cxn ang="0">
                  <a:pos x="140" y="997"/>
                </a:cxn>
                <a:cxn ang="0">
                  <a:pos x="76" y="994"/>
                </a:cxn>
                <a:cxn ang="0">
                  <a:pos x="20" y="970"/>
                </a:cxn>
                <a:cxn ang="0">
                  <a:pos x="0" y="925"/>
                </a:cxn>
                <a:cxn ang="0">
                  <a:pos x="20" y="878"/>
                </a:cxn>
                <a:cxn ang="0">
                  <a:pos x="64" y="857"/>
                </a:cxn>
                <a:cxn ang="0">
                  <a:pos x="87" y="863"/>
                </a:cxn>
                <a:cxn ang="0">
                  <a:pos x="102" y="878"/>
                </a:cxn>
                <a:cxn ang="0">
                  <a:pos x="108" y="901"/>
                </a:cxn>
                <a:cxn ang="0">
                  <a:pos x="99" y="931"/>
                </a:cxn>
                <a:cxn ang="0">
                  <a:pos x="70" y="958"/>
                </a:cxn>
                <a:cxn ang="0">
                  <a:pos x="96" y="964"/>
                </a:cxn>
                <a:cxn ang="0">
                  <a:pos x="148" y="958"/>
                </a:cxn>
                <a:cxn ang="0">
                  <a:pos x="215" y="904"/>
                </a:cxn>
                <a:cxn ang="0">
                  <a:pos x="256" y="818"/>
                </a:cxn>
                <a:cxn ang="0">
                  <a:pos x="364" y="381"/>
                </a:cxn>
                <a:cxn ang="0">
                  <a:pos x="367" y="363"/>
                </a:cxn>
                <a:cxn ang="0">
                  <a:pos x="367" y="345"/>
                </a:cxn>
                <a:cxn ang="0">
                  <a:pos x="358" y="303"/>
                </a:cxn>
                <a:cxn ang="0">
                  <a:pos x="329" y="288"/>
                </a:cxn>
                <a:cxn ang="0">
                  <a:pos x="256" y="318"/>
                </a:cxn>
                <a:cxn ang="0">
                  <a:pos x="198" y="387"/>
                </a:cxn>
                <a:cxn ang="0">
                  <a:pos x="175" y="434"/>
                </a:cxn>
                <a:cxn ang="0">
                  <a:pos x="166" y="443"/>
                </a:cxn>
                <a:cxn ang="0">
                  <a:pos x="154" y="446"/>
                </a:cxn>
                <a:cxn ang="0">
                  <a:pos x="148" y="446"/>
                </a:cxn>
                <a:cxn ang="0">
                  <a:pos x="140" y="440"/>
                </a:cxn>
                <a:cxn ang="0">
                  <a:pos x="134" y="431"/>
                </a:cxn>
                <a:cxn ang="0">
                  <a:pos x="148" y="396"/>
                </a:cxn>
                <a:cxn ang="0">
                  <a:pos x="186" y="339"/>
                </a:cxn>
                <a:cxn ang="0">
                  <a:pos x="250" y="282"/>
                </a:cxn>
                <a:cxn ang="0">
                  <a:pos x="332" y="256"/>
                </a:cxn>
                <a:cxn ang="0">
                  <a:pos x="463" y="3"/>
                </a:cxn>
                <a:cxn ang="0">
                  <a:pos x="480" y="12"/>
                </a:cxn>
                <a:cxn ang="0">
                  <a:pos x="492" y="27"/>
                </a:cxn>
                <a:cxn ang="0">
                  <a:pos x="495" y="44"/>
                </a:cxn>
                <a:cxn ang="0">
                  <a:pos x="474" y="89"/>
                </a:cxn>
                <a:cxn ang="0">
                  <a:pos x="433" y="107"/>
                </a:cxn>
                <a:cxn ang="0">
                  <a:pos x="410" y="104"/>
                </a:cxn>
                <a:cxn ang="0">
                  <a:pos x="396" y="89"/>
                </a:cxn>
                <a:cxn ang="0">
                  <a:pos x="387" y="71"/>
                </a:cxn>
                <a:cxn ang="0">
                  <a:pos x="396" y="33"/>
                </a:cxn>
                <a:cxn ang="0">
                  <a:pos x="451" y="0"/>
                </a:cxn>
              </a:cxnLst>
              <a:rect l="0" t="0" r="r" b="b"/>
              <a:pathLst>
                <a:path w="495" h="999">
                  <a:moveTo>
                    <a:pt x="332" y="256"/>
                  </a:moveTo>
                  <a:lnTo>
                    <a:pt x="369" y="262"/>
                  </a:lnTo>
                  <a:lnTo>
                    <a:pt x="404" y="277"/>
                  </a:lnTo>
                  <a:lnTo>
                    <a:pt x="431" y="297"/>
                  </a:lnTo>
                  <a:lnTo>
                    <a:pt x="445" y="327"/>
                  </a:lnTo>
                  <a:lnTo>
                    <a:pt x="451" y="363"/>
                  </a:lnTo>
                  <a:lnTo>
                    <a:pt x="451" y="375"/>
                  </a:lnTo>
                  <a:lnTo>
                    <a:pt x="451" y="387"/>
                  </a:lnTo>
                  <a:lnTo>
                    <a:pt x="448" y="396"/>
                  </a:lnTo>
                  <a:lnTo>
                    <a:pt x="448" y="404"/>
                  </a:lnTo>
                  <a:lnTo>
                    <a:pt x="346" y="815"/>
                  </a:lnTo>
                  <a:lnTo>
                    <a:pt x="329" y="866"/>
                  </a:lnTo>
                  <a:lnTo>
                    <a:pt x="303" y="904"/>
                  </a:lnTo>
                  <a:lnTo>
                    <a:pt x="273" y="937"/>
                  </a:lnTo>
                  <a:lnTo>
                    <a:pt x="241" y="961"/>
                  </a:lnTo>
                  <a:lnTo>
                    <a:pt x="207" y="979"/>
                  </a:lnTo>
                  <a:lnTo>
                    <a:pt x="172" y="991"/>
                  </a:lnTo>
                  <a:lnTo>
                    <a:pt x="140" y="997"/>
                  </a:lnTo>
                  <a:lnTo>
                    <a:pt x="113" y="999"/>
                  </a:lnTo>
                  <a:lnTo>
                    <a:pt x="76" y="994"/>
                  </a:lnTo>
                  <a:lnTo>
                    <a:pt x="44" y="985"/>
                  </a:lnTo>
                  <a:lnTo>
                    <a:pt x="20" y="970"/>
                  </a:lnTo>
                  <a:lnTo>
                    <a:pt x="6" y="949"/>
                  </a:lnTo>
                  <a:lnTo>
                    <a:pt x="0" y="925"/>
                  </a:lnTo>
                  <a:lnTo>
                    <a:pt x="6" y="898"/>
                  </a:lnTo>
                  <a:lnTo>
                    <a:pt x="20" y="878"/>
                  </a:lnTo>
                  <a:lnTo>
                    <a:pt x="41" y="863"/>
                  </a:lnTo>
                  <a:lnTo>
                    <a:pt x="64" y="857"/>
                  </a:lnTo>
                  <a:lnTo>
                    <a:pt x="76" y="860"/>
                  </a:lnTo>
                  <a:lnTo>
                    <a:pt x="87" y="863"/>
                  </a:lnTo>
                  <a:lnTo>
                    <a:pt x="93" y="869"/>
                  </a:lnTo>
                  <a:lnTo>
                    <a:pt x="102" y="878"/>
                  </a:lnTo>
                  <a:lnTo>
                    <a:pt x="105" y="886"/>
                  </a:lnTo>
                  <a:lnTo>
                    <a:pt x="108" y="901"/>
                  </a:lnTo>
                  <a:lnTo>
                    <a:pt x="105" y="913"/>
                  </a:lnTo>
                  <a:lnTo>
                    <a:pt x="99" y="931"/>
                  </a:lnTo>
                  <a:lnTo>
                    <a:pt x="87" y="946"/>
                  </a:lnTo>
                  <a:lnTo>
                    <a:pt x="70" y="958"/>
                  </a:lnTo>
                  <a:lnTo>
                    <a:pt x="81" y="961"/>
                  </a:lnTo>
                  <a:lnTo>
                    <a:pt x="96" y="964"/>
                  </a:lnTo>
                  <a:lnTo>
                    <a:pt x="111" y="964"/>
                  </a:lnTo>
                  <a:lnTo>
                    <a:pt x="148" y="958"/>
                  </a:lnTo>
                  <a:lnTo>
                    <a:pt x="186" y="937"/>
                  </a:lnTo>
                  <a:lnTo>
                    <a:pt x="215" y="904"/>
                  </a:lnTo>
                  <a:lnTo>
                    <a:pt x="239" y="866"/>
                  </a:lnTo>
                  <a:lnTo>
                    <a:pt x="256" y="818"/>
                  </a:lnTo>
                  <a:lnTo>
                    <a:pt x="256" y="818"/>
                  </a:lnTo>
                  <a:lnTo>
                    <a:pt x="364" y="381"/>
                  </a:lnTo>
                  <a:lnTo>
                    <a:pt x="367" y="372"/>
                  </a:lnTo>
                  <a:lnTo>
                    <a:pt x="367" y="363"/>
                  </a:lnTo>
                  <a:lnTo>
                    <a:pt x="367" y="354"/>
                  </a:lnTo>
                  <a:lnTo>
                    <a:pt x="367" y="345"/>
                  </a:lnTo>
                  <a:lnTo>
                    <a:pt x="367" y="318"/>
                  </a:lnTo>
                  <a:lnTo>
                    <a:pt x="358" y="303"/>
                  </a:lnTo>
                  <a:lnTo>
                    <a:pt x="346" y="291"/>
                  </a:lnTo>
                  <a:lnTo>
                    <a:pt x="329" y="288"/>
                  </a:lnTo>
                  <a:lnTo>
                    <a:pt x="291" y="294"/>
                  </a:lnTo>
                  <a:lnTo>
                    <a:pt x="256" y="318"/>
                  </a:lnTo>
                  <a:lnTo>
                    <a:pt x="224" y="348"/>
                  </a:lnTo>
                  <a:lnTo>
                    <a:pt x="198" y="387"/>
                  </a:lnTo>
                  <a:lnTo>
                    <a:pt x="177" y="425"/>
                  </a:lnTo>
                  <a:lnTo>
                    <a:pt x="175" y="434"/>
                  </a:lnTo>
                  <a:lnTo>
                    <a:pt x="169" y="440"/>
                  </a:lnTo>
                  <a:lnTo>
                    <a:pt x="166" y="443"/>
                  </a:lnTo>
                  <a:lnTo>
                    <a:pt x="160" y="446"/>
                  </a:lnTo>
                  <a:lnTo>
                    <a:pt x="154" y="446"/>
                  </a:lnTo>
                  <a:lnTo>
                    <a:pt x="151" y="446"/>
                  </a:lnTo>
                  <a:lnTo>
                    <a:pt x="148" y="446"/>
                  </a:lnTo>
                  <a:lnTo>
                    <a:pt x="143" y="443"/>
                  </a:lnTo>
                  <a:lnTo>
                    <a:pt x="140" y="440"/>
                  </a:lnTo>
                  <a:lnTo>
                    <a:pt x="137" y="437"/>
                  </a:lnTo>
                  <a:lnTo>
                    <a:pt x="134" y="431"/>
                  </a:lnTo>
                  <a:lnTo>
                    <a:pt x="140" y="419"/>
                  </a:lnTo>
                  <a:lnTo>
                    <a:pt x="148" y="396"/>
                  </a:lnTo>
                  <a:lnTo>
                    <a:pt x="166" y="369"/>
                  </a:lnTo>
                  <a:lnTo>
                    <a:pt x="186" y="339"/>
                  </a:lnTo>
                  <a:lnTo>
                    <a:pt x="215" y="306"/>
                  </a:lnTo>
                  <a:lnTo>
                    <a:pt x="250" y="282"/>
                  </a:lnTo>
                  <a:lnTo>
                    <a:pt x="288" y="265"/>
                  </a:lnTo>
                  <a:lnTo>
                    <a:pt x="332" y="256"/>
                  </a:lnTo>
                  <a:close/>
                  <a:moveTo>
                    <a:pt x="451" y="0"/>
                  </a:moveTo>
                  <a:lnTo>
                    <a:pt x="463" y="3"/>
                  </a:lnTo>
                  <a:lnTo>
                    <a:pt x="471" y="6"/>
                  </a:lnTo>
                  <a:lnTo>
                    <a:pt x="480" y="12"/>
                  </a:lnTo>
                  <a:lnTo>
                    <a:pt x="486" y="18"/>
                  </a:lnTo>
                  <a:lnTo>
                    <a:pt x="492" y="27"/>
                  </a:lnTo>
                  <a:lnTo>
                    <a:pt x="495" y="36"/>
                  </a:lnTo>
                  <a:lnTo>
                    <a:pt x="495" y="44"/>
                  </a:lnTo>
                  <a:lnTo>
                    <a:pt x="489" y="68"/>
                  </a:lnTo>
                  <a:lnTo>
                    <a:pt x="474" y="89"/>
                  </a:lnTo>
                  <a:lnTo>
                    <a:pt x="454" y="104"/>
                  </a:lnTo>
                  <a:lnTo>
                    <a:pt x="433" y="107"/>
                  </a:lnTo>
                  <a:lnTo>
                    <a:pt x="419" y="107"/>
                  </a:lnTo>
                  <a:lnTo>
                    <a:pt x="410" y="104"/>
                  </a:lnTo>
                  <a:lnTo>
                    <a:pt x="401" y="98"/>
                  </a:lnTo>
                  <a:lnTo>
                    <a:pt x="396" y="89"/>
                  </a:lnTo>
                  <a:lnTo>
                    <a:pt x="390" y="80"/>
                  </a:lnTo>
                  <a:lnTo>
                    <a:pt x="387" y="71"/>
                  </a:lnTo>
                  <a:lnTo>
                    <a:pt x="387" y="62"/>
                  </a:lnTo>
                  <a:lnTo>
                    <a:pt x="396" y="33"/>
                  </a:lnTo>
                  <a:lnTo>
                    <a:pt x="419" y="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119"/>
            <p:cNvSpPr>
              <a:spLocks/>
            </p:cNvSpPr>
            <p:nvPr/>
          </p:nvSpPr>
          <p:spPr bwMode="auto">
            <a:xfrm>
              <a:off x="7277" y="3840"/>
              <a:ext cx="370" cy="1627"/>
            </a:xfrm>
            <a:custGeom>
              <a:avLst/>
              <a:gdLst/>
              <a:ahLst/>
              <a:cxnLst>
                <a:cxn ang="0">
                  <a:pos x="361" y="3"/>
                </a:cxn>
                <a:cxn ang="0">
                  <a:pos x="370" y="12"/>
                </a:cxn>
                <a:cxn ang="0">
                  <a:pos x="370" y="20"/>
                </a:cxn>
                <a:cxn ang="0">
                  <a:pos x="367" y="26"/>
                </a:cxn>
                <a:cxn ang="0">
                  <a:pos x="358" y="35"/>
                </a:cxn>
                <a:cxn ang="0">
                  <a:pos x="282" y="125"/>
                </a:cxn>
                <a:cxn ang="0">
                  <a:pos x="180" y="303"/>
                </a:cxn>
                <a:cxn ang="0">
                  <a:pos x="122" y="499"/>
                </a:cxn>
                <a:cxn ang="0">
                  <a:pos x="96" y="708"/>
                </a:cxn>
                <a:cxn ang="0">
                  <a:pos x="96" y="910"/>
                </a:cxn>
                <a:cxn ang="0">
                  <a:pos x="119" y="1109"/>
                </a:cxn>
                <a:cxn ang="0">
                  <a:pos x="175" y="1309"/>
                </a:cxn>
                <a:cxn ang="0">
                  <a:pos x="274" y="1493"/>
                </a:cxn>
                <a:cxn ang="0">
                  <a:pos x="352" y="1585"/>
                </a:cxn>
                <a:cxn ang="0">
                  <a:pos x="364" y="1597"/>
                </a:cxn>
                <a:cxn ang="0">
                  <a:pos x="370" y="1606"/>
                </a:cxn>
                <a:cxn ang="0">
                  <a:pos x="370" y="1609"/>
                </a:cxn>
                <a:cxn ang="0">
                  <a:pos x="370" y="1612"/>
                </a:cxn>
                <a:cxn ang="0">
                  <a:pos x="367" y="1624"/>
                </a:cxn>
                <a:cxn ang="0">
                  <a:pos x="352" y="1627"/>
                </a:cxn>
                <a:cxn ang="0">
                  <a:pos x="320" y="1606"/>
                </a:cxn>
                <a:cxn ang="0">
                  <a:pos x="259" y="1550"/>
                </a:cxn>
                <a:cxn ang="0">
                  <a:pos x="180" y="1454"/>
                </a:cxn>
                <a:cxn ang="0">
                  <a:pos x="105" y="1321"/>
                </a:cxn>
                <a:cxn ang="0">
                  <a:pos x="29" y="1100"/>
                </a:cxn>
                <a:cxn ang="0">
                  <a:pos x="3" y="898"/>
                </a:cxn>
                <a:cxn ang="0">
                  <a:pos x="3" y="729"/>
                </a:cxn>
                <a:cxn ang="0">
                  <a:pos x="29" y="532"/>
                </a:cxn>
                <a:cxn ang="0">
                  <a:pos x="99" y="318"/>
                </a:cxn>
                <a:cxn ang="0">
                  <a:pos x="178" y="181"/>
                </a:cxn>
                <a:cxn ang="0">
                  <a:pos x="256" y="83"/>
                </a:cxn>
                <a:cxn ang="0">
                  <a:pos x="320" y="20"/>
                </a:cxn>
                <a:cxn ang="0">
                  <a:pos x="352" y="0"/>
                </a:cxn>
              </a:cxnLst>
              <a:rect l="0" t="0" r="r" b="b"/>
              <a:pathLst>
                <a:path w="370" h="1627">
                  <a:moveTo>
                    <a:pt x="352" y="0"/>
                  </a:moveTo>
                  <a:lnTo>
                    <a:pt x="361" y="3"/>
                  </a:lnTo>
                  <a:lnTo>
                    <a:pt x="367" y="6"/>
                  </a:lnTo>
                  <a:lnTo>
                    <a:pt x="370" y="12"/>
                  </a:lnTo>
                  <a:lnTo>
                    <a:pt x="370" y="17"/>
                  </a:lnTo>
                  <a:lnTo>
                    <a:pt x="370" y="20"/>
                  </a:lnTo>
                  <a:lnTo>
                    <a:pt x="370" y="23"/>
                  </a:lnTo>
                  <a:lnTo>
                    <a:pt x="367" y="26"/>
                  </a:lnTo>
                  <a:lnTo>
                    <a:pt x="364" y="29"/>
                  </a:lnTo>
                  <a:lnTo>
                    <a:pt x="358" y="35"/>
                  </a:lnTo>
                  <a:lnTo>
                    <a:pt x="349" y="44"/>
                  </a:lnTo>
                  <a:lnTo>
                    <a:pt x="282" y="125"/>
                  </a:lnTo>
                  <a:lnTo>
                    <a:pt x="227" y="211"/>
                  </a:lnTo>
                  <a:lnTo>
                    <a:pt x="180" y="303"/>
                  </a:lnTo>
                  <a:lnTo>
                    <a:pt x="148" y="398"/>
                  </a:lnTo>
                  <a:lnTo>
                    <a:pt x="122" y="499"/>
                  </a:lnTo>
                  <a:lnTo>
                    <a:pt x="105" y="604"/>
                  </a:lnTo>
                  <a:lnTo>
                    <a:pt x="96" y="708"/>
                  </a:lnTo>
                  <a:lnTo>
                    <a:pt x="93" y="815"/>
                  </a:lnTo>
                  <a:lnTo>
                    <a:pt x="96" y="910"/>
                  </a:lnTo>
                  <a:lnTo>
                    <a:pt x="105" y="1008"/>
                  </a:lnTo>
                  <a:lnTo>
                    <a:pt x="119" y="1109"/>
                  </a:lnTo>
                  <a:lnTo>
                    <a:pt x="143" y="1211"/>
                  </a:lnTo>
                  <a:lnTo>
                    <a:pt x="175" y="1309"/>
                  </a:lnTo>
                  <a:lnTo>
                    <a:pt x="218" y="1404"/>
                  </a:lnTo>
                  <a:lnTo>
                    <a:pt x="274" y="1493"/>
                  </a:lnTo>
                  <a:lnTo>
                    <a:pt x="343" y="1576"/>
                  </a:lnTo>
                  <a:lnTo>
                    <a:pt x="352" y="1585"/>
                  </a:lnTo>
                  <a:lnTo>
                    <a:pt x="358" y="1591"/>
                  </a:lnTo>
                  <a:lnTo>
                    <a:pt x="364" y="1597"/>
                  </a:lnTo>
                  <a:lnTo>
                    <a:pt x="367" y="1600"/>
                  </a:lnTo>
                  <a:lnTo>
                    <a:pt x="370" y="1606"/>
                  </a:lnTo>
                  <a:lnTo>
                    <a:pt x="370" y="1606"/>
                  </a:lnTo>
                  <a:lnTo>
                    <a:pt x="370" y="1609"/>
                  </a:lnTo>
                  <a:lnTo>
                    <a:pt x="370" y="1612"/>
                  </a:lnTo>
                  <a:lnTo>
                    <a:pt x="370" y="1612"/>
                  </a:lnTo>
                  <a:lnTo>
                    <a:pt x="370" y="1618"/>
                  </a:lnTo>
                  <a:lnTo>
                    <a:pt x="367" y="1624"/>
                  </a:lnTo>
                  <a:lnTo>
                    <a:pt x="361" y="1627"/>
                  </a:lnTo>
                  <a:lnTo>
                    <a:pt x="352" y="1627"/>
                  </a:lnTo>
                  <a:lnTo>
                    <a:pt x="340" y="1621"/>
                  </a:lnTo>
                  <a:lnTo>
                    <a:pt x="320" y="1606"/>
                  </a:lnTo>
                  <a:lnTo>
                    <a:pt x="294" y="1582"/>
                  </a:lnTo>
                  <a:lnTo>
                    <a:pt x="259" y="1550"/>
                  </a:lnTo>
                  <a:lnTo>
                    <a:pt x="221" y="1505"/>
                  </a:lnTo>
                  <a:lnTo>
                    <a:pt x="180" y="1454"/>
                  </a:lnTo>
                  <a:lnTo>
                    <a:pt x="143" y="1392"/>
                  </a:lnTo>
                  <a:lnTo>
                    <a:pt x="105" y="1321"/>
                  </a:lnTo>
                  <a:lnTo>
                    <a:pt x="61" y="1211"/>
                  </a:lnTo>
                  <a:lnTo>
                    <a:pt x="29" y="1100"/>
                  </a:lnTo>
                  <a:lnTo>
                    <a:pt x="12" y="996"/>
                  </a:lnTo>
                  <a:lnTo>
                    <a:pt x="3" y="898"/>
                  </a:lnTo>
                  <a:lnTo>
                    <a:pt x="0" y="815"/>
                  </a:lnTo>
                  <a:lnTo>
                    <a:pt x="3" y="729"/>
                  </a:lnTo>
                  <a:lnTo>
                    <a:pt x="12" y="633"/>
                  </a:lnTo>
                  <a:lnTo>
                    <a:pt x="29" y="532"/>
                  </a:lnTo>
                  <a:lnTo>
                    <a:pt x="58" y="425"/>
                  </a:lnTo>
                  <a:lnTo>
                    <a:pt x="99" y="318"/>
                  </a:lnTo>
                  <a:lnTo>
                    <a:pt x="137" y="244"/>
                  </a:lnTo>
                  <a:lnTo>
                    <a:pt x="178" y="181"/>
                  </a:lnTo>
                  <a:lnTo>
                    <a:pt x="218" y="128"/>
                  </a:lnTo>
                  <a:lnTo>
                    <a:pt x="256" y="83"/>
                  </a:lnTo>
                  <a:lnTo>
                    <a:pt x="291" y="47"/>
                  </a:lnTo>
                  <a:lnTo>
                    <a:pt x="320" y="20"/>
                  </a:lnTo>
                  <a:lnTo>
                    <a:pt x="340" y="6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120"/>
            <p:cNvSpPr>
              <a:spLocks/>
            </p:cNvSpPr>
            <p:nvPr/>
          </p:nvSpPr>
          <p:spPr bwMode="auto">
            <a:xfrm>
              <a:off x="7801" y="4342"/>
              <a:ext cx="675" cy="735"/>
            </a:xfrm>
            <a:custGeom>
              <a:avLst/>
              <a:gdLst/>
              <a:ahLst/>
              <a:cxnLst>
                <a:cxn ang="0">
                  <a:pos x="390" y="21"/>
                </a:cxn>
                <a:cxn ang="0">
                  <a:pos x="454" y="90"/>
                </a:cxn>
                <a:cxn ang="0">
                  <a:pos x="515" y="122"/>
                </a:cxn>
                <a:cxn ang="0">
                  <a:pos x="584" y="90"/>
                </a:cxn>
                <a:cxn ang="0">
                  <a:pos x="640" y="9"/>
                </a:cxn>
                <a:cxn ang="0">
                  <a:pos x="657" y="0"/>
                </a:cxn>
                <a:cxn ang="0">
                  <a:pos x="669" y="3"/>
                </a:cxn>
                <a:cxn ang="0">
                  <a:pos x="675" y="15"/>
                </a:cxn>
                <a:cxn ang="0">
                  <a:pos x="657" y="54"/>
                </a:cxn>
                <a:cxn ang="0">
                  <a:pos x="582" y="152"/>
                </a:cxn>
                <a:cxn ang="0">
                  <a:pos x="465" y="280"/>
                </a:cxn>
                <a:cxn ang="0">
                  <a:pos x="378" y="357"/>
                </a:cxn>
                <a:cxn ang="0">
                  <a:pos x="334" y="399"/>
                </a:cxn>
                <a:cxn ang="0">
                  <a:pos x="232" y="491"/>
                </a:cxn>
                <a:cxn ang="0">
                  <a:pos x="145" y="584"/>
                </a:cxn>
                <a:cxn ang="0">
                  <a:pos x="154" y="581"/>
                </a:cxn>
                <a:cxn ang="0">
                  <a:pos x="180" y="578"/>
                </a:cxn>
                <a:cxn ang="0">
                  <a:pos x="212" y="581"/>
                </a:cxn>
                <a:cxn ang="0">
                  <a:pos x="299" y="607"/>
                </a:cxn>
                <a:cxn ang="0">
                  <a:pos x="419" y="625"/>
                </a:cxn>
                <a:cxn ang="0">
                  <a:pos x="509" y="590"/>
                </a:cxn>
                <a:cxn ang="0">
                  <a:pos x="584" y="491"/>
                </a:cxn>
                <a:cxn ang="0">
                  <a:pos x="593" y="473"/>
                </a:cxn>
                <a:cxn ang="0">
                  <a:pos x="614" y="470"/>
                </a:cxn>
                <a:cxn ang="0">
                  <a:pos x="625" y="485"/>
                </a:cxn>
                <a:cxn ang="0">
                  <a:pos x="596" y="572"/>
                </a:cxn>
                <a:cxn ang="0">
                  <a:pos x="512" y="682"/>
                </a:cxn>
                <a:cxn ang="0">
                  <a:pos x="375" y="735"/>
                </a:cxn>
                <a:cxn ang="0">
                  <a:pos x="294" y="700"/>
                </a:cxn>
                <a:cxn ang="0">
                  <a:pos x="227" y="628"/>
                </a:cxn>
                <a:cxn ang="0">
                  <a:pos x="142" y="622"/>
                </a:cxn>
                <a:cxn ang="0">
                  <a:pos x="46" y="717"/>
                </a:cxn>
                <a:cxn ang="0">
                  <a:pos x="32" y="735"/>
                </a:cxn>
                <a:cxn ang="0">
                  <a:pos x="17" y="735"/>
                </a:cxn>
                <a:cxn ang="0">
                  <a:pos x="6" y="732"/>
                </a:cxn>
                <a:cxn ang="0">
                  <a:pos x="6" y="709"/>
                </a:cxn>
                <a:cxn ang="0">
                  <a:pos x="75" y="607"/>
                </a:cxn>
                <a:cxn ang="0">
                  <a:pos x="308" y="372"/>
                </a:cxn>
                <a:cxn ang="0">
                  <a:pos x="378" y="310"/>
                </a:cxn>
                <a:cxn ang="0">
                  <a:pos x="477" y="218"/>
                </a:cxn>
                <a:cxn ang="0">
                  <a:pos x="509" y="158"/>
                </a:cxn>
                <a:cxn ang="0">
                  <a:pos x="442" y="146"/>
                </a:cxn>
                <a:cxn ang="0">
                  <a:pos x="308" y="110"/>
                </a:cxn>
                <a:cxn ang="0">
                  <a:pos x="247" y="119"/>
                </a:cxn>
                <a:cxn ang="0">
                  <a:pos x="174" y="185"/>
                </a:cxn>
                <a:cxn ang="0">
                  <a:pos x="163" y="200"/>
                </a:cxn>
                <a:cxn ang="0">
                  <a:pos x="142" y="200"/>
                </a:cxn>
                <a:cxn ang="0">
                  <a:pos x="134" y="185"/>
                </a:cxn>
                <a:cxn ang="0">
                  <a:pos x="163" y="110"/>
                </a:cxn>
                <a:cxn ang="0">
                  <a:pos x="244" y="24"/>
                </a:cxn>
              </a:cxnLst>
              <a:rect l="0" t="0" r="r" b="b"/>
              <a:pathLst>
                <a:path w="675" h="735">
                  <a:moveTo>
                    <a:pt x="326" y="0"/>
                  </a:moveTo>
                  <a:lnTo>
                    <a:pt x="360" y="6"/>
                  </a:lnTo>
                  <a:lnTo>
                    <a:pt x="390" y="21"/>
                  </a:lnTo>
                  <a:lnTo>
                    <a:pt x="413" y="42"/>
                  </a:lnTo>
                  <a:lnTo>
                    <a:pt x="436" y="69"/>
                  </a:lnTo>
                  <a:lnTo>
                    <a:pt x="454" y="90"/>
                  </a:lnTo>
                  <a:lnTo>
                    <a:pt x="471" y="108"/>
                  </a:lnTo>
                  <a:lnTo>
                    <a:pt x="491" y="119"/>
                  </a:lnTo>
                  <a:lnTo>
                    <a:pt x="515" y="122"/>
                  </a:lnTo>
                  <a:lnTo>
                    <a:pt x="538" y="119"/>
                  </a:lnTo>
                  <a:lnTo>
                    <a:pt x="561" y="108"/>
                  </a:lnTo>
                  <a:lnTo>
                    <a:pt x="584" y="90"/>
                  </a:lnTo>
                  <a:lnTo>
                    <a:pt x="608" y="60"/>
                  </a:lnTo>
                  <a:lnTo>
                    <a:pt x="637" y="18"/>
                  </a:lnTo>
                  <a:lnTo>
                    <a:pt x="640" y="9"/>
                  </a:lnTo>
                  <a:lnTo>
                    <a:pt x="646" y="3"/>
                  </a:lnTo>
                  <a:lnTo>
                    <a:pt x="651" y="0"/>
                  </a:lnTo>
                  <a:lnTo>
                    <a:pt x="657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9" y="3"/>
                  </a:lnTo>
                  <a:lnTo>
                    <a:pt x="672" y="3"/>
                  </a:lnTo>
                  <a:lnTo>
                    <a:pt x="675" y="9"/>
                  </a:lnTo>
                  <a:lnTo>
                    <a:pt x="675" y="15"/>
                  </a:lnTo>
                  <a:lnTo>
                    <a:pt x="675" y="21"/>
                  </a:lnTo>
                  <a:lnTo>
                    <a:pt x="669" y="33"/>
                  </a:lnTo>
                  <a:lnTo>
                    <a:pt x="657" y="54"/>
                  </a:lnTo>
                  <a:lnTo>
                    <a:pt x="640" y="81"/>
                  </a:lnTo>
                  <a:lnTo>
                    <a:pt x="616" y="113"/>
                  </a:lnTo>
                  <a:lnTo>
                    <a:pt x="582" y="152"/>
                  </a:lnTo>
                  <a:lnTo>
                    <a:pt x="541" y="200"/>
                  </a:lnTo>
                  <a:lnTo>
                    <a:pt x="491" y="253"/>
                  </a:lnTo>
                  <a:lnTo>
                    <a:pt x="465" y="280"/>
                  </a:lnTo>
                  <a:lnTo>
                    <a:pt x="433" y="307"/>
                  </a:lnTo>
                  <a:lnTo>
                    <a:pt x="404" y="334"/>
                  </a:lnTo>
                  <a:lnTo>
                    <a:pt x="378" y="357"/>
                  </a:lnTo>
                  <a:lnTo>
                    <a:pt x="355" y="378"/>
                  </a:lnTo>
                  <a:lnTo>
                    <a:pt x="340" y="393"/>
                  </a:lnTo>
                  <a:lnTo>
                    <a:pt x="334" y="399"/>
                  </a:lnTo>
                  <a:lnTo>
                    <a:pt x="299" y="429"/>
                  </a:lnTo>
                  <a:lnTo>
                    <a:pt x="267" y="459"/>
                  </a:lnTo>
                  <a:lnTo>
                    <a:pt x="232" y="491"/>
                  </a:lnTo>
                  <a:lnTo>
                    <a:pt x="192" y="533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54" y="581"/>
                  </a:lnTo>
                  <a:lnTo>
                    <a:pt x="163" y="581"/>
                  </a:lnTo>
                  <a:lnTo>
                    <a:pt x="171" y="578"/>
                  </a:lnTo>
                  <a:lnTo>
                    <a:pt x="180" y="578"/>
                  </a:lnTo>
                  <a:lnTo>
                    <a:pt x="186" y="578"/>
                  </a:lnTo>
                  <a:lnTo>
                    <a:pt x="189" y="578"/>
                  </a:lnTo>
                  <a:lnTo>
                    <a:pt x="212" y="581"/>
                  </a:lnTo>
                  <a:lnTo>
                    <a:pt x="235" y="584"/>
                  </a:lnTo>
                  <a:lnTo>
                    <a:pt x="264" y="592"/>
                  </a:lnTo>
                  <a:lnTo>
                    <a:pt x="299" y="607"/>
                  </a:lnTo>
                  <a:lnTo>
                    <a:pt x="346" y="622"/>
                  </a:lnTo>
                  <a:lnTo>
                    <a:pt x="392" y="625"/>
                  </a:lnTo>
                  <a:lnTo>
                    <a:pt x="419" y="625"/>
                  </a:lnTo>
                  <a:lnTo>
                    <a:pt x="448" y="619"/>
                  </a:lnTo>
                  <a:lnTo>
                    <a:pt x="480" y="607"/>
                  </a:lnTo>
                  <a:lnTo>
                    <a:pt x="509" y="590"/>
                  </a:lnTo>
                  <a:lnTo>
                    <a:pt x="538" y="563"/>
                  </a:lnTo>
                  <a:lnTo>
                    <a:pt x="564" y="533"/>
                  </a:lnTo>
                  <a:lnTo>
                    <a:pt x="584" y="491"/>
                  </a:lnTo>
                  <a:lnTo>
                    <a:pt x="587" y="485"/>
                  </a:lnTo>
                  <a:lnTo>
                    <a:pt x="590" y="479"/>
                  </a:lnTo>
                  <a:lnTo>
                    <a:pt x="593" y="473"/>
                  </a:lnTo>
                  <a:lnTo>
                    <a:pt x="599" y="470"/>
                  </a:lnTo>
                  <a:lnTo>
                    <a:pt x="605" y="470"/>
                  </a:lnTo>
                  <a:lnTo>
                    <a:pt x="614" y="470"/>
                  </a:lnTo>
                  <a:lnTo>
                    <a:pt x="619" y="476"/>
                  </a:lnTo>
                  <a:lnTo>
                    <a:pt x="625" y="479"/>
                  </a:lnTo>
                  <a:lnTo>
                    <a:pt x="625" y="485"/>
                  </a:lnTo>
                  <a:lnTo>
                    <a:pt x="622" y="506"/>
                  </a:lnTo>
                  <a:lnTo>
                    <a:pt x="614" y="536"/>
                  </a:lnTo>
                  <a:lnTo>
                    <a:pt x="596" y="572"/>
                  </a:lnTo>
                  <a:lnTo>
                    <a:pt x="573" y="607"/>
                  </a:lnTo>
                  <a:lnTo>
                    <a:pt x="544" y="646"/>
                  </a:lnTo>
                  <a:lnTo>
                    <a:pt x="512" y="682"/>
                  </a:lnTo>
                  <a:lnTo>
                    <a:pt x="471" y="709"/>
                  </a:lnTo>
                  <a:lnTo>
                    <a:pt x="424" y="729"/>
                  </a:lnTo>
                  <a:lnTo>
                    <a:pt x="375" y="735"/>
                  </a:lnTo>
                  <a:lnTo>
                    <a:pt x="346" y="732"/>
                  </a:lnTo>
                  <a:lnTo>
                    <a:pt x="317" y="720"/>
                  </a:lnTo>
                  <a:lnTo>
                    <a:pt x="294" y="700"/>
                  </a:lnTo>
                  <a:lnTo>
                    <a:pt x="273" y="676"/>
                  </a:lnTo>
                  <a:lnTo>
                    <a:pt x="247" y="646"/>
                  </a:lnTo>
                  <a:lnTo>
                    <a:pt x="227" y="628"/>
                  </a:lnTo>
                  <a:lnTo>
                    <a:pt x="206" y="616"/>
                  </a:lnTo>
                  <a:lnTo>
                    <a:pt x="180" y="613"/>
                  </a:lnTo>
                  <a:lnTo>
                    <a:pt x="142" y="622"/>
                  </a:lnTo>
                  <a:lnTo>
                    <a:pt x="107" y="643"/>
                  </a:lnTo>
                  <a:lnTo>
                    <a:pt x="75" y="676"/>
                  </a:lnTo>
                  <a:lnTo>
                    <a:pt x="46" y="717"/>
                  </a:lnTo>
                  <a:lnTo>
                    <a:pt x="40" y="726"/>
                  </a:lnTo>
                  <a:lnTo>
                    <a:pt x="35" y="732"/>
                  </a:lnTo>
                  <a:lnTo>
                    <a:pt x="32" y="735"/>
                  </a:lnTo>
                  <a:lnTo>
                    <a:pt x="26" y="735"/>
                  </a:lnTo>
                  <a:lnTo>
                    <a:pt x="20" y="735"/>
                  </a:lnTo>
                  <a:lnTo>
                    <a:pt x="17" y="735"/>
                  </a:lnTo>
                  <a:lnTo>
                    <a:pt x="14" y="735"/>
                  </a:lnTo>
                  <a:lnTo>
                    <a:pt x="8" y="735"/>
                  </a:lnTo>
                  <a:lnTo>
                    <a:pt x="6" y="732"/>
                  </a:lnTo>
                  <a:lnTo>
                    <a:pt x="3" y="726"/>
                  </a:lnTo>
                  <a:lnTo>
                    <a:pt x="0" y="720"/>
                  </a:lnTo>
                  <a:lnTo>
                    <a:pt x="6" y="709"/>
                  </a:lnTo>
                  <a:lnTo>
                    <a:pt x="20" y="685"/>
                  </a:lnTo>
                  <a:lnTo>
                    <a:pt x="43" y="649"/>
                  </a:lnTo>
                  <a:lnTo>
                    <a:pt x="75" y="607"/>
                  </a:lnTo>
                  <a:lnTo>
                    <a:pt x="116" y="560"/>
                  </a:lnTo>
                  <a:lnTo>
                    <a:pt x="166" y="506"/>
                  </a:lnTo>
                  <a:lnTo>
                    <a:pt x="308" y="372"/>
                  </a:lnTo>
                  <a:lnTo>
                    <a:pt x="323" y="357"/>
                  </a:lnTo>
                  <a:lnTo>
                    <a:pt x="349" y="337"/>
                  </a:lnTo>
                  <a:lnTo>
                    <a:pt x="378" y="310"/>
                  </a:lnTo>
                  <a:lnTo>
                    <a:pt x="410" y="280"/>
                  </a:lnTo>
                  <a:lnTo>
                    <a:pt x="442" y="250"/>
                  </a:lnTo>
                  <a:lnTo>
                    <a:pt x="477" y="218"/>
                  </a:lnTo>
                  <a:lnTo>
                    <a:pt x="506" y="188"/>
                  </a:lnTo>
                  <a:lnTo>
                    <a:pt x="532" y="158"/>
                  </a:lnTo>
                  <a:lnTo>
                    <a:pt x="509" y="158"/>
                  </a:lnTo>
                  <a:lnTo>
                    <a:pt x="488" y="158"/>
                  </a:lnTo>
                  <a:lnTo>
                    <a:pt x="465" y="152"/>
                  </a:lnTo>
                  <a:lnTo>
                    <a:pt x="442" y="146"/>
                  </a:lnTo>
                  <a:lnTo>
                    <a:pt x="407" y="134"/>
                  </a:lnTo>
                  <a:lnTo>
                    <a:pt x="358" y="116"/>
                  </a:lnTo>
                  <a:lnTo>
                    <a:pt x="308" y="110"/>
                  </a:lnTo>
                  <a:lnTo>
                    <a:pt x="296" y="110"/>
                  </a:lnTo>
                  <a:lnTo>
                    <a:pt x="273" y="113"/>
                  </a:lnTo>
                  <a:lnTo>
                    <a:pt x="247" y="119"/>
                  </a:lnTo>
                  <a:lnTo>
                    <a:pt x="218" y="131"/>
                  </a:lnTo>
                  <a:lnTo>
                    <a:pt x="192" y="152"/>
                  </a:lnTo>
                  <a:lnTo>
                    <a:pt x="174" y="185"/>
                  </a:lnTo>
                  <a:lnTo>
                    <a:pt x="171" y="191"/>
                  </a:lnTo>
                  <a:lnTo>
                    <a:pt x="168" y="194"/>
                  </a:lnTo>
                  <a:lnTo>
                    <a:pt x="163" y="200"/>
                  </a:lnTo>
                  <a:lnTo>
                    <a:pt x="157" y="200"/>
                  </a:lnTo>
                  <a:lnTo>
                    <a:pt x="151" y="203"/>
                  </a:lnTo>
                  <a:lnTo>
                    <a:pt x="142" y="200"/>
                  </a:lnTo>
                  <a:lnTo>
                    <a:pt x="136" y="197"/>
                  </a:lnTo>
                  <a:lnTo>
                    <a:pt x="134" y="191"/>
                  </a:lnTo>
                  <a:lnTo>
                    <a:pt x="134" y="185"/>
                  </a:lnTo>
                  <a:lnTo>
                    <a:pt x="136" y="167"/>
                  </a:lnTo>
                  <a:lnTo>
                    <a:pt x="145" y="140"/>
                  </a:lnTo>
                  <a:lnTo>
                    <a:pt x="163" y="110"/>
                  </a:lnTo>
                  <a:lnTo>
                    <a:pt x="183" y="81"/>
                  </a:lnTo>
                  <a:lnTo>
                    <a:pt x="212" y="51"/>
                  </a:lnTo>
                  <a:lnTo>
                    <a:pt x="244" y="24"/>
                  </a:lnTo>
                  <a:lnTo>
                    <a:pt x="282" y="6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121"/>
            <p:cNvSpPr>
              <a:spLocks/>
            </p:cNvSpPr>
            <p:nvPr/>
          </p:nvSpPr>
          <p:spPr bwMode="auto">
            <a:xfrm>
              <a:off x="8607" y="4530"/>
              <a:ext cx="410" cy="764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3"/>
                </a:cxn>
                <a:cxn ang="0">
                  <a:pos x="244" y="3"/>
                </a:cxn>
                <a:cxn ang="0">
                  <a:pos x="250" y="6"/>
                </a:cxn>
                <a:cxn ang="0">
                  <a:pos x="253" y="12"/>
                </a:cxn>
                <a:cxn ang="0">
                  <a:pos x="253" y="21"/>
                </a:cxn>
                <a:cxn ang="0">
                  <a:pos x="253" y="36"/>
                </a:cxn>
                <a:cxn ang="0">
                  <a:pos x="253" y="36"/>
                </a:cxn>
                <a:cxn ang="0">
                  <a:pos x="253" y="672"/>
                </a:cxn>
                <a:cxn ang="0">
                  <a:pos x="256" y="687"/>
                </a:cxn>
                <a:cxn ang="0">
                  <a:pos x="258" y="702"/>
                </a:cxn>
                <a:cxn ang="0">
                  <a:pos x="267" y="711"/>
                </a:cxn>
                <a:cxn ang="0">
                  <a:pos x="288" y="720"/>
                </a:cxn>
                <a:cxn ang="0">
                  <a:pos x="320" y="723"/>
                </a:cxn>
                <a:cxn ang="0">
                  <a:pos x="366" y="726"/>
                </a:cxn>
                <a:cxn ang="0">
                  <a:pos x="410" y="726"/>
                </a:cxn>
                <a:cxn ang="0">
                  <a:pos x="410" y="764"/>
                </a:cxn>
                <a:cxn ang="0">
                  <a:pos x="386" y="764"/>
                </a:cxn>
                <a:cxn ang="0">
                  <a:pos x="354" y="764"/>
                </a:cxn>
                <a:cxn ang="0">
                  <a:pos x="311" y="764"/>
                </a:cxn>
                <a:cxn ang="0">
                  <a:pos x="270" y="762"/>
                </a:cxn>
                <a:cxn ang="0">
                  <a:pos x="232" y="762"/>
                </a:cxn>
                <a:cxn ang="0">
                  <a:pos x="206" y="762"/>
                </a:cxn>
                <a:cxn ang="0">
                  <a:pos x="180" y="762"/>
                </a:cxn>
                <a:cxn ang="0">
                  <a:pos x="142" y="762"/>
                </a:cxn>
                <a:cxn ang="0">
                  <a:pos x="98" y="764"/>
                </a:cxn>
                <a:cxn ang="0">
                  <a:pos x="58" y="764"/>
                </a:cxn>
                <a:cxn ang="0">
                  <a:pos x="26" y="764"/>
                </a:cxn>
                <a:cxn ang="0">
                  <a:pos x="5" y="764"/>
                </a:cxn>
                <a:cxn ang="0">
                  <a:pos x="5" y="726"/>
                </a:cxn>
                <a:cxn ang="0">
                  <a:pos x="49" y="726"/>
                </a:cxn>
                <a:cxn ang="0">
                  <a:pos x="96" y="723"/>
                </a:cxn>
                <a:cxn ang="0">
                  <a:pos x="128" y="720"/>
                </a:cxn>
                <a:cxn ang="0">
                  <a:pos x="148" y="711"/>
                </a:cxn>
                <a:cxn ang="0">
                  <a:pos x="157" y="702"/>
                </a:cxn>
                <a:cxn ang="0">
                  <a:pos x="160" y="687"/>
                </a:cxn>
                <a:cxn ang="0">
                  <a:pos x="162" y="672"/>
                </a:cxn>
                <a:cxn ang="0">
                  <a:pos x="162" y="86"/>
                </a:cxn>
                <a:cxn ang="0">
                  <a:pos x="116" y="104"/>
                </a:cxn>
                <a:cxn ang="0">
                  <a:pos x="69" y="113"/>
                </a:cxn>
                <a:cxn ang="0">
                  <a:pos x="29" y="116"/>
                </a:cxn>
                <a:cxn ang="0">
                  <a:pos x="0" y="116"/>
                </a:cxn>
                <a:cxn ang="0">
                  <a:pos x="0" y="74"/>
                </a:cxn>
                <a:cxn ang="0">
                  <a:pos x="26" y="74"/>
                </a:cxn>
                <a:cxn ang="0">
                  <a:pos x="61" y="71"/>
                </a:cxn>
                <a:cxn ang="0">
                  <a:pos x="101" y="65"/>
                </a:cxn>
                <a:cxn ang="0">
                  <a:pos x="142" y="53"/>
                </a:cxn>
                <a:cxn ang="0">
                  <a:pos x="183" y="33"/>
                </a:cxn>
                <a:cxn ang="0">
                  <a:pos x="218" y="0"/>
                </a:cxn>
              </a:cxnLst>
              <a:rect l="0" t="0" r="r" b="b"/>
              <a:pathLst>
                <a:path w="410" h="764">
                  <a:moveTo>
                    <a:pt x="218" y="0"/>
                  </a:moveTo>
                  <a:lnTo>
                    <a:pt x="232" y="3"/>
                  </a:lnTo>
                  <a:lnTo>
                    <a:pt x="244" y="3"/>
                  </a:lnTo>
                  <a:lnTo>
                    <a:pt x="250" y="6"/>
                  </a:lnTo>
                  <a:lnTo>
                    <a:pt x="253" y="12"/>
                  </a:lnTo>
                  <a:lnTo>
                    <a:pt x="253" y="21"/>
                  </a:lnTo>
                  <a:lnTo>
                    <a:pt x="253" y="36"/>
                  </a:lnTo>
                  <a:lnTo>
                    <a:pt x="253" y="36"/>
                  </a:lnTo>
                  <a:lnTo>
                    <a:pt x="253" y="672"/>
                  </a:lnTo>
                  <a:lnTo>
                    <a:pt x="256" y="687"/>
                  </a:lnTo>
                  <a:lnTo>
                    <a:pt x="258" y="702"/>
                  </a:lnTo>
                  <a:lnTo>
                    <a:pt x="267" y="711"/>
                  </a:lnTo>
                  <a:lnTo>
                    <a:pt x="288" y="720"/>
                  </a:lnTo>
                  <a:lnTo>
                    <a:pt x="320" y="723"/>
                  </a:lnTo>
                  <a:lnTo>
                    <a:pt x="366" y="726"/>
                  </a:lnTo>
                  <a:lnTo>
                    <a:pt x="410" y="726"/>
                  </a:lnTo>
                  <a:lnTo>
                    <a:pt x="410" y="764"/>
                  </a:lnTo>
                  <a:lnTo>
                    <a:pt x="386" y="764"/>
                  </a:lnTo>
                  <a:lnTo>
                    <a:pt x="354" y="764"/>
                  </a:lnTo>
                  <a:lnTo>
                    <a:pt x="311" y="764"/>
                  </a:lnTo>
                  <a:lnTo>
                    <a:pt x="270" y="762"/>
                  </a:lnTo>
                  <a:lnTo>
                    <a:pt x="232" y="762"/>
                  </a:lnTo>
                  <a:lnTo>
                    <a:pt x="206" y="762"/>
                  </a:lnTo>
                  <a:lnTo>
                    <a:pt x="180" y="762"/>
                  </a:lnTo>
                  <a:lnTo>
                    <a:pt x="142" y="762"/>
                  </a:lnTo>
                  <a:lnTo>
                    <a:pt x="98" y="764"/>
                  </a:lnTo>
                  <a:lnTo>
                    <a:pt x="58" y="764"/>
                  </a:lnTo>
                  <a:lnTo>
                    <a:pt x="26" y="764"/>
                  </a:lnTo>
                  <a:lnTo>
                    <a:pt x="5" y="764"/>
                  </a:lnTo>
                  <a:lnTo>
                    <a:pt x="5" y="726"/>
                  </a:lnTo>
                  <a:lnTo>
                    <a:pt x="49" y="726"/>
                  </a:lnTo>
                  <a:lnTo>
                    <a:pt x="96" y="723"/>
                  </a:lnTo>
                  <a:lnTo>
                    <a:pt x="128" y="720"/>
                  </a:lnTo>
                  <a:lnTo>
                    <a:pt x="148" y="711"/>
                  </a:lnTo>
                  <a:lnTo>
                    <a:pt x="157" y="702"/>
                  </a:lnTo>
                  <a:lnTo>
                    <a:pt x="160" y="687"/>
                  </a:lnTo>
                  <a:lnTo>
                    <a:pt x="162" y="672"/>
                  </a:lnTo>
                  <a:lnTo>
                    <a:pt x="162" y="86"/>
                  </a:lnTo>
                  <a:lnTo>
                    <a:pt x="116" y="104"/>
                  </a:lnTo>
                  <a:lnTo>
                    <a:pt x="69" y="113"/>
                  </a:lnTo>
                  <a:lnTo>
                    <a:pt x="29" y="116"/>
                  </a:lnTo>
                  <a:lnTo>
                    <a:pt x="0" y="116"/>
                  </a:lnTo>
                  <a:lnTo>
                    <a:pt x="0" y="74"/>
                  </a:lnTo>
                  <a:lnTo>
                    <a:pt x="26" y="74"/>
                  </a:lnTo>
                  <a:lnTo>
                    <a:pt x="61" y="71"/>
                  </a:lnTo>
                  <a:lnTo>
                    <a:pt x="101" y="65"/>
                  </a:lnTo>
                  <a:lnTo>
                    <a:pt x="142" y="53"/>
                  </a:lnTo>
                  <a:lnTo>
                    <a:pt x="183" y="33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122"/>
            <p:cNvSpPr>
              <a:spLocks/>
            </p:cNvSpPr>
            <p:nvPr/>
          </p:nvSpPr>
          <p:spPr bwMode="auto">
            <a:xfrm>
              <a:off x="9331" y="4890"/>
              <a:ext cx="186" cy="48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9" y="6"/>
                </a:cxn>
                <a:cxn ang="0">
                  <a:pos x="145" y="27"/>
                </a:cxn>
                <a:cxn ang="0">
                  <a:pos x="166" y="62"/>
                </a:cxn>
                <a:cxn ang="0">
                  <a:pos x="180" y="110"/>
                </a:cxn>
                <a:cxn ang="0">
                  <a:pos x="186" y="169"/>
                </a:cxn>
                <a:cxn ang="0">
                  <a:pos x="186" y="169"/>
                </a:cxn>
                <a:cxn ang="0">
                  <a:pos x="180" y="238"/>
                </a:cxn>
                <a:cxn ang="0">
                  <a:pos x="166" y="297"/>
                </a:cxn>
                <a:cxn ang="0">
                  <a:pos x="142" y="354"/>
                </a:cxn>
                <a:cxn ang="0">
                  <a:pos x="119" y="399"/>
                </a:cxn>
                <a:cxn ang="0">
                  <a:pos x="93" y="434"/>
                </a:cxn>
                <a:cxn ang="0">
                  <a:pos x="70" y="464"/>
                </a:cxn>
                <a:cxn ang="0">
                  <a:pos x="52" y="479"/>
                </a:cxn>
                <a:cxn ang="0">
                  <a:pos x="41" y="485"/>
                </a:cxn>
                <a:cxn ang="0">
                  <a:pos x="35" y="485"/>
                </a:cxn>
                <a:cxn ang="0">
                  <a:pos x="29" y="479"/>
                </a:cxn>
                <a:cxn ang="0">
                  <a:pos x="26" y="473"/>
                </a:cxn>
                <a:cxn ang="0">
                  <a:pos x="26" y="467"/>
                </a:cxn>
                <a:cxn ang="0">
                  <a:pos x="26" y="464"/>
                </a:cxn>
                <a:cxn ang="0">
                  <a:pos x="26" y="461"/>
                </a:cxn>
                <a:cxn ang="0">
                  <a:pos x="26" y="458"/>
                </a:cxn>
                <a:cxn ang="0">
                  <a:pos x="29" y="455"/>
                </a:cxn>
                <a:cxn ang="0">
                  <a:pos x="35" y="449"/>
                </a:cxn>
                <a:cxn ang="0">
                  <a:pos x="44" y="440"/>
                </a:cxn>
                <a:cxn ang="0">
                  <a:pos x="73" y="404"/>
                </a:cxn>
                <a:cxn ang="0">
                  <a:pos x="102" y="357"/>
                </a:cxn>
                <a:cxn ang="0">
                  <a:pos x="128" y="300"/>
                </a:cxn>
                <a:cxn ang="0">
                  <a:pos x="142" y="238"/>
                </a:cxn>
                <a:cxn ang="0">
                  <a:pos x="151" y="169"/>
                </a:cxn>
                <a:cxn ang="0">
                  <a:pos x="151" y="158"/>
                </a:cxn>
                <a:cxn ang="0">
                  <a:pos x="151" y="149"/>
                </a:cxn>
                <a:cxn ang="0">
                  <a:pos x="148" y="146"/>
                </a:cxn>
                <a:cxn ang="0">
                  <a:pos x="148" y="146"/>
                </a:cxn>
                <a:cxn ang="0">
                  <a:pos x="148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2" y="149"/>
                </a:cxn>
                <a:cxn ang="0">
                  <a:pos x="140" y="152"/>
                </a:cxn>
                <a:cxn ang="0">
                  <a:pos x="113" y="166"/>
                </a:cxn>
                <a:cxn ang="0">
                  <a:pos x="84" y="169"/>
                </a:cxn>
                <a:cxn ang="0">
                  <a:pos x="55" y="166"/>
                </a:cxn>
                <a:cxn ang="0">
                  <a:pos x="32" y="152"/>
                </a:cxn>
                <a:cxn ang="0">
                  <a:pos x="14" y="134"/>
                </a:cxn>
                <a:cxn ang="0">
                  <a:pos x="3" y="110"/>
                </a:cxn>
                <a:cxn ang="0">
                  <a:pos x="0" y="83"/>
                </a:cxn>
                <a:cxn ang="0">
                  <a:pos x="3" y="59"/>
                </a:cxn>
                <a:cxn ang="0">
                  <a:pos x="14" y="36"/>
                </a:cxn>
                <a:cxn ang="0">
                  <a:pos x="32" y="18"/>
                </a:cxn>
                <a:cxn ang="0">
                  <a:pos x="55" y="3"/>
                </a:cxn>
                <a:cxn ang="0">
                  <a:pos x="84" y="0"/>
                </a:cxn>
              </a:cxnLst>
              <a:rect l="0" t="0" r="r" b="b"/>
              <a:pathLst>
                <a:path w="186" h="485">
                  <a:moveTo>
                    <a:pt x="84" y="0"/>
                  </a:moveTo>
                  <a:lnTo>
                    <a:pt x="119" y="6"/>
                  </a:lnTo>
                  <a:lnTo>
                    <a:pt x="145" y="27"/>
                  </a:lnTo>
                  <a:lnTo>
                    <a:pt x="166" y="62"/>
                  </a:lnTo>
                  <a:lnTo>
                    <a:pt x="180" y="110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0" y="238"/>
                  </a:lnTo>
                  <a:lnTo>
                    <a:pt x="166" y="297"/>
                  </a:lnTo>
                  <a:lnTo>
                    <a:pt x="142" y="354"/>
                  </a:lnTo>
                  <a:lnTo>
                    <a:pt x="119" y="399"/>
                  </a:lnTo>
                  <a:lnTo>
                    <a:pt x="93" y="434"/>
                  </a:lnTo>
                  <a:lnTo>
                    <a:pt x="70" y="464"/>
                  </a:lnTo>
                  <a:lnTo>
                    <a:pt x="52" y="479"/>
                  </a:lnTo>
                  <a:lnTo>
                    <a:pt x="41" y="485"/>
                  </a:lnTo>
                  <a:lnTo>
                    <a:pt x="35" y="485"/>
                  </a:lnTo>
                  <a:lnTo>
                    <a:pt x="29" y="479"/>
                  </a:lnTo>
                  <a:lnTo>
                    <a:pt x="26" y="473"/>
                  </a:lnTo>
                  <a:lnTo>
                    <a:pt x="26" y="467"/>
                  </a:lnTo>
                  <a:lnTo>
                    <a:pt x="26" y="464"/>
                  </a:lnTo>
                  <a:lnTo>
                    <a:pt x="26" y="461"/>
                  </a:lnTo>
                  <a:lnTo>
                    <a:pt x="26" y="458"/>
                  </a:lnTo>
                  <a:lnTo>
                    <a:pt x="29" y="455"/>
                  </a:lnTo>
                  <a:lnTo>
                    <a:pt x="35" y="449"/>
                  </a:lnTo>
                  <a:lnTo>
                    <a:pt x="44" y="440"/>
                  </a:lnTo>
                  <a:lnTo>
                    <a:pt x="73" y="404"/>
                  </a:lnTo>
                  <a:lnTo>
                    <a:pt x="102" y="357"/>
                  </a:lnTo>
                  <a:lnTo>
                    <a:pt x="128" y="300"/>
                  </a:lnTo>
                  <a:lnTo>
                    <a:pt x="142" y="238"/>
                  </a:lnTo>
                  <a:lnTo>
                    <a:pt x="151" y="169"/>
                  </a:lnTo>
                  <a:lnTo>
                    <a:pt x="151" y="158"/>
                  </a:lnTo>
                  <a:lnTo>
                    <a:pt x="151" y="149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2" y="149"/>
                  </a:lnTo>
                  <a:lnTo>
                    <a:pt x="140" y="152"/>
                  </a:lnTo>
                  <a:lnTo>
                    <a:pt x="113" y="166"/>
                  </a:lnTo>
                  <a:lnTo>
                    <a:pt x="84" y="169"/>
                  </a:lnTo>
                  <a:lnTo>
                    <a:pt x="55" y="166"/>
                  </a:lnTo>
                  <a:lnTo>
                    <a:pt x="32" y="152"/>
                  </a:lnTo>
                  <a:lnTo>
                    <a:pt x="14" y="134"/>
                  </a:lnTo>
                  <a:lnTo>
                    <a:pt x="3" y="110"/>
                  </a:lnTo>
                  <a:lnTo>
                    <a:pt x="0" y="83"/>
                  </a:lnTo>
                  <a:lnTo>
                    <a:pt x="3" y="59"/>
                  </a:lnTo>
                  <a:lnTo>
                    <a:pt x="14" y="36"/>
                  </a:lnTo>
                  <a:lnTo>
                    <a:pt x="32" y="18"/>
                  </a:lnTo>
                  <a:lnTo>
                    <a:pt x="55" y="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123"/>
            <p:cNvSpPr>
              <a:spLocks/>
            </p:cNvSpPr>
            <p:nvPr/>
          </p:nvSpPr>
          <p:spPr bwMode="auto">
            <a:xfrm>
              <a:off x="9971" y="4342"/>
              <a:ext cx="675" cy="735"/>
            </a:xfrm>
            <a:custGeom>
              <a:avLst/>
              <a:gdLst/>
              <a:ahLst/>
              <a:cxnLst>
                <a:cxn ang="0">
                  <a:pos x="387" y="21"/>
                </a:cxn>
                <a:cxn ang="0">
                  <a:pos x="451" y="90"/>
                </a:cxn>
                <a:cxn ang="0">
                  <a:pos x="515" y="122"/>
                </a:cxn>
                <a:cxn ang="0">
                  <a:pos x="582" y="90"/>
                </a:cxn>
                <a:cxn ang="0">
                  <a:pos x="640" y="9"/>
                </a:cxn>
                <a:cxn ang="0">
                  <a:pos x="657" y="0"/>
                </a:cxn>
                <a:cxn ang="0">
                  <a:pos x="669" y="3"/>
                </a:cxn>
                <a:cxn ang="0">
                  <a:pos x="675" y="15"/>
                </a:cxn>
                <a:cxn ang="0">
                  <a:pos x="657" y="54"/>
                </a:cxn>
                <a:cxn ang="0">
                  <a:pos x="582" y="152"/>
                </a:cxn>
                <a:cxn ang="0">
                  <a:pos x="462" y="280"/>
                </a:cxn>
                <a:cxn ang="0">
                  <a:pos x="375" y="357"/>
                </a:cxn>
                <a:cxn ang="0">
                  <a:pos x="332" y="399"/>
                </a:cxn>
                <a:cxn ang="0">
                  <a:pos x="233" y="491"/>
                </a:cxn>
                <a:cxn ang="0">
                  <a:pos x="145" y="584"/>
                </a:cxn>
                <a:cxn ang="0">
                  <a:pos x="151" y="581"/>
                </a:cxn>
                <a:cxn ang="0">
                  <a:pos x="177" y="578"/>
                </a:cxn>
                <a:cxn ang="0">
                  <a:pos x="212" y="581"/>
                </a:cxn>
                <a:cxn ang="0">
                  <a:pos x="297" y="607"/>
                </a:cxn>
                <a:cxn ang="0">
                  <a:pos x="419" y="625"/>
                </a:cxn>
                <a:cxn ang="0">
                  <a:pos x="509" y="590"/>
                </a:cxn>
                <a:cxn ang="0">
                  <a:pos x="582" y="491"/>
                </a:cxn>
                <a:cxn ang="0">
                  <a:pos x="593" y="473"/>
                </a:cxn>
                <a:cxn ang="0">
                  <a:pos x="614" y="470"/>
                </a:cxn>
                <a:cxn ang="0">
                  <a:pos x="625" y="485"/>
                </a:cxn>
                <a:cxn ang="0">
                  <a:pos x="596" y="572"/>
                </a:cxn>
                <a:cxn ang="0">
                  <a:pos x="509" y="682"/>
                </a:cxn>
                <a:cxn ang="0">
                  <a:pos x="375" y="735"/>
                </a:cxn>
                <a:cxn ang="0">
                  <a:pos x="294" y="700"/>
                </a:cxn>
                <a:cxn ang="0">
                  <a:pos x="224" y="628"/>
                </a:cxn>
                <a:cxn ang="0">
                  <a:pos x="142" y="622"/>
                </a:cxn>
                <a:cxn ang="0">
                  <a:pos x="44" y="717"/>
                </a:cxn>
                <a:cxn ang="0">
                  <a:pos x="32" y="735"/>
                </a:cxn>
                <a:cxn ang="0">
                  <a:pos x="17" y="735"/>
                </a:cxn>
                <a:cxn ang="0">
                  <a:pos x="6" y="732"/>
                </a:cxn>
                <a:cxn ang="0">
                  <a:pos x="6" y="709"/>
                </a:cxn>
                <a:cxn ang="0">
                  <a:pos x="76" y="607"/>
                </a:cxn>
                <a:cxn ang="0">
                  <a:pos x="308" y="372"/>
                </a:cxn>
                <a:cxn ang="0">
                  <a:pos x="375" y="310"/>
                </a:cxn>
                <a:cxn ang="0">
                  <a:pos x="474" y="218"/>
                </a:cxn>
                <a:cxn ang="0">
                  <a:pos x="506" y="158"/>
                </a:cxn>
                <a:cxn ang="0">
                  <a:pos x="439" y="146"/>
                </a:cxn>
                <a:cxn ang="0">
                  <a:pos x="308" y="110"/>
                </a:cxn>
                <a:cxn ang="0">
                  <a:pos x="247" y="119"/>
                </a:cxn>
                <a:cxn ang="0">
                  <a:pos x="172" y="185"/>
                </a:cxn>
                <a:cxn ang="0">
                  <a:pos x="163" y="200"/>
                </a:cxn>
                <a:cxn ang="0">
                  <a:pos x="142" y="200"/>
                </a:cxn>
                <a:cxn ang="0">
                  <a:pos x="134" y="185"/>
                </a:cxn>
                <a:cxn ang="0">
                  <a:pos x="163" y="110"/>
                </a:cxn>
                <a:cxn ang="0">
                  <a:pos x="244" y="24"/>
                </a:cxn>
              </a:cxnLst>
              <a:rect l="0" t="0" r="r" b="b"/>
              <a:pathLst>
                <a:path w="675" h="735">
                  <a:moveTo>
                    <a:pt x="326" y="0"/>
                  </a:moveTo>
                  <a:lnTo>
                    <a:pt x="361" y="6"/>
                  </a:lnTo>
                  <a:lnTo>
                    <a:pt x="387" y="21"/>
                  </a:lnTo>
                  <a:lnTo>
                    <a:pt x="410" y="42"/>
                  </a:lnTo>
                  <a:lnTo>
                    <a:pt x="436" y="69"/>
                  </a:lnTo>
                  <a:lnTo>
                    <a:pt x="451" y="90"/>
                  </a:lnTo>
                  <a:lnTo>
                    <a:pt x="468" y="108"/>
                  </a:lnTo>
                  <a:lnTo>
                    <a:pt x="489" y="119"/>
                  </a:lnTo>
                  <a:lnTo>
                    <a:pt x="515" y="122"/>
                  </a:lnTo>
                  <a:lnTo>
                    <a:pt x="538" y="119"/>
                  </a:lnTo>
                  <a:lnTo>
                    <a:pt x="558" y="108"/>
                  </a:lnTo>
                  <a:lnTo>
                    <a:pt x="582" y="90"/>
                  </a:lnTo>
                  <a:lnTo>
                    <a:pt x="608" y="60"/>
                  </a:lnTo>
                  <a:lnTo>
                    <a:pt x="634" y="18"/>
                  </a:lnTo>
                  <a:lnTo>
                    <a:pt x="640" y="9"/>
                  </a:lnTo>
                  <a:lnTo>
                    <a:pt x="646" y="3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9" y="3"/>
                  </a:lnTo>
                  <a:lnTo>
                    <a:pt x="672" y="3"/>
                  </a:lnTo>
                  <a:lnTo>
                    <a:pt x="675" y="9"/>
                  </a:lnTo>
                  <a:lnTo>
                    <a:pt x="675" y="15"/>
                  </a:lnTo>
                  <a:lnTo>
                    <a:pt x="672" y="21"/>
                  </a:lnTo>
                  <a:lnTo>
                    <a:pt x="666" y="33"/>
                  </a:lnTo>
                  <a:lnTo>
                    <a:pt x="657" y="54"/>
                  </a:lnTo>
                  <a:lnTo>
                    <a:pt x="640" y="81"/>
                  </a:lnTo>
                  <a:lnTo>
                    <a:pt x="614" y="113"/>
                  </a:lnTo>
                  <a:lnTo>
                    <a:pt x="582" y="152"/>
                  </a:lnTo>
                  <a:lnTo>
                    <a:pt x="541" y="200"/>
                  </a:lnTo>
                  <a:lnTo>
                    <a:pt x="489" y="253"/>
                  </a:lnTo>
                  <a:lnTo>
                    <a:pt x="462" y="280"/>
                  </a:lnTo>
                  <a:lnTo>
                    <a:pt x="433" y="307"/>
                  </a:lnTo>
                  <a:lnTo>
                    <a:pt x="404" y="334"/>
                  </a:lnTo>
                  <a:lnTo>
                    <a:pt x="375" y="357"/>
                  </a:lnTo>
                  <a:lnTo>
                    <a:pt x="355" y="378"/>
                  </a:lnTo>
                  <a:lnTo>
                    <a:pt x="337" y="393"/>
                  </a:lnTo>
                  <a:lnTo>
                    <a:pt x="332" y="399"/>
                  </a:lnTo>
                  <a:lnTo>
                    <a:pt x="300" y="429"/>
                  </a:lnTo>
                  <a:lnTo>
                    <a:pt x="268" y="459"/>
                  </a:lnTo>
                  <a:lnTo>
                    <a:pt x="233" y="491"/>
                  </a:lnTo>
                  <a:lnTo>
                    <a:pt x="192" y="533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51" y="581"/>
                  </a:lnTo>
                  <a:lnTo>
                    <a:pt x="160" y="581"/>
                  </a:lnTo>
                  <a:lnTo>
                    <a:pt x="169" y="578"/>
                  </a:lnTo>
                  <a:lnTo>
                    <a:pt x="177" y="578"/>
                  </a:lnTo>
                  <a:lnTo>
                    <a:pt x="183" y="578"/>
                  </a:lnTo>
                  <a:lnTo>
                    <a:pt x="189" y="578"/>
                  </a:lnTo>
                  <a:lnTo>
                    <a:pt x="212" y="581"/>
                  </a:lnTo>
                  <a:lnTo>
                    <a:pt x="236" y="584"/>
                  </a:lnTo>
                  <a:lnTo>
                    <a:pt x="262" y="592"/>
                  </a:lnTo>
                  <a:lnTo>
                    <a:pt x="297" y="607"/>
                  </a:lnTo>
                  <a:lnTo>
                    <a:pt x="346" y="622"/>
                  </a:lnTo>
                  <a:lnTo>
                    <a:pt x="393" y="625"/>
                  </a:lnTo>
                  <a:lnTo>
                    <a:pt x="419" y="625"/>
                  </a:lnTo>
                  <a:lnTo>
                    <a:pt x="448" y="619"/>
                  </a:lnTo>
                  <a:lnTo>
                    <a:pt x="477" y="607"/>
                  </a:lnTo>
                  <a:lnTo>
                    <a:pt x="509" y="590"/>
                  </a:lnTo>
                  <a:lnTo>
                    <a:pt x="538" y="563"/>
                  </a:lnTo>
                  <a:lnTo>
                    <a:pt x="564" y="533"/>
                  </a:lnTo>
                  <a:lnTo>
                    <a:pt x="582" y="491"/>
                  </a:lnTo>
                  <a:lnTo>
                    <a:pt x="585" y="485"/>
                  </a:lnTo>
                  <a:lnTo>
                    <a:pt x="588" y="479"/>
                  </a:lnTo>
                  <a:lnTo>
                    <a:pt x="593" y="473"/>
                  </a:lnTo>
                  <a:lnTo>
                    <a:pt x="599" y="470"/>
                  </a:lnTo>
                  <a:lnTo>
                    <a:pt x="605" y="470"/>
                  </a:lnTo>
                  <a:lnTo>
                    <a:pt x="614" y="470"/>
                  </a:lnTo>
                  <a:lnTo>
                    <a:pt x="620" y="476"/>
                  </a:lnTo>
                  <a:lnTo>
                    <a:pt x="622" y="479"/>
                  </a:lnTo>
                  <a:lnTo>
                    <a:pt x="625" y="485"/>
                  </a:lnTo>
                  <a:lnTo>
                    <a:pt x="622" y="506"/>
                  </a:lnTo>
                  <a:lnTo>
                    <a:pt x="611" y="536"/>
                  </a:lnTo>
                  <a:lnTo>
                    <a:pt x="596" y="572"/>
                  </a:lnTo>
                  <a:lnTo>
                    <a:pt x="573" y="607"/>
                  </a:lnTo>
                  <a:lnTo>
                    <a:pt x="544" y="646"/>
                  </a:lnTo>
                  <a:lnTo>
                    <a:pt x="509" y="682"/>
                  </a:lnTo>
                  <a:lnTo>
                    <a:pt x="471" y="709"/>
                  </a:lnTo>
                  <a:lnTo>
                    <a:pt x="425" y="729"/>
                  </a:lnTo>
                  <a:lnTo>
                    <a:pt x="375" y="735"/>
                  </a:lnTo>
                  <a:lnTo>
                    <a:pt x="343" y="732"/>
                  </a:lnTo>
                  <a:lnTo>
                    <a:pt x="317" y="720"/>
                  </a:lnTo>
                  <a:lnTo>
                    <a:pt x="294" y="700"/>
                  </a:lnTo>
                  <a:lnTo>
                    <a:pt x="273" y="676"/>
                  </a:lnTo>
                  <a:lnTo>
                    <a:pt x="247" y="646"/>
                  </a:lnTo>
                  <a:lnTo>
                    <a:pt x="224" y="628"/>
                  </a:lnTo>
                  <a:lnTo>
                    <a:pt x="204" y="616"/>
                  </a:lnTo>
                  <a:lnTo>
                    <a:pt x="180" y="613"/>
                  </a:lnTo>
                  <a:lnTo>
                    <a:pt x="142" y="622"/>
                  </a:lnTo>
                  <a:lnTo>
                    <a:pt x="108" y="643"/>
                  </a:lnTo>
                  <a:lnTo>
                    <a:pt x="76" y="676"/>
                  </a:lnTo>
                  <a:lnTo>
                    <a:pt x="44" y="717"/>
                  </a:lnTo>
                  <a:lnTo>
                    <a:pt x="41" y="726"/>
                  </a:lnTo>
                  <a:lnTo>
                    <a:pt x="35" y="732"/>
                  </a:lnTo>
                  <a:lnTo>
                    <a:pt x="32" y="735"/>
                  </a:lnTo>
                  <a:lnTo>
                    <a:pt x="26" y="735"/>
                  </a:lnTo>
                  <a:lnTo>
                    <a:pt x="20" y="735"/>
                  </a:lnTo>
                  <a:lnTo>
                    <a:pt x="17" y="735"/>
                  </a:lnTo>
                  <a:lnTo>
                    <a:pt x="14" y="735"/>
                  </a:lnTo>
                  <a:lnTo>
                    <a:pt x="9" y="735"/>
                  </a:lnTo>
                  <a:lnTo>
                    <a:pt x="6" y="732"/>
                  </a:lnTo>
                  <a:lnTo>
                    <a:pt x="0" y="726"/>
                  </a:lnTo>
                  <a:lnTo>
                    <a:pt x="0" y="720"/>
                  </a:lnTo>
                  <a:lnTo>
                    <a:pt x="6" y="709"/>
                  </a:lnTo>
                  <a:lnTo>
                    <a:pt x="20" y="685"/>
                  </a:lnTo>
                  <a:lnTo>
                    <a:pt x="44" y="649"/>
                  </a:lnTo>
                  <a:lnTo>
                    <a:pt x="76" y="607"/>
                  </a:lnTo>
                  <a:lnTo>
                    <a:pt x="116" y="560"/>
                  </a:lnTo>
                  <a:lnTo>
                    <a:pt x="166" y="506"/>
                  </a:lnTo>
                  <a:lnTo>
                    <a:pt x="308" y="372"/>
                  </a:lnTo>
                  <a:lnTo>
                    <a:pt x="323" y="357"/>
                  </a:lnTo>
                  <a:lnTo>
                    <a:pt x="346" y="337"/>
                  </a:lnTo>
                  <a:lnTo>
                    <a:pt x="375" y="310"/>
                  </a:lnTo>
                  <a:lnTo>
                    <a:pt x="407" y="280"/>
                  </a:lnTo>
                  <a:lnTo>
                    <a:pt x="442" y="250"/>
                  </a:lnTo>
                  <a:lnTo>
                    <a:pt x="474" y="218"/>
                  </a:lnTo>
                  <a:lnTo>
                    <a:pt x="506" y="188"/>
                  </a:lnTo>
                  <a:lnTo>
                    <a:pt x="529" y="158"/>
                  </a:lnTo>
                  <a:lnTo>
                    <a:pt x="506" y="158"/>
                  </a:lnTo>
                  <a:lnTo>
                    <a:pt x="486" y="158"/>
                  </a:lnTo>
                  <a:lnTo>
                    <a:pt x="465" y="152"/>
                  </a:lnTo>
                  <a:lnTo>
                    <a:pt x="439" y="146"/>
                  </a:lnTo>
                  <a:lnTo>
                    <a:pt x="407" y="134"/>
                  </a:lnTo>
                  <a:lnTo>
                    <a:pt x="355" y="116"/>
                  </a:lnTo>
                  <a:lnTo>
                    <a:pt x="308" y="110"/>
                  </a:lnTo>
                  <a:lnTo>
                    <a:pt x="297" y="110"/>
                  </a:lnTo>
                  <a:lnTo>
                    <a:pt x="273" y="113"/>
                  </a:lnTo>
                  <a:lnTo>
                    <a:pt x="247" y="119"/>
                  </a:lnTo>
                  <a:lnTo>
                    <a:pt x="218" y="131"/>
                  </a:lnTo>
                  <a:lnTo>
                    <a:pt x="192" y="152"/>
                  </a:lnTo>
                  <a:lnTo>
                    <a:pt x="172" y="185"/>
                  </a:lnTo>
                  <a:lnTo>
                    <a:pt x="169" y="191"/>
                  </a:lnTo>
                  <a:lnTo>
                    <a:pt x="166" y="194"/>
                  </a:lnTo>
                  <a:lnTo>
                    <a:pt x="163" y="200"/>
                  </a:lnTo>
                  <a:lnTo>
                    <a:pt x="157" y="200"/>
                  </a:lnTo>
                  <a:lnTo>
                    <a:pt x="151" y="203"/>
                  </a:lnTo>
                  <a:lnTo>
                    <a:pt x="142" y="200"/>
                  </a:lnTo>
                  <a:lnTo>
                    <a:pt x="137" y="197"/>
                  </a:lnTo>
                  <a:lnTo>
                    <a:pt x="134" y="191"/>
                  </a:lnTo>
                  <a:lnTo>
                    <a:pt x="134" y="185"/>
                  </a:lnTo>
                  <a:lnTo>
                    <a:pt x="137" y="167"/>
                  </a:lnTo>
                  <a:lnTo>
                    <a:pt x="145" y="140"/>
                  </a:lnTo>
                  <a:lnTo>
                    <a:pt x="163" y="110"/>
                  </a:lnTo>
                  <a:lnTo>
                    <a:pt x="183" y="81"/>
                  </a:lnTo>
                  <a:lnTo>
                    <a:pt x="212" y="51"/>
                  </a:lnTo>
                  <a:lnTo>
                    <a:pt x="244" y="24"/>
                  </a:lnTo>
                  <a:lnTo>
                    <a:pt x="282" y="6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124"/>
            <p:cNvSpPr>
              <a:spLocks/>
            </p:cNvSpPr>
            <p:nvPr/>
          </p:nvSpPr>
          <p:spPr bwMode="auto">
            <a:xfrm>
              <a:off x="10721" y="4530"/>
              <a:ext cx="501" cy="764"/>
            </a:xfrm>
            <a:custGeom>
              <a:avLst/>
              <a:gdLst/>
              <a:ahLst/>
              <a:cxnLst>
                <a:cxn ang="0">
                  <a:pos x="297" y="6"/>
                </a:cxn>
                <a:cxn ang="0">
                  <a:pos x="402" y="47"/>
                </a:cxn>
                <a:cxn ang="0">
                  <a:pos x="475" y="122"/>
                </a:cxn>
                <a:cxn ang="0">
                  <a:pos x="501" y="226"/>
                </a:cxn>
                <a:cxn ang="0">
                  <a:pos x="478" y="324"/>
                </a:cxn>
                <a:cxn ang="0">
                  <a:pos x="419" y="404"/>
                </a:cxn>
                <a:cxn ang="0">
                  <a:pos x="338" y="473"/>
                </a:cxn>
                <a:cxn ang="0">
                  <a:pos x="286" y="518"/>
                </a:cxn>
                <a:cxn ang="0">
                  <a:pos x="230" y="565"/>
                </a:cxn>
                <a:cxn ang="0">
                  <a:pos x="160" y="628"/>
                </a:cxn>
                <a:cxn ang="0">
                  <a:pos x="320" y="669"/>
                </a:cxn>
                <a:cxn ang="0">
                  <a:pos x="364" y="669"/>
                </a:cxn>
                <a:cxn ang="0">
                  <a:pos x="419" y="663"/>
                </a:cxn>
                <a:cxn ang="0">
                  <a:pos x="443" y="642"/>
                </a:cxn>
                <a:cxn ang="0">
                  <a:pos x="457" y="583"/>
                </a:cxn>
                <a:cxn ang="0">
                  <a:pos x="501" y="556"/>
                </a:cxn>
                <a:cxn ang="0">
                  <a:pos x="466" y="764"/>
                </a:cxn>
                <a:cxn ang="0">
                  <a:pos x="3" y="753"/>
                </a:cxn>
                <a:cxn ang="0">
                  <a:pos x="3" y="735"/>
                </a:cxn>
                <a:cxn ang="0">
                  <a:pos x="9" y="726"/>
                </a:cxn>
                <a:cxn ang="0">
                  <a:pos x="286" y="446"/>
                </a:cxn>
                <a:cxn ang="0">
                  <a:pos x="338" y="381"/>
                </a:cxn>
                <a:cxn ang="0">
                  <a:pos x="384" y="282"/>
                </a:cxn>
                <a:cxn ang="0">
                  <a:pos x="387" y="187"/>
                </a:cxn>
                <a:cxn ang="0">
                  <a:pos x="358" y="116"/>
                </a:cxn>
                <a:cxn ang="0">
                  <a:pos x="303" y="62"/>
                </a:cxn>
                <a:cxn ang="0">
                  <a:pos x="219" y="42"/>
                </a:cxn>
                <a:cxn ang="0">
                  <a:pos x="149" y="56"/>
                </a:cxn>
                <a:cxn ang="0">
                  <a:pos x="82" y="107"/>
                </a:cxn>
                <a:cxn ang="0">
                  <a:pos x="85" y="155"/>
                </a:cxn>
                <a:cxn ang="0">
                  <a:pos x="117" y="181"/>
                </a:cxn>
                <a:cxn ang="0">
                  <a:pos x="123" y="211"/>
                </a:cxn>
                <a:cxn ang="0">
                  <a:pos x="102" y="256"/>
                </a:cxn>
                <a:cxn ang="0">
                  <a:pos x="62" y="274"/>
                </a:cxn>
                <a:cxn ang="0">
                  <a:pos x="41" y="268"/>
                </a:cxn>
                <a:cxn ang="0">
                  <a:pos x="15" y="250"/>
                </a:cxn>
                <a:cxn ang="0">
                  <a:pos x="0" y="208"/>
                </a:cxn>
                <a:cxn ang="0">
                  <a:pos x="24" y="122"/>
                </a:cxn>
                <a:cxn ang="0">
                  <a:pos x="85" y="50"/>
                </a:cxn>
                <a:cxn ang="0">
                  <a:pos x="181" y="6"/>
                </a:cxn>
              </a:cxnLst>
              <a:rect l="0" t="0" r="r" b="b"/>
              <a:pathLst>
                <a:path w="501" h="764">
                  <a:moveTo>
                    <a:pt x="236" y="0"/>
                  </a:moveTo>
                  <a:lnTo>
                    <a:pt x="297" y="6"/>
                  </a:lnTo>
                  <a:lnTo>
                    <a:pt x="352" y="21"/>
                  </a:lnTo>
                  <a:lnTo>
                    <a:pt x="402" y="47"/>
                  </a:lnTo>
                  <a:lnTo>
                    <a:pt x="443" y="80"/>
                  </a:lnTo>
                  <a:lnTo>
                    <a:pt x="475" y="122"/>
                  </a:lnTo>
                  <a:lnTo>
                    <a:pt x="495" y="169"/>
                  </a:lnTo>
                  <a:lnTo>
                    <a:pt x="501" y="226"/>
                  </a:lnTo>
                  <a:lnTo>
                    <a:pt x="495" y="280"/>
                  </a:lnTo>
                  <a:lnTo>
                    <a:pt x="478" y="324"/>
                  </a:lnTo>
                  <a:lnTo>
                    <a:pt x="451" y="366"/>
                  </a:lnTo>
                  <a:lnTo>
                    <a:pt x="419" y="404"/>
                  </a:lnTo>
                  <a:lnTo>
                    <a:pt x="379" y="440"/>
                  </a:lnTo>
                  <a:lnTo>
                    <a:pt x="338" y="473"/>
                  </a:lnTo>
                  <a:lnTo>
                    <a:pt x="312" y="497"/>
                  </a:lnTo>
                  <a:lnTo>
                    <a:pt x="286" y="518"/>
                  </a:lnTo>
                  <a:lnTo>
                    <a:pt x="259" y="538"/>
                  </a:lnTo>
                  <a:lnTo>
                    <a:pt x="230" y="565"/>
                  </a:lnTo>
                  <a:lnTo>
                    <a:pt x="198" y="592"/>
                  </a:lnTo>
                  <a:lnTo>
                    <a:pt x="160" y="628"/>
                  </a:lnTo>
                  <a:lnTo>
                    <a:pt x="114" y="669"/>
                  </a:lnTo>
                  <a:lnTo>
                    <a:pt x="320" y="669"/>
                  </a:lnTo>
                  <a:lnTo>
                    <a:pt x="338" y="669"/>
                  </a:lnTo>
                  <a:lnTo>
                    <a:pt x="364" y="669"/>
                  </a:lnTo>
                  <a:lnTo>
                    <a:pt x="396" y="666"/>
                  </a:lnTo>
                  <a:lnTo>
                    <a:pt x="419" y="663"/>
                  </a:lnTo>
                  <a:lnTo>
                    <a:pt x="434" y="660"/>
                  </a:lnTo>
                  <a:lnTo>
                    <a:pt x="443" y="642"/>
                  </a:lnTo>
                  <a:lnTo>
                    <a:pt x="451" y="616"/>
                  </a:lnTo>
                  <a:lnTo>
                    <a:pt x="457" y="583"/>
                  </a:lnTo>
                  <a:lnTo>
                    <a:pt x="463" y="556"/>
                  </a:lnTo>
                  <a:lnTo>
                    <a:pt x="501" y="556"/>
                  </a:lnTo>
                  <a:lnTo>
                    <a:pt x="501" y="556"/>
                  </a:lnTo>
                  <a:lnTo>
                    <a:pt x="466" y="764"/>
                  </a:lnTo>
                  <a:lnTo>
                    <a:pt x="0" y="764"/>
                  </a:lnTo>
                  <a:lnTo>
                    <a:pt x="3" y="753"/>
                  </a:lnTo>
                  <a:lnTo>
                    <a:pt x="3" y="741"/>
                  </a:lnTo>
                  <a:lnTo>
                    <a:pt x="3" y="735"/>
                  </a:lnTo>
                  <a:lnTo>
                    <a:pt x="6" y="729"/>
                  </a:lnTo>
                  <a:lnTo>
                    <a:pt x="9" y="726"/>
                  </a:lnTo>
                  <a:lnTo>
                    <a:pt x="15" y="720"/>
                  </a:lnTo>
                  <a:lnTo>
                    <a:pt x="286" y="446"/>
                  </a:lnTo>
                  <a:lnTo>
                    <a:pt x="309" y="416"/>
                  </a:lnTo>
                  <a:lnTo>
                    <a:pt x="338" y="381"/>
                  </a:lnTo>
                  <a:lnTo>
                    <a:pt x="364" y="336"/>
                  </a:lnTo>
                  <a:lnTo>
                    <a:pt x="384" y="282"/>
                  </a:lnTo>
                  <a:lnTo>
                    <a:pt x="393" y="226"/>
                  </a:lnTo>
                  <a:lnTo>
                    <a:pt x="387" y="187"/>
                  </a:lnTo>
                  <a:lnTo>
                    <a:pt x="379" y="149"/>
                  </a:lnTo>
                  <a:lnTo>
                    <a:pt x="358" y="116"/>
                  </a:lnTo>
                  <a:lnTo>
                    <a:pt x="335" y="86"/>
                  </a:lnTo>
                  <a:lnTo>
                    <a:pt x="303" y="62"/>
                  </a:lnTo>
                  <a:lnTo>
                    <a:pt x="265" y="47"/>
                  </a:lnTo>
                  <a:lnTo>
                    <a:pt x="219" y="42"/>
                  </a:lnTo>
                  <a:lnTo>
                    <a:pt x="187" y="44"/>
                  </a:lnTo>
                  <a:lnTo>
                    <a:pt x="149" y="56"/>
                  </a:lnTo>
                  <a:lnTo>
                    <a:pt x="114" y="77"/>
                  </a:lnTo>
                  <a:lnTo>
                    <a:pt x="82" y="107"/>
                  </a:lnTo>
                  <a:lnTo>
                    <a:pt x="56" y="149"/>
                  </a:lnTo>
                  <a:lnTo>
                    <a:pt x="85" y="155"/>
                  </a:lnTo>
                  <a:lnTo>
                    <a:pt x="105" y="166"/>
                  </a:lnTo>
                  <a:lnTo>
                    <a:pt x="117" y="181"/>
                  </a:lnTo>
                  <a:lnTo>
                    <a:pt x="120" y="196"/>
                  </a:lnTo>
                  <a:lnTo>
                    <a:pt x="123" y="211"/>
                  </a:lnTo>
                  <a:lnTo>
                    <a:pt x="117" y="238"/>
                  </a:lnTo>
                  <a:lnTo>
                    <a:pt x="102" y="256"/>
                  </a:lnTo>
                  <a:lnTo>
                    <a:pt x="82" y="268"/>
                  </a:lnTo>
                  <a:lnTo>
                    <a:pt x="62" y="274"/>
                  </a:lnTo>
                  <a:lnTo>
                    <a:pt x="53" y="271"/>
                  </a:lnTo>
                  <a:lnTo>
                    <a:pt x="41" y="268"/>
                  </a:lnTo>
                  <a:lnTo>
                    <a:pt x="30" y="262"/>
                  </a:lnTo>
                  <a:lnTo>
                    <a:pt x="15" y="250"/>
                  </a:lnTo>
                  <a:lnTo>
                    <a:pt x="6" y="235"/>
                  </a:lnTo>
                  <a:lnTo>
                    <a:pt x="0" y="208"/>
                  </a:lnTo>
                  <a:lnTo>
                    <a:pt x="6" y="163"/>
                  </a:lnTo>
                  <a:lnTo>
                    <a:pt x="24" y="122"/>
                  </a:lnTo>
                  <a:lnTo>
                    <a:pt x="50" y="83"/>
                  </a:lnTo>
                  <a:lnTo>
                    <a:pt x="85" y="50"/>
                  </a:lnTo>
                  <a:lnTo>
                    <a:pt x="128" y="24"/>
                  </a:lnTo>
                  <a:lnTo>
                    <a:pt x="181" y="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125"/>
            <p:cNvSpPr>
              <a:spLocks noEditPoints="1"/>
            </p:cNvSpPr>
            <p:nvPr/>
          </p:nvSpPr>
          <p:spPr bwMode="auto">
            <a:xfrm>
              <a:off x="11455" y="3840"/>
              <a:ext cx="369" cy="1627"/>
            </a:xfrm>
            <a:custGeom>
              <a:avLst/>
              <a:gdLst/>
              <a:ahLst/>
              <a:cxnLst>
                <a:cxn ang="0">
                  <a:pos x="369" y="815"/>
                </a:cxn>
                <a:cxn ang="0">
                  <a:pos x="369" y="815"/>
                </a:cxn>
                <a:cxn ang="0">
                  <a:pos x="26" y="6"/>
                </a:cxn>
                <a:cxn ang="0">
                  <a:pos x="75" y="44"/>
                </a:cxn>
                <a:cxn ang="0">
                  <a:pos x="148" y="125"/>
                </a:cxn>
                <a:cxn ang="0">
                  <a:pos x="226" y="238"/>
                </a:cxn>
                <a:cxn ang="0">
                  <a:pos x="308" y="419"/>
                </a:cxn>
                <a:cxn ang="0">
                  <a:pos x="357" y="633"/>
                </a:cxn>
                <a:cxn ang="0">
                  <a:pos x="369" y="815"/>
                </a:cxn>
                <a:cxn ang="0">
                  <a:pos x="357" y="996"/>
                </a:cxn>
                <a:cxn ang="0">
                  <a:pos x="311" y="1202"/>
                </a:cxn>
                <a:cxn ang="0">
                  <a:pos x="232" y="1383"/>
                </a:cxn>
                <a:cxn ang="0">
                  <a:pos x="151" y="1502"/>
                </a:cxn>
                <a:cxn ang="0">
                  <a:pos x="78" y="1582"/>
                </a:cxn>
                <a:cxn ang="0">
                  <a:pos x="29" y="1621"/>
                </a:cxn>
                <a:cxn ang="0">
                  <a:pos x="8" y="1627"/>
                </a:cxn>
                <a:cxn ang="0">
                  <a:pos x="0" y="1618"/>
                </a:cxn>
                <a:cxn ang="0">
                  <a:pos x="0" y="1609"/>
                </a:cxn>
                <a:cxn ang="0">
                  <a:pos x="0" y="1603"/>
                </a:cxn>
                <a:cxn ang="0">
                  <a:pos x="5" y="1597"/>
                </a:cxn>
                <a:cxn ang="0">
                  <a:pos x="20" y="1582"/>
                </a:cxn>
                <a:cxn ang="0">
                  <a:pos x="145" y="1416"/>
                </a:cxn>
                <a:cxn ang="0">
                  <a:pos x="224" y="1225"/>
                </a:cxn>
                <a:cxn ang="0">
                  <a:pos x="264" y="1023"/>
                </a:cxn>
                <a:cxn ang="0">
                  <a:pos x="276" y="815"/>
                </a:cxn>
                <a:cxn ang="0">
                  <a:pos x="256" y="544"/>
                </a:cxn>
                <a:cxn ang="0">
                  <a:pos x="192" y="315"/>
                </a:cxn>
                <a:cxn ang="0">
                  <a:pos x="93" y="131"/>
                </a:cxn>
                <a:cxn ang="0">
                  <a:pos x="20" y="44"/>
                </a:cxn>
                <a:cxn ang="0">
                  <a:pos x="5" y="32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8" y="3"/>
                </a:cxn>
              </a:cxnLst>
              <a:rect l="0" t="0" r="r" b="b"/>
              <a:pathLst>
                <a:path w="369" h="1627">
                  <a:moveTo>
                    <a:pt x="369" y="815"/>
                  </a:moveTo>
                  <a:lnTo>
                    <a:pt x="369" y="815"/>
                  </a:lnTo>
                  <a:lnTo>
                    <a:pt x="369" y="815"/>
                  </a:lnTo>
                  <a:lnTo>
                    <a:pt x="369" y="815"/>
                  </a:lnTo>
                  <a:close/>
                  <a:moveTo>
                    <a:pt x="17" y="0"/>
                  </a:moveTo>
                  <a:lnTo>
                    <a:pt x="26" y="6"/>
                  </a:lnTo>
                  <a:lnTo>
                    <a:pt x="49" y="20"/>
                  </a:lnTo>
                  <a:lnTo>
                    <a:pt x="75" y="44"/>
                  </a:lnTo>
                  <a:lnTo>
                    <a:pt x="110" y="80"/>
                  </a:lnTo>
                  <a:lnTo>
                    <a:pt x="148" y="125"/>
                  </a:lnTo>
                  <a:lnTo>
                    <a:pt x="186" y="175"/>
                  </a:lnTo>
                  <a:lnTo>
                    <a:pt x="226" y="238"/>
                  </a:lnTo>
                  <a:lnTo>
                    <a:pt x="264" y="309"/>
                  </a:lnTo>
                  <a:lnTo>
                    <a:pt x="308" y="419"/>
                  </a:lnTo>
                  <a:lnTo>
                    <a:pt x="337" y="529"/>
                  </a:lnTo>
                  <a:lnTo>
                    <a:pt x="357" y="633"/>
                  </a:lnTo>
                  <a:lnTo>
                    <a:pt x="366" y="729"/>
                  </a:lnTo>
                  <a:lnTo>
                    <a:pt x="369" y="815"/>
                  </a:lnTo>
                  <a:lnTo>
                    <a:pt x="366" y="901"/>
                  </a:lnTo>
                  <a:lnTo>
                    <a:pt x="357" y="996"/>
                  </a:lnTo>
                  <a:lnTo>
                    <a:pt x="337" y="1097"/>
                  </a:lnTo>
                  <a:lnTo>
                    <a:pt x="311" y="1202"/>
                  </a:lnTo>
                  <a:lnTo>
                    <a:pt x="267" y="1309"/>
                  </a:lnTo>
                  <a:lnTo>
                    <a:pt x="232" y="1383"/>
                  </a:lnTo>
                  <a:lnTo>
                    <a:pt x="192" y="1446"/>
                  </a:lnTo>
                  <a:lnTo>
                    <a:pt x="151" y="1502"/>
                  </a:lnTo>
                  <a:lnTo>
                    <a:pt x="113" y="1547"/>
                  </a:lnTo>
                  <a:lnTo>
                    <a:pt x="78" y="1582"/>
                  </a:lnTo>
                  <a:lnTo>
                    <a:pt x="49" y="1606"/>
                  </a:lnTo>
                  <a:lnTo>
                    <a:pt x="29" y="1621"/>
                  </a:lnTo>
                  <a:lnTo>
                    <a:pt x="17" y="1627"/>
                  </a:lnTo>
                  <a:lnTo>
                    <a:pt x="8" y="1627"/>
                  </a:lnTo>
                  <a:lnTo>
                    <a:pt x="2" y="1621"/>
                  </a:lnTo>
                  <a:lnTo>
                    <a:pt x="0" y="1618"/>
                  </a:lnTo>
                  <a:lnTo>
                    <a:pt x="0" y="1612"/>
                  </a:lnTo>
                  <a:lnTo>
                    <a:pt x="0" y="1609"/>
                  </a:lnTo>
                  <a:lnTo>
                    <a:pt x="0" y="1606"/>
                  </a:lnTo>
                  <a:lnTo>
                    <a:pt x="0" y="1603"/>
                  </a:lnTo>
                  <a:lnTo>
                    <a:pt x="2" y="1600"/>
                  </a:lnTo>
                  <a:lnTo>
                    <a:pt x="5" y="1597"/>
                  </a:lnTo>
                  <a:lnTo>
                    <a:pt x="14" y="1591"/>
                  </a:lnTo>
                  <a:lnTo>
                    <a:pt x="20" y="1582"/>
                  </a:lnTo>
                  <a:lnTo>
                    <a:pt x="90" y="1502"/>
                  </a:lnTo>
                  <a:lnTo>
                    <a:pt x="145" y="1416"/>
                  </a:lnTo>
                  <a:lnTo>
                    <a:pt x="189" y="1324"/>
                  </a:lnTo>
                  <a:lnTo>
                    <a:pt x="224" y="1225"/>
                  </a:lnTo>
                  <a:lnTo>
                    <a:pt x="247" y="1127"/>
                  </a:lnTo>
                  <a:lnTo>
                    <a:pt x="264" y="1023"/>
                  </a:lnTo>
                  <a:lnTo>
                    <a:pt x="273" y="919"/>
                  </a:lnTo>
                  <a:lnTo>
                    <a:pt x="276" y="815"/>
                  </a:lnTo>
                  <a:lnTo>
                    <a:pt x="270" y="672"/>
                  </a:lnTo>
                  <a:lnTo>
                    <a:pt x="256" y="544"/>
                  </a:lnTo>
                  <a:lnTo>
                    <a:pt x="229" y="422"/>
                  </a:lnTo>
                  <a:lnTo>
                    <a:pt x="192" y="315"/>
                  </a:lnTo>
                  <a:lnTo>
                    <a:pt x="145" y="217"/>
                  </a:lnTo>
                  <a:lnTo>
                    <a:pt x="93" y="131"/>
                  </a:lnTo>
                  <a:lnTo>
                    <a:pt x="29" y="56"/>
                  </a:lnTo>
                  <a:lnTo>
                    <a:pt x="20" y="44"/>
                  </a:lnTo>
                  <a:lnTo>
                    <a:pt x="11" y="38"/>
                  </a:lnTo>
                  <a:lnTo>
                    <a:pt x="5" y="32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65"/>
          <p:cNvGrpSpPr/>
          <p:nvPr/>
        </p:nvGrpSpPr>
        <p:grpSpPr>
          <a:xfrm>
            <a:off x="1219200" y="3200400"/>
            <a:ext cx="1752600" cy="2692063"/>
            <a:chOff x="304800" y="3886200"/>
            <a:chExt cx="1752600" cy="2692063"/>
          </a:xfrm>
        </p:grpSpPr>
        <p:sp>
          <p:nvSpPr>
            <p:cNvPr id="62" name="TextBox 61"/>
            <p:cNvSpPr txBox="1"/>
            <p:nvPr/>
          </p:nvSpPr>
          <p:spPr>
            <a:xfrm>
              <a:off x="381000" y="3886200"/>
              <a:ext cx="16764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6000" dirty="0" smtClean="0">
                  <a:solidFill>
                    <a:srgbClr val="6600FF"/>
                  </a:solidFill>
                  <a:sym typeface="Mathematica1"/>
                </a:rPr>
                <a:t></a:t>
              </a:r>
              <a:endParaRPr lang="en-US" sz="6000" dirty="0">
                <a:solidFill>
                  <a:srgbClr val="6600FF"/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304800" y="5562600"/>
              <a:ext cx="12192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6000" dirty="0" smtClean="0"/>
                <a:t>C</a:t>
              </a:r>
              <a:endParaRPr lang="en-US" sz="6000" dirty="0"/>
            </a:p>
          </p:txBody>
        </p:sp>
        <p:cxnSp>
          <p:nvCxnSpPr>
            <p:cNvPr id="65" name="Straight Arrow Connector 64"/>
            <p:cNvCxnSpPr/>
            <p:nvPr/>
          </p:nvCxnSpPr>
          <p:spPr>
            <a:xfrm>
              <a:off x="685800" y="4876800"/>
              <a:ext cx="0" cy="685800"/>
            </a:xfrm>
            <a:prstGeom prst="straightConnector1">
              <a:avLst/>
            </a:prstGeom>
            <a:ln w="38100">
              <a:solidFill>
                <a:srgbClr val="FFC000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" name="Title 6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Formal Parallel Transport</a:t>
            </a:r>
            <a:endParaRPr lang="en-US" dirty="0"/>
          </a:p>
        </p:txBody>
      </p:sp>
      <p:grpSp>
        <p:nvGrpSpPr>
          <p:cNvPr id="73" name="Group 72"/>
          <p:cNvGrpSpPr/>
          <p:nvPr/>
        </p:nvGrpSpPr>
        <p:grpSpPr>
          <a:xfrm>
            <a:off x="3276600" y="4495800"/>
            <a:ext cx="3458931" cy="1447066"/>
            <a:chOff x="2438400" y="1981200"/>
            <a:chExt cx="3124200" cy="1295400"/>
          </a:xfrm>
        </p:grpSpPr>
        <p:pic>
          <p:nvPicPr>
            <p:cNvPr id="81" name="Picture 80" descr="GenusThreeCurveC.gif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38400" y="1981200"/>
              <a:ext cx="3124200" cy="1295400"/>
            </a:xfrm>
            <a:prstGeom prst="rect">
              <a:avLst/>
            </a:prstGeom>
          </p:spPr>
        </p:pic>
        <p:sp>
          <p:nvSpPr>
            <p:cNvPr id="82" name="Freeform 81"/>
            <p:cNvSpPr/>
            <p:nvPr/>
          </p:nvSpPr>
          <p:spPr>
            <a:xfrm>
              <a:off x="4506686" y="2560320"/>
              <a:ext cx="653143" cy="336918"/>
            </a:xfrm>
            <a:custGeom>
              <a:avLst/>
              <a:gdLst>
                <a:gd name="connsiteX0" fmla="*/ 0 w 653143"/>
                <a:gd name="connsiteY0" fmla="*/ 0 h 336918"/>
                <a:gd name="connsiteX1" fmla="*/ 365760 w 653143"/>
                <a:gd name="connsiteY1" fmla="*/ 13063 h 336918"/>
                <a:gd name="connsiteX2" fmla="*/ 444137 w 653143"/>
                <a:gd name="connsiteY2" fmla="*/ 39189 h 336918"/>
                <a:gd name="connsiteX3" fmla="*/ 522514 w 653143"/>
                <a:gd name="connsiteY3" fmla="*/ 65314 h 336918"/>
                <a:gd name="connsiteX4" fmla="*/ 561703 w 653143"/>
                <a:gd name="connsiteY4" fmla="*/ 78377 h 336918"/>
                <a:gd name="connsiteX5" fmla="*/ 600891 w 653143"/>
                <a:gd name="connsiteY5" fmla="*/ 91440 h 336918"/>
                <a:gd name="connsiteX6" fmla="*/ 640080 w 653143"/>
                <a:gd name="connsiteY6" fmla="*/ 169817 h 336918"/>
                <a:gd name="connsiteX7" fmla="*/ 653143 w 653143"/>
                <a:gd name="connsiteY7" fmla="*/ 209006 h 336918"/>
                <a:gd name="connsiteX8" fmla="*/ 548640 w 653143"/>
                <a:gd name="connsiteY8" fmla="*/ 274320 h 336918"/>
                <a:gd name="connsiteX9" fmla="*/ 509451 w 653143"/>
                <a:gd name="connsiteY9" fmla="*/ 300446 h 336918"/>
                <a:gd name="connsiteX10" fmla="*/ 248194 w 653143"/>
                <a:gd name="connsiteY10" fmla="*/ 313509 h 3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143" h="336918">
                  <a:moveTo>
                    <a:pt x="0" y="0"/>
                  </a:moveTo>
                  <a:cubicBezTo>
                    <a:pt x="121920" y="4354"/>
                    <a:pt x="244234" y="2340"/>
                    <a:pt x="365760" y="13063"/>
                  </a:cubicBezTo>
                  <a:cubicBezTo>
                    <a:pt x="393192" y="15484"/>
                    <a:pt x="418011" y="30481"/>
                    <a:pt x="444137" y="39189"/>
                  </a:cubicBezTo>
                  <a:lnTo>
                    <a:pt x="522514" y="65314"/>
                  </a:lnTo>
                  <a:lnTo>
                    <a:pt x="561703" y="78377"/>
                  </a:lnTo>
                  <a:lnTo>
                    <a:pt x="600891" y="91440"/>
                  </a:lnTo>
                  <a:cubicBezTo>
                    <a:pt x="633725" y="189943"/>
                    <a:pt x="589434" y="68526"/>
                    <a:pt x="640080" y="169817"/>
                  </a:cubicBezTo>
                  <a:cubicBezTo>
                    <a:pt x="646238" y="182133"/>
                    <a:pt x="648789" y="195943"/>
                    <a:pt x="653143" y="209006"/>
                  </a:cubicBezTo>
                  <a:cubicBezTo>
                    <a:pt x="611741" y="271108"/>
                    <a:pt x="641911" y="243229"/>
                    <a:pt x="548640" y="274320"/>
                  </a:cubicBezTo>
                  <a:cubicBezTo>
                    <a:pt x="533746" y="279285"/>
                    <a:pt x="523493" y="293425"/>
                    <a:pt x="509451" y="300446"/>
                  </a:cubicBezTo>
                  <a:cubicBezTo>
                    <a:pt x="436509" y="336918"/>
                    <a:pt x="287973" y="313509"/>
                    <a:pt x="248194" y="313509"/>
                  </a:cubicBezTo>
                </a:path>
              </a:pathLst>
            </a:custGeom>
            <a:ln w="5715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74" name="Straight Arrow Connector 73"/>
          <p:cNvCxnSpPr/>
          <p:nvPr/>
        </p:nvCxnSpPr>
        <p:spPr>
          <a:xfrm rot="5400000">
            <a:off x="5583479" y="4647834"/>
            <a:ext cx="463061" cy="390525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rot="10800000">
            <a:off x="5898693" y="5537688"/>
            <a:ext cx="948417" cy="289413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Arrow Connector 76"/>
          <p:cNvCxnSpPr/>
          <p:nvPr/>
        </p:nvCxnSpPr>
        <p:spPr>
          <a:xfrm rot="10800000" flipV="1">
            <a:off x="6345007" y="5074626"/>
            <a:ext cx="781049" cy="231531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Freeform 17"/>
          <p:cNvSpPr>
            <a:spLocks noChangeAspect="1" noEditPoints="1"/>
          </p:cNvSpPr>
          <p:nvPr>
            <p:custDataLst>
              <p:tags r:id="rId1"/>
            </p:custDataLst>
          </p:nvPr>
        </p:nvSpPr>
        <p:spPr bwMode="auto">
          <a:xfrm>
            <a:off x="7181845" y="4900979"/>
            <a:ext cx="285755" cy="347296"/>
          </a:xfrm>
          <a:custGeom>
            <a:avLst/>
            <a:gdLst/>
            <a:ahLst/>
            <a:cxnLst>
              <a:cxn ang="0">
                <a:pos x="113" y="1061"/>
              </a:cxn>
              <a:cxn ang="0">
                <a:pos x="67" y="1266"/>
              </a:cxn>
              <a:cxn ang="0">
                <a:pos x="63" y="1389"/>
              </a:cxn>
              <a:cxn ang="0">
                <a:pos x="95" y="1455"/>
              </a:cxn>
              <a:cxn ang="0">
                <a:pos x="199" y="1467"/>
              </a:cxn>
              <a:cxn ang="0">
                <a:pos x="322" y="1362"/>
              </a:cxn>
              <a:cxn ang="0">
                <a:pos x="365" y="1199"/>
              </a:cxn>
              <a:cxn ang="0">
                <a:pos x="410" y="0"/>
              </a:cxn>
              <a:cxn ang="0">
                <a:pos x="440" y="22"/>
              </a:cxn>
              <a:cxn ang="0">
                <a:pos x="406" y="51"/>
              </a:cxn>
              <a:cxn ang="0">
                <a:pos x="269" y="145"/>
              </a:cxn>
              <a:cxn ang="0">
                <a:pos x="168" y="337"/>
              </a:cxn>
              <a:cxn ang="0">
                <a:pos x="128" y="549"/>
              </a:cxn>
              <a:cxn ang="0">
                <a:pos x="142" y="640"/>
              </a:cxn>
              <a:cxn ang="0">
                <a:pos x="275" y="551"/>
              </a:cxn>
              <a:cxn ang="0">
                <a:pos x="498" y="296"/>
              </a:cxn>
              <a:cxn ang="0">
                <a:pos x="717" y="156"/>
              </a:cxn>
              <a:cxn ang="0">
                <a:pos x="911" y="102"/>
              </a:cxn>
              <a:cxn ang="0">
                <a:pos x="1090" y="114"/>
              </a:cxn>
              <a:cxn ang="0">
                <a:pos x="1227" y="213"/>
              </a:cxn>
              <a:cxn ang="0">
                <a:pos x="1294" y="367"/>
              </a:cxn>
              <a:cxn ang="0">
                <a:pos x="1277" y="600"/>
              </a:cxn>
              <a:cxn ang="0">
                <a:pos x="1140" y="850"/>
              </a:cxn>
              <a:cxn ang="0">
                <a:pos x="925" y="1017"/>
              </a:cxn>
              <a:cxn ang="0">
                <a:pos x="702" y="1054"/>
              </a:cxn>
              <a:cxn ang="0">
                <a:pos x="577" y="986"/>
              </a:cxn>
              <a:cxn ang="0">
                <a:pos x="534" y="864"/>
              </a:cxn>
              <a:cxn ang="0">
                <a:pos x="545" y="800"/>
              </a:cxn>
              <a:cxn ang="0">
                <a:pos x="601" y="764"/>
              </a:cxn>
              <a:cxn ang="0">
                <a:pos x="643" y="790"/>
              </a:cxn>
              <a:cxn ang="0">
                <a:pos x="640" y="831"/>
              </a:cxn>
              <a:cxn ang="0">
                <a:pos x="595" y="880"/>
              </a:cxn>
              <a:cxn ang="0">
                <a:pos x="640" y="972"/>
              </a:cxn>
              <a:cxn ang="0">
                <a:pos x="717" y="1005"/>
              </a:cxn>
              <a:cxn ang="0">
                <a:pos x="816" y="996"/>
              </a:cxn>
              <a:cxn ang="0">
                <a:pos x="956" y="903"/>
              </a:cxn>
              <a:cxn ang="0">
                <a:pos x="1069" y="729"/>
              </a:cxn>
              <a:cxn ang="0">
                <a:pos x="1132" y="529"/>
              </a:cxn>
              <a:cxn ang="0">
                <a:pos x="1154" y="351"/>
              </a:cxn>
              <a:cxn ang="0">
                <a:pos x="1124" y="232"/>
              </a:cxn>
              <a:cxn ang="0">
                <a:pos x="1036" y="156"/>
              </a:cxn>
              <a:cxn ang="0">
                <a:pos x="904" y="153"/>
              </a:cxn>
              <a:cxn ang="0">
                <a:pos x="736" y="202"/>
              </a:cxn>
              <a:cxn ang="0">
                <a:pos x="539" y="328"/>
              </a:cxn>
              <a:cxn ang="0">
                <a:pos x="336" y="561"/>
              </a:cxn>
              <a:cxn ang="0">
                <a:pos x="243" y="777"/>
              </a:cxn>
              <a:cxn ang="0">
                <a:pos x="328" y="884"/>
              </a:cxn>
              <a:cxn ang="0">
                <a:pos x="412" y="988"/>
              </a:cxn>
              <a:cxn ang="0">
                <a:pos x="465" y="1077"/>
              </a:cxn>
              <a:cxn ang="0">
                <a:pos x="468" y="1209"/>
              </a:cxn>
              <a:cxn ang="0">
                <a:pos x="376" y="1405"/>
              </a:cxn>
              <a:cxn ang="0">
                <a:pos x="211" y="1517"/>
              </a:cxn>
              <a:cxn ang="0">
                <a:pos x="69" y="1501"/>
              </a:cxn>
              <a:cxn ang="0">
                <a:pos x="8" y="1411"/>
              </a:cxn>
              <a:cxn ang="0">
                <a:pos x="4" y="1279"/>
              </a:cxn>
              <a:cxn ang="0">
                <a:pos x="45" y="1082"/>
              </a:cxn>
              <a:cxn ang="0">
                <a:pos x="107" y="878"/>
              </a:cxn>
              <a:cxn ang="0">
                <a:pos x="53" y="771"/>
              </a:cxn>
              <a:cxn ang="0">
                <a:pos x="19" y="637"/>
              </a:cxn>
              <a:cxn ang="0">
                <a:pos x="55" y="389"/>
              </a:cxn>
              <a:cxn ang="0">
                <a:pos x="169" y="165"/>
              </a:cxn>
              <a:cxn ang="0">
                <a:pos x="321" y="25"/>
              </a:cxn>
            </a:cxnLst>
            <a:rect l="0" t="0" r="r" b="b"/>
            <a:pathLst>
              <a:path w="1301" h="1524">
                <a:moveTo>
                  <a:pt x="158" y="907"/>
                </a:moveTo>
                <a:lnTo>
                  <a:pt x="152" y="929"/>
                </a:lnTo>
                <a:lnTo>
                  <a:pt x="145" y="952"/>
                </a:lnTo>
                <a:lnTo>
                  <a:pt x="137" y="977"/>
                </a:lnTo>
                <a:lnTo>
                  <a:pt x="129" y="1004"/>
                </a:lnTo>
                <a:lnTo>
                  <a:pt x="121" y="1032"/>
                </a:lnTo>
                <a:lnTo>
                  <a:pt x="113" y="1061"/>
                </a:lnTo>
                <a:lnTo>
                  <a:pt x="105" y="1090"/>
                </a:lnTo>
                <a:lnTo>
                  <a:pt x="97" y="1120"/>
                </a:lnTo>
                <a:lnTo>
                  <a:pt x="89" y="1150"/>
                </a:lnTo>
                <a:lnTo>
                  <a:pt x="83" y="1180"/>
                </a:lnTo>
                <a:lnTo>
                  <a:pt x="77" y="1210"/>
                </a:lnTo>
                <a:lnTo>
                  <a:pt x="72" y="1238"/>
                </a:lnTo>
                <a:lnTo>
                  <a:pt x="67" y="1266"/>
                </a:lnTo>
                <a:lnTo>
                  <a:pt x="63" y="1293"/>
                </a:lnTo>
                <a:lnTo>
                  <a:pt x="61" y="1318"/>
                </a:lnTo>
                <a:lnTo>
                  <a:pt x="61" y="1341"/>
                </a:lnTo>
                <a:lnTo>
                  <a:pt x="61" y="1359"/>
                </a:lnTo>
                <a:lnTo>
                  <a:pt x="61" y="1369"/>
                </a:lnTo>
                <a:lnTo>
                  <a:pt x="62" y="1379"/>
                </a:lnTo>
                <a:lnTo>
                  <a:pt x="63" y="1389"/>
                </a:lnTo>
                <a:lnTo>
                  <a:pt x="65" y="1400"/>
                </a:lnTo>
                <a:lnTo>
                  <a:pt x="68" y="1410"/>
                </a:lnTo>
                <a:lnTo>
                  <a:pt x="71" y="1420"/>
                </a:lnTo>
                <a:lnTo>
                  <a:pt x="75" y="1430"/>
                </a:lnTo>
                <a:lnTo>
                  <a:pt x="81" y="1439"/>
                </a:lnTo>
                <a:lnTo>
                  <a:pt x="87" y="1447"/>
                </a:lnTo>
                <a:lnTo>
                  <a:pt x="95" y="1455"/>
                </a:lnTo>
                <a:lnTo>
                  <a:pt x="104" y="1461"/>
                </a:lnTo>
                <a:lnTo>
                  <a:pt x="116" y="1467"/>
                </a:lnTo>
                <a:lnTo>
                  <a:pt x="128" y="1470"/>
                </a:lnTo>
                <a:lnTo>
                  <a:pt x="142" y="1473"/>
                </a:lnTo>
                <a:lnTo>
                  <a:pt x="158" y="1474"/>
                </a:lnTo>
                <a:lnTo>
                  <a:pt x="179" y="1472"/>
                </a:lnTo>
                <a:lnTo>
                  <a:pt x="199" y="1467"/>
                </a:lnTo>
                <a:lnTo>
                  <a:pt x="219" y="1459"/>
                </a:lnTo>
                <a:lnTo>
                  <a:pt x="239" y="1449"/>
                </a:lnTo>
                <a:lnTo>
                  <a:pt x="257" y="1435"/>
                </a:lnTo>
                <a:lnTo>
                  <a:pt x="275" y="1420"/>
                </a:lnTo>
                <a:lnTo>
                  <a:pt x="292" y="1403"/>
                </a:lnTo>
                <a:lnTo>
                  <a:pt x="307" y="1383"/>
                </a:lnTo>
                <a:lnTo>
                  <a:pt x="322" y="1362"/>
                </a:lnTo>
                <a:lnTo>
                  <a:pt x="334" y="1340"/>
                </a:lnTo>
                <a:lnTo>
                  <a:pt x="345" y="1317"/>
                </a:lnTo>
                <a:lnTo>
                  <a:pt x="353" y="1292"/>
                </a:lnTo>
                <a:lnTo>
                  <a:pt x="360" y="1267"/>
                </a:lnTo>
                <a:lnTo>
                  <a:pt x="364" y="1242"/>
                </a:lnTo>
                <a:lnTo>
                  <a:pt x="365" y="1216"/>
                </a:lnTo>
                <a:lnTo>
                  <a:pt x="365" y="1199"/>
                </a:lnTo>
                <a:lnTo>
                  <a:pt x="362" y="1183"/>
                </a:lnTo>
                <a:lnTo>
                  <a:pt x="358" y="1168"/>
                </a:lnTo>
                <a:lnTo>
                  <a:pt x="353" y="1153"/>
                </a:lnTo>
                <a:lnTo>
                  <a:pt x="345" y="1138"/>
                </a:lnTo>
                <a:lnTo>
                  <a:pt x="335" y="1123"/>
                </a:lnTo>
                <a:lnTo>
                  <a:pt x="158" y="907"/>
                </a:lnTo>
                <a:close/>
                <a:moveTo>
                  <a:pt x="410" y="0"/>
                </a:moveTo>
                <a:lnTo>
                  <a:pt x="416" y="0"/>
                </a:lnTo>
                <a:lnTo>
                  <a:pt x="425" y="2"/>
                </a:lnTo>
                <a:lnTo>
                  <a:pt x="429" y="4"/>
                </a:lnTo>
                <a:lnTo>
                  <a:pt x="434" y="7"/>
                </a:lnTo>
                <a:lnTo>
                  <a:pt x="437" y="11"/>
                </a:lnTo>
                <a:lnTo>
                  <a:pt x="439" y="16"/>
                </a:lnTo>
                <a:lnTo>
                  <a:pt x="440" y="22"/>
                </a:lnTo>
                <a:lnTo>
                  <a:pt x="439" y="29"/>
                </a:lnTo>
                <a:lnTo>
                  <a:pt x="437" y="35"/>
                </a:lnTo>
                <a:lnTo>
                  <a:pt x="435" y="40"/>
                </a:lnTo>
                <a:lnTo>
                  <a:pt x="430" y="43"/>
                </a:lnTo>
                <a:lnTo>
                  <a:pt x="426" y="46"/>
                </a:lnTo>
                <a:lnTo>
                  <a:pt x="416" y="49"/>
                </a:lnTo>
                <a:lnTo>
                  <a:pt x="406" y="51"/>
                </a:lnTo>
                <a:lnTo>
                  <a:pt x="385" y="55"/>
                </a:lnTo>
                <a:lnTo>
                  <a:pt x="365" y="63"/>
                </a:lnTo>
                <a:lnTo>
                  <a:pt x="344" y="74"/>
                </a:lnTo>
                <a:lnTo>
                  <a:pt x="325" y="89"/>
                </a:lnTo>
                <a:lnTo>
                  <a:pt x="305" y="105"/>
                </a:lnTo>
                <a:lnTo>
                  <a:pt x="287" y="124"/>
                </a:lnTo>
                <a:lnTo>
                  <a:pt x="269" y="145"/>
                </a:lnTo>
                <a:lnTo>
                  <a:pt x="251" y="169"/>
                </a:lnTo>
                <a:lnTo>
                  <a:pt x="235" y="194"/>
                </a:lnTo>
                <a:lnTo>
                  <a:pt x="219" y="220"/>
                </a:lnTo>
                <a:lnTo>
                  <a:pt x="205" y="248"/>
                </a:lnTo>
                <a:lnTo>
                  <a:pt x="191" y="277"/>
                </a:lnTo>
                <a:lnTo>
                  <a:pt x="179" y="307"/>
                </a:lnTo>
                <a:lnTo>
                  <a:pt x="168" y="337"/>
                </a:lnTo>
                <a:lnTo>
                  <a:pt x="157" y="368"/>
                </a:lnTo>
                <a:lnTo>
                  <a:pt x="149" y="398"/>
                </a:lnTo>
                <a:lnTo>
                  <a:pt x="141" y="430"/>
                </a:lnTo>
                <a:lnTo>
                  <a:pt x="135" y="460"/>
                </a:lnTo>
                <a:lnTo>
                  <a:pt x="131" y="490"/>
                </a:lnTo>
                <a:lnTo>
                  <a:pt x="129" y="520"/>
                </a:lnTo>
                <a:lnTo>
                  <a:pt x="128" y="549"/>
                </a:lnTo>
                <a:lnTo>
                  <a:pt x="128" y="558"/>
                </a:lnTo>
                <a:lnTo>
                  <a:pt x="128" y="568"/>
                </a:lnTo>
                <a:lnTo>
                  <a:pt x="129" y="581"/>
                </a:lnTo>
                <a:lnTo>
                  <a:pt x="130" y="595"/>
                </a:lnTo>
                <a:lnTo>
                  <a:pt x="133" y="609"/>
                </a:lnTo>
                <a:lnTo>
                  <a:pt x="137" y="624"/>
                </a:lnTo>
                <a:lnTo>
                  <a:pt x="142" y="640"/>
                </a:lnTo>
                <a:lnTo>
                  <a:pt x="149" y="656"/>
                </a:lnTo>
                <a:lnTo>
                  <a:pt x="158" y="672"/>
                </a:lnTo>
                <a:lnTo>
                  <a:pt x="170" y="688"/>
                </a:lnTo>
                <a:lnTo>
                  <a:pt x="184" y="703"/>
                </a:lnTo>
                <a:lnTo>
                  <a:pt x="214" y="649"/>
                </a:lnTo>
                <a:lnTo>
                  <a:pt x="244" y="598"/>
                </a:lnTo>
                <a:lnTo>
                  <a:pt x="275" y="551"/>
                </a:lnTo>
                <a:lnTo>
                  <a:pt x="306" y="507"/>
                </a:lnTo>
                <a:lnTo>
                  <a:pt x="338" y="465"/>
                </a:lnTo>
                <a:lnTo>
                  <a:pt x="370" y="426"/>
                </a:lnTo>
                <a:lnTo>
                  <a:pt x="402" y="389"/>
                </a:lnTo>
                <a:lnTo>
                  <a:pt x="434" y="356"/>
                </a:lnTo>
                <a:lnTo>
                  <a:pt x="466" y="325"/>
                </a:lnTo>
                <a:lnTo>
                  <a:pt x="498" y="296"/>
                </a:lnTo>
                <a:lnTo>
                  <a:pt x="530" y="270"/>
                </a:lnTo>
                <a:lnTo>
                  <a:pt x="562" y="245"/>
                </a:lnTo>
                <a:lnTo>
                  <a:pt x="594" y="223"/>
                </a:lnTo>
                <a:lnTo>
                  <a:pt x="625" y="204"/>
                </a:lnTo>
                <a:lnTo>
                  <a:pt x="656" y="186"/>
                </a:lnTo>
                <a:lnTo>
                  <a:pt x="687" y="170"/>
                </a:lnTo>
                <a:lnTo>
                  <a:pt x="717" y="156"/>
                </a:lnTo>
                <a:lnTo>
                  <a:pt x="747" y="144"/>
                </a:lnTo>
                <a:lnTo>
                  <a:pt x="776" y="133"/>
                </a:lnTo>
                <a:lnTo>
                  <a:pt x="805" y="124"/>
                </a:lnTo>
                <a:lnTo>
                  <a:pt x="833" y="116"/>
                </a:lnTo>
                <a:lnTo>
                  <a:pt x="860" y="110"/>
                </a:lnTo>
                <a:lnTo>
                  <a:pt x="886" y="105"/>
                </a:lnTo>
                <a:lnTo>
                  <a:pt x="911" y="102"/>
                </a:lnTo>
                <a:lnTo>
                  <a:pt x="936" y="99"/>
                </a:lnTo>
                <a:lnTo>
                  <a:pt x="959" y="98"/>
                </a:lnTo>
                <a:lnTo>
                  <a:pt x="981" y="97"/>
                </a:lnTo>
                <a:lnTo>
                  <a:pt x="1011" y="98"/>
                </a:lnTo>
                <a:lnTo>
                  <a:pt x="1038" y="102"/>
                </a:lnTo>
                <a:lnTo>
                  <a:pt x="1065" y="107"/>
                </a:lnTo>
                <a:lnTo>
                  <a:pt x="1090" y="114"/>
                </a:lnTo>
                <a:lnTo>
                  <a:pt x="1114" y="124"/>
                </a:lnTo>
                <a:lnTo>
                  <a:pt x="1136" y="135"/>
                </a:lnTo>
                <a:lnTo>
                  <a:pt x="1157" y="147"/>
                </a:lnTo>
                <a:lnTo>
                  <a:pt x="1177" y="162"/>
                </a:lnTo>
                <a:lnTo>
                  <a:pt x="1195" y="178"/>
                </a:lnTo>
                <a:lnTo>
                  <a:pt x="1212" y="195"/>
                </a:lnTo>
                <a:lnTo>
                  <a:pt x="1227" y="213"/>
                </a:lnTo>
                <a:lnTo>
                  <a:pt x="1241" y="232"/>
                </a:lnTo>
                <a:lnTo>
                  <a:pt x="1254" y="253"/>
                </a:lnTo>
                <a:lnTo>
                  <a:pt x="1264" y="274"/>
                </a:lnTo>
                <a:lnTo>
                  <a:pt x="1274" y="296"/>
                </a:lnTo>
                <a:lnTo>
                  <a:pt x="1282" y="319"/>
                </a:lnTo>
                <a:lnTo>
                  <a:pt x="1289" y="343"/>
                </a:lnTo>
                <a:lnTo>
                  <a:pt x="1294" y="367"/>
                </a:lnTo>
                <a:lnTo>
                  <a:pt x="1298" y="392"/>
                </a:lnTo>
                <a:lnTo>
                  <a:pt x="1300" y="416"/>
                </a:lnTo>
                <a:lnTo>
                  <a:pt x="1301" y="441"/>
                </a:lnTo>
                <a:lnTo>
                  <a:pt x="1299" y="482"/>
                </a:lnTo>
                <a:lnTo>
                  <a:pt x="1295" y="522"/>
                </a:lnTo>
                <a:lnTo>
                  <a:pt x="1287" y="561"/>
                </a:lnTo>
                <a:lnTo>
                  <a:pt x="1277" y="600"/>
                </a:lnTo>
                <a:lnTo>
                  <a:pt x="1264" y="639"/>
                </a:lnTo>
                <a:lnTo>
                  <a:pt x="1249" y="677"/>
                </a:lnTo>
                <a:lnTo>
                  <a:pt x="1231" y="714"/>
                </a:lnTo>
                <a:lnTo>
                  <a:pt x="1211" y="750"/>
                </a:lnTo>
                <a:lnTo>
                  <a:pt x="1189" y="784"/>
                </a:lnTo>
                <a:lnTo>
                  <a:pt x="1165" y="818"/>
                </a:lnTo>
                <a:lnTo>
                  <a:pt x="1140" y="850"/>
                </a:lnTo>
                <a:lnTo>
                  <a:pt x="1113" y="880"/>
                </a:lnTo>
                <a:lnTo>
                  <a:pt x="1084" y="908"/>
                </a:lnTo>
                <a:lnTo>
                  <a:pt x="1054" y="935"/>
                </a:lnTo>
                <a:lnTo>
                  <a:pt x="1024" y="959"/>
                </a:lnTo>
                <a:lnTo>
                  <a:pt x="991" y="981"/>
                </a:lnTo>
                <a:lnTo>
                  <a:pt x="959" y="1000"/>
                </a:lnTo>
                <a:lnTo>
                  <a:pt x="925" y="1017"/>
                </a:lnTo>
                <a:lnTo>
                  <a:pt x="891" y="1032"/>
                </a:lnTo>
                <a:lnTo>
                  <a:pt x="857" y="1043"/>
                </a:lnTo>
                <a:lnTo>
                  <a:pt x="822" y="1051"/>
                </a:lnTo>
                <a:lnTo>
                  <a:pt x="787" y="1056"/>
                </a:lnTo>
                <a:lnTo>
                  <a:pt x="752" y="1058"/>
                </a:lnTo>
                <a:lnTo>
                  <a:pt x="726" y="1057"/>
                </a:lnTo>
                <a:lnTo>
                  <a:pt x="702" y="1054"/>
                </a:lnTo>
                <a:lnTo>
                  <a:pt x="680" y="1049"/>
                </a:lnTo>
                <a:lnTo>
                  <a:pt x="659" y="1042"/>
                </a:lnTo>
                <a:lnTo>
                  <a:pt x="640" y="1034"/>
                </a:lnTo>
                <a:lnTo>
                  <a:pt x="622" y="1024"/>
                </a:lnTo>
                <a:lnTo>
                  <a:pt x="606" y="1013"/>
                </a:lnTo>
                <a:lnTo>
                  <a:pt x="591" y="1000"/>
                </a:lnTo>
                <a:lnTo>
                  <a:pt x="577" y="986"/>
                </a:lnTo>
                <a:lnTo>
                  <a:pt x="566" y="971"/>
                </a:lnTo>
                <a:lnTo>
                  <a:pt x="556" y="955"/>
                </a:lnTo>
                <a:lnTo>
                  <a:pt x="548" y="938"/>
                </a:lnTo>
                <a:lnTo>
                  <a:pt x="542" y="921"/>
                </a:lnTo>
                <a:lnTo>
                  <a:pt x="537" y="903"/>
                </a:lnTo>
                <a:lnTo>
                  <a:pt x="535" y="884"/>
                </a:lnTo>
                <a:lnTo>
                  <a:pt x="534" y="864"/>
                </a:lnTo>
                <a:lnTo>
                  <a:pt x="534" y="856"/>
                </a:lnTo>
                <a:lnTo>
                  <a:pt x="534" y="847"/>
                </a:lnTo>
                <a:lnTo>
                  <a:pt x="535" y="838"/>
                </a:lnTo>
                <a:lnTo>
                  <a:pt x="537" y="829"/>
                </a:lnTo>
                <a:lnTo>
                  <a:pt x="539" y="819"/>
                </a:lnTo>
                <a:lnTo>
                  <a:pt x="541" y="810"/>
                </a:lnTo>
                <a:lnTo>
                  <a:pt x="545" y="800"/>
                </a:lnTo>
                <a:lnTo>
                  <a:pt x="549" y="792"/>
                </a:lnTo>
                <a:lnTo>
                  <a:pt x="555" y="784"/>
                </a:lnTo>
                <a:lnTo>
                  <a:pt x="562" y="778"/>
                </a:lnTo>
                <a:lnTo>
                  <a:pt x="569" y="772"/>
                </a:lnTo>
                <a:lnTo>
                  <a:pt x="578" y="768"/>
                </a:lnTo>
                <a:lnTo>
                  <a:pt x="589" y="765"/>
                </a:lnTo>
                <a:lnTo>
                  <a:pt x="601" y="764"/>
                </a:lnTo>
                <a:lnTo>
                  <a:pt x="612" y="765"/>
                </a:lnTo>
                <a:lnTo>
                  <a:pt x="620" y="767"/>
                </a:lnTo>
                <a:lnTo>
                  <a:pt x="627" y="770"/>
                </a:lnTo>
                <a:lnTo>
                  <a:pt x="633" y="775"/>
                </a:lnTo>
                <a:lnTo>
                  <a:pt x="638" y="779"/>
                </a:lnTo>
                <a:lnTo>
                  <a:pt x="641" y="785"/>
                </a:lnTo>
                <a:lnTo>
                  <a:pt x="643" y="790"/>
                </a:lnTo>
                <a:lnTo>
                  <a:pt x="645" y="795"/>
                </a:lnTo>
                <a:lnTo>
                  <a:pt x="646" y="798"/>
                </a:lnTo>
                <a:lnTo>
                  <a:pt x="646" y="801"/>
                </a:lnTo>
                <a:lnTo>
                  <a:pt x="646" y="809"/>
                </a:lnTo>
                <a:lnTo>
                  <a:pt x="644" y="819"/>
                </a:lnTo>
                <a:lnTo>
                  <a:pt x="643" y="825"/>
                </a:lnTo>
                <a:lnTo>
                  <a:pt x="640" y="831"/>
                </a:lnTo>
                <a:lnTo>
                  <a:pt x="636" y="837"/>
                </a:lnTo>
                <a:lnTo>
                  <a:pt x="630" y="843"/>
                </a:lnTo>
                <a:lnTo>
                  <a:pt x="624" y="848"/>
                </a:lnTo>
                <a:lnTo>
                  <a:pt x="616" y="853"/>
                </a:lnTo>
                <a:lnTo>
                  <a:pt x="606" y="857"/>
                </a:lnTo>
                <a:lnTo>
                  <a:pt x="594" y="861"/>
                </a:lnTo>
                <a:lnTo>
                  <a:pt x="595" y="880"/>
                </a:lnTo>
                <a:lnTo>
                  <a:pt x="597" y="898"/>
                </a:lnTo>
                <a:lnTo>
                  <a:pt x="601" y="914"/>
                </a:lnTo>
                <a:lnTo>
                  <a:pt x="607" y="928"/>
                </a:lnTo>
                <a:lnTo>
                  <a:pt x="614" y="941"/>
                </a:lnTo>
                <a:lnTo>
                  <a:pt x="621" y="953"/>
                </a:lnTo>
                <a:lnTo>
                  <a:pt x="630" y="963"/>
                </a:lnTo>
                <a:lnTo>
                  <a:pt x="640" y="972"/>
                </a:lnTo>
                <a:lnTo>
                  <a:pt x="650" y="980"/>
                </a:lnTo>
                <a:lnTo>
                  <a:pt x="661" y="987"/>
                </a:lnTo>
                <a:lnTo>
                  <a:pt x="672" y="992"/>
                </a:lnTo>
                <a:lnTo>
                  <a:pt x="683" y="996"/>
                </a:lnTo>
                <a:lnTo>
                  <a:pt x="694" y="1000"/>
                </a:lnTo>
                <a:lnTo>
                  <a:pt x="706" y="1003"/>
                </a:lnTo>
                <a:lnTo>
                  <a:pt x="717" y="1005"/>
                </a:lnTo>
                <a:lnTo>
                  <a:pt x="728" y="1007"/>
                </a:lnTo>
                <a:lnTo>
                  <a:pt x="738" y="1008"/>
                </a:lnTo>
                <a:lnTo>
                  <a:pt x="748" y="1008"/>
                </a:lnTo>
                <a:lnTo>
                  <a:pt x="763" y="1007"/>
                </a:lnTo>
                <a:lnTo>
                  <a:pt x="780" y="1005"/>
                </a:lnTo>
                <a:lnTo>
                  <a:pt x="797" y="1001"/>
                </a:lnTo>
                <a:lnTo>
                  <a:pt x="816" y="996"/>
                </a:lnTo>
                <a:lnTo>
                  <a:pt x="835" y="989"/>
                </a:lnTo>
                <a:lnTo>
                  <a:pt x="854" y="980"/>
                </a:lnTo>
                <a:lnTo>
                  <a:pt x="874" y="970"/>
                </a:lnTo>
                <a:lnTo>
                  <a:pt x="894" y="957"/>
                </a:lnTo>
                <a:lnTo>
                  <a:pt x="915" y="941"/>
                </a:lnTo>
                <a:lnTo>
                  <a:pt x="936" y="923"/>
                </a:lnTo>
                <a:lnTo>
                  <a:pt x="956" y="903"/>
                </a:lnTo>
                <a:lnTo>
                  <a:pt x="977" y="880"/>
                </a:lnTo>
                <a:lnTo>
                  <a:pt x="998" y="853"/>
                </a:lnTo>
                <a:lnTo>
                  <a:pt x="1017" y="825"/>
                </a:lnTo>
                <a:lnTo>
                  <a:pt x="1037" y="793"/>
                </a:lnTo>
                <a:lnTo>
                  <a:pt x="1048" y="774"/>
                </a:lnTo>
                <a:lnTo>
                  <a:pt x="1059" y="753"/>
                </a:lnTo>
                <a:lnTo>
                  <a:pt x="1069" y="729"/>
                </a:lnTo>
                <a:lnTo>
                  <a:pt x="1080" y="704"/>
                </a:lnTo>
                <a:lnTo>
                  <a:pt x="1089" y="676"/>
                </a:lnTo>
                <a:lnTo>
                  <a:pt x="1099" y="648"/>
                </a:lnTo>
                <a:lnTo>
                  <a:pt x="1108" y="619"/>
                </a:lnTo>
                <a:lnTo>
                  <a:pt x="1117" y="589"/>
                </a:lnTo>
                <a:lnTo>
                  <a:pt x="1125" y="560"/>
                </a:lnTo>
                <a:lnTo>
                  <a:pt x="1132" y="529"/>
                </a:lnTo>
                <a:lnTo>
                  <a:pt x="1138" y="500"/>
                </a:lnTo>
                <a:lnTo>
                  <a:pt x="1144" y="471"/>
                </a:lnTo>
                <a:lnTo>
                  <a:pt x="1148" y="443"/>
                </a:lnTo>
                <a:lnTo>
                  <a:pt x="1152" y="417"/>
                </a:lnTo>
                <a:lnTo>
                  <a:pt x="1154" y="393"/>
                </a:lnTo>
                <a:lnTo>
                  <a:pt x="1154" y="370"/>
                </a:lnTo>
                <a:lnTo>
                  <a:pt x="1154" y="351"/>
                </a:lnTo>
                <a:lnTo>
                  <a:pt x="1153" y="333"/>
                </a:lnTo>
                <a:lnTo>
                  <a:pt x="1150" y="315"/>
                </a:lnTo>
                <a:lnTo>
                  <a:pt x="1147" y="297"/>
                </a:lnTo>
                <a:lnTo>
                  <a:pt x="1143" y="280"/>
                </a:lnTo>
                <a:lnTo>
                  <a:pt x="1138" y="263"/>
                </a:lnTo>
                <a:lnTo>
                  <a:pt x="1131" y="247"/>
                </a:lnTo>
                <a:lnTo>
                  <a:pt x="1124" y="232"/>
                </a:lnTo>
                <a:lnTo>
                  <a:pt x="1115" y="217"/>
                </a:lnTo>
                <a:lnTo>
                  <a:pt x="1105" y="204"/>
                </a:lnTo>
                <a:lnTo>
                  <a:pt x="1094" y="191"/>
                </a:lnTo>
                <a:lnTo>
                  <a:pt x="1082" y="180"/>
                </a:lnTo>
                <a:lnTo>
                  <a:pt x="1068" y="171"/>
                </a:lnTo>
                <a:lnTo>
                  <a:pt x="1053" y="162"/>
                </a:lnTo>
                <a:lnTo>
                  <a:pt x="1036" y="156"/>
                </a:lnTo>
                <a:lnTo>
                  <a:pt x="1018" y="151"/>
                </a:lnTo>
                <a:lnTo>
                  <a:pt x="999" y="148"/>
                </a:lnTo>
                <a:lnTo>
                  <a:pt x="978" y="147"/>
                </a:lnTo>
                <a:lnTo>
                  <a:pt x="961" y="148"/>
                </a:lnTo>
                <a:lnTo>
                  <a:pt x="943" y="149"/>
                </a:lnTo>
                <a:lnTo>
                  <a:pt x="924" y="150"/>
                </a:lnTo>
                <a:lnTo>
                  <a:pt x="904" y="153"/>
                </a:lnTo>
                <a:lnTo>
                  <a:pt x="883" y="157"/>
                </a:lnTo>
                <a:lnTo>
                  <a:pt x="860" y="161"/>
                </a:lnTo>
                <a:lnTo>
                  <a:pt x="837" y="167"/>
                </a:lnTo>
                <a:lnTo>
                  <a:pt x="813" y="174"/>
                </a:lnTo>
                <a:lnTo>
                  <a:pt x="788" y="182"/>
                </a:lnTo>
                <a:lnTo>
                  <a:pt x="762" y="192"/>
                </a:lnTo>
                <a:lnTo>
                  <a:pt x="736" y="202"/>
                </a:lnTo>
                <a:lnTo>
                  <a:pt x="709" y="215"/>
                </a:lnTo>
                <a:lnTo>
                  <a:pt x="682" y="230"/>
                </a:lnTo>
                <a:lnTo>
                  <a:pt x="654" y="246"/>
                </a:lnTo>
                <a:lnTo>
                  <a:pt x="625" y="263"/>
                </a:lnTo>
                <a:lnTo>
                  <a:pt x="597" y="283"/>
                </a:lnTo>
                <a:lnTo>
                  <a:pt x="568" y="305"/>
                </a:lnTo>
                <a:lnTo>
                  <a:pt x="539" y="328"/>
                </a:lnTo>
                <a:lnTo>
                  <a:pt x="510" y="355"/>
                </a:lnTo>
                <a:lnTo>
                  <a:pt x="480" y="383"/>
                </a:lnTo>
                <a:lnTo>
                  <a:pt x="451" y="414"/>
                </a:lnTo>
                <a:lnTo>
                  <a:pt x="422" y="446"/>
                </a:lnTo>
                <a:lnTo>
                  <a:pt x="393" y="482"/>
                </a:lnTo>
                <a:lnTo>
                  <a:pt x="364" y="520"/>
                </a:lnTo>
                <a:lnTo>
                  <a:pt x="336" y="561"/>
                </a:lnTo>
                <a:lnTo>
                  <a:pt x="307" y="605"/>
                </a:lnTo>
                <a:lnTo>
                  <a:pt x="280" y="651"/>
                </a:lnTo>
                <a:lnTo>
                  <a:pt x="252" y="701"/>
                </a:lnTo>
                <a:lnTo>
                  <a:pt x="226" y="753"/>
                </a:lnTo>
                <a:lnTo>
                  <a:pt x="225" y="753"/>
                </a:lnTo>
                <a:lnTo>
                  <a:pt x="233" y="764"/>
                </a:lnTo>
                <a:lnTo>
                  <a:pt x="243" y="777"/>
                </a:lnTo>
                <a:lnTo>
                  <a:pt x="253" y="790"/>
                </a:lnTo>
                <a:lnTo>
                  <a:pt x="265" y="805"/>
                </a:lnTo>
                <a:lnTo>
                  <a:pt x="277" y="820"/>
                </a:lnTo>
                <a:lnTo>
                  <a:pt x="290" y="836"/>
                </a:lnTo>
                <a:lnTo>
                  <a:pt x="303" y="852"/>
                </a:lnTo>
                <a:lnTo>
                  <a:pt x="316" y="868"/>
                </a:lnTo>
                <a:lnTo>
                  <a:pt x="328" y="884"/>
                </a:lnTo>
                <a:lnTo>
                  <a:pt x="340" y="899"/>
                </a:lnTo>
                <a:lnTo>
                  <a:pt x="351" y="913"/>
                </a:lnTo>
                <a:lnTo>
                  <a:pt x="361" y="925"/>
                </a:lnTo>
                <a:lnTo>
                  <a:pt x="368" y="936"/>
                </a:lnTo>
                <a:lnTo>
                  <a:pt x="385" y="955"/>
                </a:lnTo>
                <a:lnTo>
                  <a:pt x="399" y="973"/>
                </a:lnTo>
                <a:lnTo>
                  <a:pt x="412" y="988"/>
                </a:lnTo>
                <a:lnTo>
                  <a:pt x="424" y="1003"/>
                </a:lnTo>
                <a:lnTo>
                  <a:pt x="434" y="1016"/>
                </a:lnTo>
                <a:lnTo>
                  <a:pt x="443" y="1029"/>
                </a:lnTo>
                <a:lnTo>
                  <a:pt x="450" y="1041"/>
                </a:lnTo>
                <a:lnTo>
                  <a:pt x="456" y="1053"/>
                </a:lnTo>
                <a:lnTo>
                  <a:pt x="461" y="1065"/>
                </a:lnTo>
                <a:lnTo>
                  <a:pt x="465" y="1077"/>
                </a:lnTo>
                <a:lnTo>
                  <a:pt x="468" y="1089"/>
                </a:lnTo>
                <a:lnTo>
                  <a:pt x="471" y="1103"/>
                </a:lnTo>
                <a:lnTo>
                  <a:pt x="472" y="1116"/>
                </a:lnTo>
                <a:lnTo>
                  <a:pt x="473" y="1131"/>
                </a:lnTo>
                <a:lnTo>
                  <a:pt x="473" y="1148"/>
                </a:lnTo>
                <a:lnTo>
                  <a:pt x="472" y="1178"/>
                </a:lnTo>
                <a:lnTo>
                  <a:pt x="468" y="1209"/>
                </a:lnTo>
                <a:lnTo>
                  <a:pt x="461" y="1239"/>
                </a:lnTo>
                <a:lnTo>
                  <a:pt x="452" y="1269"/>
                </a:lnTo>
                <a:lnTo>
                  <a:pt x="441" y="1298"/>
                </a:lnTo>
                <a:lnTo>
                  <a:pt x="427" y="1327"/>
                </a:lnTo>
                <a:lnTo>
                  <a:pt x="412" y="1354"/>
                </a:lnTo>
                <a:lnTo>
                  <a:pt x="395" y="1380"/>
                </a:lnTo>
                <a:lnTo>
                  <a:pt x="376" y="1405"/>
                </a:lnTo>
                <a:lnTo>
                  <a:pt x="356" y="1427"/>
                </a:lnTo>
                <a:lnTo>
                  <a:pt x="334" y="1448"/>
                </a:lnTo>
                <a:lnTo>
                  <a:pt x="311" y="1467"/>
                </a:lnTo>
                <a:lnTo>
                  <a:pt x="288" y="1484"/>
                </a:lnTo>
                <a:lnTo>
                  <a:pt x="263" y="1498"/>
                </a:lnTo>
                <a:lnTo>
                  <a:pt x="237" y="1509"/>
                </a:lnTo>
                <a:lnTo>
                  <a:pt x="211" y="1517"/>
                </a:lnTo>
                <a:lnTo>
                  <a:pt x="184" y="1522"/>
                </a:lnTo>
                <a:lnTo>
                  <a:pt x="157" y="1524"/>
                </a:lnTo>
                <a:lnTo>
                  <a:pt x="136" y="1523"/>
                </a:lnTo>
                <a:lnTo>
                  <a:pt x="117" y="1520"/>
                </a:lnTo>
                <a:lnTo>
                  <a:pt x="100" y="1515"/>
                </a:lnTo>
                <a:lnTo>
                  <a:pt x="84" y="1509"/>
                </a:lnTo>
                <a:lnTo>
                  <a:pt x="69" y="1501"/>
                </a:lnTo>
                <a:lnTo>
                  <a:pt x="56" y="1492"/>
                </a:lnTo>
                <a:lnTo>
                  <a:pt x="45" y="1481"/>
                </a:lnTo>
                <a:lnTo>
                  <a:pt x="35" y="1469"/>
                </a:lnTo>
                <a:lnTo>
                  <a:pt x="26" y="1456"/>
                </a:lnTo>
                <a:lnTo>
                  <a:pt x="19" y="1441"/>
                </a:lnTo>
                <a:lnTo>
                  <a:pt x="13" y="1426"/>
                </a:lnTo>
                <a:lnTo>
                  <a:pt x="8" y="1411"/>
                </a:lnTo>
                <a:lnTo>
                  <a:pt x="4" y="1394"/>
                </a:lnTo>
                <a:lnTo>
                  <a:pt x="2" y="1377"/>
                </a:lnTo>
                <a:lnTo>
                  <a:pt x="0" y="1359"/>
                </a:lnTo>
                <a:lnTo>
                  <a:pt x="0" y="1341"/>
                </a:lnTo>
                <a:lnTo>
                  <a:pt x="0" y="1323"/>
                </a:lnTo>
                <a:lnTo>
                  <a:pt x="2" y="1302"/>
                </a:lnTo>
                <a:lnTo>
                  <a:pt x="4" y="1279"/>
                </a:lnTo>
                <a:lnTo>
                  <a:pt x="8" y="1254"/>
                </a:lnTo>
                <a:lnTo>
                  <a:pt x="12" y="1228"/>
                </a:lnTo>
                <a:lnTo>
                  <a:pt x="18" y="1200"/>
                </a:lnTo>
                <a:lnTo>
                  <a:pt x="23" y="1172"/>
                </a:lnTo>
                <a:lnTo>
                  <a:pt x="30" y="1142"/>
                </a:lnTo>
                <a:lnTo>
                  <a:pt x="37" y="1112"/>
                </a:lnTo>
                <a:lnTo>
                  <a:pt x="45" y="1082"/>
                </a:lnTo>
                <a:lnTo>
                  <a:pt x="52" y="1051"/>
                </a:lnTo>
                <a:lnTo>
                  <a:pt x="61" y="1020"/>
                </a:lnTo>
                <a:lnTo>
                  <a:pt x="70" y="990"/>
                </a:lnTo>
                <a:lnTo>
                  <a:pt x="79" y="961"/>
                </a:lnTo>
                <a:lnTo>
                  <a:pt x="88" y="932"/>
                </a:lnTo>
                <a:lnTo>
                  <a:pt x="97" y="905"/>
                </a:lnTo>
                <a:lnTo>
                  <a:pt x="107" y="878"/>
                </a:lnTo>
                <a:lnTo>
                  <a:pt x="116" y="853"/>
                </a:lnTo>
                <a:lnTo>
                  <a:pt x="104" y="839"/>
                </a:lnTo>
                <a:lnTo>
                  <a:pt x="92" y="825"/>
                </a:lnTo>
                <a:lnTo>
                  <a:pt x="81" y="812"/>
                </a:lnTo>
                <a:lnTo>
                  <a:pt x="71" y="798"/>
                </a:lnTo>
                <a:lnTo>
                  <a:pt x="61" y="785"/>
                </a:lnTo>
                <a:lnTo>
                  <a:pt x="53" y="771"/>
                </a:lnTo>
                <a:lnTo>
                  <a:pt x="45" y="756"/>
                </a:lnTo>
                <a:lnTo>
                  <a:pt x="38" y="740"/>
                </a:lnTo>
                <a:lnTo>
                  <a:pt x="32" y="723"/>
                </a:lnTo>
                <a:lnTo>
                  <a:pt x="27" y="704"/>
                </a:lnTo>
                <a:lnTo>
                  <a:pt x="24" y="684"/>
                </a:lnTo>
                <a:lnTo>
                  <a:pt x="21" y="661"/>
                </a:lnTo>
                <a:lnTo>
                  <a:pt x="19" y="637"/>
                </a:lnTo>
                <a:lnTo>
                  <a:pt x="19" y="610"/>
                </a:lnTo>
                <a:lnTo>
                  <a:pt x="20" y="573"/>
                </a:lnTo>
                <a:lnTo>
                  <a:pt x="23" y="535"/>
                </a:lnTo>
                <a:lnTo>
                  <a:pt x="28" y="498"/>
                </a:lnTo>
                <a:lnTo>
                  <a:pt x="35" y="461"/>
                </a:lnTo>
                <a:lnTo>
                  <a:pt x="45" y="425"/>
                </a:lnTo>
                <a:lnTo>
                  <a:pt x="55" y="389"/>
                </a:lnTo>
                <a:lnTo>
                  <a:pt x="68" y="354"/>
                </a:lnTo>
                <a:lnTo>
                  <a:pt x="81" y="320"/>
                </a:lnTo>
                <a:lnTo>
                  <a:pt x="97" y="286"/>
                </a:lnTo>
                <a:lnTo>
                  <a:pt x="113" y="254"/>
                </a:lnTo>
                <a:lnTo>
                  <a:pt x="131" y="223"/>
                </a:lnTo>
                <a:lnTo>
                  <a:pt x="149" y="194"/>
                </a:lnTo>
                <a:lnTo>
                  <a:pt x="169" y="165"/>
                </a:lnTo>
                <a:lnTo>
                  <a:pt x="189" y="139"/>
                </a:lnTo>
                <a:lnTo>
                  <a:pt x="210" y="115"/>
                </a:lnTo>
                <a:lnTo>
                  <a:pt x="231" y="92"/>
                </a:lnTo>
                <a:lnTo>
                  <a:pt x="253" y="72"/>
                </a:lnTo>
                <a:lnTo>
                  <a:pt x="275" y="54"/>
                </a:lnTo>
                <a:lnTo>
                  <a:pt x="298" y="38"/>
                </a:lnTo>
                <a:lnTo>
                  <a:pt x="321" y="25"/>
                </a:lnTo>
                <a:lnTo>
                  <a:pt x="343" y="15"/>
                </a:lnTo>
                <a:lnTo>
                  <a:pt x="366" y="7"/>
                </a:lnTo>
                <a:lnTo>
                  <a:pt x="388" y="2"/>
                </a:lnTo>
                <a:lnTo>
                  <a:pt x="41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508169" y="5074626"/>
            <a:ext cx="167368" cy="173648"/>
          </a:xfrm>
          <a:prstGeom prst="ellipse">
            <a:avLst/>
          </a:prstGeom>
          <a:solidFill>
            <a:srgbClr val="00FFFF"/>
          </a:solidFill>
          <a:ln>
            <a:solidFill>
              <a:srgbClr val="00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5731325" y="5421922"/>
            <a:ext cx="167368" cy="173648"/>
          </a:xfrm>
          <a:prstGeom prst="ellipse">
            <a:avLst/>
          </a:prstGeom>
          <a:solidFill>
            <a:srgbClr val="00FFFF"/>
          </a:solidFill>
          <a:ln>
            <a:solidFill>
              <a:srgbClr val="00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8" name="Straight Connector 87"/>
          <p:cNvCxnSpPr>
            <a:stCxn id="83" idx="0"/>
            <a:endCxn id="71" idx="0"/>
          </p:cNvCxnSpPr>
          <p:nvPr/>
        </p:nvCxnSpPr>
        <p:spPr>
          <a:xfrm>
            <a:off x="5528186" y="3429000"/>
            <a:ext cx="63667" cy="1645626"/>
          </a:xfrm>
          <a:prstGeom prst="line">
            <a:avLst/>
          </a:prstGeom>
          <a:ln w="38100">
            <a:solidFill>
              <a:srgbClr val="FFC00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Freeform 82"/>
          <p:cNvSpPr/>
          <p:nvPr/>
        </p:nvSpPr>
        <p:spPr>
          <a:xfrm>
            <a:off x="4114800" y="3429000"/>
            <a:ext cx="2789902" cy="855406"/>
          </a:xfrm>
          <a:custGeom>
            <a:avLst/>
            <a:gdLst>
              <a:gd name="connsiteX0" fmla="*/ 1413386 w 2789902"/>
              <a:gd name="connsiteY0" fmla="*/ 0 h 855406"/>
              <a:gd name="connsiteX1" fmla="*/ 2637502 w 2789902"/>
              <a:gd name="connsiteY1" fmla="*/ 73742 h 855406"/>
              <a:gd name="connsiteX2" fmla="*/ 498986 w 2789902"/>
              <a:gd name="connsiteY2" fmla="*/ 206477 h 855406"/>
              <a:gd name="connsiteX3" fmla="*/ 1428135 w 2789902"/>
              <a:gd name="connsiteY3" fmla="*/ 309716 h 855406"/>
              <a:gd name="connsiteX4" fmla="*/ 56535 w 2789902"/>
              <a:gd name="connsiteY4" fmla="*/ 486697 h 855406"/>
              <a:gd name="connsiteX5" fmla="*/ 1767348 w 2789902"/>
              <a:gd name="connsiteY5" fmla="*/ 855406 h 855406"/>
              <a:gd name="connsiteX6" fmla="*/ 1767348 w 2789902"/>
              <a:gd name="connsiteY6" fmla="*/ 855406 h 85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89902" h="855406">
                <a:moveTo>
                  <a:pt x="1413386" y="0"/>
                </a:moveTo>
                <a:cubicBezTo>
                  <a:pt x="2101644" y="19664"/>
                  <a:pt x="2789902" y="39329"/>
                  <a:pt x="2637502" y="73742"/>
                </a:cubicBezTo>
                <a:cubicBezTo>
                  <a:pt x="2485102" y="108155"/>
                  <a:pt x="700547" y="167148"/>
                  <a:pt x="498986" y="206477"/>
                </a:cubicBezTo>
                <a:cubicBezTo>
                  <a:pt x="297425" y="245806"/>
                  <a:pt x="1501877" y="263013"/>
                  <a:pt x="1428135" y="309716"/>
                </a:cubicBezTo>
                <a:cubicBezTo>
                  <a:pt x="1354393" y="356419"/>
                  <a:pt x="0" y="395749"/>
                  <a:pt x="56535" y="486697"/>
                </a:cubicBezTo>
                <a:cubicBezTo>
                  <a:pt x="113070" y="577645"/>
                  <a:pt x="1767348" y="855406"/>
                  <a:pt x="1767348" y="855406"/>
                </a:cubicBezTo>
                <a:lnTo>
                  <a:pt x="1767348" y="855406"/>
                </a:lnTo>
              </a:path>
            </a:pathLst>
          </a:cu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2" name="Straight Connector 91"/>
          <p:cNvCxnSpPr>
            <a:endCxn id="72" idx="7"/>
          </p:cNvCxnSpPr>
          <p:nvPr/>
        </p:nvCxnSpPr>
        <p:spPr>
          <a:xfrm>
            <a:off x="5867400" y="4267200"/>
            <a:ext cx="6783" cy="1180152"/>
          </a:xfrm>
          <a:prstGeom prst="line">
            <a:avLst/>
          </a:prstGeom>
          <a:ln w="38100">
            <a:solidFill>
              <a:srgbClr val="FFC00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" name="Freeform 6"/>
          <p:cNvSpPr>
            <a:spLocks noChangeAspect="1" noEditPoints="1"/>
          </p:cNvSpPr>
          <p:nvPr>
            <p:custDataLst>
              <p:tags r:id="rId2"/>
            </p:custDataLst>
          </p:nvPr>
        </p:nvSpPr>
        <p:spPr bwMode="auto">
          <a:xfrm>
            <a:off x="6934200" y="3352800"/>
            <a:ext cx="270228" cy="266700"/>
          </a:xfrm>
          <a:custGeom>
            <a:avLst/>
            <a:gdLst/>
            <a:ahLst/>
            <a:cxnLst>
              <a:cxn ang="0">
                <a:pos x="1349" y="228"/>
              </a:cxn>
              <a:cxn ang="0">
                <a:pos x="1030" y="509"/>
              </a:cxn>
              <a:cxn ang="0">
                <a:pos x="808" y="878"/>
              </a:cxn>
              <a:cxn ang="0">
                <a:pos x="679" y="1251"/>
              </a:cxn>
              <a:cxn ang="0">
                <a:pos x="564" y="1691"/>
              </a:cxn>
              <a:cxn ang="0">
                <a:pos x="494" y="2094"/>
              </a:cxn>
              <a:cxn ang="0">
                <a:pos x="490" y="2365"/>
              </a:cxn>
              <a:cxn ang="0">
                <a:pos x="547" y="2605"/>
              </a:cxn>
              <a:cxn ang="0">
                <a:pos x="678" y="2798"/>
              </a:cxn>
              <a:cxn ang="0">
                <a:pos x="903" y="2877"/>
              </a:cxn>
              <a:cxn ang="0">
                <a:pos x="1167" y="2817"/>
              </a:cxn>
              <a:cxn ang="0">
                <a:pos x="1486" y="2595"/>
              </a:cxn>
              <a:cxn ang="0">
                <a:pos x="1716" y="2339"/>
              </a:cxn>
              <a:cxn ang="0">
                <a:pos x="1771" y="2242"/>
              </a:cxn>
              <a:cxn ang="0">
                <a:pos x="2142" y="816"/>
              </a:cxn>
              <a:cxn ang="0">
                <a:pos x="2145" y="684"/>
              </a:cxn>
              <a:cxn ang="0">
                <a:pos x="2097" y="523"/>
              </a:cxn>
              <a:cxn ang="0">
                <a:pos x="1989" y="330"/>
              </a:cxn>
              <a:cxn ang="0">
                <a:pos x="1803" y="183"/>
              </a:cxn>
              <a:cxn ang="0">
                <a:pos x="1677" y="2"/>
              </a:cxn>
              <a:cxn ang="0">
                <a:pos x="1973" y="106"/>
              </a:cxn>
              <a:cxn ang="0">
                <a:pos x="2183" y="334"/>
              </a:cxn>
              <a:cxn ang="0">
                <a:pos x="2271" y="300"/>
              </a:cxn>
              <a:cxn ang="0">
                <a:pos x="2410" y="158"/>
              </a:cxn>
              <a:cxn ang="0">
                <a:pos x="2596" y="150"/>
              </a:cxn>
              <a:cxn ang="0">
                <a:pos x="2701" y="258"/>
              </a:cxn>
              <a:cxn ang="0">
                <a:pos x="2708" y="340"/>
              </a:cxn>
              <a:cxn ang="0">
                <a:pos x="2686" y="435"/>
              </a:cxn>
              <a:cxn ang="0">
                <a:pos x="2396" y="1565"/>
              </a:cxn>
              <a:cxn ang="0">
                <a:pos x="2346" y="1784"/>
              </a:cxn>
              <a:cxn ang="0">
                <a:pos x="2283" y="2026"/>
              </a:cxn>
              <a:cxn ang="0">
                <a:pos x="2213" y="2306"/>
              </a:cxn>
              <a:cxn ang="0">
                <a:pos x="2187" y="2469"/>
              </a:cxn>
              <a:cxn ang="0">
                <a:pos x="2185" y="2622"/>
              </a:cxn>
              <a:cxn ang="0">
                <a:pos x="2217" y="2772"/>
              </a:cxn>
              <a:cxn ang="0">
                <a:pos x="2324" y="2870"/>
              </a:cxn>
              <a:cxn ang="0">
                <a:pos x="2525" y="2836"/>
              </a:cxn>
              <a:cxn ang="0">
                <a:pos x="2689" y="2646"/>
              </a:cxn>
              <a:cxn ang="0">
                <a:pos x="2812" y="2345"/>
              </a:cxn>
              <a:cxn ang="0">
                <a:pos x="2903" y="2015"/>
              </a:cxn>
              <a:cxn ang="0">
                <a:pos x="2961" y="1933"/>
              </a:cxn>
              <a:cxn ang="0">
                <a:pos x="3032" y="1940"/>
              </a:cxn>
              <a:cxn ang="0">
                <a:pos x="3066" y="2000"/>
              </a:cxn>
              <a:cxn ang="0">
                <a:pos x="3035" y="2141"/>
              </a:cxn>
              <a:cxn ang="0">
                <a:pos x="2965" y="2395"/>
              </a:cxn>
              <a:cxn ang="0">
                <a:pos x="2867" y="2657"/>
              </a:cxn>
              <a:cxn ang="0">
                <a:pos x="2701" y="2890"/>
              </a:cxn>
              <a:cxn ang="0">
                <a:pos x="2468" y="3015"/>
              </a:cxn>
              <a:cxn ang="0">
                <a:pos x="2148" y="2986"/>
              </a:cxn>
              <a:cxn ang="0">
                <a:pos x="1894" y="2805"/>
              </a:cxn>
              <a:cxn ang="0">
                <a:pos x="1764" y="2520"/>
              </a:cxn>
              <a:cxn ang="0">
                <a:pos x="1426" y="2837"/>
              </a:cxn>
              <a:cxn ang="0">
                <a:pos x="1143" y="2983"/>
              </a:cxn>
              <a:cxn ang="0">
                <a:pos x="940" y="3023"/>
              </a:cxn>
              <a:cxn ang="0">
                <a:pos x="611" y="2978"/>
              </a:cxn>
              <a:cxn ang="0">
                <a:pos x="273" y="2752"/>
              </a:cxn>
              <a:cxn ang="0">
                <a:pos x="60" y="2368"/>
              </a:cxn>
              <a:cxn ang="0">
                <a:pos x="3" y="1848"/>
              </a:cxn>
              <a:cxn ang="0">
                <a:pos x="142" y="1237"/>
              </a:cxn>
              <a:cxn ang="0">
                <a:pos x="450" y="691"/>
              </a:cxn>
              <a:cxn ang="0">
                <a:pos x="873" y="270"/>
              </a:cxn>
              <a:cxn ang="0">
                <a:pos x="1364" y="33"/>
              </a:cxn>
            </a:cxnLst>
            <a:rect l="0" t="0" r="r" b="b"/>
            <a:pathLst>
              <a:path w="3067" h="3024">
                <a:moveTo>
                  <a:pt x="1628" y="147"/>
                </a:moveTo>
                <a:lnTo>
                  <a:pt x="1573" y="151"/>
                </a:lnTo>
                <a:lnTo>
                  <a:pt x="1517" y="160"/>
                </a:lnTo>
                <a:lnTo>
                  <a:pt x="1461" y="177"/>
                </a:lnTo>
                <a:lnTo>
                  <a:pt x="1405" y="199"/>
                </a:lnTo>
                <a:lnTo>
                  <a:pt x="1349" y="228"/>
                </a:lnTo>
                <a:lnTo>
                  <a:pt x="1294" y="261"/>
                </a:lnTo>
                <a:lnTo>
                  <a:pt x="1239" y="301"/>
                </a:lnTo>
                <a:lnTo>
                  <a:pt x="1185" y="345"/>
                </a:lnTo>
                <a:lnTo>
                  <a:pt x="1132" y="394"/>
                </a:lnTo>
                <a:lnTo>
                  <a:pt x="1080" y="449"/>
                </a:lnTo>
                <a:lnTo>
                  <a:pt x="1030" y="509"/>
                </a:lnTo>
                <a:lnTo>
                  <a:pt x="982" y="572"/>
                </a:lnTo>
                <a:lnTo>
                  <a:pt x="936" y="640"/>
                </a:lnTo>
                <a:lnTo>
                  <a:pt x="892" y="712"/>
                </a:lnTo>
                <a:lnTo>
                  <a:pt x="851" y="788"/>
                </a:lnTo>
                <a:lnTo>
                  <a:pt x="830" y="830"/>
                </a:lnTo>
                <a:lnTo>
                  <a:pt x="808" y="878"/>
                </a:lnTo>
                <a:lnTo>
                  <a:pt x="787" y="931"/>
                </a:lnTo>
                <a:lnTo>
                  <a:pt x="766" y="988"/>
                </a:lnTo>
                <a:lnTo>
                  <a:pt x="743" y="1049"/>
                </a:lnTo>
                <a:lnTo>
                  <a:pt x="722" y="1113"/>
                </a:lnTo>
                <a:lnTo>
                  <a:pt x="700" y="1181"/>
                </a:lnTo>
                <a:lnTo>
                  <a:pt x="679" y="1251"/>
                </a:lnTo>
                <a:lnTo>
                  <a:pt x="658" y="1322"/>
                </a:lnTo>
                <a:lnTo>
                  <a:pt x="637" y="1394"/>
                </a:lnTo>
                <a:lnTo>
                  <a:pt x="618" y="1469"/>
                </a:lnTo>
                <a:lnTo>
                  <a:pt x="599" y="1543"/>
                </a:lnTo>
                <a:lnTo>
                  <a:pt x="581" y="1617"/>
                </a:lnTo>
                <a:lnTo>
                  <a:pt x="564" y="1691"/>
                </a:lnTo>
                <a:lnTo>
                  <a:pt x="549" y="1764"/>
                </a:lnTo>
                <a:lnTo>
                  <a:pt x="534" y="1834"/>
                </a:lnTo>
                <a:lnTo>
                  <a:pt x="521" y="1903"/>
                </a:lnTo>
                <a:lnTo>
                  <a:pt x="510" y="1970"/>
                </a:lnTo>
                <a:lnTo>
                  <a:pt x="501" y="2034"/>
                </a:lnTo>
                <a:lnTo>
                  <a:pt x="494" y="2094"/>
                </a:lnTo>
                <a:lnTo>
                  <a:pt x="488" y="2150"/>
                </a:lnTo>
                <a:lnTo>
                  <a:pt x="484" y="2201"/>
                </a:lnTo>
                <a:lnTo>
                  <a:pt x="483" y="2248"/>
                </a:lnTo>
                <a:lnTo>
                  <a:pt x="483" y="2285"/>
                </a:lnTo>
                <a:lnTo>
                  <a:pt x="486" y="2325"/>
                </a:lnTo>
                <a:lnTo>
                  <a:pt x="490" y="2365"/>
                </a:lnTo>
                <a:lnTo>
                  <a:pt x="495" y="2405"/>
                </a:lnTo>
                <a:lnTo>
                  <a:pt x="501" y="2446"/>
                </a:lnTo>
                <a:lnTo>
                  <a:pt x="510" y="2487"/>
                </a:lnTo>
                <a:lnTo>
                  <a:pt x="520" y="2528"/>
                </a:lnTo>
                <a:lnTo>
                  <a:pt x="532" y="2566"/>
                </a:lnTo>
                <a:lnTo>
                  <a:pt x="547" y="2605"/>
                </a:lnTo>
                <a:lnTo>
                  <a:pt x="562" y="2643"/>
                </a:lnTo>
                <a:lnTo>
                  <a:pt x="581" y="2678"/>
                </a:lnTo>
                <a:lnTo>
                  <a:pt x="602" y="2712"/>
                </a:lnTo>
                <a:lnTo>
                  <a:pt x="624" y="2743"/>
                </a:lnTo>
                <a:lnTo>
                  <a:pt x="649" y="2772"/>
                </a:lnTo>
                <a:lnTo>
                  <a:pt x="678" y="2798"/>
                </a:lnTo>
                <a:lnTo>
                  <a:pt x="708" y="2821"/>
                </a:lnTo>
                <a:lnTo>
                  <a:pt x="741" y="2840"/>
                </a:lnTo>
                <a:lnTo>
                  <a:pt x="778" y="2856"/>
                </a:lnTo>
                <a:lnTo>
                  <a:pt x="816" y="2868"/>
                </a:lnTo>
                <a:lnTo>
                  <a:pt x="858" y="2875"/>
                </a:lnTo>
                <a:lnTo>
                  <a:pt x="903" y="2877"/>
                </a:lnTo>
                <a:lnTo>
                  <a:pt x="942" y="2876"/>
                </a:lnTo>
                <a:lnTo>
                  <a:pt x="983" y="2871"/>
                </a:lnTo>
                <a:lnTo>
                  <a:pt x="1026" y="2864"/>
                </a:lnTo>
                <a:lnTo>
                  <a:pt x="1071" y="2851"/>
                </a:lnTo>
                <a:lnTo>
                  <a:pt x="1118" y="2836"/>
                </a:lnTo>
                <a:lnTo>
                  <a:pt x="1167" y="2817"/>
                </a:lnTo>
                <a:lnTo>
                  <a:pt x="1217" y="2792"/>
                </a:lnTo>
                <a:lnTo>
                  <a:pt x="1267" y="2764"/>
                </a:lnTo>
                <a:lnTo>
                  <a:pt x="1320" y="2730"/>
                </a:lnTo>
                <a:lnTo>
                  <a:pt x="1374" y="2690"/>
                </a:lnTo>
                <a:lnTo>
                  <a:pt x="1429" y="2646"/>
                </a:lnTo>
                <a:lnTo>
                  <a:pt x="1486" y="2595"/>
                </a:lnTo>
                <a:lnTo>
                  <a:pt x="1543" y="2538"/>
                </a:lnTo>
                <a:lnTo>
                  <a:pt x="1600" y="2475"/>
                </a:lnTo>
                <a:lnTo>
                  <a:pt x="1659" y="2404"/>
                </a:lnTo>
                <a:lnTo>
                  <a:pt x="1682" y="2380"/>
                </a:lnTo>
                <a:lnTo>
                  <a:pt x="1700" y="2359"/>
                </a:lnTo>
                <a:lnTo>
                  <a:pt x="1716" y="2339"/>
                </a:lnTo>
                <a:lnTo>
                  <a:pt x="1730" y="2322"/>
                </a:lnTo>
                <a:lnTo>
                  <a:pt x="1741" y="2306"/>
                </a:lnTo>
                <a:lnTo>
                  <a:pt x="1751" y="2290"/>
                </a:lnTo>
                <a:lnTo>
                  <a:pt x="1758" y="2275"/>
                </a:lnTo>
                <a:lnTo>
                  <a:pt x="1765" y="2260"/>
                </a:lnTo>
                <a:lnTo>
                  <a:pt x="1771" y="2242"/>
                </a:lnTo>
                <a:lnTo>
                  <a:pt x="1778" y="2224"/>
                </a:lnTo>
                <a:lnTo>
                  <a:pt x="1783" y="2204"/>
                </a:lnTo>
                <a:lnTo>
                  <a:pt x="1789" y="2180"/>
                </a:lnTo>
                <a:lnTo>
                  <a:pt x="1796" y="2153"/>
                </a:lnTo>
                <a:lnTo>
                  <a:pt x="2132" y="851"/>
                </a:lnTo>
                <a:lnTo>
                  <a:pt x="2142" y="816"/>
                </a:lnTo>
                <a:lnTo>
                  <a:pt x="2149" y="777"/>
                </a:lnTo>
                <a:lnTo>
                  <a:pt x="2152" y="736"/>
                </a:lnTo>
                <a:lnTo>
                  <a:pt x="2152" y="728"/>
                </a:lnTo>
                <a:lnTo>
                  <a:pt x="2150" y="717"/>
                </a:lnTo>
                <a:lnTo>
                  <a:pt x="2148" y="702"/>
                </a:lnTo>
                <a:lnTo>
                  <a:pt x="2145" y="684"/>
                </a:lnTo>
                <a:lnTo>
                  <a:pt x="2140" y="662"/>
                </a:lnTo>
                <a:lnTo>
                  <a:pt x="2134" y="639"/>
                </a:lnTo>
                <a:lnTo>
                  <a:pt x="2127" y="612"/>
                </a:lnTo>
                <a:lnTo>
                  <a:pt x="2119" y="584"/>
                </a:lnTo>
                <a:lnTo>
                  <a:pt x="2108" y="554"/>
                </a:lnTo>
                <a:lnTo>
                  <a:pt x="2097" y="523"/>
                </a:lnTo>
                <a:lnTo>
                  <a:pt x="2084" y="491"/>
                </a:lnTo>
                <a:lnTo>
                  <a:pt x="2069" y="459"/>
                </a:lnTo>
                <a:lnTo>
                  <a:pt x="2051" y="426"/>
                </a:lnTo>
                <a:lnTo>
                  <a:pt x="2033" y="393"/>
                </a:lnTo>
                <a:lnTo>
                  <a:pt x="2012" y="361"/>
                </a:lnTo>
                <a:lnTo>
                  <a:pt x="1989" y="330"/>
                </a:lnTo>
                <a:lnTo>
                  <a:pt x="1964" y="300"/>
                </a:lnTo>
                <a:lnTo>
                  <a:pt x="1936" y="272"/>
                </a:lnTo>
                <a:lnTo>
                  <a:pt x="1907" y="246"/>
                </a:lnTo>
                <a:lnTo>
                  <a:pt x="1875" y="221"/>
                </a:lnTo>
                <a:lnTo>
                  <a:pt x="1841" y="201"/>
                </a:lnTo>
                <a:lnTo>
                  <a:pt x="1803" y="183"/>
                </a:lnTo>
                <a:lnTo>
                  <a:pt x="1763" y="167"/>
                </a:lnTo>
                <a:lnTo>
                  <a:pt x="1722" y="156"/>
                </a:lnTo>
                <a:lnTo>
                  <a:pt x="1676" y="150"/>
                </a:lnTo>
                <a:lnTo>
                  <a:pt x="1628" y="147"/>
                </a:lnTo>
                <a:close/>
                <a:moveTo>
                  <a:pt x="1618" y="0"/>
                </a:moveTo>
                <a:lnTo>
                  <a:pt x="1677" y="2"/>
                </a:lnTo>
                <a:lnTo>
                  <a:pt x="1733" y="10"/>
                </a:lnTo>
                <a:lnTo>
                  <a:pt x="1787" y="21"/>
                </a:lnTo>
                <a:lnTo>
                  <a:pt x="1838" y="36"/>
                </a:lnTo>
                <a:lnTo>
                  <a:pt x="1886" y="56"/>
                </a:lnTo>
                <a:lnTo>
                  <a:pt x="1930" y="79"/>
                </a:lnTo>
                <a:lnTo>
                  <a:pt x="1973" y="106"/>
                </a:lnTo>
                <a:lnTo>
                  <a:pt x="2014" y="137"/>
                </a:lnTo>
                <a:lnTo>
                  <a:pt x="2051" y="170"/>
                </a:lnTo>
                <a:lnTo>
                  <a:pt x="2088" y="207"/>
                </a:lnTo>
                <a:lnTo>
                  <a:pt x="2122" y="247"/>
                </a:lnTo>
                <a:lnTo>
                  <a:pt x="2153" y="290"/>
                </a:lnTo>
                <a:lnTo>
                  <a:pt x="2183" y="334"/>
                </a:lnTo>
                <a:lnTo>
                  <a:pt x="2210" y="381"/>
                </a:lnTo>
                <a:lnTo>
                  <a:pt x="2237" y="431"/>
                </a:lnTo>
                <a:lnTo>
                  <a:pt x="2241" y="398"/>
                </a:lnTo>
                <a:lnTo>
                  <a:pt x="2248" y="364"/>
                </a:lnTo>
                <a:lnTo>
                  <a:pt x="2258" y="331"/>
                </a:lnTo>
                <a:lnTo>
                  <a:pt x="2271" y="300"/>
                </a:lnTo>
                <a:lnTo>
                  <a:pt x="2289" y="269"/>
                </a:lnTo>
                <a:lnTo>
                  <a:pt x="2307" y="242"/>
                </a:lnTo>
                <a:lnTo>
                  <a:pt x="2329" y="216"/>
                </a:lnTo>
                <a:lnTo>
                  <a:pt x="2354" y="194"/>
                </a:lnTo>
                <a:lnTo>
                  <a:pt x="2380" y="175"/>
                </a:lnTo>
                <a:lnTo>
                  <a:pt x="2410" y="158"/>
                </a:lnTo>
                <a:lnTo>
                  <a:pt x="2441" y="147"/>
                </a:lnTo>
                <a:lnTo>
                  <a:pt x="2474" y="139"/>
                </a:lnTo>
                <a:lnTo>
                  <a:pt x="2510" y="137"/>
                </a:lnTo>
                <a:lnTo>
                  <a:pt x="2540" y="138"/>
                </a:lnTo>
                <a:lnTo>
                  <a:pt x="2570" y="143"/>
                </a:lnTo>
                <a:lnTo>
                  <a:pt x="2596" y="150"/>
                </a:lnTo>
                <a:lnTo>
                  <a:pt x="2621" y="161"/>
                </a:lnTo>
                <a:lnTo>
                  <a:pt x="2643" y="175"/>
                </a:lnTo>
                <a:lnTo>
                  <a:pt x="2662" y="192"/>
                </a:lnTo>
                <a:lnTo>
                  <a:pt x="2679" y="211"/>
                </a:lnTo>
                <a:lnTo>
                  <a:pt x="2692" y="233"/>
                </a:lnTo>
                <a:lnTo>
                  <a:pt x="2701" y="258"/>
                </a:lnTo>
                <a:lnTo>
                  <a:pt x="2707" y="286"/>
                </a:lnTo>
                <a:lnTo>
                  <a:pt x="2709" y="315"/>
                </a:lnTo>
                <a:lnTo>
                  <a:pt x="2709" y="320"/>
                </a:lnTo>
                <a:lnTo>
                  <a:pt x="2709" y="325"/>
                </a:lnTo>
                <a:lnTo>
                  <a:pt x="2709" y="331"/>
                </a:lnTo>
                <a:lnTo>
                  <a:pt x="2708" y="340"/>
                </a:lnTo>
                <a:lnTo>
                  <a:pt x="2706" y="349"/>
                </a:lnTo>
                <a:lnTo>
                  <a:pt x="2704" y="360"/>
                </a:lnTo>
                <a:lnTo>
                  <a:pt x="2701" y="374"/>
                </a:lnTo>
                <a:lnTo>
                  <a:pt x="2697" y="390"/>
                </a:lnTo>
                <a:lnTo>
                  <a:pt x="2692" y="411"/>
                </a:lnTo>
                <a:lnTo>
                  <a:pt x="2686" y="435"/>
                </a:lnTo>
                <a:lnTo>
                  <a:pt x="2678" y="464"/>
                </a:lnTo>
                <a:lnTo>
                  <a:pt x="2667" y="497"/>
                </a:lnTo>
                <a:lnTo>
                  <a:pt x="2656" y="536"/>
                </a:lnTo>
                <a:lnTo>
                  <a:pt x="2415" y="1471"/>
                </a:lnTo>
                <a:lnTo>
                  <a:pt x="2405" y="1521"/>
                </a:lnTo>
                <a:lnTo>
                  <a:pt x="2396" y="1565"/>
                </a:lnTo>
                <a:lnTo>
                  <a:pt x="2386" y="1607"/>
                </a:lnTo>
                <a:lnTo>
                  <a:pt x="2378" y="1646"/>
                </a:lnTo>
                <a:lnTo>
                  <a:pt x="2370" y="1681"/>
                </a:lnTo>
                <a:lnTo>
                  <a:pt x="2362" y="1716"/>
                </a:lnTo>
                <a:lnTo>
                  <a:pt x="2354" y="1751"/>
                </a:lnTo>
                <a:lnTo>
                  <a:pt x="2346" y="1784"/>
                </a:lnTo>
                <a:lnTo>
                  <a:pt x="2337" y="1818"/>
                </a:lnTo>
                <a:lnTo>
                  <a:pt x="2327" y="1854"/>
                </a:lnTo>
                <a:lnTo>
                  <a:pt x="2317" y="1891"/>
                </a:lnTo>
                <a:lnTo>
                  <a:pt x="2307" y="1932"/>
                </a:lnTo>
                <a:lnTo>
                  <a:pt x="2295" y="1977"/>
                </a:lnTo>
                <a:lnTo>
                  <a:pt x="2283" y="2026"/>
                </a:lnTo>
                <a:lnTo>
                  <a:pt x="2268" y="2080"/>
                </a:lnTo>
                <a:lnTo>
                  <a:pt x="2254" y="2136"/>
                </a:lnTo>
                <a:lnTo>
                  <a:pt x="2242" y="2184"/>
                </a:lnTo>
                <a:lnTo>
                  <a:pt x="2231" y="2229"/>
                </a:lnTo>
                <a:lnTo>
                  <a:pt x="2222" y="2269"/>
                </a:lnTo>
                <a:lnTo>
                  <a:pt x="2213" y="2306"/>
                </a:lnTo>
                <a:lnTo>
                  <a:pt x="2207" y="2337"/>
                </a:lnTo>
                <a:lnTo>
                  <a:pt x="2201" y="2367"/>
                </a:lnTo>
                <a:lnTo>
                  <a:pt x="2196" y="2394"/>
                </a:lnTo>
                <a:lnTo>
                  <a:pt x="2193" y="2420"/>
                </a:lnTo>
                <a:lnTo>
                  <a:pt x="2190" y="2445"/>
                </a:lnTo>
                <a:lnTo>
                  <a:pt x="2187" y="2469"/>
                </a:lnTo>
                <a:lnTo>
                  <a:pt x="2186" y="2493"/>
                </a:lnTo>
                <a:lnTo>
                  <a:pt x="2185" y="2518"/>
                </a:lnTo>
                <a:lnTo>
                  <a:pt x="2184" y="2545"/>
                </a:lnTo>
                <a:lnTo>
                  <a:pt x="2184" y="2572"/>
                </a:lnTo>
                <a:lnTo>
                  <a:pt x="2184" y="2597"/>
                </a:lnTo>
                <a:lnTo>
                  <a:pt x="2185" y="2622"/>
                </a:lnTo>
                <a:lnTo>
                  <a:pt x="2187" y="2648"/>
                </a:lnTo>
                <a:lnTo>
                  <a:pt x="2190" y="2673"/>
                </a:lnTo>
                <a:lnTo>
                  <a:pt x="2194" y="2700"/>
                </a:lnTo>
                <a:lnTo>
                  <a:pt x="2200" y="2724"/>
                </a:lnTo>
                <a:lnTo>
                  <a:pt x="2207" y="2749"/>
                </a:lnTo>
                <a:lnTo>
                  <a:pt x="2217" y="2772"/>
                </a:lnTo>
                <a:lnTo>
                  <a:pt x="2229" y="2794"/>
                </a:lnTo>
                <a:lnTo>
                  <a:pt x="2242" y="2814"/>
                </a:lnTo>
                <a:lnTo>
                  <a:pt x="2258" y="2832"/>
                </a:lnTo>
                <a:lnTo>
                  <a:pt x="2278" y="2847"/>
                </a:lnTo>
                <a:lnTo>
                  <a:pt x="2299" y="2860"/>
                </a:lnTo>
                <a:lnTo>
                  <a:pt x="2324" y="2870"/>
                </a:lnTo>
                <a:lnTo>
                  <a:pt x="2352" y="2875"/>
                </a:lnTo>
                <a:lnTo>
                  <a:pt x="2383" y="2877"/>
                </a:lnTo>
                <a:lnTo>
                  <a:pt x="2422" y="2875"/>
                </a:lnTo>
                <a:lnTo>
                  <a:pt x="2458" y="2867"/>
                </a:lnTo>
                <a:lnTo>
                  <a:pt x="2492" y="2853"/>
                </a:lnTo>
                <a:lnTo>
                  <a:pt x="2525" y="2836"/>
                </a:lnTo>
                <a:lnTo>
                  <a:pt x="2555" y="2815"/>
                </a:lnTo>
                <a:lnTo>
                  <a:pt x="2585" y="2788"/>
                </a:lnTo>
                <a:lnTo>
                  <a:pt x="2612" y="2758"/>
                </a:lnTo>
                <a:lnTo>
                  <a:pt x="2639" y="2724"/>
                </a:lnTo>
                <a:lnTo>
                  <a:pt x="2664" y="2686"/>
                </a:lnTo>
                <a:lnTo>
                  <a:pt x="2689" y="2646"/>
                </a:lnTo>
                <a:lnTo>
                  <a:pt x="2711" y="2602"/>
                </a:lnTo>
                <a:lnTo>
                  <a:pt x="2734" y="2555"/>
                </a:lnTo>
                <a:lnTo>
                  <a:pt x="2754" y="2506"/>
                </a:lnTo>
                <a:lnTo>
                  <a:pt x="2774" y="2454"/>
                </a:lnTo>
                <a:lnTo>
                  <a:pt x="2794" y="2400"/>
                </a:lnTo>
                <a:lnTo>
                  <a:pt x="2812" y="2345"/>
                </a:lnTo>
                <a:lnTo>
                  <a:pt x="2830" y="2288"/>
                </a:lnTo>
                <a:lnTo>
                  <a:pt x="2848" y="2229"/>
                </a:lnTo>
                <a:lnTo>
                  <a:pt x="2865" y="2170"/>
                </a:lnTo>
                <a:lnTo>
                  <a:pt x="2881" y="2109"/>
                </a:lnTo>
                <a:lnTo>
                  <a:pt x="2899" y="2048"/>
                </a:lnTo>
                <a:lnTo>
                  <a:pt x="2903" y="2015"/>
                </a:lnTo>
                <a:lnTo>
                  <a:pt x="2907" y="1990"/>
                </a:lnTo>
                <a:lnTo>
                  <a:pt x="2913" y="1970"/>
                </a:lnTo>
                <a:lnTo>
                  <a:pt x="2920" y="1954"/>
                </a:lnTo>
                <a:lnTo>
                  <a:pt x="2931" y="1944"/>
                </a:lnTo>
                <a:lnTo>
                  <a:pt x="2944" y="1937"/>
                </a:lnTo>
                <a:lnTo>
                  <a:pt x="2961" y="1933"/>
                </a:lnTo>
                <a:lnTo>
                  <a:pt x="2982" y="1932"/>
                </a:lnTo>
                <a:lnTo>
                  <a:pt x="2990" y="1932"/>
                </a:lnTo>
                <a:lnTo>
                  <a:pt x="2999" y="1933"/>
                </a:lnTo>
                <a:lnTo>
                  <a:pt x="3010" y="1934"/>
                </a:lnTo>
                <a:lnTo>
                  <a:pt x="3021" y="1936"/>
                </a:lnTo>
                <a:lnTo>
                  <a:pt x="3032" y="1940"/>
                </a:lnTo>
                <a:lnTo>
                  <a:pt x="3043" y="1946"/>
                </a:lnTo>
                <a:lnTo>
                  <a:pt x="3052" y="1954"/>
                </a:lnTo>
                <a:lnTo>
                  <a:pt x="3059" y="1965"/>
                </a:lnTo>
                <a:lnTo>
                  <a:pt x="3065" y="1979"/>
                </a:lnTo>
                <a:lnTo>
                  <a:pt x="3067" y="1995"/>
                </a:lnTo>
                <a:lnTo>
                  <a:pt x="3066" y="2000"/>
                </a:lnTo>
                <a:lnTo>
                  <a:pt x="3064" y="2011"/>
                </a:lnTo>
                <a:lnTo>
                  <a:pt x="3060" y="2028"/>
                </a:lnTo>
                <a:lnTo>
                  <a:pt x="3055" y="2050"/>
                </a:lnTo>
                <a:lnTo>
                  <a:pt x="3050" y="2077"/>
                </a:lnTo>
                <a:lnTo>
                  <a:pt x="3043" y="2107"/>
                </a:lnTo>
                <a:lnTo>
                  <a:pt x="3035" y="2141"/>
                </a:lnTo>
                <a:lnTo>
                  <a:pt x="3026" y="2178"/>
                </a:lnTo>
                <a:lnTo>
                  <a:pt x="3016" y="2218"/>
                </a:lnTo>
                <a:lnTo>
                  <a:pt x="3004" y="2261"/>
                </a:lnTo>
                <a:lnTo>
                  <a:pt x="2992" y="2305"/>
                </a:lnTo>
                <a:lnTo>
                  <a:pt x="2979" y="2349"/>
                </a:lnTo>
                <a:lnTo>
                  <a:pt x="2965" y="2395"/>
                </a:lnTo>
                <a:lnTo>
                  <a:pt x="2951" y="2442"/>
                </a:lnTo>
                <a:lnTo>
                  <a:pt x="2935" y="2487"/>
                </a:lnTo>
                <a:lnTo>
                  <a:pt x="2919" y="2532"/>
                </a:lnTo>
                <a:lnTo>
                  <a:pt x="2903" y="2575"/>
                </a:lnTo>
                <a:lnTo>
                  <a:pt x="2884" y="2617"/>
                </a:lnTo>
                <a:lnTo>
                  <a:pt x="2867" y="2657"/>
                </a:lnTo>
                <a:lnTo>
                  <a:pt x="2844" y="2701"/>
                </a:lnTo>
                <a:lnTo>
                  <a:pt x="2818" y="2743"/>
                </a:lnTo>
                <a:lnTo>
                  <a:pt x="2792" y="2783"/>
                </a:lnTo>
                <a:lnTo>
                  <a:pt x="2763" y="2822"/>
                </a:lnTo>
                <a:lnTo>
                  <a:pt x="2734" y="2857"/>
                </a:lnTo>
                <a:lnTo>
                  <a:pt x="2701" y="2890"/>
                </a:lnTo>
                <a:lnTo>
                  <a:pt x="2667" y="2920"/>
                </a:lnTo>
                <a:lnTo>
                  <a:pt x="2632" y="2946"/>
                </a:lnTo>
                <a:lnTo>
                  <a:pt x="2593" y="2968"/>
                </a:lnTo>
                <a:lnTo>
                  <a:pt x="2553" y="2988"/>
                </a:lnTo>
                <a:lnTo>
                  <a:pt x="2512" y="3004"/>
                </a:lnTo>
                <a:lnTo>
                  <a:pt x="2468" y="3015"/>
                </a:lnTo>
                <a:lnTo>
                  <a:pt x="2422" y="3022"/>
                </a:lnTo>
                <a:lnTo>
                  <a:pt x="2373" y="3024"/>
                </a:lnTo>
                <a:lnTo>
                  <a:pt x="2313" y="3021"/>
                </a:lnTo>
                <a:lnTo>
                  <a:pt x="2256" y="3014"/>
                </a:lnTo>
                <a:lnTo>
                  <a:pt x="2201" y="3002"/>
                </a:lnTo>
                <a:lnTo>
                  <a:pt x="2148" y="2986"/>
                </a:lnTo>
                <a:lnTo>
                  <a:pt x="2098" y="2964"/>
                </a:lnTo>
                <a:lnTo>
                  <a:pt x="2051" y="2940"/>
                </a:lnTo>
                <a:lnTo>
                  <a:pt x="2008" y="2910"/>
                </a:lnTo>
                <a:lnTo>
                  <a:pt x="1966" y="2879"/>
                </a:lnTo>
                <a:lnTo>
                  <a:pt x="1928" y="2843"/>
                </a:lnTo>
                <a:lnTo>
                  <a:pt x="1894" y="2805"/>
                </a:lnTo>
                <a:lnTo>
                  <a:pt x="1863" y="2763"/>
                </a:lnTo>
                <a:lnTo>
                  <a:pt x="1836" y="2719"/>
                </a:lnTo>
                <a:lnTo>
                  <a:pt x="1812" y="2672"/>
                </a:lnTo>
                <a:lnTo>
                  <a:pt x="1792" y="2623"/>
                </a:lnTo>
                <a:lnTo>
                  <a:pt x="1776" y="2572"/>
                </a:lnTo>
                <a:lnTo>
                  <a:pt x="1764" y="2520"/>
                </a:lnTo>
                <a:lnTo>
                  <a:pt x="1704" y="2588"/>
                </a:lnTo>
                <a:lnTo>
                  <a:pt x="1646" y="2649"/>
                </a:lnTo>
                <a:lnTo>
                  <a:pt x="1589" y="2705"/>
                </a:lnTo>
                <a:lnTo>
                  <a:pt x="1533" y="2755"/>
                </a:lnTo>
                <a:lnTo>
                  <a:pt x="1479" y="2798"/>
                </a:lnTo>
                <a:lnTo>
                  <a:pt x="1426" y="2837"/>
                </a:lnTo>
                <a:lnTo>
                  <a:pt x="1374" y="2872"/>
                </a:lnTo>
                <a:lnTo>
                  <a:pt x="1324" y="2902"/>
                </a:lnTo>
                <a:lnTo>
                  <a:pt x="1277" y="2928"/>
                </a:lnTo>
                <a:lnTo>
                  <a:pt x="1230" y="2949"/>
                </a:lnTo>
                <a:lnTo>
                  <a:pt x="1186" y="2967"/>
                </a:lnTo>
                <a:lnTo>
                  <a:pt x="1143" y="2983"/>
                </a:lnTo>
                <a:lnTo>
                  <a:pt x="1104" y="2995"/>
                </a:lnTo>
                <a:lnTo>
                  <a:pt x="1066" y="3005"/>
                </a:lnTo>
                <a:lnTo>
                  <a:pt x="1030" y="3012"/>
                </a:lnTo>
                <a:lnTo>
                  <a:pt x="998" y="3017"/>
                </a:lnTo>
                <a:lnTo>
                  <a:pt x="967" y="3020"/>
                </a:lnTo>
                <a:lnTo>
                  <a:pt x="940" y="3023"/>
                </a:lnTo>
                <a:lnTo>
                  <a:pt x="914" y="3024"/>
                </a:lnTo>
                <a:lnTo>
                  <a:pt x="893" y="3024"/>
                </a:lnTo>
                <a:lnTo>
                  <a:pt x="818" y="3021"/>
                </a:lnTo>
                <a:lnTo>
                  <a:pt x="747" y="3012"/>
                </a:lnTo>
                <a:lnTo>
                  <a:pt x="678" y="2998"/>
                </a:lnTo>
                <a:lnTo>
                  <a:pt x="611" y="2978"/>
                </a:lnTo>
                <a:lnTo>
                  <a:pt x="548" y="2953"/>
                </a:lnTo>
                <a:lnTo>
                  <a:pt x="487" y="2923"/>
                </a:lnTo>
                <a:lnTo>
                  <a:pt x="427" y="2887"/>
                </a:lnTo>
                <a:lnTo>
                  <a:pt x="372" y="2846"/>
                </a:lnTo>
                <a:lnTo>
                  <a:pt x="321" y="2801"/>
                </a:lnTo>
                <a:lnTo>
                  <a:pt x="273" y="2752"/>
                </a:lnTo>
                <a:lnTo>
                  <a:pt x="227" y="2698"/>
                </a:lnTo>
                <a:lnTo>
                  <a:pt x="186" y="2640"/>
                </a:lnTo>
                <a:lnTo>
                  <a:pt x="148" y="2577"/>
                </a:lnTo>
                <a:lnTo>
                  <a:pt x="115" y="2511"/>
                </a:lnTo>
                <a:lnTo>
                  <a:pt x="85" y="2441"/>
                </a:lnTo>
                <a:lnTo>
                  <a:pt x="60" y="2368"/>
                </a:lnTo>
                <a:lnTo>
                  <a:pt x="39" y="2291"/>
                </a:lnTo>
                <a:lnTo>
                  <a:pt x="22" y="2211"/>
                </a:lnTo>
                <a:lnTo>
                  <a:pt x="10" y="2127"/>
                </a:lnTo>
                <a:lnTo>
                  <a:pt x="3" y="2042"/>
                </a:lnTo>
                <a:lnTo>
                  <a:pt x="0" y="1953"/>
                </a:lnTo>
                <a:lnTo>
                  <a:pt x="3" y="1848"/>
                </a:lnTo>
                <a:lnTo>
                  <a:pt x="12" y="1745"/>
                </a:lnTo>
                <a:lnTo>
                  <a:pt x="27" y="1641"/>
                </a:lnTo>
                <a:lnTo>
                  <a:pt x="49" y="1538"/>
                </a:lnTo>
                <a:lnTo>
                  <a:pt x="74" y="1436"/>
                </a:lnTo>
                <a:lnTo>
                  <a:pt x="106" y="1335"/>
                </a:lnTo>
                <a:lnTo>
                  <a:pt x="142" y="1237"/>
                </a:lnTo>
                <a:lnTo>
                  <a:pt x="183" y="1139"/>
                </a:lnTo>
                <a:lnTo>
                  <a:pt x="228" y="1044"/>
                </a:lnTo>
                <a:lnTo>
                  <a:pt x="278" y="951"/>
                </a:lnTo>
                <a:lnTo>
                  <a:pt x="332" y="862"/>
                </a:lnTo>
                <a:lnTo>
                  <a:pt x="389" y="774"/>
                </a:lnTo>
                <a:lnTo>
                  <a:pt x="450" y="691"/>
                </a:lnTo>
                <a:lnTo>
                  <a:pt x="513" y="610"/>
                </a:lnTo>
                <a:lnTo>
                  <a:pt x="580" y="534"/>
                </a:lnTo>
                <a:lnTo>
                  <a:pt x="650" y="462"/>
                </a:lnTo>
                <a:lnTo>
                  <a:pt x="723" y="393"/>
                </a:lnTo>
                <a:lnTo>
                  <a:pt x="797" y="329"/>
                </a:lnTo>
                <a:lnTo>
                  <a:pt x="873" y="270"/>
                </a:lnTo>
                <a:lnTo>
                  <a:pt x="953" y="216"/>
                </a:lnTo>
                <a:lnTo>
                  <a:pt x="1032" y="168"/>
                </a:lnTo>
                <a:lnTo>
                  <a:pt x="1114" y="126"/>
                </a:lnTo>
                <a:lnTo>
                  <a:pt x="1196" y="88"/>
                </a:lnTo>
                <a:lnTo>
                  <a:pt x="1280" y="57"/>
                </a:lnTo>
                <a:lnTo>
                  <a:pt x="1364" y="33"/>
                </a:lnTo>
                <a:lnTo>
                  <a:pt x="1449" y="15"/>
                </a:lnTo>
                <a:lnTo>
                  <a:pt x="1533" y="4"/>
                </a:lnTo>
                <a:lnTo>
                  <a:pt x="1618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081" name="Group 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38201" y="1828800"/>
            <a:ext cx="7060763" cy="663522"/>
            <a:chOff x="535" y="1229"/>
            <a:chExt cx="22549" cy="2119"/>
          </a:xfrm>
        </p:grpSpPr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535" y="1475"/>
              <a:ext cx="1134" cy="1101"/>
            </a:xfrm>
            <a:custGeom>
              <a:avLst/>
              <a:gdLst/>
              <a:ahLst/>
              <a:cxnLst>
                <a:cxn ang="0">
                  <a:pos x="1106" y="0"/>
                </a:cxn>
                <a:cxn ang="0">
                  <a:pos x="1134" y="21"/>
                </a:cxn>
                <a:cxn ang="0">
                  <a:pos x="1100" y="343"/>
                </a:cxn>
                <a:cxn ang="0">
                  <a:pos x="1079" y="365"/>
                </a:cxn>
                <a:cxn ang="0">
                  <a:pos x="1058" y="350"/>
                </a:cxn>
                <a:cxn ang="0">
                  <a:pos x="1058" y="329"/>
                </a:cxn>
                <a:cxn ang="0">
                  <a:pos x="1065" y="273"/>
                </a:cxn>
                <a:cxn ang="0">
                  <a:pos x="1065" y="224"/>
                </a:cxn>
                <a:cxn ang="0">
                  <a:pos x="996" y="77"/>
                </a:cxn>
                <a:cxn ang="0">
                  <a:pos x="625" y="49"/>
                </a:cxn>
                <a:cxn ang="0">
                  <a:pos x="563" y="63"/>
                </a:cxn>
                <a:cxn ang="0">
                  <a:pos x="536" y="112"/>
                </a:cxn>
                <a:cxn ang="0">
                  <a:pos x="667" y="519"/>
                </a:cxn>
                <a:cxn ang="0">
                  <a:pos x="783" y="372"/>
                </a:cxn>
                <a:cxn ang="0">
                  <a:pos x="797" y="336"/>
                </a:cxn>
                <a:cxn ang="0">
                  <a:pos x="825" y="343"/>
                </a:cxn>
                <a:cxn ang="0">
                  <a:pos x="825" y="357"/>
                </a:cxn>
                <a:cxn ang="0">
                  <a:pos x="735" y="729"/>
                </a:cxn>
                <a:cxn ang="0">
                  <a:pos x="722" y="764"/>
                </a:cxn>
                <a:cxn ang="0">
                  <a:pos x="694" y="757"/>
                </a:cxn>
                <a:cxn ang="0">
                  <a:pos x="701" y="729"/>
                </a:cxn>
                <a:cxn ang="0">
                  <a:pos x="708" y="666"/>
                </a:cxn>
                <a:cxn ang="0">
                  <a:pos x="708" y="617"/>
                </a:cxn>
                <a:cxn ang="0">
                  <a:pos x="577" y="575"/>
                </a:cxn>
                <a:cxn ang="0">
                  <a:pos x="323" y="982"/>
                </a:cxn>
                <a:cxn ang="0">
                  <a:pos x="316" y="1017"/>
                </a:cxn>
                <a:cxn ang="0">
                  <a:pos x="330" y="1038"/>
                </a:cxn>
                <a:cxn ang="0">
                  <a:pos x="392" y="1052"/>
                </a:cxn>
                <a:cxn ang="0">
                  <a:pos x="453" y="1052"/>
                </a:cxn>
                <a:cxn ang="0">
                  <a:pos x="495" y="1052"/>
                </a:cxn>
                <a:cxn ang="0">
                  <a:pos x="502" y="1059"/>
                </a:cxn>
                <a:cxn ang="0">
                  <a:pos x="495" y="1094"/>
                </a:cxn>
                <a:cxn ang="0">
                  <a:pos x="474" y="1101"/>
                </a:cxn>
                <a:cxn ang="0">
                  <a:pos x="289" y="1094"/>
                </a:cxn>
                <a:cxn ang="0">
                  <a:pos x="89" y="1101"/>
                </a:cxn>
                <a:cxn ang="0">
                  <a:pos x="14" y="1101"/>
                </a:cxn>
                <a:cxn ang="0">
                  <a:pos x="0" y="1080"/>
                </a:cxn>
                <a:cxn ang="0">
                  <a:pos x="20" y="1052"/>
                </a:cxn>
                <a:cxn ang="0">
                  <a:pos x="117" y="1045"/>
                </a:cxn>
                <a:cxn ang="0">
                  <a:pos x="192" y="975"/>
                </a:cxn>
                <a:cxn ang="0">
                  <a:pos x="405" y="91"/>
                </a:cxn>
                <a:cxn ang="0">
                  <a:pos x="405" y="63"/>
                </a:cxn>
                <a:cxn ang="0">
                  <a:pos x="357" y="49"/>
                </a:cxn>
                <a:cxn ang="0">
                  <a:pos x="289" y="49"/>
                </a:cxn>
                <a:cxn ang="0">
                  <a:pos x="261" y="28"/>
                </a:cxn>
                <a:cxn ang="0">
                  <a:pos x="275" y="0"/>
                </a:cxn>
              </a:cxnLst>
              <a:rect l="0" t="0" r="r" b="b"/>
              <a:pathLst>
                <a:path w="1134" h="1101">
                  <a:moveTo>
                    <a:pt x="309" y="0"/>
                  </a:moveTo>
                  <a:lnTo>
                    <a:pt x="1086" y="0"/>
                  </a:lnTo>
                  <a:lnTo>
                    <a:pt x="1106" y="0"/>
                  </a:lnTo>
                  <a:lnTo>
                    <a:pt x="1120" y="0"/>
                  </a:lnTo>
                  <a:lnTo>
                    <a:pt x="1127" y="7"/>
                  </a:lnTo>
                  <a:lnTo>
                    <a:pt x="1134" y="21"/>
                  </a:lnTo>
                  <a:lnTo>
                    <a:pt x="1127" y="42"/>
                  </a:lnTo>
                  <a:lnTo>
                    <a:pt x="1100" y="322"/>
                  </a:lnTo>
                  <a:lnTo>
                    <a:pt x="1100" y="343"/>
                  </a:lnTo>
                  <a:lnTo>
                    <a:pt x="1093" y="357"/>
                  </a:lnTo>
                  <a:lnTo>
                    <a:pt x="1086" y="365"/>
                  </a:lnTo>
                  <a:lnTo>
                    <a:pt x="1079" y="365"/>
                  </a:lnTo>
                  <a:lnTo>
                    <a:pt x="1065" y="365"/>
                  </a:lnTo>
                  <a:lnTo>
                    <a:pt x="1065" y="357"/>
                  </a:lnTo>
                  <a:lnTo>
                    <a:pt x="1058" y="350"/>
                  </a:lnTo>
                  <a:lnTo>
                    <a:pt x="1058" y="343"/>
                  </a:lnTo>
                  <a:lnTo>
                    <a:pt x="1058" y="336"/>
                  </a:lnTo>
                  <a:lnTo>
                    <a:pt x="1058" y="329"/>
                  </a:lnTo>
                  <a:lnTo>
                    <a:pt x="1058" y="315"/>
                  </a:lnTo>
                  <a:lnTo>
                    <a:pt x="1065" y="294"/>
                  </a:lnTo>
                  <a:lnTo>
                    <a:pt x="1065" y="273"/>
                  </a:lnTo>
                  <a:lnTo>
                    <a:pt x="1065" y="259"/>
                  </a:lnTo>
                  <a:lnTo>
                    <a:pt x="1065" y="245"/>
                  </a:lnTo>
                  <a:lnTo>
                    <a:pt x="1065" y="224"/>
                  </a:lnTo>
                  <a:lnTo>
                    <a:pt x="1058" y="161"/>
                  </a:lnTo>
                  <a:lnTo>
                    <a:pt x="1038" y="112"/>
                  </a:lnTo>
                  <a:lnTo>
                    <a:pt x="996" y="77"/>
                  </a:lnTo>
                  <a:lnTo>
                    <a:pt x="935" y="56"/>
                  </a:lnTo>
                  <a:lnTo>
                    <a:pt x="831" y="49"/>
                  </a:lnTo>
                  <a:lnTo>
                    <a:pt x="625" y="49"/>
                  </a:lnTo>
                  <a:lnTo>
                    <a:pt x="591" y="49"/>
                  </a:lnTo>
                  <a:lnTo>
                    <a:pt x="570" y="56"/>
                  </a:lnTo>
                  <a:lnTo>
                    <a:pt x="563" y="63"/>
                  </a:lnTo>
                  <a:lnTo>
                    <a:pt x="550" y="70"/>
                  </a:lnTo>
                  <a:lnTo>
                    <a:pt x="543" y="91"/>
                  </a:lnTo>
                  <a:lnTo>
                    <a:pt x="536" y="112"/>
                  </a:lnTo>
                  <a:lnTo>
                    <a:pt x="433" y="526"/>
                  </a:lnTo>
                  <a:lnTo>
                    <a:pt x="584" y="526"/>
                  </a:lnTo>
                  <a:lnTo>
                    <a:pt x="667" y="519"/>
                  </a:lnTo>
                  <a:lnTo>
                    <a:pt x="722" y="491"/>
                  </a:lnTo>
                  <a:lnTo>
                    <a:pt x="756" y="449"/>
                  </a:lnTo>
                  <a:lnTo>
                    <a:pt x="783" y="372"/>
                  </a:lnTo>
                  <a:lnTo>
                    <a:pt x="790" y="350"/>
                  </a:lnTo>
                  <a:lnTo>
                    <a:pt x="797" y="343"/>
                  </a:lnTo>
                  <a:lnTo>
                    <a:pt x="797" y="336"/>
                  </a:lnTo>
                  <a:lnTo>
                    <a:pt x="811" y="336"/>
                  </a:lnTo>
                  <a:lnTo>
                    <a:pt x="818" y="336"/>
                  </a:lnTo>
                  <a:lnTo>
                    <a:pt x="825" y="343"/>
                  </a:lnTo>
                  <a:lnTo>
                    <a:pt x="825" y="350"/>
                  </a:lnTo>
                  <a:lnTo>
                    <a:pt x="825" y="350"/>
                  </a:lnTo>
                  <a:lnTo>
                    <a:pt x="825" y="357"/>
                  </a:lnTo>
                  <a:lnTo>
                    <a:pt x="825" y="365"/>
                  </a:lnTo>
                  <a:lnTo>
                    <a:pt x="825" y="379"/>
                  </a:lnTo>
                  <a:lnTo>
                    <a:pt x="735" y="729"/>
                  </a:lnTo>
                  <a:lnTo>
                    <a:pt x="728" y="750"/>
                  </a:lnTo>
                  <a:lnTo>
                    <a:pt x="728" y="757"/>
                  </a:lnTo>
                  <a:lnTo>
                    <a:pt x="722" y="764"/>
                  </a:lnTo>
                  <a:lnTo>
                    <a:pt x="715" y="764"/>
                  </a:lnTo>
                  <a:lnTo>
                    <a:pt x="701" y="764"/>
                  </a:lnTo>
                  <a:lnTo>
                    <a:pt x="694" y="757"/>
                  </a:lnTo>
                  <a:lnTo>
                    <a:pt x="694" y="743"/>
                  </a:lnTo>
                  <a:lnTo>
                    <a:pt x="694" y="736"/>
                  </a:lnTo>
                  <a:lnTo>
                    <a:pt x="701" y="729"/>
                  </a:lnTo>
                  <a:lnTo>
                    <a:pt x="701" y="701"/>
                  </a:lnTo>
                  <a:lnTo>
                    <a:pt x="708" y="680"/>
                  </a:lnTo>
                  <a:lnTo>
                    <a:pt x="708" y="666"/>
                  </a:lnTo>
                  <a:lnTo>
                    <a:pt x="708" y="652"/>
                  </a:lnTo>
                  <a:lnTo>
                    <a:pt x="708" y="645"/>
                  </a:lnTo>
                  <a:lnTo>
                    <a:pt x="708" y="617"/>
                  </a:lnTo>
                  <a:lnTo>
                    <a:pt x="687" y="596"/>
                  </a:lnTo>
                  <a:lnTo>
                    <a:pt x="646" y="575"/>
                  </a:lnTo>
                  <a:lnTo>
                    <a:pt x="577" y="575"/>
                  </a:lnTo>
                  <a:lnTo>
                    <a:pt x="426" y="575"/>
                  </a:lnTo>
                  <a:lnTo>
                    <a:pt x="426" y="575"/>
                  </a:lnTo>
                  <a:lnTo>
                    <a:pt x="323" y="982"/>
                  </a:lnTo>
                  <a:lnTo>
                    <a:pt x="323" y="996"/>
                  </a:lnTo>
                  <a:lnTo>
                    <a:pt x="316" y="1010"/>
                  </a:lnTo>
                  <a:lnTo>
                    <a:pt x="316" y="1017"/>
                  </a:lnTo>
                  <a:lnTo>
                    <a:pt x="323" y="1024"/>
                  </a:lnTo>
                  <a:lnTo>
                    <a:pt x="323" y="1031"/>
                  </a:lnTo>
                  <a:lnTo>
                    <a:pt x="330" y="1038"/>
                  </a:lnTo>
                  <a:lnTo>
                    <a:pt x="344" y="1045"/>
                  </a:lnTo>
                  <a:lnTo>
                    <a:pt x="371" y="1045"/>
                  </a:lnTo>
                  <a:lnTo>
                    <a:pt x="392" y="1052"/>
                  </a:lnTo>
                  <a:lnTo>
                    <a:pt x="412" y="1052"/>
                  </a:lnTo>
                  <a:lnTo>
                    <a:pt x="426" y="1052"/>
                  </a:lnTo>
                  <a:lnTo>
                    <a:pt x="453" y="1052"/>
                  </a:lnTo>
                  <a:lnTo>
                    <a:pt x="474" y="1052"/>
                  </a:lnTo>
                  <a:lnTo>
                    <a:pt x="488" y="1052"/>
                  </a:lnTo>
                  <a:lnTo>
                    <a:pt x="495" y="1052"/>
                  </a:lnTo>
                  <a:lnTo>
                    <a:pt x="495" y="1052"/>
                  </a:lnTo>
                  <a:lnTo>
                    <a:pt x="502" y="1052"/>
                  </a:lnTo>
                  <a:lnTo>
                    <a:pt x="502" y="1059"/>
                  </a:lnTo>
                  <a:lnTo>
                    <a:pt x="508" y="1073"/>
                  </a:lnTo>
                  <a:lnTo>
                    <a:pt x="502" y="1087"/>
                  </a:lnTo>
                  <a:lnTo>
                    <a:pt x="495" y="1094"/>
                  </a:lnTo>
                  <a:lnTo>
                    <a:pt x="488" y="1101"/>
                  </a:lnTo>
                  <a:lnTo>
                    <a:pt x="481" y="1101"/>
                  </a:lnTo>
                  <a:lnTo>
                    <a:pt x="474" y="1101"/>
                  </a:lnTo>
                  <a:lnTo>
                    <a:pt x="419" y="1101"/>
                  </a:lnTo>
                  <a:lnTo>
                    <a:pt x="357" y="1101"/>
                  </a:lnTo>
                  <a:lnTo>
                    <a:pt x="289" y="1094"/>
                  </a:lnTo>
                  <a:lnTo>
                    <a:pt x="234" y="1094"/>
                  </a:lnTo>
                  <a:lnTo>
                    <a:pt x="172" y="1094"/>
                  </a:lnTo>
                  <a:lnTo>
                    <a:pt x="89" y="1101"/>
                  </a:lnTo>
                  <a:lnTo>
                    <a:pt x="27" y="1101"/>
                  </a:lnTo>
                  <a:lnTo>
                    <a:pt x="20" y="1101"/>
                  </a:lnTo>
                  <a:lnTo>
                    <a:pt x="14" y="1101"/>
                  </a:lnTo>
                  <a:lnTo>
                    <a:pt x="7" y="1094"/>
                  </a:lnTo>
                  <a:lnTo>
                    <a:pt x="7" y="1087"/>
                  </a:lnTo>
                  <a:lnTo>
                    <a:pt x="0" y="1080"/>
                  </a:lnTo>
                  <a:lnTo>
                    <a:pt x="7" y="1066"/>
                  </a:lnTo>
                  <a:lnTo>
                    <a:pt x="7" y="1059"/>
                  </a:lnTo>
                  <a:lnTo>
                    <a:pt x="20" y="1052"/>
                  </a:lnTo>
                  <a:lnTo>
                    <a:pt x="34" y="1052"/>
                  </a:lnTo>
                  <a:lnTo>
                    <a:pt x="48" y="1052"/>
                  </a:lnTo>
                  <a:lnTo>
                    <a:pt x="117" y="1045"/>
                  </a:lnTo>
                  <a:lnTo>
                    <a:pt x="158" y="1038"/>
                  </a:lnTo>
                  <a:lnTo>
                    <a:pt x="179" y="1010"/>
                  </a:lnTo>
                  <a:lnTo>
                    <a:pt x="192" y="975"/>
                  </a:lnTo>
                  <a:lnTo>
                    <a:pt x="398" y="119"/>
                  </a:lnTo>
                  <a:lnTo>
                    <a:pt x="405" y="98"/>
                  </a:lnTo>
                  <a:lnTo>
                    <a:pt x="405" y="91"/>
                  </a:lnTo>
                  <a:lnTo>
                    <a:pt x="405" y="84"/>
                  </a:lnTo>
                  <a:lnTo>
                    <a:pt x="405" y="77"/>
                  </a:lnTo>
                  <a:lnTo>
                    <a:pt x="405" y="63"/>
                  </a:lnTo>
                  <a:lnTo>
                    <a:pt x="392" y="56"/>
                  </a:lnTo>
                  <a:lnTo>
                    <a:pt x="378" y="56"/>
                  </a:lnTo>
                  <a:lnTo>
                    <a:pt x="357" y="49"/>
                  </a:lnTo>
                  <a:lnTo>
                    <a:pt x="337" y="49"/>
                  </a:lnTo>
                  <a:lnTo>
                    <a:pt x="309" y="49"/>
                  </a:lnTo>
                  <a:lnTo>
                    <a:pt x="289" y="49"/>
                  </a:lnTo>
                  <a:lnTo>
                    <a:pt x="275" y="49"/>
                  </a:lnTo>
                  <a:lnTo>
                    <a:pt x="261" y="42"/>
                  </a:lnTo>
                  <a:lnTo>
                    <a:pt x="261" y="28"/>
                  </a:lnTo>
                  <a:lnTo>
                    <a:pt x="261" y="14"/>
                  </a:lnTo>
                  <a:lnTo>
                    <a:pt x="268" y="7"/>
                  </a:lnTo>
                  <a:lnTo>
                    <a:pt x="275" y="0"/>
                  </a:lnTo>
                  <a:lnTo>
                    <a:pt x="28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1882" y="1362"/>
              <a:ext cx="364" cy="1621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7" y="0"/>
                </a:cxn>
                <a:cxn ang="0">
                  <a:pos x="364" y="7"/>
                </a:cxn>
                <a:cxn ang="0">
                  <a:pos x="364" y="14"/>
                </a:cxn>
                <a:cxn ang="0">
                  <a:pos x="364" y="22"/>
                </a:cxn>
                <a:cxn ang="0">
                  <a:pos x="364" y="22"/>
                </a:cxn>
                <a:cxn ang="0">
                  <a:pos x="357" y="29"/>
                </a:cxn>
                <a:cxn ang="0">
                  <a:pos x="344" y="43"/>
                </a:cxn>
                <a:cxn ang="0">
                  <a:pos x="240" y="176"/>
                </a:cxn>
                <a:cxn ang="0">
                  <a:pos x="172" y="316"/>
                </a:cxn>
                <a:cxn ang="0">
                  <a:pos x="124" y="478"/>
                </a:cxn>
                <a:cxn ang="0">
                  <a:pos x="96" y="639"/>
                </a:cxn>
                <a:cxn ang="0">
                  <a:pos x="89" y="807"/>
                </a:cxn>
                <a:cxn ang="0">
                  <a:pos x="96" y="934"/>
                </a:cxn>
                <a:cxn ang="0">
                  <a:pos x="110" y="1067"/>
                </a:cxn>
                <a:cxn ang="0">
                  <a:pos x="137" y="1200"/>
                </a:cxn>
                <a:cxn ang="0">
                  <a:pos x="185" y="1333"/>
                </a:cxn>
                <a:cxn ang="0">
                  <a:pos x="254" y="1460"/>
                </a:cxn>
                <a:cxn ang="0">
                  <a:pos x="337" y="1565"/>
                </a:cxn>
                <a:cxn ang="0">
                  <a:pos x="350" y="1579"/>
                </a:cxn>
                <a:cxn ang="0">
                  <a:pos x="364" y="1593"/>
                </a:cxn>
                <a:cxn ang="0">
                  <a:pos x="364" y="1593"/>
                </a:cxn>
                <a:cxn ang="0">
                  <a:pos x="364" y="1600"/>
                </a:cxn>
                <a:cxn ang="0">
                  <a:pos x="364" y="1600"/>
                </a:cxn>
                <a:cxn ang="0">
                  <a:pos x="364" y="1600"/>
                </a:cxn>
                <a:cxn ang="0">
                  <a:pos x="364" y="1614"/>
                </a:cxn>
                <a:cxn ang="0">
                  <a:pos x="357" y="1614"/>
                </a:cxn>
                <a:cxn ang="0">
                  <a:pos x="350" y="1621"/>
                </a:cxn>
                <a:cxn ang="0">
                  <a:pos x="330" y="1607"/>
                </a:cxn>
                <a:cxn ang="0">
                  <a:pos x="282" y="1572"/>
                </a:cxn>
                <a:cxn ang="0">
                  <a:pos x="227" y="1509"/>
                </a:cxn>
                <a:cxn ang="0">
                  <a:pos x="165" y="1425"/>
                </a:cxn>
                <a:cxn ang="0">
                  <a:pos x="103" y="1312"/>
                </a:cxn>
                <a:cxn ang="0">
                  <a:pos x="48" y="1179"/>
                </a:cxn>
                <a:cxn ang="0">
                  <a:pos x="21" y="1039"/>
                </a:cxn>
                <a:cxn ang="0">
                  <a:pos x="0" y="912"/>
                </a:cxn>
                <a:cxn ang="0">
                  <a:pos x="0" y="807"/>
                </a:cxn>
                <a:cxn ang="0">
                  <a:pos x="7" y="660"/>
                </a:cxn>
                <a:cxn ang="0">
                  <a:pos x="34" y="492"/>
                </a:cxn>
                <a:cxn ang="0">
                  <a:pos x="96" y="316"/>
                </a:cxn>
                <a:cxn ang="0">
                  <a:pos x="151" y="218"/>
                </a:cxn>
                <a:cxn ang="0">
                  <a:pos x="199" y="141"/>
                </a:cxn>
                <a:cxn ang="0">
                  <a:pos x="254" y="78"/>
                </a:cxn>
                <a:cxn ang="0">
                  <a:pos x="302" y="36"/>
                </a:cxn>
                <a:cxn ang="0">
                  <a:pos x="330" y="7"/>
                </a:cxn>
                <a:cxn ang="0">
                  <a:pos x="350" y="0"/>
                </a:cxn>
              </a:cxnLst>
              <a:rect l="0" t="0" r="r" b="b"/>
              <a:pathLst>
                <a:path w="364" h="1621">
                  <a:moveTo>
                    <a:pt x="350" y="0"/>
                  </a:moveTo>
                  <a:lnTo>
                    <a:pt x="357" y="0"/>
                  </a:lnTo>
                  <a:lnTo>
                    <a:pt x="364" y="7"/>
                  </a:lnTo>
                  <a:lnTo>
                    <a:pt x="364" y="14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57" y="29"/>
                  </a:lnTo>
                  <a:lnTo>
                    <a:pt x="344" y="43"/>
                  </a:lnTo>
                  <a:lnTo>
                    <a:pt x="240" y="176"/>
                  </a:lnTo>
                  <a:lnTo>
                    <a:pt x="172" y="316"/>
                  </a:lnTo>
                  <a:lnTo>
                    <a:pt x="124" y="478"/>
                  </a:lnTo>
                  <a:lnTo>
                    <a:pt x="96" y="639"/>
                  </a:lnTo>
                  <a:lnTo>
                    <a:pt x="89" y="807"/>
                  </a:lnTo>
                  <a:lnTo>
                    <a:pt x="96" y="934"/>
                  </a:lnTo>
                  <a:lnTo>
                    <a:pt x="110" y="1067"/>
                  </a:lnTo>
                  <a:lnTo>
                    <a:pt x="137" y="1200"/>
                  </a:lnTo>
                  <a:lnTo>
                    <a:pt x="185" y="1333"/>
                  </a:lnTo>
                  <a:lnTo>
                    <a:pt x="254" y="1460"/>
                  </a:lnTo>
                  <a:lnTo>
                    <a:pt x="337" y="1565"/>
                  </a:lnTo>
                  <a:lnTo>
                    <a:pt x="350" y="1579"/>
                  </a:lnTo>
                  <a:lnTo>
                    <a:pt x="364" y="1593"/>
                  </a:lnTo>
                  <a:lnTo>
                    <a:pt x="364" y="1593"/>
                  </a:lnTo>
                  <a:lnTo>
                    <a:pt x="364" y="1600"/>
                  </a:lnTo>
                  <a:lnTo>
                    <a:pt x="364" y="1600"/>
                  </a:lnTo>
                  <a:lnTo>
                    <a:pt x="364" y="1600"/>
                  </a:lnTo>
                  <a:lnTo>
                    <a:pt x="364" y="1614"/>
                  </a:lnTo>
                  <a:lnTo>
                    <a:pt x="357" y="1614"/>
                  </a:lnTo>
                  <a:lnTo>
                    <a:pt x="350" y="1621"/>
                  </a:lnTo>
                  <a:lnTo>
                    <a:pt x="330" y="1607"/>
                  </a:lnTo>
                  <a:lnTo>
                    <a:pt x="282" y="1572"/>
                  </a:lnTo>
                  <a:lnTo>
                    <a:pt x="227" y="1509"/>
                  </a:lnTo>
                  <a:lnTo>
                    <a:pt x="165" y="1425"/>
                  </a:lnTo>
                  <a:lnTo>
                    <a:pt x="103" y="1312"/>
                  </a:lnTo>
                  <a:lnTo>
                    <a:pt x="48" y="1179"/>
                  </a:lnTo>
                  <a:lnTo>
                    <a:pt x="21" y="1039"/>
                  </a:lnTo>
                  <a:lnTo>
                    <a:pt x="0" y="912"/>
                  </a:lnTo>
                  <a:lnTo>
                    <a:pt x="0" y="807"/>
                  </a:lnTo>
                  <a:lnTo>
                    <a:pt x="7" y="660"/>
                  </a:lnTo>
                  <a:lnTo>
                    <a:pt x="34" y="492"/>
                  </a:lnTo>
                  <a:lnTo>
                    <a:pt x="96" y="316"/>
                  </a:lnTo>
                  <a:lnTo>
                    <a:pt x="151" y="218"/>
                  </a:lnTo>
                  <a:lnTo>
                    <a:pt x="199" y="141"/>
                  </a:lnTo>
                  <a:lnTo>
                    <a:pt x="254" y="78"/>
                  </a:lnTo>
                  <a:lnTo>
                    <a:pt x="302" y="36"/>
                  </a:lnTo>
                  <a:lnTo>
                    <a:pt x="330" y="7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 noEditPoints="1"/>
            </p:cNvSpPr>
            <p:nvPr/>
          </p:nvSpPr>
          <p:spPr bwMode="auto">
            <a:xfrm>
              <a:off x="2459" y="1840"/>
              <a:ext cx="859" cy="1087"/>
            </a:xfrm>
            <a:custGeom>
              <a:avLst/>
              <a:gdLst/>
              <a:ahLst/>
              <a:cxnLst>
                <a:cxn ang="0">
                  <a:pos x="62" y="799"/>
                </a:cxn>
                <a:cxn ang="0">
                  <a:pos x="35" y="968"/>
                </a:cxn>
                <a:cxn ang="0">
                  <a:pos x="41" y="1017"/>
                </a:cxn>
                <a:cxn ang="0">
                  <a:pos x="83" y="1045"/>
                </a:cxn>
                <a:cxn ang="0">
                  <a:pos x="193" y="989"/>
                </a:cxn>
                <a:cxn ang="0">
                  <a:pos x="234" y="841"/>
                </a:cxn>
                <a:cxn ang="0">
                  <a:pos x="220" y="799"/>
                </a:cxn>
                <a:cxn ang="0">
                  <a:pos x="275" y="0"/>
                </a:cxn>
                <a:cxn ang="0">
                  <a:pos x="289" y="21"/>
                </a:cxn>
                <a:cxn ang="0">
                  <a:pos x="275" y="35"/>
                </a:cxn>
                <a:cxn ang="0">
                  <a:pos x="158" y="126"/>
                </a:cxn>
                <a:cxn ang="0">
                  <a:pos x="83" y="392"/>
                </a:cxn>
                <a:cxn ang="0">
                  <a:pos x="90" y="456"/>
                </a:cxn>
                <a:cxn ang="0">
                  <a:pos x="213" y="343"/>
                </a:cxn>
                <a:cxn ang="0">
                  <a:pos x="495" y="105"/>
                </a:cxn>
                <a:cxn ang="0">
                  <a:pos x="722" y="84"/>
                </a:cxn>
                <a:cxn ang="0">
                  <a:pos x="852" y="245"/>
                </a:cxn>
                <a:cxn ang="0">
                  <a:pos x="784" y="561"/>
                </a:cxn>
                <a:cxn ang="0">
                  <a:pos x="495" y="750"/>
                </a:cxn>
                <a:cxn ang="0">
                  <a:pos x="358" y="666"/>
                </a:cxn>
                <a:cxn ang="0">
                  <a:pos x="351" y="589"/>
                </a:cxn>
                <a:cxn ang="0">
                  <a:pos x="378" y="547"/>
                </a:cxn>
                <a:cxn ang="0">
                  <a:pos x="419" y="554"/>
                </a:cxn>
                <a:cxn ang="0">
                  <a:pos x="426" y="575"/>
                </a:cxn>
                <a:cxn ang="0">
                  <a:pos x="419" y="596"/>
                </a:cxn>
                <a:cxn ang="0">
                  <a:pos x="392" y="645"/>
                </a:cxn>
                <a:cxn ang="0">
                  <a:pos x="426" y="701"/>
                </a:cxn>
                <a:cxn ang="0">
                  <a:pos x="481" y="715"/>
                </a:cxn>
                <a:cxn ang="0">
                  <a:pos x="584" y="687"/>
                </a:cxn>
                <a:cxn ang="0">
                  <a:pos x="715" y="505"/>
                </a:cxn>
                <a:cxn ang="0">
                  <a:pos x="763" y="266"/>
                </a:cxn>
                <a:cxn ang="0">
                  <a:pos x="701" y="119"/>
                </a:cxn>
                <a:cxn ang="0">
                  <a:pos x="529" y="126"/>
                </a:cxn>
                <a:cxn ang="0">
                  <a:pos x="303" y="287"/>
                </a:cxn>
                <a:cxn ang="0">
                  <a:pos x="145" y="540"/>
                </a:cxn>
                <a:cxn ang="0">
                  <a:pos x="241" y="666"/>
                </a:cxn>
                <a:cxn ang="0">
                  <a:pos x="310" y="778"/>
                </a:cxn>
                <a:cxn ang="0">
                  <a:pos x="248" y="1003"/>
                </a:cxn>
                <a:cxn ang="0">
                  <a:pos x="55" y="1073"/>
                </a:cxn>
                <a:cxn ang="0">
                  <a:pos x="0" y="954"/>
                </a:cxn>
                <a:cxn ang="0">
                  <a:pos x="48" y="694"/>
                </a:cxn>
                <a:cxn ang="0">
                  <a:pos x="28" y="540"/>
                </a:cxn>
                <a:cxn ang="0">
                  <a:pos x="21" y="329"/>
                </a:cxn>
                <a:cxn ang="0">
                  <a:pos x="151" y="70"/>
                </a:cxn>
              </a:cxnLst>
              <a:rect l="0" t="0" r="r" b="b"/>
              <a:pathLst>
                <a:path w="859" h="1087">
                  <a:moveTo>
                    <a:pt x="103" y="645"/>
                  </a:moveTo>
                  <a:lnTo>
                    <a:pt x="83" y="715"/>
                  </a:lnTo>
                  <a:lnTo>
                    <a:pt x="62" y="799"/>
                  </a:lnTo>
                  <a:lnTo>
                    <a:pt x="41" y="883"/>
                  </a:lnTo>
                  <a:lnTo>
                    <a:pt x="35" y="954"/>
                  </a:lnTo>
                  <a:lnTo>
                    <a:pt x="35" y="968"/>
                  </a:lnTo>
                  <a:lnTo>
                    <a:pt x="35" y="982"/>
                  </a:lnTo>
                  <a:lnTo>
                    <a:pt x="41" y="996"/>
                  </a:lnTo>
                  <a:lnTo>
                    <a:pt x="41" y="1017"/>
                  </a:lnTo>
                  <a:lnTo>
                    <a:pt x="55" y="1031"/>
                  </a:lnTo>
                  <a:lnTo>
                    <a:pt x="62" y="1038"/>
                  </a:lnTo>
                  <a:lnTo>
                    <a:pt x="83" y="1045"/>
                  </a:lnTo>
                  <a:lnTo>
                    <a:pt x="103" y="1052"/>
                  </a:lnTo>
                  <a:lnTo>
                    <a:pt x="151" y="1031"/>
                  </a:lnTo>
                  <a:lnTo>
                    <a:pt x="193" y="989"/>
                  </a:lnTo>
                  <a:lnTo>
                    <a:pt x="227" y="933"/>
                  </a:lnTo>
                  <a:lnTo>
                    <a:pt x="241" y="862"/>
                  </a:lnTo>
                  <a:lnTo>
                    <a:pt x="234" y="841"/>
                  </a:lnTo>
                  <a:lnTo>
                    <a:pt x="234" y="820"/>
                  </a:lnTo>
                  <a:lnTo>
                    <a:pt x="220" y="799"/>
                  </a:lnTo>
                  <a:lnTo>
                    <a:pt x="220" y="799"/>
                  </a:lnTo>
                  <a:lnTo>
                    <a:pt x="103" y="645"/>
                  </a:lnTo>
                  <a:close/>
                  <a:moveTo>
                    <a:pt x="268" y="0"/>
                  </a:moveTo>
                  <a:lnTo>
                    <a:pt x="275" y="0"/>
                  </a:lnTo>
                  <a:lnTo>
                    <a:pt x="282" y="7"/>
                  </a:lnTo>
                  <a:lnTo>
                    <a:pt x="289" y="7"/>
                  </a:lnTo>
                  <a:lnTo>
                    <a:pt x="289" y="21"/>
                  </a:lnTo>
                  <a:lnTo>
                    <a:pt x="289" y="28"/>
                  </a:lnTo>
                  <a:lnTo>
                    <a:pt x="282" y="35"/>
                  </a:lnTo>
                  <a:lnTo>
                    <a:pt x="275" y="35"/>
                  </a:lnTo>
                  <a:lnTo>
                    <a:pt x="268" y="35"/>
                  </a:lnTo>
                  <a:lnTo>
                    <a:pt x="206" y="70"/>
                  </a:lnTo>
                  <a:lnTo>
                    <a:pt x="158" y="126"/>
                  </a:lnTo>
                  <a:lnTo>
                    <a:pt x="117" y="210"/>
                  </a:lnTo>
                  <a:lnTo>
                    <a:pt x="90" y="301"/>
                  </a:lnTo>
                  <a:lnTo>
                    <a:pt x="83" y="392"/>
                  </a:lnTo>
                  <a:lnTo>
                    <a:pt x="83" y="406"/>
                  </a:lnTo>
                  <a:lnTo>
                    <a:pt x="83" y="427"/>
                  </a:lnTo>
                  <a:lnTo>
                    <a:pt x="90" y="456"/>
                  </a:lnTo>
                  <a:lnTo>
                    <a:pt x="103" y="477"/>
                  </a:lnTo>
                  <a:lnTo>
                    <a:pt x="117" y="505"/>
                  </a:lnTo>
                  <a:lnTo>
                    <a:pt x="213" y="343"/>
                  </a:lnTo>
                  <a:lnTo>
                    <a:pt x="310" y="231"/>
                  </a:lnTo>
                  <a:lnTo>
                    <a:pt x="399" y="154"/>
                  </a:lnTo>
                  <a:lnTo>
                    <a:pt x="495" y="105"/>
                  </a:lnTo>
                  <a:lnTo>
                    <a:pt x="578" y="77"/>
                  </a:lnTo>
                  <a:lnTo>
                    <a:pt x="646" y="70"/>
                  </a:lnTo>
                  <a:lnTo>
                    <a:pt x="722" y="84"/>
                  </a:lnTo>
                  <a:lnTo>
                    <a:pt x="784" y="119"/>
                  </a:lnTo>
                  <a:lnTo>
                    <a:pt x="825" y="175"/>
                  </a:lnTo>
                  <a:lnTo>
                    <a:pt x="852" y="245"/>
                  </a:lnTo>
                  <a:lnTo>
                    <a:pt x="859" y="315"/>
                  </a:lnTo>
                  <a:lnTo>
                    <a:pt x="839" y="441"/>
                  </a:lnTo>
                  <a:lnTo>
                    <a:pt x="784" y="561"/>
                  </a:lnTo>
                  <a:lnTo>
                    <a:pt x="701" y="659"/>
                  </a:lnTo>
                  <a:lnTo>
                    <a:pt x="605" y="729"/>
                  </a:lnTo>
                  <a:lnTo>
                    <a:pt x="495" y="750"/>
                  </a:lnTo>
                  <a:lnTo>
                    <a:pt x="433" y="743"/>
                  </a:lnTo>
                  <a:lnTo>
                    <a:pt x="392" y="715"/>
                  </a:lnTo>
                  <a:lnTo>
                    <a:pt x="358" y="666"/>
                  </a:lnTo>
                  <a:lnTo>
                    <a:pt x="351" y="617"/>
                  </a:lnTo>
                  <a:lnTo>
                    <a:pt x="351" y="603"/>
                  </a:lnTo>
                  <a:lnTo>
                    <a:pt x="351" y="589"/>
                  </a:lnTo>
                  <a:lnTo>
                    <a:pt x="358" y="568"/>
                  </a:lnTo>
                  <a:lnTo>
                    <a:pt x="364" y="561"/>
                  </a:lnTo>
                  <a:lnTo>
                    <a:pt x="378" y="547"/>
                  </a:lnTo>
                  <a:lnTo>
                    <a:pt x="399" y="547"/>
                  </a:lnTo>
                  <a:lnTo>
                    <a:pt x="413" y="547"/>
                  </a:lnTo>
                  <a:lnTo>
                    <a:pt x="419" y="554"/>
                  </a:lnTo>
                  <a:lnTo>
                    <a:pt x="426" y="561"/>
                  </a:lnTo>
                  <a:lnTo>
                    <a:pt x="426" y="568"/>
                  </a:lnTo>
                  <a:lnTo>
                    <a:pt x="426" y="575"/>
                  </a:lnTo>
                  <a:lnTo>
                    <a:pt x="426" y="575"/>
                  </a:lnTo>
                  <a:lnTo>
                    <a:pt x="426" y="589"/>
                  </a:lnTo>
                  <a:lnTo>
                    <a:pt x="419" y="596"/>
                  </a:lnTo>
                  <a:lnTo>
                    <a:pt x="406" y="610"/>
                  </a:lnTo>
                  <a:lnTo>
                    <a:pt x="392" y="617"/>
                  </a:lnTo>
                  <a:lnTo>
                    <a:pt x="392" y="645"/>
                  </a:lnTo>
                  <a:lnTo>
                    <a:pt x="399" y="666"/>
                  </a:lnTo>
                  <a:lnTo>
                    <a:pt x="413" y="687"/>
                  </a:lnTo>
                  <a:lnTo>
                    <a:pt x="426" y="701"/>
                  </a:lnTo>
                  <a:lnTo>
                    <a:pt x="447" y="708"/>
                  </a:lnTo>
                  <a:lnTo>
                    <a:pt x="461" y="715"/>
                  </a:lnTo>
                  <a:lnTo>
                    <a:pt x="481" y="715"/>
                  </a:lnTo>
                  <a:lnTo>
                    <a:pt x="495" y="715"/>
                  </a:lnTo>
                  <a:lnTo>
                    <a:pt x="536" y="708"/>
                  </a:lnTo>
                  <a:lnTo>
                    <a:pt x="584" y="687"/>
                  </a:lnTo>
                  <a:lnTo>
                    <a:pt x="633" y="638"/>
                  </a:lnTo>
                  <a:lnTo>
                    <a:pt x="688" y="568"/>
                  </a:lnTo>
                  <a:lnTo>
                    <a:pt x="715" y="505"/>
                  </a:lnTo>
                  <a:lnTo>
                    <a:pt x="736" y="420"/>
                  </a:lnTo>
                  <a:lnTo>
                    <a:pt x="756" y="336"/>
                  </a:lnTo>
                  <a:lnTo>
                    <a:pt x="763" y="266"/>
                  </a:lnTo>
                  <a:lnTo>
                    <a:pt x="756" y="203"/>
                  </a:lnTo>
                  <a:lnTo>
                    <a:pt x="736" y="154"/>
                  </a:lnTo>
                  <a:lnTo>
                    <a:pt x="701" y="119"/>
                  </a:lnTo>
                  <a:lnTo>
                    <a:pt x="646" y="105"/>
                  </a:lnTo>
                  <a:lnTo>
                    <a:pt x="598" y="112"/>
                  </a:lnTo>
                  <a:lnTo>
                    <a:pt x="529" y="126"/>
                  </a:lnTo>
                  <a:lnTo>
                    <a:pt x="461" y="161"/>
                  </a:lnTo>
                  <a:lnTo>
                    <a:pt x="385" y="210"/>
                  </a:lnTo>
                  <a:lnTo>
                    <a:pt x="303" y="287"/>
                  </a:lnTo>
                  <a:lnTo>
                    <a:pt x="220" y="399"/>
                  </a:lnTo>
                  <a:lnTo>
                    <a:pt x="145" y="540"/>
                  </a:lnTo>
                  <a:lnTo>
                    <a:pt x="145" y="540"/>
                  </a:lnTo>
                  <a:lnTo>
                    <a:pt x="179" y="575"/>
                  </a:lnTo>
                  <a:lnTo>
                    <a:pt x="213" y="624"/>
                  </a:lnTo>
                  <a:lnTo>
                    <a:pt x="241" y="666"/>
                  </a:lnTo>
                  <a:lnTo>
                    <a:pt x="275" y="715"/>
                  </a:lnTo>
                  <a:lnTo>
                    <a:pt x="296" y="743"/>
                  </a:lnTo>
                  <a:lnTo>
                    <a:pt x="310" y="778"/>
                  </a:lnTo>
                  <a:lnTo>
                    <a:pt x="310" y="820"/>
                  </a:lnTo>
                  <a:lnTo>
                    <a:pt x="296" y="912"/>
                  </a:lnTo>
                  <a:lnTo>
                    <a:pt x="248" y="1003"/>
                  </a:lnTo>
                  <a:lnTo>
                    <a:pt x="179" y="1059"/>
                  </a:lnTo>
                  <a:lnTo>
                    <a:pt x="103" y="1087"/>
                  </a:lnTo>
                  <a:lnTo>
                    <a:pt x="55" y="1073"/>
                  </a:lnTo>
                  <a:lnTo>
                    <a:pt x="21" y="1045"/>
                  </a:lnTo>
                  <a:lnTo>
                    <a:pt x="0" y="1003"/>
                  </a:lnTo>
                  <a:lnTo>
                    <a:pt x="0" y="954"/>
                  </a:lnTo>
                  <a:lnTo>
                    <a:pt x="0" y="883"/>
                  </a:lnTo>
                  <a:lnTo>
                    <a:pt x="21" y="792"/>
                  </a:lnTo>
                  <a:lnTo>
                    <a:pt x="48" y="694"/>
                  </a:lnTo>
                  <a:lnTo>
                    <a:pt x="76" y="610"/>
                  </a:lnTo>
                  <a:lnTo>
                    <a:pt x="48" y="575"/>
                  </a:lnTo>
                  <a:lnTo>
                    <a:pt x="28" y="540"/>
                  </a:lnTo>
                  <a:lnTo>
                    <a:pt x="14" y="498"/>
                  </a:lnTo>
                  <a:lnTo>
                    <a:pt x="7" y="434"/>
                  </a:lnTo>
                  <a:lnTo>
                    <a:pt x="21" y="329"/>
                  </a:lnTo>
                  <a:lnTo>
                    <a:pt x="48" y="231"/>
                  </a:lnTo>
                  <a:lnTo>
                    <a:pt x="96" y="140"/>
                  </a:lnTo>
                  <a:lnTo>
                    <a:pt x="151" y="70"/>
                  </a:lnTo>
                  <a:lnTo>
                    <a:pt x="206" y="21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3442" y="1362"/>
              <a:ext cx="371" cy="1621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1" y="14"/>
                </a:cxn>
                <a:cxn ang="0">
                  <a:pos x="83" y="50"/>
                </a:cxn>
                <a:cxn ang="0">
                  <a:pos x="137" y="113"/>
                </a:cxn>
                <a:cxn ang="0">
                  <a:pos x="206" y="197"/>
                </a:cxn>
                <a:cxn ang="0">
                  <a:pos x="261" y="302"/>
                </a:cxn>
                <a:cxn ang="0">
                  <a:pos x="330" y="492"/>
                </a:cxn>
                <a:cxn ang="0">
                  <a:pos x="364" y="660"/>
                </a:cxn>
                <a:cxn ang="0">
                  <a:pos x="371" y="807"/>
                </a:cxn>
                <a:cxn ang="0">
                  <a:pos x="371" y="807"/>
                </a:cxn>
                <a:cxn ang="0">
                  <a:pos x="364" y="955"/>
                </a:cxn>
                <a:cxn ang="0">
                  <a:pos x="330" y="1123"/>
                </a:cxn>
                <a:cxn ang="0">
                  <a:pos x="268" y="1305"/>
                </a:cxn>
                <a:cxn ang="0">
                  <a:pos x="220" y="1397"/>
                </a:cxn>
                <a:cxn ang="0">
                  <a:pos x="165" y="1474"/>
                </a:cxn>
                <a:cxn ang="0">
                  <a:pos x="110" y="1537"/>
                </a:cxn>
                <a:cxn ang="0">
                  <a:pos x="69" y="1586"/>
                </a:cxn>
                <a:cxn ang="0">
                  <a:pos x="34" y="1607"/>
                </a:cxn>
                <a:cxn ang="0">
                  <a:pos x="14" y="1621"/>
                </a:cxn>
                <a:cxn ang="0">
                  <a:pos x="7" y="1614"/>
                </a:cxn>
                <a:cxn ang="0">
                  <a:pos x="0" y="1614"/>
                </a:cxn>
                <a:cxn ang="0">
                  <a:pos x="0" y="1600"/>
                </a:cxn>
                <a:cxn ang="0">
                  <a:pos x="0" y="1600"/>
                </a:cxn>
                <a:cxn ang="0">
                  <a:pos x="0" y="1593"/>
                </a:cxn>
                <a:cxn ang="0">
                  <a:pos x="7" y="1586"/>
                </a:cxn>
                <a:cxn ang="0">
                  <a:pos x="21" y="1572"/>
                </a:cxn>
                <a:cxn ang="0">
                  <a:pos x="124" y="1446"/>
                </a:cxn>
                <a:cxn ang="0">
                  <a:pos x="199" y="1298"/>
                </a:cxn>
                <a:cxn ang="0">
                  <a:pos x="241" y="1137"/>
                </a:cxn>
                <a:cxn ang="0">
                  <a:pos x="268" y="976"/>
                </a:cxn>
                <a:cxn ang="0">
                  <a:pos x="275" y="807"/>
                </a:cxn>
                <a:cxn ang="0">
                  <a:pos x="268" y="618"/>
                </a:cxn>
                <a:cxn ang="0">
                  <a:pos x="234" y="442"/>
                </a:cxn>
                <a:cxn ang="0">
                  <a:pos x="186" y="288"/>
                </a:cxn>
                <a:cxn ang="0">
                  <a:pos x="117" y="162"/>
                </a:cxn>
                <a:cxn ang="0">
                  <a:pos x="28" y="50"/>
                </a:cxn>
                <a:cxn ang="0">
                  <a:pos x="14" y="36"/>
                </a:cxn>
                <a:cxn ang="0">
                  <a:pos x="7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71" h="1621">
                  <a:moveTo>
                    <a:pt x="14" y="0"/>
                  </a:moveTo>
                  <a:lnTo>
                    <a:pt x="41" y="14"/>
                  </a:lnTo>
                  <a:lnTo>
                    <a:pt x="83" y="50"/>
                  </a:lnTo>
                  <a:lnTo>
                    <a:pt x="137" y="113"/>
                  </a:lnTo>
                  <a:lnTo>
                    <a:pt x="206" y="197"/>
                  </a:lnTo>
                  <a:lnTo>
                    <a:pt x="261" y="302"/>
                  </a:lnTo>
                  <a:lnTo>
                    <a:pt x="330" y="492"/>
                  </a:lnTo>
                  <a:lnTo>
                    <a:pt x="364" y="660"/>
                  </a:lnTo>
                  <a:lnTo>
                    <a:pt x="371" y="807"/>
                  </a:lnTo>
                  <a:lnTo>
                    <a:pt x="371" y="807"/>
                  </a:lnTo>
                  <a:lnTo>
                    <a:pt x="364" y="955"/>
                  </a:lnTo>
                  <a:lnTo>
                    <a:pt x="330" y="1123"/>
                  </a:lnTo>
                  <a:lnTo>
                    <a:pt x="268" y="1305"/>
                  </a:lnTo>
                  <a:lnTo>
                    <a:pt x="220" y="1397"/>
                  </a:lnTo>
                  <a:lnTo>
                    <a:pt x="165" y="1474"/>
                  </a:lnTo>
                  <a:lnTo>
                    <a:pt x="110" y="1537"/>
                  </a:lnTo>
                  <a:lnTo>
                    <a:pt x="69" y="1586"/>
                  </a:lnTo>
                  <a:lnTo>
                    <a:pt x="34" y="1607"/>
                  </a:lnTo>
                  <a:lnTo>
                    <a:pt x="14" y="1621"/>
                  </a:lnTo>
                  <a:lnTo>
                    <a:pt x="7" y="1614"/>
                  </a:lnTo>
                  <a:lnTo>
                    <a:pt x="0" y="1614"/>
                  </a:lnTo>
                  <a:lnTo>
                    <a:pt x="0" y="1600"/>
                  </a:lnTo>
                  <a:lnTo>
                    <a:pt x="0" y="1600"/>
                  </a:lnTo>
                  <a:lnTo>
                    <a:pt x="0" y="1593"/>
                  </a:lnTo>
                  <a:lnTo>
                    <a:pt x="7" y="1586"/>
                  </a:lnTo>
                  <a:lnTo>
                    <a:pt x="21" y="1572"/>
                  </a:lnTo>
                  <a:lnTo>
                    <a:pt x="124" y="1446"/>
                  </a:lnTo>
                  <a:lnTo>
                    <a:pt x="199" y="1298"/>
                  </a:lnTo>
                  <a:lnTo>
                    <a:pt x="241" y="1137"/>
                  </a:lnTo>
                  <a:lnTo>
                    <a:pt x="268" y="976"/>
                  </a:lnTo>
                  <a:lnTo>
                    <a:pt x="275" y="807"/>
                  </a:lnTo>
                  <a:lnTo>
                    <a:pt x="268" y="618"/>
                  </a:lnTo>
                  <a:lnTo>
                    <a:pt x="234" y="442"/>
                  </a:lnTo>
                  <a:lnTo>
                    <a:pt x="186" y="288"/>
                  </a:lnTo>
                  <a:lnTo>
                    <a:pt x="117" y="162"/>
                  </a:lnTo>
                  <a:lnTo>
                    <a:pt x="28" y="50"/>
                  </a:lnTo>
                  <a:lnTo>
                    <a:pt x="14" y="36"/>
                  </a:lnTo>
                  <a:lnTo>
                    <a:pt x="7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 noEditPoints="1"/>
            </p:cNvSpPr>
            <p:nvPr/>
          </p:nvSpPr>
          <p:spPr bwMode="auto">
            <a:xfrm>
              <a:off x="4562" y="1875"/>
              <a:ext cx="165" cy="701"/>
            </a:xfrm>
            <a:custGeom>
              <a:avLst/>
              <a:gdLst/>
              <a:ahLst/>
              <a:cxnLst>
                <a:cxn ang="0">
                  <a:pos x="83" y="533"/>
                </a:cxn>
                <a:cxn ang="0">
                  <a:pos x="110" y="533"/>
                </a:cxn>
                <a:cxn ang="0">
                  <a:pos x="131" y="547"/>
                </a:cxn>
                <a:cxn ang="0">
                  <a:pos x="151" y="568"/>
                </a:cxn>
                <a:cxn ang="0">
                  <a:pos x="165" y="589"/>
                </a:cxn>
                <a:cxn ang="0">
                  <a:pos x="165" y="617"/>
                </a:cxn>
                <a:cxn ang="0">
                  <a:pos x="165" y="617"/>
                </a:cxn>
                <a:cxn ang="0">
                  <a:pos x="165" y="645"/>
                </a:cxn>
                <a:cxn ang="0">
                  <a:pos x="151" y="666"/>
                </a:cxn>
                <a:cxn ang="0">
                  <a:pos x="131" y="687"/>
                </a:cxn>
                <a:cxn ang="0">
                  <a:pos x="110" y="694"/>
                </a:cxn>
                <a:cxn ang="0">
                  <a:pos x="83" y="701"/>
                </a:cxn>
                <a:cxn ang="0">
                  <a:pos x="55" y="694"/>
                </a:cxn>
                <a:cxn ang="0">
                  <a:pos x="35" y="687"/>
                </a:cxn>
                <a:cxn ang="0">
                  <a:pos x="14" y="666"/>
                </a:cxn>
                <a:cxn ang="0">
                  <a:pos x="7" y="645"/>
                </a:cxn>
                <a:cxn ang="0">
                  <a:pos x="0" y="617"/>
                </a:cxn>
                <a:cxn ang="0">
                  <a:pos x="7" y="589"/>
                </a:cxn>
                <a:cxn ang="0">
                  <a:pos x="14" y="568"/>
                </a:cxn>
                <a:cxn ang="0">
                  <a:pos x="35" y="547"/>
                </a:cxn>
                <a:cxn ang="0">
                  <a:pos x="55" y="533"/>
                </a:cxn>
                <a:cxn ang="0">
                  <a:pos x="83" y="533"/>
                </a:cxn>
                <a:cxn ang="0">
                  <a:pos x="83" y="0"/>
                </a:cxn>
                <a:cxn ang="0">
                  <a:pos x="110" y="7"/>
                </a:cxn>
                <a:cxn ang="0">
                  <a:pos x="131" y="21"/>
                </a:cxn>
                <a:cxn ang="0">
                  <a:pos x="151" y="35"/>
                </a:cxn>
                <a:cxn ang="0">
                  <a:pos x="165" y="63"/>
                </a:cxn>
                <a:cxn ang="0">
                  <a:pos x="165" y="91"/>
                </a:cxn>
                <a:cxn ang="0">
                  <a:pos x="165" y="91"/>
                </a:cxn>
                <a:cxn ang="0">
                  <a:pos x="165" y="119"/>
                </a:cxn>
                <a:cxn ang="0">
                  <a:pos x="151" y="140"/>
                </a:cxn>
                <a:cxn ang="0">
                  <a:pos x="131" y="154"/>
                </a:cxn>
                <a:cxn ang="0">
                  <a:pos x="110" y="168"/>
                </a:cxn>
                <a:cxn ang="0">
                  <a:pos x="83" y="175"/>
                </a:cxn>
                <a:cxn ang="0">
                  <a:pos x="55" y="168"/>
                </a:cxn>
                <a:cxn ang="0">
                  <a:pos x="35" y="154"/>
                </a:cxn>
                <a:cxn ang="0">
                  <a:pos x="14" y="140"/>
                </a:cxn>
                <a:cxn ang="0">
                  <a:pos x="7" y="119"/>
                </a:cxn>
                <a:cxn ang="0">
                  <a:pos x="0" y="91"/>
                </a:cxn>
                <a:cxn ang="0">
                  <a:pos x="7" y="63"/>
                </a:cxn>
                <a:cxn ang="0">
                  <a:pos x="14" y="35"/>
                </a:cxn>
                <a:cxn ang="0">
                  <a:pos x="35" y="21"/>
                </a:cxn>
                <a:cxn ang="0">
                  <a:pos x="55" y="7"/>
                </a:cxn>
                <a:cxn ang="0">
                  <a:pos x="83" y="0"/>
                </a:cxn>
              </a:cxnLst>
              <a:rect l="0" t="0" r="r" b="b"/>
              <a:pathLst>
                <a:path w="165" h="701">
                  <a:moveTo>
                    <a:pt x="83" y="533"/>
                  </a:moveTo>
                  <a:lnTo>
                    <a:pt x="110" y="533"/>
                  </a:lnTo>
                  <a:lnTo>
                    <a:pt x="131" y="547"/>
                  </a:lnTo>
                  <a:lnTo>
                    <a:pt x="151" y="568"/>
                  </a:lnTo>
                  <a:lnTo>
                    <a:pt x="165" y="589"/>
                  </a:lnTo>
                  <a:lnTo>
                    <a:pt x="165" y="617"/>
                  </a:lnTo>
                  <a:lnTo>
                    <a:pt x="165" y="617"/>
                  </a:lnTo>
                  <a:lnTo>
                    <a:pt x="165" y="645"/>
                  </a:lnTo>
                  <a:lnTo>
                    <a:pt x="151" y="666"/>
                  </a:lnTo>
                  <a:lnTo>
                    <a:pt x="131" y="687"/>
                  </a:lnTo>
                  <a:lnTo>
                    <a:pt x="110" y="694"/>
                  </a:lnTo>
                  <a:lnTo>
                    <a:pt x="83" y="701"/>
                  </a:lnTo>
                  <a:lnTo>
                    <a:pt x="55" y="694"/>
                  </a:lnTo>
                  <a:lnTo>
                    <a:pt x="35" y="687"/>
                  </a:lnTo>
                  <a:lnTo>
                    <a:pt x="14" y="666"/>
                  </a:lnTo>
                  <a:lnTo>
                    <a:pt x="7" y="645"/>
                  </a:lnTo>
                  <a:lnTo>
                    <a:pt x="0" y="617"/>
                  </a:lnTo>
                  <a:lnTo>
                    <a:pt x="7" y="589"/>
                  </a:lnTo>
                  <a:lnTo>
                    <a:pt x="14" y="568"/>
                  </a:lnTo>
                  <a:lnTo>
                    <a:pt x="35" y="547"/>
                  </a:lnTo>
                  <a:lnTo>
                    <a:pt x="55" y="533"/>
                  </a:lnTo>
                  <a:lnTo>
                    <a:pt x="83" y="533"/>
                  </a:lnTo>
                  <a:close/>
                  <a:moveTo>
                    <a:pt x="83" y="0"/>
                  </a:moveTo>
                  <a:lnTo>
                    <a:pt x="110" y="7"/>
                  </a:lnTo>
                  <a:lnTo>
                    <a:pt x="131" y="21"/>
                  </a:lnTo>
                  <a:lnTo>
                    <a:pt x="151" y="35"/>
                  </a:lnTo>
                  <a:lnTo>
                    <a:pt x="165" y="63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65" y="119"/>
                  </a:lnTo>
                  <a:lnTo>
                    <a:pt x="151" y="140"/>
                  </a:lnTo>
                  <a:lnTo>
                    <a:pt x="131" y="154"/>
                  </a:lnTo>
                  <a:lnTo>
                    <a:pt x="110" y="168"/>
                  </a:lnTo>
                  <a:lnTo>
                    <a:pt x="83" y="175"/>
                  </a:lnTo>
                  <a:lnTo>
                    <a:pt x="55" y="168"/>
                  </a:lnTo>
                  <a:lnTo>
                    <a:pt x="35" y="154"/>
                  </a:lnTo>
                  <a:lnTo>
                    <a:pt x="14" y="140"/>
                  </a:lnTo>
                  <a:lnTo>
                    <a:pt x="7" y="119"/>
                  </a:lnTo>
                  <a:lnTo>
                    <a:pt x="0" y="91"/>
                  </a:lnTo>
                  <a:lnTo>
                    <a:pt x="7" y="63"/>
                  </a:lnTo>
                  <a:lnTo>
                    <a:pt x="14" y="35"/>
                  </a:lnTo>
                  <a:lnTo>
                    <a:pt x="35" y="21"/>
                  </a:lnTo>
                  <a:lnTo>
                    <a:pt x="55" y="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 noEditPoints="1"/>
            </p:cNvSpPr>
            <p:nvPr/>
          </p:nvSpPr>
          <p:spPr bwMode="auto">
            <a:xfrm>
              <a:off x="4954" y="1980"/>
              <a:ext cx="1058" cy="379"/>
            </a:xfrm>
            <a:custGeom>
              <a:avLst/>
              <a:gdLst/>
              <a:ahLst/>
              <a:cxnLst>
                <a:cxn ang="0">
                  <a:pos x="55" y="316"/>
                </a:cxn>
                <a:cxn ang="0">
                  <a:pos x="1003" y="316"/>
                </a:cxn>
                <a:cxn ang="0">
                  <a:pos x="1017" y="316"/>
                </a:cxn>
                <a:cxn ang="0">
                  <a:pos x="1024" y="316"/>
                </a:cxn>
                <a:cxn ang="0">
                  <a:pos x="1038" y="323"/>
                </a:cxn>
                <a:cxn ang="0">
                  <a:pos x="1052" y="323"/>
                </a:cxn>
                <a:cxn ang="0">
                  <a:pos x="1052" y="337"/>
                </a:cxn>
                <a:cxn ang="0">
                  <a:pos x="1058" y="351"/>
                </a:cxn>
                <a:cxn ang="0">
                  <a:pos x="1052" y="365"/>
                </a:cxn>
                <a:cxn ang="0">
                  <a:pos x="1052" y="372"/>
                </a:cxn>
                <a:cxn ang="0">
                  <a:pos x="1038" y="379"/>
                </a:cxn>
                <a:cxn ang="0">
                  <a:pos x="1031" y="379"/>
                </a:cxn>
                <a:cxn ang="0">
                  <a:pos x="1017" y="379"/>
                </a:cxn>
                <a:cxn ang="0">
                  <a:pos x="1003" y="379"/>
                </a:cxn>
                <a:cxn ang="0">
                  <a:pos x="55" y="379"/>
                </a:cxn>
                <a:cxn ang="0">
                  <a:pos x="41" y="379"/>
                </a:cxn>
                <a:cxn ang="0">
                  <a:pos x="28" y="379"/>
                </a:cxn>
                <a:cxn ang="0">
                  <a:pos x="21" y="379"/>
                </a:cxn>
                <a:cxn ang="0">
                  <a:pos x="7" y="372"/>
                </a:cxn>
                <a:cxn ang="0">
                  <a:pos x="7" y="365"/>
                </a:cxn>
                <a:cxn ang="0">
                  <a:pos x="0" y="351"/>
                </a:cxn>
                <a:cxn ang="0">
                  <a:pos x="7" y="337"/>
                </a:cxn>
                <a:cxn ang="0">
                  <a:pos x="7" y="323"/>
                </a:cxn>
                <a:cxn ang="0">
                  <a:pos x="21" y="323"/>
                </a:cxn>
                <a:cxn ang="0">
                  <a:pos x="28" y="316"/>
                </a:cxn>
                <a:cxn ang="0">
                  <a:pos x="41" y="316"/>
                </a:cxn>
                <a:cxn ang="0">
                  <a:pos x="55" y="316"/>
                </a:cxn>
                <a:cxn ang="0">
                  <a:pos x="55" y="0"/>
                </a:cxn>
                <a:cxn ang="0">
                  <a:pos x="1003" y="0"/>
                </a:cxn>
                <a:cxn ang="0">
                  <a:pos x="1017" y="0"/>
                </a:cxn>
                <a:cxn ang="0">
                  <a:pos x="1031" y="0"/>
                </a:cxn>
                <a:cxn ang="0">
                  <a:pos x="1038" y="7"/>
                </a:cxn>
                <a:cxn ang="0">
                  <a:pos x="1052" y="14"/>
                </a:cxn>
                <a:cxn ang="0">
                  <a:pos x="1052" y="21"/>
                </a:cxn>
                <a:cxn ang="0">
                  <a:pos x="1058" y="35"/>
                </a:cxn>
                <a:cxn ang="0">
                  <a:pos x="1052" y="49"/>
                </a:cxn>
                <a:cxn ang="0">
                  <a:pos x="1052" y="56"/>
                </a:cxn>
                <a:cxn ang="0">
                  <a:pos x="1038" y="63"/>
                </a:cxn>
                <a:cxn ang="0">
                  <a:pos x="1024" y="63"/>
                </a:cxn>
                <a:cxn ang="0">
                  <a:pos x="1017" y="63"/>
                </a:cxn>
                <a:cxn ang="0">
                  <a:pos x="1003" y="63"/>
                </a:cxn>
                <a:cxn ang="0">
                  <a:pos x="55" y="63"/>
                </a:cxn>
                <a:cxn ang="0">
                  <a:pos x="41" y="63"/>
                </a:cxn>
                <a:cxn ang="0">
                  <a:pos x="28" y="63"/>
                </a:cxn>
                <a:cxn ang="0">
                  <a:pos x="21" y="63"/>
                </a:cxn>
                <a:cxn ang="0">
                  <a:pos x="7" y="56"/>
                </a:cxn>
                <a:cxn ang="0">
                  <a:pos x="7" y="49"/>
                </a:cxn>
                <a:cxn ang="0">
                  <a:pos x="0" y="35"/>
                </a:cxn>
                <a:cxn ang="0">
                  <a:pos x="7" y="21"/>
                </a:cxn>
                <a:cxn ang="0">
                  <a:pos x="7" y="14"/>
                </a:cxn>
                <a:cxn ang="0">
                  <a:pos x="21" y="7"/>
                </a:cxn>
                <a:cxn ang="0">
                  <a:pos x="28" y="0"/>
                </a:cxn>
                <a:cxn ang="0">
                  <a:pos x="41" y="0"/>
                </a:cxn>
                <a:cxn ang="0">
                  <a:pos x="55" y="0"/>
                </a:cxn>
              </a:cxnLst>
              <a:rect l="0" t="0" r="r" b="b"/>
              <a:pathLst>
                <a:path w="1058" h="379">
                  <a:moveTo>
                    <a:pt x="55" y="316"/>
                  </a:moveTo>
                  <a:lnTo>
                    <a:pt x="1003" y="316"/>
                  </a:lnTo>
                  <a:lnTo>
                    <a:pt x="1017" y="316"/>
                  </a:lnTo>
                  <a:lnTo>
                    <a:pt x="1024" y="316"/>
                  </a:lnTo>
                  <a:lnTo>
                    <a:pt x="1038" y="323"/>
                  </a:lnTo>
                  <a:lnTo>
                    <a:pt x="1052" y="323"/>
                  </a:lnTo>
                  <a:lnTo>
                    <a:pt x="1052" y="337"/>
                  </a:lnTo>
                  <a:lnTo>
                    <a:pt x="1058" y="351"/>
                  </a:lnTo>
                  <a:lnTo>
                    <a:pt x="1052" y="365"/>
                  </a:lnTo>
                  <a:lnTo>
                    <a:pt x="1052" y="372"/>
                  </a:lnTo>
                  <a:lnTo>
                    <a:pt x="1038" y="379"/>
                  </a:lnTo>
                  <a:lnTo>
                    <a:pt x="1031" y="379"/>
                  </a:lnTo>
                  <a:lnTo>
                    <a:pt x="1017" y="379"/>
                  </a:lnTo>
                  <a:lnTo>
                    <a:pt x="1003" y="379"/>
                  </a:lnTo>
                  <a:lnTo>
                    <a:pt x="55" y="379"/>
                  </a:lnTo>
                  <a:lnTo>
                    <a:pt x="41" y="379"/>
                  </a:lnTo>
                  <a:lnTo>
                    <a:pt x="28" y="379"/>
                  </a:lnTo>
                  <a:lnTo>
                    <a:pt x="21" y="379"/>
                  </a:lnTo>
                  <a:lnTo>
                    <a:pt x="7" y="372"/>
                  </a:lnTo>
                  <a:lnTo>
                    <a:pt x="7" y="365"/>
                  </a:lnTo>
                  <a:lnTo>
                    <a:pt x="0" y="351"/>
                  </a:lnTo>
                  <a:lnTo>
                    <a:pt x="7" y="337"/>
                  </a:lnTo>
                  <a:lnTo>
                    <a:pt x="7" y="323"/>
                  </a:lnTo>
                  <a:lnTo>
                    <a:pt x="21" y="323"/>
                  </a:lnTo>
                  <a:lnTo>
                    <a:pt x="28" y="316"/>
                  </a:lnTo>
                  <a:lnTo>
                    <a:pt x="41" y="316"/>
                  </a:lnTo>
                  <a:lnTo>
                    <a:pt x="55" y="316"/>
                  </a:lnTo>
                  <a:close/>
                  <a:moveTo>
                    <a:pt x="55" y="0"/>
                  </a:moveTo>
                  <a:lnTo>
                    <a:pt x="1003" y="0"/>
                  </a:lnTo>
                  <a:lnTo>
                    <a:pt x="1017" y="0"/>
                  </a:lnTo>
                  <a:lnTo>
                    <a:pt x="1031" y="0"/>
                  </a:lnTo>
                  <a:lnTo>
                    <a:pt x="1038" y="7"/>
                  </a:lnTo>
                  <a:lnTo>
                    <a:pt x="1052" y="14"/>
                  </a:lnTo>
                  <a:lnTo>
                    <a:pt x="1052" y="21"/>
                  </a:lnTo>
                  <a:lnTo>
                    <a:pt x="1058" y="35"/>
                  </a:lnTo>
                  <a:lnTo>
                    <a:pt x="1052" y="49"/>
                  </a:lnTo>
                  <a:lnTo>
                    <a:pt x="1052" y="56"/>
                  </a:lnTo>
                  <a:lnTo>
                    <a:pt x="1038" y="63"/>
                  </a:lnTo>
                  <a:lnTo>
                    <a:pt x="1024" y="63"/>
                  </a:lnTo>
                  <a:lnTo>
                    <a:pt x="1017" y="63"/>
                  </a:lnTo>
                  <a:lnTo>
                    <a:pt x="1003" y="63"/>
                  </a:lnTo>
                  <a:lnTo>
                    <a:pt x="55" y="63"/>
                  </a:lnTo>
                  <a:lnTo>
                    <a:pt x="41" y="63"/>
                  </a:lnTo>
                  <a:lnTo>
                    <a:pt x="28" y="63"/>
                  </a:lnTo>
                  <a:lnTo>
                    <a:pt x="21" y="63"/>
                  </a:lnTo>
                  <a:lnTo>
                    <a:pt x="7" y="56"/>
                  </a:lnTo>
                  <a:lnTo>
                    <a:pt x="7" y="49"/>
                  </a:lnTo>
                  <a:lnTo>
                    <a:pt x="0" y="35"/>
                  </a:lnTo>
                  <a:lnTo>
                    <a:pt x="7" y="21"/>
                  </a:lnTo>
                  <a:lnTo>
                    <a:pt x="7" y="14"/>
                  </a:lnTo>
                  <a:lnTo>
                    <a:pt x="21" y="7"/>
                  </a:lnTo>
                  <a:lnTo>
                    <a:pt x="28" y="0"/>
                  </a:lnTo>
                  <a:lnTo>
                    <a:pt x="41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6624" y="1362"/>
              <a:ext cx="1498" cy="1621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1361" y="0"/>
                </a:cxn>
                <a:cxn ang="0">
                  <a:pos x="1498" y="379"/>
                </a:cxn>
                <a:cxn ang="0">
                  <a:pos x="1457" y="379"/>
                </a:cxn>
                <a:cxn ang="0">
                  <a:pos x="1402" y="281"/>
                </a:cxn>
                <a:cxn ang="0">
                  <a:pos x="1333" y="204"/>
                </a:cxn>
                <a:cxn ang="0">
                  <a:pos x="1251" y="148"/>
                </a:cxn>
                <a:cxn ang="0">
                  <a:pos x="1155" y="106"/>
                </a:cxn>
                <a:cxn ang="0">
                  <a:pos x="1059" y="85"/>
                </a:cxn>
                <a:cxn ang="0">
                  <a:pos x="962" y="71"/>
                </a:cxn>
                <a:cxn ang="0">
                  <a:pos x="873" y="64"/>
                </a:cxn>
                <a:cxn ang="0">
                  <a:pos x="797" y="64"/>
                </a:cxn>
                <a:cxn ang="0">
                  <a:pos x="172" y="64"/>
                </a:cxn>
                <a:cxn ang="0">
                  <a:pos x="687" y="786"/>
                </a:cxn>
                <a:cxn ang="0">
                  <a:pos x="694" y="793"/>
                </a:cxn>
                <a:cxn ang="0">
                  <a:pos x="694" y="800"/>
                </a:cxn>
                <a:cxn ang="0">
                  <a:pos x="701" y="807"/>
                </a:cxn>
                <a:cxn ang="0">
                  <a:pos x="701" y="807"/>
                </a:cxn>
                <a:cxn ang="0">
                  <a:pos x="694" y="814"/>
                </a:cxn>
                <a:cxn ang="0">
                  <a:pos x="694" y="821"/>
                </a:cxn>
                <a:cxn ang="0">
                  <a:pos x="681" y="835"/>
                </a:cxn>
                <a:cxn ang="0">
                  <a:pos x="131" y="1530"/>
                </a:cxn>
                <a:cxn ang="0">
                  <a:pos x="811" y="1530"/>
                </a:cxn>
                <a:cxn ang="0">
                  <a:pos x="935" y="1530"/>
                </a:cxn>
                <a:cxn ang="0">
                  <a:pos x="1031" y="1516"/>
                </a:cxn>
                <a:cxn ang="0">
                  <a:pos x="1100" y="1502"/>
                </a:cxn>
                <a:cxn ang="0">
                  <a:pos x="1148" y="1495"/>
                </a:cxn>
                <a:cxn ang="0">
                  <a:pos x="1175" y="1481"/>
                </a:cxn>
                <a:cxn ang="0">
                  <a:pos x="1272" y="1439"/>
                </a:cxn>
                <a:cxn ang="0">
                  <a:pos x="1354" y="1375"/>
                </a:cxn>
                <a:cxn ang="0">
                  <a:pos x="1416" y="1305"/>
                </a:cxn>
                <a:cxn ang="0">
                  <a:pos x="1457" y="1214"/>
                </a:cxn>
                <a:cxn ang="0">
                  <a:pos x="1498" y="1214"/>
                </a:cxn>
                <a:cxn ang="0">
                  <a:pos x="1361" y="1621"/>
                </a:cxn>
                <a:cxn ang="0">
                  <a:pos x="41" y="1621"/>
                </a:cxn>
                <a:cxn ang="0">
                  <a:pos x="21" y="1621"/>
                </a:cxn>
                <a:cxn ang="0">
                  <a:pos x="14" y="1621"/>
                </a:cxn>
                <a:cxn ang="0">
                  <a:pos x="0" y="1614"/>
                </a:cxn>
                <a:cxn ang="0">
                  <a:pos x="0" y="1600"/>
                </a:cxn>
                <a:cxn ang="0">
                  <a:pos x="0" y="1600"/>
                </a:cxn>
                <a:cxn ang="0">
                  <a:pos x="0" y="1593"/>
                </a:cxn>
                <a:cxn ang="0">
                  <a:pos x="7" y="1586"/>
                </a:cxn>
                <a:cxn ang="0">
                  <a:pos x="14" y="1579"/>
                </a:cxn>
                <a:cxn ang="0">
                  <a:pos x="577" y="863"/>
                </a:cxn>
                <a:cxn ang="0">
                  <a:pos x="577" y="863"/>
                </a:cxn>
                <a:cxn ang="0">
                  <a:pos x="0" y="50"/>
                </a:cxn>
                <a:cxn ang="0">
                  <a:pos x="0" y="29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21" y="0"/>
                </a:cxn>
                <a:cxn ang="0">
                  <a:pos x="41" y="0"/>
                </a:cxn>
              </a:cxnLst>
              <a:rect l="0" t="0" r="r" b="b"/>
              <a:pathLst>
                <a:path w="1498" h="1621">
                  <a:moveTo>
                    <a:pt x="41" y="0"/>
                  </a:moveTo>
                  <a:lnTo>
                    <a:pt x="1361" y="0"/>
                  </a:lnTo>
                  <a:lnTo>
                    <a:pt x="1498" y="379"/>
                  </a:lnTo>
                  <a:lnTo>
                    <a:pt x="1457" y="379"/>
                  </a:lnTo>
                  <a:lnTo>
                    <a:pt x="1402" y="281"/>
                  </a:lnTo>
                  <a:lnTo>
                    <a:pt x="1333" y="204"/>
                  </a:lnTo>
                  <a:lnTo>
                    <a:pt x="1251" y="148"/>
                  </a:lnTo>
                  <a:lnTo>
                    <a:pt x="1155" y="106"/>
                  </a:lnTo>
                  <a:lnTo>
                    <a:pt x="1059" y="85"/>
                  </a:lnTo>
                  <a:lnTo>
                    <a:pt x="962" y="71"/>
                  </a:lnTo>
                  <a:lnTo>
                    <a:pt x="873" y="64"/>
                  </a:lnTo>
                  <a:lnTo>
                    <a:pt x="797" y="64"/>
                  </a:lnTo>
                  <a:lnTo>
                    <a:pt x="172" y="64"/>
                  </a:lnTo>
                  <a:lnTo>
                    <a:pt x="687" y="786"/>
                  </a:lnTo>
                  <a:lnTo>
                    <a:pt x="694" y="793"/>
                  </a:lnTo>
                  <a:lnTo>
                    <a:pt x="694" y="800"/>
                  </a:lnTo>
                  <a:lnTo>
                    <a:pt x="701" y="807"/>
                  </a:lnTo>
                  <a:lnTo>
                    <a:pt x="701" y="807"/>
                  </a:lnTo>
                  <a:lnTo>
                    <a:pt x="694" y="814"/>
                  </a:lnTo>
                  <a:lnTo>
                    <a:pt x="694" y="821"/>
                  </a:lnTo>
                  <a:lnTo>
                    <a:pt x="681" y="835"/>
                  </a:lnTo>
                  <a:lnTo>
                    <a:pt x="131" y="1530"/>
                  </a:lnTo>
                  <a:lnTo>
                    <a:pt x="811" y="1530"/>
                  </a:lnTo>
                  <a:lnTo>
                    <a:pt x="935" y="1530"/>
                  </a:lnTo>
                  <a:lnTo>
                    <a:pt x="1031" y="1516"/>
                  </a:lnTo>
                  <a:lnTo>
                    <a:pt x="1100" y="1502"/>
                  </a:lnTo>
                  <a:lnTo>
                    <a:pt x="1148" y="1495"/>
                  </a:lnTo>
                  <a:lnTo>
                    <a:pt x="1175" y="1481"/>
                  </a:lnTo>
                  <a:lnTo>
                    <a:pt x="1272" y="1439"/>
                  </a:lnTo>
                  <a:lnTo>
                    <a:pt x="1354" y="1375"/>
                  </a:lnTo>
                  <a:lnTo>
                    <a:pt x="1416" y="1305"/>
                  </a:lnTo>
                  <a:lnTo>
                    <a:pt x="1457" y="1214"/>
                  </a:lnTo>
                  <a:lnTo>
                    <a:pt x="1498" y="1214"/>
                  </a:lnTo>
                  <a:lnTo>
                    <a:pt x="1361" y="1621"/>
                  </a:lnTo>
                  <a:lnTo>
                    <a:pt x="41" y="1621"/>
                  </a:lnTo>
                  <a:lnTo>
                    <a:pt x="21" y="1621"/>
                  </a:lnTo>
                  <a:lnTo>
                    <a:pt x="14" y="1621"/>
                  </a:lnTo>
                  <a:lnTo>
                    <a:pt x="0" y="1614"/>
                  </a:lnTo>
                  <a:lnTo>
                    <a:pt x="0" y="1600"/>
                  </a:lnTo>
                  <a:lnTo>
                    <a:pt x="0" y="1600"/>
                  </a:lnTo>
                  <a:lnTo>
                    <a:pt x="0" y="1593"/>
                  </a:lnTo>
                  <a:lnTo>
                    <a:pt x="7" y="1586"/>
                  </a:lnTo>
                  <a:lnTo>
                    <a:pt x="14" y="1579"/>
                  </a:lnTo>
                  <a:lnTo>
                    <a:pt x="577" y="863"/>
                  </a:lnTo>
                  <a:lnTo>
                    <a:pt x="577" y="863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7" y="7"/>
                  </a:lnTo>
                  <a:lnTo>
                    <a:pt x="2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 noEditPoints="1"/>
            </p:cNvSpPr>
            <p:nvPr/>
          </p:nvSpPr>
          <p:spPr bwMode="auto">
            <a:xfrm>
              <a:off x="8287" y="2562"/>
              <a:ext cx="578" cy="512"/>
            </a:xfrm>
            <a:custGeom>
              <a:avLst/>
              <a:gdLst/>
              <a:ahLst/>
              <a:cxnLst>
                <a:cxn ang="0">
                  <a:pos x="255" y="35"/>
                </a:cxn>
                <a:cxn ang="0">
                  <a:pos x="152" y="140"/>
                </a:cxn>
                <a:cxn ang="0">
                  <a:pos x="110" y="246"/>
                </a:cxn>
                <a:cxn ang="0">
                  <a:pos x="90" y="372"/>
                </a:cxn>
                <a:cxn ang="0">
                  <a:pos x="103" y="428"/>
                </a:cxn>
                <a:cxn ang="0">
                  <a:pos x="124" y="463"/>
                </a:cxn>
                <a:cxn ang="0">
                  <a:pos x="158" y="477"/>
                </a:cxn>
                <a:cxn ang="0">
                  <a:pos x="200" y="477"/>
                </a:cxn>
                <a:cxn ang="0">
                  <a:pos x="241" y="463"/>
                </a:cxn>
                <a:cxn ang="0">
                  <a:pos x="268" y="442"/>
                </a:cxn>
                <a:cxn ang="0">
                  <a:pos x="296" y="421"/>
                </a:cxn>
                <a:cxn ang="0">
                  <a:pos x="323" y="379"/>
                </a:cxn>
                <a:cxn ang="0">
                  <a:pos x="337" y="358"/>
                </a:cxn>
                <a:cxn ang="0">
                  <a:pos x="392" y="140"/>
                </a:cxn>
                <a:cxn ang="0">
                  <a:pos x="392" y="119"/>
                </a:cxn>
                <a:cxn ang="0">
                  <a:pos x="378" y="91"/>
                </a:cxn>
                <a:cxn ang="0">
                  <a:pos x="358" y="56"/>
                </a:cxn>
                <a:cxn ang="0">
                  <a:pos x="316" y="35"/>
                </a:cxn>
                <a:cxn ang="0">
                  <a:pos x="296" y="0"/>
                </a:cxn>
                <a:cxn ang="0">
                  <a:pos x="378" y="28"/>
                </a:cxn>
                <a:cxn ang="0">
                  <a:pos x="406" y="63"/>
                </a:cxn>
                <a:cxn ang="0">
                  <a:pos x="426" y="28"/>
                </a:cxn>
                <a:cxn ang="0">
                  <a:pos x="461" y="21"/>
                </a:cxn>
                <a:cxn ang="0">
                  <a:pos x="488" y="28"/>
                </a:cxn>
                <a:cxn ang="0">
                  <a:pos x="495" y="56"/>
                </a:cxn>
                <a:cxn ang="0">
                  <a:pos x="495" y="77"/>
                </a:cxn>
                <a:cxn ang="0">
                  <a:pos x="488" y="112"/>
                </a:cxn>
                <a:cxn ang="0">
                  <a:pos x="475" y="147"/>
                </a:cxn>
                <a:cxn ang="0">
                  <a:pos x="447" y="253"/>
                </a:cxn>
                <a:cxn ang="0">
                  <a:pos x="433" y="309"/>
                </a:cxn>
                <a:cxn ang="0">
                  <a:pos x="426" y="358"/>
                </a:cxn>
                <a:cxn ang="0">
                  <a:pos x="413" y="407"/>
                </a:cxn>
                <a:cxn ang="0">
                  <a:pos x="413" y="442"/>
                </a:cxn>
                <a:cxn ang="0">
                  <a:pos x="426" y="470"/>
                </a:cxn>
                <a:cxn ang="0">
                  <a:pos x="447" y="484"/>
                </a:cxn>
                <a:cxn ang="0">
                  <a:pos x="502" y="442"/>
                </a:cxn>
                <a:cxn ang="0">
                  <a:pos x="530" y="358"/>
                </a:cxn>
                <a:cxn ang="0">
                  <a:pos x="543" y="330"/>
                </a:cxn>
                <a:cxn ang="0">
                  <a:pos x="557" y="323"/>
                </a:cxn>
                <a:cxn ang="0">
                  <a:pos x="564" y="330"/>
                </a:cxn>
                <a:cxn ang="0">
                  <a:pos x="578" y="337"/>
                </a:cxn>
                <a:cxn ang="0">
                  <a:pos x="557" y="407"/>
                </a:cxn>
                <a:cxn ang="0">
                  <a:pos x="516" y="477"/>
                </a:cxn>
                <a:cxn ang="0">
                  <a:pos x="475" y="512"/>
                </a:cxn>
                <a:cxn ang="0">
                  <a:pos x="420" y="512"/>
                </a:cxn>
                <a:cxn ang="0">
                  <a:pos x="358" y="477"/>
                </a:cxn>
                <a:cxn ang="0">
                  <a:pos x="282" y="477"/>
                </a:cxn>
                <a:cxn ang="0">
                  <a:pos x="172" y="512"/>
                </a:cxn>
                <a:cxn ang="0">
                  <a:pos x="48" y="463"/>
                </a:cxn>
                <a:cxn ang="0">
                  <a:pos x="0" y="323"/>
                </a:cxn>
                <a:cxn ang="0">
                  <a:pos x="62" y="140"/>
                </a:cxn>
                <a:cxn ang="0">
                  <a:pos x="206" y="14"/>
                </a:cxn>
              </a:cxnLst>
              <a:rect l="0" t="0" r="r" b="b"/>
              <a:pathLst>
                <a:path w="578" h="512">
                  <a:moveTo>
                    <a:pt x="296" y="28"/>
                  </a:moveTo>
                  <a:lnTo>
                    <a:pt x="255" y="35"/>
                  </a:lnTo>
                  <a:lnTo>
                    <a:pt x="206" y="70"/>
                  </a:lnTo>
                  <a:lnTo>
                    <a:pt x="152" y="140"/>
                  </a:lnTo>
                  <a:lnTo>
                    <a:pt x="131" y="182"/>
                  </a:lnTo>
                  <a:lnTo>
                    <a:pt x="110" y="246"/>
                  </a:lnTo>
                  <a:lnTo>
                    <a:pt x="97" y="316"/>
                  </a:lnTo>
                  <a:lnTo>
                    <a:pt x="90" y="372"/>
                  </a:lnTo>
                  <a:lnTo>
                    <a:pt x="97" y="400"/>
                  </a:lnTo>
                  <a:lnTo>
                    <a:pt x="103" y="428"/>
                  </a:lnTo>
                  <a:lnTo>
                    <a:pt x="110" y="449"/>
                  </a:lnTo>
                  <a:lnTo>
                    <a:pt x="124" y="463"/>
                  </a:lnTo>
                  <a:lnTo>
                    <a:pt x="138" y="477"/>
                  </a:lnTo>
                  <a:lnTo>
                    <a:pt x="158" y="477"/>
                  </a:lnTo>
                  <a:lnTo>
                    <a:pt x="172" y="484"/>
                  </a:lnTo>
                  <a:lnTo>
                    <a:pt x="200" y="477"/>
                  </a:lnTo>
                  <a:lnTo>
                    <a:pt x="220" y="470"/>
                  </a:lnTo>
                  <a:lnTo>
                    <a:pt x="241" y="463"/>
                  </a:lnTo>
                  <a:lnTo>
                    <a:pt x="255" y="456"/>
                  </a:lnTo>
                  <a:lnTo>
                    <a:pt x="268" y="442"/>
                  </a:lnTo>
                  <a:lnTo>
                    <a:pt x="275" y="435"/>
                  </a:lnTo>
                  <a:lnTo>
                    <a:pt x="296" y="421"/>
                  </a:lnTo>
                  <a:lnTo>
                    <a:pt x="310" y="400"/>
                  </a:lnTo>
                  <a:lnTo>
                    <a:pt x="323" y="379"/>
                  </a:lnTo>
                  <a:lnTo>
                    <a:pt x="337" y="358"/>
                  </a:lnTo>
                  <a:lnTo>
                    <a:pt x="337" y="358"/>
                  </a:lnTo>
                  <a:lnTo>
                    <a:pt x="392" y="147"/>
                  </a:lnTo>
                  <a:lnTo>
                    <a:pt x="392" y="140"/>
                  </a:lnTo>
                  <a:lnTo>
                    <a:pt x="392" y="126"/>
                  </a:lnTo>
                  <a:lnTo>
                    <a:pt x="392" y="119"/>
                  </a:lnTo>
                  <a:lnTo>
                    <a:pt x="385" y="105"/>
                  </a:lnTo>
                  <a:lnTo>
                    <a:pt x="378" y="91"/>
                  </a:lnTo>
                  <a:lnTo>
                    <a:pt x="371" y="77"/>
                  </a:lnTo>
                  <a:lnTo>
                    <a:pt x="358" y="56"/>
                  </a:lnTo>
                  <a:lnTo>
                    <a:pt x="344" y="42"/>
                  </a:lnTo>
                  <a:lnTo>
                    <a:pt x="316" y="35"/>
                  </a:lnTo>
                  <a:lnTo>
                    <a:pt x="296" y="28"/>
                  </a:lnTo>
                  <a:close/>
                  <a:moveTo>
                    <a:pt x="296" y="0"/>
                  </a:moveTo>
                  <a:lnTo>
                    <a:pt x="337" y="7"/>
                  </a:lnTo>
                  <a:lnTo>
                    <a:pt x="378" y="28"/>
                  </a:lnTo>
                  <a:lnTo>
                    <a:pt x="406" y="63"/>
                  </a:lnTo>
                  <a:lnTo>
                    <a:pt x="406" y="63"/>
                  </a:lnTo>
                  <a:lnTo>
                    <a:pt x="413" y="42"/>
                  </a:lnTo>
                  <a:lnTo>
                    <a:pt x="426" y="28"/>
                  </a:lnTo>
                  <a:lnTo>
                    <a:pt x="447" y="21"/>
                  </a:lnTo>
                  <a:lnTo>
                    <a:pt x="461" y="21"/>
                  </a:lnTo>
                  <a:lnTo>
                    <a:pt x="475" y="21"/>
                  </a:lnTo>
                  <a:lnTo>
                    <a:pt x="488" y="28"/>
                  </a:lnTo>
                  <a:lnTo>
                    <a:pt x="495" y="42"/>
                  </a:lnTo>
                  <a:lnTo>
                    <a:pt x="495" y="56"/>
                  </a:lnTo>
                  <a:lnTo>
                    <a:pt x="495" y="63"/>
                  </a:lnTo>
                  <a:lnTo>
                    <a:pt x="495" y="77"/>
                  </a:lnTo>
                  <a:lnTo>
                    <a:pt x="488" y="91"/>
                  </a:lnTo>
                  <a:lnTo>
                    <a:pt x="488" y="112"/>
                  </a:lnTo>
                  <a:lnTo>
                    <a:pt x="481" y="126"/>
                  </a:lnTo>
                  <a:lnTo>
                    <a:pt x="475" y="147"/>
                  </a:lnTo>
                  <a:lnTo>
                    <a:pt x="454" y="232"/>
                  </a:lnTo>
                  <a:lnTo>
                    <a:pt x="447" y="253"/>
                  </a:lnTo>
                  <a:lnTo>
                    <a:pt x="440" y="281"/>
                  </a:lnTo>
                  <a:lnTo>
                    <a:pt x="433" y="309"/>
                  </a:lnTo>
                  <a:lnTo>
                    <a:pt x="426" y="337"/>
                  </a:lnTo>
                  <a:lnTo>
                    <a:pt x="426" y="358"/>
                  </a:lnTo>
                  <a:lnTo>
                    <a:pt x="420" y="386"/>
                  </a:lnTo>
                  <a:lnTo>
                    <a:pt x="413" y="407"/>
                  </a:lnTo>
                  <a:lnTo>
                    <a:pt x="413" y="428"/>
                  </a:lnTo>
                  <a:lnTo>
                    <a:pt x="413" y="442"/>
                  </a:lnTo>
                  <a:lnTo>
                    <a:pt x="420" y="456"/>
                  </a:lnTo>
                  <a:lnTo>
                    <a:pt x="426" y="470"/>
                  </a:lnTo>
                  <a:lnTo>
                    <a:pt x="433" y="477"/>
                  </a:lnTo>
                  <a:lnTo>
                    <a:pt x="447" y="484"/>
                  </a:lnTo>
                  <a:lnTo>
                    <a:pt x="481" y="470"/>
                  </a:lnTo>
                  <a:lnTo>
                    <a:pt x="502" y="442"/>
                  </a:lnTo>
                  <a:lnTo>
                    <a:pt x="523" y="400"/>
                  </a:lnTo>
                  <a:lnTo>
                    <a:pt x="530" y="358"/>
                  </a:lnTo>
                  <a:lnTo>
                    <a:pt x="536" y="344"/>
                  </a:lnTo>
                  <a:lnTo>
                    <a:pt x="543" y="330"/>
                  </a:lnTo>
                  <a:lnTo>
                    <a:pt x="550" y="323"/>
                  </a:lnTo>
                  <a:lnTo>
                    <a:pt x="557" y="323"/>
                  </a:lnTo>
                  <a:lnTo>
                    <a:pt x="564" y="323"/>
                  </a:lnTo>
                  <a:lnTo>
                    <a:pt x="564" y="330"/>
                  </a:lnTo>
                  <a:lnTo>
                    <a:pt x="571" y="330"/>
                  </a:lnTo>
                  <a:lnTo>
                    <a:pt x="578" y="337"/>
                  </a:lnTo>
                  <a:lnTo>
                    <a:pt x="571" y="358"/>
                  </a:lnTo>
                  <a:lnTo>
                    <a:pt x="557" y="407"/>
                  </a:lnTo>
                  <a:lnTo>
                    <a:pt x="536" y="456"/>
                  </a:lnTo>
                  <a:lnTo>
                    <a:pt x="516" y="477"/>
                  </a:lnTo>
                  <a:lnTo>
                    <a:pt x="502" y="498"/>
                  </a:lnTo>
                  <a:lnTo>
                    <a:pt x="475" y="512"/>
                  </a:lnTo>
                  <a:lnTo>
                    <a:pt x="447" y="512"/>
                  </a:lnTo>
                  <a:lnTo>
                    <a:pt x="420" y="512"/>
                  </a:lnTo>
                  <a:lnTo>
                    <a:pt x="385" y="498"/>
                  </a:lnTo>
                  <a:lnTo>
                    <a:pt x="358" y="477"/>
                  </a:lnTo>
                  <a:lnTo>
                    <a:pt x="330" y="435"/>
                  </a:lnTo>
                  <a:lnTo>
                    <a:pt x="282" y="477"/>
                  </a:lnTo>
                  <a:lnTo>
                    <a:pt x="227" y="505"/>
                  </a:lnTo>
                  <a:lnTo>
                    <a:pt x="172" y="512"/>
                  </a:lnTo>
                  <a:lnTo>
                    <a:pt x="103" y="498"/>
                  </a:lnTo>
                  <a:lnTo>
                    <a:pt x="48" y="463"/>
                  </a:lnTo>
                  <a:lnTo>
                    <a:pt x="14" y="400"/>
                  </a:lnTo>
                  <a:lnTo>
                    <a:pt x="0" y="323"/>
                  </a:lnTo>
                  <a:lnTo>
                    <a:pt x="14" y="225"/>
                  </a:lnTo>
                  <a:lnTo>
                    <a:pt x="62" y="140"/>
                  </a:lnTo>
                  <a:lnTo>
                    <a:pt x="124" y="63"/>
                  </a:lnTo>
                  <a:lnTo>
                    <a:pt x="206" y="1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9030" y="2401"/>
              <a:ext cx="625" cy="750"/>
            </a:xfrm>
            <a:custGeom>
              <a:avLst/>
              <a:gdLst/>
              <a:ahLst/>
              <a:cxnLst>
                <a:cxn ang="0">
                  <a:pos x="384" y="0"/>
                </a:cxn>
                <a:cxn ang="0">
                  <a:pos x="577" y="0"/>
                </a:cxn>
                <a:cxn ang="0">
                  <a:pos x="591" y="0"/>
                </a:cxn>
                <a:cxn ang="0">
                  <a:pos x="597" y="0"/>
                </a:cxn>
                <a:cxn ang="0">
                  <a:pos x="604" y="7"/>
                </a:cxn>
                <a:cxn ang="0">
                  <a:pos x="618" y="14"/>
                </a:cxn>
                <a:cxn ang="0">
                  <a:pos x="618" y="21"/>
                </a:cxn>
                <a:cxn ang="0">
                  <a:pos x="625" y="35"/>
                </a:cxn>
                <a:cxn ang="0">
                  <a:pos x="618" y="42"/>
                </a:cxn>
                <a:cxn ang="0">
                  <a:pos x="611" y="49"/>
                </a:cxn>
                <a:cxn ang="0">
                  <a:pos x="604" y="56"/>
                </a:cxn>
                <a:cxn ang="0">
                  <a:pos x="591" y="56"/>
                </a:cxn>
                <a:cxn ang="0">
                  <a:pos x="577" y="56"/>
                </a:cxn>
                <a:cxn ang="0">
                  <a:pos x="384" y="56"/>
                </a:cxn>
                <a:cxn ang="0">
                  <a:pos x="288" y="70"/>
                </a:cxn>
                <a:cxn ang="0">
                  <a:pos x="199" y="112"/>
                </a:cxn>
                <a:cxn ang="0">
                  <a:pos x="130" y="175"/>
                </a:cxn>
                <a:cxn ang="0">
                  <a:pos x="82" y="252"/>
                </a:cxn>
                <a:cxn ang="0">
                  <a:pos x="55" y="351"/>
                </a:cxn>
                <a:cxn ang="0">
                  <a:pos x="577" y="351"/>
                </a:cxn>
                <a:cxn ang="0">
                  <a:pos x="591" y="351"/>
                </a:cxn>
                <a:cxn ang="0">
                  <a:pos x="597" y="351"/>
                </a:cxn>
                <a:cxn ang="0">
                  <a:pos x="604" y="351"/>
                </a:cxn>
                <a:cxn ang="0">
                  <a:pos x="618" y="358"/>
                </a:cxn>
                <a:cxn ang="0">
                  <a:pos x="618" y="365"/>
                </a:cxn>
                <a:cxn ang="0">
                  <a:pos x="625" y="379"/>
                </a:cxn>
                <a:cxn ang="0">
                  <a:pos x="618" y="393"/>
                </a:cxn>
                <a:cxn ang="0">
                  <a:pos x="611" y="400"/>
                </a:cxn>
                <a:cxn ang="0">
                  <a:pos x="604" y="400"/>
                </a:cxn>
                <a:cxn ang="0">
                  <a:pos x="591" y="407"/>
                </a:cxn>
                <a:cxn ang="0">
                  <a:pos x="577" y="407"/>
                </a:cxn>
                <a:cxn ang="0">
                  <a:pos x="55" y="407"/>
                </a:cxn>
                <a:cxn ang="0">
                  <a:pos x="82" y="498"/>
                </a:cxn>
                <a:cxn ang="0">
                  <a:pos x="130" y="582"/>
                </a:cxn>
                <a:cxn ang="0">
                  <a:pos x="199" y="638"/>
                </a:cxn>
                <a:cxn ang="0">
                  <a:pos x="288" y="680"/>
                </a:cxn>
                <a:cxn ang="0">
                  <a:pos x="384" y="694"/>
                </a:cxn>
                <a:cxn ang="0">
                  <a:pos x="577" y="694"/>
                </a:cxn>
                <a:cxn ang="0">
                  <a:pos x="591" y="694"/>
                </a:cxn>
                <a:cxn ang="0">
                  <a:pos x="604" y="694"/>
                </a:cxn>
                <a:cxn ang="0">
                  <a:pos x="611" y="701"/>
                </a:cxn>
                <a:cxn ang="0">
                  <a:pos x="618" y="708"/>
                </a:cxn>
                <a:cxn ang="0">
                  <a:pos x="625" y="722"/>
                </a:cxn>
                <a:cxn ang="0">
                  <a:pos x="618" y="736"/>
                </a:cxn>
                <a:cxn ang="0">
                  <a:pos x="611" y="743"/>
                </a:cxn>
                <a:cxn ang="0">
                  <a:pos x="604" y="750"/>
                </a:cxn>
                <a:cxn ang="0">
                  <a:pos x="591" y="750"/>
                </a:cxn>
                <a:cxn ang="0">
                  <a:pos x="577" y="750"/>
                </a:cxn>
                <a:cxn ang="0">
                  <a:pos x="384" y="750"/>
                </a:cxn>
                <a:cxn ang="0">
                  <a:pos x="261" y="729"/>
                </a:cxn>
                <a:cxn ang="0">
                  <a:pos x="158" y="680"/>
                </a:cxn>
                <a:cxn ang="0">
                  <a:pos x="75" y="596"/>
                </a:cxn>
                <a:cxn ang="0">
                  <a:pos x="20" y="498"/>
                </a:cxn>
                <a:cxn ang="0">
                  <a:pos x="0" y="379"/>
                </a:cxn>
                <a:cxn ang="0">
                  <a:pos x="20" y="259"/>
                </a:cxn>
                <a:cxn ang="0">
                  <a:pos x="75" y="154"/>
                </a:cxn>
                <a:cxn ang="0">
                  <a:pos x="158" y="77"/>
                </a:cxn>
                <a:cxn ang="0">
                  <a:pos x="261" y="21"/>
                </a:cxn>
                <a:cxn ang="0">
                  <a:pos x="384" y="0"/>
                </a:cxn>
              </a:cxnLst>
              <a:rect l="0" t="0" r="r" b="b"/>
              <a:pathLst>
                <a:path w="625" h="750">
                  <a:moveTo>
                    <a:pt x="384" y="0"/>
                  </a:moveTo>
                  <a:lnTo>
                    <a:pt x="577" y="0"/>
                  </a:lnTo>
                  <a:lnTo>
                    <a:pt x="591" y="0"/>
                  </a:lnTo>
                  <a:lnTo>
                    <a:pt x="597" y="0"/>
                  </a:lnTo>
                  <a:lnTo>
                    <a:pt x="604" y="7"/>
                  </a:lnTo>
                  <a:lnTo>
                    <a:pt x="618" y="14"/>
                  </a:lnTo>
                  <a:lnTo>
                    <a:pt x="618" y="21"/>
                  </a:lnTo>
                  <a:lnTo>
                    <a:pt x="625" y="35"/>
                  </a:lnTo>
                  <a:lnTo>
                    <a:pt x="618" y="42"/>
                  </a:lnTo>
                  <a:lnTo>
                    <a:pt x="611" y="49"/>
                  </a:lnTo>
                  <a:lnTo>
                    <a:pt x="604" y="56"/>
                  </a:lnTo>
                  <a:lnTo>
                    <a:pt x="591" y="56"/>
                  </a:lnTo>
                  <a:lnTo>
                    <a:pt x="577" y="56"/>
                  </a:lnTo>
                  <a:lnTo>
                    <a:pt x="384" y="56"/>
                  </a:lnTo>
                  <a:lnTo>
                    <a:pt x="288" y="70"/>
                  </a:lnTo>
                  <a:lnTo>
                    <a:pt x="199" y="112"/>
                  </a:lnTo>
                  <a:lnTo>
                    <a:pt x="130" y="175"/>
                  </a:lnTo>
                  <a:lnTo>
                    <a:pt x="82" y="252"/>
                  </a:lnTo>
                  <a:lnTo>
                    <a:pt x="55" y="351"/>
                  </a:lnTo>
                  <a:lnTo>
                    <a:pt x="577" y="351"/>
                  </a:lnTo>
                  <a:lnTo>
                    <a:pt x="591" y="351"/>
                  </a:lnTo>
                  <a:lnTo>
                    <a:pt x="597" y="351"/>
                  </a:lnTo>
                  <a:lnTo>
                    <a:pt x="604" y="351"/>
                  </a:lnTo>
                  <a:lnTo>
                    <a:pt x="618" y="358"/>
                  </a:lnTo>
                  <a:lnTo>
                    <a:pt x="618" y="365"/>
                  </a:lnTo>
                  <a:lnTo>
                    <a:pt x="625" y="379"/>
                  </a:lnTo>
                  <a:lnTo>
                    <a:pt x="618" y="393"/>
                  </a:lnTo>
                  <a:lnTo>
                    <a:pt x="611" y="400"/>
                  </a:lnTo>
                  <a:lnTo>
                    <a:pt x="604" y="400"/>
                  </a:lnTo>
                  <a:lnTo>
                    <a:pt x="591" y="407"/>
                  </a:lnTo>
                  <a:lnTo>
                    <a:pt x="577" y="407"/>
                  </a:lnTo>
                  <a:lnTo>
                    <a:pt x="55" y="407"/>
                  </a:lnTo>
                  <a:lnTo>
                    <a:pt x="82" y="498"/>
                  </a:lnTo>
                  <a:lnTo>
                    <a:pt x="130" y="582"/>
                  </a:lnTo>
                  <a:lnTo>
                    <a:pt x="199" y="638"/>
                  </a:lnTo>
                  <a:lnTo>
                    <a:pt x="288" y="680"/>
                  </a:lnTo>
                  <a:lnTo>
                    <a:pt x="384" y="694"/>
                  </a:lnTo>
                  <a:lnTo>
                    <a:pt x="577" y="694"/>
                  </a:lnTo>
                  <a:lnTo>
                    <a:pt x="591" y="694"/>
                  </a:lnTo>
                  <a:lnTo>
                    <a:pt x="604" y="694"/>
                  </a:lnTo>
                  <a:lnTo>
                    <a:pt x="611" y="701"/>
                  </a:lnTo>
                  <a:lnTo>
                    <a:pt x="618" y="708"/>
                  </a:lnTo>
                  <a:lnTo>
                    <a:pt x="625" y="722"/>
                  </a:lnTo>
                  <a:lnTo>
                    <a:pt x="618" y="736"/>
                  </a:lnTo>
                  <a:lnTo>
                    <a:pt x="611" y="743"/>
                  </a:lnTo>
                  <a:lnTo>
                    <a:pt x="604" y="750"/>
                  </a:lnTo>
                  <a:lnTo>
                    <a:pt x="591" y="750"/>
                  </a:lnTo>
                  <a:lnTo>
                    <a:pt x="577" y="750"/>
                  </a:lnTo>
                  <a:lnTo>
                    <a:pt x="384" y="750"/>
                  </a:lnTo>
                  <a:lnTo>
                    <a:pt x="261" y="729"/>
                  </a:lnTo>
                  <a:lnTo>
                    <a:pt x="158" y="680"/>
                  </a:lnTo>
                  <a:lnTo>
                    <a:pt x="75" y="596"/>
                  </a:lnTo>
                  <a:lnTo>
                    <a:pt x="20" y="498"/>
                  </a:lnTo>
                  <a:lnTo>
                    <a:pt x="0" y="379"/>
                  </a:lnTo>
                  <a:lnTo>
                    <a:pt x="20" y="259"/>
                  </a:lnTo>
                  <a:lnTo>
                    <a:pt x="75" y="154"/>
                  </a:lnTo>
                  <a:lnTo>
                    <a:pt x="158" y="77"/>
                  </a:lnTo>
                  <a:lnTo>
                    <a:pt x="261" y="21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9834" y="2281"/>
              <a:ext cx="666" cy="786"/>
            </a:xfrm>
            <a:custGeom>
              <a:avLst/>
              <a:gdLst/>
              <a:ahLst/>
              <a:cxnLst>
                <a:cxn ang="0">
                  <a:pos x="639" y="0"/>
                </a:cxn>
                <a:cxn ang="0">
                  <a:pos x="666" y="267"/>
                </a:cxn>
                <a:cxn ang="0">
                  <a:pos x="632" y="267"/>
                </a:cxn>
                <a:cxn ang="0">
                  <a:pos x="618" y="183"/>
                </a:cxn>
                <a:cxn ang="0">
                  <a:pos x="598" y="120"/>
                </a:cxn>
                <a:cxn ang="0">
                  <a:pos x="556" y="78"/>
                </a:cxn>
                <a:cxn ang="0">
                  <a:pos x="501" y="57"/>
                </a:cxn>
                <a:cxn ang="0">
                  <a:pos x="412" y="50"/>
                </a:cxn>
                <a:cxn ang="0">
                  <a:pos x="275" y="50"/>
                </a:cxn>
                <a:cxn ang="0">
                  <a:pos x="254" y="50"/>
                </a:cxn>
                <a:cxn ang="0">
                  <a:pos x="240" y="50"/>
                </a:cxn>
                <a:cxn ang="0">
                  <a:pos x="233" y="57"/>
                </a:cxn>
                <a:cxn ang="0">
                  <a:pos x="226" y="64"/>
                </a:cxn>
                <a:cxn ang="0">
                  <a:pos x="220" y="78"/>
                </a:cxn>
                <a:cxn ang="0">
                  <a:pos x="220" y="92"/>
                </a:cxn>
                <a:cxn ang="0">
                  <a:pos x="220" y="688"/>
                </a:cxn>
                <a:cxn ang="0">
                  <a:pos x="220" y="702"/>
                </a:cxn>
                <a:cxn ang="0">
                  <a:pos x="226" y="716"/>
                </a:cxn>
                <a:cxn ang="0">
                  <a:pos x="226" y="723"/>
                </a:cxn>
                <a:cxn ang="0">
                  <a:pos x="233" y="730"/>
                </a:cxn>
                <a:cxn ang="0">
                  <a:pos x="247" y="737"/>
                </a:cxn>
                <a:cxn ang="0">
                  <a:pos x="268" y="737"/>
                </a:cxn>
                <a:cxn ang="0">
                  <a:pos x="295" y="744"/>
                </a:cxn>
                <a:cxn ang="0">
                  <a:pos x="330" y="744"/>
                </a:cxn>
                <a:cxn ang="0">
                  <a:pos x="371" y="744"/>
                </a:cxn>
                <a:cxn ang="0">
                  <a:pos x="371" y="786"/>
                </a:cxn>
                <a:cxn ang="0">
                  <a:pos x="336" y="786"/>
                </a:cxn>
                <a:cxn ang="0">
                  <a:pos x="281" y="779"/>
                </a:cxn>
                <a:cxn ang="0">
                  <a:pos x="220" y="779"/>
                </a:cxn>
                <a:cxn ang="0">
                  <a:pos x="171" y="779"/>
                </a:cxn>
                <a:cxn ang="0">
                  <a:pos x="130" y="779"/>
                </a:cxn>
                <a:cxn ang="0">
                  <a:pos x="68" y="779"/>
                </a:cxn>
                <a:cxn ang="0">
                  <a:pos x="20" y="786"/>
                </a:cxn>
                <a:cxn ang="0">
                  <a:pos x="0" y="786"/>
                </a:cxn>
                <a:cxn ang="0">
                  <a:pos x="0" y="744"/>
                </a:cxn>
                <a:cxn ang="0">
                  <a:pos x="27" y="744"/>
                </a:cxn>
                <a:cxn ang="0">
                  <a:pos x="62" y="744"/>
                </a:cxn>
                <a:cxn ang="0">
                  <a:pos x="82" y="737"/>
                </a:cxn>
                <a:cxn ang="0">
                  <a:pos x="103" y="737"/>
                </a:cxn>
                <a:cxn ang="0">
                  <a:pos x="110" y="730"/>
                </a:cxn>
                <a:cxn ang="0">
                  <a:pos x="117" y="716"/>
                </a:cxn>
                <a:cxn ang="0">
                  <a:pos x="117" y="709"/>
                </a:cxn>
                <a:cxn ang="0">
                  <a:pos x="117" y="695"/>
                </a:cxn>
                <a:cxn ang="0">
                  <a:pos x="117" y="99"/>
                </a:cxn>
                <a:cxn ang="0">
                  <a:pos x="117" y="85"/>
                </a:cxn>
                <a:cxn ang="0">
                  <a:pos x="117" y="71"/>
                </a:cxn>
                <a:cxn ang="0">
                  <a:pos x="110" y="64"/>
                </a:cxn>
                <a:cxn ang="0">
                  <a:pos x="103" y="57"/>
                </a:cxn>
                <a:cxn ang="0">
                  <a:pos x="82" y="50"/>
                </a:cxn>
                <a:cxn ang="0">
                  <a:pos x="62" y="50"/>
                </a:cxn>
                <a:cxn ang="0">
                  <a:pos x="27" y="50"/>
                </a:cxn>
                <a:cxn ang="0">
                  <a:pos x="0" y="50"/>
                </a:cxn>
                <a:cxn ang="0">
                  <a:pos x="0" y="0"/>
                </a:cxn>
                <a:cxn ang="0">
                  <a:pos x="639" y="0"/>
                </a:cxn>
                <a:cxn ang="0">
                  <a:pos x="639" y="0"/>
                </a:cxn>
              </a:cxnLst>
              <a:rect l="0" t="0" r="r" b="b"/>
              <a:pathLst>
                <a:path w="666" h="786">
                  <a:moveTo>
                    <a:pt x="639" y="0"/>
                  </a:moveTo>
                  <a:lnTo>
                    <a:pt x="666" y="267"/>
                  </a:lnTo>
                  <a:lnTo>
                    <a:pt x="632" y="267"/>
                  </a:lnTo>
                  <a:lnTo>
                    <a:pt x="618" y="183"/>
                  </a:lnTo>
                  <a:lnTo>
                    <a:pt x="598" y="120"/>
                  </a:lnTo>
                  <a:lnTo>
                    <a:pt x="556" y="78"/>
                  </a:lnTo>
                  <a:lnTo>
                    <a:pt x="501" y="57"/>
                  </a:lnTo>
                  <a:lnTo>
                    <a:pt x="412" y="50"/>
                  </a:lnTo>
                  <a:lnTo>
                    <a:pt x="275" y="50"/>
                  </a:lnTo>
                  <a:lnTo>
                    <a:pt x="254" y="50"/>
                  </a:lnTo>
                  <a:lnTo>
                    <a:pt x="240" y="50"/>
                  </a:lnTo>
                  <a:lnTo>
                    <a:pt x="233" y="57"/>
                  </a:lnTo>
                  <a:lnTo>
                    <a:pt x="226" y="64"/>
                  </a:lnTo>
                  <a:lnTo>
                    <a:pt x="220" y="78"/>
                  </a:lnTo>
                  <a:lnTo>
                    <a:pt x="220" y="92"/>
                  </a:lnTo>
                  <a:lnTo>
                    <a:pt x="220" y="688"/>
                  </a:lnTo>
                  <a:lnTo>
                    <a:pt x="220" y="702"/>
                  </a:lnTo>
                  <a:lnTo>
                    <a:pt x="226" y="716"/>
                  </a:lnTo>
                  <a:lnTo>
                    <a:pt x="226" y="723"/>
                  </a:lnTo>
                  <a:lnTo>
                    <a:pt x="233" y="730"/>
                  </a:lnTo>
                  <a:lnTo>
                    <a:pt x="247" y="737"/>
                  </a:lnTo>
                  <a:lnTo>
                    <a:pt x="268" y="737"/>
                  </a:lnTo>
                  <a:lnTo>
                    <a:pt x="295" y="744"/>
                  </a:lnTo>
                  <a:lnTo>
                    <a:pt x="330" y="744"/>
                  </a:lnTo>
                  <a:lnTo>
                    <a:pt x="371" y="744"/>
                  </a:lnTo>
                  <a:lnTo>
                    <a:pt x="371" y="786"/>
                  </a:lnTo>
                  <a:lnTo>
                    <a:pt x="336" y="786"/>
                  </a:lnTo>
                  <a:lnTo>
                    <a:pt x="281" y="779"/>
                  </a:lnTo>
                  <a:lnTo>
                    <a:pt x="220" y="779"/>
                  </a:lnTo>
                  <a:lnTo>
                    <a:pt x="171" y="779"/>
                  </a:lnTo>
                  <a:lnTo>
                    <a:pt x="130" y="779"/>
                  </a:lnTo>
                  <a:lnTo>
                    <a:pt x="68" y="779"/>
                  </a:lnTo>
                  <a:lnTo>
                    <a:pt x="20" y="786"/>
                  </a:lnTo>
                  <a:lnTo>
                    <a:pt x="0" y="786"/>
                  </a:lnTo>
                  <a:lnTo>
                    <a:pt x="0" y="744"/>
                  </a:lnTo>
                  <a:lnTo>
                    <a:pt x="27" y="744"/>
                  </a:lnTo>
                  <a:lnTo>
                    <a:pt x="62" y="744"/>
                  </a:lnTo>
                  <a:lnTo>
                    <a:pt x="82" y="737"/>
                  </a:lnTo>
                  <a:lnTo>
                    <a:pt x="103" y="737"/>
                  </a:lnTo>
                  <a:lnTo>
                    <a:pt x="110" y="730"/>
                  </a:lnTo>
                  <a:lnTo>
                    <a:pt x="117" y="716"/>
                  </a:lnTo>
                  <a:lnTo>
                    <a:pt x="117" y="709"/>
                  </a:lnTo>
                  <a:lnTo>
                    <a:pt x="117" y="695"/>
                  </a:lnTo>
                  <a:lnTo>
                    <a:pt x="117" y="99"/>
                  </a:lnTo>
                  <a:lnTo>
                    <a:pt x="117" y="85"/>
                  </a:lnTo>
                  <a:lnTo>
                    <a:pt x="117" y="71"/>
                  </a:lnTo>
                  <a:lnTo>
                    <a:pt x="110" y="64"/>
                  </a:lnTo>
                  <a:lnTo>
                    <a:pt x="103" y="57"/>
                  </a:lnTo>
                  <a:lnTo>
                    <a:pt x="82" y="50"/>
                  </a:lnTo>
                  <a:lnTo>
                    <a:pt x="62" y="50"/>
                  </a:lnTo>
                  <a:lnTo>
                    <a:pt x="27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639" y="0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10686" y="2204"/>
              <a:ext cx="295" cy="1144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68" y="0"/>
                </a:cxn>
                <a:cxn ang="0">
                  <a:pos x="275" y="0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95" y="14"/>
                </a:cxn>
                <a:cxn ang="0">
                  <a:pos x="289" y="21"/>
                </a:cxn>
                <a:cxn ang="0">
                  <a:pos x="289" y="28"/>
                </a:cxn>
                <a:cxn ang="0">
                  <a:pos x="240" y="77"/>
                </a:cxn>
                <a:cxn ang="0">
                  <a:pos x="192" y="141"/>
                </a:cxn>
                <a:cxn ang="0">
                  <a:pos x="144" y="218"/>
                </a:cxn>
                <a:cxn ang="0">
                  <a:pos x="110" y="316"/>
                </a:cxn>
                <a:cxn ang="0">
                  <a:pos x="82" y="435"/>
                </a:cxn>
                <a:cxn ang="0">
                  <a:pos x="75" y="576"/>
                </a:cxn>
                <a:cxn ang="0">
                  <a:pos x="82" y="695"/>
                </a:cxn>
                <a:cxn ang="0">
                  <a:pos x="103" y="814"/>
                </a:cxn>
                <a:cxn ang="0">
                  <a:pos x="144" y="926"/>
                </a:cxn>
                <a:cxn ang="0">
                  <a:pos x="199" y="1025"/>
                </a:cxn>
                <a:cxn ang="0">
                  <a:pos x="282" y="1116"/>
                </a:cxn>
                <a:cxn ang="0">
                  <a:pos x="289" y="1123"/>
                </a:cxn>
                <a:cxn ang="0">
                  <a:pos x="289" y="1130"/>
                </a:cxn>
                <a:cxn ang="0">
                  <a:pos x="295" y="1137"/>
                </a:cxn>
                <a:cxn ang="0">
                  <a:pos x="289" y="1144"/>
                </a:cxn>
                <a:cxn ang="0">
                  <a:pos x="289" y="1144"/>
                </a:cxn>
                <a:cxn ang="0">
                  <a:pos x="275" y="1144"/>
                </a:cxn>
                <a:cxn ang="0">
                  <a:pos x="268" y="1144"/>
                </a:cxn>
                <a:cxn ang="0">
                  <a:pos x="172" y="1060"/>
                </a:cxn>
                <a:cxn ang="0">
                  <a:pos x="103" y="961"/>
                </a:cxn>
                <a:cxn ang="0">
                  <a:pos x="55" y="863"/>
                </a:cxn>
                <a:cxn ang="0">
                  <a:pos x="21" y="758"/>
                </a:cxn>
                <a:cxn ang="0">
                  <a:pos x="7" y="660"/>
                </a:cxn>
                <a:cxn ang="0">
                  <a:pos x="0" y="576"/>
                </a:cxn>
                <a:cxn ang="0">
                  <a:pos x="7" y="477"/>
                </a:cxn>
                <a:cxn ang="0">
                  <a:pos x="21" y="379"/>
                </a:cxn>
                <a:cxn ang="0">
                  <a:pos x="55" y="281"/>
                </a:cxn>
                <a:cxn ang="0">
                  <a:pos x="103" y="176"/>
                </a:cxn>
                <a:cxn ang="0">
                  <a:pos x="179" y="84"/>
                </a:cxn>
                <a:cxn ang="0">
                  <a:pos x="268" y="0"/>
                </a:cxn>
              </a:cxnLst>
              <a:rect l="0" t="0" r="r" b="b"/>
              <a:pathLst>
                <a:path w="295" h="1144">
                  <a:moveTo>
                    <a:pt x="268" y="0"/>
                  </a:moveTo>
                  <a:lnTo>
                    <a:pt x="268" y="0"/>
                  </a:lnTo>
                  <a:lnTo>
                    <a:pt x="275" y="0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95" y="14"/>
                  </a:lnTo>
                  <a:lnTo>
                    <a:pt x="289" y="21"/>
                  </a:lnTo>
                  <a:lnTo>
                    <a:pt x="289" y="28"/>
                  </a:lnTo>
                  <a:lnTo>
                    <a:pt x="240" y="77"/>
                  </a:lnTo>
                  <a:lnTo>
                    <a:pt x="192" y="141"/>
                  </a:lnTo>
                  <a:lnTo>
                    <a:pt x="144" y="218"/>
                  </a:lnTo>
                  <a:lnTo>
                    <a:pt x="110" y="316"/>
                  </a:lnTo>
                  <a:lnTo>
                    <a:pt x="82" y="435"/>
                  </a:lnTo>
                  <a:lnTo>
                    <a:pt x="75" y="576"/>
                  </a:lnTo>
                  <a:lnTo>
                    <a:pt x="82" y="695"/>
                  </a:lnTo>
                  <a:lnTo>
                    <a:pt x="103" y="814"/>
                  </a:lnTo>
                  <a:lnTo>
                    <a:pt x="144" y="926"/>
                  </a:lnTo>
                  <a:lnTo>
                    <a:pt x="199" y="1025"/>
                  </a:lnTo>
                  <a:lnTo>
                    <a:pt x="282" y="1116"/>
                  </a:lnTo>
                  <a:lnTo>
                    <a:pt x="289" y="1123"/>
                  </a:lnTo>
                  <a:lnTo>
                    <a:pt x="289" y="1130"/>
                  </a:lnTo>
                  <a:lnTo>
                    <a:pt x="295" y="1137"/>
                  </a:lnTo>
                  <a:lnTo>
                    <a:pt x="289" y="1144"/>
                  </a:lnTo>
                  <a:lnTo>
                    <a:pt x="289" y="1144"/>
                  </a:lnTo>
                  <a:lnTo>
                    <a:pt x="275" y="1144"/>
                  </a:lnTo>
                  <a:lnTo>
                    <a:pt x="268" y="1144"/>
                  </a:lnTo>
                  <a:lnTo>
                    <a:pt x="172" y="1060"/>
                  </a:lnTo>
                  <a:lnTo>
                    <a:pt x="103" y="961"/>
                  </a:lnTo>
                  <a:lnTo>
                    <a:pt x="55" y="863"/>
                  </a:lnTo>
                  <a:lnTo>
                    <a:pt x="21" y="758"/>
                  </a:lnTo>
                  <a:lnTo>
                    <a:pt x="7" y="660"/>
                  </a:lnTo>
                  <a:lnTo>
                    <a:pt x="0" y="576"/>
                  </a:lnTo>
                  <a:lnTo>
                    <a:pt x="7" y="477"/>
                  </a:lnTo>
                  <a:lnTo>
                    <a:pt x="21" y="379"/>
                  </a:lnTo>
                  <a:lnTo>
                    <a:pt x="55" y="281"/>
                  </a:lnTo>
                  <a:lnTo>
                    <a:pt x="103" y="176"/>
                  </a:lnTo>
                  <a:lnTo>
                    <a:pt x="179" y="8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11126" y="2562"/>
              <a:ext cx="515" cy="512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288" y="14"/>
                </a:cxn>
                <a:cxn ang="0">
                  <a:pos x="330" y="42"/>
                </a:cxn>
                <a:cxn ang="0">
                  <a:pos x="364" y="70"/>
                </a:cxn>
                <a:cxn ang="0">
                  <a:pos x="385" y="77"/>
                </a:cxn>
                <a:cxn ang="0">
                  <a:pos x="405" y="77"/>
                </a:cxn>
                <a:cxn ang="0">
                  <a:pos x="440" y="56"/>
                </a:cxn>
                <a:cxn ang="0">
                  <a:pos x="474" y="7"/>
                </a:cxn>
                <a:cxn ang="0">
                  <a:pos x="488" y="0"/>
                </a:cxn>
                <a:cxn ang="0">
                  <a:pos x="501" y="0"/>
                </a:cxn>
                <a:cxn ang="0">
                  <a:pos x="515" y="7"/>
                </a:cxn>
                <a:cxn ang="0">
                  <a:pos x="508" y="28"/>
                </a:cxn>
                <a:cxn ang="0">
                  <a:pos x="453" y="105"/>
                </a:cxn>
                <a:cxn ang="0">
                  <a:pos x="371" y="182"/>
                </a:cxn>
                <a:cxn ang="0">
                  <a:pos x="288" y="253"/>
                </a:cxn>
                <a:cxn ang="0">
                  <a:pos x="206" y="323"/>
                </a:cxn>
                <a:cxn ang="0">
                  <a:pos x="137" y="379"/>
                </a:cxn>
                <a:cxn ang="0">
                  <a:pos x="117" y="400"/>
                </a:cxn>
                <a:cxn ang="0">
                  <a:pos x="158" y="400"/>
                </a:cxn>
                <a:cxn ang="0">
                  <a:pos x="178" y="400"/>
                </a:cxn>
                <a:cxn ang="0">
                  <a:pos x="227" y="414"/>
                </a:cxn>
                <a:cxn ang="0">
                  <a:pos x="309" y="421"/>
                </a:cxn>
                <a:cxn ang="0">
                  <a:pos x="412" y="386"/>
                </a:cxn>
                <a:cxn ang="0">
                  <a:pos x="453" y="330"/>
                </a:cxn>
                <a:cxn ang="0">
                  <a:pos x="474" y="323"/>
                </a:cxn>
                <a:cxn ang="0">
                  <a:pos x="481" y="323"/>
                </a:cxn>
                <a:cxn ang="0">
                  <a:pos x="488" y="337"/>
                </a:cxn>
                <a:cxn ang="0">
                  <a:pos x="453" y="414"/>
                </a:cxn>
                <a:cxn ang="0">
                  <a:pos x="357" y="498"/>
                </a:cxn>
                <a:cxn ang="0">
                  <a:pos x="268" y="512"/>
                </a:cxn>
                <a:cxn ang="0">
                  <a:pos x="227" y="484"/>
                </a:cxn>
                <a:cxn ang="0">
                  <a:pos x="185" y="449"/>
                </a:cxn>
                <a:cxn ang="0">
                  <a:pos x="158" y="435"/>
                </a:cxn>
                <a:cxn ang="0">
                  <a:pos x="137" y="435"/>
                </a:cxn>
                <a:cxn ang="0">
                  <a:pos x="82" y="449"/>
                </a:cxn>
                <a:cxn ang="0">
                  <a:pos x="34" y="505"/>
                </a:cxn>
                <a:cxn ang="0">
                  <a:pos x="27" y="512"/>
                </a:cxn>
                <a:cxn ang="0">
                  <a:pos x="13" y="512"/>
                </a:cxn>
                <a:cxn ang="0">
                  <a:pos x="0" y="505"/>
                </a:cxn>
                <a:cxn ang="0">
                  <a:pos x="7" y="477"/>
                </a:cxn>
                <a:cxn ang="0">
                  <a:pos x="96" y="372"/>
                </a:cxn>
                <a:cxn ang="0">
                  <a:pos x="144" y="330"/>
                </a:cxn>
                <a:cxn ang="0">
                  <a:pos x="233" y="253"/>
                </a:cxn>
                <a:cxn ang="0">
                  <a:pos x="330" y="168"/>
                </a:cxn>
                <a:cxn ang="0">
                  <a:pos x="378" y="126"/>
                </a:cxn>
                <a:cxn ang="0">
                  <a:pos x="378" y="112"/>
                </a:cxn>
                <a:cxn ang="0">
                  <a:pos x="357" y="112"/>
                </a:cxn>
                <a:cxn ang="0">
                  <a:pos x="323" y="105"/>
                </a:cxn>
                <a:cxn ang="0">
                  <a:pos x="275" y="91"/>
                </a:cxn>
                <a:cxn ang="0">
                  <a:pos x="227" y="84"/>
                </a:cxn>
                <a:cxn ang="0">
                  <a:pos x="192" y="91"/>
                </a:cxn>
                <a:cxn ang="0">
                  <a:pos x="158" y="98"/>
                </a:cxn>
                <a:cxn ang="0">
                  <a:pos x="123" y="126"/>
                </a:cxn>
                <a:cxn ang="0">
                  <a:pos x="117" y="147"/>
                </a:cxn>
                <a:cxn ang="0">
                  <a:pos x="96" y="147"/>
                </a:cxn>
                <a:cxn ang="0">
                  <a:pos x="89" y="133"/>
                </a:cxn>
                <a:cxn ang="0">
                  <a:pos x="130" y="49"/>
                </a:cxn>
                <a:cxn ang="0">
                  <a:pos x="240" y="0"/>
                </a:cxn>
              </a:cxnLst>
              <a:rect l="0" t="0" r="r" b="b"/>
              <a:pathLst>
                <a:path w="515" h="512">
                  <a:moveTo>
                    <a:pt x="240" y="0"/>
                  </a:moveTo>
                  <a:lnTo>
                    <a:pt x="254" y="0"/>
                  </a:lnTo>
                  <a:lnTo>
                    <a:pt x="268" y="0"/>
                  </a:lnTo>
                  <a:lnTo>
                    <a:pt x="288" y="14"/>
                  </a:lnTo>
                  <a:lnTo>
                    <a:pt x="309" y="28"/>
                  </a:lnTo>
                  <a:lnTo>
                    <a:pt x="330" y="42"/>
                  </a:lnTo>
                  <a:lnTo>
                    <a:pt x="343" y="63"/>
                  </a:lnTo>
                  <a:lnTo>
                    <a:pt x="364" y="70"/>
                  </a:lnTo>
                  <a:lnTo>
                    <a:pt x="371" y="77"/>
                  </a:lnTo>
                  <a:lnTo>
                    <a:pt x="385" y="77"/>
                  </a:lnTo>
                  <a:lnTo>
                    <a:pt x="391" y="77"/>
                  </a:lnTo>
                  <a:lnTo>
                    <a:pt x="405" y="77"/>
                  </a:lnTo>
                  <a:lnTo>
                    <a:pt x="426" y="70"/>
                  </a:lnTo>
                  <a:lnTo>
                    <a:pt x="440" y="56"/>
                  </a:lnTo>
                  <a:lnTo>
                    <a:pt x="453" y="35"/>
                  </a:lnTo>
                  <a:lnTo>
                    <a:pt x="474" y="7"/>
                  </a:lnTo>
                  <a:lnTo>
                    <a:pt x="481" y="0"/>
                  </a:lnTo>
                  <a:lnTo>
                    <a:pt x="488" y="0"/>
                  </a:lnTo>
                  <a:lnTo>
                    <a:pt x="495" y="0"/>
                  </a:lnTo>
                  <a:lnTo>
                    <a:pt x="501" y="0"/>
                  </a:lnTo>
                  <a:lnTo>
                    <a:pt x="508" y="0"/>
                  </a:lnTo>
                  <a:lnTo>
                    <a:pt x="515" y="7"/>
                  </a:lnTo>
                  <a:lnTo>
                    <a:pt x="515" y="14"/>
                  </a:lnTo>
                  <a:lnTo>
                    <a:pt x="508" y="28"/>
                  </a:lnTo>
                  <a:lnTo>
                    <a:pt x="488" y="63"/>
                  </a:lnTo>
                  <a:lnTo>
                    <a:pt x="453" y="105"/>
                  </a:lnTo>
                  <a:lnTo>
                    <a:pt x="405" y="154"/>
                  </a:lnTo>
                  <a:lnTo>
                    <a:pt x="371" y="182"/>
                  </a:lnTo>
                  <a:lnTo>
                    <a:pt x="330" y="218"/>
                  </a:lnTo>
                  <a:lnTo>
                    <a:pt x="288" y="253"/>
                  </a:lnTo>
                  <a:lnTo>
                    <a:pt x="261" y="274"/>
                  </a:lnTo>
                  <a:lnTo>
                    <a:pt x="206" y="323"/>
                  </a:lnTo>
                  <a:lnTo>
                    <a:pt x="165" y="358"/>
                  </a:lnTo>
                  <a:lnTo>
                    <a:pt x="137" y="379"/>
                  </a:lnTo>
                  <a:lnTo>
                    <a:pt x="117" y="400"/>
                  </a:lnTo>
                  <a:lnTo>
                    <a:pt x="117" y="400"/>
                  </a:lnTo>
                  <a:lnTo>
                    <a:pt x="144" y="400"/>
                  </a:lnTo>
                  <a:lnTo>
                    <a:pt x="158" y="400"/>
                  </a:lnTo>
                  <a:lnTo>
                    <a:pt x="165" y="400"/>
                  </a:lnTo>
                  <a:lnTo>
                    <a:pt x="178" y="400"/>
                  </a:lnTo>
                  <a:lnTo>
                    <a:pt x="199" y="407"/>
                  </a:lnTo>
                  <a:lnTo>
                    <a:pt x="227" y="414"/>
                  </a:lnTo>
                  <a:lnTo>
                    <a:pt x="268" y="421"/>
                  </a:lnTo>
                  <a:lnTo>
                    <a:pt x="309" y="421"/>
                  </a:lnTo>
                  <a:lnTo>
                    <a:pt x="364" y="414"/>
                  </a:lnTo>
                  <a:lnTo>
                    <a:pt x="412" y="386"/>
                  </a:lnTo>
                  <a:lnTo>
                    <a:pt x="453" y="337"/>
                  </a:lnTo>
                  <a:lnTo>
                    <a:pt x="453" y="330"/>
                  </a:lnTo>
                  <a:lnTo>
                    <a:pt x="460" y="323"/>
                  </a:lnTo>
                  <a:lnTo>
                    <a:pt x="474" y="323"/>
                  </a:lnTo>
                  <a:lnTo>
                    <a:pt x="474" y="323"/>
                  </a:lnTo>
                  <a:lnTo>
                    <a:pt x="481" y="323"/>
                  </a:lnTo>
                  <a:lnTo>
                    <a:pt x="488" y="330"/>
                  </a:lnTo>
                  <a:lnTo>
                    <a:pt x="488" y="337"/>
                  </a:lnTo>
                  <a:lnTo>
                    <a:pt x="481" y="372"/>
                  </a:lnTo>
                  <a:lnTo>
                    <a:pt x="453" y="414"/>
                  </a:lnTo>
                  <a:lnTo>
                    <a:pt x="412" y="463"/>
                  </a:lnTo>
                  <a:lnTo>
                    <a:pt x="357" y="498"/>
                  </a:lnTo>
                  <a:lnTo>
                    <a:pt x="295" y="512"/>
                  </a:lnTo>
                  <a:lnTo>
                    <a:pt x="268" y="512"/>
                  </a:lnTo>
                  <a:lnTo>
                    <a:pt x="247" y="498"/>
                  </a:lnTo>
                  <a:lnTo>
                    <a:pt x="227" y="484"/>
                  </a:lnTo>
                  <a:lnTo>
                    <a:pt x="199" y="463"/>
                  </a:lnTo>
                  <a:lnTo>
                    <a:pt x="185" y="449"/>
                  </a:lnTo>
                  <a:lnTo>
                    <a:pt x="172" y="442"/>
                  </a:lnTo>
                  <a:lnTo>
                    <a:pt x="158" y="435"/>
                  </a:lnTo>
                  <a:lnTo>
                    <a:pt x="151" y="435"/>
                  </a:lnTo>
                  <a:lnTo>
                    <a:pt x="137" y="435"/>
                  </a:lnTo>
                  <a:lnTo>
                    <a:pt x="110" y="442"/>
                  </a:lnTo>
                  <a:lnTo>
                    <a:pt x="82" y="449"/>
                  </a:lnTo>
                  <a:lnTo>
                    <a:pt x="62" y="477"/>
                  </a:lnTo>
                  <a:lnTo>
                    <a:pt x="34" y="505"/>
                  </a:lnTo>
                  <a:lnTo>
                    <a:pt x="34" y="512"/>
                  </a:lnTo>
                  <a:lnTo>
                    <a:pt x="27" y="512"/>
                  </a:lnTo>
                  <a:lnTo>
                    <a:pt x="13" y="512"/>
                  </a:lnTo>
                  <a:lnTo>
                    <a:pt x="13" y="512"/>
                  </a:lnTo>
                  <a:lnTo>
                    <a:pt x="7" y="512"/>
                  </a:lnTo>
                  <a:lnTo>
                    <a:pt x="0" y="505"/>
                  </a:lnTo>
                  <a:lnTo>
                    <a:pt x="0" y="498"/>
                  </a:lnTo>
                  <a:lnTo>
                    <a:pt x="7" y="477"/>
                  </a:lnTo>
                  <a:lnTo>
                    <a:pt x="41" y="435"/>
                  </a:lnTo>
                  <a:lnTo>
                    <a:pt x="96" y="372"/>
                  </a:lnTo>
                  <a:lnTo>
                    <a:pt x="117" y="351"/>
                  </a:lnTo>
                  <a:lnTo>
                    <a:pt x="144" y="330"/>
                  </a:lnTo>
                  <a:lnTo>
                    <a:pt x="178" y="295"/>
                  </a:lnTo>
                  <a:lnTo>
                    <a:pt x="233" y="253"/>
                  </a:lnTo>
                  <a:lnTo>
                    <a:pt x="288" y="204"/>
                  </a:lnTo>
                  <a:lnTo>
                    <a:pt x="330" y="168"/>
                  </a:lnTo>
                  <a:lnTo>
                    <a:pt x="357" y="147"/>
                  </a:lnTo>
                  <a:lnTo>
                    <a:pt x="378" y="126"/>
                  </a:lnTo>
                  <a:lnTo>
                    <a:pt x="391" y="112"/>
                  </a:lnTo>
                  <a:lnTo>
                    <a:pt x="378" y="112"/>
                  </a:lnTo>
                  <a:lnTo>
                    <a:pt x="371" y="112"/>
                  </a:lnTo>
                  <a:lnTo>
                    <a:pt x="357" y="112"/>
                  </a:lnTo>
                  <a:lnTo>
                    <a:pt x="343" y="105"/>
                  </a:lnTo>
                  <a:lnTo>
                    <a:pt x="323" y="105"/>
                  </a:lnTo>
                  <a:lnTo>
                    <a:pt x="295" y="98"/>
                  </a:lnTo>
                  <a:lnTo>
                    <a:pt x="275" y="91"/>
                  </a:lnTo>
                  <a:lnTo>
                    <a:pt x="254" y="91"/>
                  </a:lnTo>
                  <a:lnTo>
                    <a:pt x="227" y="84"/>
                  </a:lnTo>
                  <a:lnTo>
                    <a:pt x="213" y="91"/>
                  </a:lnTo>
                  <a:lnTo>
                    <a:pt x="192" y="91"/>
                  </a:lnTo>
                  <a:lnTo>
                    <a:pt x="178" y="91"/>
                  </a:lnTo>
                  <a:lnTo>
                    <a:pt x="158" y="98"/>
                  </a:lnTo>
                  <a:lnTo>
                    <a:pt x="137" y="112"/>
                  </a:lnTo>
                  <a:lnTo>
                    <a:pt x="123" y="126"/>
                  </a:lnTo>
                  <a:lnTo>
                    <a:pt x="123" y="140"/>
                  </a:lnTo>
                  <a:lnTo>
                    <a:pt x="117" y="147"/>
                  </a:lnTo>
                  <a:lnTo>
                    <a:pt x="110" y="147"/>
                  </a:lnTo>
                  <a:lnTo>
                    <a:pt x="96" y="147"/>
                  </a:lnTo>
                  <a:lnTo>
                    <a:pt x="89" y="140"/>
                  </a:lnTo>
                  <a:lnTo>
                    <a:pt x="89" y="133"/>
                  </a:lnTo>
                  <a:lnTo>
                    <a:pt x="103" y="98"/>
                  </a:lnTo>
                  <a:lnTo>
                    <a:pt x="130" y="49"/>
                  </a:lnTo>
                  <a:lnTo>
                    <a:pt x="178" y="14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11786" y="2688"/>
              <a:ext cx="316" cy="534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85" y="0"/>
                </a:cxn>
                <a:cxn ang="0">
                  <a:pos x="192" y="7"/>
                </a:cxn>
                <a:cxn ang="0">
                  <a:pos x="192" y="14"/>
                </a:cxn>
                <a:cxn ang="0">
                  <a:pos x="199" y="28"/>
                </a:cxn>
                <a:cxn ang="0">
                  <a:pos x="199" y="28"/>
                </a:cxn>
                <a:cxn ang="0">
                  <a:pos x="199" y="463"/>
                </a:cxn>
                <a:cxn ang="0">
                  <a:pos x="199" y="477"/>
                </a:cxn>
                <a:cxn ang="0">
                  <a:pos x="199" y="484"/>
                </a:cxn>
                <a:cxn ang="0">
                  <a:pos x="206" y="484"/>
                </a:cxn>
                <a:cxn ang="0">
                  <a:pos x="213" y="491"/>
                </a:cxn>
                <a:cxn ang="0">
                  <a:pos x="226" y="498"/>
                </a:cxn>
                <a:cxn ang="0">
                  <a:pos x="247" y="498"/>
                </a:cxn>
                <a:cxn ang="0">
                  <a:pos x="281" y="498"/>
                </a:cxn>
                <a:cxn ang="0">
                  <a:pos x="316" y="498"/>
                </a:cxn>
                <a:cxn ang="0">
                  <a:pos x="316" y="534"/>
                </a:cxn>
                <a:cxn ang="0">
                  <a:pos x="240" y="534"/>
                </a:cxn>
                <a:cxn ang="0">
                  <a:pos x="158" y="534"/>
                </a:cxn>
                <a:cxn ang="0">
                  <a:pos x="75" y="534"/>
                </a:cxn>
                <a:cxn ang="0">
                  <a:pos x="0" y="534"/>
                </a:cxn>
                <a:cxn ang="0">
                  <a:pos x="0" y="498"/>
                </a:cxn>
                <a:cxn ang="0">
                  <a:pos x="41" y="498"/>
                </a:cxn>
                <a:cxn ang="0">
                  <a:pos x="75" y="498"/>
                </a:cxn>
                <a:cxn ang="0">
                  <a:pos x="96" y="498"/>
                </a:cxn>
                <a:cxn ang="0">
                  <a:pos x="109" y="491"/>
                </a:cxn>
                <a:cxn ang="0">
                  <a:pos x="116" y="484"/>
                </a:cxn>
                <a:cxn ang="0">
                  <a:pos x="123" y="484"/>
                </a:cxn>
                <a:cxn ang="0">
                  <a:pos x="123" y="477"/>
                </a:cxn>
                <a:cxn ang="0">
                  <a:pos x="123" y="463"/>
                </a:cxn>
                <a:cxn ang="0">
                  <a:pos x="123" y="64"/>
                </a:cxn>
                <a:cxn ang="0">
                  <a:pos x="75" y="78"/>
                </a:cxn>
                <a:cxn ang="0">
                  <a:pos x="34" y="85"/>
                </a:cxn>
                <a:cxn ang="0">
                  <a:pos x="6" y="85"/>
                </a:cxn>
                <a:cxn ang="0">
                  <a:pos x="0" y="85"/>
                </a:cxn>
                <a:cxn ang="0">
                  <a:pos x="0" y="56"/>
                </a:cxn>
                <a:cxn ang="0">
                  <a:pos x="6" y="56"/>
                </a:cxn>
                <a:cxn ang="0">
                  <a:pos x="48" y="49"/>
                </a:cxn>
                <a:cxn ang="0">
                  <a:pos x="103" y="35"/>
                </a:cxn>
                <a:cxn ang="0">
                  <a:pos x="164" y="0"/>
                </a:cxn>
              </a:cxnLst>
              <a:rect l="0" t="0" r="r" b="b"/>
              <a:pathLst>
                <a:path w="316" h="534">
                  <a:moveTo>
                    <a:pt x="164" y="0"/>
                  </a:moveTo>
                  <a:lnTo>
                    <a:pt x="185" y="0"/>
                  </a:lnTo>
                  <a:lnTo>
                    <a:pt x="192" y="7"/>
                  </a:lnTo>
                  <a:lnTo>
                    <a:pt x="192" y="14"/>
                  </a:lnTo>
                  <a:lnTo>
                    <a:pt x="199" y="28"/>
                  </a:lnTo>
                  <a:lnTo>
                    <a:pt x="199" y="28"/>
                  </a:lnTo>
                  <a:lnTo>
                    <a:pt x="199" y="463"/>
                  </a:lnTo>
                  <a:lnTo>
                    <a:pt x="199" y="477"/>
                  </a:lnTo>
                  <a:lnTo>
                    <a:pt x="199" y="484"/>
                  </a:lnTo>
                  <a:lnTo>
                    <a:pt x="206" y="484"/>
                  </a:lnTo>
                  <a:lnTo>
                    <a:pt x="213" y="491"/>
                  </a:lnTo>
                  <a:lnTo>
                    <a:pt x="226" y="498"/>
                  </a:lnTo>
                  <a:lnTo>
                    <a:pt x="247" y="498"/>
                  </a:lnTo>
                  <a:lnTo>
                    <a:pt x="281" y="498"/>
                  </a:lnTo>
                  <a:lnTo>
                    <a:pt x="316" y="498"/>
                  </a:lnTo>
                  <a:lnTo>
                    <a:pt x="316" y="534"/>
                  </a:lnTo>
                  <a:lnTo>
                    <a:pt x="240" y="534"/>
                  </a:lnTo>
                  <a:lnTo>
                    <a:pt x="158" y="534"/>
                  </a:lnTo>
                  <a:lnTo>
                    <a:pt x="75" y="534"/>
                  </a:lnTo>
                  <a:lnTo>
                    <a:pt x="0" y="534"/>
                  </a:lnTo>
                  <a:lnTo>
                    <a:pt x="0" y="498"/>
                  </a:lnTo>
                  <a:lnTo>
                    <a:pt x="41" y="498"/>
                  </a:lnTo>
                  <a:lnTo>
                    <a:pt x="75" y="498"/>
                  </a:lnTo>
                  <a:lnTo>
                    <a:pt x="96" y="498"/>
                  </a:lnTo>
                  <a:lnTo>
                    <a:pt x="109" y="491"/>
                  </a:lnTo>
                  <a:lnTo>
                    <a:pt x="116" y="484"/>
                  </a:lnTo>
                  <a:lnTo>
                    <a:pt x="123" y="484"/>
                  </a:lnTo>
                  <a:lnTo>
                    <a:pt x="123" y="477"/>
                  </a:lnTo>
                  <a:lnTo>
                    <a:pt x="123" y="463"/>
                  </a:lnTo>
                  <a:lnTo>
                    <a:pt x="123" y="64"/>
                  </a:lnTo>
                  <a:lnTo>
                    <a:pt x="75" y="78"/>
                  </a:lnTo>
                  <a:lnTo>
                    <a:pt x="34" y="85"/>
                  </a:lnTo>
                  <a:lnTo>
                    <a:pt x="6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6" y="56"/>
                  </a:lnTo>
                  <a:lnTo>
                    <a:pt x="48" y="49"/>
                  </a:lnTo>
                  <a:lnTo>
                    <a:pt x="103" y="3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/>
            </p:cNvSpPr>
            <p:nvPr/>
          </p:nvSpPr>
          <p:spPr bwMode="auto">
            <a:xfrm>
              <a:off x="12411" y="2934"/>
              <a:ext cx="144" cy="351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103" y="14"/>
                </a:cxn>
                <a:cxn ang="0">
                  <a:pos x="131" y="56"/>
                </a:cxn>
                <a:cxn ang="0">
                  <a:pos x="144" y="126"/>
                </a:cxn>
                <a:cxn ang="0">
                  <a:pos x="131" y="203"/>
                </a:cxn>
                <a:cxn ang="0">
                  <a:pos x="110" y="266"/>
                </a:cxn>
                <a:cxn ang="0">
                  <a:pos x="76" y="309"/>
                </a:cxn>
                <a:cxn ang="0">
                  <a:pos x="48" y="344"/>
                </a:cxn>
                <a:cxn ang="0">
                  <a:pos x="27" y="351"/>
                </a:cxn>
                <a:cxn ang="0">
                  <a:pos x="21" y="351"/>
                </a:cxn>
                <a:cxn ang="0">
                  <a:pos x="14" y="337"/>
                </a:cxn>
                <a:cxn ang="0">
                  <a:pos x="14" y="330"/>
                </a:cxn>
                <a:cxn ang="0">
                  <a:pos x="21" y="323"/>
                </a:cxn>
                <a:cxn ang="0">
                  <a:pos x="82" y="252"/>
                </a:cxn>
                <a:cxn ang="0">
                  <a:pos x="103" y="182"/>
                </a:cxn>
                <a:cxn ang="0">
                  <a:pos x="110" y="112"/>
                </a:cxn>
                <a:cxn ang="0">
                  <a:pos x="110" y="112"/>
                </a:cxn>
                <a:cxn ang="0">
                  <a:pos x="110" y="112"/>
                </a:cxn>
                <a:cxn ang="0">
                  <a:pos x="103" y="119"/>
                </a:cxn>
                <a:cxn ang="0">
                  <a:pos x="89" y="126"/>
                </a:cxn>
                <a:cxn ang="0">
                  <a:pos x="76" y="126"/>
                </a:cxn>
                <a:cxn ang="0">
                  <a:pos x="62" y="133"/>
                </a:cxn>
                <a:cxn ang="0">
                  <a:pos x="41" y="126"/>
                </a:cxn>
                <a:cxn ang="0">
                  <a:pos x="21" y="119"/>
                </a:cxn>
                <a:cxn ang="0">
                  <a:pos x="7" y="105"/>
                </a:cxn>
                <a:cxn ang="0">
                  <a:pos x="0" y="84"/>
                </a:cxn>
                <a:cxn ang="0">
                  <a:pos x="0" y="63"/>
                </a:cxn>
                <a:cxn ang="0">
                  <a:pos x="0" y="42"/>
                </a:cxn>
                <a:cxn ang="0">
                  <a:pos x="7" y="28"/>
                </a:cxn>
                <a:cxn ang="0">
                  <a:pos x="21" y="14"/>
                </a:cxn>
                <a:cxn ang="0">
                  <a:pos x="41" y="0"/>
                </a:cxn>
                <a:cxn ang="0">
                  <a:pos x="62" y="0"/>
                </a:cxn>
              </a:cxnLst>
              <a:rect l="0" t="0" r="r" b="b"/>
              <a:pathLst>
                <a:path w="144" h="351">
                  <a:moveTo>
                    <a:pt x="62" y="0"/>
                  </a:moveTo>
                  <a:lnTo>
                    <a:pt x="103" y="14"/>
                  </a:lnTo>
                  <a:lnTo>
                    <a:pt x="131" y="56"/>
                  </a:lnTo>
                  <a:lnTo>
                    <a:pt x="144" y="126"/>
                  </a:lnTo>
                  <a:lnTo>
                    <a:pt x="131" y="203"/>
                  </a:lnTo>
                  <a:lnTo>
                    <a:pt x="110" y="266"/>
                  </a:lnTo>
                  <a:lnTo>
                    <a:pt x="76" y="309"/>
                  </a:lnTo>
                  <a:lnTo>
                    <a:pt x="48" y="344"/>
                  </a:lnTo>
                  <a:lnTo>
                    <a:pt x="27" y="351"/>
                  </a:lnTo>
                  <a:lnTo>
                    <a:pt x="21" y="351"/>
                  </a:lnTo>
                  <a:lnTo>
                    <a:pt x="14" y="337"/>
                  </a:lnTo>
                  <a:lnTo>
                    <a:pt x="14" y="330"/>
                  </a:lnTo>
                  <a:lnTo>
                    <a:pt x="21" y="323"/>
                  </a:lnTo>
                  <a:lnTo>
                    <a:pt x="82" y="252"/>
                  </a:lnTo>
                  <a:lnTo>
                    <a:pt x="103" y="18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03" y="119"/>
                  </a:lnTo>
                  <a:lnTo>
                    <a:pt x="89" y="126"/>
                  </a:lnTo>
                  <a:lnTo>
                    <a:pt x="76" y="126"/>
                  </a:lnTo>
                  <a:lnTo>
                    <a:pt x="62" y="133"/>
                  </a:lnTo>
                  <a:lnTo>
                    <a:pt x="41" y="126"/>
                  </a:lnTo>
                  <a:lnTo>
                    <a:pt x="21" y="119"/>
                  </a:lnTo>
                  <a:lnTo>
                    <a:pt x="7" y="105"/>
                  </a:lnTo>
                  <a:lnTo>
                    <a:pt x="0" y="84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7" y="28"/>
                  </a:lnTo>
                  <a:lnTo>
                    <a:pt x="21" y="14"/>
                  </a:lnTo>
                  <a:lnTo>
                    <a:pt x="41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12734" y="2562"/>
              <a:ext cx="522" cy="512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289" y="14"/>
                </a:cxn>
                <a:cxn ang="0">
                  <a:pos x="330" y="42"/>
                </a:cxn>
                <a:cxn ang="0">
                  <a:pos x="364" y="70"/>
                </a:cxn>
                <a:cxn ang="0">
                  <a:pos x="385" y="77"/>
                </a:cxn>
                <a:cxn ang="0">
                  <a:pos x="412" y="77"/>
                </a:cxn>
                <a:cxn ang="0">
                  <a:pos x="440" y="56"/>
                </a:cxn>
                <a:cxn ang="0">
                  <a:pos x="481" y="7"/>
                </a:cxn>
                <a:cxn ang="0">
                  <a:pos x="488" y="0"/>
                </a:cxn>
                <a:cxn ang="0">
                  <a:pos x="502" y="0"/>
                </a:cxn>
                <a:cxn ang="0">
                  <a:pos x="515" y="7"/>
                </a:cxn>
                <a:cxn ang="0">
                  <a:pos x="509" y="28"/>
                </a:cxn>
                <a:cxn ang="0">
                  <a:pos x="454" y="105"/>
                </a:cxn>
                <a:cxn ang="0">
                  <a:pos x="371" y="182"/>
                </a:cxn>
                <a:cxn ang="0">
                  <a:pos x="295" y="253"/>
                </a:cxn>
                <a:cxn ang="0">
                  <a:pos x="206" y="323"/>
                </a:cxn>
                <a:cxn ang="0">
                  <a:pos x="144" y="379"/>
                </a:cxn>
                <a:cxn ang="0">
                  <a:pos x="124" y="400"/>
                </a:cxn>
                <a:cxn ang="0">
                  <a:pos x="158" y="400"/>
                </a:cxn>
                <a:cxn ang="0">
                  <a:pos x="186" y="400"/>
                </a:cxn>
                <a:cxn ang="0">
                  <a:pos x="227" y="414"/>
                </a:cxn>
                <a:cxn ang="0">
                  <a:pos x="309" y="421"/>
                </a:cxn>
                <a:cxn ang="0">
                  <a:pos x="419" y="386"/>
                </a:cxn>
                <a:cxn ang="0">
                  <a:pos x="460" y="330"/>
                </a:cxn>
                <a:cxn ang="0">
                  <a:pos x="474" y="323"/>
                </a:cxn>
                <a:cxn ang="0">
                  <a:pos x="488" y="323"/>
                </a:cxn>
                <a:cxn ang="0">
                  <a:pos x="495" y="337"/>
                </a:cxn>
                <a:cxn ang="0">
                  <a:pos x="460" y="414"/>
                </a:cxn>
                <a:cxn ang="0">
                  <a:pos x="364" y="498"/>
                </a:cxn>
                <a:cxn ang="0">
                  <a:pos x="275" y="512"/>
                </a:cxn>
                <a:cxn ang="0">
                  <a:pos x="227" y="484"/>
                </a:cxn>
                <a:cxn ang="0">
                  <a:pos x="186" y="449"/>
                </a:cxn>
                <a:cxn ang="0">
                  <a:pos x="158" y="435"/>
                </a:cxn>
                <a:cxn ang="0">
                  <a:pos x="144" y="435"/>
                </a:cxn>
                <a:cxn ang="0">
                  <a:pos x="89" y="449"/>
                </a:cxn>
                <a:cxn ang="0">
                  <a:pos x="41" y="505"/>
                </a:cxn>
                <a:cxn ang="0">
                  <a:pos x="27" y="512"/>
                </a:cxn>
                <a:cxn ang="0">
                  <a:pos x="14" y="512"/>
                </a:cxn>
                <a:cxn ang="0">
                  <a:pos x="0" y="505"/>
                </a:cxn>
                <a:cxn ang="0">
                  <a:pos x="14" y="477"/>
                </a:cxn>
                <a:cxn ang="0">
                  <a:pos x="103" y="372"/>
                </a:cxn>
                <a:cxn ang="0">
                  <a:pos x="144" y="330"/>
                </a:cxn>
                <a:cxn ang="0">
                  <a:pos x="241" y="253"/>
                </a:cxn>
                <a:cxn ang="0">
                  <a:pos x="330" y="168"/>
                </a:cxn>
                <a:cxn ang="0">
                  <a:pos x="378" y="126"/>
                </a:cxn>
                <a:cxn ang="0">
                  <a:pos x="385" y="112"/>
                </a:cxn>
                <a:cxn ang="0">
                  <a:pos x="364" y="112"/>
                </a:cxn>
                <a:cxn ang="0">
                  <a:pos x="330" y="105"/>
                </a:cxn>
                <a:cxn ang="0">
                  <a:pos x="282" y="91"/>
                </a:cxn>
                <a:cxn ang="0">
                  <a:pos x="227" y="84"/>
                </a:cxn>
                <a:cxn ang="0">
                  <a:pos x="199" y="91"/>
                </a:cxn>
                <a:cxn ang="0">
                  <a:pos x="158" y="98"/>
                </a:cxn>
                <a:cxn ang="0">
                  <a:pos x="131" y="126"/>
                </a:cxn>
                <a:cxn ang="0">
                  <a:pos x="124" y="147"/>
                </a:cxn>
                <a:cxn ang="0">
                  <a:pos x="103" y="147"/>
                </a:cxn>
                <a:cxn ang="0">
                  <a:pos x="89" y="133"/>
                </a:cxn>
                <a:cxn ang="0">
                  <a:pos x="131" y="49"/>
                </a:cxn>
                <a:cxn ang="0">
                  <a:pos x="241" y="0"/>
                </a:cxn>
              </a:cxnLst>
              <a:rect l="0" t="0" r="r" b="b"/>
              <a:pathLst>
                <a:path w="522" h="512">
                  <a:moveTo>
                    <a:pt x="241" y="0"/>
                  </a:moveTo>
                  <a:lnTo>
                    <a:pt x="254" y="0"/>
                  </a:lnTo>
                  <a:lnTo>
                    <a:pt x="275" y="0"/>
                  </a:lnTo>
                  <a:lnTo>
                    <a:pt x="289" y="14"/>
                  </a:lnTo>
                  <a:lnTo>
                    <a:pt x="309" y="28"/>
                  </a:lnTo>
                  <a:lnTo>
                    <a:pt x="330" y="42"/>
                  </a:lnTo>
                  <a:lnTo>
                    <a:pt x="350" y="63"/>
                  </a:lnTo>
                  <a:lnTo>
                    <a:pt x="364" y="70"/>
                  </a:lnTo>
                  <a:lnTo>
                    <a:pt x="378" y="77"/>
                  </a:lnTo>
                  <a:lnTo>
                    <a:pt x="385" y="77"/>
                  </a:lnTo>
                  <a:lnTo>
                    <a:pt x="392" y="77"/>
                  </a:lnTo>
                  <a:lnTo>
                    <a:pt x="412" y="77"/>
                  </a:lnTo>
                  <a:lnTo>
                    <a:pt x="426" y="70"/>
                  </a:lnTo>
                  <a:lnTo>
                    <a:pt x="440" y="56"/>
                  </a:lnTo>
                  <a:lnTo>
                    <a:pt x="460" y="35"/>
                  </a:lnTo>
                  <a:lnTo>
                    <a:pt x="481" y="7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509" y="0"/>
                  </a:lnTo>
                  <a:lnTo>
                    <a:pt x="515" y="7"/>
                  </a:lnTo>
                  <a:lnTo>
                    <a:pt x="522" y="14"/>
                  </a:lnTo>
                  <a:lnTo>
                    <a:pt x="509" y="28"/>
                  </a:lnTo>
                  <a:lnTo>
                    <a:pt x="488" y="63"/>
                  </a:lnTo>
                  <a:lnTo>
                    <a:pt x="454" y="105"/>
                  </a:lnTo>
                  <a:lnTo>
                    <a:pt x="405" y="154"/>
                  </a:lnTo>
                  <a:lnTo>
                    <a:pt x="371" y="182"/>
                  </a:lnTo>
                  <a:lnTo>
                    <a:pt x="330" y="218"/>
                  </a:lnTo>
                  <a:lnTo>
                    <a:pt x="295" y="253"/>
                  </a:lnTo>
                  <a:lnTo>
                    <a:pt x="268" y="274"/>
                  </a:lnTo>
                  <a:lnTo>
                    <a:pt x="206" y="323"/>
                  </a:lnTo>
                  <a:lnTo>
                    <a:pt x="172" y="358"/>
                  </a:lnTo>
                  <a:lnTo>
                    <a:pt x="144" y="379"/>
                  </a:lnTo>
                  <a:lnTo>
                    <a:pt x="124" y="400"/>
                  </a:lnTo>
                  <a:lnTo>
                    <a:pt x="124" y="400"/>
                  </a:lnTo>
                  <a:lnTo>
                    <a:pt x="144" y="400"/>
                  </a:lnTo>
                  <a:lnTo>
                    <a:pt x="158" y="400"/>
                  </a:lnTo>
                  <a:lnTo>
                    <a:pt x="172" y="400"/>
                  </a:lnTo>
                  <a:lnTo>
                    <a:pt x="186" y="400"/>
                  </a:lnTo>
                  <a:lnTo>
                    <a:pt x="206" y="407"/>
                  </a:lnTo>
                  <a:lnTo>
                    <a:pt x="227" y="414"/>
                  </a:lnTo>
                  <a:lnTo>
                    <a:pt x="268" y="421"/>
                  </a:lnTo>
                  <a:lnTo>
                    <a:pt x="309" y="421"/>
                  </a:lnTo>
                  <a:lnTo>
                    <a:pt x="364" y="414"/>
                  </a:lnTo>
                  <a:lnTo>
                    <a:pt x="419" y="386"/>
                  </a:lnTo>
                  <a:lnTo>
                    <a:pt x="454" y="337"/>
                  </a:lnTo>
                  <a:lnTo>
                    <a:pt x="460" y="330"/>
                  </a:lnTo>
                  <a:lnTo>
                    <a:pt x="460" y="323"/>
                  </a:lnTo>
                  <a:lnTo>
                    <a:pt x="474" y="323"/>
                  </a:lnTo>
                  <a:lnTo>
                    <a:pt x="481" y="323"/>
                  </a:lnTo>
                  <a:lnTo>
                    <a:pt x="488" y="323"/>
                  </a:lnTo>
                  <a:lnTo>
                    <a:pt x="488" y="330"/>
                  </a:lnTo>
                  <a:lnTo>
                    <a:pt x="495" y="337"/>
                  </a:lnTo>
                  <a:lnTo>
                    <a:pt x="481" y="372"/>
                  </a:lnTo>
                  <a:lnTo>
                    <a:pt x="460" y="414"/>
                  </a:lnTo>
                  <a:lnTo>
                    <a:pt x="419" y="463"/>
                  </a:lnTo>
                  <a:lnTo>
                    <a:pt x="364" y="498"/>
                  </a:lnTo>
                  <a:lnTo>
                    <a:pt x="295" y="512"/>
                  </a:lnTo>
                  <a:lnTo>
                    <a:pt x="275" y="512"/>
                  </a:lnTo>
                  <a:lnTo>
                    <a:pt x="247" y="498"/>
                  </a:lnTo>
                  <a:lnTo>
                    <a:pt x="227" y="484"/>
                  </a:lnTo>
                  <a:lnTo>
                    <a:pt x="206" y="463"/>
                  </a:lnTo>
                  <a:lnTo>
                    <a:pt x="186" y="449"/>
                  </a:lnTo>
                  <a:lnTo>
                    <a:pt x="172" y="442"/>
                  </a:lnTo>
                  <a:lnTo>
                    <a:pt x="158" y="435"/>
                  </a:lnTo>
                  <a:lnTo>
                    <a:pt x="151" y="435"/>
                  </a:lnTo>
                  <a:lnTo>
                    <a:pt x="144" y="435"/>
                  </a:lnTo>
                  <a:lnTo>
                    <a:pt x="117" y="442"/>
                  </a:lnTo>
                  <a:lnTo>
                    <a:pt x="89" y="449"/>
                  </a:lnTo>
                  <a:lnTo>
                    <a:pt x="62" y="477"/>
                  </a:lnTo>
                  <a:lnTo>
                    <a:pt x="41" y="505"/>
                  </a:lnTo>
                  <a:lnTo>
                    <a:pt x="34" y="512"/>
                  </a:lnTo>
                  <a:lnTo>
                    <a:pt x="27" y="512"/>
                  </a:lnTo>
                  <a:lnTo>
                    <a:pt x="21" y="512"/>
                  </a:lnTo>
                  <a:lnTo>
                    <a:pt x="14" y="512"/>
                  </a:lnTo>
                  <a:lnTo>
                    <a:pt x="7" y="512"/>
                  </a:lnTo>
                  <a:lnTo>
                    <a:pt x="0" y="505"/>
                  </a:lnTo>
                  <a:lnTo>
                    <a:pt x="0" y="498"/>
                  </a:lnTo>
                  <a:lnTo>
                    <a:pt x="14" y="477"/>
                  </a:lnTo>
                  <a:lnTo>
                    <a:pt x="48" y="435"/>
                  </a:lnTo>
                  <a:lnTo>
                    <a:pt x="103" y="372"/>
                  </a:lnTo>
                  <a:lnTo>
                    <a:pt x="117" y="351"/>
                  </a:lnTo>
                  <a:lnTo>
                    <a:pt x="144" y="330"/>
                  </a:lnTo>
                  <a:lnTo>
                    <a:pt x="186" y="295"/>
                  </a:lnTo>
                  <a:lnTo>
                    <a:pt x="241" y="253"/>
                  </a:lnTo>
                  <a:lnTo>
                    <a:pt x="295" y="204"/>
                  </a:lnTo>
                  <a:lnTo>
                    <a:pt x="330" y="168"/>
                  </a:lnTo>
                  <a:lnTo>
                    <a:pt x="357" y="147"/>
                  </a:lnTo>
                  <a:lnTo>
                    <a:pt x="378" y="126"/>
                  </a:lnTo>
                  <a:lnTo>
                    <a:pt x="399" y="112"/>
                  </a:lnTo>
                  <a:lnTo>
                    <a:pt x="385" y="112"/>
                  </a:lnTo>
                  <a:lnTo>
                    <a:pt x="371" y="112"/>
                  </a:lnTo>
                  <a:lnTo>
                    <a:pt x="364" y="112"/>
                  </a:lnTo>
                  <a:lnTo>
                    <a:pt x="344" y="105"/>
                  </a:lnTo>
                  <a:lnTo>
                    <a:pt x="330" y="105"/>
                  </a:lnTo>
                  <a:lnTo>
                    <a:pt x="302" y="98"/>
                  </a:lnTo>
                  <a:lnTo>
                    <a:pt x="282" y="91"/>
                  </a:lnTo>
                  <a:lnTo>
                    <a:pt x="254" y="91"/>
                  </a:lnTo>
                  <a:lnTo>
                    <a:pt x="227" y="84"/>
                  </a:lnTo>
                  <a:lnTo>
                    <a:pt x="213" y="91"/>
                  </a:lnTo>
                  <a:lnTo>
                    <a:pt x="199" y="91"/>
                  </a:lnTo>
                  <a:lnTo>
                    <a:pt x="179" y="91"/>
                  </a:lnTo>
                  <a:lnTo>
                    <a:pt x="158" y="98"/>
                  </a:lnTo>
                  <a:lnTo>
                    <a:pt x="144" y="112"/>
                  </a:lnTo>
                  <a:lnTo>
                    <a:pt x="131" y="126"/>
                  </a:lnTo>
                  <a:lnTo>
                    <a:pt x="124" y="140"/>
                  </a:lnTo>
                  <a:lnTo>
                    <a:pt x="124" y="147"/>
                  </a:lnTo>
                  <a:lnTo>
                    <a:pt x="110" y="147"/>
                  </a:lnTo>
                  <a:lnTo>
                    <a:pt x="103" y="147"/>
                  </a:lnTo>
                  <a:lnTo>
                    <a:pt x="96" y="140"/>
                  </a:lnTo>
                  <a:lnTo>
                    <a:pt x="89" y="133"/>
                  </a:lnTo>
                  <a:lnTo>
                    <a:pt x="103" y="98"/>
                  </a:lnTo>
                  <a:lnTo>
                    <a:pt x="131" y="49"/>
                  </a:lnTo>
                  <a:lnTo>
                    <a:pt x="179" y="14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/>
            </p:cNvSpPr>
            <p:nvPr/>
          </p:nvSpPr>
          <p:spPr bwMode="auto">
            <a:xfrm>
              <a:off x="13353" y="2688"/>
              <a:ext cx="391" cy="534"/>
            </a:xfrm>
            <a:custGeom>
              <a:avLst/>
              <a:gdLst/>
              <a:ahLst/>
              <a:cxnLst>
                <a:cxn ang="0">
                  <a:pos x="178" y="0"/>
                </a:cxn>
                <a:cxn ang="0">
                  <a:pos x="261" y="14"/>
                </a:cxn>
                <a:cxn ang="0">
                  <a:pos x="329" y="42"/>
                </a:cxn>
                <a:cxn ang="0">
                  <a:pos x="371" y="92"/>
                </a:cxn>
                <a:cxn ang="0">
                  <a:pos x="391" y="162"/>
                </a:cxn>
                <a:cxn ang="0">
                  <a:pos x="378" y="218"/>
                </a:cxn>
                <a:cxn ang="0">
                  <a:pos x="343" y="267"/>
                </a:cxn>
                <a:cxn ang="0">
                  <a:pos x="302" y="302"/>
                </a:cxn>
                <a:cxn ang="0">
                  <a:pos x="254" y="344"/>
                </a:cxn>
                <a:cxn ang="0">
                  <a:pos x="171" y="393"/>
                </a:cxn>
                <a:cxn ang="0">
                  <a:pos x="96" y="456"/>
                </a:cxn>
                <a:cxn ang="0">
                  <a:pos x="247" y="456"/>
                </a:cxn>
                <a:cxn ang="0">
                  <a:pos x="261" y="456"/>
                </a:cxn>
                <a:cxn ang="0">
                  <a:pos x="274" y="456"/>
                </a:cxn>
                <a:cxn ang="0">
                  <a:pos x="295" y="456"/>
                </a:cxn>
                <a:cxn ang="0">
                  <a:pos x="309" y="456"/>
                </a:cxn>
                <a:cxn ang="0">
                  <a:pos x="323" y="456"/>
                </a:cxn>
                <a:cxn ang="0">
                  <a:pos x="329" y="449"/>
                </a:cxn>
                <a:cxn ang="0">
                  <a:pos x="336" y="442"/>
                </a:cxn>
                <a:cxn ang="0">
                  <a:pos x="343" y="428"/>
                </a:cxn>
                <a:cxn ang="0">
                  <a:pos x="350" y="407"/>
                </a:cxn>
                <a:cxn ang="0">
                  <a:pos x="350" y="393"/>
                </a:cxn>
                <a:cxn ang="0">
                  <a:pos x="357" y="379"/>
                </a:cxn>
                <a:cxn ang="0">
                  <a:pos x="391" y="379"/>
                </a:cxn>
                <a:cxn ang="0">
                  <a:pos x="364" y="534"/>
                </a:cxn>
                <a:cxn ang="0">
                  <a:pos x="0" y="534"/>
                </a:cxn>
                <a:cxn ang="0">
                  <a:pos x="0" y="512"/>
                </a:cxn>
                <a:cxn ang="0">
                  <a:pos x="0" y="505"/>
                </a:cxn>
                <a:cxn ang="0">
                  <a:pos x="0" y="498"/>
                </a:cxn>
                <a:cxn ang="0">
                  <a:pos x="6" y="498"/>
                </a:cxn>
                <a:cxn ang="0">
                  <a:pos x="199" y="330"/>
                </a:cxn>
                <a:cxn ang="0">
                  <a:pos x="254" y="281"/>
                </a:cxn>
                <a:cxn ang="0">
                  <a:pos x="288" y="225"/>
                </a:cxn>
                <a:cxn ang="0">
                  <a:pos x="302" y="162"/>
                </a:cxn>
                <a:cxn ang="0">
                  <a:pos x="295" y="106"/>
                </a:cxn>
                <a:cxn ang="0">
                  <a:pos x="261" y="71"/>
                </a:cxn>
                <a:cxn ang="0">
                  <a:pos x="219" y="42"/>
                </a:cxn>
                <a:cxn ang="0">
                  <a:pos x="164" y="35"/>
                </a:cxn>
                <a:cxn ang="0">
                  <a:pos x="96" y="56"/>
                </a:cxn>
                <a:cxn ang="0">
                  <a:pos x="41" y="99"/>
                </a:cxn>
                <a:cxn ang="0">
                  <a:pos x="61" y="99"/>
                </a:cxn>
                <a:cxn ang="0">
                  <a:pos x="75" y="113"/>
                </a:cxn>
                <a:cxn ang="0">
                  <a:pos x="89" y="127"/>
                </a:cxn>
                <a:cxn ang="0">
                  <a:pos x="89" y="141"/>
                </a:cxn>
                <a:cxn ang="0">
                  <a:pos x="89" y="162"/>
                </a:cxn>
                <a:cxn ang="0">
                  <a:pos x="82" y="176"/>
                </a:cxn>
                <a:cxn ang="0">
                  <a:pos x="68" y="183"/>
                </a:cxn>
                <a:cxn ang="0">
                  <a:pos x="54" y="190"/>
                </a:cxn>
                <a:cxn ang="0">
                  <a:pos x="41" y="190"/>
                </a:cxn>
                <a:cxn ang="0">
                  <a:pos x="34" y="190"/>
                </a:cxn>
                <a:cxn ang="0">
                  <a:pos x="27" y="190"/>
                </a:cxn>
                <a:cxn ang="0">
                  <a:pos x="20" y="183"/>
                </a:cxn>
                <a:cxn ang="0">
                  <a:pos x="6" y="176"/>
                </a:cxn>
                <a:cxn ang="0">
                  <a:pos x="0" y="162"/>
                </a:cxn>
                <a:cxn ang="0">
                  <a:pos x="0" y="141"/>
                </a:cxn>
                <a:cxn ang="0">
                  <a:pos x="13" y="85"/>
                </a:cxn>
                <a:cxn ang="0">
                  <a:pos x="48" y="42"/>
                </a:cxn>
                <a:cxn ang="0">
                  <a:pos x="109" y="14"/>
                </a:cxn>
                <a:cxn ang="0">
                  <a:pos x="178" y="0"/>
                </a:cxn>
              </a:cxnLst>
              <a:rect l="0" t="0" r="r" b="b"/>
              <a:pathLst>
                <a:path w="391" h="534">
                  <a:moveTo>
                    <a:pt x="178" y="0"/>
                  </a:moveTo>
                  <a:lnTo>
                    <a:pt x="261" y="14"/>
                  </a:lnTo>
                  <a:lnTo>
                    <a:pt x="329" y="42"/>
                  </a:lnTo>
                  <a:lnTo>
                    <a:pt x="371" y="92"/>
                  </a:lnTo>
                  <a:lnTo>
                    <a:pt x="391" y="162"/>
                  </a:lnTo>
                  <a:lnTo>
                    <a:pt x="378" y="218"/>
                  </a:lnTo>
                  <a:lnTo>
                    <a:pt x="343" y="267"/>
                  </a:lnTo>
                  <a:lnTo>
                    <a:pt x="302" y="302"/>
                  </a:lnTo>
                  <a:lnTo>
                    <a:pt x="254" y="344"/>
                  </a:lnTo>
                  <a:lnTo>
                    <a:pt x="171" y="393"/>
                  </a:lnTo>
                  <a:lnTo>
                    <a:pt x="96" y="456"/>
                  </a:lnTo>
                  <a:lnTo>
                    <a:pt x="247" y="456"/>
                  </a:lnTo>
                  <a:lnTo>
                    <a:pt x="261" y="456"/>
                  </a:lnTo>
                  <a:lnTo>
                    <a:pt x="274" y="456"/>
                  </a:lnTo>
                  <a:lnTo>
                    <a:pt x="295" y="456"/>
                  </a:lnTo>
                  <a:lnTo>
                    <a:pt x="309" y="456"/>
                  </a:lnTo>
                  <a:lnTo>
                    <a:pt x="323" y="456"/>
                  </a:lnTo>
                  <a:lnTo>
                    <a:pt x="329" y="449"/>
                  </a:lnTo>
                  <a:lnTo>
                    <a:pt x="336" y="442"/>
                  </a:lnTo>
                  <a:lnTo>
                    <a:pt x="343" y="428"/>
                  </a:lnTo>
                  <a:lnTo>
                    <a:pt x="350" y="407"/>
                  </a:lnTo>
                  <a:lnTo>
                    <a:pt x="350" y="393"/>
                  </a:lnTo>
                  <a:lnTo>
                    <a:pt x="357" y="379"/>
                  </a:lnTo>
                  <a:lnTo>
                    <a:pt x="391" y="379"/>
                  </a:lnTo>
                  <a:lnTo>
                    <a:pt x="364" y="534"/>
                  </a:lnTo>
                  <a:lnTo>
                    <a:pt x="0" y="534"/>
                  </a:lnTo>
                  <a:lnTo>
                    <a:pt x="0" y="512"/>
                  </a:lnTo>
                  <a:lnTo>
                    <a:pt x="0" y="505"/>
                  </a:lnTo>
                  <a:lnTo>
                    <a:pt x="0" y="498"/>
                  </a:lnTo>
                  <a:lnTo>
                    <a:pt x="6" y="498"/>
                  </a:lnTo>
                  <a:lnTo>
                    <a:pt x="199" y="330"/>
                  </a:lnTo>
                  <a:lnTo>
                    <a:pt x="254" y="281"/>
                  </a:lnTo>
                  <a:lnTo>
                    <a:pt x="288" y="225"/>
                  </a:lnTo>
                  <a:lnTo>
                    <a:pt x="302" y="162"/>
                  </a:lnTo>
                  <a:lnTo>
                    <a:pt x="295" y="106"/>
                  </a:lnTo>
                  <a:lnTo>
                    <a:pt x="261" y="71"/>
                  </a:lnTo>
                  <a:lnTo>
                    <a:pt x="219" y="42"/>
                  </a:lnTo>
                  <a:lnTo>
                    <a:pt x="164" y="35"/>
                  </a:lnTo>
                  <a:lnTo>
                    <a:pt x="96" y="56"/>
                  </a:lnTo>
                  <a:lnTo>
                    <a:pt x="41" y="99"/>
                  </a:lnTo>
                  <a:lnTo>
                    <a:pt x="61" y="99"/>
                  </a:lnTo>
                  <a:lnTo>
                    <a:pt x="75" y="113"/>
                  </a:lnTo>
                  <a:lnTo>
                    <a:pt x="89" y="127"/>
                  </a:lnTo>
                  <a:lnTo>
                    <a:pt x="89" y="141"/>
                  </a:lnTo>
                  <a:lnTo>
                    <a:pt x="89" y="162"/>
                  </a:lnTo>
                  <a:lnTo>
                    <a:pt x="82" y="176"/>
                  </a:lnTo>
                  <a:lnTo>
                    <a:pt x="68" y="183"/>
                  </a:lnTo>
                  <a:lnTo>
                    <a:pt x="54" y="190"/>
                  </a:lnTo>
                  <a:lnTo>
                    <a:pt x="41" y="190"/>
                  </a:lnTo>
                  <a:lnTo>
                    <a:pt x="34" y="190"/>
                  </a:lnTo>
                  <a:lnTo>
                    <a:pt x="27" y="190"/>
                  </a:lnTo>
                  <a:lnTo>
                    <a:pt x="20" y="183"/>
                  </a:lnTo>
                  <a:lnTo>
                    <a:pt x="6" y="176"/>
                  </a:lnTo>
                  <a:lnTo>
                    <a:pt x="0" y="162"/>
                  </a:lnTo>
                  <a:lnTo>
                    <a:pt x="0" y="141"/>
                  </a:lnTo>
                  <a:lnTo>
                    <a:pt x="13" y="85"/>
                  </a:lnTo>
                  <a:lnTo>
                    <a:pt x="48" y="42"/>
                  </a:lnTo>
                  <a:lnTo>
                    <a:pt x="109" y="1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13971" y="2204"/>
              <a:ext cx="296" cy="1144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24" y="92"/>
                </a:cxn>
                <a:cxn ang="0">
                  <a:pos x="192" y="183"/>
                </a:cxn>
                <a:cxn ang="0">
                  <a:pos x="241" y="288"/>
                </a:cxn>
                <a:cxn ang="0">
                  <a:pos x="275" y="393"/>
                </a:cxn>
                <a:cxn ang="0">
                  <a:pos x="289" y="484"/>
                </a:cxn>
                <a:cxn ang="0">
                  <a:pos x="296" y="576"/>
                </a:cxn>
                <a:cxn ang="0">
                  <a:pos x="282" y="702"/>
                </a:cxn>
                <a:cxn ang="0">
                  <a:pos x="254" y="821"/>
                </a:cxn>
                <a:cxn ang="0">
                  <a:pos x="213" y="926"/>
                </a:cxn>
                <a:cxn ang="0">
                  <a:pos x="165" y="1004"/>
                </a:cxn>
                <a:cxn ang="0">
                  <a:pos x="117" y="1067"/>
                </a:cxn>
                <a:cxn ang="0">
                  <a:pos x="69" y="1109"/>
                </a:cxn>
                <a:cxn ang="0">
                  <a:pos x="34" y="1137"/>
                </a:cxn>
                <a:cxn ang="0">
                  <a:pos x="14" y="1144"/>
                </a:cxn>
                <a:cxn ang="0">
                  <a:pos x="7" y="1144"/>
                </a:cxn>
                <a:cxn ang="0">
                  <a:pos x="0" y="1137"/>
                </a:cxn>
                <a:cxn ang="0">
                  <a:pos x="0" y="1137"/>
                </a:cxn>
                <a:cxn ang="0">
                  <a:pos x="0" y="1130"/>
                </a:cxn>
                <a:cxn ang="0">
                  <a:pos x="0" y="1123"/>
                </a:cxn>
                <a:cxn ang="0">
                  <a:pos x="7" y="1123"/>
                </a:cxn>
                <a:cxn ang="0">
                  <a:pos x="14" y="1116"/>
                </a:cxn>
                <a:cxn ang="0">
                  <a:pos x="21" y="1109"/>
                </a:cxn>
                <a:cxn ang="0">
                  <a:pos x="103" y="1011"/>
                </a:cxn>
                <a:cxn ang="0">
                  <a:pos x="165" y="884"/>
                </a:cxn>
                <a:cxn ang="0">
                  <a:pos x="206" y="744"/>
                </a:cxn>
                <a:cxn ang="0">
                  <a:pos x="220" y="576"/>
                </a:cxn>
                <a:cxn ang="0">
                  <a:pos x="206" y="435"/>
                </a:cxn>
                <a:cxn ang="0">
                  <a:pos x="186" y="323"/>
                </a:cxn>
                <a:cxn ang="0">
                  <a:pos x="151" y="225"/>
                </a:cxn>
                <a:cxn ang="0">
                  <a:pos x="110" y="148"/>
                </a:cxn>
                <a:cxn ang="0">
                  <a:pos x="62" y="77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14" y="0"/>
                </a:cxn>
                <a:cxn ang="0">
                  <a:pos x="28" y="0"/>
                </a:cxn>
              </a:cxnLst>
              <a:rect l="0" t="0" r="r" b="b"/>
              <a:pathLst>
                <a:path w="296" h="1144">
                  <a:moveTo>
                    <a:pt x="28" y="0"/>
                  </a:moveTo>
                  <a:lnTo>
                    <a:pt x="124" y="92"/>
                  </a:lnTo>
                  <a:lnTo>
                    <a:pt x="192" y="183"/>
                  </a:lnTo>
                  <a:lnTo>
                    <a:pt x="241" y="288"/>
                  </a:lnTo>
                  <a:lnTo>
                    <a:pt x="275" y="393"/>
                  </a:lnTo>
                  <a:lnTo>
                    <a:pt x="289" y="484"/>
                  </a:lnTo>
                  <a:lnTo>
                    <a:pt x="296" y="576"/>
                  </a:lnTo>
                  <a:lnTo>
                    <a:pt x="282" y="702"/>
                  </a:lnTo>
                  <a:lnTo>
                    <a:pt x="254" y="821"/>
                  </a:lnTo>
                  <a:lnTo>
                    <a:pt x="213" y="926"/>
                  </a:lnTo>
                  <a:lnTo>
                    <a:pt x="165" y="1004"/>
                  </a:lnTo>
                  <a:lnTo>
                    <a:pt x="117" y="1067"/>
                  </a:lnTo>
                  <a:lnTo>
                    <a:pt x="69" y="1109"/>
                  </a:lnTo>
                  <a:lnTo>
                    <a:pt x="34" y="1137"/>
                  </a:lnTo>
                  <a:lnTo>
                    <a:pt x="14" y="1144"/>
                  </a:lnTo>
                  <a:lnTo>
                    <a:pt x="7" y="1144"/>
                  </a:lnTo>
                  <a:lnTo>
                    <a:pt x="0" y="1137"/>
                  </a:lnTo>
                  <a:lnTo>
                    <a:pt x="0" y="1137"/>
                  </a:lnTo>
                  <a:lnTo>
                    <a:pt x="0" y="1130"/>
                  </a:lnTo>
                  <a:lnTo>
                    <a:pt x="0" y="1123"/>
                  </a:lnTo>
                  <a:lnTo>
                    <a:pt x="7" y="1123"/>
                  </a:lnTo>
                  <a:lnTo>
                    <a:pt x="14" y="1116"/>
                  </a:lnTo>
                  <a:lnTo>
                    <a:pt x="21" y="1109"/>
                  </a:lnTo>
                  <a:lnTo>
                    <a:pt x="103" y="1011"/>
                  </a:lnTo>
                  <a:lnTo>
                    <a:pt x="165" y="884"/>
                  </a:lnTo>
                  <a:lnTo>
                    <a:pt x="206" y="744"/>
                  </a:lnTo>
                  <a:lnTo>
                    <a:pt x="220" y="576"/>
                  </a:lnTo>
                  <a:lnTo>
                    <a:pt x="206" y="435"/>
                  </a:lnTo>
                  <a:lnTo>
                    <a:pt x="186" y="323"/>
                  </a:lnTo>
                  <a:lnTo>
                    <a:pt x="151" y="225"/>
                  </a:lnTo>
                  <a:lnTo>
                    <a:pt x="110" y="148"/>
                  </a:lnTo>
                  <a:lnTo>
                    <a:pt x="62" y="77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4"/>
                  </a:lnTo>
                  <a:lnTo>
                    <a:pt x="7" y="7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Rectangle 28"/>
            <p:cNvSpPr>
              <a:spLocks noChangeArrowheads="1"/>
            </p:cNvSpPr>
            <p:nvPr/>
          </p:nvSpPr>
          <p:spPr bwMode="auto">
            <a:xfrm>
              <a:off x="14741" y="1229"/>
              <a:ext cx="1154" cy="84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14810" y="1433"/>
              <a:ext cx="1003" cy="1143"/>
            </a:xfrm>
            <a:custGeom>
              <a:avLst/>
              <a:gdLst/>
              <a:ahLst/>
              <a:cxnLst>
                <a:cxn ang="0">
                  <a:pos x="632" y="14"/>
                </a:cxn>
                <a:cxn ang="0">
                  <a:pos x="845" y="119"/>
                </a:cxn>
                <a:cxn ang="0">
                  <a:pos x="969" y="301"/>
                </a:cxn>
                <a:cxn ang="0">
                  <a:pos x="969" y="498"/>
                </a:cxn>
                <a:cxn ang="0">
                  <a:pos x="893" y="673"/>
                </a:cxn>
                <a:cxn ang="0">
                  <a:pos x="783" y="863"/>
                </a:cxn>
                <a:cxn ang="0">
                  <a:pos x="701" y="1038"/>
                </a:cxn>
                <a:cxn ang="0">
                  <a:pos x="865" y="1038"/>
                </a:cxn>
                <a:cxn ang="0">
                  <a:pos x="907" y="1031"/>
                </a:cxn>
                <a:cxn ang="0">
                  <a:pos x="927" y="1017"/>
                </a:cxn>
                <a:cxn ang="0">
                  <a:pos x="934" y="996"/>
                </a:cxn>
                <a:cxn ang="0">
                  <a:pos x="1003" y="884"/>
                </a:cxn>
                <a:cxn ang="0">
                  <a:pos x="701" y="1143"/>
                </a:cxn>
                <a:cxn ang="0">
                  <a:pos x="666" y="1143"/>
                </a:cxn>
                <a:cxn ang="0">
                  <a:pos x="659" y="1129"/>
                </a:cxn>
                <a:cxn ang="0">
                  <a:pos x="666" y="1024"/>
                </a:cxn>
                <a:cxn ang="0">
                  <a:pos x="707" y="848"/>
                </a:cxn>
                <a:cxn ang="0">
                  <a:pos x="776" y="652"/>
                </a:cxn>
                <a:cxn ang="0">
                  <a:pos x="817" y="407"/>
                </a:cxn>
                <a:cxn ang="0">
                  <a:pos x="769" y="196"/>
                </a:cxn>
                <a:cxn ang="0">
                  <a:pos x="652" y="77"/>
                </a:cxn>
                <a:cxn ang="0">
                  <a:pos x="501" y="35"/>
                </a:cxn>
                <a:cxn ang="0">
                  <a:pos x="350" y="77"/>
                </a:cxn>
                <a:cxn ang="0">
                  <a:pos x="226" y="196"/>
                </a:cxn>
                <a:cxn ang="0">
                  <a:pos x="178" y="407"/>
                </a:cxn>
                <a:cxn ang="0">
                  <a:pos x="219" y="645"/>
                </a:cxn>
                <a:cxn ang="0">
                  <a:pos x="295" y="863"/>
                </a:cxn>
                <a:cxn ang="0">
                  <a:pos x="343" y="1108"/>
                </a:cxn>
                <a:cxn ang="0">
                  <a:pos x="336" y="1136"/>
                </a:cxn>
                <a:cxn ang="0">
                  <a:pos x="323" y="1143"/>
                </a:cxn>
                <a:cxn ang="0">
                  <a:pos x="48" y="1143"/>
                </a:cxn>
                <a:cxn ang="0">
                  <a:pos x="34" y="884"/>
                </a:cxn>
                <a:cxn ang="0">
                  <a:pos x="68" y="1010"/>
                </a:cxn>
                <a:cxn ang="0">
                  <a:pos x="82" y="1024"/>
                </a:cxn>
                <a:cxn ang="0">
                  <a:pos x="109" y="1038"/>
                </a:cxn>
                <a:cxn ang="0">
                  <a:pos x="171" y="1038"/>
                </a:cxn>
                <a:cxn ang="0">
                  <a:pos x="268" y="947"/>
                </a:cxn>
                <a:cxn ang="0">
                  <a:pos x="158" y="764"/>
                </a:cxn>
                <a:cxn ang="0">
                  <a:pos x="61" y="589"/>
                </a:cxn>
                <a:cxn ang="0">
                  <a:pos x="13" y="407"/>
                </a:cxn>
                <a:cxn ang="0">
                  <a:pos x="82" y="203"/>
                </a:cxn>
                <a:cxn ang="0">
                  <a:pos x="254" y="56"/>
                </a:cxn>
                <a:cxn ang="0">
                  <a:pos x="501" y="0"/>
                </a:cxn>
              </a:cxnLst>
              <a:rect l="0" t="0" r="r" b="b"/>
              <a:pathLst>
                <a:path w="1003" h="1143">
                  <a:moveTo>
                    <a:pt x="501" y="0"/>
                  </a:moveTo>
                  <a:lnTo>
                    <a:pt x="632" y="14"/>
                  </a:lnTo>
                  <a:lnTo>
                    <a:pt x="742" y="56"/>
                  </a:lnTo>
                  <a:lnTo>
                    <a:pt x="845" y="119"/>
                  </a:lnTo>
                  <a:lnTo>
                    <a:pt x="914" y="203"/>
                  </a:lnTo>
                  <a:lnTo>
                    <a:pt x="969" y="301"/>
                  </a:lnTo>
                  <a:lnTo>
                    <a:pt x="982" y="407"/>
                  </a:lnTo>
                  <a:lnTo>
                    <a:pt x="969" y="498"/>
                  </a:lnTo>
                  <a:lnTo>
                    <a:pt x="941" y="589"/>
                  </a:lnTo>
                  <a:lnTo>
                    <a:pt x="893" y="673"/>
                  </a:lnTo>
                  <a:lnTo>
                    <a:pt x="845" y="764"/>
                  </a:lnTo>
                  <a:lnTo>
                    <a:pt x="783" y="863"/>
                  </a:lnTo>
                  <a:lnTo>
                    <a:pt x="735" y="947"/>
                  </a:lnTo>
                  <a:lnTo>
                    <a:pt x="701" y="1038"/>
                  </a:lnTo>
                  <a:lnTo>
                    <a:pt x="831" y="1038"/>
                  </a:lnTo>
                  <a:lnTo>
                    <a:pt x="865" y="1038"/>
                  </a:lnTo>
                  <a:lnTo>
                    <a:pt x="893" y="1038"/>
                  </a:lnTo>
                  <a:lnTo>
                    <a:pt x="907" y="1031"/>
                  </a:lnTo>
                  <a:lnTo>
                    <a:pt x="920" y="1024"/>
                  </a:lnTo>
                  <a:lnTo>
                    <a:pt x="927" y="1017"/>
                  </a:lnTo>
                  <a:lnTo>
                    <a:pt x="934" y="1010"/>
                  </a:lnTo>
                  <a:lnTo>
                    <a:pt x="934" y="996"/>
                  </a:lnTo>
                  <a:lnTo>
                    <a:pt x="962" y="884"/>
                  </a:lnTo>
                  <a:lnTo>
                    <a:pt x="1003" y="884"/>
                  </a:lnTo>
                  <a:lnTo>
                    <a:pt x="948" y="1143"/>
                  </a:lnTo>
                  <a:lnTo>
                    <a:pt x="701" y="1143"/>
                  </a:lnTo>
                  <a:lnTo>
                    <a:pt x="680" y="1143"/>
                  </a:lnTo>
                  <a:lnTo>
                    <a:pt x="666" y="1143"/>
                  </a:lnTo>
                  <a:lnTo>
                    <a:pt x="659" y="1136"/>
                  </a:lnTo>
                  <a:lnTo>
                    <a:pt x="659" y="1129"/>
                  </a:lnTo>
                  <a:lnTo>
                    <a:pt x="652" y="1108"/>
                  </a:lnTo>
                  <a:lnTo>
                    <a:pt x="666" y="1024"/>
                  </a:lnTo>
                  <a:lnTo>
                    <a:pt x="687" y="933"/>
                  </a:lnTo>
                  <a:lnTo>
                    <a:pt x="707" y="848"/>
                  </a:lnTo>
                  <a:lnTo>
                    <a:pt x="728" y="785"/>
                  </a:lnTo>
                  <a:lnTo>
                    <a:pt x="776" y="652"/>
                  </a:lnTo>
                  <a:lnTo>
                    <a:pt x="811" y="526"/>
                  </a:lnTo>
                  <a:lnTo>
                    <a:pt x="817" y="407"/>
                  </a:lnTo>
                  <a:lnTo>
                    <a:pt x="804" y="294"/>
                  </a:lnTo>
                  <a:lnTo>
                    <a:pt x="769" y="196"/>
                  </a:lnTo>
                  <a:lnTo>
                    <a:pt x="714" y="126"/>
                  </a:lnTo>
                  <a:lnTo>
                    <a:pt x="652" y="77"/>
                  </a:lnTo>
                  <a:lnTo>
                    <a:pt x="577" y="49"/>
                  </a:lnTo>
                  <a:lnTo>
                    <a:pt x="501" y="35"/>
                  </a:lnTo>
                  <a:lnTo>
                    <a:pt x="426" y="49"/>
                  </a:lnTo>
                  <a:lnTo>
                    <a:pt x="350" y="77"/>
                  </a:lnTo>
                  <a:lnTo>
                    <a:pt x="281" y="126"/>
                  </a:lnTo>
                  <a:lnTo>
                    <a:pt x="226" y="196"/>
                  </a:lnTo>
                  <a:lnTo>
                    <a:pt x="192" y="287"/>
                  </a:lnTo>
                  <a:lnTo>
                    <a:pt x="178" y="407"/>
                  </a:lnTo>
                  <a:lnTo>
                    <a:pt x="192" y="526"/>
                  </a:lnTo>
                  <a:lnTo>
                    <a:pt x="219" y="645"/>
                  </a:lnTo>
                  <a:lnTo>
                    <a:pt x="254" y="750"/>
                  </a:lnTo>
                  <a:lnTo>
                    <a:pt x="295" y="863"/>
                  </a:lnTo>
                  <a:lnTo>
                    <a:pt x="329" y="989"/>
                  </a:lnTo>
                  <a:lnTo>
                    <a:pt x="343" y="1108"/>
                  </a:lnTo>
                  <a:lnTo>
                    <a:pt x="343" y="1129"/>
                  </a:lnTo>
                  <a:lnTo>
                    <a:pt x="336" y="1136"/>
                  </a:lnTo>
                  <a:lnTo>
                    <a:pt x="329" y="1143"/>
                  </a:lnTo>
                  <a:lnTo>
                    <a:pt x="323" y="1143"/>
                  </a:lnTo>
                  <a:lnTo>
                    <a:pt x="302" y="1143"/>
                  </a:lnTo>
                  <a:lnTo>
                    <a:pt x="48" y="1143"/>
                  </a:lnTo>
                  <a:lnTo>
                    <a:pt x="0" y="884"/>
                  </a:lnTo>
                  <a:lnTo>
                    <a:pt x="34" y="884"/>
                  </a:lnTo>
                  <a:lnTo>
                    <a:pt x="61" y="1003"/>
                  </a:lnTo>
                  <a:lnTo>
                    <a:pt x="68" y="1010"/>
                  </a:lnTo>
                  <a:lnTo>
                    <a:pt x="75" y="1017"/>
                  </a:lnTo>
                  <a:lnTo>
                    <a:pt x="82" y="1024"/>
                  </a:lnTo>
                  <a:lnTo>
                    <a:pt x="89" y="1031"/>
                  </a:lnTo>
                  <a:lnTo>
                    <a:pt x="109" y="1038"/>
                  </a:lnTo>
                  <a:lnTo>
                    <a:pt x="137" y="1038"/>
                  </a:lnTo>
                  <a:lnTo>
                    <a:pt x="171" y="1038"/>
                  </a:lnTo>
                  <a:lnTo>
                    <a:pt x="295" y="1038"/>
                  </a:lnTo>
                  <a:lnTo>
                    <a:pt x="268" y="947"/>
                  </a:lnTo>
                  <a:lnTo>
                    <a:pt x="219" y="863"/>
                  </a:lnTo>
                  <a:lnTo>
                    <a:pt x="158" y="764"/>
                  </a:lnTo>
                  <a:lnTo>
                    <a:pt x="103" y="673"/>
                  </a:lnTo>
                  <a:lnTo>
                    <a:pt x="61" y="589"/>
                  </a:lnTo>
                  <a:lnTo>
                    <a:pt x="27" y="498"/>
                  </a:lnTo>
                  <a:lnTo>
                    <a:pt x="13" y="407"/>
                  </a:lnTo>
                  <a:lnTo>
                    <a:pt x="34" y="301"/>
                  </a:lnTo>
                  <a:lnTo>
                    <a:pt x="82" y="203"/>
                  </a:lnTo>
                  <a:lnTo>
                    <a:pt x="158" y="119"/>
                  </a:lnTo>
                  <a:lnTo>
                    <a:pt x="254" y="56"/>
                  </a:lnTo>
                  <a:lnTo>
                    <a:pt x="371" y="14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Rectangle 30"/>
            <p:cNvSpPr>
              <a:spLocks noChangeArrowheads="1"/>
            </p:cNvSpPr>
            <p:nvPr/>
          </p:nvSpPr>
          <p:spPr bwMode="auto">
            <a:xfrm>
              <a:off x="14741" y="2702"/>
              <a:ext cx="1154" cy="7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/>
            </p:cNvSpPr>
            <p:nvPr/>
          </p:nvSpPr>
          <p:spPr bwMode="auto">
            <a:xfrm>
              <a:off x="15944" y="2204"/>
              <a:ext cx="1250" cy="835"/>
            </a:xfrm>
            <a:custGeom>
              <a:avLst/>
              <a:gdLst/>
              <a:ahLst/>
              <a:cxnLst>
                <a:cxn ang="0">
                  <a:pos x="151" y="14"/>
                </a:cxn>
                <a:cxn ang="0">
                  <a:pos x="233" y="106"/>
                </a:cxn>
                <a:cxn ang="0">
                  <a:pos x="274" y="239"/>
                </a:cxn>
                <a:cxn ang="0">
                  <a:pos x="281" y="365"/>
                </a:cxn>
                <a:cxn ang="0">
                  <a:pos x="281" y="484"/>
                </a:cxn>
                <a:cxn ang="0">
                  <a:pos x="268" y="646"/>
                </a:cxn>
                <a:cxn ang="0">
                  <a:pos x="542" y="274"/>
                </a:cxn>
                <a:cxn ang="0">
                  <a:pos x="652" y="70"/>
                </a:cxn>
                <a:cxn ang="0">
                  <a:pos x="646" y="56"/>
                </a:cxn>
                <a:cxn ang="0">
                  <a:pos x="673" y="21"/>
                </a:cxn>
                <a:cxn ang="0">
                  <a:pos x="701" y="7"/>
                </a:cxn>
                <a:cxn ang="0">
                  <a:pos x="721" y="0"/>
                </a:cxn>
                <a:cxn ang="0">
                  <a:pos x="742" y="7"/>
                </a:cxn>
                <a:cxn ang="0">
                  <a:pos x="742" y="21"/>
                </a:cxn>
                <a:cxn ang="0">
                  <a:pos x="756" y="35"/>
                </a:cxn>
                <a:cxn ang="0">
                  <a:pos x="811" y="190"/>
                </a:cxn>
                <a:cxn ang="0">
                  <a:pos x="872" y="449"/>
                </a:cxn>
                <a:cxn ang="0">
                  <a:pos x="900" y="674"/>
                </a:cxn>
                <a:cxn ang="0">
                  <a:pos x="1099" y="414"/>
                </a:cxn>
                <a:cxn ang="0">
                  <a:pos x="1189" y="246"/>
                </a:cxn>
                <a:cxn ang="0">
                  <a:pos x="1195" y="197"/>
                </a:cxn>
                <a:cxn ang="0">
                  <a:pos x="1189" y="169"/>
                </a:cxn>
                <a:cxn ang="0">
                  <a:pos x="1175" y="141"/>
                </a:cxn>
                <a:cxn ang="0">
                  <a:pos x="1147" y="120"/>
                </a:cxn>
                <a:cxn ang="0">
                  <a:pos x="1113" y="113"/>
                </a:cxn>
                <a:cxn ang="0">
                  <a:pos x="1106" y="92"/>
                </a:cxn>
                <a:cxn ang="0">
                  <a:pos x="1113" y="56"/>
                </a:cxn>
                <a:cxn ang="0">
                  <a:pos x="1127" y="21"/>
                </a:cxn>
                <a:cxn ang="0">
                  <a:pos x="1154" y="0"/>
                </a:cxn>
                <a:cxn ang="0">
                  <a:pos x="1216" y="28"/>
                </a:cxn>
                <a:cxn ang="0">
                  <a:pos x="1250" y="134"/>
                </a:cxn>
                <a:cxn ang="0">
                  <a:pos x="1209" y="309"/>
                </a:cxn>
                <a:cxn ang="0">
                  <a:pos x="1085" y="519"/>
                </a:cxn>
                <a:cxn ang="0">
                  <a:pos x="907" y="751"/>
                </a:cxn>
                <a:cxn ang="0">
                  <a:pos x="879" y="779"/>
                </a:cxn>
                <a:cxn ang="0">
                  <a:pos x="852" y="814"/>
                </a:cxn>
                <a:cxn ang="0">
                  <a:pos x="831" y="835"/>
                </a:cxn>
                <a:cxn ang="0">
                  <a:pos x="817" y="835"/>
                </a:cxn>
                <a:cxn ang="0">
                  <a:pos x="811" y="828"/>
                </a:cxn>
                <a:cxn ang="0">
                  <a:pos x="811" y="814"/>
                </a:cxn>
                <a:cxn ang="0">
                  <a:pos x="811" y="758"/>
                </a:cxn>
                <a:cxn ang="0">
                  <a:pos x="790" y="562"/>
                </a:cxn>
                <a:cxn ang="0">
                  <a:pos x="728" y="281"/>
                </a:cxn>
                <a:cxn ang="0">
                  <a:pos x="639" y="197"/>
                </a:cxn>
                <a:cxn ang="0">
                  <a:pos x="515" y="400"/>
                </a:cxn>
                <a:cxn ang="0">
                  <a:pos x="323" y="667"/>
                </a:cxn>
                <a:cxn ang="0">
                  <a:pos x="185" y="828"/>
                </a:cxn>
                <a:cxn ang="0">
                  <a:pos x="178" y="835"/>
                </a:cxn>
                <a:cxn ang="0">
                  <a:pos x="171" y="835"/>
                </a:cxn>
                <a:cxn ang="0">
                  <a:pos x="158" y="828"/>
                </a:cxn>
                <a:cxn ang="0">
                  <a:pos x="158" y="814"/>
                </a:cxn>
                <a:cxn ang="0">
                  <a:pos x="158" y="800"/>
                </a:cxn>
                <a:cxn ang="0">
                  <a:pos x="178" y="674"/>
                </a:cxn>
                <a:cxn ang="0">
                  <a:pos x="192" y="449"/>
                </a:cxn>
                <a:cxn ang="0">
                  <a:pos x="178" y="281"/>
                </a:cxn>
                <a:cxn ang="0">
                  <a:pos x="130" y="134"/>
                </a:cxn>
                <a:cxn ang="0">
                  <a:pos x="20" y="63"/>
                </a:cxn>
                <a:cxn ang="0">
                  <a:pos x="6" y="63"/>
                </a:cxn>
                <a:cxn ang="0">
                  <a:pos x="6" y="42"/>
                </a:cxn>
                <a:cxn ang="0">
                  <a:pos x="34" y="14"/>
                </a:cxn>
                <a:cxn ang="0">
                  <a:pos x="68" y="0"/>
                </a:cxn>
              </a:cxnLst>
              <a:rect l="0" t="0" r="r" b="b"/>
              <a:pathLst>
                <a:path w="1250" h="835">
                  <a:moveTo>
                    <a:pt x="82" y="0"/>
                  </a:moveTo>
                  <a:lnTo>
                    <a:pt x="151" y="14"/>
                  </a:lnTo>
                  <a:lnTo>
                    <a:pt x="199" y="49"/>
                  </a:lnTo>
                  <a:lnTo>
                    <a:pt x="233" y="106"/>
                  </a:lnTo>
                  <a:lnTo>
                    <a:pt x="261" y="176"/>
                  </a:lnTo>
                  <a:lnTo>
                    <a:pt x="274" y="239"/>
                  </a:lnTo>
                  <a:lnTo>
                    <a:pt x="281" y="309"/>
                  </a:lnTo>
                  <a:lnTo>
                    <a:pt x="281" y="365"/>
                  </a:lnTo>
                  <a:lnTo>
                    <a:pt x="281" y="400"/>
                  </a:lnTo>
                  <a:lnTo>
                    <a:pt x="281" y="484"/>
                  </a:lnTo>
                  <a:lnTo>
                    <a:pt x="274" y="569"/>
                  </a:lnTo>
                  <a:lnTo>
                    <a:pt x="268" y="646"/>
                  </a:lnTo>
                  <a:lnTo>
                    <a:pt x="412" y="463"/>
                  </a:lnTo>
                  <a:lnTo>
                    <a:pt x="542" y="274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63"/>
                  </a:lnTo>
                  <a:lnTo>
                    <a:pt x="646" y="56"/>
                  </a:lnTo>
                  <a:lnTo>
                    <a:pt x="652" y="35"/>
                  </a:lnTo>
                  <a:lnTo>
                    <a:pt x="673" y="21"/>
                  </a:lnTo>
                  <a:lnTo>
                    <a:pt x="687" y="14"/>
                  </a:lnTo>
                  <a:lnTo>
                    <a:pt x="701" y="7"/>
                  </a:lnTo>
                  <a:lnTo>
                    <a:pt x="714" y="0"/>
                  </a:lnTo>
                  <a:lnTo>
                    <a:pt x="721" y="0"/>
                  </a:lnTo>
                  <a:lnTo>
                    <a:pt x="728" y="0"/>
                  </a:lnTo>
                  <a:lnTo>
                    <a:pt x="742" y="7"/>
                  </a:lnTo>
                  <a:lnTo>
                    <a:pt x="742" y="7"/>
                  </a:lnTo>
                  <a:lnTo>
                    <a:pt x="742" y="21"/>
                  </a:lnTo>
                  <a:lnTo>
                    <a:pt x="749" y="28"/>
                  </a:lnTo>
                  <a:lnTo>
                    <a:pt x="756" y="35"/>
                  </a:lnTo>
                  <a:lnTo>
                    <a:pt x="756" y="42"/>
                  </a:lnTo>
                  <a:lnTo>
                    <a:pt x="811" y="190"/>
                  </a:lnTo>
                  <a:lnTo>
                    <a:pt x="845" y="330"/>
                  </a:lnTo>
                  <a:lnTo>
                    <a:pt x="872" y="449"/>
                  </a:lnTo>
                  <a:lnTo>
                    <a:pt x="886" y="569"/>
                  </a:lnTo>
                  <a:lnTo>
                    <a:pt x="900" y="674"/>
                  </a:lnTo>
                  <a:lnTo>
                    <a:pt x="1017" y="533"/>
                  </a:lnTo>
                  <a:lnTo>
                    <a:pt x="1099" y="414"/>
                  </a:lnTo>
                  <a:lnTo>
                    <a:pt x="1154" y="323"/>
                  </a:lnTo>
                  <a:lnTo>
                    <a:pt x="1189" y="246"/>
                  </a:lnTo>
                  <a:lnTo>
                    <a:pt x="1195" y="204"/>
                  </a:lnTo>
                  <a:lnTo>
                    <a:pt x="1195" y="197"/>
                  </a:lnTo>
                  <a:lnTo>
                    <a:pt x="1195" y="183"/>
                  </a:lnTo>
                  <a:lnTo>
                    <a:pt x="1189" y="169"/>
                  </a:lnTo>
                  <a:lnTo>
                    <a:pt x="1189" y="155"/>
                  </a:lnTo>
                  <a:lnTo>
                    <a:pt x="1175" y="141"/>
                  </a:lnTo>
                  <a:lnTo>
                    <a:pt x="1168" y="127"/>
                  </a:lnTo>
                  <a:lnTo>
                    <a:pt x="1147" y="120"/>
                  </a:lnTo>
                  <a:lnTo>
                    <a:pt x="1127" y="113"/>
                  </a:lnTo>
                  <a:lnTo>
                    <a:pt x="1113" y="113"/>
                  </a:lnTo>
                  <a:lnTo>
                    <a:pt x="1106" y="106"/>
                  </a:lnTo>
                  <a:lnTo>
                    <a:pt x="1106" y="92"/>
                  </a:lnTo>
                  <a:lnTo>
                    <a:pt x="1106" y="77"/>
                  </a:lnTo>
                  <a:lnTo>
                    <a:pt x="1113" y="56"/>
                  </a:lnTo>
                  <a:lnTo>
                    <a:pt x="1120" y="35"/>
                  </a:lnTo>
                  <a:lnTo>
                    <a:pt x="1127" y="21"/>
                  </a:lnTo>
                  <a:lnTo>
                    <a:pt x="1140" y="7"/>
                  </a:lnTo>
                  <a:lnTo>
                    <a:pt x="1154" y="0"/>
                  </a:lnTo>
                  <a:lnTo>
                    <a:pt x="1189" y="7"/>
                  </a:lnTo>
                  <a:lnTo>
                    <a:pt x="1216" y="28"/>
                  </a:lnTo>
                  <a:lnTo>
                    <a:pt x="1243" y="70"/>
                  </a:lnTo>
                  <a:lnTo>
                    <a:pt x="1250" y="134"/>
                  </a:lnTo>
                  <a:lnTo>
                    <a:pt x="1243" y="211"/>
                  </a:lnTo>
                  <a:lnTo>
                    <a:pt x="1209" y="309"/>
                  </a:lnTo>
                  <a:lnTo>
                    <a:pt x="1154" y="407"/>
                  </a:lnTo>
                  <a:lnTo>
                    <a:pt x="1085" y="519"/>
                  </a:lnTo>
                  <a:lnTo>
                    <a:pt x="1003" y="639"/>
                  </a:lnTo>
                  <a:lnTo>
                    <a:pt x="907" y="751"/>
                  </a:lnTo>
                  <a:lnTo>
                    <a:pt x="893" y="765"/>
                  </a:lnTo>
                  <a:lnTo>
                    <a:pt x="879" y="779"/>
                  </a:lnTo>
                  <a:lnTo>
                    <a:pt x="865" y="800"/>
                  </a:lnTo>
                  <a:lnTo>
                    <a:pt x="852" y="814"/>
                  </a:lnTo>
                  <a:lnTo>
                    <a:pt x="838" y="828"/>
                  </a:lnTo>
                  <a:lnTo>
                    <a:pt x="831" y="835"/>
                  </a:lnTo>
                  <a:lnTo>
                    <a:pt x="824" y="835"/>
                  </a:lnTo>
                  <a:lnTo>
                    <a:pt x="817" y="835"/>
                  </a:lnTo>
                  <a:lnTo>
                    <a:pt x="811" y="835"/>
                  </a:lnTo>
                  <a:lnTo>
                    <a:pt x="811" y="828"/>
                  </a:lnTo>
                  <a:lnTo>
                    <a:pt x="811" y="821"/>
                  </a:lnTo>
                  <a:lnTo>
                    <a:pt x="811" y="814"/>
                  </a:lnTo>
                  <a:lnTo>
                    <a:pt x="811" y="800"/>
                  </a:lnTo>
                  <a:lnTo>
                    <a:pt x="811" y="758"/>
                  </a:lnTo>
                  <a:lnTo>
                    <a:pt x="804" y="681"/>
                  </a:lnTo>
                  <a:lnTo>
                    <a:pt x="790" y="562"/>
                  </a:lnTo>
                  <a:lnTo>
                    <a:pt x="762" y="428"/>
                  </a:lnTo>
                  <a:lnTo>
                    <a:pt x="728" y="281"/>
                  </a:lnTo>
                  <a:lnTo>
                    <a:pt x="673" y="127"/>
                  </a:lnTo>
                  <a:lnTo>
                    <a:pt x="639" y="197"/>
                  </a:lnTo>
                  <a:lnTo>
                    <a:pt x="584" y="288"/>
                  </a:lnTo>
                  <a:lnTo>
                    <a:pt x="515" y="400"/>
                  </a:lnTo>
                  <a:lnTo>
                    <a:pt x="426" y="526"/>
                  </a:lnTo>
                  <a:lnTo>
                    <a:pt x="323" y="667"/>
                  </a:lnTo>
                  <a:lnTo>
                    <a:pt x="199" y="814"/>
                  </a:lnTo>
                  <a:lnTo>
                    <a:pt x="185" y="828"/>
                  </a:lnTo>
                  <a:lnTo>
                    <a:pt x="178" y="835"/>
                  </a:lnTo>
                  <a:lnTo>
                    <a:pt x="178" y="835"/>
                  </a:lnTo>
                  <a:lnTo>
                    <a:pt x="171" y="835"/>
                  </a:lnTo>
                  <a:lnTo>
                    <a:pt x="171" y="835"/>
                  </a:lnTo>
                  <a:lnTo>
                    <a:pt x="164" y="835"/>
                  </a:lnTo>
                  <a:lnTo>
                    <a:pt x="158" y="828"/>
                  </a:lnTo>
                  <a:lnTo>
                    <a:pt x="158" y="814"/>
                  </a:lnTo>
                  <a:lnTo>
                    <a:pt x="158" y="814"/>
                  </a:lnTo>
                  <a:lnTo>
                    <a:pt x="158" y="807"/>
                  </a:lnTo>
                  <a:lnTo>
                    <a:pt x="158" y="800"/>
                  </a:lnTo>
                  <a:lnTo>
                    <a:pt x="164" y="786"/>
                  </a:lnTo>
                  <a:lnTo>
                    <a:pt x="178" y="674"/>
                  </a:lnTo>
                  <a:lnTo>
                    <a:pt x="192" y="555"/>
                  </a:lnTo>
                  <a:lnTo>
                    <a:pt x="192" y="449"/>
                  </a:lnTo>
                  <a:lnTo>
                    <a:pt x="192" y="365"/>
                  </a:lnTo>
                  <a:lnTo>
                    <a:pt x="178" y="281"/>
                  </a:lnTo>
                  <a:lnTo>
                    <a:pt x="164" y="204"/>
                  </a:lnTo>
                  <a:lnTo>
                    <a:pt x="130" y="134"/>
                  </a:lnTo>
                  <a:lnTo>
                    <a:pt x="82" y="84"/>
                  </a:lnTo>
                  <a:lnTo>
                    <a:pt x="20" y="63"/>
                  </a:lnTo>
                  <a:lnTo>
                    <a:pt x="13" y="63"/>
                  </a:lnTo>
                  <a:lnTo>
                    <a:pt x="6" y="63"/>
                  </a:lnTo>
                  <a:lnTo>
                    <a:pt x="0" y="56"/>
                  </a:lnTo>
                  <a:lnTo>
                    <a:pt x="6" y="42"/>
                  </a:lnTo>
                  <a:lnTo>
                    <a:pt x="20" y="28"/>
                  </a:lnTo>
                  <a:lnTo>
                    <a:pt x="34" y="14"/>
                  </a:lnTo>
                  <a:lnTo>
                    <a:pt x="55" y="7"/>
                  </a:lnTo>
                  <a:lnTo>
                    <a:pt x="68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17483" y="1362"/>
              <a:ext cx="364" cy="1621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7" y="0"/>
                </a:cxn>
                <a:cxn ang="0">
                  <a:pos x="364" y="7"/>
                </a:cxn>
                <a:cxn ang="0">
                  <a:pos x="364" y="14"/>
                </a:cxn>
                <a:cxn ang="0">
                  <a:pos x="364" y="22"/>
                </a:cxn>
                <a:cxn ang="0">
                  <a:pos x="364" y="22"/>
                </a:cxn>
                <a:cxn ang="0">
                  <a:pos x="357" y="29"/>
                </a:cxn>
                <a:cxn ang="0">
                  <a:pos x="344" y="43"/>
                </a:cxn>
                <a:cxn ang="0">
                  <a:pos x="241" y="176"/>
                </a:cxn>
                <a:cxn ang="0">
                  <a:pos x="172" y="316"/>
                </a:cxn>
                <a:cxn ang="0">
                  <a:pos x="124" y="478"/>
                </a:cxn>
                <a:cxn ang="0">
                  <a:pos x="96" y="639"/>
                </a:cxn>
                <a:cxn ang="0">
                  <a:pos x="89" y="807"/>
                </a:cxn>
                <a:cxn ang="0">
                  <a:pos x="96" y="934"/>
                </a:cxn>
                <a:cxn ang="0">
                  <a:pos x="110" y="1067"/>
                </a:cxn>
                <a:cxn ang="0">
                  <a:pos x="137" y="1200"/>
                </a:cxn>
                <a:cxn ang="0">
                  <a:pos x="186" y="1333"/>
                </a:cxn>
                <a:cxn ang="0">
                  <a:pos x="254" y="1460"/>
                </a:cxn>
                <a:cxn ang="0">
                  <a:pos x="337" y="1565"/>
                </a:cxn>
                <a:cxn ang="0">
                  <a:pos x="351" y="1579"/>
                </a:cxn>
                <a:cxn ang="0">
                  <a:pos x="364" y="1593"/>
                </a:cxn>
                <a:cxn ang="0">
                  <a:pos x="364" y="1593"/>
                </a:cxn>
                <a:cxn ang="0">
                  <a:pos x="364" y="1600"/>
                </a:cxn>
                <a:cxn ang="0">
                  <a:pos x="364" y="1600"/>
                </a:cxn>
                <a:cxn ang="0">
                  <a:pos x="364" y="1600"/>
                </a:cxn>
                <a:cxn ang="0">
                  <a:pos x="364" y="1614"/>
                </a:cxn>
                <a:cxn ang="0">
                  <a:pos x="357" y="1614"/>
                </a:cxn>
                <a:cxn ang="0">
                  <a:pos x="351" y="1621"/>
                </a:cxn>
                <a:cxn ang="0">
                  <a:pos x="330" y="1607"/>
                </a:cxn>
                <a:cxn ang="0">
                  <a:pos x="282" y="1572"/>
                </a:cxn>
                <a:cxn ang="0">
                  <a:pos x="227" y="1509"/>
                </a:cxn>
                <a:cxn ang="0">
                  <a:pos x="165" y="1425"/>
                </a:cxn>
                <a:cxn ang="0">
                  <a:pos x="103" y="1312"/>
                </a:cxn>
                <a:cxn ang="0">
                  <a:pos x="48" y="1179"/>
                </a:cxn>
                <a:cxn ang="0">
                  <a:pos x="21" y="1039"/>
                </a:cxn>
                <a:cxn ang="0">
                  <a:pos x="0" y="912"/>
                </a:cxn>
                <a:cxn ang="0">
                  <a:pos x="0" y="807"/>
                </a:cxn>
                <a:cxn ang="0">
                  <a:pos x="7" y="660"/>
                </a:cxn>
                <a:cxn ang="0">
                  <a:pos x="34" y="492"/>
                </a:cxn>
                <a:cxn ang="0">
                  <a:pos x="96" y="316"/>
                </a:cxn>
                <a:cxn ang="0">
                  <a:pos x="151" y="218"/>
                </a:cxn>
                <a:cxn ang="0">
                  <a:pos x="199" y="141"/>
                </a:cxn>
                <a:cxn ang="0">
                  <a:pos x="254" y="78"/>
                </a:cxn>
                <a:cxn ang="0">
                  <a:pos x="302" y="36"/>
                </a:cxn>
                <a:cxn ang="0">
                  <a:pos x="330" y="7"/>
                </a:cxn>
                <a:cxn ang="0">
                  <a:pos x="351" y="0"/>
                </a:cxn>
              </a:cxnLst>
              <a:rect l="0" t="0" r="r" b="b"/>
              <a:pathLst>
                <a:path w="364" h="1621">
                  <a:moveTo>
                    <a:pt x="351" y="0"/>
                  </a:moveTo>
                  <a:lnTo>
                    <a:pt x="357" y="0"/>
                  </a:lnTo>
                  <a:lnTo>
                    <a:pt x="364" y="7"/>
                  </a:lnTo>
                  <a:lnTo>
                    <a:pt x="364" y="14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57" y="29"/>
                  </a:lnTo>
                  <a:lnTo>
                    <a:pt x="344" y="43"/>
                  </a:lnTo>
                  <a:lnTo>
                    <a:pt x="241" y="176"/>
                  </a:lnTo>
                  <a:lnTo>
                    <a:pt x="172" y="316"/>
                  </a:lnTo>
                  <a:lnTo>
                    <a:pt x="124" y="478"/>
                  </a:lnTo>
                  <a:lnTo>
                    <a:pt x="96" y="639"/>
                  </a:lnTo>
                  <a:lnTo>
                    <a:pt x="89" y="807"/>
                  </a:lnTo>
                  <a:lnTo>
                    <a:pt x="96" y="934"/>
                  </a:lnTo>
                  <a:lnTo>
                    <a:pt x="110" y="1067"/>
                  </a:lnTo>
                  <a:lnTo>
                    <a:pt x="137" y="1200"/>
                  </a:lnTo>
                  <a:lnTo>
                    <a:pt x="186" y="1333"/>
                  </a:lnTo>
                  <a:lnTo>
                    <a:pt x="254" y="1460"/>
                  </a:lnTo>
                  <a:lnTo>
                    <a:pt x="337" y="1565"/>
                  </a:lnTo>
                  <a:lnTo>
                    <a:pt x="351" y="1579"/>
                  </a:lnTo>
                  <a:lnTo>
                    <a:pt x="364" y="1593"/>
                  </a:lnTo>
                  <a:lnTo>
                    <a:pt x="364" y="1593"/>
                  </a:lnTo>
                  <a:lnTo>
                    <a:pt x="364" y="1600"/>
                  </a:lnTo>
                  <a:lnTo>
                    <a:pt x="364" y="1600"/>
                  </a:lnTo>
                  <a:lnTo>
                    <a:pt x="364" y="1600"/>
                  </a:lnTo>
                  <a:lnTo>
                    <a:pt x="364" y="1614"/>
                  </a:lnTo>
                  <a:lnTo>
                    <a:pt x="357" y="1614"/>
                  </a:lnTo>
                  <a:lnTo>
                    <a:pt x="351" y="1621"/>
                  </a:lnTo>
                  <a:lnTo>
                    <a:pt x="330" y="1607"/>
                  </a:lnTo>
                  <a:lnTo>
                    <a:pt x="282" y="1572"/>
                  </a:lnTo>
                  <a:lnTo>
                    <a:pt x="227" y="1509"/>
                  </a:lnTo>
                  <a:lnTo>
                    <a:pt x="165" y="1425"/>
                  </a:lnTo>
                  <a:lnTo>
                    <a:pt x="103" y="1312"/>
                  </a:lnTo>
                  <a:lnTo>
                    <a:pt x="48" y="1179"/>
                  </a:lnTo>
                  <a:lnTo>
                    <a:pt x="21" y="1039"/>
                  </a:lnTo>
                  <a:lnTo>
                    <a:pt x="0" y="912"/>
                  </a:lnTo>
                  <a:lnTo>
                    <a:pt x="0" y="807"/>
                  </a:lnTo>
                  <a:lnTo>
                    <a:pt x="7" y="660"/>
                  </a:lnTo>
                  <a:lnTo>
                    <a:pt x="34" y="492"/>
                  </a:lnTo>
                  <a:lnTo>
                    <a:pt x="96" y="316"/>
                  </a:lnTo>
                  <a:lnTo>
                    <a:pt x="151" y="218"/>
                  </a:lnTo>
                  <a:lnTo>
                    <a:pt x="199" y="141"/>
                  </a:lnTo>
                  <a:lnTo>
                    <a:pt x="254" y="78"/>
                  </a:lnTo>
                  <a:lnTo>
                    <a:pt x="302" y="36"/>
                  </a:lnTo>
                  <a:lnTo>
                    <a:pt x="330" y="7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 noEditPoints="1"/>
            </p:cNvSpPr>
            <p:nvPr/>
          </p:nvSpPr>
          <p:spPr bwMode="auto">
            <a:xfrm>
              <a:off x="18060" y="1840"/>
              <a:ext cx="859" cy="1087"/>
            </a:xfrm>
            <a:custGeom>
              <a:avLst/>
              <a:gdLst/>
              <a:ahLst/>
              <a:cxnLst>
                <a:cxn ang="0">
                  <a:pos x="62" y="799"/>
                </a:cxn>
                <a:cxn ang="0">
                  <a:pos x="35" y="968"/>
                </a:cxn>
                <a:cxn ang="0">
                  <a:pos x="48" y="1017"/>
                </a:cxn>
                <a:cxn ang="0">
                  <a:pos x="83" y="1045"/>
                </a:cxn>
                <a:cxn ang="0">
                  <a:pos x="193" y="989"/>
                </a:cxn>
                <a:cxn ang="0">
                  <a:pos x="234" y="841"/>
                </a:cxn>
                <a:cxn ang="0">
                  <a:pos x="103" y="645"/>
                </a:cxn>
                <a:cxn ang="0">
                  <a:pos x="282" y="7"/>
                </a:cxn>
                <a:cxn ang="0">
                  <a:pos x="289" y="28"/>
                </a:cxn>
                <a:cxn ang="0">
                  <a:pos x="268" y="35"/>
                </a:cxn>
                <a:cxn ang="0">
                  <a:pos x="117" y="210"/>
                </a:cxn>
                <a:cxn ang="0">
                  <a:pos x="83" y="406"/>
                </a:cxn>
                <a:cxn ang="0">
                  <a:pos x="103" y="477"/>
                </a:cxn>
                <a:cxn ang="0">
                  <a:pos x="310" y="231"/>
                </a:cxn>
                <a:cxn ang="0">
                  <a:pos x="578" y="77"/>
                </a:cxn>
                <a:cxn ang="0">
                  <a:pos x="784" y="119"/>
                </a:cxn>
                <a:cxn ang="0">
                  <a:pos x="859" y="315"/>
                </a:cxn>
                <a:cxn ang="0">
                  <a:pos x="701" y="659"/>
                </a:cxn>
                <a:cxn ang="0">
                  <a:pos x="433" y="743"/>
                </a:cxn>
                <a:cxn ang="0">
                  <a:pos x="351" y="617"/>
                </a:cxn>
                <a:cxn ang="0">
                  <a:pos x="358" y="568"/>
                </a:cxn>
                <a:cxn ang="0">
                  <a:pos x="399" y="547"/>
                </a:cxn>
                <a:cxn ang="0">
                  <a:pos x="426" y="561"/>
                </a:cxn>
                <a:cxn ang="0">
                  <a:pos x="426" y="575"/>
                </a:cxn>
                <a:cxn ang="0">
                  <a:pos x="406" y="610"/>
                </a:cxn>
                <a:cxn ang="0">
                  <a:pos x="399" y="666"/>
                </a:cxn>
                <a:cxn ang="0">
                  <a:pos x="447" y="708"/>
                </a:cxn>
                <a:cxn ang="0">
                  <a:pos x="495" y="715"/>
                </a:cxn>
                <a:cxn ang="0">
                  <a:pos x="633" y="638"/>
                </a:cxn>
                <a:cxn ang="0">
                  <a:pos x="736" y="420"/>
                </a:cxn>
                <a:cxn ang="0">
                  <a:pos x="756" y="203"/>
                </a:cxn>
                <a:cxn ang="0">
                  <a:pos x="646" y="105"/>
                </a:cxn>
                <a:cxn ang="0">
                  <a:pos x="461" y="161"/>
                </a:cxn>
                <a:cxn ang="0">
                  <a:pos x="220" y="399"/>
                </a:cxn>
                <a:cxn ang="0">
                  <a:pos x="145" y="540"/>
                </a:cxn>
                <a:cxn ang="0">
                  <a:pos x="213" y="624"/>
                </a:cxn>
                <a:cxn ang="0">
                  <a:pos x="296" y="743"/>
                </a:cxn>
                <a:cxn ang="0">
                  <a:pos x="296" y="912"/>
                </a:cxn>
                <a:cxn ang="0">
                  <a:pos x="103" y="1087"/>
                </a:cxn>
                <a:cxn ang="0">
                  <a:pos x="0" y="1003"/>
                </a:cxn>
                <a:cxn ang="0">
                  <a:pos x="21" y="792"/>
                </a:cxn>
                <a:cxn ang="0">
                  <a:pos x="48" y="575"/>
                </a:cxn>
                <a:cxn ang="0">
                  <a:pos x="7" y="434"/>
                </a:cxn>
                <a:cxn ang="0">
                  <a:pos x="97" y="140"/>
                </a:cxn>
                <a:cxn ang="0">
                  <a:pos x="268" y="0"/>
                </a:cxn>
              </a:cxnLst>
              <a:rect l="0" t="0" r="r" b="b"/>
              <a:pathLst>
                <a:path w="859" h="1087">
                  <a:moveTo>
                    <a:pt x="103" y="645"/>
                  </a:moveTo>
                  <a:lnTo>
                    <a:pt x="83" y="715"/>
                  </a:lnTo>
                  <a:lnTo>
                    <a:pt x="62" y="799"/>
                  </a:lnTo>
                  <a:lnTo>
                    <a:pt x="42" y="883"/>
                  </a:lnTo>
                  <a:lnTo>
                    <a:pt x="35" y="954"/>
                  </a:lnTo>
                  <a:lnTo>
                    <a:pt x="35" y="968"/>
                  </a:lnTo>
                  <a:lnTo>
                    <a:pt x="35" y="982"/>
                  </a:lnTo>
                  <a:lnTo>
                    <a:pt x="42" y="996"/>
                  </a:lnTo>
                  <a:lnTo>
                    <a:pt x="48" y="1017"/>
                  </a:lnTo>
                  <a:lnTo>
                    <a:pt x="55" y="1031"/>
                  </a:lnTo>
                  <a:lnTo>
                    <a:pt x="62" y="1038"/>
                  </a:lnTo>
                  <a:lnTo>
                    <a:pt x="83" y="1045"/>
                  </a:lnTo>
                  <a:lnTo>
                    <a:pt x="103" y="1052"/>
                  </a:lnTo>
                  <a:lnTo>
                    <a:pt x="152" y="1031"/>
                  </a:lnTo>
                  <a:lnTo>
                    <a:pt x="193" y="989"/>
                  </a:lnTo>
                  <a:lnTo>
                    <a:pt x="227" y="933"/>
                  </a:lnTo>
                  <a:lnTo>
                    <a:pt x="241" y="862"/>
                  </a:lnTo>
                  <a:lnTo>
                    <a:pt x="234" y="841"/>
                  </a:lnTo>
                  <a:lnTo>
                    <a:pt x="234" y="820"/>
                  </a:lnTo>
                  <a:lnTo>
                    <a:pt x="220" y="799"/>
                  </a:lnTo>
                  <a:lnTo>
                    <a:pt x="103" y="645"/>
                  </a:lnTo>
                  <a:close/>
                  <a:moveTo>
                    <a:pt x="268" y="0"/>
                  </a:moveTo>
                  <a:lnTo>
                    <a:pt x="275" y="0"/>
                  </a:lnTo>
                  <a:lnTo>
                    <a:pt x="282" y="7"/>
                  </a:lnTo>
                  <a:lnTo>
                    <a:pt x="289" y="7"/>
                  </a:lnTo>
                  <a:lnTo>
                    <a:pt x="289" y="21"/>
                  </a:lnTo>
                  <a:lnTo>
                    <a:pt x="289" y="28"/>
                  </a:lnTo>
                  <a:lnTo>
                    <a:pt x="282" y="35"/>
                  </a:lnTo>
                  <a:lnTo>
                    <a:pt x="275" y="35"/>
                  </a:lnTo>
                  <a:lnTo>
                    <a:pt x="268" y="35"/>
                  </a:lnTo>
                  <a:lnTo>
                    <a:pt x="213" y="70"/>
                  </a:lnTo>
                  <a:lnTo>
                    <a:pt x="158" y="126"/>
                  </a:lnTo>
                  <a:lnTo>
                    <a:pt x="117" y="210"/>
                  </a:lnTo>
                  <a:lnTo>
                    <a:pt x="90" y="301"/>
                  </a:lnTo>
                  <a:lnTo>
                    <a:pt x="83" y="392"/>
                  </a:lnTo>
                  <a:lnTo>
                    <a:pt x="83" y="406"/>
                  </a:lnTo>
                  <a:lnTo>
                    <a:pt x="83" y="427"/>
                  </a:lnTo>
                  <a:lnTo>
                    <a:pt x="90" y="456"/>
                  </a:lnTo>
                  <a:lnTo>
                    <a:pt x="103" y="477"/>
                  </a:lnTo>
                  <a:lnTo>
                    <a:pt x="117" y="505"/>
                  </a:lnTo>
                  <a:lnTo>
                    <a:pt x="213" y="343"/>
                  </a:lnTo>
                  <a:lnTo>
                    <a:pt x="310" y="231"/>
                  </a:lnTo>
                  <a:lnTo>
                    <a:pt x="399" y="154"/>
                  </a:lnTo>
                  <a:lnTo>
                    <a:pt x="495" y="105"/>
                  </a:lnTo>
                  <a:lnTo>
                    <a:pt x="578" y="77"/>
                  </a:lnTo>
                  <a:lnTo>
                    <a:pt x="646" y="70"/>
                  </a:lnTo>
                  <a:lnTo>
                    <a:pt x="722" y="84"/>
                  </a:lnTo>
                  <a:lnTo>
                    <a:pt x="784" y="119"/>
                  </a:lnTo>
                  <a:lnTo>
                    <a:pt x="825" y="175"/>
                  </a:lnTo>
                  <a:lnTo>
                    <a:pt x="853" y="245"/>
                  </a:lnTo>
                  <a:lnTo>
                    <a:pt x="859" y="315"/>
                  </a:lnTo>
                  <a:lnTo>
                    <a:pt x="839" y="441"/>
                  </a:lnTo>
                  <a:lnTo>
                    <a:pt x="784" y="561"/>
                  </a:lnTo>
                  <a:lnTo>
                    <a:pt x="701" y="659"/>
                  </a:lnTo>
                  <a:lnTo>
                    <a:pt x="605" y="729"/>
                  </a:lnTo>
                  <a:lnTo>
                    <a:pt x="495" y="750"/>
                  </a:lnTo>
                  <a:lnTo>
                    <a:pt x="433" y="743"/>
                  </a:lnTo>
                  <a:lnTo>
                    <a:pt x="392" y="715"/>
                  </a:lnTo>
                  <a:lnTo>
                    <a:pt x="358" y="666"/>
                  </a:lnTo>
                  <a:lnTo>
                    <a:pt x="351" y="617"/>
                  </a:lnTo>
                  <a:lnTo>
                    <a:pt x="351" y="603"/>
                  </a:lnTo>
                  <a:lnTo>
                    <a:pt x="351" y="589"/>
                  </a:lnTo>
                  <a:lnTo>
                    <a:pt x="358" y="568"/>
                  </a:lnTo>
                  <a:lnTo>
                    <a:pt x="365" y="561"/>
                  </a:lnTo>
                  <a:lnTo>
                    <a:pt x="378" y="547"/>
                  </a:lnTo>
                  <a:lnTo>
                    <a:pt x="399" y="547"/>
                  </a:lnTo>
                  <a:lnTo>
                    <a:pt x="413" y="547"/>
                  </a:lnTo>
                  <a:lnTo>
                    <a:pt x="420" y="554"/>
                  </a:lnTo>
                  <a:lnTo>
                    <a:pt x="426" y="561"/>
                  </a:lnTo>
                  <a:lnTo>
                    <a:pt x="426" y="568"/>
                  </a:lnTo>
                  <a:lnTo>
                    <a:pt x="426" y="575"/>
                  </a:lnTo>
                  <a:lnTo>
                    <a:pt x="426" y="575"/>
                  </a:lnTo>
                  <a:lnTo>
                    <a:pt x="426" y="589"/>
                  </a:lnTo>
                  <a:lnTo>
                    <a:pt x="420" y="596"/>
                  </a:lnTo>
                  <a:lnTo>
                    <a:pt x="406" y="610"/>
                  </a:lnTo>
                  <a:lnTo>
                    <a:pt x="392" y="617"/>
                  </a:lnTo>
                  <a:lnTo>
                    <a:pt x="392" y="645"/>
                  </a:lnTo>
                  <a:lnTo>
                    <a:pt x="399" y="666"/>
                  </a:lnTo>
                  <a:lnTo>
                    <a:pt x="413" y="687"/>
                  </a:lnTo>
                  <a:lnTo>
                    <a:pt x="426" y="701"/>
                  </a:lnTo>
                  <a:lnTo>
                    <a:pt x="447" y="708"/>
                  </a:lnTo>
                  <a:lnTo>
                    <a:pt x="461" y="715"/>
                  </a:lnTo>
                  <a:lnTo>
                    <a:pt x="481" y="715"/>
                  </a:lnTo>
                  <a:lnTo>
                    <a:pt x="495" y="715"/>
                  </a:lnTo>
                  <a:lnTo>
                    <a:pt x="536" y="708"/>
                  </a:lnTo>
                  <a:lnTo>
                    <a:pt x="585" y="687"/>
                  </a:lnTo>
                  <a:lnTo>
                    <a:pt x="633" y="638"/>
                  </a:lnTo>
                  <a:lnTo>
                    <a:pt x="688" y="568"/>
                  </a:lnTo>
                  <a:lnTo>
                    <a:pt x="715" y="505"/>
                  </a:lnTo>
                  <a:lnTo>
                    <a:pt x="736" y="420"/>
                  </a:lnTo>
                  <a:lnTo>
                    <a:pt x="756" y="336"/>
                  </a:lnTo>
                  <a:lnTo>
                    <a:pt x="763" y="266"/>
                  </a:lnTo>
                  <a:lnTo>
                    <a:pt x="756" y="203"/>
                  </a:lnTo>
                  <a:lnTo>
                    <a:pt x="736" y="154"/>
                  </a:lnTo>
                  <a:lnTo>
                    <a:pt x="701" y="119"/>
                  </a:lnTo>
                  <a:lnTo>
                    <a:pt x="646" y="105"/>
                  </a:lnTo>
                  <a:lnTo>
                    <a:pt x="598" y="112"/>
                  </a:lnTo>
                  <a:lnTo>
                    <a:pt x="530" y="126"/>
                  </a:lnTo>
                  <a:lnTo>
                    <a:pt x="461" y="161"/>
                  </a:lnTo>
                  <a:lnTo>
                    <a:pt x="385" y="210"/>
                  </a:lnTo>
                  <a:lnTo>
                    <a:pt x="303" y="287"/>
                  </a:lnTo>
                  <a:lnTo>
                    <a:pt x="220" y="399"/>
                  </a:lnTo>
                  <a:lnTo>
                    <a:pt x="145" y="540"/>
                  </a:lnTo>
                  <a:lnTo>
                    <a:pt x="145" y="540"/>
                  </a:lnTo>
                  <a:lnTo>
                    <a:pt x="145" y="540"/>
                  </a:lnTo>
                  <a:lnTo>
                    <a:pt x="145" y="540"/>
                  </a:lnTo>
                  <a:lnTo>
                    <a:pt x="179" y="575"/>
                  </a:lnTo>
                  <a:lnTo>
                    <a:pt x="213" y="624"/>
                  </a:lnTo>
                  <a:lnTo>
                    <a:pt x="241" y="666"/>
                  </a:lnTo>
                  <a:lnTo>
                    <a:pt x="275" y="715"/>
                  </a:lnTo>
                  <a:lnTo>
                    <a:pt x="296" y="743"/>
                  </a:lnTo>
                  <a:lnTo>
                    <a:pt x="310" y="778"/>
                  </a:lnTo>
                  <a:lnTo>
                    <a:pt x="310" y="820"/>
                  </a:lnTo>
                  <a:lnTo>
                    <a:pt x="296" y="912"/>
                  </a:lnTo>
                  <a:lnTo>
                    <a:pt x="248" y="1003"/>
                  </a:lnTo>
                  <a:lnTo>
                    <a:pt x="179" y="1059"/>
                  </a:lnTo>
                  <a:lnTo>
                    <a:pt x="103" y="1087"/>
                  </a:lnTo>
                  <a:lnTo>
                    <a:pt x="55" y="1073"/>
                  </a:lnTo>
                  <a:lnTo>
                    <a:pt x="21" y="1045"/>
                  </a:lnTo>
                  <a:lnTo>
                    <a:pt x="0" y="1003"/>
                  </a:lnTo>
                  <a:lnTo>
                    <a:pt x="0" y="954"/>
                  </a:lnTo>
                  <a:lnTo>
                    <a:pt x="7" y="883"/>
                  </a:lnTo>
                  <a:lnTo>
                    <a:pt x="21" y="792"/>
                  </a:lnTo>
                  <a:lnTo>
                    <a:pt x="48" y="694"/>
                  </a:lnTo>
                  <a:lnTo>
                    <a:pt x="76" y="610"/>
                  </a:lnTo>
                  <a:lnTo>
                    <a:pt x="48" y="575"/>
                  </a:lnTo>
                  <a:lnTo>
                    <a:pt x="28" y="540"/>
                  </a:lnTo>
                  <a:lnTo>
                    <a:pt x="14" y="498"/>
                  </a:lnTo>
                  <a:lnTo>
                    <a:pt x="7" y="434"/>
                  </a:lnTo>
                  <a:lnTo>
                    <a:pt x="21" y="329"/>
                  </a:lnTo>
                  <a:lnTo>
                    <a:pt x="48" y="231"/>
                  </a:lnTo>
                  <a:lnTo>
                    <a:pt x="97" y="140"/>
                  </a:lnTo>
                  <a:lnTo>
                    <a:pt x="152" y="70"/>
                  </a:lnTo>
                  <a:lnTo>
                    <a:pt x="213" y="21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19091" y="2408"/>
              <a:ext cx="186" cy="484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4" y="7"/>
                </a:cxn>
                <a:cxn ang="0">
                  <a:pos x="158" y="42"/>
                </a:cxn>
                <a:cxn ang="0">
                  <a:pos x="179" y="91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72" y="252"/>
                </a:cxn>
                <a:cxn ang="0">
                  <a:pos x="151" y="329"/>
                </a:cxn>
                <a:cxn ang="0">
                  <a:pos x="117" y="393"/>
                </a:cxn>
                <a:cxn ang="0">
                  <a:pos x="83" y="442"/>
                </a:cxn>
                <a:cxn ang="0">
                  <a:pos x="55" y="470"/>
                </a:cxn>
                <a:cxn ang="0">
                  <a:pos x="41" y="484"/>
                </a:cxn>
                <a:cxn ang="0">
                  <a:pos x="35" y="477"/>
                </a:cxn>
                <a:cxn ang="0">
                  <a:pos x="28" y="470"/>
                </a:cxn>
                <a:cxn ang="0">
                  <a:pos x="21" y="463"/>
                </a:cxn>
                <a:cxn ang="0">
                  <a:pos x="28" y="463"/>
                </a:cxn>
                <a:cxn ang="0">
                  <a:pos x="28" y="456"/>
                </a:cxn>
                <a:cxn ang="0">
                  <a:pos x="35" y="449"/>
                </a:cxn>
                <a:cxn ang="0">
                  <a:pos x="41" y="435"/>
                </a:cxn>
                <a:cxn ang="0">
                  <a:pos x="90" y="372"/>
                </a:cxn>
                <a:cxn ang="0">
                  <a:pos x="131" y="280"/>
                </a:cxn>
                <a:cxn ang="0">
                  <a:pos x="151" y="168"/>
                </a:cxn>
                <a:cxn ang="0">
                  <a:pos x="151" y="154"/>
                </a:cxn>
                <a:cxn ang="0">
                  <a:pos x="151" y="147"/>
                </a:cxn>
                <a:cxn ang="0">
                  <a:pos x="145" y="140"/>
                </a:cxn>
                <a:cxn ang="0">
                  <a:pos x="145" y="140"/>
                </a:cxn>
                <a:cxn ang="0">
                  <a:pos x="145" y="140"/>
                </a:cxn>
                <a:cxn ang="0">
                  <a:pos x="145" y="147"/>
                </a:cxn>
                <a:cxn ang="0">
                  <a:pos x="138" y="147"/>
                </a:cxn>
                <a:cxn ang="0">
                  <a:pos x="124" y="161"/>
                </a:cxn>
                <a:cxn ang="0">
                  <a:pos x="103" y="168"/>
                </a:cxn>
                <a:cxn ang="0">
                  <a:pos x="83" y="168"/>
                </a:cxn>
                <a:cxn ang="0">
                  <a:pos x="62" y="161"/>
                </a:cxn>
                <a:cxn ang="0">
                  <a:pos x="35" y="154"/>
                </a:cxn>
                <a:cxn ang="0">
                  <a:pos x="21" y="140"/>
                </a:cxn>
                <a:cxn ang="0">
                  <a:pos x="7" y="126"/>
                </a:cxn>
                <a:cxn ang="0">
                  <a:pos x="0" y="105"/>
                </a:cxn>
                <a:cxn ang="0">
                  <a:pos x="0" y="84"/>
                </a:cxn>
                <a:cxn ang="0">
                  <a:pos x="0" y="63"/>
                </a:cxn>
                <a:cxn ang="0">
                  <a:pos x="7" y="42"/>
                </a:cxn>
                <a:cxn ang="0">
                  <a:pos x="21" y="21"/>
                </a:cxn>
                <a:cxn ang="0">
                  <a:pos x="35" y="7"/>
                </a:cxn>
                <a:cxn ang="0">
                  <a:pos x="62" y="0"/>
                </a:cxn>
                <a:cxn ang="0">
                  <a:pos x="83" y="0"/>
                </a:cxn>
              </a:cxnLst>
              <a:rect l="0" t="0" r="r" b="b"/>
              <a:pathLst>
                <a:path w="186" h="484">
                  <a:moveTo>
                    <a:pt x="83" y="0"/>
                  </a:moveTo>
                  <a:lnTo>
                    <a:pt x="124" y="7"/>
                  </a:lnTo>
                  <a:lnTo>
                    <a:pt x="158" y="42"/>
                  </a:lnTo>
                  <a:lnTo>
                    <a:pt x="179" y="91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72" y="252"/>
                  </a:lnTo>
                  <a:lnTo>
                    <a:pt x="151" y="329"/>
                  </a:lnTo>
                  <a:lnTo>
                    <a:pt x="117" y="393"/>
                  </a:lnTo>
                  <a:lnTo>
                    <a:pt x="83" y="442"/>
                  </a:lnTo>
                  <a:lnTo>
                    <a:pt x="55" y="470"/>
                  </a:lnTo>
                  <a:lnTo>
                    <a:pt x="41" y="484"/>
                  </a:lnTo>
                  <a:lnTo>
                    <a:pt x="35" y="477"/>
                  </a:lnTo>
                  <a:lnTo>
                    <a:pt x="28" y="470"/>
                  </a:lnTo>
                  <a:lnTo>
                    <a:pt x="21" y="463"/>
                  </a:lnTo>
                  <a:lnTo>
                    <a:pt x="28" y="463"/>
                  </a:lnTo>
                  <a:lnTo>
                    <a:pt x="28" y="456"/>
                  </a:lnTo>
                  <a:lnTo>
                    <a:pt x="35" y="449"/>
                  </a:lnTo>
                  <a:lnTo>
                    <a:pt x="41" y="435"/>
                  </a:lnTo>
                  <a:lnTo>
                    <a:pt x="90" y="372"/>
                  </a:lnTo>
                  <a:lnTo>
                    <a:pt x="131" y="280"/>
                  </a:lnTo>
                  <a:lnTo>
                    <a:pt x="151" y="168"/>
                  </a:lnTo>
                  <a:lnTo>
                    <a:pt x="151" y="154"/>
                  </a:lnTo>
                  <a:lnTo>
                    <a:pt x="151" y="147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7"/>
                  </a:lnTo>
                  <a:lnTo>
                    <a:pt x="138" y="147"/>
                  </a:lnTo>
                  <a:lnTo>
                    <a:pt x="124" y="161"/>
                  </a:lnTo>
                  <a:lnTo>
                    <a:pt x="103" y="168"/>
                  </a:lnTo>
                  <a:lnTo>
                    <a:pt x="83" y="168"/>
                  </a:lnTo>
                  <a:lnTo>
                    <a:pt x="62" y="161"/>
                  </a:lnTo>
                  <a:lnTo>
                    <a:pt x="35" y="154"/>
                  </a:lnTo>
                  <a:lnTo>
                    <a:pt x="21" y="140"/>
                  </a:lnTo>
                  <a:lnTo>
                    <a:pt x="7" y="126"/>
                  </a:lnTo>
                  <a:lnTo>
                    <a:pt x="0" y="105"/>
                  </a:lnTo>
                  <a:lnTo>
                    <a:pt x="0" y="84"/>
                  </a:lnTo>
                  <a:lnTo>
                    <a:pt x="0" y="63"/>
                  </a:lnTo>
                  <a:lnTo>
                    <a:pt x="7" y="42"/>
                  </a:lnTo>
                  <a:lnTo>
                    <a:pt x="21" y="21"/>
                  </a:lnTo>
                  <a:lnTo>
                    <a:pt x="35" y="7"/>
                  </a:lnTo>
                  <a:lnTo>
                    <a:pt x="6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Freeform 35"/>
            <p:cNvSpPr>
              <a:spLocks noEditPoints="1"/>
            </p:cNvSpPr>
            <p:nvPr/>
          </p:nvSpPr>
          <p:spPr bwMode="auto">
            <a:xfrm>
              <a:off x="19724" y="1861"/>
              <a:ext cx="728" cy="729"/>
            </a:xfrm>
            <a:custGeom>
              <a:avLst/>
              <a:gdLst/>
              <a:ahLst/>
              <a:cxnLst>
                <a:cxn ang="0">
                  <a:pos x="323" y="56"/>
                </a:cxn>
                <a:cxn ang="0">
                  <a:pos x="199" y="189"/>
                </a:cxn>
                <a:cxn ang="0">
                  <a:pos x="158" y="322"/>
                </a:cxn>
                <a:cxn ang="0">
                  <a:pos x="123" y="484"/>
                </a:cxn>
                <a:cxn ang="0">
                  <a:pos x="116" y="596"/>
                </a:cxn>
                <a:cxn ang="0">
                  <a:pos x="164" y="680"/>
                </a:cxn>
                <a:cxn ang="0">
                  <a:pos x="268" y="687"/>
                </a:cxn>
                <a:cxn ang="0">
                  <a:pos x="391" y="582"/>
                </a:cxn>
                <a:cxn ang="0">
                  <a:pos x="412" y="561"/>
                </a:cxn>
                <a:cxn ang="0">
                  <a:pos x="426" y="540"/>
                </a:cxn>
                <a:cxn ang="0">
                  <a:pos x="508" y="203"/>
                </a:cxn>
                <a:cxn ang="0">
                  <a:pos x="515" y="175"/>
                </a:cxn>
                <a:cxn ang="0">
                  <a:pos x="494" y="126"/>
                </a:cxn>
                <a:cxn ang="0">
                  <a:pos x="439" y="49"/>
                </a:cxn>
                <a:cxn ang="0">
                  <a:pos x="384" y="0"/>
                </a:cxn>
                <a:cxn ang="0">
                  <a:pos x="494" y="49"/>
                </a:cxn>
                <a:cxn ang="0">
                  <a:pos x="529" y="105"/>
                </a:cxn>
                <a:cxn ang="0">
                  <a:pos x="542" y="63"/>
                </a:cxn>
                <a:cxn ang="0">
                  <a:pos x="577" y="35"/>
                </a:cxn>
                <a:cxn ang="0">
                  <a:pos x="618" y="35"/>
                </a:cxn>
                <a:cxn ang="0">
                  <a:pos x="639" y="56"/>
                </a:cxn>
                <a:cxn ang="0">
                  <a:pos x="646" y="77"/>
                </a:cxn>
                <a:cxn ang="0">
                  <a:pos x="639" y="91"/>
                </a:cxn>
                <a:cxn ang="0">
                  <a:pos x="632" y="126"/>
                </a:cxn>
                <a:cxn ang="0">
                  <a:pos x="563" y="406"/>
                </a:cxn>
                <a:cxn ang="0">
                  <a:pos x="542" y="505"/>
                </a:cxn>
                <a:cxn ang="0">
                  <a:pos x="522" y="589"/>
                </a:cxn>
                <a:cxn ang="0">
                  <a:pos x="522" y="638"/>
                </a:cxn>
                <a:cxn ang="0">
                  <a:pos x="529" y="673"/>
                </a:cxn>
                <a:cxn ang="0">
                  <a:pos x="549" y="694"/>
                </a:cxn>
                <a:cxn ang="0">
                  <a:pos x="611" y="680"/>
                </a:cxn>
                <a:cxn ang="0">
                  <a:pos x="666" y="568"/>
                </a:cxn>
                <a:cxn ang="0">
                  <a:pos x="694" y="477"/>
                </a:cxn>
                <a:cxn ang="0">
                  <a:pos x="707" y="470"/>
                </a:cxn>
                <a:cxn ang="0">
                  <a:pos x="721" y="470"/>
                </a:cxn>
                <a:cxn ang="0">
                  <a:pos x="728" y="484"/>
                </a:cxn>
                <a:cxn ang="0">
                  <a:pos x="714" y="540"/>
                </a:cxn>
                <a:cxn ang="0">
                  <a:pos x="680" y="645"/>
                </a:cxn>
                <a:cxn ang="0">
                  <a:pos x="611" y="722"/>
                </a:cxn>
                <a:cxn ang="0">
                  <a:pos x="494" y="715"/>
                </a:cxn>
                <a:cxn ang="0">
                  <a:pos x="419" y="610"/>
                </a:cxn>
                <a:cxn ang="0">
                  <a:pos x="295" y="715"/>
                </a:cxn>
                <a:cxn ang="0">
                  <a:pos x="213" y="729"/>
                </a:cxn>
                <a:cxn ang="0">
                  <a:pos x="61" y="659"/>
                </a:cxn>
                <a:cxn ang="0">
                  <a:pos x="0" y="470"/>
                </a:cxn>
                <a:cxn ang="0">
                  <a:pos x="61" y="245"/>
                </a:cxn>
                <a:cxn ang="0">
                  <a:pos x="199" y="70"/>
                </a:cxn>
                <a:cxn ang="0">
                  <a:pos x="384" y="0"/>
                </a:cxn>
              </a:cxnLst>
              <a:rect l="0" t="0" r="r" b="b"/>
              <a:pathLst>
                <a:path w="728" h="729">
                  <a:moveTo>
                    <a:pt x="384" y="35"/>
                  </a:moveTo>
                  <a:lnTo>
                    <a:pt x="323" y="56"/>
                  </a:lnTo>
                  <a:lnTo>
                    <a:pt x="254" y="105"/>
                  </a:lnTo>
                  <a:lnTo>
                    <a:pt x="199" y="189"/>
                  </a:lnTo>
                  <a:lnTo>
                    <a:pt x="178" y="245"/>
                  </a:lnTo>
                  <a:lnTo>
                    <a:pt x="158" y="322"/>
                  </a:lnTo>
                  <a:lnTo>
                    <a:pt x="137" y="406"/>
                  </a:lnTo>
                  <a:lnTo>
                    <a:pt x="123" y="484"/>
                  </a:lnTo>
                  <a:lnTo>
                    <a:pt x="116" y="547"/>
                  </a:lnTo>
                  <a:lnTo>
                    <a:pt x="116" y="596"/>
                  </a:lnTo>
                  <a:lnTo>
                    <a:pt x="137" y="645"/>
                  </a:lnTo>
                  <a:lnTo>
                    <a:pt x="164" y="680"/>
                  </a:lnTo>
                  <a:lnTo>
                    <a:pt x="213" y="694"/>
                  </a:lnTo>
                  <a:lnTo>
                    <a:pt x="268" y="687"/>
                  </a:lnTo>
                  <a:lnTo>
                    <a:pt x="329" y="652"/>
                  </a:lnTo>
                  <a:lnTo>
                    <a:pt x="391" y="582"/>
                  </a:lnTo>
                  <a:lnTo>
                    <a:pt x="405" y="568"/>
                  </a:lnTo>
                  <a:lnTo>
                    <a:pt x="412" y="561"/>
                  </a:lnTo>
                  <a:lnTo>
                    <a:pt x="419" y="547"/>
                  </a:lnTo>
                  <a:lnTo>
                    <a:pt x="426" y="540"/>
                  </a:lnTo>
                  <a:lnTo>
                    <a:pt x="426" y="519"/>
                  </a:lnTo>
                  <a:lnTo>
                    <a:pt x="508" y="203"/>
                  </a:lnTo>
                  <a:lnTo>
                    <a:pt x="508" y="189"/>
                  </a:lnTo>
                  <a:lnTo>
                    <a:pt x="515" y="175"/>
                  </a:lnTo>
                  <a:lnTo>
                    <a:pt x="508" y="161"/>
                  </a:lnTo>
                  <a:lnTo>
                    <a:pt x="494" y="126"/>
                  </a:lnTo>
                  <a:lnTo>
                    <a:pt x="474" y="84"/>
                  </a:lnTo>
                  <a:lnTo>
                    <a:pt x="439" y="49"/>
                  </a:lnTo>
                  <a:lnTo>
                    <a:pt x="384" y="35"/>
                  </a:lnTo>
                  <a:close/>
                  <a:moveTo>
                    <a:pt x="384" y="0"/>
                  </a:moveTo>
                  <a:lnTo>
                    <a:pt x="446" y="14"/>
                  </a:lnTo>
                  <a:lnTo>
                    <a:pt x="494" y="49"/>
                  </a:lnTo>
                  <a:lnTo>
                    <a:pt x="529" y="105"/>
                  </a:lnTo>
                  <a:lnTo>
                    <a:pt x="529" y="105"/>
                  </a:lnTo>
                  <a:lnTo>
                    <a:pt x="536" y="84"/>
                  </a:lnTo>
                  <a:lnTo>
                    <a:pt x="542" y="63"/>
                  </a:lnTo>
                  <a:lnTo>
                    <a:pt x="556" y="49"/>
                  </a:lnTo>
                  <a:lnTo>
                    <a:pt x="577" y="35"/>
                  </a:lnTo>
                  <a:lnTo>
                    <a:pt x="597" y="35"/>
                  </a:lnTo>
                  <a:lnTo>
                    <a:pt x="618" y="35"/>
                  </a:lnTo>
                  <a:lnTo>
                    <a:pt x="632" y="42"/>
                  </a:lnTo>
                  <a:lnTo>
                    <a:pt x="639" y="56"/>
                  </a:lnTo>
                  <a:lnTo>
                    <a:pt x="646" y="77"/>
                  </a:lnTo>
                  <a:lnTo>
                    <a:pt x="646" y="77"/>
                  </a:lnTo>
                  <a:lnTo>
                    <a:pt x="646" y="84"/>
                  </a:lnTo>
                  <a:lnTo>
                    <a:pt x="639" y="91"/>
                  </a:lnTo>
                  <a:lnTo>
                    <a:pt x="639" y="105"/>
                  </a:lnTo>
                  <a:lnTo>
                    <a:pt x="632" y="126"/>
                  </a:lnTo>
                  <a:lnTo>
                    <a:pt x="577" y="357"/>
                  </a:lnTo>
                  <a:lnTo>
                    <a:pt x="563" y="406"/>
                  </a:lnTo>
                  <a:lnTo>
                    <a:pt x="556" y="449"/>
                  </a:lnTo>
                  <a:lnTo>
                    <a:pt x="542" y="505"/>
                  </a:lnTo>
                  <a:lnTo>
                    <a:pt x="529" y="561"/>
                  </a:lnTo>
                  <a:lnTo>
                    <a:pt x="522" y="589"/>
                  </a:lnTo>
                  <a:lnTo>
                    <a:pt x="522" y="624"/>
                  </a:lnTo>
                  <a:lnTo>
                    <a:pt x="522" y="638"/>
                  </a:lnTo>
                  <a:lnTo>
                    <a:pt x="522" y="659"/>
                  </a:lnTo>
                  <a:lnTo>
                    <a:pt x="529" y="673"/>
                  </a:lnTo>
                  <a:lnTo>
                    <a:pt x="536" y="687"/>
                  </a:lnTo>
                  <a:lnTo>
                    <a:pt x="549" y="694"/>
                  </a:lnTo>
                  <a:lnTo>
                    <a:pt x="570" y="694"/>
                  </a:lnTo>
                  <a:lnTo>
                    <a:pt x="611" y="680"/>
                  </a:lnTo>
                  <a:lnTo>
                    <a:pt x="639" y="638"/>
                  </a:lnTo>
                  <a:lnTo>
                    <a:pt x="666" y="568"/>
                  </a:lnTo>
                  <a:lnTo>
                    <a:pt x="687" y="498"/>
                  </a:lnTo>
                  <a:lnTo>
                    <a:pt x="694" y="477"/>
                  </a:lnTo>
                  <a:lnTo>
                    <a:pt x="701" y="470"/>
                  </a:lnTo>
                  <a:lnTo>
                    <a:pt x="707" y="470"/>
                  </a:lnTo>
                  <a:lnTo>
                    <a:pt x="714" y="470"/>
                  </a:lnTo>
                  <a:lnTo>
                    <a:pt x="721" y="470"/>
                  </a:lnTo>
                  <a:lnTo>
                    <a:pt x="728" y="477"/>
                  </a:lnTo>
                  <a:lnTo>
                    <a:pt x="728" y="484"/>
                  </a:lnTo>
                  <a:lnTo>
                    <a:pt x="728" y="498"/>
                  </a:lnTo>
                  <a:lnTo>
                    <a:pt x="714" y="540"/>
                  </a:lnTo>
                  <a:lnTo>
                    <a:pt x="701" y="596"/>
                  </a:lnTo>
                  <a:lnTo>
                    <a:pt x="680" y="645"/>
                  </a:lnTo>
                  <a:lnTo>
                    <a:pt x="652" y="687"/>
                  </a:lnTo>
                  <a:lnTo>
                    <a:pt x="611" y="722"/>
                  </a:lnTo>
                  <a:lnTo>
                    <a:pt x="563" y="729"/>
                  </a:lnTo>
                  <a:lnTo>
                    <a:pt x="494" y="715"/>
                  </a:lnTo>
                  <a:lnTo>
                    <a:pt x="446" y="673"/>
                  </a:lnTo>
                  <a:lnTo>
                    <a:pt x="419" y="610"/>
                  </a:lnTo>
                  <a:lnTo>
                    <a:pt x="350" y="680"/>
                  </a:lnTo>
                  <a:lnTo>
                    <a:pt x="295" y="715"/>
                  </a:lnTo>
                  <a:lnTo>
                    <a:pt x="247" y="729"/>
                  </a:lnTo>
                  <a:lnTo>
                    <a:pt x="213" y="729"/>
                  </a:lnTo>
                  <a:lnTo>
                    <a:pt x="123" y="715"/>
                  </a:lnTo>
                  <a:lnTo>
                    <a:pt x="61" y="659"/>
                  </a:lnTo>
                  <a:lnTo>
                    <a:pt x="13" y="575"/>
                  </a:lnTo>
                  <a:lnTo>
                    <a:pt x="0" y="470"/>
                  </a:lnTo>
                  <a:lnTo>
                    <a:pt x="13" y="357"/>
                  </a:lnTo>
                  <a:lnTo>
                    <a:pt x="61" y="245"/>
                  </a:lnTo>
                  <a:lnTo>
                    <a:pt x="123" y="147"/>
                  </a:lnTo>
                  <a:lnTo>
                    <a:pt x="199" y="70"/>
                  </a:lnTo>
                  <a:lnTo>
                    <a:pt x="288" y="21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20596" y="1362"/>
              <a:ext cx="365" cy="1621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2" y="14"/>
                </a:cxn>
                <a:cxn ang="0">
                  <a:pos x="83" y="50"/>
                </a:cxn>
                <a:cxn ang="0">
                  <a:pos x="138" y="113"/>
                </a:cxn>
                <a:cxn ang="0">
                  <a:pos x="200" y="197"/>
                </a:cxn>
                <a:cxn ang="0">
                  <a:pos x="262" y="302"/>
                </a:cxn>
                <a:cxn ang="0">
                  <a:pos x="330" y="492"/>
                </a:cxn>
                <a:cxn ang="0">
                  <a:pos x="358" y="660"/>
                </a:cxn>
                <a:cxn ang="0">
                  <a:pos x="365" y="807"/>
                </a:cxn>
                <a:cxn ang="0">
                  <a:pos x="365" y="807"/>
                </a:cxn>
                <a:cxn ang="0">
                  <a:pos x="358" y="955"/>
                </a:cxn>
                <a:cxn ang="0">
                  <a:pos x="330" y="1123"/>
                </a:cxn>
                <a:cxn ang="0">
                  <a:pos x="268" y="1305"/>
                </a:cxn>
                <a:cxn ang="0">
                  <a:pos x="220" y="1397"/>
                </a:cxn>
                <a:cxn ang="0">
                  <a:pos x="165" y="1474"/>
                </a:cxn>
                <a:cxn ang="0">
                  <a:pos x="110" y="1537"/>
                </a:cxn>
                <a:cxn ang="0">
                  <a:pos x="69" y="1586"/>
                </a:cxn>
                <a:cxn ang="0">
                  <a:pos x="35" y="1607"/>
                </a:cxn>
                <a:cxn ang="0">
                  <a:pos x="14" y="1621"/>
                </a:cxn>
                <a:cxn ang="0">
                  <a:pos x="7" y="1614"/>
                </a:cxn>
                <a:cxn ang="0">
                  <a:pos x="0" y="1614"/>
                </a:cxn>
                <a:cxn ang="0">
                  <a:pos x="0" y="1600"/>
                </a:cxn>
                <a:cxn ang="0">
                  <a:pos x="0" y="1600"/>
                </a:cxn>
                <a:cxn ang="0">
                  <a:pos x="0" y="1593"/>
                </a:cxn>
                <a:cxn ang="0">
                  <a:pos x="7" y="1586"/>
                </a:cxn>
                <a:cxn ang="0">
                  <a:pos x="21" y="1572"/>
                </a:cxn>
                <a:cxn ang="0">
                  <a:pos x="124" y="1446"/>
                </a:cxn>
                <a:cxn ang="0">
                  <a:pos x="193" y="1298"/>
                </a:cxn>
                <a:cxn ang="0">
                  <a:pos x="241" y="1137"/>
                </a:cxn>
                <a:cxn ang="0">
                  <a:pos x="268" y="976"/>
                </a:cxn>
                <a:cxn ang="0">
                  <a:pos x="275" y="807"/>
                </a:cxn>
                <a:cxn ang="0">
                  <a:pos x="262" y="618"/>
                </a:cxn>
                <a:cxn ang="0">
                  <a:pos x="234" y="442"/>
                </a:cxn>
                <a:cxn ang="0">
                  <a:pos x="186" y="288"/>
                </a:cxn>
                <a:cxn ang="0">
                  <a:pos x="117" y="162"/>
                </a:cxn>
                <a:cxn ang="0">
                  <a:pos x="28" y="50"/>
                </a:cxn>
                <a:cxn ang="0">
                  <a:pos x="14" y="36"/>
                </a:cxn>
                <a:cxn ang="0">
                  <a:pos x="7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65" h="1621">
                  <a:moveTo>
                    <a:pt x="14" y="0"/>
                  </a:moveTo>
                  <a:lnTo>
                    <a:pt x="42" y="14"/>
                  </a:lnTo>
                  <a:lnTo>
                    <a:pt x="83" y="50"/>
                  </a:lnTo>
                  <a:lnTo>
                    <a:pt x="138" y="113"/>
                  </a:lnTo>
                  <a:lnTo>
                    <a:pt x="200" y="197"/>
                  </a:lnTo>
                  <a:lnTo>
                    <a:pt x="262" y="302"/>
                  </a:lnTo>
                  <a:lnTo>
                    <a:pt x="330" y="492"/>
                  </a:lnTo>
                  <a:lnTo>
                    <a:pt x="358" y="660"/>
                  </a:lnTo>
                  <a:lnTo>
                    <a:pt x="365" y="807"/>
                  </a:lnTo>
                  <a:lnTo>
                    <a:pt x="365" y="807"/>
                  </a:lnTo>
                  <a:lnTo>
                    <a:pt x="358" y="955"/>
                  </a:lnTo>
                  <a:lnTo>
                    <a:pt x="330" y="1123"/>
                  </a:lnTo>
                  <a:lnTo>
                    <a:pt x="268" y="1305"/>
                  </a:lnTo>
                  <a:lnTo>
                    <a:pt x="220" y="1397"/>
                  </a:lnTo>
                  <a:lnTo>
                    <a:pt x="165" y="1474"/>
                  </a:lnTo>
                  <a:lnTo>
                    <a:pt x="110" y="1537"/>
                  </a:lnTo>
                  <a:lnTo>
                    <a:pt x="69" y="1586"/>
                  </a:lnTo>
                  <a:lnTo>
                    <a:pt x="35" y="1607"/>
                  </a:lnTo>
                  <a:lnTo>
                    <a:pt x="14" y="1621"/>
                  </a:lnTo>
                  <a:lnTo>
                    <a:pt x="7" y="1614"/>
                  </a:lnTo>
                  <a:lnTo>
                    <a:pt x="0" y="1614"/>
                  </a:lnTo>
                  <a:lnTo>
                    <a:pt x="0" y="1600"/>
                  </a:lnTo>
                  <a:lnTo>
                    <a:pt x="0" y="1600"/>
                  </a:lnTo>
                  <a:lnTo>
                    <a:pt x="0" y="1593"/>
                  </a:lnTo>
                  <a:lnTo>
                    <a:pt x="7" y="1586"/>
                  </a:lnTo>
                  <a:lnTo>
                    <a:pt x="21" y="1572"/>
                  </a:lnTo>
                  <a:lnTo>
                    <a:pt x="124" y="1446"/>
                  </a:lnTo>
                  <a:lnTo>
                    <a:pt x="193" y="1298"/>
                  </a:lnTo>
                  <a:lnTo>
                    <a:pt x="241" y="1137"/>
                  </a:lnTo>
                  <a:lnTo>
                    <a:pt x="268" y="976"/>
                  </a:lnTo>
                  <a:lnTo>
                    <a:pt x="275" y="807"/>
                  </a:lnTo>
                  <a:lnTo>
                    <a:pt x="262" y="618"/>
                  </a:lnTo>
                  <a:lnTo>
                    <a:pt x="234" y="442"/>
                  </a:lnTo>
                  <a:lnTo>
                    <a:pt x="186" y="288"/>
                  </a:lnTo>
                  <a:lnTo>
                    <a:pt x="117" y="162"/>
                  </a:lnTo>
                  <a:lnTo>
                    <a:pt x="28" y="50"/>
                  </a:lnTo>
                  <a:lnTo>
                    <a:pt x="14" y="36"/>
                  </a:lnTo>
                  <a:lnTo>
                    <a:pt x="7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21160" y="1468"/>
              <a:ext cx="1313" cy="1108"/>
            </a:xfrm>
            <a:custGeom>
              <a:avLst/>
              <a:gdLst/>
              <a:ahLst/>
              <a:cxnLst>
                <a:cxn ang="0">
                  <a:pos x="1216" y="7"/>
                </a:cxn>
                <a:cxn ang="0">
                  <a:pos x="1306" y="7"/>
                </a:cxn>
                <a:cxn ang="0">
                  <a:pos x="1306" y="35"/>
                </a:cxn>
                <a:cxn ang="0">
                  <a:pos x="1285" y="49"/>
                </a:cxn>
                <a:cxn ang="0">
                  <a:pos x="1127" y="98"/>
                </a:cxn>
                <a:cxn ang="0">
                  <a:pos x="990" y="217"/>
                </a:cxn>
                <a:cxn ang="0">
                  <a:pos x="804" y="421"/>
                </a:cxn>
                <a:cxn ang="0">
                  <a:pos x="818" y="659"/>
                </a:cxn>
                <a:cxn ang="0">
                  <a:pos x="955" y="989"/>
                </a:cxn>
                <a:cxn ang="0">
                  <a:pos x="1024" y="1052"/>
                </a:cxn>
                <a:cxn ang="0">
                  <a:pos x="1106" y="1059"/>
                </a:cxn>
                <a:cxn ang="0">
                  <a:pos x="1120" y="1080"/>
                </a:cxn>
                <a:cxn ang="0">
                  <a:pos x="1106" y="1108"/>
                </a:cxn>
                <a:cxn ang="0">
                  <a:pos x="1031" y="1108"/>
                </a:cxn>
                <a:cxn ang="0">
                  <a:pos x="852" y="1101"/>
                </a:cxn>
                <a:cxn ang="0">
                  <a:pos x="708" y="1108"/>
                </a:cxn>
                <a:cxn ang="0">
                  <a:pos x="687" y="1094"/>
                </a:cxn>
                <a:cxn ang="0">
                  <a:pos x="694" y="1066"/>
                </a:cxn>
                <a:cxn ang="0">
                  <a:pos x="722" y="1059"/>
                </a:cxn>
                <a:cxn ang="0">
                  <a:pos x="797" y="1031"/>
                </a:cxn>
                <a:cxn ang="0">
                  <a:pos x="811" y="1010"/>
                </a:cxn>
                <a:cxn ang="0">
                  <a:pos x="639" y="603"/>
                </a:cxn>
                <a:cxn ang="0">
                  <a:pos x="323" y="954"/>
                </a:cxn>
                <a:cxn ang="0">
                  <a:pos x="295" y="1010"/>
                </a:cxn>
                <a:cxn ang="0">
                  <a:pos x="316" y="1045"/>
                </a:cxn>
                <a:cxn ang="0">
                  <a:pos x="350" y="1059"/>
                </a:cxn>
                <a:cxn ang="0">
                  <a:pos x="371" y="1059"/>
                </a:cxn>
                <a:cxn ang="0">
                  <a:pos x="378" y="1094"/>
                </a:cxn>
                <a:cxn ang="0">
                  <a:pos x="357" y="1108"/>
                </a:cxn>
                <a:cxn ang="0">
                  <a:pos x="172" y="1101"/>
                </a:cxn>
                <a:cxn ang="0">
                  <a:pos x="7" y="1108"/>
                </a:cxn>
                <a:cxn ang="0">
                  <a:pos x="0" y="1087"/>
                </a:cxn>
                <a:cxn ang="0">
                  <a:pos x="14" y="1059"/>
                </a:cxn>
                <a:cxn ang="0">
                  <a:pos x="117" y="1045"/>
                </a:cxn>
                <a:cxn ang="0">
                  <a:pos x="289" y="926"/>
                </a:cxn>
                <a:cxn ang="0">
                  <a:pos x="426" y="84"/>
                </a:cxn>
                <a:cxn ang="0">
                  <a:pos x="323" y="49"/>
                </a:cxn>
                <a:cxn ang="0">
                  <a:pos x="282" y="42"/>
                </a:cxn>
                <a:cxn ang="0">
                  <a:pos x="289" y="7"/>
                </a:cxn>
                <a:cxn ang="0">
                  <a:pos x="309" y="0"/>
                </a:cxn>
                <a:cxn ang="0">
                  <a:pos x="488" y="7"/>
                </a:cxn>
                <a:cxn ang="0">
                  <a:pos x="694" y="0"/>
                </a:cxn>
                <a:cxn ang="0">
                  <a:pos x="715" y="21"/>
                </a:cxn>
                <a:cxn ang="0">
                  <a:pos x="701" y="49"/>
                </a:cxn>
                <a:cxn ang="0">
                  <a:pos x="653" y="56"/>
                </a:cxn>
                <a:cxn ang="0">
                  <a:pos x="598" y="84"/>
                </a:cxn>
                <a:cxn ang="0">
                  <a:pos x="591" y="105"/>
                </a:cxn>
                <a:cxn ang="0">
                  <a:pos x="728" y="442"/>
                </a:cxn>
                <a:cxn ang="0">
                  <a:pos x="996" y="140"/>
                </a:cxn>
                <a:cxn ang="0">
                  <a:pos x="1010" y="84"/>
                </a:cxn>
                <a:cxn ang="0">
                  <a:pos x="983" y="56"/>
                </a:cxn>
                <a:cxn ang="0">
                  <a:pos x="955" y="49"/>
                </a:cxn>
                <a:cxn ang="0">
                  <a:pos x="935" y="35"/>
                </a:cxn>
                <a:cxn ang="0">
                  <a:pos x="948" y="7"/>
                </a:cxn>
              </a:cxnLst>
              <a:rect l="0" t="0" r="r" b="b"/>
              <a:pathLst>
                <a:path w="1313" h="1108">
                  <a:moveTo>
                    <a:pt x="962" y="0"/>
                  </a:moveTo>
                  <a:lnTo>
                    <a:pt x="1141" y="7"/>
                  </a:lnTo>
                  <a:lnTo>
                    <a:pt x="1216" y="7"/>
                  </a:lnTo>
                  <a:lnTo>
                    <a:pt x="1292" y="0"/>
                  </a:lnTo>
                  <a:lnTo>
                    <a:pt x="1299" y="7"/>
                  </a:lnTo>
                  <a:lnTo>
                    <a:pt x="1306" y="7"/>
                  </a:lnTo>
                  <a:lnTo>
                    <a:pt x="1313" y="14"/>
                  </a:lnTo>
                  <a:lnTo>
                    <a:pt x="1313" y="21"/>
                  </a:lnTo>
                  <a:lnTo>
                    <a:pt x="1306" y="35"/>
                  </a:lnTo>
                  <a:lnTo>
                    <a:pt x="1306" y="42"/>
                  </a:lnTo>
                  <a:lnTo>
                    <a:pt x="1299" y="49"/>
                  </a:lnTo>
                  <a:lnTo>
                    <a:pt x="1285" y="49"/>
                  </a:lnTo>
                  <a:lnTo>
                    <a:pt x="1278" y="49"/>
                  </a:lnTo>
                  <a:lnTo>
                    <a:pt x="1189" y="63"/>
                  </a:lnTo>
                  <a:lnTo>
                    <a:pt x="1127" y="98"/>
                  </a:lnTo>
                  <a:lnTo>
                    <a:pt x="1072" y="133"/>
                  </a:lnTo>
                  <a:lnTo>
                    <a:pt x="1038" y="168"/>
                  </a:lnTo>
                  <a:lnTo>
                    <a:pt x="990" y="217"/>
                  </a:lnTo>
                  <a:lnTo>
                    <a:pt x="935" y="287"/>
                  </a:lnTo>
                  <a:lnTo>
                    <a:pt x="866" y="357"/>
                  </a:lnTo>
                  <a:lnTo>
                    <a:pt x="804" y="421"/>
                  </a:lnTo>
                  <a:lnTo>
                    <a:pt x="749" y="484"/>
                  </a:lnTo>
                  <a:lnTo>
                    <a:pt x="777" y="561"/>
                  </a:lnTo>
                  <a:lnTo>
                    <a:pt x="818" y="659"/>
                  </a:lnTo>
                  <a:lnTo>
                    <a:pt x="866" y="771"/>
                  </a:lnTo>
                  <a:lnTo>
                    <a:pt x="914" y="884"/>
                  </a:lnTo>
                  <a:lnTo>
                    <a:pt x="955" y="989"/>
                  </a:lnTo>
                  <a:lnTo>
                    <a:pt x="969" y="1024"/>
                  </a:lnTo>
                  <a:lnTo>
                    <a:pt x="990" y="1045"/>
                  </a:lnTo>
                  <a:lnTo>
                    <a:pt x="1024" y="1052"/>
                  </a:lnTo>
                  <a:lnTo>
                    <a:pt x="1086" y="1059"/>
                  </a:lnTo>
                  <a:lnTo>
                    <a:pt x="1100" y="1059"/>
                  </a:lnTo>
                  <a:lnTo>
                    <a:pt x="1106" y="1059"/>
                  </a:lnTo>
                  <a:lnTo>
                    <a:pt x="1113" y="1059"/>
                  </a:lnTo>
                  <a:lnTo>
                    <a:pt x="1113" y="1066"/>
                  </a:lnTo>
                  <a:lnTo>
                    <a:pt x="1120" y="1080"/>
                  </a:lnTo>
                  <a:lnTo>
                    <a:pt x="1113" y="1094"/>
                  </a:lnTo>
                  <a:lnTo>
                    <a:pt x="1113" y="1101"/>
                  </a:lnTo>
                  <a:lnTo>
                    <a:pt x="1106" y="1108"/>
                  </a:lnTo>
                  <a:lnTo>
                    <a:pt x="1093" y="1108"/>
                  </a:lnTo>
                  <a:lnTo>
                    <a:pt x="1086" y="1108"/>
                  </a:lnTo>
                  <a:lnTo>
                    <a:pt x="1031" y="1108"/>
                  </a:lnTo>
                  <a:lnTo>
                    <a:pt x="969" y="1101"/>
                  </a:lnTo>
                  <a:lnTo>
                    <a:pt x="914" y="1101"/>
                  </a:lnTo>
                  <a:lnTo>
                    <a:pt x="852" y="1101"/>
                  </a:lnTo>
                  <a:lnTo>
                    <a:pt x="777" y="1108"/>
                  </a:lnTo>
                  <a:lnTo>
                    <a:pt x="715" y="1108"/>
                  </a:lnTo>
                  <a:lnTo>
                    <a:pt x="708" y="1108"/>
                  </a:lnTo>
                  <a:lnTo>
                    <a:pt x="701" y="1108"/>
                  </a:lnTo>
                  <a:lnTo>
                    <a:pt x="694" y="1101"/>
                  </a:lnTo>
                  <a:lnTo>
                    <a:pt x="687" y="1094"/>
                  </a:lnTo>
                  <a:lnTo>
                    <a:pt x="687" y="1087"/>
                  </a:lnTo>
                  <a:lnTo>
                    <a:pt x="687" y="1073"/>
                  </a:lnTo>
                  <a:lnTo>
                    <a:pt x="694" y="1066"/>
                  </a:lnTo>
                  <a:lnTo>
                    <a:pt x="701" y="1059"/>
                  </a:lnTo>
                  <a:lnTo>
                    <a:pt x="708" y="1059"/>
                  </a:lnTo>
                  <a:lnTo>
                    <a:pt x="722" y="1059"/>
                  </a:lnTo>
                  <a:lnTo>
                    <a:pt x="756" y="1052"/>
                  </a:lnTo>
                  <a:lnTo>
                    <a:pt x="777" y="1045"/>
                  </a:lnTo>
                  <a:lnTo>
                    <a:pt x="797" y="1031"/>
                  </a:lnTo>
                  <a:lnTo>
                    <a:pt x="811" y="1017"/>
                  </a:lnTo>
                  <a:lnTo>
                    <a:pt x="811" y="1010"/>
                  </a:lnTo>
                  <a:lnTo>
                    <a:pt x="811" y="1010"/>
                  </a:lnTo>
                  <a:lnTo>
                    <a:pt x="811" y="1003"/>
                  </a:lnTo>
                  <a:lnTo>
                    <a:pt x="804" y="989"/>
                  </a:lnTo>
                  <a:lnTo>
                    <a:pt x="639" y="603"/>
                  </a:lnTo>
                  <a:lnTo>
                    <a:pt x="502" y="757"/>
                  </a:lnTo>
                  <a:lnTo>
                    <a:pt x="337" y="933"/>
                  </a:lnTo>
                  <a:lnTo>
                    <a:pt x="323" y="954"/>
                  </a:lnTo>
                  <a:lnTo>
                    <a:pt x="309" y="968"/>
                  </a:lnTo>
                  <a:lnTo>
                    <a:pt x="302" y="989"/>
                  </a:lnTo>
                  <a:lnTo>
                    <a:pt x="295" y="1010"/>
                  </a:lnTo>
                  <a:lnTo>
                    <a:pt x="295" y="1024"/>
                  </a:lnTo>
                  <a:lnTo>
                    <a:pt x="302" y="1038"/>
                  </a:lnTo>
                  <a:lnTo>
                    <a:pt x="316" y="1045"/>
                  </a:lnTo>
                  <a:lnTo>
                    <a:pt x="330" y="1052"/>
                  </a:lnTo>
                  <a:lnTo>
                    <a:pt x="337" y="1052"/>
                  </a:lnTo>
                  <a:lnTo>
                    <a:pt x="350" y="1059"/>
                  </a:lnTo>
                  <a:lnTo>
                    <a:pt x="357" y="1059"/>
                  </a:lnTo>
                  <a:lnTo>
                    <a:pt x="364" y="1059"/>
                  </a:lnTo>
                  <a:lnTo>
                    <a:pt x="371" y="1059"/>
                  </a:lnTo>
                  <a:lnTo>
                    <a:pt x="378" y="1066"/>
                  </a:lnTo>
                  <a:lnTo>
                    <a:pt x="378" y="1073"/>
                  </a:lnTo>
                  <a:lnTo>
                    <a:pt x="378" y="1094"/>
                  </a:lnTo>
                  <a:lnTo>
                    <a:pt x="371" y="1101"/>
                  </a:lnTo>
                  <a:lnTo>
                    <a:pt x="364" y="1108"/>
                  </a:lnTo>
                  <a:lnTo>
                    <a:pt x="357" y="1108"/>
                  </a:lnTo>
                  <a:lnTo>
                    <a:pt x="350" y="1108"/>
                  </a:lnTo>
                  <a:lnTo>
                    <a:pt x="261" y="1108"/>
                  </a:lnTo>
                  <a:lnTo>
                    <a:pt x="172" y="1101"/>
                  </a:lnTo>
                  <a:lnTo>
                    <a:pt x="96" y="1108"/>
                  </a:lnTo>
                  <a:lnTo>
                    <a:pt x="21" y="1108"/>
                  </a:lnTo>
                  <a:lnTo>
                    <a:pt x="7" y="1108"/>
                  </a:lnTo>
                  <a:lnTo>
                    <a:pt x="0" y="1101"/>
                  </a:lnTo>
                  <a:lnTo>
                    <a:pt x="0" y="1094"/>
                  </a:lnTo>
                  <a:lnTo>
                    <a:pt x="0" y="1087"/>
                  </a:lnTo>
                  <a:lnTo>
                    <a:pt x="0" y="1073"/>
                  </a:lnTo>
                  <a:lnTo>
                    <a:pt x="7" y="1066"/>
                  </a:lnTo>
                  <a:lnTo>
                    <a:pt x="14" y="1059"/>
                  </a:lnTo>
                  <a:lnTo>
                    <a:pt x="21" y="1059"/>
                  </a:lnTo>
                  <a:lnTo>
                    <a:pt x="34" y="1059"/>
                  </a:lnTo>
                  <a:lnTo>
                    <a:pt x="117" y="1045"/>
                  </a:lnTo>
                  <a:lnTo>
                    <a:pt x="192" y="1010"/>
                  </a:lnTo>
                  <a:lnTo>
                    <a:pt x="268" y="940"/>
                  </a:lnTo>
                  <a:lnTo>
                    <a:pt x="289" y="926"/>
                  </a:lnTo>
                  <a:lnTo>
                    <a:pt x="625" y="554"/>
                  </a:lnTo>
                  <a:lnTo>
                    <a:pt x="440" y="105"/>
                  </a:lnTo>
                  <a:lnTo>
                    <a:pt x="426" y="84"/>
                  </a:lnTo>
                  <a:lnTo>
                    <a:pt x="412" y="63"/>
                  </a:lnTo>
                  <a:lnTo>
                    <a:pt x="378" y="56"/>
                  </a:lnTo>
                  <a:lnTo>
                    <a:pt x="323" y="49"/>
                  </a:lnTo>
                  <a:lnTo>
                    <a:pt x="302" y="49"/>
                  </a:lnTo>
                  <a:lnTo>
                    <a:pt x="295" y="49"/>
                  </a:lnTo>
                  <a:lnTo>
                    <a:pt x="282" y="42"/>
                  </a:lnTo>
                  <a:lnTo>
                    <a:pt x="282" y="35"/>
                  </a:lnTo>
                  <a:lnTo>
                    <a:pt x="282" y="21"/>
                  </a:lnTo>
                  <a:lnTo>
                    <a:pt x="289" y="7"/>
                  </a:lnTo>
                  <a:lnTo>
                    <a:pt x="295" y="7"/>
                  </a:lnTo>
                  <a:lnTo>
                    <a:pt x="302" y="0"/>
                  </a:lnTo>
                  <a:lnTo>
                    <a:pt x="309" y="0"/>
                  </a:lnTo>
                  <a:lnTo>
                    <a:pt x="364" y="7"/>
                  </a:lnTo>
                  <a:lnTo>
                    <a:pt x="433" y="7"/>
                  </a:lnTo>
                  <a:lnTo>
                    <a:pt x="488" y="7"/>
                  </a:lnTo>
                  <a:lnTo>
                    <a:pt x="591" y="7"/>
                  </a:lnTo>
                  <a:lnTo>
                    <a:pt x="687" y="0"/>
                  </a:lnTo>
                  <a:lnTo>
                    <a:pt x="694" y="0"/>
                  </a:lnTo>
                  <a:lnTo>
                    <a:pt x="701" y="7"/>
                  </a:lnTo>
                  <a:lnTo>
                    <a:pt x="708" y="7"/>
                  </a:lnTo>
                  <a:lnTo>
                    <a:pt x="715" y="21"/>
                  </a:lnTo>
                  <a:lnTo>
                    <a:pt x="708" y="35"/>
                  </a:lnTo>
                  <a:lnTo>
                    <a:pt x="708" y="42"/>
                  </a:lnTo>
                  <a:lnTo>
                    <a:pt x="701" y="49"/>
                  </a:lnTo>
                  <a:lnTo>
                    <a:pt x="687" y="49"/>
                  </a:lnTo>
                  <a:lnTo>
                    <a:pt x="680" y="49"/>
                  </a:lnTo>
                  <a:lnTo>
                    <a:pt x="653" y="56"/>
                  </a:lnTo>
                  <a:lnTo>
                    <a:pt x="625" y="63"/>
                  </a:lnTo>
                  <a:lnTo>
                    <a:pt x="612" y="77"/>
                  </a:lnTo>
                  <a:lnTo>
                    <a:pt x="598" y="84"/>
                  </a:lnTo>
                  <a:lnTo>
                    <a:pt x="591" y="91"/>
                  </a:lnTo>
                  <a:lnTo>
                    <a:pt x="584" y="98"/>
                  </a:lnTo>
                  <a:lnTo>
                    <a:pt x="591" y="105"/>
                  </a:lnTo>
                  <a:lnTo>
                    <a:pt x="591" y="112"/>
                  </a:lnTo>
                  <a:lnTo>
                    <a:pt x="591" y="119"/>
                  </a:lnTo>
                  <a:lnTo>
                    <a:pt x="728" y="442"/>
                  </a:lnTo>
                  <a:lnTo>
                    <a:pt x="728" y="442"/>
                  </a:lnTo>
                  <a:lnTo>
                    <a:pt x="990" y="161"/>
                  </a:lnTo>
                  <a:lnTo>
                    <a:pt x="996" y="140"/>
                  </a:lnTo>
                  <a:lnTo>
                    <a:pt x="1010" y="126"/>
                  </a:lnTo>
                  <a:lnTo>
                    <a:pt x="1017" y="105"/>
                  </a:lnTo>
                  <a:lnTo>
                    <a:pt x="1010" y="84"/>
                  </a:lnTo>
                  <a:lnTo>
                    <a:pt x="1003" y="70"/>
                  </a:lnTo>
                  <a:lnTo>
                    <a:pt x="996" y="63"/>
                  </a:lnTo>
                  <a:lnTo>
                    <a:pt x="983" y="56"/>
                  </a:lnTo>
                  <a:lnTo>
                    <a:pt x="969" y="56"/>
                  </a:lnTo>
                  <a:lnTo>
                    <a:pt x="962" y="49"/>
                  </a:lnTo>
                  <a:lnTo>
                    <a:pt x="955" y="49"/>
                  </a:lnTo>
                  <a:lnTo>
                    <a:pt x="941" y="49"/>
                  </a:lnTo>
                  <a:lnTo>
                    <a:pt x="935" y="42"/>
                  </a:lnTo>
                  <a:lnTo>
                    <a:pt x="935" y="35"/>
                  </a:lnTo>
                  <a:lnTo>
                    <a:pt x="935" y="21"/>
                  </a:lnTo>
                  <a:lnTo>
                    <a:pt x="941" y="7"/>
                  </a:lnTo>
                  <a:lnTo>
                    <a:pt x="948" y="7"/>
                  </a:lnTo>
                  <a:lnTo>
                    <a:pt x="955" y="0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 noEditPoints="1"/>
            </p:cNvSpPr>
            <p:nvPr/>
          </p:nvSpPr>
          <p:spPr bwMode="auto">
            <a:xfrm>
              <a:off x="22507" y="2303"/>
              <a:ext cx="577" cy="519"/>
            </a:xfrm>
            <a:custGeom>
              <a:avLst/>
              <a:gdLst/>
              <a:ahLst/>
              <a:cxnLst>
                <a:cxn ang="0">
                  <a:pos x="254" y="42"/>
                </a:cxn>
                <a:cxn ang="0">
                  <a:pos x="151" y="140"/>
                </a:cxn>
                <a:cxn ang="0">
                  <a:pos x="110" y="252"/>
                </a:cxn>
                <a:cxn ang="0">
                  <a:pos x="96" y="371"/>
                </a:cxn>
                <a:cxn ang="0">
                  <a:pos x="103" y="434"/>
                </a:cxn>
                <a:cxn ang="0">
                  <a:pos x="124" y="470"/>
                </a:cxn>
                <a:cxn ang="0">
                  <a:pos x="158" y="484"/>
                </a:cxn>
                <a:cxn ang="0">
                  <a:pos x="199" y="484"/>
                </a:cxn>
                <a:cxn ang="0">
                  <a:pos x="241" y="470"/>
                </a:cxn>
                <a:cxn ang="0">
                  <a:pos x="268" y="449"/>
                </a:cxn>
                <a:cxn ang="0">
                  <a:pos x="296" y="420"/>
                </a:cxn>
                <a:cxn ang="0">
                  <a:pos x="330" y="385"/>
                </a:cxn>
                <a:cxn ang="0">
                  <a:pos x="337" y="364"/>
                </a:cxn>
                <a:cxn ang="0">
                  <a:pos x="392" y="140"/>
                </a:cxn>
                <a:cxn ang="0">
                  <a:pos x="392" y="126"/>
                </a:cxn>
                <a:cxn ang="0">
                  <a:pos x="385" y="98"/>
                </a:cxn>
                <a:cxn ang="0">
                  <a:pos x="357" y="63"/>
                </a:cxn>
                <a:cxn ang="0">
                  <a:pos x="323" y="35"/>
                </a:cxn>
                <a:cxn ang="0">
                  <a:pos x="296" y="0"/>
                </a:cxn>
                <a:cxn ang="0">
                  <a:pos x="378" y="35"/>
                </a:cxn>
                <a:cxn ang="0">
                  <a:pos x="405" y="70"/>
                </a:cxn>
                <a:cxn ang="0">
                  <a:pos x="433" y="35"/>
                </a:cxn>
                <a:cxn ang="0">
                  <a:pos x="460" y="21"/>
                </a:cxn>
                <a:cxn ang="0">
                  <a:pos x="488" y="35"/>
                </a:cxn>
                <a:cxn ang="0">
                  <a:pos x="495" y="63"/>
                </a:cxn>
                <a:cxn ang="0">
                  <a:pos x="495" y="77"/>
                </a:cxn>
                <a:cxn ang="0">
                  <a:pos x="488" y="112"/>
                </a:cxn>
                <a:cxn ang="0">
                  <a:pos x="481" y="154"/>
                </a:cxn>
                <a:cxn ang="0">
                  <a:pos x="454" y="259"/>
                </a:cxn>
                <a:cxn ang="0">
                  <a:pos x="440" y="315"/>
                </a:cxn>
                <a:cxn ang="0">
                  <a:pos x="426" y="364"/>
                </a:cxn>
                <a:cxn ang="0">
                  <a:pos x="412" y="413"/>
                </a:cxn>
                <a:cxn ang="0">
                  <a:pos x="412" y="449"/>
                </a:cxn>
                <a:cxn ang="0">
                  <a:pos x="426" y="477"/>
                </a:cxn>
                <a:cxn ang="0">
                  <a:pos x="454" y="484"/>
                </a:cxn>
                <a:cxn ang="0">
                  <a:pos x="502" y="449"/>
                </a:cxn>
                <a:cxn ang="0">
                  <a:pos x="536" y="364"/>
                </a:cxn>
                <a:cxn ang="0">
                  <a:pos x="543" y="336"/>
                </a:cxn>
                <a:cxn ang="0">
                  <a:pos x="557" y="329"/>
                </a:cxn>
                <a:cxn ang="0">
                  <a:pos x="570" y="329"/>
                </a:cxn>
                <a:cxn ang="0">
                  <a:pos x="577" y="343"/>
                </a:cxn>
                <a:cxn ang="0">
                  <a:pos x="557" y="406"/>
                </a:cxn>
                <a:cxn ang="0">
                  <a:pos x="522" y="484"/>
                </a:cxn>
                <a:cxn ang="0">
                  <a:pos x="474" y="512"/>
                </a:cxn>
                <a:cxn ang="0">
                  <a:pos x="419" y="512"/>
                </a:cxn>
                <a:cxn ang="0">
                  <a:pos x="357" y="477"/>
                </a:cxn>
                <a:cxn ang="0">
                  <a:pos x="282" y="477"/>
                </a:cxn>
                <a:cxn ang="0">
                  <a:pos x="172" y="519"/>
                </a:cxn>
                <a:cxn ang="0">
                  <a:pos x="48" y="463"/>
                </a:cxn>
                <a:cxn ang="0">
                  <a:pos x="0" y="329"/>
                </a:cxn>
                <a:cxn ang="0">
                  <a:pos x="62" y="140"/>
                </a:cxn>
                <a:cxn ang="0">
                  <a:pos x="206" y="21"/>
                </a:cxn>
              </a:cxnLst>
              <a:rect l="0" t="0" r="r" b="b"/>
              <a:pathLst>
                <a:path w="577" h="519">
                  <a:moveTo>
                    <a:pt x="296" y="35"/>
                  </a:moveTo>
                  <a:lnTo>
                    <a:pt x="254" y="42"/>
                  </a:lnTo>
                  <a:lnTo>
                    <a:pt x="206" y="77"/>
                  </a:lnTo>
                  <a:lnTo>
                    <a:pt x="151" y="140"/>
                  </a:lnTo>
                  <a:lnTo>
                    <a:pt x="131" y="189"/>
                  </a:lnTo>
                  <a:lnTo>
                    <a:pt x="110" y="252"/>
                  </a:lnTo>
                  <a:lnTo>
                    <a:pt x="96" y="322"/>
                  </a:lnTo>
                  <a:lnTo>
                    <a:pt x="96" y="371"/>
                  </a:lnTo>
                  <a:lnTo>
                    <a:pt x="96" y="406"/>
                  </a:lnTo>
                  <a:lnTo>
                    <a:pt x="103" y="434"/>
                  </a:lnTo>
                  <a:lnTo>
                    <a:pt x="110" y="456"/>
                  </a:lnTo>
                  <a:lnTo>
                    <a:pt x="124" y="470"/>
                  </a:lnTo>
                  <a:lnTo>
                    <a:pt x="144" y="477"/>
                  </a:lnTo>
                  <a:lnTo>
                    <a:pt x="158" y="484"/>
                  </a:lnTo>
                  <a:lnTo>
                    <a:pt x="179" y="484"/>
                  </a:lnTo>
                  <a:lnTo>
                    <a:pt x="199" y="484"/>
                  </a:lnTo>
                  <a:lnTo>
                    <a:pt x="220" y="477"/>
                  </a:lnTo>
                  <a:lnTo>
                    <a:pt x="241" y="470"/>
                  </a:lnTo>
                  <a:lnTo>
                    <a:pt x="261" y="456"/>
                  </a:lnTo>
                  <a:lnTo>
                    <a:pt x="268" y="449"/>
                  </a:lnTo>
                  <a:lnTo>
                    <a:pt x="282" y="441"/>
                  </a:lnTo>
                  <a:lnTo>
                    <a:pt x="296" y="420"/>
                  </a:lnTo>
                  <a:lnTo>
                    <a:pt x="316" y="406"/>
                  </a:lnTo>
                  <a:lnTo>
                    <a:pt x="330" y="385"/>
                  </a:lnTo>
                  <a:lnTo>
                    <a:pt x="337" y="364"/>
                  </a:lnTo>
                  <a:lnTo>
                    <a:pt x="337" y="364"/>
                  </a:lnTo>
                  <a:lnTo>
                    <a:pt x="392" y="154"/>
                  </a:lnTo>
                  <a:lnTo>
                    <a:pt x="392" y="140"/>
                  </a:lnTo>
                  <a:lnTo>
                    <a:pt x="392" y="133"/>
                  </a:lnTo>
                  <a:lnTo>
                    <a:pt x="392" y="126"/>
                  </a:lnTo>
                  <a:lnTo>
                    <a:pt x="392" y="112"/>
                  </a:lnTo>
                  <a:lnTo>
                    <a:pt x="385" y="98"/>
                  </a:lnTo>
                  <a:lnTo>
                    <a:pt x="371" y="77"/>
                  </a:lnTo>
                  <a:lnTo>
                    <a:pt x="357" y="63"/>
                  </a:lnTo>
                  <a:lnTo>
                    <a:pt x="344" y="49"/>
                  </a:lnTo>
                  <a:lnTo>
                    <a:pt x="323" y="35"/>
                  </a:lnTo>
                  <a:lnTo>
                    <a:pt x="296" y="35"/>
                  </a:lnTo>
                  <a:close/>
                  <a:moveTo>
                    <a:pt x="296" y="0"/>
                  </a:moveTo>
                  <a:lnTo>
                    <a:pt x="344" y="14"/>
                  </a:lnTo>
                  <a:lnTo>
                    <a:pt x="378" y="35"/>
                  </a:lnTo>
                  <a:lnTo>
                    <a:pt x="405" y="70"/>
                  </a:lnTo>
                  <a:lnTo>
                    <a:pt x="405" y="70"/>
                  </a:lnTo>
                  <a:lnTo>
                    <a:pt x="419" y="49"/>
                  </a:lnTo>
                  <a:lnTo>
                    <a:pt x="433" y="35"/>
                  </a:lnTo>
                  <a:lnTo>
                    <a:pt x="447" y="28"/>
                  </a:lnTo>
                  <a:lnTo>
                    <a:pt x="460" y="21"/>
                  </a:lnTo>
                  <a:lnTo>
                    <a:pt x="474" y="28"/>
                  </a:lnTo>
                  <a:lnTo>
                    <a:pt x="488" y="35"/>
                  </a:lnTo>
                  <a:lnTo>
                    <a:pt x="495" y="42"/>
                  </a:lnTo>
                  <a:lnTo>
                    <a:pt x="495" y="63"/>
                  </a:lnTo>
                  <a:lnTo>
                    <a:pt x="495" y="70"/>
                  </a:lnTo>
                  <a:lnTo>
                    <a:pt x="495" y="77"/>
                  </a:lnTo>
                  <a:lnTo>
                    <a:pt x="488" y="98"/>
                  </a:lnTo>
                  <a:lnTo>
                    <a:pt x="488" y="112"/>
                  </a:lnTo>
                  <a:lnTo>
                    <a:pt x="481" y="133"/>
                  </a:lnTo>
                  <a:lnTo>
                    <a:pt x="481" y="154"/>
                  </a:lnTo>
                  <a:lnTo>
                    <a:pt x="454" y="238"/>
                  </a:lnTo>
                  <a:lnTo>
                    <a:pt x="454" y="259"/>
                  </a:lnTo>
                  <a:lnTo>
                    <a:pt x="447" y="287"/>
                  </a:lnTo>
                  <a:lnTo>
                    <a:pt x="440" y="315"/>
                  </a:lnTo>
                  <a:lnTo>
                    <a:pt x="433" y="336"/>
                  </a:lnTo>
                  <a:lnTo>
                    <a:pt x="426" y="364"/>
                  </a:lnTo>
                  <a:lnTo>
                    <a:pt x="419" y="385"/>
                  </a:lnTo>
                  <a:lnTo>
                    <a:pt x="412" y="413"/>
                  </a:lnTo>
                  <a:lnTo>
                    <a:pt x="412" y="427"/>
                  </a:lnTo>
                  <a:lnTo>
                    <a:pt x="412" y="449"/>
                  </a:lnTo>
                  <a:lnTo>
                    <a:pt x="419" y="463"/>
                  </a:lnTo>
                  <a:lnTo>
                    <a:pt x="426" y="477"/>
                  </a:lnTo>
                  <a:lnTo>
                    <a:pt x="440" y="484"/>
                  </a:lnTo>
                  <a:lnTo>
                    <a:pt x="454" y="484"/>
                  </a:lnTo>
                  <a:lnTo>
                    <a:pt x="481" y="477"/>
                  </a:lnTo>
                  <a:lnTo>
                    <a:pt x="502" y="449"/>
                  </a:lnTo>
                  <a:lnTo>
                    <a:pt x="522" y="406"/>
                  </a:lnTo>
                  <a:lnTo>
                    <a:pt x="536" y="364"/>
                  </a:lnTo>
                  <a:lnTo>
                    <a:pt x="536" y="343"/>
                  </a:lnTo>
                  <a:lnTo>
                    <a:pt x="543" y="336"/>
                  </a:lnTo>
                  <a:lnTo>
                    <a:pt x="550" y="329"/>
                  </a:lnTo>
                  <a:lnTo>
                    <a:pt x="557" y="329"/>
                  </a:lnTo>
                  <a:lnTo>
                    <a:pt x="564" y="329"/>
                  </a:lnTo>
                  <a:lnTo>
                    <a:pt x="570" y="329"/>
                  </a:lnTo>
                  <a:lnTo>
                    <a:pt x="570" y="336"/>
                  </a:lnTo>
                  <a:lnTo>
                    <a:pt x="577" y="343"/>
                  </a:lnTo>
                  <a:lnTo>
                    <a:pt x="570" y="364"/>
                  </a:lnTo>
                  <a:lnTo>
                    <a:pt x="557" y="406"/>
                  </a:lnTo>
                  <a:lnTo>
                    <a:pt x="536" y="456"/>
                  </a:lnTo>
                  <a:lnTo>
                    <a:pt x="522" y="484"/>
                  </a:lnTo>
                  <a:lnTo>
                    <a:pt x="502" y="505"/>
                  </a:lnTo>
                  <a:lnTo>
                    <a:pt x="474" y="512"/>
                  </a:lnTo>
                  <a:lnTo>
                    <a:pt x="447" y="519"/>
                  </a:lnTo>
                  <a:lnTo>
                    <a:pt x="419" y="512"/>
                  </a:lnTo>
                  <a:lnTo>
                    <a:pt x="385" y="505"/>
                  </a:lnTo>
                  <a:lnTo>
                    <a:pt x="357" y="477"/>
                  </a:lnTo>
                  <a:lnTo>
                    <a:pt x="337" y="441"/>
                  </a:lnTo>
                  <a:lnTo>
                    <a:pt x="282" y="477"/>
                  </a:lnTo>
                  <a:lnTo>
                    <a:pt x="234" y="505"/>
                  </a:lnTo>
                  <a:lnTo>
                    <a:pt x="172" y="519"/>
                  </a:lnTo>
                  <a:lnTo>
                    <a:pt x="103" y="505"/>
                  </a:lnTo>
                  <a:lnTo>
                    <a:pt x="48" y="463"/>
                  </a:lnTo>
                  <a:lnTo>
                    <a:pt x="14" y="406"/>
                  </a:lnTo>
                  <a:lnTo>
                    <a:pt x="0" y="329"/>
                  </a:lnTo>
                  <a:lnTo>
                    <a:pt x="21" y="231"/>
                  </a:lnTo>
                  <a:lnTo>
                    <a:pt x="62" y="140"/>
                  </a:lnTo>
                  <a:lnTo>
                    <a:pt x="131" y="70"/>
                  </a:lnTo>
                  <a:lnTo>
                    <a:pt x="206" y="2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8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096000" y="4343400"/>
            <a:ext cx="477161" cy="342900"/>
            <a:chOff x="4913" y="2601"/>
            <a:chExt cx="1251" cy="899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4913" y="2601"/>
              <a:ext cx="696" cy="695"/>
            </a:xfrm>
            <a:custGeom>
              <a:avLst/>
              <a:gdLst/>
              <a:ahLst/>
              <a:cxnLst>
                <a:cxn ang="0">
                  <a:pos x="1185" y="50"/>
                </a:cxn>
                <a:cxn ang="0">
                  <a:pos x="1346" y="195"/>
                </a:cxn>
                <a:cxn ang="0">
                  <a:pos x="1476" y="316"/>
                </a:cxn>
                <a:cxn ang="0">
                  <a:pos x="1652" y="341"/>
                </a:cxn>
                <a:cxn ang="0">
                  <a:pos x="1829" y="227"/>
                </a:cxn>
                <a:cxn ang="0">
                  <a:pos x="1986" y="19"/>
                </a:cxn>
                <a:cxn ang="0">
                  <a:pos x="2049" y="1"/>
                </a:cxn>
                <a:cxn ang="0">
                  <a:pos x="2088" y="43"/>
                </a:cxn>
                <a:cxn ang="0">
                  <a:pos x="2052" y="116"/>
                </a:cxn>
                <a:cxn ang="0">
                  <a:pos x="1918" y="298"/>
                </a:cxn>
                <a:cxn ang="0">
                  <a:pos x="1646" y="592"/>
                </a:cxn>
                <a:cxn ang="0">
                  <a:pos x="1390" y="826"/>
                </a:cxn>
                <a:cxn ang="0">
                  <a:pos x="1191" y="992"/>
                </a:cxn>
                <a:cxn ang="0">
                  <a:pos x="1050" y="1108"/>
                </a:cxn>
                <a:cxn ang="0">
                  <a:pos x="922" y="1215"/>
                </a:cxn>
                <a:cxn ang="0">
                  <a:pos x="693" y="1413"/>
                </a:cxn>
                <a:cxn ang="0">
                  <a:pos x="468" y="1644"/>
                </a:cxn>
                <a:cxn ang="0">
                  <a:pos x="580" y="1635"/>
                </a:cxn>
                <a:cxn ang="0">
                  <a:pos x="783" y="1667"/>
                </a:cxn>
                <a:cxn ang="0">
                  <a:pos x="1100" y="1762"/>
                </a:cxn>
                <a:cxn ang="0">
                  <a:pos x="1350" y="1756"/>
                </a:cxn>
                <a:cxn ang="0">
                  <a:pos x="1588" y="1657"/>
                </a:cxn>
                <a:cxn ang="0">
                  <a:pos x="1781" y="1439"/>
                </a:cxn>
                <a:cxn ang="0">
                  <a:pos x="1854" y="1333"/>
                </a:cxn>
                <a:cxn ang="0">
                  <a:pos x="1934" y="1374"/>
                </a:cxn>
                <a:cxn ang="0">
                  <a:pos x="1877" y="1546"/>
                </a:cxn>
                <a:cxn ang="0">
                  <a:pos x="1713" y="1796"/>
                </a:cxn>
                <a:cxn ang="0">
                  <a:pos x="1449" y="2011"/>
                </a:cxn>
                <a:cxn ang="0">
                  <a:pos x="1115" y="2080"/>
                </a:cxn>
                <a:cxn ang="0">
                  <a:pos x="902" y="1973"/>
                </a:cxn>
                <a:cxn ang="0">
                  <a:pos x="732" y="1800"/>
                </a:cxn>
                <a:cxn ang="0">
                  <a:pos x="587" y="1737"/>
                </a:cxn>
                <a:cxn ang="0">
                  <a:pos x="334" y="1819"/>
                </a:cxn>
                <a:cxn ang="0">
                  <a:pos x="128" y="2044"/>
                </a:cxn>
                <a:cxn ang="0">
                  <a:pos x="63" y="2084"/>
                </a:cxn>
                <a:cxn ang="0">
                  <a:pos x="9" y="2065"/>
                </a:cxn>
                <a:cxn ang="0">
                  <a:pos x="29" y="1979"/>
                </a:cxn>
                <a:cxn ang="0">
                  <a:pos x="180" y="1778"/>
                </a:cxn>
                <a:cxn ang="0">
                  <a:pos x="454" y="1487"/>
                </a:cxn>
                <a:cxn ang="0">
                  <a:pos x="1042" y="977"/>
                </a:cxn>
                <a:cxn ang="0">
                  <a:pos x="1264" y="795"/>
                </a:cxn>
                <a:cxn ang="0">
                  <a:pos x="1509" y="579"/>
                </a:cxn>
                <a:cxn ang="0">
                  <a:pos x="1580" y="448"/>
                </a:cxn>
                <a:cxn ang="0">
                  <a:pos x="1416" y="427"/>
                </a:cxn>
                <a:cxn ang="0">
                  <a:pos x="1131" y="337"/>
                </a:cxn>
                <a:cxn ang="0">
                  <a:pos x="910" y="313"/>
                </a:cxn>
                <a:cxn ang="0">
                  <a:pos x="747" y="342"/>
                </a:cxn>
                <a:cxn ang="0">
                  <a:pos x="574" y="455"/>
                </a:cxn>
                <a:cxn ang="0">
                  <a:pos x="507" y="561"/>
                </a:cxn>
                <a:cxn ang="0">
                  <a:pos x="423" y="557"/>
                </a:cxn>
                <a:cxn ang="0">
                  <a:pos x="425" y="459"/>
                </a:cxn>
                <a:cxn ang="0">
                  <a:pos x="539" y="261"/>
                </a:cxn>
                <a:cxn ang="0">
                  <a:pos x="756" y="68"/>
                </a:cxn>
              </a:cxnLst>
              <a:rect l="0" t="0" r="r" b="b"/>
              <a:pathLst>
                <a:path w="2088" h="2084">
                  <a:moveTo>
                    <a:pt x="1006" y="0"/>
                  </a:moveTo>
                  <a:lnTo>
                    <a:pt x="1048" y="2"/>
                  </a:lnTo>
                  <a:lnTo>
                    <a:pt x="1086" y="9"/>
                  </a:lnTo>
                  <a:lnTo>
                    <a:pt x="1122" y="19"/>
                  </a:lnTo>
                  <a:lnTo>
                    <a:pt x="1155" y="33"/>
                  </a:lnTo>
                  <a:lnTo>
                    <a:pt x="1185" y="50"/>
                  </a:lnTo>
                  <a:lnTo>
                    <a:pt x="1214" y="70"/>
                  </a:lnTo>
                  <a:lnTo>
                    <a:pt x="1240" y="92"/>
                  </a:lnTo>
                  <a:lnTo>
                    <a:pt x="1266" y="115"/>
                  </a:lnTo>
                  <a:lnTo>
                    <a:pt x="1293" y="141"/>
                  </a:lnTo>
                  <a:lnTo>
                    <a:pt x="1319" y="168"/>
                  </a:lnTo>
                  <a:lnTo>
                    <a:pt x="1346" y="195"/>
                  </a:lnTo>
                  <a:lnTo>
                    <a:pt x="1367" y="218"/>
                  </a:lnTo>
                  <a:lnTo>
                    <a:pt x="1388" y="242"/>
                  </a:lnTo>
                  <a:lnTo>
                    <a:pt x="1408" y="263"/>
                  </a:lnTo>
                  <a:lnTo>
                    <a:pt x="1430" y="284"/>
                  </a:lnTo>
                  <a:lnTo>
                    <a:pt x="1452" y="301"/>
                  </a:lnTo>
                  <a:lnTo>
                    <a:pt x="1476" y="316"/>
                  </a:lnTo>
                  <a:lnTo>
                    <a:pt x="1502" y="330"/>
                  </a:lnTo>
                  <a:lnTo>
                    <a:pt x="1530" y="339"/>
                  </a:lnTo>
                  <a:lnTo>
                    <a:pt x="1560" y="345"/>
                  </a:lnTo>
                  <a:lnTo>
                    <a:pt x="1593" y="347"/>
                  </a:lnTo>
                  <a:lnTo>
                    <a:pt x="1623" y="345"/>
                  </a:lnTo>
                  <a:lnTo>
                    <a:pt x="1652" y="341"/>
                  </a:lnTo>
                  <a:lnTo>
                    <a:pt x="1680" y="332"/>
                  </a:lnTo>
                  <a:lnTo>
                    <a:pt x="1709" y="321"/>
                  </a:lnTo>
                  <a:lnTo>
                    <a:pt x="1738" y="304"/>
                  </a:lnTo>
                  <a:lnTo>
                    <a:pt x="1768" y="282"/>
                  </a:lnTo>
                  <a:lnTo>
                    <a:pt x="1798" y="258"/>
                  </a:lnTo>
                  <a:lnTo>
                    <a:pt x="1829" y="227"/>
                  </a:lnTo>
                  <a:lnTo>
                    <a:pt x="1860" y="191"/>
                  </a:lnTo>
                  <a:lnTo>
                    <a:pt x="1894" y="150"/>
                  </a:lnTo>
                  <a:lnTo>
                    <a:pt x="1929" y="103"/>
                  </a:lnTo>
                  <a:lnTo>
                    <a:pt x="1965" y="50"/>
                  </a:lnTo>
                  <a:lnTo>
                    <a:pt x="1976" y="32"/>
                  </a:lnTo>
                  <a:lnTo>
                    <a:pt x="1986" y="19"/>
                  </a:lnTo>
                  <a:lnTo>
                    <a:pt x="1996" y="9"/>
                  </a:lnTo>
                  <a:lnTo>
                    <a:pt x="2008" y="3"/>
                  </a:lnTo>
                  <a:lnTo>
                    <a:pt x="2020" y="1"/>
                  </a:lnTo>
                  <a:lnTo>
                    <a:pt x="2034" y="0"/>
                  </a:lnTo>
                  <a:lnTo>
                    <a:pt x="2042" y="0"/>
                  </a:lnTo>
                  <a:lnTo>
                    <a:pt x="2049" y="1"/>
                  </a:lnTo>
                  <a:lnTo>
                    <a:pt x="2058" y="2"/>
                  </a:lnTo>
                  <a:lnTo>
                    <a:pt x="2067" y="5"/>
                  </a:lnTo>
                  <a:lnTo>
                    <a:pt x="2075" y="11"/>
                  </a:lnTo>
                  <a:lnTo>
                    <a:pt x="2082" y="19"/>
                  </a:lnTo>
                  <a:lnTo>
                    <a:pt x="2087" y="29"/>
                  </a:lnTo>
                  <a:lnTo>
                    <a:pt x="2088" y="43"/>
                  </a:lnTo>
                  <a:lnTo>
                    <a:pt x="2087" y="48"/>
                  </a:lnTo>
                  <a:lnTo>
                    <a:pt x="2085" y="56"/>
                  </a:lnTo>
                  <a:lnTo>
                    <a:pt x="2080" y="67"/>
                  </a:lnTo>
                  <a:lnTo>
                    <a:pt x="2074" y="80"/>
                  </a:lnTo>
                  <a:lnTo>
                    <a:pt x="2064" y="96"/>
                  </a:lnTo>
                  <a:lnTo>
                    <a:pt x="2052" y="116"/>
                  </a:lnTo>
                  <a:lnTo>
                    <a:pt x="2038" y="139"/>
                  </a:lnTo>
                  <a:lnTo>
                    <a:pt x="2021" y="165"/>
                  </a:lnTo>
                  <a:lnTo>
                    <a:pt x="2000" y="194"/>
                  </a:lnTo>
                  <a:lnTo>
                    <a:pt x="1977" y="225"/>
                  </a:lnTo>
                  <a:lnTo>
                    <a:pt x="1949" y="260"/>
                  </a:lnTo>
                  <a:lnTo>
                    <a:pt x="1918" y="298"/>
                  </a:lnTo>
                  <a:lnTo>
                    <a:pt x="1883" y="340"/>
                  </a:lnTo>
                  <a:lnTo>
                    <a:pt x="1845" y="383"/>
                  </a:lnTo>
                  <a:lnTo>
                    <a:pt x="1802" y="431"/>
                  </a:lnTo>
                  <a:lnTo>
                    <a:pt x="1754" y="481"/>
                  </a:lnTo>
                  <a:lnTo>
                    <a:pt x="1702" y="535"/>
                  </a:lnTo>
                  <a:lnTo>
                    <a:pt x="1646" y="592"/>
                  </a:lnTo>
                  <a:lnTo>
                    <a:pt x="1583" y="653"/>
                  </a:lnTo>
                  <a:lnTo>
                    <a:pt x="1516" y="716"/>
                  </a:lnTo>
                  <a:lnTo>
                    <a:pt x="1487" y="741"/>
                  </a:lnTo>
                  <a:lnTo>
                    <a:pt x="1456" y="768"/>
                  </a:lnTo>
                  <a:lnTo>
                    <a:pt x="1424" y="796"/>
                  </a:lnTo>
                  <a:lnTo>
                    <a:pt x="1390" y="826"/>
                  </a:lnTo>
                  <a:lnTo>
                    <a:pt x="1356" y="854"/>
                  </a:lnTo>
                  <a:lnTo>
                    <a:pt x="1323" y="883"/>
                  </a:lnTo>
                  <a:lnTo>
                    <a:pt x="1288" y="911"/>
                  </a:lnTo>
                  <a:lnTo>
                    <a:pt x="1254" y="939"/>
                  </a:lnTo>
                  <a:lnTo>
                    <a:pt x="1222" y="966"/>
                  </a:lnTo>
                  <a:lnTo>
                    <a:pt x="1191" y="992"/>
                  </a:lnTo>
                  <a:lnTo>
                    <a:pt x="1161" y="1016"/>
                  </a:lnTo>
                  <a:lnTo>
                    <a:pt x="1133" y="1040"/>
                  </a:lnTo>
                  <a:lnTo>
                    <a:pt x="1108" y="1060"/>
                  </a:lnTo>
                  <a:lnTo>
                    <a:pt x="1085" y="1079"/>
                  </a:lnTo>
                  <a:lnTo>
                    <a:pt x="1066" y="1095"/>
                  </a:lnTo>
                  <a:lnTo>
                    <a:pt x="1050" y="1108"/>
                  </a:lnTo>
                  <a:lnTo>
                    <a:pt x="1038" y="1118"/>
                  </a:lnTo>
                  <a:lnTo>
                    <a:pt x="1031" y="1125"/>
                  </a:lnTo>
                  <a:lnTo>
                    <a:pt x="1029" y="1129"/>
                  </a:lnTo>
                  <a:lnTo>
                    <a:pt x="993" y="1158"/>
                  </a:lnTo>
                  <a:lnTo>
                    <a:pt x="957" y="1187"/>
                  </a:lnTo>
                  <a:lnTo>
                    <a:pt x="922" y="1215"/>
                  </a:lnTo>
                  <a:lnTo>
                    <a:pt x="886" y="1245"/>
                  </a:lnTo>
                  <a:lnTo>
                    <a:pt x="849" y="1276"/>
                  </a:lnTo>
                  <a:lnTo>
                    <a:pt x="812" y="1307"/>
                  </a:lnTo>
                  <a:lnTo>
                    <a:pt x="773" y="1340"/>
                  </a:lnTo>
                  <a:lnTo>
                    <a:pt x="734" y="1375"/>
                  </a:lnTo>
                  <a:lnTo>
                    <a:pt x="693" y="1413"/>
                  </a:lnTo>
                  <a:lnTo>
                    <a:pt x="650" y="1453"/>
                  </a:lnTo>
                  <a:lnTo>
                    <a:pt x="603" y="1497"/>
                  </a:lnTo>
                  <a:lnTo>
                    <a:pt x="555" y="1544"/>
                  </a:lnTo>
                  <a:lnTo>
                    <a:pt x="503" y="1594"/>
                  </a:lnTo>
                  <a:lnTo>
                    <a:pt x="449" y="1649"/>
                  </a:lnTo>
                  <a:lnTo>
                    <a:pt x="468" y="1644"/>
                  </a:lnTo>
                  <a:lnTo>
                    <a:pt x="490" y="1640"/>
                  </a:lnTo>
                  <a:lnTo>
                    <a:pt x="514" y="1637"/>
                  </a:lnTo>
                  <a:lnTo>
                    <a:pt x="538" y="1636"/>
                  </a:lnTo>
                  <a:lnTo>
                    <a:pt x="557" y="1635"/>
                  </a:lnTo>
                  <a:lnTo>
                    <a:pt x="573" y="1635"/>
                  </a:lnTo>
                  <a:lnTo>
                    <a:pt x="580" y="1635"/>
                  </a:lnTo>
                  <a:lnTo>
                    <a:pt x="614" y="1636"/>
                  </a:lnTo>
                  <a:lnTo>
                    <a:pt x="645" y="1638"/>
                  </a:lnTo>
                  <a:lnTo>
                    <a:pt x="677" y="1643"/>
                  </a:lnTo>
                  <a:lnTo>
                    <a:pt x="711" y="1648"/>
                  </a:lnTo>
                  <a:lnTo>
                    <a:pt x="746" y="1657"/>
                  </a:lnTo>
                  <a:lnTo>
                    <a:pt x="783" y="1667"/>
                  </a:lnTo>
                  <a:lnTo>
                    <a:pt x="824" y="1681"/>
                  </a:lnTo>
                  <a:lnTo>
                    <a:pt x="869" y="1696"/>
                  </a:lnTo>
                  <a:lnTo>
                    <a:pt x="921" y="1714"/>
                  </a:lnTo>
                  <a:lnTo>
                    <a:pt x="983" y="1733"/>
                  </a:lnTo>
                  <a:lnTo>
                    <a:pt x="1042" y="1750"/>
                  </a:lnTo>
                  <a:lnTo>
                    <a:pt x="1100" y="1762"/>
                  </a:lnTo>
                  <a:lnTo>
                    <a:pt x="1156" y="1769"/>
                  </a:lnTo>
                  <a:lnTo>
                    <a:pt x="1215" y="1772"/>
                  </a:lnTo>
                  <a:lnTo>
                    <a:pt x="1245" y="1772"/>
                  </a:lnTo>
                  <a:lnTo>
                    <a:pt x="1278" y="1768"/>
                  </a:lnTo>
                  <a:lnTo>
                    <a:pt x="1313" y="1764"/>
                  </a:lnTo>
                  <a:lnTo>
                    <a:pt x="1350" y="1756"/>
                  </a:lnTo>
                  <a:lnTo>
                    <a:pt x="1389" y="1747"/>
                  </a:lnTo>
                  <a:lnTo>
                    <a:pt x="1428" y="1735"/>
                  </a:lnTo>
                  <a:lnTo>
                    <a:pt x="1468" y="1719"/>
                  </a:lnTo>
                  <a:lnTo>
                    <a:pt x="1509" y="1702"/>
                  </a:lnTo>
                  <a:lnTo>
                    <a:pt x="1548" y="1681"/>
                  </a:lnTo>
                  <a:lnTo>
                    <a:pt x="1588" y="1657"/>
                  </a:lnTo>
                  <a:lnTo>
                    <a:pt x="1625" y="1630"/>
                  </a:lnTo>
                  <a:lnTo>
                    <a:pt x="1661" y="1599"/>
                  </a:lnTo>
                  <a:lnTo>
                    <a:pt x="1696" y="1565"/>
                  </a:lnTo>
                  <a:lnTo>
                    <a:pt x="1727" y="1527"/>
                  </a:lnTo>
                  <a:lnTo>
                    <a:pt x="1756" y="1485"/>
                  </a:lnTo>
                  <a:lnTo>
                    <a:pt x="1781" y="1439"/>
                  </a:lnTo>
                  <a:lnTo>
                    <a:pt x="1803" y="1389"/>
                  </a:lnTo>
                  <a:lnTo>
                    <a:pt x="1810" y="1374"/>
                  </a:lnTo>
                  <a:lnTo>
                    <a:pt x="1818" y="1361"/>
                  </a:lnTo>
                  <a:lnTo>
                    <a:pt x="1828" y="1349"/>
                  </a:lnTo>
                  <a:lnTo>
                    <a:pt x="1840" y="1340"/>
                  </a:lnTo>
                  <a:lnTo>
                    <a:pt x="1854" y="1333"/>
                  </a:lnTo>
                  <a:lnTo>
                    <a:pt x="1872" y="1331"/>
                  </a:lnTo>
                  <a:lnTo>
                    <a:pt x="1893" y="1333"/>
                  </a:lnTo>
                  <a:lnTo>
                    <a:pt x="1911" y="1340"/>
                  </a:lnTo>
                  <a:lnTo>
                    <a:pt x="1923" y="1350"/>
                  </a:lnTo>
                  <a:lnTo>
                    <a:pt x="1931" y="1362"/>
                  </a:lnTo>
                  <a:lnTo>
                    <a:pt x="1934" y="1374"/>
                  </a:lnTo>
                  <a:lnTo>
                    <a:pt x="1932" y="1393"/>
                  </a:lnTo>
                  <a:lnTo>
                    <a:pt x="1928" y="1416"/>
                  </a:lnTo>
                  <a:lnTo>
                    <a:pt x="1919" y="1444"/>
                  </a:lnTo>
                  <a:lnTo>
                    <a:pt x="1908" y="1475"/>
                  </a:lnTo>
                  <a:lnTo>
                    <a:pt x="1894" y="1509"/>
                  </a:lnTo>
                  <a:lnTo>
                    <a:pt x="1877" y="1546"/>
                  </a:lnTo>
                  <a:lnTo>
                    <a:pt x="1857" y="1585"/>
                  </a:lnTo>
                  <a:lnTo>
                    <a:pt x="1834" y="1627"/>
                  </a:lnTo>
                  <a:lnTo>
                    <a:pt x="1808" y="1668"/>
                  </a:lnTo>
                  <a:lnTo>
                    <a:pt x="1779" y="1711"/>
                  </a:lnTo>
                  <a:lnTo>
                    <a:pt x="1746" y="1754"/>
                  </a:lnTo>
                  <a:lnTo>
                    <a:pt x="1713" y="1796"/>
                  </a:lnTo>
                  <a:lnTo>
                    <a:pt x="1676" y="1837"/>
                  </a:lnTo>
                  <a:lnTo>
                    <a:pt x="1635" y="1877"/>
                  </a:lnTo>
                  <a:lnTo>
                    <a:pt x="1593" y="1914"/>
                  </a:lnTo>
                  <a:lnTo>
                    <a:pt x="1547" y="1950"/>
                  </a:lnTo>
                  <a:lnTo>
                    <a:pt x="1499" y="1983"/>
                  </a:lnTo>
                  <a:lnTo>
                    <a:pt x="1449" y="2011"/>
                  </a:lnTo>
                  <a:lnTo>
                    <a:pt x="1396" y="2035"/>
                  </a:lnTo>
                  <a:lnTo>
                    <a:pt x="1341" y="2056"/>
                  </a:lnTo>
                  <a:lnTo>
                    <a:pt x="1283" y="2070"/>
                  </a:lnTo>
                  <a:lnTo>
                    <a:pt x="1223" y="2080"/>
                  </a:lnTo>
                  <a:lnTo>
                    <a:pt x="1161" y="2084"/>
                  </a:lnTo>
                  <a:lnTo>
                    <a:pt x="1115" y="2080"/>
                  </a:lnTo>
                  <a:lnTo>
                    <a:pt x="1074" y="2072"/>
                  </a:lnTo>
                  <a:lnTo>
                    <a:pt x="1035" y="2061"/>
                  </a:lnTo>
                  <a:lnTo>
                    <a:pt x="999" y="2044"/>
                  </a:lnTo>
                  <a:lnTo>
                    <a:pt x="965" y="2024"/>
                  </a:lnTo>
                  <a:lnTo>
                    <a:pt x="933" y="1999"/>
                  </a:lnTo>
                  <a:lnTo>
                    <a:pt x="902" y="1973"/>
                  </a:lnTo>
                  <a:lnTo>
                    <a:pt x="872" y="1942"/>
                  </a:lnTo>
                  <a:lnTo>
                    <a:pt x="844" y="1910"/>
                  </a:lnTo>
                  <a:lnTo>
                    <a:pt x="812" y="1876"/>
                  </a:lnTo>
                  <a:lnTo>
                    <a:pt x="783" y="1847"/>
                  </a:lnTo>
                  <a:lnTo>
                    <a:pt x="756" y="1821"/>
                  </a:lnTo>
                  <a:lnTo>
                    <a:pt x="732" y="1800"/>
                  </a:lnTo>
                  <a:lnTo>
                    <a:pt x="708" y="1782"/>
                  </a:lnTo>
                  <a:lnTo>
                    <a:pt x="686" y="1767"/>
                  </a:lnTo>
                  <a:lnTo>
                    <a:pt x="663" y="1755"/>
                  </a:lnTo>
                  <a:lnTo>
                    <a:pt x="640" y="1747"/>
                  </a:lnTo>
                  <a:lnTo>
                    <a:pt x="615" y="1740"/>
                  </a:lnTo>
                  <a:lnTo>
                    <a:pt x="587" y="1737"/>
                  </a:lnTo>
                  <a:lnTo>
                    <a:pt x="557" y="1736"/>
                  </a:lnTo>
                  <a:lnTo>
                    <a:pt x="512" y="1739"/>
                  </a:lnTo>
                  <a:lnTo>
                    <a:pt x="466" y="1750"/>
                  </a:lnTo>
                  <a:lnTo>
                    <a:pt x="420" y="1767"/>
                  </a:lnTo>
                  <a:lnTo>
                    <a:pt x="377" y="1790"/>
                  </a:lnTo>
                  <a:lnTo>
                    <a:pt x="334" y="1819"/>
                  </a:lnTo>
                  <a:lnTo>
                    <a:pt x="292" y="1851"/>
                  </a:lnTo>
                  <a:lnTo>
                    <a:pt x="251" y="1889"/>
                  </a:lnTo>
                  <a:lnTo>
                    <a:pt x="213" y="1931"/>
                  </a:lnTo>
                  <a:lnTo>
                    <a:pt x="176" y="1977"/>
                  </a:lnTo>
                  <a:lnTo>
                    <a:pt x="140" y="2025"/>
                  </a:lnTo>
                  <a:lnTo>
                    <a:pt x="128" y="2044"/>
                  </a:lnTo>
                  <a:lnTo>
                    <a:pt x="117" y="2059"/>
                  </a:lnTo>
                  <a:lnTo>
                    <a:pt x="108" y="2069"/>
                  </a:lnTo>
                  <a:lnTo>
                    <a:pt x="99" y="2076"/>
                  </a:lnTo>
                  <a:lnTo>
                    <a:pt x="89" y="2080"/>
                  </a:lnTo>
                  <a:lnTo>
                    <a:pt x="77" y="2083"/>
                  </a:lnTo>
                  <a:lnTo>
                    <a:pt x="63" y="2084"/>
                  </a:lnTo>
                  <a:lnTo>
                    <a:pt x="58" y="2083"/>
                  </a:lnTo>
                  <a:lnTo>
                    <a:pt x="50" y="2083"/>
                  </a:lnTo>
                  <a:lnTo>
                    <a:pt x="39" y="2081"/>
                  </a:lnTo>
                  <a:lnTo>
                    <a:pt x="28" y="2078"/>
                  </a:lnTo>
                  <a:lnTo>
                    <a:pt x="18" y="2072"/>
                  </a:lnTo>
                  <a:lnTo>
                    <a:pt x="9" y="2065"/>
                  </a:lnTo>
                  <a:lnTo>
                    <a:pt x="3" y="2054"/>
                  </a:lnTo>
                  <a:lnTo>
                    <a:pt x="0" y="2040"/>
                  </a:lnTo>
                  <a:lnTo>
                    <a:pt x="3" y="2031"/>
                  </a:lnTo>
                  <a:lnTo>
                    <a:pt x="8" y="2017"/>
                  </a:lnTo>
                  <a:lnTo>
                    <a:pt x="17" y="2001"/>
                  </a:lnTo>
                  <a:lnTo>
                    <a:pt x="29" y="1979"/>
                  </a:lnTo>
                  <a:lnTo>
                    <a:pt x="46" y="1955"/>
                  </a:lnTo>
                  <a:lnTo>
                    <a:pt x="66" y="1925"/>
                  </a:lnTo>
                  <a:lnTo>
                    <a:pt x="89" y="1893"/>
                  </a:lnTo>
                  <a:lnTo>
                    <a:pt x="116" y="1858"/>
                  </a:lnTo>
                  <a:lnTo>
                    <a:pt x="147" y="1820"/>
                  </a:lnTo>
                  <a:lnTo>
                    <a:pt x="180" y="1778"/>
                  </a:lnTo>
                  <a:lnTo>
                    <a:pt x="218" y="1735"/>
                  </a:lnTo>
                  <a:lnTo>
                    <a:pt x="258" y="1689"/>
                  </a:lnTo>
                  <a:lnTo>
                    <a:pt x="302" y="1641"/>
                  </a:lnTo>
                  <a:lnTo>
                    <a:pt x="350" y="1591"/>
                  </a:lnTo>
                  <a:lnTo>
                    <a:pt x="400" y="1539"/>
                  </a:lnTo>
                  <a:lnTo>
                    <a:pt x="454" y="1487"/>
                  </a:lnTo>
                  <a:lnTo>
                    <a:pt x="510" y="1433"/>
                  </a:lnTo>
                  <a:lnTo>
                    <a:pt x="951" y="1049"/>
                  </a:lnTo>
                  <a:lnTo>
                    <a:pt x="968" y="1037"/>
                  </a:lnTo>
                  <a:lnTo>
                    <a:pt x="988" y="1020"/>
                  </a:lnTo>
                  <a:lnTo>
                    <a:pt x="1013" y="1000"/>
                  </a:lnTo>
                  <a:lnTo>
                    <a:pt x="1042" y="977"/>
                  </a:lnTo>
                  <a:lnTo>
                    <a:pt x="1073" y="952"/>
                  </a:lnTo>
                  <a:lnTo>
                    <a:pt x="1108" y="924"/>
                  </a:lnTo>
                  <a:lnTo>
                    <a:pt x="1144" y="894"/>
                  </a:lnTo>
                  <a:lnTo>
                    <a:pt x="1182" y="863"/>
                  </a:lnTo>
                  <a:lnTo>
                    <a:pt x="1223" y="829"/>
                  </a:lnTo>
                  <a:lnTo>
                    <a:pt x="1264" y="795"/>
                  </a:lnTo>
                  <a:lnTo>
                    <a:pt x="1306" y="759"/>
                  </a:lnTo>
                  <a:lnTo>
                    <a:pt x="1348" y="723"/>
                  </a:lnTo>
                  <a:lnTo>
                    <a:pt x="1389" y="688"/>
                  </a:lnTo>
                  <a:lnTo>
                    <a:pt x="1431" y="651"/>
                  </a:lnTo>
                  <a:lnTo>
                    <a:pt x="1470" y="615"/>
                  </a:lnTo>
                  <a:lnTo>
                    <a:pt x="1509" y="579"/>
                  </a:lnTo>
                  <a:lnTo>
                    <a:pt x="1546" y="544"/>
                  </a:lnTo>
                  <a:lnTo>
                    <a:pt x="1580" y="511"/>
                  </a:lnTo>
                  <a:lnTo>
                    <a:pt x="1612" y="479"/>
                  </a:lnTo>
                  <a:lnTo>
                    <a:pt x="1640" y="448"/>
                  </a:lnTo>
                  <a:lnTo>
                    <a:pt x="1608" y="448"/>
                  </a:lnTo>
                  <a:lnTo>
                    <a:pt x="1580" y="448"/>
                  </a:lnTo>
                  <a:lnTo>
                    <a:pt x="1552" y="447"/>
                  </a:lnTo>
                  <a:lnTo>
                    <a:pt x="1526" y="446"/>
                  </a:lnTo>
                  <a:lnTo>
                    <a:pt x="1500" y="443"/>
                  </a:lnTo>
                  <a:lnTo>
                    <a:pt x="1474" y="440"/>
                  </a:lnTo>
                  <a:lnTo>
                    <a:pt x="1445" y="434"/>
                  </a:lnTo>
                  <a:lnTo>
                    <a:pt x="1416" y="427"/>
                  </a:lnTo>
                  <a:lnTo>
                    <a:pt x="1383" y="418"/>
                  </a:lnTo>
                  <a:lnTo>
                    <a:pt x="1347" y="407"/>
                  </a:lnTo>
                  <a:lnTo>
                    <a:pt x="1306" y="392"/>
                  </a:lnTo>
                  <a:lnTo>
                    <a:pt x="1260" y="377"/>
                  </a:lnTo>
                  <a:lnTo>
                    <a:pt x="1194" y="355"/>
                  </a:lnTo>
                  <a:lnTo>
                    <a:pt x="1131" y="337"/>
                  </a:lnTo>
                  <a:lnTo>
                    <a:pt x="1071" y="324"/>
                  </a:lnTo>
                  <a:lnTo>
                    <a:pt x="1011" y="314"/>
                  </a:lnTo>
                  <a:lnTo>
                    <a:pt x="951" y="310"/>
                  </a:lnTo>
                  <a:lnTo>
                    <a:pt x="942" y="312"/>
                  </a:lnTo>
                  <a:lnTo>
                    <a:pt x="928" y="312"/>
                  </a:lnTo>
                  <a:lnTo>
                    <a:pt x="910" y="313"/>
                  </a:lnTo>
                  <a:lnTo>
                    <a:pt x="888" y="314"/>
                  </a:lnTo>
                  <a:lnTo>
                    <a:pt x="864" y="316"/>
                  </a:lnTo>
                  <a:lnTo>
                    <a:pt x="838" y="321"/>
                  </a:lnTo>
                  <a:lnTo>
                    <a:pt x="808" y="326"/>
                  </a:lnTo>
                  <a:lnTo>
                    <a:pt x="778" y="333"/>
                  </a:lnTo>
                  <a:lnTo>
                    <a:pt x="747" y="342"/>
                  </a:lnTo>
                  <a:lnTo>
                    <a:pt x="716" y="354"/>
                  </a:lnTo>
                  <a:lnTo>
                    <a:pt x="686" y="368"/>
                  </a:lnTo>
                  <a:lnTo>
                    <a:pt x="654" y="385"/>
                  </a:lnTo>
                  <a:lnTo>
                    <a:pt x="626" y="405"/>
                  </a:lnTo>
                  <a:lnTo>
                    <a:pt x="599" y="428"/>
                  </a:lnTo>
                  <a:lnTo>
                    <a:pt x="574" y="455"/>
                  </a:lnTo>
                  <a:lnTo>
                    <a:pt x="552" y="486"/>
                  </a:lnTo>
                  <a:lnTo>
                    <a:pt x="534" y="520"/>
                  </a:lnTo>
                  <a:lnTo>
                    <a:pt x="527" y="533"/>
                  </a:lnTo>
                  <a:lnTo>
                    <a:pt x="521" y="544"/>
                  </a:lnTo>
                  <a:lnTo>
                    <a:pt x="515" y="553"/>
                  </a:lnTo>
                  <a:lnTo>
                    <a:pt x="507" y="561"/>
                  </a:lnTo>
                  <a:lnTo>
                    <a:pt x="496" y="566"/>
                  </a:lnTo>
                  <a:lnTo>
                    <a:pt x="482" y="570"/>
                  </a:lnTo>
                  <a:lnTo>
                    <a:pt x="465" y="571"/>
                  </a:lnTo>
                  <a:lnTo>
                    <a:pt x="447" y="570"/>
                  </a:lnTo>
                  <a:lnTo>
                    <a:pt x="434" y="564"/>
                  </a:lnTo>
                  <a:lnTo>
                    <a:pt x="423" y="557"/>
                  </a:lnTo>
                  <a:lnTo>
                    <a:pt x="416" y="547"/>
                  </a:lnTo>
                  <a:lnTo>
                    <a:pt x="412" y="535"/>
                  </a:lnTo>
                  <a:lnTo>
                    <a:pt x="411" y="520"/>
                  </a:lnTo>
                  <a:lnTo>
                    <a:pt x="412" y="505"/>
                  </a:lnTo>
                  <a:lnTo>
                    <a:pt x="417" y="483"/>
                  </a:lnTo>
                  <a:lnTo>
                    <a:pt x="425" y="459"/>
                  </a:lnTo>
                  <a:lnTo>
                    <a:pt x="437" y="431"/>
                  </a:lnTo>
                  <a:lnTo>
                    <a:pt x="452" y="400"/>
                  </a:lnTo>
                  <a:lnTo>
                    <a:pt x="468" y="367"/>
                  </a:lnTo>
                  <a:lnTo>
                    <a:pt x="490" y="332"/>
                  </a:lnTo>
                  <a:lnTo>
                    <a:pt x="513" y="297"/>
                  </a:lnTo>
                  <a:lnTo>
                    <a:pt x="539" y="261"/>
                  </a:lnTo>
                  <a:lnTo>
                    <a:pt x="569" y="225"/>
                  </a:lnTo>
                  <a:lnTo>
                    <a:pt x="600" y="190"/>
                  </a:lnTo>
                  <a:lnTo>
                    <a:pt x="636" y="157"/>
                  </a:lnTo>
                  <a:lnTo>
                    <a:pt x="674" y="124"/>
                  </a:lnTo>
                  <a:lnTo>
                    <a:pt x="713" y="95"/>
                  </a:lnTo>
                  <a:lnTo>
                    <a:pt x="756" y="68"/>
                  </a:lnTo>
                  <a:lnTo>
                    <a:pt x="801" y="46"/>
                  </a:lnTo>
                  <a:lnTo>
                    <a:pt x="849" y="27"/>
                  </a:lnTo>
                  <a:lnTo>
                    <a:pt x="899" y="12"/>
                  </a:lnTo>
                  <a:lnTo>
                    <a:pt x="951" y="3"/>
                  </a:lnTo>
                  <a:lnTo>
                    <a:pt x="10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5742" y="2779"/>
              <a:ext cx="422" cy="721"/>
            </a:xfrm>
            <a:custGeom>
              <a:avLst/>
              <a:gdLst/>
              <a:ahLst/>
              <a:cxnLst>
                <a:cxn ang="0">
                  <a:pos x="714" y="1"/>
                </a:cxn>
                <a:cxn ang="0">
                  <a:pos x="759" y="7"/>
                </a:cxn>
                <a:cxn ang="0">
                  <a:pos x="781" y="26"/>
                </a:cxn>
                <a:cxn ang="0">
                  <a:pos x="788" y="65"/>
                </a:cxn>
                <a:cxn ang="0">
                  <a:pos x="789" y="1895"/>
                </a:cxn>
                <a:cxn ang="0">
                  <a:pos x="789" y="1932"/>
                </a:cxn>
                <a:cxn ang="0">
                  <a:pos x="794" y="1965"/>
                </a:cxn>
                <a:cxn ang="0">
                  <a:pos x="807" y="1991"/>
                </a:cxn>
                <a:cxn ang="0">
                  <a:pos x="833" y="2012"/>
                </a:cxn>
                <a:cxn ang="0">
                  <a:pos x="873" y="2028"/>
                </a:cxn>
                <a:cxn ang="0">
                  <a:pos x="936" y="2039"/>
                </a:cxn>
                <a:cxn ang="0">
                  <a:pos x="1022" y="2045"/>
                </a:cxn>
                <a:cxn ang="0">
                  <a:pos x="1137" y="2047"/>
                </a:cxn>
                <a:cxn ang="0">
                  <a:pos x="1268" y="2163"/>
                </a:cxn>
                <a:cxn ang="0">
                  <a:pos x="1224" y="2163"/>
                </a:cxn>
                <a:cxn ang="0">
                  <a:pos x="1153" y="2160"/>
                </a:cxn>
                <a:cxn ang="0">
                  <a:pos x="1064" y="2158"/>
                </a:cxn>
                <a:cxn ang="0">
                  <a:pos x="967" y="2156"/>
                </a:cxn>
                <a:cxn ang="0">
                  <a:pos x="867" y="2154"/>
                </a:cxn>
                <a:cxn ang="0">
                  <a:pos x="775" y="2151"/>
                </a:cxn>
                <a:cxn ang="0">
                  <a:pos x="697" y="2149"/>
                </a:cxn>
                <a:cxn ang="0">
                  <a:pos x="642" y="2149"/>
                </a:cxn>
                <a:cxn ang="0">
                  <a:pos x="582" y="2149"/>
                </a:cxn>
                <a:cxn ang="0">
                  <a:pos x="501" y="2151"/>
                </a:cxn>
                <a:cxn ang="0">
                  <a:pos x="408" y="2154"/>
                </a:cxn>
                <a:cxn ang="0">
                  <a:pos x="309" y="2156"/>
                </a:cxn>
                <a:cxn ang="0">
                  <a:pos x="213" y="2158"/>
                </a:cxn>
                <a:cxn ang="0">
                  <a:pos x="128" y="2160"/>
                </a:cxn>
                <a:cxn ang="0">
                  <a:pos x="62" y="2163"/>
                </a:cxn>
                <a:cxn ang="0">
                  <a:pos x="23" y="2163"/>
                </a:cxn>
                <a:cxn ang="0">
                  <a:pos x="155" y="2047"/>
                </a:cxn>
                <a:cxn ang="0">
                  <a:pos x="270" y="2045"/>
                </a:cxn>
                <a:cxn ang="0">
                  <a:pos x="356" y="2039"/>
                </a:cxn>
                <a:cxn ang="0">
                  <a:pos x="417" y="2028"/>
                </a:cxn>
                <a:cxn ang="0">
                  <a:pos x="459" y="2012"/>
                </a:cxn>
                <a:cxn ang="0">
                  <a:pos x="485" y="1991"/>
                </a:cxn>
                <a:cxn ang="0">
                  <a:pos x="498" y="1965"/>
                </a:cxn>
                <a:cxn ang="0">
                  <a:pos x="503" y="1932"/>
                </a:cxn>
                <a:cxn ang="0">
                  <a:pos x="503" y="1895"/>
                </a:cxn>
                <a:cxn ang="0">
                  <a:pos x="446" y="263"/>
                </a:cxn>
                <a:cxn ang="0">
                  <a:pos x="329" y="296"/>
                </a:cxn>
                <a:cxn ang="0">
                  <a:pos x="213" y="314"/>
                </a:cxn>
                <a:cxn ang="0">
                  <a:pos x="111" y="323"/>
                </a:cxn>
                <a:cxn ang="0">
                  <a:pos x="30" y="325"/>
                </a:cxn>
                <a:cxn ang="0">
                  <a:pos x="0" y="210"/>
                </a:cxn>
                <a:cxn ang="0">
                  <a:pos x="67" y="210"/>
                </a:cxn>
                <a:cxn ang="0">
                  <a:pos x="149" y="205"/>
                </a:cxn>
                <a:cxn ang="0">
                  <a:pos x="241" y="196"/>
                </a:cxn>
                <a:cxn ang="0">
                  <a:pos x="339" y="178"/>
                </a:cxn>
                <a:cxn ang="0">
                  <a:pos x="440" y="148"/>
                </a:cxn>
                <a:cxn ang="0">
                  <a:pos x="541" y="102"/>
                </a:cxn>
                <a:cxn ang="0">
                  <a:pos x="636" y="39"/>
                </a:cxn>
              </a:cxnLst>
              <a:rect l="0" t="0" r="r" b="b"/>
              <a:pathLst>
                <a:path w="1268" h="2163">
                  <a:moveTo>
                    <a:pt x="680" y="0"/>
                  </a:moveTo>
                  <a:lnTo>
                    <a:pt x="714" y="1"/>
                  </a:lnTo>
                  <a:lnTo>
                    <a:pt x="740" y="2"/>
                  </a:lnTo>
                  <a:lnTo>
                    <a:pt x="759" y="7"/>
                  </a:lnTo>
                  <a:lnTo>
                    <a:pt x="773" y="14"/>
                  </a:lnTo>
                  <a:lnTo>
                    <a:pt x="781" y="26"/>
                  </a:lnTo>
                  <a:lnTo>
                    <a:pt x="786" y="43"/>
                  </a:lnTo>
                  <a:lnTo>
                    <a:pt x="788" y="65"/>
                  </a:lnTo>
                  <a:lnTo>
                    <a:pt x="789" y="94"/>
                  </a:lnTo>
                  <a:lnTo>
                    <a:pt x="789" y="1895"/>
                  </a:lnTo>
                  <a:lnTo>
                    <a:pt x="789" y="1915"/>
                  </a:lnTo>
                  <a:lnTo>
                    <a:pt x="789" y="1932"/>
                  </a:lnTo>
                  <a:lnTo>
                    <a:pt x="791" y="1949"/>
                  </a:lnTo>
                  <a:lnTo>
                    <a:pt x="794" y="1965"/>
                  </a:lnTo>
                  <a:lnTo>
                    <a:pt x="799" y="1978"/>
                  </a:lnTo>
                  <a:lnTo>
                    <a:pt x="807" y="1991"/>
                  </a:lnTo>
                  <a:lnTo>
                    <a:pt x="818" y="2002"/>
                  </a:lnTo>
                  <a:lnTo>
                    <a:pt x="833" y="2012"/>
                  </a:lnTo>
                  <a:lnTo>
                    <a:pt x="851" y="2020"/>
                  </a:lnTo>
                  <a:lnTo>
                    <a:pt x="873" y="2028"/>
                  </a:lnTo>
                  <a:lnTo>
                    <a:pt x="902" y="2033"/>
                  </a:lnTo>
                  <a:lnTo>
                    <a:pt x="936" y="2039"/>
                  </a:lnTo>
                  <a:lnTo>
                    <a:pt x="975" y="2042"/>
                  </a:lnTo>
                  <a:lnTo>
                    <a:pt x="1022" y="2045"/>
                  </a:lnTo>
                  <a:lnTo>
                    <a:pt x="1076" y="2047"/>
                  </a:lnTo>
                  <a:lnTo>
                    <a:pt x="1137" y="2047"/>
                  </a:lnTo>
                  <a:lnTo>
                    <a:pt x="1268" y="2047"/>
                  </a:lnTo>
                  <a:lnTo>
                    <a:pt x="1268" y="2163"/>
                  </a:lnTo>
                  <a:lnTo>
                    <a:pt x="1250" y="2163"/>
                  </a:lnTo>
                  <a:lnTo>
                    <a:pt x="1224" y="2163"/>
                  </a:lnTo>
                  <a:lnTo>
                    <a:pt x="1191" y="2161"/>
                  </a:lnTo>
                  <a:lnTo>
                    <a:pt x="1153" y="2160"/>
                  </a:lnTo>
                  <a:lnTo>
                    <a:pt x="1111" y="2159"/>
                  </a:lnTo>
                  <a:lnTo>
                    <a:pt x="1064" y="2158"/>
                  </a:lnTo>
                  <a:lnTo>
                    <a:pt x="1016" y="2157"/>
                  </a:lnTo>
                  <a:lnTo>
                    <a:pt x="967" y="2156"/>
                  </a:lnTo>
                  <a:lnTo>
                    <a:pt x="917" y="2155"/>
                  </a:lnTo>
                  <a:lnTo>
                    <a:pt x="867" y="2154"/>
                  </a:lnTo>
                  <a:lnTo>
                    <a:pt x="819" y="2151"/>
                  </a:lnTo>
                  <a:lnTo>
                    <a:pt x="775" y="2151"/>
                  </a:lnTo>
                  <a:lnTo>
                    <a:pt x="733" y="2150"/>
                  </a:lnTo>
                  <a:lnTo>
                    <a:pt x="697" y="2149"/>
                  </a:lnTo>
                  <a:lnTo>
                    <a:pt x="666" y="2149"/>
                  </a:lnTo>
                  <a:lnTo>
                    <a:pt x="642" y="2149"/>
                  </a:lnTo>
                  <a:lnTo>
                    <a:pt x="615" y="2149"/>
                  </a:lnTo>
                  <a:lnTo>
                    <a:pt x="582" y="2149"/>
                  </a:lnTo>
                  <a:lnTo>
                    <a:pt x="545" y="2150"/>
                  </a:lnTo>
                  <a:lnTo>
                    <a:pt x="501" y="2151"/>
                  </a:lnTo>
                  <a:lnTo>
                    <a:pt x="456" y="2151"/>
                  </a:lnTo>
                  <a:lnTo>
                    <a:pt x="408" y="2154"/>
                  </a:lnTo>
                  <a:lnTo>
                    <a:pt x="359" y="2155"/>
                  </a:lnTo>
                  <a:lnTo>
                    <a:pt x="309" y="2156"/>
                  </a:lnTo>
                  <a:lnTo>
                    <a:pt x="260" y="2157"/>
                  </a:lnTo>
                  <a:lnTo>
                    <a:pt x="213" y="2158"/>
                  </a:lnTo>
                  <a:lnTo>
                    <a:pt x="169" y="2159"/>
                  </a:lnTo>
                  <a:lnTo>
                    <a:pt x="128" y="2160"/>
                  </a:lnTo>
                  <a:lnTo>
                    <a:pt x="92" y="2161"/>
                  </a:lnTo>
                  <a:lnTo>
                    <a:pt x="62" y="2163"/>
                  </a:lnTo>
                  <a:lnTo>
                    <a:pt x="39" y="2163"/>
                  </a:lnTo>
                  <a:lnTo>
                    <a:pt x="23" y="2163"/>
                  </a:lnTo>
                  <a:lnTo>
                    <a:pt x="23" y="2047"/>
                  </a:lnTo>
                  <a:lnTo>
                    <a:pt x="155" y="2047"/>
                  </a:lnTo>
                  <a:lnTo>
                    <a:pt x="216" y="2047"/>
                  </a:lnTo>
                  <a:lnTo>
                    <a:pt x="270" y="2045"/>
                  </a:lnTo>
                  <a:lnTo>
                    <a:pt x="317" y="2042"/>
                  </a:lnTo>
                  <a:lnTo>
                    <a:pt x="356" y="2039"/>
                  </a:lnTo>
                  <a:lnTo>
                    <a:pt x="390" y="2033"/>
                  </a:lnTo>
                  <a:lnTo>
                    <a:pt x="417" y="2028"/>
                  </a:lnTo>
                  <a:lnTo>
                    <a:pt x="441" y="2020"/>
                  </a:lnTo>
                  <a:lnTo>
                    <a:pt x="459" y="2012"/>
                  </a:lnTo>
                  <a:lnTo>
                    <a:pt x="474" y="2002"/>
                  </a:lnTo>
                  <a:lnTo>
                    <a:pt x="485" y="1991"/>
                  </a:lnTo>
                  <a:lnTo>
                    <a:pt x="492" y="1978"/>
                  </a:lnTo>
                  <a:lnTo>
                    <a:pt x="498" y="1965"/>
                  </a:lnTo>
                  <a:lnTo>
                    <a:pt x="500" y="1949"/>
                  </a:lnTo>
                  <a:lnTo>
                    <a:pt x="503" y="1932"/>
                  </a:lnTo>
                  <a:lnTo>
                    <a:pt x="503" y="1915"/>
                  </a:lnTo>
                  <a:lnTo>
                    <a:pt x="503" y="1895"/>
                  </a:lnTo>
                  <a:lnTo>
                    <a:pt x="503" y="239"/>
                  </a:lnTo>
                  <a:lnTo>
                    <a:pt x="446" y="263"/>
                  </a:lnTo>
                  <a:lnTo>
                    <a:pt x="387" y="282"/>
                  </a:lnTo>
                  <a:lnTo>
                    <a:pt x="329" y="296"/>
                  </a:lnTo>
                  <a:lnTo>
                    <a:pt x="270" y="306"/>
                  </a:lnTo>
                  <a:lnTo>
                    <a:pt x="213" y="314"/>
                  </a:lnTo>
                  <a:lnTo>
                    <a:pt x="161" y="320"/>
                  </a:lnTo>
                  <a:lnTo>
                    <a:pt x="111" y="323"/>
                  </a:lnTo>
                  <a:lnTo>
                    <a:pt x="67" y="324"/>
                  </a:lnTo>
                  <a:lnTo>
                    <a:pt x="30" y="325"/>
                  </a:lnTo>
                  <a:lnTo>
                    <a:pt x="0" y="325"/>
                  </a:lnTo>
                  <a:lnTo>
                    <a:pt x="0" y="210"/>
                  </a:lnTo>
                  <a:lnTo>
                    <a:pt x="31" y="210"/>
                  </a:lnTo>
                  <a:lnTo>
                    <a:pt x="67" y="210"/>
                  </a:lnTo>
                  <a:lnTo>
                    <a:pt x="107" y="208"/>
                  </a:lnTo>
                  <a:lnTo>
                    <a:pt x="149" y="205"/>
                  </a:lnTo>
                  <a:lnTo>
                    <a:pt x="194" y="202"/>
                  </a:lnTo>
                  <a:lnTo>
                    <a:pt x="241" y="196"/>
                  </a:lnTo>
                  <a:lnTo>
                    <a:pt x="289" y="188"/>
                  </a:lnTo>
                  <a:lnTo>
                    <a:pt x="339" y="178"/>
                  </a:lnTo>
                  <a:lnTo>
                    <a:pt x="390" y="165"/>
                  </a:lnTo>
                  <a:lnTo>
                    <a:pt x="440" y="148"/>
                  </a:lnTo>
                  <a:lnTo>
                    <a:pt x="491" y="127"/>
                  </a:lnTo>
                  <a:lnTo>
                    <a:pt x="541" y="102"/>
                  </a:lnTo>
                  <a:lnTo>
                    <a:pt x="589" y="73"/>
                  </a:lnTo>
                  <a:lnTo>
                    <a:pt x="636" y="39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4" name="Group 10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858000" y="5867400"/>
            <a:ext cx="492037" cy="342900"/>
            <a:chOff x="4337" y="3753"/>
            <a:chExt cx="1290" cy="899"/>
          </a:xfrm>
        </p:grpSpPr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4337" y="3753"/>
              <a:ext cx="696" cy="695"/>
            </a:xfrm>
            <a:custGeom>
              <a:avLst/>
              <a:gdLst/>
              <a:ahLst/>
              <a:cxnLst>
                <a:cxn ang="0">
                  <a:pos x="1185" y="50"/>
                </a:cxn>
                <a:cxn ang="0">
                  <a:pos x="1346" y="195"/>
                </a:cxn>
                <a:cxn ang="0">
                  <a:pos x="1476" y="316"/>
                </a:cxn>
                <a:cxn ang="0">
                  <a:pos x="1652" y="341"/>
                </a:cxn>
                <a:cxn ang="0">
                  <a:pos x="1829" y="227"/>
                </a:cxn>
                <a:cxn ang="0">
                  <a:pos x="1986" y="19"/>
                </a:cxn>
                <a:cxn ang="0">
                  <a:pos x="2049" y="1"/>
                </a:cxn>
                <a:cxn ang="0">
                  <a:pos x="2088" y="43"/>
                </a:cxn>
                <a:cxn ang="0">
                  <a:pos x="2052" y="116"/>
                </a:cxn>
                <a:cxn ang="0">
                  <a:pos x="1918" y="298"/>
                </a:cxn>
                <a:cxn ang="0">
                  <a:pos x="1646" y="592"/>
                </a:cxn>
                <a:cxn ang="0">
                  <a:pos x="1390" y="826"/>
                </a:cxn>
                <a:cxn ang="0">
                  <a:pos x="1191" y="992"/>
                </a:cxn>
                <a:cxn ang="0">
                  <a:pos x="1050" y="1108"/>
                </a:cxn>
                <a:cxn ang="0">
                  <a:pos x="922" y="1215"/>
                </a:cxn>
                <a:cxn ang="0">
                  <a:pos x="693" y="1413"/>
                </a:cxn>
                <a:cxn ang="0">
                  <a:pos x="468" y="1644"/>
                </a:cxn>
                <a:cxn ang="0">
                  <a:pos x="580" y="1635"/>
                </a:cxn>
                <a:cxn ang="0">
                  <a:pos x="783" y="1667"/>
                </a:cxn>
                <a:cxn ang="0">
                  <a:pos x="1100" y="1762"/>
                </a:cxn>
                <a:cxn ang="0">
                  <a:pos x="1350" y="1756"/>
                </a:cxn>
                <a:cxn ang="0">
                  <a:pos x="1588" y="1657"/>
                </a:cxn>
                <a:cxn ang="0">
                  <a:pos x="1781" y="1439"/>
                </a:cxn>
                <a:cxn ang="0">
                  <a:pos x="1854" y="1333"/>
                </a:cxn>
                <a:cxn ang="0">
                  <a:pos x="1934" y="1374"/>
                </a:cxn>
                <a:cxn ang="0">
                  <a:pos x="1877" y="1546"/>
                </a:cxn>
                <a:cxn ang="0">
                  <a:pos x="1713" y="1796"/>
                </a:cxn>
                <a:cxn ang="0">
                  <a:pos x="1449" y="2011"/>
                </a:cxn>
                <a:cxn ang="0">
                  <a:pos x="1115" y="2080"/>
                </a:cxn>
                <a:cxn ang="0">
                  <a:pos x="902" y="1973"/>
                </a:cxn>
                <a:cxn ang="0">
                  <a:pos x="732" y="1800"/>
                </a:cxn>
                <a:cxn ang="0">
                  <a:pos x="587" y="1737"/>
                </a:cxn>
                <a:cxn ang="0">
                  <a:pos x="334" y="1819"/>
                </a:cxn>
                <a:cxn ang="0">
                  <a:pos x="128" y="2044"/>
                </a:cxn>
                <a:cxn ang="0">
                  <a:pos x="63" y="2084"/>
                </a:cxn>
                <a:cxn ang="0">
                  <a:pos x="9" y="2065"/>
                </a:cxn>
                <a:cxn ang="0">
                  <a:pos x="29" y="1979"/>
                </a:cxn>
                <a:cxn ang="0">
                  <a:pos x="180" y="1778"/>
                </a:cxn>
                <a:cxn ang="0">
                  <a:pos x="454" y="1487"/>
                </a:cxn>
                <a:cxn ang="0">
                  <a:pos x="1042" y="977"/>
                </a:cxn>
                <a:cxn ang="0">
                  <a:pos x="1264" y="795"/>
                </a:cxn>
                <a:cxn ang="0">
                  <a:pos x="1509" y="579"/>
                </a:cxn>
                <a:cxn ang="0">
                  <a:pos x="1580" y="448"/>
                </a:cxn>
                <a:cxn ang="0">
                  <a:pos x="1416" y="427"/>
                </a:cxn>
                <a:cxn ang="0">
                  <a:pos x="1131" y="337"/>
                </a:cxn>
                <a:cxn ang="0">
                  <a:pos x="910" y="313"/>
                </a:cxn>
                <a:cxn ang="0">
                  <a:pos x="747" y="342"/>
                </a:cxn>
                <a:cxn ang="0">
                  <a:pos x="574" y="455"/>
                </a:cxn>
                <a:cxn ang="0">
                  <a:pos x="507" y="561"/>
                </a:cxn>
                <a:cxn ang="0">
                  <a:pos x="423" y="557"/>
                </a:cxn>
                <a:cxn ang="0">
                  <a:pos x="425" y="459"/>
                </a:cxn>
                <a:cxn ang="0">
                  <a:pos x="539" y="261"/>
                </a:cxn>
                <a:cxn ang="0">
                  <a:pos x="756" y="68"/>
                </a:cxn>
              </a:cxnLst>
              <a:rect l="0" t="0" r="r" b="b"/>
              <a:pathLst>
                <a:path w="2088" h="2084">
                  <a:moveTo>
                    <a:pt x="1006" y="0"/>
                  </a:moveTo>
                  <a:lnTo>
                    <a:pt x="1048" y="2"/>
                  </a:lnTo>
                  <a:lnTo>
                    <a:pt x="1086" y="9"/>
                  </a:lnTo>
                  <a:lnTo>
                    <a:pt x="1122" y="19"/>
                  </a:lnTo>
                  <a:lnTo>
                    <a:pt x="1155" y="33"/>
                  </a:lnTo>
                  <a:lnTo>
                    <a:pt x="1185" y="50"/>
                  </a:lnTo>
                  <a:lnTo>
                    <a:pt x="1214" y="70"/>
                  </a:lnTo>
                  <a:lnTo>
                    <a:pt x="1240" y="92"/>
                  </a:lnTo>
                  <a:lnTo>
                    <a:pt x="1266" y="115"/>
                  </a:lnTo>
                  <a:lnTo>
                    <a:pt x="1293" y="141"/>
                  </a:lnTo>
                  <a:lnTo>
                    <a:pt x="1319" y="168"/>
                  </a:lnTo>
                  <a:lnTo>
                    <a:pt x="1346" y="195"/>
                  </a:lnTo>
                  <a:lnTo>
                    <a:pt x="1367" y="218"/>
                  </a:lnTo>
                  <a:lnTo>
                    <a:pt x="1388" y="242"/>
                  </a:lnTo>
                  <a:lnTo>
                    <a:pt x="1408" y="263"/>
                  </a:lnTo>
                  <a:lnTo>
                    <a:pt x="1430" y="284"/>
                  </a:lnTo>
                  <a:lnTo>
                    <a:pt x="1452" y="301"/>
                  </a:lnTo>
                  <a:lnTo>
                    <a:pt x="1476" y="316"/>
                  </a:lnTo>
                  <a:lnTo>
                    <a:pt x="1502" y="330"/>
                  </a:lnTo>
                  <a:lnTo>
                    <a:pt x="1530" y="339"/>
                  </a:lnTo>
                  <a:lnTo>
                    <a:pt x="1560" y="345"/>
                  </a:lnTo>
                  <a:lnTo>
                    <a:pt x="1593" y="347"/>
                  </a:lnTo>
                  <a:lnTo>
                    <a:pt x="1623" y="345"/>
                  </a:lnTo>
                  <a:lnTo>
                    <a:pt x="1652" y="341"/>
                  </a:lnTo>
                  <a:lnTo>
                    <a:pt x="1680" y="332"/>
                  </a:lnTo>
                  <a:lnTo>
                    <a:pt x="1709" y="321"/>
                  </a:lnTo>
                  <a:lnTo>
                    <a:pt x="1738" y="304"/>
                  </a:lnTo>
                  <a:lnTo>
                    <a:pt x="1768" y="282"/>
                  </a:lnTo>
                  <a:lnTo>
                    <a:pt x="1798" y="258"/>
                  </a:lnTo>
                  <a:lnTo>
                    <a:pt x="1829" y="227"/>
                  </a:lnTo>
                  <a:lnTo>
                    <a:pt x="1860" y="191"/>
                  </a:lnTo>
                  <a:lnTo>
                    <a:pt x="1894" y="150"/>
                  </a:lnTo>
                  <a:lnTo>
                    <a:pt x="1929" y="103"/>
                  </a:lnTo>
                  <a:lnTo>
                    <a:pt x="1965" y="50"/>
                  </a:lnTo>
                  <a:lnTo>
                    <a:pt x="1976" y="32"/>
                  </a:lnTo>
                  <a:lnTo>
                    <a:pt x="1986" y="19"/>
                  </a:lnTo>
                  <a:lnTo>
                    <a:pt x="1996" y="9"/>
                  </a:lnTo>
                  <a:lnTo>
                    <a:pt x="2008" y="3"/>
                  </a:lnTo>
                  <a:lnTo>
                    <a:pt x="2020" y="1"/>
                  </a:lnTo>
                  <a:lnTo>
                    <a:pt x="2034" y="0"/>
                  </a:lnTo>
                  <a:lnTo>
                    <a:pt x="2042" y="0"/>
                  </a:lnTo>
                  <a:lnTo>
                    <a:pt x="2049" y="1"/>
                  </a:lnTo>
                  <a:lnTo>
                    <a:pt x="2058" y="2"/>
                  </a:lnTo>
                  <a:lnTo>
                    <a:pt x="2067" y="5"/>
                  </a:lnTo>
                  <a:lnTo>
                    <a:pt x="2075" y="11"/>
                  </a:lnTo>
                  <a:lnTo>
                    <a:pt x="2082" y="19"/>
                  </a:lnTo>
                  <a:lnTo>
                    <a:pt x="2087" y="29"/>
                  </a:lnTo>
                  <a:lnTo>
                    <a:pt x="2088" y="43"/>
                  </a:lnTo>
                  <a:lnTo>
                    <a:pt x="2087" y="48"/>
                  </a:lnTo>
                  <a:lnTo>
                    <a:pt x="2085" y="56"/>
                  </a:lnTo>
                  <a:lnTo>
                    <a:pt x="2080" y="67"/>
                  </a:lnTo>
                  <a:lnTo>
                    <a:pt x="2074" y="80"/>
                  </a:lnTo>
                  <a:lnTo>
                    <a:pt x="2064" y="96"/>
                  </a:lnTo>
                  <a:lnTo>
                    <a:pt x="2052" y="116"/>
                  </a:lnTo>
                  <a:lnTo>
                    <a:pt x="2038" y="139"/>
                  </a:lnTo>
                  <a:lnTo>
                    <a:pt x="2021" y="165"/>
                  </a:lnTo>
                  <a:lnTo>
                    <a:pt x="2000" y="194"/>
                  </a:lnTo>
                  <a:lnTo>
                    <a:pt x="1977" y="225"/>
                  </a:lnTo>
                  <a:lnTo>
                    <a:pt x="1949" y="260"/>
                  </a:lnTo>
                  <a:lnTo>
                    <a:pt x="1918" y="298"/>
                  </a:lnTo>
                  <a:lnTo>
                    <a:pt x="1883" y="340"/>
                  </a:lnTo>
                  <a:lnTo>
                    <a:pt x="1845" y="383"/>
                  </a:lnTo>
                  <a:lnTo>
                    <a:pt x="1802" y="431"/>
                  </a:lnTo>
                  <a:lnTo>
                    <a:pt x="1754" y="481"/>
                  </a:lnTo>
                  <a:lnTo>
                    <a:pt x="1702" y="535"/>
                  </a:lnTo>
                  <a:lnTo>
                    <a:pt x="1646" y="592"/>
                  </a:lnTo>
                  <a:lnTo>
                    <a:pt x="1583" y="653"/>
                  </a:lnTo>
                  <a:lnTo>
                    <a:pt x="1516" y="716"/>
                  </a:lnTo>
                  <a:lnTo>
                    <a:pt x="1487" y="741"/>
                  </a:lnTo>
                  <a:lnTo>
                    <a:pt x="1456" y="768"/>
                  </a:lnTo>
                  <a:lnTo>
                    <a:pt x="1424" y="796"/>
                  </a:lnTo>
                  <a:lnTo>
                    <a:pt x="1390" y="826"/>
                  </a:lnTo>
                  <a:lnTo>
                    <a:pt x="1356" y="854"/>
                  </a:lnTo>
                  <a:lnTo>
                    <a:pt x="1323" y="883"/>
                  </a:lnTo>
                  <a:lnTo>
                    <a:pt x="1288" y="911"/>
                  </a:lnTo>
                  <a:lnTo>
                    <a:pt x="1254" y="939"/>
                  </a:lnTo>
                  <a:lnTo>
                    <a:pt x="1222" y="966"/>
                  </a:lnTo>
                  <a:lnTo>
                    <a:pt x="1191" y="992"/>
                  </a:lnTo>
                  <a:lnTo>
                    <a:pt x="1161" y="1016"/>
                  </a:lnTo>
                  <a:lnTo>
                    <a:pt x="1133" y="1040"/>
                  </a:lnTo>
                  <a:lnTo>
                    <a:pt x="1108" y="1060"/>
                  </a:lnTo>
                  <a:lnTo>
                    <a:pt x="1085" y="1079"/>
                  </a:lnTo>
                  <a:lnTo>
                    <a:pt x="1066" y="1095"/>
                  </a:lnTo>
                  <a:lnTo>
                    <a:pt x="1050" y="1108"/>
                  </a:lnTo>
                  <a:lnTo>
                    <a:pt x="1038" y="1118"/>
                  </a:lnTo>
                  <a:lnTo>
                    <a:pt x="1031" y="1125"/>
                  </a:lnTo>
                  <a:lnTo>
                    <a:pt x="1029" y="1129"/>
                  </a:lnTo>
                  <a:lnTo>
                    <a:pt x="993" y="1158"/>
                  </a:lnTo>
                  <a:lnTo>
                    <a:pt x="957" y="1187"/>
                  </a:lnTo>
                  <a:lnTo>
                    <a:pt x="922" y="1215"/>
                  </a:lnTo>
                  <a:lnTo>
                    <a:pt x="886" y="1245"/>
                  </a:lnTo>
                  <a:lnTo>
                    <a:pt x="849" y="1276"/>
                  </a:lnTo>
                  <a:lnTo>
                    <a:pt x="812" y="1307"/>
                  </a:lnTo>
                  <a:lnTo>
                    <a:pt x="773" y="1340"/>
                  </a:lnTo>
                  <a:lnTo>
                    <a:pt x="734" y="1375"/>
                  </a:lnTo>
                  <a:lnTo>
                    <a:pt x="693" y="1413"/>
                  </a:lnTo>
                  <a:lnTo>
                    <a:pt x="650" y="1453"/>
                  </a:lnTo>
                  <a:lnTo>
                    <a:pt x="603" y="1497"/>
                  </a:lnTo>
                  <a:lnTo>
                    <a:pt x="555" y="1544"/>
                  </a:lnTo>
                  <a:lnTo>
                    <a:pt x="503" y="1594"/>
                  </a:lnTo>
                  <a:lnTo>
                    <a:pt x="449" y="1649"/>
                  </a:lnTo>
                  <a:lnTo>
                    <a:pt x="468" y="1644"/>
                  </a:lnTo>
                  <a:lnTo>
                    <a:pt x="490" y="1640"/>
                  </a:lnTo>
                  <a:lnTo>
                    <a:pt x="514" y="1637"/>
                  </a:lnTo>
                  <a:lnTo>
                    <a:pt x="538" y="1636"/>
                  </a:lnTo>
                  <a:lnTo>
                    <a:pt x="557" y="1635"/>
                  </a:lnTo>
                  <a:lnTo>
                    <a:pt x="573" y="1635"/>
                  </a:lnTo>
                  <a:lnTo>
                    <a:pt x="580" y="1635"/>
                  </a:lnTo>
                  <a:lnTo>
                    <a:pt x="614" y="1636"/>
                  </a:lnTo>
                  <a:lnTo>
                    <a:pt x="645" y="1638"/>
                  </a:lnTo>
                  <a:lnTo>
                    <a:pt x="677" y="1643"/>
                  </a:lnTo>
                  <a:lnTo>
                    <a:pt x="711" y="1648"/>
                  </a:lnTo>
                  <a:lnTo>
                    <a:pt x="746" y="1657"/>
                  </a:lnTo>
                  <a:lnTo>
                    <a:pt x="783" y="1667"/>
                  </a:lnTo>
                  <a:lnTo>
                    <a:pt x="824" y="1681"/>
                  </a:lnTo>
                  <a:lnTo>
                    <a:pt x="869" y="1696"/>
                  </a:lnTo>
                  <a:lnTo>
                    <a:pt x="921" y="1714"/>
                  </a:lnTo>
                  <a:lnTo>
                    <a:pt x="983" y="1733"/>
                  </a:lnTo>
                  <a:lnTo>
                    <a:pt x="1042" y="1750"/>
                  </a:lnTo>
                  <a:lnTo>
                    <a:pt x="1100" y="1762"/>
                  </a:lnTo>
                  <a:lnTo>
                    <a:pt x="1156" y="1769"/>
                  </a:lnTo>
                  <a:lnTo>
                    <a:pt x="1215" y="1772"/>
                  </a:lnTo>
                  <a:lnTo>
                    <a:pt x="1245" y="1772"/>
                  </a:lnTo>
                  <a:lnTo>
                    <a:pt x="1278" y="1768"/>
                  </a:lnTo>
                  <a:lnTo>
                    <a:pt x="1313" y="1764"/>
                  </a:lnTo>
                  <a:lnTo>
                    <a:pt x="1350" y="1756"/>
                  </a:lnTo>
                  <a:lnTo>
                    <a:pt x="1389" y="1747"/>
                  </a:lnTo>
                  <a:lnTo>
                    <a:pt x="1428" y="1735"/>
                  </a:lnTo>
                  <a:lnTo>
                    <a:pt x="1468" y="1719"/>
                  </a:lnTo>
                  <a:lnTo>
                    <a:pt x="1509" y="1702"/>
                  </a:lnTo>
                  <a:lnTo>
                    <a:pt x="1548" y="1681"/>
                  </a:lnTo>
                  <a:lnTo>
                    <a:pt x="1588" y="1657"/>
                  </a:lnTo>
                  <a:lnTo>
                    <a:pt x="1625" y="1630"/>
                  </a:lnTo>
                  <a:lnTo>
                    <a:pt x="1661" y="1599"/>
                  </a:lnTo>
                  <a:lnTo>
                    <a:pt x="1696" y="1565"/>
                  </a:lnTo>
                  <a:lnTo>
                    <a:pt x="1727" y="1527"/>
                  </a:lnTo>
                  <a:lnTo>
                    <a:pt x="1756" y="1485"/>
                  </a:lnTo>
                  <a:lnTo>
                    <a:pt x="1781" y="1439"/>
                  </a:lnTo>
                  <a:lnTo>
                    <a:pt x="1803" y="1389"/>
                  </a:lnTo>
                  <a:lnTo>
                    <a:pt x="1810" y="1374"/>
                  </a:lnTo>
                  <a:lnTo>
                    <a:pt x="1818" y="1361"/>
                  </a:lnTo>
                  <a:lnTo>
                    <a:pt x="1828" y="1349"/>
                  </a:lnTo>
                  <a:lnTo>
                    <a:pt x="1840" y="1340"/>
                  </a:lnTo>
                  <a:lnTo>
                    <a:pt x="1854" y="1333"/>
                  </a:lnTo>
                  <a:lnTo>
                    <a:pt x="1872" y="1331"/>
                  </a:lnTo>
                  <a:lnTo>
                    <a:pt x="1893" y="1333"/>
                  </a:lnTo>
                  <a:lnTo>
                    <a:pt x="1911" y="1340"/>
                  </a:lnTo>
                  <a:lnTo>
                    <a:pt x="1923" y="1350"/>
                  </a:lnTo>
                  <a:lnTo>
                    <a:pt x="1931" y="1362"/>
                  </a:lnTo>
                  <a:lnTo>
                    <a:pt x="1934" y="1374"/>
                  </a:lnTo>
                  <a:lnTo>
                    <a:pt x="1932" y="1393"/>
                  </a:lnTo>
                  <a:lnTo>
                    <a:pt x="1928" y="1416"/>
                  </a:lnTo>
                  <a:lnTo>
                    <a:pt x="1919" y="1444"/>
                  </a:lnTo>
                  <a:lnTo>
                    <a:pt x="1908" y="1475"/>
                  </a:lnTo>
                  <a:lnTo>
                    <a:pt x="1894" y="1509"/>
                  </a:lnTo>
                  <a:lnTo>
                    <a:pt x="1877" y="1546"/>
                  </a:lnTo>
                  <a:lnTo>
                    <a:pt x="1857" y="1585"/>
                  </a:lnTo>
                  <a:lnTo>
                    <a:pt x="1834" y="1627"/>
                  </a:lnTo>
                  <a:lnTo>
                    <a:pt x="1808" y="1668"/>
                  </a:lnTo>
                  <a:lnTo>
                    <a:pt x="1779" y="1711"/>
                  </a:lnTo>
                  <a:lnTo>
                    <a:pt x="1746" y="1754"/>
                  </a:lnTo>
                  <a:lnTo>
                    <a:pt x="1713" y="1796"/>
                  </a:lnTo>
                  <a:lnTo>
                    <a:pt x="1676" y="1837"/>
                  </a:lnTo>
                  <a:lnTo>
                    <a:pt x="1635" y="1877"/>
                  </a:lnTo>
                  <a:lnTo>
                    <a:pt x="1593" y="1914"/>
                  </a:lnTo>
                  <a:lnTo>
                    <a:pt x="1547" y="1950"/>
                  </a:lnTo>
                  <a:lnTo>
                    <a:pt x="1499" y="1983"/>
                  </a:lnTo>
                  <a:lnTo>
                    <a:pt x="1449" y="2011"/>
                  </a:lnTo>
                  <a:lnTo>
                    <a:pt x="1396" y="2035"/>
                  </a:lnTo>
                  <a:lnTo>
                    <a:pt x="1341" y="2056"/>
                  </a:lnTo>
                  <a:lnTo>
                    <a:pt x="1283" y="2070"/>
                  </a:lnTo>
                  <a:lnTo>
                    <a:pt x="1223" y="2080"/>
                  </a:lnTo>
                  <a:lnTo>
                    <a:pt x="1161" y="2084"/>
                  </a:lnTo>
                  <a:lnTo>
                    <a:pt x="1115" y="2080"/>
                  </a:lnTo>
                  <a:lnTo>
                    <a:pt x="1074" y="2072"/>
                  </a:lnTo>
                  <a:lnTo>
                    <a:pt x="1035" y="2061"/>
                  </a:lnTo>
                  <a:lnTo>
                    <a:pt x="999" y="2044"/>
                  </a:lnTo>
                  <a:lnTo>
                    <a:pt x="965" y="2024"/>
                  </a:lnTo>
                  <a:lnTo>
                    <a:pt x="933" y="1999"/>
                  </a:lnTo>
                  <a:lnTo>
                    <a:pt x="902" y="1973"/>
                  </a:lnTo>
                  <a:lnTo>
                    <a:pt x="872" y="1942"/>
                  </a:lnTo>
                  <a:lnTo>
                    <a:pt x="844" y="1910"/>
                  </a:lnTo>
                  <a:lnTo>
                    <a:pt x="812" y="1876"/>
                  </a:lnTo>
                  <a:lnTo>
                    <a:pt x="783" y="1847"/>
                  </a:lnTo>
                  <a:lnTo>
                    <a:pt x="756" y="1821"/>
                  </a:lnTo>
                  <a:lnTo>
                    <a:pt x="732" y="1800"/>
                  </a:lnTo>
                  <a:lnTo>
                    <a:pt x="708" y="1782"/>
                  </a:lnTo>
                  <a:lnTo>
                    <a:pt x="686" y="1767"/>
                  </a:lnTo>
                  <a:lnTo>
                    <a:pt x="663" y="1755"/>
                  </a:lnTo>
                  <a:lnTo>
                    <a:pt x="640" y="1747"/>
                  </a:lnTo>
                  <a:lnTo>
                    <a:pt x="615" y="1740"/>
                  </a:lnTo>
                  <a:lnTo>
                    <a:pt x="587" y="1737"/>
                  </a:lnTo>
                  <a:lnTo>
                    <a:pt x="557" y="1736"/>
                  </a:lnTo>
                  <a:lnTo>
                    <a:pt x="512" y="1739"/>
                  </a:lnTo>
                  <a:lnTo>
                    <a:pt x="466" y="1750"/>
                  </a:lnTo>
                  <a:lnTo>
                    <a:pt x="420" y="1767"/>
                  </a:lnTo>
                  <a:lnTo>
                    <a:pt x="377" y="1790"/>
                  </a:lnTo>
                  <a:lnTo>
                    <a:pt x="334" y="1819"/>
                  </a:lnTo>
                  <a:lnTo>
                    <a:pt x="292" y="1851"/>
                  </a:lnTo>
                  <a:lnTo>
                    <a:pt x="251" y="1889"/>
                  </a:lnTo>
                  <a:lnTo>
                    <a:pt x="213" y="1931"/>
                  </a:lnTo>
                  <a:lnTo>
                    <a:pt x="176" y="1977"/>
                  </a:lnTo>
                  <a:lnTo>
                    <a:pt x="140" y="2025"/>
                  </a:lnTo>
                  <a:lnTo>
                    <a:pt x="128" y="2044"/>
                  </a:lnTo>
                  <a:lnTo>
                    <a:pt x="117" y="2059"/>
                  </a:lnTo>
                  <a:lnTo>
                    <a:pt x="108" y="2069"/>
                  </a:lnTo>
                  <a:lnTo>
                    <a:pt x="99" y="2076"/>
                  </a:lnTo>
                  <a:lnTo>
                    <a:pt x="89" y="2080"/>
                  </a:lnTo>
                  <a:lnTo>
                    <a:pt x="77" y="2083"/>
                  </a:lnTo>
                  <a:lnTo>
                    <a:pt x="63" y="2084"/>
                  </a:lnTo>
                  <a:lnTo>
                    <a:pt x="58" y="2083"/>
                  </a:lnTo>
                  <a:lnTo>
                    <a:pt x="50" y="2083"/>
                  </a:lnTo>
                  <a:lnTo>
                    <a:pt x="39" y="2081"/>
                  </a:lnTo>
                  <a:lnTo>
                    <a:pt x="28" y="2078"/>
                  </a:lnTo>
                  <a:lnTo>
                    <a:pt x="18" y="2072"/>
                  </a:lnTo>
                  <a:lnTo>
                    <a:pt x="9" y="2065"/>
                  </a:lnTo>
                  <a:lnTo>
                    <a:pt x="3" y="2054"/>
                  </a:lnTo>
                  <a:lnTo>
                    <a:pt x="0" y="2040"/>
                  </a:lnTo>
                  <a:lnTo>
                    <a:pt x="3" y="2031"/>
                  </a:lnTo>
                  <a:lnTo>
                    <a:pt x="8" y="2017"/>
                  </a:lnTo>
                  <a:lnTo>
                    <a:pt x="17" y="2001"/>
                  </a:lnTo>
                  <a:lnTo>
                    <a:pt x="29" y="1979"/>
                  </a:lnTo>
                  <a:lnTo>
                    <a:pt x="46" y="1955"/>
                  </a:lnTo>
                  <a:lnTo>
                    <a:pt x="66" y="1925"/>
                  </a:lnTo>
                  <a:lnTo>
                    <a:pt x="89" y="1893"/>
                  </a:lnTo>
                  <a:lnTo>
                    <a:pt x="116" y="1858"/>
                  </a:lnTo>
                  <a:lnTo>
                    <a:pt x="147" y="1820"/>
                  </a:lnTo>
                  <a:lnTo>
                    <a:pt x="180" y="1778"/>
                  </a:lnTo>
                  <a:lnTo>
                    <a:pt x="218" y="1735"/>
                  </a:lnTo>
                  <a:lnTo>
                    <a:pt x="258" y="1689"/>
                  </a:lnTo>
                  <a:lnTo>
                    <a:pt x="302" y="1641"/>
                  </a:lnTo>
                  <a:lnTo>
                    <a:pt x="350" y="1591"/>
                  </a:lnTo>
                  <a:lnTo>
                    <a:pt x="400" y="1539"/>
                  </a:lnTo>
                  <a:lnTo>
                    <a:pt x="454" y="1487"/>
                  </a:lnTo>
                  <a:lnTo>
                    <a:pt x="510" y="1433"/>
                  </a:lnTo>
                  <a:lnTo>
                    <a:pt x="951" y="1049"/>
                  </a:lnTo>
                  <a:lnTo>
                    <a:pt x="968" y="1037"/>
                  </a:lnTo>
                  <a:lnTo>
                    <a:pt x="988" y="1020"/>
                  </a:lnTo>
                  <a:lnTo>
                    <a:pt x="1013" y="1000"/>
                  </a:lnTo>
                  <a:lnTo>
                    <a:pt x="1042" y="977"/>
                  </a:lnTo>
                  <a:lnTo>
                    <a:pt x="1073" y="952"/>
                  </a:lnTo>
                  <a:lnTo>
                    <a:pt x="1108" y="924"/>
                  </a:lnTo>
                  <a:lnTo>
                    <a:pt x="1144" y="894"/>
                  </a:lnTo>
                  <a:lnTo>
                    <a:pt x="1182" y="863"/>
                  </a:lnTo>
                  <a:lnTo>
                    <a:pt x="1223" y="829"/>
                  </a:lnTo>
                  <a:lnTo>
                    <a:pt x="1264" y="795"/>
                  </a:lnTo>
                  <a:lnTo>
                    <a:pt x="1306" y="759"/>
                  </a:lnTo>
                  <a:lnTo>
                    <a:pt x="1348" y="723"/>
                  </a:lnTo>
                  <a:lnTo>
                    <a:pt x="1389" y="688"/>
                  </a:lnTo>
                  <a:lnTo>
                    <a:pt x="1431" y="651"/>
                  </a:lnTo>
                  <a:lnTo>
                    <a:pt x="1470" y="615"/>
                  </a:lnTo>
                  <a:lnTo>
                    <a:pt x="1509" y="579"/>
                  </a:lnTo>
                  <a:lnTo>
                    <a:pt x="1546" y="544"/>
                  </a:lnTo>
                  <a:lnTo>
                    <a:pt x="1580" y="511"/>
                  </a:lnTo>
                  <a:lnTo>
                    <a:pt x="1612" y="479"/>
                  </a:lnTo>
                  <a:lnTo>
                    <a:pt x="1640" y="448"/>
                  </a:lnTo>
                  <a:lnTo>
                    <a:pt x="1608" y="448"/>
                  </a:lnTo>
                  <a:lnTo>
                    <a:pt x="1580" y="448"/>
                  </a:lnTo>
                  <a:lnTo>
                    <a:pt x="1552" y="447"/>
                  </a:lnTo>
                  <a:lnTo>
                    <a:pt x="1526" y="446"/>
                  </a:lnTo>
                  <a:lnTo>
                    <a:pt x="1500" y="443"/>
                  </a:lnTo>
                  <a:lnTo>
                    <a:pt x="1474" y="440"/>
                  </a:lnTo>
                  <a:lnTo>
                    <a:pt x="1445" y="434"/>
                  </a:lnTo>
                  <a:lnTo>
                    <a:pt x="1416" y="427"/>
                  </a:lnTo>
                  <a:lnTo>
                    <a:pt x="1383" y="418"/>
                  </a:lnTo>
                  <a:lnTo>
                    <a:pt x="1347" y="407"/>
                  </a:lnTo>
                  <a:lnTo>
                    <a:pt x="1306" y="392"/>
                  </a:lnTo>
                  <a:lnTo>
                    <a:pt x="1260" y="377"/>
                  </a:lnTo>
                  <a:lnTo>
                    <a:pt x="1194" y="355"/>
                  </a:lnTo>
                  <a:lnTo>
                    <a:pt x="1131" y="337"/>
                  </a:lnTo>
                  <a:lnTo>
                    <a:pt x="1071" y="324"/>
                  </a:lnTo>
                  <a:lnTo>
                    <a:pt x="1011" y="314"/>
                  </a:lnTo>
                  <a:lnTo>
                    <a:pt x="951" y="310"/>
                  </a:lnTo>
                  <a:lnTo>
                    <a:pt x="942" y="312"/>
                  </a:lnTo>
                  <a:lnTo>
                    <a:pt x="928" y="312"/>
                  </a:lnTo>
                  <a:lnTo>
                    <a:pt x="910" y="313"/>
                  </a:lnTo>
                  <a:lnTo>
                    <a:pt x="888" y="314"/>
                  </a:lnTo>
                  <a:lnTo>
                    <a:pt x="864" y="316"/>
                  </a:lnTo>
                  <a:lnTo>
                    <a:pt x="838" y="321"/>
                  </a:lnTo>
                  <a:lnTo>
                    <a:pt x="808" y="326"/>
                  </a:lnTo>
                  <a:lnTo>
                    <a:pt x="778" y="333"/>
                  </a:lnTo>
                  <a:lnTo>
                    <a:pt x="747" y="342"/>
                  </a:lnTo>
                  <a:lnTo>
                    <a:pt x="716" y="354"/>
                  </a:lnTo>
                  <a:lnTo>
                    <a:pt x="686" y="368"/>
                  </a:lnTo>
                  <a:lnTo>
                    <a:pt x="654" y="385"/>
                  </a:lnTo>
                  <a:lnTo>
                    <a:pt x="626" y="405"/>
                  </a:lnTo>
                  <a:lnTo>
                    <a:pt x="599" y="428"/>
                  </a:lnTo>
                  <a:lnTo>
                    <a:pt x="574" y="455"/>
                  </a:lnTo>
                  <a:lnTo>
                    <a:pt x="552" y="486"/>
                  </a:lnTo>
                  <a:lnTo>
                    <a:pt x="534" y="520"/>
                  </a:lnTo>
                  <a:lnTo>
                    <a:pt x="527" y="533"/>
                  </a:lnTo>
                  <a:lnTo>
                    <a:pt x="521" y="544"/>
                  </a:lnTo>
                  <a:lnTo>
                    <a:pt x="515" y="553"/>
                  </a:lnTo>
                  <a:lnTo>
                    <a:pt x="507" y="561"/>
                  </a:lnTo>
                  <a:lnTo>
                    <a:pt x="496" y="566"/>
                  </a:lnTo>
                  <a:lnTo>
                    <a:pt x="482" y="570"/>
                  </a:lnTo>
                  <a:lnTo>
                    <a:pt x="465" y="571"/>
                  </a:lnTo>
                  <a:lnTo>
                    <a:pt x="447" y="570"/>
                  </a:lnTo>
                  <a:lnTo>
                    <a:pt x="434" y="564"/>
                  </a:lnTo>
                  <a:lnTo>
                    <a:pt x="423" y="557"/>
                  </a:lnTo>
                  <a:lnTo>
                    <a:pt x="416" y="547"/>
                  </a:lnTo>
                  <a:lnTo>
                    <a:pt x="412" y="535"/>
                  </a:lnTo>
                  <a:lnTo>
                    <a:pt x="411" y="520"/>
                  </a:lnTo>
                  <a:lnTo>
                    <a:pt x="412" y="505"/>
                  </a:lnTo>
                  <a:lnTo>
                    <a:pt x="417" y="483"/>
                  </a:lnTo>
                  <a:lnTo>
                    <a:pt x="425" y="459"/>
                  </a:lnTo>
                  <a:lnTo>
                    <a:pt x="437" y="431"/>
                  </a:lnTo>
                  <a:lnTo>
                    <a:pt x="452" y="400"/>
                  </a:lnTo>
                  <a:lnTo>
                    <a:pt x="468" y="367"/>
                  </a:lnTo>
                  <a:lnTo>
                    <a:pt x="490" y="332"/>
                  </a:lnTo>
                  <a:lnTo>
                    <a:pt x="513" y="297"/>
                  </a:lnTo>
                  <a:lnTo>
                    <a:pt x="539" y="261"/>
                  </a:lnTo>
                  <a:lnTo>
                    <a:pt x="569" y="225"/>
                  </a:lnTo>
                  <a:lnTo>
                    <a:pt x="600" y="190"/>
                  </a:lnTo>
                  <a:lnTo>
                    <a:pt x="636" y="157"/>
                  </a:lnTo>
                  <a:lnTo>
                    <a:pt x="674" y="124"/>
                  </a:lnTo>
                  <a:lnTo>
                    <a:pt x="713" y="95"/>
                  </a:lnTo>
                  <a:lnTo>
                    <a:pt x="756" y="68"/>
                  </a:lnTo>
                  <a:lnTo>
                    <a:pt x="801" y="46"/>
                  </a:lnTo>
                  <a:lnTo>
                    <a:pt x="849" y="27"/>
                  </a:lnTo>
                  <a:lnTo>
                    <a:pt x="899" y="12"/>
                  </a:lnTo>
                  <a:lnTo>
                    <a:pt x="951" y="3"/>
                  </a:lnTo>
                  <a:lnTo>
                    <a:pt x="10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5112" y="3931"/>
              <a:ext cx="515" cy="721"/>
            </a:xfrm>
            <a:custGeom>
              <a:avLst/>
              <a:gdLst/>
              <a:ahLst/>
              <a:cxnLst>
                <a:cxn ang="0">
                  <a:pos x="932" y="18"/>
                </a:cxn>
                <a:cxn ang="0">
                  <a:pos x="1176" y="95"/>
                </a:cxn>
                <a:cxn ang="0">
                  <a:pos x="1371" y="228"/>
                </a:cxn>
                <a:cxn ang="0">
                  <a:pos x="1500" y="411"/>
                </a:cxn>
                <a:cxn ang="0">
                  <a:pos x="1547" y="636"/>
                </a:cxn>
                <a:cxn ang="0">
                  <a:pos x="1503" y="851"/>
                </a:cxn>
                <a:cxn ang="0">
                  <a:pos x="1391" y="1034"/>
                </a:cxn>
                <a:cxn ang="0">
                  <a:pos x="1230" y="1193"/>
                </a:cxn>
                <a:cxn ang="0">
                  <a:pos x="1044" y="1339"/>
                </a:cxn>
                <a:cxn ang="0">
                  <a:pos x="913" y="1434"/>
                </a:cxn>
                <a:cxn ang="0">
                  <a:pos x="787" y="1530"/>
                </a:cxn>
                <a:cxn ang="0">
                  <a:pos x="643" y="1644"/>
                </a:cxn>
                <a:cxn ang="0">
                  <a:pos x="461" y="1794"/>
                </a:cxn>
                <a:cxn ang="0">
                  <a:pos x="1004" y="1888"/>
                </a:cxn>
                <a:cxn ang="0">
                  <a:pos x="1116" y="1886"/>
                </a:cxn>
                <a:cxn ang="0">
                  <a:pos x="1255" y="1881"/>
                </a:cxn>
                <a:cxn ang="0">
                  <a:pos x="1338" y="1866"/>
                </a:cxn>
                <a:cxn ang="0">
                  <a:pos x="1379" y="1783"/>
                </a:cxn>
                <a:cxn ang="0">
                  <a:pos x="1410" y="1651"/>
                </a:cxn>
                <a:cxn ang="0">
                  <a:pos x="1547" y="1570"/>
                </a:cxn>
                <a:cxn ang="0">
                  <a:pos x="0" y="2132"/>
                </a:cxn>
                <a:cxn ang="0">
                  <a:pos x="9" y="2065"/>
                </a:cxn>
                <a:cxn ang="0">
                  <a:pos x="873" y="1259"/>
                </a:cxn>
                <a:cxn ang="0">
                  <a:pos x="990" y="1135"/>
                </a:cxn>
                <a:cxn ang="0">
                  <a:pos x="1111" y="964"/>
                </a:cxn>
                <a:cxn ang="0">
                  <a:pos x="1194" y="754"/>
                </a:cxn>
                <a:cxn ang="0">
                  <a:pos x="1199" y="545"/>
                </a:cxn>
                <a:cxn ang="0">
                  <a:pos x="1137" y="373"/>
                </a:cxn>
                <a:cxn ang="0">
                  <a:pos x="1017" y="230"/>
                </a:cxn>
                <a:cxn ang="0">
                  <a:pos x="841" y="139"/>
                </a:cxn>
                <a:cxn ang="0">
                  <a:pos x="637" y="117"/>
                </a:cxn>
                <a:cxn ang="0">
                  <a:pos x="480" y="148"/>
                </a:cxn>
                <a:cxn ang="0">
                  <a:pos x="324" y="229"/>
                </a:cxn>
                <a:cxn ang="0">
                  <a:pos x="194" y="373"/>
                </a:cxn>
                <a:cxn ang="0">
                  <a:pos x="264" y="434"/>
                </a:cxn>
                <a:cxn ang="0">
                  <a:pos x="337" y="485"/>
                </a:cxn>
                <a:cxn ang="0">
                  <a:pos x="366" y="550"/>
                </a:cxn>
                <a:cxn ang="0">
                  <a:pos x="368" y="624"/>
                </a:cxn>
                <a:cxn ang="0">
                  <a:pos x="319" y="716"/>
                </a:cxn>
                <a:cxn ang="0">
                  <a:pos x="233" y="762"/>
                </a:cxn>
                <a:cxn ang="0">
                  <a:pos x="167" y="766"/>
                </a:cxn>
                <a:cxn ang="0">
                  <a:pos x="107" y="752"/>
                </a:cxn>
                <a:cxn ang="0">
                  <a:pos x="41" y="707"/>
                </a:cxn>
                <a:cxn ang="0">
                  <a:pos x="1" y="617"/>
                </a:cxn>
                <a:cxn ang="0">
                  <a:pos x="26" y="429"/>
                </a:cxn>
                <a:cxn ang="0">
                  <a:pos x="138" y="240"/>
                </a:cxn>
                <a:cxn ang="0">
                  <a:pos x="327" y="94"/>
                </a:cxn>
                <a:cxn ang="0">
                  <a:pos x="579" y="11"/>
                </a:cxn>
              </a:cxnLst>
              <a:rect l="0" t="0" r="r" b="b"/>
              <a:pathLst>
                <a:path w="1547" h="2163">
                  <a:moveTo>
                    <a:pt x="727" y="0"/>
                  </a:moveTo>
                  <a:lnTo>
                    <a:pt x="797" y="2"/>
                  </a:lnTo>
                  <a:lnTo>
                    <a:pt x="865" y="8"/>
                  </a:lnTo>
                  <a:lnTo>
                    <a:pt x="932" y="18"/>
                  </a:lnTo>
                  <a:lnTo>
                    <a:pt x="997" y="31"/>
                  </a:lnTo>
                  <a:lnTo>
                    <a:pt x="1059" y="49"/>
                  </a:lnTo>
                  <a:lnTo>
                    <a:pt x="1119" y="71"/>
                  </a:lnTo>
                  <a:lnTo>
                    <a:pt x="1176" y="95"/>
                  </a:lnTo>
                  <a:lnTo>
                    <a:pt x="1230" y="123"/>
                  </a:lnTo>
                  <a:lnTo>
                    <a:pt x="1280" y="155"/>
                  </a:lnTo>
                  <a:lnTo>
                    <a:pt x="1328" y="190"/>
                  </a:lnTo>
                  <a:lnTo>
                    <a:pt x="1371" y="228"/>
                  </a:lnTo>
                  <a:lnTo>
                    <a:pt x="1410" y="269"/>
                  </a:lnTo>
                  <a:lnTo>
                    <a:pt x="1445" y="313"/>
                  </a:lnTo>
                  <a:lnTo>
                    <a:pt x="1475" y="360"/>
                  </a:lnTo>
                  <a:lnTo>
                    <a:pt x="1500" y="411"/>
                  </a:lnTo>
                  <a:lnTo>
                    <a:pt x="1520" y="463"/>
                  </a:lnTo>
                  <a:lnTo>
                    <a:pt x="1535" y="518"/>
                  </a:lnTo>
                  <a:lnTo>
                    <a:pt x="1543" y="576"/>
                  </a:lnTo>
                  <a:lnTo>
                    <a:pt x="1547" y="636"/>
                  </a:lnTo>
                  <a:lnTo>
                    <a:pt x="1543" y="693"/>
                  </a:lnTo>
                  <a:lnTo>
                    <a:pt x="1536" y="748"/>
                  </a:lnTo>
                  <a:lnTo>
                    <a:pt x="1521" y="801"/>
                  </a:lnTo>
                  <a:lnTo>
                    <a:pt x="1503" y="851"/>
                  </a:lnTo>
                  <a:lnTo>
                    <a:pt x="1481" y="899"/>
                  </a:lnTo>
                  <a:lnTo>
                    <a:pt x="1454" y="946"/>
                  </a:lnTo>
                  <a:lnTo>
                    <a:pt x="1424" y="991"/>
                  </a:lnTo>
                  <a:lnTo>
                    <a:pt x="1391" y="1034"/>
                  </a:lnTo>
                  <a:lnTo>
                    <a:pt x="1355" y="1075"/>
                  </a:lnTo>
                  <a:lnTo>
                    <a:pt x="1315" y="1115"/>
                  </a:lnTo>
                  <a:lnTo>
                    <a:pt x="1273" y="1155"/>
                  </a:lnTo>
                  <a:lnTo>
                    <a:pt x="1230" y="1193"/>
                  </a:lnTo>
                  <a:lnTo>
                    <a:pt x="1184" y="1231"/>
                  </a:lnTo>
                  <a:lnTo>
                    <a:pt x="1139" y="1267"/>
                  </a:lnTo>
                  <a:lnTo>
                    <a:pt x="1092" y="1303"/>
                  </a:lnTo>
                  <a:lnTo>
                    <a:pt x="1044" y="1339"/>
                  </a:lnTo>
                  <a:lnTo>
                    <a:pt x="1009" y="1363"/>
                  </a:lnTo>
                  <a:lnTo>
                    <a:pt x="977" y="1387"/>
                  </a:lnTo>
                  <a:lnTo>
                    <a:pt x="944" y="1411"/>
                  </a:lnTo>
                  <a:lnTo>
                    <a:pt x="913" y="1434"/>
                  </a:lnTo>
                  <a:lnTo>
                    <a:pt x="882" y="1458"/>
                  </a:lnTo>
                  <a:lnTo>
                    <a:pt x="851" y="1481"/>
                  </a:lnTo>
                  <a:lnTo>
                    <a:pt x="819" y="1505"/>
                  </a:lnTo>
                  <a:lnTo>
                    <a:pt x="787" y="1530"/>
                  </a:lnTo>
                  <a:lnTo>
                    <a:pt x="753" y="1557"/>
                  </a:lnTo>
                  <a:lnTo>
                    <a:pt x="719" y="1583"/>
                  </a:lnTo>
                  <a:lnTo>
                    <a:pt x="681" y="1613"/>
                  </a:lnTo>
                  <a:lnTo>
                    <a:pt x="643" y="1644"/>
                  </a:lnTo>
                  <a:lnTo>
                    <a:pt x="602" y="1678"/>
                  </a:lnTo>
                  <a:lnTo>
                    <a:pt x="558" y="1714"/>
                  </a:lnTo>
                  <a:lnTo>
                    <a:pt x="511" y="1752"/>
                  </a:lnTo>
                  <a:lnTo>
                    <a:pt x="461" y="1794"/>
                  </a:lnTo>
                  <a:lnTo>
                    <a:pt x="405" y="1839"/>
                  </a:lnTo>
                  <a:lnTo>
                    <a:pt x="348" y="1888"/>
                  </a:lnTo>
                  <a:lnTo>
                    <a:pt x="990" y="1888"/>
                  </a:lnTo>
                  <a:lnTo>
                    <a:pt x="1004" y="1888"/>
                  </a:lnTo>
                  <a:lnTo>
                    <a:pt x="1026" y="1888"/>
                  </a:lnTo>
                  <a:lnTo>
                    <a:pt x="1052" y="1888"/>
                  </a:lnTo>
                  <a:lnTo>
                    <a:pt x="1082" y="1888"/>
                  </a:lnTo>
                  <a:lnTo>
                    <a:pt x="1116" y="1886"/>
                  </a:lnTo>
                  <a:lnTo>
                    <a:pt x="1152" y="1885"/>
                  </a:lnTo>
                  <a:lnTo>
                    <a:pt x="1188" y="1884"/>
                  </a:lnTo>
                  <a:lnTo>
                    <a:pt x="1221" y="1883"/>
                  </a:lnTo>
                  <a:lnTo>
                    <a:pt x="1255" y="1881"/>
                  </a:lnTo>
                  <a:lnTo>
                    <a:pt x="1284" y="1879"/>
                  </a:lnTo>
                  <a:lnTo>
                    <a:pt x="1308" y="1875"/>
                  </a:lnTo>
                  <a:lnTo>
                    <a:pt x="1326" y="1871"/>
                  </a:lnTo>
                  <a:lnTo>
                    <a:pt x="1338" y="1866"/>
                  </a:lnTo>
                  <a:lnTo>
                    <a:pt x="1349" y="1855"/>
                  </a:lnTo>
                  <a:lnTo>
                    <a:pt x="1358" y="1836"/>
                  </a:lnTo>
                  <a:lnTo>
                    <a:pt x="1369" y="1811"/>
                  </a:lnTo>
                  <a:lnTo>
                    <a:pt x="1379" y="1783"/>
                  </a:lnTo>
                  <a:lnTo>
                    <a:pt x="1387" y="1751"/>
                  </a:lnTo>
                  <a:lnTo>
                    <a:pt x="1395" y="1717"/>
                  </a:lnTo>
                  <a:lnTo>
                    <a:pt x="1404" y="1683"/>
                  </a:lnTo>
                  <a:lnTo>
                    <a:pt x="1410" y="1651"/>
                  </a:lnTo>
                  <a:lnTo>
                    <a:pt x="1416" y="1619"/>
                  </a:lnTo>
                  <a:lnTo>
                    <a:pt x="1419" y="1592"/>
                  </a:lnTo>
                  <a:lnTo>
                    <a:pt x="1423" y="1570"/>
                  </a:lnTo>
                  <a:lnTo>
                    <a:pt x="1547" y="1570"/>
                  </a:lnTo>
                  <a:lnTo>
                    <a:pt x="1547" y="1570"/>
                  </a:lnTo>
                  <a:lnTo>
                    <a:pt x="1437" y="2163"/>
                  </a:lnTo>
                  <a:lnTo>
                    <a:pt x="0" y="2163"/>
                  </a:lnTo>
                  <a:lnTo>
                    <a:pt x="0" y="2132"/>
                  </a:lnTo>
                  <a:lnTo>
                    <a:pt x="0" y="2108"/>
                  </a:lnTo>
                  <a:lnTo>
                    <a:pt x="1" y="2090"/>
                  </a:lnTo>
                  <a:lnTo>
                    <a:pt x="5" y="2076"/>
                  </a:lnTo>
                  <a:lnTo>
                    <a:pt x="9" y="2065"/>
                  </a:lnTo>
                  <a:lnTo>
                    <a:pt x="15" y="2055"/>
                  </a:lnTo>
                  <a:lnTo>
                    <a:pt x="25" y="2045"/>
                  </a:lnTo>
                  <a:lnTo>
                    <a:pt x="38" y="2032"/>
                  </a:lnTo>
                  <a:lnTo>
                    <a:pt x="873" y="1259"/>
                  </a:lnTo>
                  <a:lnTo>
                    <a:pt x="900" y="1232"/>
                  </a:lnTo>
                  <a:lnTo>
                    <a:pt x="929" y="1203"/>
                  </a:lnTo>
                  <a:lnTo>
                    <a:pt x="959" y="1170"/>
                  </a:lnTo>
                  <a:lnTo>
                    <a:pt x="990" y="1135"/>
                  </a:lnTo>
                  <a:lnTo>
                    <a:pt x="1022" y="1095"/>
                  </a:lnTo>
                  <a:lnTo>
                    <a:pt x="1053" y="1054"/>
                  </a:lnTo>
                  <a:lnTo>
                    <a:pt x="1083" y="1010"/>
                  </a:lnTo>
                  <a:lnTo>
                    <a:pt x="1111" y="964"/>
                  </a:lnTo>
                  <a:lnTo>
                    <a:pt x="1137" y="915"/>
                  </a:lnTo>
                  <a:lnTo>
                    <a:pt x="1160" y="863"/>
                  </a:lnTo>
                  <a:lnTo>
                    <a:pt x="1179" y="810"/>
                  </a:lnTo>
                  <a:lnTo>
                    <a:pt x="1194" y="754"/>
                  </a:lnTo>
                  <a:lnTo>
                    <a:pt x="1202" y="696"/>
                  </a:lnTo>
                  <a:lnTo>
                    <a:pt x="1206" y="636"/>
                  </a:lnTo>
                  <a:lnTo>
                    <a:pt x="1203" y="590"/>
                  </a:lnTo>
                  <a:lnTo>
                    <a:pt x="1199" y="545"/>
                  </a:lnTo>
                  <a:lnTo>
                    <a:pt x="1189" y="500"/>
                  </a:lnTo>
                  <a:lnTo>
                    <a:pt x="1176" y="457"/>
                  </a:lnTo>
                  <a:lnTo>
                    <a:pt x="1158" y="414"/>
                  </a:lnTo>
                  <a:lnTo>
                    <a:pt x="1137" y="373"/>
                  </a:lnTo>
                  <a:lnTo>
                    <a:pt x="1113" y="333"/>
                  </a:lnTo>
                  <a:lnTo>
                    <a:pt x="1085" y="296"/>
                  </a:lnTo>
                  <a:lnTo>
                    <a:pt x="1053" y="261"/>
                  </a:lnTo>
                  <a:lnTo>
                    <a:pt x="1017" y="230"/>
                  </a:lnTo>
                  <a:lnTo>
                    <a:pt x="979" y="202"/>
                  </a:lnTo>
                  <a:lnTo>
                    <a:pt x="937" y="177"/>
                  </a:lnTo>
                  <a:lnTo>
                    <a:pt x="890" y="156"/>
                  </a:lnTo>
                  <a:lnTo>
                    <a:pt x="841" y="139"/>
                  </a:lnTo>
                  <a:lnTo>
                    <a:pt x="788" y="127"/>
                  </a:lnTo>
                  <a:lnTo>
                    <a:pt x="732" y="119"/>
                  </a:lnTo>
                  <a:lnTo>
                    <a:pt x="672" y="116"/>
                  </a:lnTo>
                  <a:lnTo>
                    <a:pt x="637" y="117"/>
                  </a:lnTo>
                  <a:lnTo>
                    <a:pt x="599" y="120"/>
                  </a:lnTo>
                  <a:lnTo>
                    <a:pt x="560" y="127"/>
                  </a:lnTo>
                  <a:lnTo>
                    <a:pt x="521" y="136"/>
                  </a:lnTo>
                  <a:lnTo>
                    <a:pt x="480" y="148"/>
                  </a:lnTo>
                  <a:lnTo>
                    <a:pt x="440" y="163"/>
                  </a:lnTo>
                  <a:lnTo>
                    <a:pt x="401" y="181"/>
                  </a:lnTo>
                  <a:lnTo>
                    <a:pt x="362" y="203"/>
                  </a:lnTo>
                  <a:lnTo>
                    <a:pt x="324" y="229"/>
                  </a:lnTo>
                  <a:lnTo>
                    <a:pt x="288" y="258"/>
                  </a:lnTo>
                  <a:lnTo>
                    <a:pt x="254" y="292"/>
                  </a:lnTo>
                  <a:lnTo>
                    <a:pt x="223" y="330"/>
                  </a:lnTo>
                  <a:lnTo>
                    <a:pt x="194" y="373"/>
                  </a:lnTo>
                  <a:lnTo>
                    <a:pt x="170" y="420"/>
                  </a:lnTo>
                  <a:lnTo>
                    <a:pt x="205" y="422"/>
                  </a:lnTo>
                  <a:lnTo>
                    <a:pt x="237" y="426"/>
                  </a:lnTo>
                  <a:lnTo>
                    <a:pt x="264" y="434"/>
                  </a:lnTo>
                  <a:lnTo>
                    <a:pt x="288" y="444"/>
                  </a:lnTo>
                  <a:lnTo>
                    <a:pt x="307" y="457"/>
                  </a:lnTo>
                  <a:lnTo>
                    <a:pt x="324" y="470"/>
                  </a:lnTo>
                  <a:lnTo>
                    <a:pt x="337" y="485"/>
                  </a:lnTo>
                  <a:lnTo>
                    <a:pt x="348" y="500"/>
                  </a:lnTo>
                  <a:lnTo>
                    <a:pt x="356" y="517"/>
                  </a:lnTo>
                  <a:lnTo>
                    <a:pt x="362" y="534"/>
                  </a:lnTo>
                  <a:lnTo>
                    <a:pt x="366" y="550"/>
                  </a:lnTo>
                  <a:lnTo>
                    <a:pt x="369" y="566"/>
                  </a:lnTo>
                  <a:lnTo>
                    <a:pt x="371" y="580"/>
                  </a:lnTo>
                  <a:lnTo>
                    <a:pt x="371" y="594"/>
                  </a:lnTo>
                  <a:lnTo>
                    <a:pt x="368" y="624"/>
                  </a:lnTo>
                  <a:lnTo>
                    <a:pt x="361" y="651"/>
                  </a:lnTo>
                  <a:lnTo>
                    <a:pt x="350" y="676"/>
                  </a:lnTo>
                  <a:lnTo>
                    <a:pt x="337" y="697"/>
                  </a:lnTo>
                  <a:lnTo>
                    <a:pt x="319" y="716"/>
                  </a:lnTo>
                  <a:lnTo>
                    <a:pt x="300" y="732"/>
                  </a:lnTo>
                  <a:lnTo>
                    <a:pt x="278" y="744"/>
                  </a:lnTo>
                  <a:lnTo>
                    <a:pt x="255" y="754"/>
                  </a:lnTo>
                  <a:lnTo>
                    <a:pt x="233" y="762"/>
                  </a:lnTo>
                  <a:lnTo>
                    <a:pt x="209" y="765"/>
                  </a:lnTo>
                  <a:lnTo>
                    <a:pt x="185" y="768"/>
                  </a:lnTo>
                  <a:lnTo>
                    <a:pt x="177" y="766"/>
                  </a:lnTo>
                  <a:lnTo>
                    <a:pt x="167" y="766"/>
                  </a:lnTo>
                  <a:lnTo>
                    <a:pt x="153" y="764"/>
                  </a:lnTo>
                  <a:lnTo>
                    <a:pt x="139" y="762"/>
                  </a:lnTo>
                  <a:lnTo>
                    <a:pt x="123" y="757"/>
                  </a:lnTo>
                  <a:lnTo>
                    <a:pt x="107" y="752"/>
                  </a:lnTo>
                  <a:lnTo>
                    <a:pt x="89" y="744"/>
                  </a:lnTo>
                  <a:lnTo>
                    <a:pt x="72" y="734"/>
                  </a:lnTo>
                  <a:lnTo>
                    <a:pt x="56" y="722"/>
                  </a:lnTo>
                  <a:lnTo>
                    <a:pt x="41" y="707"/>
                  </a:lnTo>
                  <a:lnTo>
                    <a:pt x="27" y="689"/>
                  </a:lnTo>
                  <a:lnTo>
                    <a:pt x="15" y="669"/>
                  </a:lnTo>
                  <a:lnTo>
                    <a:pt x="7" y="645"/>
                  </a:lnTo>
                  <a:lnTo>
                    <a:pt x="1" y="617"/>
                  </a:lnTo>
                  <a:lnTo>
                    <a:pt x="0" y="586"/>
                  </a:lnTo>
                  <a:lnTo>
                    <a:pt x="2" y="533"/>
                  </a:lnTo>
                  <a:lnTo>
                    <a:pt x="12" y="480"/>
                  </a:lnTo>
                  <a:lnTo>
                    <a:pt x="26" y="429"/>
                  </a:lnTo>
                  <a:lnTo>
                    <a:pt x="47" y="379"/>
                  </a:lnTo>
                  <a:lnTo>
                    <a:pt x="72" y="330"/>
                  </a:lnTo>
                  <a:lnTo>
                    <a:pt x="103" y="284"/>
                  </a:lnTo>
                  <a:lnTo>
                    <a:pt x="138" y="240"/>
                  </a:lnTo>
                  <a:lnTo>
                    <a:pt x="179" y="199"/>
                  </a:lnTo>
                  <a:lnTo>
                    <a:pt x="224" y="160"/>
                  </a:lnTo>
                  <a:lnTo>
                    <a:pt x="273" y="126"/>
                  </a:lnTo>
                  <a:lnTo>
                    <a:pt x="327" y="94"/>
                  </a:lnTo>
                  <a:lnTo>
                    <a:pt x="385" y="67"/>
                  </a:lnTo>
                  <a:lnTo>
                    <a:pt x="446" y="44"/>
                  </a:lnTo>
                  <a:lnTo>
                    <a:pt x="511" y="25"/>
                  </a:lnTo>
                  <a:lnTo>
                    <a:pt x="579" y="11"/>
                  </a:lnTo>
                  <a:lnTo>
                    <a:pt x="651" y="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Theorem 1: </a:t>
            </a:r>
            <a:br>
              <a:rPr lang="en-US" dirty="0" smtClean="0"/>
            </a:br>
            <a:r>
              <a:rPr lang="en-US" dirty="0" smtClean="0"/>
              <a:t>Formal </a:t>
            </a:r>
            <a:r>
              <a:rPr lang="en-US" dirty="0" smtClean="0"/>
              <a:t>Parallel Transport </a:t>
            </a:r>
            <a:endParaRPr lang="en-US" dirty="0"/>
          </a:p>
        </p:txBody>
      </p:sp>
      <p:grpSp>
        <p:nvGrpSpPr>
          <p:cNvPr id="3" name="Group 5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143000" y="2895600"/>
            <a:ext cx="6712159" cy="571500"/>
            <a:chOff x="966" y="1140"/>
            <a:chExt cx="19238" cy="1638"/>
          </a:xfrm>
          <a:solidFill>
            <a:srgbClr val="FF0000"/>
          </a:solidFill>
        </p:grpSpPr>
        <p:sp>
          <p:nvSpPr>
            <p:cNvPr id="5175" name="Freeform 55"/>
            <p:cNvSpPr>
              <a:spLocks/>
            </p:cNvSpPr>
            <p:nvPr/>
          </p:nvSpPr>
          <p:spPr bwMode="auto">
            <a:xfrm>
              <a:off x="966" y="1272"/>
              <a:ext cx="1130" cy="1104"/>
            </a:xfrm>
            <a:custGeom>
              <a:avLst/>
              <a:gdLst/>
              <a:ahLst/>
              <a:cxnLst>
                <a:cxn ang="0">
                  <a:pos x="1106" y="0"/>
                </a:cxn>
                <a:cxn ang="0">
                  <a:pos x="1130" y="12"/>
                </a:cxn>
                <a:cxn ang="0">
                  <a:pos x="1101" y="324"/>
                </a:cxn>
                <a:cxn ang="0">
                  <a:pos x="1089" y="360"/>
                </a:cxn>
                <a:cxn ang="0">
                  <a:pos x="1060" y="354"/>
                </a:cxn>
                <a:cxn ang="0">
                  <a:pos x="1060" y="342"/>
                </a:cxn>
                <a:cxn ang="0">
                  <a:pos x="1060" y="312"/>
                </a:cxn>
                <a:cxn ang="0">
                  <a:pos x="1065" y="258"/>
                </a:cxn>
                <a:cxn ang="0">
                  <a:pos x="1060" y="168"/>
                </a:cxn>
                <a:cxn ang="0">
                  <a:pos x="983" y="66"/>
                </a:cxn>
                <a:cxn ang="0">
                  <a:pos x="626" y="48"/>
                </a:cxn>
                <a:cxn ang="0">
                  <a:pos x="568" y="54"/>
                </a:cxn>
                <a:cxn ang="0">
                  <a:pos x="544" y="90"/>
                </a:cxn>
                <a:cxn ang="0">
                  <a:pos x="579" y="522"/>
                </a:cxn>
                <a:cxn ang="0">
                  <a:pos x="738" y="480"/>
                </a:cxn>
                <a:cxn ang="0">
                  <a:pos x="790" y="348"/>
                </a:cxn>
                <a:cxn ang="0">
                  <a:pos x="814" y="330"/>
                </a:cxn>
                <a:cxn ang="0">
                  <a:pos x="825" y="348"/>
                </a:cxn>
                <a:cxn ang="0">
                  <a:pos x="825" y="360"/>
                </a:cxn>
                <a:cxn ang="0">
                  <a:pos x="738" y="726"/>
                </a:cxn>
                <a:cxn ang="0">
                  <a:pos x="726" y="762"/>
                </a:cxn>
                <a:cxn ang="0">
                  <a:pos x="702" y="762"/>
                </a:cxn>
                <a:cxn ang="0">
                  <a:pos x="697" y="738"/>
                </a:cxn>
                <a:cxn ang="0">
                  <a:pos x="708" y="678"/>
                </a:cxn>
                <a:cxn ang="0">
                  <a:pos x="714" y="648"/>
                </a:cxn>
                <a:cxn ang="0">
                  <a:pos x="679" y="588"/>
                </a:cxn>
                <a:cxn ang="0">
                  <a:pos x="421" y="570"/>
                </a:cxn>
                <a:cxn ang="0">
                  <a:pos x="322" y="996"/>
                </a:cxn>
                <a:cxn ang="0">
                  <a:pos x="322" y="1026"/>
                </a:cxn>
                <a:cxn ang="0">
                  <a:pos x="345" y="1044"/>
                </a:cxn>
                <a:cxn ang="0">
                  <a:pos x="404" y="1050"/>
                </a:cxn>
                <a:cxn ang="0">
                  <a:pos x="451" y="1050"/>
                </a:cxn>
                <a:cxn ang="0">
                  <a:pos x="492" y="1050"/>
                </a:cxn>
                <a:cxn ang="0">
                  <a:pos x="497" y="1056"/>
                </a:cxn>
                <a:cxn ang="0">
                  <a:pos x="509" y="1074"/>
                </a:cxn>
                <a:cxn ang="0">
                  <a:pos x="497" y="1098"/>
                </a:cxn>
                <a:cxn ang="0">
                  <a:pos x="474" y="1104"/>
                </a:cxn>
                <a:cxn ang="0">
                  <a:pos x="287" y="1098"/>
                </a:cxn>
                <a:cxn ang="0">
                  <a:pos x="129" y="1098"/>
                </a:cxn>
                <a:cxn ang="0">
                  <a:pos x="23" y="1104"/>
                </a:cxn>
                <a:cxn ang="0">
                  <a:pos x="6" y="1092"/>
                </a:cxn>
                <a:cxn ang="0">
                  <a:pos x="12" y="1056"/>
                </a:cxn>
                <a:cxn ang="0">
                  <a:pos x="47" y="1050"/>
                </a:cxn>
                <a:cxn ang="0">
                  <a:pos x="170" y="1026"/>
                </a:cxn>
                <a:cxn ang="0">
                  <a:pos x="404" y="114"/>
                </a:cxn>
                <a:cxn ang="0">
                  <a:pos x="410" y="84"/>
                </a:cxn>
                <a:cxn ang="0">
                  <a:pos x="380" y="48"/>
                </a:cxn>
                <a:cxn ang="0">
                  <a:pos x="293" y="48"/>
                </a:cxn>
                <a:cxn ang="0">
                  <a:pos x="263" y="36"/>
                </a:cxn>
                <a:cxn ang="0">
                  <a:pos x="269" y="6"/>
                </a:cxn>
                <a:cxn ang="0">
                  <a:pos x="310" y="0"/>
                </a:cxn>
              </a:cxnLst>
              <a:rect l="0" t="0" r="r" b="b"/>
              <a:pathLst>
                <a:path w="1130" h="1104">
                  <a:moveTo>
                    <a:pt x="310" y="0"/>
                  </a:moveTo>
                  <a:lnTo>
                    <a:pt x="1089" y="0"/>
                  </a:lnTo>
                  <a:lnTo>
                    <a:pt x="1106" y="0"/>
                  </a:lnTo>
                  <a:lnTo>
                    <a:pt x="1118" y="0"/>
                  </a:lnTo>
                  <a:lnTo>
                    <a:pt x="1124" y="6"/>
                  </a:lnTo>
                  <a:lnTo>
                    <a:pt x="1130" y="12"/>
                  </a:lnTo>
                  <a:lnTo>
                    <a:pt x="1130" y="24"/>
                  </a:lnTo>
                  <a:lnTo>
                    <a:pt x="1130" y="42"/>
                  </a:lnTo>
                  <a:lnTo>
                    <a:pt x="1101" y="324"/>
                  </a:lnTo>
                  <a:lnTo>
                    <a:pt x="1095" y="342"/>
                  </a:lnTo>
                  <a:lnTo>
                    <a:pt x="1095" y="354"/>
                  </a:lnTo>
                  <a:lnTo>
                    <a:pt x="1089" y="360"/>
                  </a:lnTo>
                  <a:lnTo>
                    <a:pt x="1077" y="366"/>
                  </a:lnTo>
                  <a:lnTo>
                    <a:pt x="1071" y="360"/>
                  </a:lnTo>
                  <a:lnTo>
                    <a:pt x="1060" y="354"/>
                  </a:lnTo>
                  <a:lnTo>
                    <a:pt x="1060" y="348"/>
                  </a:lnTo>
                  <a:lnTo>
                    <a:pt x="1060" y="342"/>
                  </a:lnTo>
                  <a:lnTo>
                    <a:pt x="1060" y="342"/>
                  </a:lnTo>
                  <a:lnTo>
                    <a:pt x="1060" y="336"/>
                  </a:lnTo>
                  <a:lnTo>
                    <a:pt x="1060" y="324"/>
                  </a:lnTo>
                  <a:lnTo>
                    <a:pt x="1060" y="312"/>
                  </a:lnTo>
                  <a:lnTo>
                    <a:pt x="1065" y="294"/>
                  </a:lnTo>
                  <a:lnTo>
                    <a:pt x="1065" y="276"/>
                  </a:lnTo>
                  <a:lnTo>
                    <a:pt x="1065" y="258"/>
                  </a:lnTo>
                  <a:lnTo>
                    <a:pt x="1065" y="246"/>
                  </a:lnTo>
                  <a:lnTo>
                    <a:pt x="1065" y="228"/>
                  </a:lnTo>
                  <a:lnTo>
                    <a:pt x="1060" y="168"/>
                  </a:lnTo>
                  <a:lnTo>
                    <a:pt x="1048" y="126"/>
                  </a:lnTo>
                  <a:lnTo>
                    <a:pt x="1024" y="90"/>
                  </a:lnTo>
                  <a:lnTo>
                    <a:pt x="983" y="66"/>
                  </a:lnTo>
                  <a:lnTo>
                    <a:pt x="919" y="48"/>
                  </a:lnTo>
                  <a:lnTo>
                    <a:pt x="831" y="48"/>
                  </a:lnTo>
                  <a:lnTo>
                    <a:pt x="626" y="48"/>
                  </a:lnTo>
                  <a:lnTo>
                    <a:pt x="597" y="48"/>
                  </a:lnTo>
                  <a:lnTo>
                    <a:pt x="579" y="48"/>
                  </a:lnTo>
                  <a:lnTo>
                    <a:pt x="568" y="54"/>
                  </a:lnTo>
                  <a:lnTo>
                    <a:pt x="556" y="60"/>
                  </a:lnTo>
                  <a:lnTo>
                    <a:pt x="550" y="72"/>
                  </a:lnTo>
                  <a:lnTo>
                    <a:pt x="544" y="90"/>
                  </a:lnTo>
                  <a:lnTo>
                    <a:pt x="538" y="108"/>
                  </a:lnTo>
                  <a:lnTo>
                    <a:pt x="439" y="522"/>
                  </a:lnTo>
                  <a:lnTo>
                    <a:pt x="579" y="522"/>
                  </a:lnTo>
                  <a:lnTo>
                    <a:pt x="650" y="522"/>
                  </a:lnTo>
                  <a:lnTo>
                    <a:pt x="702" y="504"/>
                  </a:lnTo>
                  <a:lnTo>
                    <a:pt x="738" y="480"/>
                  </a:lnTo>
                  <a:lnTo>
                    <a:pt x="767" y="432"/>
                  </a:lnTo>
                  <a:lnTo>
                    <a:pt x="784" y="366"/>
                  </a:lnTo>
                  <a:lnTo>
                    <a:pt x="790" y="348"/>
                  </a:lnTo>
                  <a:lnTo>
                    <a:pt x="796" y="342"/>
                  </a:lnTo>
                  <a:lnTo>
                    <a:pt x="802" y="336"/>
                  </a:lnTo>
                  <a:lnTo>
                    <a:pt x="814" y="330"/>
                  </a:lnTo>
                  <a:lnTo>
                    <a:pt x="819" y="336"/>
                  </a:lnTo>
                  <a:lnTo>
                    <a:pt x="825" y="342"/>
                  </a:lnTo>
                  <a:lnTo>
                    <a:pt x="825" y="348"/>
                  </a:lnTo>
                  <a:lnTo>
                    <a:pt x="831" y="348"/>
                  </a:lnTo>
                  <a:lnTo>
                    <a:pt x="831" y="354"/>
                  </a:lnTo>
                  <a:lnTo>
                    <a:pt x="825" y="360"/>
                  </a:lnTo>
                  <a:lnTo>
                    <a:pt x="825" y="366"/>
                  </a:lnTo>
                  <a:lnTo>
                    <a:pt x="825" y="378"/>
                  </a:lnTo>
                  <a:lnTo>
                    <a:pt x="738" y="726"/>
                  </a:lnTo>
                  <a:lnTo>
                    <a:pt x="732" y="744"/>
                  </a:lnTo>
                  <a:lnTo>
                    <a:pt x="732" y="756"/>
                  </a:lnTo>
                  <a:lnTo>
                    <a:pt x="726" y="762"/>
                  </a:lnTo>
                  <a:lnTo>
                    <a:pt x="720" y="762"/>
                  </a:lnTo>
                  <a:lnTo>
                    <a:pt x="714" y="762"/>
                  </a:lnTo>
                  <a:lnTo>
                    <a:pt x="702" y="762"/>
                  </a:lnTo>
                  <a:lnTo>
                    <a:pt x="697" y="756"/>
                  </a:lnTo>
                  <a:lnTo>
                    <a:pt x="697" y="744"/>
                  </a:lnTo>
                  <a:lnTo>
                    <a:pt x="697" y="738"/>
                  </a:lnTo>
                  <a:lnTo>
                    <a:pt x="697" y="726"/>
                  </a:lnTo>
                  <a:lnTo>
                    <a:pt x="702" y="702"/>
                  </a:lnTo>
                  <a:lnTo>
                    <a:pt x="708" y="678"/>
                  </a:lnTo>
                  <a:lnTo>
                    <a:pt x="708" y="666"/>
                  </a:lnTo>
                  <a:lnTo>
                    <a:pt x="708" y="654"/>
                  </a:lnTo>
                  <a:lnTo>
                    <a:pt x="714" y="648"/>
                  </a:lnTo>
                  <a:lnTo>
                    <a:pt x="708" y="624"/>
                  </a:lnTo>
                  <a:lnTo>
                    <a:pt x="697" y="600"/>
                  </a:lnTo>
                  <a:lnTo>
                    <a:pt x="679" y="588"/>
                  </a:lnTo>
                  <a:lnTo>
                    <a:pt x="638" y="576"/>
                  </a:lnTo>
                  <a:lnTo>
                    <a:pt x="579" y="570"/>
                  </a:lnTo>
                  <a:lnTo>
                    <a:pt x="421" y="570"/>
                  </a:lnTo>
                  <a:lnTo>
                    <a:pt x="421" y="570"/>
                  </a:lnTo>
                  <a:lnTo>
                    <a:pt x="322" y="978"/>
                  </a:lnTo>
                  <a:lnTo>
                    <a:pt x="322" y="996"/>
                  </a:lnTo>
                  <a:lnTo>
                    <a:pt x="322" y="1008"/>
                  </a:lnTo>
                  <a:lnTo>
                    <a:pt x="322" y="1014"/>
                  </a:lnTo>
                  <a:lnTo>
                    <a:pt x="322" y="1026"/>
                  </a:lnTo>
                  <a:lnTo>
                    <a:pt x="322" y="1038"/>
                  </a:lnTo>
                  <a:lnTo>
                    <a:pt x="334" y="1044"/>
                  </a:lnTo>
                  <a:lnTo>
                    <a:pt x="345" y="1044"/>
                  </a:lnTo>
                  <a:lnTo>
                    <a:pt x="369" y="1050"/>
                  </a:lnTo>
                  <a:lnTo>
                    <a:pt x="392" y="1050"/>
                  </a:lnTo>
                  <a:lnTo>
                    <a:pt x="404" y="1050"/>
                  </a:lnTo>
                  <a:lnTo>
                    <a:pt x="421" y="1050"/>
                  </a:lnTo>
                  <a:lnTo>
                    <a:pt x="433" y="1050"/>
                  </a:lnTo>
                  <a:lnTo>
                    <a:pt x="451" y="1050"/>
                  </a:lnTo>
                  <a:lnTo>
                    <a:pt x="468" y="1050"/>
                  </a:lnTo>
                  <a:lnTo>
                    <a:pt x="480" y="1050"/>
                  </a:lnTo>
                  <a:lnTo>
                    <a:pt x="492" y="1050"/>
                  </a:lnTo>
                  <a:lnTo>
                    <a:pt x="492" y="1050"/>
                  </a:lnTo>
                  <a:lnTo>
                    <a:pt x="497" y="1056"/>
                  </a:lnTo>
                  <a:lnTo>
                    <a:pt x="497" y="1056"/>
                  </a:lnTo>
                  <a:lnTo>
                    <a:pt x="503" y="1056"/>
                  </a:lnTo>
                  <a:lnTo>
                    <a:pt x="503" y="1062"/>
                  </a:lnTo>
                  <a:lnTo>
                    <a:pt x="509" y="1074"/>
                  </a:lnTo>
                  <a:lnTo>
                    <a:pt x="503" y="1086"/>
                  </a:lnTo>
                  <a:lnTo>
                    <a:pt x="503" y="1092"/>
                  </a:lnTo>
                  <a:lnTo>
                    <a:pt x="497" y="1098"/>
                  </a:lnTo>
                  <a:lnTo>
                    <a:pt x="486" y="1104"/>
                  </a:lnTo>
                  <a:lnTo>
                    <a:pt x="480" y="1104"/>
                  </a:lnTo>
                  <a:lnTo>
                    <a:pt x="474" y="1104"/>
                  </a:lnTo>
                  <a:lnTo>
                    <a:pt x="421" y="1104"/>
                  </a:lnTo>
                  <a:lnTo>
                    <a:pt x="357" y="1098"/>
                  </a:lnTo>
                  <a:lnTo>
                    <a:pt x="287" y="1098"/>
                  </a:lnTo>
                  <a:lnTo>
                    <a:pt x="240" y="1098"/>
                  </a:lnTo>
                  <a:lnTo>
                    <a:pt x="193" y="1098"/>
                  </a:lnTo>
                  <a:lnTo>
                    <a:pt x="129" y="1098"/>
                  </a:lnTo>
                  <a:lnTo>
                    <a:pt x="70" y="1104"/>
                  </a:lnTo>
                  <a:lnTo>
                    <a:pt x="29" y="1104"/>
                  </a:lnTo>
                  <a:lnTo>
                    <a:pt x="23" y="1104"/>
                  </a:lnTo>
                  <a:lnTo>
                    <a:pt x="17" y="1098"/>
                  </a:lnTo>
                  <a:lnTo>
                    <a:pt x="12" y="1098"/>
                  </a:lnTo>
                  <a:lnTo>
                    <a:pt x="6" y="1092"/>
                  </a:lnTo>
                  <a:lnTo>
                    <a:pt x="0" y="1080"/>
                  </a:lnTo>
                  <a:lnTo>
                    <a:pt x="6" y="1068"/>
                  </a:lnTo>
                  <a:lnTo>
                    <a:pt x="12" y="1056"/>
                  </a:lnTo>
                  <a:lnTo>
                    <a:pt x="17" y="1050"/>
                  </a:lnTo>
                  <a:lnTo>
                    <a:pt x="35" y="1050"/>
                  </a:lnTo>
                  <a:lnTo>
                    <a:pt x="47" y="1050"/>
                  </a:lnTo>
                  <a:lnTo>
                    <a:pt x="111" y="1050"/>
                  </a:lnTo>
                  <a:lnTo>
                    <a:pt x="146" y="1044"/>
                  </a:lnTo>
                  <a:lnTo>
                    <a:pt x="170" y="1026"/>
                  </a:lnTo>
                  <a:lnTo>
                    <a:pt x="181" y="1008"/>
                  </a:lnTo>
                  <a:lnTo>
                    <a:pt x="193" y="972"/>
                  </a:lnTo>
                  <a:lnTo>
                    <a:pt x="404" y="114"/>
                  </a:lnTo>
                  <a:lnTo>
                    <a:pt x="404" y="96"/>
                  </a:lnTo>
                  <a:lnTo>
                    <a:pt x="410" y="90"/>
                  </a:lnTo>
                  <a:lnTo>
                    <a:pt x="410" y="84"/>
                  </a:lnTo>
                  <a:lnTo>
                    <a:pt x="410" y="78"/>
                  </a:lnTo>
                  <a:lnTo>
                    <a:pt x="404" y="60"/>
                  </a:lnTo>
                  <a:lnTo>
                    <a:pt x="380" y="48"/>
                  </a:lnTo>
                  <a:lnTo>
                    <a:pt x="345" y="48"/>
                  </a:lnTo>
                  <a:lnTo>
                    <a:pt x="304" y="48"/>
                  </a:lnTo>
                  <a:lnTo>
                    <a:pt x="293" y="48"/>
                  </a:lnTo>
                  <a:lnTo>
                    <a:pt x="281" y="48"/>
                  </a:lnTo>
                  <a:lnTo>
                    <a:pt x="269" y="42"/>
                  </a:lnTo>
                  <a:lnTo>
                    <a:pt x="263" y="36"/>
                  </a:lnTo>
                  <a:lnTo>
                    <a:pt x="263" y="30"/>
                  </a:lnTo>
                  <a:lnTo>
                    <a:pt x="263" y="12"/>
                  </a:lnTo>
                  <a:lnTo>
                    <a:pt x="269" y="6"/>
                  </a:lnTo>
                  <a:lnTo>
                    <a:pt x="281" y="0"/>
                  </a:lnTo>
                  <a:lnTo>
                    <a:pt x="293" y="0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6" name="Freeform 56"/>
            <p:cNvSpPr>
              <a:spLocks/>
            </p:cNvSpPr>
            <p:nvPr/>
          </p:nvSpPr>
          <p:spPr bwMode="auto">
            <a:xfrm>
              <a:off x="2312" y="1152"/>
              <a:ext cx="369" cy="1626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58" y="6"/>
                </a:cxn>
                <a:cxn ang="0">
                  <a:pos x="369" y="12"/>
                </a:cxn>
                <a:cxn ang="0">
                  <a:pos x="369" y="18"/>
                </a:cxn>
                <a:cxn ang="0">
                  <a:pos x="369" y="24"/>
                </a:cxn>
                <a:cxn ang="0">
                  <a:pos x="369" y="24"/>
                </a:cxn>
                <a:cxn ang="0">
                  <a:pos x="363" y="30"/>
                </a:cxn>
                <a:cxn ang="0">
                  <a:pos x="358" y="36"/>
                </a:cxn>
                <a:cxn ang="0">
                  <a:pos x="346" y="48"/>
                </a:cxn>
                <a:cxn ang="0">
                  <a:pos x="258" y="156"/>
                </a:cxn>
                <a:cxn ang="0">
                  <a:pos x="194" y="276"/>
                </a:cxn>
                <a:cxn ang="0">
                  <a:pos x="147" y="402"/>
                </a:cxn>
                <a:cxn ang="0">
                  <a:pos x="117" y="534"/>
                </a:cxn>
                <a:cxn ang="0">
                  <a:pos x="100" y="672"/>
                </a:cxn>
                <a:cxn ang="0">
                  <a:pos x="94" y="816"/>
                </a:cxn>
                <a:cxn ang="0">
                  <a:pos x="94" y="942"/>
                </a:cxn>
                <a:cxn ang="0">
                  <a:pos x="112" y="1080"/>
                </a:cxn>
                <a:cxn ang="0">
                  <a:pos x="141" y="1212"/>
                </a:cxn>
                <a:cxn ang="0">
                  <a:pos x="188" y="1344"/>
                </a:cxn>
                <a:cxn ang="0">
                  <a:pos x="252" y="1464"/>
                </a:cxn>
                <a:cxn ang="0">
                  <a:pos x="340" y="1578"/>
                </a:cxn>
                <a:cxn ang="0">
                  <a:pos x="358" y="1590"/>
                </a:cxn>
                <a:cxn ang="0">
                  <a:pos x="363" y="1602"/>
                </a:cxn>
                <a:cxn ang="0">
                  <a:pos x="369" y="1608"/>
                </a:cxn>
                <a:cxn ang="0">
                  <a:pos x="369" y="1608"/>
                </a:cxn>
                <a:cxn ang="0">
                  <a:pos x="369" y="1614"/>
                </a:cxn>
                <a:cxn ang="0">
                  <a:pos x="369" y="1614"/>
                </a:cxn>
                <a:cxn ang="0">
                  <a:pos x="369" y="1620"/>
                </a:cxn>
                <a:cxn ang="0">
                  <a:pos x="358" y="1626"/>
                </a:cxn>
                <a:cxn ang="0">
                  <a:pos x="352" y="1626"/>
                </a:cxn>
                <a:cxn ang="0">
                  <a:pos x="334" y="1620"/>
                </a:cxn>
                <a:cxn ang="0">
                  <a:pos x="299" y="1596"/>
                </a:cxn>
                <a:cxn ang="0">
                  <a:pos x="258" y="1548"/>
                </a:cxn>
                <a:cxn ang="0">
                  <a:pos x="205" y="1494"/>
                </a:cxn>
                <a:cxn ang="0">
                  <a:pos x="153" y="1416"/>
                </a:cxn>
                <a:cxn ang="0">
                  <a:pos x="106" y="1320"/>
                </a:cxn>
                <a:cxn ang="0">
                  <a:pos x="53" y="1182"/>
                </a:cxn>
                <a:cxn ang="0">
                  <a:pos x="18" y="1050"/>
                </a:cxn>
                <a:cxn ang="0">
                  <a:pos x="6" y="924"/>
                </a:cxn>
                <a:cxn ang="0">
                  <a:pos x="0" y="816"/>
                </a:cxn>
                <a:cxn ang="0">
                  <a:pos x="6" y="666"/>
                </a:cxn>
                <a:cxn ang="0">
                  <a:pos x="36" y="498"/>
                </a:cxn>
                <a:cxn ang="0">
                  <a:pos x="100" y="318"/>
                </a:cxn>
                <a:cxn ang="0">
                  <a:pos x="153" y="222"/>
                </a:cxn>
                <a:cxn ang="0">
                  <a:pos x="205" y="144"/>
                </a:cxn>
                <a:cxn ang="0">
                  <a:pos x="258" y="84"/>
                </a:cxn>
                <a:cxn ang="0">
                  <a:pos x="299" y="36"/>
                </a:cxn>
                <a:cxn ang="0">
                  <a:pos x="334" y="12"/>
                </a:cxn>
                <a:cxn ang="0">
                  <a:pos x="352" y="0"/>
                </a:cxn>
              </a:cxnLst>
              <a:rect l="0" t="0" r="r" b="b"/>
              <a:pathLst>
                <a:path w="369" h="1626">
                  <a:moveTo>
                    <a:pt x="352" y="0"/>
                  </a:moveTo>
                  <a:lnTo>
                    <a:pt x="358" y="6"/>
                  </a:lnTo>
                  <a:lnTo>
                    <a:pt x="369" y="12"/>
                  </a:lnTo>
                  <a:lnTo>
                    <a:pt x="369" y="18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63" y="30"/>
                  </a:lnTo>
                  <a:lnTo>
                    <a:pt x="358" y="36"/>
                  </a:lnTo>
                  <a:lnTo>
                    <a:pt x="346" y="48"/>
                  </a:lnTo>
                  <a:lnTo>
                    <a:pt x="258" y="156"/>
                  </a:lnTo>
                  <a:lnTo>
                    <a:pt x="194" y="276"/>
                  </a:lnTo>
                  <a:lnTo>
                    <a:pt x="147" y="402"/>
                  </a:lnTo>
                  <a:lnTo>
                    <a:pt x="117" y="534"/>
                  </a:lnTo>
                  <a:lnTo>
                    <a:pt x="100" y="672"/>
                  </a:lnTo>
                  <a:lnTo>
                    <a:pt x="94" y="816"/>
                  </a:lnTo>
                  <a:lnTo>
                    <a:pt x="94" y="942"/>
                  </a:lnTo>
                  <a:lnTo>
                    <a:pt x="112" y="1080"/>
                  </a:lnTo>
                  <a:lnTo>
                    <a:pt x="141" y="1212"/>
                  </a:lnTo>
                  <a:lnTo>
                    <a:pt x="188" y="1344"/>
                  </a:lnTo>
                  <a:lnTo>
                    <a:pt x="252" y="1464"/>
                  </a:lnTo>
                  <a:lnTo>
                    <a:pt x="340" y="1578"/>
                  </a:lnTo>
                  <a:lnTo>
                    <a:pt x="358" y="1590"/>
                  </a:lnTo>
                  <a:lnTo>
                    <a:pt x="363" y="1602"/>
                  </a:lnTo>
                  <a:lnTo>
                    <a:pt x="369" y="1608"/>
                  </a:lnTo>
                  <a:lnTo>
                    <a:pt x="369" y="1608"/>
                  </a:lnTo>
                  <a:lnTo>
                    <a:pt x="369" y="1614"/>
                  </a:lnTo>
                  <a:lnTo>
                    <a:pt x="369" y="1614"/>
                  </a:lnTo>
                  <a:lnTo>
                    <a:pt x="369" y="1620"/>
                  </a:lnTo>
                  <a:lnTo>
                    <a:pt x="358" y="1626"/>
                  </a:lnTo>
                  <a:lnTo>
                    <a:pt x="352" y="1626"/>
                  </a:lnTo>
                  <a:lnTo>
                    <a:pt x="334" y="1620"/>
                  </a:lnTo>
                  <a:lnTo>
                    <a:pt x="299" y="1596"/>
                  </a:lnTo>
                  <a:lnTo>
                    <a:pt x="258" y="1548"/>
                  </a:lnTo>
                  <a:lnTo>
                    <a:pt x="205" y="1494"/>
                  </a:lnTo>
                  <a:lnTo>
                    <a:pt x="153" y="1416"/>
                  </a:lnTo>
                  <a:lnTo>
                    <a:pt x="106" y="1320"/>
                  </a:lnTo>
                  <a:lnTo>
                    <a:pt x="53" y="1182"/>
                  </a:lnTo>
                  <a:lnTo>
                    <a:pt x="18" y="1050"/>
                  </a:lnTo>
                  <a:lnTo>
                    <a:pt x="6" y="924"/>
                  </a:lnTo>
                  <a:lnTo>
                    <a:pt x="0" y="816"/>
                  </a:lnTo>
                  <a:lnTo>
                    <a:pt x="6" y="666"/>
                  </a:lnTo>
                  <a:lnTo>
                    <a:pt x="36" y="498"/>
                  </a:lnTo>
                  <a:lnTo>
                    <a:pt x="100" y="318"/>
                  </a:lnTo>
                  <a:lnTo>
                    <a:pt x="153" y="222"/>
                  </a:lnTo>
                  <a:lnTo>
                    <a:pt x="205" y="144"/>
                  </a:lnTo>
                  <a:lnTo>
                    <a:pt x="258" y="84"/>
                  </a:lnTo>
                  <a:lnTo>
                    <a:pt x="299" y="36"/>
                  </a:lnTo>
                  <a:lnTo>
                    <a:pt x="334" y="12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7" name="Freeform 57"/>
            <p:cNvSpPr>
              <a:spLocks noEditPoints="1"/>
            </p:cNvSpPr>
            <p:nvPr/>
          </p:nvSpPr>
          <p:spPr bwMode="auto">
            <a:xfrm>
              <a:off x="2886" y="1638"/>
              <a:ext cx="867" cy="1086"/>
            </a:xfrm>
            <a:custGeom>
              <a:avLst/>
              <a:gdLst/>
              <a:ahLst/>
              <a:cxnLst>
                <a:cxn ang="0">
                  <a:pos x="65" y="798"/>
                </a:cxn>
                <a:cxn ang="0">
                  <a:pos x="41" y="972"/>
                </a:cxn>
                <a:cxn ang="0">
                  <a:pos x="47" y="1014"/>
                </a:cxn>
                <a:cxn ang="0">
                  <a:pos x="82" y="1050"/>
                </a:cxn>
                <a:cxn ang="0">
                  <a:pos x="199" y="996"/>
                </a:cxn>
                <a:cxn ang="0">
                  <a:pos x="240" y="846"/>
                </a:cxn>
                <a:cxn ang="0">
                  <a:pos x="223" y="798"/>
                </a:cxn>
                <a:cxn ang="0">
                  <a:pos x="281" y="0"/>
                </a:cxn>
                <a:cxn ang="0">
                  <a:pos x="293" y="12"/>
                </a:cxn>
                <a:cxn ang="0">
                  <a:pos x="281" y="36"/>
                </a:cxn>
                <a:cxn ang="0">
                  <a:pos x="164" y="126"/>
                </a:cxn>
                <a:cxn ang="0">
                  <a:pos x="88" y="390"/>
                </a:cxn>
                <a:cxn ang="0">
                  <a:pos x="123" y="498"/>
                </a:cxn>
                <a:cxn ang="0">
                  <a:pos x="363" y="180"/>
                </a:cxn>
                <a:cxn ang="0">
                  <a:pos x="591" y="72"/>
                </a:cxn>
                <a:cxn ang="0">
                  <a:pos x="785" y="120"/>
                </a:cxn>
                <a:cxn ang="0">
                  <a:pos x="867" y="312"/>
                </a:cxn>
                <a:cxn ang="0">
                  <a:pos x="750" y="618"/>
                </a:cxn>
                <a:cxn ang="0">
                  <a:pos x="498" y="756"/>
                </a:cxn>
                <a:cxn ang="0">
                  <a:pos x="363" y="666"/>
                </a:cxn>
                <a:cxn ang="0">
                  <a:pos x="357" y="588"/>
                </a:cxn>
                <a:cxn ang="0">
                  <a:pos x="375" y="552"/>
                </a:cxn>
                <a:cxn ang="0">
                  <a:pos x="410" y="546"/>
                </a:cxn>
                <a:cxn ang="0">
                  <a:pos x="428" y="564"/>
                </a:cxn>
                <a:cxn ang="0">
                  <a:pos x="428" y="576"/>
                </a:cxn>
                <a:cxn ang="0">
                  <a:pos x="422" y="600"/>
                </a:cxn>
                <a:cxn ang="0">
                  <a:pos x="404" y="660"/>
                </a:cxn>
                <a:cxn ang="0">
                  <a:pos x="474" y="714"/>
                </a:cxn>
                <a:cxn ang="0">
                  <a:pos x="586" y="684"/>
                </a:cxn>
                <a:cxn ang="0">
                  <a:pos x="720" y="504"/>
                </a:cxn>
                <a:cxn ang="0">
                  <a:pos x="767" y="264"/>
                </a:cxn>
                <a:cxn ang="0">
                  <a:pos x="726" y="138"/>
                </a:cxn>
                <a:cxn ang="0">
                  <a:pos x="597" y="108"/>
                </a:cxn>
                <a:cxn ang="0">
                  <a:pos x="387" y="210"/>
                </a:cxn>
                <a:cxn ang="0">
                  <a:pos x="152" y="534"/>
                </a:cxn>
                <a:cxn ang="0">
                  <a:pos x="199" y="600"/>
                </a:cxn>
                <a:cxn ang="0">
                  <a:pos x="281" y="714"/>
                </a:cxn>
                <a:cxn ang="0">
                  <a:pos x="316" y="816"/>
                </a:cxn>
                <a:cxn ang="0">
                  <a:pos x="228" y="1032"/>
                </a:cxn>
                <a:cxn ang="0">
                  <a:pos x="59" y="1074"/>
                </a:cxn>
                <a:cxn ang="0">
                  <a:pos x="0" y="954"/>
                </a:cxn>
                <a:cxn ang="0">
                  <a:pos x="35" y="756"/>
                </a:cxn>
                <a:cxn ang="0">
                  <a:pos x="53" y="576"/>
                </a:cxn>
                <a:cxn ang="0">
                  <a:pos x="12" y="432"/>
                </a:cxn>
                <a:cxn ang="0">
                  <a:pos x="100" y="138"/>
                </a:cxn>
                <a:cxn ang="0">
                  <a:pos x="275" y="0"/>
                </a:cxn>
              </a:cxnLst>
              <a:rect l="0" t="0" r="r" b="b"/>
              <a:pathLst>
                <a:path w="867" h="1086">
                  <a:moveTo>
                    <a:pt x="106" y="648"/>
                  </a:moveTo>
                  <a:lnTo>
                    <a:pt x="88" y="714"/>
                  </a:lnTo>
                  <a:lnTo>
                    <a:pt x="65" y="798"/>
                  </a:lnTo>
                  <a:lnTo>
                    <a:pt x="47" y="882"/>
                  </a:lnTo>
                  <a:lnTo>
                    <a:pt x="41" y="954"/>
                  </a:lnTo>
                  <a:lnTo>
                    <a:pt x="41" y="972"/>
                  </a:lnTo>
                  <a:lnTo>
                    <a:pt x="41" y="984"/>
                  </a:lnTo>
                  <a:lnTo>
                    <a:pt x="47" y="1002"/>
                  </a:lnTo>
                  <a:lnTo>
                    <a:pt x="47" y="1014"/>
                  </a:lnTo>
                  <a:lnTo>
                    <a:pt x="59" y="1032"/>
                  </a:lnTo>
                  <a:lnTo>
                    <a:pt x="70" y="1038"/>
                  </a:lnTo>
                  <a:lnTo>
                    <a:pt x="82" y="1050"/>
                  </a:lnTo>
                  <a:lnTo>
                    <a:pt x="106" y="1050"/>
                  </a:lnTo>
                  <a:lnTo>
                    <a:pt x="158" y="1032"/>
                  </a:lnTo>
                  <a:lnTo>
                    <a:pt x="199" y="996"/>
                  </a:lnTo>
                  <a:lnTo>
                    <a:pt x="228" y="936"/>
                  </a:lnTo>
                  <a:lnTo>
                    <a:pt x="246" y="864"/>
                  </a:lnTo>
                  <a:lnTo>
                    <a:pt x="240" y="846"/>
                  </a:lnTo>
                  <a:lnTo>
                    <a:pt x="234" y="822"/>
                  </a:lnTo>
                  <a:lnTo>
                    <a:pt x="223" y="798"/>
                  </a:lnTo>
                  <a:lnTo>
                    <a:pt x="223" y="798"/>
                  </a:lnTo>
                  <a:lnTo>
                    <a:pt x="106" y="648"/>
                  </a:lnTo>
                  <a:close/>
                  <a:moveTo>
                    <a:pt x="275" y="0"/>
                  </a:moveTo>
                  <a:lnTo>
                    <a:pt x="281" y="0"/>
                  </a:lnTo>
                  <a:lnTo>
                    <a:pt x="287" y="0"/>
                  </a:lnTo>
                  <a:lnTo>
                    <a:pt x="293" y="6"/>
                  </a:lnTo>
                  <a:lnTo>
                    <a:pt x="293" y="12"/>
                  </a:lnTo>
                  <a:lnTo>
                    <a:pt x="293" y="24"/>
                  </a:lnTo>
                  <a:lnTo>
                    <a:pt x="287" y="30"/>
                  </a:lnTo>
                  <a:lnTo>
                    <a:pt x="281" y="36"/>
                  </a:lnTo>
                  <a:lnTo>
                    <a:pt x="269" y="36"/>
                  </a:lnTo>
                  <a:lnTo>
                    <a:pt x="217" y="66"/>
                  </a:lnTo>
                  <a:lnTo>
                    <a:pt x="164" y="126"/>
                  </a:lnTo>
                  <a:lnTo>
                    <a:pt x="123" y="210"/>
                  </a:lnTo>
                  <a:lnTo>
                    <a:pt x="94" y="300"/>
                  </a:lnTo>
                  <a:lnTo>
                    <a:pt x="88" y="390"/>
                  </a:lnTo>
                  <a:lnTo>
                    <a:pt x="88" y="420"/>
                  </a:lnTo>
                  <a:lnTo>
                    <a:pt x="100" y="462"/>
                  </a:lnTo>
                  <a:lnTo>
                    <a:pt x="123" y="498"/>
                  </a:lnTo>
                  <a:lnTo>
                    <a:pt x="199" y="360"/>
                  </a:lnTo>
                  <a:lnTo>
                    <a:pt x="281" y="258"/>
                  </a:lnTo>
                  <a:lnTo>
                    <a:pt x="363" y="180"/>
                  </a:lnTo>
                  <a:lnTo>
                    <a:pt x="445" y="126"/>
                  </a:lnTo>
                  <a:lnTo>
                    <a:pt x="521" y="90"/>
                  </a:lnTo>
                  <a:lnTo>
                    <a:pt x="591" y="72"/>
                  </a:lnTo>
                  <a:lnTo>
                    <a:pt x="650" y="66"/>
                  </a:lnTo>
                  <a:lnTo>
                    <a:pt x="726" y="84"/>
                  </a:lnTo>
                  <a:lnTo>
                    <a:pt x="785" y="120"/>
                  </a:lnTo>
                  <a:lnTo>
                    <a:pt x="831" y="174"/>
                  </a:lnTo>
                  <a:lnTo>
                    <a:pt x="855" y="240"/>
                  </a:lnTo>
                  <a:lnTo>
                    <a:pt x="867" y="312"/>
                  </a:lnTo>
                  <a:lnTo>
                    <a:pt x="849" y="426"/>
                  </a:lnTo>
                  <a:lnTo>
                    <a:pt x="808" y="528"/>
                  </a:lnTo>
                  <a:lnTo>
                    <a:pt x="750" y="618"/>
                  </a:lnTo>
                  <a:lnTo>
                    <a:pt x="673" y="690"/>
                  </a:lnTo>
                  <a:lnTo>
                    <a:pt x="591" y="738"/>
                  </a:lnTo>
                  <a:lnTo>
                    <a:pt x="498" y="756"/>
                  </a:lnTo>
                  <a:lnTo>
                    <a:pt x="439" y="744"/>
                  </a:lnTo>
                  <a:lnTo>
                    <a:pt x="392" y="714"/>
                  </a:lnTo>
                  <a:lnTo>
                    <a:pt x="363" y="666"/>
                  </a:lnTo>
                  <a:lnTo>
                    <a:pt x="357" y="618"/>
                  </a:lnTo>
                  <a:lnTo>
                    <a:pt x="357" y="606"/>
                  </a:lnTo>
                  <a:lnTo>
                    <a:pt x="357" y="588"/>
                  </a:lnTo>
                  <a:lnTo>
                    <a:pt x="363" y="576"/>
                  </a:lnTo>
                  <a:lnTo>
                    <a:pt x="363" y="564"/>
                  </a:lnTo>
                  <a:lnTo>
                    <a:pt x="375" y="552"/>
                  </a:lnTo>
                  <a:lnTo>
                    <a:pt x="387" y="546"/>
                  </a:lnTo>
                  <a:lnTo>
                    <a:pt x="398" y="546"/>
                  </a:lnTo>
                  <a:lnTo>
                    <a:pt x="410" y="546"/>
                  </a:lnTo>
                  <a:lnTo>
                    <a:pt x="422" y="552"/>
                  </a:lnTo>
                  <a:lnTo>
                    <a:pt x="428" y="558"/>
                  </a:lnTo>
                  <a:lnTo>
                    <a:pt x="428" y="564"/>
                  </a:lnTo>
                  <a:lnTo>
                    <a:pt x="428" y="570"/>
                  </a:lnTo>
                  <a:lnTo>
                    <a:pt x="428" y="570"/>
                  </a:lnTo>
                  <a:lnTo>
                    <a:pt x="428" y="576"/>
                  </a:lnTo>
                  <a:lnTo>
                    <a:pt x="428" y="582"/>
                  </a:lnTo>
                  <a:lnTo>
                    <a:pt x="428" y="594"/>
                  </a:lnTo>
                  <a:lnTo>
                    <a:pt x="422" y="600"/>
                  </a:lnTo>
                  <a:lnTo>
                    <a:pt x="410" y="606"/>
                  </a:lnTo>
                  <a:lnTo>
                    <a:pt x="398" y="612"/>
                  </a:lnTo>
                  <a:lnTo>
                    <a:pt x="404" y="660"/>
                  </a:lnTo>
                  <a:lnTo>
                    <a:pt x="422" y="690"/>
                  </a:lnTo>
                  <a:lnTo>
                    <a:pt x="445" y="708"/>
                  </a:lnTo>
                  <a:lnTo>
                    <a:pt x="474" y="714"/>
                  </a:lnTo>
                  <a:lnTo>
                    <a:pt x="498" y="720"/>
                  </a:lnTo>
                  <a:lnTo>
                    <a:pt x="539" y="714"/>
                  </a:lnTo>
                  <a:lnTo>
                    <a:pt x="586" y="684"/>
                  </a:lnTo>
                  <a:lnTo>
                    <a:pt x="638" y="642"/>
                  </a:lnTo>
                  <a:lnTo>
                    <a:pt x="691" y="564"/>
                  </a:lnTo>
                  <a:lnTo>
                    <a:pt x="720" y="504"/>
                  </a:lnTo>
                  <a:lnTo>
                    <a:pt x="744" y="420"/>
                  </a:lnTo>
                  <a:lnTo>
                    <a:pt x="761" y="336"/>
                  </a:lnTo>
                  <a:lnTo>
                    <a:pt x="767" y="264"/>
                  </a:lnTo>
                  <a:lnTo>
                    <a:pt x="761" y="216"/>
                  </a:lnTo>
                  <a:lnTo>
                    <a:pt x="750" y="174"/>
                  </a:lnTo>
                  <a:lnTo>
                    <a:pt x="726" y="138"/>
                  </a:lnTo>
                  <a:lnTo>
                    <a:pt x="697" y="114"/>
                  </a:lnTo>
                  <a:lnTo>
                    <a:pt x="650" y="102"/>
                  </a:lnTo>
                  <a:lnTo>
                    <a:pt x="597" y="108"/>
                  </a:lnTo>
                  <a:lnTo>
                    <a:pt x="539" y="126"/>
                  </a:lnTo>
                  <a:lnTo>
                    <a:pt x="463" y="156"/>
                  </a:lnTo>
                  <a:lnTo>
                    <a:pt x="387" y="210"/>
                  </a:lnTo>
                  <a:lnTo>
                    <a:pt x="305" y="288"/>
                  </a:lnTo>
                  <a:lnTo>
                    <a:pt x="228" y="396"/>
                  </a:lnTo>
                  <a:lnTo>
                    <a:pt x="152" y="534"/>
                  </a:lnTo>
                  <a:lnTo>
                    <a:pt x="152" y="534"/>
                  </a:lnTo>
                  <a:lnTo>
                    <a:pt x="170" y="564"/>
                  </a:lnTo>
                  <a:lnTo>
                    <a:pt x="199" y="600"/>
                  </a:lnTo>
                  <a:lnTo>
                    <a:pt x="223" y="636"/>
                  </a:lnTo>
                  <a:lnTo>
                    <a:pt x="246" y="666"/>
                  </a:lnTo>
                  <a:lnTo>
                    <a:pt x="281" y="714"/>
                  </a:lnTo>
                  <a:lnTo>
                    <a:pt x="305" y="744"/>
                  </a:lnTo>
                  <a:lnTo>
                    <a:pt x="310" y="780"/>
                  </a:lnTo>
                  <a:lnTo>
                    <a:pt x="316" y="816"/>
                  </a:lnTo>
                  <a:lnTo>
                    <a:pt x="305" y="894"/>
                  </a:lnTo>
                  <a:lnTo>
                    <a:pt x="275" y="966"/>
                  </a:lnTo>
                  <a:lnTo>
                    <a:pt x="228" y="1032"/>
                  </a:lnTo>
                  <a:lnTo>
                    <a:pt x="170" y="1068"/>
                  </a:lnTo>
                  <a:lnTo>
                    <a:pt x="106" y="1086"/>
                  </a:lnTo>
                  <a:lnTo>
                    <a:pt x="59" y="1074"/>
                  </a:lnTo>
                  <a:lnTo>
                    <a:pt x="24" y="1050"/>
                  </a:lnTo>
                  <a:lnTo>
                    <a:pt x="6" y="1008"/>
                  </a:lnTo>
                  <a:lnTo>
                    <a:pt x="0" y="954"/>
                  </a:lnTo>
                  <a:lnTo>
                    <a:pt x="6" y="900"/>
                  </a:lnTo>
                  <a:lnTo>
                    <a:pt x="18" y="828"/>
                  </a:lnTo>
                  <a:lnTo>
                    <a:pt x="35" y="756"/>
                  </a:lnTo>
                  <a:lnTo>
                    <a:pt x="59" y="678"/>
                  </a:lnTo>
                  <a:lnTo>
                    <a:pt x="76" y="606"/>
                  </a:lnTo>
                  <a:lnTo>
                    <a:pt x="53" y="576"/>
                  </a:lnTo>
                  <a:lnTo>
                    <a:pt x="29" y="540"/>
                  </a:lnTo>
                  <a:lnTo>
                    <a:pt x="18" y="492"/>
                  </a:lnTo>
                  <a:lnTo>
                    <a:pt x="12" y="432"/>
                  </a:lnTo>
                  <a:lnTo>
                    <a:pt x="24" y="330"/>
                  </a:lnTo>
                  <a:lnTo>
                    <a:pt x="53" y="228"/>
                  </a:lnTo>
                  <a:lnTo>
                    <a:pt x="100" y="138"/>
                  </a:lnTo>
                  <a:lnTo>
                    <a:pt x="152" y="66"/>
                  </a:lnTo>
                  <a:lnTo>
                    <a:pt x="217" y="18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8" name="Freeform 58"/>
            <p:cNvSpPr>
              <a:spLocks/>
            </p:cNvSpPr>
            <p:nvPr/>
          </p:nvSpPr>
          <p:spPr bwMode="auto">
            <a:xfrm>
              <a:off x="3922" y="2202"/>
              <a:ext cx="182" cy="486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23" y="12"/>
                </a:cxn>
                <a:cxn ang="0">
                  <a:pos x="153" y="42"/>
                </a:cxn>
                <a:cxn ang="0">
                  <a:pos x="176" y="96"/>
                </a:cxn>
                <a:cxn ang="0">
                  <a:pos x="182" y="168"/>
                </a:cxn>
                <a:cxn ang="0">
                  <a:pos x="182" y="168"/>
                </a:cxn>
                <a:cxn ang="0">
                  <a:pos x="176" y="258"/>
                </a:cxn>
                <a:cxn ang="0">
                  <a:pos x="147" y="336"/>
                </a:cxn>
                <a:cxn ang="0">
                  <a:pos x="117" y="402"/>
                </a:cxn>
                <a:cxn ang="0">
                  <a:pos x="82" y="450"/>
                </a:cxn>
                <a:cxn ang="0">
                  <a:pos x="53" y="474"/>
                </a:cxn>
                <a:cxn ang="0">
                  <a:pos x="36" y="486"/>
                </a:cxn>
                <a:cxn ang="0">
                  <a:pos x="30" y="486"/>
                </a:cxn>
                <a:cxn ang="0">
                  <a:pos x="24" y="480"/>
                </a:cxn>
                <a:cxn ang="0">
                  <a:pos x="24" y="468"/>
                </a:cxn>
                <a:cxn ang="0">
                  <a:pos x="24" y="468"/>
                </a:cxn>
                <a:cxn ang="0">
                  <a:pos x="24" y="462"/>
                </a:cxn>
                <a:cxn ang="0">
                  <a:pos x="30" y="456"/>
                </a:cxn>
                <a:cxn ang="0">
                  <a:pos x="30" y="450"/>
                </a:cxn>
                <a:cxn ang="0">
                  <a:pos x="41" y="444"/>
                </a:cxn>
                <a:cxn ang="0">
                  <a:pos x="77" y="396"/>
                </a:cxn>
                <a:cxn ang="0">
                  <a:pos x="112" y="330"/>
                </a:cxn>
                <a:cxn ang="0">
                  <a:pos x="141" y="258"/>
                </a:cxn>
                <a:cxn ang="0">
                  <a:pos x="147" y="168"/>
                </a:cxn>
                <a:cxn ang="0">
                  <a:pos x="147" y="156"/>
                </a:cxn>
                <a:cxn ang="0">
                  <a:pos x="147" y="150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1" y="144"/>
                </a:cxn>
                <a:cxn ang="0">
                  <a:pos x="141" y="150"/>
                </a:cxn>
                <a:cxn ang="0">
                  <a:pos x="135" y="150"/>
                </a:cxn>
                <a:cxn ang="0">
                  <a:pos x="117" y="162"/>
                </a:cxn>
                <a:cxn ang="0">
                  <a:pos x="100" y="168"/>
                </a:cxn>
                <a:cxn ang="0">
                  <a:pos x="82" y="174"/>
                </a:cxn>
                <a:cxn ang="0">
                  <a:pos x="59" y="168"/>
                </a:cxn>
                <a:cxn ang="0">
                  <a:pos x="36" y="162"/>
                </a:cxn>
                <a:cxn ang="0">
                  <a:pos x="18" y="144"/>
                </a:cxn>
                <a:cxn ang="0">
                  <a:pos x="6" y="126"/>
                </a:cxn>
                <a:cxn ang="0">
                  <a:pos x="0" y="108"/>
                </a:cxn>
                <a:cxn ang="0">
                  <a:pos x="0" y="84"/>
                </a:cxn>
                <a:cxn ang="0">
                  <a:pos x="0" y="66"/>
                </a:cxn>
                <a:cxn ang="0">
                  <a:pos x="6" y="42"/>
                </a:cxn>
                <a:cxn ang="0">
                  <a:pos x="18" y="24"/>
                </a:cxn>
                <a:cxn ang="0">
                  <a:pos x="36" y="12"/>
                </a:cxn>
                <a:cxn ang="0">
                  <a:pos x="59" y="6"/>
                </a:cxn>
                <a:cxn ang="0">
                  <a:pos x="82" y="0"/>
                </a:cxn>
              </a:cxnLst>
              <a:rect l="0" t="0" r="r" b="b"/>
              <a:pathLst>
                <a:path w="182" h="486">
                  <a:moveTo>
                    <a:pt x="82" y="0"/>
                  </a:moveTo>
                  <a:lnTo>
                    <a:pt x="123" y="12"/>
                  </a:lnTo>
                  <a:lnTo>
                    <a:pt x="153" y="42"/>
                  </a:lnTo>
                  <a:lnTo>
                    <a:pt x="176" y="96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76" y="258"/>
                  </a:lnTo>
                  <a:lnTo>
                    <a:pt x="147" y="336"/>
                  </a:lnTo>
                  <a:lnTo>
                    <a:pt x="117" y="402"/>
                  </a:lnTo>
                  <a:lnTo>
                    <a:pt x="82" y="450"/>
                  </a:lnTo>
                  <a:lnTo>
                    <a:pt x="53" y="474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24" y="480"/>
                  </a:lnTo>
                  <a:lnTo>
                    <a:pt x="24" y="468"/>
                  </a:lnTo>
                  <a:lnTo>
                    <a:pt x="24" y="468"/>
                  </a:lnTo>
                  <a:lnTo>
                    <a:pt x="24" y="462"/>
                  </a:lnTo>
                  <a:lnTo>
                    <a:pt x="30" y="456"/>
                  </a:lnTo>
                  <a:lnTo>
                    <a:pt x="30" y="450"/>
                  </a:lnTo>
                  <a:lnTo>
                    <a:pt x="41" y="444"/>
                  </a:lnTo>
                  <a:lnTo>
                    <a:pt x="77" y="396"/>
                  </a:lnTo>
                  <a:lnTo>
                    <a:pt x="112" y="330"/>
                  </a:lnTo>
                  <a:lnTo>
                    <a:pt x="141" y="258"/>
                  </a:lnTo>
                  <a:lnTo>
                    <a:pt x="147" y="168"/>
                  </a:lnTo>
                  <a:lnTo>
                    <a:pt x="147" y="156"/>
                  </a:lnTo>
                  <a:lnTo>
                    <a:pt x="147" y="150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1" y="144"/>
                  </a:lnTo>
                  <a:lnTo>
                    <a:pt x="141" y="150"/>
                  </a:lnTo>
                  <a:lnTo>
                    <a:pt x="135" y="150"/>
                  </a:lnTo>
                  <a:lnTo>
                    <a:pt x="117" y="162"/>
                  </a:lnTo>
                  <a:lnTo>
                    <a:pt x="100" y="168"/>
                  </a:lnTo>
                  <a:lnTo>
                    <a:pt x="82" y="174"/>
                  </a:lnTo>
                  <a:lnTo>
                    <a:pt x="59" y="168"/>
                  </a:lnTo>
                  <a:lnTo>
                    <a:pt x="36" y="162"/>
                  </a:lnTo>
                  <a:lnTo>
                    <a:pt x="18" y="144"/>
                  </a:lnTo>
                  <a:lnTo>
                    <a:pt x="6" y="126"/>
                  </a:lnTo>
                  <a:lnTo>
                    <a:pt x="0" y="108"/>
                  </a:lnTo>
                  <a:lnTo>
                    <a:pt x="0" y="84"/>
                  </a:lnTo>
                  <a:lnTo>
                    <a:pt x="0" y="66"/>
                  </a:lnTo>
                  <a:lnTo>
                    <a:pt x="6" y="42"/>
                  </a:lnTo>
                  <a:lnTo>
                    <a:pt x="18" y="24"/>
                  </a:lnTo>
                  <a:lnTo>
                    <a:pt x="36" y="12"/>
                  </a:lnTo>
                  <a:lnTo>
                    <a:pt x="59" y="6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9" name="Freeform 59"/>
            <p:cNvSpPr>
              <a:spLocks noEditPoints="1"/>
            </p:cNvSpPr>
            <p:nvPr/>
          </p:nvSpPr>
          <p:spPr bwMode="auto">
            <a:xfrm>
              <a:off x="4537" y="1230"/>
              <a:ext cx="843" cy="1164"/>
            </a:xfrm>
            <a:custGeom>
              <a:avLst/>
              <a:gdLst/>
              <a:ahLst/>
              <a:cxnLst>
                <a:cxn ang="0">
                  <a:pos x="504" y="96"/>
                </a:cxn>
                <a:cxn ang="0">
                  <a:pos x="428" y="294"/>
                </a:cxn>
                <a:cxn ang="0">
                  <a:pos x="509" y="456"/>
                </a:cxn>
                <a:cxn ang="0">
                  <a:pos x="656" y="534"/>
                </a:cxn>
                <a:cxn ang="0">
                  <a:pos x="656" y="534"/>
                </a:cxn>
                <a:cxn ang="0">
                  <a:pos x="703" y="228"/>
                </a:cxn>
                <a:cxn ang="0">
                  <a:pos x="668" y="54"/>
                </a:cxn>
                <a:cxn ang="0">
                  <a:pos x="621" y="0"/>
                </a:cxn>
                <a:cxn ang="0">
                  <a:pos x="750" y="84"/>
                </a:cxn>
                <a:cxn ang="0">
                  <a:pos x="796" y="246"/>
                </a:cxn>
                <a:cxn ang="0">
                  <a:pos x="796" y="348"/>
                </a:cxn>
                <a:cxn ang="0">
                  <a:pos x="767" y="564"/>
                </a:cxn>
                <a:cxn ang="0">
                  <a:pos x="826" y="576"/>
                </a:cxn>
                <a:cxn ang="0">
                  <a:pos x="843" y="594"/>
                </a:cxn>
                <a:cxn ang="0">
                  <a:pos x="837" y="612"/>
                </a:cxn>
                <a:cxn ang="0">
                  <a:pos x="808" y="612"/>
                </a:cxn>
                <a:cxn ang="0">
                  <a:pos x="755" y="600"/>
                </a:cxn>
                <a:cxn ang="0">
                  <a:pos x="580" y="996"/>
                </a:cxn>
                <a:cxn ang="0">
                  <a:pos x="340" y="1164"/>
                </a:cxn>
                <a:cxn ang="0">
                  <a:pos x="193" y="1128"/>
                </a:cxn>
                <a:cxn ang="0">
                  <a:pos x="123" y="978"/>
                </a:cxn>
                <a:cxn ang="0">
                  <a:pos x="158" y="798"/>
                </a:cxn>
                <a:cxn ang="0">
                  <a:pos x="187" y="672"/>
                </a:cxn>
                <a:cxn ang="0">
                  <a:pos x="211" y="534"/>
                </a:cxn>
                <a:cxn ang="0">
                  <a:pos x="199" y="474"/>
                </a:cxn>
                <a:cxn ang="0">
                  <a:pos x="164" y="462"/>
                </a:cxn>
                <a:cxn ang="0">
                  <a:pos x="70" y="576"/>
                </a:cxn>
                <a:cxn ang="0">
                  <a:pos x="35" y="684"/>
                </a:cxn>
                <a:cxn ang="0">
                  <a:pos x="18" y="690"/>
                </a:cxn>
                <a:cxn ang="0">
                  <a:pos x="6" y="690"/>
                </a:cxn>
                <a:cxn ang="0">
                  <a:pos x="6" y="660"/>
                </a:cxn>
                <a:cxn ang="0">
                  <a:pos x="47" y="516"/>
                </a:cxn>
                <a:cxn ang="0">
                  <a:pos x="117" y="438"/>
                </a:cxn>
                <a:cxn ang="0">
                  <a:pos x="269" y="462"/>
                </a:cxn>
                <a:cxn ang="0">
                  <a:pos x="310" y="600"/>
                </a:cxn>
                <a:cxn ang="0">
                  <a:pos x="275" y="738"/>
                </a:cxn>
                <a:cxn ang="0">
                  <a:pos x="234" y="930"/>
                </a:cxn>
                <a:cxn ang="0">
                  <a:pos x="234" y="1062"/>
                </a:cxn>
                <a:cxn ang="0">
                  <a:pos x="346" y="1128"/>
                </a:cxn>
                <a:cxn ang="0">
                  <a:pos x="486" y="1014"/>
                </a:cxn>
                <a:cxn ang="0">
                  <a:pos x="580" y="810"/>
                </a:cxn>
                <a:cxn ang="0">
                  <a:pos x="591" y="546"/>
                </a:cxn>
                <a:cxn ang="0">
                  <a:pos x="428" y="426"/>
                </a:cxn>
                <a:cxn ang="0">
                  <a:pos x="398" y="216"/>
                </a:cxn>
                <a:cxn ang="0">
                  <a:pos x="545" y="18"/>
                </a:cxn>
              </a:cxnLst>
              <a:rect l="0" t="0" r="r" b="b"/>
              <a:pathLst>
                <a:path w="843" h="1164">
                  <a:moveTo>
                    <a:pt x="621" y="36"/>
                  </a:moveTo>
                  <a:lnTo>
                    <a:pt x="556" y="54"/>
                  </a:lnTo>
                  <a:lnTo>
                    <a:pt x="504" y="96"/>
                  </a:lnTo>
                  <a:lnTo>
                    <a:pt x="463" y="156"/>
                  </a:lnTo>
                  <a:lnTo>
                    <a:pt x="433" y="228"/>
                  </a:lnTo>
                  <a:lnTo>
                    <a:pt x="428" y="294"/>
                  </a:lnTo>
                  <a:lnTo>
                    <a:pt x="439" y="360"/>
                  </a:lnTo>
                  <a:lnTo>
                    <a:pt x="468" y="414"/>
                  </a:lnTo>
                  <a:lnTo>
                    <a:pt x="509" y="456"/>
                  </a:lnTo>
                  <a:lnTo>
                    <a:pt x="562" y="492"/>
                  </a:lnTo>
                  <a:lnTo>
                    <a:pt x="609" y="516"/>
                  </a:lnTo>
                  <a:lnTo>
                    <a:pt x="656" y="534"/>
                  </a:lnTo>
                  <a:lnTo>
                    <a:pt x="656" y="534"/>
                  </a:lnTo>
                  <a:lnTo>
                    <a:pt x="656" y="534"/>
                  </a:lnTo>
                  <a:lnTo>
                    <a:pt x="656" y="534"/>
                  </a:lnTo>
                  <a:lnTo>
                    <a:pt x="679" y="438"/>
                  </a:lnTo>
                  <a:lnTo>
                    <a:pt x="697" y="330"/>
                  </a:lnTo>
                  <a:lnTo>
                    <a:pt x="703" y="228"/>
                  </a:lnTo>
                  <a:lnTo>
                    <a:pt x="697" y="144"/>
                  </a:lnTo>
                  <a:lnTo>
                    <a:pt x="685" y="84"/>
                  </a:lnTo>
                  <a:lnTo>
                    <a:pt x="668" y="54"/>
                  </a:lnTo>
                  <a:lnTo>
                    <a:pt x="644" y="36"/>
                  </a:lnTo>
                  <a:lnTo>
                    <a:pt x="621" y="36"/>
                  </a:lnTo>
                  <a:close/>
                  <a:moveTo>
                    <a:pt x="621" y="0"/>
                  </a:moveTo>
                  <a:lnTo>
                    <a:pt x="673" y="12"/>
                  </a:lnTo>
                  <a:lnTo>
                    <a:pt x="720" y="42"/>
                  </a:lnTo>
                  <a:lnTo>
                    <a:pt x="750" y="84"/>
                  </a:lnTo>
                  <a:lnTo>
                    <a:pt x="773" y="138"/>
                  </a:lnTo>
                  <a:lnTo>
                    <a:pt x="785" y="192"/>
                  </a:lnTo>
                  <a:lnTo>
                    <a:pt x="796" y="246"/>
                  </a:lnTo>
                  <a:lnTo>
                    <a:pt x="796" y="288"/>
                  </a:lnTo>
                  <a:lnTo>
                    <a:pt x="796" y="318"/>
                  </a:lnTo>
                  <a:lnTo>
                    <a:pt x="796" y="348"/>
                  </a:lnTo>
                  <a:lnTo>
                    <a:pt x="796" y="402"/>
                  </a:lnTo>
                  <a:lnTo>
                    <a:pt x="785" y="474"/>
                  </a:lnTo>
                  <a:lnTo>
                    <a:pt x="767" y="564"/>
                  </a:lnTo>
                  <a:lnTo>
                    <a:pt x="767" y="564"/>
                  </a:lnTo>
                  <a:lnTo>
                    <a:pt x="814" y="576"/>
                  </a:lnTo>
                  <a:lnTo>
                    <a:pt x="826" y="576"/>
                  </a:lnTo>
                  <a:lnTo>
                    <a:pt x="837" y="582"/>
                  </a:lnTo>
                  <a:lnTo>
                    <a:pt x="843" y="588"/>
                  </a:lnTo>
                  <a:lnTo>
                    <a:pt x="843" y="594"/>
                  </a:lnTo>
                  <a:lnTo>
                    <a:pt x="843" y="606"/>
                  </a:lnTo>
                  <a:lnTo>
                    <a:pt x="837" y="612"/>
                  </a:lnTo>
                  <a:lnTo>
                    <a:pt x="837" y="612"/>
                  </a:lnTo>
                  <a:lnTo>
                    <a:pt x="831" y="612"/>
                  </a:lnTo>
                  <a:lnTo>
                    <a:pt x="820" y="612"/>
                  </a:lnTo>
                  <a:lnTo>
                    <a:pt x="808" y="612"/>
                  </a:lnTo>
                  <a:lnTo>
                    <a:pt x="790" y="606"/>
                  </a:lnTo>
                  <a:lnTo>
                    <a:pt x="773" y="600"/>
                  </a:lnTo>
                  <a:lnTo>
                    <a:pt x="755" y="600"/>
                  </a:lnTo>
                  <a:lnTo>
                    <a:pt x="709" y="750"/>
                  </a:lnTo>
                  <a:lnTo>
                    <a:pt x="650" y="882"/>
                  </a:lnTo>
                  <a:lnTo>
                    <a:pt x="580" y="996"/>
                  </a:lnTo>
                  <a:lnTo>
                    <a:pt x="504" y="1086"/>
                  </a:lnTo>
                  <a:lnTo>
                    <a:pt x="422" y="1140"/>
                  </a:lnTo>
                  <a:lnTo>
                    <a:pt x="340" y="1164"/>
                  </a:lnTo>
                  <a:lnTo>
                    <a:pt x="287" y="1158"/>
                  </a:lnTo>
                  <a:lnTo>
                    <a:pt x="240" y="1146"/>
                  </a:lnTo>
                  <a:lnTo>
                    <a:pt x="193" y="1128"/>
                  </a:lnTo>
                  <a:lnTo>
                    <a:pt x="158" y="1092"/>
                  </a:lnTo>
                  <a:lnTo>
                    <a:pt x="135" y="1044"/>
                  </a:lnTo>
                  <a:lnTo>
                    <a:pt x="123" y="978"/>
                  </a:lnTo>
                  <a:lnTo>
                    <a:pt x="129" y="906"/>
                  </a:lnTo>
                  <a:lnTo>
                    <a:pt x="146" y="840"/>
                  </a:lnTo>
                  <a:lnTo>
                    <a:pt x="158" y="798"/>
                  </a:lnTo>
                  <a:lnTo>
                    <a:pt x="170" y="756"/>
                  </a:lnTo>
                  <a:lnTo>
                    <a:pt x="176" y="720"/>
                  </a:lnTo>
                  <a:lnTo>
                    <a:pt x="187" y="672"/>
                  </a:lnTo>
                  <a:lnTo>
                    <a:pt x="199" y="618"/>
                  </a:lnTo>
                  <a:lnTo>
                    <a:pt x="205" y="570"/>
                  </a:lnTo>
                  <a:lnTo>
                    <a:pt x="211" y="534"/>
                  </a:lnTo>
                  <a:lnTo>
                    <a:pt x="211" y="510"/>
                  </a:lnTo>
                  <a:lnTo>
                    <a:pt x="205" y="492"/>
                  </a:lnTo>
                  <a:lnTo>
                    <a:pt x="199" y="474"/>
                  </a:lnTo>
                  <a:lnTo>
                    <a:pt x="187" y="468"/>
                  </a:lnTo>
                  <a:lnTo>
                    <a:pt x="176" y="462"/>
                  </a:lnTo>
                  <a:lnTo>
                    <a:pt x="164" y="462"/>
                  </a:lnTo>
                  <a:lnTo>
                    <a:pt x="123" y="474"/>
                  </a:lnTo>
                  <a:lnTo>
                    <a:pt x="94" y="516"/>
                  </a:lnTo>
                  <a:lnTo>
                    <a:pt x="70" y="576"/>
                  </a:lnTo>
                  <a:lnTo>
                    <a:pt x="47" y="654"/>
                  </a:lnTo>
                  <a:lnTo>
                    <a:pt x="41" y="672"/>
                  </a:lnTo>
                  <a:lnTo>
                    <a:pt x="35" y="684"/>
                  </a:lnTo>
                  <a:lnTo>
                    <a:pt x="35" y="690"/>
                  </a:lnTo>
                  <a:lnTo>
                    <a:pt x="29" y="690"/>
                  </a:lnTo>
                  <a:lnTo>
                    <a:pt x="18" y="690"/>
                  </a:lnTo>
                  <a:lnTo>
                    <a:pt x="18" y="690"/>
                  </a:lnTo>
                  <a:lnTo>
                    <a:pt x="12" y="690"/>
                  </a:lnTo>
                  <a:lnTo>
                    <a:pt x="6" y="690"/>
                  </a:lnTo>
                  <a:lnTo>
                    <a:pt x="0" y="684"/>
                  </a:lnTo>
                  <a:lnTo>
                    <a:pt x="0" y="678"/>
                  </a:lnTo>
                  <a:lnTo>
                    <a:pt x="6" y="660"/>
                  </a:lnTo>
                  <a:lnTo>
                    <a:pt x="12" y="618"/>
                  </a:lnTo>
                  <a:lnTo>
                    <a:pt x="29" y="564"/>
                  </a:lnTo>
                  <a:lnTo>
                    <a:pt x="47" y="516"/>
                  </a:lnTo>
                  <a:lnTo>
                    <a:pt x="65" y="492"/>
                  </a:lnTo>
                  <a:lnTo>
                    <a:pt x="88" y="462"/>
                  </a:lnTo>
                  <a:lnTo>
                    <a:pt x="117" y="438"/>
                  </a:lnTo>
                  <a:lnTo>
                    <a:pt x="164" y="426"/>
                  </a:lnTo>
                  <a:lnTo>
                    <a:pt x="223" y="438"/>
                  </a:lnTo>
                  <a:lnTo>
                    <a:pt x="269" y="462"/>
                  </a:lnTo>
                  <a:lnTo>
                    <a:pt x="299" y="510"/>
                  </a:lnTo>
                  <a:lnTo>
                    <a:pt x="310" y="576"/>
                  </a:lnTo>
                  <a:lnTo>
                    <a:pt x="310" y="600"/>
                  </a:lnTo>
                  <a:lnTo>
                    <a:pt x="305" y="630"/>
                  </a:lnTo>
                  <a:lnTo>
                    <a:pt x="299" y="660"/>
                  </a:lnTo>
                  <a:lnTo>
                    <a:pt x="275" y="738"/>
                  </a:lnTo>
                  <a:lnTo>
                    <a:pt x="264" y="804"/>
                  </a:lnTo>
                  <a:lnTo>
                    <a:pt x="246" y="864"/>
                  </a:lnTo>
                  <a:lnTo>
                    <a:pt x="234" y="930"/>
                  </a:lnTo>
                  <a:lnTo>
                    <a:pt x="228" y="996"/>
                  </a:lnTo>
                  <a:lnTo>
                    <a:pt x="228" y="1026"/>
                  </a:lnTo>
                  <a:lnTo>
                    <a:pt x="234" y="1062"/>
                  </a:lnTo>
                  <a:lnTo>
                    <a:pt x="258" y="1092"/>
                  </a:lnTo>
                  <a:lnTo>
                    <a:pt x="293" y="1116"/>
                  </a:lnTo>
                  <a:lnTo>
                    <a:pt x="346" y="1128"/>
                  </a:lnTo>
                  <a:lnTo>
                    <a:pt x="398" y="1110"/>
                  </a:lnTo>
                  <a:lnTo>
                    <a:pt x="445" y="1068"/>
                  </a:lnTo>
                  <a:lnTo>
                    <a:pt x="486" y="1014"/>
                  </a:lnTo>
                  <a:lnTo>
                    <a:pt x="515" y="960"/>
                  </a:lnTo>
                  <a:lnTo>
                    <a:pt x="533" y="918"/>
                  </a:lnTo>
                  <a:lnTo>
                    <a:pt x="580" y="810"/>
                  </a:lnTo>
                  <a:lnTo>
                    <a:pt x="615" y="702"/>
                  </a:lnTo>
                  <a:lnTo>
                    <a:pt x="650" y="570"/>
                  </a:lnTo>
                  <a:lnTo>
                    <a:pt x="591" y="546"/>
                  </a:lnTo>
                  <a:lnTo>
                    <a:pt x="533" y="516"/>
                  </a:lnTo>
                  <a:lnTo>
                    <a:pt x="474" y="480"/>
                  </a:lnTo>
                  <a:lnTo>
                    <a:pt x="428" y="426"/>
                  </a:lnTo>
                  <a:lnTo>
                    <a:pt x="398" y="366"/>
                  </a:lnTo>
                  <a:lnTo>
                    <a:pt x="387" y="294"/>
                  </a:lnTo>
                  <a:lnTo>
                    <a:pt x="398" y="216"/>
                  </a:lnTo>
                  <a:lnTo>
                    <a:pt x="433" y="138"/>
                  </a:lnTo>
                  <a:lnTo>
                    <a:pt x="480" y="66"/>
                  </a:lnTo>
                  <a:lnTo>
                    <a:pt x="545" y="18"/>
                  </a:lnTo>
                  <a:lnTo>
                    <a:pt x="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0" name="Freeform 60"/>
            <p:cNvSpPr>
              <a:spLocks/>
            </p:cNvSpPr>
            <p:nvPr/>
          </p:nvSpPr>
          <p:spPr bwMode="auto">
            <a:xfrm>
              <a:off x="5521" y="1152"/>
              <a:ext cx="369" cy="1626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5" y="12"/>
                </a:cxn>
                <a:cxn ang="0">
                  <a:pos x="64" y="36"/>
                </a:cxn>
                <a:cxn ang="0">
                  <a:pos x="111" y="84"/>
                </a:cxn>
                <a:cxn ang="0">
                  <a:pos x="158" y="144"/>
                </a:cxn>
                <a:cxn ang="0">
                  <a:pos x="210" y="216"/>
                </a:cxn>
                <a:cxn ang="0">
                  <a:pos x="263" y="312"/>
                </a:cxn>
                <a:cxn ang="0">
                  <a:pos x="316" y="450"/>
                </a:cxn>
                <a:cxn ang="0">
                  <a:pos x="351" y="582"/>
                </a:cxn>
                <a:cxn ang="0">
                  <a:pos x="363" y="708"/>
                </a:cxn>
                <a:cxn ang="0">
                  <a:pos x="369" y="816"/>
                </a:cxn>
                <a:cxn ang="0">
                  <a:pos x="369" y="816"/>
                </a:cxn>
                <a:cxn ang="0">
                  <a:pos x="363" y="966"/>
                </a:cxn>
                <a:cxn ang="0">
                  <a:pos x="328" y="1134"/>
                </a:cxn>
                <a:cxn ang="0">
                  <a:pos x="269" y="1314"/>
                </a:cxn>
                <a:cxn ang="0">
                  <a:pos x="216" y="1404"/>
                </a:cxn>
                <a:cxn ang="0">
                  <a:pos x="164" y="1488"/>
                </a:cxn>
                <a:cxn ang="0">
                  <a:pos x="111" y="1548"/>
                </a:cxn>
                <a:cxn ang="0">
                  <a:pos x="70" y="1590"/>
                </a:cxn>
                <a:cxn ang="0">
                  <a:pos x="35" y="1620"/>
                </a:cxn>
                <a:cxn ang="0">
                  <a:pos x="17" y="1626"/>
                </a:cxn>
                <a:cxn ang="0">
                  <a:pos x="6" y="1626"/>
                </a:cxn>
                <a:cxn ang="0">
                  <a:pos x="0" y="1620"/>
                </a:cxn>
                <a:cxn ang="0">
                  <a:pos x="0" y="1614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6" y="1602"/>
                </a:cxn>
                <a:cxn ang="0">
                  <a:pos x="11" y="1596"/>
                </a:cxn>
                <a:cxn ang="0">
                  <a:pos x="23" y="1584"/>
                </a:cxn>
                <a:cxn ang="0">
                  <a:pos x="111" y="1476"/>
                </a:cxn>
                <a:cxn ang="0">
                  <a:pos x="175" y="1356"/>
                </a:cxn>
                <a:cxn ang="0">
                  <a:pos x="222" y="1230"/>
                </a:cxn>
                <a:cxn ang="0">
                  <a:pos x="251" y="1092"/>
                </a:cxn>
                <a:cxn ang="0">
                  <a:pos x="269" y="954"/>
                </a:cxn>
                <a:cxn ang="0">
                  <a:pos x="275" y="816"/>
                </a:cxn>
                <a:cxn ang="0">
                  <a:pos x="263" y="624"/>
                </a:cxn>
                <a:cxn ang="0">
                  <a:pos x="234" y="450"/>
                </a:cxn>
                <a:cxn ang="0">
                  <a:pos x="181" y="294"/>
                </a:cxn>
                <a:cxn ang="0">
                  <a:pos x="117" y="162"/>
                </a:cxn>
                <a:cxn ang="0">
                  <a:pos x="29" y="54"/>
                </a:cxn>
                <a:cxn ang="0">
                  <a:pos x="17" y="42"/>
                </a:cxn>
                <a:cxn ang="0">
                  <a:pos x="6" y="36"/>
                </a:cxn>
                <a:cxn ang="0">
                  <a:pos x="6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7" y="0"/>
                </a:cxn>
              </a:cxnLst>
              <a:rect l="0" t="0" r="r" b="b"/>
              <a:pathLst>
                <a:path w="369" h="1626">
                  <a:moveTo>
                    <a:pt x="17" y="0"/>
                  </a:moveTo>
                  <a:lnTo>
                    <a:pt x="35" y="12"/>
                  </a:lnTo>
                  <a:lnTo>
                    <a:pt x="64" y="36"/>
                  </a:lnTo>
                  <a:lnTo>
                    <a:pt x="111" y="84"/>
                  </a:lnTo>
                  <a:lnTo>
                    <a:pt x="158" y="144"/>
                  </a:lnTo>
                  <a:lnTo>
                    <a:pt x="210" y="216"/>
                  </a:lnTo>
                  <a:lnTo>
                    <a:pt x="263" y="312"/>
                  </a:lnTo>
                  <a:lnTo>
                    <a:pt x="316" y="450"/>
                  </a:lnTo>
                  <a:lnTo>
                    <a:pt x="351" y="582"/>
                  </a:lnTo>
                  <a:lnTo>
                    <a:pt x="363" y="708"/>
                  </a:lnTo>
                  <a:lnTo>
                    <a:pt x="369" y="816"/>
                  </a:lnTo>
                  <a:lnTo>
                    <a:pt x="369" y="816"/>
                  </a:lnTo>
                  <a:lnTo>
                    <a:pt x="363" y="966"/>
                  </a:lnTo>
                  <a:lnTo>
                    <a:pt x="328" y="1134"/>
                  </a:lnTo>
                  <a:lnTo>
                    <a:pt x="269" y="1314"/>
                  </a:lnTo>
                  <a:lnTo>
                    <a:pt x="216" y="1404"/>
                  </a:lnTo>
                  <a:lnTo>
                    <a:pt x="164" y="1488"/>
                  </a:lnTo>
                  <a:lnTo>
                    <a:pt x="111" y="1548"/>
                  </a:lnTo>
                  <a:lnTo>
                    <a:pt x="70" y="1590"/>
                  </a:lnTo>
                  <a:lnTo>
                    <a:pt x="35" y="1620"/>
                  </a:lnTo>
                  <a:lnTo>
                    <a:pt x="17" y="1626"/>
                  </a:lnTo>
                  <a:lnTo>
                    <a:pt x="6" y="1626"/>
                  </a:lnTo>
                  <a:lnTo>
                    <a:pt x="0" y="1620"/>
                  </a:lnTo>
                  <a:lnTo>
                    <a:pt x="0" y="1614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6" y="1602"/>
                  </a:lnTo>
                  <a:lnTo>
                    <a:pt x="11" y="1596"/>
                  </a:lnTo>
                  <a:lnTo>
                    <a:pt x="23" y="1584"/>
                  </a:lnTo>
                  <a:lnTo>
                    <a:pt x="111" y="1476"/>
                  </a:lnTo>
                  <a:lnTo>
                    <a:pt x="175" y="1356"/>
                  </a:lnTo>
                  <a:lnTo>
                    <a:pt x="222" y="1230"/>
                  </a:lnTo>
                  <a:lnTo>
                    <a:pt x="251" y="1092"/>
                  </a:lnTo>
                  <a:lnTo>
                    <a:pt x="269" y="954"/>
                  </a:lnTo>
                  <a:lnTo>
                    <a:pt x="275" y="816"/>
                  </a:lnTo>
                  <a:lnTo>
                    <a:pt x="263" y="624"/>
                  </a:lnTo>
                  <a:lnTo>
                    <a:pt x="234" y="450"/>
                  </a:lnTo>
                  <a:lnTo>
                    <a:pt x="181" y="294"/>
                  </a:lnTo>
                  <a:lnTo>
                    <a:pt x="117" y="162"/>
                  </a:lnTo>
                  <a:lnTo>
                    <a:pt x="29" y="54"/>
                  </a:lnTo>
                  <a:lnTo>
                    <a:pt x="17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6100" y="1272"/>
              <a:ext cx="1130" cy="1104"/>
            </a:xfrm>
            <a:custGeom>
              <a:avLst/>
              <a:gdLst/>
              <a:ahLst/>
              <a:cxnLst>
                <a:cxn ang="0">
                  <a:pos x="1107" y="0"/>
                </a:cxn>
                <a:cxn ang="0">
                  <a:pos x="1130" y="12"/>
                </a:cxn>
                <a:cxn ang="0">
                  <a:pos x="1101" y="324"/>
                </a:cxn>
                <a:cxn ang="0">
                  <a:pos x="1089" y="360"/>
                </a:cxn>
                <a:cxn ang="0">
                  <a:pos x="1060" y="354"/>
                </a:cxn>
                <a:cxn ang="0">
                  <a:pos x="1060" y="342"/>
                </a:cxn>
                <a:cxn ang="0">
                  <a:pos x="1060" y="312"/>
                </a:cxn>
                <a:cxn ang="0">
                  <a:pos x="1066" y="258"/>
                </a:cxn>
                <a:cxn ang="0">
                  <a:pos x="1060" y="168"/>
                </a:cxn>
                <a:cxn ang="0">
                  <a:pos x="984" y="66"/>
                </a:cxn>
                <a:cxn ang="0">
                  <a:pos x="627" y="48"/>
                </a:cxn>
                <a:cxn ang="0">
                  <a:pos x="568" y="54"/>
                </a:cxn>
                <a:cxn ang="0">
                  <a:pos x="545" y="90"/>
                </a:cxn>
                <a:cxn ang="0">
                  <a:pos x="580" y="522"/>
                </a:cxn>
                <a:cxn ang="0">
                  <a:pos x="738" y="480"/>
                </a:cxn>
                <a:cxn ang="0">
                  <a:pos x="791" y="348"/>
                </a:cxn>
                <a:cxn ang="0">
                  <a:pos x="814" y="330"/>
                </a:cxn>
                <a:cxn ang="0">
                  <a:pos x="826" y="348"/>
                </a:cxn>
                <a:cxn ang="0">
                  <a:pos x="826" y="360"/>
                </a:cxn>
                <a:cxn ang="0">
                  <a:pos x="738" y="726"/>
                </a:cxn>
                <a:cxn ang="0">
                  <a:pos x="726" y="762"/>
                </a:cxn>
                <a:cxn ang="0">
                  <a:pos x="703" y="762"/>
                </a:cxn>
                <a:cxn ang="0">
                  <a:pos x="697" y="738"/>
                </a:cxn>
                <a:cxn ang="0">
                  <a:pos x="709" y="678"/>
                </a:cxn>
                <a:cxn ang="0">
                  <a:pos x="709" y="648"/>
                </a:cxn>
                <a:cxn ang="0">
                  <a:pos x="679" y="588"/>
                </a:cxn>
                <a:cxn ang="0">
                  <a:pos x="428" y="570"/>
                </a:cxn>
                <a:cxn ang="0">
                  <a:pos x="322" y="996"/>
                </a:cxn>
                <a:cxn ang="0">
                  <a:pos x="322" y="1026"/>
                </a:cxn>
                <a:cxn ang="0">
                  <a:pos x="346" y="1044"/>
                </a:cxn>
                <a:cxn ang="0">
                  <a:pos x="404" y="1050"/>
                </a:cxn>
                <a:cxn ang="0">
                  <a:pos x="451" y="1050"/>
                </a:cxn>
                <a:cxn ang="0">
                  <a:pos x="492" y="1050"/>
                </a:cxn>
                <a:cxn ang="0">
                  <a:pos x="498" y="1056"/>
                </a:cxn>
                <a:cxn ang="0">
                  <a:pos x="510" y="1074"/>
                </a:cxn>
                <a:cxn ang="0">
                  <a:pos x="498" y="1098"/>
                </a:cxn>
                <a:cxn ang="0">
                  <a:pos x="475" y="1104"/>
                </a:cxn>
                <a:cxn ang="0">
                  <a:pos x="240" y="1098"/>
                </a:cxn>
                <a:cxn ang="0">
                  <a:pos x="71" y="1104"/>
                </a:cxn>
                <a:cxn ang="0">
                  <a:pos x="18" y="1098"/>
                </a:cxn>
                <a:cxn ang="0">
                  <a:pos x="0" y="1080"/>
                </a:cxn>
                <a:cxn ang="0">
                  <a:pos x="18" y="1050"/>
                </a:cxn>
                <a:cxn ang="0">
                  <a:pos x="112" y="1050"/>
                </a:cxn>
                <a:cxn ang="0">
                  <a:pos x="182" y="1008"/>
                </a:cxn>
                <a:cxn ang="0">
                  <a:pos x="404" y="96"/>
                </a:cxn>
                <a:cxn ang="0">
                  <a:pos x="410" y="78"/>
                </a:cxn>
                <a:cxn ang="0">
                  <a:pos x="346" y="48"/>
                </a:cxn>
                <a:cxn ang="0">
                  <a:pos x="281" y="48"/>
                </a:cxn>
                <a:cxn ang="0">
                  <a:pos x="264" y="30"/>
                </a:cxn>
                <a:cxn ang="0">
                  <a:pos x="281" y="0"/>
                </a:cxn>
              </a:cxnLst>
              <a:rect l="0" t="0" r="r" b="b"/>
              <a:pathLst>
                <a:path w="1130" h="1104">
                  <a:moveTo>
                    <a:pt x="311" y="0"/>
                  </a:moveTo>
                  <a:lnTo>
                    <a:pt x="1089" y="0"/>
                  </a:lnTo>
                  <a:lnTo>
                    <a:pt x="1107" y="0"/>
                  </a:lnTo>
                  <a:lnTo>
                    <a:pt x="1119" y="0"/>
                  </a:lnTo>
                  <a:lnTo>
                    <a:pt x="1124" y="6"/>
                  </a:lnTo>
                  <a:lnTo>
                    <a:pt x="1130" y="12"/>
                  </a:lnTo>
                  <a:lnTo>
                    <a:pt x="1130" y="24"/>
                  </a:lnTo>
                  <a:lnTo>
                    <a:pt x="1130" y="42"/>
                  </a:lnTo>
                  <a:lnTo>
                    <a:pt x="1101" y="324"/>
                  </a:lnTo>
                  <a:lnTo>
                    <a:pt x="1095" y="342"/>
                  </a:lnTo>
                  <a:lnTo>
                    <a:pt x="1095" y="354"/>
                  </a:lnTo>
                  <a:lnTo>
                    <a:pt x="1089" y="360"/>
                  </a:lnTo>
                  <a:lnTo>
                    <a:pt x="1078" y="366"/>
                  </a:lnTo>
                  <a:lnTo>
                    <a:pt x="1072" y="360"/>
                  </a:lnTo>
                  <a:lnTo>
                    <a:pt x="1060" y="354"/>
                  </a:lnTo>
                  <a:lnTo>
                    <a:pt x="1060" y="348"/>
                  </a:lnTo>
                  <a:lnTo>
                    <a:pt x="1060" y="342"/>
                  </a:lnTo>
                  <a:lnTo>
                    <a:pt x="1060" y="342"/>
                  </a:lnTo>
                  <a:lnTo>
                    <a:pt x="1060" y="336"/>
                  </a:lnTo>
                  <a:lnTo>
                    <a:pt x="1060" y="324"/>
                  </a:lnTo>
                  <a:lnTo>
                    <a:pt x="1060" y="312"/>
                  </a:lnTo>
                  <a:lnTo>
                    <a:pt x="1066" y="294"/>
                  </a:lnTo>
                  <a:lnTo>
                    <a:pt x="1066" y="276"/>
                  </a:lnTo>
                  <a:lnTo>
                    <a:pt x="1066" y="258"/>
                  </a:lnTo>
                  <a:lnTo>
                    <a:pt x="1066" y="246"/>
                  </a:lnTo>
                  <a:lnTo>
                    <a:pt x="1066" y="228"/>
                  </a:lnTo>
                  <a:lnTo>
                    <a:pt x="1060" y="168"/>
                  </a:lnTo>
                  <a:lnTo>
                    <a:pt x="1048" y="126"/>
                  </a:lnTo>
                  <a:lnTo>
                    <a:pt x="1025" y="90"/>
                  </a:lnTo>
                  <a:lnTo>
                    <a:pt x="984" y="66"/>
                  </a:lnTo>
                  <a:lnTo>
                    <a:pt x="919" y="48"/>
                  </a:lnTo>
                  <a:lnTo>
                    <a:pt x="832" y="48"/>
                  </a:lnTo>
                  <a:lnTo>
                    <a:pt x="627" y="48"/>
                  </a:lnTo>
                  <a:lnTo>
                    <a:pt x="597" y="48"/>
                  </a:lnTo>
                  <a:lnTo>
                    <a:pt x="580" y="48"/>
                  </a:lnTo>
                  <a:lnTo>
                    <a:pt x="568" y="54"/>
                  </a:lnTo>
                  <a:lnTo>
                    <a:pt x="556" y="60"/>
                  </a:lnTo>
                  <a:lnTo>
                    <a:pt x="551" y="72"/>
                  </a:lnTo>
                  <a:lnTo>
                    <a:pt x="545" y="90"/>
                  </a:lnTo>
                  <a:lnTo>
                    <a:pt x="539" y="108"/>
                  </a:lnTo>
                  <a:lnTo>
                    <a:pt x="439" y="522"/>
                  </a:lnTo>
                  <a:lnTo>
                    <a:pt x="580" y="522"/>
                  </a:lnTo>
                  <a:lnTo>
                    <a:pt x="650" y="522"/>
                  </a:lnTo>
                  <a:lnTo>
                    <a:pt x="703" y="504"/>
                  </a:lnTo>
                  <a:lnTo>
                    <a:pt x="738" y="480"/>
                  </a:lnTo>
                  <a:lnTo>
                    <a:pt x="767" y="432"/>
                  </a:lnTo>
                  <a:lnTo>
                    <a:pt x="785" y="366"/>
                  </a:lnTo>
                  <a:lnTo>
                    <a:pt x="791" y="348"/>
                  </a:lnTo>
                  <a:lnTo>
                    <a:pt x="797" y="342"/>
                  </a:lnTo>
                  <a:lnTo>
                    <a:pt x="802" y="336"/>
                  </a:lnTo>
                  <a:lnTo>
                    <a:pt x="814" y="330"/>
                  </a:lnTo>
                  <a:lnTo>
                    <a:pt x="820" y="336"/>
                  </a:lnTo>
                  <a:lnTo>
                    <a:pt x="826" y="342"/>
                  </a:lnTo>
                  <a:lnTo>
                    <a:pt x="826" y="348"/>
                  </a:lnTo>
                  <a:lnTo>
                    <a:pt x="832" y="348"/>
                  </a:lnTo>
                  <a:lnTo>
                    <a:pt x="832" y="354"/>
                  </a:lnTo>
                  <a:lnTo>
                    <a:pt x="826" y="360"/>
                  </a:lnTo>
                  <a:lnTo>
                    <a:pt x="826" y="366"/>
                  </a:lnTo>
                  <a:lnTo>
                    <a:pt x="826" y="378"/>
                  </a:lnTo>
                  <a:lnTo>
                    <a:pt x="738" y="726"/>
                  </a:lnTo>
                  <a:lnTo>
                    <a:pt x="732" y="744"/>
                  </a:lnTo>
                  <a:lnTo>
                    <a:pt x="732" y="756"/>
                  </a:lnTo>
                  <a:lnTo>
                    <a:pt x="726" y="762"/>
                  </a:lnTo>
                  <a:lnTo>
                    <a:pt x="720" y="762"/>
                  </a:lnTo>
                  <a:lnTo>
                    <a:pt x="715" y="762"/>
                  </a:lnTo>
                  <a:lnTo>
                    <a:pt x="703" y="762"/>
                  </a:lnTo>
                  <a:lnTo>
                    <a:pt x="697" y="756"/>
                  </a:lnTo>
                  <a:lnTo>
                    <a:pt x="697" y="744"/>
                  </a:lnTo>
                  <a:lnTo>
                    <a:pt x="697" y="738"/>
                  </a:lnTo>
                  <a:lnTo>
                    <a:pt x="697" y="726"/>
                  </a:lnTo>
                  <a:lnTo>
                    <a:pt x="703" y="702"/>
                  </a:lnTo>
                  <a:lnTo>
                    <a:pt x="709" y="678"/>
                  </a:lnTo>
                  <a:lnTo>
                    <a:pt x="709" y="666"/>
                  </a:lnTo>
                  <a:lnTo>
                    <a:pt x="709" y="654"/>
                  </a:lnTo>
                  <a:lnTo>
                    <a:pt x="709" y="648"/>
                  </a:lnTo>
                  <a:lnTo>
                    <a:pt x="709" y="624"/>
                  </a:lnTo>
                  <a:lnTo>
                    <a:pt x="697" y="600"/>
                  </a:lnTo>
                  <a:lnTo>
                    <a:pt x="679" y="588"/>
                  </a:lnTo>
                  <a:lnTo>
                    <a:pt x="638" y="576"/>
                  </a:lnTo>
                  <a:lnTo>
                    <a:pt x="580" y="570"/>
                  </a:lnTo>
                  <a:lnTo>
                    <a:pt x="428" y="570"/>
                  </a:lnTo>
                  <a:lnTo>
                    <a:pt x="422" y="570"/>
                  </a:lnTo>
                  <a:lnTo>
                    <a:pt x="322" y="978"/>
                  </a:lnTo>
                  <a:lnTo>
                    <a:pt x="322" y="996"/>
                  </a:lnTo>
                  <a:lnTo>
                    <a:pt x="322" y="1008"/>
                  </a:lnTo>
                  <a:lnTo>
                    <a:pt x="322" y="1014"/>
                  </a:lnTo>
                  <a:lnTo>
                    <a:pt x="322" y="1026"/>
                  </a:lnTo>
                  <a:lnTo>
                    <a:pt x="322" y="1038"/>
                  </a:lnTo>
                  <a:lnTo>
                    <a:pt x="334" y="1044"/>
                  </a:lnTo>
                  <a:lnTo>
                    <a:pt x="346" y="1044"/>
                  </a:lnTo>
                  <a:lnTo>
                    <a:pt x="369" y="1050"/>
                  </a:lnTo>
                  <a:lnTo>
                    <a:pt x="393" y="1050"/>
                  </a:lnTo>
                  <a:lnTo>
                    <a:pt x="404" y="1050"/>
                  </a:lnTo>
                  <a:lnTo>
                    <a:pt x="422" y="1050"/>
                  </a:lnTo>
                  <a:lnTo>
                    <a:pt x="434" y="1050"/>
                  </a:lnTo>
                  <a:lnTo>
                    <a:pt x="451" y="1050"/>
                  </a:lnTo>
                  <a:lnTo>
                    <a:pt x="469" y="1050"/>
                  </a:lnTo>
                  <a:lnTo>
                    <a:pt x="480" y="1050"/>
                  </a:lnTo>
                  <a:lnTo>
                    <a:pt x="492" y="1050"/>
                  </a:lnTo>
                  <a:lnTo>
                    <a:pt x="492" y="1050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504" y="1056"/>
                  </a:lnTo>
                  <a:lnTo>
                    <a:pt x="504" y="1062"/>
                  </a:lnTo>
                  <a:lnTo>
                    <a:pt x="510" y="1074"/>
                  </a:lnTo>
                  <a:lnTo>
                    <a:pt x="504" y="1086"/>
                  </a:lnTo>
                  <a:lnTo>
                    <a:pt x="504" y="1092"/>
                  </a:lnTo>
                  <a:lnTo>
                    <a:pt x="498" y="1098"/>
                  </a:lnTo>
                  <a:lnTo>
                    <a:pt x="486" y="1104"/>
                  </a:lnTo>
                  <a:lnTo>
                    <a:pt x="480" y="1104"/>
                  </a:lnTo>
                  <a:lnTo>
                    <a:pt x="475" y="1104"/>
                  </a:lnTo>
                  <a:lnTo>
                    <a:pt x="422" y="1104"/>
                  </a:lnTo>
                  <a:lnTo>
                    <a:pt x="287" y="1098"/>
                  </a:lnTo>
                  <a:lnTo>
                    <a:pt x="240" y="1098"/>
                  </a:lnTo>
                  <a:lnTo>
                    <a:pt x="193" y="1098"/>
                  </a:lnTo>
                  <a:lnTo>
                    <a:pt x="129" y="1098"/>
                  </a:lnTo>
                  <a:lnTo>
                    <a:pt x="71" y="1104"/>
                  </a:lnTo>
                  <a:lnTo>
                    <a:pt x="30" y="1104"/>
                  </a:lnTo>
                  <a:lnTo>
                    <a:pt x="24" y="1104"/>
                  </a:lnTo>
                  <a:lnTo>
                    <a:pt x="18" y="1098"/>
                  </a:lnTo>
                  <a:lnTo>
                    <a:pt x="12" y="1098"/>
                  </a:lnTo>
                  <a:lnTo>
                    <a:pt x="6" y="1092"/>
                  </a:lnTo>
                  <a:lnTo>
                    <a:pt x="0" y="1080"/>
                  </a:lnTo>
                  <a:lnTo>
                    <a:pt x="6" y="1068"/>
                  </a:lnTo>
                  <a:lnTo>
                    <a:pt x="12" y="1056"/>
                  </a:lnTo>
                  <a:lnTo>
                    <a:pt x="18" y="1050"/>
                  </a:lnTo>
                  <a:lnTo>
                    <a:pt x="35" y="1050"/>
                  </a:lnTo>
                  <a:lnTo>
                    <a:pt x="47" y="1050"/>
                  </a:lnTo>
                  <a:lnTo>
                    <a:pt x="112" y="1050"/>
                  </a:lnTo>
                  <a:lnTo>
                    <a:pt x="147" y="1044"/>
                  </a:lnTo>
                  <a:lnTo>
                    <a:pt x="170" y="1026"/>
                  </a:lnTo>
                  <a:lnTo>
                    <a:pt x="182" y="1008"/>
                  </a:lnTo>
                  <a:lnTo>
                    <a:pt x="193" y="972"/>
                  </a:lnTo>
                  <a:lnTo>
                    <a:pt x="404" y="114"/>
                  </a:lnTo>
                  <a:lnTo>
                    <a:pt x="404" y="96"/>
                  </a:lnTo>
                  <a:lnTo>
                    <a:pt x="410" y="90"/>
                  </a:lnTo>
                  <a:lnTo>
                    <a:pt x="410" y="84"/>
                  </a:lnTo>
                  <a:lnTo>
                    <a:pt x="410" y="78"/>
                  </a:lnTo>
                  <a:lnTo>
                    <a:pt x="404" y="60"/>
                  </a:lnTo>
                  <a:lnTo>
                    <a:pt x="381" y="48"/>
                  </a:lnTo>
                  <a:lnTo>
                    <a:pt x="346" y="48"/>
                  </a:lnTo>
                  <a:lnTo>
                    <a:pt x="305" y="48"/>
                  </a:lnTo>
                  <a:lnTo>
                    <a:pt x="293" y="48"/>
                  </a:lnTo>
                  <a:lnTo>
                    <a:pt x="281" y="48"/>
                  </a:lnTo>
                  <a:lnTo>
                    <a:pt x="270" y="42"/>
                  </a:lnTo>
                  <a:lnTo>
                    <a:pt x="264" y="36"/>
                  </a:lnTo>
                  <a:lnTo>
                    <a:pt x="264" y="30"/>
                  </a:lnTo>
                  <a:lnTo>
                    <a:pt x="264" y="12"/>
                  </a:lnTo>
                  <a:lnTo>
                    <a:pt x="270" y="6"/>
                  </a:lnTo>
                  <a:lnTo>
                    <a:pt x="281" y="0"/>
                  </a:lnTo>
                  <a:lnTo>
                    <a:pt x="293" y="0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2" name="Freeform 62"/>
            <p:cNvSpPr>
              <a:spLocks/>
            </p:cNvSpPr>
            <p:nvPr/>
          </p:nvSpPr>
          <p:spPr bwMode="auto">
            <a:xfrm>
              <a:off x="7447" y="1152"/>
              <a:ext cx="369" cy="1626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7" y="6"/>
                </a:cxn>
                <a:cxn ang="0">
                  <a:pos x="363" y="12"/>
                </a:cxn>
                <a:cxn ang="0">
                  <a:pos x="369" y="18"/>
                </a:cxn>
                <a:cxn ang="0">
                  <a:pos x="369" y="24"/>
                </a:cxn>
                <a:cxn ang="0">
                  <a:pos x="369" y="24"/>
                </a:cxn>
                <a:cxn ang="0">
                  <a:pos x="363" y="30"/>
                </a:cxn>
                <a:cxn ang="0">
                  <a:pos x="357" y="36"/>
                </a:cxn>
                <a:cxn ang="0">
                  <a:pos x="345" y="48"/>
                </a:cxn>
                <a:cxn ang="0">
                  <a:pos x="257" y="156"/>
                </a:cxn>
                <a:cxn ang="0">
                  <a:pos x="193" y="276"/>
                </a:cxn>
                <a:cxn ang="0">
                  <a:pos x="146" y="402"/>
                </a:cxn>
                <a:cxn ang="0">
                  <a:pos x="111" y="534"/>
                </a:cxn>
                <a:cxn ang="0">
                  <a:pos x="94" y="672"/>
                </a:cxn>
                <a:cxn ang="0">
                  <a:pos x="88" y="816"/>
                </a:cxn>
                <a:cxn ang="0">
                  <a:pos x="94" y="942"/>
                </a:cxn>
                <a:cxn ang="0">
                  <a:pos x="111" y="1080"/>
                </a:cxn>
                <a:cxn ang="0">
                  <a:pos x="140" y="1212"/>
                </a:cxn>
                <a:cxn ang="0">
                  <a:pos x="187" y="1344"/>
                </a:cxn>
                <a:cxn ang="0">
                  <a:pos x="252" y="1464"/>
                </a:cxn>
                <a:cxn ang="0">
                  <a:pos x="339" y="1578"/>
                </a:cxn>
                <a:cxn ang="0">
                  <a:pos x="351" y="1590"/>
                </a:cxn>
                <a:cxn ang="0">
                  <a:pos x="363" y="1602"/>
                </a:cxn>
                <a:cxn ang="0">
                  <a:pos x="369" y="1608"/>
                </a:cxn>
                <a:cxn ang="0">
                  <a:pos x="369" y="1608"/>
                </a:cxn>
                <a:cxn ang="0">
                  <a:pos x="369" y="1614"/>
                </a:cxn>
                <a:cxn ang="0">
                  <a:pos x="369" y="1614"/>
                </a:cxn>
                <a:cxn ang="0">
                  <a:pos x="363" y="1620"/>
                </a:cxn>
                <a:cxn ang="0">
                  <a:pos x="357" y="1626"/>
                </a:cxn>
                <a:cxn ang="0">
                  <a:pos x="351" y="1626"/>
                </a:cxn>
                <a:cxn ang="0">
                  <a:pos x="334" y="1620"/>
                </a:cxn>
                <a:cxn ang="0">
                  <a:pos x="298" y="1596"/>
                </a:cxn>
                <a:cxn ang="0">
                  <a:pos x="257" y="1548"/>
                </a:cxn>
                <a:cxn ang="0">
                  <a:pos x="205" y="1494"/>
                </a:cxn>
                <a:cxn ang="0">
                  <a:pos x="152" y="1416"/>
                </a:cxn>
                <a:cxn ang="0">
                  <a:pos x="105" y="1320"/>
                </a:cxn>
                <a:cxn ang="0">
                  <a:pos x="53" y="1182"/>
                </a:cxn>
                <a:cxn ang="0">
                  <a:pos x="17" y="1050"/>
                </a:cxn>
                <a:cxn ang="0">
                  <a:pos x="0" y="924"/>
                </a:cxn>
                <a:cxn ang="0">
                  <a:pos x="0" y="816"/>
                </a:cxn>
                <a:cxn ang="0">
                  <a:pos x="6" y="666"/>
                </a:cxn>
                <a:cxn ang="0">
                  <a:pos x="35" y="498"/>
                </a:cxn>
                <a:cxn ang="0">
                  <a:pos x="99" y="318"/>
                </a:cxn>
                <a:cxn ang="0">
                  <a:pos x="146" y="222"/>
                </a:cxn>
                <a:cxn ang="0">
                  <a:pos x="205" y="144"/>
                </a:cxn>
                <a:cxn ang="0">
                  <a:pos x="252" y="84"/>
                </a:cxn>
                <a:cxn ang="0">
                  <a:pos x="298" y="36"/>
                </a:cxn>
                <a:cxn ang="0">
                  <a:pos x="334" y="12"/>
                </a:cxn>
                <a:cxn ang="0">
                  <a:pos x="351" y="0"/>
                </a:cxn>
              </a:cxnLst>
              <a:rect l="0" t="0" r="r" b="b"/>
              <a:pathLst>
                <a:path w="369" h="1626">
                  <a:moveTo>
                    <a:pt x="351" y="0"/>
                  </a:moveTo>
                  <a:lnTo>
                    <a:pt x="357" y="6"/>
                  </a:lnTo>
                  <a:lnTo>
                    <a:pt x="363" y="12"/>
                  </a:lnTo>
                  <a:lnTo>
                    <a:pt x="369" y="18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63" y="30"/>
                  </a:lnTo>
                  <a:lnTo>
                    <a:pt x="357" y="36"/>
                  </a:lnTo>
                  <a:lnTo>
                    <a:pt x="345" y="48"/>
                  </a:lnTo>
                  <a:lnTo>
                    <a:pt x="257" y="156"/>
                  </a:lnTo>
                  <a:lnTo>
                    <a:pt x="193" y="276"/>
                  </a:lnTo>
                  <a:lnTo>
                    <a:pt x="146" y="402"/>
                  </a:lnTo>
                  <a:lnTo>
                    <a:pt x="111" y="534"/>
                  </a:lnTo>
                  <a:lnTo>
                    <a:pt x="94" y="672"/>
                  </a:lnTo>
                  <a:lnTo>
                    <a:pt x="88" y="816"/>
                  </a:lnTo>
                  <a:lnTo>
                    <a:pt x="94" y="942"/>
                  </a:lnTo>
                  <a:lnTo>
                    <a:pt x="111" y="1080"/>
                  </a:lnTo>
                  <a:lnTo>
                    <a:pt x="140" y="1212"/>
                  </a:lnTo>
                  <a:lnTo>
                    <a:pt x="187" y="1344"/>
                  </a:lnTo>
                  <a:lnTo>
                    <a:pt x="252" y="1464"/>
                  </a:lnTo>
                  <a:lnTo>
                    <a:pt x="339" y="1578"/>
                  </a:lnTo>
                  <a:lnTo>
                    <a:pt x="351" y="1590"/>
                  </a:lnTo>
                  <a:lnTo>
                    <a:pt x="363" y="1602"/>
                  </a:lnTo>
                  <a:lnTo>
                    <a:pt x="369" y="1608"/>
                  </a:lnTo>
                  <a:lnTo>
                    <a:pt x="369" y="1608"/>
                  </a:lnTo>
                  <a:lnTo>
                    <a:pt x="369" y="1614"/>
                  </a:lnTo>
                  <a:lnTo>
                    <a:pt x="369" y="1614"/>
                  </a:lnTo>
                  <a:lnTo>
                    <a:pt x="363" y="1620"/>
                  </a:lnTo>
                  <a:lnTo>
                    <a:pt x="357" y="1626"/>
                  </a:lnTo>
                  <a:lnTo>
                    <a:pt x="351" y="1626"/>
                  </a:lnTo>
                  <a:lnTo>
                    <a:pt x="334" y="1620"/>
                  </a:lnTo>
                  <a:lnTo>
                    <a:pt x="298" y="1596"/>
                  </a:lnTo>
                  <a:lnTo>
                    <a:pt x="257" y="1548"/>
                  </a:lnTo>
                  <a:lnTo>
                    <a:pt x="205" y="1494"/>
                  </a:lnTo>
                  <a:lnTo>
                    <a:pt x="152" y="1416"/>
                  </a:lnTo>
                  <a:lnTo>
                    <a:pt x="105" y="1320"/>
                  </a:lnTo>
                  <a:lnTo>
                    <a:pt x="53" y="1182"/>
                  </a:lnTo>
                  <a:lnTo>
                    <a:pt x="17" y="1050"/>
                  </a:lnTo>
                  <a:lnTo>
                    <a:pt x="0" y="924"/>
                  </a:lnTo>
                  <a:lnTo>
                    <a:pt x="0" y="816"/>
                  </a:lnTo>
                  <a:lnTo>
                    <a:pt x="6" y="666"/>
                  </a:lnTo>
                  <a:lnTo>
                    <a:pt x="35" y="498"/>
                  </a:lnTo>
                  <a:lnTo>
                    <a:pt x="99" y="318"/>
                  </a:lnTo>
                  <a:lnTo>
                    <a:pt x="146" y="222"/>
                  </a:lnTo>
                  <a:lnTo>
                    <a:pt x="205" y="144"/>
                  </a:lnTo>
                  <a:lnTo>
                    <a:pt x="252" y="84"/>
                  </a:lnTo>
                  <a:lnTo>
                    <a:pt x="298" y="36"/>
                  </a:lnTo>
                  <a:lnTo>
                    <a:pt x="334" y="12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3" name="Freeform 63"/>
            <p:cNvSpPr>
              <a:spLocks noEditPoints="1"/>
            </p:cNvSpPr>
            <p:nvPr/>
          </p:nvSpPr>
          <p:spPr bwMode="auto">
            <a:xfrm>
              <a:off x="8021" y="1638"/>
              <a:ext cx="866" cy="1086"/>
            </a:xfrm>
            <a:custGeom>
              <a:avLst/>
              <a:gdLst/>
              <a:ahLst/>
              <a:cxnLst>
                <a:cxn ang="0">
                  <a:pos x="64" y="798"/>
                </a:cxn>
                <a:cxn ang="0">
                  <a:pos x="41" y="972"/>
                </a:cxn>
                <a:cxn ang="0">
                  <a:pos x="46" y="1014"/>
                </a:cxn>
                <a:cxn ang="0">
                  <a:pos x="82" y="1050"/>
                </a:cxn>
                <a:cxn ang="0">
                  <a:pos x="199" y="996"/>
                </a:cxn>
                <a:cxn ang="0">
                  <a:pos x="240" y="846"/>
                </a:cxn>
                <a:cxn ang="0">
                  <a:pos x="222" y="798"/>
                </a:cxn>
                <a:cxn ang="0">
                  <a:pos x="275" y="0"/>
                </a:cxn>
                <a:cxn ang="0">
                  <a:pos x="292" y="12"/>
                </a:cxn>
                <a:cxn ang="0">
                  <a:pos x="275" y="36"/>
                </a:cxn>
                <a:cxn ang="0">
                  <a:pos x="164" y="126"/>
                </a:cxn>
                <a:cxn ang="0">
                  <a:pos x="87" y="390"/>
                </a:cxn>
                <a:cxn ang="0">
                  <a:pos x="123" y="498"/>
                </a:cxn>
                <a:cxn ang="0">
                  <a:pos x="363" y="180"/>
                </a:cxn>
                <a:cxn ang="0">
                  <a:pos x="591" y="72"/>
                </a:cxn>
                <a:cxn ang="0">
                  <a:pos x="784" y="120"/>
                </a:cxn>
                <a:cxn ang="0">
                  <a:pos x="866" y="312"/>
                </a:cxn>
                <a:cxn ang="0">
                  <a:pos x="749" y="618"/>
                </a:cxn>
                <a:cxn ang="0">
                  <a:pos x="497" y="756"/>
                </a:cxn>
                <a:cxn ang="0">
                  <a:pos x="363" y="666"/>
                </a:cxn>
                <a:cxn ang="0">
                  <a:pos x="357" y="588"/>
                </a:cxn>
                <a:cxn ang="0">
                  <a:pos x="374" y="552"/>
                </a:cxn>
                <a:cxn ang="0">
                  <a:pos x="409" y="546"/>
                </a:cxn>
                <a:cxn ang="0">
                  <a:pos x="427" y="564"/>
                </a:cxn>
                <a:cxn ang="0">
                  <a:pos x="427" y="576"/>
                </a:cxn>
                <a:cxn ang="0">
                  <a:pos x="421" y="600"/>
                </a:cxn>
                <a:cxn ang="0">
                  <a:pos x="404" y="660"/>
                </a:cxn>
                <a:cxn ang="0">
                  <a:pos x="474" y="714"/>
                </a:cxn>
                <a:cxn ang="0">
                  <a:pos x="585" y="684"/>
                </a:cxn>
                <a:cxn ang="0">
                  <a:pos x="714" y="504"/>
                </a:cxn>
                <a:cxn ang="0">
                  <a:pos x="767" y="264"/>
                </a:cxn>
                <a:cxn ang="0">
                  <a:pos x="726" y="138"/>
                </a:cxn>
                <a:cxn ang="0">
                  <a:pos x="597" y="108"/>
                </a:cxn>
                <a:cxn ang="0">
                  <a:pos x="386" y="210"/>
                </a:cxn>
                <a:cxn ang="0">
                  <a:pos x="152" y="534"/>
                </a:cxn>
                <a:cxn ang="0">
                  <a:pos x="199" y="600"/>
                </a:cxn>
                <a:cxn ang="0">
                  <a:pos x="281" y="714"/>
                </a:cxn>
                <a:cxn ang="0">
                  <a:pos x="316" y="816"/>
                </a:cxn>
                <a:cxn ang="0">
                  <a:pos x="222" y="1032"/>
                </a:cxn>
                <a:cxn ang="0">
                  <a:pos x="58" y="1074"/>
                </a:cxn>
                <a:cxn ang="0">
                  <a:pos x="0" y="954"/>
                </a:cxn>
                <a:cxn ang="0">
                  <a:pos x="35" y="756"/>
                </a:cxn>
                <a:cxn ang="0">
                  <a:pos x="52" y="576"/>
                </a:cxn>
                <a:cxn ang="0">
                  <a:pos x="11" y="432"/>
                </a:cxn>
                <a:cxn ang="0">
                  <a:pos x="99" y="138"/>
                </a:cxn>
                <a:cxn ang="0">
                  <a:pos x="275" y="0"/>
                </a:cxn>
              </a:cxnLst>
              <a:rect l="0" t="0" r="r" b="b"/>
              <a:pathLst>
                <a:path w="866" h="1086">
                  <a:moveTo>
                    <a:pt x="105" y="648"/>
                  </a:moveTo>
                  <a:lnTo>
                    <a:pt x="87" y="714"/>
                  </a:lnTo>
                  <a:lnTo>
                    <a:pt x="64" y="798"/>
                  </a:lnTo>
                  <a:lnTo>
                    <a:pt x="46" y="882"/>
                  </a:lnTo>
                  <a:lnTo>
                    <a:pt x="41" y="954"/>
                  </a:lnTo>
                  <a:lnTo>
                    <a:pt x="41" y="972"/>
                  </a:lnTo>
                  <a:lnTo>
                    <a:pt x="41" y="984"/>
                  </a:lnTo>
                  <a:lnTo>
                    <a:pt x="41" y="1002"/>
                  </a:lnTo>
                  <a:lnTo>
                    <a:pt x="46" y="1014"/>
                  </a:lnTo>
                  <a:lnTo>
                    <a:pt x="58" y="1032"/>
                  </a:lnTo>
                  <a:lnTo>
                    <a:pt x="70" y="1038"/>
                  </a:lnTo>
                  <a:lnTo>
                    <a:pt x="82" y="1050"/>
                  </a:lnTo>
                  <a:lnTo>
                    <a:pt x="105" y="1050"/>
                  </a:lnTo>
                  <a:lnTo>
                    <a:pt x="152" y="1032"/>
                  </a:lnTo>
                  <a:lnTo>
                    <a:pt x="199" y="996"/>
                  </a:lnTo>
                  <a:lnTo>
                    <a:pt x="228" y="936"/>
                  </a:lnTo>
                  <a:lnTo>
                    <a:pt x="240" y="864"/>
                  </a:lnTo>
                  <a:lnTo>
                    <a:pt x="240" y="846"/>
                  </a:lnTo>
                  <a:lnTo>
                    <a:pt x="234" y="822"/>
                  </a:lnTo>
                  <a:lnTo>
                    <a:pt x="222" y="798"/>
                  </a:lnTo>
                  <a:lnTo>
                    <a:pt x="222" y="798"/>
                  </a:lnTo>
                  <a:lnTo>
                    <a:pt x="105" y="648"/>
                  </a:lnTo>
                  <a:close/>
                  <a:moveTo>
                    <a:pt x="275" y="0"/>
                  </a:moveTo>
                  <a:lnTo>
                    <a:pt x="275" y="0"/>
                  </a:lnTo>
                  <a:lnTo>
                    <a:pt x="286" y="0"/>
                  </a:lnTo>
                  <a:lnTo>
                    <a:pt x="292" y="6"/>
                  </a:lnTo>
                  <a:lnTo>
                    <a:pt x="292" y="12"/>
                  </a:lnTo>
                  <a:lnTo>
                    <a:pt x="292" y="24"/>
                  </a:lnTo>
                  <a:lnTo>
                    <a:pt x="286" y="30"/>
                  </a:lnTo>
                  <a:lnTo>
                    <a:pt x="275" y="36"/>
                  </a:lnTo>
                  <a:lnTo>
                    <a:pt x="269" y="36"/>
                  </a:lnTo>
                  <a:lnTo>
                    <a:pt x="210" y="66"/>
                  </a:lnTo>
                  <a:lnTo>
                    <a:pt x="164" y="126"/>
                  </a:lnTo>
                  <a:lnTo>
                    <a:pt x="123" y="210"/>
                  </a:lnTo>
                  <a:lnTo>
                    <a:pt x="93" y="300"/>
                  </a:lnTo>
                  <a:lnTo>
                    <a:pt x="87" y="390"/>
                  </a:lnTo>
                  <a:lnTo>
                    <a:pt x="87" y="420"/>
                  </a:lnTo>
                  <a:lnTo>
                    <a:pt x="93" y="462"/>
                  </a:lnTo>
                  <a:lnTo>
                    <a:pt x="123" y="498"/>
                  </a:lnTo>
                  <a:lnTo>
                    <a:pt x="199" y="360"/>
                  </a:lnTo>
                  <a:lnTo>
                    <a:pt x="281" y="258"/>
                  </a:lnTo>
                  <a:lnTo>
                    <a:pt x="363" y="180"/>
                  </a:lnTo>
                  <a:lnTo>
                    <a:pt x="445" y="126"/>
                  </a:lnTo>
                  <a:lnTo>
                    <a:pt x="521" y="90"/>
                  </a:lnTo>
                  <a:lnTo>
                    <a:pt x="591" y="72"/>
                  </a:lnTo>
                  <a:lnTo>
                    <a:pt x="649" y="66"/>
                  </a:lnTo>
                  <a:lnTo>
                    <a:pt x="726" y="84"/>
                  </a:lnTo>
                  <a:lnTo>
                    <a:pt x="784" y="120"/>
                  </a:lnTo>
                  <a:lnTo>
                    <a:pt x="831" y="174"/>
                  </a:lnTo>
                  <a:lnTo>
                    <a:pt x="854" y="240"/>
                  </a:lnTo>
                  <a:lnTo>
                    <a:pt x="866" y="312"/>
                  </a:lnTo>
                  <a:lnTo>
                    <a:pt x="848" y="426"/>
                  </a:lnTo>
                  <a:lnTo>
                    <a:pt x="808" y="528"/>
                  </a:lnTo>
                  <a:lnTo>
                    <a:pt x="749" y="618"/>
                  </a:lnTo>
                  <a:lnTo>
                    <a:pt x="673" y="690"/>
                  </a:lnTo>
                  <a:lnTo>
                    <a:pt x="585" y="738"/>
                  </a:lnTo>
                  <a:lnTo>
                    <a:pt x="497" y="756"/>
                  </a:lnTo>
                  <a:lnTo>
                    <a:pt x="439" y="744"/>
                  </a:lnTo>
                  <a:lnTo>
                    <a:pt x="392" y="714"/>
                  </a:lnTo>
                  <a:lnTo>
                    <a:pt x="363" y="666"/>
                  </a:lnTo>
                  <a:lnTo>
                    <a:pt x="357" y="618"/>
                  </a:lnTo>
                  <a:lnTo>
                    <a:pt x="357" y="606"/>
                  </a:lnTo>
                  <a:lnTo>
                    <a:pt x="357" y="588"/>
                  </a:lnTo>
                  <a:lnTo>
                    <a:pt x="357" y="576"/>
                  </a:lnTo>
                  <a:lnTo>
                    <a:pt x="363" y="564"/>
                  </a:lnTo>
                  <a:lnTo>
                    <a:pt x="374" y="552"/>
                  </a:lnTo>
                  <a:lnTo>
                    <a:pt x="386" y="546"/>
                  </a:lnTo>
                  <a:lnTo>
                    <a:pt x="398" y="546"/>
                  </a:lnTo>
                  <a:lnTo>
                    <a:pt x="409" y="546"/>
                  </a:lnTo>
                  <a:lnTo>
                    <a:pt x="421" y="552"/>
                  </a:lnTo>
                  <a:lnTo>
                    <a:pt x="427" y="558"/>
                  </a:lnTo>
                  <a:lnTo>
                    <a:pt x="427" y="564"/>
                  </a:lnTo>
                  <a:lnTo>
                    <a:pt x="427" y="570"/>
                  </a:lnTo>
                  <a:lnTo>
                    <a:pt x="427" y="570"/>
                  </a:lnTo>
                  <a:lnTo>
                    <a:pt x="427" y="576"/>
                  </a:lnTo>
                  <a:lnTo>
                    <a:pt x="427" y="582"/>
                  </a:lnTo>
                  <a:lnTo>
                    <a:pt x="427" y="594"/>
                  </a:lnTo>
                  <a:lnTo>
                    <a:pt x="421" y="600"/>
                  </a:lnTo>
                  <a:lnTo>
                    <a:pt x="409" y="606"/>
                  </a:lnTo>
                  <a:lnTo>
                    <a:pt x="392" y="612"/>
                  </a:lnTo>
                  <a:lnTo>
                    <a:pt x="404" y="660"/>
                  </a:lnTo>
                  <a:lnTo>
                    <a:pt x="421" y="690"/>
                  </a:lnTo>
                  <a:lnTo>
                    <a:pt x="445" y="708"/>
                  </a:lnTo>
                  <a:lnTo>
                    <a:pt x="474" y="714"/>
                  </a:lnTo>
                  <a:lnTo>
                    <a:pt x="497" y="720"/>
                  </a:lnTo>
                  <a:lnTo>
                    <a:pt x="538" y="714"/>
                  </a:lnTo>
                  <a:lnTo>
                    <a:pt x="585" y="684"/>
                  </a:lnTo>
                  <a:lnTo>
                    <a:pt x="638" y="642"/>
                  </a:lnTo>
                  <a:lnTo>
                    <a:pt x="690" y="564"/>
                  </a:lnTo>
                  <a:lnTo>
                    <a:pt x="714" y="504"/>
                  </a:lnTo>
                  <a:lnTo>
                    <a:pt x="743" y="420"/>
                  </a:lnTo>
                  <a:lnTo>
                    <a:pt x="761" y="336"/>
                  </a:lnTo>
                  <a:lnTo>
                    <a:pt x="767" y="264"/>
                  </a:lnTo>
                  <a:lnTo>
                    <a:pt x="761" y="216"/>
                  </a:lnTo>
                  <a:lnTo>
                    <a:pt x="749" y="174"/>
                  </a:lnTo>
                  <a:lnTo>
                    <a:pt x="726" y="138"/>
                  </a:lnTo>
                  <a:lnTo>
                    <a:pt x="696" y="114"/>
                  </a:lnTo>
                  <a:lnTo>
                    <a:pt x="649" y="102"/>
                  </a:lnTo>
                  <a:lnTo>
                    <a:pt x="597" y="108"/>
                  </a:lnTo>
                  <a:lnTo>
                    <a:pt x="532" y="126"/>
                  </a:lnTo>
                  <a:lnTo>
                    <a:pt x="462" y="156"/>
                  </a:lnTo>
                  <a:lnTo>
                    <a:pt x="386" y="210"/>
                  </a:lnTo>
                  <a:lnTo>
                    <a:pt x="304" y="288"/>
                  </a:lnTo>
                  <a:lnTo>
                    <a:pt x="228" y="396"/>
                  </a:lnTo>
                  <a:lnTo>
                    <a:pt x="152" y="534"/>
                  </a:lnTo>
                  <a:lnTo>
                    <a:pt x="152" y="534"/>
                  </a:lnTo>
                  <a:lnTo>
                    <a:pt x="169" y="564"/>
                  </a:lnTo>
                  <a:lnTo>
                    <a:pt x="199" y="600"/>
                  </a:lnTo>
                  <a:lnTo>
                    <a:pt x="222" y="636"/>
                  </a:lnTo>
                  <a:lnTo>
                    <a:pt x="245" y="666"/>
                  </a:lnTo>
                  <a:lnTo>
                    <a:pt x="281" y="714"/>
                  </a:lnTo>
                  <a:lnTo>
                    <a:pt x="298" y="744"/>
                  </a:lnTo>
                  <a:lnTo>
                    <a:pt x="310" y="780"/>
                  </a:lnTo>
                  <a:lnTo>
                    <a:pt x="316" y="816"/>
                  </a:lnTo>
                  <a:lnTo>
                    <a:pt x="304" y="894"/>
                  </a:lnTo>
                  <a:lnTo>
                    <a:pt x="269" y="966"/>
                  </a:lnTo>
                  <a:lnTo>
                    <a:pt x="222" y="1032"/>
                  </a:lnTo>
                  <a:lnTo>
                    <a:pt x="169" y="1068"/>
                  </a:lnTo>
                  <a:lnTo>
                    <a:pt x="105" y="1086"/>
                  </a:lnTo>
                  <a:lnTo>
                    <a:pt x="58" y="1074"/>
                  </a:lnTo>
                  <a:lnTo>
                    <a:pt x="23" y="1050"/>
                  </a:lnTo>
                  <a:lnTo>
                    <a:pt x="5" y="1008"/>
                  </a:lnTo>
                  <a:lnTo>
                    <a:pt x="0" y="954"/>
                  </a:lnTo>
                  <a:lnTo>
                    <a:pt x="5" y="900"/>
                  </a:lnTo>
                  <a:lnTo>
                    <a:pt x="17" y="828"/>
                  </a:lnTo>
                  <a:lnTo>
                    <a:pt x="35" y="756"/>
                  </a:lnTo>
                  <a:lnTo>
                    <a:pt x="52" y="678"/>
                  </a:lnTo>
                  <a:lnTo>
                    <a:pt x="76" y="606"/>
                  </a:lnTo>
                  <a:lnTo>
                    <a:pt x="52" y="576"/>
                  </a:lnTo>
                  <a:lnTo>
                    <a:pt x="29" y="540"/>
                  </a:lnTo>
                  <a:lnTo>
                    <a:pt x="17" y="492"/>
                  </a:lnTo>
                  <a:lnTo>
                    <a:pt x="11" y="432"/>
                  </a:lnTo>
                  <a:lnTo>
                    <a:pt x="23" y="330"/>
                  </a:lnTo>
                  <a:lnTo>
                    <a:pt x="52" y="228"/>
                  </a:lnTo>
                  <a:lnTo>
                    <a:pt x="99" y="138"/>
                  </a:lnTo>
                  <a:lnTo>
                    <a:pt x="152" y="66"/>
                  </a:lnTo>
                  <a:lnTo>
                    <a:pt x="210" y="18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4" name="Freeform 64"/>
            <p:cNvSpPr>
              <a:spLocks/>
            </p:cNvSpPr>
            <p:nvPr/>
          </p:nvSpPr>
          <p:spPr bwMode="auto">
            <a:xfrm>
              <a:off x="8975" y="1140"/>
              <a:ext cx="281" cy="600"/>
            </a:xfrm>
            <a:custGeom>
              <a:avLst/>
              <a:gdLst/>
              <a:ahLst/>
              <a:cxnLst>
                <a:cxn ang="0">
                  <a:pos x="211" y="0"/>
                </a:cxn>
                <a:cxn ang="0">
                  <a:pos x="234" y="6"/>
                </a:cxn>
                <a:cxn ang="0">
                  <a:pos x="252" y="12"/>
                </a:cxn>
                <a:cxn ang="0">
                  <a:pos x="263" y="24"/>
                </a:cxn>
                <a:cxn ang="0">
                  <a:pos x="275" y="42"/>
                </a:cxn>
                <a:cxn ang="0">
                  <a:pos x="281" y="66"/>
                </a:cxn>
                <a:cxn ang="0">
                  <a:pos x="281" y="72"/>
                </a:cxn>
                <a:cxn ang="0">
                  <a:pos x="275" y="84"/>
                </a:cxn>
                <a:cxn ang="0">
                  <a:pos x="269" y="102"/>
                </a:cxn>
                <a:cxn ang="0">
                  <a:pos x="269" y="102"/>
                </a:cxn>
                <a:cxn ang="0">
                  <a:pos x="58" y="576"/>
                </a:cxn>
                <a:cxn ang="0">
                  <a:pos x="53" y="588"/>
                </a:cxn>
                <a:cxn ang="0">
                  <a:pos x="47" y="594"/>
                </a:cxn>
                <a:cxn ang="0">
                  <a:pos x="47" y="600"/>
                </a:cxn>
                <a:cxn ang="0">
                  <a:pos x="41" y="600"/>
                </a:cxn>
                <a:cxn ang="0">
                  <a:pos x="35" y="600"/>
                </a:cxn>
                <a:cxn ang="0">
                  <a:pos x="23" y="594"/>
                </a:cxn>
                <a:cxn ang="0">
                  <a:pos x="12" y="588"/>
                </a:cxn>
                <a:cxn ang="0">
                  <a:pos x="0" y="582"/>
                </a:cxn>
                <a:cxn ang="0">
                  <a:pos x="0" y="576"/>
                </a:cxn>
                <a:cxn ang="0">
                  <a:pos x="0" y="570"/>
                </a:cxn>
                <a:cxn ang="0">
                  <a:pos x="0" y="558"/>
                </a:cxn>
                <a:cxn ang="0">
                  <a:pos x="0" y="552"/>
                </a:cxn>
                <a:cxn ang="0">
                  <a:pos x="152" y="54"/>
                </a:cxn>
                <a:cxn ang="0">
                  <a:pos x="152" y="48"/>
                </a:cxn>
                <a:cxn ang="0">
                  <a:pos x="158" y="30"/>
                </a:cxn>
                <a:cxn ang="0">
                  <a:pos x="170" y="18"/>
                </a:cxn>
                <a:cxn ang="0">
                  <a:pos x="181" y="12"/>
                </a:cxn>
                <a:cxn ang="0">
                  <a:pos x="193" y="6"/>
                </a:cxn>
                <a:cxn ang="0">
                  <a:pos x="211" y="0"/>
                </a:cxn>
              </a:cxnLst>
              <a:rect l="0" t="0" r="r" b="b"/>
              <a:pathLst>
                <a:path w="281" h="600">
                  <a:moveTo>
                    <a:pt x="211" y="0"/>
                  </a:moveTo>
                  <a:lnTo>
                    <a:pt x="234" y="6"/>
                  </a:lnTo>
                  <a:lnTo>
                    <a:pt x="252" y="12"/>
                  </a:lnTo>
                  <a:lnTo>
                    <a:pt x="263" y="24"/>
                  </a:lnTo>
                  <a:lnTo>
                    <a:pt x="275" y="42"/>
                  </a:lnTo>
                  <a:lnTo>
                    <a:pt x="281" y="66"/>
                  </a:lnTo>
                  <a:lnTo>
                    <a:pt x="281" y="72"/>
                  </a:lnTo>
                  <a:lnTo>
                    <a:pt x="275" y="84"/>
                  </a:lnTo>
                  <a:lnTo>
                    <a:pt x="269" y="102"/>
                  </a:lnTo>
                  <a:lnTo>
                    <a:pt x="269" y="102"/>
                  </a:lnTo>
                  <a:lnTo>
                    <a:pt x="58" y="576"/>
                  </a:lnTo>
                  <a:lnTo>
                    <a:pt x="53" y="588"/>
                  </a:lnTo>
                  <a:lnTo>
                    <a:pt x="47" y="594"/>
                  </a:lnTo>
                  <a:lnTo>
                    <a:pt x="47" y="600"/>
                  </a:lnTo>
                  <a:lnTo>
                    <a:pt x="41" y="600"/>
                  </a:lnTo>
                  <a:lnTo>
                    <a:pt x="35" y="600"/>
                  </a:lnTo>
                  <a:lnTo>
                    <a:pt x="23" y="594"/>
                  </a:lnTo>
                  <a:lnTo>
                    <a:pt x="12" y="588"/>
                  </a:lnTo>
                  <a:lnTo>
                    <a:pt x="0" y="582"/>
                  </a:lnTo>
                  <a:lnTo>
                    <a:pt x="0" y="576"/>
                  </a:lnTo>
                  <a:lnTo>
                    <a:pt x="0" y="570"/>
                  </a:lnTo>
                  <a:lnTo>
                    <a:pt x="0" y="558"/>
                  </a:lnTo>
                  <a:lnTo>
                    <a:pt x="0" y="552"/>
                  </a:lnTo>
                  <a:lnTo>
                    <a:pt x="152" y="54"/>
                  </a:lnTo>
                  <a:lnTo>
                    <a:pt x="152" y="48"/>
                  </a:lnTo>
                  <a:lnTo>
                    <a:pt x="158" y="30"/>
                  </a:lnTo>
                  <a:lnTo>
                    <a:pt x="170" y="18"/>
                  </a:lnTo>
                  <a:lnTo>
                    <a:pt x="181" y="12"/>
                  </a:lnTo>
                  <a:lnTo>
                    <a:pt x="193" y="6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5" name="Freeform 65"/>
            <p:cNvSpPr>
              <a:spLocks/>
            </p:cNvSpPr>
            <p:nvPr/>
          </p:nvSpPr>
          <p:spPr bwMode="auto">
            <a:xfrm>
              <a:off x="9513" y="2202"/>
              <a:ext cx="188" cy="486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9" y="12"/>
                </a:cxn>
                <a:cxn ang="0">
                  <a:pos x="159" y="42"/>
                </a:cxn>
                <a:cxn ang="0">
                  <a:pos x="182" y="96"/>
                </a:cxn>
                <a:cxn ang="0">
                  <a:pos x="188" y="168"/>
                </a:cxn>
                <a:cxn ang="0">
                  <a:pos x="188" y="168"/>
                </a:cxn>
                <a:cxn ang="0">
                  <a:pos x="176" y="258"/>
                </a:cxn>
                <a:cxn ang="0">
                  <a:pos x="153" y="336"/>
                </a:cxn>
                <a:cxn ang="0">
                  <a:pos x="123" y="402"/>
                </a:cxn>
                <a:cxn ang="0">
                  <a:pos x="88" y="450"/>
                </a:cxn>
                <a:cxn ang="0">
                  <a:pos x="59" y="474"/>
                </a:cxn>
                <a:cxn ang="0">
                  <a:pos x="41" y="486"/>
                </a:cxn>
                <a:cxn ang="0">
                  <a:pos x="36" y="486"/>
                </a:cxn>
                <a:cxn ang="0">
                  <a:pos x="30" y="480"/>
                </a:cxn>
                <a:cxn ang="0">
                  <a:pos x="24" y="468"/>
                </a:cxn>
                <a:cxn ang="0">
                  <a:pos x="24" y="468"/>
                </a:cxn>
                <a:cxn ang="0">
                  <a:pos x="30" y="462"/>
                </a:cxn>
                <a:cxn ang="0">
                  <a:pos x="30" y="456"/>
                </a:cxn>
                <a:cxn ang="0">
                  <a:pos x="36" y="450"/>
                </a:cxn>
                <a:cxn ang="0">
                  <a:pos x="41" y="444"/>
                </a:cxn>
                <a:cxn ang="0">
                  <a:pos x="82" y="396"/>
                </a:cxn>
                <a:cxn ang="0">
                  <a:pos x="118" y="330"/>
                </a:cxn>
                <a:cxn ang="0">
                  <a:pos x="141" y="258"/>
                </a:cxn>
                <a:cxn ang="0">
                  <a:pos x="153" y="168"/>
                </a:cxn>
                <a:cxn ang="0">
                  <a:pos x="153" y="156"/>
                </a:cxn>
                <a:cxn ang="0">
                  <a:pos x="153" y="150"/>
                </a:cxn>
                <a:cxn ang="0">
                  <a:pos x="153" y="144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7" y="150"/>
                </a:cxn>
                <a:cxn ang="0">
                  <a:pos x="141" y="150"/>
                </a:cxn>
                <a:cxn ang="0">
                  <a:pos x="123" y="162"/>
                </a:cxn>
                <a:cxn ang="0">
                  <a:pos x="106" y="168"/>
                </a:cxn>
                <a:cxn ang="0">
                  <a:pos x="88" y="174"/>
                </a:cxn>
                <a:cxn ang="0">
                  <a:pos x="59" y="168"/>
                </a:cxn>
                <a:cxn ang="0">
                  <a:pos x="41" y="162"/>
                </a:cxn>
                <a:cxn ang="0">
                  <a:pos x="24" y="144"/>
                </a:cxn>
                <a:cxn ang="0">
                  <a:pos x="12" y="126"/>
                </a:cxn>
                <a:cxn ang="0">
                  <a:pos x="6" y="108"/>
                </a:cxn>
                <a:cxn ang="0">
                  <a:pos x="0" y="84"/>
                </a:cxn>
                <a:cxn ang="0">
                  <a:pos x="6" y="66"/>
                </a:cxn>
                <a:cxn ang="0">
                  <a:pos x="12" y="42"/>
                </a:cxn>
                <a:cxn ang="0">
                  <a:pos x="24" y="24"/>
                </a:cxn>
                <a:cxn ang="0">
                  <a:pos x="41" y="12"/>
                </a:cxn>
                <a:cxn ang="0">
                  <a:pos x="59" y="6"/>
                </a:cxn>
                <a:cxn ang="0">
                  <a:pos x="88" y="0"/>
                </a:cxn>
              </a:cxnLst>
              <a:rect l="0" t="0" r="r" b="b"/>
              <a:pathLst>
                <a:path w="188" h="486">
                  <a:moveTo>
                    <a:pt x="88" y="0"/>
                  </a:moveTo>
                  <a:lnTo>
                    <a:pt x="129" y="12"/>
                  </a:lnTo>
                  <a:lnTo>
                    <a:pt x="159" y="42"/>
                  </a:lnTo>
                  <a:lnTo>
                    <a:pt x="182" y="96"/>
                  </a:lnTo>
                  <a:lnTo>
                    <a:pt x="188" y="168"/>
                  </a:lnTo>
                  <a:lnTo>
                    <a:pt x="188" y="168"/>
                  </a:lnTo>
                  <a:lnTo>
                    <a:pt x="176" y="258"/>
                  </a:lnTo>
                  <a:lnTo>
                    <a:pt x="153" y="336"/>
                  </a:lnTo>
                  <a:lnTo>
                    <a:pt x="123" y="402"/>
                  </a:lnTo>
                  <a:lnTo>
                    <a:pt x="88" y="450"/>
                  </a:lnTo>
                  <a:lnTo>
                    <a:pt x="59" y="474"/>
                  </a:lnTo>
                  <a:lnTo>
                    <a:pt x="41" y="486"/>
                  </a:lnTo>
                  <a:lnTo>
                    <a:pt x="36" y="486"/>
                  </a:lnTo>
                  <a:lnTo>
                    <a:pt x="30" y="480"/>
                  </a:lnTo>
                  <a:lnTo>
                    <a:pt x="24" y="468"/>
                  </a:lnTo>
                  <a:lnTo>
                    <a:pt x="24" y="468"/>
                  </a:lnTo>
                  <a:lnTo>
                    <a:pt x="30" y="462"/>
                  </a:lnTo>
                  <a:lnTo>
                    <a:pt x="30" y="456"/>
                  </a:lnTo>
                  <a:lnTo>
                    <a:pt x="36" y="450"/>
                  </a:lnTo>
                  <a:lnTo>
                    <a:pt x="41" y="444"/>
                  </a:lnTo>
                  <a:lnTo>
                    <a:pt x="82" y="396"/>
                  </a:lnTo>
                  <a:lnTo>
                    <a:pt x="118" y="330"/>
                  </a:lnTo>
                  <a:lnTo>
                    <a:pt x="141" y="258"/>
                  </a:lnTo>
                  <a:lnTo>
                    <a:pt x="153" y="168"/>
                  </a:lnTo>
                  <a:lnTo>
                    <a:pt x="153" y="156"/>
                  </a:lnTo>
                  <a:lnTo>
                    <a:pt x="153" y="150"/>
                  </a:lnTo>
                  <a:lnTo>
                    <a:pt x="153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50"/>
                  </a:lnTo>
                  <a:lnTo>
                    <a:pt x="141" y="150"/>
                  </a:lnTo>
                  <a:lnTo>
                    <a:pt x="123" y="162"/>
                  </a:lnTo>
                  <a:lnTo>
                    <a:pt x="106" y="168"/>
                  </a:lnTo>
                  <a:lnTo>
                    <a:pt x="88" y="174"/>
                  </a:lnTo>
                  <a:lnTo>
                    <a:pt x="59" y="168"/>
                  </a:lnTo>
                  <a:lnTo>
                    <a:pt x="41" y="162"/>
                  </a:lnTo>
                  <a:lnTo>
                    <a:pt x="24" y="144"/>
                  </a:lnTo>
                  <a:lnTo>
                    <a:pt x="12" y="126"/>
                  </a:lnTo>
                  <a:lnTo>
                    <a:pt x="6" y="108"/>
                  </a:lnTo>
                  <a:lnTo>
                    <a:pt x="0" y="84"/>
                  </a:lnTo>
                  <a:lnTo>
                    <a:pt x="6" y="66"/>
                  </a:lnTo>
                  <a:lnTo>
                    <a:pt x="12" y="42"/>
                  </a:lnTo>
                  <a:lnTo>
                    <a:pt x="24" y="24"/>
                  </a:lnTo>
                  <a:lnTo>
                    <a:pt x="41" y="12"/>
                  </a:lnTo>
                  <a:lnTo>
                    <a:pt x="59" y="6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6" name="Freeform 66"/>
            <p:cNvSpPr>
              <a:spLocks noEditPoints="1"/>
            </p:cNvSpPr>
            <p:nvPr/>
          </p:nvSpPr>
          <p:spPr bwMode="auto">
            <a:xfrm>
              <a:off x="10128" y="1230"/>
              <a:ext cx="849" cy="1164"/>
            </a:xfrm>
            <a:custGeom>
              <a:avLst/>
              <a:gdLst/>
              <a:ahLst/>
              <a:cxnLst>
                <a:cxn ang="0">
                  <a:pos x="510" y="96"/>
                </a:cxn>
                <a:cxn ang="0">
                  <a:pos x="428" y="294"/>
                </a:cxn>
                <a:cxn ang="0">
                  <a:pos x="515" y="456"/>
                </a:cxn>
                <a:cxn ang="0">
                  <a:pos x="662" y="534"/>
                </a:cxn>
                <a:cxn ang="0">
                  <a:pos x="709" y="228"/>
                </a:cxn>
                <a:cxn ang="0">
                  <a:pos x="668" y="54"/>
                </a:cxn>
                <a:cxn ang="0">
                  <a:pos x="627" y="0"/>
                </a:cxn>
                <a:cxn ang="0">
                  <a:pos x="755" y="84"/>
                </a:cxn>
                <a:cxn ang="0">
                  <a:pos x="796" y="246"/>
                </a:cxn>
                <a:cxn ang="0">
                  <a:pos x="802" y="348"/>
                </a:cxn>
                <a:cxn ang="0">
                  <a:pos x="767" y="564"/>
                </a:cxn>
                <a:cxn ang="0">
                  <a:pos x="832" y="576"/>
                </a:cxn>
                <a:cxn ang="0">
                  <a:pos x="849" y="594"/>
                </a:cxn>
                <a:cxn ang="0">
                  <a:pos x="837" y="612"/>
                </a:cxn>
                <a:cxn ang="0">
                  <a:pos x="808" y="612"/>
                </a:cxn>
                <a:cxn ang="0">
                  <a:pos x="761" y="600"/>
                </a:cxn>
                <a:cxn ang="0">
                  <a:pos x="586" y="996"/>
                </a:cxn>
                <a:cxn ang="0">
                  <a:pos x="340" y="1164"/>
                </a:cxn>
                <a:cxn ang="0">
                  <a:pos x="199" y="1128"/>
                </a:cxn>
                <a:cxn ang="0">
                  <a:pos x="129" y="978"/>
                </a:cxn>
                <a:cxn ang="0">
                  <a:pos x="158" y="798"/>
                </a:cxn>
                <a:cxn ang="0">
                  <a:pos x="193" y="672"/>
                </a:cxn>
                <a:cxn ang="0">
                  <a:pos x="217" y="534"/>
                </a:cxn>
                <a:cxn ang="0">
                  <a:pos x="199" y="474"/>
                </a:cxn>
                <a:cxn ang="0">
                  <a:pos x="164" y="462"/>
                </a:cxn>
                <a:cxn ang="0">
                  <a:pos x="70" y="576"/>
                </a:cxn>
                <a:cxn ang="0">
                  <a:pos x="41" y="684"/>
                </a:cxn>
                <a:cxn ang="0">
                  <a:pos x="24" y="690"/>
                </a:cxn>
                <a:cxn ang="0">
                  <a:pos x="12" y="690"/>
                </a:cxn>
                <a:cxn ang="0">
                  <a:pos x="6" y="660"/>
                </a:cxn>
                <a:cxn ang="0">
                  <a:pos x="53" y="516"/>
                </a:cxn>
                <a:cxn ang="0">
                  <a:pos x="123" y="438"/>
                </a:cxn>
                <a:cxn ang="0">
                  <a:pos x="270" y="462"/>
                </a:cxn>
                <a:cxn ang="0">
                  <a:pos x="311" y="600"/>
                </a:cxn>
                <a:cxn ang="0">
                  <a:pos x="281" y="738"/>
                </a:cxn>
                <a:cxn ang="0">
                  <a:pos x="234" y="930"/>
                </a:cxn>
                <a:cxn ang="0">
                  <a:pos x="240" y="1062"/>
                </a:cxn>
                <a:cxn ang="0">
                  <a:pos x="346" y="1128"/>
                </a:cxn>
                <a:cxn ang="0">
                  <a:pos x="486" y="1014"/>
                </a:cxn>
                <a:cxn ang="0">
                  <a:pos x="580" y="810"/>
                </a:cxn>
                <a:cxn ang="0">
                  <a:pos x="592" y="546"/>
                </a:cxn>
                <a:cxn ang="0">
                  <a:pos x="433" y="426"/>
                </a:cxn>
                <a:cxn ang="0">
                  <a:pos x="404" y="216"/>
                </a:cxn>
                <a:cxn ang="0">
                  <a:pos x="551" y="18"/>
                </a:cxn>
              </a:cxnLst>
              <a:rect l="0" t="0" r="r" b="b"/>
              <a:pathLst>
                <a:path w="849" h="1164">
                  <a:moveTo>
                    <a:pt x="627" y="36"/>
                  </a:moveTo>
                  <a:lnTo>
                    <a:pt x="562" y="54"/>
                  </a:lnTo>
                  <a:lnTo>
                    <a:pt x="510" y="96"/>
                  </a:lnTo>
                  <a:lnTo>
                    <a:pt x="469" y="156"/>
                  </a:lnTo>
                  <a:lnTo>
                    <a:pt x="439" y="228"/>
                  </a:lnTo>
                  <a:lnTo>
                    <a:pt x="428" y="294"/>
                  </a:lnTo>
                  <a:lnTo>
                    <a:pt x="439" y="360"/>
                  </a:lnTo>
                  <a:lnTo>
                    <a:pt x="474" y="414"/>
                  </a:lnTo>
                  <a:lnTo>
                    <a:pt x="515" y="456"/>
                  </a:lnTo>
                  <a:lnTo>
                    <a:pt x="568" y="492"/>
                  </a:lnTo>
                  <a:lnTo>
                    <a:pt x="615" y="516"/>
                  </a:lnTo>
                  <a:lnTo>
                    <a:pt x="662" y="534"/>
                  </a:lnTo>
                  <a:lnTo>
                    <a:pt x="679" y="438"/>
                  </a:lnTo>
                  <a:lnTo>
                    <a:pt x="697" y="330"/>
                  </a:lnTo>
                  <a:lnTo>
                    <a:pt x="709" y="228"/>
                  </a:lnTo>
                  <a:lnTo>
                    <a:pt x="703" y="144"/>
                  </a:lnTo>
                  <a:lnTo>
                    <a:pt x="691" y="84"/>
                  </a:lnTo>
                  <a:lnTo>
                    <a:pt x="668" y="54"/>
                  </a:lnTo>
                  <a:lnTo>
                    <a:pt x="650" y="36"/>
                  </a:lnTo>
                  <a:lnTo>
                    <a:pt x="627" y="36"/>
                  </a:lnTo>
                  <a:close/>
                  <a:moveTo>
                    <a:pt x="627" y="0"/>
                  </a:moveTo>
                  <a:lnTo>
                    <a:pt x="679" y="12"/>
                  </a:lnTo>
                  <a:lnTo>
                    <a:pt x="720" y="42"/>
                  </a:lnTo>
                  <a:lnTo>
                    <a:pt x="755" y="84"/>
                  </a:lnTo>
                  <a:lnTo>
                    <a:pt x="773" y="138"/>
                  </a:lnTo>
                  <a:lnTo>
                    <a:pt x="791" y="192"/>
                  </a:lnTo>
                  <a:lnTo>
                    <a:pt x="796" y="246"/>
                  </a:lnTo>
                  <a:lnTo>
                    <a:pt x="802" y="288"/>
                  </a:lnTo>
                  <a:lnTo>
                    <a:pt x="802" y="318"/>
                  </a:lnTo>
                  <a:lnTo>
                    <a:pt x="802" y="348"/>
                  </a:lnTo>
                  <a:lnTo>
                    <a:pt x="796" y="402"/>
                  </a:lnTo>
                  <a:lnTo>
                    <a:pt x="791" y="474"/>
                  </a:lnTo>
                  <a:lnTo>
                    <a:pt x="767" y="564"/>
                  </a:lnTo>
                  <a:lnTo>
                    <a:pt x="767" y="564"/>
                  </a:lnTo>
                  <a:lnTo>
                    <a:pt x="814" y="576"/>
                  </a:lnTo>
                  <a:lnTo>
                    <a:pt x="832" y="576"/>
                  </a:lnTo>
                  <a:lnTo>
                    <a:pt x="843" y="582"/>
                  </a:lnTo>
                  <a:lnTo>
                    <a:pt x="849" y="588"/>
                  </a:lnTo>
                  <a:lnTo>
                    <a:pt x="849" y="594"/>
                  </a:lnTo>
                  <a:lnTo>
                    <a:pt x="849" y="606"/>
                  </a:lnTo>
                  <a:lnTo>
                    <a:pt x="843" y="612"/>
                  </a:lnTo>
                  <a:lnTo>
                    <a:pt x="837" y="612"/>
                  </a:lnTo>
                  <a:lnTo>
                    <a:pt x="832" y="612"/>
                  </a:lnTo>
                  <a:lnTo>
                    <a:pt x="826" y="612"/>
                  </a:lnTo>
                  <a:lnTo>
                    <a:pt x="808" y="612"/>
                  </a:lnTo>
                  <a:lnTo>
                    <a:pt x="791" y="606"/>
                  </a:lnTo>
                  <a:lnTo>
                    <a:pt x="773" y="600"/>
                  </a:lnTo>
                  <a:lnTo>
                    <a:pt x="761" y="600"/>
                  </a:lnTo>
                  <a:lnTo>
                    <a:pt x="714" y="750"/>
                  </a:lnTo>
                  <a:lnTo>
                    <a:pt x="656" y="882"/>
                  </a:lnTo>
                  <a:lnTo>
                    <a:pt x="586" y="996"/>
                  </a:lnTo>
                  <a:lnTo>
                    <a:pt x="510" y="1086"/>
                  </a:lnTo>
                  <a:lnTo>
                    <a:pt x="428" y="1140"/>
                  </a:lnTo>
                  <a:lnTo>
                    <a:pt x="340" y="1164"/>
                  </a:lnTo>
                  <a:lnTo>
                    <a:pt x="293" y="1158"/>
                  </a:lnTo>
                  <a:lnTo>
                    <a:pt x="240" y="1146"/>
                  </a:lnTo>
                  <a:lnTo>
                    <a:pt x="199" y="1128"/>
                  </a:lnTo>
                  <a:lnTo>
                    <a:pt x="158" y="1092"/>
                  </a:lnTo>
                  <a:lnTo>
                    <a:pt x="135" y="1044"/>
                  </a:lnTo>
                  <a:lnTo>
                    <a:pt x="129" y="978"/>
                  </a:lnTo>
                  <a:lnTo>
                    <a:pt x="135" y="906"/>
                  </a:lnTo>
                  <a:lnTo>
                    <a:pt x="152" y="840"/>
                  </a:lnTo>
                  <a:lnTo>
                    <a:pt x="158" y="798"/>
                  </a:lnTo>
                  <a:lnTo>
                    <a:pt x="170" y="756"/>
                  </a:lnTo>
                  <a:lnTo>
                    <a:pt x="182" y="720"/>
                  </a:lnTo>
                  <a:lnTo>
                    <a:pt x="193" y="672"/>
                  </a:lnTo>
                  <a:lnTo>
                    <a:pt x="205" y="618"/>
                  </a:lnTo>
                  <a:lnTo>
                    <a:pt x="211" y="570"/>
                  </a:lnTo>
                  <a:lnTo>
                    <a:pt x="217" y="534"/>
                  </a:lnTo>
                  <a:lnTo>
                    <a:pt x="211" y="510"/>
                  </a:lnTo>
                  <a:lnTo>
                    <a:pt x="211" y="492"/>
                  </a:lnTo>
                  <a:lnTo>
                    <a:pt x="199" y="474"/>
                  </a:lnTo>
                  <a:lnTo>
                    <a:pt x="188" y="468"/>
                  </a:lnTo>
                  <a:lnTo>
                    <a:pt x="176" y="462"/>
                  </a:lnTo>
                  <a:lnTo>
                    <a:pt x="164" y="462"/>
                  </a:lnTo>
                  <a:lnTo>
                    <a:pt x="129" y="474"/>
                  </a:lnTo>
                  <a:lnTo>
                    <a:pt x="94" y="516"/>
                  </a:lnTo>
                  <a:lnTo>
                    <a:pt x="70" y="576"/>
                  </a:lnTo>
                  <a:lnTo>
                    <a:pt x="53" y="654"/>
                  </a:lnTo>
                  <a:lnTo>
                    <a:pt x="47" y="672"/>
                  </a:lnTo>
                  <a:lnTo>
                    <a:pt x="41" y="684"/>
                  </a:lnTo>
                  <a:lnTo>
                    <a:pt x="35" y="690"/>
                  </a:lnTo>
                  <a:lnTo>
                    <a:pt x="29" y="690"/>
                  </a:lnTo>
                  <a:lnTo>
                    <a:pt x="24" y="690"/>
                  </a:lnTo>
                  <a:lnTo>
                    <a:pt x="18" y="690"/>
                  </a:lnTo>
                  <a:lnTo>
                    <a:pt x="18" y="690"/>
                  </a:lnTo>
                  <a:lnTo>
                    <a:pt x="12" y="690"/>
                  </a:lnTo>
                  <a:lnTo>
                    <a:pt x="6" y="684"/>
                  </a:lnTo>
                  <a:lnTo>
                    <a:pt x="0" y="678"/>
                  </a:lnTo>
                  <a:lnTo>
                    <a:pt x="6" y="660"/>
                  </a:lnTo>
                  <a:lnTo>
                    <a:pt x="18" y="618"/>
                  </a:lnTo>
                  <a:lnTo>
                    <a:pt x="35" y="564"/>
                  </a:lnTo>
                  <a:lnTo>
                    <a:pt x="53" y="516"/>
                  </a:lnTo>
                  <a:lnTo>
                    <a:pt x="65" y="492"/>
                  </a:lnTo>
                  <a:lnTo>
                    <a:pt x="88" y="462"/>
                  </a:lnTo>
                  <a:lnTo>
                    <a:pt x="123" y="438"/>
                  </a:lnTo>
                  <a:lnTo>
                    <a:pt x="170" y="426"/>
                  </a:lnTo>
                  <a:lnTo>
                    <a:pt x="223" y="438"/>
                  </a:lnTo>
                  <a:lnTo>
                    <a:pt x="270" y="462"/>
                  </a:lnTo>
                  <a:lnTo>
                    <a:pt x="305" y="510"/>
                  </a:lnTo>
                  <a:lnTo>
                    <a:pt x="316" y="576"/>
                  </a:lnTo>
                  <a:lnTo>
                    <a:pt x="311" y="600"/>
                  </a:lnTo>
                  <a:lnTo>
                    <a:pt x="305" y="630"/>
                  </a:lnTo>
                  <a:lnTo>
                    <a:pt x="299" y="660"/>
                  </a:lnTo>
                  <a:lnTo>
                    <a:pt x="281" y="738"/>
                  </a:lnTo>
                  <a:lnTo>
                    <a:pt x="264" y="804"/>
                  </a:lnTo>
                  <a:lnTo>
                    <a:pt x="252" y="864"/>
                  </a:lnTo>
                  <a:lnTo>
                    <a:pt x="234" y="930"/>
                  </a:lnTo>
                  <a:lnTo>
                    <a:pt x="229" y="996"/>
                  </a:lnTo>
                  <a:lnTo>
                    <a:pt x="234" y="1026"/>
                  </a:lnTo>
                  <a:lnTo>
                    <a:pt x="240" y="1062"/>
                  </a:lnTo>
                  <a:lnTo>
                    <a:pt x="258" y="1092"/>
                  </a:lnTo>
                  <a:lnTo>
                    <a:pt x="293" y="1116"/>
                  </a:lnTo>
                  <a:lnTo>
                    <a:pt x="346" y="1128"/>
                  </a:lnTo>
                  <a:lnTo>
                    <a:pt x="404" y="1110"/>
                  </a:lnTo>
                  <a:lnTo>
                    <a:pt x="451" y="1068"/>
                  </a:lnTo>
                  <a:lnTo>
                    <a:pt x="486" y="1014"/>
                  </a:lnTo>
                  <a:lnTo>
                    <a:pt x="521" y="960"/>
                  </a:lnTo>
                  <a:lnTo>
                    <a:pt x="539" y="918"/>
                  </a:lnTo>
                  <a:lnTo>
                    <a:pt x="580" y="810"/>
                  </a:lnTo>
                  <a:lnTo>
                    <a:pt x="621" y="702"/>
                  </a:lnTo>
                  <a:lnTo>
                    <a:pt x="650" y="570"/>
                  </a:lnTo>
                  <a:lnTo>
                    <a:pt x="592" y="546"/>
                  </a:lnTo>
                  <a:lnTo>
                    <a:pt x="533" y="516"/>
                  </a:lnTo>
                  <a:lnTo>
                    <a:pt x="480" y="480"/>
                  </a:lnTo>
                  <a:lnTo>
                    <a:pt x="433" y="426"/>
                  </a:lnTo>
                  <a:lnTo>
                    <a:pt x="404" y="366"/>
                  </a:lnTo>
                  <a:lnTo>
                    <a:pt x="392" y="294"/>
                  </a:lnTo>
                  <a:lnTo>
                    <a:pt x="404" y="216"/>
                  </a:lnTo>
                  <a:lnTo>
                    <a:pt x="433" y="138"/>
                  </a:lnTo>
                  <a:lnTo>
                    <a:pt x="486" y="66"/>
                  </a:lnTo>
                  <a:lnTo>
                    <a:pt x="551" y="18"/>
                  </a:lnTo>
                  <a:lnTo>
                    <a:pt x="6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7" name="Freeform 67"/>
            <p:cNvSpPr>
              <a:spLocks/>
            </p:cNvSpPr>
            <p:nvPr/>
          </p:nvSpPr>
          <p:spPr bwMode="auto">
            <a:xfrm>
              <a:off x="11112" y="1152"/>
              <a:ext cx="374" cy="1626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5" y="12"/>
                </a:cxn>
                <a:cxn ang="0">
                  <a:pos x="70" y="36"/>
                </a:cxn>
                <a:cxn ang="0">
                  <a:pos x="111" y="84"/>
                </a:cxn>
                <a:cxn ang="0">
                  <a:pos x="164" y="144"/>
                </a:cxn>
                <a:cxn ang="0">
                  <a:pos x="216" y="216"/>
                </a:cxn>
                <a:cxn ang="0">
                  <a:pos x="269" y="312"/>
                </a:cxn>
                <a:cxn ang="0">
                  <a:pos x="322" y="450"/>
                </a:cxn>
                <a:cxn ang="0">
                  <a:pos x="351" y="582"/>
                </a:cxn>
                <a:cxn ang="0">
                  <a:pos x="369" y="708"/>
                </a:cxn>
                <a:cxn ang="0">
                  <a:pos x="374" y="816"/>
                </a:cxn>
                <a:cxn ang="0">
                  <a:pos x="374" y="816"/>
                </a:cxn>
                <a:cxn ang="0">
                  <a:pos x="363" y="966"/>
                </a:cxn>
                <a:cxn ang="0">
                  <a:pos x="333" y="1134"/>
                </a:cxn>
                <a:cxn ang="0">
                  <a:pos x="275" y="1314"/>
                </a:cxn>
                <a:cxn ang="0">
                  <a:pos x="222" y="1404"/>
                </a:cxn>
                <a:cxn ang="0">
                  <a:pos x="170" y="1488"/>
                </a:cxn>
                <a:cxn ang="0">
                  <a:pos x="117" y="1548"/>
                </a:cxn>
                <a:cxn ang="0">
                  <a:pos x="70" y="1590"/>
                </a:cxn>
                <a:cxn ang="0">
                  <a:pos x="35" y="1620"/>
                </a:cxn>
                <a:cxn ang="0">
                  <a:pos x="17" y="1626"/>
                </a:cxn>
                <a:cxn ang="0">
                  <a:pos x="11" y="1626"/>
                </a:cxn>
                <a:cxn ang="0">
                  <a:pos x="6" y="1620"/>
                </a:cxn>
                <a:cxn ang="0">
                  <a:pos x="0" y="1614"/>
                </a:cxn>
                <a:cxn ang="0">
                  <a:pos x="6" y="1608"/>
                </a:cxn>
                <a:cxn ang="0">
                  <a:pos x="6" y="1608"/>
                </a:cxn>
                <a:cxn ang="0">
                  <a:pos x="6" y="1602"/>
                </a:cxn>
                <a:cxn ang="0">
                  <a:pos x="11" y="1596"/>
                </a:cxn>
                <a:cxn ang="0">
                  <a:pos x="23" y="1584"/>
                </a:cxn>
                <a:cxn ang="0">
                  <a:pos x="111" y="1476"/>
                </a:cxn>
                <a:cxn ang="0">
                  <a:pos x="181" y="1356"/>
                </a:cxn>
                <a:cxn ang="0">
                  <a:pos x="228" y="1230"/>
                </a:cxn>
                <a:cxn ang="0">
                  <a:pos x="257" y="1092"/>
                </a:cxn>
                <a:cxn ang="0">
                  <a:pos x="275" y="954"/>
                </a:cxn>
                <a:cxn ang="0">
                  <a:pos x="281" y="816"/>
                </a:cxn>
                <a:cxn ang="0">
                  <a:pos x="269" y="624"/>
                </a:cxn>
                <a:cxn ang="0">
                  <a:pos x="240" y="450"/>
                </a:cxn>
                <a:cxn ang="0">
                  <a:pos x="187" y="294"/>
                </a:cxn>
                <a:cxn ang="0">
                  <a:pos x="117" y="162"/>
                </a:cxn>
                <a:cxn ang="0">
                  <a:pos x="35" y="54"/>
                </a:cxn>
                <a:cxn ang="0">
                  <a:pos x="17" y="42"/>
                </a:cxn>
                <a:cxn ang="0">
                  <a:pos x="11" y="36"/>
                </a:cxn>
                <a:cxn ang="0">
                  <a:pos x="6" y="30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1" y="6"/>
                </a:cxn>
                <a:cxn ang="0">
                  <a:pos x="17" y="0"/>
                </a:cxn>
              </a:cxnLst>
              <a:rect l="0" t="0" r="r" b="b"/>
              <a:pathLst>
                <a:path w="374" h="1626">
                  <a:moveTo>
                    <a:pt x="17" y="0"/>
                  </a:moveTo>
                  <a:lnTo>
                    <a:pt x="35" y="12"/>
                  </a:lnTo>
                  <a:lnTo>
                    <a:pt x="70" y="36"/>
                  </a:lnTo>
                  <a:lnTo>
                    <a:pt x="111" y="84"/>
                  </a:lnTo>
                  <a:lnTo>
                    <a:pt x="164" y="144"/>
                  </a:lnTo>
                  <a:lnTo>
                    <a:pt x="216" y="216"/>
                  </a:lnTo>
                  <a:lnTo>
                    <a:pt x="269" y="312"/>
                  </a:lnTo>
                  <a:lnTo>
                    <a:pt x="322" y="450"/>
                  </a:lnTo>
                  <a:lnTo>
                    <a:pt x="351" y="582"/>
                  </a:lnTo>
                  <a:lnTo>
                    <a:pt x="369" y="708"/>
                  </a:lnTo>
                  <a:lnTo>
                    <a:pt x="374" y="816"/>
                  </a:lnTo>
                  <a:lnTo>
                    <a:pt x="374" y="816"/>
                  </a:lnTo>
                  <a:lnTo>
                    <a:pt x="363" y="966"/>
                  </a:lnTo>
                  <a:lnTo>
                    <a:pt x="333" y="1134"/>
                  </a:lnTo>
                  <a:lnTo>
                    <a:pt x="275" y="1314"/>
                  </a:lnTo>
                  <a:lnTo>
                    <a:pt x="222" y="1404"/>
                  </a:lnTo>
                  <a:lnTo>
                    <a:pt x="170" y="1488"/>
                  </a:lnTo>
                  <a:lnTo>
                    <a:pt x="117" y="1548"/>
                  </a:lnTo>
                  <a:lnTo>
                    <a:pt x="70" y="1590"/>
                  </a:lnTo>
                  <a:lnTo>
                    <a:pt x="35" y="1620"/>
                  </a:lnTo>
                  <a:lnTo>
                    <a:pt x="17" y="1626"/>
                  </a:lnTo>
                  <a:lnTo>
                    <a:pt x="11" y="1626"/>
                  </a:lnTo>
                  <a:lnTo>
                    <a:pt x="6" y="1620"/>
                  </a:lnTo>
                  <a:lnTo>
                    <a:pt x="0" y="1614"/>
                  </a:lnTo>
                  <a:lnTo>
                    <a:pt x="6" y="1608"/>
                  </a:lnTo>
                  <a:lnTo>
                    <a:pt x="6" y="1608"/>
                  </a:lnTo>
                  <a:lnTo>
                    <a:pt x="6" y="1602"/>
                  </a:lnTo>
                  <a:lnTo>
                    <a:pt x="11" y="1596"/>
                  </a:lnTo>
                  <a:lnTo>
                    <a:pt x="23" y="1584"/>
                  </a:lnTo>
                  <a:lnTo>
                    <a:pt x="111" y="1476"/>
                  </a:lnTo>
                  <a:lnTo>
                    <a:pt x="181" y="1356"/>
                  </a:lnTo>
                  <a:lnTo>
                    <a:pt x="228" y="1230"/>
                  </a:lnTo>
                  <a:lnTo>
                    <a:pt x="257" y="1092"/>
                  </a:lnTo>
                  <a:lnTo>
                    <a:pt x="275" y="954"/>
                  </a:lnTo>
                  <a:lnTo>
                    <a:pt x="281" y="816"/>
                  </a:lnTo>
                  <a:lnTo>
                    <a:pt x="269" y="624"/>
                  </a:lnTo>
                  <a:lnTo>
                    <a:pt x="240" y="450"/>
                  </a:lnTo>
                  <a:lnTo>
                    <a:pt x="187" y="294"/>
                  </a:lnTo>
                  <a:lnTo>
                    <a:pt x="117" y="162"/>
                  </a:lnTo>
                  <a:lnTo>
                    <a:pt x="35" y="54"/>
                  </a:lnTo>
                  <a:lnTo>
                    <a:pt x="17" y="42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8" name="Freeform 68"/>
            <p:cNvSpPr>
              <a:spLocks noEditPoints="1"/>
            </p:cNvSpPr>
            <p:nvPr/>
          </p:nvSpPr>
          <p:spPr bwMode="auto">
            <a:xfrm>
              <a:off x="12171" y="1776"/>
              <a:ext cx="1054" cy="378"/>
            </a:xfrm>
            <a:custGeom>
              <a:avLst/>
              <a:gdLst/>
              <a:ahLst/>
              <a:cxnLst>
                <a:cxn ang="0">
                  <a:pos x="47" y="318"/>
                </a:cxn>
                <a:cxn ang="0">
                  <a:pos x="996" y="318"/>
                </a:cxn>
                <a:cxn ang="0">
                  <a:pos x="1013" y="318"/>
                </a:cxn>
                <a:cxn ang="0">
                  <a:pos x="1025" y="318"/>
                </a:cxn>
                <a:cxn ang="0">
                  <a:pos x="1037" y="324"/>
                </a:cxn>
                <a:cxn ang="0">
                  <a:pos x="1043" y="324"/>
                </a:cxn>
                <a:cxn ang="0">
                  <a:pos x="1048" y="336"/>
                </a:cxn>
                <a:cxn ang="0">
                  <a:pos x="1054" y="348"/>
                </a:cxn>
                <a:cxn ang="0">
                  <a:pos x="1048" y="366"/>
                </a:cxn>
                <a:cxn ang="0">
                  <a:pos x="1043" y="372"/>
                </a:cxn>
                <a:cxn ang="0">
                  <a:pos x="1037" y="378"/>
                </a:cxn>
                <a:cxn ang="0">
                  <a:pos x="1025" y="378"/>
                </a:cxn>
                <a:cxn ang="0">
                  <a:pos x="1013" y="378"/>
                </a:cxn>
                <a:cxn ang="0">
                  <a:pos x="1002" y="378"/>
                </a:cxn>
                <a:cxn ang="0">
                  <a:pos x="47" y="378"/>
                </a:cxn>
                <a:cxn ang="0">
                  <a:pos x="36" y="378"/>
                </a:cxn>
                <a:cxn ang="0">
                  <a:pos x="24" y="378"/>
                </a:cxn>
                <a:cxn ang="0">
                  <a:pos x="18" y="378"/>
                </a:cxn>
                <a:cxn ang="0">
                  <a:pos x="6" y="372"/>
                </a:cxn>
                <a:cxn ang="0">
                  <a:pos x="0" y="366"/>
                </a:cxn>
                <a:cxn ang="0">
                  <a:pos x="0" y="348"/>
                </a:cxn>
                <a:cxn ang="0">
                  <a:pos x="0" y="336"/>
                </a:cxn>
                <a:cxn ang="0">
                  <a:pos x="6" y="324"/>
                </a:cxn>
                <a:cxn ang="0">
                  <a:pos x="18" y="324"/>
                </a:cxn>
                <a:cxn ang="0">
                  <a:pos x="24" y="318"/>
                </a:cxn>
                <a:cxn ang="0">
                  <a:pos x="36" y="318"/>
                </a:cxn>
                <a:cxn ang="0">
                  <a:pos x="47" y="318"/>
                </a:cxn>
                <a:cxn ang="0">
                  <a:pos x="47" y="0"/>
                </a:cxn>
                <a:cxn ang="0">
                  <a:pos x="1002" y="0"/>
                </a:cxn>
                <a:cxn ang="0">
                  <a:pos x="1013" y="0"/>
                </a:cxn>
                <a:cxn ang="0">
                  <a:pos x="1025" y="6"/>
                </a:cxn>
                <a:cxn ang="0">
                  <a:pos x="1037" y="6"/>
                </a:cxn>
                <a:cxn ang="0">
                  <a:pos x="1043" y="12"/>
                </a:cxn>
                <a:cxn ang="0">
                  <a:pos x="1048" y="18"/>
                </a:cxn>
                <a:cxn ang="0">
                  <a:pos x="1054" y="36"/>
                </a:cxn>
                <a:cxn ang="0">
                  <a:pos x="1048" y="48"/>
                </a:cxn>
                <a:cxn ang="0">
                  <a:pos x="1043" y="54"/>
                </a:cxn>
                <a:cxn ang="0">
                  <a:pos x="1037" y="60"/>
                </a:cxn>
                <a:cxn ang="0">
                  <a:pos x="1025" y="66"/>
                </a:cxn>
                <a:cxn ang="0">
                  <a:pos x="1013" y="66"/>
                </a:cxn>
                <a:cxn ang="0">
                  <a:pos x="996" y="66"/>
                </a:cxn>
                <a:cxn ang="0">
                  <a:pos x="47" y="66"/>
                </a:cxn>
                <a:cxn ang="0">
                  <a:pos x="36" y="66"/>
                </a:cxn>
                <a:cxn ang="0">
                  <a:pos x="24" y="66"/>
                </a:cxn>
                <a:cxn ang="0">
                  <a:pos x="18" y="60"/>
                </a:cxn>
                <a:cxn ang="0">
                  <a:pos x="6" y="54"/>
                </a:cxn>
                <a:cxn ang="0">
                  <a:pos x="0" y="48"/>
                </a:cxn>
                <a:cxn ang="0">
                  <a:pos x="0" y="36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8" y="6"/>
                </a:cxn>
                <a:cxn ang="0">
                  <a:pos x="24" y="6"/>
                </a:cxn>
                <a:cxn ang="0">
                  <a:pos x="36" y="0"/>
                </a:cxn>
                <a:cxn ang="0">
                  <a:pos x="47" y="0"/>
                </a:cxn>
              </a:cxnLst>
              <a:rect l="0" t="0" r="r" b="b"/>
              <a:pathLst>
                <a:path w="1054" h="378">
                  <a:moveTo>
                    <a:pt x="47" y="318"/>
                  </a:moveTo>
                  <a:lnTo>
                    <a:pt x="996" y="318"/>
                  </a:lnTo>
                  <a:lnTo>
                    <a:pt x="1013" y="318"/>
                  </a:lnTo>
                  <a:lnTo>
                    <a:pt x="1025" y="318"/>
                  </a:lnTo>
                  <a:lnTo>
                    <a:pt x="1037" y="324"/>
                  </a:lnTo>
                  <a:lnTo>
                    <a:pt x="1043" y="324"/>
                  </a:lnTo>
                  <a:lnTo>
                    <a:pt x="1048" y="336"/>
                  </a:lnTo>
                  <a:lnTo>
                    <a:pt x="1054" y="348"/>
                  </a:lnTo>
                  <a:lnTo>
                    <a:pt x="1048" y="366"/>
                  </a:lnTo>
                  <a:lnTo>
                    <a:pt x="1043" y="372"/>
                  </a:lnTo>
                  <a:lnTo>
                    <a:pt x="1037" y="378"/>
                  </a:lnTo>
                  <a:lnTo>
                    <a:pt x="1025" y="378"/>
                  </a:lnTo>
                  <a:lnTo>
                    <a:pt x="1013" y="378"/>
                  </a:lnTo>
                  <a:lnTo>
                    <a:pt x="1002" y="378"/>
                  </a:lnTo>
                  <a:lnTo>
                    <a:pt x="47" y="378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78"/>
                  </a:lnTo>
                  <a:lnTo>
                    <a:pt x="6" y="372"/>
                  </a:lnTo>
                  <a:lnTo>
                    <a:pt x="0" y="366"/>
                  </a:lnTo>
                  <a:lnTo>
                    <a:pt x="0" y="348"/>
                  </a:lnTo>
                  <a:lnTo>
                    <a:pt x="0" y="336"/>
                  </a:lnTo>
                  <a:lnTo>
                    <a:pt x="6" y="324"/>
                  </a:lnTo>
                  <a:lnTo>
                    <a:pt x="18" y="324"/>
                  </a:lnTo>
                  <a:lnTo>
                    <a:pt x="24" y="318"/>
                  </a:lnTo>
                  <a:lnTo>
                    <a:pt x="36" y="318"/>
                  </a:lnTo>
                  <a:lnTo>
                    <a:pt x="47" y="318"/>
                  </a:lnTo>
                  <a:close/>
                  <a:moveTo>
                    <a:pt x="47" y="0"/>
                  </a:moveTo>
                  <a:lnTo>
                    <a:pt x="1002" y="0"/>
                  </a:lnTo>
                  <a:lnTo>
                    <a:pt x="1013" y="0"/>
                  </a:lnTo>
                  <a:lnTo>
                    <a:pt x="1025" y="6"/>
                  </a:lnTo>
                  <a:lnTo>
                    <a:pt x="1037" y="6"/>
                  </a:lnTo>
                  <a:lnTo>
                    <a:pt x="1043" y="12"/>
                  </a:lnTo>
                  <a:lnTo>
                    <a:pt x="1048" y="18"/>
                  </a:lnTo>
                  <a:lnTo>
                    <a:pt x="1054" y="36"/>
                  </a:lnTo>
                  <a:lnTo>
                    <a:pt x="1048" y="48"/>
                  </a:lnTo>
                  <a:lnTo>
                    <a:pt x="1043" y="54"/>
                  </a:lnTo>
                  <a:lnTo>
                    <a:pt x="1037" y="60"/>
                  </a:lnTo>
                  <a:lnTo>
                    <a:pt x="1025" y="66"/>
                  </a:lnTo>
                  <a:lnTo>
                    <a:pt x="1013" y="66"/>
                  </a:lnTo>
                  <a:lnTo>
                    <a:pt x="996" y="66"/>
                  </a:lnTo>
                  <a:lnTo>
                    <a:pt x="47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9" name="Freeform 69"/>
            <p:cNvSpPr>
              <a:spLocks/>
            </p:cNvSpPr>
            <p:nvPr/>
          </p:nvSpPr>
          <p:spPr bwMode="auto">
            <a:xfrm>
              <a:off x="13822" y="1272"/>
              <a:ext cx="1130" cy="1104"/>
            </a:xfrm>
            <a:custGeom>
              <a:avLst/>
              <a:gdLst/>
              <a:ahLst/>
              <a:cxnLst>
                <a:cxn ang="0">
                  <a:pos x="1107" y="0"/>
                </a:cxn>
                <a:cxn ang="0">
                  <a:pos x="1130" y="12"/>
                </a:cxn>
                <a:cxn ang="0">
                  <a:pos x="1101" y="324"/>
                </a:cxn>
                <a:cxn ang="0">
                  <a:pos x="1089" y="360"/>
                </a:cxn>
                <a:cxn ang="0">
                  <a:pos x="1060" y="354"/>
                </a:cxn>
                <a:cxn ang="0">
                  <a:pos x="1060" y="342"/>
                </a:cxn>
                <a:cxn ang="0">
                  <a:pos x="1060" y="312"/>
                </a:cxn>
                <a:cxn ang="0">
                  <a:pos x="1066" y="258"/>
                </a:cxn>
                <a:cxn ang="0">
                  <a:pos x="1060" y="168"/>
                </a:cxn>
                <a:cxn ang="0">
                  <a:pos x="984" y="66"/>
                </a:cxn>
                <a:cxn ang="0">
                  <a:pos x="621" y="48"/>
                </a:cxn>
                <a:cxn ang="0">
                  <a:pos x="568" y="54"/>
                </a:cxn>
                <a:cxn ang="0">
                  <a:pos x="545" y="90"/>
                </a:cxn>
                <a:cxn ang="0">
                  <a:pos x="580" y="522"/>
                </a:cxn>
                <a:cxn ang="0">
                  <a:pos x="738" y="480"/>
                </a:cxn>
                <a:cxn ang="0">
                  <a:pos x="791" y="348"/>
                </a:cxn>
                <a:cxn ang="0">
                  <a:pos x="808" y="330"/>
                </a:cxn>
                <a:cxn ang="0">
                  <a:pos x="826" y="348"/>
                </a:cxn>
                <a:cxn ang="0">
                  <a:pos x="826" y="360"/>
                </a:cxn>
                <a:cxn ang="0">
                  <a:pos x="738" y="726"/>
                </a:cxn>
                <a:cxn ang="0">
                  <a:pos x="726" y="762"/>
                </a:cxn>
                <a:cxn ang="0">
                  <a:pos x="703" y="762"/>
                </a:cxn>
                <a:cxn ang="0">
                  <a:pos x="697" y="738"/>
                </a:cxn>
                <a:cxn ang="0">
                  <a:pos x="709" y="678"/>
                </a:cxn>
                <a:cxn ang="0">
                  <a:pos x="709" y="648"/>
                </a:cxn>
                <a:cxn ang="0">
                  <a:pos x="674" y="588"/>
                </a:cxn>
                <a:cxn ang="0">
                  <a:pos x="422" y="570"/>
                </a:cxn>
                <a:cxn ang="0">
                  <a:pos x="322" y="996"/>
                </a:cxn>
                <a:cxn ang="0">
                  <a:pos x="322" y="1026"/>
                </a:cxn>
                <a:cxn ang="0">
                  <a:pos x="346" y="1044"/>
                </a:cxn>
                <a:cxn ang="0">
                  <a:pos x="404" y="1050"/>
                </a:cxn>
                <a:cxn ang="0">
                  <a:pos x="451" y="1050"/>
                </a:cxn>
                <a:cxn ang="0">
                  <a:pos x="492" y="1050"/>
                </a:cxn>
                <a:cxn ang="0">
                  <a:pos x="498" y="1056"/>
                </a:cxn>
                <a:cxn ang="0">
                  <a:pos x="504" y="1074"/>
                </a:cxn>
                <a:cxn ang="0">
                  <a:pos x="492" y="1098"/>
                </a:cxn>
                <a:cxn ang="0">
                  <a:pos x="475" y="1104"/>
                </a:cxn>
                <a:cxn ang="0">
                  <a:pos x="235" y="1098"/>
                </a:cxn>
                <a:cxn ang="0">
                  <a:pos x="71" y="1104"/>
                </a:cxn>
                <a:cxn ang="0">
                  <a:pos x="18" y="1098"/>
                </a:cxn>
                <a:cxn ang="0">
                  <a:pos x="0" y="1080"/>
                </a:cxn>
                <a:cxn ang="0">
                  <a:pos x="18" y="1050"/>
                </a:cxn>
                <a:cxn ang="0">
                  <a:pos x="112" y="1050"/>
                </a:cxn>
                <a:cxn ang="0">
                  <a:pos x="182" y="1008"/>
                </a:cxn>
                <a:cxn ang="0">
                  <a:pos x="404" y="96"/>
                </a:cxn>
                <a:cxn ang="0">
                  <a:pos x="410" y="78"/>
                </a:cxn>
                <a:cxn ang="0">
                  <a:pos x="346" y="48"/>
                </a:cxn>
                <a:cxn ang="0">
                  <a:pos x="276" y="48"/>
                </a:cxn>
                <a:cxn ang="0">
                  <a:pos x="264" y="30"/>
                </a:cxn>
                <a:cxn ang="0">
                  <a:pos x="281" y="0"/>
                </a:cxn>
              </a:cxnLst>
              <a:rect l="0" t="0" r="r" b="b"/>
              <a:pathLst>
                <a:path w="1130" h="1104">
                  <a:moveTo>
                    <a:pt x="311" y="0"/>
                  </a:moveTo>
                  <a:lnTo>
                    <a:pt x="1089" y="0"/>
                  </a:lnTo>
                  <a:lnTo>
                    <a:pt x="1107" y="0"/>
                  </a:lnTo>
                  <a:lnTo>
                    <a:pt x="1119" y="0"/>
                  </a:lnTo>
                  <a:lnTo>
                    <a:pt x="1125" y="6"/>
                  </a:lnTo>
                  <a:lnTo>
                    <a:pt x="1130" y="12"/>
                  </a:lnTo>
                  <a:lnTo>
                    <a:pt x="1130" y="24"/>
                  </a:lnTo>
                  <a:lnTo>
                    <a:pt x="1130" y="42"/>
                  </a:lnTo>
                  <a:lnTo>
                    <a:pt x="1101" y="324"/>
                  </a:lnTo>
                  <a:lnTo>
                    <a:pt x="1095" y="342"/>
                  </a:lnTo>
                  <a:lnTo>
                    <a:pt x="1095" y="354"/>
                  </a:lnTo>
                  <a:lnTo>
                    <a:pt x="1089" y="360"/>
                  </a:lnTo>
                  <a:lnTo>
                    <a:pt x="1078" y="366"/>
                  </a:lnTo>
                  <a:lnTo>
                    <a:pt x="1066" y="360"/>
                  </a:lnTo>
                  <a:lnTo>
                    <a:pt x="1060" y="354"/>
                  </a:lnTo>
                  <a:lnTo>
                    <a:pt x="1060" y="348"/>
                  </a:lnTo>
                  <a:lnTo>
                    <a:pt x="1060" y="342"/>
                  </a:lnTo>
                  <a:lnTo>
                    <a:pt x="1060" y="342"/>
                  </a:lnTo>
                  <a:lnTo>
                    <a:pt x="1060" y="336"/>
                  </a:lnTo>
                  <a:lnTo>
                    <a:pt x="1060" y="324"/>
                  </a:lnTo>
                  <a:lnTo>
                    <a:pt x="1060" y="312"/>
                  </a:lnTo>
                  <a:lnTo>
                    <a:pt x="1060" y="294"/>
                  </a:lnTo>
                  <a:lnTo>
                    <a:pt x="1066" y="276"/>
                  </a:lnTo>
                  <a:lnTo>
                    <a:pt x="1066" y="258"/>
                  </a:lnTo>
                  <a:lnTo>
                    <a:pt x="1066" y="246"/>
                  </a:lnTo>
                  <a:lnTo>
                    <a:pt x="1066" y="228"/>
                  </a:lnTo>
                  <a:lnTo>
                    <a:pt x="1060" y="168"/>
                  </a:lnTo>
                  <a:lnTo>
                    <a:pt x="1048" y="126"/>
                  </a:lnTo>
                  <a:lnTo>
                    <a:pt x="1025" y="90"/>
                  </a:lnTo>
                  <a:lnTo>
                    <a:pt x="984" y="66"/>
                  </a:lnTo>
                  <a:lnTo>
                    <a:pt x="920" y="48"/>
                  </a:lnTo>
                  <a:lnTo>
                    <a:pt x="832" y="48"/>
                  </a:lnTo>
                  <a:lnTo>
                    <a:pt x="621" y="48"/>
                  </a:lnTo>
                  <a:lnTo>
                    <a:pt x="598" y="48"/>
                  </a:lnTo>
                  <a:lnTo>
                    <a:pt x="580" y="48"/>
                  </a:lnTo>
                  <a:lnTo>
                    <a:pt x="568" y="54"/>
                  </a:lnTo>
                  <a:lnTo>
                    <a:pt x="557" y="60"/>
                  </a:lnTo>
                  <a:lnTo>
                    <a:pt x="551" y="72"/>
                  </a:lnTo>
                  <a:lnTo>
                    <a:pt x="545" y="90"/>
                  </a:lnTo>
                  <a:lnTo>
                    <a:pt x="539" y="108"/>
                  </a:lnTo>
                  <a:lnTo>
                    <a:pt x="440" y="522"/>
                  </a:lnTo>
                  <a:lnTo>
                    <a:pt x="580" y="522"/>
                  </a:lnTo>
                  <a:lnTo>
                    <a:pt x="650" y="522"/>
                  </a:lnTo>
                  <a:lnTo>
                    <a:pt x="703" y="504"/>
                  </a:lnTo>
                  <a:lnTo>
                    <a:pt x="738" y="480"/>
                  </a:lnTo>
                  <a:lnTo>
                    <a:pt x="767" y="432"/>
                  </a:lnTo>
                  <a:lnTo>
                    <a:pt x="785" y="366"/>
                  </a:lnTo>
                  <a:lnTo>
                    <a:pt x="791" y="348"/>
                  </a:lnTo>
                  <a:lnTo>
                    <a:pt x="797" y="342"/>
                  </a:lnTo>
                  <a:lnTo>
                    <a:pt x="803" y="336"/>
                  </a:lnTo>
                  <a:lnTo>
                    <a:pt x="808" y="330"/>
                  </a:lnTo>
                  <a:lnTo>
                    <a:pt x="820" y="336"/>
                  </a:lnTo>
                  <a:lnTo>
                    <a:pt x="826" y="342"/>
                  </a:lnTo>
                  <a:lnTo>
                    <a:pt x="826" y="348"/>
                  </a:lnTo>
                  <a:lnTo>
                    <a:pt x="826" y="348"/>
                  </a:lnTo>
                  <a:lnTo>
                    <a:pt x="826" y="354"/>
                  </a:lnTo>
                  <a:lnTo>
                    <a:pt x="826" y="360"/>
                  </a:lnTo>
                  <a:lnTo>
                    <a:pt x="826" y="366"/>
                  </a:lnTo>
                  <a:lnTo>
                    <a:pt x="826" y="378"/>
                  </a:lnTo>
                  <a:lnTo>
                    <a:pt x="738" y="726"/>
                  </a:lnTo>
                  <a:lnTo>
                    <a:pt x="732" y="744"/>
                  </a:lnTo>
                  <a:lnTo>
                    <a:pt x="726" y="756"/>
                  </a:lnTo>
                  <a:lnTo>
                    <a:pt x="726" y="762"/>
                  </a:lnTo>
                  <a:lnTo>
                    <a:pt x="721" y="762"/>
                  </a:lnTo>
                  <a:lnTo>
                    <a:pt x="715" y="762"/>
                  </a:lnTo>
                  <a:lnTo>
                    <a:pt x="703" y="762"/>
                  </a:lnTo>
                  <a:lnTo>
                    <a:pt x="697" y="756"/>
                  </a:lnTo>
                  <a:lnTo>
                    <a:pt x="691" y="744"/>
                  </a:lnTo>
                  <a:lnTo>
                    <a:pt x="697" y="738"/>
                  </a:lnTo>
                  <a:lnTo>
                    <a:pt x="697" y="726"/>
                  </a:lnTo>
                  <a:lnTo>
                    <a:pt x="703" y="702"/>
                  </a:lnTo>
                  <a:lnTo>
                    <a:pt x="709" y="678"/>
                  </a:lnTo>
                  <a:lnTo>
                    <a:pt x="709" y="666"/>
                  </a:lnTo>
                  <a:lnTo>
                    <a:pt x="709" y="654"/>
                  </a:lnTo>
                  <a:lnTo>
                    <a:pt x="709" y="648"/>
                  </a:lnTo>
                  <a:lnTo>
                    <a:pt x="709" y="624"/>
                  </a:lnTo>
                  <a:lnTo>
                    <a:pt x="697" y="600"/>
                  </a:lnTo>
                  <a:lnTo>
                    <a:pt x="674" y="588"/>
                  </a:lnTo>
                  <a:lnTo>
                    <a:pt x="639" y="576"/>
                  </a:lnTo>
                  <a:lnTo>
                    <a:pt x="580" y="570"/>
                  </a:lnTo>
                  <a:lnTo>
                    <a:pt x="422" y="570"/>
                  </a:lnTo>
                  <a:lnTo>
                    <a:pt x="422" y="570"/>
                  </a:lnTo>
                  <a:lnTo>
                    <a:pt x="322" y="978"/>
                  </a:lnTo>
                  <a:lnTo>
                    <a:pt x="322" y="996"/>
                  </a:lnTo>
                  <a:lnTo>
                    <a:pt x="322" y="1008"/>
                  </a:lnTo>
                  <a:lnTo>
                    <a:pt x="317" y="1014"/>
                  </a:lnTo>
                  <a:lnTo>
                    <a:pt x="322" y="1026"/>
                  </a:lnTo>
                  <a:lnTo>
                    <a:pt x="322" y="1038"/>
                  </a:lnTo>
                  <a:lnTo>
                    <a:pt x="334" y="1044"/>
                  </a:lnTo>
                  <a:lnTo>
                    <a:pt x="346" y="1044"/>
                  </a:lnTo>
                  <a:lnTo>
                    <a:pt x="369" y="1050"/>
                  </a:lnTo>
                  <a:lnTo>
                    <a:pt x="393" y="1050"/>
                  </a:lnTo>
                  <a:lnTo>
                    <a:pt x="404" y="1050"/>
                  </a:lnTo>
                  <a:lnTo>
                    <a:pt x="422" y="1050"/>
                  </a:lnTo>
                  <a:lnTo>
                    <a:pt x="434" y="1050"/>
                  </a:lnTo>
                  <a:lnTo>
                    <a:pt x="451" y="1050"/>
                  </a:lnTo>
                  <a:lnTo>
                    <a:pt x="469" y="1050"/>
                  </a:lnTo>
                  <a:lnTo>
                    <a:pt x="481" y="1050"/>
                  </a:lnTo>
                  <a:lnTo>
                    <a:pt x="492" y="1050"/>
                  </a:lnTo>
                  <a:lnTo>
                    <a:pt x="492" y="1050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504" y="1056"/>
                  </a:lnTo>
                  <a:lnTo>
                    <a:pt x="504" y="1062"/>
                  </a:lnTo>
                  <a:lnTo>
                    <a:pt x="504" y="1074"/>
                  </a:lnTo>
                  <a:lnTo>
                    <a:pt x="504" y="1086"/>
                  </a:lnTo>
                  <a:lnTo>
                    <a:pt x="498" y="1092"/>
                  </a:lnTo>
                  <a:lnTo>
                    <a:pt x="492" y="1098"/>
                  </a:lnTo>
                  <a:lnTo>
                    <a:pt x="486" y="1104"/>
                  </a:lnTo>
                  <a:lnTo>
                    <a:pt x="481" y="1104"/>
                  </a:lnTo>
                  <a:lnTo>
                    <a:pt x="475" y="1104"/>
                  </a:lnTo>
                  <a:lnTo>
                    <a:pt x="422" y="1104"/>
                  </a:lnTo>
                  <a:lnTo>
                    <a:pt x="287" y="1098"/>
                  </a:lnTo>
                  <a:lnTo>
                    <a:pt x="235" y="1098"/>
                  </a:lnTo>
                  <a:lnTo>
                    <a:pt x="188" y="1098"/>
                  </a:lnTo>
                  <a:lnTo>
                    <a:pt x="129" y="1098"/>
                  </a:lnTo>
                  <a:lnTo>
                    <a:pt x="71" y="1104"/>
                  </a:lnTo>
                  <a:lnTo>
                    <a:pt x="30" y="1104"/>
                  </a:lnTo>
                  <a:lnTo>
                    <a:pt x="24" y="1104"/>
                  </a:lnTo>
                  <a:lnTo>
                    <a:pt x="18" y="1098"/>
                  </a:lnTo>
                  <a:lnTo>
                    <a:pt x="12" y="1098"/>
                  </a:lnTo>
                  <a:lnTo>
                    <a:pt x="6" y="1092"/>
                  </a:lnTo>
                  <a:lnTo>
                    <a:pt x="0" y="1080"/>
                  </a:lnTo>
                  <a:lnTo>
                    <a:pt x="6" y="1068"/>
                  </a:lnTo>
                  <a:lnTo>
                    <a:pt x="12" y="1056"/>
                  </a:lnTo>
                  <a:lnTo>
                    <a:pt x="18" y="1050"/>
                  </a:lnTo>
                  <a:lnTo>
                    <a:pt x="30" y="1050"/>
                  </a:lnTo>
                  <a:lnTo>
                    <a:pt x="47" y="1050"/>
                  </a:lnTo>
                  <a:lnTo>
                    <a:pt x="112" y="1050"/>
                  </a:lnTo>
                  <a:lnTo>
                    <a:pt x="147" y="1044"/>
                  </a:lnTo>
                  <a:lnTo>
                    <a:pt x="170" y="1026"/>
                  </a:lnTo>
                  <a:lnTo>
                    <a:pt x="182" y="1008"/>
                  </a:lnTo>
                  <a:lnTo>
                    <a:pt x="194" y="972"/>
                  </a:lnTo>
                  <a:lnTo>
                    <a:pt x="404" y="114"/>
                  </a:lnTo>
                  <a:lnTo>
                    <a:pt x="404" y="96"/>
                  </a:lnTo>
                  <a:lnTo>
                    <a:pt x="410" y="90"/>
                  </a:lnTo>
                  <a:lnTo>
                    <a:pt x="410" y="84"/>
                  </a:lnTo>
                  <a:lnTo>
                    <a:pt x="410" y="78"/>
                  </a:lnTo>
                  <a:lnTo>
                    <a:pt x="399" y="60"/>
                  </a:lnTo>
                  <a:lnTo>
                    <a:pt x="381" y="48"/>
                  </a:lnTo>
                  <a:lnTo>
                    <a:pt x="346" y="48"/>
                  </a:lnTo>
                  <a:lnTo>
                    <a:pt x="305" y="48"/>
                  </a:lnTo>
                  <a:lnTo>
                    <a:pt x="293" y="48"/>
                  </a:lnTo>
                  <a:lnTo>
                    <a:pt x="276" y="48"/>
                  </a:lnTo>
                  <a:lnTo>
                    <a:pt x="270" y="42"/>
                  </a:lnTo>
                  <a:lnTo>
                    <a:pt x="264" y="36"/>
                  </a:lnTo>
                  <a:lnTo>
                    <a:pt x="264" y="30"/>
                  </a:lnTo>
                  <a:lnTo>
                    <a:pt x="264" y="12"/>
                  </a:lnTo>
                  <a:lnTo>
                    <a:pt x="270" y="6"/>
                  </a:lnTo>
                  <a:lnTo>
                    <a:pt x="281" y="0"/>
                  </a:lnTo>
                  <a:lnTo>
                    <a:pt x="293" y="0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0" name="Freeform 70"/>
            <p:cNvSpPr>
              <a:spLocks/>
            </p:cNvSpPr>
            <p:nvPr/>
          </p:nvSpPr>
          <p:spPr bwMode="auto">
            <a:xfrm>
              <a:off x="15169" y="1152"/>
              <a:ext cx="369" cy="1626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7" y="6"/>
                </a:cxn>
                <a:cxn ang="0">
                  <a:pos x="363" y="12"/>
                </a:cxn>
                <a:cxn ang="0">
                  <a:pos x="369" y="18"/>
                </a:cxn>
                <a:cxn ang="0">
                  <a:pos x="369" y="24"/>
                </a:cxn>
                <a:cxn ang="0">
                  <a:pos x="363" y="24"/>
                </a:cxn>
                <a:cxn ang="0">
                  <a:pos x="363" y="30"/>
                </a:cxn>
                <a:cxn ang="0">
                  <a:pos x="357" y="36"/>
                </a:cxn>
                <a:cxn ang="0">
                  <a:pos x="345" y="48"/>
                </a:cxn>
                <a:cxn ang="0">
                  <a:pos x="258" y="156"/>
                </a:cxn>
                <a:cxn ang="0">
                  <a:pos x="193" y="276"/>
                </a:cxn>
                <a:cxn ang="0">
                  <a:pos x="146" y="402"/>
                </a:cxn>
                <a:cxn ang="0">
                  <a:pos x="111" y="534"/>
                </a:cxn>
                <a:cxn ang="0">
                  <a:pos x="94" y="672"/>
                </a:cxn>
                <a:cxn ang="0">
                  <a:pos x="88" y="816"/>
                </a:cxn>
                <a:cxn ang="0">
                  <a:pos x="94" y="942"/>
                </a:cxn>
                <a:cxn ang="0">
                  <a:pos x="111" y="1080"/>
                </a:cxn>
                <a:cxn ang="0">
                  <a:pos x="140" y="1212"/>
                </a:cxn>
                <a:cxn ang="0">
                  <a:pos x="187" y="1344"/>
                </a:cxn>
                <a:cxn ang="0">
                  <a:pos x="252" y="1464"/>
                </a:cxn>
                <a:cxn ang="0">
                  <a:pos x="340" y="1578"/>
                </a:cxn>
                <a:cxn ang="0">
                  <a:pos x="351" y="1590"/>
                </a:cxn>
                <a:cxn ang="0">
                  <a:pos x="363" y="1602"/>
                </a:cxn>
                <a:cxn ang="0">
                  <a:pos x="363" y="1608"/>
                </a:cxn>
                <a:cxn ang="0">
                  <a:pos x="369" y="1608"/>
                </a:cxn>
                <a:cxn ang="0">
                  <a:pos x="369" y="1614"/>
                </a:cxn>
                <a:cxn ang="0">
                  <a:pos x="369" y="1614"/>
                </a:cxn>
                <a:cxn ang="0">
                  <a:pos x="363" y="1620"/>
                </a:cxn>
                <a:cxn ang="0">
                  <a:pos x="357" y="1626"/>
                </a:cxn>
                <a:cxn ang="0">
                  <a:pos x="351" y="1626"/>
                </a:cxn>
                <a:cxn ang="0">
                  <a:pos x="334" y="1620"/>
                </a:cxn>
                <a:cxn ang="0">
                  <a:pos x="299" y="1596"/>
                </a:cxn>
                <a:cxn ang="0">
                  <a:pos x="258" y="1548"/>
                </a:cxn>
                <a:cxn ang="0">
                  <a:pos x="205" y="1494"/>
                </a:cxn>
                <a:cxn ang="0">
                  <a:pos x="152" y="1416"/>
                </a:cxn>
                <a:cxn ang="0">
                  <a:pos x="105" y="1320"/>
                </a:cxn>
                <a:cxn ang="0">
                  <a:pos x="47" y="1182"/>
                </a:cxn>
                <a:cxn ang="0">
                  <a:pos x="18" y="1050"/>
                </a:cxn>
                <a:cxn ang="0">
                  <a:pos x="0" y="924"/>
                </a:cxn>
                <a:cxn ang="0">
                  <a:pos x="0" y="816"/>
                </a:cxn>
                <a:cxn ang="0">
                  <a:pos x="6" y="666"/>
                </a:cxn>
                <a:cxn ang="0">
                  <a:pos x="35" y="498"/>
                </a:cxn>
                <a:cxn ang="0">
                  <a:pos x="100" y="318"/>
                </a:cxn>
                <a:cxn ang="0">
                  <a:pos x="146" y="222"/>
                </a:cxn>
                <a:cxn ang="0">
                  <a:pos x="199" y="144"/>
                </a:cxn>
                <a:cxn ang="0">
                  <a:pos x="252" y="84"/>
                </a:cxn>
                <a:cxn ang="0">
                  <a:pos x="299" y="36"/>
                </a:cxn>
                <a:cxn ang="0">
                  <a:pos x="334" y="12"/>
                </a:cxn>
                <a:cxn ang="0">
                  <a:pos x="351" y="0"/>
                </a:cxn>
              </a:cxnLst>
              <a:rect l="0" t="0" r="r" b="b"/>
              <a:pathLst>
                <a:path w="369" h="1626">
                  <a:moveTo>
                    <a:pt x="351" y="0"/>
                  </a:moveTo>
                  <a:lnTo>
                    <a:pt x="357" y="6"/>
                  </a:lnTo>
                  <a:lnTo>
                    <a:pt x="363" y="12"/>
                  </a:lnTo>
                  <a:lnTo>
                    <a:pt x="369" y="18"/>
                  </a:lnTo>
                  <a:lnTo>
                    <a:pt x="369" y="24"/>
                  </a:lnTo>
                  <a:lnTo>
                    <a:pt x="363" y="24"/>
                  </a:lnTo>
                  <a:lnTo>
                    <a:pt x="363" y="30"/>
                  </a:lnTo>
                  <a:lnTo>
                    <a:pt x="357" y="36"/>
                  </a:lnTo>
                  <a:lnTo>
                    <a:pt x="345" y="48"/>
                  </a:lnTo>
                  <a:lnTo>
                    <a:pt x="258" y="156"/>
                  </a:lnTo>
                  <a:lnTo>
                    <a:pt x="193" y="276"/>
                  </a:lnTo>
                  <a:lnTo>
                    <a:pt x="146" y="402"/>
                  </a:lnTo>
                  <a:lnTo>
                    <a:pt x="111" y="534"/>
                  </a:lnTo>
                  <a:lnTo>
                    <a:pt x="94" y="672"/>
                  </a:lnTo>
                  <a:lnTo>
                    <a:pt x="88" y="816"/>
                  </a:lnTo>
                  <a:lnTo>
                    <a:pt x="94" y="942"/>
                  </a:lnTo>
                  <a:lnTo>
                    <a:pt x="111" y="1080"/>
                  </a:lnTo>
                  <a:lnTo>
                    <a:pt x="140" y="1212"/>
                  </a:lnTo>
                  <a:lnTo>
                    <a:pt x="187" y="1344"/>
                  </a:lnTo>
                  <a:lnTo>
                    <a:pt x="252" y="1464"/>
                  </a:lnTo>
                  <a:lnTo>
                    <a:pt x="340" y="1578"/>
                  </a:lnTo>
                  <a:lnTo>
                    <a:pt x="351" y="1590"/>
                  </a:lnTo>
                  <a:lnTo>
                    <a:pt x="363" y="1602"/>
                  </a:lnTo>
                  <a:lnTo>
                    <a:pt x="363" y="1608"/>
                  </a:lnTo>
                  <a:lnTo>
                    <a:pt x="369" y="1608"/>
                  </a:lnTo>
                  <a:lnTo>
                    <a:pt x="369" y="1614"/>
                  </a:lnTo>
                  <a:lnTo>
                    <a:pt x="369" y="1614"/>
                  </a:lnTo>
                  <a:lnTo>
                    <a:pt x="363" y="1620"/>
                  </a:lnTo>
                  <a:lnTo>
                    <a:pt x="357" y="1626"/>
                  </a:lnTo>
                  <a:lnTo>
                    <a:pt x="351" y="1626"/>
                  </a:lnTo>
                  <a:lnTo>
                    <a:pt x="334" y="1620"/>
                  </a:lnTo>
                  <a:lnTo>
                    <a:pt x="299" y="1596"/>
                  </a:lnTo>
                  <a:lnTo>
                    <a:pt x="258" y="1548"/>
                  </a:lnTo>
                  <a:lnTo>
                    <a:pt x="205" y="1494"/>
                  </a:lnTo>
                  <a:lnTo>
                    <a:pt x="152" y="1416"/>
                  </a:lnTo>
                  <a:lnTo>
                    <a:pt x="105" y="1320"/>
                  </a:lnTo>
                  <a:lnTo>
                    <a:pt x="47" y="1182"/>
                  </a:lnTo>
                  <a:lnTo>
                    <a:pt x="18" y="1050"/>
                  </a:lnTo>
                  <a:lnTo>
                    <a:pt x="0" y="924"/>
                  </a:lnTo>
                  <a:lnTo>
                    <a:pt x="0" y="816"/>
                  </a:lnTo>
                  <a:lnTo>
                    <a:pt x="6" y="666"/>
                  </a:lnTo>
                  <a:lnTo>
                    <a:pt x="35" y="498"/>
                  </a:lnTo>
                  <a:lnTo>
                    <a:pt x="100" y="318"/>
                  </a:lnTo>
                  <a:lnTo>
                    <a:pt x="146" y="222"/>
                  </a:lnTo>
                  <a:lnTo>
                    <a:pt x="199" y="144"/>
                  </a:lnTo>
                  <a:lnTo>
                    <a:pt x="252" y="84"/>
                  </a:lnTo>
                  <a:lnTo>
                    <a:pt x="299" y="36"/>
                  </a:lnTo>
                  <a:lnTo>
                    <a:pt x="334" y="12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1" name="Freeform 71"/>
            <p:cNvSpPr>
              <a:spLocks noEditPoints="1"/>
            </p:cNvSpPr>
            <p:nvPr/>
          </p:nvSpPr>
          <p:spPr bwMode="auto">
            <a:xfrm>
              <a:off x="15743" y="1638"/>
              <a:ext cx="860" cy="1086"/>
            </a:xfrm>
            <a:custGeom>
              <a:avLst/>
              <a:gdLst/>
              <a:ahLst/>
              <a:cxnLst>
                <a:cxn ang="0">
                  <a:pos x="64" y="798"/>
                </a:cxn>
                <a:cxn ang="0">
                  <a:pos x="41" y="972"/>
                </a:cxn>
                <a:cxn ang="0">
                  <a:pos x="47" y="1014"/>
                </a:cxn>
                <a:cxn ang="0">
                  <a:pos x="82" y="1050"/>
                </a:cxn>
                <a:cxn ang="0">
                  <a:pos x="199" y="996"/>
                </a:cxn>
                <a:cxn ang="0">
                  <a:pos x="240" y="846"/>
                </a:cxn>
                <a:cxn ang="0">
                  <a:pos x="105" y="648"/>
                </a:cxn>
                <a:cxn ang="0">
                  <a:pos x="281" y="0"/>
                </a:cxn>
                <a:cxn ang="0">
                  <a:pos x="287" y="24"/>
                </a:cxn>
                <a:cxn ang="0">
                  <a:pos x="269" y="36"/>
                </a:cxn>
                <a:cxn ang="0">
                  <a:pos x="123" y="210"/>
                </a:cxn>
                <a:cxn ang="0">
                  <a:pos x="88" y="420"/>
                </a:cxn>
                <a:cxn ang="0">
                  <a:pos x="199" y="360"/>
                </a:cxn>
                <a:cxn ang="0">
                  <a:pos x="445" y="126"/>
                </a:cxn>
                <a:cxn ang="0">
                  <a:pos x="650" y="66"/>
                </a:cxn>
                <a:cxn ang="0">
                  <a:pos x="831" y="174"/>
                </a:cxn>
                <a:cxn ang="0">
                  <a:pos x="849" y="426"/>
                </a:cxn>
                <a:cxn ang="0">
                  <a:pos x="673" y="690"/>
                </a:cxn>
                <a:cxn ang="0">
                  <a:pos x="439" y="744"/>
                </a:cxn>
                <a:cxn ang="0">
                  <a:pos x="351" y="618"/>
                </a:cxn>
                <a:cxn ang="0">
                  <a:pos x="357" y="576"/>
                </a:cxn>
                <a:cxn ang="0">
                  <a:pos x="386" y="546"/>
                </a:cxn>
                <a:cxn ang="0">
                  <a:pos x="421" y="552"/>
                </a:cxn>
                <a:cxn ang="0">
                  <a:pos x="427" y="570"/>
                </a:cxn>
                <a:cxn ang="0">
                  <a:pos x="427" y="582"/>
                </a:cxn>
                <a:cxn ang="0">
                  <a:pos x="410" y="606"/>
                </a:cxn>
                <a:cxn ang="0">
                  <a:pos x="421" y="690"/>
                </a:cxn>
                <a:cxn ang="0">
                  <a:pos x="497" y="720"/>
                </a:cxn>
                <a:cxn ang="0">
                  <a:pos x="638" y="642"/>
                </a:cxn>
                <a:cxn ang="0">
                  <a:pos x="743" y="420"/>
                </a:cxn>
                <a:cxn ang="0">
                  <a:pos x="761" y="216"/>
                </a:cxn>
                <a:cxn ang="0">
                  <a:pos x="696" y="114"/>
                </a:cxn>
                <a:cxn ang="0">
                  <a:pos x="532" y="126"/>
                </a:cxn>
                <a:cxn ang="0">
                  <a:pos x="304" y="288"/>
                </a:cxn>
                <a:cxn ang="0">
                  <a:pos x="152" y="534"/>
                </a:cxn>
                <a:cxn ang="0">
                  <a:pos x="170" y="564"/>
                </a:cxn>
                <a:cxn ang="0">
                  <a:pos x="246" y="666"/>
                </a:cxn>
                <a:cxn ang="0">
                  <a:pos x="310" y="780"/>
                </a:cxn>
                <a:cxn ang="0">
                  <a:pos x="269" y="966"/>
                </a:cxn>
                <a:cxn ang="0">
                  <a:pos x="105" y="1086"/>
                </a:cxn>
                <a:cxn ang="0">
                  <a:pos x="6" y="1008"/>
                </a:cxn>
                <a:cxn ang="0">
                  <a:pos x="17" y="828"/>
                </a:cxn>
                <a:cxn ang="0">
                  <a:pos x="76" y="606"/>
                </a:cxn>
                <a:cxn ang="0">
                  <a:pos x="17" y="492"/>
                </a:cxn>
                <a:cxn ang="0">
                  <a:pos x="52" y="228"/>
                </a:cxn>
                <a:cxn ang="0">
                  <a:pos x="210" y="18"/>
                </a:cxn>
              </a:cxnLst>
              <a:rect l="0" t="0" r="r" b="b"/>
              <a:pathLst>
                <a:path w="860" h="1086">
                  <a:moveTo>
                    <a:pt x="105" y="648"/>
                  </a:moveTo>
                  <a:lnTo>
                    <a:pt x="88" y="714"/>
                  </a:lnTo>
                  <a:lnTo>
                    <a:pt x="64" y="798"/>
                  </a:lnTo>
                  <a:lnTo>
                    <a:pt x="47" y="882"/>
                  </a:lnTo>
                  <a:lnTo>
                    <a:pt x="41" y="954"/>
                  </a:lnTo>
                  <a:lnTo>
                    <a:pt x="41" y="972"/>
                  </a:lnTo>
                  <a:lnTo>
                    <a:pt x="41" y="984"/>
                  </a:lnTo>
                  <a:lnTo>
                    <a:pt x="41" y="1002"/>
                  </a:lnTo>
                  <a:lnTo>
                    <a:pt x="47" y="1014"/>
                  </a:lnTo>
                  <a:lnTo>
                    <a:pt x="52" y="1032"/>
                  </a:lnTo>
                  <a:lnTo>
                    <a:pt x="64" y="1038"/>
                  </a:lnTo>
                  <a:lnTo>
                    <a:pt x="82" y="1050"/>
                  </a:lnTo>
                  <a:lnTo>
                    <a:pt x="105" y="1050"/>
                  </a:lnTo>
                  <a:lnTo>
                    <a:pt x="152" y="1032"/>
                  </a:lnTo>
                  <a:lnTo>
                    <a:pt x="199" y="996"/>
                  </a:lnTo>
                  <a:lnTo>
                    <a:pt x="228" y="936"/>
                  </a:lnTo>
                  <a:lnTo>
                    <a:pt x="240" y="864"/>
                  </a:lnTo>
                  <a:lnTo>
                    <a:pt x="240" y="846"/>
                  </a:lnTo>
                  <a:lnTo>
                    <a:pt x="234" y="822"/>
                  </a:lnTo>
                  <a:lnTo>
                    <a:pt x="222" y="798"/>
                  </a:lnTo>
                  <a:lnTo>
                    <a:pt x="105" y="648"/>
                  </a:lnTo>
                  <a:close/>
                  <a:moveTo>
                    <a:pt x="269" y="0"/>
                  </a:moveTo>
                  <a:lnTo>
                    <a:pt x="275" y="0"/>
                  </a:lnTo>
                  <a:lnTo>
                    <a:pt x="281" y="0"/>
                  </a:lnTo>
                  <a:lnTo>
                    <a:pt x="287" y="6"/>
                  </a:lnTo>
                  <a:lnTo>
                    <a:pt x="292" y="12"/>
                  </a:lnTo>
                  <a:lnTo>
                    <a:pt x="287" y="24"/>
                  </a:lnTo>
                  <a:lnTo>
                    <a:pt x="287" y="30"/>
                  </a:lnTo>
                  <a:lnTo>
                    <a:pt x="275" y="36"/>
                  </a:lnTo>
                  <a:lnTo>
                    <a:pt x="269" y="36"/>
                  </a:lnTo>
                  <a:lnTo>
                    <a:pt x="210" y="66"/>
                  </a:lnTo>
                  <a:lnTo>
                    <a:pt x="164" y="126"/>
                  </a:lnTo>
                  <a:lnTo>
                    <a:pt x="123" y="210"/>
                  </a:lnTo>
                  <a:lnTo>
                    <a:pt x="93" y="300"/>
                  </a:lnTo>
                  <a:lnTo>
                    <a:pt x="82" y="390"/>
                  </a:lnTo>
                  <a:lnTo>
                    <a:pt x="88" y="420"/>
                  </a:lnTo>
                  <a:lnTo>
                    <a:pt x="93" y="462"/>
                  </a:lnTo>
                  <a:lnTo>
                    <a:pt x="123" y="498"/>
                  </a:lnTo>
                  <a:lnTo>
                    <a:pt x="199" y="360"/>
                  </a:lnTo>
                  <a:lnTo>
                    <a:pt x="281" y="258"/>
                  </a:lnTo>
                  <a:lnTo>
                    <a:pt x="363" y="180"/>
                  </a:lnTo>
                  <a:lnTo>
                    <a:pt x="445" y="126"/>
                  </a:lnTo>
                  <a:lnTo>
                    <a:pt x="521" y="90"/>
                  </a:lnTo>
                  <a:lnTo>
                    <a:pt x="591" y="72"/>
                  </a:lnTo>
                  <a:lnTo>
                    <a:pt x="650" y="66"/>
                  </a:lnTo>
                  <a:lnTo>
                    <a:pt x="726" y="84"/>
                  </a:lnTo>
                  <a:lnTo>
                    <a:pt x="784" y="120"/>
                  </a:lnTo>
                  <a:lnTo>
                    <a:pt x="831" y="174"/>
                  </a:lnTo>
                  <a:lnTo>
                    <a:pt x="854" y="240"/>
                  </a:lnTo>
                  <a:lnTo>
                    <a:pt x="860" y="312"/>
                  </a:lnTo>
                  <a:lnTo>
                    <a:pt x="849" y="426"/>
                  </a:lnTo>
                  <a:lnTo>
                    <a:pt x="808" y="528"/>
                  </a:lnTo>
                  <a:lnTo>
                    <a:pt x="749" y="618"/>
                  </a:lnTo>
                  <a:lnTo>
                    <a:pt x="673" y="690"/>
                  </a:lnTo>
                  <a:lnTo>
                    <a:pt x="585" y="738"/>
                  </a:lnTo>
                  <a:lnTo>
                    <a:pt x="497" y="756"/>
                  </a:lnTo>
                  <a:lnTo>
                    <a:pt x="439" y="744"/>
                  </a:lnTo>
                  <a:lnTo>
                    <a:pt x="392" y="714"/>
                  </a:lnTo>
                  <a:lnTo>
                    <a:pt x="363" y="666"/>
                  </a:lnTo>
                  <a:lnTo>
                    <a:pt x="351" y="618"/>
                  </a:lnTo>
                  <a:lnTo>
                    <a:pt x="357" y="606"/>
                  </a:lnTo>
                  <a:lnTo>
                    <a:pt x="357" y="588"/>
                  </a:lnTo>
                  <a:lnTo>
                    <a:pt x="357" y="576"/>
                  </a:lnTo>
                  <a:lnTo>
                    <a:pt x="363" y="564"/>
                  </a:lnTo>
                  <a:lnTo>
                    <a:pt x="374" y="552"/>
                  </a:lnTo>
                  <a:lnTo>
                    <a:pt x="386" y="546"/>
                  </a:lnTo>
                  <a:lnTo>
                    <a:pt x="398" y="546"/>
                  </a:lnTo>
                  <a:lnTo>
                    <a:pt x="410" y="546"/>
                  </a:lnTo>
                  <a:lnTo>
                    <a:pt x="421" y="552"/>
                  </a:lnTo>
                  <a:lnTo>
                    <a:pt x="421" y="558"/>
                  </a:lnTo>
                  <a:lnTo>
                    <a:pt x="427" y="564"/>
                  </a:lnTo>
                  <a:lnTo>
                    <a:pt x="427" y="570"/>
                  </a:lnTo>
                  <a:lnTo>
                    <a:pt x="427" y="570"/>
                  </a:lnTo>
                  <a:lnTo>
                    <a:pt x="427" y="576"/>
                  </a:lnTo>
                  <a:lnTo>
                    <a:pt x="427" y="582"/>
                  </a:lnTo>
                  <a:lnTo>
                    <a:pt x="427" y="594"/>
                  </a:lnTo>
                  <a:lnTo>
                    <a:pt x="421" y="600"/>
                  </a:lnTo>
                  <a:lnTo>
                    <a:pt x="410" y="606"/>
                  </a:lnTo>
                  <a:lnTo>
                    <a:pt x="392" y="612"/>
                  </a:lnTo>
                  <a:lnTo>
                    <a:pt x="404" y="660"/>
                  </a:lnTo>
                  <a:lnTo>
                    <a:pt x="421" y="690"/>
                  </a:lnTo>
                  <a:lnTo>
                    <a:pt x="445" y="708"/>
                  </a:lnTo>
                  <a:lnTo>
                    <a:pt x="468" y="714"/>
                  </a:lnTo>
                  <a:lnTo>
                    <a:pt x="497" y="720"/>
                  </a:lnTo>
                  <a:lnTo>
                    <a:pt x="538" y="714"/>
                  </a:lnTo>
                  <a:lnTo>
                    <a:pt x="585" y="684"/>
                  </a:lnTo>
                  <a:lnTo>
                    <a:pt x="638" y="642"/>
                  </a:lnTo>
                  <a:lnTo>
                    <a:pt x="691" y="564"/>
                  </a:lnTo>
                  <a:lnTo>
                    <a:pt x="714" y="504"/>
                  </a:lnTo>
                  <a:lnTo>
                    <a:pt x="743" y="420"/>
                  </a:lnTo>
                  <a:lnTo>
                    <a:pt x="761" y="336"/>
                  </a:lnTo>
                  <a:lnTo>
                    <a:pt x="767" y="264"/>
                  </a:lnTo>
                  <a:lnTo>
                    <a:pt x="761" y="216"/>
                  </a:lnTo>
                  <a:lnTo>
                    <a:pt x="749" y="174"/>
                  </a:lnTo>
                  <a:lnTo>
                    <a:pt x="726" y="138"/>
                  </a:lnTo>
                  <a:lnTo>
                    <a:pt x="696" y="114"/>
                  </a:lnTo>
                  <a:lnTo>
                    <a:pt x="650" y="102"/>
                  </a:lnTo>
                  <a:lnTo>
                    <a:pt x="597" y="108"/>
                  </a:lnTo>
                  <a:lnTo>
                    <a:pt x="532" y="126"/>
                  </a:lnTo>
                  <a:lnTo>
                    <a:pt x="462" y="156"/>
                  </a:lnTo>
                  <a:lnTo>
                    <a:pt x="386" y="210"/>
                  </a:lnTo>
                  <a:lnTo>
                    <a:pt x="304" y="288"/>
                  </a:lnTo>
                  <a:lnTo>
                    <a:pt x="222" y="396"/>
                  </a:lnTo>
                  <a:lnTo>
                    <a:pt x="152" y="534"/>
                  </a:lnTo>
                  <a:lnTo>
                    <a:pt x="152" y="534"/>
                  </a:lnTo>
                  <a:lnTo>
                    <a:pt x="152" y="534"/>
                  </a:lnTo>
                  <a:lnTo>
                    <a:pt x="152" y="534"/>
                  </a:lnTo>
                  <a:lnTo>
                    <a:pt x="170" y="564"/>
                  </a:lnTo>
                  <a:lnTo>
                    <a:pt x="199" y="600"/>
                  </a:lnTo>
                  <a:lnTo>
                    <a:pt x="222" y="636"/>
                  </a:lnTo>
                  <a:lnTo>
                    <a:pt x="246" y="666"/>
                  </a:lnTo>
                  <a:lnTo>
                    <a:pt x="281" y="714"/>
                  </a:lnTo>
                  <a:lnTo>
                    <a:pt x="298" y="744"/>
                  </a:lnTo>
                  <a:lnTo>
                    <a:pt x="310" y="780"/>
                  </a:lnTo>
                  <a:lnTo>
                    <a:pt x="316" y="816"/>
                  </a:lnTo>
                  <a:lnTo>
                    <a:pt x="304" y="894"/>
                  </a:lnTo>
                  <a:lnTo>
                    <a:pt x="269" y="966"/>
                  </a:lnTo>
                  <a:lnTo>
                    <a:pt x="222" y="1032"/>
                  </a:lnTo>
                  <a:lnTo>
                    <a:pt x="170" y="1068"/>
                  </a:lnTo>
                  <a:lnTo>
                    <a:pt x="105" y="1086"/>
                  </a:lnTo>
                  <a:lnTo>
                    <a:pt x="52" y="1074"/>
                  </a:lnTo>
                  <a:lnTo>
                    <a:pt x="23" y="1050"/>
                  </a:lnTo>
                  <a:lnTo>
                    <a:pt x="6" y="1008"/>
                  </a:lnTo>
                  <a:lnTo>
                    <a:pt x="0" y="954"/>
                  </a:lnTo>
                  <a:lnTo>
                    <a:pt x="6" y="900"/>
                  </a:lnTo>
                  <a:lnTo>
                    <a:pt x="17" y="828"/>
                  </a:lnTo>
                  <a:lnTo>
                    <a:pt x="35" y="756"/>
                  </a:lnTo>
                  <a:lnTo>
                    <a:pt x="52" y="678"/>
                  </a:lnTo>
                  <a:lnTo>
                    <a:pt x="76" y="606"/>
                  </a:lnTo>
                  <a:lnTo>
                    <a:pt x="52" y="576"/>
                  </a:lnTo>
                  <a:lnTo>
                    <a:pt x="29" y="540"/>
                  </a:lnTo>
                  <a:lnTo>
                    <a:pt x="17" y="492"/>
                  </a:lnTo>
                  <a:lnTo>
                    <a:pt x="11" y="432"/>
                  </a:lnTo>
                  <a:lnTo>
                    <a:pt x="23" y="330"/>
                  </a:lnTo>
                  <a:lnTo>
                    <a:pt x="52" y="228"/>
                  </a:lnTo>
                  <a:lnTo>
                    <a:pt x="99" y="138"/>
                  </a:lnTo>
                  <a:lnTo>
                    <a:pt x="152" y="66"/>
                  </a:lnTo>
                  <a:lnTo>
                    <a:pt x="210" y="18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2" name="Freeform 72"/>
            <p:cNvSpPr>
              <a:spLocks noEditPoints="1"/>
            </p:cNvSpPr>
            <p:nvPr/>
          </p:nvSpPr>
          <p:spPr bwMode="auto">
            <a:xfrm>
              <a:off x="16756" y="1638"/>
              <a:ext cx="866" cy="1086"/>
            </a:xfrm>
            <a:custGeom>
              <a:avLst/>
              <a:gdLst/>
              <a:ahLst/>
              <a:cxnLst>
                <a:cxn ang="0">
                  <a:pos x="64" y="798"/>
                </a:cxn>
                <a:cxn ang="0">
                  <a:pos x="41" y="972"/>
                </a:cxn>
                <a:cxn ang="0">
                  <a:pos x="52" y="1014"/>
                </a:cxn>
                <a:cxn ang="0">
                  <a:pos x="87" y="1050"/>
                </a:cxn>
                <a:cxn ang="0">
                  <a:pos x="199" y="996"/>
                </a:cxn>
                <a:cxn ang="0">
                  <a:pos x="240" y="846"/>
                </a:cxn>
                <a:cxn ang="0">
                  <a:pos x="105" y="648"/>
                </a:cxn>
                <a:cxn ang="0">
                  <a:pos x="286" y="0"/>
                </a:cxn>
                <a:cxn ang="0">
                  <a:pos x="292" y="24"/>
                </a:cxn>
                <a:cxn ang="0">
                  <a:pos x="269" y="36"/>
                </a:cxn>
                <a:cxn ang="0">
                  <a:pos x="123" y="210"/>
                </a:cxn>
                <a:cxn ang="0">
                  <a:pos x="87" y="420"/>
                </a:cxn>
                <a:cxn ang="0">
                  <a:pos x="204" y="360"/>
                </a:cxn>
                <a:cxn ang="0">
                  <a:pos x="445" y="126"/>
                </a:cxn>
                <a:cxn ang="0">
                  <a:pos x="655" y="66"/>
                </a:cxn>
                <a:cxn ang="0">
                  <a:pos x="831" y="174"/>
                </a:cxn>
                <a:cxn ang="0">
                  <a:pos x="848" y="426"/>
                </a:cxn>
                <a:cxn ang="0">
                  <a:pos x="673" y="690"/>
                </a:cxn>
                <a:cxn ang="0">
                  <a:pos x="439" y="744"/>
                </a:cxn>
                <a:cxn ang="0">
                  <a:pos x="357" y="618"/>
                </a:cxn>
                <a:cxn ang="0">
                  <a:pos x="363" y="576"/>
                </a:cxn>
                <a:cxn ang="0">
                  <a:pos x="386" y="546"/>
                </a:cxn>
                <a:cxn ang="0">
                  <a:pos x="421" y="552"/>
                </a:cxn>
                <a:cxn ang="0">
                  <a:pos x="433" y="570"/>
                </a:cxn>
                <a:cxn ang="0">
                  <a:pos x="427" y="582"/>
                </a:cxn>
                <a:cxn ang="0">
                  <a:pos x="409" y="606"/>
                </a:cxn>
                <a:cxn ang="0">
                  <a:pos x="421" y="690"/>
                </a:cxn>
                <a:cxn ang="0">
                  <a:pos x="497" y="720"/>
                </a:cxn>
                <a:cxn ang="0">
                  <a:pos x="638" y="642"/>
                </a:cxn>
                <a:cxn ang="0">
                  <a:pos x="743" y="420"/>
                </a:cxn>
                <a:cxn ang="0">
                  <a:pos x="767" y="216"/>
                </a:cxn>
                <a:cxn ang="0">
                  <a:pos x="696" y="114"/>
                </a:cxn>
                <a:cxn ang="0">
                  <a:pos x="538" y="126"/>
                </a:cxn>
                <a:cxn ang="0">
                  <a:pos x="304" y="288"/>
                </a:cxn>
                <a:cxn ang="0">
                  <a:pos x="152" y="534"/>
                </a:cxn>
                <a:cxn ang="0">
                  <a:pos x="169" y="564"/>
                </a:cxn>
                <a:cxn ang="0">
                  <a:pos x="245" y="666"/>
                </a:cxn>
                <a:cxn ang="0">
                  <a:pos x="316" y="780"/>
                </a:cxn>
                <a:cxn ang="0">
                  <a:pos x="275" y="966"/>
                </a:cxn>
                <a:cxn ang="0">
                  <a:pos x="105" y="1086"/>
                </a:cxn>
                <a:cxn ang="0">
                  <a:pos x="5" y="1008"/>
                </a:cxn>
                <a:cxn ang="0">
                  <a:pos x="17" y="828"/>
                </a:cxn>
                <a:cxn ang="0">
                  <a:pos x="82" y="606"/>
                </a:cxn>
                <a:cxn ang="0">
                  <a:pos x="17" y="492"/>
                </a:cxn>
                <a:cxn ang="0">
                  <a:pos x="58" y="228"/>
                </a:cxn>
                <a:cxn ang="0">
                  <a:pos x="216" y="18"/>
                </a:cxn>
              </a:cxnLst>
              <a:rect l="0" t="0" r="r" b="b"/>
              <a:pathLst>
                <a:path w="866" h="1086">
                  <a:moveTo>
                    <a:pt x="105" y="648"/>
                  </a:moveTo>
                  <a:lnTo>
                    <a:pt x="87" y="714"/>
                  </a:lnTo>
                  <a:lnTo>
                    <a:pt x="64" y="798"/>
                  </a:lnTo>
                  <a:lnTo>
                    <a:pt x="46" y="882"/>
                  </a:lnTo>
                  <a:lnTo>
                    <a:pt x="41" y="954"/>
                  </a:lnTo>
                  <a:lnTo>
                    <a:pt x="41" y="972"/>
                  </a:lnTo>
                  <a:lnTo>
                    <a:pt x="41" y="984"/>
                  </a:lnTo>
                  <a:lnTo>
                    <a:pt x="46" y="1002"/>
                  </a:lnTo>
                  <a:lnTo>
                    <a:pt x="52" y="1014"/>
                  </a:lnTo>
                  <a:lnTo>
                    <a:pt x="58" y="1032"/>
                  </a:lnTo>
                  <a:lnTo>
                    <a:pt x="70" y="1038"/>
                  </a:lnTo>
                  <a:lnTo>
                    <a:pt x="87" y="1050"/>
                  </a:lnTo>
                  <a:lnTo>
                    <a:pt x="105" y="1050"/>
                  </a:lnTo>
                  <a:lnTo>
                    <a:pt x="158" y="1032"/>
                  </a:lnTo>
                  <a:lnTo>
                    <a:pt x="199" y="996"/>
                  </a:lnTo>
                  <a:lnTo>
                    <a:pt x="234" y="936"/>
                  </a:lnTo>
                  <a:lnTo>
                    <a:pt x="245" y="864"/>
                  </a:lnTo>
                  <a:lnTo>
                    <a:pt x="240" y="846"/>
                  </a:lnTo>
                  <a:lnTo>
                    <a:pt x="234" y="822"/>
                  </a:lnTo>
                  <a:lnTo>
                    <a:pt x="222" y="798"/>
                  </a:lnTo>
                  <a:lnTo>
                    <a:pt x="105" y="648"/>
                  </a:lnTo>
                  <a:close/>
                  <a:moveTo>
                    <a:pt x="275" y="0"/>
                  </a:moveTo>
                  <a:lnTo>
                    <a:pt x="281" y="0"/>
                  </a:lnTo>
                  <a:lnTo>
                    <a:pt x="286" y="0"/>
                  </a:lnTo>
                  <a:lnTo>
                    <a:pt x="292" y="6"/>
                  </a:lnTo>
                  <a:lnTo>
                    <a:pt x="292" y="12"/>
                  </a:lnTo>
                  <a:lnTo>
                    <a:pt x="292" y="24"/>
                  </a:lnTo>
                  <a:lnTo>
                    <a:pt x="286" y="30"/>
                  </a:lnTo>
                  <a:lnTo>
                    <a:pt x="281" y="36"/>
                  </a:lnTo>
                  <a:lnTo>
                    <a:pt x="269" y="36"/>
                  </a:lnTo>
                  <a:lnTo>
                    <a:pt x="216" y="66"/>
                  </a:lnTo>
                  <a:lnTo>
                    <a:pt x="163" y="126"/>
                  </a:lnTo>
                  <a:lnTo>
                    <a:pt x="123" y="210"/>
                  </a:lnTo>
                  <a:lnTo>
                    <a:pt x="99" y="300"/>
                  </a:lnTo>
                  <a:lnTo>
                    <a:pt x="87" y="390"/>
                  </a:lnTo>
                  <a:lnTo>
                    <a:pt x="87" y="420"/>
                  </a:lnTo>
                  <a:lnTo>
                    <a:pt x="99" y="462"/>
                  </a:lnTo>
                  <a:lnTo>
                    <a:pt x="123" y="498"/>
                  </a:lnTo>
                  <a:lnTo>
                    <a:pt x="204" y="360"/>
                  </a:lnTo>
                  <a:lnTo>
                    <a:pt x="286" y="258"/>
                  </a:lnTo>
                  <a:lnTo>
                    <a:pt x="368" y="180"/>
                  </a:lnTo>
                  <a:lnTo>
                    <a:pt x="445" y="126"/>
                  </a:lnTo>
                  <a:lnTo>
                    <a:pt x="521" y="90"/>
                  </a:lnTo>
                  <a:lnTo>
                    <a:pt x="591" y="72"/>
                  </a:lnTo>
                  <a:lnTo>
                    <a:pt x="655" y="66"/>
                  </a:lnTo>
                  <a:lnTo>
                    <a:pt x="731" y="84"/>
                  </a:lnTo>
                  <a:lnTo>
                    <a:pt x="790" y="120"/>
                  </a:lnTo>
                  <a:lnTo>
                    <a:pt x="831" y="174"/>
                  </a:lnTo>
                  <a:lnTo>
                    <a:pt x="854" y="240"/>
                  </a:lnTo>
                  <a:lnTo>
                    <a:pt x="866" y="312"/>
                  </a:lnTo>
                  <a:lnTo>
                    <a:pt x="848" y="426"/>
                  </a:lnTo>
                  <a:lnTo>
                    <a:pt x="807" y="528"/>
                  </a:lnTo>
                  <a:lnTo>
                    <a:pt x="749" y="618"/>
                  </a:lnTo>
                  <a:lnTo>
                    <a:pt x="673" y="690"/>
                  </a:lnTo>
                  <a:lnTo>
                    <a:pt x="591" y="738"/>
                  </a:lnTo>
                  <a:lnTo>
                    <a:pt x="503" y="756"/>
                  </a:lnTo>
                  <a:lnTo>
                    <a:pt x="439" y="744"/>
                  </a:lnTo>
                  <a:lnTo>
                    <a:pt x="392" y="714"/>
                  </a:lnTo>
                  <a:lnTo>
                    <a:pt x="368" y="666"/>
                  </a:lnTo>
                  <a:lnTo>
                    <a:pt x="357" y="618"/>
                  </a:lnTo>
                  <a:lnTo>
                    <a:pt x="357" y="606"/>
                  </a:lnTo>
                  <a:lnTo>
                    <a:pt x="357" y="588"/>
                  </a:lnTo>
                  <a:lnTo>
                    <a:pt x="363" y="576"/>
                  </a:lnTo>
                  <a:lnTo>
                    <a:pt x="368" y="564"/>
                  </a:lnTo>
                  <a:lnTo>
                    <a:pt x="374" y="552"/>
                  </a:lnTo>
                  <a:lnTo>
                    <a:pt x="386" y="546"/>
                  </a:lnTo>
                  <a:lnTo>
                    <a:pt x="404" y="546"/>
                  </a:lnTo>
                  <a:lnTo>
                    <a:pt x="415" y="546"/>
                  </a:lnTo>
                  <a:lnTo>
                    <a:pt x="421" y="552"/>
                  </a:lnTo>
                  <a:lnTo>
                    <a:pt x="427" y="558"/>
                  </a:lnTo>
                  <a:lnTo>
                    <a:pt x="427" y="564"/>
                  </a:lnTo>
                  <a:lnTo>
                    <a:pt x="433" y="570"/>
                  </a:lnTo>
                  <a:lnTo>
                    <a:pt x="433" y="570"/>
                  </a:lnTo>
                  <a:lnTo>
                    <a:pt x="433" y="576"/>
                  </a:lnTo>
                  <a:lnTo>
                    <a:pt x="427" y="582"/>
                  </a:lnTo>
                  <a:lnTo>
                    <a:pt x="427" y="594"/>
                  </a:lnTo>
                  <a:lnTo>
                    <a:pt x="421" y="600"/>
                  </a:lnTo>
                  <a:lnTo>
                    <a:pt x="409" y="606"/>
                  </a:lnTo>
                  <a:lnTo>
                    <a:pt x="398" y="612"/>
                  </a:lnTo>
                  <a:lnTo>
                    <a:pt x="404" y="660"/>
                  </a:lnTo>
                  <a:lnTo>
                    <a:pt x="421" y="690"/>
                  </a:lnTo>
                  <a:lnTo>
                    <a:pt x="445" y="708"/>
                  </a:lnTo>
                  <a:lnTo>
                    <a:pt x="474" y="714"/>
                  </a:lnTo>
                  <a:lnTo>
                    <a:pt x="497" y="720"/>
                  </a:lnTo>
                  <a:lnTo>
                    <a:pt x="538" y="714"/>
                  </a:lnTo>
                  <a:lnTo>
                    <a:pt x="591" y="684"/>
                  </a:lnTo>
                  <a:lnTo>
                    <a:pt x="638" y="642"/>
                  </a:lnTo>
                  <a:lnTo>
                    <a:pt x="690" y="564"/>
                  </a:lnTo>
                  <a:lnTo>
                    <a:pt x="720" y="504"/>
                  </a:lnTo>
                  <a:lnTo>
                    <a:pt x="743" y="420"/>
                  </a:lnTo>
                  <a:lnTo>
                    <a:pt x="761" y="336"/>
                  </a:lnTo>
                  <a:lnTo>
                    <a:pt x="767" y="264"/>
                  </a:lnTo>
                  <a:lnTo>
                    <a:pt x="767" y="216"/>
                  </a:lnTo>
                  <a:lnTo>
                    <a:pt x="749" y="174"/>
                  </a:lnTo>
                  <a:lnTo>
                    <a:pt x="731" y="138"/>
                  </a:lnTo>
                  <a:lnTo>
                    <a:pt x="696" y="114"/>
                  </a:lnTo>
                  <a:lnTo>
                    <a:pt x="649" y="102"/>
                  </a:lnTo>
                  <a:lnTo>
                    <a:pt x="597" y="108"/>
                  </a:lnTo>
                  <a:lnTo>
                    <a:pt x="538" y="126"/>
                  </a:lnTo>
                  <a:lnTo>
                    <a:pt x="462" y="156"/>
                  </a:lnTo>
                  <a:lnTo>
                    <a:pt x="386" y="210"/>
                  </a:lnTo>
                  <a:lnTo>
                    <a:pt x="304" y="288"/>
                  </a:lnTo>
                  <a:lnTo>
                    <a:pt x="228" y="396"/>
                  </a:lnTo>
                  <a:lnTo>
                    <a:pt x="152" y="534"/>
                  </a:lnTo>
                  <a:lnTo>
                    <a:pt x="152" y="534"/>
                  </a:lnTo>
                  <a:lnTo>
                    <a:pt x="152" y="534"/>
                  </a:lnTo>
                  <a:lnTo>
                    <a:pt x="152" y="534"/>
                  </a:lnTo>
                  <a:lnTo>
                    <a:pt x="169" y="564"/>
                  </a:lnTo>
                  <a:lnTo>
                    <a:pt x="199" y="600"/>
                  </a:lnTo>
                  <a:lnTo>
                    <a:pt x="228" y="636"/>
                  </a:lnTo>
                  <a:lnTo>
                    <a:pt x="245" y="666"/>
                  </a:lnTo>
                  <a:lnTo>
                    <a:pt x="281" y="714"/>
                  </a:lnTo>
                  <a:lnTo>
                    <a:pt x="304" y="744"/>
                  </a:lnTo>
                  <a:lnTo>
                    <a:pt x="316" y="780"/>
                  </a:lnTo>
                  <a:lnTo>
                    <a:pt x="316" y="816"/>
                  </a:lnTo>
                  <a:lnTo>
                    <a:pt x="304" y="894"/>
                  </a:lnTo>
                  <a:lnTo>
                    <a:pt x="275" y="966"/>
                  </a:lnTo>
                  <a:lnTo>
                    <a:pt x="228" y="1032"/>
                  </a:lnTo>
                  <a:lnTo>
                    <a:pt x="169" y="1068"/>
                  </a:lnTo>
                  <a:lnTo>
                    <a:pt x="105" y="1086"/>
                  </a:lnTo>
                  <a:lnTo>
                    <a:pt x="58" y="1074"/>
                  </a:lnTo>
                  <a:lnTo>
                    <a:pt x="23" y="1050"/>
                  </a:lnTo>
                  <a:lnTo>
                    <a:pt x="5" y="1008"/>
                  </a:lnTo>
                  <a:lnTo>
                    <a:pt x="0" y="954"/>
                  </a:lnTo>
                  <a:lnTo>
                    <a:pt x="5" y="900"/>
                  </a:lnTo>
                  <a:lnTo>
                    <a:pt x="17" y="828"/>
                  </a:lnTo>
                  <a:lnTo>
                    <a:pt x="35" y="756"/>
                  </a:lnTo>
                  <a:lnTo>
                    <a:pt x="58" y="678"/>
                  </a:lnTo>
                  <a:lnTo>
                    <a:pt x="82" y="606"/>
                  </a:lnTo>
                  <a:lnTo>
                    <a:pt x="52" y="576"/>
                  </a:lnTo>
                  <a:lnTo>
                    <a:pt x="35" y="540"/>
                  </a:lnTo>
                  <a:lnTo>
                    <a:pt x="17" y="492"/>
                  </a:lnTo>
                  <a:lnTo>
                    <a:pt x="17" y="432"/>
                  </a:lnTo>
                  <a:lnTo>
                    <a:pt x="23" y="330"/>
                  </a:lnTo>
                  <a:lnTo>
                    <a:pt x="58" y="228"/>
                  </a:lnTo>
                  <a:lnTo>
                    <a:pt x="99" y="138"/>
                  </a:lnTo>
                  <a:lnTo>
                    <a:pt x="158" y="66"/>
                  </a:lnTo>
                  <a:lnTo>
                    <a:pt x="216" y="18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3" name="Freeform 73"/>
            <p:cNvSpPr>
              <a:spLocks/>
            </p:cNvSpPr>
            <p:nvPr/>
          </p:nvSpPr>
          <p:spPr bwMode="auto">
            <a:xfrm>
              <a:off x="17710" y="1140"/>
              <a:ext cx="281" cy="600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34" y="6"/>
                </a:cxn>
                <a:cxn ang="0">
                  <a:pos x="252" y="12"/>
                </a:cxn>
                <a:cxn ang="0">
                  <a:pos x="269" y="24"/>
                </a:cxn>
                <a:cxn ang="0">
                  <a:pos x="281" y="42"/>
                </a:cxn>
                <a:cxn ang="0">
                  <a:pos x="281" y="66"/>
                </a:cxn>
                <a:cxn ang="0">
                  <a:pos x="281" y="72"/>
                </a:cxn>
                <a:cxn ang="0">
                  <a:pos x="275" y="84"/>
                </a:cxn>
                <a:cxn ang="0">
                  <a:pos x="269" y="102"/>
                </a:cxn>
                <a:cxn ang="0">
                  <a:pos x="58" y="576"/>
                </a:cxn>
                <a:cxn ang="0">
                  <a:pos x="53" y="588"/>
                </a:cxn>
                <a:cxn ang="0">
                  <a:pos x="53" y="594"/>
                </a:cxn>
                <a:cxn ang="0">
                  <a:pos x="47" y="600"/>
                </a:cxn>
                <a:cxn ang="0">
                  <a:pos x="41" y="600"/>
                </a:cxn>
                <a:cxn ang="0">
                  <a:pos x="35" y="600"/>
                </a:cxn>
                <a:cxn ang="0">
                  <a:pos x="23" y="594"/>
                </a:cxn>
                <a:cxn ang="0">
                  <a:pos x="12" y="588"/>
                </a:cxn>
                <a:cxn ang="0">
                  <a:pos x="6" y="582"/>
                </a:cxn>
                <a:cxn ang="0">
                  <a:pos x="0" y="576"/>
                </a:cxn>
                <a:cxn ang="0">
                  <a:pos x="0" y="570"/>
                </a:cxn>
                <a:cxn ang="0">
                  <a:pos x="0" y="558"/>
                </a:cxn>
                <a:cxn ang="0">
                  <a:pos x="6" y="552"/>
                </a:cxn>
                <a:cxn ang="0">
                  <a:pos x="152" y="54"/>
                </a:cxn>
                <a:cxn ang="0">
                  <a:pos x="158" y="48"/>
                </a:cxn>
                <a:cxn ang="0">
                  <a:pos x="164" y="30"/>
                </a:cxn>
                <a:cxn ang="0">
                  <a:pos x="170" y="18"/>
                </a:cxn>
                <a:cxn ang="0">
                  <a:pos x="181" y="12"/>
                </a:cxn>
                <a:cxn ang="0">
                  <a:pos x="193" y="6"/>
                </a:cxn>
                <a:cxn ang="0">
                  <a:pos x="216" y="0"/>
                </a:cxn>
              </a:cxnLst>
              <a:rect l="0" t="0" r="r" b="b"/>
              <a:pathLst>
                <a:path w="281" h="600">
                  <a:moveTo>
                    <a:pt x="216" y="0"/>
                  </a:moveTo>
                  <a:lnTo>
                    <a:pt x="234" y="6"/>
                  </a:lnTo>
                  <a:lnTo>
                    <a:pt x="252" y="12"/>
                  </a:lnTo>
                  <a:lnTo>
                    <a:pt x="269" y="24"/>
                  </a:lnTo>
                  <a:lnTo>
                    <a:pt x="281" y="42"/>
                  </a:lnTo>
                  <a:lnTo>
                    <a:pt x="281" y="66"/>
                  </a:lnTo>
                  <a:lnTo>
                    <a:pt x="281" y="72"/>
                  </a:lnTo>
                  <a:lnTo>
                    <a:pt x="275" y="84"/>
                  </a:lnTo>
                  <a:lnTo>
                    <a:pt x="269" y="102"/>
                  </a:lnTo>
                  <a:lnTo>
                    <a:pt x="58" y="576"/>
                  </a:lnTo>
                  <a:lnTo>
                    <a:pt x="53" y="588"/>
                  </a:lnTo>
                  <a:lnTo>
                    <a:pt x="53" y="594"/>
                  </a:lnTo>
                  <a:lnTo>
                    <a:pt x="47" y="600"/>
                  </a:lnTo>
                  <a:lnTo>
                    <a:pt x="41" y="600"/>
                  </a:lnTo>
                  <a:lnTo>
                    <a:pt x="35" y="600"/>
                  </a:lnTo>
                  <a:lnTo>
                    <a:pt x="23" y="594"/>
                  </a:lnTo>
                  <a:lnTo>
                    <a:pt x="12" y="588"/>
                  </a:lnTo>
                  <a:lnTo>
                    <a:pt x="6" y="582"/>
                  </a:lnTo>
                  <a:lnTo>
                    <a:pt x="0" y="576"/>
                  </a:lnTo>
                  <a:lnTo>
                    <a:pt x="0" y="570"/>
                  </a:lnTo>
                  <a:lnTo>
                    <a:pt x="0" y="558"/>
                  </a:lnTo>
                  <a:lnTo>
                    <a:pt x="6" y="552"/>
                  </a:lnTo>
                  <a:lnTo>
                    <a:pt x="152" y="54"/>
                  </a:lnTo>
                  <a:lnTo>
                    <a:pt x="158" y="48"/>
                  </a:lnTo>
                  <a:lnTo>
                    <a:pt x="164" y="30"/>
                  </a:lnTo>
                  <a:lnTo>
                    <a:pt x="170" y="18"/>
                  </a:lnTo>
                  <a:lnTo>
                    <a:pt x="181" y="12"/>
                  </a:lnTo>
                  <a:lnTo>
                    <a:pt x="193" y="6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18231" y="2202"/>
              <a:ext cx="187" cy="486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9" y="12"/>
                </a:cxn>
                <a:cxn ang="0">
                  <a:pos x="158" y="42"/>
                </a:cxn>
                <a:cxn ang="0">
                  <a:pos x="181" y="96"/>
                </a:cxn>
                <a:cxn ang="0">
                  <a:pos x="187" y="168"/>
                </a:cxn>
                <a:cxn ang="0">
                  <a:pos x="187" y="168"/>
                </a:cxn>
                <a:cxn ang="0">
                  <a:pos x="176" y="258"/>
                </a:cxn>
                <a:cxn ang="0">
                  <a:pos x="152" y="336"/>
                </a:cxn>
                <a:cxn ang="0">
                  <a:pos x="123" y="402"/>
                </a:cxn>
                <a:cxn ang="0">
                  <a:pos x="88" y="450"/>
                </a:cxn>
                <a:cxn ang="0">
                  <a:pos x="58" y="474"/>
                </a:cxn>
                <a:cxn ang="0">
                  <a:pos x="41" y="486"/>
                </a:cxn>
                <a:cxn ang="0">
                  <a:pos x="35" y="486"/>
                </a:cxn>
                <a:cxn ang="0">
                  <a:pos x="29" y="480"/>
                </a:cxn>
                <a:cxn ang="0">
                  <a:pos x="29" y="468"/>
                </a:cxn>
                <a:cxn ang="0">
                  <a:pos x="29" y="468"/>
                </a:cxn>
                <a:cxn ang="0">
                  <a:pos x="29" y="462"/>
                </a:cxn>
                <a:cxn ang="0">
                  <a:pos x="29" y="456"/>
                </a:cxn>
                <a:cxn ang="0">
                  <a:pos x="35" y="450"/>
                </a:cxn>
                <a:cxn ang="0">
                  <a:pos x="47" y="444"/>
                </a:cxn>
                <a:cxn ang="0">
                  <a:pos x="82" y="396"/>
                </a:cxn>
                <a:cxn ang="0">
                  <a:pos x="117" y="330"/>
                </a:cxn>
                <a:cxn ang="0">
                  <a:pos x="140" y="258"/>
                </a:cxn>
                <a:cxn ang="0">
                  <a:pos x="152" y="168"/>
                </a:cxn>
                <a:cxn ang="0">
                  <a:pos x="152" y="156"/>
                </a:cxn>
                <a:cxn ang="0">
                  <a:pos x="152" y="150"/>
                </a:cxn>
                <a:cxn ang="0">
                  <a:pos x="152" y="144"/>
                </a:cxn>
                <a:cxn ang="0">
                  <a:pos x="152" y="144"/>
                </a:cxn>
                <a:cxn ang="0">
                  <a:pos x="146" y="144"/>
                </a:cxn>
                <a:cxn ang="0">
                  <a:pos x="146" y="150"/>
                </a:cxn>
                <a:cxn ang="0">
                  <a:pos x="140" y="150"/>
                </a:cxn>
                <a:cxn ang="0">
                  <a:pos x="123" y="162"/>
                </a:cxn>
                <a:cxn ang="0">
                  <a:pos x="105" y="168"/>
                </a:cxn>
                <a:cxn ang="0">
                  <a:pos x="88" y="174"/>
                </a:cxn>
                <a:cxn ang="0">
                  <a:pos x="64" y="168"/>
                </a:cxn>
                <a:cxn ang="0">
                  <a:pos x="41" y="162"/>
                </a:cxn>
                <a:cxn ang="0">
                  <a:pos x="23" y="144"/>
                </a:cxn>
                <a:cxn ang="0">
                  <a:pos x="12" y="126"/>
                </a:cxn>
                <a:cxn ang="0">
                  <a:pos x="6" y="108"/>
                </a:cxn>
                <a:cxn ang="0">
                  <a:pos x="0" y="84"/>
                </a:cxn>
                <a:cxn ang="0">
                  <a:pos x="6" y="66"/>
                </a:cxn>
                <a:cxn ang="0">
                  <a:pos x="12" y="42"/>
                </a:cxn>
                <a:cxn ang="0">
                  <a:pos x="23" y="24"/>
                </a:cxn>
                <a:cxn ang="0">
                  <a:pos x="41" y="12"/>
                </a:cxn>
                <a:cxn ang="0">
                  <a:pos x="64" y="6"/>
                </a:cxn>
                <a:cxn ang="0">
                  <a:pos x="88" y="0"/>
                </a:cxn>
              </a:cxnLst>
              <a:rect l="0" t="0" r="r" b="b"/>
              <a:pathLst>
                <a:path w="187" h="486">
                  <a:moveTo>
                    <a:pt x="88" y="0"/>
                  </a:moveTo>
                  <a:lnTo>
                    <a:pt x="129" y="12"/>
                  </a:lnTo>
                  <a:lnTo>
                    <a:pt x="158" y="42"/>
                  </a:lnTo>
                  <a:lnTo>
                    <a:pt x="181" y="96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76" y="258"/>
                  </a:lnTo>
                  <a:lnTo>
                    <a:pt x="152" y="336"/>
                  </a:lnTo>
                  <a:lnTo>
                    <a:pt x="123" y="402"/>
                  </a:lnTo>
                  <a:lnTo>
                    <a:pt x="88" y="450"/>
                  </a:lnTo>
                  <a:lnTo>
                    <a:pt x="58" y="474"/>
                  </a:lnTo>
                  <a:lnTo>
                    <a:pt x="41" y="486"/>
                  </a:lnTo>
                  <a:lnTo>
                    <a:pt x="35" y="486"/>
                  </a:lnTo>
                  <a:lnTo>
                    <a:pt x="29" y="480"/>
                  </a:lnTo>
                  <a:lnTo>
                    <a:pt x="29" y="468"/>
                  </a:lnTo>
                  <a:lnTo>
                    <a:pt x="29" y="468"/>
                  </a:lnTo>
                  <a:lnTo>
                    <a:pt x="29" y="462"/>
                  </a:lnTo>
                  <a:lnTo>
                    <a:pt x="29" y="456"/>
                  </a:lnTo>
                  <a:lnTo>
                    <a:pt x="35" y="450"/>
                  </a:lnTo>
                  <a:lnTo>
                    <a:pt x="47" y="444"/>
                  </a:lnTo>
                  <a:lnTo>
                    <a:pt x="82" y="396"/>
                  </a:lnTo>
                  <a:lnTo>
                    <a:pt x="117" y="330"/>
                  </a:lnTo>
                  <a:lnTo>
                    <a:pt x="140" y="258"/>
                  </a:lnTo>
                  <a:lnTo>
                    <a:pt x="152" y="168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2" y="144"/>
                  </a:lnTo>
                  <a:lnTo>
                    <a:pt x="152" y="144"/>
                  </a:lnTo>
                  <a:lnTo>
                    <a:pt x="146" y="144"/>
                  </a:lnTo>
                  <a:lnTo>
                    <a:pt x="146" y="150"/>
                  </a:lnTo>
                  <a:lnTo>
                    <a:pt x="140" y="150"/>
                  </a:lnTo>
                  <a:lnTo>
                    <a:pt x="123" y="162"/>
                  </a:lnTo>
                  <a:lnTo>
                    <a:pt x="105" y="168"/>
                  </a:lnTo>
                  <a:lnTo>
                    <a:pt x="88" y="174"/>
                  </a:lnTo>
                  <a:lnTo>
                    <a:pt x="64" y="168"/>
                  </a:lnTo>
                  <a:lnTo>
                    <a:pt x="41" y="162"/>
                  </a:lnTo>
                  <a:lnTo>
                    <a:pt x="23" y="144"/>
                  </a:lnTo>
                  <a:lnTo>
                    <a:pt x="12" y="126"/>
                  </a:lnTo>
                  <a:lnTo>
                    <a:pt x="6" y="108"/>
                  </a:lnTo>
                  <a:lnTo>
                    <a:pt x="0" y="84"/>
                  </a:lnTo>
                  <a:lnTo>
                    <a:pt x="6" y="66"/>
                  </a:lnTo>
                  <a:lnTo>
                    <a:pt x="12" y="42"/>
                  </a:lnTo>
                  <a:lnTo>
                    <a:pt x="23" y="24"/>
                  </a:lnTo>
                  <a:lnTo>
                    <a:pt x="41" y="12"/>
                  </a:lnTo>
                  <a:lnTo>
                    <a:pt x="64" y="6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5" name="Freeform 75"/>
            <p:cNvSpPr>
              <a:spLocks noEditPoints="1"/>
            </p:cNvSpPr>
            <p:nvPr/>
          </p:nvSpPr>
          <p:spPr bwMode="auto">
            <a:xfrm>
              <a:off x="18851" y="1230"/>
              <a:ext cx="844" cy="1164"/>
            </a:xfrm>
            <a:custGeom>
              <a:avLst/>
              <a:gdLst/>
              <a:ahLst/>
              <a:cxnLst>
                <a:cxn ang="0">
                  <a:pos x="504" y="96"/>
                </a:cxn>
                <a:cxn ang="0">
                  <a:pos x="422" y="294"/>
                </a:cxn>
                <a:cxn ang="0">
                  <a:pos x="510" y="456"/>
                </a:cxn>
                <a:cxn ang="0">
                  <a:pos x="656" y="534"/>
                </a:cxn>
                <a:cxn ang="0">
                  <a:pos x="703" y="228"/>
                </a:cxn>
                <a:cxn ang="0">
                  <a:pos x="668" y="54"/>
                </a:cxn>
                <a:cxn ang="0">
                  <a:pos x="621" y="0"/>
                </a:cxn>
                <a:cxn ang="0">
                  <a:pos x="750" y="84"/>
                </a:cxn>
                <a:cxn ang="0">
                  <a:pos x="791" y="246"/>
                </a:cxn>
                <a:cxn ang="0">
                  <a:pos x="797" y="348"/>
                </a:cxn>
                <a:cxn ang="0">
                  <a:pos x="762" y="564"/>
                </a:cxn>
                <a:cxn ang="0">
                  <a:pos x="838" y="582"/>
                </a:cxn>
                <a:cxn ang="0">
                  <a:pos x="844" y="606"/>
                </a:cxn>
                <a:cxn ang="0">
                  <a:pos x="832" y="612"/>
                </a:cxn>
                <a:cxn ang="0">
                  <a:pos x="785" y="606"/>
                </a:cxn>
                <a:cxn ang="0">
                  <a:pos x="709" y="750"/>
                </a:cxn>
                <a:cxn ang="0">
                  <a:pos x="504" y="1086"/>
                </a:cxn>
                <a:cxn ang="0">
                  <a:pos x="287" y="1158"/>
                </a:cxn>
                <a:cxn ang="0">
                  <a:pos x="159" y="1092"/>
                </a:cxn>
                <a:cxn ang="0">
                  <a:pos x="129" y="906"/>
                </a:cxn>
                <a:cxn ang="0">
                  <a:pos x="164" y="756"/>
                </a:cxn>
                <a:cxn ang="0">
                  <a:pos x="200" y="618"/>
                </a:cxn>
                <a:cxn ang="0">
                  <a:pos x="211" y="510"/>
                </a:cxn>
                <a:cxn ang="0">
                  <a:pos x="188" y="468"/>
                </a:cxn>
                <a:cxn ang="0">
                  <a:pos x="123" y="474"/>
                </a:cxn>
                <a:cxn ang="0">
                  <a:pos x="47" y="654"/>
                </a:cxn>
                <a:cxn ang="0">
                  <a:pos x="30" y="690"/>
                </a:cxn>
                <a:cxn ang="0">
                  <a:pos x="12" y="690"/>
                </a:cxn>
                <a:cxn ang="0">
                  <a:pos x="0" y="684"/>
                </a:cxn>
                <a:cxn ang="0">
                  <a:pos x="12" y="618"/>
                </a:cxn>
                <a:cxn ang="0">
                  <a:pos x="65" y="492"/>
                </a:cxn>
                <a:cxn ang="0">
                  <a:pos x="164" y="426"/>
                </a:cxn>
                <a:cxn ang="0">
                  <a:pos x="299" y="510"/>
                </a:cxn>
                <a:cxn ang="0">
                  <a:pos x="305" y="630"/>
                </a:cxn>
                <a:cxn ang="0">
                  <a:pos x="258" y="804"/>
                </a:cxn>
                <a:cxn ang="0">
                  <a:pos x="223" y="996"/>
                </a:cxn>
                <a:cxn ang="0">
                  <a:pos x="252" y="1092"/>
                </a:cxn>
                <a:cxn ang="0">
                  <a:pos x="399" y="1110"/>
                </a:cxn>
                <a:cxn ang="0">
                  <a:pos x="516" y="960"/>
                </a:cxn>
                <a:cxn ang="0">
                  <a:pos x="615" y="702"/>
                </a:cxn>
                <a:cxn ang="0">
                  <a:pos x="527" y="516"/>
                </a:cxn>
                <a:cxn ang="0">
                  <a:pos x="399" y="366"/>
                </a:cxn>
                <a:cxn ang="0">
                  <a:pos x="428" y="138"/>
                </a:cxn>
                <a:cxn ang="0">
                  <a:pos x="621" y="0"/>
                </a:cxn>
              </a:cxnLst>
              <a:rect l="0" t="0" r="r" b="b"/>
              <a:pathLst>
                <a:path w="844" h="1164">
                  <a:moveTo>
                    <a:pt x="621" y="36"/>
                  </a:moveTo>
                  <a:lnTo>
                    <a:pt x="557" y="54"/>
                  </a:lnTo>
                  <a:lnTo>
                    <a:pt x="504" y="96"/>
                  </a:lnTo>
                  <a:lnTo>
                    <a:pt x="463" y="156"/>
                  </a:lnTo>
                  <a:lnTo>
                    <a:pt x="434" y="228"/>
                  </a:lnTo>
                  <a:lnTo>
                    <a:pt x="422" y="294"/>
                  </a:lnTo>
                  <a:lnTo>
                    <a:pt x="434" y="360"/>
                  </a:lnTo>
                  <a:lnTo>
                    <a:pt x="469" y="414"/>
                  </a:lnTo>
                  <a:lnTo>
                    <a:pt x="510" y="456"/>
                  </a:lnTo>
                  <a:lnTo>
                    <a:pt x="563" y="492"/>
                  </a:lnTo>
                  <a:lnTo>
                    <a:pt x="609" y="516"/>
                  </a:lnTo>
                  <a:lnTo>
                    <a:pt x="656" y="534"/>
                  </a:lnTo>
                  <a:lnTo>
                    <a:pt x="674" y="438"/>
                  </a:lnTo>
                  <a:lnTo>
                    <a:pt x="697" y="330"/>
                  </a:lnTo>
                  <a:lnTo>
                    <a:pt x="703" y="228"/>
                  </a:lnTo>
                  <a:lnTo>
                    <a:pt x="697" y="144"/>
                  </a:lnTo>
                  <a:lnTo>
                    <a:pt x="685" y="84"/>
                  </a:lnTo>
                  <a:lnTo>
                    <a:pt x="668" y="54"/>
                  </a:lnTo>
                  <a:lnTo>
                    <a:pt x="644" y="36"/>
                  </a:lnTo>
                  <a:lnTo>
                    <a:pt x="621" y="36"/>
                  </a:lnTo>
                  <a:close/>
                  <a:moveTo>
                    <a:pt x="621" y="0"/>
                  </a:moveTo>
                  <a:lnTo>
                    <a:pt x="674" y="12"/>
                  </a:lnTo>
                  <a:lnTo>
                    <a:pt x="715" y="42"/>
                  </a:lnTo>
                  <a:lnTo>
                    <a:pt x="750" y="84"/>
                  </a:lnTo>
                  <a:lnTo>
                    <a:pt x="773" y="138"/>
                  </a:lnTo>
                  <a:lnTo>
                    <a:pt x="785" y="192"/>
                  </a:lnTo>
                  <a:lnTo>
                    <a:pt x="791" y="246"/>
                  </a:lnTo>
                  <a:lnTo>
                    <a:pt x="797" y="288"/>
                  </a:lnTo>
                  <a:lnTo>
                    <a:pt x="797" y="318"/>
                  </a:lnTo>
                  <a:lnTo>
                    <a:pt x="797" y="348"/>
                  </a:lnTo>
                  <a:lnTo>
                    <a:pt x="791" y="402"/>
                  </a:lnTo>
                  <a:lnTo>
                    <a:pt x="785" y="474"/>
                  </a:lnTo>
                  <a:lnTo>
                    <a:pt x="762" y="564"/>
                  </a:lnTo>
                  <a:lnTo>
                    <a:pt x="814" y="576"/>
                  </a:lnTo>
                  <a:lnTo>
                    <a:pt x="826" y="576"/>
                  </a:lnTo>
                  <a:lnTo>
                    <a:pt x="838" y="582"/>
                  </a:lnTo>
                  <a:lnTo>
                    <a:pt x="844" y="588"/>
                  </a:lnTo>
                  <a:lnTo>
                    <a:pt x="844" y="594"/>
                  </a:lnTo>
                  <a:lnTo>
                    <a:pt x="844" y="606"/>
                  </a:lnTo>
                  <a:lnTo>
                    <a:pt x="838" y="612"/>
                  </a:lnTo>
                  <a:lnTo>
                    <a:pt x="832" y="612"/>
                  </a:lnTo>
                  <a:lnTo>
                    <a:pt x="832" y="612"/>
                  </a:lnTo>
                  <a:lnTo>
                    <a:pt x="820" y="612"/>
                  </a:lnTo>
                  <a:lnTo>
                    <a:pt x="803" y="612"/>
                  </a:lnTo>
                  <a:lnTo>
                    <a:pt x="785" y="606"/>
                  </a:lnTo>
                  <a:lnTo>
                    <a:pt x="767" y="600"/>
                  </a:lnTo>
                  <a:lnTo>
                    <a:pt x="756" y="600"/>
                  </a:lnTo>
                  <a:lnTo>
                    <a:pt x="709" y="750"/>
                  </a:lnTo>
                  <a:lnTo>
                    <a:pt x="650" y="882"/>
                  </a:lnTo>
                  <a:lnTo>
                    <a:pt x="580" y="996"/>
                  </a:lnTo>
                  <a:lnTo>
                    <a:pt x="504" y="1086"/>
                  </a:lnTo>
                  <a:lnTo>
                    <a:pt x="422" y="1140"/>
                  </a:lnTo>
                  <a:lnTo>
                    <a:pt x="340" y="1164"/>
                  </a:lnTo>
                  <a:lnTo>
                    <a:pt x="287" y="1158"/>
                  </a:lnTo>
                  <a:lnTo>
                    <a:pt x="235" y="1146"/>
                  </a:lnTo>
                  <a:lnTo>
                    <a:pt x="194" y="1128"/>
                  </a:lnTo>
                  <a:lnTo>
                    <a:pt x="159" y="1092"/>
                  </a:lnTo>
                  <a:lnTo>
                    <a:pt x="129" y="1044"/>
                  </a:lnTo>
                  <a:lnTo>
                    <a:pt x="123" y="978"/>
                  </a:lnTo>
                  <a:lnTo>
                    <a:pt x="129" y="906"/>
                  </a:lnTo>
                  <a:lnTo>
                    <a:pt x="147" y="840"/>
                  </a:lnTo>
                  <a:lnTo>
                    <a:pt x="153" y="798"/>
                  </a:lnTo>
                  <a:lnTo>
                    <a:pt x="164" y="756"/>
                  </a:lnTo>
                  <a:lnTo>
                    <a:pt x="176" y="720"/>
                  </a:lnTo>
                  <a:lnTo>
                    <a:pt x="188" y="672"/>
                  </a:lnTo>
                  <a:lnTo>
                    <a:pt x="200" y="618"/>
                  </a:lnTo>
                  <a:lnTo>
                    <a:pt x="205" y="570"/>
                  </a:lnTo>
                  <a:lnTo>
                    <a:pt x="211" y="534"/>
                  </a:lnTo>
                  <a:lnTo>
                    <a:pt x="211" y="510"/>
                  </a:lnTo>
                  <a:lnTo>
                    <a:pt x="205" y="492"/>
                  </a:lnTo>
                  <a:lnTo>
                    <a:pt x="194" y="474"/>
                  </a:lnTo>
                  <a:lnTo>
                    <a:pt x="188" y="468"/>
                  </a:lnTo>
                  <a:lnTo>
                    <a:pt x="176" y="462"/>
                  </a:lnTo>
                  <a:lnTo>
                    <a:pt x="159" y="462"/>
                  </a:lnTo>
                  <a:lnTo>
                    <a:pt x="123" y="474"/>
                  </a:lnTo>
                  <a:lnTo>
                    <a:pt x="94" y="516"/>
                  </a:lnTo>
                  <a:lnTo>
                    <a:pt x="65" y="576"/>
                  </a:lnTo>
                  <a:lnTo>
                    <a:pt x="47" y="654"/>
                  </a:lnTo>
                  <a:lnTo>
                    <a:pt x="41" y="672"/>
                  </a:lnTo>
                  <a:lnTo>
                    <a:pt x="36" y="684"/>
                  </a:lnTo>
                  <a:lnTo>
                    <a:pt x="30" y="690"/>
                  </a:lnTo>
                  <a:lnTo>
                    <a:pt x="24" y="690"/>
                  </a:lnTo>
                  <a:lnTo>
                    <a:pt x="18" y="690"/>
                  </a:lnTo>
                  <a:lnTo>
                    <a:pt x="12" y="690"/>
                  </a:lnTo>
                  <a:lnTo>
                    <a:pt x="12" y="690"/>
                  </a:lnTo>
                  <a:lnTo>
                    <a:pt x="6" y="690"/>
                  </a:lnTo>
                  <a:lnTo>
                    <a:pt x="0" y="684"/>
                  </a:lnTo>
                  <a:lnTo>
                    <a:pt x="0" y="678"/>
                  </a:lnTo>
                  <a:lnTo>
                    <a:pt x="0" y="660"/>
                  </a:lnTo>
                  <a:lnTo>
                    <a:pt x="12" y="618"/>
                  </a:lnTo>
                  <a:lnTo>
                    <a:pt x="30" y="564"/>
                  </a:lnTo>
                  <a:lnTo>
                    <a:pt x="47" y="516"/>
                  </a:lnTo>
                  <a:lnTo>
                    <a:pt x="65" y="492"/>
                  </a:lnTo>
                  <a:lnTo>
                    <a:pt x="82" y="462"/>
                  </a:lnTo>
                  <a:lnTo>
                    <a:pt x="118" y="438"/>
                  </a:lnTo>
                  <a:lnTo>
                    <a:pt x="164" y="426"/>
                  </a:lnTo>
                  <a:lnTo>
                    <a:pt x="217" y="438"/>
                  </a:lnTo>
                  <a:lnTo>
                    <a:pt x="264" y="462"/>
                  </a:lnTo>
                  <a:lnTo>
                    <a:pt x="299" y="510"/>
                  </a:lnTo>
                  <a:lnTo>
                    <a:pt x="311" y="576"/>
                  </a:lnTo>
                  <a:lnTo>
                    <a:pt x="305" y="600"/>
                  </a:lnTo>
                  <a:lnTo>
                    <a:pt x="305" y="630"/>
                  </a:lnTo>
                  <a:lnTo>
                    <a:pt x="293" y="660"/>
                  </a:lnTo>
                  <a:lnTo>
                    <a:pt x="276" y="738"/>
                  </a:lnTo>
                  <a:lnTo>
                    <a:pt x="258" y="804"/>
                  </a:lnTo>
                  <a:lnTo>
                    <a:pt x="246" y="864"/>
                  </a:lnTo>
                  <a:lnTo>
                    <a:pt x="235" y="930"/>
                  </a:lnTo>
                  <a:lnTo>
                    <a:pt x="223" y="996"/>
                  </a:lnTo>
                  <a:lnTo>
                    <a:pt x="229" y="1026"/>
                  </a:lnTo>
                  <a:lnTo>
                    <a:pt x="235" y="1062"/>
                  </a:lnTo>
                  <a:lnTo>
                    <a:pt x="252" y="1092"/>
                  </a:lnTo>
                  <a:lnTo>
                    <a:pt x="287" y="1116"/>
                  </a:lnTo>
                  <a:lnTo>
                    <a:pt x="340" y="1128"/>
                  </a:lnTo>
                  <a:lnTo>
                    <a:pt x="399" y="1110"/>
                  </a:lnTo>
                  <a:lnTo>
                    <a:pt x="445" y="1068"/>
                  </a:lnTo>
                  <a:lnTo>
                    <a:pt x="486" y="1014"/>
                  </a:lnTo>
                  <a:lnTo>
                    <a:pt x="516" y="960"/>
                  </a:lnTo>
                  <a:lnTo>
                    <a:pt x="533" y="918"/>
                  </a:lnTo>
                  <a:lnTo>
                    <a:pt x="580" y="810"/>
                  </a:lnTo>
                  <a:lnTo>
                    <a:pt x="615" y="702"/>
                  </a:lnTo>
                  <a:lnTo>
                    <a:pt x="644" y="570"/>
                  </a:lnTo>
                  <a:lnTo>
                    <a:pt x="586" y="546"/>
                  </a:lnTo>
                  <a:lnTo>
                    <a:pt x="527" y="516"/>
                  </a:lnTo>
                  <a:lnTo>
                    <a:pt x="475" y="480"/>
                  </a:lnTo>
                  <a:lnTo>
                    <a:pt x="428" y="426"/>
                  </a:lnTo>
                  <a:lnTo>
                    <a:pt x="399" y="366"/>
                  </a:lnTo>
                  <a:lnTo>
                    <a:pt x="387" y="294"/>
                  </a:lnTo>
                  <a:lnTo>
                    <a:pt x="399" y="216"/>
                  </a:lnTo>
                  <a:lnTo>
                    <a:pt x="428" y="138"/>
                  </a:lnTo>
                  <a:lnTo>
                    <a:pt x="481" y="66"/>
                  </a:lnTo>
                  <a:lnTo>
                    <a:pt x="545" y="18"/>
                  </a:lnTo>
                  <a:lnTo>
                    <a:pt x="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6" name="Freeform 76"/>
            <p:cNvSpPr>
              <a:spLocks noEditPoints="1"/>
            </p:cNvSpPr>
            <p:nvPr/>
          </p:nvSpPr>
          <p:spPr bwMode="auto">
            <a:xfrm>
              <a:off x="19835" y="1152"/>
              <a:ext cx="369" cy="1626"/>
            </a:xfrm>
            <a:custGeom>
              <a:avLst/>
              <a:gdLst/>
              <a:ahLst/>
              <a:cxnLst>
                <a:cxn ang="0">
                  <a:pos x="369" y="816"/>
                </a:cxn>
                <a:cxn ang="0">
                  <a:pos x="369" y="816"/>
                </a:cxn>
                <a:cxn ang="0">
                  <a:pos x="369" y="816"/>
                </a:cxn>
                <a:cxn ang="0">
                  <a:pos x="18" y="0"/>
                </a:cxn>
                <a:cxn ang="0">
                  <a:pos x="29" y="12"/>
                </a:cxn>
                <a:cxn ang="0">
                  <a:pos x="64" y="36"/>
                </a:cxn>
                <a:cxn ang="0">
                  <a:pos x="111" y="84"/>
                </a:cxn>
                <a:cxn ang="0">
                  <a:pos x="158" y="144"/>
                </a:cxn>
                <a:cxn ang="0">
                  <a:pos x="211" y="216"/>
                </a:cxn>
                <a:cxn ang="0">
                  <a:pos x="264" y="312"/>
                </a:cxn>
                <a:cxn ang="0">
                  <a:pos x="316" y="450"/>
                </a:cxn>
                <a:cxn ang="0">
                  <a:pos x="345" y="582"/>
                </a:cxn>
                <a:cxn ang="0">
                  <a:pos x="363" y="708"/>
                </a:cxn>
                <a:cxn ang="0">
                  <a:pos x="369" y="816"/>
                </a:cxn>
                <a:cxn ang="0">
                  <a:pos x="357" y="966"/>
                </a:cxn>
                <a:cxn ang="0">
                  <a:pos x="328" y="1134"/>
                </a:cxn>
                <a:cxn ang="0">
                  <a:pos x="269" y="1314"/>
                </a:cxn>
                <a:cxn ang="0">
                  <a:pos x="217" y="1404"/>
                </a:cxn>
                <a:cxn ang="0">
                  <a:pos x="164" y="1488"/>
                </a:cxn>
                <a:cxn ang="0">
                  <a:pos x="111" y="1548"/>
                </a:cxn>
                <a:cxn ang="0">
                  <a:pos x="64" y="1590"/>
                </a:cxn>
                <a:cxn ang="0">
                  <a:pos x="35" y="1620"/>
                </a:cxn>
                <a:cxn ang="0">
                  <a:pos x="18" y="1626"/>
                </a:cxn>
                <a:cxn ang="0">
                  <a:pos x="6" y="1626"/>
                </a:cxn>
                <a:cxn ang="0">
                  <a:pos x="0" y="1620"/>
                </a:cxn>
                <a:cxn ang="0">
                  <a:pos x="0" y="1614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0" y="1602"/>
                </a:cxn>
                <a:cxn ang="0">
                  <a:pos x="12" y="1596"/>
                </a:cxn>
                <a:cxn ang="0">
                  <a:pos x="18" y="1584"/>
                </a:cxn>
                <a:cxn ang="0">
                  <a:pos x="105" y="1476"/>
                </a:cxn>
                <a:cxn ang="0">
                  <a:pos x="176" y="1356"/>
                </a:cxn>
                <a:cxn ang="0">
                  <a:pos x="223" y="1230"/>
                </a:cxn>
                <a:cxn ang="0">
                  <a:pos x="252" y="1092"/>
                </a:cxn>
                <a:cxn ang="0">
                  <a:pos x="269" y="954"/>
                </a:cxn>
                <a:cxn ang="0">
                  <a:pos x="275" y="816"/>
                </a:cxn>
                <a:cxn ang="0">
                  <a:pos x="264" y="624"/>
                </a:cxn>
                <a:cxn ang="0">
                  <a:pos x="234" y="450"/>
                </a:cxn>
                <a:cxn ang="0">
                  <a:pos x="182" y="294"/>
                </a:cxn>
                <a:cxn ang="0">
                  <a:pos x="111" y="162"/>
                </a:cxn>
                <a:cxn ang="0">
                  <a:pos x="29" y="54"/>
                </a:cxn>
                <a:cxn ang="0">
                  <a:pos x="18" y="42"/>
                </a:cxn>
                <a:cxn ang="0">
                  <a:pos x="6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8" y="0"/>
                </a:cxn>
              </a:cxnLst>
              <a:rect l="0" t="0" r="r" b="b"/>
              <a:pathLst>
                <a:path w="369" h="1626">
                  <a:moveTo>
                    <a:pt x="369" y="816"/>
                  </a:moveTo>
                  <a:lnTo>
                    <a:pt x="369" y="816"/>
                  </a:lnTo>
                  <a:lnTo>
                    <a:pt x="369" y="816"/>
                  </a:lnTo>
                  <a:close/>
                  <a:moveTo>
                    <a:pt x="18" y="0"/>
                  </a:moveTo>
                  <a:lnTo>
                    <a:pt x="29" y="12"/>
                  </a:lnTo>
                  <a:lnTo>
                    <a:pt x="64" y="36"/>
                  </a:lnTo>
                  <a:lnTo>
                    <a:pt x="111" y="84"/>
                  </a:lnTo>
                  <a:lnTo>
                    <a:pt x="158" y="144"/>
                  </a:lnTo>
                  <a:lnTo>
                    <a:pt x="211" y="216"/>
                  </a:lnTo>
                  <a:lnTo>
                    <a:pt x="264" y="312"/>
                  </a:lnTo>
                  <a:lnTo>
                    <a:pt x="316" y="450"/>
                  </a:lnTo>
                  <a:lnTo>
                    <a:pt x="345" y="582"/>
                  </a:lnTo>
                  <a:lnTo>
                    <a:pt x="363" y="708"/>
                  </a:lnTo>
                  <a:lnTo>
                    <a:pt x="369" y="816"/>
                  </a:lnTo>
                  <a:lnTo>
                    <a:pt x="357" y="966"/>
                  </a:lnTo>
                  <a:lnTo>
                    <a:pt x="328" y="1134"/>
                  </a:lnTo>
                  <a:lnTo>
                    <a:pt x="269" y="1314"/>
                  </a:lnTo>
                  <a:lnTo>
                    <a:pt x="217" y="1404"/>
                  </a:lnTo>
                  <a:lnTo>
                    <a:pt x="164" y="1488"/>
                  </a:lnTo>
                  <a:lnTo>
                    <a:pt x="111" y="1548"/>
                  </a:lnTo>
                  <a:lnTo>
                    <a:pt x="64" y="1590"/>
                  </a:lnTo>
                  <a:lnTo>
                    <a:pt x="35" y="1620"/>
                  </a:lnTo>
                  <a:lnTo>
                    <a:pt x="18" y="1626"/>
                  </a:lnTo>
                  <a:lnTo>
                    <a:pt x="6" y="1626"/>
                  </a:lnTo>
                  <a:lnTo>
                    <a:pt x="0" y="1620"/>
                  </a:lnTo>
                  <a:lnTo>
                    <a:pt x="0" y="1614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0" y="1602"/>
                  </a:lnTo>
                  <a:lnTo>
                    <a:pt x="12" y="1596"/>
                  </a:lnTo>
                  <a:lnTo>
                    <a:pt x="18" y="1584"/>
                  </a:lnTo>
                  <a:lnTo>
                    <a:pt x="105" y="1476"/>
                  </a:lnTo>
                  <a:lnTo>
                    <a:pt x="176" y="1356"/>
                  </a:lnTo>
                  <a:lnTo>
                    <a:pt x="223" y="1230"/>
                  </a:lnTo>
                  <a:lnTo>
                    <a:pt x="252" y="1092"/>
                  </a:lnTo>
                  <a:lnTo>
                    <a:pt x="269" y="954"/>
                  </a:lnTo>
                  <a:lnTo>
                    <a:pt x="275" y="816"/>
                  </a:lnTo>
                  <a:lnTo>
                    <a:pt x="264" y="624"/>
                  </a:lnTo>
                  <a:lnTo>
                    <a:pt x="234" y="450"/>
                  </a:lnTo>
                  <a:lnTo>
                    <a:pt x="182" y="294"/>
                  </a:lnTo>
                  <a:lnTo>
                    <a:pt x="111" y="162"/>
                  </a:lnTo>
                  <a:lnTo>
                    <a:pt x="29" y="54"/>
                  </a:lnTo>
                  <a:lnTo>
                    <a:pt x="18" y="42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914400" y="3733800"/>
            <a:ext cx="2971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345E02"/>
                </a:solidFill>
              </a:rPr>
              <a:t>If </a:t>
            </a:r>
            <a:r>
              <a:rPr lang="en-US" sz="2800" dirty="0" smtClean="0">
                <a:solidFill>
                  <a:srgbClr val="345E02"/>
                </a:solidFill>
                <a:sym typeface="Mathematica1"/>
              </a:rPr>
              <a:t> does NOT intersect </a:t>
            </a:r>
            <a:r>
              <a:rPr lang="en-US" sz="2800" dirty="0" smtClean="0">
                <a:solidFill>
                  <a:srgbClr val="345E02"/>
                </a:solidFill>
                <a:sym typeface="Mathematica5"/>
              </a:rPr>
              <a:t></a:t>
            </a:r>
            <a:r>
              <a:rPr lang="en-US" sz="2800" baseline="-25000" dirty="0" smtClean="0">
                <a:solidFill>
                  <a:srgbClr val="345E02"/>
                </a:solidFill>
                <a:sym typeface="Mathematica1"/>
              </a:rPr>
              <a:t> </a:t>
            </a:r>
            <a:r>
              <a:rPr lang="en-US" sz="2800" dirty="0" smtClean="0">
                <a:solidFill>
                  <a:srgbClr val="345E02"/>
                </a:solidFill>
              </a:rPr>
              <a:t>: </a:t>
            </a:r>
            <a:endParaRPr lang="en-US" sz="2800" dirty="0">
              <a:solidFill>
                <a:srgbClr val="345E02"/>
              </a:solidFill>
            </a:endParaRPr>
          </a:p>
        </p:txBody>
      </p:sp>
      <p:grpSp>
        <p:nvGrpSpPr>
          <p:cNvPr id="4" name="Group 10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810000" y="3733800"/>
            <a:ext cx="5122586" cy="762000"/>
            <a:chOff x="1540" y="2931"/>
            <a:chExt cx="14635" cy="2177"/>
          </a:xfrm>
          <a:solidFill>
            <a:srgbClr val="345E02"/>
          </a:solidFill>
        </p:grpSpPr>
        <p:sp>
          <p:nvSpPr>
            <p:cNvPr id="5222" name="Freeform 102"/>
            <p:cNvSpPr>
              <a:spLocks/>
            </p:cNvSpPr>
            <p:nvPr/>
          </p:nvSpPr>
          <p:spPr bwMode="auto">
            <a:xfrm>
              <a:off x="1540" y="3426"/>
              <a:ext cx="1137" cy="1080"/>
            </a:xfrm>
            <a:custGeom>
              <a:avLst/>
              <a:gdLst/>
              <a:ahLst/>
              <a:cxnLst>
                <a:cxn ang="0">
                  <a:pos x="1106" y="0"/>
                </a:cxn>
                <a:cxn ang="0">
                  <a:pos x="1132" y="9"/>
                </a:cxn>
                <a:cxn ang="0">
                  <a:pos x="1132" y="41"/>
                </a:cxn>
                <a:cxn ang="0">
                  <a:pos x="1097" y="344"/>
                </a:cxn>
                <a:cxn ang="0">
                  <a:pos x="1083" y="357"/>
                </a:cxn>
                <a:cxn ang="0">
                  <a:pos x="1061" y="344"/>
                </a:cxn>
                <a:cxn ang="0">
                  <a:pos x="1061" y="330"/>
                </a:cxn>
                <a:cxn ang="0">
                  <a:pos x="1065" y="277"/>
                </a:cxn>
                <a:cxn ang="0">
                  <a:pos x="1065" y="174"/>
                </a:cxn>
                <a:cxn ang="0">
                  <a:pos x="1012" y="76"/>
                </a:cxn>
                <a:cxn ang="0">
                  <a:pos x="837" y="49"/>
                </a:cxn>
                <a:cxn ang="0">
                  <a:pos x="560" y="58"/>
                </a:cxn>
                <a:cxn ang="0">
                  <a:pos x="434" y="513"/>
                </a:cxn>
                <a:cxn ang="0">
                  <a:pos x="703" y="496"/>
                </a:cxn>
                <a:cxn ang="0">
                  <a:pos x="788" y="362"/>
                </a:cxn>
                <a:cxn ang="0">
                  <a:pos x="797" y="330"/>
                </a:cxn>
                <a:cxn ang="0">
                  <a:pos x="819" y="330"/>
                </a:cxn>
                <a:cxn ang="0">
                  <a:pos x="828" y="344"/>
                </a:cxn>
                <a:cxn ang="0">
                  <a:pos x="828" y="353"/>
                </a:cxn>
                <a:cxn ang="0">
                  <a:pos x="739" y="714"/>
                </a:cxn>
                <a:cxn ang="0">
                  <a:pos x="725" y="745"/>
                </a:cxn>
                <a:cxn ang="0">
                  <a:pos x="707" y="750"/>
                </a:cxn>
                <a:cxn ang="0">
                  <a:pos x="694" y="732"/>
                </a:cxn>
                <a:cxn ang="0">
                  <a:pos x="698" y="714"/>
                </a:cxn>
                <a:cxn ang="0">
                  <a:pos x="712" y="634"/>
                </a:cxn>
                <a:cxn ang="0">
                  <a:pos x="676" y="576"/>
                </a:cxn>
                <a:cxn ang="0">
                  <a:pos x="426" y="562"/>
                </a:cxn>
                <a:cxn ang="0">
                  <a:pos x="323" y="973"/>
                </a:cxn>
                <a:cxn ang="0">
                  <a:pos x="318" y="995"/>
                </a:cxn>
                <a:cxn ang="0">
                  <a:pos x="327" y="1017"/>
                </a:cxn>
                <a:cxn ang="0">
                  <a:pos x="367" y="1026"/>
                </a:cxn>
                <a:cxn ang="0">
                  <a:pos x="452" y="1031"/>
                </a:cxn>
                <a:cxn ang="0">
                  <a:pos x="488" y="1031"/>
                </a:cxn>
                <a:cxn ang="0">
                  <a:pos x="497" y="1035"/>
                </a:cxn>
                <a:cxn ang="0">
                  <a:pos x="506" y="1049"/>
                </a:cxn>
                <a:cxn ang="0">
                  <a:pos x="497" y="1075"/>
                </a:cxn>
                <a:cxn ang="0">
                  <a:pos x="475" y="1080"/>
                </a:cxn>
                <a:cxn ang="0">
                  <a:pos x="287" y="1075"/>
                </a:cxn>
                <a:cxn ang="0">
                  <a:pos x="130" y="1075"/>
                </a:cxn>
                <a:cxn ang="0">
                  <a:pos x="23" y="1080"/>
                </a:cxn>
                <a:cxn ang="0">
                  <a:pos x="5" y="1075"/>
                </a:cxn>
                <a:cxn ang="0">
                  <a:pos x="0" y="1049"/>
                </a:cxn>
                <a:cxn ang="0">
                  <a:pos x="23" y="1031"/>
                </a:cxn>
                <a:cxn ang="0">
                  <a:pos x="108" y="1026"/>
                </a:cxn>
                <a:cxn ang="0">
                  <a:pos x="184" y="986"/>
                </a:cxn>
                <a:cxn ang="0">
                  <a:pos x="403" y="103"/>
                </a:cxn>
                <a:cxn ang="0">
                  <a:pos x="408" y="81"/>
                </a:cxn>
                <a:cxn ang="0">
                  <a:pos x="381" y="49"/>
                </a:cxn>
                <a:cxn ang="0">
                  <a:pos x="291" y="49"/>
                </a:cxn>
                <a:cxn ang="0">
                  <a:pos x="264" y="41"/>
                </a:cxn>
                <a:cxn ang="0">
                  <a:pos x="264" y="9"/>
                </a:cxn>
                <a:cxn ang="0">
                  <a:pos x="296" y="0"/>
                </a:cxn>
              </a:cxnLst>
              <a:rect l="0" t="0" r="r" b="b"/>
              <a:pathLst>
                <a:path w="1137" h="1080">
                  <a:moveTo>
                    <a:pt x="309" y="0"/>
                  </a:moveTo>
                  <a:lnTo>
                    <a:pt x="1092" y="0"/>
                  </a:lnTo>
                  <a:lnTo>
                    <a:pt x="1106" y="0"/>
                  </a:lnTo>
                  <a:lnTo>
                    <a:pt x="1119" y="0"/>
                  </a:lnTo>
                  <a:lnTo>
                    <a:pt x="1128" y="5"/>
                  </a:lnTo>
                  <a:lnTo>
                    <a:pt x="1132" y="9"/>
                  </a:lnTo>
                  <a:lnTo>
                    <a:pt x="1132" y="14"/>
                  </a:lnTo>
                  <a:lnTo>
                    <a:pt x="1137" y="27"/>
                  </a:lnTo>
                  <a:lnTo>
                    <a:pt x="1132" y="41"/>
                  </a:lnTo>
                  <a:lnTo>
                    <a:pt x="1106" y="317"/>
                  </a:lnTo>
                  <a:lnTo>
                    <a:pt x="1101" y="335"/>
                  </a:lnTo>
                  <a:lnTo>
                    <a:pt x="1097" y="344"/>
                  </a:lnTo>
                  <a:lnTo>
                    <a:pt x="1097" y="353"/>
                  </a:lnTo>
                  <a:lnTo>
                    <a:pt x="1088" y="357"/>
                  </a:lnTo>
                  <a:lnTo>
                    <a:pt x="1083" y="357"/>
                  </a:lnTo>
                  <a:lnTo>
                    <a:pt x="1070" y="357"/>
                  </a:lnTo>
                  <a:lnTo>
                    <a:pt x="1065" y="348"/>
                  </a:lnTo>
                  <a:lnTo>
                    <a:pt x="1061" y="344"/>
                  </a:lnTo>
                  <a:lnTo>
                    <a:pt x="1061" y="339"/>
                  </a:lnTo>
                  <a:lnTo>
                    <a:pt x="1061" y="335"/>
                  </a:lnTo>
                  <a:lnTo>
                    <a:pt x="1061" y="330"/>
                  </a:lnTo>
                  <a:lnTo>
                    <a:pt x="1061" y="322"/>
                  </a:lnTo>
                  <a:lnTo>
                    <a:pt x="1065" y="308"/>
                  </a:lnTo>
                  <a:lnTo>
                    <a:pt x="1065" y="277"/>
                  </a:lnTo>
                  <a:lnTo>
                    <a:pt x="1070" y="250"/>
                  </a:lnTo>
                  <a:lnTo>
                    <a:pt x="1070" y="223"/>
                  </a:lnTo>
                  <a:lnTo>
                    <a:pt x="1065" y="174"/>
                  </a:lnTo>
                  <a:lnTo>
                    <a:pt x="1056" y="134"/>
                  </a:lnTo>
                  <a:lnTo>
                    <a:pt x="1038" y="103"/>
                  </a:lnTo>
                  <a:lnTo>
                    <a:pt x="1012" y="76"/>
                  </a:lnTo>
                  <a:lnTo>
                    <a:pt x="967" y="63"/>
                  </a:lnTo>
                  <a:lnTo>
                    <a:pt x="909" y="49"/>
                  </a:lnTo>
                  <a:lnTo>
                    <a:pt x="837" y="49"/>
                  </a:lnTo>
                  <a:lnTo>
                    <a:pt x="627" y="49"/>
                  </a:lnTo>
                  <a:lnTo>
                    <a:pt x="582" y="49"/>
                  </a:lnTo>
                  <a:lnTo>
                    <a:pt x="560" y="58"/>
                  </a:lnTo>
                  <a:lnTo>
                    <a:pt x="551" y="76"/>
                  </a:lnTo>
                  <a:lnTo>
                    <a:pt x="537" y="112"/>
                  </a:lnTo>
                  <a:lnTo>
                    <a:pt x="434" y="513"/>
                  </a:lnTo>
                  <a:lnTo>
                    <a:pt x="582" y="513"/>
                  </a:lnTo>
                  <a:lnTo>
                    <a:pt x="654" y="509"/>
                  </a:lnTo>
                  <a:lnTo>
                    <a:pt x="703" y="496"/>
                  </a:lnTo>
                  <a:lnTo>
                    <a:pt x="739" y="469"/>
                  </a:lnTo>
                  <a:lnTo>
                    <a:pt x="766" y="424"/>
                  </a:lnTo>
                  <a:lnTo>
                    <a:pt x="788" y="362"/>
                  </a:lnTo>
                  <a:lnTo>
                    <a:pt x="792" y="348"/>
                  </a:lnTo>
                  <a:lnTo>
                    <a:pt x="797" y="339"/>
                  </a:lnTo>
                  <a:lnTo>
                    <a:pt x="797" y="330"/>
                  </a:lnTo>
                  <a:lnTo>
                    <a:pt x="806" y="330"/>
                  </a:lnTo>
                  <a:lnTo>
                    <a:pt x="815" y="326"/>
                  </a:lnTo>
                  <a:lnTo>
                    <a:pt x="819" y="330"/>
                  </a:lnTo>
                  <a:lnTo>
                    <a:pt x="824" y="335"/>
                  </a:lnTo>
                  <a:lnTo>
                    <a:pt x="828" y="339"/>
                  </a:lnTo>
                  <a:lnTo>
                    <a:pt x="828" y="344"/>
                  </a:lnTo>
                  <a:lnTo>
                    <a:pt x="828" y="344"/>
                  </a:lnTo>
                  <a:lnTo>
                    <a:pt x="828" y="348"/>
                  </a:lnTo>
                  <a:lnTo>
                    <a:pt x="828" y="353"/>
                  </a:lnTo>
                  <a:lnTo>
                    <a:pt x="828" y="357"/>
                  </a:lnTo>
                  <a:lnTo>
                    <a:pt x="824" y="371"/>
                  </a:lnTo>
                  <a:lnTo>
                    <a:pt x="739" y="714"/>
                  </a:lnTo>
                  <a:lnTo>
                    <a:pt x="734" y="732"/>
                  </a:lnTo>
                  <a:lnTo>
                    <a:pt x="730" y="741"/>
                  </a:lnTo>
                  <a:lnTo>
                    <a:pt x="725" y="745"/>
                  </a:lnTo>
                  <a:lnTo>
                    <a:pt x="721" y="750"/>
                  </a:lnTo>
                  <a:lnTo>
                    <a:pt x="716" y="750"/>
                  </a:lnTo>
                  <a:lnTo>
                    <a:pt x="707" y="750"/>
                  </a:lnTo>
                  <a:lnTo>
                    <a:pt x="703" y="745"/>
                  </a:lnTo>
                  <a:lnTo>
                    <a:pt x="698" y="736"/>
                  </a:lnTo>
                  <a:lnTo>
                    <a:pt x="694" y="732"/>
                  </a:lnTo>
                  <a:lnTo>
                    <a:pt x="694" y="728"/>
                  </a:lnTo>
                  <a:lnTo>
                    <a:pt x="698" y="719"/>
                  </a:lnTo>
                  <a:lnTo>
                    <a:pt x="698" y="714"/>
                  </a:lnTo>
                  <a:lnTo>
                    <a:pt x="707" y="674"/>
                  </a:lnTo>
                  <a:lnTo>
                    <a:pt x="712" y="647"/>
                  </a:lnTo>
                  <a:lnTo>
                    <a:pt x="712" y="634"/>
                  </a:lnTo>
                  <a:lnTo>
                    <a:pt x="712" y="612"/>
                  </a:lnTo>
                  <a:lnTo>
                    <a:pt x="698" y="589"/>
                  </a:lnTo>
                  <a:lnTo>
                    <a:pt x="676" y="576"/>
                  </a:lnTo>
                  <a:lnTo>
                    <a:pt x="640" y="567"/>
                  </a:lnTo>
                  <a:lnTo>
                    <a:pt x="578" y="562"/>
                  </a:lnTo>
                  <a:lnTo>
                    <a:pt x="426" y="562"/>
                  </a:lnTo>
                  <a:lnTo>
                    <a:pt x="426" y="562"/>
                  </a:lnTo>
                  <a:lnTo>
                    <a:pt x="323" y="959"/>
                  </a:lnTo>
                  <a:lnTo>
                    <a:pt x="323" y="973"/>
                  </a:lnTo>
                  <a:lnTo>
                    <a:pt x="318" y="986"/>
                  </a:lnTo>
                  <a:lnTo>
                    <a:pt x="318" y="991"/>
                  </a:lnTo>
                  <a:lnTo>
                    <a:pt x="318" y="995"/>
                  </a:lnTo>
                  <a:lnTo>
                    <a:pt x="318" y="1004"/>
                  </a:lnTo>
                  <a:lnTo>
                    <a:pt x="323" y="1013"/>
                  </a:lnTo>
                  <a:lnTo>
                    <a:pt x="327" y="1017"/>
                  </a:lnTo>
                  <a:lnTo>
                    <a:pt x="336" y="1022"/>
                  </a:lnTo>
                  <a:lnTo>
                    <a:pt x="349" y="1026"/>
                  </a:lnTo>
                  <a:lnTo>
                    <a:pt x="367" y="1026"/>
                  </a:lnTo>
                  <a:lnTo>
                    <a:pt x="399" y="1031"/>
                  </a:lnTo>
                  <a:lnTo>
                    <a:pt x="426" y="1031"/>
                  </a:lnTo>
                  <a:lnTo>
                    <a:pt x="452" y="1031"/>
                  </a:lnTo>
                  <a:lnTo>
                    <a:pt x="470" y="1031"/>
                  </a:lnTo>
                  <a:lnTo>
                    <a:pt x="484" y="1031"/>
                  </a:lnTo>
                  <a:lnTo>
                    <a:pt x="488" y="1031"/>
                  </a:lnTo>
                  <a:lnTo>
                    <a:pt x="493" y="1031"/>
                  </a:lnTo>
                  <a:lnTo>
                    <a:pt x="497" y="1031"/>
                  </a:lnTo>
                  <a:lnTo>
                    <a:pt x="497" y="1035"/>
                  </a:lnTo>
                  <a:lnTo>
                    <a:pt x="502" y="1035"/>
                  </a:lnTo>
                  <a:lnTo>
                    <a:pt x="506" y="1044"/>
                  </a:lnTo>
                  <a:lnTo>
                    <a:pt x="506" y="1049"/>
                  </a:lnTo>
                  <a:lnTo>
                    <a:pt x="506" y="1062"/>
                  </a:lnTo>
                  <a:lnTo>
                    <a:pt x="502" y="1071"/>
                  </a:lnTo>
                  <a:lnTo>
                    <a:pt x="497" y="1075"/>
                  </a:lnTo>
                  <a:lnTo>
                    <a:pt x="488" y="1080"/>
                  </a:lnTo>
                  <a:lnTo>
                    <a:pt x="479" y="1080"/>
                  </a:lnTo>
                  <a:lnTo>
                    <a:pt x="475" y="1080"/>
                  </a:lnTo>
                  <a:lnTo>
                    <a:pt x="421" y="1080"/>
                  </a:lnTo>
                  <a:lnTo>
                    <a:pt x="354" y="1075"/>
                  </a:lnTo>
                  <a:lnTo>
                    <a:pt x="287" y="1075"/>
                  </a:lnTo>
                  <a:lnTo>
                    <a:pt x="238" y="1075"/>
                  </a:lnTo>
                  <a:lnTo>
                    <a:pt x="188" y="1075"/>
                  </a:lnTo>
                  <a:lnTo>
                    <a:pt x="130" y="1075"/>
                  </a:lnTo>
                  <a:lnTo>
                    <a:pt x="72" y="1080"/>
                  </a:lnTo>
                  <a:lnTo>
                    <a:pt x="27" y="1080"/>
                  </a:lnTo>
                  <a:lnTo>
                    <a:pt x="23" y="1080"/>
                  </a:lnTo>
                  <a:lnTo>
                    <a:pt x="18" y="1080"/>
                  </a:lnTo>
                  <a:lnTo>
                    <a:pt x="9" y="1075"/>
                  </a:lnTo>
                  <a:lnTo>
                    <a:pt x="5" y="1075"/>
                  </a:lnTo>
                  <a:lnTo>
                    <a:pt x="0" y="1067"/>
                  </a:lnTo>
                  <a:lnTo>
                    <a:pt x="0" y="1062"/>
                  </a:lnTo>
                  <a:lnTo>
                    <a:pt x="0" y="1049"/>
                  </a:lnTo>
                  <a:lnTo>
                    <a:pt x="5" y="1040"/>
                  </a:lnTo>
                  <a:lnTo>
                    <a:pt x="14" y="1035"/>
                  </a:lnTo>
                  <a:lnTo>
                    <a:pt x="23" y="1031"/>
                  </a:lnTo>
                  <a:lnTo>
                    <a:pt x="32" y="1031"/>
                  </a:lnTo>
                  <a:lnTo>
                    <a:pt x="45" y="1031"/>
                  </a:lnTo>
                  <a:lnTo>
                    <a:pt x="108" y="1026"/>
                  </a:lnTo>
                  <a:lnTo>
                    <a:pt x="148" y="1022"/>
                  </a:lnTo>
                  <a:lnTo>
                    <a:pt x="170" y="1009"/>
                  </a:lnTo>
                  <a:lnTo>
                    <a:pt x="184" y="986"/>
                  </a:lnTo>
                  <a:lnTo>
                    <a:pt x="193" y="955"/>
                  </a:lnTo>
                  <a:lnTo>
                    <a:pt x="403" y="116"/>
                  </a:lnTo>
                  <a:lnTo>
                    <a:pt x="403" y="103"/>
                  </a:lnTo>
                  <a:lnTo>
                    <a:pt x="408" y="90"/>
                  </a:lnTo>
                  <a:lnTo>
                    <a:pt x="408" y="85"/>
                  </a:lnTo>
                  <a:lnTo>
                    <a:pt x="408" y="81"/>
                  </a:lnTo>
                  <a:lnTo>
                    <a:pt x="408" y="76"/>
                  </a:lnTo>
                  <a:lnTo>
                    <a:pt x="403" y="58"/>
                  </a:lnTo>
                  <a:lnTo>
                    <a:pt x="381" y="49"/>
                  </a:lnTo>
                  <a:lnTo>
                    <a:pt x="345" y="49"/>
                  </a:lnTo>
                  <a:lnTo>
                    <a:pt x="305" y="49"/>
                  </a:lnTo>
                  <a:lnTo>
                    <a:pt x="291" y="49"/>
                  </a:lnTo>
                  <a:lnTo>
                    <a:pt x="278" y="45"/>
                  </a:lnTo>
                  <a:lnTo>
                    <a:pt x="269" y="45"/>
                  </a:lnTo>
                  <a:lnTo>
                    <a:pt x="264" y="41"/>
                  </a:lnTo>
                  <a:lnTo>
                    <a:pt x="260" y="32"/>
                  </a:lnTo>
                  <a:lnTo>
                    <a:pt x="264" y="18"/>
                  </a:lnTo>
                  <a:lnTo>
                    <a:pt x="264" y="9"/>
                  </a:lnTo>
                  <a:lnTo>
                    <a:pt x="273" y="5"/>
                  </a:lnTo>
                  <a:lnTo>
                    <a:pt x="282" y="0"/>
                  </a:lnTo>
                  <a:lnTo>
                    <a:pt x="296" y="0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2892" y="3315"/>
              <a:ext cx="371" cy="1588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8" y="0"/>
                </a:cxn>
                <a:cxn ang="0">
                  <a:pos x="362" y="4"/>
                </a:cxn>
                <a:cxn ang="0">
                  <a:pos x="367" y="9"/>
                </a:cxn>
                <a:cxn ang="0">
                  <a:pos x="371" y="18"/>
                </a:cxn>
                <a:cxn ang="0">
                  <a:pos x="371" y="18"/>
                </a:cxn>
                <a:cxn ang="0">
                  <a:pos x="367" y="22"/>
                </a:cxn>
                <a:cxn ang="0">
                  <a:pos x="362" y="27"/>
                </a:cxn>
                <a:cxn ang="0">
                  <a:pos x="358" y="31"/>
                </a:cxn>
                <a:cxn ang="0">
                  <a:pos x="349" y="40"/>
                </a:cxn>
                <a:cxn ang="0">
                  <a:pos x="259" y="147"/>
                </a:cxn>
                <a:cxn ang="0">
                  <a:pos x="192" y="263"/>
                </a:cxn>
                <a:cxn ang="0">
                  <a:pos x="147" y="388"/>
                </a:cxn>
                <a:cxn ang="0">
                  <a:pos x="111" y="517"/>
                </a:cxn>
                <a:cxn ang="0">
                  <a:pos x="98" y="656"/>
                </a:cxn>
                <a:cxn ang="0">
                  <a:pos x="89" y="794"/>
                </a:cxn>
                <a:cxn ang="0">
                  <a:pos x="94" y="901"/>
                </a:cxn>
                <a:cxn ang="0">
                  <a:pos x="107" y="1012"/>
                </a:cxn>
                <a:cxn ang="0">
                  <a:pos x="125" y="1124"/>
                </a:cxn>
                <a:cxn ang="0">
                  <a:pos x="161" y="1236"/>
                </a:cxn>
                <a:cxn ang="0">
                  <a:pos x="205" y="1343"/>
                </a:cxn>
                <a:cxn ang="0">
                  <a:pos x="264" y="1445"/>
                </a:cxn>
                <a:cxn ang="0">
                  <a:pos x="340" y="1539"/>
                </a:cxn>
                <a:cxn ang="0">
                  <a:pos x="353" y="1548"/>
                </a:cxn>
                <a:cxn ang="0">
                  <a:pos x="362" y="1557"/>
                </a:cxn>
                <a:cxn ang="0">
                  <a:pos x="367" y="1566"/>
                </a:cxn>
                <a:cxn ang="0">
                  <a:pos x="367" y="1566"/>
                </a:cxn>
                <a:cxn ang="0">
                  <a:pos x="371" y="1570"/>
                </a:cxn>
                <a:cxn ang="0">
                  <a:pos x="371" y="1575"/>
                </a:cxn>
                <a:cxn ang="0">
                  <a:pos x="371" y="1575"/>
                </a:cxn>
                <a:cxn ang="0">
                  <a:pos x="367" y="1583"/>
                </a:cxn>
                <a:cxn ang="0">
                  <a:pos x="362" y="1588"/>
                </a:cxn>
                <a:cxn ang="0">
                  <a:pos x="353" y="1588"/>
                </a:cxn>
                <a:cxn ang="0">
                  <a:pos x="340" y="1583"/>
                </a:cxn>
                <a:cxn ang="0">
                  <a:pos x="313" y="1566"/>
                </a:cxn>
                <a:cxn ang="0">
                  <a:pos x="277" y="1534"/>
                </a:cxn>
                <a:cxn ang="0">
                  <a:pos x="237" y="1490"/>
                </a:cxn>
                <a:cxn ang="0">
                  <a:pos x="192" y="1436"/>
                </a:cxn>
                <a:cxn ang="0">
                  <a:pos x="147" y="1369"/>
                </a:cxn>
                <a:cxn ang="0">
                  <a:pos x="103" y="1289"/>
                </a:cxn>
                <a:cxn ang="0">
                  <a:pos x="49" y="1155"/>
                </a:cxn>
                <a:cxn ang="0">
                  <a:pos x="18" y="1021"/>
                </a:cxn>
                <a:cxn ang="0">
                  <a:pos x="4" y="897"/>
                </a:cxn>
                <a:cxn ang="0">
                  <a:pos x="0" y="794"/>
                </a:cxn>
                <a:cxn ang="0">
                  <a:pos x="4" y="687"/>
                </a:cxn>
                <a:cxn ang="0">
                  <a:pos x="18" y="566"/>
                </a:cxn>
                <a:cxn ang="0">
                  <a:pos x="49" y="441"/>
                </a:cxn>
                <a:cxn ang="0">
                  <a:pos x="98" y="308"/>
                </a:cxn>
                <a:cxn ang="0">
                  <a:pos x="143" y="227"/>
                </a:cxn>
                <a:cxn ang="0">
                  <a:pos x="188" y="160"/>
                </a:cxn>
                <a:cxn ang="0">
                  <a:pos x="232" y="102"/>
                </a:cxn>
                <a:cxn ang="0">
                  <a:pos x="277" y="58"/>
                </a:cxn>
                <a:cxn ang="0">
                  <a:pos x="313" y="27"/>
                </a:cxn>
                <a:cxn ang="0">
                  <a:pos x="340" y="4"/>
                </a:cxn>
                <a:cxn ang="0">
                  <a:pos x="353" y="0"/>
                </a:cxn>
              </a:cxnLst>
              <a:rect l="0" t="0" r="r" b="b"/>
              <a:pathLst>
                <a:path w="371" h="1588">
                  <a:moveTo>
                    <a:pt x="353" y="0"/>
                  </a:moveTo>
                  <a:lnTo>
                    <a:pt x="358" y="0"/>
                  </a:lnTo>
                  <a:lnTo>
                    <a:pt x="362" y="4"/>
                  </a:lnTo>
                  <a:lnTo>
                    <a:pt x="367" y="9"/>
                  </a:lnTo>
                  <a:lnTo>
                    <a:pt x="371" y="18"/>
                  </a:lnTo>
                  <a:lnTo>
                    <a:pt x="371" y="18"/>
                  </a:lnTo>
                  <a:lnTo>
                    <a:pt x="367" y="22"/>
                  </a:lnTo>
                  <a:lnTo>
                    <a:pt x="362" y="27"/>
                  </a:lnTo>
                  <a:lnTo>
                    <a:pt x="358" y="31"/>
                  </a:lnTo>
                  <a:lnTo>
                    <a:pt x="349" y="40"/>
                  </a:lnTo>
                  <a:lnTo>
                    <a:pt x="259" y="147"/>
                  </a:lnTo>
                  <a:lnTo>
                    <a:pt x="192" y="263"/>
                  </a:lnTo>
                  <a:lnTo>
                    <a:pt x="147" y="388"/>
                  </a:lnTo>
                  <a:lnTo>
                    <a:pt x="111" y="517"/>
                  </a:lnTo>
                  <a:lnTo>
                    <a:pt x="98" y="656"/>
                  </a:lnTo>
                  <a:lnTo>
                    <a:pt x="89" y="794"/>
                  </a:lnTo>
                  <a:lnTo>
                    <a:pt x="94" y="901"/>
                  </a:lnTo>
                  <a:lnTo>
                    <a:pt x="107" y="1012"/>
                  </a:lnTo>
                  <a:lnTo>
                    <a:pt x="125" y="1124"/>
                  </a:lnTo>
                  <a:lnTo>
                    <a:pt x="161" y="1236"/>
                  </a:lnTo>
                  <a:lnTo>
                    <a:pt x="205" y="1343"/>
                  </a:lnTo>
                  <a:lnTo>
                    <a:pt x="264" y="1445"/>
                  </a:lnTo>
                  <a:lnTo>
                    <a:pt x="340" y="1539"/>
                  </a:lnTo>
                  <a:lnTo>
                    <a:pt x="353" y="1548"/>
                  </a:lnTo>
                  <a:lnTo>
                    <a:pt x="362" y="1557"/>
                  </a:lnTo>
                  <a:lnTo>
                    <a:pt x="367" y="1566"/>
                  </a:lnTo>
                  <a:lnTo>
                    <a:pt x="367" y="1566"/>
                  </a:lnTo>
                  <a:lnTo>
                    <a:pt x="371" y="1570"/>
                  </a:lnTo>
                  <a:lnTo>
                    <a:pt x="371" y="1575"/>
                  </a:lnTo>
                  <a:lnTo>
                    <a:pt x="371" y="1575"/>
                  </a:lnTo>
                  <a:lnTo>
                    <a:pt x="367" y="1583"/>
                  </a:lnTo>
                  <a:lnTo>
                    <a:pt x="362" y="1588"/>
                  </a:lnTo>
                  <a:lnTo>
                    <a:pt x="353" y="1588"/>
                  </a:lnTo>
                  <a:lnTo>
                    <a:pt x="340" y="1583"/>
                  </a:lnTo>
                  <a:lnTo>
                    <a:pt x="313" y="1566"/>
                  </a:lnTo>
                  <a:lnTo>
                    <a:pt x="277" y="1534"/>
                  </a:lnTo>
                  <a:lnTo>
                    <a:pt x="237" y="1490"/>
                  </a:lnTo>
                  <a:lnTo>
                    <a:pt x="192" y="1436"/>
                  </a:lnTo>
                  <a:lnTo>
                    <a:pt x="147" y="1369"/>
                  </a:lnTo>
                  <a:lnTo>
                    <a:pt x="103" y="1289"/>
                  </a:lnTo>
                  <a:lnTo>
                    <a:pt x="49" y="1155"/>
                  </a:lnTo>
                  <a:lnTo>
                    <a:pt x="18" y="1021"/>
                  </a:lnTo>
                  <a:lnTo>
                    <a:pt x="4" y="897"/>
                  </a:lnTo>
                  <a:lnTo>
                    <a:pt x="0" y="794"/>
                  </a:lnTo>
                  <a:lnTo>
                    <a:pt x="4" y="687"/>
                  </a:lnTo>
                  <a:lnTo>
                    <a:pt x="18" y="566"/>
                  </a:lnTo>
                  <a:lnTo>
                    <a:pt x="49" y="441"/>
                  </a:lnTo>
                  <a:lnTo>
                    <a:pt x="98" y="308"/>
                  </a:lnTo>
                  <a:lnTo>
                    <a:pt x="143" y="227"/>
                  </a:lnTo>
                  <a:lnTo>
                    <a:pt x="188" y="160"/>
                  </a:lnTo>
                  <a:lnTo>
                    <a:pt x="232" y="102"/>
                  </a:lnTo>
                  <a:lnTo>
                    <a:pt x="277" y="58"/>
                  </a:lnTo>
                  <a:lnTo>
                    <a:pt x="313" y="27"/>
                  </a:lnTo>
                  <a:lnTo>
                    <a:pt x="340" y="4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" name="Freeform 104"/>
            <p:cNvSpPr>
              <a:spLocks noEditPoints="1"/>
            </p:cNvSpPr>
            <p:nvPr/>
          </p:nvSpPr>
          <p:spPr bwMode="auto">
            <a:xfrm>
              <a:off x="3469" y="3788"/>
              <a:ext cx="868" cy="1061"/>
            </a:xfrm>
            <a:custGeom>
              <a:avLst/>
              <a:gdLst/>
              <a:ahLst/>
              <a:cxnLst>
                <a:cxn ang="0">
                  <a:pos x="71" y="745"/>
                </a:cxn>
                <a:cxn ang="0">
                  <a:pos x="40" y="932"/>
                </a:cxn>
                <a:cxn ang="0">
                  <a:pos x="53" y="1003"/>
                </a:cxn>
                <a:cxn ang="0">
                  <a:pos x="156" y="1008"/>
                </a:cxn>
                <a:cxn ang="0">
                  <a:pos x="241" y="847"/>
                </a:cxn>
                <a:cxn ang="0">
                  <a:pos x="232" y="798"/>
                </a:cxn>
                <a:cxn ang="0">
                  <a:pos x="273" y="0"/>
                </a:cxn>
                <a:cxn ang="0">
                  <a:pos x="286" y="0"/>
                </a:cxn>
                <a:cxn ang="0">
                  <a:pos x="291" y="22"/>
                </a:cxn>
                <a:cxn ang="0">
                  <a:pos x="277" y="31"/>
                </a:cxn>
                <a:cxn ang="0">
                  <a:pos x="179" y="98"/>
                </a:cxn>
                <a:cxn ang="0">
                  <a:pos x="94" y="308"/>
                </a:cxn>
                <a:cxn ang="0">
                  <a:pos x="98" y="446"/>
                </a:cxn>
                <a:cxn ang="0">
                  <a:pos x="264" y="276"/>
                </a:cxn>
                <a:cxn ang="0">
                  <a:pos x="474" y="107"/>
                </a:cxn>
                <a:cxn ang="0">
                  <a:pos x="653" y="67"/>
                </a:cxn>
                <a:cxn ang="0">
                  <a:pos x="814" y="138"/>
                </a:cxn>
                <a:cxn ang="0">
                  <a:pos x="868" y="308"/>
                </a:cxn>
                <a:cxn ang="0">
                  <a:pos x="778" y="566"/>
                </a:cxn>
                <a:cxn ang="0">
                  <a:pos x="577" y="722"/>
                </a:cxn>
                <a:cxn ang="0">
                  <a:pos x="411" y="709"/>
                </a:cxn>
                <a:cxn ang="0">
                  <a:pos x="358" y="602"/>
                </a:cxn>
                <a:cxn ang="0">
                  <a:pos x="358" y="566"/>
                </a:cxn>
                <a:cxn ang="0">
                  <a:pos x="376" y="539"/>
                </a:cxn>
                <a:cxn ang="0">
                  <a:pos x="411" y="531"/>
                </a:cxn>
                <a:cxn ang="0">
                  <a:pos x="429" y="548"/>
                </a:cxn>
                <a:cxn ang="0">
                  <a:pos x="429" y="562"/>
                </a:cxn>
                <a:cxn ang="0">
                  <a:pos x="425" y="580"/>
                </a:cxn>
                <a:cxn ang="0">
                  <a:pos x="398" y="597"/>
                </a:cxn>
                <a:cxn ang="0">
                  <a:pos x="447" y="687"/>
                </a:cxn>
                <a:cxn ang="0">
                  <a:pos x="532" y="696"/>
                </a:cxn>
                <a:cxn ang="0">
                  <a:pos x="653" y="611"/>
                </a:cxn>
                <a:cxn ang="0">
                  <a:pos x="734" y="441"/>
                </a:cxn>
                <a:cxn ang="0">
                  <a:pos x="769" y="254"/>
                </a:cxn>
                <a:cxn ang="0">
                  <a:pos x="729" y="134"/>
                </a:cxn>
                <a:cxn ang="0">
                  <a:pos x="608" y="102"/>
                </a:cxn>
                <a:cxn ang="0">
                  <a:pos x="425" y="174"/>
                </a:cxn>
                <a:cxn ang="0">
                  <a:pos x="215" y="401"/>
                </a:cxn>
                <a:cxn ang="0">
                  <a:pos x="170" y="553"/>
                </a:cxn>
                <a:cxn ang="0">
                  <a:pos x="246" y="651"/>
                </a:cxn>
                <a:cxn ang="0">
                  <a:pos x="309" y="740"/>
                </a:cxn>
                <a:cxn ang="0">
                  <a:pos x="304" y="874"/>
                </a:cxn>
                <a:cxn ang="0">
                  <a:pos x="170" y="1044"/>
                </a:cxn>
                <a:cxn ang="0">
                  <a:pos x="36" y="1035"/>
                </a:cxn>
                <a:cxn ang="0">
                  <a:pos x="0" y="932"/>
                </a:cxn>
                <a:cxn ang="0">
                  <a:pos x="36" y="736"/>
                </a:cxn>
                <a:cxn ang="0">
                  <a:pos x="49" y="557"/>
                </a:cxn>
                <a:cxn ang="0">
                  <a:pos x="13" y="424"/>
                </a:cxn>
                <a:cxn ang="0">
                  <a:pos x="80" y="169"/>
                </a:cxn>
                <a:cxn ang="0">
                  <a:pos x="224" y="9"/>
                </a:cxn>
              </a:cxnLst>
              <a:rect l="0" t="0" r="r" b="b"/>
              <a:pathLst>
                <a:path w="868" h="1061">
                  <a:moveTo>
                    <a:pt x="107" y="629"/>
                  </a:moveTo>
                  <a:lnTo>
                    <a:pt x="89" y="682"/>
                  </a:lnTo>
                  <a:lnTo>
                    <a:pt x="71" y="745"/>
                  </a:lnTo>
                  <a:lnTo>
                    <a:pt x="58" y="812"/>
                  </a:lnTo>
                  <a:lnTo>
                    <a:pt x="45" y="879"/>
                  </a:lnTo>
                  <a:lnTo>
                    <a:pt x="40" y="932"/>
                  </a:lnTo>
                  <a:lnTo>
                    <a:pt x="40" y="954"/>
                  </a:lnTo>
                  <a:lnTo>
                    <a:pt x="45" y="981"/>
                  </a:lnTo>
                  <a:lnTo>
                    <a:pt x="53" y="1003"/>
                  </a:lnTo>
                  <a:lnTo>
                    <a:pt x="71" y="1017"/>
                  </a:lnTo>
                  <a:lnTo>
                    <a:pt x="107" y="1026"/>
                  </a:lnTo>
                  <a:lnTo>
                    <a:pt x="156" y="1008"/>
                  </a:lnTo>
                  <a:lnTo>
                    <a:pt x="201" y="968"/>
                  </a:lnTo>
                  <a:lnTo>
                    <a:pt x="232" y="910"/>
                  </a:lnTo>
                  <a:lnTo>
                    <a:pt x="241" y="847"/>
                  </a:lnTo>
                  <a:lnTo>
                    <a:pt x="241" y="829"/>
                  </a:lnTo>
                  <a:lnTo>
                    <a:pt x="237" y="812"/>
                  </a:lnTo>
                  <a:lnTo>
                    <a:pt x="232" y="798"/>
                  </a:lnTo>
                  <a:lnTo>
                    <a:pt x="224" y="780"/>
                  </a:lnTo>
                  <a:lnTo>
                    <a:pt x="107" y="629"/>
                  </a:lnTo>
                  <a:close/>
                  <a:moveTo>
                    <a:pt x="273" y="0"/>
                  </a:moveTo>
                  <a:lnTo>
                    <a:pt x="277" y="0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91" y="4"/>
                  </a:lnTo>
                  <a:lnTo>
                    <a:pt x="295" y="13"/>
                  </a:lnTo>
                  <a:lnTo>
                    <a:pt x="291" y="22"/>
                  </a:lnTo>
                  <a:lnTo>
                    <a:pt x="286" y="26"/>
                  </a:lnTo>
                  <a:lnTo>
                    <a:pt x="282" y="31"/>
                  </a:lnTo>
                  <a:lnTo>
                    <a:pt x="277" y="31"/>
                  </a:lnTo>
                  <a:lnTo>
                    <a:pt x="268" y="31"/>
                  </a:lnTo>
                  <a:lnTo>
                    <a:pt x="224" y="53"/>
                  </a:lnTo>
                  <a:lnTo>
                    <a:pt x="179" y="98"/>
                  </a:lnTo>
                  <a:lnTo>
                    <a:pt x="143" y="160"/>
                  </a:lnTo>
                  <a:lnTo>
                    <a:pt x="112" y="232"/>
                  </a:lnTo>
                  <a:lnTo>
                    <a:pt x="94" y="308"/>
                  </a:lnTo>
                  <a:lnTo>
                    <a:pt x="85" y="379"/>
                  </a:lnTo>
                  <a:lnTo>
                    <a:pt x="85" y="410"/>
                  </a:lnTo>
                  <a:lnTo>
                    <a:pt x="98" y="446"/>
                  </a:lnTo>
                  <a:lnTo>
                    <a:pt x="121" y="486"/>
                  </a:lnTo>
                  <a:lnTo>
                    <a:pt x="192" y="370"/>
                  </a:lnTo>
                  <a:lnTo>
                    <a:pt x="264" y="276"/>
                  </a:lnTo>
                  <a:lnTo>
                    <a:pt x="335" y="200"/>
                  </a:lnTo>
                  <a:lnTo>
                    <a:pt x="407" y="147"/>
                  </a:lnTo>
                  <a:lnTo>
                    <a:pt x="474" y="107"/>
                  </a:lnTo>
                  <a:lnTo>
                    <a:pt x="541" y="84"/>
                  </a:lnTo>
                  <a:lnTo>
                    <a:pt x="599" y="71"/>
                  </a:lnTo>
                  <a:lnTo>
                    <a:pt x="653" y="67"/>
                  </a:lnTo>
                  <a:lnTo>
                    <a:pt x="720" y="76"/>
                  </a:lnTo>
                  <a:lnTo>
                    <a:pt x="774" y="102"/>
                  </a:lnTo>
                  <a:lnTo>
                    <a:pt x="814" y="138"/>
                  </a:lnTo>
                  <a:lnTo>
                    <a:pt x="845" y="187"/>
                  </a:lnTo>
                  <a:lnTo>
                    <a:pt x="863" y="245"/>
                  </a:lnTo>
                  <a:lnTo>
                    <a:pt x="868" y="308"/>
                  </a:lnTo>
                  <a:lnTo>
                    <a:pt x="854" y="397"/>
                  </a:lnTo>
                  <a:lnTo>
                    <a:pt x="828" y="486"/>
                  </a:lnTo>
                  <a:lnTo>
                    <a:pt x="778" y="566"/>
                  </a:lnTo>
                  <a:lnTo>
                    <a:pt x="720" y="633"/>
                  </a:lnTo>
                  <a:lnTo>
                    <a:pt x="653" y="687"/>
                  </a:lnTo>
                  <a:lnTo>
                    <a:pt x="577" y="722"/>
                  </a:lnTo>
                  <a:lnTo>
                    <a:pt x="501" y="736"/>
                  </a:lnTo>
                  <a:lnTo>
                    <a:pt x="452" y="727"/>
                  </a:lnTo>
                  <a:lnTo>
                    <a:pt x="411" y="709"/>
                  </a:lnTo>
                  <a:lnTo>
                    <a:pt x="380" y="678"/>
                  </a:lnTo>
                  <a:lnTo>
                    <a:pt x="362" y="642"/>
                  </a:lnTo>
                  <a:lnTo>
                    <a:pt x="358" y="602"/>
                  </a:lnTo>
                  <a:lnTo>
                    <a:pt x="358" y="589"/>
                  </a:lnTo>
                  <a:lnTo>
                    <a:pt x="358" y="580"/>
                  </a:lnTo>
                  <a:lnTo>
                    <a:pt x="358" y="566"/>
                  </a:lnTo>
                  <a:lnTo>
                    <a:pt x="362" y="557"/>
                  </a:lnTo>
                  <a:lnTo>
                    <a:pt x="367" y="544"/>
                  </a:lnTo>
                  <a:lnTo>
                    <a:pt x="376" y="539"/>
                  </a:lnTo>
                  <a:lnTo>
                    <a:pt x="389" y="531"/>
                  </a:lnTo>
                  <a:lnTo>
                    <a:pt x="402" y="531"/>
                  </a:lnTo>
                  <a:lnTo>
                    <a:pt x="411" y="531"/>
                  </a:lnTo>
                  <a:lnTo>
                    <a:pt x="420" y="535"/>
                  </a:lnTo>
                  <a:lnTo>
                    <a:pt x="425" y="544"/>
                  </a:lnTo>
                  <a:lnTo>
                    <a:pt x="429" y="548"/>
                  </a:lnTo>
                  <a:lnTo>
                    <a:pt x="429" y="553"/>
                  </a:lnTo>
                  <a:lnTo>
                    <a:pt x="429" y="557"/>
                  </a:lnTo>
                  <a:lnTo>
                    <a:pt x="429" y="562"/>
                  </a:lnTo>
                  <a:lnTo>
                    <a:pt x="429" y="566"/>
                  </a:lnTo>
                  <a:lnTo>
                    <a:pt x="429" y="575"/>
                  </a:lnTo>
                  <a:lnTo>
                    <a:pt x="425" y="580"/>
                  </a:lnTo>
                  <a:lnTo>
                    <a:pt x="416" y="589"/>
                  </a:lnTo>
                  <a:lnTo>
                    <a:pt x="407" y="593"/>
                  </a:lnTo>
                  <a:lnTo>
                    <a:pt x="398" y="597"/>
                  </a:lnTo>
                  <a:lnTo>
                    <a:pt x="402" y="642"/>
                  </a:lnTo>
                  <a:lnTo>
                    <a:pt x="420" y="669"/>
                  </a:lnTo>
                  <a:lnTo>
                    <a:pt x="447" y="687"/>
                  </a:lnTo>
                  <a:lnTo>
                    <a:pt x="474" y="700"/>
                  </a:lnTo>
                  <a:lnTo>
                    <a:pt x="496" y="700"/>
                  </a:lnTo>
                  <a:lnTo>
                    <a:pt x="532" y="696"/>
                  </a:lnTo>
                  <a:lnTo>
                    <a:pt x="568" y="682"/>
                  </a:lnTo>
                  <a:lnTo>
                    <a:pt x="608" y="655"/>
                  </a:lnTo>
                  <a:lnTo>
                    <a:pt x="653" y="611"/>
                  </a:lnTo>
                  <a:lnTo>
                    <a:pt x="693" y="548"/>
                  </a:lnTo>
                  <a:lnTo>
                    <a:pt x="716" y="504"/>
                  </a:lnTo>
                  <a:lnTo>
                    <a:pt x="734" y="441"/>
                  </a:lnTo>
                  <a:lnTo>
                    <a:pt x="751" y="374"/>
                  </a:lnTo>
                  <a:lnTo>
                    <a:pt x="765" y="312"/>
                  </a:lnTo>
                  <a:lnTo>
                    <a:pt x="769" y="254"/>
                  </a:lnTo>
                  <a:lnTo>
                    <a:pt x="765" y="209"/>
                  </a:lnTo>
                  <a:lnTo>
                    <a:pt x="751" y="169"/>
                  </a:lnTo>
                  <a:lnTo>
                    <a:pt x="729" y="134"/>
                  </a:lnTo>
                  <a:lnTo>
                    <a:pt x="698" y="107"/>
                  </a:lnTo>
                  <a:lnTo>
                    <a:pt x="653" y="102"/>
                  </a:lnTo>
                  <a:lnTo>
                    <a:pt x="608" y="102"/>
                  </a:lnTo>
                  <a:lnTo>
                    <a:pt x="555" y="116"/>
                  </a:lnTo>
                  <a:lnTo>
                    <a:pt x="492" y="138"/>
                  </a:lnTo>
                  <a:lnTo>
                    <a:pt x="425" y="174"/>
                  </a:lnTo>
                  <a:lnTo>
                    <a:pt x="358" y="227"/>
                  </a:lnTo>
                  <a:lnTo>
                    <a:pt x="286" y="303"/>
                  </a:lnTo>
                  <a:lnTo>
                    <a:pt x="215" y="401"/>
                  </a:lnTo>
                  <a:lnTo>
                    <a:pt x="152" y="522"/>
                  </a:lnTo>
                  <a:lnTo>
                    <a:pt x="152" y="522"/>
                  </a:lnTo>
                  <a:lnTo>
                    <a:pt x="170" y="553"/>
                  </a:lnTo>
                  <a:lnTo>
                    <a:pt x="197" y="589"/>
                  </a:lnTo>
                  <a:lnTo>
                    <a:pt x="224" y="620"/>
                  </a:lnTo>
                  <a:lnTo>
                    <a:pt x="246" y="651"/>
                  </a:lnTo>
                  <a:lnTo>
                    <a:pt x="273" y="687"/>
                  </a:lnTo>
                  <a:lnTo>
                    <a:pt x="295" y="713"/>
                  </a:lnTo>
                  <a:lnTo>
                    <a:pt x="309" y="740"/>
                  </a:lnTo>
                  <a:lnTo>
                    <a:pt x="313" y="767"/>
                  </a:lnTo>
                  <a:lnTo>
                    <a:pt x="317" y="798"/>
                  </a:lnTo>
                  <a:lnTo>
                    <a:pt x="304" y="874"/>
                  </a:lnTo>
                  <a:lnTo>
                    <a:pt x="273" y="945"/>
                  </a:lnTo>
                  <a:lnTo>
                    <a:pt x="224" y="1003"/>
                  </a:lnTo>
                  <a:lnTo>
                    <a:pt x="170" y="1044"/>
                  </a:lnTo>
                  <a:lnTo>
                    <a:pt x="107" y="1061"/>
                  </a:lnTo>
                  <a:lnTo>
                    <a:pt x="62" y="1053"/>
                  </a:lnTo>
                  <a:lnTo>
                    <a:pt x="36" y="1035"/>
                  </a:lnTo>
                  <a:lnTo>
                    <a:pt x="13" y="1008"/>
                  </a:lnTo>
                  <a:lnTo>
                    <a:pt x="4" y="972"/>
                  </a:lnTo>
                  <a:lnTo>
                    <a:pt x="0" y="932"/>
                  </a:lnTo>
                  <a:lnTo>
                    <a:pt x="4" y="879"/>
                  </a:lnTo>
                  <a:lnTo>
                    <a:pt x="18" y="812"/>
                  </a:lnTo>
                  <a:lnTo>
                    <a:pt x="36" y="736"/>
                  </a:lnTo>
                  <a:lnTo>
                    <a:pt x="53" y="660"/>
                  </a:lnTo>
                  <a:lnTo>
                    <a:pt x="76" y="593"/>
                  </a:lnTo>
                  <a:lnTo>
                    <a:pt x="49" y="557"/>
                  </a:lnTo>
                  <a:lnTo>
                    <a:pt x="31" y="526"/>
                  </a:lnTo>
                  <a:lnTo>
                    <a:pt x="18" y="482"/>
                  </a:lnTo>
                  <a:lnTo>
                    <a:pt x="13" y="424"/>
                  </a:lnTo>
                  <a:lnTo>
                    <a:pt x="22" y="334"/>
                  </a:lnTo>
                  <a:lnTo>
                    <a:pt x="45" y="250"/>
                  </a:lnTo>
                  <a:lnTo>
                    <a:pt x="80" y="169"/>
                  </a:lnTo>
                  <a:lnTo>
                    <a:pt x="121" y="98"/>
                  </a:lnTo>
                  <a:lnTo>
                    <a:pt x="170" y="44"/>
                  </a:lnTo>
                  <a:lnTo>
                    <a:pt x="224" y="9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" name="Freeform 105"/>
            <p:cNvSpPr>
              <a:spLocks/>
            </p:cNvSpPr>
            <p:nvPr/>
          </p:nvSpPr>
          <p:spPr bwMode="auto">
            <a:xfrm>
              <a:off x="4507" y="4336"/>
              <a:ext cx="183" cy="478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5" y="14"/>
                </a:cxn>
                <a:cxn ang="0">
                  <a:pos x="156" y="45"/>
                </a:cxn>
                <a:cxn ang="0">
                  <a:pos x="179" y="99"/>
                </a:cxn>
                <a:cxn ang="0">
                  <a:pos x="183" y="165"/>
                </a:cxn>
                <a:cxn ang="0">
                  <a:pos x="183" y="165"/>
                </a:cxn>
                <a:cxn ang="0">
                  <a:pos x="179" y="246"/>
                </a:cxn>
                <a:cxn ang="0">
                  <a:pos x="161" y="313"/>
                </a:cxn>
                <a:cxn ang="0">
                  <a:pos x="134" y="366"/>
                </a:cxn>
                <a:cxn ang="0">
                  <a:pos x="103" y="415"/>
                </a:cxn>
                <a:cxn ang="0">
                  <a:pos x="76" y="451"/>
                </a:cxn>
                <a:cxn ang="0">
                  <a:pos x="53" y="469"/>
                </a:cxn>
                <a:cxn ang="0">
                  <a:pos x="40" y="478"/>
                </a:cxn>
                <a:cxn ang="0">
                  <a:pos x="31" y="473"/>
                </a:cxn>
                <a:cxn ang="0">
                  <a:pos x="27" y="469"/>
                </a:cxn>
                <a:cxn ang="0">
                  <a:pos x="27" y="460"/>
                </a:cxn>
                <a:cxn ang="0">
                  <a:pos x="27" y="455"/>
                </a:cxn>
                <a:cxn ang="0">
                  <a:pos x="27" y="455"/>
                </a:cxn>
                <a:cxn ang="0">
                  <a:pos x="27" y="451"/>
                </a:cxn>
                <a:cxn ang="0">
                  <a:pos x="36" y="442"/>
                </a:cxn>
                <a:cxn ang="0">
                  <a:pos x="45" y="433"/>
                </a:cxn>
                <a:cxn ang="0">
                  <a:pos x="80" y="389"/>
                </a:cxn>
                <a:cxn ang="0">
                  <a:pos x="116" y="326"/>
                </a:cxn>
                <a:cxn ang="0">
                  <a:pos x="143" y="250"/>
                </a:cxn>
                <a:cxn ang="0">
                  <a:pos x="152" y="165"/>
                </a:cxn>
                <a:cxn ang="0">
                  <a:pos x="152" y="157"/>
                </a:cxn>
                <a:cxn ang="0">
                  <a:pos x="152" y="148"/>
                </a:cxn>
                <a:cxn ang="0">
                  <a:pos x="147" y="143"/>
                </a:cxn>
                <a:cxn ang="0">
                  <a:pos x="147" y="143"/>
                </a:cxn>
                <a:cxn ang="0">
                  <a:pos x="147" y="143"/>
                </a:cxn>
                <a:cxn ang="0">
                  <a:pos x="143" y="148"/>
                </a:cxn>
                <a:cxn ang="0">
                  <a:pos x="138" y="152"/>
                </a:cxn>
                <a:cxn ang="0">
                  <a:pos x="121" y="161"/>
                </a:cxn>
                <a:cxn ang="0">
                  <a:pos x="103" y="165"/>
                </a:cxn>
                <a:cxn ang="0">
                  <a:pos x="85" y="170"/>
                </a:cxn>
                <a:cxn ang="0">
                  <a:pos x="49" y="161"/>
                </a:cxn>
                <a:cxn ang="0">
                  <a:pos x="22" y="143"/>
                </a:cxn>
                <a:cxn ang="0">
                  <a:pos x="4" y="116"/>
                </a:cxn>
                <a:cxn ang="0">
                  <a:pos x="0" y="85"/>
                </a:cxn>
                <a:cxn ang="0">
                  <a:pos x="4" y="54"/>
                </a:cxn>
                <a:cxn ang="0">
                  <a:pos x="22" y="27"/>
                </a:cxn>
                <a:cxn ang="0">
                  <a:pos x="49" y="9"/>
                </a:cxn>
                <a:cxn ang="0">
                  <a:pos x="85" y="0"/>
                </a:cxn>
              </a:cxnLst>
              <a:rect l="0" t="0" r="r" b="b"/>
              <a:pathLst>
                <a:path w="183" h="478">
                  <a:moveTo>
                    <a:pt x="85" y="0"/>
                  </a:moveTo>
                  <a:lnTo>
                    <a:pt x="125" y="14"/>
                  </a:lnTo>
                  <a:lnTo>
                    <a:pt x="156" y="45"/>
                  </a:lnTo>
                  <a:lnTo>
                    <a:pt x="179" y="99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79" y="246"/>
                  </a:lnTo>
                  <a:lnTo>
                    <a:pt x="161" y="313"/>
                  </a:lnTo>
                  <a:lnTo>
                    <a:pt x="134" y="366"/>
                  </a:lnTo>
                  <a:lnTo>
                    <a:pt x="103" y="415"/>
                  </a:lnTo>
                  <a:lnTo>
                    <a:pt x="76" y="451"/>
                  </a:lnTo>
                  <a:lnTo>
                    <a:pt x="53" y="469"/>
                  </a:lnTo>
                  <a:lnTo>
                    <a:pt x="40" y="478"/>
                  </a:lnTo>
                  <a:lnTo>
                    <a:pt x="31" y="473"/>
                  </a:lnTo>
                  <a:lnTo>
                    <a:pt x="27" y="469"/>
                  </a:lnTo>
                  <a:lnTo>
                    <a:pt x="27" y="460"/>
                  </a:lnTo>
                  <a:lnTo>
                    <a:pt x="27" y="455"/>
                  </a:lnTo>
                  <a:lnTo>
                    <a:pt x="27" y="455"/>
                  </a:lnTo>
                  <a:lnTo>
                    <a:pt x="27" y="451"/>
                  </a:lnTo>
                  <a:lnTo>
                    <a:pt x="36" y="442"/>
                  </a:lnTo>
                  <a:lnTo>
                    <a:pt x="45" y="433"/>
                  </a:lnTo>
                  <a:lnTo>
                    <a:pt x="80" y="389"/>
                  </a:lnTo>
                  <a:lnTo>
                    <a:pt x="116" y="326"/>
                  </a:lnTo>
                  <a:lnTo>
                    <a:pt x="143" y="250"/>
                  </a:lnTo>
                  <a:lnTo>
                    <a:pt x="152" y="165"/>
                  </a:lnTo>
                  <a:lnTo>
                    <a:pt x="152" y="157"/>
                  </a:lnTo>
                  <a:lnTo>
                    <a:pt x="152" y="148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3" y="148"/>
                  </a:lnTo>
                  <a:lnTo>
                    <a:pt x="138" y="152"/>
                  </a:lnTo>
                  <a:lnTo>
                    <a:pt x="121" y="161"/>
                  </a:lnTo>
                  <a:lnTo>
                    <a:pt x="103" y="165"/>
                  </a:lnTo>
                  <a:lnTo>
                    <a:pt x="85" y="170"/>
                  </a:lnTo>
                  <a:lnTo>
                    <a:pt x="49" y="161"/>
                  </a:lnTo>
                  <a:lnTo>
                    <a:pt x="22" y="143"/>
                  </a:lnTo>
                  <a:lnTo>
                    <a:pt x="4" y="116"/>
                  </a:lnTo>
                  <a:lnTo>
                    <a:pt x="0" y="85"/>
                  </a:lnTo>
                  <a:lnTo>
                    <a:pt x="4" y="54"/>
                  </a:lnTo>
                  <a:lnTo>
                    <a:pt x="22" y="27"/>
                  </a:lnTo>
                  <a:lnTo>
                    <a:pt x="49" y="9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" name="Freeform 106"/>
            <p:cNvSpPr>
              <a:spLocks noEditPoints="1"/>
            </p:cNvSpPr>
            <p:nvPr/>
          </p:nvSpPr>
          <p:spPr bwMode="auto">
            <a:xfrm>
              <a:off x="5124" y="3386"/>
              <a:ext cx="850" cy="1138"/>
            </a:xfrm>
            <a:custGeom>
              <a:avLst/>
              <a:gdLst/>
              <a:ahLst/>
              <a:cxnLst>
                <a:cxn ang="0">
                  <a:pos x="524" y="81"/>
                </a:cxn>
                <a:cxn ang="0">
                  <a:pos x="439" y="237"/>
                </a:cxn>
                <a:cxn ang="0">
                  <a:pos x="461" y="393"/>
                </a:cxn>
                <a:cxn ang="0">
                  <a:pos x="582" y="491"/>
                </a:cxn>
                <a:cxn ang="0">
                  <a:pos x="662" y="522"/>
                </a:cxn>
                <a:cxn ang="0">
                  <a:pos x="685" y="428"/>
                </a:cxn>
                <a:cxn ang="0">
                  <a:pos x="707" y="152"/>
                </a:cxn>
                <a:cxn ang="0">
                  <a:pos x="667" y="45"/>
                </a:cxn>
                <a:cxn ang="0">
                  <a:pos x="627" y="0"/>
                </a:cxn>
                <a:cxn ang="0">
                  <a:pos x="747" y="67"/>
                </a:cxn>
                <a:cxn ang="0">
                  <a:pos x="797" y="205"/>
                </a:cxn>
                <a:cxn ang="0">
                  <a:pos x="806" y="317"/>
                </a:cxn>
                <a:cxn ang="0">
                  <a:pos x="792" y="464"/>
                </a:cxn>
                <a:cxn ang="0">
                  <a:pos x="832" y="567"/>
                </a:cxn>
                <a:cxn ang="0">
                  <a:pos x="850" y="580"/>
                </a:cxn>
                <a:cxn ang="0">
                  <a:pos x="841" y="602"/>
                </a:cxn>
                <a:cxn ang="0">
                  <a:pos x="788" y="594"/>
                </a:cxn>
                <a:cxn ang="0">
                  <a:pos x="676" y="826"/>
                </a:cxn>
                <a:cxn ang="0">
                  <a:pos x="488" y="1080"/>
                </a:cxn>
                <a:cxn ang="0">
                  <a:pos x="300" y="1133"/>
                </a:cxn>
                <a:cxn ang="0">
                  <a:pos x="179" y="1089"/>
                </a:cxn>
                <a:cxn ang="0">
                  <a:pos x="125" y="955"/>
                </a:cxn>
                <a:cxn ang="0">
                  <a:pos x="161" y="781"/>
                </a:cxn>
                <a:cxn ang="0">
                  <a:pos x="193" y="656"/>
                </a:cxn>
                <a:cxn ang="0">
                  <a:pos x="215" y="527"/>
                </a:cxn>
                <a:cxn ang="0">
                  <a:pos x="184" y="455"/>
                </a:cxn>
                <a:cxn ang="0">
                  <a:pos x="108" y="486"/>
                </a:cxn>
                <a:cxn ang="0">
                  <a:pos x="49" y="643"/>
                </a:cxn>
                <a:cxn ang="0">
                  <a:pos x="36" y="674"/>
                </a:cxn>
                <a:cxn ang="0">
                  <a:pos x="23" y="678"/>
                </a:cxn>
                <a:cxn ang="0">
                  <a:pos x="9" y="674"/>
                </a:cxn>
                <a:cxn ang="0">
                  <a:pos x="5" y="652"/>
                </a:cxn>
                <a:cxn ang="0">
                  <a:pos x="36" y="544"/>
                </a:cxn>
                <a:cxn ang="0">
                  <a:pos x="81" y="464"/>
                </a:cxn>
                <a:cxn ang="0">
                  <a:pos x="170" y="420"/>
                </a:cxn>
                <a:cxn ang="0">
                  <a:pos x="287" y="469"/>
                </a:cxn>
                <a:cxn ang="0">
                  <a:pos x="309" y="602"/>
                </a:cxn>
                <a:cxn ang="0">
                  <a:pos x="264" y="790"/>
                </a:cxn>
                <a:cxn ang="0">
                  <a:pos x="233" y="933"/>
                </a:cxn>
                <a:cxn ang="0">
                  <a:pos x="237" y="1031"/>
                </a:cxn>
                <a:cxn ang="0">
                  <a:pos x="300" y="1098"/>
                </a:cxn>
                <a:cxn ang="0">
                  <a:pos x="434" y="1062"/>
                </a:cxn>
                <a:cxn ang="0">
                  <a:pos x="524" y="933"/>
                </a:cxn>
                <a:cxn ang="0">
                  <a:pos x="604" y="741"/>
                </a:cxn>
                <a:cxn ang="0">
                  <a:pos x="604" y="540"/>
                </a:cxn>
                <a:cxn ang="0">
                  <a:pos x="461" y="446"/>
                </a:cxn>
                <a:cxn ang="0">
                  <a:pos x="389" y="290"/>
                </a:cxn>
                <a:cxn ang="0">
                  <a:pos x="461" y="98"/>
                </a:cxn>
                <a:cxn ang="0">
                  <a:pos x="627" y="0"/>
                </a:cxn>
              </a:cxnLst>
              <a:rect l="0" t="0" r="r" b="b"/>
              <a:pathLst>
                <a:path w="850" h="1138">
                  <a:moveTo>
                    <a:pt x="627" y="36"/>
                  </a:moveTo>
                  <a:lnTo>
                    <a:pt x="573" y="45"/>
                  </a:lnTo>
                  <a:lnTo>
                    <a:pt x="524" y="81"/>
                  </a:lnTo>
                  <a:lnTo>
                    <a:pt x="488" y="125"/>
                  </a:lnTo>
                  <a:lnTo>
                    <a:pt x="457" y="179"/>
                  </a:lnTo>
                  <a:lnTo>
                    <a:pt x="439" y="237"/>
                  </a:lnTo>
                  <a:lnTo>
                    <a:pt x="430" y="286"/>
                  </a:lnTo>
                  <a:lnTo>
                    <a:pt x="439" y="344"/>
                  </a:lnTo>
                  <a:lnTo>
                    <a:pt x="461" y="393"/>
                  </a:lnTo>
                  <a:lnTo>
                    <a:pt x="497" y="433"/>
                  </a:lnTo>
                  <a:lnTo>
                    <a:pt x="537" y="464"/>
                  </a:lnTo>
                  <a:lnTo>
                    <a:pt x="582" y="491"/>
                  </a:lnTo>
                  <a:lnTo>
                    <a:pt x="622" y="509"/>
                  </a:lnTo>
                  <a:lnTo>
                    <a:pt x="662" y="522"/>
                  </a:lnTo>
                  <a:lnTo>
                    <a:pt x="662" y="522"/>
                  </a:lnTo>
                  <a:lnTo>
                    <a:pt x="662" y="522"/>
                  </a:lnTo>
                  <a:lnTo>
                    <a:pt x="662" y="522"/>
                  </a:lnTo>
                  <a:lnTo>
                    <a:pt x="685" y="428"/>
                  </a:lnTo>
                  <a:lnTo>
                    <a:pt x="703" y="326"/>
                  </a:lnTo>
                  <a:lnTo>
                    <a:pt x="707" y="223"/>
                  </a:lnTo>
                  <a:lnTo>
                    <a:pt x="707" y="152"/>
                  </a:lnTo>
                  <a:lnTo>
                    <a:pt x="698" y="98"/>
                  </a:lnTo>
                  <a:lnTo>
                    <a:pt x="685" y="67"/>
                  </a:lnTo>
                  <a:lnTo>
                    <a:pt x="667" y="45"/>
                  </a:lnTo>
                  <a:lnTo>
                    <a:pt x="644" y="36"/>
                  </a:lnTo>
                  <a:lnTo>
                    <a:pt x="627" y="36"/>
                  </a:lnTo>
                  <a:close/>
                  <a:moveTo>
                    <a:pt x="627" y="0"/>
                  </a:moveTo>
                  <a:lnTo>
                    <a:pt x="676" y="9"/>
                  </a:lnTo>
                  <a:lnTo>
                    <a:pt x="716" y="31"/>
                  </a:lnTo>
                  <a:lnTo>
                    <a:pt x="747" y="67"/>
                  </a:lnTo>
                  <a:lnTo>
                    <a:pt x="770" y="112"/>
                  </a:lnTo>
                  <a:lnTo>
                    <a:pt x="788" y="161"/>
                  </a:lnTo>
                  <a:lnTo>
                    <a:pt x="797" y="205"/>
                  </a:lnTo>
                  <a:lnTo>
                    <a:pt x="801" y="250"/>
                  </a:lnTo>
                  <a:lnTo>
                    <a:pt x="806" y="290"/>
                  </a:lnTo>
                  <a:lnTo>
                    <a:pt x="806" y="317"/>
                  </a:lnTo>
                  <a:lnTo>
                    <a:pt x="806" y="344"/>
                  </a:lnTo>
                  <a:lnTo>
                    <a:pt x="801" y="393"/>
                  </a:lnTo>
                  <a:lnTo>
                    <a:pt x="792" y="464"/>
                  </a:lnTo>
                  <a:lnTo>
                    <a:pt x="770" y="553"/>
                  </a:lnTo>
                  <a:lnTo>
                    <a:pt x="819" y="562"/>
                  </a:lnTo>
                  <a:lnTo>
                    <a:pt x="832" y="567"/>
                  </a:lnTo>
                  <a:lnTo>
                    <a:pt x="846" y="571"/>
                  </a:lnTo>
                  <a:lnTo>
                    <a:pt x="850" y="576"/>
                  </a:lnTo>
                  <a:lnTo>
                    <a:pt x="850" y="580"/>
                  </a:lnTo>
                  <a:lnTo>
                    <a:pt x="850" y="594"/>
                  </a:lnTo>
                  <a:lnTo>
                    <a:pt x="846" y="594"/>
                  </a:lnTo>
                  <a:lnTo>
                    <a:pt x="841" y="602"/>
                  </a:lnTo>
                  <a:lnTo>
                    <a:pt x="837" y="602"/>
                  </a:lnTo>
                  <a:lnTo>
                    <a:pt x="819" y="598"/>
                  </a:lnTo>
                  <a:lnTo>
                    <a:pt x="788" y="594"/>
                  </a:lnTo>
                  <a:lnTo>
                    <a:pt x="765" y="589"/>
                  </a:lnTo>
                  <a:lnTo>
                    <a:pt x="725" y="714"/>
                  </a:lnTo>
                  <a:lnTo>
                    <a:pt x="676" y="826"/>
                  </a:lnTo>
                  <a:lnTo>
                    <a:pt x="618" y="928"/>
                  </a:lnTo>
                  <a:lnTo>
                    <a:pt x="555" y="1017"/>
                  </a:lnTo>
                  <a:lnTo>
                    <a:pt x="488" y="1080"/>
                  </a:lnTo>
                  <a:lnTo>
                    <a:pt x="416" y="1124"/>
                  </a:lnTo>
                  <a:lnTo>
                    <a:pt x="345" y="1138"/>
                  </a:lnTo>
                  <a:lnTo>
                    <a:pt x="300" y="1133"/>
                  </a:lnTo>
                  <a:lnTo>
                    <a:pt x="255" y="1129"/>
                  </a:lnTo>
                  <a:lnTo>
                    <a:pt x="215" y="1111"/>
                  </a:lnTo>
                  <a:lnTo>
                    <a:pt x="179" y="1089"/>
                  </a:lnTo>
                  <a:lnTo>
                    <a:pt x="152" y="1057"/>
                  </a:lnTo>
                  <a:lnTo>
                    <a:pt x="134" y="1013"/>
                  </a:lnTo>
                  <a:lnTo>
                    <a:pt x="125" y="955"/>
                  </a:lnTo>
                  <a:lnTo>
                    <a:pt x="134" y="888"/>
                  </a:lnTo>
                  <a:lnTo>
                    <a:pt x="148" y="821"/>
                  </a:lnTo>
                  <a:lnTo>
                    <a:pt x="161" y="781"/>
                  </a:lnTo>
                  <a:lnTo>
                    <a:pt x="170" y="741"/>
                  </a:lnTo>
                  <a:lnTo>
                    <a:pt x="179" y="705"/>
                  </a:lnTo>
                  <a:lnTo>
                    <a:pt x="193" y="656"/>
                  </a:lnTo>
                  <a:lnTo>
                    <a:pt x="202" y="607"/>
                  </a:lnTo>
                  <a:lnTo>
                    <a:pt x="210" y="558"/>
                  </a:lnTo>
                  <a:lnTo>
                    <a:pt x="215" y="527"/>
                  </a:lnTo>
                  <a:lnTo>
                    <a:pt x="210" y="486"/>
                  </a:lnTo>
                  <a:lnTo>
                    <a:pt x="202" y="464"/>
                  </a:lnTo>
                  <a:lnTo>
                    <a:pt x="184" y="455"/>
                  </a:lnTo>
                  <a:lnTo>
                    <a:pt x="166" y="451"/>
                  </a:lnTo>
                  <a:lnTo>
                    <a:pt x="134" y="460"/>
                  </a:lnTo>
                  <a:lnTo>
                    <a:pt x="108" y="486"/>
                  </a:lnTo>
                  <a:lnTo>
                    <a:pt x="85" y="527"/>
                  </a:lnTo>
                  <a:lnTo>
                    <a:pt x="67" y="580"/>
                  </a:lnTo>
                  <a:lnTo>
                    <a:pt x="49" y="643"/>
                  </a:lnTo>
                  <a:lnTo>
                    <a:pt x="45" y="656"/>
                  </a:lnTo>
                  <a:lnTo>
                    <a:pt x="40" y="665"/>
                  </a:lnTo>
                  <a:lnTo>
                    <a:pt x="36" y="674"/>
                  </a:lnTo>
                  <a:lnTo>
                    <a:pt x="32" y="678"/>
                  </a:lnTo>
                  <a:lnTo>
                    <a:pt x="27" y="678"/>
                  </a:lnTo>
                  <a:lnTo>
                    <a:pt x="23" y="678"/>
                  </a:lnTo>
                  <a:lnTo>
                    <a:pt x="18" y="678"/>
                  </a:lnTo>
                  <a:lnTo>
                    <a:pt x="14" y="678"/>
                  </a:lnTo>
                  <a:lnTo>
                    <a:pt x="9" y="674"/>
                  </a:lnTo>
                  <a:lnTo>
                    <a:pt x="5" y="669"/>
                  </a:lnTo>
                  <a:lnTo>
                    <a:pt x="0" y="660"/>
                  </a:lnTo>
                  <a:lnTo>
                    <a:pt x="5" y="652"/>
                  </a:lnTo>
                  <a:lnTo>
                    <a:pt x="14" y="620"/>
                  </a:lnTo>
                  <a:lnTo>
                    <a:pt x="23" y="585"/>
                  </a:lnTo>
                  <a:lnTo>
                    <a:pt x="36" y="544"/>
                  </a:lnTo>
                  <a:lnTo>
                    <a:pt x="54" y="509"/>
                  </a:lnTo>
                  <a:lnTo>
                    <a:pt x="63" y="486"/>
                  </a:lnTo>
                  <a:lnTo>
                    <a:pt x="81" y="464"/>
                  </a:lnTo>
                  <a:lnTo>
                    <a:pt x="103" y="442"/>
                  </a:lnTo>
                  <a:lnTo>
                    <a:pt x="130" y="424"/>
                  </a:lnTo>
                  <a:lnTo>
                    <a:pt x="170" y="420"/>
                  </a:lnTo>
                  <a:lnTo>
                    <a:pt x="215" y="424"/>
                  </a:lnTo>
                  <a:lnTo>
                    <a:pt x="255" y="442"/>
                  </a:lnTo>
                  <a:lnTo>
                    <a:pt x="287" y="469"/>
                  </a:lnTo>
                  <a:lnTo>
                    <a:pt x="309" y="509"/>
                  </a:lnTo>
                  <a:lnTo>
                    <a:pt x="313" y="562"/>
                  </a:lnTo>
                  <a:lnTo>
                    <a:pt x="309" y="602"/>
                  </a:lnTo>
                  <a:lnTo>
                    <a:pt x="300" y="647"/>
                  </a:lnTo>
                  <a:lnTo>
                    <a:pt x="282" y="723"/>
                  </a:lnTo>
                  <a:lnTo>
                    <a:pt x="264" y="790"/>
                  </a:lnTo>
                  <a:lnTo>
                    <a:pt x="251" y="848"/>
                  </a:lnTo>
                  <a:lnTo>
                    <a:pt x="242" y="888"/>
                  </a:lnTo>
                  <a:lnTo>
                    <a:pt x="233" y="933"/>
                  </a:lnTo>
                  <a:lnTo>
                    <a:pt x="228" y="973"/>
                  </a:lnTo>
                  <a:lnTo>
                    <a:pt x="233" y="999"/>
                  </a:lnTo>
                  <a:lnTo>
                    <a:pt x="237" y="1031"/>
                  </a:lnTo>
                  <a:lnTo>
                    <a:pt x="251" y="1057"/>
                  </a:lnTo>
                  <a:lnTo>
                    <a:pt x="269" y="1080"/>
                  </a:lnTo>
                  <a:lnTo>
                    <a:pt x="300" y="1098"/>
                  </a:lnTo>
                  <a:lnTo>
                    <a:pt x="349" y="1102"/>
                  </a:lnTo>
                  <a:lnTo>
                    <a:pt x="394" y="1089"/>
                  </a:lnTo>
                  <a:lnTo>
                    <a:pt x="434" y="1062"/>
                  </a:lnTo>
                  <a:lnTo>
                    <a:pt x="470" y="1017"/>
                  </a:lnTo>
                  <a:lnTo>
                    <a:pt x="501" y="973"/>
                  </a:lnTo>
                  <a:lnTo>
                    <a:pt x="524" y="933"/>
                  </a:lnTo>
                  <a:lnTo>
                    <a:pt x="537" y="901"/>
                  </a:lnTo>
                  <a:lnTo>
                    <a:pt x="573" y="821"/>
                  </a:lnTo>
                  <a:lnTo>
                    <a:pt x="604" y="741"/>
                  </a:lnTo>
                  <a:lnTo>
                    <a:pt x="627" y="656"/>
                  </a:lnTo>
                  <a:lnTo>
                    <a:pt x="653" y="558"/>
                  </a:lnTo>
                  <a:lnTo>
                    <a:pt x="604" y="540"/>
                  </a:lnTo>
                  <a:lnTo>
                    <a:pt x="551" y="513"/>
                  </a:lnTo>
                  <a:lnTo>
                    <a:pt x="501" y="486"/>
                  </a:lnTo>
                  <a:lnTo>
                    <a:pt x="461" y="446"/>
                  </a:lnTo>
                  <a:lnTo>
                    <a:pt x="425" y="406"/>
                  </a:lnTo>
                  <a:lnTo>
                    <a:pt x="398" y="353"/>
                  </a:lnTo>
                  <a:lnTo>
                    <a:pt x="389" y="290"/>
                  </a:lnTo>
                  <a:lnTo>
                    <a:pt x="398" y="228"/>
                  </a:lnTo>
                  <a:lnTo>
                    <a:pt x="421" y="161"/>
                  </a:lnTo>
                  <a:lnTo>
                    <a:pt x="461" y="98"/>
                  </a:lnTo>
                  <a:lnTo>
                    <a:pt x="506" y="49"/>
                  </a:lnTo>
                  <a:lnTo>
                    <a:pt x="564" y="14"/>
                  </a:lnTo>
                  <a:lnTo>
                    <a:pt x="6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7" name="Freeform 107"/>
            <p:cNvSpPr>
              <a:spLocks/>
            </p:cNvSpPr>
            <p:nvPr/>
          </p:nvSpPr>
          <p:spPr bwMode="auto">
            <a:xfrm>
              <a:off x="6113" y="3315"/>
              <a:ext cx="371" cy="15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1" y="4"/>
                </a:cxn>
                <a:cxn ang="0">
                  <a:pos x="58" y="22"/>
                </a:cxn>
                <a:cxn ang="0">
                  <a:pos x="94" y="53"/>
                </a:cxn>
                <a:cxn ang="0">
                  <a:pos x="134" y="98"/>
                </a:cxn>
                <a:cxn ang="0">
                  <a:pos x="179" y="152"/>
                </a:cxn>
                <a:cxn ang="0">
                  <a:pos x="224" y="218"/>
                </a:cxn>
                <a:cxn ang="0">
                  <a:pos x="268" y="299"/>
                </a:cxn>
                <a:cxn ang="0">
                  <a:pos x="322" y="433"/>
                </a:cxn>
                <a:cxn ang="0">
                  <a:pos x="353" y="566"/>
                </a:cxn>
                <a:cxn ang="0">
                  <a:pos x="367" y="687"/>
                </a:cxn>
                <a:cxn ang="0">
                  <a:pos x="371" y="794"/>
                </a:cxn>
                <a:cxn ang="0">
                  <a:pos x="371" y="794"/>
                </a:cxn>
                <a:cxn ang="0">
                  <a:pos x="367" y="901"/>
                </a:cxn>
                <a:cxn ang="0">
                  <a:pos x="353" y="1021"/>
                </a:cxn>
                <a:cxn ang="0">
                  <a:pos x="322" y="1146"/>
                </a:cxn>
                <a:cxn ang="0">
                  <a:pos x="273" y="1280"/>
                </a:cxn>
                <a:cxn ang="0">
                  <a:pos x="228" y="1360"/>
                </a:cxn>
                <a:cxn ang="0">
                  <a:pos x="183" y="1427"/>
                </a:cxn>
                <a:cxn ang="0">
                  <a:pos x="139" y="1485"/>
                </a:cxn>
                <a:cxn ang="0">
                  <a:pos x="94" y="1530"/>
                </a:cxn>
                <a:cxn ang="0">
                  <a:pos x="58" y="1561"/>
                </a:cxn>
                <a:cxn ang="0">
                  <a:pos x="31" y="1583"/>
                </a:cxn>
                <a:cxn ang="0">
                  <a:pos x="18" y="1588"/>
                </a:cxn>
                <a:cxn ang="0">
                  <a:pos x="9" y="1588"/>
                </a:cxn>
                <a:cxn ang="0">
                  <a:pos x="4" y="1579"/>
                </a:cxn>
                <a:cxn ang="0">
                  <a:pos x="0" y="1575"/>
                </a:cxn>
                <a:cxn ang="0">
                  <a:pos x="0" y="1570"/>
                </a:cxn>
                <a:cxn ang="0">
                  <a:pos x="4" y="1566"/>
                </a:cxn>
                <a:cxn ang="0">
                  <a:pos x="4" y="1561"/>
                </a:cxn>
                <a:cxn ang="0">
                  <a:pos x="13" y="1557"/>
                </a:cxn>
                <a:cxn ang="0">
                  <a:pos x="22" y="1548"/>
                </a:cxn>
                <a:cxn ang="0">
                  <a:pos x="103" y="1454"/>
                </a:cxn>
                <a:cxn ang="0">
                  <a:pos x="161" y="1356"/>
                </a:cxn>
                <a:cxn ang="0">
                  <a:pos x="210" y="1253"/>
                </a:cxn>
                <a:cxn ang="0">
                  <a:pos x="242" y="1142"/>
                </a:cxn>
                <a:cxn ang="0">
                  <a:pos x="264" y="1026"/>
                </a:cxn>
                <a:cxn ang="0">
                  <a:pos x="277" y="910"/>
                </a:cxn>
                <a:cxn ang="0">
                  <a:pos x="282" y="794"/>
                </a:cxn>
                <a:cxn ang="0">
                  <a:pos x="273" y="633"/>
                </a:cxn>
                <a:cxn ang="0">
                  <a:pos x="251" y="486"/>
                </a:cxn>
                <a:cxn ang="0">
                  <a:pos x="215" y="357"/>
                </a:cxn>
                <a:cxn ang="0">
                  <a:pos x="166" y="241"/>
                </a:cxn>
                <a:cxn ang="0">
                  <a:pos x="103" y="138"/>
                </a:cxn>
                <a:cxn ang="0">
                  <a:pos x="31" y="49"/>
                </a:cxn>
                <a:cxn ang="0">
                  <a:pos x="18" y="40"/>
                </a:cxn>
                <a:cxn ang="0">
                  <a:pos x="9" y="3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9" y="0"/>
                </a:cxn>
                <a:cxn ang="0">
                  <a:pos x="18" y="0"/>
                </a:cxn>
              </a:cxnLst>
              <a:rect l="0" t="0" r="r" b="b"/>
              <a:pathLst>
                <a:path w="371" h="1588">
                  <a:moveTo>
                    <a:pt x="18" y="0"/>
                  </a:moveTo>
                  <a:lnTo>
                    <a:pt x="31" y="4"/>
                  </a:lnTo>
                  <a:lnTo>
                    <a:pt x="58" y="22"/>
                  </a:lnTo>
                  <a:lnTo>
                    <a:pt x="94" y="53"/>
                  </a:lnTo>
                  <a:lnTo>
                    <a:pt x="134" y="98"/>
                  </a:lnTo>
                  <a:lnTo>
                    <a:pt x="179" y="152"/>
                  </a:lnTo>
                  <a:lnTo>
                    <a:pt x="224" y="218"/>
                  </a:lnTo>
                  <a:lnTo>
                    <a:pt x="268" y="299"/>
                  </a:lnTo>
                  <a:lnTo>
                    <a:pt x="322" y="433"/>
                  </a:lnTo>
                  <a:lnTo>
                    <a:pt x="353" y="566"/>
                  </a:lnTo>
                  <a:lnTo>
                    <a:pt x="367" y="687"/>
                  </a:lnTo>
                  <a:lnTo>
                    <a:pt x="371" y="794"/>
                  </a:lnTo>
                  <a:lnTo>
                    <a:pt x="371" y="794"/>
                  </a:lnTo>
                  <a:lnTo>
                    <a:pt x="367" y="901"/>
                  </a:lnTo>
                  <a:lnTo>
                    <a:pt x="353" y="1021"/>
                  </a:lnTo>
                  <a:lnTo>
                    <a:pt x="322" y="1146"/>
                  </a:lnTo>
                  <a:lnTo>
                    <a:pt x="273" y="1280"/>
                  </a:lnTo>
                  <a:lnTo>
                    <a:pt x="228" y="1360"/>
                  </a:lnTo>
                  <a:lnTo>
                    <a:pt x="183" y="1427"/>
                  </a:lnTo>
                  <a:lnTo>
                    <a:pt x="139" y="1485"/>
                  </a:lnTo>
                  <a:lnTo>
                    <a:pt x="94" y="1530"/>
                  </a:lnTo>
                  <a:lnTo>
                    <a:pt x="58" y="1561"/>
                  </a:lnTo>
                  <a:lnTo>
                    <a:pt x="31" y="1583"/>
                  </a:lnTo>
                  <a:lnTo>
                    <a:pt x="18" y="1588"/>
                  </a:lnTo>
                  <a:lnTo>
                    <a:pt x="9" y="1588"/>
                  </a:lnTo>
                  <a:lnTo>
                    <a:pt x="4" y="1579"/>
                  </a:lnTo>
                  <a:lnTo>
                    <a:pt x="0" y="1575"/>
                  </a:lnTo>
                  <a:lnTo>
                    <a:pt x="0" y="1570"/>
                  </a:lnTo>
                  <a:lnTo>
                    <a:pt x="4" y="1566"/>
                  </a:lnTo>
                  <a:lnTo>
                    <a:pt x="4" y="1561"/>
                  </a:lnTo>
                  <a:lnTo>
                    <a:pt x="13" y="1557"/>
                  </a:lnTo>
                  <a:lnTo>
                    <a:pt x="22" y="1548"/>
                  </a:lnTo>
                  <a:lnTo>
                    <a:pt x="103" y="1454"/>
                  </a:lnTo>
                  <a:lnTo>
                    <a:pt x="161" y="1356"/>
                  </a:lnTo>
                  <a:lnTo>
                    <a:pt x="210" y="1253"/>
                  </a:lnTo>
                  <a:lnTo>
                    <a:pt x="242" y="1142"/>
                  </a:lnTo>
                  <a:lnTo>
                    <a:pt x="264" y="1026"/>
                  </a:lnTo>
                  <a:lnTo>
                    <a:pt x="277" y="910"/>
                  </a:lnTo>
                  <a:lnTo>
                    <a:pt x="282" y="794"/>
                  </a:lnTo>
                  <a:lnTo>
                    <a:pt x="273" y="633"/>
                  </a:lnTo>
                  <a:lnTo>
                    <a:pt x="251" y="486"/>
                  </a:lnTo>
                  <a:lnTo>
                    <a:pt x="215" y="357"/>
                  </a:lnTo>
                  <a:lnTo>
                    <a:pt x="166" y="241"/>
                  </a:lnTo>
                  <a:lnTo>
                    <a:pt x="103" y="138"/>
                  </a:lnTo>
                  <a:lnTo>
                    <a:pt x="31" y="49"/>
                  </a:lnTo>
                  <a:lnTo>
                    <a:pt x="18" y="40"/>
                  </a:lnTo>
                  <a:lnTo>
                    <a:pt x="9" y="3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9"/>
                  </a:lnTo>
                  <a:lnTo>
                    <a:pt x="9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8" name="Freeform 108"/>
            <p:cNvSpPr>
              <a:spLocks noEditPoints="1"/>
            </p:cNvSpPr>
            <p:nvPr/>
          </p:nvSpPr>
          <p:spPr bwMode="auto">
            <a:xfrm>
              <a:off x="7191" y="3922"/>
              <a:ext cx="1061" cy="370"/>
            </a:xfrm>
            <a:custGeom>
              <a:avLst/>
              <a:gdLst/>
              <a:ahLst/>
              <a:cxnLst>
                <a:cxn ang="0">
                  <a:pos x="54" y="307"/>
                </a:cxn>
                <a:cxn ang="0">
                  <a:pos x="1007" y="307"/>
                </a:cxn>
                <a:cxn ang="0">
                  <a:pos x="1020" y="307"/>
                </a:cxn>
                <a:cxn ang="0">
                  <a:pos x="1029" y="312"/>
                </a:cxn>
                <a:cxn ang="0">
                  <a:pos x="1038" y="312"/>
                </a:cxn>
                <a:cxn ang="0">
                  <a:pos x="1047" y="316"/>
                </a:cxn>
                <a:cxn ang="0">
                  <a:pos x="1056" y="321"/>
                </a:cxn>
                <a:cxn ang="0">
                  <a:pos x="1061" y="330"/>
                </a:cxn>
                <a:cxn ang="0">
                  <a:pos x="1061" y="343"/>
                </a:cxn>
                <a:cxn ang="0">
                  <a:pos x="1061" y="352"/>
                </a:cxn>
                <a:cxn ang="0">
                  <a:pos x="1056" y="361"/>
                </a:cxn>
                <a:cxn ang="0">
                  <a:pos x="1047" y="365"/>
                </a:cxn>
                <a:cxn ang="0">
                  <a:pos x="1038" y="370"/>
                </a:cxn>
                <a:cxn ang="0">
                  <a:pos x="1029" y="370"/>
                </a:cxn>
                <a:cxn ang="0">
                  <a:pos x="1020" y="370"/>
                </a:cxn>
                <a:cxn ang="0">
                  <a:pos x="1011" y="370"/>
                </a:cxn>
                <a:cxn ang="0">
                  <a:pos x="54" y="370"/>
                </a:cxn>
                <a:cxn ang="0">
                  <a:pos x="45" y="370"/>
                </a:cxn>
                <a:cxn ang="0">
                  <a:pos x="36" y="370"/>
                </a:cxn>
                <a:cxn ang="0">
                  <a:pos x="23" y="370"/>
                </a:cxn>
                <a:cxn ang="0">
                  <a:pos x="14" y="365"/>
                </a:cxn>
                <a:cxn ang="0">
                  <a:pos x="9" y="361"/>
                </a:cxn>
                <a:cxn ang="0">
                  <a:pos x="5" y="352"/>
                </a:cxn>
                <a:cxn ang="0">
                  <a:pos x="0" y="343"/>
                </a:cxn>
                <a:cxn ang="0">
                  <a:pos x="5" y="330"/>
                </a:cxn>
                <a:cxn ang="0">
                  <a:pos x="9" y="321"/>
                </a:cxn>
                <a:cxn ang="0">
                  <a:pos x="14" y="316"/>
                </a:cxn>
                <a:cxn ang="0">
                  <a:pos x="23" y="312"/>
                </a:cxn>
                <a:cxn ang="0">
                  <a:pos x="36" y="312"/>
                </a:cxn>
                <a:cxn ang="0">
                  <a:pos x="45" y="307"/>
                </a:cxn>
                <a:cxn ang="0">
                  <a:pos x="54" y="307"/>
                </a:cxn>
                <a:cxn ang="0">
                  <a:pos x="54" y="0"/>
                </a:cxn>
                <a:cxn ang="0">
                  <a:pos x="1011" y="0"/>
                </a:cxn>
                <a:cxn ang="0">
                  <a:pos x="1020" y="0"/>
                </a:cxn>
                <a:cxn ang="0">
                  <a:pos x="1029" y="4"/>
                </a:cxn>
                <a:cxn ang="0">
                  <a:pos x="1038" y="4"/>
                </a:cxn>
                <a:cxn ang="0">
                  <a:pos x="1047" y="8"/>
                </a:cxn>
                <a:cxn ang="0">
                  <a:pos x="1056" y="13"/>
                </a:cxn>
                <a:cxn ang="0">
                  <a:pos x="1061" y="22"/>
                </a:cxn>
                <a:cxn ang="0">
                  <a:pos x="1061" y="31"/>
                </a:cxn>
                <a:cxn ang="0">
                  <a:pos x="1061" y="44"/>
                </a:cxn>
                <a:cxn ang="0">
                  <a:pos x="1056" y="53"/>
                </a:cxn>
                <a:cxn ang="0">
                  <a:pos x="1047" y="58"/>
                </a:cxn>
                <a:cxn ang="0">
                  <a:pos x="1038" y="58"/>
                </a:cxn>
                <a:cxn ang="0">
                  <a:pos x="1029" y="62"/>
                </a:cxn>
                <a:cxn ang="0">
                  <a:pos x="1020" y="62"/>
                </a:cxn>
                <a:cxn ang="0">
                  <a:pos x="1007" y="62"/>
                </a:cxn>
                <a:cxn ang="0">
                  <a:pos x="54" y="62"/>
                </a:cxn>
                <a:cxn ang="0">
                  <a:pos x="45" y="62"/>
                </a:cxn>
                <a:cxn ang="0">
                  <a:pos x="36" y="62"/>
                </a:cxn>
                <a:cxn ang="0">
                  <a:pos x="23" y="58"/>
                </a:cxn>
                <a:cxn ang="0">
                  <a:pos x="14" y="58"/>
                </a:cxn>
                <a:cxn ang="0">
                  <a:pos x="9" y="53"/>
                </a:cxn>
                <a:cxn ang="0">
                  <a:pos x="5" y="44"/>
                </a:cxn>
                <a:cxn ang="0">
                  <a:pos x="0" y="31"/>
                </a:cxn>
                <a:cxn ang="0">
                  <a:pos x="5" y="22"/>
                </a:cxn>
                <a:cxn ang="0">
                  <a:pos x="9" y="13"/>
                </a:cxn>
                <a:cxn ang="0">
                  <a:pos x="14" y="8"/>
                </a:cxn>
                <a:cxn ang="0">
                  <a:pos x="23" y="4"/>
                </a:cxn>
                <a:cxn ang="0">
                  <a:pos x="36" y="4"/>
                </a:cxn>
                <a:cxn ang="0">
                  <a:pos x="45" y="0"/>
                </a:cxn>
                <a:cxn ang="0">
                  <a:pos x="54" y="0"/>
                </a:cxn>
              </a:cxnLst>
              <a:rect l="0" t="0" r="r" b="b"/>
              <a:pathLst>
                <a:path w="1061" h="370">
                  <a:moveTo>
                    <a:pt x="54" y="307"/>
                  </a:moveTo>
                  <a:lnTo>
                    <a:pt x="1007" y="307"/>
                  </a:lnTo>
                  <a:lnTo>
                    <a:pt x="1020" y="307"/>
                  </a:lnTo>
                  <a:lnTo>
                    <a:pt x="1029" y="312"/>
                  </a:lnTo>
                  <a:lnTo>
                    <a:pt x="1038" y="312"/>
                  </a:lnTo>
                  <a:lnTo>
                    <a:pt x="1047" y="316"/>
                  </a:lnTo>
                  <a:lnTo>
                    <a:pt x="1056" y="321"/>
                  </a:lnTo>
                  <a:lnTo>
                    <a:pt x="1061" y="330"/>
                  </a:lnTo>
                  <a:lnTo>
                    <a:pt x="1061" y="343"/>
                  </a:lnTo>
                  <a:lnTo>
                    <a:pt x="1061" y="352"/>
                  </a:lnTo>
                  <a:lnTo>
                    <a:pt x="1056" y="361"/>
                  </a:lnTo>
                  <a:lnTo>
                    <a:pt x="1047" y="365"/>
                  </a:lnTo>
                  <a:lnTo>
                    <a:pt x="1038" y="370"/>
                  </a:lnTo>
                  <a:lnTo>
                    <a:pt x="1029" y="370"/>
                  </a:lnTo>
                  <a:lnTo>
                    <a:pt x="1020" y="370"/>
                  </a:lnTo>
                  <a:lnTo>
                    <a:pt x="1011" y="370"/>
                  </a:lnTo>
                  <a:lnTo>
                    <a:pt x="54" y="370"/>
                  </a:lnTo>
                  <a:lnTo>
                    <a:pt x="45" y="370"/>
                  </a:lnTo>
                  <a:lnTo>
                    <a:pt x="36" y="370"/>
                  </a:lnTo>
                  <a:lnTo>
                    <a:pt x="23" y="370"/>
                  </a:lnTo>
                  <a:lnTo>
                    <a:pt x="14" y="365"/>
                  </a:lnTo>
                  <a:lnTo>
                    <a:pt x="9" y="361"/>
                  </a:lnTo>
                  <a:lnTo>
                    <a:pt x="5" y="352"/>
                  </a:lnTo>
                  <a:lnTo>
                    <a:pt x="0" y="343"/>
                  </a:lnTo>
                  <a:lnTo>
                    <a:pt x="5" y="330"/>
                  </a:lnTo>
                  <a:lnTo>
                    <a:pt x="9" y="321"/>
                  </a:lnTo>
                  <a:lnTo>
                    <a:pt x="14" y="316"/>
                  </a:lnTo>
                  <a:lnTo>
                    <a:pt x="23" y="312"/>
                  </a:lnTo>
                  <a:lnTo>
                    <a:pt x="36" y="312"/>
                  </a:lnTo>
                  <a:lnTo>
                    <a:pt x="45" y="307"/>
                  </a:lnTo>
                  <a:lnTo>
                    <a:pt x="54" y="307"/>
                  </a:lnTo>
                  <a:close/>
                  <a:moveTo>
                    <a:pt x="54" y="0"/>
                  </a:moveTo>
                  <a:lnTo>
                    <a:pt x="1011" y="0"/>
                  </a:lnTo>
                  <a:lnTo>
                    <a:pt x="1020" y="0"/>
                  </a:lnTo>
                  <a:lnTo>
                    <a:pt x="1029" y="4"/>
                  </a:lnTo>
                  <a:lnTo>
                    <a:pt x="1038" y="4"/>
                  </a:lnTo>
                  <a:lnTo>
                    <a:pt x="1047" y="8"/>
                  </a:lnTo>
                  <a:lnTo>
                    <a:pt x="1056" y="13"/>
                  </a:lnTo>
                  <a:lnTo>
                    <a:pt x="1061" y="22"/>
                  </a:lnTo>
                  <a:lnTo>
                    <a:pt x="1061" y="31"/>
                  </a:lnTo>
                  <a:lnTo>
                    <a:pt x="1061" y="44"/>
                  </a:lnTo>
                  <a:lnTo>
                    <a:pt x="1056" y="53"/>
                  </a:lnTo>
                  <a:lnTo>
                    <a:pt x="1047" y="58"/>
                  </a:lnTo>
                  <a:lnTo>
                    <a:pt x="1038" y="58"/>
                  </a:lnTo>
                  <a:lnTo>
                    <a:pt x="1029" y="62"/>
                  </a:lnTo>
                  <a:lnTo>
                    <a:pt x="1020" y="62"/>
                  </a:lnTo>
                  <a:lnTo>
                    <a:pt x="1007" y="62"/>
                  </a:lnTo>
                  <a:lnTo>
                    <a:pt x="54" y="62"/>
                  </a:lnTo>
                  <a:lnTo>
                    <a:pt x="45" y="62"/>
                  </a:lnTo>
                  <a:lnTo>
                    <a:pt x="36" y="62"/>
                  </a:lnTo>
                  <a:lnTo>
                    <a:pt x="23" y="58"/>
                  </a:lnTo>
                  <a:lnTo>
                    <a:pt x="14" y="58"/>
                  </a:lnTo>
                  <a:lnTo>
                    <a:pt x="9" y="53"/>
                  </a:lnTo>
                  <a:lnTo>
                    <a:pt x="5" y="44"/>
                  </a:lnTo>
                  <a:lnTo>
                    <a:pt x="0" y="31"/>
                  </a:lnTo>
                  <a:lnTo>
                    <a:pt x="5" y="22"/>
                  </a:lnTo>
                  <a:lnTo>
                    <a:pt x="9" y="13"/>
                  </a:lnTo>
                  <a:lnTo>
                    <a:pt x="14" y="8"/>
                  </a:lnTo>
                  <a:lnTo>
                    <a:pt x="23" y="4"/>
                  </a:lnTo>
                  <a:lnTo>
                    <a:pt x="36" y="4"/>
                  </a:lnTo>
                  <a:lnTo>
                    <a:pt x="45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" name="Freeform 109"/>
            <p:cNvSpPr>
              <a:spLocks/>
            </p:cNvSpPr>
            <p:nvPr/>
          </p:nvSpPr>
          <p:spPr bwMode="auto">
            <a:xfrm>
              <a:off x="8869" y="3315"/>
              <a:ext cx="1503" cy="159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1365" y="0"/>
                </a:cxn>
                <a:cxn ang="0">
                  <a:pos x="1503" y="375"/>
                </a:cxn>
                <a:cxn ang="0">
                  <a:pos x="1463" y="375"/>
                </a:cxn>
                <a:cxn ang="0">
                  <a:pos x="1423" y="290"/>
                </a:cxn>
                <a:cxn ang="0">
                  <a:pos x="1369" y="227"/>
                </a:cxn>
                <a:cxn ang="0">
                  <a:pos x="1306" y="174"/>
                </a:cxn>
                <a:cxn ang="0">
                  <a:pos x="1235" y="134"/>
                </a:cxn>
                <a:cxn ang="0">
                  <a:pos x="1163" y="107"/>
                </a:cxn>
                <a:cxn ang="0">
                  <a:pos x="1083" y="85"/>
                </a:cxn>
                <a:cxn ang="0">
                  <a:pos x="1007" y="71"/>
                </a:cxn>
                <a:cxn ang="0">
                  <a:pos x="931" y="67"/>
                </a:cxn>
                <a:cxn ang="0">
                  <a:pos x="864" y="62"/>
                </a:cxn>
                <a:cxn ang="0">
                  <a:pos x="805" y="62"/>
                </a:cxn>
                <a:cxn ang="0">
                  <a:pos x="170" y="62"/>
                </a:cxn>
                <a:cxn ang="0">
                  <a:pos x="689" y="772"/>
                </a:cxn>
                <a:cxn ang="0">
                  <a:pos x="698" y="781"/>
                </a:cxn>
                <a:cxn ang="0">
                  <a:pos x="698" y="785"/>
                </a:cxn>
                <a:cxn ang="0">
                  <a:pos x="702" y="789"/>
                </a:cxn>
                <a:cxn ang="0">
                  <a:pos x="702" y="794"/>
                </a:cxn>
                <a:cxn ang="0">
                  <a:pos x="702" y="798"/>
                </a:cxn>
                <a:cxn ang="0">
                  <a:pos x="698" y="803"/>
                </a:cxn>
                <a:cxn ang="0">
                  <a:pos x="694" y="812"/>
                </a:cxn>
                <a:cxn ang="0">
                  <a:pos x="689" y="821"/>
                </a:cxn>
                <a:cxn ang="0">
                  <a:pos x="134" y="1503"/>
                </a:cxn>
                <a:cxn ang="0">
                  <a:pos x="814" y="1503"/>
                </a:cxn>
                <a:cxn ang="0">
                  <a:pos x="917" y="1499"/>
                </a:cxn>
                <a:cxn ang="0">
                  <a:pos x="1007" y="1494"/>
                </a:cxn>
                <a:cxn ang="0">
                  <a:pos x="1074" y="1481"/>
                </a:cxn>
                <a:cxn ang="0">
                  <a:pos x="1127" y="1472"/>
                </a:cxn>
                <a:cxn ang="0">
                  <a:pos x="1163" y="1463"/>
                </a:cxn>
                <a:cxn ang="0">
                  <a:pos x="1181" y="1454"/>
                </a:cxn>
                <a:cxn ang="0">
                  <a:pos x="1280" y="1414"/>
                </a:cxn>
                <a:cxn ang="0">
                  <a:pos x="1360" y="1352"/>
                </a:cxn>
                <a:cxn ang="0">
                  <a:pos x="1423" y="1280"/>
                </a:cxn>
                <a:cxn ang="0">
                  <a:pos x="1463" y="1191"/>
                </a:cxn>
                <a:cxn ang="0">
                  <a:pos x="1503" y="1191"/>
                </a:cxn>
                <a:cxn ang="0">
                  <a:pos x="1365" y="1592"/>
                </a:cxn>
                <a:cxn ang="0">
                  <a:pos x="40" y="1592"/>
                </a:cxn>
                <a:cxn ang="0">
                  <a:pos x="27" y="1592"/>
                </a:cxn>
                <a:cxn ang="0">
                  <a:pos x="18" y="1588"/>
                </a:cxn>
                <a:cxn ang="0">
                  <a:pos x="9" y="1588"/>
                </a:cxn>
                <a:cxn ang="0">
                  <a:pos x="0" y="1583"/>
                </a:cxn>
                <a:cxn ang="0">
                  <a:pos x="0" y="1575"/>
                </a:cxn>
                <a:cxn ang="0">
                  <a:pos x="0" y="1566"/>
                </a:cxn>
                <a:cxn ang="0">
                  <a:pos x="4" y="1561"/>
                </a:cxn>
                <a:cxn ang="0">
                  <a:pos x="9" y="1557"/>
                </a:cxn>
                <a:cxn ang="0">
                  <a:pos x="13" y="1548"/>
                </a:cxn>
                <a:cxn ang="0">
                  <a:pos x="582" y="847"/>
                </a:cxn>
                <a:cxn ang="0">
                  <a:pos x="0" y="49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3" y="4"/>
                </a:cxn>
                <a:cxn ang="0">
                  <a:pos x="27" y="0"/>
                </a:cxn>
                <a:cxn ang="0">
                  <a:pos x="40" y="0"/>
                </a:cxn>
              </a:cxnLst>
              <a:rect l="0" t="0" r="r" b="b"/>
              <a:pathLst>
                <a:path w="1503" h="1592">
                  <a:moveTo>
                    <a:pt x="40" y="0"/>
                  </a:moveTo>
                  <a:lnTo>
                    <a:pt x="1365" y="0"/>
                  </a:lnTo>
                  <a:lnTo>
                    <a:pt x="1503" y="375"/>
                  </a:lnTo>
                  <a:lnTo>
                    <a:pt x="1463" y="375"/>
                  </a:lnTo>
                  <a:lnTo>
                    <a:pt x="1423" y="290"/>
                  </a:lnTo>
                  <a:lnTo>
                    <a:pt x="1369" y="227"/>
                  </a:lnTo>
                  <a:lnTo>
                    <a:pt x="1306" y="174"/>
                  </a:lnTo>
                  <a:lnTo>
                    <a:pt x="1235" y="134"/>
                  </a:lnTo>
                  <a:lnTo>
                    <a:pt x="1163" y="107"/>
                  </a:lnTo>
                  <a:lnTo>
                    <a:pt x="1083" y="85"/>
                  </a:lnTo>
                  <a:lnTo>
                    <a:pt x="1007" y="71"/>
                  </a:lnTo>
                  <a:lnTo>
                    <a:pt x="931" y="67"/>
                  </a:lnTo>
                  <a:lnTo>
                    <a:pt x="864" y="62"/>
                  </a:lnTo>
                  <a:lnTo>
                    <a:pt x="805" y="62"/>
                  </a:lnTo>
                  <a:lnTo>
                    <a:pt x="170" y="62"/>
                  </a:lnTo>
                  <a:lnTo>
                    <a:pt x="689" y="772"/>
                  </a:lnTo>
                  <a:lnTo>
                    <a:pt x="698" y="781"/>
                  </a:lnTo>
                  <a:lnTo>
                    <a:pt x="698" y="785"/>
                  </a:lnTo>
                  <a:lnTo>
                    <a:pt x="702" y="789"/>
                  </a:lnTo>
                  <a:lnTo>
                    <a:pt x="702" y="794"/>
                  </a:lnTo>
                  <a:lnTo>
                    <a:pt x="702" y="798"/>
                  </a:lnTo>
                  <a:lnTo>
                    <a:pt x="698" y="803"/>
                  </a:lnTo>
                  <a:lnTo>
                    <a:pt x="694" y="812"/>
                  </a:lnTo>
                  <a:lnTo>
                    <a:pt x="689" y="821"/>
                  </a:lnTo>
                  <a:lnTo>
                    <a:pt x="134" y="1503"/>
                  </a:lnTo>
                  <a:lnTo>
                    <a:pt x="814" y="1503"/>
                  </a:lnTo>
                  <a:lnTo>
                    <a:pt x="917" y="1499"/>
                  </a:lnTo>
                  <a:lnTo>
                    <a:pt x="1007" y="1494"/>
                  </a:lnTo>
                  <a:lnTo>
                    <a:pt x="1074" y="1481"/>
                  </a:lnTo>
                  <a:lnTo>
                    <a:pt x="1127" y="1472"/>
                  </a:lnTo>
                  <a:lnTo>
                    <a:pt x="1163" y="1463"/>
                  </a:lnTo>
                  <a:lnTo>
                    <a:pt x="1181" y="1454"/>
                  </a:lnTo>
                  <a:lnTo>
                    <a:pt x="1280" y="1414"/>
                  </a:lnTo>
                  <a:lnTo>
                    <a:pt x="1360" y="1352"/>
                  </a:lnTo>
                  <a:lnTo>
                    <a:pt x="1423" y="1280"/>
                  </a:lnTo>
                  <a:lnTo>
                    <a:pt x="1463" y="1191"/>
                  </a:lnTo>
                  <a:lnTo>
                    <a:pt x="1503" y="1191"/>
                  </a:lnTo>
                  <a:lnTo>
                    <a:pt x="1365" y="1592"/>
                  </a:lnTo>
                  <a:lnTo>
                    <a:pt x="40" y="1592"/>
                  </a:lnTo>
                  <a:lnTo>
                    <a:pt x="27" y="1592"/>
                  </a:lnTo>
                  <a:lnTo>
                    <a:pt x="18" y="1588"/>
                  </a:lnTo>
                  <a:lnTo>
                    <a:pt x="9" y="1588"/>
                  </a:lnTo>
                  <a:lnTo>
                    <a:pt x="0" y="1583"/>
                  </a:lnTo>
                  <a:lnTo>
                    <a:pt x="0" y="1575"/>
                  </a:lnTo>
                  <a:lnTo>
                    <a:pt x="0" y="1566"/>
                  </a:lnTo>
                  <a:lnTo>
                    <a:pt x="4" y="1561"/>
                  </a:lnTo>
                  <a:lnTo>
                    <a:pt x="9" y="1557"/>
                  </a:lnTo>
                  <a:lnTo>
                    <a:pt x="13" y="1548"/>
                  </a:lnTo>
                  <a:lnTo>
                    <a:pt x="582" y="847"/>
                  </a:lnTo>
                  <a:lnTo>
                    <a:pt x="0" y="49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4" y="9"/>
                  </a:lnTo>
                  <a:lnTo>
                    <a:pt x="13" y="4"/>
                  </a:lnTo>
                  <a:lnTo>
                    <a:pt x="27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" name="Freeform 110"/>
            <p:cNvSpPr>
              <a:spLocks/>
            </p:cNvSpPr>
            <p:nvPr/>
          </p:nvSpPr>
          <p:spPr bwMode="auto">
            <a:xfrm>
              <a:off x="10551" y="2931"/>
              <a:ext cx="1029" cy="767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358" y="5"/>
                </a:cxn>
                <a:cxn ang="0">
                  <a:pos x="470" y="0"/>
                </a:cxn>
                <a:cxn ang="0">
                  <a:pos x="519" y="9"/>
                </a:cxn>
                <a:cxn ang="0">
                  <a:pos x="519" y="31"/>
                </a:cxn>
                <a:cxn ang="0">
                  <a:pos x="497" y="40"/>
                </a:cxn>
                <a:cxn ang="0">
                  <a:pos x="412" y="49"/>
                </a:cxn>
                <a:cxn ang="0">
                  <a:pos x="300" y="442"/>
                </a:cxn>
                <a:cxn ang="0">
                  <a:pos x="788" y="98"/>
                </a:cxn>
                <a:cxn ang="0">
                  <a:pos x="819" y="67"/>
                </a:cxn>
                <a:cxn ang="0">
                  <a:pos x="815" y="45"/>
                </a:cxn>
                <a:cxn ang="0">
                  <a:pos x="792" y="40"/>
                </a:cxn>
                <a:cxn ang="0">
                  <a:pos x="774" y="31"/>
                </a:cxn>
                <a:cxn ang="0">
                  <a:pos x="774" y="14"/>
                </a:cxn>
                <a:cxn ang="0">
                  <a:pos x="792" y="0"/>
                </a:cxn>
                <a:cxn ang="0">
                  <a:pos x="841" y="0"/>
                </a:cxn>
                <a:cxn ang="0">
                  <a:pos x="976" y="5"/>
                </a:cxn>
                <a:cxn ang="0">
                  <a:pos x="1025" y="9"/>
                </a:cxn>
                <a:cxn ang="0">
                  <a:pos x="1025" y="31"/>
                </a:cxn>
                <a:cxn ang="0">
                  <a:pos x="1002" y="40"/>
                </a:cxn>
                <a:cxn ang="0">
                  <a:pos x="850" y="103"/>
                </a:cxn>
                <a:cxn ang="0">
                  <a:pos x="591" y="281"/>
                </a:cxn>
                <a:cxn ang="0">
                  <a:pos x="568" y="299"/>
                </a:cxn>
                <a:cxn ang="0">
                  <a:pos x="564" y="304"/>
                </a:cxn>
                <a:cxn ang="0">
                  <a:pos x="568" y="317"/>
                </a:cxn>
                <a:cxn ang="0">
                  <a:pos x="783" y="714"/>
                </a:cxn>
                <a:cxn ang="0">
                  <a:pos x="846" y="727"/>
                </a:cxn>
                <a:cxn ang="0">
                  <a:pos x="859" y="736"/>
                </a:cxn>
                <a:cxn ang="0">
                  <a:pos x="859" y="763"/>
                </a:cxn>
                <a:cxn ang="0">
                  <a:pos x="783" y="767"/>
                </a:cxn>
                <a:cxn ang="0">
                  <a:pos x="631" y="767"/>
                </a:cxn>
                <a:cxn ang="0">
                  <a:pos x="568" y="763"/>
                </a:cxn>
                <a:cxn ang="0">
                  <a:pos x="564" y="754"/>
                </a:cxn>
                <a:cxn ang="0">
                  <a:pos x="573" y="732"/>
                </a:cxn>
                <a:cxn ang="0">
                  <a:pos x="595" y="727"/>
                </a:cxn>
                <a:cxn ang="0">
                  <a:pos x="627" y="723"/>
                </a:cxn>
                <a:cxn ang="0">
                  <a:pos x="649" y="696"/>
                </a:cxn>
                <a:cxn ang="0">
                  <a:pos x="645" y="687"/>
                </a:cxn>
                <a:cxn ang="0">
                  <a:pos x="287" y="491"/>
                </a:cxn>
                <a:cxn ang="0">
                  <a:pos x="246" y="660"/>
                </a:cxn>
                <a:cxn ang="0">
                  <a:pos x="233" y="710"/>
                </a:cxn>
                <a:cxn ang="0">
                  <a:pos x="237" y="723"/>
                </a:cxn>
                <a:cxn ang="0">
                  <a:pos x="278" y="727"/>
                </a:cxn>
                <a:cxn ang="0">
                  <a:pos x="305" y="727"/>
                </a:cxn>
                <a:cxn ang="0">
                  <a:pos x="331" y="732"/>
                </a:cxn>
                <a:cxn ang="0">
                  <a:pos x="336" y="754"/>
                </a:cxn>
                <a:cxn ang="0">
                  <a:pos x="327" y="767"/>
                </a:cxn>
                <a:cxn ang="0">
                  <a:pos x="278" y="767"/>
                </a:cxn>
                <a:cxn ang="0">
                  <a:pos x="166" y="763"/>
                </a:cxn>
                <a:cxn ang="0">
                  <a:pos x="18" y="767"/>
                </a:cxn>
                <a:cxn ang="0">
                  <a:pos x="0" y="759"/>
                </a:cxn>
                <a:cxn ang="0">
                  <a:pos x="0" y="741"/>
                </a:cxn>
                <a:cxn ang="0">
                  <a:pos x="18" y="727"/>
                </a:cxn>
                <a:cxn ang="0">
                  <a:pos x="76" y="727"/>
                </a:cxn>
                <a:cxn ang="0">
                  <a:pos x="130" y="701"/>
                </a:cxn>
                <a:cxn ang="0">
                  <a:pos x="287" y="72"/>
                </a:cxn>
                <a:cxn ang="0">
                  <a:pos x="287" y="58"/>
                </a:cxn>
                <a:cxn ang="0">
                  <a:pos x="278" y="45"/>
                </a:cxn>
                <a:cxn ang="0">
                  <a:pos x="242" y="40"/>
                </a:cxn>
                <a:cxn ang="0">
                  <a:pos x="206" y="40"/>
                </a:cxn>
                <a:cxn ang="0">
                  <a:pos x="184" y="31"/>
                </a:cxn>
                <a:cxn ang="0">
                  <a:pos x="188" y="9"/>
                </a:cxn>
                <a:cxn ang="0">
                  <a:pos x="206" y="0"/>
                </a:cxn>
              </a:cxnLst>
              <a:rect l="0" t="0" r="r" b="b"/>
              <a:pathLst>
                <a:path w="1029" h="767">
                  <a:moveTo>
                    <a:pt x="211" y="0"/>
                  </a:moveTo>
                  <a:lnTo>
                    <a:pt x="228" y="0"/>
                  </a:lnTo>
                  <a:lnTo>
                    <a:pt x="255" y="0"/>
                  </a:lnTo>
                  <a:lnTo>
                    <a:pt x="278" y="5"/>
                  </a:lnTo>
                  <a:lnTo>
                    <a:pt x="318" y="5"/>
                  </a:lnTo>
                  <a:lnTo>
                    <a:pt x="358" y="5"/>
                  </a:lnTo>
                  <a:lnTo>
                    <a:pt x="390" y="5"/>
                  </a:lnTo>
                  <a:lnTo>
                    <a:pt x="430" y="5"/>
                  </a:lnTo>
                  <a:lnTo>
                    <a:pt x="470" y="0"/>
                  </a:lnTo>
                  <a:lnTo>
                    <a:pt x="506" y="0"/>
                  </a:lnTo>
                  <a:lnTo>
                    <a:pt x="515" y="0"/>
                  </a:lnTo>
                  <a:lnTo>
                    <a:pt x="519" y="9"/>
                  </a:lnTo>
                  <a:lnTo>
                    <a:pt x="524" y="14"/>
                  </a:lnTo>
                  <a:lnTo>
                    <a:pt x="519" y="27"/>
                  </a:lnTo>
                  <a:lnTo>
                    <a:pt x="519" y="31"/>
                  </a:lnTo>
                  <a:lnTo>
                    <a:pt x="510" y="36"/>
                  </a:lnTo>
                  <a:lnTo>
                    <a:pt x="506" y="40"/>
                  </a:lnTo>
                  <a:lnTo>
                    <a:pt x="497" y="40"/>
                  </a:lnTo>
                  <a:lnTo>
                    <a:pt x="488" y="40"/>
                  </a:lnTo>
                  <a:lnTo>
                    <a:pt x="439" y="40"/>
                  </a:lnTo>
                  <a:lnTo>
                    <a:pt x="412" y="49"/>
                  </a:lnTo>
                  <a:lnTo>
                    <a:pt x="398" y="63"/>
                  </a:lnTo>
                  <a:lnTo>
                    <a:pt x="390" y="89"/>
                  </a:lnTo>
                  <a:lnTo>
                    <a:pt x="300" y="442"/>
                  </a:lnTo>
                  <a:lnTo>
                    <a:pt x="770" y="112"/>
                  </a:lnTo>
                  <a:lnTo>
                    <a:pt x="779" y="103"/>
                  </a:lnTo>
                  <a:lnTo>
                    <a:pt x="788" y="98"/>
                  </a:lnTo>
                  <a:lnTo>
                    <a:pt x="801" y="85"/>
                  </a:lnTo>
                  <a:lnTo>
                    <a:pt x="810" y="76"/>
                  </a:lnTo>
                  <a:lnTo>
                    <a:pt x="819" y="67"/>
                  </a:lnTo>
                  <a:lnTo>
                    <a:pt x="819" y="54"/>
                  </a:lnTo>
                  <a:lnTo>
                    <a:pt x="819" y="49"/>
                  </a:lnTo>
                  <a:lnTo>
                    <a:pt x="815" y="45"/>
                  </a:lnTo>
                  <a:lnTo>
                    <a:pt x="806" y="40"/>
                  </a:lnTo>
                  <a:lnTo>
                    <a:pt x="801" y="40"/>
                  </a:lnTo>
                  <a:lnTo>
                    <a:pt x="792" y="40"/>
                  </a:lnTo>
                  <a:lnTo>
                    <a:pt x="783" y="36"/>
                  </a:lnTo>
                  <a:lnTo>
                    <a:pt x="779" y="36"/>
                  </a:lnTo>
                  <a:lnTo>
                    <a:pt x="774" y="31"/>
                  </a:lnTo>
                  <a:lnTo>
                    <a:pt x="774" y="27"/>
                  </a:lnTo>
                  <a:lnTo>
                    <a:pt x="774" y="27"/>
                  </a:lnTo>
                  <a:lnTo>
                    <a:pt x="774" y="14"/>
                  </a:lnTo>
                  <a:lnTo>
                    <a:pt x="779" y="9"/>
                  </a:lnTo>
                  <a:lnTo>
                    <a:pt x="783" y="5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1" y="0"/>
                  </a:lnTo>
                  <a:lnTo>
                    <a:pt x="841" y="0"/>
                  </a:lnTo>
                  <a:lnTo>
                    <a:pt x="895" y="5"/>
                  </a:lnTo>
                  <a:lnTo>
                    <a:pt x="935" y="5"/>
                  </a:lnTo>
                  <a:lnTo>
                    <a:pt x="976" y="5"/>
                  </a:lnTo>
                  <a:lnTo>
                    <a:pt x="1011" y="0"/>
                  </a:lnTo>
                  <a:lnTo>
                    <a:pt x="1020" y="0"/>
                  </a:lnTo>
                  <a:lnTo>
                    <a:pt x="1025" y="9"/>
                  </a:lnTo>
                  <a:lnTo>
                    <a:pt x="1029" y="14"/>
                  </a:lnTo>
                  <a:lnTo>
                    <a:pt x="1025" y="27"/>
                  </a:lnTo>
                  <a:lnTo>
                    <a:pt x="1025" y="31"/>
                  </a:lnTo>
                  <a:lnTo>
                    <a:pt x="1016" y="36"/>
                  </a:lnTo>
                  <a:lnTo>
                    <a:pt x="1011" y="40"/>
                  </a:lnTo>
                  <a:lnTo>
                    <a:pt x="1002" y="40"/>
                  </a:lnTo>
                  <a:lnTo>
                    <a:pt x="958" y="49"/>
                  </a:lnTo>
                  <a:lnTo>
                    <a:pt x="904" y="72"/>
                  </a:lnTo>
                  <a:lnTo>
                    <a:pt x="850" y="103"/>
                  </a:lnTo>
                  <a:lnTo>
                    <a:pt x="783" y="143"/>
                  </a:lnTo>
                  <a:lnTo>
                    <a:pt x="703" y="201"/>
                  </a:lnTo>
                  <a:lnTo>
                    <a:pt x="591" y="281"/>
                  </a:lnTo>
                  <a:lnTo>
                    <a:pt x="577" y="290"/>
                  </a:lnTo>
                  <a:lnTo>
                    <a:pt x="573" y="295"/>
                  </a:lnTo>
                  <a:lnTo>
                    <a:pt x="568" y="299"/>
                  </a:lnTo>
                  <a:lnTo>
                    <a:pt x="564" y="299"/>
                  </a:lnTo>
                  <a:lnTo>
                    <a:pt x="564" y="304"/>
                  </a:lnTo>
                  <a:lnTo>
                    <a:pt x="564" y="304"/>
                  </a:lnTo>
                  <a:lnTo>
                    <a:pt x="564" y="304"/>
                  </a:lnTo>
                  <a:lnTo>
                    <a:pt x="564" y="308"/>
                  </a:lnTo>
                  <a:lnTo>
                    <a:pt x="568" y="317"/>
                  </a:lnTo>
                  <a:lnTo>
                    <a:pt x="568" y="317"/>
                  </a:lnTo>
                  <a:lnTo>
                    <a:pt x="761" y="692"/>
                  </a:lnTo>
                  <a:lnTo>
                    <a:pt x="783" y="714"/>
                  </a:lnTo>
                  <a:lnTo>
                    <a:pt x="810" y="727"/>
                  </a:lnTo>
                  <a:lnTo>
                    <a:pt x="837" y="727"/>
                  </a:lnTo>
                  <a:lnTo>
                    <a:pt x="846" y="727"/>
                  </a:lnTo>
                  <a:lnTo>
                    <a:pt x="850" y="727"/>
                  </a:lnTo>
                  <a:lnTo>
                    <a:pt x="855" y="732"/>
                  </a:lnTo>
                  <a:lnTo>
                    <a:pt x="859" y="736"/>
                  </a:lnTo>
                  <a:lnTo>
                    <a:pt x="864" y="745"/>
                  </a:lnTo>
                  <a:lnTo>
                    <a:pt x="859" y="754"/>
                  </a:lnTo>
                  <a:lnTo>
                    <a:pt x="859" y="763"/>
                  </a:lnTo>
                  <a:lnTo>
                    <a:pt x="850" y="767"/>
                  </a:lnTo>
                  <a:lnTo>
                    <a:pt x="841" y="767"/>
                  </a:lnTo>
                  <a:lnTo>
                    <a:pt x="783" y="767"/>
                  </a:lnTo>
                  <a:lnTo>
                    <a:pt x="730" y="763"/>
                  </a:lnTo>
                  <a:lnTo>
                    <a:pt x="685" y="763"/>
                  </a:lnTo>
                  <a:lnTo>
                    <a:pt x="631" y="767"/>
                  </a:lnTo>
                  <a:lnTo>
                    <a:pt x="586" y="767"/>
                  </a:lnTo>
                  <a:lnTo>
                    <a:pt x="577" y="767"/>
                  </a:lnTo>
                  <a:lnTo>
                    <a:pt x="568" y="763"/>
                  </a:lnTo>
                  <a:lnTo>
                    <a:pt x="568" y="759"/>
                  </a:lnTo>
                  <a:lnTo>
                    <a:pt x="564" y="754"/>
                  </a:lnTo>
                  <a:lnTo>
                    <a:pt x="564" y="754"/>
                  </a:lnTo>
                  <a:lnTo>
                    <a:pt x="564" y="741"/>
                  </a:lnTo>
                  <a:lnTo>
                    <a:pt x="568" y="736"/>
                  </a:lnTo>
                  <a:lnTo>
                    <a:pt x="573" y="732"/>
                  </a:lnTo>
                  <a:lnTo>
                    <a:pt x="582" y="727"/>
                  </a:lnTo>
                  <a:lnTo>
                    <a:pt x="586" y="727"/>
                  </a:lnTo>
                  <a:lnTo>
                    <a:pt x="595" y="727"/>
                  </a:lnTo>
                  <a:lnTo>
                    <a:pt x="604" y="727"/>
                  </a:lnTo>
                  <a:lnTo>
                    <a:pt x="618" y="727"/>
                  </a:lnTo>
                  <a:lnTo>
                    <a:pt x="627" y="723"/>
                  </a:lnTo>
                  <a:lnTo>
                    <a:pt x="640" y="718"/>
                  </a:lnTo>
                  <a:lnTo>
                    <a:pt x="645" y="710"/>
                  </a:lnTo>
                  <a:lnTo>
                    <a:pt x="649" y="696"/>
                  </a:lnTo>
                  <a:lnTo>
                    <a:pt x="649" y="696"/>
                  </a:lnTo>
                  <a:lnTo>
                    <a:pt x="645" y="692"/>
                  </a:lnTo>
                  <a:lnTo>
                    <a:pt x="645" y="687"/>
                  </a:lnTo>
                  <a:lnTo>
                    <a:pt x="640" y="678"/>
                  </a:lnTo>
                  <a:lnTo>
                    <a:pt x="475" y="362"/>
                  </a:lnTo>
                  <a:lnTo>
                    <a:pt x="287" y="491"/>
                  </a:lnTo>
                  <a:lnTo>
                    <a:pt x="269" y="567"/>
                  </a:lnTo>
                  <a:lnTo>
                    <a:pt x="255" y="620"/>
                  </a:lnTo>
                  <a:lnTo>
                    <a:pt x="246" y="660"/>
                  </a:lnTo>
                  <a:lnTo>
                    <a:pt x="237" y="687"/>
                  </a:lnTo>
                  <a:lnTo>
                    <a:pt x="233" y="701"/>
                  </a:lnTo>
                  <a:lnTo>
                    <a:pt x="233" y="710"/>
                  </a:lnTo>
                  <a:lnTo>
                    <a:pt x="233" y="714"/>
                  </a:lnTo>
                  <a:lnTo>
                    <a:pt x="233" y="718"/>
                  </a:lnTo>
                  <a:lnTo>
                    <a:pt x="237" y="723"/>
                  </a:lnTo>
                  <a:lnTo>
                    <a:pt x="246" y="723"/>
                  </a:lnTo>
                  <a:lnTo>
                    <a:pt x="260" y="727"/>
                  </a:lnTo>
                  <a:lnTo>
                    <a:pt x="278" y="727"/>
                  </a:lnTo>
                  <a:lnTo>
                    <a:pt x="291" y="727"/>
                  </a:lnTo>
                  <a:lnTo>
                    <a:pt x="300" y="727"/>
                  </a:lnTo>
                  <a:lnTo>
                    <a:pt x="305" y="727"/>
                  </a:lnTo>
                  <a:lnTo>
                    <a:pt x="318" y="727"/>
                  </a:lnTo>
                  <a:lnTo>
                    <a:pt x="327" y="727"/>
                  </a:lnTo>
                  <a:lnTo>
                    <a:pt x="331" y="732"/>
                  </a:lnTo>
                  <a:lnTo>
                    <a:pt x="336" y="736"/>
                  </a:lnTo>
                  <a:lnTo>
                    <a:pt x="340" y="741"/>
                  </a:lnTo>
                  <a:lnTo>
                    <a:pt x="336" y="754"/>
                  </a:lnTo>
                  <a:lnTo>
                    <a:pt x="336" y="759"/>
                  </a:lnTo>
                  <a:lnTo>
                    <a:pt x="331" y="763"/>
                  </a:lnTo>
                  <a:lnTo>
                    <a:pt x="327" y="767"/>
                  </a:lnTo>
                  <a:lnTo>
                    <a:pt x="322" y="767"/>
                  </a:lnTo>
                  <a:lnTo>
                    <a:pt x="318" y="767"/>
                  </a:lnTo>
                  <a:lnTo>
                    <a:pt x="278" y="767"/>
                  </a:lnTo>
                  <a:lnTo>
                    <a:pt x="242" y="767"/>
                  </a:lnTo>
                  <a:lnTo>
                    <a:pt x="206" y="763"/>
                  </a:lnTo>
                  <a:lnTo>
                    <a:pt x="166" y="763"/>
                  </a:lnTo>
                  <a:lnTo>
                    <a:pt x="134" y="763"/>
                  </a:lnTo>
                  <a:lnTo>
                    <a:pt x="49" y="767"/>
                  </a:lnTo>
                  <a:lnTo>
                    <a:pt x="18" y="767"/>
                  </a:lnTo>
                  <a:lnTo>
                    <a:pt x="9" y="767"/>
                  </a:lnTo>
                  <a:lnTo>
                    <a:pt x="5" y="763"/>
                  </a:lnTo>
                  <a:lnTo>
                    <a:pt x="0" y="759"/>
                  </a:lnTo>
                  <a:lnTo>
                    <a:pt x="0" y="754"/>
                  </a:lnTo>
                  <a:lnTo>
                    <a:pt x="0" y="754"/>
                  </a:lnTo>
                  <a:lnTo>
                    <a:pt x="0" y="741"/>
                  </a:lnTo>
                  <a:lnTo>
                    <a:pt x="5" y="736"/>
                  </a:lnTo>
                  <a:lnTo>
                    <a:pt x="9" y="732"/>
                  </a:lnTo>
                  <a:lnTo>
                    <a:pt x="18" y="727"/>
                  </a:lnTo>
                  <a:lnTo>
                    <a:pt x="27" y="727"/>
                  </a:lnTo>
                  <a:lnTo>
                    <a:pt x="36" y="727"/>
                  </a:lnTo>
                  <a:lnTo>
                    <a:pt x="76" y="727"/>
                  </a:lnTo>
                  <a:lnTo>
                    <a:pt x="108" y="723"/>
                  </a:lnTo>
                  <a:lnTo>
                    <a:pt x="121" y="714"/>
                  </a:lnTo>
                  <a:lnTo>
                    <a:pt x="130" y="701"/>
                  </a:lnTo>
                  <a:lnTo>
                    <a:pt x="134" y="678"/>
                  </a:lnTo>
                  <a:lnTo>
                    <a:pt x="282" y="85"/>
                  </a:lnTo>
                  <a:lnTo>
                    <a:pt x="287" y="72"/>
                  </a:lnTo>
                  <a:lnTo>
                    <a:pt x="287" y="63"/>
                  </a:lnTo>
                  <a:lnTo>
                    <a:pt x="287" y="58"/>
                  </a:lnTo>
                  <a:lnTo>
                    <a:pt x="287" y="58"/>
                  </a:lnTo>
                  <a:lnTo>
                    <a:pt x="287" y="54"/>
                  </a:lnTo>
                  <a:lnTo>
                    <a:pt x="287" y="49"/>
                  </a:lnTo>
                  <a:lnTo>
                    <a:pt x="278" y="45"/>
                  </a:lnTo>
                  <a:lnTo>
                    <a:pt x="264" y="45"/>
                  </a:lnTo>
                  <a:lnTo>
                    <a:pt x="251" y="40"/>
                  </a:lnTo>
                  <a:lnTo>
                    <a:pt x="242" y="40"/>
                  </a:lnTo>
                  <a:lnTo>
                    <a:pt x="233" y="40"/>
                  </a:lnTo>
                  <a:lnTo>
                    <a:pt x="220" y="40"/>
                  </a:lnTo>
                  <a:lnTo>
                    <a:pt x="206" y="40"/>
                  </a:lnTo>
                  <a:lnTo>
                    <a:pt x="197" y="40"/>
                  </a:lnTo>
                  <a:lnTo>
                    <a:pt x="188" y="36"/>
                  </a:lnTo>
                  <a:lnTo>
                    <a:pt x="184" y="31"/>
                  </a:lnTo>
                  <a:lnTo>
                    <a:pt x="184" y="27"/>
                  </a:lnTo>
                  <a:lnTo>
                    <a:pt x="184" y="14"/>
                  </a:lnTo>
                  <a:lnTo>
                    <a:pt x="188" y="9"/>
                  </a:lnTo>
                  <a:lnTo>
                    <a:pt x="193" y="5"/>
                  </a:lnTo>
                  <a:lnTo>
                    <a:pt x="197" y="0"/>
                  </a:lnTo>
                  <a:lnTo>
                    <a:pt x="206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" name="Freeform 111"/>
            <p:cNvSpPr>
              <a:spLocks noEditPoints="1"/>
            </p:cNvSpPr>
            <p:nvPr/>
          </p:nvSpPr>
          <p:spPr bwMode="auto">
            <a:xfrm>
              <a:off x="10524" y="4243"/>
              <a:ext cx="345" cy="754"/>
            </a:xfrm>
            <a:custGeom>
              <a:avLst/>
              <a:gdLst/>
              <a:ahLst/>
              <a:cxnLst>
                <a:cxn ang="0">
                  <a:pos x="211" y="254"/>
                </a:cxn>
                <a:cxn ang="0">
                  <a:pos x="264" y="308"/>
                </a:cxn>
                <a:cxn ang="0">
                  <a:pos x="273" y="352"/>
                </a:cxn>
                <a:cxn ang="0">
                  <a:pos x="269" y="379"/>
                </a:cxn>
                <a:cxn ang="0">
                  <a:pos x="251" y="428"/>
                </a:cxn>
                <a:cxn ang="0">
                  <a:pos x="220" y="499"/>
                </a:cxn>
                <a:cxn ang="0">
                  <a:pos x="175" y="611"/>
                </a:cxn>
                <a:cxn ang="0">
                  <a:pos x="157" y="682"/>
                </a:cxn>
                <a:cxn ang="0">
                  <a:pos x="161" y="709"/>
                </a:cxn>
                <a:cxn ang="0">
                  <a:pos x="175" y="722"/>
                </a:cxn>
                <a:cxn ang="0">
                  <a:pos x="220" y="713"/>
                </a:cxn>
                <a:cxn ang="0">
                  <a:pos x="282" y="647"/>
                </a:cxn>
                <a:cxn ang="0">
                  <a:pos x="309" y="580"/>
                </a:cxn>
                <a:cxn ang="0">
                  <a:pos x="314" y="571"/>
                </a:cxn>
                <a:cxn ang="0">
                  <a:pos x="327" y="566"/>
                </a:cxn>
                <a:cxn ang="0">
                  <a:pos x="336" y="571"/>
                </a:cxn>
                <a:cxn ang="0">
                  <a:pos x="345" y="575"/>
                </a:cxn>
                <a:cxn ang="0">
                  <a:pos x="340" y="598"/>
                </a:cxn>
                <a:cxn ang="0">
                  <a:pos x="318" y="655"/>
                </a:cxn>
                <a:cxn ang="0">
                  <a:pos x="264" y="722"/>
                </a:cxn>
                <a:cxn ang="0">
                  <a:pos x="184" y="754"/>
                </a:cxn>
                <a:cxn ang="0">
                  <a:pos x="103" y="727"/>
                </a:cxn>
                <a:cxn ang="0">
                  <a:pos x="76" y="660"/>
                </a:cxn>
                <a:cxn ang="0">
                  <a:pos x="81" y="624"/>
                </a:cxn>
                <a:cxn ang="0">
                  <a:pos x="157" y="432"/>
                </a:cxn>
                <a:cxn ang="0">
                  <a:pos x="184" y="357"/>
                </a:cxn>
                <a:cxn ang="0">
                  <a:pos x="188" y="316"/>
                </a:cxn>
                <a:cxn ang="0">
                  <a:pos x="184" y="290"/>
                </a:cxn>
                <a:cxn ang="0">
                  <a:pos x="170" y="281"/>
                </a:cxn>
                <a:cxn ang="0">
                  <a:pos x="130" y="285"/>
                </a:cxn>
                <a:cxn ang="0">
                  <a:pos x="68" y="352"/>
                </a:cxn>
                <a:cxn ang="0">
                  <a:pos x="41" y="424"/>
                </a:cxn>
                <a:cxn ang="0">
                  <a:pos x="32" y="432"/>
                </a:cxn>
                <a:cxn ang="0">
                  <a:pos x="18" y="432"/>
                </a:cxn>
                <a:cxn ang="0">
                  <a:pos x="9" y="428"/>
                </a:cxn>
                <a:cxn ang="0">
                  <a:pos x="0" y="419"/>
                </a:cxn>
                <a:cxn ang="0">
                  <a:pos x="18" y="366"/>
                </a:cxn>
                <a:cxn ang="0">
                  <a:pos x="76" y="290"/>
                </a:cxn>
                <a:cxn ang="0">
                  <a:pos x="166" y="250"/>
                </a:cxn>
                <a:cxn ang="0">
                  <a:pos x="314" y="40"/>
                </a:cxn>
                <a:cxn ang="0">
                  <a:pos x="314" y="40"/>
                </a:cxn>
                <a:cxn ang="0">
                  <a:pos x="287" y="0"/>
                </a:cxn>
                <a:cxn ang="0">
                  <a:pos x="305" y="13"/>
                </a:cxn>
                <a:cxn ang="0">
                  <a:pos x="314" y="31"/>
                </a:cxn>
                <a:cxn ang="0">
                  <a:pos x="314" y="58"/>
                </a:cxn>
                <a:cxn ang="0">
                  <a:pos x="291" y="89"/>
                </a:cxn>
                <a:cxn ang="0">
                  <a:pos x="251" y="102"/>
                </a:cxn>
                <a:cxn ang="0">
                  <a:pos x="229" y="98"/>
                </a:cxn>
                <a:cxn ang="0">
                  <a:pos x="211" y="80"/>
                </a:cxn>
                <a:cxn ang="0">
                  <a:pos x="206" y="58"/>
                </a:cxn>
                <a:cxn ang="0">
                  <a:pos x="215" y="27"/>
                </a:cxn>
                <a:cxn ang="0">
                  <a:pos x="242" y="4"/>
                </a:cxn>
                <a:cxn ang="0">
                  <a:pos x="269" y="0"/>
                </a:cxn>
              </a:cxnLst>
              <a:rect l="0" t="0" r="r" b="b"/>
              <a:pathLst>
                <a:path w="345" h="754">
                  <a:moveTo>
                    <a:pt x="166" y="250"/>
                  </a:moveTo>
                  <a:lnTo>
                    <a:pt x="211" y="254"/>
                  </a:lnTo>
                  <a:lnTo>
                    <a:pt x="242" y="276"/>
                  </a:lnTo>
                  <a:lnTo>
                    <a:pt x="264" y="308"/>
                  </a:lnTo>
                  <a:lnTo>
                    <a:pt x="273" y="343"/>
                  </a:lnTo>
                  <a:lnTo>
                    <a:pt x="273" y="352"/>
                  </a:lnTo>
                  <a:lnTo>
                    <a:pt x="269" y="366"/>
                  </a:lnTo>
                  <a:lnTo>
                    <a:pt x="269" y="379"/>
                  </a:lnTo>
                  <a:lnTo>
                    <a:pt x="260" y="397"/>
                  </a:lnTo>
                  <a:lnTo>
                    <a:pt x="251" y="428"/>
                  </a:lnTo>
                  <a:lnTo>
                    <a:pt x="233" y="464"/>
                  </a:lnTo>
                  <a:lnTo>
                    <a:pt x="220" y="499"/>
                  </a:lnTo>
                  <a:lnTo>
                    <a:pt x="211" y="522"/>
                  </a:lnTo>
                  <a:lnTo>
                    <a:pt x="175" y="611"/>
                  </a:lnTo>
                  <a:lnTo>
                    <a:pt x="161" y="647"/>
                  </a:lnTo>
                  <a:lnTo>
                    <a:pt x="157" y="682"/>
                  </a:lnTo>
                  <a:lnTo>
                    <a:pt x="157" y="696"/>
                  </a:lnTo>
                  <a:lnTo>
                    <a:pt x="161" y="709"/>
                  </a:lnTo>
                  <a:lnTo>
                    <a:pt x="166" y="718"/>
                  </a:lnTo>
                  <a:lnTo>
                    <a:pt x="175" y="722"/>
                  </a:lnTo>
                  <a:lnTo>
                    <a:pt x="184" y="722"/>
                  </a:lnTo>
                  <a:lnTo>
                    <a:pt x="220" y="713"/>
                  </a:lnTo>
                  <a:lnTo>
                    <a:pt x="251" y="687"/>
                  </a:lnTo>
                  <a:lnTo>
                    <a:pt x="282" y="647"/>
                  </a:lnTo>
                  <a:lnTo>
                    <a:pt x="305" y="584"/>
                  </a:lnTo>
                  <a:lnTo>
                    <a:pt x="309" y="580"/>
                  </a:lnTo>
                  <a:lnTo>
                    <a:pt x="309" y="575"/>
                  </a:lnTo>
                  <a:lnTo>
                    <a:pt x="314" y="571"/>
                  </a:lnTo>
                  <a:lnTo>
                    <a:pt x="318" y="571"/>
                  </a:lnTo>
                  <a:lnTo>
                    <a:pt x="327" y="566"/>
                  </a:lnTo>
                  <a:lnTo>
                    <a:pt x="332" y="566"/>
                  </a:lnTo>
                  <a:lnTo>
                    <a:pt x="336" y="571"/>
                  </a:lnTo>
                  <a:lnTo>
                    <a:pt x="340" y="571"/>
                  </a:lnTo>
                  <a:lnTo>
                    <a:pt x="345" y="575"/>
                  </a:lnTo>
                  <a:lnTo>
                    <a:pt x="345" y="584"/>
                  </a:lnTo>
                  <a:lnTo>
                    <a:pt x="340" y="598"/>
                  </a:lnTo>
                  <a:lnTo>
                    <a:pt x="332" y="624"/>
                  </a:lnTo>
                  <a:lnTo>
                    <a:pt x="318" y="655"/>
                  </a:lnTo>
                  <a:lnTo>
                    <a:pt x="296" y="691"/>
                  </a:lnTo>
                  <a:lnTo>
                    <a:pt x="264" y="722"/>
                  </a:lnTo>
                  <a:lnTo>
                    <a:pt x="229" y="745"/>
                  </a:lnTo>
                  <a:lnTo>
                    <a:pt x="184" y="754"/>
                  </a:lnTo>
                  <a:lnTo>
                    <a:pt x="139" y="745"/>
                  </a:lnTo>
                  <a:lnTo>
                    <a:pt x="103" y="727"/>
                  </a:lnTo>
                  <a:lnTo>
                    <a:pt x="81" y="696"/>
                  </a:lnTo>
                  <a:lnTo>
                    <a:pt x="76" y="660"/>
                  </a:lnTo>
                  <a:lnTo>
                    <a:pt x="76" y="642"/>
                  </a:lnTo>
                  <a:lnTo>
                    <a:pt x="81" y="624"/>
                  </a:lnTo>
                  <a:lnTo>
                    <a:pt x="85" y="611"/>
                  </a:lnTo>
                  <a:lnTo>
                    <a:pt x="157" y="432"/>
                  </a:lnTo>
                  <a:lnTo>
                    <a:pt x="175" y="388"/>
                  </a:lnTo>
                  <a:lnTo>
                    <a:pt x="184" y="357"/>
                  </a:lnTo>
                  <a:lnTo>
                    <a:pt x="188" y="334"/>
                  </a:lnTo>
                  <a:lnTo>
                    <a:pt x="188" y="316"/>
                  </a:lnTo>
                  <a:lnTo>
                    <a:pt x="188" y="303"/>
                  </a:lnTo>
                  <a:lnTo>
                    <a:pt x="184" y="290"/>
                  </a:lnTo>
                  <a:lnTo>
                    <a:pt x="179" y="285"/>
                  </a:lnTo>
                  <a:lnTo>
                    <a:pt x="170" y="281"/>
                  </a:lnTo>
                  <a:lnTo>
                    <a:pt x="161" y="276"/>
                  </a:lnTo>
                  <a:lnTo>
                    <a:pt x="130" y="285"/>
                  </a:lnTo>
                  <a:lnTo>
                    <a:pt x="99" y="312"/>
                  </a:lnTo>
                  <a:lnTo>
                    <a:pt x="68" y="352"/>
                  </a:lnTo>
                  <a:lnTo>
                    <a:pt x="41" y="415"/>
                  </a:lnTo>
                  <a:lnTo>
                    <a:pt x="41" y="424"/>
                  </a:lnTo>
                  <a:lnTo>
                    <a:pt x="36" y="428"/>
                  </a:lnTo>
                  <a:lnTo>
                    <a:pt x="32" y="432"/>
                  </a:lnTo>
                  <a:lnTo>
                    <a:pt x="23" y="432"/>
                  </a:lnTo>
                  <a:lnTo>
                    <a:pt x="18" y="432"/>
                  </a:lnTo>
                  <a:lnTo>
                    <a:pt x="14" y="432"/>
                  </a:lnTo>
                  <a:lnTo>
                    <a:pt x="9" y="428"/>
                  </a:lnTo>
                  <a:lnTo>
                    <a:pt x="5" y="424"/>
                  </a:lnTo>
                  <a:lnTo>
                    <a:pt x="0" y="419"/>
                  </a:lnTo>
                  <a:lnTo>
                    <a:pt x="5" y="401"/>
                  </a:lnTo>
                  <a:lnTo>
                    <a:pt x="18" y="366"/>
                  </a:lnTo>
                  <a:lnTo>
                    <a:pt x="41" y="325"/>
                  </a:lnTo>
                  <a:lnTo>
                    <a:pt x="76" y="290"/>
                  </a:lnTo>
                  <a:lnTo>
                    <a:pt x="117" y="258"/>
                  </a:lnTo>
                  <a:lnTo>
                    <a:pt x="166" y="250"/>
                  </a:lnTo>
                  <a:close/>
                  <a:moveTo>
                    <a:pt x="314" y="40"/>
                  </a:moveTo>
                  <a:lnTo>
                    <a:pt x="314" y="40"/>
                  </a:lnTo>
                  <a:lnTo>
                    <a:pt x="314" y="40"/>
                  </a:lnTo>
                  <a:lnTo>
                    <a:pt x="314" y="40"/>
                  </a:lnTo>
                  <a:close/>
                  <a:moveTo>
                    <a:pt x="269" y="0"/>
                  </a:moveTo>
                  <a:lnTo>
                    <a:pt x="287" y="0"/>
                  </a:lnTo>
                  <a:lnTo>
                    <a:pt x="296" y="4"/>
                  </a:lnTo>
                  <a:lnTo>
                    <a:pt x="305" y="13"/>
                  </a:lnTo>
                  <a:lnTo>
                    <a:pt x="309" y="22"/>
                  </a:lnTo>
                  <a:lnTo>
                    <a:pt x="314" y="31"/>
                  </a:lnTo>
                  <a:lnTo>
                    <a:pt x="314" y="40"/>
                  </a:lnTo>
                  <a:lnTo>
                    <a:pt x="314" y="58"/>
                  </a:lnTo>
                  <a:lnTo>
                    <a:pt x="305" y="76"/>
                  </a:lnTo>
                  <a:lnTo>
                    <a:pt x="291" y="89"/>
                  </a:lnTo>
                  <a:lnTo>
                    <a:pt x="273" y="98"/>
                  </a:lnTo>
                  <a:lnTo>
                    <a:pt x="251" y="102"/>
                  </a:lnTo>
                  <a:lnTo>
                    <a:pt x="238" y="102"/>
                  </a:lnTo>
                  <a:lnTo>
                    <a:pt x="229" y="98"/>
                  </a:lnTo>
                  <a:lnTo>
                    <a:pt x="220" y="89"/>
                  </a:lnTo>
                  <a:lnTo>
                    <a:pt x="211" y="80"/>
                  </a:lnTo>
                  <a:lnTo>
                    <a:pt x="211" y="67"/>
                  </a:lnTo>
                  <a:lnTo>
                    <a:pt x="206" y="58"/>
                  </a:lnTo>
                  <a:lnTo>
                    <a:pt x="211" y="40"/>
                  </a:lnTo>
                  <a:lnTo>
                    <a:pt x="215" y="27"/>
                  </a:lnTo>
                  <a:lnTo>
                    <a:pt x="229" y="18"/>
                  </a:lnTo>
                  <a:lnTo>
                    <a:pt x="242" y="4"/>
                  </a:lnTo>
                  <a:lnTo>
                    <a:pt x="255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" name="Freeform 112"/>
            <p:cNvSpPr>
              <a:spLocks noEditPoints="1"/>
            </p:cNvSpPr>
            <p:nvPr/>
          </p:nvSpPr>
          <p:spPr bwMode="auto">
            <a:xfrm>
              <a:off x="10994" y="4555"/>
              <a:ext cx="832" cy="299"/>
            </a:xfrm>
            <a:custGeom>
              <a:avLst/>
              <a:gdLst/>
              <a:ahLst/>
              <a:cxnLst>
                <a:cxn ang="0">
                  <a:pos x="45" y="245"/>
                </a:cxn>
                <a:cxn ang="0">
                  <a:pos x="788" y="245"/>
                </a:cxn>
                <a:cxn ang="0">
                  <a:pos x="801" y="245"/>
                </a:cxn>
                <a:cxn ang="0">
                  <a:pos x="810" y="245"/>
                </a:cxn>
                <a:cxn ang="0">
                  <a:pos x="819" y="250"/>
                </a:cxn>
                <a:cxn ang="0">
                  <a:pos x="823" y="254"/>
                </a:cxn>
                <a:cxn ang="0">
                  <a:pos x="832" y="263"/>
                </a:cxn>
                <a:cxn ang="0">
                  <a:pos x="832" y="272"/>
                </a:cxn>
                <a:cxn ang="0">
                  <a:pos x="832" y="286"/>
                </a:cxn>
                <a:cxn ang="0">
                  <a:pos x="828" y="290"/>
                </a:cxn>
                <a:cxn ang="0">
                  <a:pos x="819" y="294"/>
                </a:cxn>
                <a:cxn ang="0">
                  <a:pos x="814" y="299"/>
                </a:cxn>
                <a:cxn ang="0">
                  <a:pos x="806" y="299"/>
                </a:cxn>
                <a:cxn ang="0">
                  <a:pos x="797" y="299"/>
                </a:cxn>
                <a:cxn ang="0">
                  <a:pos x="792" y="299"/>
                </a:cxn>
                <a:cxn ang="0">
                  <a:pos x="40" y="299"/>
                </a:cxn>
                <a:cxn ang="0">
                  <a:pos x="36" y="299"/>
                </a:cxn>
                <a:cxn ang="0">
                  <a:pos x="27" y="299"/>
                </a:cxn>
                <a:cxn ang="0">
                  <a:pos x="18" y="299"/>
                </a:cxn>
                <a:cxn ang="0">
                  <a:pos x="9" y="294"/>
                </a:cxn>
                <a:cxn ang="0">
                  <a:pos x="5" y="286"/>
                </a:cxn>
                <a:cxn ang="0">
                  <a:pos x="0" y="272"/>
                </a:cxn>
                <a:cxn ang="0">
                  <a:pos x="5" y="263"/>
                </a:cxn>
                <a:cxn ang="0">
                  <a:pos x="9" y="254"/>
                </a:cxn>
                <a:cxn ang="0">
                  <a:pos x="18" y="250"/>
                </a:cxn>
                <a:cxn ang="0">
                  <a:pos x="27" y="245"/>
                </a:cxn>
                <a:cxn ang="0">
                  <a:pos x="36" y="245"/>
                </a:cxn>
                <a:cxn ang="0">
                  <a:pos x="45" y="245"/>
                </a:cxn>
                <a:cxn ang="0">
                  <a:pos x="40" y="0"/>
                </a:cxn>
                <a:cxn ang="0">
                  <a:pos x="792" y="0"/>
                </a:cxn>
                <a:cxn ang="0">
                  <a:pos x="797" y="0"/>
                </a:cxn>
                <a:cxn ang="0">
                  <a:pos x="806" y="0"/>
                </a:cxn>
                <a:cxn ang="0">
                  <a:pos x="814" y="0"/>
                </a:cxn>
                <a:cxn ang="0">
                  <a:pos x="819" y="4"/>
                </a:cxn>
                <a:cxn ang="0">
                  <a:pos x="828" y="9"/>
                </a:cxn>
                <a:cxn ang="0">
                  <a:pos x="832" y="18"/>
                </a:cxn>
                <a:cxn ang="0">
                  <a:pos x="832" y="27"/>
                </a:cxn>
                <a:cxn ang="0">
                  <a:pos x="832" y="36"/>
                </a:cxn>
                <a:cxn ang="0">
                  <a:pos x="823" y="45"/>
                </a:cxn>
                <a:cxn ang="0">
                  <a:pos x="819" y="49"/>
                </a:cxn>
                <a:cxn ang="0">
                  <a:pos x="810" y="54"/>
                </a:cxn>
                <a:cxn ang="0">
                  <a:pos x="801" y="54"/>
                </a:cxn>
                <a:cxn ang="0">
                  <a:pos x="788" y="54"/>
                </a:cxn>
                <a:cxn ang="0">
                  <a:pos x="45" y="54"/>
                </a:cxn>
                <a:cxn ang="0">
                  <a:pos x="36" y="54"/>
                </a:cxn>
                <a:cxn ang="0">
                  <a:pos x="27" y="54"/>
                </a:cxn>
                <a:cxn ang="0">
                  <a:pos x="18" y="49"/>
                </a:cxn>
                <a:cxn ang="0">
                  <a:pos x="9" y="45"/>
                </a:cxn>
                <a:cxn ang="0">
                  <a:pos x="5" y="36"/>
                </a:cxn>
                <a:cxn ang="0">
                  <a:pos x="0" y="27"/>
                </a:cxn>
                <a:cxn ang="0">
                  <a:pos x="5" y="13"/>
                </a:cxn>
                <a:cxn ang="0">
                  <a:pos x="9" y="4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36" y="0"/>
                </a:cxn>
                <a:cxn ang="0">
                  <a:pos x="40" y="0"/>
                </a:cxn>
              </a:cxnLst>
              <a:rect l="0" t="0" r="r" b="b"/>
              <a:pathLst>
                <a:path w="832" h="299">
                  <a:moveTo>
                    <a:pt x="45" y="245"/>
                  </a:moveTo>
                  <a:lnTo>
                    <a:pt x="788" y="245"/>
                  </a:lnTo>
                  <a:lnTo>
                    <a:pt x="801" y="245"/>
                  </a:lnTo>
                  <a:lnTo>
                    <a:pt x="810" y="245"/>
                  </a:lnTo>
                  <a:lnTo>
                    <a:pt x="819" y="250"/>
                  </a:lnTo>
                  <a:lnTo>
                    <a:pt x="823" y="254"/>
                  </a:lnTo>
                  <a:lnTo>
                    <a:pt x="832" y="263"/>
                  </a:lnTo>
                  <a:lnTo>
                    <a:pt x="832" y="272"/>
                  </a:lnTo>
                  <a:lnTo>
                    <a:pt x="832" y="286"/>
                  </a:lnTo>
                  <a:lnTo>
                    <a:pt x="828" y="290"/>
                  </a:lnTo>
                  <a:lnTo>
                    <a:pt x="819" y="294"/>
                  </a:lnTo>
                  <a:lnTo>
                    <a:pt x="814" y="299"/>
                  </a:lnTo>
                  <a:lnTo>
                    <a:pt x="806" y="299"/>
                  </a:lnTo>
                  <a:lnTo>
                    <a:pt x="797" y="299"/>
                  </a:lnTo>
                  <a:lnTo>
                    <a:pt x="792" y="299"/>
                  </a:lnTo>
                  <a:lnTo>
                    <a:pt x="40" y="299"/>
                  </a:lnTo>
                  <a:lnTo>
                    <a:pt x="36" y="299"/>
                  </a:lnTo>
                  <a:lnTo>
                    <a:pt x="27" y="299"/>
                  </a:lnTo>
                  <a:lnTo>
                    <a:pt x="18" y="299"/>
                  </a:lnTo>
                  <a:lnTo>
                    <a:pt x="9" y="294"/>
                  </a:lnTo>
                  <a:lnTo>
                    <a:pt x="5" y="286"/>
                  </a:lnTo>
                  <a:lnTo>
                    <a:pt x="0" y="272"/>
                  </a:lnTo>
                  <a:lnTo>
                    <a:pt x="5" y="263"/>
                  </a:lnTo>
                  <a:lnTo>
                    <a:pt x="9" y="254"/>
                  </a:lnTo>
                  <a:lnTo>
                    <a:pt x="18" y="250"/>
                  </a:lnTo>
                  <a:lnTo>
                    <a:pt x="27" y="245"/>
                  </a:lnTo>
                  <a:lnTo>
                    <a:pt x="36" y="245"/>
                  </a:lnTo>
                  <a:lnTo>
                    <a:pt x="45" y="245"/>
                  </a:lnTo>
                  <a:close/>
                  <a:moveTo>
                    <a:pt x="40" y="0"/>
                  </a:moveTo>
                  <a:lnTo>
                    <a:pt x="792" y="0"/>
                  </a:lnTo>
                  <a:lnTo>
                    <a:pt x="797" y="0"/>
                  </a:lnTo>
                  <a:lnTo>
                    <a:pt x="806" y="0"/>
                  </a:lnTo>
                  <a:lnTo>
                    <a:pt x="814" y="0"/>
                  </a:lnTo>
                  <a:lnTo>
                    <a:pt x="819" y="4"/>
                  </a:lnTo>
                  <a:lnTo>
                    <a:pt x="828" y="9"/>
                  </a:lnTo>
                  <a:lnTo>
                    <a:pt x="832" y="18"/>
                  </a:lnTo>
                  <a:lnTo>
                    <a:pt x="832" y="27"/>
                  </a:lnTo>
                  <a:lnTo>
                    <a:pt x="832" y="36"/>
                  </a:lnTo>
                  <a:lnTo>
                    <a:pt x="823" y="45"/>
                  </a:lnTo>
                  <a:lnTo>
                    <a:pt x="819" y="49"/>
                  </a:lnTo>
                  <a:lnTo>
                    <a:pt x="810" y="54"/>
                  </a:lnTo>
                  <a:lnTo>
                    <a:pt x="801" y="54"/>
                  </a:lnTo>
                  <a:lnTo>
                    <a:pt x="788" y="54"/>
                  </a:lnTo>
                  <a:lnTo>
                    <a:pt x="45" y="54"/>
                  </a:lnTo>
                  <a:lnTo>
                    <a:pt x="36" y="54"/>
                  </a:lnTo>
                  <a:lnTo>
                    <a:pt x="27" y="54"/>
                  </a:lnTo>
                  <a:lnTo>
                    <a:pt x="18" y="49"/>
                  </a:lnTo>
                  <a:lnTo>
                    <a:pt x="9" y="45"/>
                  </a:lnTo>
                  <a:lnTo>
                    <a:pt x="5" y="36"/>
                  </a:lnTo>
                  <a:lnTo>
                    <a:pt x="0" y="27"/>
                  </a:lnTo>
                  <a:lnTo>
                    <a:pt x="5" y="13"/>
                  </a:lnTo>
                  <a:lnTo>
                    <a:pt x="9" y="4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" name="Freeform 113"/>
            <p:cNvSpPr>
              <a:spLocks/>
            </p:cNvSpPr>
            <p:nvPr/>
          </p:nvSpPr>
          <p:spPr bwMode="auto">
            <a:xfrm>
              <a:off x="12019" y="4238"/>
              <a:ext cx="411" cy="7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37" y="0"/>
                </a:cxn>
                <a:cxn ang="0">
                  <a:pos x="250" y="5"/>
                </a:cxn>
                <a:cxn ang="0">
                  <a:pos x="255" y="9"/>
                </a:cxn>
                <a:cxn ang="0">
                  <a:pos x="255" y="18"/>
                </a:cxn>
                <a:cxn ang="0">
                  <a:pos x="259" y="32"/>
                </a:cxn>
                <a:cxn ang="0">
                  <a:pos x="259" y="656"/>
                </a:cxn>
                <a:cxn ang="0">
                  <a:pos x="259" y="674"/>
                </a:cxn>
                <a:cxn ang="0">
                  <a:pos x="264" y="692"/>
                </a:cxn>
                <a:cxn ang="0">
                  <a:pos x="282" y="701"/>
                </a:cxn>
                <a:cxn ang="0">
                  <a:pos x="313" y="705"/>
                </a:cxn>
                <a:cxn ang="0">
                  <a:pos x="371" y="710"/>
                </a:cxn>
                <a:cxn ang="0">
                  <a:pos x="411" y="710"/>
                </a:cxn>
                <a:cxn ang="0">
                  <a:pos x="411" y="750"/>
                </a:cxn>
                <a:cxn ang="0">
                  <a:pos x="385" y="745"/>
                </a:cxn>
                <a:cxn ang="0">
                  <a:pos x="340" y="745"/>
                </a:cxn>
                <a:cxn ang="0">
                  <a:pos x="291" y="745"/>
                </a:cxn>
                <a:cxn ang="0">
                  <a:pos x="241" y="745"/>
                </a:cxn>
                <a:cxn ang="0">
                  <a:pos x="210" y="741"/>
                </a:cxn>
                <a:cxn ang="0">
                  <a:pos x="174" y="745"/>
                </a:cxn>
                <a:cxn ang="0">
                  <a:pos x="130" y="745"/>
                </a:cxn>
                <a:cxn ang="0">
                  <a:pos x="76" y="745"/>
                </a:cxn>
                <a:cxn ang="0">
                  <a:pos x="36" y="745"/>
                </a:cxn>
                <a:cxn ang="0">
                  <a:pos x="9" y="750"/>
                </a:cxn>
                <a:cxn ang="0">
                  <a:pos x="9" y="710"/>
                </a:cxn>
                <a:cxn ang="0">
                  <a:pos x="53" y="710"/>
                </a:cxn>
                <a:cxn ang="0">
                  <a:pos x="107" y="705"/>
                </a:cxn>
                <a:cxn ang="0">
                  <a:pos x="138" y="701"/>
                </a:cxn>
                <a:cxn ang="0">
                  <a:pos x="156" y="692"/>
                </a:cxn>
                <a:cxn ang="0">
                  <a:pos x="165" y="674"/>
                </a:cxn>
                <a:cxn ang="0">
                  <a:pos x="165" y="656"/>
                </a:cxn>
                <a:cxn ang="0">
                  <a:pos x="165" y="85"/>
                </a:cxn>
                <a:cxn ang="0">
                  <a:pos x="103" y="103"/>
                </a:cxn>
                <a:cxn ang="0">
                  <a:pos x="45" y="112"/>
                </a:cxn>
                <a:cxn ang="0">
                  <a:pos x="0" y="112"/>
                </a:cxn>
                <a:cxn ang="0">
                  <a:pos x="0" y="72"/>
                </a:cxn>
                <a:cxn ang="0">
                  <a:pos x="36" y="72"/>
                </a:cxn>
                <a:cxn ang="0">
                  <a:pos x="80" y="67"/>
                </a:cxn>
                <a:cxn ang="0">
                  <a:pos x="130" y="58"/>
                </a:cxn>
                <a:cxn ang="0">
                  <a:pos x="179" y="36"/>
                </a:cxn>
                <a:cxn ang="0">
                  <a:pos x="223" y="0"/>
                </a:cxn>
              </a:cxnLst>
              <a:rect l="0" t="0" r="r" b="b"/>
              <a:pathLst>
                <a:path w="411" h="750">
                  <a:moveTo>
                    <a:pt x="223" y="0"/>
                  </a:moveTo>
                  <a:lnTo>
                    <a:pt x="237" y="0"/>
                  </a:lnTo>
                  <a:lnTo>
                    <a:pt x="250" y="5"/>
                  </a:lnTo>
                  <a:lnTo>
                    <a:pt x="255" y="9"/>
                  </a:lnTo>
                  <a:lnTo>
                    <a:pt x="255" y="18"/>
                  </a:lnTo>
                  <a:lnTo>
                    <a:pt x="259" y="32"/>
                  </a:lnTo>
                  <a:lnTo>
                    <a:pt x="259" y="656"/>
                  </a:lnTo>
                  <a:lnTo>
                    <a:pt x="259" y="674"/>
                  </a:lnTo>
                  <a:lnTo>
                    <a:pt x="264" y="692"/>
                  </a:lnTo>
                  <a:lnTo>
                    <a:pt x="282" y="701"/>
                  </a:lnTo>
                  <a:lnTo>
                    <a:pt x="313" y="705"/>
                  </a:lnTo>
                  <a:lnTo>
                    <a:pt x="371" y="710"/>
                  </a:lnTo>
                  <a:lnTo>
                    <a:pt x="411" y="710"/>
                  </a:lnTo>
                  <a:lnTo>
                    <a:pt x="411" y="750"/>
                  </a:lnTo>
                  <a:lnTo>
                    <a:pt x="385" y="745"/>
                  </a:lnTo>
                  <a:lnTo>
                    <a:pt x="340" y="745"/>
                  </a:lnTo>
                  <a:lnTo>
                    <a:pt x="291" y="745"/>
                  </a:lnTo>
                  <a:lnTo>
                    <a:pt x="241" y="745"/>
                  </a:lnTo>
                  <a:lnTo>
                    <a:pt x="210" y="741"/>
                  </a:lnTo>
                  <a:lnTo>
                    <a:pt x="174" y="745"/>
                  </a:lnTo>
                  <a:lnTo>
                    <a:pt x="130" y="745"/>
                  </a:lnTo>
                  <a:lnTo>
                    <a:pt x="76" y="745"/>
                  </a:lnTo>
                  <a:lnTo>
                    <a:pt x="36" y="745"/>
                  </a:lnTo>
                  <a:lnTo>
                    <a:pt x="9" y="750"/>
                  </a:lnTo>
                  <a:lnTo>
                    <a:pt x="9" y="710"/>
                  </a:lnTo>
                  <a:lnTo>
                    <a:pt x="53" y="710"/>
                  </a:lnTo>
                  <a:lnTo>
                    <a:pt x="107" y="705"/>
                  </a:lnTo>
                  <a:lnTo>
                    <a:pt x="138" y="701"/>
                  </a:lnTo>
                  <a:lnTo>
                    <a:pt x="156" y="692"/>
                  </a:lnTo>
                  <a:lnTo>
                    <a:pt x="165" y="674"/>
                  </a:lnTo>
                  <a:lnTo>
                    <a:pt x="165" y="656"/>
                  </a:lnTo>
                  <a:lnTo>
                    <a:pt x="165" y="85"/>
                  </a:lnTo>
                  <a:lnTo>
                    <a:pt x="103" y="103"/>
                  </a:lnTo>
                  <a:lnTo>
                    <a:pt x="45" y="112"/>
                  </a:lnTo>
                  <a:lnTo>
                    <a:pt x="0" y="112"/>
                  </a:lnTo>
                  <a:lnTo>
                    <a:pt x="0" y="72"/>
                  </a:lnTo>
                  <a:lnTo>
                    <a:pt x="36" y="72"/>
                  </a:lnTo>
                  <a:lnTo>
                    <a:pt x="80" y="67"/>
                  </a:lnTo>
                  <a:lnTo>
                    <a:pt x="130" y="58"/>
                  </a:lnTo>
                  <a:lnTo>
                    <a:pt x="179" y="36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" name="Freeform 114"/>
            <p:cNvSpPr>
              <a:spLocks/>
            </p:cNvSpPr>
            <p:nvPr/>
          </p:nvSpPr>
          <p:spPr bwMode="auto">
            <a:xfrm>
              <a:off x="12923" y="3422"/>
              <a:ext cx="1315" cy="1084"/>
            </a:xfrm>
            <a:custGeom>
              <a:avLst/>
              <a:gdLst/>
              <a:ahLst/>
              <a:cxnLst>
                <a:cxn ang="0">
                  <a:pos x="1145" y="4"/>
                </a:cxn>
                <a:cxn ang="0">
                  <a:pos x="1306" y="0"/>
                </a:cxn>
                <a:cxn ang="0">
                  <a:pos x="1315" y="13"/>
                </a:cxn>
                <a:cxn ang="0">
                  <a:pos x="1310" y="36"/>
                </a:cxn>
                <a:cxn ang="0">
                  <a:pos x="1293" y="45"/>
                </a:cxn>
                <a:cxn ang="0">
                  <a:pos x="1163" y="76"/>
                </a:cxn>
                <a:cxn ang="0">
                  <a:pos x="1051" y="156"/>
                </a:cxn>
                <a:cxn ang="0">
                  <a:pos x="908" y="303"/>
                </a:cxn>
                <a:cxn ang="0">
                  <a:pos x="751" y="473"/>
                </a:cxn>
                <a:cxn ang="0">
                  <a:pos x="827" y="660"/>
                </a:cxn>
                <a:cxn ang="0">
                  <a:pos x="930" y="897"/>
                </a:cxn>
                <a:cxn ang="0">
                  <a:pos x="988" y="1017"/>
                </a:cxn>
                <a:cxn ang="0">
                  <a:pos x="1096" y="1035"/>
                </a:cxn>
                <a:cxn ang="0">
                  <a:pos x="1114" y="1035"/>
                </a:cxn>
                <a:cxn ang="0">
                  <a:pos x="1123" y="1053"/>
                </a:cxn>
                <a:cxn ang="0">
                  <a:pos x="1114" y="1079"/>
                </a:cxn>
                <a:cxn ang="0">
                  <a:pos x="1096" y="1084"/>
                </a:cxn>
                <a:cxn ang="0">
                  <a:pos x="957" y="1079"/>
                </a:cxn>
                <a:cxn ang="0">
                  <a:pos x="814" y="1079"/>
                </a:cxn>
                <a:cxn ang="0">
                  <a:pos x="711" y="1084"/>
                </a:cxn>
                <a:cxn ang="0">
                  <a:pos x="693" y="1079"/>
                </a:cxn>
                <a:cxn ang="0">
                  <a:pos x="693" y="1053"/>
                </a:cxn>
                <a:cxn ang="0">
                  <a:pos x="706" y="1039"/>
                </a:cxn>
                <a:cxn ang="0">
                  <a:pos x="765" y="1026"/>
                </a:cxn>
                <a:cxn ang="0">
                  <a:pos x="814" y="990"/>
                </a:cxn>
                <a:cxn ang="0">
                  <a:pos x="809" y="977"/>
                </a:cxn>
                <a:cxn ang="0">
                  <a:pos x="501" y="740"/>
                </a:cxn>
                <a:cxn ang="0">
                  <a:pos x="304" y="959"/>
                </a:cxn>
                <a:cxn ang="0">
                  <a:pos x="304" y="1013"/>
                </a:cxn>
                <a:cxn ang="0">
                  <a:pos x="335" y="1030"/>
                </a:cxn>
                <a:cxn ang="0">
                  <a:pos x="357" y="1035"/>
                </a:cxn>
                <a:cxn ang="0">
                  <a:pos x="375" y="1039"/>
                </a:cxn>
                <a:cxn ang="0">
                  <a:pos x="375" y="1066"/>
                </a:cxn>
                <a:cxn ang="0">
                  <a:pos x="362" y="1084"/>
                </a:cxn>
                <a:cxn ang="0">
                  <a:pos x="264" y="1079"/>
                </a:cxn>
                <a:cxn ang="0">
                  <a:pos x="22" y="1084"/>
                </a:cxn>
                <a:cxn ang="0">
                  <a:pos x="0" y="1075"/>
                </a:cxn>
                <a:cxn ang="0">
                  <a:pos x="0" y="1053"/>
                </a:cxn>
                <a:cxn ang="0">
                  <a:pos x="17" y="1035"/>
                </a:cxn>
                <a:cxn ang="0">
                  <a:pos x="98" y="1026"/>
                </a:cxn>
                <a:cxn ang="0">
                  <a:pos x="272" y="923"/>
                </a:cxn>
                <a:cxn ang="0">
                  <a:pos x="438" y="98"/>
                </a:cxn>
                <a:cxn ang="0">
                  <a:pos x="402" y="53"/>
                </a:cxn>
                <a:cxn ang="0">
                  <a:pos x="308" y="45"/>
                </a:cxn>
                <a:cxn ang="0">
                  <a:pos x="286" y="36"/>
                </a:cxn>
                <a:cxn ang="0">
                  <a:pos x="290" y="9"/>
                </a:cxn>
                <a:cxn ang="0">
                  <a:pos x="308" y="0"/>
                </a:cxn>
                <a:cxn ang="0">
                  <a:pos x="402" y="0"/>
                </a:cxn>
                <a:cxn ang="0">
                  <a:pos x="590" y="0"/>
                </a:cxn>
                <a:cxn ang="0">
                  <a:pos x="702" y="0"/>
                </a:cxn>
                <a:cxn ang="0">
                  <a:pos x="715" y="18"/>
                </a:cxn>
                <a:cxn ang="0">
                  <a:pos x="706" y="40"/>
                </a:cxn>
                <a:cxn ang="0">
                  <a:pos x="684" y="45"/>
                </a:cxn>
                <a:cxn ang="0">
                  <a:pos x="595" y="85"/>
                </a:cxn>
                <a:cxn ang="0">
                  <a:pos x="595" y="103"/>
                </a:cxn>
                <a:cxn ang="0">
                  <a:pos x="733" y="433"/>
                </a:cxn>
                <a:cxn ang="0">
                  <a:pos x="1011" y="129"/>
                </a:cxn>
                <a:cxn ang="0">
                  <a:pos x="1020" y="80"/>
                </a:cxn>
                <a:cxn ang="0">
                  <a:pos x="993" y="53"/>
                </a:cxn>
                <a:cxn ang="0">
                  <a:pos x="966" y="49"/>
                </a:cxn>
                <a:cxn ang="0">
                  <a:pos x="944" y="40"/>
                </a:cxn>
                <a:cxn ang="0">
                  <a:pos x="939" y="18"/>
                </a:cxn>
                <a:cxn ang="0">
                  <a:pos x="957" y="0"/>
                </a:cxn>
              </a:cxnLst>
              <a:rect l="0" t="0" r="r" b="b"/>
              <a:pathLst>
                <a:path w="1315" h="1084">
                  <a:moveTo>
                    <a:pt x="970" y="0"/>
                  </a:moveTo>
                  <a:lnTo>
                    <a:pt x="1055" y="0"/>
                  </a:lnTo>
                  <a:lnTo>
                    <a:pt x="1145" y="4"/>
                  </a:lnTo>
                  <a:lnTo>
                    <a:pt x="1221" y="0"/>
                  </a:lnTo>
                  <a:lnTo>
                    <a:pt x="1297" y="0"/>
                  </a:lnTo>
                  <a:lnTo>
                    <a:pt x="1306" y="0"/>
                  </a:lnTo>
                  <a:lnTo>
                    <a:pt x="1310" y="4"/>
                  </a:lnTo>
                  <a:lnTo>
                    <a:pt x="1315" y="9"/>
                  </a:lnTo>
                  <a:lnTo>
                    <a:pt x="1315" y="13"/>
                  </a:lnTo>
                  <a:lnTo>
                    <a:pt x="1315" y="18"/>
                  </a:lnTo>
                  <a:lnTo>
                    <a:pt x="1315" y="31"/>
                  </a:lnTo>
                  <a:lnTo>
                    <a:pt x="1310" y="36"/>
                  </a:lnTo>
                  <a:lnTo>
                    <a:pt x="1306" y="45"/>
                  </a:lnTo>
                  <a:lnTo>
                    <a:pt x="1301" y="45"/>
                  </a:lnTo>
                  <a:lnTo>
                    <a:pt x="1293" y="45"/>
                  </a:lnTo>
                  <a:lnTo>
                    <a:pt x="1284" y="45"/>
                  </a:lnTo>
                  <a:lnTo>
                    <a:pt x="1216" y="58"/>
                  </a:lnTo>
                  <a:lnTo>
                    <a:pt x="1163" y="76"/>
                  </a:lnTo>
                  <a:lnTo>
                    <a:pt x="1118" y="103"/>
                  </a:lnTo>
                  <a:lnTo>
                    <a:pt x="1078" y="129"/>
                  </a:lnTo>
                  <a:lnTo>
                    <a:pt x="1051" y="156"/>
                  </a:lnTo>
                  <a:lnTo>
                    <a:pt x="1011" y="196"/>
                  </a:lnTo>
                  <a:lnTo>
                    <a:pt x="961" y="250"/>
                  </a:lnTo>
                  <a:lnTo>
                    <a:pt x="908" y="303"/>
                  </a:lnTo>
                  <a:lnTo>
                    <a:pt x="854" y="366"/>
                  </a:lnTo>
                  <a:lnTo>
                    <a:pt x="800" y="424"/>
                  </a:lnTo>
                  <a:lnTo>
                    <a:pt x="751" y="473"/>
                  </a:lnTo>
                  <a:lnTo>
                    <a:pt x="769" y="522"/>
                  </a:lnTo>
                  <a:lnTo>
                    <a:pt x="796" y="589"/>
                  </a:lnTo>
                  <a:lnTo>
                    <a:pt x="827" y="660"/>
                  </a:lnTo>
                  <a:lnTo>
                    <a:pt x="863" y="740"/>
                  </a:lnTo>
                  <a:lnTo>
                    <a:pt x="894" y="821"/>
                  </a:lnTo>
                  <a:lnTo>
                    <a:pt x="930" y="897"/>
                  </a:lnTo>
                  <a:lnTo>
                    <a:pt x="957" y="963"/>
                  </a:lnTo>
                  <a:lnTo>
                    <a:pt x="970" y="995"/>
                  </a:lnTo>
                  <a:lnTo>
                    <a:pt x="988" y="1017"/>
                  </a:lnTo>
                  <a:lnTo>
                    <a:pt x="1006" y="1026"/>
                  </a:lnTo>
                  <a:lnTo>
                    <a:pt x="1042" y="1035"/>
                  </a:lnTo>
                  <a:lnTo>
                    <a:pt x="1096" y="1035"/>
                  </a:lnTo>
                  <a:lnTo>
                    <a:pt x="1100" y="1035"/>
                  </a:lnTo>
                  <a:lnTo>
                    <a:pt x="1109" y="1035"/>
                  </a:lnTo>
                  <a:lnTo>
                    <a:pt x="1114" y="1035"/>
                  </a:lnTo>
                  <a:lnTo>
                    <a:pt x="1118" y="1039"/>
                  </a:lnTo>
                  <a:lnTo>
                    <a:pt x="1123" y="1044"/>
                  </a:lnTo>
                  <a:lnTo>
                    <a:pt x="1123" y="1053"/>
                  </a:lnTo>
                  <a:lnTo>
                    <a:pt x="1123" y="1066"/>
                  </a:lnTo>
                  <a:lnTo>
                    <a:pt x="1118" y="1075"/>
                  </a:lnTo>
                  <a:lnTo>
                    <a:pt x="1114" y="1079"/>
                  </a:lnTo>
                  <a:lnTo>
                    <a:pt x="1105" y="1084"/>
                  </a:lnTo>
                  <a:lnTo>
                    <a:pt x="1100" y="1084"/>
                  </a:lnTo>
                  <a:lnTo>
                    <a:pt x="1096" y="1084"/>
                  </a:lnTo>
                  <a:lnTo>
                    <a:pt x="1055" y="1084"/>
                  </a:lnTo>
                  <a:lnTo>
                    <a:pt x="1006" y="1079"/>
                  </a:lnTo>
                  <a:lnTo>
                    <a:pt x="957" y="1079"/>
                  </a:lnTo>
                  <a:lnTo>
                    <a:pt x="917" y="1079"/>
                  </a:lnTo>
                  <a:lnTo>
                    <a:pt x="872" y="1079"/>
                  </a:lnTo>
                  <a:lnTo>
                    <a:pt x="814" y="1079"/>
                  </a:lnTo>
                  <a:lnTo>
                    <a:pt x="760" y="1084"/>
                  </a:lnTo>
                  <a:lnTo>
                    <a:pt x="715" y="1084"/>
                  </a:lnTo>
                  <a:lnTo>
                    <a:pt x="711" y="1084"/>
                  </a:lnTo>
                  <a:lnTo>
                    <a:pt x="706" y="1084"/>
                  </a:lnTo>
                  <a:lnTo>
                    <a:pt x="697" y="1079"/>
                  </a:lnTo>
                  <a:lnTo>
                    <a:pt x="693" y="1079"/>
                  </a:lnTo>
                  <a:lnTo>
                    <a:pt x="693" y="1071"/>
                  </a:lnTo>
                  <a:lnTo>
                    <a:pt x="689" y="1066"/>
                  </a:lnTo>
                  <a:lnTo>
                    <a:pt x="693" y="1053"/>
                  </a:lnTo>
                  <a:lnTo>
                    <a:pt x="693" y="1044"/>
                  </a:lnTo>
                  <a:lnTo>
                    <a:pt x="697" y="1039"/>
                  </a:lnTo>
                  <a:lnTo>
                    <a:pt x="706" y="1039"/>
                  </a:lnTo>
                  <a:lnTo>
                    <a:pt x="715" y="1035"/>
                  </a:lnTo>
                  <a:lnTo>
                    <a:pt x="724" y="1035"/>
                  </a:lnTo>
                  <a:lnTo>
                    <a:pt x="765" y="1026"/>
                  </a:lnTo>
                  <a:lnTo>
                    <a:pt x="791" y="1013"/>
                  </a:lnTo>
                  <a:lnTo>
                    <a:pt x="809" y="999"/>
                  </a:lnTo>
                  <a:lnTo>
                    <a:pt x="814" y="990"/>
                  </a:lnTo>
                  <a:lnTo>
                    <a:pt x="814" y="986"/>
                  </a:lnTo>
                  <a:lnTo>
                    <a:pt x="814" y="981"/>
                  </a:lnTo>
                  <a:lnTo>
                    <a:pt x="809" y="977"/>
                  </a:lnTo>
                  <a:lnTo>
                    <a:pt x="809" y="968"/>
                  </a:lnTo>
                  <a:lnTo>
                    <a:pt x="644" y="584"/>
                  </a:lnTo>
                  <a:lnTo>
                    <a:pt x="501" y="740"/>
                  </a:lnTo>
                  <a:lnTo>
                    <a:pt x="340" y="914"/>
                  </a:lnTo>
                  <a:lnTo>
                    <a:pt x="322" y="937"/>
                  </a:lnTo>
                  <a:lnTo>
                    <a:pt x="304" y="959"/>
                  </a:lnTo>
                  <a:lnTo>
                    <a:pt x="295" y="986"/>
                  </a:lnTo>
                  <a:lnTo>
                    <a:pt x="299" y="999"/>
                  </a:lnTo>
                  <a:lnTo>
                    <a:pt x="304" y="1013"/>
                  </a:lnTo>
                  <a:lnTo>
                    <a:pt x="313" y="1021"/>
                  </a:lnTo>
                  <a:lnTo>
                    <a:pt x="322" y="1026"/>
                  </a:lnTo>
                  <a:lnTo>
                    <a:pt x="335" y="1030"/>
                  </a:lnTo>
                  <a:lnTo>
                    <a:pt x="344" y="1030"/>
                  </a:lnTo>
                  <a:lnTo>
                    <a:pt x="353" y="1035"/>
                  </a:lnTo>
                  <a:lnTo>
                    <a:pt x="357" y="1035"/>
                  </a:lnTo>
                  <a:lnTo>
                    <a:pt x="362" y="1035"/>
                  </a:lnTo>
                  <a:lnTo>
                    <a:pt x="366" y="1035"/>
                  </a:lnTo>
                  <a:lnTo>
                    <a:pt x="375" y="1039"/>
                  </a:lnTo>
                  <a:lnTo>
                    <a:pt x="375" y="1044"/>
                  </a:lnTo>
                  <a:lnTo>
                    <a:pt x="380" y="1053"/>
                  </a:lnTo>
                  <a:lnTo>
                    <a:pt x="375" y="1066"/>
                  </a:lnTo>
                  <a:lnTo>
                    <a:pt x="375" y="1075"/>
                  </a:lnTo>
                  <a:lnTo>
                    <a:pt x="366" y="1079"/>
                  </a:lnTo>
                  <a:lnTo>
                    <a:pt x="362" y="1084"/>
                  </a:lnTo>
                  <a:lnTo>
                    <a:pt x="357" y="1084"/>
                  </a:lnTo>
                  <a:lnTo>
                    <a:pt x="353" y="1084"/>
                  </a:lnTo>
                  <a:lnTo>
                    <a:pt x="264" y="1079"/>
                  </a:lnTo>
                  <a:lnTo>
                    <a:pt x="170" y="1079"/>
                  </a:lnTo>
                  <a:lnTo>
                    <a:pt x="98" y="1079"/>
                  </a:lnTo>
                  <a:lnTo>
                    <a:pt x="22" y="1084"/>
                  </a:lnTo>
                  <a:lnTo>
                    <a:pt x="8" y="1084"/>
                  </a:lnTo>
                  <a:lnTo>
                    <a:pt x="4" y="1079"/>
                  </a:lnTo>
                  <a:lnTo>
                    <a:pt x="0" y="1075"/>
                  </a:lnTo>
                  <a:lnTo>
                    <a:pt x="0" y="1071"/>
                  </a:lnTo>
                  <a:lnTo>
                    <a:pt x="0" y="1066"/>
                  </a:lnTo>
                  <a:lnTo>
                    <a:pt x="0" y="1053"/>
                  </a:lnTo>
                  <a:lnTo>
                    <a:pt x="4" y="1044"/>
                  </a:lnTo>
                  <a:lnTo>
                    <a:pt x="8" y="1039"/>
                  </a:lnTo>
                  <a:lnTo>
                    <a:pt x="17" y="1035"/>
                  </a:lnTo>
                  <a:lnTo>
                    <a:pt x="26" y="1035"/>
                  </a:lnTo>
                  <a:lnTo>
                    <a:pt x="35" y="1035"/>
                  </a:lnTo>
                  <a:lnTo>
                    <a:pt x="98" y="1026"/>
                  </a:lnTo>
                  <a:lnTo>
                    <a:pt x="156" y="1008"/>
                  </a:lnTo>
                  <a:lnTo>
                    <a:pt x="214" y="972"/>
                  </a:lnTo>
                  <a:lnTo>
                    <a:pt x="272" y="923"/>
                  </a:lnTo>
                  <a:lnTo>
                    <a:pt x="290" y="905"/>
                  </a:lnTo>
                  <a:lnTo>
                    <a:pt x="626" y="540"/>
                  </a:lnTo>
                  <a:lnTo>
                    <a:pt x="438" y="98"/>
                  </a:lnTo>
                  <a:lnTo>
                    <a:pt x="429" y="80"/>
                  </a:lnTo>
                  <a:lnTo>
                    <a:pt x="420" y="67"/>
                  </a:lnTo>
                  <a:lnTo>
                    <a:pt x="402" y="53"/>
                  </a:lnTo>
                  <a:lnTo>
                    <a:pt x="371" y="49"/>
                  </a:lnTo>
                  <a:lnTo>
                    <a:pt x="322" y="45"/>
                  </a:lnTo>
                  <a:lnTo>
                    <a:pt x="308" y="45"/>
                  </a:lnTo>
                  <a:lnTo>
                    <a:pt x="299" y="45"/>
                  </a:lnTo>
                  <a:lnTo>
                    <a:pt x="290" y="45"/>
                  </a:lnTo>
                  <a:lnTo>
                    <a:pt x="286" y="36"/>
                  </a:lnTo>
                  <a:lnTo>
                    <a:pt x="286" y="27"/>
                  </a:lnTo>
                  <a:lnTo>
                    <a:pt x="286" y="18"/>
                  </a:lnTo>
                  <a:lnTo>
                    <a:pt x="290" y="9"/>
                  </a:lnTo>
                  <a:lnTo>
                    <a:pt x="295" y="4"/>
                  </a:lnTo>
                  <a:lnTo>
                    <a:pt x="299" y="0"/>
                  </a:lnTo>
                  <a:lnTo>
                    <a:pt x="308" y="0"/>
                  </a:lnTo>
                  <a:lnTo>
                    <a:pt x="313" y="0"/>
                  </a:lnTo>
                  <a:lnTo>
                    <a:pt x="353" y="0"/>
                  </a:lnTo>
                  <a:lnTo>
                    <a:pt x="402" y="0"/>
                  </a:lnTo>
                  <a:lnTo>
                    <a:pt x="451" y="4"/>
                  </a:lnTo>
                  <a:lnTo>
                    <a:pt x="492" y="4"/>
                  </a:lnTo>
                  <a:lnTo>
                    <a:pt x="590" y="0"/>
                  </a:lnTo>
                  <a:lnTo>
                    <a:pt x="693" y="0"/>
                  </a:lnTo>
                  <a:lnTo>
                    <a:pt x="697" y="0"/>
                  </a:lnTo>
                  <a:lnTo>
                    <a:pt x="702" y="0"/>
                  </a:lnTo>
                  <a:lnTo>
                    <a:pt x="706" y="4"/>
                  </a:lnTo>
                  <a:lnTo>
                    <a:pt x="715" y="9"/>
                  </a:lnTo>
                  <a:lnTo>
                    <a:pt x="715" y="18"/>
                  </a:lnTo>
                  <a:lnTo>
                    <a:pt x="715" y="27"/>
                  </a:lnTo>
                  <a:lnTo>
                    <a:pt x="711" y="36"/>
                  </a:lnTo>
                  <a:lnTo>
                    <a:pt x="706" y="40"/>
                  </a:lnTo>
                  <a:lnTo>
                    <a:pt x="697" y="45"/>
                  </a:lnTo>
                  <a:lnTo>
                    <a:pt x="693" y="45"/>
                  </a:lnTo>
                  <a:lnTo>
                    <a:pt x="684" y="45"/>
                  </a:lnTo>
                  <a:lnTo>
                    <a:pt x="639" y="53"/>
                  </a:lnTo>
                  <a:lnTo>
                    <a:pt x="612" y="71"/>
                  </a:lnTo>
                  <a:lnTo>
                    <a:pt x="595" y="85"/>
                  </a:lnTo>
                  <a:lnTo>
                    <a:pt x="590" y="94"/>
                  </a:lnTo>
                  <a:lnTo>
                    <a:pt x="590" y="98"/>
                  </a:lnTo>
                  <a:lnTo>
                    <a:pt x="595" y="103"/>
                  </a:lnTo>
                  <a:lnTo>
                    <a:pt x="599" y="116"/>
                  </a:lnTo>
                  <a:lnTo>
                    <a:pt x="733" y="433"/>
                  </a:lnTo>
                  <a:lnTo>
                    <a:pt x="733" y="433"/>
                  </a:lnTo>
                  <a:lnTo>
                    <a:pt x="993" y="152"/>
                  </a:lnTo>
                  <a:lnTo>
                    <a:pt x="1002" y="143"/>
                  </a:lnTo>
                  <a:lnTo>
                    <a:pt x="1011" y="129"/>
                  </a:lnTo>
                  <a:lnTo>
                    <a:pt x="1020" y="111"/>
                  </a:lnTo>
                  <a:lnTo>
                    <a:pt x="1020" y="98"/>
                  </a:lnTo>
                  <a:lnTo>
                    <a:pt x="1020" y="80"/>
                  </a:lnTo>
                  <a:lnTo>
                    <a:pt x="1011" y="71"/>
                  </a:lnTo>
                  <a:lnTo>
                    <a:pt x="1006" y="62"/>
                  </a:lnTo>
                  <a:lnTo>
                    <a:pt x="993" y="53"/>
                  </a:lnTo>
                  <a:lnTo>
                    <a:pt x="984" y="53"/>
                  </a:lnTo>
                  <a:lnTo>
                    <a:pt x="975" y="49"/>
                  </a:lnTo>
                  <a:lnTo>
                    <a:pt x="966" y="49"/>
                  </a:lnTo>
                  <a:lnTo>
                    <a:pt x="957" y="45"/>
                  </a:lnTo>
                  <a:lnTo>
                    <a:pt x="948" y="45"/>
                  </a:lnTo>
                  <a:lnTo>
                    <a:pt x="944" y="40"/>
                  </a:lnTo>
                  <a:lnTo>
                    <a:pt x="939" y="36"/>
                  </a:lnTo>
                  <a:lnTo>
                    <a:pt x="939" y="27"/>
                  </a:lnTo>
                  <a:lnTo>
                    <a:pt x="939" y="18"/>
                  </a:lnTo>
                  <a:lnTo>
                    <a:pt x="944" y="9"/>
                  </a:lnTo>
                  <a:lnTo>
                    <a:pt x="948" y="4"/>
                  </a:lnTo>
                  <a:lnTo>
                    <a:pt x="957" y="0"/>
                  </a:lnTo>
                  <a:lnTo>
                    <a:pt x="961" y="0"/>
                  </a:lnTo>
                  <a:lnTo>
                    <a:pt x="9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" name="Freeform 115"/>
            <p:cNvSpPr>
              <a:spLocks noEditPoints="1"/>
            </p:cNvSpPr>
            <p:nvPr/>
          </p:nvSpPr>
          <p:spPr bwMode="auto">
            <a:xfrm>
              <a:off x="14323" y="4363"/>
              <a:ext cx="671" cy="745"/>
            </a:xfrm>
            <a:custGeom>
              <a:avLst/>
              <a:gdLst/>
              <a:ahLst/>
              <a:cxnLst>
                <a:cxn ang="0">
                  <a:pos x="67" y="491"/>
                </a:cxn>
                <a:cxn ang="0">
                  <a:pos x="40" y="593"/>
                </a:cxn>
                <a:cxn ang="0">
                  <a:pos x="40" y="678"/>
                </a:cxn>
                <a:cxn ang="0">
                  <a:pos x="67" y="714"/>
                </a:cxn>
                <a:cxn ang="0">
                  <a:pos x="125" y="705"/>
                </a:cxn>
                <a:cxn ang="0">
                  <a:pos x="179" y="643"/>
                </a:cxn>
                <a:cxn ang="0">
                  <a:pos x="188" y="585"/>
                </a:cxn>
                <a:cxn ang="0">
                  <a:pos x="179" y="562"/>
                </a:cxn>
                <a:cxn ang="0">
                  <a:pos x="76" y="451"/>
                </a:cxn>
                <a:cxn ang="0">
                  <a:pos x="197" y="0"/>
                </a:cxn>
                <a:cxn ang="0">
                  <a:pos x="210" y="5"/>
                </a:cxn>
                <a:cxn ang="0">
                  <a:pos x="215" y="14"/>
                </a:cxn>
                <a:cxn ang="0">
                  <a:pos x="210" y="27"/>
                </a:cxn>
                <a:cxn ang="0">
                  <a:pos x="201" y="31"/>
                </a:cxn>
                <a:cxn ang="0">
                  <a:pos x="152" y="54"/>
                </a:cxn>
                <a:cxn ang="0">
                  <a:pos x="89" y="147"/>
                </a:cxn>
                <a:cxn ang="0">
                  <a:pos x="63" y="263"/>
                </a:cxn>
                <a:cxn ang="0">
                  <a:pos x="72" y="312"/>
                </a:cxn>
                <a:cxn ang="0">
                  <a:pos x="152" y="241"/>
                </a:cxn>
                <a:cxn ang="0">
                  <a:pos x="313" y="98"/>
                </a:cxn>
                <a:cxn ang="0">
                  <a:pos x="497" y="49"/>
                </a:cxn>
                <a:cxn ang="0">
                  <a:pos x="604" y="80"/>
                </a:cxn>
                <a:cxn ang="0">
                  <a:pos x="662" y="165"/>
                </a:cxn>
                <a:cxn ang="0">
                  <a:pos x="662" y="299"/>
                </a:cxn>
                <a:cxn ang="0">
                  <a:pos x="582" y="428"/>
                </a:cxn>
                <a:cxn ang="0">
                  <a:pos x="461" y="504"/>
                </a:cxn>
                <a:cxn ang="0">
                  <a:pos x="344" y="509"/>
                </a:cxn>
                <a:cxn ang="0">
                  <a:pos x="282" y="460"/>
                </a:cxn>
                <a:cxn ang="0">
                  <a:pos x="277" y="411"/>
                </a:cxn>
                <a:cxn ang="0">
                  <a:pos x="282" y="393"/>
                </a:cxn>
                <a:cxn ang="0">
                  <a:pos x="291" y="375"/>
                </a:cxn>
                <a:cxn ang="0">
                  <a:pos x="313" y="366"/>
                </a:cxn>
                <a:cxn ang="0">
                  <a:pos x="331" y="375"/>
                </a:cxn>
                <a:cxn ang="0">
                  <a:pos x="340" y="393"/>
                </a:cxn>
                <a:cxn ang="0">
                  <a:pos x="331" y="411"/>
                </a:cxn>
                <a:cxn ang="0">
                  <a:pos x="318" y="424"/>
                </a:cxn>
                <a:cxn ang="0">
                  <a:pos x="353" y="482"/>
                </a:cxn>
                <a:cxn ang="0">
                  <a:pos x="420" y="482"/>
                </a:cxn>
                <a:cxn ang="0">
                  <a:pos x="497" y="442"/>
                </a:cxn>
                <a:cxn ang="0">
                  <a:pos x="555" y="348"/>
                </a:cxn>
                <a:cxn ang="0">
                  <a:pos x="586" y="232"/>
                </a:cxn>
                <a:cxn ang="0">
                  <a:pos x="582" y="147"/>
                </a:cxn>
                <a:cxn ang="0">
                  <a:pos x="537" y="89"/>
                </a:cxn>
                <a:cxn ang="0">
                  <a:pos x="412" y="94"/>
                </a:cxn>
                <a:cxn ang="0">
                  <a:pos x="250" y="188"/>
                </a:cxn>
                <a:cxn ang="0">
                  <a:pos x="116" y="366"/>
                </a:cxn>
                <a:cxn ang="0">
                  <a:pos x="139" y="393"/>
                </a:cxn>
                <a:cxn ang="0">
                  <a:pos x="192" y="451"/>
                </a:cxn>
                <a:cxn ang="0">
                  <a:pos x="237" y="509"/>
                </a:cxn>
                <a:cxn ang="0">
                  <a:pos x="250" y="567"/>
                </a:cxn>
                <a:cxn ang="0">
                  <a:pos x="201" y="692"/>
                </a:cxn>
                <a:cxn ang="0">
                  <a:pos x="89" y="745"/>
                </a:cxn>
                <a:cxn ang="0">
                  <a:pos x="27" y="723"/>
                </a:cxn>
                <a:cxn ang="0">
                  <a:pos x="4" y="674"/>
                </a:cxn>
                <a:cxn ang="0">
                  <a:pos x="0" y="634"/>
                </a:cxn>
                <a:cxn ang="0">
                  <a:pos x="18" y="518"/>
                </a:cxn>
                <a:cxn ang="0">
                  <a:pos x="49" y="420"/>
                </a:cxn>
                <a:cxn ang="0">
                  <a:pos x="18" y="375"/>
                </a:cxn>
                <a:cxn ang="0">
                  <a:pos x="0" y="299"/>
                </a:cxn>
                <a:cxn ang="0">
                  <a:pos x="36" y="152"/>
                </a:cxn>
                <a:cxn ang="0">
                  <a:pos x="107" y="45"/>
                </a:cxn>
                <a:cxn ang="0">
                  <a:pos x="197" y="0"/>
                </a:cxn>
              </a:cxnLst>
              <a:rect l="0" t="0" r="r" b="b"/>
              <a:pathLst>
                <a:path w="671" h="745">
                  <a:moveTo>
                    <a:pt x="76" y="451"/>
                  </a:moveTo>
                  <a:lnTo>
                    <a:pt x="67" y="491"/>
                  </a:lnTo>
                  <a:lnTo>
                    <a:pt x="54" y="540"/>
                  </a:lnTo>
                  <a:lnTo>
                    <a:pt x="40" y="593"/>
                  </a:lnTo>
                  <a:lnTo>
                    <a:pt x="36" y="643"/>
                  </a:lnTo>
                  <a:lnTo>
                    <a:pt x="40" y="678"/>
                  </a:lnTo>
                  <a:lnTo>
                    <a:pt x="54" y="701"/>
                  </a:lnTo>
                  <a:lnTo>
                    <a:pt x="67" y="714"/>
                  </a:lnTo>
                  <a:lnTo>
                    <a:pt x="89" y="718"/>
                  </a:lnTo>
                  <a:lnTo>
                    <a:pt x="125" y="705"/>
                  </a:lnTo>
                  <a:lnTo>
                    <a:pt x="157" y="678"/>
                  </a:lnTo>
                  <a:lnTo>
                    <a:pt x="179" y="643"/>
                  </a:lnTo>
                  <a:lnTo>
                    <a:pt x="188" y="598"/>
                  </a:lnTo>
                  <a:lnTo>
                    <a:pt x="188" y="585"/>
                  </a:lnTo>
                  <a:lnTo>
                    <a:pt x="183" y="571"/>
                  </a:lnTo>
                  <a:lnTo>
                    <a:pt x="179" y="562"/>
                  </a:lnTo>
                  <a:lnTo>
                    <a:pt x="174" y="558"/>
                  </a:lnTo>
                  <a:lnTo>
                    <a:pt x="76" y="451"/>
                  </a:lnTo>
                  <a:lnTo>
                    <a:pt x="76" y="451"/>
                  </a:lnTo>
                  <a:close/>
                  <a:moveTo>
                    <a:pt x="197" y="0"/>
                  </a:moveTo>
                  <a:lnTo>
                    <a:pt x="206" y="0"/>
                  </a:lnTo>
                  <a:lnTo>
                    <a:pt x="210" y="5"/>
                  </a:lnTo>
                  <a:lnTo>
                    <a:pt x="215" y="9"/>
                  </a:lnTo>
                  <a:lnTo>
                    <a:pt x="215" y="14"/>
                  </a:lnTo>
                  <a:lnTo>
                    <a:pt x="215" y="22"/>
                  </a:lnTo>
                  <a:lnTo>
                    <a:pt x="210" y="27"/>
                  </a:lnTo>
                  <a:lnTo>
                    <a:pt x="206" y="31"/>
                  </a:lnTo>
                  <a:lnTo>
                    <a:pt x="201" y="31"/>
                  </a:lnTo>
                  <a:lnTo>
                    <a:pt x="197" y="31"/>
                  </a:lnTo>
                  <a:lnTo>
                    <a:pt x="152" y="54"/>
                  </a:lnTo>
                  <a:lnTo>
                    <a:pt x="116" y="94"/>
                  </a:lnTo>
                  <a:lnTo>
                    <a:pt x="89" y="147"/>
                  </a:lnTo>
                  <a:lnTo>
                    <a:pt x="67" y="205"/>
                  </a:lnTo>
                  <a:lnTo>
                    <a:pt x="63" y="263"/>
                  </a:lnTo>
                  <a:lnTo>
                    <a:pt x="63" y="286"/>
                  </a:lnTo>
                  <a:lnTo>
                    <a:pt x="72" y="312"/>
                  </a:lnTo>
                  <a:lnTo>
                    <a:pt x="89" y="339"/>
                  </a:lnTo>
                  <a:lnTo>
                    <a:pt x="152" y="241"/>
                  </a:lnTo>
                  <a:lnTo>
                    <a:pt x="228" y="161"/>
                  </a:lnTo>
                  <a:lnTo>
                    <a:pt x="313" y="98"/>
                  </a:lnTo>
                  <a:lnTo>
                    <a:pt x="407" y="63"/>
                  </a:lnTo>
                  <a:lnTo>
                    <a:pt x="497" y="49"/>
                  </a:lnTo>
                  <a:lnTo>
                    <a:pt x="555" y="54"/>
                  </a:lnTo>
                  <a:lnTo>
                    <a:pt x="604" y="80"/>
                  </a:lnTo>
                  <a:lnTo>
                    <a:pt x="640" y="116"/>
                  </a:lnTo>
                  <a:lnTo>
                    <a:pt x="662" y="165"/>
                  </a:lnTo>
                  <a:lnTo>
                    <a:pt x="671" y="223"/>
                  </a:lnTo>
                  <a:lnTo>
                    <a:pt x="662" y="299"/>
                  </a:lnTo>
                  <a:lnTo>
                    <a:pt x="631" y="370"/>
                  </a:lnTo>
                  <a:lnTo>
                    <a:pt x="582" y="428"/>
                  </a:lnTo>
                  <a:lnTo>
                    <a:pt x="523" y="478"/>
                  </a:lnTo>
                  <a:lnTo>
                    <a:pt x="461" y="504"/>
                  </a:lnTo>
                  <a:lnTo>
                    <a:pt x="389" y="518"/>
                  </a:lnTo>
                  <a:lnTo>
                    <a:pt x="344" y="509"/>
                  </a:lnTo>
                  <a:lnTo>
                    <a:pt x="309" y="491"/>
                  </a:lnTo>
                  <a:lnTo>
                    <a:pt x="282" y="460"/>
                  </a:lnTo>
                  <a:lnTo>
                    <a:pt x="277" y="420"/>
                  </a:lnTo>
                  <a:lnTo>
                    <a:pt x="277" y="411"/>
                  </a:lnTo>
                  <a:lnTo>
                    <a:pt x="277" y="402"/>
                  </a:lnTo>
                  <a:lnTo>
                    <a:pt x="282" y="393"/>
                  </a:lnTo>
                  <a:lnTo>
                    <a:pt x="286" y="384"/>
                  </a:lnTo>
                  <a:lnTo>
                    <a:pt x="291" y="375"/>
                  </a:lnTo>
                  <a:lnTo>
                    <a:pt x="300" y="370"/>
                  </a:lnTo>
                  <a:lnTo>
                    <a:pt x="313" y="366"/>
                  </a:lnTo>
                  <a:lnTo>
                    <a:pt x="327" y="370"/>
                  </a:lnTo>
                  <a:lnTo>
                    <a:pt x="331" y="375"/>
                  </a:lnTo>
                  <a:lnTo>
                    <a:pt x="335" y="384"/>
                  </a:lnTo>
                  <a:lnTo>
                    <a:pt x="340" y="393"/>
                  </a:lnTo>
                  <a:lnTo>
                    <a:pt x="335" y="402"/>
                  </a:lnTo>
                  <a:lnTo>
                    <a:pt x="331" y="411"/>
                  </a:lnTo>
                  <a:lnTo>
                    <a:pt x="327" y="415"/>
                  </a:lnTo>
                  <a:lnTo>
                    <a:pt x="318" y="424"/>
                  </a:lnTo>
                  <a:lnTo>
                    <a:pt x="327" y="460"/>
                  </a:lnTo>
                  <a:lnTo>
                    <a:pt x="353" y="482"/>
                  </a:lnTo>
                  <a:lnTo>
                    <a:pt x="389" y="486"/>
                  </a:lnTo>
                  <a:lnTo>
                    <a:pt x="420" y="482"/>
                  </a:lnTo>
                  <a:lnTo>
                    <a:pt x="456" y="469"/>
                  </a:lnTo>
                  <a:lnTo>
                    <a:pt x="497" y="442"/>
                  </a:lnTo>
                  <a:lnTo>
                    <a:pt x="532" y="393"/>
                  </a:lnTo>
                  <a:lnTo>
                    <a:pt x="555" y="348"/>
                  </a:lnTo>
                  <a:lnTo>
                    <a:pt x="573" y="290"/>
                  </a:lnTo>
                  <a:lnTo>
                    <a:pt x="586" y="232"/>
                  </a:lnTo>
                  <a:lnTo>
                    <a:pt x="591" y="192"/>
                  </a:lnTo>
                  <a:lnTo>
                    <a:pt x="582" y="147"/>
                  </a:lnTo>
                  <a:lnTo>
                    <a:pt x="568" y="112"/>
                  </a:lnTo>
                  <a:lnTo>
                    <a:pt x="537" y="89"/>
                  </a:lnTo>
                  <a:lnTo>
                    <a:pt x="497" y="80"/>
                  </a:lnTo>
                  <a:lnTo>
                    <a:pt x="412" y="94"/>
                  </a:lnTo>
                  <a:lnTo>
                    <a:pt x="331" y="130"/>
                  </a:lnTo>
                  <a:lnTo>
                    <a:pt x="250" y="188"/>
                  </a:lnTo>
                  <a:lnTo>
                    <a:pt x="179" y="268"/>
                  </a:lnTo>
                  <a:lnTo>
                    <a:pt x="116" y="366"/>
                  </a:lnTo>
                  <a:lnTo>
                    <a:pt x="116" y="366"/>
                  </a:lnTo>
                  <a:lnTo>
                    <a:pt x="139" y="393"/>
                  </a:lnTo>
                  <a:lnTo>
                    <a:pt x="165" y="424"/>
                  </a:lnTo>
                  <a:lnTo>
                    <a:pt x="192" y="451"/>
                  </a:lnTo>
                  <a:lnTo>
                    <a:pt x="219" y="486"/>
                  </a:lnTo>
                  <a:lnTo>
                    <a:pt x="237" y="509"/>
                  </a:lnTo>
                  <a:lnTo>
                    <a:pt x="246" y="535"/>
                  </a:lnTo>
                  <a:lnTo>
                    <a:pt x="250" y="567"/>
                  </a:lnTo>
                  <a:lnTo>
                    <a:pt x="237" y="634"/>
                  </a:lnTo>
                  <a:lnTo>
                    <a:pt x="201" y="692"/>
                  </a:lnTo>
                  <a:lnTo>
                    <a:pt x="148" y="732"/>
                  </a:lnTo>
                  <a:lnTo>
                    <a:pt x="89" y="745"/>
                  </a:lnTo>
                  <a:lnTo>
                    <a:pt x="54" y="741"/>
                  </a:lnTo>
                  <a:lnTo>
                    <a:pt x="27" y="723"/>
                  </a:lnTo>
                  <a:lnTo>
                    <a:pt x="13" y="701"/>
                  </a:lnTo>
                  <a:lnTo>
                    <a:pt x="4" y="674"/>
                  </a:lnTo>
                  <a:lnTo>
                    <a:pt x="4" y="651"/>
                  </a:lnTo>
                  <a:lnTo>
                    <a:pt x="0" y="634"/>
                  </a:lnTo>
                  <a:lnTo>
                    <a:pt x="9" y="576"/>
                  </a:lnTo>
                  <a:lnTo>
                    <a:pt x="18" y="518"/>
                  </a:lnTo>
                  <a:lnTo>
                    <a:pt x="36" y="464"/>
                  </a:lnTo>
                  <a:lnTo>
                    <a:pt x="49" y="420"/>
                  </a:lnTo>
                  <a:lnTo>
                    <a:pt x="36" y="402"/>
                  </a:lnTo>
                  <a:lnTo>
                    <a:pt x="18" y="375"/>
                  </a:lnTo>
                  <a:lnTo>
                    <a:pt x="9" y="344"/>
                  </a:lnTo>
                  <a:lnTo>
                    <a:pt x="0" y="299"/>
                  </a:lnTo>
                  <a:lnTo>
                    <a:pt x="9" y="223"/>
                  </a:lnTo>
                  <a:lnTo>
                    <a:pt x="36" y="152"/>
                  </a:lnTo>
                  <a:lnTo>
                    <a:pt x="67" y="94"/>
                  </a:lnTo>
                  <a:lnTo>
                    <a:pt x="107" y="45"/>
                  </a:lnTo>
                  <a:lnTo>
                    <a:pt x="152" y="14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" name="Freeform 116"/>
            <p:cNvSpPr>
              <a:spLocks/>
            </p:cNvSpPr>
            <p:nvPr/>
          </p:nvSpPr>
          <p:spPr bwMode="auto">
            <a:xfrm>
              <a:off x="15137" y="3975"/>
              <a:ext cx="228" cy="785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24" y="0"/>
                </a:cxn>
                <a:cxn ang="0">
                  <a:pos x="228" y="5"/>
                </a:cxn>
                <a:cxn ang="0">
                  <a:pos x="228" y="9"/>
                </a:cxn>
                <a:cxn ang="0">
                  <a:pos x="228" y="13"/>
                </a:cxn>
                <a:cxn ang="0">
                  <a:pos x="228" y="18"/>
                </a:cxn>
                <a:cxn ang="0">
                  <a:pos x="228" y="22"/>
                </a:cxn>
                <a:cxn ang="0">
                  <a:pos x="228" y="22"/>
                </a:cxn>
                <a:cxn ang="0">
                  <a:pos x="188" y="54"/>
                </a:cxn>
                <a:cxn ang="0">
                  <a:pos x="148" y="98"/>
                </a:cxn>
                <a:cxn ang="0">
                  <a:pos x="112" y="156"/>
                </a:cxn>
                <a:cxn ang="0">
                  <a:pos x="85" y="223"/>
                </a:cxn>
                <a:cxn ang="0">
                  <a:pos x="67" y="303"/>
                </a:cxn>
                <a:cxn ang="0">
                  <a:pos x="58" y="393"/>
                </a:cxn>
                <a:cxn ang="0">
                  <a:pos x="63" y="446"/>
                </a:cxn>
                <a:cxn ang="0">
                  <a:pos x="72" y="509"/>
                </a:cxn>
                <a:cxn ang="0">
                  <a:pos x="90" y="576"/>
                </a:cxn>
                <a:cxn ang="0">
                  <a:pos x="121" y="642"/>
                </a:cxn>
                <a:cxn ang="0">
                  <a:pos x="166" y="705"/>
                </a:cxn>
                <a:cxn ang="0">
                  <a:pos x="224" y="763"/>
                </a:cxn>
                <a:cxn ang="0">
                  <a:pos x="228" y="767"/>
                </a:cxn>
                <a:cxn ang="0">
                  <a:pos x="228" y="772"/>
                </a:cxn>
                <a:cxn ang="0">
                  <a:pos x="228" y="776"/>
                </a:cxn>
                <a:cxn ang="0">
                  <a:pos x="228" y="781"/>
                </a:cxn>
                <a:cxn ang="0">
                  <a:pos x="224" y="781"/>
                </a:cxn>
                <a:cxn ang="0">
                  <a:pos x="219" y="785"/>
                </a:cxn>
                <a:cxn ang="0">
                  <a:pos x="202" y="776"/>
                </a:cxn>
                <a:cxn ang="0">
                  <a:pos x="179" y="758"/>
                </a:cxn>
                <a:cxn ang="0">
                  <a:pos x="143" y="732"/>
                </a:cxn>
                <a:cxn ang="0">
                  <a:pos x="103" y="687"/>
                </a:cxn>
                <a:cxn ang="0">
                  <a:pos x="63" y="634"/>
                </a:cxn>
                <a:cxn ang="0">
                  <a:pos x="32" y="567"/>
                </a:cxn>
                <a:cxn ang="0">
                  <a:pos x="9" y="486"/>
                </a:cxn>
                <a:cxn ang="0">
                  <a:pos x="0" y="393"/>
                </a:cxn>
                <a:cxn ang="0">
                  <a:pos x="9" y="299"/>
                </a:cxn>
                <a:cxn ang="0">
                  <a:pos x="32" y="219"/>
                </a:cxn>
                <a:cxn ang="0">
                  <a:pos x="63" y="152"/>
                </a:cxn>
                <a:cxn ang="0">
                  <a:pos x="103" y="98"/>
                </a:cxn>
                <a:cxn ang="0">
                  <a:pos x="143" y="54"/>
                </a:cxn>
                <a:cxn ang="0">
                  <a:pos x="179" y="22"/>
                </a:cxn>
                <a:cxn ang="0">
                  <a:pos x="202" y="5"/>
                </a:cxn>
                <a:cxn ang="0">
                  <a:pos x="219" y="0"/>
                </a:cxn>
              </a:cxnLst>
              <a:rect l="0" t="0" r="r" b="b"/>
              <a:pathLst>
                <a:path w="228" h="785">
                  <a:moveTo>
                    <a:pt x="219" y="0"/>
                  </a:moveTo>
                  <a:lnTo>
                    <a:pt x="224" y="0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3"/>
                  </a:lnTo>
                  <a:lnTo>
                    <a:pt x="228" y="18"/>
                  </a:lnTo>
                  <a:lnTo>
                    <a:pt x="228" y="22"/>
                  </a:lnTo>
                  <a:lnTo>
                    <a:pt x="228" y="22"/>
                  </a:lnTo>
                  <a:lnTo>
                    <a:pt x="188" y="54"/>
                  </a:lnTo>
                  <a:lnTo>
                    <a:pt x="148" y="98"/>
                  </a:lnTo>
                  <a:lnTo>
                    <a:pt x="112" y="156"/>
                  </a:lnTo>
                  <a:lnTo>
                    <a:pt x="85" y="223"/>
                  </a:lnTo>
                  <a:lnTo>
                    <a:pt x="67" y="303"/>
                  </a:lnTo>
                  <a:lnTo>
                    <a:pt x="58" y="393"/>
                  </a:lnTo>
                  <a:lnTo>
                    <a:pt x="63" y="446"/>
                  </a:lnTo>
                  <a:lnTo>
                    <a:pt x="72" y="509"/>
                  </a:lnTo>
                  <a:lnTo>
                    <a:pt x="90" y="576"/>
                  </a:lnTo>
                  <a:lnTo>
                    <a:pt x="121" y="642"/>
                  </a:lnTo>
                  <a:lnTo>
                    <a:pt x="166" y="705"/>
                  </a:lnTo>
                  <a:lnTo>
                    <a:pt x="224" y="763"/>
                  </a:lnTo>
                  <a:lnTo>
                    <a:pt x="228" y="767"/>
                  </a:lnTo>
                  <a:lnTo>
                    <a:pt x="228" y="772"/>
                  </a:lnTo>
                  <a:lnTo>
                    <a:pt x="228" y="776"/>
                  </a:lnTo>
                  <a:lnTo>
                    <a:pt x="228" y="781"/>
                  </a:lnTo>
                  <a:lnTo>
                    <a:pt x="224" y="781"/>
                  </a:lnTo>
                  <a:lnTo>
                    <a:pt x="219" y="785"/>
                  </a:lnTo>
                  <a:lnTo>
                    <a:pt x="202" y="776"/>
                  </a:lnTo>
                  <a:lnTo>
                    <a:pt x="179" y="758"/>
                  </a:lnTo>
                  <a:lnTo>
                    <a:pt x="143" y="732"/>
                  </a:lnTo>
                  <a:lnTo>
                    <a:pt x="103" y="687"/>
                  </a:lnTo>
                  <a:lnTo>
                    <a:pt x="63" y="634"/>
                  </a:lnTo>
                  <a:lnTo>
                    <a:pt x="32" y="567"/>
                  </a:lnTo>
                  <a:lnTo>
                    <a:pt x="9" y="486"/>
                  </a:lnTo>
                  <a:lnTo>
                    <a:pt x="0" y="393"/>
                  </a:lnTo>
                  <a:lnTo>
                    <a:pt x="9" y="299"/>
                  </a:lnTo>
                  <a:lnTo>
                    <a:pt x="32" y="219"/>
                  </a:lnTo>
                  <a:lnTo>
                    <a:pt x="63" y="152"/>
                  </a:lnTo>
                  <a:lnTo>
                    <a:pt x="103" y="98"/>
                  </a:lnTo>
                  <a:lnTo>
                    <a:pt x="143" y="54"/>
                  </a:lnTo>
                  <a:lnTo>
                    <a:pt x="179" y="22"/>
                  </a:lnTo>
                  <a:lnTo>
                    <a:pt x="202" y="5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" name="Freeform 117"/>
            <p:cNvSpPr>
              <a:spLocks noEditPoints="1"/>
            </p:cNvSpPr>
            <p:nvPr/>
          </p:nvSpPr>
          <p:spPr bwMode="auto">
            <a:xfrm>
              <a:off x="15513" y="4042"/>
              <a:ext cx="277" cy="531"/>
            </a:xfrm>
            <a:custGeom>
              <a:avLst/>
              <a:gdLst/>
              <a:ahLst/>
              <a:cxnLst>
                <a:cxn ang="0">
                  <a:pos x="170" y="187"/>
                </a:cxn>
                <a:cxn ang="0">
                  <a:pos x="210" y="245"/>
                </a:cxn>
                <a:cxn ang="0">
                  <a:pos x="206" y="272"/>
                </a:cxn>
                <a:cxn ang="0">
                  <a:pos x="188" y="312"/>
                </a:cxn>
                <a:cxn ang="0">
                  <a:pos x="161" y="375"/>
                </a:cxn>
                <a:cxn ang="0">
                  <a:pos x="152" y="401"/>
                </a:cxn>
                <a:cxn ang="0">
                  <a:pos x="139" y="433"/>
                </a:cxn>
                <a:cxn ang="0">
                  <a:pos x="134" y="455"/>
                </a:cxn>
                <a:cxn ang="0">
                  <a:pos x="130" y="473"/>
                </a:cxn>
                <a:cxn ang="0">
                  <a:pos x="134" y="491"/>
                </a:cxn>
                <a:cxn ang="0">
                  <a:pos x="143" y="504"/>
                </a:cxn>
                <a:cxn ang="0">
                  <a:pos x="192" y="491"/>
                </a:cxn>
                <a:cxn ang="0">
                  <a:pos x="242" y="415"/>
                </a:cxn>
                <a:cxn ang="0">
                  <a:pos x="246" y="401"/>
                </a:cxn>
                <a:cxn ang="0">
                  <a:pos x="260" y="397"/>
                </a:cxn>
                <a:cxn ang="0">
                  <a:pos x="268" y="401"/>
                </a:cxn>
                <a:cxn ang="0">
                  <a:pos x="277" y="410"/>
                </a:cxn>
                <a:cxn ang="0">
                  <a:pos x="273" y="428"/>
                </a:cxn>
                <a:cxn ang="0">
                  <a:pos x="228" y="491"/>
                </a:cxn>
                <a:cxn ang="0">
                  <a:pos x="148" y="531"/>
                </a:cxn>
                <a:cxn ang="0">
                  <a:pos x="76" y="495"/>
                </a:cxn>
                <a:cxn ang="0">
                  <a:pos x="67" y="442"/>
                </a:cxn>
                <a:cxn ang="0">
                  <a:pos x="76" y="415"/>
                </a:cxn>
                <a:cxn ang="0">
                  <a:pos x="85" y="401"/>
                </a:cxn>
                <a:cxn ang="0">
                  <a:pos x="90" y="393"/>
                </a:cxn>
                <a:cxn ang="0">
                  <a:pos x="98" y="361"/>
                </a:cxn>
                <a:cxn ang="0">
                  <a:pos x="125" y="303"/>
                </a:cxn>
                <a:cxn ang="0">
                  <a:pos x="143" y="259"/>
                </a:cxn>
                <a:cxn ang="0">
                  <a:pos x="148" y="236"/>
                </a:cxn>
                <a:cxn ang="0">
                  <a:pos x="143" y="219"/>
                </a:cxn>
                <a:cxn ang="0">
                  <a:pos x="134" y="205"/>
                </a:cxn>
                <a:cxn ang="0">
                  <a:pos x="90" y="214"/>
                </a:cxn>
                <a:cxn ang="0">
                  <a:pos x="36" y="290"/>
                </a:cxn>
                <a:cxn ang="0">
                  <a:pos x="27" y="303"/>
                </a:cxn>
                <a:cxn ang="0">
                  <a:pos x="18" y="308"/>
                </a:cxn>
                <a:cxn ang="0">
                  <a:pos x="9" y="308"/>
                </a:cxn>
                <a:cxn ang="0">
                  <a:pos x="5" y="303"/>
                </a:cxn>
                <a:cxn ang="0">
                  <a:pos x="5" y="277"/>
                </a:cxn>
                <a:cxn ang="0">
                  <a:pos x="45" y="214"/>
                </a:cxn>
                <a:cxn ang="0">
                  <a:pos x="125" y="178"/>
                </a:cxn>
                <a:cxn ang="0">
                  <a:pos x="219" y="0"/>
                </a:cxn>
                <a:cxn ang="0">
                  <a:pos x="237" y="18"/>
                </a:cxn>
                <a:cxn ang="0">
                  <a:pos x="237" y="49"/>
                </a:cxn>
                <a:cxn ang="0">
                  <a:pos x="219" y="71"/>
                </a:cxn>
                <a:cxn ang="0">
                  <a:pos x="192" y="80"/>
                </a:cxn>
                <a:cxn ang="0">
                  <a:pos x="170" y="76"/>
                </a:cxn>
                <a:cxn ang="0">
                  <a:pos x="157" y="58"/>
                </a:cxn>
                <a:cxn ang="0">
                  <a:pos x="161" y="31"/>
                </a:cxn>
                <a:cxn ang="0">
                  <a:pos x="179" y="9"/>
                </a:cxn>
                <a:cxn ang="0">
                  <a:pos x="206" y="0"/>
                </a:cxn>
              </a:cxnLst>
              <a:rect l="0" t="0" r="r" b="b"/>
              <a:pathLst>
                <a:path w="277" h="531">
                  <a:moveTo>
                    <a:pt x="125" y="178"/>
                  </a:moveTo>
                  <a:lnTo>
                    <a:pt x="170" y="187"/>
                  </a:lnTo>
                  <a:lnTo>
                    <a:pt x="201" y="210"/>
                  </a:lnTo>
                  <a:lnTo>
                    <a:pt x="210" y="245"/>
                  </a:lnTo>
                  <a:lnTo>
                    <a:pt x="210" y="259"/>
                  </a:lnTo>
                  <a:lnTo>
                    <a:pt x="206" y="272"/>
                  </a:lnTo>
                  <a:lnTo>
                    <a:pt x="201" y="285"/>
                  </a:lnTo>
                  <a:lnTo>
                    <a:pt x="188" y="312"/>
                  </a:lnTo>
                  <a:lnTo>
                    <a:pt x="175" y="343"/>
                  </a:lnTo>
                  <a:lnTo>
                    <a:pt x="161" y="375"/>
                  </a:lnTo>
                  <a:lnTo>
                    <a:pt x="157" y="393"/>
                  </a:lnTo>
                  <a:lnTo>
                    <a:pt x="152" y="401"/>
                  </a:lnTo>
                  <a:lnTo>
                    <a:pt x="148" y="419"/>
                  </a:lnTo>
                  <a:lnTo>
                    <a:pt x="139" y="433"/>
                  </a:lnTo>
                  <a:lnTo>
                    <a:pt x="134" y="446"/>
                  </a:lnTo>
                  <a:lnTo>
                    <a:pt x="134" y="455"/>
                  </a:lnTo>
                  <a:lnTo>
                    <a:pt x="130" y="464"/>
                  </a:lnTo>
                  <a:lnTo>
                    <a:pt x="130" y="473"/>
                  </a:lnTo>
                  <a:lnTo>
                    <a:pt x="130" y="482"/>
                  </a:lnTo>
                  <a:lnTo>
                    <a:pt x="134" y="491"/>
                  </a:lnTo>
                  <a:lnTo>
                    <a:pt x="139" y="500"/>
                  </a:lnTo>
                  <a:lnTo>
                    <a:pt x="143" y="504"/>
                  </a:lnTo>
                  <a:lnTo>
                    <a:pt x="152" y="504"/>
                  </a:lnTo>
                  <a:lnTo>
                    <a:pt x="192" y="491"/>
                  </a:lnTo>
                  <a:lnTo>
                    <a:pt x="219" y="459"/>
                  </a:lnTo>
                  <a:lnTo>
                    <a:pt x="242" y="415"/>
                  </a:lnTo>
                  <a:lnTo>
                    <a:pt x="246" y="406"/>
                  </a:lnTo>
                  <a:lnTo>
                    <a:pt x="246" y="401"/>
                  </a:lnTo>
                  <a:lnTo>
                    <a:pt x="251" y="401"/>
                  </a:lnTo>
                  <a:lnTo>
                    <a:pt x="260" y="397"/>
                  </a:lnTo>
                  <a:lnTo>
                    <a:pt x="264" y="397"/>
                  </a:lnTo>
                  <a:lnTo>
                    <a:pt x="268" y="401"/>
                  </a:lnTo>
                  <a:lnTo>
                    <a:pt x="273" y="401"/>
                  </a:lnTo>
                  <a:lnTo>
                    <a:pt x="277" y="410"/>
                  </a:lnTo>
                  <a:lnTo>
                    <a:pt x="277" y="410"/>
                  </a:lnTo>
                  <a:lnTo>
                    <a:pt x="273" y="428"/>
                  </a:lnTo>
                  <a:lnTo>
                    <a:pt x="255" y="459"/>
                  </a:lnTo>
                  <a:lnTo>
                    <a:pt x="228" y="491"/>
                  </a:lnTo>
                  <a:lnTo>
                    <a:pt x="192" y="517"/>
                  </a:lnTo>
                  <a:lnTo>
                    <a:pt x="148" y="531"/>
                  </a:lnTo>
                  <a:lnTo>
                    <a:pt x="107" y="522"/>
                  </a:lnTo>
                  <a:lnTo>
                    <a:pt x="76" y="495"/>
                  </a:lnTo>
                  <a:lnTo>
                    <a:pt x="63" y="459"/>
                  </a:lnTo>
                  <a:lnTo>
                    <a:pt x="67" y="442"/>
                  </a:lnTo>
                  <a:lnTo>
                    <a:pt x="76" y="428"/>
                  </a:lnTo>
                  <a:lnTo>
                    <a:pt x="76" y="415"/>
                  </a:lnTo>
                  <a:lnTo>
                    <a:pt x="81" y="406"/>
                  </a:lnTo>
                  <a:lnTo>
                    <a:pt x="85" y="401"/>
                  </a:lnTo>
                  <a:lnTo>
                    <a:pt x="85" y="397"/>
                  </a:lnTo>
                  <a:lnTo>
                    <a:pt x="90" y="393"/>
                  </a:lnTo>
                  <a:lnTo>
                    <a:pt x="90" y="384"/>
                  </a:lnTo>
                  <a:lnTo>
                    <a:pt x="98" y="361"/>
                  </a:lnTo>
                  <a:lnTo>
                    <a:pt x="112" y="335"/>
                  </a:lnTo>
                  <a:lnTo>
                    <a:pt x="125" y="303"/>
                  </a:lnTo>
                  <a:lnTo>
                    <a:pt x="134" y="277"/>
                  </a:lnTo>
                  <a:lnTo>
                    <a:pt x="143" y="259"/>
                  </a:lnTo>
                  <a:lnTo>
                    <a:pt x="143" y="245"/>
                  </a:lnTo>
                  <a:lnTo>
                    <a:pt x="148" y="236"/>
                  </a:lnTo>
                  <a:lnTo>
                    <a:pt x="148" y="232"/>
                  </a:lnTo>
                  <a:lnTo>
                    <a:pt x="143" y="219"/>
                  </a:lnTo>
                  <a:lnTo>
                    <a:pt x="143" y="210"/>
                  </a:lnTo>
                  <a:lnTo>
                    <a:pt x="134" y="205"/>
                  </a:lnTo>
                  <a:lnTo>
                    <a:pt x="125" y="201"/>
                  </a:lnTo>
                  <a:lnTo>
                    <a:pt x="90" y="214"/>
                  </a:lnTo>
                  <a:lnTo>
                    <a:pt x="58" y="245"/>
                  </a:lnTo>
                  <a:lnTo>
                    <a:pt x="36" y="290"/>
                  </a:lnTo>
                  <a:lnTo>
                    <a:pt x="31" y="299"/>
                  </a:lnTo>
                  <a:lnTo>
                    <a:pt x="27" y="303"/>
                  </a:lnTo>
                  <a:lnTo>
                    <a:pt x="22" y="308"/>
                  </a:lnTo>
                  <a:lnTo>
                    <a:pt x="18" y="308"/>
                  </a:lnTo>
                  <a:lnTo>
                    <a:pt x="13" y="308"/>
                  </a:lnTo>
                  <a:lnTo>
                    <a:pt x="9" y="308"/>
                  </a:lnTo>
                  <a:lnTo>
                    <a:pt x="5" y="308"/>
                  </a:lnTo>
                  <a:lnTo>
                    <a:pt x="5" y="303"/>
                  </a:lnTo>
                  <a:lnTo>
                    <a:pt x="0" y="294"/>
                  </a:lnTo>
                  <a:lnTo>
                    <a:pt x="5" y="277"/>
                  </a:lnTo>
                  <a:lnTo>
                    <a:pt x="22" y="245"/>
                  </a:lnTo>
                  <a:lnTo>
                    <a:pt x="45" y="214"/>
                  </a:lnTo>
                  <a:lnTo>
                    <a:pt x="81" y="187"/>
                  </a:lnTo>
                  <a:lnTo>
                    <a:pt x="125" y="178"/>
                  </a:lnTo>
                  <a:close/>
                  <a:moveTo>
                    <a:pt x="206" y="0"/>
                  </a:moveTo>
                  <a:lnTo>
                    <a:pt x="219" y="0"/>
                  </a:lnTo>
                  <a:lnTo>
                    <a:pt x="228" y="9"/>
                  </a:lnTo>
                  <a:lnTo>
                    <a:pt x="237" y="18"/>
                  </a:lnTo>
                  <a:lnTo>
                    <a:pt x="242" y="36"/>
                  </a:lnTo>
                  <a:lnTo>
                    <a:pt x="237" y="49"/>
                  </a:lnTo>
                  <a:lnTo>
                    <a:pt x="228" y="58"/>
                  </a:lnTo>
                  <a:lnTo>
                    <a:pt x="219" y="71"/>
                  </a:lnTo>
                  <a:lnTo>
                    <a:pt x="206" y="76"/>
                  </a:lnTo>
                  <a:lnTo>
                    <a:pt x="192" y="80"/>
                  </a:lnTo>
                  <a:lnTo>
                    <a:pt x="183" y="76"/>
                  </a:lnTo>
                  <a:lnTo>
                    <a:pt x="170" y="76"/>
                  </a:lnTo>
                  <a:lnTo>
                    <a:pt x="166" y="67"/>
                  </a:lnTo>
                  <a:lnTo>
                    <a:pt x="157" y="58"/>
                  </a:lnTo>
                  <a:lnTo>
                    <a:pt x="157" y="45"/>
                  </a:lnTo>
                  <a:lnTo>
                    <a:pt x="161" y="31"/>
                  </a:lnTo>
                  <a:lnTo>
                    <a:pt x="166" y="18"/>
                  </a:lnTo>
                  <a:lnTo>
                    <a:pt x="179" y="9"/>
                  </a:lnTo>
                  <a:lnTo>
                    <a:pt x="192" y="0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" name="Freeform 118"/>
            <p:cNvSpPr>
              <a:spLocks/>
            </p:cNvSpPr>
            <p:nvPr/>
          </p:nvSpPr>
          <p:spPr bwMode="auto">
            <a:xfrm>
              <a:off x="15943" y="3975"/>
              <a:ext cx="232" cy="78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6" y="5"/>
                </a:cxn>
                <a:cxn ang="0">
                  <a:pos x="53" y="27"/>
                </a:cxn>
                <a:cxn ang="0">
                  <a:pos x="89" y="54"/>
                </a:cxn>
                <a:cxn ang="0">
                  <a:pos x="125" y="98"/>
                </a:cxn>
                <a:cxn ang="0">
                  <a:pos x="165" y="152"/>
                </a:cxn>
                <a:cxn ang="0">
                  <a:pos x="196" y="219"/>
                </a:cxn>
                <a:cxn ang="0">
                  <a:pos x="223" y="299"/>
                </a:cxn>
                <a:cxn ang="0">
                  <a:pos x="232" y="393"/>
                </a:cxn>
                <a:cxn ang="0">
                  <a:pos x="232" y="393"/>
                </a:cxn>
                <a:cxn ang="0">
                  <a:pos x="223" y="486"/>
                </a:cxn>
                <a:cxn ang="0">
                  <a:pos x="196" y="567"/>
                </a:cxn>
                <a:cxn ang="0">
                  <a:pos x="165" y="634"/>
                </a:cxn>
                <a:cxn ang="0">
                  <a:pos x="125" y="687"/>
                </a:cxn>
                <a:cxn ang="0">
                  <a:pos x="89" y="732"/>
                </a:cxn>
                <a:cxn ang="0">
                  <a:pos x="53" y="758"/>
                </a:cxn>
                <a:cxn ang="0">
                  <a:pos x="26" y="776"/>
                </a:cxn>
                <a:cxn ang="0">
                  <a:pos x="13" y="785"/>
                </a:cxn>
                <a:cxn ang="0">
                  <a:pos x="4" y="781"/>
                </a:cxn>
                <a:cxn ang="0">
                  <a:pos x="0" y="776"/>
                </a:cxn>
                <a:cxn ang="0">
                  <a:pos x="0" y="776"/>
                </a:cxn>
                <a:cxn ang="0">
                  <a:pos x="0" y="772"/>
                </a:cxn>
                <a:cxn ang="0">
                  <a:pos x="0" y="767"/>
                </a:cxn>
                <a:cxn ang="0">
                  <a:pos x="4" y="763"/>
                </a:cxn>
                <a:cxn ang="0">
                  <a:pos x="35" y="736"/>
                </a:cxn>
                <a:cxn ang="0">
                  <a:pos x="67" y="705"/>
                </a:cxn>
                <a:cxn ang="0">
                  <a:pos x="98" y="660"/>
                </a:cxn>
                <a:cxn ang="0">
                  <a:pos x="129" y="602"/>
                </a:cxn>
                <a:cxn ang="0">
                  <a:pos x="156" y="500"/>
                </a:cxn>
                <a:cxn ang="0">
                  <a:pos x="170" y="393"/>
                </a:cxn>
                <a:cxn ang="0">
                  <a:pos x="161" y="308"/>
                </a:cxn>
                <a:cxn ang="0">
                  <a:pos x="143" y="228"/>
                </a:cxn>
                <a:cxn ang="0">
                  <a:pos x="111" y="152"/>
                </a:cxn>
                <a:cxn ang="0">
                  <a:pos x="67" y="85"/>
                </a:cxn>
                <a:cxn ang="0">
                  <a:pos x="4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13" y="0"/>
                </a:cxn>
              </a:cxnLst>
              <a:rect l="0" t="0" r="r" b="b"/>
              <a:pathLst>
                <a:path w="232" h="785">
                  <a:moveTo>
                    <a:pt x="13" y="0"/>
                  </a:moveTo>
                  <a:lnTo>
                    <a:pt x="26" y="5"/>
                  </a:lnTo>
                  <a:lnTo>
                    <a:pt x="53" y="27"/>
                  </a:lnTo>
                  <a:lnTo>
                    <a:pt x="89" y="54"/>
                  </a:lnTo>
                  <a:lnTo>
                    <a:pt x="125" y="98"/>
                  </a:lnTo>
                  <a:lnTo>
                    <a:pt x="165" y="152"/>
                  </a:lnTo>
                  <a:lnTo>
                    <a:pt x="196" y="219"/>
                  </a:lnTo>
                  <a:lnTo>
                    <a:pt x="223" y="299"/>
                  </a:lnTo>
                  <a:lnTo>
                    <a:pt x="232" y="393"/>
                  </a:lnTo>
                  <a:lnTo>
                    <a:pt x="232" y="393"/>
                  </a:lnTo>
                  <a:lnTo>
                    <a:pt x="223" y="486"/>
                  </a:lnTo>
                  <a:lnTo>
                    <a:pt x="196" y="567"/>
                  </a:lnTo>
                  <a:lnTo>
                    <a:pt x="165" y="634"/>
                  </a:lnTo>
                  <a:lnTo>
                    <a:pt x="125" y="687"/>
                  </a:lnTo>
                  <a:lnTo>
                    <a:pt x="89" y="732"/>
                  </a:lnTo>
                  <a:lnTo>
                    <a:pt x="53" y="758"/>
                  </a:lnTo>
                  <a:lnTo>
                    <a:pt x="26" y="776"/>
                  </a:lnTo>
                  <a:lnTo>
                    <a:pt x="13" y="785"/>
                  </a:lnTo>
                  <a:lnTo>
                    <a:pt x="4" y="781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72"/>
                  </a:lnTo>
                  <a:lnTo>
                    <a:pt x="0" y="767"/>
                  </a:lnTo>
                  <a:lnTo>
                    <a:pt x="4" y="763"/>
                  </a:lnTo>
                  <a:lnTo>
                    <a:pt x="35" y="736"/>
                  </a:lnTo>
                  <a:lnTo>
                    <a:pt x="67" y="705"/>
                  </a:lnTo>
                  <a:lnTo>
                    <a:pt x="98" y="660"/>
                  </a:lnTo>
                  <a:lnTo>
                    <a:pt x="129" y="602"/>
                  </a:lnTo>
                  <a:lnTo>
                    <a:pt x="156" y="500"/>
                  </a:lnTo>
                  <a:lnTo>
                    <a:pt x="170" y="393"/>
                  </a:lnTo>
                  <a:lnTo>
                    <a:pt x="161" y="308"/>
                  </a:lnTo>
                  <a:lnTo>
                    <a:pt x="143" y="228"/>
                  </a:lnTo>
                  <a:lnTo>
                    <a:pt x="111" y="152"/>
                  </a:lnTo>
                  <a:lnTo>
                    <a:pt x="67" y="85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9" name="TextBox 128"/>
          <p:cNvSpPr txBox="1"/>
          <p:nvPr/>
        </p:nvSpPr>
        <p:spPr>
          <a:xfrm>
            <a:off x="3581400" y="5105400"/>
            <a:ext cx="518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6600FF"/>
                </a:solidFill>
              </a:rPr>
              <a:t>``Detour rule’’ </a:t>
            </a:r>
            <a:endParaRPr lang="en-US" sz="3600" dirty="0">
              <a:solidFill>
                <a:srgbClr val="6600FF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0" y="2743200"/>
            <a:ext cx="685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0000"/>
                </a:solidFill>
              </a:rPr>
              <a:t>1</a:t>
            </a:r>
            <a:endParaRPr lang="en-US" sz="4400" dirty="0">
              <a:solidFill>
                <a:srgbClr val="FF0000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0" y="3733800"/>
            <a:ext cx="9906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2</a:t>
            </a:r>
            <a:endParaRPr lang="en-US" sz="44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0" y="5029200"/>
            <a:ext cx="1066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345E02"/>
                </a:solidFill>
              </a:rPr>
              <a:t>3</a:t>
            </a:r>
            <a:endParaRPr lang="en-US" sz="4400" dirty="0">
              <a:solidFill>
                <a:srgbClr val="345E02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762000" y="5029200"/>
            <a:ext cx="3200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If 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 DOES</a:t>
            </a:r>
          </a:p>
          <a:p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intersect </a:t>
            </a:r>
            <a:r>
              <a:rPr lang="en-US" sz="2800" dirty="0" smtClean="0">
                <a:solidFill>
                  <a:srgbClr val="0000FF"/>
                </a:solidFill>
                <a:sym typeface="Mathematica5"/>
              </a:rPr>
              <a:t></a:t>
            </a:r>
            <a:r>
              <a:rPr lang="en-US" sz="2800" baseline="-25000" dirty="0" smtClean="0">
                <a:solidFill>
                  <a:srgbClr val="0000FF"/>
                </a:solidFill>
                <a:sym typeface="Mathematica1"/>
              </a:rPr>
              <a:t> </a:t>
            </a:r>
            <a:r>
              <a:rPr lang="en-US" sz="2800" dirty="0" smtClean="0">
                <a:solidFill>
                  <a:srgbClr val="0000FF"/>
                </a:solidFill>
              </a:rPr>
              <a:t>: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52400" y="1524000"/>
            <a:ext cx="4114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There exist unique </a:t>
            </a:r>
            <a:r>
              <a:rPr lang="en-US" sz="2800" dirty="0" err="1" smtClean="0"/>
              <a:t>degeneracies</a:t>
            </a:r>
            <a:r>
              <a:rPr lang="en-US" sz="2800" dirty="0" smtClean="0"/>
              <a:t> </a:t>
            </a:r>
            <a:endParaRPr lang="en-US" sz="2800" dirty="0"/>
          </a:p>
        </p:txBody>
      </p:sp>
      <p:grpSp>
        <p:nvGrpSpPr>
          <p:cNvPr id="80" name="Group 8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191000" y="1676400"/>
            <a:ext cx="1488149" cy="571500"/>
            <a:chOff x="1547" y="2690"/>
            <a:chExt cx="4234" cy="1626"/>
          </a:xfrm>
        </p:grpSpPr>
        <p:sp>
          <p:nvSpPr>
            <p:cNvPr id="81" name="Freeform 88"/>
            <p:cNvSpPr>
              <a:spLocks/>
            </p:cNvSpPr>
            <p:nvPr/>
          </p:nvSpPr>
          <p:spPr bwMode="auto">
            <a:xfrm>
              <a:off x="1547" y="3191"/>
              <a:ext cx="854" cy="1070"/>
            </a:xfrm>
            <a:custGeom>
              <a:avLst/>
              <a:gdLst/>
              <a:ahLst/>
              <a:cxnLst>
                <a:cxn ang="0">
                  <a:pos x="323" y="7"/>
                </a:cxn>
                <a:cxn ang="0">
                  <a:pos x="342" y="43"/>
                </a:cxn>
                <a:cxn ang="0">
                  <a:pos x="335" y="77"/>
                </a:cxn>
                <a:cxn ang="0">
                  <a:pos x="321" y="132"/>
                </a:cxn>
                <a:cxn ang="0">
                  <a:pos x="250" y="423"/>
                </a:cxn>
                <a:cxn ang="0">
                  <a:pos x="229" y="560"/>
                </a:cxn>
                <a:cxn ang="0">
                  <a:pos x="245" y="643"/>
                </a:cxn>
                <a:cxn ang="0">
                  <a:pos x="295" y="692"/>
                </a:cxn>
                <a:cxn ang="0">
                  <a:pos x="381" y="698"/>
                </a:cxn>
                <a:cxn ang="0">
                  <a:pos x="464" y="656"/>
                </a:cxn>
                <a:cxn ang="0">
                  <a:pos x="521" y="596"/>
                </a:cxn>
                <a:cxn ang="0">
                  <a:pos x="548" y="550"/>
                </a:cxn>
                <a:cxn ang="0">
                  <a:pos x="558" y="513"/>
                </a:cxn>
                <a:cxn ang="0">
                  <a:pos x="583" y="418"/>
                </a:cxn>
                <a:cxn ang="0">
                  <a:pos x="674" y="55"/>
                </a:cxn>
                <a:cxn ang="0">
                  <a:pos x="704" y="24"/>
                </a:cxn>
                <a:cxn ang="0">
                  <a:pos x="728" y="18"/>
                </a:cxn>
                <a:cxn ang="0">
                  <a:pos x="764" y="34"/>
                </a:cxn>
                <a:cxn ang="0">
                  <a:pos x="772" y="71"/>
                </a:cxn>
                <a:cxn ang="0">
                  <a:pos x="760" y="128"/>
                </a:cxn>
                <a:cxn ang="0">
                  <a:pos x="745" y="189"/>
                </a:cxn>
                <a:cxn ang="0">
                  <a:pos x="728" y="263"/>
                </a:cxn>
                <a:cxn ang="0">
                  <a:pos x="673" y="488"/>
                </a:cxn>
                <a:cxn ang="0">
                  <a:pos x="653" y="580"/>
                </a:cxn>
                <a:cxn ang="0">
                  <a:pos x="647" y="641"/>
                </a:cxn>
                <a:cxn ang="0">
                  <a:pos x="658" y="682"/>
                </a:cxn>
                <a:cxn ang="0">
                  <a:pos x="694" y="702"/>
                </a:cxn>
                <a:cxn ang="0">
                  <a:pos x="748" y="673"/>
                </a:cxn>
                <a:cxn ang="0">
                  <a:pos x="786" y="598"/>
                </a:cxn>
                <a:cxn ang="0">
                  <a:pos x="815" y="499"/>
                </a:cxn>
                <a:cxn ang="0">
                  <a:pos x="827" y="473"/>
                </a:cxn>
                <a:cxn ang="0">
                  <a:pos x="841" y="471"/>
                </a:cxn>
                <a:cxn ang="0">
                  <a:pos x="849" y="474"/>
                </a:cxn>
                <a:cxn ang="0">
                  <a:pos x="854" y="482"/>
                </a:cxn>
                <a:cxn ang="0">
                  <a:pos x="852" y="505"/>
                </a:cxn>
                <a:cxn ang="0">
                  <a:pos x="834" y="571"/>
                </a:cxn>
                <a:cxn ang="0">
                  <a:pos x="807" y="648"/>
                </a:cxn>
                <a:cxn ang="0">
                  <a:pos x="760" y="712"/>
                </a:cxn>
                <a:cxn ang="0">
                  <a:pos x="692" y="737"/>
                </a:cxn>
                <a:cxn ang="0">
                  <a:pos x="611" y="713"/>
                </a:cxn>
                <a:cxn ang="0">
                  <a:pos x="558" y="649"/>
                </a:cxn>
                <a:cxn ang="0">
                  <a:pos x="521" y="652"/>
                </a:cxn>
                <a:cxn ang="0">
                  <a:pos x="460" y="702"/>
                </a:cxn>
                <a:cxn ang="0">
                  <a:pos x="375" y="735"/>
                </a:cxn>
                <a:cxn ang="0">
                  <a:pos x="297" y="734"/>
                </a:cxn>
                <a:cxn ang="0">
                  <a:pos x="212" y="705"/>
                </a:cxn>
                <a:cxn ang="0">
                  <a:pos x="157" y="807"/>
                </a:cxn>
                <a:cxn ang="0">
                  <a:pos x="126" y="934"/>
                </a:cxn>
                <a:cxn ang="0">
                  <a:pos x="109" y="1006"/>
                </a:cxn>
                <a:cxn ang="0">
                  <a:pos x="99" y="1037"/>
                </a:cxn>
                <a:cxn ang="0">
                  <a:pos x="76" y="1059"/>
                </a:cxn>
                <a:cxn ang="0">
                  <a:pos x="27" y="1067"/>
                </a:cxn>
                <a:cxn ang="0">
                  <a:pos x="0" y="1027"/>
                </a:cxn>
                <a:cxn ang="0">
                  <a:pos x="2" y="1013"/>
                </a:cxn>
                <a:cxn ang="0">
                  <a:pos x="239" y="38"/>
                </a:cxn>
                <a:cxn ang="0">
                  <a:pos x="272" y="6"/>
                </a:cxn>
                <a:cxn ang="0">
                  <a:pos x="295" y="0"/>
                </a:cxn>
              </a:cxnLst>
              <a:rect l="0" t="0" r="r" b="b"/>
              <a:pathLst>
                <a:path w="854" h="1070">
                  <a:moveTo>
                    <a:pt x="295" y="0"/>
                  </a:moveTo>
                  <a:lnTo>
                    <a:pt x="311" y="2"/>
                  </a:lnTo>
                  <a:lnTo>
                    <a:pt x="323" y="7"/>
                  </a:lnTo>
                  <a:lnTo>
                    <a:pt x="334" y="17"/>
                  </a:lnTo>
                  <a:lnTo>
                    <a:pt x="340" y="28"/>
                  </a:lnTo>
                  <a:lnTo>
                    <a:pt x="342" y="43"/>
                  </a:lnTo>
                  <a:lnTo>
                    <a:pt x="342" y="50"/>
                  </a:lnTo>
                  <a:lnTo>
                    <a:pt x="339" y="62"/>
                  </a:lnTo>
                  <a:lnTo>
                    <a:pt x="335" y="77"/>
                  </a:lnTo>
                  <a:lnTo>
                    <a:pt x="330" y="95"/>
                  </a:lnTo>
                  <a:lnTo>
                    <a:pt x="325" y="114"/>
                  </a:lnTo>
                  <a:lnTo>
                    <a:pt x="321" y="132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250" y="423"/>
                  </a:lnTo>
                  <a:lnTo>
                    <a:pt x="241" y="467"/>
                  </a:lnTo>
                  <a:lnTo>
                    <a:pt x="231" y="513"/>
                  </a:lnTo>
                  <a:lnTo>
                    <a:pt x="229" y="560"/>
                  </a:lnTo>
                  <a:lnTo>
                    <a:pt x="230" y="592"/>
                  </a:lnTo>
                  <a:lnTo>
                    <a:pt x="235" y="620"/>
                  </a:lnTo>
                  <a:lnTo>
                    <a:pt x="245" y="643"/>
                  </a:lnTo>
                  <a:lnTo>
                    <a:pt x="258" y="663"/>
                  </a:lnTo>
                  <a:lnTo>
                    <a:pt x="274" y="680"/>
                  </a:lnTo>
                  <a:lnTo>
                    <a:pt x="295" y="692"/>
                  </a:lnTo>
                  <a:lnTo>
                    <a:pt x="319" y="699"/>
                  </a:lnTo>
                  <a:lnTo>
                    <a:pt x="347" y="702"/>
                  </a:lnTo>
                  <a:lnTo>
                    <a:pt x="381" y="698"/>
                  </a:lnTo>
                  <a:lnTo>
                    <a:pt x="410" y="688"/>
                  </a:lnTo>
                  <a:lnTo>
                    <a:pt x="439" y="674"/>
                  </a:lnTo>
                  <a:lnTo>
                    <a:pt x="464" y="656"/>
                  </a:lnTo>
                  <a:lnTo>
                    <a:pt x="486" y="637"/>
                  </a:lnTo>
                  <a:lnTo>
                    <a:pt x="504" y="616"/>
                  </a:lnTo>
                  <a:lnTo>
                    <a:pt x="521" y="596"/>
                  </a:lnTo>
                  <a:lnTo>
                    <a:pt x="534" y="577"/>
                  </a:lnTo>
                  <a:lnTo>
                    <a:pt x="542" y="562"/>
                  </a:lnTo>
                  <a:lnTo>
                    <a:pt x="548" y="550"/>
                  </a:lnTo>
                  <a:lnTo>
                    <a:pt x="550" y="545"/>
                  </a:lnTo>
                  <a:lnTo>
                    <a:pt x="553" y="534"/>
                  </a:lnTo>
                  <a:lnTo>
                    <a:pt x="558" y="513"/>
                  </a:lnTo>
                  <a:lnTo>
                    <a:pt x="565" y="487"/>
                  </a:lnTo>
                  <a:lnTo>
                    <a:pt x="573" y="455"/>
                  </a:lnTo>
                  <a:lnTo>
                    <a:pt x="583" y="418"/>
                  </a:lnTo>
                  <a:lnTo>
                    <a:pt x="592" y="380"/>
                  </a:lnTo>
                  <a:lnTo>
                    <a:pt x="667" y="74"/>
                  </a:lnTo>
                  <a:lnTo>
                    <a:pt x="674" y="55"/>
                  </a:lnTo>
                  <a:lnTo>
                    <a:pt x="682" y="41"/>
                  </a:lnTo>
                  <a:lnTo>
                    <a:pt x="693" y="30"/>
                  </a:lnTo>
                  <a:lnTo>
                    <a:pt x="704" y="24"/>
                  </a:lnTo>
                  <a:lnTo>
                    <a:pt x="714" y="20"/>
                  </a:lnTo>
                  <a:lnTo>
                    <a:pt x="723" y="18"/>
                  </a:lnTo>
                  <a:lnTo>
                    <a:pt x="728" y="18"/>
                  </a:lnTo>
                  <a:lnTo>
                    <a:pt x="741" y="20"/>
                  </a:lnTo>
                  <a:lnTo>
                    <a:pt x="753" y="25"/>
                  </a:lnTo>
                  <a:lnTo>
                    <a:pt x="764" y="34"/>
                  </a:lnTo>
                  <a:lnTo>
                    <a:pt x="771" y="46"/>
                  </a:lnTo>
                  <a:lnTo>
                    <a:pt x="774" y="62"/>
                  </a:lnTo>
                  <a:lnTo>
                    <a:pt x="772" y="71"/>
                  </a:lnTo>
                  <a:lnTo>
                    <a:pt x="770" y="87"/>
                  </a:lnTo>
                  <a:lnTo>
                    <a:pt x="764" y="106"/>
                  </a:lnTo>
                  <a:lnTo>
                    <a:pt x="760" y="128"/>
                  </a:lnTo>
                  <a:lnTo>
                    <a:pt x="755" y="152"/>
                  </a:lnTo>
                  <a:lnTo>
                    <a:pt x="751" y="171"/>
                  </a:lnTo>
                  <a:lnTo>
                    <a:pt x="745" y="189"/>
                  </a:lnTo>
                  <a:lnTo>
                    <a:pt x="740" y="213"/>
                  </a:lnTo>
                  <a:lnTo>
                    <a:pt x="733" y="239"/>
                  </a:lnTo>
                  <a:lnTo>
                    <a:pt x="728" y="263"/>
                  </a:lnTo>
                  <a:lnTo>
                    <a:pt x="724" y="282"/>
                  </a:lnTo>
                  <a:lnTo>
                    <a:pt x="679" y="459"/>
                  </a:lnTo>
                  <a:lnTo>
                    <a:pt x="673" y="488"/>
                  </a:lnTo>
                  <a:lnTo>
                    <a:pt x="665" y="520"/>
                  </a:lnTo>
                  <a:lnTo>
                    <a:pt x="658" y="550"/>
                  </a:lnTo>
                  <a:lnTo>
                    <a:pt x="653" y="580"/>
                  </a:lnTo>
                  <a:lnTo>
                    <a:pt x="648" y="606"/>
                  </a:lnTo>
                  <a:lnTo>
                    <a:pt x="647" y="627"/>
                  </a:lnTo>
                  <a:lnTo>
                    <a:pt x="647" y="641"/>
                  </a:lnTo>
                  <a:lnTo>
                    <a:pt x="648" y="656"/>
                  </a:lnTo>
                  <a:lnTo>
                    <a:pt x="653" y="670"/>
                  </a:lnTo>
                  <a:lnTo>
                    <a:pt x="658" y="682"/>
                  </a:lnTo>
                  <a:lnTo>
                    <a:pt x="666" y="692"/>
                  </a:lnTo>
                  <a:lnTo>
                    <a:pt x="678" y="699"/>
                  </a:lnTo>
                  <a:lnTo>
                    <a:pt x="694" y="702"/>
                  </a:lnTo>
                  <a:lnTo>
                    <a:pt x="714" y="698"/>
                  </a:lnTo>
                  <a:lnTo>
                    <a:pt x="732" y="688"/>
                  </a:lnTo>
                  <a:lnTo>
                    <a:pt x="748" y="673"/>
                  </a:lnTo>
                  <a:lnTo>
                    <a:pt x="762" y="652"/>
                  </a:lnTo>
                  <a:lnTo>
                    <a:pt x="775" y="627"/>
                  </a:lnTo>
                  <a:lnTo>
                    <a:pt x="786" y="598"/>
                  </a:lnTo>
                  <a:lnTo>
                    <a:pt x="797" y="567"/>
                  </a:lnTo>
                  <a:lnTo>
                    <a:pt x="806" y="534"/>
                  </a:lnTo>
                  <a:lnTo>
                    <a:pt x="815" y="499"/>
                  </a:lnTo>
                  <a:lnTo>
                    <a:pt x="818" y="485"/>
                  </a:lnTo>
                  <a:lnTo>
                    <a:pt x="822" y="477"/>
                  </a:lnTo>
                  <a:lnTo>
                    <a:pt x="827" y="473"/>
                  </a:lnTo>
                  <a:lnTo>
                    <a:pt x="838" y="471"/>
                  </a:lnTo>
                  <a:lnTo>
                    <a:pt x="838" y="471"/>
                  </a:lnTo>
                  <a:lnTo>
                    <a:pt x="841" y="471"/>
                  </a:lnTo>
                  <a:lnTo>
                    <a:pt x="844" y="471"/>
                  </a:lnTo>
                  <a:lnTo>
                    <a:pt x="846" y="473"/>
                  </a:lnTo>
                  <a:lnTo>
                    <a:pt x="849" y="474"/>
                  </a:lnTo>
                  <a:lnTo>
                    <a:pt x="850" y="475"/>
                  </a:lnTo>
                  <a:lnTo>
                    <a:pt x="853" y="478"/>
                  </a:lnTo>
                  <a:lnTo>
                    <a:pt x="854" y="482"/>
                  </a:lnTo>
                  <a:lnTo>
                    <a:pt x="854" y="487"/>
                  </a:lnTo>
                  <a:lnTo>
                    <a:pt x="854" y="492"/>
                  </a:lnTo>
                  <a:lnTo>
                    <a:pt x="852" y="505"/>
                  </a:lnTo>
                  <a:lnTo>
                    <a:pt x="848" y="523"/>
                  </a:lnTo>
                  <a:lnTo>
                    <a:pt x="841" y="546"/>
                  </a:lnTo>
                  <a:lnTo>
                    <a:pt x="834" y="571"/>
                  </a:lnTo>
                  <a:lnTo>
                    <a:pt x="826" y="598"/>
                  </a:lnTo>
                  <a:lnTo>
                    <a:pt x="818" y="624"/>
                  </a:lnTo>
                  <a:lnTo>
                    <a:pt x="807" y="648"/>
                  </a:lnTo>
                  <a:lnTo>
                    <a:pt x="794" y="673"/>
                  </a:lnTo>
                  <a:lnTo>
                    <a:pt x="779" y="693"/>
                  </a:lnTo>
                  <a:lnTo>
                    <a:pt x="760" y="712"/>
                  </a:lnTo>
                  <a:lnTo>
                    <a:pt x="740" y="725"/>
                  </a:lnTo>
                  <a:lnTo>
                    <a:pt x="717" y="734"/>
                  </a:lnTo>
                  <a:lnTo>
                    <a:pt x="692" y="737"/>
                  </a:lnTo>
                  <a:lnTo>
                    <a:pt x="662" y="734"/>
                  </a:lnTo>
                  <a:lnTo>
                    <a:pt x="635" y="727"/>
                  </a:lnTo>
                  <a:lnTo>
                    <a:pt x="611" y="713"/>
                  </a:lnTo>
                  <a:lnTo>
                    <a:pt x="589" y="696"/>
                  </a:lnTo>
                  <a:lnTo>
                    <a:pt x="572" y="674"/>
                  </a:lnTo>
                  <a:lnTo>
                    <a:pt x="558" y="649"/>
                  </a:lnTo>
                  <a:lnTo>
                    <a:pt x="550" y="620"/>
                  </a:lnTo>
                  <a:lnTo>
                    <a:pt x="535" y="635"/>
                  </a:lnTo>
                  <a:lnTo>
                    <a:pt x="521" y="652"/>
                  </a:lnTo>
                  <a:lnTo>
                    <a:pt x="503" y="670"/>
                  </a:lnTo>
                  <a:lnTo>
                    <a:pt x="483" y="687"/>
                  </a:lnTo>
                  <a:lnTo>
                    <a:pt x="460" y="702"/>
                  </a:lnTo>
                  <a:lnTo>
                    <a:pt x="434" y="716"/>
                  </a:lnTo>
                  <a:lnTo>
                    <a:pt x="406" y="727"/>
                  </a:lnTo>
                  <a:lnTo>
                    <a:pt x="375" y="735"/>
                  </a:lnTo>
                  <a:lnTo>
                    <a:pt x="339" y="737"/>
                  </a:lnTo>
                  <a:lnTo>
                    <a:pt x="320" y="737"/>
                  </a:lnTo>
                  <a:lnTo>
                    <a:pt x="297" y="734"/>
                  </a:lnTo>
                  <a:lnTo>
                    <a:pt x="270" y="728"/>
                  </a:lnTo>
                  <a:lnTo>
                    <a:pt x="242" y="718"/>
                  </a:lnTo>
                  <a:lnTo>
                    <a:pt x="212" y="705"/>
                  </a:lnTo>
                  <a:lnTo>
                    <a:pt x="186" y="687"/>
                  </a:lnTo>
                  <a:lnTo>
                    <a:pt x="171" y="750"/>
                  </a:lnTo>
                  <a:lnTo>
                    <a:pt x="157" y="807"/>
                  </a:lnTo>
                  <a:lnTo>
                    <a:pt x="145" y="856"/>
                  </a:lnTo>
                  <a:lnTo>
                    <a:pt x="136" y="898"/>
                  </a:lnTo>
                  <a:lnTo>
                    <a:pt x="126" y="934"/>
                  </a:lnTo>
                  <a:lnTo>
                    <a:pt x="120" y="963"/>
                  </a:lnTo>
                  <a:lnTo>
                    <a:pt x="113" y="988"/>
                  </a:lnTo>
                  <a:lnTo>
                    <a:pt x="109" y="1006"/>
                  </a:lnTo>
                  <a:lnTo>
                    <a:pt x="105" y="1020"/>
                  </a:lnTo>
                  <a:lnTo>
                    <a:pt x="102" y="1031"/>
                  </a:lnTo>
                  <a:lnTo>
                    <a:pt x="99" y="1037"/>
                  </a:lnTo>
                  <a:lnTo>
                    <a:pt x="95" y="1042"/>
                  </a:lnTo>
                  <a:lnTo>
                    <a:pt x="89" y="1050"/>
                  </a:lnTo>
                  <a:lnTo>
                    <a:pt x="76" y="1059"/>
                  </a:lnTo>
                  <a:lnTo>
                    <a:pt x="62" y="1067"/>
                  </a:lnTo>
                  <a:lnTo>
                    <a:pt x="44" y="1070"/>
                  </a:lnTo>
                  <a:lnTo>
                    <a:pt x="27" y="1067"/>
                  </a:lnTo>
                  <a:lnTo>
                    <a:pt x="12" y="1057"/>
                  </a:lnTo>
                  <a:lnTo>
                    <a:pt x="2" y="1043"/>
                  </a:lnTo>
                  <a:lnTo>
                    <a:pt x="0" y="1027"/>
                  </a:lnTo>
                  <a:lnTo>
                    <a:pt x="0" y="1024"/>
                  </a:lnTo>
                  <a:lnTo>
                    <a:pt x="1" y="1020"/>
                  </a:lnTo>
                  <a:lnTo>
                    <a:pt x="2" y="1013"/>
                  </a:lnTo>
                  <a:lnTo>
                    <a:pt x="5" y="1000"/>
                  </a:lnTo>
                  <a:lnTo>
                    <a:pt x="233" y="59"/>
                  </a:lnTo>
                  <a:lnTo>
                    <a:pt x="239" y="38"/>
                  </a:lnTo>
                  <a:lnTo>
                    <a:pt x="250" y="23"/>
                  </a:lnTo>
                  <a:lnTo>
                    <a:pt x="261" y="13"/>
                  </a:lnTo>
                  <a:lnTo>
                    <a:pt x="272" y="6"/>
                  </a:lnTo>
                  <a:lnTo>
                    <a:pt x="282" y="2"/>
                  </a:lnTo>
                  <a:lnTo>
                    <a:pt x="290" y="0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9"/>
            <p:cNvSpPr>
              <a:spLocks/>
            </p:cNvSpPr>
            <p:nvPr/>
          </p:nvSpPr>
          <p:spPr bwMode="auto">
            <a:xfrm>
              <a:off x="2509" y="3361"/>
              <a:ext cx="1244" cy="842"/>
            </a:xfrm>
            <a:custGeom>
              <a:avLst/>
              <a:gdLst/>
              <a:ahLst/>
              <a:cxnLst>
                <a:cxn ang="0">
                  <a:pos x="171" y="26"/>
                </a:cxn>
                <a:cxn ang="0">
                  <a:pos x="242" y="125"/>
                </a:cxn>
                <a:cxn ang="0">
                  <a:pos x="273" y="253"/>
                </a:cxn>
                <a:cxn ang="0">
                  <a:pos x="281" y="365"/>
                </a:cxn>
                <a:cxn ang="0">
                  <a:pos x="280" y="500"/>
                </a:cxn>
                <a:cxn ang="0">
                  <a:pos x="354" y="536"/>
                </a:cxn>
                <a:cxn ang="0">
                  <a:pos x="649" y="71"/>
                </a:cxn>
                <a:cxn ang="0">
                  <a:pos x="645" y="60"/>
                </a:cxn>
                <a:cxn ang="0">
                  <a:pos x="661" y="25"/>
                </a:cxn>
                <a:cxn ang="0">
                  <a:pos x="712" y="0"/>
                </a:cxn>
                <a:cxn ang="0">
                  <a:pos x="730" y="1"/>
                </a:cxn>
                <a:cxn ang="0">
                  <a:pos x="744" y="28"/>
                </a:cxn>
                <a:cxn ang="0">
                  <a:pos x="802" y="193"/>
                </a:cxn>
                <a:cxn ang="0">
                  <a:pos x="864" y="451"/>
                </a:cxn>
                <a:cxn ang="0">
                  <a:pos x="894" y="675"/>
                </a:cxn>
                <a:cxn ang="0">
                  <a:pos x="1077" y="437"/>
                </a:cxn>
                <a:cxn ang="0">
                  <a:pos x="1168" y="272"/>
                </a:cxn>
                <a:cxn ang="0">
                  <a:pos x="1187" y="194"/>
                </a:cxn>
                <a:cxn ang="0">
                  <a:pos x="1174" y="148"/>
                </a:cxn>
                <a:cxn ang="0">
                  <a:pos x="1117" y="114"/>
                </a:cxn>
                <a:cxn ang="0">
                  <a:pos x="1097" y="92"/>
                </a:cxn>
                <a:cxn ang="0">
                  <a:pos x="1114" y="28"/>
                </a:cxn>
                <a:cxn ang="0">
                  <a:pos x="1160" y="0"/>
                </a:cxn>
                <a:cxn ang="0">
                  <a:pos x="1217" y="33"/>
                </a:cxn>
                <a:cxn ang="0">
                  <a:pos x="1244" y="130"/>
                </a:cxn>
                <a:cxn ang="0">
                  <a:pos x="1199" y="305"/>
                </a:cxn>
                <a:cxn ang="0">
                  <a:pos x="1079" y="522"/>
                </a:cxn>
                <a:cxn ang="0">
                  <a:pos x="902" y="754"/>
                </a:cxn>
                <a:cxn ang="0">
                  <a:pos x="853" y="808"/>
                </a:cxn>
                <a:cxn ang="0">
                  <a:pos x="817" y="840"/>
                </a:cxn>
                <a:cxn ang="0">
                  <a:pos x="809" y="839"/>
                </a:cxn>
                <a:cxn ang="0">
                  <a:pos x="805" y="818"/>
                </a:cxn>
                <a:cxn ang="0">
                  <a:pos x="802" y="742"/>
                </a:cxn>
                <a:cxn ang="0">
                  <a:pos x="782" y="565"/>
                </a:cxn>
                <a:cxn ang="0">
                  <a:pos x="732" y="323"/>
                </a:cxn>
                <a:cxn ang="0">
                  <a:pos x="651" y="160"/>
                </a:cxn>
                <a:cxn ang="0">
                  <a:pos x="545" y="344"/>
                </a:cxn>
                <a:cxn ang="0">
                  <a:pos x="373" y="598"/>
                </a:cxn>
                <a:cxn ang="0">
                  <a:pos x="186" y="829"/>
                </a:cxn>
                <a:cxn ang="0">
                  <a:pos x="168" y="842"/>
                </a:cxn>
                <a:cxn ang="0">
                  <a:pos x="158" y="815"/>
                </a:cxn>
                <a:cxn ang="0">
                  <a:pos x="171" y="721"/>
                </a:cxn>
                <a:cxn ang="0">
                  <a:pos x="190" y="453"/>
                </a:cxn>
                <a:cxn ang="0">
                  <a:pos x="182" y="305"/>
                </a:cxn>
                <a:cxn ang="0">
                  <a:pos x="148" y="171"/>
                </a:cxn>
                <a:cxn ang="0">
                  <a:pos x="77" y="80"/>
                </a:cxn>
                <a:cxn ang="0">
                  <a:pos x="7" y="60"/>
                </a:cxn>
                <a:cxn ang="0">
                  <a:pos x="7" y="39"/>
                </a:cxn>
                <a:cxn ang="0">
                  <a:pos x="69" y="1"/>
                </a:cxn>
              </a:cxnLst>
              <a:rect l="0" t="0" r="r" b="b"/>
              <a:pathLst>
                <a:path w="1244" h="842">
                  <a:moveTo>
                    <a:pt x="84" y="0"/>
                  </a:moveTo>
                  <a:lnTo>
                    <a:pt x="117" y="3"/>
                  </a:lnTo>
                  <a:lnTo>
                    <a:pt x="145" y="12"/>
                  </a:lnTo>
                  <a:lnTo>
                    <a:pt x="171" y="26"/>
                  </a:lnTo>
                  <a:lnTo>
                    <a:pt x="194" y="46"/>
                  </a:lnTo>
                  <a:lnTo>
                    <a:pt x="213" y="69"/>
                  </a:lnTo>
                  <a:lnTo>
                    <a:pt x="229" y="96"/>
                  </a:lnTo>
                  <a:lnTo>
                    <a:pt x="242" y="125"/>
                  </a:lnTo>
                  <a:lnTo>
                    <a:pt x="253" y="157"/>
                  </a:lnTo>
                  <a:lnTo>
                    <a:pt x="261" y="189"/>
                  </a:lnTo>
                  <a:lnTo>
                    <a:pt x="268" y="221"/>
                  </a:lnTo>
                  <a:lnTo>
                    <a:pt x="273" y="253"/>
                  </a:lnTo>
                  <a:lnTo>
                    <a:pt x="277" y="285"/>
                  </a:lnTo>
                  <a:lnTo>
                    <a:pt x="280" y="314"/>
                  </a:lnTo>
                  <a:lnTo>
                    <a:pt x="281" y="342"/>
                  </a:lnTo>
                  <a:lnTo>
                    <a:pt x="281" y="365"/>
                  </a:lnTo>
                  <a:lnTo>
                    <a:pt x="281" y="385"/>
                  </a:lnTo>
                  <a:lnTo>
                    <a:pt x="281" y="401"/>
                  </a:lnTo>
                  <a:lnTo>
                    <a:pt x="281" y="450"/>
                  </a:lnTo>
                  <a:lnTo>
                    <a:pt x="280" y="500"/>
                  </a:lnTo>
                  <a:lnTo>
                    <a:pt x="277" y="551"/>
                  </a:lnTo>
                  <a:lnTo>
                    <a:pt x="272" y="600"/>
                  </a:lnTo>
                  <a:lnTo>
                    <a:pt x="268" y="644"/>
                  </a:lnTo>
                  <a:lnTo>
                    <a:pt x="354" y="536"/>
                  </a:lnTo>
                  <a:lnTo>
                    <a:pt x="435" y="425"/>
                  </a:lnTo>
                  <a:lnTo>
                    <a:pt x="511" y="310"/>
                  </a:lnTo>
                  <a:lnTo>
                    <a:pt x="583" y="192"/>
                  </a:lnTo>
                  <a:lnTo>
                    <a:pt x="649" y="71"/>
                  </a:lnTo>
                  <a:lnTo>
                    <a:pt x="649" y="69"/>
                  </a:lnTo>
                  <a:lnTo>
                    <a:pt x="647" y="67"/>
                  </a:lnTo>
                  <a:lnTo>
                    <a:pt x="646" y="64"/>
                  </a:lnTo>
                  <a:lnTo>
                    <a:pt x="645" y="60"/>
                  </a:lnTo>
                  <a:lnTo>
                    <a:pt x="643" y="57"/>
                  </a:lnTo>
                  <a:lnTo>
                    <a:pt x="642" y="55"/>
                  </a:lnTo>
                  <a:lnTo>
                    <a:pt x="649" y="39"/>
                  </a:lnTo>
                  <a:lnTo>
                    <a:pt x="661" y="25"/>
                  </a:lnTo>
                  <a:lnTo>
                    <a:pt x="674" y="15"/>
                  </a:lnTo>
                  <a:lnTo>
                    <a:pt x="688" y="8"/>
                  </a:lnTo>
                  <a:lnTo>
                    <a:pt x="701" y="3"/>
                  </a:lnTo>
                  <a:lnTo>
                    <a:pt x="712" y="0"/>
                  </a:lnTo>
                  <a:lnTo>
                    <a:pt x="719" y="0"/>
                  </a:lnTo>
                  <a:lnTo>
                    <a:pt x="721" y="0"/>
                  </a:lnTo>
                  <a:lnTo>
                    <a:pt x="725" y="0"/>
                  </a:lnTo>
                  <a:lnTo>
                    <a:pt x="730" y="1"/>
                  </a:lnTo>
                  <a:lnTo>
                    <a:pt x="734" y="4"/>
                  </a:lnTo>
                  <a:lnTo>
                    <a:pt x="736" y="10"/>
                  </a:lnTo>
                  <a:lnTo>
                    <a:pt x="740" y="18"/>
                  </a:lnTo>
                  <a:lnTo>
                    <a:pt x="744" y="28"/>
                  </a:lnTo>
                  <a:lnTo>
                    <a:pt x="748" y="37"/>
                  </a:lnTo>
                  <a:lnTo>
                    <a:pt x="751" y="43"/>
                  </a:lnTo>
                  <a:lnTo>
                    <a:pt x="778" y="119"/>
                  </a:lnTo>
                  <a:lnTo>
                    <a:pt x="802" y="193"/>
                  </a:lnTo>
                  <a:lnTo>
                    <a:pt x="822" y="262"/>
                  </a:lnTo>
                  <a:lnTo>
                    <a:pt x="840" y="328"/>
                  </a:lnTo>
                  <a:lnTo>
                    <a:pt x="853" y="392"/>
                  </a:lnTo>
                  <a:lnTo>
                    <a:pt x="864" y="451"/>
                  </a:lnTo>
                  <a:lnTo>
                    <a:pt x="874" y="510"/>
                  </a:lnTo>
                  <a:lnTo>
                    <a:pt x="882" y="567"/>
                  </a:lnTo>
                  <a:lnTo>
                    <a:pt x="888" y="621"/>
                  </a:lnTo>
                  <a:lnTo>
                    <a:pt x="894" y="675"/>
                  </a:lnTo>
                  <a:lnTo>
                    <a:pt x="949" y="610"/>
                  </a:lnTo>
                  <a:lnTo>
                    <a:pt x="997" y="548"/>
                  </a:lnTo>
                  <a:lnTo>
                    <a:pt x="1040" y="492"/>
                  </a:lnTo>
                  <a:lnTo>
                    <a:pt x="1077" y="437"/>
                  </a:lnTo>
                  <a:lnTo>
                    <a:pt x="1106" y="390"/>
                  </a:lnTo>
                  <a:lnTo>
                    <a:pt x="1132" y="346"/>
                  </a:lnTo>
                  <a:lnTo>
                    <a:pt x="1152" y="307"/>
                  </a:lnTo>
                  <a:lnTo>
                    <a:pt x="1168" y="272"/>
                  </a:lnTo>
                  <a:lnTo>
                    <a:pt x="1179" y="243"/>
                  </a:lnTo>
                  <a:lnTo>
                    <a:pt x="1184" y="219"/>
                  </a:lnTo>
                  <a:lnTo>
                    <a:pt x="1187" y="201"/>
                  </a:lnTo>
                  <a:lnTo>
                    <a:pt x="1187" y="194"/>
                  </a:lnTo>
                  <a:lnTo>
                    <a:pt x="1186" y="185"/>
                  </a:lnTo>
                  <a:lnTo>
                    <a:pt x="1183" y="173"/>
                  </a:lnTo>
                  <a:lnTo>
                    <a:pt x="1180" y="161"/>
                  </a:lnTo>
                  <a:lnTo>
                    <a:pt x="1174" y="148"/>
                  </a:lnTo>
                  <a:lnTo>
                    <a:pt x="1166" y="137"/>
                  </a:lnTo>
                  <a:lnTo>
                    <a:pt x="1153" y="126"/>
                  </a:lnTo>
                  <a:lnTo>
                    <a:pt x="1137" y="119"/>
                  </a:lnTo>
                  <a:lnTo>
                    <a:pt x="1117" y="114"/>
                  </a:lnTo>
                  <a:lnTo>
                    <a:pt x="1106" y="112"/>
                  </a:lnTo>
                  <a:lnTo>
                    <a:pt x="1101" y="108"/>
                  </a:lnTo>
                  <a:lnTo>
                    <a:pt x="1098" y="103"/>
                  </a:lnTo>
                  <a:lnTo>
                    <a:pt x="1097" y="92"/>
                  </a:lnTo>
                  <a:lnTo>
                    <a:pt x="1098" y="78"/>
                  </a:lnTo>
                  <a:lnTo>
                    <a:pt x="1102" y="62"/>
                  </a:lnTo>
                  <a:lnTo>
                    <a:pt x="1108" y="44"/>
                  </a:lnTo>
                  <a:lnTo>
                    <a:pt x="1114" y="28"/>
                  </a:lnTo>
                  <a:lnTo>
                    <a:pt x="1124" y="14"/>
                  </a:lnTo>
                  <a:lnTo>
                    <a:pt x="1135" y="3"/>
                  </a:lnTo>
                  <a:lnTo>
                    <a:pt x="1147" y="0"/>
                  </a:lnTo>
                  <a:lnTo>
                    <a:pt x="1160" y="0"/>
                  </a:lnTo>
                  <a:lnTo>
                    <a:pt x="1175" y="4"/>
                  </a:lnTo>
                  <a:lnTo>
                    <a:pt x="1190" y="11"/>
                  </a:lnTo>
                  <a:lnTo>
                    <a:pt x="1203" y="21"/>
                  </a:lnTo>
                  <a:lnTo>
                    <a:pt x="1217" y="33"/>
                  </a:lnTo>
                  <a:lnTo>
                    <a:pt x="1227" y="50"/>
                  </a:lnTo>
                  <a:lnTo>
                    <a:pt x="1236" y="72"/>
                  </a:lnTo>
                  <a:lnTo>
                    <a:pt x="1242" y="98"/>
                  </a:lnTo>
                  <a:lnTo>
                    <a:pt x="1244" y="130"/>
                  </a:lnTo>
                  <a:lnTo>
                    <a:pt x="1241" y="169"/>
                  </a:lnTo>
                  <a:lnTo>
                    <a:pt x="1233" y="211"/>
                  </a:lnTo>
                  <a:lnTo>
                    <a:pt x="1218" y="257"/>
                  </a:lnTo>
                  <a:lnTo>
                    <a:pt x="1199" y="305"/>
                  </a:lnTo>
                  <a:lnTo>
                    <a:pt x="1176" y="357"/>
                  </a:lnTo>
                  <a:lnTo>
                    <a:pt x="1148" y="410"/>
                  </a:lnTo>
                  <a:lnTo>
                    <a:pt x="1116" y="465"/>
                  </a:lnTo>
                  <a:lnTo>
                    <a:pt x="1079" y="522"/>
                  </a:lnTo>
                  <a:lnTo>
                    <a:pt x="1040" y="579"/>
                  </a:lnTo>
                  <a:lnTo>
                    <a:pt x="997" y="637"/>
                  </a:lnTo>
                  <a:lnTo>
                    <a:pt x="950" y="696"/>
                  </a:lnTo>
                  <a:lnTo>
                    <a:pt x="902" y="754"/>
                  </a:lnTo>
                  <a:lnTo>
                    <a:pt x="891" y="767"/>
                  </a:lnTo>
                  <a:lnTo>
                    <a:pt x="879" y="780"/>
                  </a:lnTo>
                  <a:lnTo>
                    <a:pt x="867" y="794"/>
                  </a:lnTo>
                  <a:lnTo>
                    <a:pt x="853" y="808"/>
                  </a:lnTo>
                  <a:lnTo>
                    <a:pt x="841" y="822"/>
                  </a:lnTo>
                  <a:lnTo>
                    <a:pt x="832" y="832"/>
                  </a:lnTo>
                  <a:lnTo>
                    <a:pt x="822" y="839"/>
                  </a:lnTo>
                  <a:lnTo>
                    <a:pt x="817" y="840"/>
                  </a:lnTo>
                  <a:lnTo>
                    <a:pt x="816" y="840"/>
                  </a:lnTo>
                  <a:lnTo>
                    <a:pt x="813" y="840"/>
                  </a:lnTo>
                  <a:lnTo>
                    <a:pt x="812" y="840"/>
                  </a:lnTo>
                  <a:lnTo>
                    <a:pt x="809" y="839"/>
                  </a:lnTo>
                  <a:lnTo>
                    <a:pt x="808" y="836"/>
                  </a:lnTo>
                  <a:lnTo>
                    <a:pt x="806" y="832"/>
                  </a:lnTo>
                  <a:lnTo>
                    <a:pt x="805" y="826"/>
                  </a:lnTo>
                  <a:lnTo>
                    <a:pt x="805" y="818"/>
                  </a:lnTo>
                  <a:lnTo>
                    <a:pt x="805" y="803"/>
                  </a:lnTo>
                  <a:lnTo>
                    <a:pt x="805" y="790"/>
                  </a:lnTo>
                  <a:lnTo>
                    <a:pt x="804" y="771"/>
                  </a:lnTo>
                  <a:lnTo>
                    <a:pt x="802" y="742"/>
                  </a:lnTo>
                  <a:lnTo>
                    <a:pt x="798" y="707"/>
                  </a:lnTo>
                  <a:lnTo>
                    <a:pt x="794" y="665"/>
                  </a:lnTo>
                  <a:lnTo>
                    <a:pt x="789" y="618"/>
                  </a:lnTo>
                  <a:lnTo>
                    <a:pt x="782" y="565"/>
                  </a:lnTo>
                  <a:lnTo>
                    <a:pt x="773" y="510"/>
                  </a:lnTo>
                  <a:lnTo>
                    <a:pt x="760" y="450"/>
                  </a:lnTo>
                  <a:lnTo>
                    <a:pt x="748" y="387"/>
                  </a:lnTo>
                  <a:lnTo>
                    <a:pt x="732" y="323"/>
                  </a:lnTo>
                  <a:lnTo>
                    <a:pt x="713" y="258"/>
                  </a:lnTo>
                  <a:lnTo>
                    <a:pt x="693" y="193"/>
                  </a:lnTo>
                  <a:lnTo>
                    <a:pt x="669" y="128"/>
                  </a:lnTo>
                  <a:lnTo>
                    <a:pt x="651" y="160"/>
                  </a:lnTo>
                  <a:lnTo>
                    <a:pt x="631" y="198"/>
                  </a:lnTo>
                  <a:lnTo>
                    <a:pt x="606" y="242"/>
                  </a:lnTo>
                  <a:lnTo>
                    <a:pt x="577" y="292"/>
                  </a:lnTo>
                  <a:lnTo>
                    <a:pt x="545" y="344"/>
                  </a:lnTo>
                  <a:lnTo>
                    <a:pt x="509" y="403"/>
                  </a:lnTo>
                  <a:lnTo>
                    <a:pt x="468" y="464"/>
                  </a:lnTo>
                  <a:lnTo>
                    <a:pt x="423" y="529"/>
                  </a:lnTo>
                  <a:lnTo>
                    <a:pt x="373" y="598"/>
                  </a:lnTo>
                  <a:lnTo>
                    <a:pt x="319" y="669"/>
                  </a:lnTo>
                  <a:lnTo>
                    <a:pt x="260" y="743"/>
                  </a:lnTo>
                  <a:lnTo>
                    <a:pt x="195" y="818"/>
                  </a:lnTo>
                  <a:lnTo>
                    <a:pt x="186" y="829"/>
                  </a:lnTo>
                  <a:lnTo>
                    <a:pt x="179" y="836"/>
                  </a:lnTo>
                  <a:lnTo>
                    <a:pt x="174" y="839"/>
                  </a:lnTo>
                  <a:lnTo>
                    <a:pt x="171" y="840"/>
                  </a:lnTo>
                  <a:lnTo>
                    <a:pt x="168" y="842"/>
                  </a:lnTo>
                  <a:lnTo>
                    <a:pt x="162" y="839"/>
                  </a:lnTo>
                  <a:lnTo>
                    <a:pt x="159" y="830"/>
                  </a:lnTo>
                  <a:lnTo>
                    <a:pt x="158" y="818"/>
                  </a:lnTo>
                  <a:lnTo>
                    <a:pt x="158" y="815"/>
                  </a:lnTo>
                  <a:lnTo>
                    <a:pt x="159" y="811"/>
                  </a:lnTo>
                  <a:lnTo>
                    <a:pt x="159" y="804"/>
                  </a:lnTo>
                  <a:lnTo>
                    <a:pt x="160" y="790"/>
                  </a:lnTo>
                  <a:lnTo>
                    <a:pt x="171" y="721"/>
                  </a:lnTo>
                  <a:lnTo>
                    <a:pt x="179" y="650"/>
                  </a:lnTo>
                  <a:lnTo>
                    <a:pt x="186" y="579"/>
                  </a:lnTo>
                  <a:lnTo>
                    <a:pt x="190" y="512"/>
                  </a:lnTo>
                  <a:lnTo>
                    <a:pt x="190" y="453"/>
                  </a:lnTo>
                  <a:lnTo>
                    <a:pt x="190" y="417"/>
                  </a:lnTo>
                  <a:lnTo>
                    <a:pt x="188" y="379"/>
                  </a:lnTo>
                  <a:lnTo>
                    <a:pt x="186" y="343"/>
                  </a:lnTo>
                  <a:lnTo>
                    <a:pt x="182" y="305"/>
                  </a:lnTo>
                  <a:lnTo>
                    <a:pt x="176" y="269"/>
                  </a:lnTo>
                  <a:lnTo>
                    <a:pt x="170" y="235"/>
                  </a:lnTo>
                  <a:lnTo>
                    <a:pt x="160" y="201"/>
                  </a:lnTo>
                  <a:lnTo>
                    <a:pt x="148" y="171"/>
                  </a:lnTo>
                  <a:lnTo>
                    <a:pt x="135" y="142"/>
                  </a:lnTo>
                  <a:lnTo>
                    <a:pt x="119" y="118"/>
                  </a:lnTo>
                  <a:lnTo>
                    <a:pt x="98" y="97"/>
                  </a:lnTo>
                  <a:lnTo>
                    <a:pt x="77" y="80"/>
                  </a:lnTo>
                  <a:lnTo>
                    <a:pt x="51" y="69"/>
                  </a:lnTo>
                  <a:lnTo>
                    <a:pt x="22" y="64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4" y="60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7" y="39"/>
                  </a:lnTo>
                  <a:lnTo>
                    <a:pt x="20" y="23"/>
                  </a:lnTo>
                  <a:lnTo>
                    <a:pt x="35" y="14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90"/>
            <p:cNvSpPr>
              <a:spLocks/>
            </p:cNvSpPr>
            <p:nvPr/>
          </p:nvSpPr>
          <p:spPr bwMode="auto">
            <a:xfrm>
              <a:off x="4035" y="2690"/>
              <a:ext cx="368" cy="1626"/>
            </a:xfrm>
            <a:custGeom>
              <a:avLst/>
              <a:gdLst/>
              <a:ahLst/>
              <a:cxnLst>
                <a:cxn ang="0">
                  <a:pos x="354" y="1"/>
                </a:cxn>
                <a:cxn ang="0">
                  <a:pos x="362" y="4"/>
                </a:cxn>
                <a:cxn ang="0">
                  <a:pos x="366" y="13"/>
                </a:cxn>
                <a:cxn ang="0">
                  <a:pos x="366" y="19"/>
                </a:cxn>
                <a:cxn ang="0">
                  <a:pos x="362" y="28"/>
                </a:cxn>
                <a:cxn ang="0">
                  <a:pos x="345" y="43"/>
                </a:cxn>
                <a:cxn ang="0">
                  <a:pos x="252" y="163"/>
                </a:cxn>
                <a:cxn ang="0">
                  <a:pos x="183" y="294"/>
                </a:cxn>
                <a:cxn ang="0">
                  <a:pos x="136" y="435"/>
                </a:cxn>
                <a:cxn ang="0">
                  <a:pos x="107" y="583"/>
                </a:cxn>
                <a:cxn ang="0">
                  <a:pos x="93" y="736"/>
                </a:cxn>
                <a:cxn ang="0">
                  <a:pos x="93" y="876"/>
                </a:cxn>
                <a:cxn ang="0">
                  <a:pos x="103" y="1008"/>
                </a:cxn>
                <a:cxn ang="0">
                  <a:pos x="125" y="1143"/>
                </a:cxn>
                <a:cxn ang="0">
                  <a:pos x="162" y="1276"/>
                </a:cxn>
                <a:cxn ang="0">
                  <a:pos x="217" y="1404"/>
                </a:cxn>
                <a:cxn ang="0">
                  <a:pos x="294" y="1522"/>
                </a:cxn>
                <a:cxn ang="0">
                  <a:pos x="352" y="1588"/>
                </a:cxn>
                <a:cxn ang="0">
                  <a:pos x="364" y="1601"/>
                </a:cxn>
                <a:cxn ang="0">
                  <a:pos x="366" y="1608"/>
                </a:cxn>
                <a:cxn ang="0">
                  <a:pos x="368" y="1611"/>
                </a:cxn>
                <a:cxn ang="0">
                  <a:pos x="365" y="1619"/>
                </a:cxn>
                <a:cxn ang="0">
                  <a:pos x="358" y="1625"/>
                </a:cxn>
                <a:cxn ang="0">
                  <a:pos x="350" y="1626"/>
                </a:cxn>
                <a:cxn ang="0">
                  <a:pos x="333" y="1618"/>
                </a:cxn>
                <a:cxn ang="0">
                  <a:pos x="300" y="1592"/>
                </a:cxn>
                <a:cxn ang="0">
                  <a:pos x="257" y="1549"/>
                </a:cxn>
                <a:cxn ang="0">
                  <a:pos x="206" y="1489"/>
                </a:cxn>
                <a:cxn ang="0">
                  <a:pos x="154" y="1413"/>
                </a:cxn>
                <a:cxn ang="0">
                  <a:pos x="104" y="1319"/>
                </a:cxn>
                <a:cxn ang="0">
                  <a:pos x="46" y="1163"/>
                </a:cxn>
                <a:cxn ang="0">
                  <a:pos x="14" y="1010"/>
                </a:cxn>
                <a:cxn ang="0">
                  <a:pos x="2" y="872"/>
                </a:cxn>
                <a:cxn ang="0">
                  <a:pos x="2" y="742"/>
                </a:cxn>
                <a:cxn ang="0">
                  <a:pos x="20" y="582"/>
                </a:cxn>
                <a:cxn ang="0">
                  <a:pos x="65" y="407"/>
                </a:cxn>
                <a:cxn ang="0">
                  <a:pos x="124" y="268"/>
                </a:cxn>
                <a:cxn ang="0">
                  <a:pos x="177" y="181"/>
                </a:cxn>
                <a:cxn ang="0">
                  <a:pos x="229" y="110"/>
                </a:cxn>
                <a:cxn ang="0">
                  <a:pos x="278" y="57"/>
                </a:cxn>
                <a:cxn ang="0">
                  <a:pos x="318" y="21"/>
                </a:cxn>
                <a:cxn ang="0">
                  <a:pos x="343" y="3"/>
                </a:cxn>
              </a:cxnLst>
              <a:rect l="0" t="0" r="r" b="b"/>
              <a:pathLst>
                <a:path w="368" h="1626">
                  <a:moveTo>
                    <a:pt x="350" y="0"/>
                  </a:moveTo>
                  <a:lnTo>
                    <a:pt x="354" y="1"/>
                  </a:lnTo>
                  <a:lnTo>
                    <a:pt x="358" y="1"/>
                  </a:lnTo>
                  <a:lnTo>
                    <a:pt x="362" y="4"/>
                  </a:lnTo>
                  <a:lnTo>
                    <a:pt x="365" y="8"/>
                  </a:lnTo>
                  <a:lnTo>
                    <a:pt x="366" y="13"/>
                  </a:lnTo>
                  <a:lnTo>
                    <a:pt x="368" y="18"/>
                  </a:lnTo>
                  <a:lnTo>
                    <a:pt x="366" y="19"/>
                  </a:lnTo>
                  <a:lnTo>
                    <a:pt x="366" y="24"/>
                  </a:lnTo>
                  <a:lnTo>
                    <a:pt x="362" y="28"/>
                  </a:lnTo>
                  <a:lnTo>
                    <a:pt x="356" y="35"/>
                  </a:lnTo>
                  <a:lnTo>
                    <a:pt x="345" y="43"/>
                  </a:lnTo>
                  <a:lnTo>
                    <a:pt x="295" y="101"/>
                  </a:lnTo>
                  <a:lnTo>
                    <a:pt x="252" y="163"/>
                  </a:lnTo>
                  <a:lnTo>
                    <a:pt x="214" y="226"/>
                  </a:lnTo>
                  <a:lnTo>
                    <a:pt x="183" y="294"/>
                  </a:lnTo>
                  <a:lnTo>
                    <a:pt x="158" y="364"/>
                  </a:lnTo>
                  <a:lnTo>
                    <a:pt x="136" y="435"/>
                  </a:lnTo>
                  <a:lnTo>
                    <a:pt x="119" y="508"/>
                  </a:lnTo>
                  <a:lnTo>
                    <a:pt x="107" y="583"/>
                  </a:lnTo>
                  <a:lnTo>
                    <a:pt x="99" y="660"/>
                  </a:lnTo>
                  <a:lnTo>
                    <a:pt x="93" y="736"/>
                  </a:lnTo>
                  <a:lnTo>
                    <a:pt x="92" y="814"/>
                  </a:lnTo>
                  <a:lnTo>
                    <a:pt x="93" y="876"/>
                  </a:lnTo>
                  <a:lnTo>
                    <a:pt x="97" y="942"/>
                  </a:lnTo>
                  <a:lnTo>
                    <a:pt x="103" y="1008"/>
                  </a:lnTo>
                  <a:lnTo>
                    <a:pt x="112" y="1075"/>
                  </a:lnTo>
                  <a:lnTo>
                    <a:pt x="125" y="1143"/>
                  </a:lnTo>
                  <a:lnTo>
                    <a:pt x="142" y="1210"/>
                  </a:lnTo>
                  <a:lnTo>
                    <a:pt x="162" y="1276"/>
                  </a:lnTo>
                  <a:lnTo>
                    <a:pt x="187" y="1342"/>
                  </a:lnTo>
                  <a:lnTo>
                    <a:pt x="217" y="1404"/>
                  </a:lnTo>
                  <a:lnTo>
                    <a:pt x="253" y="1465"/>
                  </a:lnTo>
                  <a:lnTo>
                    <a:pt x="294" y="1522"/>
                  </a:lnTo>
                  <a:lnTo>
                    <a:pt x="339" y="1576"/>
                  </a:lnTo>
                  <a:lnTo>
                    <a:pt x="352" y="1588"/>
                  </a:lnTo>
                  <a:lnTo>
                    <a:pt x="360" y="1596"/>
                  </a:lnTo>
                  <a:lnTo>
                    <a:pt x="364" y="1601"/>
                  </a:lnTo>
                  <a:lnTo>
                    <a:pt x="366" y="1606"/>
                  </a:lnTo>
                  <a:lnTo>
                    <a:pt x="366" y="1608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6" y="1617"/>
                  </a:lnTo>
                  <a:lnTo>
                    <a:pt x="365" y="1619"/>
                  </a:lnTo>
                  <a:lnTo>
                    <a:pt x="362" y="1624"/>
                  </a:lnTo>
                  <a:lnTo>
                    <a:pt x="358" y="1625"/>
                  </a:lnTo>
                  <a:lnTo>
                    <a:pt x="354" y="1626"/>
                  </a:lnTo>
                  <a:lnTo>
                    <a:pt x="350" y="1626"/>
                  </a:lnTo>
                  <a:lnTo>
                    <a:pt x="343" y="1625"/>
                  </a:lnTo>
                  <a:lnTo>
                    <a:pt x="333" y="1618"/>
                  </a:lnTo>
                  <a:lnTo>
                    <a:pt x="318" y="1607"/>
                  </a:lnTo>
                  <a:lnTo>
                    <a:pt x="300" y="1592"/>
                  </a:lnTo>
                  <a:lnTo>
                    <a:pt x="280" y="1572"/>
                  </a:lnTo>
                  <a:lnTo>
                    <a:pt x="257" y="1549"/>
                  </a:lnTo>
                  <a:lnTo>
                    <a:pt x="232" y="1521"/>
                  </a:lnTo>
                  <a:lnTo>
                    <a:pt x="206" y="1489"/>
                  </a:lnTo>
                  <a:lnTo>
                    <a:pt x="181" y="1453"/>
                  </a:lnTo>
                  <a:lnTo>
                    <a:pt x="154" y="1413"/>
                  </a:lnTo>
                  <a:lnTo>
                    <a:pt x="128" y="1368"/>
                  </a:lnTo>
                  <a:lnTo>
                    <a:pt x="104" y="1319"/>
                  </a:lnTo>
                  <a:lnTo>
                    <a:pt x="72" y="1242"/>
                  </a:lnTo>
                  <a:lnTo>
                    <a:pt x="46" y="1163"/>
                  </a:lnTo>
                  <a:lnTo>
                    <a:pt x="27" y="1085"/>
                  </a:lnTo>
                  <a:lnTo>
                    <a:pt x="14" y="1010"/>
                  </a:lnTo>
                  <a:lnTo>
                    <a:pt x="6" y="938"/>
                  </a:lnTo>
                  <a:lnTo>
                    <a:pt x="2" y="872"/>
                  </a:lnTo>
                  <a:lnTo>
                    <a:pt x="0" y="814"/>
                  </a:lnTo>
                  <a:lnTo>
                    <a:pt x="2" y="742"/>
                  </a:lnTo>
                  <a:lnTo>
                    <a:pt x="8" y="664"/>
                  </a:lnTo>
                  <a:lnTo>
                    <a:pt x="20" y="582"/>
                  </a:lnTo>
                  <a:lnTo>
                    <a:pt x="38" y="496"/>
                  </a:lnTo>
                  <a:lnTo>
                    <a:pt x="65" y="407"/>
                  </a:lnTo>
                  <a:lnTo>
                    <a:pt x="100" y="317"/>
                  </a:lnTo>
                  <a:lnTo>
                    <a:pt x="124" y="268"/>
                  </a:lnTo>
                  <a:lnTo>
                    <a:pt x="150" y="222"/>
                  </a:lnTo>
                  <a:lnTo>
                    <a:pt x="177" y="181"/>
                  </a:lnTo>
                  <a:lnTo>
                    <a:pt x="203" y="143"/>
                  </a:lnTo>
                  <a:lnTo>
                    <a:pt x="229" y="110"/>
                  </a:lnTo>
                  <a:lnTo>
                    <a:pt x="255" y="81"/>
                  </a:lnTo>
                  <a:lnTo>
                    <a:pt x="278" y="57"/>
                  </a:lnTo>
                  <a:lnTo>
                    <a:pt x="299" y="36"/>
                  </a:lnTo>
                  <a:lnTo>
                    <a:pt x="318" y="21"/>
                  </a:lnTo>
                  <a:lnTo>
                    <a:pt x="333" y="10"/>
                  </a:lnTo>
                  <a:lnTo>
                    <a:pt x="343" y="3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91"/>
            <p:cNvSpPr>
              <a:spLocks noEditPoints="1"/>
            </p:cNvSpPr>
            <p:nvPr/>
          </p:nvSpPr>
          <p:spPr bwMode="auto">
            <a:xfrm>
              <a:off x="4551" y="3191"/>
              <a:ext cx="722" cy="737"/>
            </a:xfrm>
            <a:custGeom>
              <a:avLst/>
              <a:gdLst/>
              <a:ahLst/>
              <a:cxnLst>
                <a:cxn ang="0">
                  <a:pos x="327" y="50"/>
                </a:cxn>
                <a:cxn ang="0">
                  <a:pos x="246" y="120"/>
                </a:cxn>
                <a:cxn ang="0">
                  <a:pos x="188" y="218"/>
                </a:cxn>
                <a:cxn ang="0">
                  <a:pos x="153" y="325"/>
                </a:cxn>
                <a:cxn ang="0">
                  <a:pos x="125" y="449"/>
                </a:cxn>
                <a:cxn ang="0">
                  <a:pos x="113" y="548"/>
                </a:cxn>
                <a:cxn ang="0">
                  <a:pos x="122" y="616"/>
                </a:cxn>
                <a:cxn ang="0">
                  <a:pos x="152" y="675"/>
                </a:cxn>
                <a:cxn ang="0">
                  <a:pos x="212" y="702"/>
                </a:cxn>
                <a:cxn ang="0">
                  <a:pos x="280" y="684"/>
                </a:cxn>
                <a:cxn ang="0">
                  <a:pos x="362" y="621"/>
                </a:cxn>
                <a:cxn ang="0">
                  <a:pos x="409" y="564"/>
                </a:cxn>
                <a:cxn ang="0">
                  <a:pos x="420" y="538"/>
                </a:cxn>
                <a:cxn ang="0">
                  <a:pos x="506" y="195"/>
                </a:cxn>
                <a:cxn ang="0">
                  <a:pos x="504" y="163"/>
                </a:cxn>
                <a:cxn ang="0">
                  <a:pos x="488" y="113"/>
                </a:cxn>
                <a:cxn ang="0">
                  <a:pos x="449" y="62"/>
                </a:cxn>
                <a:cxn ang="0">
                  <a:pos x="383" y="37"/>
                </a:cxn>
                <a:cxn ang="0">
                  <a:pos x="436" y="10"/>
                </a:cxn>
                <a:cxn ang="0">
                  <a:pos x="498" y="57"/>
                </a:cxn>
                <a:cxn ang="0">
                  <a:pos x="530" y="88"/>
                </a:cxn>
                <a:cxn ang="0">
                  <a:pos x="558" y="45"/>
                </a:cxn>
                <a:cxn ang="0">
                  <a:pos x="607" y="35"/>
                </a:cxn>
                <a:cxn ang="0">
                  <a:pos x="636" y="62"/>
                </a:cxn>
                <a:cxn ang="0">
                  <a:pos x="638" y="84"/>
                </a:cxn>
                <a:cxn ang="0">
                  <a:pos x="631" y="113"/>
                </a:cxn>
                <a:cxn ang="0">
                  <a:pos x="564" y="387"/>
                </a:cxn>
                <a:cxn ang="0">
                  <a:pos x="549" y="452"/>
                </a:cxn>
                <a:cxn ang="0">
                  <a:pos x="527" y="534"/>
                </a:cxn>
                <a:cxn ang="0">
                  <a:pos x="517" y="588"/>
                </a:cxn>
                <a:cxn ang="0">
                  <a:pos x="515" y="627"/>
                </a:cxn>
                <a:cxn ang="0">
                  <a:pos x="519" y="670"/>
                </a:cxn>
                <a:cxn ang="0">
                  <a:pos x="546" y="699"/>
                </a:cxn>
                <a:cxn ang="0">
                  <a:pos x="600" y="688"/>
                </a:cxn>
                <a:cxn ang="0">
                  <a:pos x="643" y="627"/>
                </a:cxn>
                <a:cxn ang="0">
                  <a:pos x="674" y="534"/>
                </a:cxn>
                <a:cxn ang="0">
                  <a:pos x="689" y="477"/>
                </a:cxn>
                <a:cxn ang="0">
                  <a:pos x="705" y="471"/>
                </a:cxn>
                <a:cxn ang="0">
                  <a:pos x="713" y="473"/>
                </a:cxn>
                <a:cxn ang="0">
                  <a:pos x="721" y="478"/>
                </a:cxn>
                <a:cxn ang="0">
                  <a:pos x="722" y="492"/>
                </a:cxn>
                <a:cxn ang="0">
                  <a:pos x="709" y="546"/>
                </a:cxn>
                <a:cxn ang="0">
                  <a:pos x="686" y="624"/>
                </a:cxn>
                <a:cxn ang="0">
                  <a:pos x="647" y="693"/>
                </a:cxn>
                <a:cxn ang="0">
                  <a:pos x="585" y="734"/>
                </a:cxn>
                <a:cxn ang="0">
                  <a:pos x="499" y="725"/>
                </a:cxn>
                <a:cxn ang="0">
                  <a:pos x="436" y="668"/>
                </a:cxn>
                <a:cxn ang="0">
                  <a:pos x="385" y="649"/>
                </a:cxn>
                <a:cxn ang="0">
                  <a:pos x="301" y="713"/>
                </a:cxn>
                <a:cxn ang="0">
                  <a:pos x="238" y="735"/>
                </a:cxn>
                <a:cxn ang="0">
                  <a:pos x="169" y="734"/>
                </a:cxn>
                <a:cxn ang="0">
                  <a:pos x="71" y="678"/>
                </a:cxn>
                <a:cxn ang="0">
                  <a:pos x="12" y="571"/>
                </a:cxn>
                <a:cxn ang="0">
                  <a:pos x="2" y="417"/>
                </a:cxn>
                <a:cxn ang="0">
                  <a:pos x="56" y="248"/>
                </a:cxn>
                <a:cxn ang="0">
                  <a:pos x="159" y="107"/>
                </a:cxn>
                <a:cxn ang="0">
                  <a:pos x="288" y="20"/>
                </a:cxn>
              </a:cxnLst>
              <a:rect l="0" t="0" r="r" b="b"/>
              <a:pathLst>
                <a:path w="722" h="737">
                  <a:moveTo>
                    <a:pt x="383" y="37"/>
                  </a:moveTo>
                  <a:lnTo>
                    <a:pt x="355" y="41"/>
                  </a:lnTo>
                  <a:lnTo>
                    <a:pt x="327" y="50"/>
                  </a:lnTo>
                  <a:lnTo>
                    <a:pt x="299" y="68"/>
                  </a:lnTo>
                  <a:lnTo>
                    <a:pt x="272" y="91"/>
                  </a:lnTo>
                  <a:lnTo>
                    <a:pt x="246" y="120"/>
                  </a:lnTo>
                  <a:lnTo>
                    <a:pt x="222" y="155"/>
                  </a:lnTo>
                  <a:lnTo>
                    <a:pt x="200" y="192"/>
                  </a:lnTo>
                  <a:lnTo>
                    <a:pt x="188" y="218"/>
                  </a:lnTo>
                  <a:lnTo>
                    <a:pt x="176" y="250"/>
                  </a:lnTo>
                  <a:lnTo>
                    <a:pt x="165" y="287"/>
                  </a:lnTo>
                  <a:lnTo>
                    <a:pt x="153" y="325"/>
                  </a:lnTo>
                  <a:lnTo>
                    <a:pt x="142" y="367"/>
                  </a:lnTo>
                  <a:lnTo>
                    <a:pt x="133" y="409"/>
                  </a:lnTo>
                  <a:lnTo>
                    <a:pt x="125" y="449"/>
                  </a:lnTo>
                  <a:lnTo>
                    <a:pt x="118" y="487"/>
                  </a:lnTo>
                  <a:lnTo>
                    <a:pt x="114" y="520"/>
                  </a:lnTo>
                  <a:lnTo>
                    <a:pt x="113" y="548"/>
                  </a:lnTo>
                  <a:lnTo>
                    <a:pt x="114" y="570"/>
                  </a:lnTo>
                  <a:lnTo>
                    <a:pt x="117" y="593"/>
                  </a:lnTo>
                  <a:lnTo>
                    <a:pt x="122" y="616"/>
                  </a:lnTo>
                  <a:lnTo>
                    <a:pt x="129" y="638"/>
                  </a:lnTo>
                  <a:lnTo>
                    <a:pt x="140" y="659"/>
                  </a:lnTo>
                  <a:lnTo>
                    <a:pt x="152" y="675"/>
                  </a:lnTo>
                  <a:lnTo>
                    <a:pt x="169" y="689"/>
                  </a:lnTo>
                  <a:lnTo>
                    <a:pt x="188" y="698"/>
                  </a:lnTo>
                  <a:lnTo>
                    <a:pt x="212" y="702"/>
                  </a:lnTo>
                  <a:lnTo>
                    <a:pt x="233" y="699"/>
                  </a:lnTo>
                  <a:lnTo>
                    <a:pt x="255" y="693"/>
                  </a:lnTo>
                  <a:lnTo>
                    <a:pt x="280" y="684"/>
                  </a:lnTo>
                  <a:lnTo>
                    <a:pt x="305" y="668"/>
                  </a:lnTo>
                  <a:lnTo>
                    <a:pt x="332" y="648"/>
                  </a:lnTo>
                  <a:lnTo>
                    <a:pt x="362" y="621"/>
                  </a:lnTo>
                  <a:lnTo>
                    <a:pt x="391" y="587"/>
                  </a:lnTo>
                  <a:lnTo>
                    <a:pt x="401" y="574"/>
                  </a:lnTo>
                  <a:lnTo>
                    <a:pt x="409" y="564"/>
                  </a:lnTo>
                  <a:lnTo>
                    <a:pt x="413" y="556"/>
                  </a:lnTo>
                  <a:lnTo>
                    <a:pt x="417" y="548"/>
                  </a:lnTo>
                  <a:lnTo>
                    <a:pt x="420" y="538"/>
                  </a:lnTo>
                  <a:lnTo>
                    <a:pt x="422" y="525"/>
                  </a:lnTo>
                  <a:lnTo>
                    <a:pt x="502" y="207"/>
                  </a:lnTo>
                  <a:lnTo>
                    <a:pt x="506" y="195"/>
                  </a:lnTo>
                  <a:lnTo>
                    <a:pt x="507" y="180"/>
                  </a:lnTo>
                  <a:lnTo>
                    <a:pt x="507" y="174"/>
                  </a:lnTo>
                  <a:lnTo>
                    <a:pt x="504" y="163"/>
                  </a:lnTo>
                  <a:lnTo>
                    <a:pt x="500" y="149"/>
                  </a:lnTo>
                  <a:lnTo>
                    <a:pt x="495" y="132"/>
                  </a:lnTo>
                  <a:lnTo>
                    <a:pt x="488" y="113"/>
                  </a:lnTo>
                  <a:lnTo>
                    <a:pt x="478" y="95"/>
                  </a:lnTo>
                  <a:lnTo>
                    <a:pt x="465" y="77"/>
                  </a:lnTo>
                  <a:lnTo>
                    <a:pt x="449" y="62"/>
                  </a:lnTo>
                  <a:lnTo>
                    <a:pt x="432" y="48"/>
                  </a:lnTo>
                  <a:lnTo>
                    <a:pt x="409" y="39"/>
                  </a:lnTo>
                  <a:lnTo>
                    <a:pt x="383" y="37"/>
                  </a:lnTo>
                  <a:close/>
                  <a:moveTo>
                    <a:pt x="381" y="0"/>
                  </a:moveTo>
                  <a:lnTo>
                    <a:pt x="410" y="3"/>
                  </a:lnTo>
                  <a:lnTo>
                    <a:pt x="436" y="10"/>
                  </a:lnTo>
                  <a:lnTo>
                    <a:pt x="459" y="23"/>
                  </a:lnTo>
                  <a:lnTo>
                    <a:pt x="480" y="38"/>
                  </a:lnTo>
                  <a:lnTo>
                    <a:pt x="498" y="57"/>
                  </a:lnTo>
                  <a:lnTo>
                    <a:pt x="514" y="81"/>
                  </a:lnTo>
                  <a:lnTo>
                    <a:pt x="527" y="106"/>
                  </a:lnTo>
                  <a:lnTo>
                    <a:pt x="530" y="88"/>
                  </a:lnTo>
                  <a:lnTo>
                    <a:pt x="537" y="71"/>
                  </a:lnTo>
                  <a:lnTo>
                    <a:pt x="546" y="56"/>
                  </a:lnTo>
                  <a:lnTo>
                    <a:pt x="558" y="45"/>
                  </a:lnTo>
                  <a:lnTo>
                    <a:pt x="574" y="37"/>
                  </a:lnTo>
                  <a:lnTo>
                    <a:pt x="592" y="34"/>
                  </a:lnTo>
                  <a:lnTo>
                    <a:pt x="607" y="35"/>
                  </a:lnTo>
                  <a:lnTo>
                    <a:pt x="620" y="41"/>
                  </a:lnTo>
                  <a:lnTo>
                    <a:pt x="630" y="50"/>
                  </a:lnTo>
                  <a:lnTo>
                    <a:pt x="636" y="62"/>
                  </a:lnTo>
                  <a:lnTo>
                    <a:pt x="639" y="77"/>
                  </a:lnTo>
                  <a:lnTo>
                    <a:pt x="639" y="80"/>
                  </a:lnTo>
                  <a:lnTo>
                    <a:pt x="638" y="84"/>
                  </a:lnTo>
                  <a:lnTo>
                    <a:pt x="636" y="89"/>
                  </a:lnTo>
                  <a:lnTo>
                    <a:pt x="635" y="99"/>
                  </a:lnTo>
                  <a:lnTo>
                    <a:pt x="631" y="113"/>
                  </a:lnTo>
                  <a:lnTo>
                    <a:pt x="626" y="131"/>
                  </a:lnTo>
                  <a:lnTo>
                    <a:pt x="569" y="359"/>
                  </a:lnTo>
                  <a:lnTo>
                    <a:pt x="564" y="387"/>
                  </a:lnTo>
                  <a:lnTo>
                    <a:pt x="558" y="410"/>
                  </a:lnTo>
                  <a:lnTo>
                    <a:pt x="554" y="431"/>
                  </a:lnTo>
                  <a:lnTo>
                    <a:pt x="549" y="452"/>
                  </a:lnTo>
                  <a:lnTo>
                    <a:pt x="542" y="477"/>
                  </a:lnTo>
                  <a:lnTo>
                    <a:pt x="534" y="507"/>
                  </a:lnTo>
                  <a:lnTo>
                    <a:pt x="527" y="534"/>
                  </a:lnTo>
                  <a:lnTo>
                    <a:pt x="523" y="556"/>
                  </a:lnTo>
                  <a:lnTo>
                    <a:pt x="519" y="573"/>
                  </a:lnTo>
                  <a:lnTo>
                    <a:pt x="517" y="588"/>
                  </a:lnTo>
                  <a:lnTo>
                    <a:pt x="515" y="600"/>
                  </a:lnTo>
                  <a:lnTo>
                    <a:pt x="515" y="613"/>
                  </a:lnTo>
                  <a:lnTo>
                    <a:pt x="515" y="627"/>
                  </a:lnTo>
                  <a:lnTo>
                    <a:pt x="515" y="641"/>
                  </a:lnTo>
                  <a:lnTo>
                    <a:pt x="517" y="656"/>
                  </a:lnTo>
                  <a:lnTo>
                    <a:pt x="519" y="670"/>
                  </a:lnTo>
                  <a:lnTo>
                    <a:pt x="526" y="682"/>
                  </a:lnTo>
                  <a:lnTo>
                    <a:pt x="534" y="692"/>
                  </a:lnTo>
                  <a:lnTo>
                    <a:pt x="546" y="699"/>
                  </a:lnTo>
                  <a:lnTo>
                    <a:pt x="562" y="702"/>
                  </a:lnTo>
                  <a:lnTo>
                    <a:pt x="582" y="698"/>
                  </a:lnTo>
                  <a:lnTo>
                    <a:pt x="600" y="688"/>
                  </a:lnTo>
                  <a:lnTo>
                    <a:pt x="616" y="673"/>
                  </a:lnTo>
                  <a:lnTo>
                    <a:pt x="630" y="652"/>
                  </a:lnTo>
                  <a:lnTo>
                    <a:pt x="643" y="627"/>
                  </a:lnTo>
                  <a:lnTo>
                    <a:pt x="654" y="598"/>
                  </a:lnTo>
                  <a:lnTo>
                    <a:pt x="665" y="567"/>
                  </a:lnTo>
                  <a:lnTo>
                    <a:pt x="674" y="534"/>
                  </a:lnTo>
                  <a:lnTo>
                    <a:pt x="683" y="499"/>
                  </a:lnTo>
                  <a:lnTo>
                    <a:pt x="685" y="485"/>
                  </a:lnTo>
                  <a:lnTo>
                    <a:pt x="689" y="477"/>
                  </a:lnTo>
                  <a:lnTo>
                    <a:pt x="694" y="473"/>
                  </a:lnTo>
                  <a:lnTo>
                    <a:pt x="704" y="471"/>
                  </a:lnTo>
                  <a:lnTo>
                    <a:pt x="705" y="471"/>
                  </a:lnTo>
                  <a:lnTo>
                    <a:pt x="708" y="471"/>
                  </a:lnTo>
                  <a:lnTo>
                    <a:pt x="710" y="471"/>
                  </a:lnTo>
                  <a:lnTo>
                    <a:pt x="713" y="473"/>
                  </a:lnTo>
                  <a:lnTo>
                    <a:pt x="716" y="474"/>
                  </a:lnTo>
                  <a:lnTo>
                    <a:pt x="718" y="475"/>
                  </a:lnTo>
                  <a:lnTo>
                    <a:pt x="721" y="478"/>
                  </a:lnTo>
                  <a:lnTo>
                    <a:pt x="722" y="482"/>
                  </a:lnTo>
                  <a:lnTo>
                    <a:pt x="722" y="487"/>
                  </a:lnTo>
                  <a:lnTo>
                    <a:pt x="722" y="492"/>
                  </a:lnTo>
                  <a:lnTo>
                    <a:pt x="720" y="505"/>
                  </a:lnTo>
                  <a:lnTo>
                    <a:pt x="716" y="523"/>
                  </a:lnTo>
                  <a:lnTo>
                    <a:pt x="709" y="546"/>
                  </a:lnTo>
                  <a:lnTo>
                    <a:pt x="702" y="571"/>
                  </a:lnTo>
                  <a:lnTo>
                    <a:pt x="694" y="598"/>
                  </a:lnTo>
                  <a:lnTo>
                    <a:pt x="686" y="624"/>
                  </a:lnTo>
                  <a:lnTo>
                    <a:pt x="675" y="648"/>
                  </a:lnTo>
                  <a:lnTo>
                    <a:pt x="662" y="673"/>
                  </a:lnTo>
                  <a:lnTo>
                    <a:pt x="647" y="693"/>
                  </a:lnTo>
                  <a:lnTo>
                    <a:pt x="628" y="712"/>
                  </a:lnTo>
                  <a:lnTo>
                    <a:pt x="608" y="725"/>
                  </a:lnTo>
                  <a:lnTo>
                    <a:pt x="585" y="734"/>
                  </a:lnTo>
                  <a:lnTo>
                    <a:pt x="560" y="737"/>
                  </a:lnTo>
                  <a:lnTo>
                    <a:pt x="527" y="734"/>
                  </a:lnTo>
                  <a:lnTo>
                    <a:pt x="499" y="725"/>
                  </a:lnTo>
                  <a:lnTo>
                    <a:pt x="475" y="710"/>
                  </a:lnTo>
                  <a:lnTo>
                    <a:pt x="453" y="692"/>
                  </a:lnTo>
                  <a:lnTo>
                    <a:pt x="436" y="668"/>
                  </a:lnTo>
                  <a:lnTo>
                    <a:pt x="424" y="643"/>
                  </a:lnTo>
                  <a:lnTo>
                    <a:pt x="416" y="614"/>
                  </a:lnTo>
                  <a:lnTo>
                    <a:pt x="385" y="649"/>
                  </a:lnTo>
                  <a:lnTo>
                    <a:pt x="355" y="677"/>
                  </a:lnTo>
                  <a:lnTo>
                    <a:pt x="327" y="698"/>
                  </a:lnTo>
                  <a:lnTo>
                    <a:pt x="301" y="713"/>
                  </a:lnTo>
                  <a:lnTo>
                    <a:pt x="278" y="724"/>
                  </a:lnTo>
                  <a:lnTo>
                    <a:pt x="257" y="731"/>
                  </a:lnTo>
                  <a:lnTo>
                    <a:pt x="238" y="735"/>
                  </a:lnTo>
                  <a:lnTo>
                    <a:pt x="222" y="737"/>
                  </a:lnTo>
                  <a:lnTo>
                    <a:pt x="210" y="737"/>
                  </a:lnTo>
                  <a:lnTo>
                    <a:pt x="169" y="734"/>
                  </a:lnTo>
                  <a:lnTo>
                    <a:pt x="133" y="721"/>
                  </a:lnTo>
                  <a:lnTo>
                    <a:pt x="101" y="703"/>
                  </a:lnTo>
                  <a:lnTo>
                    <a:pt x="71" y="678"/>
                  </a:lnTo>
                  <a:lnTo>
                    <a:pt x="45" y="648"/>
                  </a:lnTo>
                  <a:lnTo>
                    <a:pt x="27" y="612"/>
                  </a:lnTo>
                  <a:lnTo>
                    <a:pt x="12" y="571"/>
                  </a:lnTo>
                  <a:lnTo>
                    <a:pt x="2" y="525"/>
                  </a:lnTo>
                  <a:lnTo>
                    <a:pt x="0" y="477"/>
                  </a:lnTo>
                  <a:lnTo>
                    <a:pt x="2" y="417"/>
                  </a:lnTo>
                  <a:lnTo>
                    <a:pt x="15" y="359"/>
                  </a:lnTo>
                  <a:lnTo>
                    <a:pt x="32" y="302"/>
                  </a:lnTo>
                  <a:lnTo>
                    <a:pt x="56" y="248"/>
                  </a:lnTo>
                  <a:lnTo>
                    <a:pt x="86" y="196"/>
                  </a:lnTo>
                  <a:lnTo>
                    <a:pt x="121" y="149"/>
                  </a:lnTo>
                  <a:lnTo>
                    <a:pt x="159" y="107"/>
                  </a:lnTo>
                  <a:lnTo>
                    <a:pt x="199" y="71"/>
                  </a:lnTo>
                  <a:lnTo>
                    <a:pt x="243" y="42"/>
                  </a:lnTo>
                  <a:lnTo>
                    <a:pt x="288" y="20"/>
                  </a:lnTo>
                  <a:lnTo>
                    <a:pt x="335" y="6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92"/>
            <p:cNvSpPr>
              <a:spLocks noEditPoints="1"/>
            </p:cNvSpPr>
            <p:nvPr/>
          </p:nvSpPr>
          <p:spPr bwMode="auto">
            <a:xfrm>
              <a:off x="5415" y="2690"/>
              <a:ext cx="366" cy="1626"/>
            </a:xfrm>
            <a:custGeom>
              <a:avLst/>
              <a:gdLst/>
              <a:ahLst/>
              <a:cxnLst>
                <a:cxn ang="0">
                  <a:pos x="366" y="814"/>
                </a:cxn>
                <a:cxn ang="0">
                  <a:pos x="17" y="0"/>
                </a:cxn>
                <a:cxn ang="0">
                  <a:pos x="33" y="10"/>
                </a:cxn>
                <a:cxn ang="0">
                  <a:pos x="66" y="36"/>
                </a:cxn>
                <a:cxn ang="0">
                  <a:pos x="110" y="79"/>
                </a:cxn>
                <a:cxn ang="0">
                  <a:pos x="160" y="139"/>
                </a:cxn>
                <a:cxn ang="0">
                  <a:pos x="212" y="215"/>
                </a:cxn>
                <a:cxn ang="0">
                  <a:pos x="262" y="307"/>
                </a:cxn>
                <a:cxn ang="0">
                  <a:pos x="321" y="465"/>
                </a:cxn>
                <a:cxn ang="0">
                  <a:pos x="352" y="618"/>
                </a:cxn>
                <a:cxn ang="0">
                  <a:pos x="365" y="754"/>
                </a:cxn>
                <a:cxn ang="0">
                  <a:pos x="365" y="885"/>
                </a:cxn>
                <a:cxn ang="0">
                  <a:pos x="347" y="1046"/>
                </a:cxn>
                <a:cxn ang="0">
                  <a:pos x="303" y="1221"/>
                </a:cxn>
                <a:cxn ang="0">
                  <a:pos x="243" y="1360"/>
                </a:cxn>
                <a:cxn ang="0">
                  <a:pos x="191" y="1447"/>
                </a:cxn>
                <a:cxn ang="0">
                  <a:pos x="137" y="1517"/>
                </a:cxn>
                <a:cxn ang="0">
                  <a:pos x="89" y="1571"/>
                </a:cxn>
                <a:cxn ang="0">
                  <a:pos x="50" y="1607"/>
                </a:cxn>
                <a:cxn ang="0">
                  <a:pos x="23" y="1625"/>
                </a:cxn>
                <a:cxn ang="0">
                  <a:pos x="12" y="1626"/>
                </a:cxn>
                <a:cxn ang="0">
                  <a:pos x="2" y="1621"/>
                </a:cxn>
                <a:cxn ang="0">
                  <a:pos x="0" y="1611"/>
                </a:cxn>
                <a:cxn ang="0">
                  <a:pos x="1" y="1604"/>
                </a:cxn>
                <a:cxn ang="0">
                  <a:pos x="11" y="1593"/>
                </a:cxn>
                <a:cxn ang="0">
                  <a:pos x="68" y="1531"/>
                </a:cxn>
                <a:cxn ang="0">
                  <a:pos x="144" y="1415"/>
                </a:cxn>
                <a:cxn ang="0">
                  <a:pos x="200" y="1292"/>
                </a:cxn>
                <a:cxn ang="0">
                  <a:pos x="239" y="1160"/>
                </a:cxn>
                <a:cxn ang="0">
                  <a:pos x="262" y="1022"/>
                </a:cxn>
                <a:cxn ang="0">
                  <a:pos x="273" y="883"/>
                </a:cxn>
                <a:cxn ang="0">
                  <a:pos x="272" y="714"/>
                </a:cxn>
                <a:cxn ang="0">
                  <a:pos x="251" y="531"/>
                </a:cxn>
                <a:cxn ang="0">
                  <a:pos x="211" y="367"/>
                </a:cxn>
                <a:cxn ang="0">
                  <a:pos x="151" y="225"/>
                </a:cxn>
                <a:cxn ang="0">
                  <a:pos x="74" y="106"/>
                </a:cxn>
                <a:cxn ang="0">
                  <a:pos x="17" y="42"/>
                </a:cxn>
                <a:cxn ang="0">
                  <a:pos x="4" y="26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7" y="4"/>
                </a:cxn>
                <a:cxn ang="0">
                  <a:pos x="17" y="0"/>
                </a:cxn>
              </a:cxnLst>
              <a:rect l="0" t="0" r="r" b="b"/>
              <a:pathLst>
                <a:path w="366" h="1626">
                  <a:moveTo>
                    <a:pt x="366" y="814"/>
                  </a:moveTo>
                  <a:lnTo>
                    <a:pt x="366" y="814"/>
                  </a:lnTo>
                  <a:lnTo>
                    <a:pt x="366" y="814"/>
                  </a:lnTo>
                  <a:close/>
                  <a:moveTo>
                    <a:pt x="17" y="0"/>
                  </a:moveTo>
                  <a:lnTo>
                    <a:pt x="23" y="3"/>
                  </a:lnTo>
                  <a:lnTo>
                    <a:pt x="33" y="10"/>
                  </a:lnTo>
                  <a:lnTo>
                    <a:pt x="48" y="21"/>
                  </a:lnTo>
                  <a:lnTo>
                    <a:pt x="66" y="36"/>
                  </a:lnTo>
                  <a:lnTo>
                    <a:pt x="87" y="56"/>
                  </a:lnTo>
                  <a:lnTo>
                    <a:pt x="110" y="79"/>
                  </a:lnTo>
                  <a:lnTo>
                    <a:pt x="134" y="107"/>
                  </a:lnTo>
                  <a:lnTo>
                    <a:pt x="160" y="139"/>
                  </a:lnTo>
                  <a:lnTo>
                    <a:pt x="187" y="175"/>
                  </a:lnTo>
                  <a:lnTo>
                    <a:pt x="212" y="215"/>
                  </a:lnTo>
                  <a:lnTo>
                    <a:pt x="238" y="260"/>
                  </a:lnTo>
                  <a:lnTo>
                    <a:pt x="262" y="307"/>
                  </a:lnTo>
                  <a:lnTo>
                    <a:pt x="296" y="386"/>
                  </a:lnTo>
                  <a:lnTo>
                    <a:pt x="321" y="465"/>
                  </a:lnTo>
                  <a:lnTo>
                    <a:pt x="340" y="543"/>
                  </a:lnTo>
                  <a:lnTo>
                    <a:pt x="352" y="618"/>
                  </a:lnTo>
                  <a:lnTo>
                    <a:pt x="360" y="689"/>
                  </a:lnTo>
                  <a:lnTo>
                    <a:pt x="365" y="754"/>
                  </a:lnTo>
                  <a:lnTo>
                    <a:pt x="366" y="814"/>
                  </a:lnTo>
                  <a:lnTo>
                    <a:pt x="365" y="885"/>
                  </a:lnTo>
                  <a:lnTo>
                    <a:pt x="358" y="963"/>
                  </a:lnTo>
                  <a:lnTo>
                    <a:pt x="347" y="1046"/>
                  </a:lnTo>
                  <a:lnTo>
                    <a:pt x="328" y="1132"/>
                  </a:lnTo>
                  <a:lnTo>
                    <a:pt x="303" y="1221"/>
                  </a:lnTo>
                  <a:lnTo>
                    <a:pt x="268" y="1310"/>
                  </a:lnTo>
                  <a:lnTo>
                    <a:pt x="243" y="1360"/>
                  </a:lnTo>
                  <a:lnTo>
                    <a:pt x="216" y="1406"/>
                  </a:lnTo>
                  <a:lnTo>
                    <a:pt x="191" y="1447"/>
                  </a:lnTo>
                  <a:lnTo>
                    <a:pt x="164" y="1483"/>
                  </a:lnTo>
                  <a:lnTo>
                    <a:pt x="137" y="1517"/>
                  </a:lnTo>
                  <a:lnTo>
                    <a:pt x="113" y="1546"/>
                  </a:lnTo>
                  <a:lnTo>
                    <a:pt x="89" y="1571"/>
                  </a:lnTo>
                  <a:lnTo>
                    <a:pt x="67" y="1590"/>
                  </a:lnTo>
                  <a:lnTo>
                    <a:pt x="50" y="1607"/>
                  </a:lnTo>
                  <a:lnTo>
                    <a:pt x="33" y="1618"/>
                  </a:lnTo>
                  <a:lnTo>
                    <a:pt x="23" y="1625"/>
                  </a:lnTo>
                  <a:lnTo>
                    <a:pt x="17" y="1626"/>
                  </a:lnTo>
                  <a:lnTo>
                    <a:pt x="12" y="1626"/>
                  </a:lnTo>
                  <a:lnTo>
                    <a:pt x="7" y="1624"/>
                  </a:lnTo>
                  <a:lnTo>
                    <a:pt x="2" y="1621"/>
                  </a:lnTo>
                  <a:lnTo>
                    <a:pt x="0" y="1617"/>
                  </a:lnTo>
                  <a:lnTo>
                    <a:pt x="0" y="1611"/>
                  </a:lnTo>
                  <a:lnTo>
                    <a:pt x="0" y="1608"/>
                  </a:lnTo>
                  <a:lnTo>
                    <a:pt x="1" y="1604"/>
                  </a:lnTo>
                  <a:lnTo>
                    <a:pt x="4" y="1600"/>
                  </a:lnTo>
                  <a:lnTo>
                    <a:pt x="11" y="1593"/>
                  </a:lnTo>
                  <a:lnTo>
                    <a:pt x="21" y="1583"/>
                  </a:lnTo>
                  <a:lnTo>
                    <a:pt x="68" y="1531"/>
                  </a:lnTo>
                  <a:lnTo>
                    <a:pt x="109" y="1475"/>
                  </a:lnTo>
                  <a:lnTo>
                    <a:pt x="144" y="1415"/>
                  </a:lnTo>
                  <a:lnTo>
                    <a:pt x="175" y="1354"/>
                  </a:lnTo>
                  <a:lnTo>
                    <a:pt x="200" y="1292"/>
                  </a:lnTo>
                  <a:lnTo>
                    <a:pt x="222" y="1226"/>
                  </a:lnTo>
                  <a:lnTo>
                    <a:pt x="239" y="1160"/>
                  </a:lnTo>
                  <a:lnTo>
                    <a:pt x="253" y="1092"/>
                  </a:lnTo>
                  <a:lnTo>
                    <a:pt x="262" y="1022"/>
                  </a:lnTo>
                  <a:lnTo>
                    <a:pt x="269" y="953"/>
                  </a:lnTo>
                  <a:lnTo>
                    <a:pt x="273" y="883"/>
                  </a:lnTo>
                  <a:lnTo>
                    <a:pt x="274" y="814"/>
                  </a:lnTo>
                  <a:lnTo>
                    <a:pt x="272" y="714"/>
                  </a:lnTo>
                  <a:lnTo>
                    <a:pt x="264" y="619"/>
                  </a:lnTo>
                  <a:lnTo>
                    <a:pt x="251" y="531"/>
                  </a:lnTo>
                  <a:lnTo>
                    <a:pt x="233" y="446"/>
                  </a:lnTo>
                  <a:lnTo>
                    <a:pt x="211" y="367"/>
                  </a:lnTo>
                  <a:lnTo>
                    <a:pt x="183" y="293"/>
                  </a:lnTo>
                  <a:lnTo>
                    <a:pt x="151" y="225"/>
                  </a:lnTo>
                  <a:lnTo>
                    <a:pt x="114" y="163"/>
                  </a:lnTo>
                  <a:lnTo>
                    <a:pt x="74" y="106"/>
                  </a:lnTo>
                  <a:lnTo>
                    <a:pt x="29" y="54"/>
                  </a:lnTo>
                  <a:lnTo>
                    <a:pt x="17" y="42"/>
                  </a:lnTo>
                  <a:lnTo>
                    <a:pt x="8" y="33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2" y="7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" name="Group 9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629400" y="1676400"/>
            <a:ext cx="1977898" cy="571500"/>
            <a:chOff x="1118" y="3779"/>
            <a:chExt cx="6150" cy="1777"/>
          </a:xfrm>
        </p:grpSpPr>
        <p:sp>
          <p:nvSpPr>
            <p:cNvPr id="89" name="Rectangle 97"/>
            <p:cNvSpPr>
              <a:spLocks noChangeArrowheads="1"/>
            </p:cNvSpPr>
            <p:nvPr/>
          </p:nvSpPr>
          <p:spPr bwMode="auto">
            <a:xfrm>
              <a:off x="1118" y="3779"/>
              <a:ext cx="1145" cy="76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98"/>
            <p:cNvSpPr>
              <a:spLocks/>
            </p:cNvSpPr>
            <p:nvPr/>
          </p:nvSpPr>
          <p:spPr bwMode="auto">
            <a:xfrm>
              <a:off x="1137" y="3977"/>
              <a:ext cx="1002" cy="1121"/>
            </a:xfrm>
            <a:custGeom>
              <a:avLst/>
              <a:gdLst/>
              <a:ahLst/>
              <a:cxnLst>
                <a:cxn ang="0">
                  <a:pos x="580" y="6"/>
                </a:cxn>
                <a:cxn ang="0">
                  <a:pos x="723" y="45"/>
                </a:cxn>
                <a:cxn ang="0">
                  <a:pos x="843" y="117"/>
                </a:cxn>
                <a:cxn ang="0">
                  <a:pos x="929" y="215"/>
                </a:cxn>
                <a:cxn ang="0">
                  <a:pos x="976" y="334"/>
                </a:cxn>
                <a:cxn ang="0">
                  <a:pos x="977" y="460"/>
                </a:cxn>
                <a:cxn ang="0">
                  <a:pos x="941" y="578"/>
                </a:cxn>
                <a:cxn ang="0">
                  <a:pos x="879" y="691"/>
                </a:cxn>
                <a:cxn ang="0">
                  <a:pos x="804" y="809"/>
                </a:cxn>
                <a:cxn ang="0">
                  <a:pos x="740" y="916"/>
                </a:cxn>
                <a:cxn ang="0">
                  <a:pos x="704" y="1018"/>
                </a:cxn>
                <a:cxn ang="0">
                  <a:pos x="866" y="1018"/>
                </a:cxn>
                <a:cxn ang="0">
                  <a:pos x="908" y="1011"/>
                </a:cxn>
                <a:cxn ang="0">
                  <a:pos x="927" y="999"/>
                </a:cxn>
                <a:cxn ang="0">
                  <a:pos x="935" y="978"/>
                </a:cxn>
                <a:cxn ang="0">
                  <a:pos x="962" y="863"/>
                </a:cxn>
                <a:cxn ang="0">
                  <a:pos x="950" y="1121"/>
                </a:cxn>
                <a:cxn ang="0">
                  <a:pos x="677" y="1121"/>
                </a:cxn>
                <a:cxn ang="0">
                  <a:pos x="658" y="1108"/>
                </a:cxn>
                <a:cxn ang="0">
                  <a:pos x="659" y="1040"/>
                </a:cxn>
                <a:cxn ang="0">
                  <a:pos x="679" y="937"/>
                </a:cxn>
                <a:cxn ang="0">
                  <a:pos x="706" y="842"/>
                </a:cxn>
                <a:cxn ang="0">
                  <a:pos x="731" y="768"/>
                </a:cxn>
                <a:cxn ang="0">
                  <a:pos x="783" y="615"/>
                </a:cxn>
                <a:cxn ang="0">
                  <a:pos x="816" y="470"/>
                </a:cxn>
                <a:cxn ang="0">
                  <a:pos x="816" y="334"/>
                </a:cxn>
                <a:cxn ang="0">
                  <a:pos x="787" y="225"/>
                </a:cxn>
                <a:cxn ang="0">
                  <a:pos x="733" y="142"/>
                </a:cxn>
                <a:cxn ang="0">
                  <a:pos x="663" y="82"/>
                </a:cxn>
                <a:cxn ang="0">
                  <a:pos x="582" y="47"/>
                </a:cxn>
                <a:cxn ang="0">
                  <a:pos x="499" y="35"/>
                </a:cxn>
                <a:cxn ang="0">
                  <a:pos x="426" y="45"/>
                </a:cxn>
                <a:cxn ang="0">
                  <a:pos x="353" y="74"/>
                </a:cxn>
                <a:cxn ang="0">
                  <a:pos x="287" y="122"/>
                </a:cxn>
                <a:cxn ang="0">
                  <a:pos x="232" y="190"/>
                </a:cxn>
                <a:cxn ang="0">
                  <a:pos x="195" y="283"/>
                </a:cxn>
                <a:cxn ang="0">
                  <a:pos x="181" y="398"/>
                </a:cxn>
                <a:cxn ang="0">
                  <a:pos x="201" y="541"/>
                </a:cxn>
                <a:cxn ang="0">
                  <a:pos x="239" y="677"/>
                </a:cxn>
                <a:cxn ang="0">
                  <a:pos x="278" y="790"/>
                </a:cxn>
                <a:cxn ang="0">
                  <a:pos x="316" y="908"/>
                </a:cxn>
                <a:cxn ang="0">
                  <a:pos x="341" y="1030"/>
                </a:cxn>
                <a:cxn ang="0">
                  <a:pos x="345" y="1108"/>
                </a:cxn>
                <a:cxn ang="0">
                  <a:pos x="328" y="1121"/>
                </a:cxn>
                <a:cxn ang="0">
                  <a:pos x="52" y="1121"/>
                </a:cxn>
                <a:cxn ang="0">
                  <a:pos x="41" y="863"/>
                </a:cxn>
                <a:cxn ang="0">
                  <a:pos x="68" y="982"/>
                </a:cxn>
                <a:cxn ang="0">
                  <a:pos x="77" y="999"/>
                </a:cxn>
                <a:cxn ang="0">
                  <a:pos x="95" y="1011"/>
                </a:cxn>
                <a:cxn ang="0">
                  <a:pos x="137" y="1018"/>
                </a:cxn>
                <a:cxn ang="0">
                  <a:pos x="299" y="1018"/>
                </a:cxn>
                <a:cxn ang="0">
                  <a:pos x="260" y="916"/>
                </a:cxn>
                <a:cxn ang="0">
                  <a:pos x="199" y="809"/>
                </a:cxn>
                <a:cxn ang="0">
                  <a:pos x="124" y="691"/>
                </a:cxn>
                <a:cxn ang="0">
                  <a:pos x="62" y="578"/>
                </a:cxn>
                <a:cxn ang="0">
                  <a:pos x="25" y="460"/>
                </a:cxn>
                <a:cxn ang="0">
                  <a:pos x="27" y="334"/>
                </a:cxn>
                <a:cxn ang="0">
                  <a:pos x="74" y="217"/>
                </a:cxn>
                <a:cxn ang="0">
                  <a:pos x="158" y="119"/>
                </a:cxn>
                <a:cxn ang="0">
                  <a:pos x="278" y="45"/>
                </a:cxn>
                <a:cxn ang="0">
                  <a:pos x="422" y="6"/>
                </a:cxn>
              </a:cxnLst>
              <a:rect l="0" t="0" r="r" b="b"/>
              <a:pathLst>
                <a:path w="1002" h="1121">
                  <a:moveTo>
                    <a:pt x="503" y="0"/>
                  </a:moveTo>
                  <a:lnTo>
                    <a:pt x="580" y="6"/>
                  </a:lnTo>
                  <a:lnTo>
                    <a:pt x="654" y="22"/>
                  </a:lnTo>
                  <a:lnTo>
                    <a:pt x="723" y="45"/>
                  </a:lnTo>
                  <a:lnTo>
                    <a:pt x="787" y="78"/>
                  </a:lnTo>
                  <a:lnTo>
                    <a:pt x="843" y="117"/>
                  </a:lnTo>
                  <a:lnTo>
                    <a:pt x="889" y="163"/>
                  </a:lnTo>
                  <a:lnTo>
                    <a:pt x="929" y="215"/>
                  </a:lnTo>
                  <a:lnTo>
                    <a:pt x="958" y="272"/>
                  </a:lnTo>
                  <a:lnTo>
                    <a:pt x="976" y="334"/>
                  </a:lnTo>
                  <a:lnTo>
                    <a:pt x="981" y="398"/>
                  </a:lnTo>
                  <a:lnTo>
                    <a:pt x="977" y="460"/>
                  </a:lnTo>
                  <a:lnTo>
                    <a:pt x="962" y="520"/>
                  </a:lnTo>
                  <a:lnTo>
                    <a:pt x="941" y="578"/>
                  </a:lnTo>
                  <a:lnTo>
                    <a:pt x="912" y="634"/>
                  </a:lnTo>
                  <a:lnTo>
                    <a:pt x="879" y="691"/>
                  </a:lnTo>
                  <a:lnTo>
                    <a:pt x="843" y="749"/>
                  </a:lnTo>
                  <a:lnTo>
                    <a:pt x="804" y="809"/>
                  </a:lnTo>
                  <a:lnTo>
                    <a:pt x="769" y="863"/>
                  </a:lnTo>
                  <a:lnTo>
                    <a:pt x="740" y="916"/>
                  </a:lnTo>
                  <a:lnTo>
                    <a:pt x="719" y="966"/>
                  </a:lnTo>
                  <a:lnTo>
                    <a:pt x="704" y="1018"/>
                  </a:lnTo>
                  <a:lnTo>
                    <a:pt x="831" y="1018"/>
                  </a:lnTo>
                  <a:lnTo>
                    <a:pt x="866" y="1018"/>
                  </a:lnTo>
                  <a:lnTo>
                    <a:pt x="891" y="1015"/>
                  </a:lnTo>
                  <a:lnTo>
                    <a:pt x="908" y="1011"/>
                  </a:lnTo>
                  <a:lnTo>
                    <a:pt x="920" y="1005"/>
                  </a:lnTo>
                  <a:lnTo>
                    <a:pt x="927" y="999"/>
                  </a:lnTo>
                  <a:lnTo>
                    <a:pt x="931" y="989"/>
                  </a:lnTo>
                  <a:lnTo>
                    <a:pt x="935" y="978"/>
                  </a:lnTo>
                  <a:lnTo>
                    <a:pt x="950" y="923"/>
                  </a:lnTo>
                  <a:lnTo>
                    <a:pt x="962" y="863"/>
                  </a:lnTo>
                  <a:lnTo>
                    <a:pt x="1002" y="863"/>
                  </a:lnTo>
                  <a:lnTo>
                    <a:pt x="950" y="1121"/>
                  </a:lnTo>
                  <a:lnTo>
                    <a:pt x="698" y="1121"/>
                  </a:lnTo>
                  <a:lnTo>
                    <a:pt x="677" y="1121"/>
                  </a:lnTo>
                  <a:lnTo>
                    <a:pt x="663" y="1117"/>
                  </a:lnTo>
                  <a:lnTo>
                    <a:pt x="658" y="1108"/>
                  </a:lnTo>
                  <a:lnTo>
                    <a:pt x="656" y="1088"/>
                  </a:lnTo>
                  <a:lnTo>
                    <a:pt x="659" y="1040"/>
                  </a:lnTo>
                  <a:lnTo>
                    <a:pt x="667" y="989"/>
                  </a:lnTo>
                  <a:lnTo>
                    <a:pt x="679" y="937"/>
                  </a:lnTo>
                  <a:lnTo>
                    <a:pt x="692" y="888"/>
                  </a:lnTo>
                  <a:lnTo>
                    <a:pt x="706" y="842"/>
                  </a:lnTo>
                  <a:lnTo>
                    <a:pt x="719" y="801"/>
                  </a:lnTo>
                  <a:lnTo>
                    <a:pt x="731" y="768"/>
                  </a:lnTo>
                  <a:lnTo>
                    <a:pt x="758" y="691"/>
                  </a:lnTo>
                  <a:lnTo>
                    <a:pt x="783" y="615"/>
                  </a:lnTo>
                  <a:lnTo>
                    <a:pt x="802" y="541"/>
                  </a:lnTo>
                  <a:lnTo>
                    <a:pt x="816" y="470"/>
                  </a:lnTo>
                  <a:lnTo>
                    <a:pt x="821" y="398"/>
                  </a:lnTo>
                  <a:lnTo>
                    <a:pt x="816" y="334"/>
                  </a:lnTo>
                  <a:lnTo>
                    <a:pt x="804" y="276"/>
                  </a:lnTo>
                  <a:lnTo>
                    <a:pt x="787" y="225"/>
                  </a:lnTo>
                  <a:lnTo>
                    <a:pt x="762" y="181"/>
                  </a:lnTo>
                  <a:lnTo>
                    <a:pt x="733" y="142"/>
                  </a:lnTo>
                  <a:lnTo>
                    <a:pt x="700" y="109"/>
                  </a:lnTo>
                  <a:lnTo>
                    <a:pt x="663" y="82"/>
                  </a:lnTo>
                  <a:lnTo>
                    <a:pt x="625" y="62"/>
                  </a:lnTo>
                  <a:lnTo>
                    <a:pt x="582" y="47"/>
                  </a:lnTo>
                  <a:lnTo>
                    <a:pt x="542" y="39"/>
                  </a:lnTo>
                  <a:lnTo>
                    <a:pt x="499" y="35"/>
                  </a:lnTo>
                  <a:lnTo>
                    <a:pt x="463" y="39"/>
                  </a:lnTo>
                  <a:lnTo>
                    <a:pt x="426" y="45"/>
                  </a:lnTo>
                  <a:lnTo>
                    <a:pt x="390" y="56"/>
                  </a:lnTo>
                  <a:lnTo>
                    <a:pt x="353" y="74"/>
                  </a:lnTo>
                  <a:lnTo>
                    <a:pt x="318" y="95"/>
                  </a:lnTo>
                  <a:lnTo>
                    <a:pt x="287" y="122"/>
                  </a:lnTo>
                  <a:lnTo>
                    <a:pt x="259" y="153"/>
                  </a:lnTo>
                  <a:lnTo>
                    <a:pt x="232" y="190"/>
                  </a:lnTo>
                  <a:lnTo>
                    <a:pt x="212" y="235"/>
                  </a:lnTo>
                  <a:lnTo>
                    <a:pt x="195" y="283"/>
                  </a:lnTo>
                  <a:lnTo>
                    <a:pt x="185" y="338"/>
                  </a:lnTo>
                  <a:lnTo>
                    <a:pt x="181" y="398"/>
                  </a:lnTo>
                  <a:lnTo>
                    <a:pt x="187" y="470"/>
                  </a:lnTo>
                  <a:lnTo>
                    <a:pt x="201" y="541"/>
                  </a:lnTo>
                  <a:lnTo>
                    <a:pt x="218" y="611"/>
                  </a:lnTo>
                  <a:lnTo>
                    <a:pt x="239" y="677"/>
                  </a:lnTo>
                  <a:lnTo>
                    <a:pt x="259" y="735"/>
                  </a:lnTo>
                  <a:lnTo>
                    <a:pt x="278" y="790"/>
                  </a:lnTo>
                  <a:lnTo>
                    <a:pt x="299" y="846"/>
                  </a:lnTo>
                  <a:lnTo>
                    <a:pt x="316" y="908"/>
                  </a:lnTo>
                  <a:lnTo>
                    <a:pt x="332" y="970"/>
                  </a:lnTo>
                  <a:lnTo>
                    <a:pt x="341" y="1030"/>
                  </a:lnTo>
                  <a:lnTo>
                    <a:pt x="345" y="1088"/>
                  </a:lnTo>
                  <a:lnTo>
                    <a:pt x="345" y="1108"/>
                  </a:lnTo>
                  <a:lnTo>
                    <a:pt x="340" y="1117"/>
                  </a:lnTo>
                  <a:lnTo>
                    <a:pt x="328" y="1121"/>
                  </a:lnTo>
                  <a:lnTo>
                    <a:pt x="307" y="1121"/>
                  </a:lnTo>
                  <a:lnTo>
                    <a:pt x="52" y="1121"/>
                  </a:lnTo>
                  <a:lnTo>
                    <a:pt x="0" y="863"/>
                  </a:lnTo>
                  <a:lnTo>
                    <a:pt x="41" y="863"/>
                  </a:lnTo>
                  <a:lnTo>
                    <a:pt x="52" y="923"/>
                  </a:lnTo>
                  <a:lnTo>
                    <a:pt x="68" y="982"/>
                  </a:lnTo>
                  <a:lnTo>
                    <a:pt x="72" y="991"/>
                  </a:lnTo>
                  <a:lnTo>
                    <a:pt x="77" y="999"/>
                  </a:lnTo>
                  <a:lnTo>
                    <a:pt x="83" y="1007"/>
                  </a:lnTo>
                  <a:lnTo>
                    <a:pt x="95" y="1011"/>
                  </a:lnTo>
                  <a:lnTo>
                    <a:pt x="112" y="1015"/>
                  </a:lnTo>
                  <a:lnTo>
                    <a:pt x="137" y="1018"/>
                  </a:lnTo>
                  <a:lnTo>
                    <a:pt x="172" y="1018"/>
                  </a:lnTo>
                  <a:lnTo>
                    <a:pt x="299" y="1018"/>
                  </a:lnTo>
                  <a:lnTo>
                    <a:pt x="284" y="966"/>
                  </a:lnTo>
                  <a:lnTo>
                    <a:pt x="260" y="916"/>
                  </a:lnTo>
                  <a:lnTo>
                    <a:pt x="234" y="863"/>
                  </a:lnTo>
                  <a:lnTo>
                    <a:pt x="199" y="809"/>
                  </a:lnTo>
                  <a:lnTo>
                    <a:pt x="160" y="749"/>
                  </a:lnTo>
                  <a:lnTo>
                    <a:pt x="124" y="691"/>
                  </a:lnTo>
                  <a:lnTo>
                    <a:pt x="91" y="634"/>
                  </a:lnTo>
                  <a:lnTo>
                    <a:pt x="62" y="578"/>
                  </a:lnTo>
                  <a:lnTo>
                    <a:pt x="41" y="520"/>
                  </a:lnTo>
                  <a:lnTo>
                    <a:pt x="25" y="460"/>
                  </a:lnTo>
                  <a:lnTo>
                    <a:pt x="20" y="398"/>
                  </a:lnTo>
                  <a:lnTo>
                    <a:pt x="27" y="334"/>
                  </a:lnTo>
                  <a:lnTo>
                    <a:pt x="45" y="274"/>
                  </a:lnTo>
                  <a:lnTo>
                    <a:pt x="74" y="217"/>
                  </a:lnTo>
                  <a:lnTo>
                    <a:pt x="112" y="165"/>
                  </a:lnTo>
                  <a:lnTo>
                    <a:pt x="158" y="119"/>
                  </a:lnTo>
                  <a:lnTo>
                    <a:pt x="214" y="78"/>
                  </a:lnTo>
                  <a:lnTo>
                    <a:pt x="278" y="45"/>
                  </a:lnTo>
                  <a:lnTo>
                    <a:pt x="347" y="22"/>
                  </a:lnTo>
                  <a:lnTo>
                    <a:pt x="422" y="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99"/>
            <p:cNvSpPr>
              <a:spLocks noChangeArrowheads="1"/>
            </p:cNvSpPr>
            <p:nvPr/>
          </p:nvSpPr>
          <p:spPr bwMode="auto">
            <a:xfrm>
              <a:off x="1118" y="5218"/>
              <a:ext cx="1145" cy="7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00"/>
            <p:cNvSpPr>
              <a:spLocks/>
            </p:cNvSpPr>
            <p:nvPr/>
          </p:nvSpPr>
          <p:spPr bwMode="auto">
            <a:xfrm>
              <a:off x="2271" y="4734"/>
              <a:ext cx="1246" cy="822"/>
            </a:xfrm>
            <a:custGeom>
              <a:avLst/>
              <a:gdLst/>
              <a:ahLst/>
              <a:cxnLst>
                <a:cxn ang="0">
                  <a:pos x="154" y="15"/>
                </a:cxn>
                <a:cxn ang="0">
                  <a:pos x="223" y="85"/>
                </a:cxn>
                <a:cxn ang="0">
                  <a:pos x="262" y="186"/>
                </a:cxn>
                <a:cxn ang="0">
                  <a:pos x="279" y="292"/>
                </a:cxn>
                <a:cxn ang="0">
                  <a:pos x="283" y="374"/>
                </a:cxn>
                <a:cxn ang="0">
                  <a:pos x="279" y="515"/>
                </a:cxn>
                <a:cxn ang="0">
                  <a:pos x="375" y="498"/>
                </a:cxn>
                <a:cxn ang="0">
                  <a:pos x="649" y="69"/>
                </a:cxn>
                <a:cxn ang="0">
                  <a:pos x="645" y="60"/>
                </a:cxn>
                <a:cxn ang="0">
                  <a:pos x="651" y="36"/>
                </a:cxn>
                <a:cxn ang="0">
                  <a:pos x="697" y="3"/>
                </a:cxn>
                <a:cxn ang="0">
                  <a:pos x="724" y="0"/>
                </a:cxn>
                <a:cxn ang="0">
                  <a:pos x="738" y="11"/>
                </a:cxn>
                <a:cxn ang="0">
                  <a:pos x="751" y="42"/>
                </a:cxn>
                <a:cxn ang="0">
                  <a:pos x="836" y="304"/>
                </a:cxn>
                <a:cxn ang="0">
                  <a:pos x="878" y="527"/>
                </a:cxn>
                <a:cxn ang="0">
                  <a:pos x="961" y="581"/>
                </a:cxn>
                <a:cxn ang="0">
                  <a:pos x="1106" y="386"/>
                </a:cxn>
                <a:cxn ang="0">
                  <a:pos x="1177" y="250"/>
                </a:cxn>
                <a:cxn ang="0">
                  <a:pos x="1189" y="188"/>
                </a:cxn>
                <a:cxn ang="0">
                  <a:pos x="1175" y="143"/>
                </a:cxn>
                <a:cxn ang="0">
                  <a:pos x="1119" y="112"/>
                </a:cxn>
                <a:cxn ang="0">
                  <a:pos x="1102" y="106"/>
                </a:cxn>
                <a:cxn ang="0">
                  <a:pos x="1100" y="89"/>
                </a:cxn>
                <a:cxn ang="0">
                  <a:pos x="1114" y="34"/>
                </a:cxn>
                <a:cxn ang="0">
                  <a:pos x="1150" y="0"/>
                </a:cxn>
                <a:cxn ang="0">
                  <a:pos x="1196" y="13"/>
                </a:cxn>
                <a:cxn ang="0">
                  <a:pos x="1237" y="66"/>
                </a:cxn>
                <a:cxn ang="0">
                  <a:pos x="1243" y="172"/>
                </a:cxn>
                <a:cxn ang="0">
                  <a:pos x="1183" y="339"/>
                </a:cxn>
                <a:cxn ang="0">
                  <a:pos x="1065" y="533"/>
                </a:cxn>
                <a:cxn ang="0">
                  <a:pos x="903" y="737"/>
                </a:cxn>
                <a:cxn ang="0">
                  <a:pos x="863" y="783"/>
                </a:cxn>
                <a:cxn ang="0">
                  <a:pos x="824" y="818"/>
                </a:cxn>
                <a:cxn ang="0">
                  <a:pos x="813" y="822"/>
                </a:cxn>
                <a:cxn ang="0">
                  <a:pos x="807" y="812"/>
                </a:cxn>
                <a:cxn ang="0">
                  <a:pos x="805" y="770"/>
                </a:cxn>
                <a:cxn ang="0">
                  <a:pos x="797" y="665"/>
                </a:cxn>
                <a:cxn ang="0">
                  <a:pos x="772" y="488"/>
                </a:cxn>
                <a:cxn ang="0">
                  <a:pos x="720" y="273"/>
                </a:cxn>
                <a:cxn ang="0">
                  <a:pos x="649" y="162"/>
                </a:cxn>
                <a:cxn ang="0">
                  <a:pos x="553" y="325"/>
                </a:cxn>
                <a:cxn ang="0">
                  <a:pos x="404" y="545"/>
                </a:cxn>
                <a:cxn ang="0">
                  <a:pos x="196" y="799"/>
                </a:cxn>
                <a:cxn ang="0">
                  <a:pos x="179" y="816"/>
                </a:cxn>
                <a:cxn ang="0">
                  <a:pos x="171" y="822"/>
                </a:cxn>
                <a:cxn ang="0">
                  <a:pos x="163" y="822"/>
                </a:cxn>
                <a:cxn ang="0">
                  <a:pos x="158" y="808"/>
                </a:cxn>
                <a:cxn ang="0">
                  <a:pos x="158" y="797"/>
                </a:cxn>
                <a:cxn ang="0">
                  <a:pos x="160" y="781"/>
                </a:cxn>
                <a:cxn ang="0">
                  <a:pos x="179" y="636"/>
                </a:cxn>
                <a:cxn ang="0">
                  <a:pos x="190" y="442"/>
                </a:cxn>
                <a:cxn ang="0">
                  <a:pos x="185" y="318"/>
                </a:cxn>
                <a:cxn ang="0">
                  <a:pos x="160" y="197"/>
                </a:cxn>
                <a:cxn ang="0">
                  <a:pos x="107" y="104"/>
                </a:cxn>
                <a:cxn ang="0">
                  <a:pos x="21" y="62"/>
                </a:cxn>
                <a:cxn ang="0">
                  <a:pos x="1" y="58"/>
                </a:cxn>
                <a:cxn ang="0">
                  <a:pos x="25" y="19"/>
                </a:cxn>
                <a:cxn ang="0">
                  <a:pos x="84" y="0"/>
                </a:cxn>
              </a:cxnLst>
              <a:rect l="0" t="0" r="r" b="b"/>
              <a:pathLst>
                <a:path w="1246" h="822">
                  <a:moveTo>
                    <a:pt x="84" y="0"/>
                  </a:moveTo>
                  <a:lnTo>
                    <a:pt x="121" y="3"/>
                  </a:lnTo>
                  <a:lnTo>
                    <a:pt x="154" y="15"/>
                  </a:lnTo>
                  <a:lnTo>
                    <a:pt x="181" y="33"/>
                  </a:lnTo>
                  <a:lnTo>
                    <a:pt x="204" y="58"/>
                  </a:lnTo>
                  <a:lnTo>
                    <a:pt x="223" y="85"/>
                  </a:lnTo>
                  <a:lnTo>
                    <a:pt x="239" y="116"/>
                  </a:lnTo>
                  <a:lnTo>
                    <a:pt x="252" y="151"/>
                  </a:lnTo>
                  <a:lnTo>
                    <a:pt x="262" y="186"/>
                  </a:lnTo>
                  <a:lnTo>
                    <a:pt x="269" y="223"/>
                  </a:lnTo>
                  <a:lnTo>
                    <a:pt x="275" y="258"/>
                  </a:lnTo>
                  <a:lnTo>
                    <a:pt x="279" y="292"/>
                  </a:lnTo>
                  <a:lnTo>
                    <a:pt x="281" y="323"/>
                  </a:lnTo>
                  <a:lnTo>
                    <a:pt x="281" y="351"/>
                  </a:lnTo>
                  <a:lnTo>
                    <a:pt x="283" y="374"/>
                  </a:lnTo>
                  <a:lnTo>
                    <a:pt x="283" y="391"/>
                  </a:lnTo>
                  <a:lnTo>
                    <a:pt x="281" y="451"/>
                  </a:lnTo>
                  <a:lnTo>
                    <a:pt x="279" y="515"/>
                  </a:lnTo>
                  <a:lnTo>
                    <a:pt x="273" y="576"/>
                  </a:lnTo>
                  <a:lnTo>
                    <a:pt x="267" y="630"/>
                  </a:lnTo>
                  <a:lnTo>
                    <a:pt x="375" y="498"/>
                  </a:lnTo>
                  <a:lnTo>
                    <a:pt x="474" y="360"/>
                  </a:lnTo>
                  <a:lnTo>
                    <a:pt x="566" y="217"/>
                  </a:lnTo>
                  <a:lnTo>
                    <a:pt x="649" y="69"/>
                  </a:lnTo>
                  <a:lnTo>
                    <a:pt x="649" y="67"/>
                  </a:lnTo>
                  <a:lnTo>
                    <a:pt x="647" y="64"/>
                  </a:lnTo>
                  <a:lnTo>
                    <a:pt x="645" y="60"/>
                  </a:lnTo>
                  <a:lnTo>
                    <a:pt x="643" y="56"/>
                  </a:lnTo>
                  <a:lnTo>
                    <a:pt x="643" y="54"/>
                  </a:lnTo>
                  <a:lnTo>
                    <a:pt x="651" y="36"/>
                  </a:lnTo>
                  <a:lnTo>
                    <a:pt x="666" y="21"/>
                  </a:lnTo>
                  <a:lnTo>
                    <a:pt x="682" y="11"/>
                  </a:lnTo>
                  <a:lnTo>
                    <a:pt x="697" y="3"/>
                  </a:lnTo>
                  <a:lnTo>
                    <a:pt x="711" y="2"/>
                  </a:lnTo>
                  <a:lnTo>
                    <a:pt x="720" y="0"/>
                  </a:lnTo>
                  <a:lnTo>
                    <a:pt x="724" y="0"/>
                  </a:lnTo>
                  <a:lnTo>
                    <a:pt x="730" y="2"/>
                  </a:lnTo>
                  <a:lnTo>
                    <a:pt x="734" y="5"/>
                  </a:lnTo>
                  <a:lnTo>
                    <a:pt x="738" y="11"/>
                  </a:lnTo>
                  <a:lnTo>
                    <a:pt x="743" y="23"/>
                  </a:lnTo>
                  <a:lnTo>
                    <a:pt x="747" y="34"/>
                  </a:lnTo>
                  <a:lnTo>
                    <a:pt x="751" y="42"/>
                  </a:lnTo>
                  <a:lnTo>
                    <a:pt x="786" y="135"/>
                  </a:lnTo>
                  <a:lnTo>
                    <a:pt x="815" y="223"/>
                  </a:lnTo>
                  <a:lnTo>
                    <a:pt x="836" y="304"/>
                  </a:lnTo>
                  <a:lnTo>
                    <a:pt x="855" y="382"/>
                  </a:lnTo>
                  <a:lnTo>
                    <a:pt x="869" y="455"/>
                  </a:lnTo>
                  <a:lnTo>
                    <a:pt x="878" y="527"/>
                  </a:lnTo>
                  <a:lnTo>
                    <a:pt x="888" y="593"/>
                  </a:lnTo>
                  <a:lnTo>
                    <a:pt x="896" y="659"/>
                  </a:lnTo>
                  <a:lnTo>
                    <a:pt x="961" y="581"/>
                  </a:lnTo>
                  <a:lnTo>
                    <a:pt x="1019" y="512"/>
                  </a:lnTo>
                  <a:lnTo>
                    <a:pt x="1067" y="446"/>
                  </a:lnTo>
                  <a:lnTo>
                    <a:pt x="1106" y="386"/>
                  </a:lnTo>
                  <a:lnTo>
                    <a:pt x="1137" y="333"/>
                  </a:lnTo>
                  <a:lnTo>
                    <a:pt x="1160" y="289"/>
                  </a:lnTo>
                  <a:lnTo>
                    <a:pt x="1177" y="250"/>
                  </a:lnTo>
                  <a:lnTo>
                    <a:pt x="1187" y="219"/>
                  </a:lnTo>
                  <a:lnTo>
                    <a:pt x="1189" y="197"/>
                  </a:lnTo>
                  <a:lnTo>
                    <a:pt x="1189" y="188"/>
                  </a:lnTo>
                  <a:lnTo>
                    <a:pt x="1187" y="174"/>
                  </a:lnTo>
                  <a:lnTo>
                    <a:pt x="1183" y="161"/>
                  </a:lnTo>
                  <a:lnTo>
                    <a:pt x="1175" y="143"/>
                  </a:lnTo>
                  <a:lnTo>
                    <a:pt x="1162" y="130"/>
                  </a:lnTo>
                  <a:lnTo>
                    <a:pt x="1144" y="118"/>
                  </a:lnTo>
                  <a:lnTo>
                    <a:pt x="1119" y="112"/>
                  </a:lnTo>
                  <a:lnTo>
                    <a:pt x="1112" y="110"/>
                  </a:lnTo>
                  <a:lnTo>
                    <a:pt x="1106" y="108"/>
                  </a:lnTo>
                  <a:lnTo>
                    <a:pt x="1102" y="106"/>
                  </a:lnTo>
                  <a:lnTo>
                    <a:pt x="1100" y="102"/>
                  </a:lnTo>
                  <a:lnTo>
                    <a:pt x="1100" y="97"/>
                  </a:lnTo>
                  <a:lnTo>
                    <a:pt x="1100" y="89"/>
                  </a:lnTo>
                  <a:lnTo>
                    <a:pt x="1102" y="73"/>
                  </a:lnTo>
                  <a:lnTo>
                    <a:pt x="1106" y="56"/>
                  </a:lnTo>
                  <a:lnTo>
                    <a:pt x="1114" y="34"/>
                  </a:lnTo>
                  <a:lnTo>
                    <a:pt x="1123" y="17"/>
                  </a:lnTo>
                  <a:lnTo>
                    <a:pt x="1135" y="3"/>
                  </a:lnTo>
                  <a:lnTo>
                    <a:pt x="1150" y="0"/>
                  </a:lnTo>
                  <a:lnTo>
                    <a:pt x="1166" y="2"/>
                  </a:lnTo>
                  <a:lnTo>
                    <a:pt x="1181" y="5"/>
                  </a:lnTo>
                  <a:lnTo>
                    <a:pt x="1196" y="13"/>
                  </a:lnTo>
                  <a:lnTo>
                    <a:pt x="1212" y="25"/>
                  </a:lnTo>
                  <a:lnTo>
                    <a:pt x="1225" y="42"/>
                  </a:lnTo>
                  <a:lnTo>
                    <a:pt x="1237" y="66"/>
                  </a:lnTo>
                  <a:lnTo>
                    <a:pt x="1243" y="93"/>
                  </a:lnTo>
                  <a:lnTo>
                    <a:pt x="1246" y="128"/>
                  </a:lnTo>
                  <a:lnTo>
                    <a:pt x="1243" y="172"/>
                  </a:lnTo>
                  <a:lnTo>
                    <a:pt x="1229" y="225"/>
                  </a:lnTo>
                  <a:lnTo>
                    <a:pt x="1210" y="279"/>
                  </a:lnTo>
                  <a:lnTo>
                    <a:pt x="1183" y="339"/>
                  </a:lnTo>
                  <a:lnTo>
                    <a:pt x="1150" y="401"/>
                  </a:lnTo>
                  <a:lnTo>
                    <a:pt x="1112" y="465"/>
                  </a:lnTo>
                  <a:lnTo>
                    <a:pt x="1065" y="533"/>
                  </a:lnTo>
                  <a:lnTo>
                    <a:pt x="1015" y="601"/>
                  </a:lnTo>
                  <a:lnTo>
                    <a:pt x="961" y="669"/>
                  </a:lnTo>
                  <a:lnTo>
                    <a:pt x="903" y="737"/>
                  </a:lnTo>
                  <a:lnTo>
                    <a:pt x="892" y="752"/>
                  </a:lnTo>
                  <a:lnTo>
                    <a:pt x="876" y="768"/>
                  </a:lnTo>
                  <a:lnTo>
                    <a:pt x="863" y="783"/>
                  </a:lnTo>
                  <a:lnTo>
                    <a:pt x="848" y="799"/>
                  </a:lnTo>
                  <a:lnTo>
                    <a:pt x="836" y="810"/>
                  </a:lnTo>
                  <a:lnTo>
                    <a:pt x="824" y="818"/>
                  </a:lnTo>
                  <a:lnTo>
                    <a:pt x="819" y="822"/>
                  </a:lnTo>
                  <a:lnTo>
                    <a:pt x="817" y="822"/>
                  </a:lnTo>
                  <a:lnTo>
                    <a:pt x="813" y="822"/>
                  </a:lnTo>
                  <a:lnTo>
                    <a:pt x="811" y="820"/>
                  </a:lnTo>
                  <a:lnTo>
                    <a:pt x="809" y="818"/>
                  </a:lnTo>
                  <a:lnTo>
                    <a:pt x="807" y="812"/>
                  </a:lnTo>
                  <a:lnTo>
                    <a:pt x="807" y="802"/>
                  </a:lnTo>
                  <a:lnTo>
                    <a:pt x="807" y="785"/>
                  </a:lnTo>
                  <a:lnTo>
                    <a:pt x="805" y="770"/>
                  </a:lnTo>
                  <a:lnTo>
                    <a:pt x="805" y="744"/>
                  </a:lnTo>
                  <a:lnTo>
                    <a:pt x="801" y="709"/>
                  </a:lnTo>
                  <a:lnTo>
                    <a:pt x="797" y="665"/>
                  </a:lnTo>
                  <a:lnTo>
                    <a:pt x="792" y="612"/>
                  </a:lnTo>
                  <a:lnTo>
                    <a:pt x="782" y="552"/>
                  </a:lnTo>
                  <a:lnTo>
                    <a:pt x="772" y="488"/>
                  </a:lnTo>
                  <a:lnTo>
                    <a:pt x="759" y="420"/>
                  </a:lnTo>
                  <a:lnTo>
                    <a:pt x="742" y="347"/>
                  </a:lnTo>
                  <a:lnTo>
                    <a:pt x="720" y="273"/>
                  </a:lnTo>
                  <a:lnTo>
                    <a:pt x="697" y="199"/>
                  </a:lnTo>
                  <a:lnTo>
                    <a:pt x="670" y="124"/>
                  </a:lnTo>
                  <a:lnTo>
                    <a:pt x="649" y="162"/>
                  </a:lnTo>
                  <a:lnTo>
                    <a:pt x="622" y="211"/>
                  </a:lnTo>
                  <a:lnTo>
                    <a:pt x="591" y="265"/>
                  </a:lnTo>
                  <a:lnTo>
                    <a:pt x="553" y="325"/>
                  </a:lnTo>
                  <a:lnTo>
                    <a:pt x="510" y="393"/>
                  </a:lnTo>
                  <a:lnTo>
                    <a:pt x="460" y="467"/>
                  </a:lnTo>
                  <a:lnTo>
                    <a:pt x="404" y="545"/>
                  </a:lnTo>
                  <a:lnTo>
                    <a:pt x="341" y="626"/>
                  </a:lnTo>
                  <a:lnTo>
                    <a:pt x="271" y="711"/>
                  </a:lnTo>
                  <a:lnTo>
                    <a:pt x="196" y="799"/>
                  </a:lnTo>
                  <a:lnTo>
                    <a:pt x="188" y="806"/>
                  </a:lnTo>
                  <a:lnTo>
                    <a:pt x="183" y="812"/>
                  </a:lnTo>
                  <a:lnTo>
                    <a:pt x="179" y="816"/>
                  </a:lnTo>
                  <a:lnTo>
                    <a:pt x="177" y="820"/>
                  </a:lnTo>
                  <a:lnTo>
                    <a:pt x="173" y="820"/>
                  </a:lnTo>
                  <a:lnTo>
                    <a:pt x="171" y="822"/>
                  </a:lnTo>
                  <a:lnTo>
                    <a:pt x="169" y="822"/>
                  </a:lnTo>
                  <a:lnTo>
                    <a:pt x="167" y="822"/>
                  </a:lnTo>
                  <a:lnTo>
                    <a:pt x="163" y="822"/>
                  </a:lnTo>
                  <a:lnTo>
                    <a:pt x="161" y="818"/>
                  </a:lnTo>
                  <a:lnTo>
                    <a:pt x="160" y="814"/>
                  </a:lnTo>
                  <a:lnTo>
                    <a:pt x="158" y="808"/>
                  </a:lnTo>
                  <a:lnTo>
                    <a:pt x="158" y="799"/>
                  </a:lnTo>
                  <a:lnTo>
                    <a:pt x="158" y="799"/>
                  </a:lnTo>
                  <a:lnTo>
                    <a:pt x="158" y="797"/>
                  </a:lnTo>
                  <a:lnTo>
                    <a:pt x="158" y="793"/>
                  </a:lnTo>
                  <a:lnTo>
                    <a:pt x="160" y="789"/>
                  </a:lnTo>
                  <a:lnTo>
                    <a:pt x="160" y="781"/>
                  </a:lnTo>
                  <a:lnTo>
                    <a:pt x="160" y="771"/>
                  </a:lnTo>
                  <a:lnTo>
                    <a:pt x="171" y="704"/>
                  </a:lnTo>
                  <a:lnTo>
                    <a:pt x="179" y="636"/>
                  </a:lnTo>
                  <a:lnTo>
                    <a:pt x="185" y="566"/>
                  </a:lnTo>
                  <a:lnTo>
                    <a:pt x="188" y="502"/>
                  </a:lnTo>
                  <a:lnTo>
                    <a:pt x="190" y="442"/>
                  </a:lnTo>
                  <a:lnTo>
                    <a:pt x="190" y="401"/>
                  </a:lnTo>
                  <a:lnTo>
                    <a:pt x="188" y="358"/>
                  </a:lnTo>
                  <a:lnTo>
                    <a:pt x="185" y="318"/>
                  </a:lnTo>
                  <a:lnTo>
                    <a:pt x="179" y="275"/>
                  </a:lnTo>
                  <a:lnTo>
                    <a:pt x="171" y="234"/>
                  </a:lnTo>
                  <a:lnTo>
                    <a:pt x="160" y="197"/>
                  </a:lnTo>
                  <a:lnTo>
                    <a:pt x="146" y="162"/>
                  </a:lnTo>
                  <a:lnTo>
                    <a:pt x="129" y="131"/>
                  </a:lnTo>
                  <a:lnTo>
                    <a:pt x="107" y="104"/>
                  </a:lnTo>
                  <a:lnTo>
                    <a:pt x="84" y="83"/>
                  </a:lnTo>
                  <a:lnTo>
                    <a:pt x="55" y="69"/>
                  </a:lnTo>
                  <a:lnTo>
                    <a:pt x="21" y="62"/>
                  </a:lnTo>
                  <a:lnTo>
                    <a:pt x="9" y="60"/>
                  </a:lnTo>
                  <a:lnTo>
                    <a:pt x="5" y="58"/>
                  </a:lnTo>
                  <a:lnTo>
                    <a:pt x="1" y="58"/>
                  </a:lnTo>
                  <a:lnTo>
                    <a:pt x="0" y="54"/>
                  </a:lnTo>
                  <a:lnTo>
                    <a:pt x="9" y="34"/>
                  </a:lnTo>
                  <a:lnTo>
                    <a:pt x="25" y="19"/>
                  </a:lnTo>
                  <a:lnTo>
                    <a:pt x="44" y="7"/>
                  </a:lnTo>
                  <a:lnTo>
                    <a:pt x="65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01"/>
            <p:cNvSpPr>
              <a:spLocks/>
            </p:cNvSpPr>
            <p:nvPr/>
          </p:nvSpPr>
          <p:spPr bwMode="auto">
            <a:xfrm>
              <a:off x="3801" y="3905"/>
              <a:ext cx="368" cy="159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4" y="6"/>
                </a:cxn>
                <a:cxn ang="0">
                  <a:pos x="368" y="18"/>
                </a:cxn>
                <a:cxn ang="0">
                  <a:pos x="366" y="20"/>
                </a:cxn>
                <a:cxn ang="0">
                  <a:pos x="364" y="26"/>
                </a:cxn>
                <a:cxn ang="0">
                  <a:pos x="358" y="31"/>
                </a:cxn>
                <a:cxn ang="0">
                  <a:pos x="345" y="43"/>
                </a:cxn>
                <a:cxn ang="0">
                  <a:pos x="245" y="171"/>
                </a:cxn>
                <a:cxn ang="0">
                  <a:pos x="171" y="315"/>
                </a:cxn>
                <a:cxn ang="0">
                  <a:pos x="125" y="468"/>
                </a:cxn>
                <a:cxn ang="0">
                  <a:pos x="98" y="629"/>
                </a:cxn>
                <a:cxn ang="0">
                  <a:pos x="90" y="796"/>
                </a:cxn>
                <a:cxn ang="0">
                  <a:pos x="98" y="947"/>
                </a:cxn>
                <a:cxn ang="0">
                  <a:pos x="121" y="1104"/>
                </a:cxn>
                <a:cxn ang="0">
                  <a:pos x="166" y="1261"/>
                </a:cxn>
                <a:cxn ang="0">
                  <a:pos x="237" y="1408"/>
                </a:cxn>
                <a:cxn ang="0">
                  <a:pos x="339" y="1540"/>
                </a:cxn>
                <a:cxn ang="0">
                  <a:pos x="360" y="1562"/>
                </a:cxn>
                <a:cxn ang="0">
                  <a:pos x="366" y="1571"/>
                </a:cxn>
                <a:cxn ang="0">
                  <a:pos x="368" y="1575"/>
                </a:cxn>
                <a:cxn ang="0">
                  <a:pos x="364" y="1585"/>
                </a:cxn>
                <a:cxn ang="0">
                  <a:pos x="354" y="1589"/>
                </a:cxn>
                <a:cxn ang="0">
                  <a:pos x="341" y="1587"/>
                </a:cxn>
                <a:cxn ang="0">
                  <a:pos x="308" y="1564"/>
                </a:cxn>
                <a:cxn ang="0">
                  <a:pos x="256" y="1515"/>
                </a:cxn>
                <a:cxn ang="0">
                  <a:pos x="196" y="1441"/>
                </a:cxn>
                <a:cxn ang="0">
                  <a:pos x="133" y="1346"/>
                </a:cxn>
                <a:cxn ang="0">
                  <a:pos x="65" y="1201"/>
                </a:cxn>
                <a:cxn ang="0">
                  <a:pos x="19" y="1023"/>
                </a:cxn>
                <a:cxn ang="0">
                  <a:pos x="2" y="863"/>
                </a:cxn>
                <a:cxn ang="0">
                  <a:pos x="2" y="726"/>
                </a:cxn>
                <a:cxn ang="0">
                  <a:pos x="19" y="569"/>
                </a:cxn>
                <a:cxn ang="0">
                  <a:pos x="63" y="398"/>
                </a:cxn>
                <a:cxn ang="0">
                  <a:pos x="129" y="253"/>
                </a:cxn>
                <a:cxn ang="0">
                  <a:pos x="193" y="154"/>
                </a:cxn>
                <a:cxn ang="0">
                  <a:pos x="254" y="80"/>
                </a:cxn>
                <a:cxn ang="0">
                  <a:pos x="306" y="30"/>
                </a:cxn>
                <a:cxn ang="0">
                  <a:pos x="341" y="4"/>
                </a:cxn>
              </a:cxnLst>
              <a:rect l="0" t="0" r="r" b="b"/>
              <a:pathLst>
                <a:path w="368" h="1591">
                  <a:moveTo>
                    <a:pt x="349" y="0"/>
                  </a:moveTo>
                  <a:lnTo>
                    <a:pt x="354" y="0"/>
                  </a:lnTo>
                  <a:lnTo>
                    <a:pt x="360" y="2"/>
                  </a:lnTo>
                  <a:lnTo>
                    <a:pt x="364" y="6"/>
                  </a:lnTo>
                  <a:lnTo>
                    <a:pt x="366" y="12"/>
                  </a:lnTo>
                  <a:lnTo>
                    <a:pt x="368" y="18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2"/>
                  </a:lnTo>
                  <a:lnTo>
                    <a:pt x="364" y="26"/>
                  </a:lnTo>
                  <a:lnTo>
                    <a:pt x="362" y="28"/>
                  </a:lnTo>
                  <a:lnTo>
                    <a:pt x="358" y="31"/>
                  </a:lnTo>
                  <a:lnTo>
                    <a:pt x="352" y="37"/>
                  </a:lnTo>
                  <a:lnTo>
                    <a:pt x="345" y="43"/>
                  </a:lnTo>
                  <a:lnTo>
                    <a:pt x="291" y="105"/>
                  </a:lnTo>
                  <a:lnTo>
                    <a:pt x="245" y="171"/>
                  </a:lnTo>
                  <a:lnTo>
                    <a:pt x="204" y="241"/>
                  </a:lnTo>
                  <a:lnTo>
                    <a:pt x="171" y="315"/>
                  </a:lnTo>
                  <a:lnTo>
                    <a:pt x="144" y="390"/>
                  </a:lnTo>
                  <a:lnTo>
                    <a:pt x="125" y="468"/>
                  </a:lnTo>
                  <a:lnTo>
                    <a:pt x="110" y="547"/>
                  </a:lnTo>
                  <a:lnTo>
                    <a:pt x="98" y="629"/>
                  </a:lnTo>
                  <a:lnTo>
                    <a:pt x="92" y="712"/>
                  </a:lnTo>
                  <a:lnTo>
                    <a:pt x="90" y="796"/>
                  </a:lnTo>
                  <a:lnTo>
                    <a:pt x="92" y="869"/>
                  </a:lnTo>
                  <a:lnTo>
                    <a:pt x="98" y="947"/>
                  </a:lnTo>
                  <a:lnTo>
                    <a:pt x="108" y="1024"/>
                  </a:lnTo>
                  <a:lnTo>
                    <a:pt x="121" y="1104"/>
                  </a:lnTo>
                  <a:lnTo>
                    <a:pt x="140" y="1183"/>
                  </a:lnTo>
                  <a:lnTo>
                    <a:pt x="166" y="1261"/>
                  </a:lnTo>
                  <a:lnTo>
                    <a:pt x="198" y="1337"/>
                  </a:lnTo>
                  <a:lnTo>
                    <a:pt x="237" y="1408"/>
                  </a:lnTo>
                  <a:lnTo>
                    <a:pt x="285" y="1476"/>
                  </a:lnTo>
                  <a:lnTo>
                    <a:pt x="339" y="1540"/>
                  </a:lnTo>
                  <a:lnTo>
                    <a:pt x="352" y="1554"/>
                  </a:lnTo>
                  <a:lnTo>
                    <a:pt x="360" y="1562"/>
                  </a:lnTo>
                  <a:lnTo>
                    <a:pt x="366" y="1567"/>
                  </a:lnTo>
                  <a:lnTo>
                    <a:pt x="366" y="1571"/>
                  </a:lnTo>
                  <a:lnTo>
                    <a:pt x="368" y="1575"/>
                  </a:lnTo>
                  <a:lnTo>
                    <a:pt x="368" y="1575"/>
                  </a:lnTo>
                  <a:lnTo>
                    <a:pt x="366" y="1581"/>
                  </a:lnTo>
                  <a:lnTo>
                    <a:pt x="364" y="1585"/>
                  </a:lnTo>
                  <a:lnTo>
                    <a:pt x="360" y="1589"/>
                  </a:lnTo>
                  <a:lnTo>
                    <a:pt x="354" y="1589"/>
                  </a:lnTo>
                  <a:lnTo>
                    <a:pt x="349" y="1591"/>
                  </a:lnTo>
                  <a:lnTo>
                    <a:pt x="341" y="1587"/>
                  </a:lnTo>
                  <a:lnTo>
                    <a:pt x="327" y="1577"/>
                  </a:lnTo>
                  <a:lnTo>
                    <a:pt x="308" y="1564"/>
                  </a:lnTo>
                  <a:lnTo>
                    <a:pt x="283" y="1542"/>
                  </a:lnTo>
                  <a:lnTo>
                    <a:pt x="256" y="1515"/>
                  </a:lnTo>
                  <a:lnTo>
                    <a:pt x="227" y="1482"/>
                  </a:lnTo>
                  <a:lnTo>
                    <a:pt x="196" y="1441"/>
                  </a:lnTo>
                  <a:lnTo>
                    <a:pt x="164" y="1397"/>
                  </a:lnTo>
                  <a:lnTo>
                    <a:pt x="133" y="1346"/>
                  </a:lnTo>
                  <a:lnTo>
                    <a:pt x="104" y="1290"/>
                  </a:lnTo>
                  <a:lnTo>
                    <a:pt x="65" y="1201"/>
                  </a:lnTo>
                  <a:lnTo>
                    <a:pt x="38" y="1112"/>
                  </a:lnTo>
                  <a:lnTo>
                    <a:pt x="19" y="1023"/>
                  </a:lnTo>
                  <a:lnTo>
                    <a:pt x="8" y="939"/>
                  </a:lnTo>
                  <a:lnTo>
                    <a:pt x="2" y="863"/>
                  </a:lnTo>
                  <a:lnTo>
                    <a:pt x="0" y="796"/>
                  </a:lnTo>
                  <a:lnTo>
                    <a:pt x="2" y="726"/>
                  </a:lnTo>
                  <a:lnTo>
                    <a:pt x="8" y="650"/>
                  </a:lnTo>
                  <a:lnTo>
                    <a:pt x="19" y="569"/>
                  </a:lnTo>
                  <a:lnTo>
                    <a:pt x="38" y="485"/>
                  </a:lnTo>
                  <a:lnTo>
                    <a:pt x="63" y="398"/>
                  </a:lnTo>
                  <a:lnTo>
                    <a:pt x="98" y="311"/>
                  </a:lnTo>
                  <a:lnTo>
                    <a:pt x="129" y="253"/>
                  </a:lnTo>
                  <a:lnTo>
                    <a:pt x="160" y="200"/>
                  </a:lnTo>
                  <a:lnTo>
                    <a:pt x="193" y="154"/>
                  </a:lnTo>
                  <a:lnTo>
                    <a:pt x="223" y="113"/>
                  </a:lnTo>
                  <a:lnTo>
                    <a:pt x="254" y="80"/>
                  </a:lnTo>
                  <a:lnTo>
                    <a:pt x="281" y="51"/>
                  </a:lnTo>
                  <a:lnTo>
                    <a:pt x="306" y="30"/>
                  </a:lnTo>
                  <a:lnTo>
                    <a:pt x="327" y="14"/>
                  </a:lnTo>
                  <a:lnTo>
                    <a:pt x="341" y="4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02"/>
            <p:cNvSpPr>
              <a:spLocks noEditPoints="1"/>
            </p:cNvSpPr>
            <p:nvPr/>
          </p:nvSpPr>
          <p:spPr bwMode="auto">
            <a:xfrm>
              <a:off x="4373" y="4379"/>
              <a:ext cx="860" cy="1061"/>
            </a:xfrm>
            <a:custGeom>
              <a:avLst/>
              <a:gdLst/>
              <a:ahLst/>
              <a:cxnLst>
                <a:cxn ang="0">
                  <a:pos x="70" y="756"/>
                </a:cxn>
                <a:cxn ang="0">
                  <a:pos x="41" y="934"/>
                </a:cxn>
                <a:cxn ang="0">
                  <a:pos x="52" y="1000"/>
                </a:cxn>
                <a:cxn ang="0">
                  <a:pos x="139" y="1020"/>
                </a:cxn>
                <a:cxn ang="0">
                  <a:pos x="235" y="892"/>
                </a:cxn>
                <a:cxn ang="0">
                  <a:pos x="222" y="781"/>
                </a:cxn>
                <a:cxn ang="0">
                  <a:pos x="278" y="0"/>
                </a:cxn>
                <a:cxn ang="0">
                  <a:pos x="291" y="7"/>
                </a:cxn>
                <a:cxn ang="0">
                  <a:pos x="285" y="29"/>
                </a:cxn>
                <a:cxn ang="0">
                  <a:pos x="268" y="35"/>
                </a:cxn>
                <a:cxn ang="0">
                  <a:pos x="152" y="139"/>
                </a:cxn>
                <a:cxn ang="0">
                  <a:pos x="89" y="333"/>
                </a:cxn>
                <a:cxn ang="0">
                  <a:pos x="93" y="440"/>
                </a:cxn>
                <a:cxn ang="0">
                  <a:pos x="214" y="337"/>
                </a:cxn>
                <a:cxn ang="0">
                  <a:pos x="403" y="147"/>
                </a:cxn>
                <a:cxn ang="0">
                  <a:pos x="576" y="73"/>
                </a:cxn>
                <a:cxn ang="0">
                  <a:pos x="733" y="83"/>
                </a:cxn>
                <a:cxn ang="0">
                  <a:pos x="837" y="190"/>
                </a:cxn>
                <a:cxn ang="0">
                  <a:pos x="854" y="370"/>
                </a:cxn>
                <a:cxn ang="0">
                  <a:pos x="744" y="603"/>
                </a:cxn>
                <a:cxn ang="0">
                  <a:pos x="551" y="731"/>
                </a:cxn>
                <a:cxn ang="0">
                  <a:pos x="403" y="706"/>
                </a:cxn>
                <a:cxn ang="0">
                  <a:pos x="353" y="601"/>
                </a:cxn>
                <a:cxn ang="0">
                  <a:pos x="368" y="545"/>
                </a:cxn>
                <a:cxn ang="0">
                  <a:pos x="413" y="535"/>
                </a:cxn>
                <a:cxn ang="0">
                  <a:pos x="426" y="550"/>
                </a:cxn>
                <a:cxn ang="0">
                  <a:pos x="428" y="564"/>
                </a:cxn>
                <a:cxn ang="0">
                  <a:pos x="393" y="599"/>
                </a:cxn>
                <a:cxn ang="0">
                  <a:pos x="430" y="682"/>
                </a:cxn>
                <a:cxn ang="0">
                  <a:pos x="496" y="702"/>
                </a:cxn>
                <a:cxn ang="0">
                  <a:pos x="600" y="659"/>
                </a:cxn>
                <a:cxn ang="0">
                  <a:pos x="702" y="519"/>
                </a:cxn>
                <a:cxn ang="0">
                  <a:pos x="754" y="339"/>
                </a:cxn>
                <a:cxn ang="0">
                  <a:pos x="758" y="199"/>
                </a:cxn>
                <a:cxn ang="0">
                  <a:pos x="702" y="114"/>
                </a:cxn>
                <a:cxn ang="0">
                  <a:pos x="586" y="106"/>
                </a:cxn>
                <a:cxn ang="0">
                  <a:pos x="422" y="176"/>
                </a:cxn>
                <a:cxn ang="0">
                  <a:pos x="237" y="366"/>
                </a:cxn>
                <a:cxn ang="0">
                  <a:pos x="149" y="523"/>
                </a:cxn>
                <a:cxn ang="0">
                  <a:pos x="197" y="587"/>
                </a:cxn>
                <a:cxn ang="0">
                  <a:pos x="266" y="678"/>
                </a:cxn>
                <a:cxn ang="0">
                  <a:pos x="310" y="756"/>
                </a:cxn>
                <a:cxn ang="0">
                  <a:pos x="297" y="894"/>
                </a:cxn>
                <a:cxn ang="0">
                  <a:pos x="183" y="1039"/>
                </a:cxn>
                <a:cxn ang="0">
                  <a:pos x="50" y="1047"/>
                </a:cxn>
                <a:cxn ang="0">
                  <a:pos x="2" y="962"/>
                </a:cxn>
                <a:cxn ang="0">
                  <a:pos x="16" y="820"/>
                </a:cxn>
                <a:cxn ang="0">
                  <a:pos x="64" y="634"/>
                </a:cxn>
                <a:cxn ang="0">
                  <a:pos x="31" y="525"/>
                </a:cxn>
                <a:cxn ang="0">
                  <a:pos x="18" y="362"/>
                </a:cxn>
                <a:cxn ang="0">
                  <a:pos x="98" y="133"/>
                </a:cxn>
                <a:cxn ang="0">
                  <a:pos x="237" y="5"/>
                </a:cxn>
              </a:cxnLst>
              <a:rect l="0" t="0" r="r" b="b"/>
              <a:pathLst>
                <a:path w="860" h="1061">
                  <a:moveTo>
                    <a:pt x="104" y="632"/>
                  </a:moveTo>
                  <a:lnTo>
                    <a:pt x="95" y="667"/>
                  </a:lnTo>
                  <a:lnTo>
                    <a:pt x="83" y="709"/>
                  </a:lnTo>
                  <a:lnTo>
                    <a:pt x="70" y="756"/>
                  </a:lnTo>
                  <a:lnTo>
                    <a:pt x="58" y="805"/>
                  </a:lnTo>
                  <a:lnTo>
                    <a:pt x="48" y="851"/>
                  </a:lnTo>
                  <a:lnTo>
                    <a:pt x="43" y="896"/>
                  </a:lnTo>
                  <a:lnTo>
                    <a:pt x="41" y="934"/>
                  </a:lnTo>
                  <a:lnTo>
                    <a:pt x="41" y="950"/>
                  </a:lnTo>
                  <a:lnTo>
                    <a:pt x="43" y="965"/>
                  </a:lnTo>
                  <a:lnTo>
                    <a:pt x="45" y="985"/>
                  </a:lnTo>
                  <a:lnTo>
                    <a:pt x="52" y="1000"/>
                  </a:lnTo>
                  <a:lnTo>
                    <a:pt x="64" y="1014"/>
                  </a:lnTo>
                  <a:lnTo>
                    <a:pt x="81" y="1024"/>
                  </a:lnTo>
                  <a:lnTo>
                    <a:pt x="104" y="1026"/>
                  </a:lnTo>
                  <a:lnTo>
                    <a:pt x="139" y="1020"/>
                  </a:lnTo>
                  <a:lnTo>
                    <a:pt x="170" y="1000"/>
                  </a:lnTo>
                  <a:lnTo>
                    <a:pt x="199" y="969"/>
                  </a:lnTo>
                  <a:lnTo>
                    <a:pt x="222" y="933"/>
                  </a:lnTo>
                  <a:lnTo>
                    <a:pt x="235" y="892"/>
                  </a:lnTo>
                  <a:lnTo>
                    <a:pt x="241" y="847"/>
                  </a:lnTo>
                  <a:lnTo>
                    <a:pt x="239" y="824"/>
                  </a:lnTo>
                  <a:lnTo>
                    <a:pt x="233" y="803"/>
                  </a:lnTo>
                  <a:lnTo>
                    <a:pt x="222" y="781"/>
                  </a:lnTo>
                  <a:lnTo>
                    <a:pt x="104" y="632"/>
                  </a:lnTo>
                  <a:close/>
                  <a:moveTo>
                    <a:pt x="272" y="0"/>
                  </a:moveTo>
                  <a:lnTo>
                    <a:pt x="274" y="0"/>
                  </a:lnTo>
                  <a:lnTo>
                    <a:pt x="278" y="0"/>
                  </a:lnTo>
                  <a:lnTo>
                    <a:pt x="282" y="0"/>
                  </a:lnTo>
                  <a:lnTo>
                    <a:pt x="285" y="2"/>
                  </a:lnTo>
                  <a:lnTo>
                    <a:pt x="287" y="4"/>
                  </a:lnTo>
                  <a:lnTo>
                    <a:pt x="291" y="7"/>
                  </a:lnTo>
                  <a:lnTo>
                    <a:pt x="291" y="13"/>
                  </a:lnTo>
                  <a:lnTo>
                    <a:pt x="291" y="21"/>
                  </a:lnTo>
                  <a:lnTo>
                    <a:pt x="289" y="25"/>
                  </a:lnTo>
                  <a:lnTo>
                    <a:pt x="285" y="29"/>
                  </a:lnTo>
                  <a:lnTo>
                    <a:pt x="282" y="31"/>
                  </a:lnTo>
                  <a:lnTo>
                    <a:pt x="278" y="33"/>
                  </a:lnTo>
                  <a:lnTo>
                    <a:pt x="274" y="33"/>
                  </a:lnTo>
                  <a:lnTo>
                    <a:pt x="268" y="35"/>
                  </a:lnTo>
                  <a:lnTo>
                    <a:pt x="237" y="44"/>
                  </a:lnTo>
                  <a:lnTo>
                    <a:pt x="206" y="68"/>
                  </a:lnTo>
                  <a:lnTo>
                    <a:pt x="178" y="101"/>
                  </a:lnTo>
                  <a:lnTo>
                    <a:pt x="152" y="139"/>
                  </a:lnTo>
                  <a:lnTo>
                    <a:pt x="129" y="184"/>
                  </a:lnTo>
                  <a:lnTo>
                    <a:pt x="112" y="234"/>
                  </a:lnTo>
                  <a:lnTo>
                    <a:pt x="97" y="283"/>
                  </a:lnTo>
                  <a:lnTo>
                    <a:pt x="89" y="333"/>
                  </a:lnTo>
                  <a:lnTo>
                    <a:pt x="85" y="382"/>
                  </a:lnTo>
                  <a:lnTo>
                    <a:pt x="85" y="397"/>
                  </a:lnTo>
                  <a:lnTo>
                    <a:pt x="87" y="417"/>
                  </a:lnTo>
                  <a:lnTo>
                    <a:pt x="93" y="440"/>
                  </a:lnTo>
                  <a:lnTo>
                    <a:pt x="104" y="465"/>
                  </a:lnTo>
                  <a:lnTo>
                    <a:pt x="122" y="488"/>
                  </a:lnTo>
                  <a:lnTo>
                    <a:pt x="168" y="407"/>
                  </a:lnTo>
                  <a:lnTo>
                    <a:pt x="214" y="337"/>
                  </a:lnTo>
                  <a:lnTo>
                    <a:pt x="260" y="275"/>
                  </a:lnTo>
                  <a:lnTo>
                    <a:pt x="309" y="225"/>
                  </a:lnTo>
                  <a:lnTo>
                    <a:pt x="357" y="182"/>
                  </a:lnTo>
                  <a:lnTo>
                    <a:pt x="403" y="147"/>
                  </a:lnTo>
                  <a:lnTo>
                    <a:pt x="449" y="120"/>
                  </a:lnTo>
                  <a:lnTo>
                    <a:pt x="494" y="99"/>
                  </a:lnTo>
                  <a:lnTo>
                    <a:pt x="538" y="83"/>
                  </a:lnTo>
                  <a:lnTo>
                    <a:pt x="576" y="73"/>
                  </a:lnTo>
                  <a:lnTo>
                    <a:pt x="615" y="68"/>
                  </a:lnTo>
                  <a:lnTo>
                    <a:pt x="650" y="66"/>
                  </a:lnTo>
                  <a:lnTo>
                    <a:pt x="692" y="71"/>
                  </a:lnTo>
                  <a:lnTo>
                    <a:pt x="733" y="83"/>
                  </a:lnTo>
                  <a:lnTo>
                    <a:pt x="765" y="101"/>
                  </a:lnTo>
                  <a:lnTo>
                    <a:pt x="794" y="126"/>
                  </a:lnTo>
                  <a:lnTo>
                    <a:pt x="817" y="157"/>
                  </a:lnTo>
                  <a:lnTo>
                    <a:pt x="837" y="190"/>
                  </a:lnTo>
                  <a:lnTo>
                    <a:pt x="850" y="227"/>
                  </a:lnTo>
                  <a:lnTo>
                    <a:pt x="858" y="265"/>
                  </a:lnTo>
                  <a:lnTo>
                    <a:pt x="860" y="306"/>
                  </a:lnTo>
                  <a:lnTo>
                    <a:pt x="854" y="370"/>
                  </a:lnTo>
                  <a:lnTo>
                    <a:pt x="839" y="434"/>
                  </a:lnTo>
                  <a:lnTo>
                    <a:pt x="815" y="494"/>
                  </a:lnTo>
                  <a:lnTo>
                    <a:pt x="783" y="550"/>
                  </a:lnTo>
                  <a:lnTo>
                    <a:pt x="744" y="603"/>
                  </a:lnTo>
                  <a:lnTo>
                    <a:pt x="702" y="647"/>
                  </a:lnTo>
                  <a:lnTo>
                    <a:pt x="654" y="684"/>
                  </a:lnTo>
                  <a:lnTo>
                    <a:pt x="603" y="711"/>
                  </a:lnTo>
                  <a:lnTo>
                    <a:pt x="551" y="731"/>
                  </a:lnTo>
                  <a:lnTo>
                    <a:pt x="497" y="737"/>
                  </a:lnTo>
                  <a:lnTo>
                    <a:pt x="461" y="733"/>
                  </a:lnTo>
                  <a:lnTo>
                    <a:pt x="428" y="723"/>
                  </a:lnTo>
                  <a:lnTo>
                    <a:pt x="403" y="706"/>
                  </a:lnTo>
                  <a:lnTo>
                    <a:pt x="382" y="684"/>
                  </a:lnTo>
                  <a:lnTo>
                    <a:pt x="366" y="659"/>
                  </a:lnTo>
                  <a:lnTo>
                    <a:pt x="357" y="632"/>
                  </a:lnTo>
                  <a:lnTo>
                    <a:pt x="353" y="601"/>
                  </a:lnTo>
                  <a:lnTo>
                    <a:pt x="355" y="587"/>
                  </a:lnTo>
                  <a:lnTo>
                    <a:pt x="357" y="572"/>
                  </a:lnTo>
                  <a:lnTo>
                    <a:pt x="361" y="556"/>
                  </a:lnTo>
                  <a:lnTo>
                    <a:pt x="368" y="545"/>
                  </a:lnTo>
                  <a:lnTo>
                    <a:pt x="382" y="535"/>
                  </a:lnTo>
                  <a:lnTo>
                    <a:pt x="397" y="531"/>
                  </a:lnTo>
                  <a:lnTo>
                    <a:pt x="407" y="533"/>
                  </a:lnTo>
                  <a:lnTo>
                    <a:pt x="413" y="535"/>
                  </a:lnTo>
                  <a:lnTo>
                    <a:pt x="418" y="539"/>
                  </a:lnTo>
                  <a:lnTo>
                    <a:pt x="422" y="543"/>
                  </a:lnTo>
                  <a:lnTo>
                    <a:pt x="424" y="547"/>
                  </a:lnTo>
                  <a:lnTo>
                    <a:pt x="426" y="550"/>
                  </a:lnTo>
                  <a:lnTo>
                    <a:pt x="428" y="554"/>
                  </a:lnTo>
                  <a:lnTo>
                    <a:pt x="428" y="558"/>
                  </a:lnTo>
                  <a:lnTo>
                    <a:pt x="428" y="558"/>
                  </a:lnTo>
                  <a:lnTo>
                    <a:pt x="428" y="564"/>
                  </a:lnTo>
                  <a:lnTo>
                    <a:pt x="426" y="574"/>
                  </a:lnTo>
                  <a:lnTo>
                    <a:pt x="420" y="583"/>
                  </a:lnTo>
                  <a:lnTo>
                    <a:pt x="411" y="593"/>
                  </a:lnTo>
                  <a:lnTo>
                    <a:pt x="393" y="599"/>
                  </a:lnTo>
                  <a:lnTo>
                    <a:pt x="395" y="628"/>
                  </a:lnTo>
                  <a:lnTo>
                    <a:pt x="403" y="651"/>
                  </a:lnTo>
                  <a:lnTo>
                    <a:pt x="416" y="669"/>
                  </a:lnTo>
                  <a:lnTo>
                    <a:pt x="430" y="682"/>
                  </a:lnTo>
                  <a:lnTo>
                    <a:pt x="445" y="692"/>
                  </a:lnTo>
                  <a:lnTo>
                    <a:pt x="463" y="698"/>
                  </a:lnTo>
                  <a:lnTo>
                    <a:pt x="480" y="700"/>
                  </a:lnTo>
                  <a:lnTo>
                    <a:pt x="496" y="702"/>
                  </a:lnTo>
                  <a:lnTo>
                    <a:pt x="519" y="700"/>
                  </a:lnTo>
                  <a:lnTo>
                    <a:pt x="544" y="692"/>
                  </a:lnTo>
                  <a:lnTo>
                    <a:pt x="571" y="678"/>
                  </a:lnTo>
                  <a:lnTo>
                    <a:pt x="600" y="659"/>
                  </a:lnTo>
                  <a:lnTo>
                    <a:pt x="628" y="632"/>
                  </a:lnTo>
                  <a:lnTo>
                    <a:pt x="657" y="597"/>
                  </a:lnTo>
                  <a:lnTo>
                    <a:pt x="686" y="550"/>
                  </a:lnTo>
                  <a:lnTo>
                    <a:pt x="702" y="519"/>
                  </a:lnTo>
                  <a:lnTo>
                    <a:pt x="717" y="479"/>
                  </a:lnTo>
                  <a:lnTo>
                    <a:pt x="733" y="434"/>
                  </a:lnTo>
                  <a:lnTo>
                    <a:pt x="744" y="386"/>
                  </a:lnTo>
                  <a:lnTo>
                    <a:pt x="754" y="339"/>
                  </a:lnTo>
                  <a:lnTo>
                    <a:pt x="761" y="294"/>
                  </a:lnTo>
                  <a:lnTo>
                    <a:pt x="763" y="256"/>
                  </a:lnTo>
                  <a:lnTo>
                    <a:pt x="761" y="227"/>
                  </a:lnTo>
                  <a:lnTo>
                    <a:pt x="758" y="199"/>
                  </a:lnTo>
                  <a:lnTo>
                    <a:pt x="750" y="174"/>
                  </a:lnTo>
                  <a:lnTo>
                    <a:pt x="738" y="149"/>
                  </a:lnTo>
                  <a:lnTo>
                    <a:pt x="721" y="130"/>
                  </a:lnTo>
                  <a:lnTo>
                    <a:pt x="702" y="114"/>
                  </a:lnTo>
                  <a:lnTo>
                    <a:pt x="677" y="104"/>
                  </a:lnTo>
                  <a:lnTo>
                    <a:pt x="646" y="101"/>
                  </a:lnTo>
                  <a:lnTo>
                    <a:pt x="619" y="102"/>
                  </a:lnTo>
                  <a:lnTo>
                    <a:pt x="586" y="106"/>
                  </a:lnTo>
                  <a:lnTo>
                    <a:pt x="549" y="116"/>
                  </a:lnTo>
                  <a:lnTo>
                    <a:pt x="509" y="130"/>
                  </a:lnTo>
                  <a:lnTo>
                    <a:pt x="469" y="149"/>
                  </a:lnTo>
                  <a:lnTo>
                    <a:pt x="422" y="176"/>
                  </a:lnTo>
                  <a:lnTo>
                    <a:pt x="378" y="209"/>
                  </a:lnTo>
                  <a:lnTo>
                    <a:pt x="332" y="252"/>
                  </a:lnTo>
                  <a:lnTo>
                    <a:pt x="284" y="304"/>
                  </a:lnTo>
                  <a:lnTo>
                    <a:pt x="237" y="366"/>
                  </a:lnTo>
                  <a:lnTo>
                    <a:pt x="193" y="438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62" y="541"/>
                  </a:lnTo>
                  <a:lnTo>
                    <a:pt x="178" y="564"/>
                  </a:lnTo>
                  <a:lnTo>
                    <a:pt x="197" y="587"/>
                  </a:lnTo>
                  <a:lnTo>
                    <a:pt x="216" y="613"/>
                  </a:lnTo>
                  <a:lnTo>
                    <a:pt x="231" y="634"/>
                  </a:lnTo>
                  <a:lnTo>
                    <a:pt x="245" y="651"/>
                  </a:lnTo>
                  <a:lnTo>
                    <a:pt x="266" y="678"/>
                  </a:lnTo>
                  <a:lnTo>
                    <a:pt x="284" y="700"/>
                  </a:lnTo>
                  <a:lnTo>
                    <a:pt x="295" y="719"/>
                  </a:lnTo>
                  <a:lnTo>
                    <a:pt x="305" y="739"/>
                  </a:lnTo>
                  <a:lnTo>
                    <a:pt x="310" y="756"/>
                  </a:lnTo>
                  <a:lnTo>
                    <a:pt x="312" y="775"/>
                  </a:lnTo>
                  <a:lnTo>
                    <a:pt x="314" y="799"/>
                  </a:lnTo>
                  <a:lnTo>
                    <a:pt x="309" y="847"/>
                  </a:lnTo>
                  <a:lnTo>
                    <a:pt x="297" y="894"/>
                  </a:lnTo>
                  <a:lnTo>
                    <a:pt x="276" y="938"/>
                  </a:lnTo>
                  <a:lnTo>
                    <a:pt x="249" y="977"/>
                  </a:lnTo>
                  <a:lnTo>
                    <a:pt x="218" y="1012"/>
                  </a:lnTo>
                  <a:lnTo>
                    <a:pt x="183" y="1039"/>
                  </a:lnTo>
                  <a:lnTo>
                    <a:pt x="145" y="1055"/>
                  </a:lnTo>
                  <a:lnTo>
                    <a:pt x="104" y="1061"/>
                  </a:lnTo>
                  <a:lnTo>
                    <a:pt x="75" y="1059"/>
                  </a:lnTo>
                  <a:lnTo>
                    <a:pt x="50" y="1047"/>
                  </a:lnTo>
                  <a:lnTo>
                    <a:pt x="31" y="1031"/>
                  </a:lnTo>
                  <a:lnTo>
                    <a:pt x="18" y="1012"/>
                  </a:lnTo>
                  <a:lnTo>
                    <a:pt x="8" y="989"/>
                  </a:lnTo>
                  <a:lnTo>
                    <a:pt x="2" y="962"/>
                  </a:lnTo>
                  <a:lnTo>
                    <a:pt x="0" y="934"/>
                  </a:lnTo>
                  <a:lnTo>
                    <a:pt x="2" y="903"/>
                  </a:lnTo>
                  <a:lnTo>
                    <a:pt x="8" y="865"/>
                  </a:lnTo>
                  <a:lnTo>
                    <a:pt x="16" y="820"/>
                  </a:lnTo>
                  <a:lnTo>
                    <a:pt x="25" y="773"/>
                  </a:lnTo>
                  <a:lnTo>
                    <a:pt x="37" y="727"/>
                  </a:lnTo>
                  <a:lnTo>
                    <a:pt x="50" y="678"/>
                  </a:lnTo>
                  <a:lnTo>
                    <a:pt x="64" y="634"/>
                  </a:lnTo>
                  <a:lnTo>
                    <a:pt x="77" y="593"/>
                  </a:lnTo>
                  <a:lnTo>
                    <a:pt x="58" y="572"/>
                  </a:lnTo>
                  <a:lnTo>
                    <a:pt x="43" y="549"/>
                  </a:lnTo>
                  <a:lnTo>
                    <a:pt x="31" y="525"/>
                  </a:lnTo>
                  <a:lnTo>
                    <a:pt x="21" y="498"/>
                  </a:lnTo>
                  <a:lnTo>
                    <a:pt x="16" y="465"/>
                  </a:lnTo>
                  <a:lnTo>
                    <a:pt x="14" y="424"/>
                  </a:lnTo>
                  <a:lnTo>
                    <a:pt x="18" y="362"/>
                  </a:lnTo>
                  <a:lnTo>
                    <a:pt x="29" y="300"/>
                  </a:lnTo>
                  <a:lnTo>
                    <a:pt x="46" y="240"/>
                  </a:lnTo>
                  <a:lnTo>
                    <a:pt x="72" y="184"/>
                  </a:lnTo>
                  <a:lnTo>
                    <a:pt x="98" y="133"/>
                  </a:lnTo>
                  <a:lnTo>
                    <a:pt x="131" y="89"/>
                  </a:lnTo>
                  <a:lnTo>
                    <a:pt x="166" y="52"/>
                  </a:lnTo>
                  <a:lnTo>
                    <a:pt x="201" y="23"/>
                  </a:lnTo>
                  <a:lnTo>
                    <a:pt x="237" y="5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03"/>
            <p:cNvSpPr>
              <a:spLocks/>
            </p:cNvSpPr>
            <p:nvPr/>
          </p:nvSpPr>
          <p:spPr bwMode="auto">
            <a:xfrm>
              <a:off x="5402" y="4929"/>
              <a:ext cx="183" cy="476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2" y="6"/>
                </a:cxn>
                <a:cxn ang="0">
                  <a:pos x="137" y="22"/>
                </a:cxn>
                <a:cxn ang="0">
                  <a:pos x="156" y="45"/>
                </a:cxn>
                <a:cxn ang="0">
                  <a:pos x="172" y="76"/>
                </a:cxn>
                <a:cxn ang="0">
                  <a:pos x="182" y="11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180" y="222"/>
                </a:cxn>
                <a:cxn ang="0">
                  <a:pos x="170" y="270"/>
                </a:cxn>
                <a:cxn ang="0">
                  <a:pos x="156" y="317"/>
                </a:cxn>
                <a:cxn ang="0">
                  <a:pos x="139" y="357"/>
                </a:cxn>
                <a:cxn ang="0">
                  <a:pos x="118" y="392"/>
                </a:cxn>
                <a:cxn ang="0">
                  <a:pos x="99" y="421"/>
                </a:cxn>
                <a:cxn ang="0">
                  <a:pos x="79" y="445"/>
                </a:cxn>
                <a:cxn ang="0">
                  <a:pos x="62" y="462"/>
                </a:cxn>
                <a:cxn ang="0">
                  <a:pos x="49" y="474"/>
                </a:cxn>
                <a:cxn ang="0">
                  <a:pos x="41" y="476"/>
                </a:cxn>
                <a:cxn ang="0">
                  <a:pos x="35" y="476"/>
                </a:cxn>
                <a:cxn ang="0">
                  <a:pos x="29" y="472"/>
                </a:cxn>
                <a:cxn ang="0">
                  <a:pos x="25" y="466"/>
                </a:cxn>
                <a:cxn ang="0">
                  <a:pos x="25" y="458"/>
                </a:cxn>
                <a:cxn ang="0">
                  <a:pos x="25" y="456"/>
                </a:cxn>
                <a:cxn ang="0">
                  <a:pos x="25" y="456"/>
                </a:cxn>
                <a:cxn ang="0">
                  <a:pos x="25" y="454"/>
                </a:cxn>
                <a:cxn ang="0">
                  <a:pos x="27" y="450"/>
                </a:cxn>
                <a:cxn ang="0">
                  <a:pos x="29" y="448"/>
                </a:cxn>
                <a:cxn ang="0">
                  <a:pos x="33" y="445"/>
                </a:cxn>
                <a:cxn ang="0">
                  <a:pos x="37" y="441"/>
                </a:cxn>
                <a:cxn ang="0">
                  <a:pos x="43" y="433"/>
                </a:cxn>
                <a:cxn ang="0">
                  <a:pos x="68" y="404"/>
                </a:cxn>
                <a:cxn ang="0">
                  <a:pos x="93" y="367"/>
                </a:cxn>
                <a:cxn ang="0">
                  <a:pos x="116" y="324"/>
                </a:cxn>
                <a:cxn ang="0">
                  <a:pos x="133" y="276"/>
                </a:cxn>
                <a:cxn ang="0">
                  <a:pos x="145" y="223"/>
                </a:cxn>
                <a:cxn ang="0">
                  <a:pos x="149" y="167"/>
                </a:cxn>
                <a:cxn ang="0">
                  <a:pos x="149" y="158"/>
                </a:cxn>
                <a:cxn ang="0">
                  <a:pos x="149" y="150"/>
                </a:cxn>
                <a:cxn ang="0">
                  <a:pos x="149" y="146"/>
                </a:cxn>
                <a:cxn ang="0">
                  <a:pos x="149" y="144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5" y="144"/>
                </a:cxn>
                <a:cxn ang="0">
                  <a:pos x="143" y="144"/>
                </a:cxn>
                <a:cxn ang="0">
                  <a:pos x="143" y="146"/>
                </a:cxn>
                <a:cxn ang="0">
                  <a:pos x="139" y="150"/>
                </a:cxn>
                <a:cxn ang="0">
                  <a:pos x="112" y="163"/>
                </a:cxn>
                <a:cxn ang="0">
                  <a:pos x="85" y="169"/>
                </a:cxn>
                <a:cxn ang="0">
                  <a:pos x="60" y="165"/>
                </a:cxn>
                <a:cxn ang="0">
                  <a:pos x="39" y="156"/>
                </a:cxn>
                <a:cxn ang="0">
                  <a:pos x="22" y="142"/>
                </a:cxn>
                <a:cxn ang="0">
                  <a:pos x="10" y="125"/>
                </a:cxn>
                <a:cxn ang="0">
                  <a:pos x="2" y="105"/>
                </a:cxn>
                <a:cxn ang="0">
                  <a:pos x="0" y="84"/>
                </a:cxn>
                <a:cxn ang="0">
                  <a:pos x="2" y="63"/>
                </a:cxn>
                <a:cxn ang="0">
                  <a:pos x="10" y="43"/>
                </a:cxn>
                <a:cxn ang="0">
                  <a:pos x="22" y="28"/>
                </a:cxn>
                <a:cxn ang="0">
                  <a:pos x="39" y="14"/>
                </a:cxn>
                <a:cxn ang="0">
                  <a:pos x="60" y="4"/>
                </a:cxn>
                <a:cxn ang="0">
                  <a:pos x="85" y="0"/>
                </a:cxn>
              </a:cxnLst>
              <a:rect l="0" t="0" r="r" b="b"/>
              <a:pathLst>
                <a:path w="183" h="476">
                  <a:moveTo>
                    <a:pt x="85" y="0"/>
                  </a:moveTo>
                  <a:lnTo>
                    <a:pt x="112" y="6"/>
                  </a:lnTo>
                  <a:lnTo>
                    <a:pt x="137" y="22"/>
                  </a:lnTo>
                  <a:lnTo>
                    <a:pt x="156" y="45"/>
                  </a:lnTo>
                  <a:lnTo>
                    <a:pt x="172" y="76"/>
                  </a:lnTo>
                  <a:lnTo>
                    <a:pt x="182" y="11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180" y="222"/>
                  </a:lnTo>
                  <a:lnTo>
                    <a:pt x="170" y="270"/>
                  </a:lnTo>
                  <a:lnTo>
                    <a:pt x="156" y="317"/>
                  </a:lnTo>
                  <a:lnTo>
                    <a:pt x="139" y="357"/>
                  </a:lnTo>
                  <a:lnTo>
                    <a:pt x="118" y="392"/>
                  </a:lnTo>
                  <a:lnTo>
                    <a:pt x="99" y="421"/>
                  </a:lnTo>
                  <a:lnTo>
                    <a:pt x="79" y="445"/>
                  </a:lnTo>
                  <a:lnTo>
                    <a:pt x="62" y="462"/>
                  </a:lnTo>
                  <a:lnTo>
                    <a:pt x="49" y="474"/>
                  </a:lnTo>
                  <a:lnTo>
                    <a:pt x="41" y="476"/>
                  </a:lnTo>
                  <a:lnTo>
                    <a:pt x="35" y="476"/>
                  </a:lnTo>
                  <a:lnTo>
                    <a:pt x="29" y="472"/>
                  </a:lnTo>
                  <a:lnTo>
                    <a:pt x="25" y="466"/>
                  </a:lnTo>
                  <a:lnTo>
                    <a:pt x="25" y="458"/>
                  </a:lnTo>
                  <a:lnTo>
                    <a:pt x="25" y="456"/>
                  </a:lnTo>
                  <a:lnTo>
                    <a:pt x="25" y="456"/>
                  </a:lnTo>
                  <a:lnTo>
                    <a:pt x="25" y="454"/>
                  </a:lnTo>
                  <a:lnTo>
                    <a:pt x="27" y="450"/>
                  </a:lnTo>
                  <a:lnTo>
                    <a:pt x="29" y="448"/>
                  </a:lnTo>
                  <a:lnTo>
                    <a:pt x="33" y="445"/>
                  </a:lnTo>
                  <a:lnTo>
                    <a:pt x="37" y="441"/>
                  </a:lnTo>
                  <a:lnTo>
                    <a:pt x="43" y="433"/>
                  </a:lnTo>
                  <a:lnTo>
                    <a:pt x="68" y="404"/>
                  </a:lnTo>
                  <a:lnTo>
                    <a:pt x="93" y="367"/>
                  </a:lnTo>
                  <a:lnTo>
                    <a:pt x="116" y="324"/>
                  </a:lnTo>
                  <a:lnTo>
                    <a:pt x="133" y="276"/>
                  </a:lnTo>
                  <a:lnTo>
                    <a:pt x="145" y="223"/>
                  </a:lnTo>
                  <a:lnTo>
                    <a:pt x="149" y="167"/>
                  </a:lnTo>
                  <a:lnTo>
                    <a:pt x="149" y="158"/>
                  </a:lnTo>
                  <a:lnTo>
                    <a:pt x="149" y="150"/>
                  </a:lnTo>
                  <a:lnTo>
                    <a:pt x="149" y="146"/>
                  </a:lnTo>
                  <a:lnTo>
                    <a:pt x="149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5" y="144"/>
                  </a:lnTo>
                  <a:lnTo>
                    <a:pt x="143" y="144"/>
                  </a:lnTo>
                  <a:lnTo>
                    <a:pt x="143" y="146"/>
                  </a:lnTo>
                  <a:lnTo>
                    <a:pt x="139" y="150"/>
                  </a:lnTo>
                  <a:lnTo>
                    <a:pt x="112" y="163"/>
                  </a:lnTo>
                  <a:lnTo>
                    <a:pt x="85" y="169"/>
                  </a:lnTo>
                  <a:lnTo>
                    <a:pt x="60" y="165"/>
                  </a:lnTo>
                  <a:lnTo>
                    <a:pt x="39" y="156"/>
                  </a:lnTo>
                  <a:lnTo>
                    <a:pt x="22" y="142"/>
                  </a:lnTo>
                  <a:lnTo>
                    <a:pt x="10" y="125"/>
                  </a:lnTo>
                  <a:lnTo>
                    <a:pt x="2" y="105"/>
                  </a:lnTo>
                  <a:lnTo>
                    <a:pt x="0" y="84"/>
                  </a:lnTo>
                  <a:lnTo>
                    <a:pt x="2" y="63"/>
                  </a:lnTo>
                  <a:lnTo>
                    <a:pt x="10" y="43"/>
                  </a:lnTo>
                  <a:lnTo>
                    <a:pt x="22" y="28"/>
                  </a:lnTo>
                  <a:lnTo>
                    <a:pt x="39" y="14"/>
                  </a:lnTo>
                  <a:lnTo>
                    <a:pt x="60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4"/>
            <p:cNvSpPr>
              <a:spLocks noEditPoints="1"/>
            </p:cNvSpPr>
            <p:nvPr/>
          </p:nvSpPr>
          <p:spPr bwMode="auto">
            <a:xfrm>
              <a:off x="6033" y="4396"/>
              <a:ext cx="726" cy="720"/>
            </a:xfrm>
            <a:custGeom>
              <a:avLst/>
              <a:gdLst/>
              <a:ahLst/>
              <a:cxnLst>
                <a:cxn ang="0">
                  <a:pos x="320" y="52"/>
                </a:cxn>
                <a:cxn ang="0">
                  <a:pos x="227" y="144"/>
                </a:cxn>
                <a:cxn ang="0">
                  <a:pos x="171" y="260"/>
                </a:cxn>
                <a:cxn ang="0">
                  <a:pos x="133" y="409"/>
                </a:cxn>
                <a:cxn ang="0">
                  <a:pos x="115" y="533"/>
                </a:cxn>
                <a:cxn ang="0">
                  <a:pos x="125" y="609"/>
                </a:cxn>
                <a:cxn ang="0">
                  <a:pos x="165" y="669"/>
                </a:cxn>
                <a:cxn ang="0">
                  <a:pos x="239" y="683"/>
                </a:cxn>
                <a:cxn ang="0">
                  <a:pos x="325" y="640"/>
                </a:cxn>
                <a:cxn ang="0">
                  <a:pos x="404" y="559"/>
                </a:cxn>
                <a:cxn ang="0">
                  <a:pos x="422" y="528"/>
                </a:cxn>
                <a:cxn ang="0">
                  <a:pos x="506" y="194"/>
                </a:cxn>
                <a:cxn ang="0">
                  <a:pos x="508" y="169"/>
                </a:cxn>
                <a:cxn ang="0">
                  <a:pos x="495" y="120"/>
                </a:cxn>
                <a:cxn ang="0">
                  <a:pos x="456" y="62"/>
                </a:cxn>
                <a:cxn ang="0">
                  <a:pos x="385" y="35"/>
                </a:cxn>
                <a:cxn ang="0">
                  <a:pos x="447" y="12"/>
                </a:cxn>
                <a:cxn ang="0">
                  <a:pos x="512" y="74"/>
                </a:cxn>
                <a:cxn ang="0">
                  <a:pos x="543" y="62"/>
                </a:cxn>
                <a:cxn ang="0">
                  <a:pos x="593" y="31"/>
                </a:cxn>
                <a:cxn ang="0">
                  <a:pos x="638" y="56"/>
                </a:cxn>
                <a:cxn ang="0">
                  <a:pos x="639" y="84"/>
                </a:cxn>
                <a:cxn ang="0">
                  <a:pos x="628" y="126"/>
                </a:cxn>
                <a:cxn ang="0">
                  <a:pos x="560" y="400"/>
                </a:cxn>
                <a:cxn ang="0">
                  <a:pos x="545" y="464"/>
                </a:cxn>
                <a:cxn ang="0">
                  <a:pos x="524" y="549"/>
                </a:cxn>
                <a:cxn ang="0">
                  <a:pos x="518" y="596"/>
                </a:cxn>
                <a:cxn ang="0">
                  <a:pos x="520" y="644"/>
                </a:cxn>
                <a:cxn ang="0">
                  <a:pos x="545" y="681"/>
                </a:cxn>
                <a:cxn ang="0">
                  <a:pos x="607" y="667"/>
                </a:cxn>
                <a:cxn ang="0">
                  <a:pos x="653" y="594"/>
                </a:cxn>
                <a:cxn ang="0">
                  <a:pos x="686" y="487"/>
                </a:cxn>
                <a:cxn ang="0">
                  <a:pos x="691" y="466"/>
                </a:cxn>
                <a:cxn ang="0">
                  <a:pos x="705" y="460"/>
                </a:cxn>
                <a:cxn ang="0">
                  <a:pos x="717" y="460"/>
                </a:cxn>
                <a:cxn ang="0">
                  <a:pos x="724" y="469"/>
                </a:cxn>
                <a:cxn ang="0">
                  <a:pos x="720" y="497"/>
                </a:cxn>
                <a:cxn ang="0">
                  <a:pos x="699" y="576"/>
                </a:cxn>
                <a:cxn ang="0">
                  <a:pos x="663" y="660"/>
                </a:cxn>
                <a:cxn ang="0">
                  <a:pos x="593" y="716"/>
                </a:cxn>
                <a:cxn ang="0">
                  <a:pos x="493" y="704"/>
                </a:cxn>
                <a:cxn ang="0">
                  <a:pos x="427" y="632"/>
                </a:cxn>
                <a:cxn ang="0">
                  <a:pos x="341" y="673"/>
                </a:cxn>
                <a:cxn ang="0">
                  <a:pos x="250" y="716"/>
                </a:cxn>
                <a:cxn ang="0">
                  <a:pos x="167" y="714"/>
                </a:cxn>
                <a:cxn ang="0">
                  <a:pos x="59" y="648"/>
                </a:cxn>
                <a:cxn ang="0">
                  <a:pos x="3" y="518"/>
                </a:cxn>
                <a:cxn ang="0">
                  <a:pos x="23" y="326"/>
                </a:cxn>
                <a:cxn ang="0">
                  <a:pos x="121" y="146"/>
                </a:cxn>
                <a:cxn ang="0">
                  <a:pos x="271" y="25"/>
                </a:cxn>
              </a:cxnLst>
              <a:rect l="0" t="0" r="r" b="b"/>
              <a:pathLst>
                <a:path w="726" h="720">
                  <a:moveTo>
                    <a:pt x="385" y="35"/>
                  </a:moveTo>
                  <a:lnTo>
                    <a:pt x="352" y="39"/>
                  </a:lnTo>
                  <a:lnTo>
                    <a:pt x="320" y="52"/>
                  </a:lnTo>
                  <a:lnTo>
                    <a:pt x="287" y="76"/>
                  </a:lnTo>
                  <a:lnTo>
                    <a:pt x="256" y="107"/>
                  </a:lnTo>
                  <a:lnTo>
                    <a:pt x="227" y="144"/>
                  </a:lnTo>
                  <a:lnTo>
                    <a:pt x="202" y="186"/>
                  </a:lnTo>
                  <a:lnTo>
                    <a:pt x="187" y="219"/>
                  </a:lnTo>
                  <a:lnTo>
                    <a:pt x="171" y="260"/>
                  </a:lnTo>
                  <a:lnTo>
                    <a:pt x="158" y="308"/>
                  </a:lnTo>
                  <a:lnTo>
                    <a:pt x="144" y="357"/>
                  </a:lnTo>
                  <a:lnTo>
                    <a:pt x="133" y="409"/>
                  </a:lnTo>
                  <a:lnTo>
                    <a:pt x="123" y="456"/>
                  </a:lnTo>
                  <a:lnTo>
                    <a:pt x="117" y="499"/>
                  </a:lnTo>
                  <a:lnTo>
                    <a:pt x="115" y="533"/>
                  </a:lnTo>
                  <a:lnTo>
                    <a:pt x="115" y="559"/>
                  </a:lnTo>
                  <a:lnTo>
                    <a:pt x="119" y="584"/>
                  </a:lnTo>
                  <a:lnTo>
                    <a:pt x="125" y="609"/>
                  </a:lnTo>
                  <a:lnTo>
                    <a:pt x="134" y="632"/>
                  </a:lnTo>
                  <a:lnTo>
                    <a:pt x="148" y="654"/>
                  </a:lnTo>
                  <a:lnTo>
                    <a:pt x="165" y="669"/>
                  </a:lnTo>
                  <a:lnTo>
                    <a:pt x="187" y="681"/>
                  </a:lnTo>
                  <a:lnTo>
                    <a:pt x="214" y="685"/>
                  </a:lnTo>
                  <a:lnTo>
                    <a:pt x="239" y="683"/>
                  </a:lnTo>
                  <a:lnTo>
                    <a:pt x="264" y="675"/>
                  </a:lnTo>
                  <a:lnTo>
                    <a:pt x="294" y="661"/>
                  </a:lnTo>
                  <a:lnTo>
                    <a:pt x="325" y="640"/>
                  </a:lnTo>
                  <a:lnTo>
                    <a:pt x="358" y="611"/>
                  </a:lnTo>
                  <a:lnTo>
                    <a:pt x="393" y="572"/>
                  </a:lnTo>
                  <a:lnTo>
                    <a:pt x="404" y="559"/>
                  </a:lnTo>
                  <a:lnTo>
                    <a:pt x="412" y="547"/>
                  </a:lnTo>
                  <a:lnTo>
                    <a:pt x="418" y="537"/>
                  </a:lnTo>
                  <a:lnTo>
                    <a:pt x="422" y="528"/>
                  </a:lnTo>
                  <a:lnTo>
                    <a:pt x="426" y="512"/>
                  </a:lnTo>
                  <a:lnTo>
                    <a:pt x="505" y="202"/>
                  </a:lnTo>
                  <a:lnTo>
                    <a:pt x="506" y="194"/>
                  </a:lnTo>
                  <a:lnTo>
                    <a:pt x="508" y="184"/>
                  </a:lnTo>
                  <a:lnTo>
                    <a:pt x="508" y="175"/>
                  </a:lnTo>
                  <a:lnTo>
                    <a:pt x="508" y="169"/>
                  </a:lnTo>
                  <a:lnTo>
                    <a:pt x="506" y="155"/>
                  </a:lnTo>
                  <a:lnTo>
                    <a:pt x="503" y="140"/>
                  </a:lnTo>
                  <a:lnTo>
                    <a:pt x="495" y="120"/>
                  </a:lnTo>
                  <a:lnTo>
                    <a:pt x="485" y="101"/>
                  </a:lnTo>
                  <a:lnTo>
                    <a:pt x="474" y="82"/>
                  </a:lnTo>
                  <a:lnTo>
                    <a:pt x="456" y="62"/>
                  </a:lnTo>
                  <a:lnTo>
                    <a:pt x="437" y="49"/>
                  </a:lnTo>
                  <a:lnTo>
                    <a:pt x="414" y="39"/>
                  </a:lnTo>
                  <a:lnTo>
                    <a:pt x="385" y="35"/>
                  </a:lnTo>
                  <a:close/>
                  <a:moveTo>
                    <a:pt x="383" y="0"/>
                  </a:moveTo>
                  <a:lnTo>
                    <a:pt x="416" y="2"/>
                  </a:lnTo>
                  <a:lnTo>
                    <a:pt x="447" y="12"/>
                  </a:lnTo>
                  <a:lnTo>
                    <a:pt x="472" y="27"/>
                  </a:lnTo>
                  <a:lnTo>
                    <a:pt x="495" y="49"/>
                  </a:lnTo>
                  <a:lnTo>
                    <a:pt x="512" y="74"/>
                  </a:lnTo>
                  <a:lnTo>
                    <a:pt x="530" y="101"/>
                  </a:lnTo>
                  <a:lnTo>
                    <a:pt x="533" y="82"/>
                  </a:lnTo>
                  <a:lnTo>
                    <a:pt x="543" y="62"/>
                  </a:lnTo>
                  <a:lnTo>
                    <a:pt x="557" y="47"/>
                  </a:lnTo>
                  <a:lnTo>
                    <a:pt x="574" y="35"/>
                  </a:lnTo>
                  <a:lnTo>
                    <a:pt x="593" y="31"/>
                  </a:lnTo>
                  <a:lnTo>
                    <a:pt x="612" y="35"/>
                  </a:lnTo>
                  <a:lnTo>
                    <a:pt x="628" y="43"/>
                  </a:lnTo>
                  <a:lnTo>
                    <a:pt x="638" y="56"/>
                  </a:lnTo>
                  <a:lnTo>
                    <a:pt x="641" y="74"/>
                  </a:lnTo>
                  <a:lnTo>
                    <a:pt x="641" y="78"/>
                  </a:lnTo>
                  <a:lnTo>
                    <a:pt x="639" y="84"/>
                  </a:lnTo>
                  <a:lnTo>
                    <a:pt x="638" y="91"/>
                  </a:lnTo>
                  <a:lnTo>
                    <a:pt x="636" y="105"/>
                  </a:lnTo>
                  <a:lnTo>
                    <a:pt x="628" y="126"/>
                  </a:lnTo>
                  <a:lnTo>
                    <a:pt x="572" y="349"/>
                  </a:lnTo>
                  <a:lnTo>
                    <a:pt x="566" y="376"/>
                  </a:lnTo>
                  <a:lnTo>
                    <a:pt x="560" y="400"/>
                  </a:lnTo>
                  <a:lnTo>
                    <a:pt x="557" y="421"/>
                  </a:lnTo>
                  <a:lnTo>
                    <a:pt x="551" y="440"/>
                  </a:lnTo>
                  <a:lnTo>
                    <a:pt x="545" y="464"/>
                  </a:lnTo>
                  <a:lnTo>
                    <a:pt x="537" y="495"/>
                  </a:lnTo>
                  <a:lnTo>
                    <a:pt x="530" y="526"/>
                  </a:lnTo>
                  <a:lnTo>
                    <a:pt x="524" y="549"/>
                  </a:lnTo>
                  <a:lnTo>
                    <a:pt x="520" y="566"/>
                  </a:lnTo>
                  <a:lnTo>
                    <a:pt x="518" y="582"/>
                  </a:lnTo>
                  <a:lnTo>
                    <a:pt x="518" y="596"/>
                  </a:lnTo>
                  <a:lnTo>
                    <a:pt x="516" y="611"/>
                  </a:lnTo>
                  <a:lnTo>
                    <a:pt x="518" y="628"/>
                  </a:lnTo>
                  <a:lnTo>
                    <a:pt x="520" y="644"/>
                  </a:lnTo>
                  <a:lnTo>
                    <a:pt x="524" y="660"/>
                  </a:lnTo>
                  <a:lnTo>
                    <a:pt x="533" y="673"/>
                  </a:lnTo>
                  <a:lnTo>
                    <a:pt x="545" y="681"/>
                  </a:lnTo>
                  <a:lnTo>
                    <a:pt x="564" y="685"/>
                  </a:lnTo>
                  <a:lnTo>
                    <a:pt x="587" y="681"/>
                  </a:lnTo>
                  <a:lnTo>
                    <a:pt x="607" y="667"/>
                  </a:lnTo>
                  <a:lnTo>
                    <a:pt x="624" y="650"/>
                  </a:lnTo>
                  <a:lnTo>
                    <a:pt x="639" y="625"/>
                  </a:lnTo>
                  <a:lnTo>
                    <a:pt x="653" y="594"/>
                  </a:lnTo>
                  <a:lnTo>
                    <a:pt x="664" y="561"/>
                  </a:lnTo>
                  <a:lnTo>
                    <a:pt x="676" y="526"/>
                  </a:lnTo>
                  <a:lnTo>
                    <a:pt x="686" y="487"/>
                  </a:lnTo>
                  <a:lnTo>
                    <a:pt x="688" y="477"/>
                  </a:lnTo>
                  <a:lnTo>
                    <a:pt x="690" y="469"/>
                  </a:lnTo>
                  <a:lnTo>
                    <a:pt x="691" y="466"/>
                  </a:lnTo>
                  <a:lnTo>
                    <a:pt x="695" y="462"/>
                  </a:lnTo>
                  <a:lnTo>
                    <a:pt x="699" y="460"/>
                  </a:lnTo>
                  <a:lnTo>
                    <a:pt x="705" y="460"/>
                  </a:lnTo>
                  <a:lnTo>
                    <a:pt x="709" y="460"/>
                  </a:lnTo>
                  <a:lnTo>
                    <a:pt x="713" y="460"/>
                  </a:lnTo>
                  <a:lnTo>
                    <a:pt x="717" y="460"/>
                  </a:lnTo>
                  <a:lnTo>
                    <a:pt x="718" y="462"/>
                  </a:lnTo>
                  <a:lnTo>
                    <a:pt x="722" y="466"/>
                  </a:lnTo>
                  <a:lnTo>
                    <a:pt x="724" y="469"/>
                  </a:lnTo>
                  <a:lnTo>
                    <a:pt x="726" y="475"/>
                  </a:lnTo>
                  <a:lnTo>
                    <a:pt x="724" y="481"/>
                  </a:lnTo>
                  <a:lnTo>
                    <a:pt x="720" y="497"/>
                  </a:lnTo>
                  <a:lnTo>
                    <a:pt x="717" y="520"/>
                  </a:lnTo>
                  <a:lnTo>
                    <a:pt x="709" y="547"/>
                  </a:lnTo>
                  <a:lnTo>
                    <a:pt x="699" y="576"/>
                  </a:lnTo>
                  <a:lnTo>
                    <a:pt x="690" y="605"/>
                  </a:lnTo>
                  <a:lnTo>
                    <a:pt x="678" y="632"/>
                  </a:lnTo>
                  <a:lnTo>
                    <a:pt x="663" y="660"/>
                  </a:lnTo>
                  <a:lnTo>
                    <a:pt x="641" y="685"/>
                  </a:lnTo>
                  <a:lnTo>
                    <a:pt x="618" y="702"/>
                  </a:lnTo>
                  <a:lnTo>
                    <a:pt x="593" y="716"/>
                  </a:lnTo>
                  <a:lnTo>
                    <a:pt x="562" y="720"/>
                  </a:lnTo>
                  <a:lnTo>
                    <a:pt x="526" y="716"/>
                  </a:lnTo>
                  <a:lnTo>
                    <a:pt x="493" y="704"/>
                  </a:lnTo>
                  <a:lnTo>
                    <a:pt x="466" y="685"/>
                  </a:lnTo>
                  <a:lnTo>
                    <a:pt x="443" y="660"/>
                  </a:lnTo>
                  <a:lnTo>
                    <a:pt x="427" y="632"/>
                  </a:lnTo>
                  <a:lnTo>
                    <a:pt x="418" y="599"/>
                  </a:lnTo>
                  <a:lnTo>
                    <a:pt x="377" y="642"/>
                  </a:lnTo>
                  <a:lnTo>
                    <a:pt x="341" y="673"/>
                  </a:lnTo>
                  <a:lnTo>
                    <a:pt x="306" y="694"/>
                  </a:lnTo>
                  <a:lnTo>
                    <a:pt x="277" y="708"/>
                  </a:lnTo>
                  <a:lnTo>
                    <a:pt x="250" y="716"/>
                  </a:lnTo>
                  <a:lnTo>
                    <a:pt x="227" y="718"/>
                  </a:lnTo>
                  <a:lnTo>
                    <a:pt x="212" y="720"/>
                  </a:lnTo>
                  <a:lnTo>
                    <a:pt x="167" y="714"/>
                  </a:lnTo>
                  <a:lnTo>
                    <a:pt x="127" y="700"/>
                  </a:lnTo>
                  <a:lnTo>
                    <a:pt x="90" y="679"/>
                  </a:lnTo>
                  <a:lnTo>
                    <a:pt x="59" y="648"/>
                  </a:lnTo>
                  <a:lnTo>
                    <a:pt x="34" y="611"/>
                  </a:lnTo>
                  <a:lnTo>
                    <a:pt x="15" y="568"/>
                  </a:lnTo>
                  <a:lnTo>
                    <a:pt x="3" y="518"/>
                  </a:lnTo>
                  <a:lnTo>
                    <a:pt x="0" y="464"/>
                  </a:lnTo>
                  <a:lnTo>
                    <a:pt x="5" y="396"/>
                  </a:lnTo>
                  <a:lnTo>
                    <a:pt x="23" y="326"/>
                  </a:lnTo>
                  <a:lnTo>
                    <a:pt x="48" y="262"/>
                  </a:lnTo>
                  <a:lnTo>
                    <a:pt x="81" y="200"/>
                  </a:lnTo>
                  <a:lnTo>
                    <a:pt x="121" y="146"/>
                  </a:lnTo>
                  <a:lnTo>
                    <a:pt x="167" y="95"/>
                  </a:lnTo>
                  <a:lnTo>
                    <a:pt x="217" y="56"/>
                  </a:lnTo>
                  <a:lnTo>
                    <a:pt x="271" y="25"/>
                  </a:lnTo>
                  <a:lnTo>
                    <a:pt x="327" y="6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05"/>
            <p:cNvSpPr>
              <a:spLocks noEditPoints="1"/>
            </p:cNvSpPr>
            <p:nvPr/>
          </p:nvSpPr>
          <p:spPr bwMode="auto">
            <a:xfrm>
              <a:off x="6900" y="3905"/>
              <a:ext cx="368" cy="1591"/>
            </a:xfrm>
            <a:custGeom>
              <a:avLst/>
              <a:gdLst/>
              <a:ahLst/>
              <a:cxnLst>
                <a:cxn ang="0">
                  <a:pos x="368" y="796"/>
                </a:cxn>
                <a:cxn ang="0">
                  <a:pos x="17" y="0"/>
                </a:cxn>
                <a:cxn ang="0">
                  <a:pos x="38" y="12"/>
                </a:cxn>
                <a:cxn ang="0">
                  <a:pos x="83" y="49"/>
                </a:cxn>
                <a:cxn ang="0">
                  <a:pos x="141" y="111"/>
                </a:cxn>
                <a:cxn ang="0">
                  <a:pos x="202" y="194"/>
                </a:cxn>
                <a:cxn ang="0">
                  <a:pos x="262" y="301"/>
                </a:cxn>
                <a:cxn ang="0">
                  <a:pos x="329" y="481"/>
                </a:cxn>
                <a:cxn ang="0">
                  <a:pos x="360" y="652"/>
                </a:cxn>
                <a:cxn ang="0">
                  <a:pos x="368" y="796"/>
                </a:cxn>
                <a:cxn ang="0">
                  <a:pos x="358" y="941"/>
                </a:cxn>
                <a:cxn ang="0">
                  <a:pos x="329" y="1106"/>
                </a:cxn>
                <a:cxn ang="0">
                  <a:pos x="268" y="1280"/>
                </a:cxn>
                <a:cxn ang="0">
                  <a:pos x="206" y="1391"/>
                </a:cxn>
                <a:cxn ang="0">
                  <a:pos x="142" y="1476"/>
                </a:cxn>
                <a:cxn ang="0">
                  <a:pos x="85" y="1540"/>
                </a:cxn>
                <a:cxn ang="0">
                  <a:pos x="40" y="1577"/>
                </a:cxn>
                <a:cxn ang="0">
                  <a:pos x="17" y="1591"/>
                </a:cxn>
                <a:cxn ang="0">
                  <a:pos x="4" y="1585"/>
                </a:cxn>
                <a:cxn ang="0">
                  <a:pos x="0" y="1575"/>
                </a:cxn>
                <a:cxn ang="0">
                  <a:pos x="0" y="1571"/>
                </a:cxn>
                <a:cxn ang="0">
                  <a:pos x="2" y="1566"/>
                </a:cxn>
                <a:cxn ang="0">
                  <a:pos x="9" y="1560"/>
                </a:cxn>
                <a:cxn ang="0">
                  <a:pos x="21" y="1548"/>
                </a:cxn>
                <a:cxn ang="0">
                  <a:pos x="123" y="1418"/>
                </a:cxn>
                <a:cxn ang="0">
                  <a:pos x="196" y="1275"/>
                </a:cxn>
                <a:cxn ang="0">
                  <a:pos x="243" y="1119"/>
                </a:cxn>
                <a:cxn ang="0">
                  <a:pos x="268" y="959"/>
                </a:cxn>
                <a:cxn ang="0">
                  <a:pos x="275" y="796"/>
                </a:cxn>
                <a:cxn ang="0">
                  <a:pos x="262" y="586"/>
                </a:cxn>
                <a:cxn ang="0">
                  <a:pos x="223" y="400"/>
                </a:cxn>
                <a:cxn ang="0">
                  <a:pos x="162" y="241"/>
                </a:cxn>
                <a:cxn ang="0">
                  <a:pos x="79" y="109"/>
                </a:cxn>
                <a:cxn ang="0">
                  <a:pos x="15" y="39"/>
                </a:cxn>
                <a:cxn ang="0">
                  <a:pos x="2" y="24"/>
                </a:cxn>
                <a:cxn ang="0">
                  <a:pos x="0" y="18"/>
                </a:cxn>
                <a:cxn ang="0">
                  <a:pos x="4" y="6"/>
                </a:cxn>
                <a:cxn ang="0">
                  <a:pos x="17" y="0"/>
                </a:cxn>
              </a:cxnLst>
              <a:rect l="0" t="0" r="r" b="b"/>
              <a:pathLst>
                <a:path w="368" h="1591">
                  <a:moveTo>
                    <a:pt x="368" y="796"/>
                  </a:moveTo>
                  <a:lnTo>
                    <a:pt x="368" y="796"/>
                  </a:lnTo>
                  <a:lnTo>
                    <a:pt x="368" y="796"/>
                  </a:lnTo>
                  <a:close/>
                  <a:moveTo>
                    <a:pt x="17" y="0"/>
                  </a:moveTo>
                  <a:lnTo>
                    <a:pt x="25" y="4"/>
                  </a:lnTo>
                  <a:lnTo>
                    <a:pt x="38" y="12"/>
                  </a:lnTo>
                  <a:lnTo>
                    <a:pt x="60" y="28"/>
                  </a:lnTo>
                  <a:lnTo>
                    <a:pt x="83" y="49"/>
                  </a:lnTo>
                  <a:lnTo>
                    <a:pt x="110" y="78"/>
                  </a:lnTo>
                  <a:lnTo>
                    <a:pt x="141" y="111"/>
                  </a:lnTo>
                  <a:lnTo>
                    <a:pt x="171" y="150"/>
                  </a:lnTo>
                  <a:lnTo>
                    <a:pt x="202" y="194"/>
                  </a:lnTo>
                  <a:lnTo>
                    <a:pt x="233" y="245"/>
                  </a:lnTo>
                  <a:lnTo>
                    <a:pt x="262" y="301"/>
                  </a:lnTo>
                  <a:lnTo>
                    <a:pt x="301" y="390"/>
                  </a:lnTo>
                  <a:lnTo>
                    <a:pt x="329" y="481"/>
                  </a:lnTo>
                  <a:lnTo>
                    <a:pt x="347" y="569"/>
                  </a:lnTo>
                  <a:lnTo>
                    <a:pt x="360" y="652"/>
                  </a:lnTo>
                  <a:lnTo>
                    <a:pt x="366" y="728"/>
                  </a:lnTo>
                  <a:lnTo>
                    <a:pt x="368" y="796"/>
                  </a:lnTo>
                  <a:lnTo>
                    <a:pt x="366" y="865"/>
                  </a:lnTo>
                  <a:lnTo>
                    <a:pt x="358" y="941"/>
                  </a:lnTo>
                  <a:lnTo>
                    <a:pt x="347" y="1023"/>
                  </a:lnTo>
                  <a:lnTo>
                    <a:pt x="329" y="1106"/>
                  </a:lnTo>
                  <a:lnTo>
                    <a:pt x="302" y="1193"/>
                  </a:lnTo>
                  <a:lnTo>
                    <a:pt x="268" y="1280"/>
                  </a:lnTo>
                  <a:lnTo>
                    <a:pt x="239" y="1339"/>
                  </a:lnTo>
                  <a:lnTo>
                    <a:pt x="206" y="1391"/>
                  </a:lnTo>
                  <a:lnTo>
                    <a:pt x="175" y="1438"/>
                  </a:lnTo>
                  <a:lnTo>
                    <a:pt x="142" y="1476"/>
                  </a:lnTo>
                  <a:lnTo>
                    <a:pt x="112" y="1511"/>
                  </a:lnTo>
                  <a:lnTo>
                    <a:pt x="85" y="1540"/>
                  </a:lnTo>
                  <a:lnTo>
                    <a:pt x="60" y="1562"/>
                  </a:lnTo>
                  <a:lnTo>
                    <a:pt x="40" y="1577"/>
                  </a:lnTo>
                  <a:lnTo>
                    <a:pt x="25" y="1587"/>
                  </a:lnTo>
                  <a:lnTo>
                    <a:pt x="17" y="1591"/>
                  </a:lnTo>
                  <a:lnTo>
                    <a:pt x="9" y="1589"/>
                  </a:lnTo>
                  <a:lnTo>
                    <a:pt x="4" y="1585"/>
                  </a:lnTo>
                  <a:lnTo>
                    <a:pt x="0" y="1581"/>
                  </a:lnTo>
                  <a:lnTo>
                    <a:pt x="0" y="1575"/>
                  </a:lnTo>
                  <a:lnTo>
                    <a:pt x="0" y="1573"/>
                  </a:lnTo>
                  <a:lnTo>
                    <a:pt x="0" y="1571"/>
                  </a:lnTo>
                  <a:lnTo>
                    <a:pt x="0" y="1569"/>
                  </a:lnTo>
                  <a:lnTo>
                    <a:pt x="2" y="1566"/>
                  </a:lnTo>
                  <a:lnTo>
                    <a:pt x="6" y="1564"/>
                  </a:lnTo>
                  <a:lnTo>
                    <a:pt x="9" y="1560"/>
                  </a:lnTo>
                  <a:lnTo>
                    <a:pt x="15" y="1554"/>
                  </a:lnTo>
                  <a:lnTo>
                    <a:pt x="21" y="1548"/>
                  </a:lnTo>
                  <a:lnTo>
                    <a:pt x="77" y="1486"/>
                  </a:lnTo>
                  <a:lnTo>
                    <a:pt x="123" y="1418"/>
                  </a:lnTo>
                  <a:lnTo>
                    <a:pt x="164" y="1348"/>
                  </a:lnTo>
                  <a:lnTo>
                    <a:pt x="196" y="1275"/>
                  </a:lnTo>
                  <a:lnTo>
                    <a:pt x="221" y="1199"/>
                  </a:lnTo>
                  <a:lnTo>
                    <a:pt x="243" y="1119"/>
                  </a:lnTo>
                  <a:lnTo>
                    <a:pt x="258" y="1040"/>
                  </a:lnTo>
                  <a:lnTo>
                    <a:pt x="268" y="959"/>
                  </a:lnTo>
                  <a:lnTo>
                    <a:pt x="274" y="877"/>
                  </a:lnTo>
                  <a:lnTo>
                    <a:pt x="275" y="796"/>
                  </a:lnTo>
                  <a:lnTo>
                    <a:pt x="272" y="687"/>
                  </a:lnTo>
                  <a:lnTo>
                    <a:pt x="262" y="586"/>
                  </a:lnTo>
                  <a:lnTo>
                    <a:pt x="247" y="489"/>
                  </a:lnTo>
                  <a:lnTo>
                    <a:pt x="223" y="400"/>
                  </a:lnTo>
                  <a:lnTo>
                    <a:pt x="196" y="319"/>
                  </a:lnTo>
                  <a:lnTo>
                    <a:pt x="162" y="241"/>
                  </a:lnTo>
                  <a:lnTo>
                    <a:pt x="123" y="171"/>
                  </a:lnTo>
                  <a:lnTo>
                    <a:pt x="79" y="109"/>
                  </a:lnTo>
                  <a:lnTo>
                    <a:pt x="29" y="53"/>
                  </a:lnTo>
                  <a:lnTo>
                    <a:pt x="15" y="39"/>
                  </a:lnTo>
                  <a:lnTo>
                    <a:pt x="6" y="30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4" y="6"/>
                  </a:lnTo>
                  <a:lnTo>
                    <a:pt x="9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129" grpId="0"/>
      <p:bldP spid="64" grpId="0"/>
      <p:bldP spid="65" grpId="0"/>
      <p:bldP spid="66" grpId="0"/>
      <p:bldP spid="6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Detour rule for F(</a:t>
            </a:r>
            <a:r>
              <a:rPr lang="en-US" dirty="0" smtClean="0">
                <a:sym typeface="Mathematica1"/>
              </a:rPr>
              <a:t>)</a:t>
            </a:r>
            <a:endParaRPr lang="en-US" dirty="0"/>
          </a:p>
        </p:txBody>
      </p:sp>
      <p:cxnSp>
        <p:nvCxnSpPr>
          <p:cNvPr id="6" name="Straight Arrow Connector 5"/>
          <p:cNvCxnSpPr>
            <a:endCxn id="2" idx="2"/>
          </p:cNvCxnSpPr>
          <p:nvPr/>
        </p:nvCxnSpPr>
        <p:spPr>
          <a:xfrm flipV="1">
            <a:off x="4572000" y="1417638"/>
            <a:ext cx="0" cy="2468562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895600" y="2819400"/>
            <a:ext cx="990600" cy="612470"/>
            <a:chOff x="1461" y="2683"/>
            <a:chExt cx="1805" cy="1116"/>
          </a:xfrm>
        </p:grpSpPr>
        <p:sp>
          <p:nvSpPr>
            <p:cNvPr id="6150" name="Freeform 6"/>
            <p:cNvSpPr>
              <a:spLocks noEditPoints="1"/>
            </p:cNvSpPr>
            <p:nvPr/>
          </p:nvSpPr>
          <p:spPr bwMode="auto">
            <a:xfrm>
              <a:off x="1461" y="2683"/>
              <a:ext cx="865" cy="1096"/>
            </a:xfrm>
            <a:custGeom>
              <a:avLst/>
              <a:gdLst/>
              <a:ahLst/>
              <a:cxnLst>
                <a:cxn ang="0">
                  <a:pos x="142" y="1553"/>
                </a:cxn>
                <a:cxn ang="0">
                  <a:pos x="82" y="1883"/>
                </a:cxn>
                <a:cxn ang="0">
                  <a:pos x="88" y="2021"/>
                </a:cxn>
                <a:cxn ang="0">
                  <a:pos x="160" y="2111"/>
                </a:cxn>
                <a:cxn ang="0">
                  <a:pos x="353" y="2055"/>
                </a:cxn>
                <a:cxn ang="0">
                  <a:pos x="482" y="1799"/>
                </a:cxn>
                <a:cxn ang="0">
                  <a:pos x="445" y="1614"/>
                </a:cxn>
                <a:cxn ang="0">
                  <a:pos x="573" y="6"/>
                </a:cxn>
                <a:cxn ang="0">
                  <a:pos x="574" y="62"/>
                </a:cxn>
                <a:cxn ang="0">
                  <a:pos x="468" y="100"/>
                </a:cxn>
                <a:cxn ang="0">
                  <a:pos x="282" y="336"/>
                </a:cxn>
                <a:cxn ang="0">
                  <a:pos x="178" y="678"/>
                </a:cxn>
                <a:cxn ang="0">
                  <a:pos x="177" y="873"/>
                </a:cxn>
                <a:cxn ang="0">
                  <a:pos x="297" y="912"/>
                </a:cxn>
                <a:cxn ang="0">
                  <a:pos x="621" y="466"/>
                </a:cxn>
                <a:cxn ang="0">
                  <a:pos x="943" y="230"/>
                </a:cxn>
                <a:cxn ang="0">
                  <a:pos x="1227" y="144"/>
                </a:cxn>
                <a:cxn ang="0">
                  <a:pos x="1490" y="182"/>
                </a:cxn>
                <a:cxn ang="0">
                  <a:pos x="1670" y="368"/>
                </a:cxn>
                <a:cxn ang="0">
                  <a:pos x="1731" y="635"/>
                </a:cxn>
                <a:cxn ang="0">
                  <a:pos x="1620" y="1061"/>
                </a:cxn>
                <a:cxn ang="0">
                  <a:pos x="1348" y="1390"/>
                </a:cxn>
                <a:cxn ang="0">
                  <a:pos x="1001" y="1522"/>
                </a:cxn>
                <a:cxn ang="0">
                  <a:pos x="786" y="1438"/>
                </a:cxn>
                <a:cxn ang="0">
                  <a:pos x="710" y="1242"/>
                </a:cxn>
                <a:cxn ang="0">
                  <a:pos x="729" y="1144"/>
                </a:cxn>
                <a:cxn ang="0">
                  <a:pos x="817" y="1101"/>
                </a:cxn>
                <a:cxn ang="0">
                  <a:pos x="859" y="1146"/>
                </a:cxn>
                <a:cxn ang="0">
                  <a:pos x="854" y="1188"/>
                </a:cxn>
                <a:cxn ang="0">
                  <a:pos x="793" y="1274"/>
                </a:cxn>
                <a:cxn ang="0">
                  <a:pos x="865" y="1409"/>
                </a:cxn>
                <a:cxn ang="0">
                  <a:pos x="979" y="1449"/>
                </a:cxn>
                <a:cxn ang="0">
                  <a:pos x="1143" y="1407"/>
                </a:cxn>
                <a:cxn ang="0">
                  <a:pos x="1348" y="1197"/>
                </a:cxn>
                <a:cxn ang="0">
                  <a:pos x="1471" y="904"/>
                </a:cxn>
                <a:cxn ang="0">
                  <a:pos x="1534" y="575"/>
                </a:cxn>
                <a:cxn ang="0">
                  <a:pos x="1511" y="368"/>
                </a:cxn>
                <a:cxn ang="0">
                  <a:pos x="1398" y="232"/>
                </a:cxn>
                <a:cxn ang="0">
                  <a:pos x="1204" y="220"/>
                </a:cxn>
                <a:cxn ang="0">
                  <a:pos x="949" y="306"/>
                </a:cxn>
                <a:cxn ang="0">
                  <a:pos x="648" y="540"/>
                </a:cxn>
                <a:cxn ang="0">
                  <a:pos x="347" y="984"/>
                </a:cxn>
                <a:cxn ang="0">
                  <a:pos x="332" y="1128"/>
                </a:cxn>
                <a:cxn ang="0">
                  <a:pos x="459" y="1301"/>
                </a:cxn>
                <a:cxn ang="0">
                  <a:pos x="577" y="1462"/>
                </a:cxn>
                <a:cxn ang="0">
                  <a:pos x="628" y="1595"/>
                </a:cxn>
                <a:cxn ang="0">
                  <a:pos x="584" y="1872"/>
                </a:cxn>
                <a:cxn ang="0">
                  <a:pos x="388" y="2130"/>
                </a:cxn>
                <a:cxn ang="0">
                  <a:pos x="141" y="2182"/>
                </a:cxn>
                <a:cxn ang="0">
                  <a:pos x="20" y="2058"/>
                </a:cxn>
                <a:cxn ang="0">
                  <a:pos x="5" y="1853"/>
                </a:cxn>
                <a:cxn ang="0">
                  <a:pos x="63" y="1542"/>
                </a:cxn>
                <a:cxn ang="0">
                  <a:pos x="155" y="1227"/>
                </a:cxn>
                <a:cxn ang="0">
                  <a:pos x="55" y="1073"/>
                </a:cxn>
                <a:cxn ang="0">
                  <a:pos x="28" y="806"/>
                </a:cxn>
                <a:cxn ang="0">
                  <a:pos x="136" y="396"/>
                </a:cxn>
                <a:cxn ang="0">
                  <a:pos x="347" y="94"/>
                </a:cxn>
              </a:cxnLst>
              <a:rect l="0" t="0" r="r" b="b"/>
              <a:pathLst>
                <a:path w="1731" h="2192">
                  <a:moveTo>
                    <a:pt x="211" y="1305"/>
                  </a:moveTo>
                  <a:lnTo>
                    <a:pt x="198" y="1347"/>
                  </a:lnTo>
                  <a:lnTo>
                    <a:pt x="185" y="1394"/>
                  </a:lnTo>
                  <a:lnTo>
                    <a:pt x="171" y="1444"/>
                  </a:lnTo>
                  <a:lnTo>
                    <a:pt x="156" y="1498"/>
                  </a:lnTo>
                  <a:lnTo>
                    <a:pt x="142" y="1553"/>
                  </a:lnTo>
                  <a:lnTo>
                    <a:pt x="128" y="1611"/>
                  </a:lnTo>
                  <a:lnTo>
                    <a:pt x="116" y="1668"/>
                  </a:lnTo>
                  <a:lnTo>
                    <a:pt x="104" y="1726"/>
                  </a:lnTo>
                  <a:lnTo>
                    <a:pt x="95" y="1781"/>
                  </a:lnTo>
                  <a:lnTo>
                    <a:pt x="88" y="1834"/>
                  </a:lnTo>
                  <a:lnTo>
                    <a:pt x="82" y="1883"/>
                  </a:lnTo>
                  <a:lnTo>
                    <a:pt x="81" y="1929"/>
                  </a:lnTo>
                  <a:lnTo>
                    <a:pt x="81" y="1946"/>
                  </a:lnTo>
                  <a:lnTo>
                    <a:pt x="81" y="1964"/>
                  </a:lnTo>
                  <a:lnTo>
                    <a:pt x="82" y="1982"/>
                  </a:lnTo>
                  <a:lnTo>
                    <a:pt x="84" y="2002"/>
                  </a:lnTo>
                  <a:lnTo>
                    <a:pt x="88" y="2021"/>
                  </a:lnTo>
                  <a:lnTo>
                    <a:pt x="93" y="2040"/>
                  </a:lnTo>
                  <a:lnTo>
                    <a:pt x="100" y="2058"/>
                  </a:lnTo>
                  <a:lnTo>
                    <a:pt x="111" y="2075"/>
                  </a:lnTo>
                  <a:lnTo>
                    <a:pt x="124" y="2090"/>
                  </a:lnTo>
                  <a:lnTo>
                    <a:pt x="140" y="2102"/>
                  </a:lnTo>
                  <a:lnTo>
                    <a:pt x="160" y="2111"/>
                  </a:lnTo>
                  <a:lnTo>
                    <a:pt x="183" y="2117"/>
                  </a:lnTo>
                  <a:lnTo>
                    <a:pt x="211" y="2120"/>
                  </a:lnTo>
                  <a:lnTo>
                    <a:pt x="247" y="2115"/>
                  </a:lnTo>
                  <a:lnTo>
                    <a:pt x="284" y="2103"/>
                  </a:lnTo>
                  <a:lnTo>
                    <a:pt x="319" y="2082"/>
                  </a:lnTo>
                  <a:lnTo>
                    <a:pt x="353" y="2055"/>
                  </a:lnTo>
                  <a:lnTo>
                    <a:pt x="384" y="2022"/>
                  </a:lnTo>
                  <a:lnTo>
                    <a:pt x="412" y="1984"/>
                  </a:lnTo>
                  <a:lnTo>
                    <a:pt x="437" y="1942"/>
                  </a:lnTo>
                  <a:lnTo>
                    <a:pt x="458" y="1896"/>
                  </a:lnTo>
                  <a:lnTo>
                    <a:pt x="473" y="1848"/>
                  </a:lnTo>
                  <a:lnTo>
                    <a:pt x="482" y="1799"/>
                  </a:lnTo>
                  <a:lnTo>
                    <a:pt x="486" y="1749"/>
                  </a:lnTo>
                  <a:lnTo>
                    <a:pt x="484" y="1719"/>
                  </a:lnTo>
                  <a:lnTo>
                    <a:pt x="480" y="1692"/>
                  </a:lnTo>
                  <a:lnTo>
                    <a:pt x="473" y="1667"/>
                  </a:lnTo>
                  <a:lnTo>
                    <a:pt x="461" y="1641"/>
                  </a:lnTo>
                  <a:lnTo>
                    <a:pt x="445" y="1614"/>
                  </a:lnTo>
                  <a:lnTo>
                    <a:pt x="211" y="1305"/>
                  </a:lnTo>
                  <a:close/>
                  <a:moveTo>
                    <a:pt x="546" y="0"/>
                  </a:moveTo>
                  <a:lnTo>
                    <a:pt x="551" y="0"/>
                  </a:lnTo>
                  <a:lnTo>
                    <a:pt x="558" y="2"/>
                  </a:lnTo>
                  <a:lnTo>
                    <a:pt x="566" y="3"/>
                  </a:lnTo>
                  <a:lnTo>
                    <a:pt x="573" y="6"/>
                  </a:lnTo>
                  <a:lnTo>
                    <a:pt x="580" y="11"/>
                  </a:lnTo>
                  <a:lnTo>
                    <a:pt x="583" y="20"/>
                  </a:lnTo>
                  <a:lnTo>
                    <a:pt x="586" y="32"/>
                  </a:lnTo>
                  <a:lnTo>
                    <a:pt x="584" y="45"/>
                  </a:lnTo>
                  <a:lnTo>
                    <a:pt x="580" y="54"/>
                  </a:lnTo>
                  <a:lnTo>
                    <a:pt x="574" y="62"/>
                  </a:lnTo>
                  <a:lnTo>
                    <a:pt x="567" y="65"/>
                  </a:lnTo>
                  <a:lnTo>
                    <a:pt x="558" y="69"/>
                  </a:lnTo>
                  <a:lnTo>
                    <a:pt x="550" y="70"/>
                  </a:lnTo>
                  <a:lnTo>
                    <a:pt x="540" y="72"/>
                  </a:lnTo>
                  <a:lnTo>
                    <a:pt x="504" y="82"/>
                  </a:lnTo>
                  <a:lnTo>
                    <a:pt x="468" y="100"/>
                  </a:lnTo>
                  <a:lnTo>
                    <a:pt x="434" y="125"/>
                  </a:lnTo>
                  <a:lnTo>
                    <a:pt x="401" y="158"/>
                  </a:lnTo>
                  <a:lnTo>
                    <a:pt x="368" y="195"/>
                  </a:lnTo>
                  <a:lnTo>
                    <a:pt x="338" y="238"/>
                  </a:lnTo>
                  <a:lnTo>
                    <a:pt x="309" y="285"/>
                  </a:lnTo>
                  <a:lnTo>
                    <a:pt x="282" y="336"/>
                  </a:lnTo>
                  <a:lnTo>
                    <a:pt x="257" y="390"/>
                  </a:lnTo>
                  <a:lnTo>
                    <a:pt x="237" y="446"/>
                  </a:lnTo>
                  <a:lnTo>
                    <a:pt x="217" y="503"/>
                  </a:lnTo>
                  <a:lnTo>
                    <a:pt x="200" y="562"/>
                  </a:lnTo>
                  <a:lnTo>
                    <a:pt x="188" y="621"/>
                  </a:lnTo>
                  <a:lnTo>
                    <a:pt x="178" y="678"/>
                  </a:lnTo>
                  <a:lnTo>
                    <a:pt x="173" y="735"/>
                  </a:lnTo>
                  <a:lnTo>
                    <a:pt x="170" y="789"/>
                  </a:lnTo>
                  <a:lnTo>
                    <a:pt x="170" y="806"/>
                  </a:lnTo>
                  <a:lnTo>
                    <a:pt x="171" y="825"/>
                  </a:lnTo>
                  <a:lnTo>
                    <a:pt x="174" y="848"/>
                  </a:lnTo>
                  <a:lnTo>
                    <a:pt x="177" y="873"/>
                  </a:lnTo>
                  <a:lnTo>
                    <a:pt x="183" y="900"/>
                  </a:lnTo>
                  <a:lnTo>
                    <a:pt x="192" y="928"/>
                  </a:lnTo>
                  <a:lnTo>
                    <a:pt x="206" y="957"/>
                  </a:lnTo>
                  <a:lnTo>
                    <a:pt x="223" y="984"/>
                  </a:lnTo>
                  <a:lnTo>
                    <a:pt x="246" y="1011"/>
                  </a:lnTo>
                  <a:lnTo>
                    <a:pt x="297" y="912"/>
                  </a:lnTo>
                  <a:lnTo>
                    <a:pt x="349" y="821"/>
                  </a:lnTo>
                  <a:lnTo>
                    <a:pt x="402" y="737"/>
                  </a:lnTo>
                  <a:lnTo>
                    <a:pt x="456" y="659"/>
                  </a:lnTo>
                  <a:lnTo>
                    <a:pt x="511" y="590"/>
                  </a:lnTo>
                  <a:lnTo>
                    <a:pt x="566" y="525"/>
                  </a:lnTo>
                  <a:lnTo>
                    <a:pt x="621" y="466"/>
                  </a:lnTo>
                  <a:lnTo>
                    <a:pt x="675" y="414"/>
                  </a:lnTo>
                  <a:lnTo>
                    <a:pt x="730" y="368"/>
                  </a:lnTo>
                  <a:lnTo>
                    <a:pt x="785" y="326"/>
                  </a:lnTo>
                  <a:lnTo>
                    <a:pt x="838" y="288"/>
                  </a:lnTo>
                  <a:lnTo>
                    <a:pt x="890" y="257"/>
                  </a:lnTo>
                  <a:lnTo>
                    <a:pt x="943" y="230"/>
                  </a:lnTo>
                  <a:lnTo>
                    <a:pt x="994" y="207"/>
                  </a:lnTo>
                  <a:lnTo>
                    <a:pt x="1044" y="188"/>
                  </a:lnTo>
                  <a:lnTo>
                    <a:pt x="1092" y="172"/>
                  </a:lnTo>
                  <a:lnTo>
                    <a:pt x="1138" y="159"/>
                  </a:lnTo>
                  <a:lnTo>
                    <a:pt x="1184" y="150"/>
                  </a:lnTo>
                  <a:lnTo>
                    <a:pt x="1227" y="144"/>
                  </a:lnTo>
                  <a:lnTo>
                    <a:pt x="1268" y="141"/>
                  </a:lnTo>
                  <a:lnTo>
                    <a:pt x="1306" y="140"/>
                  </a:lnTo>
                  <a:lnTo>
                    <a:pt x="1356" y="142"/>
                  </a:lnTo>
                  <a:lnTo>
                    <a:pt x="1404" y="150"/>
                  </a:lnTo>
                  <a:lnTo>
                    <a:pt x="1449" y="164"/>
                  </a:lnTo>
                  <a:lnTo>
                    <a:pt x="1490" y="182"/>
                  </a:lnTo>
                  <a:lnTo>
                    <a:pt x="1528" y="203"/>
                  </a:lnTo>
                  <a:lnTo>
                    <a:pt x="1563" y="230"/>
                  </a:lnTo>
                  <a:lnTo>
                    <a:pt x="1594" y="260"/>
                  </a:lnTo>
                  <a:lnTo>
                    <a:pt x="1624" y="292"/>
                  </a:lnTo>
                  <a:lnTo>
                    <a:pt x="1648" y="328"/>
                  </a:lnTo>
                  <a:lnTo>
                    <a:pt x="1670" y="368"/>
                  </a:lnTo>
                  <a:lnTo>
                    <a:pt x="1689" y="408"/>
                  </a:lnTo>
                  <a:lnTo>
                    <a:pt x="1704" y="450"/>
                  </a:lnTo>
                  <a:lnTo>
                    <a:pt x="1716" y="495"/>
                  </a:lnTo>
                  <a:lnTo>
                    <a:pt x="1724" y="540"/>
                  </a:lnTo>
                  <a:lnTo>
                    <a:pt x="1728" y="587"/>
                  </a:lnTo>
                  <a:lnTo>
                    <a:pt x="1731" y="635"/>
                  </a:lnTo>
                  <a:lnTo>
                    <a:pt x="1727" y="708"/>
                  </a:lnTo>
                  <a:lnTo>
                    <a:pt x="1717" y="782"/>
                  </a:lnTo>
                  <a:lnTo>
                    <a:pt x="1702" y="855"/>
                  </a:lnTo>
                  <a:lnTo>
                    <a:pt x="1679" y="926"/>
                  </a:lnTo>
                  <a:lnTo>
                    <a:pt x="1653" y="995"/>
                  </a:lnTo>
                  <a:lnTo>
                    <a:pt x="1620" y="1061"/>
                  </a:lnTo>
                  <a:lnTo>
                    <a:pt x="1584" y="1126"/>
                  </a:lnTo>
                  <a:lnTo>
                    <a:pt x="1543" y="1187"/>
                  </a:lnTo>
                  <a:lnTo>
                    <a:pt x="1499" y="1245"/>
                  </a:lnTo>
                  <a:lnTo>
                    <a:pt x="1451" y="1298"/>
                  </a:lnTo>
                  <a:lnTo>
                    <a:pt x="1400" y="1347"/>
                  </a:lnTo>
                  <a:lnTo>
                    <a:pt x="1348" y="1390"/>
                  </a:lnTo>
                  <a:lnTo>
                    <a:pt x="1292" y="1428"/>
                  </a:lnTo>
                  <a:lnTo>
                    <a:pt x="1236" y="1461"/>
                  </a:lnTo>
                  <a:lnTo>
                    <a:pt x="1178" y="1486"/>
                  </a:lnTo>
                  <a:lnTo>
                    <a:pt x="1119" y="1505"/>
                  </a:lnTo>
                  <a:lnTo>
                    <a:pt x="1060" y="1517"/>
                  </a:lnTo>
                  <a:lnTo>
                    <a:pt x="1001" y="1522"/>
                  </a:lnTo>
                  <a:lnTo>
                    <a:pt x="956" y="1518"/>
                  </a:lnTo>
                  <a:lnTo>
                    <a:pt x="915" y="1511"/>
                  </a:lnTo>
                  <a:lnTo>
                    <a:pt x="878" y="1499"/>
                  </a:lnTo>
                  <a:lnTo>
                    <a:pt x="843" y="1482"/>
                  </a:lnTo>
                  <a:lnTo>
                    <a:pt x="813" y="1462"/>
                  </a:lnTo>
                  <a:lnTo>
                    <a:pt x="786" y="1438"/>
                  </a:lnTo>
                  <a:lnTo>
                    <a:pt x="764" y="1412"/>
                  </a:lnTo>
                  <a:lnTo>
                    <a:pt x="745" y="1382"/>
                  </a:lnTo>
                  <a:lnTo>
                    <a:pt x="730" y="1349"/>
                  </a:lnTo>
                  <a:lnTo>
                    <a:pt x="719" y="1316"/>
                  </a:lnTo>
                  <a:lnTo>
                    <a:pt x="712" y="1280"/>
                  </a:lnTo>
                  <a:lnTo>
                    <a:pt x="710" y="1242"/>
                  </a:lnTo>
                  <a:lnTo>
                    <a:pt x="710" y="1228"/>
                  </a:lnTo>
                  <a:lnTo>
                    <a:pt x="711" y="1211"/>
                  </a:lnTo>
                  <a:lnTo>
                    <a:pt x="714" y="1194"/>
                  </a:lnTo>
                  <a:lnTo>
                    <a:pt x="717" y="1176"/>
                  </a:lnTo>
                  <a:lnTo>
                    <a:pt x="722" y="1160"/>
                  </a:lnTo>
                  <a:lnTo>
                    <a:pt x="729" y="1144"/>
                  </a:lnTo>
                  <a:lnTo>
                    <a:pt x="738" y="1130"/>
                  </a:lnTo>
                  <a:lnTo>
                    <a:pt x="750" y="1116"/>
                  </a:lnTo>
                  <a:lnTo>
                    <a:pt x="764" y="1107"/>
                  </a:lnTo>
                  <a:lnTo>
                    <a:pt x="780" y="1101"/>
                  </a:lnTo>
                  <a:lnTo>
                    <a:pt x="801" y="1098"/>
                  </a:lnTo>
                  <a:lnTo>
                    <a:pt x="817" y="1101"/>
                  </a:lnTo>
                  <a:lnTo>
                    <a:pt x="830" y="1106"/>
                  </a:lnTo>
                  <a:lnTo>
                    <a:pt x="840" y="1113"/>
                  </a:lnTo>
                  <a:lnTo>
                    <a:pt x="849" y="1121"/>
                  </a:lnTo>
                  <a:lnTo>
                    <a:pt x="853" y="1130"/>
                  </a:lnTo>
                  <a:lnTo>
                    <a:pt x="857" y="1138"/>
                  </a:lnTo>
                  <a:lnTo>
                    <a:pt x="859" y="1146"/>
                  </a:lnTo>
                  <a:lnTo>
                    <a:pt x="860" y="1152"/>
                  </a:lnTo>
                  <a:lnTo>
                    <a:pt x="860" y="1156"/>
                  </a:lnTo>
                  <a:lnTo>
                    <a:pt x="860" y="1161"/>
                  </a:lnTo>
                  <a:lnTo>
                    <a:pt x="860" y="1168"/>
                  </a:lnTo>
                  <a:lnTo>
                    <a:pt x="858" y="1178"/>
                  </a:lnTo>
                  <a:lnTo>
                    <a:pt x="854" y="1188"/>
                  </a:lnTo>
                  <a:lnTo>
                    <a:pt x="849" y="1200"/>
                  </a:lnTo>
                  <a:lnTo>
                    <a:pt x="839" y="1212"/>
                  </a:lnTo>
                  <a:lnTo>
                    <a:pt x="828" y="1222"/>
                  </a:lnTo>
                  <a:lnTo>
                    <a:pt x="811" y="1232"/>
                  </a:lnTo>
                  <a:lnTo>
                    <a:pt x="790" y="1238"/>
                  </a:lnTo>
                  <a:lnTo>
                    <a:pt x="793" y="1274"/>
                  </a:lnTo>
                  <a:lnTo>
                    <a:pt x="797" y="1305"/>
                  </a:lnTo>
                  <a:lnTo>
                    <a:pt x="807" y="1332"/>
                  </a:lnTo>
                  <a:lnTo>
                    <a:pt x="818" y="1356"/>
                  </a:lnTo>
                  <a:lnTo>
                    <a:pt x="832" y="1377"/>
                  </a:lnTo>
                  <a:lnTo>
                    <a:pt x="847" y="1395"/>
                  </a:lnTo>
                  <a:lnTo>
                    <a:pt x="865" y="1409"/>
                  </a:lnTo>
                  <a:lnTo>
                    <a:pt x="884" y="1421"/>
                  </a:lnTo>
                  <a:lnTo>
                    <a:pt x="902" y="1431"/>
                  </a:lnTo>
                  <a:lnTo>
                    <a:pt x="922" y="1438"/>
                  </a:lnTo>
                  <a:lnTo>
                    <a:pt x="942" y="1443"/>
                  </a:lnTo>
                  <a:lnTo>
                    <a:pt x="960" y="1446"/>
                  </a:lnTo>
                  <a:lnTo>
                    <a:pt x="979" y="1449"/>
                  </a:lnTo>
                  <a:lnTo>
                    <a:pt x="995" y="1449"/>
                  </a:lnTo>
                  <a:lnTo>
                    <a:pt x="1022" y="1448"/>
                  </a:lnTo>
                  <a:lnTo>
                    <a:pt x="1050" y="1443"/>
                  </a:lnTo>
                  <a:lnTo>
                    <a:pt x="1080" y="1434"/>
                  </a:lnTo>
                  <a:lnTo>
                    <a:pt x="1110" y="1422"/>
                  </a:lnTo>
                  <a:lnTo>
                    <a:pt x="1143" y="1407"/>
                  </a:lnTo>
                  <a:lnTo>
                    <a:pt x="1177" y="1385"/>
                  </a:lnTo>
                  <a:lnTo>
                    <a:pt x="1210" y="1359"/>
                  </a:lnTo>
                  <a:lnTo>
                    <a:pt x="1245" y="1328"/>
                  </a:lnTo>
                  <a:lnTo>
                    <a:pt x="1279" y="1290"/>
                  </a:lnTo>
                  <a:lnTo>
                    <a:pt x="1314" y="1247"/>
                  </a:lnTo>
                  <a:lnTo>
                    <a:pt x="1348" y="1197"/>
                  </a:lnTo>
                  <a:lnTo>
                    <a:pt x="1380" y="1140"/>
                  </a:lnTo>
                  <a:lnTo>
                    <a:pt x="1399" y="1103"/>
                  </a:lnTo>
                  <a:lnTo>
                    <a:pt x="1418" y="1060"/>
                  </a:lnTo>
                  <a:lnTo>
                    <a:pt x="1436" y="1012"/>
                  </a:lnTo>
                  <a:lnTo>
                    <a:pt x="1454" y="959"/>
                  </a:lnTo>
                  <a:lnTo>
                    <a:pt x="1471" y="904"/>
                  </a:lnTo>
                  <a:lnTo>
                    <a:pt x="1486" y="848"/>
                  </a:lnTo>
                  <a:lnTo>
                    <a:pt x="1500" y="790"/>
                  </a:lnTo>
                  <a:lnTo>
                    <a:pt x="1512" y="732"/>
                  </a:lnTo>
                  <a:lnTo>
                    <a:pt x="1522" y="677"/>
                  </a:lnTo>
                  <a:lnTo>
                    <a:pt x="1529" y="624"/>
                  </a:lnTo>
                  <a:lnTo>
                    <a:pt x="1534" y="575"/>
                  </a:lnTo>
                  <a:lnTo>
                    <a:pt x="1535" y="532"/>
                  </a:lnTo>
                  <a:lnTo>
                    <a:pt x="1535" y="497"/>
                  </a:lnTo>
                  <a:lnTo>
                    <a:pt x="1532" y="464"/>
                  </a:lnTo>
                  <a:lnTo>
                    <a:pt x="1527" y="430"/>
                  </a:lnTo>
                  <a:lnTo>
                    <a:pt x="1520" y="398"/>
                  </a:lnTo>
                  <a:lnTo>
                    <a:pt x="1511" y="368"/>
                  </a:lnTo>
                  <a:lnTo>
                    <a:pt x="1498" y="339"/>
                  </a:lnTo>
                  <a:lnTo>
                    <a:pt x="1484" y="311"/>
                  </a:lnTo>
                  <a:lnTo>
                    <a:pt x="1466" y="287"/>
                  </a:lnTo>
                  <a:lnTo>
                    <a:pt x="1447" y="266"/>
                  </a:lnTo>
                  <a:lnTo>
                    <a:pt x="1423" y="248"/>
                  </a:lnTo>
                  <a:lnTo>
                    <a:pt x="1398" y="232"/>
                  </a:lnTo>
                  <a:lnTo>
                    <a:pt x="1369" y="221"/>
                  </a:lnTo>
                  <a:lnTo>
                    <a:pt x="1336" y="214"/>
                  </a:lnTo>
                  <a:lnTo>
                    <a:pt x="1300" y="212"/>
                  </a:lnTo>
                  <a:lnTo>
                    <a:pt x="1271" y="213"/>
                  </a:lnTo>
                  <a:lnTo>
                    <a:pt x="1238" y="215"/>
                  </a:lnTo>
                  <a:lnTo>
                    <a:pt x="1204" y="220"/>
                  </a:lnTo>
                  <a:lnTo>
                    <a:pt x="1166" y="226"/>
                  </a:lnTo>
                  <a:lnTo>
                    <a:pt x="1127" y="236"/>
                  </a:lnTo>
                  <a:lnTo>
                    <a:pt x="1085" y="249"/>
                  </a:lnTo>
                  <a:lnTo>
                    <a:pt x="1041" y="264"/>
                  </a:lnTo>
                  <a:lnTo>
                    <a:pt x="995" y="284"/>
                  </a:lnTo>
                  <a:lnTo>
                    <a:pt x="949" y="306"/>
                  </a:lnTo>
                  <a:lnTo>
                    <a:pt x="900" y="334"/>
                  </a:lnTo>
                  <a:lnTo>
                    <a:pt x="851" y="365"/>
                  </a:lnTo>
                  <a:lnTo>
                    <a:pt x="801" y="401"/>
                  </a:lnTo>
                  <a:lnTo>
                    <a:pt x="751" y="442"/>
                  </a:lnTo>
                  <a:lnTo>
                    <a:pt x="700" y="489"/>
                  </a:lnTo>
                  <a:lnTo>
                    <a:pt x="648" y="540"/>
                  </a:lnTo>
                  <a:lnTo>
                    <a:pt x="597" y="598"/>
                  </a:lnTo>
                  <a:lnTo>
                    <a:pt x="546" y="662"/>
                  </a:lnTo>
                  <a:lnTo>
                    <a:pt x="495" y="732"/>
                  </a:lnTo>
                  <a:lnTo>
                    <a:pt x="445" y="809"/>
                  </a:lnTo>
                  <a:lnTo>
                    <a:pt x="396" y="893"/>
                  </a:lnTo>
                  <a:lnTo>
                    <a:pt x="347" y="984"/>
                  </a:lnTo>
                  <a:lnTo>
                    <a:pt x="301" y="1083"/>
                  </a:lnTo>
                  <a:lnTo>
                    <a:pt x="301" y="1083"/>
                  </a:lnTo>
                  <a:lnTo>
                    <a:pt x="301" y="1083"/>
                  </a:lnTo>
                  <a:lnTo>
                    <a:pt x="301" y="1083"/>
                  </a:lnTo>
                  <a:lnTo>
                    <a:pt x="314" y="1104"/>
                  </a:lnTo>
                  <a:lnTo>
                    <a:pt x="332" y="1128"/>
                  </a:lnTo>
                  <a:lnTo>
                    <a:pt x="352" y="1156"/>
                  </a:lnTo>
                  <a:lnTo>
                    <a:pt x="373" y="1185"/>
                  </a:lnTo>
                  <a:lnTo>
                    <a:pt x="396" y="1215"/>
                  </a:lnTo>
                  <a:lnTo>
                    <a:pt x="418" y="1245"/>
                  </a:lnTo>
                  <a:lnTo>
                    <a:pt x="439" y="1274"/>
                  </a:lnTo>
                  <a:lnTo>
                    <a:pt x="459" y="1301"/>
                  </a:lnTo>
                  <a:lnTo>
                    <a:pt x="476" y="1325"/>
                  </a:lnTo>
                  <a:lnTo>
                    <a:pt x="490" y="1346"/>
                  </a:lnTo>
                  <a:lnTo>
                    <a:pt x="517" y="1380"/>
                  </a:lnTo>
                  <a:lnTo>
                    <a:pt x="540" y="1410"/>
                  </a:lnTo>
                  <a:lnTo>
                    <a:pt x="561" y="1437"/>
                  </a:lnTo>
                  <a:lnTo>
                    <a:pt x="577" y="1462"/>
                  </a:lnTo>
                  <a:lnTo>
                    <a:pt x="591" y="1485"/>
                  </a:lnTo>
                  <a:lnTo>
                    <a:pt x="603" y="1506"/>
                  </a:lnTo>
                  <a:lnTo>
                    <a:pt x="612" y="1527"/>
                  </a:lnTo>
                  <a:lnTo>
                    <a:pt x="619" y="1548"/>
                  </a:lnTo>
                  <a:lnTo>
                    <a:pt x="625" y="1571"/>
                  </a:lnTo>
                  <a:lnTo>
                    <a:pt x="628" y="1595"/>
                  </a:lnTo>
                  <a:lnTo>
                    <a:pt x="630" y="1622"/>
                  </a:lnTo>
                  <a:lnTo>
                    <a:pt x="630" y="1650"/>
                  </a:lnTo>
                  <a:lnTo>
                    <a:pt x="628" y="1707"/>
                  </a:lnTo>
                  <a:lnTo>
                    <a:pt x="618" y="1763"/>
                  </a:lnTo>
                  <a:lnTo>
                    <a:pt x="604" y="1818"/>
                  </a:lnTo>
                  <a:lnTo>
                    <a:pt x="584" y="1872"/>
                  </a:lnTo>
                  <a:lnTo>
                    <a:pt x="561" y="1925"/>
                  </a:lnTo>
                  <a:lnTo>
                    <a:pt x="533" y="1974"/>
                  </a:lnTo>
                  <a:lnTo>
                    <a:pt x="501" y="2020"/>
                  </a:lnTo>
                  <a:lnTo>
                    <a:pt x="466" y="2062"/>
                  </a:lnTo>
                  <a:lnTo>
                    <a:pt x="429" y="2098"/>
                  </a:lnTo>
                  <a:lnTo>
                    <a:pt x="388" y="2130"/>
                  </a:lnTo>
                  <a:lnTo>
                    <a:pt x="346" y="2157"/>
                  </a:lnTo>
                  <a:lnTo>
                    <a:pt x="302" y="2176"/>
                  </a:lnTo>
                  <a:lnTo>
                    <a:pt x="256" y="2188"/>
                  </a:lnTo>
                  <a:lnTo>
                    <a:pt x="211" y="2192"/>
                  </a:lnTo>
                  <a:lnTo>
                    <a:pt x="174" y="2189"/>
                  </a:lnTo>
                  <a:lnTo>
                    <a:pt x="141" y="2182"/>
                  </a:lnTo>
                  <a:lnTo>
                    <a:pt x="112" y="2170"/>
                  </a:lnTo>
                  <a:lnTo>
                    <a:pt x="88" y="2154"/>
                  </a:lnTo>
                  <a:lnTo>
                    <a:pt x="65" y="2135"/>
                  </a:lnTo>
                  <a:lnTo>
                    <a:pt x="48" y="2112"/>
                  </a:lnTo>
                  <a:lnTo>
                    <a:pt x="33" y="2087"/>
                  </a:lnTo>
                  <a:lnTo>
                    <a:pt x="20" y="2058"/>
                  </a:lnTo>
                  <a:lnTo>
                    <a:pt x="12" y="2028"/>
                  </a:lnTo>
                  <a:lnTo>
                    <a:pt x="5" y="1996"/>
                  </a:lnTo>
                  <a:lnTo>
                    <a:pt x="1" y="1964"/>
                  </a:lnTo>
                  <a:lnTo>
                    <a:pt x="0" y="1929"/>
                  </a:lnTo>
                  <a:lnTo>
                    <a:pt x="1" y="1894"/>
                  </a:lnTo>
                  <a:lnTo>
                    <a:pt x="5" y="1853"/>
                  </a:lnTo>
                  <a:lnTo>
                    <a:pt x="11" y="1809"/>
                  </a:lnTo>
                  <a:lnTo>
                    <a:pt x="18" y="1761"/>
                  </a:lnTo>
                  <a:lnTo>
                    <a:pt x="27" y="1709"/>
                  </a:lnTo>
                  <a:lnTo>
                    <a:pt x="38" y="1655"/>
                  </a:lnTo>
                  <a:lnTo>
                    <a:pt x="50" y="1599"/>
                  </a:lnTo>
                  <a:lnTo>
                    <a:pt x="63" y="1542"/>
                  </a:lnTo>
                  <a:lnTo>
                    <a:pt x="77" y="1486"/>
                  </a:lnTo>
                  <a:lnTo>
                    <a:pt x="92" y="1431"/>
                  </a:lnTo>
                  <a:lnTo>
                    <a:pt x="107" y="1376"/>
                  </a:lnTo>
                  <a:lnTo>
                    <a:pt x="124" y="1323"/>
                  </a:lnTo>
                  <a:lnTo>
                    <a:pt x="140" y="1274"/>
                  </a:lnTo>
                  <a:lnTo>
                    <a:pt x="155" y="1227"/>
                  </a:lnTo>
                  <a:lnTo>
                    <a:pt x="134" y="1202"/>
                  </a:lnTo>
                  <a:lnTo>
                    <a:pt x="116" y="1176"/>
                  </a:lnTo>
                  <a:lnTo>
                    <a:pt x="97" y="1152"/>
                  </a:lnTo>
                  <a:lnTo>
                    <a:pt x="81" y="1127"/>
                  </a:lnTo>
                  <a:lnTo>
                    <a:pt x="67" y="1101"/>
                  </a:lnTo>
                  <a:lnTo>
                    <a:pt x="55" y="1073"/>
                  </a:lnTo>
                  <a:lnTo>
                    <a:pt x="45" y="1042"/>
                  </a:lnTo>
                  <a:lnTo>
                    <a:pt x="36" y="1007"/>
                  </a:lnTo>
                  <a:lnTo>
                    <a:pt x="31" y="969"/>
                  </a:lnTo>
                  <a:lnTo>
                    <a:pt x="27" y="926"/>
                  </a:lnTo>
                  <a:lnTo>
                    <a:pt x="26" y="876"/>
                  </a:lnTo>
                  <a:lnTo>
                    <a:pt x="28" y="806"/>
                  </a:lnTo>
                  <a:lnTo>
                    <a:pt x="36" y="734"/>
                  </a:lnTo>
                  <a:lnTo>
                    <a:pt x="48" y="663"/>
                  </a:lnTo>
                  <a:lnTo>
                    <a:pt x="64" y="593"/>
                  </a:lnTo>
                  <a:lnTo>
                    <a:pt x="85" y="526"/>
                  </a:lnTo>
                  <a:lnTo>
                    <a:pt x="110" y="460"/>
                  </a:lnTo>
                  <a:lnTo>
                    <a:pt x="136" y="396"/>
                  </a:lnTo>
                  <a:lnTo>
                    <a:pt x="167" y="335"/>
                  </a:lnTo>
                  <a:lnTo>
                    <a:pt x="199" y="278"/>
                  </a:lnTo>
                  <a:lnTo>
                    <a:pt x="234" y="225"/>
                  </a:lnTo>
                  <a:lnTo>
                    <a:pt x="270" y="177"/>
                  </a:lnTo>
                  <a:lnTo>
                    <a:pt x="309" y="132"/>
                  </a:lnTo>
                  <a:lnTo>
                    <a:pt x="347" y="94"/>
                  </a:lnTo>
                  <a:lnTo>
                    <a:pt x="387" y="62"/>
                  </a:lnTo>
                  <a:lnTo>
                    <a:pt x="427" y="35"/>
                  </a:lnTo>
                  <a:lnTo>
                    <a:pt x="467" y="16"/>
                  </a:lnTo>
                  <a:lnTo>
                    <a:pt x="506" y="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2438" y="2944"/>
              <a:ext cx="828" cy="855"/>
            </a:xfrm>
            <a:custGeom>
              <a:avLst/>
              <a:gdLst/>
              <a:ahLst/>
              <a:cxnLst>
                <a:cxn ang="0">
                  <a:pos x="847" y="3"/>
                </a:cxn>
                <a:cxn ang="0">
                  <a:pos x="869" y="16"/>
                </a:cxn>
                <a:cxn ang="0">
                  <a:pos x="881" y="39"/>
                </a:cxn>
                <a:cxn ang="0">
                  <a:pos x="885" y="64"/>
                </a:cxn>
                <a:cxn ang="0">
                  <a:pos x="886" y="88"/>
                </a:cxn>
                <a:cxn ang="0">
                  <a:pos x="1576" y="799"/>
                </a:cxn>
                <a:cxn ang="0">
                  <a:pos x="1598" y="801"/>
                </a:cxn>
                <a:cxn ang="0">
                  <a:pos x="1621" y="805"/>
                </a:cxn>
                <a:cxn ang="0">
                  <a:pos x="1641" y="817"/>
                </a:cxn>
                <a:cxn ang="0">
                  <a:pos x="1654" y="843"/>
                </a:cxn>
                <a:cxn ang="0">
                  <a:pos x="1654" y="876"/>
                </a:cxn>
                <a:cxn ang="0">
                  <a:pos x="1640" y="898"/>
                </a:cxn>
                <a:cxn ang="0">
                  <a:pos x="1619" y="909"/>
                </a:cxn>
                <a:cxn ang="0">
                  <a:pos x="1596" y="912"/>
                </a:cxn>
                <a:cxn ang="0">
                  <a:pos x="1576" y="912"/>
                </a:cxn>
                <a:cxn ang="0">
                  <a:pos x="886" y="1625"/>
                </a:cxn>
                <a:cxn ang="0">
                  <a:pos x="885" y="1650"/>
                </a:cxn>
                <a:cxn ang="0">
                  <a:pos x="880" y="1675"/>
                </a:cxn>
                <a:cxn ang="0">
                  <a:pos x="868" y="1697"/>
                </a:cxn>
                <a:cxn ang="0">
                  <a:pos x="844" y="1710"/>
                </a:cxn>
                <a:cxn ang="0">
                  <a:pos x="810" y="1710"/>
                </a:cxn>
                <a:cxn ang="0">
                  <a:pos x="790" y="1696"/>
                </a:cxn>
                <a:cxn ang="0">
                  <a:pos x="780" y="1673"/>
                </a:cxn>
                <a:cxn ang="0">
                  <a:pos x="776" y="1648"/>
                </a:cxn>
                <a:cxn ang="0">
                  <a:pos x="775" y="1625"/>
                </a:cxn>
                <a:cxn ang="0">
                  <a:pos x="81" y="912"/>
                </a:cxn>
                <a:cxn ang="0">
                  <a:pos x="58" y="912"/>
                </a:cxn>
                <a:cxn ang="0">
                  <a:pos x="35" y="907"/>
                </a:cxn>
                <a:cxn ang="0">
                  <a:pos x="14" y="895"/>
                </a:cxn>
                <a:cxn ang="0">
                  <a:pos x="3" y="873"/>
                </a:cxn>
                <a:cxn ang="0">
                  <a:pos x="3" y="839"/>
                </a:cxn>
                <a:cxn ang="0">
                  <a:pos x="14" y="816"/>
                </a:cxn>
                <a:cxn ang="0">
                  <a:pos x="35" y="804"/>
                </a:cxn>
                <a:cxn ang="0">
                  <a:pos x="58" y="801"/>
                </a:cxn>
                <a:cxn ang="0">
                  <a:pos x="81" y="799"/>
                </a:cxn>
                <a:cxn ang="0">
                  <a:pos x="775" y="88"/>
                </a:cxn>
                <a:cxn ang="0">
                  <a:pos x="776" y="64"/>
                </a:cxn>
                <a:cxn ang="0">
                  <a:pos x="780" y="39"/>
                </a:cxn>
                <a:cxn ang="0">
                  <a:pos x="791" y="16"/>
                </a:cxn>
                <a:cxn ang="0">
                  <a:pos x="814" y="3"/>
                </a:cxn>
              </a:cxnLst>
              <a:rect l="0" t="0" r="r" b="b"/>
              <a:pathLst>
                <a:path w="1656" h="1711">
                  <a:moveTo>
                    <a:pt x="831" y="0"/>
                  </a:moveTo>
                  <a:lnTo>
                    <a:pt x="847" y="3"/>
                  </a:lnTo>
                  <a:lnTo>
                    <a:pt x="860" y="7"/>
                  </a:lnTo>
                  <a:lnTo>
                    <a:pt x="869" y="16"/>
                  </a:lnTo>
                  <a:lnTo>
                    <a:pt x="876" y="27"/>
                  </a:lnTo>
                  <a:lnTo>
                    <a:pt x="881" y="39"/>
                  </a:lnTo>
                  <a:lnTo>
                    <a:pt x="883" y="52"/>
                  </a:lnTo>
                  <a:lnTo>
                    <a:pt x="885" y="64"/>
                  </a:lnTo>
                  <a:lnTo>
                    <a:pt x="886" y="77"/>
                  </a:lnTo>
                  <a:lnTo>
                    <a:pt x="886" y="88"/>
                  </a:lnTo>
                  <a:lnTo>
                    <a:pt x="886" y="799"/>
                  </a:lnTo>
                  <a:lnTo>
                    <a:pt x="1576" y="799"/>
                  </a:lnTo>
                  <a:lnTo>
                    <a:pt x="1586" y="799"/>
                  </a:lnTo>
                  <a:lnTo>
                    <a:pt x="1598" y="801"/>
                  </a:lnTo>
                  <a:lnTo>
                    <a:pt x="1610" y="802"/>
                  </a:lnTo>
                  <a:lnTo>
                    <a:pt x="1621" y="805"/>
                  </a:lnTo>
                  <a:lnTo>
                    <a:pt x="1632" y="810"/>
                  </a:lnTo>
                  <a:lnTo>
                    <a:pt x="1641" y="817"/>
                  </a:lnTo>
                  <a:lnTo>
                    <a:pt x="1649" y="828"/>
                  </a:lnTo>
                  <a:lnTo>
                    <a:pt x="1654" y="843"/>
                  </a:lnTo>
                  <a:lnTo>
                    <a:pt x="1656" y="861"/>
                  </a:lnTo>
                  <a:lnTo>
                    <a:pt x="1654" y="876"/>
                  </a:lnTo>
                  <a:lnTo>
                    <a:pt x="1648" y="888"/>
                  </a:lnTo>
                  <a:lnTo>
                    <a:pt x="1640" y="898"/>
                  </a:lnTo>
                  <a:lnTo>
                    <a:pt x="1630" y="904"/>
                  </a:lnTo>
                  <a:lnTo>
                    <a:pt x="1619" y="909"/>
                  </a:lnTo>
                  <a:lnTo>
                    <a:pt x="1607" y="911"/>
                  </a:lnTo>
                  <a:lnTo>
                    <a:pt x="1596" y="912"/>
                  </a:lnTo>
                  <a:lnTo>
                    <a:pt x="1585" y="912"/>
                  </a:lnTo>
                  <a:lnTo>
                    <a:pt x="1576" y="912"/>
                  </a:lnTo>
                  <a:lnTo>
                    <a:pt x="886" y="912"/>
                  </a:lnTo>
                  <a:lnTo>
                    <a:pt x="886" y="1625"/>
                  </a:lnTo>
                  <a:lnTo>
                    <a:pt x="886" y="1637"/>
                  </a:lnTo>
                  <a:lnTo>
                    <a:pt x="885" y="1650"/>
                  </a:lnTo>
                  <a:lnTo>
                    <a:pt x="883" y="1663"/>
                  </a:lnTo>
                  <a:lnTo>
                    <a:pt x="880" y="1675"/>
                  </a:lnTo>
                  <a:lnTo>
                    <a:pt x="875" y="1687"/>
                  </a:lnTo>
                  <a:lnTo>
                    <a:pt x="868" y="1697"/>
                  </a:lnTo>
                  <a:lnTo>
                    <a:pt x="858" y="1705"/>
                  </a:lnTo>
                  <a:lnTo>
                    <a:pt x="844" y="1710"/>
                  </a:lnTo>
                  <a:lnTo>
                    <a:pt x="825" y="1711"/>
                  </a:lnTo>
                  <a:lnTo>
                    <a:pt x="810" y="1710"/>
                  </a:lnTo>
                  <a:lnTo>
                    <a:pt x="798" y="1704"/>
                  </a:lnTo>
                  <a:lnTo>
                    <a:pt x="790" y="1696"/>
                  </a:lnTo>
                  <a:lnTo>
                    <a:pt x="785" y="1685"/>
                  </a:lnTo>
                  <a:lnTo>
                    <a:pt x="780" y="1673"/>
                  </a:lnTo>
                  <a:lnTo>
                    <a:pt x="778" y="1661"/>
                  </a:lnTo>
                  <a:lnTo>
                    <a:pt x="776" y="1648"/>
                  </a:lnTo>
                  <a:lnTo>
                    <a:pt x="775" y="1636"/>
                  </a:lnTo>
                  <a:lnTo>
                    <a:pt x="775" y="1625"/>
                  </a:lnTo>
                  <a:lnTo>
                    <a:pt x="775" y="912"/>
                  </a:lnTo>
                  <a:lnTo>
                    <a:pt x="81" y="912"/>
                  </a:lnTo>
                  <a:lnTo>
                    <a:pt x="70" y="912"/>
                  </a:lnTo>
                  <a:lnTo>
                    <a:pt x="58" y="912"/>
                  </a:lnTo>
                  <a:lnTo>
                    <a:pt x="47" y="911"/>
                  </a:lnTo>
                  <a:lnTo>
                    <a:pt x="35" y="907"/>
                  </a:lnTo>
                  <a:lnTo>
                    <a:pt x="23" y="903"/>
                  </a:lnTo>
                  <a:lnTo>
                    <a:pt x="14" y="895"/>
                  </a:lnTo>
                  <a:lnTo>
                    <a:pt x="7" y="886"/>
                  </a:lnTo>
                  <a:lnTo>
                    <a:pt x="3" y="873"/>
                  </a:lnTo>
                  <a:lnTo>
                    <a:pt x="0" y="856"/>
                  </a:lnTo>
                  <a:lnTo>
                    <a:pt x="3" y="839"/>
                  </a:lnTo>
                  <a:lnTo>
                    <a:pt x="7" y="826"/>
                  </a:lnTo>
                  <a:lnTo>
                    <a:pt x="14" y="816"/>
                  </a:lnTo>
                  <a:lnTo>
                    <a:pt x="23" y="809"/>
                  </a:lnTo>
                  <a:lnTo>
                    <a:pt x="35" y="804"/>
                  </a:lnTo>
                  <a:lnTo>
                    <a:pt x="47" y="802"/>
                  </a:lnTo>
                  <a:lnTo>
                    <a:pt x="58" y="801"/>
                  </a:lnTo>
                  <a:lnTo>
                    <a:pt x="70" y="799"/>
                  </a:lnTo>
                  <a:lnTo>
                    <a:pt x="81" y="799"/>
                  </a:lnTo>
                  <a:lnTo>
                    <a:pt x="775" y="799"/>
                  </a:lnTo>
                  <a:lnTo>
                    <a:pt x="775" y="88"/>
                  </a:lnTo>
                  <a:lnTo>
                    <a:pt x="775" y="77"/>
                  </a:lnTo>
                  <a:lnTo>
                    <a:pt x="776" y="64"/>
                  </a:lnTo>
                  <a:lnTo>
                    <a:pt x="778" y="52"/>
                  </a:lnTo>
                  <a:lnTo>
                    <a:pt x="780" y="39"/>
                  </a:lnTo>
                  <a:lnTo>
                    <a:pt x="785" y="27"/>
                  </a:lnTo>
                  <a:lnTo>
                    <a:pt x="791" y="16"/>
                  </a:lnTo>
                  <a:lnTo>
                    <a:pt x="802" y="7"/>
                  </a:lnTo>
                  <a:lnTo>
                    <a:pt x="814" y="3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1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019800" y="2971800"/>
            <a:ext cx="1063606" cy="612470"/>
            <a:chOff x="2853" y="2632"/>
            <a:chExt cx="1780" cy="1025"/>
          </a:xfrm>
        </p:grpSpPr>
        <p:sp>
          <p:nvSpPr>
            <p:cNvPr id="6156" name="Freeform 12"/>
            <p:cNvSpPr>
              <a:spLocks noEditPoints="1"/>
            </p:cNvSpPr>
            <p:nvPr/>
          </p:nvSpPr>
          <p:spPr bwMode="auto">
            <a:xfrm>
              <a:off x="2853" y="2632"/>
              <a:ext cx="865" cy="1025"/>
            </a:xfrm>
            <a:custGeom>
              <a:avLst/>
              <a:gdLst/>
              <a:ahLst/>
              <a:cxnLst>
                <a:cxn ang="0">
                  <a:pos x="142" y="1452"/>
                </a:cxn>
                <a:cxn ang="0">
                  <a:pos x="82" y="1760"/>
                </a:cxn>
                <a:cxn ang="0">
                  <a:pos x="88" y="1888"/>
                </a:cxn>
                <a:cxn ang="0">
                  <a:pos x="160" y="1974"/>
                </a:cxn>
                <a:cxn ang="0">
                  <a:pos x="353" y="1921"/>
                </a:cxn>
                <a:cxn ang="0">
                  <a:pos x="482" y="1681"/>
                </a:cxn>
                <a:cxn ang="0">
                  <a:pos x="445" y="1508"/>
                </a:cxn>
                <a:cxn ang="0">
                  <a:pos x="573" y="4"/>
                </a:cxn>
                <a:cxn ang="0">
                  <a:pos x="574" y="56"/>
                </a:cxn>
                <a:cxn ang="0">
                  <a:pos x="468" y="93"/>
                </a:cxn>
                <a:cxn ang="0">
                  <a:pos x="282" y="313"/>
                </a:cxn>
                <a:cxn ang="0">
                  <a:pos x="178" y="633"/>
                </a:cxn>
                <a:cxn ang="0">
                  <a:pos x="177" y="816"/>
                </a:cxn>
                <a:cxn ang="0">
                  <a:pos x="297" y="851"/>
                </a:cxn>
                <a:cxn ang="0">
                  <a:pos x="621" y="435"/>
                </a:cxn>
                <a:cxn ang="0">
                  <a:pos x="943" y="213"/>
                </a:cxn>
                <a:cxn ang="0">
                  <a:pos x="1227" y="133"/>
                </a:cxn>
                <a:cxn ang="0">
                  <a:pos x="1490" y="168"/>
                </a:cxn>
                <a:cxn ang="0">
                  <a:pos x="1670" y="342"/>
                </a:cxn>
                <a:cxn ang="0">
                  <a:pos x="1731" y="592"/>
                </a:cxn>
                <a:cxn ang="0">
                  <a:pos x="1620" y="992"/>
                </a:cxn>
                <a:cxn ang="0">
                  <a:pos x="1348" y="1299"/>
                </a:cxn>
                <a:cxn ang="0">
                  <a:pos x="1001" y="1421"/>
                </a:cxn>
                <a:cxn ang="0">
                  <a:pos x="786" y="1344"/>
                </a:cxn>
                <a:cxn ang="0">
                  <a:pos x="710" y="1161"/>
                </a:cxn>
                <a:cxn ang="0">
                  <a:pos x="729" y="1068"/>
                </a:cxn>
                <a:cxn ang="0">
                  <a:pos x="817" y="1028"/>
                </a:cxn>
                <a:cxn ang="0">
                  <a:pos x="859" y="1070"/>
                </a:cxn>
                <a:cxn ang="0">
                  <a:pos x="854" y="1111"/>
                </a:cxn>
                <a:cxn ang="0">
                  <a:pos x="793" y="1189"/>
                </a:cxn>
                <a:cxn ang="0">
                  <a:pos x="865" y="1317"/>
                </a:cxn>
                <a:cxn ang="0">
                  <a:pos x="979" y="1353"/>
                </a:cxn>
                <a:cxn ang="0">
                  <a:pos x="1143" y="1314"/>
                </a:cxn>
                <a:cxn ang="0">
                  <a:pos x="1348" y="1119"/>
                </a:cxn>
                <a:cxn ang="0">
                  <a:pos x="1471" y="845"/>
                </a:cxn>
                <a:cxn ang="0">
                  <a:pos x="1534" y="537"/>
                </a:cxn>
                <a:cxn ang="0">
                  <a:pos x="1511" y="342"/>
                </a:cxn>
                <a:cxn ang="0">
                  <a:pos x="1398" y="216"/>
                </a:cxn>
                <a:cxn ang="0">
                  <a:pos x="1204" y="204"/>
                </a:cxn>
                <a:cxn ang="0">
                  <a:pos x="949" y="286"/>
                </a:cxn>
                <a:cxn ang="0">
                  <a:pos x="648" y="505"/>
                </a:cxn>
                <a:cxn ang="0">
                  <a:pos x="347" y="920"/>
                </a:cxn>
                <a:cxn ang="0">
                  <a:pos x="332" y="1053"/>
                </a:cxn>
                <a:cxn ang="0">
                  <a:pos x="459" y="1215"/>
                </a:cxn>
                <a:cxn ang="0">
                  <a:pos x="577" y="1365"/>
                </a:cxn>
                <a:cxn ang="0">
                  <a:pos x="628" y="1490"/>
                </a:cxn>
                <a:cxn ang="0">
                  <a:pos x="584" y="1750"/>
                </a:cxn>
                <a:cxn ang="0">
                  <a:pos x="388" y="1990"/>
                </a:cxn>
                <a:cxn ang="0">
                  <a:pos x="141" y="2039"/>
                </a:cxn>
                <a:cxn ang="0">
                  <a:pos x="20" y="1924"/>
                </a:cxn>
                <a:cxn ang="0">
                  <a:pos x="5" y="1732"/>
                </a:cxn>
                <a:cxn ang="0">
                  <a:pos x="63" y="1442"/>
                </a:cxn>
                <a:cxn ang="0">
                  <a:pos x="155" y="1147"/>
                </a:cxn>
                <a:cxn ang="0">
                  <a:pos x="55" y="1002"/>
                </a:cxn>
                <a:cxn ang="0">
                  <a:pos x="28" y="752"/>
                </a:cxn>
                <a:cxn ang="0">
                  <a:pos x="136" y="369"/>
                </a:cxn>
                <a:cxn ang="0">
                  <a:pos x="347" y="87"/>
                </a:cxn>
              </a:cxnLst>
              <a:rect l="0" t="0" r="r" b="b"/>
              <a:pathLst>
                <a:path w="1731" h="2049">
                  <a:moveTo>
                    <a:pt x="211" y="1219"/>
                  </a:moveTo>
                  <a:lnTo>
                    <a:pt x="198" y="1258"/>
                  </a:lnTo>
                  <a:lnTo>
                    <a:pt x="185" y="1301"/>
                  </a:lnTo>
                  <a:lnTo>
                    <a:pt x="171" y="1349"/>
                  </a:lnTo>
                  <a:lnTo>
                    <a:pt x="156" y="1399"/>
                  </a:lnTo>
                  <a:lnTo>
                    <a:pt x="142" y="1452"/>
                  </a:lnTo>
                  <a:lnTo>
                    <a:pt x="128" y="1506"/>
                  </a:lnTo>
                  <a:lnTo>
                    <a:pt x="116" y="1559"/>
                  </a:lnTo>
                  <a:lnTo>
                    <a:pt x="104" y="1612"/>
                  </a:lnTo>
                  <a:lnTo>
                    <a:pt x="95" y="1665"/>
                  </a:lnTo>
                  <a:lnTo>
                    <a:pt x="88" y="1714"/>
                  </a:lnTo>
                  <a:lnTo>
                    <a:pt x="82" y="1760"/>
                  </a:lnTo>
                  <a:lnTo>
                    <a:pt x="81" y="1802"/>
                  </a:lnTo>
                  <a:lnTo>
                    <a:pt x="81" y="1818"/>
                  </a:lnTo>
                  <a:lnTo>
                    <a:pt x="81" y="1834"/>
                  </a:lnTo>
                  <a:lnTo>
                    <a:pt x="82" y="1852"/>
                  </a:lnTo>
                  <a:lnTo>
                    <a:pt x="84" y="1870"/>
                  </a:lnTo>
                  <a:lnTo>
                    <a:pt x="88" y="1888"/>
                  </a:lnTo>
                  <a:lnTo>
                    <a:pt x="93" y="1906"/>
                  </a:lnTo>
                  <a:lnTo>
                    <a:pt x="100" y="1923"/>
                  </a:lnTo>
                  <a:lnTo>
                    <a:pt x="111" y="1939"/>
                  </a:lnTo>
                  <a:lnTo>
                    <a:pt x="124" y="1953"/>
                  </a:lnTo>
                  <a:lnTo>
                    <a:pt x="140" y="1965"/>
                  </a:lnTo>
                  <a:lnTo>
                    <a:pt x="160" y="1974"/>
                  </a:lnTo>
                  <a:lnTo>
                    <a:pt x="183" y="1979"/>
                  </a:lnTo>
                  <a:lnTo>
                    <a:pt x="211" y="1981"/>
                  </a:lnTo>
                  <a:lnTo>
                    <a:pt x="247" y="1977"/>
                  </a:lnTo>
                  <a:lnTo>
                    <a:pt x="284" y="1965"/>
                  </a:lnTo>
                  <a:lnTo>
                    <a:pt x="319" y="1945"/>
                  </a:lnTo>
                  <a:lnTo>
                    <a:pt x="353" y="1921"/>
                  </a:lnTo>
                  <a:lnTo>
                    <a:pt x="384" y="1889"/>
                  </a:lnTo>
                  <a:lnTo>
                    <a:pt x="412" y="1855"/>
                  </a:lnTo>
                  <a:lnTo>
                    <a:pt x="437" y="1814"/>
                  </a:lnTo>
                  <a:lnTo>
                    <a:pt x="458" y="1773"/>
                  </a:lnTo>
                  <a:lnTo>
                    <a:pt x="473" y="1728"/>
                  </a:lnTo>
                  <a:lnTo>
                    <a:pt x="482" y="1681"/>
                  </a:lnTo>
                  <a:lnTo>
                    <a:pt x="486" y="1634"/>
                  </a:lnTo>
                  <a:lnTo>
                    <a:pt x="484" y="1607"/>
                  </a:lnTo>
                  <a:lnTo>
                    <a:pt x="480" y="1581"/>
                  </a:lnTo>
                  <a:lnTo>
                    <a:pt x="473" y="1557"/>
                  </a:lnTo>
                  <a:lnTo>
                    <a:pt x="461" y="1534"/>
                  </a:lnTo>
                  <a:lnTo>
                    <a:pt x="445" y="1508"/>
                  </a:lnTo>
                  <a:lnTo>
                    <a:pt x="211" y="1219"/>
                  </a:lnTo>
                  <a:close/>
                  <a:moveTo>
                    <a:pt x="546" y="0"/>
                  </a:moveTo>
                  <a:lnTo>
                    <a:pt x="551" y="0"/>
                  </a:lnTo>
                  <a:lnTo>
                    <a:pt x="558" y="0"/>
                  </a:lnTo>
                  <a:lnTo>
                    <a:pt x="566" y="2"/>
                  </a:lnTo>
                  <a:lnTo>
                    <a:pt x="573" y="4"/>
                  </a:lnTo>
                  <a:lnTo>
                    <a:pt x="580" y="10"/>
                  </a:lnTo>
                  <a:lnTo>
                    <a:pt x="583" y="18"/>
                  </a:lnTo>
                  <a:lnTo>
                    <a:pt x="586" y="28"/>
                  </a:lnTo>
                  <a:lnTo>
                    <a:pt x="584" y="40"/>
                  </a:lnTo>
                  <a:lnTo>
                    <a:pt x="580" y="49"/>
                  </a:lnTo>
                  <a:lnTo>
                    <a:pt x="574" y="56"/>
                  </a:lnTo>
                  <a:lnTo>
                    <a:pt x="567" y="60"/>
                  </a:lnTo>
                  <a:lnTo>
                    <a:pt x="558" y="63"/>
                  </a:lnTo>
                  <a:lnTo>
                    <a:pt x="550" y="65"/>
                  </a:lnTo>
                  <a:lnTo>
                    <a:pt x="540" y="66"/>
                  </a:lnTo>
                  <a:lnTo>
                    <a:pt x="504" y="76"/>
                  </a:lnTo>
                  <a:lnTo>
                    <a:pt x="468" y="93"/>
                  </a:lnTo>
                  <a:lnTo>
                    <a:pt x="434" y="116"/>
                  </a:lnTo>
                  <a:lnTo>
                    <a:pt x="401" y="147"/>
                  </a:lnTo>
                  <a:lnTo>
                    <a:pt x="368" y="182"/>
                  </a:lnTo>
                  <a:lnTo>
                    <a:pt x="338" y="222"/>
                  </a:lnTo>
                  <a:lnTo>
                    <a:pt x="309" y="266"/>
                  </a:lnTo>
                  <a:lnTo>
                    <a:pt x="282" y="313"/>
                  </a:lnTo>
                  <a:lnTo>
                    <a:pt x="257" y="363"/>
                  </a:lnTo>
                  <a:lnTo>
                    <a:pt x="237" y="416"/>
                  </a:lnTo>
                  <a:lnTo>
                    <a:pt x="217" y="470"/>
                  </a:lnTo>
                  <a:lnTo>
                    <a:pt x="200" y="524"/>
                  </a:lnTo>
                  <a:lnTo>
                    <a:pt x="188" y="579"/>
                  </a:lnTo>
                  <a:lnTo>
                    <a:pt x="178" y="633"/>
                  </a:lnTo>
                  <a:lnTo>
                    <a:pt x="173" y="685"/>
                  </a:lnTo>
                  <a:lnTo>
                    <a:pt x="170" y="737"/>
                  </a:lnTo>
                  <a:lnTo>
                    <a:pt x="170" y="752"/>
                  </a:lnTo>
                  <a:lnTo>
                    <a:pt x="171" y="771"/>
                  </a:lnTo>
                  <a:lnTo>
                    <a:pt x="174" y="792"/>
                  </a:lnTo>
                  <a:lnTo>
                    <a:pt x="177" y="816"/>
                  </a:lnTo>
                  <a:lnTo>
                    <a:pt x="183" y="840"/>
                  </a:lnTo>
                  <a:lnTo>
                    <a:pt x="192" y="867"/>
                  </a:lnTo>
                  <a:lnTo>
                    <a:pt x="206" y="893"/>
                  </a:lnTo>
                  <a:lnTo>
                    <a:pt x="223" y="919"/>
                  </a:lnTo>
                  <a:lnTo>
                    <a:pt x="246" y="945"/>
                  </a:lnTo>
                  <a:lnTo>
                    <a:pt x="297" y="851"/>
                  </a:lnTo>
                  <a:lnTo>
                    <a:pt x="349" y="766"/>
                  </a:lnTo>
                  <a:lnTo>
                    <a:pt x="402" y="688"/>
                  </a:lnTo>
                  <a:lnTo>
                    <a:pt x="456" y="616"/>
                  </a:lnTo>
                  <a:lnTo>
                    <a:pt x="511" y="550"/>
                  </a:lnTo>
                  <a:lnTo>
                    <a:pt x="566" y="489"/>
                  </a:lnTo>
                  <a:lnTo>
                    <a:pt x="621" y="435"/>
                  </a:lnTo>
                  <a:lnTo>
                    <a:pt x="675" y="386"/>
                  </a:lnTo>
                  <a:lnTo>
                    <a:pt x="730" y="342"/>
                  </a:lnTo>
                  <a:lnTo>
                    <a:pt x="785" y="303"/>
                  </a:lnTo>
                  <a:lnTo>
                    <a:pt x="838" y="269"/>
                  </a:lnTo>
                  <a:lnTo>
                    <a:pt x="890" y="239"/>
                  </a:lnTo>
                  <a:lnTo>
                    <a:pt x="943" y="213"/>
                  </a:lnTo>
                  <a:lnTo>
                    <a:pt x="994" y="192"/>
                  </a:lnTo>
                  <a:lnTo>
                    <a:pt x="1044" y="174"/>
                  </a:lnTo>
                  <a:lnTo>
                    <a:pt x="1092" y="159"/>
                  </a:lnTo>
                  <a:lnTo>
                    <a:pt x="1138" y="148"/>
                  </a:lnTo>
                  <a:lnTo>
                    <a:pt x="1184" y="139"/>
                  </a:lnTo>
                  <a:lnTo>
                    <a:pt x="1227" y="133"/>
                  </a:lnTo>
                  <a:lnTo>
                    <a:pt x="1268" y="131"/>
                  </a:lnTo>
                  <a:lnTo>
                    <a:pt x="1306" y="130"/>
                  </a:lnTo>
                  <a:lnTo>
                    <a:pt x="1356" y="132"/>
                  </a:lnTo>
                  <a:lnTo>
                    <a:pt x="1404" y="140"/>
                  </a:lnTo>
                  <a:lnTo>
                    <a:pt x="1449" y="152"/>
                  </a:lnTo>
                  <a:lnTo>
                    <a:pt x="1490" y="168"/>
                  </a:lnTo>
                  <a:lnTo>
                    <a:pt x="1528" y="189"/>
                  </a:lnTo>
                  <a:lnTo>
                    <a:pt x="1563" y="214"/>
                  </a:lnTo>
                  <a:lnTo>
                    <a:pt x="1594" y="241"/>
                  </a:lnTo>
                  <a:lnTo>
                    <a:pt x="1624" y="272"/>
                  </a:lnTo>
                  <a:lnTo>
                    <a:pt x="1648" y="306"/>
                  </a:lnTo>
                  <a:lnTo>
                    <a:pt x="1670" y="342"/>
                  </a:lnTo>
                  <a:lnTo>
                    <a:pt x="1689" y="380"/>
                  </a:lnTo>
                  <a:lnTo>
                    <a:pt x="1704" y="421"/>
                  </a:lnTo>
                  <a:lnTo>
                    <a:pt x="1716" y="462"/>
                  </a:lnTo>
                  <a:lnTo>
                    <a:pt x="1724" y="505"/>
                  </a:lnTo>
                  <a:lnTo>
                    <a:pt x="1728" y="548"/>
                  </a:lnTo>
                  <a:lnTo>
                    <a:pt x="1731" y="592"/>
                  </a:lnTo>
                  <a:lnTo>
                    <a:pt x="1727" y="662"/>
                  </a:lnTo>
                  <a:lnTo>
                    <a:pt x="1717" y="730"/>
                  </a:lnTo>
                  <a:lnTo>
                    <a:pt x="1702" y="798"/>
                  </a:lnTo>
                  <a:lnTo>
                    <a:pt x="1679" y="864"/>
                  </a:lnTo>
                  <a:lnTo>
                    <a:pt x="1653" y="929"/>
                  </a:lnTo>
                  <a:lnTo>
                    <a:pt x="1620" y="992"/>
                  </a:lnTo>
                  <a:lnTo>
                    <a:pt x="1584" y="1051"/>
                  </a:lnTo>
                  <a:lnTo>
                    <a:pt x="1543" y="1108"/>
                  </a:lnTo>
                  <a:lnTo>
                    <a:pt x="1499" y="1162"/>
                  </a:lnTo>
                  <a:lnTo>
                    <a:pt x="1451" y="1212"/>
                  </a:lnTo>
                  <a:lnTo>
                    <a:pt x="1400" y="1258"/>
                  </a:lnTo>
                  <a:lnTo>
                    <a:pt x="1348" y="1299"/>
                  </a:lnTo>
                  <a:lnTo>
                    <a:pt x="1292" y="1334"/>
                  </a:lnTo>
                  <a:lnTo>
                    <a:pt x="1236" y="1364"/>
                  </a:lnTo>
                  <a:lnTo>
                    <a:pt x="1178" y="1389"/>
                  </a:lnTo>
                  <a:lnTo>
                    <a:pt x="1119" y="1407"/>
                  </a:lnTo>
                  <a:lnTo>
                    <a:pt x="1060" y="1418"/>
                  </a:lnTo>
                  <a:lnTo>
                    <a:pt x="1001" y="1421"/>
                  </a:lnTo>
                  <a:lnTo>
                    <a:pt x="956" y="1419"/>
                  </a:lnTo>
                  <a:lnTo>
                    <a:pt x="915" y="1411"/>
                  </a:lnTo>
                  <a:lnTo>
                    <a:pt x="878" y="1400"/>
                  </a:lnTo>
                  <a:lnTo>
                    <a:pt x="843" y="1386"/>
                  </a:lnTo>
                  <a:lnTo>
                    <a:pt x="813" y="1366"/>
                  </a:lnTo>
                  <a:lnTo>
                    <a:pt x="786" y="1344"/>
                  </a:lnTo>
                  <a:lnTo>
                    <a:pt x="764" y="1318"/>
                  </a:lnTo>
                  <a:lnTo>
                    <a:pt x="745" y="1290"/>
                  </a:lnTo>
                  <a:lnTo>
                    <a:pt x="730" y="1261"/>
                  </a:lnTo>
                  <a:lnTo>
                    <a:pt x="719" y="1228"/>
                  </a:lnTo>
                  <a:lnTo>
                    <a:pt x="712" y="1196"/>
                  </a:lnTo>
                  <a:lnTo>
                    <a:pt x="710" y="1161"/>
                  </a:lnTo>
                  <a:lnTo>
                    <a:pt x="710" y="1147"/>
                  </a:lnTo>
                  <a:lnTo>
                    <a:pt x="711" y="1132"/>
                  </a:lnTo>
                  <a:lnTo>
                    <a:pt x="714" y="1115"/>
                  </a:lnTo>
                  <a:lnTo>
                    <a:pt x="717" y="1099"/>
                  </a:lnTo>
                  <a:lnTo>
                    <a:pt x="722" y="1084"/>
                  </a:lnTo>
                  <a:lnTo>
                    <a:pt x="729" y="1068"/>
                  </a:lnTo>
                  <a:lnTo>
                    <a:pt x="738" y="1055"/>
                  </a:lnTo>
                  <a:lnTo>
                    <a:pt x="750" y="1043"/>
                  </a:lnTo>
                  <a:lnTo>
                    <a:pt x="764" y="1034"/>
                  </a:lnTo>
                  <a:lnTo>
                    <a:pt x="780" y="1029"/>
                  </a:lnTo>
                  <a:lnTo>
                    <a:pt x="801" y="1026"/>
                  </a:lnTo>
                  <a:lnTo>
                    <a:pt x="817" y="1028"/>
                  </a:lnTo>
                  <a:lnTo>
                    <a:pt x="830" y="1032"/>
                  </a:lnTo>
                  <a:lnTo>
                    <a:pt x="840" y="1039"/>
                  </a:lnTo>
                  <a:lnTo>
                    <a:pt x="849" y="1047"/>
                  </a:lnTo>
                  <a:lnTo>
                    <a:pt x="853" y="1056"/>
                  </a:lnTo>
                  <a:lnTo>
                    <a:pt x="857" y="1064"/>
                  </a:lnTo>
                  <a:lnTo>
                    <a:pt x="859" y="1070"/>
                  </a:lnTo>
                  <a:lnTo>
                    <a:pt x="860" y="1076"/>
                  </a:lnTo>
                  <a:lnTo>
                    <a:pt x="860" y="1079"/>
                  </a:lnTo>
                  <a:lnTo>
                    <a:pt x="860" y="1084"/>
                  </a:lnTo>
                  <a:lnTo>
                    <a:pt x="860" y="1092"/>
                  </a:lnTo>
                  <a:lnTo>
                    <a:pt x="858" y="1101"/>
                  </a:lnTo>
                  <a:lnTo>
                    <a:pt x="854" y="1111"/>
                  </a:lnTo>
                  <a:lnTo>
                    <a:pt x="849" y="1122"/>
                  </a:lnTo>
                  <a:lnTo>
                    <a:pt x="839" y="1132"/>
                  </a:lnTo>
                  <a:lnTo>
                    <a:pt x="828" y="1142"/>
                  </a:lnTo>
                  <a:lnTo>
                    <a:pt x="811" y="1150"/>
                  </a:lnTo>
                  <a:lnTo>
                    <a:pt x="790" y="1157"/>
                  </a:lnTo>
                  <a:lnTo>
                    <a:pt x="793" y="1189"/>
                  </a:lnTo>
                  <a:lnTo>
                    <a:pt x="797" y="1219"/>
                  </a:lnTo>
                  <a:lnTo>
                    <a:pt x="807" y="1245"/>
                  </a:lnTo>
                  <a:lnTo>
                    <a:pt x="818" y="1268"/>
                  </a:lnTo>
                  <a:lnTo>
                    <a:pt x="832" y="1287"/>
                  </a:lnTo>
                  <a:lnTo>
                    <a:pt x="847" y="1303"/>
                  </a:lnTo>
                  <a:lnTo>
                    <a:pt x="865" y="1317"/>
                  </a:lnTo>
                  <a:lnTo>
                    <a:pt x="884" y="1328"/>
                  </a:lnTo>
                  <a:lnTo>
                    <a:pt x="902" y="1336"/>
                  </a:lnTo>
                  <a:lnTo>
                    <a:pt x="922" y="1343"/>
                  </a:lnTo>
                  <a:lnTo>
                    <a:pt x="942" y="1349"/>
                  </a:lnTo>
                  <a:lnTo>
                    <a:pt x="960" y="1352"/>
                  </a:lnTo>
                  <a:lnTo>
                    <a:pt x="979" y="1353"/>
                  </a:lnTo>
                  <a:lnTo>
                    <a:pt x="995" y="1354"/>
                  </a:lnTo>
                  <a:lnTo>
                    <a:pt x="1022" y="1353"/>
                  </a:lnTo>
                  <a:lnTo>
                    <a:pt x="1050" y="1349"/>
                  </a:lnTo>
                  <a:lnTo>
                    <a:pt x="1080" y="1341"/>
                  </a:lnTo>
                  <a:lnTo>
                    <a:pt x="1110" y="1329"/>
                  </a:lnTo>
                  <a:lnTo>
                    <a:pt x="1143" y="1314"/>
                  </a:lnTo>
                  <a:lnTo>
                    <a:pt x="1177" y="1295"/>
                  </a:lnTo>
                  <a:lnTo>
                    <a:pt x="1210" y="1270"/>
                  </a:lnTo>
                  <a:lnTo>
                    <a:pt x="1245" y="1241"/>
                  </a:lnTo>
                  <a:lnTo>
                    <a:pt x="1279" y="1206"/>
                  </a:lnTo>
                  <a:lnTo>
                    <a:pt x="1314" y="1165"/>
                  </a:lnTo>
                  <a:lnTo>
                    <a:pt x="1348" y="1119"/>
                  </a:lnTo>
                  <a:lnTo>
                    <a:pt x="1380" y="1065"/>
                  </a:lnTo>
                  <a:lnTo>
                    <a:pt x="1399" y="1030"/>
                  </a:lnTo>
                  <a:lnTo>
                    <a:pt x="1418" y="989"/>
                  </a:lnTo>
                  <a:lnTo>
                    <a:pt x="1436" y="945"/>
                  </a:lnTo>
                  <a:lnTo>
                    <a:pt x="1454" y="896"/>
                  </a:lnTo>
                  <a:lnTo>
                    <a:pt x="1471" y="845"/>
                  </a:lnTo>
                  <a:lnTo>
                    <a:pt x="1486" y="791"/>
                  </a:lnTo>
                  <a:lnTo>
                    <a:pt x="1500" y="737"/>
                  </a:lnTo>
                  <a:lnTo>
                    <a:pt x="1512" y="684"/>
                  </a:lnTo>
                  <a:lnTo>
                    <a:pt x="1522" y="633"/>
                  </a:lnTo>
                  <a:lnTo>
                    <a:pt x="1529" y="583"/>
                  </a:lnTo>
                  <a:lnTo>
                    <a:pt x="1534" y="537"/>
                  </a:lnTo>
                  <a:lnTo>
                    <a:pt x="1535" y="496"/>
                  </a:lnTo>
                  <a:lnTo>
                    <a:pt x="1535" y="464"/>
                  </a:lnTo>
                  <a:lnTo>
                    <a:pt x="1532" y="432"/>
                  </a:lnTo>
                  <a:lnTo>
                    <a:pt x="1527" y="401"/>
                  </a:lnTo>
                  <a:lnTo>
                    <a:pt x="1520" y="371"/>
                  </a:lnTo>
                  <a:lnTo>
                    <a:pt x="1511" y="342"/>
                  </a:lnTo>
                  <a:lnTo>
                    <a:pt x="1498" y="315"/>
                  </a:lnTo>
                  <a:lnTo>
                    <a:pt x="1484" y="290"/>
                  </a:lnTo>
                  <a:lnTo>
                    <a:pt x="1466" y="268"/>
                  </a:lnTo>
                  <a:lnTo>
                    <a:pt x="1447" y="247"/>
                  </a:lnTo>
                  <a:lnTo>
                    <a:pt x="1423" y="230"/>
                  </a:lnTo>
                  <a:lnTo>
                    <a:pt x="1398" y="216"/>
                  </a:lnTo>
                  <a:lnTo>
                    <a:pt x="1369" y="205"/>
                  </a:lnTo>
                  <a:lnTo>
                    <a:pt x="1336" y="200"/>
                  </a:lnTo>
                  <a:lnTo>
                    <a:pt x="1300" y="197"/>
                  </a:lnTo>
                  <a:lnTo>
                    <a:pt x="1271" y="197"/>
                  </a:lnTo>
                  <a:lnTo>
                    <a:pt x="1238" y="200"/>
                  </a:lnTo>
                  <a:lnTo>
                    <a:pt x="1204" y="204"/>
                  </a:lnTo>
                  <a:lnTo>
                    <a:pt x="1166" y="211"/>
                  </a:lnTo>
                  <a:lnTo>
                    <a:pt x="1127" y="220"/>
                  </a:lnTo>
                  <a:lnTo>
                    <a:pt x="1085" y="231"/>
                  </a:lnTo>
                  <a:lnTo>
                    <a:pt x="1041" y="246"/>
                  </a:lnTo>
                  <a:lnTo>
                    <a:pt x="995" y="263"/>
                  </a:lnTo>
                  <a:lnTo>
                    <a:pt x="949" y="286"/>
                  </a:lnTo>
                  <a:lnTo>
                    <a:pt x="900" y="311"/>
                  </a:lnTo>
                  <a:lnTo>
                    <a:pt x="851" y="340"/>
                  </a:lnTo>
                  <a:lnTo>
                    <a:pt x="801" y="375"/>
                  </a:lnTo>
                  <a:lnTo>
                    <a:pt x="751" y="413"/>
                  </a:lnTo>
                  <a:lnTo>
                    <a:pt x="700" y="455"/>
                  </a:lnTo>
                  <a:lnTo>
                    <a:pt x="648" y="505"/>
                  </a:lnTo>
                  <a:lnTo>
                    <a:pt x="597" y="559"/>
                  </a:lnTo>
                  <a:lnTo>
                    <a:pt x="546" y="618"/>
                  </a:lnTo>
                  <a:lnTo>
                    <a:pt x="495" y="683"/>
                  </a:lnTo>
                  <a:lnTo>
                    <a:pt x="445" y="756"/>
                  </a:lnTo>
                  <a:lnTo>
                    <a:pt x="396" y="835"/>
                  </a:lnTo>
                  <a:lnTo>
                    <a:pt x="347" y="920"/>
                  </a:lnTo>
                  <a:lnTo>
                    <a:pt x="301" y="1012"/>
                  </a:lnTo>
                  <a:lnTo>
                    <a:pt x="301" y="1012"/>
                  </a:lnTo>
                  <a:lnTo>
                    <a:pt x="301" y="1012"/>
                  </a:lnTo>
                  <a:lnTo>
                    <a:pt x="301" y="1012"/>
                  </a:lnTo>
                  <a:lnTo>
                    <a:pt x="314" y="1031"/>
                  </a:lnTo>
                  <a:lnTo>
                    <a:pt x="332" y="1053"/>
                  </a:lnTo>
                  <a:lnTo>
                    <a:pt x="352" y="1079"/>
                  </a:lnTo>
                  <a:lnTo>
                    <a:pt x="373" y="1106"/>
                  </a:lnTo>
                  <a:lnTo>
                    <a:pt x="396" y="1134"/>
                  </a:lnTo>
                  <a:lnTo>
                    <a:pt x="418" y="1162"/>
                  </a:lnTo>
                  <a:lnTo>
                    <a:pt x="439" y="1190"/>
                  </a:lnTo>
                  <a:lnTo>
                    <a:pt x="459" y="1215"/>
                  </a:lnTo>
                  <a:lnTo>
                    <a:pt x="476" y="1239"/>
                  </a:lnTo>
                  <a:lnTo>
                    <a:pt x="490" y="1258"/>
                  </a:lnTo>
                  <a:lnTo>
                    <a:pt x="517" y="1289"/>
                  </a:lnTo>
                  <a:lnTo>
                    <a:pt x="540" y="1317"/>
                  </a:lnTo>
                  <a:lnTo>
                    <a:pt x="561" y="1343"/>
                  </a:lnTo>
                  <a:lnTo>
                    <a:pt x="577" y="1365"/>
                  </a:lnTo>
                  <a:lnTo>
                    <a:pt x="591" y="1387"/>
                  </a:lnTo>
                  <a:lnTo>
                    <a:pt x="603" y="1407"/>
                  </a:lnTo>
                  <a:lnTo>
                    <a:pt x="612" y="1427"/>
                  </a:lnTo>
                  <a:lnTo>
                    <a:pt x="619" y="1447"/>
                  </a:lnTo>
                  <a:lnTo>
                    <a:pt x="625" y="1467"/>
                  </a:lnTo>
                  <a:lnTo>
                    <a:pt x="628" y="1490"/>
                  </a:lnTo>
                  <a:lnTo>
                    <a:pt x="630" y="1515"/>
                  </a:lnTo>
                  <a:lnTo>
                    <a:pt x="630" y="1543"/>
                  </a:lnTo>
                  <a:lnTo>
                    <a:pt x="628" y="1595"/>
                  </a:lnTo>
                  <a:lnTo>
                    <a:pt x="618" y="1648"/>
                  </a:lnTo>
                  <a:lnTo>
                    <a:pt x="604" y="1700"/>
                  </a:lnTo>
                  <a:lnTo>
                    <a:pt x="584" y="1750"/>
                  </a:lnTo>
                  <a:lnTo>
                    <a:pt x="561" y="1798"/>
                  </a:lnTo>
                  <a:lnTo>
                    <a:pt x="533" y="1844"/>
                  </a:lnTo>
                  <a:lnTo>
                    <a:pt x="501" y="1887"/>
                  </a:lnTo>
                  <a:lnTo>
                    <a:pt x="466" y="1926"/>
                  </a:lnTo>
                  <a:lnTo>
                    <a:pt x="429" y="1961"/>
                  </a:lnTo>
                  <a:lnTo>
                    <a:pt x="388" y="1990"/>
                  </a:lnTo>
                  <a:lnTo>
                    <a:pt x="346" y="2015"/>
                  </a:lnTo>
                  <a:lnTo>
                    <a:pt x="302" y="2033"/>
                  </a:lnTo>
                  <a:lnTo>
                    <a:pt x="256" y="2044"/>
                  </a:lnTo>
                  <a:lnTo>
                    <a:pt x="211" y="2049"/>
                  </a:lnTo>
                  <a:lnTo>
                    <a:pt x="174" y="2045"/>
                  </a:lnTo>
                  <a:lnTo>
                    <a:pt x="141" y="2039"/>
                  </a:lnTo>
                  <a:lnTo>
                    <a:pt x="112" y="2029"/>
                  </a:lnTo>
                  <a:lnTo>
                    <a:pt x="88" y="2014"/>
                  </a:lnTo>
                  <a:lnTo>
                    <a:pt x="65" y="1995"/>
                  </a:lnTo>
                  <a:lnTo>
                    <a:pt x="48" y="1974"/>
                  </a:lnTo>
                  <a:lnTo>
                    <a:pt x="33" y="1950"/>
                  </a:lnTo>
                  <a:lnTo>
                    <a:pt x="20" y="1924"/>
                  </a:lnTo>
                  <a:lnTo>
                    <a:pt x="12" y="1896"/>
                  </a:lnTo>
                  <a:lnTo>
                    <a:pt x="5" y="1866"/>
                  </a:lnTo>
                  <a:lnTo>
                    <a:pt x="1" y="1834"/>
                  </a:lnTo>
                  <a:lnTo>
                    <a:pt x="0" y="1802"/>
                  </a:lnTo>
                  <a:lnTo>
                    <a:pt x="1" y="1769"/>
                  </a:lnTo>
                  <a:lnTo>
                    <a:pt x="5" y="1732"/>
                  </a:lnTo>
                  <a:lnTo>
                    <a:pt x="11" y="1691"/>
                  </a:lnTo>
                  <a:lnTo>
                    <a:pt x="18" y="1645"/>
                  </a:lnTo>
                  <a:lnTo>
                    <a:pt x="27" y="1597"/>
                  </a:lnTo>
                  <a:lnTo>
                    <a:pt x="38" y="1546"/>
                  </a:lnTo>
                  <a:lnTo>
                    <a:pt x="50" y="1494"/>
                  </a:lnTo>
                  <a:lnTo>
                    <a:pt x="63" y="1442"/>
                  </a:lnTo>
                  <a:lnTo>
                    <a:pt x="77" y="1389"/>
                  </a:lnTo>
                  <a:lnTo>
                    <a:pt x="92" y="1336"/>
                  </a:lnTo>
                  <a:lnTo>
                    <a:pt x="107" y="1286"/>
                  </a:lnTo>
                  <a:lnTo>
                    <a:pt x="124" y="1236"/>
                  </a:lnTo>
                  <a:lnTo>
                    <a:pt x="140" y="1189"/>
                  </a:lnTo>
                  <a:lnTo>
                    <a:pt x="155" y="1147"/>
                  </a:lnTo>
                  <a:lnTo>
                    <a:pt x="134" y="1122"/>
                  </a:lnTo>
                  <a:lnTo>
                    <a:pt x="116" y="1099"/>
                  </a:lnTo>
                  <a:lnTo>
                    <a:pt x="97" y="1076"/>
                  </a:lnTo>
                  <a:lnTo>
                    <a:pt x="81" y="1052"/>
                  </a:lnTo>
                  <a:lnTo>
                    <a:pt x="67" y="1029"/>
                  </a:lnTo>
                  <a:lnTo>
                    <a:pt x="55" y="1002"/>
                  </a:lnTo>
                  <a:lnTo>
                    <a:pt x="45" y="973"/>
                  </a:lnTo>
                  <a:lnTo>
                    <a:pt x="36" y="941"/>
                  </a:lnTo>
                  <a:lnTo>
                    <a:pt x="31" y="905"/>
                  </a:lnTo>
                  <a:lnTo>
                    <a:pt x="27" y="865"/>
                  </a:lnTo>
                  <a:lnTo>
                    <a:pt x="26" y="819"/>
                  </a:lnTo>
                  <a:lnTo>
                    <a:pt x="28" y="752"/>
                  </a:lnTo>
                  <a:lnTo>
                    <a:pt x="36" y="685"/>
                  </a:lnTo>
                  <a:lnTo>
                    <a:pt x="48" y="619"/>
                  </a:lnTo>
                  <a:lnTo>
                    <a:pt x="64" y="554"/>
                  </a:lnTo>
                  <a:lnTo>
                    <a:pt x="85" y="490"/>
                  </a:lnTo>
                  <a:lnTo>
                    <a:pt x="110" y="428"/>
                  </a:lnTo>
                  <a:lnTo>
                    <a:pt x="136" y="369"/>
                  </a:lnTo>
                  <a:lnTo>
                    <a:pt x="167" y="313"/>
                  </a:lnTo>
                  <a:lnTo>
                    <a:pt x="199" y="259"/>
                  </a:lnTo>
                  <a:lnTo>
                    <a:pt x="234" y="210"/>
                  </a:lnTo>
                  <a:lnTo>
                    <a:pt x="270" y="164"/>
                  </a:lnTo>
                  <a:lnTo>
                    <a:pt x="309" y="123"/>
                  </a:lnTo>
                  <a:lnTo>
                    <a:pt x="347" y="87"/>
                  </a:lnTo>
                  <a:lnTo>
                    <a:pt x="387" y="57"/>
                  </a:lnTo>
                  <a:lnTo>
                    <a:pt x="427" y="32"/>
                  </a:lnTo>
                  <a:lnTo>
                    <a:pt x="467" y="14"/>
                  </a:lnTo>
                  <a:lnTo>
                    <a:pt x="506" y="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3873" y="3250"/>
              <a:ext cx="760" cy="52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1430" y="0"/>
                </a:cxn>
                <a:cxn ang="0">
                  <a:pos x="1444" y="0"/>
                </a:cxn>
                <a:cxn ang="0">
                  <a:pos x="1458" y="0"/>
                </a:cxn>
                <a:cxn ang="0">
                  <a:pos x="1471" y="1"/>
                </a:cxn>
                <a:cxn ang="0">
                  <a:pos x="1485" y="5"/>
                </a:cxn>
                <a:cxn ang="0">
                  <a:pos x="1497" y="9"/>
                </a:cxn>
                <a:cxn ang="0">
                  <a:pos x="1506" y="17"/>
                </a:cxn>
                <a:cxn ang="0">
                  <a:pos x="1514" y="27"/>
                </a:cxn>
                <a:cxn ang="0">
                  <a:pos x="1519" y="40"/>
                </a:cxn>
                <a:cxn ang="0">
                  <a:pos x="1521" y="57"/>
                </a:cxn>
                <a:cxn ang="0">
                  <a:pos x="1519" y="72"/>
                </a:cxn>
                <a:cxn ang="0">
                  <a:pos x="1513" y="83"/>
                </a:cxn>
                <a:cxn ang="0">
                  <a:pos x="1505" y="91"/>
                </a:cxn>
                <a:cxn ang="0">
                  <a:pos x="1494" y="98"/>
                </a:cxn>
                <a:cxn ang="0">
                  <a:pos x="1483" y="101"/>
                </a:cxn>
                <a:cxn ang="0">
                  <a:pos x="1470" y="103"/>
                </a:cxn>
                <a:cxn ang="0">
                  <a:pos x="1456" y="104"/>
                </a:cxn>
                <a:cxn ang="0">
                  <a:pos x="1443" y="106"/>
                </a:cxn>
                <a:cxn ang="0">
                  <a:pos x="1430" y="106"/>
                </a:cxn>
                <a:cxn ang="0">
                  <a:pos x="91" y="106"/>
                </a:cxn>
                <a:cxn ang="0">
                  <a:pos x="77" y="106"/>
                </a:cxn>
                <a:cxn ang="0">
                  <a:pos x="63" y="104"/>
                </a:cxn>
                <a:cxn ang="0">
                  <a:pos x="49" y="103"/>
                </a:cxn>
                <a:cxn ang="0">
                  <a:pos x="36" y="101"/>
                </a:cxn>
                <a:cxn ang="0">
                  <a:pos x="25" y="97"/>
                </a:cxn>
                <a:cxn ang="0">
                  <a:pos x="15" y="90"/>
                </a:cxn>
                <a:cxn ang="0">
                  <a:pos x="7" y="81"/>
                </a:cxn>
                <a:cxn ang="0">
                  <a:pos x="2" y="69"/>
                </a:cxn>
                <a:cxn ang="0">
                  <a:pos x="0" y="53"/>
                </a:cxn>
                <a:cxn ang="0">
                  <a:pos x="2" y="37"/>
                </a:cxn>
                <a:cxn ang="0">
                  <a:pos x="7" y="25"/>
                </a:cxn>
                <a:cxn ang="0">
                  <a:pos x="15" y="16"/>
                </a:cxn>
                <a:cxn ang="0">
                  <a:pos x="25" y="9"/>
                </a:cxn>
                <a:cxn ang="0">
                  <a:pos x="36" y="5"/>
                </a:cxn>
                <a:cxn ang="0">
                  <a:pos x="49" y="1"/>
                </a:cxn>
                <a:cxn ang="0">
                  <a:pos x="63" y="0"/>
                </a:cxn>
                <a:cxn ang="0">
                  <a:pos x="77" y="0"/>
                </a:cxn>
                <a:cxn ang="0">
                  <a:pos x="91" y="0"/>
                </a:cxn>
              </a:cxnLst>
              <a:rect l="0" t="0" r="r" b="b"/>
              <a:pathLst>
                <a:path w="1521" h="106">
                  <a:moveTo>
                    <a:pt x="91" y="0"/>
                  </a:moveTo>
                  <a:lnTo>
                    <a:pt x="1430" y="0"/>
                  </a:lnTo>
                  <a:lnTo>
                    <a:pt x="1444" y="0"/>
                  </a:lnTo>
                  <a:lnTo>
                    <a:pt x="1458" y="0"/>
                  </a:lnTo>
                  <a:lnTo>
                    <a:pt x="1471" y="1"/>
                  </a:lnTo>
                  <a:lnTo>
                    <a:pt x="1485" y="5"/>
                  </a:lnTo>
                  <a:lnTo>
                    <a:pt x="1497" y="9"/>
                  </a:lnTo>
                  <a:lnTo>
                    <a:pt x="1506" y="17"/>
                  </a:lnTo>
                  <a:lnTo>
                    <a:pt x="1514" y="27"/>
                  </a:lnTo>
                  <a:lnTo>
                    <a:pt x="1519" y="40"/>
                  </a:lnTo>
                  <a:lnTo>
                    <a:pt x="1521" y="57"/>
                  </a:lnTo>
                  <a:lnTo>
                    <a:pt x="1519" y="72"/>
                  </a:lnTo>
                  <a:lnTo>
                    <a:pt x="1513" y="83"/>
                  </a:lnTo>
                  <a:lnTo>
                    <a:pt x="1505" y="91"/>
                  </a:lnTo>
                  <a:lnTo>
                    <a:pt x="1494" y="98"/>
                  </a:lnTo>
                  <a:lnTo>
                    <a:pt x="1483" y="101"/>
                  </a:lnTo>
                  <a:lnTo>
                    <a:pt x="1470" y="103"/>
                  </a:lnTo>
                  <a:lnTo>
                    <a:pt x="1456" y="104"/>
                  </a:lnTo>
                  <a:lnTo>
                    <a:pt x="1443" y="106"/>
                  </a:lnTo>
                  <a:lnTo>
                    <a:pt x="1430" y="106"/>
                  </a:lnTo>
                  <a:lnTo>
                    <a:pt x="91" y="106"/>
                  </a:lnTo>
                  <a:lnTo>
                    <a:pt x="77" y="106"/>
                  </a:lnTo>
                  <a:lnTo>
                    <a:pt x="63" y="104"/>
                  </a:lnTo>
                  <a:lnTo>
                    <a:pt x="49" y="103"/>
                  </a:lnTo>
                  <a:lnTo>
                    <a:pt x="36" y="101"/>
                  </a:lnTo>
                  <a:lnTo>
                    <a:pt x="25" y="97"/>
                  </a:lnTo>
                  <a:lnTo>
                    <a:pt x="15" y="90"/>
                  </a:lnTo>
                  <a:lnTo>
                    <a:pt x="7" y="81"/>
                  </a:lnTo>
                  <a:lnTo>
                    <a:pt x="2" y="69"/>
                  </a:lnTo>
                  <a:lnTo>
                    <a:pt x="0" y="53"/>
                  </a:lnTo>
                  <a:lnTo>
                    <a:pt x="2" y="37"/>
                  </a:lnTo>
                  <a:lnTo>
                    <a:pt x="7" y="25"/>
                  </a:lnTo>
                  <a:lnTo>
                    <a:pt x="15" y="16"/>
                  </a:lnTo>
                  <a:lnTo>
                    <a:pt x="25" y="9"/>
                  </a:lnTo>
                  <a:lnTo>
                    <a:pt x="36" y="5"/>
                  </a:lnTo>
                  <a:lnTo>
                    <a:pt x="49" y="1"/>
                  </a:lnTo>
                  <a:lnTo>
                    <a:pt x="63" y="0"/>
                  </a:lnTo>
                  <a:lnTo>
                    <a:pt x="77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2" name="Oval 211"/>
          <p:cNvSpPr/>
          <p:nvPr/>
        </p:nvSpPr>
        <p:spPr>
          <a:xfrm>
            <a:off x="4495800" y="2362200"/>
            <a:ext cx="152400" cy="1524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1" name="Freeform 197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4648200" y="2057400"/>
            <a:ext cx="250120" cy="266700"/>
          </a:xfrm>
          <a:custGeom>
            <a:avLst/>
            <a:gdLst/>
            <a:ahLst/>
            <a:cxnLst>
              <a:cxn ang="0">
                <a:pos x="1597" y="66"/>
              </a:cxn>
              <a:cxn ang="0">
                <a:pos x="1798" y="253"/>
              </a:cxn>
              <a:cxn ang="0">
                <a:pos x="1971" y="437"/>
              </a:cxn>
              <a:cxn ang="0">
                <a:pos x="2194" y="502"/>
              </a:cxn>
              <a:cxn ang="0">
                <a:pos x="2415" y="398"/>
              </a:cxn>
              <a:cxn ang="0">
                <a:pos x="2667" y="74"/>
              </a:cxn>
              <a:cxn ang="0">
                <a:pos x="2762" y="0"/>
              </a:cxn>
              <a:cxn ang="0">
                <a:pos x="2824" y="22"/>
              </a:cxn>
              <a:cxn ang="0">
                <a:pos x="2823" y="100"/>
              </a:cxn>
              <a:cxn ang="0">
                <a:pos x="2721" y="272"/>
              </a:cxn>
              <a:cxn ang="0">
                <a:pos x="2482" y="584"/>
              </a:cxn>
              <a:cxn ang="0">
                <a:pos x="2058" y="1040"/>
              </a:cxn>
              <a:cxn ang="0">
                <a:pos x="1817" y="1263"/>
              </a:cxn>
              <a:cxn ang="0">
                <a:pos x="1572" y="1479"/>
              </a:cxn>
              <a:cxn ang="0">
                <a:pos x="1415" y="1619"/>
              </a:cxn>
              <a:cxn ang="0">
                <a:pos x="1236" y="1777"/>
              </a:cxn>
              <a:cxn ang="0">
                <a:pos x="937" y="2054"/>
              </a:cxn>
              <a:cxn ang="0">
                <a:pos x="629" y="2388"/>
              </a:cxn>
              <a:cxn ang="0">
                <a:pos x="780" y="2373"/>
              </a:cxn>
              <a:cxn ang="0">
                <a:pos x="988" y="2399"/>
              </a:cxn>
              <a:cxn ang="0">
                <a:pos x="1311" y="2510"/>
              </a:cxn>
              <a:cxn ang="0">
                <a:pos x="1682" y="2571"/>
              </a:cxn>
              <a:cxn ang="0">
                <a:pos x="1965" y="2508"/>
              </a:cxn>
              <a:cxn ang="0">
                <a:pos x="2263" y="2315"/>
              </a:cxn>
              <a:cxn ang="0">
                <a:pos x="2454" y="2001"/>
              </a:cxn>
              <a:cxn ang="0">
                <a:pos x="2542" y="1932"/>
              </a:cxn>
              <a:cxn ang="0">
                <a:pos x="2625" y="1995"/>
              </a:cxn>
              <a:cxn ang="0">
                <a:pos x="2559" y="2221"/>
              </a:cxn>
              <a:cxn ang="0">
                <a:pos x="2366" y="2552"/>
              </a:cxn>
              <a:cxn ang="0">
                <a:pos x="2058" y="2863"/>
              </a:cxn>
              <a:cxn ang="0">
                <a:pos x="1643" y="3021"/>
              </a:cxn>
              <a:cxn ang="0">
                <a:pos x="1333" y="2953"/>
              </a:cxn>
              <a:cxn ang="0">
                <a:pos x="1110" y="2734"/>
              </a:cxn>
              <a:cxn ang="0">
                <a:pos x="923" y="2560"/>
              </a:cxn>
              <a:cxn ang="0">
                <a:pos x="704" y="2524"/>
              </a:cxn>
              <a:cxn ang="0">
                <a:pos x="360" y="2724"/>
              </a:cxn>
              <a:cxn ang="0">
                <a:pos x="155" y="2995"/>
              </a:cxn>
              <a:cxn ang="0">
                <a:pos x="81" y="3024"/>
              </a:cxn>
              <a:cxn ang="0">
                <a:pos x="14" y="3000"/>
              </a:cxn>
              <a:cxn ang="0">
                <a:pos x="27" y="2897"/>
              </a:cxn>
              <a:cxn ang="0">
                <a:pos x="195" y="2647"/>
              </a:cxn>
              <a:cxn ang="0">
                <a:pos x="512" y="2268"/>
              </a:cxn>
              <a:cxn ang="0">
                <a:pos x="1354" y="1470"/>
              </a:cxn>
              <a:cxn ang="0">
                <a:pos x="1606" y="1253"/>
              </a:cxn>
              <a:cxn ang="0">
                <a:pos x="1919" y="966"/>
              </a:cxn>
              <a:cxn ang="0">
                <a:pos x="2195" y="687"/>
              </a:cxn>
              <a:cxn ang="0">
                <a:pos x="2044" y="645"/>
              </a:cxn>
              <a:cxn ang="0">
                <a:pos x="1807" y="583"/>
              </a:cxn>
              <a:cxn ang="0">
                <a:pos x="1407" y="462"/>
              </a:cxn>
              <a:cxn ang="0">
                <a:pos x="1205" y="456"/>
              </a:cxn>
              <a:cxn ang="0">
                <a:pos x="984" y="509"/>
              </a:cxn>
              <a:cxn ang="0">
                <a:pos x="768" y="678"/>
              </a:cxn>
              <a:cxn ang="0">
                <a:pos x="682" y="817"/>
              </a:cxn>
              <a:cxn ang="0">
                <a:pos x="569" y="803"/>
              </a:cxn>
              <a:cxn ang="0">
                <a:pos x="580" y="658"/>
              </a:cxn>
              <a:cxn ang="0">
                <a:pos x="725" y="389"/>
              </a:cxn>
              <a:cxn ang="0">
                <a:pos x="991" y="122"/>
              </a:cxn>
              <a:cxn ang="0">
                <a:pos x="1366" y="0"/>
              </a:cxn>
            </a:cxnLst>
            <a:rect l="0" t="0" r="r" b="b"/>
            <a:pathLst>
              <a:path w="2835" h="3024">
                <a:moveTo>
                  <a:pt x="1366" y="0"/>
                </a:moveTo>
                <a:lnTo>
                  <a:pt x="1410" y="2"/>
                </a:lnTo>
                <a:lnTo>
                  <a:pt x="1453" y="9"/>
                </a:lnTo>
                <a:lnTo>
                  <a:pt x="1493" y="18"/>
                </a:lnTo>
                <a:lnTo>
                  <a:pt x="1530" y="31"/>
                </a:lnTo>
                <a:lnTo>
                  <a:pt x="1564" y="47"/>
                </a:lnTo>
                <a:lnTo>
                  <a:pt x="1597" y="66"/>
                </a:lnTo>
                <a:lnTo>
                  <a:pt x="1627" y="87"/>
                </a:lnTo>
                <a:lnTo>
                  <a:pt x="1658" y="110"/>
                </a:lnTo>
                <a:lnTo>
                  <a:pt x="1686" y="136"/>
                </a:lnTo>
                <a:lnTo>
                  <a:pt x="1715" y="163"/>
                </a:lnTo>
                <a:lnTo>
                  <a:pt x="1742" y="192"/>
                </a:lnTo>
                <a:lnTo>
                  <a:pt x="1770" y="221"/>
                </a:lnTo>
                <a:lnTo>
                  <a:pt x="1798" y="253"/>
                </a:lnTo>
                <a:lnTo>
                  <a:pt x="1827" y="284"/>
                </a:lnTo>
                <a:lnTo>
                  <a:pt x="1850" y="312"/>
                </a:lnTo>
                <a:lnTo>
                  <a:pt x="1874" y="341"/>
                </a:lnTo>
                <a:lnTo>
                  <a:pt x="1897" y="367"/>
                </a:lnTo>
                <a:lnTo>
                  <a:pt x="1922" y="392"/>
                </a:lnTo>
                <a:lnTo>
                  <a:pt x="1946" y="416"/>
                </a:lnTo>
                <a:lnTo>
                  <a:pt x="1971" y="437"/>
                </a:lnTo>
                <a:lnTo>
                  <a:pt x="1999" y="457"/>
                </a:lnTo>
                <a:lnTo>
                  <a:pt x="2027" y="473"/>
                </a:lnTo>
                <a:lnTo>
                  <a:pt x="2058" y="486"/>
                </a:lnTo>
                <a:lnTo>
                  <a:pt x="2091" y="496"/>
                </a:lnTo>
                <a:lnTo>
                  <a:pt x="2125" y="502"/>
                </a:lnTo>
                <a:lnTo>
                  <a:pt x="2163" y="504"/>
                </a:lnTo>
                <a:lnTo>
                  <a:pt x="2194" y="502"/>
                </a:lnTo>
                <a:lnTo>
                  <a:pt x="2226" y="498"/>
                </a:lnTo>
                <a:lnTo>
                  <a:pt x="2257" y="491"/>
                </a:lnTo>
                <a:lnTo>
                  <a:pt x="2288" y="480"/>
                </a:lnTo>
                <a:lnTo>
                  <a:pt x="2320" y="465"/>
                </a:lnTo>
                <a:lnTo>
                  <a:pt x="2351" y="446"/>
                </a:lnTo>
                <a:lnTo>
                  <a:pt x="2383" y="424"/>
                </a:lnTo>
                <a:lnTo>
                  <a:pt x="2415" y="398"/>
                </a:lnTo>
                <a:lnTo>
                  <a:pt x="2449" y="366"/>
                </a:lnTo>
                <a:lnTo>
                  <a:pt x="2483" y="330"/>
                </a:lnTo>
                <a:lnTo>
                  <a:pt x="2517" y="290"/>
                </a:lnTo>
                <a:lnTo>
                  <a:pt x="2553" y="244"/>
                </a:lnTo>
                <a:lnTo>
                  <a:pt x="2589" y="193"/>
                </a:lnTo>
                <a:lnTo>
                  <a:pt x="2628" y="136"/>
                </a:lnTo>
                <a:lnTo>
                  <a:pt x="2667" y="74"/>
                </a:lnTo>
                <a:lnTo>
                  <a:pt x="2680" y="49"/>
                </a:lnTo>
                <a:lnTo>
                  <a:pt x="2692" y="32"/>
                </a:lnTo>
                <a:lnTo>
                  <a:pt x="2705" y="19"/>
                </a:lnTo>
                <a:lnTo>
                  <a:pt x="2717" y="10"/>
                </a:lnTo>
                <a:lnTo>
                  <a:pt x="2730" y="4"/>
                </a:lnTo>
                <a:lnTo>
                  <a:pt x="2745" y="1"/>
                </a:lnTo>
                <a:lnTo>
                  <a:pt x="2762" y="0"/>
                </a:lnTo>
                <a:lnTo>
                  <a:pt x="2769" y="0"/>
                </a:lnTo>
                <a:lnTo>
                  <a:pt x="2778" y="0"/>
                </a:lnTo>
                <a:lnTo>
                  <a:pt x="2787" y="2"/>
                </a:lnTo>
                <a:lnTo>
                  <a:pt x="2796" y="5"/>
                </a:lnTo>
                <a:lnTo>
                  <a:pt x="2806" y="9"/>
                </a:lnTo>
                <a:lnTo>
                  <a:pt x="2815" y="14"/>
                </a:lnTo>
                <a:lnTo>
                  <a:pt x="2824" y="22"/>
                </a:lnTo>
                <a:lnTo>
                  <a:pt x="2830" y="33"/>
                </a:lnTo>
                <a:lnTo>
                  <a:pt x="2834" y="46"/>
                </a:lnTo>
                <a:lnTo>
                  <a:pt x="2835" y="64"/>
                </a:lnTo>
                <a:lnTo>
                  <a:pt x="2834" y="69"/>
                </a:lnTo>
                <a:lnTo>
                  <a:pt x="2832" y="77"/>
                </a:lnTo>
                <a:lnTo>
                  <a:pt x="2828" y="87"/>
                </a:lnTo>
                <a:lnTo>
                  <a:pt x="2823" y="100"/>
                </a:lnTo>
                <a:lnTo>
                  <a:pt x="2814" y="117"/>
                </a:lnTo>
                <a:lnTo>
                  <a:pt x="2805" y="136"/>
                </a:lnTo>
                <a:lnTo>
                  <a:pt x="2793" y="157"/>
                </a:lnTo>
                <a:lnTo>
                  <a:pt x="2779" y="182"/>
                </a:lnTo>
                <a:lnTo>
                  <a:pt x="2763" y="209"/>
                </a:lnTo>
                <a:lnTo>
                  <a:pt x="2743" y="240"/>
                </a:lnTo>
                <a:lnTo>
                  <a:pt x="2721" y="272"/>
                </a:lnTo>
                <a:lnTo>
                  <a:pt x="2696" y="308"/>
                </a:lnTo>
                <a:lnTo>
                  <a:pt x="2669" y="347"/>
                </a:lnTo>
                <a:lnTo>
                  <a:pt x="2638" y="388"/>
                </a:lnTo>
                <a:lnTo>
                  <a:pt x="2604" y="433"/>
                </a:lnTo>
                <a:lnTo>
                  <a:pt x="2567" y="480"/>
                </a:lnTo>
                <a:lnTo>
                  <a:pt x="2525" y="531"/>
                </a:lnTo>
                <a:lnTo>
                  <a:pt x="2482" y="584"/>
                </a:lnTo>
                <a:lnTo>
                  <a:pt x="2433" y="640"/>
                </a:lnTo>
                <a:lnTo>
                  <a:pt x="2381" y="699"/>
                </a:lnTo>
                <a:lnTo>
                  <a:pt x="2325" y="761"/>
                </a:lnTo>
                <a:lnTo>
                  <a:pt x="2265" y="826"/>
                </a:lnTo>
                <a:lnTo>
                  <a:pt x="2201" y="894"/>
                </a:lnTo>
                <a:lnTo>
                  <a:pt x="2131" y="966"/>
                </a:lnTo>
                <a:lnTo>
                  <a:pt x="2058" y="1040"/>
                </a:lnTo>
                <a:lnTo>
                  <a:pt x="2027" y="1070"/>
                </a:lnTo>
                <a:lnTo>
                  <a:pt x="1995" y="1100"/>
                </a:lnTo>
                <a:lnTo>
                  <a:pt x="1960" y="1132"/>
                </a:lnTo>
                <a:lnTo>
                  <a:pt x="1926" y="1164"/>
                </a:lnTo>
                <a:lnTo>
                  <a:pt x="1890" y="1197"/>
                </a:lnTo>
                <a:lnTo>
                  <a:pt x="1853" y="1229"/>
                </a:lnTo>
                <a:lnTo>
                  <a:pt x="1817" y="1263"/>
                </a:lnTo>
                <a:lnTo>
                  <a:pt x="1780" y="1296"/>
                </a:lnTo>
                <a:lnTo>
                  <a:pt x="1743" y="1328"/>
                </a:lnTo>
                <a:lnTo>
                  <a:pt x="1707" y="1360"/>
                </a:lnTo>
                <a:lnTo>
                  <a:pt x="1671" y="1391"/>
                </a:lnTo>
                <a:lnTo>
                  <a:pt x="1637" y="1422"/>
                </a:lnTo>
                <a:lnTo>
                  <a:pt x="1604" y="1451"/>
                </a:lnTo>
                <a:lnTo>
                  <a:pt x="1572" y="1479"/>
                </a:lnTo>
                <a:lnTo>
                  <a:pt x="1543" y="1505"/>
                </a:lnTo>
                <a:lnTo>
                  <a:pt x="1515" y="1530"/>
                </a:lnTo>
                <a:lnTo>
                  <a:pt x="1489" y="1552"/>
                </a:lnTo>
                <a:lnTo>
                  <a:pt x="1466" y="1574"/>
                </a:lnTo>
                <a:lnTo>
                  <a:pt x="1446" y="1591"/>
                </a:lnTo>
                <a:lnTo>
                  <a:pt x="1429" y="1606"/>
                </a:lnTo>
                <a:lnTo>
                  <a:pt x="1415" y="1619"/>
                </a:lnTo>
                <a:lnTo>
                  <a:pt x="1405" y="1629"/>
                </a:lnTo>
                <a:lnTo>
                  <a:pt x="1399" y="1636"/>
                </a:lnTo>
                <a:lnTo>
                  <a:pt x="1397" y="1639"/>
                </a:lnTo>
                <a:lnTo>
                  <a:pt x="1356" y="1673"/>
                </a:lnTo>
                <a:lnTo>
                  <a:pt x="1317" y="1708"/>
                </a:lnTo>
                <a:lnTo>
                  <a:pt x="1276" y="1743"/>
                </a:lnTo>
                <a:lnTo>
                  <a:pt x="1236" y="1777"/>
                </a:lnTo>
                <a:lnTo>
                  <a:pt x="1197" y="1813"/>
                </a:lnTo>
                <a:lnTo>
                  <a:pt x="1156" y="1848"/>
                </a:lnTo>
                <a:lnTo>
                  <a:pt x="1114" y="1886"/>
                </a:lnTo>
                <a:lnTo>
                  <a:pt x="1072" y="1925"/>
                </a:lnTo>
                <a:lnTo>
                  <a:pt x="1029" y="1966"/>
                </a:lnTo>
                <a:lnTo>
                  <a:pt x="984" y="2009"/>
                </a:lnTo>
                <a:lnTo>
                  <a:pt x="937" y="2054"/>
                </a:lnTo>
                <a:lnTo>
                  <a:pt x="888" y="2102"/>
                </a:lnTo>
                <a:lnTo>
                  <a:pt x="837" y="2154"/>
                </a:lnTo>
                <a:lnTo>
                  <a:pt x="784" y="2208"/>
                </a:lnTo>
                <a:lnTo>
                  <a:pt x="729" y="2266"/>
                </a:lnTo>
                <a:lnTo>
                  <a:pt x="671" y="2328"/>
                </a:lnTo>
                <a:lnTo>
                  <a:pt x="609" y="2394"/>
                </a:lnTo>
                <a:lnTo>
                  <a:pt x="629" y="2388"/>
                </a:lnTo>
                <a:lnTo>
                  <a:pt x="652" y="2383"/>
                </a:lnTo>
                <a:lnTo>
                  <a:pt x="676" y="2380"/>
                </a:lnTo>
                <a:lnTo>
                  <a:pt x="702" y="2377"/>
                </a:lnTo>
                <a:lnTo>
                  <a:pt x="726" y="2375"/>
                </a:lnTo>
                <a:lnTo>
                  <a:pt x="749" y="2374"/>
                </a:lnTo>
                <a:lnTo>
                  <a:pt x="767" y="2374"/>
                </a:lnTo>
                <a:lnTo>
                  <a:pt x="780" y="2373"/>
                </a:lnTo>
                <a:lnTo>
                  <a:pt x="787" y="2373"/>
                </a:lnTo>
                <a:lnTo>
                  <a:pt x="821" y="2374"/>
                </a:lnTo>
                <a:lnTo>
                  <a:pt x="854" y="2376"/>
                </a:lnTo>
                <a:lnTo>
                  <a:pt x="886" y="2379"/>
                </a:lnTo>
                <a:lnTo>
                  <a:pt x="920" y="2384"/>
                </a:lnTo>
                <a:lnTo>
                  <a:pt x="952" y="2391"/>
                </a:lnTo>
                <a:lnTo>
                  <a:pt x="988" y="2399"/>
                </a:lnTo>
                <a:lnTo>
                  <a:pt x="1023" y="2409"/>
                </a:lnTo>
                <a:lnTo>
                  <a:pt x="1062" y="2422"/>
                </a:lnTo>
                <a:lnTo>
                  <a:pt x="1104" y="2435"/>
                </a:lnTo>
                <a:lnTo>
                  <a:pt x="1149" y="2451"/>
                </a:lnTo>
                <a:lnTo>
                  <a:pt x="1197" y="2469"/>
                </a:lnTo>
                <a:lnTo>
                  <a:pt x="1250" y="2489"/>
                </a:lnTo>
                <a:lnTo>
                  <a:pt x="1311" y="2510"/>
                </a:lnTo>
                <a:lnTo>
                  <a:pt x="1370" y="2529"/>
                </a:lnTo>
                <a:lnTo>
                  <a:pt x="1426" y="2544"/>
                </a:lnTo>
                <a:lnTo>
                  <a:pt x="1481" y="2556"/>
                </a:lnTo>
                <a:lnTo>
                  <a:pt x="1536" y="2565"/>
                </a:lnTo>
                <a:lnTo>
                  <a:pt x="1592" y="2570"/>
                </a:lnTo>
                <a:lnTo>
                  <a:pt x="1649" y="2572"/>
                </a:lnTo>
                <a:lnTo>
                  <a:pt x="1682" y="2571"/>
                </a:lnTo>
                <a:lnTo>
                  <a:pt x="1717" y="2569"/>
                </a:lnTo>
                <a:lnTo>
                  <a:pt x="1755" y="2564"/>
                </a:lnTo>
                <a:lnTo>
                  <a:pt x="1794" y="2558"/>
                </a:lnTo>
                <a:lnTo>
                  <a:pt x="1835" y="2549"/>
                </a:lnTo>
                <a:lnTo>
                  <a:pt x="1878" y="2538"/>
                </a:lnTo>
                <a:lnTo>
                  <a:pt x="1921" y="2525"/>
                </a:lnTo>
                <a:lnTo>
                  <a:pt x="1965" y="2508"/>
                </a:lnTo>
                <a:lnTo>
                  <a:pt x="2009" y="2489"/>
                </a:lnTo>
                <a:lnTo>
                  <a:pt x="2053" y="2468"/>
                </a:lnTo>
                <a:lnTo>
                  <a:pt x="2097" y="2443"/>
                </a:lnTo>
                <a:lnTo>
                  <a:pt x="2140" y="2417"/>
                </a:lnTo>
                <a:lnTo>
                  <a:pt x="2182" y="2386"/>
                </a:lnTo>
                <a:lnTo>
                  <a:pt x="2223" y="2352"/>
                </a:lnTo>
                <a:lnTo>
                  <a:pt x="2263" y="2315"/>
                </a:lnTo>
                <a:lnTo>
                  <a:pt x="2300" y="2274"/>
                </a:lnTo>
                <a:lnTo>
                  <a:pt x="2335" y="2230"/>
                </a:lnTo>
                <a:lnTo>
                  <a:pt x="2367" y="2182"/>
                </a:lnTo>
                <a:lnTo>
                  <a:pt x="2397" y="2132"/>
                </a:lnTo>
                <a:lnTo>
                  <a:pt x="2423" y="2076"/>
                </a:lnTo>
                <a:lnTo>
                  <a:pt x="2447" y="2016"/>
                </a:lnTo>
                <a:lnTo>
                  <a:pt x="2454" y="2001"/>
                </a:lnTo>
                <a:lnTo>
                  <a:pt x="2463" y="1986"/>
                </a:lnTo>
                <a:lnTo>
                  <a:pt x="2472" y="1972"/>
                </a:lnTo>
                <a:lnTo>
                  <a:pt x="2483" y="1958"/>
                </a:lnTo>
                <a:lnTo>
                  <a:pt x="2494" y="1948"/>
                </a:lnTo>
                <a:lnTo>
                  <a:pt x="2507" y="1940"/>
                </a:lnTo>
                <a:lnTo>
                  <a:pt x="2523" y="1934"/>
                </a:lnTo>
                <a:lnTo>
                  <a:pt x="2542" y="1932"/>
                </a:lnTo>
                <a:lnTo>
                  <a:pt x="2563" y="1934"/>
                </a:lnTo>
                <a:lnTo>
                  <a:pt x="2581" y="1939"/>
                </a:lnTo>
                <a:lnTo>
                  <a:pt x="2597" y="1947"/>
                </a:lnTo>
                <a:lnTo>
                  <a:pt x="2609" y="1957"/>
                </a:lnTo>
                <a:lnTo>
                  <a:pt x="2618" y="1970"/>
                </a:lnTo>
                <a:lnTo>
                  <a:pt x="2623" y="1982"/>
                </a:lnTo>
                <a:lnTo>
                  <a:pt x="2625" y="1995"/>
                </a:lnTo>
                <a:lnTo>
                  <a:pt x="2624" y="2016"/>
                </a:lnTo>
                <a:lnTo>
                  <a:pt x="2620" y="2042"/>
                </a:lnTo>
                <a:lnTo>
                  <a:pt x="2613" y="2070"/>
                </a:lnTo>
                <a:lnTo>
                  <a:pt x="2604" y="2104"/>
                </a:lnTo>
                <a:lnTo>
                  <a:pt x="2591" y="2140"/>
                </a:lnTo>
                <a:lnTo>
                  <a:pt x="2576" y="2179"/>
                </a:lnTo>
                <a:lnTo>
                  <a:pt x="2559" y="2221"/>
                </a:lnTo>
                <a:lnTo>
                  <a:pt x="2540" y="2265"/>
                </a:lnTo>
                <a:lnTo>
                  <a:pt x="2516" y="2310"/>
                </a:lnTo>
                <a:lnTo>
                  <a:pt x="2492" y="2358"/>
                </a:lnTo>
                <a:lnTo>
                  <a:pt x="2464" y="2405"/>
                </a:lnTo>
                <a:lnTo>
                  <a:pt x="2434" y="2454"/>
                </a:lnTo>
                <a:lnTo>
                  <a:pt x="2401" y="2503"/>
                </a:lnTo>
                <a:lnTo>
                  <a:pt x="2366" y="2552"/>
                </a:lnTo>
                <a:lnTo>
                  <a:pt x="2330" y="2601"/>
                </a:lnTo>
                <a:lnTo>
                  <a:pt x="2290" y="2649"/>
                </a:lnTo>
                <a:lnTo>
                  <a:pt x="2248" y="2696"/>
                </a:lnTo>
                <a:lnTo>
                  <a:pt x="2204" y="2740"/>
                </a:lnTo>
                <a:lnTo>
                  <a:pt x="2158" y="2783"/>
                </a:lnTo>
                <a:lnTo>
                  <a:pt x="2109" y="2824"/>
                </a:lnTo>
                <a:lnTo>
                  <a:pt x="2058" y="2863"/>
                </a:lnTo>
                <a:lnTo>
                  <a:pt x="2005" y="2897"/>
                </a:lnTo>
                <a:lnTo>
                  <a:pt x="1950" y="2929"/>
                </a:lnTo>
                <a:lnTo>
                  <a:pt x="1892" y="2956"/>
                </a:lnTo>
                <a:lnTo>
                  <a:pt x="1833" y="2980"/>
                </a:lnTo>
                <a:lnTo>
                  <a:pt x="1772" y="2999"/>
                </a:lnTo>
                <a:lnTo>
                  <a:pt x="1708" y="3012"/>
                </a:lnTo>
                <a:lnTo>
                  <a:pt x="1643" y="3021"/>
                </a:lnTo>
                <a:lnTo>
                  <a:pt x="1575" y="3024"/>
                </a:lnTo>
                <a:lnTo>
                  <a:pt x="1530" y="3022"/>
                </a:lnTo>
                <a:lnTo>
                  <a:pt x="1486" y="3016"/>
                </a:lnTo>
                <a:lnTo>
                  <a:pt x="1444" y="3006"/>
                </a:lnTo>
                <a:lnTo>
                  <a:pt x="1405" y="2992"/>
                </a:lnTo>
                <a:lnTo>
                  <a:pt x="1368" y="2975"/>
                </a:lnTo>
                <a:lnTo>
                  <a:pt x="1333" y="2953"/>
                </a:lnTo>
                <a:lnTo>
                  <a:pt x="1298" y="2930"/>
                </a:lnTo>
                <a:lnTo>
                  <a:pt x="1266" y="2903"/>
                </a:lnTo>
                <a:lnTo>
                  <a:pt x="1234" y="2874"/>
                </a:lnTo>
                <a:lnTo>
                  <a:pt x="1204" y="2842"/>
                </a:lnTo>
                <a:lnTo>
                  <a:pt x="1174" y="2809"/>
                </a:lnTo>
                <a:lnTo>
                  <a:pt x="1145" y="2772"/>
                </a:lnTo>
                <a:lnTo>
                  <a:pt x="1110" y="2734"/>
                </a:lnTo>
                <a:lnTo>
                  <a:pt x="1078" y="2699"/>
                </a:lnTo>
                <a:lnTo>
                  <a:pt x="1049" y="2668"/>
                </a:lnTo>
                <a:lnTo>
                  <a:pt x="1022" y="2640"/>
                </a:lnTo>
                <a:lnTo>
                  <a:pt x="996" y="2615"/>
                </a:lnTo>
                <a:lnTo>
                  <a:pt x="972" y="2594"/>
                </a:lnTo>
                <a:lnTo>
                  <a:pt x="947" y="2575"/>
                </a:lnTo>
                <a:lnTo>
                  <a:pt x="923" y="2560"/>
                </a:lnTo>
                <a:lnTo>
                  <a:pt x="898" y="2547"/>
                </a:lnTo>
                <a:lnTo>
                  <a:pt x="873" y="2538"/>
                </a:lnTo>
                <a:lnTo>
                  <a:pt x="846" y="2530"/>
                </a:lnTo>
                <a:lnTo>
                  <a:pt x="819" y="2525"/>
                </a:lnTo>
                <a:lnTo>
                  <a:pt x="789" y="2521"/>
                </a:lnTo>
                <a:lnTo>
                  <a:pt x="757" y="2520"/>
                </a:lnTo>
                <a:lnTo>
                  <a:pt x="704" y="2524"/>
                </a:lnTo>
                <a:lnTo>
                  <a:pt x="653" y="2535"/>
                </a:lnTo>
                <a:lnTo>
                  <a:pt x="601" y="2552"/>
                </a:lnTo>
                <a:lnTo>
                  <a:pt x="551" y="2575"/>
                </a:lnTo>
                <a:lnTo>
                  <a:pt x="501" y="2605"/>
                </a:lnTo>
                <a:lnTo>
                  <a:pt x="453" y="2640"/>
                </a:lnTo>
                <a:lnTo>
                  <a:pt x="405" y="2679"/>
                </a:lnTo>
                <a:lnTo>
                  <a:pt x="360" y="2724"/>
                </a:lnTo>
                <a:lnTo>
                  <a:pt x="315" y="2773"/>
                </a:lnTo>
                <a:lnTo>
                  <a:pt x="271" y="2826"/>
                </a:lnTo>
                <a:lnTo>
                  <a:pt x="229" y="2882"/>
                </a:lnTo>
                <a:lnTo>
                  <a:pt x="190" y="2940"/>
                </a:lnTo>
                <a:lnTo>
                  <a:pt x="176" y="2962"/>
                </a:lnTo>
                <a:lnTo>
                  <a:pt x="165" y="2981"/>
                </a:lnTo>
                <a:lnTo>
                  <a:pt x="155" y="2995"/>
                </a:lnTo>
                <a:lnTo>
                  <a:pt x="146" y="3005"/>
                </a:lnTo>
                <a:lnTo>
                  <a:pt x="136" y="3013"/>
                </a:lnTo>
                <a:lnTo>
                  <a:pt x="125" y="3018"/>
                </a:lnTo>
                <a:lnTo>
                  <a:pt x="114" y="3022"/>
                </a:lnTo>
                <a:lnTo>
                  <a:pt x="101" y="3023"/>
                </a:lnTo>
                <a:lnTo>
                  <a:pt x="85" y="3024"/>
                </a:lnTo>
                <a:lnTo>
                  <a:pt x="81" y="3024"/>
                </a:lnTo>
                <a:lnTo>
                  <a:pt x="74" y="3024"/>
                </a:lnTo>
                <a:lnTo>
                  <a:pt x="64" y="3023"/>
                </a:lnTo>
                <a:lnTo>
                  <a:pt x="54" y="3021"/>
                </a:lnTo>
                <a:lnTo>
                  <a:pt x="44" y="3018"/>
                </a:lnTo>
                <a:lnTo>
                  <a:pt x="33" y="3014"/>
                </a:lnTo>
                <a:lnTo>
                  <a:pt x="23" y="3008"/>
                </a:lnTo>
                <a:lnTo>
                  <a:pt x="14" y="3000"/>
                </a:lnTo>
                <a:lnTo>
                  <a:pt x="7" y="2990"/>
                </a:lnTo>
                <a:lnTo>
                  <a:pt x="2" y="2977"/>
                </a:lnTo>
                <a:lnTo>
                  <a:pt x="0" y="2961"/>
                </a:lnTo>
                <a:lnTo>
                  <a:pt x="2" y="2951"/>
                </a:lnTo>
                <a:lnTo>
                  <a:pt x="7" y="2938"/>
                </a:lnTo>
                <a:lnTo>
                  <a:pt x="15" y="2920"/>
                </a:lnTo>
                <a:lnTo>
                  <a:pt x="27" y="2897"/>
                </a:lnTo>
                <a:lnTo>
                  <a:pt x="41" y="2872"/>
                </a:lnTo>
                <a:lnTo>
                  <a:pt x="59" y="2842"/>
                </a:lnTo>
                <a:lnTo>
                  <a:pt x="80" y="2810"/>
                </a:lnTo>
                <a:lnTo>
                  <a:pt x="104" y="2774"/>
                </a:lnTo>
                <a:lnTo>
                  <a:pt x="131" y="2734"/>
                </a:lnTo>
                <a:lnTo>
                  <a:pt x="161" y="2693"/>
                </a:lnTo>
                <a:lnTo>
                  <a:pt x="195" y="2647"/>
                </a:lnTo>
                <a:lnTo>
                  <a:pt x="231" y="2600"/>
                </a:lnTo>
                <a:lnTo>
                  <a:pt x="271" y="2550"/>
                </a:lnTo>
                <a:lnTo>
                  <a:pt x="313" y="2497"/>
                </a:lnTo>
                <a:lnTo>
                  <a:pt x="359" y="2443"/>
                </a:lnTo>
                <a:lnTo>
                  <a:pt x="407" y="2386"/>
                </a:lnTo>
                <a:lnTo>
                  <a:pt x="458" y="2328"/>
                </a:lnTo>
                <a:lnTo>
                  <a:pt x="512" y="2268"/>
                </a:lnTo>
                <a:lnTo>
                  <a:pt x="570" y="2206"/>
                </a:lnTo>
                <a:lnTo>
                  <a:pt x="630" y="2144"/>
                </a:lnTo>
                <a:lnTo>
                  <a:pt x="694" y="2080"/>
                </a:lnTo>
                <a:lnTo>
                  <a:pt x="1291" y="1523"/>
                </a:lnTo>
                <a:lnTo>
                  <a:pt x="1309" y="1508"/>
                </a:lnTo>
                <a:lnTo>
                  <a:pt x="1330" y="1491"/>
                </a:lnTo>
                <a:lnTo>
                  <a:pt x="1354" y="1470"/>
                </a:lnTo>
                <a:lnTo>
                  <a:pt x="1383" y="1446"/>
                </a:lnTo>
                <a:lnTo>
                  <a:pt x="1414" y="1419"/>
                </a:lnTo>
                <a:lnTo>
                  <a:pt x="1448" y="1390"/>
                </a:lnTo>
                <a:lnTo>
                  <a:pt x="1485" y="1359"/>
                </a:lnTo>
                <a:lnTo>
                  <a:pt x="1523" y="1325"/>
                </a:lnTo>
                <a:lnTo>
                  <a:pt x="1563" y="1289"/>
                </a:lnTo>
                <a:lnTo>
                  <a:pt x="1606" y="1253"/>
                </a:lnTo>
                <a:lnTo>
                  <a:pt x="1649" y="1214"/>
                </a:lnTo>
                <a:lnTo>
                  <a:pt x="1693" y="1174"/>
                </a:lnTo>
                <a:lnTo>
                  <a:pt x="1738" y="1134"/>
                </a:lnTo>
                <a:lnTo>
                  <a:pt x="1784" y="1092"/>
                </a:lnTo>
                <a:lnTo>
                  <a:pt x="1829" y="1050"/>
                </a:lnTo>
                <a:lnTo>
                  <a:pt x="1875" y="1008"/>
                </a:lnTo>
                <a:lnTo>
                  <a:pt x="1919" y="966"/>
                </a:lnTo>
                <a:lnTo>
                  <a:pt x="1963" y="924"/>
                </a:lnTo>
                <a:lnTo>
                  <a:pt x="2007" y="882"/>
                </a:lnTo>
                <a:lnTo>
                  <a:pt x="2049" y="840"/>
                </a:lnTo>
                <a:lnTo>
                  <a:pt x="2089" y="801"/>
                </a:lnTo>
                <a:lnTo>
                  <a:pt x="2126" y="761"/>
                </a:lnTo>
                <a:lnTo>
                  <a:pt x="2163" y="723"/>
                </a:lnTo>
                <a:lnTo>
                  <a:pt x="2195" y="687"/>
                </a:lnTo>
                <a:lnTo>
                  <a:pt x="2226" y="651"/>
                </a:lnTo>
                <a:lnTo>
                  <a:pt x="2191" y="651"/>
                </a:lnTo>
                <a:lnTo>
                  <a:pt x="2160" y="651"/>
                </a:lnTo>
                <a:lnTo>
                  <a:pt x="2129" y="651"/>
                </a:lnTo>
                <a:lnTo>
                  <a:pt x="2100" y="649"/>
                </a:lnTo>
                <a:lnTo>
                  <a:pt x="2071" y="648"/>
                </a:lnTo>
                <a:lnTo>
                  <a:pt x="2044" y="645"/>
                </a:lnTo>
                <a:lnTo>
                  <a:pt x="2015" y="641"/>
                </a:lnTo>
                <a:lnTo>
                  <a:pt x="1986" y="636"/>
                </a:lnTo>
                <a:lnTo>
                  <a:pt x="1955" y="629"/>
                </a:lnTo>
                <a:lnTo>
                  <a:pt x="1922" y="621"/>
                </a:lnTo>
                <a:lnTo>
                  <a:pt x="1887" y="610"/>
                </a:lnTo>
                <a:lnTo>
                  <a:pt x="1848" y="598"/>
                </a:lnTo>
                <a:lnTo>
                  <a:pt x="1807" y="583"/>
                </a:lnTo>
                <a:lnTo>
                  <a:pt x="1762" y="567"/>
                </a:lnTo>
                <a:lnTo>
                  <a:pt x="1712" y="546"/>
                </a:lnTo>
                <a:lnTo>
                  <a:pt x="1646" y="525"/>
                </a:lnTo>
                <a:lnTo>
                  <a:pt x="1583" y="504"/>
                </a:lnTo>
                <a:lnTo>
                  <a:pt x="1523" y="487"/>
                </a:lnTo>
                <a:lnTo>
                  <a:pt x="1464" y="473"/>
                </a:lnTo>
                <a:lnTo>
                  <a:pt x="1407" y="462"/>
                </a:lnTo>
                <a:lnTo>
                  <a:pt x="1349" y="455"/>
                </a:lnTo>
                <a:lnTo>
                  <a:pt x="1291" y="452"/>
                </a:lnTo>
                <a:lnTo>
                  <a:pt x="1282" y="452"/>
                </a:lnTo>
                <a:lnTo>
                  <a:pt x="1268" y="453"/>
                </a:lnTo>
                <a:lnTo>
                  <a:pt x="1251" y="453"/>
                </a:lnTo>
                <a:lnTo>
                  <a:pt x="1229" y="454"/>
                </a:lnTo>
                <a:lnTo>
                  <a:pt x="1205" y="456"/>
                </a:lnTo>
                <a:lnTo>
                  <a:pt x="1178" y="459"/>
                </a:lnTo>
                <a:lnTo>
                  <a:pt x="1149" y="463"/>
                </a:lnTo>
                <a:lnTo>
                  <a:pt x="1118" y="469"/>
                </a:lnTo>
                <a:lnTo>
                  <a:pt x="1086" y="476"/>
                </a:lnTo>
                <a:lnTo>
                  <a:pt x="1053" y="485"/>
                </a:lnTo>
                <a:lnTo>
                  <a:pt x="1018" y="495"/>
                </a:lnTo>
                <a:lnTo>
                  <a:pt x="984" y="509"/>
                </a:lnTo>
                <a:lnTo>
                  <a:pt x="950" y="524"/>
                </a:lnTo>
                <a:lnTo>
                  <a:pt x="916" y="542"/>
                </a:lnTo>
                <a:lnTo>
                  <a:pt x="883" y="562"/>
                </a:lnTo>
                <a:lnTo>
                  <a:pt x="851" y="587"/>
                </a:lnTo>
                <a:lnTo>
                  <a:pt x="821" y="613"/>
                </a:lnTo>
                <a:lnTo>
                  <a:pt x="793" y="644"/>
                </a:lnTo>
                <a:lnTo>
                  <a:pt x="768" y="678"/>
                </a:lnTo>
                <a:lnTo>
                  <a:pt x="745" y="715"/>
                </a:lnTo>
                <a:lnTo>
                  <a:pt x="725" y="756"/>
                </a:lnTo>
                <a:lnTo>
                  <a:pt x="717" y="771"/>
                </a:lnTo>
                <a:lnTo>
                  <a:pt x="710" y="785"/>
                </a:lnTo>
                <a:lnTo>
                  <a:pt x="702" y="798"/>
                </a:lnTo>
                <a:lnTo>
                  <a:pt x="694" y="809"/>
                </a:lnTo>
                <a:lnTo>
                  <a:pt x="682" y="817"/>
                </a:lnTo>
                <a:lnTo>
                  <a:pt x="668" y="824"/>
                </a:lnTo>
                <a:lnTo>
                  <a:pt x="652" y="828"/>
                </a:lnTo>
                <a:lnTo>
                  <a:pt x="630" y="829"/>
                </a:lnTo>
                <a:lnTo>
                  <a:pt x="610" y="827"/>
                </a:lnTo>
                <a:lnTo>
                  <a:pt x="593" y="822"/>
                </a:lnTo>
                <a:lnTo>
                  <a:pt x="580" y="814"/>
                </a:lnTo>
                <a:lnTo>
                  <a:pt x="569" y="803"/>
                </a:lnTo>
                <a:lnTo>
                  <a:pt x="562" y="790"/>
                </a:lnTo>
                <a:lnTo>
                  <a:pt x="558" y="773"/>
                </a:lnTo>
                <a:lnTo>
                  <a:pt x="557" y="756"/>
                </a:lnTo>
                <a:lnTo>
                  <a:pt x="558" y="738"/>
                </a:lnTo>
                <a:lnTo>
                  <a:pt x="562" y="715"/>
                </a:lnTo>
                <a:lnTo>
                  <a:pt x="570" y="689"/>
                </a:lnTo>
                <a:lnTo>
                  <a:pt x="580" y="658"/>
                </a:lnTo>
                <a:lnTo>
                  <a:pt x="593" y="626"/>
                </a:lnTo>
                <a:lnTo>
                  <a:pt x="608" y="590"/>
                </a:lnTo>
                <a:lnTo>
                  <a:pt x="626" y="552"/>
                </a:lnTo>
                <a:lnTo>
                  <a:pt x="647" y="513"/>
                </a:lnTo>
                <a:lnTo>
                  <a:pt x="670" y="473"/>
                </a:lnTo>
                <a:lnTo>
                  <a:pt x="697" y="431"/>
                </a:lnTo>
                <a:lnTo>
                  <a:pt x="725" y="389"/>
                </a:lnTo>
                <a:lnTo>
                  <a:pt x="756" y="348"/>
                </a:lnTo>
                <a:lnTo>
                  <a:pt x="789" y="307"/>
                </a:lnTo>
                <a:lnTo>
                  <a:pt x="825" y="266"/>
                </a:lnTo>
                <a:lnTo>
                  <a:pt x="863" y="228"/>
                </a:lnTo>
                <a:lnTo>
                  <a:pt x="903" y="190"/>
                </a:lnTo>
                <a:lnTo>
                  <a:pt x="946" y="154"/>
                </a:lnTo>
                <a:lnTo>
                  <a:pt x="991" y="122"/>
                </a:lnTo>
                <a:lnTo>
                  <a:pt x="1039" y="92"/>
                </a:lnTo>
                <a:lnTo>
                  <a:pt x="1088" y="66"/>
                </a:lnTo>
                <a:lnTo>
                  <a:pt x="1140" y="43"/>
                </a:lnTo>
                <a:lnTo>
                  <a:pt x="1193" y="25"/>
                </a:lnTo>
                <a:lnTo>
                  <a:pt x="1249" y="12"/>
                </a:lnTo>
                <a:lnTo>
                  <a:pt x="1306" y="4"/>
                </a:lnTo>
                <a:lnTo>
                  <a:pt x="136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4876800" y="2819400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err="1" smtClean="0">
                <a:solidFill>
                  <a:srgbClr val="FF0000"/>
                </a:solidFill>
              </a:rPr>
              <a:t>ij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7" name="Freeform 56"/>
          <p:cNvSpPr/>
          <p:nvPr/>
        </p:nvSpPr>
        <p:spPr>
          <a:xfrm>
            <a:off x="1981200" y="2438400"/>
            <a:ext cx="2625634" cy="940526"/>
          </a:xfrm>
          <a:custGeom>
            <a:avLst/>
            <a:gdLst>
              <a:gd name="connsiteX0" fmla="*/ 0 w 2625634"/>
              <a:gd name="connsiteY0" fmla="*/ 940526 h 940526"/>
              <a:gd name="connsiteX1" fmla="*/ 914400 w 2625634"/>
              <a:gd name="connsiteY1" fmla="*/ 261257 h 940526"/>
              <a:gd name="connsiteX2" fmla="*/ 2625634 w 2625634"/>
              <a:gd name="connsiteY2" fmla="*/ 0 h 940526"/>
              <a:gd name="connsiteX3" fmla="*/ 2625634 w 2625634"/>
              <a:gd name="connsiteY3" fmla="*/ 0 h 94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5634" h="940526">
                <a:moveTo>
                  <a:pt x="0" y="940526"/>
                </a:moveTo>
                <a:cubicBezTo>
                  <a:pt x="238397" y="679268"/>
                  <a:pt x="476794" y="418011"/>
                  <a:pt x="914400" y="261257"/>
                </a:cubicBezTo>
                <a:cubicBezTo>
                  <a:pt x="1352006" y="104503"/>
                  <a:pt x="2625634" y="0"/>
                  <a:pt x="2625634" y="0"/>
                </a:cubicBezTo>
                <a:lnTo>
                  <a:pt x="2625634" y="0"/>
                </a:lnTo>
              </a:path>
            </a:pathLst>
          </a:cu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4572000" y="2357846"/>
            <a:ext cx="2390503" cy="685800"/>
          </a:xfrm>
          <a:custGeom>
            <a:avLst/>
            <a:gdLst>
              <a:gd name="connsiteX0" fmla="*/ 0 w 2390503"/>
              <a:gd name="connsiteY0" fmla="*/ 97971 h 685800"/>
              <a:gd name="connsiteX1" fmla="*/ 744583 w 2390503"/>
              <a:gd name="connsiteY1" fmla="*/ 97971 h 685800"/>
              <a:gd name="connsiteX2" fmla="*/ 2390503 w 2390503"/>
              <a:gd name="connsiteY2" fmla="*/ 685800 h 685800"/>
              <a:gd name="connsiteX3" fmla="*/ 2390503 w 2390503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0503" h="685800">
                <a:moveTo>
                  <a:pt x="0" y="97971"/>
                </a:moveTo>
                <a:cubicBezTo>
                  <a:pt x="173083" y="48985"/>
                  <a:pt x="346166" y="0"/>
                  <a:pt x="744583" y="97971"/>
                </a:cubicBezTo>
                <a:cubicBezTo>
                  <a:pt x="1143000" y="195942"/>
                  <a:pt x="2390503" y="685800"/>
                  <a:pt x="2390503" y="685800"/>
                </a:cubicBezTo>
                <a:lnTo>
                  <a:pt x="2390503" y="685800"/>
                </a:lnTo>
              </a:path>
            </a:pathLst>
          </a:cu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Freeform 6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>
            <a:off x="3048000" y="1828800"/>
            <a:ext cx="516865" cy="612470"/>
          </a:xfrm>
          <a:custGeom>
            <a:avLst/>
            <a:gdLst/>
            <a:ahLst/>
            <a:cxnLst>
              <a:cxn ang="0">
                <a:pos x="207" y="2933"/>
              </a:cxn>
              <a:cxn ang="0">
                <a:pos x="122" y="3545"/>
              </a:cxn>
              <a:cxn ang="0">
                <a:pos x="134" y="3793"/>
              </a:cxn>
              <a:cxn ang="0">
                <a:pos x="254" y="3956"/>
              </a:cxn>
              <a:cxn ang="0">
                <a:pos x="548" y="3821"/>
              </a:cxn>
              <a:cxn ang="0">
                <a:pos x="725" y="3340"/>
              </a:cxn>
              <a:cxn ang="0">
                <a:pos x="315" y="2441"/>
              </a:cxn>
              <a:cxn ang="0">
                <a:pos x="871" y="27"/>
              </a:cxn>
              <a:cxn ang="0">
                <a:pos x="841" y="125"/>
              </a:cxn>
              <a:cxn ang="0">
                <a:pos x="610" y="283"/>
              </a:cxn>
              <a:cxn ang="0">
                <a:pos x="356" y="823"/>
              </a:cxn>
              <a:cxn ang="0">
                <a:pos x="255" y="1476"/>
              </a:cxn>
              <a:cxn ang="0">
                <a:pos x="298" y="1765"/>
              </a:cxn>
              <a:cxn ang="0">
                <a:pos x="675" y="1249"/>
              </a:cxn>
              <a:cxn ang="0">
                <a:pos x="1185" y="601"/>
              </a:cxn>
              <a:cxn ang="0">
                <a:pos x="1662" y="313"/>
              </a:cxn>
              <a:cxn ang="0">
                <a:pos x="2072" y="273"/>
              </a:cxn>
              <a:cxn ang="0">
                <a:pos x="2418" y="522"/>
              </a:cxn>
              <a:cxn ang="0">
                <a:pos x="2582" y="987"/>
              </a:cxn>
              <a:cxn ang="0">
                <a:pos x="2522" y="1719"/>
              </a:cxn>
              <a:cxn ang="0">
                <a:pos x="2164" y="2443"/>
              </a:cxn>
              <a:cxn ang="0">
                <a:pos x="1639" y="2827"/>
              </a:cxn>
              <a:cxn ang="0">
                <a:pos x="1241" y="2755"/>
              </a:cxn>
              <a:cxn ang="0">
                <a:pos x="1072" y="2428"/>
              </a:cxn>
              <a:cxn ang="0">
                <a:pos x="1080" y="2177"/>
              </a:cxn>
              <a:cxn ang="0">
                <a:pos x="1200" y="2054"/>
              </a:cxn>
              <a:cxn ang="0">
                <a:pos x="1287" y="2137"/>
              </a:cxn>
              <a:cxn ang="0">
                <a:pos x="1283" y="2218"/>
              </a:cxn>
              <a:cxn ang="0">
                <a:pos x="1187" y="2367"/>
              </a:cxn>
              <a:cxn ang="0">
                <a:pos x="1297" y="2636"/>
              </a:cxn>
              <a:cxn ang="0">
                <a:pos x="1473" y="2710"/>
              </a:cxn>
              <a:cxn ang="0">
                <a:pos x="1744" y="2608"/>
              </a:cxn>
              <a:cxn ang="0">
                <a:pos x="2070" y="2132"/>
              </a:cxn>
              <a:cxn ang="0">
                <a:pos x="2229" y="1584"/>
              </a:cxn>
              <a:cxn ang="0">
                <a:pos x="2303" y="994"/>
              </a:cxn>
              <a:cxn ang="0">
                <a:pos x="2242" y="622"/>
              </a:cxn>
              <a:cxn ang="0">
                <a:pos x="2031" y="406"/>
              </a:cxn>
              <a:cxn ang="0">
                <a:pos x="1717" y="433"/>
              </a:cxn>
              <a:cxn ang="0">
                <a:pos x="1304" y="660"/>
              </a:cxn>
              <a:cxn ang="0">
                <a:pos x="842" y="1201"/>
              </a:cxn>
              <a:cxn ang="0">
                <a:pos x="450" y="2026"/>
              </a:cxn>
              <a:cxn ang="0">
                <a:pos x="579" y="2249"/>
              </a:cxn>
              <a:cxn ang="0">
                <a:pos x="768" y="2569"/>
              </a:cxn>
              <a:cxn ang="0">
                <a:pos x="920" y="2865"/>
              </a:cxn>
              <a:cxn ang="0">
                <a:pos x="934" y="3251"/>
              </a:cxn>
              <a:cxn ang="0">
                <a:pos x="711" y="3839"/>
              </a:cxn>
              <a:cxn ang="0">
                <a:pos x="315" y="4100"/>
              </a:cxn>
              <a:cxn ang="0">
                <a:pos x="71" y="3952"/>
              </a:cxn>
              <a:cxn ang="0">
                <a:pos x="0" y="3607"/>
              </a:cxn>
              <a:cxn ang="0">
                <a:pos x="60" y="3072"/>
              </a:cxn>
              <a:cxn ang="0">
                <a:pos x="195" y="2433"/>
              </a:cxn>
              <a:cxn ang="0">
                <a:pos x="106" y="2073"/>
              </a:cxn>
              <a:cxn ang="0">
                <a:pos x="37" y="1641"/>
              </a:cxn>
              <a:cxn ang="0">
                <a:pos x="163" y="859"/>
              </a:cxn>
              <a:cxn ang="0">
                <a:pos x="462" y="247"/>
              </a:cxn>
              <a:cxn ang="0">
                <a:pos x="817" y="0"/>
              </a:cxn>
            </a:cxnLst>
            <a:rect l="0" t="0" r="r" b="b"/>
            <a:pathLst>
              <a:path w="2596" h="4100">
                <a:moveTo>
                  <a:pt x="315" y="2441"/>
                </a:moveTo>
                <a:lnTo>
                  <a:pt x="302" y="2498"/>
                </a:lnTo>
                <a:lnTo>
                  <a:pt x="287" y="2561"/>
                </a:lnTo>
                <a:lnTo>
                  <a:pt x="272" y="2629"/>
                </a:lnTo>
                <a:lnTo>
                  <a:pt x="256" y="2700"/>
                </a:lnTo>
                <a:lnTo>
                  <a:pt x="240" y="2776"/>
                </a:lnTo>
                <a:lnTo>
                  <a:pt x="224" y="2853"/>
                </a:lnTo>
                <a:lnTo>
                  <a:pt x="207" y="2933"/>
                </a:lnTo>
                <a:lnTo>
                  <a:pt x="192" y="3013"/>
                </a:lnTo>
                <a:lnTo>
                  <a:pt x="178" y="3094"/>
                </a:lnTo>
                <a:lnTo>
                  <a:pt x="164" y="3175"/>
                </a:lnTo>
                <a:lnTo>
                  <a:pt x="151" y="3254"/>
                </a:lnTo>
                <a:lnTo>
                  <a:pt x="141" y="3332"/>
                </a:lnTo>
                <a:lnTo>
                  <a:pt x="132" y="3407"/>
                </a:lnTo>
                <a:lnTo>
                  <a:pt x="126" y="3478"/>
                </a:lnTo>
                <a:lnTo>
                  <a:pt x="122" y="3545"/>
                </a:lnTo>
                <a:lnTo>
                  <a:pt x="120" y="3607"/>
                </a:lnTo>
                <a:lnTo>
                  <a:pt x="120" y="3631"/>
                </a:lnTo>
                <a:lnTo>
                  <a:pt x="121" y="3656"/>
                </a:lnTo>
                <a:lnTo>
                  <a:pt x="121" y="3682"/>
                </a:lnTo>
                <a:lnTo>
                  <a:pt x="123" y="3710"/>
                </a:lnTo>
                <a:lnTo>
                  <a:pt x="125" y="3737"/>
                </a:lnTo>
                <a:lnTo>
                  <a:pt x="129" y="3766"/>
                </a:lnTo>
                <a:lnTo>
                  <a:pt x="134" y="3793"/>
                </a:lnTo>
                <a:lnTo>
                  <a:pt x="140" y="3821"/>
                </a:lnTo>
                <a:lnTo>
                  <a:pt x="149" y="3846"/>
                </a:lnTo>
                <a:lnTo>
                  <a:pt x="160" y="3871"/>
                </a:lnTo>
                <a:lnTo>
                  <a:pt x="173" y="3893"/>
                </a:lnTo>
                <a:lnTo>
                  <a:pt x="189" y="3914"/>
                </a:lnTo>
                <a:lnTo>
                  <a:pt x="207" y="3931"/>
                </a:lnTo>
                <a:lnTo>
                  <a:pt x="229" y="3945"/>
                </a:lnTo>
                <a:lnTo>
                  <a:pt x="254" y="3956"/>
                </a:lnTo>
                <a:lnTo>
                  <a:pt x="283" y="3962"/>
                </a:lnTo>
                <a:lnTo>
                  <a:pt x="315" y="3965"/>
                </a:lnTo>
                <a:lnTo>
                  <a:pt x="356" y="3961"/>
                </a:lnTo>
                <a:lnTo>
                  <a:pt x="396" y="3948"/>
                </a:lnTo>
                <a:lnTo>
                  <a:pt x="436" y="3926"/>
                </a:lnTo>
                <a:lnTo>
                  <a:pt x="474" y="3897"/>
                </a:lnTo>
                <a:lnTo>
                  <a:pt x="512" y="3861"/>
                </a:lnTo>
                <a:lnTo>
                  <a:pt x="548" y="3821"/>
                </a:lnTo>
                <a:lnTo>
                  <a:pt x="581" y="3774"/>
                </a:lnTo>
                <a:lnTo>
                  <a:pt x="613" y="3721"/>
                </a:lnTo>
                <a:lnTo>
                  <a:pt x="640" y="3665"/>
                </a:lnTo>
                <a:lnTo>
                  <a:pt x="666" y="3605"/>
                </a:lnTo>
                <a:lnTo>
                  <a:pt x="687" y="3542"/>
                </a:lnTo>
                <a:lnTo>
                  <a:pt x="704" y="3476"/>
                </a:lnTo>
                <a:lnTo>
                  <a:pt x="717" y="3408"/>
                </a:lnTo>
                <a:lnTo>
                  <a:pt x="725" y="3340"/>
                </a:lnTo>
                <a:lnTo>
                  <a:pt x="728" y="3271"/>
                </a:lnTo>
                <a:lnTo>
                  <a:pt x="726" y="3224"/>
                </a:lnTo>
                <a:lnTo>
                  <a:pt x="722" y="3182"/>
                </a:lnTo>
                <a:lnTo>
                  <a:pt x="715" y="3141"/>
                </a:lnTo>
                <a:lnTo>
                  <a:pt x="703" y="3102"/>
                </a:lnTo>
                <a:lnTo>
                  <a:pt x="687" y="3061"/>
                </a:lnTo>
                <a:lnTo>
                  <a:pt x="668" y="3019"/>
                </a:lnTo>
                <a:lnTo>
                  <a:pt x="315" y="2441"/>
                </a:lnTo>
                <a:close/>
                <a:moveTo>
                  <a:pt x="817" y="0"/>
                </a:moveTo>
                <a:lnTo>
                  <a:pt x="824" y="1"/>
                </a:lnTo>
                <a:lnTo>
                  <a:pt x="832" y="1"/>
                </a:lnTo>
                <a:lnTo>
                  <a:pt x="840" y="2"/>
                </a:lnTo>
                <a:lnTo>
                  <a:pt x="849" y="5"/>
                </a:lnTo>
                <a:lnTo>
                  <a:pt x="857" y="10"/>
                </a:lnTo>
                <a:lnTo>
                  <a:pt x="865" y="17"/>
                </a:lnTo>
                <a:lnTo>
                  <a:pt x="871" y="27"/>
                </a:lnTo>
                <a:lnTo>
                  <a:pt x="877" y="40"/>
                </a:lnTo>
                <a:lnTo>
                  <a:pt x="878" y="57"/>
                </a:lnTo>
                <a:lnTo>
                  <a:pt x="877" y="78"/>
                </a:lnTo>
                <a:lnTo>
                  <a:pt x="872" y="94"/>
                </a:lnTo>
                <a:lnTo>
                  <a:pt x="867" y="106"/>
                </a:lnTo>
                <a:lnTo>
                  <a:pt x="859" y="115"/>
                </a:lnTo>
                <a:lnTo>
                  <a:pt x="851" y="122"/>
                </a:lnTo>
                <a:lnTo>
                  <a:pt x="841" y="125"/>
                </a:lnTo>
                <a:lnTo>
                  <a:pt x="831" y="129"/>
                </a:lnTo>
                <a:lnTo>
                  <a:pt x="821" y="132"/>
                </a:lnTo>
                <a:lnTo>
                  <a:pt x="810" y="135"/>
                </a:lnTo>
                <a:lnTo>
                  <a:pt x="769" y="148"/>
                </a:lnTo>
                <a:lnTo>
                  <a:pt x="728" y="170"/>
                </a:lnTo>
                <a:lnTo>
                  <a:pt x="687" y="200"/>
                </a:lnTo>
                <a:lnTo>
                  <a:pt x="647" y="237"/>
                </a:lnTo>
                <a:lnTo>
                  <a:pt x="610" y="283"/>
                </a:lnTo>
                <a:lnTo>
                  <a:pt x="572" y="334"/>
                </a:lnTo>
                <a:lnTo>
                  <a:pt x="536" y="390"/>
                </a:lnTo>
                <a:lnTo>
                  <a:pt x="502" y="453"/>
                </a:lnTo>
                <a:lnTo>
                  <a:pt x="469" y="520"/>
                </a:lnTo>
                <a:lnTo>
                  <a:pt x="438" y="592"/>
                </a:lnTo>
                <a:lnTo>
                  <a:pt x="408" y="666"/>
                </a:lnTo>
                <a:lnTo>
                  <a:pt x="382" y="744"/>
                </a:lnTo>
                <a:lnTo>
                  <a:pt x="356" y="823"/>
                </a:lnTo>
                <a:lnTo>
                  <a:pt x="334" y="906"/>
                </a:lnTo>
                <a:lnTo>
                  <a:pt x="314" y="988"/>
                </a:lnTo>
                <a:lnTo>
                  <a:pt x="297" y="1072"/>
                </a:lnTo>
                <a:lnTo>
                  <a:pt x="282" y="1155"/>
                </a:lnTo>
                <a:lnTo>
                  <a:pt x="271" y="1237"/>
                </a:lnTo>
                <a:lnTo>
                  <a:pt x="262" y="1320"/>
                </a:lnTo>
                <a:lnTo>
                  <a:pt x="256" y="1398"/>
                </a:lnTo>
                <a:lnTo>
                  <a:pt x="255" y="1476"/>
                </a:lnTo>
                <a:lnTo>
                  <a:pt x="255" y="1499"/>
                </a:lnTo>
                <a:lnTo>
                  <a:pt x="255" y="1528"/>
                </a:lnTo>
                <a:lnTo>
                  <a:pt x="257" y="1562"/>
                </a:lnTo>
                <a:lnTo>
                  <a:pt x="260" y="1599"/>
                </a:lnTo>
                <a:lnTo>
                  <a:pt x="266" y="1638"/>
                </a:lnTo>
                <a:lnTo>
                  <a:pt x="274" y="1679"/>
                </a:lnTo>
                <a:lnTo>
                  <a:pt x="284" y="1722"/>
                </a:lnTo>
                <a:lnTo>
                  <a:pt x="298" y="1765"/>
                </a:lnTo>
                <a:lnTo>
                  <a:pt x="316" y="1808"/>
                </a:lnTo>
                <a:lnTo>
                  <a:pt x="340" y="1850"/>
                </a:lnTo>
                <a:lnTo>
                  <a:pt x="367" y="1891"/>
                </a:lnTo>
                <a:lnTo>
                  <a:pt x="427" y="1747"/>
                </a:lnTo>
                <a:lnTo>
                  <a:pt x="488" y="1609"/>
                </a:lnTo>
                <a:lnTo>
                  <a:pt x="550" y="1482"/>
                </a:lnTo>
                <a:lnTo>
                  <a:pt x="612" y="1362"/>
                </a:lnTo>
                <a:lnTo>
                  <a:pt x="675" y="1249"/>
                </a:lnTo>
                <a:lnTo>
                  <a:pt x="738" y="1144"/>
                </a:lnTo>
                <a:lnTo>
                  <a:pt x="802" y="1046"/>
                </a:lnTo>
                <a:lnTo>
                  <a:pt x="865" y="956"/>
                </a:lnTo>
                <a:lnTo>
                  <a:pt x="930" y="872"/>
                </a:lnTo>
                <a:lnTo>
                  <a:pt x="994" y="795"/>
                </a:lnTo>
                <a:lnTo>
                  <a:pt x="1058" y="724"/>
                </a:lnTo>
                <a:lnTo>
                  <a:pt x="1122" y="660"/>
                </a:lnTo>
                <a:lnTo>
                  <a:pt x="1185" y="601"/>
                </a:lnTo>
                <a:lnTo>
                  <a:pt x="1247" y="547"/>
                </a:lnTo>
                <a:lnTo>
                  <a:pt x="1309" y="499"/>
                </a:lnTo>
                <a:lnTo>
                  <a:pt x="1370" y="457"/>
                </a:lnTo>
                <a:lnTo>
                  <a:pt x="1432" y="419"/>
                </a:lnTo>
                <a:lnTo>
                  <a:pt x="1491" y="386"/>
                </a:lnTo>
                <a:lnTo>
                  <a:pt x="1549" y="357"/>
                </a:lnTo>
                <a:lnTo>
                  <a:pt x="1606" y="332"/>
                </a:lnTo>
                <a:lnTo>
                  <a:pt x="1662" y="313"/>
                </a:lnTo>
                <a:lnTo>
                  <a:pt x="1716" y="296"/>
                </a:lnTo>
                <a:lnTo>
                  <a:pt x="1768" y="283"/>
                </a:lnTo>
                <a:lnTo>
                  <a:pt x="1819" y="272"/>
                </a:lnTo>
                <a:lnTo>
                  <a:pt x="1866" y="266"/>
                </a:lnTo>
                <a:lnTo>
                  <a:pt x="1913" y="262"/>
                </a:lnTo>
                <a:lnTo>
                  <a:pt x="1958" y="260"/>
                </a:lnTo>
                <a:lnTo>
                  <a:pt x="2016" y="264"/>
                </a:lnTo>
                <a:lnTo>
                  <a:pt x="2072" y="273"/>
                </a:lnTo>
                <a:lnTo>
                  <a:pt x="2125" y="288"/>
                </a:lnTo>
                <a:lnTo>
                  <a:pt x="2176" y="307"/>
                </a:lnTo>
                <a:lnTo>
                  <a:pt x="2224" y="332"/>
                </a:lnTo>
                <a:lnTo>
                  <a:pt x="2268" y="361"/>
                </a:lnTo>
                <a:lnTo>
                  <a:pt x="2310" y="397"/>
                </a:lnTo>
                <a:lnTo>
                  <a:pt x="2349" y="435"/>
                </a:lnTo>
                <a:lnTo>
                  <a:pt x="2385" y="476"/>
                </a:lnTo>
                <a:lnTo>
                  <a:pt x="2418" y="522"/>
                </a:lnTo>
                <a:lnTo>
                  <a:pt x="2449" y="572"/>
                </a:lnTo>
                <a:lnTo>
                  <a:pt x="2476" y="624"/>
                </a:lnTo>
                <a:lnTo>
                  <a:pt x="2502" y="679"/>
                </a:lnTo>
                <a:lnTo>
                  <a:pt x="2523" y="737"/>
                </a:lnTo>
                <a:lnTo>
                  <a:pt x="2543" y="796"/>
                </a:lnTo>
                <a:lnTo>
                  <a:pt x="2559" y="859"/>
                </a:lnTo>
                <a:lnTo>
                  <a:pt x="2572" y="922"/>
                </a:lnTo>
                <a:lnTo>
                  <a:pt x="2582" y="987"/>
                </a:lnTo>
                <a:lnTo>
                  <a:pt x="2589" y="1053"/>
                </a:lnTo>
                <a:lnTo>
                  <a:pt x="2595" y="1119"/>
                </a:lnTo>
                <a:lnTo>
                  <a:pt x="2596" y="1187"/>
                </a:lnTo>
                <a:lnTo>
                  <a:pt x="2593" y="1295"/>
                </a:lnTo>
                <a:lnTo>
                  <a:pt x="2583" y="1402"/>
                </a:lnTo>
                <a:lnTo>
                  <a:pt x="2568" y="1510"/>
                </a:lnTo>
                <a:lnTo>
                  <a:pt x="2548" y="1616"/>
                </a:lnTo>
                <a:lnTo>
                  <a:pt x="2522" y="1719"/>
                </a:lnTo>
                <a:lnTo>
                  <a:pt x="2492" y="1821"/>
                </a:lnTo>
                <a:lnTo>
                  <a:pt x="2456" y="1921"/>
                </a:lnTo>
                <a:lnTo>
                  <a:pt x="2416" y="2018"/>
                </a:lnTo>
                <a:lnTo>
                  <a:pt x="2373" y="2111"/>
                </a:lnTo>
                <a:lnTo>
                  <a:pt x="2325" y="2201"/>
                </a:lnTo>
                <a:lnTo>
                  <a:pt x="2275" y="2286"/>
                </a:lnTo>
                <a:lnTo>
                  <a:pt x="2220" y="2367"/>
                </a:lnTo>
                <a:lnTo>
                  <a:pt x="2164" y="2443"/>
                </a:lnTo>
                <a:lnTo>
                  <a:pt x="2104" y="2514"/>
                </a:lnTo>
                <a:lnTo>
                  <a:pt x="2042" y="2579"/>
                </a:lnTo>
                <a:lnTo>
                  <a:pt x="1978" y="2638"/>
                </a:lnTo>
                <a:lnTo>
                  <a:pt x="1913" y="2691"/>
                </a:lnTo>
                <a:lnTo>
                  <a:pt x="1846" y="2737"/>
                </a:lnTo>
                <a:lnTo>
                  <a:pt x="1778" y="2775"/>
                </a:lnTo>
                <a:lnTo>
                  <a:pt x="1709" y="2805"/>
                </a:lnTo>
                <a:lnTo>
                  <a:pt x="1639" y="2827"/>
                </a:lnTo>
                <a:lnTo>
                  <a:pt x="1570" y="2841"/>
                </a:lnTo>
                <a:lnTo>
                  <a:pt x="1501" y="2845"/>
                </a:lnTo>
                <a:lnTo>
                  <a:pt x="1450" y="2843"/>
                </a:lnTo>
                <a:lnTo>
                  <a:pt x="1402" y="2835"/>
                </a:lnTo>
                <a:lnTo>
                  <a:pt x="1357" y="2822"/>
                </a:lnTo>
                <a:lnTo>
                  <a:pt x="1315" y="2803"/>
                </a:lnTo>
                <a:lnTo>
                  <a:pt x="1277" y="2781"/>
                </a:lnTo>
                <a:lnTo>
                  <a:pt x="1241" y="2755"/>
                </a:lnTo>
                <a:lnTo>
                  <a:pt x="1209" y="2723"/>
                </a:lnTo>
                <a:lnTo>
                  <a:pt x="1179" y="2689"/>
                </a:lnTo>
                <a:lnTo>
                  <a:pt x="1153" y="2653"/>
                </a:lnTo>
                <a:lnTo>
                  <a:pt x="1130" y="2612"/>
                </a:lnTo>
                <a:lnTo>
                  <a:pt x="1110" y="2569"/>
                </a:lnTo>
                <a:lnTo>
                  <a:pt x="1094" y="2524"/>
                </a:lnTo>
                <a:lnTo>
                  <a:pt x="1081" y="2476"/>
                </a:lnTo>
                <a:lnTo>
                  <a:pt x="1072" y="2428"/>
                </a:lnTo>
                <a:lnTo>
                  <a:pt x="1067" y="2376"/>
                </a:lnTo>
                <a:lnTo>
                  <a:pt x="1065" y="2324"/>
                </a:lnTo>
                <a:lnTo>
                  <a:pt x="1065" y="2303"/>
                </a:lnTo>
                <a:lnTo>
                  <a:pt x="1066" y="2280"/>
                </a:lnTo>
                <a:lnTo>
                  <a:pt x="1068" y="2255"/>
                </a:lnTo>
                <a:lnTo>
                  <a:pt x="1071" y="2229"/>
                </a:lnTo>
                <a:lnTo>
                  <a:pt x="1075" y="2204"/>
                </a:lnTo>
                <a:lnTo>
                  <a:pt x="1080" y="2177"/>
                </a:lnTo>
                <a:lnTo>
                  <a:pt x="1087" y="2154"/>
                </a:lnTo>
                <a:lnTo>
                  <a:pt x="1097" y="2130"/>
                </a:lnTo>
                <a:lnTo>
                  <a:pt x="1108" y="2109"/>
                </a:lnTo>
                <a:lnTo>
                  <a:pt x="1121" y="2091"/>
                </a:lnTo>
                <a:lnTo>
                  <a:pt x="1137" y="2077"/>
                </a:lnTo>
                <a:lnTo>
                  <a:pt x="1156" y="2065"/>
                </a:lnTo>
                <a:lnTo>
                  <a:pt x="1176" y="2057"/>
                </a:lnTo>
                <a:lnTo>
                  <a:pt x="1200" y="2054"/>
                </a:lnTo>
                <a:lnTo>
                  <a:pt x="1221" y="2057"/>
                </a:lnTo>
                <a:lnTo>
                  <a:pt x="1238" y="2064"/>
                </a:lnTo>
                <a:lnTo>
                  <a:pt x="1252" y="2073"/>
                </a:lnTo>
                <a:lnTo>
                  <a:pt x="1264" y="2084"/>
                </a:lnTo>
                <a:lnTo>
                  <a:pt x="1273" y="2098"/>
                </a:lnTo>
                <a:lnTo>
                  <a:pt x="1279" y="2111"/>
                </a:lnTo>
                <a:lnTo>
                  <a:pt x="1284" y="2125"/>
                </a:lnTo>
                <a:lnTo>
                  <a:pt x="1287" y="2137"/>
                </a:lnTo>
                <a:lnTo>
                  <a:pt x="1289" y="2149"/>
                </a:lnTo>
                <a:lnTo>
                  <a:pt x="1290" y="2156"/>
                </a:lnTo>
                <a:lnTo>
                  <a:pt x="1290" y="2162"/>
                </a:lnTo>
                <a:lnTo>
                  <a:pt x="1290" y="2167"/>
                </a:lnTo>
                <a:lnTo>
                  <a:pt x="1290" y="2177"/>
                </a:lnTo>
                <a:lnTo>
                  <a:pt x="1289" y="2189"/>
                </a:lnTo>
                <a:lnTo>
                  <a:pt x="1286" y="2204"/>
                </a:lnTo>
                <a:lnTo>
                  <a:pt x="1283" y="2218"/>
                </a:lnTo>
                <a:lnTo>
                  <a:pt x="1277" y="2235"/>
                </a:lnTo>
                <a:lnTo>
                  <a:pt x="1270" y="2251"/>
                </a:lnTo>
                <a:lnTo>
                  <a:pt x="1259" y="2266"/>
                </a:lnTo>
                <a:lnTo>
                  <a:pt x="1246" y="2282"/>
                </a:lnTo>
                <a:lnTo>
                  <a:pt x="1229" y="2295"/>
                </a:lnTo>
                <a:lnTo>
                  <a:pt x="1210" y="2307"/>
                </a:lnTo>
                <a:lnTo>
                  <a:pt x="1185" y="2315"/>
                </a:lnTo>
                <a:lnTo>
                  <a:pt x="1187" y="2367"/>
                </a:lnTo>
                <a:lnTo>
                  <a:pt x="1192" y="2416"/>
                </a:lnTo>
                <a:lnTo>
                  <a:pt x="1200" y="2459"/>
                </a:lnTo>
                <a:lnTo>
                  <a:pt x="1211" y="2497"/>
                </a:lnTo>
                <a:lnTo>
                  <a:pt x="1224" y="2532"/>
                </a:lnTo>
                <a:lnTo>
                  <a:pt x="1240" y="2564"/>
                </a:lnTo>
                <a:lnTo>
                  <a:pt x="1257" y="2591"/>
                </a:lnTo>
                <a:lnTo>
                  <a:pt x="1277" y="2615"/>
                </a:lnTo>
                <a:lnTo>
                  <a:pt x="1297" y="2636"/>
                </a:lnTo>
                <a:lnTo>
                  <a:pt x="1319" y="2654"/>
                </a:lnTo>
                <a:lnTo>
                  <a:pt x="1340" y="2668"/>
                </a:lnTo>
                <a:lnTo>
                  <a:pt x="1363" y="2682"/>
                </a:lnTo>
                <a:lnTo>
                  <a:pt x="1386" y="2691"/>
                </a:lnTo>
                <a:lnTo>
                  <a:pt x="1408" y="2699"/>
                </a:lnTo>
                <a:lnTo>
                  <a:pt x="1431" y="2704"/>
                </a:lnTo>
                <a:lnTo>
                  <a:pt x="1453" y="2708"/>
                </a:lnTo>
                <a:lnTo>
                  <a:pt x="1473" y="2710"/>
                </a:lnTo>
                <a:lnTo>
                  <a:pt x="1493" y="2710"/>
                </a:lnTo>
                <a:lnTo>
                  <a:pt x="1524" y="2709"/>
                </a:lnTo>
                <a:lnTo>
                  <a:pt x="1557" y="2704"/>
                </a:lnTo>
                <a:lnTo>
                  <a:pt x="1591" y="2693"/>
                </a:lnTo>
                <a:lnTo>
                  <a:pt x="1628" y="2680"/>
                </a:lnTo>
                <a:lnTo>
                  <a:pt x="1666" y="2661"/>
                </a:lnTo>
                <a:lnTo>
                  <a:pt x="1704" y="2637"/>
                </a:lnTo>
                <a:lnTo>
                  <a:pt x="1744" y="2608"/>
                </a:lnTo>
                <a:lnTo>
                  <a:pt x="1785" y="2573"/>
                </a:lnTo>
                <a:lnTo>
                  <a:pt x="1826" y="2531"/>
                </a:lnTo>
                <a:lnTo>
                  <a:pt x="1867" y="2484"/>
                </a:lnTo>
                <a:lnTo>
                  <a:pt x="1908" y="2429"/>
                </a:lnTo>
                <a:lnTo>
                  <a:pt x="1950" y="2366"/>
                </a:lnTo>
                <a:lnTo>
                  <a:pt x="1991" y="2297"/>
                </a:lnTo>
                <a:lnTo>
                  <a:pt x="2030" y="2218"/>
                </a:lnTo>
                <a:lnTo>
                  <a:pt x="2070" y="2132"/>
                </a:lnTo>
                <a:lnTo>
                  <a:pt x="2091" y="2082"/>
                </a:lnTo>
                <a:lnTo>
                  <a:pt x="2113" y="2024"/>
                </a:lnTo>
                <a:lnTo>
                  <a:pt x="2133" y="1960"/>
                </a:lnTo>
                <a:lnTo>
                  <a:pt x="2155" y="1892"/>
                </a:lnTo>
                <a:lnTo>
                  <a:pt x="2174" y="1819"/>
                </a:lnTo>
                <a:lnTo>
                  <a:pt x="2193" y="1743"/>
                </a:lnTo>
                <a:lnTo>
                  <a:pt x="2212" y="1664"/>
                </a:lnTo>
                <a:lnTo>
                  <a:pt x="2229" y="1584"/>
                </a:lnTo>
                <a:lnTo>
                  <a:pt x="2245" y="1504"/>
                </a:lnTo>
                <a:lnTo>
                  <a:pt x="2260" y="1423"/>
                </a:lnTo>
                <a:lnTo>
                  <a:pt x="2272" y="1345"/>
                </a:lnTo>
                <a:lnTo>
                  <a:pt x="2283" y="1266"/>
                </a:lnTo>
                <a:lnTo>
                  <a:pt x="2291" y="1191"/>
                </a:lnTo>
                <a:lnTo>
                  <a:pt x="2298" y="1121"/>
                </a:lnTo>
                <a:lnTo>
                  <a:pt x="2302" y="1055"/>
                </a:lnTo>
                <a:lnTo>
                  <a:pt x="2303" y="994"/>
                </a:lnTo>
                <a:lnTo>
                  <a:pt x="2302" y="944"/>
                </a:lnTo>
                <a:lnTo>
                  <a:pt x="2299" y="894"/>
                </a:lnTo>
                <a:lnTo>
                  <a:pt x="2295" y="846"/>
                </a:lnTo>
                <a:lnTo>
                  <a:pt x="2289" y="797"/>
                </a:lnTo>
                <a:lnTo>
                  <a:pt x="2281" y="751"/>
                </a:lnTo>
                <a:lnTo>
                  <a:pt x="2270" y="706"/>
                </a:lnTo>
                <a:lnTo>
                  <a:pt x="2257" y="662"/>
                </a:lnTo>
                <a:lnTo>
                  <a:pt x="2242" y="622"/>
                </a:lnTo>
                <a:lnTo>
                  <a:pt x="2225" y="582"/>
                </a:lnTo>
                <a:lnTo>
                  <a:pt x="2206" y="547"/>
                </a:lnTo>
                <a:lnTo>
                  <a:pt x="2183" y="514"/>
                </a:lnTo>
                <a:lnTo>
                  <a:pt x="2159" y="484"/>
                </a:lnTo>
                <a:lnTo>
                  <a:pt x="2131" y="458"/>
                </a:lnTo>
                <a:lnTo>
                  <a:pt x="2101" y="437"/>
                </a:lnTo>
                <a:lnTo>
                  <a:pt x="2068" y="419"/>
                </a:lnTo>
                <a:lnTo>
                  <a:pt x="2031" y="406"/>
                </a:lnTo>
                <a:lnTo>
                  <a:pt x="1993" y="398"/>
                </a:lnTo>
                <a:lnTo>
                  <a:pt x="1950" y="395"/>
                </a:lnTo>
                <a:lnTo>
                  <a:pt x="1917" y="397"/>
                </a:lnTo>
                <a:lnTo>
                  <a:pt x="1882" y="399"/>
                </a:lnTo>
                <a:lnTo>
                  <a:pt x="1843" y="404"/>
                </a:lnTo>
                <a:lnTo>
                  <a:pt x="1803" y="411"/>
                </a:lnTo>
                <a:lnTo>
                  <a:pt x="1761" y="420"/>
                </a:lnTo>
                <a:lnTo>
                  <a:pt x="1717" y="433"/>
                </a:lnTo>
                <a:lnTo>
                  <a:pt x="1670" y="448"/>
                </a:lnTo>
                <a:lnTo>
                  <a:pt x="1622" y="466"/>
                </a:lnTo>
                <a:lnTo>
                  <a:pt x="1572" y="488"/>
                </a:lnTo>
                <a:lnTo>
                  <a:pt x="1521" y="514"/>
                </a:lnTo>
                <a:lnTo>
                  <a:pt x="1468" y="545"/>
                </a:lnTo>
                <a:lnTo>
                  <a:pt x="1415" y="579"/>
                </a:lnTo>
                <a:lnTo>
                  <a:pt x="1360" y="617"/>
                </a:lnTo>
                <a:lnTo>
                  <a:pt x="1304" y="660"/>
                </a:lnTo>
                <a:lnTo>
                  <a:pt x="1248" y="707"/>
                </a:lnTo>
                <a:lnTo>
                  <a:pt x="1191" y="761"/>
                </a:lnTo>
                <a:lnTo>
                  <a:pt x="1133" y="818"/>
                </a:lnTo>
                <a:lnTo>
                  <a:pt x="1075" y="882"/>
                </a:lnTo>
                <a:lnTo>
                  <a:pt x="1017" y="953"/>
                </a:lnTo>
                <a:lnTo>
                  <a:pt x="959" y="1029"/>
                </a:lnTo>
                <a:lnTo>
                  <a:pt x="900" y="1112"/>
                </a:lnTo>
                <a:lnTo>
                  <a:pt x="842" y="1201"/>
                </a:lnTo>
                <a:lnTo>
                  <a:pt x="784" y="1296"/>
                </a:lnTo>
                <a:lnTo>
                  <a:pt x="727" y="1398"/>
                </a:lnTo>
                <a:lnTo>
                  <a:pt x="670" y="1508"/>
                </a:lnTo>
                <a:lnTo>
                  <a:pt x="614" y="1626"/>
                </a:lnTo>
                <a:lnTo>
                  <a:pt x="558" y="1751"/>
                </a:lnTo>
                <a:lnTo>
                  <a:pt x="504" y="1884"/>
                </a:lnTo>
                <a:lnTo>
                  <a:pt x="450" y="2026"/>
                </a:lnTo>
                <a:lnTo>
                  <a:pt x="450" y="2026"/>
                </a:lnTo>
                <a:lnTo>
                  <a:pt x="450" y="2026"/>
                </a:lnTo>
                <a:lnTo>
                  <a:pt x="450" y="2026"/>
                </a:lnTo>
                <a:lnTo>
                  <a:pt x="466" y="2054"/>
                </a:lnTo>
                <a:lnTo>
                  <a:pt x="484" y="2088"/>
                </a:lnTo>
                <a:lnTo>
                  <a:pt x="506" y="2125"/>
                </a:lnTo>
                <a:lnTo>
                  <a:pt x="529" y="2166"/>
                </a:lnTo>
                <a:lnTo>
                  <a:pt x="554" y="2208"/>
                </a:lnTo>
                <a:lnTo>
                  <a:pt x="579" y="2249"/>
                </a:lnTo>
                <a:lnTo>
                  <a:pt x="606" y="2294"/>
                </a:lnTo>
                <a:lnTo>
                  <a:pt x="631" y="2336"/>
                </a:lnTo>
                <a:lnTo>
                  <a:pt x="656" y="2378"/>
                </a:lnTo>
                <a:lnTo>
                  <a:pt x="679" y="2418"/>
                </a:lnTo>
                <a:lnTo>
                  <a:pt x="700" y="2455"/>
                </a:lnTo>
                <a:lnTo>
                  <a:pt x="720" y="2489"/>
                </a:lnTo>
                <a:lnTo>
                  <a:pt x="735" y="2518"/>
                </a:lnTo>
                <a:lnTo>
                  <a:pt x="768" y="2569"/>
                </a:lnTo>
                <a:lnTo>
                  <a:pt x="797" y="2616"/>
                </a:lnTo>
                <a:lnTo>
                  <a:pt x="824" y="2658"/>
                </a:lnTo>
                <a:lnTo>
                  <a:pt x="846" y="2697"/>
                </a:lnTo>
                <a:lnTo>
                  <a:pt x="866" y="2734"/>
                </a:lnTo>
                <a:lnTo>
                  <a:pt x="884" y="2768"/>
                </a:lnTo>
                <a:lnTo>
                  <a:pt x="898" y="2801"/>
                </a:lnTo>
                <a:lnTo>
                  <a:pt x="910" y="2832"/>
                </a:lnTo>
                <a:lnTo>
                  <a:pt x="920" y="2865"/>
                </a:lnTo>
                <a:lnTo>
                  <a:pt x="928" y="2896"/>
                </a:lnTo>
                <a:lnTo>
                  <a:pt x="936" y="2930"/>
                </a:lnTo>
                <a:lnTo>
                  <a:pt x="940" y="2964"/>
                </a:lnTo>
                <a:lnTo>
                  <a:pt x="943" y="3002"/>
                </a:lnTo>
                <a:lnTo>
                  <a:pt x="945" y="3043"/>
                </a:lnTo>
                <a:lnTo>
                  <a:pt x="945" y="3088"/>
                </a:lnTo>
                <a:lnTo>
                  <a:pt x="942" y="3169"/>
                </a:lnTo>
                <a:lnTo>
                  <a:pt x="934" y="3251"/>
                </a:lnTo>
                <a:lnTo>
                  <a:pt x="920" y="3332"/>
                </a:lnTo>
                <a:lnTo>
                  <a:pt x="903" y="3414"/>
                </a:lnTo>
                <a:lnTo>
                  <a:pt x="881" y="3492"/>
                </a:lnTo>
                <a:lnTo>
                  <a:pt x="853" y="3568"/>
                </a:lnTo>
                <a:lnTo>
                  <a:pt x="823" y="3641"/>
                </a:lnTo>
                <a:lnTo>
                  <a:pt x="789" y="3712"/>
                </a:lnTo>
                <a:lnTo>
                  <a:pt x="751" y="3778"/>
                </a:lnTo>
                <a:lnTo>
                  <a:pt x="711" y="3839"/>
                </a:lnTo>
                <a:lnTo>
                  <a:pt x="668" y="3895"/>
                </a:lnTo>
                <a:lnTo>
                  <a:pt x="622" y="3947"/>
                </a:lnTo>
                <a:lnTo>
                  <a:pt x="574" y="3991"/>
                </a:lnTo>
                <a:lnTo>
                  <a:pt x="525" y="4029"/>
                </a:lnTo>
                <a:lnTo>
                  <a:pt x="474" y="4059"/>
                </a:lnTo>
                <a:lnTo>
                  <a:pt x="421" y="4081"/>
                </a:lnTo>
                <a:lnTo>
                  <a:pt x="368" y="4095"/>
                </a:lnTo>
                <a:lnTo>
                  <a:pt x="315" y="4100"/>
                </a:lnTo>
                <a:lnTo>
                  <a:pt x="274" y="4097"/>
                </a:lnTo>
                <a:lnTo>
                  <a:pt x="235" y="4089"/>
                </a:lnTo>
                <a:lnTo>
                  <a:pt x="199" y="4076"/>
                </a:lnTo>
                <a:lnTo>
                  <a:pt x="168" y="4059"/>
                </a:lnTo>
                <a:lnTo>
                  <a:pt x="139" y="4038"/>
                </a:lnTo>
                <a:lnTo>
                  <a:pt x="114" y="4012"/>
                </a:lnTo>
                <a:lnTo>
                  <a:pt x="90" y="3983"/>
                </a:lnTo>
                <a:lnTo>
                  <a:pt x="71" y="3952"/>
                </a:lnTo>
                <a:lnTo>
                  <a:pt x="54" y="3915"/>
                </a:lnTo>
                <a:lnTo>
                  <a:pt x="38" y="3877"/>
                </a:lnTo>
                <a:lnTo>
                  <a:pt x="26" y="3837"/>
                </a:lnTo>
                <a:lnTo>
                  <a:pt x="17" y="3795"/>
                </a:lnTo>
                <a:lnTo>
                  <a:pt x="9" y="3750"/>
                </a:lnTo>
                <a:lnTo>
                  <a:pt x="4" y="3703"/>
                </a:lnTo>
                <a:lnTo>
                  <a:pt x="1" y="3656"/>
                </a:lnTo>
                <a:lnTo>
                  <a:pt x="0" y="3607"/>
                </a:lnTo>
                <a:lnTo>
                  <a:pt x="2" y="3558"/>
                </a:lnTo>
                <a:lnTo>
                  <a:pt x="5" y="3501"/>
                </a:lnTo>
                <a:lnTo>
                  <a:pt x="10" y="3440"/>
                </a:lnTo>
                <a:lnTo>
                  <a:pt x="17" y="3373"/>
                </a:lnTo>
                <a:lnTo>
                  <a:pt x="25" y="3304"/>
                </a:lnTo>
                <a:lnTo>
                  <a:pt x="35" y="3229"/>
                </a:lnTo>
                <a:lnTo>
                  <a:pt x="48" y="3152"/>
                </a:lnTo>
                <a:lnTo>
                  <a:pt x="60" y="3072"/>
                </a:lnTo>
                <a:lnTo>
                  <a:pt x="74" y="2992"/>
                </a:lnTo>
                <a:lnTo>
                  <a:pt x="89" y="2909"/>
                </a:lnTo>
                <a:lnTo>
                  <a:pt x="106" y="2827"/>
                </a:lnTo>
                <a:lnTo>
                  <a:pt x="122" y="2744"/>
                </a:lnTo>
                <a:lnTo>
                  <a:pt x="140" y="2665"/>
                </a:lnTo>
                <a:lnTo>
                  <a:pt x="158" y="2585"/>
                </a:lnTo>
                <a:lnTo>
                  <a:pt x="176" y="2507"/>
                </a:lnTo>
                <a:lnTo>
                  <a:pt x="195" y="2433"/>
                </a:lnTo>
                <a:lnTo>
                  <a:pt x="214" y="2362"/>
                </a:lnTo>
                <a:lnTo>
                  <a:pt x="233" y="2295"/>
                </a:lnTo>
                <a:lnTo>
                  <a:pt x="207" y="2257"/>
                </a:lnTo>
                <a:lnTo>
                  <a:pt x="184" y="2221"/>
                </a:lnTo>
                <a:lnTo>
                  <a:pt x="162" y="2184"/>
                </a:lnTo>
                <a:lnTo>
                  <a:pt x="141" y="2149"/>
                </a:lnTo>
                <a:lnTo>
                  <a:pt x="123" y="2112"/>
                </a:lnTo>
                <a:lnTo>
                  <a:pt x="106" y="2073"/>
                </a:lnTo>
                <a:lnTo>
                  <a:pt x="90" y="2033"/>
                </a:lnTo>
                <a:lnTo>
                  <a:pt x="76" y="1990"/>
                </a:lnTo>
                <a:lnTo>
                  <a:pt x="65" y="1944"/>
                </a:lnTo>
                <a:lnTo>
                  <a:pt x="56" y="1895"/>
                </a:lnTo>
                <a:lnTo>
                  <a:pt x="48" y="1840"/>
                </a:lnTo>
                <a:lnTo>
                  <a:pt x="42" y="1779"/>
                </a:lnTo>
                <a:lnTo>
                  <a:pt x="38" y="1713"/>
                </a:lnTo>
                <a:lnTo>
                  <a:pt x="37" y="1641"/>
                </a:lnTo>
                <a:lnTo>
                  <a:pt x="39" y="1540"/>
                </a:lnTo>
                <a:lnTo>
                  <a:pt x="47" y="1440"/>
                </a:lnTo>
                <a:lnTo>
                  <a:pt x="57" y="1339"/>
                </a:lnTo>
                <a:lnTo>
                  <a:pt x="71" y="1241"/>
                </a:lnTo>
                <a:lnTo>
                  <a:pt x="89" y="1143"/>
                </a:lnTo>
                <a:lnTo>
                  <a:pt x="111" y="1046"/>
                </a:lnTo>
                <a:lnTo>
                  <a:pt x="135" y="952"/>
                </a:lnTo>
                <a:lnTo>
                  <a:pt x="163" y="859"/>
                </a:lnTo>
                <a:lnTo>
                  <a:pt x="193" y="770"/>
                </a:lnTo>
                <a:lnTo>
                  <a:pt x="226" y="683"/>
                </a:lnTo>
                <a:lnTo>
                  <a:pt x="261" y="600"/>
                </a:lnTo>
                <a:lnTo>
                  <a:pt x="298" y="520"/>
                </a:lnTo>
                <a:lnTo>
                  <a:pt x="337" y="445"/>
                </a:lnTo>
                <a:lnTo>
                  <a:pt x="378" y="374"/>
                </a:lnTo>
                <a:lnTo>
                  <a:pt x="419" y="307"/>
                </a:lnTo>
                <a:lnTo>
                  <a:pt x="462" y="247"/>
                </a:lnTo>
                <a:lnTo>
                  <a:pt x="506" y="192"/>
                </a:lnTo>
                <a:lnTo>
                  <a:pt x="551" y="144"/>
                </a:lnTo>
                <a:lnTo>
                  <a:pt x="595" y="102"/>
                </a:lnTo>
                <a:lnTo>
                  <a:pt x="640" y="67"/>
                </a:lnTo>
                <a:lnTo>
                  <a:pt x="685" y="38"/>
                </a:lnTo>
                <a:lnTo>
                  <a:pt x="730" y="17"/>
                </a:lnTo>
                <a:lnTo>
                  <a:pt x="774" y="5"/>
                </a:lnTo>
                <a:lnTo>
                  <a:pt x="817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30" name="Group 58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09600" y="5715000"/>
            <a:ext cx="7070414" cy="762000"/>
            <a:chOff x="417" y="3646"/>
            <a:chExt cx="21536" cy="2321"/>
          </a:xfrm>
        </p:grpSpPr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417" y="3911"/>
              <a:ext cx="1053" cy="1058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0" y="0"/>
                </a:cxn>
                <a:cxn ang="0">
                  <a:pos x="546" y="6"/>
                </a:cxn>
                <a:cxn ang="0">
                  <a:pos x="553" y="13"/>
                </a:cxn>
                <a:cxn ang="0">
                  <a:pos x="560" y="26"/>
                </a:cxn>
                <a:cxn ang="0">
                  <a:pos x="560" y="39"/>
                </a:cxn>
                <a:cxn ang="0">
                  <a:pos x="560" y="53"/>
                </a:cxn>
                <a:cxn ang="0">
                  <a:pos x="560" y="496"/>
                </a:cxn>
                <a:cxn ang="0">
                  <a:pos x="1001" y="496"/>
                </a:cxn>
                <a:cxn ang="0">
                  <a:pos x="1014" y="496"/>
                </a:cxn>
                <a:cxn ang="0">
                  <a:pos x="1027" y="496"/>
                </a:cxn>
                <a:cxn ang="0">
                  <a:pos x="1040" y="502"/>
                </a:cxn>
                <a:cxn ang="0">
                  <a:pos x="1047" y="509"/>
                </a:cxn>
                <a:cxn ang="0">
                  <a:pos x="1053" y="515"/>
                </a:cxn>
                <a:cxn ang="0">
                  <a:pos x="1053" y="529"/>
                </a:cxn>
                <a:cxn ang="0">
                  <a:pos x="1053" y="542"/>
                </a:cxn>
                <a:cxn ang="0">
                  <a:pos x="1047" y="555"/>
                </a:cxn>
                <a:cxn ang="0">
                  <a:pos x="1040" y="555"/>
                </a:cxn>
                <a:cxn ang="0">
                  <a:pos x="1027" y="562"/>
                </a:cxn>
                <a:cxn ang="0">
                  <a:pos x="1014" y="562"/>
                </a:cxn>
                <a:cxn ang="0">
                  <a:pos x="1001" y="562"/>
                </a:cxn>
                <a:cxn ang="0">
                  <a:pos x="560" y="562"/>
                </a:cxn>
                <a:cxn ang="0">
                  <a:pos x="560" y="1005"/>
                </a:cxn>
                <a:cxn ang="0">
                  <a:pos x="560" y="1018"/>
                </a:cxn>
                <a:cxn ang="0">
                  <a:pos x="560" y="1031"/>
                </a:cxn>
                <a:cxn ang="0">
                  <a:pos x="553" y="1044"/>
                </a:cxn>
                <a:cxn ang="0">
                  <a:pos x="546" y="1051"/>
                </a:cxn>
                <a:cxn ang="0">
                  <a:pos x="540" y="1058"/>
                </a:cxn>
                <a:cxn ang="0">
                  <a:pos x="527" y="1058"/>
                </a:cxn>
                <a:cxn ang="0">
                  <a:pos x="513" y="1058"/>
                </a:cxn>
                <a:cxn ang="0">
                  <a:pos x="507" y="1051"/>
                </a:cxn>
                <a:cxn ang="0">
                  <a:pos x="500" y="1044"/>
                </a:cxn>
                <a:cxn ang="0">
                  <a:pos x="500" y="1031"/>
                </a:cxn>
                <a:cxn ang="0">
                  <a:pos x="494" y="1018"/>
                </a:cxn>
                <a:cxn ang="0">
                  <a:pos x="494" y="1005"/>
                </a:cxn>
                <a:cxn ang="0">
                  <a:pos x="494" y="562"/>
                </a:cxn>
                <a:cxn ang="0">
                  <a:pos x="53" y="562"/>
                </a:cxn>
                <a:cxn ang="0">
                  <a:pos x="39" y="562"/>
                </a:cxn>
                <a:cxn ang="0">
                  <a:pos x="26" y="562"/>
                </a:cxn>
                <a:cxn ang="0">
                  <a:pos x="20" y="555"/>
                </a:cxn>
                <a:cxn ang="0">
                  <a:pos x="7" y="555"/>
                </a:cxn>
                <a:cxn ang="0">
                  <a:pos x="0" y="542"/>
                </a:cxn>
                <a:cxn ang="0">
                  <a:pos x="0" y="529"/>
                </a:cxn>
                <a:cxn ang="0">
                  <a:pos x="0" y="515"/>
                </a:cxn>
                <a:cxn ang="0">
                  <a:pos x="7" y="509"/>
                </a:cxn>
                <a:cxn ang="0">
                  <a:pos x="20" y="502"/>
                </a:cxn>
                <a:cxn ang="0">
                  <a:pos x="26" y="496"/>
                </a:cxn>
                <a:cxn ang="0">
                  <a:pos x="39" y="496"/>
                </a:cxn>
                <a:cxn ang="0">
                  <a:pos x="53" y="496"/>
                </a:cxn>
                <a:cxn ang="0">
                  <a:pos x="494" y="496"/>
                </a:cxn>
                <a:cxn ang="0">
                  <a:pos x="494" y="53"/>
                </a:cxn>
                <a:cxn ang="0">
                  <a:pos x="494" y="39"/>
                </a:cxn>
                <a:cxn ang="0">
                  <a:pos x="500" y="26"/>
                </a:cxn>
                <a:cxn ang="0">
                  <a:pos x="500" y="13"/>
                </a:cxn>
                <a:cxn ang="0">
                  <a:pos x="507" y="6"/>
                </a:cxn>
                <a:cxn ang="0">
                  <a:pos x="513" y="0"/>
                </a:cxn>
                <a:cxn ang="0">
                  <a:pos x="527" y="0"/>
                </a:cxn>
              </a:cxnLst>
              <a:rect l="0" t="0" r="r" b="b"/>
              <a:pathLst>
                <a:path w="1053" h="1058">
                  <a:moveTo>
                    <a:pt x="527" y="0"/>
                  </a:moveTo>
                  <a:lnTo>
                    <a:pt x="540" y="0"/>
                  </a:lnTo>
                  <a:lnTo>
                    <a:pt x="546" y="6"/>
                  </a:lnTo>
                  <a:lnTo>
                    <a:pt x="553" y="13"/>
                  </a:lnTo>
                  <a:lnTo>
                    <a:pt x="560" y="26"/>
                  </a:lnTo>
                  <a:lnTo>
                    <a:pt x="560" y="39"/>
                  </a:lnTo>
                  <a:lnTo>
                    <a:pt x="560" y="53"/>
                  </a:lnTo>
                  <a:lnTo>
                    <a:pt x="560" y="496"/>
                  </a:lnTo>
                  <a:lnTo>
                    <a:pt x="1001" y="496"/>
                  </a:lnTo>
                  <a:lnTo>
                    <a:pt x="1014" y="496"/>
                  </a:lnTo>
                  <a:lnTo>
                    <a:pt x="1027" y="496"/>
                  </a:lnTo>
                  <a:lnTo>
                    <a:pt x="1040" y="502"/>
                  </a:lnTo>
                  <a:lnTo>
                    <a:pt x="1047" y="509"/>
                  </a:lnTo>
                  <a:lnTo>
                    <a:pt x="1053" y="515"/>
                  </a:lnTo>
                  <a:lnTo>
                    <a:pt x="1053" y="529"/>
                  </a:lnTo>
                  <a:lnTo>
                    <a:pt x="1053" y="542"/>
                  </a:lnTo>
                  <a:lnTo>
                    <a:pt x="1047" y="555"/>
                  </a:lnTo>
                  <a:lnTo>
                    <a:pt x="1040" y="555"/>
                  </a:lnTo>
                  <a:lnTo>
                    <a:pt x="1027" y="562"/>
                  </a:lnTo>
                  <a:lnTo>
                    <a:pt x="1014" y="562"/>
                  </a:lnTo>
                  <a:lnTo>
                    <a:pt x="1001" y="562"/>
                  </a:lnTo>
                  <a:lnTo>
                    <a:pt x="560" y="562"/>
                  </a:lnTo>
                  <a:lnTo>
                    <a:pt x="560" y="1005"/>
                  </a:lnTo>
                  <a:lnTo>
                    <a:pt x="560" y="1018"/>
                  </a:lnTo>
                  <a:lnTo>
                    <a:pt x="560" y="1031"/>
                  </a:lnTo>
                  <a:lnTo>
                    <a:pt x="553" y="1044"/>
                  </a:lnTo>
                  <a:lnTo>
                    <a:pt x="546" y="1051"/>
                  </a:lnTo>
                  <a:lnTo>
                    <a:pt x="540" y="1058"/>
                  </a:lnTo>
                  <a:lnTo>
                    <a:pt x="527" y="1058"/>
                  </a:lnTo>
                  <a:lnTo>
                    <a:pt x="513" y="1058"/>
                  </a:lnTo>
                  <a:lnTo>
                    <a:pt x="507" y="1051"/>
                  </a:lnTo>
                  <a:lnTo>
                    <a:pt x="500" y="1044"/>
                  </a:lnTo>
                  <a:lnTo>
                    <a:pt x="500" y="1031"/>
                  </a:lnTo>
                  <a:lnTo>
                    <a:pt x="494" y="1018"/>
                  </a:lnTo>
                  <a:lnTo>
                    <a:pt x="494" y="1005"/>
                  </a:lnTo>
                  <a:lnTo>
                    <a:pt x="494" y="562"/>
                  </a:lnTo>
                  <a:lnTo>
                    <a:pt x="53" y="562"/>
                  </a:lnTo>
                  <a:lnTo>
                    <a:pt x="39" y="562"/>
                  </a:lnTo>
                  <a:lnTo>
                    <a:pt x="26" y="562"/>
                  </a:lnTo>
                  <a:lnTo>
                    <a:pt x="20" y="555"/>
                  </a:lnTo>
                  <a:lnTo>
                    <a:pt x="7" y="555"/>
                  </a:lnTo>
                  <a:lnTo>
                    <a:pt x="0" y="542"/>
                  </a:lnTo>
                  <a:lnTo>
                    <a:pt x="0" y="529"/>
                  </a:lnTo>
                  <a:lnTo>
                    <a:pt x="0" y="515"/>
                  </a:lnTo>
                  <a:lnTo>
                    <a:pt x="7" y="509"/>
                  </a:lnTo>
                  <a:lnTo>
                    <a:pt x="20" y="502"/>
                  </a:lnTo>
                  <a:lnTo>
                    <a:pt x="26" y="496"/>
                  </a:lnTo>
                  <a:lnTo>
                    <a:pt x="39" y="496"/>
                  </a:lnTo>
                  <a:lnTo>
                    <a:pt x="53" y="496"/>
                  </a:lnTo>
                  <a:lnTo>
                    <a:pt x="494" y="496"/>
                  </a:lnTo>
                  <a:lnTo>
                    <a:pt x="494" y="53"/>
                  </a:lnTo>
                  <a:lnTo>
                    <a:pt x="494" y="39"/>
                  </a:lnTo>
                  <a:lnTo>
                    <a:pt x="500" y="26"/>
                  </a:lnTo>
                  <a:lnTo>
                    <a:pt x="500" y="13"/>
                  </a:lnTo>
                  <a:lnTo>
                    <a:pt x="507" y="6"/>
                  </a:lnTo>
                  <a:lnTo>
                    <a:pt x="513" y="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1931" y="3646"/>
              <a:ext cx="1495" cy="1594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1363" y="0"/>
                </a:cxn>
                <a:cxn ang="0">
                  <a:pos x="1495" y="371"/>
                </a:cxn>
                <a:cxn ang="0">
                  <a:pos x="1455" y="371"/>
                </a:cxn>
                <a:cxn ang="0">
                  <a:pos x="1403" y="271"/>
                </a:cxn>
                <a:cxn ang="0">
                  <a:pos x="1337" y="199"/>
                </a:cxn>
                <a:cxn ang="0">
                  <a:pos x="1251" y="146"/>
                </a:cxn>
                <a:cxn ang="0">
                  <a:pos x="1152" y="106"/>
                </a:cxn>
                <a:cxn ang="0">
                  <a:pos x="1060" y="80"/>
                </a:cxn>
                <a:cxn ang="0">
                  <a:pos x="961" y="66"/>
                </a:cxn>
                <a:cxn ang="0">
                  <a:pos x="876" y="60"/>
                </a:cxn>
                <a:cxn ang="0">
                  <a:pos x="803" y="60"/>
                </a:cxn>
                <a:cxn ang="0">
                  <a:pos x="171" y="60"/>
                </a:cxn>
                <a:cxn ang="0">
                  <a:pos x="685" y="774"/>
                </a:cxn>
                <a:cxn ang="0">
                  <a:pos x="691" y="780"/>
                </a:cxn>
                <a:cxn ang="0">
                  <a:pos x="698" y="787"/>
                </a:cxn>
                <a:cxn ang="0">
                  <a:pos x="698" y="794"/>
                </a:cxn>
                <a:cxn ang="0">
                  <a:pos x="698" y="794"/>
                </a:cxn>
                <a:cxn ang="0">
                  <a:pos x="698" y="800"/>
                </a:cxn>
                <a:cxn ang="0">
                  <a:pos x="691" y="807"/>
                </a:cxn>
                <a:cxn ang="0">
                  <a:pos x="685" y="820"/>
                </a:cxn>
                <a:cxn ang="0">
                  <a:pos x="132" y="1508"/>
                </a:cxn>
                <a:cxn ang="0">
                  <a:pos x="810" y="1508"/>
                </a:cxn>
                <a:cxn ang="0">
                  <a:pos x="935" y="1501"/>
                </a:cxn>
                <a:cxn ang="0">
                  <a:pos x="1034" y="1494"/>
                </a:cxn>
                <a:cxn ang="0">
                  <a:pos x="1100" y="1481"/>
                </a:cxn>
                <a:cxn ang="0">
                  <a:pos x="1152" y="1468"/>
                </a:cxn>
                <a:cxn ang="0">
                  <a:pos x="1172" y="1455"/>
                </a:cxn>
                <a:cxn ang="0">
                  <a:pos x="1271" y="1415"/>
                </a:cxn>
                <a:cxn ang="0">
                  <a:pos x="1350" y="1356"/>
                </a:cxn>
                <a:cxn ang="0">
                  <a:pos x="1416" y="1283"/>
                </a:cxn>
                <a:cxn ang="0">
                  <a:pos x="1455" y="1197"/>
                </a:cxn>
                <a:cxn ang="0">
                  <a:pos x="1495" y="1197"/>
                </a:cxn>
                <a:cxn ang="0">
                  <a:pos x="1363" y="1594"/>
                </a:cxn>
                <a:cxn ang="0">
                  <a:pos x="40" y="1594"/>
                </a:cxn>
                <a:cxn ang="0">
                  <a:pos x="27" y="1594"/>
                </a:cxn>
                <a:cxn ang="0">
                  <a:pos x="13" y="1594"/>
                </a:cxn>
                <a:cxn ang="0">
                  <a:pos x="0" y="1587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0" y="1567"/>
                </a:cxn>
                <a:cxn ang="0">
                  <a:pos x="7" y="1561"/>
                </a:cxn>
                <a:cxn ang="0">
                  <a:pos x="13" y="1547"/>
                </a:cxn>
                <a:cxn ang="0">
                  <a:pos x="580" y="847"/>
                </a:cxn>
                <a:cxn ang="0">
                  <a:pos x="0" y="47"/>
                </a:cxn>
                <a:cxn ang="0">
                  <a:pos x="0" y="27"/>
                </a:cxn>
                <a:cxn ang="0">
                  <a:pos x="0" y="14"/>
                </a:cxn>
                <a:cxn ang="0">
                  <a:pos x="7" y="0"/>
                </a:cxn>
                <a:cxn ang="0">
                  <a:pos x="20" y="0"/>
                </a:cxn>
                <a:cxn ang="0">
                  <a:pos x="40" y="0"/>
                </a:cxn>
              </a:cxnLst>
              <a:rect l="0" t="0" r="r" b="b"/>
              <a:pathLst>
                <a:path w="1495" h="1594">
                  <a:moveTo>
                    <a:pt x="40" y="0"/>
                  </a:moveTo>
                  <a:lnTo>
                    <a:pt x="1363" y="0"/>
                  </a:lnTo>
                  <a:lnTo>
                    <a:pt x="1495" y="371"/>
                  </a:lnTo>
                  <a:lnTo>
                    <a:pt x="1455" y="371"/>
                  </a:lnTo>
                  <a:lnTo>
                    <a:pt x="1403" y="271"/>
                  </a:lnTo>
                  <a:lnTo>
                    <a:pt x="1337" y="199"/>
                  </a:lnTo>
                  <a:lnTo>
                    <a:pt x="1251" y="146"/>
                  </a:lnTo>
                  <a:lnTo>
                    <a:pt x="1152" y="106"/>
                  </a:lnTo>
                  <a:lnTo>
                    <a:pt x="1060" y="80"/>
                  </a:lnTo>
                  <a:lnTo>
                    <a:pt x="961" y="66"/>
                  </a:lnTo>
                  <a:lnTo>
                    <a:pt x="876" y="60"/>
                  </a:lnTo>
                  <a:lnTo>
                    <a:pt x="803" y="60"/>
                  </a:lnTo>
                  <a:lnTo>
                    <a:pt x="171" y="60"/>
                  </a:lnTo>
                  <a:lnTo>
                    <a:pt x="685" y="774"/>
                  </a:lnTo>
                  <a:lnTo>
                    <a:pt x="691" y="780"/>
                  </a:lnTo>
                  <a:lnTo>
                    <a:pt x="698" y="787"/>
                  </a:lnTo>
                  <a:lnTo>
                    <a:pt x="698" y="794"/>
                  </a:lnTo>
                  <a:lnTo>
                    <a:pt x="698" y="794"/>
                  </a:lnTo>
                  <a:lnTo>
                    <a:pt x="698" y="800"/>
                  </a:lnTo>
                  <a:lnTo>
                    <a:pt x="691" y="807"/>
                  </a:lnTo>
                  <a:lnTo>
                    <a:pt x="685" y="820"/>
                  </a:lnTo>
                  <a:lnTo>
                    <a:pt x="132" y="1508"/>
                  </a:lnTo>
                  <a:lnTo>
                    <a:pt x="810" y="1508"/>
                  </a:lnTo>
                  <a:lnTo>
                    <a:pt x="935" y="1501"/>
                  </a:lnTo>
                  <a:lnTo>
                    <a:pt x="1034" y="1494"/>
                  </a:lnTo>
                  <a:lnTo>
                    <a:pt x="1100" y="1481"/>
                  </a:lnTo>
                  <a:lnTo>
                    <a:pt x="1152" y="1468"/>
                  </a:lnTo>
                  <a:lnTo>
                    <a:pt x="1172" y="1455"/>
                  </a:lnTo>
                  <a:lnTo>
                    <a:pt x="1271" y="1415"/>
                  </a:lnTo>
                  <a:lnTo>
                    <a:pt x="1350" y="1356"/>
                  </a:lnTo>
                  <a:lnTo>
                    <a:pt x="1416" y="1283"/>
                  </a:lnTo>
                  <a:lnTo>
                    <a:pt x="1455" y="1197"/>
                  </a:lnTo>
                  <a:lnTo>
                    <a:pt x="1495" y="1197"/>
                  </a:lnTo>
                  <a:lnTo>
                    <a:pt x="1363" y="1594"/>
                  </a:lnTo>
                  <a:lnTo>
                    <a:pt x="40" y="1594"/>
                  </a:lnTo>
                  <a:lnTo>
                    <a:pt x="27" y="1594"/>
                  </a:lnTo>
                  <a:lnTo>
                    <a:pt x="13" y="1594"/>
                  </a:lnTo>
                  <a:lnTo>
                    <a:pt x="0" y="1587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0" y="1567"/>
                  </a:lnTo>
                  <a:lnTo>
                    <a:pt x="7" y="1561"/>
                  </a:lnTo>
                  <a:lnTo>
                    <a:pt x="13" y="1547"/>
                  </a:lnTo>
                  <a:lnTo>
                    <a:pt x="580" y="847"/>
                  </a:lnTo>
                  <a:lnTo>
                    <a:pt x="0" y="47"/>
                  </a:lnTo>
                  <a:lnTo>
                    <a:pt x="0" y="27"/>
                  </a:lnTo>
                  <a:lnTo>
                    <a:pt x="0" y="14"/>
                  </a:lnTo>
                  <a:lnTo>
                    <a:pt x="7" y="0"/>
                  </a:lnTo>
                  <a:lnTo>
                    <a:pt x="2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 noEditPoints="1"/>
            </p:cNvSpPr>
            <p:nvPr/>
          </p:nvSpPr>
          <p:spPr bwMode="auto">
            <a:xfrm>
              <a:off x="3577" y="4823"/>
              <a:ext cx="573" cy="509"/>
            </a:xfrm>
            <a:custGeom>
              <a:avLst/>
              <a:gdLst/>
              <a:ahLst/>
              <a:cxnLst>
                <a:cxn ang="0">
                  <a:pos x="250" y="40"/>
                </a:cxn>
                <a:cxn ang="0">
                  <a:pos x="152" y="139"/>
                </a:cxn>
                <a:cxn ang="0">
                  <a:pos x="112" y="245"/>
                </a:cxn>
                <a:cxn ang="0">
                  <a:pos x="92" y="364"/>
                </a:cxn>
                <a:cxn ang="0">
                  <a:pos x="119" y="450"/>
                </a:cxn>
                <a:cxn ang="0">
                  <a:pos x="171" y="476"/>
                </a:cxn>
                <a:cxn ang="0">
                  <a:pos x="217" y="470"/>
                </a:cxn>
                <a:cxn ang="0">
                  <a:pos x="257" y="450"/>
                </a:cxn>
                <a:cxn ang="0">
                  <a:pos x="277" y="430"/>
                </a:cxn>
                <a:cxn ang="0">
                  <a:pos x="310" y="397"/>
                </a:cxn>
                <a:cxn ang="0">
                  <a:pos x="336" y="357"/>
                </a:cxn>
                <a:cxn ang="0">
                  <a:pos x="389" y="146"/>
                </a:cxn>
                <a:cxn ang="0">
                  <a:pos x="389" y="126"/>
                </a:cxn>
                <a:cxn ang="0">
                  <a:pos x="389" y="106"/>
                </a:cxn>
                <a:cxn ang="0">
                  <a:pos x="369" y="73"/>
                </a:cxn>
                <a:cxn ang="0">
                  <a:pos x="343" y="46"/>
                </a:cxn>
                <a:cxn ang="0">
                  <a:pos x="290" y="33"/>
                </a:cxn>
                <a:cxn ang="0">
                  <a:pos x="343" y="7"/>
                </a:cxn>
                <a:cxn ang="0">
                  <a:pos x="408" y="66"/>
                </a:cxn>
                <a:cxn ang="0">
                  <a:pos x="415" y="46"/>
                </a:cxn>
                <a:cxn ang="0">
                  <a:pos x="441" y="27"/>
                </a:cxn>
                <a:cxn ang="0">
                  <a:pos x="474" y="20"/>
                </a:cxn>
                <a:cxn ang="0">
                  <a:pos x="494" y="40"/>
                </a:cxn>
                <a:cxn ang="0">
                  <a:pos x="494" y="66"/>
                </a:cxn>
                <a:cxn ang="0">
                  <a:pos x="487" y="93"/>
                </a:cxn>
                <a:cxn ang="0">
                  <a:pos x="481" y="132"/>
                </a:cxn>
                <a:cxn ang="0">
                  <a:pos x="454" y="232"/>
                </a:cxn>
                <a:cxn ang="0">
                  <a:pos x="441" y="278"/>
                </a:cxn>
                <a:cxn ang="0">
                  <a:pos x="428" y="331"/>
                </a:cxn>
                <a:cxn ang="0">
                  <a:pos x="415" y="384"/>
                </a:cxn>
                <a:cxn ang="0">
                  <a:pos x="408" y="423"/>
                </a:cxn>
                <a:cxn ang="0">
                  <a:pos x="415" y="456"/>
                </a:cxn>
                <a:cxn ang="0">
                  <a:pos x="435" y="476"/>
                </a:cxn>
                <a:cxn ang="0">
                  <a:pos x="481" y="463"/>
                </a:cxn>
                <a:cxn ang="0">
                  <a:pos x="520" y="397"/>
                </a:cxn>
                <a:cxn ang="0">
                  <a:pos x="533" y="337"/>
                </a:cxn>
                <a:cxn ang="0">
                  <a:pos x="547" y="324"/>
                </a:cxn>
                <a:cxn ang="0">
                  <a:pos x="560" y="324"/>
                </a:cxn>
                <a:cxn ang="0">
                  <a:pos x="573" y="331"/>
                </a:cxn>
                <a:cxn ang="0">
                  <a:pos x="566" y="357"/>
                </a:cxn>
                <a:cxn ang="0">
                  <a:pos x="533" y="450"/>
                </a:cxn>
                <a:cxn ang="0">
                  <a:pos x="501" y="489"/>
                </a:cxn>
                <a:cxn ang="0">
                  <a:pos x="448" y="509"/>
                </a:cxn>
                <a:cxn ang="0">
                  <a:pos x="382" y="496"/>
                </a:cxn>
                <a:cxn ang="0">
                  <a:pos x="329" y="430"/>
                </a:cxn>
                <a:cxn ang="0">
                  <a:pos x="231" y="496"/>
                </a:cxn>
                <a:cxn ang="0">
                  <a:pos x="105" y="496"/>
                </a:cxn>
                <a:cxn ang="0">
                  <a:pos x="13" y="397"/>
                </a:cxn>
                <a:cxn ang="0">
                  <a:pos x="13" y="225"/>
                </a:cxn>
                <a:cxn ang="0">
                  <a:pos x="125" y="66"/>
                </a:cxn>
                <a:cxn ang="0">
                  <a:pos x="290" y="0"/>
                </a:cxn>
              </a:cxnLst>
              <a:rect l="0" t="0" r="r" b="b"/>
              <a:pathLst>
                <a:path w="573" h="509">
                  <a:moveTo>
                    <a:pt x="290" y="33"/>
                  </a:moveTo>
                  <a:lnTo>
                    <a:pt x="250" y="40"/>
                  </a:lnTo>
                  <a:lnTo>
                    <a:pt x="204" y="73"/>
                  </a:lnTo>
                  <a:lnTo>
                    <a:pt x="152" y="139"/>
                  </a:lnTo>
                  <a:lnTo>
                    <a:pt x="132" y="185"/>
                  </a:lnTo>
                  <a:lnTo>
                    <a:pt x="112" y="245"/>
                  </a:lnTo>
                  <a:lnTo>
                    <a:pt x="99" y="311"/>
                  </a:lnTo>
                  <a:lnTo>
                    <a:pt x="92" y="364"/>
                  </a:lnTo>
                  <a:lnTo>
                    <a:pt x="99" y="417"/>
                  </a:lnTo>
                  <a:lnTo>
                    <a:pt x="119" y="450"/>
                  </a:lnTo>
                  <a:lnTo>
                    <a:pt x="145" y="470"/>
                  </a:lnTo>
                  <a:lnTo>
                    <a:pt x="171" y="476"/>
                  </a:lnTo>
                  <a:lnTo>
                    <a:pt x="198" y="476"/>
                  </a:lnTo>
                  <a:lnTo>
                    <a:pt x="217" y="470"/>
                  </a:lnTo>
                  <a:lnTo>
                    <a:pt x="237" y="456"/>
                  </a:lnTo>
                  <a:lnTo>
                    <a:pt x="257" y="450"/>
                  </a:lnTo>
                  <a:lnTo>
                    <a:pt x="270" y="437"/>
                  </a:lnTo>
                  <a:lnTo>
                    <a:pt x="277" y="430"/>
                  </a:lnTo>
                  <a:lnTo>
                    <a:pt x="296" y="417"/>
                  </a:lnTo>
                  <a:lnTo>
                    <a:pt x="310" y="397"/>
                  </a:lnTo>
                  <a:lnTo>
                    <a:pt x="323" y="377"/>
                  </a:lnTo>
                  <a:lnTo>
                    <a:pt x="336" y="357"/>
                  </a:lnTo>
                  <a:lnTo>
                    <a:pt x="336" y="357"/>
                  </a:lnTo>
                  <a:lnTo>
                    <a:pt x="389" y="146"/>
                  </a:lnTo>
                  <a:lnTo>
                    <a:pt x="389" y="139"/>
                  </a:lnTo>
                  <a:lnTo>
                    <a:pt x="389" y="126"/>
                  </a:lnTo>
                  <a:lnTo>
                    <a:pt x="389" y="119"/>
                  </a:lnTo>
                  <a:lnTo>
                    <a:pt x="389" y="106"/>
                  </a:lnTo>
                  <a:lnTo>
                    <a:pt x="382" y="93"/>
                  </a:lnTo>
                  <a:lnTo>
                    <a:pt x="369" y="73"/>
                  </a:lnTo>
                  <a:lnTo>
                    <a:pt x="356" y="60"/>
                  </a:lnTo>
                  <a:lnTo>
                    <a:pt x="343" y="46"/>
                  </a:lnTo>
                  <a:lnTo>
                    <a:pt x="316" y="33"/>
                  </a:lnTo>
                  <a:lnTo>
                    <a:pt x="290" y="33"/>
                  </a:lnTo>
                  <a:close/>
                  <a:moveTo>
                    <a:pt x="290" y="0"/>
                  </a:moveTo>
                  <a:lnTo>
                    <a:pt x="343" y="7"/>
                  </a:lnTo>
                  <a:lnTo>
                    <a:pt x="375" y="33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15" y="46"/>
                  </a:lnTo>
                  <a:lnTo>
                    <a:pt x="428" y="33"/>
                  </a:lnTo>
                  <a:lnTo>
                    <a:pt x="441" y="27"/>
                  </a:lnTo>
                  <a:lnTo>
                    <a:pt x="461" y="20"/>
                  </a:lnTo>
                  <a:lnTo>
                    <a:pt x="474" y="20"/>
                  </a:lnTo>
                  <a:lnTo>
                    <a:pt x="481" y="33"/>
                  </a:lnTo>
                  <a:lnTo>
                    <a:pt x="494" y="40"/>
                  </a:lnTo>
                  <a:lnTo>
                    <a:pt x="494" y="60"/>
                  </a:lnTo>
                  <a:lnTo>
                    <a:pt x="494" y="66"/>
                  </a:lnTo>
                  <a:lnTo>
                    <a:pt x="494" y="79"/>
                  </a:lnTo>
                  <a:lnTo>
                    <a:pt x="487" y="93"/>
                  </a:lnTo>
                  <a:lnTo>
                    <a:pt x="487" y="113"/>
                  </a:lnTo>
                  <a:lnTo>
                    <a:pt x="481" y="132"/>
                  </a:lnTo>
                  <a:lnTo>
                    <a:pt x="474" y="146"/>
                  </a:lnTo>
                  <a:lnTo>
                    <a:pt x="454" y="232"/>
                  </a:lnTo>
                  <a:lnTo>
                    <a:pt x="448" y="251"/>
                  </a:lnTo>
                  <a:lnTo>
                    <a:pt x="441" y="278"/>
                  </a:lnTo>
                  <a:lnTo>
                    <a:pt x="435" y="304"/>
                  </a:lnTo>
                  <a:lnTo>
                    <a:pt x="428" y="331"/>
                  </a:lnTo>
                  <a:lnTo>
                    <a:pt x="422" y="357"/>
                  </a:lnTo>
                  <a:lnTo>
                    <a:pt x="415" y="384"/>
                  </a:lnTo>
                  <a:lnTo>
                    <a:pt x="415" y="403"/>
                  </a:lnTo>
                  <a:lnTo>
                    <a:pt x="408" y="423"/>
                  </a:lnTo>
                  <a:lnTo>
                    <a:pt x="415" y="437"/>
                  </a:lnTo>
                  <a:lnTo>
                    <a:pt x="415" y="456"/>
                  </a:lnTo>
                  <a:lnTo>
                    <a:pt x="422" y="463"/>
                  </a:lnTo>
                  <a:lnTo>
                    <a:pt x="435" y="476"/>
                  </a:lnTo>
                  <a:lnTo>
                    <a:pt x="448" y="476"/>
                  </a:lnTo>
                  <a:lnTo>
                    <a:pt x="481" y="463"/>
                  </a:lnTo>
                  <a:lnTo>
                    <a:pt x="501" y="437"/>
                  </a:lnTo>
                  <a:lnTo>
                    <a:pt x="520" y="397"/>
                  </a:lnTo>
                  <a:lnTo>
                    <a:pt x="533" y="357"/>
                  </a:lnTo>
                  <a:lnTo>
                    <a:pt x="533" y="337"/>
                  </a:lnTo>
                  <a:lnTo>
                    <a:pt x="540" y="331"/>
                  </a:lnTo>
                  <a:lnTo>
                    <a:pt x="547" y="324"/>
                  </a:lnTo>
                  <a:lnTo>
                    <a:pt x="553" y="324"/>
                  </a:lnTo>
                  <a:lnTo>
                    <a:pt x="560" y="324"/>
                  </a:lnTo>
                  <a:lnTo>
                    <a:pt x="566" y="324"/>
                  </a:lnTo>
                  <a:lnTo>
                    <a:pt x="573" y="331"/>
                  </a:lnTo>
                  <a:lnTo>
                    <a:pt x="573" y="337"/>
                  </a:lnTo>
                  <a:lnTo>
                    <a:pt x="566" y="357"/>
                  </a:lnTo>
                  <a:lnTo>
                    <a:pt x="553" y="403"/>
                  </a:lnTo>
                  <a:lnTo>
                    <a:pt x="533" y="450"/>
                  </a:lnTo>
                  <a:lnTo>
                    <a:pt x="520" y="476"/>
                  </a:lnTo>
                  <a:lnTo>
                    <a:pt x="501" y="489"/>
                  </a:lnTo>
                  <a:lnTo>
                    <a:pt x="474" y="503"/>
                  </a:lnTo>
                  <a:lnTo>
                    <a:pt x="448" y="509"/>
                  </a:lnTo>
                  <a:lnTo>
                    <a:pt x="422" y="503"/>
                  </a:lnTo>
                  <a:lnTo>
                    <a:pt x="382" y="496"/>
                  </a:lnTo>
                  <a:lnTo>
                    <a:pt x="356" y="470"/>
                  </a:lnTo>
                  <a:lnTo>
                    <a:pt x="329" y="430"/>
                  </a:lnTo>
                  <a:lnTo>
                    <a:pt x="283" y="470"/>
                  </a:lnTo>
                  <a:lnTo>
                    <a:pt x="231" y="496"/>
                  </a:lnTo>
                  <a:lnTo>
                    <a:pt x="171" y="509"/>
                  </a:lnTo>
                  <a:lnTo>
                    <a:pt x="105" y="496"/>
                  </a:lnTo>
                  <a:lnTo>
                    <a:pt x="46" y="456"/>
                  </a:lnTo>
                  <a:lnTo>
                    <a:pt x="13" y="397"/>
                  </a:lnTo>
                  <a:lnTo>
                    <a:pt x="0" y="324"/>
                  </a:lnTo>
                  <a:lnTo>
                    <a:pt x="13" y="225"/>
                  </a:lnTo>
                  <a:lnTo>
                    <a:pt x="59" y="139"/>
                  </a:lnTo>
                  <a:lnTo>
                    <a:pt x="125" y="66"/>
                  </a:lnTo>
                  <a:lnTo>
                    <a:pt x="204" y="2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/>
            </p:cNvSpPr>
            <p:nvPr/>
          </p:nvSpPr>
          <p:spPr bwMode="auto">
            <a:xfrm>
              <a:off x="4321" y="4671"/>
              <a:ext cx="619" cy="734"/>
            </a:xfrm>
            <a:custGeom>
              <a:avLst/>
              <a:gdLst/>
              <a:ahLst/>
              <a:cxnLst>
                <a:cxn ang="0">
                  <a:pos x="382" y="0"/>
                </a:cxn>
                <a:cxn ang="0">
                  <a:pos x="579" y="0"/>
                </a:cxn>
                <a:cxn ang="0">
                  <a:pos x="586" y="0"/>
                </a:cxn>
                <a:cxn ang="0">
                  <a:pos x="593" y="0"/>
                </a:cxn>
                <a:cxn ang="0">
                  <a:pos x="606" y="0"/>
                </a:cxn>
                <a:cxn ang="0">
                  <a:pos x="612" y="7"/>
                </a:cxn>
                <a:cxn ang="0">
                  <a:pos x="619" y="13"/>
                </a:cxn>
                <a:cxn ang="0">
                  <a:pos x="619" y="27"/>
                </a:cxn>
                <a:cxn ang="0">
                  <a:pos x="619" y="40"/>
                </a:cxn>
                <a:cxn ang="0">
                  <a:pos x="612" y="46"/>
                </a:cxn>
                <a:cxn ang="0">
                  <a:pos x="599" y="53"/>
                </a:cxn>
                <a:cxn ang="0">
                  <a:pos x="586" y="53"/>
                </a:cxn>
                <a:cxn ang="0">
                  <a:pos x="579" y="53"/>
                </a:cxn>
                <a:cxn ang="0">
                  <a:pos x="382" y="53"/>
                </a:cxn>
                <a:cxn ang="0">
                  <a:pos x="283" y="66"/>
                </a:cxn>
                <a:cxn ang="0">
                  <a:pos x="198" y="106"/>
                </a:cxn>
                <a:cxn ang="0">
                  <a:pos x="125" y="165"/>
                </a:cxn>
                <a:cxn ang="0">
                  <a:pos x="79" y="245"/>
                </a:cxn>
                <a:cxn ang="0">
                  <a:pos x="53" y="337"/>
                </a:cxn>
                <a:cxn ang="0">
                  <a:pos x="579" y="337"/>
                </a:cxn>
                <a:cxn ang="0">
                  <a:pos x="586" y="337"/>
                </a:cxn>
                <a:cxn ang="0">
                  <a:pos x="593" y="337"/>
                </a:cxn>
                <a:cxn ang="0">
                  <a:pos x="606" y="344"/>
                </a:cxn>
                <a:cxn ang="0">
                  <a:pos x="612" y="344"/>
                </a:cxn>
                <a:cxn ang="0">
                  <a:pos x="619" y="357"/>
                </a:cxn>
                <a:cxn ang="0">
                  <a:pos x="619" y="370"/>
                </a:cxn>
                <a:cxn ang="0">
                  <a:pos x="619" y="384"/>
                </a:cxn>
                <a:cxn ang="0">
                  <a:pos x="612" y="390"/>
                </a:cxn>
                <a:cxn ang="0">
                  <a:pos x="599" y="390"/>
                </a:cxn>
                <a:cxn ang="0">
                  <a:pos x="586" y="390"/>
                </a:cxn>
                <a:cxn ang="0">
                  <a:pos x="579" y="390"/>
                </a:cxn>
                <a:cxn ang="0">
                  <a:pos x="53" y="390"/>
                </a:cxn>
                <a:cxn ang="0">
                  <a:pos x="79" y="489"/>
                </a:cxn>
                <a:cxn ang="0">
                  <a:pos x="125" y="562"/>
                </a:cxn>
                <a:cxn ang="0">
                  <a:pos x="198" y="628"/>
                </a:cxn>
                <a:cxn ang="0">
                  <a:pos x="283" y="668"/>
                </a:cxn>
                <a:cxn ang="0">
                  <a:pos x="382" y="681"/>
                </a:cxn>
                <a:cxn ang="0">
                  <a:pos x="579" y="681"/>
                </a:cxn>
                <a:cxn ang="0">
                  <a:pos x="586" y="681"/>
                </a:cxn>
                <a:cxn ang="0">
                  <a:pos x="593" y="681"/>
                </a:cxn>
                <a:cxn ang="0">
                  <a:pos x="606" y="681"/>
                </a:cxn>
                <a:cxn ang="0">
                  <a:pos x="612" y="688"/>
                </a:cxn>
                <a:cxn ang="0">
                  <a:pos x="619" y="694"/>
                </a:cxn>
                <a:cxn ang="0">
                  <a:pos x="619" y="708"/>
                </a:cxn>
                <a:cxn ang="0">
                  <a:pos x="619" y="721"/>
                </a:cxn>
                <a:cxn ang="0">
                  <a:pos x="612" y="727"/>
                </a:cxn>
                <a:cxn ang="0">
                  <a:pos x="606" y="734"/>
                </a:cxn>
                <a:cxn ang="0">
                  <a:pos x="593" y="734"/>
                </a:cxn>
                <a:cxn ang="0">
                  <a:pos x="586" y="734"/>
                </a:cxn>
                <a:cxn ang="0">
                  <a:pos x="579" y="734"/>
                </a:cxn>
                <a:cxn ang="0">
                  <a:pos x="382" y="734"/>
                </a:cxn>
                <a:cxn ang="0">
                  <a:pos x="277" y="721"/>
                </a:cxn>
                <a:cxn ang="0">
                  <a:pos x="191" y="688"/>
                </a:cxn>
                <a:cxn ang="0">
                  <a:pos x="112" y="628"/>
                </a:cxn>
                <a:cxn ang="0">
                  <a:pos x="53" y="555"/>
                </a:cxn>
                <a:cxn ang="0">
                  <a:pos x="13" y="463"/>
                </a:cxn>
                <a:cxn ang="0">
                  <a:pos x="0" y="364"/>
                </a:cxn>
                <a:cxn ang="0">
                  <a:pos x="20" y="251"/>
                </a:cxn>
                <a:cxn ang="0">
                  <a:pos x="73" y="146"/>
                </a:cxn>
                <a:cxn ang="0">
                  <a:pos x="158" y="66"/>
                </a:cxn>
                <a:cxn ang="0">
                  <a:pos x="257" y="13"/>
                </a:cxn>
                <a:cxn ang="0">
                  <a:pos x="382" y="0"/>
                </a:cxn>
              </a:cxnLst>
              <a:rect l="0" t="0" r="r" b="b"/>
              <a:pathLst>
                <a:path w="619" h="734">
                  <a:moveTo>
                    <a:pt x="382" y="0"/>
                  </a:moveTo>
                  <a:lnTo>
                    <a:pt x="579" y="0"/>
                  </a:lnTo>
                  <a:lnTo>
                    <a:pt x="586" y="0"/>
                  </a:lnTo>
                  <a:lnTo>
                    <a:pt x="593" y="0"/>
                  </a:lnTo>
                  <a:lnTo>
                    <a:pt x="606" y="0"/>
                  </a:lnTo>
                  <a:lnTo>
                    <a:pt x="612" y="7"/>
                  </a:lnTo>
                  <a:lnTo>
                    <a:pt x="619" y="13"/>
                  </a:lnTo>
                  <a:lnTo>
                    <a:pt x="619" y="27"/>
                  </a:lnTo>
                  <a:lnTo>
                    <a:pt x="619" y="40"/>
                  </a:lnTo>
                  <a:lnTo>
                    <a:pt x="612" y="46"/>
                  </a:lnTo>
                  <a:lnTo>
                    <a:pt x="599" y="53"/>
                  </a:lnTo>
                  <a:lnTo>
                    <a:pt x="586" y="53"/>
                  </a:lnTo>
                  <a:lnTo>
                    <a:pt x="579" y="53"/>
                  </a:lnTo>
                  <a:lnTo>
                    <a:pt x="382" y="53"/>
                  </a:lnTo>
                  <a:lnTo>
                    <a:pt x="283" y="66"/>
                  </a:lnTo>
                  <a:lnTo>
                    <a:pt x="198" y="106"/>
                  </a:lnTo>
                  <a:lnTo>
                    <a:pt x="125" y="165"/>
                  </a:lnTo>
                  <a:lnTo>
                    <a:pt x="79" y="245"/>
                  </a:lnTo>
                  <a:lnTo>
                    <a:pt x="53" y="337"/>
                  </a:lnTo>
                  <a:lnTo>
                    <a:pt x="579" y="337"/>
                  </a:lnTo>
                  <a:lnTo>
                    <a:pt x="586" y="337"/>
                  </a:lnTo>
                  <a:lnTo>
                    <a:pt x="593" y="337"/>
                  </a:lnTo>
                  <a:lnTo>
                    <a:pt x="606" y="344"/>
                  </a:lnTo>
                  <a:lnTo>
                    <a:pt x="612" y="344"/>
                  </a:lnTo>
                  <a:lnTo>
                    <a:pt x="619" y="357"/>
                  </a:lnTo>
                  <a:lnTo>
                    <a:pt x="619" y="370"/>
                  </a:lnTo>
                  <a:lnTo>
                    <a:pt x="619" y="384"/>
                  </a:lnTo>
                  <a:lnTo>
                    <a:pt x="612" y="390"/>
                  </a:lnTo>
                  <a:lnTo>
                    <a:pt x="599" y="390"/>
                  </a:lnTo>
                  <a:lnTo>
                    <a:pt x="586" y="390"/>
                  </a:lnTo>
                  <a:lnTo>
                    <a:pt x="579" y="390"/>
                  </a:lnTo>
                  <a:lnTo>
                    <a:pt x="53" y="390"/>
                  </a:lnTo>
                  <a:lnTo>
                    <a:pt x="79" y="489"/>
                  </a:lnTo>
                  <a:lnTo>
                    <a:pt x="125" y="562"/>
                  </a:lnTo>
                  <a:lnTo>
                    <a:pt x="198" y="628"/>
                  </a:lnTo>
                  <a:lnTo>
                    <a:pt x="283" y="668"/>
                  </a:lnTo>
                  <a:lnTo>
                    <a:pt x="382" y="681"/>
                  </a:lnTo>
                  <a:lnTo>
                    <a:pt x="579" y="681"/>
                  </a:lnTo>
                  <a:lnTo>
                    <a:pt x="586" y="681"/>
                  </a:lnTo>
                  <a:lnTo>
                    <a:pt x="593" y="681"/>
                  </a:lnTo>
                  <a:lnTo>
                    <a:pt x="606" y="681"/>
                  </a:lnTo>
                  <a:lnTo>
                    <a:pt x="612" y="688"/>
                  </a:lnTo>
                  <a:lnTo>
                    <a:pt x="619" y="694"/>
                  </a:lnTo>
                  <a:lnTo>
                    <a:pt x="619" y="708"/>
                  </a:lnTo>
                  <a:lnTo>
                    <a:pt x="619" y="721"/>
                  </a:lnTo>
                  <a:lnTo>
                    <a:pt x="612" y="727"/>
                  </a:lnTo>
                  <a:lnTo>
                    <a:pt x="606" y="734"/>
                  </a:lnTo>
                  <a:lnTo>
                    <a:pt x="593" y="734"/>
                  </a:lnTo>
                  <a:lnTo>
                    <a:pt x="586" y="734"/>
                  </a:lnTo>
                  <a:lnTo>
                    <a:pt x="579" y="734"/>
                  </a:lnTo>
                  <a:lnTo>
                    <a:pt x="382" y="734"/>
                  </a:lnTo>
                  <a:lnTo>
                    <a:pt x="277" y="721"/>
                  </a:lnTo>
                  <a:lnTo>
                    <a:pt x="191" y="688"/>
                  </a:lnTo>
                  <a:lnTo>
                    <a:pt x="112" y="628"/>
                  </a:lnTo>
                  <a:lnTo>
                    <a:pt x="53" y="555"/>
                  </a:lnTo>
                  <a:lnTo>
                    <a:pt x="13" y="463"/>
                  </a:lnTo>
                  <a:lnTo>
                    <a:pt x="0" y="364"/>
                  </a:lnTo>
                  <a:lnTo>
                    <a:pt x="20" y="251"/>
                  </a:lnTo>
                  <a:lnTo>
                    <a:pt x="73" y="146"/>
                  </a:lnTo>
                  <a:lnTo>
                    <a:pt x="158" y="66"/>
                  </a:lnTo>
                  <a:lnTo>
                    <a:pt x="257" y="13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5124" y="4559"/>
              <a:ext cx="665" cy="760"/>
            </a:xfrm>
            <a:custGeom>
              <a:avLst/>
              <a:gdLst/>
              <a:ahLst/>
              <a:cxnLst>
                <a:cxn ang="0">
                  <a:pos x="639" y="0"/>
                </a:cxn>
                <a:cxn ang="0">
                  <a:pos x="665" y="258"/>
                </a:cxn>
                <a:cxn ang="0">
                  <a:pos x="632" y="258"/>
                </a:cxn>
                <a:cxn ang="0">
                  <a:pos x="619" y="172"/>
                </a:cxn>
                <a:cxn ang="0">
                  <a:pos x="593" y="112"/>
                </a:cxn>
                <a:cxn ang="0">
                  <a:pos x="560" y="66"/>
                </a:cxn>
                <a:cxn ang="0">
                  <a:pos x="501" y="46"/>
                </a:cxn>
                <a:cxn ang="0">
                  <a:pos x="415" y="39"/>
                </a:cxn>
                <a:cxn ang="0">
                  <a:pos x="277" y="39"/>
                </a:cxn>
                <a:cxn ang="0">
                  <a:pos x="257" y="39"/>
                </a:cxn>
                <a:cxn ang="0">
                  <a:pos x="237" y="39"/>
                </a:cxn>
                <a:cxn ang="0">
                  <a:pos x="231" y="46"/>
                </a:cxn>
                <a:cxn ang="0">
                  <a:pos x="224" y="53"/>
                </a:cxn>
                <a:cxn ang="0">
                  <a:pos x="224" y="66"/>
                </a:cxn>
                <a:cxn ang="0">
                  <a:pos x="224" y="79"/>
                </a:cxn>
                <a:cxn ang="0">
                  <a:pos x="224" y="667"/>
                </a:cxn>
                <a:cxn ang="0">
                  <a:pos x="224" y="694"/>
                </a:cxn>
                <a:cxn ang="0">
                  <a:pos x="237" y="707"/>
                </a:cxn>
                <a:cxn ang="0">
                  <a:pos x="264" y="720"/>
                </a:cxn>
                <a:cxn ang="0">
                  <a:pos x="330" y="720"/>
                </a:cxn>
                <a:cxn ang="0">
                  <a:pos x="369" y="720"/>
                </a:cxn>
                <a:cxn ang="0">
                  <a:pos x="369" y="760"/>
                </a:cxn>
                <a:cxn ang="0">
                  <a:pos x="336" y="760"/>
                </a:cxn>
                <a:cxn ang="0">
                  <a:pos x="283" y="760"/>
                </a:cxn>
                <a:cxn ang="0">
                  <a:pos x="218" y="753"/>
                </a:cxn>
                <a:cxn ang="0">
                  <a:pos x="172" y="753"/>
                </a:cxn>
                <a:cxn ang="0">
                  <a:pos x="125" y="753"/>
                </a:cxn>
                <a:cxn ang="0">
                  <a:pos x="73" y="760"/>
                </a:cxn>
                <a:cxn ang="0">
                  <a:pos x="20" y="760"/>
                </a:cxn>
                <a:cxn ang="0">
                  <a:pos x="0" y="760"/>
                </a:cxn>
                <a:cxn ang="0">
                  <a:pos x="0" y="720"/>
                </a:cxn>
                <a:cxn ang="0">
                  <a:pos x="27" y="720"/>
                </a:cxn>
                <a:cxn ang="0">
                  <a:pos x="60" y="720"/>
                </a:cxn>
                <a:cxn ang="0">
                  <a:pos x="86" y="720"/>
                </a:cxn>
                <a:cxn ang="0">
                  <a:pos x="99" y="714"/>
                </a:cxn>
                <a:cxn ang="0">
                  <a:pos x="106" y="707"/>
                </a:cxn>
                <a:cxn ang="0">
                  <a:pos x="112" y="694"/>
                </a:cxn>
                <a:cxn ang="0">
                  <a:pos x="119" y="687"/>
                </a:cxn>
                <a:cxn ang="0">
                  <a:pos x="119" y="667"/>
                </a:cxn>
                <a:cxn ang="0">
                  <a:pos x="119" y="86"/>
                </a:cxn>
                <a:cxn ang="0">
                  <a:pos x="119" y="72"/>
                </a:cxn>
                <a:cxn ang="0">
                  <a:pos x="112" y="59"/>
                </a:cxn>
                <a:cxn ang="0">
                  <a:pos x="106" y="53"/>
                </a:cxn>
                <a:cxn ang="0">
                  <a:pos x="99" y="46"/>
                </a:cxn>
                <a:cxn ang="0">
                  <a:pos x="86" y="39"/>
                </a:cxn>
                <a:cxn ang="0">
                  <a:pos x="60" y="39"/>
                </a:cxn>
                <a:cxn ang="0">
                  <a:pos x="27" y="39"/>
                </a:cxn>
                <a:cxn ang="0">
                  <a:pos x="0" y="39"/>
                </a:cxn>
                <a:cxn ang="0">
                  <a:pos x="0" y="0"/>
                </a:cxn>
                <a:cxn ang="0">
                  <a:pos x="639" y="0"/>
                </a:cxn>
                <a:cxn ang="0">
                  <a:pos x="639" y="0"/>
                </a:cxn>
              </a:cxnLst>
              <a:rect l="0" t="0" r="r" b="b"/>
              <a:pathLst>
                <a:path w="665" h="760">
                  <a:moveTo>
                    <a:pt x="639" y="0"/>
                  </a:moveTo>
                  <a:lnTo>
                    <a:pt x="665" y="258"/>
                  </a:lnTo>
                  <a:lnTo>
                    <a:pt x="632" y="258"/>
                  </a:lnTo>
                  <a:lnTo>
                    <a:pt x="619" y="172"/>
                  </a:lnTo>
                  <a:lnTo>
                    <a:pt x="593" y="112"/>
                  </a:lnTo>
                  <a:lnTo>
                    <a:pt x="560" y="66"/>
                  </a:lnTo>
                  <a:lnTo>
                    <a:pt x="501" y="46"/>
                  </a:lnTo>
                  <a:lnTo>
                    <a:pt x="415" y="39"/>
                  </a:lnTo>
                  <a:lnTo>
                    <a:pt x="277" y="39"/>
                  </a:lnTo>
                  <a:lnTo>
                    <a:pt x="257" y="39"/>
                  </a:lnTo>
                  <a:lnTo>
                    <a:pt x="237" y="39"/>
                  </a:lnTo>
                  <a:lnTo>
                    <a:pt x="231" y="46"/>
                  </a:lnTo>
                  <a:lnTo>
                    <a:pt x="224" y="53"/>
                  </a:lnTo>
                  <a:lnTo>
                    <a:pt x="224" y="66"/>
                  </a:lnTo>
                  <a:lnTo>
                    <a:pt x="224" y="79"/>
                  </a:lnTo>
                  <a:lnTo>
                    <a:pt x="224" y="667"/>
                  </a:lnTo>
                  <a:lnTo>
                    <a:pt x="224" y="694"/>
                  </a:lnTo>
                  <a:lnTo>
                    <a:pt x="237" y="707"/>
                  </a:lnTo>
                  <a:lnTo>
                    <a:pt x="264" y="720"/>
                  </a:lnTo>
                  <a:lnTo>
                    <a:pt x="330" y="720"/>
                  </a:lnTo>
                  <a:lnTo>
                    <a:pt x="369" y="720"/>
                  </a:lnTo>
                  <a:lnTo>
                    <a:pt x="369" y="760"/>
                  </a:lnTo>
                  <a:lnTo>
                    <a:pt x="336" y="760"/>
                  </a:lnTo>
                  <a:lnTo>
                    <a:pt x="283" y="760"/>
                  </a:lnTo>
                  <a:lnTo>
                    <a:pt x="218" y="753"/>
                  </a:lnTo>
                  <a:lnTo>
                    <a:pt x="172" y="753"/>
                  </a:lnTo>
                  <a:lnTo>
                    <a:pt x="125" y="753"/>
                  </a:lnTo>
                  <a:lnTo>
                    <a:pt x="73" y="760"/>
                  </a:lnTo>
                  <a:lnTo>
                    <a:pt x="20" y="760"/>
                  </a:lnTo>
                  <a:lnTo>
                    <a:pt x="0" y="760"/>
                  </a:lnTo>
                  <a:lnTo>
                    <a:pt x="0" y="720"/>
                  </a:lnTo>
                  <a:lnTo>
                    <a:pt x="27" y="720"/>
                  </a:lnTo>
                  <a:lnTo>
                    <a:pt x="60" y="720"/>
                  </a:lnTo>
                  <a:lnTo>
                    <a:pt x="86" y="720"/>
                  </a:lnTo>
                  <a:lnTo>
                    <a:pt x="99" y="714"/>
                  </a:lnTo>
                  <a:lnTo>
                    <a:pt x="106" y="707"/>
                  </a:lnTo>
                  <a:lnTo>
                    <a:pt x="112" y="694"/>
                  </a:lnTo>
                  <a:lnTo>
                    <a:pt x="119" y="687"/>
                  </a:lnTo>
                  <a:lnTo>
                    <a:pt x="119" y="667"/>
                  </a:lnTo>
                  <a:lnTo>
                    <a:pt x="119" y="86"/>
                  </a:lnTo>
                  <a:lnTo>
                    <a:pt x="119" y="72"/>
                  </a:lnTo>
                  <a:lnTo>
                    <a:pt x="112" y="59"/>
                  </a:lnTo>
                  <a:lnTo>
                    <a:pt x="106" y="53"/>
                  </a:lnTo>
                  <a:lnTo>
                    <a:pt x="99" y="46"/>
                  </a:lnTo>
                  <a:lnTo>
                    <a:pt x="86" y="39"/>
                  </a:lnTo>
                  <a:lnTo>
                    <a:pt x="60" y="39"/>
                  </a:lnTo>
                  <a:lnTo>
                    <a:pt x="27" y="39"/>
                  </a:lnTo>
                  <a:lnTo>
                    <a:pt x="0" y="39"/>
                  </a:lnTo>
                  <a:lnTo>
                    <a:pt x="0" y="0"/>
                  </a:lnTo>
                  <a:lnTo>
                    <a:pt x="639" y="0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 noEditPoints="1"/>
            </p:cNvSpPr>
            <p:nvPr/>
          </p:nvSpPr>
          <p:spPr bwMode="auto">
            <a:xfrm>
              <a:off x="5921" y="4949"/>
              <a:ext cx="270" cy="535"/>
            </a:xfrm>
            <a:custGeom>
              <a:avLst/>
              <a:gdLst/>
              <a:ahLst/>
              <a:cxnLst>
                <a:cxn ang="0">
                  <a:pos x="151" y="185"/>
                </a:cxn>
                <a:cxn ang="0">
                  <a:pos x="191" y="205"/>
                </a:cxn>
                <a:cxn ang="0">
                  <a:pos x="211" y="244"/>
                </a:cxn>
                <a:cxn ang="0">
                  <a:pos x="204" y="271"/>
                </a:cxn>
                <a:cxn ang="0">
                  <a:pos x="184" y="311"/>
                </a:cxn>
                <a:cxn ang="0">
                  <a:pos x="158" y="377"/>
                </a:cxn>
                <a:cxn ang="0">
                  <a:pos x="145" y="416"/>
                </a:cxn>
                <a:cxn ang="0">
                  <a:pos x="132" y="449"/>
                </a:cxn>
                <a:cxn ang="0">
                  <a:pos x="125" y="476"/>
                </a:cxn>
                <a:cxn ang="0">
                  <a:pos x="132" y="496"/>
                </a:cxn>
                <a:cxn ang="0">
                  <a:pos x="151" y="509"/>
                </a:cxn>
                <a:cxn ang="0">
                  <a:pos x="191" y="489"/>
                </a:cxn>
                <a:cxn ang="0">
                  <a:pos x="224" y="443"/>
                </a:cxn>
                <a:cxn ang="0">
                  <a:pos x="244" y="410"/>
                </a:cxn>
                <a:cxn ang="0">
                  <a:pos x="257" y="403"/>
                </a:cxn>
                <a:cxn ang="0">
                  <a:pos x="263" y="403"/>
                </a:cxn>
                <a:cxn ang="0">
                  <a:pos x="270" y="410"/>
                </a:cxn>
                <a:cxn ang="0">
                  <a:pos x="244" y="482"/>
                </a:cxn>
                <a:cxn ang="0">
                  <a:pos x="145" y="535"/>
                </a:cxn>
                <a:cxn ang="0">
                  <a:pos x="99" y="522"/>
                </a:cxn>
                <a:cxn ang="0">
                  <a:pos x="66" y="489"/>
                </a:cxn>
                <a:cxn ang="0">
                  <a:pos x="66" y="443"/>
                </a:cxn>
                <a:cxn ang="0">
                  <a:pos x="79" y="416"/>
                </a:cxn>
                <a:cxn ang="0">
                  <a:pos x="79" y="403"/>
                </a:cxn>
                <a:cxn ang="0">
                  <a:pos x="86" y="390"/>
                </a:cxn>
                <a:cxn ang="0">
                  <a:pos x="112" y="317"/>
                </a:cxn>
                <a:cxn ang="0">
                  <a:pos x="138" y="264"/>
                </a:cxn>
                <a:cxn ang="0">
                  <a:pos x="145" y="238"/>
                </a:cxn>
                <a:cxn ang="0">
                  <a:pos x="138" y="218"/>
                </a:cxn>
                <a:cxn ang="0">
                  <a:pos x="118" y="205"/>
                </a:cxn>
                <a:cxn ang="0">
                  <a:pos x="79" y="218"/>
                </a:cxn>
                <a:cxn ang="0">
                  <a:pos x="46" y="264"/>
                </a:cxn>
                <a:cxn ang="0">
                  <a:pos x="26" y="304"/>
                </a:cxn>
                <a:cxn ang="0">
                  <a:pos x="13" y="311"/>
                </a:cxn>
                <a:cxn ang="0">
                  <a:pos x="7" y="311"/>
                </a:cxn>
                <a:cxn ang="0">
                  <a:pos x="0" y="297"/>
                </a:cxn>
                <a:cxn ang="0">
                  <a:pos x="33" y="231"/>
                </a:cxn>
                <a:cxn ang="0">
                  <a:pos x="125" y="178"/>
                </a:cxn>
                <a:cxn ang="0">
                  <a:pos x="217" y="6"/>
                </a:cxn>
                <a:cxn ang="0">
                  <a:pos x="230" y="20"/>
                </a:cxn>
                <a:cxn ang="0">
                  <a:pos x="230" y="53"/>
                </a:cxn>
                <a:cxn ang="0">
                  <a:pos x="204" y="79"/>
                </a:cxn>
                <a:cxn ang="0">
                  <a:pos x="178" y="79"/>
                </a:cxn>
                <a:cxn ang="0">
                  <a:pos x="158" y="66"/>
                </a:cxn>
                <a:cxn ang="0">
                  <a:pos x="158" y="33"/>
                </a:cxn>
                <a:cxn ang="0">
                  <a:pos x="184" y="6"/>
                </a:cxn>
              </a:cxnLst>
              <a:rect l="0" t="0" r="r" b="b"/>
              <a:pathLst>
                <a:path w="270" h="535">
                  <a:moveTo>
                    <a:pt x="125" y="178"/>
                  </a:moveTo>
                  <a:lnTo>
                    <a:pt x="151" y="185"/>
                  </a:lnTo>
                  <a:lnTo>
                    <a:pt x="178" y="191"/>
                  </a:lnTo>
                  <a:lnTo>
                    <a:pt x="191" y="205"/>
                  </a:lnTo>
                  <a:lnTo>
                    <a:pt x="204" y="225"/>
                  </a:lnTo>
                  <a:lnTo>
                    <a:pt x="211" y="244"/>
                  </a:lnTo>
                  <a:lnTo>
                    <a:pt x="204" y="258"/>
                  </a:lnTo>
                  <a:lnTo>
                    <a:pt x="204" y="271"/>
                  </a:lnTo>
                  <a:lnTo>
                    <a:pt x="198" y="284"/>
                  </a:lnTo>
                  <a:lnTo>
                    <a:pt x="184" y="311"/>
                  </a:lnTo>
                  <a:lnTo>
                    <a:pt x="171" y="350"/>
                  </a:lnTo>
                  <a:lnTo>
                    <a:pt x="158" y="377"/>
                  </a:lnTo>
                  <a:lnTo>
                    <a:pt x="151" y="396"/>
                  </a:lnTo>
                  <a:lnTo>
                    <a:pt x="145" y="416"/>
                  </a:lnTo>
                  <a:lnTo>
                    <a:pt x="138" y="436"/>
                  </a:lnTo>
                  <a:lnTo>
                    <a:pt x="132" y="449"/>
                  </a:lnTo>
                  <a:lnTo>
                    <a:pt x="125" y="463"/>
                  </a:lnTo>
                  <a:lnTo>
                    <a:pt x="125" y="476"/>
                  </a:lnTo>
                  <a:lnTo>
                    <a:pt x="125" y="489"/>
                  </a:lnTo>
                  <a:lnTo>
                    <a:pt x="132" y="496"/>
                  </a:lnTo>
                  <a:lnTo>
                    <a:pt x="138" y="502"/>
                  </a:lnTo>
                  <a:lnTo>
                    <a:pt x="151" y="509"/>
                  </a:lnTo>
                  <a:lnTo>
                    <a:pt x="171" y="502"/>
                  </a:lnTo>
                  <a:lnTo>
                    <a:pt x="191" y="489"/>
                  </a:lnTo>
                  <a:lnTo>
                    <a:pt x="211" y="469"/>
                  </a:lnTo>
                  <a:lnTo>
                    <a:pt x="224" y="443"/>
                  </a:lnTo>
                  <a:lnTo>
                    <a:pt x="237" y="416"/>
                  </a:lnTo>
                  <a:lnTo>
                    <a:pt x="244" y="410"/>
                  </a:lnTo>
                  <a:lnTo>
                    <a:pt x="244" y="403"/>
                  </a:lnTo>
                  <a:lnTo>
                    <a:pt x="257" y="403"/>
                  </a:lnTo>
                  <a:lnTo>
                    <a:pt x="263" y="403"/>
                  </a:lnTo>
                  <a:lnTo>
                    <a:pt x="263" y="403"/>
                  </a:lnTo>
                  <a:lnTo>
                    <a:pt x="270" y="403"/>
                  </a:lnTo>
                  <a:lnTo>
                    <a:pt x="270" y="410"/>
                  </a:lnTo>
                  <a:lnTo>
                    <a:pt x="263" y="436"/>
                  </a:lnTo>
                  <a:lnTo>
                    <a:pt x="244" y="482"/>
                  </a:lnTo>
                  <a:lnTo>
                    <a:pt x="198" y="515"/>
                  </a:lnTo>
                  <a:lnTo>
                    <a:pt x="145" y="535"/>
                  </a:lnTo>
                  <a:lnTo>
                    <a:pt x="118" y="529"/>
                  </a:lnTo>
                  <a:lnTo>
                    <a:pt x="99" y="522"/>
                  </a:lnTo>
                  <a:lnTo>
                    <a:pt x="79" y="502"/>
                  </a:lnTo>
                  <a:lnTo>
                    <a:pt x="66" y="489"/>
                  </a:lnTo>
                  <a:lnTo>
                    <a:pt x="59" y="463"/>
                  </a:lnTo>
                  <a:lnTo>
                    <a:pt x="66" y="443"/>
                  </a:lnTo>
                  <a:lnTo>
                    <a:pt x="72" y="430"/>
                  </a:lnTo>
                  <a:lnTo>
                    <a:pt x="79" y="416"/>
                  </a:lnTo>
                  <a:lnTo>
                    <a:pt x="79" y="410"/>
                  </a:lnTo>
                  <a:lnTo>
                    <a:pt x="79" y="403"/>
                  </a:lnTo>
                  <a:lnTo>
                    <a:pt x="86" y="396"/>
                  </a:lnTo>
                  <a:lnTo>
                    <a:pt x="86" y="390"/>
                  </a:lnTo>
                  <a:lnTo>
                    <a:pt x="99" y="357"/>
                  </a:lnTo>
                  <a:lnTo>
                    <a:pt x="112" y="317"/>
                  </a:lnTo>
                  <a:lnTo>
                    <a:pt x="132" y="284"/>
                  </a:lnTo>
                  <a:lnTo>
                    <a:pt x="138" y="264"/>
                  </a:lnTo>
                  <a:lnTo>
                    <a:pt x="145" y="251"/>
                  </a:lnTo>
                  <a:lnTo>
                    <a:pt x="145" y="238"/>
                  </a:lnTo>
                  <a:lnTo>
                    <a:pt x="145" y="231"/>
                  </a:lnTo>
                  <a:lnTo>
                    <a:pt x="138" y="218"/>
                  </a:lnTo>
                  <a:lnTo>
                    <a:pt x="132" y="205"/>
                  </a:lnTo>
                  <a:lnTo>
                    <a:pt x="118" y="205"/>
                  </a:lnTo>
                  <a:lnTo>
                    <a:pt x="99" y="205"/>
                  </a:lnTo>
                  <a:lnTo>
                    <a:pt x="79" y="218"/>
                  </a:lnTo>
                  <a:lnTo>
                    <a:pt x="59" y="238"/>
                  </a:lnTo>
                  <a:lnTo>
                    <a:pt x="46" y="264"/>
                  </a:lnTo>
                  <a:lnTo>
                    <a:pt x="33" y="291"/>
                  </a:lnTo>
                  <a:lnTo>
                    <a:pt x="26" y="304"/>
                  </a:lnTo>
                  <a:lnTo>
                    <a:pt x="20" y="311"/>
                  </a:lnTo>
                  <a:lnTo>
                    <a:pt x="13" y="311"/>
                  </a:lnTo>
                  <a:lnTo>
                    <a:pt x="13" y="311"/>
                  </a:lnTo>
                  <a:lnTo>
                    <a:pt x="7" y="311"/>
                  </a:lnTo>
                  <a:lnTo>
                    <a:pt x="0" y="304"/>
                  </a:lnTo>
                  <a:lnTo>
                    <a:pt x="0" y="297"/>
                  </a:lnTo>
                  <a:lnTo>
                    <a:pt x="7" y="271"/>
                  </a:lnTo>
                  <a:lnTo>
                    <a:pt x="33" y="231"/>
                  </a:lnTo>
                  <a:lnTo>
                    <a:pt x="66" y="191"/>
                  </a:lnTo>
                  <a:lnTo>
                    <a:pt x="125" y="178"/>
                  </a:lnTo>
                  <a:close/>
                  <a:moveTo>
                    <a:pt x="198" y="0"/>
                  </a:moveTo>
                  <a:lnTo>
                    <a:pt x="217" y="6"/>
                  </a:lnTo>
                  <a:lnTo>
                    <a:pt x="224" y="13"/>
                  </a:lnTo>
                  <a:lnTo>
                    <a:pt x="230" y="20"/>
                  </a:lnTo>
                  <a:lnTo>
                    <a:pt x="237" y="33"/>
                  </a:lnTo>
                  <a:lnTo>
                    <a:pt x="230" y="53"/>
                  </a:lnTo>
                  <a:lnTo>
                    <a:pt x="224" y="66"/>
                  </a:lnTo>
                  <a:lnTo>
                    <a:pt x="204" y="79"/>
                  </a:lnTo>
                  <a:lnTo>
                    <a:pt x="191" y="79"/>
                  </a:lnTo>
                  <a:lnTo>
                    <a:pt x="178" y="79"/>
                  </a:lnTo>
                  <a:lnTo>
                    <a:pt x="165" y="72"/>
                  </a:lnTo>
                  <a:lnTo>
                    <a:pt x="158" y="66"/>
                  </a:lnTo>
                  <a:lnTo>
                    <a:pt x="151" y="46"/>
                  </a:lnTo>
                  <a:lnTo>
                    <a:pt x="158" y="33"/>
                  </a:lnTo>
                  <a:lnTo>
                    <a:pt x="171" y="13"/>
                  </a:lnTo>
                  <a:lnTo>
                    <a:pt x="184" y="6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66"/>
            <p:cNvSpPr>
              <a:spLocks noEditPoints="1"/>
            </p:cNvSpPr>
            <p:nvPr/>
          </p:nvSpPr>
          <p:spPr bwMode="auto">
            <a:xfrm>
              <a:off x="6296" y="4949"/>
              <a:ext cx="369" cy="687"/>
            </a:xfrm>
            <a:custGeom>
              <a:avLst/>
              <a:gdLst/>
              <a:ahLst/>
              <a:cxnLst>
                <a:cxn ang="0">
                  <a:pos x="270" y="178"/>
                </a:cxn>
                <a:cxn ang="0">
                  <a:pos x="316" y="198"/>
                </a:cxn>
                <a:cxn ang="0">
                  <a:pos x="343" y="231"/>
                </a:cxn>
                <a:cxn ang="0">
                  <a:pos x="343" y="264"/>
                </a:cxn>
                <a:cxn ang="0">
                  <a:pos x="270" y="562"/>
                </a:cxn>
                <a:cxn ang="0">
                  <a:pos x="211" y="648"/>
                </a:cxn>
                <a:cxn ang="0">
                  <a:pos x="125" y="681"/>
                </a:cxn>
                <a:cxn ang="0">
                  <a:pos x="60" y="681"/>
                </a:cxn>
                <a:cxn ang="0">
                  <a:pos x="20" y="668"/>
                </a:cxn>
                <a:cxn ang="0">
                  <a:pos x="0" y="634"/>
                </a:cxn>
                <a:cxn ang="0">
                  <a:pos x="13" y="595"/>
                </a:cxn>
                <a:cxn ang="0">
                  <a:pos x="53" y="582"/>
                </a:cxn>
                <a:cxn ang="0">
                  <a:pos x="79" y="595"/>
                </a:cxn>
                <a:cxn ang="0">
                  <a:pos x="86" y="615"/>
                </a:cxn>
                <a:cxn ang="0">
                  <a:pos x="79" y="634"/>
                </a:cxn>
                <a:cxn ang="0">
                  <a:pos x="60" y="654"/>
                </a:cxn>
                <a:cxn ang="0">
                  <a:pos x="79" y="661"/>
                </a:cxn>
                <a:cxn ang="0">
                  <a:pos x="139" y="648"/>
                </a:cxn>
                <a:cxn ang="0">
                  <a:pos x="204" y="562"/>
                </a:cxn>
                <a:cxn ang="0">
                  <a:pos x="277" y="264"/>
                </a:cxn>
                <a:cxn ang="0">
                  <a:pos x="277" y="244"/>
                </a:cxn>
                <a:cxn ang="0">
                  <a:pos x="277" y="231"/>
                </a:cxn>
                <a:cxn ang="0">
                  <a:pos x="264" y="211"/>
                </a:cxn>
                <a:cxn ang="0">
                  <a:pos x="244" y="205"/>
                </a:cxn>
                <a:cxn ang="0">
                  <a:pos x="165" y="238"/>
                </a:cxn>
                <a:cxn ang="0">
                  <a:pos x="125" y="304"/>
                </a:cxn>
                <a:cxn ang="0">
                  <a:pos x="112" y="311"/>
                </a:cxn>
                <a:cxn ang="0">
                  <a:pos x="99" y="311"/>
                </a:cxn>
                <a:cxn ang="0">
                  <a:pos x="92" y="297"/>
                </a:cxn>
                <a:cxn ang="0">
                  <a:pos x="119" y="251"/>
                </a:cxn>
                <a:cxn ang="0">
                  <a:pos x="198" y="191"/>
                </a:cxn>
                <a:cxn ang="0">
                  <a:pos x="336" y="0"/>
                </a:cxn>
                <a:cxn ang="0">
                  <a:pos x="362" y="13"/>
                </a:cxn>
                <a:cxn ang="0">
                  <a:pos x="369" y="33"/>
                </a:cxn>
                <a:cxn ang="0">
                  <a:pos x="369" y="53"/>
                </a:cxn>
                <a:cxn ang="0">
                  <a:pos x="343" y="79"/>
                </a:cxn>
                <a:cxn ang="0">
                  <a:pos x="310" y="79"/>
                </a:cxn>
                <a:cxn ang="0">
                  <a:pos x="290" y="59"/>
                </a:cxn>
                <a:cxn ang="0">
                  <a:pos x="290" y="33"/>
                </a:cxn>
                <a:cxn ang="0">
                  <a:pos x="316" y="6"/>
                </a:cxn>
              </a:cxnLst>
              <a:rect l="0" t="0" r="r" b="b"/>
              <a:pathLst>
                <a:path w="369" h="687">
                  <a:moveTo>
                    <a:pt x="244" y="178"/>
                  </a:moveTo>
                  <a:lnTo>
                    <a:pt x="270" y="178"/>
                  </a:lnTo>
                  <a:lnTo>
                    <a:pt x="297" y="185"/>
                  </a:lnTo>
                  <a:lnTo>
                    <a:pt x="316" y="198"/>
                  </a:lnTo>
                  <a:lnTo>
                    <a:pt x="329" y="211"/>
                  </a:lnTo>
                  <a:lnTo>
                    <a:pt x="343" y="231"/>
                  </a:lnTo>
                  <a:lnTo>
                    <a:pt x="343" y="251"/>
                  </a:lnTo>
                  <a:lnTo>
                    <a:pt x="343" y="264"/>
                  </a:lnTo>
                  <a:lnTo>
                    <a:pt x="336" y="277"/>
                  </a:lnTo>
                  <a:lnTo>
                    <a:pt x="270" y="562"/>
                  </a:lnTo>
                  <a:lnTo>
                    <a:pt x="244" y="608"/>
                  </a:lnTo>
                  <a:lnTo>
                    <a:pt x="211" y="648"/>
                  </a:lnTo>
                  <a:lnTo>
                    <a:pt x="171" y="668"/>
                  </a:lnTo>
                  <a:lnTo>
                    <a:pt x="125" y="681"/>
                  </a:lnTo>
                  <a:lnTo>
                    <a:pt x="92" y="687"/>
                  </a:lnTo>
                  <a:lnTo>
                    <a:pt x="60" y="681"/>
                  </a:lnTo>
                  <a:lnTo>
                    <a:pt x="33" y="674"/>
                  </a:lnTo>
                  <a:lnTo>
                    <a:pt x="20" y="668"/>
                  </a:lnTo>
                  <a:lnTo>
                    <a:pt x="7" y="648"/>
                  </a:lnTo>
                  <a:lnTo>
                    <a:pt x="0" y="634"/>
                  </a:lnTo>
                  <a:lnTo>
                    <a:pt x="7" y="615"/>
                  </a:lnTo>
                  <a:lnTo>
                    <a:pt x="13" y="595"/>
                  </a:lnTo>
                  <a:lnTo>
                    <a:pt x="33" y="588"/>
                  </a:lnTo>
                  <a:lnTo>
                    <a:pt x="53" y="582"/>
                  </a:lnTo>
                  <a:lnTo>
                    <a:pt x="66" y="588"/>
                  </a:lnTo>
                  <a:lnTo>
                    <a:pt x="79" y="595"/>
                  </a:lnTo>
                  <a:lnTo>
                    <a:pt x="86" y="601"/>
                  </a:lnTo>
                  <a:lnTo>
                    <a:pt x="86" y="615"/>
                  </a:lnTo>
                  <a:lnTo>
                    <a:pt x="86" y="621"/>
                  </a:lnTo>
                  <a:lnTo>
                    <a:pt x="79" y="634"/>
                  </a:lnTo>
                  <a:lnTo>
                    <a:pt x="73" y="648"/>
                  </a:lnTo>
                  <a:lnTo>
                    <a:pt x="60" y="654"/>
                  </a:lnTo>
                  <a:lnTo>
                    <a:pt x="66" y="654"/>
                  </a:lnTo>
                  <a:lnTo>
                    <a:pt x="79" y="661"/>
                  </a:lnTo>
                  <a:lnTo>
                    <a:pt x="92" y="661"/>
                  </a:lnTo>
                  <a:lnTo>
                    <a:pt x="139" y="648"/>
                  </a:lnTo>
                  <a:lnTo>
                    <a:pt x="178" y="615"/>
                  </a:lnTo>
                  <a:lnTo>
                    <a:pt x="204" y="562"/>
                  </a:lnTo>
                  <a:lnTo>
                    <a:pt x="204" y="562"/>
                  </a:lnTo>
                  <a:lnTo>
                    <a:pt x="277" y="264"/>
                  </a:lnTo>
                  <a:lnTo>
                    <a:pt x="277" y="258"/>
                  </a:lnTo>
                  <a:lnTo>
                    <a:pt x="277" y="244"/>
                  </a:lnTo>
                  <a:lnTo>
                    <a:pt x="277" y="238"/>
                  </a:lnTo>
                  <a:lnTo>
                    <a:pt x="277" y="231"/>
                  </a:lnTo>
                  <a:lnTo>
                    <a:pt x="270" y="218"/>
                  </a:lnTo>
                  <a:lnTo>
                    <a:pt x="264" y="211"/>
                  </a:lnTo>
                  <a:lnTo>
                    <a:pt x="257" y="205"/>
                  </a:lnTo>
                  <a:lnTo>
                    <a:pt x="244" y="205"/>
                  </a:lnTo>
                  <a:lnTo>
                    <a:pt x="211" y="211"/>
                  </a:lnTo>
                  <a:lnTo>
                    <a:pt x="165" y="238"/>
                  </a:lnTo>
                  <a:lnTo>
                    <a:pt x="125" y="297"/>
                  </a:lnTo>
                  <a:lnTo>
                    <a:pt x="125" y="304"/>
                  </a:lnTo>
                  <a:lnTo>
                    <a:pt x="119" y="311"/>
                  </a:lnTo>
                  <a:lnTo>
                    <a:pt x="112" y="311"/>
                  </a:lnTo>
                  <a:lnTo>
                    <a:pt x="106" y="311"/>
                  </a:lnTo>
                  <a:lnTo>
                    <a:pt x="99" y="311"/>
                  </a:lnTo>
                  <a:lnTo>
                    <a:pt x="99" y="304"/>
                  </a:lnTo>
                  <a:lnTo>
                    <a:pt x="92" y="297"/>
                  </a:lnTo>
                  <a:lnTo>
                    <a:pt x="99" y="277"/>
                  </a:lnTo>
                  <a:lnTo>
                    <a:pt x="119" y="251"/>
                  </a:lnTo>
                  <a:lnTo>
                    <a:pt x="152" y="218"/>
                  </a:lnTo>
                  <a:lnTo>
                    <a:pt x="198" y="191"/>
                  </a:lnTo>
                  <a:lnTo>
                    <a:pt x="244" y="178"/>
                  </a:lnTo>
                  <a:close/>
                  <a:moveTo>
                    <a:pt x="336" y="0"/>
                  </a:moveTo>
                  <a:lnTo>
                    <a:pt x="349" y="6"/>
                  </a:lnTo>
                  <a:lnTo>
                    <a:pt x="362" y="13"/>
                  </a:lnTo>
                  <a:lnTo>
                    <a:pt x="369" y="20"/>
                  </a:lnTo>
                  <a:lnTo>
                    <a:pt x="369" y="33"/>
                  </a:lnTo>
                  <a:lnTo>
                    <a:pt x="369" y="33"/>
                  </a:lnTo>
                  <a:lnTo>
                    <a:pt x="369" y="53"/>
                  </a:lnTo>
                  <a:lnTo>
                    <a:pt x="356" y="66"/>
                  </a:lnTo>
                  <a:lnTo>
                    <a:pt x="343" y="79"/>
                  </a:lnTo>
                  <a:lnTo>
                    <a:pt x="323" y="79"/>
                  </a:lnTo>
                  <a:lnTo>
                    <a:pt x="310" y="79"/>
                  </a:lnTo>
                  <a:lnTo>
                    <a:pt x="297" y="72"/>
                  </a:lnTo>
                  <a:lnTo>
                    <a:pt x="290" y="59"/>
                  </a:lnTo>
                  <a:lnTo>
                    <a:pt x="290" y="46"/>
                  </a:lnTo>
                  <a:lnTo>
                    <a:pt x="290" y="33"/>
                  </a:lnTo>
                  <a:lnTo>
                    <a:pt x="303" y="13"/>
                  </a:lnTo>
                  <a:lnTo>
                    <a:pt x="316" y="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67"/>
            <p:cNvSpPr>
              <a:spLocks/>
            </p:cNvSpPr>
            <p:nvPr/>
          </p:nvSpPr>
          <p:spPr bwMode="auto">
            <a:xfrm>
              <a:off x="6994" y="4473"/>
              <a:ext cx="290" cy="113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77" y="0"/>
                </a:cxn>
                <a:cxn ang="0">
                  <a:pos x="283" y="6"/>
                </a:cxn>
                <a:cxn ang="0">
                  <a:pos x="290" y="6"/>
                </a:cxn>
                <a:cxn ang="0">
                  <a:pos x="290" y="13"/>
                </a:cxn>
                <a:cxn ang="0">
                  <a:pos x="290" y="20"/>
                </a:cxn>
                <a:cxn ang="0">
                  <a:pos x="283" y="26"/>
                </a:cxn>
                <a:cxn ang="0">
                  <a:pos x="237" y="72"/>
                </a:cxn>
                <a:cxn ang="0">
                  <a:pos x="191" y="139"/>
                </a:cxn>
                <a:cxn ang="0">
                  <a:pos x="145" y="211"/>
                </a:cxn>
                <a:cxn ang="0">
                  <a:pos x="105" y="310"/>
                </a:cxn>
                <a:cxn ang="0">
                  <a:pos x="86" y="423"/>
                </a:cxn>
                <a:cxn ang="0">
                  <a:pos x="73" y="568"/>
                </a:cxn>
                <a:cxn ang="0">
                  <a:pos x="79" y="687"/>
                </a:cxn>
                <a:cxn ang="0">
                  <a:pos x="105" y="800"/>
                </a:cxn>
                <a:cxn ang="0">
                  <a:pos x="145" y="912"/>
                </a:cxn>
                <a:cxn ang="0">
                  <a:pos x="204" y="1011"/>
                </a:cxn>
                <a:cxn ang="0">
                  <a:pos x="277" y="1097"/>
                </a:cxn>
                <a:cxn ang="0">
                  <a:pos x="290" y="1104"/>
                </a:cxn>
                <a:cxn ang="0">
                  <a:pos x="290" y="1110"/>
                </a:cxn>
                <a:cxn ang="0">
                  <a:pos x="290" y="1117"/>
                </a:cxn>
                <a:cxn ang="0">
                  <a:pos x="290" y="1124"/>
                </a:cxn>
                <a:cxn ang="0">
                  <a:pos x="283" y="1124"/>
                </a:cxn>
                <a:cxn ang="0">
                  <a:pos x="277" y="1130"/>
                </a:cxn>
                <a:cxn ang="0">
                  <a:pos x="270" y="1130"/>
                </a:cxn>
                <a:cxn ang="0">
                  <a:pos x="171" y="1044"/>
                </a:cxn>
                <a:cxn ang="0">
                  <a:pos x="99" y="945"/>
                </a:cxn>
                <a:cxn ang="0">
                  <a:pos x="53" y="846"/>
                </a:cxn>
                <a:cxn ang="0">
                  <a:pos x="20" y="747"/>
                </a:cxn>
                <a:cxn ang="0">
                  <a:pos x="7" y="648"/>
                </a:cxn>
                <a:cxn ang="0">
                  <a:pos x="0" y="562"/>
                </a:cxn>
                <a:cxn ang="0">
                  <a:pos x="7" y="476"/>
                </a:cxn>
                <a:cxn ang="0">
                  <a:pos x="20" y="377"/>
                </a:cxn>
                <a:cxn ang="0">
                  <a:pos x="53" y="277"/>
                </a:cxn>
                <a:cxn ang="0">
                  <a:pos x="105" y="178"/>
                </a:cxn>
                <a:cxn ang="0">
                  <a:pos x="178" y="86"/>
                </a:cxn>
                <a:cxn ang="0">
                  <a:pos x="270" y="0"/>
                </a:cxn>
              </a:cxnLst>
              <a:rect l="0" t="0" r="r" b="b"/>
              <a:pathLst>
                <a:path w="290" h="1130">
                  <a:moveTo>
                    <a:pt x="270" y="0"/>
                  </a:moveTo>
                  <a:lnTo>
                    <a:pt x="270" y="0"/>
                  </a:lnTo>
                  <a:lnTo>
                    <a:pt x="277" y="0"/>
                  </a:lnTo>
                  <a:lnTo>
                    <a:pt x="283" y="6"/>
                  </a:lnTo>
                  <a:lnTo>
                    <a:pt x="290" y="6"/>
                  </a:lnTo>
                  <a:lnTo>
                    <a:pt x="290" y="13"/>
                  </a:lnTo>
                  <a:lnTo>
                    <a:pt x="290" y="20"/>
                  </a:lnTo>
                  <a:lnTo>
                    <a:pt x="283" y="26"/>
                  </a:lnTo>
                  <a:lnTo>
                    <a:pt x="237" y="72"/>
                  </a:lnTo>
                  <a:lnTo>
                    <a:pt x="191" y="139"/>
                  </a:lnTo>
                  <a:lnTo>
                    <a:pt x="145" y="211"/>
                  </a:lnTo>
                  <a:lnTo>
                    <a:pt x="105" y="310"/>
                  </a:lnTo>
                  <a:lnTo>
                    <a:pt x="86" y="423"/>
                  </a:lnTo>
                  <a:lnTo>
                    <a:pt x="73" y="568"/>
                  </a:lnTo>
                  <a:lnTo>
                    <a:pt x="79" y="687"/>
                  </a:lnTo>
                  <a:lnTo>
                    <a:pt x="105" y="800"/>
                  </a:lnTo>
                  <a:lnTo>
                    <a:pt x="145" y="912"/>
                  </a:lnTo>
                  <a:lnTo>
                    <a:pt x="204" y="1011"/>
                  </a:lnTo>
                  <a:lnTo>
                    <a:pt x="277" y="1097"/>
                  </a:lnTo>
                  <a:lnTo>
                    <a:pt x="290" y="1104"/>
                  </a:lnTo>
                  <a:lnTo>
                    <a:pt x="290" y="1110"/>
                  </a:lnTo>
                  <a:lnTo>
                    <a:pt x="290" y="1117"/>
                  </a:lnTo>
                  <a:lnTo>
                    <a:pt x="290" y="1124"/>
                  </a:lnTo>
                  <a:lnTo>
                    <a:pt x="283" y="1124"/>
                  </a:lnTo>
                  <a:lnTo>
                    <a:pt x="277" y="1130"/>
                  </a:lnTo>
                  <a:lnTo>
                    <a:pt x="270" y="1130"/>
                  </a:lnTo>
                  <a:lnTo>
                    <a:pt x="171" y="1044"/>
                  </a:lnTo>
                  <a:lnTo>
                    <a:pt x="99" y="945"/>
                  </a:lnTo>
                  <a:lnTo>
                    <a:pt x="53" y="846"/>
                  </a:lnTo>
                  <a:lnTo>
                    <a:pt x="20" y="747"/>
                  </a:lnTo>
                  <a:lnTo>
                    <a:pt x="7" y="648"/>
                  </a:lnTo>
                  <a:lnTo>
                    <a:pt x="0" y="562"/>
                  </a:lnTo>
                  <a:lnTo>
                    <a:pt x="7" y="476"/>
                  </a:lnTo>
                  <a:lnTo>
                    <a:pt x="20" y="377"/>
                  </a:lnTo>
                  <a:lnTo>
                    <a:pt x="53" y="277"/>
                  </a:lnTo>
                  <a:lnTo>
                    <a:pt x="105" y="178"/>
                  </a:lnTo>
                  <a:lnTo>
                    <a:pt x="178" y="8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68"/>
            <p:cNvSpPr>
              <a:spLocks/>
            </p:cNvSpPr>
            <p:nvPr/>
          </p:nvSpPr>
          <p:spPr bwMode="auto">
            <a:xfrm>
              <a:off x="7429" y="4823"/>
              <a:ext cx="520" cy="509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89" y="13"/>
                </a:cxn>
                <a:cxn ang="0">
                  <a:pos x="329" y="46"/>
                </a:cxn>
                <a:cxn ang="0">
                  <a:pos x="362" y="73"/>
                </a:cxn>
                <a:cxn ang="0">
                  <a:pos x="388" y="79"/>
                </a:cxn>
                <a:cxn ang="0">
                  <a:pos x="408" y="79"/>
                </a:cxn>
                <a:cxn ang="0">
                  <a:pos x="441" y="60"/>
                </a:cxn>
                <a:cxn ang="0">
                  <a:pos x="480" y="13"/>
                </a:cxn>
                <a:cxn ang="0">
                  <a:pos x="493" y="0"/>
                </a:cxn>
                <a:cxn ang="0">
                  <a:pos x="507" y="0"/>
                </a:cxn>
                <a:cxn ang="0">
                  <a:pos x="520" y="7"/>
                </a:cxn>
                <a:cxn ang="0">
                  <a:pos x="513" y="33"/>
                </a:cxn>
                <a:cxn ang="0">
                  <a:pos x="454" y="106"/>
                </a:cxn>
                <a:cxn ang="0">
                  <a:pos x="375" y="179"/>
                </a:cxn>
                <a:cxn ang="0">
                  <a:pos x="296" y="251"/>
                </a:cxn>
                <a:cxn ang="0">
                  <a:pos x="210" y="317"/>
                </a:cxn>
                <a:cxn ang="0">
                  <a:pos x="145" y="377"/>
                </a:cxn>
                <a:cxn ang="0">
                  <a:pos x="125" y="397"/>
                </a:cxn>
                <a:cxn ang="0">
                  <a:pos x="158" y="397"/>
                </a:cxn>
                <a:cxn ang="0">
                  <a:pos x="184" y="397"/>
                </a:cxn>
                <a:cxn ang="0">
                  <a:pos x="230" y="403"/>
                </a:cxn>
                <a:cxn ang="0">
                  <a:pos x="309" y="417"/>
                </a:cxn>
                <a:cxn ang="0">
                  <a:pos x="421" y="384"/>
                </a:cxn>
                <a:cxn ang="0">
                  <a:pos x="461" y="324"/>
                </a:cxn>
                <a:cxn ang="0">
                  <a:pos x="474" y="317"/>
                </a:cxn>
                <a:cxn ang="0">
                  <a:pos x="487" y="324"/>
                </a:cxn>
                <a:cxn ang="0">
                  <a:pos x="493" y="337"/>
                </a:cxn>
                <a:cxn ang="0">
                  <a:pos x="461" y="410"/>
                </a:cxn>
                <a:cxn ang="0">
                  <a:pos x="362" y="489"/>
                </a:cxn>
                <a:cxn ang="0">
                  <a:pos x="270" y="503"/>
                </a:cxn>
                <a:cxn ang="0">
                  <a:pos x="230" y="483"/>
                </a:cxn>
                <a:cxn ang="0">
                  <a:pos x="184" y="443"/>
                </a:cxn>
                <a:cxn ang="0">
                  <a:pos x="164" y="430"/>
                </a:cxn>
                <a:cxn ang="0">
                  <a:pos x="145" y="430"/>
                </a:cxn>
                <a:cxn ang="0">
                  <a:pos x="85" y="450"/>
                </a:cxn>
                <a:cxn ang="0">
                  <a:pos x="39" y="496"/>
                </a:cxn>
                <a:cxn ang="0">
                  <a:pos x="33" y="509"/>
                </a:cxn>
                <a:cxn ang="0">
                  <a:pos x="13" y="509"/>
                </a:cxn>
                <a:cxn ang="0">
                  <a:pos x="0" y="503"/>
                </a:cxn>
                <a:cxn ang="0">
                  <a:pos x="13" y="470"/>
                </a:cxn>
                <a:cxn ang="0">
                  <a:pos x="105" y="370"/>
                </a:cxn>
                <a:cxn ang="0">
                  <a:pos x="145" y="324"/>
                </a:cxn>
                <a:cxn ang="0">
                  <a:pos x="237" y="251"/>
                </a:cxn>
                <a:cxn ang="0">
                  <a:pos x="335" y="172"/>
                </a:cxn>
                <a:cxn ang="0">
                  <a:pos x="382" y="126"/>
                </a:cxn>
                <a:cxn ang="0">
                  <a:pos x="382" y="113"/>
                </a:cxn>
                <a:cxn ang="0">
                  <a:pos x="362" y="113"/>
                </a:cxn>
                <a:cxn ang="0">
                  <a:pos x="329" y="106"/>
                </a:cxn>
                <a:cxn ang="0">
                  <a:pos x="283" y="93"/>
                </a:cxn>
                <a:cxn ang="0">
                  <a:pos x="230" y="86"/>
                </a:cxn>
                <a:cxn ang="0">
                  <a:pos x="204" y="93"/>
                </a:cxn>
                <a:cxn ang="0">
                  <a:pos x="171" y="99"/>
                </a:cxn>
                <a:cxn ang="0">
                  <a:pos x="138" y="113"/>
                </a:cxn>
                <a:cxn ang="0">
                  <a:pos x="125" y="139"/>
                </a:cxn>
                <a:cxn ang="0">
                  <a:pos x="112" y="146"/>
                </a:cxn>
                <a:cxn ang="0">
                  <a:pos x="98" y="139"/>
                </a:cxn>
                <a:cxn ang="0">
                  <a:pos x="105" y="99"/>
                </a:cxn>
                <a:cxn ang="0">
                  <a:pos x="184" y="13"/>
                </a:cxn>
              </a:cxnLst>
              <a:rect l="0" t="0" r="r" b="b"/>
              <a:pathLst>
                <a:path w="520" h="509">
                  <a:moveTo>
                    <a:pt x="243" y="0"/>
                  </a:moveTo>
                  <a:lnTo>
                    <a:pt x="256" y="0"/>
                  </a:lnTo>
                  <a:lnTo>
                    <a:pt x="276" y="7"/>
                  </a:lnTo>
                  <a:lnTo>
                    <a:pt x="289" y="13"/>
                  </a:lnTo>
                  <a:lnTo>
                    <a:pt x="309" y="27"/>
                  </a:lnTo>
                  <a:lnTo>
                    <a:pt x="329" y="46"/>
                  </a:lnTo>
                  <a:lnTo>
                    <a:pt x="349" y="60"/>
                  </a:lnTo>
                  <a:lnTo>
                    <a:pt x="362" y="73"/>
                  </a:lnTo>
                  <a:lnTo>
                    <a:pt x="375" y="79"/>
                  </a:lnTo>
                  <a:lnTo>
                    <a:pt x="388" y="79"/>
                  </a:lnTo>
                  <a:lnTo>
                    <a:pt x="395" y="79"/>
                  </a:lnTo>
                  <a:lnTo>
                    <a:pt x="408" y="79"/>
                  </a:lnTo>
                  <a:lnTo>
                    <a:pt x="428" y="73"/>
                  </a:lnTo>
                  <a:lnTo>
                    <a:pt x="441" y="60"/>
                  </a:lnTo>
                  <a:lnTo>
                    <a:pt x="461" y="40"/>
                  </a:lnTo>
                  <a:lnTo>
                    <a:pt x="480" y="13"/>
                  </a:lnTo>
                  <a:lnTo>
                    <a:pt x="487" y="7"/>
                  </a:lnTo>
                  <a:lnTo>
                    <a:pt x="493" y="0"/>
                  </a:lnTo>
                  <a:lnTo>
                    <a:pt x="500" y="0"/>
                  </a:lnTo>
                  <a:lnTo>
                    <a:pt x="507" y="0"/>
                  </a:lnTo>
                  <a:lnTo>
                    <a:pt x="513" y="0"/>
                  </a:lnTo>
                  <a:lnTo>
                    <a:pt x="520" y="7"/>
                  </a:lnTo>
                  <a:lnTo>
                    <a:pt x="520" y="13"/>
                  </a:lnTo>
                  <a:lnTo>
                    <a:pt x="513" y="33"/>
                  </a:lnTo>
                  <a:lnTo>
                    <a:pt x="487" y="60"/>
                  </a:lnTo>
                  <a:lnTo>
                    <a:pt x="454" y="106"/>
                  </a:lnTo>
                  <a:lnTo>
                    <a:pt x="408" y="152"/>
                  </a:lnTo>
                  <a:lnTo>
                    <a:pt x="375" y="179"/>
                  </a:lnTo>
                  <a:lnTo>
                    <a:pt x="335" y="218"/>
                  </a:lnTo>
                  <a:lnTo>
                    <a:pt x="296" y="251"/>
                  </a:lnTo>
                  <a:lnTo>
                    <a:pt x="270" y="271"/>
                  </a:lnTo>
                  <a:lnTo>
                    <a:pt x="210" y="317"/>
                  </a:lnTo>
                  <a:lnTo>
                    <a:pt x="171" y="351"/>
                  </a:lnTo>
                  <a:lnTo>
                    <a:pt x="145" y="37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45" y="397"/>
                  </a:lnTo>
                  <a:lnTo>
                    <a:pt x="158" y="397"/>
                  </a:lnTo>
                  <a:lnTo>
                    <a:pt x="171" y="397"/>
                  </a:lnTo>
                  <a:lnTo>
                    <a:pt x="184" y="397"/>
                  </a:lnTo>
                  <a:lnTo>
                    <a:pt x="204" y="403"/>
                  </a:lnTo>
                  <a:lnTo>
                    <a:pt x="230" y="403"/>
                  </a:lnTo>
                  <a:lnTo>
                    <a:pt x="270" y="417"/>
                  </a:lnTo>
                  <a:lnTo>
                    <a:pt x="309" y="417"/>
                  </a:lnTo>
                  <a:lnTo>
                    <a:pt x="368" y="410"/>
                  </a:lnTo>
                  <a:lnTo>
                    <a:pt x="421" y="384"/>
                  </a:lnTo>
                  <a:lnTo>
                    <a:pt x="454" y="337"/>
                  </a:lnTo>
                  <a:lnTo>
                    <a:pt x="461" y="324"/>
                  </a:lnTo>
                  <a:lnTo>
                    <a:pt x="461" y="317"/>
                  </a:lnTo>
                  <a:lnTo>
                    <a:pt x="474" y="317"/>
                  </a:lnTo>
                  <a:lnTo>
                    <a:pt x="480" y="317"/>
                  </a:lnTo>
                  <a:lnTo>
                    <a:pt x="487" y="324"/>
                  </a:lnTo>
                  <a:lnTo>
                    <a:pt x="487" y="324"/>
                  </a:lnTo>
                  <a:lnTo>
                    <a:pt x="493" y="337"/>
                  </a:lnTo>
                  <a:lnTo>
                    <a:pt x="480" y="364"/>
                  </a:lnTo>
                  <a:lnTo>
                    <a:pt x="461" y="410"/>
                  </a:lnTo>
                  <a:lnTo>
                    <a:pt x="414" y="456"/>
                  </a:lnTo>
                  <a:lnTo>
                    <a:pt x="362" y="489"/>
                  </a:lnTo>
                  <a:lnTo>
                    <a:pt x="296" y="509"/>
                  </a:lnTo>
                  <a:lnTo>
                    <a:pt x="270" y="503"/>
                  </a:lnTo>
                  <a:lnTo>
                    <a:pt x="250" y="496"/>
                  </a:lnTo>
                  <a:lnTo>
                    <a:pt x="230" y="483"/>
                  </a:lnTo>
                  <a:lnTo>
                    <a:pt x="204" y="456"/>
                  </a:lnTo>
                  <a:lnTo>
                    <a:pt x="184" y="443"/>
                  </a:lnTo>
                  <a:lnTo>
                    <a:pt x="171" y="437"/>
                  </a:lnTo>
                  <a:lnTo>
                    <a:pt x="164" y="430"/>
                  </a:lnTo>
                  <a:lnTo>
                    <a:pt x="151" y="430"/>
                  </a:lnTo>
                  <a:lnTo>
                    <a:pt x="145" y="430"/>
                  </a:lnTo>
                  <a:lnTo>
                    <a:pt x="112" y="437"/>
                  </a:lnTo>
                  <a:lnTo>
                    <a:pt x="85" y="450"/>
                  </a:lnTo>
                  <a:lnTo>
                    <a:pt x="66" y="470"/>
                  </a:lnTo>
                  <a:lnTo>
                    <a:pt x="39" y="496"/>
                  </a:lnTo>
                  <a:lnTo>
                    <a:pt x="33" y="503"/>
                  </a:lnTo>
                  <a:lnTo>
                    <a:pt x="33" y="509"/>
                  </a:lnTo>
                  <a:lnTo>
                    <a:pt x="19" y="509"/>
                  </a:lnTo>
                  <a:lnTo>
                    <a:pt x="13" y="509"/>
                  </a:lnTo>
                  <a:lnTo>
                    <a:pt x="6" y="503"/>
                  </a:lnTo>
                  <a:lnTo>
                    <a:pt x="0" y="503"/>
                  </a:lnTo>
                  <a:lnTo>
                    <a:pt x="0" y="496"/>
                  </a:lnTo>
                  <a:lnTo>
                    <a:pt x="13" y="470"/>
                  </a:lnTo>
                  <a:lnTo>
                    <a:pt x="46" y="430"/>
                  </a:lnTo>
                  <a:lnTo>
                    <a:pt x="105" y="370"/>
                  </a:lnTo>
                  <a:lnTo>
                    <a:pt x="118" y="351"/>
                  </a:lnTo>
                  <a:lnTo>
                    <a:pt x="145" y="324"/>
                  </a:lnTo>
                  <a:lnTo>
                    <a:pt x="184" y="291"/>
                  </a:lnTo>
                  <a:lnTo>
                    <a:pt x="237" y="251"/>
                  </a:lnTo>
                  <a:lnTo>
                    <a:pt x="296" y="205"/>
                  </a:lnTo>
                  <a:lnTo>
                    <a:pt x="335" y="172"/>
                  </a:lnTo>
                  <a:lnTo>
                    <a:pt x="362" y="146"/>
                  </a:lnTo>
                  <a:lnTo>
                    <a:pt x="382" y="126"/>
                  </a:lnTo>
                  <a:lnTo>
                    <a:pt x="395" y="113"/>
                  </a:lnTo>
                  <a:lnTo>
                    <a:pt x="382" y="113"/>
                  </a:lnTo>
                  <a:lnTo>
                    <a:pt x="375" y="113"/>
                  </a:lnTo>
                  <a:lnTo>
                    <a:pt x="362" y="113"/>
                  </a:lnTo>
                  <a:lnTo>
                    <a:pt x="349" y="106"/>
                  </a:lnTo>
                  <a:lnTo>
                    <a:pt x="329" y="106"/>
                  </a:lnTo>
                  <a:lnTo>
                    <a:pt x="303" y="99"/>
                  </a:lnTo>
                  <a:lnTo>
                    <a:pt x="283" y="93"/>
                  </a:lnTo>
                  <a:lnTo>
                    <a:pt x="256" y="93"/>
                  </a:lnTo>
                  <a:lnTo>
                    <a:pt x="230" y="86"/>
                  </a:lnTo>
                  <a:lnTo>
                    <a:pt x="217" y="86"/>
                  </a:lnTo>
                  <a:lnTo>
                    <a:pt x="204" y="93"/>
                  </a:lnTo>
                  <a:lnTo>
                    <a:pt x="191" y="93"/>
                  </a:lnTo>
                  <a:lnTo>
                    <a:pt x="171" y="99"/>
                  </a:lnTo>
                  <a:lnTo>
                    <a:pt x="151" y="106"/>
                  </a:lnTo>
                  <a:lnTo>
                    <a:pt x="138" y="113"/>
                  </a:lnTo>
                  <a:lnTo>
                    <a:pt x="131" y="126"/>
                  </a:lnTo>
                  <a:lnTo>
                    <a:pt x="125" y="139"/>
                  </a:lnTo>
                  <a:lnTo>
                    <a:pt x="118" y="146"/>
                  </a:lnTo>
                  <a:lnTo>
                    <a:pt x="112" y="146"/>
                  </a:lnTo>
                  <a:lnTo>
                    <a:pt x="105" y="146"/>
                  </a:lnTo>
                  <a:lnTo>
                    <a:pt x="98" y="139"/>
                  </a:lnTo>
                  <a:lnTo>
                    <a:pt x="92" y="132"/>
                  </a:lnTo>
                  <a:lnTo>
                    <a:pt x="105" y="99"/>
                  </a:lnTo>
                  <a:lnTo>
                    <a:pt x="131" y="53"/>
                  </a:lnTo>
                  <a:lnTo>
                    <a:pt x="184" y="1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69"/>
            <p:cNvSpPr>
              <a:spLocks/>
            </p:cNvSpPr>
            <p:nvPr/>
          </p:nvSpPr>
          <p:spPr bwMode="auto">
            <a:xfrm>
              <a:off x="8140" y="5187"/>
              <a:ext cx="145" cy="35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05" y="20"/>
                </a:cxn>
                <a:cxn ang="0">
                  <a:pos x="131" y="59"/>
                </a:cxn>
                <a:cxn ang="0">
                  <a:pos x="145" y="125"/>
                </a:cxn>
                <a:cxn ang="0">
                  <a:pos x="131" y="198"/>
                </a:cxn>
                <a:cxn ang="0">
                  <a:pos x="105" y="264"/>
                </a:cxn>
                <a:cxn ang="0">
                  <a:pos x="79" y="311"/>
                </a:cxn>
                <a:cxn ang="0">
                  <a:pos x="46" y="344"/>
                </a:cxn>
                <a:cxn ang="0">
                  <a:pos x="33" y="350"/>
                </a:cxn>
                <a:cxn ang="0">
                  <a:pos x="19" y="344"/>
                </a:cxn>
                <a:cxn ang="0">
                  <a:pos x="13" y="337"/>
                </a:cxn>
                <a:cxn ang="0">
                  <a:pos x="19" y="330"/>
                </a:cxn>
                <a:cxn ang="0">
                  <a:pos x="26" y="324"/>
                </a:cxn>
                <a:cxn ang="0">
                  <a:pos x="79" y="251"/>
                </a:cxn>
                <a:cxn ang="0">
                  <a:pos x="105" y="178"/>
                </a:cxn>
                <a:cxn ang="0">
                  <a:pos x="112" y="112"/>
                </a:cxn>
                <a:cxn ang="0">
                  <a:pos x="112" y="112"/>
                </a:cxn>
                <a:cxn ang="0">
                  <a:pos x="105" y="119"/>
                </a:cxn>
                <a:cxn ang="0">
                  <a:pos x="98" y="119"/>
                </a:cxn>
                <a:cxn ang="0">
                  <a:pos x="92" y="125"/>
                </a:cxn>
                <a:cxn ang="0">
                  <a:pos x="79" y="132"/>
                </a:cxn>
                <a:cxn ang="0">
                  <a:pos x="66" y="132"/>
                </a:cxn>
                <a:cxn ang="0">
                  <a:pos x="46" y="132"/>
                </a:cxn>
                <a:cxn ang="0">
                  <a:pos x="26" y="119"/>
                </a:cxn>
                <a:cxn ang="0">
                  <a:pos x="13" y="106"/>
                </a:cxn>
                <a:cxn ang="0">
                  <a:pos x="0" y="86"/>
                </a:cxn>
                <a:cxn ang="0">
                  <a:pos x="0" y="66"/>
                </a:cxn>
                <a:cxn ang="0">
                  <a:pos x="0" y="46"/>
                </a:cxn>
                <a:cxn ang="0">
                  <a:pos x="13" y="33"/>
                </a:cxn>
                <a:cxn ang="0">
                  <a:pos x="26" y="13"/>
                </a:cxn>
                <a:cxn ang="0">
                  <a:pos x="39" y="6"/>
                </a:cxn>
                <a:cxn ang="0">
                  <a:pos x="66" y="0"/>
                </a:cxn>
              </a:cxnLst>
              <a:rect l="0" t="0" r="r" b="b"/>
              <a:pathLst>
                <a:path w="145" h="350">
                  <a:moveTo>
                    <a:pt x="66" y="0"/>
                  </a:moveTo>
                  <a:lnTo>
                    <a:pt x="105" y="20"/>
                  </a:lnTo>
                  <a:lnTo>
                    <a:pt x="131" y="59"/>
                  </a:lnTo>
                  <a:lnTo>
                    <a:pt x="145" y="125"/>
                  </a:lnTo>
                  <a:lnTo>
                    <a:pt x="131" y="198"/>
                  </a:lnTo>
                  <a:lnTo>
                    <a:pt x="105" y="264"/>
                  </a:lnTo>
                  <a:lnTo>
                    <a:pt x="79" y="311"/>
                  </a:lnTo>
                  <a:lnTo>
                    <a:pt x="46" y="344"/>
                  </a:lnTo>
                  <a:lnTo>
                    <a:pt x="33" y="350"/>
                  </a:lnTo>
                  <a:lnTo>
                    <a:pt x="19" y="344"/>
                  </a:lnTo>
                  <a:lnTo>
                    <a:pt x="13" y="337"/>
                  </a:lnTo>
                  <a:lnTo>
                    <a:pt x="19" y="330"/>
                  </a:lnTo>
                  <a:lnTo>
                    <a:pt x="26" y="324"/>
                  </a:lnTo>
                  <a:lnTo>
                    <a:pt x="79" y="251"/>
                  </a:lnTo>
                  <a:lnTo>
                    <a:pt x="105" y="178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05" y="119"/>
                  </a:lnTo>
                  <a:lnTo>
                    <a:pt x="98" y="119"/>
                  </a:lnTo>
                  <a:lnTo>
                    <a:pt x="92" y="125"/>
                  </a:lnTo>
                  <a:lnTo>
                    <a:pt x="79" y="132"/>
                  </a:lnTo>
                  <a:lnTo>
                    <a:pt x="66" y="132"/>
                  </a:lnTo>
                  <a:lnTo>
                    <a:pt x="46" y="132"/>
                  </a:lnTo>
                  <a:lnTo>
                    <a:pt x="26" y="119"/>
                  </a:lnTo>
                  <a:lnTo>
                    <a:pt x="13" y="106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0" y="46"/>
                  </a:lnTo>
                  <a:lnTo>
                    <a:pt x="13" y="33"/>
                  </a:lnTo>
                  <a:lnTo>
                    <a:pt x="26" y="13"/>
                  </a:lnTo>
                  <a:lnTo>
                    <a:pt x="39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70"/>
            <p:cNvSpPr>
              <a:spLocks/>
            </p:cNvSpPr>
            <p:nvPr/>
          </p:nvSpPr>
          <p:spPr bwMode="auto">
            <a:xfrm>
              <a:off x="8462" y="4823"/>
              <a:ext cx="520" cy="509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90" y="13"/>
                </a:cxn>
                <a:cxn ang="0">
                  <a:pos x="336" y="46"/>
                </a:cxn>
                <a:cxn ang="0">
                  <a:pos x="369" y="73"/>
                </a:cxn>
                <a:cxn ang="0">
                  <a:pos x="389" y="79"/>
                </a:cxn>
                <a:cxn ang="0">
                  <a:pos x="415" y="79"/>
                </a:cxn>
                <a:cxn ang="0">
                  <a:pos x="441" y="60"/>
                </a:cxn>
                <a:cxn ang="0">
                  <a:pos x="481" y="13"/>
                </a:cxn>
                <a:cxn ang="0">
                  <a:pos x="494" y="0"/>
                </a:cxn>
                <a:cxn ang="0">
                  <a:pos x="507" y="0"/>
                </a:cxn>
                <a:cxn ang="0">
                  <a:pos x="520" y="7"/>
                </a:cxn>
                <a:cxn ang="0">
                  <a:pos x="514" y="33"/>
                </a:cxn>
                <a:cxn ang="0">
                  <a:pos x="455" y="106"/>
                </a:cxn>
                <a:cxn ang="0">
                  <a:pos x="376" y="179"/>
                </a:cxn>
                <a:cxn ang="0">
                  <a:pos x="297" y="251"/>
                </a:cxn>
                <a:cxn ang="0">
                  <a:pos x="211" y="317"/>
                </a:cxn>
                <a:cxn ang="0">
                  <a:pos x="145" y="377"/>
                </a:cxn>
                <a:cxn ang="0">
                  <a:pos x="125" y="397"/>
                </a:cxn>
                <a:cxn ang="0">
                  <a:pos x="158" y="397"/>
                </a:cxn>
                <a:cxn ang="0">
                  <a:pos x="185" y="397"/>
                </a:cxn>
                <a:cxn ang="0">
                  <a:pos x="231" y="403"/>
                </a:cxn>
                <a:cxn ang="0">
                  <a:pos x="310" y="417"/>
                </a:cxn>
                <a:cxn ang="0">
                  <a:pos x="422" y="384"/>
                </a:cxn>
                <a:cxn ang="0">
                  <a:pos x="461" y="324"/>
                </a:cxn>
                <a:cxn ang="0">
                  <a:pos x="474" y="317"/>
                </a:cxn>
                <a:cxn ang="0">
                  <a:pos x="488" y="324"/>
                </a:cxn>
                <a:cxn ang="0">
                  <a:pos x="494" y="337"/>
                </a:cxn>
                <a:cxn ang="0">
                  <a:pos x="461" y="410"/>
                </a:cxn>
                <a:cxn ang="0">
                  <a:pos x="362" y="489"/>
                </a:cxn>
                <a:cxn ang="0">
                  <a:pos x="277" y="503"/>
                </a:cxn>
                <a:cxn ang="0">
                  <a:pos x="231" y="483"/>
                </a:cxn>
                <a:cxn ang="0">
                  <a:pos x="191" y="443"/>
                </a:cxn>
                <a:cxn ang="0">
                  <a:pos x="165" y="430"/>
                </a:cxn>
                <a:cxn ang="0">
                  <a:pos x="145" y="430"/>
                </a:cxn>
                <a:cxn ang="0">
                  <a:pos x="93" y="450"/>
                </a:cxn>
                <a:cxn ang="0">
                  <a:pos x="40" y="496"/>
                </a:cxn>
                <a:cxn ang="0">
                  <a:pos x="33" y="509"/>
                </a:cxn>
                <a:cxn ang="0">
                  <a:pos x="14" y="509"/>
                </a:cxn>
                <a:cxn ang="0">
                  <a:pos x="7" y="503"/>
                </a:cxn>
                <a:cxn ang="0">
                  <a:pos x="14" y="470"/>
                </a:cxn>
                <a:cxn ang="0">
                  <a:pos x="106" y="370"/>
                </a:cxn>
                <a:cxn ang="0">
                  <a:pos x="145" y="324"/>
                </a:cxn>
                <a:cxn ang="0">
                  <a:pos x="244" y="251"/>
                </a:cxn>
                <a:cxn ang="0">
                  <a:pos x="336" y="172"/>
                </a:cxn>
                <a:cxn ang="0">
                  <a:pos x="382" y="126"/>
                </a:cxn>
                <a:cxn ang="0">
                  <a:pos x="389" y="113"/>
                </a:cxn>
                <a:cxn ang="0">
                  <a:pos x="362" y="113"/>
                </a:cxn>
                <a:cxn ang="0">
                  <a:pos x="330" y="106"/>
                </a:cxn>
                <a:cxn ang="0">
                  <a:pos x="283" y="93"/>
                </a:cxn>
                <a:cxn ang="0">
                  <a:pos x="231" y="86"/>
                </a:cxn>
                <a:cxn ang="0">
                  <a:pos x="204" y="93"/>
                </a:cxn>
                <a:cxn ang="0">
                  <a:pos x="172" y="99"/>
                </a:cxn>
                <a:cxn ang="0">
                  <a:pos x="139" y="113"/>
                </a:cxn>
                <a:cxn ang="0">
                  <a:pos x="125" y="139"/>
                </a:cxn>
                <a:cxn ang="0">
                  <a:pos x="112" y="146"/>
                </a:cxn>
                <a:cxn ang="0">
                  <a:pos x="99" y="139"/>
                </a:cxn>
                <a:cxn ang="0">
                  <a:pos x="106" y="99"/>
                </a:cxn>
                <a:cxn ang="0">
                  <a:pos x="185" y="13"/>
                </a:cxn>
              </a:cxnLst>
              <a:rect l="0" t="0" r="r" b="b"/>
              <a:pathLst>
                <a:path w="520" h="509">
                  <a:moveTo>
                    <a:pt x="244" y="0"/>
                  </a:moveTo>
                  <a:lnTo>
                    <a:pt x="257" y="0"/>
                  </a:lnTo>
                  <a:lnTo>
                    <a:pt x="277" y="7"/>
                  </a:lnTo>
                  <a:lnTo>
                    <a:pt x="290" y="13"/>
                  </a:lnTo>
                  <a:lnTo>
                    <a:pt x="310" y="27"/>
                  </a:lnTo>
                  <a:lnTo>
                    <a:pt x="336" y="46"/>
                  </a:lnTo>
                  <a:lnTo>
                    <a:pt x="349" y="60"/>
                  </a:lnTo>
                  <a:lnTo>
                    <a:pt x="369" y="73"/>
                  </a:lnTo>
                  <a:lnTo>
                    <a:pt x="376" y="79"/>
                  </a:lnTo>
                  <a:lnTo>
                    <a:pt x="389" y="79"/>
                  </a:lnTo>
                  <a:lnTo>
                    <a:pt x="395" y="79"/>
                  </a:lnTo>
                  <a:lnTo>
                    <a:pt x="415" y="79"/>
                  </a:lnTo>
                  <a:lnTo>
                    <a:pt x="428" y="73"/>
                  </a:lnTo>
                  <a:lnTo>
                    <a:pt x="441" y="60"/>
                  </a:lnTo>
                  <a:lnTo>
                    <a:pt x="461" y="40"/>
                  </a:lnTo>
                  <a:lnTo>
                    <a:pt x="481" y="13"/>
                  </a:lnTo>
                  <a:lnTo>
                    <a:pt x="488" y="7"/>
                  </a:lnTo>
                  <a:lnTo>
                    <a:pt x="494" y="0"/>
                  </a:lnTo>
                  <a:lnTo>
                    <a:pt x="501" y="0"/>
                  </a:lnTo>
                  <a:lnTo>
                    <a:pt x="507" y="0"/>
                  </a:lnTo>
                  <a:lnTo>
                    <a:pt x="514" y="0"/>
                  </a:lnTo>
                  <a:lnTo>
                    <a:pt x="520" y="7"/>
                  </a:lnTo>
                  <a:lnTo>
                    <a:pt x="520" y="13"/>
                  </a:lnTo>
                  <a:lnTo>
                    <a:pt x="514" y="33"/>
                  </a:lnTo>
                  <a:lnTo>
                    <a:pt x="494" y="60"/>
                  </a:lnTo>
                  <a:lnTo>
                    <a:pt x="455" y="106"/>
                  </a:lnTo>
                  <a:lnTo>
                    <a:pt x="409" y="152"/>
                  </a:lnTo>
                  <a:lnTo>
                    <a:pt x="376" y="179"/>
                  </a:lnTo>
                  <a:lnTo>
                    <a:pt x="336" y="218"/>
                  </a:lnTo>
                  <a:lnTo>
                    <a:pt x="297" y="251"/>
                  </a:lnTo>
                  <a:lnTo>
                    <a:pt x="270" y="271"/>
                  </a:lnTo>
                  <a:lnTo>
                    <a:pt x="211" y="317"/>
                  </a:lnTo>
                  <a:lnTo>
                    <a:pt x="172" y="351"/>
                  </a:lnTo>
                  <a:lnTo>
                    <a:pt x="145" y="37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52" y="397"/>
                  </a:lnTo>
                  <a:lnTo>
                    <a:pt x="158" y="397"/>
                  </a:lnTo>
                  <a:lnTo>
                    <a:pt x="172" y="397"/>
                  </a:lnTo>
                  <a:lnTo>
                    <a:pt x="185" y="397"/>
                  </a:lnTo>
                  <a:lnTo>
                    <a:pt x="204" y="403"/>
                  </a:lnTo>
                  <a:lnTo>
                    <a:pt x="231" y="403"/>
                  </a:lnTo>
                  <a:lnTo>
                    <a:pt x="270" y="417"/>
                  </a:lnTo>
                  <a:lnTo>
                    <a:pt x="310" y="417"/>
                  </a:lnTo>
                  <a:lnTo>
                    <a:pt x="369" y="410"/>
                  </a:lnTo>
                  <a:lnTo>
                    <a:pt x="422" y="384"/>
                  </a:lnTo>
                  <a:lnTo>
                    <a:pt x="455" y="337"/>
                  </a:lnTo>
                  <a:lnTo>
                    <a:pt x="461" y="324"/>
                  </a:lnTo>
                  <a:lnTo>
                    <a:pt x="468" y="317"/>
                  </a:lnTo>
                  <a:lnTo>
                    <a:pt x="474" y="317"/>
                  </a:lnTo>
                  <a:lnTo>
                    <a:pt x="481" y="317"/>
                  </a:lnTo>
                  <a:lnTo>
                    <a:pt x="488" y="324"/>
                  </a:lnTo>
                  <a:lnTo>
                    <a:pt x="494" y="324"/>
                  </a:lnTo>
                  <a:lnTo>
                    <a:pt x="494" y="337"/>
                  </a:lnTo>
                  <a:lnTo>
                    <a:pt x="488" y="364"/>
                  </a:lnTo>
                  <a:lnTo>
                    <a:pt x="461" y="410"/>
                  </a:lnTo>
                  <a:lnTo>
                    <a:pt x="422" y="456"/>
                  </a:lnTo>
                  <a:lnTo>
                    <a:pt x="362" y="489"/>
                  </a:lnTo>
                  <a:lnTo>
                    <a:pt x="297" y="509"/>
                  </a:lnTo>
                  <a:lnTo>
                    <a:pt x="277" y="503"/>
                  </a:lnTo>
                  <a:lnTo>
                    <a:pt x="251" y="496"/>
                  </a:lnTo>
                  <a:lnTo>
                    <a:pt x="231" y="483"/>
                  </a:lnTo>
                  <a:lnTo>
                    <a:pt x="204" y="456"/>
                  </a:lnTo>
                  <a:lnTo>
                    <a:pt x="191" y="443"/>
                  </a:lnTo>
                  <a:lnTo>
                    <a:pt x="172" y="437"/>
                  </a:lnTo>
                  <a:lnTo>
                    <a:pt x="165" y="430"/>
                  </a:lnTo>
                  <a:lnTo>
                    <a:pt x="152" y="430"/>
                  </a:lnTo>
                  <a:lnTo>
                    <a:pt x="145" y="430"/>
                  </a:lnTo>
                  <a:lnTo>
                    <a:pt x="119" y="437"/>
                  </a:lnTo>
                  <a:lnTo>
                    <a:pt x="93" y="450"/>
                  </a:lnTo>
                  <a:lnTo>
                    <a:pt x="66" y="470"/>
                  </a:lnTo>
                  <a:lnTo>
                    <a:pt x="40" y="496"/>
                  </a:lnTo>
                  <a:lnTo>
                    <a:pt x="40" y="503"/>
                  </a:lnTo>
                  <a:lnTo>
                    <a:pt x="33" y="509"/>
                  </a:lnTo>
                  <a:lnTo>
                    <a:pt x="20" y="509"/>
                  </a:lnTo>
                  <a:lnTo>
                    <a:pt x="14" y="509"/>
                  </a:lnTo>
                  <a:lnTo>
                    <a:pt x="7" y="503"/>
                  </a:lnTo>
                  <a:lnTo>
                    <a:pt x="7" y="503"/>
                  </a:lnTo>
                  <a:lnTo>
                    <a:pt x="0" y="496"/>
                  </a:lnTo>
                  <a:lnTo>
                    <a:pt x="14" y="470"/>
                  </a:lnTo>
                  <a:lnTo>
                    <a:pt x="46" y="430"/>
                  </a:lnTo>
                  <a:lnTo>
                    <a:pt x="106" y="370"/>
                  </a:lnTo>
                  <a:lnTo>
                    <a:pt x="119" y="351"/>
                  </a:lnTo>
                  <a:lnTo>
                    <a:pt x="145" y="324"/>
                  </a:lnTo>
                  <a:lnTo>
                    <a:pt x="185" y="291"/>
                  </a:lnTo>
                  <a:lnTo>
                    <a:pt x="244" y="251"/>
                  </a:lnTo>
                  <a:lnTo>
                    <a:pt x="297" y="205"/>
                  </a:lnTo>
                  <a:lnTo>
                    <a:pt x="336" y="172"/>
                  </a:lnTo>
                  <a:lnTo>
                    <a:pt x="362" y="146"/>
                  </a:lnTo>
                  <a:lnTo>
                    <a:pt x="382" y="126"/>
                  </a:lnTo>
                  <a:lnTo>
                    <a:pt x="402" y="113"/>
                  </a:lnTo>
                  <a:lnTo>
                    <a:pt x="389" y="113"/>
                  </a:lnTo>
                  <a:lnTo>
                    <a:pt x="376" y="113"/>
                  </a:lnTo>
                  <a:lnTo>
                    <a:pt x="362" y="113"/>
                  </a:lnTo>
                  <a:lnTo>
                    <a:pt x="349" y="106"/>
                  </a:lnTo>
                  <a:lnTo>
                    <a:pt x="330" y="106"/>
                  </a:lnTo>
                  <a:lnTo>
                    <a:pt x="303" y="99"/>
                  </a:lnTo>
                  <a:lnTo>
                    <a:pt x="283" y="93"/>
                  </a:lnTo>
                  <a:lnTo>
                    <a:pt x="257" y="93"/>
                  </a:lnTo>
                  <a:lnTo>
                    <a:pt x="231" y="86"/>
                  </a:lnTo>
                  <a:lnTo>
                    <a:pt x="218" y="86"/>
                  </a:lnTo>
                  <a:lnTo>
                    <a:pt x="204" y="93"/>
                  </a:lnTo>
                  <a:lnTo>
                    <a:pt x="191" y="93"/>
                  </a:lnTo>
                  <a:lnTo>
                    <a:pt x="172" y="99"/>
                  </a:lnTo>
                  <a:lnTo>
                    <a:pt x="158" y="106"/>
                  </a:lnTo>
                  <a:lnTo>
                    <a:pt x="139" y="113"/>
                  </a:lnTo>
                  <a:lnTo>
                    <a:pt x="132" y="126"/>
                  </a:lnTo>
                  <a:lnTo>
                    <a:pt x="125" y="139"/>
                  </a:lnTo>
                  <a:lnTo>
                    <a:pt x="125" y="146"/>
                  </a:lnTo>
                  <a:lnTo>
                    <a:pt x="112" y="146"/>
                  </a:lnTo>
                  <a:lnTo>
                    <a:pt x="106" y="146"/>
                  </a:lnTo>
                  <a:lnTo>
                    <a:pt x="99" y="139"/>
                  </a:lnTo>
                  <a:lnTo>
                    <a:pt x="93" y="132"/>
                  </a:lnTo>
                  <a:lnTo>
                    <a:pt x="106" y="99"/>
                  </a:lnTo>
                  <a:lnTo>
                    <a:pt x="132" y="53"/>
                  </a:lnTo>
                  <a:lnTo>
                    <a:pt x="185" y="13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71"/>
            <p:cNvSpPr>
              <a:spLocks noEditPoints="1"/>
            </p:cNvSpPr>
            <p:nvPr/>
          </p:nvSpPr>
          <p:spPr bwMode="auto">
            <a:xfrm>
              <a:off x="9127" y="4473"/>
              <a:ext cx="290" cy="113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19" y="86"/>
                </a:cxn>
                <a:cxn ang="0">
                  <a:pos x="191" y="185"/>
                </a:cxn>
                <a:cxn ang="0">
                  <a:pos x="244" y="284"/>
                </a:cxn>
                <a:cxn ang="0">
                  <a:pos x="270" y="383"/>
                </a:cxn>
                <a:cxn ang="0">
                  <a:pos x="290" y="482"/>
                </a:cxn>
                <a:cxn ang="0">
                  <a:pos x="290" y="568"/>
                </a:cxn>
                <a:cxn ang="0">
                  <a:pos x="283" y="694"/>
                </a:cxn>
                <a:cxn ang="0">
                  <a:pos x="257" y="813"/>
                </a:cxn>
                <a:cxn ang="0">
                  <a:pos x="211" y="912"/>
                </a:cxn>
                <a:cxn ang="0">
                  <a:pos x="165" y="991"/>
                </a:cxn>
                <a:cxn ang="0">
                  <a:pos x="112" y="1051"/>
                </a:cxn>
                <a:cxn ang="0">
                  <a:pos x="66" y="1091"/>
                </a:cxn>
                <a:cxn ang="0">
                  <a:pos x="33" y="1117"/>
                </a:cxn>
                <a:cxn ang="0">
                  <a:pos x="13" y="1130"/>
                </a:cxn>
                <a:cxn ang="0">
                  <a:pos x="7" y="1124"/>
                </a:cxn>
                <a:cxn ang="0">
                  <a:pos x="0" y="1124"/>
                </a:cxn>
                <a:cxn ang="0">
                  <a:pos x="0" y="1117"/>
                </a:cxn>
                <a:cxn ang="0">
                  <a:pos x="0" y="1110"/>
                </a:cxn>
                <a:cxn ang="0">
                  <a:pos x="0" y="1110"/>
                </a:cxn>
                <a:cxn ang="0">
                  <a:pos x="7" y="1104"/>
                </a:cxn>
                <a:cxn ang="0">
                  <a:pos x="13" y="1097"/>
                </a:cxn>
                <a:cxn ang="0">
                  <a:pos x="20" y="1091"/>
                </a:cxn>
                <a:cxn ang="0">
                  <a:pos x="106" y="991"/>
                </a:cxn>
                <a:cxn ang="0">
                  <a:pos x="165" y="872"/>
                </a:cxn>
                <a:cxn ang="0">
                  <a:pos x="204" y="727"/>
                </a:cxn>
                <a:cxn ang="0">
                  <a:pos x="218" y="562"/>
                </a:cxn>
                <a:cxn ang="0">
                  <a:pos x="204" y="429"/>
                </a:cxn>
                <a:cxn ang="0">
                  <a:pos x="185" y="317"/>
                </a:cxn>
                <a:cxn ang="0">
                  <a:pos x="152" y="225"/>
                </a:cxn>
                <a:cxn ang="0">
                  <a:pos x="106" y="145"/>
                </a:cxn>
                <a:cxn ang="0">
                  <a:pos x="60" y="79"/>
                </a:cxn>
                <a:cxn ang="0">
                  <a:pos x="13" y="33"/>
                </a:cxn>
                <a:cxn ang="0">
                  <a:pos x="0" y="20"/>
                </a:cxn>
                <a:cxn ang="0">
                  <a:pos x="0" y="13"/>
                </a:cxn>
                <a:cxn ang="0">
                  <a:pos x="0" y="6"/>
                </a:cxn>
                <a:cxn ang="0">
                  <a:pos x="7" y="6"/>
                </a:cxn>
                <a:cxn ang="0">
                  <a:pos x="13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</a:cxnLst>
              <a:rect l="0" t="0" r="r" b="b"/>
              <a:pathLst>
                <a:path w="290" h="1130">
                  <a:moveTo>
                    <a:pt x="20" y="0"/>
                  </a:moveTo>
                  <a:lnTo>
                    <a:pt x="119" y="86"/>
                  </a:lnTo>
                  <a:lnTo>
                    <a:pt x="191" y="185"/>
                  </a:lnTo>
                  <a:lnTo>
                    <a:pt x="244" y="284"/>
                  </a:lnTo>
                  <a:lnTo>
                    <a:pt x="270" y="383"/>
                  </a:lnTo>
                  <a:lnTo>
                    <a:pt x="290" y="482"/>
                  </a:lnTo>
                  <a:lnTo>
                    <a:pt x="290" y="568"/>
                  </a:lnTo>
                  <a:lnTo>
                    <a:pt x="283" y="694"/>
                  </a:lnTo>
                  <a:lnTo>
                    <a:pt x="257" y="813"/>
                  </a:lnTo>
                  <a:lnTo>
                    <a:pt x="211" y="912"/>
                  </a:lnTo>
                  <a:lnTo>
                    <a:pt x="165" y="991"/>
                  </a:lnTo>
                  <a:lnTo>
                    <a:pt x="112" y="1051"/>
                  </a:lnTo>
                  <a:lnTo>
                    <a:pt x="66" y="1091"/>
                  </a:lnTo>
                  <a:lnTo>
                    <a:pt x="33" y="1117"/>
                  </a:lnTo>
                  <a:lnTo>
                    <a:pt x="13" y="1130"/>
                  </a:lnTo>
                  <a:lnTo>
                    <a:pt x="7" y="1124"/>
                  </a:lnTo>
                  <a:lnTo>
                    <a:pt x="0" y="1124"/>
                  </a:lnTo>
                  <a:lnTo>
                    <a:pt x="0" y="1117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7" y="1104"/>
                  </a:lnTo>
                  <a:lnTo>
                    <a:pt x="13" y="1097"/>
                  </a:lnTo>
                  <a:lnTo>
                    <a:pt x="20" y="1091"/>
                  </a:lnTo>
                  <a:lnTo>
                    <a:pt x="106" y="991"/>
                  </a:lnTo>
                  <a:lnTo>
                    <a:pt x="165" y="872"/>
                  </a:lnTo>
                  <a:lnTo>
                    <a:pt x="204" y="727"/>
                  </a:lnTo>
                  <a:lnTo>
                    <a:pt x="218" y="562"/>
                  </a:lnTo>
                  <a:lnTo>
                    <a:pt x="204" y="429"/>
                  </a:lnTo>
                  <a:lnTo>
                    <a:pt x="185" y="317"/>
                  </a:lnTo>
                  <a:lnTo>
                    <a:pt x="152" y="225"/>
                  </a:lnTo>
                  <a:lnTo>
                    <a:pt x="106" y="145"/>
                  </a:lnTo>
                  <a:lnTo>
                    <a:pt x="60" y="79"/>
                  </a:lnTo>
                  <a:lnTo>
                    <a:pt x="13" y="33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0"/>
                  </a:lnTo>
                  <a:lnTo>
                    <a:pt x="20" y="0"/>
                  </a:lnTo>
                  <a:close/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72"/>
            <p:cNvSpPr>
              <a:spLocks/>
            </p:cNvSpPr>
            <p:nvPr/>
          </p:nvSpPr>
          <p:spPr bwMode="auto">
            <a:xfrm>
              <a:off x="9937" y="4136"/>
              <a:ext cx="863" cy="1044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342" y="19"/>
                </a:cxn>
                <a:cxn ang="0">
                  <a:pos x="349" y="46"/>
                </a:cxn>
                <a:cxn ang="0">
                  <a:pos x="336" y="79"/>
                </a:cxn>
                <a:cxn ang="0">
                  <a:pos x="329" y="125"/>
                </a:cxn>
                <a:cxn ang="0">
                  <a:pos x="323" y="145"/>
                </a:cxn>
                <a:cxn ang="0">
                  <a:pos x="237" y="476"/>
                </a:cxn>
                <a:cxn ang="0">
                  <a:pos x="237" y="608"/>
                </a:cxn>
                <a:cxn ang="0">
                  <a:pos x="296" y="674"/>
                </a:cxn>
                <a:cxn ang="0">
                  <a:pos x="421" y="667"/>
                </a:cxn>
                <a:cxn ang="0">
                  <a:pos x="520" y="588"/>
                </a:cxn>
                <a:cxn ang="0">
                  <a:pos x="560" y="535"/>
                </a:cxn>
                <a:cxn ang="0">
                  <a:pos x="579" y="443"/>
                </a:cxn>
                <a:cxn ang="0">
                  <a:pos x="672" y="72"/>
                </a:cxn>
                <a:cxn ang="0">
                  <a:pos x="691" y="33"/>
                </a:cxn>
                <a:cxn ang="0">
                  <a:pos x="718" y="19"/>
                </a:cxn>
                <a:cxn ang="0">
                  <a:pos x="738" y="13"/>
                </a:cxn>
                <a:cxn ang="0">
                  <a:pos x="770" y="26"/>
                </a:cxn>
                <a:cxn ang="0">
                  <a:pos x="784" y="59"/>
                </a:cxn>
                <a:cxn ang="0">
                  <a:pos x="770" y="125"/>
                </a:cxn>
                <a:cxn ang="0">
                  <a:pos x="751" y="198"/>
                </a:cxn>
                <a:cxn ang="0">
                  <a:pos x="731" y="277"/>
                </a:cxn>
                <a:cxn ang="0">
                  <a:pos x="672" y="509"/>
                </a:cxn>
                <a:cxn ang="0">
                  <a:pos x="652" y="614"/>
                </a:cxn>
                <a:cxn ang="0">
                  <a:pos x="658" y="641"/>
                </a:cxn>
                <a:cxn ang="0">
                  <a:pos x="665" y="667"/>
                </a:cxn>
                <a:cxn ang="0">
                  <a:pos x="685" y="681"/>
                </a:cxn>
                <a:cxn ang="0">
                  <a:pos x="744" y="667"/>
                </a:cxn>
                <a:cxn ang="0">
                  <a:pos x="803" y="562"/>
                </a:cxn>
                <a:cxn ang="0">
                  <a:pos x="830" y="476"/>
                </a:cxn>
                <a:cxn ang="0">
                  <a:pos x="836" y="462"/>
                </a:cxn>
                <a:cxn ang="0">
                  <a:pos x="849" y="462"/>
                </a:cxn>
                <a:cxn ang="0">
                  <a:pos x="863" y="469"/>
                </a:cxn>
                <a:cxn ang="0">
                  <a:pos x="863" y="495"/>
                </a:cxn>
                <a:cxn ang="0">
                  <a:pos x="836" y="581"/>
                </a:cxn>
                <a:cxn ang="0">
                  <a:pos x="790" y="681"/>
                </a:cxn>
                <a:cxn ang="0">
                  <a:pos x="698" y="720"/>
                </a:cxn>
                <a:cxn ang="0">
                  <a:pos x="586" y="667"/>
                </a:cxn>
                <a:cxn ang="0">
                  <a:pos x="520" y="641"/>
                </a:cxn>
                <a:cxn ang="0">
                  <a:pos x="421" y="707"/>
                </a:cxn>
                <a:cxn ang="0">
                  <a:pos x="303" y="714"/>
                </a:cxn>
                <a:cxn ang="0">
                  <a:pos x="191" y="667"/>
                </a:cxn>
                <a:cxn ang="0">
                  <a:pos x="138" y="892"/>
                </a:cxn>
                <a:cxn ang="0">
                  <a:pos x="105" y="998"/>
                </a:cxn>
                <a:cxn ang="0">
                  <a:pos x="99" y="1018"/>
                </a:cxn>
                <a:cxn ang="0">
                  <a:pos x="79" y="1038"/>
                </a:cxn>
                <a:cxn ang="0">
                  <a:pos x="46" y="1044"/>
                </a:cxn>
                <a:cxn ang="0">
                  <a:pos x="13" y="1031"/>
                </a:cxn>
                <a:cxn ang="0">
                  <a:pos x="0" y="1004"/>
                </a:cxn>
                <a:cxn ang="0">
                  <a:pos x="0" y="998"/>
                </a:cxn>
                <a:cxn ang="0">
                  <a:pos x="7" y="978"/>
                </a:cxn>
                <a:cxn ang="0">
                  <a:pos x="244" y="33"/>
                </a:cxn>
                <a:cxn ang="0">
                  <a:pos x="263" y="13"/>
                </a:cxn>
                <a:cxn ang="0">
                  <a:pos x="290" y="0"/>
                </a:cxn>
                <a:cxn ang="0">
                  <a:pos x="296" y="0"/>
                </a:cxn>
              </a:cxnLst>
              <a:rect l="0" t="0" r="r" b="b"/>
              <a:pathLst>
                <a:path w="863" h="1044">
                  <a:moveTo>
                    <a:pt x="296" y="0"/>
                  </a:moveTo>
                  <a:lnTo>
                    <a:pt x="316" y="0"/>
                  </a:lnTo>
                  <a:lnTo>
                    <a:pt x="336" y="6"/>
                  </a:lnTo>
                  <a:lnTo>
                    <a:pt x="342" y="19"/>
                  </a:lnTo>
                  <a:lnTo>
                    <a:pt x="349" y="39"/>
                  </a:lnTo>
                  <a:lnTo>
                    <a:pt x="349" y="46"/>
                  </a:lnTo>
                  <a:lnTo>
                    <a:pt x="342" y="66"/>
                  </a:lnTo>
                  <a:lnTo>
                    <a:pt x="336" y="79"/>
                  </a:lnTo>
                  <a:lnTo>
                    <a:pt x="329" y="105"/>
                  </a:lnTo>
                  <a:lnTo>
                    <a:pt x="329" y="125"/>
                  </a:lnTo>
                  <a:lnTo>
                    <a:pt x="323" y="145"/>
                  </a:lnTo>
                  <a:lnTo>
                    <a:pt x="323" y="145"/>
                  </a:lnTo>
                  <a:lnTo>
                    <a:pt x="257" y="409"/>
                  </a:lnTo>
                  <a:lnTo>
                    <a:pt x="237" y="476"/>
                  </a:lnTo>
                  <a:lnTo>
                    <a:pt x="231" y="548"/>
                  </a:lnTo>
                  <a:lnTo>
                    <a:pt x="237" y="608"/>
                  </a:lnTo>
                  <a:lnTo>
                    <a:pt x="263" y="647"/>
                  </a:lnTo>
                  <a:lnTo>
                    <a:pt x="296" y="674"/>
                  </a:lnTo>
                  <a:lnTo>
                    <a:pt x="349" y="687"/>
                  </a:lnTo>
                  <a:lnTo>
                    <a:pt x="421" y="667"/>
                  </a:lnTo>
                  <a:lnTo>
                    <a:pt x="481" y="634"/>
                  </a:lnTo>
                  <a:lnTo>
                    <a:pt x="520" y="588"/>
                  </a:lnTo>
                  <a:lnTo>
                    <a:pt x="547" y="548"/>
                  </a:lnTo>
                  <a:lnTo>
                    <a:pt x="560" y="535"/>
                  </a:lnTo>
                  <a:lnTo>
                    <a:pt x="566" y="502"/>
                  </a:lnTo>
                  <a:lnTo>
                    <a:pt x="579" y="443"/>
                  </a:lnTo>
                  <a:lnTo>
                    <a:pt x="599" y="370"/>
                  </a:lnTo>
                  <a:lnTo>
                    <a:pt x="672" y="72"/>
                  </a:lnTo>
                  <a:lnTo>
                    <a:pt x="685" y="46"/>
                  </a:lnTo>
                  <a:lnTo>
                    <a:pt x="691" y="33"/>
                  </a:lnTo>
                  <a:lnTo>
                    <a:pt x="705" y="26"/>
                  </a:lnTo>
                  <a:lnTo>
                    <a:pt x="718" y="19"/>
                  </a:lnTo>
                  <a:lnTo>
                    <a:pt x="731" y="19"/>
                  </a:lnTo>
                  <a:lnTo>
                    <a:pt x="738" y="13"/>
                  </a:lnTo>
                  <a:lnTo>
                    <a:pt x="751" y="19"/>
                  </a:lnTo>
                  <a:lnTo>
                    <a:pt x="770" y="26"/>
                  </a:lnTo>
                  <a:lnTo>
                    <a:pt x="777" y="39"/>
                  </a:lnTo>
                  <a:lnTo>
                    <a:pt x="784" y="59"/>
                  </a:lnTo>
                  <a:lnTo>
                    <a:pt x="777" y="85"/>
                  </a:lnTo>
                  <a:lnTo>
                    <a:pt x="770" y="125"/>
                  </a:lnTo>
                  <a:lnTo>
                    <a:pt x="757" y="165"/>
                  </a:lnTo>
                  <a:lnTo>
                    <a:pt x="751" y="198"/>
                  </a:lnTo>
                  <a:lnTo>
                    <a:pt x="738" y="238"/>
                  </a:lnTo>
                  <a:lnTo>
                    <a:pt x="731" y="277"/>
                  </a:lnTo>
                  <a:lnTo>
                    <a:pt x="685" y="449"/>
                  </a:lnTo>
                  <a:lnTo>
                    <a:pt x="672" y="509"/>
                  </a:lnTo>
                  <a:lnTo>
                    <a:pt x="658" y="568"/>
                  </a:lnTo>
                  <a:lnTo>
                    <a:pt x="652" y="614"/>
                  </a:lnTo>
                  <a:lnTo>
                    <a:pt x="652" y="628"/>
                  </a:lnTo>
                  <a:lnTo>
                    <a:pt x="658" y="641"/>
                  </a:lnTo>
                  <a:lnTo>
                    <a:pt x="658" y="654"/>
                  </a:lnTo>
                  <a:lnTo>
                    <a:pt x="665" y="667"/>
                  </a:lnTo>
                  <a:lnTo>
                    <a:pt x="672" y="674"/>
                  </a:lnTo>
                  <a:lnTo>
                    <a:pt x="685" y="681"/>
                  </a:lnTo>
                  <a:lnTo>
                    <a:pt x="705" y="687"/>
                  </a:lnTo>
                  <a:lnTo>
                    <a:pt x="744" y="667"/>
                  </a:lnTo>
                  <a:lnTo>
                    <a:pt x="777" y="628"/>
                  </a:lnTo>
                  <a:lnTo>
                    <a:pt x="803" y="562"/>
                  </a:lnTo>
                  <a:lnTo>
                    <a:pt x="823" y="489"/>
                  </a:lnTo>
                  <a:lnTo>
                    <a:pt x="830" y="476"/>
                  </a:lnTo>
                  <a:lnTo>
                    <a:pt x="830" y="462"/>
                  </a:lnTo>
                  <a:lnTo>
                    <a:pt x="836" y="462"/>
                  </a:lnTo>
                  <a:lnTo>
                    <a:pt x="849" y="462"/>
                  </a:lnTo>
                  <a:lnTo>
                    <a:pt x="849" y="462"/>
                  </a:lnTo>
                  <a:lnTo>
                    <a:pt x="856" y="462"/>
                  </a:lnTo>
                  <a:lnTo>
                    <a:pt x="863" y="469"/>
                  </a:lnTo>
                  <a:lnTo>
                    <a:pt x="863" y="476"/>
                  </a:lnTo>
                  <a:lnTo>
                    <a:pt x="863" y="495"/>
                  </a:lnTo>
                  <a:lnTo>
                    <a:pt x="849" y="535"/>
                  </a:lnTo>
                  <a:lnTo>
                    <a:pt x="836" y="581"/>
                  </a:lnTo>
                  <a:lnTo>
                    <a:pt x="817" y="634"/>
                  </a:lnTo>
                  <a:lnTo>
                    <a:pt x="790" y="681"/>
                  </a:lnTo>
                  <a:lnTo>
                    <a:pt x="751" y="707"/>
                  </a:lnTo>
                  <a:lnTo>
                    <a:pt x="698" y="720"/>
                  </a:lnTo>
                  <a:lnTo>
                    <a:pt x="632" y="707"/>
                  </a:lnTo>
                  <a:lnTo>
                    <a:pt x="586" y="667"/>
                  </a:lnTo>
                  <a:lnTo>
                    <a:pt x="560" y="608"/>
                  </a:lnTo>
                  <a:lnTo>
                    <a:pt x="520" y="641"/>
                  </a:lnTo>
                  <a:lnTo>
                    <a:pt x="481" y="681"/>
                  </a:lnTo>
                  <a:lnTo>
                    <a:pt x="421" y="707"/>
                  </a:lnTo>
                  <a:lnTo>
                    <a:pt x="342" y="720"/>
                  </a:lnTo>
                  <a:lnTo>
                    <a:pt x="303" y="714"/>
                  </a:lnTo>
                  <a:lnTo>
                    <a:pt x="244" y="700"/>
                  </a:lnTo>
                  <a:lnTo>
                    <a:pt x="191" y="667"/>
                  </a:lnTo>
                  <a:lnTo>
                    <a:pt x="158" y="800"/>
                  </a:lnTo>
                  <a:lnTo>
                    <a:pt x="138" y="892"/>
                  </a:lnTo>
                  <a:lnTo>
                    <a:pt x="119" y="958"/>
                  </a:lnTo>
                  <a:lnTo>
                    <a:pt x="105" y="998"/>
                  </a:lnTo>
                  <a:lnTo>
                    <a:pt x="105" y="1011"/>
                  </a:lnTo>
                  <a:lnTo>
                    <a:pt x="99" y="1018"/>
                  </a:lnTo>
                  <a:lnTo>
                    <a:pt x="92" y="1024"/>
                  </a:lnTo>
                  <a:lnTo>
                    <a:pt x="79" y="1038"/>
                  </a:lnTo>
                  <a:lnTo>
                    <a:pt x="66" y="1044"/>
                  </a:lnTo>
                  <a:lnTo>
                    <a:pt x="46" y="1044"/>
                  </a:lnTo>
                  <a:lnTo>
                    <a:pt x="26" y="1044"/>
                  </a:lnTo>
                  <a:lnTo>
                    <a:pt x="13" y="1031"/>
                  </a:lnTo>
                  <a:lnTo>
                    <a:pt x="7" y="1018"/>
                  </a:lnTo>
                  <a:lnTo>
                    <a:pt x="0" y="1004"/>
                  </a:lnTo>
                  <a:lnTo>
                    <a:pt x="0" y="1004"/>
                  </a:lnTo>
                  <a:lnTo>
                    <a:pt x="0" y="998"/>
                  </a:lnTo>
                  <a:lnTo>
                    <a:pt x="7" y="991"/>
                  </a:lnTo>
                  <a:lnTo>
                    <a:pt x="7" y="978"/>
                  </a:lnTo>
                  <a:lnTo>
                    <a:pt x="237" y="59"/>
                  </a:lnTo>
                  <a:lnTo>
                    <a:pt x="244" y="33"/>
                  </a:lnTo>
                  <a:lnTo>
                    <a:pt x="257" y="19"/>
                  </a:lnTo>
                  <a:lnTo>
                    <a:pt x="263" y="13"/>
                  </a:lnTo>
                  <a:lnTo>
                    <a:pt x="277" y="6"/>
                  </a:lnTo>
                  <a:lnTo>
                    <a:pt x="290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73"/>
            <p:cNvSpPr>
              <a:spLocks/>
            </p:cNvSpPr>
            <p:nvPr/>
          </p:nvSpPr>
          <p:spPr bwMode="auto">
            <a:xfrm>
              <a:off x="11010" y="3646"/>
              <a:ext cx="369" cy="1594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0"/>
                </a:cxn>
                <a:cxn ang="0">
                  <a:pos x="362" y="7"/>
                </a:cxn>
                <a:cxn ang="0">
                  <a:pos x="369" y="14"/>
                </a:cxn>
                <a:cxn ang="0">
                  <a:pos x="369" y="20"/>
                </a:cxn>
                <a:cxn ang="0">
                  <a:pos x="362" y="20"/>
                </a:cxn>
                <a:cxn ang="0">
                  <a:pos x="356" y="27"/>
                </a:cxn>
                <a:cxn ang="0">
                  <a:pos x="343" y="40"/>
                </a:cxn>
                <a:cxn ang="0">
                  <a:pos x="244" y="166"/>
                </a:cxn>
                <a:cxn ang="0">
                  <a:pos x="171" y="311"/>
                </a:cxn>
                <a:cxn ang="0">
                  <a:pos x="125" y="463"/>
                </a:cxn>
                <a:cxn ang="0">
                  <a:pos x="99" y="628"/>
                </a:cxn>
                <a:cxn ang="0">
                  <a:pos x="92" y="794"/>
                </a:cxn>
                <a:cxn ang="0">
                  <a:pos x="92" y="919"/>
                </a:cxn>
                <a:cxn ang="0">
                  <a:pos x="112" y="1052"/>
                </a:cxn>
                <a:cxn ang="0">
                  <a:pos x="139" y="1184"/>
                </a:cxn>
                <a:cxn ang="0">
                  <a:pos x="185" y="1309"/>
                </a:cxn>
                <a:cxn ang="0">
                  <a:pos x="250" y="1435"/>
                </a:cxn>
                <a:cxn ang="0">
                  <a:pos x="336" y="1541"/>
                </a:cxn>
                <a:cxn ang="0">
                  <a:pos x="356" y="1554"/>
                </a:cxn>
                <a:cxn ang="0">
                  <a:pos x="362" y="1561"/>
                </a:cxn>
                <a:cxn ang="0">
                  <a:pos x="362" y="1567"/>
                </a:cxn>
                <a:cxn ang="0">
                  <a:pos x="369" y="1574"/>
                </a:cxn>
                <a:cxn ang="0">
                  <a:pos x="369" y="1574"/>
                </a:cxn>
                <a:cxn ang="0">
                  <a:pos x="369" y="1574"/>
                </a:cxn>
                <a:cxn ang="0">
                  <a:pos x="362" y="1587"/>
                </a:cxn>
                <a:cxn ang="0">
                  <a:pos x="356" y="1587"/>
                </a:cxn>
                <a:cxn ang="0">
                  <a:pos x="349" y="1594"/>
                </a:cxn>
                <a:cxn ang="0">
                  <a:pos x="329" y="1580"/>
                </a:cxn>
                <a:cxn ang="0">
                  <a:pos x="297" y="1554"/>
                </a:cxn>
                <a:cxn ang="0">
                  <a:pos x="257" y="1514"/>
                </a:cxn>
                <a:cxn ang="0">
                  <a:pos x="204" y="1455"/>
                </a:cxn>
                <a:cxn ang="0">
                  <a:pos x="152" y="1382"/>
                </a:cxn>
                <a:cxn ang="0">
                  <a:pos x="99" y="1290"/>
                </a:cxn>
                <a:cxn ang="0">
                  <a:pos x="46" y="1157"/>
                </a:cxn>
                <a:cxn ang="0">
                  <a:pos x="20" y="1025"/>
                </a:cxn>
                <a:cxn ang="0">
                  <a:pos x="0" y="899"/>
                </a:cxn>
                <a:cxn ang="0">
                  <a:pos x="0" y="794"/>
                </a:cxn>
                <a:cxn ang="0">
                  <a:pos x="7" y="648"/>
                </a:cxn>
                <a:cxn ang="0">
                  <a:pos x="33" y="483"/>
                </a:cxn>
                <a:cxn ang="0">
                  <a:pos x="99" y="311"/>
                </a:cxn>
                <a:cxn ang="0">
                  <a:pos x="145" y="212"/>
                </a:cxn>
                <a:cxn ang="0">
                  <a:pos x="204" y="139"/>
                </a:cxn>
                <a:cxn ang="0">
                  <a:pos x="250" y="73"/>
                </a:cxn>
                <a:cxn ang="0">
                  <a:pos x="297" y="33"/>
                </a:cxn>
                <a:cxn ang="0">
                  <a:pos x="329" y="7"/>
                </a:cxn>
                <a:cxn ang="0">
                  <a:pos x="349" y="0"/>
                </a:cxn>
              </a:cxnLst>
              <a:rect l="0" t="0" r="r" b="b"/>
              <a:pathLst>
                <a:path w="369" h="1594">
                  <a:moveTo>
                    <a:pt x="349" y="0"/>
                  </a:moveTo>
                  <a:lnTo>
                    <a:pt x="356" y="0"/>
                  </a:lnTo>
                  <a:lnTo>
                    <a:pt x="362" y="7"/>
                  </a:lnTo>
                  <a:lnTo>
                    <a:pt x="369" y="14"/>
                  </a:lnTo>
                  <a:lnTo>
                    <a:pt x="369" y="20"/>
                  </a:lnTo>
                  <a:lnTo>
                    <a:pt x="362" y="20"/>
                  </a:lnTo>
                  <a:lnTo>
                    <a:pt x="356" y="27"/>
                  </a:lnTo>
                  <a:lnTo>
                    <a:pt x="343" y="40"/>
                  </a:lnTo>
                  <a:lnTo>
                    <a:pt x="244" y="166"/>
                  </a:lnTo>
                  <a:lnTo>
                    <a:pt x="171" y="311"/>
                  </a:lnTo>
                  <a:lnTo>
                    <a:pt x="125" y="463"/>
                  </a:lnTo>
                  <a:lnTo>
                    <a:pt x="99" y="628"/>
                  </a:lnTo>
                  <a:lnTo>
                    <a:pt x="92" y="794"/>
                  </a:lnTo>
                  <a:lnTo>
                    <a:pt x="92" y="919"/>
                  </a:lnTo>
                  <a:lnTo>
                    <a:pt x="112" y="1052"/>
                  </a:lnTo>
                  <a:lnTo>
                    <a:pt x="139" y="1184"/>
                  </a:lnTo>
                  <a:lnTo>
                    <a:pt x="185" y="1309"/>
                  </a:lnTo>
                  <a:lnTo>
                    <a:pt x="250" y="1435"/>
                  </a:lnTo>
                  <a:lnTo>
                    <a:pt x="336" y="1541"/>
                  </a:lnTo>
                  <a:lnTo>
                    <a:pt x="356" y="1554"/>
                  </a:lnTo>
                  <a:lnTo>
                    <a:pt x="362" y="1561"/>
                  </a:lnTo>
                  <a:lnTo>
                    <a:pt x="362" y="1567"/>
                  </a:lnTo>
                  <a:lnTo>
                    <a:pt x="369" y="1574"/>
                  </a:lnTo>
                  <a:lnTo>
                    <a:pt x="369" y="1574"/>
                  </a:lnTo>
                  <a:lnTo>
                    <a:pt x="369" y="1574"/>
                  </a:lnTo>
                  <a:lnTo>
                    <a:pt x="362" y="1587"/>
                  </a:lnTo>
                  <a:lnTo>
                    <a:pt x="356" y="1587"/>
                  </a:lnTo>
                  <a:lnTo>
                    <a:pt x="349" y="1594"/>
                  </a:lnTo>
                  <a:lnTo>
                    <a:pt x="329" y="1580"/>
                  </a:lnTo>
                  <a:lnTo>
                    <a:pt x="297" y="1554"/>
                  </a:lnTo>
                  <a:lnTo>
                    <a:pt x="257" y="1514"/>
                  </a:lnTo>
                  <a:lnTo>
                    <a:pt x="204" y="1455"/>
                  </a:lnTo>
                  <a:lnTo>
                    <a:pt x="152" y="1382"/>
                  </a:lnTo>
                  <a:lnTo>
                    <a:pt x="99" y="1290"/>
                  </a:lnTo>
                  <a:lnTo>
                    <a:pt x="46" y="1157"/>
                  </a:lnTo>
                  <a:lnTo>
                    <a:pt x="20" y="1025"/>
                  </a:lnTo>
                  <a:lnTo>
                    <a:pt x="0" y="899"/>
                  </a:lnTo>
                  <a:lnTo>
                    <a:pt x="0" y="794"/>
                  </a:lnTo>
                  <a:lnTo>
                    <a:pt x="7" y="648"/>
                  </a:lnTo>
                  <a:lnTo>
                    <a:pt x="33" y="483"/>
                  </a:lnTo>
                  <a:lnTo>
                    <a:pt x="99" y="311"/>
                  </a:lnTo>
                  <a:lnTo>
                    <a:pt x="145" y="212"/>
                  </a:lnTo>
                  <a:lnTo>
                    <a:pt x="204" y="139"/>
                  </a:lnTo>
                  <a:lnTo>
                    <a:pt x="250" y="73"/>
                  </a:lnTo>
                  <a:lnTo>
                    <a:pt x="297" y="33"/>
                  </a:lnTo>
                  <a:lnTo>
                    <a:pt x="329" y="7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74"/>
            <p:cNvSpPr>
              <a:spLocks noEditPoints="1"/>
            </p:cNvSpPr>
            <p:nvPr/>
          </p:nvSpPr>
          <p:spPr bwMode="auto">
            <a:xfrm>
              <a:off x="11524" y="4136"/>
              <a:ext cx="731" cy="720"/>
            </a:xfrm>
            <a:custGeom>
              <a:avLst/>
              <a:gdLst/>
              <a:ahLst/>
              <a:cxnLst>
                <a:cxn ang="0">
                  <a:pos x="322" y="52"/>
                </a:cxn>
                <a:cxn ang="0">
                  <a:pos x="204" y="185"/>
                </a:cxn>
                <a:cxn ang="0">
                  <a:pos x="158" y="317"/>
                </a:cxn>
                <a:cxn ang="0">
                  <a:pos x="125" y="476"/>
                </a:cxn>
                <a:cxn ang="0">
                  <a:pos x="118" y="575"/>
                </a:cxn>
                <a:cxn ang="0">
                  <a:pos x="151" y="647"/>
                </a:cxn>
                <a:cxn ang="0">
                  <a:pos x="217" y="687"/>
                </a:cxn>
                <a:cxn ang="0">
                  <a:pos x="329" y="641"/>
                </a:cxn>
                <a:cxn ang="0">
                  <a:pos x="408" y="562"/>
                </a:cxn>
                <a:cxn ang="0">
                  <a:pos x="421" y="542"/>
                </a:cxn>
                <a:cxn ang="0">
                  <a:pos x="428" y="515"/>
                </a:cxn>
                <a:cxn ang="0">
                  <a:pos x="513" y="191"/>
                </a:cxn>
                <a:cxn ang="0">
                  <a:pos x="513" y="158"/>
                </a:cxn>
                <a:cxn ang="0">
                  <a:pos x="474" y="79"/>
                </a:cxn>
                <a:cxn ang="0">
                  <a:pos x="388" y="33"/>
                </a:cxn>
                <a:cxn ang="0">
                  <a:pos x="448" y="13"/>
                </a:cxn>
                <a:cxn ang="0">
                  <a:pos x="533" y="99"/>
                </a:cxn>
                <a:cxn ang="0">
                  <a:pos x="546" y="59"/>
                </a:cxn>
                <a:cxn ang="0">
                  <a:pos x="579" y="33"/>
                </a:cxn>
                <a:cxn ang="0">
                  <a:pos x="619" y="33"/>
                </a:cxn>
                <a:cxn ang="0">
                  <a:pos x="645" y="52"/>
                </a:cxn>
                <a:cxn ang="0">
                  <a:pos x="645" y="79"/>
                </a:cxn>
                <a:cxn ang="0">
                  <a:pos x="645" y="92"/>
                </a:cxn>
                <a:cxn ang="0">
                  <a:pos x="632" y="125"/>
                </a:cxn>
                <a:cxn ang="0">
                  <a:pos x="566" y="403"/>
                </a:cxn>
                <a:cxn ang="0">
                  <a:pos x="540" y="495"/>
                </a:cxn>
                <a:cxn ang="0">
                  <a:pos x="520" y="581"/>
                </a:cxn>
                <a:cxn ang="0">
                  <a:pos x="520" y="628"/>
                </a:cxn>
                <a:cxn ang="0">
                  <a:pos x="527" y="654"/>
                </a:cxn>
                <a:cxn ang="0">
                  <a:pos x="540" y="674"/>
                </a:cxn>
                <a:cxn ang="0">
                  <a:pos x="566" y="687"/>
                </a:cxn>
                <a:cxn ang="0">
                  <a:pos x="645" y="628"/>
                </a:cxn>
                <a:cxn ang="0">
                  <a:pos x="691" y="489"/>
                </a:cxn>
                <a:cxn ang="0">
                  <a:pos x="698" y="462"/>
                </a:cxn>
                <a:cxn ang="0">
                  <a:pos x="717" y="462"/>
                </a:cxn>
                <a:cxn ang="0">
                  <a:pos x="731" y="469"/>
                </a:cxn>
                <a:cxn ang="0">
                  <a:pos x="724" y="495"/>
                </a:cxn>
                <a:cxn ang="0">
                  <a:pos x="704" y="581"/>
                </a:cxn>
                <a:cxn ang="0">
                  <a:pos x="652" y="681"/>
                </a:cxn>
                <a:cxn ang="0">
                  <a:pos x="566" y="720"/>
                </a:cxn>
                <a:cxn ang="0">
                  <a:pos x="448" y="661"/>
                </a:cxn>
                <a:cxn ang="0">
                  <a:pos x="355" y="667"/>
                </a:cxn>
                <a:cxn ang="0">
                  <a:pos x="250" y="720"/>
                </a:cxn>
                <a:cxn ang="0">
                  <a:pos x="145" y="707"/>
                </a:cxn>
                <a:cxn ang="0">
                  <a:pos x="39" y="621"/>
                </a:cxn>
                <a:cxn ang="0">
                  <a:pos x="0" y="462"/>
                </a:cxn>
                <a:cxn ang="0">
                  <a:pos x="59" y="238"/>
                </a:cxn>
                <a:cxn ang="0">
                  <a:pos x="204" y="66"/>
                </a:cxn>
                <a:cxn ang="0">
                  <a:pos x="388" y="0"/>
                </a:cxn>
              </a:cxnLst>
              <a:rect l="0" t="0" r="r" b="b"/>
              <a:pathLst>
                <a:path w="731" h="720">
                  <a:moveTo>
                    <a:pt x="388" y="33"/>
                  </a:moveTo>
                  <a:lnTo>
                    <a:pt x="322" y="52"/>
                  </a:lnTo>
                  <a:lnTo>
                    <a:pt x="257" y="105"/>
                  </a:lnTo>
                  <a:lnTo>
                    <a:pt x="204" y="185"/>
                  </a:lnTo>
                  <a:lnTo>
                    <a:pt x="178" y="244"/>
                  </a:lnTo>
                  <a:lnTo>
                    <a:pt x="158" y="317"/>
                  </a:lnTo>
                  <a:lnTo>
                    <a:pt x="138" y="396"/>
                  </a:lnTo>
                  <a:lnTo>
                    <a:pt x="125" y="476"/>
                  </a:lnTo>
                  <a:lnTo>
                    <a:pt x="118" y="535"/>
                  </a:lnTo>
                  <a:lnTo>
                    <a:pt x="118" y="575"/>
                  </a:lnTo>
                  <a:lnTo>
                    <a:pt x="131" y="614"/>
                  </a:lnTo>
                  <a:lnTo>
                    <a:pt x="151" y="647"/>
                  </a:lnTo>
                  <a:lnTo>
                    <a:pt x="178" y="674"/>
                  </a:lnTo>
                  <a:lnTo>
                    <a:pt x="217" y="687"/>
                  </a:lnTo>
                  <a:lnTo>
                    <a:pt x="270" y="674"/>
                  </a:lnTo>
                  <a:lnTo>
                    <a:pt x="329" y="641"/>
                  </a:lnTo>
                  <a:lnTo>
                    <a:pt x="395" y="575"/>
                  </a:lnTo>
                  <a:lnTo>
                    <a:pt x="408" y="562"/>
                  </a:lnTo>
                  <a:lnTo>
                    <a:pt x="415" y="548"/>
                  </a:lnTo>
                  <a:lnTo>
                    <a:pt x="421" y="542"/>
                  </a:lnTo>
                  <a:lnTo>
                    <a:pt x="428" y="528"/>
                  </a:lnTo>
                  <a:lnTo>
                    <a:pt x="428" y="515"/>
                  </a:lnTo>
                  <a:lnTo>
                    <a:pt x="507" y="204"/>
                  </a:lnTo>
                  <a:lnTo>
                    <a:pt x="513" y="191"/>
                  </a:lnTo>
                  <a:lnTo>
                    <a:pt x="513" y="171"/>
                  </a:lnTo>
                  <a:lnTo>
                    <a:pt x="513" y="158"/>
                  </a:lnTo>
                  <a:lnTo>
                    <a:pt x="500" y="119"/>
                  </a:lnTo>
                  <a:lnTo>
                    <a:pt x="474" y="79"/>
                  </a:lnTo>
                  <a:lnTo>
                    <a:pt x="441" y="46"/>
                  </a:lnTo>
                  <a:lnTo>
                    <a:pt x="388" y="33"/>
                  </a:lnTo>
                  <a:close/>
                  <a:moveTo>
                    <a:pt x="388" y="0"/>
                  </a:moveTo>
                  <a:lnTo>
                    <a:pt x="448" y="13"/>
                  </a:lnTo>
                  <a:lnTo>
                    <a:pt x="500" y="46"/>
                  </a:lnTo>
                  <a:lnTo>
                    <a:pt x="533" y="99"/>
                  </a:lnTo>
                  <a:lnTo>
                    <a:pt x="540" y="79"/>
                  </a:lnTo>
                  <a:lnTo>
                    <a:pt x="546" y="59"/>
                  </a:lnTo>
                  <a:lnTo>
                    <a:pt x="559" y="46"/>
                  </a:lnTo>
                  <a:lnTo>
                    <a:pt x="579" y="33"/>
                  </a:lnTo>
                  <a:lnTo>
                    <a:pt x="599" y="33"/>
                  </a:lnTo>
                  <a:lnTo>
                    <a:pt x="619" y="33"/>
                  </a:lnTo>
                  <a:lnTo>
                    <a:pt x="632" y="39"/>
                  </a:lnTo>
                  <a:lnTo>
                    <a:pt x="645" y="52"/>
                  </a:lnTo>
                  <a:lnTo>
                    <a:pt x="645" y="72"/>
                  </a:lnTo>
                  <a:lnTo>
                    <a:pt x="645" y="79"/>
                  </a:lnTo>
                  <a:lnTo>
                    <a:pt x="645" y="79"/>
                  </a:lnTo>
                  <a:lnTo>
                    <a:pt x="645" y="92"/>
                  </a:lnTo>
                  <a:lnTo>
                    <a:pt x="638" y="105"/>
                  </a:lnTo>
                  <a:lnTo>
                    <a:pt x="632" y="125"/>
                  </a:lnTo>
                  <a:lnTo>
                    <a:pt x="579" y="350"/>
                  </a:lnTo>
                  <a:lnTo>
                    <a:pt x="566" y="403"/>
                  </a:lnTo>
                  <a:lnTo>
                    <a:pt x="553" y="443"/>
                  </a:lnTo>
                  <a:lnTo>
                    <a:pt x="540" y="495"/>
                  </a:lnTo>
                  <a:lnTo>
                    <a:pt x="527" y="548"/>
                  </a:lnTo>
                  <a:lnTo>
                    <a:pt x="520" y="581"/>
                  </a:lnTo>
                  <a:lnTo>
                    <a:pt x="520" y="614"/>
                  </a:lnTo>
                  <a:lnTo>
                    <a:pt x="520" y="628"/>
                  </a:lnTo>
                  <a:lnTo>
                    <a:pt x="520" y="641"/>
                  </a:lnTo>
                  <a:lnTo>
                    <a:pt x="527" y="654"/>
                  </a:lnTo>
                  <a:lnTo>
                    <a:pt x="533" y="667"/>
                  </a:lnTo>
                  <a:lnTo>
                    <a:pt x="540" y="674"/>
                  </a:lnTo>
                  <a:lnTo>
                    <a:pt x="553" y="681"/>
                  </a:lnTo>
                  <a:lnTo>
                    <a:pt x="566" y="687"/>
                  </a:lnTo>
                  <a:lnTo>
                    <a:pt x="612" y="667"/>
                  </a:lnTo>
                  <a:lnTo>
                    <a:pt x="645" y="628"/>
                  </a:lnTo>
                  <a:lnTo>
                    <a:pt x="671" y="562"/>
                  </a:lnTo>
                  <a:lnTo>
                    <a:pt x="691" y="489"/>
                  </a:lnTo>
                  <a:lnTo>
                    <a:pt x="691" y="469"/>
                  </a:lnTo>
                  <a:lnTo>
                    <a:pt x="698" y="462"/>
                  </a:lnTo>
                  <a:lnTo>
                    <a:pt x="711" y="462"/>
                  </a:lnTo>
                  <a:lnTo>
                    <a:pt x="717" y="462"/>
                  </a:lnTo>
                  <a:lnTo>
                    <a:pt x="724" y="462"/>
                  </a:lnTo>
                  <a:lnTo>
                    <a:pt x="731" y="469"/>
                  </a:lnTo>
                  <a:lnTo>
                    <a:pt x="731" y="476"/>
                  </a:lnTo>
                  <a:lnTo>
                    <a:pt x="724" y="495"/>
                  </a:lnTo>
                  <a:lnTo>
                    <a:pt x="717" y="535"/>
                  </a:lnTo>
                  <a:lnTo>
                    <a:pt x="704" y="581"/>
                  </a:lnTo>
                  <a:lnTo>
                    <a:pt x="685" y="634"/>
                  </a:lnTo>
                  <a:lnTo>
                    <a:pt x="652" y="681"/>
                  </a:lnTo>
                  <a:lnTo>
                    <a:pt x="612" y="707"/>
                  </a:lnTo>
                  <a:lnTo>
                    <a:pt x="566" y="720"/>
                  </a:lnTo>
                  <a:lnTo>
                    <a:pt x="494" y="707"/>
                  </a:lnTo>
                  <a:lnTo>
                    <a:pt x="448" y="661"/>
                  </a:lnTo>
                  <a:lnTo>
                    <a:pt x="421" y="601"/>
                  </a:lnTo>
                  <a:lnTo>
                    <a:pt x="355" y="667"/>
                  </a:lnTo>
                  <a:lnTo>
                    <a:pt x="296" y="700"/>
                  </a:lnTo>
                  <a:lnTo>
                    <a:pt x="250" y="720"/>
                  </a:lnTo>
                  <a:lnTo>
                    <a:pt x="217" y="720"/>
                  </a:lnTo>
                  <a:lnTo>
                    <a:pt x="145" y="707"/>
                  </a:lnTo>
                  <a:lnTo>
                    <a:pt x="85" y="674"/>
                  </a:lnTo>
                  <a:lnTo>
                    <a:pt x="39" y="621"/>
                  </a:lnTo>
                  <a:lnTo>
                    <a:pt x="13" y="548"/>
                  </a:lnTo>
                  <a:lnTo>
                    <a:pt x="0" y="462"/>
                  </a:lnTo>
                  <a:lnTo>
                    <a:pt x="20" y="350"/>
                  </a:lnTo>
                  <a:lnTo>
                    <a:pt x="59" y="238"/>
                  </a:lnTo>
                  <a:lnTo>
                    <a:pt x="125" y="145"/>
                  </a:lnTo>
                  <a:lnTo>
                    <a:pt x="204" y="66"/>
                  </a:lnTo>
                  <a:lnTo>
                    <a:pt x="296" y="19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75"/>
            <p:cNvSpPr>
              <a:spLocks noEditPoints="1"/>
            </p:cNvSpPr>
            <p:nvPr/>
          </p:nvSpPr>
          <p:spPr bwMode="auto">
            <a:xfrm>
              <a:off x="12399" y="3646"/>
              <a:ext cx="369" cy="1594"/>
            </a:xfrm>
            <a:custGeom>
              <a:avLst/>
              <a:gdLst/>
              <a:ahLst/>
              <a:cxnLst>
                <a:cxn ang="0">
                  <a:pos x="369" y="794"/>
                </a:cxn>
                <a:cxn ang="0">
                  <a:pos x="369" y="794"/>
                </a:cxn>
                <a:cxn ang="0">
                  <a:pos x="369" y="794"/>
                </a:cxn>
                <a:cxn ang="0">
                  <a:pos x="369" y="794"/>
                </a:cxn>
                <a:cxn ang="0">
                  <a:pos x="14" y="0"/>
                </a:cxn>
                <a:cxn ang="0">
                  <a:pos x="33" y="7"/>
                </a:cxn>
                <a:cxn ang="0">
                  <a:pos x="66" y="33"/>
                </a:cxn>
                <a:cxn ang="0">
                  <a:pos x="106" y="73"/>
                </a:cxn>
                <a:cxn ang="0">
                  <a:pos x="158" y="133"/>
                </a:cxn>
                <a:cxn ang="0">
                  <a:pos x="211" y="205"/>
                </a:cxn>
                <a:cxn ang="0">
                  <a:pos x="264" y="298"/>
                </a:cxn>
                <a:cxn ang="0">
                  <a:pos x="316" y="437"/>
                </a:cxn>
                <a:cxn ang="0">
                  <a:pos x="349" y="569"/>
                </a:cxn>
                <a:cxn ang="0">
                  <a:pos x="363" y="688"/>
                </a:cxn>
                <a:cxn ang="0">
                  <a:pos x="369" y="794"/>
                </a:cxn>
                <a:cxn ang="0">
                  <a:pos x="356" y="939"/>
                </a:cxn>
                <a:cxn ang="0">
                  <a:pos x="330" y="1104"/>
                </a:cxn>
                <a:cxn ang="0">
                  <a:pos x="264" y="1283"/>
                </a:cxn>
                <a:cxn ang="0">
                  <a:pos x="218" y="1375"/>
                </a:cxn>
                <a:cxn ang="0">
                  <a:pos x="165" y="1448"/>
                </a:cxn>
                <a:cxn ang="0">
                  <a:pos x="112" y="1514"/>
                </a:cxn>
                <a:cxn ang="0">
                  <a:pos x="66" y="1554"/>
                </a:cxn>
                <a:cxn ang="0">
                  <a:pos x="33" y="1580"/>
                </a:cxn>
                <a:cxn ang="0">
                  <a:pos x="14" y="1594"/>
                </a:cxn>
                <a:cxn ang="0">
                  <a:pos x="7" y="1587"/>
                </a:cxn>
                <a:cxn ang="0">
                  <a:pos x="0" y="1580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0" y="1567"/>
                </a:cxn>
                <a:cxn ang="0">
                  <a:pos x="0" y="1567"/>
                </a:cxn>
                <a:cxn ang="0">
                  <a:pos x="7" y="1561"/>
                </a:cxn>
                <a:cxn ang="0">
                  <a:pos x="20" y="1547"/>
                </a:cxn>
                <a:cxn ang="0">
                  <a:pos x="106" y="1442"/>
                </a:cxn>
                <a:cxn ang="0">
                  <a:pos x="172" y="1323"/>
                </a:cxn>
                <a:cxn ang="0">
                  <a:pos x="224" y="1197"/>
                </a:cxn>
                <a:cxn ang="0">
                  <a:pos x="251" y="1065"/>
                </a:cxn>
                <a:cxn ang="0">
                  <a:pos x="270" y="933"/>
                </a:cxn>
                <a:cxn ang="0">
                  <a:pos x="277" y="794"/>
                </a:cxn>
                <a:cxn ang="0">
                  <a:pos x="264" y="602"/>
                </a:cxn>
                <a:cxn ang="0">
                  <a:pos x="231" y="437"/>
                </a:cxn>
                <a:cxn ang="0">
                  <a:pos x="185" y="285"/>
                </a:cxn>
                <a:cxn ang="0">
                  <a:pos x="112" y="159"/>
                </a:cxn>
                <a:cxn ang="0">
                  <a:pos x="27" y="47"/>
                </a:cxn>
                <a:cxn ang="0">
                  <a:pos x="14" y="33"/>
                </a:cxn>
                <a:cxn ang="0">
                  <a:pos x="7" y="27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69" h="1594">
                  <a:moveTo>
                    <a:pt x="369" y="794"/>
                  </a:moveTo>
                  <a:lnTo>
                    <a:pt x="369" y="794"/>
                  </a:lnTo>
                  <a:lnTo>
                    <a:pt x="369" y="794"/>
                  </a:lnTo>
                  <a:lnTo>
                    <a:pt x="369" y="794"/>
                  </a:lnTo>
                  <a:close/>
                  <a:moveTo>
                    <a:pt x="14" y="0"/>
                  </a:moveTo>
                  <a:lnTo>
                    <a:pt x="33" y="7"/>
                  </a:lnTo>
                  <a:lnTo>
                    <a:pt x="66" y="33"/>
                  </a:lnTo>
                  <a:lnTo>
                    <a:pt x="106" y="73"/>
                  </a:lnTo>
                  <a:lnTo>
                    <a:pt x="158" y="133"/>
                  </a:lnTo>
                  <a:lnTo>
                    <a:pt x="211" y="205"/>
                  </a:lnTo>
                  <a:lnTo>
                    <a:pt x="264" y="298"/>
                  </a:lnTo>
                  <a:lnTo>
                    <a:pt x="316" y="437"/>
                  </a:lnTo>
                  <a:lnTo>
                    <a:pt x="349" y="569"/>
                  </a:lnTo>
                  <a:lnTo>
                    <a:pt x="363" y="688"/>
                  </a:lnTo>
                  <a:lnTo>
                    <a:pt x="369" y="794"/>
                  </a:lnTo>
                  <a:lnTo>
                    <a:pt x="356" y="939"/>
                  </a:lnTo>
                  <a:lnTo>
                    <a:pt x="330" y="1104"/>
                  </a:lnTo>
                  <a:lnTo>
                    <a:pt x="264" y="1283"/>
                  </a:lnTo>
                  <a:lnTo>
                    <a:pt x="218" y="1375"/>
                  </a:lnTo>
                  <a:lnTo>
                    <a:pt x="165" y="1448"/>
                  </a:lnTo>
                  <a:lnTo>
                    <a:pt x="112" y="1514"/>
                  </a:lnTo>
                  <a:lnTo>
                    <a:pt x="66" y="1554"/>
                  </a:lnTo>
                  <a:lnTo>
                    <a:pt x="33" y="1580"/>
                  </a:lnTo>
                  <a:lnTo>
                    <a:pt x="14" y="1594"/>
                  </a:lnTo>
                  <a:lnTo>
                    <a:pt x="7" y="1587"/>
                  </a:lnTo>
                  <a:lnTo>
                    <a:pt x="0" y="1580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0" y="1567"/>
                  </a:lnTo>
                  <a:lnTo>
                    <a:pt x="0" y="1567"/>
                  </a:lnTo>
                  <a:lnTo>
                    <a:pt x="7" y="1561"/>
                  </a:lnTo>
                  <a:lnTo>
                    <a:pt x="20" y="1547"/>
                  </a:lnTo>
                  <a:lnTo>
                    <a:pt x="106" y="1442"/>
                  </a:lnTo>
                  <a:lnTo>
                    <a:pt x="172" y="1323"/>
                  </a:lnTo>
                  <a:lnTo>
                    <a:pt x="224" y="1197"/>
                  </a:lnTo>
                  <a:lnTo>
                    <a:pt x="251" y="1065"/>
                  </a:lnTo>
                  <a:lnTo>
                    <a:pt x="270" y="933"/>
                  </a:lnTo>
                  <a:lnTo>
                    <a:pt x="277" y="794"/>
                  </a:lnTo>
                  <a:lnTo>
                    <a:pt x="264" y="602"/>
                  </a:lnTo>
                  <a:lnTo>
                    <a:pt x="231" y="437"/>
                  </a:lnTo>
                  <a:lnTo>
                    <a:pt x="185" y="285"/>
                  </a:lnTo>
                  <a:lnTo>
                    <a:pt x="112" y="159"/>
                  </a:lnTo>
                  <a:lnTo>
                    <a:pt x="27" y="47"/>
                  </a:lnTo>
                  <a:lnTo>
                    <a:pt x="14" y="33"/>
                  </a:lnTo>
                  <a:lnTo>
                    <a:pt x="7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8" name="Freeform 76"/>
            <p:cNvSpPr>
              <a:spLocks/>
            </p:cNvSpPr>
            <p:nvPr/>
          </p:nvSpPr>
          <p:spPr bwMode="auto">
            <a:xfrm>
              <a:off x="12966" y="3752"/>
              <a:ext cx="1310" cy="1084"/>
            </a:xfrm>
            <a:custGeom>
              <a:avLst/>
              <a:gdLst/>
              <a:ahLst/>
              <a:cxnLst>
                <a:cxn ang="0">
                  <a:pos x="1211" y="0"/>
                </a:cxn>
                <a:cxn ang="0">
                  <a:pos x="1303" y="7"/>
                </a:cxn>
                <a:cxn ang="0">
                  <a:pos x="1303" y="33"/>
                </a:cxn>
                <a:cxn ang="0">
                  <a:pos x="1284" y="46"/>
                </a:cxn>
                <a:cxn ang="0">
                  <a:pos x="1119" y="93"/>
                </a:cxn>
                <a:cxn ang="0">
                  <a:pos x="987" y="212"/>
                </a:cxn>
                <a:cxn ang="0">
                  <a:pos x="803" y="417"/>
                </a:cxn>
                <a:cxn ang="0">
                  <a:pos x="796" y="615"/>
                </a:cxn>
                <a:cxn ang="0">
                  <a:pos x="915" y="886"/>
                </a:cxn>
                <a:cxn ang="0">
                  <a:pos x="987" y="1025"/>
                </a:cxn>
                <a:cxn ang="0">
                  <a:pos x="1093" y="1038"/>
                </a:cxn>
                <a:cxn ang="0">
                  <a:pos x="1112" y="1045"/>
                </a:cxn>
                <a:cxn ang="0">
                  <a:pos x="1106" y="1078"/>
                </a:cxn>
                <a:cxn ang="0">
                  <a:pos x="1086" y="1084"/>
                </a:cxn>
                <a:cxn ang="0">
                  <a:pos x="908" y="1084"/>
                </a:cxn>
                <a:cxn ang="0">
                  <a:pos x="711" y="1084"/>
                </a:cxn>
                <a:cxn ang="0">
                  <a:pos x="691" y="1084"/>
                </a:cxn>
                <a:cxn ang="0">
                  <a:pos x="684" y="1051"/>
                </a:cxn>
                <a:cxn ang="0">
                  <a:pos x="704" y="1038"/>
                </a:cxn>
                <a:cxn ang="0">
                  <a:pos x="770" y="1025"/>
                </a:cxn>
                <a:cxn ang="0">
                  <a:pos x="803" y="998"/>
                </a:cxn>
                <a:cxn ang="0">
                  <a:pos x="803" y="985"/>
                </a:cxn>
                <a:cxn ang="0">
                  <a:pos x="493" y="741"/>
                </a:cxn>
                <a:cxn ang="0">
                  <a:pos x="303" y="952"/>
                </a:cxn>
                <a:cxn ang="0">
                  <a:pos x="296" y="1005"/>
                </a:cxn>
                <a:cxn ang="0">
                  <a:pos x="322" y="1031"/>
                </a:cxn>
                <a:cxn ang="0">
                  <a:pos x="355" y="1038"/>
                </a:cxn>
                <a:cxn ang="0">
                  <a:pos x="368" y="1045"/>
                </a:cxn>
                <a:cxn ang="0">
                  <a:pos x="368" y="1078"/>
                </a:cxn>
                <a:cxn ang="0">
                  <a:pos x="349" y="1084"/>
                </a:cxn>
                <a:cxn ang="0">
                  <a:pos x="92" y="1084"/>
                </a:cxn>
                <a:cxn ang="0">
                  <a:pos x="0" y="1078"/>
                </a:cxn>
                <a:cxn ang="0">
                  <a:pos x="0" y="1051"/>
                </a:cxn>
                <a:cxn ang="0">
                  <a:pos x="19" y="1038"/>
                </a:cxn>
                <a:cxn ang="0">
                  <a:pos x="191" y="992"/>
                </a:cxn>
                <a:cxn ang="0">
                  <a:pos x="619" y="542"/>
                </a:cxn>
                <a:cxn ang="0">
                  <a:pos x="408" y="60"/>
                </a:cxn>
                <a:cxn ang="0">
                  <a:pos x="303" y="46"/>
                </a:cxn>
                <a:cxn ang="0">
                  <a:pos x="276" y="27"/>
                </a:cxn>
                <a:cxn ang="0">
                  <a:pos x="296" y="0"/>
                </a:cxn>
                <a:cxn ang="0">
                  <a:pos x="362" y="0"/>
                </a:cxn>
                <a:cxn ang="0">
                  <a:pos x="586" y="0"/>
                </a:cxn>
                <a:cxn ang="0">
                  <a:pos x="698" y="0"/>
                </a:cxn>
                <a:cxn ang="0">
                  <a:pos x="704" y="33"/>
                </a:cxn>
                <a:cxn ang="0">
                  <a:pos x="684" y="46"/>
                </a:cxn>
                <a:cxn ang="0">
                  <a:pos x="625" y="60"/>
                </a:cxn>
                <a:cxn ang="0">
                  <a:pos x="586" y="86"/>
                </a:cxn>
                <a:cxn ang="0">
                  <a:pos x="586" y="106"/>
                </a:cxn>
                <a:cxn ang="0">
                  <a:pos x="724" y="430"/>
                </a:cxn>
                <a:cxn ang="0">
                  <a:pos x="1000" y="126"/>
                </a:cxn>
                <a:cxn ang="0">
                  <a:pos x="1007" y="79"/>
                </a:cxn>
                <a:cxn ang="0">
                  <a:pos x="981" y="53"/>
                </a:cxn>
                <a:cxn ang="0">
                  <a:pos x="948" y="46"/>
                </a:cxn>
                <a:cxn ang="0">
                  <a:pos x="928" y="27"/>
                </a:cxn>
                <a:cxn ang="0">
                  <a:pos x="948" y="0"/>
                </a:cxn>
              </a:cxnLst>
              <a:rect l="0" t="0" r="r" b="b"/>
              <a:pathLst>
                <a:path w="1310" h="1084">
                  <a:moveTo>
                    <a:pt x="961" y="0"/>
                  </a:moveTo>
                  <a:lnTo>
                    <a:pt x="1139" y="7"/>
                  </a:lnTo>
                  <a:lnTo>
                    <a:pt x="1211" y="0"/>
                  </a:lnTo>
                  <a:lnTo>
                    <a:pt x="1290" y="0"/>
                  </a:lnTo>
                  <a:lnTo>
                    <a:pt x="1297" y="0"/>
                  </a:lnTo>
                  <a:lnTo>
                    <a:pt x="1303" y="7"/>
                  </a:lnTo>
                  <a:lnTo>
                    <a:pt x="1303" y="13"/>
                  </a:lnTo>
                  <a:lnTo>
                    <a:pt x="1310" y="13"/>
                  </a:lnTo>
                  <a:lnTo>
                    <a:pt x="1303" y="33"/>
                  </a:lnTo>
                  <a:lnTo>
                    <a:pt x="1303" y="40"/>
                  </a:lnTo>
                  <a:lnTo>
                    <a:pt x="1290" y="46"/>
                  </a:lnTo>
                  <a:lnTo>
                    <a:pt x="1284" y="46"/>
                  </a:lnTo>
                  <a:lnTo>
                    <a:pt x="1270" y="46"/>
                  </a:lnTo>
                  <a:lnTo>
                    <a:pt x="1185" y="60"/>
                  </a:lnTo>
                  <a:lnTo>
                    <a:pt x="1119" y="93"/>
                  </a:lnTo>
                  <a:lnTo>
                    <a:pt x="1073" y="132"/>
                  </a:lnTo>
                  <a:lnTo>
                    <a:pt x="1033" y="165"/>
                  </a:lnTo>
                  <a:lnTo>
                    <a:pt x="987" y="212"/>
                  </a:lnTo>
                  <a:lnTo>
                    <a:pt x="928" y="278"/>
                  </a:lnTo>
                  <a:lnTo>
                    <a:pt x="862" y="344"/>
                  </a:lnTo>
                  <a:lnTo>
                    <a:pt x="803" y="417"/>
                  </a:lnTo>
                  <a:lnTo>
                    <a:pt x="744" y="476"/>
                  </a:lnTo>
                  <a:lnTo>
                    <a:pt x="770" y="536"/>
                  </a:lnTo>
                  <a:lnTo>
                    <a:pt x="796" y="615"/>
                  </a:lnTo>
                  <a:lnTo>
                    <a:pt x="836" y="701"/>
                  </a:lnTo>
                  <a:lnTo>
                    <a:pt x="875" y="793"/>
                  </a:lnTo>
                  <a:lnTo>
                    <a:pt x="915" y="886"/>
                  </a:lnTo>
                  <a:lnTo>
                    <a:pt x="948" y="965"/>
                  </a:lnTo>
                  <a:lnTo>
                    <a:pt x="967" y="1005"/>
                  </a:lnTo>
                  <a:lnTo>
                    <a:pt x="987" y="1025"/>
                  </a:lnTo>
                  <a:lnTo>
                    <a:pt x="1020" y="1031"/>
                  </a:lnTo>
                  <a:lnTo>
                    <a:pt x="1086" y="1038"/>
                  </a:lnTo>
                  <a:lnTo>
                    <a:pt x="1093" y="1038"/>
                  </a:lnTo>
                  <a:lnTo>
                    <a:pt x="1099" y="1038"/>
                  </a:lnTo>
                  <a:lnTo>
                    <a:pt x="1106" y="1038"/>
                  </a:lnTo>
                  <a:lnTo>
                    <a:pt x="1112" y="1045"/>
                  </a:lnTo>
                  <a:lnTo>
                    <a:pt x="1112" y="1058"/>
                  </a:lnTo>
                  <a:lnTo>
                    <a:pt x="1112" y="1071"/>
                  </a:lnTo>
                  <a:lnTo>
                    <a:pt x="1106" y="1078"/>
                  </a:lnTo>
                  <a:lnTo>
                    <a:pt x="1099" y="1084"/>
                  </a:lnTo>
                  <a:lnTo>
                    <a:pt x="1093" y="1084"/>
                  </a:lnTo>
                  <a:lnTo>
                    <a:pt x="1086" y="1084"/>
                  </a:lnTo>
                  <a:lnTo>
                    <a:pt x="1027" y="1084"/>
                  </a:lnTo>
                  <a:lnTo>
                    <a:pt x="961" y="1084"/>
                  </a:lnTo>
                  <a:lnTo>
                    <a:pt x="908" y="1084"/>
                  </a:lnTo>
                  <a:lnTo>
                    <a:pt x="849" y="1084"/>
                  </a:lnTo>
                  <a:lnTo>
                    <a:pt x="770" y="1084"/>
                  </a:lnTo>
                  <a:lnTo>
                    <a:pt x="711" y="1084"/>
                  </a:lnTo>
                  <a:lnTo>
                    <a:pt x="704" y="1084"/>
                  </a:lnTo>
                  <a:lnTo>
                    <a:pt x="698" y="1084"/>
                  </a:lnTo>
                  <a:lnTo>
                    <a:pt x="691" y="1084"/>
                  </a:lnTo>
                  <a:lnTo>
                    <a:pt x="684" y="1078"/>
                  </a:lnTo>
                  <a:lnTo>
                    <a:pt x="684" y="1065"/>
                  </a:lnTo>
                  <a:lnTo>
                    <a:pt x="684" y="1051"/>
                  </a:lnTo>
                  <a:lnTo>
                    <a:pt x="691" y="1045"/>
                  </a:lnTo>
                  <a:lnTo>
                    <a:pt x="698" y="1038"/>
                  </a:lnTo>
                  <a:lnTo>
                    <a:pt x="704" y="1038"/>
                  </a:lnTo>
                  <a:lnTo>
                    <a:pt x="717" y="1038"/>
                  </a:lnTo>
                  <a:lnTo>
                    <a:pt x="744" y="1031"/>
                  </a:lnTo>
                  <a:lnTo>
                    <a:pt x="770" y="1025"/>
                  </a:lnTo>
                  <a:lnTo>
                    <a:pt x="783" y="1018"/>
                  </a:lnTo>
                  <a:lnTo>
                    <a:pt x="796" y="1005"/>
                  </a:lnTo>
                  <a:lnTo>
                    <a:pt x="803" y="998"/>
                  </a:lnTo>
                  <a:lnTo>
                    <a:pt x="809" y="992"/>
                  </a:lnTo>
                  <a:lnTo>
                    <a:pt x="809" y="985"/>
                  </a:lnTo>
                  <a:lnTo>
                    <a:pt x="803" y="985"/>
                  </a:lnTo>
                  <a:lnTo>
                    <a:pt x="803" y="972"/>
                  </a:lnTo>
                  <a:lnTo>
                    <a:pt x="638" y="588"/>
                  </a:lnTo>
                  <a:lnTo>
                    <a:pt x="493" y="741"/>
                  </a:lnTo>
                  <a:lnTo>
                    <a:pt x="335" y="919"/>
                  </a:lnTo>
                  <a:lnTo>
                    <a:pt x="322" y="932"/>
                  </a:lnTo>
                  <a:lnTo>
                    <a:pt x="303" y="952"/>
                  </a:lnTo>
                  <a:lnTo>
                    <a:pt x="296" y="972"/>
                  </a:lnTo>
                  <a:lnTo>
                    <a:pt x="289" y="992"/>
                  </a:lnTo>
                  <a:lnTo>
                    <a:pt x="296" y="1005"/>
                  </a:lnTo>
                  <a:lnTo>
                    <a:pt x="303" y="1018"/>
                  </a:lnTo>
                  <a:lnTo>
                    <a:pt x="309" y="1025"/>
                  </a:lnTo>
                  <a:lnTo>
                    <a:pt x="322" y="1031"/>
                  </a:lnTo>
                  <a:lnTo>
                    <a:pt x="335" y="1031"/>
                  </a:lnTo>
                  <a:lnTo>
                    <a:pt x="349" y="1038"/>
                  </a:lnTo>
                  <a:lnTo>
                    <a:pt x="355" y="1038"/>
                  </a:lnTo>
                  <a:lnTo>
                    <a:pt x="362" y="1038"/>
                  </a:lnTo>
                  <a:lnTo>
                    <a:pt x="368" y="1038"/>
                  </a:lnTo>
                  <a:lnTo>
                    <a:pt x="368" y="1045"/>
                  </a:lnTo>
                  <a:lnTo>
                    <a:pt x="375" y="1051"/>
                  </a:lnTo>
                  <a:lnTo>
                    <a:pt x="368" y="1071"/>
                  </a:lnTo>
                  <a:lnTo>
                    <a:pt x="368" y="1078"/>
                  </a:lnTo>
                  <a:lnTo>
                    <a:pt x="362" y="1084"/>
                  </a:lnTo>
                  <a:lnTo>
                    <a:pt x="349" y="1084"/>
                  </a:lnTo>
                  <a:lnTo>
                    <a:pt x="349" y="1084"/>
                  </a:lnTo>
                  <a:lnTo>
                    <a:pt x="256" y="1084"/>
                  </a:lnTo>
                  <a:lnTo>
                    <a:pt x="164" y="1084"/>
                  </a:lnTo>
                  <a:lnTo>
                    <a:pt x="92" y="1084"/>
                  </a:lnTo>
                  <a:lnTo>
                    <a:pt x="19" y="1084"/>
                  </a:lnTo>
                  <a:lnTo>
                    <a:pt x="6" y="1084"/>
                  </a:lnTo>
                  <a:lnTo>
                    <a:pt x="0" y="1078"/>
                  </a:lnTo>
                  <a:lnTo>
                    <a:pt x="0" y="1071"/>
                  </a:lnTo>
                  <a:lnTo>
                    <a:pt x="0" y="1071"/>
                  </a:lnTo>
                  <a:lnTo>
                    <a:pt x="0" y="1051"/>
                  </a:lnTo>
                  <a:lnTo>
                    <a:pt x="0" y="1045"/>
                  </a:lnTo>
                  <a:lnTo>
                    <a:pt x="13" y="1038"/>
                  </a:lnTo>
                  <a:lnTo>
                    <a:pt x="19" y="1038"/>
                  </a:lnTo>
                  <a:lnTo>
                    <a:pt x="33" y="1038"/>
                  </a:lnTo>
                  <a:lnTo>
                    <a:pt x="112" y="1025"/>
                  </a:lnTo>
                  <a:lnTo>
                    <a:pt x="191" y="992"/>
                  </a:lnTo>
                  <a:lnTo>
                    <a:pt x="263" y="926"/>
                  </a:lnTo>
                  <a:lnTo>
                    <a:pt x="283" y="906"/>
                  </a:lnTo>
                  <a:lnTo>
                    <a:pt x="619" y="542"/>
                  </a:lnTo>
                  <a:lnTo>
                    <a:pt x="434" y="99"/>
                  </a:lnTo>
                  <a:lnTo>
                    <a:pt x="421" y="73"/>
                  </a:lnTo>
                  <a:lnTo>
                    <a:pt x="408" y="60"/>
                  </a:lnTo>
                  <a:lnTo>
                    <a:pt x="375" y="46"/>
                  </a:lnTo>
                  <a:lnTo>
                    <a:pt x="316" y="46"/>
                  </a:lnTo>
                  <a:lnTo>
                    <a:pt x="303" y="46"/>
                  </a:lnTo>
                  <a:lnTo>
                    <a:pt x="289" y="46"/>
                  </a:lnTo>
                  <a:lnTo>
                    <a:pt x="283" y="40"/>
                  </a:lnTo>
                  <a:lnTo>
                    <a:pt x="276" y="27"/>
                  </a:lnTo>
                  <a:lnTo>
                    <a:pt x="283" y="13"/>
                  </a:lnTo>
                  <a:lnTo>
                    <a:pt x="283" y="7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62" y="0"/>
                  </a:lnTo>
                  <a:lnTo>
                    <a:pt x="428" y="0"/>
                  </a:lnTo>
                  <a:lnTo>
                    <a:pt x="487" y="7"/>
                  </a:lnTo>
                  <a:lnTo>
                    <a:pt x="586" y="0"/>
                  </a:lnTo>
                  <a:lnTo>
                    <a:pt x="684" y="0"/>
                  </a:lnTo>
                  <a:lnTo>
                    <a:pt x="691" y="0"/>
                  </a:lnTo>
                  <a:lnTo>
                    <a:pt x="698" y="0"/>
                  </a:lnTo>
                  <a:lnTo>
                    <a:pt x="704" y="7"/>
                  </a:lnTo>
                  <a:lnTo>
                    <a:pt x="711" y="13"/>
                  </a:lnTo>
                  <a:lnTo>
                    <a:pt x="704" y="33"/>
                  </a:lnTo>
                  <a:lnTo>
                    <a:pt x="704" y="40"/>
                  </a:lnTo>
                  <a:lnTo>
                    <a:pt x="698" y="46"/>
                  </a:lnTo>
                  <a:lnTo>
                    <a:pt x="684" y="46"/>
                  </a:lnTo>
                  <a:lnTo>
                    <a:pt x="678" y="46"/>
                  </a:lnTo>
                  <a:lnTo>
                    <a:pt x="645" y="53"/>
                  </a:lnTo>
                  <a:lnTo>
                    <a:pt x="625" y="60"/>
                  </a:lnTo>
                  <a:lnTo>
                    <a:pt x="605" y="66"/>
                  </a:lnTo>
                  <a:lnTo>
                    <a:pt x="592" y="79"/>
                  </a:lnTo>
                  <a:lnTo>
                    <a:pt x="586" y="86"/>
                  </a:lnTo>
                  <a:lnTo>
                    <a:pt x="586" y="93"/>
                  </a:lnTo>
                  <a:lnTo>
                    <a:pt x="586" y="99"/>
                  </a:lnTo>
                  <a:lnTo>
                    <a:pt x="586" y="106"/>
                  </a:lnTo>
                  <a:lnTo>
                    <a:pt x="592" y="112"/>
                  </a:lnTo>
                  <a:lnTo>
                    <a:pt x="724" y="430"/>
                  </a:lnTo>
                  <a:lnTo>
                    <a:pt x="724" y="430"/>
                  </a:lnTo>
                  <a:lnTo>
                    <a:pt x="981" y="152"/>
                  </a:lnTo>
                  <a:lnTo>
                    <a:pt x="994" y="139"/>
                  </a:lnTo>
                  <a:lnTo>
                    <a:pt x="1000" y="126"/>
                  </a:lnTo>
                  <a:lnTo>
                    <a:pt x="1007" y="112"/>
                  </a:lnTo>
                  <a:lnTo>
                    <a:pt x="1014" y="99"/>
                  </a:lnTo>
                  <a:lnTo>
                    <a:pt x="1007" y="79"/>
                  </a:lnTo>
                  <a:lnTo>
                    <a:pt x="1000" y="66"/>
                  </a:lnTo>
                  <a:lnTo>
                    <a:pt x="994" y="60"/>
                  </a:lnTo>
                  <a:lnTo>
                    <a:pt x="981" y="53"/>
                  </a:lnTo>
                  <a:lnTo>
                    <a:pt x="967" y="46"/>
                  </a:lnTo>
                  <a:lnTo>
                    <a:pt x="954" y="46"/>
                  </a:lnTo>
                  <a:lnTo>
                    <a:pt x="948" y="46"/>
                  </a:lnTo>
                  <a:lnTo>
                    <a:pt x="941" y="46"/>
                  </a:lnTo>
                  <a:lnTo>
                    <a:pt x="935" y="40"/>
                  </a:lnTo>
                  <a:lnTo>
                    <a:pt x="928" y="27"/>
                  </a:lnTo>
                  <a:lnTo>
                    <a:pt x="935" y="13"/>
                  </a:lnTo>
                  <a:lnTo>
                    <a:pt x="935" y="7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9" name="Freeform 77"/>
            <p:cNvSpPr>
              <a:spLocks noEditPoints="1"/>
            </p:cNvSpPr>
            <p:nvPr/>
          </p:nvSpPr>
          <p:spPr bwMode="auto">
            <a:xfrm>
              <a:off x="14361" y="4962"/>
              <a:ext cx="665" cy="754"/>
            </a:xfrm>
            <a:custGeom>
              <a:avLst/>
              <a:gdLst/>
              <a:ahLst/>
              <a:cxnLst>
                <a:cxn ang="0">
                  <a:pos x="60" y="496"/>
                </a:cxn>
                <a:cxn ang="0">
                  <a:pos x="40" y="602"/>
                </a:cxn>
                <a:cxn ang="0">
                  <a:pos x="33" y="674"/>
                </a:cxn>
                <a:cxn ang="0">
                  <a:pos x="47" y="707"/>
                </a:cxn>
                <a:cxn ang="0">
                  <a:pos x="73" y="721"/>
                </a:cxn>
                <a:cxn ang="0">
                  <a:pos x="132" y="701"/>
                </a:cxn>
                <a:cxn ang="0">
                  <a:pos x="185" y="602"/>
                </a:cxn>
                <a:cxn ang="0">
                  <a:pos x="178" y="569"/>
                </a:cxn>
                <a:cxn ang="0">
                  <a:pos x="119" y="509"/>
                </a:cxn>
                <a:cxn ang="0">
                  <a:pos x="73" y="456"/>
                </a:cxn>
                <a:cxn ang="0">
                  <a:pos x="198" y="0"/>
                </a:cxn>
                <a:cxn ang="0">
                  <a:pos x="211" y="13"/>
                </a:cxn>
                <a:cxn ang="0">
                  <a:pos x="211" y="26"/>
                </a:cxn>
                <a:cxn ang="0">
                  <a:pos x="198" y="33"/>
                </a:cxn>
                <a:cxn ang="0">
                  <a:pos x="139" y="66"/>
                </a:cxn>
                <a:cxn ang="0">
                  <a:pos x="66" y="192"/>
                </a:cxn>
                <a:cxn ang="0">
                  <a:pos x="60" y="284"/>
                </a:cxn>
                <a:cxn ang="0">
                  <a:pos x="73" y="324"/>
                </a:cxn>
                <a:cxn ang="0">
                  <a:pos x="165" y="225"/>
                </a:cxn>
                <a:cxn ang="0">
                  <a:pos x="376" y="73"/>
                </a:cxn>
                <a:cxn ang="0">
                  <a:pos x="560" y="66"/>
                </a:cxn>
                <a:cxn ang="0">
                  <a:pos x="652" y="152"/>
                </a:cxn>
                <a:cxn ang="0">
                  <a:pos x="646" y="317"/>
                </a:cxn>
                <a:cxn ang="0">
                  <a:pos x="540" y="463"/>
                </a:cxn>
                <a:cxn ang="0">
                  <a:pos x="382" y="522"/>
                </a:cxn>
                <a:cxn ang="0">
                  <a:pos x="284" y="476"/>
                </a:cxn>
                <a:cxn ang="0">
                  <a:pos x="270" y="410"/>
                </a:cxn>
                <a:cxn ang="0">
                  <a:pos x="277" y="390"/>
                </a:cxn>
                <a:cxn ang="0">
                  <a:pos x="297" y="377"/>
                </a:cxn>
                <a:cxn ang="0">
                  <a:pos x="316" y="370"/>
                </a:cxn>
                <a:cxn ang="0">
                  <a:pos x="330" y="390"/>
                </a:cxn>
                <a:cxn ang="0">
                  <a:pos x="330" y="410"/>
                </a:cxn>
                <a:cxn ang="0">
                  <a:pos x="310" y="423"/>
                </a:cxn>
                <a:cxn ang="0">
                  <a:pos x="330" y="469"/>
                </a:cxn>
                <a:cxn ang="0">
                  <a:pos x="363" y="489"/>
                </a:cxn>
                <a:cxn ang="0">
                  <a:pos x="428" y="483"/>
                </a:cxn>
                <a:cxn ang="0">
                  <a:pos x="527" y="397"/>
                </a:cxn>
                <a:cxn ang="0">
                  <a:pos x="573" y="258"/>
                </a:cxn>
                <a:cxn ang="0">
                  <a:pos x="573" y="139"/>
                </a:cxn>
                <a:cxn ang="0">
                  <a:pos x="488" y="86"/>
                </a:cxn>
                <a:cxn ang="0">
                  <a:pos x="284" y="159"/>
                </a:cxn>
                <a:cxn ang="0">
                  <a:pos x="112" y="370"/>
                </a:cxn>
                <a:cxn ang="0">
                  <a:pos x="112" y="370"/>
                </a:cxn>
                <a:cxn ang="0">
                  <a:pos x="126" y="383"/>
                </a:cxn>
                <a:cxn ang="0">
                  <a:pos x="158" y="423"/>
                </a:cxn>
                <a:cxn ang="0">
                  <a:pos x="185" y="456"/>
                </a:cxn>
                <a:cxn ang="0">
                  <a:pos x="237" y="529"/>
                </a:cxn>
                <a:cxn ang="0">
                  <a:pos x="231" y="635"/>
                </a:cxn>
                <a:cxn ang="0">
                  <a:pos x="145" y="734"/>
                </a:cxn>
                <a:cxn ang="0">
                  <a:pos x="40" y="740"/>
                </a:cxn>
                <a:cxn ang="0">
                  <a:pos x="0" y="688"/>
                </a:cxn>
                <a:cxn ang="0">
                  <a:pos x="0" y="635"/>
                </a:cxn>
                <a:cxn ang="0">
                  <a:pos x="27" y="483"/>
                </a:cxn>
                <a:cxn ang="0">
                  <a:pos x="27" y="397"/>
                </a:cxn>
                <a:cxn ang="0">
                  <a:pos x="0" y="304"/>
                </a:cxn>
                <a:cxn ang="0">
                  <a:pos x="40" y="132"/>
                </a:cxn>
                <a:cxn ang="0">
                  <a:pos x="139" y="20"/>
                </a:cxn>
              </a:cxnLst>
              <a:rect l="0" t="0" r="r" b="b"/>
              <a:pathLst>
                <a:path w="665" h="754">
                  <a:moveTo>
                    <a:pt x="73" y="456"/>
                  </a:moveTo>
                  <a:lnTo>
                    <a:pt x="60" y="496"/>
                  </a:lnTo>
                  <a:lnTo>
                    <a:pt x="47" y="542"/>
                  </a:lnTo>
                  <a:lnTo>
                    <a:pt x="40" y="602"/>
                  </a:lnTo>
                  <a:lnTo>
                    <a:pt x="33" y="648"/>
                  </a:lnTo>
                  <a:lnTo>
                    <a:pt x="33" y="674"/>
                  </a:lnTo>
                  <a:lnTo>
                    <a:pt x="40" y="688"/>
                  </a:lnTo>
                  <a:lnTo>
                    <a:pt x="47" y="707"/>
                  </a:lnTo>
                  <a:lnTo>
                    <a:pt x="60" y="714"/>
                  </a:lnTo>
                  <a:lnTo>
                    <a:pt x="73" y="721"/>
                  </a:lnTo>
                  <a:lnTo>
                    <a:pt x="86" y="721"/>
                  </a:lnTo>
                  <a:lnTo>
                    <a:pt x="132" y="701"/>
                  </a:lnTo>
                  <a:lnTo>
                    <a:pt x="172" y="661"/>
                  </a:lnTo>
                  <a:lnTo>
                    <a:pt x="185" y="602"/>
                  </a:lnTo>
                  <a:lnTo>
                    <a:pt x="178" y="582"/>
                  </a:lnTo>
                  <a:lnTo>
                    <a:pt x="178" y="569"/>
                  </a:lnTo>
                  <a:lnTo>
                    <a:pt x="165" y="562"/>
                  </a:lnTo>
                  <a:lnTo>
                    <a:pt x="119" y="509"/>
                  </a:lnTo>
                  <a:lnTo>
                    <a:pt x="73" y="456"/>
                  </a:lnTo>
                  <a:lnTo>
                    <a:pt x="73" y="456"/>
                  </a:lnTo>
                  <a:close/>
                  <a:moveTo>
                    <a:pt x="191" y="0"/>
                  </a:moveTo>
                  <a:lnTo>
                    <a:pt x="198" y="0"/>
                  </a:lnTo>
                  <a:lnTo>
                    <a:pt x="205" y="7"/>
                  </a:lnTo>
                  <a:lnTo>
                    <a:pt x="211" y="13"/>
                  </a:lnTo>
                  <a:lnTo>
                    <a:pt x="211" y="20"/>
                  </a:lnTo>
                  <a:lnTo>
                    <a:pt x="211" y="26"/>
                  </a:lnTo>
                  <a:lnTo>
                    <a:pt x="205" y="33"/>
                  </a:lnTo>
                  <a:lnTo>
                    <a:pt x="198" y="33"/>
                  </a:lnTo>
                  <a:lnTo>
                    <a:pt x="191" y="33"/>
                  </a:lnTo>
                  <a:lnTo>
                    <a:pt x="139" y="66"/>
                  </a:lnTo>
                  <a:lnTo>
                    <a:pt x="99" y="126"/>
                  </a:lnTo>
                  <a:lnTo>
                    <a:pt x="66" y="192"/>
                  </a:lnTo>
                  <a:lnTo>
                    <a:pt x="60" y="264"/>
                  </a:lnTo>
                  <a:lnTo>
                    <a:pt x="60" y="284"/>
                  </a:lnTo>
                  <a:lnTo>
                    <a:pt x="66" y="304"/>
                  </a:lnTo>
                  <a:lnTo>
                    <a:pt x="73" y="324"/>
                  </a:lnTo>
                  <a:lnTo>
                    <a:pt x="86" y="344"/>
                  </a:lnTo>
                  <a:lnTo>
                    <a:pt x="165" y="225"/>
                  </a:lnTo>
                  <a:lnTo>
                    <a:pt x="264" y="132"/>
                  </a:lnTo>
                  <a:lnTo>
                    <a:pt x="376" y="73"/>
                  </a:lnTo>
                  <a:lnTo>
                    <a:pt x="494" y="53"/>
                  </a:lnTo>
                  <a:lnTo>
                    <a:pt x="560" y="66"/>
                  </a:lnTo>
                  <a:lnTo>
                    <a:pt x="613" y="99"/>
                  </a:lnTo>
                  <a:lnTo>
                    <a:pt x="652" y="152"/>
                  </a:lnTo>
                  <a:lnTo>
                    <a:pt x="665" y="231"/>
                  </a:lnTo>
                  <a:lnTo>
                    <a:pt x="646" y="317"/>
                  </a:lnTo>
                  <a:lnTo>
                    <a:pt x="606" y="397"/>
                  </a:lnTo>
                  <a:lnTo>
                    <a:pt x="540" y="463"/>
                  </a:lnTo>
                  <a:lnTo>
                    <a:pt x="468" y="509"/>
                  </a:lnTo>
                  <a:lnTo>
                    <a:pt x="382" y="522"/>
                  </a:lnTo>
                  <a:lnTo>
                    <a:pt x="323" y="509"/>
                  </a:lnTo>
                  <a:lnTo>
                    <a:pt x="284" y="476"/>
                  </a:lnTo>
                  <a:lnTo>
                    <a:pt x="270" y="423"/>
                  </a:lnTo>
                  <a:lnTo>
                    <a:pt x="270" y="410"/>
                  </a:lnTo>
                  <a:lnTo>
                    <a:pt x="270" y="403"/>
                  </a:lnTo>
                  <a:lnTo>
                    <a:pt x="277" y="390"/>
                  </a:lnTo>
                  <a:lnTo>
                    <a:pt x="284" y="383"/>
                  </a:lnTo>
                  <a:lnTo>
                    <a:pt x="297" y="377"/>
                  </a:lnTo>
                  <a:lnTo>
                    <a:pt x="310" y="370"/>
                  </a:lnTo>
                  <a:lnTo>
                    <a:pt x="316" y="370"/>
                  </a:lnTo>
                  <a:lnTo>
                    <a:pt x="330" y="377"/>
                  </a:lnTo>
                  <a:lnTo>
                    <a:pt x="330" y="390"/>
                  </a:lnTo>
                  <a:lnTo>
                    <a:pt x="330" y="397"/>
                  </a:lnTo>
                  <a:lnTo>
                    <a:pt x="330" y="410"/>
                  </a:lnTo>
                  <a:lnTo>
                    <a:pt x="323" y="417"/>
                  </a:lnTo>
                  <a:lnTo>
                    <a:pt x="310" y="423"/>
                  </a:lnTo>
                  <a:lnTo>
                    <a:pt x="316" y="450"/>
                  </a:lnTo>
                  <a:lnTo>
                    <a:pt x="330" y="469"/>
                  </a:lnTo>
                  <a:lnTo>
                    <a:pt x="343" y="483"/>
                  </a:lnTo>
                  <a:lnTo>
                    <a:pt x="363" y="489"/>
                  </a:lnTo>
                  <a:lnTo>
                    <a:pt x="382" y="489"/>
                  </a:lnTo>
                  <a:lnTo>
                    <a:pt x="428" y="483"/>
                  </a:lnTo>
                  <a:lnTo>
                    <a:pt x="474" y="456"/>
                  </a:lnTo>
                  <a:lnTo>
                    <a:pt x="527" y="397"/>
                  </a:lnTo>
                  <a:lnTo>
                    <a:pt x="553" y="331"/>
                  </a:lnTo>
                  <a:lnTo>
                    <a:pt x="573" y="258"/>
                  </a:lnTo>
                  <a:lnTo>
                    <a:pt x="580" y="192"/>
                  </a:lnTo>
                  <a:lnTo>
                    <a:pt x="573" y="139"/>
                  </a:lnTo>
                  <a:lnTo>
                    <a:pt x="540" y="99"/>
                  </a:lnTo>
                  <a:lnTo>
                    <a:pt x="488" y="86"/>
                  </a:lnTo>
                  <a:lnTo>
                    <a:pt x="389" y="99"/>
                  </a:lnTo>
                  <a:lnTo>
                    <a:pt x="284" y="159"/>
                  </a:lnTo>
                  <a:lnTo>
                    <a:pt x="191" y="251"/>
                  </a:lnTo>
                  <a:lnTo>
                    <a:pt x="112" y="370"/>
                  </a:lnTo>
                  <a:lnTo>
                    <a:pt x="112" y="370"/>
                  </a:lnTo>
                  <a:lnTo>
                    <a:pt x="112" y="370"/>
                  </a:lnTo>
                  <a:lnTo>
                    <a:pt x="112" y="370"/>
                  </a:lnTo>
                  <a:lnTo>
                    <a:pt x="126" y="383"/>
                  </a:lnTo>
                  <a:lnTo>
                    <a:pt x="139" y="403"/>
                  </a:lnTo>
                  <a:lnTo>
                    <a:pt x="158" y="423"/>
                  </a:lnTo>
                  <a:lnTo>
                    <a:pt x="172" y="443"/>
                  </a:lnTo>
                  <a:lnTo>
                    <a:pt x="185" y="456"/>
                  </a:lnTo>
                  <a:lnTo>
                    <a:pt x="224" y="496"/>
                  </a:lnTo>
                  <a:lnTo>
                    <a:pt x="237" y="529"/>
                  </a:lnTo>
                  <a:lnTo>
                    <a:pt x="244" y="569"/>
                  </a:lnTo>
                  <a:lnTo>
                    <a:pt x="231" y="635"/>
                  </a:lnTo>
                  <a:lnTo>
                    <a:pt x="198" y="694"/>
                  </a:lnTo>
                  <a:lnTo>
                    <a:pt x="145" y="734"/>
                  </a:lnTo>
                  <a:lnTo>
                    <a:pt x="86" y="754"/>
                  </a:lnTo>
                  <a:lnTo>
                    <a:pt x="40" y="740"/>
                  </a:lnTo>
                  <a:lnTo>
                    <a:pt x="20" y="721"/>
                  </a:lnTo>
                  <a:lnTo>
                    <a:pt x="0" y="688"/>
                  </a:lnTo>
                  <a:lnTo>
                    <a:pt x="0" y="661"/>
                  </a:lnTo>
                  <a:lnTo>
                    <a:pt x="0" y="635"/>
                  </a:lnTo>
                  <a:lnTo>
                    <a:pt x="7" y="562"/>
                  </a:lnTo>
                  <a:lnTo>
                    <a:pt x="27" y="483"/>
                  </a:lnTo>
                  <a:lnTo>
                    <a:pt x="47" y="423"/>
                  </a:lnTo>
                  <a:lnTo>
                    <a:pt x="27" y="397"/>
                  </a:lnTo>
                  <a:lnTo>
                    <a:pt x="7" y="357"/>
                  </a:lnTo>
                  <a:lnTo>
                    <a:pt x="0" y="304"/>
                  </a:lnTo>
                  <a:lnTo>
                    <a:pt x="7" y="212"/>
                  </a:lnTo>
                  <a:lnTo>
                    <a:pt x="40" y="132"/>
                  </a:lnTo>
                  <a:lnTo>
                    <a:pt x="86" y="66"/>
                  </a:lnTo>
                  <a:lnTo>
                    <a:pt x="139" y="2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0" name="Freeform 78"/>
            <p:cNvSpPr>
              <a:spLocks/>
            </p:cNvSpPr>
            <p:nvPr/>
          </p:nvSpPr>
          <p:spPr bwMode="auto">
            <a:xfrm>
              <a:off x="15165" y="4307"/>
              <a:ext cx="230" cy="787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24" y="0"/>
                </a:cxn>
                <a:cxn ang="0">
                  <a:pos x="230" y="7"/>
                </a:cxn>
                <a:cxn ang="0">
                  <a:pos x="230" y="7"/>
                </a:cxn>
                <a:cxn ang="0">
                  <a:pos x="230" y="14"/>
                </a:cxn>
                <a:cxn ang="0">
                  <a:pos x="230" y="14"/>
                </a:cxn>
                <a:cxn ang="0">
                  <a:pos x="230" y="20"/>
                </a:cxn>
                <a:cxn ang="0">
                  <a:pos x="230" y="20"/>
                </a:cxn>
                <a:cxn ang="0">
                  <a:pos x="184" y="60"/>
                </a:cxn>
                <a:cxn ang="0">
                  <a:pos x="138" y="119"/>
                </a:cxn>
                <a:cxn ang="0">
                  <a:pos x="98" y="192"/>
                </a:cxn>
                <a:cxn ang="0">
                  <a:pos x="72" y="285"/>
                </a:cxn>
                <a:cxn ang="0">
                  <a:pos x="59" y="391"/>
                </a:cxn>
                <a:cxn ang="0">
                  <a:pos x="65" y="463"/>
                </a:cxn>
                <a:cxn ang="0">
                  <a:pos x="79" y="536"/>
                </a:cxn>
                <a:cxn ang="0">
                  <a:pos x="105" y="615"/>
                </a:cxn>
                <a:cxn ang="0">
                  <a:pos x="158" y="695"/>
                </a:cxn>
                <a:cxn ang="0">
                  <a:pos x="224" y="767"/>
                </a:cxn>
                <a:cxn ang="0">
                  <a:pos x="230" y="767"/>
                </a:cxn>
                <a:cxn ang="0">
                  <a:pos x="230" y="774"/>
                </a:cxn>
                <a:cxn ang="0">
                  <a:pos x="230" y="781"/>
                </a:cxn>
                <a:cxn ang="0">
                  <a:pos x="230" y="781"/>
                </a:cxn>
                <a:cxn ang="0">
                  <a:pos x="224" y="781"/>
                </a:cxn>
                <a:cxn ang="0">
                  <a:pos x="217" y="787"/>
                </a:cxn>
                <a:cxn ang="0">
                  <a:pos x="204" y="774"/>
                </a:cxn>
                <a:cxn ang="0">
                  <a:pos x="171" y="754"/>
                </a:cxn>
                <a:cxn ang="0">
                  <a:pos x="125" y="714"/>
                </a:cxn>
                <a:cxn ang="0">
                  <a:pos x="85" y="662"/>
                </a:cxn>
                <a:cxn ang="0">
                  <a:pos x="39" y="589"/>
                </a:cxn>
                <a:cxn ang="0">
                  <a:pos x="13" y="496"/>
                </a:cxn>
                <a:cxn ang="0">
                  <a:pos x="0" y="391"/>
                </a:cxn>
                <a:cxn ang="0">
                  <a:pos x="13" y="285"/>
                </a:cxn>
                <a:cxn ang="0">
                  <a:pos x="39" y="199"/>
                </a:cxn>
                <a:cxn ang="0">
                  <a:pos x="85" y="126"/>
                </a:cxn>
                <a:cxn ang="0">
                  <a:pos x="125" y="73"/>
                </a:cxn>
                <a:cxn ang="0">
                  <a:pos x="171" y="33"/>
                </a:cxn>
                <a:cxn ang="0">
                  <a:pos x="204" y="7"/>
                </a:cxn>
                <a:cxn ang="0">
                  <a:pos x="217" y="0"/>
                </a:cxn>
              </a:cxnLst>
              <a:rect l="0" t="0" r="r" b="b"/>
              <a:pathLst>
                <a:path w="230" h="787">
                  <a:moveTo>
                    <a:pt x="217" y="0"/>
                  </a:moveTo>
                  <a:lnTo>
                    <a:pt x="224" y="0"/>
                  </a:lnTo>
                  <a:lnTo>
                    <a:pt x="230" y="7"/>
                  </a:lnTo>
                  <a:lnTo>
                    <a:pt x="230" y="7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30" y="20"/>
                  </a:lnTo>
                  <a:lnTo>
                    <a:pt x="230" y="20"/>
                  </a:lnTo>
                  <a:lnTo>
                    <a:pt x="184" y="60"/>
                  </a:lnTo>
                  <a:lnTo>
                    <a:pt x="138" y="119"/>
                  </a:lnTo>
                  <a:lnTo>
                    <a:pt x="98" y="192"/>
                  </a:lnTo>
                  <a:lnTo>
                    <a:pt x="72" y="285"/>
                  </a:lnTo>
                  <a:lnTo>
                    <a:pt x="59" y="391"/>
                  </a:lnTo>
                  <a:lnTo>
                    <a:pt x="65" y="463"/>
                  </a:lnTo>
                  <a:lnTo>
                    <a:pt x="79" y="536"/>
                  </a:lnTo>
                  <a:lnTo>
                    <a:pt x="105" y="615"/>
                  </a:lnTo>
                  <a:lnTo>
                    <a:pt x="158" y="695"/>
                  </a:lnTo>
                  <a:lnTo>
                    <a:pt x="224" y="767"/>
                  </a:lnTo>
                  <a:lnTo>
                    <a:pt x="230" y="767"/>
                  </a:lnTo>
                  <a:lnTo>
                    <a:pt x="230" y="774"/>
                  </a:lnTo>
                  <a:lnTo>
                    <a:pt x="230" y="781"/>
                  </a:lnTo>
                  <a:lnTo>
                    <a:pt x="230" y="781"/>
                  </a:lnTo>
                  <a:lnTo>
                    <a:pt x="224" y="781"/>
                  </a:lnTo>
                  <a:lnTo>
                    <a:pt x="217" y="787"/>
                  </a:lnTo>
                  <a:lnTo>
                    <a:pt x="204" y="774"/>
                  </a:lnTo>
                  <a:lnTo>
                    <a:pt x="171" y="754"/>
                  </a:lnTo>
                  <a:lnTo>
                    <a:pt x="125" y="714"/>
                  </a:lnTo>
                  <a:lnTo>
                    <a:pt x="85" y="662"/>
                  </a:lnTo>
                  <a:lnTo>
                    <a:pt x="39" y="589"/>
                  </a:lnTo>
                  <a:lnTo>
                    <a:pt x="13" y="496"/>
                  </a:lnTo>
                  <a:lnTo>
                    <a:pt x="0" y="391"/>
                  </a:lnTo>
                  <a:lnTo>
                    <a:pt x="13" y="285"/>
                  </a:lnTo>
                  <a:lnTo>
                    <a:pt x="39" y="199"/>
                  </a:lnTo>
                  <a:lnTo>
                    <a:pt x="85" y="126"/>
                  </a:lnTo>
                  <a:lnTo>
                    <a:pt x="125" y="73"/>
                  </a:lnTo>
                  <a:lnTo>
                    <a:pt x="171" y="33"/>
                  </a:lnTo>
                  <a:lnTo>
                    <a:pt x="204" y="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1" name="Freeform 79"/>
            <p:cNvSpPr>
              <a:spLocks noEditPoints="1"/>
            </p:cNvSpPr>
            <p:nvPr/>
          </p:nvSpPr>
          <p:spPr bwMode="auto">
            <a:xfrm>
              <a:off x="15540" y="4374"/>
              <a:ext cx="276" cy="528"/>
            </a:xfrm>
            <a:custGeom>
              <a:avLst/>
              <a:gdLst/>
              <a:ahLst/>
              <a:cxnLst>
                <a:cxn ang="0">
                  <a:pos x="158" y="178"/>
                </a:cxn>
                <a:cxn ang="0">
                  <a:pos x="197" y="205"/>
                </a:cxn>
                <a:cxn ang="0">
                  <a:pos x="211" y="244"/>
                </a:cxn>
                <a:cxn ang="0">
                  <a:pos x="211" y="271"/>
                </a:cxn>
                <a:cxn ang="0">
                  <a:pos x="191" y="310"/>
                </a:cxn>
                <a:cxn ang="0">
                  <a:pos x="165" y="376"/>
                </a:cxn>
                <a:cxn ang="0">
                  <a:pos x="151" y="409"/>
                </a:cxn>
                <a:cxn ang="0">
                  <a:pos x="138" y="449"/>
                </a:cxn>
                <a:cxn ang="0">
                  <a:pos x="132" y="476"/>
                </a:cxn>
                <a:cxn ang="0">
                  <a:pos x="138" y="495"/>
                </a:cxn>
                <a:cxn ang="0">
                  <a:pos x="158" y="502"/>
                </a:cxn>
                <a:cxn ang="0">
                  <a:pos x="197" y="489"/>
                </a:cxn>
                <a:cxn ang="0">
                  <a:pos x="230" y="443"/>
                </a:cxn>
                <a:cxn ang="0">
                  <a:pos x="244" y="403"/>
                </a:cxn>
                <a:cxn ang="0">
                  <a:pos x="257" y="396"/>
                </a:cxn>
                <a:cxn ang="0">
                  <a:pos x="270" y="403"/>
                </a:cxn>
                <a:cxn ang="0">
                  <a:pos x="276" y="409"/>
                </a:cxn>
                <a:cxn ang="0">
                  <a:pos x="270" y="436"/>
                </a:cxn>
                <a:cxn ang="0">
                  <a:pos x="204" y="515"/>
                </a:cxn>
                <a:cxn ang="0">
                  <a:pos x="125" y="528"/>
                </a:cxn>
                <a:cxn ang="0">
                  <a:pos x="79" y="502"/>
                </a:cxn>
                <a:cxn ang="0">
                  <a:pos x="66" y="462"/>
                </a:cxn>
                <a:cxn ang="0">
                  <a:pos x="72" y="429"/>
                </a:cxn>
                <a:cxn ang="0">
                  <a:pos x="86" y="403"/>
                </a:cxn>
                <a:cxn ang="0">
                  <a:pos x="92" y="390"/>
                </a:cxn>
                <a:cxn ang="0">
                  <a:pos x="105" y="357"/>
                </a:cxn>
                <a:cxn ang="0">
                  <a:pos x="132" y="284"/>
                </a:cxn>
                <a:cxn ang="0">
                  <a:pos x="145" y="244"/>
                </a:cxn>
                <a:cxn ang="0">
                  <a:pos x="145" y="231"/>
                </a:cxn>
                <a:cxn ang="0">
                  <a:pos x="138" y="205"/>
                </a:cxn>
                <a:cxn ang="0">
                  <a:pos x="105" y="205"/>
                </a:cxn>
                <a:cxn ang="0">
                  <a:pos x="66" y="238"/>
                </a:cxn>
                <a:cxn ang="0">
                  <a:pos x="33" y="290"/>
                </a:cxn>
                <a:cxn ang="0">
                  <a:pos x="26" y="310"/>
                </a:cxn>
                <a:cxn ang="0">
                  <a:pos x="13" y="310"/>
                </a:cxn>
                <a:cxn ang="0">
                  <a:pos x="7" y="304"/>
                </a:cxn>
                <a:cxn ang="0">
                  <a:pos x="13" y="271"/>
                </a:cxn>
                <a:cxn ang="0">
                  <a:pos x="72" y="191"/>
                </a:cxn>
                <a:cxn ang="0">
                  <a:pos x="204" y="0"/>
                </a:cxn>
                <a:cxn ang="0">
                  <a:pos x="230" y="6"/>
                </a:cxn>
                <a:cxn ang="0">
                  <a:pos x="237" y="33"/>
                </a:cxn>
                <a:cxn ang="0">
                  <a:pos x="224" y="66"/>
                </a:cxn>
                <a:cxn ang="0">
                  <a:pos x="191" y="79"/>
                </a:cxn>
                <a:cxn ang="0">
                  <a:pos x="171" y="72"/>
                </a:cxn>
                <a:cxn ang="0">
                  <a:pos x="158" y="46"/>
                </a:cxn>
                <a:cxn ang="0">
                  <a:pos x="171" y="13"/>
                </a:cxn>
                <a:cxn ang="0">
                  <a:pos x="204" y="0"/>
                </a:cxn>
              </a:cxnLst>
              <a:rect l="0" t="0" r="r" b="b"/>
              <a:pathLst>
                <a:path w="276" h="528">
                  <a:moveTo>
                    <a:pt x="125" y="178"/>
                  </a:moveTo>
                  <a:lnTo>
                    <a:pt x="158" y="178"/>
                  </a:lnTo>
                  <a:lnTo>
                    <a:pt x="178" y="191"/>
                  </a:lnTo>
                  <a:lnTo>
                    <a:pt x="197" y="205"/>
                  </a:lnTo>
                  <a:lnTo>
                    <a:pt x="211" y="224"/>
                  </a:lnTo>
                  <a:lnTo>
                    <a:pt x="211" y="244"/>
                  </a:lnTo>
                  <a:lnTo>
                    <a:pt x="211" y="257"/>
                  </a:lnTo>
                  <a:lnTo>
                    <a:pt x="211" y="271"/>
                  </a:lnTo>
                  <a:lnTo>
                    <a:pt x="204" y="284"/>
                  </a:lnTo>
                  <a:lnTo>
                    <a:pt x="191" y="310"/>
                  </a:lnTo>
                  <a:lnTo>
                    <a:pt x="178" y="343"/>
                  </a:lnTo>
                  <a:lnTo>
                    <a:pt x="165" y="376"/>
                  </a:lnTo>
                  <a:lnTo>
                    <a:pt x="158" y="390"/>
                  </a:lnTo>
                  <a:lnTo>
                    <a:pt x="151" y="409"/>
                  </a:lnTo>
                  <a:lnTo>
                    <a:pt x="138" y="436"/>
                  </a:lnTo>
                  <a:lnTo>
                    <a:pt x="138" y="449"/>
                  </a:lnTo>
                  <a:lnTo>
                    <a:pt x="132" y="462"/>
                  </a:lnTo>
                  <a:lnTo>
                    <a:pt x="132" y="476"/>
                  </a:lnTo>
                  <a:lnTo>
                    <a:pt x="132" y="489"/>
                  </a:lnTo>
                  <a:lnTo>
                    <a:pt x="138" y="495"/>
                  </a:lnTo>
                  <a:lnTo>
                    <a:pt x="145" y="502"/>
                  </a:lnTo>
                  <a:lnTo>
                    <a:pt x="158" y="502"/>
                  </a:lnTo>
                  <a:lnTo>
                    <a:pt x="178" y="502"/>
                  </a:lnTo>
                  <a:lnTo>
                    <a:pt x="197" y="489"/>
                  </a:lnTo>
                  <a:lnTo>
                    <a:pt x="217" y="469"/>
                  </a:lnTo>
                  <a:lnTo>
                    <a:pt x="230" y="443"/>
                  </a:lnTo>
                  <a:lnTo>
                    <a:pt x="244" y="416"/>
                  </a:lnTo>
                  <a:lnTo>
                    <a:pt x="244" y="403"/>
                  </a:lnTo>
                  <a:lnTo>
                    <a:pt x="250" y="403"/>
                  </a:lnTo>
                  <a:lnTo>
                    <a:pt x="257" y="396"/>
                  </a:lnTo>
                  <a:lnTo>
                    <a:pt x="263" y="403"/>
                  </a:lnTo>
                  <a:lnTo>
                    <a:pt x="270" y="403"/>
                  </a:lnTo>
                  <a:lnTo>
                    <a:pt x="276" y="403"/>
                  </a:lnTo>
                  <a:lnTo>
                    <a:pt x="276" y="409"/>
                  </a:lnTo>
                  <a:lnTo>
                    <a:pt x="276" y="409"/>
                  </a:lnTo>
                  <a:lnTo>
                    <a:pt x="270" y="436"/>
                  </a:lnTo>
                  <a:lnTo>
                    <a:pt x="244" y="476"/>
                  </a:lnTo>
                  <a:lnTo>
                    <a:pt x="204" y="515"/>
                  </a:lnTo>
                  <a:lnTo>
                    <a:pt x="151" y="528"/>
                  </a:lnTo>
                  <a:lnTo>
                    <a:pt x="125" y="528"/>
                  </a:lnTo>
                  <a:lnTo>
                    <a:pt x="99" y="515"/>
                  </a:lnTo>
                  <a:lnTo>
                    <a:pt x="79" y="502"/>
                  </a:lnTo>
                  <a:lnTo>
                    <a:pt x="72" y="482"/>
                  </a:lnTo>
                  <a:lnTo>
                    <a:pt x="66" y="462"/>
                  </a:lnTo>
                  <a:lnTo>
                    <a:pt x="66" y="443"/>
                  </a:lnTo>
                  <a:lnTo>
                    <a:pt x="72" y="429"/>
                  </a:lnTo>
                  <a:lnTo>
                    <a:pt x="79" y="416"/>
                  </a:lnTo>
                  <a:lnTo>
                    <a:pt x="86" y="403"/>
                  </a:lnTo>
                  <a:lnTo>
                    <a:pt x="86" y="396"/>
                  </a:lnTo>
                  <a:lnTo>
                    <a:pt x="92" y="390"/>
                  </a:lnTo>
                  <a:lnTo>
                    <a:pt x="92" y="383"/>
                  </a:lnTo>
                  <a:lnTo>
                    <a:pt x="105" y="357"/>
                  </a:lnTo>
                  <a:lnTo>
                    <a:pt x="118" y="317"/>
                  </a:lnTo>
                  <a:lnTo>
                    <a:pt x="132" y="284"/>
                  </a:lnTo>
                  <a:lnTo>
                    <a:pt x="145" y="257"/>
                  </a:lnTo>
                  <a:lnTo>
                    <a:pt x="145" y="244"/>
                  </a:lnTo>
                  <a:lnTo>
                    <a:pt x="145" y="238"/>
                  </a:lnTo>
                  <a:lnTo>
                    <a:pt x="145" y="231"/>
                  </a:lnTo>
                  <a:lnTo>
                    <a:pt x="145" y="218"/>
                  </a:lnTo>
                  <a:lnTo>
                    <a:pt x="138" y="205"/>
                  </a:lnTo>
                  <a:lnTo>
                    <a:pt x="125" y="205"/>
                  </a:lnTo>
                  <a:lnTo>
                    <a:pt x="105" y="205"/>
                  </a:lnTo>
                  <a:lnTo>
                    <a:pt x="86" y="218"/>
                  </a:lnTo>
                  <a:lnTo>
                    <a:pt x="66" y="238"/>
                  </a:lnTo>
                  <a:lnTo>
                    <a:pt x="46" y="264"/>
                  </a:lnTo>
                  <a:lnTo>
                    <a:pt x="33" y="290"/>
                  </a:lnTo>
                  <a:lnTo>
                    <a:pt x="33" y="304"/>
                  </a:lnTo>
                  <a:lnTo>
                    <a:pt x="26" y="310"/>
                  </a:lnTo>
                  <a:lnTo>
                    <a:pt x="20" y="310"/>
                  </a:lnTo>
                  <a:lnTo>
                    <a:pt x="13" y="310"/>
                  </a:lnTo>
                  <a:lnTo>
                    <a:pt x="7" y="310"/>
                  </a:lnTo>
                  <a:lnTo>
                    <a:pt x="7" y="304"/>
                  </a:lnTo>
                  <a:lnTo>
                    <a:pt x="0" y="297"/>
                  </a:lnTo>
                  <a:lnTo>
                    <a:pt x="13" y="271"/>
                  </a:lnTo>
                  <a:lnTo>
                    <a:pt x="33" y="231"/>
                  </a:lnTo>
                  <a:lnTo>
                    <a:pt x="72" y="191"/>
                  </a:lnTo>
                  <a:lnTo>
                    <a:pt x="125" y="178"/>
                  </a:lnTo>
                  <a:close/>
                  <a:moveTo>
                    <a:pt x="204" y="0"/>
                  </a:moveTo>
                  <a:lnTo>
                    <a:pt x="217" y="0"/>
                  </a:lnTo>
                  <a:lnTo>
                    <a:pt x="230" y="6"/>
                  </a:lnTo>
                  <a:lnTo>
                    <a:pt x="237" y="19"/>
                  </a:lnTo>
                  <a:lnTo>
                    <a:pt x="237" y="33"/>
                  </a:lnTo>
                  <a:lnTo>
                    <a:pt x="237" y="52"/>
                  </a:lnTo>
                  <a:lnTo>
                    <a:pt x="224" y="66"/>
                  </a:lnTo>
                  <a:lnTo>
                    <a:pt x="211" y="72"/>
                  </a:lnTo>
                  <a:lnTo>
                    <a:pt x="191" y="79"/>
                  </a:lnTo>
                  <a:lnTo>
                    <a:pt x="178" y="79"/>
                  </a:lnTo>
                  <a:lnTo>
                    <a:pt x="171" y="72"/>
                  </a:lnTo>
                  <a:lnTo>
                    <a:pt x="158" y="59"/>
                  </a:lnTo>
                  <a:lnTo>
                    <a:pt x="158" y="46"/>
                  </a:lnTo>
                  <a:lnTo>
                    <a:pt x="165" y="26"/>
                  </a:lnTo>
                  <a:lnTo>
                    <a:pt x="171" y="13"/>
                  </a:lnTo>
                  <a:lnTo>
                    <a:pt x="191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2" name="Freeform 80"/>
            <p:cNvSpPr>
              <a:spLocks/>
            </p:cNvSpPr>
            <p:nvPr/>
          </p:nvSpPr>
          <p:spPr bwMode="auto">
            <a:xfrm>
              <a:off x="15968" y="4307"/>
              <a:ext cx="230" cy="78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33" y="7"/>
                </a:cxn>
                <a:cxn ang="0">
                  <a:pos x="66" y="33"/>
                </a:cxn>
                <a:cxn ang="0">
                  <a:pos x="105" y="73"/>
                </a:cxn>
                <a:cxn ang="0">
                  <a:pos x="151" y="126"/>
                </a:cxn>
                <a:cxn ang="0">
                  <a:pos x="191" y="199"/>
                </a:cxn>
                <a:cxn ang="0">
                  <a:pos x="217" y="291"/>
                </a:cxn>
                <a:cxn ang="0">
                  <a:pos x="230" y="391"/>
                </a:cxn>
                <a:cxn ang="0">
                  <a:pos x="230" y="391"/>
                </a:cxn>
                <a:cxn ang="0">
                  <a:pos x="217" y="496"/>
                </a:cxn>
                <a:cxn ang="0">
                  <a:pos x="191" y="589"/>
                </a:cxn>
                <a:cxn ang="0">
                  <a:pos x="151" y="662"/>
                </a:cxn>
                <a:cxn ang="0">
                  <a:pos x="105" y="714"/>
                </a:cxn>
                <a:cxn ang="0">
                  <a:pos x="66" y="754"/>
                </a:cxn>
                <a:cxn ang="0">
                  <a:pos x="33" y="774"/>
                </a:cxn>
                <a:cxn ang="0">
                  <a:pos x="13" y="787"/>
                </a:cxn>
                <a:cxn ang="0">
                  <a:pos x="6" y="781"/>
                </a:cxn>
                <a:cxn ang="0">
                  <a:pos x="0" y="781"/>
                </a:cxn>
                <a:cxn ang="0">
                  <a:pos x="0" y="774"/>
                </a:cxn>
                <a:cxn ang="0">
                  <a:pos x="0" y="774"/>
                </a:cxn>
                <a:cxn ang="0">
                  <a:pos x="0" y="767"/>
                </a:cxn>
                <a:cxn ang="0">
                  <a:pos x="6" y="767"/>
                </a:cxn>
                <a:cxn ang="0">
                  <a:pos x="46" y="728"/>
                </a:cxn>
                <a:cxn ang="0">
                  <a:pos x="85" y="675"/>
                </a:cxn>
                <a:cxn ang="0">
                  <a:pos x="132" y="602"/>
                </a:cxn>
                <a:cxn ang="0">
                  <a:pos x="158" y="503"/>
                </a:cxn>
                <a:cxn ang="0">
                  <a:pos x="171" y="391"/>
                </a:cxn>
                <a:cxn ang="0">
                  <a:pos x="158" y="291"/>
                </a:cxn>
                <a:cxn ang="0">
                  <a:pos x="132" y="192"/>
                </a:cxn>
                <a:cxn ang="0">
                  <a:pos x="79" y="100"/>
                </a:cxn>
                <a:cxn ang="0">
                  <a:pos x="6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6" y="0"/>
                </a:cxn>
                <a:cxn ang="0">
                  <a:pos x="13" y="0"/>
                </a:cxn>
              </a:cxnLst>
              <a:rect l="0" t="0" r="r" b="b"/>
              <a:pathLst>
                <a:path w="230" h="787">
                  <a:moveTo>
                    <a:pt x="13" y="0"/>
                  </a:moveTo>
                  <a:lnTo>
                    <a:pt x="33" y="7"/>
                  </a:lnTo>
                  <a:lnTo>
                    <a:pt x="66" y="33"/>
                  </a:lnTo>
                  <a:lnTo>
                    <a:pt x="105" y="73"/>
                  </a:lnTo>
                  <a:lnTo>
                    <a:pt x="151" y="126"/>
                  </a:lnTo>
                  <a:lnTo>
                    <a:pt x="191" y="199"/>
                  </a:lnTo>
                  <a:lnTo>
                    <a:pt x="217" y="291"/>
                  </a:lnTo>
                  <a:lnTo>
                    <a:pt x="230" y="391"/>
                  </a:lnTo>
                  <a:lnTo>
                    <a:pt x="230" y="391"/>
                  </a:lnTo>
                  <a:lnTo>
                    <a:pt x="217" y="496"/>
                  </a:lnTo>
                  <a:lnTo>
                    <a:pt x="191" y="589"/>
                  </a:lnTo>
                  <a:lnTo>
                    <a:pt x="151" y="662"/>
                  </a:lnTo>
                  <a:lnTo>
                    <a:pt x="105" y="714"/>
                  </a:lnTo>
                  <a:lnTo>
                    <a:pt x="66" y="754"/>
                  </a:lnTo>
                  <a:lnTo>
                    <a:pt x="33" y="774"/>
                  </a:lnTo>
                  <a:lnTo>
                    <a:pt x="13" y="787"/>
                  </a:lnTo>
                  <a:lnTo>
                    <a:pt x="6" y="781"/>
                  </a:lnTo>
                  <a:lnTo>
                    <a:pt x="0" y="781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67"/>
                  </a:lnTo>
                  <a:lnTo>
                    <a:pt x="6" y="767"/>
                  </a:lnTo>
                  <a:lnTo>
                    <a:pt x="46" y="728"/>
                  </a:lnTo>
                  <a:lnTo>
                    <a:pt x="85" y="675"/>
                  </a:lnTo>
                  <a:lnTo>
                    <a:pt x="132" y="602"/>
                  </a:lnTo>
                  <a:lnTo>
                    <a:pt x="158" y="503"/>
                  </a:lnTo>
                  <a:lnTo>
                    <a:pt x="171" y="391"/>
                  </a:lnTo>
                  <a:lnTo>
                    <a:pt x="158" y="291"/>
                  </a:lnTo>
                  <a:lnTo>
                    <a:pt x="132" y="192"/>
                  </a:lnTo>
                  <a:lnTo>
                    <a:pt x="79" y="100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3" name="Freeform 81"/>
            <p:cNvSpPr>
              <a:spLocks/>
            </p:cNvSpPr>
            <p:nvPr/>
          </p:nvSpPr>
          <p:spPr bwMode="auto">
            <a:xfrm>
              <a:off x="15125" y="5312"/>
              <a:ext cx="652" cy="655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336" y="7"/>
                </a:cxn>
                <a:cxn ang="0">
                  <a:pos x="343" y="14"/>
                </a:cxn>
                <a:cxn ang="0">
                  <a:pos x="349" y="20"/>
                </a:cxn>
                <a:cxn ang="0">
                  <a:pos x="349" y="27"/>
                </a:cxn>
                <a:cxn ang="0">
                  <a:pos x="349" y="33"/>
                </a:cxn>
                <a:cxn ang="0">
                  <a:pos x="349" y="311"/>
                </a:cxn>
                <a:cxn ang="0">
                  <a:pos x="619" y="311"/>
                </a:cxn>
                <a:cxn ang="0">
                  <a:pos x="626" y="311"/>
                </a:cxn>
                <a:cxn ang="0">
                  <a:pos x="639" y="311"/>
                </a:cxn>
                <a:cxn ang="0">
                  <a:pos x="645" y="311"/>
                </a:cxn>
                <a:cxn ang="0">
                  <a:pos x="652" y="318"/>
                </a:cxn>
                <a:cxn ang="0">
                  <a:pos x="652" y="331"/>
                </a:cxn>
                <a:cxn ang="0">
                  <a:pos x="652" y="344"/>
                </a:cxn>
                <a:cxn ang="0">
                  <a:pos x="645" y="351"/>
                </a:cxn>
                <a:cxn ang="0">
                  <a:pos x="639" y="351"/>
                </a:cxn>
                <a:cxn ang="0">
                  <a:pos x="626" y="357"/>
                </a:cxn>
                <a:cxn ang="0">
                  <a:pos x="619" y="357"/>
                </a:cxn>
                <a:cxn ang="0">
                  <a:pos x="349" y="357"/>
                </a:cxn>
                <a:cxn ang="0">
                  <a:pos x="349" y="622"/>
                </a:cxn>
                <a:cxn ang="0">
                  <a:pos x="349" y="635"/>
                </a:cxn>
                <a:cxn ang="0">
                  <a:pos x="349" y="642"/>
                </a:cxn>
                <a:cxn ang="0">
                  <a:pos x="343" y="648"/>
                </a:cxn>
                <a:cxn ang="0">
                  <a:pos x="336" y="655"/>
                </a:cxn>
                <a:cxn ang="0">
                  <a:pos x="323" y="655"/>
                </a:cxn>
                <a:cxn ang="0">
                  <a:pos x="316" y="655"/>
                </a:cxn>
                <a:cxn ang="0">
                  <a:pos x="310" y="648"/>
                </a:cxn>
                <a:cxn ang="0">
                  <a:pos x="303" y="642"/>
                </a:cxn>
                <a:cxn ang="0">
                  <a:pos x="303" y="635"/>
                </a:cxn>
                <a:cxn ang="0">
                  <a:pos x="303" y="622"/>
                </a:cxn>
                <a:cxn ang="0">
                  <a:pos x="303" y="357"/>
                </a:cxn>
                <a:cxn ang="0">
                  <a:pos x="33" y="357"/>
                </a:cxn>
                <a:cxn ang="0">
                  <a:pos x="26" y="357"/>
                </a:cxn>
                <a:cxn ang="0">
                  <a:pos x="13" y="351"/>
                </a:cxn>
                <a:cxn ang="0">
                  <a:pos x="7" y="351"/>
                </a:cxn>
                <a:cxn ang="0">
                  <a:pos x="0" y="344"/>
                </a:cxn>
                <a:cxn ang="0">
                  <a:pos x="0" y="331"/>
                </a:cxn>
                <a:cxn ang="0">
                  <a:pos x="0" y="318"/>
                </a:cxn>
                <a:cxn ang="0">
                  <a:pos x="7" y="311"/>
                </a:cxn>
                <a:cxn ang="0">
                  <a:pos x="13" y="311"/>
                </a:cxn>
                <a:cxn ang="0">
                  <a:pos x="26" y="311"/>
                </a:cxn>
                <a:cxn ang="0">
                  <a:pos x="33" y="311"/>
                </a:cxn>
                <a:cxn ang="0">
                  <a:pos x="303" y="311"/>
                </a:cxn>
                <a:cxn ang="0">
                  <a:pos x="303" y="33"/>
                </a:cxn>
                <a:cxn ang="0">
                  <a:pos x="303" y="27"/>
                </a:cxn>
                <a:cxn ang="0">
                  <a:pos x="303" y="20"/>
                </a:cxn>
                <a:cxn ang="0">
                  <a:pos x="310" y="14"/>
                </a:cxn>
                <a:cxn ang="0">
                  <a:pos x="316" y="7"/>
                </a:cxn>
                <a:cxn ang="0">
                  <a:pos x="323" y="0"/>
                </a:cxn>
              </a:cxnLst>
              <a:rect l="0" t="0" r="r" b="b"/>
              <a:pathLst>
                <a:path w="652" h="655">
                  <a:moveTo>
                    <a:pt x="323" y="0"/>
                  </a:moveTo>
                  <a:lnTo>
                    <a:pt x="336" y="7"/>
                  </a:lnTo>
                  <a:lnTo>
                    <a:pt x="343" y="14"/>
                  </a:lnTo>
                  <a:lnTo>
                    <a:pt x="349" y="20"/>
                  </a:lnTo>
                  <a:lnTo>
                    <a:pt x="349" y="27"/>
                  </a:lnTo>
                  <a:lnTo>
                    <a:pt x="349" y="33"/>
                  </a:lnTo>
                  <a:lnTo>
                    <a:pt x="349" y="311"/>
                  </a:lnTo>
                  <a:lnTo>
                    <a:pt x="619" y="311"/>
                  </a:lnTo>
                  <a:lnTo>
                    <a:pt x="626" y="311"/>
                  </a:lnTo>
                  <a:lnTo>
                    <a:pt x="639" y="311"/>
                  </a:lnTo>
                  <a:lnTo>
                    <a:pt x="645" y="311"/>
                  </a:lnTo>
                  <a:lnTo>
                    <a:pt x="652" y="318"/>
                  </a:lnTo>
                  <a:lnTo>
                    <a:pt x="652" y="331"/>
                  </a:lnTo>
                  <a:lnTo>
                    <a:pt x="652" y="344"/>
                  </a:lnTo>
                  <a:lnTo>
                    <a:pt x="645" y="351"/>
                  </a:lnTo>
                  <a:lnTo>
                    <a:pt x="639" y="351"/>
                  </a:lnTo>
                  <a:lnTo>
                    <a:pt x="626" y="357"/>
                  </a:lnTo>
                  <a:lnTo>
                    <a:pt x="619" y="357"/>
                  </a:lnTo>
                  <a:lnTo>
                    <a:pt x="349" y="357"/>
                  </a:lnTo>
                  <a:lnTo>
                    <a:pt x="349" y="622"/>
                  </a:lnTo>
                  <a:lnTo>
                    <a:pt x="349" y="635"/>
                  </a:lnTo>
                  <a:lnTo>
                    <a:pt x="349" y="642"/>
                  </a:lnTo>
                  <a:lnTo>
                    <a:pt x="343" y="648"/>
                  </a:lnTo>
                  <a:lnTo>
                    <a:pt x="336" y="655"/>
                  </a:lnTo>
                  <a:lnTo>
                    <a:pt x="323" y="655"/>
                  </a:lnTo>
                  <a:lnTo>
                    <a:pt x="316" y="655"/>
                  </a:lnTo>
                  <a:lnTo>
                    <a:pt x="310" y="648"/>
                  </a:lnTo>
                  <a:lnTo>
                    <a:pt x="303" y="642"/>
                  </a:lnTo>
                  <a:lnTo>
                    <a:pt x="303" y="635"/>
                  </a:lnTo>
                  <a:lnTo>
                    <a:pt x="303" y="622"/>
                  </a:lnTo>
                  <a:lnTo>
                    <a:pt x="303" y="357"/>
                  </a:lnTo>
                  <a:lnTo>
                    <a:pt x="33" y="357"/>
                  </a:lnTo>
                  <a:lnTo>
                    <a:pt x="26" y="357"/>
                  </a:lnTo>
                  <a:lnTo>
                    <a:pt x="13" y="351"/>
                  </a:lnTo>
                  <a:lnTo>
                    <a:pt x="7" y="351"/>
                  </a:lnTo>
                  <a:lnTo>
                    <a:pt x="0" y="344"/>
                  </a:lnTo>
                  <a:lnTo>
                    <a:pt x="0" y="331"/>
                  </a:lnTo>
                  <a:lnTo>
                    <a:pt x="0" y="318"/>
                  </a:lnTo>
                  <a:lnTo>
                    <a:pt x="7" y="311"/>
                  </a:lnTo>
                  <a:lnTo>
                    <a:pt x="13" y="311"/>
                  </a:lnTo>
                  <a:lnTo>
                    <a:pt x="26" y="311"/>
                  </a:lnTo>
                  <a:lnTo>
                    <a:pt x="33" y="311"/>
                  </a:lnTo>
                  <a:lnTo>
                    <a:pt x="303" y="311"/>
                  </a:lnTo>
                  <a:lnTo>
                    <a:pt x="303" y="33"/>
                  </a:lnTo>
                  <a:lnTo>
                    <a:pt x="303" y="27"/>
                  </a:lnTo>
                  <a:lnTo>
                    <a:pt x="303" y="20"/>
                  </a:lnTo>
                  <a:lnTo>
                    <a:pt x="310" y="14"/>
                  </a:lnTo>
                  <a:lnTo>
                    <a:pt x="316" y="7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82"/>
            <p:cNvSpPr>
              <a:spLocks/>
            </p:cNvSpPr>
            <p:nvPr/>
          </p:nvSpPr>
          <p:spPr bwMode="auto">
            <a:xfrm>
              <a:off x="16547" y="3752"/>
              <a:ext cx="1310" cy="1084"/>
            </a:xfrm>
            <a:custGeom>
              <a:avLst/>
              <a:gdLst/>
              <a:ahLst/>
              <a:cxnLst>
                <a:cxn ang="0">
                  <a:pos x="1218" y="0"/>
                </a:cxn>
                <a:cxn ang="0">
                  <a:pos x="1310" y="7"/>
                </a:cxn>
                <a:cxn ang="0">
                  <a:pos x="1310" y="33"/>
                </a:cxn>
                <a:cxn ang="0">
                  <a:pos x="1291" y="46"/>
                </a:cxn>
                <a:cxn ang="0">
                  <a:pos x="1126" y="93"/>
                </a:cxn>
                <a:cxn ang="0">
                  <a:pos x="994" y="212"/>
                </a:cxn>
                <a:cxn ang="0">
                  <a:pos x="810" y="417"/>
                </a:cxn>
                <a:cxn ang="0">
                  <a:pos x="803" y="615"/>
                </a:cxn>
                <a:cxn ang="0">
                  <a:pos x="922" y="886"/>
                </a:cxn>
                <a:cxn ang="0">
                  <a:pos x="994" y="1025"/>
                </a:cxn>
                <a:cxn ang="0">
                  <a:pos x="1100" y="1038"/>
                </a:cxn>
                <a:cxn ang="0">
                  <a:pos x="1120" y="1045"/>
                </a:cxn>
                <a:cxn ang="0">
                  <a:pos x="1113" y="1078"/>
                </a:cxn>
                <a:cxn ang="0">
                  <a:pos x="1093" y="1084"/>
                </a:cxn>
                <a:cxn ang="0">
                  <a:pos x="915" y="1084"/>
                </a:cxn>
                <a:cxn ang="0">
                  <a:pos x="711" y="1084"/>
                </a:cxn>
                <a:cxn ang="0">
                  <a:pos x="692" y="1084"/>
                </a:cxn>
                <a:cxn ang="0">
                  <a:pos x="692" y="1051"/>
                </a:cxn>
                <a:cxn ang="0">
                  <a:pos x="711" y="1038"/>
                </a:cxn>
                <a:cxn ang="0">
                  <a:pos x="777" y="1025"/>
                </a:cxn>
                <a:cxn ang="0">
                  <a:pos x="810" y="992"/>
                </a:cxn>
                <a:cxn ang="0">
                  <a:pos x="803" y="972"/>
                </a:cxn>
                <a:cxn ang="0">
                  <a:pos x="336" y="919"/>
                </a:cxn>
                <a:cxn ang="0">
                  <a:pos x="303" y="972"/>
                </a:cxn>
                <a:cxn ang="0">
                  <a:pos x="310" y="1018"/>
                </a:cxn>
                <a:cxn ang="0">
                  <a:pos x="343" y="1031"/>
                </a:cxn>
                <a:cxn ang="0">
                  <a:pos x="362" y="1038"/>
                </a:cxn>
                <a:cxn ang="0">
                  <a:pos x="376" y="1051"/>
                </a:cxn>
                <a:cxn ang="0">
                  <a:pos x="362" y="1084"/>
                </a:cxn>
                <a:cxn ang="0">
                  <a:pos x="264" y="1084"/>
                </a:cxn>
                <a:cxn ang="0">
                  <a:pos x="20" y="1084"/>
                </a:cxn>
                <a:cxn ang="0">
                  <a:pos x="0" y="1071"/>
                </a:cxn>
                <a:cxn ang="0">
                  <a:pos x="7" y="1045"/>
                </a:cxn>
                <a:cxn ang="0">
                  <a:pos x="40" y="1038"/>
                </a:cxn>
                <a:cxn ang="0">
                  <a:pos x="270" y="926"/>
                </a:cxn>
                <a:cxn ang="0">
                  <a:pos x="441" y="99"/>
                </a:cxn>
                <a:cxn ang="0">
                  <a:pos x="376" y="46"/>
                </a:cxn>
                <a:cxn ang="0">
                  <a:pos x="297" y="46"/>
                </a:cxn>
                <a:cxn ang="0">
                  <a:pos x="283" y="13"/>
                </a:cxn>
                <a:cxn ang="0">
                  <a:pos x="303" y="0"/>
                </a:cxn>
                <a:cxn ang="0">
                  <a:pos x="435" y="0"/>
                </a:cxn>
                <a:cxn ang="0">
                  <a:pos x="692" y="0"/>
                </a:cxn>
                <a:cxn ang="0">
                  <a:pos x="705" y="0"/>
                </a:cxn>
                <a:cxn ang="0">
                  <a:pos x="711" y="33"/>
                </a:cxn>
                <a:cxn ang="0">
                  <a:pos x="692" y="46"/>
                </a:cxn>
                <a:cxn ang="0">
                  <a:pos x="626" y="60"/>
                </a:cxn>
                <a:cxn ang="0">
                  <a:pos x="593" y="86"/>
                </a:cxn>
                <a:cxn ang="0">
                  <a:pos x="593" y="106"/>
                </a:cxn>
                <a:cxn ang="0">
                  <a:pos x="731" y="430"/>
                </a:cxn>
                <a:cxn ang="0">
                  <a:pos x="1008" y="126"/>
                </a:cxn>
                <a:cxn ang="0">
                  <a:pos x="1014" y="79"/>
                </a:cxn>
                <a:cxn ang="0">
                  <a:pos x="988" y="53"/>
                </a:cxn>
                <a:cxn ang="0">
                  <a:pos x="955" y="46"/>
                </a:cxn>
                <a:cxn ang="0">
                  <a:pos x="935" y="27"/>
                </a:cxn>
                <a:cxn ang="0">
                  <a:pos x="948" y="0"/>
                </a:cxn>
              </a:cxnLst>
              <a:rect l="0" t="0" r="r" b="b"/>
              <a:pathLst>
                <a:path w="1310" h="1084">
                  <a:moveTo>
                    <a:pt x="968" y="0"/>
                  </a:moveTo>
                  <a:lnTo>
                    <a:pt x="1139" y="7"/>
                  </a:lnTo>
                  <a:lnTo>
                    <a:pt x="1218" y="0"/>
                  </a:lnTo>
                  <a:lnTo>
                    <a:pt x="1291" y="0"/>
                  </a:lnTo>
                  <a:lnTo>
                    <a:pt x="1304" y="0"/>
                  </a:lnTo>
                  <a:lnTo>
                    <a:pt x="1310" y="7"/>
                  </a:lnTo>
                  <a:lnTo>
                    <a:pt x="1310" y="13"/>
                  </a:lnTo>
                  <a:lnTo>
                    <a:pt x="1310" y="13"/>
                  </a:lnTo>
                  <a:lnTo>
                    <a:pt x="1310" y="33"/>
                  </a:lnTo>
                  <a:lnTo>
                    <a:pt x="1304" y="40"/>
                  </a:lnTo>
                  <a:lnTo>
                    <a:pt x="1297" y="46"/>
                  </a:lnTo>
                  <a:lnTo>
                    <a:pt x="1291" y="46"/>
                  </a:lnTo>
                  <a:lnTo>
                    <a:pt x="1278" y="46"/>
                  </a:lnTo>
                  <a:lnTo>
                    <a:pt x="1192" y="60"/>
                  </a:lnTo>
                  <a:lnTo>
                    <a:pt x="1126" y="93"/>
                  </a:lnTo>
                  <a:lnTo>
                    <a:pt x="1073" y="132"/>
                  </a:lnTo>
                  <a:lnTo>
                    <a:pt x="1041" y="165"/>
                  </a:lnTo>
                  <a:lnTo>
                    <a:pt x="994" y="212"/>
                  </a:lnTo>
                  <a:lnTo>
                    <a:pt x="935" y="278"/>
                  </a:lnTo>
                  <a:lnTo>
                    <a:pt x="869" y="344"/>
                  </a:lnTo>
                  <a:lnTo>
                    <a:pt x="810" y="417"/>
                  </a:lnTo>
                  <a:lnTo>
                    <a:pt x="751" y="476"/>
                  </a:lnTo>
                  <a:lnTo>
                    <a:pt x="771" y="536"/>
                  </a:lnTo>
                  <a:lnTo>
                    <a:pt x="803" y="615"/>
                  </a:lnTo>
                  <a:lnTo>
                    <a:pt x="843" y="701"/>
                  </a:lnTo>
                  <a:lnTo>
                    <a:pt x="882" y="793"/>
                  </a:lnTo>
                  <a:lnTo>
                    <a:pt x="922" y="886"/>
                  </a:lnTo>
                  <a:lnTo>
                    <a:pt x="955" y="965"/>
                  </a:lnTo>
                  <a:lnTo>
                    <a:pt x="975" y="1005"/>
                  </a:lnTo>
                  <a:lnTo>
                    <a:pt x="994" y="1025"/>
                  </a:lnTo>
                  <a:lnTo>
                    <a:pt x="1027" y="1031"/>
                  </a:lnTo>
                  <a:lnTo>
                    <a:pt x="1093" y="1038"/>
                  </a:lnTo>
                  <a:lnTo>
                    <a:pt x="1100" y="1038"/>
                  </a:lnTo>
                  <a:lnTo>
                    <a:pt x="1106" y="1038"/>
                  </a:lnTo>
                  <a:lnTo>
                    <a:pt x="1113" y="1038"/>
                  </a:lnTo>
                  <a:lnTo>
                    <a:pt x="1120" y="1045"/>
                  </a:lnTo>
                  <a:lnTo>
                    <a:pt x="1120" y="1058"/>
                  </a:lnTo>
                  <a:lnTo>
                    <a:pt x="1120" y="1071"/>
                  </a:lnTo>
                  <a:lnTo>
                    <a:pt x="1113" y="1078"/>
                  </a:lnTo>
                  <a:lnTo>
                    <a:pt x="1106" y="1084"/>
                  </a:lnTo>
                  <a:lnTo>
                    <a:pt x="1100" y="1084"/>
                  </a:lnTo>
                  <a:lnTo>
                    <a:pt x="1093" y="1084"/>
                  </a:lnTo>
                  <a:lnTo>
                    <a:pt x="1034" y="1084"/>
                  </a:lnTo>
                  <a:lnTo>
                    <a:pt x="968" y="1084"/>
                  </a:lnTo>
                  <a:lnTo>
                    <a:pt x="915" y="1084"/>
                  </a:lnTo>
                  <a:lnTo>
                    <a:pt x="850" y="1084"/>
                  </a:lnTo>
                  <a:lnTo>
                    <a:pt x="777" y="1084"/>
                  </a:lnTo>
                  <a:lnTo>
                    <a:pt x="711" y="1084"/>
                  </a:lnTo>
                  <a:lnTo>
                    <a:pt x="705" y="1084"/>
                  </a:lnTo>
                  <a:lnTo>
                    <a:pt x="698" y="1084"/>
                  </a:lnTo>
                  <a:lnTo>
                    <a:pt x="692" y="1084"/>
                  </a:lnTo>
                  <a:lnTo>
                    <a:pt x="692" y="1078"/>
                  </a:lnTo>
                  <a:lnTo>
                    <a:pt x="685" y="1065"/>
                  </a:lnTo>
                  <a:lnTo>
                    <a:pt x="692" y="1051"/>
                  </a:lnTo>
                  <a:lnTo>
                    <a:pt x="692" y="1045"/>
                  </a:lnTo>
                  <a:lnTo>
                    <a:pt x="705" y="1038"/>
                  </a:lnTo>
                  <a:lnTo>
                    <a:pt x="711" y="1038"/>
                  </a:lnTo>
                  <a:lnTo>
                    <a:pt x="718" y="1038"/>
                  </a:lnTo>
                  <a:lnTo>
                    <a:pt x="757" y="1031"/>
                  </a:lnTo>
                  <a:lnTo>
                    <a:pt x="777" y="1025"/>
                  </a:lnTo>
                  <a:lnTo>
                    <a:pt x="797" y="1012"/>
                  </a:lnTo>
                  <a:lnTo>
                    <a:pt x="810" y="998"/>
                  </a:lnTo>
                  <a:lnTo>
                    <a:pt x="810" y="992"/>
                  </a:lnTo>
                  <a:lnTo>
                    <a:pt x="810" y="985"/>
                  </a:lnTo>
                  <a:lnTo>
                    <a:pt x="810" y="985"/>
                  </a:lnTo>
                  <a:lnTo>
                    <a:pt x="803" y="972"/>
                  </a:lnTo>
                  <a:lnTo>
                    <a:pt x="645" y="588"/>
                  </a:lnTo>
                  <a:lnTo>
                    <a:pt x="501" y="741"/>
                  </a:lnTo>
                  <a:lnTo>
                    <a:pt x="336" y="919"/>
                  </a:lnTo>
                  <a:lnTo>
                    <a:pt x="323" y="932"/>
                  </a:lnTo>
                  <a:lnTo>
                    <a:pt x="310" y="952"/>
                  </a:lnTo>
                  <a:lnTo>
                    <a:pt x="303" y="972"/>
                  </a:lnTo>
                  <a:lnTo>
                    <a:pt x="297" y="992"/>
                  </a:lnTo>
                  <a:lnTo>
                    <a:pt x="297" y="1005"/>
                  </a:lnTo>
                  <a:lnTo>
                    <a:pt x="310" y="1018"/>
                  </a:lnTo>
                  <a:lnTo>
                    <a:pt x="316" y="1025"/>
                  </a:lnTo>
                  <a:lnTo>
                    <a:pt x="329" y="1031"/>
                  </a:lnTo>
                  <a:lnTo>
                    <a:pt x="343" y="1031"/>
                  </a:lnTo>
                  <a:lnTo>
                    <a:pt x="349" y="1038"/>
                  </a:lnTo>
                  <a:lnTo>
                    <a:pt x="356" y="1038"/>
                  </a:lnTo>
                  <a:lnTo>
                    <a:pt x="362" y="1038"/>
                  </a:lnTo>
                  <a:lnTo>
                    <a:pt x="369" y="1038"/>
                  </a:lnTo>
                  <a:lnTo>
                    <a:pt x="376" y="1045"/>
                  </a:lnTo>
                  <a:lnTo>
                    <a:pt x="376" y="1051"/>
                  </a:lnTo>
                  <a:lnTo>
                    <a:pt x="376" y="1071"/>
                  </a:lnTo>
                  <a:lnTo>
                    <a:pt x="369" y="1078"/>
                  </a:lnTo>
                  <a:lnTo>
                    <a:pt x="362" y="1084"/>
                  </a:lnTo>
                  <a:lnTo>
                    <a:pt x="356" y="1084"/>
                  </a:lnTo>
                  <a:lnTo>
                    <a:pt x="349" y="1084"/>
                  </a:lnTo>
                  <a:lnTo>
                    <a:pt x="264" y="1084"/>
                  </a:lnTo>
                  <a:lnTo>
                    <a:pt x="171" y="1084"/>
                  </a:lnTo>
                  <a:lnTo>
                    <a:pt x="99" y="1084"/>
                  </a:lnTo>
                  <a:lnTo>
                    <a:pt x="20" y="1084"/>
                  </a:lnTo>
                  <a:lnTo>
                    <a:pt x="13" y="1084"/>
                  </a:lnTo>
                  <a:lnTo>
                    <a:pt x="7" y="1078"/>
                  </a:lnTo>
                  <a:lnTo>
                    <a:pt x="0" y="1071"/>
                  </a:lnTo>
                  <a:lnTo>
                    <a:pt x="0" y="1071"/>
                  </a:lnTo>
                  <a:lnTo>
                    <a:pt x="7" y="1051"/>
                  </a:lnTo>
                  <a:lnTo>
                    <a:pt x="7" y="1045"/>
                  </a:lnTo>
                  <a:lnTo>
                    <a:pt x="13" y="1038"/>
                  </a:lnTo>
                  <a:lnTo>
                    <a:pt x="27" y="1038"/>
                  </a:lnTo>
                  <a:lnTo>
                    <a:pt x="40" y="1038"/>
                  </a:lnTo>
                  <a:lnTo>
                    <a:pt x="119" y="1025"/>
                  </a:lnTo>
                  <a:lnTo>
                    <a:pt x="191" y="992"/>
                  </a:lnTo>
                  <a:lnTo>
                    <a:pt x="270" y="926"/>
                  </a:lnTo>
                  <a:lnTo>
                    <a:pt x="290" y="906"/>
                  </a:lnTo>
                  <a:lnTo>
                    <a:pt x="626" y="542"/>
                  </a:lnTo>
                  <a:lnTo>
                    <a:pt x="441" y="99"/>
                  </a:lnTo>
                  <a:lnTo>
                    <a:pt x="428" y="73"/>
                  </a:lnTo>
                  <a:lnTo>
                    <a:pt x="408" y="60"/>
                  </a:lnTo>
                  <a:lnTo>
                    <a:pt x="376" y="46"/>
                  </a:lnTo>
                  <a:lnTo>
                    <a:pt x="323" y="46"/>
                  </a:lnTo>
                  <a:lnTo>
                    <a:pt x="303" y="46"/>
                  </a:lnTo>
                  <a:lnTo>
                    <a:pt x="297" y="46"/>
                  </a:lnTo>
                  <a:lnTo>
                    <a:pt x="283" y="40"/>
                  </a:lnTo>
                  <a:lnTo>
                    <a:pt x="283" y="27"/>
                  </a:lnTo>
                  <a:lnTo>
                    <a:pt x="283" y="13"/>
                  </a:lnTo>
                  <a:lnTo>
                    <a:pt x="290" y="7"/>
                  </a:lnTo>
                  <a:lnTo>
                    <a:pt x="297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69" y="0"/>
                  </a:lnTo>
                  <a:lnTo>
                    <a:pt x="435" y="0"/>
                  </a:lnTo>
                  <a:lnTo>
                    <a:pt x="494" y="7"/>
                  </a:lnTo>
                  <a:lnTo>
                    <a:pt x="593" y="0"/>
                  </a:lnTo>
                  <a:lnTo>
                    <a:pt x="692" y="0"/>
                  </a:lnTo>
                  <a:lnTo>
                    <a:pt x="698" y="0"/>
                  </a:lnTo>
                  <a:lnTo>
                    <a:pt x="698" y="0"/>
                  </a:lnTo>
                  <a:lnTo>
                    <a:pt x="705" y="0"/>
                  </a:lnTo>
                  <a:lnTo>
                    <a:pt x="711" y="7"/>
                  </a:lnTo>
                  <a:lnTo>
                    <a:pt x="711" y="13"/>
                  </a:lnTo>
                  <a:lnTo>
                    <a:pt x="711" y="33"/>
                  </a:lnTo>
                  <a:lnTo>
                    <a:pt x="705" y="40"/>
                  </a:lnTo>
                  <a:lnTo>
                    <a:pt x="698" y="46"/>
                  </a:lnTo>
                  <a:lnTo>
                    <a:pt x="692" y="46"/>
                  </a:lnTo>
                  <a:lnTo>
                    <a:pt x="685" y="46"/>
                  </a:lnTo>
                  <a:lnTo>
                    <a:pt x="652" y="53"/>
                  </a:lnTo>
                  <a:lnTo>
                    <a:pt x="626" y="60"/>
                  </a:lnTo>
                  <a:lnTo>
                    <a:pt x="613" y="66"/>
                  </a:lnTo>
                  <a:lnTo>
                    <a:pt x="599" y="79"/>
                  </a:lnTo>
                  <a:lnTo>
                    <a:pt x="593" y="86"/>
                  </a:lnTo>
                  <a:lnTo>
                    <a:pt x="586" y="93"/>
                  </a:lnTo>
                  <a:lnTo>
                    <a:pt x="586" y="99"/>
                  </a:lnTo>
                  <a:lnTo>
                    <a:pt x="593" y="106"/>
                  </a:lnTo>
                  <a:lnTo>
                    <a:pt x="593" y="112"/>
                  </a:lnTo>
                  <a:lnTo>
                    <a:pt x="731" y="430"/>
                  </a:lnTo>
                  <a:lnTo>
                    <a:pt x="731" y="430"/>
                  </a:lnTo>
                  <a:lnTo>
                    <a:pt x="988" y="152"/>
                  </a:lnTo>
                  <a:lnTo>
                    <a:pt x="1001" y="139"/>
                  </a:lnTo>
                  <a:lnTo>
                    <a:pt x="1008" y="126"/>
                  </a:lnTo>
                  <a:lnTo>
                    <a:pt x="1014" y="112"/>
                  </a:lnTo>
                  <a:lnTo>
                    <a:pt x="1021" y="99"/>
                  </a:lnTo>
                  <a:lnTo>
                    <a:pt x="1014" y="79"/>
                  </a:lnTo>
                  <a:lnTo>
                    <a:pt x="1008" y="66"/>
                  </a:lnTo>
                  <a:lnTo>
                    <a:pt x="994" y="60"/>
                  </a:lnTo>
                  <a:lnTo>
                    <a:pt x="988" y="53"/>
                  </a:lnTo>
                  <a:lnTo>
                    <a:pt x="975" y="46"/>
                  </a:lnTo>
                  <a:lnTo>
                    <a:pt x="961" y="46"/>
                  </a:lnTo>
                  <a:lnTo>
                    <a:pt x="955" y="46"/>
                  </a:lnTo>
                  <a:lnTo>
                    <a:pt x="942" y="46"/>
                  </a:lnTo>
                  <a:lnTo>
                    <a:pt x="935" y="40"/>
                  </a:lnTo>
                  <a:lnTo>
                    <a:pt x="935" y="27"/>
                  </a:lnTo>
                  <a:lnTo>
                    <a:pt x="935" y="13"/>
                  </a:lnTo>
                  <a:lnTo>
                    <a:pt x="942" y="7"/>
                  </a:lnTo>
                  <a:lnTo>
                    <a:pt x="948" y="0"/>
                  </a:lnTo>
                  <a:lnTo>
                    <a:pt x="961" y="0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83"/>
            <p:cNvSpPr>
              <a:spLocks noEditPoints="1"/>
            </p:cNvSpPr>
            <p:nvPr/>
          </p:nvSpPr>
          <p:spPr bwMode="auto">
            <a:xfrm>
              <a:off x="17897" y="4572"/>
              <a:ext cx="573" cy="509"/>
            </a:xfrm>
            <a:custGeom>
              <a:avLst/>
              <a:gdLst/>
              <a:ahLst/>
              <a:cxnLst>
                <a:cxn ang="0">
                  <a:pos x="250" y="40"/>
                </a:cxn>
                <a:cxn ang="0">
                  <a:pos x="151" y="139"/>
                </a:cxn>
                <a:cxn ang="0">
                  <a:pos x="112" y="245"/>
                </a:cxn>
                <a:cxn ang="0">
                  <a:pos x="92" y="370"/>
                </a:cxn>
                <a:cxn ang="0">
                  <a:pos x="118" y="449"/>
                </a:cxn>
                <a:cxn ang="0">
                  <a:pos x="171" y="476"/>
                </a:cxn>
                <a:cxn ang="0">
                  <a:pos x="217" y="469"/>
                </a:cxn>
                <a:cxn ang="0">
                  <a:pos x="257" y="449"/>
                </a:cxn>
                <a:cxn ang="0">
                  <a:pos x="276" y="430"/>
                </a:cxn>
                <a:cxn ang="0">
                  <a:pos x="309" y="397"/>
                </a:cxn>
                <a:cxn ang="0">
                  <a:pos x="336" y="357"/>
                </a:cxn>
                <a:cxn ang="0">
                  <a:pos x="388" y="145"/>
                </a:cxn>
                <a:cxn ang="0">
                  <a:pos x="388" y="126"/>
                </a:cxn>
                <a:cxn ang="0">
                  <a:pos x="388" y="106"/>
                </a:cxn>
                <a:cxn ang="0">
                  <a:pos x="369" y="73"/>
                </a:cxn>
                <a:cxn ang="0">
                  <a:pos x="342" y="46"/>
                </a:cxn>
                <a:cxn ang="0">
                  <a:pos x="290" y="33"/>
                </a:cxn>
                <a:cxn ang="0">
                  <a:pos x="342" y="7"/>
                </a:cxn>
                <a:cxn ang="0">
                  <a:pos x="408" y="66"/>
                </a:cxn>
                <a:cxn ang="0">
                  <a:pos x="415" y="46"/>
                </a:cxn>
                <a:cxn ang="0">
                  <a:pos x="441" y="26"/>
                </a:cxn>
                <a:cxn ang="0">
                  <a:pos x="474" y="26"/>
                </a:cxn>
                <a:cxn ang="0">
                  <a:pos x="494" y="40"/>
                </a:cxn>
                <a:cxn ang="0">
                  <a:pos x="494" y="66"/>
                </a:cxn>
                <a:cxn ang="0">
                  <a:pos x="487" y="92"/>
                </a:cxn>
                <a:cxn ang="0">
                  <a:pos x="481" y="132"/>
                </a:cxn>
                <a:cxn ang="0">
                  <a:pos x="454" y="231"/>
                </a:cxn>
                <a:cxn ang="0">
                  <a:pos x="441" y="278"/>
                </a:cxn>
                <a:cxn ang="0">
                  <a:pos x="428" y="330"/>
                </a:cxn>
                <a:cxn ang="0">
                  <a:pos x="415" y="383"/>
                </a:cxn>
                <a:cxn ang="0">
                  <a:pos x="408" y="423"/>
                </a:cxn>
                <a:cxn ang="0">
                  <a:pos x="415" y="456"/>
                </a:cxn>
                <a:cxn ang="0">
                  <a:pos x="434" y="476"/>
                </a:cxn>
                <a:cxn ang="0">
                  <a:pos x="481" y="463"/>
                </a:cxn>
                <a:cxn ang="0">
                  <a:pos x="520" y="397"/>
                </a:cxn>
                <a:cxn ang="0">
                  <a:pos x="533" y="337"/>
                </a:cxn>
                <a:cxn ang="0">
                  <a:pos x="546" y="324"/>
                </a:cxn>
                <a:cxn ang="0">
                  <a:pos x="560" y="324"/>
                </a:cxn>
                <a:cxn ang="0">
                  <a:pos x="573" y="330"/>
                </a:cxn>
                <a:cxn ang="0">
                  <a:pos x="566" y="357"/>
                </a:cxn>
                <a:cxn ang="0">
                  <a:pos x="533" y="449"/>
                </a:cxn>
                <a:cxn ang="0">
                  <a:pos x="500" y="489"/>
                </a:cxn>
                <a:cxn ang="0">
                  <a:pos x="448" y="509"/>
                </a:cxn>
                <a:cxn ang="0">
                  <a:pos x="382" y="496"/>
                </a:cxn>
                <a:cxn ang="0">
                  <a:pos x="329" y="430"/>
                </a:cxn>
                <a:cxn ang="0">
                  <a:pos x="230" y="496"/>
                </a:cxn>
                <a:cxn ang="0">
                  <a:pos x="105" y="496"/>
                </a:cxn>
                <a:cxn ang="0">
                  <a:pos x="13" y="397"/>
                </a:cxn>
                <a:cxn ang="0">
                  <a:pos x="13" y="225"/>
                </a:cxn>
                <a:cxn ang="0">
                  <a:pos x="125" y="66"/>
                </a:cxn>
                <a:cxn ang="0">
                  <a:pos x="290" y="0"/>
                </a:cxn>
              </a:cxnLst>
              <a:rect l="0" t="0" r="r" b="b"/>
              <a:pathLst>
                <a:path w="573" h="509">
                  <a:moveTo>
                    <a:pt x="290" y="33"/>
                  </a:moveTo>
                  <a:lnTo>
                    <a:pt x="250" y="40"/>
                  </a:lnTo>
                  <a:lnTo>
                    <a:pt x="204" y="73"/>
                  </a:lnTo>
                  <a:lnTo>
                    <a:pt x="151" y="139"/>
                  </a:lnTo>
                  <a:lnTo>
                    <a:pt x="132" y="185"/>
                  </a:lnTo>
                  <a:lnTo>
                    <a:pt x="112" y="245"/>
                  </a:lnTo>
                  <a:lnTo>
                    <a:pt x="99" y="311"/>
                  </a:lnTo>
                  <a:lnTo>
                    <a:pt x="92" y="370"/>
                  </a:lnTo>
                  <a:lnTo>
                    <a:pt x="99" y="416"/>
                  </a:lnTo>
                  <a:lnTo>
                    <a:pt x="118" y="449"/>
                  </a:lnTo>
                  <a:lnTo>
                    <a:pt x="145" y="469"/>
                  </a:lnTo>
                  <a:lnTo>
                    <a:pt x="171" y="476"/>
                  </a:lnTo>
                  <a:lnTo>
                    <a:pt x="197" y="476"/>
                  </a:lnTo>
                  <a:lnTo>
                    <a:pt x="217" y="469"/>
                  </a:lnTo>
                  <a:lnTo>
                    <a:pt x="237" y="456"/>
                  </a:lnTo>
                  <a:lnTo>
                    <a:pt x="257" y="449"/>
                  </a:lnTo>
                  <a:lnTo>
                    <a:pt x="270" y="436"/>
                  </a:lnTo>
                  <a:lnTo>
                    <a:pt x="276" y="430"/>
                  </a:lnTo>
                  <a:lnTo>
                    <a:pt x="296" y="416"/>
                  </a:lnTo>
                  <a:lnTo>
                    <a:pt x="309" y="397"/>
                  </a:lnTo>
                  <a:lnTo>
                    <a:pt x="323" y="377"/>
                  </a:lnTo>
                  <a:lnTo>
                    <a:pt x="336" y="357"/>
                  </a:lnTo>
                  <a:lnTo>
                    <a:pt x="336" y="357"/>
                  </a:lnTo>
                  <a:lnTo>
                    <a:pt x="388" y="145"/>
                  </a:lnTo>
                  <a:lnTo>
                    <a:pt x="388" y="139"/>
                  </a:lnTo>
                  <a:lnTo>
                    <a:pt x="388" y="126"/>
                  </a:lnTo>
                  <a:lnTo>
                    <a:pt x="388" y="119"/>
                  </a:lnTo>
                  <a:lnTo>
                    <a:pt x="388" y="106"/>
                  </a:lnTo>
                  <a:lnTo>
                    <a:pt x="382" y="92"/>
                  </a:lnTo>
                  <a:lnTo>
                    <a:pt x="369" y="73"/>
                  </a:lnTo>
                  <a:lnTo>
                    <a:pt x="355" y="59"/>
                  </a:lnTo>
                  <a:lnTo>
                    <a:pt x="342" y="46"/>
                  </a:lnTo>
                  <a:lnTo>
                    <a:pt x="316" y="33"/>
                  </a:lnTo>
                  <a:lnTo>
                    <a:pt x="290" y="33"/>
                  </a:lnTo>
                  <a:close/>
                  <a:moveTo>
                    <a:pt x="290" y="0"/>
                  </a:moveTo>
                  <a:lnTo>
                    <a:pt x="342" y="7"/>
                  </a:lnTo>
                  <a:lnTo>
                    <a:pt x="375" y="33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15" y="46"/>
                  </a:lnTo>
                  <a:lnTo>
                    <a:pt x="428" y="33"/>
                  </a:lnTo>
                  <a:lnTo>
                    <a:pt x="441" y="26"/>
                  </a:lnTo>
                  <a:lnTo>
                    <a:pt x="461" y="20"/>
                  </a:lnTo>
                  <a:lnTo>
                    <a:pt x="474" y="26"/>
                  </a:lnTo>
                  <a:lnTo>
                    <a:pt x="481" y="33"/>
                  </a:lnTo>
                  <a:lnTo>
                    <a:pt x="494" y="40"/>
                  </a:lnTo>
                  <a:lnTo>
                    <a:pt x="494" y="59"/>
                  </a:lnTo>
                  <a:lnTo>
                    <a:pt x="494" y="66"/>
                  </a:lnTo>
                  <a:lnTo>
                    <a:pt x="494" y="79"/>
                  </a:lnTo>
                  <a:lnTo>
                    <a:pt x="487" y="92"/>
                  </a:lnTo>
                  <a:lnTo>
                    <a:pt x="487" y="112"/>
                  </a:lnTo>
                  <a:lnTo>
                    <a:pt x="481" y="132"/>
                  </a:lnTo>
                  <a:lnTo>
                    <a:pt x="474" y="145"/>
                  </a:lnTo>
                  <a:lnTo>
                    <a:pt x="454" y="231"/>
                  </a:lnTo>
                  <a:lnTo>
                    <a:pt x="448" y="251"/>
                  </a:lnTo>
                  <a:lnTo>
                    <a:pt x="441" y="278"/>
                  </a:lnTo>
                  <a:lnTo>
                    <a:pt x="434" y="304"/>
                  </a:lnTo>
                  <a:lnTo>
                    <a:pt x="428" y="330"/>
                  </a:lnTo>
                  <a:lnTo>
                    <a:pt x="421" y="357"/>
                  </a:lnTo>
                  <a:lnTo>
                    <a:pt x="415" y="383"/>
                  </a:lnTo>
                  <a:lnTo>
                    <a:pt x="415" y="403"/>
                  </a:lnTo>
                  <a:lnTo>
                    <a:pt x="408" y="423"/>
                  </a:lnTo>
                  <a:lnTo>
                    <a:pt x="415" y="436"/>
                  </a:lnTo>
                  <a:lnTo>
                    <a:pt x="415" y="456"/>
                  </a:lnTo>
                  <a:lnTo>
                    <a:pt x="421" y="469"/>
                  </a:lnTo>
                  <a:lnTo>
                    <a:pt x="434" y="476"/>
                  </a:lnTo>
                  <a:lnTo>
                    <a:pt x="448" y="476"/>
                  </a:lnTo>
                  <a:lnTo>
                    <a:pt x="481" y="463"/>
                  </a:lnTo>
                  <a:lnTo>
                    <a:pt x="500" y="436"/>
                  </a:lnTo>
                  <a:lnTo>
                    <a:pt x="520" y="397"/>
                  </a:lnTo>
                  <a:lnTo>
                    <a:pt x="533" y="357"/>
                  </a:lnTo>
                  <a:lnTo>
                    <a:pt x="533" y="337"/>
                  </a:lnTo>
                  <a:lnTo>
                    <a:pt x="540" y="330"/>
                  </a:lnTo>
                  <a:lnTo>
                    <a:pt x="546" y="324"/>
                  </a:lnTo>
                  <a:lnTo>
                    <a:pt x="553" y="324"/>
                  </a:lnTo>
                  <a:lnTo>
                    <a:pt x="560" y="324"/>
                  </a:lnTo>
                  <a:lnTo>
                    <a:pt x="566" y="324"/>
                  </a:lnTo>
                  <a:lnTo>
                    <a:pt x="573" y="330"/>
                  </a:lnTo>
                  <a:lnTo>
                    <a:pt x="573" y="337"/>
                  </a:lnTo>
                  <a:lnTo>
                    <a:pt x="566" y="357"/>
                  </a:lnTo>
                  <a:lnTo>
                    <a:pt x="553" y="403"/>
                  </a:lnTo>
                  <a:lnTo>
                    <a:pt x="533" y="449"/>
                  </a:lnTo>
                  <a:lnTo>
                    <a:pt x="520" y="476"/>
                  </a:lnTo>
                  <a:lnTo>
                    <a:pt x="500" y="489"/>
                  </a:lnTo>
                  <a:lnTo>
                    <a:pt x="474" y="502"/>
                  </a:lnTo>
                  <a:lnTo>
                    <a:pt x="448" y="509"/>
                  </a:lnTo>
                  <a:lnTo>
                    <a:pt x="421" y="502"/>
                  </a:lnTo>
                  <a:lnTo>
                    <a:pt x="382" y="496"/>
                  </a:lnTo>
                  <a:lnTo>
                    <a:pt x="355" y="469"/>
                  </a:lnTo>
                  <a:lnTo>
                    <a:pt x="329" y="430"/>
                  </a:lnTo>
                  <a:lnTo>
                    <a:pt x="283" y="469"/>
                  </a:lnTo>
                  <a:lnTo>
                    <a:pt x="230" y="496"/>
                  </a:lnTo>
                  <a:lnTo>
                    <a:pt x="171" y="509"/>
                  </a:lnTo>
                  <a:lnTo>
                    <a:pt x="105" y="496"/>
                  </a:lnTo>
                  <a:lnTo>
                    <a:pt x="46" y="456"/>
                  </a:lnTo>
                  <a:lnTo>
                    <a:pt x="13" y="397"/>
                  </a:lnTo>
                  <a:lnTo>
                    <a:pt x="0" y="324"/>
                  </a:lnTo>
                  <a:lnTo>
                    <a:pt x="13" y="225"/>
                  </a:lnTo>
                  <a:lnTo>
                    <a:pt x="59" y="139"/>
                  </a:lnTo>
                  <a:lnTo>
                    <a:pt x="125" y="66"/>
                  </a:lnTo>
                  <a:lnTo>
                    <a:pt x="204" y="2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84"/>
            <p:cNvSpPr>
              <a:spLocks/>
            </p:cNvSpPr>
            <p:nvPr/>
          </p:nvSpPr>
          <p:spPr bwMode="auto">
            <a:xfrm>
              <a:off x="18641" y="3752"/>
              <a:ext cx="1310" cy="1084"/>
            </a:xfrm>
            <a:custGeom>
              <a:avLst/>
              <a:gdLst/>
              <a:ahLst/>
              <a:cxnLst>
                <a:cxn ang="0">
                  <a:pos x="1211" y="0"/>
                </a:cxn>
                <a:cxn ang="0">
                  <a:pos x="1304" y="7"/>
                </a:cxn>
                <a:cxn ang="0">
                  <a:pos x="1304" y="33"/>
                </a:cxn>
                <a:cxn ang="0">
                  <a:pos x="1284" y="46"/>
                </a:cxn>
                <a:cxn ang="0">
                  <a:pos x="1119" y="93"/>
                </a:cxn>
                <a:cxn ang="0">
                  <a:pos x="987" y="212"/>
                </a:cxn>
                <a:cxn ang="0">
                  <a:pos x="803" y="417"/>
                </a:cxn>
                <a:cxn ang="0">
                  <a:pos x="803" y="615"/>
                </a:cxn>
                <a:cxn ang="0">
                  <a:pos x="915" y="886"/>
                </a:cxn>
                <a:cxn ang="0">
                  <a:pos x="987" y="1025"/>
                </a:cxn>
                <a:cxn ang="0">
                  <a:pos x="1093" y="1038"/>
                </a:cxn>
                <a:cxn ang="0">
                  <a:pos x="1113" y="1045"/>
                </a:cxn>
                <a:cxn ang="0">
                  <a:pos x="1106" y="1078"/>
                </a:cxn>
                <a:cxn ang="0">
                  <a:pos x="1086" y="1084"/>
                </a:cxn>
                <a:cxn ang="0">
                  <a:pos x="908" y="1084"/>
                </a:cxn>
                <a:cxn ang="0">
                  <a:pos x="711" y="1084"/>
                </a:cxn>
                <a:cxn ang="0">
                  <a:pos x="691" y="1084"/>
                </a:cxn>
                <a:cxn ang="0">
                  <a:pos x="685" y="1051"/>
                </a:cxn>
                <a:cxn ang="0">
                  <a:pos x="704" y="1038"/>
                </a:cxn>
                <a:cxn ang="0">
                  <a:pos x="777" y="1025"/>
                </a:cxn>
                <a:cxn ang="0">
                  <a:pos x="810" y="992"/>
                </a:cxn>
                <a:cxn ang="0">
                  <a:pos x="803" y="972"/>
                </a:cxn>
                <a:cxn ang="0">
                  <a:pos x="336" y="919"/>
                </a:cxn>
                <a:cxn ang="0">
                  <a:pos x="296" y="972"/>
                </a:cxn>
                <a:cxn ang="0">
                  <a:pos x="303" y="1018"/>
                </a:cxn>
                <a:cxn ang="0">
                  <a:pos x="336" y="1031"/>
                </a:cxn>
                <a:cxn ang="0">
                  <a:pos x="362" y="1038"/>
                </a:cxn>
                <a:cxn ang="0">
                  <a:pos x="375" y="1051"/>
                </a:cxn>
                <a:cxn ang="0">
                  <a:pos x="362" y="1084"/>
                </a:cxn>
                <a:cxn ang="0">
                  <a:pos x="257" y="1084"/>
                </a:cxn>
                <a:cxn ang="0">
                  <a:pos x="20" y="1084"/>
                </a:cxn>
                <a:cxn ang="0">
                  <a:pos x="0" y="1071"/>
                </a:cxn>
                <a:cxn ang="0">
                  <a:pos x="6" y="1045"/>
                </a:cxn>
                <a:cxn ang="0">
                  <a:pos x="33" y="1038"/>
                </a:cxn>
                <a:cxn ang="0">
                  <a:pos x="270" y="926"/>
                </a:cxn>
                <a:cxn ang="0">
                  <a:pos x="434" y="99"/>
                </a:cxn>
                <a:cxn ang="0">
                  <a:pos x="375" y="46"/>
                </a:cxn>
                <a:cxn ang="0">
                  <a:pos x="290" y="46"/>
                </a:cxn>
                <a:cxn ang="0">
                  <a:pos x="283" y="13"/>
                </a:cxn>
                <a:cxn ang="0">
                  <a:pos x="303" y="0"/>
                </a:cxn>
                <a:cxn ang="0">
                  <a:pos x="428" y="0"/>
                </a:cxn>
                <a:cxn ang="0">
                  <a:pos x="685" y="0"/>
                </a:cxn>
                <a:cxn ang="0">
                  <a:pos x="704" y="0"/>
                </a:cxn>
                <a:cxn ang="0">
                  <a:pos x="704" y="33"/>
                </a:cxn>
                <a:cxn ang="0">
                  <a:pos x="685" y="46"/>
                </a:cxn>
                <a:cxn ang="0">
                  <a:pos x="625" y="60"/>
                </a:cxn>
                <a:cxn ang="0">
                  <a:pos x="586" y="86"/>
                </a:cxn>
                <a:cxn ang="0">
                  <a:pos x="586" y="106"/>
                </a:cxn>
                <a:cxn ang="0">
                  <a:pos x="724" y="430"/>
                </a:cxn>
                <a:cxn ang="0">
                  <a:pos x="1001" y="126"/>
                </a:cxn>
                <a:cxn ang="0">
                  <a:pos x="1007" y="79"/>
                </a:cxn>
                <a:cxn ang="0">
                  <a:pos x="981" y="53"/>
                </a:cxn>
                <a:cxn ang="0">
                  <a:pos x="948" y="46"/>
                </a:cxn>
                <a:cxn ang="0">
                  <a:pos x="928" y="27"/>
                </a:cxn>
                <a:cxn ang="0">
                  <a:pos x="948" y="0"/>
                </a:cxn>
              </a:cxnLst>
              <a:rect l="0" t="0" r="r" b="b"/>
              <a:pathLst>
                <a:path w="1310" h="1084">
                  <a:moveTo>
                    <a:pt x="961" y="0"/>
                  </a:moveTo>
                  <a:lnTo>
                    <a:pt x="1139" y="7"/>
                  </a:lnTo>
                  <a:lnTo>
                    <a:pt x="1211" y="0"/>
                  </a:lnTo>
                  <a:lnTo>
                    <a:pt x="1290" y="0"/>
                  </a:lnTo>
                  <a:lnTo>
                    <a:pt x="1297" y="0"/>
                  </a:lnTo>
                  <a:lnTo>
                    <a:pt x="1304" y="7"/>
                  </a:lnTo>
                  <a:lnTo>
                    <a:pt x="1310" y="13"/>
                  </a:lnTo>
                  <a:lnTo>
                    <a:pt x="1310" y="13"/>
                  </a:lnTo>
                  <a:lnTo>
                    <a:pt x="1304" y="33"/>
                  </a:lnTo>
                  <a:lnTo>
                    <a:pt x="1304" y="40"/>
                  </a:lnTo>
                  <a:lnTo>
                    <a:pt x="1290" y="46"/>
                  </a:lnTo>
                  <a:lnTo>
                    <a:pt x="1284" y="46"/>
                  </a:lnTo>
                  <a:lnTo>
                    <a:pt x="1271" y="46"/>
                  </a:lnTo>
                  <a:lnTo>
                    <a:pt x="1185" y="60"/>
                  </a:lnTo>
                  <a:lnTo>
                    <a:pt x="1119" y="93"/>
                  </a:lnTo>
                  <a:lnTo>
                    <a:pt x="1073" y="132"/>
                  </a:lnTo>
                  <a:lnTo>
                    <a:pt x="1034" y="165"/>
                  </a:lnTo>
                  <a:lnTo>
                    <a:pt x="987" y="212"/>
                  </a:lnTo>
                  <a:lnTo>
                    <a:pt x="928" y="278"/>
                  </a:lnTo>
                  <a:lnTo>
                    <a:pt x="869" y="344"/>
                  </a:lnTo>
                  <a:lnTo>
                    <a:pt x="803" y="417"/>
                  </a:lnTo>
                  <a:lnTo>
                    <a:pt x="744" y="476"/>
                  </a:lnTo>
                  <a:lnTo>
                    <a:pt x="770" y="536"/>
                  </a:lnTo>
                  <a:lnTo>
                    <a:pt x="803" y="615"/>
                  </a:lnTo>
                  <a:lnTo>
                    <a:pt x="836" y="701"/>
                  </a:lnTo>
                  <a:lnTo>
                    <a:pt x="876" y="793"/>
                  </a:lnTo>
                  <a:lnTo>
                    <a:pt x="915" y="886"/>
                  </a:lnTo>
                  <a:lnTo>
                    <a:pt x="948" y="965"/>
                  </a:lnTo>
                  <a:lnTo>
                    <a:pt x="968" y="1005"/>
                  </a:lnTo>
                  <a:lnTo>
                    <a:pt x="987" y="1025"/>
                  </a:lnTo>
                  <a:lnTo>
                    <a:pt x="1020" y="1031"/>
                  </a:lnTo>
                  <a:lnTo>
                    <a:pt x="1086" y="1038"/>
                  </a:lnTo>
                  <a:lnTo>
                    <a:pt x="1093" y="1038"/>
                  </a:lnTo>
                  <a:lnTo>
                    <a:pt x="1099" y="1038"/>
                  </a:lnTo>
                  <a:lnTo>
                    <a:pt x="1106" y="1038"/>
                  </a:lnTo>
                  <a:lnTo>
                    <a:pt x="1113" y="1045"/>
                  </a:lnTo>
                  <a:lnTo>
                    <a:pt x="1113" y="1058"/>
                  </a:lnTo>
                  <a:lnTo>
                    <a:pt x="1113" y="1071"/>
                  </a:lnTo>
                  <a:lnTo>
                    <a:pt x="1106" y="1078"/>
                  </a:lnTo>
                  <a:lnTo>
                    <a:pt x="1099" y="1084"/>
                  </a:lnTo>
                  <a:lnTo>
                    <a:pt x="1093" y="1084"/>
                  </a:lnTo>
                  <a:lnTo>
                    <a:pt x="1086" y="1084"/>
                  </a:lnTo>
                  <a:lnTo>
                    <a:pt x="1034" y="1084"/>
                  </a:lnTo>
                  <a:lnTo>
                    <a:pt x="961" y="1084"/>
                  </a:lnTo>
                  <a:lnTo>
                    <a:pt x="908" y="1084"/>
                  </a:lnTo>
                  <a:lnTo>
                    <a:pt x="849" y="1084"/>
                  </a:lnTo>
                  <a:lnTo>
                    <a:pt x="770" y="1084"/>
                  </a:lnTo>
                  <a:lnTo>
                    <a:pt x="711" y="1084"/>
                  </a:lnTo>
                  <a:lnTo>
                    <a:pt x="704" y="1084"/>
                  </a:lnTo>
                  <a:lnTo>
                    <a:pt x="698" y="1084"/>
                  </a:lnTo>
                  <a:lnTo>
                    <a:pt x="691" y="1084"/>
                  </a:lnTo>
                  <a:lnTo>
                    <a:pt x="685" y="1078"/>
                  </a:lnTo>
                  <a:lnTo>
                    <a:pt x="685" y="1065"/>
                  </a:lnTo>
                  <a:lnTo>
                    <a:pt x="685" y="1051"/>
                  </a:lnTo>
                  <a:lnTo>
                    <a:pt x="691" y="1045"/>
                  </a:lnTo>
                  <a:lnTo>
                    <a:pt x="698" y="1038"/>
                  </a:lnTo>
                  <a:lnTo>
                    <a:pt x="704" y="1038"/>
                  </a:lnTo>
                  <a:lnTo>
                    <a:pt x="718" y="1038"/>
                  </a:lnTo>
                  <a:lnTo>
                    <a:pt x="750" y="1031"/>
                  </a:lnTo>
                  <a:lnTo>
                    <a:pt x="777" y="1025"/>
                  </a:lnTo>
                  <a:lnTo>
                    <a:pt x="797" y="1012"/>
                  </a:lnTo>
                  <a:lnTo>
                    <a:pt x="803" y="998"/>
                  </a:lnTo>
                  <a:lnTo>
                    <a:pt x="810" y="992"/>
                  </a:lnTo>
                  <a:lnTo>
                    <a:pt x="810" y="985"/>
                  </a:lnTo>
                  <a:lnTo>
                    <a:pt x="803" y="985"/>
                  </a:lnTo>
                  <a:lnTo>
                    <a:pt x="803" y="972"/>
                  </a:lnTo>
                  <a:lnTo>
                    <a:pt x="639" y="588"/>
                  </a:lnTo>
                  <a:lnTo>
                    <a:pt x="494" y="741"/>
                  </a:lnTo>
                  <a:lnTo>
                    <a:pt x="336" y="919"/>
                  </a:lnTo>
                  <a:lnTo>
                    <a:pt x="323" y="932"/>
                  </a:lnTo>
                  <a:lnTo>
                    <a:pt x="309" y="952"/>
                  </a:lnTo>
                  <a:lnTo>
                    <a:pt x="296" y="972"/>
                  </a:lnTo>
                  <a:lnTo>
                    <a:pt x="290" y="992"/>
                  </a:lnTo>
                  <a:lnTo>
                    <a:pt x="296" y="1005"/>
                  </a:lnTo>
                  <a:lnTo>
                    <a:pt x="303" y="1018"/>
                  </a:lnTo>
                  <a:lnTo>
                    <a:pt x="309" y="1025"/>
                  </a:lnTo>
                  <a:lnTo>
                    <a:pt x="323" y="1031"/>
                  </a:lnTo>
                  <a:lnTo>
                    <a:pt x="336" y="1031"/>
                  </a:lnTo>
                  <a:lnTo>
                    <a:pt x="349" y="1038"/>
                  </a:lnTo>
                  <a:lnTo>
                    <a:pt x="355" y="1038"/>
                  </a:lnTo>
                  <a:lnTo>
                    <a:pt x="362" y="1038"/>
                  </a:lnTo>
                  <a:lnTo>
                    <a:pt x="369" y="1038"/>
                  </a:lnTo>
                  <a:lnTo>
                    <a:pt x="369" y="1045"/>
                  </a:lnTo>
                  <a:lnTo>
                    <a:pt x="375" y="1051"/>
                  </a:lnTo>
                  <a:lnTo>
                    <a:pt x="369" y="1071"/>
                  </a:lnTo>
                  <a:lnTo>
                    <a:pt x="369" y="1078"/>
                  </a:lnTo>
                  <a:lnTo>
                    <a:pt x="362" y="1084"/>
                  </a:lnTo>
                  <a:lnTo>
                    <a:pt x="355" y="1084"/>
                  </a:lnTo>
                  <a:lnTo>
                    <a:pt x="349" y="1084"/>
                  </a:lnTo>
                  <a:lnTo>
                    <a:pt x="257" y="1084"/>
                  </a:lnTo>
                  <a:lnTo>
                    <a:pt x="165" y="1084"/>
                  </a:lnTo>
                  <a:lnTo>
                    <a:pt x="92" y="1084"/>
                  </a:lnTo>
                  <a:lnTo>
                    <a:pt x="20" y="1084"/>
                  </a:lnTo>
                  <a:lnTo>
                    <a:pt x="6" y="1084"/>
                  </a:lnTo>
                  <a:lnTo>
                    <a:pt x="0" y="1078"/>
                  </a:lnTo>
                  <a:lnTo>
                    <a:pt x="0" y="1071"/>
                  </a:lnTo>
                  <a:lnTo>
                    <a:pt x="0" y="1071"/>
                  </a:lnTo>
                  <a:lnTo>
                    <a:pt x="0" y="1051"/>
                  </a:lnTo>
                  <a:lnTo>
                    <a:pt x="6" y="1045"/>
                  </a:lnTo>
                  <a:lnTo>
                    <a:pt x="13" y="1038"/>
                  </a:lnTo>
                  <a:lnTo>
                    <a:pt x="20" y="1038"/>
                  </a:lnTo>
                  <a:lnTo>
                    <a:pt x="33" y="1038"/>
                  </a:lnTo>
                  <a:lnTo>
                    <a:pt x="112" y="1025"/>
                  </a:lnTo>
                  <a:lnTo>
                    <a:pt x="191" y="992"/>
                  </a:lnTo>
                  <a:lnTo>
                    <a:pt x="270" y="926"/>
                  </a:lnTo>
                  <a:lnTo>
                    <a:pt x="290" y="906"/>
                  </a:lnTo>
                  <a:lnTo>
                    <a:pt x="619" y="542"/>
                  </a:lnTo>
                  <a:lnTo>
                    <a:pt x="434" y="99"/>
                  </a:lnTo>
                  <a:lnTo>
                    <a:pt x="421" y="73"/>
                  </a:lnTo>
                  <a:lnTo>
                    <a:pt x="408" y="60"/>
                  </a:lnTo>
                  <a:lnTo>
                    <a:pt x="375" y="46"/>
                  </a:lnTo>
                  <a:lnTo>
                    <a:pt x="316" y="46"/>
                  </a:lnTo>
                  <a:lnTo>
                    <a:pt x="303" y="46"/>
                  </a:lnTo>
                  <a:lnTo>
                    <a:pt x="290" y="46"/>
                  </a:lnTo>
                  <a:lnTo>
                    <a:pt x="283" y="40"/>
                  </a:lnTo>
                  <a:lnTo>
                    <a:pt x="276" y="27"/>
                  </a:lnTo>
                  <a:lnTo>
                    <a:pt x="283" y="13"/>
                  </a:lnTo>
                  <a:lnTo>
                    <a:pt x="290" y="7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62" y="0"/>
                  </a:lnTo>
                  <a:lnTo>
                    <a:pt x="428" y="0"/>
                  </a:lnTo>
                  <a:lnTo>
                    <a:pt x="487" y="7"/>
                  </a:lnTo>
                  <a:lnTo>
                    <a:pt x="586" y="0"/>
                  </a:lnTo>
                  <a:lnTo>
                    <a:pt x="685" y="0"/>
                  </a:lnTo>
                  <a:lnTo>
                    <a:pt x="691" y="0"/>
                  </a:lnTo>
                  <a:lnTo>
                    <a:pt x="698" y="0"/>
                  </a:lnTo>
                  <a:lnTo>
                    <a:pt x="704" y="0"/>
                  </a:lnTo>
                  <a:lnTo>
                    <a:pt x="704" y="7"/>
                  </a:lnTo>
                  <a:lnTo>
                    <a:pt x="711" y="13"/>
                  </a:lnTo>
                  <a:lnTo>
                    <a:pt x="704" y="33"/>
                  </a:lnTo>
                  <a:lnTo>
                    <a:pt x="704" y="40"/>
                  </a:lnTo>
                  <a:lnTo>
                    <a:pt x="698" y="46"/>
                  </a:lnTo>
                  <a:lnTo>
                    <a:pt x="685" y="46"/>
                  </a:lnTo>
                  <a:lnTo>
                    <a:pt x="678" y="46"/>
                  </a:lnTo>
                  <a:lnTo>
                    <a:pt x="645" y="53"/>
                  </a:lnTo>
                  <a:lnTo>
                    <a:pt x="625" y="60"/>
                  </a:lnTo>
                  <a:lnTo>
                    <a:pt x="606" y="66"/>
                  </a:lnTo>
                  <a:lnTo>
                    <a:pt x="592" y="79"/>
                  </a:lnTo>
                  <a:lnTo>
                    <a:pt x="586" y="86"/>
                  </a:lnTo>
                  <a:lnTo>
                    <a:pt x="586" y="93"/>
                  </a:lnTo>
                  <a:lnTo>
                    <a:pt x="586" y="99"/>
                  </a:lnTo>
                  <a:lnTo>
                    <a:pt x="586" y="106"/>
                  </a:lnTo>
                  <a:lnTo>
                    <a:pt x="592" y="112"/>
                  </a:lnTo>
                  <a:lnTo>
                    <a:pt x="724" y="430"/>
                  </a:lnTo>
                  <a:lnTo>
                    <a:pt x="724" y="430"/>
                  </a:lnTo>
                  <a:lnTo>
                    <a:pt x="981" y="152"/>
                  </a:lnTo>
                  <a:lnTo>
                    <a:pt x="994" y="139"/>
                  </a:lnTo>
                  <a:lnTo>
                    <a:pt x="1001" y="126"/>
                  </a:lnTo>
                  <a:lnTo>
                    <a:pt x="1007" y="112"/>
                  </a:lnTo>
                  <a:lnTo>
                    <a:pt x="1014" y="99"/>
                  </a:lnTo>
                  <a:lnTo>
                    <a:pt x="1007" y="79"/>
                  </a:lnTo>
                  <a:lnTo>
                    <a:pt x="1001" y="66"/>
                  </a:lnTo>
                  <a:lnTo>
                    <a:pt x="994" y="60"/>
                  </a:lnTo>
                  <a:lnTo>
                    <a:pt x="981" y="53"/>
                  </a:lnTo>
                  <a:lnTo>
                    <a:pt x="968" y="46"/>
                  </a:lnTo>
                  <a:lnTo>
                    <a:pt x="961" y="46"/>
                  </a:lnTo>
                  <a:lnTo>
                    <a:pt x="948" y="46"/>
                  </a:lnTo>
                  <a:lnTo>
                    <a:pt x="941" y="46"/>
                  </a:lnTo>
                  <a:lnTo>
                    <a:pt x="935" y="40"/>
                  </a:lnTo>
                  <a:lnTo>
                    <a:pt x="928" y="27"/>
                  </a:lnTo>
                  <a:lnTo>
                    <a:pt x="935" y="13"/>
                  </a:lnTo>
                  <a:lnTo>
                    <a:pt x="941" y="7"/>
                  </a:lnTo>
                  <a:lnTo>
                    <a:pt x="948" y="0"/>
                  </a:lnTo>
                  <a:lnTo>
                    <a:pt x="955" y="0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85"/>
            <p:cNvSpPr>
              <a:spLocks noEditPoints="1"/>
            </p:cNvSpPr>
            <p:nvPr/>
          </p:nvSpPr>
          <p:spPr bwMode="auto">
            <a:xfrm>
              <a:off x="20037" y="4962"/>
              <a:ext cx="665" cy="754"/>
            </a:xfrm>
            <a:custGeom>
              <a:avLst/>
              <a:gdLst/>
              <a:ahLst/>
              <a:cxnLst>
                <a:cxn ang="0">
                  <a:pos x="59" y="496"/>
                </a:cxn>
                <a:cxn ang="0">
                  <a:pos x="39" y="602"/>
                </a:cxn>
                <a:cxn ang="0">
                  <a:pos x="33" y="674"/>
                </a:cxn>
                <a:cxn ang="0">
                  <a:pos x="46" y="707"/>
                </a:cxn>
                <a:cxn ang="0">
                  <a:pos x="72" y="721"/>
                </a:cxn>
                <a:cxn ang="0">
                  <a:pos x="131" y="701"/>
                </a:cxn>
                <a:cxn ang="0">
                  <a:pos x="184" y="602"/>
                </a:cxn>
                <a:cxn ang="0">
                  <a:pos x="177" y="569"/>
                </a:cxn>
                <a:cxn ang="0">
                  <a:pos x="118" y="509"/>
                </a:cxn>
                <a:cxn ang="0">
                  <a:pos x="72" y="456"/>
                </a:cxn>
                <a:cxn ang="0">
                  <a:pos x="197" y="0"/>
                </a:cxn>
                <a:cxn ang="0">
                  <a:pos x="204" y="13"/>
                </a:cxn>
                <a:cxn ang="0">
                  <a:pos x="204" y="26"/>
                </a:cxn>
                <a:cxn ang="0">
                  <a:pos x="197" y="33"/>
                </a:cxn>
                <a:cxn ang="0">
                  <a:pos x="138" y="66"/>
                </a:cxn>
                <a:cxn ang="0">
                  <a:pos x="66" y="192"/>
                </a:cxn>
                <a:cxn ang="0">
                  <a:pos x="59" y="284"/>
                </a:cxn>
                <a:cxn ang="0">
                  <a:pos x="72" y="324"/>
                </a:cxn>
                <a:cxn ang="0">
                  <a:pos x="164" y="225"/>
                </a:cxn>
                <a:cxn ang="0">
                  <a:pos x="375" y="73"/>
                </a:cxn>
                <a:cxn ang="0">
                  <a:pos x="559" y="66"/>
                </a:cxn>
                <a:cxn ang="0">
                  <a:pos x="651" y="152"/>
                </a:cxn>
                <a:cxn ang="0">
                  <a:pos x="645" y="317"/>
                </a:cxn>
                <a:cxn ang="0">
                  <a:pos x="540" y="463"/>
                </a:cxn>
                <a:cxn ang="0">
                  <a:pos x="382" y="522"/>
                </a:cxn>
                <a:cxn ang="0">
                  <a:pos x="283" y="476"/>
                </a:cxn>
                <a:cxn ang="0">
                  <a:pos x="270" y="410"/>
                </a:cxn>
                <a:cxn ang="0">
                  <a:pos x="276" y="390"/>
                </a:cxn>
                <a:cxn ang="0">
                  <a:pos x="289" y="377"/>
                </a:cxn>
                <a:cxn ang="0">
                  <a:pos x="316" y="370"/>
                </a:cxn>
                <a:cxn ang="0">
                  <a:pos x="329" y="390"/>
                </a:cxn>
                <a:cxn ang="0">
                  <a:pos x="329" y="410"/>
                </a:cxn>
                <a:cxn ang="0">
                  <a:pos x="309" y="423"/>
                </a:cxn>
                <a:cxn ang="0">
                  <a:pos x="322" y="469"/>
                </a:cxn>
                <a:cxn ang="0">
                  <a:pos x="362" y="489"/>
                </a:cxn>
                <a:cxn ang="0">
                  <a:pos x="428" y="483"/>
                </a:cxn>
                <a:cxn ang="0">
                  <a:pos x="526" y="397"/>
                </a:cxn>
                <a:cxn ang="0">
                  <a:pos x="572" y="258"/>
                </a:cxn>
                <a:cxn ang="0">
                  <a:pos x="572" y="139"/>
                </a:cxn>
                <a:cxn ang="0">
                  <a:pos x="487" y="86"/>
                </a:cxn>
                <a:cxn ang="0">
                  <a:pos x="283" y="159"/>
                </a:cxn>
                <a:cxn ang="0">
                  <a:pos x="112" y="370"/>
                </a:cxn>
                <a:cxn ang="0">
                  <a:pos x="112" y="370"/>
                </a:cxn>
                <a:cxn ang="0">
                  <a:pos x="125" y="383"/>
                </a:cxn>
                <a:cxn ang="0">
                  <a:pos x="158" y="423"/>
                </a:cxn>
                <a:cxn ang="0">
                  <a:pos x="184" y="456"/>
                </a:cxn>
                <a:cxn ang="0">
                  <a:pos x="237" y="529"/>
                </a:cxn>
                <a:cxn ang="0">
                  <a:pos x="230" y="635"/>
                </a:cxn>
                <a:cxn ang="0">
                  <a:pos x="145" y="734"/>
                </a:cxn>
                <a:cxn ang="0">
                  <a:pos x="39" y="740"/>
                </a:cxn>
                <a:cxn ang="0">
                  <a:pos x="0" y="688"/>
                </a:cxn>
                <a:cxn ang="0">
                  <a:pos x="0" y="635"/>
                </a:cxn>
                <a:cxn ang="0">
                  <a:pos x="26" y="483"/>
                </a:cxn>
                <a:cxn ang="0">
                  <a:pos x="19" y="397"/>
                </a:cxn>
                <a:cxn ang="0">
                  <a:pos x="0" y="304"/>
                </a:cxn>
                <a:cxn ang="0">
                  <a:pos x="39" y="132"/>
                </a:cxn>
                <a:cxn ang="0">
                  <a:pos x="138" y="20"/>
                </a:cxn>
              </a:cxnLst>
              <a:rect l="0" t="0" r="r" b="b"/>
              <a:pathLst>
                <a:path w="665" h="754">
                  <a:moveTo>
                    <a:pt x="72" y="456"/>
                  </a:moveTo>
                  <a:lnTo>
                    <a:pt x="59" y="496"/>
                  </a:lnTo>
                  <a:lnTo>
                    <a:pt x="46" y="542"/>
                  </a:lnTo>
                  <a:lnTo>
                    <a:pt x="39" y="602"/>
                  </a:lnTo>
                  <a:lnTo>
                    <a:pt x="33" y="648"/>
                  </a:lnTo>
                  <a:lnTo>
                    <a:pt x="33" y="674"/>
                  </a:lnTo>
                  <a:lnTo>
                    <a:pt x="39" y="688"/>
                  </a:lnTo>
                  <a:lnTo>
                    <a:pt x="46" y="707"/>
                  </a:lnTo>
                  <a:lnTo>
                    <a:pt x="59" y="714"/>
                  </a:lnTo>
                  <a:lnTo>
                    <a:pt x="72" y="721"/>
                  </a:lnTo>
                  <a:lnTo>
                    <a:pt x="85" y="721"/>
                  </a:lnTo>
                  <a:lnTo>
                    <a:pt x="131" y="701"/>
                  </a:lnTo>
                  <a:lnTo>
                    <a:pt x="164" y="661"/>
                  </a:lnTo>
                  <a:lnTo>
                    <a:pt x="184" y="602"/>
                  </a:lnTo>
                  <a:lnTo>
                    <a:pt x="177" y="582"/>
                  </a:lnTo>
                  <a:lnTo>
                    <a:pt x="177" y="569"/>
                  </a:lnTo>
                  <a:lnTo>
                    <a:pt x="164" y="562"/>
                  </a:lnTo>
                  <a:lnTo>
                    <a:pt x="118" y="509"/>
                  </a:lnTo>
                  <a:lnTo>
                    <a:pt x="72" y="456"/>
                  </a:lnTo>
                  <a:lnTo>
                    <a:pt x="72" y="456"/>
                  </a:lnTo>
                  <a:close/>
                  <a:moveTo>
                    <a:pt x="191" y="0"/>
                  </a:moveTo>
                  <a:lnTo>
                    <a:pt x="197" y="0"/>
                  </a:lnTo>
                  <a:lnTo>
                    <a:pt x="204" y="7"/>
                  </a:lnTo>
                  <a:lnTo>
                    <a:pt x="204" y="13"/>
                  </a:lnTo>
                  <a:lnTo>
                    <a:pt x="210" y="20"/>
                  </a:lnTo>
                  <a:lnTo>
                    <a:pt x="204" y="26"/>
                  </a:lnTo>
                  <a:lnTo>
                    <a:pt x="204" y="33"/>
                  </a:lnTo>
                  <a:lnTo>
                    <a:pt x="197" y="33"/>
                  </a:lnTo>
                  <a:lnTo>
                    <a:pt x="191" y="33"/>
                  </a:lnTo>
                  <a:lnTo>
                    <a:pt x="138" y="66"/>
                  </a:lnTo>
                  <a:lnTo>
                    <a:pt x="92" y="126"/>
                  </a:lnTo>
                  <a:lnTo>
                    <a:pt x="66" y="192"/>
                  </a:lnTo>
                  <a:lnTo>
                    <a:pt x="59" y="264"/>
                  </a:lnTo>
                  <a:lnTo>
                    <a:pt x="59" y="284"/>
                  </a:lnTo>
                  <a:lnTo>
                    <a:pt x="59" y="304"/>
                  </a:lnTo>
                  <a:lnTo>
                    <a:pt x="72" y="324"/>
                  </a:lnTo>
                  <a:lnTo>
                    <a:pt x="85" y="344"/>
                  </a:lnTo>
                  <a:lnTo>
                    <a:pt x="164" y="225"/>
                  </a:lnTo>
                  <a:lnTo>
                    <a:pt x="263" y="132"/>
                  </a:lnTo>
                  <a:lnTo>
                    <a:pt x="375" y="73"/>
                  </a:lnTo>
                  <a:lnTo>
                    <a:pt x="493" y="53"/>
                  </a:lnTo>
                  <a:lnTo>
                    <a:pt x="559" y="66"/>
                  </a:lnTo>
                  <a:lnTo>
                    <a:pt x="612" y="99"/>
                  </a:lnTo>
                  <a:lnTo>
                    <a:pt x="651" y="152"/>
                  </a:lnTo>
                  <a:lnTo>
                    <a:pt x="665" y="231"/>
                  </a:lnTo>
                  <a:lnTo>
                    <a:pt x="645" y="317"/>
                  </a:lnTo>
                  <a:lnTo>
                    <a:pt x="605" y="397"/>
                  </a:lnTo>
                  <a:lnTo>
                    <a:pt x="540" y="463"/>
                  </a:lnTo>
                  <a:lnTo>
                    <a:pt x="467" y="509"/>
                  </a:lnTo>
                  <a:lnTo>
                    <a:pt x="382" y="522"/>
                  </a:lnTo>
                  <a:lnTo>
                    <a:pt x="322" y="509"/>
                  </a:lnTo>
                  <a:lnTo>
                    <a:pt x="283" y="476"/>
                  </a:lnTo>
                  <a:lnTo>
                    <a:pt x="270" y="423"/>
                  </a:lnTo>
                  <a:lnTo>
                    <a:pt x="270" y="410"/>
                  </a:lnTo>
                  <a:lnTo>
                    <a:pt x="270" y="403"/>
                  </a:lnTo>
                  <a:lnTo>
                    <a:pt x="276" y="390"/>
                  </a:lnTo>
                  <a:lnTo>
                    <a:pt x="283" y="383"/>
                  </a:lnTo>
                  <a:lnTo>
                    <a:pt x="289" y="377"/>
                  </a:lnTo>
                  <a:lnTo>
                    <a:pt x="309" y="370"/>
                  </a:lnTo>
                  <a:lnTo>
                    <a:pt x="316" y="370"/>
                  </a:lnTo>
                  <a:lnTo>
                    <a:pt x="322" y="377"/>
                  </a:lnTo>
                  <a:lnTo>
                    <a:pt x="329" y="390"/>
                  </a:lnTo>
                  <a:lnTo>
                    <a:pt x="329" y="397"/>
                  </a:lnTo>
                  <a:lnTo>
                    <a:pt x="329" y="410"/>
                  </a:lnTo>
                  <a:lnTo>
                    <a:pt x="322" y="417"/>
                  </a:lnTo>
                  <a:lnTo>
                    <a:pt x="309" y="423"/>
                  </a:lnTo>
                  <a:lnTo>
                    <a:pt x="316" y="450"/>
                  </a:lnTo>
                  <a:lnTo>
                    <a:pt x="322" y="469"/>
                  </a:lnTo>
                  <a:lnTo>
                    <a:pt x="342" y="483"/>
                  </a:lnTo>
                  <a:lnTo>
                    <a:pt x="362" y="489"/>
                  </a:lnTo>
                  <a:lnTo>
                    <a:pt x="382" y="489"/>
                  </a:lnTo>
                  <a:lnTo>
                    <a:pt x="428" y="483"/>
                  </a:lnTo>
                  <a:lnTo>
                    <a:pt x="474" y="456"/>
                  </a:lnTo>
                  <a:lnTo>
                    <a:pt x="526" y="397"/>
                  </a:lnTo>
                  <a:lnTo>
                    <a:pt x="553" y="331"/>
                  </a:lnTo>
                  <a:lnTo>
                    <a:pt x="572" y="258"/>
                  </a:lnTo>
                  <a:lnTo>
                    <a:pt x="579" y="192"/>
                  </a:lnTo>
                  <a:lnTo>
                    <a:pt x="572" y="139"/>
                  </a:lnTo>
                  <a:lnTo>
                    <a:pt x="540" y="99"/>
                  </a:lnTo>
                  <a:lnTo>
                    <a:pt x="487" y="86"/>
                  </a:lnTo>
                  <a:lnTo>
                    <a:pt x="388" y="99"/>
                  </a:lnTo>
                  <a:lnTo>
                    <a:pt x="283" y="159"/>
                  </a:lnTo>
                  <a:lnTo>
                    <a:pt x="191" y="251"/>
                  </a:lnTo>
                  <a:lnTo>
                    <a:pt x="112" y="370"/>
                  </a:lnTo>
                  <a:lnTo>
                    <a:pt x="112" y="370"/>
                  </a:lnTo>
                  <a:lnTo>
                    <a:pt x="112" y="370"/>
                  </a:lnTo>
                  <a:lnTo>
                    <a:pt x="112" y="370"/>
                  </a:lnTo>
                  <a:lnTo>
                    <a:pt x="125" y="383"/>
                  </a:lnTo>
                  <a:lnTo>
                    <a:pt x="138" y="403"/>
                  </a:lnTo>
                  <a:lnTo>
                    <a:pt x="158" y="423"/>
                  </a:lnTo>
                  <a:lnTo>
                    <a:pt x="171" y="443"/>
                  </a:lnTo>
                  <a:lnTo>
                    <a:pt x="184" y="456"/>
                  </a:lnTo>
                  <a:lnTo>
                    <a:pt x="224" y="496"/>
                  </a:lnTo>
                  <a:lnTo>
                    <a:pt x="237" y="529"/>
                  </a:lnTo>
                  <a:lnTo>
                    <a:pt x="243" y="569"/>
                  </a:lnTo>
                  <a:lnTo>
                    <a:pt x="230" y="635"/>
                  </a:lnTo>
                  <a:lnTo>
                    <a:pt x="191" y="694"/>
                  </a:lnTo>
                  <a:lnTo>
                    <a:pt x="145" y="734"/>
                  </a:lnTo>
                  <a:lnTo>
                    <a:pt x="85" y="754"/>
                  </a:lnTo>
                  <a:lnTo>
                    <a:pt x="39" y="740"/>
                  </a:lnTo>
                  <a:lnTo>
                    <a:pt x="13" y="721"/>
                  </a:lnTo>
                  <a:lnTo>
                    <a:pt x="0" y="688"/>
                  </a:lnTo>
                  <a:lnTo>
                    <a:pt x="0" y="661"/>
                  </a:lnTo>
                  <a:lnTo>
                    <a:pt x="0" y="635"/>
                  </a:lnTo>
                  <a:lnTo>
                    <a:pt x="6" y="562"/>
                  </a:lnTo>
                  <a:lnTo>
                    <a:pt x="26" y="483"/>
                  </a:lnTo>
                  <a:lnTo>
                    <a:pt x="46" y="423"/>
                  </a:lnTo>
                  <a:lnTo>
                    <a:pt x="19" y="397"/>
                  </a:lnTo>
                  <a:lnTo>
                    <a:pt x="6" y="357"/>
                  </a:lnTo>
                  <a:lnTo>
                    <a:pt x="0" y="304"/>
                  </a:lnTo>
                  <a:lnTo>
                    <a:pt x="6" y="212"/>
                  </a:lnTo>
                  <a:lnTo>
                    <a:pt x="39" y="132"/>
                  </a:lnTo>
                  <a:lnTo>
                    <a:pt x="85" y="66"/>
                  </a:lnTo>
                  <a:lnTo>
                    <a:pt x="138" y="2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86"/>
            <p:cNvSpPr>
              <a:spLocks/>
            </p:cNvSpPr>
            <p:nvPr/>
          </p:nvSpPr>
          <p:spPr bwMode="auto">
            <a:xfrm>
              <a:off x="20840" y="4307"/>
              <a:ext cx="230" cy="787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24" y="0"/>
                </a:cxn>
                <a:cxn ang="0">
                  <a:pos x="230" y="7"/>
                </a:cxn>
                <a:cxn ang="0">
                  <a:pos x="230" y="7"/>
                </a:cxn>
                <a:cxn ang="0">
                  <a:pos x="230" y="14"/>
                </a:cxn>
                <a:cxn ang="0">
                  <a:pos x="230" y="14"/>
                </a:cxn>
                <a:cxn ang="0">
                  <a:pos x="230" y="20"/>
                </a:cxn>
                <a:cxn ang="0">
                  <a:pos x="184" y="60"/>
                </a:cxn>
                <a:cxn ang="0">
                  <a:pos x="138" y="119"/>
                </a:cxn>
                <a:cxn ang="0">
                  <a:pos x="99" y="192"/>
                </a:cxn>
                <a:cxn ang="0">
                  <a:pos x="72" y="285"/>
                </a:cxn>
                <a:cxn ang="0">
                  <a:pos x="59" y="391"/>
                </a:cxn>
                <a:cxn ang="0">
                  <a:pos x="66" y="463"/>
                </a:cxn>
                <a:cxn ang="0">
                  <a:pos x="79" y="536"/>
                </a:cxn>
                <a:cxn ang="0">
                  <a:pos x="105" y="615"/>
                </a:cxn>
                <a:cxn ang="0">
                  <a:pos x="158" y="695"/>
                </a:cxn>
                <a:cxn ang="0">
                  <a:pos x="224" y="767"/>
                </a:cxn>
                <a:cxn ang="0">
                  <a:pos x="230" y="767"/>
                </a:cxn>
                <a:cxn ang="0">
                  <a:pos x="230" y="774"/>
                </a:cxn>
                <a:cxn ang="0">
                  <a:pos x="230" y="781"/>
                </a:cxn>
                <a:cxn ang="0">
                  <a:pos x="230" y="781"/>
                </a:cxn>
                <a:cxn ang="0">
                  <a:pos x="224" y="781"/>
                </a:cxn>
                <a:cxn ang="0">
                  <a:pos x="217" y="787"/>
                </a:cxn>
                <a:cxn ang="0">
                  <a:pos x="204" y="774"/>
                </a:cxn>
                <a:cxn ang="0">
                  <a:pos x="171" y="754"/>
                </a:cxn>
                <a:cxn ang="0">
                  <a:pos x="125" y="714"/>
                </a:cxn>
                <a:cxn ang="0">
                  <a:pos x="79" y="662"/>
                </a:cxn>
                <a:cxn ang="0">
                  <a:pos x="39" y="589"/>
                </a:cxn>
                <a:cxn ang="0">
                  <a:pos x="13" y="496"/>
                </a:cxn>
                <a:cxn ang="0">
                  <a:pos x="0" y="391"/>
                </a:cxn>
                <a:cxn ang="0">
                  <a:pos x="13" y="285"/>
                </a:cxn>
                <a:cxn ang="0">
                  <a:pos x="39" y="199"/>
                </a:cxn>
                <a:cxn ang="0">
                  <a:pos x="79" y="126"/>
                </a:cxn>
                <a:cxn ang="0">
                  <a:pos x="125" y="73"/>
                </a:cxn>
                <a:cxn ang="0">
                  <a:pos x="171" y="33"/>
                </a:cxn>
                <a:cxn ang="0">
                  <a:pos x="204" y="7"/>
                </a:cxn>
                <a:cxn ang="0">
                  <a:pos x="217" y="0"/>
                </a:cxn>
              </a:cxnLst>
              <a:rect l="0" t="0" r="r" b="b"/>
              <a:pathLst>
                <a:path w="230" h="787">
                  <a:moveTo>
                    <a:pt x="217" y="0"/>
                  </a:moveTo>
                  <a:lnTo>
                    <a:pt x="224" y="0"/>
                  </a:lnTo>
                  <a:lnTo>
                    <a:pt x="230" y="7"/>
                  </a:lnTo>
                  <a:lnTo>
                    <a:pt x="230" y="7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30" y="20"/>
                  </a:lnTo>
                  <a:lnTo>
                    <a:pt x="184" y="60"/>
                  </a:lnTo>
                  <a:lnTo>
                    <a:pt x="138" y="119"/>
                  </a:lnTo>
                  <a:lnTo>
                    <a:pt x="99" y="192"/>
                  </a:lnTo>
                  <a:lnTo>
                    <a:pt x="72" y="285"/>
                  </a:lnTo>
                  <a:lnTo>
                    <a:pt x="59" y="391"/>
                  </a:lnTo>
                  <a:lnTo>
                    <a:pt x="66" y="463"/>
                  </a:lnTo>
                  <a:lnTo>
                    <a:pt x="79" y="536"/>
                  </a:lnTo>
                  <a:lnTo>
                    <a:pt x="105" y="615"/>
                  </a:lnTo>
                  <a:lnTo>
                    <a:pt x="158" y="695"/>
                  </a:lnTo>
                  <a:lnTo>
                    <a:pt x="224" y="767"/>
                  </a:lnTo>
                  <a:lnTo>
                    <a:pt x="230" y="767"/>
                  </a:lnTo>
                  <a:lnTo>
                    <a:pt x="230" y="774"/>
                  </a:lnTo>
                  <a:lnTo>
                    <a:pt x="230" y="781"/>
                  </a:lnTo>
                  <a:lnTo>
                    <a:pt x="230" y="781"/>
                  </a:lnTo>
                  <a:lnTo>
                    <a:pt x="224" y="781"/>
                  </a:lnTo>
                  <a:lnTo>
                    <a:pt x="217" y="787"/>
                  </a:lnTo>
                  <a:lnTo>
                    <a:pt x="204" y="774"/>
                  </a:lnTo>
                  <a:lnTo>
                    <a:pt x="171" y="754"/>
                  </a:lnTo>
                  <a:lnTo>
                    <a:pt x="125" y="714"/>
                  </a:lnTo>
                  <a:lnTo>
                    <a:pt x="79" y="662"/>
                  </a:lnTo>
                  <a:lnTo>
                    <a:pt x="39" y="589"/>
                  </a:lnTo>
                  <a:lnTo>
                    <a:pt x="13" y="496"/>
                  </a:lnTo>
                  <a:lnTo>
                    <a:pt x="0" y="391"/>
                  </a:lnTo>
                  <a:lnTo>
                    <a:pt x="13" y="285"/>
                  </a:lnTo>
                  <a:lnTo>
                    <a:pt x="39" y="199"/>
                  </a:lnTo>
                  <a:lnTo>
                    <a:pt x="79" y="126"/>
                  </a:lnTo>
                  <a:lnTo>
                    <a:pt x="125" y="73"/>
                  </a:lnTo>
                  <a:lnTo>
                    <a:pt x="171" y="33"/>
                  </a:lnTo>
                  <a:lnTo>
                    <a:pt x="204" y="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87"/>
            <p:cNvSpPr>
              <a:spLocks noEditPoints="1"/>
            </p:cNvSpPr>
            <p:nvPr/>
          </p:nvSpPr>
          <p:spPr bwMode="auto">
            <a:xfrm>
              <a:off x="21176" y="4374"/>
              <a:ext cx="368" cy="681"/>
            </a:xfrm>
            <a:custGeom>
              <a:avLst/>
              <a:gdLst/>
              <a:ahLst/>
              <a:cxnLst>
                <a:cxn ang="0">
                  <a:pos x="270" y="178"/>
                </a:cxn>
                <a:cxn ang="0">
                  <a:pos x="316" y="198"/>
                </a:cxn>
                <a:cxn ang="0">
                  <a:pos x="335" y="231"/>
                </a:cxn>
                <a:cxn ang="0">
                  <a:pos x="342" y="264"/>
                </a:cxn>
                <a:cxn ang="0">
                  <a:pos x="263" y="555"/>
                </a:cxn>
                <a:cxn ang="0">
                  <a:pos x="204" y="641"/>
                </a:cxn>
                <a:cxn ang="0">
                  <a:pos x="125" y="681"/>
                </a:cxn>
                <a:cxn ang="0">
                  <a:pos x="59" y="681"/>
                </a:cxn>
                <a:cxn ang="0">
                  <a:pos x="13" y="661"/>
                </a:cxn>
                <a:cxn ang="0">
                  <a:pos x="0" y="628"/>
                </a:cxn>
                <a:cxn ang="0">
                  <a:pos x="13" y="595"/>
                </a:cxn>
                <a:cxn ang="0">
                  <a:pos x="46" y="581"/>
                </a:cxn>
                <a:cxn ang="0">
                  <a:pos x="72" y="588"/>
                </a:cxn>
                <a:cxn ang="0">
                  <a:pos x="79" y="608"/>
                </a:cxn>
                <a:cxn ang="0">
                  <a:pos x="79" y="634"/>
                </a:cxn>
                <a:cxn ang="0">
                  <a:pos x="59" y="654"/>
                </a:cxn>
                <a:cxn ang="0">
                  <a:pos x="72" y="654"/>
                </a:cxn>
                <a:cxn ang="0">
                  <a:pos x="131" y="647"/>
                </a:cxn>
                <a:cxn ang="0">
                  <a:pos x="197" y="555"/>
                </a:cxn>
                <a:cxn ang="0">
                  <a:pos x="270" y="264"/>
                </a:cxn>
                <a:cxn ang="0">
                  <a:pos x="276" y="244"/>
                </a:cxn>
                <a:cxn ang="0">
                  <a:pos x="270" y="224"/>
                </a:cxn>
                <a:cxn ang="0">
                  <a:pos x="263" y="211"/>
                </a:cxn>
                <a:cxn ang="0">
                  <a:pos x="243" y="205"/>
                </a:cxn>
                <a:cxn ang="0">
                  <a:pos x="164" y="238"/>
                </a:cxn>
                <a:cxn ang="0">
                  <a:pos x="118" y="304"/>
                </a:cxn>
                <a:cxn ang="0">
                  <a:pos x="105" y="310"/>
                </a:cxn>
                <a:cxn ang="0">
                  <a:pos x="98" y="310"/>
                </a:cxn>
                <a:cxn ang="0">
                  <a:pos x="92" y="297"/>
                </a:cxn>
                <a:cxn ang="0">
                  <a:pos x="118" y="251"/>
                </a:cxn>
                <a:cxn ang="0">
                  <a:pos x="191" y="185"/>
                </a:cxn>
                <a:cxn ang="0">
                  <a:pos x="335" y="0"/>
                </a:cxn>
                <a:cxn ang="0">
                  <a:pos x="362" y="6"/>
                </a:cxn>
                <a:cxn ang="0">
                  <a:pos x="368" y="33"/>
                </a:cxn>
                <a:cxn ang="0">
                  <a:pos x="355" y="66"/>
                </a:cxn>
                <a:cxn ang="0">
                  <a:pos x="316" y="79"/>
                </a:cxn>
                <a:cxn ang="0">
                  <a:pos x="296" y="72"/>
                </a:cxn>
                <a:cxn ang="0">
                  <a:pos x="283" y="46"/>
                </a:cxn>
                <a:cxn ang="0">
                  <a:pos x="303" y="13"/>
                </a:cxn>
                <a:cxn ang="0">
                  <a:pos x="335" y="0"/>
                </a:cxn>
              </a:cxnLst>
              <a:rect l="0" t="0" r="r" b="b"/>
              <a:pathLst>
                <a:path w="368" h="681">
                  <a:moveTo>
                    <a:pt x="243" y="178"/>
                  </a:moveTo>
                  <a:lnTo>
                    <a:pt x="270" y="178"/>
                  </a:lnTo>
                  <a:lnTo>
                    <a:pt x="296" y="185"/>
                  </a:lnTo>
                  <a:lnTo>
                    <a:pt x="316" y="198"/>
                  </a:lnTo>
                  <a:lnTo>
                    <a:pt x="329" y="211"/>
                  </a:lnTo>
                  <a:lnTo>
                    <a:pt x="335" y="231"/>
                  </a:lnTo>
                  <a:lnTo>
                    <a:pt x="342" y="251"/>
                  </a:lnTo>
                  <a:lnTo>
                    <a:pt x="342" y="264"/>
                  </a:lnTo>
                  <a:lnTo>
                    <a:pt x="335" y="277"/>
                  </a:lnTo>
                  <a:lnTo>
                    <a:pt x="263" y="555"/>
                  </a:lnTo>
                  <a:lnTo>
                    <a:pt x="243" y="608"/>
                  </a:lnTo>
                  <a:lnTo>
                    <a:pt x="204" y="641"/>
                  </a:lnTo>
                  <a:lnTo>
                    <a:pt x="164" y="667"/>
                  </a:lnTo>
                  <a:lnTo>
                    <a:pt x="125" y="681"/>
                  </a:lnTo>
                  <a:lnTo>
                    <a:pt x="85" y="681"/>
                  </a:lnTo>
                  <a:lnTo>
                    <a:pt x="59" y="681"/>
                  </a:lnTo>
                  <a:lnTo>
                    <a:pt x="33" y="674"/>
                  </a:lnTo>
                  <a:lnTo>
                    <a:pt x="13" y="661"/>
                  </a:lnTo>
                  <a:lnTo>
                    <a:pt x="0" y="647"/>
                  </a:lnTo>
                  <a:lnTo>
                    <a:pt x="0" y="628"/>
                  </a:lnTo>
                  <a:lnTo>
                    <a:pt x="0" y="608"/>
                  </a:lnTo>
                  <a:lnTo>
                    <a:pt x="13" y="595"/>
                  </a:lnTo>
                  <a:lnTo>
                    <a:pt x="26" y="581"/>
                  </a:lnTo>
                  <a:lnTo>
                    <a:pt x="46" y="581"/>
                  </a:lnTo>
                  <a:lnTo>
                    <a:pt x="59" y="581"/>
                  </a:lnTo>
                  <a:lnTo>
                    <a:pt x="72" y="588"/>
                  </a:lnTo>
                  <a:lnTo>
                    <a:pt x="79" y="601"/>
                  </a:lnTo>
                  <a:lnTo>
                    <a:pt x="79" y="608"/>
                  </a:lnTo>
                  <a:lnTo>
                    <a:pt x="79" y="621"/>
                  </a:lnTo>
                  <a:lnTo>
                    <a:pt x="79" y="634"/>
                  </a:lnTo>
                  <a:lnTo>
                    <a:pt x="66" y="641"/>
                  </a:lnTo>
                  <a:lnTo>
                    <a:pt x="59" y="654"/>
                  </a:lnTo>
                  <a:lnTo>
                    <a:pt x="66" y="654"/>
                  </a:lnTo>
                  <a:lnTo>
                    <a:pt x="72" y="654"/>
                  </a:lnTo>
                  <a:lnTo>
                    <a:pt x="85" y="661"/>
                  </a:lnTo>
                  <a:lnTo>
                    <a:pt x="131" y="647"/>
                  </a:lnTo>
                  <a:lnTo>
                    <a:pt x="171" y="608"/>
                  </a:lnTo>
                  <a:lnTo>
                    <a:pt x="197" y="555"/>
                  </a:lnTo>
                  <a:lnTo>
                    <a:pt x="197" y="555"/>
                  </a:lnTo>
                  <a:lnTo>
                    <a:pt x="270" y="264"/>
                  </a:lnTo>
                  <a:lnTo>
                    <a:pt x="276" y="257"/>
                  </a:lnTo>
                  <a:lnTo>
                    <a:pt x="276" y="244"/>
                  </a:lnTo>
                  <a:lnTo>
                    <a:pt x="276" y="238"/>
                  </a:lnTo>
                  <a:lnTo>
                    <a:pt x="270" y="224"/>
                  </a:lnTo>
                  <a:lnTo>
                    <a:pt x="270" y="218"/>
                  </a:lnTo>
                  <a:lnTo>
                    <a:pt x="263" y="211"/>
                  </a:lnTo>
                  <a:lnTo>
                    <a:pt x="256" y="205"/>
                  </a:lnTo>
                  <a:lnTo>
                    <a:pt x="243" y="205"/>
                  </a:lnTo>
                  <a:lnTo>
                    <a:pt x="204" y="211"/>
                  </a:lnTo>
                  <a:lnTo>
                    <a:pt x="164" y="238"/>
                  </a:lnTo>
                  <a:lnTo>
                    <a:pt x="125" y="297"/>
                  </a:lnTo>
                  <a:lnTo>
                    <a:pt x="118" y="304"/>
                  </a:lnTo>
                  <a:lnTo>
                    <a:pt x="118" y="310"/>
                  </a:lnTo>
                  <a:lnTo>
                    <a:pt x="105" y="310"/>
                  </a:lnTo>
                  <a:lnTo>
                    <a:pt x="105" y="310"/>
                  </a:lnTo>
                  <a:lnTo>
                    <a:pt x="98" y="310"/>
                  </a:lnTo>
                  <a:lnTo>
                    <a:pt x="92" y="304"/>
                  </a:lnTo>
                  <a:lnTo>
                    <a:pt x="92" y="297"/>
                  </a:lnTo>
                  <a:lnTo>
                    <a:pt x="98" y="277"/>
                  </a:lnTo>
                  <a:lnTo>
                    <a:pt x="118" y="251"/>
                  </a:lnTo>
                  <a:lnTo>
                    <a:pt x="151" y="218"/>
                  </a:lnTo>
                  <a:lnTo>
                    <a:pt x="191" y="185"/>
                  </a:lnTo>
                  <a:lnTo>
                    <a:pt x="243" y="178"/>
                  </a:lnTo>
                  <a:close/>
                  <a:moveTo>
                    <a:pt x="335" y="0"/>
                  </a:moveTo>
                  <a:lnTo>
                    <a:pt x="349" y="0"/>
                  </a:lnTo>
                  <a:lnTo>
                    <a:pt x="362" y="6"/>
                  </a:lnTo>
                  <a:lnTo>
                    <a:pt x="368" y="19"/>
                  </a:lnTo>
                  <a:lnTo>
                    <a:pt x="368" y="33"/>
                  </a:lnTo>
                  <a:lnTo>
                    <a:pt x="362" y="46"/>
                  </a:lnTo>
                  <a:lnTo>
                    <a:pt x="355" y="66"/>
                  </a:lnTo>
                  <a:lnTo>
                    <a:pt x="335" y="72"/>
                  </a:lnTo>
                  <a:lnTo>
                    <a:pt x="316" y="79"/>
                  </a:lnTo>
                  <a:lnTo>
                    <a:pt x="309" y="79"/>
                  </a:lnTo>
                  <a:lnTo>
                    <a:pt x="296" y="72"/>
                  </a:lnTo>
                  <a:lnTo>
                    <a:pt x="289" y="59"/>
                  </a:lnTo>
                  <a:lnTo>
                    <a:pt x="283" y="46"/>
                  </a:lnTo>
                  <a:lnTo>
                    <a:pt x="289" y="26"/>
                  </a:lnTo>
                  <a:lnTo>
                    <a:pt x="303" y="13"/>
                  </a:lnTo>
                  <a:lnTo>
                    <a:pt x="316" y="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88"/>
            <p:cNvSpPr>
              <a:spLocks/>
            </p:cNvSpPr>
            <p:nvPr/>
          </p:nvSpPr>
          <p:spPr bwMode="auto">
            <a:xfrm>
              <a:off x="21722" y="4307"/>
              <a:ext cx="231" cy="78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6" y="7"/>
                </a:cxn>
                <a:cxn ang="0">
                  <a:pos x="59" y="33"/>
                </a:cxn>
                <a:cxn ang="0">
                  <a:pos x="105" y="73"/>
                </a:cxn>
                <a:cxn ang="0">
                  <a:pos x="145" y="126"/>
                </a:cxn>
                <a:cxn ang="0">
                  <a:pos x="191" y="199"/>
                </a:cxn>
                <a:cxn ang="0">
                  <a:pos x="217" y="291"/>
                </a:cxn>
                <a:cxn ang="0">
                  <a:pos x="231" y="391"/>
                </a:cxn>
                <a:cxn ang="0">
                  <a:pos x="231" y="391"/>
                </a:cxn>
                <a:cxn ang="0">
                  <a:pos x="217" y="496"/>
                </a:cxn>
                <a:cxn ang="0">
                  <a:pos x="191" y="589"/>
                </a:cxn>
                <a:cxn ang="0">
                  <a:pos x="145" y="662"/>
                </a:cxn>
                <a:cxn ang="0">
                  <a:pos x="105" y="714"/>
                </a:cxn>
                <a:cxn ang="0">
                  <a:pos x="59" y="754"/>
                </a:cxn>
                <a:cxn ang="0">
                  <a:pos x="26" y="774"/>
                </a:cxn>
                <a:cxn ang="0">
                  <a:pos x="13" y="787"/>
                </a:cxn>
                <a:cxn ang="0">
                  <a:pos x="7" y="781"/>
                </a:cxn>
                <a:cxn ang="0">
                  <a:pos x="0" y="781"/>
                </a:cxn>
                <a:cxn ang="0">
                  <a:pos x="0" y="774"/>
                </a:cxn>
                <a:cxn ang="0">
                  <a:pos x="0" y="774"/>
                </a:cxn>
                <a:cxn ang="0">
                  <a:pos x="0" y="767"/>
                </a:cxn>
                <a:cxn ang="0">
                  <a:pos x="0" y="767"/>
                </a:cxn>
                <a:cxn ang="0">
                  <a:pos x="46" y="728"/>
                </a:cxn>
                <a:cxn ang="0">
                  <a:pos x="86" y="675"/>
                </a:cxn>
                <a:cxn ang="0">
                  <a:pos x="125" y="602"/>
                </a:cxn>
                <a:cxn ang="0">
                  <a:pos x="158" y="503"/>
                </a:cxn>
                <a:cxn ang="0">
                  <a:pos x="165" y="391"/>
                </a:cxn>
                <a:cxn ang="0">
                  <a:pos x="158" y="291"/>
                </a:cxn>
                <a:cxn ang="0">
                  <a:pos x="132" y="192"/>
                </a:cxn>
                <a:cxn ang="0">
                  <a:pos x="79" y="100"/>
                </a:cxn>
                <a:cxn ang="0">
                  <a:pos x="7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3" y="0"/>
                </a:cxn>
              </a:cxnLst>
              <a:rect l="0" t="0" r="r" b="b"/>
              <a:pathLst>
                <a:path w="231" h="787">
                  <a:moveTo>
                    <a:pt x="13" y="0"/>
                  </a:moveTo>
                  <a:lnTo>
                    <a:pt x="26" y="7"/>
                  </a:lnTo>
                  <a:lnTo>
                    <a:pt x="59" y="33"/>
                  </a:lnTo>
                  <a:lnTo>
                    <a:pt x="105" y="73"/>
                  </a:lnTo>
                  <a:lnTo>
                    <a:pt x="145" y="126"/>
                  </a:lnTo>
                  <a:lnTo>
                    <a:pt x="191" y="199"/>
                  </a:lnTo>
                  <a:lnTo>
                    <a:pt x="217" y="291"/>
                  </a:lnTo>
                  <a:lnTo>
                    <a:pt x="231" y="391"/>
                  </a:lnTo>
                  <a:lnTo>
                    <a:pt x="231" y="391"/>
                  </a:lnTo>
                  <a:lnTo>
                    <a:pt x="217" y="496"/>
                  </a:lnTo>
                  <a:lnTo>
                    <a:pt x="191" y="589"/>
                  </a:lnTo>
                  <a:lnTo>
                    <a:pt x="145" y="662"/>
                  </a:lnTo>
                  <a:lnTo>
                    <a:pt x="105" y="714"/>
                  </a:lnTo>
                  <a:lnTo>
                    <a:pt x="59" y="754"/>
                  </a:lnTo>
                  <a:lnTo>
                    <a:pt x="26" y="774"/>
                  </a:lnTo>
                  <a:lnTo>
                    <a:pt x="13" y="787"/>
                  </a:lnTo>
                  <a:lnTo>
                    <a:pt x="7" y="781"/>
                  </a:lnTo>
                  <a:lnTo>
                    <a:pt x="0" y="781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67"/>
                  </a:lnTo>
                  <a:lnTo>
                    <a:pt x="0" y="767"/>
                  </a:lnTo>
                  <a:lnTo>
                    <a:pt x="46" y="728"/>
                  </a:lnTo>
                  <a:lnTo>
                    <a:pt x="86" y="675"/>
                  </a:lnTo>
                  <a:lnTo>
                    <a:pt x="125" y="602"/>
                  </a:lnTo>
                  <a:lnTo>
                    <a:pt x="158" y="503"/>
                  </a:lnTo>
                  <a:lnTo>
                    <a:pt x="165" y="391"/>
                  </a:lnTo>
                  <a:lnTo>
                    <a:pt x="158" y="291"/>
                  </a:lnTo>
                  <a:lnTo>
                    <a:pt x="132" y="192"/>
                  </a:lnTo>
                  <a:lnTo>
                    <a:pt x="79" y="100"/>
                  </a:lnTo>
                  <a:lnTo>
                    <a:pt x="7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89"/>
            <p:cNvSpPr>
              <a:spLocks/>
            </p:cNvSpPr>
            <p:nvPr/>
          </p:nvSpPr>
          <p:spPr bwMode="auto">
            <a:xfrm>
              <a:off x="20846" y="5623"/>
              <a:ext cx="600" cy="46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67" y="0"/>
                </a:cxn>
                <a:cxn ang="0">
                  <a:pos x="573" y="0"/>
                </a:cxn>
                <a:cxn ang="0">
                  <a:pos x="586" y="0"/>
                </a:cxn>
                <a:cxn ang="0">
                  <a:pos x="593" y="0"/>
                </a:cxn>
                <a:cxn ang="0">
                  <a:pos x="600" y="7"/>
                </a:cxn>
                <a:cxn ang="0">
                  <a:pos x="600" y="20"/>
                </a:cxn>
                <a:cxn ang="0">
                  <a:pos x="600" y="33"/>
                </a:cxn>
                <a:cxn ang="0">
                  <a:pos x="593" y="40"/>
                </a:cxn>
                <a:cxn ang="0">
                  <a:pos x="586" y="40"/>
                </a:cxn>
                <a:cxn ang="0">
                  <a:pos x="573" y="46"/>
                </a:cxn>
                <a:cxn ang="0">
                  <a:pos x="567" y="46"/>
                </a:cxn>
                <a:cxn ang="0">
                  <a:pos x="40" y="46"/>
                </a:cxn>
                <a:cxn ang="0">
                  <a:pos x="27" y="46"/>
                </a:cxn>
                <a:cxn ang="0">
                  <a:pos x="20" y="40"/>
                </a:cxn>
                <a:cxn ang="0">
                  <a:pos x="14" y="40"/>
                </a:cxn>
                <a:cxn ang="0">
                  <a:pos x="7" y="33"/>
                </a:cxn>
                <a:cxn ang="0">
                  <a:pos x="0" y="20"/>
                </a:cxn>
                <a:cxn ang="0">
                  <a:pos x="7" y="7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40" y="0"/>
                </a:cxn>
              </a:cxnLst>
              <a:rect l="0" t="0" r="r" b="b"/>
              <a:pathLst>
                <a:path w="600" h="46">
                  <a:moveTo>
                    <a:pt x="40" y="0"/>
                  </a:moveTo>
                  <a:lnTo>
                    <a:pt x="567" y="0"/>
                  </a:lnTo>
                  <a:lnTo>
                    <a:pt x="573" y="0"/>
                  </a:lnTo>
                  <a:lnTo>
                    <a:pt x="586" y="0"/>
                  </a:lnTo>
                  <a:lnTo>
                    <a:pt x="593" y="0"/>
                  </a:lnTo>
                  <a:lnTo>
                    <a:pt x="600" y="7"/>
                  </a:lnTo>
                  <a:lnTo>
                    <a:pt x="600" y="20"/>
                  </a:lnTo>
                  <a:lnTo>
                    <a:pt x="600" y="33"/>
                  </a:lnTo>
                  <a:lnTo>
                    <a:pt x="593" y="40"/>
                  </a:lnTo>
                  <a:lnTo>
                    <a:pt x="586" y="40"/>
                  </a:lnTo>
                  <a:lnTo>
                    <a:pt x="573" y="46"/>
                  </a:lnTo>
                  <a:lnTo>
                    <a:pt x="567" y="46"/>
                  </a:lnTo>
                  <a:lnTo>
                    <a:pt x="40" y="46"/>
                  </a:lnTo>
                  <a:lnTo>
                    <a:pt x="27" y="46"/>
                  </a:lnTo>
                  <a:lnTo>
                    <a:pt x="20" y="40"/>
                  </a:lnTo>
                  <a:lnTo>
                    <a:pt x="14" y="40"/>
                  </a:lnTo>
                  <a:lnTo>
                    <a:pt x="7" y="33"/>
                  </a:lnTo>
                  <a:lnTo>
                    <a:pt x="0" y="20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2057400" y="4419600"/>
            <a:ext cx="4521666" cy="762000"/>
            <a:chOff x="1304" y="2929"/>
            <a:chExt cx="12936" cy="2180"/>
          </a:xfrm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304" y="3424"/>
              <a:ext cx="1131" cy="1080"/>
            </a:xfrm>
            <a:custGeom>
              <a:avLst/>
              <a:gdLst/>
              <a:ahLst/>
              <a:cxnLst>
                <a:cxn ang="0">
                  <a:pos x="1103" y="0"/>
                </a:cxn>
                <a:cxn ang="0">
                  <a:pos x="1127" y="8"/>
                </a:cxn>
                <a:cxn ang="0">
                  <a:pos x="1131" y="43"/>
                </a:cxn>
                <a:cxn ang="0">
                  <a:pos x="1096" y="346"/>
                </a:cxn>
                <a:cxn ang="0">
                  <a:pos x="1080" y="358"/>
                </a:cxn>
                <a:cxn ang="0">
                  <a:pos x="1060" y="346"/>
                </a:cxn>
                <a:cxn ang="0">
                  <a:pos x="1060" y="334"/>
                </a:cxn>
                <a:cxn ang="0">
                  <a:pos x="1060" y="311"/>
                </a:cxn>
                <a:cxn ang="0">
                  <a:pos x="1064" y="224"/>
                </a:cxn>
                <a:cxn ang="0">
                  <a:pos x="1037" y="102"/>
                </a:cxn>
                <a:cxn ang="0">
                  <a:pos x="907" y="51"/>
                </a:cxn>
                <a:cxn ang="0">
                  <a:pos x="581" y="51"/>
                </a:cxn>
                <a:cxn ang="0">
                  <a:pos x="538" y="110"/>
                </a:cxn>
                <a:cxn ang="0">
                  <a:pos x="652" y="511"/>
                </a:cxn>
                <a:cxn ang="0">
                  <a:pos x="766" y="424"/>
                </a:cxn>
                <a:cxn ang="0">
                  <a:pos x="793" y="338"/>
                </a:cxn>
                <a:cxn ang="0">
                  <a:pos x="809" y="326"/>
                </a:cxn>
                <a:cxn ang="0">
                  <a:pos x="825" y="338"/>
                </a:cxn>
                <a:cxn ang="0">
                  <a:pos x="829" y="350"/>
                </a:cxn>
                <a:cxn ang="0">
                  <a:pos x="825" y="369"/>
                </a:cxn>
                <a:cxn ang="0">
                  <a:pos x="730" y="739"/>
                </a:cxn>
                <a:cxn ang="0">
                  <a:pos x="715" y="751"/>
                </a:cxn>
                <a:cxn ang="0">
                  <a:pos x="695" y="739"/>
                </a:cxn>
                <a:cxn ang="0">
                  <a:pos x="695" y="719"/>
                </a:cxn>
                <a:cxn ang="0">
                  <a:pos x="711" y="648"/>
                </a:cxn>
                <a:cxn ang="0">
                  <a:pos x="699" y="589"/>
                </a:cxn>
                <a:cxn ang="0">
                  <a:pos x="577" y="562"/>
                </a:cxn>
                <a:cxn ang="0">
                  <a:pos x="322" y="959"/>
                </a:cxn>
                <a:cxn ang="0">
                  <a:pos x="318" y="990"/>
                </a:cxn>
                <a:cxn ang="0">
                  <a:pos x="322" y="1014"/>
                </a:cxn>
                <a:cxn ang="0">
                  <a:pos x="349" y="1025"/>
                </a:cxn>
                <a:cxn ang="0">
                  <a:pos x="424" y="1029"/>
                </a:cxn>
                <a:cxn ang="0">
                  <a:pos x="479" y="1029"/>
                </a:cxn>
                <a:cxn ang="0">
                  <a:pos x="495" y="1033"/>
                </a:cxn>
                <a:cxn ang="0">
                  <a:pos x="503" y="1037"/>
                </a:cxn>
                <a:cxn ang="0">
                  <a:pos x="506" y="1061"/>
                </a:cxn>
                <a:cxn ang="0">
                  <a:pos x="491" y="1077"/>
                </a:cxn>
                <a:cxn ang="0">
                  <a:pos x="475" y="1080"/>
                </a:cxn>
                <a:cxn ang="0">
                  <a:pos x="326" y="1077"/>
                </a:cxn>
                <a:cxn ang="0">
                  <a:pos x="188" y="1077"/>
                </a:cxn>
                <a:cxn ang="0">
                  <a:pos x="27" y="1080"/>
                </a:cxn>
                <a:cxn ang="0">
                  <a:pos x="12" y="1077"/>
                </a:cxn>
                <a:cxn ang="0">
                  <a:pos x="0" y="1061"/>
                </a:cxn>
                <a:cxn ang="0">
                  <a:pos x="12" y="1037"/>
                </a:cxn>
                <a:cxn ang="0">
                  <a:pos x="35" y="1029"/>
                </a:cxn>
                <a:cxn ang="0">
                  <a:pos x="137" y="1025"/>
                </a:cxn>
                <a:cxn ang="0">
                  <a:pos x="184" y="982"/>
                </a:cxn>
                <a:cxn ang="0">
                  <a:pos x="404" y="102"/>
                </a:cxn>
                <a:cxn ang="0">
                  <a:pos x="408" y="79"/>
                </a:cxn>
                <a:cxn ang="0">
                  <a:pos x="377" y="51"/>
                </a:cxn>
                <a:cxn ang="0">
                  <a:pos x="290" y="47"/>
                </a:cxn>
                <a:cxn ang="0">
                  <a:pos x="263" y="40"/>
                </a:cxn>
                <a:cxn ang="0">
                  <a:pos x="267" y="8"/>
                </a:cxn>
                <a:cxn ang="0">
                  <a:pos x="294" y="0"/>
                </a:cxn>
              </a:cxnLst>
              <a:rect l="0" t="0" r="r" b="b"/>
              <a:pathLst>
                <a:path w="1131" h="1080">
                  <a:moveTo>
                    <a:pt x="310" y="0"/>
                  </a:moveTo>
                  <a:lnTo>
                    <a:pt x="1088" y="0"/>
                  </a:lnTo>
                  <a:lnTo>
                    <a:pt x="1103" y="0"/>
                  </a:lnTo>
                  <a:lnTo>
                    <a:pt x="1115" y="0"/>
                  </a:lnTo>
                  <a:lnTo>
                    <a:pt x="1123" y="4"/>
                  </a:lnTo>
                  <a:lnTo>
                    <a:pt x="1127" y="8"/>
                  </a:lnTo>
                  <a:lnTo>
                    <a:pt x="1131" y="16"/>
                  </a:lnTo>
                  <a:lnTo>
                    <a:pt x="1131" y="28"/>
                  </a:lnTo>
                  <a:lnTo>
                    <a:pt x="1131" y="43"/>
                  </a:lnTo>
                  <a:lnTo>
                    <a:pt x="1099" y="318"/>
                  </a:lnTo>
                  <a:lnTo>
                    <a:pt x="1099" y="334"/>
                  </a:lnTo>
                  <a:lnTo>
                    <a:pt x="1096" y="346"/>
                  </a:lnTo>
                  <a:lnTo>
                    <a:pt x="1092" y="354"/>
                  </a:lnTo>
                  <a:lnTo>
                    <a:pt x="1088" y="358"/>
                  </a:lnTo>
                  <a:lnTo>
                    <a:pt x="1080" y="358"/>
                  </a:lnTo>
                  <a:lnTo>
                    <a:pt x="1072" y="358"/>
                  </a:lnTo>
                  <a:lnTo>
                    <a:pt x="1064" y="354"/>
                  </a:lnTo>
                  <a:lnTo>
                    <a:pt x="1060" y="346"/>
                  </a:lnTo>
                  <a:lnTo>
                    <a:pt x="1060" y="342"/>
                  </a:lnTo>
                  <a:lnTo>
                    <a:pt x="1056" y="338"/>
                  </a:lnTo>
                  <a:lnTo>
                    <a:pt x="1060" y="334"/>
                  </a:lnTo>
                  <a:lnTo>
                    <a:pt x="1060" y="330"/>
                  </a:lnTo>
                  <a:lnTo>
                    <a:pt x="1060" y="322"/>
                  </a:lnTo>
                  <a:lnTo>
                    <a:pt x="1060" y="311"/>
                  </a:lnTo>
                  <a:lnTo>
                    <a:pt x="1064" y="275"/>
                  </a:lnTo>
                  <a:lnTo>
                    <a:pt x="1064" y="252"/>
                  </a:lnTo>
                  <a:lnTo>
                    <a:pt x="1064" y="224"/>
                  </a:lnTo>
                  <a:lnTo>
                    <a:pt x="1064" y="173"/>
                  </a:lnTo>
                  <a:lnTo>
                    <a:pt x="1052" y="134"/>
                  </a:lnTo>
                  <a:lnTo>
                    <a:pt x="1037" y="102"/>
                  </a:lnTo>
                  <a:lnTo>
                    <a:pt x="1009" y="79"/>
                  </a:lnTo>
                  <a:lnTo>
                    <a:pt x="966" y="59"/>
                  </a:lnTo>
                  <a:lnTo>
                    <a:pt x="907" y="51"/>
                  </a:lnTo>
                  <a:lnTo>
                    <a:pt x="832" y="47"/>
                  </a:lnTo>
                  <a:lnTo>
                    <a:pt x="624" y="47"/>
                  </a:lnTo>
                  <a:lnTo>
                    <a:pt x="581" y="51"/>
                  </a:lnTo>
                  <a:lnTo>
                    <a:pt x="561" y="59"/>
                  </a:lnTo>
                  <a:lnTo>
                    <a:pt x="550" y="75"/>
                  </a:lnTo>
                  <a:lnTo>
                    <a:pt x="538" y="110"/>
                  </a:lnTo>
                  <a:lnTo>
                    <a:pt x="436" y="515"/>
                  </a:lnTo>
                  <a:lnTo>
                    <a:pt x="581" y="515"/>
                  </a:lnTo>
                  <a:lnTo>
                    <a:pt x="652" y="511"/>
                  </a:lnTo>
                  <a:lnTo>
                    <a:pt x="703" y="495"/>
                  </a:lnTo>
                  <a:lnTo>
                    <a:pt x="738" y="468"/>
                  </a:lnTo>
                  <a:lnTo>
                    <a:pt x="766" y="424"/>
                  </a:lnTo>
                  <a:lnTo>
                    <a:pt x="785" y="362"/>
                  </a:lnTo>
                  <a:lnTo>
                    <a:pt x="789" y="350"/>
                  </a:lnTo>
                  <a:lnTo>
                    <a:pt x="793" y="338"/>
                  </a:lnTo>
                  <a:lnTo>
                    <a:pt x="797" y="330"/>
                  </a:lnTo>
                  <a:lnTo>
                    <a:pt x="801" y="330"/>
                  </a:lnTo>
                  <a:lnTo>
                    <a:pt x="809" y="326"/>
                  </a:lnTo>
                  <a:lnTo>
                    <a:pt x="817" y="330"/>
                  </a:lnTo>
                  <a:lnTo>
                    <a:pt x="825" y="334"/>
                  </a:lnTo>
                  <a:lnTo>
                    <a:pt x="825" y="338"/>
                  </a:lnTo>
                  <a:lnTo>
                    <a:pt x="829" y="342"/>
                  </a:lnTo>
                  <a:lnTo>
                    <a:pt x="829" y="346"/>
                  </a:lnTo>
                  <a:lnTo>
                    <a:pt x="829" y="350"/>
                  </a:lnTo>
                  <a:lnTo>
                    <a:pt x="829" y="354"/>
                  </a:lnTo>
                  <a:lnTo>
                    <a:pt x="825" y="358"/>
                  </a:lnTo>
                  <a:lnTo>
                    <a:pt x="825" y="369"/>
                  </a:lnTo>
                  <a:lnTo>
                    <a:pt x="734" y="715"/>
                  </a:lnTo>
                  <a:lnTo>
                    <a:pt x="730" y="731"/>
                  </a:lnTo>
                  <a:lnTo>
                    <a:pt x="730" y="739"/>
                  </a:lnTo>
                  <a:lnTo>
                    <a:pt x="726" y="747"/>
                  </a:lnTo>
                  <a:lnTo>
                    <a:pt x="722" y="751"/>
                  </a:lnTo>
                  <a:lnTo>
                    <a:pt x="715" y="751"/>
                  </a:lnTo>
                  <a:lnTo>
                    <a:pt x="707" y="747"/>
                  </a:lnTo>
                  <a:lnTo>
                    <a:pt x="699" y="743"/>
                  </a:lnTo>
                  <a:lnTo>
                    <a:pt x="695" y="739"/>
                  </a:lnTo>
                  <a:lnTo>
                    <a:pt x="695" y="731"/>
                  </a:lnTo>
                  <a:lnTo>
                    <a:pt x="695" y="727"/>
                  </a:lnTo>
                  <a:lnTo>
                    <a:pt x="695" y="719"/>
                  </a:lnTo>
                  <a:lnTo>
                    <a:pt x="699" y="711"/>
                  </a:lnTo>
                  <a:lnTo>
                    <a:pt x="707" y="672"/>
                  </a:lnTo>
                  <a:lnTo>
                    <a:pt x="711" y="648"/>
                  </a:lnTo>
                  <a:lnTo>
                    <a:pt x="711" y="637"/>
                  </a:lnTo>
                  <a:lnTo>
                    <a:pt x="707" y="609"/>
                  </a:lnTo>
                  <a:lnTo>
                    <a:pt x="699" y="589"/>
                  </a:lnTo>
                  <a:lnTo>
                    <a:pt x="675" y="574"/>
                  </a:lnTo>
                  <a:lnTo>
                    <a:pt x="636" y="566"/>
                  </a:lnTo>
                  <a:lnTo>
                    <a:pt x="577" y="562"/>
                  </a:lnTo>
                  <a:lnTo>
                    <a:pt x="424" y="562"/>
                  </a:lnTo>
                  <a:lnTo>
                    <a:pt x="424" y="562"/>
                  </a:lnTo>
                  <a:lnTo>
                    <a:pt x="322" y="959"/>
                  </a:lnTo>
                  <a:lnTo>
                    <a:pt x="322" y="974"/>
                  </a:lnTo>
                  <a:lnTo>
                    <a:pt x="318" y="986"/>
                  </a:lnTo>
                  <a:lnTo>
                    <a:pt x="318" y="990"/>
                  </a:lnTo>
                  <a:lnTo>
                    <a:pt x="318" y="994"/>
                  </a:lnTo>
                  <a:lnTo>
                    <a:pt x="318" y="1006"/>
                  </a:lnTo>
                  <a:lnTo>
                    <a:pt x="322" y="1014"/>
                  </a:lnTo>
                  <a:lnTo>
                    <a:pt x="326" y="1018"/>
                  </a:lnTo>
                  <a:lnTo>
                    <a:pt x="334" y="1022"/>
                  </a:lnTo>
                  <a:lnTo>
                    <a:pt x="349" y="1025"/>
                  </a:lnTo>
                  <a:lnTo>
                    <a:pt x="369" y="1029"/>
                  </a:lnTo>
                  <a:lnTo>
                    <a:pt x="400" y="1029"/>
                  </a:lnTo>
                  <a:lnTo>
                    <a:pt x="424" y="1029"/>
                  </a:lnTo>
                  <a:lnTo>
                    <a:pt x="451" y="1029"/>
                  </a:lnTo>
                  <a:lnTo>
                    <a:pt x="467" y="1029"/>
                  </a:lnTo>
                  <a:lnTo>
                    <a:pt x="479" y="1029"/>
                  </a:lnTo>
                  <a:lnTo>
                    <a:pt x="487" y="1029"/>
                  </a:lnTo>
                  <a:lnTo>
                    <a:pt x="491" y="1029"/>
                  </a:lnTo>
                  <a:lnTo>
                    <a:pt x="495" y="1033"/>
                  </a:lnTo>
                  <a:lnTo>
                    <a:pt x="495" y="1033"/>
                  </a:lnTo>
                  <a:lnTo>
                    <a:pt x="499" y="1033"/>
                  </a:lnTo>
                  <a:lnTo>
                    <a:pt x="503" y="1037"/>
                  </a:lnTo>
                  <a:lnTo>
                    <a:pt x="503" y="1041"/>
                  </a:lnTo>
                  <a:lnTo>
                    <a:pt x="506" y="1049"/>
                  </a:lnTo>
                  <a:lnTo>
                    <a:pt x="506" y="1061"/>
                  </a:lnTo>
                  <a:lnTo>
                    <a:pt x="503" y="1069"/>
                  </a:lnTo>
                  <a:lnTo>
                    <a:pt x="499" y="1073"/>
                  </a:lnTo>
                  <a:lnTo>
                    <a:pt x="491" y="1077"/>
                  </a:lnTo>
                  <a:lnTo>
                    <a:pt x="487" y="1080"/>
                  </a:lnTo>
                  <a:lnTo>
                    <a:pt x="479" y="1080"/>
                  </a:lnTo>
                  <a:lnTo>
                    <a:pt x="475" y="1080"/>
                  </a:lnTo>
                  <a:lnTo>
                    <a:pt x="432" y="1080"/>
                  </a:lnTo>
                  <a:lnTo>
                    <a:pt x="381" y="1077"/>
                  </a:lnTo>
                  <a:lnTo>
                    <a:pt x="326" y="1077"/>
                  </a:lnTo>
                  <a:lnTo>
                    <a:pt x="275" y="1077"/>
                  </a:lnTo>
                  <a:lnTo>
                    <a:pt x="235" y="1077"/>
                  </a:lnTo>
                  <a:lnTo>
                    <a:pt x="188" y="1077"/>
                  </a:lnTo>
                  <a:lnTo>
                    <a:pt x="129" y="1077"/>
                  </a:lnTo>
                  <a:lnTo>
                    <a:pt x="71" y="1080"/>
                  </a:lnTo>
                  <a:lnTo>
                    <a:pt x="27" y="1080"/>
                  </a:lnTo>
                  <a:lnTo>
                    <a:pt x="23" y="1080"/>
                  </a:lnTo>
                  <a:lnTo>
                    <a:pt x="16" y="1080"/>
                  </a:lnTo>
                  <a:lnTo>
                    <a:pt x="12" y="1077"/>
                  </a:lnTo>
                  <a:lnTo>
                    <a:pt x="8" y="1073"/>
                  </a:lnTo>
                  <a:lnTo>
                    <a:pt x="4" y="1069"/>
                  </a:lnTo>
                  <a:lnTo>
                    <a:pt x="0" y="1061"/>
                  </a:lnTo>
                  <a:lnTo>
                    <a:pt x="4" y="1049"/>
                  </a:lnTo>
                  <a:lnTo>
                    <a:pt x="4" y="1041"/>
                  </a:lnTo>
                  <a:lnTo>
                    <a:pt x="12" y="1037"/>
                  </a:lnTo>
                  <a:lnTo>
                    <a:pt x="16" y="1033"/>
                  </a:lnTo>
                  <a:lnTo>
                    <a:pt x="23" y="1029"/>
                  </a:lnTo>
                  <a:lnTo>
                    <a:pt x="35" y="1029"/>
                  </a:lnTo>
                  <a:lnTo>
                    <a:pt x="47" y="1029"/>
                  </a:lnTo>
                  <a:lnTo>
                    <a:pt x="98" y="1029"/>
                  </a:lnTo>
                  <a:lnTo>
                    <a:pt x="137" y="1025"/>
                  </a:lnTo>
                  <a:lnTo>
                    <a:pt x="161" y="1018"/>
                  </a:lnTo>
                  <a:lnTo>
                    <a:pt x="173" y="1002"/>
                  </a:lnTo>
                  <a:lnTo>
                    <a:pt x="184" y="982"/>
                  </a:lnTo>
                  <a:lnTo>
                    <a:pt x="192" y="955"/>
                  </a:lnTo>
                  <a:lnTo>
                    <a:pt x="400" y="114"/>
                  </a:lnTo>
                  <a:lnTo>
                    <a:pt x="404" y="102"/>
                  </a:lnTo>
                  <a:lnTo>
                    <a:pt x="408" y="91"/>
                  </a:lnTo>
                  <a:lnTo>
                    <a:pt x="408" y="87"/>
                  </a:lnTo>
                  <a:lnTo>
                    <a:pt x="408" y="79"/>
                  </a:lnTo>
                  <a:lnTo>
                    <a:pt x="408" y="79"/>
                  </a:lnTo>
                  <a:lnTo>
                    <a:pt x="400" y="59"/>
                  </a:lnTo>
                  <a:lnTo>
                    <a:pt x="377" y="51"/>
                  </a:lnTo>
                  <a:lnTo>
                    <a:pt x="345" y="47"/>
                  </a:lnTo>
                  <a:lnTo>
                    <a:pt x="306" y="47"/>
                  </a:lnTo>
                  <a:lnTo>
                    <a:pt x="290" y="47"/>
                  </a:lnTo>
                  <a:lnTo>
                    <a:pt x="279" y="47"/>
                  </a:lnTo>
                  <a:lnTo>
                    <a:pt x="267" y="43"/>
                  </a:lnTo>
                  <a:lnTo>
                    <a:pt x="263" y="40"/>
                  </a:lnTo>
                  <a:lnTo>
                    <a:pt x="259" y="32"/>
                  </a:lnTo>
                  <a:lnTo>
                    <a:pt x="263" y="16"/>
                  </a:lnTo>
                  <a:lnTo>
                    <a:pt x="267" y="8"/>
                  </a:lnTo>
                  <a:lnTo>
                    <a:pt x="271" y="4"/>
                  </a:lnTo>
                  <a:lnTo>
                    <a:pt x="283" y="0"/>
                  </a:lnTo>
                  <a:lnTo>
                    <a:pt x="294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2651" y="3310"/>
              <a:ext cx="369" cy="1591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7" y="4"/>
                </a:cxn>
                <a:cxn ang="0">
                  <a:pos x="365" y="4"/>
                </a:cxn>
                <a:cxn ang="0">
                  <a:pos x="369" y="12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9" y="24"/>
                </a:cxn>
                <a:cxn ang="0">
                  <a:pos x="365" y="24"/>
                </a:cxn>
                <a:cxn ang="0">
                  <a:pos x="361" y="32"/>
                </a:cxn>
                <a:cxn ang="0">
                  <a:pos x="357" y="36"/>
                </a:cxn>
                <a:cxn ang="0">
                  <a:pos x="346" y="44"/>
                </a:cxn>
                <a:cxn ang="0">
                  <a:pos x="271" y="134"/>
                </a:cxn>
                <a:cxn ang="0">
                  <a:pos x="212" y="232"/>
                </a:cxn>
                <a:cxn ang="0">
                  <a:pos x="165" y="338"/>
                </a:cxn>
                <a:cxn ang="0">
                  <a:pos x="130" y="448"/>
                </a:cxn>
                <a:cxn ang="0">
                  <a:pos x="110" y="562"/>
                </a:cxn>
                <a:cxn ang="0">
                  <a:pos x="94" y="676"/>
                </a:cxn>
                <a:cxn ang="0">
                  <a:pos x="90" y="798"/>
                </a:cxn>
                <a:cxn ang="0">
                  <a:pos x="94" y="904"/>
                </a:cxn>
                <a:cxn ang="0">
                  <a:pos x="106" y="1014"/>
                </a:cxn>
                <a:cxn ang="0">
                  <a:pos x="126" y="1128"/>
                </a:cxn>
                <a:cxn ang="0">
                  <a:pos x="161" y="1242"/>
                </a:cxn>
                <a:cxn ang="0">
                  <a:pos x="204" y="1348"/>
                </a:cxn>
                <a:cxn ang="0">
                  <a:pos x="263" y="1450"/>
                </a:cxn>
                <a:cxn ang="0">
                  <a:pos x="342" y="1540"/>
                </a:cxn>
                <a:cxn ang="0">
                  <a:pos x="353" y="1552"/>
                </a:cxn>
                <a:cxn ang="0">
                  <a:pos x="361" y="1560"/>
                </a:cxn>
                <a:cxn ang="0">
                  <a:pos x="365" y="1564"/>
                </a:cxn>
                <a:cxn ang="0">
                  <a:pos x="369" y="1568"/>
                </a:cxn>
                <a:cxn ang="0">
                  <a:pos x="369" y="1572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83"/>
                </a:cxn>
                <a:cxn ang="0">
                  <a:pos x="365" y="1587"/>
                </a:cxn>
                <a:cxn ang="0">
                  <a:pos x="357" y="1591"/>
                </a:cxn>
                <a:cxn ang="0">
                  <a:pos x="353" y="1591"/>
                </a:cxn>
                <a:cxn ang="0">
                  <a:pos x="338" y="1587"/>
                </a:cxn>
                <a:cxn ang="0">
                  <a:pos x="314" y="1568"/>
                </a:cxn>
                <a:cxn ang="0">
                  <a:pos x="279" y="1536"/>
                </a:cxn>
                <a:cxn ang="0">
                  <a:pos x="236" y="1493"/>
                </a:cxn>
                <a:cxn ang="0">
                  <a:pos x="192" y="1438"/>
                </a:cxn>
                <a:cxn ang="0">
                  <a:pos x="149" y="1371"/>
                </a:cxn>
                <a:cxn ang="0">
                  <a:pos x="106" y="1293"/>
                </a:cxn>
                <a:cxn ang="0">
                  <a:pos x="59" y="1183"/>
                </a:cxn>
                <a:cxn ang="0">
                  <a:pos x="31" y="1077"/>
                </a:cxn>
                <a:cxn ang="0">
                  <a:pos x="12" y="974"/>
                </a:cxn>
                <a:cxn ang="0">
                  <a:pos x="4" y="880"/>
                </a:cxn>
                <a:cxn ang="0">
                  <a:pos x="0" y="798"/>
                </a:cxn>
                <a:cxn ang="0">
                  <a:pos x="4" y="688"/>
                </a:cxn>
                <a:cxn ang="0">
                  <a:pos x="20" y="570"/>
                </a:cxn>
                <a:cxn ang="0">
                  <a:pos x="51" y="444"/>
                </a:cxn>
                <a:cxn ang="0">
                  <a:pos x="98" y="311"/>
                </a:cxn>
                <a:cxn ang="0">
                  <a:pos x="141" y="232"/>
                </a:cxn>
                <a:cxn ang="0">
                  <a:pos x="188" y="161"/>
                </a:cxn>
                <a:cxn ang="0">
                  <a:pos x="236" y="102"/>
                </a:cxn>
                <a:cxn ang="0">
                  <a:pos x="275" y="59"/>
                </a:cxn>
                <a:cxn ang="0">
                  <a:pos x="310" y="28"/>
                </a:cxn>
                <a:cxn ang="0">
                  <a:pos x="338" y="8"/>
                </a:cxn>
                <a:cxn ang="0">
                  <a:pos x="353" y="0"/>
                </a:cxn>
              </a:cxnLst>
              <a:rect l="0" t="0" r="r" b="b"/>
              <a:pathLst>
                <a:path w="369" h="1591">
                  <a:moveTo>
                    <a:pt x="353" y="0"/>
                  </a:moveTo>
                  <a:lnTo>
                    <a:pt x="357" y="4"/>
                  </a:lnTo>
                  <a:lnTo>
                    <a:pt x="365" y="4"/>
                  </a:lnTo>
                  <a:lnTo>
                    <a:pt x="369" y="12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4"/>
                  </a:lnTo>
                  <a:lnTo>
                    <a:pt x="365" y="24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46" y="44"/>
                  </a:lnTo>
                  <a:lnTo>
                    <a:pt x="271" y="134"/>
                  </a:lnTo>
                  <a:lnTo>
                    <a:pt x="212" y="232"/>
                  </a:lnTo>
                  <a:lnTo>
                    <a:pt x="165" y="338"/>
                  </a:lnTo>
                  <a:lnTo>
                    <a:pt x="130" y="448"/>
                  </a:lnTo>
                  <a:lnTo>
                    <a:pt x="110" y="562"/>
                  </a:lnTo>
                  <a:lnTo>
                    <a:pt x="94" y="676"/>
                  </a:lnTo>
                  <a:lnTo>
                    <a:pt x="90" y="798"/>
                  </a:lnTo>
                  <a:lnTo>
                    <a:pt x="94" y="904"/>
                  </a:lnTo>
                  <a:lnTo>
                    <a:pt x="106" y="1014"/>
                  </a:lnTo>
                  <a:lnTo>
                    <a:pt x="126" y="1128"/>
                  </a:lnTo>
                  <a:lnTo>
                    <a:pt x="161" y="1242"/>
                  </a:lnTo>
                  <a:lnTo>
                    <a:pt x="204" y="1348"/>
                  </a:lnTo>
                  <a:lnTo>
                    <a:pt x="263" y="1450"/>
                  </a:lnTo>
                  <a:lnTo>
                    <a:pt x="342" y="1540"/>
                  </a:lnTo>
                  <a:lnTo>
                    <a:pt x="353" y="1552"/>
                  </a:lnTo>
                  <a:lnTo>
                    <a:pt x="361" y="1560"/>
                  </a:lnTo>
                  <a:lnTo>
                    <a:pt x="365" y="1564"/>
                  </a:lnTo>
                  <a:lnTo>
                    <a:pt x="369" y="1568"/>
                  </a:lnTo>
                  <a:lnTo>
                    <a:pt x="369" y="1572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83"/>
                  </a:lnTo>
                  <a:lnTo>
                    <a:pt x="365" y="1587"/>
                  </a:lnTo>
                  <a:lnTo>
                    <a:pt x="357" y="1591"/>
                  </a:lnTo>
                  <a:lnTo>
                    <a:pt x="353" y="1591"/>
                  </a:lnTo>
                  <a:lnTo>
                    <a:pt x="338" y="1587"/>
                  </a:lnTo>
                  <a:lnTo>
                    <a:pt x="314" y="1568"/>
                  </a:lnTo>
                  <a:lnTo>
                    <a:pt x="279" y="1536"/>
                  </a:lnTo>
                  <a:lnTo>
                    <a:pt x="236" y="1493"/>
                  </a:lnTo>
                  <a:lnTo>
                    <a:pt x="192" y="1438"/>
                  </a:lnTo>
                  <a:lnTo>
                    <a:pt x="149" y="1371"/>
                  </a:lnTo>
                  <a:lnTo>
                    <a:pt x="106" y="1293"/>
                  </a:lnTo>
                  <a:lnTo>
                    <a:pt x="59" y="1183"/>
                  </a:lnTo>
                  <a:lnTo>
                    <a:pt x="31" y="1077"/>
                  </a:lnTo>
                  <a:lnTo>
                    <a:pt x="12" y="974"/>
                  </a:lnTo>
                  <a:lnTo>
                    <a:pt x="4" y="880"/>
                  </a:lnTo>
                  <a:lnTo>
                    <a:pt x="0" y="798"/>
                  </a:lnTo>
                  <a:lnTo>
                    <a:pt x="4" y="688"/>
                  </a:lnTo>
                  <a:lnTo>
                    <a:pt x="20" y="570"/>
                  </a:lnTo>
                  <a:lnTo>
                    <a:pt x="51" y="444"/>
                  </a:lnTo>
                  <a:lnTo>
                    <a:pt x="98" y="311"/>
                  </a:lnTo>
                  <a:lnTo>
                    <a:pt x="141" y="232"/>
                  </a:lnTo>
                  <a:lnTo>
                    <a:pt x="188" y="161"/>
                  </a:lnTo>
                  <a:lnTo>
                    <a:pt x="236" y="102"/>
                  </a:lnTo>
                  <a:lnTo>
                    <a:pt x="275" y="59"/>
                  </a:lnTo>
                  <a:lnTo>
                    <a:pt x="310" y="28"/>
                  </a:lnTo>
                  <a:lnTo>
                    <a:pt x="338" y="8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3228" y="3786"/>
              <a:ext cx="864" cy="1060"/>
            </a:xfrm>
            <a:custGeom>
              <a:avLst/>
              <a:gdLst/>
              <a:ahLst/>
              <a:cxnLst>
                <a:cxn ang="0">
                  <a:pos x="71" y="746"/>
                </a:cxn>
                <a:cxn ang="0">
                  <a:pos x="39" y="934"/>
                </a:cxn>
                <a:cxn ang="0">
                  <a:pos x="55" y="1001"/>
                </a:cxn>
                <a:cxn ang="0">
                  <a:pos x="146" y="1017"/>
                </a:cxn>
                <a:cxn ang="0">
                  <a:pos x="236" y="899"/>
                </a:cxn>
                <a:cxn ang="0">
                  <a:pos x="220" y="781"/>
                </a:cxn>
                <a:cxn ang="0">
                  <a:pos x="275" y="0"/>
                </a:cxn>
                <a:cxn ang="0">
                  <a:pos x="291" y="4"/>
                </a:cxn>
                <a:cxn ang="0">
                  <a:pos x="287" y="27"/>
                </a:cxn>
                <a:cxn ang="0">
                  <a:pos x="271" y="31"/>
                </a:cxn>
                <a:cxn ang="0">
                  <a:pos x="157" y="133"/>
                </a:cxn>
                <a:cxn ang="0">
                  <a:pos x="91" y="318"/>
                </a:cxn>
                <a:cxn ang="0">
                  <a:pos x="91" y="428"/>
                </a:cxn>
                <a:cxn ang="0">
                  <a:pos x="189" y="369"/>
                </a:cxn>
                <a:cxn ang="0">
                  <a:pos x="405" y="145"/>
                </a:cxn>
                <a:cxn ang="0">
                  <a:pos x="597" y="70"/>
                </a:cxn>
                <a:cxn ang="0">
                  <a:pos x="770" y="102"/>
                </a:cxn>
                <a:cxn ang="0">
                  <a:pos x="856" y="247"/>
                </a:cxn>
                <a:cxn ang="0">
                  <a:pos x="825" y="483"/>
                </a:cxn>
                <a:cxn ang="0">
                  <a:pos x="648" y="687"/>
                </a:cxn>
                <a:cxn ang="0">
                  <a:pos x="448" y="730"/>
                </a:cxn>
                <a:cxn ang="0">
                  <a:pos x="362" y="644"/>
                </a:cxn>
                <a:cxn ang="0">
                  <a:pos x="362" y="557"/>
                </a:cxn>
                <a:cxn ang="0">
                  <a:pos x="409" y="534"/>
                </a:cxn>
                <a:cxn ang="0">
                  <a:pos x="424" y="546"/>
                </a:cxn>
                <a:cxn ang="0">
                  <a:pos x="428" y="557"/>
                </a:cxn>
                <a:cxn ang="0">
                  <a:pos x="428" y="573"/>
                </a:cxn>
                <a:cxn ang="0">
                  <a:pos x="409" y="593"/>
                </a:cxn>
                <a:cxn ang="0">
                  <a:pos x="413" y="663"/>
                </a:cxn>
                <a:cxn ang="0">
                  <a:pos x="475" y="699"/>
                </a:cxn>
                <a:cxn ang="0">
                  <a:pos x="566" y="683"/>
                </a:cxn>
                <a:cxn ang="0">
                  <a:pos x="687" y="550"/>
                </a:cxn>
                <a:cxn ang="0">
                  <a:pos x="750" y="377"/>
                </a:cxn>
                <a:cxn ang="0">
                  <a:pos x="766" y="216"/>
                </a:cxn>
                <a:cxn ang="0">
                  <a:pos x="719" y="121"/>
                </a:cxn>
                <a:cxn ang="0">
                  <a:pos x="609" y="102"/>
                </a:cxn>
                <a:cxn ang="0">
                  <a:pos x="456" y="157"/>
                </a:cxn>
                <a:cxn ang="0">
                  <a:pos x="267" y="322"/>
                </a:cxn>
                <a:cxn ang="0">
                  <a:pos x="149" y="522"/>
                </a:cxn>
                <a:cxn ang="0">
                  <a:pos x="169" y="550"/>
                </a:cxn>
                <a:cxn ang="0">
                  <a:pos x="244" y="652"/>
                </a:cxn>
                <a:cxn ang="0">
                  <a:pos x="307" y="742"/>
                </a:cxn>
                <a:cxn ang="0">
                  <a:pos x="307" y="860"/>
                </a:cxn>
                <a:cxn ang="0">
                  <a:pos x="208" y="1021"/>
                </a:cxn>
                <a:cxn ang="0">
                  <a:pos x="63" y="1052"/>
                </a:cxn>
                <a:cxn ang="0">
                  <a:pos x="4" y="974"/>
                </a:cxn>
                <a:cxn ang="0">
                  <a:pos x="12" y="836"/>
                </a:cxn>
                <a:cxn ang="0">
                  <a:pos x="59" y="648"/>
                </a:cxn>
                <a:cxn ang="0">
                  <a:pos x="36" y="538"/>
                </a:cxn>
                <a:cxn ang="0">
                  <a:pos x="12" y="424"/>
                </a:cxn>
                <a:cxn ang="0">
                  <a:pos x="79" y="169"/>
                </a:cxn>
                <a:cxn ang="0">
                  <a:pos x="220" y="11"/>
                </a:cxn>
              </a:cxnLst>
              <a:rect l="0" t="0" r="r" b="b"/>
              <a:pathLst>
                <a:path w="864" h="1060">
                  <a:moveTo>
                    <a:pt x="106" y="632"/>
                  </a:moveTo>
                  <a:lnTo>
                    <a:pt x="91" y="683"/>
                  </a:lnTo>
                  <a:lnTo>
                    <a:pt x="71" y="746"/>
                  </a:lnTo>
                  <a:lnTo>
                    <a:pt x="55" y="813"/>
                  </a:lnTo>
                  <a:lnTo>
                    <a:pt x="43" y="876"/>
                  </a:lnTo>
                  <a:lnTo>
                    <a:pt x="39" y="934"/>
                  </a:lnTo>
                  <a:lnTo>
                    <a:pt x="39" y="954"/>
                  </a:lnTo>
                  <a:lnTo>
                    <a:pt x="43" y="982"/>
                  </a:lnTo>
                  <a:lnTo>
                    <a:pt x="55" y="1001"/>
                  </a:lnTo>
                  <a:lnTo>
                    <a:pt x="71" y="1021"/>
                  </a:lnTo>
                  <a:lnTo>
                    <a:pt x="106" y="1025"/>
                  </a:lnTo>
                  <a:lnTo>
                    <a:pt x="146" y="1017"/>
                  </a:lnTo>
                  <a:lnTo>
                    <a:pt x="181" y="989"/>
                  </a:lnTo>
                  <a:lnTo>
                    <a:pt x="212" y="946"/>
                  </a:lnTo>
                  <a:lnTo>
                    <a:pt x="236" y="899"/>
                  </a:lnTo>
                  <a:lnTo>
                    <a:pt x="244" y="844"/>
                  </a:lnTo>
                  <a:lnTo>
                    <a:pt x="236" y="813"/>
                  </a:lnTo>
                  <a:lnTo>
                    <a:pt x="220" y="781"/>
                  </a:lnTo>
                  <a:lnTo>
                    <a:pt x="106" y="632"/>
                  </a:lnTo>
                  <a:close/>
                  <a:moveTo>
                    <a:pt x="271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91" y="11"/>
                  </a:lnTo>
                  <a:lnTo>
                    <a:pt x="291" y="23"/>
                  </a:lnTo>
                  <a:lnTo>
                    <a:pt x="287" y="27"/>
                  </a:lnTo>
                  <a:lnTo>
                    <a:pt x="283" y="31"/>
                  </a:lnTo>
                  <a:lnTo>
                    <a:pt x="275" y="31"/>
                  </a:lnTo>
                  <a:lnTo>
                    <a:pt x="271" y="31"/>
                  </a:lnTo>
                  <a:lnTo>
                    <a:pt x="228" y="51"/>
                  </a:lnTo>
                  <a:lnTo>
                    <a:pt x="189" y="86"/>
                  </a:lnTo>
                  <a:lnTo>
                    <a:pt x="157" y="133"/>
                  </a:lnTo>
                  <a:lnTo>
                    <a:pt x="126" y="192"/>
                  </a:lnTo>
                  <a:lnTo>
                    <a:pt x="102" y="255"/>
                  </a:lnTo>
                  <a:lnTo>
                    <a:pt x="91" y="318"/>
                  </a:lnTo>
                  <a:lnTo>
                    <a:pt x="83" y="381"/>
                  </a:lnTo>
                  <a:lnTo>
                    <a:pt x="87" y="400"/>
                  </a:lnTo>
                  <a:lnTo>
                    <a:pt x="91" y="428"/>
                  </a:lnTo>
                  <a:lnTo>
                    <a:pt x="98" y="459"/>
                  </a:lnTo>
                  <a:lnTo>
                    <a:pt x="122" y="487"/>
                  </a:lnTo>
                  <a:lnTo>
                    <a:pt x="189" y="369"/>
                  </a:lnTo>
                  <a:lnTo>
                    <a:pt x="259" y="275"/>
                  </a:lnTo>
                  <a:lnTo>
                    <a:pt x="334" y="200"/>
                  </a:lnTo>
                  <a:lnTo>
                    <a:pt x="405" y="145"/>
                  </a:lnTo>
                  <a:lnTo>
                    <a:pt x="475" y="106"/>
                  </a:lnTo>
                  <a:lnTo>
                    <a:pt x="538" y="82"/>
                  </a:lnTo>
                  <a:lnTo>
                    <a:pt x="597" y="70"/>
                  </a:lnTo>
                  <a:lnTo>
                    <a:pt x="652" y="66"/>
                  </a:lnTo>
                  <a:lnTo>
                    <a:pt x="715" y="74"/>
                  </a:lnTo>
                  <a:lnTo>
                    <a:pt x="770" y="102"/>
                  </a:lnTo>
                  <a:lnTo>
                    <a:pt x="809" y="141"/>
                  </a:lnTo>
                  <a:lnTo>
                    <a:pt x="841" y="188"/>
                  </a:lnTo>
                  <a:lnTo>
                    <a:pt x="856" y="247"/>
                  </a:lnTo>
                  <a:lnTo>
                    <a:pt x="864" y="306"/>
                  </a:lnTo>
                  <a:lnTo>
                    <a:pt x="852" y="396"/>
                  </a:lnTo>
                  <a:lnTo>
                    <a:pt x="825" y="483"/>
                  </a:lnTo>
                  <a:lnTo>
                    <a:pt x="778" y="565"/>
                  </a:lnTo>
                  <a:lnTo>
                    <a:pt x="719" y="632"/>
                  </a:lnTo>
                  <a:lnTo>
                    <a:pt x="648" y="687"/>
                  </a:lnTo>
                  <a:lnTo>
                    <a:pt x="574" y="722"/>
                  </a:lnTo>
                  <a:lnTo>
                    <a:pt x="499" y="734"/>
                  </a:lnTo>
                  <a:lnTo>
                    <a:pt x="448" y="730"/>
                  </a:lnTo>
                  <a:lnTo>
                    <a:pt x="409" y="711"/>
                  </a:lnTo>
                  <a:lnTo>
                    <a:pt x="377" y="679"/>
                  </a:lnTo>
                  <a:lnTo>
                    <a:pt x="362" y="644"/>
                  </a:lnTo>
                  <a:lnTo>
                    <a:pt x="354" y="601"/>
                  </a:lnTo>
                  <a:lnTo>
                    <a:pt x="358" y="577"/>
                  </a:lnTo>
                  <a:lnTo>
                    <a:pt x="362" y="557"/>
                  </a:lnTo>
                  <a:lnTo>
                    <a:pt x="377" y="538"/>
                  </a:lnTo>
                  <a:lnTo>
                    <a:pt x="401" y="530"/>
                  </a:lnTo>
                  <a:lnTo>
                    <a:pt x="409" y="534"/>
                  </a:lnTo>
                  <a:lnTo>
                    <a:pt x="417" y="534"/>
                  </a:lnTo>
                  <a:lnTo>
                    <a:pt x="424" y="542"/>
                  </a:lnTo>
                  <a:lnTo>
                    <a:pt x="424" y="546"/>
                  </a:lnTo>
                  <a:lnTo>
                    <a:pt x="428" y="550"/>
                  </a:lnTo>
                  <a:lnTo>
                    <a:pt x="428" y="557"/>
                  </a:lnTo>
                  <a:lnTo>
                    <a:pt x="428" y="557"/>
                  </a:lnTo>
                  <a:lnTo>
                    <a:pt x="428" y="561"/>
                  </a:lnTo>
                  <a:lnTo>
                    <a:pt x="428" y="565"/>
                  </a:lnTo>
                  <a:lnTo>
                    <a:pt x="428" y="573"/>
                  </a:lnTo>
                  <a:lnTo>
                    <a:pt x="424" y="581"/>
                  </a:lnTo>
                  <a:lnTo>
                    <a:pt x="417" y="589"/>
                  </a:lnTo>
                  <a:lnTo>
                    <a:pt x="409" y="593"/>
                  </a:lnTo>
                  <a:lnTo>
                    <a:pt x="393" y="597"/>
                  </a:lnTo>
                  <a:lnTo>
                    <a:pt x="401" y="636"/>
                  </a:lnTo>
                  <a:lnTo>
                    <a:pt x="413" y="663"/>
                  </a:lnTo>
                  <a:lnTo>
                    <a:pt x="432" y="679"/>
                  </a:lnTo>
                  <a:lnTo>
                    <a:pt x="452" y="691"/>
                  </a:lnTo>
                  <a:lnTo>
                    <a:pt x="475" y="699"/>
                  </a:lnTo>
                  <a:lnTo>
                    <a:pt x="495" y="699"/>
                  </a:lnTo>
                  <a:lnTo>
                    <a:pt x="530" y="695"/>
                  </a:lnTo>
                  <a:lnTo>
                    <a:pt x="566" y="683"/>
                  </a:lnTo>
                  <a:lnTo>
                    <a:pt x="609" y="656"/>
                  </a:lnTo>
                  <a:lnTo>
                    <a:pt x="648" y="612"/>
                  </a:lnTo>
                  <a:lnTo>
                    <a:pt x="687" y="550"/>
                  </a:lnTo>
                  <a:lnTo>
                    <a:pt x="711" y="502"/>
                  </a:lnTo>
                  <a:lnTo>
                    <a:pt x="735" y="443"/>
                  </a:lnTo>
                  <a:lnTo>
                    <a:pt x="750" y="377"/>
                  </a:lnTo>
                  <a:lnTo>
                    <a:pt x="762" y="310"/>
                  </a:lnTo>
                  <a:lnTo>
                    <a:pt x="766" y="255"/>
                  </a:lnTo>
                  <a:lnTo>
                    <a:pt x="766" y="216"/>
                  </a:lnTo>
                  <a:lnTo>
                    <a:pt x="754" y="180"/>
                  </a:lnTo>
                  <a:lnTo>
                    <a:pt x="742" y="149"/>
                  </a:lnTo>
                  <a:lnTo>
                    <a:pt x="719" y="121"/>
                  </a:lnTo>
                  <a:lnTo>
                    <a:pt x="687" y="106"/>
                  </a:lnTo>
                  <a:lnTo>
                    <a:pt x="648" y="102"/>
                  </a:lnTo>
                  <a:lnTo>
                    <a:pt x="609" y="102"/>
                  </a:lnTo>
                  <a:lnTo>
                    <a:pt x="566" y="114"/>
                  </a:lnTo>
                  <a:lnTo>
                    <a:pt x="511" y="129"/>
                  </a:lnTo>
                  <a:lnTo>
                    <a:pt x="456" y="157"/>
                  </a:lnTo>
                  <a:lnTo>
                    <a:pt x="393" y="196"/>
                  </a:lnTo>
                  <a:lnTo>
                    <a:pt x="330" y="251"/>
                  </a:lnTo>
                  <a:lnTo>
                    <a:pt x="267" y="322"/>
                  </a:lnTo>
                  <a:lnTo>
                    <a:pt x="208" y="412"/>
                  </a:lnTo>
                  <a:lnTo>
                    <a:pt x="149" y="522"/>
                  </a:lnTo>
                  <a:lnTo>
                    <a:pt x="149" y="522"/>
                  </a:lnTo>
                  <a:lnTo>
                    <a:pt x="149" y="522"/>
                  </a:lnTo>
                  <a:lnTo>
                    <a:pt x="149" y="522"/>
                  </a:lnTo>
                  <a:lnTo>
                    <a:pt x="169" y="550"/>
                  </a:lnTo>
                  <a:lnTo>
                    <a:pt x="197" y="585"/>
                  </a:lnTo>
                  <a:lnTo>
                    <a:pt x="224" y="620"/>
                  </a:lnTo>
                  <a:lnTo>
                    <a:pt x="244" y="652"/>
                  </a:lnTo>
                  <a:lnTo>
                    <a:pt x="275" y="687"/>
                  </a:lnTo>
                  <a:lnTo>
                    <a:pt x="295" y="715"/>
                  </a:lnTo>
                  <a:lnTo>
                    <a:pt x="307" y="742"/>
                  </a:lnTo>
                  <a:lnTo>
                    <a:pt x="314" y="766"/>
                  </a:lnTo>
                  <a:lnTo>
                    <a:pt x="314" y="797"/>
                  </a:lnTo>
                  <a:lnTo>
                    <a:pt x="307" y="860"/>
                  </a:lnTo>
                  <a:lnTo>
                    <a:pt x="283" y="923"/>
                  </a:lnTo>
                  <a:lnTo>
                    <a:pt x="248" y="978"/>
                  </a:lnTo>
                  <a:lnTo>
                    <a:pt x="208" y="1021"/>
                  </a:lnTo>
                  <a:lnTo>
                    <a:pt x="157" y="1048"/>
                  </a:lnTo>
                  <a:lnTo>
                    <a:pt x="106" y="1060"/>
                  </a:lnTo>
                  <a:lnTo>
                    <a:pt x="63" y="1052"/>
                  </a:lnTo>
                  <a:lnTo>
                    <a:pt x="36" y="1037"/>
                  </a:lnTo>
                  <a:lnTo>
                    <a:pt x="12" y="1005"/>
                  </a:lnTo>
                  <a:lnTo>
                    <a:pt x="4" y="974"/>
                  </a:lnTo>
                  <a:lnTo>
                    <a:pt x="0" y="934"/>
                  </a:lnTo>
                  <a:lnTo>
                    <a:pt x="4" y="891"/>
                  </a:lnTo>
                  <a:lnTo>
                    <a:pt x="12" y="836"/>
                  </a:lnTo>
                  <a:lnTo>
                    <a:pt x="24" y="773"/>
                  </a:lnTo>
                  <a:lnTo>
                    <a:pt x="39" y="711"/>
                  </a:lnTo>
                  <a:lnTo>
                    <a:pt x="59" y="648"/>
                  </a:lnTo>
                  <a:lnTo>
                    <a:pt x="75" y="593"/>
                  </a:lnTo>
                  <a:lnTo>
                    <a:pt x="55" y="565"/>
                  </a:lnTo>
                  <a:lnTo>
                    <a:pt x="36" y="538"/>
                  </a:lnTo>
                  <a:lnTo>
                    <a:pt x="24" y="510"/>
                  </a:lnTo>
                  <a:lnTo>
                    <a:pt x="16" y="471"/>
                  </a:lnTo>
                  <a:lnTo>
                    <a:pt x="12" y="424"/>
                  </a:lnTo>
                  <a:lnTo>
                    <a:pt x="20" y="334"/>
                  </a:lnTo>
                  <a:lnTo>
                    <a:pt x="43" y="247"/>
                  </a:lnTo>
                  <a:lnTo>
                    <a:pt x="79" y="169"/>
                  </a:lnTo>
                  <a:lnTo>
                    <a:pt x="122" y="102"/>
                  </a:lnTo>
                  <a:lnTo>
                    <a:pt x="169" y="47"/>
                  </a:lnTo>
                  <a:lnTo>
                    <a:pt x="220" y="11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214" y="3310"/>
              <a:ext cx="369" cy="159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1" y="8"/>
                </a:cxn>
                <a:cxn ang="0">
                  <a:pos x="59" y="28"/>
                </a:cxn>
                <a:cxn ang="0">
                  <a:pos x="90" y="59"/>
                </a:cxn>
                <a:cxn ang="0">
                  <a:pos x="133" y="102"/>
                </a:cxn>
                <a:cxn ang="0">
                  <a:pos x="177" y="157"/>
                </a:cxn>
                <a:cxn ang="0">
                  <a:pos x="224" y="224"/>
                </a:cxn>
                <a:cxn ang="0">
                  <a:pos x="267" y="303"/>
                </a:cxn>
                <a:cxn ang="0">
                  <a:pos x="318" y="436"/>
                </a:cxn>
                <a:cxn ang="0">
                  <a:pos x="349" y="570"/>
                </a:cxn>
                <a:cxn ang="0">
                  <a:pos x="365" y="692"/>
                </a:cxn>
                <a:cxn ang="0">
                  <a:pos x="369" y="798"/>
                </a:cxn>
                <a:cxn ang="0">
                  <a:pos x="369" y="798"/>
                </a:cxn>
                <a:cxn ang="0">
                  <a:pos x="365" y="904"/>
                </a:cxn>
                <a:cxn ang="0">
                  <a:pos x="349" y="1022"/>
                </a:cxn>
                <a:cxn ang="0">
                  <a:pos x="322" y="1151"/>
                </a:cxn>
                <a:cxn ang="0">
                  <a:pos x="271" y="1281"/>
                </a:cxn>
                <a:cxn ang="0">
                  <a:pos x="228" y="1363"/>
                </a:cxn>
                <a:cxn ang="0">
                  <a:pos x="181" y="1430"/>
                </a:cxn>
                <a:cxn ang="0">
                  <a:pos x="137" y="1489"/>
                </a:cxn>
                <a:cxn ang="0">
                  <a:pos x="94" y="1532"/>
                </a:cxn>
                <a:cxn ang="0">
                  <a:pos x="59" y="1564"/>
                </a:cxn>
                <a:cxn ang="0">
                  <a:pos x="31" y="1583"/>
                </a:cxn>
                <a:cxn ang="0">
                  <a:pos x="20" y="1591"/>
                </a:cxn>
                <a:cxn ang="0">
                  <a:pos x="8" y="1591"/>
                </a:cxn>
                <a:cxn ang="0">
                  <a:pos x="4" y="1583"/>
                </a:cxn>
                <a:cxn ang="0">
                  <a:pos x="0" y="1575"/>
                </a:cxn>
                <a:cxn ang="0">
                  <a:pos x="0" y="1575"/>
                </a:cxn>
                <a:cxn ang="0">
                  <a:pos x="0" y="1572"/>
                </a:cxn>
                <a:cxn ang="0">
                  <a:pos x="4" y="1568"/>
                </a:cxn>
                <a:cxn ang="0">
                  <a:pos x="8" y="1564"/>
                </a:cxn>
                <a:cxn ang="0">
                  <a:pos x="16" y="1556"/>
                </a:cxn>
                <a:cxn ang="0">
                  <a:pos x="24" y="1548"/>
                </a:cxn>
                <a:cxn ang="0">
                  <a:pos x="98" y="1458"/>
                </a:cxn>
                <a:cxn ang="0">
                  <a:pos x="161" y="1359"/>
                </a:cxn>
                <a:cxn ang="0">
                  <a:pos x="208" y="1253"/>
                </a:cxn>
                <a:cxn ang="0">
                  <a:pos x="240" y="1143"/>
                </a:cxn>
                <a:cxn ang="0">
                  <a:pos x="263" y="1029"/>
                </a:cxn>
                <a:cxn ang="0">
                  <a:pos x="275" y="912"/>
                </a:cxn>
                <a:cxn ang="0">
                  <a:pos x="279" y="798"/>
                </a:cxn>
                <a:cxn ang="0">
                  <a:pos x="271" y="637"/>
                </a:cxn>
                <a:cxn ang="0">
                  <a:pos x="247" y="491"/>
                </a:cxn>
                <a:cxn ang="0">
                  <a:pos x="212" y="358"/>
                </a:cxn>
                <a:cxn ang="0">
                  <a:pos x="165" y="244"/>
                </a:cxn>
                <a:cxn ang="0">
                  <a:pos x="102" y="142"/>
                </a:cxn>
                <a:cxn ang="0">
                  <a:pos x="31" y="55"/>
                </a:cxn>
                <a:cxn ang="0">
                  <a:pos x="20" y="44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20" y="0"/>
                </a:cxn>
              </a:cxnLst>
              <a:rect l="0" t="0" r="r" b="b"/>
              <a:pathLst>
                <a:path w="369" h="1591">
                  <a:moveTo>
                    <a:pt x="20" y="0"/>
                  </a:moveTo>
                  <a:lnTo>
                    <a:pt x="31" y="8"/>
                  </a:lnTo>
                  <a:lnTo>
                    <a:pt x="59" y="28"/>
                  </a:lnTo>
                  <a:lnTo>
                    <a:pt x="90" y="59"/>
                  </a:lnTo>
                  <a:lnTo>
                    <a:pt x="133" y="102"/>
                  </a:lnTo>
                  <a:lnTo>
                    <a:pt x="177" y="157"/>
                  </a:lnTo>
                  <a:lnTo>
                    <a:pt x="224" y="224"/>
                  </a:lnTo>
                  <a:lnTo>
                    <a:pt x="267" y="303"/>
                  </a:lnTo>
                  <a:lnTo>
                    <a:pt x="318" y="436"/>
                  </a:lnTo>
                  <a:lnTo>
                    <a:pt x="349" y="570"/>
                  </a:lnTo>
                  <a:lnTo>
                    <a:pt x="365" y="692"/>
                  </a:lnTo>
                  <a:lnTo>
                    <a:pt x="369" y="798"/>
                  </a:lnTo>
                  <a:lnTo>
                    <a:pt x="369" y="798"/>
                  </a:lnTo>
                  <a:lnTo>
                    <a:pt x="365" y="904"/>
                  </a:lnTo>
                  <a:lnTo>
                    <a:pt x="349" y="1022"/>
                  </a:lnTo>
                  <a:lnTo>
                    <a:pt x="322" y="1151"/>
                  </a:lnTo>
                  <a:lnTo>
                    <a:pt x="271" y="1281"/>
                  </a:lnTo>
                  <a:lnTo>
                    <a:pt x="228" y="1363"/>
                  </a:lnTo>
                  <a:lnTo>
                    <a:pt x="181" y="1430"/>
                  </a:lnTo>
                  <a:lnTo>
                    <a:pt x="137" y="1489"/>
                  </a:lnTo>
                  <a:lnTo>
                    <a:pt x="94" y="1532"/>
                  </a:lnTo>
                  <a:lnTo>
                    <a:pt x="59" y="1564"/>
                  </a:lnTo>
                  <a:lnTo>
                    <a:pt x="31" y="1583"/>
                  </a:lnTo>
                  <a:lnTo>
                    <a:pt x="20" y="1591"/>
                  </a:lnTo>
                  <a:lnTo>
                    <a:pt x="8" y="1591"/>
                  </a:lnTo>
                  <a:lnTo>
                    <a:pt x="4" y="1583"/>
                  </a:lnTo>
                  <a:lnTo>
                    <a:pt x="0" y="1575"/>
                  </a:lnTo>
                  <a:lnTo>
                    <a:pt x="0" y="1575"/>
                  </a:lnTo>
                  <a:lnTo>
                    <a:pt x="0" y="1572"/>
                  </a:lnTo>
                  <a:lnTo>
                    <a:pt x="4" y="1568"/>
                  </a:lnTo>
                  <a:lnTo>
                    <a:pt x="8" y="1564"/>
                  </a:lnTo>
                  <a:lnTo>
                    <a:pt x="16" y="1556"/>
                  </a:lnTo>
                  <a:lnTo>
                    <a:pt x="24" y="1548"/>
                  </a:lnTo>
                  <a:lnTo>
                    <a:pt x="98" y="1458"/>
                  </a:lnTo>
                  <a:lnTo>
                    <a:pt x="161" y="1359"/>
                  </a:lnTo>
                  <a:lnTo>
                    <a:pt x="208" y="1253"/>
                  </a:lnTo>
                  <a:lnTo>
                    <a:pt x="240" y="1143"/>
                  </a:lnTo>
                  <a:lnTo>
                    <a:pt x="263" y="1029"/>
                  </a:lnTo>
                  <a:lnTo>
                    <a:pt x="275" y="912"/>
                  </a:lnTo>
                  <a:lnTo>
                    <a:pt x="279" y="798"/>
                  </a:lnTo>
                  <a:lnTo>
                    <a:pt x="271" y="637"/>
                  </a:lnTo>
                  <a:lnTo>
                    <a:pt x="247" y="491"/>
                  </a:lnTo>
                  <a:lnTo>
                    <a:pt x="212" y="358"/>
                  </a:lnTo>
                  <a:lnTo>
                    <a:pt x="165" y="244"/>
                  </a:lnTo>
                  <a:lnTo>
                    <a:pt x="102" y="142"/>
                  </a:lnTo>
                  <a:lnTo>
                    <a:pt x="31" y="55"/>
                  </a:lnTo>
                  <a:lnTo>
                    <a:pt x="20" y="44"/>
                  </a:lnTo>
                  <a:lnTo>
                    <a:pt x="12" y="36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8"/>
                  </a:lnTo>
                  <a:lnTo>
                    <a:pt x="8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 noEditPoints="1"/>
            </p:cNvSpPr>
            <p:nvPr/>
          </p:nvSpPr>
          <p:spPr bwMode="auto">
            <a:xfrm>
              <a:off x="5290" y="3923"/>
              <a:ext cx="1056" cy="369"/>
            </a:xfrm>
            <a:custGeom>
              <a:avLst/>
              <a:gdLst/>
              <a:ahLst/>
              <a:cxnLst>
                <a:cxn ang="0">
                  <a:pos x="51" y="306"/>
                </a:cxn>
                <a:cxn ang="0">
                  <a:pos x="1001" y="306"/>
                </a:cxn>
                <a:cxn ang="0">
                  <a:pos x="1013" y="306"/>
                </a:cxn>
                <a:cxn ang="0">
                  <a:pos x="1025" y="306"/>
                </a:cxn>
                <a:cxn ang="0">
                  <a:pos x="1033" y="310"/>
                </a:cxn>
                <a:cxn ang="0">
                  <a:pos x="1045" y="310"/>
                </a:cxn>
                <a:cxn ang="0">
                  <a:pos x="1053" y="318"/>
                </a:cxn>
                <a:cxn ang="0">
                  <a:pos x="1056" y="326"/>
                </a:cxn>
                <a:cxn ang="0">
                  <a:pos x="1056" y="338"/>
                </a:cxn>
                <a:cxn ang="0">
                  <a:pos x="1056" y="350"/>
                </a:cxn>
                <a:cxn ang="0">
                  <a:pos x="1053" y="358"/>
                </a:cxn>
                <a:cxn ang="0">
                  <a:pos x="1045" y="361"/>
                </a:cxn>
                <a:cxn ang="0">
                  <a:pos x="1033" y="365"/>
                </a:cxn>
                <a:cxn ang="0">
                  <a:pos x="1025" y="369"/>
                </a:cxn>
                <a:cxn ang="0">
                  <a:pos x="1013" y="369"/>
                </a:cxn>
                <a:cxn ang="0">
                  <a:pos x="1005" y="369"/>
                </a:cxn>
                <a:cxn ang="0">
                  <a:pos x="51" y="369"/>
                </a:cxn>
                <a:cxn ang="0">
                  <a:pos x="43" y="369"/>
                </a:cxn>
                <a:cxn ang="0">
                  <a:pos x="31" y="369"/>
                </a:cxn>
                <a:cxn ang="0">
                  <a:pos x="24" y="365"/>
                </a:cxn>
                <a:cxn ang="0">
                  <a:pos x="12" y="361"/>
                </a:cxn>
                <a:cxn ang="0">
                  <a:pos x="8" y="358"/>
                </a:cxn>
                <a:cxn ang="0">
                  <a:pos x="0" y="350"/>
                </a:cxn>
                <a:cxn ang="0">
                  <a:pos x="0" y="338"/>
                </a:cxn>
                <a:cxn ang="0">
                  <a:pos x="0" y="326"/>
                </a:cxn>
                <a:cxn ang="0">
                  <a:pos x="8" y="318"/>
                </a:cxn>
                <a:cxn ang="0">
                  <a:pos x="12" y="310"/>
                </a:cxn>
                <a:cxn ang="0">
                  <a:pos x="24" y="310"/>
                </a:cxn>
                <a:cxn ang="0">
                  <a:pos x="31" y="306"/>
                </a:cxn>
                <a:cxn ang="0">
                  <a:pos x="43" y="306"/>
                </a:cxn>
                <a:cxn ang="0">
                  <a:pos x="51" y="306"/>
                </a:cxn>
                <a:cxn ang="0">
                  <a:pos x="51" y="0"/>
                </a:cxn>
                <a:cxn ang="0">
                  <a:pos x="1005" y="0"/>
                </a:cxn>
                <a:cxn ang="0">
                  <a:pos x="1013" y="0"/>
                </a:cxn>
                <a:cxn ang="0">
                  <a:pos x="1025" y="0"/>
                </a:cxn>
                <a:cxn ang="0">
                  <a:pos x="1033" y="0"/>
                </a:cxn>
                <a:cxn ang="0">
                  <a:pos x="1045" y="4"/>
                </a:cxn>
                <a:cxn ang="0">
                  <a:pos x="1053" y="8"/>
                </a:cxn>
                <a:cxn ang="0">
                  <a:pos x="1056" y="16"/>
                </a:cxn>
                <a:cxn ang="0">
                  <a:pos x="1056" y="28"/>
                </a:cxn>
                <a:cxn ang="0">
                  <a:pos x="1056" y="39"/>
                </a:cxn>
                <a:cxn ang="0">
                  <a:pos x="1053" y="47"/>
                </a:cxn>
                <a:cxn ang="0">
                  <a:pos x="1045" y="55"/>
                </a:cxn>
                <a:cxn ang="0">
                  <a:pos x="1033" y="55"/>
                </a:cxn>
                <a:cxn ang="0">
                  <a:pos x="1025" y="59"/>
                </a:cxn>
                <a:cxn ang="0">
                  <a:pos x="1013" y="59"/>
                </a:cxn>
                <a:cxn ang="0">
                  <a:pos x="1001" y="59"/>
                </a:cxn>
                <a:cxn ang="0">
                  <a:pos x="51" y="59"/>
                </a:cxn>
                <a:cxn ang="0">
                  <a:pos x="43" y="59"/>
                </a:cxn>
                <a:cxn ang="0">
                  <a:pos x="31" y="59"/>
                </a:cxn>
                <a:cxn ang="0">
                  <a:pos x="24" y="55"/>
                </a:cxn>
                <a:cxn ang="0">
                  <a:pos x="12" y="55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0" y="28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24" y="0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1" y="0"/>
                </a:cxn>
              </a:cxnLst>
              <a:rect l="0" t="0" r="r" b="b"/>
              <a:pathLst>
                <a:path w="1056" h="369">
                  <a:moveTo>
                    <a:pt x="51" y="306"/>
                  </a:moveTo>
                  <a:lnTo>
                    <a:pt x="1001" y="306"/>
                  </a:lnTo>
                  <a:lnTo>
                    <a:pt x="1013" y="306"/>
                  </a:lnTo>
                  <a:lnTo>
                    <a:pt x="1025" y="306"/>
                  </a:lnTo>
                  <a:lnTo>
                    <a:pt x="1033" y="310"/>
                  </a:lnTo>
                  <a:lnTo>
                    <a:pt x="1045" y="310"/>
                  </a:lnTo>
                  <a:lnTo>
                    <a:pt x="1053" y="318"/>
                  </a:lnTo>
                  <a:lnTo>
                    <a:pt x="1056" y="326"/>
                  </a:lnTo>
                  <a:lnTo>
                    <a:pt x="1056" y="338"/>
                  </a:lnTo>
                  <a:lnTo>
                    <a:pt x="1056" y="350"/>
                  </a:lnTo>
                  <a:lnTo>
                    <a:pt x="1053" y="358"/>
                  </a:lnTo>
                  <a:lnTo>
                    <a:pt x="1045" y="361"/>
                  </a:lnTo>
                  <a:lnTo>
                    <a:pt x="1033" y="365"/>
                  </a:lnTo>
                  <a:lnTo>
                    <a:pt x="1025" y="369"/>
                  </a:lnTo>
                  <a:lnTo>
                    <a:pt x="1013" y="369"/>
                  </a:lnTo>
                  <a:lnTo>
                    <a:pt x="1005" y="369"/>
                  </a:lnTo>
                  <a:lnTo>
                    <a:pt x="51" y="369"/>
                  </a:lnTo>
                  <a:lnTo>
                    <a:pt x="43" y="369"/>
                  </a:lnTo>
                  <a:lnTo>
                    <a:pt x="31" y="369"/>
                  </a:lnTo>
                  <a:lnTo>
                    <a:pt x="24" y="365"/>
                  </a:lnTo>
                  <a:lnTo>
                    <a:pt x="12" y="361"/>
                  </a:lnTo>
                  <a:lnTo>
                    <a:pt x="8" y="358"/>
                  </a:lnTo>
                  <a:lnTo>
                    <a:pt x="0" y="350"/>
                  </a:lnTo>
                  <a:lnTo>
                    <a:pt x="0" y="338"/>
                  </a:lnTo>
                  <a:lnTo>
                    <a:pt x="0" y="326"/>
                  </a:lnTo>
                  <a:lnTo>
                    <a:pt x="8" y="318"/>
                  </a:lnTo>
                  <a:lnTo>
                    <a:pt x="12" y="310"/>
                  </a:lnTo>
                  <a:lnTo>
                    <a:pt x="24" y="310"/>
                  </a:lnTo>
                  <a:lnTo>
                    <a:pt x="31" y="306"/>
                  </a:lnTo>
                  <a:lnTo>
                    <a:pt x="43" y="306"/>
                  </a:lnTo>
                  <a:lnTo>
                    <a:pt x="51" y="306"/>
                  </a:lnTo>
                  <a:close/>
                  <a:moveTo>
                    <a:pt x="51" y="0"/>
                  </a:moveTo>
                  <a:lnTo>
                    <a:pt x="1005" y="0"/>
                  </a:lnTo>
                  <a:lnTo>
                    <a:pt x="1013" y="0"/>
                  </a:lnTo>
                  <a:lnTo>
                    <a:pt x="1025" y="0"/>
                  </a:lnTo>
                  <a:lnTo>
                    <a:pt x="1033" y="0"/>
                  </a:lnTo>
                  <a:lnTo>
                    <a:pt x="1045" y="4"/>
                  </a:lnTo>
                  <a:lnTo>
                    <a:pt x="1053" y="8"/>
                  </a:lnTo>
                  <a:lnTo>
                    <a:pt x="1056" y="16"/>
                  </a:lnTo>
                  <a:lnTo>
                    <a:pt x="1056" y="28"/>
                  </a:lnTo>
                  <a:lnTo>
                    <a:pt x="1056" y="39"/>
                  </a:lnTo>
                  <a:lnTo>
                    <a:pt x="1053" y="47"/>
                  </a:lnTo>
                  <a:lnTo>
                    <a:pt x="1045" y="55"/>
                  </a:lnTo>
                  <a:lnTo>
                    <a:pt x="1033" y="55"/>
                  </a:lnTo>
                  <a:lnTo>
                    <a:pt x="1025" y="59"/>
                  </a:lnTo>
                  <a:lnTo>
                    <a:pt x="1013" y="59"/>
                  </a:lnTo>
                  <a:lnTo>
                    <a:pt x="1001" y="59"/>
                  </a:lnTo>
                  <a:lnTo>
                    <a:pt x="51" y="59"/>
                  </a:lnTo>
                  <a:lnTo>
                    <a:pt x="43" y="59"/>
                  </a:lnTo>
                  <a:lnTo>
                    <a:pt x="31" y="59"/>
                  </a:lnTo>
                  <a:lnTo>
                    <a:pt x="24" y="55"/>
                  </a:lnTo>
                  <a:lnTo>
                    <a:pt x="12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2" y="4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6959" y="3314"/>
              <a:ext cx="1500" cy="1591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1363" y="0"/>
                </a:cxn>
                <a:cxn ang="0">
                  <a:pos x="1500" y="373"/>
                </a:cxn>
                <a:cxn ang="0">
                  <a:pos x="1461" y="373"/>
                </a:cxn>
                <a:cxn ang="0">
                  <a:pos x="1426" y="299"/>
                </a:cxn>
                <a:cxn ang="0">
                  <a:pos x="1379" y="236"/>
                </a:cxn>
                <a:cxn ang="0">
                  <a:pos x="1324" y="185"/>
                </a:cxn>
                <a:cxn ang="0">
                  <a:pos x="1261" y="146"/>
                </a:cxn>
                <a:cxn ang="0">
                  <a:pos x="1194" y="118"/>
                </a:cxn>
                <a:cxn ang="0">
                  <a:pos x="1123" y="95"/>
                </a:cxn>
                <a:cxn ang="0">
                  <a:pos x="1053" y="79"/>
                </a:cxn>
                <a:cxn ang="0">
                  <a:pos x="986" y="71"/>
                </a:cxn>
                <a:cxn ang="0">
                  <a:pos x="919" y="63"/>
                </a:cxn>
                <a:cxn ang="0">
                  <a:pos x="856" y="63"/>
                </a:cxn>
                <a:cxn ang="0">
                  <a:pos x="805" y="63"/>
                </a:cxn>
                <a:cxn ang="0">
                  <a:pos x="173" y="63"/>
                </a:cxn>
                <a:cxn ang="0">
                  <a:pos x="687" y="770"/>
                </a:cxn>
                <a:cxn ang="0">
                  <a:pos x="695" y="778"/>
                </a:cxn>
                <a:cxn ang="0">
                  <a:pos x="699" y="786"/>
                </a:cxn>
                <a:cxn ang="0">
                  <a:pos x="699" y="786"/>
                </a:cxn>
                <a:cxn ang="0">
                  <a:pos x="699" y="790"/>
                </a:cxn>
                <a:cxn ang="0">
                  <a:pos x="703" y="794"/>
                </a:cxn>
                <a:cxn ang="0">
                  <a:pos x="699" y="798"/>
                </a:cxn>
                <a:cxn ang="0">
                  <a:pos x="699" y="802"/>
                </a:cxn>
                <a:cxn ang="0">
                  <a:pos x="695" y="809"/>
                </a:cxn>
                <a:cxn ang="0">
                  <a:pos x="687" y="821"/>
                </a:cxn>
                <a:cxn ang="0">
                  <a:pos x="134" y="1501"/>
                </a:cxn>
                <a:cxn ang="0">
                  <a:pos x="813" y="1501"/>
                </a:cxn>
                <a:cxn ang="0">
                  <a:pos x="919" y="1501"/>
                </a:cxn>
                <a:cxn ang="0">
                  <a:pos x="1006" y="1493"/>
                </a:cxn>
                <a:cxn ang="0">
                  <a:pos x="1072" y="1481"/>
                </a:cxn>
                <a:cxn ang="0">
                  <a:pos x="1123" y="1469"/>
                </a:cxn>
                <a:cxn ang="0">
                  <a:pos x="1159" y="1461"/>
                </a:cxn>
                <a:cxn ang="0">
                  <a:pos x="1178" y="1454"/>
                </a:cxn>
                <a:cxn ang="0">
                  <a:pos x="1257" y="1422"/>
                </a:cxn>
                <a:cxn ang="0">
                  <a:pos x="1328" y="1379"/>
                </a:cxn>
                <a:cxn ang="0">
                  <a:pos x="1383" y="1324"/>
                </a:cxn>
                <a:cxn ang="0">
                  <a:pos x="1430" y="1261"/>
                </a:cxn>
                <a:cxn ang="0">
                  <a:pos x="1461" y="1190"/>
                </a:cxn>
                <a:cxn ang="0">
                  <a:pos x="1500" y="1190"/>
                </a:cxn>
                <a:cxn ang="0">
                  <a:pos x="1363" y="1591"/>
                </a:cxn>
                <a:cxn ang="0">
                  <a:pos x="43" y="1591"/>
                </a:cxn>
                <a:cxn ang="0">
                  <a:pos x="28" y="1591"/>
                </a:cxn>
                <a:cxn ang="0">
                  <a:pos x="16" y="1587"/>
                </a:cxn>
                <a:cxn ang="0">
                  <a:pos x="8" y="1587"/>
                </a:cxn>
                <a:cxn ang="0">
                  <a:pos x="4" y="1579"/>
                </a:cxn>
                <a:cxn ang="0">
                  <a:pos x="0" y="1571"/>
                </a:cxn>
                <a:cxn ang="0">
                  <a:pos x="0" y="1568"/>
                </a:cxn>
                <a:cxn ang="0">
                  <a:pos x="4" y="1564"/>
                </a:cxn>
                <a:cxn ang="0">
                  <a:pos x="4" y="1560"/>
                </a:cxn>
                <a:cxn ang="0">
                  <a:pos x="12" y="1556"/>
                </a:cxn>
                <a:cxn ang="0">
                  <a:pos x="16" y="1548"/>
                </a:cxn>
                <a:cxn ang="0">
                  <a:pos x="581" y="849"/>
                </a:cxn>
                <a:cxn ang="0">
                  <a:pos x="581" y="849"/>
                </a:cxn>
                <a:cxn ang="0">
                  <a:pos x="0" y="47"/>
                </a:cxn>
                <a:cxn ang="0">
                  <a:pos x="0" y="28"/>
                </a:cxn>
                <a:cxn ang="0">
                  <a:pos x="4" y="16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8" y="0"/>
                </a:cxn>
                <a:cxn ang="0">
                  <a:pos x="43" y="0"/>
                </a:cxn>
              </a:cxnLst>
              <a:rect l="0" t="0" r="r" b="b"/>
              <a:pathLst>
                <a:path w="1500" h="1591">
                  <a:moveTo>
                    <a:pt x="43" y="0"/>
                  </a:moveTo>
                  <a:lnTo>
                    <a:pt x="1363" y="0"/>
                  </a:lnTo>
                  <a:lnTo>
                    <a:pt x="1500" y="373"/>
                  </a:lnTo>
                  <a:lnTo>
                    <a:pt x="1461" y="373"/>
                  </a:lnTo>
                  <a:lnTo>
                    <a:pt x="1426" y="299"/>
                  </a:lnTo>
                  <a:lnTo>
                    <a:pt x="1379" y="236"/>
                  </a:lnTo>
                  <a:lnTo>
                    <a:pt x="1324" y="185"/>
                  </a:lnTo>
                  <a:lnTo>
                    <a:pt x="1261" y="146"/>
                  </a:lnTo>
                  <a:lnTo>
                    <a:pt x="1194" y="118"/>
                  </a:lnTo>
                  <a:lnTo>
                    <a:pt x="1123" y="95"/>
                  </a:lnTo>
                  <a:lnTo>
                    <a:pt x="1053" y="79"/>
                  </a:lnTo>
                  <a:lnTo>
                    <a:pt x="986" y="71"/>
                  </a:lnTo>
                  <a:lnTo>
                    <a:pt x="919" y="63"/>
                  </a:lnTo>
                  <a:lnTo>
                    <a:pt x="856" y="63"/>
                  </a:lnTo>
                  <a:lnTo>
                    <a:pt x="805" y="63"/>
                  </a:lnTo>
                  <a:lnTo>
                    <a:pt x="173" y="63"/>
                  </a:lnTo>
                  <a:lnTo>
                    <a:pt x="687" y="770"/>
                  </a:lnTo>
                  <a:lnTo>
                    <a:pt x="695" y="778"/>
                  </a:lnTo>
                  <a:lnTo>
                    <a:pt x="699" y="786"/>
                  </a:lnTo>
                  <a:lnTo>
                    <a:pt x="699" y="786"/>
                  </a:lnTo>
                  <a:lnTo>
                    <a:pt x="699" y="790"/>
                  </a:lnTo>
                  <a:lnTo>
                    <a:pt x="703" y="794"/>
                  </a:lnTo>
                  <a:lnTo>
                    <a:pt x="699" y="798"/>
                  </a:lnTo>
                  <a:lnTo>
                    <a:pt x="699" y="802"/>
                  </a:lnTo>
                  <a:lnTo>
                    <a:pt x="695" y="809"/>
                  </a:lnTo>
                  <a:lnTo>
                    <a:pt x="687" y="821"/>
                  </a:lnTo>
                  <a:lnTo>
                    <a:pt x="134" y="1501"/>
                  </a:lnTo>
                  <a:lnTo>
                    <a:pt x="813" y="1501"/>
                  </a:lnTo>
                  <a:lnTo>
                    <a:pt x="919" y="1501"/>
                  </a:lnTo>
                  <a:lnTo>
                    <a:pt x="1006" y="1493"/>
                  </a:lnTo>
                  <a:lnTo>
                    <a:pt x="1072" y="1481"/>
                  </a:lnTo>
                  <a:lnTo>
                    <a:pt x="1123" y="1469"/>
                  </a:lnTo>
                  <a:lnTo>
                    <a:pt x="1159" y="1461"/>
                  </a:lnTo>
                  <a:lnTo>
                    <a:pt x="1178" y="1454"/>
                  </a:lnTo>
                  <a:lnTo>
                    <a:pt x="1257" y="1422"/>
                  </a:lnTo>
                  <a:lnTo>
                    <a:pt x="1328" y="1379"/>
                  </a:lnTo>
                  <a:lnTo>
                    <a:pt x="1383" y="1324"/>
                  </a:lnTo>
                  <a:lnTo>
                    <a:pt x="1430" y="1261"/>
                  </a:lnTo>
                  <a:lnTo>
                    <a:pt x="1461" y="1190"/>
                  </a:lnTo>
                  <a:lnTo>
                    <a:pt x="1500" y="1190"/>
                  </a:lnTo>
                  <a:lnTo>
                    <a:pt x="1363" y="1591"/>
                  </a:lnTo>
                  <a:lnTo>
                    <a:pt x="43" y="1591"/>
                  </a:lnTo>
                  <a:lnTo>
                    <a:pt x="28" y="1591"/>
                  </a:lnTo>
                  <a:lnTo>
                    <a:pt x="16" y="1587"/>
                  </a:lnTo>
                  <a:lnTo>
                    <a:pt x="8" y="1587"/>
                  </a:lnTo>
                  <a:lnTo>
                    <a:pt x="4" y="1579"/>
                  </a:lnTo>
                  <a:lnTo>
                    <a:pt x="0" y="1571"/>
                  </a:lnTo>
                  <a:lnTo>
                    <a:pt x="0" y="1568"/>
                  </a:lnTo>
                  <a:lnTo>
                    <a:pt x="4" y="1564"/>
                  </a:lnTo>
                  <a:lnTo>
                    <a:pt x="4" y="1560"/>
                  </a:lnTo>
                  <a:lnTo>
                    <a:pt x="12" y="1556"/>
                  </a:lnTo>
                  <a:lnTo>
                    <a:pt x="16" y="1548"/>
                  </a:lnTo>
                  <a:lnTo>
                    <a:pt x="581" y="849"/>
                  </a:lnTo>
                  <a:lnTo>
                    <a:pt x="581" y="849"/>
                  </a:lnTo>
                  <a:lnTo>
                    <a:pt x="0" y="47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8636" y="2929"/>
              <a:ext cx="1025" cy="766"/>
            </a:xfrm>
            <a:custGeom>
              <a:avLst/>
              <a:gdLst/>
              <a:ahLst/>
              <a:cxnLst>
                <a:cxn ang="0">
                  <a:pos x="318" y="4"/>
                </a:cxn>
                <a:cxn ang="0">
                  <a:pos x="503" y="0"/>
                </a:cxn>
                <a:cxn ang="0">
                  <a:pos x="522" y="16"/>
                </a:cxn>
                <a:cxn ang="0">
                  <a:pos x="507" y="40"/>
                </a:cxn>
                <a:cxn ang="0">
                  <a:pos x="420" y="47"/>
                </a:cxn>
                <a:cxn ang="0">
                  <a:pos x="302" y="444"/>
                </a:cxn>
                <a:cxn ang="0">
                  <a:pos x="801" y="87"/>
                </a:cxn>
                <a:cxn ang="0">
                  <a:pos x="817" y="47"/>
                </a:cxn>
                <a:cxn ang="0">
                  <a:pos x="789" y="40"/>
                </a:cxn>
                <a:cxn ang="0">
                  <a:pos x="774" y="28"/>
                </a:cxn>
                <a:cxn ang="0">
                  <a:pos x="782" y="4"/>
                </a:cxn>
                <a:cxn ang="0">
                  <a:pos x="829" y="0"/>
                </a:cxn>
                <a:cxn ang="0">
                  <a:pos x="974" y="4"/>
                </a:cxn>
                <a:cxn ang="0">
                  <a:pos x="1025" y="8"/>
                </a:cxn>
                <a:cxn ang="0">
                  <a:pos x="1017" y="36"/>
                </a:cxn>
                <a:cxn ang="0">
                  <a:pos x="962" y="47"/>
                </a:cxn>
                <a:cxn ang="0">
                  <a:pos x="770" y="154"/>
                </a:cxn>
                <a:cxn ang="0">
                  <a:pos x="570" y="295"/>
                </a:cxn>
                <a:cxn ang="0">
                  <a:pos x="562" y="303"/>
                </a:cxn>
                <a:cxn ang="0">
                  <a:pos x="570" y="315"/>
                </a:cxn>
                <a:cxn ang="0">
                  <a:pos x="817" y="727"/>
                </a:cxn>
                <a:cxn ang="0">
                  <a:pos x="856" y="731"/>
                </a:cxn>
                <a:cxn ang="0">
                  <a:pos x="856" y="762"/>
                </a:cxn>
                <a:cxn ang="0">
                  <a:pos x="731" y="762"/>
                </a:cxn>
                <a:cxn ang="0">
                  <a:pos x="585" y="766"/>
                </a:cxn>
                <a:cxn ang="0">
                  <a:pos x="566" y="755"/>
                </a:cxn>
                <a:cxn ang="0">
                  <a:pos x="573" y="731"/>
                </a:cxn>
                <a:cxn ang="0">
                  <a:pos x="605" y="727"/>
                </a:cxn>
                <a:cxn ang="0">
                  <a:pos x="640" y="715"/>
                </a:cxn>
                <a:cxn ang="0">
                  <a:pos x="644" y="692"/>
                </a:cxn>
                <a:cxn ang="0">
                  <a:pos x="291" y="491"/>
                </a:cxn>
                <a:cxn ang="0">
                  <a:pos x="240" y="684"/>
                </a:cxn>
                <a:cxn ang="0">
                  <a:pos x="236" y="719"/>
                </a:cxn>
                <a:cxn ang="0">
                  <a:pos x="275" y="727"/>
                </a:cxn>
                <a:cxn ang="0">
                  <a:pos x="314" y="727"/>
                </a:cxn>
                <a:cxn ang="0">
                  <a:pos x="338" y="743"/>
                </a:cxn>
                <a:cxn ang="0">
                  <a:pos x="326" y="766"/>
                </a:cxn>
                <a:cxn ang="0">
                  <a:pos x="244" y="766"/>
                </a:cxn>
                <a:cxn ang="0">
                  <a:pos x="94" y="766"/>
                </a:cxn>
                <a:cxn ang="0">
                  <a:pos x="4" y="762"/>
                </a:cxn>
                <a:cxn ang="0">
                  <a:pos x="4" y="743"/>
                </a:cxn>
                <a:cxn ang="0">
                  <a:pos x="28" y="727"/>
                </a:cxn>
                <a:cxn ang="0">
                  <a:pos x="122" y="715"/>
                </a:cxn>
                <a:cxn ang="0">
                  <a:pos x="287" y="71"/>
                </a:cxn>
                <a:cxn ang="0">
                  <a:pos x="287" y="51"/>
                </a:cxn>
                <a:cxn ang="0">
                  <a:pos x="251" y="40"/>
                </a:cxn>
                <a:cxn ang="0">
                  <a:pos x="208" y="40"/>
                </a:cxn>
                <a:cxn ang="0">
                  <a:pos x="185" y="24"/>
                </a:cxn>
                <a:cxn ang="0">
                  <a:pos x="200" y="0"/>
                </a:cxn>
              </a:cxnLst>
              <a:rect l="0" t="0" r="r" b="b"/>
              <a:pathLst>
                <a:path w="1025" h="766">
                  <a:moveTo>
                    <a:pt x="208" y="0"/>
                  </a:moveTo>
                  <a:lnTo>
                    <a:pt x="244" y="0"/>
                  </a:lnTo>
                  <a:lnTo>
                    <a:pt x="279" y="4"/>
                  </a:lnTo>
                  <a:lnTo>
                    <a:pt x="318" y="4"/>
                  </a:lnTo>
                  <a:lnTo>
                    <a:pt x="357" y="4"/>
                  </a:lnTo>
                  <a:lnTo>
                    <a:pt x="389" y="4"/>
                  </a:lnTo>
                  <a:lnTo>
                    <a:pt x="471" y="0"/>
                  </a:lnTo>
                  <a:lnTo>
                    <a:pt x="503" y="0"/>
                  </a:lnTo>
                  <a:lnTo>
                    <a:pt x="511" y="0"/>
                  </a:lnTo>
                  <a:lnTo>
                    <a:pt x="518" y="4"/>
                  </a:lnTo>
                  <a:lnTo>
                    <a:pt x="518" y="8"/>
                  </a:lnTo>
                  <a:lnTo>
                    <a:pt x="522" y="16"/>
                  </a:lnTo>
                  <a:lnTo>
                    <a:pt x="518" y="28"/>
                  </a:lnTo>
                  <a:lnTo>
                    <a:pt x="518" y="32"/>
                  </a:lnTo>
                  <a:lnTo>
                    <a:pt x="511" y="36"/>
                  </a:lnTo>
                  <a:lnTo>
                    <a:pt x="507" y="40"/>
                  </a:lnTo>
                  <a:lnTo>
                    <a:pt x="499" y="40"/>
                  </a:lnTo>
                  <a:lnTo>
                    <a:pt x="487" y="40"/>
                  </a:lnTo>
                  <a:lnTo>
                    <a:pt x="444" y="44"/>
                  </a:lnTo>
                  <a:lnTo>
                    <a:pt x="420" y="47"/>
                  </a:lnTo>
                  <a:lnTo>
                    <a:pt x="405" y="55"/>
                  </a:lnTo>
                  <a:lnTo>
                    <a:pt x="393" y="67"/>
                  </a:lnTo>
                  <a:lnTo>
                    <a:pt x="389" y="87"/>
                  </a:lnTo>
                  <a:lnTo>
                    <a:pt x="302" y="444"/>
                  </a:lnTo>
                  <a:lnTo>
                    <a:pt x="770" y="110"/>
                  </a:lnTo>
                  <a:lnTo>
                    <a:pt x="778" y="102"/>
                  </a:lnTo>
                  <a:lnTo>
                    <a:pt x="789" y="95"/>
                  </a:lnTo>
                  <a:lnTo>
                    <a:pt x="801" y="87"/>
                  </a:lnTo>
                  <a:lnTo>
                    <a:pt x="809" y="75"/>
                  </a:lnTo>
                  <a:lnTo>
                    <a:pt x="817" y="67"/>
                  </a:lnTo>
                  <a:lnTo>
                    <a:pt x="817" y="55"/>
                  </a:lnTo>
                  <a:lnTo>
                    <a:pt x="817" y="47"/>
                  </a:lnTo>
                  <a:lnTo>
                    <a:pt x="813" y="44"/>
                  </a:lnTo>
                  <a:lnTo>
                    <a:pt x="805" y="44"/>
                  </a:lnTo>
                  <a:lnTo>
                    <a:pt x="797" y="40"/>
                  </a:lnTo>
                  <a:lnTo>
                    <a:pt x="789" y="40"/>
                  </a:lnTo>
                  <a:lnTo>
                    <a:pt x="782" y="40"/>
                  </a:lnTo>
                  <a:lnTo>
                    <a:pt x="778" y="36"/>
                  </a:lnTo>
                  <a:lnTo>
                    <a:pt x="774" y="32"/>
                  </a:lnTo>
                  <a:lnTo>
                    <a:pt x="774" y="28"/>
                  </a:lnTo>
                  <a:lnTo>
                    <a:pt x="774" y="24"/>
                  </a:lnTo>
                  <a:lnTo>
                    <a:pt x="774" y="16"/>
                  </a:lnTo>
                  <a:lnTo>
                    <a:pt x="778" y="8"/>
                  </a:lnTo>
                  <a:lnTo>
                    <a:pt x="782" y="4"/>
                  </a:lnTo>
                  <a:lnTo>
                    <a:pt x="789" y="0"/>
                  </a:lnTo>
                  <a:lnTo>
                    <a:pt x="793" y="0"/>
                  </a:lnTo>
                  <a:lnTo>
                    <a:pt x="797" y="0"/>
                  </a:lnTo>
                  <a:lnTo>
                    <a:pt x="829" y="0"/>
                  </a:lnTo>
                  <a:lnTo>
                    <a:pt x="868" y="4"/>
                  </a:lnTo>
                  <a:lnTo>
                    <a:pt x="903" y="4"/>
                  </a:lnTo>
                  <a:lnTo>
                    <a:pt x="935" y="4"/>
                  </a:lnTo>
                  <a:lnTo>
                    <a:pt x="974" y="4"/>
                  </a:lnTo>
                  <a:lnTo>
                    <a:pt x="1009" y="0"/>
                  </a:lnTo>
                  <a:lnTo>
                    <a:pt x="1017" y="0"/>
                  </a:lnTo>
                  <a:lnTo>
                    <a:pt x="1021" y="4"/>
                  </a:lnTo>
                  <a:lnTo>
                    <a:pt x="1025" y="8"/>
                  </a:lnTo>
                  <a:lnTo>
                    <a:pt x="1025" y="16"/>
                  </a:lnTo>
                  <a:lnTo>
                    <a:pt x="1025" y="24"/>
                  </a:lnTo>
                  <a:lnTo>
                    <a:pt x="1021" y="32"/>
                  </a:lnTo>
                  <a:lnTo>
                    <a:pt x="1017" y="36"/>
                  </a:lnTo>
                  <a:lnTo>
                    <a:pt x="1013" y="40"/>
                  </a:lnTo>
                  <a:lnTo>
                    <a:pt x="1009" y="40"/>
                  </a:lnTo>
                  <a:lnTo>
                    <a:pt x="1002" y="40"/>
                  </a:lnTo>
                  <a:lnTo>
                    <a:pt x="962" y="47"/>
                  </a:lnTo>
                  <a:lnTo>
                    <a:pt x="923" y="63"/>
                  </a:lnTo>
                  <a:lnTo>
                    <a:pt x="876" y="83"/>
                  </a:lnTo>
                  <a:lnTo>
                    <a:pt x="829" y="114"/>
                  </a:lnTo>
                  <a:lnTo>
                    <a:pt x="770" y="154"/>
                  </a:lnTo>
                  <a:lnTo>
                    <a:pt x="703" y="201"/>
                  </a:lnTo>
                  <a:lnTo>
                    <a:pt x="589" y="279"/>
                  </a:lnTo>
                  <a:lnTo>
                    <a:pt x="577" y="287"/>
                  </a:lnTo>
                  <a:lnTo>
                    <a:pt x="570" y="295"/>
                  </a:lnTo>
                  <a:lnTo>
                    <a:pt x="566" y="299"/>
                  </a:lnTo>
                  <a:lnTo>
                    <a:pt x="562" y="299"/>
                  </a:lnTo>
                  <a:lnTo>
                    <a:pt x="562" y="303"/>
                  </a:lnTo>
                  <a:lnTo>
                    <a:pt x="562" y="303"/>
                  </a:lnTo>
                  <a:lnTo>
                    <a:pt x="562" y="303"/>
                  </a:lnTo>
                  <a:lnTo>
                    <a:pt x="566" y="311"/>
                  </a:lnTo>
                  <a:lnTo>
                    <a:pt x="570" y="315"/>
                  </a:lnTo>
                  <a:lnTo>
                    <a:pt x="570" y="315"/>
                  </a:lnTo>
                  <a:lnTo>
                    <a:pt x="762" y="692"/>
                  </a:lnTo>
                  <a:lnTo>
                    <a:pt x="778" y="711"/>
                  </a:lnTo>
                  <a:lnTo>
                    <a:pt x="797" y="723"/>
                  </a:lnTo>
                  <a:lnTo>
                    <a:pt x="817" y="727"/>
                  </a:lnTo>
                  <a:lnTo>
                    <a:pt x="837" y="727"/>
                  </a:lnTo>
                  <a:lnTo>
                    <a:pt x="844" y="727"/>
                  </a:lnTo>
                  <a:lnTo>
                    <a:pt x="848" y="731"/>
                  </a:lnTo>
                  <a:lnTo>
                    <a:pt x="856" y="731"/>
                  </a:lnTo>
                  <a:lnTo>
                    <a:pt x="860" y="739"/>
                  </a:lnTo>
                  <a:lnTo>
                    <a:pt x="860" y="747"/>
                  </a:lnTo>
                  <a:lnTo>
                    <a:pt x="860" y="755"/>
                  </a:lnTo>
                  <a:lnTo>
                    <a:pt x="856" y="762"/>
                  </a:lnTo>
                  <a:lnTo>
                    <a:pt x="848" y="766"/>
                  </a:lnTo>
                  <a:lnTo>
                    <a:pt x="841" y="766"/>
                  </a:lnTo>
                  <a:lnTo>
                    <a:pt x="786" y="766"/>
                  </a:lnTo>
                  <a:lnTo>
                    <a:pt x="731" y="762"/>
                  </a:lnTo>
                  <a:lnTo>
                    <a:pt x="695" y="762"/>
                  </a:lnTo>
                  <a:lnTo>
                    <a:pt x="656" y="766"/>
                  </a:lnTo>
                  <a:lnTo>
                    <a:pt x="617" y="766"/>
                  </a:lnTo>
                  <a:lnTo>
                    <a:pt x="585" y="766"/>
                  </a:lnTo>
                  <a:lnTo>
                    <a:pt x="573" y="766"/>
                  </a:lnTo>
                  <a:lnTo>
                    <a:pt x="570" y="762"/>
                  </a:lnTo>
                  <a:lnTo>
                    <a:pt x="566" y="758"/>
                  </a:lnTo>
                  <a:lnTo>
                    <a:pt x="566" y="755"/>
                  </a:lnTo>
                  <a:lnTo>
                    <a:pt x="566" y="755"/>
                  </a:lnTo>
                  <a:lnTo>
                    <a:pt x="566" y="743"/>
                  </a:lnTo>
                  <a:lnTo>
                    <a:pt x="570" y="735"/>
                  </a:lnTo>
                  <a:lnTo>
                    <a:pt x="573" y="731"/>
                  </a:lnTo>
                  <a:lnTo>
                    <a:pt x="581" y="727"/>
                  </a:lnTo>
                  <a:lnTo>
                    <a:pt x="589" y="727"/>
                  </a:lnTo>
                  <a:lnTo>
                    <a:pt x="593" y="727"/>
                  </a:lnTo>
                  <a:lnTo>
                    <a:pt x="605" y="727"/>
                  </a:lnTo>
                  <a:lnTo>
                    <a:pt x="613" y="727"/>
                  </a:lnTo>
                  <a:lnTo>
                    <a:pt x="625" y="723"/>
                  </a:lnTo>
                  <a:lnTo>
                    <a:pt x="632" y="719"/>
                  </a:lnTo>
                  <a:lnTo>
                    <a:pt x="640" y="715"/>
                  </a:lnTo>
                  <a:lnTo>
                    <a:pt x="644" y="707"/>
                  </a:lnTo>
                  <a:lnTo>
                    <a:pt x="648" y="700"/>
                  </a:lnTo>
                  <a:lnTo>
                    <a:pt x="648" y="696"/>
                  </a:lnTo>
                  <a:lnTo>
                    <a:pt x="644" y="692"/>
                  </a:lnTo>
                  <a:lnTo>
                    <a:pt x="644" y="684"/>
                  </a:lnTo>
                  <a:lnTo>
                    <a:pt x="640" y="680"/>
                  </a:lnTo>
                  <a:lnTo>
                    <a:pt x="475" y="362"/>
                  </a:lnTo>
                  <a:lnTo>
                    <a:pt x="291" y="491"/>
                  </a:lnTo>
                  <a:lnTo>
                    <a:pt x="271" y="566"/>
                  </a:lnTo>
                  <a:lnTo>
                    <a:pt x="255" y="621"/>
                  </a:lnTo>
                  <a:lnTo>
                    <a:pt x="244" y="660"/>
                  </a:lnTo>
                  <a:lnTo>
                    <a:pt x="240" y="684"/>
                  </a:lnTo>
                  <a:lnTo>
                    <a:pt x="236" y="700"/>
                  </a:lnTo>
                  <a:lnTo>
                    <a:pt x="236" y="707"/>
                  </a:lnTo>
                  <a:lnTo>
                    <a:pt x="236" y="715"/>
                  </a:lnTo>
                  <a:lnTo>
                    <a:pt x="236" y="719"/>
                  </a:lnTo>
                  <a:lnTo>
                    <a:pt x="240" y="723"/>
                  </a:lnTo>
                  <a:lnTo>
                    <a:pt x="247" y="723"/>
                  </a:lnTo>
                  <a:lnTo>
                    <a:pt x="263" y="727"/>
                  </a:lnTo>
                  <a:lnTo>
                    <a:pt x="275" y="727"/>
                  </a:lnTo>
                  <a:lnTo>
                    <a:pt x="291" y="727"/>
                  </a:lnTo>
                  <a:lnTo>
                    <a:pt x="299" y="727"/>
                  </a:lnTo>
                  <a:lnTo>
                    <a:pt x="302" y="727"/>
                  </a:lnTo>
                  <a:lnTo>
                    <a:pt x="314" y="727"/>
                  </a:lnTo>
                  <a:lnTo>
                    <a:pt x="326" y="727"/>
                  </a:lnTo>
                  <a:lnTo>
                    <a:pt x="334" y="731"/>
                  </a:lnTo>
                  <a:lnTo>
                    <a:pt x="338" y="735"/>
                  </a:lnTo>
                  <a:lnTo>
                    <a:pt x="338" y="743"/>
                  </a:lnTo>
                  <a:lnTo>
                    <a:pt x="338" y="755"/>
                  </a:lnTo>
                  <a:lnTo>
                    <a:pt x="334" y="762"/>
                  </a:lnTo>
                  <a:lnTo>
                    <a:pt x="330" y="766"/>
                  </a:lnTo>
                  <a:lnTo>
                    <a:pt x="326" y="766"/>
                  </a:lnTo>
                  <a:lnTo>
                    <a:pt x="322" y="766"/>
                  </a:lnTo>
                  <a:lnTo>
                    <a:pt x="318" y="766"/>
                  </a:lnTo>
                  <a:lnTo>
                    <a:pt x="279" y="766"/>
                  </a:lnTo>
                  <a:lnTo>
                    <a:pt x="244" y="766"/>
                  </a:lnTo>
                  <a:lnTo>
                    <a:pt x="204" y="762"/>
                  </a:lnTo>
                  <a:lnTo>
                    <a:pt x="165" y="762"/>
                  </a:lnTo>
                  <a:lnTo>
                    <a:pt x="134" y="762"/>
                  </a:lnTo>
                  <a:lnTo>
                    <a:pt x="94" y="766"/>
                  </a:lnTo>
                  <a:lnTo>
                    <a:pt x="51" y="766"/>
                  </a:lnTo>
                  <a:lnTo>
                    <a:pt x="20" y="766"/>
                  </a:lnTo>
                  <a:lnTo>
                    <a:pt x="12" y="766"/>
                  </a:lnTo>
                  <a:lnTo>
                    <a:pt x="4" y="762"/>
                  </a:lnTo>
                  <a:lnTo>
                    <a:pt x="4" y="758"/>
                  </a:lnTo>
                  <a:lnTo>
                    <a:pt x="0" y="755"/>
                  </a:lnTo>
                  <a:lnTo>
                    <a:pt x="0" y="755"/>
                  </a:lnTo>
                  <a:lnTo>
                    <a:pt x="4" y="743"/>
                  </a:lnTo>
                  <a:lnTo>
                    <a:pt x="4" y="735"/>
                  </a:lnTo>
                  <a:lnTo>
                    <a:pt x="12" y="731"/>
                  </a:lnTo>
                  <a:lnTo>
                    <a:pt x="20" y="727"/>
                  </a:lnTo>
                  <a:lnTo>
                    <a:pt x="28" y="727"/>
                  </a:lnTo>
                  <a:lnTo>
                    <a:pt x="35" y="727"/>
                  </a:lnTo>
                  <a:lnTo>
                    <a:pt x="79" y="727"/>
                  </a:lnTo>
                  <a:lnTo>
                    <a:pt x="106" y="723"/>
                  </a:lnTo>
                  <a:lnTo>
                    <a:pt x="122" y="715"/>
                  </a:lnTo>
                  <a:lnTo>
                    <a:pt x="130" y="700"/>
                  </a:lnTo>
                  <a:lnTo>
                    <a:pt x="134" y="680"/>
                  </a:lnTo>
                  <a:lnTo>
                    <a:pt x="283" y="83"/>
                  </a:lnTo>
                  <a:lnTo>
                    <a:pt x="287" y="71"/>
                  </a:lnTo>
                  <a:lnTo>
                    <a:pt x="287" y="63"/>
                  </a:lnTo>
                  <a:lnTo>
                    <a:pt x="287" y="59"/>
                  </a:lnTo>
                  <a:lnTo>
                    <a:pt x="291" y="59"/>
                  </a:lnTo>
                  <a:lnTo>
                    <a:pt x="287" y="51"/>
                  </a:lnTo>
                  <a:lnTo>
                    <a:pt x="283" y="47"/>
                  </a:lnTo>
                  <a:lnTo>
                    <a:pt x="279" y="44"/>
                  </a:lnTo>
                  <a:lnTo>
                    <a:pt x="263" y="44"/>
                  </a:lnTo>
                  <a:lnTo>
                    <a:pt x="251" y="40"/>
                  </a:lnTo>
                  <a:lnTo>
                    <a:pt x="240" y="40"/>
                  </a:lnTo>
                  <a:lnTo>
                    <a:pt x="232" y="40"/>
                  </a:lnTo>
                  <a:lnTo>
                    <a:pt x="220" y="40"/>
                  </a:lnTo>
                  <a:lnTo>
                    <a:pt x="208" y="40"/>
                  </a:lnTo>
                  <a:lnTo>
                    <a:pt x="196" y="40"/>
                  </a:lnTo>
                  <a:lnTo>
                    <a:pt x="189" y="36"/>
                  </a:lnTo>
                  <a:lnTo>
                    <a:pt x="185" y="32"/>
                  </a:lnTo>
                  <a:lnTo>
                    <a:pt x="185" y="24"/>
                  </a:lnTo>
                  <a:lnTo>
                    <a:pt x="185" y="16"/>
                  </a:lnTo>
                  <a:lnTo>
                    <a:pt x="189" y="8"/>
                  </a:lnTo>
                  <a:lnTo>
                    <a:pt x="193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8613" y="4237"/>
              <a:ext cx="341" cy="758"/>
            </a:xfrm>
            <a:custGeom>
              <a:avLst/>
              <a:gdLst/>
              <a:ahLst/>
              <a:cxnLst>
                <a:cxn ang="0">
                  <a:pos x="208" y="260"/>
                </a:cxn>
                <a:cxn ang="0">
                  <a:pos x="263" y="311"/>
                </a:cxn>
                <a:cxn ang="0">
                  <a:pos x="267" y="358"/>
                </a:cxn>
                <a:cxn ang="0">
                  <a:pos x="263" y="381"/>
                </a:cxn>
                <a:cxn ang="0">
                  <a:pos x="247" y="432"/>
                </a:cxn>
                <a:cxn ang="0">
                  <a:pos x="219" y="503"/>
                </a:cxn>
                <a:cxn ang="0">
                  <a:pos x="172" y="613"/>
                </a:cxn>
                <a:cxn ang="0">
                  <a:pos x="153" y="688"/>
                </a:cxn>
                <a:cxn ang="0">
                  <a:pos x="157" y="711"/>
                </a:cxn>
                <a:cxn ang="0">
                  <a:pos x="168" y="727"/>
                </a:cxn>
                <a:cxn ang="0">
                  <a:pos x="216" y="719"/>
                </a:cxn>
                <a:cxn ang="0">
                  <a:pos x="278" y="648"/>
                </a:cxn>
                <a:cxn ang="0">
                  <a:pos x="306" y="586"/>
                </a:cxn>
                <a:cxn ang="0">
                  <a:pos x="310" y="574"/>
                </a:cxn>
                <a:cxn ang="0">
                  <a:pos x="325" y="574"/>
                </a:cxn>
                <a:cxn ang="0">
                  <a:pos x="333" y="574"/>
                </a:cxn>
                <a:cxn ang="0">
                  <a:pos x="341" y="582"/>
                </a:cxn>
                <a:cxn ang="0">
                  <a:pos x="337" y="601"/>
                </a:cxn>
                <a:cxn ang="0">
                  <a:pos x="314" y="660"/>
                </a:cxn>
                <a:cxn ang="0">
                  <a:pos x="263" y="727"/>
                </a:cxn>
                <a:cxn ang="0">
                  <a:pos x="180" y="758"/>
                </a:cxn>
                <a:cxn ang="0">
                  <a:pos x="102" y="731"/>
                </a:cxn>
                <a:cxn ang="0">
                  <a:pos x="70" y="660"/>
                </a:cxn>
                <a:cxn ang="0">
                  <a:pos x="78" y="629"/>
                </a:cxn>
                <a:cxn ang="0">
                  <a:pos x="82" y="613"/>
                </a:cxn>
                <a:cxn ang="0">
                  <a:pos x="168" y="389"/>
                </a:cxn>
                <a:cxn ang="0">
                  <a:pos x="184" y="342"/>
                </a:cxn>
                <a:cxn ang="0">
                  <a:pos x="184" y="307"/>
                </a:cxn>
                <a:cxn ang="0">
                  <a:pos x="176" y="287"/>
                </a:cxn>
                <a:cxn ang="0">
                  <a:pos x="161" y="283"/>
                </a:cxn>
                <a:cxn ang="0">
                  <a:pos x="94" y="315"/>
                </a:cxn>
                <a:cxn ang="0">
                  <a:pos x="39" y="421"/>
                </a:cxn>
                <a:cxn ang="0">
                  <a:pos x="35" y="432"/>
                </a:cxn>
                <a:cxn ang="0">
                  <a:pos x="19" y="436"/>
                </a:cxn>
                <a:cxn ang="0">
                  <a:pos x="11" y="436"/>
                </a:cxn>
                <a:cxn ang="0">
                  <a:pos x="0" y="429"/>
                </a:cxn>
                <a:cxn ang="0">
                  <a:pos x="3" y="409"/>
                </a:cxn>
                <a:cxn ang="0">
                  <a:pos x="27" y="346"/>
                </a:cxn>
                <a:cxn ang="0">
                  <a:pos x="82" y="283"/>
                </a:cxn>
                <a:cxn ang="0">
                  <a:pos x="164" y="252"/>
                </a:cxn>
                <a:cxn ang="0">
                  <a:pos x="282" y="4"/>
                </a:cxn>
                <a:cxn ang="0">
                  <a:pos x="302" y="16"/>
                </a:cxn>
                <a:cxn ang="0">
                  <a:pos x="310" y="36"/>
                </a:cxn>
                <a:cxn ang="0">
                  <a:pos x="314" y="44"/>
                </a:cxn>
                <a:cxn ang="0">
                  <a:pos x="302" y="75"/>
                </a:cxn>
                <a:cxn ang="0">
                  <a:pos x="278" y="99"/>
                </a:cxn>
                <a:cxn ang="0">
                  <a:pos x="251" y="106"/>
                </a:cxn>
                <a:cxn ang="0">
                  <a:pos x="223" y="99"/>
                </a:cxn>
                <a:cxn ang="0">
                  <a:pos x="208" y="83"/>
                </a:cxn>
                <a:cxn ang="0">
                  <a:pos x="204" y="63"/>
                </a:cxn>
                <a:cxn ang="0">
                  <a:pos x="216" y="32"/>
                </a:cxn>
                <a:cxn ang="0">
                  <a:pos x="239" y="12"/>
                </a:cxn>
                <a:cxn ang="0">
                  <a:pos x="267" y="0"/>
                </a:cxn>
              </a:cxnLst>
              <a:rect l="0" t="0" r="r" b="b"/>
              <a:pathLst>
                <a:path w="341" h="758">
                  <a:moveTo>
                    <a:pt x="164" y="252"/>
                  </a:moveTo>
                  <a:lnTo>
                    <a:pt x="208" y="260"/>
                  </a:lnTo>
                  <a:lnTo>
                    <a:pt x="239" y="279"/>
                  </a:lnTo>
                  <a:lnTo>
                    <a:pt x="263" y="311"/>
                  </a:lnTo>
                  <a:lnTo>
                    <a:pt x="270" y="346"/>
                  </a:lnTo>
                  <a:lnTo>
                    <a:pt x="267" y="358"/>
                  </a:lnTo>
                  <a:lnTo>
                    <a:pt x="267" y="370"/>
                  </a:lnTo>
                  <a:lnTo>
                    <a:pt x="263" y="381"/>
                  </a:lnTo>
                  <a:lnTo>
                    <a:pt x="259" y="401"/>
                  </a:lnTo>
                  <a:lnTo>
                    <a:pt x="247" y="432"/>
                  </a:lnTo>
                  <a:lnTo>
                    <a:pt x="231" y="468"/>
                  </a:lnTo>
                  <a:lnTo>
                    <a:pt x="219" y="503"/>
                  </a:lnTo>
                  <a:lnTo>
                    <a:pt x="208" y="523"/>
                  </a:lnTo>
                  <a:lnTo>
                    <a:pt x="172" y="613"/>
                  </a:lnTo>
                  <a:lnTo>
                    <a:pt x="161" y="652"/>
                  </a:lnTo>
                  <a:lnTo>
                    <a:pt x="153" y="688"/>
                  </a:lnTo>
                  <a:lnTo>
                    <a:pt x="157" y="700"/>
                  </a:lnTo>
                  <a:lnTo>
                    <a:pt x="157" y="711"/>
                  </a:lnTo>
                  <a:lnTo>
                    <a:pt x="161" y="719"/>
                  </a:lnTo>
                  <a:lnTo>
                    <a:pt x="168" y="727"/>
                  </a:lnTo>
                  <a:lnTo>
                    <a:pt x="180" y="727"/>
                  </a:lnTo>
                  <a:lnTo>
                    <a:pt x="216" y="719"/>
                  </a:lnTo>
                  <a:lnTo>
                    <a:pt x="251" y="692"/>
                  </a:lnTo>
                  <a:lnTo>
                    <a:pt x="278" y="648"/>
                  </a:lnTo>
                  <a:lnTo>
                    <a:pt x="302" y="590"/>
                  </a:lnTo>
                  <a:lnTo>
                    <a:pt x="306" y="586"/>
                  </a:lnTo>
                  <a:lnTo>
                    <a:pt x="306" y="578"/>
                  </a:lnTo>
                  <a:lnTo>
                    <a:pt x="310" y="574"/>
                  </a:lnTo>
                  <a:lnTo>
                    <a:pt x="314" y="574"/>
                  </a:lnTo>
                  <a:lnTo>
                    <a:pt x="325" y="574"/>
                  </a:lnTo>
                  <a:lnTo>
                    <a:pt x="325" y="574"/>
                  </a:lnTo>
                  <a:lnTo>
                    <a:pt x="333" y="574"/>
                  </a:lnTo>
                  <a:lnTo>
                    <a:pt x="337" y="574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37" y="601"/>
                  </a:lnTo>
                  <a:lnTo>
                    <a:pt x="329" y="629"/>
                  </a:lnTo>
                  <a:lnTo>
                    <a:pt x="314" y="660"/>
                  </a:lnTo>
                  <a:lnTo>
                    <a:pt x="290" y="696"/>
                  </a:lnTo>
                  <a:lnTo>
                    <a:pt x="263" y="727"/>
                  </a:lnTo>
                  <a:lnTo>
                    <a:pt x="223" y="747"/>
                  </a:lnTo>
                  <a:lnTo>
                    <a:pt x="180" y="758"/>
                  </a:lnTo>
                  <a:lnTo>
                    <a:pt x="137" y="751"/>
                  </a:lnTo>
                  <a:lnTo>
                    <a:pt x="102" y="731"/>
                  </a:lnTo>
                  <a:lnTo>
                    <a:pt x="78" y="700"/>
                  </a:lnTo>
                  <a:lnTo>
                    <a:pt x="70" y="660"/>
                  </a:lnTo>
                  <a:lnTo>
                    <a:pt x="74" y="645"/>
                  </a:lnTo>
                  <a:lnTo>
                    <a:pt x="78" y="629"/>
                  </a:lnTo>
                  <a:lnTo>
                    <a:pt x="82" y="613"/>
                  </a:lnTo>
                  <a:lnTo>
                    <a:pt x="82" y="613"/>
                  </a:lnTo>
                  <a:lnTo>
                    <a:pt x="153" y="436"/>
                  </a:lnTo>
                  <a:lnTo>
                    <a:pt x="168" y="389"/>
                  </a:lnTo>
                  <a:lnTo>
                    <a:pt x="180" y="362"/>
                  </a:lnTo>
                  <a:lnTo>
                    <a:pt x="184" y="342"/>
                  </a:lnTo>
                  <a:lnTo>
                    <a:pt x="188" y="322"/>
                  </a:lnTo>
                  <a:lnTo>
                    <a:pt x="184" y="307"/>
                  </a:lnTo>
                  <a:lnTo>
                    <a:pt x="180" y="295"/>
                  </a:lnTo>
                  <a:lnTo>
                    <a:pt x="176" y="287"/>
                  </a:lnTo>
                  <a:lnTo>
                    <a:pt x="168" y="283"/>
                  </a:lnTo>
                  <a:lnTo>
                    <a:pt x="161" y="283"/>
                  </a:lnTo>
                  <a:lnTo>
                    <a:pt x="125" y="291"/>
                  </a:lnTo>
                  <a:lnTo>
                    <a:pt x="94" y="315"/>
                  </a:lnTo>
                  <a:lnTo>
                    <a:pt x="66" y="358"/>
                  </a:lnTo>
                  <a:lnTo>
                    <a:pt x="39" y="421"/>
                  </a:lnTo>
                  <a:lnTo>
                    <a:pt x="39" y="429"/>
                  </a:lnTo>
                  <a:lnTo>
                    <a:pt x="35" y="432"/>
                  </a:lnTo>
                  <a:lnTo>
                    <a:pt x="27" y="436"/>
                  </a:lnTo>
                  <a:lnTo>
                    <a:pt x="19" y="436"/>
                  </a:lnTo>
                  <a:lnTo>
                    <a:pt x="15" y="436"/>
                  </a:lnTo>
                  <a:lnTo>
                    <a:pt x="11" y="436"/>
                  </a:lnTo>
                  <a:lnTo>
                    <a:pt x="3" y="432"/>
                  </a:lnTo>
                  <a:lnTo>
                    <a:pt x="0" y="429"/>
                  </a:lnTo>
                  <a:lnTo>
                    <a:pt x="0" y="421"/>
                  </a:lnTo>
                  <a:lnTo>
                    <a:pt x="3" y="409"/>
                  </a:lnTo>
                  <a:lnTo>
                    <a:pt x="11" y="381"/>
                  </a:lnTo>
                  <a:lnTo>
                    <a:pt x="27" y="346"/>
                  </a:lnTo>
                  <a:lnTo>
                    <a:pt x="51" y="315"/>
                  </a:lnTo>
                  <a:lnTo>
                    <a:pt x="82" y="283"/>
                  </a:lnTo>
                  <a:lnTo>
                    <a:pt x="121" y="260"/>
                  </a:lnTo>
                  <a:lnTo>
                    <a:pt x="164" y="252"/>
                  </a:lnTo>
                  <a:close/>
                  <a:moveTo>
                    <a:pt x="267" y="0"/>
                  </a:moveTo>
                  <a:lnTo>
                    <a:pt x="282" y="4"/>
                  </a:lnTo>
                  <a:lnTo>
                    <a:pt x="294" y="8"/>
                  </a:lnTo>
                  <a:lnTo>
                    <a:pt x="302" y="16"/>
                  </a:lnTo>
                  <a:lnTo>
                    <a:pt x="306" y="24"/>
                  </a:lnTo>
                  <a:lnTo>
                    <a:pt x="310" y="36"/>
                  </a:lnTo>
                  <a:lnTo>
                    <a:pt x="314" y="44"/>
                  </a:lnTo>
                  <a:lnTo>
                    <a:pt x="314" y="44"/>
                  </a:lnTo>
                  <a:lnTo>
                    <a:pt x="310" y="59"/>
                  </a:lnTo>
                  <a:lnTo>
                    <a:pt x="302" y="75"/>
                  </a:lnTo>
                  <a:lnTo>
                    <a:pt x="294" y="87"/>
                  </a:lnTo>
                  <a:lnTo>
                    <a:pt x="278" y="99"/>
                  </a:lnTo>
                  <a:lnTo>
                    <a:pt x="267" y="106"/>
                  </a:lnTo>
                  <a:lnTo>
                    <a:pt x="251" y="106"/>
                  </a:lnTo>
                  <a:lnTo>
                    <a:pt x="235" y="106"/>
                  </a:lnTo>
                  <a:lnTo>
                    <a:pt x="223" y="99"/>
                  </a:lnTo>
                  <a:lnTo>
                    <a:pt x="216" y="91"/>
                  </a:lnTo>
                  <a:lnTo>
                    <a:pt x="208" y="83"/>
                  </a:lnTo>
                  <a:lnTo>
                    <a:pt x="204" y="71"/>
                  </a:lnTo>
                  <a:lnTo>
                    <a:pt x="204" y="63"/>
                  </a:lnTo>
                  <a:lnTo>
                    <a:pt x="208" y="47"/>
                  </a:lnTo>
                  <a:lnTo>
                    <a:pt x="216" y="32"/>
                  </a:lnTo>
                  <a:lnTo>
                    <a:pt x="223" y="20"/>
                  </a:lnTo>
                  <a:lnTo>
                    <a:pt x="239" y="12"/>
                  </a:lnTo>
                  <a:lnTo>
                    <a:pt x="251" y="4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 noEditPoints="1"/>
            </p:cNvSpPr>
            <p:nvPr/>
          </p:nvSpPr>
          <p:spPr bwMode="auto">
            <a:xfrm>
              <a:off x="9080" y="4552"/>
              <a:ext cx="829" cy="302"/>
            </a:xfrm>
            <a:custGeom>
              <a:avLst/>
              <a:gdLst/>
              <a:ahLst/>
              <a:cxnLst>
                <a:cxn ang="0">
                  <a:pos x="43" y="247"/>
                </a:cxn>
                <a:cxn ang="0">
                  <a:pos x="785" y="247"/>
                </a:cxn>
                <a:cxn ang="0">
                  <a:pos x="793" y="247"/>
                </a:cxn>
                <a:cxn ang="0">
                  <a:pos x="801" y="247"/>
                </a:cxn>
                <a:cxn ang="0">
                  <a:pos x="809" y="251"/>
                </a:cxn>
                <a:cxn ang="0">
                  <a:pos x="817" y="251"/>
                </a:cxn>
                <a:cxn ang="0">
                  <a:pos x="825" y="259"/>
                </a:cxn>
                <a:cxn ang="0">
                  <a:pos x="829" y="263"/>
                </a:cxn>
                <a:cxn ang="0">
                  <a:pos x="829" y="275"/>
                </a:cxn>
                <a:cxn ang="0">
                  <a:pos x="829" y="286"/>
                </a:cxn>
                <a:cxn ang="0">
                  <a:pos x="825" y="290"/>
                </a:cxn>
                <a:cxn ang="0">
                  <a:pos x="817" y="298"/>
                </a:cxn>
                <a:cxn ang="0">
                  <a:pos x="809" y="298"/>
                </a:cxn>
                <a:cxn ang="0">
                  <a:pos x="801" y="302"/>
                </a:cxn>
                <a:cxn ang="0">
                  <a:pos x="793" y="302"/>
                </a:cxn>
                <a:cxn ang="0">
                  <a:pos x="789" y="302"/>
                </a:cxn>
                <a:cxn ang="0">
                  <a:pos x="39" y="302"/>
                </a:cxn>
                <a:cxn ang="0">
                  <a:pos x="35" y="302"/>
                </a:cxn>
                <a:cxn ang="0">
                  <a:pos x="27" y="302"/>
                </a:cxn>
                <a:cxn ang="0">
                  <a:pos x="19" y="298"/>
                </a:cxn>
                <a:cxn ang="0">
                  <a:pos x="12" y="298"/>
                </a:cxn>
                <a:cxn ang="0">
                  <a:pos x="8" y="290"/>
                </a:cxn>
                <a:cxn ang="0">
                  <a:pos x="4" y="286"/>
                </a:cxn>
                <a:cxn ang="0">
                  <a:pos x="0" y="275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2" y="251"/>
                </a:cxn>
                <a:cxn ang="0">
                  <a:pos x="19" y="251"/>
                </a:cxn>
                <a:cxn ang="0">
                  <a:pos x="27" y="247"/>
                </a:cxn>
                <a:cxn ang="0">
                  <a:pos x="35" y="247"/>
                </a:cxn>
                <a:cxn ang="0">
                  <a:pos x="43" y="247"/>
                </a:cxn>
                <a:cxn ang="0">
                  <a:pos x="39" y="0"/>
                </a:cxn>
                <a:cxn ang="0">
                  <a:pos x="789" y="0"/>
                </a:cxn>
                <a:cxn ang="0">
                  <a:pos x="793" y="0"/>
                </a:cxn>
                <a:cxn ang="0">
                  <a:pos x="801" y="0"/>
                </a:cxn>
                <a:cxn ang="0">
                  <a:pos x="809" y="4"/>
                </a:cxn>
                <a:cxn ang="0">
                  <a:pos x="817" y="4"/>
                </a:cxn>
                <a:cxn ang="0">
                  <a:pos x="825" y="11"/>
                </a:cxn>
                <a:cxn ang="0">
                  <a:pos x="829" y="15"/>
                </a:cxn>
                <a:cxn ang="0">
                  <a:pos x="829" y="27"/>
                </a:cxn>
                <a:cxn ang="0">
                  <a:pos x="829" y="39"/>
                </a:cxn>
                <a:cxn ang="0">
                  <a:pos x="825" y="43"/>
                </a:cxn>
                <a:cxn ang="0">
                  <a:pos x="817" y="51"/>
                </a:cxn>
                <a:cxn ang="0">
                  <a:pos x="809" y="51"/>
                </a:cxn>
                <a:cxn ang="0">
                  <a:pos x="801" y="55"/>
                </a:cxn>
                <a:cxn ang="0">
                  <a:pos x="793" y="55"/>
                </a:cxn>
                <a:cxn ang="0">
                  <a:pos x="785" y="55"/>
                </a:cxn>
                <a:cxn ang="0">
                  <a:pos x="43" y="55"/>
                </a:cxn>
                <a:cxn ang="0">
                  <a:pos x="35" y="55"/>
                </a:cxn>
                <a:cxn ang="0">
                  <a:pos x="27" y="55"/>
                </a:cxn>
                <a:cxn ang="0">
                  <a:pos x="19" y="51"/>
                </a:cxn>
                <a:cxn ang="0">
                  <a:pos x="12" y="51"/>
                </a:cxn>
                <a:cxn ang="0">
                  <a:pos x="8" y="43"/>
                </a:cxn>
                <a:cxn ang="0">
                  <a:pos x="4" y="39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12" y="4"/>
                </a:cxn>
                <a:cxn ang="0">
                  <a:pos x="19" y="4"/>
                </a:cxn>
                <a:cxn ang="0">
                  <a:pos x="27" y="0"/>
                </a:cxn>
                <a:cxn ang="0">
                  <a:pos x="35" y="0"/>
                </a:cxn>
                <a:cxn ang="0">
                  <a:pos x="39" y="0"/>
                </a:cxn>
              </a:cxnLst>
              <a:rect l="0" t="0" r="r" b="b"/>
              <a:pathLst>
                <a:path w="829" h="302">
                  <a:moveTo>
                    <a:pt x="43" y="247"/>
                  </a:moveTo>
                  <a:lnTo>
                    <a:pt x="785" y="247"/>
                  </a:lnTo>
                  <a:lnTo>
                    <a:pt x="793" y="247"/>
                  </a:lnTo>
                  <a:lnTo>
                    <a:pt x="801" y="247"/>
                  </a:lnTo>
                  <a:lnTo>
                    <a:pt x="809" y="251"/>
                  </a:lnTo>
                  <a:lnTo>
                    <a:pt x="817" y="251"/>
                  </a:lnTo>
                  <a:lnTo>
                    <a:pt x="825" y="259"/>
                  </a:lnTo>
                  <a:lnTo>
                    <a:pt x="829" y="263"/>
                  </a:lnTo>
                  <a:lnTo>
                    <a:pt x="829" y="275"/>
                  </a:lnTo>
                  <a:lnTo>
                    <a:pt x="829" y="286"/>
                  </a:lnTo>
                  <a:lnTo>
                    <a:pt x="825" y="290"/>
                  </a:lnTo>
                  <a:lnTo>
                    <a:pt x="817" y="298"/>
                  </a:lnTo>
                  <a:lnTo>
                    <a:pt x="809" y="298"/>
                  </a:lnTo>
                  <a:lnTo>
                    <a:pt x="801" y="302"/>
                  </a:lnTo>
                  <a:lnTo>
                    <a:pt x="793" y="302"/>
                  </a:lnTo>
                  <a:lnTo>
                    <a:pt x="789" y="302"/>
                  </a:lnTo>
                  <a:lnTo>
                    <a:pt x="39" y="302"/>
                  </a:lnTo>
                  <a:lnTo>
                    <a:pt x="35" y="302"/>
                  </a:lnTo>
                  <a:lnTo>
                    <a:pt x="27" y="302"/>
                  </a:lnTo>
                  <a:lnTo>
                    <a:pt x="19" y="298"/>
                  </a:lnTo>
                  <a:lnTo>
                    <a:pt x="12" y="298"/>
                  </a:lnTo>
                  <a:lnTo>
                    <a:pt x="8" y="290"/>
                  </a:lnTo>
                  <a:lnTo>
                    <a:pt x="4" y="286"/>
                  </a:lnTo>
                  <a:lnTo>
                    <a:pt x="0" y="275"/>
                  </a:lnTo>
                  <a:lnTo>
                    <a:pt x="4" y="263"/>
                  </a:lnTo>
                  <a:lnTo>
                    <a:pt x="8" y="259"/>
                  </a:lnTo>
                  <a:lnTo>
                    <a:pt x="12" y="251"/>
                  </a:lnTo>
                  <a:lnTo>
                    <a:pt x="19" y="251"/>
                  </a:lnTo>
                  <a:lnTo>
                    <a:pt x="27" y="247"/>
                  </a:lnTo>
                  <a:lnTo>
                    <a:pt x="35" y="247"/>
                  </a:lnTo>
                  <a:lnTo>
                    <a:pt x="43" y="247"/>
                  </a:lnTo>
                  <a:close/>
                  <a:moveTo>
                    <a:pt x="39" y="0"/>
                  </a:moveTo>
                  <a:lnTo>
                    <a:pt x="789" y="0"/>
                  </a:lnTo>
                  <a:lnTo>
                    <a:pt x="793" y="0"/>
                  </a:lnTo>
                  <a:lnTo>
                    <a:pt x="801" y="0"/>
                  </a:lnTo>
                  <a:lnTo>
                    <a:pt x="809" y="4"/>
                  </a:lnTo>
                  <a:lnTo>
                    <a:pt x="817" y="4"/>
                  </a:lnTo>
                  <a:lnTo>
                    <a:pt x="825" y="11"/>
                  </a:lnTo>
                  <a:lnTo>
                    <a:pt x="829" y="15"/>
                  </a:lnTo>
                  <a:lnTo>
                    <a:pt x="829" y="27"/>
                  </a:lnTo>
                  <a:lnTo>
                    <a:pt x="829" y="39"/>
                  </a:lnTo>
                  <a:lnTo>
                    <a:pt x="825" y="43"/>
                  </a:lnTo>
                  <a:lnTo>
                    <a:pt x="817" y="51"/>
                  </a:lnTo>
                  <a:lnTo>
                    <a:pt x="809" y="51"/>
                  </a:lnTo>
                  <a:lnTo>
                    <a:pt x="801" y="55"/>
                  </a:lnTo>
                  <a:lnTo>
                    <a:pt x="793" y="55"/>
                  </a:lnTo>
                  <a:lnTo>
                    <a:pt x="785" y="55"/>
                  </a:lnTo>
                  <a:lnTo>
                    <a:pt x="43" y="55"/>
                  </a:lnTo>
                  <a:lnTo>
                    <a:pt x="35" y="55"/>
                  </a:lnTo>
                  <a:lnTo>
                    <a:pt x="27" y="55"/>
                  </a:lnTo>
                  <a:lnTo>
                    <a:pt x="19" y="51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12" y="4"/>
                  </a:lnTo>
                  <a:lnTo>
                    <a:pt x="19" y="4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10101" y="4237"/>
              <a:ext cx="412" cy="747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6" y="0"/>
                </a:cxn>
                <a:cxn ang="0">
                  <a:pos x="247" y="0"/>
                </a:cxn>
                <a:cxn ang="0">
                  <a:pos x="255" y="8"/>
                </a:cxn>
                <a:cxn ang="0">
                  <a:pos x="255" y="16"/>
                </a:cxn>
                <a:cxn ang="0">
                  <a:pos x="255" y="32"/>
                </a:cxn>
                <a:cxn ang="0">
                  <a:pos x="255" y="32"/>
                </a:cxn>
                <a:cxn ang="0">
                  <a:pos x="255" y="656"/>
                </a:cxn>
                <a:cxn ang="0">
                  <a:pos x="255" y="676"/>
                </a:cxn>
                <a:cxn ang="0">
                  <a:pos x="263" y="688"/>
                </a:cxn>
                <a:cxn ang="0">
                  <a:pos x="279" y="700"/>
                </a:cxn>
                <a:cxn ang="0">
                  <a:pos x="314" y="703"/>
                </a:cxn>
                <a:cxn ang="0">
                  <a:pos x="369" y="707"/>
                </a:cxn>
                <a:cxn ang="0">
                  <a:pos x="412" y="707"/>
                </a:cxn>
                <a:cxn ang="0">
                  <a:pos x="412" y="747"/>
                </a:cxn>
                <a:cxn ang="0">
                  <a:pos x="385" y="747"/>
                </a:cxn>
                <a:cxn ang="0">
                  <a:pos x="338" y="747"/>
                </a:cxn>
                <a:cxn ang="0">
                  <a:pos x="287" y="743"/>
                </a:cxn>
                <a:cxn ang="0">
                  <a:pos x="240" y="743"/>
                </a:cxn>
                <a:cxn ang="0">
                  <a:pos x="208" y="743"/>
                </a:cxn>
                <a:cxn ang="0">
                  <a:pos x="173" y="743"/>
                </a:cxn>
                <a:cxn ang="0">
                  <a:pos x="126" y="743"/>
                </a:cxn>
                <a:cxn ang="0">
                  <a:pos x="75" y="747"/>
                </a:cxn>
                <a:cxn ang="0">
                  <a:pos x="35" y="747"/>
                </a:cxn>
                <a:cxn ang="0">
                  <a:pos x="8" y="747"/>
                </a:cxn>
                <a:cxn ang="0">
                  <a:pos x="8" y="707"/>
                </a:cxn>
                <a:cxn ang="0">
                  <a:pos x="51" y="707"/>
                </a:cxn>
                <a:cxn ang="0">
                  <a:pos x="106" y="703"/>
                </a:cxn>
                <a:cxn ang="0">
                  <a:pos x="141" y="700"/>
                </a:cxn>
                <a:cxn ang="0">
                  <a:pos x="157" y="688"/>
                </a:cxn>
                <a:cxn ang="0">
                  <a:pos x="161" y="676"/>
                </a:cxn>
                <a:cxn ang="0">
                  <a:pos x="165" y="656"/>
                </a:cxn>
                <a:cxn ang="0">
                  <a:pos x="165" y="83"/>
                </a:cxn>
                <a:cxn ang="0">
                  <a:pos x="118" y="99"/>
                </a:cxn>
                <a:cxn ang="0">
                  <a:pos x="71" y="106"/>
                </a:cxn>
                <a:cxn ang="0">
                  <a:pos x="31" y="110"/>
                </a:cxn>
                <a:cxn ang="0">
                  <a:pos x="0" y="110"/>
                </a:cxn>
                <a:cxn ang="0">
                  <a:pos x="0" y="71"/>
                </a:cxn>
                <a:cxn ang="0">
                  <a:pos x="35" y="71"/>
                </a:cxn>
                <a:cxn ang="0">
                  <a:pos x="78" y="67"/>
                </a:cxn>
                <a:cxn ang="0">
                  <a:pos x="126" y="55"/>
                </a:cxn>
                <a:cxn ang="0">
                  <a:pos x="177" y="36"/>
                </a:cxn>
                <a:cxn ang="0">
                  <a:pos x="220" y="0"/>
                </a:cxn>
              </a:cxnLst>
              <a:rect l="0" t="0" r="r" b="b"/>
              <a:pathLst>
                <a:path w="412" h="747">
                  <a:moveTo>
                    <a:pt x="220" y="0"/>
                  </a:moveTo>
                  <a:lnTo>
                    <a:pt x="236" y="0"/>
                  </a:lnTo>
                  <a:lnTo>
                    <a:pt x="247" y="0"/>
                  </a:lnTo>
                  <a:lnTo>
                    <a:pt x="255" y="8"/>
                  </a:lnTo>
                  <a:lnTo>
                    <a:pt x="255" y="16"/>
                  </a:lnTo>
                  <a:lnTo>
                    <a:pt x="255" y="32"/>
                  </a:lnTo>
                  <a:lnTo>
                    <a:pt x="255" y="32"/>
                  </a:lnTo>
                  <a:lnTo>
                    <a:pt x="255" y="656"/>
                  </a:lnTo>
                  <a:lnTo>
                    <a:pt x="255" y="676"/>
                  </a:lnTo>
                  <a:lnTo>
                    <a:pt x="263" y="688"/>
                  </a:lnTo>
                  <a:lnTo>
                    <a:pt x="279" y="700"/>
                  </a:lnTo>
                  <a:lnTo>
                    <a:pt x="314" y="703"/>
                  </a:lnTo>
                  <a:lnTo>
                    <a:pt x="369" y="707"/>
                  </a:lnTo>
                  <a:lnTo>
                    <a:pt x="412" y="707"/>
                  </a:lnTo>
                  <a:lnTo>
                    <a:pt x="412" y="747"/>
                  </a:lnTo>
                  <a:lnTo>
                    <a:pt x="385" y="747"/>
                  </a:lnTo>
                  <a:lnTo>
                    <a:pt x="338" y="747"/>
                  </a:lnTo>
                  <a:lnTo>
                    <a:pt x="287" y="743"/>
                  </a:lnTo>
                  <a:lnTo>
                    <a:pt x="240" y="743"/>
                  </a:lnTo>
                  <a:lnTo>
                    <a:pt x="208" y="743"/>
                  </a:lnTo>
                  <a:lnTo>
                    <a:pt x="173" y="743"/>
                  </a:lnTo>
                  <a:lnTo>
                    <a:pt x="126" y="743"/>
                  </a:lnTo>
                  <a:lnTo>
                    <a:pt x="75" y="747"/>
                  </a:lnTo>
                  <a:lnTo>
                    <a:pt x="35" y="747"/>
                  </a:lnTo>
                  <a:lnTo>
                    <a:pt x="8" y="747"/>
                  </a:lnTo>
                  <a:lnTo>
                    <a:pt x="8" y="707"/>
                  </a:lnTo>
                  <a:lnTo>
                    <a:pt x="51" y="707"/>
                  </a:lnTo>
                  <a:lnTo>
                    <a:pt x="106" y="703"/>
                  </a:lnTo>
                  <a:lnTo>
                    <a:pt x="141" y="700"/>
                  </a:lnTo>
                  <a:lnTo>
                    <a:pt x="157" y="688"/>
                  </a:lnTo>
                  <a:lnTo>
                    <a:pt x="161" y="676"/>
                  </a:lnTo>
                  <a:lnTo>
                    <a:pt x="165" y="656"/>
                  </a:lnTo>
                  <a:lnTo>
                    <a:pt x="165" y="83"/>
                  </a:lnTo>
                  <a:lnTo>
                    <a:pt x="118" y="99"/>
                  </a:lnTo>
                  <a:lnTo>
                    <a:pt x="71" y="106"/>
                  </a:lnTo>
                  <a:lnTo>
                    <a:pt x="31" y="110"/>
                  </a:lnTo>
                  <a:lnTo>
                    <a:pt x="0" y="110"/>
                  </a:lnTo>
                  <a:lnTo>
                    <a:pt x="0" y="71"/>
                  </a:lnTo>
                  <a:lnTo>
                    <a:pt x="35" y="71"/>
                  </a:lnTo>
                  <a:lnTo>
                    <a:pt x="78" y="67"/>
                  </a:lnTo>
                  <a:lnTo>
                    <a:pt x="126" y="55"/>
                  </a:lnTo>
                  <a:lnTo>
                    <a:pt x="177" y="3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11000" y="3420"/>
              <a:ext cx="1316" cy="1084"/>
            </a:xfrm>
            <a:custGeom>
              <a:avLst/>
              <a:gdLst/>
              <a:ahLst/>
              <a:cxnLst>
                <a:cxn ang="0">
                  <a:pos x="1218" y="0"/>
                </a:cxn>
                <a:cxn ang="0">
                  <a:pos x="1312" y="8"/>
                </a:cxn>
                <a:cxn ang="0">
                  <a:pos x="1312" y="28"/>
                </a:cxn>
                <a:cxn ang="0">
                  <a:pos x="1288" y="47"/>
                </a:cxn>
                <a:cxn ang="0">
                  <a:pos x="1116" y="102"/>
                </a:cxn>
                <a:cxn ang="0">
                  <a:pos x="982" y="228"/>
                </a:cxn>
                <a:cxn ang="0">
                  <a:pos x="794" y="428"/>
                </a:cxn>
                <a:cxn ang="0">
                  <a:pos x="829" y="660"/>
                </a:cxn>
                <a:cxn ang="0">
                  <a:pos x="959" y="963"/>
                </a:cxn>
                <a:cxn ang="0">
                  <a:pos x="1041" y="1033"/>
                </a:cxn>
                <a:cxn ang="0">
                  <a:pos x="1112" y="1037"/>
                </a:cxn>
                <a:cxn ang="0">
                  <a:pos x="1120" y="1065"/>
                </a:cxn>
                <a:cxn ang="0">
                  <a:pos x="1104" y="1084"/>
                </a:cxn>
                <a:cxn ang="0">
                  <a:pos x="1002" y="1081"/>
                </a:cxn>
                <a:cxn ang="0">
                  <a:pos x="813" y="1081"/>
                </a:cxn>
                <a:cxn ang="0">
                  <a:pos x="703" y="1084"/>
                </a:cxn>
                <a:cxn ang="0">
                  <a:pos x="691" y="1065"/>
                </a:cxn>
                <a:cxn ang="0">
                  <a:pos x="707" y="1037"/>
                </a:cxn>
                <a:cxn ang="0">
                  <a:pos x="794" y="1014"/>
                </a:cxn>
                <a:cxn ang="0">
                  <a:pos x="813" y="982"/>
                </a:cxn>
                <a:cxn ang="0">
                  <a:pos x="503" y="743"/>
                </a:cxn>
                <a:cxn ang="0">
                  <a:pos x="299" y="986"/>
                </a:cxn>
                <a:cxn ang="0">
                  <a:pos x="318" y="1026"/>
                </a:cxn>
                <a:cxn ang="0">
                  <a:pos x="354" y="1033"/>
                </a:cxn>
                <a:cxn ang="0">
                  <a:pos x="373" y="1037"/>
                </a:cxn>
                <a:cxn ang="0">
                  <a:pos x="377" y="1073"/>
                </a:cxn>
                <a:cxn ang="0">
                  <a:pos x="358" y="1084"/>
                </a:cxn>
                <a:cxn ang="0">
                  <a:pos x="98" y="1081"/>
                </a:cxn>
                <a:cxn ang="0">
                  <a:pos x="4" y="1077"/>
                </a:cxn>
                <a:cxn ang="0">
                  <a:pos x="4" y="1053"/>
                </a:cxn>
                <a:cxn ang="0">
                  <a:pos x="28" y="1033"/>
                </a:cxn>
                <a:cxn ang="0">
                  <a:pos x="216" y="974"/>
                </a:cxn>
                <a:cxn ang="0">
                  <a:pos x="440" y="99"/>
                </a:cxn>
                <a:cxn ang="0">
                  <a:pos x="369" y="47"/>
                </a:cxn>
                <a:cxn ang="0">
                  <a:pos x="291" y="44"/>
                </a:cxn>
                <a:cxn ang="0">
                  <a:pos x="287" y="8"/>
                </a:cxn>
                <a:cxn ang="0">
                  <a:pos x="307" y="0"/>
                </a:cxn>
                <a:cxn ang="0">
                  <a:pos x="452" y="4"/>
                </a:cxn>
                <a:cxn ang="0">
                  <a:pos x="695" y="0"/>
                </a:cxn>
                <a:cxn ang="0">
                  <a:pos x="715" y="8"/>
                </a:cxn>
                <a:cxn ang="0">
                  <a:pos x="707" y="44"/>
                </a:cxn>
                <a:cxn ang="0">
                  <a:pos x="640" y="55"/>
                </a:cxn>
                <a:cxn ang="0">
                  <a:pos x="589" y="99"/>
                </a:cxn>
                <a:cxn ang="0">
                  <a:pos x="731" y="432"/>
                </a:cxn>
                <a:cxn ang="0">
                  <a:pos x="1017" y="114"/>
                </a:cxn>
                <a:cxn ang="0">
                  <a:pos x="1006" y="63"/>
                </a:cxn>
                <a:cxn ang="0">
                  <a:pos x="970" y="47"/>
                </a:cxn>
                <a:cxn ang="0">
                  <a:pos x="943" y="44"/>
                </a:cxn>
                <a:cxn ang="0">
                  <a:pos x="943" y="8"/>
                </a:cxn>
                <a:cxn ang="0">
                  <a:pos x="962" y="0"/>
                </a:cxn>
              </a:cxnLst>
              <a:rect l="0" t="0" r="r" b="b"/>
              <a:pathLst>
                <a:path w="1316" h="1084">
                  <a:moveTo>
                    <a:pt x="966" y="0"/>
                  </a:moveTo>
                  <a:lnTo>
                    <a:pt x="1057" y="0"/>
                  </a:lnTo>
                  <a:lnTo>
                    <a:pt x="1143" y="4"/>
                  </a:lnTo>
                  <a:lnTo>
                    <a:pt x="1218" y="0"/>
                  </a:lnTo>
                  <a:lnTo>
                    <a:pt x="1296" y="0"/>
                  </a:lnTo>
                  <a:lnTo>
                    <a:pt x="1304" y="0"/>
                  </a:lnTo>
                  <a:lnTo>
                    <a:pt x="1308" y="4"/>
                  </a:lnTo>
                  <a:lnTo>
                    <a:pt x="1312" y="8"/>
                  </a:lnTo>
                  <a:lnTo>
                    <a:pt x="1316" y="12"/>
                  </a:lnTo>
                  <a:lnTo>
                    <a:pt x="1316" y="16"/>
                  </a:lnTo>
                  <a:lnTo>
                    <a:pt x="1316" y="16"/>
                  </a:lnTo>
                  <a:lnTo>
                    <a:pt x="1312" y="28"/>
                  </a:lnTo>
                  <a:lnTo>
                    <a:pt x="1312" y="36"/>
                  </a:lnTo>
                  <a:lnTo>
                    <a:pt x="1304" y="44"/>
                  </a:lnTo>
                  <a:lnTo>
                    <a:pt x="1296" y="44"/>
                  </a:lnTo>
                  <a:lnTo>
                    <a:pt x="1288" y="47"/>
                  </a:lnTo>
                  <a:lnTo>
                    <a:pt x="1281" y="47"/>
                  </a:lnTo>
                  <a:lnTo>
                    <a:pt x="1214" y="55"/>
                  </a:lnTo>
                  <a:lnTo>
                    <a:pt x="1159" y="75"/>
                  </a:lnTo>
                  <a:lnTo>
                    <a:pt x="1116" y="102"/>
                  </a:lnTo>
                  <a:lnTo>
                    <a:pt x="1076" y="130"/>
                  </a:lnTo>
                  <a:lnTo>
                    <a:pt x="1053" y="154"/>
                  </a:lnTo>
                  <a:lnTo>
                    <a:pt x="1021" y="185"/>
                  </a:lnTo>
                  <a:lnTo>
                    <a:pt x="982" y="228"/>
                  </a:lnTo>
                  <a:lnTo>
                    <a:pt x="935" y="275"/>
                  </a:lnTo>
                  <a:lnTo>
                    <a:pt x="888" y="326"/>
                  </a:lnTo>
                  <a:lnTo>
                    <a:pt x="841" y="377"/>
                  </a:lnTo>
                  <a:lnTo>
                    <a:pt x="794" y="428"/>
                  </a:lnTo>
                  <a:lnTo>
                    <a:pt x="750" y="476"/>
                  </a:lnTo>
                  <a:lnTo>
                    <a:pt x="770" y="523"/>
                  </a:lnTo>
                  <a:lnTo>
                    <a:pt x="798" y="586"/>
                  </a:lnTo>
                  <a:lnTo>
                    <a:pt x="829" y="660"/>
                  </a:lnTo>
                  <a:lnTo>
                    <a:pt x="860" y="739"/>
                  </a:lnTo>
                  <a:lnTo>
                    <a:pt x="896" y="817"/>
                  </a:lnTo>
                  <a:lnTo>
                    <a:pt x="927" y="896"/>
                  </a:lnTo>
                  <a:lnTo>
                    <a:pt x="959" y="963"/>
                  </a:lnTo>
                  <a:lnTo>
                    <a:pt x="970" y="998"/>
                  </a:lnTo>
                  <a:lnTo>
                    <a:pt x="986" y="1018"/>
                  </a:lnTo>
                  <a:lnTo>
                    <a:pt x="1006" y="1029"/>
                  </a:lnTo>
                  <a:lnTo>
                    <a:pt x="1041" y="1033"/>
                  </a:lnTo>
                  <a:lnTo>
                    <a:pt x="1092" y="1033"/>
                  </a:lnTo>
                  <a:lnTo>
                    <a:pt x="1100" y="1033"/>
                  </a:lnTo>
                  <a:lnTo>
                    <a:pt x="1104" y="1033"/>
                  </a:lnTo>
                  <a:lnTo>
                    <a:pt x="1112" y="1037"/>
                  </a:lnTo>
                  <a:lnTo>
                    <a:pt x="1116" y="1041"/>
                  </a:lnTo>
                  <a:lnTo>
                    <a:pt x="1120" y="1045"/>
                  </a:lnTo>
                  <a:lnTo>
                    <a:pt x="1123" y="1053"/>
                  </a:lnTo>
                  <a:lnTo>
                    <a:pt x="1120" y="1065"/>
                  </a:lnTo>
                  <a:lnTo>
                    <a:pt x="1120" y="1073"/>
                  </a:lnTo>
                  <a:lnTo>
                    <a:pt x="1112" y="1077"/>
                  </a:lnTo>
                  <a:lnTo>
                    <a:pt x="1108" y="1081"/>
                  </a:lnTo>
                  <a:lnTo>
                    <a:pt x="1104" y="1084"/>
                  </a:lnTo>
                  <a:lnTo>
                    <a:pt x="1096" y="1084"/>
                  </a:lnTo>
                  <a:lnTo>
                    <a:pt x="1092" y="1084"/>
                  </a:lnTo>
                  <a:lnTo>
                    <a:pt x="1053" y="1084"/>
                  </a:lnTo>
                  <a:lnTo>
                    <a:pt x="1002" y="1081"/>
                  </a:lnTo>
                  <a:lnTo>
                    <a:pt x="955" y="1081"/>
                  </a:lnTo>
                  <a:lnTo>
                    <a:pt x="915" y="1081"/>
                  </a:lnTo>
                  <a:lnTo>
                    <a:pt x="872" y="1081"/>
                  </a:lnTo>
                  <a:lnTo>
                    <a:pt x="813" y="1081"/>
                  </a:lnTo>
                  <a:lnTo>
                    <a:pt x="758" y="1084"/>
                  </a:lnTo>
                  <a:lnTo>
                    <a:pt x="715" y="1084"/>
                  </a:lnTo>
                  <a:lnTo>
                    <a:pt x="711" y="1084"/>
                  </a:lnTo>
                  <a:lnTo>
                    <a:pt x="703" y="1084"/>
                  </a:lnTo>
                  <a:lnTo>
                    <a:pt x="699" y="1081"/>
                  </a:lnTo>
                  <a:lnTo>
                    <a:pt x="695" y="1077"/>
                  </a:lnTo>
                  <a:lnTo>
                    <a:pt x="691" y="1073"/>
                  </a:lnTo>
                  <a:lnTo>
                    <a:pt x="691" y="1065"/>
                  </a:lnTo>
                  <a:lnTo>
                    <a:pt x="691" y="1053"/>
                  </a:lnTo>
                  <a:lnTo>
                    <a:pt x="695" y="1045"/>
                  </a:lnTo>
                  <a:lnTo>
                    <a:pt x="699" y="1041"/>
                  </a:lnTo>
                  <a:lnTo>
                    <a:pt x="707" y="1037"/>
                  </a:lnTo>
                  <a:lnTo>
                    <a:pt x="715" y="1033"/>
                  </a:lnTo>
                  <a:lnTo>
                    <a:pt x="723" y="1033"/>
                  </a:lnTo>
                  <a:lnTo>
                    <a:pt x="762" y="1026"/>
                  </a:lnTo>
                  <a:lnTo>
                    <a:pt x="794" y="1014"/>
                  </a:lnTo>
                  <a:lnTo>
                    <a:pt x="809" y="1002"/>
                  </a:lnTo>
                  <a:lnTo>
                    <a:pt x="813" y="990"/>
                  </a:lnTo>
                  <a:lnTo>
                    <a:pt x="813" y="986"/>
                  </a:lnTo>
                  <a:lnTo>
                    <a:pt x="813" y="982"/>
                  </a:lnTo>
                  <a:lnTo>
                    <a:pt x="809" y="978"/>
                  </a:lnTo>
                  <a:lnTo>
                    <a:pt x="805" y="967"/>
                  </a:lnTo>
                  <a:lnTo>
                    <a:pt x="644" y="586"/>
                  </a:lnTo>
                  <a:lnTo>
                    <a:pt x="503" y="743"/>
                  </a:lnTo>
                  <a:lnTo>
                    <a:pt x="338" y="916"/>
                  </a:lnTo>
                  <a:lnTo>
                    <a:pt x="322" y="935"/>
                  </a:lnTo>
                  <a:lnTo>
                    <a:pt x="303" y="959"/>
                  </a:lnTo>
                  <a:lnTo>
                    <a:pt x="299" y="986"/>
                  </a:lnTo>
                  <a:lnTo>
                    <a:pt x="299" y="998"/>
                  </a:lnTo>
                  <a:lnTo>
                    <a:pt x="303" y="1010"/>
                  </a:lnTo>
                  <a:lnTo>
                    <a:pt x="311" y="1018"/>
                  </a:lnTo>
                  <a:lnTo>
                    <a:pt x="318" y="1026"/>
                  </a:lnTo>
                  <a:lnTo>
                    <a:pt x="330" y="1029"/>
                  </a:lnTo>
                  <a:lnTo>
                    <a:pt x="338" y="1029"/>
                  </a:lnTo>
                  <a:lnTo>
                    <a:pt x="346" y="1033"/>
                  </a:lnTo>
                  <a:lnTo>
                    <a:pt x="354" y="1033"/>
                  </a:lnTo>
                  <a:lnTo>
                    <a:pt x="362" y="1033"/>
                  </a:lnTo>
                  <a:lnTo>
                    <a:pt x="366" y="1033"/>
                  </a:lnTo>
                  <a:lnTo>
                    <a:pt x="369" y="1037"/>
                  </a:lnTo>
                  <a:lnTo>
                    <a:pt x="373" y="1037"/>
                  </a:lnTo>
                  <a:lnTo>
                    <a:pt x="377" y="1045"/>
                  </a:lnTo>
                  <a:lnTo>
                    <a:pt x="381" y="1053"/>
                  </a:lnTo>
                  <a:lnTo>
                    <a:pt x="377" y="1065"/>
                  </a:lnTo>
                  <a:lnTo>
                    <a:pt x="377" y="1073"/>
                  </a:lnTo>
                  <a:lnTo>
                    <a:pt x="369" y="1077"/>
                  </a:lnTo>
                  <a:lnTo>
                    <a:pt x="366" y="1081"/>
                  </a:lnTo>
                  <a:lnTo>
                    <a:pt x="362" y="1084"/>
                  </a:lnTo>
                  <a:lnTo>
                    <a:pt x="358" y="1084"/>
                  </a:lnTo>
                  <a:lnTo>
                    <a:pt x="354" y="1084"/>
                  </a:lnTo>
                  <a:lnTo>
                    <a:pt x="263" y="1081"/>
                  </a:lnTo>
                  <a:lnTo>
                    <a:pt x="173" y="1081"/>
                  </a:lnTo>
                  <a:lnTo>
                    <a:pt x="98" y="1081"/>
                  </a:lnTo>
                  <a:lnTo>
                    <a:pt x="24" y="1084"/>
                  </a:lnTo>
                  <a:lnTo>
                    <a:pt x="12" y="1084"/>
                  </a:lnTo>
                  <a:lnTo>
                    <a:pt x="8" y="1081"/>
                  </a:lnTo>
                  <a:lnTo>
                    <a:pt x="4" y="1077"/>
                  </a:lnTo>
                  <a:lnTo>
                    <a:pt x="4" y="1073"/>
                  </a:lnTo>
                  <a:lnTo>
                    <a:pt x="4" y="1069"/>
                  </a:lnTo>
                  <a:lnTo>
                    <a:pt x="0" y="1065"/>
                  </a:lnTo>
                  <a:lnTo>
                    <a:pt x="4" y="1053"/>
                  </a:lnTo>
                  <a:lnTo>
                    <a:pt x="8" y="1045"/>
                  </a:lnTo>
                  <a:lnTo>
                    <a:pt x="12" y="1041"/>
                  </a:lnTo>
                  <a:lnTo>
                    <a:pt x="20" y="1037"/>
                  </a:lnTo>
                  <a:lnTo>
                    <a:pt x="28" y="1033"/>
                  </a:lnTo>
                  <a:lnTo>
                    <a:pt x="36" y="1033"/>
                  </a:lnTo>
                  <a:lnTo>
                    <a:pt x="98" y="1026"/>
                  </a:lnTo>
                  <a:lnTo>
                    <a:pt x="157" y="1006"/>
                  </a:lnTo>
                  <a:lnTo>
                    <a:pt x="216" y="974"/>
                  </a:lnTo>
                  <a:lnTo>
                    <a:pt x="271" y="919"/>
                  </a:lnTo>
                  <a:lnTo>
                    <a:pt x="291" y="904"/>
                  </a:lnTo>
                  <a:lnTo>
                    <a:pt x="629" y="542"/>
                  </a:lnTo>
                  <a:lnTo>
                    <a:pt x="440" y="99"/>
                  </a:lnTo>
                  <a:lnTo>
                    <a:pt x="432" y="79"/>
                  </a:lnTo>
                  <a:lnTo>
                    <a:pt x="421" y="67"/>
                  </a:lnTo>
                  <a:lnTo>
                    <a:pt x="401" y="55"/>
                  </a:lnTo>
                  <a:lnTo>
                    <a:pt x="369" y="47"/>
                  </a:lnTo>
                  <a:lnTo>
                    <a:pt x="322" y="47"/>
                  </a:lnTo>
                  <a:lnTo>
                    <a:pt x="311" y="47"/>
                  </a:lnTo>
                  <a:lnTo>
                    <a:pt x="299" y="44"/>
                  </a:lnTo>
                  <a:lnTo>
                    <a:pt x="291" y="44"/>
                  </a:lnTo>
                  <a:lnTo>
                    <a:pt x="287" y="36"/>
                  </a:lnTo>
                  <a:lnTo>
                    <a:pt x="283" y="28"/>
                  </a:lnTo>
                  <a:lnTo>
                    <a:pt x="287" y="16"/>
                  </a:lnTo>
                  <a:lnTo>
                    <a:pt x="287" y="8"/>
                  </a:lnTo>
                  <a:lnTo>
                    <a:pt x="295" y="4"/>
                  </a:lnTo>
                  <a:lnTo>
                    <a:pt x="299" y="0"/>
                  </a:lnTo>
                  <a:lnTo>
                    <a:pt x="303" y="0"/>
                  </a:lnTo>
                  <a:lnTo>
                    <a:pt x="307" y="0"/>
                  </a:lnTo>
                  <a:lnTo>
                    <a:pt x="311" y="0"/>
                  </a:lnTo>
                  <a:lnTo>
                    <a:pt x="350" y="0"/>
                  </a:lnTo>
                  <a:lnTo>
                    <a:pt x="401" y="0"/>
                  </a:lnTo>
                  <a:lnTo>
                    <a:pt x="452" y="4"/>
                  </a:lnTo>
                  <a:lnTo>
                    <a:pt x="491" y="4"/>
                  </a:lnTo>
                  <a:lnTo>
                    <a:pt x="593" y="0"/>
                  </a:lnTo>
                  <a:lnTo>
                    <a:pt x="691" y="0"/>
                  </a:lnTo>
                  <a:lnTo>
                    <a:pt x="695" y="0"/>
                  </a:lnTo>
                  <a:lnTo>
                    <a:pt x="699" y="0"/>
                  </a:lnTo>
                  <a:lnTo>
                    <a:pt x="707" y="0"/>
                  </a:lnTo>
                  <a:lnTo>
                    <a:pt x="711" y="4"/>
                  </a:lnTo>
                  <a:lnTo>
                    <a:pt x="715" y="8"/>
                  </a:lnTo>
                  <a:lnTo>
                    <a:pt x="715" y="16"/>
                  </a:lnTo>
                  <a:lnTo>
                    <a:pt x="715" y="28"/>
                  </a:lnTo>
                  <a:lnTo>
                    <a:pt x="711" y="36"/>
                  </a:lnTo>
                  <a:lnTo>
                    <a:pt x="707" y="44"/>
                  </a:lnTo>
                  <a:lnTo>
                    <a:pt x="699" y="44"/>
                  </a:lnTo>
                  <a:lnTo>
                    <a:pt x="691" y="47"/>
                  </a:lnTo>
                  <a:lnTo>
                    <a:pt x="684" y="47"/>
                  </a:lnTo>
                  <a:lnTo>
                    <a:pt x="640" y="55"/>
                  </a:lnTo>
                  <a:lnTo>
                    <a:pt x="613" y="71"/>
                  </a:lnTo>
                  <a:lnTo>
                    <a:pt x="593" y="83"/>
                  </a:lnTo>
                  <a:lnTo>
                    <a:pt x="589" y="95"/>
                  </a:lnTo>
                  <a:lnTo>
                    <a:pt x="589" y="99"/>
                  </a:lnTo>
                  <a:lnTo>
                    <a:pt x="593" y="102"/>
                  </a:lnTo>
                  <a:lnTo>
                    <a:pt x="597" y="114"/>
                  </a:lnTo>
                  <a:lnTo>
                    <a:pt x="731" y="432"/>
                  </a:lnTo>
                  <a:lnTo>
                    <a:pt x="731" y="432"/>
                  </a:lnTo>
                  <a:lnTo>
                    <a:pt x="990" y="154"/>
                  </a:lnTo>
                  <a:lnTo>
                    <a:pt x="998" y="142"/>
                  </a:lnTo>
                  <a:lnTo>
                    <a:pt x="1010" y="126"/>
                  </a:lnTo>
                  <a:lnTo>
                    <a:pt x="1017" y="114"/>
                  </a:lnTo>
                  <a:lnTo>
                    <a:pt x="1021" y="95"/>
                  </a:lnTo>
                  <a:lnTo>
                    <a:pt x="1017" y="83"/>
                  </a:lnTo>
                  <a:lnTo>
                    <a:pt x="1014" y="71"/>
                  </a:lnTo>
                  <a:lnTo>
                    <a:pt x="1006" y="63"/>
                  </a:lnTo>
                  <a:lnTo>
                    <a:pt x="998" y="59"/>
                  </a:lnTo>
                  <a:lnTo>
                    <a:pt x="990" y="55"/>
                  </a:lnTo>
                  <a:lnTo>
                    <a:pt x="978" y="51"/>
                  </a:lnTo>
                  <a:lnTo>
                    <a:pt x="970" y="47"/>
                  </a:lnTo>
                  <a:lnTo>
                    <a:pt x="962" y="47"/>
                  </a:lnTo>
                  <a:lnTo>
                    <a:pt x="959" y="47"/>
                  </a:lnTo>
                  <a:lnTo>
                    <a:pt x="951" y="44"/>
                  </a:lnTo>
                  <a:lnTo>
                    <a:pt x="943" y="44"/>
                  </a:lnTo>
                  <a:lnTo>
                    <a:pt x="939" y="36"/>
                  </a:lnTo>
                  <a:lnTo>
                    <a:pt x="939" y="28"/>
                  </a:lnTo>
                  <a:lnTo>
                    <a:pt x="939" y="16"/>
                  </a:lnTo>
                  <a:lnTo>
                    <a:pt x="943" y="8"/>
                  </a:lnTo>
                  <a:lnTo>
                    <a:pt x="947" y="4"/>
                  </a:lnTo>
                  <a:lnTo>
                    <a:pt x="951" y="0"/>
                  </a:lnTo>
                  <a:lnTo>
                    <a:pt x="959" y="0"/>
                  </a:lnTo>
                  <a:lnTo>
                    <a:pt x="962" y="0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 noEditPoints="1"/>
            </p:cNvSpPr>
            <p:nvPr/>
          </p:nvSpPr>
          <p:spPr bwMode="auto">
            <a:xfrm>
              <a:off x="12398" y="4359"/>
              <a:ext cx="668" cy="750"/>
            </a:xfrm>
            <a:custGeom>
              <a:avLst/>
              <a:gdLst/>
              <a:ahLst/>
              <a:cxnLst>
                <a:cxn ang="0">
                  <a:pos x="51" y="542"/>
                </a:cxn>
                <a:cxn ang="0">
                  <a:pos x="40" y="680"/>
                </a:cxn>
                <a:cxn ang="0">
                  <a:pos x="91" y="719"/>
                </a:cxn>
                <a:cxn ang="0">
                  <a:pos x="177" y="644"/>
                </a:cxn>
                <a:cxn ang="0">
                  <a:pos x="181" y="574"/>
                </a:cxn>
                <a:cxn ang="0">
                  <a:pos x="75" y="456"/>
                </a:cxn>
                <a:cxn ang="0">
                  <a:pos x="201" y="4"/>
                </a:cxn>
                <a:cxn ang="0">
                  <a:pos x="212" y="16"/>
                </a:cxn>
                <a:cxn ang="0">
                  <a:pos x="205" y="32"/>
                </a:cxn>
                <a:cxn ang="0">
                  <a:pos x="161" y="51"/>
                </a:cxn>
                <a:cxn ang="0">
                  <a:pos x="79" y="169"/>
                </a:cxn>
                <a:cxn ang="0">
                  <a:pos x="63" y="287"/>
                </a:cxn>
                <a:cxn ang="0">
                  <a:pos x="154" y="244"/>
                </a:cxn>
                <a:cxn ang="0">
                  <a:pos x="405" y="63"/>
                </a:cxn>
                <a:cxn ang="0">
                  <a:pos x="601" y="83"/>
                </a:cxn>
                <a:cxn ang="0">
                  <a:pos x="668" y="228"/>
                </a:cxn>
                <a:cxn ang="0">
                  <a:pos x="582" y="432"/>
                </a:cxn>
                <a:cxn ang="0">
                  <a:pos x="389" y="519"/>
                </a:cxn>
                <a:cxn ang="0">
                  <a:pos x="283" y="460"/>
                </a:cxn>
                <a:cxn ang="0">
                  <a:pos x="275" y="401"/>
                </a:cxn>
                <a:cxn ang="0">
                  <a:pos x="291" y="377"/>
                </a:cxn>
                <a:cxn ang="0">
                  <a:pos x="322" y="369"/>
                </a:cxn>
                <a:cxn ang="0">
                  <a:pos x="334" y="385"/>
                </a:cxn>
                <a:cxn ang="0">
                  <a:pos x="330" y="413"/>
                </a:cxn>
                <a:cxn ang="0">
                  <a:pos x="322" y="452"/>
                </a:cxn>
                <a:cxn ang="0">
                  <a:pos x="389" y="491"/>
                </a:cxn>
                <a:cxn ang="0">
                  <a:pos x="491" y="440"/>
                </a:cxn>
                <a:cxn ang="0">
                  <a:pos x="570" y="291"/>
                </a:cxn>
                <a:cxn ang="0">
                  <a:pos x="582" y="145"/>
                </a:cxn>
                <a:cxn ang="0">
                  <a:pos x="495" y="83"/>
                </a:cxn>
                <a:cxn ang="0">
                  <a:pos x="287" y="157"/>
                </a:cxn>
                <a:cxn ang="0">
                  <a:pos x="114" y="369"/>
                </a:cxn>
                <a:cxn ang="0">
                  <a:pos x="154" y="413"/>
                </a:cxn>
                <a:cxn ang="0">
                  <a:pos x="220" y="487"/>
                </a:cxn>
                <a:cxn ang="0">
                  <a:pos x="248" y="566"/>
                </a:cxn>
                <a:cxn ang="0">
                  <a:pos x="181" y="711"/>
                </a:cxn>
                <a:cxn ang="0">
                  <a:pos x="51" y="743"/>
                </a:cxn>
                <a:cxn ang="0">
                  <a:pos x="4" y="676"/>
                </a:cxn>
                <a:cxn ang="0">
                  <a:pos x="8" y="578"/>
                </a:cxn>
                <a:cxn ang="0">
                  <a:pos x="48" y="420"/>
                </a:cxn>
                <a:cxn ang="0">
                  <a:pos x="4" y="346"/>
                </a:cxn>
                <a:cxn ang="0">
                  <a:pos x="32" y="157"/>
                </a:cxn>
                <a:cxn ang="0">
                  <a:pos x="154" y="12"/>
                </a:cxn>
              </a:cxnLst>
              <a:rect l="0" t="0" r="r" b="b"/>
              <a:pathLst>
                <a:path w="668" h="750">
                  <a:moveTo>
                    <a:pt x="75" y="456"/>
                  </a:moveTo>
                  <a:lnTo>
                    <a:pt x="67" y="491"/>
                  </a:lnTo>
                  <a:lnTo>
                    <a:pt x="51" y="542"/>
                  </a:lnTo>
                  <a:lnTo>
                    <a:pt x="40" y="597"/>
                  </a:lnTo>
                  <a:lnTo>
                    <a:pt x="36" y="644"/>
                  </a:lnTo>
                  <a:lnTo>
                    <a:pt x="40" y="680"/>
                  </a:lnTo>
                  <a:lnTo>
                    <a:pt x="51" y="703"/>
                  </a:lnTo>
                  <a:lnTo>
                    <a:pt x="67" y="715"/>
                  </a:lnTo>
                  <a:lnTo>
                    <a:pt x="91" y="719"/>
                  </a:lnTo>
                  <a:lnTo>
                    <a:pt x="126" y="707"/>
                  </a:lnTo>
                  <a:lnTo>
                    <a:pt x="157" y="680"/>
                  </a:lnTo>
                  <a:lnTo>
                    <a:pt x="177" y="644"/>
                  </a:lnTo>
                  <a:lnTo>
                    <a:pt x="185" y="601"/>
                  </a:lnTo>
                  <a:lnTo>
                    <a:pt x="185" y="585"/>
                  </a:lnTo>
                  <a:lnTo>
                    <a:pt x="181" y="574"/>
                  </a:lnTo>
                  <a:lnTo>
                    <a:pt x="177" y="566"/>
                  </a:lnTo>
                  <a:lnTo>
                    <a:pt x="173" y="558"/>
                  </a:lnTo>
                  <a:lnTo>
                    <a:pt x="75" y="456"/>
                  </a:lnTo>
                  <a:lnTo>
                    <a:pt x="75" y="456"/>
                  </a:lnTo>
                  <a:close/>
                  <a:moveTo>
                    <a:pt x="197" y="0"/>
                  </a:moveTo>
                  <a:lnTo>
                    <a:pt x="201" y="4"/>
                  </a:lnTo>
                  <a:lnTo>
                    <a:pt x="209" y="4"/>
                  </a:lnTo>
                  <a:lnTo>
                    <a:pt x="212" y="8"/>
                  </a:lnTo>
                  <a:lnTo>
                    <a:pt x="212" y="16"/>
                  </a:lnTo>
                  <a:lnTo>
                    <a:pt x="212" y="24"/>
                  </a:lnTo>
                  <a:lnTo>
                    <a:pt x="209" y="28"/>
                  </a:lnTo>
                  <a:lnTo>
                    <a:pt x="205" y="32"/>
                  </a:lnTo>
                  <a:lnTo>
                    <a:pt x="201" y="32"/>
                  </a:lnTo>
                  <a:lnTo>
                    <a:pt x="197" y="35"/>
                  </a:lnTo>
                  <a:lnTo>
                    <a:pt x="161" y="51"/>
                  </a:lnTo>
                  <a:lnTo>
                    <a:pt x="126" y="79"/>
                  </a:lnTo>
                  <a:lnTo>
                    <a:pt x="99" y="122"/>
                  </a:lnTo>
                  <a:lnTo>
                    <a:pt x="79" y="169"/>
                  </a:lnTo>
                  <a:lnTo>
                    <a:pt x="67" y="216"/>
                  </a:lnTo>
                  <a:lnTo>
                    <a:pt x="63" y="263"/>
                  </a:lnTo>
                  <a:lnTo>
                    <a:pt x="63" y="287"/>
                  </a:lnTo>
                  <a:lnTo>
                    <a:pt x="71" y="314"/>
                  </a:lnTo>
                  <a:lnTo>
                    <a:pt x="91" y="338"/>
                  </a:lnTo>
                  <a:lnTo>
                    <a:pt x="154" y="244"/>
                  </a:lnTo>
                  <a:lnTo>
                    <a:pt x="228" y="165"/>
                  </a:lnTo>
                  <a:lnTo>
                    <a:pt x="315" y="102"/>
                  </a:lnTo>
                  <a:lnTo>
                    <a:pt x="405" y="63"/>
                  </a:lnTo>
                  <a:lnTo>
                    <a:pt x="495" y="51"/>
                  </a:lnTo>
                  <a:lnTo>
                    <a:pt x="554" y="59"/>
                  </a:lnTo>
                  <a:lnTo>
                    <a:pt x="601" y="83"/>
                  </a:lnTo>
                  <a:lnTo>
                    <a:pt x="637" y="118"/>
                  </a:lnTo>
                  <a:lnTo>
                    <a:pt x="660" y="169"/>
                  </a:lnTo>
                  <a:lnTo>
                    <a:pt x="668" y="228"/>
                  </a:lnTo>
                  <a:lnTo>
                    <a:pt x="656" y="303"/>
                  </a:lnTo>
                  <a:lnTo>
                    <a:pt x="625" y="373"/>
                  </a:lnTo>
                  <a:lnTo>
                    <a:pt x="582" y="432"/>
                  </a:lnTo>
                  <a:lnTo>
                    <a:pt x="523" y="479"/>
                  </a:lnTo>
                  <a:lnTo>
                    <a:pt x="456" y="507"/>
                  </a:lnTo>
                  <a:lnTo>
                    <a:pt x="389" y="519"/>
                  </a:lnTo>
                  <a:lnTo>
                    <a:pt x="342" y="511"/>
                  </a:lnTo>
                  <a:lnTo>
                    <a:pt x="307" y="491"/>
                  </a:lnTo>
                  <a:lnTo>
                    <a:pt x="283" y="460"/>
                  </a:lnTo>
                  <a:lnTo>
                    <a:pt x="275" y="420"/>
                  </a:lnTo>
                  <a:lnTo>
                    <a:pt x="275" y="413"/>
                  </a:lnTo>
                  <a:lnTo>
                    <a:pt x="275" y="401"/>
                  </a:lnTo>
                  <a:lnTo>
                    <a:pt x="279" y="393"/>
                  </a:lnTo>
                  <a:lnTo>
                    <a:pt x="283" y="385"/>
                  </a:lnTo>
                  <a:lnTo>
                    <a:pt x="291" y="377"/>
                  </a:lnTo>
                  <a:lnTo>
                    <a:pt x="299" y="369"/>
                  </a:lnTo>
                  <a:lnTo>
                    <a:pt x="311" y="369"/>
                  </a:lnTo>
                  <a:lnTo>
                    <a:pt x="322" y="369"/>
                  </a:lnTo>
                  <a:lnTo>
                    <a:pt x="326" y="373"/>
                  </a:lnTo>
                  <a:lnTo>
                    <a:pt x="334" y="381"/>
                  </a:lnTo>
                  <a:lnTo>
                    <a:pt x="334" y="385"/>
                  </a:lnTo>
                  <a:lnTo>
                    <a:pt x="338" y="393"/>
                  </a:lnTo>
                  <a:lnTo>
                    <a:pt x="334" y="401"/>
                  </a:lnTo>
                  <a:lnTo>
                    <a:pt x="330" y="413"/>
                  </a:lnTo>
                  <a:lnTo>
                    <a:pt x="322" y="420"/>
                  </a:lnTo>
                  <a:lnTo>
                    <a:pt x="315" y="424"/>
                  </a:lnTo>
                  <a:lnTo>
                    <a:pt x="322" y="452"/>
                  </a:lnTo>
                  <a:lnTo>
                    <a:pt x="338" y="471"/>
                  </a:lnTo>
                  <a:lnTo>
                    <a:pt x="362" y="487"/>
                  </a:lnTo>
                  <a:lnTo>
                    <a:pt x="389" y="491"/>
                  </a:lnTo>
                  <a:lnTo>
                    <a:pt x="421" y="483"/>
                  </a:lnTo>
                  <a:lnTo>
                    <a:pt x="456" y="471"/>
                  </a:lnTo>
                  <a:lnTo>
                    <a:pt x="491" y="440"/>
                  </a:lnTo>
                  <a:lnTo>
                    <a:pt x="531" y="397"/>
                  </a:lnTo>
                  <a:lnTo>
                    <a:pt x="554" y="350"/>
                  </a:lnTo>
                  <a:lnTo>
                    <a:pt x="570" y="291"/>
                  </a:lnTo>
                  <a:lnTo>
                    <a:pt x="582" y="236"/>
                  </a:lnTo>
                  <a:lnTo>
                    <a:pt x="586" y="193"/>
                  </a:lnTo>
                  <a:lnTo>
                    <a:pt x="582" y="145"/>
                  </a:lnTo>
                  <a:lnTo>
                    <a:pt x="562" y="114"/>
                  </a:lnTo>
                  <a:lnTo>
                    <a:pt x="535" y="90"/>
                  </a:lnTo>
                  <a:lnTo>
                    <a:pt x="495" y="83"/>
                  </a:lnTo>
                  <a:lnTo>
                    <a:pt x="425" y="90"/>
                  </a:lnTo>
                  <a:lnTo>
                    <a:pt x="358" y="114"/>
                  </a:lnTo>
                  <a:lnTo>
                    <a:pt x="287" y="157"/>
                  </a:lnTo>
                  <a:lnTo>
                    <a:pt x="224" y="212"/>
                  </a:lnTo>
                  <a:lnTo>
                    <a:pt x="165" y="283"/>
                  </a:lnTo>
                  <a:lnTo>
                    <a:pt x="114" y="369"/>
                  </a:lnTo>
                  <a:lnTo>
                    <a:pt x="114" y="369"/>
                  </a:lnTo>
                  <a:lnTo>
                    <a:pt x="130" y="389"/>
                  </a:lnTo>
                  <a:lnTo>
                    <a:pt x="154" y="413"/>
                  </a:lnTo>
                  <a:lnTo>
                    <a:pt x="173" y="436"/>
                  </a:lnTo>
                  <a:lnTo>
                    <a:pt x="189" y="456"/>
                  </a:lnTo>
                  <a:lnTo>
                    <a:pt x="220" y="487"/>
                  </a:lnTo>
                  <a:lnTo>
                    <a:pt x="236" y="511"/>
                  </a:lnTo>
                  <a:lnTo>
                    <a:pt x="248" y="538"/>
                  </a:lnTo>
                  <a:lnTo>
                    <a:pt x="248" y="566"/>
                  </a:lnTo>
                  <a:lnTo>
                    <a:pt x="240" y="621"/>
                  </a:lnTo>
                  <a:lnTo>
                    <a:pt x="216" y="672"/>
                  </a:lnTo>
                  <a:lnTo>
                    <a:pt x="181" y="711"/>
                  </a:lnTo>
                  <a:lnTo>
                    <a:pt x="138" y="739"/>
                  </a:lnTo>
                  <a:lnTo>
                    <a:pt x="91" y="750"/>
                  </a:lnTo>
                  <a:lnTo>
                    <a:pt x="51" y="743"/>
                  </a:lnTo>
                  <a:lnTo>
                    <a:pt x="28" y="727"/>
                  </a:lnTo>
                  <a:lnTo>
                    <a:pt x="12" y="703"/>
                  </a:lnTo>
                  <a:lnTo>
                    <a:pt x="4" y="676"/>
                  </a:lnTo>
                  <a:lnTo>
                    <a:pt x="0" y="652"/>
                  </a:lnTo>
                  <a:lnTo>
                    <a:pt x="0" y="633"/>
                  </a:lnTo>
                  <a:lnTo>
                    <a:pt x="8" y="578"/>
                  </a:lnTo>
                  <a:lnTo>
                    <a:pt x="20" y="519"/>
                  </a:lnTo>
                  <a:lnTo>
                    <a:pt x="36" y="464"/>
                  </a:lnTo>
                  <a:lnTo>
                    <a:pt x="48" y="420"/>
                  </a:lnTo>
                  <a:lnTo>
                    <a:pt x="32" y="401"/>
                  </a:lnTo>
                  <a:lnTo>
                    <a:pt x="16" y="377"/>
                  </a:lnTo>
                  <a:lnTo>
                    <a:pt x="4" y="346"/>
                  </a:lnTo>
                  <a:lnTo>
                    <a:pt x="0" y="299"/>
                  </a:lnTo>
                  <a:lnTo>
                    <a:pt x="12" y="224"/>
                  </a:lnTo>
                  <a:lnTo>
                    <a:pt x="32" y="157"/>
                  </a:lnTo>
                  <a:lnTo>
                    <a:pt x="67" y="94"/>
                  </a:lnTo>
                  <a:lnTo>
                    <a:pt x="106" y="47"/>
                  </a:lnTo>
                  <a:lnTo>
                    <a:pt x="154" y="12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3207" y="3974"/>
              <a:ext cx="232" cy="782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8" y="0"/>
                </a:cxn>
                <a:cxn ang="0">
                  <a:pos x="228" y="4"/>
                </a:cxn>
                <a:cxn ang="0">
                  <a:pos x="232" y="8"/>
                </a:cxn>
                <a:cxn ang="0">
                  <a:pos x="232" y="12"/>
                </a:cxn>
                <a:cxn ang="0">
                  <a:pos x="232" y="16"/>
                </a:cxn>
                <a:cxn ang="0">
                  <a:pos x="228" y="20"/>
                </a:cxn>
                <a:cxn ang="0">
                  <a:pos x="228" y="20"/>
                </a:cxn>
                <a:cxn ang="0">
                  <a:pos x="189" y="55"/>
                </a:cxn>
                <a:cxn ang="0">
                  <a:pos x="150" y="98"/>
                </a:cxn>
                <a:cxn ang="0">
                  <a:pos x="114" y="153"/>
                </a:cxn>
                <a:cxn ang="0">
                  <a:pos x="87" y="224"/>
                </a:cxn>
                <a:cxn ang="0">
                  <a:pos x="67" y="303"/>
                </a:cxn>
                <a:cxn ang="0">
                  <a:pos x="63" y="393"/>
                </a:cxn>
                <a:cxn ang="0">
                  <a:pos x="63" y="448"/>
                </a:cxn>
                <a:cxn ang="0">
                  <a:pos x="75" y="507"/>
                </a:cxn>
                <a:cxn ang="0">
                  <a:pos x="91" y="574"/>
                </a:cxn>
                <a:cxn ang="0">
                  <a:pos x="122" y="640"/>
                </a:cxn>
                <a:cxn ang="0">
                  <a:pos x="165" y="703"/>
                </a:cxn>
                <a:cxn ang="0">
                  <a:pos x="228" y="762"/>
                </a:cxn>
                <a:cxn ang="0">
                  <a:pos x="228" y="766"/>
                </a:cxn>
                <a:cxn ang="0">
                  <a:pos x="232" y="774"/>
                </a:cxn>
                <a:cxn ang="0">
                  <a:pos x="232" y="774"/>
                </a:cxn>
                <a:cxn ang="0">
                  <a:pos x="228" y="778"/>
                </a:cxn>
                <a:cxn ang="0">
                  <a:pos x="228" y="782"/>
                </a:cxn>
                <a:cxn ang="0">
                  <a:pos x="220" y="782"/>
                </a:cxn>
                <a:cxn ang="0">
                  <a:pos x="209" y="778"/>
                </a:cxn>
                <a:cxn ang="0">
                  <a:pos x="185" y="762"/>
                </a:cxn>
                <a:cxn ang="0">
                  <a:pos x="158" y="739"/>
                </a:cxn>
                <a:cxn ang="0">
                  <a:pos x="122" y="707"/>
                </a:cxn>
                <a:cxn ang="0">
                  <a:pos x="87" y="664"/>
                </a:cxn>
                <a:cxn ang="0">
                  <a:pos x="55" y="613"/>
                </a:cxn>
                <a:cxn ang="0">
                  <a:pos x="28" y="550"/>
                </a:cxn>
                <a:cxn ang="0">
                  <a:pos x="8" y="475"/>
                </a:cxn>
                <a:cxn ang="0">
                  <a:pos x="0" y="393"/>
                </a:cxn>
                <a:cxn ang="0">
                  <a:pos x="8" y="307"/>
                </a:cxn>
                <a:cxn ang="0">
                  <a:pos x="28" y="236"/>
                </a:cxn>
                <a:cxn ang="0">
                  <a:pos x="55" y="173"/>
                </a:cxn>
                <a:cxn ang="0">
                  <a:pos x="87" y="118"/>
                </a:cxn>
                <a:cxn ang="0">
                  <a:pos x="122" y="75"/>
                </a:cxn>
                <a:cxn ang="0">
                  <a:pos x="158" y="43"/>
                </a:cxn>
                <a:cxn ang="0">
                  <a:pos x="185" y="20"/>
                </a:cxn>
                <a:cxn ang="0">
                  <a:pos x="209" y="4"/>
                </a:cxn>
                <a:cxn ang="0">
                  <a:pos x="220" y="0"/>
                </a:cxn>
              </a:cxnLst>
              <a:rect l="0" t="0" r="r" b="b"/>
              <a:pathLst>
                <a:path w="232" h="782">
                  <a:moveTo>
                    <a:pt x="220" y="0"/>
                  </a:moveTo>
                  <a:lnTo>
                    <a:pt x="228" y="0"/>
                  </a:lnTo>
                  <a:lnTo>
                    <a:pt x="228" y="4"/>
                  </a:lnTo>
                  <a:lnTo>
                    <a:pt x="232" y="8"/>
                  </a:lnTo>
                  <a:lnTo>
                    <a:pt x="232" y="12"/>
                  </a:lnTo>
                  <a:lnTo>
                    <a:pt x="232" y="16"/>
                  </a:lnTo>
                  <a:lnTo>
                    <a:pt x="228" y="20"/>
                  </a:lnTo>
                  <a:lnTo>
                    <a:pt x="228" y="20"/>
                  </a:lnTo>
                  <a:lnTo>
                    <a:pt x="189" y="55"/>
                  </a:lnTo>
                  <a:lnTo>
                    <a:pt x="150" y="98"/>
                  </a:lnTo>
                  <a:lnTo>
                    <a:pt x="114" y="153"/>
                  </a:lnTo>
                  <a:lnTo>
                    <a:pt x="87" y="224"/>
                  </a:lnTo>
                  <a:lnTo>
                    <a:pt x="67" y="303"/>
                  </a:lnTo>
                  <a:lnTo>
                    <a:pt x="63" y="393"/>
                  </a:lnTo>
                  <a:lnTo>
                    <a:pt x="63" y="448"/>
                  </a:lnTo>
                  <a:lnTo>
                    <a:pt x="75" y="507"/>
                  </a:lnTo>
                  <a:lnTo>
                    <a:pt x="91" y="574"/>
                  </a:lnTo>
                  <a:lnTo>
                    <a:pt x="122" y="640"/>
                  </a:lnTo>
                  <a:lnTo>
                    <a:pt x="165" y="703"/>
                  </a:lnTo>
                  <a:lnTo>
                    <a:pt x="228" y="762"/>
                  </a:lnTo>
                  <a:lnTo>
                    <a:pt x="228" y="766"/>
                  </a:lnTo>
                  <a:lnTo>
                    <a:pt x="232" y="774"/>
                  </a:lnTo>
                  <a:lnTo>
                    <a:pt x="232" y="774"/>
                  </a:lnTo>
                  <a:lnTo>
                    <a:pt x="228" y="778"/>
                  </a:lnTo>
                  <a:lnTo>
                    <a:pt x="228" y="782"/>
                  </a:lnTo>
                  <a:lnTo>
                    <a:pt x="220" y="782"/>
                  </a:lnTo>
                  <a:lnTo>
                    <a:pt x="209" y="778"/>
                  </a:lnTo>
                  <a:lnTo>
                    <a:pt x="185" y="762"/>
                  </a:lnTo>
                  <a:lnTo>
                    <a:pt x="158" y="739"/>
                  </a:lnTo>
                  <a:lnTo>
                    <a:pt x="122" y="707"/>
                  </a:lnTo>
                  <a:lnTo>
                    <a:pt x="87" y="664"/>
                  </a:lnTo>
                  <a:lnTo>
                    <a:pt x="55" y="613"/>
                  </a:lnTo>
                  <a:lnTo>
                    <a:pt x="28" y="550"/>
                  </a:lnTo>
                  <a:lnTo>
                    <a:pt x="8" y="475"/>
                  </a:lnTo>
                  <a:lnTo>
                    <a:pt x="0" y="393"/>
                  </a:lnTo>
                  <a:lnTo>
                    <a:pt x="8" y="307"/>
                  </a:lnTo>
                  <a:lnTo>
                    <a:pt x="28" y="236"/>
                  </a:lnTo>
                  <a:lnTo>
                    <a:pt x="55" y="173"/>
                  </a:lnTo>
                  <a:lnTo>
                    <a:pt x="87" y="118"/>
                  </a:lnTo>
                  <a:lnTo>
                    <a:pt x="122" y="75"/>
                  </a:lnTo>
                  <a:lnTo>
                    <a:pt x="158" y="43"/>
                  </a:lnTo>
                  <a:lnTo>
                    <a:pt x="185" y="20"/>
                  </a:lnTo>
                  <a:lnTo>
                    <a:pt x="209" y="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13584" y="4037"/>
              <a:ext cx="275" cy="530"/>
            </a:xfrm>
            <a:custGeom>
              <a:avLst/>
              <a:gdLst/>
              <a:ahLst/>
              <a:cxnLst>
                <a:cxn ang="0">
                  <a:pos x="169" y="189"/>
                </a:cxn>
                <a:cxn ang="0">
                  <a:pos x="213" y="247"/>
                </a:cxn>
                <a:cxn ang="0">
                  <a:pos x="205" y="275"/>
                </a:cxn>
                <a:cxn ang="0">
                  <a:pos x="193" y="306"/>
                </a:cxn>
                <a:cxn ang="0">
                  <a:pos x="169" y="361"/>
                </a:cxn>
                <a:cxn ang="0">
                  <a:pos x="158" y="393"/>
                </a:cxn>
                <a:cxn ang="0">
                  <a:pos x="146" y="420"/>
                </a:cxn>
                <a:cxn ang="0">
                  <a:pos x="134" y="448"/>
                </a:cxn>
                <a:cxn ang="0">
                  <a:pos x="130" y="464"/>
                </a:cxn>
                <a:cxn ang="0">
                  <a:pos x="130" y="487"/>
                </a:cxn>
                <a:cxn ang="0">
                  <a:pos x="138" y="503"/>
                </a:cxn>
                <a:cxn ang="0">
                  <a:pos x="154" y="507"/>
                </a:cxn>
                <a:cxn ang="0">
                  <a:pos x="205" y="479"/>
                </a:cxn>
                <a:cxn ang="0">
                  <a:pos x="240" y="420"/>
                </a:cxn>
                <a:cxn ang="0">
                  <a:pos x="248" y="405"/>
                </a:cxn>
                <a:cxn ang="0">
                  <a:pos x="260" y="401"/>
                </a:cxn>
                <a:cxn ang="0">
                  <a:pos x="267" y="401"/>
                </a:cxn>
                <a:cxn ang="0">
                  <a:pos x="275" y="409"/>
                </a:cxn>
                <a:cxn ang="0">
                  <a:pos x="271" y="428"/>
                </a:cxn>
                <a:cxn ang="0">
                  <a:pos x="244" y="479"/>
                </a:cxn>
                <a:cxn ang="0">
                  <a:pos x="185" y="526"/>
                </a:cxn>
                <a:cxn ang="0">
                  <a:pos x="118" y="526"/>
                </a:cxn>
                <a:cxn ang="0">
                  <a:pos x="71" y="491"/>
                </a:cxn>
                <a:cxn ang="0">
                  <a:pos x="67" y="448"/>
                </a:cxn>
                <a:cxn ang="0">
                  <a:pos x="79" y="416"/>
                </a:cxn>
                <a:cxn ang="0">
                  <a:pos x="83" y="405"/>
                </a:cxn>
                <a:cxn ang="0">
                  <a:pos x="87" y="393"/>
                </a:cxn>
                <a:cxn ang="0">
                  <a:pos x="99" y="365"/>
                </a:cxn>
                <a:cxn ang="0">
                  <a:pos x="126" y="306"/>
                </a:cxn>
                <a:cxn ang="0">
                  <a:pos x="142" y="263"/>
                </a:cxn>
                <a:cxn ang="0">
                  <a:pos x="146" y="240"/>
                </a:cxn>
                <a:cxn ang="0">
                  <a:pos x="146" y="220"/>
                </a:cxn>
                <a:cxn ang="0">
                  <a:pos x="134" y="208"/>
                </a:cxn>
                <a:cxn ang="0">
                  <a:pos x="91" y="216"/>
                </a:cxn>
                <a:cxn ang="0">
                  <a:pos x="36" y="295"/>
                </a:cxn>
                <a:cxn ang="0">
                  <a:pos x="28" y="306"/>
                </a:cxn>
                <a:cxn ang="0">
                  <a:pos x="16" y="310"/>
                </a:cxn>
                <a:cxn ang="0">
                  <a:pos x="8" y="310"/>
                </a:cxn>
                <a:cxn ang="0">
                  <a:pos x="4" y="306"/>
                </a:cxn>
                <a:cxn ang="0">
                  <a:pos x="4" y="283"/>
                </a:cxn>
                <a:cxn ang="0">
                  <a:pos x="32" y="232"/>
                </a:cxn>
                <a:cxn ang="0">
                  <a:pos x="87" y="189"/>
                </a:cxn>
                <a:cxn ang="0">
                  <a:pos x="205" y="0"/>
                </a:cxn>
                <a:cxn ang="0">
                  <a:pos x="228" y="12"/>
                </a:cxn>
                <a:cxn ang="0">
                  <a:pos x="240" y="35"/>
                </a:cxn>
                <a:cxn ang="0">
                  <a:pos x="228" y="63"/>
                </a:cxn>
                <a:cxn ang="0">
                  <a:pos x="205" y="79"/>
                </a:cxn>
                <a:cxn ang="0">
                  <a:pos x="181" y="83"/>
                </a:cxn>
                <a:cxn ang="0">
                  <a:pos x="165" y="71"/>
                </a:cxn>
                <a:cxn ang="0">
                  <a:pos x="158" y="51"/>
                </a:cxn>
                <a:cxn ang="0">
                  <a:pos x="165" y="24"/>
                </a:cxn>
                <a:cxn ang="0">
                  <a:pos x="193" y="4"/>
                </a:cxn>
              </a:cxnLst>
              <a:rect l="0" t="0" r="r" b="b"/>
              <a:pathLst>
                <a:path w="275" h="530">
                  <a:moveTo>
                    <a:pt x="126" y="181"/>
                  </a:moveTo>
                  <a:lnTo>
                    <a:pt x="169" y="189"/>
                  </a:lnTo>
                  <a:lnTo>
                    <a:pt x="201" y="212"/>
                  </a:lnTo>
                  <a:lnTo>
                    <a:pt x="213" y="247"/>
                  </a:lnTo>
                  <a:lnTo>
                    <a:pt x="209" y="259"/>
                  </a:lnTo>
                  <a:lnTo>
                    <a:pt x="205" y="275"/>
                  </a:lnTo>
                  <a:lnTo>
                    <a:pt x="201" y="287"/>
                  </a:lnTo>
                  <a:lnTo>
                    <a:pt x="193" y="306"/>
                  </a:lnTo>
                  <a:lnTo>
                    <a:pt x="181" y="334"/>
                  </a:lnTo>
                  <a:lnTo>
                    <a:pt x="169" y="361"/>
                  </a:lnTo>
                  <a:lnTo>
                    <a:pt x="161" y="385"/>
                  </a:lnTo>
                  <a:lnTo>
                    <a:pt x="158" y="393"/>
                  </a:lnTo>
                  <a:lnTo>
                    <a:pt x="150" y="409"/>
                  </a:lnTo>
                  <a:lnTo>
                    <a:pt x="146" y="420"/>
                  </a:lnTo>
                  <a:lnTo>
                    <a:pt x="138" y="436"/>
                  </a:lnTo>
                  <a:lnTo>
                    <a:pt x="134" y="448"/>
                  </a:lnTo>
                  <a:lnTo>
                    <a:pt x="130" y="456"/>
                  </a:lnTo>
                  <a:lnTo>
                    <a:pt x="130" y="464"/>
                  </a:lnTo>
                  <a:lnTo>
                    <a:pt x="130" y="475"/>
                  </a:lnTo>
                  <a:lnTo>
                    <a:pt x="130" y="487"/>
                  </a:lnTo>
                  <a:lnTo>
                    <a:pt x="130" y="495"/>
                  </a:lnTo>
                  <a:lnTo>
                    <a:pt x="138" y="503"/>
                  </a:lnTo>
                  <a:lnTo>
                    <a:pt x="142" y="507"/>
                  </a:lnTo>
                  <a:lnTo>
                    <a:pt x="154" y="507"/>
                  </a:lnTo>
                  <a:lnTo>
                    <a:pt x="181" y="499"/>
                  </a:lnTo>
                  <a:lnTo>
                    <a:pt x="205" y="479"/>
                  </a:lnTo>
                  <a:lnTo>
                    <a:pt x="228" y="452"/>
                  </a:lnTo>
                  <a:lnTo>
                    <a:pt x="240" y="420"/>
                  </a:lnTo>
                  <a:lnTo>
                    <a:pt x="244" y="409"/>
                  </a:lnTo>
                  <a:lnTo>
                    <a:pt x="248" y="405"/>
                  </a:lnTo>
                  <a:lnTo>
                    <a:pt x="252" y="401"/>
                  </a:lnTo>
                  <a:lnTo>
                    <a:pt x="260" y="401"/>
                  </a:lnTo>
                  <a:lnTo>
                    <a:pt x="264" y="401"/>
                  </a:lnTo>
                  <a:lnTo>
                    <a:pt x="267" y="401"/>
                  </a:lnTo>
                  <a:lnTo>
                    <a:pt x="271" y="405"/>
                  </a:lnTo>
                  <a:lnTo>
                    <a:pt x="275" y="409"/>
                  </a:lnTo>
                  <a:lnTo>
                    <a:pt x="275" y="412"/>
                  </a:lnTo>
                  <a:lnTo>
                    <a:pt x="271" y="428"/>
                  </a:lnTo>
                  <a:lnTo>
                    <a:pt x="264" y="452"/>
                  </a:lnTo>
                  <a:lnTo>
                    <a:pt x="244" y="479"/>
                  </a:lnTo>
                  <a:lnTo>
                    <a:pt x="220" y="507"/>
                  </a:lnTo>
                  <a:lnTo>
                    <a:pt x="185" y="526"/>
                  </a:lnTo>
                  <a:lnTo>
                    <a:pt x="150" y="530"/>
                  </a:lnTo>
                  <a:lnTo>
                    <a:pt x="118" y="526"/>
                  </a:lnTo>
                  <a:lnTo>
                    <a:pt x="91" y="515"/>
                  </a:lnTo>
                  <a:lnTo>
                    <a:pt x="71" y="491"/>
                  </a:lnTo>
                  <a:lnTo>
                    <a:pt x="63" y="464"/>
                  </a:lnTo>
                  <a:lnTo>
                    <a:pt x="67" y="448"/>
                  </a:lnTo>
                  <a:lnTo>
                    <a:pt x="75" y="428"/>
                  </a:lnTo>
                  <a:lnTo>
                    <a:pt x="79" y="416"/>
                  </a:lnTo>
                  <a:lnTo>
                    <a:pt x="83" y="409"/>
                  </a:lnTo>
                  <a:lnTo>
                    <a:pt x="83" y="405"/>
                  </a:lnTo>
                  <a:lnTo>
                    <a:pt x="87" y="397"/>
                  </a:lnTo>
                  <a:lnTo>
                    <a:pt x="87" y="393"/>
                  </a:lnTo>
                  <a:lnTo>
                    <a:pt x="91" y="389"/>
                  </a:lnTo>
                  <a:lnTo>
                    <a:pt x="99" y="365"/>
                  </a:lnTo>
                  <a:lnTo>
                    <a:pt x="110" y="338"/>
                  </a:lnTo>
                  <a:lnTo>
                    <a:pt x="126" y="306"/>
                  </a:lnTo>
                  <a:lnTo>
                    <a:pt x="134" y="279"/>
                  </a:lnTo>
                  <a:lnTo>
                    <a:pt x="142" y="263"/>
                  </a:lnTo>
                  <a:lnTo>
                    <a:pt x="146" y="251"/>
                  </a:lnTo>
                  <a:lnTo>
                    <a:pt x="146" y="240"/>
                  </a:lnTo>
                  <a:lnTo>
                    <a:pt x="146" y="236"/>
                  </a:lnTo>
                  <a:lnTo>
                    <a:pt x="146" y="220"/>
                  </a:lnTo>
                  <a:lnTo>
                    <a:pt x="142" y="212"/>
                  </a:lnTo>
                  <a:lnTo>
                    <a:pt x="134" y="208"/>
                  </a:lnTo>
                  <a:lnTo>
                    <a:pt x="122" y="204"/>
                  </a:lnTo>
                  <a:lnTo>
                    <a:pt x="91" y="216"/>
                  </a:lnTo>
                  <a:lnTo>
                    <a:pt x="55" y="247"/>
                  </a:lnTo>
                  <a:lnTo>
                    <a:pt x="36" y="295"/>
                  </a:lnTo>
                  <a:lnTo>
                    <a:pt x="32" y="302"/>
                  </a:lnTo>
                  <a:lnTo>
                    <a:pt x="28" y="306"/>
                  </a:lnTo>
                  <a:lnTo>
                    <a:pt x="24" y="310"/>
                  </a:lnTo>
                  <a:lnTo>
                    <a:pt x="16" y="310"/>
                  </a:lnTo>
                  <a:lnTo>
                    <a:pt x="12" y="310"/>
                  </a:lnTo>
                  <a:lnTo>
                    <a:pt x="8" y="310"/>
                  </a:lnTo>
                  <a:lnTo>
                    <a:pt x="4" y="310"/>
                  </a:lnTo>
                  <a:lnTo>
                    <a:pt x="4" y="306"/>
                  </a:lnTo>
                  <a:lnTo>
                    <a:pt x="0" y="299"/>
                  </a:lnTo>
                  <a:lnTo>
                    <a:pt x="4" y="283"/>
                  </a:lnTo>
                  <a:lnTo>
                    <a:pt x="16" y="259"/>
                  </a:lnTo>
                  <a:lnTo>
                    <a:pt x="32" y="232"/>
                  </a:lnTo>
                  <a:lnTo>
                    <a:pt x="55" y="204"/>
                  </a:lnTo>
                  <a:lnTo>
                    <a:pt x="87" y="189"/>
                  </a:lnTo>
                  <a:lnTo>
                    <a:pt x="126" y="181"/>
                  </a:lnTo>
                  <a:close/>
                  <a:moveTo>
                    <a:pt x="205" y="0"/>
                  </a:moveTo>
                  <a:lnTo>
                    <a:pt x="216" y="4"/>
                  </a:lnTo>
                  <a:lnTo>
                    <a:pt x="228" y="12"/>
                  </a:lnTo>
                  <a:lnTo>
                    <a:pt x="236" y="24"/>
                  </a:lnTo>
                  <a:lnTo>
                    <a:pt x="240" y="35"/>
                  </a:lnTo>
                  <a:lnTo>
                    <a:pt x="236" y="51"/>
                  </a:lnTo>
                  <a:lnTo>
                    <a:pt x="228" y="63"/>
                  </a:lnTo>
                  <a:lnTo>
                    <a:pt x="220" y="71"/>
                  </a:lnTo>
                  <a:lnTo>
                    <a:pt x="205" y="79"/>
                  </a:lnTo>
                  <a:lnTo>
                    <a:pt x="193" y="83"/>
                  </a:lnTo>
                  <a:lnTo>
                    <a:pt x="181" y="83"/>
                  </a:lnTo>
                  <a:lnTo>
                    <a:pt x="173" y="79"/>
                  </a:lnTo>
                  <a:lnTo>
                    <a:pt x="165" y="71"/>
                  </a:lnTo>
                  <a:lnTo>
                    <a:pt x="158" y="63"/>
                  </a:lnTo>
                  <a:lnTo>
                    <a:pt x="158" y="51"/>
                  </a:lnTo>
                  <a:lnTo>
                    <a:pt x="158" y="35"/>
                  </a:lnTo>
                  <a:lnTo>
                    <a:pt x="165" y="24"/>
                  </a:lnTo>
                  <a:lnTo>
                    <a:pt x="177" y="12"/>
                  </a:lnTo>
                  <a:lnTo>
                    <a:pt x="193" y="4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4013" y="3974"/>
              <a:ext cx="227" cy="782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3" y="4"/>
                </a:cxn>
                <a:cxn ang="0">
                  <a:pos x="47" y="20"/>
                </a:cxn>
                <a:cxn ang="0">
                  <a:pos x="74" y="43"/>
                </a:cxn>
                <a:cxn ang="0">
                  <a:pos x="109" y="75"/>
                </a:cxn>
                <a:cxn ang="0">
                  <a:pos x="145" y="118"/>
                </a:cxn>
                <a:cxn ang="0">
                  <a:pos x="176" y="173"/>
                </a:cxn>
                <a:cxn ang="0">
                  <a:pos x="204" y="236"/>
                </a:cxn>
                <a:cxn ang="0">
                  <a:pos x="223" y="310"/>
                </a:cxn>
                <a:cxn ang="0">
                  <a:pos x="227" y="393"/>
                </a:cxn>
                <a:cxn ang="0">
                  <a:pos x="227" y="393"/>
                </a:cxn>
                <a:cxn ang="0">
                  <a:pos x="223" y="475"/>
                </a:cxn>
                <a:cxn ang="0">
                  <a:pos x="204" y="550"/>
                </a:cxn>
                <a:cxn ang="0">
                  <a:pos x="176" y="613"/>
                </a:cxn>
                <a:cxn ang="0">
                  <a:pos x="145" y="664"/>
                </a:cxn>
                <a:cxn ang="0">
                  <a:pos x="109" y="707"/>
                </a:cxn>
                <a:cxn ang="0">
                  <a:pos x="74" y="739"/>
                </a:cxn>
                <a:cxn ang="0">
                  <a:pos x="47" y="762"/>
                </a:cxn>
                <a:cxn ang="0">
                  <a:pos x="23" y="778"/>
                </a:cxn>
                <a:cxn ang="0">
                  <a:pos x="11" y="782"/>
                </a:cxn>
                <a:cxn ang="0">
                  <a:pos x="7" y="782"/>
                </a:cxn>
                <a:cxn ang="0">
                  <a:pos x="3" y="778"/>
                </a:cxn>
                <a:cxn ang="0">
                  <a:pos x="0" y="778"/>
                </a:cxn>
                <a:cxn ang="0">
                  <a:pos x="0" y="774"/>
                </a:cxn>
                <a:cxn ang="0">
                  <a:pos x="0" y="774"/>
                </a:cxn>
                <a:cxn ang="0">
                  <a:pos x="0" y="766"/>
                </a:cxn>
                <a:cxn ang="0">
                  <a:pos x="3" y="762"/>
                </a:cxn>
                <a:cxn ang="0">
                  <a:pos x="31" y="739"/>
                </a:cxn>
                <a:cxn ang="0">
                  <a:pos x="66" y="703"/>
                </a:cxn>
                <a:cxn ang="0">
                  <a:pos x="98" y="660"/>
                </a:cxn>
                <a:cxn ang="0">
                  <a:pos x="125" y="601"/>
                </a:cxn>
                <a:cxn ang="0">
                  <a:pos x="149" y="534"/>
                </a:cxn>
                <a:cxn ang="0">
                  <a:pos x="161" y="464"/>
                </a:cxn>
                <a:cxn ang="0">
                  <a:pos x="168" y="393"/>
                </a:cxn>
                <a:cxn ang="0">
                  <a:pos x="161" y="307"/>
                </a:cxn>
                <a:cxn ang="0">
                  <a:pos x="145" y="228"/>
                </a:cxn>
                <a:cxn ang="0">
                  <a:pos x="113" y="153"/>
                </a:cxn>
                <a:cxn ang="0">
                  <a:pos x="66" y="83"/>
                </a:cxn>
                <a:cxn ang="0">
                  <a:pos x="3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7" y="0"/>
                </a:cxn>
                <a:cxn ang="0">
                  <a:pos x="11" y="0"/>
                </a:cxn>
              </a:cxnLst>
              <a:rect l="0" t="0" r="r" b="b"/>
              <a:pathLst>
                <a:path w="227" h="782">
                  <a:moveTo>
                    <a:pt x="11" y="0"/>
                  </a:moveTo>
                  <a:lnTo>
                    <a:pt x="23" y="4"/>
                  </a:lnTo>
                  <a:lnTo>
                    <a:pt x="47" y="20"/>
                  </a:lnTo>
                  <a:lnTo>
                    <a:pt x="74" y="43"/>
                  </a:lnTo>
                  <a:lnTo>
                    <a:pt x="109" y="75"/>
                  </a:lnTo>
                  <a:lnTo>
                    <a:pt x="145" y="118"/>
                  </a:lnTo>
                  <a:lnTo>
                    <a:pt x="176" y="173"/>
                  </a:lnTo>
                  <a:lnTo>
                    <a:pt x="204" y="236"/>
                  </a:lnTo>
                  <a:lnTo>
                    <a:pt x="223" y="310"/>
                  </a:lnTo>
                  <a:lnTo>
                    <a:pt x="227" y="393"/>
                  </a:lnTo>
                  <a:lnTo>
                    <a:pt x="227" y="393"/>
                  </a:lnTo>
                  <a:lnTo>
                    <a:pt x="223" y="475"/>
                  </a:lnTo>
                  <a:lnTo>
                    <a:pt x="204" y="550"/>
                  </a:lnTo>
                  <a:lnTo>
                    <a:pt x="176" y="613"/>
                  </a:lnTo>
                  <a:lnTo>
                    <a:pt x="145" y="664"/>
                  </a:lnTo>
                  <a:lnTo>
                    <a:pt x="109" y="707"/>
                  </a:lnTo>
                  <a:lnTo>
                    <a:pt x="74" y="739"/>
                  </a:lnTo>
                  <a:lnTo>
                    <a:pt x="47" y="762"/>
                  </a:lnTo>
                  <a:lnTo>
                    <a:pt x="23" y="778"/>
                  </a:lnTo>
                  <a:lnTo>
                    <a:pt x="11" y="782"/>
                  </a:lnTo>
                  <a:lnTo>
                    <a:pt x="7" y="782"/>
                  </a:lnTo>
                  <a:lnTo>
                    <a:pt x="3" y="778"/>
                  </a:lnTo>
                  <a:lnTo>
                    <a:pt x="0" y="778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66"/>
                  </a:lnTo>
                  <a:lnTo>
                    <a:pt x="3" y="762"/>
                  </a:lnTo>
                  <a:lnTo>
                    <a:pt x="31" y="739"/>
                  </a:lnTo>
                  <a:lnTo>
                    <a:pt x="66" y="703"/>
                  </a:lnTo>
                  <a:lnTo>
                    <a:pt x="98" y="660"/>
                  </a:lnTo>
                  <a:lnTo>
                    <a:pt x="125" y="601"/>
                  </a:lnTo>
                  <a:lnTo>
                    <a:pt x="149" y="534"/>
                  </a:lnTo>
                  <a:lnTo>
                    <a:pt x="161" y="464"/>
                  </a:lnTo>
                  <a:lnTo>
                    <a:pt x="168" y="393"/>
                  </a:lnTo>
                  <a:lnTo>
                    <a:pt x="161" y="307"/>
                  </a:lnTo>
                  <a:lnTo>
                    <a:pt x="145" y="228"/>
                  </a:lnTo>
                  <a:lnTo>
                    <a:pt x="113" y="153"/>
                  </a:lnTo>
                  <a:lnTo>
                    <a:pt x="66" y="83"/>
                  </a:lnTo>
                  <a:lnTo>
                    <a:pt x="3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" grpId="0" animBg="1"/>
      <p:bldP spid="6341" grpId="0" animBg="1"/>
      <p:bldP spid="220" grpId="0"/>
      <p:bldP spid="59" grpId="0" animBg="1"/>
      <p:bldP spid="59" grpId="1" animBg="1"/>
      <p:bldP spid="103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Proof of FPT Thm-1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81000" y="14478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Near an </a:t>
            </a:r>
            <a:r>
              <a:rPr lang="en-US" sz="3200" dirty="0" err="1" smtClean="0">
                <a:solidFill>
                  <a:srgbClr val="0000FF"/>
                </a:solidFill>
              </a:rPr>
              <a:t>ij</a:t>
            </a:r>
            <a:r>
              <a:rPr lang="en-US" sz="3200" dirty="0" smtClean="0">
                <a:solidFill>
                  <a:srgbClr val="0000FF"/>
                </a:solidFill>
              </a:rPr>
              <a:t> branch point  </a:t>
            </a:r>
            <a:endParaRPr lang="en-US" sz="3200" baseline="-25000" dirty="0">
              <a:solidFill>
                <a:srgbClr val="0000FF"/>
              </a:solidFill>
            </a:endParaRPr>
          </a:p>
        </p:txBody>
      </p:sp>
      <p:grpSp>
        <p:nvGrpSpPr>
          <p:cNvPr id="3" name="Group 24"/>
          <p:cNvGrpSpPr/>
          <p:nvPr/>
        </p:nvGrpSpPr>
        <p:grpSpPr>
          <a:xfrm>
            <a:off x="2514600" y="2362200"/>
            <a:ext cx="4038600" cy="3374886"/>
            <a:chOff x="2514600" y="2438400"/>
            <a:chExt cx="4038600" cy="3374886"/>
          </a:xfrm>
        </p:grpSpPr>
        <p:cxnSp>
          <p:nvCxnSpPr>
            <p:cNvPr id="17" name="Straight Connector 16"/>
            <p:cNvCxnSpPr/>
            <p:nvPr/>
          </p:nvCxnSpPr>
          <p:spPr>
            <a:xfrm flipH="1">
              <a:off x="2743200" y="3886200"/>
              <a:ext cx="1447800" cy="914400"/>
            </a:xfrm>
            <a:prstGeom prst="line">
              <a:avLst/>
            </a:prstGeom>
            <a:ln w="38100">
              <a:solidFill>
                <a:srgbClr val="FF6699"/>
              </a:solidFill>
              <a:prstDash val="sys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 flipH="1" flipV="1">
              <a:off x="2667000" y="3124200"/>
              <a:ext cx="1447800" cy="7620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Plus 7"/>
            <p:cNvSpPr/>
            <p:nvPr/>
          </p:nvSpPr>
          <p:spPr>
            <a:xfrm rot="19810000">
              <a:off x="3955725" y="3727124"/>
              <a:ext cx="381000" cy="381000"/>
            </a:xfrm>
            <a:prstGeom prst="mathPlus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" name="Straight Arrow Connector 9"/>
            <p:cNvCxnSpPr>
              <a:stCxn id="8" idx="0"/>
            </p:cNvCxnSpPr>
            <p:nvPr/>
          </p:nvCxnSpPr>
          <p:spPr>
            <a:xfrm flipV="1">
              <a:off x="4267670" y="2971800"/>
              <a:ext cx="1142530" cy="876178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/>
            <p:nvPr/>
          </p:nvCxnSpPr>
          <p:spPr>
            <a:xfrm>
              <a:off x="4191000" y="4038600"/>
              <a:ext cx="75730" cy="1486022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5410200" y="2895600"/>
              <a:ext cx="11430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 err="1" smtClean="0">
                  <a:solidFill>
                    <a:srgbClr val="6600FF"/>
                  </a:solidFill>
                </a:rPr>
                <a:t>ij</a:t>
              </a:r>
              <a:endParaRPr lang="en-US" sz="4000" dirty="0">
                <a:solidFill>
                  <a:srgbClr val="6600FF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343400" y="5105400"/>
              <a:ext cx="11430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 err="1" smtClean="0">
                  <a:solidFill>
                    <a:srgbClr val="6600FF"/>
                  </a:solidFill>
                </a:rPr>
                <a:t>ji</a:t>
              </a:r>
              <a:endParaRPr lang="en-US" sz="4000" dirty="0">
                <a:solidFill>
                  <a:srgbClr val="6600FF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514600" y="2438400"/>
              <a:ext cx="11430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 err="1" smtClean="0">
                  <a:solidFill>
                    <a:srgbClr val="6600FF"/>
                  </a:solidFill>
                </a:rPr>
                <a:t>ji</a:t>
              </a:r>
              <a:endParaRPr lang="en-US" sz="4000" dirty="0">
                <a:solidFill>
                  <a:srgbClr val="6600FF"/>
                </a:solidFill>
              </a:endParaRPr>
            </a:p>
          </p:txBody>
        </p:sp>
      </p:grpSp>
      <p:sp>
        <p:nvSpPr>
          <p:cNvPr id="22" name="Freeform 21"/>
          <p:cNvSpPr/>
          <p:nvPr/>
        </p:nvSpPr>
        <p:spPr>
          <a:xfrm>
            <a:off x="1961535" y="3062749"/>
            <a:ext cx="4645742" cy="1671483"/>
          </a:xfrm>
          <a:custGeom>
            <a:avLst/>
            <a:gdLst>
              <a:gd name="connsiteX0" fmla="*/ 0 w 4645742"/>
              <a:gd name="connsiteY0" fmla="*/ 845574 h 1671483"/>
              <a:gd name="connsiteX1" fmla="*/ 2227007 w 4645742"/>
              <a:gd name="connsiteY1" fmla="*/ 137651 h 1671483"/>
              <a:gd name="connsiteX2" fmla="*/ 4645742 w 4645742"/>
              <a:gd name="connsiteY2" fmla="*/ 1671483 h 1671483"/>
              <a:gd name="connsiteX3" fmla="*/ 4645742 w 4645742"/>
              <a:gd name="connsiteY3" fmla="*/ 1671483 h 1671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45742" h="1671483">
                <a:moveTo>
                  <a:pt x="0" y="845574"/>
                </a:moveTo>
                <a:cubicBezTo>
                  <a:pt x="726358" y="422787"/>
                  <a:pt x="1452717" y="0"/>
                  <a:pt x="2227007" y="137651"/>
                </a:cubicBezTo>
                <a:cubicBezTo>
                  <a:pt x="3001297" y="275303"/>
                  <a:pt x="4645742" y="1671483"/>
                  <a:pt x="4645742" y="1671483"/>
                </a:cubicBezTo>
                <a:lnTo>
                  <a:pt x="4645742" y="1671483"/>
                </a:lnTo>
              </a:path>
            </a:pathLst>
          </a:cu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961535" y="3967316"/>
            <a:ext cx="4572000" cy="990601"/>
          </a:xfrm>
          <a:custGeom>
            <a:avLst/>
            <a:gdLst>
              <a:gd name="connsiteX0" fmla="*/ 0 w 4572000"/>
              <a:gd name="connsiteY0" fmla="*/ 0 h 990601"/>
              <a:gd name="connsiteX1" fmla="*/ 1858297 w 4572000"/>
              <a:gd name="connsiteY1" fmla="*/ 855407 h 990601"/>
              <a:gd name="connsiteX2" fmla="*/ 4572000 w 4572000"/>
              <a:gd name="connsiteY2" fmla="*/ 811161 h 990601"/>
              <a:gd name="connsiteX3" fmla="*/ 4572000 w 4572000"/>
              <a:gd name="connsiteY3" fmla="*/ 811161 h 990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0" h="990601">
                <a:moveTo>
                  <a:pt x="0" y="0"/>
                </a:moveTo>
                <a:cubicBezTo>
                  <a:pt x="548148" y="360106"/>
                  <a:pt x="1096297" y="720213"/>
                  <a:pt x="1858297" y="855407"/>
                </a:cubicBezTo>
                <a:cubicBezTo>
                  <a:pt x="2620297" y="990601"/>
                  <a:pt x="4572000" y="811161"/>
                  <a:pt x="4572000" y="811161"/>
                </a:cubicBezTo>
                <a:lnTo>
                  <a:pt x="4572000" y="811161"/>
                </a:lnTo>
              </a:path>
            </a:pathLst>
          </a:cu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019800" y="3657600"/>
            <a:ext cx="725423" cy="533400"/>
            <a:chOff x="4963" y="2152"/>
            <a:chExt cx="1394" cy="1025"/>
          </a:xfrm>
          <a:solidFill>
            <a:srgbClr val="FF0000"/>
          </a:solidFill>
        </p:grpSpPr>
        <p:sp>
          <p:nvSpPr>
            <p:cNvPr id="5126" name="Freeform 6"/>
            <p:cNvSpPr>
              <a:spLocks noEditPoints="1"/>
            </p:cNvSpPr>
            <p:nvPr/>
          </p:nvSpPr>
          <p:spPr bwMode="auto">
            <a:xfrm>
              <a:off x="4963" y="2152"/>
              <a:ext cx="843" cy="1025"/>
            </a:xfrm>
            <a:custGeom>
              <a:avLst/>
              <a:gdLst/>
              <a:ahLst/>
              <a:cxnLst>
                <a:cxn ang="0">
                  <a:pos x="216" y="2148"/>
                </a:cxn>
                <a:cxn ang="0">
                  <a:pos x="125" y="2583"/>
                </a:cxn>
                <a:cxn ang="0">
                  <a:pos x="122" y="2799"/>
                </a:cxn>
                <a:cxn ang="0">
                  <a:pos x="186" y="2937"/>
                </a:cxn>
                <a:cxn ang="0">
                  <a:pos x="406" y="2952"/>
                </a:cxn>
                <a:cxn ang="0">
                  <a:pos x="648" y="2702"/>
                </a:cxn>
                <a:cxn ang="0">
                  <a:pos x="701" y="2373"/>
                </a:cxn>
                <a:cxn ang="0">
                  <a:pos x="804" y="1"/>
                </a:cxn>
                <a:cxn ang="0">
                  <a:pos x="856" y="43"/>
                </a:cxn>
                <a:cxn ang="0">
                  <a:pos x="803" y="98"/>
                </a:cxn>
                <a:cxn ang="0">
                  <a:pos x="563" y="244"/>
                </a:cxn>
                <a:cxn ang="0">
                  <a:pos x="352" y="607"/>
                </a:cxn>
                <a:cxn ang="0">
                  <a:pos x="251" y="1039"/>
                </a:cxn>
                <a:cxn ang="0">
                  <a:pos x="267" y="1262"/>
                </a:cxn>
                <a:cxn ang="0">
                  <a:pos x="497" y="1172"/>
                </a:cxn>
                <a:cxn ang="0">
                  <a:pos x="931" y="631"/>
                </a:cxn>
                <a:cxn ang="0">
                  <a:pos x="1362" y="329"/>
                </a:cxn>
                <a:cxn ang="0">
                  <a:pos x="1748" y="209"/>
                </a:cxn>
                <a:cxn ang="0">
                  <a:pos x="2106" y="225"/>
                </a:cxn>
                <a:cxn ang="0">
                  <a:pos x="2391" y="433"/>
                </a:cxn>
                <a:cxn ang="0">
                  <a:pos x="2522" y="765"/>
                </a:cxn>
                <a:cxn ang="0">
                  <a:pos x="2462" y="1277"/>
                </a:cxn>
                <a:cxn ang="0">
                  <a:pos x="2159" y="1781"/>
                </a:cxn>
                <a:cxn ang="0">
                  <a:pos x="1708" y="2089"/>
                </a:cxn>
                <a:cxn ang="0">
                  <a:pos x="1295" y="2106"/>
                </a:cxn>
                <a:cxn ang="0">
                  <a:pos x="1081" y="1924"/>
                </a:cxn>
                <a:cxn ang="0">
                  <a:pos x="1040" y="1702"/>
                </a:cxn>
                <a:cxn ang="0">
                  <a:pos x="1084" y="1578"/>
                </a:cxn>
                <a:cxn ang="0">
                  <a:pos x="1214" y="1549"/>
                </a:cxn>
                <a:cxn ang="0">
                  <a:pos x="1257" y="1615"/>
                </a:cxn>
                <a:cxn ang="0">
                  <a:pos x="1246" y="1676"/>
                </a:cxn>
                <a:cxn ang="0">
                  <a:pos x="1158" y="1782"/>
                </a:cxn>
                <a:cxn ang="0">
                  <a:pos x="1253" y="1967"/>
                </a:cxn>
                <a:cxn ang="0">
                  <a:pos x="1407" y="2029"/>
                </a:cxn>
                <a:cxn ang="0">
                  <a:pos x="1610" y="2001"/>
                </a:cxn>
                <a:cxn ang="0">
                  <a:pos x="1882" y="1796"/>
                </a:cxn>
                <a:cxn ang="0">
                  <a:pos x="2089" y="1449"/>
                </a:cxn>
                <a:cxn ang="0">
                  <a:pos x="2206" y="1050"/>
                </a:cxn>
                <a:cxn ang="0">
                  <a:pos x="2244" y="701"/>
                </a:cxn>
                <a:cxn ang="0">
                  <a:pos x="2180" y="454"/>
                </a:cxn>
                <a:cxn ang="0">
                  <a:pos x="1994" y="308"/>
                </a:cxn>
                <a:cxn ang="0">
                  <a:pos x="1723" y="314"/>
                </a:cxn>
                <a:cxn ang="0">
                  <a:pos x="1375" y="436"/>
                </a:cxn>
                <a:cxn ang="0">
                  <a:pos x="972" y="733"/>
                </a:cxn>
                <a:cxn ang="0">
                  <a:pos x="566" y="1273"/>
                </a:cxn>
                <a:cxn ang="0">
                  <a:pos x="457" y="1545"/>
                </a:cxn>
                <a:cxn ang="0">
                  <a:pos x="622" y="1760"/>
                </a:cxn>
                <a:cxn ang="0">
                  <a:pos x="785" y="1972"/>
                </a:cxn>
                <a:cxn ang="0">
                  <a:pos x="900" y="2153"/>
                </a:cxn>
                <a:cxn ang="0">
                  <a:pos x="918" y="2388"/>
                </a:cxn>
                <a:cxn ang="0">
                  <a:pos x="755" y="2803"/>
                </a:cxn>
                <a:cxn ang="0">
                  <a:pos x="432" y="3054"/>
                </a:cxn>
                <a:cxn ang="0">
                  <a:pos x="148" y="3035"/>
                </a:cxn>
                <a:cxn ang="0">
                  <a:pos x="22" y="2864"/>
                </a:cxn>
                <a:cxn ang="0">
                  <a:pos x="6" y="2607"/>
                </a:cxn>
                <a:cxn ang="0">
                  <a:pos x="81" y="2206"/>
                </a:cxn>
                <a:cxn ang="0">
                  <a:pos x="205" y="1781"/>
                </a:cxn>
                <a:cxn ang="0">
                  <a:pos x="105" y="1559"/>
                </a:cxn>
                <a:cxn ang="0">
                  <a:pos x="39" y="1293"/>
                </a:cxn>
                <a:cxn ang="0">
                  <a:pos x="108" y="784"/>
                </a:cxn>
                <a:cxn ang="0">
                  <a:pos x="336" y="322"/>
                </a:cxn>
                <a:cxn ang="0">
                  <a:pos x="641" y="40"/>
                </a:cxn>
              </a:cxnLst>
              <a:rect l="0" t="0" r="r" b="b"/>
              <a:pathLst>
                <a:path w="2530" h="3074">
                  <a:moveTo>
                    <a:pt x="307" y="1830"/>
                  </a:moveTo>
                  <a:lnTo>
                    <a:pt x="291" y="1883"/>
                  </a:lnTo>
                  <a:lnTo>
                    <a:pt x="273" y="1944"/>
                  </a:lnTo>
                  <a:lnTo>
                    <a:pt x="254" y="2008"/>
                  </a:lnTo>
                  <a:lnTo>
                    <a:pt x="236" y="2077"/>
                  </a:lnTo>
                  <a:lnTo>
                    <a:pt x="216" y="2148"/>
                  </a:lnTo>
                  <a:lnTo>
                    <a:pt x="196" y="2223"/>
                  </a:lnTo>
                  <a:lnTo>
                    <a:pt x="179" y="2297"/>
                  </a:lnTo>
                  <a:lnTo>
                    <a:pt x="162" y="2371"/>
                  </a:lnTo>
                  <a:lnTo>
                    <a:pt x="146" y="2444"/>
                  </a:lnTo>
                  <a:lnTo>
                    <a:pt x="135" y="2516"/>
                  </a:lnTo>
                  <a:lnTo>
                    <a:pt x="125" y="2583"/>
                  </a:lnTo>
                  <a:lnTo>
                    <a:pt x="120" y="2646"/>
                  </a:lnTo>
                  <a:lnTo>
                    <a:pt x="117" y="2705"/>
                  </a:lnTo>
                  <a:lnTo>
                    <a:pt x="117" y="2726"/>
                  </a:lnTo>
                  <a:lnTo>
                    <a:pt x="118" y="2749"/>
                  </a:lnTo>
                  <a:lnTo>
                    <a:pt x="120" y="2774"/>
                  </a:lnTo>
                  <a:lnTo>
                    <a:pt x="122" y="2799"/>
                  </a:lnTo>
                  <a:lnTo>
                    <a:pt x="127" y="2824"/>
                  </a:lnTo>
                  <a:lnTo>
                    <a:pt x="132" y="2850"/>
                  </a:lnTo>
                  <a:lnTo>
                    <a:pt x="141" y="2874"/>
                  </a:lnTo>
                  <a:lnTo>
                    <a:pt x="152" y="2897"/>
                  </a:lnTo>
                  <a:lnTo>
                    <a:pt x="168" y="2918"/>
                  </a:lnTo>
                  <a:lnTo>
                    <a:pt x="186" y="2937"/>
                  </a:lnTo>
                  <a:lnTo>
                    <a:pt x="209" y="2951"/>
                  </a:lnTo>
                  <a:lnTo>
                    <a:pt x="237" y="2963"/>
                  </a:lnTo>
                  <a:lnTo>
                    <a:pt x="270" y="2970"/>
                  </a:lnTo>
                  <a:lnTo>
                    <a:pt x="307" y="2973"/>
                  </a:lnTo>
                  <a:lnTo>
                    <a:pt x="356" y="2968"/>
                  </a:lnTo>
                  <a:lnTo>
                    <a:pt x="406" y="2952"/>
                  </a:lnTo>
                  <a:lnTo>
                    <a:pt x="453" y="2928"/>
                  </a:lnTo>
                  <a:lnTo>
                    <a:pt x="500" y="2896"/>
                  </a:lnTo>
                  <a:lnTo>
                    <a:pt x="542" y="2855"/>
                  </a:lnTo>
                  <a:lnTo>
                    <a:pt x="582" y="2810"/>
                  </a:lnTo>
                  <a:lnTo>
                    <a:pt x="619" y="2759"/>
                  </a:lnTo>
                  <a:lnTo>
                    <a:pt x="648" y="2702"/>
                  </a:lnTo>
                  <a:lnTo>
                    <a:pt x="674" y="2644"/>
                  </a:lnTo>
                  <a:lnTo>
                    <a:pt x="694" y="2580"/>
                  </a:lnTo>
                  <a:lnTo>
                    <a:pt x="705" y="2517"/>
                  </a:lnTo>
                  <a:lnTo>
                    <a:pt x="709" y="2451"/>
                  </a:lnTo>
                  <a:lnTo>
                    <a:pt x="708" y="2411"/>
                  </a:lnTo>
                  <a:lnTo>
                    <a:pt x="701" y="2373"/>
                  </a:lnTo>
                  <a:lnTo>
                    <a:pt x="691" y="2338"/>
                  </a:lnTo>
                  <a:lnTo>
                    <a:pt x="674" y="2301"/>
                  </a:lnTo>
                  <a:lnTo>
                    <a:pt x="651" y="2263"/>
                  </a:lnTo>
                  <a:lnTo>
                    <a:pt x="307" y="1830"/>
                  </a:lnTo>
                  <a:close/>
                  <a:moveTo>
                    <a:pt x="797" y="0"/>
                  </a:moveTo>
                  <a:lnTo>
                    <a:pt x="804" y="1"/>
                  </a:lnTo>
                  <a:lnTo>
                    <a:pt x="816" y="1"/>
                  </a:lnTo>
                  <a:lnTo>
                    <a:pt x="826" y="4"/>
                  </a:lnTo>
                  <a:lnTo>
                    <a:pt x="837" y="8"/>
                  </a:lnTo>
                  <a:lnTo>
                    <a:pt x="847" y="16"/>
                  </a:lnTo>
                  <a:lnTo>
                    <a:pt x="853" y="28"/>
                  </a:lnTo>
                  <a:lnTo>
                    <a:pt x="856" y="43"/>
                  </a:lnTo>
                  <a:lnTo>
                    <a:pt x="854" y="63"/>
                  </a:lnTo>
                  <a:lnTo>
                    <a:pt x="848" y="75"/>
                  </a:lnTo>
                  <a:lnTo>
                    <a:pt x="839" y="85"/>
                  </a:lnTo>
                  <a:lnTo>
                    <a:pt x="829" y="91"/>
                  </a:lnTo>
                  <a:lnTo>
                    <a:pt x="816" y="95"/>
                  </a:lnTo>
                  <a:lnTo>
                    <a:pt x="803" y="98"/>
                  </a:lnTo>
                  <a:lnTo>
                    <a:pt x="790" y="101"/>
                  </a:lnTo>
                  <a:lnTo>
                    <a:pt x="742" y="113"/>
                  </a:lnTo>
                  <a:lnTo>
                    <a:pt x="697" y="134"/>
                  </a:lnTo>
                  <a:lnTo>
                    <a:pt x="651" y="164"/>
                  </a:lnTo>
                  <a:lnTo>
                    <a:pt x="606" y="200"/>
                  </a:lnTo>
                  <a:lnTo>
                    <a:pt x="563" y="244"/>
                  </a:lnTo>
                  <a:lnTo>
                    <a:pt x="522" y="293"/>
                  </a:lnTo>
                  <a:lnTo>
                    <a:pt x="484" y="347"/>
                  </a:lnTo>
                  <a:lnTo>
                    <a:pt x="447" y="408"/>
                  </a:lnTo>
                  <a:lnTo>
                    <a:pt x="413" y="471"/>
                  </a:lnTo>
                  <a:lnTo>
                    <a:pt x="380" y="538"/>
                  </a:lnTo>
                  <a:lnTo>
                    <a:pt x="352" y="607"/>
                  </a:lnTo>
                  <a:lnTo>
                    <a:pt x="325" y="678"/>
                  </a:lnTo>
                  <a:lnTo>
                    <a:pt x="302" y="751"/>
                  </a:lnTo>
                  <a:lnTo>
                    <a:pt x="284" y="824"/>
                  </a:lnTo>
                  <a:lnTo>
                    <a:pt x="268" y="897"/>
                  </a:lnTo>
                  <a:lnTo>
                    <a:pt x="258" y="969"/>
                  </a:lnTo>
                  <a:lnTo>
                    <a:pt x="251" y="1039"/>
                  </a:lnTo>
                  <a:lnTo>
                    <a:pt x="249" y="1106"/>
                  </a:lnTo>
                  <a:lnTo>
                    <a:pt x="249" y="1129"/>
                  </a:lnTo>
                  <a:lnTo>
                    <a:pt x="250" y="1157"/>
                  </a:lnTo>
                  <a:lnTo>
                    <a:pt x="253" y="1189"/>
                  </a:lnTo>
                  <a:lnTo>
                    <a:pt x="258" y="1224"/>
                  </a:lnTo>
                  <a:lnTo>
                    <a:pt x="267" y="1262"/>
                  </a:lnTo>
                  <a:lnTo>
                    <a:pt x="281" y="1301"/>
                  </a:lnTo>
                  <a:lnTo>
                    <a:pt x="300" y="1342"/>
                  </a:lnTo>
                  <a:lnTo>
                    <a:pt x="325" y="1380"/>
                  </a:lnTo>
                  <a:lnTo>
                    <a:pt x="358" y="1418"/>
                  </a:lnTo>
                  <a:lnTo>
                    <a:pt x="427" y="1291"/>
                  </a:lnTo>
                  <a:lnTo>
                    <a:pt x="497" y="1172"/>
                  </a:lnTo>
                  <a:lnTo>
                    <a:pt x="568" y="1063"/>
                  </a:lnTo>
                  <a:lnTo>
                    <a:pt x="639" y="962"/>
                  </a:lnTo>
                  <a:lnTo>
                    <a:pt x="711" y="868"/>
                  </a:lnTo>
                  <a:lnTo>
                    <a:pt x="785" y="782"/>
                  </a:lnTo>
                  <a:lnTo>
                    <a:pt x="857" y="702"/>
                  </a:lnTo>
                  <a:lnTo>
                    <a:pt x="931" y="631"/>
                  </a:lnTo>
                  <a:lnTo>
                    <a:pt x="1004" y="565"/>
                  </a:lnTo>
                  <a:lnTo>
                    <a:pt x="1077" y="506"/>
                  </a:lnTo>
                  <a:lnTo>
                    <a:pt x="1149" y="454"/>
                  </a:lnTo>
                  <a:lnTo>
                    <a:pt x="1221" y="406"/>
                  </a:lnTo>
                  <a:lnTo>
                    <a:pt x="1292" y="366"/>
                  </a:lnTo>
                  <a:lnTo>
                    <a:pt x="1362" y="329"/>
                  </a:lnTo>
                  <a:lnTo>
                    <a:pt x="1430" y="298"/>
                  </a:lnTo>
                  <a:lnTo>
                    <a:pt x="1498" y="272"/>
                  </a:lnTo>
                  <a:lnTo>
                    <a:pt x="1563" y="249"/>
                  </a:lnTo>
                  <a:lnTo>
                    <a:pt x="1627" y="232"/>
                  </a:lnTo>
                  <a:lnTo>
                    <a:pt x="1688" y="218"/>
                  </a:lnTo>
                  <a:lnTo>
                    <a:pt x="1748" y="209"/>
                  </a:lnTo>
                  <a:lnTo>
                    <a:pt x="1804" y="200"/>
                  </a:lnTo>
                  <a:lnTo>
                    <a:pt x="1858" y="197"/>
                  </a:lnTo>
                  <a:lnTo>
                    <a:pt x="1909" y="196"/>
                  </a:lnTo>
                  <a:lnTo>
                    <a:pt x="1979" y="199"/>
                  </a:lnTo>
                  <a:lnTo>
                    <a:pt x="2045" y="209"/>
                  </a:lnTo>
                  <a:lnTo>
                    <a:pt x="2106" y="225"/>
                  </a:lnTo>
                  <a:lnTo>
                    <a:pt x="2165" y="248"/>
                  </a:lnTo>
                  <a:lnTo>
                    <a:pt x="2218" y="276"/>
                  </a:lnTo>
                  <a:lnTo>
                    <a:pt x="2268" y="308"/>
                  </a:lnTo>
                  <a:lnTo>
                    <a:pt x="2313" y="346"/>
                  </a:lnTo>
                  <a:lnTo>
                    <a:pt x="2355" y="387"/>
                  </a:lnTo>
                  <a:lnTo>
                    <a:pt x="2391" y="433"/>
                  </a:lnTo>
                  <a:lnTo>
                    <a:pt x="2424" y="482"/>
                  </a:lnTo>
                  <a:lnTo>
                    <a:pt x="2451" y="534"/>
                  </a:lnTo>
                  <a:lnTo>
                    <a:pt x="2475" y="589"/>
                  </a:lnTo>
                  <a:lnTo>
                    <a:pt x="2495" y="646"/>
                  </a:lnTo>
                  <a:lnTo>
                    <a:pt x="2511" y="705"/>
                  </a:lnTo>
                  <a:lnTo>
                    <a:pt x="2522" y="765"/>
                  </a:lnTo>
                  <a:lnTo>
                    <a:pt x="2528" y="827"/>
                  </a:lnTo>
                  <a:lnTo>
                    <a:pt x="2530" y="890"/>
                  </a:lnTo>
                  <a:lnTo>
                    <a:pt x="2526" y="988"/>
                  </a:lnTo>
                  <a:lnTo>
                    <a:pt x="2512" y="1085"/>
                  </a:lnTo>
                  <a:lnTo>
                    <a:pt x="2492" y="1182"/>
                  </a:lnTo>
                  <a:lnTo>
                    <a:pt x="2462" y="1277"/>
                  </a:lnTo>
                  <a:lnTo>
                    <a:pt x="2427" y="1370"/>
                  </a:lnTo>
                  <a:lnTo>
                    <a:pt x="2384" y="1460"/>
                  </a:lnTo>
                  <a:lnTo>
                    <a:pt x="2336" y="1545"/>
                  </a:lnTo>
                  <a:lnTo>
                    <a:pt x="2282" y="1629"/>
                  </a:lnTo>
                  <a:lnTo>
                    <a:pt x="2223" y="1708"/>
                  </a:lnTo>
                  <a:lnTo>
                    <a:pt x="2159" y="1781"/>
                  </a:lnTo>
                  <a:lnTo>
                    <a:pt x="2091" y="1850"/>
                  </a:lnTo>
                  <a:lnTo>
                    <a:pt x="2020" y="1911"/>
                  </a:lnTo>
                  <a:lnTo>
                    <a:pt x="1945" y="1967"/>
                  </a:lnTo>
                  <a:lnTo>
                    <a:pt x="1868" y="2015"/>
                  </a:lnTo>
                  <a:lnTo>
                    <a:pt x="1789" y="2057"/>
                  </a:lnTo>
                  <a:lnTo>
                    <a:pt x="1708" y="2089"/>
                  </a:lnTo>
                  <a:lnTo>
                    <a:pt x="1627" y="2113"/>
                  </a:lnTo>
                  <a:lnTo>
                    <a:pt x="1545" y="2129"/>
                  </a:lnTo>
                  <a:lnTo>
                    <a:pt x="1463" y="2133"/>
                  </a:lnTo>
                  <a:lnTo>
                    <a:pt x="1403" y="2130"/>
                  </a:lnTo>
                  <a:lnTo>
                    <a:pt x="1346" y="2122"/>
                  </a:lnTo>
                  <a:lnTo>
                    <a:pt x="1295" y="2106"/>
                  </a:lnTo>
                  <a:lnTo>
                    <a:pt x="1247" y="2087"/>
                  </a:lnTo>
                  <a:lnTo>
                    <a:pt x="1204" y="2061"/>
                  </a:lnTo>
                  <a:lnTo>
                    <a:pt x="1166" y="2033"/>
                  </a:lnTo>
                  <a:lnTo>
                    <a:pt x="1134" y="2000"/>
                  </a:lnTo>
                  <a:lnTo>
                    <a:pt x="1105" y="1963"/>
                  </a:lnTo>
                  <a:lnTo>
                    <a:pt x="1081" y="1924"/>
                  </a:lnTo>
                  <a:lnTo>
                    <a:pt x="1063" y="1882"/>
                  </a:lnTo>
                  <a:lnTo>
                    <a:pt x="1048" y="1837"/>
                  </a:lnTo>
                  <a:lnTo>
                    <a:pt x="1041" y="1791"/>
                  </a:lnTo>
                  <a:lnTo>
                    <a:pt x="1038" y="1743"/>
                  </a:lnTo>
                  <a:lnTo>
                    <a:pt x="1038" y="1723"/>
                  </a:lnTo>
                  <a:lnTo>
                    <a:pt x="1040" y="1702"/>
                  </a:lnTo>
                  <a:lnTo>
                    <a:pt x="1043" y="1681"/>
                  </a:lnTo>
                  <a:lnTo>
                    <a:pt x="1047" y="1659"/>
                  </a:lnTo>
                  <a:lnTo>
                    <a:pt x="1053" y="1636"/>
                  </a:lnTo>
                  <a:lnTo>
                    <a:pt x="1060" y="1614"/>
                  </a:lnTo>
                  <a:lnTo>
                    <a:pt x="1071" y="1594"/>
                  </a:lnTo>
                  <a:lnTo>
                    <a:pt x="1084" y="1578"/>
                  </a:lnTo>
                  <a:lnTo>
                    <a:pt x="1101" y="1562"/>
                  </a:lnTo>
                  <a:lnTo>
                    <a:pt x="1119" y="1551"/>
                  </a:lnTo>
                  <a:lnTo>
                    <a:pt x="1143" y="1544"/>
                  </a:lnTo>
                  <a:lnTo>
                    <a:pt x="1170" y="1541"/>
                  </a:lnTo>
                  <a:lnTo>
                    <a:pt x="1194" y="1542"/>
                  </a:lnTo>
                  <a:lnTo>
                    <a:pt x="1214" y="1549"/>
                  </a:lnTo>
                  <a:lnTo>
                    <a:pt x="1229" y="1559"/>
                  </a:lnTo>
                  <a:lnTo>
                    <a:pt x="1240" y="1572"/>
                  </a:lnTo>
                  <a:lnTo>
                    <a:pt x="1248" y="1585"/>
                  </a:lnTo>
                  <a:lnTo>
                    <a:pt x="1253" y="1596"/>
                  </a:lnTo>
                  <a:lnTo>
                    <a:pt x="1255" y="1607"/>
                  </a:lnTo>
                  <a:lnTo>
                    <a:pt x="1257" y="1615"/>
                  </a:lnTo>
                  <a:lnTo>
                    <a:pt x="1258" y="1620"/>
                  </a:lnTo>
                  <a:lnTo>
                    <a:pt x="1258" y="1627"/>
                  </a:lnTo>
                  <a:lnTo>
                    <a:pt x="1257" y="1635"/>
                  </a:lnTo>
                  <a:lnTo>
                    <a:pt x="1255" y="1648"/>
                  </a:lnTo>
                  <a:lnTo>
                    <a:pt x="1251" y="1660"/>
                  </a:lnTo>
                  <a:lnTo>
                    <a:pt x="1246" y="1676"/>
                  </a:lnTo>
                  <a:lnTo>
                    <a:pt x="1236" y="1690"/>
                  </a:lnTo>
                  <a:lnTo>
                    <a:pt x="1223" y="1704"/>
                  </a:lnTo>
                  <a:lnTo>
                    <a:pt x="1206" y="1716"/>
                  </a:lnTo>
                  <a:lnTo>
                    <a:pt x="1183" y="1728"/>
                  </a:lnTo>
                  <a:lnTo>
                    <a:pt x="1155" y="1736"/>
                  </a:lnTo>
                  <a:lnTo>
                    <a:pt x="1158" y="1782"/>
                  </a:lnTo>
                  <a:lnTo>
                    <a:pt x="1165" y="1824"/>
                  </a:lnTo>
                  <a:lnTo>
                    <a:pt x="1176" y="1861"/>
                  </a:lnTo>
                  <a:lnTo>
                    <a:pt x="1190" y="1893"/>
                  </a:lnTo>
                  <a:lnTo>
                    <a:pt x="1209" y="1923"/>
                  </a:lnTo>
                  <a:lnTo>
                    <a:pt x="1230" y="1946"/>
                  </a:lnTo>
                  <a:lnTo>
                    <a:pt x="1253" y="1967"/>
                  </a:lnTo>
                  <a:lnTo>
                    <a:pt x="1277" y="1984"/>
                  </a:lnTo>
                  <a:lnTo>
                    <a:pt x="1302" y="1998"/>
                  </a:lnTo>
                  <a:lnTo>
                    <a:pt x="1329" y="2010"/>
                  </a:lnTo>
                  <a:lnTo>
                    <a:pt x="1356" y="2019"/>
                  </a:lnTo>
                  <a:lnTo>
                    <a:pt x="1382" y="2025"/>
                  </a:lnTo>
                  <a:lnTo>
                    <a:pt x="1407" y="2029"/>
                  </a:lnTo>
                  <a:lnTo>
                    <a:pt x="1433" y="2032"/>
                  </a:lnTo>
                  <a:lnTo>
                    <a:pt x="1455" y="2032"/>
                  </a:lnTo>
                  <a:lnTo>
                    <a:pt x="1491" y="2031"/>
                  </a:lnTo>
                  <a:lnTo>
                    <a:pt x="1528" y="2025"/>
                  </a:lnTo>
                  <a:lnTo>
                    <a:pt x="1567" y="2015"/>
                  </a:lnTo>
                  <a:lnTo>
                    <a:pt x="1610" y="2001"/>
                  </a:lnTo>
                  <a:lnTo>
                    <a:pt x="1653" y="1981"/>
                  </a:lnTo>
                  <a:lnTo>
                    <a:pt x="1698" y="1958"/>
                  </a:lnTo>
                  <a:lnTo>
                    <a:pt x="1743" y="1927"/>
                  </a:lnTo>
                  <a:lnTo>
                    <a:pt x="1790" y="1890"/>
                  </a:lnTo>
                  <a:lnTo>
                    <a:pt x="1836" y="1847"/>
                  </a:lnTo>
                  <a:lnTo>
                    <a:pt x="1882" y="1796"/>
                  </a:lnTo>
                  <a:lnTo>
                    <a:pt x="1928" y="1739"/>
                  </a:lnTo>
                  <a:lnTo>
                    <a:pt x="1974" y="1673"/>
                  </a:lnTo>
                  <a:lnTo>
                    <a:pt x="2018" y="1599"/>
                  </a:lnTo>
                  <a:lnTo>
                    <a:pt x="2043" y="1555"/>
                  </a:lnTo>
                  <a:lnTo>
                    <a:pt x="2065" y="1505"/>
                  </a:lnTo>
                  <a:lnTo>
                    <a:pt x="2089" y="1449"/>
                  </a:lnTo>
                  <a:lnTo>
                    <a:pt x="2112" y="1388"/>
                  </a:lnTo>
                  <a:lnTo>
                    <a:pt x="2133" y="1324"/>
                  </a:lnTo>
                  <a:lnTo>
                    <a:pt x="2153" y="1256"/>
                  </a:lnTo>
                  <a:lnTo>
                    <a:pt x="2173" y="1188"/>
                  </a:lnTo>
                  <a:lnTo>
                    <a:pt x="2190" y="1119"/>
                  </a:lnTo>
                  <a:lnTo>
                    <a:pt x="2206" y="1050"/>
                  </a:lnTo>
                  <a:lnTo>
                    <a:pt x="2220" y="983"/>
                  </a:lnTo>
                  <a:lnTo>
                    <a:pt x="2230" y="917"/>
                  </a:lnTo>
                  <a:lnTo>
                    <a:pt x="2238" y="855"/>
                  </a:lnTo>
                  <a:lnTo>
                    <a:pt x="2244" y="798"/>
                  </a:lnTo>
                  <a:lnTo>
                    <a:pt x="2245" y="744"/>
                  </a:lnTo>
                  <a:lnTo>
                    <a:pt x="2244" y="701"/>
                  </a:lnTo>
                  <a:lnTo>
                    <a:pt x="2240" y="656"/>
                  </a:lnTo>
                  <a:lnTo>
                    <a:pt x="2234" y="613"/>
                  </a:lnTo>
                  <a:lnTo>
                    <a:pt x="2226" y="570"/>
                  </a:lnTo>
                  <a:lnTo>
                    <a:pt x="2213" y="530"/>
                  </a:lnTo>
                  <a:lnTo>
                    <a:pt x="2199" y="491"/>
                  </a:lnTo>
                  <a:lnTo>
                    <a:pt x="2180" y="454"/>
                  </a:lnTo>
                  <a:lnTo>
                    <a:pt x="2157" y="420"/>
                  </a:lnTo>
                  <a:lnTo>
                    <a:pt x="2133" y="390"/>
                  </a:lnTo>
                  <a:lnTo>
                    <a:pt x="2104" y="363"/>
                  </a:lnTo>
                  <a:lnTo>
                    <a:pt x="2072" y="340"/>
                  </a:lnTo>
                  <a:lnTo>
                    <a:pt x="2035" y="322"/>
                  </a:lnTo>
                  <a:lnTo>
                    <a:pt x="1994" y="308"/>
                  </a:lnTo>
                  <a:lnTo>
                    <a:pt x="1950" y="300"/>
                  </a:lnTo>
                  <a:lnTo>
                    <a:pt x="1901" y="297"/>
                  </a:lnTo>
                  <a:lnTo>
                    <a:pt x="1862" y="297"/>
                  </a:lnTo>
                  <a:lnTo>
                    <a:pt x="1818" y="300"/>
                  </a:lnTo>
                  <a:lnTo>
                    <a:pt x="1773" y="305"/>
                  </a:lnTo>
                  <a:lnTo>
                    <a:pt x="1723" y="314"/>
                  </a:lnTo>
                  <a:lnTo>
                    <a:pt x="1671" y="325"/>
                  </a:lnTo>
                  <a:lnTo>
                    <a:pt x="1616" y="339"/>
                  </a:lnTo>
                  <a:lnTo>
                    <a:pt x="1559" y="357"/>
                  </a:lnTo>
                  <a:lnTo>
                    <a:pt x="1499" y="378"/>
                  </a:lnTo>
                  <a:lnTo>
                    <a:pt x="1438" y="405"/>
                  </a:lnTo>
                  <a:lnTo>
                    <a:pt x="1375" y="436"/>
                  </a:lnTo>
                  <a:lnTo>
                    <a:pt x="1311" y="471"/>
                  </a:lnTo>
                  <a:lnTo>
                    <a:pt x="1244" y="512"/>
                  </a:lnTo>
                  <a:lnTo>
                    <a:pt x="1177" y="558"/>
                  </a:lnTo>
                  <a:lnTo>
                    <a:pt x="1109" y="610"/>
                  </a:lnTo>
                  <a:lnTo>
                    <a:pt x="1041" y="669"/>
                  </a:lnTo>
                  <a:lnTo>
                    <a:pt x="972" y="733"/>
                  </a:lnTo>
                  <a:lnTo>
                    <a:pt x="904" y="805"/>
                  </a:lnTo>
                  <a:lnTo>
                    <a:pt x="836" y="882"/>
                  </a:lnTo>
                  <a:lnTo>
                    <a:pt x="766" y="969"/>
                  </a:lnTo>
                  <a:lnTo>
                    <a:pt x="700" y="1061"/>
                  </a:lnTo>
                  <a:lnTo>
                    <a:pt x="631" y="1164"/>
                  </a:lnTo>
                  <a:lnTo>
                    <a:pt x="566" y="1273"/>
                  </a:lnTo>
                  <a:lnTo>
                    <a:pt x="502" y="1391"/>
                  </a:lnTo>
                  <a:lnTo>
                    <a:pt x="439" y="1519"/>
                  </a:lnTo>
                  <a:lnTo>
                    <a:pt x="439" y="1519"/>
                  </a:lnTo>
                  <a:lnTo>
                    <a:pt x="439" y="1519"/>
                  </a:lnTo>
                  <a:lnTo>
                    <a:pt x="439" y="1519"/>
                  </a:lnTo>
                  <a:lnTo>
                    <a:pt x="457" y="1545"/>
                  </a:lnTo>
                  <a:lnTo>
                    <a:pt x="480" y="1576"/>
                  </a:lnTo>
                  <a:lnTo>
                    <a:pt x="505" y="1610"/>
                  </a:lnTo>
                  <a:lnTo>
                    <a:pt x="534" y="1646"/>
                  </a:lnTo>
                  <a:lnTo>
                    <a:pt x="563" y="1684"/>
                  </a:lnTo>
                  <a:lnTo>
                    <a:pt x="593" y="1722"/>
                  </a:lnTo>
                  <a:lnTo>
                    <a:pt x="622" y="1760"/>
                  </a:lnTo>
                  <a:lnTo>
                    <a:pt x="650" y="1796"/>
                  </a:lnTo>
                  <a:lnTo>
                    <a:pt x="675" y="1831"/>
                  </a:lnTo>
                  <a:lnTo>
                    <a:pt x="698" y="1861"/>
                  </a:lnTo>
                  <a:lnTo>
                    <a:pt x="717" y="1888"/>
                  </a:lnTo>
                  <a:lnTo>
                    <a:pt x="753" y="1932"/>
                  </a:lnTo>
                  <a:lnTo>
                    <a:pt x="785" y="1972"/>
                  </a:lnTo>
                  <a:lnTo>
                    <a:pt x="813" y="2007"/>
                  </a:lnTo>
                  <a:lnTo>
                    <a:pt x="837" y="2039"/>
                  </a:lnTo>
                  <a:lnTo>
                    <a:pt x="857" y="2070"/>
                  </a:lnTo>
                  <a:lnTo>
                    <a:pt x="874" y="2098"/>
                  </a:lnTo>
                  <a:lnTo>
                    <a:pt x="888" y="2126"/>
                  </a:lnTo>
                  <a:lnTo>
                    <a:pt x="900" y="2153"/>
                  </a:lnTo>
                  <a:lnTo>
                    <a:pt x="908" y="2181"/>
                  </a:lnTo>
                  <a:lnTo>
                    <a:pt x="914" y="2210"/>
                  </a:lnTo>
                  <a:lnTo>
                    <a:pt x="918" y="2242"/>
                  </a:lnTo>
                  <a:lnTo>
                    <a:pt x="921" y="2276"/>
                  </a:lnTo>
                  <a:lnTo>
                    <a:pt x="921" y="2314"/>
                  </a:lnTo>
                  <a:lnTo>
                    <a:pt x="918" y="2388"/>
                  </a:lnTo>
                  <a:lnTo>
                    <a:pt x="907" y="2463"/>
                  </a:lnTo>
                  <a:lnTo>
                    <a:pt x="888" y="2536"/>
                  </a:lnTo>
                  <a:lnTo>
                    <a:pt x="863" y="2607"/>
                  </a:lnTo>
                  <a:lnTo>
                    <a:pt x="831" y="2676"/>
                  </a:lnTo>
                  <a:lnTo>
                    <a:pt x="796" y="2742"/>
                  </a:lnTo>
                  <a:lnTo>
                    <a:pt x="755" y="2803"/>
                  </a:lnTo>
                  <a:lnTo>
                    <a:pt x="709" y="2861"/>
                  </a:lnTo>
                  <a:lnTo>
                    <a:pt x="660" y="2913"/>
                  </a:lnTo>
                  <a:lnTo>
                    <a:pt x="606" y="2959"/>
                  </a:lnTo>
                  <a:lnTo>
                    <a:pt x="551" y="2998"/>
                  </a:lnTo>
                  <a:lnTo>
                    <a:pt x="492" y="3031"/>
                  </a:lnTo>
                  <a:lnTo>
                    <a:pt x="432" y="3054"/>
                  </a:lnTo>
                  <a:lnTo>
                    <a:pt x="371" y="3069"/>
                  </a:lnTo>
                  <a:lnTo>
                    <a:pt x="307" y="3074"/>
                  </a:lnTo>
                  <a:lnTo>
                    <a:pt x="261" y="3071"/>
                  </a:lnTo>
                  <a:lnTo>
                    <a:pt x="219" y="3063"/>
                  </a:lnTo>
                  <a:lnTo>
                    <a:pt x="180" y="3052"/>
                  </a:lnTo>
                  <a:lnTo>
                    <a:pt x="148" y="3035"/>
                  </a:lnTo>
                  <a:lnTo>
                    <a:pt x="118" y="3014"/>
                  </a:lnTo>
                  <a:lnTo>
                    <a:pt x="91" y="2990"/>
                  </a:lnTo>
                  <a:lnTo>
                    <a:pt x="68" y="2962"/>
                  </a:lnTo>
                  <a:lnTo>
                    <a:pt x="50" y="2932"/>
                  </a:lnTo>
                  <a:lnTo>
                    <a:pt x="34" y="2899"/>
                  </a:lnTo>
                  <a:lnTo>
                    <a:pt x="22" y="2864"/>
                  </a:lnTo>
                  <a:lnTo>
                    <a:pt x="12" y="2826"/>
                  </a:lnTo>
                  <a:lnTo>
                    <a:pt x="6" y="2787"/>
                  </a:lnTo>
                  <a:lnTo>
                    <a:pt x="2" y="2746"/>
                  </a:lnTo>
                  <a:lnTo>
                    <a:pt x="0" y="2705"/>
                  </a:lnTo>
                  <a:lnTo>
                    <a:pt x="2" y="2659"/>
                  </a:lnTo>
                  <a:lnTo>
                    <a:pt x="6" y="2607"/>
                  </a:lnTo>
                  <a:lnTo>
                    <a:pt x="13" y="2550"/>
                  </a:lnTo>
                  <a:lnTo>
                    <a:pt x="23" y="2488"/>
                  </a:lnTo>
                  <a:lnTo>
                    <a:pt x="34" y="2421"/>
                  </a:lnTo>
                  <a:lnTo>
                    <a:pt x="49" y="2352"/>
                  </a:lnTo>
                  <a:lnTo>
                    <a:pt x="64" y="2279"/>
                  </a:lnTo>
                  <a:lnTo>
                    <a:pt x="81" y="2206"/>
                  </a:lnTo>
                  <a:lnTo>
                    <a:pt x="100" y="2132"/>
                  </a:lnTo>
                  <a:lnTo>
                    <a:pt x="120" y="2059"/>
                  </a:lnTo>
                  <a:lnTo>
                    <a:pt x="139" y="1986"/>
                  </a:lnTo>
                  <a:lnTo>
                    <a:pt x="161" y="1914"/>
                  </a:lnTo>
                  <a:lnTo>
                    <a:pt x="183" y="1847"/>
                  </a:lnTo>
                  <a:lnTo>
                    <a:pt x="205" y="1781"/>
                  </a:lnTo>
                  <a:lnTo>
                    <a:pt x="227" y="1721"/>
                  </a:lnTo>
                  <a:lnTo>
                    <a:pt x="199" y="1688"/>
                  </a:lnTo>
                  <a:lnTo>
                    <a:pt x="172" y="1656"/>
                  </a:lnTo>
                  <a:lnTo>
                    <a:pt x="148" y="1624"/>
                  </a:lnTo>
                  <a:lnTo>
                    <a:pt x="125" y="1592"/>
                  </a:lnTo>
                  <a:lnTo>
                    <a:pt x="105" y="1559"/>
                  </a:lnTo>
                  <a:lnTo>
                    <a:pt x="88" y="1524"/>
                  </a:lnTo>
                  <a:lnTo>
                    <a:pt x="73" y="1486"/>
                  </a:lnTo>
                  <a:lnTo>
                    <a:pt x="60" y="1446"/>
                  </a:lnTo>
                  <a:lnTo>
                    <a:pt x="50" y="1399"/>
                  </a:lnTo>
                  <a:lnTo>
                    <a:pt x="43" y="1349"/>
                  </a:lnTo>
                  <a:lnTo>
                    <a:pt x="39" y="1293"/>
                  </a:lnTo>
                  <a:lnTo>
                    <a:pt x="37" y="1230"/>
                  </a:lnTo>
                  <a:lnTo>
                    <a:pt x="40" y="1140"/>
                  </a:lnTo>
                  <a:lnTo>
                    <a:pt x="49" y="1049"/>
                  </a:lnTo>
                  <a:lnTo>
                    <a:pt x="64" y="960"/>
                  </a:lnTo>
                  <a:lnTo>
                    <a:pt x="84" y="871"/>
                  </a:lnTo>
                  <a:lnTo>
                    <a:pt x="108" y="784"/>
                  </a:lnTo>
                  <a:lnTo>
                    <a:pt x="138" y="700"/>
                  </a:lnTo>
                  <a:lnTo>
                    <a:pt x="171" y="617"/>
                  </a:lnTo>
                  <a:lnTo>
                    <a:pt x="207" y="537"/>
                  </a:lnTo>
                  <a:lnTo>
                    <a:pt x="247" y="461"/>
                  </a:lnTo>
                  <a:lnTo>
                    <a:pt x="291" y="390"/>
                  </a:lnTo>
                  <a:lnTo>
                    <a:pt x="336" y="322"/>
                  </a:lnTo>
                  <a:lnTo>
                    <a:pt x="385" y="261"/>
                  </a:lnTo>
                  <a:lnTo>
                    <a:pt x="434" y="203"/>
                  </a:lnTo>
                  <a:lnTo>
                    <a:pt x="484" y="153"/>
                  </a:lnTo>
                  <a:lnTo>
                    <a:pt x="536" y="108"/>
                  </a:lnTo>
                  <a:lnTo>
                    <a:pt x="589" y="70"/>
                  </a:lnTo>
                  <a:lnTo>
                    <a:pt x="641" y="40"/>
                  </a:lnTo>
                  <a:lnTo>
                    <a:pt x="694" y="18"/>
                  </a:lnTo>
                  <a:lnTo>
                    <a:pt x="746" y="5"/>
                  </a:lnTo>
                  <a:lnTo>
                    <a:pt x="7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5958" y="2348"/>
              <a:ext cx="399" cy="721"/>
            </a:xfrm>
            <a:custGeom>
              <a:avLst/>
              <a:gdLst/>
              <a:ahLst/>
              <a:cxnLst>
                <a:cxn ang="0">
                  <a:pos x="675" y="0"/>
                </a:cxn>
                <a:cxn ang="0">
                  <a:pos x="718" y="7"/>
                </a:cxn>
                <a:cxn ang="0">
                  <a:pos x="738" y="27"/>
                </a:cxn>
                <a:cxn ang="0">
                  <a:pos x="745" y="64"/>
                </a:cxn>
                <a:cxn ang="0">
                  <a:pos x="745" y="94"/>
                </a:cxn>
                <a:cxn ang="0">
                  <a:pos x="745" y="1916"/>
                </a:cxn>
                <a:cxn ang="0">
                  <a:pos x="748" y="1952"/>
                </a:cxn>
                <a:cxn ang="0">
                  <a:pos x="758" y="1982"/>
                </a:cxn>
                <a:cxn ang="0">
                  <a:pos x="779" y="2006"/>
                </a:cxn>
                <a:cxn ang="0">
                  <a:pos x="817" y="2024"/>
                </a:cxn>
                <a:cxn ang="0">
                  <a:pos x="875" y="2036"/>
                </a:cxn>
                <a:cxn ang="0">
                  <a:pos x="960" y="2043"/>
                </a:cxn>
                <a:cxn ang="0">
                  <a:pos x="1075" y="2046"/>
                </a:cxn>
                <a:cxn ang="0">
                  <a:pos x="1199" y="2163"/>
                </a:cxn>
                <a:cxn ang="0">
                  <a:pos x="1149" y="2161"/>
                </a:cxn>
                <a:cxn ang="0">
                  <a:pos x="1067" y="2160"/>
                </a:cxn>
                <a:cxn ang="0">
                  <a:pos x="967" y="2157"/>
                </a:cxn>
                <a:cxn ang="0">
                  <a:pos x="860" y="2153"/>
                </a:cxn>
                <a:cxn ang="0">
                  <a:pos x="756" y="2150"/>
                </a:cxn>
                <a:cxn ang="0">
                  <a:pos x="668" y="2149"/>
                </a:cxn>
                <a:cxn ang="0">
                  <a:pos x="607" y="2147"/>
                </a:cxn>
                <a:cxn ang="0">
                  <a:pos x="541" y="2149"/>
                </a:cxn>
                <a:cxn ang="0">
                  <a:pos x="450" y="2150"/>
                </a:cxn>
                <a:cxn ang="0">
                  <a:pos x="346" y="2153"/>
                </a:cxn>
                <a:cxn ang="0">
                  <a:pos x="240" y="2157"/>
                </a:cxn>
                <a:cxn ang="0">
                  <a:pos x="143" y="2160"/>
                </a:cxn>
                <a:cxn ang="0">
                  <a:pos x="67" y="2161"/>
                </a:cxn>
                <a:cxn ang="0">
                  <a:pos x="22" y="2163"/>
                </a:cxn>
                <a:cxn ang="0">
                  <a:pos x="146" y="2046"/>
                </a:cxn>
                <a:cxn ang="0">
                  <a:pos x="261" y="2043"/>
                </a:cxn>
                <a:cxn ang="0">
                  <a:pos x="345" y="2036"/>
                </a:cxn>
                <a:cxn ang="0">
                  <a:pos x="403" y="2024"/>
                </a:cxn>
                <a:cxn ang="0">
                  <a:pos x="441" y="2006"/>
                </a:cxn>
                <a:cxn ang="0">
                  <a:pos x="463" y="1982"/>
                </a:cxn>
                <a:cxn ang="0">
                  <a:pos x="472" y="1952"/>
                </a:cxn>
                <a:cxn ang="0">
                  <a:pos x="475" y="1916"/>
                </a:cxn>
                <a:cxn ang="0">
                  <a:pos x="475" y="238"/>
                </a:cxn>
                <a:cxn ang="0">
                  <a:pos x="353" y="285"/>
                </a:cxn>
                <a:cxn ang="0">
                  <a:pos x="231" y="310"/>
                </a:cxn>
                <a:cxn ang="0">
                  <a:pos x="119" y="323"/>
                </a:cxn>
                <a:cxn ang="0">
                  <a:pos x="31" y="325"/>
                </a:cxn>
                <a:cxn ang="0">
                  <a:pos x="0" y="209"/>
                </a:cxn>
                <a:cxn ang="0">
                  <a:pos x="74" y="209"/>
                </a:cxn>
                <a:cxn ang="0">
                  <a:pos x="166" y="203"/>
                </a:cxn>
                <a:cxn ang="0">
                  <a:pos x="270" y="189"/>
                </a:cxn>
                <a:cxn ang="0">
                  <a:pos x="379" y="161"/>
                </a:cxn>
                <a:cxn ang="0">
                  <a:pos x="490" y="114"/>
                </a:cxn>
                <a:cxn ang="0">
                  <a:pos x="594" y="45"/>
                </a:cxn>
              </a:cxnLst>
              <a:rect l="0" t="0" r="r" b="b"/>
              <a:pathLst>
                <a:path w="1199" h="2163">
                  <a:moveTo>
                    <a:pt x="643" y="0"/>
                  </a:moveTo>
                  <a:lnTo>
                    <a:pt x="675" y="0"/>
                  </a:lnTo>
                  <a:lnTo>
                    <a:pt x="699" y="3"/>
                  </a:lnTo>
                  <a:lnTo>
                    <a:pt x="718" y="7"/>
                  </a:lnTo>
                  <a:lnTo>
                    <a:pt x="729" y="14"/>
                  </a:lnTo>
                  <a:lnTo>
                    <a:pt x="738" y="27"/>
                  </a:lnTo>
                  <a:lnTo>
                    <a:pt x="743" y="42"/>
                  </a:lnTo>
                  <a:lnTo>
                    <a:pt x="745" y="64"/>
                  </a:lnTo>
                  <a:lnTo>
                    <a:pt x="745" y="94"/>
                  </a:lnTo>
                  <a:lnTo>
                    <a:pt x="745" y="94"/>
                  </a:lnTo>
                  <a:lnTo>
                    <a:pt x="745" y="1895"/>
                  </a:lnTo>
                  <a:lnTo>
                    <a:pt x="745" y="1916"/>
                  </a:lnTo>
                  <a:lnTo>
                    <a:pt x="746" y="1934"/>
                  </a:lnTo>
                  <a:lnTo>
                    <a:pt x="748" y="1952"/>
                  </a:lnTo>
                  <a:lnTo>
                    <a:pt x="752" y="1968"/>
                  </a:lnTo>
                  <a:lnTo>
                    <a:pt x="758" y="1982"/>
                  </a:lnTo>
                  <a:lnTo>
                    <a:pt x="766" y="1994"/>
                  </a:lnTo>
                  <a:lnTo>
                    <a:pt x="779" y="2006"/>
                  </a:lnTo>
                  <a:lnTo>
                    <a:pt x="796" y="2015"/>
                  </a:lnTo>
                  <a:lnTo>
                    <a:pt x="817" y="2024"/>
                  </a:lnTo>
                  <a:lnTo>
                    <a:pt x="843" y="2031"/>
                  </a:lnTo>
                  <a:lnTo>
                    <a:pt x="875" y="2036"/>
                  </a:lnTo>
                  <a:lnTo>
                    <a:pt x="914" y="2041"/>
                  </a:lnTo>
                  <a:lnTo>
                    <a:pt x="960" y="2043"/>
                  </a:lnTo>
                  <a:lnTo>
                    <a:pt x="1013" y="2046"/>
                  </a:lnTo>
                  <a:lnTo>
                    <a:pt x="1075" y="2046"/>
                  </a:lnTo>
                  <a:lnTo>
                    <a:pt x="1199" y="2046"/>
                  </a:lnTo>
                  <a:lnTo>
                    <a:pt x="1199" y="2163"/>
                  </a:lnTo>
                  <a:lnTo>
                    <a:pt x="1179" y="2161"/>
                  </a:lnTo>
                  <a:lnTo>
                    <a:pt x="1149" y="2161"/>
                  </a:lnTo>
                  <a:lnTo>
                    <a:pt x="1111" y="2160"/>
                  </a:lnTo>
                  <a:lnTo>
                    <a:pt x="1067" y="2160"/>
                  </a:lnTo>
                  <a:lnTo>
                    <a:pt x="1018" y="2159"/>
                  </a:lnTo>
                  <a:lnTo>
                    <a:pt x="967" y="2157"/>
                  </a:lnTo>
                  <a:lnTo>
                    <a:pt x="914" y="2156"/>
                  </a:lnTo>
                  <a:lnTo>
                    <a:pt x="860" y="2153"/>
                  </a:lnTo>
                  <a:lnTo>
                    <a:pt x="807" y="2151"/>
                  </a:lnTo>
                  <a:lnTo>
                    <a:pt x="756" y="2150"/>
                  </a:lnTo>
                  <a:lnTo>
                    <a:pt x="709" y="2150"/>
                  </a:lnTo>
                  <a:lnTo>
                    <a:pt x="668" y="2149"/>
                  </a:lnTo>
                  <a:lnTo>
                    <a:pt x="633" y="2149"/>
                  </a:lnTo>
                  <a:lnTo>
                    <a:pt x="607" y="2147"/>
                  </a:lnTo>
                  <a:lnTo>
                    <a:pt x="577" y="2149"/>
                  </a:lnTo>
                  <a:lnTo>
                    <a:pt x="541" y="2149"/>
                  </a:lnTo>
                  <a:lnTo>
                    <a:pt x="498" y="2150"/>
                  </a:lnTo>
                  <a:lnTo>
                    <a:pt x="450" y="2150"/>
                  </a:lnTo>
                  <a:lnTo>
                    <a:pt x="399" y="2151"/>
                  </a:lnTo>
                  <a:lnTo>
                    <a:pt x="346" y="2153"/>
                  </a:lnTo>
                  <a:lnTo>
                    <a:pt x="292" y="2156"/>
                  </a:lnTo>
                  <a:lnTo>
                    <a:pt x="240" y="2157"/>
                  </a:lnTo>
                  <a:lnTo>
                    <a:pt x="189" y="2159"/>
                  </a:lnTo>
                  <a:lnTo>
                    <a:pt x="143" y="2160"/>
                  </a:lnTo>
                  <a:lnTo>
                    <a:pt x="101" y="2160"/>
                  </a:lnTo>
                  <a:lnTo>
                    <a:pt x="67" y="2161"/>
                  </a:lnTo>
                  <a:lnTo>
                    <a:pt x="40" y="2161"/>
                  </a:lnTo>
                  <a:lnTo>
                    <a:pt x="22" y="2163"/>
                  </a:lnTo>
                  <a:lnTo>
                    <a:pt x="22" y="2046"/>
                  </a:lnTo>
                  <a:lnTo>
                    <a:pt x="146" y="2046"/>
                  </a:lnTo>
                  <a:lnTo>
                    <a:pt x="207" y="2046"/>
                  </a:lnTo>
                  <a:lnTo>
                    <a:pt x="261" y="2043"/>
                  </a:lnTo>
                  <a:lnTo>
                    <a:pt x="307" y="2041"/>
                  </a:lnTo>
                  <a:lnTo>
                    <a:pt x="345" y="2036"/>
                  </a:lnTo>
                  <a:lnTo>
                    <a:pt x="377" y="2031"/>
                  </a:lnTo>
                  <a:lnTo>
                    <a:pt x="403" y="2024"/>
                  </a:lnTo>
                  <a:lnTo>
                    <a:pt x="424" y="2015"/>
                  </a:lnTo>
                  <a:lnTo>
                    <a:pt x="441" y="2006"/>
                  </a:lnTo>
                  <a:lnTo>
                    <a:pt x="454" y="1994"/>
                  </a:lnTo>
                  <a:lnTo>
                    <a:pt x="463" y="1982"/>
                  </a:lnTo>
                  <a:lnTo>
                    <a:pt x="468" y="1968"/>
                  </a:lnTo>
                  <a:lnTo>
                    <a:pt x="472" y="1952"/>
                  </a:lnTo>
                  <a:lnTo>
                    <a:pt x="474" y="1934"/>
                  </a:lnTo>
                  <a:lnTo>
                    <a:pt x="475" y="1916"/>
                  </a:lnTo>
                  <a:lnTo>
                    <a:pt x="475" y="1895"/>
                  </a:lnTo>
                  <a:lnTo>
                    <a:pt x="475" y="238"/>
                  </a:lnTo>
                  <a:lnTo>
                    <a:pt x="414" y="265"/>
                  </a:lnTo>
                  <a:lnTo>
                    <a:pt x="353" y="285"/>
                  </a:lnTo>
                  <a:lnTo>
                    <a:pt x="291" y="300"/>
                  </a:lnTo>
                  <a:lnTo>
                    <a:pt x="231" y="310"/>
                  </a:lnTo>
                  <a:lnTo>
                    <a:pt x="173" y="317"/>
                  </a:lnTo>
                  <a:lnTo>
                    <a:pt x="119" y="323"/>
                  </a:lnTo>
                  <a:lnTo>
                    <a:pt x="73" y="324"/>
                  </a:lnTo>
                  <a:lnTo>
                    <a:pt x="31" y="325"/>
                  </a:lnTo>
                  <a:lnTo>
                    <a:pt x="0" y="325"/>
                  </a:lnTo>
                  <a:lnTo>
                    <a:pt x="0" y="209"/>
                  </a:lnTo>
                  <a:lnTo>
                    <a:pt x="34" y="209"/>
                  </a:lnTo>
                  <a:lnTo>
                    <a:pt x="74" y="209"/>
                  </a:lnTo>
                  <a:lnTo>
                    <a:pt x="118" y="207"/>
                  </a:lnTo>
                  <a:lnTo>
                    <a:pt x="166" y="203"/>
                  </a:lnTo>
                  <a:lnTo>
                    <a:pt x="217" y="198"/>
                  </a:lnTo>
                  <a:lnTo>
                    <a:pt x="270" y="189"/>
                  </a:lnTo>
                  <a:lnTo>
                    <a:pt x="324" y="177"/>
                  </a:lnTo>
                  <a:lnTo>
                    <a:pt x="379" y="161"/>
                  </a:lnTo>
                  <a:lnTo>
                    <a:pt x="434" y="140"/>
                  </a:lnTo>
                  <a:lnTo>
                    <a:pt x="490" y="114"/>
                  </a:lnTo>
                  <a:lnTo>
                    <a:pt x="543" y="83"/>
                  </a:lnTo>
                  <a:lnTo>
                    <a:pt x="594" y="45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1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638800" y="5029200"/>
            <a:ext cx="744678" cy="533400"/>
            <a:chOff x="3619" y="3208"/>
            <a:chExt cx="1431" cy="1025"/>
          </a:xfrm>
          <a:solidFill>
            <a:srgbClr val="FF0066"/>
          </a:solidFill>
        </p:grpSpPr>
        <p:sp>
          <p:nvSpPr>
            <p:cNvPr id="5132" name="Freeform 12"/>
            <p:cNvSpPr>
              <a:spLocks noEditPoints="1"/>
            </p:cNvSpPr>
            <p:nvPr/>
          </p:nvSpPr>
          <p:spPr bwMode="auto">
            <a:xfrm>
              <a:off x="3619" y="3208"/>
              <a:ext cx="843" cy="1025"/>
            </a:xfrm>
            <a:custGeom>
              <a:avLst/>
              <a:gdLst/>
              <a:ahLst/>
              <a:cxnLst>
                <a:cxn ang="0">
                  <a:pos x="216" y="2148"/>
                </a:cxn>
                <a:cxn ang="0">
                  <a:pos x="125" y="2583"/>
                </a:cxn>
                <a:cxn ang="0">
                  <a:pos x="122" y="2799"/>
                </a:cxn>
                <a:cxn ang="0">
                  <a:pos x="186" y="2937"/>
                </a:cxn>
                <a:cxn ang="0">
                  <a:pos x="406" y="2952"/>
                </a:cxn>
                <a:cxn ang="0">
                  <a:pos x="648" y="2702"/>
                </a:cxn>
                <a:cxn ang="0">
                  <a:pos x="701" y="2373"/>
                </a:cxn>
                <a:cxn ang="0">
                  <a:pos x="804" y="1"/>
                </a:cxn>
                <a:cxn ang="0">
                  <a:pos x="856" y="43"/>
                </a:cxn>
                <a:cxn ang="0">
                  <a:pos x="803" y="98"/>
                </a:cxn>
                <a:cxn ang="0">
                  <a:pos x="563" y="244"/>
                </a:cxn>
                <a:cxn ang="0">
                  <a:pos x="352" y="607"/>
                </a:cxn>
                <a:cxn ang="0">
                  <a:pos x="251" y="1039"/>
                </a:cxn>
                <a:cxn ang="0">
                  <a:pos x="267" y="1262"/>
                </a:cxn>
                <a:cxn ang="0">
                  <a:pos x="497" y="1172"/>
                </a:cxn>
                <a:cxn ang="0">
                  <a:pos x="931" y="631"/>
                </a:cxn>
                <a:cxn ang="0">
                  <a:pos x="1362" y="329"/>
                </a:cxn>
                <a:cxn ang="0">
                  <a:pos x="1748" y="209"/>
                </a:cxn>
                <a:cxn ang="0">
                  <a:pos x="2106" y="225"/>
                </a:cxn>
                <a:cxn ang="0">
                  <a:pos x="2391" y="433"/>
                </a:cxn>
                <a:cxn ang="0">
                  <a:pos x="2522" y="765"/>
                </a:cxn>
                <a:cxn ang="0">
                  <a:pos x="2462" y="1277"/>
                </a:cxn>
                <a:cxn ang="0">
                  <a:pos x="2159" y="1781"/>
                </a:cxn>
                <a:cxn ang="0">
                  <a:pos x="1708" y="2089"/>
                </a:cxn>
                <a:cxn ang="0">
                  <a:pos x="1295" y="2106"/>
                </a:cxn>
                <a:cxn ang="0">
                  <a:pos x="1081" y="1924"/>
                </a:cxn>
                <a:cxn ang="0">
                  <a:pos x="1040" y="1702"/>
                </a:cxn>
                <a:cxn ang="0">
                  <a:pos x="1084" y="1578"/>
                </a:cxn>
                <a:cxn ang="0">
                  <a:pos x="1214" y="1549"/>
                </a:cxn>
                <a:cxn ang="0">
                  <a:pos x="1257" y="1615"/>
                </a:cxn>
                <a:cxn ang="0">
                  <a:pos x="1246" y="1676"/>
                </a:cxn>
                <a:cxn ang="0">
                  <a:pos x="1158" y="1782"/>
                </a:cxn>
                <a:cxn ang="0">
                  <a:pos x="1253" y="1967"/>
                </a:cxn>
                <a:cxn ang="0">
                  <a:pos x="1407" y="2029"/>
                </a:cxn>
                <a:cxn ang="0">
                  <a:pos x="1610" y="2001"/>
                </a:cxn>
                <a:cxn ang="0">
                  <a:pos x="1882" y="1796"/>
                </a:cxn>
                <a:cxn ang="0">
                  <a:pos x="2089" y="1449"/>
                </a:cxn>
                <a:cxn ang="0">
                  <a:pos x="2206" y="1050"/>
                </a:cxn>
                <a:cxn ang="0">
                  <a:pos x="2244" y="701"/>
                </a:cxn>
                <a:cxn ang="0">
                  <a:pos x="2180" y="454"/>
                </a:cxn>
                <a:cxn ang="0">
                  <a:pos x="1994" y="308"/>
                </a:cxn>
                <a:cxn ang="0">
                  <a:pos x="1723" y="314"/>
                </a:cxn>
                <a:cxn ang="0">
                  <a:pos x="1375" y="436"/>
                </a:cxn>
                <a:cxn ang="0">
                  <a:pos x="972" y="733"/>
                </a:cxn>
                <a:cxn ang="0">
                  <a:pos x="566" y="1273"/>
                </a:cxn>
                <a:cxn ang="0">
                  <a:pos x="457" y="1545"/>
                </a:cxn>
                <a:cxn ang="0">
                  <a:pos x="622" y="1760"/>
                </a:cxn>
                <a:cxn ang="0">
                  <a:pos x="785" y="1972"/>
                </a:cxn>
                <a:cxn ang="0">
                  <a:pos x="900" y="2153"/>
                </a:cxn>
                <a:cxn ang="0">
                  <a:pos x="918" y="2388"/>
                </a:cxn>
                <a:cxn ang="0">
                  <a:pos x="755" y="2803"/>
                </a:cxn>
                <a:cxn ang="0">
                  <a:pos x="432" y="3054"/>
                </a:cxn>
                <a:cxn ang="0">
                  <a:pos x="148" y="3035"/>
                </a:cxn>
                <a:cxn ang="0">
                  <a:pos x="22" y="2864"/>
                </a:cxn>
                <a:cxn ang="0">
                  <a:pos x="6" y="2607"/>
                </a:cxn>
                <a:cxn ang="0">
                  <a:pos x="81" y="2206"/>
                </a:cxn>
                <a:cxn ang="0">
                  <a:pos x="205" y="1781"/>
                </a:cxn>
                <a:cxn ang="0">
                  <a:pos x="105" y="1559"/>
                </a:cxn>
                <a:cxn ang="0">
                  <a:pos x="39" y="1293"/>
                </a:cxn>
                <a:cxn ang="0">
                  <a:pos x="108" y="784"/>
                </a:cxn>
                <a:cxn ang="0">
                  <a:pos x="336" y="322"/>
                </a:cxn>
                <a:cxn ang="0">
                  <a:pos x="641" y="40"/>
                </a:cxn>
              </a:cxnLst>
              <a:rect l="0" t="0" r="r" b="b"/>
              <a:pathLst>
                <a:path w="2530" h="3074">
                  <a:moveTo>
                    <a:pt x="307" y="1830"/>
                  </a:moveTo>
                  <a:lnTo>
                    <a:pt x="291" y="1883"/>
                  </a:lnTo>
                  <a:lnTo>
                    <a:pt x="273" y="1944"/>
                  </a:lnTo>
                  <a:lnTo>
                    <a:pt x="254" y="2008"/>
                  </a:lnTo>
                  <a:lnTo>
                    <a:pt x="236" y="2077"/>
                  </a:lnTo>
                  <a:lnTo>
                    <a:pt x="216" y="2148"/>
                  </a:lnTo>
                  <a:lnTo>
                    <a:pt x="196" y="2223"/>
                  </a:lnTo>
                  <a:lnTo>
                    <a:pt x="179" y="2297"/>
                  </a:lnTo>
                  <a:lnTo>
                    <a:pt x="162" y="2371"/>
                  </a:lnTo>
                  <a:lnTo>
                    <a:pt x="146" y="2444"/>
                  </a:lnTo>
                  <a:lnTo>
                    <a:pt x="135" y="2516"/>
                  </a:lnTo>
                  <a:lnTo>
                    <a:pt x="125" y="2583"/>
                  </a:lnTo>
                  <a:lnTo>
                    <a:pt x="120" y="2646"/>
                  </a:lnTo>
                  <a:lnTo>
                    <a:pt x="117" y="2705"/>
                  </a:lnTo>
                  <a:lnTo>
                    <a:pt x="117" y="2726"/>
                  </a:lnTo>
                  <a:lnTo>
                    <a:pt x="118" y="2749"/>
                  </a:lnTo>
                  <a:lnTo>
                    <a:pt x="120" y="2774"/>
                  </a:lnTo>
                  <a:lnTo>
                    <a:pt x="122" y="2799"/>
                  </a:lnTo>
                  <a:lnTo>
                    <a:pt x="127" y="2824"/>
                  </a:lnTo>
                  <a:lnTo>
                    <a:pt x="132" y="2850"/>
                  </a:lnTo>
                  <a:lnTo>
                    <a:pt x="141" y="2874"/>
                  </a:lnTo>
                  <a:lnTo>
                    <a:pt x="152" y="2897"/>
                  </a:lnTo>
                  <a:lnTo>
                    <a:pt x="168" y="2918"/>
                  </a:lnTo>
                  <a:lnTo>
                    <a:pt x="186" y="2937"/>
                  </a:lnTo>
                  <a:lnTo>
                    <a:pt x="209" y="2951"/>
                  </a:lnTo>
                  <a:lnTo>
                    <a:pt x="237" y="2963"/>
                  </a:lnTo>
                  <a:lnTo>
                    <a:pt x="270" y="2970"/>
                  </a:lnTo>
                  <a:lnTo>
                    <a:pt x="307" y="2973"/>
                  </a:lnTo>
                  <a:lnTo>
                    <a:pt x="356" y="2968"/>
                  </a:lnTo>
                  <a:lnTo>
                    <a:pt x="406" y="2952"/>
                  </a:lnTo>
                  <a:lnTo>
                    <a:pt x="453" y="2928"/>
                  </a:lnTo>
                  <a:lnTo>
                    <a:pt x="500" y="2896"/>
                  </a:lnTo>
                  <a:lnTo>
                    <a:pt x="542" y="2855"/>
                  </a:lnTo>
                  <a:lnTo>
                    <a:pt x="582" y="2810"/>
                  </a:lnTo>
                  <a:lnTo>
                    <a:pt x="619" y="2759"/>
                  </a:lnTo>
                  <a:lnTo>
                    <a:pt x="648" y="2702"/>
                  </a:lnTo>
                  <a:lnTo>
                    <a:pt x="674" y="2644"/>
                  </a:lnTo>
                  <a:lnTo>
                    <a:pt x="694" y="2580"/>
                  </a:lnTo>
                  <a:lnTo>
                    <a:pt x="705" y="2517"/>
                  </a:lnTo>
                  <a:lnTo>
                    <a:pt x="709" y="2451"/>
                  </a:lnTo>
                  <a:lnTo>
                    <a:pt x="708" y="2411"/>
                  </a:lnTo>
                  <a:lnTo>
                    <a:pt x="701" y="2373"/>
                  </a:lnTo>
                  <a:lnTo>
                    <a:pt x="691" y="2338"/>
                  </a:lnTo>
                  <a:lnTo>
                    <a:pt x="674" y="2301"/>
                  </a:lnTo>
                  <a:lnTo>
                    <a:pt x="651" y="2263"/>
                  </a:lnTo>
                  <a:lnTo>
                    <a:pt x="307" y="1830"/>
                  </a:lnTo>
                  <a:close/>
                  <a:moveTo>
                    <a:pt x="797" y="0"/>
                  </a:moveTo>
                  <a:lnTo>
                    <a:pt x="804" y="1"/>
                  </a:lnTo>
                  <a:lnTo>
                    <a:pt x="816" y="1"/>
                  </a:lnTo>
                  <a:lnTo>
                    <a:pt x="826" y="4"/>
                  </a:lnTo>
                  <a:lnTo>
                    <a:pt x="837" y="8"/>
                  </a:lnTo>
                  <a:lnTo>
                    <a:pt x="847" y="16"/>
                  </a:lnTo>
                  <a:lnTo>
                    <a:pt x="853" y="28"/>
                  </a:lnTo>
                  <a:lnTo>
                    <a:pt x="856" y="43"/>
                  </a:lnTo>
                  <a:lnTo>
                    <a:pt x="854" y="63"/>
                  </a:lnTo>
                  <a:lnTo>
                    <a:pt x="848" y="75"/>
                  </a:lnTo>
                  <a:lnTo>
                    <a:pt x="839" y="85"/>
                  </a:lnTo>
                  <a:lnTo>
                    <a:pt x="829" y="91"/>
                  </a:lnTo>
                  <a:lnTo>
                    <a:pt x="816" y="95"/>
                  </a:lnTo>
                  <a:lnTo>
                    <a:pt x="803" y="98"/>
                  </a:lnTo>
                  <a:lnTo>
                    <a:pt x="790" y="101"/>
                  </a:lnTo>
                  <a:lnTo>
                    <a:pt x="742" y="113"/>
                  </a:lnTo>
                  <a:lnTo>
                    <a:pt x="697" y="134"/>
                  </a:lnTo>
                  <a:lnTo>
                    <a:pt x="651" y="164"/>
                  </a:lnTo>
                  <a:lnTo>
                    <a:pt x="606" y="200"/>
                  </a:lnTo>
                  <a:lnTo>
                    <a:pt x="563" y="244"/>
                  </a:lnTo>
                  <a:lnTo>
                    <a:pt x="522" y="293"/>
                  </a:lnTo>
                  <a:lnTo>
                    <a:pt x="484" y="347"/>
                  </a:lnTo>
                  <a:lnTo>
                    <a:pt x="447" y="408"/>
                  </a:lnTo>
                  <a:lnTo>
                    <a:pt x="413" y="471"/>
                  </a:lnTo>
                  <a:lnTo>
                    <a:pt x="380" y="538"/>
                  </a:lnTo>
                  <a:lnTo>
                    <a:pt x="352" y="607"/>
                  </a:lnTo>
                  <a:lnTo>
                    <a:pt x="325" y="678"/>
                  </a:lnTo>
                  <a:lnTo>
                    <a:pt x="302" y="751"/>
                  </a:lnTo>
                  <a:lnTo>
                    <a:pt x="284" y="824"/>
                  </a:lnTo>
                  <a:lnTo>
                    <a:pt x="268" y="897"/>
                  </a:lnTo>
                  <a:lnTo>
                    <a:pt x="258" y="969"/>
                  </a:lnTo>
                  <a:lnTo>
                    <a:pt x="251" y="1039"/>
                  </a:lnTo>
                  <a:lnTo>
                    <a:pt x="249" y="1106"/>
                  </a:lnTo>
                  <a:lnTo>
                    <a:pt x="249" y="1129"/>
                  </a:lnTo>
                  <a:lnTo>
                    <a:pt x="250" y="1157"/>
                  </a:lnTo>
                  <a:lnTo>
                    <a:pt x="253" y="1189"/>
                  </a:lnTo>
                  <a:lnTo>
                    <a:pt x="258" y="1224"/>
                  </a:lnTo>
                  <a:lnTo>
                    <a:pt x="267" y="1262"/>
                  </a:lnTo>
                  <a:lnTo>
                    <a:pt x="281" y="1301"/>
                  </a:lnTo>
                  <a:lnTo>
                    <a:pt x="300" y="1342"/>
                  </a:lnTo>
                  <a:lnTo>
                    <a:pt x="325" y="1380"/>
                  </a:lnTo>
                  <a:lnTo>
                    <a:pt x="358" y="1418"/>
                  </a:lnTo>
                  <a:lnTo>
                    <a:pt x="427" y="1291"/>
                  </a:lnTo>
                  <a:lnTo>
                    <a:pt x="497" y="1172"/>
                  </a:lnTo>
                  <a:lnTo>
                    <a:pt x="568" y="1063"/>
                  </a:lnTo>
                  <a:lnTo>
                    <a:pt x="639" y="962"/>
                  </a:lnTo>
                  <a:lnTo>
                    <a:pt x="711" y="868"/>
                  </a:lnTo>
                  <a:lnTo>
                    <a:pt x="785" y="782"/>
                  </a:lnTo>
                  <a:lnTo>
                    <a:pt x="857" y="702"/>
                  </a:lnTo>
                  <a:lnTo>
                    <a:pt x="931" y="631"/>
                  </a:lnTo>
                  <a:lnTo>
                    <a:pt x="1004" y="565"/>
                  </a:lnTo>
                  <a:lnTo>
                    <a:pt x="1077" y="506"/>
                  </a:lnTo>
                  <a:lnTo>
                    <a:pt x="1149" y="454"/>
                  </a:lnTo>
                  <a:lnTo>
                    <a:pt x="1221" y="406"/>
                  </a:lnTo>
                  <a:lnTo>
                    <a:pt x="1292" y="366"/>
                  </a:lnTo>
                  <a:lnTo>
                    <a:pt x="1362" y="329"/>
                  </a:lnTo>
                  <a:lnTo>
                    <a:pt x="1430" y="298"/>
                  </a:lnTo>
                  <a:lnTo>
                    <a:pt x="1498" y="272"/>
                  </a:lnTo>
                  <a:lnTo>
                    <a:pt x="1563" y="249"/>
                  </a:lnTo>
                  <a:lnTo>
                    <a:pt x="1627" y="232"/>
                  </a:lnTo>
                  <a:lnTo>
                    <a:pt x="1688" y="218"/>
                  </a:lnTo>
                  <a:lnTo>
                    <a:pt x="1748" y="209"/>
                  </a:lnTo>
                  <a:lnTo>
                    <a:pt x="1804" y="200"/>
                  </a:lnTo>
                  <a:lnTo>
                    <a:pt x="1858" y="197"/>
                  </a:lnTo>
                  <a:lnTo>
                    <a:pt x="1909" y="196"/>
                  </a:lnTo>
                  <a:lnTo>
                    <a:pt x="1979" y="199"/>
                  </a:lnTo>
                  <a:lnTo>
                    <a:pt x="2045" y="209"/>
                  </a:lnTo>
                  <a:lnTo>
                    <a:pt x="2106" y="225"/>
                  </a:lnTo>
                  <a:lnTo>
                    <a:pt x="2165" y="248"/>
                  </a:lnTo>
                  <a:lnTo>
                    <a:pt x="2218" y="276"/>
                  </a:lnTo>
                  <a:lnTo>
                    <a:pt x="2268" y="308"/>
                  </a:lnTo>
                  <a:lnTo>
                    <a:pt x="2313" y="346"/>
                  </a:lnTo>
                  <a:lnTo>
                    <a:pt x="2355" y="387"/>
                  </a:lnTo>
                  <a:lnTo>
                    <a:pt x="2391" y="433"/>
                  </a:lnTo>
                  <a:lnTo>
                    <a:pt x="2424" y="482"/>
                  </a:lnTo>
                  <a:lnTo>
                    <a:pt x="2451" y="534"/>
                  </a:lnTo>
                  <a:lnTo>
                    <a:pt x="2475" y="589"/>
                  </a:lnTo>
                  <a:lnTo>
                    <a:pt x="2495" y="646"/>
                  </a:lnTo>
                  <a:lnTo>
                    <a:pt x="2511" y="705"/>
                  </a:lnTo>
                  <a:lnTo>
                    <a:pt x="2522" y="765"/>
                  </a:lnTo>
                  <a:lnTo>
                    <a:pt x="2528" y="827"/>
                  </a:lnTo>
                  <a:lnTo>
                    <a:pt x="2530" y="890"/>
                  </a:lnTo>
                  <a:lnTo>
                    <a:pt x="2526" y="988"/>
                  </a:lnTo>
                  <a:lnTo>
                    <a:pt x="2512" y="1085"/>
                  </a:lnTo>
                  <a:lnTo>
                    <a:pt x="2492" y="1182"/>
                  </a:lnTo>
                  <a:lnTo>
                    <a:pt x="2462" y="1277"/>
                  </a:lnTo>
                  <a:lnTo>
                    <a:pt x="2427" y="1370"/>
                  </a:lnTo>
                  <a:lnTo>
                    <a:pt x="2384" y="1460"/>
                  </a:lnTo>
                  <a:lnTo>
                    <a:pt x="2336" y="1545"/>
                  </a:lnTo>
                  <a:lnTo>
                    <a:pt x="2282" y="1629"/>
                  </a:lnTo>
                  <a:lnTo>
                    <a:pt x="2223" y="1708"/>
                  </a:lnTo>
                  <a:lnTo>
                    <a:pt x="2159" y="1781"/>
                  </a:lnTo>
                  <a:lnTo>
                    <a:pt x="2091" y="1850"/>
                  </a:lnTo>
                  <a:lnTo>
                    <a:pt x="2020" y="1911"/>
                  </a:lnTo>
                  <a:lnTo>
                    <a:pt x="1945" y="1967"/>
                  </a:lnTo>
                  <a:lnTo>
                    <a:pt x="1868" y="2015"/>
                  </a:lnTo>
                  <a:lnTo>
                    <a:pt x="1789" y="2057"/>
                  </a:lnTo>
                  <a:lnTo>
                    <a:pt x="1708" y="2089"/>
                  </a:lnTo>
                  <a:lnTo>
                    <a:pt x="1627" y="2113"/>
                  </a:lnTo>
                  <a:lnTo>
                    <a:pt x="1545" y="2129"/>
                  </a:lnTo>
                  <a:lnTo>
                    <a:pt x="1463" y="2133"/>
                  </a:lnTo>
                  <a:lnTo>
                    <a:pt x="1403" y="2130"/>
                  </a:lnTo>
                  <a:lnTo>
                    <a:pt x="1346" y="2122"/>
                  </a:lnTo>
                  <a:lnTo>
                    <a:pt x="1295" y="2106"/>
                  </a:lnTo>
                  <a:lnTo>
                    <a:pt x="1247" y="2087"/>
                  </a:lnTo>
                  <a:lnTo>
                    <a:pt x="1204" y="2061"/>
                  </a:lnTo>
                  <a:lnTo>
                    <a:pt x="1166" y="2033"/>
                  </a:lnTo>
                  <a:lnTo>
                    <a:pt x="1134" y="2000"/>
                  </a:lnTo>
                  <a:lnTo>
                    <a:pt x="1105" y="1963"/>
                  </a:lnTo>
                  <a:lnTo>
                    <a:pt x="1081" y="1924"/>
                  </a:lnTo>
                  <a:lnTo>
                    <a:pt x="1063" y="1882"/>
                  </a:lnTo>
                  <a:lnTo>
                    <a:pt x="1048" y="1837"/>
                  </a:lnTo>
                  <a:lnTo>
                    <a:pt x="1041" y="1791"/>
                  </a:lnTo>
                  <a:lnTo>
                    <a:pt x="1038" y="1743"/>
                  </a:lnTo>
                  <a:lnTo>
                    <a:pt x="1038" y="1723"/>
                  </a:lnTo>
                  <a:lnTo>
                    <a:pt x="1040" y="1702"/>
                  </a:lnTo>
                  <a:lnTo>
                    <a:pt x="1043" y="1681"/>
                  </a:lnTo>
                  <a:lnTo>
                    <a:pt x="1047" y="1659"/>
                  </a:lnTo>
                  <a:lnTo>
                    <a:pt x="1053" y="1636"/>
                  </a:lnTo>
                  <a:lnTo>
                    <a:pt x="1060" y="1614"/>
                  </a:lnTo>
                  <a:lnTo>
                    <a:pt x="1071" y="1594"/>
                  </a:lnTo>
                  <a:lnTo>
                    <a:pt x="1084" y="1578"/>
                  </a:lnTo>
                  <a:lnTo>
                    <a:pt x="1101" y="1562"/>
                  </a:lnTo>
                  <a:lnTo>
                    <a:pt x="1119" y="1551"/>
                  </a:lnTo>
                  <a:lnTo>
                    <a:pt x="1143" y="1544"/>
                  </a:lnTo>
                  <a:lnTo>
                    <a:pt x="1170" y="1541"/>
                  </a:lnTo>
                  <a:lnTo>
                    <a:pt x="1194" y="1542"/>
                  </a:lnTo>
                  <a:lnTo>
                    <a:pt x="1214" y="1549"/>
                  </a:lnTo>
                  <a:lnTo>
                    <a:pt x="1229" y="1559"/>
                  </a:lnTo>
                  <a:lnTo>
                    <a:pt x="1240" y="1572"/>
                  </a:lnTo>
                  <a:lnTo>
                    <a:pt x="1248" y="1585"/>
                  </a:lnTo>
                  <a:lnTo>
                    <a:pt x="1253" y="1596"/>
                  </a:lnTo>
                  <a:lnTo>
                    <a:pt x="1255" y="1607"/>
                  </a:lnTo>
                  <a:lnTo>
                    <a:pt x="1257" y="1615"/>
                  </a:lnTo>
                  <a:lnTo>
                    <a:pt x="1258" y="1620"/>
                  </a:lnTo>
                  <a:lnTo>
                    <a:pt x="1258" y="1627"/>
                  </a:lnTo>
                  <a:lnTo>
                    <a:pt x="1257" y="1635"/>
                  </a:lnTo>
                  <a:lnTo>
                    <a:pt x="1255" y="1648"/>
                  </a:lnTo>
                  <a:lnTo>
                    <a:pt x="1251" y="1660"/>
                  </a:lnTo>
                  <a:lnTo>
                    <a:pt x="1246" y="1676"/>
                  </a:lnTo>
                  <a:lnTo>
                    <a:pt x="1236" y="1690"/>
                  </a:lnTo>
                  <a:lnTo>
                    <a:pt x="1223" y="1704"/>
                  </a:lnTo>
                  <a:lnTo>
                    <a:pt x="1206" y="1716"/>
                  </a:lnTo>
                  <a:lnTo>
                    <a:pt x="1183" y="1728"/>
                  </a:lnTo>
                  <a:lnTo>
                    <a:pt x="1155" y="1736"/>
                  </a:lnTo>
                  <a:lnTo>
                    <a:pt x="1158" y="1782"/>
                  </a:lnTo>
                  <a:lnTo>
                    <a:pt x="1165" y="1824"/>
                  </a:lnTo>
                  <a:lnTo>
                    <a:pt x="1176" y="1861"/>
                  </a:lnTo>
                  <a:lnTo>
                    <a:pt x="1190" y="1893"/>
                  </a:lnTo>
                  <a:lnTo>
                    <a:pt x="1209" y="1923"/>
                  </a:lnTo>
                  <a:lnTo>
                    <a:pt x="1230" y="1946"/>
                  </a:lnTo>
                  <a:lnTo>
                    <a:pt x="1253" y="1967"/>
                  </a:lnTo>
                  <a:lnTo>
                    <a:pt x="1277" y="1984"/>
                  </a:lnTo>
                  <a:lnTo>
                    <a:pt x="1302" y="1998"/>
                  </a:lnTo>
                  <a:lnTo>
                    <a:pt x="1329" y="2010"/>
                  </a:lnTo>
                  <a:lnTo>
                    <a:pt x="1356" y="2019"/>
                  </a:lnTo>
                  <a:lnTo>
                    <a:pt x="1382" y="2025"/>
                  </a:lnTo>
                  <a:lnTo>
                    <a:pt x="1407" y="2029"/>
                  </a:lnTo>
                  <a:lnTo>
                    <a:pt x="1433" y="2032"/>
                  </a:lnTo>
                  <a:lnTo>
                    <a:pt x="1455" y="2032"/>
                  </a:lnTo>
                  <a:lnTo>
                    <a:pt x="1491" y="2031"/>
                  </a:lnTo>
                  <a:lnTo>
                    <a:pt x="1528" y="2025"/>
                  </a:lnTo>
                  <a:lnTo>
                    <a:pt x="1567" y="2015"/>
                  </a:lnTo>
                  <a:lnTo>
                    <a:pt x="1610" y="2001"/>
                  </a:lnTo>
                  <a:lnTo>
                    <a:pt x="1653" y="1981"/>
                  </a:lnTo>
                  <a:lnTo>
                    <a:pt x="1698" y="1958"/>
                  </a:lnTo>
                  <a:lnTo>
                    <a:pt x="1743" y="1927"/>
                  </a:lnTo>
                  <a:lnTo>
                    <a:pt x="1790" y="1890"/>
                  </a:lnTo>
                  <a:lnTo>
                    <a:pt x="1836" y="1847"/>
                  </a:lnTo>
                  <a:lnTo>
                    <a:pt x="1882" y="1796"/>
                  </a:lnTo>
                  <a:lnTo>
                    <a:pt x="1928" y="1739"/>
                  </a:lnTo>
                  <a:lnTo>
                    <a:pt x="1974" y="1673"/>
                  </a:lnTo>
                  <a:lnTo>
                    <a:pt x="2018" y="1599"/>
                  </a:lnTo>
                  <a:lnTo>
                    <a:pt x="2043" y="1555"/>
                  </a:lnTo>
                  <a:lnTo>
                    <a:pt x="2065" y="1505"/>
                  </a:lnTo>
                  <a:lnTo>
                    <a:pt x="2089" y="1449"/>
                  </a:lnTo>
                  <a:lnTo>
                    <a:pt x="2112" y="1388"/>
                  </a:lnTo>
                  <a:lnTo>
                    <a:pt x="2133" y="1324"/>
                  </a:lnTo>
                  <a:lnTo>
                    <a:pt x="2153" y="1256"/>
                  </a:lnTo>
                  <a:lnTo>
                    <a:pt x="2173" y="1188"/>
                  </a:lnTo>
                  <a:lnTo>
                    <a:pt x="2190" y="1119"/>
                  </a:lnTo>
                  <a:lnTo>
                    <a:pt x="2206" y="1050"/>
                  </a:lnTo>
                  <a:lnTo>
                    <a:pt x="2220" y="983"/>
                  </a:lnTo>
                  <a:lnTo>
                    <a:pt x="2230" y="917"/>
                  </a:lnTo>
                  <a:lnTo>
                    <a:pt x="2238" y="855"/>
                  </a:lnTo>
                  <a:lnTo>
                    <a:pt x="2244" y="798"/>
                  </a:lnTo>
                  <a:lnTo>
                    <a:pt x="2245" y="744"/>
                  </a:lnTo>
                  <a:lnTo>
                    <a:pt x="2244" y="701"/>
                  </a:lnTo>
                  <a:lnTo>
                    <a:pt x="2240" y="656"/>
                  </a:lnTo>
                  <a:lnTo>
                    <a:pt x="2234" y="613"/>
                  </a:lnTo>
                  <a:lnTo>
                    <a:pt x="2226" y="570"/>
                  </a:lnTo>
                  <a:lnTo>
                    <a:pt x="2213" y="530"/>
                  </a:lnTo>
                  <a:lnTo>
                    <a:pt x="2199" y="491"/>
                  </a:lnTo>
                  <a:lnTo>
                    <a:pt x="2180" y="454"/>
                  </a:lnTo>
                  <a:lnTo>
                    <a:pt x="2157" y="420"/>
                  </a:lnTo>
                  <a:lnTo>
                    <a:pt x="2133" y="390"/>
                  </a:lnTo>
                  <a:lnTo>
                    <a:pt x="2104" y="363"/>
                  </a:lnTo>
                  <a:lnTo>
                    <a:pt x="2072" y="340"/>
                  </a:lnTo>
                  <a:lnTo>
                    <a:pt x="2035" y="322"/>
                  </a:lnTo>
                  <a:lnTo>
                    <a:pt x="1994" y="308"/>
                  </a:lnTo>
                  <a:lnTo>
                    <a:pt x="1950" y="300"/>
                  </a:lnTo>
                  <a:lnTo>
                    <a:pt x="1901" y="297"/>
                  </a:lnTo>
                  <a:lnTo>
                    <a:pt x="1862" y="297"/>
                  </a:lnTo>
                  <a:lnTo>
                    <a:pt x="1818" y="300"/>
                  </a:lnTo>
                  <a:lnTo>
                    <a:pt x="1773" y="305"/>
                  </a:lnTo>
                  <a:lnTo>
                    <a:pt x="1723" y="314"/>
                  </a:lnTo>
                  <a:lnTo>
                    <a:pt x="1671" y="325"/>
                  </a:lnTo>
                  <a:lnTo>
                    <a:pt x="1616" y="339"/>
                  </a:lnTo>
                  <a:lnTo>
                    <a:pt x="1559" y="357"/>
                  </a:lnTo>
                  <a:lnTo>
                    <a:pt x="1499" y="378"/>
                  </a:lnTo>
                  <a:lnTo>
                    <a:pt x="1438" y="405"/>
                  </a:lnTo>
                  <a:lnTo>
                    <a:pt x="1375" y="436"/>
                  </a:lnTo>
                  <a:lnTo>
                    <a:pt x="1311" y="471"/>
                  </a:lnTo>
                  <a:lnTo>
                    <a:pt x="1244" y="512"/>
                  </a:lnTo>
                  <a:lnTo>
                    <a:pt x="1177" y="558"/>
                  </a:lnTo>
                  <a:lnTo>
                    <a:pt x="1109" y="610"/>
                  </a:lnTo>
                  <a:lnTo>
                    <a:pt x="1041" y="669"/>
                  </a:lnTo>
                  <a:lnTo>
                    <a:pt x="972" y="733"/>
                  </a:lnTo>
                  <a:lnTo>
                    <a:pt x="904" y="805"/>
                  </a:lnTo>
                  <a:lnTo>
                    <a:pt x="836" y="882"/>
                  </a:lnTo>
                  <a:lnTo>
                    <a:pt x="766" y="969"/>
                  </a:lnTo>
                  <a:lnTo>
                    <a:pt x="700" y="1061"/>
                  </a:lnTo>
                  <a:lnTo>
                    <a:pt x="631" y="1164"/>
                  </a:lnTo>
                  <a:lnTo>
                    <a:pt x="566" y="1273"/>
                  </a:lnTo>
                  <a:lnTo>
                    <a:pt x="502" y="1391"/>
                  </a:lnTo>
                  <a:lnTo>
                    <a:pt x="439" y="1519"/>
                  </a:lnTo>
                  <a:lnTo>
                    <a:pt x="439" y="1519"/>
                  </a:lnTo>
                  <a:lnTo>
                    <a:pt x="439" y="1519"/>
                  </a:lnTo>
                  <a:lnTo>
                    <a:pt x="439" y="1519"/>
                  </a:lnTo>
                  <a:lnTo>
                    <a:pt x="457" y="1545"/>
                  </a:lnTo>
                  <a:lnTo>
                    <a:pt x="480" y="1576"/>
                  </a:lnTo>
                  <a:lnTo>
                    <a:pt x="505" y="1610"/>
                  </a:lnTo>
                  <a:lnTo>
                    <a:pt x="534" y="1646"/>
                  </a:lnTo>
                  <a:lnTo>
                    <a:pt x="563" y="1684"/>
                  </a:lnTo>
                  <a:lnTo>
                    <a:pt x="593" y="1722"/>
                  </a:lnTo>
                  <a:lnTo>
                    <a:pt x="622" y="1760"/>
                  </a:lnTo>
                  <a:lnTo>
                    <a:pt x="650" y="1796"/>
                  </a:lnTo>
                  <a:lnTo>
                    <a:pt x="675" y="1831"/>
                  </a:lnTo>
                  <a:lnTo>
                    <a:pt x="698" y="1861"/>
                  </a:lnTo>
                  <a:lnTo>
                    <a:pt x="717" y="1888"/>
                  </a:lnTo>
                  <a:lnTo>
                    <a:pt x="753" y="1932"/>
                  </a:lnTo>
                  <a:lnTo>
                    <a:pt x="785" y="1972"/>
                  </a:lnTo>
                  <a:lnTo>
                    <a:pt x="813" y="2007"/>
                  </a:lnTo>
                  <a:lnTo>
                    <a:pt x="837" y="2039"/>
                  </a:lnTo>
                  <a:lnTo>
                    <a:pt x="857" y="2070"/>
                  </a:lnTo>
                  <a:lnTo>
                    <a:pt x="874" y="2098"/>
                  </a:lnTo>
                  <a:lnTo>
                    <a:pt x="888" y="2126"/>
                  </a:lnTo>
                  <a:lnTo>
                    <a:pt x="900" y="2153"/>
                  </a:lnTo>
                  <a:lnTo>
                    <a:pt x="908" y="2181"/>
                  </a:lnTo>
                  <a:lnTo>
                    <a:pt x="914" y="2210"/>
                  </a:lnTo>
                  <a:lnTo>
                    <a:pt x="918" y="2242"/>
                  </a:lnTo>
                  <a:lnTo>
                    <a:pt x="921" y="2276"/>
                  </a:lnTo>
                  <a:lnTo>
                    <a:pt x="921" y="2314"/>
                  </a:lnTo>
                  <a:lnTo>
                    <a:pt x="918" y="2388"/>
                  </a:lnTo>
                  <a:lnTo>
                    <a:pt x="907" y="2463"/>
                  </a:lnTo>
                  <a:lnTo>
                    <a:pt x="888" y="2536"/>
                  </a:lnTo>
                  <a:lnTo>
                    <a:pt x="863" y="2607"/>
                  </a:lnTo>
                  <a:lnTo>
                    <a:pt x="831" y="2676"/>
                  </a:lnTo>
                  <a:lnTo>
                    <a:pt x="796" y="2742"/>
                  </a:lnTo>
                  <a:lnTo>
                    <a:pt x="755" y="2803"/>
                  </a:lnTo>
                  <a:lnTo>
                    <a:pt x="709" y="2861"/>
                  </a:lnTo>
                  <a:lnTo>
                    <a:pt x="660" y="2913"/>
                  </a:lnTo>
                  <a:lnTo>
                    <a:pt x="606" y="2959"/>
                  </a:lnTo>
                  <a:lnTo>
                    <a:pt x="551" y="2998"/>
                  </a:lnTo>
                  <a:lnTo>
                    <a:pt x="492" y="3031"/>
                  </a:lnTo>
                  <a:lnTo>
                    <a:pt x="432" y="3054"/>
                  </a:lnTo>
                  <a:lnTo>
                    <a:pt x="371" y="3069"/>
                  </a:lnTo>
                  <a:lnTo>
                    <a:pt x="307" y="3074"/>
                  </a:lnTo>
                  <a:lnTo>
                    <a:pt x="261" y="3071"/>
                  </a:lnTo>
                  <a:lnTo>
                    <a:pt x="219" y="3063"/>
                  </a:lnTo>
                  <a:lnTo>
                    <a:pt x="180" y="3052"/>
                  </a:lnTo>
                  <a:lnTo>
                    <a:pt x="148" y="3035"/>
                  </a:lnTo>
                  <a:lnTo>
                    <a:pt x="118" y="3014"/>
                  </a:lnTo>
                  <a:lnTo>
                    <a:pt x="91" y="2990"/>
                  </a:lnTo>
                  <a:lnTo>
                    <a:pt x="68" y="2962"/>
                  </a:lnTo>
                  <a:lnTo>
                    <a:pt x="50" y="2932"/>
                  </a:lnTo>
                  <a:lnTo>
                    <a:pt x="34" y="2899"/>
                  </a:lnTo>
                  <a:lnTo>
                    <a:pt x="22" y="2864"/>
                  </a:lnTo>
                  <a:lnTo>
                    <a:pt x="12" y="2826"/>
                  </a:lnTo>
                  <a:lnTo>
                    <a:pt x="6" y="2787"/>
                  </a:lnTo>
                  <a:lnTo>
                    <a:pt x="2" y="2746"/>
                  </a:lnTo>
                  <a:lnTo>
                    <a:pt x="0" y="2705"/>
                  </a:lnTo>
                  <a:lnTo>
                    <a:pt x="2" y="2659"/>
                  </a:lnTo>
                  <a:lnTo>
                    <a:pt x="6" y="2607"/>
                  </a:lnTo>
                  <a:lnTo>
                    <a:pt x="13" y="2550"/>
                  </a:lnTo>
                  <a:lnTo>
                    <a:pt x="23" y="2488"/>
                  </a:lnTo>
                  <a:lnTo>
                    <a:pt x="34" y="2421"/>
                  </a:lnTo>
                  <a:lnTo>
                    <a:pt x="49" y="2352"/>
                  </a:lnTo>
                  <a:lnTo>
                    <a:pt x="64" y="2279"/>
                  </a:lnTo>
                  <a:lnTo>
                    <a:pt x="81" y="2206"/>
                  </a:lnTo>
                  <a:lnTo>
                    <a:pt x="100" y="2132"/>
                  </a:lnTo>
                  <a:lnTo>
                    <a:pt x="120" y="2059"/>
                  </a:lnTo>
                  <a:lnTo>
                    <a:pt x="139" y="1986"/>
                  </a:lnTo>
                  <a:lnTo>
                    <a:pt x="161" y="1914"/>
                  </a:lnTo>
                  <a:lnTo>
                    <a:pt x="183" y="1847"/>
                  </a:lnTo>
                  <a:lnTo>
                    <a:pt x="205" y="1781"/>
                  </a:lnTo>
                  <a:lnTo>
                    <a:pt x="227" y="1721"/>
                  </a:lnTo>
                  <a:lnTo>
                    <a:pt x="199" y="1688"/>
                  </a:lnTo>
                  <a:lnTo>
                    <a:pt x="172" y="1656"/>
                  </a:lnTo>
                  <a:lnTo>
                    <a:pt x="148" y="1624"/>
                  </a:lnTo>
                  <a:lnTo>
                    <a:pt x="125" y="1592"/>
                  </a:lnTo>
                  <a:lnTo>
                    <a:pt x="105" y="1559"/>
                  </a:lnTo>
                  <a:lnTo>
                    <a:pt x="88" y="1524"/>
                  </a:lnTo>
                  <a:lnTo>
                    <a:pt x="73" y="1486"/>
                  </a:lnTo>
                  <a:lnTo>
                    <a:pt x="60" y="1446"/>
                  </a:lnTo>
                  <a:lnTo>
                    <a:pt x="50" y="1399"/>
                  </a:lnTo>
                  <a:lnTo>
                    <a:pt x="43" y="1349"/>
                  </a:lnTo>
                  <a:lnTo>
                    <a:pt x="39" y="1293"/>
                  </a:lnTo>
                  <a:lnTo>
                    <a:pt x="37" y="1230"/>
                  </a:lnTo>
                  <a:lnTo>
                    <a:pt x="40" y="1140"/>
                  </a:lnTo>
                  <a:lnTo>
                    <a:pt x="49" y="1049"/>
                  </a:lnTo>
                  <a:lnTo>
                    <a:pt x="64" y="960"/>
                  </a:lnTo>
                  <a:lnTo>
                    <a:pt x="84" y="871"/>
                  </a:lnTo>
                  <a:lnTo>
                    <a:pt x="108" y="784"/>
                  </a:lnTo>
                  <a:lnTo>
                    <a:pt x="138" y="700"/>
                  </a:lnTo>
                  <a:lnTo>
                    <a:pt x="171" y="617"/>
                  </a:lnTo>
                  <a:lnTo>
                    <a:pt x="207" y="537"/>
                  </a:lnTo>
                  <a:lnTo>
                    <a:pt x="247" y="461"/>
                  </a:lnTo>
                  <a:lnTo>
                    <a:pt x="291" y="390"/>
                  </a:lnTo>
                  <a:lnTo>
                    <a:pt x="336" y="322"/>
                  </a:lnTo>
                  <a:lnTo>
                    <a:pt x="385" y="261"/>
                  </a:lnTo>
                  <a:lnTo>
                    <a:pt x="434" y="203"/>
                  </a:lnTo>
                  <a:lnTo>
                    <a:pt x="484" y="153"/>
                  </a:lnTo>
                  <a:lnTo>
                    <a:pt x="536" y="108"/>
                  </a:lnTo>
                  <a:lnTo>
                    <a:pt x="589" y="70"/>
                  </a:lnTo>
                  <a:lnTo>
                    <a:pt x="641" y="40"/>
                  </a:lnTo>
                  <a:lnTo>
                    <a:pt x="694" y="18"/>
                  </a:lnTo>
                  <a:lnTo>
                    <a:pt x="746" y="5"/>
                  </a:lnTo>
                  <a:lnTo>
                    <a:pt x="7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4562" y="3404"/>
              <a:ext cx="488" cy="721"/>
            </a:xfrm>
            <a:custGeom>
              <a:avLst/>
              <a:gdLst/>
              <a:ahLst/>
              <a:cxnLst>
                <a:cxn ang="0">
                  <a:pos x="834" y="10"/>
                </a:cxn>
                <a:cxn ang="0">
                  <a:pos x="1036" y="62"/>
                </a:cxn>
                <a:cxn ang="0">
                  <a:pos x="1209" y="153"/>
                </a:cxn>
                <a:cxn ang="0">
                  <a:pos x="1344" y="282"/>
                </a:cxn>
                <a:cxn ang="0">
                  <a:pos x="1432" y="443"/>
                </a:cxn>
                <a:cxn ang="0">
                  <a:pos x="1463" y="637"/>
                </a:cxn>
                <a:cxn ang="0">
                  <a:pos x="1433" y="822"/>
                </a:cxn>
                <a:cxn ang="0">
                  <a:pos x="1351" y="983"/>
                </a:cxn>
                <a:cxn ang="0">
                  <a:pos x="1233" y="1126"/>
                </a:cxn>
                <a:cxn ang="0">
                  <a:pos x="1090" y="1257"/>
                </a:cxn>
                <a:cxn ang="0">
                  <a:pos x="951" y="1366"/>
                </a:cxn>
                <a:cxn ang="0">
                  <a:pos x="849" y="1445"/>
                </a:cxn>
                <a:cxn ang="0">
                  <a:pos x="748" y="1526"/>
                </a:cxn>
                <a:cxn ang="0">
                  <a:pos x="636" y="1620"/>
                </a:cxn>
                <a:cxn ang="0">
                  <a:pos x="500" y="1736"/>
                </a:cxn>
                <a:cxn ang="0">
                  <a:pos x="329" y="1888"/>
                </a:cxn>
                <a:cxn ang="0">
                  <a:pos x="974" y="1888"/>
                </a:cxn>
                <a:cxn ang="0">
                  <a:pos x="1069" y="1886"/>
                </a:cxn>
                <a:cxn ang="0">
                  <a:pos x="1177" y="1881"/>
                </a:cxn>
                <a:cxn ang="0">
                  <a:pos x="1253" y="1871"/>
                </a:cxn>
                <a:cxn ang="0">
                  <a:pos x="1287" y="1830"/>
                </a:cxn>
                <a:cxn ang="0">
                  <a:pos x="1316" y="1734"/>
                </a:cxn>
                <a:cxn ang="0">
                  <a:pos x="1338" y="1626"/>
                </a:cxn>
                <a:cxn ang="0">
                  <a:pos x="1463" y="1569"/>
                </a:cxn>
                <a:cxn ang="0">
                  <a:pos x="0" y="2163"/>
                </a:cxn>
                <a:cxn ang="0">
                  <a:pos x="2" y="2090"/>
                </a:cxn>
                <a:cxn ang="0">
                  <a:pos x="15" y="2055"/>
                </a:cxn>
                <a:cxn ang="0">
                  <a:pos x="826" y="1258"/>
                </a:cxn>
                <a:cxn ang="0">
                  <a:pos x="921" y="1151"/>
                </a:cxn>
                <a:cxn ang="0">
                  <a:pos x="1025" y="1010"/>
                </a:cxn>
                <a:cxn ang="0">
                  <a:pos x="1107" y="836"/>
                </a:cxn>
                <a:cxn ang="0">
                  <a:pos x="1141" y="637"/>
                </a:cxn>
                <a:cxn ang="0">
                  <a:pos x="1120" y="482"/>
                </a:cxn>
                <a:cxn ang="0">
                  <a:pos x="1058" y="341"/>
                </a:cxn>
                <a:cxn ang="0">
                  <a:pos x="956" y="224"/>
                </a:cxn>
                <a:cxn ang="0">
                  <a:pos x="815" y="144"/>
                </a:cxn>
                <a:cxn ang="0">
                  <a:pos x="636" y="115"/>
                </a:cxn>
                <a:cxn ang="0">
                  <a:pos x="522" y="128"/>
                </a:cxn>
                <a:cxn ang="0">
                  <a:pos x="400" y="171"/>
                </a:cxn>
                <a:cxn ang="0">
                  <a:pos x="283" y="248"/>
                </a:cxn>
                <a:cxn ang="0">
                  <a:pos x="187" y="369"/>
                </a:cxn>
                <a:cxn ang="0">
                  <a:pos x="234" y="429"/>
                </a:cxn>
                <a:cxn ang="0">
                  <a:pos x="305" y="467"/>
                </a:cxn>
                <a:cxn ang="0">
                  <a:pos x="339" y="523"/>
                </a:cxn>
                <a:cxn ang="0">
                  <a:pos x="351" y="578"/>
                </a:cxn>
                <a:cxn ang="0">
                  <a:pos x="340" y="656"/>
                </a:cxn>
                <a:cxn ang="0">
                  <a:pos x="293" y="724"/>
                </a:cxn>
                <a:cxn ang="0">
                  <a:pos x="225" y="760"/>
                </a:cxn>
                <a:cxn ang="0">
                  <a:pos x="167" y="766"/>
                </a:cxn>
                <a:cxn ang="0">
                  <a:pos x="123" y="759"/>
                </a:cxn>
                <a:cxn ang="0">
                  <a:pos x="68" y="732"/>
                </a:cxn>
                <a:cxn ang="0">
                  <a:pos x="21" y="679"/>
                </a:cxn>
                <a:cxn ang="0">
                  <a:pos x="0" y="586"/>
                </a:cxn>
                <a:cxn ang="0">
                  <a:pos x="32" y="408"/>
                </a:cxn>
                <a:cxn ang="0">
                  <a:pos x="124" y="248"/>
                </a:cxn>
                <a:cxn ang="0">
                  <a:pos x="269" y="119"/>
                </a:cxn>
                <a:cxn ang="0">
                  <a:pos x="459" y="32"/>
                </a:cxn>
                <a:cxn ang="0">
                  <a:pos x="687" y="0"/>
                </a:cxn>
              </a:cxnLst>
              <a:rect l="0" t="0" r="r" b="b"/>
              <a:pathLst>
                <a:path w="1463" h="2163">
                  <a:moveTo>
                    <a:pt x="687" y="0"/>
                  </a:moveTo>
                  <a:lnTo>
                    <a:pt x="761" y="3"/>
                  </a:lnTo>
                  <a:lnTo>
                    <a:pt x="834" y="10"/>
                  </a:lnTo>
                  <a:lnTo>
                    <a:pt x="903" y="22"/>
                  </a:lnTo>
                  <a:lnTo>
                    <a:pt x="971" y="39"/>
                  </a:lnTo>
                  <a:lnTo>
                    <a:pt x="1036" y="62"/>
                  </a:lnTo>
                  <a:lnTo>
                    <a:pt x="1097" y="87"/>
                  </a:lnTo>
                  <a:lnTo>
                    <a:pt x="1155" y="118"/>
                  </a:lnTo>
                  <a:lnTo>
                    <a:pt x="1209" y="153"/>
                  </a:lnTo>
                  <a:lnTo>
                    <a:pt x="1259" y="192"/>
                  </a:lnTo>
                  <a:lnTo>
                    <a:pt x="1303" y="234"/>
                  </a:lnTo>
                  <a:lnTo>
                    <a:pt x="1344" y="282"/>
                  </a:lnTo>
                  <a:lnTo>
                    <a:pt x="1378" y="332"/>
                  </a:lnTo>
                  <a:lnTo>
                    <a:pt x="1408" y="386"/>
                  </a:lnTo>
                  <a:lnTo>
                    <a:pt x="1432" y="443"/>
                  </a:lnTo>
                  <a:lnTo>
                    <a:pt x="1449" y="505"/>
                  </a:lnTo>
                  <a:lnTo>
                    <a:pt x="1459" y="569"/>
                  </a:lnTo>
                  <a:lnTo>
                    <a:pt x="1463" y="637"/>
                  </a:lnTo>
                  <a:lnTo>
                    <a:pt x="1459" y="701"/>
                  </a:lnTo>
                  <a:lnTo>
                    <a:pt x="1449" y="763"/>
                  </a:lnTo>
                  <a:lnTo>
                    <a:pt x="1433" y="822"/>
                  </a:lnTo>
                  <a:lnTo>
                    <a:pt x="1411" y="878"/>
                  </a:lnTo>
                  <a:lnTo>
                    <a:pt x="1384" y="933"/>
                  </a:lnTo>
                  <a:lnTo>
                    <a:pt x="1351" y="983"/>
                  </a:lnTo>
                  <a:lnTo>
                    <a:pt x="1316" y="1034"/>
                  </a:lnTo>
                  <a:lnTo>
                    <a:pt x="1276" y="1081"/>
                  </a:lnTo>
                  <a:lnTo>
                    <a:pt x="1233" y="1126"/>
                  </a:lnTo>
                  <a:lnTo>
                    <a:pt x="1187" y="1171"/>
                  </a:lnTo>
                  <a:lnTo>
                    <a:pt x="1140" y="1215"/>
                  </a:lnTo>
                  <a:lnTo>
                    <a:pt x="1090" y="1257"/>
                  </a:lnTo>
                  <a:lnTo>
                    <a:pt x="1039" y="1297"/>
                  </a:lnTo>
                  <a:lnTo>
                    <a:pt x="987" y="1338"/>
                  </a:lnTo>
                  <a:lnTo>
                    <a:pt x="951" y="1366"/>
                  </a:lnTo>
                  <a:lnTo>
                    <a:pt x="916" y="1393"/>
                  </a:lnTo>
                  <a:lnTo>
                    <a:pt x="883" y="1419"/>
                  </a:lnTo>
                  <a:lnTo>
                    <a:pt x="849" y="1445"/>
                  </a:lnTo>
                  <a:lnTo>
                    <a:pt x="817" y="1471"/>
                  </a:lnTo>
                  <a:lnTo>
                    <a:pt x="782" y="1498"/>
                  </a:lnTo>
                  <a:lnTo>
                    <a:pt x="748" y="1526"/>
                  </a:lnTo>
                  <a:lnTo>
                    <a:pt x="713" y="1555"/>
                  </a:lnTo>
                  <a:lnTo>
                    <a:pt x="676" y="1586"/>
                  </a:lnTo>
                  <a:lnTo>
                    <a:pt x="636" y="1620"/>
                  </a:lnTo>
                  <a:lnTo>
                    <a:pt x="594" y="1656"/>
                  </a:lnTo>
                  <a:lnTo>
                    <a:pt x="550" y="1694"/>
                  </a:lnTo>
                  <a:lnTo>
                    <a:pt x="500" y="1736"/>
                  </a:lnTo>
                  <a:lnTo>
                    <a:pt x="448" y="1783"/>
                  </a:lnTo>
                  <a:lnTo>
                    <a:pt x="391" y="1833"/>
                  </a:lnTo>
                  <a:lnTo>
                    <a:pt x="329" y="1888"/>
                  </a:lnTo>
                  <a:lnTo>
                    <a:pt x="936" y="1888"/>
                  </a:lnTo>
                  <a:lnTo>
                    <a:pt x="951" y="1888"/>
                  </a:lnTo>
                  <a:lnTo>
                    <a:pt x="974" y="1888"/>
                  </a:lnTo>
                  <a:lnTo>
                    <a:pt x="1002" y="1886"/>
                  </a:lnTo>
                  <a:lnTo>
                    <a:pt x="1035" y="1886"/>
                  </a:lnTo>
                  <a:lnTo>
                    <a:pt x="1069" y="1886"/>
                  </a:lnTo>
                  <a:lnTo>
                    <a:pt x="1106" y="1885"/>
                  </a:lnTo>
                  <a:lnTo>
                    <a:pt x="1143" y="1884"/>
                  </a:lnTo>
                  <a:lnTo>
                    <a:pt x="1177" y="1881"/>
                  </a:lnTo>
                  <a:lnTo>
                    <a:pt x="1208" y="1878"/>
                  </a:lnTo>
                  <a:lnTo>
                    <a:pt x="1233" y="1875"/>
                  </a:lnTo>
                  <a:lnTo>
                    <a:pt x="1253" y="1871"/>
                  </a:lnTo>
                  <a:lnTo>
                    <a:pt x="1265" y="1865"/>
                  </a:lnTo>
                  <a:lnTo>
                    <a:pt x="1276" y="1853"/>
                  </a:lnTo>
                  <a:lnTo>
                    <a:pt x="1287" y="1830"/>
                  </a:lnTo>
                  <a:lnTo>
                    <a:pt x="1297" y="1802"/>
                  </a:lnTo>
                  <a:lnTo>
                    <a:pt x="1307" y="1770"/>
                  </a:lnTo>
                  <a:lnTo>
                    <a:pt x="1316" y="1734"/>
                  </a:lnTo>
                  <a:lnTo>
                    <a:pt x="1324" y="1697"/>
                  </a:lnTo>
                  <a:lnTo>
                    <a:pt x="1331" y="1659"/>
                  </a:lnTo>
                  <a:lnTo>
                    <a:pt x="1338" y="1626"/>
                  </a:lnTo>
                  <a:lnTo>
                    <a:pt x="1343" y="1595"/>
                  </a:lnTo>
                  <a:lnTo>
                    <a:pt x="1346" y="1569"/>
                  </a:lnTo>
                  <a:lnTo>
                    <a:pt x="1463" y="1569"/>
                  </a:lnTo>
                  <a:lnTo>
                    <a:pt x="1463" y="1569"/>
                  </a:lnTo>
                  <a:lnTo>
                    <a:pt x="1360" y="2163"/>
                  </a:lnTo>
                  <a:lnTo>
                    <a:pt x="0" y="2163"/>
                  </a:lnTo>
                  <a:lnTo>
                    <a:pt x="0" y="2132"/>
                  </a:lnTo>
                  <a:lnTo>
                    <a:pt x="1" y="2108"/>
                  </a:lnTo>
                  <a:lnTo>
                    <a:pt x="2" y="2090"/>
                  </a:lnTo>
                  <a:lnTo>
                    <a:pt x="5" y="2076"/>
                  </a:lnTo>
                  <a:lnTo>
                    <a:pt x="10" y="2065"/>
                  </a:lnTo>
                  <a:lnTo>
                    <a:pt x="15" y="2055"/>
                  </a:lnTo>
                  <a:lnTo>
                    <a:pt x="25" y="2045"/>
                  </a:lnTo>
                  <a:lnTo>
                    <a:pt x="37" y="2032"/>
                  </a:lnTo>
                  <a:lnTo>
                    <a:pt x="826" y="1258"/>
                  </a:lnTo>
                  <a:lnTo>
                    <a:pt x="856" y="1227"/>
                  </a:lnTo>
                  <a:lnTo>
                    <a:pt x="887" y="1192"/>
                  </a:lnTo>
                  <a:lnTo>
                    <a:pt x="921" y="1151"/>
                  </a:lnTo>
                  <a:lnTo>
                    <a:pt x="957" y="1108"/>
                  </a:lnTo>
                  <a:lnTo>
                    <a:pt x="991" y="1060"/>
                  </a:lnTo>
                  <a:lnTo>
                    <a:pt x="1025" y="1010"/>
                  </a:lnTo>
                  <a:lnTo>
                    <a:pt x="1056" y="955"/>
                  </a:lnTo>
                  <a:lnTo>
                    <a:pt x="1083" y="898"/>
                  </a:lnTo>
                  <a:lnTo>
                    <a:pt x="1107" y="836"/>
                  </a:lnTo>
                  <a:lnTo>
                    <a:pt x="1126" y="773"/>
                  </a:lnTo>
                  <a:lnTo>
                    <a:pt x="1137" y="705"/>
                  </a:lnTo>
                  <a:lnTo>
                    <a:pt x="1141" y="637"/>
                  </a:lnTo>
                  <a:lnTo>
                    <a:pt x="1138" y="585"/>
                  </a:lnTo>
                  <a:lnTo>
                    <a:pt x="1131" y="533"/>
                  </a:lnTo>
                  <a:lnTo>
                    <a:pt x="1120" y="482"/>
                  </a:lnTo>
                  <a:lnTo>
                    <a:pt x="1104" y="433"/>
                  </a:lnTo>
                  <a:lnTo>
                    <a:pt x="1083" y="386"/>
                  </a:lnTo>
                  <a:lnTo>
                    <a:pt x="1058" y="341"/>
                  </a:lnTo>
                  <a:lnTo>
                    <a:pt x="1028" y="299"/>
                  </a:lnTo>
                  <a:lnTo>
                    <a:pt x="994" y="259"/>
                  </a:lnTo>
                  <a:lnTo>
                    <a:pt x="956" y="224"/>
                  </a:lnTo>
                  <a:lnTo>
                    <a:pt x="913" y="192"/>
                  </a:lnTo>
                  <a:lnTo>
                    <a:pt x="866" y="167"/>
                  </a:lnTo>
                  <a:lnTo>
                    <a:pt x="815" y="144"/>
                  </a:lnTo>
                  <a:lnTo>
                    <a:pt x="760" y="129"/>
                  </a:lnTo>
                  <a:lnTo>
                    <a:pt x="700" y="119"/>
                  </a:lnTo>
                  <a:lnTo>
                    <a:pt x="636" y="115"/>
                  </a:lnTo>
                  <a:lnTo>
                    <a:pt x="600" y="116"/>
                  </a:lnTo>
                  <a:lnTo>
                    <a:pt x="561" y="121"/>
                  </a:lnTo>
                  <a:lnTo>
                    <a:pt x="522" y="128"/>
                  </a:lnTo>
                  <a:lnTo>
                    <a:pt x="482" y="139"/>
                  </a:lnTo>
                  <a:lnTo>
                    <a:pt x="441" y="153"/>
                  </a:lnTo>
                  <a:lnTo>
                    <a:pt x="400" y="171"/>
                  </a:lnTo>
                  <a:lnTo>
                    <a:pt x="360" y="192"/>
                  </a:lnTo>
                  <a:lnTo>
                    <a:pt x="320" y="219"/>
                  </a:lnTo>
                  <a:lnTo>
                    <a:pt x="283" y="248"/>
                  </a:lnTo>
                  <a:lnTo>
                    <a:pt x="248" y="283"/>
                  </a:lnTo>
                  <a:lnTo>
                    <a:pt x="215" y="324"/>
                  </a:lnTo>
                  <a:lnTo>
                    <a:pt x="187" y="369"/>
                  </a:lnTo>
                  <a:lnTo>
                    <a:pt x="161" y="419"/>
                  </a:lnTo>
                  <a:lnTo>
                    <a:pt x="200" y="422"/>
                  </a:lnTo>
                  <a:lnTo>
                    <a:pt x="234" y="429"/>
                  </a:lnTo>
                  <a:lnTo>
                    <a:pt x="262" y="439"/>
                  </a:lnTo>
                  <a:lnTo>
                    <a:pt x="285" y="452"/>
                  </a:lnTo>
                  <a:lnTo>
                    <a:pt x="305" y="467"/>
                  </a:lnTo>
                  <a:lnTo>
                    <a:pt x="319" y="485"/>
                  </a:lnTo>
                  <a:lnTo>
                    <a:pt x="330" y="503"/>
                  </a:lnTo>
                  <a:lnTo>
                    <a:pt x="339" y="523"/>
                  </a:lnTo>
                  <a:lnTo>
                    <a:pt x="346" y="541"/>
                  </a:lnTo>
                  <a:lnTo>
                    <a:pt x="349" y="560"/>
                  </a:lnTo>
                  <a:lnTo>
                    <a:pt x="351" y="578"/>
                  </a:lnTo>
                  <a:lnTo>
                    <a:pt x="351" y="593"/>
                  </a:lnTo>
                  <a:lnTo>
                    <a:pt x="349" y="625"/>
                  </a:lnTo>
                  <a:lnTo>
                    <a:pt x="340" y="656"/>
                  </a:lnTo>
                  <a:lnTo>
                    <a:pt x="329" y="682"/>
                  </a:lnTo>
                  <a:lnTo>
                    <a:pt x="313" y="704"/>
                  </a:lnTo>
                  <a:lnTo>
                    <a:pt x="293" y="724"/>
                  </a:lnTo>
                  <a:lnTo>
                    <a:pt x="272" y="739"/>
                  </a:lnTo>
                  <a:lnTo>
                    <a:pt x="249" y="752"/>
                  </a:lnTo>
                  <a:lnTo>
                    <a:pt x="225" y="760"/>
                  </a:lnTo>
                  <a:lnTo>
                    <a:pt x="200" y="764"/>
                  </a:lnTo>
                  <a:lnTo>
                    <a:pt x="176" y="767"/>
                  </a:lnTo>
                  <a:lnTo>
                    <a:pt x="167" y="766"/>
                  </a:lnTo>
                  <a:lnTo>
                    <a:pt x="154" y="766"/>
                  </a:lnTo>
                  <a:lnTo>
                    <a:pt x="140" y="763"/>
                  </a:lnTo>
                  <a:lnTo>
                    <a:pt x="123" y="759"/>
                  </a:lnTo>
                  <a:lnTo>
                    <a:pt x="105" y="753"/>
                  </a:lnTo>
                  <a:lnTo>
                    <a:pt x="86" y="743"/>
                  </a:lnTo>
                  <a:lnTo>
                    <a:pt x="68" y="732"/>
                  </a:lnTo>
                  <a:lnTo>
                    <a:pt x="51" y="718"/>
                  </a:lnTo>
                  <a:lnTo>
                    <a:pt x="34" y="700"/>
                  </a:lnTo>
                  <a:lnTo>
                    <a:pt x="21" y="679"/>
                  </a:lnTo>
                  <a:lnTo>
                    <a:pt x="10" y="652"/>
                  </a:lnTo>
                  <a:lnTo>
                    <a:pt x="2" y="621"/>
                  </a:lnTo>
                  <a:lnTo>
                    <a:pt x="0" y="586"/>
                  </a:lnTo>
                  <a:lnTo>
                    <a:pt x="4" y="526"/>
                  </a:lnTo>
                  <a:lnTo>
                    <a:pt x="15" y="466"/>
                  </a:lnTo>
                  <a:lnTo>
                    <a:pt x="32" y="408"/>
                  </a:lnTo>
                  <a:lnTo>
                    <a:pt x="56" y="352"/>
                  </a:lnTo>
                  <a:lnTo>
                    <a:pt x="88" y="299"/>
                  </a:lnTo>
                  <a:lnTo>
                    <a:pt x="124" y="248"/>
                  </a:lnTo>
                  <a:lnTo>
                    <a:pt x="167" y="200"/>
                  </a:lnTo>
                  <a:lnTo>
                    <a:pt x="215" y="158"/>
                  </a:lnTo>
                  <a:lnTo>
                    <a:pt x="269" y="119"/>
                  </a:lnTo>
                  <a:lnTo>
                    <a:pt x="327" y="84"/>
                  </a:lnTo>
                  <a:lnTo>
                    <a:pt x="391" y="55"/>
                  </a:lnTo>
                  <a:lnTo>
                    <a:pt x="459" y="32"/>
                  </a:lnTo>
                  <a:lnTo>
                    <a:pt x="531" y="14"/>
                  </a:lnTo>
                  <a:lnTo>
                    <a:pt x="607" y="4"/>
                  </a:lnTo>
                  <a:lnTo>
                    <a:pt x="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2" grpId="0" animBg="1"/>
      <p:bldP spid="22" grpId="1" animBg="1"/>
      <p:bldP spid="24" grpId="0" animBg="1"/>
      <p:bldP spid="24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304800" y="0"/>
            <a:ext cx="8229600" cy="1143000"/>
          </a:xfrm>
        </p:spPr>
        <p:txBody>
          <a:bodyPr/>
          <a:lstStyle/>
          <a:p>
            <a:r>
              <a:rPr lang="en-US" dirty="0" smtClean="0"/>
              <a:t>Part 1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5029200"/>
            <a:ext cx="9144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As a corollary of this approach we recover a construction of the </a:t>
            </a:r>
            <a:r>
              <a:rPr lang="en-US" sz="2800" dirty="0" err="1" smtClean="0"/>
              <a:t>hyperkahler</a:t>
            </a:r>
            <a:r>
              <a:rPr lang="en-US" sz="2800" dirty="0" smtClean="0"/>
              <a:t> metric on the </a:t>
            </a:r>
            <a:r>
              <a:rPr lang="en-US" sz="2800" dirty="0" err="1" smtClean="0"/>
              <a:t>moduli</a:t>
            </a:r>
            <a:r>
              <a:rPr lang="en-US" sz="2800" dirty="0" smtClean="0"/>
              <a:t> space of solutions to the </a:t>
            </a:r>
            <a:r>
              <a:rPr lang="en-US" sz="2800" dirty="0" err="1" smtClean="0"/>
              <a:t>Hitchin</a:t>
            </a:r>
            <a:r>
              <a:rPr lang="en-US" sz="2800" dirty="0" smtClean="0"/>
              <a:t> equations using 4d BPS </a:t>
            </a:r>
            <a:r>
              <a:rPr lang="en-US" sz="2800" dirty="0" err="1" smtClean="0"/>
              <a:t>degeneracies</a:t>
            </a:r>
            <a:r>
              <a:rPr lang="en-US" sz="2800" dirty="0" smtClean="0"/>
              <a:t>.</a:t>
            </a:r>
            <a:endParaRPr lang="en-US" sz="2800" dirty="0"/>
          </a:p>
        </p:txBody>
      </p:sp>
      <p:sp>
        <p:nvSpPr>
          <p:cNvPr id="5" name="TextBox 4"/>
          <p:cNvSpPr txBox="1"/>
          <p:nvPr/>
        </p:nvSpPr>
        <p:spPr>
          <a:xfrm>
            <a:off x="0" y="11430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Given a Higgs bundle on a Riemann surface C  the method of spectral networks allows one to derive a set of ``BPS’ </a:t>
            </a:r>
            <a:r>
              <a:rPr lang="en-US" sz="2400" dirty="0" err="1" smtClean="0"/>
              <a:t>degeneracies</a:t>
            </a:r>
            <a:r>
              <a:rPr lang="en-US" sz="2400" dirty="0" smtClean="0"/>
              <a:t>.’</a:t>
            </a:r>
            <a:endParaRPr lang="en-US" sz="2400" dirty="0"/>
          </a:p>
        </p:txBody>
      </p:sp>
      <p:sp>
        <p:nvSpPr>
          <p:cNvPr id="7" name="TextBox 6"/>
          <p:cNvSpPr txBox="1"/>
          <p:nvPr/>
        </p:nvSpPr>
        <p:spPr>
          <a:xfrm>
            <a:off x="381000" y="2667000"/>
            <a:ext cx="8534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These </a:t>
            </a:r>
            <a:r>
              <a:rPr lang="en-US" sz="2400" dirty="0" err="1" smtClean="0"/>
              <a:t>degeneracies</a:t>
            </a:r>
            <a:r>
              <a:rPr lang="en-US" sz="2400" dirty="0" smtClean="0"/>
              <a:t> satisfy  the 2d4d wall-crossing formula - a version of the KSWCF.</a:t>
            </a:r>
            <a:endParaRPr lang="en-US" sz="2400" dirty="0"/>
          </a:p>
        </p:txBody>
      </p:sp>
      <p:sp>
        <p:nvSpPr>
          <p:cNvPr id="8" name="TextBox 7"/>
          <p:cNvSpPr txBox="1"/>
          <p:nvPr/>
        </p:nvSpPr>
        <p:spPr>
          <a:xfrm>
            <a:off x="0" y="3657600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Using this data as input in a system of integral equations one can construct explicit solutions to the </a:t>
            </a:r>
            <a:r>
              <a:rPr lang="en-US" sz="2400" dirty="0" err="1" smtClean="0"/>
              <a:t>Hitchin</a:t>
            </a:r>
            <a:r>
              <a:rPr lang="en-US" sz="2400" dirty="0" smtClean="0"/>
              <a:t> equations on  C,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Simpleton</a:t>
            </a:r>
            <a:endParaRPr lang="en-US" dirty="0"/>
          </a:p>
        </p:txBody>
      </p:sp>
      <p:sp>
        <p:nvSpPr>
          <p:cNvPr id="17" name="Oval 16"/>
          <p:cNvSpPr/>
          <p:nvPr/>
        </p:nvSpPr>
        <p:spPr>
          <a:xfrm>
            <a:off x="4800600" y="4648200"/>
            <a:ext cx="238539" cy="251460"/>
          </a:xfrm>
          <a:prstGeom prst="ellipse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422374" y="3573780"/>
            <a:ext cx="7156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zj</a:t>
            </a:r>
            <a:endParaRPr lang="en-US" sz="2800" baseline="-25000" dirty="0"/>
          </a:p>
        </p:txBody>
      </p:sp>
      <p:sp>
        <p:nvSpPr>
          <p:cNvPr id="5" name="Freeform 62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1752600" y="3154680"/>
            <a:ext cx="397565" cy="492472"/>
          </a:xfrm>
          <a:custGeom>
            <a:avLst/>
            <a:gdLst/>
            <a:ahLst/>
            <a:cxnLst>
              <a:cxn ang="0">
                <a:pos x="1326" y="0"/>
              </a:cxn>
              <a:cxn ang="0">
                <a:pos x="1334" y="538"/>
              </a:cxn>
              <a:cxn ang="0">
                <a:pos x="1318" y="442"/>
              </a:cxn>
              <a:cxn ang="0">
                <a:pos x="1299" y="359"/>
              </a:cxn>
              <a:cxn ang="0">
                <a:pos x="1274" y="289"/>
              </a:cxn>
              <a:cxn ang="0">
                <a:pos x="1244" y="230"/>
              </a:cxn>
              <a:cxn ang="0">
                <a:pos x="1206" y="182"/>
              </a:cxn>
              <a:cxn ang="0">
                <a:pos x="1161" y="145"/>
              </a:cxn>
              <a:cxn ang="0">
                <a:pos x="1107" y="116"/>
              </a:cxn>
              <a:cxn ang="0">
                <a:pos x="1043" y="95"/>
              </a:cxn>
              <a:cxn ang="0">
                <a:pos x="969" y="82"/>
              </a:cxn>
              <a:cxn ang="0">
                <a:pos x="883" y="74"/>
              </a:cxn>
              <a:cxn ang="0">
                <a:pos x="785" y="72"/>
              </a:cxn>
              <a:cxn ang="0">
                <a:pos x="724" y="782"/>
              </a:cxn>
              <a:cxn ang="0">
                <a:pos x="734" y="793"/>
              </a:cxn>
              <a:cxn ang="0">
                <a:pos x="741" y="807"/>
              </a:cxn>
              <a:cxn ang="0">
                <a:pos x="743" y="818"/>
              </a:cxn>
              <a:cxn ang="0">
                <a:pos x="741" y="823"/>
              </a:cxn>
              <a:cxn ang="0">
                <a:pos x="737" y="831"/>
              </a:cxn>
              <a:cxn ang="0">
                <a:pos x="728" y="845"/>
              </a:cxn>
              <a:cxn ang="0">
                <a:pos x="721" y="853"/>
              </a:cxn>
              <a:cxn ang="0">
                <a:pos x="778" y="1530"/>
              </a:cxn>
              <a:cxn ang="0">
                <a:pos x="860" y="1529"/>
              </a:cxn>
              <a:cxn ang="0">
                <a:pos x="935" y="1524"/>
              </a:cxn>
              <a:cxn ang="0">
                <a:pos x="1002" y="1515"/>
              </a:cxn>
              <a:cxn ang="0">
                <a:pos x="1062" y="1501"/>
              </a:cxn>
              <a:cxn ang="0">
                <a:pos x="1116" y="1482"/>
              </a:cxn>
              <a:cxn ang="0">
                <a:pos x="1163" y="1456"/>
              </a:cxn>
              <a:cxn ang="0">
                <a:pos x="1204" y="1422"/>
              </a:cxn>
              <a:cxn ang="0">
                <a:pos x="1240" y="1380"/>
              </a:cxn>
              <a:cxn ang="0">
                <a:pos x="1269" y="1329"/>
              </a:cxn>
              <a:cxn ang="0">
                <a:pos x="1294" y="1268"/>
              </a:cxn>
              <a:cxn ang="0">
                <a:pos x="1313" y="1197"/>
              </a:cxn>
              <a:cxn ang="0">
                <a:pos x="1328" y="1113"/>
              </a:cxn>
              <a:cxn ang="0">
                <a:pos x="1388" y="1067"/>
              </a:cxn>
              <a:cxn ang="0">
                <a:pos x="37" y="1631"/>
              </a:cxn>
              <a:cxn ang="0">
                <a:pos x="20" y="1629"/>
              </a:cxn>
              <a:cxn ang="0">
                <a:pos x="8" y="1624"/>
              </a:cxn>
              <a:cxn ang="0">
                <a:pos x="1" y="1613"/>
              </a:cxn>
              <a:cxn ang="0">
                <a:pos x="0" y="1603"/>
              </a:cxn>
              <a:cxn ang="0">
                <a:pos x="3" y="1593"/>
              </a:cxn>
              <a:cxn ang="0">
                <a:pos x="11" y="1584"/>
              </a:cxn>
              <a:cxn ang="0">
                <a:pos x="25" y="1568"/>
              </a:cxn>
              <a:cxn ang="0">
                <a:pos x="0" y="52"/>
              </a:cxn>
              <a:cxn ang="0">
                <a:pos x="1" y="24"/>
              </a:cxn>
              <a:cxn ang="0">
                <a:pos x="6" y="9"/>
              </a:cxn>
              <a:cxn ang="0">
                <a:pos x="18" y="2"/>
              </a:cxn>
              <a:cxn ang="0">
                <a:pos x="41" y="0"/>
              </a:cxn>
            </a:cxnLst>
            <a:rect l="0" t="0" r="r" b="b"/>
            <a:pathLst>
              <a:path w="1388" h="1631">
                <a:moveTo>
                  <a:pt x="41" y="0"/>
                </a:moveTo>
                <a:lnTo>
                  <a:pt x="1326" y="0"/>
                </a:lnTo>
                <a:lnTo>
                  <a:pt x="1388" y="538"/>
                </a:lnTo>
                <a:lnTo>
                  <a:pt x="1334" y="538"/>
                </a:lnTo>
                <a:lnTo>
                  <a:pt x="1326" y="488"/>
                </a:lnTo>
                <a:lnTo>
                  <a:pt x="1318" y="442"/>
                </a:lnTo>
                <a:lnTo>
                  <a:pt x="1309" y="398"/>
                </a:lnTo>
                <a:lnTo>
                  <a:pt x="1299" y="359"/>
                </a:lnTo>
                <a:lnTo>
                  <a:pt x="1287" y="322"/>
                </a:lnTo>
                <a:lnTo>
                  <a:pt x="1274" y="289"/>
                </a:lnTo>
                <a:lnTo>
                  <a:pt x="1260" y="258"/>
                </a:lnTo>
                <a:lnTo>
                  <a:pt x="1244" y="230"/>
                </a:lnTo>
                <a:lnTo>
                  <a:pt x="1226" y="205"/>
                </a:lnTo>
                <a:lnTo>
                  <a:pt x="1206" y="182"/>
                </a:lnTo>
                <a:lnTo>
                  <a:pt x="1185" y="163"/>
                </a:lnTo>
                <a:lnTo>
                  <a:pt x="1161" y="145"/>
                </a:lnTo>
                <a:lnTo>
                  <a:pt x="1135" y="129"/>
                </a:lnTo>
                <a:lnTo>
                  <a:pt x="1107" y="116"/>
                </a:lnTo>
                <a:lnTo>
                  <a:pt x="1076" y="105"/>
                </a:lnTo>
                <a:lnTo>
                  <a:pt x="1043" y="95"/>
                </a:lnTo>
                <a:lnTo>
                  <a:pt x="1008" y="87"/>
                </a:lnTo>
                <a:lnTo>
                  <a:pt x="969" y="82"/>
                </a:lnTo>
                <a:lnTo>
                  <a:pt x="928" y="77"/>
                </a:lnTo>
                <a:lnTo>
                  <a:pt x="883" y="74"/>
                </a:lnTo>
                <a:lnTo>
                  <a:pt x="836" y="72"/>
                </a:lnTo>
                <a:lnTo>
                  <a:pt x="785" y="72"/>
                </a:lnTo>
                <a:lnTo>
                  <a:pt x="258" y="72"/>
                </a:lnTo>
                <a:lnTo>
                  <a:pt x="724" y="782"/>
                </a:lnTo>
                <a:lnTo>
                  <a:pt x="729" y="788"/>
                </a:lnTo>
                <a:lnTo>
                  <a:pt x="734" y="793"/>
                </a:lnTo>
                <a:lnTo>
                  <a:pt x="738" y="800"/>
                </a:lnTo>
                <a:lnTo>
                  <a:pt x="741" y="807"/>
                </a:lnTo>
                <a:lnTo>
                  <a:pt x="743" y="816"/>
                </a:lnTo>
                <a:lnTo>
                  <a:pt x="743" y="818"/>
                </a:lnTo>
                <a:lnTo>
                  <a:pt x="742" y="820"/>
                </a:lnTo>
                <a:lnTo>
                  <a:pt x="741" y="823"/>
                </a:lnTo>
                <a:lnTo>
                  <a:pt x="740" y="826"/>
                </a:lnTo>
                <a:lnTo>
                  <a:pt x="737" y="831"/>
                </a:lnTo>
                <a:lnTo>
                  <a:pt x="734" y="837"/>
                </a:lnTo>
                <a:lnTo>
                  <a:pt x="728" y="845"/>
                </a:lnTo>
                <a:lnTo>
                  <a:pt x="721" y="854"/>
                </a:lnTo>
                <a:lnTo>
                  <a:pt x="721" y="853"/>
                </a:lnTo>
                <a:lnTo>
                  <a:pt x="148" y="1530"/>
                </a:lnTo>
                <a:lnTo>
                  <a:pt x="778" y="1530"/>
                </a:lnTo>
                <a:lnTo>
                  <a:pt x="820" y="1529"/>
                </a:lnTo>
                <a:lnTo>
                  <a:pt x="860" y="1529"/>
                </a:lnTo>
                <a:lnTo>
                  <a:pt x="898" y="1526"/>
                </a:lnTo>
                <a:lnTo>
                  <a:pt x="935" y="1524"/>
                </a:lnTo>
                <a:lnTo>
                  <a:pt x="969" y="1520"/>
                </a:lnTo>
                <a:lnTo>
                  <a:pt x="1002" y="1515"/>
                </a:lnTo>
                <a:lnTo>
                  <a:pt x="1033" y="1509"/>
                </a:lnTo>
                <a:lnTo>
                  <a:pt x="1062" y="1501"/>
                </a:lnTo>
                <a:lnTo>
                  <a:pt x="1090" y="1492"/>
                </a:lnTo>
                <a:lnTo>
                  <a:pt x="1116" y="1482"/>
                </a:lnTo>
                <a:lnTo>
                  <a:pt x="1140" y="1470"/>
                </a:lnTo>
                <a:lnTo>
                  <a:pt x="1163" y="1456"/>
                </a:lnTo>
                <a:lnTo>
                  <a:pt x="1185" y="1440"/>
                </a:lnTo>
                <a:lnTo>
                  <a:pt x="1204" y="1422"/>
                </a:lnTo>
                <a:lnTo>
                  <a:pt x="1222" y="1402"/>
                </a:lnTo>
                <a:lnTo>
                  <a:pt x="1240" y="1380"/>
                </a:lnTo>
                <a:lnTo>
                  <a:pt x="1255" y="1356"/>
                </a:lnTo>
                <a:lnTo>
                  <a:pt x="1269" y="1329"/>
                </a:lnTo>
                <a:lnTo>
                  <a:pt x="1282" y="1300"/>
                </a:lnTo>
                <a:lnTo>
                  <a:pt x="1294" y="1268"/>
                </a:lnTo>
                <a:lnTo>
                  <a:pt x="1304" y="1234"/>
                </a:lnTo>
                <a:lnTo>
                  <a:pt x="1313" y="1197"/>
                </a:lnTo>
                <a:lnTo>
                  <a:pt x="1321" y="1156"/>
                </a:lnTo>
                <a:lnTo>
                  <a:pt x="1328" y="1113"/>
                </a:lnTo>
                <a:lnTo>
                  <a:pt x="1334" y="1067"/>
                </a:lnTo>
                <a:lnTo>
                  <a:pt x="1388" y="1067"/>
                </a:lnTo>
                <a:lnTo>
                  <a:pt x="1326" y="1631"/>
                </a:lnTo>
                <a:lnTo>
                  <a:pt x="37" y="1631"/>
                </a:lnTo>
                <a:lnTo>
                  <a:pt x="29" y="1630"/>
                </a:lnTo>
                <a:lnTo>
                  <a:pt x="20" y="1629"/>
                </a:lnTo>
                <a:lnTo>
                  <a:pt x="13" y="1627"/>
                </a:lnTo>
                <a:lnTo>
                  <a:pt x="8" y="1624"/>
                </a:lnTo>
                <a:lnTo>
                  <a:pt x="3" y="1619"/>
                </a:lnTo>
                <a:lnTo>
                  <a:pt x="1" y="1613"/>
                </a:lnTo>
                <a:lnTo>
                  <a:pt x="0" y="1605"/>
                </a:lnTo>
                <a:lnTo>
                  <a:pt x="0" y="1603"/>
                </a:lnTo>
                <a:lnTo>
                  <a:pt x="1" y="1597"/>
                </a:lnTo>
                <a:lnTo>
                  <a:pt x="3" y="1593"/>
                </a:lnTo>
                <a:lnTo>
                  <a:pt x="6" y="1589"/>
                </a:lnTo>
                <a:lnTo>
                  <a:pt x="11" y="1584"/>
                </a:lnTo>
                <a:lnTo>
                  <a:pt x="17" y="1577"/>
                </a:lnTo>
                <a:lnTo>
                  <a:pt x="25" y="1568"/>
                </a:lnTo>
                <a:lnTo>
                  <a:pt x="566" y="921"/>
                </a:lnTo>
                <a:lnTo>
                  <a:pt x="0" y="52"/>
                </a:lnTo>
                <a:lnTo>
                  <a:pt x="0" y="37"/>
                </a:lnTo>
                <a:lnTo>
                  <a:pt x="1" y="24"/>
                </a:lnTo>
                <a:lnTo>
                  <a:pt x="3" y="16"/>
                </a:lnTo>
                <a:lnTo>
                  <a:pt x="6" y="9"/>
                </a:lnTo>
                <a:lnTo>
                  <a:pt x="11" y="5"/>
                </a:lnTo>
                <a:lnTo>
                  <a:pt x="18" y="2"/>
                </a:lnTo>
                <a:lnTo>
                  <a:pt x="29" y="0"/>
                </a:lnTo>
                <a:lnTo>
                  <a:pt x="41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145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832113" y="4411980"/>
            <a:ext cx="477078" cy="496108"/>
          </a:xfrm>
          <a:custGeom>
            <a:avLst/>
            <a:gdLst/>
            <a:ahLst/>
            <a:cxnLst>
              <a:cxn ang="0">
                <a:pos x="1180" y="11"/>
              </a:cxn>
              <a:cxn ang="0">
                <a:pos x="1296" y="49"/>
              </a:cxn>
              <a:cxn ang="0">
                <a:pos x="1380" y="103"/>
              </a:cxn>
              <a:cxn ang="0">
                <a:pos x="1435" y="158"/>
              </a:cxn>
              <a:cxn ang="0">
                <a:pos x="1465" y="198"/>
              </a:cxn>
              <a:cxn ang="0">
                <a:pos x="1650" y="11"/>
              </a:cxn>
              <a:cxn ang="0">
                <a:pos x="1669" y="0"/>
              </a:cxn>
              <a:cxn ang="0">
                <a:pos x="1691" y="6"/>
              </a:cxn>
              <a:cxn ang="0">
                <a:pos x="1698" y="22"/>
              </a:cxn>
              <a:cxn ang="0">
                <a:pos x="1541" y="635"/>
              </a:cxn>
              <a:cxn ang="0">
                <a:pos x="1523" y="655"/>
              </a:cxn>
              <a:cxn ang="0">
                <a:pos x="1489" y="655"/>
              </a:cxn>
              <a:cxn ang="0">
                <a:pos x="1470" y="642"/>
              </a:cxn>
              <a:cxn ang="0">
                <a:pos x="1472" y="605"/>
              </a:cxn>
              <a:cxn ang="0">
                <a:pos x="1475" y="558"/>
              </a:cxn>
              <a:cxn ang="0">
                <a:pos x="1471" y="434"/>
              </a:cxn>
              <a:cxn ang="0">
                <a:pos x="1435" y="291"/>
              </a:cxn>
              <a:cxn ang="0">
                <a:pos x="1364" y="180"/>
              </a:cxn>
              <a:cxn ang="0">
                <a:pos x="1260" y="105"/>
              </a:cxn>
              <a:cxn ang="0">
                <a:pos x="1127" y="71"/>
              </a:cxn>
              <a:cxn ang="0">
                <a:pos x="942" y="87"/>
              </a:cxn>
              <a:cxn ang="0">
                <a:pos x="751" y="160"/>
              </a:cxn>
              <a:cxn ang="0">
                <a:pos x="580" y="277"/>
              </a:cxn>
              <a:cxn ang="0">
                <a:pos x="438" y="437"/>
              </a:cxn>
              <a:cxn ang="0">
                <a:pos x="332" y="626"/>
              </a:cxn>
              <a:cxn ang="0">
                <a:pos x="266" y="813"/>
              </a:cxn>
              <a:cxn ang="0">
                <a:pos x="230" y="978"/>
              </a:cxn>
              <a:cxn ang="0">
                <a:pos x="219" y="1102"/>
              </a:cxn>
              <a:cxn ang="0">
                <a:pos x="229" y="1248"/>
              </a:cxn>
              <a:cxn ang="0">
                <a:pos x="275" y="1380"/>
              </a:cxn>
              <a:cxn ang="0">
                <a:pos x="349" y="1479"/>
              </a:cxn>
              <a:cxn ang="0">
                <a:pos x="444" y="1546"/>
              </a:cxn>
              <a:cxn ang="0">
                <a:pos x="550" y="1587"/>
              </a:cxn>
              <a:cxn ang="0">
                <a:pos x="660" y="1603"/>
              </a:cxn>
              <a:cxn ang="0">
                <a:pos x="794" y="1593"/>
              </a:cxn>
              <a:cxn ang="0">
                <a:pos x="953" y="1542"/>
              </a:cxn>
              <a:cxn ang="0">
                <a:pos x="1127" y="1436"/>
              </a:cxn>
              <a:cxn ang="0">
                <a:pos x="1250" y="1308"/>
              </a:cxn>
              <a:cxn ang="0">
                <a:pos x="1323" y="1184"/>
              </a:cxn>
              <a:cxn ang="0">
                <a:pos x="1361" y="1087"/>
              </a:cxn>
              <a:cxn ang="0">
                <a:pos x="1380" y="1053"/>
              </a:cxn>
              <a:cxn ang="0">
                <a:pos x="1401" y="1048"/>
              </a:cxn>
              <a:cxn ang="0">
                <a:pos x="1420" y="1053"/>
              </a:cxn>
              <a:cxn ang="0">
                <a:pos x="1427" y="1073"/>
              </a:cxn>
              <a:cxn ang="0">
                <a:pos x="1413" y="1123"/>
              </a:cxn>
              <a:cxn ang="0">
                <a:pos x="1372" y="1219"/>
              </a:cxn>
              <a:cxn ang="0">
                <a:pos x="1293" y="1342"/>
              </a:cxn>
              <a:cxn ang="0">
                <a:pos x="1165" y="1476"/>
              </a:cxn>
              <a:cxn ang="0">
                <a:pos x="1020" y="1576"/>
              </a:cxn>
              <a:cxn ang="0">
                <a:pos x="845" y="1648"/>
              </a:cxn>
              <a:cxn ang="0">
                <a:pos x="646" y="1675"/>
              </a:cxn>
              <a:cxn ang="0">
                <a:pos x="457" y="1651"/>
              </a:cxn>
              <a:cxn ang="0">
                <a:pos x="291" y="1582"/>
              </a:cxn>
              <a:cxn ang="0">
                <a:pos x="156" y="1472"/>
              </a:cxn>
              <a:cxn ang="0">
                <a:pos x="59" y="1324"/>
              </a:cxn>
              <a:cxn ang="0">
                <a:pos x="7" y="1145"/>
              </a:cxn>
              <a:cxn ang="0">
                <a:pos x="9" y="921"/>
              </a:cxn>
              <a:cxn ang="0">
                <a:pos x="80" y="684"/>
              </a:cxn>
              <a:cxn ang="0">
                <a:pos x="208" y="465"/>
              </a:cxn>
              <a:cxn ang="0">
                <a:pos x="383" y="277"/>
              </a:cxn>
              <a:cxn ang="0">
                <a:pos x="593" y="130"/>
              </a:cxn>
              <a:cxn ang="0">
                <a:pos x="826" y="34"/>
              </a:cxn>
              <a:cxn ang="0">
                <a:pos x="1071" y="0"/>
              </a:cxn>
            </a:cxnLst>
            <a:rect l="0" t="0" r="r" b="b"/>
            <a:pathLst>
              <a:path w="1698" h="1675">
                <a:moveTo>
                  <a:pt x="1071" y="0"/>
                </a:moveTo>
                <a:lnTo>
                  <a:pt x="1110" y="1"/>
                </a:lnTo>
                <a:lnTo>
                  <a:pt x="1146" y="5"/>
                </a:lnTo>
                <a:lnTo>
                  <a:pt x="1180" y="11"/>
                </a:lnTo>
                <a:lnTo>
                  <a:pt x="1212" y="18"/>
                </a:lnTo>
                <a:lnTo>
                  <a:pt x="1242" y="27"/>
                </a:lnTo>
                <a:lnTo>
                  <a:pt x="1270" y="38"/>
                </a:lnTo>
                <a:lnTo>
                  <a:pt x="1296" y="49"/>
                </a:lnTo>
                <a:lnTo>
                  <a:pt x="1319" y="62"/>
                </a:lnTo>
                <a:lnTo>
                  <a:pt x="1342" y="75"/>
                </a:lnTo>
                <a:lnTo>
                  <a:pt x="1361" y="89"/>
                </a:lnTo>
                <a:lnTo>
                  <a:pt x="1380" y="103"/>
                </a:lnTo>
                <a:lnTo>
                  <a:pt x="1396" y="118"/>
                </a:lnTo>
                <a:lnTo>
                  <a:pt x="1410" y="131"/>
                </a:lnTo>
                <a:lnTo>
                  <a:pt x="1424" y="145"/>
                </a:lnTo>
                <a:lnTo>
                  <a:pt x="1435" y="158"/>
                </a:lnTo>
                <a:lnTo>
                  <a:pt x="1445" y="170"/>
                </a:lnTo>
                <a:lnTo>
                  <a:pt x="1452" y="180"/>
                </a:lnTo>
                <a:lnTo>
                  <a:pt x="1460" y="189"/>
                </a:lnTo>
                <a:lnTo>
                  <a:pt x="1465" y="198"/>
                </a:lnTo>
                <a:lnTo>
                  <a:pt x="1469" y="203"/>
                </a:lnTo>
                <a:lnTo>
                  <a:pt x="1634" y="25"/>
                </a:lnTo>
                <a:lnTo>
                  <a:pt x="1643" y="17"/>
                </a:lnTo>
                <a:lnTo>
                  <a:pt x="1650" y="11"/>
                </a:lnTo>
                <a:lnTo>
                  <a:pt x="1656" y="6"/>
                </a:lnTo>
                <a:lnTo>
                  <a:pt x="1660" y="3"/>
                </a:lnTo>
                <a:lnTo>
                  <a:pt x="1664" y="1"/>
                </a:lnTo>
                <a:lnTo>
                  <a:pt x="1669" y="0"/>
                </a:lnTo>
                <a:lnTo>
                  <a:pt x="1671" y="0"/>
                </a:lnTo>
                <a:lnTo>
                  <a:pt x="1680" y="1"/>
                </a:lnTo>
                <a:lnTo>
                  <a:pt x="1687" y="3"/>
                </a:lnTo>
                <a:lnTo>
                  <a:pt x="1691" y="6"/>
                </a:lnTo>
                <a:lnTo>
                  <a:pt x="1694" y="10"/>
                </a:lnTo>
                <a:lnTo>
                  <a:pt x="1696" y="14"/>
                </a:lnTo>
                <a:lnTo>
                  <a:pt x="1698" y="18"/>
                </a:lnTo>
                <a:lnTo>
                  <a:pt x="1698" y="22"/>
                </a:lnTo>
                <a:lnTo>
                  <a:pt x="1698" y="22"/>
                </a:lnTo>
                <a:lnTo>
                  <a:pt x="1548" y="610"/>
                </a:lnTo>
                <a:lnTo>
                  <a:pt x="1544" y="624"/>
                </a:lnTo>
                <a:lnTo>
                  <a:pt x="1541" y="635"/>
                </a:lnTo>
                <a:lnTo>
                  <a:pt x="1538" y="643"/>
                </a:lnTo>
                <a:lnTo>
                  <a:pt x="1534" y="649"/>
                </a:lnTo>
                <a:lnTo>
                  <a:pt x="1529" y="653"/>
                </a:lnTo>
                <a:lnTo>
                  <a:pt x="1523" y="655"/>
                </a:lnTo>
                <a:lnTo>
                  <a:pt x="1514" y="656"/>
                </a:lnTo>
                <a:lnTo>
                  <a:pt x="1499" y="656"/>
                </a:lnTo>
                <a:lnTo>
                  <a:pt x="1494" y="656"/>
                </a:lnTo>
                <a:lnTo>
                  <a:pt x="1489" y="655"/>
                </a:lnTo>
                <a:lnTo>
                  <a:pt x="1483" y="654"/>
                </a:lnTo>
                <a:lnTo>
                  <a:pt x="1477" y="651"/>
                </a:lnTo>
                <a:lnTo>
                  <a:pt x="1473" y="648"/>
                </a:lnTo>
                <a:lnTo>
                  <a:pt x="1470" y="642"/>
                </a:lnTo>
                <a:lnTo>
                  <a:pt x="1469" y="635"/>
                </a:lnTo>
                <a:lnTo>
                  <a:pt x="1469" y="629"/>
                </a:lnTo>
                <a:lnTo>
                  <a:pt x="1471" y="611"/>
                </a:lnTo>
                <a:lnTo>
                  <a:pt x="1472" y="605"/>
                </a:lnTo>
                <a:lnTo>
                  <a:pt x="1473" y="597"/>
                </a:lnTo>
                <a:lnTo>
                  <a:pt x="1474" y="587"/>
                </a:lnTo>
                <a:lnTo>
                  <a:pt x="1475" y="573"/>
                </a:lnTo>
                <a:lnTo>
                  <a:pt x="1475" y="558"/>
                </a:lnTo>
                <a:lnTo>
                  <a:pt x="1476" y="539"/>
                </a:lnTo>
                <a:lnTo>
                  <a:pt x="1476" y="515"/>
                </a:lnTo>
                <a:lnTo>
                  <a:pt x="1475" y="473"/>
                </a:lnTo>
                <a:lnTo>
                  <a:pt x="1471" y="434"/>
                </a:lnTo>
                <a:lnTo>
                  <a:pt x="1466" y="395"/>
                </a:lnTo>
                <a:lnTo>
                  <a:pt x="1458" y="359"/>
                </a:lnTo>
                <a:lnTo>
                  <a:pt x="1447" y="324"/>
                </a:lnTo>
                <a:lnTo>
                  <a:pt x="1435" y="291"/>
                </a:lnTo>
                <a:lnTo>
                  <a:pt x="1420" y="260"/>
                </a:lnTo>
                <a:lnTo>
                  <a:pt x="1403" y="231"/>
                </a:lnTo>
                <a:lnTo>
                  <a:pt x="1384" y="204"/>
                </a:lnTo>
                <a:lnTo>
                  <a:pt x="1364" y="180"/>
                </a:lnTo>
                <a:lnTo>
                  <a:pt x="1341" y="158"/>
                </a:lnTo>
                <a:lnTo>
                  <a:pt x="1316" y="137"/>
                </a:lnTo>
                <a:lnTo>
                  <a:pt x="1289" y="120"/>
                </a:lnTo>
                <a:lnTo>
                  <a:pt x="1260" y="105"/>
                </a:lnTo>
                <a:lnTo>
                  <a:pt x="1230" y="92"/>
                </a:lnTo>
                <a:lnTo>
                  <a:pt x="1197" y="82"/>
                </a:lnTo>
                <a:lnTo>
                  <a:pt x="1163" y="75"/>
                </a:lnTo>
                <a:lnTo>
                  <a:pt x="1127" y="71"/>
                </a:lnTo>
                <a:lnTo>
                  <a:pt x="1089" y="70"/>
                </a:lnTo>
                <a:lnTo>
                  <a:pt x="1041" y="72"/>
                </a:lnTo>
                <a:lnTo>
                  <a:pt x="992" y="78"/>
                </a:lnTo>
                <a:lnTo>
                  <a:pt x="942" y="87"/>
                </a:lnTo>
                <a:lnTo>
                  <a:pt x="893" y="101"/>
                </a:lnTo>
                <a:lnTo>
                  <a:pt x="845" y="117"/>
                </a:lnTo>
                <a:lnTo>
                  <a:pt x="798" y="137"/>
                </a:lnTo>
                <a:lnTo>
                  <a:pt x="751" y="160"/>
                </a:lnTo>
                <a:lnTo>
                  <a:pt x="706" y="185"/>
                </a:lnTo>
                <a:lnTo>
                  <a:pt x="662" y="213"/>
                </a:lnTo>
                <a:lnTo>
                  <a:pt x="620" y="244"/>
                </a:lnTo>
                <a:lnTo>
                  <a:pt x="580" y="277"/>
                </a:lnTo>
                <a:lnTo>
                  <a:pt x="543" y="312"/>
                </a:lnTo>
                <a:lnTo>
                  <a:pt x="507" y="349"/>
                </a:lnTo>
                <a:lnTo>
                  <a:pt x="470" y="392"/>
                </a:lnTo>
                <a:lnTo>
                  <a:pt x="438" y="437"/>
                </a:lnTo>
                <a:lnTo>
                  <a:pt x="407" y="484"/>
                </a:lnTo>
                <a:lnTo>
                  <a:pt x="379" y="531"/>
                </a:lnTo>
                <a:lnTo>
                  <a:pt x="354" y="579"/>
                </a:lnTo>
                <a:lnTo>
                  <a:pt x="332" y="626"/>
                </a:lnTo>
                <a:lnTo>
                  <a:pt x="312" y="673"/>
                </a:lnTo>
                <a:lnTo>
                  <a:pt x="295" y="721"/>
                </a:lnTo>
                <a:lnTo>
                  <a:pt x="279" y="767"/>
                </a:lnTo>
                <a:lnTo>
                  <a:pt x="266" y="813"/>
                </a:lnTo>
                <a:lnTo>
                  <a:pt x="255" y="856"/>
                </a:lnTo>
                <a:lnTo>
                  <a:pt x="245" y="899"/>
                </a:lnTo>
                <a:lnTo>
                  <a:pt x="237" y="939"/>
                </a:lnTo>
                <a:lnTo>
                  <a:pt x="230" y="978"/>
                </a:lnTo>
                <a:lnTo>
                  <a:pt x="226" y="1013"/>
                </a:lnTo>
                <a:lnTo>
                  <a:pt x="222" y="1046"/>
                </a:lnTo>
                <a:lnTo>
                  <a:pt x="220" y="1076"/>
                </a:lnTo>
                <a:lnTo>
                  <a:pt x="219" y="1102"/>
                </a:lnTo>
                <a:lnTo>
                  <a:pt x="218" y="1125"/>
                </a:lnTo>
                <a:lnTo>
                  <a:pt x="219" y="1168"/>
                </a:lnTo>
                <a:lnTo>
                  <a:pt x="223" y="1210"/>
                </a:lnTo>
                <a:lnTo>
                  <a:pt x="229" y="1248"/>
                </a:lnTo>
                <a:lnTo>
                  <a:pt x="238" y="1285"/>
                </a:lnTo>
                <a:lnTo>
                  <a:pt x="248" y="1319"/>
                </a:lnTo>
                <a:lnTo>
                  <a:pt x="261" y="1351"/>
                </a:lnTo>
                <a:lnTo>
                  <a:pt x="275" y="1380"/>
                </a:lnTo>
                <a:lnTo>
                  <a:pt x="291" y="1408"/>
                </a:lnTo>
                <a:lnTo>
                  <a:pt x="309" y="1434"/>
                </a:lnTo>
                <a:lnTo>
                  <a:pt x="328" y="1458"/>
                </a:lnTo>
                <a:lnTo>
                  <a:pt x="349" y="1479"/>
                </a:lnTo>
                <a:lnTo>
                  <a:pt x="371" y="1499"/>
                </a:lnTo>
                <a:lnTo>
                  <a:pt x="394" y="1517"/>
                </a:lnTo>
                <a:lnTo>
                  <a:pt x="418" y="1532"/>
                </a:lnTo>
                <a:lnTo>
                  <a:pt x="444" y="1546"/>
                </a:lnTo>
                <a:lnTo>
                  <a:pt x="469" y="1559"/>
                </a:lnTo>
                <a:lnTo>
                  <a:pt x="495" y="1570"/>
                </a:lnTo>
                <a:lnTo>
                  <a:pt x="522" y="1579"/>
                </a:lnTo>
                <a:lnTo>
                  <a:pt x="550" y="1587"/>
                </a:lnTo>
                <a:lnTo>
                  <a:pt x="577" y="1592"/>
                </a:lnTo>
                <a:lnTo>
                  <a:pt x="605" y="1598"/>
                </a:lnTo>
                <a:lnTo>
                  <a:pt x="632" y="1601"/>
                </a:lnTo>
                <a:lnTo>
                  <a:pt x="660" y="1603"/>
                </a:lnTo>
                <a:lnTo>
                  <a:pt x="687" y="1603"/>
                </a:lnTo>
                <a:lnTo>
                  <a:pt x="722" y="1602"/>
                </a:lnTo>
                <a:lnTo>
                  <a:pt x="758" y="1599"/>
                </a:lnTo>
                <a:lnTo>
                  <a:pt x="794" y="1593"/>
                </a:lnTo>
                <a:lnTo>
                  <a:pt x="832" y="1585"/>
                </a:lnTo>
                <a:lnTo>
                  <a:pt x="872" y="1574"/>
                </a:lnTo>
                <a:lnTo>
                  <a:pt x="912" y="1560"/>
                </a:lnTo>
                <a:lnTo>
                  <a:pt x="953" y="1542"/>
                </a:lnTo>
                <a:lnTo>
                  <a:pt x="995" y="1522"/>
                </a:lnTo>
                <a:lnTo>
                  <a:pt x="1038" y="1497"/>
                </a:lnTo>
                <a:lnTo>
                  <a:pt x="1082" y="1468"/>
                </a:lnTo>
                <a:lnTo>
                  <a:pt x="1127" y="1436"/>
                </a:lnTo>
                <a:lnTo>
                  <a:pt x="1163" y="1404"/>
                </a:lnTo>
                <a:lnTo>
                  <a:pt x="1195" y="1373"/>
                </a:lnTo>
                <a:lnTo>
                  <a:pt x="1224" y="1340"/>
                </a:lnTo>
                <a:lnTo>
                  <a:pt x="1250" y="1308"/>
                </a:lnTo>
                <a:lnTo>
                  <a:pt x="1272" y="1275"/>
                </a:lnTo>
                <a:lnTo>
                  <a:pt x="1292" y="1244"/>
                </a:lnTo>
                <a:lnTo>
                  <a:pt x="1309" y="1213"/>
                </a:lnTo>
                <a:lnTo>
                  <a:pt x="1323" y="1184"/>
                </a:lnTo>
                <a:lnTo>
                  <a:pt x="1336" y="1156"/>
                </a:lnTo>
                <a:lnTo>
                  <a:pt x="1346" y="1131"/>
                </a:lnTo>
                <a:lnTo>
                  <a:pt x="1355" y="1108"/>
                </a:lnTo>
                <a:lnTo>
                  <a:pt x="1361" y="1087"/>
                </a:lnTo>
                <a:lnTo>
                  <a:pt x="1367" y="1070"/>
                </a:lnTo>
                <a:lnTo>
                  <a:pt x="1370" y="1062"/>
                </a:lnTo>
                <a:lnTo>
                  <a:pt x="1374" y="1056"/>
                </a:lnTo>
                <a:lnTo>
                  <a:pt x="1380" y="1053"/>
                </a:lnTo>
                <a:lnTo>
                  <a:pt x="1386" y="1050"/>
                </a:lnTo>
                <a:lnTo>
                  <a:pt x="1391" y="1049"/>
                </a:lnTo>
                <a:lnTo>
                  <a:pt x="1397" y="1048"/>
                </a:lnTo>
                <a:lnTo>
                  <a:pt x="1401" y="1048"/>
                </a:lnTo>
                <a:lnTo>
                  <a:pt x="1405" y="1049"/>
                </a:lnTo>
                <a:lnTo>
                  <a:pt x="1410" y="1049"/>
                </a:lnTo>
                <a:lnTo>
                  <a:pt x="1416" y="1051"/>
                </a:lnTo>
                <a:lnTo>
                  <a:pt x="1420" y="1053"/>
                </a:lnTo>
                <a:lnTo>
                  <a:pt x="1424" y="1057"/>
                </a:lnTo>
                <a:lnTo>
                  <a:pt x="1427" y="1063"/>
                </a:lnTo>
                <a:lnTo>
                  <a:pt x="1428" y="1070"/>
                </a:lnTo>
                <a:lnTo>
                  <a:pt x="1427" y="1073"/>
                </a:lnTo>
                <a:lnTo>
                  <a:pt x="1426" y="1080"/>
                </a:lnTo>
                <a:lnTo>
                  <a:pt x="1423" y="1091"/>
                </a:lnTo>
                <a:lnTo>
                  <a:pt x="1419" y="1106"/>
                </a:lnTo>
                <a:lnTo>
                  <a:pt x="1413" y="1123"/>
                </a:lnTo>
                <a:lnTo>
                  <a:pt x="1406" y="1144"/>
                </a:lnTo>
                <a:lnTo>
                  <a:pt x="1397" y="1167"/>
                </a:lnTo>
                <a:lnTo>
                  <a:pt x="1386" y="1192"/>
                </a:lnTo>
                <a:lnTo>
                  <a:pt x="1372" y="1219"/>
                </a:lnTo>
                <a:lnTo>
                  <a:pt x="1356" y="1248"/>
                </a:lnTo>
                <a:lnTo>
                  <a:pt x="1338" y="1278"/>
                </a:lnTo>
                <a:lnTo>
                  <a:pt x="1317" y="1310"/>
                </a:lnTo>
                <a:lnTo>
                  <a:pt x="1293" y="1342"/>
                </a:lnTo>
                <a:lnTo>
                  <a:pt x="1266" y="1375"/>
                </a:lnTo>
                <a:lnTo>
                  <a:pt x="1235" y="1409"/>
                </a:lnTo>
                <a:lnTo>
                  <a:pt x="1202" y="1442"/>
                </a:lnTo>
                <a:lnTo>
                  <a:pt x="1165" y="1476"/>
                </a:lnTo>
                <a:lnTo>
                  <a:pt x="1132" y="1503"/>
                </a:lnTo>
                <a:lnTo>
                  <a:pt x="1096" y="1529"/>
                </a:lnTo>
                <a:lnTo>
                  <a:pt x="1059" y="1553"/>
                </a:lnTo>
                <a:lnTo>
                  <a:pt x="1020" y="1576"/>
                </a:lnTo>
                <a:lnTo>
                  <a:pt x="979" y="1598"/>
                </a:lnTo>
                <a:lnTo>
                  <a:pt x="936" y="1617"/>
                </a:lnTo>
                <a:lnTo>
                  <a:pt x="892" y="1634"/>
                </a:lnTo>
                <a:lnTo>
                  <a:pt x="845" y="1648"/>
                </a:lnTo>
                <a:lnTo>
                  <a:pt x="798" y="1660"/>
                </a:lnTo>
                <a:lnTo>
                  <a:pt x="749" y="1668"/>
                </a:lnTo>
                <a:lnTo>
                  <a:pt x="698" y="1673"/>
                </a:lnTo>
                <a:lnTo>
                  <a:pt x="646" y="1675"/>
                </a:lnTo>
                <a:lnTo>
                  <a:pt x="597" y="1674"/>
                </a:lnTo>
                <a:lnTo>
                  <a:pt x="549" y="1669"/>
                </a:lnTo>
                <a:lnTo>
                  <a:pt x="503" y="1661"/>
                </a:lnTo>
                <a:lnTo>
                  <a:pt x="457" y="1651"/>
                </a:lnTo>
                <a:lnTo>
                  <a:pt x="413" y="1638"/>
                </a:lnTo>
                <a:lnTo>
                  <a:pt x="371" y="1622"/>
                </a:lnTo>
                <a:lnTo>
                  <a:pt x="330" y="1603"/>
                </a:lnTo>
                <a:lnTo>
                  <a:pt x="291" y="1582"/>
                </a:lnTo>
                <a:lnTo>
                  <a:pt x="255" y="1558"/>
                </a:lnTo>
                <a:lnTo>
                  <a:pt x="219" y="1531"/>
                </a:lnTo>
                <a:lnTo>
                  <a:pt x="187" y="1503"/>
                </a:lnTo>
                <a:lnTo>
                  <a:pt x="156" y="1472"/>
                </a:lnTo>
                <a:lnTo>
                  <a:pt x="128" y="1438"/>
                </a:lnTo>
                <a:lnTo>
                  <a:pt x="103" y="1402"/>
                </a:lnTo>
                <a:lnTo>
                  <a:pt x="80" y="1364"/>
                </a:lnTo>
                <a:lnTo>
                  <a:pt x="59" y="1324"/>
                </a:lnTo>
                <a:lnTo>
                  <a:pt x="42" y="1282"/>
                </a:lnTo>
                <a:lnTo>
                  <a:pt x="27" y="1238"/>
                </a:lnTo>
                <a:lnTo>
                  <a:pt x="15" y="1192"/>
                </a:lnTo>
                <a:lnTo>
                  <a:pt x="7" y="1145"/>
                </a:lnTo>
                <a:lnTo>
                  <a:pt x="2" y="1096"/>
                </a:lnTo>
                <a:lnTo>
                  <a:pt x="0" y="1044"/>
                </a:lnTo>
                <a:lnTo>
                  <a:pt x="3" y="982"/>
                </a:lnTo>
                <a:lnTo>
                  <a:pt x="9" y="921"/>
                </a:lnTo>
                <a:lnTo>
                  <a:pt x="21" y="860"/>
                </a:lnTo>
                <a:lnTo>
                  <a:pt x="36" y="801"/>
                </a:lnTo>
                <a:lnTo>
                  <a:pt x="56" y="741"/>
                </a:lnTo>
                <a:lnTo>
                  <a:pt x="80" y="684"/>
                </a:lnTo>
                <a:lnTo>
                  <a:pt x="107" y="627"/>
                </a:lnTo>
                <a:lnTo>
                  <a:pt x="137" y="571"/>
                </a:lnTo>
                <a:lnTo>
                  <a:pt x="171" y="517"/>
                </a:lnTo>
                <a:lnTo>
                  <a:pt x="208" y="465"/>
                </a:lnTo>
                <a:lnTo>
                  <a:pt x="247" y="415"/>
                </a:lnTo>
                <a:lnTo>
                  <a:pt x="290" y="367"/>
                </a:lnTo>
                <a:lnTo>
                  <a:pt x="335" y="321"/>
                </a:lnTo>
                <a:lnTo>
                  <a:pt x="383" y="277"/>
                </a:lnTo>
                <a:lnTo>
                  <a:pt x="433" y="236"/>
                </a:lnTo>
                <a:lnTo>
                  <a:pt x="484" y="198"/>
                </a:lnTo>
                <a:lnTo>
                  <a:pt x="538" y="163"/>
                </a:lnTo>
                <a:lnTo>
                  <a:pt x="593" y="130"/>
                </a:lnTo>
                <a:lnTo>
                  <a:pt x="650" y="101"/>
                </a:lnTo>
                <a:lnTo>
                  <a:pt x="708" y="75"/>
                </a:lnTo>
                <a:lnTo>
                  <a:pt x="767" y="53"/>
                </a:lnTo>
                <a:lnTo>
                  <a:pt x="826" y="34"/>
                </a:lnTo>
                <a:lnTo>
                  <a:pt x="887" y="20"/>
                </a:lnTo>
                <a:lnTo>
                  <a:pt x="948" y="9"/>
                </a:lnTo>
                <a:lnTo>
                  <a:pt x="1009" y="3"/>
                </a:lnTo>
                <a:lnTo>
                  <a:pt x="1071" y="0"/>
                </a:lnTo>
                <a:close/>
              </a:path>
            </a:pathLst>
          </a:custGeom>
          <a:solidFill>
            <a:srgbClr val="80008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66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65783" y="4160520"/>
            <a:ext cx="318052" cy="575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z</a:t>
            </a:r>
            <a:endParaRPr lang="en-US" sz="2800" dirty="0"/>
          </a:p>
        </p:txBody>
      </p:sp>
      <p:sp>
        <p:nvSpPr>
          <p:cNvPr id="9" name="Freeform 8"/>
          <p:cNvSpPr/>
          <p:nvPr/>
        </p:nvSpPr>
        <p:spPr>
          <a:xfrm>
            <a:off x="2865783" y="2903220"/>
            <a:ext cx="4062394" cy="830580"/>
          </a:xfrm>
          <a:custGeom>
            <a:avLst/>
            <a:gdLst>
              <a:gd name="connsiteX0" fmla="*/ 0 w 3893128"/>
              <a:gd name="connsiteY0" fmla="*/ 69273 h 755073"/>
              <a:gd name="connsiteX1" fmla="*/ 1620982 w 3893128"/>
              <a:gd name="connsiteY1" fmla="*/ 96982 h 755073"/>
              <a:gd name="connsiteX2" fmla="*/ 2189019 w 3893128"/>
              <a:gd name="connsiteY2" fmla="*/ 651164 h 755073"/>
              <a:gd name="connsiteX3" fmla="*/ 3893128 w 3893128"/>
              <a:gd name="connsiteY3" fmla="*/ 720437 h 755073"/>
              <a:gd name="connsiteX4" fmla="*/ 3893128 w 3893128"/>
              <a:gd name="connsiteY4" fmla="*/ 720437 h 755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93128" h="755073">
                <a:moveTo>
                  <a:pt x="0" y="69273"/>
                </a:moveTo>
                <a:cubicBezTo>
                  <a:pt x="628073" y="34636"/>
                  <a:pt x="1256146" y="0"/>
                  <a:pt x="1620982" y="96982"/>
                </a:cubicBezTo>
                <a:cubicBezTo>
                  <a:pt x="1985818" y="193964"/>
                  <a:pt x="1810328" y="547255"/>
                  <a:pt x="2189019" y="651164"/>
                </a:cubicBezTo>
                <a:cubicBezTo>
                  <a:pt x="2567710" y="755073"/>
                  <a:pt x="3893128" y="720437"/>
                  <a:pt x="3893128" y="720437"/>
                </a:cubicBezTo>
                <a:lnTo>
                  <a:pt x="3893128" y="720437"/>
                </a:lnTo>
              </a:path>
            </a:pathLst>
          </a:custGeom>
          <a:ln w="38100">
            <a:solidFill>
              <a:srgbClr val="6600FF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 flipV="1">
            <a:off x="2865783" y="2903220"/>
            <a:ext cx="4062394" cy="830580"/>
          </a:xfrm>
          <a:custGeom>
            <a:avLst/>
            <a:gdLst>
              <a:gd name="connsiteX0" fmla="*/ 0 w 3893128"/>
              <a:gd name="connsiteY0" fmla="*/ 69273 h 755073"/>
              <a:gd name="connsiteX1" fmla="*/ 1620982 w 3893128"/>
              <a:gd name="connsiteY1" fmla="*/ 96982 h 755073"/>
              <a:gd name="connsiteX2" fmla="*/ 2189019 w 3893128"/>
              <a:gd name="connsiteY2" fmla="*/ 651164 h 755073"/>
              <a:gd name="connsiteX3" fmla="*/ 3893128 w 3893128"/>
              <a:gd name="connsiteY3" fmla="*/ 720437 h 755073"/>
              <a:gd name="connsiteX4" fmla="*/ 3893128 w 3893128"/>
              <a:gd name="connsiteY4" fmla="*/ 720437 h 755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93128" h="755073">
                <a:moveTo>
                  <a:pt x="0" y="69273"/>
                </a:moveTo>
                <a:cubicBezTo>
                  <a:pt x="628073" y="34636"/>
                  <a:pt x="1256146" y="0"/>
                  <a:pt x="1620982" y="96982"/>
                </a:cubicBezTo>
                <a:cubicBezTo>
                  <a:pt x="1985818" y="193964"/>
                  <a:pt x="1810328" y="547255"/>
                  <a:pt x="2189019" y="651164"/>
                </a:cubicBezTo>
                <a:cubicBezTo>
                  <a:pt x="2567710" y="755073"/>
                  <a:pt x="3893128" y="720437"/>
                  <a:pt x="3893128" y="720437"/>
                </a:cubicBezTo>
                <a:lnTo>
                  <a:pt x="3893128" y="720437"/>
                </a:lnTo>
              </a:path>
            </a:pathLst>
          </a:custGeom>
          <a:ln w="381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Connector 10"/>
          <p:cNvCxnSpPr/>
          <p:nvPr/>
        </p:nvCxnSpPr>
        <p:spPr>
          <a:xfrm>
            <a:off x="2865783" y="4747260"/>
            <a:ext cx="4373217" cy="0"/>
          </a:xfrm>
          <a:prstGeom prst="line">
            <a:avLst/>
          </a:prstGeom>
          <a:ln w="38100">
            <a:solidFill>
              <a:srgbClr val="80008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/>
          <p:nvPr/>
        </p:nvCxnSpPr>
        <p:spPr>
          <a:xfrm rot="5400000">
            <a:off x="4519157" y="4075871"/>
            <a:ext cx="670560" cy="1657"/>
          </a:xfrm>
          <a:prstGeom prst="straightConnector1">
            <a:avLst/>
          </a:prstGeom>
          <a:ln w="38100">
            <a:solidFill>
              <a:schemeClr val="bg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3263348" y="3573780"/>
            <a:ext cx="159026" cy="1676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1"/>
          <p:cNvSpPr/>
          <p:nvPr/>
        </p:nvSpPr>
        <p:spPr>
          <a:xfrm>
            <a:off x="3183835" y="4579620"/>
            <a:ext cx="238539" cy="25146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183835" y="2903220"/>
            <a:ext cx="159026" cy="1676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291562" y="2935667"/>
            <a:ext cx="1659514" cy="770603"/>
          </a:xfrm>
          <a:custGeom>
            <a:avLst/>
            <a:gdLst>
              <a:gd name="connsiteX0" fmla="*/ 0 w 1590368"/>
              <a:gd name="connsiteY0" fmla="*/ 7374 h 700548"/>
              <a:gd name="connsiteX1" fmla="*/ 1297858 w 1590368"/>
              <a:gd name="connsiteY1" fmla="*/ 95864 h 700548"/>
              <a:gd name="connsiteX2" fmla="*/ 1415845 w 1590368"/>
              <a:gd name="connsiteY2" fmla="*/ 582561 h 700548"/>
              <a:gd name="connsiteX3" fmla="*/ 250722 w 1590368"/>
              <a:gd name="connsiteY3" fmla="*/ 700548 h 700548"/>
              <a:gd name="connsiteX4" fmla="*/ 250722 w 1590368"/>
              <a:gd name="connsiteY4" fmla="*/ 700548 h 700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0368" h="700548">
                <a:moveTo>
                  <a:pt x="0" y="7374"/>
                </a:moveTo>
                <a:cubicBezTo>
                  <a:pt x="530942" y="3687"/>
                  <a:pt x="1061884" y="0"/>
                  <a:pt x="1297858" y="95864"/>
                </a:cubicBezTo>
                <a:cubicBezTo>
                  <a:pt x="1533832" y="191728"/>
                  <a:pt x="1590368" y="481780"/>
                  <a:pt x="1415845" y="582561"/>
                </a:cubicBezTo>
                <a:cubicBezTo>
                  <a:pt x="1241322" y="683342"/>
                  <a:pt x="250722" y="700548"/>
                  <a:pt x="250722" y="700548"/>
                </a:cubicBezTo>
                <a:lnTo>
                  <a:pt x="250722" y="700548"/>
                </a:lnTo>
              </a:path>
            </a:pathLst>
          </a:custGeom>
          <a:ln w="57150">
            <a:solidFill>
              <a:srgbClr val="009900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3429000" y="4876800"/>
            <a:ext cx="1447800" cy="45719"/>
          </a:xfrm>
          <a:custGeom>
            <a:avLst/>
            <a:gdLst>
              <a:gd name="connsiteX0" fmla="*/ 0 w 1460090"/>
              <a:gd name="connsiteY0" fmla="*/ 0 h 398207"/>
              <a:gd name="connsiteX1" fmla="*/ 1460090 w 1460090"/>
              <a:gd name="connsiteY1" fmla="*/ 398207 h 398207"/>
              <a:gd name="connsiteX2" fmla="*/ 1460090 w 1460090"/>
              <a:gd name="connsiteY2" fmla="*/ 398207 h 39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0090" h="398207">
                <a:moveTo>
                  <a:pt x="0" y="0"/>
                </a:moveTo>
                <a:lnTo>
                  <a:pt x="1460090" y="398207"/>
                </a:lnTo>
                <a:lnTo>
                  <a:pt x="1460090" y="398207"/>
                </a:lnTo>
              </a:path>
            </a:pathLst>
          </a:custGeom>
          <a:ln w="57150">
            <a:solidFill>
              <a:srgbClr val="009900"/>
            </a:solidFill>
            <a:prstDash val="dash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1066800" y="1371600"/>
            <a:ext cx="6096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C5F01"/>
                </a:solidFill>
              </a:rPr>
              <a:t>   </a:t>
            </a:r>
            <a:r>
              <a:rPr lang="en-US" sz="4400" dirty="0" smtClean="0">
                <a:solidFill>
                  <a:srgbClr val="0C5F01"/>
                </a:solidFill>
                <a:sym typeface="Mathematica1"/>
              </a:rPr>
              <a:t></a:t>
            </a:r>
            <a:r>
              <a:rPr lang="en-US" sz="4400" baseline="-25000" dirty="0" err="1" smtClean="0">
                <a:solidFill>
                  <a:srgbClr val="0C5F01"/>
                </a:solidFill>
                <a:sym typeface="Mathematica1"/>
              </a:rPr>
              <a:t>ij</a:t>
            </a:r>
            <a:r>
              <a:rPr lang="en-US" sz="4400" dirty="0" smtClean="0">
                <a:solidFill>
                  <a:srgbClr val="0C5F01"/>
                </a:solidFill>
                <a:sym typeface="Mathematica1"/>
              </a:rPr>
              <a:t> </a:t>
            </a:r>
            <a:r>
              <a:rPr lang="en-US" sz="4400" dirty="0" smtClean="0">
                <a:solidFill>
                  <a:srgbClr val="0C5F01"/>
                </a:solidFill>
              </a:rPr>
              <a:t>  </a:t>
            </a:r>
            <a:r>
              <a:rPr lang="en-US" sz="2800" dirty="0" smtClean="0">
                <a:solidFill>
                  <a:srgbClr val="0C5F01"/>
                </a:solidFill>
              </a:rPr>
              <a:t>has endpoints covering z</a:t>
            </a:r>
            <a:endParaRPr lang="en-US" sz="2800" dirty="0">
              <a:solidFill>
                <a:srgbClr val="0C5F01"/>
              </a:solidFill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>
            <a:off x="2057400" y="2057400"/>
            <a:ext cx="1752600" cy="685800"/>
          </a:xfrm>
          <a:prstGeom prst="straightConnector1">
            <a:avLst/>
          </a:prstGeom>
          <a:ln w="38100">
            <a:solidFill>
              <a:srgbClr val="009900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6553200" y="5029200"/>
            <a:ext cx="2590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6600"/>
                </a:solidFill>
              </a:rPr>
              <a:t>branch point</a:t>
            </a:r>
            <a:endParaRPr lang="en-US" sz="2800" dirty="0">
              <a:solidFill>
                <a:srgbClr val="FF6600"/>
              </a:solidFill>
            </a:endParaRPr>
          </a:p>
        </p:txBody>
      </p:sp>
      <p:cxnSp>
        <p:nvCxnSpPr>
          <p:cNvPr id="36" name="Straight Arrow Connector 35"/>
          <p:cNvCxnSpPr/>
          <p:nvPr/>
        </p:nvCxnSpPr>
        <p:spPr>
          <a:xfrm flipH="1">
            <a:off x="5410200" y="5257800"/>
            <a:ext cx="1066800" cy="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762000" y="5780782"/>
            <a:ext cx="7239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  <a:sym typeface="Mathematica1"/>
              </a:rPr>
              <a:t>Homotopy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 invariance implies  (</a:t>
            </a:r>
            <a:r>
              <a:rPr lang="en-US" sz="3200" baseline="-25000" dirty="0" err="1" smtClean="0">
                <a:solidFill>
                  <a:srgbClr val="FF0000"/>
                </a:solidFill>
                <a:sym typeface="Mathematica1"/>
              </a:rPr>
              <a:t>ij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)=1</a:t>
            </a:r>
            <a:endParaRPr lang="en-US" sz="3200" baseline="-25000" dirty="0" smtClean="0">
              <a:solidFill>
                <a:srgbClr val="FF0000"/>
              </a:solidFill>
            </a:endParaRPr>
          </a:p>
          <a:p>
            <a:endParaRPr 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Proof of PTT -2</a:t>
            </a:r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228600" y="1524000"/>
            <a:ext cx="8610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ym typeface="Symbol"/>
              </a:rPr>
              <a:t></a:t>
            </a:r>
            <a:r>
              <a:rPr lang="en-US" sz="2800" dirty="0" smtClean="0"/>
              <a:t>(</a:t>
            </a:r>
            <a:r>
              <a:rPr lang="en-US" sz="2800" dirty="0" err="1" smtClean="0"/>
              <a:t>a,</a:t>
            </a:r>
            <a:r>
              <a:rPr lang="en-US" sz="2800" i="1" dirty="0" err="1" smtClean="0"/>
              <a:t>p</a:t>
            </a:r>
            <a:r>
              <a:rPr lang="en-US" sz="2800" dirty="0" smtClean="0"/>
              <a:t>)  is constant under parallel transport as z moves along an S-wall </a:t>
            </a:r>
            <a:r>
              <a:rPr lang="en-US" sz="2800" i="1" dirty="0" smtClean="0"/>
              <a:t>p</a:t>
            </a:r>
            <a:r>
              <a:rPr lang="en-US" sz="2800" dirty="0" smtClean="0"/>
              <a:t> of type </a:t>
            </a:r>
            <a:r>
              <a:rPr lang="en-US" sz="2800" dirty="0" err="1" smtClean="0"/>
              <a:t>ij</a:t>
            </a:r>
            <a:endParaRPr lang="en-US" sz="2800" dirty="0"/>
          </a:p>
        </p:txBody>
      </p:sp>
      <p:pic>
        <p:nvPicPr>
          <p:cNvPr id="29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00200" y="3962400"/>
            <a:ext cx="5181600" cy="24304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TextBox 29"/>
          <p:cNvSpPr txBox="1"/>
          <p:nvPr/>
        </p:nvSpPr>
        <p:spPr>
          <a:xfrm>
            <a:off x="381000" y="2819400"/>
            <a:ext cx="8001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But it can jump across joints:</a:t>
            </a:r>
            <a:endParaRPr lang="en-US" sz="3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Wall-crossing for mu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43000" y="6096000"/>
            <a:ext cx="6858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Remark: This is just the old  CVWCF</a:t>
            </a:r>
            <a:endParaRPr lang="en-US" sz="2800" dirty="0"/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905000" y="990600"/>
            <a:ext cx="5181600" cy="24304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141" name="Group 2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362200" y="3429000"/>
            <a:ext cx="3975471" cy="571500"/>
            <a:chOff x="1595" y="2817"/>
            <a:chExt cx="11436" cy="1644"/>
          </a:xfrm>
        </p:grpSpPr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1595" y="3335"/>
              <a:ext cx="861" cy="1068"/>
            </a:xfrm>
            <a:custGeom>
              <a:avLst/>
              <a:gdLst/>
              <a:ahLst/>
              <a:cxnLst>
                <a:cxn ang="0">
                  <a:pos x="321" y="3"/>
                </a:cxn>
                <a:cxn ang="0">
                  <a:pos x="342" y="28"/>
                </a:cxn>
                <a:cxn ang="0">
                  <a:pos x="335" y="83"/>
                </a:cxn>
                <a:cxn ang="0">
                  <a:pos x="321" y="148"/>
                </a:cxn>
                <a:cxn ang="0">
                  <a:pos x="230" y="557"/>
                </a:cxn>
                <a:cxn ang="0">
                  <a:pos x="272" y="677"/>
                </a:cxn>
                <a:cxn ang="0">
                  <a:pos x="402" y="691"/>
                </a:cxn>
                <a:cxn ang="0">
                  <a:pos x="512" y="608"/>
                </a:cxn>
                <a:cxn ang="0">
                  <a:pos x="554" y="543"/>
                </a:cxn>
                <a:cxn ang="0">
                  <a:pos x="582" y="434"/>
                </a:cxn>
                <a:cxn ang="0">
                  <a:pos x="681" y="47"/>
                </a:cxn>
                <a:cxn ang="0">
                  <a:pos x="724" y="18"/>
                </a:cxn>
                <a:cxn ang="0">
                  <a:pos x="755" y="21"/>
                </a:cxn>
                <a:cxn ang="0">
                  <a:pos x="776" y="47"/>
                </a:cxn>
                <a:cxn ang="0">
                  <a:pos x="769" y="105"/>
                </a:cxn>
                <a:cxn ang="0">
                  <a:pos x="748" y="195"/>
                </a:cxn>
                <a:cxn ang="0">
                  <a:pos x="727" y="278"/>
                </a:cxn>
                <a:cxn ang="0">
                  <a:pos x="664" y="550"/>
                </a:cxn>
                <a:cxn ang="0">
                  <a:pos x="653" y="644"/>
                </a:cxn>
                <a:cxn ang="0">
                  <a:pos x="678" y="695"/>
                </a:cxn>
                <a:cxn ang="0">
                  <a:pos x="752" y="670"/>
                </a:cxn>
                <a:cxn ang="0">
                  <a:pos x="808" y="550"/>
                </a:cxn>
                <a:cxn ang="0">
                  <a:pos x="826" y="478"/>
                </a:cxn>
                <a:cxn ang="0">
                  <a:pos x="844" y="470"/>
                </a:cxn>
                <a:cxn ang="0">
                  <a:pos x="854" y="470"/>
                </a:cxn>
                <a:cxn ang="0">
                  <a:pos x="861" y="485"/>
                </a:cxn>
                <a:cxn ang="0">
                  <a:pos x="840" y="564"/>
                </a:cxn>
                <a:cxn ang="0">
                  <a:pos x="791" y="680"/>
                </a:cxn>
                <a:cxn ang="0">
                  <a:pos x="695" y="735"/>
                </a:cxn>
                <a:cxn ang="0">
                  <a:pos x="572" y="666"/>
                </a:cxn>
                <a:cxn ang="0">
                  <a:pos x="505" y="666"/>
                </a:cxn>
                <a:cxn ang="0">
                  <a:pos x="395" y="731"/>
                </a:cxn>
                <a:cxn ang="0">
                  <a:pos x="272" y="727"/>
                </a:cxn>
                <a:cxn ang="0">
                  <a:pos x="166" y="782"/>
                </a:cxn>
                <a:cxn ang="0">
                  <a:pos x="120" y="970"/>
                </a:cxn>
                <a:cxn ang="0">
                  <a:pos x="99" y="1035"/>
                </a:cxn>
                <a:cxn ang="0">
                  <a:pos x="85" y="1053"/>
                </a:cxn>
                <a:cxn ang="0">
                  <a:pos x="46" y="1068"/>
                </a:cxn>
                <a:cxn ang="0">
                  <a:pos x="7" y="1050"/>
                </a:cxn>
                <a:cxn ang="0">
                  <a:pos x="0" y="1024"/>
                </a:cxn>
                <a:cxn ang="0">
                  <a:pos x="4" y="1010"/>
                </a:cxn>
                <a:cxn ang="0">
                  <a:pos x="247" y="28"/>
                </a:cxn>
                <a:cxn ang="0">
                  <a:pos x="290" y="0"/>
                </a:cxn>
              </a:cxnLst>
              <a:rect l="0" t="0" r="r" b="b"/>
              <a:pathLst>
                <a:path w="861" h="1068">
                  <a:moveTo>
                    <a:pt x="297" y="0"/>
                  </a:moveTo>
                  <a:lnTo>
                    <a:pt x="311" y="0"/>
                  </a:lnTo>
                  <a:lnTo>
                    <a:pt x="321" y="3"/>
                  </a:lnTo>
                  <a:lnTo>
                    <a:pt x="332" y="10"/>
                  </a:lnTo>
                  <a:lnTo>
                    <a:pt x="339" y="18"/>
                  </a:lnTo>
                  <a:lnTo>
                    <a:pt x="342" y="28"/>
                  </a:lnTo>
                  <a:lnTo>
                    <a:pt x="346" y="43"/>
                  </a:lnTo>
                  <a:lnTo>
                    <a:pt x="342" y="57"/>
                  </a:lnTo>
                  <a:lnTo>
                    <a:pt x="335" y="83"/>
                  </a:lnTo>
                  <a:lnTo>
                    <a:pt x="328" y="115"/>
                  </a:lnTo>
                  <a:lnTo>
                    <a:pt x="321" y="148"/>
                  </a:lnTo>
                  <a:lnTo>
                    <a:pt x="321" y="148"/>
                  </a:lnTo>
                  <a:lnTo>
                    <a:pt x="254" y="420"/>
                  </a:lnTo>
                  <a:lnTo>
                    <a:pt x="237" y="488"/>
                  </a:lnTo>
                  <a:lnTo>
                    <a:pt x="230" y="557"/>
                  </a:lnTo>
                  <a:lnTo>
                    <a:pt x="233" y="608"/>
                  </a:lnTo>
                  <a:lnTo>
                    <a:pt x="251" y="644"/>
                  </a:lnTo>
                  <a:lnTo>
                    <a:pt x="272" y="677"/>
                  </a:lnTo>
                  <a:lnTo>
                    <a:pt x="307" y="695"/>
                  </a:lnTo>
                  <a:lnTo>
                    <a:pt x="350" y="698"/>
                  </a:lnTo>
                  <a:lnTo>
                    <a:pt x="402" y="691"/>
                  </a:lnTo>
                  <a:lnTo>
                    <a:pt x="445" y="670"/>
                  </a:lnTo>
                  <a:lnTo>
                    <a:pt x="484" y="641"/>
                  </a:lnTo>
                  <a:lnTo>
                    <a:pt x="512" y="608"/>
                  </a:lnTo>
                  <a:lnTo>
                    <a:pt x="537" y="579"/>
                  </a:lnTo>
                  <a:lnTo>
                    <a:pt x="551" y="554"/>
                  </a:lnTo>
                  <a:lnTo>
                    <a:pt x="554" y="543"/>
                  </a:lnTo>
                  <a:lnTo>
                    <a:pt x="561" y="521"/>
                  </a:lnTo>
                  <a:lnTo>
                    <a:pt x="568" y="485"/>
                  </a:lnTo>
                  <a:lnTo>
                    <a:pt x="582" y="434"/>
                  </a:lnTo>
                  <a:lnTo>
                    <a:pt x="597" y="376"/>
                  </a:lnTo>
                  <a:lnTo>
                    <a:pt x="671" y="72"/>
                  </a:lnTo>
                  <a:lnTo>
                    <a:pt x="681" y="47"/>
                  </a:lnTo>
                  <a:lnTo>
                    <a:pt x="695" y="28"/>
                  </a:lnTo>
                  <a:lnTo>
                    <a:pt x="709" y="21"/>
                  </a:lnTo>
                  <a:lnTo>
                    <a:pt x="724" y="18"/>
                  </a:lnTo>
                  <a:lnTo>
                    <a:pt x="734" y="18"/>
                  </a:lnTo>
                  <a:lnTo>
                    <a:pt x="745" y="18"/>
                  </a:lnTo>
                  <a:lnTo>
                    <a:pt x="755" y="21"/>
                  </a:lnTo>
                  <a:lnTo>
                    <a:pt x="766" y="28"/>
                  </a:lnTo>
                  <a:lnTo>
                    <a:pt x="773" y="36"/>
                  </a:lnTo>
                  <a:lnTo>
                    <a:pt x="776" y="47"/>
                  </a:lnTo>
                  <a:lnTo>
                    <a:pt x="780" y="61"/>
                  </a:lnTo>
                  <a:lnTo>
                    <a:pt x="776" y="76"/>
                  </a:lnTo>
                  <a:lnTo>
                    <a:pt x="769" y="105"/>
                  </a:lnTo>
                  <a:lnTo>
                    <a:pt x="762" y="137"/>
                  </a:lnTo>
                  <a:lnTo>
                    <a:pt x="755" y="170"/>
                  </a:lnTo>
                  <a:lnTo>
                    <a:pt x="748" y="195"/>
                  </a:lnTo>
                  <a:lnTo>
                    <a:pt x="741" y="224"/>
                  </a:lnTo>
                  <a:lnTo>
                    <a:pt x="734" y="257"/>
                  </a:lnTo>
                  <a:lnTo>
                    <a:pt x="727" y="278"/>
                  </a:lnTo>
                  <a:lnTo>
                    <a:pt x="685" y="456"/>
                  </a:lnTo>
                  <a:lnTo>
                    <a:pt x="674" y="503"/>
                  </a:lnTo>
                  <a:lnTo>
                    <a:pt x="664" y="550"/>
                  </a:lnTo>
                  <a:lnTo>
                    <a:pt x="653" y="593"/>
                  </a:lnTo>
                  <a:lnTo>
                    <a:pt x="653" y="626"/>
                  </a:lnTo>
                  <a:lnTo>
                    <a:pt x="653" y="644"/>
                  </a:lnTo>
                  <a:lnTo>
                    <a:pt x="657" y="666"/>
                  </a:lnTo>
                  <a:lnTo>
                    <a:pt x="664" y="684"/>
                  </a:lnTo>
                  <a:lnTo>
                    <a:pt x="678" y="695"/>
                  </a:lnTo>
                  <a:lnTo>
                    <a:pt x="699" y="698"/>
                  </a:lnTo>
                  <a:lnTo>
                    <a:pt x="727" y="691"/>
                  </a:lnTo>
                  <a:lnTo>
                    <a:pt x="752" y="670"/>
                  </a:lnTo>
                  <a:lnTo>
                    <a:pt x="773" y="637"/>
                  </a:lnTo>
                  <a:lnTo>
                    <a:pt x="791" y="597"/>
                  </a:lnTo>
                  <a:lnTo>
                    <a:pt x="808" y="550"/>
                  </a:lnTo>
                  <a:lnTo>
                    <a:pt x="822" y="499"/>
                  </a:lnTo>
                  <a:lnTo>
                    <a:pt x="822" y="485"/>
                  </a:lnTo>
                  <a:lnTo>
                    <a:pt x="826" y="478"/>
                  </a:lnTo>
                  <a:lnTo>
                    <a:pt x="829" y="474"/>
                  </a:lnTo>
                  <a:lnTo>
                    <a:pt x="833" y="470"/>
                  </a:lnTo>
                  <a:lnTo>
                    <a:pt x="844" y="470"/>
                  </a:lnTo>
                  <a:lnTo>
                    <a:pt x="844" y="470"/>
                  </a:lnTo>
                  <a:lnTo>
                    <a:pt x="847" y="470"/>
                  </a:lnTo>
                  <a:lnTo>
                    <a:pt x="854" y="470"/>
                  </a:lnTo>
                  <a:lnTo>
                    <a:pt x="858" y="474"/>
                  </a:lnTo>
                  <a:lnTo>
                    <a:pt x="861" y="478"/>
                  </a:lnTo>
                  <a:lnTo>
                    <a:pt x="861" y="485"/>
                  </a:lnTo>
                  <a:lnTo>
                    <a:pt x="858" y="496"/>
                  </a:lnTo>
                  <a:lnTo>
                    <a:pt x="851" y="525"/>
                  </a:lnTo>
                  <a:lnTo>
                    <a:pt x="840" y="564"/>
                  </a:lnTo>
                  <a:lnTo>
                    <a:pt x="829" y="608"/>
                  </a:lnTo>
                  <a:lnTo>
                    <a:pt x="812" y="644"/>
                  </a:lnTo>
                  <a:lnTo>
                    <a:pt x="791" y="680"/>
                  </a:lnTo>
                  <a:lnTo>
                    <a:pt x="766" y="709"/>
                  </a:lnTo>
                  <a:lnTo>
                    <a:pt x="734" y="727"/>
                  </a:lnTo>
                  <a:lnTo>
                    <a:pt x="695" y="735"/>
                  </a:lnTo>
                  <a:lnTo>
                    <a:pt x="646" y="727"/>
                  </a:lnTo>
                  <a:lnTo>
                    <a:pt x="604" y="702"/>
                  </a:lnTo>
                  <a:lnTo>
                    <a:pt x="572" y="666"/>
                  </a:lnTo>
                  <a:lnTo>
                    <a:pt x="554" y="619"/>
                  </a:lnTo>
                  <a:lnTo>
                    <a:pt x="533" y="641"/>
                  </a:lnTo>
                  <a:lnTo>
                    <a:pt x="505" y="666"/>
                  </a:lnTo>
                  <a:lnTo>
                    <a:pt x="477" y="691"/>
                  </a:lnTo>
                  <a:lnTo>
                    <a:pt x="438" y="713"/>
                  </a:lnTo>
                  <a:lnTo>
                    <a:pt x="395" y="731"/>
                  </a:lnTo>
                  <a:lnTo>
                    <a:pt x="342" y="735"/>
                  </a:lnTo>
                  <a:lnTo>
                    <a:pt x="311" y="735"/>
                  </a:lnTo>
                  <a:lnTo>
                    <a:pt x="272" y="727"/>
                  </a:lnTo>
                  <a:lnTo>
                    <a:pt x="230" y="709"/>
                  </a:lnTo>
                  <a:lnTo>
                    <a:pt x="187" y="684"/>
                  </a:lnTo>
                  <a:lnTo>
                    <a:pt x="166" y="782"/>
                  </a:lnTo>
                  <a:lnTo>
                    <a:pt x="145" y="861"/>
                  </a:lnTo>
                  <a:lnTo>
                    <a:pt x="131" y="923"/>
                  </a:lnTo>
                  <a:lnTo>
                    <a:pt x="120" y="970"/>
                  </a:lnTo>
                  <a:lnTo>
                    <a:pt x="110" y="1003"/>
                  </a:lnTo>
                  <a:lnTo>
                    <a:pt x="106" y="1024"/>
                  </a:lnTo>
                  <a:lnTo>
                    <a:pt x="99" y="1035"/>
                  </a:lnTo>
                  <a:lnTo>
                    <a:pt x="99" y="1039"/>
                  </a:lnTo>
                  <a:lnTo>
                    <a:pt x="92" y="1046"/>
                  </a:lnTo>
                  <a:lnTo>
                    <a:pt x="85" y="1053"/>
                  </a:lnTo>
                  <a:lnTo>
                    <a:pt x="74" y="1061"/>
                  </a:lnTo>
                  <a:lnTo>
                    <a:pt x="60" y="1064"/>
                  </a:lnTo>
                  <a:lnTo>
                    <a:pt x="46" y="1068"/>
                  </a:lnTo>
                  <a:lnTo>
                    <a:pt x="32" y="1064"/>
                  </a:lnTo>
                  <a:lnTo>
                    <a:pt x="18" y="1061"/>
                  </a:lnTo>
                  <a:lnTo>
                    <a:pt x="7" y="1050"/>
                  </a:lnTo>
                  <a:lnTo>
                    <a:pt x="4" y="1039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1"/>
                  </a:lnTo>
                  <a:lnTo>
                    <a:pt x="0" y="1017"/>
                  </a:lnTo>
                  <a:lnTo>
                    <a:pt x="4" y="1010"/>
                  </a:lnTo>
                  <a:lnTo>
                    <a:pt x="7" y="999"/>
                  </a:lnTo>
                  <a:lnTo>
                    <a:pt x="237" y="57"/>
                  </a:lnTo>
                  <a:lnTo>
                    <a:pt x="247" y="28"/>
                  </a:lnTo>
                  <a:lnTo>
                    <a:pt x="261" y="14"/>
                  </a:lnTo>
                  <a:lnTo>
                    <a:pt x="275" y="3"/>
                  </a:lnTo>
                  <a:lnTo>
                    <a:pt x="290" y="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2661" y="2831"/>
              <a:ext cx="370" cy="1630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0" y="4"/>
                </a:cxn>
                <a:cxn ang="0">
                  <a:pos x="363" y="4"/>
                </a:cxn>
                <a:cxn ang="0">
                  <a:pos x="367" y="11"/>
                </a:cxn>
                <a:cxn ang="0">
                  <a:pos x="370" y="18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67" y="25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6" y="44"/>
                </a:cxn>
                <a:cxn ang="0">
                  <a:pos x="271" y="138"/>
                </a:cxn>
                <a:cxn ang="0">
                  <a:pos x="212" y="235"/>
                </a:cxn>
                <a:cxn ang="0">
                  <a:pos x="166" y="344"/>
                </a:cxn>
                <a:cxn ang="0">
                  <a:pos x="130" y="456"/>
                </a:cxn>
                <a:cxn ang="0">
                  <a:pos x="109" y="572"/>
                </a:cxn>
                <a:cxn ang="0">
                  <a:pos x="99" y="692"/>
                </a:cxn>
                <a:cxn ang="0">
                  <a:pos x="92" y="815"/>
                </a:cxn>
                <a:cxn ang="0">
                  <a:pos x="95" y="909"/>
                </a:cxn>
                <a:cxn ang="0">
                  <a:pos x="102" y="1011"/>
                </a:cxn>
                <a:cxn ang="0">
                  <a:pos x="120" y="1112"/>
                </a:cxn>
                <a:cxn ang="0">
                  <a:pos x="144" y="1210"/>
                </a:cxn>
                <a:cxn ang="0">
                  <a:pos x="176" y="1311"/>
                </a:cxn>
                <a:cxn ang="0">
                  <a:pos x="219" y="1405"/>
                </a:cxn>
                <a:cxn ang="0">
                  <a:pos x="275" y="1496"/>
                </a:cxn>
                <a:cxn ang="0">
                  <a:pos x="342" y="1576"/>
                </a:cxn>
                <a:cxn ang="0">
                  <a:pos x="353" y="1586"/>
                </a:cxn>
                <a:cxn ang="0">
                  <a:pos x="360" y="1594"/>
                </a:cxn>
                <a:cxn ang="0">
                  <a:pos x="363" y="1601"/>
                </a:cxn>
                <a:cxn ang="0">
                  <a:pos x="367" y="1605"/>
                </a:cxn>
                <a:cxn ang="0">
                  <a:pos x="370" y="1608"/>
                </a:cxn>
                <a:cxn ang="0">
                  <a:pos x="370" y="1612"/>
                </a:cxn>
                <a:cxn ang="0">
                  <a:pos x="370" y="1612"/>
                </a:cxn>
                <a:cxn ang="0">
                  <a:pos x="370" y="1612"/>
                </a:cxn>
                <a:cxn ang="0">
                  <a:pos x="367" y="1619"/>
                </a:cxn>
                <a:cxn ang="0">
                  <a:pos x="363" y="1623"/>
                </a:cxn>
                <a:cxn ang="0">
                  <a:pos x="360" y="1626"/>
                </a:cxn>
                <a:cxn ang="0">
                  <a:pos x="353" y="1630"/>
                </a:cxn>
                <a:cxn ang="0">
                  <a:pos x="339" y="1623"/>
                </a:cxn>
                <a:cxn ang="0">
                  <a:pos x="314" y="1605"/>
                </a:cxn>
                <a:cxn ang="0">
                  <a:pos x="279" y="1572"/>
                </a:cxn>
                <a:cxn ang="0">
                  <a:pos x="236" y="1528"/>
                </a:cxn>
                <a:cxn ang="0">
                  <a:pos x="194" y="1471"/>
                </a:cxn>
                <a:cxn ang="0">
                  <a:pos x="148" y="1402"/>
                </a:cxn>
                <a:cxn ang="0">
                  <a:pos x="106" y="1322"/>
                </a:cxn>
                <a:cxn ang="0">
                  <a:pos x="60" y="1210"/>
                </a:cxn>
                <a:cxn ang="0">
                  <a:pos x="32" y="1101"/>
                </a:cxn>
                <a:cxn ang="0">
                  <a:pos x="14" y="996"/>
                </a:cxn>
                <a:cxn ang="0">
                  <a:pos x="3" y="898"/>
                </a:cxn>
                <a:cxn ang="0">
                  <a:pos x="0" y="815"/>
                </a:cxn>
                <a:cxn ang="0">
                  <a:pos x="7" y="706"/>
                </a:cxn>
                <a:cxn ang="0">
                  <a:pos x="21" y="583"/>
                </a:cxn>
                <a:cxn ang="0">
                  <a:pos x="53" y="453"/>
                </a:cxn>
                <a:cxn ang="0">
                  <a:pos x="102" y="319"/>
                </a:cxn>
                <a:cxn ang="0">
                  <a:pos x="137" y="246"/>
                </a:cxn>
                <a:cxn ang="0">
                  <a:pos x="176" y="181"/>
                </a:cxn>
                <a:cxn ang="0">
                  <a:pos x="219" y="127"/>
                </a:cxn>
                <a:cxn ang="0">
                  <a:pos x="257" y="83"/>
                </a:cxn>
                <a:cxn ang="0">
                  <a:pos x="293" y="47"/>
                </a:cxn>
                <a:cxn ang="0">
                  <a:pos x="321" y="22"/>
                </a:cxn>
                <a:cxn ang="0">
                  <a:pos x="342" y="7"/>
                </a:cxn>
                <a:cxn ang="0">
                  <a:pos x="353" y="0"/>
                </a:cxn>
              </a:cxnLst>
              <a:rect l="0" t="0" r="r" b="b"/>
              <a:pathLst>
                <a:path w="370" h="1630">
                  <a:moveTo>
                    <a:pt x="353" y="0"/>
                  </a:moveTo>
                  <a:lnTo>
                    <a:pt x="360" y="4"/>
                  </a:lnTo>
                  <a:lnTo>
                    <a:pt x="363" y="4"/>
                  </a:lnTo>
                  <a:lnTo>
                    <a:pt x="367" y="11"/>
                  </a:lnTo>
                  <a:lnTo>
                    <a:pt x="370" y="18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67" y="25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6" y="44"/>
                  </a:lnTo>
                  <a:lnTo>
                    <a:pt x="271" y="138"/>
                  </a:lnTo>
                  <a:lnTo>
                    <a:pt x="212" y="235"/>
                  </a:lnTo>
                  <a:lnTo>
                    <a:pt x="166" y="344"/>
                  </a:lnTo>
                  <a:lnTo>
                    <a:pt x="130" y="456"/>
                  </a:lnTo>
                  <a:lnTo>
                    <a:pt x="109" y="572"/>
                  </a:lnTo>
                  <a:lnTo>
                    <a:pt x="99" y="692"/>
                  </a:lnTo>
                  <a:lnTo>
                    <a:pt x="92" y="815"/>
                  </a:lnTo>
                  <a:lnTo>
                    <a:pt x="95" y="909"/>
                  </a:lnTo>
                  <a:lnTo>
                    <a:pt x="102" y="1011"/>
                  </a:lnTo>
                  <a:lnTo>
                    <a:pt x="120" y="1112"/>
                  </a:lnTo>
                  <a:lnTo>
                    <a:pt x="144" y="1210"/>
                  </a:lnTo>
                  <a:lnTo>
                    <a:pt x="176" y="1311"/>
                  </a:lnTo>
                  <a:lnTo>
                    <a:pt x="219" y="1405"/>
                  </a:lnTo>
                  <a:lnTo>
                    <a:pt x="275" y="1496"/>
                  </a:lnTo>
                  <a:lnTo>
                    <a:pt x="342" y="1576"/>
                  </a:lnTo>
                  <a:lnTo>
                    <a:pt x="353" y="1586"/>
                  </a:lnTo>
                  <a:lnTo>
                    <a:pt x="360" y="1594"/>
                  </a:lnTo>
                  <a:lnTo>
                    <a:pt x="363" y="1601"/>
                  </a:lnTo>
                  <a:lnTo>
                    <a:pt x="367" y="1605"/>
                  </a:lnTo>
                  <a:lnTo>
                    <a:pt x="370" y="1608"/>
                  </a:lnTo>
                  <a:lnTo>
                    <a:pt x="370" y="1612"/>
                  </a:lnTo>
                  <a:lnTo>
                    <a:pt x="370" y="1612"/>
                  </a:lnTo>
                  <a:lnTo>
                    <a:pt x="370" y="1612"/>
                  </a:lnTo>
                  <a:lnTo>
                    <a:pt x="367" y="1619"/>
                  </a:lnTo>
                  <a:lnTo>
                    <a:pt x="363" y="1623"/>
                  </a:lnTo>
                  <a:lnTo>
                    <a:pt x="360" y="1626"/>
                  </a:lnTo>
                  <a:lnTo>
                    <a:pt x="353" y="1630"/>
                  </a:lnTo>
                  <a:lnTo>
                    <a:pt x="339" y="1623"/>
                  </a:lnTo>
                  <a:lnTo>
                    <a:pt x="314" y="1605"/>
                  </a:lnTo>
                  <a:lnTo>
                    <a:pt x="279" y="1572"/>
                  </a:lnTo>
                  <a:lnTo>
                    <a:pt x="236" y="1528"/>
                  </a:lnTo>
                  <a:lnTo>
                    <a:pt x="194" y="1471"/>
                  </a:lnTo>
                  <a:lnTo>
                    <a:pt x="148" y="1402"/>
                  </a:lnTo>
                  <a:lnTo>
                    <a:pt x="106" y="1322"/>
                  </a:lnTo>
                  <a:lnTo>
                    <a:pt x="60" y="1210"/>
                  </a:lnTo>
                  <a:lnTo>
                    <a:pt x="32" y="1101"/>
                  </a:lnTo>
                  <a:lnTo>
                    <a:pt x="14" y="996"/>
                  </a:lnTo>
                  <a:lnTo>
                    <a:pt x="3" y="898"/>
                  </a:lnTo>
                  <a:lnTo>
                    <a:pt x="0" y="815"/>
                  </a:lnTo>
                  <a:lnTo>
                    <a:pt x="7" y="706"/>
                  </a:lnTo>
                  <a:lnTo>
                    <a:pt x="21" y="583"/>
                  </a:lnTo>
                  <a:lnTo>
                    <a:pt x="53" y="453"/>
                  </a:lnTo>
                  <a:lnTo>
                    <a:pt x="102" y="319"/>
                  </a:lnTo>
                  <a:lnTo>
                    <a:pt x="137" y="246"/>
                  </a:lnTo>
                  <a:lnTo>
                    <a:pt x="176" y="181"/>
                  </a:lnTo>
                  <a:lnTo>
                    <a:pt x="219" y="127"/>
                  </a:lnTo>
                  <a:lnTo>
                    <a:pt x="257" y="83"/>
                  </a:lnTo>
                  <a:lnTo>
                    <a:pt x="293" y="47"/>
                  </a:lnTo>
                  <a:lnTo>
                    <a:pt x="321" y="22"/>
                  </a:lnTo>
                  <a:lnTo>
                    <a:pt x="342" y="7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 noEditPoints="1"/>
            </p:cNvSpPr>
            <p:nvPr/>
          </p:nvSpPr>
          <p:spPr bwMode="auto">
            <a:xfrm>
              <a:off x="3179" y="3335"/>
              <a:ext cx="727" cy="735"/>
            </a:xfrm>
            <a:custGeom>
              <a:avLst/>
              <a:gdLst/>
              <a:ahLst/>
              <a:cxnLst>
                <a:cxn ang="0">
                  <a:pos x="336" y="47"/>
                </a:cxn>
                <a:cxn ang="0">
                  <a:pos x="240" y="126"/>
                </a:cxn>
                <a:cxn ang="0">
                  <a:pos x="184" y="239"/>
                </a:cxn>
                <a:cxn ang="0">
                  <a:pos x="145" y="365"/>
                </a:cxn>
                <a:cxn ang="0">
                  <a:pos x="120" y="496"/>
                </a:cxn>
                <a:cxn ang="0">
                  <a:pos x="117" y="579"/>
                </a:cxn>
                <a:cxn ang="0">
                  <a:pos x="135" y="648"/>
                </a:cxn>
                <a:cxn ang="0">
                  <a:pos x="180" y="691"/>
                </a:cxn>
                <a:cxn ang="0">
                  <a:pos x="251" y="695"/>
                </a:cxn>
                <a:cxn ang="0">
                  <a:pos x="343" y="641"/>
                </a:cxn>
                <a:cxn ang="0">
                  <a:pos x="410" y="568"/>
                </a:cxn>
                <a:cxn ang="0">
                  <a:pos x="420" y="543"/>
                </a:cxn>
                <a:cxn ang="0">
                  <a:pos x="505" y="206"/>
                </a:cxn>
                <a:cxn ang="0">
                  <a:pos x="512" y="177"/>
                </a:cxn>
                <a:cxn ang="0">
                  <a:pos x="505" y="144"/>
                </a:cxn>
                <a:cxn ang="0">
                  <a:pos x="480" y="86"/>
                </a:cxn>
                <a:cxn ang="0">
                  <a:pos x="427" y="43"/>
                </a:cxn>
                <a:cxn ang="0">
                  <a:pos x="385" y="0"/>
                </a:cxn>
                <a:cxn ang="0">
                  <a:pos x="473" y="28"/>
                </a:cxn>
                <a:cxn ang="0">
                  <a:pos x="530" y="105"/>
                </a:cxn>
                <a:cxn ang="0">
                  <a:pos x="537" y="76"/>
                </a:cxn>
                <a:cxn ang="0">
                  <a:pos x="572" y="39"/>
                </a:cxn>
                <a:cxn ang="0">
                  <a:pos x="611" y="32"/>
                </a:cxn>
                <a:cxn ang="0">
                  <a:pos x="629" y="43"/>
                </a:cxn>
                <a:cxn ang="0">
                  <a:pos x="643" y="61"/>
                </a:cxn>
                <a:cxn ang="0">
                  <a:pos x="643" y="79"/>
                </a:cxn>
                <a:cxn ang="0">
                  <a:pos x="643" y="86"/>
                </a:cxn>
                <a:cxn ang="0">
                  <a:pos x="639" y="101"/>
                </a:cxn>
                <a:cxn ang="0">
                  <a:pos x="632" y="130"/>
                </a:cxn>
                <a:cxn ang="0">
                  <a:pos x="565" y="398"/>
                </a:cxn>
                <a:cxn ang="0">
                  <a:pos x="551" y="463"/>
                </a:cxn>
                <a:cxn ang="0">
                  <a:pos x="530" y="550"/>
                </a:cxn>
                <a:cxn ang="0">
                  <a:pos x="519" y="601"/>
                </a:cxn>
                <a:cxn ang="0">
                  <a:pos x="519" y="644"/>
                </a:cxn>
                <a:cxn ang="0">
                  <a:pos x="530" y="684"/>
                </a:cxn>
                <a:cxn ang="0">
                  <a:pos x="565" y="698"/>
                </a:cxn>
                <a:cxn ang="0">
                  <a:pos x="621" y="670"/>
                </a:cxn>
                <a:cxn ang="0">
                  <a:pos x="660" y="597"/>
                </a:cxn>
                <a:cxn ang="0">
                  <a:pos x="688" y="499"/>
                </a:cxn>
                <a:cxn ang="0">
                  <a:pos x="692" y="474"/>
                </a:cxn>
                <a:cxn ang="0">
                  <a:pos x="710" y="470"/>
                </a:cxn>
                <a:cxn ang="0">
                  <a:pos x="717" y="470"/>
                </a:cxn>
                <a:cxn ang="0">
                  <a:pos x="724" y="474"/>
                </a:cxn>
                <a:cxn ang="0">
                  <a:pos x="727" y="485"/>
                </a:cxn>
                <a:cxn ang="0">
                  <a:pos x="720" y="525"/>
                </a:cxn>
                <a:cxn ang="0">
                  <a:pos x="696" y="608"/>
                </a:cxn>
                <a:cxn ang="0">
                  <a:pos x="660" y="680"/>
                </a:cxn>
                <a:cxn ang="0">
                  <a:pos x="600" y="727"/>
                </a:cxn>
                <a:cxn ang="0">
                  <a:pos x="512" y="727"/>
                </a:cxn>
                <a:cxn ang="0">
                  <a:pos x="434" y="662"/>
                </a:cxn>
                <a:cxn ang="0">
                  <a:pos x="374" y="662"/>
                </a:cxn>
                <a:cxn ang="0">
                  <a:pos x="293" y="717"/>
                </a:cxn>
                <a:cxn ang="0">
                  <a:pos x="233" y="735"/>
                </a:cxn>
                <a:cxn ang="0">
                  <a:pos x="152" y="727"/>
                </a:cxn>
                <a:cxn ang="0">
                  <a:pos x="60" y="662"/>
                </a:cxn>
                <a:cxn ang="0">
                  <a:pos x="8" y="546"/>
                </a:cxn>
                <a:cxn ang="0">
                  <a:pos x="11" y="387"/>
                </a:cxn>
                <a:cxn ang="0">
                  <a:pos x="71" y="220"/>
                </a:cxn>
                <a:cxn ang="0">
                  <a:pos x="180" y="86"/>
                </a:cxn>
                <a:cxn ang="0">
                  <a:pos x="314" y="10"/>
                </a:cxn>
              </a:cxnLst>
              <a:rect l="0" t="0" r="r" b="b"/>
              <a:pathLst>
                <a:path w="727" h="735">
                  <a:moveTo>
                    <a:pt x="385" y="36"/>
                  </a:moveTo>
                  <a:lnTo>
                    <a:pt x="336" y="47"/>
                  </a:lnTo>
                  <a:lnTo>
                    <a:pt x="290" y="76"/>
                  </a:lnTo>
                  <a:lnTo>
                    <a:pt x="240" y="126"/>
                  </a:lnTo>
                  <a:lnTo>
                    <a:pt x="202" y="191"/>
                  </a:lnTo>
                  <a:lnTo>
                    <a:pt x="184" y="239"/>
                  </a:lnTo>
                  <a:lnTo>
                    <a:pt x="163" y="296"/>
                  </a:lnTo>
                  <a:lnTo>
                    <a:pt x="145" y="365"/>
                  </a:lnTo>
                  <a:lnTo>
                    <a:pt x="131" y="434"/>
                  </a:lnTo>
                  <a:lnTo>
                    <a:pt x="120" y="496"/>
                  </a:lnTo>
                  <a:lnTo>
                    <a:pt x="117" y="546"/>
                  </a:lnTo>
                  <a:lnTo>
                    <a:pt x="117" y="579"/>
                  </a:lnTo>
                  <a:lnTo>
                    <a:pt x="124" y="615"/>
                  </a:lnTo>
                  <a:lnTo>
                    <a:pt x="135" y="648"/>
                  </a:lnTo>
                  <a:lnTo>
                    <a:pt x="156" y="673"/>
                  </a:lnTo>
                  <a:lnTo>
                    <a:pt x="180" y="691"/>
                  </a:lnTo>
                  <a:lnTo>
                    <a:pt x="216" y="698"/>
                  </a:lnTo>
                  <a:lnTo>
                    <a:pt x="251" y="695"/>
                  </a:lnTo>
                  <a:lnTo>
                    <a:pt x="297" y="677"/>
                  </a:lnTo>
                  <a:lnTo>
                    <a:pt x="343" y="641"/>
                  </a:lnTo>
                  <a:lnTo>
                    <a:pt x="396" y="586"/>
                  </a:lnTo>
                  <a:lnTo>
                    <a:pt x="410" y="568"/>
                  </a:lnTo>
                  <a:lnTo>
                    <a:pt x="417" y="554"/>
                  </a:lnTo>
                  <a:lnTo>
                    <a:pt x="420" y="543"/>
                  </a:lnTo>
                  <a:lnTo>
                    <a:pt x="427" y="525"/>
                  </a:lnTo>
                  <a:lnTo>
                    <a:pt x="505" y="206"/>
                  </a:lnTo>
                  <a:lnTo>
                    <a:pt x="509" y="191"/>
                  </a:lnTo>
                  <a:lnTo>
                    <a:pt x="512" y="177"/>
                  </a:lnTo>
                  <a:lnTo>
                    <a:pt x="509" y="166"/>
                  </a:lnTo>
                  <a:lnTo>
                    <a:pt x="505" y="144"/>
                  </a:lnTo>
                  <a:lnTo>
                    <a:pt x="494" y="115"/>
                  </a:lnTo>
                  <a:lnTo>
                    <a:pt x="480" y="86"/>
                  </a:lnTo>
                  <a:lnTo>
                    <a:pt x="456" y="61"/>
                  </a:lnTo>
                  <a:lnTo>
                    <a:pt x="427" y="43"/>
                  </a:lnTo>
                  <a:lnTo>
                    <a:pt x="385" y="36"/>
                  </a:lnTo>
                  <a:close/>
                  <a:moveTo>
                    <a:pt x="385" y="0"/>
                  </a:moveTo>
                  <a:lnTo>
                    <a:pt x="434" y="7"/>
                  </a:lnTo>
                  <a:lnTo>
                    <a:pt x="473" y="28"/>
                  </a:lnTo>
                  <a:lnTo>
                    <a:pt x="505" y="61"/>
                  </a:lnTo>
                  <a:lnTo>
                    <a:pt x="530" y="105"/>
                  </a:lnTo>
                  <a:lnTo>
                    <a:pt x="530" y="105"/>
                  </a:lnTo>
                  <a:lnTo>
                    <a:pt x="537" y="76"/>
                  </a:lnTo>
                  <a:lnTo>
                    <a:pt x="551" y="54"/>
                  </a:lnTo>
                  <a:lnTo>
                    <a:pt x="572" y="39"/>
                  </a:lnTo>
                  <a:lnTo>
                    <a:pt x="597" y="32"/>
                  </a:lnTo>
                  <a:lnTo>
                    <a:pt x="611" y="32"/>
                  </a:lnTo>
                  <a:lnTo>
                    <a:pt x="621" y="36"/>
                  </a:lnTo>
                  <a:lnTo>
                    <a:pt x="629" y="43"/>
                  </a:lnTo>
                  <a:lnTo>
                    <a:pt x="639" y="50"/>
                  </a:lnTo>
                  <a:lnTo>
                    <a:pt x="643" y="61"/>
                  </a:lnTo>
                  <a:lnTo>
                    <a:pt x="643" y="76"/>
                  </a:lnTo>
                  <a:lnTo>
                    <a:pt x="643" y="79"/>
                  </a:lnTo>
                  <a:lnTo>
                    <a:pt x="643" y="79"/>
                  </a:lnTo>
                  <a:lnTo>
                    <a:pt x="643" y="86"/>
                  </a:lnTo>
                  <a:lnTo>
                    <a:pt x="643" y="90"/>
                  </a:lnTo>
                  <a:lnTo>
                    <a:pt x="639" y="101"/>
                  </a:lnTo>
                  <a:lnTo>
                    <a:pt x="636" y="112"/>
                  </a:lnTo>
                  <a:lnTo>
                    <a:pt x="632" y="130"/>
                  </a:lnTo>
                  <a:lnTo>
                    <a:pt x="572" y="358"/>
                  </a:lnTo>
                  <a:lnTo>
                    <a:pt x="565" y="398"/>
                  </a:lnTo>
                  <a:lnTo>
                    <a:pt x="558" y="430"/>
                  </a:lnTo>
                  <a:lnTo>
                    <a:pt x="551" y="463"/>
                  </a:lnTo>
                  <a:lnTo>
                    <a:pt x="540" y="507"/>
                  </a:lnTo>
                  <a:lnTo>
                    <a:pt x="530" y="550"/>
                  </a:lnTo>
                  <a:lnTo>
                    <a:pt x="523" y="579"/>
                  </a:lnTo>
                  <a:lnTo>
                    <a:pt x="519" y="601"/>
                  </a:lnTo>
                  <a:lnTo>
                    <a:pt x="519" y="626"/>
                  </a:lnTo>
                  <a:lnTo>
                    <a:pt x="519" y="644"/>
                  </a:lnTo>
                  <a:lnTo>
                    <a:pt x="523" y="666"/>
                  </a:lnTo>
                  <a:lnTo>
                    <a:pt x="530" y="684"/>
                  </a:lnTo>
                  <a:lnTo>
                    <a:pt x="544" y="695"/>
                  </a:lnTo>
                  <a:lnTo>
                    <a:pt x="565" y="698"/>
                  </a:lnTo>
                  <a:lnTo>
                    <a:pt x="597" y="691"/>
                  </a:lnTo>
                  <a:lnTo>
                    <a:pt x="621" y="670"/>
                  </a:lnTo>
                  <a:lnTo>
                    <a:pt x="643" y="637"/>
                  </a:lnTo>
                  <a:lnTo>
                    <a:pt x="660" y="597"/>
                  </a:lnTo>
                  <a:lnTo>
                    <a:pt x="674" y="550"/>
                  </a:lnTo>
                  <a:lnTo>
                    <a:pt x="688" y="499"/>
                  </a:lnTo>
                  <a:lnTo>
                    <a:pt x="692" y="485"/>
                  </a:lnTo>
                  <a:lnTo>
                    <a:pt x="692" y="474"/>
                  </a:lnTo>
                  <a:lnTo>
                    <a:pt x="699" y="470"/>
                  </a:lnTo>
                  <a:lnTo>
                    <a:pt x="710" y="470"/>
                  </a:lnTo>
                  <a:lnTo>
                    <a:pt x="713" y="470"/>
                  </a:lnTo>
                  <a:lnTo>
                    <a:pt x="717" y="470"/>
                  </a:lnTo>
                  <a:lnTo>
                    <a:pt x="720" y="470"/>
                  </a:lnTo>
                  <a:lnTo>
                    <a:pt x="724" y="474"/>
                  </a:lnTo>
                  <a:lnTo>
                    <a:pt x="727" y="478"/>
                  </a:lnTo>
                  <a:lnTo>
                    <a:pt x="727" y="485"/>
                  </a:lnTo>
                  <a:lnTo>
                    <a:pt x="727" y="496"/>
                  </a:lnTo>
                  <a:lnTo>
                    <a:pt x="720" y="525"/>
                  </a:lnTo>
                  <a:lnTo>
                    <a:pt x="710" y="564"/>
                  </a:lnTo>
                  <a:lnTo>
                    <a:pt x="696" y="608"/>
                  </a:lnTo>
                  <a:lnTo>
                    <a:pt x="681" y="644"/>
                  </a:lnTo>
                  <a:lnTo>
                    <a:pt x="660" y="680"/>
                  </a:lnTo>
                  <a:lnTo>
                    <a:pt x="632" y="709"/>
                  </a:lnTo>
                  <a:lnTo>
                    <a:pt x="600" y="727"/>
                  </a:lnTo>
                  <a:lnTo>
                    <a:pt x="565" y="735"/>
                  </a:lnTo>
                  <a:lnTo>
                    <a:pt x="512" y="727"/>
                  </a:lnTo>
                  <a:lnTo>
                    <a:pt x="466" y="698"/>
                  </a:lnTo>
                  <a:lnTo>
                    <a:pt x="434" y="662"/>
                  </a:lnTo>
                  <a:lnTo>
                    <a:pt x="420" y="612"/>
                  </a:lnTo>
                  <a:lnTo>
                    <a:pt x="374" y="662"/>
                  </a:lnTo>
                  <a:lnTo>
                    <a:pt x="332" y="695"/>
                  </a:lnTo>
                  <a:lnTo>
                    <a:pt x="293" y="717"/>
                  </a:lnTo>
                  <a:lnTo>
                    <a:pt x="258" y="727"/>
                  </a:lnTo>
                  <a:lnTo>
                    <a:pt x="233" y="735"/>
                  </a:lnTo>
                  <a:lnTo>
                    <a:pt x="212" y="735"/>
                  </a:lnTo>
                  <a:lnTo>
                    <a:pt x="152" y="727"/>
                  </a:lnTo>
                  <a:lnTo>
                    <a:pt x="103" y="702"/>
                  </a:lnTo>
                  <a:lnTo>
                    <a:pt x="60" y="662"/>
                  </a:lnTo>
                  <a:lnTo>
                    <a:pt x="29" y="612"/>
                  </a:lnTo>
                  <a:lnTo>
                    <a:pt x="8" y="546"/>
                  </a:lnTo>
                  <a:lnTo>
                    <a:pt x="0" y="474"/>
                  </a:lnTo>
                  <a:lnTo>
                    <a:pt x="11" y="387"/>
                  </a:lnTo>
                  <a:lnTo>
                    <a:pt x="36" y="300"/>
                  </a:lnTo>
                  <a:lnTo>
                    <a:pt x="71" y="220"/>
                  </a:lnTo>
                  <a:lnTo>
                    <a:pt x="124" y="148"/>
                  </a:lnTo>
                  <a:lnTo>
                    <a:pt x="180" y="86"/>
                  </a:lnTo>
                  <a:lnTo>
                    <a:pt x="244" y="39"/>
                  </a:lnTo>
                  <a:lnTo>
                    <a:pt x="314" y="1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4097" y="3881"/>
              <a:ext cx="183" cy="486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6" y="8"/>
                </a:cxn>
                <a:cxn ang="0">
                  <a:pos x="145" y="29"/>
                </a:cxn>
                <a:cxn ang="0">
                  <a:pos x="166" y="62"/>
                </a:cxn>
                <a:cxn ang="0">
                  <a:pos x="180" y="109"/>
                </a:cxn>
                <a:cxn ang="0">
                  <a:pos x="183" y="171"/>
                </a:cxn>
                <a:cxn ang="0">
                  <a:pos x="183" y="171"/>
                </a:cxn>
                <a:cxn ang="0">
                  <a:pos x="180" y="239"/>
                </a:cxn>
                <a:cxn ang="0">
                  <a:pos x="162" y="301"/>
                </a:cxn>
                <a:cxn ang="0">
                  <a:pos x="141" y="355"/>
                </a:cxn>
                <a:cxn ang="0">
                  <a:pos x="116" y="399"/>
                </a:cxn>
                <a:cxn ang="0">
                  <a:pos x="92" y="435"/>
                </a:cxn>
                <a:cxn ang="0">
                  <a:pos x="70" y="464"/>
                </a:cxn>
                <a:cxn ang="0">
                  <a:pos x="49" y="482"/>
                </a:cxn>
                <a:cxn ang="0">
                  <a:pos x="39" y="486"/>
                </a:cxn>
                <a:cxn ang="0">
                  <a:pos x="32" y="482"/>
                </a:cxn>
                <a:cxn ang="0">
                  <a:pos x="25" y="478"/>
                </a:cxn>
                <a:cxn ang="0">
                  <a:pos x="25" y="468"/>
                </a:cxn>
                <a:cxn ang="0">
                  <a:pos x="25" y="468"/>
                </a:cxn>
                <a:cxn ang="0">
                  <a:pos x="25" y="464"/>
                </a:cxn>
                <a:cxn ang="0">
                  <a:pos x="25" y="460"/>
                </a:cxn>
                <a:cxn ang="0">
                  <a:pos x="28" y="457"/>
                </a:cxn>
                <a:cxn ang="0">
                  <a:pos x="35" y="449"/>
                </a:cxn>
                <a:cxn ang="0">
                  <a:pos x="42" y="442"/>
                </a:cxn>
                <a:cxn ang="0">
                  <a:pos x="81" y="395"/>
                </a:cxn>
                <a:cxn ang="0">
                  <a:pos x="116" y="330"/>
                </a:cxn>
                <a:cxn ang="0">
                  <a:pos x="141" y="254"/>
                </a:cxn>
                <a:cxn ang="0">
                  <a:pos x="148" y="171"/>
                </a:cxn>
                <a:cxn ang="0">
                  <a:pos x="148" y="156"/>
                </a:cxn>
                <a:cxn ang="0">
                  <a:pos x="148" y="152"/>
                </a:cxn>
                <a:cxn ang="0">
                  <a:pos x="148" y="149"/>
                </a:cxn>
                <a:cxn ang="0">
                  <a:pos x="148" y="145"/>
                </a:cxn>
                <a:cxn ang="0">
                  <a:pos x="145" y="145"/>
                </a:cxn>
                <a:cxn ang="0">
                  <a:pos x="145" y="145"/>
                </a:cxn>
                <a:cxn ang="0">
                  <a:pos x="141" y="149"/>
                </a:cxn>
                <a:cxn ang="0">
                  <a:pos x="137" y="152"/>
                </a:cxn>
                <a:cxn ang="0">
                  <a:pos x="120" y="163"/>
                </a:cxn>
                <a:cxn ang="0">
                  <a:pos x="102" y="171"/>
                </a:cxn>
                <a:cxn ang="0">
                  <a:pos x="85" y="171"/>
                </a:cxn>
                <a:cxn ang="0">
                  <a:pos x="46" y="163"/>
                </a:cxn>
                <a:cxn ang="0">
                  <a:pos x="21" y="145"/>
                </a:cxn>
                <a:cxn ang="0">
                  <a:pos x="3" y="116"/>
                </a:cxn>
                <a:cxn ang="0">
                  <a:pos x="0" y="84"/>
                </a:cxn>
                <a:cxn ang="0">
                  <a:pos x="3" y="55"/>
                </a:cxn>
                <a:cxn ang="0">
                  <a:pos x="21" y="26"/>
                </a:cxn>
                <a:cxn ang="0">
                  <a:pos x="46" y="8"/>
                </a:cxn>
                <a:cxn ang="0">
                  <a:pos x="85" y="0"/>
                </a:cxn>
              </a:cxnLst>
              <a:rect l="0" t="0" r="r" b="b"/>
              <a:pathLst>
                <a:path w="183" h="486">
                  <a:moveTo>
                    <a:pt x="85" y="0"/>
                  </a:moveTo>
                  <a:lnTo>
                    <a:pt x="116" y="8"/>
                  </a:lnTo>
                  <a:lnTo>
                    <a:pt x="145" y="29"/>
                  </a:lnTo>
                  <a:lnTo>
                    <a:pt x="166" y="62"/>
                  </a:lnTo>
                  <a:lnTo>
                    <a:pt x="180" y="109"/>
                  </a:lnTo>
                  <a:lnTo>
                    <a:pt x="183" y="171"/>
                  </a:lnTo>
                  <a:lnTo>
                    <a:pt x="183" y="171"/>
                  </a:lnTo>
                  <a:lnTo>
                    <a:pt x="180" y="239"/>
                  </a:lnTo>
                  <a:lnTo>
                    <a:pt x="162" y="301"/>
                  </a:lnTo>
                  <a:lnTo>
                    <a:pt x="141" y="355"/>
                  </a:lnTo>
                  <a:lnTo>
                    <a:pt x="116" y="399"/>
                  </a:lnTo>
                  <a:lnTo>
                    <a:pt x="92" y="435"/>
                  </a:lnTo>
                  <a:lnTo>
                    <a:pt x="70" y="464"/>
                  </a:lnTo>
                  <a:lnTo>
                    <a:pt x="49" y="482"/>
                  </a:lnTo>
                  <a:lnTo>
                    <a:pt x="39" y="486"/>
                  </a:lnTo>
                  <a:lnTo>
                    <a:pt x="32" y="482"/>
                  </a:lnTo>
                  <a:lnTo>
                    <a:pt x="25" y="478"/>
                  </a:lnTo>
                  <a:lnTo>
                    <a:pt x="25" y="468"/>
                  </a:lnTo>
                  <a:lnTo>
                    <a:pt x="25" y="468"/>
                  </a:lnTo>
                  <a:lnTo>
                    <a:pt x="25" y="464"/>
                  </a:lnTo>
                  <a:lnTo>
                    <a:pt x="25" y="460"/>
                  </a:lnTo>
                  <a:lnTo>
                    <a:pt x="28" y="457"/>
                  </a:lnTo>
                  <a:lnTo>
                    <a:pt x="35" y="449"/>
                  </a:lnTo>
                  <a:lnTo>
                    <a:pt x="42" y="442"/>
                  </a:lnTo>
                  <a:lnTo>
                    <a:pt x="81" y="395"/>
                  </a:lnTo>
                  <a:lnTo>
                    <a:pt x="116" y="330"/>
                  </a:lnTo>
                  <a:lnTo>
                    <a:pt x="141" y="254"/>
                  </a:lnTo>
                  <a:lnTo>
                    <a:pt x="148" y="171"/>
                  </a:lnTo>
                  <a:lnTo>
                    <a:pt x="148" y="156"/>
                  </a:lnTo>
                  <a:lnTo>
                    <a:pt x="148" y="152"/>
                  </a:lnTo>
                  <a:lnTo>
                    <a:pt x="148" y="149"/>
                  </a:lnTo>
                  <a:lnTo>
                    <a:pt x="148" y="145"/>
                  </a:lnTo>
                  <a:lnTo>
                    <a:pt x="145" y="145"/>
                  </a:lnTo>
                  <a:lnTo>
                    <a:pt x="145" y="145"/>
                  </a:lnTo>
                  <a:lnTo>
                    <a:pt x="141" y="149"/>
                  </a:lnTo>
                  <a:lnTo>
                    <a:pt x="137" y="152"/>
                  </a:lnTo>
                  <a:lnTo>
                    <a:pt x="120" y="163"/>
                  </a:lnTo>
                  <a:lnTo>
                    <a:pt x="102" y="171"/>
                  </a:lnTo>
                  <a:lnTo>
                    <a:pt x="85" y="171"/>
                  </a:lnTo>
                  <a:lnTo>
                    <a:pt x="46" y="163"/>
                  </a:lnTo>
                  <a:lnTo>
                    <a:pt x="21" y="145"/>
                  </a:lnTo>
                  <a:lnTo>
                    <a:pt x="3" y="116"/>
                  </a:lnTo>
                  <a:lnTo>
                    <a:pt x="0" y="84"/>
                  </a:lnTo>
                  <a:lnTo>
                    <a:pt x="3" y="55"/>
                  </a:lnTo>
                  <a:lnTo>
                    <a:pt x="21" y="26"/>
                  </a:lnTo>
                  <a:lnTo>
                    <a:pt x="46" y="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 noEditPoints="1"/>
            </p:cNvSpPr>
            <p:nvPr/>
          </p:nvSpPr>
          <p:spPr bwMode="auto">
            <a:xfrm>
              <a:off x="4616" y="3335"/>
              <a:ext cx="829" cy="1032"/>
            </a:xfrm>
            <a:custGeom>
              <a:avLst/>
              <a:gdLst/>
              <a:ahLst/>
              <a:cxnLst>
                <a:cxn ang="0">
                  <a:pos x="561" y="47"/>
                </a:cxn>
                <a:cxn ang="0">
                  <a:pos x="451" y="126"/>
                </a:cxn>
                <a:cxn ang="0">
                  <a:pos x="402" y="210"/>
                </a:cxn>
                <a:cxn ang="0">
                  <a:pos x="321" y="546"/>
                </a:cxn>
                <a:cxn ang="0">
                  <a:pos x="321" y="554"/>
                </a:cxn>
                <a:cxn ang="0">
                  <a:pos x="335" y="615"/>
                </a:cxn>
                <a:cxn ang="0">
                  <a:pos x="405" y="691"/>
                </a:cxn>
                <a:cxn ang="0">
                  <a:pos x="522" y="673"/>
                </a:cxn>
                <a:cxn ang="0">
                  <a:pos x="635" y="532"/>
                </a:cxn>
                <a:cxn ang="0">
                  <a:pos x="684" y="373"/>
                </a:cxn>
                <a:cxn ang="0">
                  <a:pos x="712" y="188"/>
                </a:cxn>
                <a:cxn ang="0">
                  <a:pos x="677" y="61"/>
                </a:cxn>
                <a:cxn ang="0">
                  <a:pos x="268" y="0"/>
                </a:cxn>
                <a:cxn ang="0">
                  <a:pos x="370" y="39"/>
                </a:cxn>
                <a:cxn ang="0">
                  <a:pos x="451" y="76"/>
                </a:cxn>
                <a:cxn ang="0">
                  <a:pos x="617" y="0"/>
                </a:cxn>
                <a:cxn ang="0">
                  <a:pos x="769" y="72"/>
                </a:cxn>
                <a:cxn ang="0">
                  <a:pos x="829" y="260"/>
                </a:cxn>
                <a:cxn ang="0">
                  <a:pos x="755" y="514"/>
                </a:cxn>
                <a:cxn ang="0">
                  <a:pos x="582" y="695"/>
                </a:cxn>
                <a:cxn ang="0">
                  <a:pos x="402" y="727"/>
                </a:cxn>
                <a:cxn ang="0">
                  <a:pos x="314" y="659"/>
                </a:cxn>
                <a:cxn ang="0">
                  <a:pos x="285" y="688"/>
                </a:cxn>
                <a:cxn ang="0">
                  <a:pos x="250" y="825"/>
                </a:cxn>
                <a:cxn ang="0">
                  <a:pos x="225" y="941"/>
                </a:cxn>
                <a:cxn ang="0">
                  <a:pos x="229" y="974"/>
                </a:cxn>
                <a:cxn ang="0">
                  <a:pos x="303" y="985"/>
                </a:cxn>
                <a:cxn ang="0">
                  <a:pos x="331" y="985"/>
                </a:cxn>
                <a:cxn ang="0">
                  <a:pos x="338" y="1003"/>
                </a:cxn>
                <a:cxn ang="0">
                  <a:pos x="331" y="1028"/>
                </a:cxn>
                <a:cxn ang="0">
                  <a:pos x="314" y="1032"/>
                </a:cxn>
                <a:cxn ang="0">
                  <a:pos x="151" y="1028"/>
                </a:cxn>
                <a:cxn ang="0">
                  <a:pos x="14" y="1032"/>
                </a:cxn>
                <a:cxn ang="0">
                  <a:pos x="0" y="1014"/>
                </a:cxn>
                <a:cxn ang="0">
                  <a:pos x="10" y="988"/>
                </a:cxn>
                <a:cxn ang="0">
                  <a:pos x="28" y="985"/>
                </a:cxn>
                <a:cxn ang="0">
                  <a:pos x="95" y="977"/>
                </a:cxn>
                <a:cxn ang="0">
                  <a:pos x="123" y="916"/>
                </a:cxn>
                <a:cxn ang="0">
                  <a:pos x="306" y="166"/>
                </a:cxn>
                <a:cxn ang="0">
                  <a:pos x="306" y="72"/>
                </a:cxn>
                <a:cxn ang="0">
                  <a:pos x="264" y="36"/>
                </a:cxn>
                <a:cxn ang="0">
                  <a:pos x="183" y="108"/>
                </a:cxn>
                <a:cxn ang="0">
                  <a:pos x="141" y="242"/>
                </a:cxn>
                <a:cxn ang="0">
                  <a:pos x="134" y="260"/>
                </a:cxn>
                <a:cxn ang="0">
                  <a:pos x="119" y="264"/>
                </a:cxn>
                <a:cxn ang="0">
                  <a:pos x="109" y="264"/>
                </a:cxn>
                <a:cxn ang="0">
                  <a:pos x="102" y="249"/>
                </a:cxn>
                <a:cxn ang="0">
                  <a:pos x="119" y="170"/>
                </a:cxn>
                <a:cxn ang="0">
                  <a:pos x="158" y="72"/>
                </a:cxn>
                <a:cxn ang="0">
                  <a:pos x="229" y="7"/>
                </a:cxn>
              </a:cxnLst>
              <a:rect l="0" t="0" r="r" b="b"/>
              <a:pathLst>
                <a:path w="829" h="1032">
                  <a:moveTo>
                    <a:pt x="610" y="36"/>
                  </a:moveTo>
                  <a:lnTo>
                    <a:pt x="589" y="36"/>
                  </a:lnTo>
                  <a:lnTo>
                    <a:pt x="561" y="47"/>
                  </a:lnTo>
                  <a:lnTo>
                    <a:pt x="525" y="65"/>
                  </a:lnTo>
                  <a:lnTo>
                    <a:pt x="483" y="97"/>
                  </a:lnTo>
                  <a:lnTo>
                    <a:pt x="451" y="126"/>
                  </a:lnTo>
                  <a:lnTo>
                    <a:pt x="423" y="166"/>
                  </a:lnTo>
                  <a:lnTo>
                    <a:pt x="402" y="210"/>
                  </a:lnTo>
                  <a:lnTo>
                    <a:pt x="402" y="210"/>
                  </a:lnTo>
                  <a:lnTo>
                    <a:pt x="324" y="528"/>
                  </a:lnTo>
                  <a:lnTo>
                    <a:pt x="324" y="539"/>
                  </a:lnTo>
                  <a:lnTo>
                    <a:pt x="321" y="546"/>
                  </a:lnTo>
                  <a:lnTo>
                    <a:pt x="321" y="550"/>
                  </a:lnTo>
                  <a:lnTo>
                    <a:pt x="321" y="554"/>
                  </a:lnTo>
                  <a:lnTo>
                    <a:pt x="321" y="554"/>
                  </a:lnTo>
                  <a:lnTo>
                    <a:pt x="321" y="564"/>
                  </a:lnTo>
                  <a:lnTo>
                    <a:pt x="328" y="586"/>
                  </a:lnTo>
                  <a:lnTo>
                    <a:pt x="335" y="615"/>
                  </a:lnTo>
                  <a:lnTo>
                    <a:pt x="352" y="644"/>
                  </a:lnTo>
                  <a:lnTo>
                    <a:pt x="374" y="673"/>
                  </a:lnTo>
                  <a:lnTo>
                    <a:pt x="405" y="691"/>
                  </a:lnTo>
                  <a:lnTo>
                    <a:pt x="444" y="698"/>
                  </a:lnTo>
                  <a:lnTo>
                    <a:pt x="479" y="691"/>
                  </a:lnTo>
                  <a:lnTo>
                    <a:pt x="522" y="673"/>
                  </a:lnTo>
                  <a:lnTo>
                    <a:pt x="561" y="641"/>
                  </a:lnTo>
                  <a:lnTo>
                    <a:pt x="599" y="593"/>
                  </a:lnTo>
                  <a:lnTo>
                    <a:pt x="635" y="532"/>
                  </a:lnTo>
                  <a:lnTo>
                    <a:pt x="649" y="492"/>
                  </a:lnTo>
                  <a:lnTo>
                    <a:pt x="666" y="438"/>
                  </a:lnTo>
                  <a:lnTo>
                    <a:pt x="684" y="373"/>
                  </a:lnTo>
                  <a:lnTo>
                    <a:pt x="698" y="304"/>
                  </a:lnTo>
                  <a:lnTo>
                    <a:pt x="709" y="242"/>
                  </a:lnTo>
                  <a:lnTo>
                    <a:pt x="712" y="188"/>
                  </a:lnTo>
                  <a:lnTo>
                    <a:pt x="709" y="134"/>
                  </a:lnTo>
                  <a:lnTo>
                    <a:pt x="698" y="94"/>
                  </a:lnTo>
                  <a:lnTo>
                    <a:pt x="677" y="61"/>
                  </a:lnTo>
                  <a:lnTo>
                    <a:pt x="649" y="39"/>
                  </a:lnTo>
                  <a:lnTo>
                    <a:pt x="610" y="36"/>
                  </a:lnTo>
                  <a:close/>
                  <a:moveTo>
                    <a:pt x="268" y="0"/>
                  </a:moveTo>
                  <a:lnTo>
                    <a:pt x="303" y="3"/>
                  </a:lnTo>
                  <a:lnTo>
                    <a:pt x="338" y="18"/>
                  </a:lnTo>
                  <a:lnTo>
                    <a:pt x="370" y="39"/>
                  </a:lnTo>
                  <a:lnTo>
                    <a:pt x="395" y="76"/>
                  </a:lnTo>
                  <a:lnTo>
                    <a:pt x="409" y="123"/>
                  </a:lnTo>
                  <a:lnTo>
                    <a:pt x="451" y="76"/>
                  </a:lnTo>
                  <a:lnTo>
                    <a:pt x="504" y="36"/>
                  </a:lnTo>
                  <a:lnTo>
                    <a:pt x="557" y="10"/>
                  </a:lnTo>
                  <a:lnTo>
                    <a:pt x="617" y="0"/>
                  </a:lnTo>
                  <a:lnTo>
                    <a:pt x="673" y="7"/>
                  </a:lnTo>
                  <a:lnTo>
                    <a:pt x="726" y="32"/>
                  </a:lnTo>
                  <a:lnTo>
                    <a:pt x="769" y="72"/>
                  </a:lnTo>
                  <a:lnTo>
                    <a:pt x="800" y="123"/>
                  </a:lnTo>
                  <a:lnTo>
                    <a:pt x="822" y="188"/>
                  </a:lnTo>
                  <a:lnTo>
                    <a:pt x="829" y="260"/>
                  </a:lnTo>
                  <a:lnTo>
                    <a:pt x="818" y="347"/>
                  </a:lnTo>
                  <a:lnTo>
                    <a:pt x="793" y="434"/>
                  </a:lnTo>
                  <a:lnTo>
                    <a:pt x="755" y="514"/>
                  </a:lnTo>
                  <a:lnTo>
                    <a:pt x="705" y="586"/>
                  </a:lnTo>
                  <a:lnTo>
                    <a:pt x="649" y="648"/>
                  </a:lnTo>
                  <a:lnTo>
                    <a:pt x="582" y="695"/>
                  </a:lnTo>
                  <a:lnTo>
                    <a:pt x="515" y="724"/>
                  </a:lnTo>
                  <a:lnTo>
                    <a:pt x="448" y="735"/>
                  </a:lnTo>
                  <a:lnTo>
                    <a:pt x="402" y="727"/>
                  </a:lnTo>
                  <a:lnTo>
                    <a:pt x="366" y="713"/>
                  </a:lnTo>
                  <a:lnTo>
                    <a:pt x="338" y="688"/>
                  </a:lnTo>
                  <a:lnTo>
                    <a:pt x="314" y="659"/>
                  </a:lnTo>
                  <a:lnTo>
                    <a:pt x="299" y="630"/>
                  </a:lnTo>
                  <a:lnTo>
                    <a:pt x="296" y="651"/>
                  </a:lnTo>
                  <a:lnTo>
                    <a:pt x="285" y="688"/>
                  </a:lnTo>
                  <a:lnTo>
                    <a:pt x="275" y="727"/>
                  </a:lnTo>
                  <a:lnTo>
                    <a:pt x="264" y="778"/>
                  </a:lnTo>
                  <a:lnTo>
                    <a:pt x="250" y="825"/>
                  </a:lnTo>
                  <a:lnTo>
                    <a:pt x="239" y="872"/>
                  </a:lnTo>
                  <a:lnTo>
                    <a:pt x="232" y="912"/>
                  </a:lnTo>
                  <a:lnTo>
                    <a:pt x="225" y="941"/>
                  </a:lnTo>
                  <a:lnTo>
                    <a:pt x="222" y="956"/>
                  </a:lnTo>
                  <a:lnTo>
                    <a:pt x="222" y="963"/>
                  </a:lnTo>
                  <a:lnTo>
                    <a:pt x="229" y="974"/>
                  </a:lnTo>
                  <a:lnTo>
                    <a:pt x="239" y="977"/>
                  </a:lnTo>
                  <a:lnTo>
                    <a:pt x="264" y="981"/>
                  </a:lnTo>
                  <a:lnTo>
                    <a:pt x="303" y="985"/>
                  </a:lnTo>
                  <a:lnTo>
                    <a:pt x="314" y="985"/>
                  </a:lnTo>
                  <a:lnTo>
                    <a:pt x="321" y="985"/>
                  </a:lnTo>
                  <a:lnTo>
                    <a:pt x="331" y="985"/>
                  </a:lnTo>
                  <a:lnTo>
                    <a:pt x="335" y="988"/>
                  </a:lnTo>
                  <a:lnTo>
                    <a:pt x="338" y="995"/>
                  </a:lnTo>
                  <a:lnTo>
                    <a:pt x="338" y="1003"/>
                  </a:lnTo>
                  <a:lnTo>
                    <a:pt x="338" y="1014"/>
                  </a:lnTo>
                  <a:lnTo>
                    <a:pt x="335" y="1021"/>
                  </a:lnTo>
                  <a:lnTo>
                    <a:pt x="331" y="1028"/>
                  </a:lnTo>
                  <a:lnTo>
                    <a:pt x="328" y="1028"/>
                  </a:lnTo>
                  <a:lnTo>
                    <a:pt x="321" y="1032"/>
                  </a:lnTo>
                  <a:lnTo>
                    <a:pt x="314" y="1032"/>
                  </a:lnTo>
                  <a:lnTo>
                    <a:pt x="310" y="1032"/>
                  </a:lnTo>
                  <a:lnTo>
                    <a:pt x="232" y="1028"/>
                  </a:lnTo>
                  <a:lnTo>
                    <a:pt x="151" y="1028"/>
                  </a:lnTo>
                  <a:lnTo>
                    <a:pt x="88" y="1028"/>
                  </a:lnTo>
                  <a:lnTo>
                    <a:pt x="21" y="1032"/>
                  </a:lnTo>
                  <a:lnTo>
                    <a:pt x="14" y="1032"/>
                  </a:lnTo>
                  <a:lnTo>
                    <a:pt x="7" y="1028"/>
                  </a:lnTo>
                  <a:lnTo>
                    <a:pt x="3" y="1021"/>
                  </a:lnTo>
                  <a:lnTo>
                    <a:pt x="0" y="1014"/>
                  </a:lnTo>
                  <a:lnTo>
                    <a:pt x="3" y="1003"/>
                  </a:lnTo>
                  <a:lnTo>
                    <a:pt x="3" y="995"/>
                  </a:lnTo>
                  <a:lnTo>
                    <a:pt x="10" y="988"/>
                  </a:lnTo>
                  <a:lnTo>
                    <a:pt x="14" y="985"/>
                  </a:lnTo>
                  <a:lnTo>
                    <a:pt x="21" y="985"/>
                  </a:lnTo>
                  <a:lnTo>
                    <a:pt x="28" y="985"/>
                  </a:lnTo>
                  <a:lnTo>
                    <a:pt x="35" y="985"/>
                  </a:lnTo>
                  <a:lnTo>
                    <a:pt x="70" y="981"/>
                  </a:lnTo>
                  <a:lnTo>
                    <a:pt x="95" y="977"/>
                  </a:lnTo>
                  <a:lnTo>
                    <a:pt x="105" y="963"/>
                  </a:lnTo>
                  <a:lnTo>
                    <a:pt x="116" y="945"/>
                  </a:lnTo>
                  <a:lnTo>
                    <a:pt x="123" y="916"/>
                  </a:lnTo>
                  <a:lnTo>
                    <a:pt x="123" y="916"/>
                  </a:lnTo>
                  <a:lnTo>
                    <a:pt x="299" y="191"/>
                  </a:lnTo>
                  <a:lnTo>
                    <a:pt x="306" y="166"/>
                  </a:lnTo>
                  <a:lnTo>
                    <a:pt x="310" y="141"/>
                  </a:lnTo>
                  <a:lnTo>
                    <a:pt x="310" y="108"/>
                  </a:lnTo>
                  <a:lnTo>
                    <a:pt x="306" y="72"/>
                  </a:lnTo>
                  <a:lnTo>
                    <a:pt x="296" y="50"/>
                  </a:lnTo>
                  <a:lnTo>
                    <a:pt x="282" y="36"/>
                  </a:lnTo>
                  <a:lnTo>
                    <a:pt x="264" y="36"/>
                  </a:lnTo>
                  <a:lnTo>
                    <a:pt x="232" y="43"/>
                  </a:lnTo>
                  <a:lnTo>
                    <a:pt x="204" y="68"/>
                  </a:lnTo>
                  <a:lnTo>
                    <a:pt x="183" y="108"/>
                  </a:lnTo>
                  <a:lnTo>
                    <a:pt x="162" y="162"/>
                  </a:lnTo>
                  <a:lnTo>
                    <a:pt x="144" y="228"/>
                  </a:lnTo>
                  <a:lnTo>
                    <a:pt x="141" y="242"/>
                  </a:lnTo>
                  <a:lnTo>
                    <a:pt x="137" y="253"/>
                  </a:lnTo>
                  <a:lnTo>
                    <a:pt x="137" y="257"/>
                  </a:lnTo>
                  <a:lnTo>
                    <a:pt x="134" y="260"/>
                  </a:lnTo>
                  <a:lnTo>
                    <a:pt x="130" y="264"/>
                  </a:lnTo>
                  <a:lnTo>
                    <a:pt x="123" y="264"/>
                  </a:lnTo>
                  <a:lnTo>
                    <a:pt x="119" y="264"/>
                  </a:lnTo>
                  <a:lnTo>
                    <a:pt x="116" y="264"/>
                  </a:lnTo>
                  <a:lnTo>
                    <a:pt x="112" y="264"/>
                  </a:lnTo>
                  <a:lnTo>
                    <a:pt x="109" y="264"/>
                  </a:lnTo>
                  <a:lnTo>
                    <a:pt x="105" y="260"/>
                  </a:lnTo>
                  <a:lnTo>
                    <a:pt x="102" y="257"/>
                  </a:lnTo>
                  <a:lnTo>
                    <a:pt x="102" y="249"/>
                  </a:lnTo>
                  <a:lnTo>
                    <a:pt x="102" y="235"/>
                  </a:lnTo>
                  <a:lnTo>
                    <a:pt x="109" y="206"/>
                  </a:lnTo>
                  <a:lnTo>
                    <a:pt x="119" y="170"/>
                  </a:lnTo>
                  <a:lnTo>
                    <a:pt x="134" y="130"/>
                  </a:lnTo>
                  <a:lnTo>
                    <a:pt x="148" y="90"/>
                  </a:lnTo>
                  <a:lnTo>
                    <a:pt x="158" y="72"/>
                  </a:lnTo>
                  <a:lnTo>
                    <a:pt x="176" y="47"/>
                  </a:lnTo>
                  <a:lnTo>
                    <a:pt x="197" y="21"/>
                  </a:lnTo>
                  <a:lnTo>
                    <a:pt x="229" y="7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5526" y="2817"/>
              <a:ext cx="282" cy="601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47" y="10"/>
                </a:cxn>
                <a:cxn ang="0">
                  <a:pos x="272" y="32"/>
                </a:cxn>
                <a:cxn ang="0">
                  <a:pos x="282" y="65"/>
                </a:cxn>
                <a:cxn ang="0">
                  <a:pos x="282" y="72"/>
                </a:cxn>
                <a:cxn ang="0">
                  <a:pos x="282" y="79"/>
                </a:cxn>
                <a:cxn ang="0">
                  <a:pos x="279" y="90"/>
                </a:cxn>
                <a:cxn ang="0">
                  <a:pos x="272" y="105"/>
                </a:cxn>
                <a:cxn ang="0">
                  <a:pos x="60" y="579"/>
                </a:cxn>
                <a:cxn ang="0">
                  <a:pos x="56" y="590"/>
                </a:cxn>
                <a:cxn ang="0">
                  <a:pos x="53" y="594"/>
                </a:cxn>
                <a:cxn ang="0">
                  <a:pos x="49" y="597"/>
                </a:cxn>
                <a:cxn ang="0">
                  <a:pos x="49" y="601"/>
                </a:cxn>
                <a:cxn ang="0">
                  <a:pos x="42" y="601"/>
                </a:cxn>
                <a:cxn ang="0">
                  <a:pos x="39" y="597"/>
                </a:cxn>
                <a:cxn ang="0">
                  <a:pos x="28" y="597"/>
                </a:cxn>
                <a:cxn ang="0">
                  <a:pos x="21" y="594"/>
                </a:cxn>
                <a:cxn ang="0">
                  <a:pos x="10" y="586"/>
                </a:cxn>
                <a:cxn ang="0">
                  <a:pos x="3" y="579"/>
                </a:cxn>
                <a:cxn ang="0">
                  <a:pos x="0" y="575"/>
                </a:cxn>
                <a:cxn ang="0">
                  <a:pos x="3" y="572"/>
                </a:cxn>
                <a:cxn ang="0">
                  <a:pos x="3" y="565"/>
                </a:cxn>
                <a:cxn ang="0">
                  <a:pos x="3" y="557"/>
                </a:cxn>
                <a:cxn ang="0">
                  <a:pos x="7" y="554"/>
                </a:cxn>
                <a:cxn ang="0">
                  <a:pos x="152" y="58"/>
                </a:cxn>
                <a:cxn ang="0">
                  <a:pos x="159" y="39"/>
                </a:cxn>
                <a:cxn ang="0">
                  <a:pos x="173" y="21"/>
                </a:cxn>
                <a:cxn ang="0">
                  <a:pos x="190" y="7"/>
                </a:cxn>
                <a:cxn ang="0">
                  <a:pos x="215" y="0"/>
                </a:cxn>
              </a:cxnLst>
              <a:rect l="0" t="0" r="r" b="b"/>
              <a:pathLst>
                <a:path w="282" h="601">
                  <a:moveTo>
                    <a:pt x="215" y="0"/>
                  </a:moveTo>
                  <a:lnTo>
                    <a:pt x="247" y="10"/>
                  </a:lnTo>
                  <a:lnTo>
                    <a:pt x="272" y="32"/>
                  </a:lnTo>
                  <a:lnTo>
                    <a:pt x="282" y="65"/>
                  </a:lnTo>
                  <a:lnTo>
                    <a:pt x="282" y="72"/>
                  </a:lnTo>
                  <a:lnTo>
                    <a:pt x="282" y="79"/>
                  </a:lnTo>
                  <a:lnTo>
                    <a:pt x="279" y="90"/>
                  </a:lnTo>
                  <a:lnTo>
                    <a:pt x="272" y="105"/>
                  </a:lnTo>
                  <a:lnTo>
                    <a:pt x="60" y="579"/>
                  </a:lnTo>
                  <a:lnTo>
                    <a:pt x="56" y="590"/>
                  </a:lnTo>
                  <a:lnTo>
                    <a:pt x="53" y="594"/>
                  </a:lnTo>
                  <a:lnTo>
                    <a:pt x="49" y="597"/>
                  </a:lnTo>
                  <a:lnTo>
                    <a:pt x="49" y="601"/>
                  </a:lnTo>
                  <a:lnTo>
                    <a:pt x="42" y="601"/>
                  </a:lnTo>
                  <a:lnTo>
                    <a:pt x="39" y="597"/>
                  </a:lnTo>
                  <a:lnTo>
                    <a:pt x="28" y="597"/>
                  </a:lnTo>
                  <a:lnTo>
                    <a:pt x="21" y="594"/>
                  </a:lnTo>
                  <a:lnTo>
                    <a:pt x="10" y="586"/>
                  </a:lnTo>
                  <a:lnTo>
                    <a:pt x="3" y="579"/>
                  </a:lnTo>
                  <a:lnTo>
                    <a:pt x="0" y="575"/>
                  </a:lnTo>
                  <a:lnTo>
                    <a:pt x="3" y="572"/>
                  </a:lnTo>
                  <a:lnTo>
                    <a:pt x="3" y="565"/>
                  </a:lnTo>
                  <a:lnTo>
                    <a:pt x="3" y="557"/>
                  </a:lnTo>
                  <a:lnTo>
                    <a:pt x="7" y="554"/>
                  </a:lnTo>
                  <a:lnTo>
                    <a:pt x="152" y="58"/>
                  </a:lnTo>
                  <a:lnTo>
                    <a:pt x="159" y="39"/>
                  </a:lnTo>
                  <a:lnTo>
                    <a:pt x="173" y="21"/>
                  </a:lnTo>
                  <a:lnTo>
                    <a:pt x="190" y="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 noEditPoints="1"/>
            </p:cNvSpPr>
            <p:nvPr/>
          </p:nvSpPr>
          <p:spPr bwMode="auto">
            <a:xfrm>
              <a:off x="6002" y="2831"/>
              <a:ext cx="367" cy="1630"/>
            </a:xfrm>
            <a:custGeom>
              <a:avLst/>
              <a:gdLst/>
              <a:ahLst/>
              <a:cxnLst>
                <a:cxn ang="0">
                  <a:pos x="367" y="815"/>
                </a:cxn>
                <a:cxn ang="0">
                  <a:pos x="367" y="815"/>
                </a:cxn>
                <a:cxn ang="0">
                  <a:pos x="367" y="815"/>
                </a:cxn>
                <a:cxn ang="0">
                  <a:pos x="367" y="815"/>
                </a:cxn>
                <a:cxn ang="0">
                  <a:pos x="18" y="0"/>
                </a:cxn>
                <a:cxn ang="0">
                  <a:pos x="32" y="7"/>
                </a:cxn>
                <a:cxn ang="0">
                  <a:pos x="57" y="29"/>
                </a:cxn>
                <a:cxn ang="0">
                  <a:pos x="92" y="58"/>
                </a:cxn>
                <a:cxn ang="0">
                  <a:pos x="131" y="105"/>
                </a:cxn>
                <a:cxn ang="0">
                  <a:pos x="177" y="159"/>
                </a:cxn>
                <a:cxn ang="0">
                  <a:pos x="222" y="228"/>
                </a:cxn>
                <a:cxn ang="0">
                  <a:pos x="265" y="308"/>
                </a:cxn>
                <a:cxn ang="0">
                  <a:pos x="307" y="420"/>
                </a:cxn>
                <a:cxn ang="0">
                  <a:pos x="339" y="529"/>
                </a:cxn>
                <a:cxn ang="0">
                  <a:pos x="357" y="634"/>
                </a:cxn>
                <a:cxn ang="0">
                  <a:pos x="367" y="732"/>
                </a:cxn>
                <a:cxn ang="0">
                  <a:pos x="367" y="815"/>
                </a:cxn>
                <a:cxn ang="0">
                  <a:pos x="364" y="924"/>
                </a:cxn>
                <a:cxn ang="0">
                  <a:pos x="349" y="1047"/>
                </a:cxn>
                <a:cxn ang="0">
                  <a:pos x="318" y="1177"/>
                </a:cxn>
                <a:cxn ang="0">
                  <a:pos x="268" y="1311"/>
                </a:cxn>
                <a:cxn ang="0">
                  <a:pos x="233" y="1384"/>
                </a:cxn>
                <a:cxn ang="0">
                  <a:pos x="191" y="1449"/>
                </a:cxn>
                <a:cxn ang="0">
                  <a:pos x="152" y="1503"/>
                </a:cxn>
                <a:cxn ang="0">
                  <a:pos x="113" y="1547"/>
                </a:cxn>
                <a:cxn ang="0">
                  <a:pos x="78" y="1583"/>
                </a:cxn>
                <a:cxn ang="0">
                  <a:pos x="50" y="1608"/>
                </a:cxn>
                <a:cxn ang="0">
                  <a:pos x="28" y="1623"/>
                </a:cxn>
                <a:cxn ang="0">
                  <a:pos x="18" y="1630"/>
                </a:cxn>
                <a:cxn ang="0">
                  <a:pos x="7" y="1626"/>
                </a:cxn>
                <a:cxn ang="0">
                  <a:pos x="4" y="1619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0" y="1608"/>
                </a:cxn>
                <a:cxn ang="0">
                  <a:pos x="4" y="1605"/>
                </a:cxn>
                <a:cxn ang="0">
                  <a:pos x="7" y="1597"/>
                </a:cxn>
                <a:cxn ang="0">
                  <a:pos x="14" y="1594"/>
                </a:cxn>
                <a:cxn ang="0">
                  <a:pos x="21" y="1586"/>
                </a:cxn>
                <a:cxn ang="0">
                  <a:pos x="99" y="1492"/>
                </a:cxn>
                <a:cxn ang="0">
                  <a:pos x="159" y="1391"/>
                </a:cxn>
                <a:cxn ang="0">
                  <a:pos x="205" y="1282"/>
                </a:cxn>
                <a:cxn ang="0">
                  <a:pos x="240" y="1170"/>
                </a:cxn>
                <a:cxn ang="0">
                  <a:pos x="261" y="1054"/>
                </a:cxn>
                <a:cxn ang="0">
                  <a:pos x="272" y="934"/>
                </a:cxn>
                <a:cxn ang="0">
                  <a:pos x="275" y="815"/>
                </a:cxn>
                <a:cxn ang="0">
                  <a:pos x="272" y="674"/>
                </a:cxn>
                <a:cxn ang="0">
                  <a:pos x="254" y="543"/>
                </a:cxn>
                <a:cxn ang="0">
                  <a:pos x="229" y="424"/>
                </a:cxn>
                <a:cxn ang="0">
                  <a:pos x="194" y="315"/>
                </a:cxn>
                <a:cxn ang="0">
                  <a:pos x="148" y="217"/>
                </a:cxn>
                <a:cxn ang="0">
                  <a:pos x="92" y="130"/>
                </a:cxn>
                <a:cxn ang="0">
                  <a:pos x="28" y="54"/>
                </a:cxn>
                <a:cxn ang="0">
                  <a:pos x="18" y="44"/>
                </a:cxn>
                <a:cxn ang="0">
                  <a:pos x="11" y="36"/>
                </a:cxn>
                <a:cxn ang="0">
                  <a:pos x="7" y="29"/>
                </a:cxn>
                <a:cxn ang="0">
                  <a:pos x="4" y="2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4" y="11"/>
                </a:cxn>
                <a:cxn ang="0">
                  <a:pos x="7" y="4"/>
                </a:cxn>
                <a:cxn ang="0">
                  <a:pos x="18" y="0"/>
                </a:cxn>
              </a:cxnLst>
              <a:rect l="0" t="0" r="r" b="b"/>
              <a:pathLst>
                <a:path w="367" h="1630">
                  <a:moveTo>
                    <a:pt x="367" y="815"/>
                  </a:moveTo>
                  <a:lnTo>
                    <a:pt x="367" y="815"/>
                  </a:lnTo>
                  <a:lnTo>
                    <a:pt x="367" y="815"/>
                  </a:lnTo>
                  <a:lnTo>
                    <a:pt x="367" y="815"/>
                  </a:lnTo>
                  <a:close/>
                  <a:moveTo>
                    <a:pt x="18" y="0"/>
                  </a:moveTo>
                  <a:lnTo>
                    <a:pt x="32" y="7"/>
                  </a:lnTo>
                  <a:lnTo>
                    <a:pt x="57" y="29"/>
                  </a:lnTo>
                  <a:lnTo>
                    <a:pt x="92" y="58"/>
                  </a:lnTo>
                  <a:lnTo>
                    <a:pt x="131" y="105"/>
                  </a:lnTo>
                  <a:lnTo>
                    <a:pt x="177" y="159"/>
                  </a:lnTo>
                  <a:lnTo>
                    <a:pt x="222" y="228"/>
                  </a:lnTo>
                  <a:lnTo>
                    <a:pt x="265" y="308"/>
                  </a:lnTo>
                  <a:lnTo>
                    <a:pt x="307" y="420"/>
                  </a:lnTo>
                  <a:lnTo>
                    <a:pt x="339" y="529"/>
                  </a:lnTo>
                  <a:lnTo>
                    <a:pt x="357" y="634"/>
                  </a:lnTo>
                  <a:lnTo>
                    <a:pt x="367" y="732"/>
                  </a:lnTo>
                  <a:lnTo>
                    <a:pt x="367" y="815"/>
                  </a:lnTo>
                  <a:lnTo>
                    <a:pt x="364" y="924"/>
                  </a:lnTo>
                  <a:lnTo>
                    <a:pt x="349" y="1047"/>
                  </a:lnTo>
                  <a:lnTo>
                    <a:pt x="318" y="1177"/>
                  </a:lnTo>
                  <a:lnTo>
                    <a:pt x="268" y="1311"/>
                  </a:lnTo>
                  <a:lnTo>
                    <a:pt x="233" y="1384"/>
                  </a:lnTo>
                  <a:lnTo>
                    <a:pt x="191" y="1449"/>
                  </a:lnTo>
                  <a:lnTo>
                    <a:pt x="152" y="1503"/>
                  </a:lnTo>
                  <a:lnTo>
                    <a:pt x="113" y="1547"/>
                  </a:lnTo>
                  <a:lnTo>
                    <a:pt x="78" y="1583"/>
                  </a:lnTo>
                  <a:lnTo>
                    <a:pt x="50" y="1608"/>
                  </a:lnTo>
                  <a:lnTo>
                    <a:pt x="28" y="1623"/>
                  </a:lnTo>
                  <a:lnTo>
                    <a:pt x="18" y="1630"/>
                  </a:lnTo>
                  <a:lnTo>
                    <a:pt x="7" y="1626"/>
                  </a:lnTo>
                  <a:lnTo>
                    <a:pt x="4" y="1619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0" y="1608"/>
                  </a:lnTo>
                  <a:lnTo>
                    <a:pt x="4" y="1605"/>
                  </a:lnTo>
                  <a:lnTo>
                    <a:pt x="7" y="1597"/>
                  </a:lnTo>
                  <a:lnTo>
                    <a:pt x="14" y="1594"/>
                  </a:lnTo>
                  <a:lnTo>
                    <a:pt x="21" y="1586"/>
                  </a:lnTo>
                  <a:lnTo>
                    <a:pt x="99" y="1492"/>
                  </a:lnTo>
                  <a:lnTo>
                    <a:pt x="159" y="1391"/>
                  </a:lnTo>
                  <a:lnTo>
                    <a:pt x="205" y="1282"/>
                  </a:lnTo>
                  <a:lnTo>
                    <a:pt x="240" y="1170"/>
                  </a:lnTo>
                  <a:lnTo>
                    <a:pt x="261" y="1054"/>
                  </a:lnTo>
                  <a:lnTo>
                    <a:pt x="272" y="934"/>
                  </a:lnTo>
                  <a:lnTo>
                    <a:pt x="275" y="815"/>
                  </a:lnTo>
                  <a:lnTo>
                    <a:pt x="272" y="674"/>
                  </a:lnTo>
                  <a:lnTo>
                    <a:pt x="254" y="543"/>
                  </a:lnTo>
                  <a:lnTo>
                    <a:pt x="229" y="424"/>
                  </a:lnTo>
                  <a:lnTo>
                    <a:pt x="194" y="315"/>
                  </a:lnTo>
                  <a:lnTo>
                    <a:pt x="148" y="217"/>
                  </a:lnTo>
                  <a:lnTo>
                    <a:pt x="92" y="130"/>
                  </a:lnTo>
                  <a:lnTo>
                    <a:pt x="28" y="54"/>
                  </a:lnTo>
                  <a:lnTo>
                    <a:pt x="18" y="44"/>
                  </a:lnTo>
                  <a:lnTo>
                    <a:pt x="11" y="36"/>
                  </a:lnTo>
                  <a:lnTo>
                    <a:pt x="7" y="29"/>
                  </a:lnTo>
                  <a:lnTo>
                    <a:pt x="4" y="2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0" name="Freeform 30"/>
            <p:cNvSpPr>
              <a:spLocks noEditPoints="1"/>
            </p:cNvSpPr>
            <p:nvPr/>
          </p:nvSpPr>
          <p:spPr bwMode="auto">
            <a:xfrm>
              <a:off x="7075" y="3458"/>
              <a:ext cx="1055" cy="376"/>
            </a:xfrm>
            <a:custGeom>
              <a:avLst/>
              <a:gdLst/>
              <a:ahLst/>
              <a:cxnLst>
                <a:cxn ang="0">
                  <a:pos x="998" y="315"/>
                </a:cxn>
                <a:cxn ang="0">
                  <a:pos x="1019" y="315"/>
                </a:cxn>
                <a:cxn ang="0">
                  <a:pos x="1037" y="318"/>
                </a:cxn>
                <a:cxn ang="0">
                  <a:pos x="1048" y="326"/>
                </a:cxn>
                <a:cxn ang="0">
                  <a:pos x="1055" y="347"/>
                </a:cxn>
                <a:cxn ang="0">
                  <a:pos x="1048" y="365"/>
                </a:cxn>
                <a:cxn ang="0">
                  <a:pos x="1037" y="373"/>
                </a:cxn>
                <a:cxn ang="0">
                  <a:pos x="1019" y="376"/>
                </a:cxn>
                <a:cxn ang="0">
                  <a:pos x="1002" y="376"/>
                </a:cxn>
                <a:cxn ang="0">
                  <a:pos x="42" y="376"/>
                </a:cxn>
                <a:cxn ang="0">
                  <a:pos x="24" y="376"/>
                </a:cxn>
                <a:cxn ang="0">
                  <a:pos x="10" y="369"/>
                </a:cxn>
                <a:cxn ang="0">
                  <a:pos x="0" y="358"/>
                </a:cxn>
                <a:cxn ang="0">
                  <a:pos x="0" y="336"/>
                </a:cxn>
                <a:cxn ang="0">
                  <a:pos x="10" y="322"/>
                </a:cxn>
                <a:cxn ang="0">
                  <a:pos x="24" y="315"/>
                </a:cxn>
                <a:cxn ang="0">
                  <a:pos x="42" y="315"/>
                </a:cxn>
                <a:cxn ang="0">
                  <a:pos x="53" y="0"/>
                </a:cxn>
                <a:cxn ang="0">
                  <a:pos x="1009" y="0"/>
                </a:cxn>
                <a:cxn ang="0">
                  <a:pos x="1027" y="0"/>
                </a:cxn>
                <a:cxn ang="0">
                  <a:pos x="1044" y="7"/>
                </a:cxn>
                <a:cxn ang="0">
                  <a:pos x="1051" y="18"/>
                </a:cxn>
                <a:cxn ang="0">
                  <a:pos x="1051" y="39"/>
                </a:cxn>
                <a:cxn ang="0">
                  <a:pos x="1044" y="54"/>
                </a:cxn>
                <a:cxn ang="0">
                  <a:pos x="1027" y="61"/>
                </a:cxn>
                <a:cxn ang="0">
                  <a:pos x="1009" y="61"/>
                </a:cxn>
                <a:cxn ang="0">
                  <a:pos x="53" y="61"/>
                </a:cxn>
                <a:cxn ang="0">
                  <a:pos x="35" y="61"/>
                </a:cxn>
                <a:cxn ang="0">
                  <a:pos x="17" y="58"/>
                </a:cxn>
                <a:cxn ang="0">
                  <a:pos x="3" y="47"/>
                </a:cxn>
                <a:cxn ang="0">
                  <a:pos x="0" y="29"/>
                </a:cxn>
                <a:cxn ang="0">
                  <a:pos x="3" y="11"/>
                </a:cxn>
                <a:cxn ang="0">
                  <a:pos x="17" y="3"/>
                </a:cxn>
                <a:cxn ang="0">
                  <a:pos x="35" y="0"/>
                </a:cxn>
                <a:cxn ang="0">
                  <a:pos x="53" y="0"/>
                </a:cxn>
              </a:cxnLst>
              <a:rect l="0" t="0" r="r" b="b"/>
              <a:pathLst>
                <a:path w="1055" h="376">
                  <a:moveTo>
                    <a:pt x="53" y="315"/>
                  </a:moveTo>
                  <a:lnTo>
                    <a:pt x="998" y="315"/>
                  </a:lnTo>
                  <a:lnTo>
                    <a:pt x="1009" y="315"/>
                  </a:lnTo>
                  <a:lnTo>
                    <a:pt x="1019" y="315"/>
                  </a:lnTo>
                  <a:lnTo>
                    <a:pt x="1027" y="315"/>
                  </a:lnTo>
                  <a:lnTo>
                    <a:pt x="1037" y="318"/>
                  </a:lnTo>
                  <a:lnTo>
                    <a:pt x="1044" y="322"/>
                  </a:lnTo>
                  <a:lnTo>
                    <a:pt x="1048" y="326"/>
                  </a:lnTo>
                  <a:lnTo>
                    <a:pt x="1051" y="336"/>
                  </a:lnTo>
                  <a:lnTo>
                    <a:pt x="1055" y="347"/>
                  </a:lnTo>
                  <a:lnTo>
                    <a:pt x="1051" y="358"/>
                  </a:lnTo>
                  <a:lnTo>
                    <a:pt x="1048" y="365"/>
                  </a:lnTo>
                  <a:lnTo>
                    <a:pt x="1044" y="369"/>
                  </a:lnTo>
                  <a:lnTo>
                    <a:pt x="1037" y="373"/>
                  </a:lnTo>
                  <a:lnTo>
                    <a:pt x="1027" y="376"/>
                  </a:lnTo>
                  <a:lnTo>
                    <a:pt x="1019" y="376"/>
                  </a:lnTo>
                  <a:lnTo>
                    <a:pt x="1009" y="376"/>
                  </a:lnTo>
                  <a:lnTo>
                    <a:pt x="1002" y="376"/>
                  </a:lnTo>
                  <a:lnTo>
                    <a:pt x="53" y="376"/>
                  </a:lnTo>
                  <a:lnTo>
                    <a:pt x="42" y="376"/>
                  </a:lnTo>
                  <a:lnTo>
                    <a:pt x="35" y="376"/>
                  </a:lnTo>
                  <a:lnTo>
                    <a:pt x="24" y="376"/>
                  </a:lnTo>
                  <a:lnTo>
                    <a:pt x="17" y="373"/>
                  </a:lnTo>
                  <a:lnTo>
                    <a:pt x="10" y="369"/>
                  </a:lnTo>
                  <a:lnTo>
                    <a:pt x="3" y="365"/>
                  </a:lnTo>
                  <a:lnTo>
                    <a:pt x="0" y="358"/>
                  </a:lnTo>
                  <a:lnTo>
                    <a:pt x="0" y="347"/>
                  </a:lnTo>
                  <a:lnTo>
                    <a:pt x="0" y="336"/>
                  </a:lnTo>
                  <a:lnTo>
                    <a:pt x="3" y="326"/>
                  </a:lnTo>
                  <a:lnTo>
                    <a:pt x="10" y="322"/>
                  </a:lnTo>
                  <a:lnTo>
                    <a:pt x="17" y="318"/>
                  </a:lnTo>
                  <a:lnTo>
                    <a:pt x="24" y="315"/>
                  </a:lnTo>
                  <a:lnTo>
                    <a:pt x="35" y="315"/>
                  </a:lnTo>
                  <a:lnTo>
                    <a:pt x="42" y="315"/>
                  </a:lnTo>
                  <a:lnTo>
                    <a:pt x="53" y="315"/>
                  </a:lnTo>
                  <a:close/>
                  <a:moveTo>
                    <a:pt x="53" y="0"/>
                  </a:moveTo>
                  <a:lnTo>
                    <a:pt x="1002" y="0"/>
                  </a:lnTo>
                  <a:lnTo>
                    <a:pt x="1009" y="0"/>
                  </a:lnTo>
                  <a:lnTo>
                    <a:pt x="1019" y="0"/>
                  </a:lnTo>
                  <a:lnTo>
                    <a:pt x="1027" y="0"/>
                  </a:lnTo>
                  <a:lnTo>
                    <a:pt x="1037" y="3"/>
                  </a:lnTo>
                  <a:lnTo>
                    <a:pt x="1044" y="7"/>
                  </a:lnTo>
                  <a:lnTo>
                    <a:pt x="1048" y="11"/>
                  </a:lnTo>
                  <a:lnTo>
                    <a:pt x="1051" y="18"/>
                  </a:lnTo>
                  <a:lnTo>
                    <a:pt x="1055" y="29"/>
                  </a:lnTo>
                  <a:lnTo>
                    <a:pt x="1051" y="39"/>
                  </a:lnTo>
                  <a:lnTo>
                    <a:pt x="1048" y="47"/>
                  </a:lnTo>
                  <a:lnTo>
                    <a:pt x="1044" y="54"/>
                  </a:lnTo>
                  <a:lnTo>
                    <a:pt x="1037" y="58"/>
                  </a:lnTo>
                  <a:lnTo>
                    <a:pt x="1027" y="61"/>
                  </a:lnTo>
                  <a:lnTo>
                    <a:pt x="1019" y="61"/>
                  </a:lnTo>
                  <a:lnTo>
                    <a:pt x="1009" y="61"/>
                  </a:lnTo>
                  <a:lnTo>
                    <a:pt x="998" y="61"/>
                  </a:lnTo>
                  <a:lnTo>
                    <a:pt x="53" y="61"/>
                  </a:lnTo>
                  <a:lnTo>
                    <a:pt x="42" y="61"/>
                  </a:lnTo>
                  <a:lnTo>
                    <a:pt x="35" y="61"/>
                  </a:lnTo>
                  <a:lnTo>
                    <a:pt x="24" y="61"/>
                  </a:lnTo>
                  <a:lnTo>
                    <a:pt x="17" y="58"/>
                  </a:lnTo>
                  <a:lnTo>
                    <a:pt x="10" y="54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10" y="7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1" name="Freeform 31"/>
            <p:cNvSpPr>
              <a:spLocks/>
            </p:cNvSpPr>
            <p:nvPr/>
          </p:nvSpPr>
          <p:spPr bwMode="auto">
            <a:xfrm>
              <a:off x="8694" y="3335"/>
              <a:ext cx="861" cy="1068"/>
            </a:xfrm>
            <a:custGeom>
              <a:avLst/>
              <a:gdLst/>
              <a:ahLst/>
              <a:cxnLst>
                <a:cxn ang="0">
                  <a:pos x="321" y="3"/>
                </a:cxn>
                <a:cxn ang="0">
                  <a:pos x="343" y="28"/>
                </a:cxn>
                <a:cxn ang="0">
                  <a:pos x="335" y="83"/>
                </a:cxn>
                <a:cxn ang="0">
                  <a:pos x="321" y="148"/>
                </a:cxn>
                <a:cxn ang="0">
                  <a:pos x="230" y="557"/>
                </a:cxn>
                <a:cxn ang="0">
                  <a:pos x="275" y="677"/>
                </a:cxn>
                <a:cxn ang="0">
                  <a:pos x="403" y="691"/>
                </a:cxn>
                <a:cxn ang="0">
                  <a:pos x="515" y="608"/>
                </a:cxn>
                <a:cxn ang="0">
                  <a:pos x="554" y="543"/>
                </a:cxn>
                <a:cxn ang="0">
                  <a:pos x="582" y="434"/>
                </a:cxn>
                <a:cxn ang="0">
                  <a:pos x="681" y="47"/>
                </a:cxn>
                <a:cxn ang="0">
                  <a:pos x="727" y="18"/>
                </a:cxn>
                <a:cxn ang="0">
                  <a:pos x="755" y="21"/>
                </a:cxn>
                <a:cxn ang="0">
                  <a:pos x="777" y="47"/>
                </a:cxn>
                <a:cxn ang="0">
                  <a:pos x="769" y="105"/>
                </a:cxn>
                <a:cxn ang="0">
                  <a:pos x="752" y="195"/>
                </a:cxn>
                <a:cxn ang="0">
                  <a:pos x="731" y="278"/>
                </a:cxn>
                <a:cxn ang="0">
                  <a:pos x="664" y="550"/>
                </a:cxn>
                <a:cxn ang="0">
                  <a:pos x="653" y="644"/>
                </a:cxn>
                <a:cxn ang="0">
                  <a:pos x="678" y="695"/>
                </a:cxn>
                <a:cxn ang="0">
                  <a:pos x="755" y="670"/>
                </a:cxn>
                <a:cxn ang="0">
                  <a:pos x="808" y="550"/>
                </a:cxn>
                <a:cxn ang="0">
                  <a:pos x="826" y="478"/>
                </a:cxn>
                <a:cxn ang="0">
                  <a:pos x="844" y="470"/>
                </a:cxn>
                <a:cxn ang="0">
                  <a:pos x="854" y="470"/>
                </a:cxn>
                <a:cxn ang="0">
                  <a:pos x="861" y="485"/>
                </a:cxn>
                <a:cxn ang="0">
                  <a:pos x="844" y="564"/>
                </a:cxn>
                <a:cxn ang="0">
                  <a:pos x="794" y="680"/>
                </a:cxn>
                <a:cxn ang="0">
                  <a:pos x="699" y="735"/>
                </a:cxn>
                <a:cxn ang="0">
                  <a:pos x="572" y="666"/>
                </a:cxn>
                <a:cxn ang="0">
                  <a:pos x="508" y="666"/>
                </a:cxn>
                <a:cxn ang="0">
                  <a:pos x="395" y="731"/>
                </a:cxn>
                <a:cxn ang="0">
                  <a:pos x="272" y="727"/>
                </a:cxn>
                <a:cxn ang="0">
                  <a:pos x="166" y="782"/>
                </a:cxn>
                <a:cxn ang="0">
                  <a:pos x="120" y="970"/>
                </a:cxn>
                <a:cxn ang="0">
                  <a:pos x="103" y="1035"/>
                </a:cxn>
                <a:cxn ang="0">
                  <a:pos x="85" y="1053"/>
                </a:cxn>
                <a:cxn ang="0">
                  <a:pos x="46" y="1068"/>
                </a:cxn>
                <a:cxn ang="0">
                  <a:pos x="11" y="1050"/>
                </a:cxn>
                <a:cxn ang="0">
                  <a:pos x="0" y="1024"/>
                </a:cxn>
                <a:cxn ang="0">
                  <a:pos x="4" y="1010"/>
                </a:cxn>
                <a:cxn ang="0">
                  <a:pos x="247" y="28"/>
                </a:cxn>
                <a:cxn ang="0">
                  <a:pos x="293" y="0"/>
                </a:cxn>
              </a:cxnLst>
              <a:rect l="0" t="0" r="r" b="b"/>
              <a:pathLst>
                <a:path w="861" h="1068">
                  <a:moveTo>
                    <a:pt x="300" y="0"/>
                  </a:moveTo>
                  <a:lnTo>
                    <a:pt x="311" y="0"/>
                  </a:lnTo>
                  <a:lnTo>
                    <a:pt x="321" y="3"/>
                  </a:lnTo>
                  <a:lnTo>
                    <a:pt x="332" y="10"/>
                  </a:lnTo>
                  <a:lnTo>
                    <a:pt x="339" y="18"/>
                  </a:lnTo>
                  <a:lnTo>
                    <a:pt x="343" y="28"/>
                  </a:lnTo>
                  <a:lnTo>
                    <a:pt x="346" y="43"/>
                  </a:lnTo>
                  <a:lnTo>
                    <a:pt x="343" y="57"/>
                  </a:lnTo>
                  <a:lnTo>
                    <a:pt x="335" y="83"/>
                  </a:lnTo>
                  <a:lnTo>
                    <a:pt x="328" y="115"/>
                  </a:lnTo>
                  <a:lnTo>
                    <a:pt x="321" y="148"/>
                  </a:lnTo>
                  <a:lnTo>
                    <a:pt x="321" y="148"/>
                  </a:lnTo>
                  <a:lnTo>
                    <a:pt x="254" y="420"/>
                  </a:lnTo>
                  <a:lnTo>
                    <a:pt x="240" y="488"/>
                  </a:lnTo>
                  <a:lnTo>
                    <a:pt x="230" y="557"/>
                  </a:lnTo>
                  <a:lnTo>
                    <a:pt x="237" y="608"/>
                  </a:lnTo>
                  <a:lnTo>
                    <a:pt x="251" y="644"/>
                  </a:lnTo>
                  <a:lnTo>
                    <a:pt x="275" y="677"/>
                  </a:lnTo>
                  <a:lnTo>
                    <a:pt x="307" y="695"/>
                  </a:lnTo>
                  <a:lnTo>
                    <a:pt x="350" y="698"/>
                  </a:lnTo>
                  <a:lnTo>
                    <a:pt x="403" y="691"/>
                  </a:lnTo>
                  <a:lnTo>
                    <a:pt x="448" y="670"/>
                  </a:lnTo>
                  <a:lnTo>
                    <a:pt x="484" y="641"/>
                  </a:lnTo>
                  <a:lnTo>
                    <a:pt x="515" y="608"/>
                  </a:lnTo>
                  <a:lnTo>
                    <a:pt x="537" y="579"/>
                  </a:lnTo>
                  <a:lnTo>
                    <a:pt x="551" y="554"/>
                  </a:lnTo>
                  <a:lnTo>
                    <a:pt x="554" y="543"/>
                  </a:lnTo>
                  <a:lnTo>
                    <a:pt x="561" y="521"/>
                  </a:lnTo>
                  <a:lnTo>
                    <a:pt x="572" y="485"/>
                  </a:lnTo>
                  <a:lnTo>
                    <a:pt x="582" y="434"/>
                  </a:lnTo>
                  <a:lnTo>
                    <a:pt x="597" y="376"/>
                  </a:lnTo>
                  <a:lnTo>
                    <a:pt x="671" y="72"/>
                  </a:lnTo>
                  <a:lnTo>
                    <a:pt x="681" y="47"/>
                  </a:lnTo>
                  <a:lnTo>
                    <a:pt x="695" y="28"/>
                  </a:lnTo>
                  <a:lnTo>
                    <a:pt x="713" y="21"/>
                  </a:lnTo>
                  <a:lnTo>
                    <a:pt x="727" y="18"/>
                  </a:lnTo>
                  <a:lnTo>
                    <a:pt x="734" y="18"/>
                  </a:lnTo>
                  <a:lnTo>
                    <a:pt x="745" y="18"/>
                  </a:lnTo>
                  <a:lnTo>
                    <a:pt x="755" y="21"/>
                  </a:lnTo>
                  <a:lnTo>
                    <a:pt x="766" y="28"/>
                  </a:lnTo>
                  <a:lnTo>
                    <a:pt x="773" y="36"/>
                  </a:lnTo>
                  <a:lnTo>
                    <a:pt x="777" y="47"/>
                  </a:lnTo>
                  <a:lnTo>
                    <a:pt x="780" y="61"/>
                  </a:lnTo>
                  <a:lnTo>
                    <a:pt x="777" y="76"/>
                  </a:lnTo>
                  <a:lnTo>
                    <a:pt x="769" y="105"/>
                  </a:lnTo>
                  <a:lnTo>
                    <a:pt x="762" y="137"/>
                  </a:lnTo>
                  <a:lnTo>
                    <a:pt x="759" y="170"/>
                  </a:lnTo>
                  <a:lnTo>
                    <a:pt x="752" y="195"/>
                  </a:lnTo>
                  <a:lnTo>
                    <a:pt x="741" y="224"/>
                  </a:lnTo>
                  <a:lnTo>
                    <a:pt x="734" y="257"/>
                  </a:lnTo>
                  <a:lnTo>
                    <a:pt x="731" y="278"/>
                  </a:lnTo>
                  <a:lnTo>
                    <a:pt x="685" y="456"/>
                  </a:lnTo>
                  <a:lnTo>
                    <a:pt x="674" y="503"/>
                  </a:lnTo>
                  <a:lnTo>
                    <a:pt x="664" y="550"/>
                  </a:lnTo>
                  <a:lnTo>
                    <a:pt x="657" y="593"/>
                  </a:lnTo>
                  <a:lnTo>
                    <a:pt x="653" y="626"/>
                  </a:lnTo>
                  <a:lnTo>
                    <a:pt x="653" y="644"/>
                  </a:lnTo>
                  <a:lnTo>
                    <a:pt x="657" y="666"/>
                  </a:lnTo>
                  <a:lnTo>
                    <a:pt x="664" y="684"/>
                  </a:lnTo>
                  <a:lnTo>
                    <a:pt x="678" y="695"/>
                  </a:lnTo>
                  <a:lnTo>
                    <a:pt x="699" y="698"/>
                  </a:lnTo>
                  <a:lnTo>
                    <a:pt x="731" y="691"/>
                  </a:lnTo>
                  <a:lnTo>
                    <a:pt x="755" y="670"/>
                  </a:lnTo>
                  <a:lnTo>
                    <a:pt x="777" y="637"/>
                  </a:lnTo>
                  <a:lnTo>
                    <a:pt x="794" y="597"/>
                  </a:lnTo>
                  <a:lnTo>
                    <a:pt x="808" y="550"/>
                  </a:lnTo>
                  <a:lnTo>
                    <a:pt x="822" y="499"/>
                  </a:lnTo>
                  <a:lnTo>
                    <a:pt x="826" y="485"/>
                  </a:lnTo>
                  <a:lnTo>
                    <a:pt x="826" y="478"/>
                  </a:lnTo>
                  <a:lnTo>
                    <a:pt x="829" y="474"/>
                  </a:lnTo>
                  <a:lnTo>
                    <a:pt x="836" y="470"/>
                  </a:lnTo>
                  <a:lnTo>
                    <a:pt x="844" y="470"/>
                  </a:lnTo>
                  <a:lnTo>
                    <a:pt x="847" y="470"/>
                  </a:lnTo>
                  <a:lnTo>
                    <a:pt x="851" y="470"/>
                  </a:lnTo>
                  <a:lnTo>
                    <a:pt x="854" y="470"/>
                  </a:lnTo>
                  <a:lnTo>
                    <a:pt x="858" y="474"/>
                  </a:lnTo>
                  <a:lnTo>
                    <a:pt x="861" y="478"/>
                  </a:lnTo>
                  <a:lnTo>
                    <a:pt x="861" y="485"/>
                  </a:lnTo>
                  <a:lnTo>
                    <a:pt x="861" y="496"/>
                  </a:lnTo>
                  <a:lnTo>
                    <a:pt x="854" y="525"/>
                  </a:lnTo>
                  <a:lnTo>
                    <a:pt x="844" y="564"/>
                  </a:lnTo>
                  <a:lnTo>
                    <a:pt x="829" y="608"/>
                  </a:lnTo>
                  <a:lnTo>
                    <a:pt x="815" y="644"/>
                  </a:lnTo>
                  <a:lnTo>
                    <a:pt x="794" y="680"/>
                  </a:lnTo>
                  <a:lnTo>
                    <a:pt x="766" y="709"/>
                  </a:lnTo>
                  <a:lnTo>
                    <a:pt x="734" y="727"/>
                  </a:lnTo>
                  <a:lnTo>
                    <a:pt x="699" y="735"/>
                  </a:lnTo>
                  <a:lnTo>
                    <a:pt x="646" y="727"/>
                  </a:lnTo>
                  <a:lnTo>
                    <a:pt x="604" y="702"/>
                  </a:lnTo>
                  <a:lnTo>
                    <a:pt x="572" y="666"/>
                  </a:lnTo>
                  <a:lnTo>
                    <a:pt x="554" y="619"/>
                  </a:lnTo>
                  <a:lnTo>
                    <a:pt x="533" y="641"/>
                  </a:lnTo>
                  <a:lnTo>
                    <a:pt x="508" y="666"/>
                  </a:lnTo>
                  <a:lnTo>
                    <a:pt x="477" y="691"/>
                  </a:lnTo>
                  <a:lnTo>
                    <a:pt x="438" y="713"/>
                  </a:lnTo>
                  <a:lnTo>
                    <a:pt x="395" y="731"/>
                  </a:lnTo>
                  <a:lnTo>
                    <a:pt x="343" y="735"/>
                  </a:lnTo>
                  <a:lnTo>
                    <a:pt x="314" y="735"/>
                  </a:lnTo>
                  <a:lnTo>
                    <a:pt x="272" y="727"/>
                  </a:lnTo>
                  <a:lnTo>
                    <a:pt x="230" y="709"/>
                  </a:lnTo>
                  <a:lnTo>
                    <a:pt x="187" y="684"/>
                  </a:lnTo>
                  <a:lnTo>
                    <a:pt x="166" y="782"/>
                  </a:lnTo>
                  <a:lnTo>
                    <a:pt x="148" y="861"/>
                  </a:lnTo>
                  <a:lnTo>
                    <a:pt x="131" y="923"/>
                  </a:lnTo>
                  <a:lnTo>
                    <a:pt x="120" y="970"/>
                  </a:lnTo>
                  <a:lnTo>
                    <a:pt x="113" y="1003"/>
                  </a:lnTo>
                  <a:lnTo>
                    <a:pt x="106" y="1024"/>
                  </a:lnTo>
                  <a:lnTo>
                    <a:pt x="103" y="1035"/>
                  </a:lnTo>
                  <a:lnTo>
                    <a:pt x="99" y="1039"/>
                  </a:lnTo>
                  <a:lnTo>
                    <a:pt x="92" y="1046"/>
                  </a:lnTo>
                  <a:lnTo>
                    <a:pt x="85" y="1053"/>
                  </a:lnTo>
                  <a:lnTo>
                    <a:pt x="74" y="1061"/>
                  </a:lnTo>
                  <a:lnTo>
                    <a:pt x="60" y="1064"/>
                  </a:lnTo>
                  <a:lnTo>
                    <a:pt x="46" y="1068"/>
                  </a:lnTo>
                  <a:lnTo>
                    <a:pt x="32" y="1064"/>
                  </a:lnTo>
                  <a:lnTo>
                    <a:pt x="18" y="1061"/>
                  </a:lnTo>
                  <a:lnTo>
                    <a:pt x="11" y="1050"/>
                  </a:lnTo>
                  <a:lnTo>
                    <a:pt x="4" y="1039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4" y="1021"/>
                  </a:lnTo>
                  <a:lnTo>
                    <a:pt x="4" y="1017"/>
                  </a:lnTo>
                  <a:lnTo>
                    <a:pt x="4" y="1010"/>
                  </a:lnTo>
                  <a:lnTo>
                    <a:pt x="7" y="999"/>
                  </a:lnTo>
                  <a:lnTo>
                    <a:pt x="237" y="57"/>
                  </a:lnTo>
                  <a:lnTo>
                    <a:pt x="247" y="28"/>
                  </a:lnTo>
                  <a:lnTo>
                    <a:pt x="261" y="14"/>
                  </a:lnTo>
                  <a:lnTo>
                    <a:pt x="279" y="3"/>
                  </a:lnTo>
                  <a:lnTo>
                    <a:pt x="293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2" name="Freeform 32"/>
            <p:cNvSpPr>
              <a:spLocks/>
            </p:cNvSpPr>
            <p:nvPr/>
          </p:nvSpPr>
          <p:spPr bwMode="auto">
            <a:xfrm>
              <a:off x="9763" y="2831"/>
              <a:ext cx="367" cy="1630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7" y="4"/>
                </a:cxn>
                <a:cxn ang="0">
                  <a:pos x="364" y="4"/>
                </a:cxn>
                <a:cxn ang="0">
                  <a:pos x="367" y="11"/>
                </a:cxn>
                <a:cxn ang="0">
                  <a:pos x="367" y="18"/>
                </a:cxn>
                <a:cxn ang="0">
                  <a:pos x="367" y="22"/>
                </a:cxn>
                <a:cxn ang="0">
                  <a:pos x="367" y="22"/>
                </a:cxn>
                <a:cxn ang="0">
                  <a:pos x="364" y="25"/>
                </a:cxn>
                <a:cxn ang="0">
                  <a:pos x="360" y="29"/>
                </a:cxn>
                <a:cxn ang="0">
                  <a:pos x="353" y="36"/>
                </a:cxn>
                <a:cxn ang="0">
                  <a:pos x="346" y="44"/>
                </a:cxn>
                <a:cxn ang="0">
                  <a:pos x="269" y="138"/>
                </a:cxn>
                <a:cxn ang="0">
                  <a:pos x="209" y="235"/>
                </a:cxn>
                <a:cxn ang="0">
                  <a:pos x="163" y="344"/>
                </a:cxn>
                <a:cxn ang="0">
                  <a:pos x="131" y="456"/>
                </a:cxn>
                <a:cxn ang="0">
                  <a:pos x="106" y="572"/>
                </a:cxn>
                <a:cxn ang="0">
                  <a:pos x="96" y="692"/>
                </a:cxn>
                <a:cxn ang="0">
                  <a:pos x="92" y="815"/>
                </a:cxn>
                <a:cxn ang="0">
                  <a:pos x="92" y="909"/>
                </a:cxn>
                <a:cxn ang="0">
                  <a:pos x="103" y="1011"/>
                </a:cxn>
                <a:cxn ang="0">
                  <a:pos x="117" y="1112"/>
                </a:cxn>
                <a:cxn ang="0">
                  <a:pos x="141" y="1210"/>
                </a:cxn>
                <a:cxn ang="0">
                  <a:pos x="173" y="1311"/>
                </a:cxn>
                <a:cxn ang="0">
                  <a:pos x="219" y="1405"/>
                </a:cxn>
                <a:cxn ang="0">
                  <a:pos x="272" y="1496"/>
                </a:cxn>
                <a:cxn ang="0">
                  <a:pos x="339" y="1576"/>
                </a:cxn>
                <a:cxn ang="0">
                  <a:pos x="350" y="1586"/>
                </a:cxn>
                <a:cxn ang="0">
                  <a:pos x="357" y="1594"/>
                </a:cxn>
                <a:cxn ang="0">
                  <a:pos x="364" y="1601"/>
                </a:cxn>
                <a:cxn ang="0">
                  <a:pos x="367" y="1605"/>
                </a:cxn>
                <a:cxn ang="0">
                  <a:pos x="367" y="1608"/>
                </a:cxn>
                <a:cxn ang="0">
                  <a:pos x="367" y="1612"/>
                </a:cxn>
                <a:cxn ang="0">
                  <a:pos x="367" y="1612"/>
                </a:cxn>
                <a:cxn ang="0">
                  <a:pos x="367" y="1612"/>
                </a:cxn>
                <a:cxn ang="0">
                  <a:pos x="367" y="1619"/>
                </a:cxn>
                <a:cxn ang="0">
                  <a:pos x="364" y="1623"/>
                </a:cxn>
                <a:cxn ang="0">
                  <a:pos x="357" y="1626"/>
                </a:cxn>
                <a:cxn ang="0">
                  <a:pos x="350" y="1630"/>
                </a:cxn>
                <a:cxn ang="0">
                  <a:pos x="336" y="1623"/>
                </a:cxn>
                <a:cxn ang="0">
                  <a:pos x="311" y="1605"/>
                </a:cxn>
                <a:cxn ang="0">
                  <a:pos x="276" y="1572"/>
                </a:cxn>
                <a:cxn ang="0">
                  <a:pos x="237" y="1528"/>
                </a:cxn>
                <a:cxn ang="0">
                  <a:pos x="191" y="1471"/>
                </a:cxn>
                <a:cxn ang="0">
                  <a:pos x="145" y="1402"/>
                </a:cxn>
                <a:cxn ang="0">
                  <a:pos x="103" y="1322"/>
                </a:cxn>
                <a:cxn ang="0">
                  <a:pos x="60" y="1210"/>
                </a:cxn>
                <a:cxn ang="0">
                  <a:pos x="29" y="1101"/>
                </a:cxn>
                <a:cxn ang="0">
                  <a:pos x="11" y="996"/>
                </a:cxn>
                <a:cxn ang="0">
                  <a:pos x="0" y="898"/>
                </a:cxn>
                <a:cxn ang="0">
                  <a:pos x="0" y="815"/>
                </a:cxn>
                <a:cxn ang="0">
                  <a:pos x="4" y="706"/>
                </a:cxn>
                <a:cxn ang="0">
                  <a:pos x="18" y="583"/>
                </a:cxn>
                <a:cxn ang="0">
                  <a:pos x="50" y="453"/>
                </a:cxn>
                <a:cxn ang="0">
                  <a:pos x="99" y="319"/>
                </a:cxn>
                <a:cxn ang="0">
                  <a:pos x="134" y="246"/>
                </a:cxn>
                <a:cxn ang="0">
                  <a:pos x="177" y="181"/>
                </a:cxn>
                <a:cxn ang="0">
                  <a:pos x="216" y="127"/>
                </a:cxn>
                <a:cxn ang="0">
                  <a:pos x="254" y="83"/>
                </a:cxn>
                <a:cxn ang="0">
                  <a:pos x="290" y="47"/>
                </a:cxn>
                <a:cxn ang="0">
                  <a:pos x="318" y="22"/>
                </a:cxn>
                <a:cxn ang="0">
                  <a:pos x="339" y="7"/>
                </a:cxn>
                <a:cxn ang="0">
                  <a:pos x="350" y="0"/>
                </a:cxn>
              </a:cxnLst>
              <a:rect l="0" t="0" r="r" b="b"/>
              <a:pathLst>
                <a:path w="367" h="1630">
                  <a:moveTo>
                    <a:pt x="350" y="0"/>
                  </a:moveTo>
                  <a:lnTo>
                    <a:pt x="357" y="4"/>
                  </a:lnTo>
                  <a:lnTo>
                    <a:pt x="364" y="4"/>
                  </a:lnTo>
                  <a:lnTo>
                    <a:pt x="367" y="11"/>
                  </a:lnTo>
                  <a:lnTo>
                    <a:pt x="367" y="18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4" y="25"/>
                  </a:lnTo>
                  <a:lnTo>
                    <a:pt x="360" y="29"/>
                  </a:lnTo>
                  <a:lnTo>
                    <a:pt x="353" y="36"/>
                  </a:lnTo>
                  <a:lnTo>
                    <a:pt x="346" y="44"/>
                  </a:lnTo>
                  <a:lnTo>
                    <a:pt x="269" y="138"/>
                  </a:lnTo>
                  <a:lnTo>
                    <a:pt x="209" y="235"/>
                  </a:lnTo>
                  <a:lnTo>
                    <a:pt x="163" y="344"/>
                  </a:lnTo>
                  <a:lnTo>
                    <a:pt x="131" y="456"/>
                  </a:lnTo>
                  <a:lnTo>
                    <a:pt x="106" y="572"/>
                  </a:lnTo>
                  <a:lnTo>
                    <a:pt x="96" y="692"/>
                  </a:lnTo>
                  <a:lnTo>
                    <a:pt x="92" y="815"/>
                  </a:lnTo>
                  <a:lnTo>
                    <a:pt x="92" y="909"/>
                  </a:lnTo>
                  <a:lnTo>
                    <a:pt x="103" y="1011"/>
                  </a:lnTo>
                  <a:lnTo>
                    <a:pt x="117" y="1112"/>
                  </a:lnTo>
                  <a:lnTo>
                    <a:pt x="141" y="1210"/>
                  </a:lnTo>
                  <a:lnTo>
                    <a:pt x="173" y="1311"/>
                  </a:lnTo>
                  <a:lnTo>
                    <a:pt x="219" y="1405"/>
                  </a:lnTo>
                  <a:lnTo>
                    <a:pt x="272" y="1496"/>
                  </a:lnTo>
                  <a:lnTo>
                    <a:pt x="339" y="1576"/>
                  </a:lnTo>
                  <a:lnTo>
                    <a:pt x="350" y="1586"/>
                  </a:lnTo>
                  <a:lnTo>
                    <a:pt x="357" y="1594"/>
                  </a:lnTo>
                  <a:lnTo>
                    <a:pt x="364" y="1601"/>
                  </a:lnTo>
                  <a:lnTo>
                    <a:pt x="367" y="1605"/>
                  </a:lnTo>
                  <a:lnTo>
                    <a:pt x="367" y="1608"/>
                  </a:lnTo>
                  <a:lnTo>
                    <a:pt x="367" y="1612"/>
                  </a:lnTo>
                  <a:lnTo>
                    <a:pt x="367" y="1612"/>
                  </a:lnTo>
                  <a:lnTo>
                    <a:pt x="367" y="1612"/>
                  </a:lnTo>
                  <a:lnTo>
                    <a:pt x="367" y="1619"/>
                  </a:lnTo>
                  <a:lnTo>
                    <a:pt x="364" y="1623"/>
                  </a:lnTo>
                  <a:lnTo>
                    <a:pt x="357" y="1626"/>
                  </a:lnTo>
                  <a:lnTo>
                    <a:pt x="350" y="1630"/>
                  </a:lnTo>
                  <a:lnTo>
                    <a:pt x="336" y="1623"/>
                  </a:lnTo>
                  <a:lnTo>
                    <a:pt x="311" y="1605"/>
                  </a:lnTo>
                  <a:lnTo>
                    <a:pt x="276" y="1572"/>
                  </a:lnTo>
                  <a:lnTo>
                    <a:pt x="237" y="1528"/>
                  </a:lnTo>
                  <a:lnTo>
                    <a:pt x="191" y="1471"/>
                  </a:lnTo>
                  <a:lnTo>
                    <a:pt x="145" y="1402"/>
                  </a:lnTo>
                  <a:lnTo>
                    <a:pt x="103" y="1322"/>
                  </a:lnTo>
                  <a:lnTo>
                    <a:pt x="60" y="1210"/>
                  </a:lnTo>
                  <a:lnTo>
                    <a:pt x="29" y="1101"/>
                  </a:lnTo>
                  <a:lnTo>
                    <a:pt x="11" y="996"/>
                  </a:lnTo>
                  <a:lnTo>
                    <a:pt x="0" y="898"/>
                  </a:lnTo>
                  <a:lnTo>
                    <a:pt x="0" y="815"/>
                  </a:lnTo>
                  <a:lnTo>
                    <a:pt x="4" y="706"/>
                  </a:lnTo>
                  <a:lnTo>
                    <a:pt x="18" y="583"/>
                  </a:lnTo>
                  <a:lnTo>
                    <a:pt x="50" y="453"/>
                  </a:lnTo>
                  <a:lnTo>
                    <a:pt x="99" y="319"/>
                  </a:lnTo>
                  <a:lnTo>
                    <a:pt x="134" y="246"/>
                  </a:lnTo>
                  <a:lnTo>
                    <a:pt x="177" y="181"/>
                  </a:lnTo>
                  <a:lnTo>
                    <a:pt x="216" y="127"/>
                  </a:lnTo>
                  <a:lnTo>
                    <a:pt x="254" y="83"/>
                  </a:lnTo>
                  <a:lnTo>
                    <a:pt x="290" y="47"/>
                  </a:lnTo>
                  <a:lnTo>
                    <a:pt x="318" y="22"/>
                  </a:lnTo>
                  <a:lnTo>
                    <a:pt x="339" y="7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3" name="Freeform 33"/>
            <p:cNvSpPr>
              <a:spLocks noEditPoints="1"/>
            </p:cNvSpPr>
            <p:nvPr/>
          </p:nvSpPr>
          <p:spPr bwMode="auto">
            <a:xfrm>
              <a:off x="10278" y="3335"/>
              <a:ext cx="731" cy="735"/>
            </a:xfrm>
            <a:custGeom>
              <a:avLst/>
              <a:gdLst/>
              <a:ahLst/>
              <a:cxnLst>
                <a:cxn ang="0">
                  <a:pos x="339" y="47"/>
                </a:cxn>
                <a:cxn ang="0">
                  <a:pos x="244" y="126"/>
                </a:cxn>
                <a:cxn ang="0">
                  <a:pos x="184" y="239"/>
                </a:cxn>
                <a:cxn ang="0">
                  <a:pos x="145" y="365"/>
                </a:cxn>
                <a:cxn ang="0">
                  <a:pos x="120" y="496"/>
                </a:cxn>
                <a:cxn ang="0">
                  <a:pos x="117" y="579"/>
                </a:cxn>
                <a:cxn ang="0">
                  <a:pos x="138" y="648"/>
                </a:cxn>
                <a:cxn ang="0">
                  <a:pos x="180" y="691"/>
                </a:cxn>
                <a:cxn ang="0">
                  <a:pos x="255" y="695"/>
                </a:cxn>
                <a:cxn ang="0">
                  <a:pos x="343" y="641"/>
                </a:cxn>
                <a:cxn ang="0">
                  <a:pos x="410" y="568"/>
                </a:cxn>
                <a:cxn ang="0">
                  <a:pos x="424" y="543"/>
                </a:cxn>
                <a:cxn ang="0">
                  <a:pos x="509" y="206"/>
                </a:cxn>
                <a:cxn ang="0">
                  <a:pos x="512" y="177"/>
                </a:cxn>
                <a:cxn ang="0">
                  <a:pos x="505" y="144"/>
                </a:cxn>
                <a:cxn ang="0">
                  <a:pos x="480" y="86"/>
                </a:cxn>
                <a:cxn ang="0">
                  <a:pos x="427" y="43"/>
                </a:cxn>
                <a:cxn ang="0">
                  <a:pos x="385" y="0"/>
                </a:cxn>
                <a:cxn ang="0">
                  <a:pos x="473" y="28"/>
                </a:cxn>
                <a:cxn ang="0">
                  <a:pos x="533" y="105"/>
                </a:cxn>
                <a:cxn ang="0">
                  <a:pos x="540" y="76"/>
                </a:cxn>
                <a:cxn ang="0">
                  <a:pos x="572" y="39"/>
                </a:cxn>
                <a:cxn ang="0">
                  <a:pos x="611" y="32"/>
                </a:cxn>
                <a:cxn ang="0">
                  <a:pos x="632" y="43"/>
                </a:cxn>
                <a:cxn ang="0">
                  <a:pos x="643" y="61"/>
                </a:cxn>
                <a:cxn ang="0">
                  <a:pos x="646" y="79"/>
                </a:cxn>
                <a:cxn ang="0">
                  <a:pos x="643" y="86"/>
                </a:cxn>
                <a:cxn ang="0">
                  <a:pos x="639" y="101"/>
                </a:cxn>
                <a:cxn ang="0">
                  <a:pos x="632" y="130"/>
                </a:cxn>
                <a:cxn ang="0">
                  <a:pos x="569" y="398"/>
                </a:cxn>
                <a:cxn ang="0">
                  <a:pos x="551" y="463"/>
                </a:cxn>
                <a:cxn ang="0">
                  <a:pos x="530" y="550"/>
                </a:cxn>
                <a:cxn ang="0">
                  <a:pos x="519" y="601"/>
                </a:cxn>
                <a:cxn ang="0">
                  <a:pos x="523" y="644"/>
                </a:cxn>
                <a:cxn ang="0">
                  <a:pos x="533" y="684"/>
                </a:cxn>
                <a:cxn ang="0">
                  <a:pos x="569" y="698"/>
                </a:cxn>
                <a:cxn ang="0">
                  <a:pos x="621" y="670"/>
                </a:cxn>
                <a:cxn ang="0">
                  <a:pos x="660" y="597"/>
                </a:cxn>
                <a:cxn ang="0">
                  <a:pos x="689" y="499"/>
                </a:cxn>
                <a:cxn ang="0">
                  <a:pos x="696" y="474"/>
                </a:cxn>
                <a:cxn ang="0">
                  <a:pos x="710" y="470"/>
                </a:cxn>
                <a:cxn ang="0">
                  <a:pos x="717" y="470"/>
                </a:cxn>
                <a:cxn ang="0">
                  <a:pos x="724" y="474"/>
                </a:cxn>
                <a:cxn ang="0">
                  <a:pos x="731" y="485"/>
                </a:cxn>
                <a:cxn ang="0">
                  <a:pos x="720" y="525"/>
                </a:cxn>
                <a:cxn ang="0">
                  <a:pos x="699" y="608"/>
                </a:cxn>
                <a:cxn ang="0">
                  <a:pos x="660" y="680"/>
                </a:cxn>
                <a:cxn ang="0">
                  <a:pos x="604" y="727"/>
                </a:cxn>
                <a:cxn ang="0">
                  <a:pos x="512" y="727"/>
                </a:cxn>
                <a:cxn ang="0">
                  <a:pos x="438" y="662"/>
                </a:cxn>
                <a:cxn ang="0">
                  <a:pos x="375" y="662"/>
                </a:cxn>
                <a:cxn ang="0">
                  <a:pos x="293" y="717"/>
                </a:cxn>
                <a:cxn ang="0">
                  <a:pos x="233" y="735"/>
                </a:cxn>
                <a:cxn ang="0">
                  <a:pos x="156" y="727"/>
                </a:cxn>
                <a:cxn ang="0">
                  <a:pos x="60" y="662"/>
                </a:cxn>
                <a:cxn ang="0">
                  <a:pos x="8" y="546"/>
                </a:cxn>
                <a:cxn ang="0">
                  <a:pos x="11" y="387"/>
                </a:cxn>
                <a:cxn ang="0">
                  <a:pos x="75" y="220"/>
                </a:cxn>
                <a:cxn ang="0">
                  <a:pos x="180" y="86"/>
                </a:cxn>
                <a:cxn ang="0">
                  <a:pos x="315" y="10"/>
                </a:cxn>
              </a:cxnLst>
              <a:rect l="0" t="0" r="r" b="b"/>
              <a:pathLst>
                <a:path w="731" h="735">
                  <a:moveTo>
                    <a:pt x="389" y="36"/>
                  </a:moveTo>
                  <a:lnTo>
                    <a:pt x="339" y="47"/>
                  </a:lnTo>
                  <a:lnTo>
                    <a:pt x="290" y="76"/>
                  </a:lnTo>
                  <a:lnTo>
                    <a:pt x="244" y="126"/>
                  </a:lnTo>
                  <a:lnTo>
                    <a:pt x="205" y="191"/>
                  </a:lnTo>
                  <a:lnTo>
                    <a:pt x="184" y="239"/>
                  </a:lnTo>
                  <a:lnTo>
                    <a:pt x="163" y="296"/>
                  </a:lnTo>
                  <a:lnTo>
                    <a:pt x="145" y="365"/>
                  </a:lnTo>
                  <a:lnTo>
                    <a:pt x="131" y="434"/>
                  </a:lnTo>
                  <a:lnTo>
                    <a:pt x="120" y="496"/>
                  </a:lnTo>
                  <a:lnTo>
                    <a:pt x="117" y="546"/>
                  </a:lnTo>
                  <a:lnTo>
                    <a:pt x="117" y="579"/>
                  </a:lnTo>
                  <a:lnTo>
                    <a:pt x="124" y="615"/>
                  </a:lnTo>
                  <a:lnTo>
                    <a:pt x="138" y="648"/>
                  </a:lnTo>
                  <a:lnTo>
                    <a:pt x="156" y="673"/>
                  </a:lnTo>
                  <a:lnTo>
                    <a:pt x="180" y="691"/>
                  </a:lnTo>
                  <a:lnTo>
                    <a:pt x="216" y="698"/>
                  </a:lnTo>
                  <a:lnTo>
                    <a:pt x="255" y="695"/>
                  </a:lnTo>
                  <a:lnTo>
                    <a:pt x="297" y="677"/>
                  </a:lnTo>
                  <a:lnTo>
                    <a:pt x="343" y="641"/>
                  </a:lnTo>
                  <a:lnTo>
                    <a:pt x="396" y="586"/>
                  </a:lnTo>
                  <a:lnTo>
                    <a:pt x="410" y="568"/>
                  </a:lnTo>
                  <a:lnTo>
                    <a:pt x="417" y="554"/>
                  </a:lnTo>
                  <a:lnTo>
                    <a:pt x="424" y="543"/>
                  </a:lnTo>
                  <a:lnTo>
                    <a:pt x="427" y="525"/>
                  </a:lnTo>
                  <a:lnTo>
                    <a:pt x="509" y="206"/>
                  </a:lnTo>
                  <a:lnTo>
                    <a:pt x="512" y="191"/>
                  </a:lnTo>
                  <a:lnTo>
                    <a:pt x="512" y="177"/>
                  </a:lnTo>
                  <a:lnTo>
                    <a:pt x="512" y="166"/>
                  </a:lnTo>
                  <a:lnTo>
                    <a:pt x="505" y="144"/>
                  </a:lnTo>
                  <a:lnTo>
                    <a:pt x="494" y="115"/>
                  </a:lnTo>
                  <a:lnTo>
                    <a:pt x="480" y="86"/>
                  </a:lnTo>
                  <a:lnTo>
                    <a:pt x="459" y="61"/>
                  </a:lnTo>
                  <a:lnTo>
                    <a:pt x="427" y="43"/>
                  </a:lnTo>
                  <a:lnTo>
                    <a:pt x="389" y="36"/>
                  </a:lnTo>
                  <a:close/>
                  <a:moveTo>
                    <a:pt x="385" y="0"/>
                  </a:moveTo>
                  <a:lnTo>
                    <a:pt x="434" y="7"/>
                  </a:lnTo>
                  <a:lnTo>
                    <a:pt x="473" y="28"/>
                  </a:lnTo>
                  <a:lnTo>
                    <a:pt x="509" y="61"/>
                  </a:lnTo>
                  <a:lnTo>
                    <a:pt x="533" y="105"/>
                  </a:lnTo>
                  <a:lnTo>
                    <a:pt x="533" y="105"/>
                  </a:lnTo>
                  <a:lnTo>
                    <a:pt x="540" y="76"/>
                  </a:lnTo>
                  <a:lnTo>
                    <a:pt x="551" y="54"/>
                  </a:lnTo>
                  <a:lnTo>
                    <a:pt x="572" y="39"/>
                  </a:lnTo>
                  <a:lnTo>
                    <a:pt x="597" y="32"/>
                  </a:lnTo>
                  <a:lnTo>
                    <a:pt x="611" y="32"/>
                  </a:lnTo>
                  <a:lnTo>
                    <a:pt x="621" y="36"/>
                  </a:lnTo>
                  <a:lnTo>
                    <a:pt x="632" y="43"/>
                  </a:lnTo>
                  <a:lnTo>
                    <a:pt x="639" y="50"/>
                  </a:lnTo>
                  <a:lnTo>
                    <a:pt x="643" y="61"/>
                  </a:lnTo>
                  <a:lnTo>
                    <a:pt x="646" y="76"/>
                  </a:lnTo>
                  <a:lnTo>
                    <a:pt x="646" y="79"/>
                  </a:lnTo>
                  <a:lnTo>
                    <a:pt x="646" y="79"/>
                  </a:lnTo>
                  <a:lnTo>
                    <a:pt x="643" y="86"/>
                  </a:lnTo>
                  <a:lnTo>
                    <a:pt x="643" y="90"/>
                  </a:lnTo>
                  <a:lnTo>
                    <a:pt x="639" y="101"/>
                  </a:lnTo>
                  <a:lnTo>
                    <a:pt x="636" y="112"/>
                  </a:lnTo>
                  <a:lnTo>
                    <a:pt x="632" y="130"/>
                  </a:lnTo>
                  <a:lnTo>
                    <a:pt x="576" y="358"/>
                  </a:lnTo>
                  <a:lnTo>
                    <a:pt x="569" y="398"/>
                  </a:lnTo>
                  <a:lnTo>
                    <a:pt x="558" y="430"/>
                  </a:lnTo>
                  <a:lnTo>
                    <a:pt x="551" y="463"/>
                  </a:lnTo>
                  <a:lnTo>
                    <a:pt x="540" y="507"/>
                  </a:lnTo>
                  <a:lnTo>
                    <a:pt x="530" y="550"/>
                  </a:lnTo>
                  <a:lnTo>
                    <a:pt x="523" y="579"/>
                  </a:lnTo>
                  <a:lnTo>
                    <a:pt x="519" y="601"/>
                  </a:lnTo>
                  <a:lnTo>
                    <a:pt x="519" y="626"/>
                  </a:lnTo>
                  <a:lnTo>
                    <a:pt x="523" y="644"/>
                  </a:lnTo>
                  <a:lnTo>
                    <a:pt x="526" y="666"/>
                  </a:lnTo>
                  <a:lnTo>
                    <a:pt x="533" y="684"/>
                  </a:lnTo>
                  <a:lnTo>
                    <a:pt x="547" y="695"/>
                  </a:lnTo>
                  <a:lnTo>
                    <a:pt x="569" y="698"/>
                  </a:lnTo>
                  <a:lnTo>
                    <a:pt x="597" y="691"/>
                  </a:lnTo>
                  <a:lnTo>
                    <a:pt x="621" y="670"/>
                  </a:lnTo>
                  <a:lnTo>
                    <a:pt x="643" y="637"/>
                  </a:lnTo>
                  <a:lnTo>
                    <a:pt x="660" y="597"/>
                  </a:lnTo>
                  <a:lnTo>
                    <a:pt x="674" y="550"/>
                  </a:lnTo>
                  <a:lnTo>
                    <a:pt x="689" y="499"/>
                  </a:lnTo>
                  <a:lnTo>
                    <a:pt x="692" y="485"/>
                  </a:lnTo>
                  <a:lnTo>
                    <a:pt x="696" y="474"/>
                  </a:lnTo>
                  <a:lnTo>
                    <a:pt x="699" y="470"/>
                  </a:lnTo>
                  <a:lnTo>
                    <a:pt x="710" y="470"/>
                  </a:lnTo>
                  <a:lnTo>
                    <a:pt x="713" y="470"/>
                  </a:lnTo>
                  <a:lnTo>
                    <a:pt x="717" y="470"/>
                  </a:lnTo>
                  <a:lnTo>
                    <a:pt x="720" y="470"/>
                  </a:lnTo>
                  <a:lnTo>
                    <a:pt x="724" y="474"/>
                  </a:lnTo>
                  <a:lnTo>
                    <a:pt x="727" y="478"/>
                  </a:lnTo>
                  <a:lnTo>
                    <a:pt x="731" y="485"/>
                  </a:lnTo>
                  <a:lnTo>
                    <a:pt x="727" y="496"/>
                  </a:lnTo>
                  <a:lnTo>
                    <a:pt x="720" y="525"/>
                  </a:lnTo>
                  <a:lnTo>
                    <a:pt x="710" y="564"/>
                  </a:lnTo>
                  <a:lnTo>
                    <a:pt x="699" y="608"/>
                  </a:lnTo>
                  <a:lnTo>
                    <a:pt x="681" y="644"/>
                  </a:lnTo>
                  <a:lnTo>
                    <a:pt x="660" y="680"/>
                  </a:lnTo>
                  <a:lnTo>
                    <a:pt x="636" y="709"/>
                  </a:lnTo>
                  <a:lnTo>
                    <a:pt x="604" y="727"/>
                  </a:lnTo>
                  <a:lnTo>
                    <a:pt x="565" y="735"/>
                  </a:lnTo>
                  <a:lnTo>
                    <a:pt x="512" y="727"/>
                  </a:lnTo>
                  <a:lnTo>
                    <a:pt x="470" y="698"/>
                  </a:lnTo>
                  <a:lnTo>
                    <a:pt x="438" y="662"/>
                  </a:lnTo>
                  <a:lnTo>
                    <a:pt x="420" y="612"/>
                  </a:lnTo>
                  <a:lnTo>
                    <a:pt x="375" y="662"/>
                  </a:lnTo>
                  <a:lnTo>
                    <a:pt x="332" y="695"/>
                  </a:lnTo>
                  <a:lnTo>
                    <a:pt x="293" y="717"/>
                  </a:lnTo>
                  <a:lnTo>
                    <a:pt x="262" y="727"/>
                  </a:lnTo>
                  <a:lnTo>
                    <a:pt x="233" y="735"/>
                  </a:lnTo>
                  <a:lnTo>
                    <a:pt x="212" y="735"/>
                  </a:lnTo>
                  <a:lnTo>
                    <a:pt x="156" y="727"/>
                  </a:lnTo>
                  <a:lnTo>
                    <a:pt x="103" y="702"/>
                  </a:lnTo>
                  <a:lnTo>
                    <a:pt x="60" y="662"/>
                  </a:lnTo>
                  <a:lnTo>
                    <a:pt x="29" y="612"/>
                  </a:lnTo>
                  <a:lnTo>
                    <a:pt x="8" y="546"/>
                  </a:lnTo>
                  <a:lnTo>
                    <a:pt x="0" y="474"/>
                  </a:lnTo>
                  <a:lnTo>
                    <a:pt x="11" y="387"/>
                  </a:lnTo>
                  <a:lnTo>
                    <a:pt x="36" y="300"/>
                  </a:lnTo>
                  <a:lnTo>
                    <a:pt x="75" y="220"/>
                  </a:lnTo>
                  <a:lnTo>
                    <a:pt x="124" y="148"/>
                  </a:lnTo>
                  <a:lnTo>
                    <a:pt x="180" y="86"/>
                  </a:lnTo>
                  <a:lnTo>
                    <a:pt x="247" y="39"/>
                  </a:lnTo>
                  <a:lnTo>
                    <a:pt x="315" y="1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4" name="Freeform 34"/>
            <p:cNvSpPr>
              <a:spLocks/>
            </p:cNvSpPr>
            <p:nvPr/>
          </p:nvSpPr>
          <p:spPr bwMode="auto">
            <a:xfrm>
              <a:off x="11196" y="3881"/>
              <a:ext cx="183" cy="486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0" y="8"/>
                </a:cxn>
                <a:cxn ang="0">
                  <a:pos x="145" y="29"/>
                </a:cxn>
                <a:cxn ang="0">
                  <a:pos x="166" y="62"/>
                </a:cxn>
                <a:cxn ang="0">
                  <a:pos x="180" y="109"/>
                </a:cxn>
                <a:cxn ang="0">
                  <a:pos x="183" y="171"/>
                </a:cxn>
                <a:cxn ang="0">
                  <a:pos x="183" y="171"/>
                </a:cxn>
                <a:cxn ang="0">
                  <a:pos x="180" y="239"/>
                </a:cxn>
                <a:cxn ang="0">
                  <a:pos x="166" y="301"/>
                </a:cxn>
                <a:cxn ang="0">
                  <a:pos x="145" y="355"/>
                </a:cxn>
                <a:cxn ang="0">
                  <a:pos x="120" y="399"/>
                </a:cxn>
                <a:cxn ang="0">
                  <a:pos x="95" y="435"/>
                </a:cxn>
                <a:cxn ang="0">
                  <a:pos x="70" y="464"/>
                </a:cxn>
                <a:cxn ang="0">
                  <a:pos x="53" y="482"/>
                </a:cxn>
                <a:cxn ang="0">
                  <a:pos x="39" y="486"/>
                </a:cxn>
                <a:cxn ang="0">
                  <a:pos x="32" y="482"/>
                </a:cxn>
                <a:cxn ang="0">
                  <a:pos x="28" y="478"/>
                </a:cxn>
                <a:cxn ang="0">
                  <a:pos x="25" y="468"/>
                </a:cxn>
                <a:cxn ang="0">
                  <a:pos x="25" y="468"/>
                </a:cxn>
                <a:cxn ang="0">
                  <a:pos x="25" y="464"/>
                </a:cxn>
                <a:cxn ang="0">
                  <a:pos x="28" y="460"/>
                </a:cxn>
                <a:cxn ang="0">
                  <a:pos x="32" y="457"/>
                </a:cxn>
                <a:cxn ang="0">
                  <a:pos x="35" y="449"/>
                </a:cxn>
                <a:cxn ang="0">
                  <a:pos x="42" y="442"/>
                </a:cxn>
                <a:cxn ang="0">
                  <a:pos x="81" y="395"/>
                </a:cxn>
                <a:cxn ang="0">
                  <a:pos x="116" y="330"/>
                </a:cxn>
                <a:cxn ang="0">
                  <a:pos x="141" y="254"/>
                </a:cxn>
                <a:cxn ang="0">
                  <a:pos x="148" y="171"/>
                </a:cxn>
                <a:cxn ang="0">
                  <a:pos x="148" y="156"/>
                </a:cxn>
                <a:cxn ang="0">
                  <a:pos x="148" y="152"/>
                </a:cxn>
                <a:cxn ang="0">
                  <a:pos x="148" y="149"/>
                </a:cxn>
                <a:cxn ang="0">
                  <a:pos x="148" y="145"/>
                </a:cxn>
                <a:cxn ang="0">
                  <a:pos x="148" y="145"/>
                </a:cxn>
                <a:cxn ang="0">
                  <a:pos x="145" y="145"/>
                </a:cxn>
                <a:cxn ang="0">
                  <a:pos x="145" y="149"/>
                </a:cxn>
                <a:cxn ang="0">
                  <a:pos x="141" y="152"/>
                </a:cxn>
                <a:cxn ang="0">
                  <a:pos x="123" y="163"/>
                </a:cxn>
                <a:cxn ang="0">
                  <a:pos x="102" y="171"/>
                </a:cxn>
                <a:cxn ang="0">
                  <a:pos x="85" y="171"/>
                </a:cxn>
                <a:cxn ang="0">
                  <a:pos x="49" y="163"/>
                </a:cxn>
                <a:cxn ang="0">
                  <a:pos x="21" y="145"/>
                </a:cxn>
                <a:cxn ang="0">
                  <a:pos x="7" y="116"/>
                </a:cxn>
                <a:cxn ang="0">
                  <a:pos x="0" y="84"/>
                </a:cxn>
                <a:cxn ang="0">
                  <a:pos x="7" y="55"/>
                </a:cxn>
                <a:cxn ang="0">
                  <a:pos x="21" y="26"/>
                </a:cxn>
                <a:cxn ang="0">
                  <a:pos x="49" y="8"/>
                </a:cxn>
                <a:cxn ang="0">
                  <a:pos x="85" y="0"/>
                </a:cxn>
              </a:cxnLst>
              <a:rect l="0" t="0" r="r" b="b"/>
              <a:pathLst>
                <a:path w="183" h="486">
                  <a:moveTo>
                    <a:pt x="85" y="0"/>
                  </a:moveTo>
                  <a:lnTo>
                    <a:pt x="120" y="8"/>
                  </a:lnTo>
                  <a:lnTo>
                    <a:pt x="145" y="29"/>
                  </a:lnTo>
                  <a:lnTo>
                    <a:pt x="166" y="62"/>
                  </a:lnTo>
                  <a:lnTo>
                    <a:pt x="180" y="109"/>
                  </a:lnTo>
                  <a:lnTo>
                    <a:pt x="183" y="171"/>
                  </a:lnTo>
                  <a:lnTo>
                    <a:pt x="183" y="171"/>
                  </a:lnTo>
                  <a:lnTo>
                    <a:pt x="180" y="239"/>
                  </a:lnTo>
                  <a:lnTo>
                    <a:pt x="166" y="301"/>
                  </a:lnTo>
                  <a:lnTo>
                    <a:pt x="145" y="355"/>
                  </a:lnTo>
                  <a:lnTo>
                    <a:pt x="120" y="399"/>
                  </a:lnTo>
                  <a:lnTo>
                    <a:pt x="95" y="435"/>
                  </a:lnTo>
                  <a:lnTo>
                    <a:pt x="70" y="464"/>
                  </a:lnTo>
                  <a:lnTo>
                    <a:pt x="53" y="482"/>
                  </a:lnTo>
                  <a:lnTo>
                    <a:pt x="39" y="486"/>
                  </a:lnTo>
                  <a:lnTo>
                    <a:pt x="32" y="482"/>
                  </a:lnTo>
                  <a:lnTo>
                    <a:pt x="28" y="478"/>
                  </a:lnTo>
                  <a:lnTo>
                    <a:pt x="25" y="468"/>
                  </a:lnTo>
                  <a:lnTo>
                    <a:pt x="25" y="468"/>
                  </a:lnTo>
                  <a:lnTo>
                    <a:pt x="25" y="464"/>
                  </a:lnTo>
                  <a:lnTo>
                    <a:pt x="28" y="460"/>
                  </a:lnTo>
                  <a:lnTo>
                    <a:pt x="32" y="457"/>
                  </a:lnTo>
                  <a:lnTo>
                    <a:pt x="35" y="449"/>
                  </a:lnTo>
                  <a:lnTo>
                    <a:pt x="42" y="442"/>
                  </a:lnTo>
                  <a:lnTo>
                    <a:pt x="81" y="395"/>
                  </a:lnTo>
                  <a:lnTo>
                    <a:pt x="116" y="330"/>
                  </a:lnTo>
                  <a:lnTo>
                    <a:pt x="141" y="254"/>
                  </a:lnTo>
                  <a:lnTo>
                    <a:pt x="148" y="171"/>
                  </a:lnTo>
                  <a:lnTo>
                    <a:pt x="148" y="156"/>
                  </a:lnTo>
                  <a:lnTo>
                    <a:pt x="148" y="152"/>
                  </a:lnTo>
                  <a:lnTo>
                    <a:pt x="148" y="149"/>
                  </a:lnTo>
                  <a:lnTo>
                    <a:pt x="148" y="145"/>
                  </a:lnTo>
                  <a:lnTo>
                    <a:pt x="148" y="145"/>
                  </a:lnTo>
                  <a:lnTo>
                    <a:pt x="145" y="145"/>
                  </a:lnTo>
                  <a:lnTo>
                    <a:pt x="145" y="149"/>
                  </a:lnTo>
                  <a:lnTo>
                    <a:pt x="141" y="152"/>
                  </a:lnTo>
                  <a:lnTo>
                    <a:pt x="123" y="163"/>
                  </a:lnTo>
                  <a:lnTo>
                    <a:pt x="102" y="171"/>
                  </a:lnTo>
                  <a:lnTo>
                    <a:pt x="85" y="171"/>
                  </a:lnTo>
                  <a:lnTo>
                    <a:pt x="49" y="163"/>
                  </a:lnTo>
                  <a:lnTo>
                    <a:pt x="21" y="145"/>
                  </a:lnTo>
                  <a:lnTo>
                    <a:pt x="7" y="116"/>
                  </a:lnTo>
                  <a:lnTo>
                    <a:pt x="0" y="84"/>
                  </a:lnTo>
                  <a:lnTo>
                    <a:pt x="7" y="55"/>
                  </a:lnTo>
                  <a:lnTo>
                    <a:pt x="21" y="26"/>
                  </a:lnTo>
                  <a:lnTo>
                    <a:pt x="49" y="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5" name="Freeform 35"/>
            <p:cNvSpPr>
              <a:spLocks noEditPoints="1"/>
            </p:cNvSpPr>
            <p:nvPr/>
          </p:nvSpPr>
          <p:spPr bwMode="auto">
            <a:xfrm>
              <a:off x="11718" y="3335"/>
              <a:ext cx="826" cy="1032"/>
            </a:xfrm>
            <a:custGeom>
              <a:avLst/>
              <a:gdLst/>
              <a:ahLst/>
              <a:cxnLst>
                <a:cxn ang="0">
                  <a:pos x="558" y="47"/>
                </a:cxn>
                <a:cxn ang="0">
                  <a:pos x="452" y="126"/>
                </a:cxn>
                <a:cxn ang="0">
                  <a:pos x="399" y="210"/>
                </a:cxn>
                <a:cxn ang="0">
                  <a:pos x="318" y="546"/>
                </a:cxn>
                <a:cxn ang="0">
                  <a:pos x="318" y="554"/>
                </a:cxn>
                <a:cxn ang="0">
                  <a:pos x="335" y="615"/>
                </a:cxn>
                <a:cxn ang="0">
                  <a:pos x="402" y="691"/>
                </a:cxn>
                <a:cxn ang="0">
                  <a:pos x="519" y="673"/>
                </a:cxn>
                <a:cxn ang="0">
                  <a:pos x="632" y="532"/>
                </a:cxn>
                <a:cxn ang="0">
                  <a:pos x="681" y="373"/>
                </a:cxn>
                <a:cxn ang="0">
                  <a:pos x="713" y="188"/>
                </a:cxn>
                <a:cxn ang="0">
                  <a:pos x="674" y="61"/>
                </a:cxn>
                <a:cxn ang="0">
                  <a:pos x="265" y="0"/>
                </a:cxn>
                <a:cxn ang="0">
                  <a:pos x="367" y="39"/>
                </a:cxn>
                <a:cxn ang="0">
                  <a:pos x="452" y="76"/>
                </a:cxn>
                <a:cxn ang="0">
                  <a:pos x="614" y="0"/>
                </a:cxn>
                <a:cxn ang="0">
                  <a:pos x="766" y="72"/>
                </a:cxn>
                <a:cxn ang="0">
                  <a:pos x="826" y="260"/>
                </a:cxn>
                <a:cxn ang="0">
                  <a:pos x="755" y="514"/>
                </a:cxn>
                <a:cxn ang="0">
                  <a:pos x="582" y="695"/>
                </a:cxn>
                <a:cxn ang="0">
                  <a:pos x="399" y="727"/>
                </a:cxn>
                <a:cxn ang="0">
                  <a:pos x="314" y="659"/>
                </a:cxn>
                <a:cxn ang="0">
                  <a:pos x="286" y="688"/>
                </a:cxn>
                <a:cxn ang="0">
                  <a:pos x="251" y="825"/>
                </a:cxn>
                <a:cxn ang="0">
                  <a:pos x="222" y="941"/>
                </a:cxn>
                <a:cxn ang="0">
                  <a:pos x="226" y="974"/>
                </a:cxn>
                <a:cxn ang="0">
                  <a:pos x="300" y="985"/>
                </a:cxn>
                <a:cxn ang="0">
                  <a:pos x="328" y="985"/>
                </a:cxn>
                <a:cxn ang="0">
                  <a:pos x="339" y="1003"/>
                </a:cxn>
                <a:cxn ang="0">
                  <a:pos x="328" y="1028"/>
                </a:cxn>
                <a:cxn ang="0">
                  <a:pos x="314" y="1032"/>
                </a:cxn>
                <a:cxn ang="0">
                  <a:pos x="152" y="1028"/>
                </a:cxn>
                <a:cxn ang="0">
                  <a:pos x="11" y="1032"/>
                </a:cxn>
                <a:cxn ang="0">
                  <a:pos x="0" y="1014"/>
                </a:cxn>
                <a:cxn ang="0">
                  <a:pos x="7" y="988"/>
                </a:cxn>
                <a:cxn ang="0">
                  <a:pos x="28" y="985"/>
                </a:cxn>
                <a:cxn ang="0">
                  <a:pos x="92" y="977"/>
                </a:cxn>
                <a:cxn ang="0">
                  <a:pos x="120" y="916"/>
                </a:cxn>
                <a:cxn ang="0">
                  <a:pos x="307" y="141"/>
                </a:cxn>
                <a:cxn ang="0">
                  <a:pos x="296" y="50"/>
                </a:cxn>
                <a:cxn ang="0">
                  <a:pos x="229" y="43"/>
                </a:cxn>
                <a:cxn ang="0">
                  <a:pos x="162" y="162"/>
                </a:cxn>
                <a:cxn ang="0">
                  <a:pos x="138" y="253"/>
                </a:cxn>
                <a:cxn ang="0">
                  <a:pos x="127" y="264"/>
                </a:cxn>
                <a:cxn ang="0">
                  <a:pos x="113" y="264"/>
                </a:cxn>
                <a:cxn ang="0">
                  <a:pos x="102" y="260"/>
                </a:cxn>
                <a:cxn ang="0">
                  <a:pos x="102" y="235"/>
                </a:cxn>
                <a:cxn ang="0">
                  <a:pos x="131" y="130"/>
                </a:cxn>
                <a:cxn ang="0">
                  <a:pos x="173" y="47"/>
                </a:cxn>
                <a:cxn ang="0">
                  <a:pos x="265" y="0"/>
                </a:cxn>
              </a:cxnLst>
              <a:rect l="0" t="0" r="r" b="b"/>
              <a:pathLst>
                <a:path w="826" h="1032">
                  <a:moveTo>
                    <a:pt x="610" y="36"/>
                  </a:moveTo>
                  <a:lnTo>
                    <a:pt x="586" y="36"/>
                  </a:lnTo>
                  <a:lnTo>
                    <a:pt x="558" y="47"/>
                  </a:lnTo>
                  <a:lnTo>
                    <a:pt x="522" y="65"/>
                  </a:lnTo>
                  <a:lnTo>
                    <a:pt x="483" y="97"/>
                  </a:lnTo>
                  <a:lnTo>
                    <a:pt x="452" y="126"/>
                  </a:lnTo>
                  <a:lnTo>
                    <a:pt x="420" y="166"/>
                  </a:lnTo>
                  <a:lnTo>
                    <a:pt x="399" y="210"/>
                  </a:lnTo>
                  <a:lnTo>
                    <a:pt x="399" y="210"/>
                  </a:lnTo>
                  <a:lnTo>
                    <a:pt x="325" y="528"/>
                  </a:lnTo>
                  <a:lnTo>
                    <a:pt x="321" y="539"/>
                  </a:lnTo>
                  <a:lnTo>
                    <a:pt x="318" y="546"/>
                  </a:lnTo>
                  <a:lnTo>
                    <a:pt x="318" y="550"/>
                  </a:lnTo>
                  <a:lnTo>
                    <a:pt x="318" y="554"/>
                  </a:lnTo>
                  <a:lnTo>
                    <a:pt x="318" y="554"/>
                  </a:lnTo>
                  <a:lnTo>
                    <a:pt x="321" y="564"/>
                  </a:lnTo>
                  <a:lnTo>
                    <a:pt x="325" y="586"/>
                  </a:lnTo>
                  <a:lnTo>
                    <a:pt x="335" y="615"/>
                  </a:lnTo>
                  <a:lnTo>
                    <a:pt x="349" y="644"/>
                  </a:lnTo>
                  <a:lnTo>
                    <a:pt x="374" y="673"/>
                  </a:lnTo>
                  <a:lnTo>
                    <a:pt x="402" y="691"/>
                  </a:lnTo>
                  <a:lnTo>
                    <a:pt x="441" y="698"/>
                  </a:lnTo>
                  <a:lnTo>
                    <a:pt x="480" y="691"/>
                  </a:lnTo>
                  <a:lnTo>
                    <a:pt x="519" y="673"/>
                  </a:lnTo>
                  <a:lnTo>
                    <a:pt x="558" y="641"/>
                  </a:lnTo>
                  <a:lnTo>
                    <a:pt x="596" y="593"/>
                  </a:lnTo>
                  <a:lnTo>
                    <a:pt x="632" y="532"/>
                  </a:lnTo>
                  <a:lnTo>
                    <a:pt x="649" y="492"/>
                  </a:lnTo>
                  <a:lnTo>
                    <a:pt x="663" y="438"/>
                  </a:lnTo>
                  <a:lnTo>
                    <a:pt x="681" y="373"/>
                  </a:lnTo>
                  <a:lnTo>
                    <a:pt x="699" y="304"/>
                  </a:lnTo>
                  <a:lnTo>
                    <a:pt x="709" y="242"/>
                  </a:lnTo>
                  <a:lnTo>
                    <a:pt x="713" y="188"/>
                  </a:lnTo>
                  <a:lnTo>
                    <a:pt x="706" y="134"/>
                  </a:lnTo>
                  <a:lnTo>
                    <a:pt x="695" y="94"/>
                  </a:lnTo>
                  <a:lnTo>
                    <a:pt x="674" y="61"/>
                  </a:lnTo>
                  <a:lnTo>
                    <a:pt x="646" y="39"/>
                  </a:lnTo>
                  <a:lnTo>
                    <a:pt x="610" y="36"/>
                  </a:lnTo>
                  <a:close/>
                  <a:moveTo>
                    <a:pt x="265" y="0"/>
                  </a:moveTo>
                  <a:lnTo>
                    <a:pt x="300" y="3"/>
                  </a:lnTo>
                  <a:lnTo>
                    <a:pt x="335" y="18"/>
                  </a:lnTo>
                  <a:lnTo>
                    <a:pt x="367" y="39"/>
                  </a:lnTo>
                  <a:lnTo>
                    <a:pt x="392" y="76"/>
                  </a:lnTo>
                  <a:lnTo>
                    <a:pt x="409" y="123"/>
                  </a:lnTo>
                  <a:lnTo>
                    <a:pt x="452" y="76"/>
                  </a:lnTo>
                  <a:lnTo>
                    <a:pt x="501" y="36"/>
                  </a:lnTo>
                  <a:lnTo>
                    <a:pt x="558" y="10"/>
                  </a:lnTo>
                  <a:lnTo>
                    <a:pt x="614" y="0"/>
                  </a:lnTo>
                  <a:lnTo>
                    <a:pt x="674" y="7"/>
                  </a:lnTo>
                  <a:lnTo>
                    <a:pt x="723" y="32"/>
                  </a:lnTo>
                  <a:lnTo>
                    <a:pt x="766" y="72"/>
                  </a:lnTo>
                  <a:lnTo>
                    <a:pt x="797" y="123"/>
                  </a:lnTo>
                  <a:lnTo>
                    <a:pt x="819" y="188"/>
                  </a:lnTo>
                  <a:lnTo>
                    <a:pt x="826" y="260"/>
                  </a:lnTo>
                  <a:lnTo>
                    <a:pt x="819" y="347"/>
                  </a:lnTo>
                  <a:lnTo>
                    <a:pt x="794" y="434"/>
                  </a:lnTo>
                  <a:lnTo>
                    <a:pt x="755" y="514"/>
                  </a:lnTo>
                  <a:lnTo>
                    <a:pt x="706" y="586"/>
                  </a:lnTo>
                  <a:lnTo>
                    <a:pt x="646" y="648"/>
                  </a:lnTo>
                  <a:lnTo>
                    <a:pt x="582" y="695"/>
                  </a:lnTo>
                  <a:lnTo>
                    <a:pt x="515" y="724"/>
                  </a:lnTo>
                  <a:lnTo>
                    <a:pt x="445" y="735"/>
                  </a:lnTo>
                  <a:lnTo>
                    <a:pt x="399" y="727"/>
                  </a:lnTo>
                  <a:lnTo>
                    <a:pt x="363" y="713"/>
                  </a:lnTo>
                  <a:lnTo>
                    <a:pt x="335" y="688"/>
                  </a:lnTo>
                  <a:lnTo>
                    <a:pt x="314" y="659"/>
                  </a:lnTo>
                  <a:lnTo>
                    <a:pt x="300" y="630"/>
                  </a:lnTo>
                  <a:lnTo>
                    <a:pt x="293" y="651"/>
                  </a:lnTo>
                  <a:lnTo>
                    <a:pt x="286" y="688"/>
                  </a:lnTo>
                  <a:lnTo>
                    <a:pt x="275" y="727"/>
                  </a:lnTo>
                  <a:lnTo>
                    <a:pt x="261" y="778"/>
                  </a:lnTo>
                  <a:lnTo>
                    <a:pt x="251" y="825"/>
                  </a:lnTo>
                  <a:lnTo>
                    <a:pt x="240" y="872"/>
                  </a:lnTo>
                  <a:lnTo>
                    <a:pt x="229" y="912"/>
                  </a:lnTo>
                  <a:lnTo>
                    <a:pt x="222" y="941"/>
                  </a:lnTo>
                  <a:lnTo>
                    <a:pt x="222" y="956"/>
                  </a:lnTo>
                  <a:lnTo>
                    <a:pt x="222" y="963"/>
                  </a:lnTo>
                  <a:lnTo>
                    <a:pt x="226" y="974"/>
                  </a:lnTo>
                  <a:lnTo>
                    <a:pt x="236" y="977"/>
                  </a:lnTo>
                  <a:lnTo>
                    <a:pt x="261" y="981"/>
                  </a:lnTo>
                  <a:lnTo>
                    <a:pt x="300" y="985"/>
                  </a:lnTo>
                  <a:lnTo>
                    <a:pt x="311" y="985"/>
                  </a:lnTo>
                  <a:lnTo>
                    <a:pt x="321" y="985"/>
                  </a:lnTo>
                  <a:lnTo>
                    <a:pt x="328" y="985"/>
                  </a:lnTo>
                  <a:lnTo>
                    <a:pt x="332" y="988"/>
                  </a:lnTo>
                  <a:lnTo>
                    <a:pt x="335" y="995"/>
                  </a:lnTo>
                  <a:lnTo>
                    <a:pt x="339" y="1003"/>
                  </a:lnTo>
                  <a:lnTo>
                    <a:pt x="339" y="1014"/>
                  </a:lnTo>
                  <a:lnTo>
                    <a:pt x="335" y="1021"/>
                  </a:lnTo>
                  <a:lnTo>
                    <a:pt x="328" y="1028"/>
                  </a:lnTo>
                  <a:lnTo>
                    <a:pt x="325" y="1028"/>
                  </a:lnTo>
                  <a:lnTo>
                    <a:pt x="318" y="1032"/>
                  </a:lnTo>
                  <a:lnTo>
                    <a:pt x="314" y="1032"/>
                  </a:lnTo>
                  <a:lnTo>
                    <a:pt x="307" y="1032"/>
                  </a:lnTo>
                  <a:lnTo>
                    <a:pt x="229" y="1028"/>
                  </a:lnTo>
                  <a:lnTo>
                    <a:pt x="152" y="1028"/>
                  </a:lnTo>
                  <a:lnTo>
                    <a:pt x="85" y="1028"/>
                  </a:lnTo>
                  <a:lnTo>
                    <a:pt x="18" y="1032"/>
                  </a:lnTo>
                  <a:lnTo>
                    <a:pt x="11" y="1032"/>
                  </a:lnTo>
                  <a:lnTo>
                    <a:pt x="4" y="1028"/>
                  </a:lnTo>
                  <a:lnTo>
                    <a:pt x="0" y="1021"/>
                  </a:lnTo>
                  <a:lnTo>
                    <a:pt x="0" y="1014"/>
                  </a:lnTo>
                  <a:lnTo>
                    <a:pt x="0" y="1003"/>
                  </a:lnTo>
                  <a:lnTo>
                    <a:pt x="4" y="995"/>
                  </a:lnTo>
                  <a:lnTo>
                    <a:pt x="7" y="988"/>
                  </a:lnTo>
                  <a:lnTo>
                    <a:pt x="14" y="985"/>
                  </a:lnTo>
                  <a:lnTo>
                    <a:pt x="21" y="985"/>
                  </a:lnTo>
                  <a:lnTo>
                    <a:pt x="28" y="985"/>
                  </a:lnTo>
                  <a:lnTo>
                    <a:pt x="35" y="985"/>
                  </a:lnTo>
                  <a:lnTo>
                    <a:pt x="67" y="981"/>
                  </a:lnTo>
                  <a:lnTo>
                    <a:pt x="92" y="977"/>
                  </a:lnTo>
                  <a:lnTo>
                    <a:pt x="106" y="963"/>
                  </a:lnTo>
                  <a:lnTo>
                    <a:pt x="113" y="945"/>
                  </a:lnTo>
                  <a:lnTo>
                    <a:pt x="120" y="916"/>
                  </a:lnTo>
                  <a:lnTo>
                    <a:pt x="300" y="191"/>
                  </a:lnTo>
                  <a:lnTo>
                    <a:pt x="303" y="166"/>
                  </a:lnTo>
                  <a:lnTo>
                    <a:pt x="307" y="141"/>
                  </a:lnTo>
                  <a:lnTo>
                    <a:pt x="307" y="108"/>
                  </a:lnTo>
                  <a:lnTo>
                    <a:pt x="303" y="72"/>
                  </a:lnTo>
                  <a:lnTo>
                    <a:pt x="296" y="50"/>
                  </a:lnTo>
                  <a:lnTo>
                    <a:pt x="279" y="36"/>
                  </a:lnTo>
                  <a:lnTo>
                    <a:pt x="261" y="36"/>
                  </a:lnTo>
                  <a:lnTo>
                    <a:pt x="229" y="43"/>
                  </a:lnTo>
                  <a:lnTo>
                    <a:pt x="201" y="68"/>
                  </a:lnTo>
                  <a:lnTo>
                    <a:pt x="180" y="108"/>
                  </a:lnTo>
                  <a:lnTo>
                    <a:pt x="162" y="162"/>
                  </a:lnTo>
                  <a:lnTo>
                    <a:pt x="145" y="228"/>
                  </a:lnTo>
                  <a:lnTo>
                    <a:pt x="141" y="242"/>
                  </a:lnTo>
                  <a:lnTo>
                    <a:pt x="138" y="253"/>
                  </a:lnTo>
                  <a:lnTo>
                    <a:pt x="134" y="257"/>
                  </a:lnTo>
                  <a:lnTo>
                    <a:pt x="131" y="260"/>
                  </a:lnTo>
                  <a:lnTo>
                    <a:pt x="127" y="264"/>
                  </a:lnTo>
                  <a:lnTo>
                    <a:pt x="124" y="264"/>
                  </a:lnTo>
                  <a:lnTo>
                    <a:pt x="116" y="264"/>
                  </a:lnTo>
                  <a:lnTo>
                    <a:pt x="113" y="264"/>
                  </a:lnTo>
                  <a:lnTo>
                    <a:pt x="109" y="264"/>
                  </a:lnTo>
                  <a:lnTo>
                    <a:pt x="106" y="264"/>
                  </a:lnTo>
                  <a:lnTo>
                    <a:pt x="102" y="260"/>
                  </a:lnTo>
                  <a:lnTo>
                    <a:pt x="99" y="257"/>
                  </a:lnTo>
                  <a:lnTo>
                    <a:pt x="99" y="249"/>
                  </a:lnTo>
                  <a:lnTo>
                    <a:pt x="102" y="235"/>
                  </a:lnTo>
                  <a:lnTo>
                    <a:pt x="109" y="206"/>
                  </a:lnTo>
                  <a:lnTo>
                    <a:pt x="116" y="170"/>
                  </a:lnTo>
                  <a:lnTo>
                    <a:pt x="131" y="130"/>
                  </a:lnTo>
                  <a:lnTo>
                    <a:pt x="145" y="90"/>
                  </a:lnTo>
                  <a:lnTo>
                    <a:pt x="159" y="72"/>
                  </a:lnTo>
                  <a:lnTo>
                    <a:pt x="173" y="47"/>
                  </a:lnTo>
                  <a:lnTo>
                    <a:pt x="194" y="21"/>
                  </a:lnTo>
                  <a:lnTo>
                    <a:pt x="226" y="7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12660" y="2831"/>
              <a:ext cx="371" cy="163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2" y="7"/>
                </a:cxn>
                <a:cxn ang="0">
                  <a:pos x="57" y="29"/>
                </a:cxn>
                <a:cxn ang="0">
                  <a:pos x="92" y="58"/>
                </a:cxn>
                <a:cxn ang="0">
                  <a:pos x="134" y="105"/>
                </a:cxn>
                <a:cxn ang="0">
                  <a:pos x="177" y="159"/>
                </a:cxn>
                <a:cxn ang="0">
                  <a:pos x="222" y="228"/>
                </a:cxn>
                <a:cxn ang="0">
                  <a:pos x="265" y="308"/>
                </a:cxn>
                <a:cxn ang="0">
                  <a:pos x="311" y="420"/>
                </a:cxn>
                <a:cxn ang="0">
                  <a:pos x="339" y="529"/>
                </a:cxn>
                <a:cxn ang="0">
                  <a:pos x="356" y="634"/>
                </a:cxn>
                <a:cxn ang="0">
                  <a:pos x="367" y="732"/>
                </a:cxn>
                <a:cxn ang="0">
                  <a:pos x="371" y="815"/>
                </a:cxn>
                <a:cxn ang="0">
                  <a:pos x="371" y="815"/>
                </a:cxn>
                <a:cxn ang="0">
                  <a:pos x="364" y="924"/>
                </a:cxn>
                <a:cxn ang="0">
                  <a:pos x="349" y="1047"/>
                </a:cxn>
                <a:cxn ang="0">
                  <a:pos x="318" y="1177"/>
                </a:cxn>
                <a:cxn ang="0">
                  <a:pos x="268" y="1311"/>
                </a:cxn>
                <a:cxn ang="0">
                  <a:pos x="233" y="1384"/>
                </a:cxn>
                <a:cxn ang="0">
                  <a:pos x="194" y="1449"/>
                </a:cxn>
                <a:cxn ang="0">
                  <a:pos x="152" y="1503"/>
                </a:cxn>
                <a:cxn ang="0">
                  <a:pos x="113" y="1547"/>
                </a:cxn>
                <a:cxn ang="0">
                  <a:pos x="78" y="1583"/>
                </a:cxn>
                <a:cxn ang="0">
                  <a:pos x="50" y="1608"/>
                </a:cxn>
                <a:cxn ang="0">
                  <a:pos x="28" y="1623"/>
                </a:cxn>
                <a:cxn ang="0">
                  <a:pos x="18" y="1630"/>
                </a:cxn>
                <a:cxn ang="0">
                  <a:pos x="11" y="1626"/>
                </a:cxn>
                <a:cxn ang="0">
                  <a:pos x="4" y="1619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0" y="1608"/>
                </a:cxn>
                <a:cxn ang="0">
                  <a:pos x="4" y="1605"/>
                </a:cxn>
                <a:cxn ang="0">
                  <a:pos x="7" y="1597"/>
                </a:cxn>
                <a:cxn ang="0">
                  <a:pos x="14" y="1594"/>
                </a:cxn>
                <a:cxn ang="0">
                  <a:pos x="21" y="1586"/>
                </a:cxn>
                <a:cxn ang="0">
                  <a:pos x="99" y="1492"/>
                </a:cxn>
                <a:cxn ang="0">
                  <a:pos x="159" y="1391"/>
                </a:cxn>
                <a:cxn ang="0">
                  <a:pos x="205" y="1282"/>
                </a:cxn>
                <a:cxn ang="0">
                  <a:pos x="240" y="1170"/>
                </a:cxn>
                <a:cxn ang="0">
                  <a:pos x="261" y="1054"/>
                </a:cxn>
                <a:cxn ang="0">
                  <a:pos x="272" y="934"/>
                </a:cxn>
                <a:cxn ang="0">
                  <a:pos x="279" y="815"/>
                </a:cxn>
                <a:cxn ang="0">
                  <a:pos x="272" y="674"/>
                </a:cxn>
                <a:cxn ang="0">
                  <a:pos x="254" y="543"/>
                </a:cxn>
                <a:cxn ang="0">
                  <a:pos x="229" y="424"/>
                </a:cxn>
                <a:cxn ang="0">
                  <a:pos x="194" y="315"/>
                </a:cxn>
                <a:cxn ang="0">
                  <a:pos x="148" y="217"/>
                </a:cxn>
                <a:cxn ang="0">
                  <a:pos x="92" y="130"/>
                </a:cxn>
                <a:cxn ang="0">
                  <a:pos x="32" y="54"/>
                </a:cxn>
                <a:cxn ang="0">
                  <a:pos x="18" y="44"/>
                </a:cxn>
                <a:cxn ang="0">
                  <a:pos x="11" y="36"/>
                </a:cxn>
                <a:cxn ang="0">
                  <a:pos x="7" y="29"/>
                </a:cxn>
                <a:cxn ang="0">
                  <a:pos x="4" y="2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4" y="11"/>
                </a:cxn>
                <a:cxn ang="0">
                  <a:pos x="11" y="4"/>
                </a:cxn>
                <a:cxn ang="0">
                  <a:pos x="18" y="0"/>
                </a:cxn>
              </a:cxnLst>
              <a:rect l="0" t="0" r="r" b="b"/>
              <a:pathLst>
                <a:path w="371" h="1630">
                  <a:moveTo>
                    <a:pt x="18" y="0"/>
                  </a:moveTo>
                  <a:lnTo>
                    <a:pt x="32" y="7"/>
                  </a:lnTo>
                  <a:lnTo>
                    <a:pt x="57" y="29"/>
                  </a:lnTo>
                  <a:lnTo>
                    <a:pt x="92" y="58"/>
                  </a:lnTo>
                  <a:lnTo>
                    <a:pt x="134" y="105"/>
                  </a:lnTo>
                  <a:lnTo>
                    <a:pt x="177" y="159"/>
                  </a:lnTo>
                  <a:lnTo>
                    <a:pt x="222" y="228"/>
                  </a:lnTo>
                  <a:lnTo>
                    <a:pt x="265" y="308"/>
                  </a:lnTo>
                  <a:lnTo>
                    <a:pt x="311" y="420"/>
                  </a:lnTo>
                  <a:lnTo>
                    <a:pt x="339" y="529"/>
                  </a:lnTo>
                  <a:lnTo>
                    <a:pt x="356" y="634"/>
                  </a:lnTo>
                  <a:lnTo>
                    <a:pt x="367" y="732"/>
                  </a:lnTo>
                  <a:lnTo>
                    <a:pt x="371" y="815"/>
                  </a:lnTo>
                  <a:lnTo>
                    <a:pt x="371" y="815"/>
                  </a:lnTo>
                  <a:lnTo>
                    <a:pt x="364" y="924"/>
                  </a:lnTo>
                  <a:lnTo>
                    <a:pt x="349" y="1047"/>
                  </a:lnTo>
                  <a:lnTo>
                    <a:pt x="318" y="1177"/>
                  </a:lnTo>
                  <a:lnTo>
                    <a:pt x="268" y="1311"/>
                  </a:lnTo>
                  <a:lnTo>
                    <a:pt x="233" y="1384"/>
                  </a:lnTo>
                  <a:lnTo>
                    <a:pt x="194" y="1449"/>
                  </a:lnTo>
                  <a:lnTo>
                    <a:pt x="152" y="1503"/>
                  </a:lnTo>
                  <a:lnTo>
                    <a:pt x="113" y="1547"/>
                  </a:lnTo>
                  <a:lnTo>
                    <a:pt x="78" y="1583"/>
                  </a:lnTo>
                  <a:lnTo>
                    <a:pt x="50" y="1608"/>
                  </a:lnTo>
                  <a:lnTo>
                    <a:pt x="28" y="1623"/>
                  </a:lnTo>
                  <a:lnTo>
                    <a:pt x="18" y="1630"/>
                  </a:lnTo>
                  <a:lnTo>
                    <a:pt x="11" y="1626"/>
                  </a:lnTo>
                  <a:lnTo>
                    <a:pt x="4" y="1619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0" y="1608"/>
                  </a:lnTo>
                  <a:lnTo>
                    <a:pt x="4" y="1605"/>
                  </a:lnTo>
                  <a:lnTo>
                    <a:pt x="7" y="1597"/>
                  </a:lnTo>
                  <a:lnTo>
                    <a:pt x="14" y="1594"/>
                  </a:lnTo>
                  <a:lnTo>
                    <a:pt x="21" y="1586"/>
                  </a:lnTo>
                  <a:lnTo>
                    <a:pt x="99" y="1492"/>
                  </a:lnTo>
                  <a:lnTo>
                    <a:pt x="159" y="1391"/>
                  </a:lnTo>
                  <a:lnTo>
                    <a:pt x="205" y="1282"/>
                  </a:lnTo>
                  <a:lnTo>
                    <a:pt x="240" y="1170"/>
                  </a:lnTo>
                  <a:lnTo>
                    <a:pt x="261" y="1054"/>
                  </a:lnTo>
                  <a:lnTo>
                    <a:pt x="272" y="934"/>
                  </a:lnTo>
                  <a:lnTo>
                    <a:pt x="279" y="815"/>
                  </a:lnTo>
                  <a:lnTo>
                    <a:pt x="272" y="674"/>
                  </a:lnTo>
                  <a:lnTo>
                    <a:pt x="254" y="543"/>
                  </a:lnTo>
                  <a:lnTo>
                    <a:pt x="229" y="424"/>
                  </a:lnTo>
                  <a:lnTo>
                    <a:pt x="194" y="315"/>
                  </a:lnTo>
                  <a:lnTo>
                    <a:pt x="148" y="217"/>
                  </a:lnTo>
                  <a:lnTo>
                    <a:pt x="92" y="130"/>
                  </a:lnTo>
                  <a:lnTo>
                    <a:pt x="32" y="54"/>
                  </a:lnTo>
                  <a:lnTo>
                    <a:pt x="18" y="44"/>
                  </a:lnTo>
                  <a:lnTo>
                    <a:pt x="11" y="36"/>
                  </a:lnTo>
                  <a:lnTo>
                    <a:pt x="7" y="29"/>
                  </a:lnTo>
                  <a:lnTo>
                    <a:pt x="4" y="2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4" y="11"/>
                  </a:lnTo>
                  <a:lnTo>
                    <a:pt x="11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59" name="Group 3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362200" y="4267200"/>
            <a:ext cx="3865456" cy="571500"/>
            <a:chOff x="1592" y="3299"/>
            <a:chExt cx="11106" cy="1642"/>
          </a:xfrm>
        </p:grpSpPr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1592" y="3814"/>
              <a:ext cx="867" cy="1070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345" y="31"/>
                </a:cxn>
                <a:cxn ang="0">
                  <a:pos x="339" y="84"/>
                </a:cxn>
                <a:cxn ang="0">
                  <a:pos x="321" y="147"/>
                </a:cxn>
                <a:cxn ang="0">
                  <a:pos x="231" y="560"/>
                </a:cxn>
                <a:cxn ang="0">
                  <a:pos x="276" y="676"/>
                </a:cxn>
                <a:cxn ang="0">
                  <a:pos x="404" y="693"/>
                </a:cxn>
                <a:cxn ang="0">
                  <a:pos x="518" y="609"/>
                </a:cxn>
                <a:cxn ang="0">
                  <a:pos x="560" y="545"/>
                </a:cxn>
                <a:cxn ang="0">
                  <a:pos x="587" y="436"/>
                </a:cxn>
                <a:cxn ang="0">
                  <a:pos x="687" y="49"/>
                </a:cxn>
                <a:cxn ang="0">
                  <a:pos x="729" y="17"/>
                </a:cxn>
                <a:cxn ang="0">
                  <a:pos x="760" y="24"/>
                </a:cxn>
                <a:cxn ang="0">
                  <a:pos x="781" y="49"/>
                </a:cxn>
                <a:cxn ang="0">
                  <a:pos x="777" y="105"/>
                </a:cxn>
                <a:cxn ang="0">
                  <a:pos x="753" y="193"/>
                </a:cxn>
                <a:cxn ang="0">
                  <a:pos x="732" y="281"/>
                </a:cxn>
                <a:cxn ang="0">
                  <a:pos x="667" y="549"/>
                </a:cxn>
                <a:cxn ang="0">
                  <a:pos x="656" y="648"/>
                </a:cxn>
                <a:cxn ang="0">
                  <a:pos x="684" y="697"/>
                </a:cxn>
                <a:cxn ang="0">
                  <a:pos x="760" y="672"/>
                </a:cxn>
                <a:cxn ang="0">
                  <a:pos x="812" y="549"/>
                </a:cxn>
                <a:cxn ang="0">
                  <a:pos x="833" y="479"/>
                </a:cxn>
                <a:cxn ang="0">
                  <a:pos x="850" y="472"/>
                </a:cxn>
                <a:cxn ang="0">
                  <a:pos x="860" y="472"/>
                </a:cxn>
                <a:cxn ang="0">
                  <a:pos x="867" y="486"/>
                </a:cxn>
                <a:cxn ang="0">
                  <a:pos x="853" y="545"/>
                </a:cxn>
                <a:cxn ang="0">
                  <a:pos x="819" y="648"/>
                </a:cxn>
                <a:cxn ang="0">
                  <a:pos x="739" y="729"/>
                </a:cxn>
                <a:cxn ang="0">
                  <a:pos x="608" y="704"/>
                </a:cxn>
                <a:cxn ang="0">
                  <a:pos x="535" y="644"/>
                </a:cxn>
                <a:cxn ang="0">
                  <a:pos x="442" y="715"/>
                </a:cxn>
                <a:cxn ang="0">
                  <a:pos x="314" y="736"/>
                </a:cxn>
                <a:cxn ang="0">
                  <a:pos x="190" y="686"/>
                </a:cxn>
                <a:cxn ang="0">
                  <a:pos x="131" y="922"/>
                </a:cxn>
                <a:cxn ang="0">
                  <a:pos x="107" y="1025"/>
                </a:cxn>
                <a:cxn ang="0">
                  <a:pos x="93" y="1046"/>
                </a:cxn>
                <a:cxn ang="0">
                  <a:pos x="62" y="1067"/>
                </a:cxn>
                <a:cxn ang="0">
                  <a:pos x="17" y="1060"/>
                </a:cxn>
                <a:cxn ang="0">
                  <a:pos x="0" y="1025"/>
                </a:cxn>
                <a:cxn ang="0">
                  <a:pos x="3" y="1018"/>
                </a:cxn>
                <a:cxn ang="0">
                  <a:pos x="238" y="59"/>
                </a:cxn>
                <a:cxn ang="0">
                  <a:pos x="280" y="3"/>
                </a:cxn>
              </a:cxnLst>
              <a:rect l="0" t="0" r="r" b="b"/>
              <a:pathLst>
                <a:path w="867" h="1070">
                  <a:moveTo>
                    <a:pt x="301" y="0"/>
                  </a:moveTo>
                  <a:lnTo>
                    <a:pt x="314" y="0"/>
                  </a:lnTo>
                  <a:lnTo>
                    <a:pt x="325" y="3"/>
                  </a:lnTo>
                  <a:lnTo>
                    <a:pt x="335" y="10"/>
                  </a:lnTo>
                  <a:lnTo>
                    <a:pt x="342" y="21"/>
                  </a:lnTo>
                  <a:lnTo>
                    <a:pt x="345" y="31"/>
                  </a:lnTo>
                  <a:lnTo>
                    <a:pt x="349" y="42"/>
                  </a:lnTo>
                  <a:lnTo>
                    <a:pt x="345" y="59"/>
                  </a:lnTo>
                  <a:lnTo>
                    <a:pt x="339" y="84"/>
                  </a:lnTo>
                  <a:lnTo>
                    <a:pt x="328" y="119"/>
                  </a:lnTo>
                  <a:lnTo>
                    <a:pt x="321" y="147"/>
                  </a:lnTo>
                  <a:lnTo>
                    <a:pt x="321" y="147"/>
                  </a:lnTo>
                  <a:lnTo>
                    <a:pt x="256" y="422"/>
                  </a:lnTo>
                  <a:lnTo>
                    <a:pt x="238" y="489"/>
                  </a:lnTo>
                  <a:lnTo>
                    <a:pt x="231" y="560"/>
                  </a:lnTo>
                  <a:lnTo>
                    <a:pt x="238" y="609"/>
                  </a:lnTo>
                  <a:lnTo>
                    <a:pt x="252" y="648"/>
                  </a:lnTo>
                  <a:lnTo>
                    <a:pt x="276" y="676"/>
                  </a:lnTo>
                  <a:lnTo>
                    <a:pt x="311" y="693"/>
                  </a:lnTo>
                  <a:lnTo>
                    <a:pt x="352" y="700"/>
                  </a:lnTo>
                  <a:lnTo>
                    <a:pt x="404" y="693"/>
                  </a:lnTo>
                  <a:lnTo>
                    <a:pt x="449" y="672"/>
                  </a:lnTo>
                  <a:lnTo>
                    <a:pt x="487" y="641"/>
                  </a:lnTo>
                  <a:lnTo>
                    <a:pt x="518" y="609"/>
                  </a:lnTo>
                  <a:lnTo>
                    <a:pt x="539" y="577"/>
                  </a:lnTo>
                  <a:lnTo>
                    <a:pt x="553" y="556"/>
                  </a:lnTo>
                  <a:lnTo>
                    <a:pt x="560" y="545"/>
                  </a:lnTo>
                  <a:lnTo>
                    <a:pt x="563" y="524"/>
                  </a:lnTo>
                  <a:lnTo>
                    <a:pt x="573" y="486"/>
                  </a:lnTo>
                  <a:lnTo>
                    <a:pt x="587" y="436"/>
                  </a:lnTo>
                  <a:lnTo>
                    <a:pt x="601" y="380"/>
                  </a:lnTo>
                  <a:lnTo>
                    <a:pt x="677" y="73"/>
                  </a:lnTo>
                  <a:lnTo>
                    <a:pt x="687" y="49"/>
                  </a:lnTo>
                  <a:lnTo>
                    <a:pt x="701" y="31"/>
                  </a:lnTo>
                  <a:lnTo>
                    <a:pt x="715" y="21"/>
                  </a:lnTo>
                  <a:lnTo>
                    <a:pt x="729" y="17"/>
                  </a:lnTo>
                  <a:lnTo>
                    <a:pt x="739" y="17"/>
                  </a:lnTo>
                  <a:lnTo>
                    <a:pt x="750" y="17"/>
                  </a:lnTo>
                  <a:lnTo>
                    <a:pt x="760" y="24"/>
                  </a:lnTo>
                  <a:lnTo>
                    <a:pt x="770" y="28"/>
                  </a:lnTo>
                  <a:lnTo>
                    <a:pt x="777" y="38"/>
                  </a:lnTo>
                  <a:lnTo>
                    <a:pt x="781" y="49"/>
                  </a:lnTo>
                  <a:lnTo>
                    <a:pt x="784" y="59"/>
                  </a:lnTo>
                  <a:lnTo>
                    <a:pt x="781" y="77"/>
                  </a:lnTo>
                  <a:lnTo>
                    <a:pt x="777" y="105"/>
                  </a:lnTo>
                  <a:lnTo>
                    <a:pt x="767" y="140"/>
                  </a:lnTo>
                  <a:lnTo>
                    <a:pt x="760" y="172"/>
                  </a:lnTo>
                  <a:lnTo>
                    <a:pt x="753" y="193"/>
                  </a:lnTo>
                  <a:lnTo>
                    <a:pt x="746" y="225"/>
                  </a:lnTo>
                  <a:lnTo>
                    <a:pt x="739" y="257"/>
                  </a:lnTo>
                  <a:lnTo>
                    <a:pt x="732" y="281"/>
                  </a:lnTo>
                  <a:lnTo>
                    <a:pt x="687" y="457"/>
                  </a:lnTo>
                  <a:lnTo>
                    <a:pt x="677" y="503"/>
                  </a:lnTo>
                  <a:lnTo>
                    <a:pt x="667" y="549"/>
                  </a:lnTo>
                  <a:lnTo>
                    <a:pt x="660" y="591"/>
                  </a:lnTo>
                  <a:lnTo>
                    <a:pt x="656" y="627"/>
                  </a:lnTo>
                  <a:lnTo>
                    <a:pt x="656" y="648"/>
                  </a:lnTo>
                  <a:lnTo>
                    <a:pt x="660" y="665"/>
                  </a:lnTo>
                  <a:lnTo>
                    <a:pt x="670" y="683"/>
                  </a:lnTo>
                  <a:lnTo>
                    <a:pt x="684" y="697"/>
                  </a:lnTo>
                  <a:lnTo>
                    <a:pt x="705" y="700"/>
                  </a:lnTo>
                  <a:lnTo>
                    <a:pt x="732" y="693"/>
                  </a:lnTo>
                  <a:lnTo>
                    <a:pt x="760" y="672"/>
                  </a:lnTo>
                  <a:lnTo>
                    <a:pt x="781" y="641"/>
                  </a:lnTo>
                  <a:lnTo>
                    <a:pt x="798" y="598"/>
                  </a:lnTo>
                  <a:lnTo>
                    <a:pt x="812" y="549"/>
                  </a:lnTo>
                  <a:lnTo>
                    <a:pt x="826" y="500"/>
                  </a:lnTo>
                  <a:lnTo>
                    <a:pt x="829" y="486"/>
                  </a:lnTo>
                  <a:lnTo>
                    <a:pt x="833" y="479"/>
                  </a:lnTo>
                  <a:lnTo>
                    <a:pt x="836" y="475"/>
                  </a:lnTo>
                  <a:lnTo>
                    <a:pt x="839" y="472"/>
                  </a:lnTo>
                  <a:lnTo>
                    <a:pt x="850" y="472"/>
                  </a:lnTo>
                  <a:lnTo>
                    <a:pt x="850" y="472"/>
                  </a:lnTo>
                  <a:lnTo>
                    <a:pt x="853" y="472"/>
                  </a:lnTo>
                  <a:lnTo>
                    <a:pt x="860" y="472"/>
                  </a:lnTo>
                  <a:lnTo>
                    <a:pt x="864" y="475"/>
                  </a:lnTo>
                  <a:lnTo>
                    <a:pt x="867" y="479"/>
                  </a:lnTo>
                  <a:lnTo>
                    <a:pt x="867" y="486"/>
                  </a:lnTo>
                  <a:lnTo>
                    <a:pt x="864" y="496"/>
                  </a:lnTo>
                  <a:lnTo>
                    <a:pt x="860" y="514"/>
                  </a:lnTo>
                  <a:lnTo>
                    <a:pt x="853" y="545"/>
                  </a:lnTo>
                  <a:lnTo>
                    <a:pt x="843" y="581"/>
                  </a:lnTo>
                  <a:lnTo>
                    <a:pt x="833" y="616"/>
                  </a:lnTo>
                  <a:lnTo>
                    <a:pt x="819" y="648"/>
                  </a:lnTo>
                  <a:lnTo>
                    <a:pt x="798" y="683"/>
                  </a:lnTo>
                  <a:lnTo>
                    <a:pt x="770" y="711"/>
                  </a:lnTo>
                  <a:lnTo>
                    <a:pt x="739" y="729"/>
                  </a:lnTo>
                  <a:lnTo>
                    <a:pt x="701" y="736"/>
                  </a:lnTo>
                  <a:lnTo>
                    <a:pt x="649" y="729"/>
                  </a:lnTo>
                  <a:lnTo>
                    <a:pt x="608" y="704"/>
                  </a:lnTo>
                  <a:lnTo>
                    <a:pt x="577" y="669"/>
                  </a:lnTo>
                  <a:lnTo>
                    <a:pt x="560" y="619"/>
                  </a:lnTo>
                  <a:lnTo>
                    <a:pt x="535" y="644"/>
                  </a:lnTo>
                  <a:lnTo>
                    <a:pt x="511" y="669"/>
                  </a:lnTo>
                  <a:lnTo>
                    <a:pt x="480" y="693"/>
                  </a:lnTo>
                  <a:lnTo>
                    <a:pt x="442" y="715"/>
                  </a:lnTo>
                  <a:lnTo>
                    <a:pt x="397" y="732"/>
                  </a:lnTo>
                  <a:lnTo>
                    <a:pt x="345" y="736"/>
                  </a:lnTo>
                  <a:lnTo>
                    <a:pt x="314" y="736"/>
                  </a:lnTo>
                  <a:lnTo>
                    <a:pt x="276" y="729"/>
                  </a:lnTo>
                  <a:lnTo>
                    <a:pt x="231" y="711"/>
                  </a:lnTo>
                  <a:lnTo>
                    <a:pt x="190" y="686"/>
                  </a:lnTo>
                  <a:lnTo>
                    <a:pt x="166" y="782"/>
                  </a:lnTo>
                  <a:lnTo>
                    <a:pt x="149" y="863"/>
                  </a:lnTo>
                  <a:lnTo>
                    <a:pt x="131" y="922"/>
                  </a:lnTo>
                  <a:lnTo>
                    <a:pt x="121" y="972"/>
                  </a:lnTo>
                  <a:lnTo>
                    <a:pt x="111" y="1003"/>
                  </a:lnTo>
                  <a:lnTo>
                    <a:pt x="107" y="1025"/>
                  </a:lnTo>
                  <a:lnTo>
                    <a:pt x="100" y="1035"/>
                  </a:lnTo>
                  <a:lnTo>
                    <a:pt x="100" y="1039"/>
                  </a:lnTo>
                  <a:lnTo>
                    <a:pt x="93" y="1046"/>
                  </a:lnTo>
                  <a:lnTo>
                    <a:pt x="86" y="1053"/>
                  </a:lnTo>
                  <a:lnTo>
                    <a:pt x="76" y="1060"/>
                  </a:lnTo>
                  <a:lnTo>
                    <a:pt x="62" y="1067"/>
                  </a:lnTo>
                  <a:lnTo>
                    <a:pt x="45" y="1070"/>
                  </a:lnTo>
                  <a:lnTo>
                    <a:pt x="31" y="1067"/>
                  </a:lnTo>
                  <a:lnTo>
                    <a:pt x="17" y="1060"/>
                  </a:lnTo>
                  <a:lnTo>
                    <a:pt x="10" y="1053"/>
                  </a:lnTo>
                  <a:lnTo>
                    <a:pt x="3" y="1039"/>
                  </a:lnTo>
                  <a:lnTo>
                    <a:pt x="0" y="1025"/>
                  </a:lnTo>
                  <a:lnTo>
                    <a:pt x="0" y="1025"/>
                  </a:lnTo>
                  <a:lnTo>
                    <a:pt x="3" y="1021"/>
                  </a:lnTo>
                  <a:lnTo>
                    <a:pt x="3" y="1018"/>
                  </a:lnTo>
                  <a:lnTo>
                    <a:pt x="3" y="1010"/>
                  </a:lnTo>
                  <a:lnTo>
                    <a:pt x="7" y="1000"/>
                  </a:lnTo>
                  <a:lnTo>
                    <a:pt x="238" y="59"/>
                  </a:lnTo>
                  <a:lnTo>
                    <a:pt x="249" y="31"/>
                  </a:lnTo>
                  <a:lnTo>
                    <a:pt x="263" y="14"/>
                  </a:lnTo>
                  <a:lnTo>
                    <a:pt x="280" y="3"/>
                  </a:lnTo>
                  <a:lnTo>
                    <a:pt x="294" y="0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2666" y="3313"/>
              <a:ext cx="373" cy="1628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0" y="0"/>
                </a:cxn>
                <a:cxn ang="0">
                  <a:pos x="367" y="4"/>
                </a:cxn>
                <a:cxn ang="0">
                  <a:pos x="370" y="7"/>
                </a:cxn>
                <a:cxn ang="0">
                  <a:pos x="373" y="18"/>
                </a:cxn>
                <a:cxn ang="0">
                  <a:pos x="373" y="18"/>
                </a:cxn>
                <a:cxn ang="0">
                  <a:pos x="370" y="21"/>
                </a:cxn>
                <a:cxn ang="0">
                  <a:pos x="370" y="25"/>
                </a:cxn>
                <a:cxn ang="0">
                  <a:pos x="367" y="28"/>
                </a:cxn>
                <a:cxn ang="0">
                  <a:pos x="360" y="36"/>
                </a:cxn>
                <a:cxn ang="0">
                  <a:pos x="349" y="43"/>
                </a:cxn>
                <a:cxn ang="0">
                  <a:pos x="273" y="134"/>
                </a:cxn>
                <a:cxn ang="0">
                  <a:pos x="215" y="236"/>
                </a:cxn>
                <a:cxn ang="0">
                  <a:pos x="166" y="342"/>
                </a:cxn>
                <a:cxn ang="0">
                  <a:pos x="132" y="455"/>
                </a:cxn>
                <a:cxn ang="0">
                  <a:pos x="111" y="571"/>
                </a:cxn>
                <a:cxn ang="0">
                  <a:pos x="97" y="691"/>
                </a:cxn>
                <a:cxn ang="0">
                  <a:pos x="94" y="814"/>
                </a:cxn>
                <a:cxn ang="0">
                  <a:pos x="97" y="909"/>
                </a:cxn>
                <a:cxn ang="0">
                  <a:pos x="104" y="1008"/>
                </a:cxn>
                <a:cxn ang="0">
                  <a:pos x="121" y="1110"/>
                </a:cxn>
                <a:cxn ang="0">
                  <a:pos x="142" y="1209"/>
                </a:cxn>
                <a:cxn ang="0">
                  <a:pos x="177" y="1307"/>
                </a:cxn>
                <a:cxn ang="0">
                  <a:pos x="221" y="1402"/>
                </a:cxn>
                <a:cxn ang="0">
                  <a:pos x="277" y="1494"/>
                </a:cxn>
                <a:cxn ang="0">
                  <a:pos x="346" y="1575"/>
                </a:cxn>
                <a:cxn ang="0">
                  <a:pos x="353" y="1585"/>
                </a:cxn>
                <a:cxn ang="0">
                  <a:pos x="363" y="1592"/>
                </a:cxn>
                <a:cxn ang="0">
                  <a:pos x="367" y="1600"/>
                </a:cxn>
                <a:cxn ang="0">
                  <a:pos x="370" y="1603"/>
                </a:cxn>
                <a:cxn ang="0">
                  <a:pos x="370" y="1607"/>
                </a:cxn>
                <a:cxn ang="0">
                  <a:pos x="373" y="1610"/>
                </a:cxn>
                <a:cxn ang="0">
                  <a:pos x="373" y="1610"/>
                </a:cxn>
                <a:cxn ang="0">
                  <a:pos x="373" y="1610"/>
                </a:cxn>
                <a:cxn ang="0">
                  <a:pos x="370" y="1617"/>
                </a:cxn>
                <a:cxn ang="0">
                  <a:pos x="367" y="1624"/>
                </a:cxn>
                <a:cxn ang="0">
                  <a:pos x="360" y="1624"/>
                </a:cxn>
                <a:cxn ang="0">
                  <a:pos x="353" y="1628"/>
                </a:cxn>
                <a:cxn ang="0">
                  <a:pos x="342" y="1621"/>
                </a:cxn>
                <a:cxn ang="0">
                  <a:pos x="322" y="1607"/>
                </a:cxn>
                <a:cxn ang="0">
                  <a:pos x="294" y="1582"/>
                </a:cxn>
                <a:cxn ang="0">
                  <a:pos x="259" y="1550"/>
                </a:cxn>
                <a:cxn ang="0">
                  <a:pos x="221" y="1504"/>
                </a:cxn>
                <a:cxn ang="0">
                  <a:pos x="183" y="1452"/>
                </a:cxn>
                <a:cxn ang="0">
                  <a:pos x="142" y="1392"/>
                </a:cxn>
                <a:cxn ang="0">
                  <a:pos x="107" y="1318"/>
                </a:cxn>
                <a:cxn ang="0">
                  <a:pos x="63" y="1209"/>
                </a:cxn>
                <a:cxn ang="0">
                  <a:pos x="31" y="1099"/>
                </a:cxn>
                <a:cxn ang="0">
                  <a:pos x="11" y="994"/>
                </a:cxn>
                <a:cxn ang="0">
                  <a:pos x="4" y="899"/>
                </a:cxn>
                <a:cxn ang="0">
                  <a:pos x="0" y="814"/>
                </a:cxn>
                <a:cxn ang="0">
                  <a:pos x="4" y="705"/>
                </a:cxn>
                <a:cxn ang="0">
                  <a:pos x="21" y="582"/>
                </a:cxn>
                <a:cxn ang="0">
                  <a:pos x="52" y="451"/>
                </a:cxn>
                <a:cxn ang="0">
                  <a:pos x="101" y="317"/>
                </a:cxn>
                <a:cxn ang="0">
                  <a:pos x="139" y="243"/>
                </a:cxn>
                <a:cxn ang="0">
                  <a:pos x="180" y="180"/>
                </a:cxn>
                <a:cxn ang="0">
                  <a:pos x="218" y="124"/>
                </a:cxn>
                <a:cxn ang="0">
                  <a:pos x="256" y="81"/>
                </a:cxn>
                <a:cxn ang="0">
                  <a:pos x="294" y="46"/>
                </a:cxn>
                <a:cxn ang="0">
                  <a:pos x="322" y="21"/>
                </a:cxn>
                <a:cxn ang="0">
                  <a:pos x="342" y="4"/>
                </a:cxn>
                <a:cxn ang="0">
                  <a:pos x="353" y="0"/>
                </a:cxn>
              </a:cxnLst>
              <a:rect l="0" t="0" r="r" b="b"/>
              <a:pathLst>
                <a:path w="373" h="1628">
                  <a:moveTo>
                    <a:pt x="353" y="0"/>
                  </a:moveTo>
                  <a:lnTo>
                    <a:pt x="360" y="0"/>
                  </a:lnTo>
                  <a:lnTo>
                    <a:pt x="367" y="4"/>
                  </a:lnTo>
                  <a:lnTo>
                    <a:pt x="370" y="7"/>
                  </a:lnTo>
                  <a:lnTo>
                    <a:pt x="373" y="18"/>
                  </a:lnTo>
                  <a:lnTo>
                    <a:pt x="373" y="18"/>
                  </a:lnTo>
                  <a:lnTo>
                    <a:pt x="370" y="21"/>
                  </a:lnTo>
                  <a:lnTo>
                    <a:pt x="370" y="25"/>
                  </a:lnTo>
                  <a:lnTo>
                    <a:pt x="367" y="28"/>
                  </a:lnTo>
                  <a:lnTo>
                    <a:pt x="360" y="36"/>
                  </a:lnTo>
                  <a:lnTo>
                    <a:pt x="349" y="43"/>
                  </a:lnTo>
                  <a:lnTo>
                    <a:pt x="273" y="134"/>
                  </a:lnTo>
                  <a:lnTo>
                    <a:pt x="215" y="236"/>
                  </a:lnTo>
                  <a:lnTo>
                    <a:pt x="166" y="342"/>
                  </a:lnTo>
                  <a:lnTo>
                    <a:pt x="132" y="455"/>
                  </a:lnTo>
                  <a:lnTo>
                    <a:pt x="111" y="571"/>
                  </a:lnTo>
                  <a:lnTo>
                    <a:pt x="97" y="691"/>
                  </a:lnTo>
                  <a:lnTo>
                    <a:pt x="94" y="814"/>
                  </a:lnTo>
                  <a:lnTo>
                    <a:pt x="97" y="909"/>
                  </a:lnTo>
                  <a:lnTo>
                    <a:pt x="104" y="1008"/>
                  </a:lnTo>
                  <a:lnTo>
                    <a:pt x="121" y="1110"/>
                  </a:lnTo>
                  <a:lnTo>
                    <a:pt x="142" y="1209"/>
                  </a:lnTo>
                  <a:lnTo>
                    <a:pt x="177" y="1307"/>
                  </a:lnTo>
                  <a:lnTo>
                    <a:pt x="221" y="1402"/>
                  </a:lnTo>
                  <a:lnTo>
                    <a:pt x="277" y="1494"/>
                  </a:lnTo>
                  <a:lnTo>
                    <a:pt x="346" y="1575"/>
                  </a:lnTo>
                  <a:lnTo>
                    <a:pt x="353" y="1585"/>
                  </a:lnTo>
                  <a:lnTo>
                    <a:pt x="363" y="1592"/>
                  </a:lnTo>
                  <a:lnTo>
                    <a:pt x="367" y="1600"/>
                  </a:lnTo>
                  <a:lnTo>
                    <a:pt x="370" y="1603"/>
                  </a:lnTo>
                  <a:lnTo>
                    <a:pt x="370" y="1607"/>
                  </a:lnTo>
                  <a:lnTo>
                    <a:pt x="373" y="1610"/>
                  </a:lnTo>
                  <a:lnTo>
                    <a:pt x="373" y="1610"/>
                  </a:lnTo>
                  <a:lnTo>
                    <a:pt x="373" y="1610"/>
                  </a:lnTo>
                  <a:lnTo>
                    <a:pt x="370" y="1617"/>
                  </a:lnTo>
                  <a:lnTo>
                    <a:pt x="367" y="1624"/>
                  </a:lnTo>
                  <a:lnTo>
                    <a:pt x="360" y="1624"/>
                  </a:lnTo>
                  <a:lnTo>
                    <a:pt x="353" y="1628"/>
                  </a:lnTo>
                  <a:lnTo>
                    <a:pt x="342" y="1621"/>
                  </a:lnTo>
                  <a:lnTo>
                    <a:pt x="322" y="1607"/>
                  </a:lnTo>
                  <a:lnTo>
                    <a:pt x="294" y="1582"/>
                  </a:lnTo>
                  <a:lnTo>
                    <a:pt x="259" y="1550"/>
                  </a:lnTo>
                  <a:lnTo>
                    <a:pt x="221" y="1504"/>
                  </a:lnTo>
                  <a:lnTo>
                    <a:pt x="183" y="1452"/>
                  </a:lnTo>
                  <a:lnTo>
                    <a:pt x="142" y="1392"/>
                  </a:lnTo>
                  <a:lnTo>
                    <a:pt x="107" y="1318"/>
                  </a:lnTo>
                  <a:lnTo>
                    <a:pt x="63" y="1209"/>
                  </a:lnTo>
                  <a:lnTo>
                    <a:pt x="31" y="1099"/>
                  </a:lnTo>
                  <a:lnTo>
                    <a:pt x="11" y="994"/>
                  </a:lnTo>
                  <a:lnTo>
                    <a:pt x="4" y="899"/>
                  </a:lnTo>
                  <a:lnTo>
                    <a:pt x="0" y="814"/>
                  </a:lnTo>
                  <a:lnTo>
                    <a:pt x="4" y="705"/>
                  </a:lnTo>
                  <a:lnTo>
                    <a:pt x="21" y="582"/>
                  </a:lnTo>
                  <a:lnTo>
                    <a:pt x="52" y="451"/>
                  </a:lnTo>
                  <a:lnTo>
                    <a:pt x="101" y="317"/>
                  </a:lnTo>
                  <a:lnTo>
                    <a:pt x="139" y="243"/>
                  </a:lnTo>
                  <a:lnTo>
                    <a:pt x="180" y="180"/>
                  </a:lnTo>
                  <a:lnTo>
                    <a:pt x="218" y="124"/>
                  </a:lnTo>
                  <a:lnTo>
                    <a:pt x="256" y="81"/>
                  </a:lnTo>
                  <a:lnTo>
                    <a:pt x="294" y="46"/>
                  </a:lnTo>
                  <a:lnTo>
                    <a:pt x="322" y="21"/>
                  </a:lnTo>
                  <a:lnTo>
                    <a:pt x="342" y="4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3" name="Freeform 43"/>
            <p:cNvSpPr>
              <a:spLocks noEditPoints="1"/>
            </p:cNvSpPr>
            <p:nvPr/>
          </p:nvSpPr>
          <p:spPr bwMode="auto">
            <a:xfrm>
              <a:off x="3202" y="3405"/>
              <a:ext cx="584" cy="1145"/>
            </a:xfrm>
            <a:custGeom>
              <a:avLst/>
              <a:gdLst/>
              <a:ahLst/>
              <a:cxnLst>
                <a:cxn ang="0">
                  <a:pos x="342" y="447"/>
                </a:cxn>
                <a:cxn ang="0">
                  <a:pos x="269" y="482"/>
                </a:cxn>
                <a:cxn ang="0">
                  <a:pos x="179" y="574"/>
                </a:cxn>
                <a:cxn ang="0">
                  <a:pos x="169" y="588"/>
                </a:cxn>
                <a:cxn ang="0">
                  <a:pos x="162" y="599"/>
                </a:cxn>
                <a:cxn ang="0">
                  <a:pos x="159" y="616"/>
                </a:cxn>
                <a:cxn ang="0">
                  <a:pos x="155" y="630"/>
                </a:cxn>
                <a:cxn ang="0">
                  <a:pos x="107" y="835"/>
                </a:cxn>
                <a:cxn ang="0">
                  <a:pos x="97" y="905"/>
                </a:cxn>
                <a:cxn ang="0">
                  <a:pos x="93" y="947"/>
                </a:cxn>
                <a:cxn ang="0">
                  <a:pos x="110" y="1043"/>
                </a:cxn>
                <a:cxn ang="0">
                  <a:pos x="148" y="1095"/>
                </a:cxn>
                <a:cxn ang="0">
                  <a:pos x="200" y="1109"/>
                </a:cxn>
                <a:cxn ang="0">
                  <a:pos x="300" y="1067"/>
                </a:cxn>
                <a:cxn ang="0">
                  <a:pos x="390" y="944"/>
                </a:cxn>
                <a:cxn ang="0">
                  <a:pos x="421" y="845"/>
                </a:cxn>
                <a:cxn ang="0">
                  <a:pos x="456" y="715"/>
                </a:cxn>
                <a:cxn ang="0">
                  <a:pos x="470" y="599"/>
                </a:cxn>
                <a:cxn ang="0">
                  <a:pos x="452" y="500"/>
                </a:cxn>
                <a:cxn ang="0">
                  <a:pos x="401" y="451"/>
                </a:cxn>
                <a:cxn ang="0">
                  <a:pos x="283" y="0"/>
                </a:cxn>
                <a:cxn ang="0">
                  <a:pos x="297" y="3"/>
                </a:cxn>
                <a:cxn ang="0">
                  <a:pos x="304" y="10"/>
                </a:cxn>
                <a:cxn ang="0">
                  <a:pos x="304" y="18"/>
                </a:cxn>
                <a:cxn ang="0">
                  <a:pos x="186" y="507"/>
                </a:cxn>
                <a:cxn ang="0">
                  <a:pos x="269" y="437"/>
                </a:cxn>
                <a:cxn ang="0">
                  <a:pos x="373" y="409"/>
                </a:cxn>
                <a:cxn ang="0">
                  <a:pos x="487" y="444"/>
                </a:cxn>
                <a:cxn ang="0">
                  <a:pos x="559" y="535"/>
                </a:cxn>
                <a:cxn ang="0">
                  <a:pos x="584" y="669"/>
                </a:cxn>
                <a:cxn ang="0">
                  <a:pos x="553" y="842"/>
                </a:cxn>
                <a:cxn ang="0">
                  <a:pos x="463" y="993"/>
                </a:cxn>
                <a:cxn ang="0">
                  <a:pos x="342" y="1102"/>
                </a:cxn>
                <a:cxn ang="0">
                  <a:pos x="200" y="1145"/>
                </a:cxn>
                <a:cxn ang="0">
                  <a:pos x="97" y="1113"/>
                </a:cxn>
                <a:cxn ang="0">
                  <a:pos x="24" y="1025"/>
                </a:cxn>
                <a:cxn ang="0">
                  <a:pos x="0" y="891"/>
                </a:cxn>
                <a:cxn ang="0">
                  <a:pos x="3" y="817"/>
                </a:cxn>
                <a:cxn ang="0">
                  <a:pos x="24" y="726"/>
                </a:cxn>
                <a:cxn ang="0">
                  <a:pos x="162" y="165"/>
                </a:cxn>
                <a:cxn ang="0">
                  <a:pos x="176" y="109"/>
                </a:cxn>
                <a:cxn ang="0">
                  <a:pos x="176" y="84"/>
                </a:cxn>
                <a:cxn ang="0">
                  <a:pos x="159" y="70"/>
                </a:cxn>
                <a:cxn ang="0">
                  <a:pos x="97" y="67"/>
                </a:cxn>
                <a:cxn ang="0">
                  <a:pos x="76" y="67"/>
                </a:cxn>
                <a:cxn ang="0">
                  <a:pos x="62" y="60"/>
                </a:cxn>
                <a:cxn ang="0">
                  <a:pos x="59" y="49"/>
                </a:cxn>
                <a:cxn ang="0">
                  <a:pos x="62" y="28"/>
                </a:cxn>
                <a:cxn ang="0">
                  <a:pos x="72" y="18"/>
                </a:cxn>
                <a:cxn ang="0">
                  <a:pos x="83" y="18"/>
                </a:cxn>
                <a:cxn ang="0">
                  <a:pos x="121" y="10"/>
                </a:cxn>
                <a:cxn ang="0">
                  <a:pos x="211" y="3"/>
                </a:cxn>
                <a:cxn ang="0">
                  <a:pos x="283" y="0"/>
                </a:cxn>
              </a:cxnLst>
              <a:rect l="0" t="0" r="r" b="b"/>
              <a:pathLst>
                <a:path w="584" h="1145">
                  <a:moveTo>
                    <a:pt x="369" y="444"/>
                  </a:moveTo>
                  <a:lnTo>
                    <a:pt x="342" y="447"/>
                  </a:lnTo>
                  <a:lnTo>
                    <a:pt x="307" y="461"/>
                  </a:lnTo>
                  <a:lnTo>
                    <a:pt x="269" y="482"/>
                  </a:lnTo>
                  <a:lnTo>
                    <a:pt x="224" y="521"/>
                  </a:lnTo>
                  <a:lnTo>
                    <a:pt x="179" y="574"/>
                  </a:lnTo>
                  <a:lnTo>
                    <a:pt x="173" y="581"/>
                  </a:lnTo>
                  <a:lnTo>
                    <a:pt x="169" y="588"/>
                  </a:lnTo>
                  <a:lnTo>
                    <a:pt x="166" y="592"/>
                  </a:lnTo>
                  <a:lnTo>
                    <a:pt x="162" y="599"/>
                  </a:lnTo>
                  <a:lnTo>
                    <a:pt x="162" y="609"/>
                  </a:lnTo>
                  <a:lnTo>
                    <a:pt x="159" y="616"/>
                  </a:lnTo>
                  <a:lnTo>
                    <a:pt x="155" y="630"/>
                  </a:lnTo>
                  <a:lnTo>
                    <a:pt x="155" y="630"/>
                  </a:lnTo>
                  <a:lnTo>
                    <a:pt x="117" y="782"/>
                  </a:lnTo>
                  <a:lnTo>
                    <a:pt x="107" y="835"/>
                  </a:lnTo>
                  <a:lnTo>
                    <a:pt x="100" y="873"/>
                  </a:lnTo>
                  <a:lnTo>
                    <a:pt x="97" y="905"/>
                  </a:lnTo>
                  <a:lnTo>
                    <a:pt x="93" y="926"/>
                  </a:lnTo>
                  <a:lnTo>
                    <a:pt x="93" y="947"/>
                  </a:lnTo>
                  <a:lnTo>
                    <a:pt x="97" y="1000"/>
                  </a:lnTo>
                  <a:lnTo>
                    <a:pt x="110" y="1043"/>
                  </a:lnTo>
                  <a:lnTo>
                    <a:pt x="128" y="1074"/>
                  </a:lnTo>
                  <a:lnTo>
                    <a:pt x="148" y="1095"/>
                  </a:lnTo>
                  <a:lnTo>
                    <a:pt x="176" y="1106"/>
                  </a:lnTo>
                  <a:lnTo>
                    <a:pt x="200" y="1109"/>
                  </a:lnTo>
                  <a:lnTo>
                    <a:pt x="249" y="1099"/>
                  </a:lnTo>
                  <a:lnTo>
                    <a:pt x="300" y="1067"/>
                  </a:lnTo>
                  <a:lnTo>
                    <a:pt x="345" y="1014"/>
                  </a:lnTo>
                  <a:lnTo>
                    <a:pt x="390" y="944"/>
                  </a:lnTo>
                  <a:lnTo>
                    <a:pt x="404" y="902"/>
                  </a:lnTo>
                  <a:lnTo>
                    <a:pt x="421" y="845"/>
                  </a:lnTo>
                  <a:lnTo>
                    <a:pt x="439" y="782"/>
                  </a:lnTo>
                  <a:lnTo>
                    <a:pt x="456" y="715"/>
                  </a:lnTo>
                  <a:lnTo>
                    <a:pt x="466" y="652"/>
                  </a:lnTo>
                  <a:lnTo>
                    <a:pt x="470" y="599"/>
                  </a:lnTo>
                  <a:lnTo>
                    <a:pt x="466" y="542"/>
                  </a:lnTo>
                  <a:lnTo>
                    <a:pt x="452" y="500"/>
                  </a:lnTo>
                  <a:lnTo>
                    <a:pt x="428" y="468"/>
                  </a:lnTo>
                  <a:lnTo>
                    <a:pt x="401" y="451"/>
                  </a:lnTo>
                  <a:lnTo>
                    <a:pt x="369" y="444"/>
                  </a:lnTo>
                  <a:close/>
                  <a:moveTo>
                    <a:pt x="283" y="0"/>
                  </a:moveTo>
                  <a:lnTo>
                    <a:pt x="293" y="0"/>
                  </a:lnTo>
                  <a:lnTo>
                    <a:pt x="297" y="3"/>
                  </a:lnTo>
                  <a:lnTo>
                    <a:pt x="300" y="7"/>
                  </a:lnTo>
                  <a:lnTo>
                    <a:pt x="304" y="10"/>
                  </a:lnTo>
                  <a:lnTo>
                    <a:pt x="304" y="14"/>
                  </a:lnTo>
                  <a:lnTo>
                    <a:pt x="304" y="18"/>
                  </a:lnTo>
                  <a:lnTo>
                    <a:pt x="304" y="18"/>
                  </a:lnTo>
                  <a:lnTo>
                    <a:pt x="186" y="507"/>
                  </a:lnTo>
                  <a:lnTo>
                    <a:pt x="224" y="468"/>
                  </a:lnTo>
                  <a:lnTo>
                    <a:pt x="269" y="437"/>
                  </a:lnTo>
                  <a:lnTo>
                    <a:pt x="321" y="416"/>
                  </a:lnTo>
                  <a:lnTo>
                    <a:pt x="373" y="409"/>
                  </a:lnTo>
                  <a:lnTo>
                    <a:pt x="435" y="419"/>
                  </a:lnTo>
                  <a:lnTo>
                    <a:pt x="487" y="444"/>
                  </a:lnTo>
                  <a:lnTo>
                    <a:pt x="528" y="482"/>
                  </a:lnTo>
                  <a:lnTo>
                    <a:pt x="559" y="535"/>
                  </a:lnTo>
                  <a:lnTo>
                    <a:pt x="580" y="599"/>
                  </a:lnTo>
                  <a:lnTo>
                    <a:pt x="584" y="669"/>
                  </a:lnTo>
                  <a:lnTo>
                    <a:pt x="577" y="754"/>
                  </a:lnTo>
                  <a:lnTo>
                    <a:pt x="553" y="842"/>
                  </a:lnTo>
                  <a:lnTo>
                    <a:pt x="515" y="923"/>
                  </a:lnTo>
                  <a:lnTo>
                    <a:pt x="463" y="993"/>
                  </a:lnTo>
                  <a:lnTo>
                    <a:pt x="404" y="1057"/>
                  </a:lnTo>
                  <a:lnTo>
                    <a:pt x="342" y="1102"/>
                  </a:lnTo>
                  <a:lnTo>
                    <a:pt x="273" y="1134"/>
                  </a:lnTo>
                  <a:lnTo>
                    <a:pt x="200" y="1145"/>
                  </a:lnTo>
                  <a:lnTo>
                    <a:pt x="145" y="1138"/>
                  </a:lnTo>
                  <a:lnTo>
                    <a:pt x="97" y="1113"/>
                  </a:lnTo>
                  <a:lnTo>
                    <a:pt x="55" y="1078"/>
                  </a:lnTo>
                  <a:lnTo>
                    <a:pt x="24" y="1025"/>
                  </a:lnTo>
                  <a:lnTo>
                    <a:pt x="7" y="962"/>
                  </a:lnTo>
                  <a:lnTo>
                    <a:pt x="0" y="891"/>
                  </a:lnTo>
                  <a:lnTo>
                    <a:pt x="0" y="852"/>
                  </a:lnTo>
                  <a:lnTo>
                    <a:pt x="3" y="817"/>
                  </a:lnTo>
                  <a:lnTo>
                    <a:pt x="10" y="778"/>
                  </a:lnTo>
                  <a:lnTo>
                    <a:pt x="24" y="726"/>
                  </a:lnTo>
                  <a:lnTo>
                    <a:pt x="155" y="197"/>
                  </a:lnTo>
                  <a:lnTo>
                    <a:pt x="162" y="165"/>
                  </a:lnTo>
                  <a:lnTo>
                    <a:pt x="169" y="137"/>
                  </a:lnTo>
                  <a:lnTo>
                    <a:pt x="176" y="109"/>
                  </a:lnTo>
                  <a:lnTo>
                    <a:pt x="176" y="95"/>
                  </a:lnTo>
                  <a:lnTo>
                    <a:pt x="176" y="84"/>
                  </a:lnTo>
                  <a:lnTo>
                    <a:pt x="169" y="77"/>
                  </a:lnTo>
                  <a:lnTo>
                    <a:pt x="159" y="70"/>
                  </a:lnTo>
                  <a:lnTo>
                    <a:pt x="135" y="67"/>
                  </a:lnTo>
                  <a:lnTo>
                    <a:pt x="97" y="67"/>
                  </a:lnTo>
                  <a:lnTo>
                    <a:pt x="86" y="67"/>
                  </a:lnTo>
                  <a:lnTo>
                    <a:pt x="76" y="67"/>
                  </a:lnTo>
                  <a:lnTo>
                    <a:pt x="69" y="63"/>
                  </a:lnTo>
                  <a:lnTo>
                    <a:pt x="62" y="60"/>
                  </a:lnTo>
                  <a:lnTo>
                    <a:pt x="59" y="56"/>
                  </a:lnTo>
                  <a:lnTo>
                    <a:pt x="59" y="49"/>
                  </a:lnTo>
                  <a:lnTo>
                    <a:pt x="59" y="35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83" y="18"/>
                  </a:lnTo>
                  <a:lnTo>
                    <a:pt x="90" y="14"/>
                  </a:lnTo>
                  <a:lnTo>
                    <a:pt x="121" y="10"/>
                  </a:lnTo>
                  <a:lnTo>
                    <a:pt x="166" y="7"/>
                  </a:lnTo>
                  <a:lnTo>
                    <a:pt x="211" y="3"/>
                  </a:lnTo>
                  <a:lnTo>
                    <a:pt x="25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3955" y="4359"/>
              <a:ext cx="186" cy="487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1" y="11"/>
                </a:cxn>
                <a:cxn ang="0">
                  <a:pos x="148" y="32"/>
                </a:cxn>
                <a:cxn ang="0">
                  <a:pos x="169" y="64"/>
                </a:cxn>
                <a:cxn ang="0">
                  <a:pos x="183" y="113"/>
                </a:cxn>
                <a:cxn ang="0">
                  <a:pos x="186" y="170"/>
                </a:cxn>
                <a:cxn ang="0">
                  <a:pos x="186" y="170"/>
                </a:cxn>
                <a:cxn ang="0">
                  <a:pos x="180" y="240"/>
                </a:cxn>
                <a:cxn ang="0">
                  <a:pos x="166" y="300"/>
                </a:cxn>
                <a:cxn ang="0">
                  <a:pos x="145" y="356"/>
                </a:cxn>
                <a:cxn ang="0">
                  <a:pos x="121" y="402"/>
                </a:cxn>
                <a:cxn ang="0">
                  <a:pos x="97" y="437"/>
                </a:cxn>
                <a:cxn ang="0">
                  <a:pos x="72" y="465"/>
                </a:cxn>
                <a:cxn ang="0">
                  <a:pos x="52" y="483"/>
                </a:cxn>
                <a:cxn ang="0">
                  <a:pos x="41" y="487"/>
                </a:cxn>
                <a:cxn ang="0">
                  <a:pos x="34" y="487"/>
                </a:cxn>
                <a:cxn ang="0">
                  <a:pos x="28" y="480"/>
                </a:cxn>
                <a:cxn ang="0">
                  <a:pos x="28" y="469"/>
                </a:cxn>
                <a:cxn ang="0">
                  <a:pos x="28" y="469"/>
                </a:cxn>
                <a:cxn ang="0">
                  <a:pos x="28" y="465"/>
                </a:cxn>
                <a:cxn ang="0">
                  <a:pos x="28" y="462"/>
                </a:cxn>
                <a:cxn ang="0">
                  <a:pos x="31" y="458"/>
                </a:cxn>
                <a:cxn ang="0">
                  <a:pos x="38" y="451"/>
                </a:cxn>
                <a:cxn ang="0">
                  <a:pos x="45" y="444"/>
                </a:cxn>
                <a:cxn ang="0">
                  <a:pos x="76" y="406"/>
                </a:cxn>
                <a:cxn ang="0">
                  <a:pos x="104" y="360"/>
                </a:cxn>
                <a:cxn ang="0">
                  <a:pos x="128" y="303"/>
                </a:cxn>
                <a:cxn ang="0">
                  <a:pos x="145" y="240"/>
                </a:cxn>
                <a:cxn ang="0">
                  <a:pos x="152" y="170"/>
                </a:cxn>
                <a:cxn ang="0">
                  <a:pos x="152" y="159"/>
                </a:cxn>
                <a:cxn ang="0">
                  <a:pos x="152" y="152"/>
                </a:cxn>
                <a:cxn ang="0">
                  <a:pos x="152" y="148"/>
                </a:cxn>
                <a:cxn ang="0">
                  <a:pos x="152" y="148"/>
                </a:cxn>
                <a:cxn ang="0">
                  <a:pos x="148" y="148"/>
                </a:cxn>
                <a:cxn ang="0">
                  <a:pos x="148" y="148"/>
                </a:cxn>
                <a:cxn ang="0">
                  <a:pos x="145" y="148"/>
                </a:cxn>
                <a:cxn ang="0">
                  <a:pos x="142" y="152"/>
                </a:cxn>
                <a:cxn ang="0">
                  <a:pos x="124" y="163"/>
                </a:cxn>
                <a:cxn ang="0">
                  <a:pos x="104" y="170"/>
                </a:cxn>
                <a:cxn ang="0">
                  <a:pos x="86" y="173"/>
                </a:cxn>
                <a:cxn ang="0">
                  <a:pos x="48" y="166"/>
                </a:cxn>
                <a:cxn ang="0">
                  <a:pos x="24" y="145"/>
                </a:cxn>
                <a:cxn ang="0">
                  <a:pos x="7" y="117"/>
                </a:cxn>
                <a:cxn ang="0">
                  <a:pos x="0" y="85"/>
                </a:cxn>
                <a:cxn ang="0">
                  <a:pos x="7" y="53"/>
                </a:cxn>
                <a:cxn ang="0">
                  <a:pos x="24" y="29"/>
                </a:cxn>
                <a:cxn ang="0">
                  <a:pos x="48" y="8"/>
                </a:cxn>
                <a:cxn ang="0">
                  <a:pos x="86" y="0"/>
                </a:cxn>
              </a:cxnLst>
              <a:rect l="0" t="0" r="r" b="b"/>
              <a:pathLst>
                <a:path w="186" h="487">
                  <a:moveTo>
                    <a:pt x="86" y="0"/>
                  </a:moveTo>
                  <a:lnTo>
                    <a:pt x="121" y="11"/>
                  </a:lnTo>
                  <a:lnTo>
                    <a:pt x="148" y="32"/>
                  </a:lnTo>
                  <a:lnTo>
                    <a:pt x="169" y="64"/>
                  </a:lnTo>
                  <a:lnTo>
                    <a:pt x="183" y="113"/>
                  </a:lnTo>
                  <a:lnTo>
                    <a:pt x="186" y="170"/>
                  </a:lnTo>
                  <a:lnTo>
                    <a:pt x="186" y="170"/>
                  </a:lnTo>
                  <a:lnTo>
                    <a:pt x="180" y="240"/>
                  </a:lnTo>
                  <a:lnTo>
                    <a:pt x="166" y="300"/>
                  </a:lnTo>
                  <a:lnTo>
                    <a:pt x="145" y="356"/>
                  </a:lnTo>
                  <a:lnTo>
                    <a:pt x="121" y="402"/>
                  </a:lnTo>
                  <a:lnTo>
                    <a:pt x="97" y="437"/>
                  </a:lnTo>
                  <a:lnTo>
                    <a:pt x="72" y="465"/>
                  </a:lnTo>
                  <a:lnTo>
                    <a:pt x="52" y="483"/>
                  </a:lnTo>
                  <a:lnTo>
                    <a:pt x="41" y="487"/>
                  </a:lnTo>
                  <a:lnTo>
                    <a:pt x="34" y="487"/>
                  </a:lnTo>
                  <a:lnTo>
                    <a:pt x="28" y="480"/>
                  </a:lnTo>
                  <a:lnTo>
                    <a:pt x="28" y="469"/>
                  </a:lnTo>
                  <a:lnTo>
                    <a:pt x="28" y="469"/>
                  </a:lnTo>
                  <a:lnTo>
                    <a:pt x="28" y="465"/>
                  </a:lnTo>
                  <a:lnTo>
                    <a:pt x="28" y="462"/>
                  </a:lnTo>
                  <a:lnTo>
                    <a:pt x="31" y="458"/>
                  </a:lnTo>
                  <a:lnTo>
                    <a:pt x="38" y="451"/>
                  </a:lnTo>
                  <a:lnTo>
                    <a:pt x="45" y="444"/>
                  </a:lnTo>
                  <a:lnTo>
                    <a:pt x="76" y="406"/>
                  </a:lnTo>
                  <a:lnTo>
                    <a:pt x="104" y="360"/>
                  </a:lnTo>
                  <a:lnTo>
                    <a:pt x="128" y="303"/>
                  </a:lnTo>
                  <a:lnTo>
                    <a:pt x="145" y="240"/>
                  </a:lnTo>
                  <a:lnTo>
                    <a:pt x="152" y="170"/>
                  </a:lnTo>
                  <a:lnTo>
                    <a:pt x="152" y="159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2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5" y="148"/>
                  </a:lnTo>
                  <a:lnTo>
                    <a:pt x="142" y="152"/>
                  </a:lnTo>
                  <a:lnTo>
                    <a:pt x="124" y="163"/>
                  </a:lnTo>
                  <a:lnTo>
                    <a:pt x="104" y="170"/>
                  </a:lnTo>
                  <a:lnTo>
                    <a:pt x="86" y="173"/>
                  </a:lnTo>
                  <a:lnTo>
                    <a:pt x="48" y="166"/>
                  </a:lnTo>
                  <a:lnTo>
                    <a:pt x="24" y="145"/>
                  </a:lnTo>
                  <a:lnTo>
                    <a:pt x="7" y="117"/>
                  </a:lnTo>
                  <a:lnTo>
                    <a:pt x="0" y="85"/>
                  </a:lnTo>
                  <a:lnTo>
                    <a:pt x="7" y="53"/>
                  </a:lnTo>
                  <a:lnTo>
                    <a:pt x="24" y="29"/>
                  </a:lnTo>
                  <a:lnTo>
                    <a:pt x="48" y="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5" name="Freeform 45"/>
            <p:cNvSpPr>
              <a:spLocks/>
            </p:cNvSpPr>
            <p:nvPr/>
          </p:nvSpPr>
          <p:spPr bwMode="auto">
            <a:xfrm>
              <a:off x="4577" y="3814"/>
              <a:ext cx="653" cy="736"/>
            </a:xfrm>
            <a:custGeom>
              <a:avLst/>
              <a:gdLst/>
              <a:ahLst/>
              <a:cxnLst>
                <a:cxn ang="0">
                  <a:pos x="221" y="10"/>
                </a:cxn>
                <a:cxn ang="0">
                  <a:pos x="293" y="73"/>
                </a:cxn>
                <a:cxn ang="0">
                  <a:pos x="335" y="95"/>
                </a:cxn>
                <a:cxn ang="0">
                  <a:pos x="407" y="31"/>
                </a:cxn>
                <a:cxn ang="0">
                  <a:pos x="518" y="0"/>
                </a:cxn>
                <a:cxn ang="0">
                  <a:pos x="601" y="21"/>
                </a:cxn>
                <a:cxn ang="0">
                  <a:pos x="646" y="73"/>
                </a:cxn>
                <a:cxn ang="0">
                  <a:pos x="642" y="144"/>
                </a:cxn>
                <a:cxn ang="0">
                  <a:pos x="594" y="193"/>
                </a:cxn>
                <a:cxn ang="0">
                  <a:pos x="535" y="197"/>
                </a:cxn>
                <a:cxn ang="0">
                  <a:pos x="504" y="165"/>
                </a:cxn>
                <a:cxn ang="0">
                  <a:pos x="508" y="116"/>
                </a:cxn>
                <a:cxn ang="0">
                  <a:pos x="552" y="66"/>
                </a:cxn>
                <a:cxn ang="0">
                  <a:pos x="580" y="52"/>
                </a:cxn>
                <a:cxn ang="0">
                  <a:pos x="546" y="38"/>
                </a:cxn>
                <a:cxn ang="0">
                  <a:pos x="470" y="42"/>
                </a:cxn>
                <a:cxn ang="0">
                  <a:pos x="404" y="77"/>
                </a:cxn>
                <a:cxn ang="0">
                  <a:pos x="366" y="116"/>
                </a:cxn>
                <a:cxn ang="0">
                  <a:pos x="324" y="176"/>
                </a:cxn>
                <a:cxn ang="0">
                  <a:pos x="300" y="221"/>
                </a:cxn>
                <a:cxn ang="0">
                  <a:pos x="283" y="299"/>
                </a:cxn>
                <a:cxn ang="0">
                  <a:pos x="259" y="398"/>
                </a:cxn>
                <a:cxn ang="0">
                  <a:pos x="245" y="454"/>
                </a:cxn>
                <a:cxn ang="0">
                  <a:pos x="228" y="528"/>
                </a:cxn>
                <a:cxn ang="0">
                  <a:pos x="204" y="616"/>
                </a:cxn>
                <a:cxn ang="0">
                  <a:pos x="190" y="679"/>
                </a:cxn>
                <a:cxn ang="0">
                  <a:pos x="169" y="718"/>
                </a:cxn>
                <a:cxn ang="0">
                  <a:pos x="128" y="736"/>
                </a:cxn>
                <a:cxn ang="0">
                  <a:pos x="103" y="732"/>
                </a:cxn>
                <a:cxn ang="0">
                  <a:pos x="86" y="718"/>
                </a:cxn>
                <a:cxn ang="0">
                  <a:pos x="79" y="693"/>
                </a:cxn>
                <a:cxn ang="0">
                  <a:pos x="90" y="651"/>
                </a:cxn>
                <a:cxn ang="0">
                  <a:pos x="93" y="623"/>
                </a:cxn>
                <a:cxn ang="0">
                  <a:pos x="197" y="204"/>
                </a:cxn>
                <a:cxn ang="0">
                  <a:pos x="210" y="151"/>
                </a:cxn>
                <a:cxn ang="0">
                  <a:pos x="210" y="109"/>
                </a:cxn>
                <a:cxn ang="0">
                  <a:pos x="197" y="49"/>
                </a:cxn>
                <a:cxn ang="0">
                  <a:pos x="162" y="35"/>
                </a:cxn>
                <a:cxn ang="0">
                  <a:pos x="103" y="70"/>
                </a:cxn>
                <a:cxn ang="0">
                  <a:pos x="62" y="165"/>
                </a:cxn>
                <a:cxn ang="0">
                  <a:pos x="41" y="243"/>
                </a:cxn>
                <a:cxn ang="0">
                  <a:pos x="38" y="260"/>
                </a:cxn>
                <a:cxn ang="0">
                  <a:pos x="31" y="264"/>
                </a:cxn>
                <a:cxn ang="0">
                  <a:pos x="20" y="267"/>
                </a:cxn>
                <a:cxn ang="0">
                  <a:pos x="14" y="264"/>
                </a:cxn>
                <a:cxn ang="0">
                  <a:pos x="3" y="260"/>
                </a:cxn>
                <a:cxn ang="0">
                  <a:pos x="0" y="250"/>
                </a:cxn>
                <a:cxn ang="0">
                  <a:pos x="10" y="207"/>
                </a:cxn>
                <a:cxn ang="0">
                  <a:pos x="34" y="130"/>
                </a:cxn>
                <a:cxn ang="0">
                  <a:pos x="58" y="70"/>
                </a:cxn>
                <a:cxn ang="0">
                  <a:pos x="100" y="24"/>
                </a:cxn>
                <a:cxn ang="0">
                  <a:pos x="166" y="0"/>
                </a:cxn>
              </a:cxnLst>
              <a:rect l="0" t="0" r="r" b="b"/>
              <a:pathLst>
                <a:path w="653" h="736">
                  <a:moveTo>
                    <a:pt x="166" y="0"/>
                  </a:moveTo>
                  <a:lnTo>
                    <a:pt x="221" y="10"/>
                  </a:lnTo>
                  <a:lnTo>
                    <a:pt x="262" y="35"/>
                  </a:lnTo>
                  <a:lnTo>
                    <a:pt x="293" y="73"/>
                  </a:lnTo>
                  <a:lnTo>
                    <a:pt x="311" y="126"/>
                  </a:lnTo>
                  <a:lnTo>
                    <a:pt x="335" y="95"/>
                  </a:lnTo>
                  <a:lnTo>
                    <a:pt x="366" y="59"/>
                  </a:lnTo>
                  <a:lnTo>
                    <a:pt x="407" y="31"/>
                  </a:lnTo>
                  <a:lnTo>
                    <a:pt x="459" y="7"/>
                  </a:lnTo>
                  <a:lnTo>
                    <a:pt x="518" y="0"/>
                  </a:lnTo>
                  <a:lnTo>
                    <a:pt x="563" y="7"/>
                  </a:lnTo>
                  <a:lnTo>
                    <a:pt x="601" y="21"/>
                  </a:lnTo>
                  <a:lnTo>
                    <a:pt x="628" y="42"/>
                  </a:lnTo>
                  <a:lnTo>
                    <a:pt x="646" y="73"/>
                  </a:lnTo>
                  <a:lnTo>
                    <a:pt x="653" y="105"/>
                  </a:lnTo>
                  <a:lnTo>
                    <a:pt x="642" y="144"/>
                  </a:lnTo>
                  <a:lnTo>
                    <a:pt x="622" y="176"/>
                  </a:lnTo>
                  <a:lnTo>
                    <a:pt x="594" y="193"/>
                  </a:lnTo>
                  <a:lnTo>
                    <a:pt x="563" y="200"/>
                  </a:lnTo>
                  <a:lnTo>
                    <a:pt x="535" y="197"/>
                  </a:lnTo>
                  <a:lnTo>
                    <a:pt x="514" y="183"/>
                  </a:lnTo>
                  <a:lnTo>
                    <a:pt x="504" y="165"/>
                  </a:lnTo>
                  <a:lnTo>
                    <a:pt x="501" y="144"/>
                  </a:lnTo>
                  <a:lnTo>
                    <a:pt x="508" y="116"/>
                  </a:lnTo>
                  <a:lnTo>
                    <a:pt x="525" y="88"/>
                  </a:lnTo>
                  <a:lnTo>
                    <a:pt x="552" y="66"/>
                  </a:lnTo>
                  <a:lnTo>
                    <a:pt x="587" y="56"/>
                  </a:lnTo>
                  <a:lnTo>
                    <a:pt x="580" y="52"/>
                  </a:lnTo>
                  <a:lnTo>
                    <a:pt x="566" y="45"/>
                  </a:lnTo>
                  <a:lnTo>
                    <a:pt x="546" y="38"/>
                  </a:lnTo>
                  <a:lnTo>
                    <a:pt x="518" y="35"/>
                  </a:lnTo>
                  <a:lnTo>
                    <a:pt x="470" y="42"/>
                  </a:lnTo>
                  <a:lnTo>
                    <a:pt x="432" y="59"/>
                  </a:lnTo>
                  <a:lnTo>
                    <a:pt x="404" y="77"/>
                  </a:lnTo>
                  <a:lnTo>
                    <a:pt x="390" y="88"/>
                  </a:lnTo>
                  <a:lnTo>
                    <a:pt x="366" y="116"/>
                  </a:lnTo>
                  <a:lnTo>
                    <a:pt x="345" y="144"/>
                  </a:lnTo>
                  <a:lnTo>
                    <a:pt x="324" y="176"/>
                  </a:lnTo>
                  <a:lnTo>
                    <a:pt x="307" y="204"/>
                  </a:lnTo>
                  <a:lnTo>
                    <a:pt x="300" y="221"/>
                  </a:lnTo>
                  <a:lnTo>
                    <a:pt x="293" y="257"/>
                  </a:lnTo>
                  <a:lnTo>
                    <a:pt x="283" y="299"/>
                  </a:lnTo>
                  <a:lnTo>
                    <a:pt x="269" y="348"/>
                  </a:lnTo>
                  <a:lnTo>
                    <a:pt x="259" y="398"/>
                  </a:lnTo>
                  <a:lnTo>
                    <a:pt x="248" y="433"/>
                  </a:lnTo>
                  <a:lnTo>
                    <a:pt x="245" y="454"/>
                  </a:lnTo>
                  <a:lnTo>
                    <a:pt x="238" y="486"/>
                  </a:lnTo>
                  <a:lnTo>
                    <a:pt x="228" y="528"/>
                  </a:lnTo>
                  <a:lnTo>
                    <a:pt x="217" y="570"/>
                  </a:lnTo>
                  <a:lnTo>
                    <a:pt x="204" y="616"/>
                  </a:lnTo>
                  <a:lnTo>
                    <a:pt x="197" y="651"/>
                  </a:lnTo>
                  <a:lnTo>
                    <a:pt x="190" y="679"/>
                  </a:lnTo>
                  <a:lnTo>
                    <a:pt x="183" y="690"/>
                  </a:lnTo>
                  <a:lnTo>
                    <a:pt x="169" y="718"/>
                  </a:lnTo>
                  <a:lnTo>
                    <a:pt x="148" y="732"/>
                  </a:lnTo>
                  <a:lnTo>
                    <a:pt x="128" y="736"/>
                  </a:lnTo>
                  <a:lnTo>
                    <a:pt x="114" y="736"/>
                  </a:lnTo>
                  <a:lnTo>
                    <a:pt x="103" y="732"/>
                  </a:lnTo>
                  <a:lnTo>
                    <a:pt x="93" y="725"/>
                  </a:lnTo>
                  <a:lnTo>
                    <a:pt x="86" y="718"/>
                  </a:lnTo>
                  <a:lnTo>
                    <a:pt x="79" y="708"/>
                  </a:lnTo>
                  <a:lnTo>
                    <a:pt x="79" y="693"/>
                  </a:lnTo>
                  <a:lnTo>
                    <a:pt x="83" y="676"/>
                  </a:lnTo>
                  <a:lnTo>
                    <a:pt x="90" y="651"/>
                  </a:lnTo>
                  <a:lnTo>
                    <a:pt x="93" y="623"/>
                  </a:lnTo>
                  <a:lnTo>
                    <a:pt x="93" y="623"/>
                  </a:lnTo>
                  <a:lnTo>
                    <a:pt x="186" y="250"/>
                  </a:lnTo>
                  <a:lnTo>
                    <a:pt x="197" y="204"/>
                  </a:lnTo>
                  <a:lnTo>
                    <a:pt x="204" y="172"/>
                  </a:lnTo>
                  <a:lnTo>
                    <a:pt x="210" y="151"/>
                  </a:lnTo>
                  <a:lnTo>
                    <a:pt x="210" y="130"/>
                  </a:lnTo>
                  <a:lnTo>
                    <a:pt x="210" y="109"/>
                  </a:lnTo>
                  <a:lnTo>
                    <a:pt x="207" y="73"/>
                  </a:lnTo>
                  <a:lnTo>
                    <a:pt x="197" y="49"/>
                  </a:lnTo>
                  <a:lnTo>
                    <a:pt x="183" y="38"/>
                  </a:lnTo>
                  <a:lnTo>
                    <a:pt x="162" y="35"/>
                  </a:lnTo>
                  <a:lnTo>
                    <a:pt x="131" y="45"/>
                  </a:lnTo>
                  <a:lnTo>
                    <a:pt x="103" y="70"/>
                  </a:lnTo>
                  <a:lnTo>
                    <a:pt x="83" y="112"/>
                  </a:lnTo>
                  <a:lnTo>
                    <a:pt x="62" y="165"/>
                  </a:lnTo>
                  <a:lnTo>
                    <a:pt x="48" y="228"/>
                  </a:lnTo>
                  <a:lnTo>
                    <a:pt x="41" y="243"/>
                  </a:lnTo>
                  <a:lnTo>
                    <a:pt x="38" y="253"/>
                  </a:lnTo>
                  <a:lnTo>
                    <a:pt x="38" y="260"/>
                  </a:lnTo>
                  <a:lnTo>
                    <a:pt x="34" y="264"/>
                  </a:lnTo>
                  <a:lnTo>
                    <a:pt x="31" y="264"/>
                  </a:lnTo>
                  <a:lnTo>
                    <a:pt x="24" y="267"/>
                  </a:lnTo>
                  <a:lnTo>
                    <a:pt x="20" y="267"/>
                  </a:lnTo>
                  <a:lnTo>
                    <a:pt x="17" y="267"/>
                  </a:lnTo>
                  <a:lnTo>
                    <a:pt x="14" y="264"/>
                  </a:lnTo>
                  <a:lnTo>
                    <a:pt x="7" y="264"/>
                  </a:lnTo>
                  <a:lnTo>
                    <a:pt x="3" y="260"/>
                  </a:lnTo>
                  <a:lnTo>
                    <a:pt x="0" y="257"/>
                  </a:lnTo>
                  <a:lnTo>
                    <a:pt x="0" y="250"/>
                  </a:lnTo>
                  <a:lnTo>
                    <a:pt x="0" y="239"/>
                  </a:lnTo>
                  <a:lnTo>
                    <a:pt x="10" y="207"/>
                  </a:lnTo>
                  <a:lnTo>
                    <a:pt x="20" y="172"/>
                  </a:lnTo>
                  <a:lnTo>
                    <a:pt x="34" y="130"/>
                  </a:lnTo>
                  <a:lnTo>
                    <a:pt x="48" y="91"/>
                  </a:lnTo>
                  <a:lnTo>
                    <a:pt x="58" y="70"/>
                  </a:lnTo>
                  <a:lnTo>
                    <a:pt x="76" y="49"/>
                  </a:lnTo>
                  <a:lnTo>
                    <a:pt x="100" y="24"/>
                  </a:lnTo>
                  <a:lnTo>
                    <a:pt x="128" y="7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5340" y="3299"/>
              <a:ext cx="283" cy="599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49" y="7"/>
                </a:cxn>
                <a:cxn ang="0">
                  <a:pos x="273" y="32"/>
                </a:cxn>
                <a:cxn ang="0">
                  <a:pos x="283" y="64"/>
                </a:cxn>
                <a:cxn ang="0">
                  <a:pos x="283" y="71"/>
                </a:cxn>
                <a:cxn ang="0">
                  <a:pos x="280" y="78"/>
                </a:cxn>
                <a:cxn ang="0">
                  <a:pos x="277" y="88"/>
                </a:cxn>
                <a:cxn ang="0">
                  <a:pos x="273" y="102"/>
                </a:cxn>
                <a:cxn ang="0">
                  <a:pos x="59" y="578"/>
                </a:cxn>
                <a:cxn ang="0">
                  <a:pos x="55" y="585"/>
                </a:cxn>
                <a:cxn ang="0">
                  <a:pos x="52" y="592"/>
                </a:cxn>
                <a:cxn ang="0">
                  <a:pos x="49" y="596"/>
                </a:cxn>
                <a:cxn ang="0">
                  <a:pos x="45" y="599"/>
                </a:cxn>
                <a:cxn ang="0">
                  <a:pos x="42" y="599"/>
                </a:cxn>
                <a:cxn ang="0">
                  <a:pos x="35" y="596"/>
                </a:cxn>
                <a:cxn ang="0">
                  <a:pos x="28" y="596"/>
                </a:cxn>
                <a:cxn ang="0">
                  <a:pos x="17" y="588"/>
                </a:cxn>
                <a:cxn ang="0">
                  <a:pos x="7" y="585"/>
                </a:cxn>
                <a:cxn ang="0">
                  <a:pos x="0" y="578"/>
                </a:cxn>
                <a:cxn ang="0">
                  <a:pos x="0" y="571"/>
                </a:cxn>
                <a:cxn ang="0">
                  <a:pos x="0" y="567"/>
                </a:cxn>
                <a:cxn ang="0">
                  <a:pos x="0" y="560"/>
                </a:cxn>
                <a:cxn ang="0">
                  <a:pos x="4" y="557"/>
                </a:cxn>
                <a:cxn ang="0">
                  <a:pos x="4" y="553"/>
                </a:cxn>
                <a:cxn ang="0">
                  <a:pos x="152" y="57"/>
                </a:cxn>
                <a:cxn ang="0">
                  <a:pos x="159" y="39"/>
                </a:cxn>
                <a:cxn ang="0">
                  <a:pos x="169" y="21"/>
                </a:cxn>
                <a:cxn ang="0">
                  <a:pos x="187" y="4"/>
                </a:cxn>
                <a:cxn ang="0">
                  <a:pos x="214" y="0"/>
                </a:cxn>
              </a:cxnLst>
              <a:rect l="0" t="0" r="r" b="b"/>
              <a:pathLst>
                <a:path w="283" h="599">
                  <a:moveTo>
                    <a:pt x="214" y="0"/>
                  </a:moveTo>
                  <a:lnTo>
                    <a:pt x="249" y="7"/>
                  </a:lnTo>
                  <a:lnTo>
                    <a:pt x="273" y="32"/>
                  </a:lnTo>
                  <a:lnTo>
                    <a:pt x="283" y="64"/>
                  </a:lnTo>
                  <a:lnTo>
                    <a:pt x="283" y="71"/>
                  </a:lnTo>
                  <a:lnTo>
                    <a:pt x="280" y="78"/>
                  </a:lnTo>
                  <a:lnTo>
                    <a:pt x="277" y="88"/>
                  </a:lnTo>
                  <a:lnTo>
                    <a:pt x="273" y="102"/>
                  </a:lnTo>
                  <a:lnTo>
                    <a:pt x="59" y="578"/>
                  </a:lnTo>
                  <a:lnTo>
                    <a:pt x="55" y="585"/>
                  </a:lnTo>
                  <a:lnTo>
                    <a:pt x="52" y="592"/>
                  </a:lnTo>
                  <a:lnTo>
                    <a:pt x="49" y="596"/>
                  </a:lnTo>
                  <a:lnTo>
                    <a:pt x="45" y="599"/>
                  </a:lnTo>
                  <a:lnTo>
                    <a:pt x="42" y="599"/>
                  </a:lnTo>
                  <a:lnTo>
                    <a:pt x="35" y="596"/>
                  </a:lnTo>
                  <a:lnTo>
                    <a:pt x="28" y="596"/>
                  </a:lnTo>
                  <a:lnTo>
                    <a:pt x="17" y="588"/>
                  </a:lnTo>
                  <a:lnTo>
                    <a:pt x="7" y="585"/>
                  </a:lnTo>
                  <a:lnTo>
                    <a:pt x="0" y="578"/>
                  </a:lnTo>
                  <a:lnTo>
                    <a:pt x="0" y="571"/>
                  </a:lnTo>
                  <a:lnTo>
                    <a:pt x="0" y="567"/>
                  </a:lnTo>
                  <a:lnTo>
                    <a:pt x="0" y="560"/>
                  </a:lnTo>
                  <a:lnTo>
                    <a:pt x="4" y="557"/>
                  </a:lnTo>
                  <a:lnTo>
                    <a:pt x="4" y="553"/>
                  </a:lnTo>
                  <a:lnTo>
                    <a:pt x="152" y="57"/>
                  </a:lnTo>
                  <a:lnTo>
                    <a:pt x="159" y="39"/>
                  </a:lnTo>
                  <a:lnTo>
                    <a:pt x="169" y="21"/>
                  </a:lnTo>
                  <a:lnTo>
                    <a:pt x="187" y="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7" name="Freeform 47"/>
            <p:cNvSpPr>
              <a:spLocks noEditPoints="1"/>
            </p:cNvSpPr>
            <p:nvPr/>
          </p:nvSpPr>
          <p:spPr bwMode="auto">
            <a:xfrm>
              <a:off x="5838" y="3313"/>
              <a:ext cx="369" cy="1628"/>
            </a:xfrm>
            <a:custGeom>
              <a:avLst/>
              <a:gdLst/>
              <a:ahLst/>
              <a:cxnLst>
                <a:cxn ang="0">
                  <a:pos x="369" y="814"/>
                </a:cxn>
                <a:cxn ang="0">
                  <a:pos x="369" y="814"/>
                </a:cxn>
                <a:cxn ang="0">
                  <a:pos x="369" y="814"/>
                </a:cxn>
                <a:cxn ang="0">
                  <a:pos x="369" y="814"/>
                </a:cxn>
                <a:cxn ang="0">
                  <a:pos x="17" y="0"/>
                </a:cxn>
                <a:cxn ang="0">
                  <a:pos x="27" y="4"/>
                </a:cxn>
                <a:cxn ang="0">
                  <a:pos x="48" y="18"/>
                </a:cxn>
                <a:cxn ang="0">
                  <a:pos x="76" y="43"/>
                </a:cxn>
                <a:cxn ang="0">
                  <a:pos x="110" y="78"/>
                </a:cxn>
                <a:cxn ang="0">
                  <a:pos x="148" y="120"/>
                </a:cxn>
                <a:cxn ang="0">
                  <a:pos x="186" y="173"/>
                </a:cxn>
                <a:cxn ang="0">
                  <a:pos x="228" y="236"/>
                </a:cxn>
                <a:cxn ang="0">
                  <a:pos x="266" y="307"/>
                </a:cxn>
                <a:cxn ang="0">
                  <a:pos x="311" y="416"/>
                </a:cxn>
                <a:cxn ang="0">
                  <a:pos x="338" y="529"/>
                </a:cxn>
                <a:cxn ang="0">
                  <a:pos x="359" y="631"/>
                </a:cxn>
                <a:cxn ang="0">
                  <a:pos x="366" y="729"/>
                </a:cxn>
                <a:cxn ang="0">
                  <a:pos x="369" y="814"/>
                </a:cxn>
                <a:cxn ang="0">
                  <a:pos x="366" y="923"/>
                </a:cxn>
                <a:cxn ang="0">
                  <a:pos x="349" y="1043"/>
                </a:cxn>
                <a:cxn ang="0">
                  <a:pos x="317" y="1173"/>
                </a:cxn>
                <a:cxn ang="0">
                  <a:pos x="269" y="1311"/>
                </a:cxn>
                <a:cxn ang="0">
                  <a:pos x="231" y="1381"/>
                </a:cxn>
                <a:cxn ang="0">
                  <a:pos x="193" y="1445"/>
                </a:cxn>
                <a:cxn ang="0">
                  <a:pos x="152" y="1501"/>
                </a:cxn>
                <a:cxn ang="0">
                  <a:pos x="114" y="1547"/>
                </a:cxn>
                <a:cxn ang="0">
                  <a:pos x="79" y="1582"/>
                </a:cxn>
                <a:cxn ang="0">
                  <a:pos x="48" y="1607"/>
                </a:cxn>
                <a:cxn ang="0">
                  <a:pos x="27" y="1621"/>
                </a:cxn>
                <a:cxn ang="0">
                  <a:pos x="17" y="1628"/>
                </a:cxn>
                <a:cxn ang="0">
                  <a:pos x="7" y="1624"/>
                </a:cxn>
                <a:cxn ang="0">
                  <a:pos x="0" y="1617"/>
                </a:cxn>
                <a:cxn ang="0">
                  <a:pos x="0" y="1610"/>
                </a:cxn>
                <a:cxn ang="0">
                  <a:pos x="0" y="1607"/>
                </a:cxn>
                <a:cxn ang="0">
                  <a:pos x="0" y="1607"/>
                </a:cxn>
                <a:cxn ang="0">
                  <a:pos x="0" y="1603"/>
                </a:cxn>
                <a:cxn ang="0">
                  <a:pos x="7" y="1596"/>
                </a:cxn>
                <a:cxn ang="0">
                  <a:pos x="10" y="1589"/>
                </a:cxn>
                <a:cxn ang="0">
                  <a:pos x="20" y="1582"/>
                </a:cxn>
                <a:cxn ang="0">
                  <a:pos x="96" y="1490"/>
                </a:cxn>
                <a:cxn ang="0">
                  <a:pos x="159" y="1388"/>
                </a:cxn>
                <a:cxn ang="0">
                  <a:pos x="203" y="1283"/>
                </a:cxn>
                <a:cxn ang="0">
                  <a:pos x="238" y="1170"/>
                </a:cxn>
                <a:cxn ang="0">
                  <a:pos x="262" y="1050"/>
                </a:cxn>
                <a:cxn ang="0">
                  <a:pos x="273" y="934"/>
                </a:cxn>
                <a:cxn ang="0">
                  <a:pos x="276" y="814"/>
                </a:cxn>
                <a:cxn ang="0">
                  <a:pos x="273" y="673"/>
                </a:cxn>
                <a:cxn ang="0">
                  <a:pos x="255" y="543"/>
                </a:cxn>
                <a:cxn ang="0">
                  <a:pos x="228" y="423"/>
                </a:cxn>
                <a:cxn ang="0">
                  <a:pos x="193" y="314"/>
                </a:cxn>
                <a:cxn ang="0">
                  <a:pos x="148" y="215"/>
                </a:cxn>
                <a:cxn ang="0">
                  <a:pos x="93" y="127"/>
                </a:cxn>
                <a:cxn ang="0">
                  <a:pos x="27" y="53"/>
                </a:cxn>
                <a:cxn ang="0">
                  <a:pos x="17" y="43"/>
                </a:cxn>
                <a:cxn ang="0">
                  <a:pos x="10" y="36"/>
                </a:cxn>
                <a:cxn ang="0">
                  <a:pos x="3" y="28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7" y="0"/>
                </a:cxn>
              </a:cxnLst>
              <a:rect l="0" t="0" r="r" b="b"/>
              <a:pathLst>
                <a:path w="369" h="1628">
                  <a:moveTo>
                    <a:pt x="369" y="814"/>
                  </a:moveTo>
                  <a:lnTo>
                    <a:pt x="369" y="814"/>
                  </a:lnTo>
                  <a:lnTo>
                    <a:pt x="369" y="814"/>
                  </a:lnTo>
                  <a:lnTo>
                    <a:pt x="369" y="814"/>
                  </a:lnTo>
                  <a:close/>
                  <a:moveTo>
                    <a:pt x="17" y="0"/>
                  </a:moveTo>
                  <a:lnTo>
                    <a:pt x="27" y="4"/>
                  </a:lnTo>
                  <a:lnTo>
                    <a:pt x="48" y="18"/>
                  </a:lnTo>
                  <a:lnTo>
                    <a:pt x="76" y="43"/>
                  </a:lnTo>
                  <a:lnTo>
                    <a:pt x="110" y="78"/>
                  </a:lnTo>
                  <a:lnTo>
                    <a:pt x="148" y="120"/>
                  </a:lnTo>
                  <a:lnTo>
                    <a:pt x="186" y="173"/>
                  </a:lnTo>
                  <a:lnTo>
                    <a:pt x="228" y="236"/>
                  </a:lnTo>
                  <a:lnTo>
                    <a:pt x="266" y="307"/>
                  </a:lnTo>
                  <a:lnTo>
                    <a:pt x="311" y="416"/>
                  </a:lnTo>
                  <a:lnTo>
                    <a:pt x="338" y="529"/>
                  </a:lnTo>
                  <a:lnTo>
                    <a:pt x="359" y="631"/>
                  </a:lnTo>
                  <a:lnTo>
                    <a:pt x="366" y="729"/>
                  </a:lnTo>
                  <a:lnTo>
                    <a:pt x="369" y="814"/>
                  </a:lnTo>
                  <a:lnTo>
                    <a:pt x="366" y="923"/>
                  </a:lnTo>
                  <a:lnTo>
                    <a:pt x="349" y="1043"/>
                  </a:lnTo>
                  <a:lnTo>
                    <a:pt x="317" y="1173"/>
                  </a:lnTo>
                  <a:lnTo>
                    <a:pt x="269" y="1311"/>
                  </a:lnTo>
                  <a:lnTo>
                    <a:pt x="231" y="1381"/>
                  </a:lnTo>
                  <a:lnTo>
                    <a:pt x="193" y="1445"/>
                  </a:lnTo>
                  <a:lnTo>
                    <a:pt x="152" y="1501"/>
                  </a:lnTo>
                  <a:lnTo>
                    <a:pt x="114" y="1547"/>
                  </a:lnTo>
                  <a:lnTo>
                    <a:pt x="79" y="1582"/>
                  </a:lnTo>
                  <a:lnTo>
                    <a:pt x="48" y="1607"/>
                  </a:lnTo>
                  <a:lnTo>
                    <a:pt x="27" y="1621"/>
                  </a:lnTo>
                  <a:lnTo>
                    <a:pt x="17" y="1628"/>
                  </a:lnTo>
                  <a:lnTo>
                    <a:pt x="7" y="1624"/>
                  </a:lnTo>
                  <a:lnTo>
                    <a:pt x="0" y="1617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0" y="1607"/>
                  </a:lnTo>
                  <a:lnTo>
                    <a:pt x="0" y="1603"/>
                  </a:lnTo>
                  <a:lnTo>
                    <a:pt x="7" y="1596"/>
                  </a:lnTo>
                  <a:lnTo>
                    <a:pt x="10" y="1589"/>
                  </a:lnTo>
                  <a:lnTo>
                    <a:pt x="20" y="1582"/>
                  </a:lnTo>
                  <a:lnTo>
                    <a:pt x="96" y="1490"/>
                  </a:lnTo>
                  <a:lnTo>
                    <a:pt x="159" y="1388"/>
                  </a:lnTo>
                  <a:lnTo>
                    <a:pt x="203" y="1283"/>
                  </a:lnTo>
                  <a:lnTo>
                    <a:pt x="238" y="1170"/>
                  </a:lnTo>
                  <a:lnTo>
                    <a:pt x="262" y="1050"/>
                  </a:lnTo>
                  <a:lnTo>
                    <a:pt x="273" y="934"/>
                  </a:lnTo>
                  <a:lnTo>
                    <a:pt x="276" y="814"/>
                  </a:lnTo>
                  <a:lnTo>
                    <a:pt x="273" y="673"/>
                  </a:lnTo>
                  <a:lnTo>
                    <a:pt x="255" y="543"/>
                  </a:lnTo>
                  <a:lnTo>
                    <a:pt x="228" y="423"/>
                  </a:lnTo>
                  <a:lnTo>
                    <a:pt x="193" y="314"/>
                  </a:lnTo>
                  <a:lnTo>
                    <a:pt x="148" y="215"/>
                  </a:lnTo>
                  <a:lnTo>
                    <a:pt x="93" y="127"/>
                  </a:lnTo>
                  <a:lnTo>
                    <a:pt x="27" y="53"/>
                  </a:lnTo>
                  <a:lnTo>
                    <a:pt x="17" y="43"/>
                  </a:lnTo>
                  <a:lnTo>
                    <a:pt x="10" y="36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7"/>
                  </a:lnTo>
                  <a:lnTo>
                    <a:pt x="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8" name="Freeform 48"/>
            <p:cNvSpPr>
              <a:spLocks noEditPoints="1"/>
            </p:cNvSpPr>
            <p:nvPr/>
          </p:nvSpPr>
          <p:spPr bwMode="auto">
            <a:xfrm>
              <a:off x="6915" y="3937"/>
              <a:ext cx="1061" cy="377"/>
            </a:xfrm>
            <a:custGeom>
              <a:avLst/>
              <a:gdLst/>
              <a:ahLst/>
              <a:cxnLst>
                <a:cxn ang="0">
                  <a:pos x="1006" y="313"/>
                </a:cxn>
                <a:cxn ang="0">
                  <a:pos x="1026" y="313"/>
                </a:cxn>
                <a:cxn ang="0">
                  <a:pos x="1044" y="317"/>
                </a:cxn>
                <a:cxn ang="0">
                  <a:pos x="1058" y="327"/>
                </a:cxn>
                <a:cxn ang="0">
                  <a:pos x="1061" y="349"/>
                </a:cxn>
                <a:cxn ang="0">
                  <a:pos x="1058" y="366"/>
                </a:cxn>
                <a:cxn ang="0">
                  <a:pos x="1044" y="373"/>
                </a:cxn>
                <a:cxn ang="0">
                  <a:pos x="1026" y="377"/>
                </a:cxn>
                <a:cxn ang="0">
                  <a:pos x="1009" y="377"/>
                </a:cxn>
                <a:cxn ang="0">
                  <a:pos x="45" y="377"/>
                </a:cxn>
                <a:cxn ang="0">
                  <a:pos x="25" y="377"/>
                </a:cxn>
                <a:cxn ang="0">
                  <a:pos x="11" y="370"/>
                </a:cxn>
                <a:cxn ang="0">
                  <a:pos x="0" y="359"/>
                </a:cxn>
                <a:cxn ang="0">
                  <a:pos x="0" y="338"/>
                </a:cxn>
                <a:cxn ang="0">
                  <a:pos x="11" y="324"/>
                </a:cxn>
                <a:cxn ang="0">
                  <a:pos x="25" y="317"/>
                </a:cxn>
                <a:cxn ang="0">
                  <a:pos x="45" y="313"/>
                </a:cxn>
                <a:cxn ang="0">
                  <a:pos x="52" y="0"/>
                </a:cxn>
                <a:cxn ang="0">
                  <a:pos x="1016" y="0"/>
                </a:cxn>
                <a:cxn ang="0">
                  <a:pos x="1037" y="0"/>
                </a:cxn>
                <a:cxn ang="0">
                  <a:pos x="1051" y="7"/>
                </a:cxn>
                <a:cxn ang="0">
                  <a:pos x="1061" y="21"/>
                </a:cxn>
                <a:cxn ang="0">
                  <a:pos x="1061" y="42"/>
                </a:cxn>
                <a:cxn ang="0">
                  <a:pos x="1051" y="56"/>
                </a:cxn>
                <a:cxn ang="0">
                  <a:pos x="1033" y="63"/>
                </a:cxn>
                <a:cxn ang="0">
                  <a:pos x="1016" y="63"/>
                </a:cxn>
                <a:cxn ang="0">
                  <a:pos x="52" y="63"/>
                </a:cxn>
                <a:cxn ang="0">
                  <a:pos x="35" y="63"/>
                </a:cxn>
                <a:cxn ang="0">
                  <a:pos x="18" y="60"/>
                </a:cxn>
                <a:cxn ang="0">
                  <a:pos x="4" y="49"/>
                </a:cxn>
                <a:cxn ang="0">
                  <a:pos x="0" y="32"/>
                </a:cxn>
                <a:cxn ang="0">
                  <a:pos x="4" y="14"/>
                </a:cxn>
                <a:cxn ang="0">
                  <a:pos x="18" y="3"/>
                </a:cxn>
                <a:cxn ang="0">
                  <a:pos x="35" y="0"/>
                </a:cxn>
                <a:cxn ang="0">
                  <a:pos x="52" y="0"/>
                </a:cxn>
              </a:cxnLst>
              <a:rect l="0" t="0" r="r" b="b"/>
              <a:pathLst>
                <a:path w="1061" h="377">
                  <a:moveTo>
                    <a:pt x="52" y="313"/>
                  </a:moveTo>
                  <a:lnTo>
                    <a:pt x="1006" y="313"/>
                  </a:lnTo>
                  <a:lnTo>
                    <a:pt x="1016" y="313"/>
                  </a:lnTo>
                  <a:lnTo>
                    <a:pt x="1026" y="313"/>
                  </a:lnTo>
                  <a:lnTo>
                    <a:pt x="1033" y="317"/>
                  </a:lnTo>
                  <a:lnTo>
                    <a:pt x="1044" y="317"/>
                  </a:lnTo>
                  <a:lnTo>
                    <a:pt x="1051" y="324"/>
                  </a:lnTo>
                  <a:lnTo>
                    <a:pt x="1058" y="327"/>
                  </a:lnTo>
                  <a:lnTo>
                    <a:pt x="1061" y="338"/>
                  </a:lnTo>
                  <a:lnTo>
                    <a:pt x="1061" y="349"/>
                  </a:lnTo>
                  <a:lnTo>
                    <a:pt x="1061" y="359"/>
                  </a:lnTo>
                  <a:lnTo>
                    <a:pt x="1058" y="366"/>
                  </a:lnTo>
                  <a:lnTo>
                    <a:pt x="1051" y="370"/>
                  </a:lnTo>
                  <a:lnTo>
                    <a:pt x="1044" y="373"/>
                  </a:lnTo>
                  <a:lnTo>
                    <a:pt x="1037" y="377"/>
                  </a:lnTo>
                  <a:lnTo>
                    <a:pt x="1026" y="377"/>
                  </a:lnTo>
                  <a:lnTo>
                    <a:pt x="1016" y="377"/>
                  </a:lnTo>
                  <a:lnTo>
                    <a:pt x="1009" y="377"/>
                  </a:lnTo>
                  <a:lnTo>
                    <a:pt x="52" y="377"/>
                  </a:lnTo>
                  <a:lnTo>
                    <a:pt x="45" y="377"/>
                  </a:lnTo>
                  <a:lnTo>
                    <a:pt x="35" y="377"/>
                  </a:lnTo>
                  <a:lnTo>
                    <a:pt x="25" y="377"/>
                  </a:lnTo>
                  <a:lnTo>
                    <a:pt x="18" y="373"/>
                  </a:lnTo>
                  <a:lnTo>
                    <a:pt x="11" y="370"/>
                  </a:lnTo>
                  <a:lnTo>
                    <a:pt x="4" y="366"/>
                  </a:lnTo>
                  <a:lnTo>
                    <a:pt x="0" y="359"/>
                  </a:lnTo>
                  <a:lnTo>
                    <a:pt x="0" y="349"/>
                  </a:lnTo>
                  <a:lnTo>
                    <a:pt x="0" y="338"/>
                  </a:lnTo>
                  <a:lnTo>
                    <a:pt x="4" y="327"/>
                  </a:lnTo>
                  <a:lnTo>
                    <a:pt x="11" y="324"/>
                  </a:lnTo>
                  <a:lnTo>
                    <a:pt x="18" y="317"/>
                  </a:lnTo>
                  <a:lnTo>
                    <a:pt x="25" y="317"/>
                  </a:lnTo>
                  <a:lnTo>
                    <a:pt x="35" y="313"/>
                  </a:lnTo>
                  <a:lnTo>
                    <a:pt x="45" y="313"/>
                  </a:lnTo>
                  <a:lnTo>
                    <a:pt x="52" y="313"/>
                  </a:lnTo>
                  <a:close/>
                  <a:moveTo>
                    <a:pt x="52" y="0"/>
                  </a:moveTo>
                  <a:lnTo>
                    <a:pt x="1009" y="0"/>
                  </a:lnTo>
                  <a:lnTo>
                    <a:pt x="1016" y="0"/>
                  </a:lnTo>
                  <a:lnTo>
                    <a:pt x="1026" y="0"/>
                  </a:lnTo>
                  <a:lnTo>
                    <a:pt x="1037" y="0"/>
                  </a:lnTo>
                  <a:lnTo>
                    <a:pt x="1044" y="3"/>
                  </a:lnTo>
                  <a:lnTo>
                    <a:pt x="1051" y="7"/>
                  </a:lnTo>
                  <a:lnTo>
                    <a:pt x="1058" y="14"/>
                  </a:lnTo>
                  <a:lnTo>
                    <a:pt x="1061" y="21"/>
                  </a:lnTo>
                  <a:lnTo>
                    <a:pt x="1061" y="32"/>
                  </a:lnTo>
                  <a:lnTo>
                    <a:pt x="1061" y="42"/>
                  </a:lnTo>
                  <a:lnTo>
                    <a:pt x="1058" y="49"/>
                  </a:lnTo>
                  <a:lnTo>
                    <a:pt x="1051" y="56"/>
                  </a:lnTo>
                  <a:lnTo>
                    <a:pt x="1044" y="60"/>
                  </a:lnTo>
                  <a:lnTo>
                    <a:pt x="1033" y="63"/>
                  </a:lnTo>
                  <a:lnTo>
                    <a:pt x="1026" y="63"/>
                  </a:lnTo>
                  <a:lnTo>
                    <a:pt x="1016" y="63"/>
                  </a:lnTo>
                  <a:lnTo>
                    <a:pt x="1006" y="63"/>
                  </a:lnTo>
                  <a:lnTo>
                    <a:pt x="52" y="63"/>
                  </a:lnTo>
                  <a:lnTo>
                    <a:pt x="45" y="63"/>
                  </a:lnTo>
                  <a:lnTo>
                    <a:pt x="35" y="63"/>
                  </a:lnTo>
                  <a:lnTo>
                    <a:pt x="25" y="63"/>
                  </a:lnTo>
                  <a:lnTo>
                    <a:pt x="18" y="60"/>
                  </a:lnTo>
                  <a:lnTo>
                    <a:pt x="11" y="56"/>
                  </a:lnTo>
                  <a:lnTo>
                    <a:pt x="4" y="49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9" name="Freeform 49"/>
            <p:cNvSpPr>
              <a:spLocks/>
            </p:cNvSpPr>
            <p:nvPr/>
          </p:nvSpPr>
          <p:spPr bwMode="auto">
            <a:xfrm>
              <a:off x="8549" y="3814"/>
              <a:ext cx="864" cy="1070"/>
            </a:xfrm>
            <a:custGeom>
              <a:avLst/>
              <a:gdLst/>
              <a:ahLst/>
              <a:cxnLst>
                <a:cxn ang="0">
                  <a:pos x="322" y="3"/>
                </a:cxn>
                <a:cxn ang="0">
                  <a:pos x="342" y="31"/>
                </a:cxn>
                <a:cxn ang="0">
                  <a:pos x="336" y="84"/>
                </a:cxn>
                <a:cxn ang="0">
                  <a:pos x="322" y="147"/>
                </a:cxn>
                <a:cxn ang="0">
                  <a:pos x="228" y="560"/>
                </a:cxn>
                <a:cxn ang="0">
                  <a:pos x="273" y="676"/>
                </a:cxn>
                <a:cxn ang="0">
                  <a:pos x="401" y="693"/>
                </a:cxn>
                <a:cxn ang="0">
                  <a:pos x="515" y="609"/>
                </a:cxn>
                <a:cxn ang="0">
                  <a:pos x="557" y="545"/>
                </a:cxn>
                <a:cxn ang="0">
                  <a:pos x="584" y="436"/>
                </a:cxn>
                <a:cxn ang="0">
                  <a:pos x="684" y="49"/>
                </a:cxn>
                <a:cxn ang="0">
                  <a:pos x="729" y="17"/>
                </a:cxn>
                <a:cxn ang="0">
                  <a:pos x="757" y="24"/>
                </a:cxn>
                <a:cxn ang="0">
                  <a:pos x="781" y="49"/>
                </a:cxn>
                <a:cxn ang="0">
                  <a:pos x="774" y="105"/>
                </a:cxn>
                <a:cxn ang="0">
                  <a:pos x="754" y="193"/>
                </a:cxn>
                <a:cxn ang="0">
                  <a:pos x="733" y="281"/>
                </a:cxn>
                <a:cxn ang="0">
                  <a:pos x="667" y="549"/>
                </a:cxn>
                <a:cxn ang="0">
                  <a:pos x="653" y="648"/>
                </a:cxn>
                <a:cxn ang="0">
                  <a:pos x="681" y="697"/>
                </a:cxn>
                <a:cxn ang="0">
                  <a:pos x="757" y="672"/>
                </a:cxn>
                <a:cxn ang="0">
                  <a:pos x="812" y="549"/>
                </a:cxn>
                <a:cxn ang="0">
                  <a:pos x="830" y="479"/>
                </a:cxn>
                <a:cxn ang="0">
                  <a:pos x="847" y="472"/>
                </a:cxn>
                <a:cxn ang="0">
                  <a:pos x="857" y="472"/>
                </a:cxn>
                <a:cxn ang="0">
                  <a:pos x="864" y="486"/>
                </a:cxn>
                <a:cxn ang="0">
                  <a:pos x="850" y="545"/>
                </a:cxn>
                <a:cxn ang="0">
                  <a:pos x="816" y="648"/>
                </a:cxn>
                <a:cxn ang="0">
                  <a:pos x="736" y="729"/>
                </a:cxn>
                <a:cxn ang="0">
                  <a:pos x="605" y="704"/>
                </a:cxn>
                <a:cxn ang="0">
                  <a:pos x="536" y="644"/>
                </a:cxn>
                <a:cxn ang="0">
                  <a:pos x="439" y="715"/>
                </a:cxn>
                <a:cxn ang="0">
                  <a:pos x="311" y="736"/>
                </a:cxn>
                <a:cxn ang="0">
                  <a:pos x="187" y="686"/>
                </a:cxn>
                <a:cxn ang="0">
                  <a:pos x="132" y="922"/>
                </a:cxn>
                <a:cxn ang="0">
                  <a:pos x="104" y="1025"/>
                </a:cxn>
                <a:cxn ang="0">
                  <a:pos x="90" y="1046"/>
                </a:cxn>
                <a:cxn ang="0">
                  <a:pos x="59" y="1067"/>
                </a:cxn>
                <a:cxn ang="0">
                  <a:pos x="18" y="1060"/>
                </a:cxn>
                <a:cxn ang="0">
                  <a:pos x="0" y="1025"/>
                </a:cxn>
                <a:cxn ang="0">
                  <a:pos x="0" y="1018"/>
                </a:cxn>
                <a:cxn ang="0">
                  <a:pos x="235" y="59"/>
                </a:cxn>
                <a:cxn ang="0">
                  <a:pos x="277" y="3"/>
                </a:cxn>
              </a:cxnLst>
              <a:rect l="0" t="0" r="r" b="b"/>
              <a:pathLst>
                <a:path w="864" h="1070">
                  <a:moveTo>
                    <a:pt x="298" y="0"/>
                  </a:moveTo>
                  <a:lnTo>
                    <a:pt x="311" y="0"/>
                  </a:lnTo>
                  <a:lnTo>
                    <a:pt x="322" y="3"/>
                  </a:lnTo>
                  <a:lnTo>
                    <a:pt x="332" y="10"/>
                  </a:lnTo>
                  <a:lnTo>
                    <a:pt x="339" y="21"/>
                  </a:lnTo>
                  <a:lnTo>
                    <a:pt x="342" y="31"/>
                  </a:lnTo>
                  <a:lnTo>
                    <a:pt x="346" y="42"/>
                  </a:lnTo>
                  <a:lnTo>
                    <a:pt x="342" y="59"/>
                  </a:lnTo>
                  <a:lnTo>
                    <a:pt x="336" y="84"/>
                  </a:lnTo>
                  <a:lnTo>
                    <a:pt x="329" y="119"/>
                  </a:lnTo>
                  <a:lnTo>
                    <a:pt x="322" y="147"/>
                  </a:lnTo>
                  <a:lnTo>
                    <a:pt x="322" y="147"/>
                  </a:lnTo>
                  <a:lnTo>
                    <a:pt x="253" y="422"/>
                  </a:lnTo>
                  <a:lnTo>
                    <a:pt x="239" y="489"/>
                  </a:lnTo>
                  <a:lnTo>
                    <a:pt x="228" y="560"/>
                  </a:lnTo>
                  <a:lnTo>
                    <a:pt x="235" y="609"/>
                  </a:lnTo>
                  <a:lnTo>
                    <a:pt x="249" y="648"/>
                  </a:lnTo>
                  <a:lnTo>
                    <a:pt x="273" y="676"/>
                  </a:lnTo>
                  <a:lnTo>
                    <a:pt x="308" y="693"/>
                  </a:lnTo>
                  <a:lnTo>
                    <a:pt x="349" y="700"/>
                  </a:lnTo>
                  <a:lnTo>
                    <a:pt x="401" y="693"/>
                  </a:lnTo>
                  <a:lnTo>
                    <a:pt x="446" y="672"/>
                  </a:lnTo>
                  <a:lnTo>
                    <a:pt x="484" y="641"/>
                  </a:lnTo>
                  <a:lnTo>
                    <a:pt x="515" y="609"/>
                  </a:lnTo>
                  <a:lnTo>
                    <a:pt x="539" y="577"/>
                  </a:lnTo>
                  <a:lnTo>
                    <a:pt x="553" y="556"/>
                  </a:lnTo>
                  <a:lnTo>
                    <a:pt x="557" y="545"/>
                  </a:lnTo>
                  <a:lnTo>
                    <a:pt x="564" y="524"/>
                  </a:lnTo>
                  <a:lnTo>
                    <a:pt x="570" y="486"/>
                  </a:lnTo>
                  <a:lnTo>
                    <a:pt x="584" y="436"/>
                  </a:lnTo>
                  <a:lnTo>
                    <a:pt x="598" y="380"/>
                  </a:lnTo>
                  <a:lnTo>
                    <a:pt x="674" y="73"/>
                  </a:lnTo>
                  <a:lnTo>
                    <a:pt x="684" y="49"/>
                  </a:lnTo>
                  <a:lnTo>
                    <a:pt x="698" y="31"/>
                  </a:lnTo>
                  <a:lnTo>
                    <a:pt x="716" y="21"/>
                  </a:lnTo>
                  <a:lnTo>
                    <a:pt x="729" y="17"/>
                  </a:lnTo>
                  <a:lnTo>
                    <a:pt x="736" y="17"/>
                  </a:lnTo>
                  <a:lnTo>
                    <a:pt x="747" y="17"/>
                  </a:lnTo>
                  <a:lnTo>
                    <a:pt x="757" y="24"/>
                  </a:lnTo>
                  <a:lnTo>
                    <a:pt x="767" y="28"/>
                  </a:lnTo>
                  <a:lnTo>
                    <a:pt x="774" y="38"/>
                  </a:lnTo>
                  <a:lnTo>
                    <a:pt x="781" y="49"/>
                  </a:lnTo>
                  <a:lnTo>
                    <a:pt x="781" y="59"/>
                  </a:lnTo>
                  <a:lnTo>
                    <a:pt x="781" y="77"/>
                  </a:lnTo>
                  <a:lnTo>
                    <a:pt x="774" y="105"/>
                  </a:lnTo>
                  <a:lnTo>
                    <a:pt x="767" y="140"/>
                  </a:lnTo>
                  <a:lnTo>
                    <a:pt x="760" y="172"/>
                  </a:lnTo>
                  <a:lnTo>
                    <a:pt x="754" y="193"/>
                  </a:lnTo>
                  <a:lnTo>
                    <a:pt x="743" y="225"/>
                  </a:lnTo>
                  <a:lnTo>
                    <a:pt x="736" y="257"/>
                  </a:lnTo>
                  <a:lnTo>
                    <a:pt x="733" y="281"/>
                  </a:lnTo>
                  <a:lnTo>
                    <a:pt x="688" y="457"/>
                  </a:lnTo>
                  <a:lnTo>
                    <a:pt x="678" y="503"/>
                  </a:lnTo>
                  <a:lnTo>
                    <a:pt x="667" y="549"/>
                  </a:lnTo>
                  <a:lnTo>
                    <a:pt x="657" y="591"/>
                  </a:lnTo>
                  <a:lnTo>
                    <a:pt x="653" y="627"/>
                  </a:lnTo>
                  <a:lnTo>
                    <a:pt x="653" y="648"/>
                  </a:lnTo>
                  <a:lnTo>
                    <a:pt x="660" y="665"/>
                  </a:lnTo>
                  <a:lnTo>
                    <a:pt x="667" y="683"/>
                  </a:lnTo>
                  <a:lnTo>
                    <a:pt x="681" y="697"/>
                  </a:lnTo>
                  <a:lnTo>
                    <a:pt x="702" y="700"/>
                  </a:lnTo>
                  <a:lnTo>
                    <a:pt x="733" y="693"/>
                  </a:lnTo>
                  <a:lnTo>
                    <a:pt x="757" y="672"/>
                  </a:lnTo>
                  <a:lnTo>
                    <a:pt x="778" y="641"/>
                  </a:lnTo>
                  <a:lnTo>
                    <a:pt x="795" y="598"/>
                  </a:lnTo>
                  <a:lnTo>
                    <a:pt x="812" y="549"/>
                  </a:lnTo>
                  <a:lnTo>
                    <a:pt x="826" y="500"/>
                  </a:lnTo>
                  <a:lnTo>
                    <a:pt x="826" y="486"/>
                  </a:lnTo>
                  <a:lnTo>
                    <a:pt x="830" y="479"/>
                  </a:lnTo>
                  <a:lnTo>
                    <a:pt x="833" y="475"/>
                  </a:lnTo>
                  <a:lnTo>
                    <a:pt x="840" y="472"/>
                  </a:lnTo>
                  <a:lnTo>
                    <a:pt x="847" y="472"/>
                  </a:lnTo>
                  <a:lnTo>
                    <a:pt x="850" y="472"/>
                  </a:lnTo>
                  <a:lnTo>
                    <a:pt x="854" y="472"/>
                  </a:lnTo>
                  <a:lnTo>
                    <a:pt x="857" y="472"/>
                  </a:lnTo>
                  <a:lnTo>
                    <a:pt x="861" y="475"/>
                  </a:lnTo>
                  <a:lnTo>
                    <a:pt x="864" y="479"/>
                  </a:lnTo>
                  <a:lnTo>
                    <a:pt x="864" y="486"/>
                  </a:lnTo>
                  <a:lnTo>
                    <a:pt x="864" y="496"/>
                  </a:lnTo>
                  <a:lnTo>
                    <a:pt x="857" y="514"/>
                  </a:lnTo>
                  <a:lnTo>
                    <a:pt x="850" y="545"/>
                  </a:lnTo>
                  <a:lnTo>
                    <a:pt x="843" y="581"/>
                  </a:lnTo>
                  <a:lnTo>
                    <a:pt x="830" y="616"/>
                  </a:lnTo>
                  <a:lnTo>
                    <a:pt x="816" y="648"/>
                  </a:lnTo>
                  <a:lnTo>
                    <a:pt x="795" y="683"/>
                  </a:lnTo>
                  <a:lnTo>
                    <a:pt x="771" y="711"/>
                  </a:lnTo>
                  <a:lnTo>
                    <a:pt x="736" y="729"/>
                  </a:lnTo>
                  <a:lnTo>
                    <a:pt x="698" y="736"/>
                  </a:lnTo>
                  <a:lnTo>
                    <a:pt x="650" y="729"/>
                  </a:lnTo>
                  <a:lnTo>
                    <a:pt x="605" y="704"/>
                  </a:lnTo>
                  <a:lnTo>
                    <a:pt x="574" y="669"/>
                  </a:lnTo>
                  <a:lnTo>
                    <a:pt x="557" y="619"/>
                  </a:lnTo>
                  <a:lnTo>
                    <a:pt x="536" y="644"/>
                  </a:lnTo>
                  <a:lnTo>
                    <a:pt x="508" y="669"/>
                  </a:lnTo>
                  <a:lnTo>
                    <a:pt x="477" y="693"/>
                  </a:lnTo>
                  <a:lnTo>
                    <a:pt x="439" y="715"/>
                  </a:lnTo>
                  <a:lnTo>
                    <a:pt x="394" y="732"/>
                  </a:lnTo>
                  <a:lnTo>
                    <a:pt x="342" y="736"/>
                  </a:lnTo>
                  <a:lnTo>
                    <a:pt x="311" y="736"/>
                  </a:lnTo>
                  <a:lnTo>
                    <a:pt x="273" y="729"/>
                  </a:lnTo>
                  <a:lnTo>
                    <a:pt x="228" y="711"/>
                  </a:lnTo>
                  <a:lnTo>
                    <a:pt x="187" y="686"/>
                  </a:lnTo>
                  <a:lnTo>
                    <a:pt x="163" y="782"/>
                  </a:lnTo>
                  <a:lnTo>
                    <a:pt x="146" y="863"/>
                  </a:lnTo>
                  <a:lnTo>
                    <a:pt x="132" y="922"/>
                  </a:lnTo>
                  <a:lnTo>
                    <a:pt x="118" y="972"/>
                  </a:lnTo>
                  <a:lnTo>
                    <a:pt x="111" y="1003"/>
                  </a:lnTo>
                  <a:lnTo>
                    <a:pt x="104" y="1025"/>
                  </a:lnTo>
                  <a:lnTo>
                    <a:pt x="101" y="1035"/>
                  </a:lnTo>
                  <a:lnTo>
                    <a:pt x="97" y="1039"/>
                  </a:lnTo>
                  <a:lnTo>
                    <a:pt x="90" y="1046"/>
                  </a:lnTo>
                  <a:lnTo>
                    <a:pt x="83" y="1053"/>
                  </a:lnTo>
                  <a:lnTo>
                    <a:pt x="73" y="1060"/>
                  </a:lnTo>
                  <a:lnTo>
                    <a:pt x="59" y="1067"/>
                  </a:lnTo>
                  <a:lnTo>
                    <a:pt x="45" y="1070"/>
                  </a:lnTo>
                  <a:lnTo>
                    <a:pt x="28" y="1067"/>
                  </a:lnTo>
                  <a:lnTo>
                    <a:pt x="18" y="1060"/>
                  </a:lnTo>
                  <a:lnTo>
                    <a:pt x="7" y="1053"/>
                  </a:lnTo>
                  <a:lnTo>
                    <a:pt x="0" y="1039"/>
                  </a:lnTo>
                  <a:lnTo>
                    <a:pt x="0" y="1025"/>
                  </a:lnTo>
                  <a:lnTo>
                    <a:pt x="0" y="1025"/>
                  </a:lnTo>
                  <a:lnTo>
                    <a:pt x="0" y="1021"/>
                  </a:lnTo>
                  <a:lnTo>
                    <a:pt x="0" y="1018"/>
                  </a:lnTo>
                  <a:lnTo>
                    <a:pt x="0" y="1010"/>
                  </a:lnTo>
                  <a:lnTo>
                    <a:pt x="4" y="1000"/>
                  </a:lnTo>
                  <a:lnTo>
                    <a:pt x="235" y="59"/>
                  </a:lnTo>
                  <a:lnTo>
                    <a:pt x="246" y="31"/>
                  </a:lnTo>
                  <a:lnTo>
                    <a:pt x="260" y="14"/>
                  </a:lnTo>
                  <a:lnTo>
                    <a:pt x="277" y="3"/>
                  </a:lnTo>
                  <a:lnTo>
                    <a:pt x="291" y="0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0" name="Freeform 50"/>
            <p:cNvSpPr>
              <a:spLocks/>
            </p:cNvSpPr>
            <p:nvPr/>
          </p:nvSpPr>
          <p:spPr bwMode="auto">
            <a:xfrm>
              <a:off x="9620" y="3313"/>
              <a:ext cx="373" cy="1628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67" y="4"/>
                </a:cxn>
                <a:cxn ang="0">
                  <a:pos x="370" y="7"/>
                </a:cxn>
                <a:cxn ang="0">
                  <a:pos x="373" y="18"/>
                </a:cxn>
                <a:cxn ang="0">
                  <a:pos x="373" y="18"/>
                </a:cxn>
                <a:cxn ang="0">
                  <a:pos x="373" y="21"/>
                </a:cxn>
                <a:cxn ang="0">
                  <a:pos x="370" y="25"/>
                </a:cxn>
                <a:cxn ang="0">
                  <a:pos x="367" y="28"/>
                </a:cxn>
                <a:cxn ang="0">
                  <a:pos x="360" y="36"/>
                </a:cxn>
                <a:cxn ang="0">
                  <a:pos x="349" y="43"/>
                </a:cxn>
                <a:cxn ang="0">
                  <a:pos x="273" y="134"/>
                </a:cxn>
                <a:cxn ang="0">
                  <a:pos x="215" y="236"/>
                </a:cxn>
                <a:cxn ang="0">
                  <a:pos x="166" y="342"/>
                </a:cxn>
                <a:cxn ang="0">
                  <a:pos x="135" y="455"/>
                </a:cxn>
                <a:cxn ang="0">
                  <a:pos x="111" y="571"/>
                </a:cxn>
                <a:cxn ang="0">
                  <a:pos x="97" y="691"/>
                </a:cxn>
                <a:cxn ang="0">
                  <a:pos x="94" y="814"/>
                </a:cxn>
                <a:cxn ang="0">
                  <a:pos x="97" y="909"/>
                </a:cxn>
                <a:cxn ang="0">
                  <a:pos x="104" y="1008"/>
                </a:cxn>
                <a:cxn ang="0">
                  <a:pos x="121" y="1110"/>
                </a:cxn>
                <a:cxn ang="0">
                  <a:pos x="145" y="1209"/>
                </a:cxn>
                <a:cxn ang="0">
                  <a:pos x="177" y="1307"/>
                </a:cxn>
                <a:cxn ang="0">
                  <a:pos x="221" y="1402"/>
                </a:cxn>
                <a:cxn ang="0">
                  <a:pos x="277" y="1494"/>
                </a:cxn>
                <a:cxn ang="0">
                  <a:pos x="346" y="1575"/>
                </a:cxn>
                <a:cxn ang="0">
                  <a:pos x="356" y="1585"/>
                </a:cxn>
                <a:cxn ang="0">
                  <a:pos x="363" y="1592"/>
                </a:cxn>
                <a:cxn ang="0">
                  <a:pos x="367" y="1600"/>
                </a:cxn>
                <a:cxn ang="0">
                  <a:pos x="370" y="1603"/>
                </a:cxn>
                <a:cxn ang="0">
                  <a:pos x="373" y="1607"/>
                </a:cxn>
                <a:cxn ang="0">
                  <a:pos x="373" y="1610"/>
                </a:cxn>
                <a:cxn ang="0">
                  <a:pos x="373" y="1610"/>
                </a:cxn>
                <a:cxn ang="0">
                  <a:pos x="373" y="1610"/>
                </a:cxn>
                <a:cxn ang="0">
                  <a:pos x="370" y="1617"/>
                </a:cxn>
                <a:cxn ang="0">
                  <a:pos x="367" y="1624"/>
                </a:cxn>
                <a:cxn ang="0">
                  <a:pos x="363" y="1624"/>
                </a:cxn>
                <a:cxn ang="0">
                  <a:pos x="356" y="1628"/>
                </a:cxn>
                <a:cxn ang="0">
                  <a:pos x="346" y="1621"/>
                </a:cxn>
                <a:cxn ang="0">
                  <a:pos x="325" y="1607"/>
                </a:cxn>
                <a:cxn ang="0">
                  <a:pos x="294" y="1582"/>
                </a:cxn>
                <a:cxn ang="0">
                  <a:pos x="263" y="1550"/>
                </a:cxn>
                <a:cxn ang="0">
                  <a:pos x="225" y="1504"/>
                </a:cxn>
                <a:cxn ang="0">
                  <a:pos x="183" y="1452"/>
                </a:cxn>
                <a:cxn ang="0">
                  <a:pos x="145" y="1392"/>
                </a:cxn>
                <a:cxn ang="0">
                  <a:pos x="107" y="1318"/>
                </a:cxn>
                <a:cxn ang="0">
                  <a:pos x="63" y="1209"/>
                </a:cxn>
                <a:cxn ang="0">
                  <a:pos x="31" y="1099"/>
                </a:cxn>
                <a:cxn ang="0">
                  <a:pos x="14" y="994"/>
                </a:cxn>
                <a:cxn ang="0">
                  <a:pos x="4" y="899"/>
                </a:cxn>
                <a:cxn ang="0">
                  <a:pos x="0" y="814"/>
                </a:cxn>
                <a:cxn ang="0">
                  <a:pos x="7" y="705"/>
                </a:cxn>
                <a:cxn ang="0">
                  <a:pos x="21" y="582"/>
                </a:cxn>
                <a:cxn ang="0">
                  <a:pos x="52" y="451"/>
                </a:cxn>
                <a:cxn ang="0">
                  <a:pos x="101" y="317"/>
                </a:cxn>
                <a:cxn ang="0">
                  <a:pos x="139" y="243"/>
                </a:cxn>
                <a:cxn ang="0">
                  <a:pos x="180" y="180"/>
                </a:cxn>
                <a:cxn ang="0">
                  <a:pos x="221" y="124"/>
                </a:cxn>
                <a:cxn ang="0">
                  <a:pos x="259" y="81"/>
                </a:cxn>
                <a:cxn ang="0">
                  <a:pos x="294" y="46"/>
                </a:cxn>
                <a:cxn ang="0">
                  <a:pos x="322" y="21"/>
                </a:cxn>
                <a:cxn ang="0">
                  <a:pos x="342" y="4"/>
                </a:cxn>
                <a:cxn ang="0">
                  <a:pos x="356" y="0"/>
                </a:cxn>
              </a:cxnLst>
              <a:rect l="0" t="0" r="r" b="b"/>
              <a:pathLst>
                <a:path w="373" h="1628">
                  <a:moveTo>
                    <a:pt x="356" y="0"/>
                  </a:moveTo>
                  <a:lnTo>
                    <a:pt x="363" y="0"/>
                  </a:lnTo>
                  <a:lnTo>
                    <a:pt x="367" y="4"/>
                  </a:lnTo>
                  <a:lnTo>
                    <a:pt x="370" y="7"/>
                  </a:lnTo>
                  <a:lnTo>
                    <a:pt x="373" y="18"/>
                  </a:lnTo>
                  <a:lnTo>
                    <a:pt x="373" y="18"/>
                  </a:lnTo>
                  <a:lnTo>
                    <a:pt x="373" y="21"/>
                  </a:lnTo>
                  <a:lnTo>
                    <a:pt x="370" y="25"/>
                  </a:lnTo>
                  <a:lnTo>
                    <a:pt x="367" y="28"/>
                  </a:lnTo>
                  <a:lnTo>
                    <a:pt x="360" y="36"/>
                  </a:lnTo>
                  <a:lnTo>
                    <a:pt x="349" y="43"/>
                  </a:lnTo>
                  <a:lnTo>
                    <a:pt x="273" y="134"/>
                  </a:lnTo>
                  <a:lnTo>
                    <a:pt x="215" y="236"/>
                  </a:lnTo>
                  <a:lnTo>
                    <a:pt x="166" y="342"/>
                  </a:lnTo>
                  <a:lnTo>
                    <a:pt x="135" y="455"/>
                  </a:lnTo>
                  <a:lnTo>
                    <a:pt x="111" y="571"/>
                  </a:lnTo>
                  <a:lnTo>
                    <a:pt x="97" y="691"/>
                  </a:lnTo>
                  <a:lnTo>
                    <a:pt x="94" y="814"/>
                  </a:lnTo>
                  <a:lnTo>
                    <a:pt x="97" y="909"/>
                  </a:lnTo>
                  <a:lnTo>
                    <a:pt x="104" y="1008"/>
                  </a:lnTo>
                  <a:lnTo>
                    <a:pt x="121" y="1110"/>
                  </a:lnTo>
                  <a:lnTo>
                    <a:pt x="145" y="1209"/>
                  </a:lnTo>
                  <a:lnTo>
                    <a:pt x="177" y="1307"/>
                  </a:lnTo>
                  <a:lnTo>
                    <a:pt x="221" y="1402"/>
                  </a:lnTo>
                  <a:lnTo>
                    <a:pt x="277" y="1494"/>
                  </a:lnTo>
                  <a:lnTo>
                    <a:pt x="346" y="1575"/>
                  </a:lnTo>
                  <a:lnTo>
                    <a:pt x="356" y="1585"/>
                  </a:lnTo>
                  <a:lnTo>
                    <a:pt x="363" y="1592"/>
                  </a:lnTo>
                  <a:lnTo>
                    <a:pt x="367" y="1600"/>
                  </a:lnTo>
                  <a:lnTo>
                    <a:pt x="370" y="1603"/>
                  </a:lnTo>
                  <a:lnTo>
                    <a:pt x="373" y="1607"/>
                  </a:lnTo>
                  <a:lnTo>
                    <a:pt x="373" y="1610"/>
                  </a:lnTo>
                  <a:lnTo>
                    <a:pt x="373" y="1610"/>
                  </a:lnTo>
                  <a:lnTo>
                    <a:pt x="373" y="1610"/>
                  </a:lnTo>
                  <a:lnTo>
                    <a:pt x="370" y="1617"/>
                  </a:lnTo>
                  <a:lnTo>
                    <a:pt x="367" y="1624"/>
                  </a:lnTo>
                  <a:lnTo>
                    <a:pt x="363" y="1624"/>
                  </a:lnTo>
                  <a:lnTo>
                    <a:pt x="356" y="1628"/>
                  </a:lnTo>
                  <a:lnTo>
                    <a:pt x="346" y="1621"/>
                  </a:lnTo>
                  <a:lnTo>
                    <a:pt x="325" y="1607"/>
                  </a:lnTo>
                  <a:lnTo>
                    <a:pt x="294" y="1582"/>
                  </a:lnTo>
                  <a:lnTo>
                    <a:pt x="263" y="1550"/>
                  </a:lnTo>
                  <a:lnTo>
                    <a:pt x="225" y="1504"/>
                  </a:lnTo>
                  <a:lnTo>
                    <a:pt x="183" y="1452"/>
                  </a:lnTo>
                  <a:lnTo>
                    <a:pt x="145" y="1392"/>
                  </a:lnTo>
                  <a:lnTo>
                    <a:pt x="107" y="1318"/>
                  </a:lnTo>
                  <a:lnTo>
                    <a:pt x="63" y="1209"/>
                  </a:lnTo>
                  <a:lnTo>
                    <a:pt x="31" y="1099"/>
                  </a:lnTo>
                  <a:lnTo>
                    <a:pt x="14" y="994"/>
                  </a:lnTo>
                  <a:lnTo>
                    <a:pt x="4" y="899"/>
                  </a:lnTo>
                  <a:lnTo>
                    <a:pt x="0" y="814"/>
                  </a:lnTo>
                  <a:lnTo>
                    <a:pt x="7" y="705"/>
                  </a:lnTo>
                  <a:lnTo>
                    <a:pt x="21" y="582"/>
                  </a:lnTo>
                  <a:lnTo>
                    <a:pt x="52" y="451"/>
                  </a:lnTo>
                  <a:lnTo>
                    <a:pt x="101" y="317"/>
                  </a:lnTo>
                  <a:lnTo>
                    <a:pt x="139" y="243"/>
                  </a:lnTo>
                  <a:lnTo>
                    <a:pt x="180" y="180"/>
                  </a:lnTo>
                  <a:lnTo>
                    <a:pt x="221" y="124"/>
                  </a:lnTo>
                  <a:lnTo>
                    <a:pt x="259" y="81"/>
                  </a:lnTo>
                  <a:lnTo>
                    <a:pt x="294" y="46"/>
                  </a:lnTo>
                  <a:lnTo>
                    <a:pt x="322" y="21"/>
                  </a:lnTo>
                  <a:lnTo>
                    <a:pt x="342" y="4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1" name="Freeform 51"/>
            <p:cNvSpPr>
              <a:spLocks noEditPoints="1"/>
            </p:cNvSpPr>
            <p:nvPr/>
          </p:nvSpPr>
          <p:spPr bwMode="auto">
            <a:xfrm>
              <a:off x="10156" y="3405"/>
              <a:ext cx="587" cy="1145"/>
            </a:xfrm>
            <a:custGeom>
              <a:avLst/>
              <a:gdLst/>
              <a:ahLst/>
              <a:cxnLst>
                <a:cxn ang="0">
                  <a:pos x="342" y="447"/>
                </a:cxn>
                <a:cxn ang="0">
                  <a:pos x="269" y="482"/>
                </a:cxn>
                <a:cxn ang="0">
                  <a:pos x="179" y="574"/>
                </a:cxn>
                <a:cxn ang="0">
                  <a:pos x="169" y="588"/>
                </a:cxn>
                <a:cxn ang="0">
                  <a:pos x="166" y="599"/>
                </a:cxn>
                <a:cxn ang="0">
                  <a:pos x="159" y="616"/>
                </a:cxn>
                <a:cxn ang="0">
                  <a:pos x="155" y="630"/>
                </a:cxn>
                <a:cxn ang="0">
                  <a:pos x="107" y="835"/>
                </a:cxn>
                <a:cxn ang="0">
                  <a:pos x="97" y="905"/>
                </a:cxn>
                <a:cxn ang="0">
                  <a:pos x="93" y="947"/>
                </a:cxn>
                <a:cxn ang="0">
                  <a:pos x="110" y="1043"/>
                </a:cxn>
                <a:cxn ang="0">
                  <a:pos x="148" y="1095"/>
                </a:cxn>
                <a:cxn ang="0">
                  <a:pos x="204" y="1109"/>
                </a:cxn>
                <a:cxn ang="0">
                  <a:pos x="300" y="1067"/>
                </a:cxn>
                <a:cxn ang="0">
                  <a:pos x="390" y="944"/>
                </a:cxn>
                <a:cxn ang="0">
                  <a:pos x="425" y="845"/>
                </a:cxn>
                <a:cxn ang="0">
                  <a:pos x="456" y="715"/>
                </a:cxn>
                <a:cxn ang="0">
                  <a:pos x="470" y="599"/>
                </a:cxn>
                <a:cxn ang="0">
                  <a:pos x="452" y="500"/>
                </a:cxn>
                <a:cxn ang="0">
                  <a:pos x="404" y="451"/>
                </a:cxn>
                <a:cxn ang="0">
                  <a:pos x="287" y="0"/>
                </a:cxn>
                <a:cxn ang="0">
                  <a:pos x="300" y="3"/>
                </a:cxn>
                <a:cxn ang="0">
                  <a:pos x="304" y="10"/>
                </a:cxn>
                <a:cxn ang="0">
                  <a:pos x="304" y="18"/>
                </a:cxn>
                <a:cxn ang="0">
                  <a:pos x="228" y="468"/>
                </a:cxn>
                <a:cxn ang="0">
                  <a:pos x="321" y="416"/>
                </a:cxn>
                <a:cxn ang="0">
                  <a:pos x="435" y="419"/>
                </a:cxn>
                <a:cxn ang="0">
                  <a:pos x="528" y="482"/>
                </a:cxn>
                <a:cxn ang="0">
                  <a:pos x="580" y="599"/>
                </a:cxn>
                <a:cxn ang="0">
                  <a:pos x="577" y="754"/>
                </a:cxn>
                <a:cxn ang="0">
                  <a:pos x="515" y="923"/>
                </a:cxn>
                <a:cxn ang="0">
                  <a:pos x="407" y="1057"/>
                </a:cxn>
                <a:cxn ang="0">
                  <a:pos x="273" y="1134"/>
                </a:cxn>
                <a:cxn ang="0">
                  <a:pos x="145" y="1138"/>
                </a:cxn>
                <a:cxn ang="0">
                  <a:pos x="55" y="1078"/>
                </a:cxn>
                <a:cxn ang="0">
                  <a:pos x="7" y="962"/>
                </a:cxn>
                <a:cxn ang="0">
                  <a:pos x="0" y="852"/>
                </a:cxn>
                <a:cxn ang="0">
                  <a:pos x="14" y="778"/>
                </a:cxn>
                <a:cxn ang="0">
                  <a:pos x="155" y="197"/>
                </a:cxn>
                <a:cxn ang="0">
                  <a:pos x="169" y="137"/>
                </a:cxn>
                <a:cxn ang="0">
                  <a:pos x="176" y="95"/>
                </a:cxn>
                <a:cxn ang="0">
                  <a:pos x="173" y="77"/>
                </a:cxn>
                <a:cxn ang="0">
                  <a:pos x="135" y="67"/>
                </a:cxn>
                <a:cxn ang="0">
                  <a:pos x="86" y="67"/>
                </a:cxn>
                <a:cxn ang="0">
                  <a:pos x="69" y="63"/>
                </a:cxn>
                <a:cxn ang="0">
                  <a:pos x="62" y="56"/>
                </a:cxn>
                <a:cxn ang="0">
                  <a:pos x="62" y="35"/>
                </a:cxn>
                <a:cxn ang="0">
                  <a:pos x="69" y="21"/>
                </a:cxn>
                <a:cxn ang="0">
                  <a:pos x="79" y="18"/>
                </a:cxn>
                <a:cxn ang="0">
                  <a:pos x="90" y="14"/>
                </a:cxn>
                <a:cxn ang="0">
                  <a:pos x="166" y="7"/>
                </a:cxn>
                <a:cxn ang="0">
                  <a:pos x="255" y="0"/>
                </a:cxn>
              </a:cxnLst>
              <a:rect l="0" t="0" r="r" b="b"/>
              <a:pathLst>
                <a:path w="587" h="1145">
                  <a:moveTo>
                    <a:pt x="369" y="444"/>
                  </a:moveTo>
                  <a:lnTo>
                    <a:pt x="342" y="447"/>
                  </a:lnTo>
                  <a:lnTo>
                    <a:pt x="307" y="461"/>
                  </a:lnTo>
                  <a:lnTo>
                    <a:pt x="269" y="482"/>
                  </a:lnTo>
                  <a:lnTo>
                    <a:pt x="224" y="521"/>
                  </a:lnTo>
                  <a:lnTo>
                    <a:pt x="179" y="574"/>
                  </a:lnTo>
                  <a:lnTo>
                    <a:pt x="176" y="581"/>
                  </a:lnTo>
                  <a:lnTo>
                    <a:pt x="169" y="588"/>
                  </a:lnTo>
                  <a:lnTo>
                    <a:pt x="166" y="592"/>
                  </a:lnTo>
                  <a:lnTo>
                    <a:pt x="166" y="599"/>
                  </a:lnTo>
                  <a:lnTo>
                    <a:pt x="162" y="609"/>
                  </a:lnTo>
                  <a:lnTo>
                    <a:pt x="159" y="616"/>
                  </a:lnTo>
                  <a:lnTo>
                    <a:pt x="155" y="630"/>
                  </a:lnTo>
                  <a:lnTo>
                    <a:pt x="155" y="630"/>
                  </a:lnTo>
                  <a:lnTo>
                    <a:pt x="121" y="782"/>
                  </a:lnTo>
                  <a:lnTo>
                    <a:pt x="107" y="835"/>
                  </a:lnTo>
                  <a:lnTo>
                    <a:pt x="100" y="873"/>
                  </a:lnTo>
                  <a:lnTo>
                    <a:pt x="97" y="905"/>
                  </a:lnTo>
                  <a:lnTo>
                    <a:pt x="97" y="926"/>
                  </a:lnTo>
                  <a:lnTo>
                    <a:pt x="93" y="947"/>
                  </a:lnTo>
                  <a:lnTo>
                    <a:pt x="100" y="1000"/>
                  </a:lnTo>
                  <a:lnTo>
                    <a:pt x="110" y="1043"/>
                  </a:lnTo>
                  <a:lnTo>
                    <a:pt x="128" y="1074"/>
                  </a:lnTo>
                  <a:lnTo>
                    <a:pt x="148" y="1095"/>
                  </a:lnTo>
                  <a:lnTo>
                    <a:pt x="176" y="1106"/>
                  </a:lnTo>
                  <a:lnTo>
                    <a:pt x="204" y="1109"/>
                  </a:lnTo>
                  <a:lnTo>
                    <a:pt x="252" y="1099"/>
                  </a:lnTo>
                  <a:lnTo>
                    <a:pt x="300" y="1067"/>
                  </a:lnTo>
                  <a:lnTo>
                    <a:pt x="349" y="1014"/>
                  </a:lnTo>
                  <a:lnTo>
                    <a:pt x="390" y="944"/>
                  </a:lnTo>
                  <a:lnTo>
                    <a:pt x="407" y="902"/>
                  </a:lnTo>
                  <a:lnTo>
                    <a:pt x="425" y="845"/>
                  </a:lnTo>
                  <a:lnTo>
                    <a:pt x="442" y="782"/>
                  </a:lnTo>
                  <a:lnTo>
                    <a:pt x="456" y="715"/>
                  </a:lnTo>
                  <a:lnTo>
                    <a:pt x="466" y="652"/>
                  </a:lnTo>
                  <a:lnTo>
                    <a:pt x="470" y="599"/>
                  </a:lnTo>
                  <a:lnTo>
                    <a:pt x="466" y="542"/>
                  </a:lnTo>
                  <a:lnTo>
                    <a:pt x="452" y="500"/>
                  </a:lnTo>
                  <a:lnTo>
                    <a:pt x="432" y="468"/>
                  </a:lnTo>
                  <a:lnTo>
                    <a:pt x="404" y="451"/>
                  </a:lnTo>
                  <a:lnTo>
                    <a:pt x="369" y="444"/>
                  </a:lnTo>
                  <a:close/>
                  <a:moveTo>
                    <a:pt x="287" y="0"/>
                  </a:moveTo>
                  <a:lnTo>
                    <a:pt x="293" y="0"/>
                  </a:lnTo>
                  <a:lnTo>
                    <a:pt x="300" y="3"/>
                  </a:lnTo>
                  <a:lnTo>
                    <a:pt x="304" y="7"/>
                  </a:lnTo>
                  <a:lnTo>
                    <a:pt x="304" y="10"/>
                  </a:lnTo>
                  <a:lnTo>
                    <a:pt x="304" y="14"/>
                  </a:lnTo>
                  <a:lnTo>
                    <a:pt x="304" y="18"/>
                  </a:lnTo>
                  <a:lnTo>
                    <a:pt x="186" y="507"/>
                  </a:lnTo>
                  <a:lnTo>
                    <a:pt x="228" y="468"/>
                  </a:lnTo>
                  <a:lnTo>
                    <a:pt x="273" y="437"/>
                  </a:lnTo>
                  <a:lnTo>
                    <a:pt x="321" y="416"/>
                  </a:lnTo>
                  <a:lnTo>
                    <a:pt x="376" y="409"/>
                  </a:lnTo>
                  <a:lnTo>
                    <a:pt x="435" y="419"/>
                  </a:lnTo>
                  <a:lnTo>
                    <a:pt x="487" y="444"/>
                  </a:lnTo>
                  <a:lnTo>
                    <a:pt x="528" y="482"/>
                  </a:lnTo>
                  <a:lnTo>
                    <a:pt x="559" y="535"/>
                  </a:lnTo>
                  <a:lnTo>
                    <a:pt x="580" y="599"/>
                  </a:lnTo>
                  <a:lnTo>
                    <a:pt x="587" y="669"/>
                  </a:lnTo>
                  <a:lnTo>
                    <a:pt x="577" y="754"/>
                  </a:lnTo>
                  <a:lnTo>
                    <a:pt x="553" y="842"/>
                  </a:lnTo>
                  <a:lnTo>
                    <a:pt x="515" y="923"/>
                  </a:lnTo>
                  <a:lnTo>
                    <a:pt x="466" y="993"/>
                  </a:lnTo>
                  <a:lnTo>
                    <a:pt x="407" y="1057"/>
                  </a:lnTo>
                  <a:lnTo>
                    <a:pt x="342" y="1102"/>
                  </a:lnTo>
                  <a:lnTo>
                    <a:pt x="273" y="1134"/>
                  </a:lnTo>
                  <a:lnTo>
                    <a:pt x="204" y="1145"/>
                  </a:lnTo>
                  <a:lnTo>
                    <a:pt x="145" y="1138"/>
                  </a:lnTo>
                  <a:lnTo>
                    <a:pt x="97" y="1113"/>
                  </a:lnTo>
                  <a:lnTo>
                    <a:pt x="55" y="1078"/>
                  </a:lnTo>
                  <a:lnTo>
                    <a:pt x="27" y="1025"/>
                  </a:lnTo>
                  <a:lnTo>
                    <a:pt x="7" y="962"/>
                  </a:lnTo>
                  <a:lnTo>
                    <a:pt x="0" y="891"/>
                  </a:lnTo>
                  <a:lnTo>
                    <a:pt x="0" y="852"/>
                  </a:lnTo>
                  <a:lnTo>
                    <a:pt x="3" y="817"/>
                  </a:lnTo>
                  <a:lnTo>
                    <a:pt x="14" y="778"/>
                  </a:lnTo>
                  <a:lnTo>
                    <a:pt x="24" y="726"/>
                  </a:lnTo>
                  <a:lnTo>
                    <a:pt x="155" y="197"/>
                  </a:lnTo>
                  <a:lnTo>
                    <a:pt x="162" y="165"/>
                  </a:lnTo>
                  <a:lnTo>
                    <a:pt x="169" y="137"/>
                  </a:lnTo>
                  <a:lnTo>
                    <a:pt x="176" y="109"/>
                  </a:lnTo>
                  <a:lnTo>
                    <a:pt x="176" y="95"/>
                  </a:lnTo>
                  <a:lnTo>
                    <a:pt x="176" y="84"/>
                  </a:lnTo>
                  <a:lnTo>
                    <a:pt x="173" y="77"/>
                  </a:lnTo>
                  <a:lnTo>
                    <a:pt x="159" y="70"/>
                  </a:lnTo>
                  <a:lnTo>
                    <a:pt x="135" y="67"/>
                  </a:lnTo>
                  <a:lnTo>
                    <a:pt x="97" y="67"/>
                  </a:lnTo>
                  <a:lnTo>
                    <a:pt x="86" y="67"/>
                  </a:lnTo>
                  <a:lnTo>
                    <a:pt x="76" y="67"/>
                  </a:lnTo>
                  <a:lnTo>
                    <a:pt x="69" y="63"/>
                  </a:lnTo>
                  <a:lnTo>
                    <a:pt x="65" y="60"/>
                  </a:lnTo>
                  <a:lnTo>
                    <a:pt x="62" y="56"/>
                  </a:lnTo>
                  <a:lnTo>
                    <a:pt x="59" y="49"/>
                  </a:lnTo>
                  <a:lnTo>
                    <a:pt x="62" y="35"/>
                  </a:lnTo>
                  <a:lnTo>
                    <a:pt x="62" y="28"/>
                  </a:lnTo>
                  <a:lnTo>
                    <a:pt x="69" y="21"/>
                  </a:lnTo>
                  <a:lnTo>
                    <a:pt x="72" y="18"/>
                  </a:lnTo>
                  <a:lnTo>
                    <a:pt x="79" y="18"/>
                  </a:lnTo>
                  <a:lnTo>
                    <a:pt x="83" y="18"/>
                  </a:lnTo>
                  <a:lnTo>
                    <a:pt x="90" y="14"/>
                  </a:lnTo>
                  <a:lnTo>
                    <a:pt x="124" y="10"/>
                  </a:lnTo>
                  <a:lnTo>
                    <a:pt x="166" y="7"/>
                  </a:lnTo>
                  <a:lnTo>
                    <a:pt x="214" y="3"/>
                  </a:lnTo>
                  <a:lnTo>
                    <a:pt x="255" y="0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2" name="Freeform 52"/>
            <p:cNvSpPr>
              <a:spLocks/>
            </p:cNvSpPr>
            <p:nvPr/>
          </p:nvSpPr>
          <p:spPr bwMode="auto">
            <a:xfrm>
              <a:off x="10912" y="4359"/>
              <a:ext cx="183" cy="487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8" y="11"/>
                </a:cxn>
                <a:cxn ang="0">
                  <a:pos x="145" y="32"/>
                </a:cxn>
                <a:cxn ang="0">
                  <a:pos x="166" y="64"/>
                </a:cxn>
                <a:cxn ang="0">
                  <a:pos x="180" y="113"/>
                </a:cxn>
                <a:cxn ang="0">
                  <a:pos x="183" y="170"/>
                </a:cxn>
                <a:cxn ang="0">
                  <a:pos x="183" y="170"/>
                </a:cxn>
                <a:cxn ang="0">
                  <a:pos x="180" y="240"/>
                </a:cxn>
                <a:cxn ang="0">
                  <a:pos x="163" y="300"/>
                </a:cxn>
                <a:cxn ang="0">
                  <a:pos x="142" y="356"/>
                </a:cxn>
                <a:cxn ang="0">
                  <a:pos x="118" y="402"/>
                </a:cxn>
                <a:cxn ang="0">
                  <a:pos x="94" y="437"/>
                </a:cxn>
                <a:cxn ang="0">
                  <a:pos x="69" y="465"/>
                </a:cxn>
                <a:cxn ang="0">
                  <a:pos x="52" y="483"/>
                </a:cxn>
                <a:cxn ang="0">
                  <a:pos x="38" y="487"/>
                </a:cxn>
                <a:cxn ang="0">
                  <a:pos x="31" y="487"/>
                </a:cxn>
                <a:cxn ang="0">
                  <a:pos x="28" y="480"/>
                </a:cxn>
                <a:cxn ang="0">
                  <a:pos x="25" y="469"/>
                </a:cxn>
                <a:cxn ang="0">
                  <a:pos x="25" y="469"/>
                </a:cxn>
                <a:cxn ang="0">
                  <a:pos x="25" y="465"/>
                </a:cxn>
                <a:cxn ang="0">
                  <a:pos x="28" y="462"/>
                </a:cxn>
                <a:cxn ang="0">
                  <a:pos x="28" y="458"/>
                </a:cxn>
                <a:cxn ang="0">
                  <a:pos x="35" y="451"/>
                </a:cxn>
                <a:cxn ang="0">
                  <a:pos x="42" y="444"/>
                </a:cxn>
                <a:cxn ang="0">
                  <a:pos x="73" y="406"/>
                </a:cxn>
                <a:cxn ang="0">
                  <a:pos x="104" y="360"/>
                </a:cxn>
                <a:cxn ang="0">
                  <a:pos x="128" y="303"/>
                </a:cxn>
                <a:cxn ang="0">
                  <a:pos x="142" y="240"/>
                </a:cxn>
                <a:cxn ang="0">
                  <a:pos x="149" y="170"/>
                </a:cxn>
                <a:cxn ang="0">
                  <a:pos x="149" y="159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8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42" y="148"/>
                </a:cxn>
                <a:cxn ang="0">
                  <a:pos x="139" y="152"/>
                </a:cxn>
                <a:cxn ang="0">
                  <a:pos x="121" y="163"/>
                </a:cxn>
                <a:cxn ang="0">
                  <a:pos x="104" y="170"/>
                </a:cxn>
                <a:cxn ang="0">
                  <a:pos x="83" y="173"/>
                </a:cxn>
                <a:cxn ang="0">
                  <a:pos x="49" y="166"/>
                </a:cxn>
                <a:cxn ang="0">
                  <a:pos x="21" y="145"/>
                </a:cxn>
                <a:cxn ang="0">
                  <a:pos x="4" y="117"/>
                </a:cxn>
                <a:cxn ang="0">
                  <a:pos x="0" y="85"/>
                </a:cxn>
                <a:cxn ang="0">
                  <a:pos x="4" y="53"/>
                </a:cxn>
                <a:cxn ang="0">
                  <a:pos x="21" y="29"/>
                </a:cxn>
                <a:cxn ang="0">
                  <a:pos x="49" y="8"/>
                </a:cxn>
                <a:cxn ang="0">
                  <a:pos x="83" y="0"/>
                </a:cxn>
              </a:cxnLst>
              <a:rect l="0" t="0" r="r" b="b"/>
              <a:pathLst>
                <a:path w="183" h="487">
                  <a:moveTo>
                    <a:pt x="83" y="0"/>
                  </a:moveTo>
                  <a:lnTo>
                    <a:pt x="118" y="11"/>
                  </a:lnTo>
                  <a:lnTo>
                    <a:pt x="145" y="32"/>
                  </a:lnTo>
                  <a:lnTo>
                    <a:pt x="166" y="64"/>
                  </a:lnTo>
                  <a:lnTo>
                    <a:pt x="180" y="113"/>
                  </a:lnTo>
                  <a:lnTo>
                    <a:pt x="183" y="170"/>
                  </a:lnTo>
                  <a:lnTo>
                    <a:pt x="183" y="170"/>
                  </a:lnTo>
                  <a:lnTo>
                    <a:pt x="180" y="240"/>
                  </a:lnTo>
                  <a:lnTo>
                    <a:pt x="163" y="300"/>
                  </a:lnTo>
                  <a:lnTo>
                    <a:pt x="142" y="356"/>
                  </a:lnTo>
                  <a:lnTo>
                    <a:pt x="118" y="402"/>
                  </a:lnTo>
                  <a:lnTo>
                    <a:pt x="94" y="437"/>
                  </a:lnTo>
                  <a:lnTo>
                    <a:pt x="69" y="465"/>
                  </a:lnTo>
                  <a:lnTo>
                    <a:pt x="52" y="483"/>
                  </a:lnTo>
                  <a:lnTo>
                    <a:pt x="38" y="487"/>
                  </a:lnTo>
                  <a:lnTo>
                    <a:pt x="31" y="487"/>
                  </a:lnTo>
                  <a:lnTo>
                    <a:pt x="28" y="480"/>
                  </a:lnTo>
                  <a:lnTo>
                    <a:pt x="25" y="469"/>
                  </a:lnTo>
                  <a:lnTo>
                    <a:pt x="25" y="469"/>
                  </a:lnTo>
                  <a:lnTo>
                    <a:pt x="25" y="465"/>
                  </a:lnTo>
                  <a:lnTo>
                    <a:pt x="28" y="462"/>
                  </a:lnTo>
                  <a:lnTo>
                    <a:pt x="28" y="458"/>
                  </a:lnTo>
                  <a:lnTo>
                    <a:pt x="35" y="451"/>
                  </a:lnTo>
                  <a:lnTo>
                    <a:pt x="42" y="444"/>
                  </a:lnTo>
                  <a:lnTo>
                    <a:pt x="73" y="406"/>
                  </a:lnTo>
                  <a:lnTo>
                    <a:pt x="104" y="360"/>
                  </a:lnTo>
                  <a:lnTo>
                    <a:pt x="128" y="303"/>
                  </a:lnTo>
                  <a:lnTo>
                    <a:pt x="142" y="240"/>
                  </a:lnTo>
                  <a:lnTo>
                    <a:pt x="149" y="170"/>
                  </a:lnTo>
                  <a:lnTo>
                    <a:pt x="149" y="159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42" y="148"/>
                  </a:lnTo>
                  <a:lnTo>
                    <a:pt x="139" y="152"/>
                  </a:lnTo>
                  <a:lnTo>
                    <a:pt x="121" y="163"/>
                  </a:lnTo>
                  <a:lnTo>
                    <a:pt x="104" y="170"/>
                  </a:lnTo>
                  <a:lnTo>
                    <a:pt x="83" y="173"/>
                  </a:lnTo>
                  <a:lnTo>
                    <a:pt x="49" y="166"/>
                  </a:lnTo>
                  <a:lnTo>
                    <a:pt x="21" y="145"/>
                  </a:lnTo>
                  <a:lnTo>
                    <a:pt x="4" y="117"/>
                  </a:lnTo>
                  <a:lnTo>
                    <a:pt x="0" y="85"/>
                  </a:lnTo>
                  <a:lnTo>
                    <a:pt x="4" y="53"/>
                  </a:lnTo>
                  <a:lnTo>
                    <a:pt x="21" y="29"/>
                  </a:lnTo>
                  <a:lnTo>
                    <a:pt x="49" y="8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3" name="Freeform 53"/>
            <p:cNvSpPr>
              <a:spLocks/>
            </p:cNvSpPr>
            <p:nvPr/>
          </p:nvSpPr>
          <p:spPr bwMode="auto">
            <a:xfrm>
              <a:off x="11531" y="3814"/>
              <a:ext cx="653" cy="736"/>
            </a:xfrm>
            <a:custGeom>
              <a:avLst/>
              <a:gdLst/>
              <a:ahLst/>
              <a:cxnLst>
                <a:cxn ang="0">
                  <a:pos x="221" y="10"/>
                </a:cxn>
                <a:cxn ang="0">
                  <a:pos x="297" y="73"/>
                </a:cxn>
                <a:cxn ang="0">
                  <a:pos x="335" y="95"/>
                </a:cxn>
                <a:cxn ang="0">
                  <a:pos x="411" y="31"/>
                </a:cxn>
                <a:cxn ang="0">
                  <a:pos x="518" y="0"/>
                </a:cxn>
                <a:cxn ang="0">
                  <a:pos x="601" y="21"/>
                </a:cxn>
                <a:cxn ang="0">
                  <a:pos x="646" y="73"/>
                </a:cxn>
                <a:cxn ang="0">
                  <a:pos x="646" y="144"/>
                </a:cxn>
                <a:cxn ang="0">
                  <a:pos x="597" y="193"/>
                </a:cxn>
                <a:cxn ang="0">
                  <a:pos x="535" y="197"/>
                </a:cxn>
                <a:cxn ang="0">
                  <a:pos x="504" y="165"/>
                </a:cxn>
                <a:cxn ang="0">
                  <a:pos x="508" y="116"/>
                </a:cxn>
                <a:cxn ang="0">
                  <a:pos x="552" y="66"/>
                </a:cxn>
                <a:cxn ang="0">
                  <a:pos x="580" y="52"/>
                </a:cxn>
                <a:cxn ang="0">
                  <a:pos x="546" y="38"/>
                </a:cxn>
                <a:cxn ang="0">
                  <a:pos x="470" y="42"/>
                </a:cxn>
                <a:cxn ang="0">
                  <a:pos x="407" y="77"/>
                </a:cxn>
                <a:cxn ang="0">
                  <a:pos x="369" y="116"/>
                </a:cxn>
                <a:cxn ang="0">
                  <a:pos x="324" y="176"/>
                </a:cxn>
                <a:cxn ang="0">
                  <a:pos x="300" y="221"/>
                </a:cxn>
                <a:cxn ang="0">
                  <a:pos x="283" y="299"/>
                </a:cxn>
                <a:cxn ang="0">
                  <a:pos x="259" y="398"/>
                </a:cxn>
                <a:cxn ang="0">
                  <a:pos x="245" y="454"/>
                </a:cxn>
                <a:cxn ang="0">
                  <a:pos x="228" y="528"/>
                </a:cxn>
                <a:cxn ang="0">
                  <a:pos x="207" y="616"/>
                </a:cxn>
                <a:cxn ang="0">
                  <a:pos x="190" y="679"/>
                </a:cxn>
                <a:cxn ang="0">
                  <a:pos x="169" y="718"/>
                </a:cxn>
                <a:cxn ang="0">
                  <a:pos x="128" y="736"/>
                </a:cxn>
                <a:cxn ang="0">
                  <a:pos x="103" y="732"/>
                </a:cxn>
                <a:cxn ang="0">
                  <a:pos x="86" y="718"/>
                </a:cxn>
                <a:cxn ang="0">
                  <a:pos x="79" y="693"/>
                </a:cxn>
                <a:cxn ang="0">
                  <a:pos x="90" y="651"/>
                </a:cxn>
                <a:cxn ang="0">
                  <a:pos x="96" y="623"/>
                </a:cxn>
                <a:cxn ang="0">
                  <a:pos x="197" y="204"/>
                </a:cxn>
                <a:cxn ang="0">
                  <a:pos x="210" y="151"/>
                </a:cxn>
                <a:cxn ang="0">
                  <a:pos x="214" y="109"/>
                </a:cxn>
                <a:cxn ang="0">
                  <a:pos x="197" y="49"/>
                </a:cxn>
                <a:cxn ang="0">
                  <a:pos x="162" y="35"/>
                </a:cxn>
                <a:cxn ang="0">
                  <a:pos x="107" y="70"/>
                </a:cxn>
                <a:cxn ang="0">
                  <a:pos x="65" y="165"/>
                </a:cxn>
                <a:cxn ang="0">
                  <a:pos x="45" y="243"/>
                </a:cxn>
                <a:cxn ang="0">
                  <a:pos x="38" y="260"/>
                </a:cxn>
                <a:cxn ang="0">
                  <a:pos x="31" y="264"/>
                </a:cxn>
                <a:cxn ang="0">
                  <a:pos x="20" y="267"/>
                </a:cxn>
                <a:cxn ang="0">
                  <a:pos x="14" y="264"/>
                </a:cxn>
                <a:cxn ang="0">
                  <a:pos x="3" y="260"/>
                </a:cxn>
                <a:cxn ang="0">
                  <a:pos x="0" y="250"/>
                </a:cxn>
                <a:cxn ang="0">
                  <a:pos x="10" y="207"/>
                </a:cxn>
                <a:cxn ang="0">
                  <a:pos x="34" y="130"/>
                </a:cxn>
                <a:cxn ang="0">
                  <a:pos x="62" y="70"/>
                </a:cxn>
                <a:cxn ang="0">
                  <a:pos x="100" y="24"/>
                </a:cxn>
                <a:cxn ang="0">
                  <a:pos x="169" y="0"/>
                </a:cxn>
              </a:cxnLst>
              <a:rect l="0" t="0" r="r" b="b"/>
              <a:pathLst>
                <a:path w="653" h="736">
                  <a:moveTo>
                    <a:pt x="169" y="0"/>
                  </a:moveTo>
                  <a:lnTo>
                    <a:pt x="221" y="10"/>
                  </a:lnTo>
                  <a:lnTo>
                    <a:pt x="266" y="35"/>
                  </a:lnTo>
                  <a:lnTo>
                    <a:pt x="297" y="73"/>
                  </a:lnTo>
                  <a:lnTo>
                    <a:pt x="314" y="126"/>
                  </a:lnTo>
                  <a:lnTo>
                    <a:pt x="335" y="95"/>
                  </a:lnTo>
                  <a:lnTo>
                    <a:pt x="369" y="59"/>
                  </a:lnTo>
                  <a:lnTo>
                    <a:pt x="411" y="31"/>
                  </a:lnTo>
                  <a:lnTo>
                    <a:pt x="459" y="7"/>
                  </a:lnTo>
                  <a:lnTo>
                    <a:pt x="518" y="0"/>
                  </a:lnTo>
                  <a:lnTo>
                    <a:pt x="563" y="7"/>
                  </a:lnTo>
                  <a:lnTo>
                    <a:pt x="601" y="21"/>
                  </a:lnTo>
                  <a:lnTo>
                    <a:pt x="628" y="42"/>
                  </a:lnTo>
                  <a:lnTo>
                    <a:pt x="646" y="73"/>
                  </a:lnTo>
                  <a:lnTo>
                    <a:pt x="653" y="105"/>
                  </a:lnTo>
                  <a:lnTo>
                    <a:pt x="646" y="144"/>
                  </a:lnTo>
                  <a:lnTo>
                    <a:pt x="625" y="176"/>
                  </a:lnTo>
                  <a:lnTo>
                    <a:pt x="597" y="193"/>
                  </a:lnTo>
                  <a:lnTo>
                    <a:pt x="563" y="200"/>
                  </a:lnTo>
                  <a:lnTo>
                    <a:pt x="535" y="197"/>
                  </a:lnTo>
                  <a:lnTo>
                    <a:pt x="514" y="183"/>
                  </a:lnTo>
                  <a:lnTo>
                    <a:pt x="504" y="165"/>
                  </a:lnTo>
                  <a:lnTo>
                    <a:pt x="501" y="144"/>
                  </a:lnTo>
                  <a:lnTo>
                    <a:pt x="508" y="116"/>
                  </a:lnTo>
                  <a:lnTo>
                    <a:pt x="525" y="88"/>
                  </a:lnTo>
                  <a:lnTo>
                    <a:pt x="552" y="66"/>
                  </a:lnTo>
                  <a:lnTo>
                    <a:pt x="587" y="56"/>
                  </a:lnTo>
                  <a:lnTo>
                    <a:pt x="580" y="52"/>
                  </a:lnTo>
                  <a:lnTo>
                    <a:pt x="566" y="45"/>
                  </a:lnTo>
                  <a:lnTo>
                    <a:pt x="546" y="38"/>
                  </a:lnTo>
                  <a:lnTo>
                    <a:pt x="518" y="35"/>
                  </a:lnTo>
                  <a:lnTo>
                    <a:pt x="470" y="42"/>
                  </a:lnTo>
                  <a:lnTo>
                    <a:pt x="435" y="59"/>
                  </a:lnTo>
                  <a:lnTo>
                    <a:pt x="407" y="77"/>
                  </a:lnTo>
                  <a:lnTo>
                    <a:pt x="390" y="88"/>
                  </a:lnTo>
                  <a:lnTo>
                    <a:pt x="369" y="116"/>
                  </a:lnTo>
                  <a:lnTo>
                    <a:pt x="345" y="144"/>
                  </a:lnTo>
                  <a:lnTo>
                    <a:pt x="324" y="176"/>
                  </a:lnTo>
                  <a:lnTo>
                    <a:pt x="311" y="204"/>
                  </a:lnTo>
                  <a:lnTo>
                    <a:pt x="300" y="221"/>
                  </a:lnTo>
                  <a:lnTo>
                    <a:pt x="293" y="257"/>
                  </a:lnTo>
                  <a:lnTo>
                    <a:pt x="283" y="299"/>
                  </a:lnTo>
                  <a:lnTo>
                    <a:pt x="269" y="348"/>
                  </a:lnTo>
                  <a:lnTo>
                    <a:pt x="259" y="398"/>
                  </a:lnTo>
                  <a:lnTo>
                    <a:pt x="252" y="433"/>
                  </a:lnTo>
                  <a:lnTo>
                    <a:pt x="245" y="454"/>
                  </a:lnTo>
                  <a:lnTo>
                    <a:pt x="238" y="486"/>
                  </a:lnTo>
                  <a:lnTo>
                    <a:pt x="228" y="528"/>
                  </a:lnTo>
                  <a:lnTo>
                    <a:pt x="217" y="570"/>
                  </a:lnTo>
                  <a:lnTo>
                    <a:pt x="207" y="616"/>
                  </a:lnTo>
                  <a:lnTo>
                    <a:pt x="197" y="651"/>
                  </a:lnTo>
                  <a:lnTo>
                    <a:pt x="190" y="679"/>
                  </a:lnTo>
                  <a:lnTo>
                    <a:pt x="186" y="690"/>
                  </a:lnTo>
                  <a:lnTo>
                    <a:pt x="169" y="718"/>
                  </a:lnTo>
                  <a:lnTo>
                    <a:pt x="148" y="732"/>
                  </a:lnTo>
                  <a:lnTo>
                    <a:pt x="128" y="736"/>
                  </a:lnTo>
                  <a:lnTo>
                    <a:pt x="114" y="736"/>
                  </a:lnTo>
                  <a:lnTo>
                    <a:pt x="103" y="732"/>
                  </a:lnTo>
                  <a:lnTo>
                    <a:pt x="93" y="725"/>
                  </a:lnTo>
                  <a:lnTo>
                    <a:pt x="86" y="718"/>
                  </a:lnTo>
                  <a:lnTo>
                    <a:pt x="83" y="708"/>
                  </a:lnTo>
                  <a:lnTo>
                    <a:pt x="79" y="693"/>
                  </a:lnTo>
                  <a:lnTo>
                    <a:pt x="83" y="676"/>
                  </a:lnTo>
                  <a:lnTo>
                    <a:pt x="90" y="651"/>
                  </a:lnTo>
                  <a:lnTo>
                    <a:pt x="96" y="623"/>
                  </a:lnTo>
                  <a:lnTo>
                    <a:pt x="96" y="623"/>
                  </a:lnTo>
                  <a:lnTo>
                    <a:pt x="186" y="250"/>
                  </a:lnTo>
                  <a:lnTo>
                    <a:pt x="197" y="204"/>
                  </a:lnTo>
                  <a:lnTo>
                    <a:pt x="207" y="172"/>
                  </a:lnTo>
                  <a:lnTo>
                    <a:pt x="210" y="151"/>
                  </a:lnTo>
                  <a:lnTo>
                    <a:pt x="214" y="130"/>
                  </a:lnTo>
                  <a:lnTo>
                    <a:pt x="214" y="109"/>
                  </a:lnTo>
                  <a:lnTo>
                    <a:pt x="210" y="73"/>
                  </a:lnTo>
                  <a:lnTo>
                    <a:pt x="197" y="49"/>
                  </a:lnTo>
                  <a:lnTo>
                    <a:pt x="183" y="38"/>
                  </a:lnTo>
                  <a:lnTo>
                    <a:pt x="162" y="35"/>
                  </a:lnTo>
                  <a:lnTo>
                    <a:pt x="131" y="45"/>
                  </a:lnTo>
                  <a:lnTo>
                    <a:pt x="107" y="70"/>
                  </a:lnTo>
                  <a:lnTo>
                    <a:pt x="83" y="112"/>
                  </a:lnTo>
                  <a:lnTo>
                    <a:pt x="65" y="165"/>
                  </a:lnTo>
                  <a:lnTo>
                    <a:pt x="48" y="228"/>
                  </a:lnTo>
                  <a:lnTo>
                    <a:pt x="45" y="243"/>
                  </a:lnTo>
                  <a:lnTo>
                    <a:pt x="41" y="253"/>
                  </a:lnTo>
                  <a:lnTo>
                    <a:pt x="38" y="260"/>
                  </a:lnTo>
                  <a:lnTo>
                    <a:pt x="34" y="264"/>
                  </a:lnTo>
                  <a:lnTo>
                    <a:pt x="31" y="264"/>
                  </a:lnTo>
                  <a:lnTo>
                    <a:pt x="24" y="267"/>
                  </a:lnTo>
                  <a:lnTo>
                    <a:pt x="20" y="267"/>
                  </a:lnTo>
                  <a:lnTo>
                    <a:pt x="17" y="267"/>
                  </a:lnTo>
                  <a:lnTo>
                    <a:pt x="14" y="264"/>
                  </a:lnTo>
                  <a:lnTo>
                    <a:pt x="10" y="264"/>
                  </a:lnTo>
                  <a:lnTo>
                    <a:pt x="3" y="260"/>
                  </a:lnTo>
                  <a:lnTo>
                    <a:pt x="0" y="257"/>
                  </a:lnTo>
                  <a:lnTo>
                    <a:pt x="0" y="250"/>
                  </a:lnTo>
                  <a:lnTo>
                    <a:pt x="3" y="239"/>
                  </a:lnTo>
                  <a:lnTo>
                    <a:pt x="10" y="207"/>
                  </a:lnTo>
                  <a:lnTo>
                    <a:pt x="20" y="172"/>
                  </a:lnTo>
                  <a:lnTo>
                    <a:pt x="34" y="130"/>
                  </a:lnTo>
                  <a:lnTo>
                    <a:pt x="52" y="91"/>
                  </a:lnTo>
                  <a:lnTo>
                    <a:pt x="62" y="70"/>
                  </a:lnTo>
                  <a:lnTo>
                    <a:pt x="76" y="49"/>
                  </a:lnTo>
                  <a:lnTo>
                    <a:pt x="100" y="24"/>
                  </a:lnTo>
                  <a:lnTo>
                    <a:pt x="128" y="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4" name="Freeform 54"/>
            <p:cNvSpPr>
              <a:spLocks noEditPoints="1"/>
            </p:cNvSpPr>
            <p:nvPr/>
          </p:nvSpPr>
          <p:spPr bwMode="auto">
            <a:xfrm>
              <a:off x="12329" y="3313"/>
              <a:ext cx="369" cy="1628"/>
            </a:xfrm>
            <a:custGeom>
              <a:avLst/>
              <a:gdLst/>
              <a:ahLst/>
              <a:cxnLst>
                <a:cxn ang="0">
                  <a:pos x="369" y="814"/>
                </a:cxn>
                <a:cxn ang="0">
                  <a:pos x="369" y="814"/>
                </a:cxn>
                <a:cxn ang="0">
                  <a:pos x="369" y="814"/>
                </a:cxn>
                <a:cxn ang="0">
                  <a:pos x="17" y="0"/>
                </a:cxn>
                <a:cxn ang="0">
                  <a:pos x="27" y="4"/>
                </a:cxn>
                <a:cxn ang="0">
                  <a:pos x="48" y="18"/>
                </a:cxn>
                <a:cxn ang="0">
                  <a:pos x="76" y="43"/>
                </a:cxn>
                <a:cxn ang="0">
                  <a:pos x="110" y="78"/>
                </a:cxn>
                <a:cxn ang="0">
                  <a:pos x="148" y="120"/>
                </a:cxn>
                <a:cxn ang="0">
                  <a:pos x="186" y="173"/>
                </a:cxn>
                <a:cxn ang="0">
                  <a:pos x="228" y="236"/>
                </a:cxn>
                <a:cxn ang="0">
                  <a:pos x="266" y="307"/>
                </a:cxn>
                <a:cxn ang="0">
                  <a:pos x="307" y="416"/>
                </a:cxn>
                <a:cxn ang="0">
                  <a:pos x="338" y="529"/>
                </a:cxn>
                <a:cxn ang="0">
                  <a:pos x="359" y="631"/>
                </a:cxn>
                <a:cxn ang="0">
                  <a:pos x="366" y="729"/>
                </a:cxn>
                <a:cxn ang="0">
                  <a:pos x="369" y="814"/>
                </a:cxn>
                <a:cxn ang="0">
                  <a:pos x="366" y="923"/>
                </a:cxn>
                <a:cxn ang="0">
                  <a:pos x="349" y="1043"/>
                </a:cxn>
                <a:cxn ang="0">
                  <a:pos x="318" y="1173"/>
                </a:cxn>
                <a:cxn ang="0">
                  <a:pos x="269" y="1311"/>
                </a:cxn>
                <a:cxn ang="0">
                  <a:pos x="231" y="1381"/>
                </a:cxn>
                <a:cxn ang="0">
                  <a:pos x="193" y="1445"/>
                </a:cxn>
                <a:cxn ang="0">
                  <a:pos x="152" y="1501"/>
                </a:cxn>
                <a:cxn ang="0">
                  <a:pos x="114" y="1547"/>
                </a:cxn>
                <a:cxn ang="0">
                  <a:pos x="79" y="1582"/>
                </a:cxn>
                <a:cxn ang="0">
                  <a:pos x="48" y="1607"/>
                </a:cxn>
                <a:cxn ang="0">
                  <a:pos x="27" y="1621"/>
                </a:cxn>
                <a:cxn ang="0">
                  <a:pos x="17" y="1628"/>
                </a:cxn>
                <a:cxn ang="0">
                  <a:pos x="7" y="1624"/>
                </a:cxn>
                <a:cxn ang="0">
                  <a:pos x="0" y="1617"/>
                </a:cxn>
                <a:cxn ang="0">
                  <a:pos x="0" y="1610"/>
                </a:cxn>
                <a:cxn ang="0">
                  <a:pos x="0" y="1607"/>
                </a:cxn>
                <a:cxn ang="0">
                  <a:pos x="0" y="1607"/>
                </a:cxn>
                <a:cxn ang="0">
                  <a:pos x="0" y="1603"/>
                </a:cxn>
                <a:cxn ang="0">
                  <a:pos x="7" y="1596"/>
                </a:cxn>
                <a:cxn ang="0">
                  <a:pos x="10" y="1589"/>
                </a:cxn>
                <a:cxn ang="0">
                  <a:pos x="20" y="1582"/>
                </a:cxn>
                <a:cxn ang="0">
                  <a:pos x="96" y="1490"/>
                </a:cxn>
                <a:cxn ang="0">
                  <a:pos x="159" y="1388"/>
                </a:cxn>
                <a:cxn ang="0">
                  <a:pos x="204" y="1283"/>
                </a:cxn>
                <a:cxn ang="0">
                  <a:pos x="238" y="1170"/>
                </a:cxn>
                <a:cxn ang="0">
                  <a:pos x="262" y="1050"/>
                </a:cxn>
                <a:cxn ang="0">
                  <a:pos x="273" y="934"/>
                </a:cxn>
                <a:cxn ang="0">
                  <a:pos x="276" y="814"/>
                </a:cxn>
                <a:cxn ang="0">
                  <a:pos x="273" y="673"/>
                </a:cxn>
                <a:cxn ang="0">
                  <a:pos x="255" y="543"/>
                </a:cxn>
                <a:cxn ang="0">
                  <a:pos x="228" y="423"/>
                </a:cxn>
                <a:cxn ang="0">
                  <a:pos x="193" y="314"/>
                </a:cxn>
                <a:cxn ang="0">
                  <a:pos x="148" y="215"/>
                </a:cxn>
                <a:cxn ang="0">
                  <a:pos x="93" y="127"/>
                </a:cxn>
                <a:cxn ang="0">
                  <a:pos x="27" y="53"/>
                </a:cxn>
                <a:cxn ang="0">
                  <a:pos x="17" y="43"/>
                </a:cxn>
                <a:cxn ang="0">
                  <a:pos x="10" y="36"/>
                </a:cxn>
                <a:cxn ang="0">
                  <a:pos x="3" y="28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7" y="0"/>
                </a:cxn>
              </a:cxnLst>
              <a:rect l="0" t="0" r="r" b="b"/>
              <a:pathLst>
                <a:path w="369" h="1628">
                  <a:moveTo>
                    <a:pt x="369" y="814"/>
                  </a:moveTo>
                  <a:lnTo>
                    <a:pt x="369" y="814"/>
                  </a:lnTo>
                  <a:lnTo>
                    <a:pt x="369" y="814"/>
                  </a:lnTo>
                  <a:close/>
                  <a:moveTo>
                    <a:pt x="17" y="0"/>
                  </a:moveTo>
                  <a:lnTo>
                    <a:pt x="27" y="4"/>
                  </a:lnTo>
                  <a:lnTo>
                    <a:pt x="48" y="18"/>
                  </a:lnTo>
                  <a:lnTo>
                    <a:pt x="76" y="43"/>
                  </a:lnTo>
                  <a:lnTo>
                    <a:pt x="110" y="78"/>
                  </a:lnTo>
                  <a:lnTo>
                    <a:pt x="148" y="120"/>
                  </a:lnTo>
                  <a:lnTo>
                    <a:pt x="186" y="173"/>
                  </a:lnTo>
                  <a:lnTo>
                    <a:pt x="228" y="236"/>
                  </a:lnTo>
                  <a:lnTo>
                    <a:pt x="266" y="307"/>
                  </a:lnTo>
                  <a:lnTo>
                    <a:pt x="307" y="416"/>
                  </a:lnTo>
                  <a:lnTo>
                    <a:pt x="338" y="529"/>
                  </a:lnTo>
                  <a:lnTo>
                    <a:pt x="359" y="631"/>
                  </a:lnTo>
                  <a:lnTo>
                    <a:pt x="366" y="729"/>
                  </a:lnTo>
                  <a:lnTo>
                    <a:pt x="369" y="814"/>
                  </a:lnTo>
                  <a:lnTo>
                    <a:pt x="366" y="923"/>
                  </a:lnTo>
                  <a:lnTo>
                    <a:pt x="349" y="1043"/>
                  </a:lnTo>
                  <a:lnTo>
                    <a:pt x="318" y="1173"/>
                  </a:lnTo>
                  <a:lnTo>
                    <a:pt x="269" y="1311"/>
                  </a:lnTo>
                  <a:lnTo>
                    <a:pt x="231" y="1381"/>
                  </a:lnTo>
                  <a:lnTo>
                    <a:pt x="193" y="1445"/>
                  </a:lnTo>
                  <a:lnTo>
                    <a:pt x="152" y="1501"/>
                  </a:lnTo>
                  <a:lnTo>
                    <a:pt x="114" y="1547"/>
                  </a:lnTo>
                  <a:lnTo>
                    <a:pt x="79" y="1582"/>
                  </a:lnTo>
                  <a:lnTo>
                    <a:pt x="48" y="1607"/>
                  </a:lnTo>
                  <a:lnTo>
                    <a:pt x="27" y="1621"/>
                  </a:lnTo>
                  <a:lnTo>
                    <a:pt x="17" y="1628"/>
                  </a:lnTo>
                  <a:lnTo>
                    <a:pt x="7" y="1624"/>
                  </a:lnTo>
                  <a:lnTo>
                    <a:pt x="0" y="1617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0" y="1607"/>
                  </a:lnTo>
                  <a:lnTo>
                    <a:pt x="0" y="1603"/>
                  </a:lnTo>
                  <a:lnTo>
                    <a:pt x="7" y="1596"/>
                  </a:lnTo>
                  <a:lnTo>
                    <a:pt x="10" y="1589"/>
                  </a:lnTo>
                  <a:lnTo>
                    <a:pt x="20" y="1582"/>
                  </a:lnTo>
                  <a:lnTo>
                    <a:pt x="96" y="1490"/>
                  </a:lnTo>
                  <a:lnTo>
                    <a:pt x="159" y="1388"/>
                  </a:lnTo>
                  <a:lnTo>
                    <a:pt x="204" y="1283"/>
                  </a:lnTo>
                  <a:lnTo>
                    <a:pt x="238" y="1170"/>
                  </a:lnTo>
                  <a:lnTo>
                    <a:pt x="262" y="1050"/>
                  </a:lnTo>
                  <a:lnTo>
                    <a:pt x="273" y="934"/>
                  </a:lnTo>
                  <a:lnTo>
                    <a:pt x="276" y="814"/>
                  </a:lnTo>
                  <a:lnTo>
                    <a:pt x="273" y="673"/>
                  </a:lnTo>
                  <a:lnTo>
                    <a:pt x="255" y="543"/>
                  </a:lnTo>
                  <a:lnTo>
                    <a:pt x="228" y="423"/>
                  </a:lnTo>
                  <a:lnTo>
                    <a:pt x="193" y="314"/>
                  </a:lnTo>
                  <a:lnTo>
                    <a:pt x="148" y="215"/>
                  </a:lnTo>
                  <a:lnTo>
                    <a:pt x="93" y="127"/>
                  </a:lnTo>
                  <a:lnTo>
                    <a:pt x="27" y="53"/>
                  </a:lnTo>
                  <a:lnTo>
                    <a:pt x="17" y="43"/>
                  </a:lnTo>
                  <a:lnTo>
                    <a:pt x="10" y="36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7"/>
                  </a:lnTo>
                  <a:lnTo>
                    <a:pt x="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7" name="Group 57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38200" y="5105400"/>
            <a:ext cx="7628237" cy="571500"/>
            <a:chOff x="1492" y="3538"/>
            <a:chExt cx="21917" cy="1642"/>
          </a:xfrm>
        </p:grpSpPr>
        <p:sp>
          <p:nvSpPr>
            <p:cNvPr id="5179" name="Freeform 59"/>
            <p:cNvSpPr>
              <a:spLocks/>
            </p:cNvSpPr>
            <p:nvPr/>
          </p:nvSpPr>
          <p:spPr bwMode="auto">
            <a:xfrm>
              <a:off x="1492" y="4049"/>
              <a:ext cx="861" cy="1076"/>
            </a:xfrm>
            <a:custGeom>
              <a:avLst/>
              <a:gdLst/>
              <a:ahLst/>
              <a:cxnLst>
                <a:cxn ang="0">
                  <a:pos x="316" y="7"/>
                </a:cxn>
                <a:cxn ang="0">
                  <a:pos x="343" y="27"/>
                </a:cxn>
                <a:cxn ang="0">
                  <a:pos x="343" y="55"/>
                </a:cxn>
                <a:cxn ang="0">
                  <a:pos x="337" y="89"/>
                </a:cxn>
                <a:cxn ang="0">
                  <a:pos x="323" y="131"/>
                </a:cxn>
                <a:cxn ang="0">
                  <a:pos x="323" y="152"/>
                </a:cxn>
                <a:cxn ang="0">
                  <a:pos x="236" y="489"/>
                </a:cxn>
                <a:cxn ang="0">
                  <a:pos x="236" y="621"/>
                </a:cxn>
                <a:cxn ang="0">
                  <a:pos x="296" y="696"/>
                </a:cxn>
                <a:cxn ang="0">
                  <a:pos x="424" y="689"/>
                </a:cxn>
                <a:cxn ang="0">
                  <a:pos x="518" y="607"/>
                </a:cxn>
                <a:cxn ang="0">
                  <a:pos x="559" y="545"/>
                </a:cxn>
                <a:cxn ang="0">
                  <a:pos x="579" y="455"/>
                </a:cxn>
                <a:cxn ang="0">
                  <a:pos x="673" y="76"/>
                </a:cxn>
                <a:cxn ang="0">
                  <a:pos x="693" y="41"/>
                </a:cxn>
                <a:cxn ang="0">
                  <a:pos x="720" y="21"/>
                </a:cxn>
                <a:cxn ang="0">
                  <a:pos x="734" y="21"/>
                </a:cxn>
                <a:cxn ang="0">
                  <a:pos x="767" y="34"/>
                </a:cxn>
                <a:cxn ang="0">
                  <a:pos x="781" y="62"/>
                </a:cxn>
                <a:cxn ang="0">
                  <a:pos x="774" y="89"/>
                </a:cxn>
                <a:cxn ang="0">
                  <a:pos x="767" y="131"/>
                </a:cxn>
                <a:cxn ang="0">
                  <a:pos x="760" y="172"/>
                </a:cxn>
                <a:cxn ang="0">
                  <a:pos x="747" y="214"/>
                </a:cxn>
                <a:cxn ang="0">
                  <a:pos x="734" y="269"/>
                </a:cxn>
                <a:cxn ang="0">
                  <a:pos x="686" y="462"/>
                </a:cxn>
                <a:cxn ang="0">
                  <a:pos x="660" y="579"/>
                </a:cxn>
                <a:cxn ang="0">
                  <a:pos x="653" y="648"/>
                </a:cxn>
                <a:cxn ang="0">
                  <a:pos x="660" y="676"/>
                </a:cxn>
                <a:cxn ang="0">
                  <a:pos x="680" y="703"/>
                </a:cxn>
                <a:cxn ang="0">
                  <a:pos x="740" y="689"/>
                </a:cxn>
                <a:cxn ang="0">
                  <a:pos x="801" y="579"/>
                </a:cxn>
                <a:cxn ang="0">
                  <a:pos x="828" y="489"/>
                </a:cxn>
                <a:cxn ang="0">
                  <a:pos x="834" y="476"/>
                </a:cxn>
                <a:cxn ang="0">
                  <a:pos x="848" y="476"/>
                </a:cxn>
                <a:cxn ang="0">
                  <a:pos x="861" y="483"/>
                </a:cxn>
                <a:cxn ang="0">
                  <a:pos x="861" y="510"/>
                </a:cxn>
                <a:cxn ang="0">
                  <a:pos x="834" y="600"/>
                </a:cxn>
                <a:cxn ang="0">
                  <a:pos x="787" y="696"/>
                </a:cxn>
                <a:cxn ang="0">
                  <a:pos x="700" y="738"/>
                </a:cxn>
                <a:cxn ang="0">
                  <a:pos x="585" y="683"/>
                </a:cxn>
                <a:cxn ang="0">
                  <a:pos x="518" y="662"/>
                </a:cxn>
                <a:cxn ang="0">
                  <a:pos x="417" y="731"/>
                </a:cxn>
                <a:cxn ang="0">
                  <a:pos x="303" y="738"/>
                </a:cxn>
                <a:cxn ang="0">
                  <a:pos x="188" y="689"/>
                </a:cxn>
                <a:cxn ang="0">
                  <a:pos x="135" y="917"/>
                </a:cxn>
                <a:cxn ang="0">
                  <a:pos x="108" y="1021"/>
                </a:cxn>
                <a:cxn ang="0">
                  <a:pos x="101" y="1041"/>
                </a:cxn>
                <a:cxn ang="0">
                  <a:pos x="81" y="1062"/>
                </a:cxn>
                <a:cxn ang="0">
                  <a:pos x="47" y="1076"/>
                </a:cxn>
                <a:cxn ang="0">
                  <a:pos x="14" y="1062"/>
                </a:cxn>
                <a:cxn ang="0">
                  <a:pos x="0" y="1027"/>
                </a:cxn>
                <a:cxn ang="0">
                  <a:pos x="0" y="1021"/>
                </a:cxn>
                <a:cxn ang="0">
                  <a:pos x="7" y="1000"/>
                </a:cxn>
                <a:cxn ang="0">
                  <a:pos x="242" y="41"/>
                </a:cxn>
                <a:cxn ang="0">
                  <a:pos x="262" y="14"/>
                </a:cxn>
                <a:cxn ang="0">
                  <a:pos x="283" y="7"/>
                </a:cxn>
                <a:cxn ang="0">
                  <a:pos x="296" y="0"/>
                </a:cxn>
              </a:cxnLst>
              <a:rect l="0" t="0" r="r" b="b"/>
              <a:pathLst>
                <a:path w="861" h="1076">
                  <a:moveTo>
                    <a:pt x="296" y="0"/>
                  </a:moveTo>
                  <a:lnTo>
                    <a:pt x="316" y="7"/>
                  </a:lnTo>
                  <a:lnTo>
                    <a:pt x="330" y="14"/>
                  </a:lnTo>
                  <a:lnTo>
                    <a:pt x="343" y="27"/>
                  </a:lnTo>
                  <a:lnTo>
                    <a:pt x="343" y="48"/>
                  </a:lnTo>
                  <a:lnTo>
                    <a:pt x="343" y="55"/>
                  </a:lnTo>
                  <a:lnTo>
                    <a:pt x="343" y="69"/>
                  </a:lnTo>
                  <a:lnTo>
                    <a:pt x="337" y="89"/>
                  </a:lnTo>
                  <a:lnTo>
                    <a:pt x="330" y="110"/>
                  </a:lnTo>
                  <a:lnTo>
                    <a:pt x="323" y="131"/>
                  </a:lnTo>
                  <a:lnTo>
                    <a:pt x="323" y="152"/>
                  </a:lnTo>
                  <a:lnTo>
                    <a:pt x="323" y="152"/>
                  </a:lnTo>
                  <a:lnTo>
                    <a:pt x="256" y="427"/>
                  </a:lnTo>
                  <a:lnTo>
                    <a:pt x="236" y="489"/>
                  </a:lnTo>
                  <a:lnTo>
                    <a:pt x="229" y="565"/>
                  </a:lnTo>
                  <a:lnTo>
                    <a:pt x="236" y="621"/>
                  </a:lnTo>
                  <a:lnTo>
                    <a:pt x="262" y="669"/>
                  </a:lnTo>
                  <a:lnTo>
                    <a:pt x="296" y="696"/>
                  </a:lnTo>
                  <a:lnTo>
                    <a:pt x="350" y="703"/>
                  </a:lnTo>
                  <a:lnTo>
                    <a:pt x="424" y="689"/>
                  </a:lnTo>
                  <a:lnTo>
                    <a:pt x="478" y="648"/>
                  </a:lnTo>
                  <a:lnTo>
                    <a:pt x="518" y="607"/>
                  </a:lnTo>
                  <a:lnTo>
                    <a:pt x="545" y="565"/>
                  </a:lnTo>
                  <a:lnTo>
                    <a:pt x="559" y="545"/>
                  </a:lnTo>
                  <a:lnTo>
                    <a:pt x="565" y="517"/>
                  </a:lnTo>
                  <a:lnTo>
                    <a:pt x="579" y="455"/>
                  </a:lnTo>
                  <a:lnTo>
                    <a:pt x="599" y="379"/>
                  </a:lnTo>
                  <a:lnTo>
                    <a:pt x="673" y="76"/>
                  </a:lnTo>
                  <a:lnTo>
                    <a:pt x="680" y="55"/>
                  </a:lnTo>
                  <a:lnTo>
                    <a:pt x="693" y="41"/>
                  </a:lnTo>
                  <a:lnTo>
                    <a:pt x="707" y="27"/>
                  </a:lnTo>
                  <a:lnTo>
                    <a:pt x="720" y="21"/>
                  </a:lnTo>
                  <a:lnTo>
                    <a:pt x="727" y="21"/>
                  </a:lnTo>
                  <a:lnTo>
                    <a:pt x="734" y="21"/>
                  </a:lnTo>
                  <a:lnTo>
                    <a:pt x="754" y="21"/>
                  </a:lnTo>
                  <a:lnTo>
                    <a:pt x="767" y="34"/>
                  </a:lnTo>
                  <a:lnTo>
                    <a:pt x="774" y="48"/>
                  </a:lnTo>
                  <a:lnTo>
                    <a:pt x="781" y="62"/>
                  </a:lnTo>
                  <a:lnTo>
                    <a:pt x="781" y="76"/>
                  </a:lnTo>
                  <a:lnTo>
                    <a:pt x="774" y="89"/>
                  </a:lnTo>
                  <a:lnTo>
                    <a:pt x="774" y="110"/>
                  </a:lnTo>
                  <a:lnTo>
                    <a:pt x="767" y="131"/>
                  </a:lnTo>
                  <a:lnTo>
                    <a:pt x="760" y="152"/>
                  </a:lnTo>
                  <a:lnTo>
                    <a:pt x="760" y="172"/>
                  </a:lnTo>
                  <a:lnTo>
                    <a:pt x="754" y="193"/>
                  </a:lnTo>
                  <a:lnTo>
                    <a:pt x="747" y="214"/>
                  </a:lnTo>
                  <a:lnTo>
                    <a:pt x="740" y="241"/>
                  </a:lnTo>
                  <a:lnTo>
                    <a:pt x="734" y="269"/>
                  </a:lnTo>
                  <a:lnTo>
                    <a:pt x="734" y="283"/>
                  </a:lnTo>
                  <a:lnTo>
                    <a:pt x="686" y="462"/>
                  </a:lnTo>
                  <a:lnTo>
                    <a:pt x="673" y="524"/>
                  </a:lnTo>
                  <a:lnTo>
                    <a:pt x="660" y="579"/>
                  </a:lnTo>
                  <a:lnTo>
                    <a:pt x="653" y="627"/>
                  </a:lnTo>
                  <a:lnTo>
                    <a:pt x="653" y="648"/>
                  </a:lnTo>
                  <a:lnTo>
                    <a:pt x="653" y="662"/>
                  </a:lnTo>
                  <a:lnTo>
                    <a:pt x="660" y="676"/>
                  </a:lnTo>
                  <a:lnTo>
                    <a:pt x="666" y="689"/>
                  </a:lnTo>
                  <a:lnTo>
                    <a:pt x="680" y="703"/>
                  </a:lnTo>
                  <a:lnTo>
                    <a:pt x="700" y="703"/>
                  </a:lnTo>
                  <a:lnTo>
                    <a:pt x="740" y="689"/>
                  </a:lnTo>
                  <a:lnTo>
                    <a:pt x="774" y="641"/>
                  </a:lnTo>
                  <a:lnTo>
                    <a:pt x="801" y="579"/>
                  </a:lnTo>
                  <a:lnTo>
                    <a:pt x="821" y="503"/>
                  </a:lnTo>
                  <a:lnTo>
                    <a:pt x="828" y="489"/>
                  </a:lnTo>
                  <a:lnTo>
                    <a:pt x="828" y="476"/>
                  </a:lnTo>
                  <a:lnTo>
                    <a:pt x="834" y="476"/>
                  </a:lnTo>
                  <a:lnTo>
                    <a:pt x="848" y="476"/>
                  </a:lnTo>
                  <a:lnTo>
                    <a:pt x="848" y="476"/>
                  </a:lnTo>
                  <a:lnTo>
                    <a:pt x="855" y="476"/>
                  </a:lnTo>
                  <a:lnTo>
                    <a:pt x="861" y="483"/>
                  </a:lnTo>
                  <a:lnTo>
                    <a:pt x="861" y="489"/>
                  </a:lnTo>
                  <a:lnTo>
                    <a:pt x="861" y="510"/>
                  </a:lnTo>
                  <a:lnTo>
                    <a:pt x="848" y="552"/>
                  </a:lnTo>
                  <a:lnTo>
                    <a:pt x="834" y="600"/>
                  </a:lnTo>
                  <a:lnTo>
                    <a:pt x="814" y="648"/>
                  </a:lnTo>
                  <a:lnTo>
                    <a:pt x="787" y="696"/>
                  </a:lnTo>
                  <a:lnTo>
                    <a:pt x="747" y="731"/>
                  </a:lnTo>
                  <a:lnTo>
                    <a:pt x="700" y="738"/>
                  </a:lnTo>
                  <a:lnTo>
                    <a:pt x="633" y="724"/>
                  </a:lnTo>
                  <a:lnTo>
                    <a:pt x="585" y="683"/>
                  </a:lnTo>
                  <a:lnTo>
                    <a:pt x="559" y="621"/>
                  </a:lnTo>
                  <a:lnTo>
                    <a:pt x="518" y="662"/>
                  </a:lnTo>
                  <a:lnTo>
                    <a:pt x="478" y="696"/>
                  </a:lnTo>
                  <a:lnTo>
                    <a:pt x="417" y="731"/>
                  </a:lnTo>
                  <a:lnTo>
                    <a:pt x="343" y="738"/>
                  </a:lnTo>
                  <a:lnTo>
                    <a:pt x="303" y="738"/>
                  </a:lnTo>
                  <a:lnTo>
                    <a:pt x="242" y="724"/>
                  </a:lnTo>
                  <a:lnTo>
                    <a:pt x="188" y="689"/>
                  </a:lnTo>
                  <a:lnTo>
                    <a:pt x="155" y="821"/>
                  </a:lnTo>
                  <a:lnTo>
                    <a:pt x="135" y="917"/>
                  </a:lnTo>
                  <a:lnTo>
                    <a:pt x="121" y="979"/>
                  </a:lnTo>
                  <a:lnTo>
                    <a:pt x="108" y="1021"/>
                  </a:lnTo>
                  <a:lnTo>
                    <a:pt x="101" y="1041"/>
                  </a:lnTo>
                  <a:lnTo>
                    <a:pt x="101" y="1041"/>
                  </a:lnTo>
                  <a:lnTo>
                    <a:pt x="88" y="1055"/>
                  </a:lnTo>
                  <a:lnTo>
                    <a:pt x="81" y="1062"/>
                  </a:lnTo>
                  <a:lnTo>
                    <a:pt x="67" y="1069"/>
                  </a:lnTo>
                  <a:lnTo>
                    <a:pt x="47" y="1076"/>
                  </a:lnTo>
                  <a:lnTo>
                    <a:pt x="27" y="1069"/>
                  </a:lnTo>
                  <a:lnTo>
                    <a:pt x="14" y="1062"/>
                  </a:lnTo>
                  <a:lnTo>
                    <a:pt x="7" y="1048"/>
                  </a:lnTo>
                  <a:lnTo>
                    <a:pt x="0" y="1027"/>
                  </a:lnTo>
                  <a:lnTo>
                    <a:pt x="0" y="1027"/>
                  </a:lnTo>
                  <a:lnTo>
                    <a:pt x="0" y="1021"/>
                  </a:lnTo>
                  <a:lnTo>
                    <a:pt x="7" y="1014"/>
                  </a:lnTo>
                  <a:lnTo>
                    <a:pt x="7" y="1000"/>
                  </a:lnTo>
                  <a:lnTo>
                    <a:pt x="236" y="62"/>
                  </a:lnTo>
                  <a:lnTo>
                    <a:pt x="242" y="41"/>
                  </a:lnTo>
                  <a:lnTo>
                    <a:pt x="256" y="27"/>
                  </a:lnTo>
                  <a:lnTo>
                    <a:pt x="262" y="14"/>
                  </a:lnTo>
                  <a:lnTo>
                    <a:pt x="276" y="7"/>
                  </a:lnTo>
                  <a:lnTo>
                    <a:pt x="283" y="7"/>
                  </a:lnTo>
                  <a:lnTo>
                    <a:pt x="296" y="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0" name="Freeform 60"/>
            <p:cNvSpPr>
              <a:spLocks/>
            </p:cNvSpPr>
            <p:nvPr/>
          </p:nvSpPr>
          <p:spPr bwMode="auto">
            <a:xfrm>
              <a:off x="2562" y="3552"/>
              <a:ext cx="370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7" y="0"/>
                </a:cxn>
                <a:cxn ang="0">
                  <a:pos x="363" y="7"/>
                </a:cxn>
                <a:cxn ang="0">
                  <a:pos x="370" y="14"/>
                </a:cxn>
                <a:cxn ang="0">
                  <a:pos x="370" y="21"/>
                </a:cxn>
                <a:cxn ang="0">
                  <a:pos x="363" y="21"/>
                </a:cxn>
                <a:cxn ang="0">
                  <a:pos x="357" y="28"/>
                </a:cxn>
                <a:cxn ang="0">
                  <a:pos x="343" y="42"/>
                </a:cxn>
                <a:cxn ang="0">
                  <a:pos x="242" y="173"/>
                </a:cxn>
                <a:cxn ang="0">
                  <a:pos x="175" y="318"/>
                </a:cxn>
                <a:cxn ang="0">
                  <a:pos x="128" y="476"/>
                </a:cxn>
                <a:cxn ang="0">
                  <a:pos x="101" y="642"/>
                </a:cxn>
                <a:cxn ang="0">
                  <a:pos x="94" y="814"/>
                </a:cxn>
                <a:cxn ang="0">
                  <a:pos x="94" y="938"/>
                </a:cxn>
                <a:cxn ang="0">
                  <a:pos x="114" y="1076"/>
                </a:cxn>
                <a:cxn ang="0">
                  <a:pos x="141" y="1207"/>
                </a:cxn>
                <a:cxn ang="0">
                  <a:pos x="188" y="1338"/>
                </a:cxn>
                <a:cxn ang="0">
                  <a:pos x="256" y="1462"/>
                </a:cxn>
                <a:cxn ang="0">
                  <a:pos x="343" y="1573"/>
                </a:cxn>
                <a:cxn ang="0">
                  <a:pos x="357" y="1586"/>
                </a:cxn>
                <a:cxn ang="0">
                  <a:pos x="363" y="1593"/>
                </a:cxn>
                <a:cxn ang="0">
                  <a:pos x="370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63" y="1621"/>
                </a:cxn>
                <a:cxn ang="0">
                  <a:pos x="357" y="1621"/>
                </a:cxn>
                <a:cxn ang="0">
                  <a:pos x="350" y="1628"/>
                </a:cxn>
                <a:cxn ang="0">
                  <a:pos x="336" y="1614"/>
                </a:cxn>
                <a:cxn ang="0">
                  <a:pos x="303" y="1593"/>
                </a:cxn>
                <a:cxn ang="0">
                  <a:pos x="256" y="1545"/>
                </a:cxn>
                <a:cxn ang="0">
                  <a:pos x="209" y="1490"/>
                </a:cxn>
                <a:cxn ang="0">
                  <a:pos x="155" y="1414"/>
                </a:cxn>
                <a:cxn ang="0">
                  <a:pos x="101" y="1318"/>
                </a:cxn>
                <a:cxn ang="0">
                  <a:pos x="54" y="1180"/>
                </a:cxn>
                <a:cxn ang="0">
                  <a:pos x="20" y="1049"/>
                </a:cxn>
                <a:cxn ang="0">
                  <a:pos x="0" y="918"/>
                </a:cxn>
                <a:cxn ang="0">
                  <a:pos x="0" y="814"/>
                </a:cxn>
                <a:cxn ang="0">
                  <a:pos x="7" y="662"/>
                </a:cxn>
                <a:cxn ang="0">
                  <a:pos x="40" y="497"/>
                </a:cxn>
                <a:cxn ang="0">
                  <a:pos x="101" y="318"/>
                </a:cxn>
                <a:cxn ang="0">
                  <a:pos x="148" y="221"/>
                </a:cxn>
                <a:cxn ang="0">
                  <a:pos x="202" y="138"/>
                </a:cxn>
                <a:cxn ang="0">
                  <a:pos x="256" y="76"/>
                </a:cxn>
                <a:cxn ang="0">
                  <a:pos x="303" y="35"/>
                </a:cxn>
                <a:cxn ang="0">
                  <a:pos x="336" y="7"/>
                </a:cxn>
                <a:cxn ang="0">
                  <a:pos x="350" y="0"/>
                </a:cxn>
              </a:cxnLst>
              <a:rect l="0" t="0" r="r" b="b"/>
              <a:pathLst>
                <a:path w="370" h="1628">
                  <a:moveTo>
                    <a:pt x="350" y="0"/>
                  </a:moveTo>
                  <a:lnTo>
                    <a:pt x="357" y="0"/>
                  </a:lnTo>
                  <a:lnTo>
                    <a:pt x="363" y="7"/>
                  </a:lnTo>
                  <a:lnTo>
                    <a:pt x="370" y="14"/>
                  </a:lnTo>
                  <a:lnTo>
                    <a:pt x="370" y="21"/>
                  </a:lnTo>
                  <a:lnTo>
                    <a:pt x="363" y="21"/>
                  </a:lnTo>
                  <a:lnTo>
                    <a:pt x="357" y="28"/>
                  </a:lnTo>
                  <a:lnTo>
                    <a:pt x="343" y="42"/>
                  </a:lnTo>
                  <a:lnTo>
                    <a:pt x="242" y="173"/>
                  </a:lnTo>
                  <a:lnTo>
                    <a:pt x="175" y="318"/>
                  </a:lnTo>
                  <a:lnTo>
                    <a:pt x="128" y="476"/>
                  </a:lnTo>
                  <a:lnTo>
                    <a:pt x="101" y="642"/>
                  </a:lnTo>
                  <a:lnTo>
                    <a:pt x="94" y="814"/>
                  </a:lnTo>
                  <a:lnTo>
                    <a:pt x="94" y="938"/>
                  </a:lnTo>
                  <a:lnTo>
                    <a:pt x="114" y="1076"/>
                  </a:lnTo>
                  <a:lnTo>
                    <a:pt x="141" y="1207"/>
                  </a:lnTo>
                  <a:lnTo>
                    <a:pt x="188" y="1338"/>
                  </a:lnTo>
                  <a:lnTo>
                    <a:pt x="256" y="1462"/>
                  </a:lnTo>
                  <a:lnTo>
                    <a:pt x="343" y="1573"/>
                  </a:lnTo>
                  <a:lnTo>
                    <a:pt x="357" y="1586"/>
                  </a:lnTo>
                  <a:lnTo>
                    <a:pt x="363" y="1593"/>
                  </a:lnTo>
                  <a:lnTo>
                    <a:pt x="370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63" y="1621"/>
                  </a:lnTo>
                  <a:lnTo>
                    <a:pt x="357" y="1621"/>
                  </a:lnTo>
                  <a:lnTo>
                    <a:pt x="350" y="1628"/>
                  </a:lnTo>
                  <a:lnTo>
                    <a:pt x="336" y="1614"/>
                  </a:lnTo>
                  <a:lnTo>
                    <a:pt x="303" y="1593"/>
                  </a:lnTo>
                  <a:lnTo>
                    <a:pt x="256" y="1545"/>
                  </a:lnTo>
                  <a:lnTo>
                    <a:pt x="209" y="1490"/>
                  </a:lnTo>
                  <a:lnTo>
                    <a:pt x="155" y="1414"/>
                  </a:lnTo>
                  <a:lnTo>
                    <a:pt x="101" y="1318"/>
                  </a:lnTo>
                  <a:lnTo>
                    <a:pt x="54" y="1180"/>
                  </a:lnTo>
                  <a:lnTo>
                    <a:pt x="20" y="1049"/>
                  </a:lnTo>
                  <a:lnTo>
                    <a:pt x="0" y="918"/>
                  </a:lnTo>
                  <a:lnTo>
                    <a:pt x="0" y="814"/>
                  </a:lnTo>
                  <a:lnTo>
                    <a:pt x="7" y="662"/>
                  </a:lnTo>
                  <a:lnTo>
                    <a:pt x="40" y="497"/>
                  </a:lnTo>
                  <a:lnTo>
                    <a:pt x="101" y="318"/>
                  </a:lnTo>
                  <a:lnTo>
                    <a:pt x="148" y="221"/>
                  </a:lnTo>
                  <a:lnTo>
                    <a:pt x="202" y="138"/>
                  </a:lnTo>
                  <a:lnTo>
                    <a:pt x="256" y="76"/>
                  </a:lnTo>
                  <a:lnTo>
                    <a:pt x="303" y="35"/>
                  </a:lnTo>
                  <a:lnTo>
                    <a:pt x="336" y="7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3080" y="4049"/>
              <a:ext cx="619" cy="738"/>
            </a:xfrm>
            <a:custGeom>
              <a:avLst/>
              <a:gdLst/>
              <a:ahLst/>
              <a:cxnLst>
                <a:cxn ang="0">
                  <a:pos x="505" y="14"/>
                </a:cxn>
                <a:cxn ang="0">
                  <a:pos x="606" y="89"/>
                </a:cxn>
                <a:cxn ang="0">
                  <a:pos x="613" y="172"/>
                </a:cxn>
                <a:cxn ang="0">
                  <a:pos x="592" y="221"/>
                </a:cxn>
                <a:cxn ang="0">
                  <a:pos x="552" y="241"/>
                </a:cxn>
                <a:cxn ang="0">
                  <a:pos x="512" y="241"/>
                </a:cxn>
                <a:cxn ang="0">
                  <a:pos x="478" y="227"/>
                </a:cxn>
                <a:cxn ang="0">
                  <a:pos x="471" y="193"/>
                </a:cxn>
                <a:cxn ang="0">
                  <a:pos x="471" y="165"/>
                </a:cxn>
                <a:cxn ang="0">
                  <a:pos x="498" y="124"/>
                </a:cxn>
                <a:cxn ang="0">
                  <a:pos x="532" y="103"/>
                </a:cxn>
                <a:cxn ang="0">
                  <a:pos x="565" y="103"/>
                </a:cxn>
                <a:cxn ang="0">
                  <a:pos x="565" y="103"/>
                </a:cxn>
                <a:cxn ang="0">
                  <a:pos x="532" y="69"/>
                </a:cxn>
                <a:cxn ang="0">
                  <a:pos x="431" y="41"/>
                </a:cxn>
                <a:cxn ang="0">
                  <a:pos x="269" y="117"/>
                </a:cxn>
                <a:cxn ang="0">
                  <a:pos x="168" y="289"/>
                </a:cxn>
                <a:cxn ang="0">
                  <a:pos x="128" y="462"/>
                </a:cxn>
                <a:cxn ang="0">
                  <a:pos x="128" y="593"/>
                </a:cxn>
                <a:cxn ang="0">
                  <a:pos x="195" y="689"/>
                </a:cxn>
                <a:cxn ang="0">
                  <a:pos x="290" y="703"/>
                </a:cxn>
                <a:cxn ang="0">
                  <a:pos x="424" y="669"/>
                </a:cxn>
                <a:cxn ang="0">
                  <a:pos x="579" y="545"/>
                </a:cxn>
                <a:cxn ang="0">
                  <a:pos x="592" y="531"/>
                </a:cxn>
                <a:cxn ang="0">
                  <a:pos x="613" y="531"/>
                </a:cxn>
                <a:cxn ang="0">
                  <a:pos x="619" y="545"/>
                </a:cxn>
                <a:cxn ang="0">
                  <a:pos x="579" y="607"/>
                </a:cxn>
                <a:cxn ang="0">
                  <a:pos x="451" y="696"/>
                </a:cxn>
                <a:cxn ang="0">
                  <a:pos x="256" y="738"/>
                </a:cxn>
                <a:cxn ang="0">
                  <a:pos x="94" y="683"/>
                </a:cxn>
                <a:cxn ang="0">
                  <a:pos x="14" y="552"/>
                </a:cxn>
                <a:cxn ang="0">
                  <a:pos x="20" y="352"/>
                </a:cxn>
                <a:cxn ang="0">
                  <a:pos x="135" y="152"/>
                </a:cxn>
                <a:cxn ang="0">
                  <a:pos x="323" y="21"/>
                </a:cxn>
              </a:cxnLst>
              <a:rect l="0" t="0" r="r" b="b"/>
              <a:pathLst>
                <a:path w="619" h="738">
                  <a:moveTo>
                    <a:pt x="431" y="0"/>
                  </a:moveTo>
                  <a:lnTo>
                    <a:pt x="505" y="14"/>
                  </a:lnTo>
                  <a:lnTo>
                    <a:pt x="565" y="41"/>
                  </a:lnTo>
                  <a:lnTo>
                    <a:pt x="606" y="89"/>
                  </a:lnTo>
                  <a:lnTo>
                    <a:pt x="619" y="145"/>
                  </a:lnTo>
                  <a:lnTo>
                    <a:pt x="613" y="172"/>
                  </a:lnTo>
                  <a:lnTo>
                    <a:pt x="606" y="200"/>
                  </a:lnTo>
                  <a:lnTo>
                    <a:pt x="592" y="221"/>
                  </a:lnTo>
                  <a:lnTo>
                    <a:pt x="572" y="234"/>
                  </a:lnTo>
                  <a:lnTo>
                    <a:pt x="552" y="241"/>
                  </a:lnTo>
                  <a:lnTo>
                    <a:pt x="525" y="248"/>
                  </a:lnTo>
                  <a:lnTo>
                    <a:pt x="512" y="241"/>
                  </a:lnTo>
                  <a:lnTo>
                    <a:pt x="491" y="234"/>
                  </a:lnTo>
                  <a:lnTo>
                    <a:pt x="478" y="227"/>
                  </a:lnTo>
                  <a:lnTo>
                    <a:pt x="471" y="214"/>
                  </a:lnTo>
                  <a:lnTo>
                    <a:pt x="471" y="193"/>
                  </a:lnTo>
                  <a:lnTo>
                    <a:pt x="471" y="179"/>
                  </a:lnTo>
                  <a:lnTo>
                    <a:pt x="471" y="165"/>
                  </a:lnTo>
                  <a:lnTo>
                    <a:pt x="485" y="145"/>
                  </a:lnTo>
                  <a:lnTo>
                    <a:pt x="498" y="124"/>
                  </a:lnTo>
                  <a:lnTo>
                    <a:pt x="512" y="110"/>
                  </a:lnTo>
                  <a:lnTo>
                    <a:pt x="532" y="103"/>
                  </a:lnTo>
                  <a:lnTo>
                    <a:pt x="545" y="103"/>
                  </a:lnTo>
                  <a:lnTo>
                    <a:pt x="565" y="103"/>
                  </a:lnTo>
                  <a:lnTo>
                    <a:pt x="565" y="103"/>
                  </a:lnTo>
                  <a:lnTo>
                    <a:pt x="565" y="103"/>
                  </a:lnTo>
                  <a:lnTo>
                    <a:pt x="565" y="103"/>
                  </a:lnTo>
                  <a:lnTo>
                    <a:pt x="532" y="69"/>
                  </a:lnTo>
                  <a:lnTo>
                    <a:pt x="485" y="48"/>
                  </a:lnTo>
                  <a:lnTo>
                    <a:pt x="431" y="41"/>
                  </a:lnTo>
                  <a:lnTo>
                    <a:pt x="343" y="62"/>
                  </a:lnTo>
                  <a:lnTo>
                    <a:pt x="269" y="117"/>
                  </a:lnTo>
                  <a:lnTo>
                    <a:pt x="209" y="200"/>
                  </a:lnTo>
                  <a:lnTo>
                    <a:pt x="168" y="289"/>
                  </a:lnTo>
                  <a:lnTo>
                    <a:pt x="141" y="379"/>
                  </a:lnTo>
                  <a:lnTo>
                    <a:pt x="128" y="462"/>
                  </a:lnTo>
                  <a:lnTo>
                    <a:pt x="121" y="524"/>
                  </a:lnTo>
                  <a:lnTo>
                    <a:pt x="128" y="593"/>
                  </a:lnTo>
                  <a:lnTo>
                    <a:pt x="155" y="655"/>
                  </a:lnTo>
                  <a:lnTo>
                    <a:pt x="195" y="689"/>
                  </a:lnTo>
                  <a:lnTo>
                    <a:pt x="263" y="703"/>
                  </a:lnTo>
                  <a:lnTo>
                    <a:pt x="290" y="703"/>
                  </a:lnTo>
                  <a:lnTo>
                    <a:pt x="350" y="696"/>
                  </a:lnTo>
                  <a:lnTo>
                    <a:pt x="424" y="669"/>
                  </a:lnTo>
                  <a:lnTo>
                    <a:pt x="505" y="621"/>
                  </a:lnTo>
                  <a:lnTo>
                    <a:pt x="579" y="545"/>
                  </a:lnTo>
                  <a:lnTo>
                    <a:pt x="592" y="531"/>
                  </a:lnTo>
                  <a:lnTo>
                    <a:pt x="592" y="531"/>
                  </a:lnTo>
                  <a:lnTo>
                    <a:pt x="599" y="524"/>
                  </a:lnTo>
                  <a:lnTo>
                    <a:pt x="613" y="531"/>
                  </a:lnTo>
                  <a:lnTo>
                    <a:pt x="619" y="538"/>
                  </a:lnTo>
                  <a:lnTo>
                    <a:pt x="619" y="545"/>
                  </a:lnTo>
                  <a:lnTo>
                    <a:pt x="613" y="572"/>
                  </a:lnTo>
                  <a:lnTo>
                    <a:pt x="579" y="607"/>
                  </a:lnTo>
                  <a:lnTo>
                    <a:pt x="525" y="648"/>
                  </a:lnTo>
                  <a:lnTo>
                    <a:pt x="451" y="696"/>
                  </a:lnTo>
                  <a:lnTo>
                    <a:pt x="364" y="724"/>
                  </a:lnTo>
                  <a:lnTo>
                    <a:pt x="256" y="738"/>
                  </a:lnTo>
                  <a:lnTo>
                    <a:pt x="168" y="724"/>
                  </a:lnTo>
                  <a:lnTo>
                    <a:pt x="94" y="683"/>
                  </a:lnTo>
                  <a:lnTo>
                    <a:pt x="47" y="627"/>
                  </a:lnTo>
                  <a:lnTo>
                    <a:pt x="14" y="552"/>
                  </a:lnTo>
                  <a:lnTo>
                    <a:pt x="0" y="469"/>
                  </a:lnTo>
                  <a:lnTo>
                    <a:pt x="20" y="352"/>
                  </a:lnTo>
                  <a:lnTo>
                    <a:pt x="67" y="241"/>
                  </a:lnTo>
                  <a:lnTo>
                    <a:pt x="135" y="152"/>
                  </a:lnTo>
                  <a:lnTo>
                    <a:pt x="222" y="69"/>
                  </a:lnTo>
                  <a:lnTo>
                    <a:pt x="323" y="21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2" name="Freeform 62"/>
            <p:cNvSpPr>
              <a:spLocks/>
            </p:cNvSpPr>
            <p:nvPr/>
          </p:nvSpPr>
          <p:spPr bwMode="auto">
            <a:xfrm>
              <a:off x="3847" y="4601"/>
              <a:ext cx="182" cy="482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1" y="6"/>
                </a:cxn>
                <a:cxn ang="0">
                  <a:pos x="155" y="41"/>
                </a:cxn>
                <a:cxn ang="0">
                  <a:pos x="175" y="96"/>
                </a:cxn>
                <a:cxn ang="0">
                  <a:pos x="182" y="165"/>
                </a:cxn>
                <a:cxn ang="0">
                  <a:pos x="182" y="165"/>
                </a:cxn>
                <a:cxn ang="0">
                  <a:pos x="175" y="255"/>
                </a:cxn>
                <a:cxn ang="0">
                  <a:pos x="148" y="337"/>
                </a:cxn>
                <a:cxn ang="0">
                  <a:pos x="115" y="400"/>
                </a:cxn>
                <a:cxn ang="0">
                  <a:pos x="81" y="448"/>
                </a:cxn>
                <a:cxn ang="0">
                  <a:pos x="54" y="475"/>
                </a:cxn>
                <a:cxn ang="0">
                  <a:pos x="34" y="482"/>
                </a:cxn>
                <a:cxn ang="0">
                  <a:pos x="27" y="482"/>
                </a:cxn>
                <a:cxn ang="0">
                  <a:pos x="27" y="475"/>
                </a:cxn>
                <a:cxn ang="0">
                  <a:pos x="20" y="469"/>
                </a:cxn>
                <a:cxn ang="0">
                  <a:pos x="20" y="462"/>
                </a:cxn>
                <a:cxn ang="0">
                  <a:pos x="27" y="462"/>
                </a:cxn>
                <a:cxn ang="0">
                  <a:pos x="27" y="455"/>
                </a:cxn>
                <a:cxn ang="0">
                  <a:pos x="41" y="441"/>
                </a:cxn>
                <a:cxn ang="0">
                  <a:pos x="88" y="372"/>
                </a:cxn>
                <a:cxn ang="0">
                  <a:pos x="128" y="282"/>
                </a:cxn>
                <a:cxn ang="0">
                  <a:pos x="148" y="165"/>
                </a:cxn>
                <a:cxn ang="0">
                  <a:pos x="148" y="151"/>
                </a:cxn>
                <a:cxn ang="0">
                  <a:pos x="148" y="144"/>
                </a:cxn>
                <a:cxn ang="0">
                  <a:pos x="148" y="144"/>
                </a:cxn>
                <a:cxn ang="0">
                  <a:pos x="142" y="144"/>
                </a:cxn>
                <a:cxn ang="0">
                  <a:pos x="142" y="144"/>
                </a:cxn>
                <a:cxn ang="0">
                  <a:pos x="142" y="144"/>
                </a:cxn>
                <a:cxn ang="0">
                  <a:pos x="135" y="151"/>
                </a:cxn>
                <a:cxn ang="0">
                  <a:pos x="121" y="158"/>
                </a:cxn>
                <a:cxn ang="0">
                  <a:pos x="101" y="165"/>
                </a:cxn>
                <a:cxn ang="0">
                  <a:pos x="81" y="172"/>
                </a:cxn>
                <a:cxn ang="0">
                  <a:pos x="54" y="165"/>
                </a:cxn>
                <a:cxn ang="0">
                  <a:pos x="34" y="158"/>
                </a:cxn>
                <a:cxn ang="0">
                  <a:pos x="20" y="144"/>
                </a:cxn>
                <a:cxn ang="0">
                  <a:pos x="7" y="124"/>
                </a:cxn>
                <a:cxn ang="0">
                  <a:pos x="0" y="103"/>
                </a:cxn>
                <a:cxn ang="0">
                  <a:pos x="0" y="82"/>
                </a:cxn>
                <a:cxn ang="0">
                  <a:pos x="0" y="62"/>
                </a:cxn>
                <a:cxn ang="0">
                  <a:pos x="7" y="41"/>
                </a:cxn>
                <a:cxn ang="0">
                  <a:pos x="20" y="27"/>
                </a:cxn>
                <a:cxn ang="0">
                  <a:pos x="34" y="13"/>
                </a:cxn>
                <a:cxn ang="0">
                  <a:pos x="54" y="0"/>
                </a:cxn>
                <a:cxn ang="0">
                  <a:pos x="81" y="0"/>
                </a:cxn>
              </a:cxnLst>
              <a:rect l="0" t="0" r="r" b="b"/>
              <a:pathLst>
                <a:path w="182" h="482">
                  <a:moveTo>
                    <a:pt x="81" y="0"/>
                  </a:moveTo>
                  <a:lnTo>
                    <a:pt x="121" y="6"/>
                  </a:lnTo>
                  <a:lnTo>
                    <a:pt x="155" y="41"/>
                  </a:lnTo>
                  <a:lnTo>
                    <a:pt x="175" y="96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75" y="255"/>
                  </a:lnTo>
                  <a:lnTo>
                    <a:pt x="148" y="337"/>
                  </a:lnTo>
                  <a:lnTo>
                    <a:pt x="115" y="400"/>
                  </a:lnTo>
                  <a:lnTo>
                    <a:pt x="81" y="448"/>
                  </a:lnTo>
                  <a:lnTo>
                    <a:pt x="54" y="475"/>
                  </a:lnTo>
                  <a:lnTo>
                    <a:pt x="34" y="482"/>
                  </a:lnTo>
                  <a:lnTo>
                    <a:pt x="27" y="482"/>
                  </a:lnTo>
                  <a:lnTo>
                    <a:pt x="27" y="475"/>
                  </a:lnTo>
                  <a:lnTo>
                    <a:pt x="20" y="469"/>
                  </a:lnTo>
                  <a:lnTo>
                    <a:pt x="20" y="462"/>
                  </a:lnTo>
                  <a:lnTo>
                    <a:pt x="27" y="462"/>
                  </a:lnTo>
                  <a:lnTo>
                    <a:pt x="27" y="455"/>
                  </a:lnTo>
                  <a:lnTo>
                    <a:pt x="41" y="441"/>
                  </a:lnTo>
                  <a:lnTo>
                    <a:pt x="88" y="372"/>
                  </a:lnTo>
                  <a:lnTo>
                    <a:pt x="128" y="282"/>
                  </a:lnTo>
                  <a:lnTo>
                    <a:pt x="148" y="165"/>
                  </a:lnTo>
                  <a:lnTo>
                    <a:pt x="148" y="151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35" y="151"/>
                  </a:lnTo>
                  <a:lnTo>
                    <a:pt x="121" y="158"/>
                  </a:lnTo>
                  <a:lnTo>
                    <a:pt x="101" y="165"/>
                  </a:lnTo>
                  <a:lnTo>
                    <a:pt x="81" y="172"/>
                  </a:lnTo>
                  <a:lnTo>
                    <a:pt x="54" y="165"/>
                  </a:lnTo>
                  <a:lnTo>
                    <a:pt x="34" y="158"/>
                  </a:lnTo>
                  <a:lnTo>
                    <a:pt x="20" y="144"/>
                  </a:lnTo>
                  <a:lnTo>
                    <a:pt x="7" y="124"/>
                  </a:lnTo>
                  <a:lnTo>
                    <a:pt x="0" y="103"/>
                  </a:lnTo>
                  <a:lnTo>
                    <a:pt x="0" y="82"/>
                  </a:lnTo>
                  <a:lnTo>
                    <a:pt x="0" y="62"/>
                  </a:lnTo>
                  <a:lnTo>
                    <a:pt x="7" y="41"/>
                  </a:lnTo>
                  <a:lnTo>
                    <a:pt x="20" y="27"/>
                  </a:lnTo>
                  <a:lnTo>
                    <a:pt x="34" y="13"/>
                  </a:lnTo>
                  <a:lnTo>
                    <a:pt x="5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3" name="Freeform 63"/>
            <p:cNvSpPr>
              <a:spLocks noEditPoints="1"/>
            </p:cNvSpPr>
            <p:nvPr/>
          </p:nvSpPr>
          <p:spPr bwMode="auto">
            <a:xfrm>
              <a:off x="4480" y="4049"/>
              <a:ext cx="653" cy="1034"/>
            </a:xfrm>
            <a:custGeom>
              <a:avLst/>
              <a:gdLst/>
              <a:ahLst/>
              <a:cxnLst>
                <a:cxn ang="0">
                  <a:pos x="330" y="48"/>
                </a:cxn>
                <a:cxn ang="0">
                  <a:pos x="229" y="145"/>
                </a:cxn>
                <a:cxn ang="0">
                  <a:pos x="168" y="283"/>
                </a:cxn>
                <a:cxn ang="0">
                  <a:pos x="128" y="421"/>
                </a:cxn>
                <a:cxn ang="0">
                  <a:pos x="114" y="552"/>
                </a:cxn>
                <a:cxn ang="0">
                  <a:pos x="121" y="614"/>
                </a:cxn>
                <a:cxn ang="0">
                  <a:pos x="168" y="689"/>
                </a:cxn>
                <a:cxn ang="0">
                  <a:pos x="282" y="689"/>
                </a:cxn>
                <a:cxn ang="0">
                  <a:pos x="383" y="600"/>
                </a:cxn>
                <a:cxn ang="0">
                  <a:pos x="424" y="531"/>
                </a:cxn>
                <a:cxn ang="0">
                  <a:pos x="451" y="407"/>
                </a:cxn>
                <a:cxn ang="0">
                  <a:pos x="491" y="262"/>
                </a:cxn>
                <a:cxn ang="0">
                  <a:pos x="505" y="179"/>
                </a:cxn>
                <a:cxn ang="0">
                  <a:pos x="491" y="124"/>
                </a:cxn>
                <a:cxn ang="0">
                  <a:pos x="437" y="55"/>
                </a:cxn>
                <a:cxn ang="0">
                  <a:pos x="383" y="0"/>
                </a:cxn>
                <a:cxn ang="0">
                  <a:pos x="464" y="27"/>
                </a:cxn>
                <a:cxn ang="0">
                  <a:pos x="531" y="117"/>
                </a:cxn>
                <a:cxn ang="0">
                  <a:pos x="558" y="76"/>
                </a:cxn>
                <a:cxn ang="0">
                  <a:pos x="599" y="34"/>
                </a:cxn>
                <a:cxn ang="0">
                  <a:pos x="626" y="7"/>
                </a:cxn>
                <a:cxn ang="0">
                  <a:pos x="646" y="7"/>
                </a:cxn>
                <a:cxn ang="0">
                  <a:pos x="653" y="21"/>
                </a:cxn>
                <a:cxn ang="0">
                  <a:pos x="431" y="945"/>
                </a:cxn>
                <a:cxn ang="0">
                  <a:pos x="431" y="965"/>
                </a:cxn>
                <a:cxn ang="0">
                  <a:pos x="431" y="979"/>
                </a:cxn>
                <a:cxn ang="0">
                  <a:pos x="457" y="986"/>
                </a:cxn>
                <a:cxn ang="0">
                  <a:pos x="505" y="986"/>
                </a:cxn>
                <a:cxn ang="0">
                  <a:pos x="538" y="993"/>
                </a:cxn>
                <a:cxn ang="0">
                  <a:pos x="545" y="1007"/>
                </a:cxn>
                <a:cxn ang="0">
                  <a:pos x="538" y="1027"/>
                </a:cxn>
                <a:cxn ang="0">
                  <a:pos x="525" y="1034"/>
                </a:cxn>
                <a:cxn ang="0">
                  <a:pos x="437" y="1034"/>
                </a:cxn>
                <a:cxn ang="0">
                  <a:pos x="276" y="1034"/>
                </a:cxn>
                <a:cxn ang="0">
                  <a:pos x="182" y="1034"/>
                </a:cxn>
                <a:cxn ang="0">
                  <a:pos x="175" y="1021"/>
                </a:cxn>
                <a:cxn ang="0">
                  <a:pos x="175" y="1007"/>
                </a:cxn>
                <a:cxn ang="0">
                  <a:pos x="188" y="993"/>
                </a:cxn>
                <a:cxn ang="0">
                  <a:pos x="208" y="986"/>
                </a:cxn>
                <a:cxn ang="0">
                  <a:pos x="296" y="979"/>
                </a:cxn>
                <a:cxn ang="0">
                  <a:pos x="323" y="931"/>
                </a:cxn>
                <a:cxn ang="0">
                  <a:pos x="343" y="862"/>
                </a:cxn>
                <a:cxn ang="0">
                  <a:pos x="370" y="738"/>
                </a:cxn>
                <a:cxn ang="0">
                  <a:pos x="397" y="641"/>
                </a:cxn>
                <a:cxn ang="0">
                  <a:pos x="276" y="731"/>
                </a:cxn>
                <a:cxn ang="0">
                  <a:pos x="141" y="731"/>
                </a:cxn>
                <a:cxn ang="0">
                  <a:pos x="40" y="641"/>
                </a:cxn>
                <a:cxn ang="0">
                  <a:pos x="0" y="476"/>
                </a:cxn>
                <a:cxn ang="0">
                  <a:pos x="54" y="248"/>
                </a:cxn>
                <a:cxn ang="0">
                  <a:pos x="202" y="76"/>
                </a:cxn>
                <a:cxn ang="0">
                  <a:pos x="383" y="0"/>
                </a:cxn>
              </a:cxnLst>
              <a:rect l="0" t="0" r="r" b="b"/>
              <a:pathLst>
                <a:path w="653" h="1034">
                  <a:moveTo>
                    <a:pt x="383" y="41"/>
                  </a:moveTo>
                  <a:lnTo>
                    <a:pt x="330" y="48"/>
                  </a:lnTo>
                  <a:lnTo>
                    <a:pt x="276" y="89"/>
                  </a:lnTo>
                  <a:lnTo>
                    <a:pt x="229" y="145"/>
                  </a:lnTo>
                  <a:lnTo>
                    <a:pt x="188" y="227"/>
                  </a:lnTo>
                  <a:lnTo>
                    <a:pt x="168" y="283"/>
                  </a:lnTo>
                  <a:lnTo>
                    <a:pt x="148" y="345"/>
                  </a:lnTo>
                  <a:lnTo>
                    <a:pt x="128" y="421"/>
                  </a:lnTo>
                  <a:lnTo>
                    <a:pt x="121" y="496"/>
                  </a:lnTo>
                  <a:lnTo>
                    <a:pt x="114" y="552"/>
                  </a:lnTo>
                  <a:lnTo>
                    <a:pt x="114" y="579"/>
                  </a:lnTo>
                  <a:lnTo>
                    <a:pt x="121" y="614"/>
                  </a:lnTo>
                  <a:lnTo>
                    <a:pt x="134" y="655"/>
                  </a:lnTo>
                  <a:lnTo>
                    <a:pt x="168" y="689"/>
                  </a:lnTo>
                  <a:lnTo>
                    <a:pt x="215" y="703"/>
                  </a:lnTo>
                  <a:lnTo>
                    <a:pt x="282" y="689"/>
                  </a:lnTo>
                  <a:lnTo>
                    <a:pt x="336" y="648"/>
                  </a:lnTo>
                  <a:lnTo>
                    <a:pt x="383" y="600"/>
                  </a:lnTo>
                  <a:lnTo>
                    <a:pt x="417" y="558"/>
                  </a:lnTo>
                  <a:lnTo>
                    <a:pt x="424" y="531"/>
                  </a:lnTo>
                  <a:lnTo>
                    <a:pt x="437" y="483"/>
                  </a:lnTo>
                  <a:lnTo>
                    <a:pt x="451" y="407"/>
                  </a:lnTo>
                  <a:lnTo>
                    <a:pt x="471" y="331"/>
                  </a:lnTo>
                  <a:lnTo>
                    <a:pt x="491" y="262"/>
                  </a:lnTo>
                  <a:lnTo>
                    <a:pt x="505" y="207"/>
                  </a:lnTo>
                  <a:lnTo>
                    <a:pt x="505" y="179"/>
                  </a:lnTo>
                  <a:lnTo>
                    <a:pt x="505" y="165"/>
                  </a:lnTo>
                  <a:lnTo>
                    <a:pt x="491" y="124"/>
                  </a:lnTo>
                  <a:lnTo>
                    <a:pt x="471" y="83"/>
                  </a:lnTo>
                  <a:lnTo>
                    <a:pt x="437" y="55"/>
                  </a:lnTo>
                  <a:lnTo>
                    <a:pt x="383" y="41"/>
                  </a:lnTo>
                  <a:close/>
                  <a:moveTo>
                    <a:pt x="383" y="0"/>
                  </a:moveTo>
                  <a:lnTo>
                    <a:pt x="424" y="7"/>
                  </a:lnTo>
                  <a:lnTo>
                    <a:pt x="464" y="27"/>
                  </a:lnTo>
                  <a:lnTo>
                    <a:pt x="498" y="62"/>
                  </a:lnTo>
                  <a:lnTo>
                    <a:pt x="531" y="117"/>
                  </a:lnTo>
                  <a:lnTo>
                    <a:pt x="545" y="96"/>
                  </a:lnTo>
                  <a:lnTo>
                    <a:pt x="558" y="76"/>
                  </a:lnTo>
                  <a:lnTo>
                    <a:pt x="579" y="55"/>
                  </a:lnTo>
                  <a:lnTo>
                    <a:pt x="599" y="34"/>
                  </a:lnTo>
                  <a:lnTo>
                    <a:pt x="612" y="21"/>
                  </a:lnTo>
                  <a:lnTo>
                    <a:pt x="626" y="7"/>
                  </a:lnTo>
                  <a:lnTo>
                    <a:pt x="639" y="7"/>
                  </a:lnTo>
                  <a:lnTo>
                    <a:pt x="646" y="7"/>
                  </a:lnTo>
                  <a:lnTo>
                    <a:pt x="653" y="14"/>
                  </a:lnTo>
                  <a:lnTo>
                    <a:pt x="653" y="21"/>
                  </a:lnTo>
                  <a:lnTo>
                    <a:pt x="437" y="924"/>
                  </a:lnTo>
                  <a:lnTo>
                    <a:pt x="431" y="945"/>
                  </a:lnTo>
                  <a:lnTo>
                    <a:pt x="431" y="958"/>
                  </a:lnTo>
                  <a:lnTo>
                    <a:pt x="431" y="965"/>
                  </a:lnTo>
                  <a:lnTo>
                    <a:pt x="431" y="972"/>
                  </a:lnTo>
                  <a:lnTo>
                    <a:pt x="431" y="979"/>
                  </a:lnTo>
                  <a:lnTo>
                    <a:pt x="444" y="979"/>
                  </a:lnTo>
                  <a:lnTo>
                    <a:pt x="457" y="986"/>
                  </a:lnTo>
                  <a:lnTo>
                    <a:pt x="478" y="986"/>
                  </a:lnTo>
                  <a:lnTo>
                    <a:pt x="505" y="986"/>
                  </a:lnTo>
                  <a:lnTo>
                    <a:pt x="525" y="986"/>
                  </a:lnTo>
                  <a:lnTo>
                    <a:pt x="538" y="993"/>
                  </a:lnTo>
                  <a:lnTo>
                    <a:pt x="545" y="993"/>
                  </a:lnTo>
                  <a:lnTo>
                    <a:pt x="545" y="1007"/>
                  </a:lnTo>
                  <a:lnTo>
                    <a:pt x="545" y="1021"/>
                  </a:lnTo>
                  <a:lnTo>
                    <a:pt x="538" y="1027"/>
                  </a:lnTo>
                  <a:lnTo>
                    <a:pt x="531" y="1034"/>
                  </a:lnTo>
                  <a:lnTo>
                    <a:pt x="525" y="1034"/>
                  </a:lnTo>
                  <a:lnTo>
                    <a:pt x="518" y="1034"/>
                  </a:lnTo>
                  <a:lnTo>
                    <a:pt x="437" y="1034"/>
                  </a:lnTo>
                  <a:lnTo>
                    <a:pt x="350" y="1034"/>
                  </a:lnTo>
                  <a:lnTo>
                    <a:pt x="276" y="1034"/>
                  </a:lnTo>
                  <a:lnTo>
                    <a:pt x="195" y="1034"/>
                  </a:lnTo>
                  <a:lnTo>
                    <a:pt x="182" y="1034"/>
                  </a:lnTo>
                  <a:lnTo>
                    <a:pt x="175" y="1027"/>
                  </a:lnTo>
                  <a:lnTo>
                    <a:pt x="175" y="1021"/>
                  </a:lnTo>
                  <a:lnTo>
                    <a:pt x="175" y="1021"/>
                  </a:lnTo>
                  <a:lnTo>
                    <a:pt x="175" y="1007"/>
                  </a:lnTo>
                  <a:lnTo>
                    <a:pt x="182" y="993"/>
                  </a:lnTo>
                  <a:lnTo>
                    <a:pt x="188" y="993"/>
                  </a:lnTo>
                  <a:lnTo>
                    <a:pt x="202" y="986"/>
                  </a:lnTo>
                  <a:lnTo>
                    <a:pt x="208" y="986"/>
                  </a:lnTo>
                  <a:lnTo>
                    <a:pt x="262" y="986"/>
                  </a:lnTo>
                  <a:lnTo>
                    <a:pt x="296" y="979"/>
                  </a:lnTo>
                  <a:lnTo>
                    <a:pt x="316" y="958"/>
                  </a:lnTo>
                  <a:lnTo>
                    <a:pt x="323" y="931"/>
                  </a:lnTo>
                  <a:lnTo>
                    <a:pt x="330" y="910"/>
                  </a:lnTo>
                  <a:lnTo>
                    <a:pt x="343" y="862"/>
                  </a:lnTo>
                  <a:lnTo>
                    <a:pt x="357" y="807"/>
                  </a:lnTo>
                  <a:lnTo>
                    <a:pt x="370" y="738"/>
                  </a:lnTo>
                  <a:lnTo>
                    <a:pt x="390" y="683"/>
                  </a:lnTo>
                  <a:lnTo>
                    <a:pt x="397" y="641"/>
                  </a:lnTo>
                  <a:lnTo>
                    <a:pt x="336" y="696"/>
                  </a:lnTo>
                  <a:lnTo>
                    <a:pt x="276" y="731"/>
                  </a:lnTo>
                  <a:lnTo>
                    <a:pt x="208" y="738"/>
                  </a:lnTo>
                  <a:lnTo>
                    <a:pt x="141" y="731"/>
                  </a:lnTo>
                  <a:lnTo>
                    <a:pt x="87" y="696"/>
                  </a:lnTo>
                  <a:lnTo>
                    <a:pt x="40" y="641"/>
                  </a:lnTo>
                  <a:lnTo>
                    <a:pt x="7" y="565"/>
                  </a:lnTo>
                  <a:lnTo>
                    <a:pt x="0" y="476"/>
                  </a:lnTo>
                  <a:lnTo>
                    <a:pt x="13" y="358"/>
                  </a:lnTo>
                  <a:lnTo>
                    <a:pt x="54" y="248"/>
                  </a:lnTo>
                  <a:lnTo>
                    <a:pt x="121" y="152"/>
                  </a:lnTo>
                  <a:lnTo>
                    <a:pt x="202" y="76"/>
                  </a:lnTo>
                  <a:lnTo>
                    <a:pt x="289" y="21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4" name="Freeform 64"/>
            <p:cNvSpPr>
              <a:spLocks/>
            </p:cNvSpPr>
            <p:nvPr/>
          </p:nvSpPr>
          <p:spPr bwMode="auto">
            <a:xfrm>
              <a:off x="5240" y="3538"/>
              <a:ext cx="283" cy="600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36" y="0"/>
                </a:cxn>
                <a:cxn ang="0">
                  <a:pos x="249" y="7"/>
                </a:cxn>
                <a:cxn ang="0">
                  <a:pos x="269" y="21"/>
                </a:cxn>
                <a:cxn ang="0">
                  <a:pos x="276" y="42"/>
                </a:cxn>
                <a:cxn ang="0">
                  <a:pos x="283" y="63"/>
                </a:cxn>
                <a:cxn ang="0">
                  <a:pos x="283" y="69"/>
                </a:cxn>
                <a:cxn ang="0">
                  <a:pos x="276" y="83"/>
                </a:cxn>
                <a:cxn ang="0">
                  <a:pos x="269" y="104"/>
                </a:cxn>
                <a:cxn ang="0">
                  <a:pos x="61" y="580"/>
                </a:cxn>
                <a:cxn ang="0">
                  <a:pos x="54" y="587"/>
                </a:cxn>
                <a:cxn ang="0">
                  <a:pos x="47" y="594"/>
                </a:cxn>
                <a:cxn ang="0">
                  <a:pos x="41" y="600"/>
                </a:cxn>
                <a:cxn ang="0">
                  <a:pos x="34" y="594"/>
                </a:cxn>
                <a:cxn ang="0">
                  <a:pos x="20" y="594"/>
                </a:cxn>
                <a:cxn ang="0">
                  <a:pos x="14" y="587"/>
                </a:cxn>
                <a:cxn ang="0">
                  <a:pos x="0" y="580"/>
                </a:cxn>
                <a:cxn ang="0">
                  <a:pos x="0" y="573"/>
                </a:cxn>
                <a:cxn ang="0">
                  <a:pos x="0" y="566"/>
                </a:cxn>
                <a:cxn ang="0">
                  <a:pos x="0" y="559"/>
                </a:cxn>
                <a:cxn ang="0">
                  <a:pos x="7" y="552"/>
                </a:cxn>
                <a:cxn ang="0">
                  <a:pos x="148" y="56"/>
                </a:cxn>
                <a:cxn ang="0">
                  <a:pos x="155" y="42"/>
                </a:cxn>
                <a:cxn ang="0">
                  <a:pos x="162" y="28"/>
                </a:cxn>
                <a:cxn ang="0">
                  <a:pos x="169" y="21"/>
                </a:cxn>
                <a:cxn ang="0">
                  <a:pos x="182" y="7"/>
                </a:cxn>
                <a:cxn ang="0">
                  <a:pos x="195" y="0"/>
                </a:cxn>
                <a:cxn ang="0">
                  <a:pos x="216" y="0"/>
                </a:cxn>
              </a:cxnLst>
              <a:rect l="0" t="0" r="r" b="b"/>
              <a:pathLst>
                <a:path w="283" h="600">
                  <a:moveTo>
                    <a:pt x="216" y="0"/>
                  </a:moveTo>
                  <a:lnTo>
                    <a:pt x="236" y="0"/>
                  </a:lnTo>
                  <a:lnTo>
                    <a:pt x="249" y="7"/>
                  </a:lnTo>
                  <a:lnTo>
                    <a:pt x="269" y="21"/>
                  </a:lnTo>
                  <a:lnTo>
                    <a:pt x="276" y="42"/>
                  </a:lnTo>
                  <a:lnTo>
                    <a:pt x="283" y="63"/>
                  </a:lnTo>
                  <a:lnTo>
                    <a:pt x="283" y="69"/>
                  </a:lnTo>
                  <a:lnTo>
                    <a:pt x="276" y="83"/>
                  </a:lnTo>
                  <a:lnTo>
                    <a:pt x="269" y="104"/>
                  </a:lnTo>
                  <a:lnTo>
                    <a:pt x="61" y="580"/>
                  </a:lnTo>
                  <a:lnTo>
                    <a:pt x="54" y="587"/>
                  </a:lnTo>
                  <a:lnTo>
                    <a:pt x="47" y="594"/>
                  </a:lnTo>
                  <a:lnTo>
                    <a:pt x="41" y="600"/>
                  </a:lnTo>
                  <a:lnTo>
                    <a:pt x="34" y="594"/>
                  </a:lnTo>
                  <a:lnTo>
                    <a:pt x="20" y="594"/>
                  </a:lnTo>
                  <a:lnTo>
                    <a:pt x="14" y="587"/>
                  </a:lnTo>
                  <a:lnTo>
                    <a:pt x="0" y="580"/>
                  </a:lnTo>
                  <a:lnTo>
                    <a:pt x="0" y="573"/>
                  </a:lnTo>
                  <a:lnTo>
                    <a:pt x="0" y="566"/>
                  </a:lnTo>
                  <a:lnTo>
                    <a:pt x="0" y="559"/>
                  </a:lnTo>
                  <a:lnTo>
                    <a:pt x="7" y="552"/>
                  </a:lnTo>
                  <a:lnTo>
                    <a:pt x="148" y="56"/>
                  </a:lnTo>
                  <a:lnTo>
                    <a:pt x="155" y="42"/>
                  </a:lnTo>
                  <a:lnTo>
                    <a:pt x="162" y="28"/>
                  </a:lnTo>
                  <a:lnTo>
                    <a:pt x="169" y="21"/>
                  </a:lnTo>
                  <a:lnTo>
                    <a:pt x="182" y="7"/>
                  </a:lnTo>
                  <a:lnTo>
                    <a:pt x="195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5" name="Freeform 65"/>
            <p:cNvSpPr>
              <a:spLocks noEditPoints="1"/>
            </p:cNvSpPr>
            <p:nvPr/>
          </p:nvSpPr>
          <p:spPr bwMode="auto">
            <a:xfrm>
              <a:off x="5732" y="3552"/>
              <a:ext cx="370" cy="1628"/>
            </a:xfrm>
            <a:custGeom>
              <a:avLst/>
              <a:gdLst/>
              <a:ahLst/>
              <a:cxnLst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20" y="0"/>
                </a:cxn>
                <a:cxn ang="0">
                  <a:pos x="40" y="7"/>
                </a:cxn>
                <a:cxn ang="0">
                  <a:pos x="67" y="35"/>
                </a:cxn>
                <a:cxn ang="0">
                  <a:pos x="114" y="76"/>
                </a:cxn>
                <a:cxn ang="0">
                  <a:pos x="161" y="138"/>
                </a:cxn>
                <a:cxn ang="0">
                  <a:pos x="215" y="214"/>
                </a:cxn>
                <a:cxn ang="0">
                  <a:pos x="269" y="304"/>
                </a:cxn>
                <a:cxn ang="0">
                  <a:pos x="323" y="442"/>
                </a:cxn>
                <a:cxn ang="0">
                  <a:pos x="349" y="580"/>
                </a:cxn>
                <a:cxn ang="0">
                  <a:pos x="370" y="704"/>
                </a:cxn>
                <a:cxn ang="0">
                  <a:pos x="370" y="814"/>
                </a:cxn>
                <a:cxn ang="0">
                  <a:pos x="363" y="959"/>
                </a:cxn>
                <a:cxn ang="0">
                  <a:pos x="336" y="1131"/>
                </a:cxn>
                <a:cxn ang="0">
                  <a:pos x="269" y="1311"/>
                </a:cxn>
                <a:cxn ang="0">
                  <a:pos x="222" y="1407"/>
                </a:cxn>
                <a:cxn ang="0">
                  <a:pos x="168" y="1483"/>
                </a:cxn>
                <a:cxn ang="0">
                  <a:pos x="114" y="1545"/>
                </a:cxn>
                <a:cxn ang="0">
                  <a:pos x="74" y="1586"/>
                </a:cxn>
                <a:cxn ang="0">
                  <a:pos x="40" y="1614"/>
                </a:cxn>
                <a:cxn ang="0">
                  <a:pos x="20" y="1628"/>
                </a:cxn>
                <a:cxn ang="0">
                  <a:pos x="13" y="1621"/>
                </a:cxn>
                <a:cxn ang="0">
                  <a:pos x="6" y="1621"/>
                </a:cxn>
                <a:cxn ang="0">
                  <a:pos x="0" y="1607"/>
                </a:cxn>
                <a:cxn ang="0">
                  <a:pos x="0" y="1607"/>
                </a:cxn>
                <a:cxn ang="0">
                  <a:pos x="6" y="1600"/>
                </a:cxn>
                <a:cxn ang="0">
                  <a:pos x="13" y="1593"/>
                </a:cxn>
                <a:cxn ang="0">
                  <a:pos x="26" y="1580"/>
                </a:cxn>
                <a:cxn ang="0">
                  <a:pos x="127" y="1449"/>
                </a:cxn>
                <a:cxn ang="0">
                  <a:pos x="201" y="1304"/>
                </a:cxn>
                <a:cxn ang="0">
                  <a:pos x="248" y="1145"/>
                </a:cxn>
                <a:cxn ang="0">
                  <a:pos x="269" y="980"/>
                </a:cxn>
                <a:cxn ang="0">
                  <a:pos x="282" y="814"/>
                </a:cxn>
                <a:cxn ang="0">
                  <a:pos x="269" y="621"/>
                </a:cxn>
                <a:cxn ang="0">
                  <a:pos x="235" y="442"/>
                </a:cxn>
                <a:cxn ang="0">
                  <a:pos x="188" y="290"/>
                </a:cxn>
                <a:cxn ang="0">
                  <a:pos x="121" y="159"/>
                </a:cxn>
                <a:cxn ang="0">
                  <a:pos x="33" y="55"/>
                </a:cxn>
                <a:cxn ang="0">
                  <a:pos x="20" y="35"/>
                </a:cxn>
                <a:cxn ang="0">
                  <a:pos x="6" y="28"/>
                </a:cxn>
                <a:cxn ang="0">
                  <a:pos x="6" y="21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6" y="7"/>
                </a:cxn>
                <a:cxn ang="0">
                  <a:pos x="13" y="0"/>
                </a:cxn>
                <a:cxn ang="0">
                  <a:pos x="20" y="0"/>
                </a:cxn>
              </a:cxnLst>
              <a:rect l="0" t="0" r="r" b="b"/>
              <a:pathLst>
                <a:path w="370" h="1628">
                  <a:moveTo>
                    <a:pt x="370" y="814"/>
                  </a:moveTo>
                  <a:lnTo>
                    <a:pt x="370" y="814"/>
                  </a:lnTo>
                  <a:lnTo>
                    <a:pt x="370" y="814"/>
                  </a:lnTo>
                  <a:close/>
                  <a:moveTo>
                    <a:pt x="20" y="0"/>
                  </a:moveTo>
                  <a:lnTo>
                    <a:pt x="40" y="7"/>
                  </a:lnTo>
                  <a:lnTo>
                    <a:pt x="67" y="35"/>
                  </a:lnTo>
                  <a:lnTo>
                    <a:pt x="114" y="76"/>
                  </a:lnTo>
                  <a:lnTo>
                    <a:pt x="161" y="138"/>
                  </a:lnTo>
                  <a:lnTo>
                    <a:pt x="215" y="214"/>
                  </a:lnTo>
                  <a:lnTo>
                    <a:pt x="269" y="304"/>
                  </a:lnTo>
                  <a:lnTo>
                    <a:pt x="323" y="442"/>
                  </a:lnTo>
                  <a:lnTo>
                    <a:pt x="349" y="580"/>
                  </a:lnTo>
                  <a:lnTo>
                    <a:pt x="370" y="704"/>
                  </a:lnTo>
                  <a:lnTo>
                    <a:pt x="370" y="814"/>
                  </a:lnTo>
                  <a:lnTo>
                    <a:pt x="363" y="959"/>
                  </a:lnTo>
                  <a:lnTo>
                    <a:pt x="336" y="1131"/>
                  </a:lnTo>
                  <a:lnTo>
                    <a:pt x="269" y="1311"/>
                  </a:lnTo>
                  <a:lnTo>
                    <a:pt x="222" y="1407"/>
                  </a:lnTo>
                  <a:lnTo>
                    <a:pt x="168" y="1483"/>
                  </a:lnTo>
                  <a:lnTo>
                    <a:pt x="114" y="1545"/>
                  </a:lnTo>
                  <a:lnTo>
                    <a:pt x="74" y="1586"/>
                  </a:lnTo>
                  <a:lnTo>
                    <a:pt x="40" y="1614"/>
                  </a:lnTo>
                  <a:lnTo>
                    <a:pt x="20" y="1628"/>
                  </a:lnTo>
                  <a:lnTo>
                    <a:pt x="13" y="1621"/>
                  </a:lnTo>
                  <a:lnTo>
                    <a:pt x="6" y="1621"/>
                  </a:lnTo>
                  <a:lnTo>
                    <a:pt x="0" y="1607"/>
                  </a:lnTo>
                  <a:lnTo>
                    <a:pt x="0" y="1607"/>
                  </a:lnTo>
                  <a:lnTo>
                    <a:pt x="6" y="1600"/>
                  </a:lnTo>
                  <a:lnTo>
                    <a:pt x="13" y="1593"/>
                  </a:lnTo>
                  <a:lnTo>
                    <a:pt x="26" y="1580"/>
                  </a:lnTo>
                  <a:lnTo>
                    <a:pt x="127" y="1449"/>
                  </a:lnTo>
                  <a:lnTo>
                    <a:pt x="201" y="1304"/>
                  </a:lnTo>
                  <a:lnTo>
                    <a:pt x="248" y="1145"/>
                  </a:lnTo>
                  <a:lnTo>
                    <a:pt x="269" y="980"/>
                  </a:lnTo>
                  <a:lnTo>
                    <a:pt x="282" y="814"/>
                  </a:lnTo>
                  <a:lnTo>
                    <a:pt x="269" y="621"/>
                  </a:lnTo>
                  <a:lnTo>
                    <a:pt x="235" y="442"/>
                  </a:lnTo>
                  <a:lnTo>
                    <a:pt x="188" y="290"/>
                  </a:lnTo>
                  <a:lnTo>
                    <a:pt x="121" y="159"/>
                  </a:lnTo>
                  <a:lnTo>
                    <a:pt x="33" y="55"/>
                  </a:lnTo>
                  <a:lnTo>
                    <a:pt x="20" y="35"/>
                  </a:lnTo>
                  <a:lnTo>
                    <a:pt x="6" y="28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6" y="7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6" name="Freeform 66"/>
            <p:cNvSpPr>
              <a:spLocks noEditPoints="1"/>
            </p:cNvSpPr>
            <p:nvPr/>
          </p:nvSpPr>
          <p:spPr bwMode="auto">
            <a:xfrm>
              <a:off x="6788" y="4173"/>
              <a:ext cx="1057" cy="379"/>
            </a:xfrm>
            <a:custGeom>
              <a:avLst/>
              <a:gdLst/>
              <a:ahLst/>
              <a:cxnLst>
                <a:cxn ang="0">
                  <a:pos x="54" y="317"/>
                </a:cxn>
                <a:cxn ang="0">
                  <a:pos x="1003" y="317"/>
                </a:cxn>
                <a:cxn ang="0">
                  <a:pos x="1016" y="317"/>
                </a:cxn>
                <a:cxn ang="0">
                  <a:pos x="1030" y="317"/>
                </a:cxn>
                <a:cxn ang="0">
                  <a:pos x="1036" y="317"/>
                </a:cxn>
                <a:cxn ang="0">
                  <a:pos x="1050" y="324"/>
                </a:cxn>
                <a:cxn ang="0">
                  <a:pos x="1057" y="338"/>
                </a:cxn>
                <a:cxn ang="0">
                  <a:pos x="1057" y="352"/>
                </a:cxn>
                <a:cxn ang="0">
                  <a:pos x="1057" y="365"/>
                </a:cxn>
                <a:cxn ang="0">
                  <a:pos x="1050" y="372"/>
                </a:cxn>
                <a:cxn ang="0">
                  <a:pos x="1036" y="379"/>
                </a:cxn>
                <a:cxn ang="0">
                  <a:pos x="1030" y="379"/>
                </a:cxn>
                <a:cxn ang="0">
                  <a:pos x="1016" y="379"/>
                </a:cxn>
                <a:cxn ang="0">
                  <a:pos x="1003" y="379"/>
                </a:cxn>
                <a:cxn ang="0">
                  <a:pos x="54" y="379"/>
                </a:cxn>
                <a:cxn ang="0">
                  <a:pos x="40" y="379"/>
                </a:cxn>
                <a:cxn ang="0">
                  <a:pos x="27" y="379"/>
                </a:cxn>
                <a:cxn ang="0">
                  <a:pos x="20" y="379"/>
                </a:cxn>
                <a:cxn ang="0">
                  <a:pos x="7" y="372"/>
                </a:cxn>
                <a:cxn ang="0">
                  <a:pos x="0" y="365"/>
                </a:cxn>
                <a:cxn ang="0">
                  <a:pos x="0" y="352"/>
                </a:cxn>
                <a:cxn ang="0">
                  <a:pos x="0" y="338"/>
                </a:cxn>
                <a:cxn ang="0">
                  <a:pos x="7" y="324"/>
                </a:cxn>
                <a:cxn ang="0">
                  <a:pos x="20" y="317"/>
                </a:cxn>
                <a:cxn ang="0">
                  <a:pos x="27" y="317"/>
                </a:cxn>
                <a:cxn ang="0">
                  <a:pos x="40" y="317"/>
                </a:cxn>
                <a:cxn ang="0">
                  <a:pos x="54" y="317"/>
                </a:cxn>
                <a:cxn ang="0">
                  <a:pos x="54" y="0"/>
                </a:cxn>
                <a:cxn ang="0">
                  <a:pos x="1003" y="0"/>
                </a:cxn>
                <a:cxn ang="0">
                  <a:pos x="1016" y="0"/>
                </a:cxn>
                <a:cxn ang="0">
                  <a:pos x="1030" y="0"/>
                </a:cxn>
                <a:cxn ang="0">
                  <a:pos x="1036" y="7"/>
                </a:cxn>
                <a:cxn ang="0">
                  <a:pos x="1050" y="14"/>
                </a:cxn>
                <a:cxn ang="0">
                  <a:pos x="1057" y="21"/>
                </a:cxn>
                <a:cxn ang="0">
                  <a:pos x="1057" y="34"/>
                </a:cxn>
                <a:cxn ang="0">
                  <a:pos x="1057" y="48"/>
                </a:cxn>
                <a:cxn ang="0">
                  <a:pos x="1050" y="55"/>
                </a:cxn>
                <a:cxn ang="0">
                  <a:pos x="1036" y="62"/>
                </a:cxn>
                <a:cxn ang="0">
                  <a:pos x="1030" y="62"/>
                </a:cxn>
                <a:cxn ang="0">
                  <a:pos x="1016" y="69"/>
                </a:cxn>
                <a:cxn ang="0">
                  <a:pos x="1003" y="69"/>
                </a:cxn>
                <a:cxn ang="0">
                  <a:pos x="54" y="69"/>
                </a:cxn>
                <a:cxn ang="0">
                  <a:pos x="40" y="69"/>
                </a:cxn>
                <a:cxn ang="0">
                  <a:pos x="27" y="62"/>
                </a:cxn>
                <a:cxn ang="0">
                  <a:pos x="20" y="62"/>
                </a:cxn>
                <a:cxn ang="0">
                  <a:pos x="7" y="55"/>
                </a:cxn>
                <a:cxn ang="0">
                  <a:pos x="0" y="48"/>
                </a:cxn>
                <a:cxn ang="0">
                  <a:pos x="0" y="34"/>
                </a:cxn>
                <a:cxn ang="0">
                  <a:pos x="0" y="21"/>
                </a:cxn>
                <a:cxn ang="0">
                  <a:pos x="7" y="14"/>
                </a:cxn>
                <a:cxn ang="0">
                  <a:pos x="20" y="7"/>
                </a:cxn>
                <a:cxn ang="0">
                  <a:pos x="27" y="0"/>
                </a:cxn>
                <a:cxn ang="0">
                  <a:pos x="40" y="0"/>
                </a:cxn>
                <a:cxn ang="0">
                  <a:pos x="54" y="0"/>
                </a:cxn>
              </a:cxnLst>
              <a:rect l="0" t="0" r="r" b="b"/>
              <a:pathLst>
                <a:path w="1057" h="379">
                  <a:moveTo>
                    <a:pt x="54" y="317"/>
                  </a:moveTo>
                  <a:lnTo>
                    <a:pt x="1003" y="317"/>
                  </a:lnTo>
                  <a:lnTo>
                    <a:pt x="1016" y="317"/>
                  </a:lnTo>
                  <a:lnTo>
                    <a:pt x="1030" y="317"/>
                  </a:lnTo>
                  <a:lnTo>
                    <a:pt x="1036" y="317"/>
                  </a:lnTo>
                  <a:lnTo>
                    <a:pt x="1050" y="324"/>
                  </a:lnTo>
                  <a:lnTo>
                    <a:pt x="1057" y="338"/>
                  </a:lnTo>
                  <a:lnTo>
                    <a:pt x="1057" y="352"/>
                  </a:lnTo>
                  <a:lnTo>
                    <a:pt x="1057" y="365"/>
                  </a:lnTo>
                  <a:lnTo>
                    <a:pt x="1050" y="372"/>
                  </a:lnTo>
                  <a:lnTo>
                    <a:pt x="1036" y="379"/>
                  </a:lnTo>
                  <a:lnTo>
                    <a:pt x="1030" y="379"/>
                  </a:lnTo>
                  <a:lnTo>
                    <a:pt x="1016" y="379"/>
                  </a:lnTo>
                  <a:lnTo>
                    <a:pt x="1003" y="379"/>
                  </a:lnTo>
                  <a:lnTo>
                    <a:pt x="54" y="379"/>
                  </a:lnTo>
                  <a:lnTo>
                    <a:pt x="40" y="379"/>
                  </a:lnTo>
                  <a:lnTo>
                    <a:pt x="27" y="379"/>
                  </a:lnTo>
                  <a:lnTo>
                    <a:pt x="20" y="379"/>
                  </a:lnTo>
                  <a:lnTo>
                    <a:pt x="7" y="372"/>
                  </a:lnTo>
                  <a:lnTo>
                    <a:pt x="0" y="365"/>
                  </a:lnTo>
                  <a:lnTo>
                    <a:pt x="0" y="352"/>
                  </a:lnTo>
                  <a:lnTo>
                    <a:pt x="0" y="338"/>
                  </a:lnTo>
                  <a:lnTo>
                    <a:pt x="7" y="324"/>
                  </a:lnTo>
                  <a:lnTo>
                    <a:pt x="20" y="317"/>
                  </a:lnTo>
                  <a:lnTo>
                    <a:pt x="27" y="317"/>
                  </a:lnTo>
                  <a:lnTo>
                    <a:pt x="40" y="317"/>
                  </a:lnTo>
                  <a:lnTo>
                    <a:pt x="54" y="317"/>
                  </a:lnTo>
                  <a:close/>
                  <a:moveTo>
                    <a:pt x="54" y="0"/>
                  </a:moveTo>
                  <a:lnTo>
                    <a:pt x="1003" y="0"/>
                  </a:lnTo>
                  <a:lnTo>
                    <a:pt x="1016" y="0"/>
                  </a:lnTo>
                  <a:lnTo>
                    <a:pt x="1030" y="0"/>
                  </a:lnTo>
                  <a:lnTo>
                    <a:pt x="1036" y="7"/>
                  </a:lnTo>
                  <a:lnTo>
                    <a:pt x="1050" y="14"/>
                  </a:lnTo>
                  <a:lnTo>
                    <a:pt x="1057" y="21"/>
                  </a:lnTo>
                  <a:lnTo>
                    <a:pt x="1057" y="34"/>
                  </a:lnTo>
                  <a:lnTo>
                    <a:pt x="1057" y="48"/>
                  </a:lnTo>
                  <a:lnTo>
                    <a:pt x="1050" y="55"/>
                  </a:lnTo>
                  <a:lnTo>
                    <a:pt x="1036" y="62"/>
                  </a:lnTo>
                  <a:lnTo>
                    <a:pt x="1030" y="62"/>
                  </a:lnTo>
                  <a:lnTo>
                    <a:pt x="1016" y="69"/>
                  </a:lnTo>
                  <a:lnTo>
                    <a:pt x="1003" y="69"/>
                  </a:lnTo>
                  <a:lnTo>
                    <a:pt x="54" y="69"/>
                  </a:lnTo>
                  <a:lnTo>
                    <a:pt x="40" y="69"/>
                  </a:lnTo>
                  <a:lnTo>
                    <a:pt x="27" y="62"/>
                  </a:lnTo>
                  <a:lnTo>
                    <a:pt x="20" y="62"/>
                  </a:lnTo>
                  <a:lnTo>
                    <a:pt x="7" y="55"/>
                  </a:lnTo>
                  <a:lnTo>
                    <a:pt x="0" y="48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7" y="14"/>
                  </a:lnTo>
                  <a:lnTo>
                    <a:pt x="20" y="7"/>
                  </a:lnTo>
                  <a:lnTo>
                    <a:pt x="27" y="0"/>
                  </a:lnTo>
                  <a:lnTo>
                    <a:pt x="4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7" name="Freeform 67"/>
            <p:cNvSpPr>
              <a:spLocks/>
            </p:cNvSpPr>
            <p:nvPr/>
          </p:nvSpPr>
          <p:spPr bwMode="auto">
            <a:xfrm>
              <a:off x="8430" y="4049"/>
              <a:ext cx="861" cy="1076"/>
            </a:xfrm>
            <a:custGeom>
              <a:avLst/>
              <a:gdLst/>
              <a:ahLst/>
              <a:cxnLst>
                <a:cxn ang="0">
                  <a:pos x="316" y="7"/>
                </a:cxn>
                <a:cxn ang="0">
                  <a:pos x="343" y="27"/>
                </a:cxn>
                <a:cxn ang="0">
                  <a:pos x="343" y="55"/>
                </a:cxn>
                <a:cxn ang="0">
                  <a:pos x="336" y="89"/>
                </a:cxn>
                <a:cxn ang="0">
                  <a:pos x="330" y="131"/>
                </a:cxn>
                <a:cxn ang="0">
                  <a:pos x="323" y="152"/>
                </a:cxn>
                <a:cxn ang="0">
                  <a:pos x="242" y="489"/>
                </a:cxn>
                <a:cxn ang="0">
                  <a:pos x="242" y="621"/>
                </a:cxn>
                <a:cxn ang="0">
                  <a:pos x="303" y="696"/>
                </a:cxn>
                <a:cxn ang="0">
                  <a:pos x="424" y="689"/>
                </a:cxn>
                <a:cxn ang="0">
                  <a:pos x="525" y="607"/>
                </a:cxn>
                <a:cxn ang="0">
                  <a:pos x="558" y="545"/>
                </a:cxn>
                <a:cxn ang="0">
                  <a:pos x="579" y="455"/>
                </a:cxn>
                <a:cxn ang="0">
                  <a:pos x="673" y="76"/>
                </a:cxn>
                <a:cxn ang="0">
                  <a:pos x="693" y="41"/>
                </a:cxn>
                <a:cxn ang="0">
                  <a:pos x="720" y="21"/>
                </a:cxn>
                <a:cxn ang="0">
                  <a:pos x="733" y="21"/>
                </a:cxn>
                <a:cxn ang="0">
                  <a:pos x="767" y="34"/>
                </a:cxn>
                <a:cxn ang="0">
                  <a:pos x="781" y="62"/>
                </a:cxn>
                <a:cxn ang="0">
                  <a:pos x="781" y="89"/>
                </a:cxn>
                <a:cxn ang="0">
                  <a:pos x="767" y="131"/>
                </a:cxn>
                <a:cxn ang="0">
                  <a:pos x="760" y="172"/>
                </a:cxn>
                <a:cxn ang="0">
                  <a:pos x="747" y="214"/>
                </a:cxn>
                <a:cxn ang="0">
                  <a:pos x="733" y="269"/>
                </a:cxn>
                <a:cxn ang="0">
                  <a:pos x="686" y="462"/>
                </a:cxn>
                <a:cxn ang="0">
                  <a:pos x="659" y="579"/>
                </a:cxn>
                <a:cxn ang="0">
                  <a:pos x="653" y="648"/>
                </a:cxn>
                <a:cxn ang="0">
                  <a:pos x="659" y="676"/>
                </a:cxn>
                <a:cxn ang="0">
                  <a:pos x="686" y="703"/>
                </a:cxn>
                <a:cxn ang="0">
                  <a:pos x="747" y="689"/>
                </a:cxn>
                <a:cxn ang="0">
                  <a:pos x="801" y="579"/>
                </a:cxn>
                <a:cxn ang="0">
                  <a:pos x="828" y="489"/>
                </a:cxn>
                <a:cxn ang="0">
                  <a:pos x="834" y="476"/>
                </a:cxn>
                <a:cxn ang="0">
                  <a:pos x="848" y="476"/>
                </a:cxn>
                <a:cxn ang="0">
                  <a:pos x="861" y="483"/>
                </a:cxn>
                <a:cxn ang="0">
                  <a:pos x="861" y="510"/>
                </a:cxn>
                <a:cxn ang="0">
                  <a:pos x="834" y="600"/>
                </a:cxn>
                <a:cxn ang="0">
                  <a:pos x="787" y="696"/>
                </a:cxn>
                <a:cxn ang="0">
                  <a:pos x="700" y="738"/>
                </a:cxn>
                <a:cxn ang="0">
                  <a:pos x="585" y="683"/>
                </a:cxn>
                <a:cxn ang="0">
                  <a:pos x="525" y="662"/>
                </a:cxn>
                <a:cxn ang="0">
                  <a:pos x="417" y="731"/>
                </a:cxn>
                <a:cxn ang="0">
                  <a:pos x="303" y="738"/>
                </a:cxn>
                <a:cxn ang="0">
                  <a:pos x="188" y="689"/>
                </a:cxn>
                <a:cxn ang="0">
                  <a:pos x="135" y="917"/>
                </a:cxn>
                <a:cxn ang="0">
                  <a:pos x="108" y="1021"/>
                </a:cxn>
                <a:cxn ang="0">
                  <a:pos x="101" y="1041"/>
                </a:cxn>
                <a:cxn ang="0">
                  <a:pos x="81" y="1062"/>
                </a:cxn>
                <a:cxn ang="0">
                  <a:pos x="47" y="1076"/>
                </a:cxn>
                <a:cxn ang="0">
                  <a:pos x="13" y="1062"/>
                </a:cxn>
                <a:cxn ang="0">
                  <a:pos x="0" y="1027"/>
                </a:cxn>
                <a:cxn ang="0">
                  <a:pos x="7" y="1021"/>
                </a:cxn>
                <a:cxn ang="0">
                  <a:pos x="7" y="1000"/>
                </a:cxn>
                <a:cxn ang="0">
                  <a:pos x="242" y="41"/>
                </a:cxn>
                <a:cxn ang="0">
                  <a:pos x="262" y="14"/>
                </a:cxn>
                <a:cxn ang="0">
                  <a:pos x="289" y="7"/>
                </a:cxn>
                <a:cxn ang="0">
                  <a:pos x="303" y="0"/>
                </a:cxn>
              </a:cxnLst>
              <a:rect l="0" t="0" r="r" b="b"/>
              <a:pathLst>
                <a:path w="861" h="1076">
                  <a:moveTo>
                    <a:pt x="303" y="0"/>
                  </a:moveTo>
                  <a:lnTo>
                    <a:pt x="316" y="7"/>
                  </a:lnTo>
                  <a:lnTo>
                    <a:pt x="336" y="14"/>
                  </a:lnTo>
                  <a:lnTo>
                    <a:pt x="343" y="27"/>
                  </a:lnTo>
                  <a:lnTo>
                    <a:pt x="350" y="48"/>
                  </a:lnTo>
                  <a:lnTo>
                    <a:pt x="343" y="55"/>
                  </a:lnTo>
                  <a:lnTo>
                    <a:pt x="343" y="69"/>
                  </a:lnTo>
                  <a:lnTo>
                    <a:pt x="336" y="89"/>
                  </a:lnTo>
                  <a:lnTo>
                    <a:pt x="330" y="110"/>
                  </a:lnTo>
                  <a:lnTo>
                    <a:pt x="330" y="131"/>
                  </a:lnTo>
                  <a:lnTo>
                    <a:pt x="323" y="152"/>
                  </a:lnTo>
                  <a:lnTo>
                    <a:pt x="323" y="152"/>
                  </a:lnTo>
                  <a:lnTo>
                    <a:pt x="256" y="427"/>
                  </a:lnTo>
                  <a:lnTo>
                    <a:pt x="242" y="489"/>
                  </a:lnTo>
                  <a:lnTo>
                    <a:pt x="235" y="565"/>
                  </a:lnTo>
                  <a:lnTo>
                    <a:pt x="242" y="621"/>
                  </a:lnTo>
                  <a:lnTo>
                    <a:pt x="262" y="669"/>
                  </a:lnTo>
                  <a:lnTo>
                    <a:pt x="303" y="696"/>
                  </a:lnTo>
                  <a:lnTo>
                    <a:pt x="350" y="703"/>
                  </a:lnTo>
                  <a:lnTo>
                    <a:pt x="424" y="689"/>
                  </a:lnTo>
                  <a:lnTo>
                    <a:pt x="478" y="648"/>
                  </a:lnTo>
                  <a:lnTo>
                    <a:pt x="525" y="607"/>
                  </a:lnTo>
                  <a:lnTo>
                    <a:pt x="545" y="565"/>
                  </a:lnTo>
                  <a:lnTo>
                    <a:pt x="558" y="545"/>
                  </a:lnTo>
                  <a:lnTo>
                    <a:pt x="565" y="517"/>
                  </a:lnTo>
                  <a:lnTo>
                    <a:pt x="579" y="455"/>
                  </a:lnTo>
                  <a:lnTo>
                    <a:pt x="599" y="379"/>
                  </a:lnTo>
                  <a:lnTo>
                    <a:pt x="673" y="76"/>
                  </a:lnTo>
                  <a:lnTo>
                    <a:pt x="680" y="55"/>
                  </a:lnTo>
                  <a:lnTo>
                    <a:pt x="693" y="41"/>
                  </a:lnTo>
                  <a:lnTo>
                    <a:pt x="707" y="27"/>
                  </a:lnTo>
                  <a:lnTo>
                    <a:pt x="720" y="21"/>
                  </a:lnTo>
                  <a:lnTo>
                    <a:pt x="727" y="21"/>
                  </a:lnTo>
                  <a:lnTo>
                    <a:pt x="733" y="21"/>
                  </a:lnTo>
                  <a:lnTo>
                    <a:pt x="754" y="21"/>
                  </a:lnTo>
                  <a:lnTo>
                    <a:pt x="767" y="34"/>
                  </a:lnTo>
                  <a:lnTo>
                    <a:pt x="781" y="48"/>
                  </a:lnTo>
                  <a:lnTo>
                    <a:pt x="781" y="62"/>
                  </a:lnTo>
                  <a:lnTo>
                    <a:pt x="781" y="76"/>
                  </a:lnTo>
                  <a:lnTo>
                    <a:pt x="781" y="89"/>
                  </a:lnTo>
                  <a:lnTo>
                    <a:pt x="774" y="110"/>
                  </a:lnTo>
                  <a:lnTo>
                    <a:pt x="767" y="131"/>
                  </a:lnTo>
                  <a:lnTo>
                    <a:pt x="760" y="152"/>
                  </a:lnTo>
                  <a:lnTo>
                    <a:pt x="760" y="172"/>
                  </a:lnTo>
                  <a:lnTo>
                    <a:pt x="754" y="193"/>
                  </a:lnTo>
                  <a:lnTo>
                    <a:pt x="747" y="214"/>
                  </a:lnTo>
                  <a:lnTo>
                    <a:pt x="740" y="241"/>
                  </a:lnTo>
                  <a:lnTo>
                    <a:pt x="733" y="269"/>
                  </a:lnTo>
                  <a:lnTo>
                    <a:pt x="733" y="283"/>
                  </a:lnTo>
                  <a:lnTo>
                    <a:pt x="686" y="462"/>
                  </a:lnTo>
                  <a:lnTo>
                    <a:pt x="673" y="524"/>
                  </a:lnTo>
                  <a:lnTo>
                    <a:pt x="659" y="579"/>
                  </a:lnTo>
                  <a:lnTo>
                    <a:pt x="653" y="627"/>
                  </a:lnTo>
                  <a:lnTo>
                    <a:pt x="653" y="648"/>
                  </a:lnTo>
                  <a:lnTo>
                    <a:pt x="659" y="662"/>
                  </a:lnTo>
                  <a:lnTo>
                    <a:pt x="659" y="676"/>
                  </a:lnTo>
                  <a:lnTo>
                    <a:pt x="673" y="689"/>
                  </a:lnTo>
                  <a:lnTo>
                    <a:pt x="686" y="703"/>
                  </a:lnTo>
                  <a:lnTo>
                    <a:pt x="700" y="703"/>
                  </a:lnTo>
                  <a:lnTo>
                    <a:pt x="747" y="689"/>
                  </a:lnTo>
                  <a:lnTo>
                    <a:pt x="774" y="641"/>
                  </a:lnTo>
                  <a:lnTo>
                    <a:pt x="801" y="579"/>
                  </a:lnTo>
                  <a:lnTo>
                    <a:pt x="821" y="503"/>
                  </a:lnTo>
                  <a:lnTo>
                    <a:pt x="828" y="489"/>
                  </a:lnTo>
                  <a:lnTo>
                    <a:pt x="828" y="476"/>
                  </a:lnTo>
                  <a:lnTo>
                    <a:pt x="834" y="476"/>
                  </a:lnTo>
                  <a:lnTo>
                    <a:pt x="848" y="476"/>
                  </a:lnTo>
                  <a:lnTo>
                    <a:pt x="848" y="476"/>
                  </a:lnTo>
                  <a:lnTo>
                    <a:pt x="855" y="476"/>
                  </a:lnTo>
                  <a:lnTo>
                    <a:pt x="861" y="483"/>
                  </a:lnTo>
                  <a:lnTo>
                    <a:pt x="861" y="489"/>
                  </a:lnTo>
                  <a:lnTo>
                    <a:pt x="861" y="510"/>
                  </a:lnTo>
                  <a:lnTo>
                    <a:pt x="848" y="552"/>
                  </a:lnTo>
                  <a:lnTo>
                    <a:pt x="834" y="600"/>
                  </a:lnTo>
                  <a:lnTo>
                    <a:pt x="814" y="648"/>
                  </a:lnTo>
                  <a:lnTo>
                    <a:pt x="787" y="696"/>
                  </a:lnTo>
                  <a:lnTo>
                    <a:pt x="747" y="731"/>
                  </a:lnTo>
                  <a:lnTo>
                    <a:pt x="700" y="738"/>
                  </a:lnTo>
                  <a:lnTo>
                    <a:pt x="633" y="724"/>
                  </a:lnTo>
                  <a:lnTo>
                    <a:pt x="585" y="683"/>
                  </a:lnTo>
                  <a:lnTo>
                    <a:pt x="558" y="621"/>
                  </a:lnTo>
                  <a:lnTo>
                    <a:pt x="525" y="662"/>
                  </a:lnTo>
                  <a:lnTo>
                    <a:pt x="478" y="696"/>
                  </a:lnTo>
                  <a:lnTo>
                    <a:pt x="417" y="731"/>
                  </a:lnTo>
                  <a:lnTo>
                    <a:pt x="343" y="738"/>
                  </a:lnTo>
                  <a:lnTo>
                    <a:pt x="303" y="738"/>
                  </a:lnTo>
                  <a:lnTo>
                    <a:pt x="249" y="724"/>
                  </a:lnTo>
                  <a:lnTo>
                    <a:pt x="188" y="689"/>
                  </a:lnTo>
                  <a:lnTo>
                    <a:pt x="161" y="821"/>
                  </a:lnTo>
                  <a:lnTo>
                    <a:pt x="135" y="917"/>
                  </a:lnTo>
                  <a:lnTo>
                    <a:pt x="121" y="979"/>
                  </a:lnTo>
                  <a:lnTo>
                    <a:pt x="108" y="1021"/>
                  </a:lnTo>
                  <a:lnTo>
                    <a:pt x="101" y="1041"/>
                  </a:lnTo>
                  <a:lnTo>
                    <a:pt x="101" y="1041"/>
                  </a:lnTo>
                  <a:lnTo>
                    <a:pt x="94" y="1055"/>
                  </a:lnTo>
                  <a:lnTo>
                    <a:pt x="81" y="1062"/>
                  </a:lnTo>
                  <a:lnTo>
                    <a:pt x="67" y="1069"/>
                  </a:lnTo>
                  <a:lnTo>
                    <a:pt x="47" y="1076"/>
                  </a:lnTo>
                  <a:lnTo>
                    <a:pt x="27" y="1069"/>
                  </a:lnTo>
                  <a:lnTo>
                    <a:pt x="13" y="1062"/>
                  </a:lnTo>
                  <a:lnTo>
                    <a:pt x="7" y="1048"/>
                  </a:lnTo>
                  <a:lnTo>
                    <a:pt x="0" y="1027"/>
                  </a:lnTo>
                  <a:lnTo>
                    <a:pt x="0" y="1027"/>
                  </a:lnTo>
                  <a:lnTo>
                    <a:pt x="7" y="1021"/>
                  </a:lnTo>
                  <a:lnTo>
                    <a:pt x="7" y="1014"/>
                  </a:lnTo>
                  <a:lnTo>
                    <a:pt x="7" y="1000"/>
                  </a:lnTo>
                  <a:lnTo>
                    <a:pt x="235" y="62"/>
                  </a:lnTo>
                  <a:lnTo>
                    <a:pt x="242" y="41"/>
                  </a:lnTo>
                  <a:lnTo>
                    <a:pt x="256" y="27"/>
                  </a:lnTo>
                  <a:lnTo>
                    <a:pt x="262" y="14"/>
                  </a:lnTo>
                  <a:lnTo>
                    <a:pt x="276" y="7"/>
                  </a:lnTo>
                  <a:lnTo>
                    <a:pt x="289" y="7"/>
                  </a:lnTo>
                  <a:lnTo>
                    <a:pt x="296" y="7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8" name="Freeform 68"/>
            <p:cNvSpPr>
              <a:spLocks/>
            </p:cNvSpPr>
            <p:nvPr/>
          </p:nvSpPr>
          <p:spPr bwMode="auto">
            <a:xfrm>
              <a:off x="9500" y="3552"/>
              <a:ext cx="370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14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63" y="28"/>
                </a:cxn>
                <a:cxn ang="0">
                  <a:pos x="350" y="42"/>
                </a:cxn>
                <a:cxn ang="0">
                  <a:pos x="249" y="173"/>
                </a:cxn>
                <a:cxn ang="0">
                  <a:pos x="175" y="318"/>
                </a:cxn>
                <a:cxn ang="0">
                  <a:pos x="128" y="476"/>
                </a:cxn>
                <a:cxn ang="0">
                  <a:pos x="101" y="642"/>
                </a:cxn>
                <a:cxn ang="0">
                  <a:pos x="94" y="814"/>
                </a:cxn>
                <a:cxn ang="0">
                  <a:pos x="101" y="938"/>
                </a:cxn>
                <a:cxn ang="0">
                  <a:pos x="114" y="1076"/>
                </a:cxn>
                <a:cxn ang="0">
                  <a:pos x="141" y="1207"/>
                </a:cxn>
                <a:cxn ang="0">
                  <a:pos x="188" y="1338"/>
                </a:cxn>
                <a:cxn ang="0">
                  <a:pos x="256" y="1462"/>
                </a:cxn>
                <a:cxn ang="0">
                  <a:pos x="343" y="1573"/>
                </a:cxn>
                <a:cxn ang="0">
                  <a:pos x="357" y="1586"/>
                </a:cxn>
                <a:cxn ang="0">
                  <a:pos x="363" y="1593"/>
                </a:cxn>
                <a:cxn ang="0">
                  <a:pos x="370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21"/>
                </a:cxn>
                <a:cxn ang="0">
                  <a:pos x="363" y="1621"/>
                </a:cxn>
                <a:cxn ang="0">
                  <a:pos x="350" y="1628"/>
                </a:cxn>
                <a:cxn ang="0">
                  <a:pos x="336" y="1614"/>
                </a:cxn>
                <a:cxn ang="0">
                  <a:pos x="303" y="1593"/>
                </a:cxn>
                <a:cxn ang="0">
                  <a:pos x="262" y="1545"/>
                </a:cxn>
                <a:cxn ang="0">
                  <a:pos x="209" y="1490"/>
                </a:cxn>
                <a:cxn ang="0">
                  <a:pos x="155" y="1414"/>
                </a:cxn>
                <a:cxn ang="0">
                  <a:pos x="108" y="1318"/>
                </a:cxn>
                <a:cxn ang="0">
                  <a:pos x="54" y="1180"/>
                </a:cxn>
                <a:cxn ang="0">
                  <a:pos x="20" y="1049"/>
                </a:cxn>
                <a:cxn ang="0">
                  <a:pos x="7" y="918"/>
                </a:cxn>
                <a:cxn ang="0">
                  <a:pos x="0" y="814"/>
                </a:cxn>
                <a:cxn ang="0">
                  <a:pos x="7" y="662"/>
                </a:cxn>
                <a:cxn ang="0">
                  <a:pos x="40" y="497"/>
                </a:cxn>
                <a:cxn ang="0">
                  <a:pos x="101" y="318"/>
                </a:cxn>
                <a:cxn ang="0">
                  <a:pos x="148" y="221"/>
                </a:cxn>
                <a:cxn ang="0">
                  <a:pos x="202" y="138"/>
                </a:cxn>
                <a:cxn ang="0">
                  <a:pos x="256" y="76"/>
                </a:cxn>
                <a:cxn ang="0">
                  <a:pos x="303" y="35"/>
                </a:cxn>
                <a:cxn ang="0">
                  <a:pos x="336" y="7"/>
                </a:cxn>
                <a:cxn ang="0">
                  <a:pos x="350" y="0"/>
                </a:cxn>
              </a:cxnLst>
              <a:rect l="0" t="0" r="r" b="b"/>
              <a:pathLst>
                <a:path w="370" h="1628">
                  <a:moveTo>
                    <a:pt x="350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14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3" y="28"/>
                  </a:lnTo>
                  <a:lnTo>
                    <a:pt x="350" y="42"/>
                  </a:lnTo>
                  <a:lnTo>
                    <a:pt x="249" y="173"/>
                  </a:lnTo>
                  <a:lnTo>
                    <a:pt x="175" y="318"/>
                  </a:lnTo>
                  <a:lnTo>
                    <a:pt x="128" y="476"/>
                  </a:lnTo>
                  <a:lnTo>
                    <a:pt x="101" y="642"/>
                  </a:lnTo>
                  <a:lnTo>
                    <a:pt x="94" y="814"/>
                  </a:lnTo>
                  <a:lnTo>
                    <a:pt x="101" y="938"/>
                  </a:lnTo>
                  <a:lnTo>
                    <a:pt x="114" y="1076"/>
                  </a:lnTo>
                  <a:lnTo>
                    <a:pt x="141" y="1207"/>
                  </a:lnTo>
                  <a:lnTo>
                    <a:pt x="188" y="1338"/>
                  </a:lnTo>
                  <a:lnTo>
                    <a:pt x="256" y="1462"/>
                  </a:lnTo>
                  <a:lnTo>
                    <a:pt x="343" y="1573"/>
                  </a:lnTo>
                  <a:lnTo>
                    <a:pt x="357" y="1586"/>
                  </a:lnTo>
                  <a:lnTo>
                    <a:pt x="363" y="1593"/>
                  </a:lnTo>
                  <a:lnTo>
                    <a:pt x="370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21"/>
                  </a:lnTo>
                  <a:lnTo>
                    <a:pt x="363" y="1621"/>
                  </a:lnTo>
                  <a:lnTo>
                    <a:pt x="350" y="1628"/>
                  </a:lnTo>
                  <a:lnTo>
                    <a:pt x="336" y="1614"/>
                  </a:lnTo>
                  <a:lnTo>
                    <a:pt x="303" y="1593"/>
                  </a:lnTo>
                  <a:lnTo>
                    <a:pt x="262" y="1545"/>
                  </a:lnTo>
                  <a:lnTo>
                    <a:pt x="209" y="1490"/>
                  </a:lnTo>
                  <a:lnTo>
                    <a:pt x="155" y="1414"/>
                  </a:lnTo>
                  <a:lnTo>
                    <a:pt x="108" y="1318"/>
                  </a:lnTo>
                  <a:lnTo>
                    <a:pt x="54" y="1180"/>
                  </a:lnTo>
                  <a:lnTo>
                    <a:pt x="20" y="1049"/>
                  </a:lnTo>
                  <a:lnTo>
                    <a:pt x="7" y="918"/>
                  </a:lnTo>
                  <a:lnTo>
                    <a:pt x="0" y="814"/>
                  </a:lnTo>
                  <a:lnTo>
                    <a:pt x="7" y="662"/>
                  </a:lnTo>
                  <a:lnTo>
                    <a:pt x="40" y="497"/>
                  </a:lnTo>
                  <a:lnTo>
                    <a:pt x="101" y="318"/>
                  </a:lnTo>
                  <a:lnTo>
                    <a:pt x="148" y="221"/>
                  </a:lnTo>
                  <a:lnTo>
                    <a:pt x="202" y="138"/>
                  </a:lnTo>
                  <a:lnTo>
                    <a:pt x="256" y="76"/>
                  </a:lnTo>
                  <a:lnTo>
                    <a:pt x="303" y="35"/>
                  </a:lnTo>
                  <a:lnTo>
                    <a:pt x="336" y="7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9" name="Freeform 69"/>
            <p:cNvSpPr>
              <a:spLocks/>
            </p:cNvSpPr>
            <p:nvPr/>
          </p:nvSpPr>
          <p:spPr bwMode="auto">
            <a:xfrm>
              <a:off x="10025" y="4049"/>
              <a:ext cx="619" cy="738"/>
            </a:xfrm>
            <a:custGeom>
              <a:avLst/>
              <a:gdLst/>
              <a:ahLst/>
              <a:cxnLst>
                <a:cxn ang="0">
                  <a:pos x="498" y="14"/>
                </a:cxn>
                <a:cxn ang="0">
                  <a:pos x="599" y="89"/>
                </a:cxn>
                <a:cxn ang="0">
                  <a:pos x="605" y="172"/>
                </a:cxn>
                <a:cxn ang="0">
                  <a:pos x="585" y="221"/>
                </a:cxn>
                <a:cxn ang="0">
                  <a:pos x="545" y="241"/>
                </a:cxn>
                <a:cxn ang="0">
                  <a:pos x="505" y="241"/>
                </a:cxn>
                <a:cxn ang="0">
                  <a:pos x="478" y="227"/>
                </a:cxn>
                <a:cxn ang="0">
                  <a:pos x="464" y="193"/>
                </a:cxn>
                <a:cxn ang="0">
                  <a:pos x="471" y="165"/>
                </a:cxn>
                <a:cxn ang="0">
                  <a:pos x="491" y="124"/>
                </a:cxn>
                <a:cxn ang="0">
                  <a:pos x="525" y="103"/>
                </a:cxn>
                <a:cxn ang="0">
                  <a:pos x="558" y="103"/>
                </a:cxn>
                <a:cxn ang="0">
                  <a:pos x="525" y="69"/>
                </a:cxn>
                <a:cxn ang="0">
                  <a:pos x="424" y="41"/>
                </a:cxn>
                <a:cxn ang="0">
                  <a:pos x="262" y="117"/>
                </a:cxn>
                <a:cxn ang="0">
                  <a:pos x="161" y="289"/>
                </a:cxn>
                <a:cxn ang="0">
                  <a:pos x="121" y="462"/>
                </a:cxn>
                <a:cxn ang="0">
                  <a:pos x="121" y="593"/>
                </a:cxn>
                <a:cxn ang="0">
                  <a:pos x="195" y="689"/>
                </a:cxn>
                <a:cxn ang="0">
                  <a:pos x="289" y="703"/>
                </a:cxn>
                <a:cxn ang="0">
                  <a:pos x="417" y="669"/>
                </a:cxn>
                <a:cxn ang="0">
                  <a:pos x="579" y="545"/>
                </a:cxn>
                <a:cxn ang="0">
                  <a:pos x="592" y="531"/>
                </a:cxn>
                <a:cxn ang="0">
                  <a:pos x="605" y="531"/>
                </a:cxn>
                <a:cxn ang="0">
                  <a:pos x="619" y="545"/>
                </a:cxn>
                <a:cxn ang="0">
                  <a:pos x="572" y="607"/>
                </a:cxn>
                <a:cxn ang="0">
                  <a:pos x="451" y="696"/>
                </a:cxn>
                <a:cxn ang="0">
                  <a:pos x="256" y="738"/>
                </a:cxn>
                <a:cxn ang="0">
                  <a:pos x="94" y="683"/>
                </a:cxn>
                <a:cxn ang="0">
                  <a:pos x="7" y="552"/>
                </a:cxn>
                <a:cxn ang="0">
                  <a:pos x="13" y="352"/>
                </a:cxn>
                <a:cxn ang="0">
                  <a:pos x="128" y="152"/>
                </a:cxn>
                <a:cxn ang="0">
                  <a:pos x="316" y="21"/>
                </a:cxn>
              </a:cxnLst>
              <a:rect l="0" t="0" r="r" b="b"/>
              <a:pathLst>
                <a:path w="619" h="738">
                  <a:moveTo>
                    <a:pt x="424" y="0"/>
                  </a:moveTo>
                  <a:lnTo>
                    <a:pt x="498" y="14"/>
                  </a:lnTo>
                  <a:lnTo>
                    <a:pt x="558" y="41"/>
                  </a:lnTo>
                  <a:lnTo>
                    <a:pt x="599" y="89"/>
                  </a:lnTo>
                  <a:lnTo>
                    <a:pt x="612" y="145"/>
                  </a:lnTo>
                  <a:lnTo>
                    <a:pt x="605" y="172"/>
                  </a:lnTo>
                  <a:lnTo>
                    <a:pt x="599" y="200"/>
                  </a:lnTo>
                  <a:lnTo>
                    <a:pt x="585" y="221"/>
                  </a:lnTo>
                  <a:lnTo>
                    <a:pt x="565" y="234"/>
                  </a:lnTo>
                  <a:lnTo>
                    <a:pt x="545" y="241"/>
                  </a:lnTo>
                  <a:lnTo>
                    <a:pt x="518" y="248"/>
                  </a:lnTo>
                  <a:lnTo>
                    <a:pt x="505" y="241"/>
                  </a:lnTo>
                  <a:lnTo>
                    <a:pt x="491" y="234"/>
                  </a:lnTo>
                  <a:lnTo>
                    <a:pt x="478" y="227"/>
                  </a:lnTo>
                  <a:lnTo>
                    <a:pt x="464" y="214"/>
                  </a:lnTo>
                  <a:lnTo>
                    <a:pt x="464" y="193"/>
                  </a:lnTo>
                  <a:lnTo>
                    <a:pt x="464" y="179"/>
                  </a:lnTo>
                  <a:lnTo>
                    <a:pt x="471" y="165"/>
                  </a:lnTo>
                  <a:lnTo>
                    <a:pt x="478" y="145"/>
                  </a:lnTo>
                  <a:lnTo>
                    <a:pt x="491" y="124"/>
                  </a:lnTo>
                  <a:lnTo>
                    <a:pt x="511" y="110"/>
                  </a:lnTo>
                  <a:lnTo>
                    <a:pt x="525" y="103"/>
                  </a:lnTo>
                  <a:lnTo>
                    <a:pt x="545" y="103"/>
                  </a:lnTo>
                  <a:lnTo>
                    <a:pt x="558" y="103"/>
                  </a:lnTo>
                  <a:lnTo>
                    <a:pt x="558" y="103"/>
                  </a:lnTo>
                  <a:lnTo>
                    <a:pt x="525" y="69"/>
                  </a:lnTo>
                  <a:lnTo>
                    <a:pt x="478" y="48"/>
                  </a:lnTo>
                  <a:lnTo>
                    <a:pt x="424" y="41"/>
                  </a:lnTo>
                  <a:lnTo>
                    <a:pt x="336" y="62"/>
                  </a:lnTo>
                  <a:lnTo>
                    <a:pt x="262" y="117"/>
                  </a:lnTo>
                  <a:lnTo>
                    <a:pt x="202" y="200"/>
                  </a:lnTo>
                  <a:lnTo>
                    <a:pt x="161" y="289"/>
                  </a:lnTo>
                  <a:lnTo>
                    <a:pt x="134" y="379"/>
                  </a:lnTo>
                  <a:lnTo>
                    <a:pt x="121" y="462"/>
                  </a:lnTo>
                  <a:lnTo>
                    <a:pt x="114" y="524"/>
                  </a:lnTo>
                  <a:lnTo>
                    <a:pt x="121" y="593"/>
                  </a:lnTo>
                  <a:lnTo>
                    <a:pt x="148" y="655"/>
                  </a:lnTo>
                  <a:lnTo>
                    <a:pt x="195" y="689"/>
                  </a:lnTo>
                  <a:lnTo>
                    <a:pt x="256" y="703"/>
                  </a:lnTo>
                  <a:lnTo>
                    <a:pt x="289" y="703"/>
                  </a:lnTo>
                  <a:lnTo>
                    <a:pt x="343" y="696"/>
                  </a:lnTo>
                  <a:lnTo>
                    <a:pt x="417" y="669"/>
                  </a:lnTo>
                  <a:lnTo>
                    <a:pt x="498" y="621"/>
                  </a:lnTo>
                  <a:lnTo>
                    <a:pt x="579" y="545"/>
                  </a:lnTo>
                  <a:lnTo>
                    <a:pt x="585" y="531"/>
                  </a:lnTo>
                  <a:lnTo>
                    <a:pt x="592" y="531"/>
                  </a:lnTo>
                  <a:lnTo>
                    <a:pt x="599" y="524"/>
                  </a:lnTo>
                  <a:lnTo>
                    <a:pt x="605" y="531"/>
                  </a:lnTo>
                  <a:lnTo>
                    <a:pt x="612" y="538"/>
                  </a:lnTo>
                  <a:lnTo>
                    <a:pt x="619" y="545"/>
                  </a:lnTo>
                  <a:lnTo>
                    <a:pt x="605" y="572"/>
                  </a:lnTo>
                  <a:lnTo>
                    <a:pt x="572" y="607"/>
                  </a:lnTo>
                  <a:lnTo>
                    <a:pt x="518" y="648"/>
                  </a:lnTo>
                  <a:lnTo>
                    <a:pt x="451" y="696"/>
                  </a:lnTo>
                  <a:lnTo>
                    <a:pt x="356" y="724"/>
                  </a:lnTo>
                  <a:lnTo>
                    <a:pt x="256" y="738"/>
                  </a:lnTo>
                  <a:lnTo>
                    <a:pt x="161" y="724"/>
                  </a:lnTo>
                  <a:lnTo>
                    <a:pt x="94" y="683"/>
                  </a:lnTo>
                  <a:lnTo>
                    <a:pt x="40" y="627"/>
                  </a:lnTo>
                  <a:lnTo>
                    <a:pt x="7" y="552"/>
                  </a:lnTo>
                  <a:lnTo>
                    <a:pt x="0" y="469"/>
                  </a:lnTo>
                  <a:lnTo>
                    <a:pt x="13" y="352"/>
                  </a:lnTo>
                  <a:lnTo>
                    <a:pt x="60" y="241"/>
                  </a:lnTo>
                  <a:lnTo>
                    <a:pt x="128" y="152"/>
                  </a:lnTo>
                  <a:lnTo>
                    <a:pt x="215" y="69"/>
                  </a:lnTo>
                  <a:lnTo>
                    <a:pt x="316" y="21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0" name="Freeform 70"/>
            <p:cNvSpPr>
              <a:spLocks/>
            </p:cNvSpPr>
            <p:nvPr/>
          </p:nvSpPr>
          <p:spPr bwMode="auto">
            <a:xfrm>
              <a:off x="10785" y="4601"/>
              <a:ext cx="182" cy="482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1" y="6"/>
                </a:cxn>
                <a:cxn ang="0">
                  <a:pos x="155" y="41"/>
                </a:cxn>
                <a:cxn ang="0">
                  <a:pos x="175" y="96"/>
                </a:cxn>
                <a:cxn ang="0">
                  <a:pos x="182" y="165"/>
                </a:cxn>
                <a:cxn ang="0">
                  <a:pos x="182" y="165"/>
                </a:cxn>
                <a:cxn ang="0">
                  <a:pos x="175" y="255"/>
                </a:cxn>
                <a:cxn ang="0">
                  <a:pos x="148" y="337"/>
                </a:cxn>
                <a:cxn ang="0">
                  <a:pos x="115" y="400"/>
                </a:cxn>
                <a:cxn ang="0">
                  <a:pos x="81" y="448"/>
                </a:cxn>
                <a:cxn ang="0">
                  <a:pos x="54" y="475"/>
                </a:cxn>
                <a:cxn ang="0">
                  <a:pos x="41" y="482"/>
                </a:cxn>
                <a:cxn ang="0">
                  <a:pos x="34" y="482"/>
                </a:cxn>
                <a:cxn ang="0">
                  <a:pos x="27" y="475"/>
                </a:cxn>
                <a:cxn ang="0">
                  <a:pos x="20" y="469"/>
                </a:cxn>
                <a:cxn ang="0">
                  <a:pos x="27" y="462"/>
                </a:cxn>
                <a:cxn ang="0">
                  <a:pos x="27" y="462"/>
                </a:cxn>
                <a:cxn ang="0">
                  <a:pos x="34" y="455"/>
                </a:cxn>
                <a:cxn ang="0">
                  <a:pos x="41" y="441"/>
                </a:cxn>
                <a:cxn ang="0">
                  <a:pos x="94" y="372"/>
                </a:cxn>
                <a:cxn ang="0">
                  <a:pos x="135" y="282"/>
                </a:cxn>
                <a:cxn ang="0">
                  <a:pos x="148" y="165"/>
                </a:cxn>
                <a:cxn ang="0">
                  <a:pos x="148" y="151"/>
                </a:cxn>
                <a:cxn ang="0">
                  <a:pos x="148" y="144"/>
                </a:cxn>
                <a:cxn ang="0">
                  <a:pos x="148" y="144"/>
                </a:cxn>
                <a:cxn ang="0">
                  <a:pos x="148" y="144"/>
                </a:cxn>
                <a:cxn ang="0">
                  <a:pos x="142" y="144"/>
                </a:cxn>
                <a:cxn ang="0">
                  <a:pos x="142" y="144"/>
                </a:cxn>
                <a:cxn ang="0">
                  <a:pos x="142" y="151"/>
                </a:cxn>
                <a:cxn ang="0">
                  <a:pos x="121" y="158"/>
                </a:cxn>
                <a:cxn ang="0">
                  <a:pos x="101" y="165"/>
                </a:cxn>
                <a:cxn ang="0">
                  <a:pos x="81" y="172"/>
                </a:cxn>
                <a:cxn ang="0">
                  <a:pos x="61" y="165"/>
                </a:cxn>
                <a:cxn ang="0">
                  <a:pos x="34" y="158"/>
                </a:cxn>
                <a:cxn ang="0">
                  <a:pos x="20" y="144"/>
                </a:cxn>
                <a:cxn ang="0">
                  <a:pos x="7" y="124"/>
                </a:cxn>
                <a:cxn ang="0">
                  <a:pos x="0" y="103"/>
                </a:cxn>
                <a:cxn ang="0">
                  <a:pos x="0" y="82"/>
                </a:cxn>
                <a:cxn ang="0">
                  <a:pos x="0" y="62"/>
                </a:cxn>
                <a:cxn ang="0">
                  <a:pos x="7" y="41"/>
                </a:cxn>
                <a:cxn ang="0">
                  <a:pos x="20" y="27"/>
                </a:cxn>
                <a:cxn ang="0">
                  <a:pos x="34" y="13"/>
                </a:cxn>
                <a:cxn ang="0">
                  <a:pos x="61" y="0"/>
                </a:cxn>
                <a:cxn ang="0">
                  <a:pos x="81" y="0"/>
                </a:cxn>
              </a:cxnLst>
              <a:rect l="0" t="0" r="r" b="b"/>
              <a:pathLst>
                <a:path w="182" h="482">
                  <a:moveTo>
                    <a:pt x="81" y="0"/>
                  </a:moveTo>
                  <a:lnTo>
                    <a:pt x="121" y="6"/>
                  </a:lnTo>
                  <a:lnTo>
                    <a:pt x="155" y="41"/>
                  </a:lnTo>
                  <a:lnTo>
                    <a:pt x="175" y="96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75" y="255"/>
                  </a:lnTo>
                  <a:lnTo>
                    <a:pt x="148" y="337"/>
                  </a:lnTo>
                  <a:lnTo>
                    <a:pt x="115" y="400"/>
                  </a:lnTo>
                  <a:lnTo>
                    <a:pt x="81" y="448"/>
                  </a:lnTo>
                  <a:lnTo>
                    <a:pt x="54" y="475"/>
                  </a:lnTo>
                  <a:lnTo>
                    <a:pt x="41" y="482"/>
                  </a:lnTo>
                  <a:lnTo>
                    <a:pt x="34" y="482"/>
                  </a:lnTo>
                  <a:lnTo>
                    <a:pt x="27" y="475"/>
                  </a:lnTo>
                  <a:lnTo>
                    <a:pt x="20" y="469"/>
                  </a:lnTo>
                  <a:lnTo>
                    <a:pt x="27" y="462"/>
                  </a:lnTo>
                  <a:lnTo>
                    <a:pt x="27" y="462"/>
                  </a:lnTo>
                  <a:lnTo>
                    <a:pt x="34" y="455"/>
                  </a:lnTo>
                  <a:lnTo>
                    <a:pt x="41" y="441"/>
                  </a:lnTo>
                  <a:lnTo>
                    <a:pt x="94" y="372"/>
                  </a:lnTo>
                  <a:lnTo>
                    <a:pt x="135" y="282"/>
                  </a:lnTo>
                  <a:lnTo>
                    <a:pt x="148" y="165"/>
                  </a:lnTo>
                  <a:lnTo>
                    <a:pt x="148" y="151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51"/>
                  </a:lnTo>
                  <a:lnTo>
                    <a:pt x="121" y="158"/>
                  </a:lnTo>
                  <a:lnTo>
                    <a:pt x="101" y="165"/>
                  </a:lnTo>
                  <a:lnTo>
                    <a:pt x="81" y="172"/>
                  </a:lnTo>
                  <a:lnTo>
                    <a:pt x="61" y="165"/>
                  </a:lnTo>
                  <a:lnTo>
                    <a:pt x="34" y="158"/>
                  </a:lnTo>
                  <a:lnTo>
                    <a:pt x="20" y="144"/>
                  </a:lnTo>
                  <a:lnTo>
                    <a:pt x="7" y="124"/>
                  </a:lnTo>
                  <a:lnTo>
                    <a:pt x="0" y="103"/>
                  </a:lnTo>
                  <a:lnTo>
                    <a:pt x="0" y="82"/>
                  </a:lnTo>
                  <a:lnTo>
                    <a:pt x="0" y="62"/>
                  </a:lnTo>
                  <a:lnTo>
                    <a:pt x="7" y="41"/>
                  </a:lnTo>
                  <a:lnTo>
                    <a:pt x="20" y="27"/>
                  </a:lnTo>
                  <a:lnTo>
                    <a:pt x="34" y="13"/>
                  </a:lnTo>
                  <a:lnTo>
                    <a:pt x="6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1" name="Freeform 71"/>
            <p:cNvSpPr>
              <a:spLocks noEditPoints="1"/>
            </p:cNvSpPr>
            <p:nvPr/>
          </p:nvSpPr>
          <p:spPr bwMode="auto">
            <a:xfrm>
              <a:off x="11418" y="4049"/>
              <a:ext cx="659" cy="1034"/>
            </a:xfrm>
            <a:custGeom>
              <a:avLst/>
              <a:gdLst/>
              <a:ahLst/>
              <a:cxnLst>
                <a:cxn ang="0">
                  <a:pos x="336" y="48"/>
                </a:cxn>
                <a:cxn ang="0">
                  <a:pos x="229" y="145"/>
                </a:cxn>
                <a:cxn ang="0">
                  <a:pos x="168" y="283"/>
                </a:cxn>
                <a:cxn ang="0">
                  <a:pos x="134" y="421"/>
                </a:cxn>
                <a:cxn ang="0">
                  <a:pos x="114" y="552"/>
                </a:cxn>
                <a:cxn ang="0">
                  <a:pos x="121" y="614"/>
                </a:cxn>
                <a:cxn ang="0">
                  <a:pos x="168" y="689"/>
                </a:cxn>
                <a:cxn ang="0">
                  <a:pos x="215" y="703"/>
                </a:cxn>
                <a:cxn ang="0">
                  <a:pos x="343" y="648"/>
                </a:cxn>
                <a:cxn ang="0">
                  <a:pos x="417" y="558"/>
                </a:cxn>
                <a:cxn ang="0">
                  <a:pos x="437" y="483"/>
                </a:cxn>
                <a:cxn ang="0">
                  <a:pos x="478" y="331"/>
                </a:cxn>
                <a:cxn ang="0">
                  <a:pos x="504" y="207"/>
                </a:cxn>
                <a:cxn ang="0">
                  <a:pos x="504" y="165"/>
                </a:cxn>
                <a:cxn ang="0">
                  <a:pos x="471" y="83"/>
                </a:cxn>
                <a:cxn ang="0">
                  <a:pos x="383" y="41"/>
                </a:cxn>
                <a:cxn ang="0">
                  <a:pos x="424" y="7"/>
                </a:cxn>
                <a:cxn ang="0">
                  <a:pos x="498" y="62"/>
                </a:cxn>
                <a:cxn ang="0">
                  <a:pos x="545" y="96"/>
                </a:cxn>
                <a:cxn ang="0">
                  <a:pos x="579" y="55"/>
                </a:cxn>
                <a:cxn ang="0">
                  <a:pos x="612" y="21"/>
                </a:cxn>
                <a:cxn ang="0">
                  <a:pos x="639" y="7"/>
                </a:cxn>
                <a:cxn ang="0">
                  <a:pos x="653" y="14"/>
                </a:cxn>
                <a:cxn ang="0">
                  <a:pos x="437" y="924"/>
                </a:cxn>
                <a:cxn ang="0">
                  <a:pos x="430" y="958"/>
                </a:cxn>
                <a:cxn ang="0">
                  <a:pos x="430" y="972"/>
                </a:cxn>
                <a:cxn ang="0">
                  <a:pos x="444" y="979"/>
                </a:cxn>
                <a:cxn ang="0">
                  <a:pos x="478" y="986"/>
                </a:cxn>
                <a:cxn ang="0">
                  <a:pos x="525" y="986"/>
                </a:cxn>
                <a:cxn ang="0">
                  <a:pos x="545" y="993"/>
                </a:cxn>
                <a:cxn ang="0">
                  <a:pos x="545" y="1021"/>
                </a:cxn>
                <a:cxn ang="0">
                  <a:pos x="531" y="1034"/>
                </a:cxn>
                <a:cxn ang="0">
                  <a:pos x="518" y="1034"/>
                </a:cxn>
                <a:cxn ang="0">
                  <a:pos x="356" y="1034"/>
                </a:cxn>
                <a:cxn ang="0">
                  <a:pos x="195" y="1034"/>
                </a:cxn>
                <a:cxn ang="0">
                  <a:pos x="181" y="1027"/>
                </a:cxn>
                <a:cxn ang="0">
                  <a:pos x="175" y="1021"/>
                </a:cxn>
                <a:cxn ang="0">
                  <a:pos x="181" y="993"/>
                </a:cxn>
                <a:cxn ang="0">
                  <a:pos x="202" y="986"/>
                </a:cxn>
                <a:cxn ang="0">
                  <a:pos x="269" y="986"/>
                </a:cxn>
                <a:cxn ang="0">
                  <a:pos x="316" y="958"/>
                </a:cxn>
                <a:cxn ang="0">
                  <a:pos x="336" y="910"/>
                </a:cxn>
                <a:cxn ang="0">
                  <a:pos x="356" y="807"/>
                </a:cxn>
                <a:cxn ang="0">
                  <a:pos x="390" y="683"/>
                </a:cxn>
                <a:cxn ang="0">
                  <a:pos x="343" y="696"/>
                </a:cxn>
                <a:cxn ang="0">
                  <a:pos x="215" y="738"/>
                </a:cxn>
                <a:cxn ang="0">
                  <a:pos x="87" y="696"/>
                </a:cxn>
                <a:cxn ang="0">
                  <a:pos x="13" y="565"/>
                </a:cxn>
                <a:cxn ang="0">
                  <a:pos x="13" y="358"/>
                </a:cxn>
                <a:cxn ang="0">
                  <a:pos x="121" y="152"/>
                </a:cxn>
                <a:cxn ang="0">
                  <a:pos x="289" y="21"/>
                </a:cxn>
              </a:cxnLst>
              <a:rect l="0" t="0" r="r" b="b"/>
              <a:pathLst>
                <a:path w="659" h="1034">
                  <a:moveTo>
                    <a:pt x="383" y="41"/>
                  </a:moveTo>
                  <a:lnTo>
                    <a:pt x="336" y="48"/>
                  </a:lnTo>
                  <a:lnTo>
                    <a:pt x="282" y="89"/>
                  </a:lnTo>
                  <a:lnTo>
                    <a:pt x="229" y="145"/>
                  </a:lnTo>
                  <a:lnTo>
                    <a:pt x="188" y="227"/>
                  </a:lnTo>
                  <a:lnTo>
                    <a:pt x="168" y="283"/>
                  </a:lnTo>
                  <a:lnTo>
                    <a:pt x="148" y="345"/>
                  </a:lnTo>
                  <a:lnTo>
                    <a:pt x="134" y="421"/>
                  </a:lnTo>
                  <a:lnTo>
                    <a:pt x="121" y="496"/>
                  </a:lnTo>
                  <a:lnTo>
                    <a:pt x="114" y="552"/>
                  </a:lnTo>
                  <a:lnTo>
                    <a:pt x="114" y="579"/>
                  </a:lnTo>
                  <a:lnTo>
                    <a:pt x="121" y="614"/>
                  </a:lnTo>
                  <a:lnTo>
                    <a:pt x="141" y="655"/>
                  </a:lnTo>
                  <a:lnTo>
                    <a:pt x="168" y="689"/>
                  </a:lnTo>
                  <a:lnTo>
                    <a:pt x="215" y="703"/>
                  </a:lnTo>
                  <a:lnTo>
                    <a:pt x="215" y="703"/>
                  </a:lnTo>
                  <a:lnTo>
                    <a:pt x="282" y="689"/>
                  </a:lnTo>
                  <a:lnTo>
                    <a:pt x="343" y="648"/>
                  </a:lnTo>
                  <a:lnTo>
                    <a:pt x="390" y="600"/>
                  </a:lnTo>
                  <a:lnTo>
                    <a:pt x="417" y="558"/>
                  </a:lnTo>
                  <a:lnTo>
                    <a:pt x="424" y="531"/>
                  </a:lnTo>
                  <a:lnTo>
                    <a:pt x="437" y="483"/>
                  </a:lnTo>
                  <a:lnTo>
                    <a:pt x="457" y="407"/>
                  </a:lnTo>
                  <a:lnTo>
                    <a:pt x="478" y="331"/>
                  </a:lnTo>
                  <a:lnTo>
                    <a:pt x="491" y="262"/>
                  </a:lnTo>
                  <a:lnTo>
                    <a:pt x="504" y="207"/>
                  </a:lnTo>
                  <a:lnTo>
                    <a:pt x="511" y="179"/>
                  </a:lnTo>
                  <a:lnTo>
                    <a:pt x="504" y="165"/>
                  </a:lnTo>
                  <a:lnTo>
                    <a:pt x="498" y="124"/>
                  </a:lnTo>
                  <a:lnTo>
                    <a:pt x="471" y="83"/>
                  </a:lnTo>
                  <a:lnTo>
                    <a:pt x="437" y="55"/>
                  </a:lnTo>
                  <a:lnTo>
                    <a:pt x="383" y="41"/>
                  </a:lnTo>
                  <a:close/>
                  <a:moveTo>
                    <a:pt x="383" y="0"/>
                  </a:moveTo>
                  <a:lnTo>
                    <a:pt x="424" y="7"/>
                  </a:lnTo>
                  <a:lnTo>
                    <a:pt x="464" y="27"/>
                  </a:lnTo>
                  <a:lnTo>
                    <a:pt x="498" y="62"/>
                  </a:lnTo>
                  <a:lnTo>
                    <a:pt x="531" y="117"/>
                  </a:lnTo>
                  <a:lnTo>
                    <a:pt x="545" y="96"/>
                  </a:lnTo>
                  <a:lnTo>
                    <a:pt x="565" y="76"/>
                  </a:lnTo>
                  <a:lnTo>
                    <a:pt x="579" y="55"/>
                  </a:lnTo>
                  <a:lnTo>
                    <a:pt x="599" y="34"/>
                  </a:lnTo>
                  <a:lnTo>
                    <a:pt x="612" y="21"/>
                  </a:lnTo>
                  <a:lnTo>
                    <a:pt x="626" y="7"/>
                  </a:lnTo>
                  <a:lnTo>
                    <a:pt x="639" y="7"/>
                  </a:lnTo>
                  <a:lnTo>
                    <a:pt x="646" y="7"/>
                  </a:lnTo>
                  <a:lnTo>
                    <a:pt x="653" y="14"/>
                  </a:lnTo>
                  <a:lnTo>
                    <a:pt x="659" y="21"/>
                  </a:lnTo>
                  <a:lnTo>
                    <a:pt x="437" y="924"/>
                  </a:lnTo>
                  <a:lnTo>
                    <a:pt x="430" y="945"/>
                  </a:lnTo>
                  <a:lnTo>
                    <a:pt x="430" y="958"/>
                  </a:lnTo>
                  <a:lnTo>
                    <a:pt x="430" y="965"/>
                  </a:lnTo>
                  <a:lnTo>
                    <a:pt x="430" y="972"/>
                  </a:lnTo>
                  <a:lnTo>
                    <a:pt x="437" y="979"/>
                  </a:lnTo>
                  <a:lnTo>
                    <a:pt x="444" y="979"/>
                  </a:lnTo>
                  <a:lnTo>
                    <a:pt x="457" y="986"/>
                  </a:lnTo>
                  <a:lnTo>
                    <a:pt x="478" y="986"/>
                  </a:lnTo>
                  <a:lnTo>
                    <a:pt x="504" y="986"/>
                  </a:lnTo>
                  <a:lnTo>
                    <a:pt x="525" y="986"/>
                  </a:lnTo>
                  <a:lnTo>
                    <a:pt x="538" y="993"/>
                  </a:lnTo>
                  <a:lnTo>
                    <a:pt x="545" y="993"/>
                  </a:lnTo>
                  <a:lnTo>
                    <a:pt x="552" y="1007"/>
                  </a:lnTo>
                  <a:lnTo>
                    <a:pt x="545" y="1021"/>
                  </a:lnTo>
                  <a:lnTo>
                    <a:pt x="538" y="1027"/>
                  </a:lnTo>
                  <a:lnTo>
                    <a:pt x="531" y="1034"/>
                  </a:lnTo>
                  <a:lnTo>
                    <a:pt x="525" y="1034"/>
                  </a:lnTo>
                  <a:lnTo>
                    <a:pt x="518" y="1034"/>
                  </a:lnTo>
                  <a:lnTo>
                    <a:pt x="437" y="1034"/>
                  </a:lnTo>
                  <a:lnTo>
                    <a:pt x="356" y="1034"/>
                  </a:lnTo>
                  <a:lnTo>
                    <a:pt x="276" y="1034"/>
                  </a:lnTo>
                  <a:lnTo>
                    <a:pt x="195" y="1034"/>
                  </a:lnTo>
                  <a:lnTo>
                    <a:pt x="188" y="1034"/>
                  </a:lnTo>
                  <a:lnTo>
                    <a:pt x="181" y="1027"/>
                  </a:lnTo>
                  <a:lnTo>
                    <a:pt x="175" y="1021"/>
                  </a:lnTo>
                  <a:lnTo>
                    <a:pt x="175" y="1021"/>
                  </a:lnTo>
                  <a:lnTo>
                    <a:pt x="181" y="1007"/>
                  </a:lnTo>
                  <a:lnTo>
                    <a:pt x="181" y="993"/>
                  </a:lnTo>
                  <a:lnTo>
                    <a:pt x="188" y="993"/>
                  </a:lnTo>
                  <a:lnTo>
                    <a:pt x="202" y="986"/>
                  </a:lnTo>
                  <a:lnTo>
                    <a:pt x="215" y="986"/>
                  </a:lnTo>
                  <a:lnTo>
                    <a:pt x="269" y="986"/>
                  </a:lnTo>
                  <a:lnTo>
                    <a:pt x="296" y="979"/>
                  </a:lnTo>
                  <a:lnTo>
                    <a:pt x="316" y="958"/>
                  </a:lnTo>
                  <a:lnTo>
                    <a:pt x="330" y="931"/>
                  </a:lnTo>
                  <a:lnTo>
                    <a:pt x="336" y="910"/>
                  </a:lnTo>
                  <a:lnTo>
                    <a:pt x="343" y="862"/>
                  </a:lnTo>
                  <a:lnTo>
                    <a:pt x="356" y="807"/>
                  </a:lnTo>
                  <a:lnTo>
                    <a:pt x="377" y="738"/>
                  </a:lnTo>
                  <a:lnTo>
                    <a:pt x="390" y="683"/>
                  </a:lnTo>
                  <a:lnTo>
                    <a:pt x="397" y="641"/>
                  </a:lnTo>
                  <a:lnTo>
                    <a:pt x="343" y="696"/>
                  </a:lnTo>
                  <a:lnTo>
                    <a:pt x="276" y="731"/>
                  </a:lnTo>
                  <a:lnTo>
                    <a:pt x="215" y="738"/>
                  </a:lnTo>
                  <a:lnTo>
                    <a:pt x="148" y="731"/>
                  </a:lnTo>
                  <a:lnTo>
                    <a:pt x="87" y="696"/>
                  </a:lnTo>
                  <a:lnTo>
                    <a:pt x="40" y="641"/>
                  </a:lnTo>
                  <a:lnTo>
                    <a:pt x="13" y="565"/>
                  </a:lnTo>
                  <a:lnTo>
                    <a:pt x="0" y="476"/>
                  </a:lnTo>
                  <a:lnTo>
                    <a:pt x="13" y="358"/>
                  </a:lnTo>
                  <a:lnTo>
                    <a:pt x="60" y="248"/>
                  </a:lnTo>
                  <a:lnTo>
                    <a:pt x="121" y="152"/>
                  </a:lnTo>
                  <a:lnTo>
                    <a:pt x="202" y="76"/>
                  </a:lnTo>
                  <a:lnTo>
                    <a:pt x="289" y="21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2" name="Freeform 72"/>
            <p:cNvSpPr>
              <a:spLocks noEditPoints="1"/>
            </p:cNvSpPr>
            <p:nvPr/>
          </p:nvSpPr>
          <p:spPr bwMode="auto">
            <a:xfrm>
              <a:off x="12212" y="3552"/>
              <a:ext cx="370" cy="1628"/>
            </a:xfrm>
            <a:custGeom>
              <a:avLst/>
              <a:gdLst/>
              <a:ahLst/>
              <a:cxnLst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20" y="0"/>
                </a:cxn>
                <a:cxn ang="0">
                  <a:pos x="33" y="7"/>
                </a:cxn>
                <a:cxn ang="0">
                  <a:pos x="67" y="35"/>
                </a:cxn>
                <a:cxn ang="0">
                  <a:pos x="108" y="76"/>
                </a:cxn>
                <a:cxn ang="0">
                  <a:pos x="161" y="138"/>
                </a:cxn>
                <a:cxn ang="0">
                  <a:pos x="215" y="214"/>
                </a:cxn>
                <a:cxn ang="0">
                  <a:pos x="262" y="304"/>
                </a:cxn>
                <a:cxn ang="0">
                  <a:pos x="316" y="442"/>
                </a:cxn>
                <a:cxn ang="0">
                  <a:pos x="350" y="580"/>
                </a:cxn>
                <a:cxn ang="0">
                  <a:pos x="363" y="704"/>
                </a:cxn>
                <a:cxn ang="0">
                  <a:pos x="370" y="814"/>
                </a:cxn>
                <a:cxn ang="0">
                  <a:pos x="363" y="959"/>
                </a:cxn>
                <a:cxn ang="0">
                  <a:pos x="330" y="1131"/>
                </a:cxn>
                <a:cxn ang="0">
                  <a:pos x="269" y="1311"/>
                </a:cxn>
                <a:cxn ang="0">
                  <a:pos x="222" y="1407"/>
                </a:cxn>
                <a:cxn ang="0">
                  <a:pos x="168" y="1483"/>
                </a:cxn>
                <a:cxn ang="0">
                  <a:pos x="114" y="1545"/>
                </a:cxn>
                <a:cxn ang="0">
                  <a:pos x="67" y="1586"/>
                </a:cxn>
                <a:cxn ang="0">
                  <a:pos x="33" y="1614"/>
                </a:cxn>
                <a:cxn ang="0">
                  <a:pos x="20" y="1628"/>
                </a:cxn>
                <a:cxn ang="0">
                  <a:pos x="7" y="1621"/>
                </a:cxn>
                <a:cxn ang="0">
                  <a:pos x="0" y="1621"/>
                </a:cxn>
                <a:cxn ang="0">
                  <a:pos x="0" y="1607"/>
                </a:cxn>
                <a:cxn ang="0">
                  <a:pos x="0" y="1607"/>
                </a:cxn>
                <a:cxn ang="0">
                  <a:pos x="0" y="1600"/>
                </a:cxn>
                <a:cxn ang="0">
                  <a:pos x="7" y="1593"/>
                </a:cxn>
                <a:cxn ang="0">
                  <a:pos x="20" y="1580"/>
                </a:cxn>
                <a:cxn ang="0">
                  <a:pos x="121" y="1449"/>
                </a:cxn>
                <a:cxn ang="0">
                  <a:pos x="195" y="1304"/>
                </a:cxn>
                <a:cxn ang="0">
                  <a:pos x="242" y="1145"/>
                </a:cxn>
                <a:cxn ang="0">
                  <a:pos x="269" y="980"/>
                </a:cxn>
                <a:cxn ang="0">
                  <a:pos x="276" y="814"/>
                </a:cxn>
                <a:cxn ang="0">
                  <a:pos x="269" y="621"/>
                </a:cxn>
                <a:cxn ang="0">
                  <a:pos x="235" y="442"/>
                </a:cxn>
                <a:cxn ang="0">
                  <a:pos x="182" y="290"/>
                </a:cxn>
                <a:cxn ang="0">
                  <a:pos x="114" y="159"/>
                </a:cxn>
                <a:cxn ang="0">
                  <a:pos x="27" y="55"/>
                </a:cxn>
                <a:cxn ang="0">
                  <a:pos x="13" y="35"/>
                </a:cxn>
                <a:cxn ang="0">
                  <a:pos x="7" y="28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20" y="0"/>
                </a:cxn>
              </a:cxnLst>
              <a:rect l="0" t="0" r="r" b="b"/>
              <a:pathLst>
                <a:path w="370" h="1628">
                  <a:moveTo>
                    <a:pt x="370" y="814"/>
                  </a:moveTo>
                  <a:lnTo>
                    <a:pt x="370" y="814"/>
                  </a:lnTo>
                  <a:lnTo>
                    <a:pt x="370" y="814"/>
                  </a:lnTo>
                  <a:lnTo>
                    <a:pt x="370" y="814"/>
                  </a:lnTo>
                  <a:close/>
                  <a:moveTo>
                    <a:pt x="20" y="0"/>
                  </a:moveTo>
                  <a:lnTo>
                    <a:pt x="33" y="7"/>
                  </a:lnTo>
                  <a:lnTo>
                    <a:pt x="67" y="35"/>
                  </a:lnTo>
                  <a:lnTo>
                    <a:pt x="108" y="76"/>
                  </a:lnTo>
                  <a:lnTo>
                    <a:pt x="161" y="138"/>
                  </a:lnTo>
                  <a:lnTo>
                    <a:pt x="215" y="214"/>
                  </a:lnTo>
                  <a:lnTo>
                    <a:pt x="262" y="304"/>
                  </a:lnTo>
                  <a:lnTo>
                    <a:pt x="316" y="442"/>
                  </a:lnTo>
                  <a:lnTo>
                    <a:pt x="350" y="580"/>
                  </a:lnTo>
                  <a:lnTo>
                    <a:pt x="363" y="704"/>
                  </a:lnTo>
                  <a:lnTo>
                    <a:pt x="370" y="814"/>
                  </a:lnTo>
                  <a:lnTo>
                    <a:pt x="363" y="959"/>
                  </a:lnTo>
                  <a:lnTo>
                    <a:pt x="330" y="1131"/>
                  </a:lnTo>
                  <a:lnTo>
                    <a:pt x="269" y="1311"/>
                  </a:lnTo>
                  <a:lnTo>
                    <a:pt x="222" y="1407"/>
                  </a:lnTo>
                  <a:lnTo>
                    <a:pt x="168" y="1483"/>
                  </a:lnTo>
                  <a:lnTo>
                    <a:pt x="114" y="1545"/>
                  </a:lnTo>
                  <a:lnTo>
                    <a:pt x="67" y="1586"/>
                  </a:lnTo>
                  <a:lnTo>
                    <a:pt x="33" y="1614"/>
                  </a:lnTo>
                  <a:lnTo>
                    <a:pt x="20" y="1628"/>
                  </a:lnTo>
                  <a:lnTo>
                    <a:pt x="7" y="1621"/>
                  </a:lnTo>
                  <a:lnTo>
                    <a:pt x="0" y="1621"/>
                  </a:lnTo>
                  <a:lnTo>
                    <a:pt x="0" y="1607"/>
                  </a:lnTo>
                  <a:lnTo>
                    <a:pt x="0" y="1607"/>
                  </a:lnTo>
                  <a:lnTo>
                    <a:pt x="0" y="1600"/>
                  </a:lnTo>
                  <a:lnTo>
                    <a:pt x="7" y="1593"/>
                  </a:lnTo>
                  <a:lnTo>
                    <a:pt x="20" y="1580"/>
                  </a:lnTo>
                  <a:lnTo>
                    <a:pt x="121" y="1449"/>
                  </a:lnTo>
                  <a:lnTo>
                    <a:pt x="195" y="1304"/>
                  </a:lnTo>
                  <a:lnTo>
                    <a:pt x="242" y="1145"/>
                  </a:lnTo>
                  <a:lnTo>
                    <a:pt x="269" y="980"/>
                  </a:lnTo>
                  <a:lnTo>
                    <a:pt x="276" y="814"/>
                  </a:lnTo>
                  <a:lnTo>
                    <a:pt x="269" y="621"/>
                  </a:lnTo>
                  <a:lnTo>
                    <a:pt x="235" y="442"/>
                  </a:lnTo>
                  <a:lnTo>
                    <a:pt x="182" y="290"/>
                  </a:lnTo>
                  <a:lnTo>
                    <a:pt x="114" y="159"/>
                  </a:lnTo>
                  <a:lnTo>
                    <a:pt x="27" y="55"/>
                  </a:lnTo>
                  <a:lnTo>
                    <a:pt x="13" y="35"/>
                  </a:lnTo>
                  <a:lnTo>
                    <a:pt x="7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3" name="Freeform 73"/>
            <p:cNvSpPr>
              <a:spLocks/>
            </p:cNvSpPr>
            <p:nvPr/>
          </p:nvSpPr>
          <p:spPr bwMode="auto">
            <a:xfrm>
              <a:off x="13188" y="3821"/>
              <a:ext cx="1056" cy="1083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45" y="0"/>
                </a:cxn>
                <a:cxn ang="0">
                  <a:pos x="551" y="7"/>
                </a:cxn>
                <a:cxn ang="0">
                  <a:pos x="558" y="21"/>
                </a:cxn>
                <a:cxn ang="0">
                  <a:pos x="558" y="28"/>
                </a:cxn>
                <a:cxn ang="0">
                  <a:pos x="558" y="42"/>
                </a:cxn>
                <a:cxn ang="0">
                  <a:pos x="558" y="55"/>
                </a:cxn>
                <a:cxn ang="0">
                  <a:pos x="558" y="511"/>
                </a:cxn>
                <a:cxn ang="0">
                  <a:pos x="1002" y="511"/>
                </a:cxn>
                <a:cxn ang="0">
                  <a:pos x="1016" y="511"/>
                </a:cxn>
                <a:cxn ang="0">
                  <a:pos x="1029" y="511"/>
                </a:cxn>
                <a:cxn ang="0">
                  <a:pos x="1043" y="511"/>
                </a:cxn>
                <a:cxn ang="0">
                  <a:pos x="1049" y="517"/>
                </a:cxn>
                <a:cxn ang="0">
                  <a:pos x="1056" y="531"/>
                </a:cxn>
                <a:cxn ang="0">
                  <a:pos x="1056" y="545"/>
                </a:cxn>
                <a:cxn ang="0">
                  <a:pos x="1056" y="559"/>
                </a:cxn>
                <a:cxn ang="0">
                  <a:pos x="1049" y="566"/>
                </a:cxn>
                <a:cxn ang="0">
                  <a:pos x="1043" y="573"/>
                </a:cxn>
                <a:cxn ang="0">
                  <a:pos x="1029" y="573"/>
                </a:cxn>
                <a:cxn ang="0">
                  <a:pos x="1016" y="573"/>
                </a:cxn>
                <a:cxn ang="0">
                  <a:pos x="1002" y="573"/>
                </a:cxn>
                <a:cxn ang="0">
                  <a:pos x="558" y="573"/>
                </a:cxn>
                <a:cxn ang="0">
                  <a:pos x="558" y="1035"/>
                </a:cxn>
                <a:cxn ang="0">
                  <a:pos x="558" y="1042"/>
                </a:cxn>
                <a:cxn ang="0">
                  <a:pos x="558" y="1055"/>
                </a:cxn>
                <a:cxn ang="0">
                  <a:pos x="558" y="1069"/>
                </a:cxn>
                <a:cxn ang="0">
                  <a:pos x="551" y="1076"/>
                </a:cxn>
                <a:cxn ang="0">
                  <a:pos x="545" y="1083"/>
                </a:cxn>
                <a:cxn ang="0">
                  <a:pos x="531" y="1083"/>
                </a:cxn>
                <a:cxn ang="0">
                  <a:pos x="518" y="1083"/>
                </a:cxn>
                <a:cxn ang="0">
                  <a:pos x="511" y="1076"/>
                </a:cxn>
                <a:cxn ang="0">
                  <a:pos x="504" y="1069"/>
                </a:cxn>
                <a:cxn ang="0">
                  <a:pos x="498" y="1055"/>
                </a:cxn>
                <a:cxn ang="0">
                  <a:pos x="498" y="1042"/>
                </a:cxn>
                <a:cxn ang="0">
                  <a:pos x="498" y="1035"/>
                </a:cxn>
                <a:cxn ang="0">
                  <a:pos x="498" y="573"/>
                </a:cxn>
                <a:cxn ang="0">
                  <a:pos x="53" y="573"/>
                </a:cxn>
                <a:cxn ang="0">
                  <a:pos x="40" y="573"/>
                </a:cxn>
                <a:cxn ang="0">
                  <a:pos x="33" y="573"/>
                </a:cxn>
                <a:cxn ang="0">
                  <a:pos x="20" y="573"/>
                </a:cxn>
                <a:cxn ang="0">
                  <a:pos x="13" y="566"/>
                </a:cxn>
                <a:cxn ang="0">
                  <a:pos x="6" y="559"/>
                </a:cxn>
                <a:cxn ang="0">
                  <a:pos x="0" y="545"/>
                </a:cxn>
                <a:cxn ang="0">
                  <a:pos x="6" y="531"/>
                </a:cxn>
                <a:cxn ang="0">
                  <a:pos x="13" y="517"/>
                </a:cxn>
                <a:cxn ang="0">
                  <a:pos x="20" y="511"/>
                </a:cxn>
                <a:cxn ang="0">
                  <a:pos x="33" y="511"/>
                </a:cxn>
                <a:cxn ang="0">
                  <a:pos x="40" y="511"/>
                </a:cxn>
                <a:cxn ang="0">
                  <a:pos x="53" y="511"/>
                </a:cxn>
                <a:cxn ang="0">
                  <a:pos x="498" y="511"/>
                </a:cxn>
                <a:cxn ang="0">
                  <a:pos x="498" y="55"/>
                </a:cxn>
                <a:cxn ang="0">
                  <a:pos x="498" y="42"/>
                </a:cxn>
                <a:cxn ang="0">
                  <a:pos x="498" y="28"/>
                </a:cxn>
                <a:cxn ang="0">
                  <a:pos x="504" y="21"/>
                </a:cxn>
                <a:cxn ang="0">
                  <a:pos x="511" y="7"/>
                </a:cxn>
                <a:cxn ang="0">
                  <a:pos x="518" y="0"/>
                </a:cxn>
                <a:cxn ang="0">
                  <a:pos x="531" y="0"/>
                </a:cxn>
              </a:cxnLst>
              <a:rect l="0" t="0" r="r" b="b"/>
              <a:pathLst>
                <a:path w="1056" h="1083">
                  <a:moveTo>
                    <a:pt x="531" y="0"/>
                  </a:moveTo>
                  <a:lnTo>
                    <a:pt x="545" y="0"/>
                  </a:lnTo>
                  <a:lnTo>
                    <a:pt x="551" y="7"/>
                  </a:lnTo>
                  <a:lnTo>
                    <a:pt x="558" y="21"/>
                  </a:lnTo>
                  <a:lnTo>
                    <a:pt x="558" y="28"/>
                  </a:lnTo>
                  <a:lnTo>
                    <a:pt x="558" y="42"/>
                  </a:lnTo>
                  <a:lnTo>
                    <a:pt x="558" y="55"/>
                  </a:lnTo>
                  <a:lnTo>
                    <a:pt x="558" y="511"/>
                  </a:lnTo>
                  <a:lnTo>
                    <a:pt x="1002" y="511"/>
                  </a:lnTo>
                  <a:lnTo>
                    <a:pt x="1016" y="511"/>
                  </a:lnTo>
                  <a:lnTo>
                    <a:pt x="1029" y="511"/>
                  </a:lnTo>
                  <a:lnTo>
                    <a:pt x="1043" y="511"/>
                  </a:lnTo>
                  <a:lnTo>
                    <a:pt x="1049" y="517"/>
                  </a:lnTo>
                  <a:lnTo>
                    <a:pt x="1056" y="531"/>
                  </a:lnTo>
                  <a:lnTo>
                    <a:pt x="1056" y="545"/>
                  </a:lnTo>
                  <a:lnTo>
                    <a:pt x="1056" y="559"/>
                  </a:lnTo>
                  <a:lnTo>
                    <a:pt x="1049" y="566"/>
                  </a:lnTo>
                  <a:lnTo>
                    <a:pt x="1043" y="573"/>
                  </a:lnTo>
                  <a:lnTo>
                    <a:pt x="1029" y="573"/>
                  </a:lnTo>
                  <a:lnTo>
                    <a:pt x="1016" y="573"/>
                  </a:lnTo>
                  <a:lnTo>
                    <a:pt x="1002" y="573"/>
                  </a:lnTo>
                  <a:lnTo>
                    <a:pt x="558" y="573"/>
                  </a:lnTo>
                  <a:lnTo>
                    <a:pt x="558" y="1035"/>
                  </a:lnTo>
                  <a:lnTo>
                    <a:pt x="558" y="1042"/>
                  </a:lnTo>
                  <a:lnTo>
                    <a:pt x="558" y="1055"/>
                  </a:lnTo>
                  <a:lnTo>
                    <a:pt x="558" y="1069"/>
                  </a:lnTo>
                  <a:lnTo>
                    <a:pt x="551" y="1076"/>
                  </a:lnTo>
                  <a:lnTo>
                    <a:pt x="545" y="1083"/>
                  </a:lnTo>
                  <a:lnTo>
                    <a:pt x="531" y="1083"/>
                  </a:lnTo>
                  <a:lnTo>
                    <a:pt x="518" y="1083"/>
                  </a:lnTo>
                  <a:lnTo>
                    <a:pt x="511" y="1076"/>
                  </a:lnTo>
                  <a:lnTo>
                    <a:pt x="504" y="1069"/>
                  </a:lnTo>
                  <a:lnTo>
                    <a:pt x="498" y="1055"/>
                  </a:lnTo>
                  <a:lnTo>
                    <a:pt x="498" y="1042"/>
                  </a:lnTo>
                  <a:lnTo>
                    <a:pt x="498" y="1035"/>
                  </a:lnTo>
                  <a:lnTo>
                    <a:pt x="498" y="573"/>
                  </a:lnTo>
                  <a:lnTo>
                    <a:pt x="53" y="573"/>
                  </a:lnTo>
                  <a:lnTo>
                    <a:pt x="40" y="573"/>
                  </a:lnTo>
                  <a:lnTo>
                    <a:pt x="33" y="573"/>
                  </a:lnTo>
                  <a:lnTo>
                    <a:pt x="20" y="573"/>
                  </a:lnTo>
                  <a:lnTo>
                    <a:pt x="13" y="566"/>
                  </a:lnTo>
                  <a:lnTo>
                    <a:pt x="6" y="559"/>
                  </a:lnTo>
                  <a:lnTo>
                    <a:pt x="0" y="545"/>
                  </a:lnTo>
                  <a:lnTo>
                    <a:pt x="6" y="531"/>
                  </a:lnTo>
                  <a:lnTo>
                    <a:pt x="13" y="517"/>
                  </a:lnTo>
                  <a:lnTo>
                    <a:pt x="20" y="511"/>
                  </a:lnTo>
                  <a:lnTo>
                    <a:pt x="33" y="511"/>
                  </a:lnTo>
                  <a:lnTo>
                    <a:pt x="40" y="511"/>
                  </a:lnTo>
                  <a:lnTo>
                    <a:pt x="53" y="511"/>
                  </a:lnTo>
                  <a:lnTo>
                    <a:pt x="498" y="511"/>
                  </a:lnTo>
                  <a:lnTo>
                    <a:pt x="498" y="55"/>
                  </a:lnTo>
                  <a:lnTo>
                    <a:pt x="498" y="42"/>
                  </a:lnTo>
                  <a:lnTo>
                    <a:pt x="498" y="28"/>
                  </a:lnTo>
                  <a:lnTo>
                    <a:pt x="504" y="21"/>
                  </a:lnTo>
                  <a:lnTo>
                    <a:pt x="511" y="7"/>
                  </a:lnTo>
                  <a:lnTo>
                    <a:pt x="518" y="0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14735" y="4049"/>
              <a:ext cx="862" cy="1076"/>
            </a:xfrm>
            <a:custGeom>
              <a:avLst/>
              <a:gdLst/>
              <a:ahLst/>
              <a:cxnLst>
                <a:cxn ang="0">
                  <a:pos x="317" y="7"/>
                </a:cxn>
                <a:cxn ang="0">
                  <a:pos x="344" y="27"/>
                </a:cxn>
                <a:cxn ang="0">
                  <a:pos x="344" y="55"/>
                </a:cxn>
                <a:cxn ang="0">
                  <a:pos x="337" y="89"/>
                </a:cxn>
                <a:cxn ang="0">
                  <a:pos x="330" y="131"/>
                </a:cxn>
                <a:cxn ang="0">
                  <a:pos x="323" y="152"/>
                </a:cxn>
                <a:cxn ang="0">
                  <a:pos x="243" y="489"/>
                </a:cxn>
                <a:cxn ang="0">
                  <a:pos x="243" y="621"/>
                </a:cxn>
                <a:cxn ang="0">
                  <a:pos x="303" y="696"/>
                </a:cxn>
                <a:cxn ang="0">
                  <a:pos x="424" y="689"/>
                </a:cxn>
                <a:cxn ang="0">
                  <a:pos x="518" y="607"/>
                </a:cxn>
                <a:cxn ang="0">
                  <a:pos x="559" y="545"/>
                </a:cxn>
                <a:cxn ang="0">
                  <a:pos x="579" y="455"/>
                </a:cxn>
                <a:cxn ang="0">
                  <a:pos x="673" y="76"/>
                </a:cxn>
                <a:cxn ang="0">
                  <a:pos x="693" y="41"/>
                </a:cxn>
                <a:cxn ang="0">
                  <a:pos x="720" y="21"/>
                </a:cxn>
                <a:cxn ang="0">
                  <a:pos x="734" y="21"/>
                </a:cxn>
                <a:cxn ang="0">
                  <a:pos x="767" y="34"/>
                </a:cxn>
                <a:cxn ang="0">
                  <a:pos x="781" y="62"/>
                </a:cxn>
                <a:cxn ang="0">
                  <a:pos x="774" y="89"/>
                </a:cxn>
                <a:cxn ang="0">
                  <a:pos x="767" y="131"/>
                </a:cxn>
                <a:cxn ang="0">
                  <a:pos x="761" y="172"/>
                </a:cxn>
                <a:cxn ang="0">
                  <a:pos x="747" y="214"/>
                </a:cxn>
                <a:cxn ang="0">
                  <a:pos x="734" y="269"/>
                </a:cxn>
                <a:cxn ang="0">
                  <a:pos x="687" y="462"/>
                </a:cxn>
                <a:cxn ang="0">
                  <a:pos x="660" y="579"/>
                </a:cxn>
                <a:cxn ang="0">
                  <a:pos x="653" y="648"/>
                </a:cxn>
                <a:cxn ang="0">
                  <a:pos x="660" y="676"/>
                </a:cxn>
                <a:cxn ang="0">
                  <a:pos x="687" y="703"/>
                </a:cxn>
                <a:cxn ang="0">
                  <a:pos x="747" y="689"/>
                </a:cxn>
                <a:cxn ang="0">
                  <a:pos x="801" y="579"/>
                </a:cxn>
                <a:cxn ang="0">
                  <a:pos x="828" y="489"/>
                </a:cxn>
                <a:cxn ang="0">
                  <a:pos x="835" y="476"/>
                </a:cxn>
                <a:cxn ang="0">
                  <a:pos x="848" y="476"/>
                </a:cxn>
                <a:cxn ang="0">
                  <a:pos x="862" y="483"/>
                </a:cxn>
                <a:cxn ang="0">
                  <a:pos x="862" y="510"/>
                </a:cxn>
                <a:cxn ang="0">
                  <a:pos x="835" y="600"/>
                </a:cxn>
                <a:cxn ang="0">
                  <a:pos x="788" y="696"/>
                </a:cxn>
                <a:cxn ang="0">
                  <a:pos x="700" y="738"/>
                </a:cxn>
                <a:cxn ang="0">
                  <a:pos x="586" y="683"/>
                </a:cxn>
                <a:cxn ang="0">
                  <a:pos x="525" y="662"/>
                </a:cxn>
                <a:cxn ang="0">
                  <a:pos x="418" y="731"/>
                </a:cxn>
                <a:cxn ang="0">
                  <a:pos x="303" y="738"/>
                </a:cxn>
                <a:cxn ang="0">
                  <a:pos x="189" y="689"/>
                </a:cxn>
                <a:cxn ang="0">
                  <a:pos x="135" y="917"/>
                </a:cxn>
                <a:cxn ang="0">
                  <a:pos x="108" y="1021"/>
                </a:cxn>
                <a:cxn ang="0">
                  <a:pos x="101" y="1041"/>
                </a:cxn>
                <a:cxn ang="0">
                  <a:pos x="81" y="1062"/>
                </a:cxn>
                <a:cxn ang="0">
                  <a:pos x="47" y="1076"/>
                </a:cxn>
                <a:cxn ang="0">
                  <a:pos x="14" y="1062"/>
                </a:cxn>
                <a:cxn ang="0">
                  <a:pos x="0" y="1027"/>
                </a:cxn>
                <a:cxn ang="0">
                  <a:pos x="0" y="1021"/>
                </a:cxn>
                <a:cxn ang="0">
                  <a:pos x="7" y="1000"/>
                </a:cxn>
                <a:cxn ang="0">
                  <a:pos x="243" y="41"/>
                </a:cxn>
                <a:cxn ang="0">
                  <a:pos x="263" y="14"/>
                </a:cxn>
                <a:cxn ang="0">
                  <a:pos x="290" y="7"/>
                </a:cxn>
                <a:cxn ang="0">
                  <a:pos x="303" y="0"/>
                </a:cxn>
              </a:cxnLst>
              <a:rect l="0" t="0" r="r" b="b"/>
              <a:pathLst>
                <a:path w="862" h="1076">
                  <a:moveTo>
                    <a:pt x="303" y="0"/>
                  </a:moveTo>
                  <a:lnTo>
                    <a:pt x="317" y="7"/>
                  </a:lnTo>
                  <a:lnTo>
                    <a:pt x="337" y="14"/>
                  </a:lnTo>
                  <a:lnTo>
                    <a:pt x="344" y="27"/>
                  </a:lnTo>
                  <a:lnTo>
                    <a:pt x="350" y="48"/>
                  </a:lnTo>
                  <a:lnTo>
                    <a:pt x="344" y="55"/>
                  </a:lnTo>
                  <a:lnTo>
                    <a:pt x="344" y="69"/>
                  </a:lnTo>
                  <a:lnTo>
                    <a:pt x="337" y="89"/>
                  </a:lnTo>
                  <a:lnTo>
                    <a:pt x="330" y="110"/>
                  </a:lnTo>
                  <a:lnTo>
                    <a:pt x="330" y="131"/>
                  </a:lnTo>
                  <a:lnTo>
                    <a:pt x="323" y="152"/>
                  </a:lnTo>
                  <a:lnTo>
                    <a:pt x="323" y="152"/>
                  </a:lnTo>
                  <a:lnTo>
                    <a:pt x="256" y="427"/>
                  </a:lnTo>
                  <a:lnTo>
                    <a:pt x="243" y="489"/>
                  </a:lnTo>
                  <a:lnTo>
                    <a:pt x="229" y="565"/>
                  </a:lnTo>
                  <a:lnTo>
                    <a:pt x="243" y="621"/>
                  </a:lnTo>
                  <a:lnTo>
                    <a:pt x="263" y="669"/>
                  </a:lnTo>
                  <a:lnTo>
                    <a:pt x="303" y="696"/>
                  </a:lnTo>
                  <a:lnTo>
                    <a:pt x="350" y="703"/>
                  </a:lnTo>
                  <a:lnTo>
                    <a:pt x="424" y="689"/>
                  </a:lnTo>
                  <a:lnTo>
                    <a:pt x="478" y="648"/>
                  </a:lnTo>
                  <a:lnTo>
                    <a:pt x="518" y="607"/>
                  </a:lnTo>
                  <a:lnTo>
                    <a:pt x="545" y="565"/>
                  </a:lnTo>
                  <a:lnTo>
                    <a:pt x="559" y="545"/>
                  </a:lnTo>
                  <a:lnTo>
                    <a:pt x="566" y="517"/>
                  </a:lnTo>
                  <a:lnTo>
                    <a:pt x="579" y="455"/>
                  </a:lnTo>
                  <a:lnTo>
                    <a:pt x="599" y="379"/>
                  </a:lnTo>
                  <a:lnTo>
                    <a:pt x="673" y="76"/>
                  </a:lnTo>
                  <a:lnTo>
                    <a:pt x="680" y="55"/>
                  </a:lnTo>
                  <a:lnTo>
                    <a:pt x="693" y="41"/>
                  </a:lnTo>
                  <a:lnTo>
                    <a:pt x="707" y="27"/>
                  </a:lnTo>
                  <a:lnTo>
                    <a:pt x="720" y="21"/>
                  </a:lnTo>
                  <a:lnTo>
                    <a:pt x="727" y="21"/>
                  </a:lnTo>
                  <a:lnTo>
                    <a:pt x="734" y="21"/>
                  </a:lnTo>
                  <a:lnTo>
                    <a:pt x="754" y="21"/>
                  </a:lnTo>
                  <a:lnTo>
                    <a:pt x="767" y="34"/>
                  </a:lnTo>
                  <a:lnTo>
                    <a:pt x="781" y="48"/>
                  </a:lnTo>
                  <a:lnTo>
                    <a:pt x="781" y="62"/>
                  </a:lnTo>
                  <a:lnTo>
                    <a:pt x="781" y="76"/>
                  </a:lnTo>
                  <a:lnTo>
                    <a:pt x="774" y="89"/>
                  </a:lnTo>
                  <a:lnTo>
                    <a:pt x="774" y="110"/>
                  </a:lnTo>
                  <a:lnTo>
                    <a:pt x="767" y="131"/>
                  </a:lnTo>
                  <a:lnTo>
                    <a:pt x="761" y="152"/>
                  </a:lnTo>
                  <a:lnTo>
                    <a:pt x="761" y="172"/>
                  </a:lnTo>
                  <a:lnTo>
                    <a:pt x="754" y="193"/>
                  </a:lnTo>
                  <a:lnTo>
                    <a:pt x="747" y="214"/>
                  </a:lnTo>
                  <a:lnTo>
                    <a:pt x="741" y="241"/>
                  </a:lnTo>
                  <a:lnTo>
                    <a:pt x="734" y="269"/>
                  </a:lnTo>
                  <a:lnTo>
                    <a:pt x="734" y="283"/>
                  </a:lnTo>
                  <a:lnTo>
                    <a:pt x="687" y="462"/>
                  </a:lnTo>
                  <a:lnTo>
                    <a:pt x="673" y="524"/>
                  </a:lnTo>
                  <a:lnTo>
                    <a:pt x="660" y="579"/>
                  </a:lnTo>
                  <a:lnTo>
                    <a:pt x="653" y="627"/>
                  </a:lnTo>
                  <a:lnTo>
                    <a:pt x="653" y="648"/>
                  </a:lnTo>
                  <a:lnTo>
                    <a:pt x="660" y="662"/>
                  </a:lnTo>
                  <a:lnTo>
                    <a:pt x="660" y="676"/>
                  </a:lnTo>
                  <a:lnTo>
                    <a:pt x="673" y="689"/>
                  </a:lnTo>
                  <a:lnTo>
                    <a:pt x="687" y="703"/>
                  </a:lnTo>
                  <a:lnTo>
                    <a:pt x="700" y="703"/>
                  </a:lnTo>
                  <a:lnTo>
                    <a:pt x="747" y="689"/>
                  </a:lnTo>
                  <a:lnTo>
                    <a:pt x="774" y="641"/>
                  </a:lnTo>
                  <a:lnTo>
                    <a:pt x="801" y="579"/>
                  </a:lnTo>
                  <a:lnTo>
                    <a:pt x="821" y="503"/>
                  </a:lnTo>
                  <a:lnTo>
                    <a:pt x="828" y="489"/>
                  </a:lnTo>
                  <a:lnTo>
                    <a:pt x="828" y="476"/>
                  </a:lnTo>
                  <a:lnTo>
                    <a:pt x="835" y="476"/>
                  </a:lnTo>
                  <a:lnTo>
                    <a:pt x="848" y="476"/>
                  </a:lnTo>
                  <a:lnTo>
                    <a:pt x="848" y="476"/>
                  </a:lnTo>
                  <a:lnTo>
                    <a:pt x="855" y="476"/>
                  </a:lnTo>
                  <a:lnTo>
                    <a:pt x="862" y="483"/>
                  </a:lnTo>
                  <a:lnTo>
                    <a:pt x="862" y="489"/>
                  </a:lnTo>
                  <a:lnTo>
                    <a:pt x="862" y="510"/>
                  </a:lnTo>
                  <a:lnTo>
                    <a:pt x="848" y="552"/>
                  </a:lnTo>
                  <a:lnTo>
                    <a:pt x="835" y="600"/>
                  </a:lnTo>
                  <a:lnTo>
                    <a:pt x="815" y="648"/>
                  </a:lnTo>
                  <a:lnTo>
                    <a:pt x="788" y="696"/>
                  </a:lnTo>
                  <a:lnTo>
                    <a:pt x="747" y="731"/>
                  </a:lnTo>
                  <a:lnTo>
                    <a:pt x="700" y="738"/>
                  </a:lnTo>
                  <a:lnTo>
                    <a:pt x="633" y="724"/>
                  </a:lnTo>
                  <a:lnTo>
                    <a:pt x="586" y="683"/>
                  </a:lnTo>
                  <a:lnTo>
                    <a:pt x="559" y="621"/>
                  </a:lnTo>
                  <a:lnTo>
                    <a:pt x="525" y="662"/>
                  </a:lnTo>
                  <a:lnTo>
                    <a:pt x="478" y="696"/>
                  </a:lnTo>
                  <a:lnTo>
                    <a:pt x="418" y="731"/>
                  </a:lnTo>
                  <a:lnTo>
                    <a:pt x="344" y="738"/>
                  </a:lnTo>
                  <a:lnTo>
                    <a:pt x="303" y="738"/>
                  </a:lnTo>
                  <a:lnTo>
                    <a:pt x="249" y="724"/>
                  </a:lnTo>
                  <a:lnTo>
                    <a:pt x="189" y="689"/>
                  </a:lnTo>
                  <a:lnTo>
                    <a:pt x="162" y="821"/>
                  </a:lnTo>
                  <a:lnTo>
                    <a:pt x="135" y="917"/>
                  </a:lnTo>
                  <a:lnTo>
                    <a:pt x="121" y="979"/>
                  </a:lnTo>
                  <a:lnTo>
                    <a:pt x="108" y="1021"/>
                  </a:lnTo>
                  <a:lnTo>
                    <a:pt x="101" y="1041"/>
                  </a:lnTo>
                  <a:lnTo>
                    <a:pt x="101" y="1041"/>
                  </a:lnTo>
                  <a:lnTo>
                    <a:pt x="95" y="1055"/>
                  </a:lnTo>
                  <a:lnTo>
                    <a:pt x="81" y="1062"/>
                  </a:lnTo>
                  <a:lnTo>
                    <a:pt x="68" y="1069"/>
                  </a:lnTo>
                  <a:lnTo>
                    <a:pt x="47" y="1076"/>
                  </a:lnTo>
                  <a:lnTo>
                    <a:pt x="27" y="1069"/>
                  </a:lnTo>
                  <a:lnTo>
                    <a:pt x="14" y="1062"/>
                  </a:lnTo>
                  <a:lnTo>
                    <a:pt x="7" y="1048"/>
                  </a:lnTo>
                  <a:lnTo>
                    <a:pt x="0" y="1027"/>
                  </a:lnTo>
                  <a:lnTo>
                    <a:pt x="0" y="1027"/>
                  </a:lnTo>
                  <a:lnTo>
                    <a:pt x="0" y="1021"/>
                  </a:lnTo>
                  <a:lnTo>
                    <a:pt x="7" y="1014"/>
                  </a:lnTo>
                  <a:lnTo>
                    <a:pt x="7" y="1000"/>
                  </a:lnTo>
                  <a:lnTo>
                    <a:pt x="236" y="62"/>
                  </a:lnTo>
                  <a:lnTo>
                    <a:pt x="243" y="41"/>
                  </a:lnTo>
                  <a:lnTo>
                    <a:pt x="256" y="27"/>
                  </a:lnTo>
                  <a:lnTo>
                    <a:pt x="263" y="14"/>
                  </a:lnTo>
                  <a:lnTo>
                    <a:pt x="276" y="7"/>
                  </a:lnTo>
                  <a:lnTo>
                    <a:pt x="290" y="7"/>
                  </a:lnTo>
                  <a:lnTo>
                    <a:pt x="296" y="7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5" name="Freeform 75"/>
            <p:cNvSpPr>
              <a:spLocks/>
            </p:cNvSpPr>
            <p:nvPr/>
          </p:nvSpPr>
          <p:spPr bwMode="auto">
            <a:xfrm>
              <a:off x="15805" y="3552"/>
              <a:ext cx="370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4" y="0"/>
                </a:cxn>
                <a:cxn ang="0">
                  <a:pos x="370" y="7"/>
                </a:cxn>
                <a:cxn ang="0">
                  <a:pos x="370" y="14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64" y="28"/>
                </a:cxn>
                <a:cxn ang="0">
                  <a:pos x="350" y="42"/>
                </a:cxn>
                <a:cxn ang="0">
                  <a:pos x="249" y="173"/>
                </a:cxn>
                <a:cxn ang="0">
                  <a:pos x="175" y="318"/>
                </a:cxn>
                <a:cxn ang="0">
                  <a:pos x="128" y="476"/>
                </a:cxn>
                <a:cxn ang="0">
                  <a:pos x="101" y="642"/>
                </a:cxn>
                <a:cxn ang="0">
                  <a:pos x="95" y="814"/>
                </a:cxn>
                <a:cxn ang="0">
                  <a:pos x="95" y="938"/>
                </a:cxn>
                <a:cxn ang="0">
                  <a:pos x="115" y="1076"/>
                </a:cxn>
                <a:cxn ang="0">
                  <a:pos x="142" y="1207"/>
                </a:cxn>
                <a:cxn ang="0">
                  <a:pos x="189" y="1338"/>
                </a:cxn>
                <a:cxn ang="0">
                  <a:pos x="256" y="1462"/>
                </a:cxn>
                <a:cxn ang="0">
                  <a:pos x="343" y="1573"/>
                </a:cxn>
                <a:cxn ang="0">
                  <a:pos x="357" y="1586"/>
                </a:cxn>
                <a:cxn ang="0">
                  <a:pos x="364" y="1593"/>
                </a:cxn>
                <a:cxn ang="0">
                  <a:pos x="370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21"/>
                </a:cxn>
                <a:cxn ang="0">
                  <a:pos x="364" y="1621"/>
                </a:cxn>
                <a:cxn ang="0">
                  <a:pos x="350" y="1628"/>
                </a:cxn>
                <a:cxn ang="0">
                  <a:pos x="337" y="1614"/>
                </a:cxn>
                <a:cxn ang="0">
                  <a:pos x="303" y="1593"/>
                </a:cxn>
                <a:cxn ang="0">
                  <a:pos x="256" y="1545"/>
                </a:cxn>
                <a:cxn ang="0">
                  <a:pos x="209" y="1490"/>
                </a:cxn>
                <a:cxn ang="0">
                  <a:pos x="155" y="1414"/>
                </a:cxn>
                <a:cxn ang="0">
                  <a:pos x="108" y="1318"/>
                </a:cxn>
                <a:cxn ang="0">
                  <a:pos x="54" y="1180"/>
                </a:cxn>
                <a:cxn ang="0">
                  <a:pos x="20" y="1049"/>
                </a:cxn>
                <a:cxn ang="0">
                  <a:pos x="7" y="918"/>
                </a:cxn>
                <a:cxn ang="0">
                  <a:pos x="0" y="814"/>
                </a:cxn>
                <a:cxn ang="0">
                  <a:pos x="7" y="662"/>
                </a:cxn>
                <a:cxn ang="0">
                  <a:pos x="41" y="497"/>
                </a:cxn>
                <a:cxn ang="0">
                  <a:pos x="101" y="318"/>
                </a:cxn>
                <a:cxn ang="0">
                  <a:pos x="148" y="221"/>
                </a:cxn>
                <a:cxn ang="0">
                  <a:pos x="202" y="138"/>
                </a:cxn>
                <a:cxn ang="0">
                  <a:pos x="256" y="76"/>
                </a:cxn>
                <a:cxn ang="0">
                  <a:pos x="303" y="35"/>
                </a:cxn>
                <a:cxn ang="0">
                  <a:pos x="337" y="7"/>
                </a:cxn>
                <a:cxn ang="0">
                  <a:pos x="350" y="0"/>
                </a:cxn>
              </a:cxnLst>
              <a:rect l="0" t="0" r="r" b="b"/>
              <a:pathLst>
                <a:path w="370" h="1628">
                  <a:moveTo>
                    <a:pt x="350" y="0"/>
                  </a:moveTo>
                  <a:lnTo>
                    <a:pt x="364" y="0"/>
                  </a:lnTo>
                  <a:lnTo>
                    <a:pt x="370" y="7"/>
                  </a:lnTo>
                  <a:lnTo>
                    <a:pt x="370" y="14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4" y="28"/>
                  </a:lnTo>
                  <a:lnTo>
                    <a:pt x="350" y="42"/>
                  </a:lnTo>
                  <a:lnTo>
                    <a:pt x="249" y="173"/>
                  </a:lnTo>
                  <a:lnTo>
                    <a:pt x="175" y="318"/>
                  </a:lnTo>
                  <a:lnTo>
                    <a:pt x="128" y="476"/>
                  </a:lnTo>
                  <a:lnTo>
                    <a:pt x="101" y="642"/>
                  </a:lnTo>
                  <a:lnTo>
                    <a:pt x="95" y="814"/>
                  </a:lnTo>
                  <a:lnTo>
                    <a:pt x="95" y="938"/>
                  </a:lnTo>
                  <a:lnTo>
                    <a:pt x="115" y="1076"/>
                  </a:lnTo>
                  <a:lnTo>
                    <a:pt x="142" y="1207"/>
                  </a:lnTo>
                  <a:lnTo>
                    <a:pt x="189" y="1338"/>
                  </a:lnTo>
                  <a:lnTo>
                    <a:pt x="256" y="1462"/>
                  </a:lnTo>
                  <a:lnTo>
                    <a:pt x="343" y="1573"/>
                  </a:lnTo>
                  <a:lnTo>
                    <a:pt x="357" y="1586"/>
                  </a:lnTo>
                  <a:lnTo>
                    <a:pt x="364" y="1593"/>
                  </a:lnTo>
                  <a:lnTo>
                    <a:pt x="370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21"/>
                  </a:lnTo>
                  <a:lnTo>
                    <a:pt x="364" y="1621"/>
                  </a:lnTo>
                  <a:lnTo>
                    <a:pt x="350" y="1628"/>
                  </a:lnTo>
                  <a:lnTo>
                    <a:pt x="337" y="1614"/>
                  </a:lnTo>
                  <a:lnTo>
                    <a:pt x="303" y="1593"/>
                  </a:lnTo>
                  <a:lnTo>
                    <a:pt x="256" y="1545"/>
                  </a:lnTo>
                  <a:lnTo>
                    <a:pt x="209" y="1490"/>
                  </a:lnTo>
                  <a:lnTo>
                    <a:pt x="155" y="1414"/>
                  </a:lnTo>
                  <a:lnTo>
                    <a:pt x="108" y="1318"/>
                  </a:lnTo>
                  <a:lnTo>
                    <a:pt x="54" y="1180"/>
                  </a:lnTo>
                  <a:lnTo>
                    <a:pt x="20" y="1049"/>
                  </a:lnTo>
                  <a:lnTo>
                    <a:pt x="7" y="918"/>
                  </a:lnTo>
                  <a:lnTo>
                    <a:pt x="0" y="814"/>
                  </a:lnTo>
                  <a:lnTo>
                    <a:pt x="7" y="662"/>
                  </a:lnTo>
                  <a:lnTo>
                    <a:pt x="41" y="497"/>
                  </a:lnTo>
                  <a:lnTo>
                    <a:pt x="101" y="318"/>
                  </a:lnTo>
                  <a:lnTo>
                    <a:pt x="148" y="221"/>
                  </a:lnTo>
                  <a:lnTo>
                    <a:pt x="202" y="138"/>
                  </a:lnTo>
                  <a:lnTo>
                    <a:pt x="256" y="76"/>
                  </a:lnTo>
                  <a:lnTo>
                    <a:pt x="303" y="35"/>
                  </a:lnTo>
                  <a:lnTo>
                    <a:pt x="337" y="7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6" name="Freeform 76"/>
            <p:cNvSpPr>
              <a:spLocks noEditPoints="1"/>
            </p:cNvSpPr>
            <p:nvPr/>
          </p:nvSpPr>
          <p:spPr bwMode="auto">
            <a:xfrm>
              <a:off x="16323" y="4049"/>
              <a:ext cx="727" cy="738"/>
            </a:xfrm>
            <a:custGeom>
              <a:avLst/>
              <a:gdLst/>
              <a:ahLst/>
              <a:cxnLst>
                <a:cxn ang="0">
                  <a:pos x="323" y="55"/>
                </a:cxn>
                <a:cxn ang="0">
                  <a:pos x="202" y="193"/>
                </a:cxn>
                <a:cxn ang="0">
                  <a:pos x="155" y="331"/>
                </a:cxn>
                <a:cxn ang="0">
                  <a:pos x="122" y="489"/>
                </a:cxn>
                <a:cxn ang="0">
                  <a:pos x="122" y="600"/>
                </a:cxn>
                <a:cxn ang="0">
                  <a:pos x="169" y="689"/>
                </a:cxn>
                <a:cxn ang="0">
                  <a:pos x="270" y="696"/>
                </a:cxn>
                <a:cxn ang="0">
                  <a:pos x="397" y="586"/>
                </a:cxn>
                <a:cxn ang="0">
                  <a:pos x="418" y="565"/>
                </a:cxn>
                <a:cxn ang="0">
                  <a:pos x="424" y="545"/>
                </a:cxn>
                <a:cxn ang="0">
                  <a:pos x="505" y="214"/>
                </a:cxn>
                <a:cxn ang="0">
                  <a:pos x="512" y="179"/>
                </a:cxn>
                <a:cxn ang="0">
                  <a:pos x="498" y="124"/>
                </a:cxn>
                <a:cxn ang="0">
                  <a:pos x="438" y="55"/>
                </a:cxn>
                <a:cxn ang="0">
                  <a:pos x="384" y="0"/>
                </a:cxn>
                <a:cxn ang="0">
                  <a:pos x="498" y="55"/>
                </a:cxn>
                <a:cxn ang="0">
                  <a:pos x="539" y="89"/>
                </a:cxn>
                <a:cxn ang="0">
                  <a:pos x="559" y="48"/>
                </a:cxn>
                <a:cxn ang="0">
                  <a:pos x="599" y="34"/>
                </a:cxn>
                <a:cxn ang="0">
                  <a:pos x="633" y="48"/>
                </a:cxn>
                <a:cxn ang="0">
                  <a:pos x="646" y="83"/>
                </a:cxn>
                <a:cxn ang="0">
                  <a:pos x="646" y="89"/>
                </a:cxn>
                <a:cxn ang="0">
                  <a:pos x="640" y="110"/>
                </a:cxn>
                <a:cxn ang="0">
                  <a:pos x="572" y="358"/>
                </a:cxn>
                <a:cxn ang="0">
                  <a:pos x="552" y="455"/>
                </a:cxn>
                <a:cxn ang="0">
                  <a:pos x="525" y="565"/>
                </a:cxn>
                <a:cxn ang="0">
                  <a:pos x="519" y="627"/>
                </a:cxn>
                <a:cxn ang="0">
                  <a:pos x="525" y="662"/>
                </a:cxn>
                <a:cxn ang="0">
                  <a:pos x="539" y="689"/>
                </a:cxn>
                <a:cxn ang="0">
                  <a:pos x="566" y="703"/>
                </a:cxn>
                <a:cxn ang="0">
                  <a:pos x="640" y="641"/>
                </a:cxn>
                <a:cxn ang="0">
                  <a:pos x="687" y="503"/>
                </a:cxn>
                <a:cxn ang="0">
                  <a:pos x="700" y="476"/>
                </a:cxn>
                <a:cxn ang="0">
                  <a:pos x="714" y="476"/>
                </a:cxn>
                <a:cxn ang="0">
                  <a:pos x="727" y="483"/>
                </a:cxn>
                <a:cxn ang="0">
                  <a:pos x="727" y="510"/>
                </a:cxn>
                <a:cxn ang="0">
                  <a:pos x="700" y="600"/>
                </a:cxn>
                <a:cxn ang="0">
                  <a:pos x="653" y="696"/>
                </a:cxn>
                <a:cxn ang="0">
                  <a:pos x="566" y="738"/>
                </a:cxn>
                <a:cxn ang="0">
                  <a:pos x="445" y="683"/>
                </a:cxn>
                <a:cxn ang="0">
                  <a:pos x="350" y="683"/>
                </a:cxn>
                <a:cxn ang="0">
                  <a:pos x="249" y="738"/>
                </a:cxn>
                <a:cxn ang="0">
                  <a:pos x="128" y="724"/>
                </a:cxn>
                <a:cxn ang="0">
                  <a:pos x="14" y="586"/>
                </a:cxn>
                <a:cxn ang="0">
                  <a:pos x="14" y="358"/>
                </a:cxn>
                <a:cxn ang="0">
                  <a:pos x="122" y="152"/>
                </a:cxn>
                <a:cxn ang="0">
                  <a:pos x="290" y="21"/>
                </a:cxn>
              </a:cxnLst>
              <a:rect l="0" t="0" r="r" b="b"/>
              <a:pathLst>
                <a:path w="727" h="738">
                  <a:moveTo>
                    <a:pt x="391" y="41"/>
                  </a:moveTo>
                  <a:lnTo>
                    <a:pt x="323" y="55"/>
                  </a:lnTo>
                  <a:lnTo>
                    <a:pt x="256" y="110"/>
                  </a:lnTo>
                  <a:lnTo>
                    <a:pt x="202" y="193"/>
                  </a:lnTo>
                  <a:lnTo>
                    <a:pt x="182" y="255"/>
                  </a:lnTo>
                  <a:lnTo>
                    <a:pt x="155" y="331"/>
                  </a:lnTo>
                  <a:lnTo>
                    <a:pt x="135" y="414"/>
                  </a:lnTo>
                  <a:lnTo>
                    <a:pt x="122" y="489"/>
                  </a:lnTo>
                  <a:lnTo>
                    <a:pt x="115" y="552"/>
                  </a:lnTo>
                  <a:lnTo>
                    <a:pt x="122" y="600"/>
                  </a:lnTo>
                  <a:lnTo>
                    <a:pt x="135" y="648"/>
                  </a:lnTo>
                  <a:lnTo>
                    <a:pt x="169" y="689"/>
                  </a:lnTo>
                  <a:lnTo>
                    <a:pt x="216" y="703"/>
                  </a:lnTo>
                  <a:lnTo>
                    <a:pt x="270" y="696"/>
                  </a:lnTo>
                  <a:lnTo>
                    <a:pt x="330" y="662"/>
                  </a:lnTo>
                  <a:lnTo>
                    <a:pt x="397" y="586"/>
                  </a:lnTo>
                  <a:lnTo>
                    <a:pt x="411" y="572"/>
                  </a:lnTo>
                  <a:lnTo>
                    <a:pt x="418" y="565"/>
                  </a:lnTo>
                  <a:lnTo>
                    <a:pt x="418" y="552"/>
                  </a:lnTo>
                  <a:lnTo>
                    <a:pt x="424" y="545"/>
                  </a:lnTo>
                  <a:lnTo>
                    <a:pt x="431" y="524"/>
                  </a:lnTo>
                  <a:lnTo>
                    <a:pt x="505" y="214"/>
                  </a:lnTo>
                  <a:lnTo>
                    <a:pt x="512" y="200"/>
                  </a:lnTo>
                  <a:lnTo>
                    <a:pt x="512" y="179"/>
                  </a:lnTo>
                  <a:lnTo>
                    <a:pt x="512" y="165"/>
                  </a:lnTo>
                  <a:lnTo>
                    <a:pt x="498" y="124"/>
                  </a:lnTo>
                  <a:lnTo>
                    <a:pt x="478" y="89"/>
                  </a:lnTo>
                  <a:lnTo>
                    <a:pt x="438" y="55"/>
                  </a:lnTo>
                  <a:lnTo>
                    <a:pt x="391" y="41"/>
                  </a:lnTo>
                  <a:close/>
                  <a:moveTo>
                    <a:pt x="384" y="0"/>
                  </a:moveTo>
                  <a:lnTo>
                    <a:pt x="451" y="14"/>
                  </a:lnTo>
                  <a:lnTo>
                    <a:pt x="498" y="55"/>
                  </a:lnTo>
                  <a:lnTo>
                    <a:pt x="532" y="110"/>
                  </a:lnTo>
                  <a:lnTo>
                    <a:pt x="539" y="89"/>
                  </a:lnTo>
                  <a:lnTo>
                    <a:pt x="546" y="69"/>
                  </a:lnTo>
                  <a:lnTo>
                    <a:pt x="559" y="48"/>
                  </a:lnTo>
                  <a:lnTo>
                    <a:pt x="579" y="41"/>
                  </a:lnTo>
                  <a:lnTo>
                    <a:pt x="599" y="34"/>
                  </a:lnTo>
                  <a:lnTo>
                    <a:pt x="620" y="41"/>
                  </a:lnTo>
                  <a:lnTo>
                    <a:pt x="633" y="48"/>
                  </a:lnTo>
                  <a:lnTo>
                    <a:pt x="640" y="62"/>
                  </a:lnTo>
                  <a:lnTo>
                    <a:pt x="646" y="83"/>
                  </a:lnTo>
                  <a:lnTo>
                    <a:pt x="646" y="83"/>
                  </a:lnTo>
                  <a:lnTo>
                    <a:pt x="646" y="89"/>
                  </a:lnTo>
                  <a:lnTo>
                    <a:pt x="640" y="96"/>
                  </a:lnTo>
                  <a:lnTo>
                    <a:pt x="640" y="110"/>
                  </a:lnTo>
                  <a:lnTo>
                    <a:pt x="633" y="131"/>
                  </a:lnTo>
                  <a:lnTo>
                    <a:pt x="572" y="358"/>
                  </a:lnTo>
                  <a:lnTo>
                    <a:pt x="566" y="414"/>
                  </a:lnTo>
                  <a:lnTo>
                    <a:pt x="552" y="455"/>
                  </a:lnTo>
                  <a:lnTo>
                    <a:pt x="539" y="510"/>
                  </a:lnTo>
                  <a:lnTo>
                    <a:pt x="525" y="565"/>
                  </a:lnTo>
                  <a:lnTo>
                    <a:pt x="519" y="600"/>
                  </a:lnTo>
                  <a:lnTo>
                    <a:pt x="519" y="627"/>
                  </a:lnTo>
                  <a:lnTo>
                    <a:pt x="519" y="648"/>
                  </a:lnTo>
                  <a:lnTo>
                    <a:pt x="525" y="662"/>
                  </a:lnTo>
                  <a:lnTo>
                    <a:pt x="525" y="676"/>
                  </a:lnTo>
                  <a:lnTo>
                    <a:pt x="539" y="689"/>
                  </a:lnTo>
                  <a:lnTo>
                    <a:pt x="552" y="703"/>
                  </a:lnTo>
                  <a:lnTo>
                    <a:pt x="566" y="703"/>
                  </a:lnTo>
                  <a:lnTo>
                    <a:pt x="613" y="689"/>
                  </a:lnTo>
                  <a:lnTo>
                    <a:pt x="640" y="641"/>
                  </a:lnTo>
                  <a:lnTo>
                    <a:pt x="667" y="579"/>
                  </a:lnTo>
                  <a:lnTo>
                    <a:pt x="687" y="503"/>
                  </a:lnTo>
                  <a:lnTo>
                    <a:pt x="694" y="483"/>
                  </a:lnTo>
                  <a:lnTo>
                    <a:pt x="700" y="476"/>
                  </a:lnTo>
                  <a:lnTo>
                    <a:pt x="707" y="476"/>
                  </a:lnTo>
                  <a:lnTo>
                    <a:pt x="714" y="476"/>
                  </a:lnTo>
                  <a:lnTo>
                    <a:pt x="720" y="476"/>
                  </a:lnTo>
                  <a:lnTo>
                    <a:pt x="727" y="483"/>
                  </a:lnTo>
                  <a:lnTo>
                    <a:pt x="727" y="489"/>
                  </a:lnTo>
                  <a:lnTo>
                    <a:pt x="727" y="510"/>
                  </a:lnTo>
                  <a:lnTo>
                    <a:pt x="714" y="552"/>
                  </a:lnTo>
                  <a:lnTo>
                    <a:pt x="700" y="600"/>
                  </a:lnTo>
                  <a:lnTo>
                    <a:pt x="680" y="648"/>
                  </a:lnTo>
                  <a:lnTo>
                    <a:pt x="653" y="696"/>
                  </a:lnTo>
                  <a:lnTo>
                    <a:pt x="613" y="731"/>
                  </a:lnTo>
                  <a:lnTo>
                    <a:pt x="566" y="738"/>
                  </a:lnTo>
                  <a:lnTo>
                    <a:pt x="498" y="724"/>
                  </a:lnTo>
                  <a:lnTo>
                    <a:pt x="445" y="683"/>
                  </a:lnTo>
                  <a:lnTo>
                    <a:pt x="418" y="614"/>
                  </a:lnTo>
                  <a:lnTo>
                    <a:pt x="350" y="683"/>
                  </a:lnTo>
                  <a:lnTo>
                    <a:pt x="297" y="724"/>
                  </a:lnTo>
                  <a:lnTo>
                    <a:pt x="249" y="738"/>
                  </a:lnTo>
                  <a:lnTo>
                    <a:pt x="216" y="738"/>
                  </a:lnTo>
                  <a:lnTo>
                    <a:pt x="128" y="724"/>
                  </a:lnTo>
                  <a:lnTo>
                    <a:pt x="61" y="669"/>
                  </a:lnTo>
                  <a:lnTo>
                    <a:pt x="14" y="586"/>
                  </a:lnTo>
                  <a:lnTo>
                    <a:pt x="0" y="476"/>
                  </a:lnTo>
                  <a:lnTo>
                    <a:pt x="14" y="358"/>
                  </a:lnTo>
                  <a:lnTo>
                    <a:pt x="61" y="248"/>
                  </a:lnTo>
                  <a:lnTo>
                    <a:pt x="122" y="152"/>
                  </a:lnTo>
                  <a:lnTo>
                    <a:pt x="202" y="76"/>
                  </a:lnTo>
                  <a:lnTo>
                    <a:pt x="290" y="21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7" name="Freeform 77"/>
            <p:cNvSpPr>
              <a:spLocks/>
            </p:cNvSpPr>
            <p:nvPr/>
          </p:nvSpPr>
          <p:spPr bwMode="auto">
            <a:xfrm>
              <a:off x="17245" y="4601"/>
              <a:ext cx="182" cy="482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1" y="6"/>
                </a:cxn>
                <a:cxn ang="0">
                  <a:pos x="155" y="41"/>
                </a:cxn>
                <a:cxn ang="0">
                  <a:pos x="175" y="96"/>
                </a:cxn>
                <a:cxn ang="0">
                  <a:pos x="182" y="165"/>
                </a:cxn>
                <a:cxn ang="0">
                  <a:pos x="182" y="165"/>
                </a:cxn>
                <a:cxn ang="0">
                  <a:pos x="175" y="255"/>
                </a:cxn>
                <a:cxn ang="0">
                  <a:pos x="148" y="337"/>
                </a:cxn>
                <a:cxn ang="0">
                  <a:pos x="115" y="400"/>
                </a:cxn>
                <a:cxn ang="0">
                  <a:pos x="81" y="448"/>
                </a:cxn>
                <a:cxn ang="0">
                  <a:pos x="54" y="475"/>
                </a:cxn>
                <a:cxn ang="0">
                  <a:pos x="34" y="482"/>
                </a:cxn>
                <a:cxn ang="0">
                  <a:pos x="27" y="482"/>
                </a:cxn>
                <a:cxn ang="0">
                  <a:pos x="27" y="475"/>
                </a:cxn>
                <a:cxn ang="0">
                  <a:pos x="21" y="469"/>
                </a:cxn>
                <a:cxn ang="0">
                  <a:pos x="21" y="462"/>
                </a:cxn>
                <a:cxn ang="0">
                  <a:pos x="27" y="462"/>
                </a:cxn>
                <a:cxn ang="0">
                  <a:pos x="27" y="455"/>
                </a:cxn>
                <a:cxn ang="0">
                  <a:pos x="41" y="441"/>
                </a:cxn>
                <a:cxn ang="0">
                  <a:pos x="88" y="372"/>
                </a:cxn>
                <a:cxn ang="0">
                  <a:pos x="128" y="282"/>
                </a:cxn>
                <a:cxn ang="0">
                  <a:pos x="148" y="165"/>
                </a:cxn>
                <a:cxn ang="0">
                  <a:pos x="148" y="151"/>
                </a:cxn>
                <a:cxn ang="0">
                  <a:pos x="148" y="144"/>
                </a:cxn>
                <a:cxn ang="0">
                  <a:pos x="148" y="144"/>
                </a:cxn>
                <a:cxn ang="0">
                  <a:pos x="142" y="144"/>
                </a:cxn>
                <a:cxn ang="0">
                  <a:pos x="142" y="144"/>
                </a:cxn>
                <a:cxn ang="0">
                  <a:pos x="142" y="144"/>
                </a:cxn>
                <a:cxn ang="0">
                  <a:pos x="135" y="151"/>
                </a:cxn>
                <a:cxn ang="0">
                  <a:pos x="121" y="158"/>
                </a:cxn>
                <a:cxn ang="0">
                  <a:pos x="101" y="165"/>
                </a:cxn>
                <a:cxn ang="0">
                  <a:pos x="81" y="172"/>
                </a:cxn>
                <a:cxn ang="0">
                  <a:pos x="54" y="165"/>
                </a:cxn>
                <a:cxn ang="0">
                  <a:pos x="34" y="158"/>
                </a:cxn>
                <a:cxn ang="0">
                  <a:pos x="21" y="144"/>
                </a:cxn>
                <a:cxn ang="0">
                  <a:pos x="7" y="124"/>
                </a:cxn>
                <a:cxn ang="0">
                  <a:pos x="0" y="103"/>
                </a:cxn>
                <a:cxn ang="0">
                  <a:pos x="0" y="82"/>
                </a:cxn>
                <a:cxn ang="0">
                  <a:pos x="0" y="62"/>
                </a:cxn>
                <a:cxn ang="0">
                  <a:pos x="7" y="41"/>
                </a:cxn>
                <a:cxn ang="0">
                  <a:pos x="21" y="27"/>
                </a:cxn>
                <a:cxn ang="0">
                  <a:pos x="34" y="13"/>
                </a:cxn>
                <a:cxn ang="0">
                  <a:pos x="54" y="0"/>
                </a:cxn>
                <a:cxn ang="0">
                  <a:pos x="81" y="0"/>
                </a:cxn>
              </a:cxnLst>
              <a:rect l="0" t="0" r="r" b="b"/>
              <a:pathLst>
                <a:path w="182" h="482">
                  <a:moveTo>
                    <a:pt x="81" y="0"/>
                  </a:moveTo>
                  <a:lnTo>
                    <a:pt x="121" y="6"/>
                  </a:lnTo>
                  <a:lnTo>
                    <a:pt x="155" y="41"/>
                  </a:lnTo>
                  <a:lnTo>
                    <a:pt x="175" y="96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75" y="255"/>
                  </a:lnTo>
                  <a:lnTo>
                    <a:pt x="148" y="337"/>
                  </a:lnTo>
                  <a:lnTo>
                    <a:pt x="115" y="400"/>
                  </a:lnTo>
                  <a:lnTo>
                    <a:pt x="81" y="448"/>
                  </a:lnTo>
                  <a:lnTo>
                    <a:pt x="54" y="475"/>
                  </a:lnTo>
                  <a:lnTo>
                    <a:pt x="34" y="482"/>
                  </a:lnTo>
                  <a:lnTo>
                    <a:pt x="27" y="482"/>
                  </a:lnTo>
                  <a:lnTo>
                    <a:pt x="27" y="475"/>
                  </a:lnTo>
                  <a:lnTo>
                    <a:pt x="21" y="469"/>
                  </a:lnTo>
                  <a:lnTo>
                    <a:pt x="21" y="462"/>
                  </a:lnTo>
                  <a:lnTo>
                    <a:pt x="27" y="462"/>
                  </a:lnTo>
                  <a:lnTo>
                    <a:pt x="27" y="455"/>
                  </a:lnTo>
                  <a:lnTo>
                    <a:pt x="41" y="441"/>
                  </a:lnTo>
                  <a:lnTo>
                    <a:pt x="88" y="372"/>
                  </a:lnTo>
                  <a:lnTo>
                    <a:pt x="128" y="282"/>
                  </a:lnTo>
                  <a:lnTo>
                    <a:pt x="148" y="165"/>
                  </a:lnTo>
                  <a:lnTo>
                    <a:pt x="148" y="151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35" y="151"/>
                  </a:lnTo>
                  <a:lnTo>
                    <a:pt x="121" y="158"/>
                  </a:lnTo>
                  <a:lnTo>
                    <a:pt x="101" y="165"/>
                  </a:lnTo>
                  <a:lnTo>
                    <a:pt x="81" y="172"/>
                  </a:lnTo>
                  <a:lnTo>
                    <a:pt x="54" y="165"/>
                  </a:lnTo>
                  <a:lnTo>
                    <a:pt x="34" y="158"/>
                  </a:lnTo>
                  <a:lnTo>
                    <a:pt x="21" y="144"/>
                  </a:lnTo>
                  <a:lnTo>
                    <a:pt x="7" y="124"/>
                  </a:lnTo>
                  <a:lnTo>
                    <a:pt x="0" y="103"/>
                  </a:lnTo>
                  <a:lnTo>
                    <a:pt x="0" y="82"/>
                  </a:lnTo>
                  <a:lnTo>
                    <a:pt x="0" y="62"/>
                  </a:lnTo>
                  <a:lnTo>
                    <a:pt x="7" y="41"/>
                  </a:lnTo>
                  <a:lnTo>
                    <a:pt x="21" y="27"/>
                  </a:lnTo>
                  <a:lnTo>
                    <a:pt x="34" y="13"/>
                  </a:lnTo>
                  <a:lnTo>
                    <a:pt x="5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8" name="Freeform 78"/>
            <p:cNvSpPr>
              <a:spLocks noEditPoints="1"/>
            </p:cNvSpPr>
            <p:nvPr/>
          </p:nvSpPr>
          <p:spPr bwMode="auto">
            <a:xfrm>
              <a:off x="17764" y="4049"/>
              <a:ext cx="827" cy="1034"/>
            </a:xfrm>
            <a:custGeom>
              <a:avLst/>
              <a:gdLst/>
              <a:ahLst/>
              <a:cxnLst>
                <a:cxn ang="0">
                  <a:pos x="578" y="41"/>
                </a:cxn>
                <a:cxn ang="0">
                  <a:pos x="484" y="103"/>
                </a:cxn>
                <a:cxn ang="0">
                  <a:pos x="403" y="214"/>
                </a:cxn>
                <a:cxn ang="0">
                  <a:pos x="323" y="531"/>
                </a:cxn>
                <a:cxn ang="0">
                  <a:pos x="323" y="552"/>
                </a:cxn>
                <a:cxn ang="0">
                  <a:pos x="323" y="558"/>
                </a:cxn>
                <a:cxn ang="0">
                  <a:pos x="336" y="614"/>
                </a:cxn>
                <a:cxn ang="0">
                  <a:pos x="390" y="689"/>
                </a:cxn>
                <a:cxn ang="0">
                  <a:pos x="504" y="683"/>
                </a:cxn>
                <a:cxn ang="0">
                  <a:pos x="632" y="538"/>
                </a:cxn>
                <a:cxn ang="0">
                  <a:pos x="672" y="414"/>
                </a:cxn>
                <a:cxn ang="0">
                  <a:pos x="706" y="255"/>
                </a:cxn>
                <a:cxn ang="0">
                  <a:pos x="706" y="124"/>
                </a:cxn>
                <a:cxn ang="0">
                  <a:pos x="652" y="48"/>
                </a:cxn>
                <a:cxn ang="0">
                  <a:pos x="269" y="0"/>
                </a:cxn>
                <a:cxn ang="0">
                  <a:pos x="356" y="27"/>
                </a:cxn>
                <a:cxn ang="0">
                  <a:pos x="410" y="124"/>
                </a:cxn>
                <a:cxn ang="0">
                  <a:pos x="538" y="21"/>
                </a:cxn>
                <a:cxn ang="0">
                  <a:pos x="699" y="21"/>
                </a:cxn>
                <a:cxn ang="0">
                  <a:pos x="814" y="158"/>
                </a:cxn>
                <a:cxn ang="0">
                  <a:pos x="814" y="379"/>
                </a:cxn>
                <a:cxn ang="0">
                  <a:pos x="706" y="593"/>
                </a:cxn>
                <a:cxn ang="0">
                  <a:pos x="538" y="724"/>
                </a:cxn>
                <a:cxn ang="0">
                  <a:pos x="390" y="731"/>
                </a:cxn>
                <a:cxn ang="0">
                  <a:pos x="323" y="669"/>
                </a:cxn>
                <a:cxn ang="0">
                  <a:pos x="289" y="669"/>
                </a:cxn>
                <a:cxn ang="0">
                  <a:pos x="255" y="807"/>
                </a:cxn>
                <a:cxn ang="0">
                  <a:pos x="228" y="931"/>
                </a:cxn>
                <a:cxn ang="0">
                  <a:pos x="222" y="965"/>
                </a:cxn>
                <a:cxn ang="0">
                  <a:pos x="228" y="979"/>
                </a:cxn>
                <a:cxn ang="0">
                  <a:pos x="249" y="986"/>
                </a:cxn>
                <a:cxn ang="0">
                  <a:pos x="302" y="986"/>
                </a:cxn>
                <a:cxn ang="0">
                  <a:pos x="329" y="993"/>
                </a:cxn>
                <a:cxn ang="0">
                  <a:pos x="343" y="1007"/>
                </a:cxn>
                <a:cxn ang="0">
                  <a:pos x="329" y="1027"/>
                </a:cxn>
                <a:cxn ang="0">
                  <a:pos x="316" y="1034"/>
                </a:cxn>
                <a:cxn ang="0">
                  <a:pos x="235" y="1034"/>
                </a:cxn>
                <a:cxn ang="0">
                  <a:pos x="87" y="1034"/>
                </a:cxn>
                <a:cxn ang="0">
                  <a:pos x="6" y="1034"/>
                </a:cxn>
                <a:cxn ang="0">
                  <a:pos x="0" y="1021"/>
                </a:cxn>
                <a:cxn ang="0">
                  <a:pos x="6" y="993"/>
                </a:cxn>
                <a:cxn ang="0">
                  <a:pos x="26" y="986"/>
                </a:cxn>
                <a:cxn ang="0">
                  <a:pos x="67" y="986"/>
                </a:cxn>
                <a:cxn ang="0">
                  <a:pos x="100" y="972"/>
                </a:cxn>
                <a:cxn ang="0">
                  <a:pos x="114" y="945"/>
                </a:cxn>
                <a:cxn ang="0">
                  <a:pos x="121" y="924"/>
                </a:cxn>
                <a:cxn ang="0">
                  <a:pos x="302" y="179"/>
                </a:cxn>
                <a:cxn ang="0">
                  <a:pos x="309" y="138"/>
                </a:cxn>
                <a:cxn ang="0">
                  <a:pos x="309" y="89"/>
                </a:cxn>
                <a:cxn ang="0">
                  <a:pos x="296" y="55"/>
                </a:cxn>
                <a:cxn ang="0">
                  <a:pos x="275" y="41"/>
                </a:cxn>
                <a:cxn ang="0">
                  <a:pos x="222" y="55"/>
                </a:cxn>
                <a:cxn ang="0">
                  <a:pos x="168" y="152"/>
                </a:cxn>
                <a:cxn ang="0">
                  <a:pos x="141" y="248"/>
                </a:cxn>
                <a:cxn ang="0">
                  <a:pos x="134" y="269"/>
                </a:cxn>
                <a:cxn ang="0">
                  <a:pos x="121" y="269"/>
                </a:cxn>
                <a:cxn ang="0">
                  <a:pos x="107" y="269"/>
                </a:cxn>
                <a:cxn ang="0">
                  <a:pos x="100" y="255"/>
                </a:cxn>
                <a:cxn ang="0">
                  <a:pos x="114" y="193"/>
                </a:cxn>
                <a:cxn ang="0">
                  <a:pos x="148" y="96"/>
                </a:cxn>
                <a:cxn ang="0">
                  <a:pos x="188" y="41"/>
                </a:cxn>
                <a:cxn ang="0">
                  <a:pos x="269" y="0"/>
                </a:cxn>
              </a:cxnLst>
              <a:rect l="0" t="0" r="r" b="b"/>
              <a:pathLst>
                <a:path w="827" h="1034">
                  <a:moveTo>
                    <a:pt x="612" y="41"/>
                  </a:moveTo>
                  <a:lnTo>
                    <a:pt x="578" y="41"/>
                  </a:lnTo>
                  <a:lnTo>
                    <a:pt x="538" y="62"/>
                  </a:lnTo>
                  <a:lnTo>
                    <a:pt x="484" y="103"/>
                  </a:lnTo>
                  <a:lnTo>
                    <a:pt x="437" y="152"/>
                  </a:lnTo>
                  <a:lnTo>
                    <a:pt x="403" y="214"/>
                  </a:lnTo>
                  <a:lnTo>
                    <a:pt x="403" y="214"/>
                  </a:lnTo>
                  <a:lnTo>
                    <a:pt x="323" y="531"/>
                  </a:lnTo>
                  <a:lnTo>
                    <a:pt x="323" y="545"/>
                  </a:lnTo>
                  <a:lnTo>
                    <a:pt x="323" y="552"/>
                  </a:lnTo>
                  <a:lnTo>
                    <a:pt x="323" y="558"/>
                  </a:lnTo>
                  <a:lnTo>
                    <a:pt x="323" y="558"/>
                  </a:lnTo>
                  <a:lnTo>
                    <a:pt x="323" y="579"/>
                  </a:lnTo>
                  <a:lnTo>
                    <a:pt x="336" y="614"/>
                  </a:lnTo>
                  <a:lnTo>
                    <a:pt x="356" y="655"/>
                  </a:lnTo>
                  <a:lnTo>
                    <a:pt x="390" y="689"/>
                  </a:lnTo>
                  <a:lnTo>
                    <a:pt x="444" y="703"/>
                  </a:lnTo>
                  <a:lnTo>
                    <a:pt x="504" y="683"/>
                  </a:lnTo>
                  <a:lnTo>
                    <a:pt x="572" y="627"/>
                  </a:lnTo>
                  <a:lnTo>
                    <a:pt x="632" y="538"/>
                  </a:lnTo>
                  <a:lnTo>
                    <a:pt x="652" y="489"/>
                  </a:lnTo>
                  <a:lnTo>
                    <a:pt x="672" y="414"/>
                  </a:lnTo>
                  <a:lnTo>
                    <a:pt x="693" y="338"/>
                  </a:lnTo>
                  <a:lnTo>
                    <a:pt x="706" y="255"/>
                  </a:lnTo>
                  <a:lnTo>
                    <a:pt x="713" y="193"/>
                  </a:lnTo>
                  <a:lnTo>
                    <a:pt x="706" y="124"/>
                  </a:lnTo>
                  <a:lnTo>
                    <a:pt x="686" y="76"/>
                  </a:lnTo>
                  <a:lnTo>
                    <a:pt x="652" y="48"/>
                  </a:lnTo>
                  <a:lnTo>
                    <a:pt x="612" y="41"/>
                  </a:lnTo>
                  <a:close/>
                  <a:moveTo>
                    <a:pt x="269" y="0"/>
                  </a:moveTo>
                  <a:lnTo>
                    <a:pt x="309" y="7"/>
                  </a:lnTo>
                  <a:lnTo>
                    <a:pt x="356" y="27"/>
                  </a:lnTo>
                  <a:lnTo>
                    <a:pt x="390" y="69"/>
                  </a:lnTo>
                  <a:lnTo>
                    <a:pt x="410" y="124"/>
                  </a:lnTo>
                  <a:lnTo>
                    <a:pt x="471" y="69"/>
                  </a:lnTo>
                  <a:lnTo>
                    <a:pt x="538" y="21"/>
                  </a:lnTo>
                  <a:lnTo>
                    <a:pt x="619" y="0"/>
                  </a:lnTo>
                  <a:lnTo>
                    <a:pt x="699" y="21"/>
                  </a:lnTo>
                  <a:lnTo>
                    <a:pt x="767" y="76"/>
                  </a:lnTo>
                  <a:lnTo>
                    <a:pt x="814" y="158"/>
                  </a:lnTo>
                  <a:lnTo>
                    <a:pt x="827" y="262"/>
                  </a:lnTo>
                  <a:lnTo>
                    <a:pt x="814" y="379"/>
                  </a:lnTo>
                  <a:lnTo>
                    <a:pt x="773" y="496"/>
                  </a:lnTo>
                  <a:lnTo>
                    <a:pt x="706" y="593"/>
                  </a:lnTo>
                  <a:lnTo>
                    <a:pt x="625" y="669"/>
                  </a:lnTo>
                  <a:lnTo>
                    <a:pt x="538" y="724"/>
                  </a:lnTo>
                  <a:lnTo>
                    <a:pt x="444" y="738"/>
                  </a:lnTo>
                  <a:lnTo>
                    <a:pt x="390" y="731"/>
                  </a:lnTo>
                  <a:lnTo>
                    <a:pt x="349" y="703"/>
                  </a:lnTo>
                  <a:lnTo>
                    <a:pt x="323" y="669"/>
                  </a:lnTo>
                  <a:lnTo>
                    <a:pt x="302" y="634"/>
                  </a:lnTo>
                  <a:lnTo>
                    <a:pt x="289" y="669"/>
                  </a:lnTo>
                  <a:lnTo>
                    <a:pt x="275" y="731"/>
                  </a:lnTo>
                  <a:lnTo>
                    <a:pt x="255" y="807"/>
                  </a:lnTo>
                  <a:lnTo>
                    <a:pt x="242" y="876"/>
                  </a:lnTo>
                  <a:lnTo>
                    <a:pt x="228" y="931"/>
                  </a:lnTo>
                  <a:lnTo>
                    <a:pt x="222" y="958"/>
                  </a:lnTo>
                  <a:lnTo>
                    <a:pt x="222" y="965"/>
                  </a:lnTo>
                  <a:lnTo>
                    <a:pt x="222" y="972"/>
                  </a:lnTo>
                  <a:lnTo>
                    <a:pt x="228" y="979"/>
                  </a:lnTo>
                  <a:lnTo>
                    <a:pt x="235" y="979"/>
                  </a:lnTo>
                  <a:lnTo>
                    <a:pt x="249" y="986"/>
                  </a:lnTo>
                  <a:lnTo>
                    <a:pt x="275" y="986"/>
                  </a:lnTo>
                  <a:lnTo>
                    <a:pt x="302" y="986"/>
                  </a:lnTo>
                  <a:lnTo>
                    <a:pt x="316" y="986"/>
                  </a:lnTo>
                  <a:lnTo>
                    <a:pt x="329" y="993"/>
                  </a:lnTo>
                  <a:lnTo>
                    <a:pt x="336" y="993"/>
                  </a:lnTo>
                  <a:lnTo>
                    <a:pt x="343" y="1007"/>
                  </a:lnTo>
                  <a:lnTo>
                    <a:pt x="336" y="1021"/>
                  </a:lnTo>
                  <a:lnTo>
                    <a:pt x="329" y="1027"/>
                  </a:lnTo>
                  <a:lnTo>
                    <a:pt x="323" y="1034"/>
                  </a:lnTo>
                  <a:lnTo>
                    <a:pt x="316" y="1034"/>
                  </a:lnTo>
                  <a:lnTo>
                    <a:pt x="309" y="1034"/>
                  </a:lnTo>
                  <a:lnTo>
                    <a:pt x="235" y="1034"/>
                  </a:lnTo>
                  <a:lnTo>
                    <a:pt x="154" y="1034"/>
                  </a:lnTo>
                  <a:lnTo>
                    <a:pt x="87" y="1034"/>
                  </a:lnTo>
                  <a:lnTo>
                    <a:pt x="20" y="1034"/>
                  </a:lnTo>
                  <a:lnTo>
                    <a:pt x="6" y="1034"/>
                  </a:lnTo>
                  <a:lnTo>
                    <a:pt x="0" y="1027"/>
                  </a:lnTo>
                  <a:lnTo>
                    <a:pt x="0" y="1021"/>
                  </a:lnTo>
                  <a:lnTo>
                    <a:pt x="0" y="1007"/>
                  </a:lnTo>
                  <a:lnTo>
                    <a:pt x="6" y="993"/>
                  </a:lnTo>
                  <a:lnTo>
                    <a:pt x="13" y="993"/>
                  </a:lnTo>
                  <a:lnTo>
                    <a:pt x="26" y="986"/>
                  </a:lnTo>
                  <a:lnTo>
                    <a:pt x="33" y="986"/>
                  </a:lnTo>
                  <a:lnTo>
                    <a:pt x="67" y="986"/>
                  </a:lnTo>
                  <a:lnTo>
                    <a:pt x="87" y="986"/>
                  </a:lnTo>
                  <a:lnTo>
                    <a:pt x="100" y="972"/>
                  </a:lnTo>
                  <a:lnTo>
                    <a:pt x="107" y="965"/>
                  </a:lnTo>
                  <a:lnTo>
                    <a:pt x="114" y="945"/>
                  </a:lnTo>
                  <a:lnTo>
                    <a:pt x="121" y="924"/>
                  </a:lnTo>
                  <a:lnTo>
                    <a:pt x="121" y="924"/>
                  </a:lnTo>
                  <a:lnTo>
                    <a:pt x="302" y="200"/>
                  </a:lnTo>
                  <a:lnTo>
                    <a:pt x="302" y="179"/>
                  </a:lnTo>
                  <a:lnTo>
                    <a:pt x="309" y="158"/>
                  </a:lnTo>
                  <a:lnTo>
                    <a:pt x="309" y="138"/>
                  </a:lnTo>
                  <a:lnTo>
                    <a:pt x="309" y="110"/>
                  </a:lnTo>
                  <a:lnTo>
                    <a:pt x="309" y="89"/>
                  </a:lnTo>
                  <a:lnTo>
                    <a:pt x="302" y="69"/>
                  </a:lnTo>
                  <a:lnTo>
                    <a:pt x="296" y="55"/>
                  </a:lnTo>
                  <a:lnTo>
                    <a:pt x="289" y="41"/>
                  </a:lnTo>
                  <a:lnTo>
                    <a:pt x="275" y="41"/>
                  </a:lnTo>
                  <a:lnTo>
                    <a:pt x="262" y="41"/>
                  </a:lnTo>
                  <a:lnTo>
                    <a:pt x="222" y="55"/>
                  </a:lnTo>
                  <a:lnTo>
                    <a:pt x="195" y="89"/>
                  </a:lnTo>
                  <a:lnTo>
                    <a:pt x="168" y="152"/>
                  </a:lnTo>
                  <a:lnTo>
                    <a:pt x="148" y="234"/>
                  </a:lnTo>
                  <a:lnTo>
                    <a:pt x="141" y="248"/>
                  </a:lnTo>
                  <a:lnTo>
                    <a:pt x="134" y="262"/>
                  </a:lnTo>
                  <a:lnTo>
                    <a:pt x="134" y="269"/>
                  </a:lnTo>
                  <a:lnTo>
                    <a:pt x="127" y="269"/>
                  </a:lnTo>
                  <a:lnTo>
                    <a:pt x="121" y="269"/>
                  </a:lnTo>
                  <a:lnTo>
                    <a:pt x="114" y="269"/>
                  </a:lnTo>
                  <a:lnTo>
                    <a:pt x="107" y="269"/>
                  </a:lnTo>
                  <a:lnTo>
                    <a:pt x="100" y="262"/>
                  </a:lnTo>
                  <a:lnTo>
                    <a:pt x="100" y="255"/>
                  </a:lnTo>
                  <a:lnTo>
                    <a:pt x="100" y="234"/>
                  </a:lnTo>
                  <a:lnTo>
                    <a:pt x="114" y="193"/>
                  </a:lnTo>
                  <a:lnTo>
                    <a:pt x="127" y="145"/>
                  </a:lnTo>
                  <a:lnTo>
                    <a:pt x="148" y="96"/>
                  </a:lnTo>
                  <a:lnTo>
                    <a:pt x="161" y="69"/>
                  </a:lnTo>
                  <a:lnTo>
                    <a:pt x="188" y="41"/>
                  </a:lnTo>
                  <a:lnTo>
                    <a:pt x="222" y="1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9" name="Freeform 79"/>
            <p:cNvSpPr>
              <a:spLocks noEditPoints="1"/>
            </p:cNvSpPr>
            <p:nvPr/>
          </p:nvSpPr>
          <p:spPr bwMode="auto">
            <a:xfrm>
              <a:off x="18706" y="3552"/>
              <a:ext cx="370" cy="1628"/>
            </a:xfrm>
            <a:custGeom>
              <a:avLst/>
              <a:gdLst/>
              <a:ahLst/>
              <a:cxnLst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20" y="0"/>
                </a:cxn>
                <a:cxn ang="0">
                  <a:pos x="40" y="7"/>
                </a:cxn>
                <a:cxn ang="0">
                  <a:pos x="67" y="35"/>
                </a:cxn>
                <a:cxn ang="0">
                  <a:pos x="114" y="76"/>
                </a:cxn>
                <a:cxn ang="0">
                  <a:pos x="168" y="138"/>
                </a:cxn>
                <a:cxn ang="0">
                  <a:pos x="215" y="214"/>
                </a:cxn>
                <a:cxn ang="0">
                  <a:pos x="269" y="304"/>
                </a:cxn>
                <a:cxn ang="0">
                  <a:pos x="323" y="442"/>
                </a:cxn>
                <a:cxn ang="0">
                  <a:pos x="350" y="580"/>
                </a:cxn>
                <a:cxn ang="0">
                  <a:pos x="370" y="704"/>
                </a:cxn>
                <a:cxn ang="0">
                  <a:pos x="370" y="814"/>
                </a:cxn>
                <a:cxn ang="0">
                  <a:pos x="363" y="959"/>
                </a:cxn>
                <a:cxn ang="0">
                  <a:pos x="336" y="1131"/>
                </a:cxn>
                <a:cxn ang="0">
                  <a:pos x="276" y="1311"/>
                </a:cxn>
                <a:cxn ang="0">
                  <a:pos x="222" y="1407"/>
                </a:cxn>
                <a:cxn ang="0">
                  <a:pos x="168" y="1483"/>
                </a:cxn>
                <a:cxn ang="0">
                  <a:pos x="114" y="1545"/>
                </a:cxn>
                <a:cxn ang="0">
                  <a:pos x="74" y="1586"/>
                </a:cxn>
                <a:cxn ang="0">
                  <a:pos x="40" y="1614"/>
                </a:cxn>
                <a:cxn ang="0">
                  <a:pos x="20" y="1628"/>
                </a:cxn>
                <a:cxn ang="0">
                  <a:pos x="13" y="1621"/>
                </a:cxn>
                <a:cxn ang="0">
                  <a:pos x="6" y="1621"/>
                </a:cxn>
                <a:cxn ang="0">
                  <a:pos x="0" y="1607"/>
                </a:cxn>
                <a:cxn ang="0">
                  <a:pos x="6" y="1607"/>
                </a:cxn>
                <a:cxn ang="0">
                  <a:pos x="6" y="1600"/>
                </a:cxn>
                <a:cxn ang="0">
                  <a:pos x="13" y="1593"/>
                </a:cxn>
                <a:cxn ang="0">
                  <a:pos x="27" y="1580"/>
                </a:cxn>
                <a:cxn ang="0">
                  <a:pos x="127" y="1449"/>
                </a:cxn>
                <a:cxn ang="0">
                  <a:pos x="202" y="1304"/>
                </a:cxn>
                <a:cxn ang="0">
                  <a:pos x="249" y="1145"/>
                </a:cxn>
                <a:cxn ang="0">
                  <a:pos x="276" y="980"/>
                </a:cxn>
                <a:cxn ang="0">
                  <a:pos x="282" y="814"/>
                </a:cxn>
                <a:cxn ang="0">
                  <a:pos x="269" y="621"/>
                </a:cxn>
                <a:cxn ang="0">
                  <a:pos x="235" y="442"/>
                </a:cxn>
                <a:cxn ang="0">
                  <a:pos x="188" y="290"/>
                </a:cxn>
                <a:cxn ang="0">
                  <a:pos x="121" y="159"/>
                </a:cxn>
                <a:cxn ang="0">
                  <a:pos x="33" y="55"/>
                </a:cxn>
                <a:cxn ang="0">
                  <a:pos x="20" y="35"/>
                </a:cxn>
                <a:cxn ang="0">
                  <a:pos x="6" y="28"/>
                </a:cxn>
                <a:cxn ang="0">
                  <a:pos x="6" y="21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6" y="7"/>
                </a:cxn>
                <a:cxn ang="0">
                  <a:pos x="13" y="0"/>
                </a:cxn>
                <a:cxn ang="0">
                  <a:pos x="20" y="0"/>
                </a:cxn>
              </a:cxnLst>
              <a:rect l="0" t="0" r="r" b="b"/>
              <a:pathLst>
                <a:path w="370" h="1628">
                  <a:moveTo>
                    <a:pt x="370" y="814"/>
                  </a:moveTo>
                  <a:lnTo>
                    <a:pt x="370" y="814"/>
                  </a:lnTo>
                  <a:lnTo>
                    <a:pt x="370" y="814"/>
                  </a:lnTo>
                  <a:lnTo>
                    <a:pt x="370" y="814"/>
                  </a:lnTo>
                  <a:close/>
                  <a:moveTo>
                    <a:pt x="20" y="0"/>
                  </a:moveTo>
                  <a:lnTo>
                    <a:pt x="40" y="7"/>
                  </a:lnTo>
                  <a:lnTo>
                    <a:pt x="67" y="35"/>
                  </a:lnTo>
                  <a:lnTo>
                    <a:pt x="114" y="76"/>
                  </a:lnTo>
                  <a:lnTo>
                    <a:pt x="168" y="138"/>
                  </a:lnTo>
                  <a:lnTo>
                    <a:pt x="215" y="214"/>
                  </a:lnTo>
                  <a:lnTo>
                    <a:pt x="269" y="304"/>
                  </a:lnTo>
                  <a:lnTo>
                    <a:pt x="323" y="442"/>
                  </a:lnTo>
                  <a:lnTo>
                    <a:pt x="350" y="580"/>
                  </a:lnTo>
                  <a:lnTo>
                    <a:pt x="370" y="704"/>
                  </a:lnTo>
                  <a:lnTo>
                    <a:pt x="370" y="814"/>
                  </a:lnTo>
                  <a:lnTo>
                    <a:pt x="363" y="959"/>
                  </a:lnTo>
                  <a:lnTo>
                    <a:pt x="336" y="1131"/>
                  </a:lnTo>
                  <a:lnTo>
                    <a:pt x="276" y="1311"/>
                  </a:lnTo>
                  <a:lnTo>
                    <a:pt x="222" y="1407"/>
                  </a:lnTo>
                  <a:lnTo>
                    <a:pt x="168" y="1483"/>
                  </a:lnTo>
                  <a:lnTo>
                    <a:pt x="114" y="1545"/>
                  </a:lnTo>
                  <a:lnTo>
                    <a:pt x="74" y="1586"/>
                  </a:lnTo>
                  <a:lnTo>
                    <a:pt x="40" y="1614"/>
                  </a:lnTo>
                  <a:lnTo>
                    <a:pt x="20" y="1628"/>
                  </a:lnTo>
                  <a:lnTo>
                    <a:pt x="13" y="1621"/>
                  </a:lnTo>
                  <a:lnTo>
                    <a:pt x="6" y="1621"/>
                  </a:lnTo>
                  <a:lnTo>
                    <a:pt x="0" y="1607"/>
                  </a:lnTo>
                  <a:lnTo>
                    <a:pt x="6" y="1607"/>
                  </a:lnTo>
                  <a:lnTo>
                    <a:pt x="6" y="1600"/>
                  </a:lnTo>
                  <a:lnTo>
                    <a:pt x="13" y="1593"/>
                  </a:lnTo>
                  <a:lnTo>
                    <a:pt x="27" y="1580"/>
                  </a:lnTo>
                  <a:lnTo>
                    <a:pt x="127" y="1449"/>
                  </a:lnTo>
                  <a:lnTo>
                    <a:pt x="202" y="1304"/>
                  </a:lnTo>
                  <a:lnTo>
                    <a:pt x="249" y="1145"/>
                  </a:lnTo>
                  <a:lnTo>
                    <a:pt x="276" y="980"/>
                  </a:lnTo>
                  <a:lnTo>
                    <a:pt x="282" y="814"/>
                  </a:lnTo>
                  <a:lnTo>
                    <a:pt x="269" y="621"/>
                  </a:lnTo>
                  <a:lnTo>
                    <a:pt x="235" y="442"/>
                  </a:lnTo>
                  <a:lnTo>
                    <a:pt x="188" y="290"/>
                  </a:lnTo>
                  <a:lnTo>
                    <a:pt x="121" y="159"/>
                  </a:lnTo>
                  <a:lnTo>
                    <a:pt x="33" y="55"/>
                  </a:lnTo>
                  <a:lnTo>
                    <a:pt x="20" y="35"/>
                  </a:lnTo>
                  <a:lnTo>
                    <a:pt x="6" y="28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6" y="7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0" name="Freeform 80"/>
            <p:cNvSpPr>
              <a:spLocks/>
            </p:cNvSpPr>
            <p:nvPr/>
          </p:nvSpPr>
          <p:spPr bwMode="auto">
            <a:xfrm>
              <a:off x="19278" y="4049"/>
              <a:ext cx="861" cy="1076"/>
            </a:xfrm>
            <a:custGeom>
              <a:avLst/>
              <a:gdLst/>
              <a:ahLst/>
              <a:cxnLst>
                <a:cxn ang="0">
                  <a:pos x="316" y="7"/>
                </a:cxn>
                <a:cxn ang="0">
                  <a:pos x="343" y="27"/>
                </a:cxn>
                <a:cxn ang="0">
                  <a:pos x="343" y="55"/>
                </a:cxn>
                <a:cxn ang="0">
                  <a:pos x="336" y="89"/>
                </a:cxn>
                <a:cxn ang="0">
                  <a:pos x="323" y="131"/>
                </a:cxn>
                <a:cxn ang="0">
                  <a:pos x="323" y="152"/>
                </a:cxn>
                <a:cxn ang="0">
                  <a:pos x="242" y="489"/>
                </a:cxn>
                <a:cxn ang="0">
                  <a:pos x="242" y="621"/>
                </a:cxn>
                <a:cxn ang="0">
                  <a:pos x="296" y="696"/>
                </a:cxn>
                <a:cxn ang="0">
                  <a:pos x="424" y="689"/>
                </a:cxn>
                <a:cxn ang="0">
                  <a:pos x="518" y="607"/>
                </a:cxn>
                <a:cxn ang="0">
                  <a:pos x="558" y="545"/>
                </a:cxn>
                <a:cxn ang="0">
                  <a:pos x="578" y="455"/>
                </a:cxn>
                <a:cxn ang="0">
                  <a:pos x="673" y="76"/>
                </a:cxn>
                <a:cxn ang="0">
                  <a:pos x="693" y="41"/>
                </a:cxn>
                <a:cxn ang="0">
                  <a:pos x="720" y="21"/>
                </a:cxn>
                <a:cxn ang="0">
                  <a:pos x="733" y="21"/>
                </a:cxn>
                <a:cxn ang="0">
                  <a:pos x="767" y="34"/>
                </a:cxn>
                <a:cxn ang="0">
                  <a:pos x="780" y="62"/>
                </a:cxn>
                <a:cxn ang="0">
                  <a:pos x="773" y="89"/>
                </a:cxn>
                <a:cxn ang="0">
                  <a:pos x="767" y="131"/>
                </a:cxn>
                <a:cxn ang="0">
                  <a:pos x="760" y="172"/>
                </a:cxn>
                <a:cxn ang="0">
                  <a:pos x="747" y="214"/>
                </a:cxn>
                <a:cxn ang="0">
                  <a:pos x="733" y="269"/>
                </a:cxn>
                <a:cxn ang="0">
                  <a:pos x="686" y="462"/>
                </a:cxn>
                <a:cxn ang="0">
                  <a:pos x="659" y="579"/>
                </a:cxn>
                <a:cxn ang="0">
                  <a:pos x="652" y="648"/>
                </a:cxn>
                <a:cxn ang="0">
                  <a:pos x="659" y="676"/>
                </a:cxn>
                <a:cxn ang="0">
                  <a:pos x="679" y="703"/>
                </a:cxn>
                <a:cxn ang="0">
                  <a:pos x="747" y="689"/>
                </a:cxn>
                <a:cxn ang="0">
                  <a:pos x="800" y="579"/>
                </a:cxn>
                <a:cxn ang="0">
                  <a:pos x="827" y="489"/>
                </a:cxn>
                <a:cxn ang="0">
                  <a:pos x="834" y="476"/>
                </a:cxn>
                <a:cxn ang="0">
                  <a:pos x="848" y="476"/>
                </a:cxn>
                <a:cxn ang="0">
                  <a:pos x="861" y="483"/>
                </a:cxn>
                <a:cxn ang="0">
                  <a:pos x="861" y="510"/>
                </a:cxn>
                <a:cxn ang="0">
                  <a:pos x="834" y="600"/>
                </a:cxn>
                <a:cxn ang="0">
                  <a:pos x="787" y="696"/>
                </a:cxn>
                <a:cxn ang="0">
                  <a:pos x="699" y="738"/>
                </a:cxn>
                <a:cxn ang="0">
                  <a:pos x="585" y="683"/>
                </a:cxn>
                <a:cxn ang="0">
                  <a:pos x="525" y="662"/>
                </a:cxn>
                <a:cxn ang="0">
                  <a:pos x="417" y="731"/>
                </a:cxn>
                <a:cxn ang="0">
                  <a:pos x="302" y="738"/>
                </a:cxn>
                <a:cxn ang="0">
                  <a:pos x="188" y="689"/>
                </a:cxn>
                <a:cxn ang="0">
                  <a:pos x="134" y="917"/>
                </a:cxn>
                <a:cxn ang="0">
                  <a:pos x="107" y="1021"/>
                </a:cxn>
                <a:cxn ang="0">
                  <a:pos x="101" y="1041"/>
                </a:cxn>
                <a:cxn ang="0">
                  <a:pos x="80" y="1062"/>
                </a:cxn>
                <a:cxn ang="0">
                  <a:pos x="47" y="1076"/>
                </a:cxn>
                <a:cxn ang="0">
                  <a:pos x="13" y="1062"/>
                </a:cxn>
                <a:cxn ang="0">
                  <a:pos x="0" y="1027"/>
                </a:cxn>
                <a:cxn ang="0">
                  <a:pos x="0" y="1021"/>
                </a:cxn>
                <a:cxn ang="0">
                  <a:pos x="6" y="1000"/>
                </a:cxn>
                <a:cxn ang="0">
                  <a:pos x="242" y="41"/>
                </a:cxn>
                <a:cxn ang="0">
                  <a:pos x="262" y="14"/>
                </a:cxn>
                <a:cxn ang="0">
                  <a:pos x="289" y="7"/>
                </a:cxn>
                <a:cxn ang="0">
                  <a:pos x="296" y="0"/>
                </a:cxn>
              </a:cxnLst>
              <a:rect l="0" t="0" r="r" b="b"/>
              <a:pathLst>
                <a:path w="861" h="1076">
                  <a:moveTo>
                    <a:pt x="296" y="0"/>
                  </a:moveTo>
                  <a:lnTo>
                    <a:pt x="316" y="7"/>
                  </a:lnTo>
                  <a:lnTo>
                    <a:pt x="336" y="14"/>
                  </a:lnTo>
                  <a:lnTo>
                    <a:pt x="343" y="27"/>
                  </a:lnTo>
                  <a:lnTo>
                    <a:pt x="350" y="48"/>
                  </a:lnTo>
                  <a:lnTo>
                    <a:pt x="343" y="55"/>
                  </a:lnTo>
                  <a:lnTo>
                    <a:pt x="343" y="69"/>
                  </a:lnTo>
                  <a:lnTo>
                    <a:pt x="336" y="89"/>
                  </a:lnTo>
                  <a:lnTo>
                    <a:pt x="329" y="110"/>
                  </a:lnTo>
                  <a:lnTo>
                    <a:pt x="323" y="131"/>
                  </a:lnTo>
                  <a:lnTo>
                    <a:pt x="323" y="152"/>
                  </a:lnTo>
                  <a:lnTo>
                    <a:pt x="323" y="152"/>
                  </a:lnTo>
                  <a:lnTo>
                    <a:pt x="255" y="427"/>
                  </a:lnTo>
                  <a:lnTo>
                    <a:pt x="242" y="489"/>
                  </a:lnTo>
                  <a:lnTo>
                    <a:pt x="228" y="565"/>
                  </a:lnTo>
                  <a:lnTo>
                    <a:pt x="242" y="621"/>
                  </a:lnTo>
                  <a:lnTo>
                    <a:pt x="262" y="669"/>
                  </a:lnTo>
                  <a:lnTo>
                    <a:pt x="296" y="696"/>
                  </a:lnTo>
                  <a:lnTo>
                    <a:pt x="350" y="703"/>
                  </a:lnTo>
                  <a:lnTo>
                    <a:pt x="424" y="689"/>
                  </a:lnTo>
                  <a:lnTo>
                    <a:pt x="477" y="648"/>
                  </a:lnTo>
                  <a:lnTo>
                    <a:pt x="518" y="607"/>
                  </a:lnTo>
                  <a:lnTo>
                    <a:pt x="545" y="565"/>
                  </a:lnTo>
                  <a:lnTo>
                    <a:pt x="558" y="545"/>
                  </a:lnTo>
                  <a:lnTo>
                    <a:pt x="565" y="517"/>
                  </a:lnTo>
                  <a:lnTo>
                    <a:pt x="578" y="455"/>
                  </a:lnTo>
                  <a:lnTo>
                    <a:pt x="599" y="379"/>
                  </a:lnTo>
                  <a:lnTo>
                    <a:pt x="673" y="76"/>
                  </a:lnTo>
                  <a:lnTo>
                    <a:pt x="679" y="55"/>
                  </a:lnTo>
                  <a:lnTo>
                    <a:pt x="693" y="41"/>
                  </a:lnTo>
                  <a:lnTo>
                    <a:pt x="706" y="27"/>
                  </a:lnTo>
                  <a:lnTo>
                    <a:pt x="720" y="21"/>
                  </a:lnTo>
                  <a:lnTo>
                    <a:pt x="726" y="21"/>
                  </a:lnTo>
                  <a:lnTo>
                    <a:pt x="733" y="21"/>
                  </a:lnTo>
                  <a:lnTo>
                    <a:pt x="753" y="21"/>
                  </a:lnTo>
                  <a:lnTo>
                    <a:pt x="767" y="34"/>
                  </a:lnTo>
                  <a:lnTo>
                    <a:pt x="773" y="48"/>
                  </a:lnTo>
                  <a:lnTo>
                    <a:pt x="780" y="62"/>
                  </a:lnTo>
                  <a:lnTo>
                    <a:pt x="780" y="76"/>
                  </a:lnTo>
                  <a:lnTo>
                    <a:pt x="773" y="89"/>
                  </a:lnTo>
                  <a:lnTo>
                    <a:pt x="773" y="110"/>
                  </a:lnTo>
                  <a:lnTo>
                    <a:pt x="767" y="131"/>
                  </a:lnTo>
                  <a:lnTo>
                    <a:pt x="760" y="152"/>
                  </a:lnTo>
                  <a:lnTo>
                    <a:pt x="760" y="172"/>
                  </a:lnTo>
                  <a:lnTo>
                    <a:pt x="753" y="193"/>
                  </a:lnTo>
                  <a:lnTo>
                    <a:pt x="747" y="214"/>
                  </a:lnTo>
                  <a:lnTo>
                    <a:pt x="740" y="241"/>
                  </a:lnTo>
                  <a:lnTo>
                    <a:pt x="733" y="269"/>
                  </a:lnTo>
                  <a:lnTo>
                    <a:pt x="733" y="283"/>
                  </a:lnTo>
                  <a:lnTo>
                    <a:pt x="686" y="462"/>
                  </a:lnTo>
                  <a:lnTo>
                    <a:pt x="673" y="524"/>
                  </a:lnTo>
                  <a:lnTo>
                    <a:pt x="659" y="579"/>
                  </a:lnTo>
                  <a:lnTo>
                    <a:pt x="652" y="627"/>
                  </a:lnTo>
                  <a:lnTo>
                    <a:pt x="652" y="648"/>
                  </a:lnTo>
                  <a:lnTo>
                    <a:pt x="659" y="662"/>
                  </a:lnTo>
                  <a:lnTo>
                    <a:pt x="659" y="676"/>
                  </a:lnTo>
                  <a:lnTo>
                    <a:pt x="673" y="689"/>
                  </a:lnTo>
                  <a:lnTo>
                    <a:pt x="679" y="703"/>
                  </a:lnTo>
                  <a:lnTo>
                    <a:pt x="699" y="703"/>
                  </a:lnTo>
                  <a:lnTo>
                    <a:pt x="747" y="689"/>
                  </a:lnTo>
                  <a:lnTo>
                    <a:pt x="773" y="641"/>
                  </a:lnTo>
                  <a:lnTo>
                    <a:pt x="800" y="579"/>
                  </a:lnTo>
                  <a:lnTo>
                    <a:pt x="821" y="503"/>
                  </a:lnTo>
                  <a:lnTo>
                    <a:pt x="827" y="489"/>
                  </a:lnTo>
                  <a:lnTo>
                    <a:pt x="827" y="476"/>
                  </a:lnTo>
                  <a:lnTo>
                    <a:pt x="834" y="476"/>
                  </a:lnTo>
                  <a:lnTo>
                    <a:pt x="848" y="476"/>
                  </a:lnTo>
                  <a:lnTo>
                    <a:pt x="848" y="476"/>
                  </a:lnTo>
                  <a:lnTo>
                    <a:pt x="854" y="476"/>
                  </a:lnTo>
                  <a:lnTo>
                    <a:pt x="861" y="483"/>
                  </a:lnTo>
                  <a:lnTo>
                    <a:pt x="861" y="489"/>
                  </a:lnTo>
                  <a:lnTo>
                    <a:pt x="861" y="510"/>
                  </a:lnTo>
                  <a:lnTo>
                    <a:pt x="848" y="552"/>
                  </a:lnTo>
                  <a:lnTo>
                    <a:pt x="834" y="600"/>
                  </a:lnTo>
                  <a:lnTo>
                    <a:pt x="814" y="648"/>
                  </a:lnTo>
                  <a:lnTo>
                    <a:pt x="787" y="696"/>
                  </a:lnTo>
                  <a:lnTo>
                    <a:pt x="747" y="731"/>
                  </a:lnTo>
                  <a:lnTo>
                    <a:pt x="699" y="738"/>
                  </a:lnTo>
                  <a:lnTo>
                    <a:pt x="632" y="724"/>
                  </a:lnTo>
                  <a:lnTo>
                    <a:pt x="585" y="683"/>
                  </a:lnTo>
                  <a:lnTo>
                    <a:pt x="558" y="621"/>
                  </a:lnTo>
                  <a:lnTo>
                    <a:pt x="525" y="662"/>
                  </a:lnTo>
                  <a:lnTo>
                    <a:pt x="477" y="696"/>
                  </a:lnTo>
                  <a:lnTo>
                    <a:pt x="417" y="731"/>
                  </a:lnTo>
                  <a:lnTo>
                    <a:pt x="343" y="738"/>
                  </a:lnTo>
                  <a:lnTo>
                    <a:pt x="302" y="738"/>
                  </a:lnTo>
                  <a:lnTo>
                    <a:pt x="242" y="724"/>
                  </a:lnTo>
                  <a:lnTo>
                    <a:pt x="188" y="689"/>
                  </a:lnTo>
                  <a:lnTo>
                    <a:pt x="154" y="821"/>
                  </a:lnTo>
                  <a:lnTo>
                    <a:pt x="134" y="917"/>
                  </a:lnTo>
                  <a:lnTo>
                    <a:pt x="121" y="979"/>
                  </a:lnTo>
                  <a:lnTo>
                    <a:pt x="107" y="1021"/>
                  </a:lnTo>
                  <a:lnTo>
                    <a:pt x="101" y="1041"/>
                  </a:lnTo>
                  <a:lnTo>
                    <a:pt x="101" y="1041"/>
                  </a:lnTo>
                  <a:lnTo>
                    <a:pt x="94" y="1055"/>
                  </a:lnTo>
                  <a:lnTo>
                    <a:pt x="80" y="1062"/>
                  </a:lnTo>
                  <a:lnTo>
                    <a:pt x="67" y="1069"/>
                  </a:lnTo>
                  <a:lnTo>
                    <a:pt x="47" y="1076"/>
                  </a:lnTo>
                  <a:lnTo>
                    <a:pt x="27" y="1069"/>
                  </a:lnTo>
                  <a:lnTo>
                    <a:pt x="13" y="1062"/>
                  </a:lnTo>
                  <a:lnTo>
                    <a:pt x="6" y="1048"/>
                  </a:lnTo>
                  <a:lnTo>
                    <a:pt x="0" y="1027"/>
                  </a:lnTo>
                  <a:lnTo>
                    <a:pt x="0" y="1027"/>
                  </a:lnTo>
                  <a:lnTo>
                    <a:pt x="0" y="1021"/>
                  </a:lnTo>
                  <a:lnTo>
                    <a:pt x="6" y="1014"/>
                  </a:lnTo>
                  <a:lnTo>
                    <a:pt x="6" y="1000"/>
                  </a:lnTo>
                  <a:lnTo>
                    <a:pt x="235" y="62"/>
                  </a:lnTo>
                  <a:lnTo>
                    <a:pt x="242" y="41"/>
                  </a:lnTo>
                  <a:lnTo>
                    <a:pt x="255" y="27"/>
                  </a:lnTo>
                  <a:lnTo>
                    <a:pt x="262" y="14"/>
                  </a:lnTo>
                  <a:lnTo>
                    <a:pt x="276" y="7"/>
                  </a:lnTo>
                  <a:lnTo>
                    <a:pt x="289" y="7"/>
                  </a:lnTo>
                  <a:lnTo>
                    <a:pt x="296" y="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1" name="Freeform 81"/>
            <p:cNvSpPr>
              <a:spLocks/>
            </p:cNvSpPr>
            <p:nvPr/>
          </p:nvSpPr>
          <p:spPr bwMode="auto">
            <a:xfrm>
              <a:off x="20348" y="3552"/>
              <a:ext cx="370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14"/>
                </a:cxn>
                <a:cxn ang="0">
                  <a:pos x="370" y="21"/>
                </a:cxn>
                <a:cxn ang="0">
                  <a:pos x="363" y="21"/>
                </a:cxn>
                <a:cxn ang="0">
                  <a:pos x="356" y="28"/>
                </a:cxn>
                <a:cxn ang="0">
                  <a:pos x="350" y="42"/>
                </a:cxn>
                <a:cxn ang="0">
                  <a:pos x="249" y="173"/>
                </a:cxn>
                <a:cxn ang="0">
                  <a:pos x="175" y="318"/>
                </a:cxn>
                <a:cxn ang="0">
                  <a:pos x="127" y="476"/>
                </a:cxn>
                <a:cxn ang="0">
                  <a:pos x="101" y="642"/>
                </a:cxn>
                <a:cxn ang="0">
                  <a:pos x="94" y="814"/>
                </a:cxn>
                <a:cxn ang="0">
                  <a:pos x="94" y="938"/>
                </a:cxn>
                <a:cxn ang="0">
                  <a:pos x="114" y="1076"/>
                </a:cxn>
                <a:cxn ang="0">
                  <a:pos x="141" y="1207"/>
                </a:cxn>
                <a:cxn ang="0">
                  <a:pos x="188" y="1338"/>
                </a:cxn>
                <a:cxn ang="0">
                  <a:pos x="255" y="1462"/>
                </a:cxn>
                <a:cxn ang="0">
                  <a:pos x="343" y="1573"/>
                </a:cxn>
                <a:cxn ang="0">
                  <a:pos x="356" y="1586"/>
                </a:cxn>
                <a:cxn ang="0">
                  <a:pos x="363" y="1593"/>
                </a:cxn>
                <a:cxn ang="0">
                  <a:pos x="370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21"/>
                </a:cxn>
                <a:cxn ang="0">
                  <a:pos x="363" y="1621"/>
                </a:cxn>
                <a:cxn ang="0">
                  <a:pos x="350" y="1628"/>
                </a:cxn>
                <a:cxn ang="0">
                  <a:pos x="336" y="1614"/>
                </a:cxn>
                <a:cxn ang="0">
                  <a:pos x="302" y="1593"/>
                </a:cxn>
                <a:cxn ang="0">
                  <a:pos x="255" y="1545"/>
                </a:cxn>
                <a:cxn ang="0">
                  <a:pos x="208" y="1490"/>
                </a:cxn>
                <a:cxn ang="0">
                  <a:pos x="154" y="1414"/>
                </a:cxn>
                <a:cxn ang="0">
                  <a:pos x="107" y="1318"/>
                </a:cxn>
                <a:cxn ang="0">
                  <a:pos x="53" y="1180"/>
                </a:cxn>
                <a:cxn ang="0">
                  <a:pos x="20" y="1049"/>
                </a:cxn>
                <a:cxn ang="0">
                  <a:pos x="6" y="918"/>
                </a:cxn>
                <a:cxn ang="0">
                  <a:pos x="0" y="814"/>
                </a:cxn>
                <a:cxn ang="0">
                  <a:pos x="6" y="662"/>
                </a:cxn>
                <a:cxn ang="0">
                  <a:pos x="40" y="497"/>
                </a:cxn>
                <a:cxn ang="0">
                  <a:pos x="101" y="318"/>
                </a:cxn>
                <a:cxn ang="0">
                  <a:pos x="148" y="221"/>
                </a:cxn>
                <a:cxn ang="0">
                  <a:pos x="201" y="138"/>
                </a:cxn>
                <a:cxn ang="0">
                  <a:pos x="255" y="76"/>
                </a:cxn>
                <a:cxn ang="0">
                  <a:pos x="302" y="35"/>
                </a:cxn>
                <a:cxn ang="0">
                  <a:pos x="336" y="7"/>
                </a:cxn>
                <a:cxn ang="0">
                  <a:pos x="350" y="0"/>
                </a:cxn>
              </a:cxnLst>
              <a:rect l="0" t="0" r="r" b="b"/>
              <a:pathLst>
                <a:path w="370" h="1628">
                  <a:moveTo>
                    <a:pt x="350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14"/>
                  </a:lnTo>
                  <a:lnTo>
                    <a:pt x="370" y="21"/>
                  </a:lnTo>
                  <a:lnTo>
                    <a:pt x="363" y="21"/>
                  </a:lnTo>
                  <a:lnTo>
                    <a:pt x="356" y="28"/>
                  </a:lnTo>
                  <a:lnTo>
                    <a:pt x="350" y="42"/>
                  </a:lnTo>
                  <a:lnTo>
                    <a:pt x="249" y="173"/>
                  </a:lnTo>
                  <a:lnTo>
                    <a:pt x="175" y="318"/>
                  </a:lnTo>
                  <a:lnTo>
                    <a:pt x="127" y="476"/>
                  </a:lnTo>
                  <a:lnTo>
                    <a:pt x="101" y="642"/>
                  </a:lnTo>
                  <a:lnTo>
                    <a:pt x="94" y="814"/>
                  </a:lnTo>
                  <a:lnTo>
                    <a:pt x="94" y="938"/>
                  </a:lnTo>
                  <a:lnTo>
                    <a:pt x="114" y="1076"/>
                  </a:lnTo>
                  <a:lnTo>
                    <a:pt x="141" y="1207"/>
                  </a:lnTo>
                  <a:lnTo>
                    <a:pt x="188" y="1338"/>
                  </a:lnTo>
                  <a:lnTo>
                    <a:pt x="255" y="1462"/>
                  </a:lnTo>
                  <a:lnTo>
                    <a:pt x="343" y="1573"/>
                  </a:lnTo>
                  <a:lnTo>
                    <a:pt x="356" y="1586"/>
                  </a:lnTo>
                  <a:lnTo>
                    <a:pt x="363" y="1593"/>
                  </a:lnTo>
                  <a:lnTo>
                    <a:pt x="370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21"/>
                  </a:lnTo>
                  <a:lnTo>
                    <a:pt x="363" y="1621"/>
                  </a:lnTo>
                  <a:lnTo>
                    <a:pt x="350" y="1628"/>
                  </a:lnTo>
                  <a:lnTo>
                    <a:pt x="336" y="1614"/>
                  </a:lnTo>
                  <a:lnTo>
                    <a:pt x="302" y="1593"/>
                  </a:lnTo>
                  <a:lnTo>
                    <a:pt x="255" y="1545"/>
                  </a:lnTo>
                  <a:lnTo>
                    <a:pt x="208" y="1490"/>
                  </a:lnTo>
                  <a:lnTo>
                    <a:pt x="154" y="1414"/>
                  </a:lnTo>
                  <a:lnTo>
                    <a:pt x="107" y="1318"/>
                  </a:lnTo>
                  <a:lnTo>
                    <a:pt x="53" y="1180"/>
                  </a:lnTo>
                  <a:lnTo>
                    <a:pt x="20" y="1049"/>
                  </a:lnTo>
                  <a:lnTo>
                    <a:pt x="6" y="918"/>
                  </a:lnTo>
                  <a:lnTo>
                    <a:pt x="0" y="814"/>
                  </a:lnTo>
                  <a:lnTo>
                    <a:pt x="6" y="662"/>
                  </a:lnTo>
                  <a:lnTo>
                    <a:pt x="40" y="497"/>
                  </a:lnTo>
                  <a:lnTo>
                    <a:pt x="101" y="318"/>
                  </a:lnTo>
                  <a:lnTo>
                    <a:pt x="148" y="221"/>
                  </a:lnTo>
                  <a:lnTo>
                    <a:pt x="201" y="138"/>
                  </a:lnTo>
                  <a:lnTo>
                    <a:pt x="255" y="76"/>
                  </a:lnTo>
                  <a:lnTo>
                    <a:pt x="302" y="35"/>
                  </a:lnTo>
                  <a:lnTo>
                    <a:pt x="336" y="7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2" name="Freeform 82"/>
            <p:cNvSpPr>
              <a:spLocks noEditPoints="1"/>
            </p:cNvSpPr>
            <p:nvPr/>
          </p:nvSpPr>
          <p:spPr bwMode="auto">
            <a:xfrm>
              <a:off x="20879" y="3642"/>
              <a:ext cx="586" cy="1145"/>
            </a:xfrm>
            <a:custGeom>
              <a:avLst/>
              <a:gdLst/>
              <a:ahLst/>
              <a:cxnLst>
                <a:cxn ang="0">
                  <a:pos x="337" y="448"/>
                </a:cxn>
                <a:cxn ang="0">
                  <a:pos x="236" y="510"/>
                </a:cxn>
                <a:cxn ang="0">
                  <a:pos x="175" y="586"/>
                </a:cxn>
                <a:cxn ang="0">
                  <a:pos x="162" y="600"/>
                </a:cxn>
                <a:cxn ang="0">
                  <a:pos x="155" y="634"/>
                </a:cxn>
                <a:cxn ang="0">
                  <a:pos x="121" y="786"/>
                </a:cxn>
                <a:cxn ang="0">
                  <a:pos x="94" y="890"/>
                </a:cxn>
                <a:cxn ang="0">
                  <a:pos x="94" y="945"/>
                </a:cxn>
                <a:cxn ang="0">
                  <a:pos x="128" y="1076"/>
                </a:cxn>
                <a:cxn ang="0">
                  <a:pos x="202" y="1110"/>
                </a:cxn>
                <a:cxn ang="0">
                  <a:pos x="330" y="1034"/>
                </a:cxn>
                <a:cxn ang="0">
                  <a:pos x="411" y="896"/>
                </a:cxn>
                <a:cxn ang="0">
                  <a:pos x="451" y="745"/>
                </a:cxn>
                <a:cxn ang="0">
                  <a:pos x="471" y="600"/>
                </a:cxn>
                <a:cxn ang="0">
                  <a:pos x="438" y="483"/>
                </a:cxn>
                <a:cxn ang="0">
                  <a:pos x="370" y="448"/>
                </a:cxn>
                <a:cxn ang="0">
                  <a:pos x="296" y="0"/>
                </a:cxn>
                <a:cxn ang="0">
                  <a:pos x="303" y="14"/>
                </a:cxn>
                <a:cxn ang="0">
                  <a:pos x="303" y="21"/>
                </a:cxn>
                <a:cxn ang="0">
                  <a:pos x="242" y="462"/>
                </a:cxn>
                <a:cxn ang="0">
                  <a:pos x="377" y="407"/>
                </a:cxn>
                <a:cxn ang="0">
                  <a:pos x="505" y="462"/>
                </a:cxn>
                <a:cxn ang="0">
                  <a:pos x="572" y="586"/>
                </a:cxn>
                <a:cxn ang="0">
                  <a:pos x="565" y="786"/>
                </a:cxn>
                <a:cxn ang="0">
                  <a:pos x="465" y="993"/>
                </a:cxn>
                <a:cxn ang="0">
                  <a:pos x="296" y="1131"/>
                </a:cxn>
                <a:cxn ang="0">
                  <a:pos x="121" y="1131"/>
                </a:cxn>
                <a:cxn ang="0">
                  <a:pos x="14" y="1000"/>
                </a:cxn>
                <a:cxn ang="0">
                  <a:pos x="0" y="841"/>
                </a:cxn>
                <a:cxn ang="0">
                  <a:pos x="27" y="724"/>
                </a:cxn>
                <a:cxn ang="0">
                  <a:pos x="162" y="172"/>
                </a:cxn>
                <a:cxn ang="0">
                  <a:pos x="175" y="124"/>
                </a:cxn>
                <a:cxn ang="0">
                  <a:pos x="175" y="96"/>
                </a:cxn>
                <a:cxn ang="0">
                  <a:pos x="175" y="83"/>
                </a:cxn>
                <a:cxn ang="0">
                  <a:pos x="162" y="76"/>
                </a:cxn>
                <a:cxn ang="0">
                  <a:pos x="128" y="69"/>
                </a:cxn>
                <a:cxn ang="0">
                  <a:pos x="81" y="69"/>
                </a:cxn>
                <a:cxn ang="0">
                  <a:pos x="61" y="62"/>
                </a:cxn>
                <a:cxn ang="0">
                  <a:pos x="61" y="34"/>
                </a:cxn>
                <a:cxn ang="0">
                  <a:pos x="74" y="21"/>
                </a:cxn>
                <a:cxn ang="0">
                  <a:pos x="88" y="14"/>
                </a:cxn>
                <a:cxn ang="0">
                  <a:pos x="189" y="7"/>
                </a:cxn>
                <a:cxn ang="0">
                  <a:pos x="283" y="0"/>
                </a:cxn>
              </a:cxnLst>
              <a:rect l="0" t="0" r="r" b="b"/>
              <a:pathLst>
                <a:path w="586" h="1145">
                  <a:moveTo>
                    <a:pt x="370" y="448"/>
                  </a:moveTo>
                  <a:lnTo>
                    <a:pt x="337" y="448"/>
                  </a:lnTo>
                  <a:lnTo>
                    <a:pt x="290" y="469"/>
                  </a:lnTo>
                  <a:lnTo>
                    <a:pt x="236" y="510"/>
                  </a:lnTo>
                  <a:lnTo>
                    <a:pt x="182" y="579"/>
                  </a:lnTo>
                  <a:lnTo>
                    <a:pt x="175" y="586"/>
                  </a:lnTo>
                  <a:lnTo>
                    <a:pt x="168" y="593"/>
                  </a:lnTo>
                  <a:lnTo>
                    <a:pt x="162" y="600"/>
                  </a:lnTo>
                  <a:lnTo>
                    <a:pt x="162" y="614"/>
                  </a:lnTo>
                  <a:lnTo>
                    <a:pt x="155" y="634"/>
                  </a:lnTo>
                  <a:lnTo>
                    <a:pt x="155" y="634"/>
                  </a:lnTo>
                  <a:lnTo>
                    <a:pt x="121" y="786"/>
                  </a:lnTo>
                  <a:lnTo>
                    <a:pt x="108" y="848"/>
                  </a:lnTo>
                  <a:lnTo>
                    <a:pt x="94" y="890"/>
                  </a:lnTo>
                  <a:lnTo>
                    <a:pt x="94" y="924"/>
                  </a:lnTo>
                  <a:lnTo>
                    <a:pt x="94" y="945"/>
                  </a:lnTo>
                  <a:lnTo>
                    <a:pt x="101" y="1021"/>
                  </a:lnTo>
                  <a:lnTo>
                    <a:pt x="128" y="1076"/>
                  </a:lnTo>
                  <a:lnTo>
                    <a:pt x="162" y="1103"/>
                  </a:lnTo>
                  <a:lnTo>
                    <a:pt x="202" y="1110"/>
                  </a:lnTo>
                  <a:lnTo>
                    <a:pt x="269" y="1090"/>
                  </a:lnTo>
                  <a:lnTo>
                    <a:pt x="330" y="1034"/>
                  </a:lnTo>
                  <a:lnTo>
                    <a:pt x="390" y="945"/>
                  </a:lnTo>
                  <a:lnTo>
                    <a:pt x="411" y="896"/>
                  </a:lnTo>
                  <a:lnTo>
                    <a:pt x="431" y="821"/>
                  </a:lnTo>
                  <a:lnTo>
                    <a:pt x="451" y="745"/>
                  </a:lnTo>
                  <a:lnTo>
                    <a:pt x="465" y="662"/>
                  </a:lnTo>
                  <a:lnTo>
                    <a:pt x="471" y="600"/>
                  </a:lnTo>
                  <a:lnTo>
                    <a:pt x="465" y="531"/>
                  </a:lnTo>
                  <a:lnTo>
                    <a:pt x="438" y="483"/>
                  </a:lnTo>
                  <a:lnTo>
                    <a:pt x="411" y="455"/>
                  </a:lnTo>
                  <a:lnTo>
                    <a:pt x="370" y="448"/>
                  </a:lnTo>
                  <a:close/>
                  <a:moveTo>
                    <a:pt x="283" y="0"/>
                  </a:moveTo>
                  <a:lnTo>
                    <a:pt x="296" y="0"/>
                  </a:lnTo>
                  <a:lnTo>
                    <a:pt x="303" y="7"/>
                  </a:lnTo>
                  <a:lnTo>
                    <a:pt x="303" y="14"/>
                  </a:lnTo>
                  <a:lnTo>
                    <a:pt x="303" y="21"/>
                  </a:lnTo>
                  <a:lnTo>
                    <a:pt x="303" y="21"/>
                  </a:lnTo>
                  <a:lnTo>
                    <a:pt x="189" y="510"/>
                  </a:lnTo>
                  <a:lnTo>
                    <a:pt x="242" y="462"/>
                  </a:lnTo>
                  <a:lnTo>
                    <a:pt x="303" y="421"/>
                  </a:lnTo>
                  <a:lnTo>
                    <a:pt x="377" y="407"/>
                  </a:lnTo>
                  <a:lnTo>
                    <a:pt x="444" y="421"/>
                  </a:lnTo>
                  <a:lnTo>
                    <a:pt x="505" y="462"/>
                  </a:lnTo>
                  <a:lnTo>
                    <a:pt x="545" y="517"/>
                  </a:lnTo>
                  <a:lnTo>
                    <a:pt x="572" y="586"/>
                  </a:lnTo>
                  <a:lnTo>
                    <a:pt x="586" y="669"/>
                  </a:lnTo>
                  <a:lnTo>
                    <a:pt x="565" y="786"/>
                  </a:lnTo>
                  <a:lnTo>
                    <a:pt x="525" y="896"/>
                  </a:lnTo>
                  <a:lnTo>
                    <a:pt x="465" y="993"/>
                  </a:lnTo>
                  <a:lnTo>
                    <a:pt x="384" y="1076"/>
                  </a:lnTo>
                  <a:lnTo>
                    <a:pt x="296" y="1131"/>
                  </a:lnTo>
                  <a:lnTo>
                    <a:pt x="202" y="1145"/>
                  </a:lnTo>
                  <a:lnTo>
                    <a:pt x="121" y="1131"/>
                  </a:lnTo>
                  <a:lnTo>
                    <a:pt x="54" y="1076"/>
                  </a:lnTo>
                  <a:lnTo>
                    <a:pt x="14" y="1000"/>
                  </a:lnTo>
                  <a:lnTo>
                    <a:pt x="0" y="890"/>
                  </a:lnTo>
                  <a:lnTo>
                    <a:pt x="0" y="841"/>
                  </a:lnTo>
                  <a:lnTo>
                    <a:pt x="7" y="793"/>
                  </a:lnTo>
                  <a:lnTo>
                    <a:pt x="27" y="724"/>
                  </a:lnTo>
                  <a:lnTo>
                    <a:pt x="155" y="200"/>
                  </a:lnTo>
                  <a:lnTo>
                    <a:pt x="162" y="172"/>
                  </a:lnTo>
                  <a:lnTo>
                    <a:pt x="168" y="152"/>
                  </a:lnTo>
                  <a:lnTo>
                    <a:pt x="175" y="124"/>
                  </a:lnTo>
                  <a:lnTo>
                    <a:pt x="175" y="110"/>
                  </a:lnTo>
                  <a:lnTo>
                    <a:pt x="175" y="96"/>
                  </a:lnTo>
                  <a:lnTo>
                    <a:pt x="175" y="90"/>
                  </a:lnTo>
                  <a:lnTo>
                    <a:pt x="175" y="83"/>
                  </a:lnTo>
                  <a:lnTo>
                    <a:pt x="168" y="76"/>
                  </a:lnTo>
                  <a:lnTo>
                    <a:pt x="162" y="76"/>
                  </a:lnTo>
                  <a:lnTo>
                    <a:pt x="148" y="69"/>
                  </a:lnTo>
                  <a:lnTo>
                    <a:pt x="128" y="69"/>
                  </a:lnTo>
                  <a:lnTo>
                    <a:pt x="94" y="69"/>
                  </a:lnTo>
                  <a:lnTo>
                    <a:pt x="81" y="69"/>
                  </a:lnTo>
                  <a:lnTo>
                    <a:pt x="67" y="62"/>
                  </a:lnTo>
                  <a:lnTo>
                    <a:pt x="61" y="62"/>
                  </a:lnTo>
                  <a:lnTo>
                    <a:pt x="61" y="48"/>
                  </a:lnTo>
                  <a:lnTo>
                    <a:pt x="61" y="34"/>
                  </a:lnTo>
                  <a:lnTo>
                    <a:pt x="67" y="28"/>
                  </a:lnTo>
                  <a:lnTo>
                    <a:pt x="74" y="21"/>
                  </a:lnTo>
                  <a:lnTo>
                    <a:pt x="81" y="21"/>
                  </a:lnTo>
                  <a:lnTo>
                    <a:pt x="88" y="14"/>
                  </a:lnTo>
                  <a:lnTo>
                    <a:pt x="135" y="14"/>
                  </a:lnTo>
                  <a:lnTo>
                    <a:pt x="189" y="7"/>
                  </a:lnTo>
                  <a:lnTo>
                    <a:pt x="24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21633" y="4601"/>
              <a:ext cx="182" cy="482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1" y="6"/>
                </a:cxn>
                <a:cxn ang="0">
                  <a:pos x="155" y="41"/>
                </a:cxn>
                <a:cxn ang="0">
                  <a:pos x="175" y="96"/>
                </a:cxn>
                <a:cxn ang="0">
                  <a:pos x="182" y="165"/>
                </a:cxn>
                <a:cxn ang="0">
                  <a:pos x="182" y="165"/>
                </a:cxn>
                <a:cxn ang="0">
                  <a:pos x="175" y="255"/>
                </a:cxn>
                <a:cxn ang="0">
                  <a:pos x="148" y="337"/>
                </a:cxn>
                <a:cxn ang="0">
                  <a:pos x="114" y="400"/>
                </a:cxn>
                <a:cxn ang="0">
                  <a:pos x="81" y="448"/>
                </a:cxn>
                <a:cxn ang="0">
                  <a:pos x="54" y="475"/>
                </a:cxn>
                <a:cxn ang="0">
                  <a:pos x="40" y="482"/>
                </a:cxn>
                <a:cxn ang="0">
                  <a:pos x="34" y="482"/>
                </a:cxn>
                <a:cxn ang="0">
                  <a:pos x="27" y="475"/>
                </a:cxn>
                <a:cxn ang="0">
                  <a:pos x="20" y="469"/>
                </a:cxn>
                <a:cxn ang="0">
                  <a:pos x="20" y="462"/>
                </a:cxn>
                <a:cxn ang="0">
                  <a:pos x="27" y="462"/>
                </a:cxn>
                <a:cxn ang="0">
                  <a:pos x="27" y="455"/>
                </a:cxn>
                <a:cxn ang="0">
                  <a:pos x="40" y="441"/>
                </a:cxn>
                <a:cxn ang="0">
                  <a:pos x="94" y="372"/>
                </a:cxn>
                <a:cxn ang="0">
                  <a:pos x="134" y="282"/>
                </a:cxn>
                <a:cxn ang="0">
                  <a:pos x="148" y="165"/>
                </a:cxn>
                <a:cxn ang="0">
                  <a:pos x="148" y="151"/>
                </a:cxn>
                <a:cxn ang="0">
                  <a:pos x="148" y="144"/>
                </a:cxn>
                <a:cxn ang="0">
                  <a:pos x="148" y="144"/>
                </a:cxn>
                <a:cxn ang="0">
                  <a:pos x="148" y="144"/>
                </a:cxn>
                <a:cxn ang="0">
                  <a:pos x="141" y="144"/>
                </a:cxn>
                <a:cxn ang="0">
                  <a:pos x="141" y="144"/>
                </a:cxn>
                <a:cxn ang="0">
                  <a:pos x="134" y="151"/>
                </a:cxn>
                <a:cxn ang="0">
                  <a:pos x="121" y="158"/>
                </a:cxn>
                <a:cxn ang="0">
                  <a:pos x="101" y="165"/>
                </a:cxn>
                <a:cxn ang="0">
                  <a:pos x="81" y="172"/>
                </a:cxn>
                <a:cxn ang="0">
                  <a:pos x="60" y="165"/>
                </a:cxn>
                <a:cxn ang="0">
                  <a:pos x="34" y="158"/>
                </a:cxn>
                <a:cxn ang="0">
                  <a:pos x="20" y="144"/>
                </a:cxn>
                <a:cxn ang="0">
                  <a:pos x="7" y="124"/>
                </a:cxn>
                <a:cxn ang="0">
                  <a:pos x="0" y="103"/>
                </a:cxn>
                <a:cxn ang="0">
                  <a:pos x="0" y="82"/>
                </a:cxn>
                <a:cxn ang="0">
                  <a:pos x="0" y="62"/>
                </a:cxn>
                <a:cxn ang="0">
                  <a:pos x="7" y="41"/>
                </a:cxn>
                <a:cxn ang="0">
                  <a:pos x="20" y="27"/>
                </a:cxn>
                <a:cxn ang="0">
                  <a:pos x="34" y="13"/>
                </a:cxn>
                <a:cxn ang="0">
                  <a:pos x="60" y="0"/>
                </a:cxn>
                <a:cxn ang="0">
                  <a:pos x="81" y="0"/>
                </a:cxn>
              </a:cxnLst>
              <a:rect l="0" t="0" r="r" b="b"/>
              <a:pathLst>
                <a:path w="182" h="482">
                  <a:moveTo>
                    <a:pt x="81" y="0"/>
                  </a:moveTo>
                  <a:lnTo>
                    <a:pt x="121" y="6"/>
                  </a:lnTo>
                  <a:lnTo>
                    <a:pt x="155" y="41"/>
                  </a:lnTo>
                  <a:lnTo>
                    <a:pt x="175" y="96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75" y="255"/>
                  </a:lnTo>
                  <a:lnTo>
                    <a:pt x="148" y="337"/>
                  </a:lnTo>
                  <a:lnTo>
                    <a:pt x="114" y="400"/>
                  </a:lnTo>
                  <a:lnTo>
                    <a:pt x="81" y="448"/>
                  </a:lnTo>
                  <a:lnTo>
                    <a:pt x="54" y="475"/>
                  </a:lnTo>
                  <a:lnTo>
                    <a:pt x="40" y="482"/>
                  </a:lnTo>
                  <a:lnTo>
                    <a:pt x="34" y="482"/>
                  </a:lnTo>
                  <a:lnTo>
                    <a:pt x="27" y="475"/>
                  </a:lnTo>
                  <a:lnTo>
                    <a:pt x="20" y="469"/>
                  </a:lnTo>
                  <a:lnTo>
                    <a:pt x="20" y="462"/>
                  </a:lnTo>
                  <a:lnTo>
                    <a:pt x="27" y="462"/>
                  </a:lnTo>
                  <a:lnTo>
                    <a:pt x="27" y="455"/>
                  </a:lnTo>
                  <a:lnTo>
                    <a:pt x="40" y="441"/>
                  </a:lnTo>
                  <a:lnTo>
                    <a:pt x="94" y="372"/>
                  </a:lnTo>
                  <a:lnTo>
                    <a:pt x="134" y="282"/>
                  </a:lnTo>
                  <a:lnTo>
                    <a:pt x="148" y="165"/>
                  </a:lnTo>
                  <a:lnTo>
                    <a:pt x="148" y="151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1" y="144"/>
                  </a:lnTo>
                  <a:lnTo>
                    <a:pt x="141" y="144"/>
                  </a:lnTo>
                  <a:lnTo>
                    <a:pt x="134" y="151"/>
                  </a:lnTo>
                  <a:lnTo>
                    <a:pt x="121" y="158"/>
                  </a:lnTo>
                  <a:lnTo>
                    <a:pt x="101" y="165"/>
                  </a:lnTo>
                  <a:lnTo>
                    <a:pt x="81" y="172"/>
                  </a:lnTo>
                  <a:lnTo>
                    <a:pt x="60" y="165"/>
                  </a:lnTo>
                  <a:lnTo>
                    <a:pt x="34" y="158"/>
                  </a:lnTo>
                  <a:lnTo>
                    <a:pt x="20" y="144"/>
                  </a:lnTo>
                  <a:lnTo>
                    <a:pt x="7" y="124"/>
                  </a:lnTo>
                  <a:lnTo>
                    <a:pt x="0" y="103"/>
                  </a:lnTo>
                  <a:lnTo>
                    <a:pt x="0" y="82"/>
                  </a:lnTo>
                  <a:lnTo>
                    <a:pt x="0" y="62"/>
                  </a:lnTo>
                  <a:lnTo>
                    <a:pt x="7" y="41"/>
                  </a:lnTo>
                  <a:lnTo>
                    <a:pt x="20" y="27"/>
                  </a:lnTo>
                  <a:lnTo>
                    <a:pt x="34" y="13"/>
                  </a:lnTo>
                  <a:lnTo>
                    <a:pt x="6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4" name="Freeform 84"/>
            <p:cNvSpPr>
              <a:spLocks/>
            </p:cNvSpPr>
            <p:nvPr/>
          </p:nvSpPr>
          <p:spPr bwMode="auto">
            <a:xfrm>
              <a:off x="22245" y="4049"/>
              <a:ext cx="653" cy="738"/>
            </a:xfrm>
            <a:custGeom>
              <a:avLst/>
              <a:gdLst/>
              <a:ahLst/>
              <a:cxnLst>
                <a:cxn ang="0">
                  <a:pos x="236" y="21"/>
                </a:cxn>
                <a:cxn ang="0">
                  <a:pos x="317" y="131"/>
                </a:cxn>
                <a:cxn ang="0">
                  <a:pos x="391" y="48"/>
                </a:cxn>
                <a:cxn ang="0">
                  <a:pos x="518" y="0"/>
                </a:cxn>
                <a:cxn ang="0">
                  <a:pos x="633" y="55"/>
                </a:cxn>
                <a:cxn ang="0">
                  <a:pos x="646" y="138"/>
                </a:cxn>
                <a:cxn ang="0">
                  <a:pos x="626" y="179"/>
                </a:cxn>
                <a:cxn ang="0">
                  <a:pos x="586" y="200"/>
                </a:cxn>
                <a:cxn ang="0">
                  <a:pos x="545" y="200"/>
                </a:cxn>
                <a:cxn ang="0">
                  <a:pos x="518" y="186"/>
                </a:cxn>
                <a:cxn ang="0">
                  <a:pos x="505" y="158"/>
                </a:cxn>
                <a:cxn ang="0">
                  <a:pos x="505" y="124"/>
                </a:cxn>
                <a:cxn ang="0">
                  <a:pos x="532" y="83"/>
                </a:cxn>
                <a:cxn ang="0">
                  <a:pos x="586" y="62"/>
                </a:cxn>
                <a:cxn ang="0">
                  <a:pos x="572" y="55"/>
                </a:cxn>
                <a:cxn ang="0">
                  <a:pos x="539" y="41"/>
                </a:cxn>
                <a:cxn ang="0">
                  <a:pos x="458" y="48"/>
                </a:cxn>
                <a:cxn ang="0">
                  <a:pos x="391" y="89"/>
                </a:cxn>
                <a:cxn ang="0">
                  <a:pos x="337" y="165"/>
                </a:cxn>
                <a:cxn ang="0">
                  <a:pos x="303" y="227"/>
                </a:cxn>
                <a:cxn ang="0">
                  <a:pos x="276" y="331"/>
                </a:cxn>
                <a:cxn ang="0">
                  <a:pos x="249" y="441"/>
                </a:cxn>
                <a:cxn ang="0">
                  <a:pos x="236" y="517"/>
                </a:cxn>
                <a:cxn ang="0">
                  <a:pos x="202" y="634"/>
                </a:cxn>
                <a:cxn ang="0">
                  <a:pos x="189" y="696"/>
                </a:cxn>
                <a:cxn ang="0">
                  <a:pos x="168" y="724"/>
                </a:cxn>
                <a:cxn ang="0">
                  <a:pos x="142" y="738"/>
                </a:cxn>
                <a:cxn ang="0">
                  <a:pos x="115" y="738"/>
                </a:cxn>
                <a:cxn ang="0">
                  <a:pos x="88" y="717"/>
                </a:cxn>
                <a:cxn ang="0">
                  <a:pos x="81" y="689"/>
                </a:cxn>
                <a:cxn ang="0">
                  <a:pos x="88" y="662"/>
                </a:cxn>
                <a:cxn ang="0">
                  <a:pos x="94" y="627"/>
                </a:cxn>
                <a:cxn ang="0">
                  <a:pos x="189" y="248"/>
                </a:cxn>
                <a:cxn ang="0">
                  <a:pos x="216" y="145"/>
                </a:cxn>
                <a:cxn ang="0">
                  <a:pos x="216" y="89"/>
                </a:cxn>
                <a:cxn ang="0">
                  <a:pos x="202" y="55"/>
                </a:cxn>
                <a:cxn ang="0">
                  <a:pos x="175" y="41"/>
                </a:cxn>
                <a:cxn ang="0">
                  <a:pos x="128" y="55"/>
                </a:cxn>
                <a:cxn ang="0">
                  <a:pos x="74" y="152"/>
                </a:cxn>
                <a:cxn ang="0">
                  <a:pos x="47" y="248"/>
                </a:cxn>
                <a:cxn ang="0">
                  <a:pos x="34" y="269"/>
                </a:cxn>
                <a:cxn ang="0">
                  <a:pos x="20" y="269"/>
                </a:cxn>
                <a:cxn ang="0">
                  <a:pos x="14" y="269"/>
                </a:cxn>
                <a:cxn ang="0">
                  <a:pos x="0" y="255"/>
                </a:cxn>
                <a:cxn ang="0">
                  <a:pos x="14" y="193"/>
                </a:cxn>
                <a:cxn ang="0">
                  <a:pos x="54" y="96"/>
                </a:cxn>
                <a:cxn ang="0">
                  <a:pos x="88" y="41"/>
                </a:cxn>
                <a:cxn ang="0">
                  <a:pos x="168" y="0"/>
                </a:cxn>
              </a:cxnLst>
              <a:rect l="0" t="0" r="r" b="b"/>
              <a:pathLst>
                <a:path w="653" h="738">
                  <a:moveTo>
                    <a:pt x="168" y="0"/>
                  </a:moveTo>
                  <a:lnTo>
                    <a:pt x="236" y="21"/>
                  </a:lnTo>
                  <a:lnTo>
                    <a:pt x="290" y="62"/>
                  </a:lnTo>
                  <a:lnTo>
                    <a:pt x="317" y="131"/>
                  </a:lnTo>
                  <a:lnTo>
                    <a:pt x="343" y="89"/>
                  </a:lnTo>
                  <a:lnTo>
                    <a:pt x="391" y="48"/>
                  </a:lnTo>
                  <a:lnTo>
                    <a:pt x="444" y="14"/>
                  </a:lnTo>
                  <a:lnTo>
                    <a:pt x="518" y="0"/>
                  </a:lnTo>
                  <a:lnTo>
                    <a:pt x="586" y="21"/>
                  </a:lnTo>
                  <a:lnTo>
                    <a:pt x="633" y="55"/>
                  </a:lnTo>
                  <a:lnTo>
                    <a:pt x="653" y="110"/>
                  </a:lnTo>
                  <a:lnTo>
                    <a:pt x="646" y="138"/>
                  </a:lnTo>
                  <a:lnTo>
                    <a:pt x="640" y="158"/>
                  </a:lnTo>
                  <a:lnTo>
                    <a:pt x="626" y="179"/>
                  </a:lnTo>
                  <a:lnTo>
                    <a:pt x="606" y="193"/>
                  </a:lnTo>
                  <a:lnTo>
                    <a:pt x="586" y="200"/>
                  </a:lnTo>
                  <a:lnTo>
                    <a:pt x="566" y="207"/>
                  </a:lnTo>
                  <a:lnTo>
                    <a:pt x="545" y="200"/>
                  </a:lnTo>
                  <a:lnTo>
                    <a:pt x="525" y="193"/>
                  </a:lnTo>
                  <a:lnTo>
                    <a:pt x="518" y="186"/>
                  </a:lnTo>
                  <a:lnTo>
                    <a:pt x="505" y="172"/>
                  </a:lnTo>
                  <a:lnTo>
                    <a:pt x="505" y="158"/>
                  </a:lnTo>
                  <a:lnTo>
                    <a:pt x="498" y="152"/>
                  </a:lnTo>
                  <a:lnTo>
                    <a:pt x="505" y="124"/>
                  </a:lnTo>
                  <a:lnTo>
                    <a:pt x="518" y="103"/>
                  </a:lnTo>
                  <a:lnTo>
                    <a:pt x="532" y="83"/>
                  </a:lnTo>
                  <a:lnTo>
                    <a:pt x="559" y="69"/>
                  </a:lnTo>
                  <a:lnTo>
                    <a:pt x="586" y="62"/>
                  </a:lnTo>
                  <a:lnTo>
                    <a:pt x="579" y="55"/>
                  </a:lnTo>
                  <a:lnTo>
                    <a:pt x="572" y="55"/>
                  </a:lnTo>
                  <a:lnTo>
                    <a:pt x="559" y="48"/>
                  </a:lnTo>
                  <a:lnTo>
                    <a:pt x="539" y="41"/>
                  </a:lnTo>
                  <a:lnTo>
                    <a:pt x="518" y="41"/>
                  </a:lnTo>
                  <a:lnTo>
                    <a:pt x="458" y="48"/>
                  </a:lnTo>
                  <a:lnTo>
                    <a:pt x="417" y="76"/>
                  </a:lnTo>
                  <a:lnTo>
                    <a:pt x="391" y="89"/>
                  </a:lnTo>
                  <a:lnTo>
                    <a:pt x="364" y="124"/>
                  </a:lnTo>
                  <a:lnTo>
                    <a:pt x="337" y="165"/>
                  </a:lnTo>
                  <a:lnTo>
                    <a:pt x="317" y="200"/>
                  </a:lnTo>
                  <a:lnTo>
                    <a:pt x="303" y="227"/>
                  </a:lnTo>
                  <a:lnTo>
                    <a:pt x="290" y="269"/>
                  </a:lnTo>
                  <a:lnTo>
                    <a:pt x="276" y="331"/>
                  </a:lnTo>
                  <a:lnTo>
                    <a:pt x="263" y="386"/>
                  </a:lnTo>
                  <a:lnTo>
                    <a:pt x="249" y="441"/>
                  </a:lnTo>
                  <a:lnTo>
                    <a:pt x="242" y="469"/>
                  </a:lnTo>
                  <a:lnTo>
                    <a:pt x="236" y="517"/>
                  </a:lnTo>
                  <a:lnTo>
                    <a:pt x="216" y="572"/>
                  </a:lnTo>
                  <a:lnTo>
                    <a:pt x="202" y="634"/>
                  </a:lnTo>
                  <a:lnTo>
                    <a:pt x="195" y="676"/>
                  </a:lnTo>
                  <a:lnTo>
                    <a:pt x="189" y="696"/>
                  </a:lnTo>
                  <a:lnTo>
                    <a:pt x="182" y="710"/>
                  </a:lnTo>
                  <a:lnTo>
                    <a:pt x="168" y="724"/>
                  </a:lnTo>
                  <a:lnTo>
                    <a:pt x="155" y="731"/>
                  </a:lnTo>
                  <a:lnTo>
                    <a:pt x="142" y="738"/>
                  </a:lnTo>
                  <a:lnTo>
                    <a:pt x="128" y="738"/>
                  </a:lnTo>
                  <a:lnTo>
                    <a:pt x="115" y="738"/>
                  </a:lnTo>
                  <a:lnTo>
                    <a:pt x="94" y="731"/>
                  </a:lnTo>
                  <a:lnTo>
                    <a:pt x="88" y="717"/>
                  </a:lnTo>
                  <a:lnTo>
                    <a:pt x="81" y="696"/>
                  </a:lnTo>
                  <a:lnTo>
                    <a:pt x="81" y="689"/>
                  </a:lnTo>
                  <a:lnTo>
                    <a:pt x="88" y="676"/>
                  </a:lnTo>
                  <a:lnTo>
                    <a:pt x="88" y="662"/>
                  </a:lnTo>
                  <a:lnTo>
                    <a:pt x="94" y="641"/>
                  </a:lnTo>
                  <a:lnTo>
                    <a:pt x="94" y="627"/>
                  </a:lnTo>
                  <a:lnTo>
                    <a:pt x="94" y="627"/>
                  </a:lnTo>
                  <a:lnTo>
                    <a:pt x="189" y="248"/>
                  </a:lnTo>
                  <a:lnTo>
                    <a:pt x="202" y="186"/>
                  </a:lnTo>
                  <a:lnTo>
                    <a:pt x="216" y="145"/>
                  </a:lnTo>
                  <a:lnTo>
                    <a:pt x="216" y="110"/>
                  </a:lnTo>
                  <a:lnTo>
                    <a:pt x="216" y="89"/>
                  </a:lnTo>
                  <a:lnTo>
                    <a:pt x="209" y="69"/>
                  </a:lnTo>
                  <a:lnTo>
                    <a:pt x="202" y="55"/>
                  </a:lnTo>
                  <a:lnTo>
                    <a:pt x="189" y="41"/>
                  </a:lnTo>
                  <a:lnTo>
                    <a:pt x="175" y="41"/>
                  </a:lnTo>
                  <a:lnTo>
                    <a:pt x="162" y="41"/>
                  </a:lnTo>
                  <a:lnTo>
                    <a:pt x="128" y="55"/>
                  </a:lnTo>
                  <a:lnTo>
                    <a:pt x="94" y="89"/>
                  </a:lnTo>
                  <a:lnTo>
                    <a:pt x="74" y="152"/>
                  </a:lnTo>
                  <a:lnTo>
                    <a:pt x="47" y="234"/>
                  </a:lnTo>
                  <a:lnTo>
                    <a:pt x="47" y="248"/>
                  </a:lnTo>
                  <a:lnTo>
                    <a:pt x="41" y="262"/>
                  </a:lnTo>
                  <a:lnTo>
                    <a:pt x="34" y="269"/>
                  </a:lnTo>
                  <a:lnTo>
                    <a:pt x="27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14" y="269"/>
                  </a:lnTo>
                  <a:lnTo>
                    <a:pt x="7" y="262"/>
                  </a:lnTo>
                  <a:lnTo>
                    <a:pt x="0" y="255"/>
                  </a:lnTo>
                  <a:lnTo>
                    <a:pt x="7" y="234"/>
                  </a:lnTo>
                  <a:lnTo>
                    <a:pt x="14" y="193"/>
                  </a:lnTo>
                  <a:lnTo>
                    <a:pt x="34" y="145"/>
                  </a:lnTo>
                  <a:lnTo>
                    <a:pt x="54" y="96"/>
                  </a:lnTo>
                  <a:lnTo>
                    <a:pt x="68" y="69"/>
                  </a:lnTo>
                  <a:lnTo>
                    <a:pt x="88" y="41"/>
                  </a:lnTo>
                  <a:lnTo>
                    <a:pt x="121" y="1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23039" y="3552"/>
              <a:ext cx="370" cy="162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4" y="7"/>
                </a:cxn>
                <a:cxn ang="0">
                  <a:pos x="68" y="35"/>
                </a:cxn>
                <a:cxn ang="0">
                  <a:pos x="108" y="76"/>
                </a:cxn>
                <a:cxn ang="0">
                  <a:pos x="162" y="138"/>
                </a:cxn>
                <a:cxn ang="0">
                  <a:pos x="216" y="214"/>
                </a:cxn>
                <a:cxn ang="0">
                  <a:pos x="263" y="304"/>
                </a:cxn>
                <a:cxn ang="0">
                  <a:pos x="317" y="442"/>
                </a:cxn>
                <a:cxn ang="0">
                  <a:pos x="350" y="580"/>
                </a:cxn>
                <a:cxn ang="0">
                  <a:pos x="364" y="70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64" y="959"/>
                </a:cxn>
                <a:cxn ang="0">
                  <a:pos x="330" y="1131"/>
                </a:cxn>
                <a:cxn ang="0">
                  <a:pos x="269" y="1311"/>
                </a:cxn>
                <a:cxn ang="0">
                  <a:pos x="222" y="1407"/>
                </a:cxn>
                <a:cxn ang="0">
                  <a:pos x="169" y="1483"/>
                </a:cxn>
                <a:cxn ang="0">
                  <a:pos x="115" y="1545"/>
                </a:cxn>
                <a:cxn ang="0">
                  <a:pos x="68" y="1586"/>
                </a:cxn>
                <a:cxn ang="0">
                  <a:pos x="34" y="1614"/>
                </a:cxn>
                <a:cxn ang="0">
                  <a:pos x="20" y="1628"/>
                </a:cxn>
                <a:cxn ang="0">
                  <a:pos x="7" y="1621"/>
                </a:cxn>
                <a:cxn ang="0">
                  <a:pos x="0" y="1621"/>
                </a:cxn>
                <a:cxn ang="0">
                  <a:pos x="0" y="1607"/>
                </a:cxn>
                <a:cxn ang="0">
                  <a:pos x="0" y="1607"/>
                </a:cxn>
                <a:cxn ang="0">
                  <a:pos x="0" y="1600"/>
                </a:cxn>
                <a:cxn ang="0">
                  <a:pos x="7" y="1593"/>
                </a:cxn>
                <a:cxn ang="0">
                  <a:pos x="20" y="1580"/>
                </a:cxn>
                <a:cxn ang="0">
                  <a:pos x="121" y="1449"/>
                </a:cxn>
                <a:cxn ang="0">
                  <a:pos x="195" y="1304"/>
                </a:cxn>
                <a:cxn ang="0">
                  <a:pos x="243" y="1145"/>
                </a:cxn>
                <a:cxn ang="0">
                  <a:pos x="269" y="980"/>
                </a:cxn>
                <a:cxn ang="0">
                  <a:pos x="276" y="814"/>
                </a:cxn>
                <a:cxn ang="0">
                  <a:pos x="269" y="621"/>
                </a:cxn>
                <a:cxn ang="0">
                  <a:pos x="236" y="442"/>
                </a:cxn>
                <a:cxn ang="0">
                  <a:pos x="182" y="290"/>
                </a:cxn>
                <a:cxn ang="0">
                  <a:pos x="115" y="159"/>
                </a:cxn>
                <a:cxn ang="0">
                  <a:pos x="27" y="55"/>
                </a:cxn>
                <a:cxn ang="0">
                  <a:pos x="14" y="35"/>
                </a:cxn>
                <a:cxn ang="0">
                  <a:pos x="7" y="28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20" y="0"/>
                </a:cxn>
              </a:cxnLst>
              <a:rect l="0" t="0" r="r" b="b"/>
              <a:pathLst>
                <a:path w="370" h="1628">
                  <a:moveTo>
                    <a:pt x="20" y="0"/>
                  </a:moveTo>
                  <a:lnTo>
                    <a:pt x="34" y="7"/>
                  </a:lnTo>
                  <a:lnTo>
                    <a:pt x="68" y="35"/>
                  </a:lnTo>
                  <a:lnTo>
                    <a:pt x="108" y="76"/>
                  </a:lnTo>
                  <a:lnTo>
                    <a:pt x="162" y="138"/>
                  </a:lnTo>
                  <a:lnTo>
                    <a:pt x="216" y="214"/>
                  </a:lnTo>
                  <a:lnTo>
                    <a:pt x="263" y="304"/>
                  </a:lnTo>
                  <a:lnTo>
                    <a:pt x="317" y="442"/>
                  </a:lnTo>
                  <a:lnTo>
                    <a:pt x="350" y="580"/>
                  </a:lnTo>
                  <a:lnTo>
                    <a:pt x="364" y="704"/>
                  </a:lnTo>
                  <a:lnTo>
                    <a:pt x="370" y="814"/>
                  </a:lnTo>
                  <a:lnTo>
                    <a:pt x="370" y="814"/>
                  </a:lnTo>
                  <a:lnTo>
                    <a:pt x="364" y="959"/>
                  </a:lnTo>
                  <a:lnTo>
                    <a:pt x="330" y="1131"/>
                  </a:lnTo>
                  <a:lnTo>
                    <a:pt x="269" y="1311"/>
                  </a:lnTo>
                  <a:lnTo>
                    <a:pt x="222" y="1407"/>
                  </a:lnTo>
                  <a:lnTo>
                    <a:pt x="169" y="1483"/>
                  </a:lnTo>
                  <a:lnTo>
                    <a:pt x="115" y="1545"/>
                  </a:lnTo>
                  <a:lnTo>
                    <a:pt x="68" y="1586"/>
                  </a:lnTo>
                  <a:lnTo>
                    <a:pt x="34" y="1614"/>
                  </a:lnTo>
                  <a:lnTo>
                    <a:pt x="20" y="1628"/>
                  </a:lnTo>
                  <a:lnTo>
                    <a:pt x="7" y="1621"/>
                  </a:lnTo>
                  <a:lnTo>
                    <a:pt x="0" y="1621"/>
                  </a:lnTo>
                  <a:lnTo>
                    <a:pt x="0" y="1607"/>
                  </a:lnTo>
                  <a:lnTo>
                    <a:pt x="0" y="1607"/>
                  </a:lnTo>
                  <a:lnTo>
                    <a:pt x="0" y="1600"/>
                  </a:lnTo>
                  <a:lnTo>
                    <a:pt x="7" y="1593"/>
                  </a:lnTo>
                  <a:lnTo>
                    <a:pt x="20" y="1580"/>
                  </a:lnTo>
                  <a:lnTo>
                    <a:pt x="121" y="1449"/>
                  </a:lnTo>
                  <a:lnTo>
                    <a:pt x="195" y="1304"/>
                  </a:lnTo>
                  <a:lnTo>
                    <a:pt x="243" y="1145"/>
                  </a:lnTo>
                  <a:lnTo>
                    <a:pt x="269" y="980"/>
                  </a:lnTo>
                  <a:lnTo>
                    <a:pt x="276" y="814"/>
                  </a:lnTo>
                  <a:lnTo>
                    <a:pt x="269" y="621"/>
                  </a:lnTo>
                  <a:lnTo>
                    <a:pt x="236" y="442"/>
                  </a:lnTo>
                  <a:lnTo>
                    <a:pt x="182" y="290"/>
                  </a:lnTo>
                  <a:lnTo>
                    <a:pt x="115" y="159"/>
                  </a:lnTo>
                  <a:lnTo>
                    <a:pt x="27" y="55"/>
                  </a:lnTo>
                  <a:lnTo>
                    <a:pt x="14" y="35"/>
                  </a:lnTo>
                  <a:lnTo>
                    <a:pt x="7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38200" y="37338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20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r>
              <a:rPr lang="en-US" sz="2800" dirty="0" err="1" smtClean="0">
                <a:solidFill>
                  <a:srgbClr val="FFFF00"/>
                </a:solidFill>
              </a:rPr>
              <a:t>Nonabelianization</a:t>
            </a:r>
            <a:r>
              <a:rPr lang="en-US" sz="2800" dirty="0" smtClean="0">
                <a:solidFill>
                  <a:srgbClr val="FFFF00"/>
                </a:solidFill>
              </a:rPr>
              <a:t> map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62000" y="4572000"/>
            <a:ext cx="769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Higgs bundles and WKB Spectral Networks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8382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Integral Equations for </a:t>
            </a:r>
            <a:r>
              <a:rPr lang="en-US" sz="2800" dirty="0" err="1" smtClean="0"/>
              <a:t>Hitchin</a:t>
            </a:r>
            <a:r>
              <a:rPr lang="en-US" sz="2800" dirty="0" smtClean="0"/>
              <a:t> Systems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620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Dirac Operators on Monopole </a:t>
            </a:r>
            <a:r>
              <a:rPr lang="en-US" sz="2800" dirty="0" err="1" smtClean="0"/>
              <a:t>Moduli</a:t>
            </a:r>
            <a:r>
              <a:rPr lang="en-US" sz="2800" dirty="0" smtClean="0"/>
              <a:t> Space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838200" y="1981200"/>
            <a:ext cx="76404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Topological Constructions &amp; Spectral Networks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620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BPS </a:t>
            </a:r>
            <a:r>
              <a:rPr lang="en-US" sz="2800" dirty="0" err="1" smtClean="0">
                <a:solidFill>
                  <a:srgbClr val="FF0000"/>
                </a:solidFill>
              </a:rPr>
              <a:t>degeneracies</a:t>
            </a:r>
            <a:r>
              <a:rPr lang="en-US" sz="2800" dirty="0" smtClean="0">
                <a:solidFill>
                  <a:srgbClr val="FF0000"/>
                </a:solidFill>
              </a:rPr>
              <a:t> &amp; Formal Parallel Transport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Thm</a:t>
            </a:r>
            <a:r>
              <a:rPr lang="en-US" dirty="0" smtClean="0"/>
              <a:t> 2: </a:t>
            </a:r>
            <a:r>
              <a:rPr lang="en-US" dirty="0" err="1" smtClean="0"/>
              <a:t>Nonabelianization</a:t>
            </a:r>
            <a:r>
              <a:rPr lang="en-US" dirty="0" smtClean="0"/>
              <a:t> Map</a:t>
            </a:r>
            <a:endParaRPr lang="en-US" dirty="0"/>
          </a:p>
        </p:txBody>
      </p:sp>
      <p:grpSp>
        <p:nvGrpSpPr>
          <p:cNvPr id="3" name="Group 12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7239000" y="2362200"/>
            <a:ext cx="1219200" cy="296583"/>
            <a:chOff x="903" y="1226"/>
            <a:chExt cx="4748" cy="1155"/>
          </a:xfrm>
          <a:solidFill>
            <a:srgbClr val="FF0000"/>
          </a:solidFill>
        </p:grpSpPr>
        <p:sp>
          <p:nvSpPr>
            <p:cNvPr id="1149" name="Freeform 125"/>
            <p:cNvSpPr>
              <a:spLocks/>
            </p:cNvSpPr>
            <p:nvPr/>
          </p:nvSpPr>
          <p:spPr bwMode="auto">
            <a:xfrm>
              <a:off x="903" y="1261"/>
              <a:ext cx="968" cy="108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925" y="0"/>
                </a:cxn>
                <a:cxn ang="0">
                  <a:pos x="968" y="358"/>
                </a:cxn>
                <a:cxn ang="0">
                  <a:pos x="930" y="358"/>
                </a:cxn>
                <a:cxn ang="0">
                  <a:pos x="920" y="298"/>
                </a:cxn>
                <a:cxn ang="0">
                  <a:pos x="908" y="247"/>
                </a:cxn>
                <a:cxn ang="0">
                  <a:pos x="893" y="202"/>
                </a:cxn>
                <a:cxn ang="0">
                  <a:pos x="874" y="164"/>
                </a:cxn>
                <a:cxn ang="0">
                  <a:pos x="853" y="134"/>
                </a:cxn>
                <a:cxn ang="0">
                  <a:pos x="825" y="108"/>
                </a:cxn>
                <a:cxn ang="0">
                  <a:pos x="794" y="87"/>
                </a:cxn>
                <a:cxn ang="0">
                  <a:pos x="758" y="71"/>
                </a:cxn>
                <a:cxn ang="0">
                  <a:pos x="714" y="60"/>
                </a:cxn>
                <a:cxn ang="0">
                  <a:pos x="666" y="52"/>
                </a:cxn>
                <a:cxn ang="0">
                  <a:pos x="610" y="48"/>
                </a:cxn>
                <a:cxn ang="0">
                  <a:pos x="547" y="47"/>
                </a:cxn>
                <a:cxn ang="0">
                  <a:pos x="179" y="47"/>
                </a:cxn>
                <a:cxn ang="0">
                  <a:pos x="505" y="519"/>
                </a:cxn>
                <a:cxn ang="0">
                  <a:pos x="508" y="524"/>
                </a:cxn>
                <a:cxn ang="0">
                  <a:pos x="511" y="527"/>
                </a:cxn>
                <a:cxn ang="0">
                  <a:pos x="514" y="531"/>
                </a:cxn>
                <a:cxn ang="0">
                  <a:pos x="517" y="537"/>
                </a:cxn>
                <a:cxn ang="0">
                  <a:pos x="517" y="543"/>
                </a:cxn>
                <a:cxn ang="0">
                  <a:pos x="517" y="546"/>
                </a:cxn>
                <a:cxn ang="0">
                  <a:pos x="515" y="550"/>
                </a:cxn>
                <a:cxn ang="0">
                  <a:pos x="511" y="556"/>
                </a:cxn>
                <a:cxn ang="0">
                  <a:pos x="502" y="567"/>
                </a:cxn>
                <a:cxn ang="0">
                  <a:pos x="502" y="567"/>
                </a:cxn>
                <a:cxn ang="0">
                  <a:pos x="102" y="1017"/>
                </a:cxn>
                <a:cxn ang="0">
                  <a:pos x="543" y="1017"/>
                </a:cxn>
                <a:cxn ang="0">
                  <a:pos x="598" y="1017"/>
                </a:cxn>
                <a:cxn ang="0">
                  <a:pos x="648" y="1014"/>
                </a:cxn>
                <a:cxn ang="0">
                  <a:pos x="693" y="1008"/>
                </a:cxn>
                <a:cxn ang="0">
                  <a:pos x="735" y="999"/>
                </a:cxn>
                <a:cxn ang="0">
                  <a:pos x="771" y="988"/>
                </a:cxn>
                <a:cxn ang="0">
                  <a:pos x="803" y="973"/>
                </a:cxn>
                <a:cxn ang="0">
                  <a:pos x="832" y="953"/>
                </a:cxn>
                <a:cxn ang="0">
                  <a:pos x="857" y="927"/>
                </a:cxn>
                <a:cxn ang="0">
                  <a:pos x="879" y="896"/>
                </a:cxn>
                <a:cxn ang="0">
                  <a:pos x="896" y="860"/>
                </a:cxn>
                <a:cxn ang="0">
                  <a:pos x="911" y="818"/>
                </a:cxn>
                <a:cxn ang="0">
                  <a:pos x="921" y="767"/>
                </a:cxn>
                <a:cxn ang="0">
                  <a:pos x="930" y="710"/>
                </a:cxn>
                <a:cxn ang="0">
                  <a:pos x="968" y="710"/>
                </a:cxn>
                <a:cxn ang="0">
                  <a:pos x="925" y="1085"/>
                </a:cxn>
                <a:cxn ang="0">
                  <a:pos x="40" y="1085"/>
                </a:cxn>
                <a:cxn ang="0">
                  <a:pos x="26" y="1085"/>
                </a:cxn>
                <a:cxn ang="0">
                  <a:pos x="16" y="1084"/>
                </a:cxn>
                <a:cxn ang="0">
                  <a:pos x="8" y="1081"/>
                </a:cxn>
                <a:cxn ang="0">
                  <a:pos x="2" y="1076"/>
                </a:cxn>
                <a:cxn ang="0">
                  <a:pos x="0" y="1068"/>
                </a:cxn>
                <a:cxn ang="0">
                  <a:pos x="0" y="1065"/>
                </a:cxn>
                <a:cxn ang="0">
                  <a:pos x="0" y="1062"/>
                </a:cxn>
                <a:cxn ang="0">
                  <a:pos x="3" y="1058"/>
                </a:cxn>
                <a:cxn ang="0">
                  <a:pos x="9" y="1052"/>
                </a:cxn>
                <a:cxn ang="0">
                  <a:pos x="18" y="1043"/>
                </a:cxn>
                <a:cxn ang="0">
                  <a:pos x="394" y="612"/>
                </a:cxn>
                <a:cxn ang="0">
                  <a:pos x="0" y="35"/>
                </a:cxn>
                <a:cxn ang="0">
                  <a:pos x="0" y="18"/>
                </a:cxn>
                <a:cxn ang="0">
                  <a:pos x="3" y="7"/>
                </a:cxn>
                <a:cxn ang="0">
                  <a:pos x="9" y="2"/>
                </a:cxn>
                <a:cxn ang="0">
                  <a:pos x="21" y="0"/>
                </a:cxn>
                <a:cxn ang="0">
                  <a:pos x="40" y="0"/>
                </a:cxn>
              </a:cxnLst>
              <a:rect l="0" t="0" r="r" b="b"/>
              <a:pathLst>
                <a:path w="968" h="1085">
                  <a:moveTo>
                    <a:pt x="40" y="0"/>
                  </a:moveTo>
                  <a:lnTo>
                    <a:pt x="925" y="0"/>
                  </a:lnTo>
                  <a:lnTo>
                    <a:pt x="968" y="358"/>
                  </a:lnTo>
                  <a:lnTo>
                    <a:pt x="930" y="358"/>
                  </a:lnTo>
                  <a:lnTo>
                    <a:pt x="920" y="298"/>
                  </a:lnTo>
                  <a:lnTo>
                    <a:pt x="908" y="247"/>
                  </a:lnTo>
                  <a:lnTo>
                    <a:pt x="893" y="202"/>
                  </a:lnTo>
                  <a:lnTo>
                    <a:pt x="874" y="164"/>
                  </a:lnTo>
                  <a:lnTo>
                    <a:pt x="853" y="134"/>
                  </a:lnTo>
                  <a:lnTo>
                    <a:pt x="825" y="108"/>
                  </a:lnTo>
                  <a:lnTo>
                    <a:pt x="794" y="87"/>
                  </a:lnTo>
                  <a:lnTo>
                    <a:pt x="758" y="71"/>
                  </a:lnTo>
                  <a:lnTo>
                    <a:pt x="714" y="60"/>
                  </a:lnTo>
                  <a:lnTo>
                    <a:pt x="666" y="52"/>
                  </a:lnTo>
                  <a:lnTo>
                    <a:pt x="610" y="48"/>
                  </a:lnTo>
                  <a:lnTo>
                    <a:pt x="547" y="47"/>
                  </a:lnTo>
                  <a:lnTo>
                    <a:pt x="179" y="47"/>
                  </a:lnTo>
                  <a:lnTo>
                    <a:pt x="505" y="519"/>
                  </a:lnTo>
                  <a:lnTo>
                    <a:pt x="508" y="524"/>
                  </a:lnTo>
                  <a:lnTo>
                    <a:pt x="511" y="527"/>
                  </a:lnTo>
                  <a:lnTo>
                    <a:pt x="514" y="531"/>
                  </a:lnTo>
                  <a:lnTo>
                    <a:pt x="517" y="537"/>
                  </a:lnTo>
                  <a:lnTo>
                    <a:pt x="517" y="543"/>
                  </a:lnTo>
                  <a:lnTo>
                    <a:pt x="517" y="546"/>
                  </a:lnTo>
                  <a:lnTo>
                    <a:pt x="515" y="550"/>
                  </a:lnTo>
                  <a:lnTo>
                    <a:pt x="511" y="556"/>
                  </a:lnTo>
                  <a:lnTo>
                    <a:pt x="502" y="567"/>
                  </a:lnTo>
                  <a:lnTo>
                    <a:pt x="502" y="567"/>
                  </a:lnTo>
                  <a:lnTo>
                    <a:pt x="102" y="1017"/>
                  </a:lnTo>
                  <a:lnTo>
                    <a:pt x="543" y="1017"/>
                  </a:lnTo>
                  <a:lnTo>
                    <a:pt x="598" y="1017"/>
                  </a:lnTo>
                  <a:lnTo>
                    <a:pt x="648" y="1014"/>
                  </a:lnTo>
                  <a:lnTo>
                    <a:pt x="693" y="1008"/>
                  </a:lnTo>
                  <a:lnTo>
                    <a:pt x="735" y="999"/>
                  </a:lnTo>
                  <a:lnTo>
                    <a:pt x="771" y="988"/>
                  </a:lnTo>
                  <a:lnTo>
                    <a:pt x="803" y="973"/>
                  </a:lnTo>
                  <a:lnTo>
                    <a:pt x="832" y="953"/>
                  </a:lnTo>
                  <a:lnTo>
                    <a:pt x="857" y="927"/>
                  </a:lnTo>
                  <a:lnTo>
                    <a:pt x="879" y="896"/>
                  </a:lnTo>
                  <a:lnTo>
                    <a:pt x="896" y="860"/>
                  </a:lnTo>
                  <a:lnTo>
                    <a:pt x="911" y="818"/>
                  </a:lnTo>
                  <a:lnTo>
                    <a:pt x="921" y="767"/>
                  </a:lnTo>
                  <a:lnTo>
                    <a:pt x="930" y="710"/>
                  </a:lnTo>
                  <a:lnTo>
                    <a:pt x="968" y="710"/>
                  </a:lnTo>
                  <a:lnTo>
                    <a:pt x="925" y="1085"/>
                  </a:lnTo>
                  <a:lnTo>
                    <a:pt x="40" y="1085"/>
                  </a:lnTo>
                  <a:lnTo>
                    <a:pt x="26" y="1085"/>
                  </a:lnTo>
                  <a:lnTo>
                    <a:pt x="16" y="1084"/>
                  </a:lnTo>
                  <a:lnTo>
                    <a:pt x="8" y="1081"/>
                  </a:lnTo>
                  <a:lnTo>
                    <a:pt x="2" y="1076"/>
                  </a:lnTo>
                  <a:lnTo>
                    <a:pt x="0" y="1068"/>
                  </a:lnTo>
                  <a:lnTo>
                    <a:pt x="0" y="1065"/>
                  </a:lnTo>
                  <a:lnTo>
                    <a:pt x="0" y="1062"/>
                  </a:lnTo>
                  <a:lnTo>
                    <a:pt x="3" y="1058"/>
                  </a:lnTo>
                  <a:lnTo>
                    <a:pt x="9" y="1052"/>
                  </a:lnTo>
                  <a:lnTo>
                    <a:pt x="18" y="1043"/>
                  </a:lnTo>
                  <a:lnTo>
                    <a:pt x="394" y="612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3" y="7"/>
                  </a:lnTo>
                  <a:lnTo>
                    <a:pt x="9" y="2"/>
                  </a:lnTo>
                  <a:lnTo>
                    <a:pt x="21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126"/>
            <p:cNvSpPr>
              <a:spLocks/>
            </p:cNvSpPr>
            <p:nvPr/>
          </p:nvSpPr>
          <p:spPr bwMode="auto">
            <a:xfrm>
              <a:off x="2495" y="1533"/>
              <a:ext cx="1412" cy="831"/>
            </a:xfrm>
            <a:custGeom>
              <a:avLst/>
              <a:gdLst/>
              <a:ahLst/>
              <a:cxnLst>
                <a:cxn ang="0">
                  <a:pos x="1057" y="2"/>
                </a:cxn>
                <a:cxn ang="0">
                  <a:pos x="1072" y="7"/>
                </a:cxn>
                <a:cxn ang="0">
                  <a:pos x="1076" y="25"/>
                </a:cxn>
                <a:cxn ang="0">
                  <a:pos x="1112" y="135"/>
                </a:cxn>
                <a:cxn ang="0">
                  <a:pos x="1162" y="221"/>
                </a:cxn>
                <a:cxn ang="0">
                  <a:pos x="1220" y="287"/>
                </a:cxn>
                <a:cxn ang="0">
                  <a:pos x="1278" y="335"/>
                </a:cxn>
                <a:cxn ang="0">
                  <a:pos x="1335" y="368"/>
                </a:cxn>
                <a:cxn ang="0">
                  <a:pos x="1381" y="390"/>
                </a:cxn>
                <a:cxn ang="0">
                  <a:pos x="1402" y="400"/>
                </a:cxn>
                <a:cxn ang="0">
                  <a:pos x="1408" y="404"/>
                </a:cxn>
                <a:cxn ang="0">
                  <a:pos x="1410" y="410"/>
                </a:cxn>
                <a:cxn ang="0">
                  <a:pos x="1412" y="420"/>
                </a:cxn>
                <a:cxn ang="0">
                  <a:pos x="1409" y="426"/>
                </a:cxn>
                <a:cxn ang="0">
                  <a:pos x="1402" y="432"/>
                </a:cxn>
                <a:cxn ang="0">
                  <a:pos x="1389" y="435"/>
                </a:cxn>
                <a:cxn ang="0">
                  <a:pos x="1281" y="493"/>
                </a:cxn>
                <a:cxn ang="0">
                  <a:pos x="1197" y="566"/>
                </a:cxn>
                <a:cxn ang="0">
                  <a:pos x="1136" y="652"/>
                </a:cxn>
                <a:cxn ang="0">
                  <a:pos x="1093" y="748"/>
                </a:cxn>
                <a:cxn ang="0">
                  <a:pos x="1076" y="813"/>
                </a:cxn>
                <a:cxn ang="0">
                  <a:pos x="1066" y="828"/>
                </a:cxn>
                <a:cxn ang="0">
                  <a:pos x="1044" y="831"/>
                </a:cxn>
                <a:cxn ang="0">
                  <a:pos x="1028" y="829"/>
                </a:cxn>
                <a:cxn ang="0">
                  <a:pos x="1013" y="820"/>
                </a:cxn>
                <a:cxn ang="0">
                  <a:pos x="1012" y="806"/>
                </a:cxn>
                <a:cxn ang="0">
                  <a:pos x="1019" y="772"/>
                </a:cxn>
                <a:cxn ang="0">
                  <a:pos x="1038" y="716"/>
                </a:cxn>
                <a:cxn ang="0">
                  <a:pos x="1072" y="642"/>
                </a:cxn>
                <a:cxn ang="0">
                  <a:pos x="1104" y="589"/>
                </a:cxn>
                <a:cxn ang="0">
                  <a:pos x="1130" y="553"/>
                </a:cxn>
                <a:cxn ang="0">
                  <a:pos x="1175" y="503"/>
                </a:cxn>
                <a:cxn ang="0">
                  <a:pos x="1239" y="448"/>
                </a:cxn>
                <a:cxn ang="0">
                  <a:pos x="42" y="448"/>
                </a:cxn>
                <a:cxn ang="0">
                  <a:pos x="17" y="444"/>
                </a:cxn>
                <a:cxn ang="0">
                  <a:pos x="1" y="429"/>
                </a:cxn>
                <a:cxn ang="0">
                  <a:pos x="1" y="402"/>
                </a:cxn>
                <a:cxn ang="0">
                  <a:pos x="17" y="387"/>
                </a:cxn>
                <a:cxn ang="0">
                  <a:pos x="42" y="383"/>
                </a:cxn>
                <a:cxn ang="0">
                  <a:pos x="1239" y="383"/>
                </a:cxn>
                <a:cxn ang="0">
                  <a:pos x="1152" y="306"/>
                </a:cxn>
                <a:cxn ang="0">
                  <a:pos x="1092" y="230"/>
                </a:cxn>
                <a:cxn ang="0">
                  <a:pos x="1051" y="153"/>
                </a:cxn>
                <a:cxn ang="0">
                  <a:pos x="1026" y="86"/>
                </a:cxn>
                <a:cxn ang="0">
                  <a:pos x="1015" y="39"/>
                </a:cxn>
                <a:cxn ang="0">
                  <a:pos x="1012" y="20"/>
                </a:cxn>
                <a:cxn ang="0">
                  <a:pos x="1019" y="4"/>
                </a:cxn>
                <a:cxn ang="0">
                  <a:pos x="1035" y="0"/>
                </a:cxn>
              </a:cxnLst>
              <a:rect l="0" t="0" r="r" b="b"/>
              <a:pathLst>
                <a:path w="1412" h="831">
                  <a:moveTo>
                    <a:pt x="1044" y="0"/>
                  </a:moveTo>
                  <a:lnTo>
                    <a:pt x="1057" y="2"/>
                  </a:lnTo>
                  <a:lnTo>
                    <a:pt x="1066" y="3"/>
                  </a:lnTo>
                  <a:lnTo>
                    <a:pt x="1072" y="7"/>
                  </a:lnTo>
                  <a:lnTo>
                    <a:pt x="1074" y="15"/>
                  </a:lnTo>
                  <a:lnTo>
                    <a:pt x="1076" y="25"/>
                  </a:lnTo>
                  <a:lnTo>
                    <a:pt x="1092" y="83"/>
                  </a:lnTo>
                  <a:lnTo>
                    <a:pt x="1112" y="135"/>
                  </a:lnTo>
                  <a:lnTo>
                    <a:pt x="1136" y="180"/>
                  </a:lnTo>
                  <a:lnTo>
                    <a:pt x="1162" y="221"/>
                  </a:lnTo>
                  <a:lnTo>
                    <a:pt x="1189" y="256"/>
                  </a:lnTo>
                  <a:lnTo>
                    <a:pt x="1220" y="287"/>
                  </a:lnTo>
                  <a:lnTo>
                    <a:pt x="1249" y="313"/>
                  </a:lnTo>
                  <a:lnTo>
                    <a:pt x="1278" y="335"/>
                  </a:lnTo>
                  <a:lnTo>
                    <a:pt x="1307" y="354"/>
                  </a:lnTo>
                  <a:lnTo>
                    <a:pt x="1335" y="368"/>
                  </a:lnTo>
                  <a:lnTo>
                    <a:pt x="1360" y="381"/>
                  </a:lnTo>
                  <a:lnTo>
                    <a:pt x="1381" y="390"/>
                  </a:lnTo>
                  <a:lnTo>
                    <a:pt x="1399" y="397"/>
                  </a:lnTo>
                  <a:lnTo>
                    <a:pt x="1402" y="400"/>
                  </a:lnTo>
                  <a:lnTo>
                    <a:pt x="1405" y="402"/>
                  </a:lnTo>
                  <a:lnTo>
                    <a:pt x="1408" y="404"/>
                  </a:lnTo>
                  <a:lnTo>
                    <a:pt x="1409" y="407"/>
                  </a:lnTo>
                  <a:lnTo>
                    <a:pt x="1410" y="410"/>
                  </a:lnTo>
                  <a:lnTo>
                    <a:pt x="1412" y="415"/>
                  </a:lnTo>
                  <a:lnTo>
                    <a:pt x="1412" y="420"/>
                  </a:lnTo>
                  <a:lnTo>
                    <a:pt x="1410" y="423"/>
                  </a:lnTo>
                  <a:lnTo>
                    <a:pt x="1409" y="426"/>
                  </a:lnTo>
                  <a:lnTo>
                    <a:pt x="1406" y="429"/>
                  </a:lnTo>
                  <a:lnTo>
                    <a:pt x="1402" y="432"/>
                  </a:lnTo>
                  <a:lnTo>
                    <a:pt x="1396" y="434"/>
                  </a:lnTo>
                  <a:lnTo>
                    <a:pt x="1389" y="435"/>
                  </a:lnTo>
                  <a:lnTo>
                    <a:pt x="1332" y="463"/>
                  </a:lnTo>
                  <a:lnTo>
                    <a:pt x="1281" y="493"/>
                  </a:lnTo>
                  <a:lnTo>
                    <a:pt x="1236" y="528"/>
                  </a:lnTo>
                  <a:lnTo>
                    <a:pt x="1197" y="566"/>
                  </a:lnTo>
                  <a:lnTo>
                    <a:pt x="1163" y="608"/>
                  </a:lnTo>
                  <a:lnTo>
                    <a:pt x="1136" y="652"/>
                  </a:lnTo>
                  <a:lnTo>
                    <a:pt x="1111" y="698"/>
                  </a:lnTo>
                  <a:lnTo>
                    <a:pt x="1093" y="748"/>
                  </a:lnTo>
                  <a:lnTo>
                    <a:pt x="1079" y="797"/>
                  </a:lnTo>
                  <a:lnTo>
                    <a:pt x="1076" y="813"/>
                  </a:lnTo>
                  <a:lnTo>
                    <a:pt x="1072" y="822"/>
                  </a:lnTo>
                  <a:lnTo>
                    <a:pt x="1066" y="828"/>
                  </a:lnTo>
                  <a:lnTo>
                    <a:pt x="1057" y="829"/>
                  </a:lnTo>
                  <a:lnTo>
                    <a:pt x="1044" y="831"/>
                  </a:lnTo>
                  <a:lnTo>
                    <a:pt x="1035" y="831"/>
                  </a:lnTo>
                  <a:lnTo>
                    <a:pt x="1028" y="829"/>
                  </a:lnTo>
                  <a:lnTo>
                    <a:pt x="1019" y="826"/>
                  </a:lnTo>
                  <a:lnTo>
                    <a:pt x="1013" y="820"/>
                  </a:lnTo>
                  <a:lnTo>
                    <a:pt x="1012" y="810"/>
                  </a:lnTo>
                  <a:lnTo>
                    <a:pt x="1012" y="806"/>
                  </a:lnTo>
                  <a:lnTo>
                    <a:pt x="1015" y="793"/>
                  </a:lnTo>
                  <a:lnTo>
                    <a:pt x="1019" y="772"/>
                  </a:lnTo>
                  <a:lnTo>
                    <a:pt x="1026" y="746"/>
                  </a:lnTo>
                  <a:lnTo>
                    <a:pt x="1038" y="716"/>
                  </a:lnTo>
                  <a:lnTo>
                    <a:pt x="1053" y="679"/>
                  </a:lnTo>
                  <a:lnTo>
                    <a:pt x="1072" y="642"/>
                  </a:lnTo>
                  <a:lnTo>
                    <a:pt x="1096" y="601"/>
                  </a:lnTo>
                  <a:lnTo>
                    <a:pt x="1104" y="589"/>
                  </a:lnTo>
                  <a:lnTo>
                    <a:pt x="1115" y="573"/>
                  </a:lnTo>
                  <a:lnTo>
                    <a:pt x="1130" y="553"/>
                  </a:lnTo>
                  <a:lnTo>
                    <a:pt x="1150" y="530"/>
                  </a:lnTo>
                  <a:lnTo>
                    <a:pt x="1175" y="503"/>
                  </a:lnTo>
                  <a:lnTo>
                    <a:pt x="1204" y="476"/>
                  </a:lnTo>
                  <a:lnTo>
                    <a:pt x="1239" y="448"/>
                  </a:lnTo>
                  <a:lnTo>
                    <a:pt x="56" y="448"/>
                  </a:lnTo>
                  <a:lnTo>
                    <a:pt x="42" y="448"/>
                  </a:lnTo>
                  <a:lnTo>
                    <a:pt x="29" y="447"/>
                  </a:lnTo>
                  <a:lnTo>
                    <a:pt x="17" y="444"/>
                  </a:lnTo>
                  <a:lnTo>
                    <a:pt x="7" y="438"/>
                  </a:lnTo>
                  <a:lnTo>
                    <a:pt x="1" y="429"/>
                  </a:lnTo>
                  <a:lnTo>
                    <a:pt x="0" y="415"/>
                  </a:lnTo>
                  <a:lnTo>
                    <a:pt x="1" y="402"/>
                  </a:lnTo>
                  <a:lnTo>
                    <a:pt x="7" y="393"/>
                  </a:lnTo>
                  <a:lnTo>
                    <a:pt x="17" y="387"/>
                  </a:lnTo>
                  <a:lnTo>
                    <a:pt x="29" y="384"/>
                  </a:lnTo>
                  <a:lnTo>
                    <a:pt x="42" y="383"/>
                  </a:lnTo>
                  <a:lnTo>
                    <a:pt x="56" y="383"/>
                  </a:lnTo>
                  <a:lnTo>
                    <a:pt x="1239" y="383"/>
                  </a:lnTo>
                  <a:lnTo>
                    <a:pt x="1192" y="345"/>
                  </a:lnTo>
                  <a:lnTo>
                    <a:pt x="1152" y="306"/>
                  </a:lnTo>
                  <a:lnTo>
                    <a:pt x="1118" y="268"/>
                  </a:lnTo>
                  <a:lnTo>
                    <a:pt x="1092" y="230"/>
                  </a:lnTo>
                  <a:lnTo>
                    <a:pt x="1070" y="191"/>
                  </a:lnTo>
                  <a:lnTo>
                    <a:pt x="1051" y="153"/>
                  </a:lnTo>
                  <a:lnTo>
                    <a:pt x="1038" y="118"/>
                  </a:lnTo>
                  <a:lnTo>
                    <a:pt x="1026" y="86"/>
                  </a:lnTo>
                  <a:lnTo>
                    <a:pt x="1019" y="60"/>
                  </a:lnTo>
                  <a:lnTo>
                    <a:pt x="1015" y="39"/>
                  </a:lnTo>
                  <a:lnTo>
                    <a:pt x="1012" y="26"/>
                  </a:lnTo>
                  <a:lnTo>
                    <a:pt x="1012" y="20"/>
                  </a:lnTo>
                  <a:lnTo>
                    <a:pt x="1013" y="10"/>
                  </a:lnTo>
                  <a:lnTo>
                    <a:pt x="1019" y="4"/>
                  </a:lnTo>
                  <a:lnTo>
                    <a:pt x="1028" y="2"/>
                  </a:lnTo>
                  <a:lnTo>
                    <a:pt x="1035" y="0"/>
                  </a:lnTo>
                  <a:lnTo>
                    <a:pt x="10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127"/>
            <p:cNvSpPr>
              <a:spLocks/>
            </p:cNvSpPr>
            <p:nvPr/>
          </p:nvSpPr>
          <p:spPr bwMode="auto">
            <a:xfrm>
              <a:off x="4521" y="1226"/>
              <a:ext cx="1130" cy="1155"/>
            </a:xfrm>
            <a:custGeom>
              <a:avLst/>
              <a:gdLst/>
              <a:ahLst/>
              <a:cxnLst>
                <a:cxn ang="0">
                  <a:pos x="800" y="10"/>
                </a:cxn>
                <a:cxn ang="0">
                  <a:pos x="894" y="53"/>
                </a:cxn>
                <a:cxn ang="0">
                  <a:pos x="951" y="105"/>
                </a:cxn>
                <a:cxn ang="0">
                  <a:pos x="977" y="140"/>
                </a:cxn>
                <a:cxn ang="0">
                  <a:pos x="1102" y="3"/>
                </a:cxn>
                <a:cxn ang="0">
                  <a:pos x="1112" y="0"/>
                </a:cxn>
                <a:cxn ang="0">
                  <a:pos x="1126" y="5"/>
                </a:cxn>
                <a:cxn ang="0">
                  <a:pos x="1130" y="12"/>
                </a:cxn>
                <a:cxn ang="0">
                  <a:pos x="1030" y="421"/>
                </a:cxn>
                <a:cxn ang="0">
                  <a:pos x="1018" y="450"/>
                </a:cxn>
                <a:cxn ang="0">
                  <a:pos x="998" y="453"/>
                </a:cxn>
                <a:cxn ang="0">
                  <a:pos x="989" y="451"/>
                </a:cxn>
                <a:cxn ang="0">
                  <a:pos x="980" y="445"/>
                </a:cxn>
                <a:cxn ang="0">
                  <a:pos x="977" y="431"/>
                </a:cxn>
                <a:cxn ang="0">
                  <a:pos x="980" y="409"/>
                </a:cxn>
                <a:cxn ang="0">
                  <a:pos x="983" y="355"/>
                </a:cxn>
                <a:cxn ang="0">
                  <a:pos x="957" y="207"/>
                </a:cxn>
                <a:cxn ang="0">
                  <a:pos x="886" y="102"/>
                </a:cxn>
                <a:cxn ang="0">
                  <a:pos x="772" y="51"/>
                </a:cxn>
                <a:cxn ang="0">
                  <a:pos x="603" y="66"/>
                </a:cxn>
                <a:cxn ang="0">
                  <a:pos x="432" y="153"/>
                </a:cxn>
                <a:cxn ang="0">
                  <a:pos x="296" y="293"/>
                </a:cxn>
                <a:cxn ang="0">
                  <a:pos x="209" y="461"/>
                </a:cxn>
                <a:cxn ang="0">
                  <a:pos x="163" y="621"/>
                </a:cxn>
                <a:cxn ang="0">
                  <a:pos x="145" y="746"/>
                </a:cxn>
                <a:cxn ang="0">
                  <a:pos x="154" y="871"/>
                </a:cxn>
                <a:cxn ang="0">
                  <a:pos x="200" y="981"/>
                </a:cxn>
                <a:cxn ang="0">
                  <a:pos x="273" y="1053"/>
                </a:cxn>
                <a:cxn ang="0">
                  <a:pos x="363" y="1093"/>
                </a:cxn>
                <a:cxn ang="0">
                  <a:pos x="458" y="1104"/>
                </a:cxn>
                <a:cxn ang="0">
                  <a:pos x="573" y="1087"/>
                </a:cxn>
                <a:cxn ang="0">
                  <a:pos x="704" y="1024"/>
                </a:cxn>
                <a:cxn ang="0">
                  <a:pos x="827" y="908"/>
                </a:cxn>
                <a:cxn ang="0">
                  <a:pos x="891" y="791"/>
                </a:cxn>
                <a:cxn ang="0">
                  <a:pos x="912" y="732"/>
                </a:cxn>
                <a:cxn ang="0">
                  <a:pos x="922" y="723"/>
                </a:cxn>
                <a:cxn ang="0">
                  <a:pos x="932" y="722"/>
                </a:cxn>
                <a:cxn ang="0">
                  <a:pos x="942" y="725"/>
                </a:cxn>
                <a:cxn ang="0">
                  <a:pos x="950" y="732"/>
                </a:cxn>
                <a:cxn ang="0">
                  <a:pos x="945" y="757"/>
                </a:cxn>
                <a:cxn ang="0">
                  <a:pos x="918" y="831"/>
                </a:cxn>
                <a:cxn ang="0">
                  <a:pos x="849" y="938"/>
                </a:cxn>
                <a:cxn ang="0">
                  <a:pos x="736" y="1049"/>
                </a:cxn>
                <a:cxn ang="0">
                  <a:pos x="598" y="1125"/>
                </a:cxn>
                <a:cxn ang="0">
                  <a:pos x="430" y="1155"/>
                </a:cxn>
                <a:cxn ang="0">
                  <a:pos x="260" y="1123"/>
                </a:cxn>
                <a:cxn ang="0">
                  <a:pos x="123" y="1036"/>
                </a:cxn>
                <a:cxn ang="0">
                  <a:pos x="33" y="899"/>
                </a:cxn>
                <a:cxn ang="0">
                  <a:pos x="0" y="720"/>
                </a:cxn>
                <a:cxn ang="0">
                  <a:pos x="45" y="487"/>
                </a:cxn>
                <a:cxn ang="0">
                  <a:pos x="168" y="281"/>
                </a:cxn>
                <a:cxn ang="0">
                  <a:pos x="347" y="119"/>
                </a:cxn>
                <a:cxn ang="0">
                  <a:pos x="561" y="21"/>
                </a:cxn>
              </a:cxnLst>
              <a:rect l="0" t="0" r="r" b="b"/>
              <a:pathLst>
                <a:path w="1130" h="1155">
                  <a:moveTo>
                    <a:pt x="712" y="0"/>
                  </a:moveTo>
                  <a:lnTo>
                    <a:pt x="758" y="3"/>
                  </a:lnTo>
                  <a:lnTo>
                    <a:pt x="800" y="10"/>
                  </a:lnTo>
                  <a:lnTo>
                    <a:pt x="835" y="22"/>
                  </a:lnTo>
                  <a:lnTo>
                    <a:pt x="867" y="37"/>
                  </a:lnTo>
                  <a:lnTo>
                    <a:pt x="894" y="53"/>
                  </a:lnTo>
                  <a:lnTo>
                    <a:pt x="918" y="70"/>
                  </a:lnTo>
                  <a:lnTo>
                    <a:pt x="936" y="87"/>
                  </a:lnTo>
                  <a:lnTo>
                    <a:pt x="951" y="105"/>
                  </a:lnTo>
                  <a:lnTo>
                    <a:pt x="963" y="119"/>
                  </a:lnTo>
                  <a:lnTo>
                    <a:pt x="971" y="131"/>
                  </a:lnTo>
                  <a:lnTo>
                    <a:pt x="977" y="140"/>
                  </a:lnTo>
                  <a:lnTo>
                    <a:pt x="1088" y="18"/>
                  </a:lnTo>
                  <a:lnTo>
                    <a:pt x="1096" y="9"/>
                  </a:lnTo>
                  <a:lnTo>
                    <a:pt x="1102" y="3"/>
                  </a:lnTo>
                  <a:lnTo>
                    <a:pt x="1107" y="2"/>
                  </a:lnTo>
                  <a:lnTo>
                    <a:pt x="1110" y="0"/>
                  </a:lnTo>
                  <a:lnTo>
                    <a:pt x="1112" y="0"/>
                  </a:lnTo>
                  <a:lnTo>
                    <a:pt x="1118" y="0"/>
                  </a:lnTo>
                  <a:lnTo>
                    <a:pt x="1123" y="2"/>
                  </a:lnTo>
                  <a:lnTo>
                    <a:pt x="1126" y="5"/>
                  </a:lnTo>
                  <a:lnTo>
                    <a:pt x="1127" y="7"/>
                  </a:lnTo>
                  <a:lnTo>
                    <a:pt x="1128" y="10"/>
                  </a:lnTo>
                  <a:lnTo>
                    <a:pt x="1130" y="12"/>
                  </a:lnTo>
                  <a:lnTo>
                    <a:pt x="1130" y="15"/>
                  </a:lnTo>
                  <a:lnTo>
                    <a:pt x="1130" y="15"/>
                  </a:lnTo>
                  <a:lnTo>
                    <a:pt x="1030" y="421"/>
                  </a:lnTo>
                  <a:lnTo>
                    <a:pt x="1027" y="435"/>
                  </a:lnTo>
                  <a:lnTo>
                    <a:pt x="1022" y="444"/>
                  </a:lnTo>
                  <a:lnTo>
                    <a:pt x="1018" y="450"/>
                  </a:lnTo>
                  <a:lnTo>
                    <a:pt x="1011" y="453"/>
                  </a:lnTo>
                  <a:lnTo>
                    <a:pt x="1000" y="453"/>
                  </a:lnTo>
                  <a:lnTo>
                    <a:pt x="998" y="453"/>
                  </a:lnTo>
                  <a:lnTo>
                    <a:pt x="995" y="453"/>
                  </a:lnTo>
                  <a:lnTo>
                    <a:pt x="992" y="453"/>
                  </a:lnTo>
                  <a:lnTo>
                    <a:pt x="989" y="451"/>
                  </a:lnTo>
                  <a:lnTo>
                    <a:pt x="984" y="450"/>
                  </a:lnTo>
                  <a:lnTo>
                    <a:pt x="982" y="448"/>
                  </a:lnTo>
                  <a:lnTo>
                    <a:pt x="980" y="445"/>
                  </a:lnTo>
                  <a:lnTo>
                    <a:pt x="979" y="442"/>
                  </a:lnTo>
                  <a:lnTo>
                    <a:pt x="977" y="438"/>
                  </a:lnTo>
                  <a:lnTo>
                    <a:pt x="977" y="431"/>
                  </a:lnTo>
                  <a:lnTo>
                    <a:pt x="979" y="425"/>
                  </a:lnTo>
                  <a:lnTo>
                    <a:pt x="979" y="418"/>
                  </a:lnTo>
                  <a:lnTo>
                    <a:pt x="980" y="409"/>
                  </a:lnTo>
                  <a:lnTo>
                    <a:pt x="982" y="397"/>
                  </a:lnTo>
                  <a:lnTo>
                    <a:pt x="982" y="378"/>
                  </a:lnTo>
                  <a:lnTo>
                    <a:pt x="983" y="355"/>
                  </a:lnTo>
                  <a:lnTo>
                    <a:pt x="980" y="301"/>
                  </a:lnTo>
                  <a:lnTo>
                    <a:pt x="971" y="252"/>
                  </a:lnTo>
                  <a:lnTo>
                    <a:pt x="957" y="207"/>
                  </a:lnTo>
                  <a:lnTo>
                    <a:pt x="938" y="166"/>
                  </a:lnTo>
                  <a:lnTo>
                    <a:pt x="915" y="131"/>
                  </a:lnTo>
                  <a:lnTo>
                    <a:pt x="886" y="102"/>
                  </a:lnTo>
                  <a:lnTo>
                    <a:pt x="852" y="79"/>
                  </a:lnTo>
                  <a:lnTo>
                    <a:pt x="814" y="61"/>
                  </a:lnTo>
                  <a:lnTo>
                    <a:pt x="772" y="51"/>
                  </a:lnTo>
                  <a:lnTo>
                    <a:pt x="726" y="47"/>
                  </a:lnTo>
                  <a:lnTo>
                    <a:pt x="664" y="53"/>
                  </a:lnTo>
                  <a:lnTo>
                    <a:pt x="603" y="66"/>
                  </a:lnTo>
                  <a:lnTo>
                    <a:pt x="544" y="87"/>
                  </a:lnTo>
                  <a:lnTo>
                    <a:pt x="487" y="117"/>
                  </a:lnTo>
                  <a:lnTo>
                    <a:pt x="432" y="153"/>
                  </a:lnTo>
                  <a:lnTo>
                    <a:pt x="382" y="194"/>
                  </a:lnTo>
                  <a:lnTo>
                    <a:pt x="337" y="240"/>
                  </a:lnTo>
                  <a:lnTo>
                    <a:pt x="296" y="293"/>
                  </a:lnTo>
                  <a:lnTo>
                    <a:pt x="262" y="348"/>
                  </a:lnTo>
                  <a:lnTo>
                    <a:pt x="232" y="405"/>
                  </a:lnTo>
                  <a:lnTo>
                    <a:pt x="209" y="461"/>
                  </a:lnTo>
                  <a:lnTo>
                    <a:pt x="189" y="517"/>
                  </a:lnTo>
                  <a:lnTo>
                    <a:pt x="174" y="570"/>
                  </a:lnTo>
                  <a:lnTo>
                    <a:pt x="163" y="621"/>
                  </a:lnTo>
                  <a:lnTo>
                    <a:pt x="154" y="669"/>
                  </a:lnTo>
                  <a:lnTo>
                    <a:pt x="148" y="710"/>
                  </a:lnTo>
                  <a:lnTo>
                    <a:pt x="145" y="746"/>
                  </a:lnTo>
                  <a:lnTo>
                    <a:pt x="145" y="775"/>
                  </a:lnTo>
                  <a:lnTo>
                    <a:pt x="148" y="825"/>
                  </a:lnTo>
                  <a:lnTo>
                    <a:pt x="154" y="871"/>
                  </a:lnTo>
                  <a:lnTo>
                    <a:pt x="166" y="912"/>
                  </a:lnTo>
                  <a:lnTo>
                    <a:pt x="182" y="949"/>
                  </a:lnTo>
                  <a:lnTo>
                    <a:pt x="200" y="981"/>
                  </a:lnTo>
                  <a:lnTo>
                    <a:pt x="222" y="1008"/>
                  </a:lnTo>
                  <a:lnTo>
                    <a:pt x="247" y="1033"/>
                  </a:lnTo>
                  <a:lnTo>
                    <a:pt x="273" y="1053"/>
                  </a:lnTo>
                  <a:lnTo>
                    <a:pt x="302" y="1069"/>
                  </a:lnTo>
                  <a:lnTo>
                    <a:pt x="331" y="1082"/>
                  </a:lnTo>
                  <a:lnTo>
                    <a:pt x="363" y="1093"/>
                  </a:lnTo>
                  <a:lnTo>
                    <a:pt x="394" y="1100"/>
                  </a:lnTo>
                  <a:lnTo>
                    <a:pt x="426" y="1104"/>
                  </a:lnTo>
                  <a:lnTo>
                    <a:pt x="458" y="1104"/>
                  </a:lnTo>
                  <a:lnTo>
                    <a:pt x="494" y="1103"/>
                  </a:lnTo>
                  <a:lnTo>
                    <a:pt x="532" y="1097"/>
                  </a:lnTo>
                  <a:lnTo>
                    <a:pt x="573" y="1087"/>
                  </a:lnTo>
                  <a:lnTo>
                    <a:pt x="615" y="1072"/>
                  </a:lnTo>
                  <a:lnTo>
                    <a:pt x="659" y="1050"/>
                  </a:lnTo>
                  <a:lnTo>
                    <a:pt x="704" y="1024"/>
                  </a:lnTo>
                  <a:lnTo>
                    <a:pt x="750" y="989"/>
                  </a:lnTo>
                  <a:lnTo>
                    <a:pt x="792" y="949"/>
                  </a:lnTo>
                  <a:lnTo>
                    <a:pt x="827" y="908"/>
                  </a:lnTo>
                  <a:lnTo>
                    <a:pt x="854" y="867"/>
                  </a:lnTo>
                  <a:lnTo>
                    <a:pt x="875" y="828"/>
                  </a:lnTo>
                  <a:lnTo>
                    <a:pt x="891" y="791"/>
                  </a:lnTo>
                  <a:lnTo>
                    <a:pt x="902" y="761"/>
                  </a:lnTo>
                  <a:lnTo>
                    <a:pt x="910" y="738"/>
                  </a:lnTo>
                  <a:lnTo>
                    <a:pt x="912" y="732"/>
                  </a:lnTo>
                  <a:lnTo>
                    <a:pt x="915" y="727"/>
                  </a:lnTo>
                  <a:lnTo>
                    <a:pt x="918" y="725"/>
                  </a:lnTo>
                  <a:lnTo>
                    <a:pt x="922" y="723"/>
                  </a:lnTo>
                  <a:lnTo>
                    <a:pt x="926" y="723"/>
                  </a:lnTo>
                  <a:lnTo>
                    <a:pt x="929" y="722"/>
                  </a:lnTo>
                  <a:lnTo>
                    <a:pt x="932" y="722"/>
                  </a:lnTo>
                  <a:lnTo>
                    <a:pt x="935" y="723"/>
                  </a:lnTo>
                  <a:lnTo>
                    <a:pt x="938" y="723"/>
                  </a:lnTo>
                  <a:lnTo>
                    <a:pt x="942" y="725"/>
                  </a:lnTo>
                  <a:lnTo>
                    <a:pt x="945" y="726"/>
                  </a:lnTo>
                  <a:lnTo>
                    <a:pt x="948" y="729"/>
                  </a:lnTo>
                  <a:lnTo>
                    <a:pt x="950" y="732"/>
                  </a:lnTo>
                  <a:lnTo>
                    <a:pt x="950" y="738"/>
                  </a:lnTo>
                  <a:lnTo>
                    <a:pt x="950" y="743"/>
                  </a:lnTo>
                  <a:lnTo>
                    <a:pt x="945" y="757"/>
                  </a:lnTo>
                  <a:lnTo>
                    <a:pt x="939" y="775"/>
                  </a:lnTo>
                  <a:lnTo>
                    <a:pt x="931" y="800"/>
                  </a:lnTo>
                  <a:lnTo>
                    <a:pt x="918" y="831"/>
                  </a:lnTo>
                  <a:lnTo>
                    <a:pt x="900" y="864"/>
                  </a:lnTo>
                  <a:lnTo>
                    <a:pt x="878" y="901"/>
                  </a:lnTo>
                  <a:lnTo>
                    <a:pt x="849" y="938"/>
                  </a:lnTo>
                  <a:lnTo>
                    <a:pt x="816" y="978"/>
                  </a:lnTo>
                  <a:lnTo>
                    <a:pt x="775" y="1017"/>
                  </a:lnTo>
                  <a:lnTo>
                    <a:pt x="736" y="1049"/>
                  </a:lnTo>
                  <a:lnTo>
                    <a:pt x="694" y="1078"/>
                  </a:lnTo>
                  <a:lnTo>
                    <a:pt x="647" y="1103"/>
                  </a:lnTo>
                  <a:lnTo>
                    <a:pt x="598" y="1125"/>
                  </a:lnTo>
                  <a:lnTo>
                    <a:pt x="545" y="1141"/>
                  </a:lnTo>
                  <a:lnTo>
                    <a:pt x="488" y="1151"/>
                  </a:lnTo>
                  <a:lnTo>
                    <a:pt x="430" y="1155"/>
                  </a:lnTo>
                  <a:lnTo>
                    <a:pt x="371" y="1151"/>
                  </a:lnTo>
                  <a:lnTo>
                    <a:pt x="314" y="1141"/>
                  </a:lnTo>
                  <a:lnTo>
                    <a:pt x="260" y="1123"/>
                  </a:lnTo>
                  <a:lnTo>
                    <a:pt x="211" y="1100"/>
                  </a:lnTo>
                  <a:lnTo>
                    <a:pt x="166" y="1071"/>
                  </a:lnTo>
                  <a:lnTo>
                    <a:pt x="123" y="1036"/>
                  </a:lnTo>
                  <a:lnTo>
                    <a:pt x="88" y="995"/>
                  </a:lnTo>
                  <a:lnTo>
                    <a:pt x="58" y="950"/>
                  </a:lnTo>
                  <a:lnTo>
                    <a:pt x="33" y="899"/>
                  </a:lnTo>
                  <a:lnTo>
                    <a:pt x="14" y="844"/>
                  </a:lnTo>
                  <a:lnTo>
                    <a:pt x="4" y="784"/>
                  </a:lnTo>
                  <a:lnTo>
                    <a:pt x="0" y="720"/>
                  </a:lnTo>
                  <a:lnTo>
                    <a:pt x="6" y="642"/>
                  </a:lnTo>
                  <a:lnTo>
                    <a:pt x="20" y="563"/>
                  </a:lnTo>
                  <a:lnTo>
                    <a:pt x="45" y="487"/>
                  </a:lnTo>
                  <a:lnTo>
                    <a:pt x="78" y="415"/>
                  </a:lnTo>
                  <a:lnTo>
                    <a:pt x="120" y="346"/>
                  </a:lnTo>
                  <a:lnTo>
                    <a:pt x="168" y="281"/>
                  </a:lnTo>
                  <a:lnTo>
                    <a:pt x="222" y="221"/>
                  </a:lnTo>
                  <a:lnTo>
                    <a:pt x="283" y="167"/>
                  </a:lnTo>
                  <a:lnTo>
                    <a:pt x="347" y="119"/>
                  </a:lnTo>
                  <a:lnTo>
                    <a:pt x="416" y="77"/>
                  </a:lnTo>
                  <a:lnTo>
                    <a:pt x="487" y="45"/>
                  </a:lnTo>
                  <a:lnTo>
                    <a:pt x="561" y="21"/>
                  </a:lnTo>
                  <a:lnTo>
                    <a:pt x="637" y="5"/>
                  </a:lnTo>
                  <a:lnTo>
                    <a:pt x="7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13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219200" y="3200400"/>
            <a:ext cx="929679" cy="495300"/>
            <a:chOff x="456" y="1532"/>
            <a:chExt cx="2579" cy="1374"/>
          </a:xfrm>
          <a:solidFill>
            <a:srgbClr val="009900"/>
          </a:solidFill>
        </p:grpSpPr>
        <p:sp>
          <p:nvSpPr>
            <p:cNvPr id="1164" name="Freeform 140"/>
            <p:cNvSpPr>
              <a:spLocks noEditPoints="1"/>
            </p:cNvSpPr>
            <p:nvPr/>
          </p:nvSpPr>
          <p:spPr bwMode="auto">
            <a:xfrm>
              <a:off x="456" y="1797"/>
              <a:ext cx="1192" cy="1109"/>
            </a:xfrm>
            <a:custGeom>
              <a:avLst/>
              <a:gdLst/>
              <a:ahLst/>
              <a:cxnLst>
                <a:cxn ang="0">
                  <a:pos x="399" y="224"/>
                </a:cxn>
                <a:cxn ang="0">
                  <a:pos x="1288" y="1926"/>
                </a:cxn>
                <a:cxn ang="0">
                  <a:pos x="2171" y="224"/>
                </a:cxn>
                <a:cxn ang="0">
                  <a:pos x="399" y="224"/>
                </a:cxn>
                <a:cxn ang="0">
                  <a:pos x="75" y="0"/>
                </a:cxn>
                <a:cxn ang="0">
                  <a:pos x="2309" y="0"/>
                </a:cxn>
                <a:cxn ang="0">
                  <a:pos x="2339" y="0"/>
                </a:cxn>
                <a:cxn ang="0">
                  <a:pos x="2360" y="0"/>
                </a:cxn>
                <a:cxn ang="0">
                  <a:pos x="2374" y="3"/>
                </a:cxn>
                <a:cxn ang="0">
                  <a:pos x="2381" y="7"/>
                </a:cxn>
                <a:cxn ang="0">
                  <a:pos x="2384" y="15"/>
                </a:cxn>
                <a:cxn ang="0">
                  <a:pos x="2384" y="24"/>
                </a:cxn>
                <a:cxn ang="0">
                  <a:pos x="2382" y="34"/>
                </a:cxn>
                <a:cxn ang="0">
                  <a:pos x="2379" y="47"/>
                </a:cxn>
                <a:cxn ang="0">
                  <a:pos x="2374" y="58"/>
                </a:cxn>
                <a:cxn ang="0">
                  <a:pos x="2369" y="68"/>
                </a:cxn>
                <a:cxn ang="0">
                  <a:pos x="1278" y="2159"/>
                </a:cxn>
                <a:cxn ang="0">
                  <a:pos x="1268" y="2178"/>
                </a:cxn>
                <a:cxn ang="0">
                  <a:pos x="1259" y="2193"/>
                </a:cxn>
                <a:cxn ang="0">
                  <a:pos x="1248" y="2204"/>
                </a:cxn>
                <a:cxn ang="0">
                  <a:pos x="1234" y="2212"/>
                </a:cxn>
                <a:cxn ang="0">
                  <a:pos x="1216" y="2217"/>
                </a:cxn>
                <a:cxn ang="0">
                  <a:pos x="1193" y="2218"/>
                </a:cxn>
                <a:cxn ang="0">
                  <a:pos x="1167" y="2217"/>
                </a:cxn>
                <a:cxn ang="0">
                  <a:pos x="1149" y="2212"/>
                </a:cxn>
                <a:cxn ang="0">
                  <a:pos x="1136" y="2204"/>
                </a:cxn>
                <a:cxn ang="0">
                  <a:pos x="1124" y="2193"/>
                </a:cxn>
                <a:cxn ang="0">
                  <a:pos x="1116" y="2178"/>
                </a:cxn>
                <a:cxn ang="0">
                  <a:pos x="1106" y="2159"/>
                </a:cxn>
                <a:cxn ang="0">
                  <a:pos x="15" y="68"/>
                </a:cxn>
                <a:cxn ang="0">
                  <a:pos x="10" y="58"/>
                </a:cxn>
                <a:cxn ang="0">
                  <a:pos x="5" y="47"/>
                </a:cxn>
                <a:cxn ang="0">
                  <a:pos x="1" y="34"/>
                </a:cxn>
                <a:cxn ang="0">
                  <a:pos x="0" y="24"/>
                </a:cxn>
                <a:cxn ang="0">
                  <a:pos x="0" y="15"/>
                </a:cxn>
                <a:cxn ang="0">
                  <a:pos x="3" y="7"/>
                </a:cxn>
                <a:cxn ang="0">
                  <a:pos x="11" y="3"/>
                </a:cxn>
                <a:cxn ang="0">
                  <a:pos x="25" y="0"/>
                </a:cxn>
                <a:cxn ang="0">
                  <a:pos x="45" y="0"/>
                </a:cxn>
                <a:cxn ang="0">
                  <a:pos x="75" y="0"/>
                </a:cxn>
              </a:cxnLst>
              <a:rect l="0" t="0" r="r" b="b"/>
              <a:pathLst>
                <a:path w="2384" h="2218">
                  <a:moveTo>
                    <a:pt x="399" y="224"/>
                  </a:moveTo>
                  <a:lnTo>
                    <a:pt x="1288" y="1926"/>
                  </a:lnTo>
                  <a:lnTo>
                    <a:pt x="2171" y="224"/>
                  </a:lnTo>
                  <a:lnTo>
                    <a:pt x="399" y="224"/>
                  </a:lnTo>
                  <a:close/>
                  <a:moveTo>
                    <a:pt x="75" y="0"/>
                  </a:moveTo>
                  <a:lnTo>
                    <a:pt x="2309" y="0"/>
                  </a:lnTo>
                  <a:lnTo>
                    <a:pt x="2339" y="0"/>
                  </a:lnTo>
                  <a:lnTo>
                    <a:pt x="2360" y="0"/>
                  </a:lnTo>
                  <a:lnTo>
                    <a:pt x="2374" y="3"/>
                  </a:lnTo>
                  <a:lnTo>
                    <a:pt x="2381" y="7"/>
                  </a:lnTo>
                  <a:lnTo>
                    <a:pt x="2384" y="15"/>
                  </a:lnTo>
                  <a:lnTo>
                    <a:pt x="2384" y="24"/>
                  </a:lnTo>
                  <a:lnTo>
                    <a:pt x="2382" y="34"/>
                  </a:lnTo>
                  <a:lnTo>
                    <a:pt x="2379" y="47"/>
                  </a:lnTo>
                  <a:lnTo>
                    <a:pt x="2374" y="58"/>
                  </a:lnTo>
                  <a:lnTo>
                    <a:pt x="2369" y="68"/>
                  </a:lnTo>
                  <a:lnTo>
                    <a:pt x="1278" y="2159"/>
                  </a:lnTo>
                  <a:lnTo>
                    <a:pt x="1268" y="2178"/>
                  </a:lnTo>
                  <a:lnTo>
                    <a:pt x="1259" y="2193"/>
                  </a:lnTo>
                  <a:lnTo>
                    <a:pt x="1248" y="2204"/>
                  </a:lnTo>
                  <a:lnTo>
                    <a:pt x="1234" y="2212"/>
                  </a:lnTo>
                  <a:lnTo>
                    <a:pt x="1216" y="2217"/>
                  </a:lnTo>
                  <a:lnTo>
                    <a:pt x="1193" y="2218"/>
                  </a:lnTo>
                  <a:lnTo>
                    <a:pt x="1167" y="2217"/>
                  </a:lnTo>
                  <a:lnTo>
                    <a:pt x="1149" y="2212"/>
                  </a:lnTo>
                  <a:lnTo>
                    <a:pt x="1136" y="2204"/>
                  </a:lnTo>
                  <a:lnTo>
                    <a:pt x="1124" y="2193"/>
                  </a:lnTo>
                  <a:lnTo>
                    <a:pt x="1116" y="2178"/>
                  </a:lnTo>
                  <a:lnTo>
                    <a:pt x="1106" y="2159"/>
                  </a:lnTo>
                  <a:lnTo>
                    <a:pt x="15" y="68"/>
                  </a:lnTo>
                  <a:lnTo>
                    <a:pt x="10" y="58"/>
                  </a:lnTo>
                  <a:lnTo>
                    <a:pt x="5" y="47"/>
                  </a:lnTo>
                  <a:lnTo>
                    <a:pt x="1" y="3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3" y="7"/>
                  </a:lnTo>
                  <a:lnTo>
                    <a:pt x="11" y="3"/>
                  </a:lnTo>
                  <a:lnTo>
                    <a:pt x="25" y="0"/>
                  </a:lnTo>
                  <a:lnTo>
                    <a:pt x="45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65" name="Freeform 141"/>
            <p:cNvSpPr>
              <a:spLocks noEditPoints="1"/>
            </p:cNvSpPr>
            <p:nvPr/>
          </p:nvSpPr>
          <p:spPr bwMode="auto">
            <a:xfrm>
              <a:off x="1788" y="1803"/>
              <a:ext cx="572" cy="499"/>
            </a:xfrm>
            <a:custGeom>
              <a:avLst/>
              <a:gdLst/>
              <a:ahLst/>
              <a:cxnLst>
                <a:cxn ang="0">
                  <a:pos x="563" y="466"/>
                </a:cxn>
                <a:cxn ang="0">
                  <a:pos x="394" y="511"/>
                </a:cxn>
                <a:cxn ang="0">
                  <a:pos x="283" y="579"/>
                </a:cxn>
                <a:cxn ang="0">
                  <a:pos x="220" y="656"/>
                </a:cxn>
                <a:cxn ang="0">
                  <a:pos x="194" y="735"/>
                </a:cxn>
                <a:cxn ang="0">
                  <a:pos x="211" y="833"/>
                </a:cxn>
                <a:cxn ang="0">
                  <a:pos x="295" y="912"/>
                </a:cxn>
                <a:cxn ang="0">
                  <a:pos x="417" y="940"/>
                </a:cxn>
                <a:cxn ang="0">
                  <a:pos x="501" y="929"/>
                </a:cxn>
                <a:cxn ang="0">
                  <a:pos x="589" y="894"/>
                </a:cxn>
                <a:cxn ang="0">
                  <a:pos x="666" y="825"/>
                </a:cxn>
                <a:cxn ang="0">
                  <a:pos x="708" y="719"/>
                </a:cxn>
                <a:cxn ang="0">
                  <a:pos x="711" y="453"/>
                </a:cxn>
                <a:cxn ang="0">
                  <a:pos x="578" y="13"/>
                </a:cxn>
                <a:cxn ang="0">
                  <a:pos x="740" y="77"/>
                </a:cxn>
                <a:cxn ang="0">
                  <a:pos x="849" y="172"/>
                </a:cxn>
                <a:cxn ang="0">
                  <a:pos x="889" y="273"/>
                </a:cxn>
                <a:cxn ang="0">
                  <a:pos x="894" y="389"/>
                </a:cxn>
                <a:cxn ang="0">
                  <a:pos x="895" y="799"/>
                </a:cxn>
                <a:cxn ang="0">
                  <a:pos x="906" y="852"/>
                </a:cxn>
                <a:cxn ang="0">
                  <a:pos x="937" y="895"/>
                </a:cxn>
                <a:cxn ang="0">
                  <a:pos x="1003" y="903"/>
                </a:cxn>
                <a:cxn ang="0">
                  <a:pos x="1044" y="868"/>
                </a:cxn>
                <a:cxn ang="0">
                  <a:pos x="1059" y="818"/>
                </a:cxn>
                <a:cxn ang="0">
                  <a:pos x="1061" y="780"/>
                </a:cxn>
                <a:cxn ang="0">
                  <a:pos x="1143" y="785"/>
                </a:cxn>
                <a:cxn ang="0">
                  <a:pos x="1116" y="889"/>
                </a:cxn>
                <a:cxn ang="0">
                  <a:pos x="1054" y="950"/>
                </a:cxn>
                <a:cxn ang="0">
                  <a:pos x="983" y="979"/>
                </a:cxn>
                <a:cxn ang="0">
                  <a:pos x="929" y="989"/>
                </a:cxn>
                <a:cxn ang="0">
                  <a:pos x="877" y="985"/>
                </a:cxn>
                <a:cxn ang="0">
                  <a:pos x="788" y="937"/>
                </a:cxn>
                <a:cxn ang="0">
                  <a:pos x="743" y="850"/>
                </a:cxn>
                <a:cxn ang="0">
                  <a:pos x="696" y="875"/>
                </a:cxn>
                <a:cxn ang="0">
                  <a:pos x="601" y="950"/>
                </a:cxn>
                <a:cxn ang="0">
                  <a:pos x="460" y="995"/>
                </a:cxn>
                <a:cxn ang="0">
                  <a:pos x="322" y="995"/>
                </a:cxn>
                <a:cxn ang="0">
                  <a:pos x="198" y="971"/>
                </a:cxn>
                <a:cxn ang="0">
                  <a:pos x="89" y="920"/>
                </a:cxn>
                <a:cxn ang="0">
                  <a:pos x="17" y="836"/>
                </a:cxn>
                <a:cxn ang="0">
                  <a:pos x="2" y="728"/>
                </a:cxn>
                <a:cxn ang="0">
                  <a:pos x="35" y="633"/>
                </a:cxn>
                <a:cxn ang="0">
                  <a:pos x="119" y="543"/>
                </a:cxn>
                <a:cxn ang="0">
                  <a:pos x="270" y="468"/>
                </a:cxn>
                <a:cxn ang="0">
                  <a:pos x="507" y="410"/>
                </a:cxn>
                <a:cxn ang="0">
                  <a:pos x="711" y="394"/>
                </a:cxn>
                <a:cxn ang="0">
                  <a:pos x="698" y="236"/>
                </a:cxn>
                <a:cxn ang="0">
                  <a:pos x="639" y="138"/>
                </a:cxn>
                <a:cxn ang="0">
                  <a:pos x="551" y="82"/>
                </a:cxn>
                <a:cxn ang="0">
                  <a:pos x="447" y="63"/>
                </a:cxn>
                <a:cxn ang="0">
                  <a:pos x="390" y="66"/>
                </a:cxn>
                <a:cxn ang="0">
                  <a:pos x="286" y="85"/>
                </a:cxn>
                <a:cxn ang="0">
                  <a:pos x="246" y="129"/>
                </a:cxn>
                <a:cxn ang="0">
                  <a:pos x="288" y="179"/>
                </a:cxn>
                <a:cxn ang="0">
                  <a:pos x="291" y="246"/>
                </a:cxn>
                <a:cxn ang="0">
                  <a:pos x="243" y="307"/>
                </a:cxn>
                <a:cxn ang="0">
                  <a:pos x="159" y="318"/>
                </a:cxn>
                <a:cxn ang="0">
                  <a:pos x="96" y="272"/>
                </a:cxn>
                <a:cxn ang="0">
                  <a:pos x="86" y="175"/>
                </a:cxn>
                <a:cxn ang="0">
                  <a:pos x="149" y="82"/>
                </a:cxn>
                <a:cxn ang="0">
                  <a:pos x="276" y="21"/>
                </a:cxn>
                <a:cxn ang="0">
                  <a:pos x="452" y="0"/>
                </a:cxn>
              </a:cxnLst>
              <a:rect l="0" t="0" r="r" b="b"/>
              <a:pathLst>
                <a:path w="1143" h="998">
                  <a:moveTo>
                    <a:pt x="711" y="453"/>
                  </a:moveTo>
                  <a:lnTo>
                    <a:pt x="633" y="458"/>
                  </a:lnTo>
                  <a:lnTo>
                    <a:pt x="563" y="466"/>
                  </a:lnTo>
                  <a:lnTo>
                    <a:pt x="499" y="479"/>
                  </a:lnTo>
                  <a:lnTo>
                    <a:pt x="444" y="494"/>
                  </a:lnTo>
                  <a:lnTo>
                    <a:pt x="394" y="511"/>
                  </a:lnTo>
                  <a:lnTo>
                    <a:pt x="352" y="532"/>
                  </a:lnTo>
                  <a:lnTo>
                    <a:pt x="315" y="555"/>
                  </a:lnTo>
                  <a:lnTo>
                    <a:pt x="283" y="579"/>
                  </a:lnTo>
                  <a:lnTo>
                    <a:pt x="258" y="603"/>
                  </a:lnTo>
                  <a:lnTo>
                    <a:pt x="236" y="629"/>
                  </a:lnTo>
                  <a:lnTo>
                    <a:pt x="220" y="656"/>
                  </a:lnTo>
                  <a:lnTo>
                    <a:pt x="208" y="682"/>
                  </a:lnTo>
                  <a:lnTo>
                    <a:pt x="199" y="709"/>
                  </a:lnTo>
                  <a:lnTo>
                    <a:pt x="194" y="735"/>
                  </a:lnTo>
                  <a:lnTo>
                    <a:pt x="193" y="760"/>
                  </a:lnTo>
                  <a:lnTo>
                    <a:pt x="198" y="799"/>
                  </a:lnTo>
                  <a:lnTo>
                    <a:pt x="211" y="833"/>
                  </a:lnTo>
                  <a:lnTo>
                    <a:pt x="233" y="863"/>
                  </a:lnTo>
                  <a:lnTo>
                    <a:pt x="261" y="891"/>
                  </a:lnTo>
                  <a:lnTo>
                    <a:pt x="295" y="912"/>
                  </a:lnTo>
                  <a:lnTo>
                    <a:pt x="333" y="928"/>
                  </a:lnTo>
                  <a:lnTo>
                    <a:pt x="373" y="937"/>
                  </a:lnTo>
                  <a:lnTo>
                    <a:pt x="417" y="940"/>
                  </a:lnTo>
                  <a:lnTo>
                    <a:pt x="442" y="939"/>
                  </a:lnTo>
                  <a:lnTo>
                    <a:pt x="470" y="936"/>
                  </a:lnTo>
                  <a:lnTo>
                    <a:pt x="501" y="929"/>
                  </a:lnTo>
                  <a:lnTo>
                    <a:pt x="531" y="921"/>
                  </a:lnTo>
                  <a:lnTo>
                    <a:pt x="561" y="908"/>
                  </a:lnTo>
                  <a:lnTo>
                    <a:pt x="589" y="894"/>
                  </a:lnTo>
                  <a:lnTo>
                    <a:pt x="618" y="875"/>
                  </a:lnTo>
                  <a:lnTo>
                    <a:pt x="643" y="852"/>
                  </a:lnTo>
                  <a:lnTo>
                    <a:pt x="666" y="825"/>
                  </a:lnTo>
                  <a:lnTo>
                    <a:pt x="685" y="794"/>
                  </a:lnTo>
                  <a:lnTo>
                    <a:pt x="698" y="759"/>
                  </a:lnTo>
                  <a:lnTo>
                    <a:pt x="708" y="719"/>
                  </a:lnTo>
                  <a:lnTo>
                    <a:pt x="711" y="672"/>
                  </a:lnTo>
                  <a:lnTo>
                    <a:pt x="711" y="672"/>
                  </a:lnTo>
                  <a:lnTo>
                    <a:pt x="711" y="453"/>
                  </a:lnTo>
                  <a:close/>
                  <a:moveTo>
                    <a:pt x="452" y="0"/>
                  </a:moveTo>
                  <a:lnTo>
                    <a:pt x="516" y="3"/>
                  </a:lnTo>
                  <a:lnTo>
                    <a:pt x="578" y="13"/>
                  </a:lnTo>
                  <a:lnTo>
                    <a:pt x="634" y="27"/>
                  </a:lnTo>
                  <a:lnTo>
                    <a:pt x="690" y="50"/>
                  </a:lnTo>
                  <a:lnTo>
                    <a:pt x="740" y="77"/>
                  </a:lnTo>
                  <a:lnTo>
                    <a:pt x="787" y="111"/>
                  </a:lnTo>
                  <a:lnTo>
                    <a:pt x="822" y="142"/>
                  </a:lnTo>
                  <a:lnTo>
                    <a:pt x="849" y="172"/>
                  </a:lnTo>
                  <a:lnTo>
                    <a:pt x="869" y="204"/>
                  </a:lnTo>
                  <a:lnTo>
                    <a:pt x="880" y="238"/>
                  </a:lnTo>
                  <a:lnTo>
                    <a:pt x="889" y="273"/>
                  </a:lnTo>
                  <a:lnTo>
                    <a:pt x="892" y="310"/>
                  </a:lnTo>
                  <a:lnTo>
                    <a:pt x="894" y="349"/>
                  </a:lnTo>
                  <a:lnTo>
                    <a:pt x="894" y="389"/>
                  </a:lnTo>
                  <a:lnTo>
                    <a:pt x="894" y="775"/>
                  </a:lnTo>
                  <a:lnTo>
                    <a:pt x="894" y="785"/>
                  </a:lnTo>
                  <a:lnTo>
                    <a:pt x="895" y="799"/>
                  </a:lnTo>
                  <a:lnTo>
                    <a:pt x="895" y="815"/>
                  </a:lnTo>
                  <a:lnTo>
                    <a:pt x="899" y="833"/>
                  </a:lnTo>
                  <a:lnTo>
                    <a:pt x="906" y="852"/>
                  </a:lnTo>
                  <a:lnTo>
                    <a:pt x="912" y="868"/>
                  </a:lnTo>
                  <a:lnTo>
                    <a:pt x="924" y="883"/>
                  </a:lnTo>
                  <a:lnTo>
                    <a:pt x="937" y="895"/>
                  </a:lnTo>
                  <a:lnTo>
                    <a:pt x="957" y="903"/>
                  </a:lnTo>
                  <a:lnTo>
                    <a:pt x="981" y="907"/>
                  </a:lnTo>
                  <a:lnTo>
                    <a:pt x="1003" y="903"/>
                  </a:lnTo>
                  <a:lnTo>
                    <a:pt x="1019" y="895"/>
                  </a:lnTo>
                  <a:lnTo>
                    <a:pt x="1033" y="884"/>
                  </a:lnTo>
                  <a:lnTo>
                    <a:pt x="1044" y="868"/>
                  </a:lnTo>
                  <a:lnTo>
                    <a:pt x="1051" y="852"/>
                  </a:lnTo>
                  <a:lnTo>
                    <a:pt x="1056" y="834"/>
                  </a:lnTo>
                  <a:lnTo>
                    <a:pt x="1059" y="818"/>
                  </a:lnTo>
                  <a:lnTo>
                    <a:pt x="1061" y="802"/>
                  </a:lnTo>
                  <a:lnTo>
                    <a:pt x="1061" y="789"/>
                  </a:lnTo>
                  <a:lnTo>
                    <a:pt x="1061" y="780"/>
                  </a:lnTo>
                  <a:lnTo>
                    <a:pt x="1061" y="662"/>
                  </a:lnTo>
                  <a:lnTo>
                    <a:pt x="1143" y="662"/>
                  </a:lnTo>
                  <a:lnTo>
                    <a:pt x="1143" y="785"/>
                  </a:lnTo>
                  <a:lnTo>
                    <a:pt x="1140" y="825"/>
                  </a:lnTo>
                  <a:lnTo>
                    <a:pt x="1130" y="860"/>
                  </a:lnTo>
                  <a:lnTo>
                    <a:pt x="1116" y="889"/>
                  </a:lnTo>
                  <a:lnTo>
                    <a:pt x="1098" y="915"/>
                  </a:lnTo>
                  <a:lnTo>
                    <a:pt x="1078" y="934"/>
                  </a:lnTo>
                  <a:lnTo>
                    <a:pt x="1054" y="950"/>
                  </a:lnTo>
                  <a:lnTo>
                    <a:pt x="1031" y="963"/>
                  </a:lnTo>
                  <a:lnTo>
                    <a:pt x="1006" y="973"/>
                  </a:lnTo>
                  <a:lnTo>
                    <a:pt x="983" y="979"/>
                  </a:lnTo>
                  <a:lnTo>
                    <a:pt x="962" y="984"/>
                  </a:lnTo>
                  <a:lnTo>
                    <a:pt x="942" y="987"/>
                  </a:lnTo>
                  <a:lnTo>
                    <a:pt x="929" y="989"/>
                  </a:lnTo>
                  <a:lnTo>
                    <a:pt x="919" y="989"/>
                  </a:lnTo>
                  <a:lnTo>
                    <a:pt x="914" y="989"/>
                  </a:lnTo>
                  <a:lnTo>
                    <a:pt x="877" y="985"/>
                  </a:lnTo>
                  <a:lnTo>
                    <a:pt x="844" y="974"/>
                  </a:lnTo>
                  <a:lnTo>
                    <a:pt x="814" y="958"/>
                  </a:lnTo>
                  <a:lnTo>
                    <a:pt x="788" y="937"/>
                  </a:lnTo>
                  <a:lnTo>
                    <a:pt x="768" y="912"/>
                  </a:lnTo>
                  <a:lnTo>
                    <a:pt x="753" y="883"/>
                  </a:lnTo>
                  <a:lnTo>
                    <a:pt x="743" y="850"/>
                  </a:lnTo>
                  <a:lnTo>
                    <a:pt x="737" y="818"/>
                  </a:lnTo>
                  <a:lnTo>
                    <a:pt x="720" y="847"/>
                  </a:lnTo>
                  <a:lnTo>
                    <a:pt x="696" y="875"/>
                  </a:lnTo>
                  <a:lnTo>
                    <a:pt x="670" y="902"/>
                  </a:lnTo>
                  <a:lnTo>
                    <a:pt x="638" y="928"/>
                  </a:lnTo>
                  <a:lnTo>
                    <a:pt x="601" y="950"/>
                  </a:lnTo>
                  <a:lnTo>
                    <a:pt x="559" y="971"/>
                  </a:lnTo>
                  <a:lnTo>
                    <a:pt x="512" y="985"/>
                  </a:lnTo>
                  <a:lnTo>
                    <a:pt x="460" y="995"/>
                  </a:lnTo>
                  <a:lnTo>
                    <a:pt x="402" y="998"/>
                  </a:lnTo>
                  <a:lnTo>
                    <a:pt x="363" y="998"/>
                  </a:lnTo>
                  <a:lnTo>
                    <a:pt x="322" y="995"/>
                  </a:lnTo>
                  <a:lnTo>
                    <a:pt x="281" y="989"/>
                  </a:lnTo>
                  <a:lnTo>
                    <a:pt x="240" y="981"/>
                  </a:lnTo>
                  <a:lnTo>
                    <a:pt x="198" y="971"/>
                  </a:lnTo>
                  <a:lnTo>
                    <a:pt x="159" y="957"/>
                  </a:lnTo>
                  <a:lnTo>
                    <a:pt x="122" y="940"/>
                  </a:lnTo>
                  <a:lnTo>
                    <a:pt x="89" y="920"/>
                  </a:lnTo>
                  <a:lnTo>
                    <a:pt x="59" y="895"/>
                  </a:lnTo>
                  <a:lnTo>
                    <a:pt x="35" y="868"/>
                  </a:lnTo>
                  <a:lnTo>
                    <a:pt x="17" y="836"/>
                  </a:lnTo>
                  <a:lnTo>
                    <a:pt x="5" y="801"/>
                  </a:lnTo>
                  <a:lnTo>
                    <a:pt x="0" y="760"/>
                  </a:lnTo>
                  <a:lnTo>
                    <a:pt x="2" y="728"/>
                  </a:lnTo>
                  <a:lnTo>
                    <a:pt x="9" y="698"/>
                  </a:lnTo>
                  <a:lnTo>
                    <a:pt x="19" y="666"/>
                  </a:lnTo>
                  <a:lnTo>
                    <a:pt x="35" y="633"/>
                  </a:lnTo>
                  <a:lnTo>
                    <a:pt x="57" y="603"/>
                  </a:lnTo>
                  <a:lnTo>
                    <a:pt x="86" y="572"/>
                  </a:lnTo>
                  <a:lnTo>
                    <a:pt x="119" y="543"/>
                  </a:lnTo>
                  <a:lnTo>
                    <a:pt x="163" y="516"/>
                  </a:lnTo>
                  <a:lnTo>
                    <a:pt x="211" y="490"/>
                  </a:lnTo>
                  <a:lnTo>
                    <a:pt x="270" y="468"/>
                  </a:lnTo>
                  <a:lnTo>
                    <a:pt x="352" y="442"/>
                  </a:lnTo>
                  <a:lnTo>
                    <a:pt x="432" y="423"/>
                  </a:lnTo>
                  <a:lnTo>
                    <a:pt x="507" y="410"/>
                  </a:lnTo>
                  <a:lnTo>
                    <a:pt x="579" y="402"/>
                  </a:lnTo>
                  <a:lnTo>
                    <a:pt x="648" y="397"/>
                  </a:lnTo>
                  <a:lnTo>
                    <a:pt x="711" y="394"/>
                  </a:lnTo>
                  <a:lnTo>
                    <a:pt x="711" y="326"/>
                  </a:lnTo>
                  <a:lnTo>
                    <a:pt x="708" y="278"/>
                  </a:lnTo>
                  <a:lnTo>
                    <a:pt x="698" y="236"/>
                  </a:lnTo>
                  <a:lnTo>
                    <a:pt x="683" y="199"/>
                  </a:lnTo>
                  <a:lnTo>
                    <a:pt x="665" y="167"/>
                  </a:lnTo>
                  <a:lnTo>
                    <a:pt x="639" y="138"/>
                  </a:lnTo>
                  <a:lnTo>
                    <a:pt x="613" y="116"/>
                  </a:lnTo>
                  <a:lnTo>
                    <a:pt x="583" y="97"/>
                  </a:lnTo>
                  <a:lnTo>
                    <a:pt x="551" y="82"/>
                  </a:lnTo>
                  <a:lnTo>
                    <a:pt x="517" y="71"/>
                  </a:lnTo>
                  <a:lnTo>
                    <a:pt x="482" y="64"/>
                  </a:lnTo>
                  <a:lnTo>
                    <a:pt x="447" y="63"/>
                  </a:lnTo>
                  <a:lnTo>
                    <a:pt x="437" y="63"/>
                  </a:lnTo>
                  <a:lnTo>
                    <a:pt x="417" y="63"/>
                  </a:lnTo>
                  <a:lnTo>
                    <a:pt x="390" y="66"/>
                  </a:lnTo>
                  <a:lnTo>
                    <a:pt x="358" y="69"/>
                  </a:lnTo>
                  <a:lnTo>
                    <a:pt x="323" y="76"/>
                  </a:lnTo>
                  <a:lnTo>
                    <a:pt x="286" y="85"/>
                  </a:lnTo>
                  <a:lnTo>
                    <a:pt x="251" y="98"/>
                  </a:lnTo>
                  <a:lnTo>
                    <a:pt x="220" y="116"/>
                  </a:lnTo>
                  <a:lnTo>
                    <a:pt x="246" y="129"/>
                  </a:lnTo>
                  <a:lnTo>
                    <a:pt x="266" y="143"/>
                  </a:lnTo>
                  <a:lnTo>
                    <a:pt x="280" y="161"/>
                  </a:lnTo>
                  <a:lnTo>
                    <a:pt x="288" y="179"/>
                  </a:lnTo>
                  <a:lnTo>
                    <a:pt x="293" y="199"/>
                  </a:lnTo>
                  <a:lnTo>
                    <a:pt x="295" y="219"/>
                  </a:lnTo>
                  <a:lnTo>
                    <a:pt x="291" y="246"/>
                  </a:lnTo>
                  <a:lnTo>
                    <a:pt x="281" y="272"/>
                  </a:lnTo>
                  <a:lnTo>
                    <a:pt x="265" y="291"/>
                  </a:lnTo>
                  <a:lnTo>
                    <a:pt x="243" y="307"/>
                  </a:lnTo>
                  <a:lnTo>
                    <a:pt x="218" y="317"/>
                  </a:lnTo>
                  <a:lnTo>
                    <a:pt x="188" y="322"/>
                  </a:lnTo>
                  <a:lnTo>
                    <a:pt x="159" y="318"/>
                  </a:lnTo>
                  <a:lnTo>
                    <a:pt x="134" y="309"/>
                  </a:lnTo>
                  <a:lnTo>
                    <a:pt x="112" y="293"/>
                  </a:lnTo>
                  <a:lnTo>
                    <a:pt x="96" y="272"/>
                  </a:lnTo>
                  <a:lnTo>
                    <a:pt x="86" y="246"/>
                  </a:lnTo>
                  <a:lnTo>
                    <a:pt x="82" y="214"/>
                  </a:lnTo>
                  <a:lnTo>
                    <a:pt x="86" y="175"/>
                  </a:lnTo>
                  <a:lnTo>
                    <a:pt x="99" y="142"/>
                  </a:lnTo>
                  <a:lnTo>
                    <a:pt x="121" y="109"/>
                  </a:lnTo>
                  <a:lnTo>
                    <a:pt x="149" y="82"/>
                  </a:lnTo>
                  <a:lnTo>
                    <a:pt x="186" y="56"/>
                  </a:lnTo>
                  <a:lnTo>
                    <a:pt x="228" y="37"/>
                  </a:lnTo>
                  <a:lnTo>
                    <a:pt x="276" y="21"/>
                  </a:lnTo>
                  <a:lnTo>
                    <a:pt x="330" y="10"/>
                  </a:lnTo>
                  <a:lnTo>
                    <a:pt x="389" y="2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66" name="Freeform 142"/>
            <p:cNvSpPr>
              <a:spLocks noEditPoints="1"/>
            </p:cNvSpPr>
            <p:nvPr/>
          </p:nvSpPr>
          <p:spPr bwMode="auto">
            <a:xfrm>
              <a:off x="2423" y="1532"/>
              <a:ext cx="612" cy="770"/>
            </a:xfrm>
            <a:custGeom>
              <a:avLst/>
              <a:gdLst/>
              <a:ahLst/>
              <a:cxnLst>
                <a:cxn ang="0">
                  <a:pos x="618" y="619"/>
                </a:cxn>
                <a:cxn ang="0">
                  <a:pos x="511" y="651"/>
                </a:cxn>
                <a:cxn ang="0">
                  <a:pos x="420" y="709"/>
                </a:cxn>
                <a:cxn ang="0">
                  <a:pos x="352" y="785"/>
                </a:cxn>
                <a:cxn ang="0">
                  <a:pos x="360" y="1312"/>
                </a:cxn>
                <a:cxn ang="0">
                  <a:pos x="387" y="1352"/>
                </a:cxn>
                <a:cxn ang="0">
                  <a:pos x="429" y="1397"/>
                </a:cxn>
                <a:cxn ang="0">
                  <a:pos x="487" y="1439"/>
                </a:cxn>
                <a:cxn ang="0">
                  <a:pos x="563" y="1470"/>
                </a:cxn>
                <a:cxn ang="0">
                  <a:pos x="655" y="1482"/>
                </a:cxn>
                <a:cxn ang="0">
                  <a:pos x="721" y="1476"/>
                </a:cxn>
                <a:cxn ang="0">
                  <a:pos x="800" y="1452"/>
                </a:cxn>
                <a:cxn ang="0">
                  <a:pos x="884" y="1402"/>
                </a:cxn>
                <a:cxn ang="0">
                  <a:pos x="951" y="1328"/>
                </a:cxn>
                <a:cxn ang="0">
                  <a:pos x="989" y="1246"/>
                </a:cxn>
                <a:cxn ang="0">
                  <a:pos x="1008" y="1164"/>
                </a:cxn>
                <a:cxn ang="0">
                  <a:pos x="1014" y="1093"/>
                </a:cxn>
                <a:cxn ang="0">
                  <a:pos x="1016" y="1044"/>
                </a:cxn>
                <a:cxn ang="0">
                  <a:pos x="1009" y="934"/>
                </a:cxn>
                <a:cxn ang="0">
                  <a:pos x="993" y="848"/>
                </a:cxn>
                <a:cxn ang="0">
                  <a:pos x="962" y="780"/>
                </a:cxn>
                <a:cxn ang="0">
                  <a:pos x="926" y="727"/>
                </a:cxn>
                <a:cxn ang="0">
                  <a:pos x="874" y="680"/>
                </a:cxn>
                <a:cxn ang="0">
                  <a:pos x="807" y="640"/>
                </a:cxn>
                <a:cxn ang="0">
                  <a:pos x="723" y="618"/>
                </a:cxn>
                <a:cxn ang="0">
                  <a:pos x="345" y="0"/>
                </a:cxn>
                <a:cxn ang="0">
                  <a:pos x="383" y="655"/>
                </a:cxn>
                <a:cxn ang="0">
                  <a:pos x="472" y="602"/>
                </a:cxn>
                <a:cxn ang="0">
                  <a:pos x="578" y="568"/>
                </a:cxn>
                <a:cxn ang="0">
                  <a:pos x="691" y="555"/>
                </a:cxn>
                <a:cxn ang="0">
                  <a:pos x="834" y="574"/>
                </a:cxn>
                <a:cxn ang="0">
                  <a:pos x="962" y="624"/>
                </a:cxn>
                <a:cxn ang="0">
                  <a:pos x="1069" y="701"/>
                </a:cxn>
                <a:cxn ang="0">
                  <a:pos x="1151" y="801"/>
                </a:cxn>
                <a:cxn ang="0">
                  <a:pos x="1205" y="918"/>
                </a:cxn>
                <a:cxn ang="0">
                  <a:pos x="1223" y="1048"/>
                </a:cxn>
                <a:cxn ang="0">
                  <a:pos x="1207" y="1172"/>
                </a:cxn>
                <a:cxn ang="0">
                  <a:pos x="1157" y="1283"/>
                </a:cxn>
                <a:cxn ang="0">
                  <a:pos x="1080" y="1378"/>
                </a:cxn>
                <a:cxn ang="0">
                  <a:pos x="981" y="1454"/>
                </a:cxn>
                <a:cxn ang="0">
                  <a:pos x="864" y="1508"/>
                </a:cxn>
                <a:cxn ang="0">
                  <a:pos x="733" y="1537"/>
                </a:cxn>
                <a:cxn ang="0">
                  <a:pos x="613" y="1539"/>
                </a:cxn>
                <a:cxn ang="0">
                  <a:pos x="509" y="1515"/>
                </a:cxn>
                <a:cxn ang="0">
                  <a:pos x="414" y="1466"/>
                </a:cxn>
                <a:cxn ang="0">
                  <a:pos x="330" y="1389"/>
                </a:cxn>
                <a:cxn ang="0">
                  <a:pos x="173" y="1521"/>
                </a:cxn>
                <a:cxn ang="0">
                  <a:pos x="173" y="197"/>
                </a:cxn>
                <a:cxn ang="0">
                  <a:pos x="164" y="148"/>
                </a:cxn>
                <a:cxn ang="0">
                  <a:pos x="138" y="119"/>
                </a:cxn>
                <a:cxn ang="0">
                  <a:pos x="86" y="106"/>
                </a:cxn>
                <a:cxn ang="0">
                  <a:pos x="0" y="102"/>
                </a:cxn>
                <a:cxn ang="0">
                  <a:pos x="345" y="0"/>
                </a:cxn>
              </a:cxnLst>
              <a:rect l="0" t="0" r="r" b="b"/>
              <a:pathLst>
                <a:path w="1223" h="1540">
                  <a:moveTo>
                    <a:pt x="676" y="614"/>
                  </a:moveTo>
                  <a:lnTo>
                    <a:pt x="618" y="619"/>
                  </a:lnTo>
                  <a:lnTo>
                    <a:pt x="563" y="631"/>
                  </a:lnTo>
                  <a:lnTo>
                    <a:pt x="511" y="651"/>
                  </a:lnTo>
                  <a:lnTo>
                    <a:pt x="464" y="677"/>
                  </a:lnTo>
                  <a:lnTo>
                    <a:pt x="420" y="709"/>
                  </a:lnTo>
                  <a:lnTo>
                    <a:pt x="382" y="745"/>
                  </a:lnTo>
                  <a:lnTo>
                    <a:pt x="352" y="785"/>
                  </a:lnTo>
                  <a:lnTo>
                    <a:pt x="352" y="1296"/>
                  </a:lnTo>
                  <a:lnTo>
                    <a:pt x="360" y="1312"/>
                  </a:lnTo>
                  <a:lnTo>
                    <a:pt x="372" y="1331"/>
                  </a:lnTo>
                  <a:lnTo>
                    <a:pt x="387" y="1352"/>
                  </a:lnTo>
                  <a:lnTo>
                    <a:pt x="407" y="1375"/>
                  </a:lnTo>
                  <a:lnTo>
                    <a:pt x="429" y="1397"/>
                  </a:lnTo>
                  <a:lnTo>
                    <a:pt x="455" y="1418"/>
                  </a:lnTo>
                  <a:lnTo>
                    <a:pt x="487" y="1439"/>
                  </a:lnTo>
                  <a:lnTo>
                    <a:pt x="522" y="1457"/>
                  </a:lnTo>
                  <a:lnTo>
                    <a:pt x="563" y="1470"/>
                  </a:lnTo>
                  <a:lnTo>
                    <a:pt x="606" y="1479"/>
                  </a:lnTo>
                  <a:lnTo>
                    <a:pt x="655" y="1482"/>
                  </a:lnTo>
                  <a:lnTo>
                    <a:pt x="686" y="1481"/>
                  </a:lnTo>
                  <a:lnTo>
                    <a:pt x="721" y="1476"/>
                  </a:lnTo>
                  <a:lnTo>
                    <a:pt x="760" y="1466"/>
                  </a:lnTo>
                  <a:lnTo>
                    <a:pt x="800" y="1452"/>
                  </a:lnTo>
                  <a:lnTo>
                    <a:pt x="842" y="1431"/>
                  </a:lnTo>
                  <a:lnTo>
                    <a:pt x="884" y="1402"/>
                  </a:lnTo>
                  <a:lnTo>
                    <a:pt x="924" y="1365"/>
                  </a:lnTo>
                  <a:lnTo>
                    <a:pt x="951" y="1328"/>
                  </a:lnTo>
                  <a:lnTo>
                    <a:pt x="972" y="1288"/>
                  </a:lnTo>
                  <a:lnTo>
                    <a:pt x="989" y="1246"/>
                  </a:lnTo>
                  <a:lnTo>
                    <a:pt x="1001" y="1204"/>
                  </a:lnTo>
                  <a:lnTo>
                    <a:pt x="1008" y="1164"/>
                  </a:lnTo>
                  <a:lnTo>
                    <a:pt x="1013" y="1127"/>
                  </a:lnTo>
                  <a:lnTo>
                    <a:pt x="1014" y="1093"/>
                  </a:lnTo>
                  <a:lnTo>
                    <a:pt x="1016" y="1065"/>
                  </a:lnTo>
                  <a:lnTo>
                    <a:pt x="1016" y="1044"/>
                  </a:lnTo>
                  <a:lnTo>
                    <a:pt x="1014" y="986"/>
                  </a:lnTo>
                  <a:lnTo>
                    <a:pt x="1009" y="934"/>
                  </a:lnTo>
                  <a:lnTo>
                    <a:pt x="1003" y="889"/>
                  </a:lnTo>
                  <a:lnTo>
                    <a:pt x="993" y="848"/>
                  </a:lnTo>
                  <a:lnTo>
                    <a:pt x="979" y="812"/>
                  </a:lnTo>
                  <a:lnTo>
                    <a:pt x="962" y="780"/>
                  </a:lnTo>
                  <a:lnTo>
                    <a:pt x="944" y="751"/>
                  </a:lnTo>
                  <a:lnTo>
                    <a:pt x="926" y="727"/>
                  </a:lnTo>
                  <a:lnTo>
                    <a:pt x="902" y="703"/>
                  </a:lnTo>
                  <a:lnTo>
                    <a:pt x="874" y="680"/>
                  </a:lnTo>
                  <a:lnTo>
                    <a:pt x="842" y="659"/>
                  </a:lnTo>
                  <a:lnTo>
                    <a:pt x="807" y="640"/>
                  </a:lnTo>
                  <a:lnTo>
                    <a:pt x="767" y="627"/>
                  </a:lnTo>
                  <a:lnTo>
                    <a:pt x="723" y="618"/>
                  </a:lnTo>
                  <a:lnTo>
                    <a:pt x="676" y="614"/>
                  </a:lnTo>
                  <a:close/>
                  <a:moveTo>
                    <a:pt x="345" y="0"/>
                  </a:moveTo>
                  <a:lnTo>
                    <a:pt x="345" y="687"/>
                  </a:lnTo>
                  <a:lnTo>
                    <a:pt x="383" y="655"/>
                  </a:lnTo>
                  <a:lnTo>
                    <a:pt x="425" y="626"/>
                  </a:lnTo>
                  <a:lnTo>
                    <a:pt x="472" y="602"/>
                  </a:lnTo>
                  <a:lnTo>
                    <a:pt x="522" y="582"/>
                  </a:lnTo>
                  <a:lnTo>
                    <a:pt x="578" y="568"/>
                  </a:lnTo>
                  <a:lnTo>
                    <a:pt x="633" y="558"/>
                  </a:lnTo>
                  <a:lnTo>
                    <a:pt x="691" y="555"/>
                  </a:lnTo>
                  <a:lnTo>
                    <a:pt x="765" y="560"/>
                  </a:lnTo>
                  <a:lnTo>
                    <a:pt x="834" y="574"/>
                  </a:lnTo>
                  <a:lnTo>
                    <a:pt x="900" y="595"/>
                  </a:lnTo>
                  <a:lnTo>
                    <a:pt x="962" y="624"/>
                  </a:lnTo>
                  <a:lnTo>
                    <a:pt x="1019" y="659"/>
                  </a:lnTo>
                  <a:lnTo>
                    <a:pt x="1069" y="701"/>
                  </a:lnTo>
                  <a:lnTo>
                    <a:pt x="1115" y="749"/>
                  </a:lnTo>
                  <a:lnTo>
                    <a:pt x="1151" y="801"/>
                  </a:lnTo>
                  <a:lnTo>
                    <a:pt x="1183" y="859"/>
                  </a:lnTo>
                  <a:lnTo>
                    <a:pt x="1205" y="918"/>
                  </a:lnTo>
                  <a:lnTo>
                    <a:pt x="1218" y="983"/>
                  </a:lnTo>
                  <a:lnTo>
                    <a:pt x="1223" y="1048"/>
                  </a:lnTo>
                  <a:lnTo>
                    <a:pt x="1218" y="1111"/>
                  </a:lnTo>
                  <a:lnTo>
                    <a:pt x="1207" y="1172"/>
                  </a:lnTo>
                  <a:lnTo>
                    <a:pt x="1185" y="1228"/>
                  </a:lnTo>
                  <a:lnTo>
                    <a:pt x="1157" y="1283"/>
                  </a:lnTo>
                  <a:lnTo>
                    <a:pt x="1121" y="1333"/>
                  </a:lnTo>
                  <a:lnTo>
                    <a:pt x="1080" y="1378"/>
                  </a:lnTo>
                  <a:lnTo>
                    <a:pt x="1033" y="1418"/>
                  </a:lnTo>
                  <a:lnTo>
                    <a:pt x="981" y="1454"/>
                  </a:lnTo>
                  <a:lnTo>
                    <a:pt x="924" y="1484"/>
                  </a:lnTo>
                  <a:lnTo>
                    <a:pt x="864" y="1508"/>
                  </a:lnTo>
                  <a:lnTo>
                    <a:pt x="800" y="1526"/>
                  </a:lnTo>
                  <a:lnTo>
                    <a:pt x="733" y="1537"/>
                  </a:lnTo>
                  <a:lnTo>
                    <a:pt x="666" y="1540"/>
                  </a:lnTo>
                  <a:lnTo>
                    <a:pt x="613" y="1539"/>
                  </a:lnTo>
                  <a:lnTo>
                    <a:pt x="561" y="1529"/>
                  </a:lnTo>
                  <a:lnTo>
                    <a:pt x="509" y="1515"/>
                  </a:lnTo>
                  <a:lnTo>
                    <a:pt x="460" y="1494"/>
                  </a:lnTo>
                  <a:lnTo>
                    <a:pt x="414" y="1466"/>
                  </a:lnTo>
                  <a:lnTo>
                    <a:pt x="370" y="1431"/>
                  </a:lnTo>
                  <a:lnTo>
                    <a:pt x="330" y="1389"/>
                  </a:lnTo>
                  <a:lnTo>
                    <a:pt x="250" y="1521"/>
                  </a:lnTo>
                  <a:lnTo>
                    <a:pt x="173" y="1521"/>
                  </a:lnTo>
                  <a:lnTo>
                    <a:pt x="173" y="229"/>
                  </a:lnTo>
                  <a:lnTo>
                    <a:pt x="173" y="197"/>
                  </a:lnTo>
                  <a:lnTo>
                    <a:pt x="169" y="171"/>
                  </a:lnTo>
                  <a:lnTo>
                    <a:pt x="164" y="148"/>
                  </a:lnTo>
                  <a:lnTo>
                    <a:pt x="153" y="132"/>
                  </a:lnTo>
                  <a:lnTo>
                    <a:pt x="138" y="119"/>
                  </a:lnTo>
                  <a:lnTo>
                    <a:pt x="116" y="111"/>
                  </a:lnTo>
                  <a:lnTo>
                    <a:pt x="86" y="106"/>
                  </a:lnTo>
                  <a:lnTo>
                    <a:pt x="49" y="103"/>
                  </a:lnTo>
                  <a:lnTo>
                    <a:pt x="0" y="102"/>
                  </a:lnTo>
                  <a:lnTo>
                    <a:pt x="0" y="25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</p:grpSp>
      <p:sp>
        <p:nvSpPr>
          <p:cNvPr id="184" name="TextBox 183"/>
          <p:cNvSpPr txBox="1"/>
          <p:nvPr/>
        </p:nvSpPr>
        <p:spPr>
          <a:xfrm>
            <a:off x="2362200" y="3200400"/>
            <a:ext cx="6248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Flat connection on a complex  line bundle L </a:t>
            </a:r>
            <a:r>
              <a:rPr lang="en-US" sz="2800" dirty="0" smtClean="0">
                <a:solidFill>
                  <a:srgbClr val="009900"/>
                </a:solidFill>
                <a:sym typeface="Mathematica1"/>
              </a:rPr>
              <a:t></a:t>
            </a:r>
            <a:r>
              <a:rPr lang="en-US" sz="2800" dirty="0" smtClean="0">
                <a:solidFill>
                  <a:srgbClr val="009900"/>
                </a:solidFill>
              </a:rPr>
              <a:t> </a:t>
            </a:r>
            <a:r>
              <a:rPr lang="en-US" sz="2800" dirty="0" smtClean="0">
                <a:solidFill>
                  <a:srgbClr val="009900"/>
                </a:solidFill>
                <a:sym typeface="Mathematica1"/>
              </a:rPr>
              <a:t></a:t>
            </a:r>
            <a:r>
              <a:rPr lang="en-US" sz="2800" dirty="0" smtClean="0">
                <a:solidFill>
                  <a:srgbClr val="009900"/>
                </a:solidFill>
              </a:rPr>
              <a:t>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0" y="4495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33CC"/>
                </a:solidFill>
              </a:rPr>
              <a:t>We construct  a rank K vector bundle E</a:t>
            </a:r>
            <a:r>
              <a:rPr lang="en-US" sz="3200" baseline="-25000" dirty="0" smtClean="0">
                <a:solidFill>
                  <a:srgbClr val="0033CC"/>
                </a:solidFill>
                <a:latin typeface="Monotype Corsiva" pitchFamily="66" charset="0"/>
              </a:rPr>
              <a:t>W</a:t>
            </a:r>
            <a:r>
              <a:rPr lang="en-US" sz="3200" dirty="0" smtClean="0">
                <a:solidFill>
                  <a:srgbClr val="0033CC"/>
                </a:solidFill>
              </a:rPr>
              <a:t> over C, </a:t>
            </a:r>
          </a:p>
          <a:p>
            <a:r>
              <a:rPr lang="en-US" sz="3200" dirty="0" smtClean="0">
                <a:solidFill>
                  <a:srgbClr val="0033CC"/>
                </a:solidFill>
              </a:rPr>
              <a:t>together with a flat connection </a:t>
            </a:r>
            <a:r>
              <a:rPr lang="en-US" sz="3200" dirty="0" smtClean="0">
                <a:solidFill>
                  <a:srgbClr val="0033CC"/>
                </a:solidFill>
                <a:sym typeface="Mathematica1"/>
              </a:rPr>
              <a:t></a:t>
            </a:r>
            <a:r>
              <a:rPr lang="en-US" sz="3200" baseline="-25000" dirty="0" smtClean="0">
                <a:solidFill>
                  <a:srgbClr val="0033CC"/>
                </a:solidFill>
                <a:latin typeface="Monotype Corsiva" pitchFamily="66" charset="0"/>
                <a:sym typeface="Mathematica1"/>
              </a:rPr>
              <a:t>W</a:t>
            </a:r>
            <a:r>
              <a:rPr lang="en-US" sz="3200" dirty="0" smtClean="0">
                <a:solidFill>
                  <a:srgbClr val="0033CC"/>
                </a:solidFill>
                <a:sym typeface="Mathematica1"/>
              </a:rPr>
              <a:t> on E</a:t>
            </a:r>
            <a:r>
              <a:rPr lang="en-US" sz="3200" baseline="-25000" dirty="0" smtClean="0">
                <a:solidFill>
                  <a:srgbClr val="0033CC"/>
                </a:solidFill>
                <a:latin typeface="Monotype Corsiva" pitchFamily="66" charset="0"/>
                <a:sym typeface="Mathematica1"/>
              </a:rPr>
              <a:t>W   </a:t>
            </a:r>
            <a:endParaRPr lang="en-US" sz="3200" baseline="-25000" dirty="0">
              <a:solidFill>
                <a:srgbClr val="0033CC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71600" y="1981200"/>
            <a:ext cx="5867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  <a:latin typeface="+mj-lt"/>
              </a:rPr>
              <a:t>A  spectral network 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W </a:t>
            </a:r>
            <a:r>
              <a:rPr lang="en-US" sz="2800" dirty="0" smtClean="0">
                <a:solidFill>
                  <a:srgbClr val="FF0000"/>
                </a:solidFill>
                <a:latin typeface="+mj-lt"/>
              </a:rPr>
              <a:t> subordinate to a K:1 branched cover</a:t>
            </a:r>
            <a:endParaRPr lang="en-US" sz="28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743200" y="1295400"/>
            <a:ext cx="2819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6600FF"/>
                </a:solidFill>
              </a:rPr>
              <a:t>Given  Data: </a:t>
            </a:r>
            <a:endParaRPr lang="en-US" sz="3200" dirty="0">
              <a:solidFill>
                <a:srgbClr val="6600FF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81000" y="1981200"/>
            <a:ext cx="76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1.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04800" y="3200400"/>
            <a:ext cx="76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9900"/>
                </a:solidFill>
              </a:rPr>
              <a:t>2.</a:t>
            </a:r>
            <a:endParaRPr lang="en-US" sz="3600" dirty="0">
              <a:solidFill>
                <a:srgbClr val="0099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590800" y="5943600"/>
            <a:ext cx="5562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Such that…</a:t>
            </a:r>
            <a:endParaRPr lang="en-US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  <p:bldP spid="83" grpId="0"/>
      <p:bldP spid="16" grpId="0"/>
      <p:bldP spid="15" grpId="0"/>
      <p:bldP spid="17" grpId="0"/>
      <p:bldP spid="1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0" y="9144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1.  On C</a:t>
            </a:r>
            <a:r>
              <a:rPr lang="en-US" sz="2800" baseline="-25000" dirty="0" smtClean="0">
                <a:latin typeface="Monotype Corsiva" pitchFamily="66" charset="0"/>
              </a:rPr>
              <a:t>W</a:t>
            </a:r>
            <a:r>
              <a:rPr lang="en-US" sz="2800" dirty="0" smtClean="0"/>
              <a:t> := C - </a:t>
            </a:r>
            <a:r>
              <a:rPr lang="en-US" sz="2800" dirty="0" smtClean="0">
                <a:latin typeface="Monotype Corsiva" pitchFamily="66" charset="0"/>
              </a:rPr>
              <a:t> W   </a:t>
            </a:r>
            <a:r>
              <a:rPr lang="en-US" sz="2800" dirty="0" smtClean="0"/>
              <a:t> there is a canonical isomorphism </a:t>
            </a:r>
            <a:endParaRPr lang="en-US" sz="2800" dirty="0"/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1905000"/>
            <a:ext cx="4740210" cy="571500"/>
            <a:chOff x="872" y="2063"/>
            <a:chExt cx="13752" cy="1658"/>
          </a:xfrm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872" y="2180"/>
              <a:ext cx="1157" cy="1105"/>
            </a:xfrm>
            <a:custGeom>
              <a:avLst/>
              <a:gdLst/>
              <a:ahLst/>
              <a:cxnLst>
                <a:cxn ang="0">
                  <a:pos x="1127" y="0"/>
                </a:cxn>
                <a:cxn ang="0">
                  <a:pos x="1152" y="9"/>
                </a:cxn>
                <a:cxn ang="0">
                  <a:pos x="1157" y="43"/>
                </a:cxn>
                <a:cxn ang="0">
                  <a:pos x="1119" y="350"/>
                </a:cxn>
                <a:cxn ang="0">
                  <a:pos x="1102" y="367"/>
                </a:cxn>
                <a:cxn ang="0">
                  <a:pos x="1085" y="354"/>
                </a:cxn>
                <a:cxn ang="0">
                  <a:pos x="1085" y="315"/>
                </a:cxn>
                <a:cxn ang="0">
                  <a:pos x="1089" y="229"/>
                </a:cxn>
                <a:cxn ang="0">
                  <a:pos x="1043" y="91"/>
                </a:cxn>
                <a:cxn ang="0">
                  <a:pos x="849" y="48"/>
                </a:cxn>
                <a:cxn ang="0">
                  <a:pos x="562" y="60"/>
                </a:cxn>
                <a:cxn ang="0">
                  <a:pos x="443" y="505"/>
                </a:cxn>
                <a:cxn ang="0">
                  <a:pos x="705" y="488"/>
                </a:cxn>
                <a:cxn ang="0">
                  <a:pos x="785" y="397"/>
                </a:cxn>
                <a:cxn ang="0">
                  <a:pos x="811" y="319"/>
                </a:cxn>
                <a:cxn ang="0">
                  <a:pos x="832" y="315"/>
                </a:cxn>
                <a:cxn ang="0">
                  <a:pos x="752" y="712"/>
                </a:cxn>
                <a:cxn ang="0">
                  <a:pos x="735" y="742"/>
                </a:cxn>
                <a:cxn ang="0">
                  <a:pos x="714" y="738"/>
                </a:cxn>
                <a:cxn ang="0">
                  <a:pos x="709" y="721"/>
                </a:cxn>
                <a:cxn ang="0">
                  <a:pos x="722" y="643"/>
                </a:cxn>
                <a:cxn ang="0">
                  <a:pos x="718" y="591"/>
                </a:cxn>
                <a:cxn ang="0">
                  <a:pos x="646" y="557"/>
                </a:cxn>
                <a:cxn ang="0">
                  <a:pos x="321" y="997"/>
                </a:cxn>
                <a:cxn ang="0">
                  <a:pos x="313" y="1027"/>
                </a:cxn>
                <a:cxn ang="0">
                  <a:pos x="313" y="1045"/>
                </a:cxn>
                <a:cxn ang="0">
                  <a:pos x="334" y="1053"/>
                </a:cxn>
                <a:cxn ang="0">
                  <a:pos x="768" y="1032"/>
                </a:cxn>
                <a:cxn ang="0">
                  <a:pos x="925" y="919"/>
                </a:cxn>
                <a:cxn ang="0">
                  <a:pos x="1034" y="704"/>
                </a:cxn>
                <a:cxn ang="0">
                  <a:pos x="1047" y="686"/>
                </a:cxn>
                <a:cxn ang="0">
                  <a:pos x="1072" y="691"/>
                </a:cxn>
                <a:cxn ang="0">
                  <a:pos x="1076" y="704"/>
                </a:cxn>
                <a:cxn ang="0">
                  <a:pos x="1072" y="721"/>
                </a:cxn>
                <a:cxn ang="0">
                  <a:pos x="920" y="1075"/>
                </a:cxn>
                <a:cxn ang="0">
                  <a:pos x="908" y="1101"/>
                </a:cxn>
                <a:cxn ang="0">
                  <a:pos x="870" y="1105"/>
                </a:cxn>
                <a:cxn ang="0">
                  <a:pos x="17" y="1105"/>
                </a:cxn>
                <a:cxn ang="0">
                  <a:pos x="0" y="1083"/>
                </a:cxn>
                <a:cxn ang="0">
                  <a:pos x="13" y="1058"/>
                </a:cxn>
                <a:cxn ang="0">
                  <a:pos x="47" y="1053"/>
                </a:cxn>
                <a:cxn ang="0">
                  <a:pos x="169" y="1032"/>
                </a:cxn>
                <a:cxn ang="0">
                  <a:pos x="401" y="117"/>
                </a:cxn>
                <a:cxn ang="0">
                  <a:pos x="410" y="86"/>
                </a:cxn>
                <a:cxn ang="0">
                  <a:pos x="401" y="60"/>
                </a:cxn>
                <a:cxn ang="0">
                  <a:pos x="304" y="48"/>
                </a:cxn>
                <a:cxn ang="0">
                  <a:pos x="266" y="43"/>
                </a:cxn>
                <a:cxn ang="0">
                  <a:pos x="262" y="17"/>
                </a:cxn>
                <a:cxn ang="0">
                  <a:pos x="283" y="0"/>
                </a:cxn>
              </a:cxnLst>
              <a:rect l="0" t="0" r="r" b="b"/>
              <a:pathLst>
                <a:path w="1157" h="1105">
                  <a:moveTo>
                    <a:pt x="308" y="0"/>
                  </a:moveTo>
                  <a:lnTo>
                    <a:pt x="1114" y="0"/>
                  </a:lnTo>
                  <a:lnTo>
                    <a:pt x="1127" y="0"/>
                  </a:lnTo>
                  <a:lnTo>
                    <a:pt x="1140" y="0"/>
                  </a:lnTo>
                  <a:lnTo>
                    <a:pt x="1148" y="4"/>
                  </a:lnTo>
                  <a:lnTo>
                    <a:pt x="1152" y="9"/>
                  </a:lnTo>
                  <a:lnTo>
                    <a:pt x="1157" y="13"/>
                  </a:lnTo>
                  <a:lnTo>
                    <a:pt x="1157" y="26"/>
                  </a:lnTo>
                  <a:lnTo>
                    <a:pt x="1157" y="43"/>
                  </a:lnTo>
                  <a:lnTo>
                    <a:pt x="1123" y="324"/>
                  </a:lnTo>
                  <a:lnTo>
                    <a:pt x="1123" y="341"/>
                  </a:lnTo>
                  <a:lnTo>
                    <a:pt x="1119" y="350"/>
                  </a:lnTo>
                  <a:lnTo>
                    <a:pt x="1114" y="358"/>
                  </a:lnTo>
                  <a:lnTo>
                    <a:pt x="1110" y="363"/>
                  </a:lnTo>
                  <a:lnTo>
                    <a:pt x="1102" y="367"/>
                  </a:lnTo>
                  <a:lnTo>
                    <a:pt x="1093" y="363"/>
                  </a:lnTo>
                  <a:lnTo>
                    <a:pt x="1089" y="358"/>
                  </a:lnTo>
                  <a:lnTo>
                    <a:pt x="1085" y="354"/>
                  </a:lnTo>
                  <a:lnTo>
                    <a:pt x="1085" y="350"/>
                  </a:lnTo>
                  <a:lnTo>
                    <a:pt x="1085" y="345"/>
                  </a:lnTo>
                  <a:lnTo>
                    <a:pt x="1085" y="315"/>
                  </a:lnTo>
                  <a:lnTo>
                    <a:pt x="1089" y="281"/>
                  </a:lnTo>
                  <a:lnTo>
                    <a:pt x="1089" y="259"/>
                  </a:lnTo>
                  <a:lnTo>
                    <a:pt x="1089" y="229"/>
                  </a:lnTo>
                  <a:lnTo>
                    <a:pt x="1085" y="168"/>
                  </a:lnTo>
                  <a:lnTo>
                    <a:pt x="1072" y="121"/>
                  </a:lnTo>
                  <a:lnTo>
                    <a:pt x="1043" y="91"/>
                  </a:lnTo>
                  <a:lnTo>
                    <a:pt x="996" y="65"/>
                  </a:lnTo>
                  <a:lnTo>
                    <a:pt x="933" y="52"/>
                  </a:lnTo>
                  <a:lnTo>
                    <a:pt x="849" y="48"/>
                  </a:lnTo>
                  <a:lnTo>
                    <a:pt x="625" y="48"/>
                  </a:lnTo>
                  <a:lnTo>
                    <a:pt x="583" y="52"/>
                  </a:lnTo>
                  <a:lnTo>
                    <a:pt x="562" y="60"/>
                  </a:lnTo>
                  <a:lnTo>
                    <a:pt x="549" y="78"/>
                  </a:lnTo>
                  <a:lnTo>
                    <a:pt x="536" y="112"/>
                  </a:lnTo>
                  <a:lnTo>
                    <a:pt x="443" y="505"/>
                  </a:lnTo>
                  <a:lnTo>
                    <a:pt x="591" y="505"/>
                  </a:lnTo>
                  <a:lnTo>
                    <a:pt x="654" y="501"/>
                  </a:lnTo>
                  <a:lnTo>
                    <a:pt x="705" y="488"/>
                  </a:lnTo>
                  <a:lnTo>
                    <a:pt x="739" y="471"/>
                  </a:lnTo>
                  <a:lnTo>
                    <a:pt x="764" y="440"/>
                  </a:lnTo>
                  <a:lnTo>
                    <a:pt x="785" y="397"/>
                  </a:lnTo>
                  <a:lnTo>
                    <a:pt x="802" y="341"/>
                  </a:lnTo>
                  <a:lnTo>
                    <a:pt x="806" y="328"/>
                  </a:lnTo>
                  <a:lnTo>
                    <a:pt x="811" y="319"/>
                  </a:lnTo>
                  <a:lnTo>
                    <a:pt x="815" y="315"/>
                  </a:lnTo>
                  <a:lnTo>
                    <a:pt x="823" y="315"/>
                  </a:lnTo>
                  <a:lnTo>
                    <a:pt x="832" y="315"/>
                  </a:lnTo>
                  <a:lnTo>
                    <a:pt x="840" y="324"/>
                  </a:lnTo>
                  <a:lnTo>
                    <a:pt x="840" y="332"/>
                  </a:lnTo>
                  <a:lnTo>
                    <a:pt x="752" y="712"/>
                  </a:lnTo>
                  <a:lnTo>
                    <a:pt x="747" y="725"/>
                  </a:lnTo>
                  <a:lnTo>
                    <a:pt x="743" y="738"/>
                  </a:lnTo>
                  <a:lnTo>
                    <a:pt x="735" y="742"/>
                  </a:lnTo>
                  <a:lnTo>
                    <a:pt x="730" y="742"/>
                  </a:lnTo>
                  <a:lnTo>
                    <a:pt x="718" y="742"/>
                  </a:lnTo>
                  <a:lnTo>
                    <a:pt x="714" y="738"/>
                  </a:lnTo>
                  <a:lnTo>
                    <a:pt x="709" y="730"/>
                  </a:lnTo>
                  <a:lnTo>
                    <a:pt x="705" y="730"/>
                  </a:lnTo>
                  <a:lnTo>
                    <a:pt x="709" y="721"/>
                  </a:lnTo>
                  <a:lnTo>
                    <a:pt x="709" y="712"/>
                  </a:lnTo>
                  <a:lnTo>
                    <a:pt x="718" y="669"/>
                  </a:lnTo>
                  <a:lnTo>
                    <a:pt x="722" y="643"/>
                  </a:lnTo>
                  <a:lnTo>
                    <a:pt x="722" y="630"/>
                  </a:lnTo>
                  <a:lnTo>
                    <a:pt x="722" y="609"/>
                  </a:lnTo>
                  <a:lnTo>
                    <a:pt x="718" y="591"/>
                  </a:lnTo>
                  <a:lnTo>
                    <a:pt x="705" y="574"/>
                  </a:lnTo>
                  <a:lnTo>
                    <a:pt x="684" y="565"/>
                  </a:lnTo>
                  <a:lnTo>
                    <a:pt x="646" y="557"/>
                  </a:lnTo>
                  <a:lnTo>
                    <a:pt x="587" y="553"/>
                  </a:lnTo>
                  <a:lnTo>
                    <a:pt x="427" y="553"/>
                  </a:lnTo>
                  <a:lnTo>
                    <a:pt x="321" y="997"/>
                  </a:lnTo>
                  <a:lnTo>
                    <a:pt x="317" y="1014"/>
                  </a:lnTo>
                  <a:lnTo>
                    <a:pt x="317" y="1023"/>
                  </a:lnTo>
                  <a:lnTo>
                    <a:pt x="313" y="1027"/>
                  </a:lnTo>
                  <a:lnTo>
                    <a:pt x="313" y="1032"/>
                  </a:lnTo>
                  <a:lnTo>
                    <a:pt x="313" y="1036"/>
                  </a:lnTo>
                  <a:lnTo>
                    <a:pt x="313" y="1045"/>
                  </a:lnTo>
                  <a:lnTo>
                    <a:pt x="317" y="1049"/>
                  </a:lnTo>
                  <a:lnTo>
                    <a:pt x="325" y="1049"/>
                  </a:lnTo>
                  <a:lnTo>
                    <a:pt x="334" y="1053"/>
                  </a:lnTo>
                  <a:lnTo>
                    <a:pt x="600" y="1053"/>
                  </a:lnTo>
                  <a:lnTo>
                    <a:pt x="692" y="1049"/>
                  </a:lnTo>
                  <a:lnTo>
                    <a:pt x="768" y="1032"/>
                  </a:lnTo>
                  <a:lnTo>
                    <a:pt x="832" y="1006"/>
                  </a:lnTo>
                  <a:lnTo>
                    <a:pt x="882" y="971"/>
                  </a:lnTo>
                  <a:lnTo>
                    <a:pt x="925" y="919"/>
                  </a:lnTo>
                  <a:lnTo>
                    <a:pt x="962" y="859"/>
                  </a:lnTo>
                  <a:lnTo>
                    <a:pt x="1000" y="790"/>
                  </a:lnTo>
                  <a:lnTo>
                    <a:pt x="1034" y="704"/>
                  </a:lnTo>
                  <a:lnTo>
                    <a:pt x="1038" y="699"/>
                  </a:lnTo>
                  <a:lnTo>
                    <a:pt x="1043" y="691"/>
                  </a:lnTo>
                  <a:lnTo>
                    <a:pt x="1047" y="686"/>
                  </a:lnTo>
                  <a:lnTo>
                    <a:pt x="1055" y="686"/>
                  </a:lnTo>
                  <a:lnTo>
                    <a:pt x="1064" y="686"/>
                  </a:lnTo>
                  <a:lnTo>
                    <a:pt x="1072" y="691"/>
                  </a:lnTo>
                  <a:lnTo>
                    <a:pt x="1076" y="695"/>
                  </a:lnTo>
                  <a:lnTo>
                    <a:pt x="1076" y="699"/>
                  </a:lnTo>
                  <a:lnTo>
                    <a:pt x="1076" y="704"/>
                  </a:lnTo>
                  <a:lnTo>
                    <a:pt x="1076" y="708"/>
                  </a:lnTo>
                  <a:lnTo>
                    <a:pt x="1072" y="712"/>
                  </a:lnTo>
                  <a:lnTo>
                    <a:pt x="1072" y="721"/>
                  </a:lnTo>
                  <a:lnTo>
                    <a:pt x="1068" y="725"/>
                  </a:lnTo>
                  <a:lnTo>
                    <a:pt x="1068" y="725"/>
                  </a:lnTo>
                  <a:lnTo>
                    <a:pt x="920" y="1075"/>
                  </a:lnTo>
                  <a:lnTo>
                    <a:pt x="916" y="1088"/>
                  </a:lnTo>
                  <a:lnTo>
                    <a:pt x="912" y="1096"/>
                  </a:lnTo>
                  <a:lnTo>
                    <a:pt x="908" y="1101"/>
                  </a:lnTo>
                  <a:lnTo>
                    <a:pt x="899" y="1101"/>
                  </a:lnTo>
                  <a:lnTo>
                    <a:pt x="887" y="1105"/>
                  </a:lnTo>
                  <a:lnTo>
                    <a:pt x="870" y="1105"/>
                  </a:lnTo>
                  <a:lnTo>
                    <a:pt x="47" y="1105"/>
                  </a:lnTo>
                  <a:lnTo>
                    <a:pt x="30" y="1105"/>
                  </a:lnTo>
                  <a:lnTo>
                    <a:pt x="17" y="1105"/>
                  </a:lnTo>
                  <a:lnTo>
                    <a:pt x="9" y="1101"/>
                  </a:lnTo>
                  <a:lnTo>
                    <a:pt x="5" y="1092"/>
                  </a:lnTo>
                  <a:lnTo>
                    <a:pt x="0" y="1083"/>
                  </a:lnTo>
                  <a:lnTo>
                    <a:pt x="0" y="1071"/>
                  </a:lnTo>
                  <a:lnTo>
                    <a:pt x="5" y="1062"/>
                  </a:lnTo>
                  <a:lnTo>
                    <a:pt x="13" y="1058"/>
                  </a:lnTo>
                  <a:lnTo>
                    <a:pt x="22" y="1053"/>
                  </a:lnTo>
                  <a:lnTo>
                    <a:pt x="34" y="1053"/>
                  </a:lnTo>
                  <a:lnTo>
                    <a:pt x="47" y="1053"/>
                  </a:lnTo>
                  <a:lnTo>
                    <a:pt x="106" y="1053"/>
                  </a:lnTo>
                  <a:lnTo>
                    <a:pt x="148" y="1045"/>
                  </a:lnTo>
                  <a:lnTo>
                    <a:pt x="169" y="1032"/>
                  </a:lnTo>
                  <a:lnTo>
                    <a:pt x="182" y="1010"/>
                  </a:lnTo>
                  <a:lnTo>
                    <a:pt x="190" y="976"/>
                  </a:lnTo>
                  <a:lnTo>
                    <a:pt x="401" y="117"/>
                  </a:lnTo>
                  <a:lnTo>
                    <a:pt x="406" y="104"/>
                  </a:lnTo>
                  <a:lnTo>
                    <a:pt x="406" y="91"/>
                  </a:lnTo>
                  <a:lnTo>
                    <a:pt x="410" y="86"/>
                  </a:lnTo>
                  <a:lnTo>
                    <a:pt x="410" y="82"/>
                  </a:lnTo>
                  <a:lnTo>
                    <a:pt x="410" y="78"/>
                  </a:lnTo>
                  <a:lnTo>
                    <a:pt x="401" y="60"/>
                  </a:lnTo>
                  <a:lnTo>
                    <a:pt x="380" y="52"/>
                  </a:lnTo>
                  <a:lnTo>
                    <a:pt x="346" y="48"/>
                  </a:lnTo>
                  <a:lnTo>
                    <a:pt x="304" y="48"/>
                  </a:lnTo>
                  <a:lnTo>
                    <a:pt x="292" y="48"/>
                  </a:lnTo>
                  <a:lnTo>
                    <a:pt x="279" y="48"/>
                  </a:lnTo>
                  <a:lnTo>
                    <a:pt x="266" y="43"/>
                  </a:lnTo>
                  <a:lnTo>
                    <a:pt x="262" y="39"/>
                  </a:lnTo>
                  <a:lnTo>
                    <a:pt x="262" y="30"/>
                  </a:lnTo>
                  <a:lnTo>
                    <a:pt x="262" y="17"/>
                  </a:lnTo>
                  <a:lnTo>
                    <a:pt x="266" y="9"/>
                  </a:lnTo>
                  <a:lnTo>
                    <a:pt x="270" y="4"/>
                  </a:lnTo>
                  <a:lnTo>
                    <a:pt x="283" y="0"/>
                  </a:lnTo>
                  <a:lnTo>
                    <a:pt x="292" y="0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2041" y="2733"/>
              <a:ext cx="1258" cy="841"/>
            </a:xfrm>
            <a:custGeom>
              <a:avLst/>
              <a:gdLst/>
              <a:ahLst/>
              <a:cxnLst>
                <a:cxn ang="0">
                  <a:pos x="182" y="34"/>
                </a:cxn>
                <a:cxn ang="0">
                  <a:pos x="262" y="172"/>
                </a:cxn>
                <a:cxn ang="0">
                  <a:pos x="283" y="332"/>
                </a:cxn>
                <a:cxn ang="0">
                  <a:pos x="283" y="483"/>
                </a:cxn>
                <a:cxn ang="0">
                  <a:pos x="414" y="466"/>
                </a:cxn>
                <a:cxn ang="0">
                  <a:pos x="654" y="69"/>
                </a:cxn>
                <a:cxn ang="0">
                  <a:pos x="663" y="30"/>
                </a:cxn>
                <a:cxn ang="0">
                  <a:pos x="726" y="0"/>
                </a:cxn>
                <a:cxn ang="0">
                  <a:pos x="743" y="8"/>
                </a:cxn>
                <a:cxn ang="0">
                  <a:pos x="756" y="34"/>
                </a:cxn>
                <a:cxn ang="0">
                  <a:pos x="802" y="172"/>
                </a:cxn>
                <a:cxn ang="0">
                  <a:pos x="878" y="492"/>
                </a:cxn>
                <a:cxn ang="0">
                  <a:pos x="988" y="578"/>
                </a:cxn>
                <a:cxn ang="0">
                  <a:pos x="1152" y="336"/>
                </a:cxn>
                <a:cxn ang="0">
                  <a:pos x="1199" y="202"/>
                </a:cxn>
                <a:cxn ang="0">
                  <a:pos x="1182" y="146"/>
                </a:cxn>
                <a:cxn ang="0">
                  <a:pos x="1118" y="116"/>
                </a:cxn>
                <a:cxn ang="0">
                  <a:pos x="1110" y="95"/>
                </a:cxn>
                <a:cxn ang="0">
                  <a:pos x="1139" y="12"/>
                </a:cxn>
                <a:cxn ang="0">
                  <a:pos x="1211" y="17"/>
                </a:cxn>
                <a:cxn ang="0">
                  <a:pos x="1258" y="133"/>
                </a:cxn>
                <a:cxn ang="0">
                  <a:pos x="1186" y="366"/>
                </a:cxn>
                <a:cxn ang="0">
                  <a:pos x="996" y="656"/>
                </a:cxn>
                <a:cxn ang="0">
                  <a:pos x="874" y="798"/>
                </a:cxn>
                <a:cxn ang="0">
                  <a:pos x="827" y="841"/>
                </a:cxn>
                <a:cxn ang="0">
                  <a:pos x="815" y="837"/>
                </a:cxn>
                <a:cxn ang="0">
                  <a:pos x="815" y="824"/>
                </a:cxn>
                <a:cxn ang="0">
                  <a:pos x="815" y="777"/>
                </a:cxn>
                <a:cxn ang="0">
                  <a:pos x="789" y="569"/>
                </a:cxn>
                <a:cxn ang="0">
                  <a:pos x="718" y="241"/>
                </a:cxn>
                <a:cxn ang="0">
                  <a:pos x="599" y="263"/>
                </a:cxn>
                <a:cxn ang="0">
                  <a:pos x="401" y="569"/>
                </a:cxn>
                <a:cxn ang="0">
                  <a:pos x="190" y="828"/>
                </a:cxn>
                <a:cxn ang="0">
                  <a:pos x="177" y="841"/>
                </a:cxn>
                <a:cxn ang="0">
                  <a:pos x="165" y="841"/>
                </a:cxn>
                <a:cxn ang="0">
                  <a:pos x="161" y="820"/>
                </a:cxn>
                <a:cxn ang="0">
                  <a:pos x="161" y="802"/>
                </a:cxn>
                <a:cxn ang="0">
                  <a:pos x="190" y="561"/>
                </a:cxn>
                <a:cxn ang="0">
                  <a:pos x="186" y="328"/>
                </a:cxn>
                <a:cxn ang="0">
                  <a:pos x="139" y="151"/>
                </a:cxn>
                <a:cxn ang="0">
                  <a:pos x="21" y="64"/>
                </a:cxn>
                <a:cxn ang="0">
                  <a:pos x="0" y="56"/>
                </a:cxn>
                <a:cxn ang="0">
                  <a:pos x="64" y="4"/>
                </a:cxn>
              </a:cxnLst>
              <a:rect l="0" t="0" r="r" b="b"/>
              <a:pathLst>
                <a:path w="1258" h="841">
                  <a:moveTo>
                    <a:pt x="85" y="0"/>
                  </a:moveTo>
                  <a:lnTo>
                    <a:pt x="139" y="8"/>
                  </a:lnTo>
                  <a:lnTo>
                    <a:pt x="182" y="34"/>
                  </a:lnTo>
                  <a:lnTo>
                    <a:pt x="215" y="73"/>
                  </a:lnTo>
                  <a:lnTo>
                    <a:pt x="241" y="120"/>
                  </a:lnTo>
                  <a:lnTo>
                    <a:pt x="262" y="172"/>
                  </a:lnTo>
                  <a:lnTo>
                    <a:pt x="274" y="228"/>
                  </a:lnTo>
                  <a:lnTo>
                    <a:pt x="279" y="284"/>
                  </a:lnTo>
                  <a:lnTo>
                    <a:pt x="283" y="332"/>
                  </a:lnTo>
                  <a:lnTo>
                    <a:pt x="287" y="375"/>
                  </a:lnTo>
                  <a:lnTo>
                    <a:pt x="287" y="401"/>
                  </a:lnTo>
                  <a:lnTo>
                    <a:pt x="283" y="483"/>
                  </a:lnTo>
                  <a:lnTo>
                    <a:pt x="279" y="569"/>
                  </a:lnTo>
                  <a:lnTo>
                    <a:pt x="270" y="647"/>
                  </a:lnTo>
                  <a:lnTo>
                    <a:pt x="414" y="466"/>
                  </a:lnTo>
                  <a:lnTo>
                    <a:pt x="540" y="271"/>
                  </a:lnTo>
                  <a:lnTo>
                    <a:pt x="654" y="73"/>
                  </a:lnTo>
                  <a:lnTo>
                    <a:pt x="654" y="69"/>
                  </a:lnTo>
                  <a:lnTo>
                    <a:pt x="650" y="60"/>
                  </a:lnTo>
                  <a:lnTo>
                    <a:pt x="650" y="56"/>
                  </a:lnTo>
                  <a:lnTo>
                    <a:pt x="663" y="30"/>
                  </a:lnTo>
                  <a:lnTo>
                    <a:pt x="688" y="12"/>
                  </a:lnTo>
                  <a:lnTo>
                    <a:pt x="713" y="4"/>
                  </a:lnTo>
                  <a:lnTo>
                    <a:pt x="726" y="0"/>
                  </a:lnTo>
                  <a:lnTo>
                    <a:pt x="734" y="4"/>
                  </a:lnTo>
                  <a:lnTo>
                    <a:pt x="743" y="8"/>
                  </a:lnTo>
                  <a:lnTo>
                    <a:pt x="743" y="8"/>
                  </a:lnTo>
                  <a:lnTo>
                    <a:pt x="747" y="17"/>
                  </a:lnTo>
                  <a:lnTo>
                    <a:pt x="751" y="25"/>
                  </a:lnTo>
                  <a:lnTo>
                    <a:pt x="756" y="34"/>
                  </a:lnTo>
                  <a:lnTo>
                    <a:pt x="756" y="38"/>
                  </a:lnTo>
                  <a:lnTo>
                    <a:pt x="760" y="43"/>
                  </a:lnTo>
                  <a:lnTo>
                    <a:pt x="802" y="172"/>
                  </a:lnTo>
                  <a:lnTo>
                    <a:pt x="836" y="284"/>
                  </a:lnTo>
                  <a:lnTo>
                    <a:pt x="861" y="392"/>
                  </a:lnTo>
                  <a:lnTo>
                    <a:pt x="878" y="492"/>
                  </a:lnTo>
                  <a:lnTo>
                    <a:pt x="895" y="587"/>
                  </a:lnTo>
                  <a:lnTo>
                    <a:pt x="903" y="677"/>
                  </a:lnTo>
                  <a:lnTo>
                    <a:pt x="988" y="578"/>
                  </a:lnTo>
                  <a:lnTo>
                    <a:pt x="1055" y="483"/>
                  </a:lnTo>
                  <a:lnTo>
                    <a:pt x="1110" y="405"/>
                  </a:lnTo>
                  <a:lnTo>
                    <a:pt x="1152" y="336"/>
                  </a:lnTo>
                  <a:lnTo>
                    <a:pt x="1177" y="280"/>
                  </a:lnTo>
                  <a:lnTo>
                    <a:pt x="1194" y="233"/>
                  </a:lnTo>
                  <a:lnTo>
                    <a:pt x="1199" y="202"/>
                  </a:lnTo>
                  <a:lnTo>
                    <a:pt x="1199" y="189"/>
                  </a:lnTo>
                  <a:lnTo>
                    <a:pt x="1194" y="168"/>
                  </a:lnTo>
                  <a:lnTo>
                    <a:pt x="1182" y="146"/>
                  </a:lnTo>
                  <a:lnTo>
                    <a:pt x="1161" y="125"/>
                  </a:lnTo>
                  <a:lnTo>
                    <a:pt x="1127" y="116"/>
                  </a:lnTo>
                  <a:lnTo>
                    <a:pt x="1118" y="116"/>
                  </a:lnTo>
                  <a:lnTo>
                    <a:pt x="1114" y="112"/>
                  </a:lnTo>
                  <a:lnTo>
                    <a:pt x="1110" y="103"/>
                  </a:lnTo>
                  <a:lnTo>
                    <a:pt x="1110" y="95"/>
                  </a:lnTo>
                  <a:lnTo>
                    <a:pt x="1114" y="69"/>
                  </a:lnTo>
                  <a:lnTo>
                    <a:pt x="1123" y="38"/>
                  </a:lnTo>
                  <a:lnTo>
                    <a:pt x="1139" y="12"/>
                  </a:lnTo>
                  <a:lnTo>
                    <a:pt x="1161" y="0"/>
                  </a:lnTo>
                  <a:lnTo>
                    <a:pt x="1186" y="4"/>
                  </a:lnTo>
                  <a:lnTo>
                    <a:pt x="1211" y="17"/>
                  </a:lnTo>
                  <a:lnTo>
                    <a:pt x="1232" y="43"/>
                  </a:lnTo>
                  <a:lnTo>
                    <a:pt x="1249" y="77"/>
                  </a:lnTo>
                  <a:lnTo>
                    <a:pt x="1258" y="133"/>
                  </a:lnTo>
                  <a:lnTo>
                    <a:pt x="1249" y="202"/>
                  </a:lnTo>
                  <a:lnTo>
                    <a:pt x="1224" y="280"/>
                  </a:lnTo>
                  <a:lnTo>
                    <a:pt x="1186" y="366"/>
                  </a:lnTo>
                  <a:lnTo>
                    <a:pt x="1131" y="457"/>
                  </a:lnTo>
                  <a:lnTo>
                    <a:pt x="1068" y="556"/>
                  </a:lnTo>
                  <a:lnTo>
                    <a:pt x="996" y="656"/>
                  </a:lnTo>
                  <a:lnTo>
                    <a:pt x="912" y="755"/>
                  </a:lnTo>
                  <a:lnTo>
                    <a:pt x="895" y="777"/>
                  </a:lnTo>
                  <a:lnTo>
                    <a:pt x="874" y="798"/>
                  </a:lnTo>
                  <a:lnTo>
                    <a:pt x="853" y="820"/>
                  </a:lnTo>
                  <a:lnTo>
                    <a:pt x="836" y="837"/>
                  </a:lnTo>
                  <a:lnTo>
                    <a:pt x="827" y="841"/>
                  </a:lnTo>
                  <a:lnTo>
                    <a:pt x="823" y="841"/>
                  </a:lnTo>
                  <a:lnTo>
                    <a:pt x="819" y="841"/>
                  </a:lnTo>
                  <a:lnTo>
                    <a:pt x="815" y="837"/>
                  </a:lnTo>
                  <a:lnTo>
                    <a:pt x="815" y="833"/>
                  </a:lnTo>
                  <a:lnTo>
                    <a:pt x="815" y="833"/>
                  </a:lnTo>
                  <a:lnTo>
                    <a:pt x="815" y="824"/>
                  </a:lnTo>
                  <a:lnTo>
                    <a:pt x="815" y="815"/>
                  </a:lnTo>
                  <a:lnTo>
                    <a:pt x="815" y="802"/>
                  </a:lnTo>
                  <a:lnTo>
                    <a:pt x="815" y="777"/>
                  </a:lnTo>
                  <a:lnTo>
                    <a:pt x="810" y="729"/>
                  </a:lnTo>
                  <a:lnTo>
                    <a:pt x="802" y="656"/>
                  </a:lnTo>
                  <a:lnTo>
                    <a:pt x="789" y="569"/>
                  </a:lnTo>
                  <a:lnTo>
                    <a:pt x="772" y="466"/>
                  </a:lnTo>
                  <a:lnTo>
                    <a:pt x="747" y="358"/>
                  </a:lnTo>
                  <a:lnTo>
                    <a:pt x="718" y="241"/>
                  </a:lnTo>
                  <a:lnTo>
                    <a:pt x="675" y="129"/>
                  </a:lnTo>
                  <a:lnTo>
                    <a:pt x="646" y="189"/>
                  </a:lnTo>
                  <a:lnTo>
                    <a:pt x="599" y="263"/>
                  </a:lnTo>
                  <a:lnTo>
                    <a:pt x="549" y="354"/>
                  </a:lnTo>
                  <a:lnTo>
                    <a:pt x="481" y="457"/>
                  </a:lnTo>
                  <a:lnTo>
                    <a:pt x="401" y="569"/>
                  </a:lnTo>
                  <a:lnTo>
                    <a:pt x="308" y="690"/>
                  </a:lnTo>
                  <a:lnTo>
                    <a:pt x="199" y="820"/>
                  </a:lnTo>
                  <a:lnTo>
                    <a:pt x="190" y="828"/>
                  </a:lnTo>
                  <a:lnTo>
                    <a:pt x="182" y="837"/>
                  </a:lnTo>
                  <a:lnTo>
                    <a:pt x="177" y="841"/>
                  </a:lnTo>
                  <a:lnTo>
                    <a:pt x="177" y="841"/>
                  </a:lnTo>
                  <a:lnTo>
                    <a:pt x="173" y="841"/>
                  </a:lnTo>
                  <a:lnTo>
                    <a:pt x="169" y="841"/>
                  </a:lnTo>
                  <a:lnTo>
                    <a:pt x="165" y="841"/>
                  </a:lnTo>
                  <a:lnTo>
                    <a:pt x="161" y="833"/>
                  </a:lnTo>
                  <a:lnTo>
                    <a:pt x="161" y="820"/>
                  </a:lnTo>
                  <a:lnTo>
                    <a:pt x="161" y="820"/>
                  </a:lnTo>
                  <a:lnTo>
                    <a:pt x="161" y="815"/>
                  </a:lnTo>
                  <a:lnTo>
                    <a:pt x="161" y="811"/>
                  </a:lnTo>
                  <a:lnTo>
                    <a:pt x="161" y="802"/>
                  </a:lnTo>
                  <a:lnTo>
                    <a:pt x="165" y="789"/>
                  </a:lnTo>
                  <a:lnTo>
                    <a:pt x="182" y="673"/>
                  </a:lnTo>
                  <a:lnTo>
                    <a:pt x="190" y="561"/>
                  </a:lnTo>
                  <a:lnTo>
                    <a:pt x="194" y="453"/>
                  </a:lnTo>
                  <a:lnTo>
                    <a:pt x="190" y="392"/>
                  </a:lnTo>
                  <a:lnTo>
                    <a:pt x="186" y="328"/>
                  </a:lnTo>
                  <a:lnTo>
                    <a:pt x="177" y="263"/>
                  </a:lnTo>
                  <a:lnTo>
                    <a:pt x="165" y="202"/>
                  </a:lnTo>
                  <a:lnTo>
                    <a:pt x="139" y="151"/>
                  </a:lnTo>
                  <a:lnTo>
                    <a:pt x="110" y="107"/>
                  </a:lnTo>
                  <a:lnTo>
                    <a:pt x="72" y="77"/>
                  </a:lnTo>
                  <a:lnTo>
                    <a:pt x="21" y="64"/>
                  </a:lnTo>
                  <a:lnTo>
                    <a:pt x="13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13" y="34"/>
                  </a:lnTo>
                  <a:lnTo>
                    <a:pt x="38" y="17"/>
                  </a:lnTo>
                  <a:lnTo>
                    <a:pt x="64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3636" y="2063"/>
              <a:ext cx="59" cy="162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5"/>
                </a:cxn>
                <a:cxn ang="0">
                  <a:pos x="51" y="9"/>
                </a:cxn>
                <a:cxn ang="0">
                  <a:pos x="55" y="13"/>
                </a:cxn>
                <a:cxn ang="0">
                  <a:pos x="59" y="26"/>
                </a:cxn>
                <a:cxn ang="0">
                  <a:pos x="59" y="35"/>
                </a:cxn>
                <a:cxn ang="0">
                  <a:pos x="59" y="48"/>
                </a:cxn>
                <a:cxn ang="0">
                  <a:pos x="59" y="61"/>
                </a:cxn>
                <a:cxn ang="0">
                  <a:pos x="59" y="1567"/>
                </a:cxn>
                <a:cxn ang="0">
                  <a:pos x="59" y="1580"/>
                </a:cxn>
                <a:cxn ang="0">
                  <a:pos x="59" y="1593"/>
                </a:cxn>
                <a:cxn ang="0">
                  <a:pos x="59" y="1606"/>
                </a:cxn>
                <a:cxn ang="0">
                  <a:pos x="55" y="1615"/>
                </a:cxn>
                <a:cxn ang="0">
                  <a:pos x="51" y="1619"/>
                </a:cxn>
                <a:cxn ang="0">
                  <a:pos x="42" y="1628"/>
                </a:cxn>
                <a:cxn ang="0">
                  <a:pos x="30" y="1628"/>
                </a:cxn>
                <a:cxn ang="0">
                  <a:pos x="17" y="1628"/>
                </a:cxn>
                <a:cxn ang="0">
                  <a:pos x="9" y="1619"/>
                </a:cxn>
                <a:cxn ang="0">
                  <a:pos x="4" y="1615"/>
                </a:cxn>
                <a:cxn ang="0">
                  <a:pos x="0" y="1606"/>
                </a:cxn>
                <a:cxn ang="0">
                  <a:pos x="0" y="1593"/>
                </a:cxn>
                <a:cxn ang="0">
                  <a:pos x="0" y="1580"/>
                </a:cxn>
                <a:cxn ang="0">
                  <a:pos x="0" y="1567"/>
                </a:cxn>
                <a:cxn ang="0">
                  <a:pos x="0" y="61"/>
                </a:cxn>
                <a:cxn ang="0">
                  <a:pos x="0" y="48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4" y="13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30" y="0"/>
                </a:cxn>
              </a:cxnLst>
              <a:rect l="0" t="0" r="r" b="b"/>
              <a:pathLst>
                <a:path w="59" h="1628">
                  <a:moveTo>
                    <a:pt x="30" y="0"/>
                  </a:moveTo>
                  <a:lnTo>
                    <a:pt x="42" y="5"/>
                  </a:lnTo>
                  <a:lnTo>
                    <a:pt x="51" y="9"/>
                  </a:lnTo>
                  <a:lnTo>
                    <a:pt x="55" y="13"/>
                  </a:lnTo>
                  <a:lnTo>
                    <a:pt x="59" y="26"/>
                  </a:lnTo>
                  <a:lnTo>
                    <a:pt x="59" y="35"/>
                  </a:lnTo>
                  <a:lnTo>
                    <a:pt x="59" y="48"/>
                  </a:lnTo>
                  <a:lnTo>
                    <a:pt x="59" y="61"/>
                  </a:lnTo>
                  <a:lnTo>
                    <a:pt x="59" y="1567"/>
                  </a:lnTo>
                  <a:lnTo>
                    <a:pt x="59" y="1580"/>
                  </a:lnTo>
                  <a:lnTo>
                    <a:pt x="59" y="1593"/>
                  </a:lnTo>
                  <a:lnTo>
                    <a:pt x="59" y="1606"/>
                  </a:lnTo>
                  <a:lnTo>
                    <a:pt x="55" y="1615"/>
                  </a:lnTo>
                  <a:lnTo>
                    <a:pt x="51" y="1619"/>
                  </a:lnTo>
                  <a:lnTo>
                    <a:pt x="42" y="1628"/>
                  </a:lnTo>
                  <a:lnTo>
                    <a:pt x="30" y="1628"/>
                  </a:lnTo>
                  <a:lnTo>
                    <a:pt x="17" y="1628"/>
                  </a:lnTo>
                  <a:lnTo>
                    <a:pt x="9" y="1619"/>
                  </a:lnTo>
                  <a:lnTo>
                    <a:pt x="4" y="1615"/>
                  </a:lnTo>
                  <a:lnTo>
                    <a:pt x="0" y="1606"/>
                  </a:lnTo>
                  <a:lnTo>
                    <a:pt x="0" y="1593"/>
                  </a:lnTo>
                  <a:lnTo>
                    <a:pt x="0" y="1580"/>
                  </a:lnTo>
                  <a:lnTo>
                    <a:pt x="0" y="1567"/>
                  </a:lnTo>
                  <a:lnTo>
                    <a:pt x="0" y="61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7" y="5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3965" y="2711"/>
              <a:ext cx="870" cy="833"/>
            </a:xfrm>
            <a:custGeom>
              <a:avLst/>
              <a:gdLst/>
              <a:ahLst/>
              <a:cxnLst>
                <a:cxn ang="0">
                  <a:pos x="604" y="9"/>
                </a:cxn>
                <a:cxn ang="0">
                  <a:pos x="697" y="47"/>
                </a:cxn>
                <a:cxn ang="0">
                  <a:pos x="743" y="91"/>
                </a:cxn>
                <a:cxn ang="0">
                  <a:pos x="836" y="13"/>
                </a:cxn>
                <a:cxn ang="0">
                  <a:pos x="848" y="4"/>
                </a:cxn>
                <a:cxn ang="0">
                  <a:pos x="857" y="0"/>
                </a:cxn>
                <a:cxn ang="0">
                  <a:pos x="870" y="4"/>
                </a:cxn>
                <a:cxn ang="0">
                  <a:pos x="870" y="17"/>
                </a:cxn>
                <a:cxn ang="0">
                  <a:pos x="802" y="302"/>
                </a:cxn>
                <a:cxn ang="0">
                  <a:pos x="794" y="319"/>
                </a:cxn>
                <a:cxn ang="0">
                  <a:pos x="785" y="328"/>
                </a:cxn>
                <a:cxn ang="0">
                  <a:pos x="772" y="328"/>
                </a:cxn>
                <a:cxn ang="0">
                  <a:pos x="760" y="324"/>
                </a:cxn>
                <a:cxn ang="0">
                  <a:pos x="756" y="315"/>
                </a:cxn>
                <a:cxn ang="0">
                  <a:pos x="756" y="302"/>
                </a:cxn>
                <a:cxn ang="0">
                  <a:pos x="760" y="285"/>
                </a:cxn>
                <a:cxn ang="0">
                  <a:pos x="756" y="207"/>
                </a:cxn>
                <a:cxn ang="0">
                  <a:pos x="705" y="104"/>
                </a:cxn>
                <a:cxn ang="0">
                  <a:pos x="612" y="47"/>
                </a:cxn>
                <a:cxn ang="0">
                  <a:pos x="473" y="52"/>
                </a:cxn>
                <a:cxn ang="0">
                  <a:pos x="317" y="125"/>
                </a:cxn>
                <a:cxn ang="0">
                  <a:pos x="194" y="255"/>
                </a:cxn>
                <a:cxn ang="0">
                  <a:pos x="131" y="406"/>
                </a:cxn>
                <a:cxn ang="0">
                  <a:pos x="114" y="514"/>
                </a:cxn>
                <a:cxn ang="0">
                  <a:pos x="123" y="613"/>
                </a:cxn>
                <a:cxn ang="0">
                  <a:pos x="173" y="717"/>
                </a:cxn>
                <a:cxn ang="0">
                  <a:pos x="262" y="773"/>
                </a:cxn>
                <a:cxn ang="0">
                  <a:pos x="367" y="790"/>
                </a:cxn>
                <a:cxn ang="0">
                  <a:pos x="502" y="760"/>
                </a:cxn>
                <a:cxn ang="0">
                  <a:pos x="625" y="673"/>
                </a:cxn>
                <a:cxn ang="0">
                  <a:pos x="705" y="535"/>
                </a:cxn>
                <a:cxn ang="0">
                  <a:pos x="709" y="522"/>
                </a:cxn>
                <a:cxn ang="0">
                  <a:pos x="726" y="518"/>
                </a:cxn>
                <a:cxn ang="0">
                  <a:pos x="734" y="518"/>
                </a:cxn>
                <a:cxn ang="0">
                  <a:pos x="743" y="527"/>
                </a:cxn>
                <a:cxn ang="0">
                  <a:pos x="739" y="548"/>
                </a:cxn>
                <a:cxn ang="0">
                  <a:pos x="709" y="622"/>
                </a:cxn>
                <a:cxn ang="0">
                  <a:pos x="629" y="721"/>
                </a:cxn>
                <a:cxn ang="0">
                  <a:pos x="498" y="803"/>
                </a:cxn>
                <a:cxn ang="0">
                  <a:pos x="388" y="829"/>
                </a:cxn>
                <a:cxn ang="0">
                  <a:pos x="249" y="820"/>
                </a:cxn>
                <a:cxn ang="0">
                  <a:pos x="97" y="738"/>
                </a:cxn>
                <a:cxn ang="0">
                  <a:pos x="13" y="596"/>
                </a:cxn>
                <a:cxn ang="0">
                  <a:pos x="13" y="410"/>
                </a:cxn>
                <a:cxn ang="0">
                  <a:pos x="102" y="233"/>
                </a:cxn>
                <a:cxn ang="0">
                  <a:pos x="249" y="91"/>
                </a:cxn>
                <a:cxn ang="0">
                  <a:pos x="439" y="13"/>
                </a:cxn>
              </a:cxnLst>
              <a:rect l="0" t="0" r="r" b="b"/>
              <a:pathLst>
                <a:path w="870" h="833">
                  <a:moveTo>
                    <a:pt x="540" y="0"/>
                  </a:moveTo>
                  <a:lnTo>
                    <a:pt x="604" y="9"/>
                  </a:lnTo>
                  <a:lnTo>
                    <a:pt x="654" y="22"/>
                  </a:lnTo>
                  <a:lnTo>
                    <a:pt x="697" y="47"/>
                  </a:lnTo>
                  <a:lnTo>
                    <a:pt x="726" y="69"/>
                  </a:lnTo>
                  <a:lnTo>
                    <a:pt x="743" y="91"/>
                  </a:lnTo>
                  <a:lnTo>
                    <a:pt x="751" y="104"/>
                  </a:lnTo>
                  <a:lnTo>
                    <a:pt x="836" y="13"/>
                  </a:lnTo>
                  <a:lnTo>
                    <a:pt x="844" y="9"/>
                  </a:lnTo>
                  <a:lnTo>
                    <a:pt x="848" y="4"/>
                  </a:lnTo>
                  <a:lnTo>
                    <a:pt x="853" y="0"/>
                  </a:lnTo>
                  <a:lnTo>
                    <a:pt x="857" y="0"/>
                  </a:lnTo>
                  <a:lnTo>
                    <a:pt x="865" y="0"/>
                  </a:lnTo>
                  <a:lnTo>
                    <a:pt x="870" y="4"/>
                  </a:lnTo>
                  <a:lnTo>
                    <a:pt x="870" y="9"/>
                  </a:lnTo>
                  <a:lnTo>
                    <a:pt x="870" y="17"/>
                  </a:lnTo>
                  <a:lnTo>
                    <a:pt x="870" y="17"/>
                  </a:lnTo>
                  <a:lnTo>
                    <a:pt x="802" y="302"/>
                  </a:lnTo>
                  <a:lnTo>
                    <a:pt x="798" y="315"/>
                  </a:lnTo>
                  <a:lnTo>
                    <a:pt x="794" y="319"/>
                  </a:lnTo>
                  <a:lnTo>
                    <a:pt x="794" y="324"/>
                  </a:lnTo>
                  <a:lnTo>
                    <a:pt x="785" y="328"/>
                  </a:lnTo>
                  <a:lnTo>
                    <a:pt x="777" y="328"/>
                  </a:lnTo>
                  <a:lnTo>
                    <a:pt x="772" y="328"/>
                  </a:lnTo>
                  <a:lnTo>
                    <a:pt x="768" y="328"/>
                  </a:lnTo>
                  <a:lnTo>
                    <a:pt x="760" y="324"/>
                  </a:lnTo>
                  <a:lnTo>
                    <a:pt x="756" y="319"/>
                  </a:lnTo>
                  <a:lnTo>
                    <a:pt x="756" y="315"/>
                  </a:lnTo>
                  <a:lnTo>
                    <a:pt x="756" y="311"/>
                  </a:lnTo>
                  <a:lnTo>
                    <a:pt x="756" y="302"/>
                  </a:lnTo>
                  <a:lnTo>
                    <a:pt x="760" y="293"/>
                  </a:lnTo>
                  <a:lnTo>
                    <a:pt x="760" y="285"/>
                  </a:lnTo>
                  <a:lnTo>
                    <a:pt x="760" y="268"/>
                  </a:lnTo>
                  <a:lnTo>
                    <a:pt x="756" y="207"/>
                  </a:lnTo>
                  <a:lnTo>
                    <a:pt x="734" y="151"/>
                  </a:lnTo>
                  <a:lnTo>
                    <a:pt x="705" y="104"/>
                  </a:lnTo>
                  <a:lnTo>
                    <a:pt x="667" y="69"/>
                  </a:lnTo>
                  <a:lnTo>
                    <a:pt x="612" y="47"/>
                  </a:lnTo>
                  <a:lnTo>
                    <a:pt x="553" y="43"/>
                  </a:lnTo>
                  <a:lnTo>
                    <a:pt x="473" y="52"/>
                  </a:lnTo>
                  <a:lnTo>
                    <a:pt x="393" y="78"/>
                  </a:lnTo>
                  <a:lnTo>
                    <a:pt x="317" y="125"/>
                  </a:lnTo>
                  <a:lnTo>
                    <a:pt x="249" y="181"/>
                  </a:lnTo>
                  <a:lnTo>
                    <a:pt x="194" y="255"/>
                  </a:lnTo>
                  <a:lnTo>
                    <a:pt x="156" y="332"/>
                  </a:lnTo>
                  <a:lnTo>
                    <a:pt x="131" y="406"/>
                  </a:lnTo>
                  <a:lnTo>
                    <a:pt x="118" y="466"/>
                  </a:lnTo>
                  <a:lnTo>
                    <a:pt x="114" y="514"/>
                  </a:lnTo>
                  <a:lnTo>
                    <a:pt x="114" y="544"/>
                  </a:lnTo>
                  <a:lnTo>
                    <a:pt x="123" y="613"/>
                  </a:lnTo>
                  <a:lnTo>
                    <a:pt x="144" y="669"/>
                  </a:lnTo>
                  <a:lnTo>
                    <a:pt x="173" y="717"/>
                  </a:lnTo>
                  <a:lnTo>
                    <a:pt x="215" y="751"/>
                  </a:lnTo>
                  <a:lnTo>
                    <a:pt x="262" y="773"/>
                  </a:lnTo>
                  <a:lnTo>
                    <a:pt x="313" y="786"/>
                  </a:lnTo>
                  <a:lnTo>
                    <a:pt x="367" y="790"/>
                  </a:lnTo>
                  <a:lnTo>
                    <a:pt x="435" y="781"/>
                  </a:lnTo>
                  <a:lnTo>
                    <a:pt x="502" y="760"/>
                  </a:lnTo>
                  <a:lnTo>
                    <a:pt x="570" y="721"/>
                  </a:lnTo>
                  <a:lnTo>
                    <a:pt x="625" y="673"/>
                  </a:lnTo>
                  <a:lnTo>
                    <a:pt x="675" y="609"/>
                  </a:lnTo>
                  <a:lnTo>
                    <a:pt x="705" y="535"/>
                  </a:lnTo>
                  <a:lnTo>
                    <a:pt x="709" y="527"/>
                  </a:lnTo>
                  <a:lnTo>
                    <a:pt x="709" y="522"/>
                  </a:lnTo>
                  <a:lnTo>
                    <a:pt x="718" y="518"/>
                  </a:lnTo>
                  <a:lnTo>
                    <a:pt x="726" y="518"/>
                  </a:lnTo>
                  <a:lnTo>
                    <a:pt x="730" y="518"/>
                  </a:lnTo>
                  <a:lnTo>
                    <a:pt x="734" y="518"/>
                  </a:lnTo>
                  <a:lnTo>
                    <a:pt x="739" y="522"/>
                  </a:lnTo>
                  <a:lnTo>
                    <a:pt x="743" y="527"/>
                  </a:lnTo>
                  <a:lnTo>
                    <a:pt x="743" y="531"/>
                  </a:lnTo>
                  <a:lnTo>
                    <a:pt x="739" y="548"/>
                  </a:lnTo>
                  <a:lnTo>
                    <a:pt x="730" y="578"/>
                  </a:lnTo>
                  <a:lnTo>
                    <a:pt x="709" y="622"/>
                  </a:lnTo>
                  <a:lnTo>
                    <a:pt x="675" y="669"/>
                  </a:lnTo>
                  <a:lnTo>
                    <a:pt x="629" y="721"/>
                  </a:lnTo>
                  <a:lnTo>
                    <a:pt x="561" y="768"/>
                  </a:lnTo>
                  <a:lnTo>
                    <a:pt x="498" y="803"/>
                  </a:lnTo>
                  <a:lnTo>
                    <a:pt x="439" y="820"/>
                  </a:lnTo>
                  <a:lnTo>
                    <a:pt x="388" y="829"/>
                  </a:lnTo>
                  <a:lnTo>
                    <a:pt x="346" y="833"/>
                  </a:lnTo>
                  <a:lnTo>
                    <a:pt x="249" y="820"/>
                  </a:lnTo>
                  <a:lnTo>
                    <a:pt x="165" y="790"/>
                  </a:lnTo>
                  <a:lnTo>
                    <a:pt x="97" y="738"/>
                  </a:lnTo>
                  <a:lnTo>
                    <a:pt x="47" y="673"/>
                  </a:lnTo>
                  <a:lnTo>
                    <a:pt x="13" y="596"/>
                  </a:lnTo>
                  <a:lnTo>
                    <a:pt x="0" y="505"/>
                  </a:lnTo>
                  <a:lnTo>
                    <a:pt x="13" y="410"/>
                  </a:lnTo>
                  <a:lnTo>
                    <a:pt x="47" y="319"/>
                  </a:lnTo>
                  <a:lnTo>
                    <a:pt x="102" y="233"/>
                  </a:lnTo>
                  <a:lnTo>
                    <a:pt x="169" y="155"/>
                  </a:lnTo>
                  <a:lnTo>
                    <a:pt x="249" y="91"/>
                  </a:lnTo>
                  <a:lnTo>
                    <a:pt x="342" y="43"/>
                  </a:lnTo>
                  <a:lnTo>
                    <a:pt x="439" y="13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4881" y="3130"/>
              <a:ext cx="987" cy="591"/>
            </a:xfrm>
            <a:custGeom>
              <a:avLst/>
              <a:gdLst/>
              <a:ahLst/>
              <a:cxnLst>
                <a:cxn ang="0">
                  <a:pos x="937" y="8"/>
                </a:cxn>
                <a:cxn ang="0">
                  <a:pos x="979" y="56"/>
                </a:cxn>
                <a:cxn ang="0">
                  <a:pos x="979" y="155"/>
                </a:cxn>
                <a:cxn ang="0">
                  <a:pos x="920" y="289"/>
                </a:cxn>
                <a:cxn ang="0">
                  <a:pos x="819" y="431"/>
                </a:cxn>
                <a:cxn ang="0">
                  <a:pos x="764" y="496"/>
                </a:cxn>
                <a:cxn ang="0">
                  <a:pos x="700" y="561"/>
                </a:cxn>
                <a:cxn ang="0">
                  <a:pos x="662" y="591"/>
                </a:cxn>
                <a:cxn ang="0">
                  <a:pos x="658" y="582"/>
                </a:cxn>
                <a:cxn ang="0">
                  <a:pos x="654" y="561"/>
                </a:cxn>
                <a:cxn ang="0">
                  <a:pos x="612" y="323"/>
                </a:cxn>
                <a:cxn ang="0">
                  <a:pos x="536" y="95"/>
                </a:cxn>
                <a:cxn ang="0">
                  <a:pos x="422" y="272"/>
                </a:cxn>
                <a:cxn ang="0">
                  <a:pos x="240" y="500"/>
                </a:cxn>
                <a:cxn ang="0">
                  <a:pos x="181" y="565"/>
                </a:cxn>
                <a:cxn ang="0">
                  <a:pos x="152" y="591"/>
                </a:cxn>
                <a:cxn ang="0">
                  <a:pos x="143" y="582"/>
                </a:cxn>
                <a:cxn ang="0">
                  <a:pos x="143" y="569"/>
                </a:cxn>
                <a:cxn ang="0">
                  <a:pos x="148" y="513"/>
                </a:cxn>
                <a:cxn ang="0">
                  <a:pos x="156" y="380"/>
                </a:cxn>
                <a:cxn ang="0">
                  <a:pos x="143" y="241"/>
                </a:cxn>
                <a:cxn ang="0">
                  <a:pos x="110" y="121"/>
                </a:cxn>
                <a:cxn ang="0">
                  <a:pos x="63" y="64"/>
                </a:cxn>
                <a:cxn ang="0">
                  <a:pos x="8" y="51"/>
                </a:cxn>
                <a:cxn ang="0">
                  <a:pos x="0" y="43"/>
                </a:cxn>
                <a:cxn ang="0">
                  <a:pos x="8" y="26"/>
                </a:cxn>
                <a:cxn ang="0">
                  <a:pos x="34" y="8"/>
                </a:cxn>
                <a:cxn ang="0">
                  <a:pos x="63" y="0"/>
                </a:cxn>
                <a:cxn ang="0">
                  <a:pos x="148" y="34"/>
                </a:cxn>
                <a:cxn ang="0">
                  <a:pos x="198" y="121"/>
                </a:cxn>
                <a:cxn ang="0">
                  <a:pos x="219" y="254"/>
                </a:cxn>
                <a:cxn ang="0">
                  <a:pos x="224" y="349"/>
                </a:cxn>
                <a:cxn ang="0">
                  <a:pos x="224" y="449"/>
                </a:cxn>
                <a:cxn ang="0">
                  <a:pos x="380" y="263"/>
                </a:cxn>
                <a:cxn ang="0">
                  <a:pos x="481" y="112"/>
                </a:cxn>
                <a:cxn ang="0">
                  <a:pos x="510" y="47"/>
                </a:cxn>
                <a:cxn ang="0">
                  <a:pos x="510" y="34"/>
                </a:cxn>
                <a:cxn ang="0">
                  <a:pos x="532" y="13"/>
                </a:cxn>
                <a:cxn ang="0">
                  <a:pos x="557" y="0"/>
                </a:cxn>
                <a:cxn ang="0">
                  <a:pos x="574" y="0"/>
                </a:cxn>
                <a:cxn ang="0">
                  <a:pos x="582" y="8"/>
                </a:cxn>
                <a:cxn ang="0">
                  <a:pos x="675" y="246"/>
                </a:cxn>
                <a:cxn ang="0">
                  <a:pos x="721" y="470"/>
                </a:cxn>
                <a:cxn ang="0">
                  <a:pos x="835" y="336"/>
                </a:cxn>
                <a:cxn ang="0">
                  <a:pos x="916" y="220"/>
                </a:cxn>
                <a:cxn ang="0">
                  <a:pos x="941" y="146"/>
                </a:cxn>
                <a:cxn ang="0">
                  <a:pos x="941" y="133"/>
                </a:cxn>
                <a:cxn ang="0">
                  <a:pos x="932" y="116"/>
                </a:cxn>
                <a:cxn ang="0">
                  <a:pos x="920" y="99"/>
                </a:cxn>
                <a:cxn ang="0">
                  <a:pos x="894" y="90"/>
                </a:cxn>
                <a:cxn ang="0">
                  <a:pos x="873" y="86"/>
                </a:cxn>
                <a:cxn ang="0">
                  <a:pos x="869" y="69"/>
                </a:cxn>
                <a:cxn ang="0">
                  <a:pos x="878" y="30"/>
                </a:cxn>
                <a:cxn ang="0">
                  <a:pos x="907" y="0"/>
                </a:cxn>
              </a:cxnLst>
              <a:rect l="0" t="0" r="r" b="b"/>
              <a:pathLst>
                <a:path w="987" h="591">
                  <a:moveTo>
                    <a:pt x="907" y="0"/>
                  </a:moveTo>
                  <a:lnTo>
                    <a:pt x="937" y="8"/>
                  </a:lnTo>
                  <a:lnTo>
                    <a:pt x="962" y="26"/>
                  </a:lnTo>
                  <a:lnTo>
                    <a:pt x="979" y="56"/>
                  </a:lnTo>
                  <a:lnTo>
                    <a:pt x="987" y="95"/>
                  </a:lnTo>
                  <a:lnTo>
                    <a:pt x="979" y="155"/>
                  </a:lnTo>
                  <a:lnTo>
                    <a:pt x="958" y="220"/>
                  </a:lnTo>
                  <a:lnTo>
                    <a:pt x="920" y="289"/>
                  </a:lnTo>
                  <a:lnTo>
                    <a:pt x="873" y="362"/>
                  </a:lnTo>
                  <a:lnTo>
                    <a:pt x="819" y="431"/>
                  </a:lnTo>
                  <a:lnTo>
                    <a:pt x="793" y="462"/>
                  </a:lnTo>
                  <a:lnTo>
                    <a:pt x="764" y="496"/>
                  </a:lnTo>
                  <a:lnTo>
                    <a:pt x="730" y="531"/>
                  </a:lnTo>
                  <a:lnTo>
                    <a:pt x="700" y="561"/>
                  </a:lnTo>
                  <a:lnTo>
                    <a:pt x="679" y="582"/>
                  </a:lnTo>
                  <a:lnTo>
                    <a:pt x="662" y="591"/>
                  </a:lnTo>
                  <a:lnTo>
                    <a:pt x="658" y="587"/>
                  </a:lnTo>
                  <a:lnTo>
                    <a:pt x="658" y="582"/>
                  </a:lnTo>
                  <a:lnTo>
                    <a:pt x="654" y="574"/>
                  </a:lnTo>
                  <a:lnTo>
                    <a:pt x="654" y="561"/>
                  </a:lnTo>
                  <a:lnTo>
                    <a:pt x="637" y="444"/>
                  </a:lnTo>
                  <a:lnTo>
                    <a:pt x="612" y="323"/>
                  </a:lnTo>
                  <a:lnTo>
                    <a:pt x="578" y="207"/>
                  </a:lnTo>
                  <a:lnTo>
                    <a:pt x="536" y="95"/>
                  </a:lnTo>
                  <a:lnTo>
                    <a:pt x="485" y="177"/>
                  </a:lnTo>
                  <a:lnTo>
                    <a:pt x="422" y="272"/>
                  </a:lnTo>
                  <a:lnTo>
                    <a:pt x="342" y="380"/>
                  </a:lnTo>
                  <a:lnTo>
                    <a:pt x="240" y="500"/>
                  </a:lnTo>
                  <a:lnTo>
                    <a:pt x="207" y="535"/>
                  </a:lnTo>
                  <a:lnTo>
                    <a:pt x="181" y="565"/>
                  </a:lnTo>
                  <a:lnTo>
                    <a:pt x="160" y="582"/>
                  </a:lnTo>
                  <a:lnTo>
                    <a:pt x="152" y="591"/>
                  </a:lnTo>
                  <a:lnTo>
                    <a:pt x="148" y="587"/>
                  </a:lnTo>
                  <a:lnTo>
                    <a:pt x="143" y="582"/>
                  </a:lnTo>
                  <a:lnTo>
                    <a:pt x="143" y="578"/>
                  </a:lnTo>
                  <a:lnTo>
                    <a:pt x="143" y="569"/>
                  </a:lnTo>
                  <a:lnTo>
                    <a:pt x="143" y="557"/>
                  </a:lnTo>
                  <a:lnTo>
                    <a:pt x="148" y="513"/>
                  </a:lnTo>
                  <a:lnTo>
                    <a:pt x="152" y="449"/>
                  </a:lnTo>
                  <a:lnTo>
                    <a:pt x="156" y="380"/>
                  </a:lnTo>
                  <a:lnTo>
                    <a:pt x="152" y="310"/>
                  </a:lnTo>
                  <a:lnTo>
                    <a:pt x="143" y="241"/>
                  </a:lnTo>
                  <a:lnTo>
                    <a:pt x="131" y="177"/>
                  </a:lnTo>
                  <a:lnTo>
                    <a:pt x="110" y="121"/>
                  </a:lnTo>
                  <a:lnTo>
                    <a:pt x="89" y="86"/>
                  </a:lnTo>
                  <a:lnTo>
                    <a:pt x="63" y="64"/>
                  </a:lnTo>
                  <a:lnTo>
                    <a:pt x="34" y="56"/>
                  </a:lnTo>
                  <a:lnTo>
                    <a:pt x="8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8" y="26"/>
                  </a:lnTo>
                  <a:lnTo>
                    <a:pt x="17" y="17"/>
                  </a:lnTo>
                  <a:lnTo>
                    <a:pt x="34" y="8"/>
                  </a:lnTo>
                  <a:lnTo>
                    <a:pt x="46" y="0"/>
                  </a:lnTo>
                  <a:lnTo>
                    <a:pt x="63" y="0"/>
                  </a:lnTo>
                  <a:lnTo>
                    <a:pt x="110" y="8"/>
                  </a:lnTo>
                  <a:lnTo>
                    <a:pt x="148" y="34"/>
                  </a:lnTo>
                  <a:lnTo>
                    <a:pt x="177" y="73"/>
                  </a:lnTo>
                  <a:lnTo>
                    <a:pt x="198" y="121"/>
                  </a:lnTo>
                  <a:lnTo>
                    <a:pt x="211" y="190"/>
                  </a:lnTo>
                  <a:lnTo>
                    <a:pt x="219" y="254"/>
                  </a:lnTo>
                  <a:lnTo>
                    <a:pt x="224" y="310"/>
                  </a:lnTo>
                  <a:lnTo>
                    <a:pt x="224" y="349"/>
                  </a:lnTo>
                  <a:lnTo>
                    <a:pt x="224" y="397"/>
                  </a:lnTo>
                  <a:lnTo>
                    <a:pt x="224" y="449"/>
                  </a:lnTo>
                  <a:lnTo>
                    <a:pt x="308" y="354"/>
                  </a:lnTo>
                  <a:lnTo>
                    <a:pt x="380" y="263"/>
                  </a:lnTo>
                  <a:lnTo>
                    <a:pt x="435" y="181"/>
                  </a:lnTo>
                  <a:lnTo>
                    <a:pt x="481" y="112"/>
                  </a:lnTo>
                  <a:lnTo>
                    <a:pt x="515" y="51"/>
                  </a:lnTo>
                  <a:lnTo>
                    <a:pt x="510" y="47"/>
                  </a:lnTo>
                  <a:lnTo>
                    <a:pt x="510" y="43"/>
                  </a:lnTo>
                  <a:lnTo>
                    <a:pt x="510" y="34"/>
                  </a:lnTo>
                  <a:lnTo>
                    <a:pt x="519" y="26"/>
                  </a:lnTo>
                  <a:lnTo>
                    <a:pt x="532" y="13"/>
                  </a:lnTo>
                  <a:lnTo>
                    <a:pt x="544" y="8"/>
                  </a:lnTo>
                  <a:lnTo>
                    <a:pt x="557" y="0"/>
                  </a:lnTo>
                  <a:lnTo>
                    <a:pt x="565" y="0"/>
                  </a:lnTo>
                  <a:lnTo>
                    <a:pt x="574" y="0"/>
                  </a:lnTo>
                  <a:lnTo>
                    <a:pt x="578" y="4"/>
                  </a:lnTo>
                  <a:lnTo>
                    <a:pt x="582" y="8"/>
                  </a:lnTo>
                  <a:lnTo>
                    <a:pt x="633" y="129"/>
                  </a:lnTo>
                  <a:lnTo>
                    <a:pt x="675" y="246"/>
                  </a:lnTo>
                  <a:lnTo>
                    <a:pt x="700" y="362"/>
                  </a:lnTo>
                  <a:lnTo>
                    <a:pt x="721" y="470"/>
                  </a:lnTo>
                  <a:lnTo>
                    <a:pt x="785" y="401"/>
                  </a:lnTo>
                  <a:lnTo>
                    <a:pt x="835" y="336"/>
                  </a:lnTo>
                  <a:lnTo>
                    <a:pt x="882" y="276"/>
                  </a:lnTo>
                  <a:lnTo>
                    <a:pt x="916" y="220"/>
                  </a:lnTo>
                  <a:lnTo>
                    <a:pt x="937" y="177"/>
                  </a:lnTo>
                  <a:lnTo>
                    <a:pt x="941" y="146"/>
                  </a:lnTo>
                  <a:lnTo>
                    <a:pt x="941" y="142"/>
                  </a:lnTo>
                  <a:lnTo>
                    <a:pt x="941" y="133"/>
                  </a:lnTo>
                  <a:lnTo>
                    <a:pt x="937" y="125"/>
                  </a:lnTo>
                  <a:lnTo>
                    <a:pt x="932" y="116"/>
                  </a:lnTo>
                  <a:lnTo>
                    <a:pt x="928" y="108"/>
                  </a:lnTo>
                  <a:lnTo>
                    <a:pt x="920" y="99"/>
                  </a:lnTo>
                  <a:lnTo>
                    <a:pt x="907" y="95"/>
                  </a:lnTo>
                  <a:lnTo>
                    <a:pt x="894" y="90"/>
                  </a:lnTo>
                  <a:lnTo>
                    <a:pt x="873" y="86"/>
                  </a:lnTo>
                  <a:lnTo>
                    <a:pt x="873" y="86"/>
                  </a:lnTo>
                  <a:lnTo>
                    <a:pt x="869" y="77"/>
                  </a:lnTo>
                  <a:lnTo>
                    <a:pt x="869" y="69"/>
                  </a:lnTo>
                  <a:lnTo>
                    <a:pt x="869" y="51"/>
                  </a:lnTo>
                  <a:lnTo>
                    <a:pt x="878" y="30"/>
                  </a:lnTo>
                  <a:lnTo>
                    <a:pt x="890" y="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6640" y="2258"/>
              <a:ext cx="1064" cy="375"/>
            </a:xfrm>
            <a:custGeom>
              <a:avLst/>
              <a:gdLst/>
              <a:ahLst/>
              <a:cxnLst>
                <a:cxn ang="0">
                  <a:pos x="1051" y="0"/>
                </a:cxn>
                <a:cxn ang="0">
                  <a:pos x="1060" y="17"/>
                </a:cxn>
                <a:cxn ang="0">
                  <a:pos x="1064" y="52"/>
                </a:cxn>
                <a:cxn ang="0">
                  <a:pos x="1060" y="116"/>
                </a:cxn>
                <a:cxn ang="0">
                  <a:pos x="1013" y="241"/>
                </a:cxn>
                <a:cxn ang="0">
                  <a:pos x="925" y="336"/>
                </a:cxn>
                <a:cxn ang="0">
                  <a:pos x="798" y="375"/>
                </a:cxn>
                <a:cxn ang="0">
                  <a:pos x="676" y="345"/>
                </a:cxn>
                <a:cxn ang="0">
                  <a:pos x="574" y="272"/>
                </a:cxn>
                <a:cxn ang="0">
                  <a:pos x="477" y="185"/>
                </a:cxn>
                <a:cxn ang="0">
                  <a:pos x="380" y="116"/>
                </a:cxn>
                <a:cxn ang="0">
                  <a:pos x="270" y="86"/>
                </a:cxn>
                <a:cxn ang="0">
                  <a:pos x="186" y="108"/>
                </a:cxn>
                <a:cxn ang="0">
                  <a:pos x="106" y="164"/>
                </a:cxn>
                <a:cxn ang="0">
                  <a:pos x="55" y="267"/>
                </a:cxn>
                <a:cxn ang="0">
                  <a:pos x="47" y="341"/>
                </a:cxn>
                <a:cxn ang="0">
                  <a:pos x="43" y="358"/>
                </a:cxn>
                <a:cxn ang="0">
                  <a:pos x="34" y="375"/>
                </a:cxn>
                <a:cxn ang="0">
                  <a:pos x="22" y="375"/>
                </a:cxn>
                <a:cxn ang="0">
                  <a:pos x="17" y="375"/>
                </a:cxn>
                <a:cxn ang="0">
                  <a:pos x="9" y="362"/>
                </a:cxn>
                <a:cxn ang="0">
                  <a:pos x="5" y="341"/>
                </a:cxn>
                <a:cxn ang="0">
                  <a:pos x="9" y="259"/>
                </a:cxn>
                <a:cxn ang="0">
                  <a:pos x="55" y="134"/>
                </a:cxn>
                <a:cxn ang="0">
                  <a:pos x="140" y="39"/>
                </a:cxn>
                <a:cxn ang="0">
                  <a:pos x="270" y="0"/>
                </a:cxn>
                <a:cxn ang="0">
                  <a:pos x="389" y="30"/>
                </a:cxn>
                <a:cxn ang="0">
                  <a:pos x="494" y="103"/>
                </a:cxn>
                <a:cxn ang="0">
                  <a:pos x="591" y="190"/>
                </a:cxn>
                <a:cxn ang="0">
                  <a:pos x="688" y="259"/>
                </a:cxn>
                <a:cxn ang="0">
                  <a:pos x="798" y="289"/>
                </a:cxn>
                <a:cxn ang="0">
                  <a:pos x="903" y="259"/>
                </a:cxn>
                <a:cxn ang="0">
                  <a:pos x="984" y="172"/>
                </a:cxn>
                <a:cxn ang="0">
                  <a:pos x="1022" y="43"/>
                </a:cxn>
                <a:cxn ang="0">
                  <a:pos x="1026" y="13"/>
                </a:cxn>
                <a:cxn ang="0">
                  <a:pos x="1038" y="0"/>
                </a:cxn>
              </a:cxnLst>
              <a:rect l="0" t="0" r="r" b="b"/>
              <a:pathLst>
                <a:path w="1064" h="375">
                  <a:moveTo>
                    <a:pt x="1043" y="0"/>
                  </a:moveTo>
                  <a:lnTo>
                    <a:pt x="1051" y="0"/>
                  </a:lnTo>
                  <a:lnTo>
                    <a:pt x="1055" y="8"/>
                  </a:lnTo>
                  <a:lnTo>
                    <a:pt x="1060" y="17"/>
                  </a:lnTo>
                  <a:lnTo>
                    <a:pt x="1064" y="34"/>
                  </a:lnTo>
                  <a:lnTo>
                    <a:pt x="1064" y="52"/>
                  </a:lnTo>
                  <a:lnTo>
                    <a:pt x="1064" y="52"/>
                  </a:lnTo>
                  <a:lnTo>
                    <a:pt x="1060" y="116"/>
                  </a:lnTo>
                  <a:lnTo>
                    <a:pt x="1043" y="181"/>
                  </a:lnTo>
                  <a:lnTo>
                    <a:pt x="1013" y="241"/>
                  </a:lnTo>
                  <a:lnTo>
                    <a:pt x="975" y="293"/>
                  </a:lnTo>
                  <a:lnTo>
                    <a:pt x="925" y="336"/>
                  </a:lnTo>
                  <a:lnTo>
                    <a:pt x="865" y="367"/>
                  </a:lnTo>
                  <a:lnTo>
                    <a:pt x="798" y="375"/>
                  </a:lnTo>
                  <a:lnTo>
                    <a:pt x="735" y="367"/>
                  </a:lnTo>
                  <a:lnTo>
                    <a:pt x="676" y="345"/>
                  </a:lnTo>
                  <a:lnTo>
                    <a:pt x="625" y="311"/>
                  </a:lnTo>
                  <a:lnTo>
                    <a:pt x="574" y="272"/>
                  </a:lnTo>
                  <a:lnTo>
                    <a:pt x="524" y="229"/>
                  </a:lnTo>
                  <a:lnTo>
                    <a:pt x="477" y="185"/>
                  </a:lnTo>
                  <a:lnTo>
                    <a:pt x="431" y="146"/>
                  </a:lnTo>
                  <a:lnTo>
                    <a:pt x="380" y="116"/>
                  </a:lnTo>
                  <a:lnTo>
                    <a:pt x="330" y="95"/>
                  </a:lnTo>
                  <a:lnTo>
                    <a:pt x="270" y="86"/>
                  </a:lnTo>
                  <a:lnTo>
                    <a:pt x="228" y="90"/>
                  </a:lnTo>
                  <a:lnTo>
                    <a:pt x="186" y="108"/>
                  </a:lnTo>
                  <a:lnTo>
                    <a:pt x="144" y="129"/>
                  </a:lnTo>
                  <a:lnTo>
                    <a:pt x="106" y="164"/>
                  </a:lnTo>
                  <a:lnTo>
                    <a:pt x="76" y="211"/>
                  </a:lnTo>
                  <a:lnTo>
                    <a:pt x="55" y="267"/>
                  </a:lnTo>
                  <a:lnTo>
                    <a:pt x="47" y="336"/>
                  </a:lnTo>
                  <a:lnTo>
                    <a:pt x="47" y="341"/>
                  </a:lnTo>
                  <a:lnTo>
                    <a:pt x="47" y="349"/>
                  </a:lnTo>
                  <a:lnTo>
                    <a:pt x="43" y="358"/>
                  </a:lnTo>
                  <a:lnTo>
                    <a:pt x="38" y="367"/>
                  </a:lnTo>
                  <a:lnTo>
                    <a:pt x="34" y="375"/>
                  </a:lnTo>
                  <a:lnTo>
                    <a:pt x="26" y="375"/>
                  </a:lnTo>
                  <a:lnTo>
                    <a:pt x="22" y="375"/>
                  </a:lnTo>
                  <a:lnTo>
                    <a:pt x="22" y="375"/>
                  </a:lnTo>
                  <a:lnTo>
                    <a:pt x="17" y="375"/>
                  </a:lnTo>
                  <a:lnTo>
                    <a:pt x="13" y="371"/>
                  </a:lnTo>
                  <a:lnTo>
                    <a:pt x="9" y="362"/>
                  </a:lnTo>
                  <a:lnTo>
                    <a:pt x="5" y="354"/>
                  </a:lnTo>
                  <a:lnTo>
                    <a:pt x="5" y="341"/>
                  </a:lnTo>
                  <a:lnTo>
                    <a:pt x="0" y="323"/>
                  </a:lnTo>
                  <a:lnTo>
                    <a:pt x="9" y="259"/>
                  </a:lnTo>
                  <a:lnTo>
                    <a:pt x="26" y="194"/>
                  </a:lnTo>
                  <a:lnTo>
                    <a:pt x="55" y="134"/>
                  </a:lnTo>
                  <a:lnTo>
                    <a:pt x="93" y="82"/>
                  </a:lnTo>
                  <a:lnTo>
                    <a:pt x="140" y="39"/>
                  </a:lnTo>
                  <a:lnTo>
                    <a:pt x="203" y="8"/>
                  </a:lnTo>
                  <a:lnTo>
                    <a:pt x="270" y="0"/>
                  </a:lnTo>
                  <a:lnTo>
                    <a:pt x="334" y="4"/>
                  </a:lnTo>
                  <a:lnTo>
                    <a:pt x="389" y="30"/>
                  </a:lnTo>
                  <a:lnTo>
                    <a:pt x="443" y="60"/>
                  </a:lnTo>
                  <a:lnTo>
                    <a:pt x="494" y="103"/>
                  </a:lnTo>
                  <a:lnTo>
                    <a:pt x="545" y="146"/>
                  </a:lnTo>
                  <a:lnTo>
                    <a:pt x="591" y="190"/>
                  </a:lnTo>
                  <a:lnTo>
                    <a:pt x="638" y="229"/>
                  </a:lnTo>
                  <a:lnTo>
                    <a:pt x="688" y="259"/>
                  </a:lnTo>
                  <a:lnTo>
                    <a:pt x="739" y="280"/>
                  </a:lnTo>
                  <a:lnTo>
                    <a:pt x="798" y="289"/>
                  </a:lnTo>
                  <a:lnTo>
                    <a:pt x="853" y="280"/>
                  </a:lnTo>
                  <a:lnTo>
                    <a:pt x="903" y="259"/>
                  </a:lnTo>
                  <a:lnTo>
                    <a:pt x="946" y="224"/>
                  </a:lnTo>
                  <a:lnTo>
                    <a:pt x="984" y="172"/>
                  </a:lnTo>
                  <a:lnTo>
                    <a:pt x="1009" y="112"/>
                  </a:lnTo>
                  <a:lnTo>
                    <a:pt x="1022" y="43"/>
                  </a:lnTo>
                  <a:lnTo>
                    <a:pt x="1022" y="26"/>
                  </a:lnTo>
                  <a:lnTo>
                    <a:pt x="1026" y="13"/>
                  </a:lnTo>
                  <a:lnTo>
                    <a:pt x="1034" y="4"/>
                  </a:lnTo>
                  <a:lnTo>
                    <a:pt x="1038" y="0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 noEditPoints="1"/>
            </p:cNvSpPr>
            <p:nvPr/>
          </p:nvSpPr>
          <p:spPr bwMode="auto">
            <a:xfrm>
              <a:off x="6645" y="2767"/>
              <a:ext cx="1059" cy="376"/>
            </a:xfrm>
            <a:custGeom>
              <a:avLst/>
              <a:gdLst/>
              <a:ahLst/>
              <a:cxnLst>
                <a:cxn ang="0">
                  <a:pos x="55" y="315"/>
                </a:cxn>
                <a:cxn ang="0">
                  <a:pos x="1004" y="315"/>
                </a:cxn>
                <a:cxn ang="0">
                  <a:pos x="1012" y="315"/>
                </a:cxn>
                <a:cxn ang="0">
                  <a:pos x="1025" y="315"/>
                </a:cxn>
                <a:cxn ang="0">
                  <a:pos x="1033" y="315"/>
                </a:cxn>
                <a:cxn ang="0">
                  <a:pos x="1046" y="320"/>
                </a:cxn>
                <a:cxn ang="0">
                  <a:pos x="1050" y="324"/>
                </a:cxn>
                <a:cxn ang="0">
                  <a:pos x="1055" y="337"/>
                </a:cxn>
                <a:cxn ang="0">
                  <a:pos x="1059" y="345"/>
                </a:cxn>
                <a:cxn ang="0">
                  <a:pos x="1055" y="358"/>
                </a:cxn>
                <a:cxn ang="0">
                  <a:pos x="1050" y="367"/>
                </a:cxn>
                <a:cxn ang="0">
                  <a:pos x="1046" y="371"/>
                </a:cxn>
                <a:cxn ang="0">
                  <a:pos x="1033" y="376"/>
                </a:cxn>
                <a:cxn ang="0">
                  <a:pos x="1025" y="376"/>
                </a:cxn>
                <a:cxn ang="0">
                  <a:pos x="1017" y="376"/>
                </a:cxn>
                <a:cxn ang="0">
                  <a:pos x="1004" y="376"/>
                </a:cxn>
                <a:cxn ang="0">
                  <a:pos x="55" y="376"/>
                </a:cxn>
                <a:cxn ang="0">
                  <a:pos x="42" y="376"/>
                </a:cxn>
                <a:cxn ang="0">
                  <a:pos x="33" y="376"/>
                </a:cxn>
                <a:cxn ang="0">
                  <a:pos x="21" y="376"/>
                </a:cxn>
                <a:cxn ang="0">
                  <a:pos x="12" y="371"/>
                </a:cxn>
                <a:cxn ang="0">
                  <a:pos x="8" y="367"/>
                </a:cxn>
                <a:cxn ang="0">
                  <a:pos x="4" y="358"/>
                </a:cxn>
                <a:cxn ang="0">
                  <a:pos x="0" y="345"/>
                </a:cxn>
                <a:cxn ang="0">
                  <a:pos x="4" y="337"/>
                </a:cxn>
                <a:cxn ang="0">
                  <a:pos x="8" y="324"/>
                </a:cxn>
                <a:cxn ang="0">
                  <a:pos x="12" y="320"/>
                </a:cxn>
                <a:cxn ang="0">
                  <a:pos x="21" y="315"/>
                </a:cxn>
                <a:cxn ang="0">
                  <a:pos x="33" y="315"/>
                </a:cxn>
                <a:cxn ang="0">
                  <a:pos x="42" y="315"/>
                </a:cxn>
                <a:cxn ang="0">
                  <a:pos x="55" y="315"/>
                </a:cxn>
                <a:cxn ang="0">
                  <a:pos x="55" y="0"/>
                </a:cxn>
                <a:cxn ang="0">
                  <a:pos x="1004" y="0"/>
                </a:cxn>
                <a:cxn ang="0">
                  <a:pos x="1017" y="0"/>
                </a:cxn>
                <a:cxn ang="0">
                  <a:pos x="1025" y="0"/>
                </a:cxn>
                <a:cxn ang="0">
                  <a:pos x="1033" y="0"/>
                </a:cxn>
                <a:cxn ang="0">
                  <a:pos x="1046" y="4"/>
                </a:cxn>
                <a:cxn ang="0">
                  <a:pos x="1050" y="9"/>
                </a:cxn>
                <a:cxn ang="0">
                  <a:pos x="1055" y="17"/>
                </a:cxn>
                <a:cxn ang="0">
                  <a:pos x="1059" y="30"/>
                </a:cxn>
                <a:cxn ang="0">
                  <a:pos x="1055" y="43"/>
                </a:cxn>
                <a:cxn ang="0">
                  <a:pos x="1050" y="52"/>
                </a:cxn>
                <a:cxn ang="0">
                  <a:pos x="1046" y="56"/>
                </a:cxn>
                <a:cxn ang="0">
                  <a:pos x="1033" y="61"/>
                </a:cxn>
                <a:cxn ang="0">
                  <a:pos x="1025" y="61"/>
                </a:cxn>
                <a:cxn ang="0">
                  <a:pos x="1012" y="65"/>
                </a:cxn>
                <a:cxn ang="0">
                  <a:pos x="1004" y="65"/>
                </a:cxn>
                <a:cxn ang="0">
                  <a:pos x="55" y="65"/>
                </a:cxn>
                <a:cxn ang="0">
                  <a:pos x="42" y="65"/>
                </a:cxn>
                <a:cxn ang="0">
                  <a:pos x="33" y="61"/>
                </a:cxn>
                <a:cxn ang="0">
                  <a:pos x="21" y="61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4" y="43"/>
                </a:cxn>
                <a:cxn ang="0">
                  <a:pos x="0" y="30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4"/>
                </a:cxn>
                <a:cxn ang="0">
                  <a:pos x="21" y="0"/>
                </a:cxn>
                <a:cxn ang="0">
                  <a:pos x="33" y="0"/>
                </a:cxn>
                <a:cxn ang="0">
                  <a:pos x="42" y="0"/>
                </a:cxn>
                <a:cxn ang="0">
                  <a:pos x="55" y="0"/>
                </a:cxn>
              </a:cxnLst>
              <a:rect l="0" t="0" r="r" b="b"/>
              <a:pathLst>
                <a:path w="1059" h="376">
                  <a:moveTo>
                    <a:pt x="55" y="315"/>
                  </a:moveTo>
                  <a:lnTo>
                    <a:pt x="1004" y="315"/>
                  </a:lnTo>
                  <a:lnTo>
                    <a:pt x="1012" y="315"/>
                  </a:lnTo>
                  <a:lnTo>
                    <a:pt x="1025" y="315"/>
                  </a:lnTo>
                  <a:lnTo>
                    <a:pt x="1033" y="315"/>
                  </a:lnTo>
                  <a:lnTo>
                    <a:pt x="1046" y="320"/>
                  </a:lnTo>
                  <a:lnTo>
                    <a:pt x="1050" y="324"/>
                  </a:lnTo>
                  <a:lnTo>
                    <a:pt x="1055" y="337"/>
                  </a:lnTo>
                  <a:lnTo>
                    <a:pt x="1059" y="345"/>
                  </a:lnTo>
                  <a:lnTo>
                    <a:pt x="1055" y="358"/>
                  </a:lnTo>
                  <a:lnTo>
                    <a:pt x="1050" y="367"/>
                  </a:lnTo>
                  <a:lnTo>
                    <a:pt x="1046" y="371"/>
                  </a:lnTo>
                  <a:lnTo>
                    <a:pt x="1033" y="376"/>
                  </a:lnTo>
                  <a:lnTo>
                    <a:pt x="1025" y="376"/>
                  </a:lnTo>
                  <a:lnTo>
                    <a:pt x="1017" y="376"/>
                  </a:lnTo>
                  <a:lnTo>
                    <a:pt x="1004" y="376"/>
                  </a:lnTo>
                  <a:lnTo>
                    <a:pt x="55" y="376"/>
                  </a:lnTo>
                  <a:lnTo>
                    <a:pt x="42" y="376"/>
                  </a:lnTo>
                  <a:lnTo>
                    <a:pt x="33" y="376"/>
                  </a:lnTo>
                  <a:lnTo>
                    <a:pt x="21" y="376"/>
                  </a:lnTo>
                  <a:lnTo>
                    <a:pt x="12" y="371"/>
                  </a:lnTo>
                  <a:lnTo>
                    <a:pt x="8" y="367"/>
                  </a:lnTo>
                  <a:lnTo>
                    <a:pt x="4" y="358"/>
                  </a:lnTo>
                  <a:lnTo>
                    <a:pt x="0" y="345"/>
                  </a:lnTo>
                  <a:lnTo>
                    <a:pt x="4" y="337"/>
                  </a:lnTo>
                  <a:lnTo>
                    <a:pt x="8" y="324"/>
                  </a:lnTo>
                  <a:lnTo>
                    <a:pt x="12" y="320"/>
                  </a:lnTo>
                  <a:lnTo>
                    <a:pt x="21" y="315"/>
                  </a:lnTo>
                  <a:lnTo>
                    <a:pt x="33" y="315"/>
                  </a:lnTo>
                  <a:lnTo>
                    <a:pt x="42" y="315"/>
                  </a:lnTo>
                  <a:lnTo>
                    <a:pt x="55" y="315"/>
                  </a:lnTo>
                  <a:close/>
                  <a:moveTo>
                    <a:pt x="55" y="0"/>
                  </a:moveTo>
                  <a:lnTo>
                    <a:pt x="1004" y="0"/>
                  </a:lnTo>
                  <a:lnTo>
                    <a:pt x="1017" y="0"/>
                  </a:lnTo>
                  <a:lnTo>
                    <a:pt x="1025" y="0"/>
                  </a:lnTo>
                  <a:lnTo>
                    <a:pt x="1033" y="0"/>
                  </a:lnTo>
                  <a:lnTo>
                    <a:pt x="1046" y="4"/>
                  </a:lnTo>
                  <a:lnTo>
                    <a:pt x="1050" y="9"/>
                  </a:lnTo>
                  <a:lnTo>
                    <a:pt x="1055" y="17"/>
                  </a:lnTo>
                  <a:lnTo>
                    <a:pt x="1059" y="30"/>
                  </a:lnTo>
                  <a:lnTo>
                    <a:pt x="1055" y="43"/>
                  </a:lnTo>
                  <a:lnTo>
                    <a:pt x="1050" y="52"/>
                  </a:lnTo>
                  <a:lnTo>
                    <a:pt x="1046" y="56"/>
                  </a:lnTo>
                  <a:lnTo>
                    <a:pt x="1033" y="61"/>
                  </a:lnTo>
                  <a:lnTo>
                    <a:pt x="1025" y="61"/>
                  </a:lnTo>
                  <a:lnTo>
                    <a:pt x="1012" y="65"/>
                  </a:lnTo>
                  <a:lnTo>
                    <a:pt x="1004" y="65"/>
                  </a:lnTo>
                  <a:lnTo>
                    <a:pt x="55" y="65"/>
                  </a:lnTo>
                  <a:lnTo>
                    <a:pt x="42" y="65"/>
                  </a:lnTo>
                  <a:lnTo>
                    <a:pt x="33" y="61"/>
                  </a:lnTo>
                  <a:lnTo>
                    <a:pt x="21" y="61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4" y="43"/>
                  </a:lnTo>
                  <a:lnTo>
                    <a:pt x="0" y="30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4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8290" y="2581"/>
              <a:ext cx="857" cy="721"/>
            </a:xfrm>
            <a:custGeom>
              <a:avLst/>
              <a:gdLst/>
              <a:ahLst/>
              <a:cxnLst>
                <a:cxn ang="0">
                  <a:pos x="798" y="0"/>
                </a:cxn>
                <a:cxn ang="0">
                  <a:pos x="819" y="5"/>
                </a:cxn>
                <a:cxn ang="0">
                  <a:pos x="840" y="5"/>
                </a:cxn>
                <a:cxn ang="0">
                  <a:pos x="853" y="18"/>
                </a:cxn>
                <a:cxn ang="0">
                  <a:pos x="857" y="39"/>
                </a:cxn>
                <a:cxn ang="0">
                  <a:pos x="836" y="87"/>
                </a:cxn>
                <a:cxn ang="0">
                  <a:pos x="798" y="95"/>
                </a:cxn>
                <a:cxn ang="0">
                  <a:pos x="599" y="95"/>
                </a:cxn>
                <a:cxn ang="0">
                  <a:pos x="570" y="354"/>
                </a:cxn>
                <a:cxn ang="0">
                  <a:pos x="578" y="462"/>
                </a:cxn>
                <a:cxn ang="0">
                  <a:pos x="616" y="622"/>
                </a:cxn>
                <a:cxn ang="0">
                  <a:pos x="625" y="644"/>
                </a:cxn>
                <a:cxn ang="0">
                  <a:pos x="625" y="652"/>
                </a:cxn>
                <a:cxn ang="0">
                  <a:pos x="625" y="674"/>
                </a:cxn>
                <a:cxn ang="0">
                  <a:pos x="604" y="704"/>
                </a:cxn>
                <a:cxn ang="0">
                  <a:pos x="578" y="717"/>
                </a:cxn>
                <a:cxn ang="0">
                  <a:pos x="545" y="717"/>
                </a:cxn>
                <a:cxn ang="0">
                  <a:pos x="515" y="682"/>
                </a:cxn>
                <a:cxn ang="0">
                  <a:pos x="494" y="566"/>
                </a:cxn>
                <a:cxn ang="0">
                  <a:pos x="490" y="471"/>
                </a:cxn>
                <a:cxn ang="0">
                  <a:pos x="502" y="380"/>
                </a:cxn>
                <a:cxn ang="0">
                  <a:pos x="523" y="264"/>
                </a:cxn>
                <a:cxn ang="0">
                  <a:pos x="557" y="95"/>
                </a:cxn>
                <a:cxn ang="0">
                  <a:pos x="380" y="95"/>
                </a:cxn>
                <a:cxn ang="0">
                  <a:pos x="279" y="497"/>
                </a:cxn>
                <a:cxn ang="0">
                  <a:pos x="266" y="549"/>
                </a:cxn>
                <a:cxn ang="0">
                  <a:pos x="245" y="618"/>
                </a:cxn>
                <a:cxn ang="0">
                  <a:pos x="215" y="691"/>
                </a:cxn>
                <a:cxn ang="0">
                  <a:pos x="165" y="721"/>
                </a:cxn>
                <a:cxn ang="0">
                  <a:pos x="144" y="717"/>
                </a:cxn>
                <a:cxn ang="0">
                  <a:pos x="127" y="704"/>
                </a:cxn>
                <a:cxn ang="0">
                  <a:pos x="123" y="678"/>
                </a:cxn>
                <a:cxn ang="0">
                  <a:pos x="123" y="665"/>
                </a:cxn>
                <a:cxn ang="0">
                  <a:pos x="127" y="652"/>
                </a:cxn>
                <a:cxn ang="0">
                  <a:pos x="186" y="518"/>
                </a:cxn>
                <a:cxn ang="0">
                  <a:pos x="291" y="242"/>
                </a:cxn>
                <a:cxn ang="0">
                  <a:pos x="245" y="95"/>
                </a:cxn>
                <a:cxn ang="0">
                  <a:pos x="182" y="104"/>
                </a:cxn>
                <a:cxn ang="0">
                  <a:pos x="89" y="160"/>
                </a:cxn>
                <a:cxn ang="0">
                  <a:pos x="38" y="229"/>
                </a:cxn>
                <a:cxn ang="0">
                  <a:pos x="26" y="238"/>
                </a:cxn>
                <a:cxn ang="0">
                  <a:pos x="9" y="238"/>
                </a:cxn>
                <a:cxn ang="0">
                  <a:pos x="0" y="229"/>
                </a:cxn>
                <a:cxn ang="0">
                  <a:pos x="0" y="225"/>
                </a:cxn>
                <a:cxn ang="0">
                  <a:pos x="17" y="190"/>
                </a:cxn>
                <a:cxn ang="0">
                  <a:pos x="64" y="117"/>
                </a:cxn>
                <a:cxn ang="0">
                  <a:pos x="148" y="35"/>
                </a:cxn>
                <a:cxn ang="0">
                  <a:pos x="228" y="5"/>
                </a:cxn>
              </a:cxnLst>
              <a:rect l="0" t="0" r="r" b="b"/>
              <a:pathLst>
                <a:path w="857" h="721">
                  <a:moveTo>
                    <a:pt x="262" y="0"/>
                  </a:moveTo>
                  <a:lnTo>
                    <a:pt x="798" y="0"/>
                  </a:lnTo>
                  <a:lnTo>
                    <a:pt x="806" y="0"/>
                  </a:lnTo>
                  <a:lnTo>
                    <a:pt x="819" y="5"/>
                  </a:lnTo>
                  <a:lnTo>
                    <a:pt x="827" y="5"/>
                  </a:lnTo>
                  <a:lnTo>
                    <a:pt x="840" y="5"/>
                  </a:lnTo>
                  <a:lnTo>
                    <a:pt x="848" y="13"/>
                  </a:lnTo>
                  <a:lnTo>
                    <a:pt x="853" y="18"/>
                  </a:lnTo>
                  <a:lnTo>
                    <a:pt x="857" y="26"/>
                  </a:lnTo>
                  <a:lnTo>
                    <a:pt x="857" y="39"/>
                  </a:lnTo>
                  <a:lnTo>
                    <a:pt x="853" y="70"/>
                  </a:lnTo>
                  <a:lnTo>
                    <a:pt x="836" y="87"/>
                  </a:lnTo>
                  <a:lnTo>
                    <a:pt x="819" y="95"/>
                  </a:lnTo>
                  <a:lnTo>
                    <a:pt x="798" y="95"/>
                  </a:lnTo>
                  <a:lnTo>
                    <a:pt x="781" y="95"/>
                  </a:lnTo>
                  <a:lnTo>
                    <a:pt x="599" y="95"/>
                  </a:lnTo>
                  <a:lnTo>
                    <a:pt x="578" y="225"/>
                  </a:lnTo>
                  <a:lnTo>
                    <a:pt x="570" y="354"/>
                  </a:lnTo>
                  <a:lnTo>
                    <a:pt x="570" y="402"/>
                  </a:lnTo>
                  <a:lnTo>
                    <a:pt x="578" y="462"/>
                  </a:lnTo>
                  <a:lnTo>
                    <a:pt x="591" y="540"/>
                  </a:lnTo>
                  <a:lnTo>
                    <a:pt x="616" y="622"/>
                  </a:lnTo>
                  <a:lnTo>
                    <a:pt x="621" y="635"/>
                  </a:lnTo>
                  <a:lnTo>
                    <a:pt x="625" y="644"/>
                  </a:lnTo>
                  <a:lnTo>
                    <a:pt x="625" y="648"/>
                  </a:lnTo>
                  <a:lnTo>
                    <a:pt x="625" y="652"/>
                  </a:lnTo>
                  <a:lnTo>
                    <a:pt x="625" y="661"/>
                  </a:lnTo>
                  <a:lnTo>
                    <a:pt x="625" y="674"/>
                  </a:lnTo>
                  <a:lnTo>
                    <a:pt x="616" y="691"/>
                  </a:lnTo>
                  <a:lnTo>
                    <a:pt x="604" y="704"/>
                  </a:lnTo>
                  <a:lnTo>
                    <a:pt x="591" y="713"/>
                  </a:lnTo>
                  <a:lnTo>
                    <a:pt x="578" y="717"/>
                  </a:lnTo>
                  <a:lnTo>
                    <a:pt x="561" y="721"/>
                  </a:lnTo>
                  <a:lnTo>
                    <a:pt x="545" y="717"/>
                  </a:lnTo>
                  <a:lnTo>
                    <a:pt x="528" y="708"/>
                  </a:lnTo>
                  <a:lnTo>
                    <a:pt x="515" y="682"/>
                  </a:lnTo>
                  <a:lnTo>
                    <a:pt x="502" y="639"/>
                  </a:lnTo>
                  <a:lnTo>
                    <a:pt x="494" y="566"/>
                  </a:lnTo>
                  <a:lnTo>
                    <a:pt x="490" y="518"/>
                  </a:lnTo>
                  <a:lnTo>
                    <a:pt x="490" y="471"/>
                  </a:lnTo>
                  <a:lnTo>
                    <a:pt x="494" y="428"/>
                  </a:lnTo>
                  <a:lnTo>
                    <a:pt x="502" y="380"/>
                  </a:lnTo>
                  <a:lnTo>
                    <a:pt x="511" y="329"/>
                  </a:lnTo>
                  <a:lnTo>
                    <a:pt x="523" y="264"/>
                  </a:lnTo>
                  <a:lnTo>
                    <a:pt x="536" y="190"/>
                  </a:lnTo>
                  <a:lnTo>
                    <a:pt x="557" y="95"/>
                  </a:lnTo>
                  <a:lnTo>
                    <a:pt x="380" y="95"/>
                  </a:lnTo>
                  <a:lnTo>
                    <a:pt x="380" y="95"/>
                  </a:lnTo>
                  <a:lnTo>
                    <a:pt x="287" y="454"/>
                  </a:lnTo>
                  <a:lnTo>
                    <a:pt x="279" y="497"/>
                  </a:lnTo>
                  <a:lnTo>
                    <a:pt x="270" y="527"/>
                  </a:lnTo>
                  <a:lnTo>
                    <a:pt x="266" y="549"/>
                  </a:lnTo>
                  <a:lnTo>
                    <a:pt x="258" y="579"/>
                  </a:lnTo>
                  <a:lnTo>
                    <a:pt x="245" y="618"/>
                  </a:lnTo>
                  <a:lnTo>
                    <a:pt x="232" y="657"/>
                  </a:lnTo>
                  <a:lnTo>
                    <a:pt x="215" y="691"/>
                  </a:lnTo>
                  <a:lnTo>
                    <a:pt x="194" y="713"/>
                  </a:lnTo>
                  <a:lnTo>
                    <a:pt x="165" y="721"/>
                  </a:lnTo>
                  <a:lnTo>
                    <a:pt x="156" y="721"/>
                  </a:lnTo>
                  <a:lnTo>
                    <a:pt x="144" y="717"/>
                  </a:lnTo>
                  <a:lnTo>
                    <a:pt x="135" y="713"/>
                  </a:lnTo>
                  <a:lnTo>
                    <a:pt x="127" y="704"/>
                  </a:lnTo>
                  <a:lnTo>
                    <a:pt x="123" y="691"/>
                  </a:lnTo>
                  <a:lnTo>
                    <a:pt x="123" y="678"/>
                  </a:lnTo>
                  <a:lnTo>
                    <a:pt x="123" y="670"/>
                  </a:lnTo>
                  <a:lnTo>
                    <a:pt x="123" y="665"/>
                  </a:lnTo>
                  <a:lnTo>
                    <a:pt x="123" y="661"/>
                  </a:lnTo>
                  <a:lnTo>
                    <a:pt x="127" y="652"/>
                  </a:lnTo>
                  <a:lnTo>
                    <a:pt x="131" y="639"/>
                  </a:lnTo>
                  <a:lnTo>
                    <a:pt x="186" y="518"/>
                  </a:lnTo>
                  <a:lnTo>
                    <a:pt x="241" y="385"/>
                  </a:lnTo>
                  <a:lnTo>
                    <a:pt x="291" y="242"/>
                  </a:lnTo>
                  <a:lnTo>
                    <a:pt x="338" y="95"/>
                  </a:lnTo>
                  <a:lnTo>
                    <a:pt x="245" y="95"/>
                  </a:lnTo>
                  <a:lnTo>
                    <a:pt x="220" y="100"/>
                  </a:lnTo>
                  <a:lnTo>
                    <a:pt x="182" y="104"/>
                  </a:lnTo>
                  <a:lnTo>
                    <a:pt x="139" y="126"/>
                  </a:lnTo>
                  <a:lnTo>
                    <a:pt x="89" y="160"/>
                  </a:lnTo>
                  <a:lnTo>
                    <a:pt x="42" y="221"/>
                  </a:lnTo>
                  <a:lnTo>
                    <a:pt x="38" y="229"/>
                  </a:lnTo>
                  <a:lnTo>
                    <a:pt x="30" y="238"/>
                  </a:lnTo>
                  <a:lnTo>
                    <a:pt x="26" y="238"/>
                  </a:lnTo>
                  <a:lnTo>
                    <a:pt x="17" y="242"/>
                  </a:lnTo>
                  <a:lnTo>
                    <a:pt x="9" y="238"/>
                  </a:lnTo>
                  <a:lnTo>
                    <a:pt x="4" y="234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4" y="212"/>
                  </a:lnTo>
                  <a:lnTo>
                    <a:pt x="17" y="190"/>
                  </a:lnTo>
                  <a:lnTo>
                    <a:pt x="38" y="156"/>
                  </a:lnTo>
                  <a:lnTo>
                    <a:pt x="64" y="117"/>
                  </a:lnTo>
                  <a:lnTo>
                    <a:pt x="97" y="78"/>
                  </a:lnTo>
                  <a:lnTo>
                    <a:pt x="148" y="35"/>
                  </a:lnTo>
                  <a:lnTo>
                    <a:pt x="190" y="13"/>
                  </a:lnTo>
                  <a:lnTo>
                    <a:pt x="228" y="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9248" y="2983"/>
              <a:ext cx="460" cy="496"/>
            </a:xfrm>
            <a:custGeom>
              <a:avLst/>
              <a:gdLst/>
              <a:ahLst/>
              <a:cxnLst>
                <a:cxn ang="0">
                  <a:pos x="241" y="4"/>
                </a:cxn>
                <a:cxn ang="0">
                  <a:pos x="257" y="13"/>
                </a:cxn>
                <a:cxn ang="0">
                  <a:pos x="262" y="30"/>
                </a:cxn>
                <a:cxn ang="0">
                  <a:pos x="262" y="52"/>
                </a:cxn>
                <a:cxn ang="0">
                  <a:pos x="401" y="116"/>
                </a:cxn>
                <a:cxn ang="0">
                  <a:pos x="414" y="108"/>
                </a:cxn>
                <a:cxn ang="0">
                  <a:pos x="422" y="108"/>
                </a:cxn>
                <a:cxn ang="0">
                  <a:pos x="447" y="116"/>
                </a:cxn>
                <a:cxn ang="0">
                  <a:pos x="460" y="142"/>
                </a:cxn>
                <a:cxn ang="0">
                  <a:pos x="452" y="164"/>
                </a:cxn>
                <a:cxn ang="0">
                  <a:pos x="439" y="173"/>
                </a:cxn>
                <a:cxn ang="0">
                  <a:pos x="401" y="190"/>
                </a:cxn>
                <a:cxn ang="0">
                  <a:pos x="325" y="224"/>
                </a:cxn>
                <a:cxn ang="0">
                  <a:pos x="266" y="250"/>
                </a:cxn>
                <a:cxn ang="0">
                  <a:pos x="266" y="250"/>
                </a:cxn>
                <a:cxn ang="0">
                  <a:pos x="443" y="324"/>
                </a:cxn>
                <a:cxn ang="0">
                  <a:pos x="452" y="337"/>
                </a:cxn>
                <a:cxn ang="0">
                  <a:pos x="460" y="354"/>
                </a:cxn>
                <a:cxn ang="0">
                  <a:pos x="447" y="380"/>
                </a:cxn>
                <a:cxn ang="0">
                  <a:pos x="422" y="393"/>
                </a:cxn>
                <a:cxn ang="0">
                  <a:pos x="414" y="393"/>
                </a:cxn>
                <a:cxn ang="0">
                  <a:pos x="401" y="388"/>
                </a:cxn>
                <a:cxn ang="0">
                  <a:pos x="380" y="371"/>
                </a:cxn>
                <a:cxn ang="0">
                  <a:pos x="249" y="306"/>
                </a:cxn>
                <a:cxn ang="0">
                  <a:pos x="253" y="384"/>
                </a:cxn>
                <a:cxn ang="0">
                  <a:pos x="262" y="414"/>
                </a:cxn>
                <a:cxn ang="0">
                  <a:pos x="262" y="440"/>
                </a:cxn>
                <a:cxn ang="0">
                  <a:pos x="266" y="462"/>
                </a:cxn>
                <a:cxn ang="0">
                  <a:pos x="257" y="483"/>
                </a:cxn>
                <a:cxn ang="0">
                  <a:pos x="245" y="496"/>
                </a:cxn>
                <a:cxn ang="0">
                  <a:pos x="232" y="496"/>
                </a:cxn>
                <a:cxn ang="0">
                  <a:pos x="211" y="492"/>
                </a:cxn>
                <a:cxn ang="0">
                  <a:pos x="198" y="475"/>
                </a:cxn>
                <a:cxn ang="0">
                  <a:pos x="211" y="276"/>
                </a:cxn>
                <a:cxn ang="0">
                  <a:pos x="51" y="388"/>
                </a:cxn>
                <a:cxn ang="0">
                  <a:pos x="42" y="393"/>
                </a:cxn>
                <a:cxn ang="0">
                  <a:pos x="25" y="393"/>
                </a:cxn>
                <a:cxn ang="0">
                  <a:pos x="9" y="375"/>
                </a:cxn>
                <a:cxn ang="0">
                  <a:pos x="0" y="354"/>
                </a:cxn>
                <a:cxn ang="0">
                  <a:pos x="4" y="337"/>
                </a:cxn>
                <a:cxn ang="0">
                  <a:pos x="21" y="324"/>
                </a:cxn>
                <a:cxn ang="0">
                  <a:pos x="55" y="311"/>
                </a:cxn>
                <a:cxn ang="0">
                  <a:pos x="135" y="276"/>
                </a:cxn>
                <a:cxn ang="0">
                  <a:pos x="25" y="177"/>
                </a:cxn>
                <a:cxn ang="0">
                  <a:pos x="13" y="168"/>
                </a:cxn>
                <a:cxn ang="0">
                  <a:pos x="0" y="155"/>
                </a:cxn>
                <a:cxn ang="0">
                  <a:pos x="4" y="129"/>
                </a:cxn>
                <a:cxn ang="0">
                  <a:pos x="21" y="108"/>
                </a:cxn>
                <a:cxn ang="0">
                  <a:pos x="42" y="108"/>
                </a:cxn>
                <a:cxn ang="0">
                  <a:pos x="51" y="112"/>
                </a:cxn>
                <a:cxn ang="0">
                  <a:pos x="211" y="220"/>
                </a:cxn>
                <a:cxn ang="0">
                  <a:pos x="207" y="155"/>
                </a:cxn>
                <a:cxn ang="0">
                  <a:pos x="203" y="91"/>
                </a:cxn>
                <a:cxn ang="0">
                  <a:pos x="198" y="69"/>
                </a:cxn>
                <a:cxn ang="0">
                  <a:pos x="194" y="43"/>
                </a:cxn>
                <a:cxn ang="0">
                  <a:pos x="198" y="26"/>
                </a:cxn>
                <a:cxn ang="0">
                  <a:pos x="207" y="9"/>
                </a:cxn>
                <a:cxn ang="0">
                  <a:pos x="224" y="4"/>
                </a:cxn>
              </a:cxnLst>
              <a:rect l="0" t="0" r="r" b="b"/>
              <a:pathLst>
                <a:path w="460" h="496">
                  <a:moveTo>
                    <a:pt x="232" y="0"/>
                  </a:moveTo>
                  <a:lnTo>
                    <a:pt x="241" y="4"/>
                  </a:lnTo>
                  <a:lnTo>
                    <a:pt x="253" y="9"/>
                  </a:lnTo>
                  <a:lnTo>
                    <a:pt x="257" y="13"/>
                  </a:lnTo>
                  <a:lnTo>
                    <a:pt x="262" y="21"/>
                  </a:lnTo>
                  <a:lnTo>
                    <a:pt x="262" y="30"/>
                  </a:lnTo>
                  <a:lnTo>
                    <a:pt x="262" y="43"/>
                  </a:lnTo>
                  <a:lnTo>
                    <a:pt x="262" y="52"/>
                  </a:lnTo>
                  <a:lnTo>
                    <a:pt x="245" y="220"/>
                  </a:lnTo>
                  <a:lnTo>
                    <a:pt x="401" y="116"/>
                  </a:lnTo>
                  <a:lnTo>
                    <a:pt x="409" y="112"/>
                  </a:lnTo>
                  <a:lnTo>
                    <a:pt x="414" y="108"/>
                  </a:lnTo>
                  <a:lnTo>
                    <a:pt x="418" y="108"/>
                  </a:lnTo>
                  <a:lnTo>
                    <a:pt x="422" y="108"/>
                  </a:lnTo>
                  <a:lnTo>
                    <a:pt x="439" y="108"/>
                  </a:lnTo>
                  <a:lnTo>
                    <a:pt x="447" y="116"/>
                  </a:lnTo>
                  <a:lnTo>
                    <a:pt x="456" y="129"/>
                  </a:lnTo>
                  <a:lnTo>
                    <a:pt x="460" y="142"/>
                  </a:lnTo>
                  <a:lnTo>
                    <a:pt x="456" y="155"/>
                  </a:lnTo>
                  <a:lnTo>
                    <a:pt x="452" y="164"/>
                  </a:lnTo>
                  <a:lnTo>
                    <a:pt x="447" y="168"/>
                  </a:lnTo>
                  <a:lnTo>
                    <a:pt x="439" y="173"/>
                  </a:lnTo>
                  <a:lnTo>
                    <a:pt x="426" y="177"/>
                  </a:lnTo>
                  <a:lnTo>
                    <a:pt x="401" y="190"/>
                  </a:lnTo>
                  <a:lnTo>
                    <a:pt x="371" y="203"/>
                  </a:lnTo>
                  <a:lnTo>
                    <a:pt x="325" y="224"/>
                  </a:lnTo>
                  <a:lnTo>
                    <a:pt x="266" y="250"/>
                  </a:lnTo>
                  <a:lnTo>
                    <a:pt x="266" y="250"/>
                  </a:lnTo>
                  <a:lnTo>
                    <a:pt x="266" y="250"/>
                  </a:lnTo>
                  <a:lnTo>
                    <a:pt x="266" y="250"/>
                  </a:lnTo>
                  <a:lnTo>
                    <a:pt x="435" y="324"/>
                  </a:lnTo>
                  <a:lnTo>
                    <a:pt x="443" y="324"/>
                  </a:lnTo>
                  <a:lnTo>
                    <a:pt x="447" y="328"/>
                  </a:lnTo>
                  <a:lnTo>
                    <a:pt x="452" y="337"/>
                  </a:lnTo>
                  <a:lnTo>
                    <a:pt x="456" y="341"/>
                  </a:lnTo>
                  <a:lnTo>
                    <a:pt x="460" y="354"/>
                  </a:lnTo>
                  <a:lnTo>
                    <a:pt x="456" y="371"/>
                  </a:lnTo>
                  <a:lnTo>
                    <a:pt x="447" y="380"/>
                  </a:lnTo>
                  <a:lnTo>
                    <a:pt x="439" y="388"/>
                  </a:lnTo>
                  <a:lnTo>
                    <a:pt x="422" y="393"/>
                  </a:lnTo>
                  <a:lnTo>
                    <a:pt x="418" y="393"/>
                  </a:lnTo>
                  <a:lnTo>
                    <a:pt x="414" y="393"/>
                  </a:lnTo>
                  <a:lnTo>
                    <a:pt x="409" y="388"/>
                  </a:lnTo>
                  <a:lnTo>
                    <a:pt x="401" y="388"/>
                  </a:lnTo>
                  <a:lnTo>
                    <a:pt x="392" y="380"/>
                  </a:lnTo>
                  <a:lnTo>
                    <a:pt x="380" y="371"/>
                  </a:lnTo>
                  <a:lnTo>
                    <a:pt x="245" y="276"/>
                  </a:lnTo>
                  <a:lnTo>
                    <a:pt x="249" y="306"/>
                  </a:lnTo>
                  <a:lnTo>
                    <a:pt x="253" y="345"/>
                  </a:lnTo>
                  <a:lnTo>
                    <a:pt x="253" y="384"/>
                  </a:lnTo>
                  <a:lnTo>
                    <a:pt x="257" y="406"/>
                  </a:lnTo>
                  <a:lnTo>
                    <a:pt x="262" y="414"/>
                  </a:lnTo>
                  <a:lnTo>
                    <a:pt x="262" y="427"/>
                  </a:lnTo>
                  <a:lnTo>
                    <a:pt x="262" y="440"/>
                  </a:lnTo>
                  <a:lnTo>
                    <a:pt x="266" y="453"/>
                  </a:lnTo>
                  <a:lnTo>
                    <a:pt x="266" y="462"/>
                  </a:lnTo>
                  <a:lnTo>
                    <a:pt x="262" y="475"/>
                  </a:lnTo>
                  <a:lnTo>
                    <a:pt x="257" y="483"/>
                  </a:lnTo>
                  <a:lnTo>
                    <a:pt x="253" y="488"/>
                  </a:lnTo>
                  <a:lnTo>
                    <a:pt x="245" y="496"/>
                  </a:lnTo>
                  <a:lnTo>
                    <a:pt x="236" y="496"/>
                  </a:lnTo>
                  <a:lnTo>
                    <a:pt x="232" y="496"/>
                  </a:lnTo>
                  <a:lnTo>
                    <a:pt x="219" y="496"/>
                  </a:lnTo>
                  <a:lnTo>
                    <a:pt x="211" y="492"/>
                  </a:lnTo>
                  <a:lnTo>
                    <a:pt x="203" y="488"/>
                  </a:lnTo>
                  <a:lnTo>
                    <a:pt x="198" y="475"/>
                  </a:lnTo>
                  <a:lnTo>
                    <a:pt x="194" y="462"/>
                  </a:lnTo>
                  <a:lnTo>
                    <a:pt x="211" y="276"/>
                  </a:lnTo>
                  <a:lnTo>
                    <a:pt x="59" y="384"/>
                  </a:lnTo>
                  <a:lnTo>
                    <a:pt x="51" y="388"/>
                  </a:lnTo>
                  <a:lnTo>
                    <a:pt x="46" y="393"/>
                  </a:lnTo>
                  <a:lnTo>
                    <a:pt x="42" y="393"/>
                  </a:lnTo>
                  <a:lnTo>
                    <a:pt x="34" y="393"/>
                  </a:lnTo>
                  <a:lnTo>
                    <a:pt x="25" y="393"/>
                  </a:lnTo>
                  <a:lnTo>
                    <a:pt x="13" y="384"/>
                  </a:lnTo>
                  <a:lnTo>
                    <a:pt x="9" y="375"/>
                  </a:lnTo>
                  <a:lnTo>
                    <a:pt x="0" y="367"/>
                  </a:lnTo>
                  <a:lnTo>
                    <a:pt x="0" y="354"/>
                  </a:lnTo>
                  <a:lnTo>
                    <a:pt x="0" y="345"/>
                  </a:lnTo>
                  <a:lnTo>
                    <a:pt x="4" y="337"/>
                  </a:lnTo>
                  <a:lnTo>
                    <a:pt x="13" y="332"/>
                  </a:lnTo>
                  <a:lnTo>
                    <a:pt x="21" y="324"/>
                  </a:lnTo>
                  <a:lnTo>
                    <a:pt x="34" y="319"/>
                  </a:lnTo>
                  <a:lnTo>
                    <a:pt x="55" y="311"/>
                  </a:lnTo>
                  <a:lnTo>
                    <a:pt x="89" y="293"/>
                  </a:lnTo>
                  <a:lnTo>
                    <a:pt x="135" y="276"/>
                  </a:lnTo>
                  <a:lnTo>
                    <a:pt x="194" y="250"/>
                  </a:lnTo>
                  <a:lnTo>
                    <a:pt x="25" y="177"/>
                  </a:lnTo>
                  <a:lnTo>
                    <a:pt x="17" y="173"/>
                  </a:lnTo>
                  <a:lnTo>
                    <a:pt x="13" y="168"/>
                  </a:lnTo>
                  <a:lnTo>
                    <a:pt x="4" y="164"/>
                  </a:lnTo>
                  <a:lnTo>
                    <a:pt x="0" y="155"/>
                  </a:lnTo>
                  <a:lnTo>
                    <a:pt x="0" y="142"/>
                  </a:lnTo>
                  <a:lnTo>
                    <a:pt x="4" y="129"/>
                  </a:lnTo>
                  <a:lnTo>
                    <a:pt x="9" y="116"/>
                  </a:lnTo>
                  <a:lnTo>
                    <a:pt x="21" y="108"/>
                  </a:lnTo>
                  <a:lnTo>
                    <a:pt x="34" y="108"/>
                  </a:lnTo>
                  <a:lnTo>
                    <a:pt x="42" y="108"/>
                  </a:lnTo>
                  <a:lnTo>
                    <a:pt x="46" y="108"/>
                  </a:lnTo>
                  <a:lnTo>
                    <a:pt x="51" y="112"/>
                  </a:lnTo>
                  <a:lnTo>
                    <a:pt x="59" y="116"/>
                  </a:lnTo>
                  <a:lnTo>
                    <a:pt x="211" y="220"/>
                  </a:lnTo>
                  <a:lnTo>
                    <a:pt x="211" y="194"/>
                  </a:lnTo>
                  <a:lnTo>
                    <a:pt x="207" y="155"/>
                  </a:lnTo>
                  <a:lnTo>
                    <a:pt x="203" y="116"/>
                  </a:lnTo>
                  <a:lnTo>
                    <a:pt x="203" y="91"/>
                  </a:lnTo>
                  <a:lnTo>
                    <a:pt x="198" y="82"/>
                  </a:lnTo>
                  <a:lnTo>
                    <a:pt x="198" y="69"/>
                  </a:lnTo>
                  <a:lnTo>
                    <a:pt x="198" y="56"/>
                  </a:lnTo>
                  <a:lnTo>
                    <a:pt x="194" y="43"/>
                  </a:lnTo>
                  <a:lnTo>
                    <a:pt x="194" y="34"/>
                  </a:lnTo>
                  <a:lnTo>
                    <a:pt x="198" y="26"/>
                  </a:lnTo>
                  <a:lnTo>
                    <a:pt x="203" y="17"/>
                  </a:lnTo>
                  <a:lnTo>
                    <a:pt x="207" y="9"/>
                  </a:lnTo>
                  <a:lnTo>
                    <a:pt x="215" y="4"/>
                  </a:lnTo>
                  <a:lnTo>
                    <a:pt x="224" y="4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10037" y="2063"/>
              <a:ext cx="367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9" y="0"/>
                </a:cxn>
                <a:cxn ang="0">
                  <a:pos x="363" y="5"/>
                </a:cxn>
                <a:cxn ang="0">
                  <a:pos x="367" y="9"/>
                </a:cxn>
                <a:cxn ang="0">
                  <a:pos x="367" y="18"/>
                </a:cxn>
                <a:cxn ang="0">
                  <a:pos x="367" y="22"/>
                </a:cxn>
                <a:cxn ang="0">
                  <a:pos x="367" y="22"/>
                </a:cxn>
                <a:cxn ang="0">
                  <a:pos x="363" y="26"/>
                </a:cxn>
                <a:cxn ang="0">
                  <a:pos x="359" y="35"/>
                </a:cxn>
                <a:cxn ang="0">
                  <a:pos x="346" y="44"/>
                </a:cxn>
                <a:cxn ang="0">
                  <a:pos x="270" y="139"/>
                </a:cxn>
                <a:cxn ang="0">
                  <a:pos x="211" y="238"/>
                </a:cxn>
                <a:cxn ang="0">
                  <a:pos x="165" y="346"/>
                </a:cxn>
                <a:cxn ang="0">
                  <a:pos x="131" y="458"/>
                </a:cxn>
                <a:cxn ang="0">
                  <a:pos x="106" y="575"/>
                </a:cxn>
                <a:cxn ang="0">
                  <a:pos x="93" y="691"/>
                </a:cxn>
                <a:cxn ang="0">
                  <a:pos x="93" y="816"/>
                </a:cxn>
                <a:cxn ang="0">
                  <a:pos x="93" y="924"/>
                </a:cxn>
                <a:cxn ang="0">
                  <a:pos x="106" y="1036"/>
                </a:cxn>
                <a:cxn ang="0">
                  <a:pos x="127" y="1153"/>
                </a:cxn>
                <a:cxn ang="0">
                  <a:pos x="160" y="1270"/>
                </a:cxn>
                <a:cxn ang="0">
                  <a:pos x="203" y="1377"/>
                </a:cxn>
                <a:cxn ang="0">
                  <a:pos x="266" y="1481"/>
                </a:cxn>
                <a:cxn ang="0">
                  <a:pos x="342" y="1576"/>
                </a:cxn>
                <a:cxn ang="0">
                  <a:pos x="355" y="1589"/>
                </a:cxn>
                <a:cxn ang="0">
                  <a:pos x="359" y="1598"/>
                </a:cxn>
                <a:cxn ang="0">
                  <a:pos x="367" y="1602"/>
                </a:cxn>
                <a:cxn ang="0">
                  <a:pos x="367" y="1606"/>
                </a:cxn>
                <a:cxn ang="0">
                  <a:pos x="367" y="1611"/>
                </a:cxn>
                <a:cxn ang="0">
                  <a:pos x="367" y="1611"/>
                </a:cxn>
                <a:cxn ang="0">
                  <a:pos x="367" y="1611"/>
                </a:cxn>
                <a:cxn ang="0">
                  <a:pos x="367" y="1619"/>
                </a:cxn>
                <a:cxn ang="0">
                  <a:pos x="359" y="1628"/>
                </a:cxn>
                <a:cxn ang="0">
                  <a:pos x="350" y="1628"/>
                </a:cxn>
                <a:cxn ang="0">
                  <a:pos x="338" y="1624"/>
                </a:cxn>
                <a:cxn ang="0">
                  <a:pos x="312" y="1602"/>
                </a:cxn>
                <a:cxn ang="0">
                  <a:pos x="279" y="1572"/>
                </a:cxn>
                <a:cxn ang="0">
                  <a:pos x="236" y="1529"/>
                </a:cxn>
                <a:cxn ang="0">
                  <a:pos x="190" y="1468"/>
                </a:cxn>
                <a:cxn ang="0">
                  <a:pos x="148" y="1403"/>
                </a:cxn>
                <a:cxn ang="0">
                  <a:pos x="106" y="1321"/>
                </a:cxn>
                <a:cxn ang="0">
                  <a:pos x="51" y="1183"/>
                </a:cxn>
                <a:cxn ang="0">
                  <a:pos x="17" y="1049"/>
                </a:cxn>
                <a:cxn ang="0">
                  <a:pos x="4" y="920"/>
                </a:cxn>
                <a:cxn ang="0">
                  <a:pos x="0" y="816"/>
                </a:cxn>
                <a:cxn ang="0">
                  <a:pos x="4" y="704"/>
                </a:cxn>
                <a:cxn ang="0">
                  <a:pos x="17" y="583"/>
                </a:cxn>
                <a:cxn ang="0">
                  <a:pos x="51" y="454"/>
                </a:cxn>
                <a:cxn ang="0">
                  <a:pos x="97" y="320"/>
                </a:cxn>
                <a:cxn ang="0">
                  <a:pos x="144" y="234"/>
                </a:cxn>
                <a:cxn ang="0">
                  <a:pos x="186" y="165"/>
                </a:cxn>
                <a:cxn ang="0">
                  <a:pos x="232" y="104"/>
                </a:cxn>
                <a:cxn ang="0">
                  <a:pos x="274" y="61"/>
                </a:cxn>
                <a:cxn ang="0">
                  <a:pos x="312" y="26"/>
                </a:cxn>
                <a:cxn ang="0">
                  <a:pos x="338" y="9"/>
                </a:cxn>
                <a:cxn ang="0">
                  <a:pos x="350" y="0"/>
                </a:cxn>
              </a:cxnLst>
              <a:rect l="0" t="0" r="r" b="b"/>
              <a:pathLst>
                <a:path w="367" h="1628">
                  <a:moveTo>
                    <a:pt x="350" y="0"/>
                  </a:moveTo>
                  <a:lnTo>
                    <a:pt x="359" y="0"/>
                  </a:lnTo>
                  <a:lnTo>
                    <a:pt x="363" y="5"/>
                  </a:lnTo>
                  <a:lnTo>
                    <a:pt x="367" y="9"/>
                  </a:lnTo>
                  <a:lnTo>
                    <a:pt x="367" y="18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3" y="26"/>
                  </a:lnTo>
                  <a:lnTo>
                    <a:pt x="359" y="35"/>
                  </a:lnTo>
                  <a:lnTo>
                    <a:pt x="346" y="44"/>
                  </a:lnTo>
                  <a:lnTo>
                    <a:pt x="270" y="139"/>
                  </a:lnTo>
                  <a:lnTo>
                    <a:pt x="211" y="238"/>
                  </a:lnTo>
                  <a:lnTo>
                    <a:pt x="165" y="346"/>
                  </a:lnTo>
                  <a:lnTo>
                    <a:pt x="131" y="458"/>
                  </a:lnTo>
                  <a:lnTo>
                    <a:pt x="106" y="575"/>
                  </a:lnTo>
                  <a:lnTo>
                    <a:pt x="93" y="691"/>
                  </a:lnTo>
                  <a:lnTo>
                    <a:pt x="93" y="816"/>
                  </a:lnTo>
                  <a:lnTo>
                    <a:pt x="93" y="924"/>
                  </a:lnTo>
                  <a:lnTo>
                    <a:pt x="106" y="1036"/>
                  </a:lnTo>
                  <a:lnTo>
                    <a:pt x="127" y="1153"/>
                  </a:lnTo>
                  <a:lnTo>
                    <a:pt x="160" y="1270"/>
                  </a:lnTo>
                  <a:lnTo>
                    <a:pt x="203" y="1377"/>
                  </a:lnTo>
                  <a:lnTo>
                    <a:pt x="266" y="1481"/>
                  </a:lnTo>
                  <a:lnTo>
                    <a:pt x="342" y="1576"/>
                  </a:lnTo>
                  <a:lnTo>
                    <a:pt x="355" y="1589"/>
                  </a:lnTo>
                  <a:lnTo>
                    <a:pt x="359" y="1598"/>
                  </a:lnTo>
                  <a:lnTo>
                    <a:pt x="367" y="1602"/>
                  </a:lnTo>
                  <a:lnTo>
                    <a:pt x="367" y="1606"/>
                  </a:lnTo>
                  <a:lnTo>
                    <a:pt x="367" y="1611"/>
                  </a:lnTo>
                  <a:lnTo>
                    <a:pt x="367" y="1611"/>
                  </a:lnTo>
                  <a:lnTo>
                    <a:pt x="367" y="1611"/>
                  </a:lnTo>
                  <a:lnTo>
                    <a:pt x="367" y="1619"/>
                  </a:lnTo>
                  <a:lnTo>
                    <a:pt x="359" y="1628"/>
                  </a:lnTo>
                  <a:lnTo>
                    <a:pt x="350" y="1628"/>
                  </a:lnTo>
                  <a:lnTo>
                    <a:pt x="338" y="1624"/>
                  </a:lnTo>
                  <a:lnTo>
                    <a:pt x="312" y="1602"/>
                  </a:lnTo>
                  <a:lnTo>
                    <a:pt x="279" y="1572"/>
                  </a:lnTo>
                  <a:lnTo>
                    <a:pt x="236" y="1529"/>
                  </a:lnTo>
                  <a:lnTo>
                    <a:pt x="190" y="1468"/>
                  </a:lnTo>
                  <a:lnTo>
                    <a:pt x="148" y="1403"/>
                  </a:lnTo>
                  <a:lnTo>
                    <a:pt x="106" y="1321"/>
                  </a:lnTo>
                  <a:lnTo>
                    <a:pt x="51" y="1183"/>
                  </a:lnTo>
                  <a:lnTo>
                    <a:pt x="17" y="1049"/>
                  </a:lnTo>
                  <a:lnTo>
                    <a:pt x="4" y="920"/>
                  </a:lnTo>
                  <a:lnTo>
                    <a:pt x="0" y="816"/>
                  </a:lnTo>
                  <a:lnTo>
                    <a:pt x="4" y="704"/>
                  </a:lnTo>
                  <a:lnTo>
                    <a:pt x="17" y="583"/>
                  </a:lnTo>
                  <a:lnTo>
                    <a:pt x="51" y="454"/>
                  </a:lnTo>
                  <a:lnTo>
                    <a:pt x="97" y="320"/>
                  </a:lnTo>
                  <a:lnTo>
                    <a:pt x="144" y="234"/>
                  </a:lnTo>
                  <a:lnTo>
                    <a:pt x="186" y="165"/>
                  </a:lnTo>
                  <a:lnTo>
                    <a:pt x="232" y="104"/>
                  </a:lnTo>
                  <a:lnTo>
                    <a:pt x="274" y="61"/>
                  </a:lnTo>
                  <a:lnTo>
                    <a:pt x="312" y="26"/>
                  </a:lnTo>
                  <a:lnTo>
                    <a:pt x="338" y="9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10556" y="2176"/>
              <a:ext cx="958" cy="1109"/>
            </a:xfrm>
            <a:custGeom>
              <a:avLst/>
              <a:gdLst/>
              <a:ahLst/>
              <a:cxnLst>
                <a:cxn ang="0">
                  <a:pos x="333" y="0"/>
                </a:cxn>
                <a:cxn ang="0">
                  <a:pos x="452" y="4"/>
                </a:cxn>
                <a:cxn ang="0">
                  <a:pos x="553" y="4"/>
                </a:cxn>
                <a:cxn ang="0">
                  <a:pos x="684" y="0"/>
                </a:cxn>
                <a:cxn ang="0">
                  <a:pos x="743" y="0"/>
                </a:cxn>
                <a:cxn ang="0">
                  <a:pos x="755" y="0"/>
                </a:cxn>
                <a:cxn ang="0">
                  <a:pos x="764" y="17"/>
                </a:cxn>
                <a:cxn ang="0">
                  <a:pos x="755" y="39"/>
                </a:cxn>
                <a:cxn ang="0">
                  <a:pos x="739" y="47"/>
                </a:cxn>
                <a:cxn ang="0">
                  <a:pos x="701" y="47"/>
                </a:cxn>
                <a:cxn ang="0">
                  <a:pos x="595" y="52"/>
                </a:cxn>
                <a:cxn ang="0">
                  <a:pos x="549" y="77"/>
                </a:cxn>
                <a:cxn ang="0">
                  <a:pos x="532" y="125"/>
                </a:cxn>
                <a:cxn ang="0">
                  <a:pos x="317" y="1001"/>
                </a:cxn>
                <a:cxn ang="0">
                  <a:pos x="312" y="1027"/>
                </a:cxn>
                <a:cxn ang="0">
                  <a:pos x="308" y="1036"/>
                </a:cxn>
                <a:cxn ang="0">
                  <a:pos x="308" y="1049"/>
                </a:cxn>
                <a:cxn ang="0">
                  <a:pos x="321" y="1053"/>
                </a:cxn>
                <a:cxn ang="0">
                  <a:pos x="515" y="1057"/>
                </a:cxn>
                <a:cxn ang="0">
                  <a:pos x="671" y="1031"/>
                </a:cxn>
                <a:cxn ang="0">
                  <a:pos x="776" y="967"/>
                </a:cxn>
                <a:cxn ang="0">
                  <a:pos x="848" y="876"/>
                </a:cxn>
                <a:cxn ang="0">
                  <a:pos x="895" y="772"/>
                </a:cxn>
                <a:cxn ang="0">
                  <a:pos x="920" y="708"/>
                </a:cxn>
                <a:cxn ang="0">
                  <a:pos x="928" y="695"/>
                </a:cxn>
                <a:cxn ang="0">
                  <a:pos x="941" y="690"/>
                </a:cxn>
                <a:cxn ang="0">
                  <a:pos x="954" y="695"/>
                </a:cxn>
                <a:cxn ang="0">
                  <a:pos x="958" y="703"/>
                </a:cxn>
                <a:cxn ang="0">
                  <a:pos x="958" y="708"/>
                </a:cxn>
                <a:cxn ang="0">
                  <a:pos x="958" y="721"/>
                </a:cxn>
                <a:cxn ang="0">
                  <a:pos x="831" y="1079"/>
                </a:cxn>
                <a:cxn ang="0">
                  <a:pos x="819" y="1100"/>
                </a:cxn>
                <a:cxn ang="0">
                  <a:pos x="798" y="1109"/>
                </a:cxn>
                <a:cxn ang="0">
                  <a:pos x="42" y="1109"/>
                </a:cxn>
                <a:cxn ang="0">
                  <a:pos x="13" y="1109"/>
                </a:cxn>
                <a:cxn ang="0">
                  <a:pos x="0" y="1100"/>
                </a:cxn>
                <a:cxn ang="0">
                  <a:pos x="0" y="1075"/>
                </a:cxn>
                <a:cxn ang="0">
                  <a:pos x="9" y="1062"/>
                </a:cxn>
                <a:cxn ang="0">
                  <a:pos x="30" y="1057"/>
                </a:cxn>
                <a:cxn ang="0">
                  <a:pos x="101" y="1053"/>
                </a:cxn>
                <a:cxn ang="0">
                  <a:pos x="165" y="1036"/>
                </a:cxn>
                <a:cxn ang="0">
                  <a:pos x="186" y="980"/>
                </a:cxn>
                <a:cxn ang="0">
                  <a:pos x="401" y="95"/>
                </a:cxn>
                <a:cxn ang="0">
                  <a:pos x="405" y="82"/>
                </a:cxn>
                <a:cxn ang="0">
                  <a:pos x="405" y="69"/>
                </a:cxn>
                <a:cxn ang="0">
                  <a:pos x="393" y="56"/>
                </a:cxn>
                <a:cxn ang="0">
                  <a:pos x="363" y="52"/>
                </a:cxn>
                <a:cxn ang="0">
                  <a:pos x="333" y="47"/>
                </a:cxn>
                <a:cxn ang="0">
                  <a:pos x="308" y="47"/>
                </a:cxn>
                <a:cxn ang="0">
                  <a:pos x="287" y="47"/>
                </a:cxn>
                <a:cxn ang="0">
                  <a:pos x="266" y="43"/>
                </a:cxn>
                <a:cxn ang="0">
                  <a:pos x="257" y="30"/>
                </a:cxn>
                <a:cxn ang="0">
                  <a:pos x="266" y="8"/>
                </a:cxn>
                <a:cxn ang="0">
                  <a:pos x="274" y="0"/>
                </a:cxn>
                <a:cxn ang="0">
                  <a:pos x="287" y="0"/>
                </a:cxn>
              </a:cxnLst>
              <a:rect l="0" t="0" r="r" b="b"/>
              <a:pathLst>
                <a:path w="958" h="1109">
                  <a:moveTo>
                    <a:pt x="287" y="0"/>
                  </a:moveTo>
                  <a:lnTo>
                    <a:pt x="333" y="0"/>
                  </a:lnTo>
                  <a:lnTo>
                    <a:pt x="393" y="0"/>
                  </a:lnTo>
                  <a:lnTo>
                    <a:pt x="452" y="4"/>
                  </a:lnTo>
                  <a:lnTo>
                    <a:pt x="498" y="4"/>
                  </a:lnTo>
                  <a:lnTo>
                    <a:pt x="553" y="4"/>
                  </a:lnTo>
                  <a:lnTo>
                    <a:pt x="616" y="0"/>
                  </a:lnTo>
                  <a:lnTo>
                    <a:pt x="684" y="0"/>
                  </a:lnTo>
                  <a:lnTo>
                    <a:pt x="739" y="0"/>
                  </a:lnTo>
                  <a:lnTo>
                    <a:pt x="743" y="0"/>
                  </a:lnTo>
                  <a:lnTo>
                    <a:pt x="747" y="0"/>
                  </a:lnTo>
                  <a:lnTo>
                    <a:pt x="755" y="0"/>
                  </a:lnTo>
                  <a:lnTo>
                    <a:pt x="760" y="8"/>
                  </a:lnTo>
                  <a:lnTo>
                    <a:pt x="764" y="17"/>
                  </a:lnTo>
                  <a:lnTo>
                    <a:pt x="760" y="30"/>
                  </a:lnTo>
                  <a:lnTo>
                    <a:pt x="755" y="39"/>
                  </a:lnTo>
                  <a:lnTo>
                    <a:pt x="751" y="43"/>
                  </a:lnTo>
                  <a:lnTo>
                    <a:pt x="739" y="47"/>
                  </a:lnTo>
                  <a:lnTo>
                    <a:pt x="722" y="47"/>
                  </a:lnTo>
                  <a:lnTo>
                    <a:pt x="701" y="47"/>
                  </a:lnTo>
                  <a:lnTo>
                    <a:pt x="637" y="47"/>
                  </a:lnTo>
                  <a:lnTo>
                    <a:pt x="595" y="52"/>
                  </a:lnTo>
                  <a:lnTo>
                    <a:pt x="566" y="64"/>
                  </a:lnTo>
                  <a:lnTo>
                    <a:pt x="549" y="77"/>
                  </a:lnTo>
                  <a:lnTo>
                    <a:pt x="540" y="99"/>
                  </a:lnTo>
                  <a:lnTo>
                    <a:pt x="532" y="125"/>
                  </a:lnTo>
                  <a:lnTo>
                    <a:pt x="532" y="125"/>
                  </a:lnTo>
                  <a:lnTo>
                    <a:pt x="317" y="1001"/>
                  </a:lnTo>
                  <a:lnTo>
                    <a:pt x="312" y="1018"/>
                  </a:lnTo>
                  <a:lnTo>
                    <a:pt x="312" y="1027"/>
                  </a:lnTo>
                  <a:lnTo>
                    <a:pt x="308" y="1031"/>
                  </a:lnTo>
                  <a:lnTo>
                    <a:pt x="308" y="1036"/>
                  </a:lnTo>
                  <a:lnTo>
                    <a:pt x="308" y="1040"/>
                  </a:lnTo>
                  <a:lnTo>
                    <a:pt x="308" y="1049"/>
                  </a:lnTo>
                  <a:lnTo>
                    <a:pt x="312" y="1053"/>
                  </a:lnTo>
                  <a:lnTo>
                    <a:pt x="321" y="1053"/>
                  </a:lnTo>
                  <a:lnTo>
                    <a:pt x="329" y="1057"/>
                  </a:lnTo>
                  <a:lnTo>
                    <a:pt x="515" y="1057"/>
                  </a:lnTo>
                  <a:lnTo>
                    <a:pt x="599" y="1049"/>
                  </a:lnTo>
                  <a:lnTo>
                    <a:pt x="671" y="1031"/>
                  </a:lnTo>
                  <a:lnTo>
                    <a:pt x="730" y="1005"/>
                  </a:lnTo>
                  <a:lnTo>
                    <a:pt x="776" y="967"/>
                  </a:lnTo>
                  <a:lnTo>
                    <a:pt x="814" y="923"/>
                  </a:lnTo>
                  <a:lnTo>
                    <a:pt x="848" y="876"/>
                  </a:lnTo>
                  <a:lnTo>
                    <a:pt x="874" y="824"/>
                  </a:lnTo>
                  <a:lnTo>
                    <a:pt x="895" y="772"/>
                  </a:lnTo>
                  <a:lnTo>
                    <a:pt x="916" y="721"/>
                  </a:lnTo>
                  <a:lnTo>
                    <a:pt x="920" y="708"/>
                  </a:lnTo>
                  <a:lnTo>
                    <a:pt x="924" y="699"/>
                  </a:lnTo>
                  <a:lnTo>
                    <a:pt x="928" y="695"/>
                  </a:lnTo>
                  <a:lnTo>
                    <a:pt x="933" y="690"/>
                  </a:lnTo>
                  <a:lnTo>
                    <a:pt x="941" y="690"/>
                  </a:lnTo>
                  <a:lnTo>
                    <a:pt x="949" y="690"/>
                  </a:lnTo>
                  <a:lnTo>
                    <a:pt x="954" y="695"/>
                  </a:lnTo>
                  <a:lnTo>
                    <a:pt x="958" y="699"/>
                  </a:lnTo>
                  <a:lnTo>
                    <a:pt x="958" y="703"/>
                  </a:lnTo>
                  <a:lnTo>
                    <a:pt x="958" y="708"/>
                  </a:lnTo>
                  <a:lnTo>
                    <a:pt x="958" y="708"/>
                  </a:lnTo>
                  <a:lnTo>
                    <a:pt x="958" y="712"/>
                  </a:lnTo>
                  <a:lnTo>
                    <a:pt x="958" y="721"/>
                  </a:lnTo>
                  <a:lnTo>
                    <a:pt x="954" y="729"/>
                  </a:lnTo>
                  <a:lnTo>
                    <a:pt x="831" y="1079"/>
                  </a:lnTo>
                  <a:lnTo>
                    <a:pt x="823" y="1092"/>
                  </a:lnTo>
                  <a:lnTo>
                    <a:pt x="819" y="1100"/>
                  </a:lnTo>
                  <a:lnTo>
                    <a:pt x="810" y="1105"/>
                  </a:lnTo>
                  <a:lnTo>
                    <a:pt x="798" y="1109"/>
                  </a:lnTo>
                  <a:lnTo>
                    <a:pt x="781" y="1109"/>
                  </a:lnTo>
                  <a:lnTo>
                    <a:pt x="42" y="1109"/>
                  </a:lnTo>
                  <a:lnTo>
                    <a:pt x="25" y="1109"/>
                  </a:lnTo>
                  <a:lnTo>
                    <a:pt x="13" y="1109"/>
                  </a:lnTo>
                  <a:lnTo>
                    <a:pt x="4" y="1105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75"/>
                  </a:lnTo>
                  <a:lnTo>
                    <a:pt x="4" y="1066"/>
                  </a:lnTo>
                  <a:lnTo>
                    <a:pt x="9" y="1062"/>
                  </a:lnTo>
                  <a:lnTo>
                    <a:pt x="17" y="1057"/>
                  </a:lnTo>
                  <a:lnTo>
                    <a:pt x="30" y="1057"/>
                  </a:lnTo>
                  <a:lnTo>
                    <a:pt x="42" y="1057"/>
                  </a:lnTo>
                  <a:lnTo>
                    <a:pt x="101" y="1053"/>
                  </a:lnTo>
                  <a:lnTo>
                    <a:pt x="144" y="1049"/>
                  </a:lnTo>
                  <a:lnTo>
                    <a:pt x="165" y="1036"/>
                  </a:lnTo>
                  <a:lnTo>
                    <a:pt x="177" y="1014"/>
                  </a:lnTo>
                  <a:lnTo>
                    <a:pt x="186" y="980"/>
                  </a:lnTo>
                  <a:lnTo>
                    <a:pt x="401" y="108"/>
                  </a:lnTo>
                  <a:lnTo>
                    <a:pt x="401" y="95"/>
                  </a:lnTo>
                  <a:lnTo>
                    <a:pt x="405" y="86"/>
                  </a:lnTo>
                  <a:lnTo>
                    <a:pt x="405" y="82"/>
                  </a:lnTo>
                  <a:lnTo>
                    <a:pt x="405" y="77"/>
                  </a:lnTo>
                  <a:lnTo>
                    <a:pt x="405" y="69"/>
                  </a:lnTo>
                  <a:lnTo>
                    <a:pt x="401" y="60"/>
                  </a:lnTo>
                  <a:lnTo>
                    <a:pt x="393" y="56"/>
                  </a:lnTo>
                  <a:lnTo>
                    <a:pt x="380" y="52"/>
                  </a:lnTo>
                  <a:lnTo>
                    <a:pt x="363" y="52"/>
                  </a:lnTo>
                  <a:lnTo>
                    <a:pt x="346" y="47"/>
                  </a:lnTo>
                  <a:lnTo>
                    <a:pt x="333" y="47"/>
                  </a:lnTo>
                  <a:lnTo>
                    <a:pt x="317" y="47"/>
                  </a:lnTo>
                  <a:lnTo>
                    <a:pt x="308" y="47"/>
                  </a:lnTo>
                  <a:lnTo>
                    <a:pt x="300" y="47"/>
                  </a:lnTo>
                  <a:lnTo>
                    <a:pt x="287" y="47"/>
                  </a:lnTo>
                  <a:lnTo>
                    <a:pt x="274" y="47"/>
                  </a:lnTo>
                  <a:lnTo>
                    <a:pt x="266" y="43"/>
                  </a:lnTo>
                  <a:lnTo>
                    <a:pt x="262" y="39"/>
                  </a:lnTo>
                  <a:lnTo>
                    <a:pt x="257" y="30"/>
                  </a:lnTo>
                  <a:lnTo>
                    <a:pt x="262" y="17"/>
                  </a:lnTo>
                  <a:lnTo>
                    <a:pt x="266" y="8"/>
                  </a:lnTo>
                  <a:lnTo>
                    <a:pt x="270" y="0"/>
                  </a:lnTo>
                  <a:lnTo>
                    <a:pt x="274" y="0"/>
                  </a:lnTo>
                  <a:lnTo>
                    <a:pt x="283" y="0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11678" y="2063"/>
              <a:ext cx="368" cy="162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0" y="9"/>
                </a:cxn>
                <a:cxn ang="0">
                  <a:pos x="55" y="26"/>
                </a:cxn>
                <a:cxn ang="0">
                  <a:pos x="89" y="61"/>
                </a:cxn>
                <a:cxn ang="0">
                  <a:pos x="131" y="104"/>
                </a:cxn>
                <a:cxn ang="0">
                  <a:pos x="178" y="160"/>
                </a:cxn>
                <a:cxn ang="0">
                  <a:pos x="220" y="229"/>
                </a:cxn>
                <a:cxn ang="0">
                  <a:pos x="266" y="307"/>
                </a:cxn>
                <a:cxn ang="0">
                  <a:pos x="317" y="445"/>
                </a:cxn>
                <a:cxn ang="0">
                  <a:pos x="351" y="583"/>
                </a:cxn>
                <a:cxn ang="0">
                  <a:pos x="363" y="708"/>
                </a:cxn>
                <a:cxn ang="0">
                  <a:pos x="368" y="816"/>
                </a:cxn>
                <a:cxn ang="0">
                  <a:pos x="368" y="816"/>
                </a:cxn>
                <a:cxn ang="0">
                  <a:pos x="363" y="924"/>
                </a:cxn>
                <a:cxn ang="0">
                  <a:pos x="351" y="1045"/>
                </a:cxn>
                <a:cxn ang="0">
                  <a:pos x="317" y="1175"/>
                </a:cxn>
                <a:cxn ang="0">
                  <a:pos x="271" y="1313"/>
                </a:cxn>
                <a:cxn ang="0">
                  <a:pos x="228" y="1395"/>
                </a:cxn>
                <a:cxn ang="0">
                  <a:pos x="182" y="1464"/>
                </a:cxn>
                <a:cxn ang="0">
                  <a:pos x="135" y="1524"/>
                </a:cxn>
                <a:cxn ang="0">
                  <a:pos x="93" y="1567"/>
                </a:cxn>
                <a:cxn ang="0">
                  <a:pos x="55" y="1602"/>
                </a:cxn>
                <a:cxn ang="0">
                  <a:pos x="30" y="1619"/>
                </a:cxn>
                <a:cxn ang="0">
                  <a:pos x="17" y="1628"/>
                </a:cxn>
                <a:cxn ang="0">
                  <a:pos x="9" y="1624"/>
                </a:cxn>
                <a:cxn ang="0">
                  <a:pos x="0" y="1619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5" y="1602"/>
                </a:cxn>
                <a:cxn ang="0">
                  <a:pos x="9" y="1593"/>
                </a:cxn>
                <a:cxn ang="0">
                  <a:pos x="22" y="1585"/>
                </a:cxn>
                <a:cxn ang="0">
                  <a:pos x="98" y="1494"/>
                </a:cxn>
                <a:cxn ang="0">
                  <a:pos x="161" y="1390"/>
                </a:cxn>
                <a:cxn ang="0">
                  <a:pos x="207" y="1282"/>
                </a:cxn>
                <a:cxn ang="0">
                  <a:pos x="237" y="1170"/>
                </a:cxn>
                <a:cxn ang="0">
                  <a:pos x="262" y="1054"/>
                </a:cxn>
                <a:cxn ang="0">
                  <a:pos x="275" y="933"/>
                </a:cxn>
                <a:cxn ang="0">
                  <a:pos x="279" y="816"/>
                </a:cxn>
                <a:cxn ang="0">
                  <a:pos x="271" y="652"/>
                </a:cxn>
                <a:cxn ang="0">
                  <a:pos x="249" y="501"/>
                </a:cxn>
                <a:cxn ang="0">
                  <a:pos x="211" y="367"/>
                </a:cxn>
                <a:cxn ang="0">
                  <a:pos x="165" y="247"/>
                </a:cxn>
                <a:cxn ang="0">
                  <a:pos x="102" y="143"/>
                </a:cxn>
                <a:cxn ang="0">
                  <a:pos x="30" y="57"/>
                </a:cxn>
                <a:cxn ang="0">
                  <a:pos x="17" y="44"/>
                </a:cxn>
                <a:cxn ang="0">
                  <a:pos x="9" y="35"/>
                </a:cxn>
                <a:cxn ang="0">
                  <a:pos x="5" y="31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9" y="5"/>
                </a:cxn>
                <a:cxn ang="0">
                  <a:pos x="17" y="0"/>
                </a:cxn>
              </a:cxnLst>
              <a:rect l="0" t="0" r="r" b="b"/>
              <a:pathLst>
                <a:path w="368" h="1628">
                  <a:moveTo>
                    <a:pt x="17" y="0"/>
                  </a:moveTo>
                  <a:lnTo>
                    <a:pt x="30" y="9"/>
                  </a:lnTo>
                  <a:lnTo>
                    <a:pt x="55" y="26"/>
                  </a:lnTo>
                  <a:lnTo>
                    <a:pt x="89" y="61"/>
                  </a:lnTo>
                  <a:lnTo>
                    <a:pt x="131" y="104"/>
                  </a:lnTo>
                  <a:lnTo>
                    <a:pt x="178" y="160"/>
                  </a:lnTo>
                  <a:lnTo>
                    <a:pt x="220" y="229"/>
                  </a:lnTo>
                  <a:lnTo>
                    <a:pt x="266" y="307"/>
                  </a:lnTo>
                  <a:lnTo>
                    <a:pt x="317" y="445"/>
                  </a:lnTo>
                  <a:lnTo>
                    <a:pt x="351" y="583"/>
                  </a:lnTo>
                  <a:lnTo>
                    <a:pt x="363" y="708"/>
                  </a:lnTo>
                  <a:lnTo>
                    <a:pt x="368" y="816"/>
                  </a:lnTo>
                  <a:lnTo>
                    <a:pt x="368" y="816"/>
                  </a:lnTo>
                  <a:lnTo>
                    <a:pt x="363" y="924"/>
                  </a:lnTo>
                  <a:lnTo>
                    <a:pt x="351" y="1045"/>
                  </a:lnTo>
                  <a:lnTo>
                    <a:pt x="317" y="1175"/>
                  </a:lnTo>
                  <a:lnTo>
                    <a:pt x="271" y="1313"/>
                  </a:lnTo>
                  <a:lnTo>
                    <a:pt x="228" y="1395"/>
                  </a:lnTo>
                  <a:lnTo>
                    <a:pt x="182" y="1464"/>
                  </a:lnTo>
                  <a:lnTo>
                    <a:pt x="135" y="1524"/>
                  </a:lnTo>
                  <a:lnTo>
                    <a:pt x="93" y="1567"/>
                  </a:lnTo>
                  <a:lnTo>
                    <a:pt x="55" y="1602"/>
                  </a:lnTo>
                  <a:lnTo>
                    <a:pt x="30" y="1619"/>
                  </a:lnTo>
                  <a:lnTo>
                    <a:pt x="17" y="1628"/>
                  </a:lnTo>
                  <a:lnTo>
                    <a:pt x="9" y="1624"/>
                  </a:lnTo>
                  <a:lnTo>
                    <a:pt x="0" y="1619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6"/>
                  </a:lnTo>
                  <a:lnTo>
                    <a:pt x="5" y="1602"/>
                  </a:lnTo>
                  <a:lnTo>
                    <a:pt x="9" y="1593"/>
                  </a:lnTo>
                  <a:lnTo>
                    <a:pt x="22" y="1585"/>
                  </a:lnTo>
                  <a:lnTo>
                    <a:pt x="98" y="1494"/>
                  </a:lnTo>
                  <a:lnTo>
                    <a:pt x="161" y="1390"/>
                  </a:lnTo>
                  <a:lnTo>
                    <a:pt x="207" y="1282"/>
                  </a:lnTo>
                  <a:lnTo>
                    <a:pt x="237" y="1170"/>
                  </a:lnTo>
                  <a:lnTo>
                    <a:pt x="262" y="1054"/>
                  </a:lnTo>
                  <a:lnTo>
                    <a:pt x="275" y="933"/>
                  </a:lnTo>
                  <a:lnTo>
                    <a:pt x="279" y="816"/>
                  </a:lnTo>
                  <a:lnTo>
                    <a:pt x="271" y="652"/>
                  </a:lnTo>
                  <a:lnTo>
                    <a:pt x="249" y="501"/>
                  </a:lnTo>
                  <a:lnTo>
                    <a:pt x="211" y="367"/>
                  </a:lnTo>
                  <a:lnTo>
                    <a:pt x="165" y="247"/>
                  </a:lnTo>
                  <a:lnTo>
                    <a:pt x="102" y="143"/>
                  </a:lnTo>
                  <a:lnTo>
                    <a:pt x="30" y="57"/>
                  </a:lnTo>
                  <a:lnTo>
                    <a:pt x="17" y="44"/>
                  </a:lnTo>
                  <a:lnTo>
                    <a:pt x="9" y="35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9"/>
                  </a:lnTo>
                  <a:lnTo>
                    <a:pt x="9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12392" y="2063"/>
              <a:ext cx="63" cy="162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2" y="5"/>
                </a:cxn>
                <a:cxn ang="0">
                  <a:pos x="50" y="9"/>
                </a:cxn>
                <a:cxn ang="0">
                  <a:pos x="59" y="13"/>
                </a:cxn>
                <a:cxn ang="0">
                  <a:pos x="59" y="26"/>
                </a:cxn>
                <a:cxn ang="0">
                  <a:pos x="63" y="35"/>
                </a:cxn>
                <a:cxn ang="0">
                  <a:pos x="63" y="48"/>
                </a:cxn>
                <a:cxn ang="0">
                  <a:pos x="63" y="61"/>
                </a:cxn>
                <a:cxn ang="0">
                  <a:pos x="63" y="1567"/>
                </a:cxn>
                <a:cxn ang="0">
                  <a:pos x="63" y="1580"/>
                </a:cxn>
                <a:cxn ang="0">
                  <a:pos x="63" y="1593"/>
                </a:cxn>
                <a:cxn ang="0">
                  <a:pos x="59" y="1606"/>
                </a:cxn>
                <a:cxn ang="0">
                  <a:pos x="59" y="1615"/>
                </a:cxn>
                <a:cxn ang="0">
                  <a:pos x="50" y="1619"/>
                </a:cxn>
                <a:cxn ang="0">
                  <a:pos x="42" y="1628"/>
                </a:cxn>
                <a:cxn ang="0">
                  <a:pos x="33" y="1628"/>
                </a:cxn>
                <a:cxn ang="0">
                  <a:pos x="21" y="1628"/>
                </a:cxn>
                <a:cxn ang="0">
                  <a:pos x="12" y="1619"/>
                </a:cxn>
                <a:cxn ang="0">
                  <a:pos x="4" y="1615"/>
                </a:cxn>
                <a:cxn ang="0">
                  <a:pos x="4" y="1606"/>
                </a:cxn>
                <a:cxn ang="0">
                  <a:pos x="0" y="1593"/>
                </a:cxn>
                <a:cxn ang="0">
                  <a:pos x="0" y="1580"/>
                </a:cxn>
                <a:cxn ang="0">
                  <a:pos x="0" y="1567"/>
                </a:cxn>
                <a:cxn ang="0">
                  <a:pos x="0" y="61"/>
                </a:cxn>
                <a:cxn ang="0">
                  <a:pos x="0" y="48"/>
                </a:cxn>
                <a:cxn ang="0">
                  <a:pos x="0" y="35"/>
                </a:cxn>
                <a:cxn ang="0">
                  <a:pos x="4" y="26"/>
                </a:cxn>
                <a:cxn ang="0">
                  <a:pos x="4" y="13"/>
                </a:cxn>
                <a:cxn ang="0">
                  <a:pos x="12" y="9"/>
                </a:cxn>
                <a:cxn ang="0">
                  <a:pos x="21" y="5"/>
                </a:cxn>
                <a:cxn ang="0">
                  <a:pos x="33" y="0"/>
                </a:cxn>
              </a:cxnLst>
              <a:rect l="0" t="0" r="r" b="b"/>
              <a:pathLst>
                <a:path w="63" h="1628">
                  <a:moveTo>
                    <a:pt x="33" y="0"/>
                  </a:moveTo>
                  <a:lnTo>
                    <a:pt x="42" y="5"/>
                  </a:lnTo>
                  <a:lnTo>
                    <a:pt x="50" y="9"/>
                  </a:lnTo>
                  <a:lnTo>
                    <a:pt x="59" y="13"/>
                  </a:lnTo>
                  <a:lnTo>
                    <a:pt x="59" y="26"/>
                  </a:lnTo>
                  <a:lnTo>
                    <a:pt x="63" y="35"/>
                  </a:lnTo>
                  <a:lnTo>
                    <a:pt x="63" y="48"/>
                  </a:lnTo>
                  <a:lnTo>
                    <a:pt x="63" y="61"/>
                  </a:lnTo>
                  <a:lnTo>
                    <a:pt x="63" y="1567"/>
                  </a:lnTo>
                  <a:lnTo>
                    <a:pt x="63" y="1580"/>
                  </a:lnTo>
                  <a:lnTo>
                    <a:pt x="63" y="1593"/>
                  </a:lnTo>
                  <a:lnTo>
                    <a:pt x="59" y="1606"/>
                  </a:lnTo>
                  <a:lnTo>
                    <a:pt x="59" y="1615"/>
                  </a:lnTo>
                  <a:lnTo>
                    <a:pt x="50" y="1619"/>
                  </a:lnTo>
                  <a:lnTo>
                    <a:pt x="42" y="1628"/>
                  </a:lnTo>
                  <a:lnTo>
                    <a:pt x="33" y="1628"/>
                  </a:lnTo>
                  <a:lnTo>
                    <a:pt x="21" y="1628"/>
                  </a:lnTo>
                  <a:lnTo>
                    <a:pt x="12" y="1619"/>
                  </a:lnTo>
                  <a:lnTo>
                    <a:pt x="4" y="1615"/>
                  </a:lnTo>
                  <a:lnTo>
                    <a:pt x="4" y="1606"/>
                  </a:lnTo>
                  <a:lnTo>
                    <a:pt x="0" y="1593"/>
                  </a:lnTo>
                  <a:lnTo>
                    <a:pt x="0" y="1580"/>
                  </a:lnTo>
                  <a:lnTo>
                    <a:pt x="0" y="1567"/>
                  </a:lnTo>
                  <a:lnTo>
                    <a:pt x="0" y="61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4" y="26"/>
                  </a:lnTo>
                  <a:lnTo>
                    <a:pt x="4" y="13"/>
                  </a:lnTo>
                  <a:lnTo>
                    <a:pt x="12" y="9"/>
                  </a:lnTo>
                  <a:lnTo>
                    <a:pt x="21" y="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12725" y="2711"/>
              <a:ext cx="869" cy="833"/>
            </a:xfrm>
            <a:custGeom>
              <a:avLst/>
              <a:gdLst/>
              <a:ahLst/>
              <a:cxnLst>
                <a:cxn ang="0">
                  <a:pos x="603" y="9"/>
                </a:cxn>
                <a:cxn ang="0">
                  <a:pos x="696" y="47"/>
                </a:cxn>
                <a:cxn ang="0">
                  <a:pos x="743" y="91"/>
                </a:cxn>
                <a:cxn ang="0">
                  <a:pos x="835" y="13"/>
                </a:cxn>
                <a:cxn ang="0">
                  <a:pos x="844" y="4"/>
                </a:cxn>
                <a:cxn ang="0">
                  <a:pos x="852" y="0"/>
                </a:cxn>
                <a:cxn ang="0">
                  <a:pos x="865" y="4"/>
                </a:cxn>
                <a:cxn ang="0">
                  <a:pos x="869" y="17"/>
                </a:cxn>
                <a:cxn ang="0">
                  <a:pos x="797" y="302"/>
                </a:cxn>
                <a:cxn ang="0">
                  <a:pos x="793" y="319"/>
                </a:cxn>
                <a:cxn ang="0">
                  <a:pos x="785" y="328"/>
                </a:cxn>
                <a:cxn ang="0">
                  <a:pos x="772" y="328"/>
                </a:cxn>
                <a:cxn ang="0">
                  <a:pos x="759" y="324"/>
                </a:cxn>
                <a:cxn ang="0">
                  <a:pos x="755" y="315"/>
                </a:cxn>
                <a:cxn ang="0">
                  <a:pos x="755" y="302"/>
                </a:cxn>
                <a:cxn ang="0">
                  <a:pos x="759" y="285"/>
                </a:cxn>
                <a:cxn ang="0">
                  <a:pos x="751" y="207"/>
                </a:cxn>
                <a:cxn ang="0">
                  <a:pos x="705" y="104"/>
                </a:cxn>
                <a:cxn ang="0">
                  <a:pos x="612" y="47"/>
                </a:cxn>
                <a:cxn ang="0">
                  <a:pos x="468" y="52"/>
                </a:cxn>
                <a:cxn ang="0">
                  <a:pos x="312" y="125"/>
                </a:cxn>
                <a:cxn ang="0">
                  <a:pos x="194" y="255"/>
                </a:cxn>
                <a:cxn ang="0">
                  <a:pos x="131" y="406"/>
                </a:cxn>
                <a:cxn ang="0">
                  <a:pos x="114" y="514"/>
                </a:cxn>
                <a:cxn ang="0">
                  <a:pos x="118" y="613"/>
                </a:cxn>
                <a:cxn ang="0">
                  <a:pos x="173" y="717"/>
                </a:cxn>
                <a:cxn ang="0">
                  <a:pos x="262" y="773"/>
                </a:cxn>
                <a:cxn ang="0">
                  <a:pos x="363" y="790"/>
                </a:cxn>
                <a:cxn ang="0">
                  <a:pos x="502" y="760"/>
                </a:cxn>
                <a:cxn ang="0">
                  <a:pos x="624" y="673"/>
                </a:cxn>
                <a:cxn ang="0">
                  <a:pos x="705" y="535"/>
                </a:cxn>
                <a:cxn ang="0">
                  <a:pos x="709" y="522"/>
                </a:cxn>
                <a:cxn ang="0">
                  <a:pos x="726" y="518"/>
                </a:cxn>
                <a:cxn ang="0">
                  <a:pos x="734" y="518"/>
                </a:cxn>
                <a:cxn ang="0">
                  <a:pos x="738" y="527"/>
                </a:cxn>
                <a:cxn ang="0">
                  <a:pos x="738" y="548"/>
                </a:cxn>
                <a:cxn ang="0">
                  <a:pos x="705" y="622"/>
                </a:cxn>
                <a:cxn ang="0">
                  <a:pos x="629" y="721"/>
                </a:cxn>
                <a:cxn ang="0">
                  <a:pos x="494" y="803"/>
                </a:cxn>
                <a:cxn ang="0">
                  <a:pos x="384" y="829"/>
                </a:cxn>
                <a:cxn ang="0">
                  <a:pos x="249" y="820"/>
                </a:cxn>
                <a:cxn ang="0">
                  <a:pos x="97" y="738"/>
                </a:cxn>
                <a:cxn ang="0">
                  <a:pos x="8" y="596"/>
                </a:cxn>
                <a:cxn ang="0">
                  <a:pos x="13" y="410"/>
                </a:cxn>
                <a:cxn ang="0">
                  <a:pos x="97" y="233"/>
                </a:cxn>
                <a:cxn ang="0">
                  <a:pos x="249" y="91"/>
                </a:cxn>
                <a:cxn ang="0">
                  <a:pos x="439" y="13"/>
                </a:cxn>
              </a:cxnLst>
              <a:rect l="0" t="0" r="r" b="b"/>
              <a:pathLst>
                <a:path w="869" h="833">
                  <a:moveTo>
                    <a:pt x="540" y="0"/>
                  </a:moveTo>
                  <a:lnTo>
                    <a:pt x="603" y="9"/>
                  </a:lnTo>
                  <a:lnTo>
                    <a:pt x="654" y="22"/>
                  </a:lnTo>
                  <a:lnTo>
                    <a:pt x="696" y="47"/>
                  </a:lnTo>
                  <a:lnTo>
                    <a:pt x="721" y="69"/>
                  </a:lnTo>
                  <a:lnTo>
                    <a:pt x="743" y="91"/>
                  </a:lnTo>
                  <a:lnTo>
                    <a:pt x="751" y="104"/>
                  </a:lnTo>
                  <a:lnTo>
                    <a:pt x="835" y="13"/>
                  </a:lnTo>
                  <a:lnTo>
                    <a:pt x="840" y="9"/>
                  </a:lnTo>
                  <a:lnTo>
                    <a:pt x="844" y="4"/>
                  </a:lnTo>
                  <a:lnTo>
                    <a:pt x="848" y="0"/>
                  </a:lnTo>
                  <a:lnTo>
                    <a:pt x="852" y="0"/>
                  </a:lnTo>
                  <a:lnTo>
                    <a:pt x="861" y="0"/>
                  </a:lnTo>
                  <a:lnTo>
                    <a:pt x="865" y="4"/>
                  </a:lnTo>
                  <a:lnTo>
                    <a:pt x="869" y="9"/>
                  </a:lnTo>
                  <a:lnTo>
                    <a:pt x="869" y="17"/>
                  </a:lnTo>
                  <a:lnTo>
                    <a:pt x="869" y="17"/>
                  </a:lnTo>
                  <a:lnTo>
                    <a:pt x="797" y="302"/>
                  </a:lnTo>
                  <a:lnTo>
                    <a:pt x="797" y="315"/>
                  </a:lnTo>
                  <a:lnTo>
                    <a:pt x="793" y="319"/>
                  </a:lnTo>
                  <a:lnTo>
                    <a:pt x="789" y="324"/>
                  </a:lnTo>
                  <a:lnTo>
                    <a:pt x="785" y="328"/>
                  </a:lnTo>
                  <a:lnTo>
                    <a:pt x="772" y="328"/>
                  </a:lnTo>
                  <a:lnTo>
                    <a:pt x="772" y="328"/>
                  </a:lnTo>
                  <a:lnTo>
                    <a:pt x="764" y="328"/>
                  </a:lnTo>
                  <a:lnTo>
                    <a:pt x="759" y="324"/>
                  </a:lnTo>
                  <a:lnTo>
                    <a:pt x="755" y="319"/>
                  </a:lnTo>
                  <a:lnTo>
                    <a:pt x="755" y="315"/>
                  </a:lnTo>
                  <a:lnTo>
                    <a:pt x="755" y="311"/>
                  </a:lnTo>
                  <a:lnTo>
                    <a:pt x="755" y="302"/>
                  </a:lnTo>
                  <a:lnTo>
                    <a:pt x="759" y="293"/>
                  </a:lnTo>
                  <a:lnTo>
                    <a:pt x="759" y="285"/>
                  </a:lnTo>
                  <a:lnTo>
                    <a:pt x="759" y="268"/>
                  </a:lnTo>
                  <a:lnTo>
                    <a:pt x="751" y="207"/>
                  </a:lnTo>
                  <a:lnTo>
                    <a:pt x="734" y="151"/>
                  </a:lnTo>
                  <a:lnTo>
                    <a:pt x="705" y="104"/>
                  </a:lnTo>
                  <a:lnTo>
                    <a:pt x="662" y="69"/>
                  </a:lnTo>
                  <a:lnTo>
                    <a:pt x="612" y="47"/>
                  </a:lnTo>
                  <a:lnTo>
                    <a:pt x="553" y="43"/>
                  </a:lnTo>
                  <a:lnTo>
                    <a:pt x="468" y="52"/>
                  </a:lnTo>
                  <a:lnTo>
                    <a:pt x="388" y="78"/>
                  </a:lnTo>
                  <a:lnTo>
                    <a:pt x="312" y="125"/>
                  </a:lnTo>
                  <a:lnTo>
                    <a:pt x="249" y="181"/>
                  </a:lnTo>
                  <a:lnTo>
                    <a:pt x="194" y="255"/>
                  </a:lnTo>
                  <a:lnTo>
                    <a:pt x="156" y="332"/>
                  </a:lnTo>
                  <a:lnTo>
                    <a:pt x="131" y="406"/>
                  </a:lnTo>
                  <a:lnTo>
                    <a:pt x="118" y="466"/>
                  </a:lnTo>
                  <a:lnTo>
                    <a:pt x="114" y="514"/>
                  </a:lnTo>
                  <a:lnTo>
                    <a:pt x="110" y="544"/>
                  </a:lnTo>
                  <a:lnTo>
                    <a:pt x="118" y="613"/>
                  </a:lnTo>
                  <a:lnTo>
                    <a:pt x="139" y="669"/>
                  </a:lnTo>
                  <a:lnTo>
                    <a:pt x="173" y="717"/>
                  </a:lnTo>
                  <a:lnTo>
                    <a:pt x="215" y="751"/>
                  </a:lnTo>
                  <a:lnTo>
                    <a:pt x="262" y="773"/>
                  </a:lnTo>
                  <a:lnTo>
                    <a:pt x="312" y="786"/>
                  </a:lnTo>
                  <a:lnTo>
                    <a:pt x="363" y="790"/>
                  </a:lnTo>
                  <a:lnTo>
                    <a:pt x="435" y="781"/>
                  </a:lnTo>
                  <a:lnTo>
                    <a:pt x="502" y="760"/>
                  </a:lnTo>
                  <a:lnTo>
                    <a:pt x="565" y="721"/>
                  </a:lnTo>
                  <a:lnTo>
                    <a:pt x="624" y="673"/>
                  </a:lnTo>
                  <a:lnTo>
                    <a:pt x="671" y="609"/>
                  </a:lnTo>
                  <a:lnTo>
                    <a:pt x="705" y="535"/>
                  </a:lnTo>
                  <a:lnTo>
                    <a:pt x="705" y="527"/>
                  </a:lnTo>
                  <a:lnTo>
                    <a:pt x="709" y="522"/>
                  </a:lnTo>
                  <a:lnTo>
                    <a:pt x="713" y="518"/>
                  </a:lnTo>
                  <a:lnTo>
                    <a:pt x="726" y="518"/>
                  </a:lnTo>
                  <a:lnTo>
                    <a:pt x="730" y="518"/>
                  </a:lnTo>
                  <a:lnTo>
                    <a:pt x="734" y="518"/>
                  </a:lnTo>
                  <a:lnTo>
                    <a:pt x="738" y="522"/>
                  </a:lnTo>
                  <a:lnTo>
                    <a:pt x="738" y="527"/>
                  </a:lnTo>
                  <a:lnTo>
                    <a:pt x="743" y="531"/>
                  </a:lnTo>
                  <a:lnTo>
                    <a:pt x="738" y="548"/>
                  </a:lnTo>
                  <a:lnTo>
                    <a:pt x="726" y="578"/>
                  </a:lnTo>
                  <a:lnTo>
                    <a:pt x="705" y="622"/>
                  </a:lnTo>
                  <a:lnTo>
                    <a:pt x="675" y="669"/>
                  </a:lnTo>
                  <a:lnTo>
                    <a:pt x="629" y="721"/>
                  </a:lnTo>
                  <a:lnTo>
                    <a:pt x="561" y="768"/>
                  </a:lnTo>
                  <a:lnTo>
                    <a:pt x="494" y="803"/>
                  </a:lnTo>
                  <a:lnTo>
                    <a:pt x="435" y="820"/>
                  </a:lnTo>
                  <a:lnTo>
                    <a:pt x="384" y="829"/>
                  </a:lnTo>
                  <a:lnTo>
                    <a:pt x="346" y="833"/>
                  </a:lnTo>
                  <a:lnTo>
                    <a:pt x="249" y="820"/>
                  </a:lnTo>
                  <a:lnTo>
                    <a:pt x="164" y="790"/>
                  </a:lnTo>
                  <a:lnTo>
                    <a:pt x="97" y="738"/>
                  </a:lnTo>
                  <a:lnTo>
                    <a:pt x="42" y="673"/>
                  </a:lnTo>
                  <a:lnTo>
                    <a:pt x="8" y="596"/>
                  </a:lnTo>
                  <a:lnTo>
                    <a:pt x="0" y="505"/>
                  </a:lnTo>
                  <a:lnTo>
                    <a:pt x="13" y="410"/>
                  </a:lnTo>
                  <a:lnTo>
                    <a:pt x="46" y="319"/>
                  </a:lnTo>
                  <a:lnTo>
                    <a:pt x="97" y="233"/>
                  </a:lnTo>
                  <a:lnTo>
                    <a:pt x="169" y="155"/>
                  </a:lnTo>
                  <a:lnTo>
                    <a:pt x="249" y="91"/>
                  </a:lnTo>
                  <a:lnTo>
                    <a:pt x="342" y="43"/>
                  </a:lnTo>
                  <a:lnTo>
                    <a:pt x="439" y="13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13636" y="3130"/>
              <a:ext cx="988" cy="591"/>
            </a:xfrm>
            <a:custGeom>
              <a:avLst/>
              <a:gdLst/>
              <a:ahLst/>
              <a:cxnLst>
                <a:cxn ang="0">
                  <a:pos x="941" y="8"/>
                </a:cxn>
                <a:cxn ang="0">
                  <a:pos x="983" y="56"/>
                </a:cxn>
                <a:cxn ang="0">
                  <a:pos x="983" y="155"/>
                </a:cxn>
                <a:cxn ang="0">
                  <a:pos x="924" y="289"/>
                </a:cxn>
                <a:cxn ang="0">
                  <a:pos x="823" y="431"/>
                </a:cxn>
                <a:cxn ang="0">
                  <a:pos x="768" y="496"/>
                </a:cxn>
                <a:cxn ang="0">
                  <a:pos x="705" y="561"/>
                </a:cxn>
                <a:cxn ang="0">
                  <a:pos x="667" y="591"/>
                </a:cxn>
                <a:cxn ang="0">
                  <a:pos x="659" y="582"/>
                </a:cxn>
                <a:cxn ang="0">
                  <a:pos x="654" y="561"/>
                </a:cxn>
                <a:cxn ang="0">
                  <a:pos x="616" y="323"/>
                </a:cxn>
                <a:cxn ang="0">
                  <a:pos x="536" y="95"/>
                </a:cxn>
                <a:cxn ang="0">
                  <a:pos x="452" y="233"/>
                </a:cxn>
                <a:cxn ang="0">
                  <a:pos x="325" y="405"/>
                </a:cxn>
                <a:cxn ang="0">
                  <a:pos x="211" y="535"/>
                </a:cxn>
                <a:cxn ang="0">
                  <a:pos x="165" y="582"/>
                </a:cxn>
                <a:cxn ang="0">
                  <a:pos x="148" y="587"/>
                </a:cxn>
                <a:cxn ang="0">
                  <a:pos x="144" y="578"/>
                </a:cxn>
                <a:cxn ang="0">
                  <a:pos x="144" y="557"/>
                </a:cxn>
                <a:cxn ang="0">
                  <a:pos x="156" y="449"/>
                </a:cxn>
                <a:cxn ang="0">
                  <a:pos x="156" y="310"/>
                </a:cxn>
                <a:cxn ang="0">
                  <a:pos x="135" y="177"/>
                </a:cxn>
                <a:cxn ang="0">
                  <a:pos x="89" y="86"/>
                </a:cxn>
                <a:cxn ang="0">
                  <a:pos x="38" y="56"/>
                </a:cxn>
                <a:cxn ang="0">
                  <a:pos x="5" y="47"/>
                </a:cxn>
                <a:cxn ang="0">
                  <a:pos x="5" y="34"/>
                </a:cxn>
                <a:cxn ang="0">
                  <a:pos x="21" y="17"/>
                </a:cxn>
                <a:cxn ang="0">
                  <a:pos x="51" y="0"/>
                </a:cxn>
                <a:cxn ang="0">
                  <a:pos x="110" y="8"/>
                </a:cxn>
                <a:cxn ang="0">
                  <a:pos x="178" y="73"/>
                </a:cxn>
                <a:cxn ang="0">
                  <a:pos x="215" y="190"/>
                </a:cxn>
                <a:cxn ang="0">
                  <a:pos x="228" y="310"/>
                </a:cxn>
                <a:cxn ang="0">
                  <a:pos x="224" y="397"/>
                </a:cxn>
                <a:cxn ang="0">
                  <a:pos x="313" y="354"/>
                </a:cxn>
                <a:cxn ang="0">
                  <a:pos x="439" y="181"/>
                </a:cxn>
                <a:cxn ang="0">
                  <a:pos x="515" y="51"/>
                </a:cxn>
                <a:cxn ang="0">
                  <a:pos x="511" y="43"/>
                </a:cxn>
                <a:cxn ang="0">
                  <a:pos x="524" y="26"/>
                </a:cxn>
                <a:cxn ang="0">
                  <a:pos x="545" y="8"/>
                </a:cxn>
                <a:cxn ang="0">
                  <a:pos x="570" y="0"/>
                </a:cxn>
                <a:cxn ang="0">
                  <a:pos x="578" y="4"/>
                </a:cxn>
                <a:cxn ang="0">
                  <a:pos x="637" y="129"/>
                </a:cxn>
                <a:cxn ang="0">
                  <a:pos x="705" y="362"/>
                </a:cxn>
                <a:cxn ang="0">
                  <a:pos x="785" y="401"/>
                </a:cxn>
                <a:cxn ang="0">
                  <a:pos x="882" y="276"/>
                </a:cxn>
                <a:cxn ang="0">
                  <a:pos x="937" y="177"/>
                </a:cxn>
                <a:cxn ang="0">
                  <a:pos x="945" y="133"/>
                </a:cxn>
                <a:cxn ang="0">
                  <a:pos x="929" y="103"/>
                </a:cxn>
                <a:cxn ang="0">
                  <a:pos x="878" y="86"/>
                </a:cxn>
                <a:cxn ang="0">
                  <a:pos x="870" y="77"/>
                </a:cxn>
                <a:cxn ang="0">
                  <a:pos x="874" y="51"/>
                </a:cxn>
                <a:cxn ang="0">
                  <a:pos x="891" y="8"/>
                </a:cxn>
              </a:cxnLst>
              <a:rect l="0" t="0" r="r" b="b"/>
              <a:pathLst>
                <a:path w="988" h="591">
                  <a:moveTo>
                    <a:pt x="907" y="0"/>
                  </a:moveTo>
                  <a:lnTo>
                    <a:pt x="941" y="8"/>
                  </a:lnTo>
                  <a:lnTo>
                    <a:pt x="967" y="26"/>
                  </a:lnTo>
                  <a:lnTo>
                    <a:pt x="983" y="56"/>
                  </a:lnTo>
                  <a:lnTo>
                    <a:pt x="988" y="95"/>
                  </a:lnTo>
                  <a:lnTo>
                    <a:pt x="983" y="155"/>
                  </a:lnTo>
                  <a:lnTo>
                    <a:pt x="958" y="220"/>
                  </a:lnTo>
                  <a:lnTo>
                    <a:pt x="924" y="289"/>
                  </a:lnTo>
                  <a:lnTo>
                    <a:pt x="878" y="362"/>
                  </a:lnTo>
                  <a:lnTo>
                    <a:pt x="823" y="431"/>
                  </a:lnTo>
                  <a:lnTo>
                    <a:pt x="798" y="462"/>
                  </a:lnTo>
                  <a:lnTo>
                    <a:pt x="768" y="496"/>
                  </a:lnTo>
                  <a:lnTo>
                    <a:pt x="734" y="531"/>
                  </a:lnTo>
                  <a:lnTo>
                    <a:pt x="705" y="561"/>
                  </a:lnTo>
                  <a:lnTo>
                    <a:pt x="680" y="582"/>
                  </a:lnTo>
                  <a:lnTo>
                    <a:pt x="667" y="591"/>
                  </a:lnTo>
                  <a:lnTo>
                    <a:pt x="663" y="587"/>
                  </a:lnTo>
                  <a:lnTo>
                    <a:pt x="659" y="582"/>
                  </a:lnTo>
                  <a:lnTo>
                    <a:pt x="659" y="574"/>
                  </a:lnTo>
                  <a:lnTo>
                    <a:pt x="654" y="561"/>
                  </a:lnTo>
                  <a:lnTo>
                    <a:pt x="642" y="444"/>
                  </a:lnTo>
                  <a:lnTo>
                    <a:pt x="616" y="323"/>
                  </a:lnTo>
                  <a:lnTo>
                    <a:pt x="583" y="207"/>
                  </a:lnTo>
                  <a:lnTo>
                    <a:pt x="536" y="95"/>
                  </a:lnTo>
                  <a:lnTo>
                    <a:pt x="498" y="159"/>
                  </a:lnTo>
                  <a:lnTo>
                    <a:pt x="452" y="233"/>
                  </a:lnTo>
                  <a:lnTo>
                    <a:pt x="393" y="315"/>
                  </a:lnTo>
                  <a:lnTo>
                    <a:pt x="325" y="405"/>
                  </a:lnTo>
                  <a:lnTo>
                    <a:pt x="241" y="500"/>
                  </a:lnTo>
                  <a:lnTo>
                    <a:pt x="211" y="535"/>
                  </a:lnTo>
                  <a:lnTo>
                    <a:pt x="186" y="565"/>
                  </a:lnTo>
                  <a:lnTo>
                    <a:pt x="165" y="582"/>
                  </a:lnTo>
                  <a:lnTo>
                    <a:pt x="156" y="591"/>
                  </a:lnTo>
                  <a:lnTo>
                    <a:pt x="148" y="587"/>
                  </a:lnTo>
                  <a:lnTo>
                    <a:pt x="144" y="582"/>
                  </a:lnTo>
                  <a:lnTo>
                    <a:pt x="144" y="578"/>
                  </a:lnTo>
                  <a:lnTo>
                    <a:pt x="144" y="569"/>
                  </a:lnTo>
                  <a:lnTo>
                    <a:pt x="144" y="557"/>
                  </a:lnTo>
                  <a:lnTo>
                    <a:pt x="148" y="513"/>
                  </a:lnTo>
                  <a:lnTo>
                    <a:pt x="156" y="449"/>
                  </a:lnTo>
                  <a:lnTo>
                    <a:pt x="156" y="380"/>
                  </a:lnTo>
                  <a:lnTo>
                    <a:pt x="156" y="310"/>
                  </a:lnTo>
                  <a:lnTo>
                    <a:pt x="148" y="241"/>
                  </a:lnTo>
                  <a:lnTo>
                    <a:pt x="135" y="177"/>
                  </a:lnTo>
                  <a:lnTo>
                    <a:pt x="114" y="121"/>
                  </a:lnTo>
                  <a:lnTo>
                    <a:pt x="89" y="86"/>
                  </a:lnTo>
                  <a:lnTo>
                    <a:pt x="64" y="64"/>
                  </a:lnTo>
                  <a:lnTo>
                    <a:pt x="38" y="56"/>
                  </a:lnTo>
                  <a:lnTo>
                    <a:pt x="9" y="51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5" y="34"/>
                  </a:lnTo>
                  <a:lnTo>
                    <a:pt x="13" y="26"/>
                  </a:lnTo>
                  <a:lnTo>
                    <a:pt x="21" y="17"/>
                  </a:lnTo>
                  <a:lnTo>
                    <a:pt x="34" y="8"/>
                  </a:lnTo>
                  <a:lnTo>
                    <a:pt x="51" y="0"/>
                  </a:lnTo>
                  <a:lnTo>
                    <a:pt x="68" y="0"/>
                  </a:lnTo>
                  <a:lnTo>
                    <a:pt x="110" y="8"/>
                  </a:lnTo>
                  <a:lnTo>
                    <a:pt x="148" y="34"/>
                  </a:lnTo>
                  <a:lnTo>
                    <a:pt x="178" y="73"/>
                  </a:lnTo>
                  <a:lnTo>
                    <a:pt x="199" y="121"/>
                  </a:lnTo>
                  <a:lnTo>
                    <a:pt x="215" y="190"/>
                  </a:lnTo>
                  <a:lnTo>
                    <a:pt x="224" y="254"/>
                  </a:lnTo>
                  <a:lnTo>
                    <a:pt x="228" y="310"/>
                  </a:lnTo>
                  <a:lnTo>
                    <a:pt x="228" y="349"/>
                  </a:lnTo>
                  <a:lnTo>
                    <a:pt x="224" y="397"/>
                  </a:lnTo>
                  <a:lnTo>
                    <a:pt x="224" y="449"/>
                  </a:lnTo>
                  <a:lnTo>
                    <a:pt x="313" y="354"/>
                  </a:lnTo>
                  <a:lnTo>
                    <a:pt x="380" y="263"/>
                  </a:lnTo>
                  <a:lnTo>
                    <a:pt x="439" y="181"/>
                  </a:lnTo>
                  <a:lnTo>
                    <a:pt x="481" y="112"/>
                  </a:lnTo>
                  <a:lnTo>
                    <a:pt x="515" y="51"/>
                  </a:lnTo>
                  <a:lnTo>
                    <a:pt x="515" y="47"/>
                  </a:lnTo>
                  <a:lnTo>
                    <a:pt x="511" y="43"/>
                  </a:lnTo>
                  <a:lnTo>
                    <a:pt x="515" y="34"/>
                  </a:lnTo>
                  <a:lnTo>
                    <a:pt x="524" y="26"/>
                  </a:lnTo>
                  <a:lnTo>
                    <a:pt x="532" y="13"/>
                  </a:lnTo>
                  <a:lnTo>
                    <a:pt x="545" y="8"/>
                  </a:lnTo>
                  <a:lnTo>
                    <a:pt x="557" y="0"/>
                  </a:lnTo>
                  <a:lnTo>
                    <a:pt x="570" y="0"/>
                  </a:lnTo>
                  <a:lnTo>
                    <a:pt x="574" y="0"/>
                  </a:lnTo>
                  <a:lnTo>
                    <a:pt x="578" y="4"/>
                  </a:lnTo>
                  <a:lnTo>
                    <a:pt x="583" y="8"/>
                  </a:lnTo>
                  <a:lnTo>
                    <a:pt x="637" y="129"/>
                  </a:lnTo>
                  <a:lnTo>
                    <a:pt x="675" y="246"/>
                  </a:lnTo>
                  <a:lnTo>
                    <a:pt x="705" y="362"/>
                  </a:lnTo>
                  <a:lnTo>
                    <a:pt x="722" y="470"/>
                  </a:lnTo>
                  <a:lnTo>
                    <a:pt x="785" y="401"/>
                  </a:lnTo>
                  <a:lnTo>
                    <a:pt x="840" y="336"/>
                  </a:lnTo>
                  <a:lnTo>
                    <a:pt x="882" y="276"/>
                  </a:lnTo>
                  <a:lnTo>
                    <a:pt x="916" y="220"/>
                  </a:lnTo>
                  <a:lnTo>
                    <a:pt x="937" y="177"/>
                  </a:lnTo>
                  <a:lnTo>
                    <a:pt x="945" y="146"/>
                  </a:lnTo>
                  <a:lnTo>
                    <a:pt x="945" y="133"/>
                  </a:lnTo>
                  <a:lnTo>
                    <a:pt x="937" y="121"/>
                  </a:lnTo>
                  <a:lnTo>
                    <a:pt x="929" y="103"/>
                  </a:lnTo>
                  <a:lnTo>
                    <a:pt x="907" y="90"/>
                  </a:lnTo>
                  <a:lnTo>
                    <a:pt x="878" y="86"/>
                  </a:lnTo>
                  <a:lnTo>
                    <a:pt x="878" y="86"/>
                  </a:lnTo>
                  <a:lnTo>
                    <a:pt x="870" y="77"/>
                  </a:lnTo>
                  <a:lnTo>
                    <a:pt x="870" y="69"/>
                  </a:lnTo>
                  <a:lnTo>
                    <a:pt x="874" y="51"/>
                  </a:lnTo>
                  <a:lnTo>
                    <a:pt x="878" y="30"/>
                  </a:lnTo>
                  <a:lnTo>
                    <a:pt x="891" y="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0" y="2971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2. For z</a:t>
            </a:r>
            <a:r>
              <a:rPr lang="en-US" sz="3200" baseline="-25000" dirty="0" smtClean="0"/>
              <a:t>1</a:t>
            </a:r>
            <a:r>
              <a:rPr lang="en-US" sz="3200" dirty="0" smtClean="0"/>
              <a:t>, z</a:t>
            </a:r>
            <a:r>
              <a:rPr lang="en-US" sz="3200" baseline="-25000" dirty="0" smtClean="0"/>
              <a:t>2</a:t>
            </a:r>
            <a:r>
              <a:rPr lang="en-US" sz="3200" dirty="0" smtClean="0"/>
              <a:t>  </a:t>
            </a:r>
            <a:r>
              <a:rPr lang="en-US" sz="3200" dirty="0" smtClean="0">
                <a:sym typeface="Symbol"/>
              </a:rPr>
              <a:t></a:t>
            </a:r>
            <a:r>
              <a:rPr lang="en-US" sz="3200" dirty="0" smtClean="0"/>
              <a:t> C</a:t>
            </a:r>
            <a:r>
              <a:rPr lang="en-US" sz="3200" baseline="-25000" dirty="0" smtClean="0">
                <a:latin typeface="Monotype Corsiva" pitchFamily="66" charset="0"/>
              </a:rPr>
              <a:t>W</a:t>
            </a:r>
            <a:r>
              <a:rPr lang="en-US" sz="3200" dirty="0" smtClean="0"/>
              <a:t>   the parallel transport of </a:t>
            </a:r>
            <a:r>
              <a:rPr lang="en-US" sz="3200" dirty="0" smtClean="0">
                <a:sym typeface="Symbol"/>
              </a:rPr>
              <a:t></a:t>
            </a:r>
            <a:r>
              <a:rPr lang="en-US" sz="3200" baseline="-25000" dirty="0" smtClean="0">
                <a:latin typeface="Monotype Corsiva" pitchFamily="66" charset="0"/>
              </a:rPr>
              <a:t>W</a:t>
            </a:r>
            <a:r>
              <a:rPr lang="en-US" sz="3200" dirty="0" smtClean="0"/>
              <a:t> on any path </a:t>
            </a:r>
            <a:r>
              <a:rPr lang="en-US" sz="3200" dirty="0" smtClean="0">
                <a:sym typeface="Symbol"/>
              </a:rPr>
              <a:t> </a:t>
            </a:r>
            <a:r>
              <a:rPr lang="en-US" sz="3200" dirty="0" smtClean="0"/>
              <a:t> </a:t>
            </a:r>
            <a:r>
              <a:rPr lang="en-US" sz="3200" dirty="0" smtClean="0">
                <a:sym typeface="Symbol"/>
              </a:rPr>
              <a:t>  </a:t>
            </a:r>
            <a:r>
              <a:rPr lang="en-US" sz="3200" dirty="0" smtClean="0"/>
              <a:t>C  is </a:t>
            </a:r>
            <a:endParaRPr lang="en-US" sz="3200" dirty="0"/>
          </a:p>
        </p:txBody>
      </p:sp>
      <p:grpSp>
        <p:nvGrpSpPr>
          <p:cNvPr id="5143" name="Group 2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" y="4495800"/>
            <a:ext cx="8608985" cy="685800"/>
            <a:chOff x="344" y="2676"/>
            <a:chExt cx="27253" cy="2171"/>
          </a:xfrm>
        </p:grpSpPr>
        <p:sp>
          <p:nvSpPr>
            <p:cNvPr id="5145" name="Freeform 25"/>
            <p:cNvSpPr>
              <a:spLocks noEditPoints="1"/>
            </p:cNvSpPr>
            <p:nvPr/>
          </p:nvSpPr>
          <p:spPr bwMode="auto">
            <a:xfrm>
              <a:off x="344" y="2913"/>
              <a:ext cx="1144" cy="1106"/>
            </a:xfrm>
            <a:custGeom>
              <a:avLst/>
              <a:gdLst/>
              <a:ahLst/>
              <a:cxnLst>
                <a:cxn ang="0">
                  <a:pos x="597" y="51"/>
                </a:cxn>
                <a:cxn ang="0">
                  <a:pos x="564" y="59"/>
                </a:cxn>
                <a:cxn ang="0">
                  <a:pos x="547" y="84"/>
                </a:cxn>
                <a:cxn ang="0">
                  <a:pos x="539" y="110"/>
                </a:cxn>
                <a:cxn ang="0">
                  <a:pos x="655" y="557"/>
                </a:cxn>
                <a:cxn ang="0">
                  <a:pos x="813" y="523"/>
                </a:cxn>
                <a:cxn ang="0">
                  <a:pos x="937" y="414"/>
                </a:cxn>
                <a:cxn ang="0">
                  <a:pos x="987" y="262"/>
                </a:cxn>
                <a:cxn ang="0">
                  <a:pos x="979" y="135"/>
                </a:cxn>
                <a:cxn ang="0">
                  <a:pos x="863" y="59"/>
                </a:cxn>
                <a:cxn ang="0">
                  <a:pos x="622" y="51"/>
                </a:cxn>
                <a:cxn ang="0">
                  <a:pos x="829" y="0"/>
                </a:cxn>
                <a:cxn ang="0">
                  <a:pos x="1028" y="51"/>
                </a:cxn>
                <a:cxn ang="0">
                  <a:pos x="1128" y="169"/>
                </a:cxn>
                <a:cxn ang="0">
                  <a:pos x="1120" y="355"/>
                </a:cxn>
                <a:cxn ang="0">
                  <a:pos x="945" y="523"/>
                </a:cxn>
                <a:cxn ang="0">
                  <a:pos x="697" y="591"/>
                </a:cxn>
                <a:cxn ang="0">
                  <a:pos x="423" y="591"/>
                </a:cxn>
                <a:cxn ang="0">
                  <a:pos x="324" y="1013"/>
                </a:cxn>
                <a:cxn ang="0">
                  <a:pos x="324" y="1039"/>
                </a:cxn>
                <a:cxn ang="0">
                  <a:pos x="349" y="1055"/>
                </a:cxn>
                <a:cxn ang="0">
                  <a:pos x="398" y="1055"/>
                </a:cxn>
                <a:cxn ang="0">
                  <a:pos x="440" y="1055"/>
                </a:cxn>
                <a:cxn ang="0">
                  <a:pos x="465" y="1064"/>
                </a:cxn>
                <a:cxn ang="0">
                  <a:pos x="465" y="1089"/>
                </a:cxn>
                <a:cxn ang="0">
                  <a:pos x="448" y="1106"/>
                </a:cxn>
                <a:cxn ang="0">
                  <a:pos x="440" y="1106"/>
                </a:cxn>
                <a:cxn ang="0">
                  <a:pos x="332" y="1106"/>
                </a:cxn>
                <a:cxn ang="0">
                  <a:pos x="232" y="1098"/>
                </a:cxn>
                <a:cxn ang="0">
                  <a:pos x="91" y="1106"/>
                </a:cxn>
                <a:cxn ang="0">
                  <a:pos x="25" y="1106"/>
                </a:cxn>
                <a:cxn ang="0">
                  <a:pos x="9" y="1098"/>
                </a:cxn>
                <a:cxn ang="0">
                  <a:pos x="9" y="1072"/>
                </a:cxn>
                <a:cxn ang="0">
                  <a:pos x="17" y="1055"/>
                </a:cxn>
                <a:cxn ang="0">
                  <a:pos x="50" y="1055"/>
                </a:cxn>
                <a:cxn ang="0">
                  <a:pos x="166" y="1039"/>
                </a:cxn>
                <a:cxn ang="0">
                  <a:pos x="191" y="979"/>
                </a:cxn>
                <a:cxn ang="0">
                  <a:pos x="407" y="93"/>
                </a:cxn>
                <a:cxn ang="0">
                  <a:pos x="415" y="76"/>
                </a:cxn>
                <a:cxn ang="0">
                  <a:pos x="398" y="59"/>
                </a:cxn>
                <a:cxn ang="0">
                  <a:pos x="349" y="51"/>
                </a:cxn>
                <a:cxn ang="0">
                  <a:pos x="290" y="51"/>
                </a:cxn>
                <a:cxn ang="0">
                  <a:pos x="266" y="42"/>
                </a:cxn>
                <a:cxn ang="0">
                  <a:pos x="266" y="17"/>
                </a:cxn>
                <a:cxn ang="0">
                  <a:pos x="282" y="0"/>
                </a:cxn>
                <a:cxn ang="0">
                  <a:pos x="307" y="0"/>
                </a:cxn>
              </a:cxnLst>
              <a:rect l="0" t="0" r="r" b="b"/>
              <a:pathLst>
                <a:path w="1144" h="1106">
                  <a:moveTo>
                    <a:pt x="622" y="51"/>
                  </a:moveTo>
                  <a:lnTo>
                    <a:pt x="597" y="51"/>
                  </a:lnTo>
                  <a:lnTo>
                    <a:pt x="572" y="51"/>
                  </a:lnTo>
                  <a:lnTo>
                    <a:pt x="564" y="59"/>
                  </a:lnTo>
                  <a:lnTo>
                    <a:pt x="556" y="67"/>
                  </a:lnTo>
                  <a:lnTo>
                    <a:pt x="547" y="84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431" y="557"/>
                  </a:lnTo>
                  <a:lnTo>
                    <a:pt x="655" y="557"/>
                  </a:lnTo>
                  <a:lnTo>
                    <a:pt x="730" y="549"/>
                  </a:lnTo>
                  <a:lnTo>
                    <a:pt x="813" y="523"/>
                  </a:lnTo>
                  <a:lnTo>
                    <a:pt x="896" y="464"/>
                  </a:lnTo>
                  <a:lnTo>
                    <a:pt x="937" y="414"/>
                  </a:lnTo>
                  <a:lnTo>
                    <a:pt x="970" y="338"/>
                  </a:lnTo>
                  <a:lnTo>
                    <a:pt x="987" y="262"/>
                  </a:lnTo>
                  <a:lnTo>
                    <a:pt x="995" y="211"/>
                  </a:lnTo>
                  <a:lnTo>
                    <a:pt x="979" y="135"/>
                  </a:lnTo>
                  <a:lnTo>
                    <a:pt x="937" y="84"/>
                  </a:lnTo>
                  <a:lnTo>
                    <a:pt x="863" y="59"/>
                  </a:lnTo>
                  <a:lnTo>
                    <a:pt x="780" y="51"/>
                  </a:lnTo>
                  <a:lnTo>
                    <a:pt x="622" y="51"/>
                  </a:lnTo>
                  <a:close/>
                  <a:moveTo>
                    <a:pt x="307" y="0"/>
                  </a:moveTo>
                  <a:lnTo>
                    <a:pt x="829" y="0"/>
                  </a:lnTo>
                  <a:lnTo>
                    <a:pt x="937" y="17"/>
                  </a:lnTo>
                  <a:lnTo>
                    <a:pt x="1028" y="51"/>
                  </a:lnTo>
                  <a:lnTo>
                    <a:pt x="1086" y="110"/>
                  </a:lnTo>
                  <a:lnTo>
                    <a:pt x="1128" y="169"/>
                  </a:lnTo>
                  <a:lnTo>
                    <a:pt x="1144" y="245"/>
                  </a:lnTo>
                  <a:lnTo>
                    <a:pt x="1120" y="355"/>
                  </a:lnTo>
                  <a:lnTo>
                    <a:pt x="1045" y="447"/>
                  </a:lnTo>
                  <a:lnTo>
                    <a:pt x="945" y="523"/>
                  </a:lnTo>
                  <a:lnTo>
                    <a:pt x="829" y="574"/>
                  </a:lnTo>
                  <a:lnTo>
                    <a:pt x="697" y="591"/>
                  </a:lnTo>
                  <a:lnTo>
                    <a:pt x="423" y="591"/>
                  </a:lnTo>
                  <a:lnTo>
                    <a:pt x="423" y="591"/>
                  </a:lnTo>
                  <a:lnTo>
                    <a:pt x="324" y="996"/>
                  </a:lnTo>
                  <a:lnTo>
                    <a:pt x="324" y="1013"/>
                  </a:lnTo>
                  <a:lnTo>
                    <a:pt x="324" y="1030"/>
                  </a:lnTo>
                  <a:lnTo>
                    <a:pt x="324" y="1039"/>
                  </a:lnTo>
                  <a:lnTo>
                    <a:pt x="332" y="1047"/>
                  </a:lnTo>
                  <a:lnTo>
                    <a:pt x="349" y="1055"/>
                  </a:lnTo>
                  <a:lnTo>
                    <a:pt x="373" y="1055"/>
                  </a:lnTo>
                  <a:lnTo>
                    <a:pt x="398" y="1055"/>
                  </a:lnTo>
                  <a:lnTo>
                    <a:pt x="423" y="1055"/>
                  </a:lnTo>
                  <a:lnTo>
                    <a:pt x="440" y="1055"/>
                  </a:lnTo>
                  <a:lnTo>
                    <a:pt x="456" y="1055"/>
                  </a:lnTo>
                  <a:lnTo>
                    <a:pt x="465" y="1064"/>
                  </a:lnTo>
                  <a:lnTo>
                    <a:pt x="465" y="1072"/>
                  </a:lnTo>
                  <a:lnTo>
                    <a:pt x="465" y="1089"/>
                  </a:lnTo>
                  <a:lnTo>
                    <a:pt x="456" y="1098"/>
                  </a:lnTo>
                  <a:lnTo>
                    <a:pt x="448" y="1106"/>
                  </a:lnTo>
                  <a:lnTo>
                    <a:pt x="440" y="1106"/>
                  </a:lnTo>
                  <a:lnTo>
                    <a:pt x="440" y="1106"/>
                  </a:lnTo>
                  <a:lnTo>
                    <a:pt x="382" y="1106"/>
                  </a:lnTo>
                  <a:lnTo>
                    <a:pt x="332" y="1106"/>
                  </a:lnTo>
                  <a:lnTo>
                    <a:pt x="282" y="1106"/>
                  </a:lnTo>
                  <a:lnTo>
                    <a:pt x="232" y="1098"/>
                  </a:lnTo>
                  <a:lnTo>
                    <a:pt x="166" y="1106"/>
                  </a:lnTo>
                  <a:lnTo>
                    <a:pt x="91" y="1106"/>
                  </a:lnTo>
                  <a:lnTo>
                    <a:pt x="25" y="1106"/>
                  </a:lnTo>
                  <a:lnTo>
                    <a:pt x="25" y="1106"/>
                  </a:lnTo>
                  <a:lnTo>
                    <a:pt x="17" y="1106"/>
                  </a:lnTo>
                  <a:lnTo>
                    <a:pt x="9" y="1098"/>
                  </a:lnTo>
                  <a:lnTo>
                    <a:pt x="0" y="1089"/>
                  </a:lnTo>
                  <a:lnTo>
                    <a:pt x="9" y="1072"/>
                  </a:lnTo>
                  <a:lnTo>
                    <a:pt x="9" y="1064"/>
                  </a:lnTo>
                  <a:lnTo>
                    <a:pt x="17" y="1055"/>
                  </a:lnTo>
                  <a:lnTo>
                    <a:pt x="33" y="1055"/>
                  </a:lnTo>
                  <a:lnTo>
                    <a:pt x="50" y="1055"/>
                  </a:lnTo>
                  <a:lnTo>
                    <a:pt x="125" y="1055"/>
                  </a:lnTo>
                  <a:lnTo>
                    <a:pt x="166" y="1039"/>
                  </a:lnTo>
                  <a:lnTo>
                    <a:pt x="183" y="1022"/>
                  </a:lnTo>
                  <a:lnTo>
                    <a:pt x="191" y="979"/>
                  </a:lnTo>
                  <a:lnTo>
                    <a:pt x="407" y="110"/>
                  </a:lnTo>
                  <a:lnTo>
                    <a:pt x="407" y="93"/>
                  </a:lnTo>
                  <a:lnTo>
                    <a:pt x="415" y="84"/>
                  </a:lnTo>
                  <a:lnTo>
                    <a:pt x="415" y="76"/>
                  </a:lnTo>
                  <a:lnTo>
                    <a:pt x="407" y="67"/>
                  </a:lnTo>
                  <a:lnTo>
                    <a:pt x="398" y="59"/>
                  </a:lnTo>
                  <a:lnTo>
                    <a:pt x="382" y="51"/>
                  </a:lnTo>
                  <a:lnTo>
                    <a:pt x="349" y="51"/>
                  </a:lnTo>
                  <a:lnTo>
                    <a:pt x="307" y="51"/>
                  </a:lnTo>
                  <a:lnTo>
                    <a:pt x="290" y="51"/>
                  </a:lnTo>
                  <a:lnTo>
                    <a:pt x="274" y="51"/>
                  </a:lnTo>
                  <a:lnTo>
                    <a:pt x="266" y="42"/>
                  </a:lnTo>
                  <a:lnTo>
                    <a:pt x="266" y="34"/>
                  </a:lnTo>
                  <a:lnTo>
                    <a:pt x="266" y="17"/>
                  </a:lnTo>
                  <a:lnTo>
                    <a:pt x="274" y="8"/>
                  </a:lnTo>
                  <a:lnTo>
                    <a:pt x="282" y="0"/>
                  </a:lnTo>
                  <a:lnTo>
                    <a:pt x="290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 noEditPoints="1"/>
            </p:cNvSpPr>
            <p:nvPr/>
          </p:nvSpPr>
          <p:spPr bwMode="auto">
            <a:xfrm>
              <a:off x="1845" y="3293"/>
              <a:ext cx="613" cy="743"/>
            </a:xfrm>
            <a:custGeom>
              <a:avLst/>
              <a:gdLst/>
              <a:ahLst/>
              <a:cxnLst>
                <a:cxn ang="0">
                  <a:pos x="332" y="34"/>
                </a:cxn>
                <a:cxn ang="0">
                  <a:pos x="298" y="42"/>
                </a:cxn>
                <a:cxn ang="0">
                  <a:pos x="257" y="59"/>
                </a:cxn>
                <a:cxn ang="0">
                  <a:pos x="216" y="84"/>
                </a:cxn>
                <a:cxn ang="0">
                  <a:pos x="174" y="135"/>
                </a:cxn>
                <a:cxn ang="0">
                  <a:pos x="149" y="211"/>
                </a:cxn>
                <a:cxn ang="0">
                  <a:pos x="133" y="321"/>
                </a:cxn>
                <a:cxn ang="0">
                  <a:pos x="514" y="321"/>
                </a:cxn>
                <a:cxn ang="0">
                  <a:pos x="506" y="279"/>
                </a:cxn>
                <a:cxn ang="0">
                  <a:pos x="506" y="219"/>
                </a:cxn>
                <a:cxn ang="0">
                  <a:pos x="481" y="152"/>
                </a:cxn>
                <a:cxn ang="0">
                  <a:pos x="448" y="93"/>
                </a:cxn>
                <a:cxn ang="0">
                  <a:pos x="406" y="51"/>
                </a:cxn>
                <a:cxn ang="0">
                  <a:pos x="332" y="34"/>
                </a:cxn>
                <a:cxn ang="0">
                  <a:pos x="332" y="0"/>
                </a:cxn>
                <a:cxn ang="0">
                  <a:pos x="439" y="17"/>
                </a:cxn>
                <a:cxn ang="0">
                  <a:pos x="522" y="67"/>
                </a:cxn>
                <a:cxn ang="0">
                  <a:pos x="572" y="135"/>
                </a:cxn>
                <a:cxn ang="0">
                  <a:pos x="605" y="228"/>
                </a:cxn>
                <a:cxn ang="0">
                  <a:pos x="613" y="321"/>
                </a:cxn>
                <a:cxn ang="0">
                  <a:pos x="613" y="338"/>
                </a:cxn>
                <a:cxn ang="0">
                  <a:pos x="613" y="346"/>
                </a:cxn>
                <a:cxn ang="0">
                  <a:pos x="597" y="355"/>
                </a:cxn>
                <a:cxn ang="0">
                  <a:pos x="580" y="355"/>
                </a:cxn>
                <a:cxn ang="0">
                  <a:pos x="133" y="355"/>
                </a:cxn>
                <a:cxn ang="0">
                  <a:pos x="133" y="355"/>
                </a:cxn>
                <a:cxn ang="0">
                  <a:pos x="133" y="422"/>
                </a:cxn>
                <a:cxn ang="0">
                  <a:pos x="149" y="507"/>
                </a:cxn>
                <a:cxn ang="0">
                  <a:pos x="182" y="599"/>
                </a:cxn>
                <a:cxn ang="0">
                  <a:pos x="224" y="650"/>
                </a:cxn>
                <a:cxn ang="0">
                  <a:pos x="290" y="692"/>
                </a:cxn>
                <a:cxn ang="0">
                  <a:pos x="365" y="701"/>
                </a:cxn>
                <a:cxn ang="0">
                  <a:pos x="381" y="701"/>
                </a:cxn>
                <a:cxn ang="0">
                  <a:pos x="431" y="692"/>
                </a:cxn>
                <a:cxn ang="0">
                  <a:pos x="481" y="667"/>
                </a:cxn>
                <a:cxn ang="0">
                  <a:pos x="531" y="616"/>
                </a:cxn>
                <a:cxn ang="0">
                  <a:pos x="580" y="540"/>
                </a:cxn>
                <a:cxn ang="0">
                  <a:pos x="580" y="523"/>
                </a:cxn>
                <a:cxn ang="0">
                  <a:pos x="589" y="515"/>
                </a:cxn>
                <a:cxn ang="0">
                  <a:pos x="597" y="515"/>
                </a:cxn>
                <a:cxn ang="0">
                  <a:pos x="605" y="515"/>
                </a:cxn>
                <a:cxn ang="0">
                  <a:pos x="613" y="515"/>
                </a:cxn>
                <a:cxn ang="0">
                  <a:pos x="613" y="523"/>
                </a:cxn>
                <a:cxn ang="0">
                  <a:pos x="613" y="532"/>
                </a:cxn>
                <a:cxn ang="0">
                  <a:pos x="613" y="557"/>
                </a:cxn>
                <a:cxn ang="0">
                  <a:pos x="589" y="599"/>
                </a:cxn>
                <a:cxn ang="0">
                  <a:pos x="555" y="650"/>
                </a:cxn>
                <a:cxn ang="0">
                  <a:pos x="506" y="692"/>
                </a:cxn>
                <a:cxn ang="0">
                  <a:pos x="439" y="735"/>
                </a:cxn>
                <a:cxn ang="0">
                  <a:pos x="348" y="743"/>
                </a:cxn>
                <a:cxn ang="0">
                  <a:pos x="249" y="726"/>
                </a:cxn>
                <a:cxn ang="0">
                  <a:pos x="149" y="675"/>
                </a:cxn>
                <a:cxn ang="0">
                  <a:pos x="75" y="591"/>
                </a:cxn>
                <a:cxn ang="0">
                  <a:pos x="17" y="490"/>
                </a:cxn>
                <a:cxn ang="0">
                  <a:pos x="0" y="371"/>
                </a:cxn>
                <a:cxn ang="0">
                  <a:pos x="17" y="253"/>
                </a:cxn>
                <a:cxn ang="0">
                  <a:pos x="66" y="152"/>
                </a:cxn>
                <a:cxn ang="0">
                  <a:pos x="133" y="76"/>
                </a:cxn>
                <a:cxn ang="0">
                  <a:pos x="224" y="17"/>
                </a:cxn>
                <a:cxn ang="0">
                  <a:pos x="332" y="0"/>
                </a:cxn>
              </a:cxnLst>
              <a:rect l="0" t="0" r="r" b="b"/>
              <a:pathLst>
                <a:path w="613" h="743">
                  <a:moveTo>
                    <a:pt x="332" y="34"/>
                  </a:moveTo>
                  <a:lnTo>
                    <a:pt x="298" y="42"/>
                  </a:lnTo>
                  <a:lnTo>
                    <a:pt x="257" y="59"/>
                  </a:lnTo>
                  <a:lnTo>
                    <a:pt x="216" y="84"/>
                  </a:lnTo>
                  <a:lnTo>
                    <a:pt x="174" y="135"/>
                  </a:lnTo>
                  <a:lnTo>
                    <a:pt x="149" y="211"/>
                  </a:lnTo>
                  <a:lnTo>
                    <a:pt x="133" y="321"/>
                  </a:lnTo>
                  <a:lnTo>
                    <a:pt x="514" y="321"/>
                  </a:lnTo>
                  <a:lnTo>
                    <a:pt x="506" y="279"/>
                  </a:lnTo>
                  <a:lnTo>
                    <a:pt x="506" y="219"/>
                  </a:lnTo>
                  <a:lnTo>
                    <a:pt x="481" y="152"/>
                  </a:lnTo>
                  <a:lnTo>
                    <a:pt x="448" y="93"/>
                  </a:lnTo>
                  <a:lnTo>
                    <a:pt x="406" y="51"/>
                  </a:lnTo>
                  <a:lnTo>
                    <a:pt x="332" y="34"/>
                  </a:lnTo>
                  <a:close/>
                  <a:moveTo>
                    <a:pt x="332" y="0"/>
                  </a:moveTo>
                  <a:lnTo>
                    <a:pt x="439" y="17"/>
                  </a:lnTo>
                  <a:lnTo>
                    <a:pt x="522" y="67"/>
                  </a:lnTo>
                  <a:lnTo>
                    <a:pt x="572" y="135"/>
                  </a:lnTo>
                  <a:lnTo>
                    <a:pt x="605" y="228"/>
                  </a:lnTo>
                  <a:lnTo>
                    <a:pt x="613" y="321"/>
                  </a:lnTo>
                  <a:lnTo>
                    <a:pt x="613" y="338"/>
                  </a:lnTo>
                  <a:lnTo>
                    <a:pt x="613" y="346"/>
                  </a:lnTo>
                  <a:lnTo>
                    <a:pt x="597" y="355"/>
                  </a:lnTo>
                  <a:lnTo>
                    <a:pt x="580" y="355"/>
                  </a:lnTo>
                  <a:lnTo>
                    <a:pt x="133" y="355"/>
                  </a:lnTo>
                  <a:lnTo>
                    <a:pt x="133" y="355"/>
                  </a:lnTo>
                  <a:lnTo>
                    <a:pt x="133" y="422"/>
                  </a:lnTo>
                  <a:lnTo>
                    <a:pt x="149" y="507"/>
                  </a:lnTo>
                  <a:lnTo>
                    <a:pt x="182" y="599"/>
                  </a:lnTo>
                  <a:lnTo>
                    <a:pt x="224" y="650"/>
                  </a:lnTo>
                  <a:lnTo>
                    <a:pt x="290" y="692"/>
                  </a:lnTo>
                  <a:lnTo>
                    <a:pt x="365" y="701"/>
                  </a:lnTo>
                  <a:lnTo>
                    <a:pt x="381" y="701"/>
                  </a:lnTo>
                  <a:lnTo>
                    <a:pt x="431" y="692"/>
                  </a:lnTo>
                  <a:lnTo>
                    <a:pt x="481" y="667"/>
                  </a:lnTo>
                  <a:lnTo>
                    <a:pt x="531" y="616"/>
                  </a:lnTo>
                  <a:lnTo>
                    <a:pt x="580" y="540"/>
                  </a:lnTo>
                  <a:lnTo>
                    <a:pt x="580" y="523"/>
                  </a:lnTo>
                  <a:lnTo>
                    <a:pt x="589" y="515"/>
                  </a:lnTo>
                  <a:lnTo>
                    <a:pt x="597" y="515"/>
                  </a:lnTo>
                  <a:lnTo>
                    <a:pt x="605" y="515"/>
                  </a:lnTo>
                  <a:lnTo>
                    <a:pt x="613" y="515"/>
                  </a:lnTo>
                  <a:lnTo>
                    <a:pt x="613" y="523"/>
                  </a:lnTo>
                  <a:lnTo>
                    <a:pt x="613" y="532"/>
                  </a:lnTo>
                  <a:lnTo>
                    <a:pt x="613" y="557"/>
                  </a:lnTo>
                  <a:lnTo>
                    <a:pt x="589" y="599"/>
                  </a:lnTo>
                  <a:lnTo>
                    <a:pt x="555" y="650"/>
                  </a:lnTo>
                  <a:lnTo>
                    <a:pt x="506" y="692"/>
                  </a:lnTo>
                  <a:lnTo>
                    <a:pt x="439" y="735"/>
                  </a:lnTo>
                  <a:lnTo>
                    <a:pt x="348" y="743"/>
                  </a:lnTo>
                  <a:lnTo>
                    <a:pt x="249" y="726"/>
                  </a:lnTo>
                  <a:lnTo>
                    <a:pt x="149" y="675"/>
                  </a:lnTo>
                  <a:lnTo>
                    <a:pt x="75" y="591"/>
                  </a:lnTo>
                  <a:lnTo>
                    <a:pt x="17" y="490"/>
                  </a:lnTo>
                  <a:lnTo>
                    <a:pt x="0" y="371"/>
                  </a:lnTo>
                  <a:lnTo>
                    <a:pt x="17" y="253"/>
                  </a:lnTo>
                  <a:lnTo>
                    <a:pt x="66" y="152"/>
                  </a:lnTo>
                  <a:lnTo>
                    <a:pt x="133" y="76"/>
                  </a:lnTo>
                  <a:lnTo>
                    <a:pt x="224" y="17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2533" y="3318"/>
              <a:ext cx="804" cy="701"/>
            </a:xfrm>
            <a:custGeom>
              <a:avLst/>
              <a:gdLst/>
              <a:ahLst/>
              <a:cxnLst>
                <a:cxn ang="0">
                  <a:pos x="58" y="9"/>
                </a:cxn>
                <a:cxn ang="0">
                  <a:pos x="158" y="9"/>
                </a:cxn>
                <a:cxn ang="0">
                  <a:pos x="274" y="9"/>
                </a:cxn>
                <a:cxn ang="0">
                  <a:pos x="332" y="51"/>
                </a:cxn>
                <a:cxn ang="0">
                  <a:pos x="290" y="68"/>
                </a:cxn>
                <a:cxn ang="0">
                  <a:pos x="274" y="93"/>
                </a:cxn>
                <a:cxn ang="0">
                  <a:pos x="274" y="110"/>
                </a:cxn>
                <a:cxn ang="0">
                  <a:pos x="290" y="127"/>
                </a:cxn>
                <a:cxn ang="0">
                  <a:pos x="514" y="161"/>
                </a:cxn>
                <a:cxn ang="0">
                  <a:pos x="531" y="127"/>
                </a:cxn>
                <a:cxn ang="0">
                  <a:pos x="531" y="85"/>
                </a:cxn>
                <a:cxn ang="0">
                  <a:pos x="506" y="59"/>
                </a:cxn>
                <a:cxn ang="0">
                  <a:pos x="489" y="0"/>
                </a:cxn>
                <a:cxn ang="0">
                  <a:pos x="589" y="9"/>
                </a:cxn>
                <a:cxn ang="0">
                  <a:pos x="680" y="9"/>
                </a:cxn>
                <a:cxn ang="0">
                  <a:pos x="771" y="0"/>
                </a:cxn>
                <a:cxn ang="0">
                  <a:pos x="697" y="59"/>
                </a:cxn>
                <a:cxn ang="0">
                  <a:pos x="580" y="135"/>
                </a:cxn>
                <a:cxn ang="0">
                  <a:pos x="489" y="254"/>
                </a:cxn>
                <a:cxn ang="0">
                  <a:pos x="440" y="321"/>
                </a:cxn>
                <a:cxn ang="0">
                  <a:pos x="440" y="321"/>
                </a:cxn>
                <a:cxn ang="0">
                  <a:pos x="688" y="634"/>
                </a:cxn>
                <a:cxn ang="0">
                  <a:pos x="804" y="650"/>
                </a:cxn>
                <a:cxn ang="0">
                  <a:pos x="721" y="701"/>
                </a:cxn>
                <a:cxn ang="0">
                  <a:pos x="597" y="693"/>
                </a:cxn>
                <a:cxn ang="0">
                  <a:pos x="473" y="701"/>
                </a:cxn>
                <a:cxn ang="0">
                  <a:pos x="498" y="650"/>
                </a:cxn>
                <a:cxn ang="0">
                  <a:pos x="522" y="634"/>
                </a:cxn>
                <a:cxn ang="0">
                  <a:pos x="531" y="608"/>
                </a:cxn>
                <a:cxn ang="0">
                  <a:pos x="522" y="583"/>
                </a:cxn>
                <a:cxn ang="0">
                  <a:pos x="498" y="558"/>
                </a:cxn>
                <a:cxn ang="0">
                  <a:pos x="315" y="473"/>
                </a:cxn>
                <a:cxn ang="0">
                  <a:pos x="241" y="574"/>
                </a:cxn>
                <a:cxn ang="0">
                  <a:pos x="241" y="617"/>
                </a:cxn>
                <a:cxn ang="0">
                  <a:pos x="257" y="642"/>
                </a:cxn>
                <a:cxn ang="0">
                  <a:pos x="282" y="701"/>
                </a:cxn>
                <a:cxn ang="0">
                  <a:pos x="124" y="693"/>
                </a:cxn>
                <a:cxn ang="0">
                  <a:pos x="42" y="701"/>
                </a:cxn>
                <a:cxn ang="0">
                  <a:pos x="0" y="650"/>
                </a:cxn>
                <a:cxn ang="0">
                  <a:pos x="83" y="634"/>
                </a:cxn>
                <a:cxn ang="0">
                  <a:pos x="199" y="549"/>
                </a:cxn>
                <a:cxn ang="0">
                  <a:pos x="191" y="152"/>
                </a:cxn>
                <a:cxn ang="0">
                  <a:pos x="116" y="68"/>
                </a:cxn>
                <a:cxn ang="0">
                  <a:pos x="8" y="51"/>
                </a:cxn>
              </a:cxnLst>
              <a:rect l="0" t="0" r="r" b="b"/>
              <a:pathLst>
                <a:path w="804" h="701">
                  <a:moveTo>
                    <a:pt x="8" y="0"/>
                  </a:moveTo>
                  <a:lnTo>
                    <a:pt x="58" y="9"/>
                  </a:lnTo>
                  <a:lnTo>
                    <a:pt x="116" y="9"/>
                  </a:lnTo>
                  <a:lnTo>
                    <a:pt x="158" y="9"/>
                  </a:lnTo>
                  <a:lnTo>
                    <a:pt x="207" y="9"/>
                  </a:lnTo>
                  <a:lnTo>
                    <a:pt x="274" y="9"/>
                  </a:lnTo>
                  <a:lnTo>
                    <a:pt x="332" y="0"/>
                  </a:lnTo>
                  <a:lnTo>
                    <a:pt x="332" y="51"/>
                  </a:lnTo>
                  <a:lnTo>
                    <a:pt x="307" y="59"/>
                  </a:lnTo>
                  <a:lnTo>
                    <a:pt x="290" y="68"/>
                  </a:lnTo>
                  <a:lnTo>
                    <a:pt x="274" y="76"/>
                  </a:lnTo>
                  <a:lnTo>
                    <a:pt x="274" y="93"/>
                  </a:lnTo>
                  <a:lnTo>
                    <a:pt x="274" y="102"/>
                  </a:lnTo>
                  <a:lnTo>
                    <a:pt x="274" y="110"/>
                  </a:lnTo>
                  <a:lnTo>
                    <a:pt x="282" y="110"/>
                  </a:lnTo>
                  <a:lnTo>
                    <a:pt x="290" y="127"/>
                  </a:lnTo>
                  <a:lnTo>
                    <a:pt x="415" y="287"/>
                  </a:lnTo>
                  <a:lnTo>
                    <a:pt x="514" y="161"/>
                  </a:lnTo>
                  <a:lnTo>
                    <a:pt x="522" y="144"/>
                  </a:lnTo>
                  <a:lnTo>
                    <a:pt x="531" y="127"/>
                  </a:lnTo>
                  <a:lnTo>
                    <a:pt x="531" y="102"/>
                  </a:lnTo>
                  <a:lnTo>
                    <a:pt x="531" y="85"/>
                  </a:lnTo>
                  <a:lnTo>
                    <a:pt x="522" y="68"/>
                  </a:lnTo>
                  <a:lnTo>
                    <a:pt x="506" y="59"/>
                  </a:lnTo>
                  <a:lnTo>
                    <a:pt x="489" y="51"/>
                  </a:lnTo>
                  <a:lnTo>
                    <a:pt x="489" y="0"/>
                  </a:lnTo>
                  <a:lnTo>
                    <a:pt x="522" y="9"/>
                  </a:lnTo>
                  <a:lnTo>
                    <a:pt x="589" y="9"/>
                  </a:lnTo>
                  <a:lnTo>
                    <a:pt x="638" y="9"/>
                  </a:lnTo>
                  <a:lnTo>
                    <a:pt x="680" y="9"/>
                  </a:lnTo>
                  <a:lnTo>
                    <a:pt x="730" y="9"/>
                  </a:lnTo>
                  <a:lnTo>
                    <a:pt x="771" y="0"/>
                  </a:lnTo>
                  <a:lnTo>
                    <a:pt x="771" y="51"/>
                  </a:lnTo>
                  <a:lnTo>
                    <a:pt x="697" y="59"/>
                  </a:lnTo>
                  <a:lnTo>
                    <a:pt x="638" y="93"/>
                  </a:lnTo>
                  <a:lnTo>
                    <a:pt x="580" y="135"/>
                  </a:lnTo>
                  <a:lnTo>
                    <a:pt x="539" y="186"/>
                  </a:lnTo>
                  <a:lnTo>
                    <a:pt x="489" y="254"/>
                  </a:lnTo>
                  <a:lnTo>
                    <a:pt x="440" y="321"/>
                  </a:lnTo>
                  <a:lnTo>
                    <a:pt x="440" y="321"/>
                  </a:lnTo>
                  <a:lnTo>
                    <a:pt x="440" y="321"/>
                  </a:lnTo>
                  <a:lnTo>
                    <a:pt x="440" y="321"/>
                  </a:lnTo>
                  <a:lnTo>
                    <a:pt x="647" y="600"/>
                  </a:lnTo>
                  <a:lnTo>
                    <a:pt x="688" y="634"/>
                  </a:lnTo>
                  <a:lnTo>
                    <a:pt x="730" y="650"/>
                  </a:lnTo>
                  <a:lnTo>
                    <a:pt x="804" y="650"/>
                  </a:lnTo>
                  <a:lnTo>
                    <a:pt x="804" y="701"/>
                  </a:lnTo>
                  <a:lnTo>
                    <a:pt x="721" y="701"/>
                  </a:lnTo>
                  <a:lnTo>
                    <a:pt x="647" y="693"/>
                  </a:lnTo>
                  <a:lnTo>
                    <a:pt x="597" y="693"/>
                  </a:lnTo>
                  <a:lnTo>
                    <a:pt x="531" y="701"/>
                  </a:lnTo>
                  <a:lnTo>
                    <a:pt x="473" y="701"/>
                  </a:lnTo>
                  <a:lnTo>
                    <a:pt x="473" y="650"/>
                  </a:lnTo>
                  <a:lnTo>
                    <a:pt x="498" y="650"/>
                  </a:lnTo>
                  <a:lnTo>
                    <a:pt x="514" y="642"/>
                  </a:lnTo>
                  <a:lnTo>
                    <a:pt x="522" y="634"/>
                  </a:lnTo>
                  <a:lnTo>
                    <a:pt x="531" y="617"/>
                  </a:lnTo>
                  <a:lnTo>
                    <a:pt x="531" y="608"/>
                  </a:lnTo>
                  <a:lnTo>
                    <a:pt x="531" y="600"/>
                  </a:lnTo>
                  <a:lnTo>
                    <a:pt x="522" y="583"/>
                  </a:lnTo>
                  <a:lnTo>
                    <a:pt x="506" y="574"/>
                  </a:lnTo>
                  <a:lnTo>
                    <a:pt x="498" y="558"/>
                  </a:lnTo>
                  <a:lnTo>
                    <a:pt x="381" y="397"/>
                  </a:lnTo>
                  <a:lnTo>
                    <a:pt x="315" y="473"/>
                  </a:lnTo>
                  <a:lnTo>
                    <a:pt x="274" y="532"/>
                  </a:lnTo>
                  <a:lnTo>
                    <a:pt x="241" y="574"/>
                  </a:lnTo>
                  <a:lnTo>
                    <a:pt x="232" y="600"/>
                  </a:lnTo>
                  <a:lnTo>
                    <a:pt x="241" y="617"/>
                  </a:lnTo>
                  <a:lnTo>
                    <a:pt x="249" y="634"/>
                  </a:lnTo>
                  <a:lnTo>
                    <a:pt x="257" y="642"/>
                  </a:lnTo>
                  <a:lnTo>
                    <a:pt x="282" y="650"/>
                  </a:lnTo>
                  <a:lnTo>
                    <a:pt x="282" y="701"/>
                  </a:lnTo>
                  <a:lnTo>
                    <a:pt x="207" y="701"/>
                  </a:lnTo>
                  <a:lnTo>
                    <a:pt x="124" y="693"/>
                  </a:lnTo>
                  <a:lnTo>
                    <a:pt x="83" y="693"/>
                  </a:lnTo>
                  <a:lnTo>
                    <a:pt x="42" y="701"/>
                  </a:lnTo>
                  <a:lnTo>
                    <a:pt x="0" y="701"/>
                  </a:lnTo>
                  <a:lnTo>
                    <a:pt x="0" y="650"/>
                  </a:lnTo>
                  <a:lnTo>
                    <a:pt x="33" y="650"/>
                  </a:lnTo>
                  <a:lnTo>
                    <a:pt x="83" y="634"/>
                  </a:lnTo>
                  <a:lnTo>
                    <a:pt x="141" y="608"/>
                  </a:lnTo>
                  <a:lnTo>
                    <a:pt x="199" y="549"/>
                  </a:lnTo>
                  <a:lnTo>
                    <a:pt x="348" y="363"/>
                  </a:lnTo>
                  <a:lnTo>
                    <a:pt x="191" y="152"/>
                  </a:lnTo>
                  <a:lnTo>
                    <a:pt x="149" y="93"/>
                  </a:lnTo>
                  <a:lnTo>
                    <a:pt x="116" y="68"/>
                  </a:lnTo>
                  <a:lnTo>
                    <a:pt x="75" y="59"/>
                  </a:lnTo>
                  <a:lnTo>
                    <a:pt x="8" y="5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8" name="Freeform 28"/>
            <p:cNvSpPr>
              <a:spLocks noEditPoints="1"/>
            </p:cNvSpPr>
            <p:nvPr/>
          </p:nvSpPr>
          <p:spPr bwMode="auto">
            <a:xfrm>
              <a:off x="3404" y="3301"/>
              <a:ext cx="779" cy="1031"/>
            </a:xfrm>
            <a:custGeom>
              <a:avLst/>
              <a:gdLst/>
              <a:ahLst/>
              <a:cxnLst>
                <a:cxn ang="0">
                  <a:pos x="356" y="59"/>
                </a:cxn>
                <a:cxn ang="0">
                  <a:pos x="232" y="169"/>
                </a:cxn>
                <a:cxn ang="0">
                  <a:pos x="232" y="532"/>
                </a:cxn>
                <a:cxn ang="0">
                  <a:pos x="232" y="558"/>
                </a:cxn>
                <a:cxn ang="0">
                  <a:pos x="240" y="583"/>
                </a:cxn>
                <a:cxn ang="0">
                  <a:pos x="298" y="659"/>
                </a:cxn>
                <a:cxn ang="0">
                  <a:pos x="422" y="701"/>
                </a:cxn>
                <a:cxn ang="0">
                  <a:pos x="580" y="608"/>
                </a:cxn>
                <a:cxn ang="0">
                  <a:pos x="646" y="372"/>
                </a:cxn>
                <a:cxn ang="0">
                  <a:pos x="588" y="135"/>
                </a:cxn>
                <a:cxn ang="0">
                  <a:pos x="439" y="43"/>
                </a:cxn>
                <a:cxn ang="0">
                  <a:pos x="555" y="17"/>
                </a:cxn>
                <a:cxn ang="0">
                  <a:pos x="713" y="152"/>
                </a:cxn>
                <a:cxn ang="0">
                  <a:pos x="779" y="372"/>
                </a:cxn>
                <a:cxn ang="0">
                  <a:pos x="713" y="591"/>
                </a:cxn>
                <a:cxn ang="0">
                  <a:pos x="539" y="718"/>
                </a:cxn>
                <a:cxn ang="0">
                  <a:pos x="348" y="718"/>
                </a:cxn>
                <a:cxn ang="0">
                  <a:pos x="248" y="651"/>
                </a:cxn>
                <a:cxn ang="0">
                  <a:pos x="232" y="912"/>
                </a:cxn>
                <a:cxn ang="0">
                  <a:pos x="240" y="963"/>
                </a:cxn>
                <a:cxn ang="0">
                  <a:pos x="273" y="980"/>
                </a:cxn>
                <a:cxn ang="0">
                  <a:pos x="356" y="980"/>
                </a:cxn>
                <a:cxn ang="0">
                  <a:pos x="290" y="1031"/>
                </a:cxn>
                <a:cxn ang="0">
                  <a:pos x="174" y="1022"/>
                </a:cxn>
                <a:cxn ang="0">
                  <a:pos x="58" y="1031"/>
                </a:cxn>
                <a:cxn ang="0">
                  <a:pos x="0" y="980"/>
                </a:cxn>
                <a:cxn ang="0">
                  <a:pos x="74" y="980"/>
                </a:cxn>
                <a:cxn ang="0">
                  <a:pos x="107" y="963"/>
                </a:cxn>
                <a:cxn ang="0">
                  <a:pos x="116" y="912"/>
                </a:cxn>
                <a:cxn ang="0">
                  <a:pos x="116" y="127"/>
                </a:cxn>
                <a:cxn ang="0">
                  <a:pos x="107" y="93"/>
                </a:cxn>
                <a:cxn ang="0">
                  <a:pos x="74" y="76"/>
                </a:cxn>
                <a:cxn ang="0">
                  <a:pos x="0" y="68"/>
                </a:cxn>
                <a:cxn ang="0">
                  <a:pos x="223" y="0"/>
                </a:cxn>
                <a:cxn ang="0">
                  <a:pos x="257" y="76"/>
                </a:cxn>
                <a:cxn ang="0">
                  <a:pos x="364" y="17"/>
                </a:cxn>
              </a:cxnLst>
              <a:rect l="0" t="0" r="r" b="b"/>
              <a:pathLst>
                <a:path w="779" h="1031">
                  <a:moveTo>
                    <a:pt x="439" y="43"/>
                  </a:moveTo>
                  <a:lnTo>
                    <a:pt x="356" y="59"/>
                  </a:lnTo>
                  <a:lnTo>
                    <a:pt x="290" y="102"/>
                  </a:lnTo>
                  <a:lnTo>
                    <a:pt x="232" y="169"/>
                  </a:lnTo>
                  <a:lnTo>
                    <a:pt x="232" y="532"/>
                  </a:lnTo>
                  <a:lnTo>
                    <a:pt x="232" y="532"/>
                  </a:lnTo>
                  <a:lnTo>
                    <a:pt x="232" y="549"/>
                  </a:lnTo>
                  <a:lnTo>
                    <a:pt x="232" y="558"/>
                  </a:lnTo>
                  <a:lnTo>
                    <a:pt x="232" y="575"/>
                  </a:lnTo>
                  <a:lnTo>
                    <a:pt x="240" y="583"/>
                  </a:lnTo>
                  <a:lnTo>
                    <a:pt x="248" y="600"/>
                  </a:lnTo>
                  <a:lnTo>
                    <a:pt x="298" y="659"/>
                  </a:lnTo>
                  <a:lnTo>
                    <a:pt x="356" y="693"/>
                  </a:lnTo>
                  <a:lnTo>
                    <a:pt x="422" y="701"/>
                  </a:lnTo>
                  <a:lnTo>
                    <a:pt x="505" y="676"/>
                  </a:lnTo>
                  <a:lnTo>
                    <a:pt x="580" y="608"/>
                  </a:lnTo>
                  <a:lnTo>
                    <a:pt x="630" y="507"/>
                  </a:lnTo>
                  <a:lnTo>
                    <a:pt x="646" y="372"/>
                  </a:lnTo>
                  <a:lnTo>
                    <a:pt x="630" y="237"/>
                  </a:lnTo>
                  <a:lnTo>
                    <a:pt x="588" y="135"/>
                  </a:lnTo>
                  <a:lnTo>
                    <a:pt x="522" y="68"/>
                  </a:lnTo>
                  <a:lnTo>
                    <a:pt x="439" y="43"/>
                  </a:lnTo>
                  <a:close/>
                  <a:moveTo>
                    <a:pt x="447" y="0"/>
                  </a:moveTo>
                  <a:lnTo>
                    <a:pt x="555" y="17"/>
                  </a:lnTo>
                  <a:lnTo>
                    <a:pt x="646" y="76"/>
                  </a:lnTo>
                  <a:lnTo>
                    <a:pt x="713" y="152"/>
                  </a:lnTo>
                  <a:lnTo>
                    <a:pt x="762" y="254"/>
                  </a:lnTo>
                  <a:lnTo>
                    <a:pt x="779" y="372"/>
                  </a:lnTo>
                  <a:lnTo>
                    <a:pt x="762" y="490"/>
                  </a:lnTo>
                  <a:lnTo>
                    <a:pt x="713" y="591"/>
                  </a:lnTo>
                  <a:lnTo>
                    <a:pt x="638" y="667"/>
                  </a:lnTo>
                  <a:lnTo>
                    <a:pt x="539" y="718"/>
                  </a:lnTo>
                  <a:lnTo>
                    <a:pt x="431" y="735"/>
                  </a:lnTo>
                  <a:lnTo>
                    <a:pt x="348" y="718"/>
                  </a:lnTo>
                  <a:lnTo>
                    <a:pt x="290" y="693"/>
                  </a:lnTo>
                  <a:lnTo>
                    <a:pt x="248" y="651"/>
                  </a:lnTo>
                  <a:lnTo>
                    <a:pt x="232" y="625"/>
                  </a:lnTo>
                  <a:lnTo>
                    <a:pt x="232" y="912"/>
                  </a:lnTo>
                  <a:lnTo>
                    <a:pt x="232" y="938"/>
                  </a:lnTo>
                  <a:lnTo>
                    <a:pt x="240" y="963"/>
                  </a:lnTo>
                  <a:lnTo>
                    <a:pt x="248" y="971"/>
                  </a:lnTo>
                  <a:lnTo>
                    <a:pt x="273" y="980"/>
                  </a:lnTo>
                  <a:lnTo>
                    <a:pt x="306" y="980"/>
                  </a:lnTo>
                  <a:lnTo>
                    <a:pt x="356" y="980"/>
                  </a:lnTo>
                  <a:lnTo>
                    <a:pt x="356" y="1031"/>
                  </a:lnTo>
                  <a:lnTo>
                    <a:pt x="290" y="1031"/>
                  </a:lnTo>
                  <a:lnTo>
                    <a:pt x="232" y="1031"/>
                  </a:lnTo>
                  <a:lnTo>
                    <a:pt x="174" y="1022"/>
                  </a:lnTo>
                  <a:lnTo>
                    <a:pt x="124" y="1031"/>
                  </a:lnTo>
                  <a:lnTo>
                    <a:pt x="58" y="1031"/>
                  </a:lnTo>
                  <a:lnTo>
                    <a:pt x="0" y="1031"/>
                  </a:lnTo>
                  <a:lnTo>
                    <a:pt x="0" y="980"/>
                  </a:lnTo>
                  <a:lnTo>
                    <a:pt x="41" y="980"/>
                  </a:lnTo>
                  <a:lnTo>
                    <a:pt x="74" y="980"/>
                  </a:lnTo>
                  <a:lnTo>
                    <a:pt x="99" y="971"/>
                  </a:lnTo>
                  <a:lnTo>
                    <a:pt x="107" y="963"/>
                  </a:lnTo>
                  <a:lnTo>
                    <a:pt x="116" y="938"/>
                  </a:lnTo>
                  <a:lnTo>
                    <a:pt x="116" y="912"/>
                  </a:lnTo>
                  <a:lnTo>
                    <a:pt x="116" y="152"/>
                  </a:lnTo>
                  <a:lnTo>
                    <a:pt x="116" y="127"/>
                  </a:lnTo>
                  <a:lnTo>
                    <a:pt x="116" y="102"/>
                  </a:lnTo>
                  <a:lnTo>
                    <a:pt x="107" y="93"/>
                  </a:lnTo>
                  <a:lnTo>
                    <a:pt x="91" y="85"/>
                  </a:lnTo>
                  <a:lnTo>
                    <a:pt x="74" y="76"/>
                  </a:lnTo>
                  <a:lnTo>
                    <a:pt x="41" y="68"/>
                  </a:lnTo>
                  <a:lnTo>
                    <a:pt x="0" y="68"/>
                  </a:lnTo>
                  <a:lnTo>
                    <a:pt x="0" y="17"/>
                  </a:lnTo>
                  <a:lnTo>
                    <a:pt x="223" y="0"/>
                  </a:lnTo>
                  <a:lnTo>
                    <a:pt x="223" y="110"/>
                  </a:lnTo>
                  <a:lnTo>
                    <a:pt x="257" y="76"/>
                  </a:lnTo>
                  <a:lnTo>
                    <a:pt x="306" y="43"/>
                  </a:lnTo>
                  <a:lnTo>
                    <a:pt x="364" y="17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4598" y="2710"/>
              <a:ext cx="878" cy="1799"/>
            </a:xfrm>
            <a:custGeom>
              <a:avLst/>
              <a:gdLst/>
              <a:ahLst/>
              <a:cxnLst>
                <a:cxn ang="0">
                  <a:pos x="771" y="9"/>
                </a:cxn>
                <a:cxn ang="0">
                  <a:pos x="870" y="76"/>
                </a:cxn>
                <a:cxn ang="0">
                  <a:pos x="878" y="161"/>
                </a:cxn>
                <a:cxn ang="0">
                  <a:pos x="853" y="194"/>
                </a:cxn>
                <a:cxn ang="0">
                  <a:pos x="812" y="203"/>
                </a:cxn>
                <a:cxn ang="0">
                  <a:pos x="779" y="194"/>
                </a:cxn>
                <a:cxn ang="0">
                  <a:pos x="754" y="161"/>
                </a:cxn>
                <a:cxn ang="0">
                  <a:pos x="746" y="118"/>
                </a:cxn>
                <a:cxn ang="0">
                  <a:pos x="762" y="85"/>
                </a:cxn>
                <a:cxn ang="0">
                  <a:pos x="804" y="68"/>
                </a:cxn>
                <a:cxn ang="0">
                  <a:pos x="746" y="42"/>
                </a:cxn>
                <a:cxn ang="0">
                  <a:pos x="704" y="34"/>
                </a:cxn>
                <a:cxn ang="0">
                  <a:pos x="638" y="59"/>
                </a:cxn>
                <a:cxn ang="0">
                  <a:pos x="588" y="152"/>
                </a:cxn>
                <a:cxn ang="0">
                  <a:pos x="555" y="372"/>
                </a:cxn>
                <a:cxn ang="0">
                  <a:pos x="522" y="870"/>
                </a:cxn>
                <a:cxn ang="0">
                  <a:pos x="497" y="1115"/>
                </a:cxn>
                <a:cxn ang="0">
                  <a:pos x="464" y="1360"/>
                </a:cxn>
                <a:cxn ang="0">
                  <a:pos x="439" y="1512"/>
                </a:cxn>
                <a:cxn ang="0">
                  <a:pos x="373" y="1672"/>
                </a:cxn>
                <a:cxn ang="0">
                  <a:pos x="257" y="1782"/>
                </a:cxn>
                <a:cxn ang="0">
                  <a:pos x="91" y="1782"/>
                </a:cxn>
                <a:cxn ang="0">
                  <a:pos x="0" y="1664"/>
                </a:cxn>
                <a:cxn ang="0">
                  <a:pos x="16" y="1613"/>
                </a:cxn>
                <a:cxn ang="0">
                  <a:pos x="49" y="1596"/>
                </a:cxn>
                <a:cxn ang="0">
                  <a:pos x="82" y="1596"/>
                </a:cxn>
                <a:cxn ang="0">
                  <a:pos x="116" y="1613"/>
                </a:cxn>
                <a:cxn ang="0">
                  <a:pos x="132" y="1664"/>
                </a:cxn>
                <a:cxn ang="0">
                  <a:pos x="124" y="1689"/>
                </a:cxn>
                <a:cxn ang="0">
                  <a:pos x="99" y="1723"/>
                </a:cxn>
                <a:cxn ang="0">
                  <a:pos x="99" y="1748"/>
                </a:cxn>
                <a:cxn ang="0">
                  <a:pos x="157" y="1757"/>
                </a:cxn>
                <a:cxn ang="0">
                  <a:pos x="223" y="1748"/>
                </a:cxn>
                <a:cxn ang="0">
                  <a:pos x="298" y="1655"/>
                </a:cxn>
                <a:cxn ang="0">
                  <a:pos x="339" y="1419"/>
                </a:cxn>
                <a:cxn ang="0">
                  <a:pos x="381" y="904"/>
                </a:cxn>
                <a:cxn ang="0">
                  <a:pos x="414" y="608"/>
                </a:cxn>
                <a:cxn ang="0">
                  <a:pos x="456" y="346"/>
                </a:cxn>
                <a:cxn ang="0">
                  <a:pos x="489" y="203"/>
                </a:cxn>
                <a:cxn ang="0">
                  <a:pos x="563" y="59"/>
                </a:cxn>
                <a:cxn ang="0">
                  <a:pos x="704" y="0"/>
                </a:cxn>
              </a:cxnLst>
              <a:rect l="0" t="0" r="r" b="b"/>
              <a:pathLst>
                <a:path w="878" h="1799">
                  <a:moveTo>
                    <a:pt x="704" y="0"/>
                  </a:moveTo>
                  <a:lnTo>
                    <a:pt x="771" y="9"/>
                  </a:lnTo>
                  <a:lnTo>
                    <a:pt x="829" y="34"/>
                  </a:lnTo>
                  <a:lnTo>
                    <a:pt x="870" y="76"/>
                  </a:lnTo>
                  <a:lnTo>
                    <a:pt x="878" y="135"/>
                  </a:lnTo>
                  <a:lnTo>
                    <a:pt x="878" y="161"/>
                  </a:lnTo>
                  <a:lnTo>
                    <a:pt x="870" y="178"/>
                  </a:lnTo>
                  <a:lnTo>
                    <a:pt x="853" y="194"/>
                  </a:lnTo>
                  <a:lnTo>
                    <a:pt x="829" y="203"/>
                  </a:lnTo>
                  <a:lnTo>
                    <a:pt x="812" y="203"/>
                  </a:lnTo>
                  <a:lnTo>
                    <a:pt x="795" y="203"/>
                  </a:lnTo>
                  <a:lnTo>
                    <a:pt x="779" y="194"/>
                  </a:lnTo>
                  <a:lnTo>
                    <a:pt x="762" y="178"/>
                  </a:lnTo>
                  <a:lnTo>
                    <a:pt x="754" y="161"/>
                  </a:lnTo>
                  <a:lnTo>
                    <a:pt x="746" y="135"/>
                  </a:lnTo>
                  <a:lnTo>
                    <a:pt x="746" y="118"/>
                  </a:lnTo>
                  <a:lnTo>
                    <a:pt x="754" y="102"/>
                  </a:lnTo>
                  <a:lnTo>
                    <a:pt x="762" y="85"/>
                  </a:lnTo>
                  <a:lnTo>
                    <a:pt x="779" y="76"/>
                  </a:lnTo>
                  <a:lnTo>
                    <a:pt x="804" y="68"/>
                  </a:lnTo>
                  <a:lnTo>
                    <a:pt x="779" y="51"/>
                  </a:lnTo>
                  <a:lnTo>
                    <a:pt x="746" y="42"/>
                  </a:lnTo>
                  <a:lnTo>
                    <a:pt x="721" y="34"/>
                  </a:lnTo>
                  <a:lnTo>
                    <a:pt x="704" y="34"/>
                  </a:lnTo>
                  <a:lnTo>
                    <a:pt x="671" y="42"/>
                  </a:lnTo>
                  <a:lnTo>
                    <a:pt x="638" y="59"/>
                  </a:lnTo>
                  <a:lnTo>
                    <a:pt x="613" y="93"/>
                  </a:lnTo>
                  <a:lnTo>
                    <a:pt x="588" y="152"/>
                  </a:lnTo>
                  <a:lnTo>
                    <a:pt x="572" y="245"/>
                  </a:lnTo>
                  <a:lnTo>
                    <a:pt x="555" y="372"/>
                  </a:lnTo>
                  <a:lnTo>
                    <a:pt x="530" y="777"/>
                  </a:lnTo>
                  <a:lnTo>
                    <a:pt x="522" y="870"/>
                  </a:lnTo>
                  <a:lnTo>
                    <a:pt x="505" y="988"/>
                  </a:lnTo>
                  <a:lnTo>
                    <a:pt x="497" y="1115"/>
                  </a:lnTo>
                  <a:lnTo>
                    <a:pt x="480" y="1242"/>
                  </a:lnTo>
                  <a:lnTo>
                    <a:pt x="464" y="1360"/>
                  </a:lnTo>
                  <a:lnTo>
                    <a:pt x="447" y="1453"/>
                  </a:lnTo>
                  <a:lnTo>
                    <a:pt x="439" y="1512"/>
                  </a:lnTo>
                  <a:lnTo>
                    <a:pt x="414" y="1596"/>
                  </a:lnTo>
                  <a:lnTo>
                    <a:pt x="373" y="1672"/>
                  </a:lnTo>
                  <a:lnTo>
                    <a:pt x="323" y="1740"/>
                  </a:lnTo>
                  <a:lnTo>
                    <a:pt x="257" y="1782"/>
                  </a:lnTo>
                  <a:lnTo>
                    <a:pt x="174" y="1799"/>
                  </a:lnTo>
                  <a:lnTo>
                    <a:pt x="91" y="1782"/>
                  </a:lnTo>
                  <a:lnTo>
                    <a:pt x="24" y="1731"/>
                  </a:lnTo>
                  <a:lnTo>
                    <a:pt x="0" y="1664"/>
                  </a:lnTo>
                  <a:lnTo>
                    <a:pt x="8" y="1638"/>
                  </a:lnTo>
                  <a:lnTo>
                    <a:pt x="16" y="1613"/>
                  </a:lnTo>
                  <a:lnTo>
                    <a:pt x="33" y="1605"/>
                  </a:lnTo>
                  <a:lnTo>
                    <a:pt x="49" y="1596"/>
                  </a:lnTo>
                  <a:lnTo>
                    <a:pt x="66" y="1596"/>
                  </a:lnTo>
                  <a:lnTo>
                    <a:pt x="82" y="1596"/>
                  </a:lnTo>
                  <a:lnTo>
                    <a:pt x="99" y="1605"/>
                  </a:lnTo>
                  <a:lnTo>
                    <a:pt x="116" y="1613"/>
                  </a:lnTo>
                  <a:lnTo>
                    <a:pt x="132" y="1638"/>
                  </a:lnTo>
                  <a:lnTo>
                    <a:pt x="132" y="1664"/>
                  </a:lnTo>
                  <a:lnTo>
                    <a:pt x="132" y="1672"/>
                  </a:lnTo>
                  <a:lnTo>
                    <a:pt x="124" y="1689"/>
                  </a:lnTo>
                  <a:lnTo>
                    <a:pt x="116" y="1706"/>
                  </a:lnTo>
                  <a:lnTo>
                    <a:pt x="99" y="1723"/>
                  </a:lnTo>
                  <a:lnTo>
                    <a:pt x="74" y="1731"/>
                  </a:lnTo>
                  <a:lnTo>
                    <a:pt x="99" y="1748"/>
                  </a:lnTo>
                  <a:lnTo>
                    <a:pt x="124" y="1757"/>
                  </a:lnTo>
                  <a:lnTo>
                    <a:pt x="157" y="1757"/>
                  </a:lnTo>
                  <a:lnTo>
                    <a:pt x="174" y="1757"/>
                  </a:lnTo>
                  <a:lnTo>
                    <a:pt x="223" y="1748"/>
                  </a:lnTo>
                  <a:lnTo>
                    <a:pt x="265" y="1714"/>
                  </a:lnTo>
                  <a:lnTo>
                    <a:pt x="298" y="1655"/>
                  </a:lnTo>
                  <a:lnTo>
                    <a:pt x="323" y="1562"/>
                  </a:lnTo>
                  <a:lnTo>
                    <a:pt x="339" y="1419"/>
                  </a:lnTo>
                  <a:lnTo>
                    <a:pt x="373" y="1014"/>
                  </a:lnTo>
                  <a:lnTo>
                    <a:pt x="381" y="904"/>
                  </a:lnTo>
                  <a:lnTo>
                    <a:pt x="397" y="760"/>
                  </a:lnTo>
                  <a:lnTo>
                    <a:pt x="414" y="608"/>
                  </a:lnTo>
                  <a:lnTo>
                    <a:pt x="439" y="465"/>
                  </a:lnTo>
                  <a:lnTo>
                    <a:pt x="456" y="346"/>
                  </a:lnTo>
                  <a:lnTo>
                    <a:pt x="464" y="279"/>
                  </a:lnTo>
                  <a:lnTo>
                    <a:pt x="489" y="203"/>
                  </a:lnTo>
                  <a:lnTo>
                    <a:pt x="514" y="127"/>
                  </a:lnTo>
                  <a:lnTo>
                    <a:pt x="563" y="59"/>
                  </a:lnTo>
                  <a:lnTo>
                    <a:pt x="621" y="17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0" name="Freeform 30"/>
            <p:cNvSpPr>
              <a:spLocks noEditPoints="1"/>
            </p:cNvSpPr>
            <p:nvPr/>
          </p:nvSpPr>
          <p:spPr bwMode="auto">
            <a:xfrm>
              <a:off x="5377" y="4087"/>
              <a:ext cx="663" cy="760"/>
            </a:xfrm>
            <a:custGeom>
              <a:avLst/>
              <a:gdLst/>
              <a:ahLst/>
              <a:cxnLst>
                <a:cxn ang="0">
                  <a:pos x="58" y="515"/>
                </a:cxn>
                <a:cxn ang="0">
                  <a:pos x="33" y="658"/>
                </a:cxn>
                <a:cxn ang="0">
                  <a:pos x="41" y="709"/>
                </a:cxn>
                <a:cxn ang="0">
                  <a:pos x="66" y="726"/>
                </a:cxn>
                <a:cxn ang="0">
                  <a:pos x="116" y="726"/>
                </a:cxn>
                <a:cxn ang="0">
                  <a:pos x="157" y="675"/>
                </a:cxn>
                <a:cxn ang="0">
                  <a:pos x="182" y="616"/>
                </a:cxn>
                <a:cxn ang="0">
                  <a:pos x="174" y="582"/>
                </a:cxn>
                <a:cxn ang="0">
                  <a:pos x="116" y="515"/>
                </a:cxn>
                <a:cxn ang="0">
                  <a:pos x="191" y="0"/>
                </a:cxn>
                <a:cxn ang="0">
                  <a:pos x="207" y="8"/>
                </a:cxn>
                <a:cxn ang="0">
                  <a:pos x="207" y="25"/>
                </a:cxn>
                <a:cxn ang="0">
                  <a:pos x="199" y="33"/>
                </a:cxn>
                <a:cxn ang="0">
                  <a:pos x="141" y="67"/>
                </a:cxn>
                <a:cxn ang="0">
                  <a:pos x="66" y="194"/>
                </a:cxn>
                <a:cxn ang="0">
                  <a:pos x="58" y="287"/>
                </a:cxn>
                <a:cxn ang="0">
                  <a:pos x="66" y="329"/>
                </a:cxn>
                <a:cxn ang="0">
                  <a:pos x="166" y="228"/>
                </a:cxn>
                <a:cxn ang="0">
                  <a:pos x="373" y="76"/>
                </a:cxn>
                <a:cxn ang="0">
                  <a:pos x="564" y="59"/>
                </a:cxn>
                <a:cxn ang="0">
                  <a:pos x="647" y="160"/>
                </a:cxn>
                <a:cxn ang="0">
                  <a:pos x="638" y="346"/>
                </a:cxn>
                <a:cxn ang="0">
                  <a:pos x="481" y="506"/>
                </a:cxn>
                <a:cxn ang="0">
                  <a:pos x="348" y="523"/>
                </a:cxn>
                <a:cxn ang="0">
                  <a:pos x="290" y="489"/>
                </a:cxn>
                <a:cxn ang="0">
                  <a:pos x="265" y="430"/>
                </a:cxn>
                <a:cxn ang="0">
                  <a:pos x="273" y="405"/>
                </a:cxn>
                <a:cxn ang="0">
                  <a:pos x="290" y="380"/>
                </a:cxn>
                <a:cxn ang="0">
                  <a:pos x="323" y="380"/>
                </a:cxn>
                <a:cxn ang="0">
                  <a:pos x="332" y="405"/>
                </a:cxn>
                <a:cxn ang="0">
                  <a:pos x="323" y="422"/>
                </a:cxn>
                <a:cxn ang="0">
                  <a:pos x="315" y="456"/>
                </a:cxn>
                <a:cxn ang="0">
                  <a:pos x="340" y="489"/>
                </a:cxn>
                <a:cxn ang="0">
                  <a:pos x="381" y="498"/>
                </a:cxn>
                <a:cxn ang="0">
                  <a:pos x="472" y="464"/>
                </a:cxn>
                <a:cxn ang="0">
                  <a:pos x="555" y="337"/>
                </a:cxn>
                <a:cxn ang="0">
                  <a:pos x="580" y="194"/>
                </a:cxn>
                <a:cxn ang="0">
                  <a:pos x="572" y="135"/>
                </a:cxn>
                <a:cxn ang="0">
                  <a:pos x="539" y="101"/>
                </a:cxn>
                <a:cxn ang="0">
                  <a:pos x="489" y="84"/>
                </a:cxn>
                <a:cxn ang="0">
                  <a:pos x="282" y="160"/>
                </a:cxn>
                <a:cxn ang="0">
                  <a:pos x="108" y="380"/>
                </a:cxn>
                <a:cxn ang="0">
                  <a:pos x="141" y="405"/>
                </a:cxn>
                <a:cxn ang="0">
                  <a:pos x="174" y="447"/>
                </a:cxn>
                <a:cxn ang="0">
                  <a:pos x="207" y="489"/>
                </a:cxn>
                <a:cxn ang="0">
                  <a:pos x="232" y="523"/>
                </a:cxn>
                <a:cxn ang="0">
                  <a:pos x="240" y="557"/>
                </a:cxn>
                <a:cxn ang="0">
                  <a:pos x="224" y="667"/>
                </a:cxn>
                <a:cxn ang="0">
                  <a:pos x="83" y="760"/>
                </a:cxn>
                <a:cxn ang="0">
                  <a:pos x="33" y="751"/>
                </a:cxn>
                <a:cxn ang="0">
                  <a:pos x="8" y="726"/>
                </a:cxn>
                <a:cxn ang="0">
                  <a:pos x="0" y="684"/>
                </a:cxn>
                <a:cxn ang="0">
                  <a:pos x="0" y="658"/>
                </a:cxn>
                <a:cxn ang="0">
                  <a:pos x="8" y="565"/>
                </a:cxn>
                <a:cxn ang="0">
                  <a:pos x="41" y="430"/>
                </a:cxn>
                <a:cxn ang="0">
                  <a:pos x="25" y="405"/>
                </a:cxn>
                <a:cxn ang="0">
                  <a:pos x="0" y="363"/>
                </a:cxn>
                <a:cxn ang="0">
                  <a:pos x="0" y="304"/>
                </a:cxn>
                <a:cxn ang="0">
                  <a:pos x="58" y="93"/>
                </a:cxn>
                <a:cxn ang="0">
                  <a:pos x="191" y="0"/>
                </a:cxn>
              </a:cxnLst>
              <a:rect l="0" t="0" r="r" b="b"/>
              <a:pathLst>
                <a:path w="663" h="760">
                  <a:moveTo>
                    <a:pt x="74" y="464"/>
                  </a:moveTo>
                  <a:lnTo>
                    <a:pt x="58" y="515"/>
                  </a:lnTo>
                  <a:lnTo>
                    <a:pt x="41" y="591"/>
                  </a:lnTo>
                  <a:lnTo>
                    <a:pt x="33" y="658"/>
                  </a:lnTo>
                  <a:lnTo>
                    <a:pt x="33" y="684"/>
                  </a:lnTo>
                  <a:lnTo>
                    <a:pt x="41" y="709"/>
                  </a:lnTo>
                  <a:lnTo>
                    <a:pt x="50" y="717"/>
                  </a:lnTo>
                  <a:lnTo>
                    <a:pt x="66" y="726"/>
                  </a:lnTo>
                  <a:lnTo>
                    <a:pt x="83" y="734"/>
                  </a:lnTo>
                  <a:lnTo>
                    <a:pt x="116" y="726"/>
                  </a:lnTo>
                  <a:lnTo>
                    <a:pt x="141" y="709"/>
                  </a:lnTo>
                  <a:lnTo>
                    <a:pt x="157" y="675"/>
                  </a:lnTo>
                  <a:lnTo>
                    <a:pt x="174" y="650"/>
                  </a:lnTo>
                  <a:lnTo>
                    <a:pt x="182" y="616"/>
                  </a:lnTo>
                  <a:lnTo>
                    <a:pt x="182" y="591"/>
                  </a:lnTo>
                  <a:lnTo>
                    <a:pt x="174" y="582"/>
                  </a:lnTo>
                  <a:lnTo>
                    <a:pt x="166" y="565"/>
                  </a:lnTo>
                  <a:lnTo>
                    <a:pt x="116" y="515"/>
                  </a:lnTo>
                  <a:lnTo>
                    <a:pt x="74" y="464"/>
                  </a:lnTo>
                  <a:close/>
                  <a:moveTo>
                    <a:pt x="191" y="0"/>
                  </a:moveTo>
                  <a:lnTo>
                    <a:pt x="199" y="0"/>
                  </a:lnTo>
                  <a:lnTo>
                    <a:pt x="207" y="8"/>
                  </a:lnTo>
                  <a:lnTo>
                    <a:pt x="207" y="17"/>
                  </a:lnTo>
                  <a:lnTo>
                    <a:pt x="207" y="25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191" y="33"/>
                  </a:lnTo>
                  <a:lnTo>
                    <a:pt x="141" y="67"/>
                  </a:lnTo>
                  <a:lnTo>
                    <a:pt x="91" y="126"/>
                  </a:lnTo>
                  <a:lnTo>
                    <a:pt x="66" y="194"/>
                  </a:lnTo>
                  <a:lnTo>
                    <a:pt x="58" y="270"/>
                  </a:lnTo>
                  <a:lnTo>
                    <a:pt x="58" y="287"/>
                  </a:lnTo>
                  <a:lnTo>
                    <a:pt x="58" y="304"/>
                  </a:lnTo>
                  <a:lnTo>
                    <a:pt x="66" y="329"/>
                  </a:lnTo>
                  <a:lnTo>
                    <a:pt x="83" y="346"/>
                  </a:lnTo>
                  <a:lnTo>
                    <a:pt x="166" y="228"/>
                  </a:lnTo>
                  <a:lnTo>
                    <a:pt x="265" y="135"/>
                  </a:lnTo>
                  <a:lnTo>
                    <a:pt x="373" y="76"/>
                  </a:lnTo>
                  <a:lnTo>
                    <a:pt x="489" y="50"/>
                  </a:lnTo>
                  <a:lnTo>
                    <a:pt x="564" y="59"/>
                  </a:lnTo>
                  <a:lnTo>
                    <a:pt x="613" y="101"/>
                  </a:lnTo>
                  <a:lnTo>
                    <a:pt x="647" y="160"/>
                  </a:lnTo>
                  <a:lnTo>
                    <a:pt x="663" y="228"/>
                  </a:lnTo>
                  <a:lnTo>
                    <a:pt x="638" y="346"/>
                  </a:lnTo>
                  <a:lnTo>
                    <a:pt x="572" y="439"/>
                  </a:lnTo>
                  <a:lnTo>
                    <a:pt x="481" y="506"/>
                  </a:lnTo>
                  <a:lnTo>
                    <a:pt x="381" y="532"/>
                  </a:lnTo>
                  <a:lnTo>
                    <a:pt x="348" y="523"/>
                  </a:lnTo>
                  <a:lnTo>
                    <a:pt x="315" y="506"/>
                  </a:lnTo>
                  <a:lnTo>
                    <a:pt x="290" y="489"/>
                  </a:lnTo>
                  <a:lnTo>
                    <a:pt x="273" y="464"/>
                  </a:lnTo>
                  <a:lnTo>
                    <a:pt x="265" y="430"/>
                  </a:lnTo>
                  <a:lnTo>
                    <a:pt x="265" y="413"/>
                  </a:lnTo>
                  <a:lnTo>
                    <a:pt x="273" y="405"/>
                  </a:lnTo>
                  <a:lnTo>
                    <a:pt x="282" y="388"/>
                  </a:lnTo>
                  <a:lnTo>
                    <a:pt x="290" y="380"/>
                  </a:lnTo>
                  <a:lnTo>
                    <a:pt x="307" y="380"/>
                  </a:lnTo>
                  <a:lnTo>
                    <a:pt x="323" y="380"/>
                  </a:lnTo>
                  <a:lnTo>
                    <a:pt x="332" y="388"/>
                  </a:lnTo>
                  <a:lnTo>
                    <a:pt x="332" y="405"/>
                  </a:lnTo>
                  <a:lnTo>
                    <a:pt x="332" y="413"/>
                  </a:lnTo>
                  <a:lnTo>
                    <a:pt x="323" y="422"/>
                  </a:lnTo>
                  <a:lnTo>
                    <a:pt x="307" y="430"/>
                  </a:lnTo>
                  <a:lnTo>
                    <a:pt x="315" y="456"/>
                  </a:lnTo>
                  <a:lnTo>
                    <a:pt x="323" y="473"/>
                  </a:lnTo>
                  <a:lnTo>
                    <a:pt x="340" y="489"/>
                  </a:lnTo>
                  <a:lnTo>
                    <a:pt x="365" y="498"/>
                  </a:lnTo>
                  <a:lnTo>
                    <a:pt x="381" y="498"/>
                  </a:lnTo>
                  <a:lnTo>
                    <a:pt x="423" y="489"/>
                  </a:lnTo>
                  <a:lnTo>
                    <a:pt x="472" y="464"/>
                  </a:lnTo>
                  <a:lnTo>
                    <a:pt x="522" y="405"/>
                  </a:lnTo>
                  <a:lnTo>
                    <a:pt x="555" y="337"/>
                  </a:lnTo>
                  <a:lnTo>
                    <a:pt x="572" y="261"/>
                  </a:lnTo>
                  <a:lnTo>
                    <a:pt x="580" y="194"/>
                  </a:lnTo>
                  <a:lnTo>
                    <a:pt x="580" y="160"/>
                  </a:lnTo>
                  <a:lnTo>
                    <a:pt x="572" y="135"/>
                  </a:lnTo>
                  <a:lnTo>
                    <a:pt x="555" y="118"/>
                  </a:lnTo>
                  <a:lnTo>
                    <a:pt x="539" y="101"/>
                  </a:lnTo>
                  <a:lnTo>
                    <a:pt x="514" y="84"/>
                  </a:lnTo>
                  <a:lnTo>
                    <a:pt x="489" y="84"/>
                  </a:lnTo>
                  <a:lnTo>
                    <a:pt x="381" y="101"/>
                  </a:lnTo>
                  <a:lnTo>
                    <a:pt x="282" y="160"/>
                  </a:lnTo>
                  <a:lnTo>
                    <a:pt x="191" y="253"/>
                  </a:lnTo>
                  <a:lnTo>
                    <a:pt x="108" y="380"/>
                  </a:lnTo>
                  <a:lnTo>
                    <a:pt x="124" y="388"/>
                  </a:lnTo>
                  <a:lnTo>
                    <a:pt x="141" y="405"/>
                  </a:lnTo>
                  <a:lnTo>
                    <a:pt x="157" y="430"/>
                  </a:lnTo>
                  <a:lnTo>
                    <a:pt x="174" y="447"/>
                  </a:lnTo>
                  <a:lnTo>
                    <a:pt x="182" y="464"/>
                  </a:lnTo>
                  <a:lnTo>
                    <a:pt x="207" y="489"/>
                  </a:lnTo>
                  <a:lnTo>
                    <a:pt x="224" y="506"/>
                  </a:lnTo>
                  <a:lnTo>
                    <a:pt x="232" y="523"/>
                  </a:lnTo>
                  <a:lnTo>
                    <a:pt x="240" y="540"/>
                  </a:lnTo>
                  <a:lnTo>
                    <a:pt x="240" y="557"/>
                  </a:lnTo>
                  <a:lnTo>
                    <a:pt x="240" y="574"/>
                  </a:lnTo>
                  <a:lnTo>
                    <a:pt x="224" y="667"/>
                  </a:lnTo>
                  <a:lnTo>
                    <a:pt x="157" y="734"/>
                  </a:lnTo>
                  <a:lnTo>
                    <a:pt x="83" y="760"/>
                  </a:lnTo>
                  <a:lnTo>
                    <a:pt x="58" y="760"/>
                  </a:lnTo>
                  <a:lnTo>
                    <a:pt x="33" y="751"/>
                  </a:lnTo>
                  <a:lnTo>
                    <a:pt x="25" y="734"/>
                  </a:lnTo>
                  <a:lnTo>
                    <a:pt x="8" y="726"/>
                  </a:lnTo>
                  <a:lnTo>
                    <a:pt x="0" y="709"/>
                  </a:lnTo>
                  <a:lnTo>
                    <a:pt x="0" y="684"/>
                  </a:lnTo>
                  <a:lnTo>
                    <a:pt x="0" y="667"/>
                  </a:lnTo>
                  <a:lnTo>
                    <a:pt x="0" y="658"/>
                  </a:lnTo>
                  <a:lnTo>
                    <a:pt x="0" y="650"/>
                  </a:lnTo>
                  <a:lnTo>
                    <a:pt x="8" y="565"/>
                  </a:lnTo>
                  <a:lnTo>
                    <a:pt x="25" y="489"/>
                  </a:lnTo>
                  <a:lnTo>
                    <a:pt x="41" y="430"/>
                  </a:lnTo>
                  <a:lnTo>
                    <a:pt x="33" y="413"/>
                  </a:lnTo>
                  <a:lnTo>
                    <a:pt x="25" y="405"/>
                  </a:lnTo>
                  <a:lnTo>
                    <a:pt x="8" y="388"/>
                  </a:lnTo>
                  <a:lnTo>
                    <a:pt x="0" y="363"/>
                  </a:lnTo>
                  <a:lnTo>
                    <a:pt x="0" y="337"/>
                  </a:lnTo>
                  <a:lnTo>
                    <a:pt x="0" y="304"/>
                  </a:lnTo>
                  <a:lnTo>
                    <a:pt x="16" y="194"/>
                  </a:lnTo>
                  <a:lnTo>
                    <a:pt x="58" y="93"/>
                  </a:lnTo>
                  <a:lnTo>
                    <a:pt x="124" y="25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1" name="Freeform 31"/>
            <p:cNvSpPr>
              <a:spLocks noEditPoints="1"/>
            </p:cNvSpPr>
            <p:nvPr/>
          </p:nvSpPr>
          <p:spPr bwMode="auto">
            <a:xfrm>
              <a:off x="6488" y="2913"/>
              <a:ext cx="1169" cy="1157"/>
            </a:xfrm>
            <a:custGeom>
              <a:avLst/>
              <a:gdLst/>
              <a:ahLst/>
              <a:cxnLst>
                <a:cxn ang="0">
                  <a:pos x="191" y="118"/>
                </a:cxn>
                <a:cxn ang="0">
                  <a:pos x="630" y="1005"/>
                </a:cxn>
                <a:cxn ang="0">
                  <a:pos x="1069" y="118"/>
                </a:cxn>
                <a:cxn ang="0">
                  <a:pos x="191" y="118"/>
                </a:cxn>
                <a:cxn ang="0">
                  <a:pos x="33" y="0"/>
                </a:cxn>
                <a:cxn ang="0">
                  <a:pos x="1136" y="0"/>
                </a:cxn>
                <a:cxn ang="0">
                  <a:pos x="1152" y="0"/>
                </a:cxn>
                <a:cxn ang="0">
                  <a:pos x="1169" y="0"/>
                </a:cxn>
                <a:cxn ang="0">
                  <a:pos x="1169" y="8"/>
                </a:cxn>
                <a:cxn ang="0">
                  <a:pos x="1169" y="17"/>
                </a:cxn>
                <a:cxn ang="0">
                  <a:pos x="1169" y="17"/>
                </a:cxn>
                <a:cxn ang="0">
                  <a:pos x="1169" y="34"/>
                </a:cxn>
                <a:cxn ang="0">
                  <a:pos x="1161" y="34"/>
                </a:cxn>
                <a:cxn ang="0">
                  <a:pos x="630" y="1131"/>
                </a:cxn>
                <a:cxn ang="0">
                  <a:pos x="622" y="1140"/>
                </a:cxn>
                <a:cxn ang="0">
                  <a:pos x="613" y="1148"/>
                </a:cxn>
                <a:cxn ang="0">
                  <a:pos x="605" y="1157"/>
                </a:cxn>
                <a:cxn ang="0">
                  <a:pos x="580" y="1157"/>
                </a:cxn>
                <a:cxn ang="0">
                  <a:pos x="564" y="1157"/>
                </a:cxn>
                <a:cxn ang="0">
                  <a:pos x="555" y="1148"/>
                </a:cxn>
                <a:cxn ang="0">
                  <a:pos x="547" y="1140"/>
                </a:cxn>
                <a:cxn ang="0">
                  <a:pos x="539" y="1131"/>
                </a:cxn>
                <a:cxn ang="0">
                  <a:pos x="8" y="34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16" y="0"/>
                </a:cxn>
                <a:cxn ang="0">
                  <a:pos x="33" y="0"/>
                </a:cxn>
              </a:cxnLst>
              <a:rect l="0" t="0" r="r" b="b"/>
              <a:pathLst>
                <a:path w="1169" h="1157">
                  <a:moveTo>
                    <a:pt x="191" y="118"/>
                  </a:moveTo>
                  <a:lnTo>
                    <a:pt x="630" y="1005"/>
                  </a:lnTo>
                  <a:lnTo>
                    <a:pt x="1069" y="118"/>
                  </a:lnTo>
                  <a:lnTo>
                    <a:pt x="191" y="118"/>
                  </a:lnTo>
                  <a:close/>
                  <a:moveTo>
                    <a:pt x="33" y="0"/>
                  </a:moveTo>
                  <a:lnTo>
                    <a:pt x="1136" y="0"/>
                  </a:lnTo>
                  <a:lnTo>
                    <a:pt x="1152" y="0"/>
                  </a:lnTo>
                  <a:lnTo>
                    <a:pt x="1169" y="0"/>
                  </a:lnTo>
                  <a:lnTo>
                    <a:pt x="1169" y="8"/>
                  </a:lnTo>
                  <a:lnTo>
                    <a:pt x="1169" y="17"/>
                  </a:lnTo>
                  <a:lnTo>
                    <a:pt x="1169" y="17"/>
                  </a:lnTo>
                  <a:lnTo>
                    <a:pt x="1169" y="34"/>
                  </a:lnTo>
                  <a:lnTo>
                    <a:pt x="1161" y="34"/>
                  </a:lnTo>
                  <a:lnTo>
                    <a:pt x="630" y="1131"/>
                  </a:lnTo>
                  <a:lnTo>
                    <a:pt x="622" y="1140"/>
                  </a:lnTo>
                  <a:lnTo>
                    <a:pt x="613" y="1148"/>
                  </a:lnTo>
                  <a:lnTo>
                    <a:pt x="605" y="1157"/>
                  </a:lnTo>
                  <a:lnTo>
                    <a:pt x="580" y="1157"/>
                  </a:lnTo>
                  <a:lnTo>
                    <a:pt x="564" y="1157"/>
                  </a:lnTo>
                  <a:lnTo>
                    <a:pt x="555" y="1148"/>
                  </a:lnTo>
                  <a:lnTo>
                    <a:pt x="547" y="1140"/>
                  </a:lnTo>
                  <a:lnTo>
                    <a:pt x="539" y="1131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2" name="Freeform 32"/>
            <p:cNvSpPr>
              <a:spLocks/>
            </p:cNvSpPr>
            <p:nvPr/>
          </p:nvSpPr>
          <p:spPr bwMode="auto">
            <a:xfrm>
              <a:off x="7790" y="3470"/>
              <a:ext cx="1260" cy="836"/>
            </a:xfrm>
            <a:custGeom>
              <a:avLst/>
              <a:gdLst/>
              <a:ahLst/>
              <a:cxnLst>
                <a:cxn ang="0">
                  <a:pos x="157" y="17"/>
                </a:cxn>
                <a:cxn ang="0">
                  <a:pos x="248" y="135"/>
                </a:cxn>
                <a:cxn ang="0">
                  <a:pos x="281" y="287"/>
                </a:cxn>
                <a:cxn ang="0">
                  <a:pos x="290" y="397"/>
                </a:cxn>
                <a:cxn ang="0">
                  <a:pos x="273" y="642"/>
                </a:cxn>
                <a:cxn ang="0">
                  <a:pos x="655" y="76"/>
                </a:cxn>
                <a:cxn ang="0">
                  <a:pos x="655" y="59"/>
                </a:cxn>
                <a:cxn ang="0">
                  <a:pos x="655" y="42"/>
                </a:cxn>
                <a:cxn ang="0">
                  <a:pos x="688" y="17"/>
                </a:cxn>
                <a:cxn ang="0">
                  <a:pos x="721" y="0"/>
                </a:cxn>
                <a:cxn ang="0">
                  <a:pos x="737" y="0"/>
                </a:cxn>
                <a:cxn ang="0">
                  <a:pos x="746" y="17"/>
                </a:cxn>
                <a:cxn ang="0">
                  <a:pos x="754" y="34"/>
                </a:cxn>
                <a:cxn ang="0">
                  <a:pos x="820" y="228"/>
                </a:cxn>
                <a:cxn ang="0">
                  <a:pos x="887" y="541"/>
                </a:cxn>
                <a:cxn ang="0">
                  <a:pos x="1019" y="532"/>
                </a:cxn>
                <a:cxn ang="0">
                  <a:pos x="1160" y="321"/>
                </a:cxn>
                <a:cxn ang="0">
                  <a:pos x="1202" y="203"/>
                </a:cxn>
                <a:cxn ang="0">
                  <a:pos x="1193" y="178"/>
                </a:cxn>
                <a:cxn ang="0">
                  <a:pos x="1185" y="152"/>
                </a:cxn>
                <a:cxn ang="0">
                  <a:pos x="1152" y="118"/>
                </a:cxn>
                <a:cxn ang="0">
                  <a:pos x="1119" y="110"/>
                </a:cxn>
                <a:cxn ang="0">
                  <a:pos x="1111" y="93"/>
                </a:cxn>
                <a:cxn ang="0">
                  <a:pos x="1119" y="59"/>
                </a:cxn>
                <a:cxn ang="0">
                  <a:pos x="1135" y="17"/>
                </a:cxn>
                <a:cxn ang="0">
                  <a:pos x="1160" y="0"/>
                </a:cxn>
                <a:cxn ang="0">
                  <a:pos x="1193" y="9"/>
                </a:cxn>
                <a:cxn ang="0">
                  <a:pos x="1235" y="34"/>
                </a:cxn>
                <a:cxn ang="0">
                  <a:pos x="1251" y="93"/>
                </a:cxn>
                <a:cxn ang="0">
                  <a:pos x="1243" y="228"/>
                </a:cxn>
                <a:cxn ang="0">
                  <a:pos x="1119" y="473"/>
                </a:cxn>
                <a:cxn ang="0">
                  <a:pos x="912" y="752"/>
                </a:cxn>
                <a:cxn ang="0">
                  <a:pos x="878" y="786"/>
                </a:cxn>
                <a:cxn ang="0">
                  <a:pos x="845" y="828"/>
                </a:cxn>
                <a:cxn ang="0">
                  <a:pos x="829" y="836"/>
                </a:cxn>
                <a:cxn ang="0">
                  <a:pos x="820" y="836"/>
                </a:cxn>
                <a:cxn ang="0">
                  <a:pos x="812" y="819"/>
                </a:cxn>
                <a:cxn ang="0">
                  <a:pos x="812" y="760"/>
                </a:cxn>
                <a:cxn ang="0">
                  <a:pos x="787" y="566"/>
                </a:cxn>
                <a:cxn ang="0">
                  <a:pos x="729" y="279"/>
                </a:cxn>
                <a:cxn ang="0">
                  <a:pos x="630" y="220"/>
                </a:cxn>
                <a:cxn ang="0">
                  <a:pos x="464" y="473"/>
                </a:cxn>
                <a:cxn ang="0">
                  <a:pos x="199" y="819"/>
                </a:cxn>
                <a:cxn ang="0">
                  <a:pos x="182" y="836"/>
                </a:cxn>
                <a:cxn ang="0">
                  <a:pos x="174" y="836"/>
                </a:cxn>
                <a:cxn ang="0">
                  <a:pos x="165" y="828"/>
                </a:cxn>
                <a:cxn ang="0">
                  <a:pos x="165" y="811"/>
                </a:cxn>
                <a:cxn ang="0">
                  <a:pos x="165" y="786"/>
                </a:cxn>
                <a:cxn ang="0">
                  <a:pos x="190" y="558"/>
                </a:cxn>
                <a:cxn ang="0">
                  <a:pos x="190" y="372"/>
                </a:cxn>
                <a:cxn ang="0">
                  <a:pos x="165" y="203"/>
                </a:cxn>
                <a:cxn ang="0">
                  <a:pos x="91" y="85"/>
                </a:cxn>
                <a:cxn ang="0">
                  <a:pos x="8" y="59"/>
                </a:cxn>
                <a:cxn ang="0">
                  <a:pos x="0" y="59"/>
                </a:cxn>
                <a:cxn ang="0">
                  <a:pos x="24" y="26"/>
                </a:cxn>
                <a:cxn ang="0">
                  <a:pos x="66" y="0"/>
                </a:cxn>
              </a:cxnLst>
              <a:rect l="0" t="0" r="r" b="b"/>
              <a:pathLst>
                <a:path w="1260" h="836">
                  <a:moveTo>
                    <a:pt x="91" y="0"/>
                  </a:moveTo>
                  <a:lnTo>
                    <a:pt x="157" y="17"/>
                  </a:lnTo>
                  <a:lnTo>
                    <a:pt x="215" y="68"/>
                  </a:lnTo>
                  <a:lnTo>
                    <a:pt x="248" y="135"/>
                  </a:lnTo>
                  <a:lnTo>
                    <a:pt x="273" y="211"/>
                  </a:lnTo>
                  <a:lnTo>
                    <a:pt x="281" y="287"/>
                  </a:lnTo>
                  <a:lnTo>
                    <a:pt x="290" y="355"/>
                  </a:lnTo>
                  <a:lnTo>
                    <a:pt x="290" y="397"/>
                  </a:lnTo>
                  <a:lnTo>
                    <a:pt x="281" y="524"/>
                  </a:lnTo>
                  <a:lnTo>
                    <a:pt x="273" y="642"/>
                  </a:lnTo>
                  <a:lnTo>
                    <a:pt x="480" y="372"/>
                  </a:lnTo>
                  <a:lnTo>
                    <a:pt x="655" y="76"/>
                  </a:lnTo>
                  <a:lnTo>
                    <a:pt x="655" y="68"/>
                  </a:lnTo>
                  <a:lnTo>
                    <a:pt x="655" y="59"/>
                  </a:lnTo>
                  <a:lnTo>
                    <a:pt x="646" y="59"/>
                  </a:lnTo>
                  <a:lnTo>
                    <a:pt x="655" y="42"/>
                  </a:lnTo>
                  <a:lnTo>
                    <a:pt x="671" y="26"/>
                  </a:lnTo>
                  <a:lnTo>
                    <a:pt x="688" y="17"/>
                  </a:lnTo>
                  <a:lnTo>
                    <a:pt x="704" y="9"/>
                  </a:lnTo>
                  <a:lnTo>
                    <a:pt x="721" y="0"/>
                  </a:lnTo>
                  <a:lnTo>
                    <a:pt x="729" y="0"/>
                  </a:lnTo>
                  <a:lnTo>
                    <a:pt x="737" y="0"/>
                  </a:lnTo>
                  <a:lnTo>
                    <a:pt x="746" y="9"/>
                  </a:lnTo>
                  <a:lnTo>
                    <a:pt x="746" y="17"/>
                  </a:lnTo>
                  <a:lnTo>
                    <a:pt x="754" y="26"/>
                  </a:lnTo>
                  <a:lnTo>
                    <a:pt x="754" y="34"/>
                  </a:lnTo>
                  <a:lnTo>
                    <a:pt x="762" y="42"/>
                  </a:lnTo>
                  <a:lnTo>
                    <a:pt x="820" y="228"/>
                  </a:lnTo>
                  <a:lnTo>
                    <a:pt x="862" y="389"/>
                  </a:lnTo>
                  <a:lnTo>
                    <a:pt x="887" y="541"/>
                  </a:lnTo>
                  <a:lnTo>
                    <a:pt x="903" y="676"/>
                  </a:lnTo>
                  <a:lnTo>
                    <a:pt x="1019" y="532"/>
                  </a:lnTo>
                  <a:lnTo>
                    <a:pt x="1102" y="422"/>
                  </a:lnTo>
                  <a:lnTo>
                    <a:pt x="1160" y="321"/>
                  </a:lnTo>
                  <a:lnTo>
                    <a:pt x="1185" y="254"/>
                  </a:lnTo>
                  <a:lnTo>
                    <a:pt x="1202" y="203"/>
                  </a:lnTo>
                  <a:lnTo>
                    <a:pt x="1202" y="194"/>
                  </a:lnTo>
                  <a:lnTo>
                    <a:pt x="1193" y="178"/>
                  </a:lnTo>
                  <a:lnTo>
                    <a:pt x="1193" y="161"/>
                  </a:lnTo>
                  <a:lnTo>
                    <a:pt x="1185" y="152"/>
                  </a:lnTo>
                  <a:lnTo>
                    <a:pt x="1169" y="135"/>
                  </a:lnTo>
                  <a:lnTo>
                    <a:pt x="1152" y="118"/>
                  </a:lnTo>
                  <a:lnTo>
                    <a:pt x="1127" y="118"/>
                  </a:lnTo>
                  <a:lnTo>
                    <a:pt x="1119" y="110"/>
                  </a:lnTo>
                  <a:lnTo>
                    <a:pt x="1111" y="110"/>
                  </a:lnTo>
                  <a:lnTo>
                    <a:pt x="1111" y="93"/>
                  </a:lnTo>
                  <a:lnTo>
                    <a:pt x="1111" y="76"/>
                  </a:lnTo>
                  <a:lnTo>
                    <a:pt x="1119" y="59"/>
                  </a:lnTo>
                  <a:lnTo>
                    <a:pt x="1119" y="34"/>
                  </a:lnTo>
                  <a:lnTo>
                    <a:pt x="1135" y="17"/>
                  </a:lnTo>
                  <a:lnTo>
                    <a:pt x="1144" y="9"/>
                  </a:lnTo>
                  <a:lnTo>
                    <a:pt x="1160" y="0"/>
                  </a:lnTo>
                  <a:lnTo>
                    <a:pt x="1177" y="0"/>
                  </a:lnTo>
                  <a:lnTo>
                    <a:pt x="1193" y="9"/>
                  </a:lnTo>
                  <a:lnTo>
                    <a:pt x="1218" y="17"/>
                  </a:lnTo>
                  <a:lnTo>
                    <a:pt x="1235" y="34"/>
                  </a:lnTo>
                  <a:lnTo>
                    <a:pt x="1243" y="59"/>
                  </a:lnTo>
                  <a:lnTo>
                    <a:pt x="1251" y="93"/>
                  </a:lnTo>
                  <a:lnTo>
                    <a:pt x="1260" y="135"/>
                  </a:lnTo>
                  <a:lnTo>
                    <a:pt x="1243" y="228"/>
                  </a:lnTo>
                  <a:lnTo>
                    <a:pt x="1193" y="346"/>
                  </a:lnTo>
                  <a:lnTo>
                    <a:pt x="1119" y="473"/>
                  </a:lnTo>
                  <a:lnTo>
                    <a:pt x="1028" y="617"/>
                  </a:lnTo>
                  <a:lnTo>
                    <a:pt x="912" y="752"/>
                  </a:lnTo>
                  <a:lnTo>
                    <a:pt x="895" y="769"/>
                  </a:lnTo>
                  <a:lnTo>
                    <a:pt x="878" y="786"/>
                  </a:lnTo>
                  <a:lnTo>
                    <a:pt x="862" y="811"/>
                  </a:lnTo>
                  <a:lnTo>
                    <a:pt x="845" y="828"/>
                  </a:lnTo>
                  <a:lnTo>
                    <a:pt x="837" y="836"/>
                  </a:lnTo>
                  <a:lnTo>
                    <a:pt x="829" y="836"/>
                  </a:lnTo>
                  <a:lnTo>
                    <a:pt x="820" y="836"/>
                  </a:lnTo>
                  <a:lnTo>
                    <a:pt x="820" y="836"/>
                  </a:lnTo>
                  <a:lnTo>
                    <a:pt x="812" y="828"/>
                  </a:lnTo>
                  <a:lnTo>
                    <a:pt x="812" y="819"/>
                  </a:lnTo>
                  <a:lnTo>
                    <a:pt x="812" y="802"/>
                  </a:lnTo>
                  <a:lnTo>
                    <a:pt x="812" y="760"/>
                  </a:lnTo>
                  <a:lnTo>
                    <a:pt x="804" y="676"/>
                  </a:lnTo>
                  <a:lnTo>
                    <a:pt x="787" y="566"/>
                  </a:lnTo>
                  <a:lnTo>
                    <a:pt x="762" y="431"/>
                  </a:lnTo>
                  <a:lnTo>
                    <a:pt x="729" y="279"/>
                  </a:lnTo>
                  <a:lnTo>
                    <a:pt x="679" y="127"/>
                  </a:lnTo>
                  <a:lnTo>
                    <a:pt x="630" y="220"/>
                  </a:lnTo>
                  <a:lnTo>
                    <a:pt x="563" y="338"/>
                  </a:lnTo>
                  <a:lnTo>
                    <a:pt x="464" y="473"/>
                  </a:lnTo>
                  <a:lnTo>
                    <a:pt x="348" y="642"/>
                  </a:lnTo>
                  <a:lnTo>
                    <a:pt x="199" y="819"/>
                  </a:lnTo>
                  <a:lnTo>
                    <a:pt x="190" y="828"/>
                  </a:lnTo>
                  <a:lnTo>
                    <a:pt x="182" y="836"/>
                  </a:lnTo>
                  <a:lnTo>
                    <a:pt x="174" y="836"/>
                  </a:lnTo>
                  <a:lnTo>
                    <a:pt x="174" y="836"/>
                  </a:lnTo>
                  <a:lnTo>
                    <a:pt x="165" y="836"/>
                  </a:lnTo>
                  <a:lnTo>
                    <a:pt x="165" y="828"/>
                  </a:lnTo>
                  <a:lnTo>
                    <a:pt x="165" y="819"/>
                  </a:lnTo>
                  <a:lnTo>
                    <a:pt x="165" y="811"/>
                  </a:lnTo>
                  <a:lnTo>
                    <a:pt x="165" y="802"/>
                  </a:lnTo>
                  <a:lnTo>
                    <a:pt x="165" y="786"/>
                  </a:lnTo>
                  <a:lnTo>
                    <a:pt x="182" y="676"/>
                  </a:lnTo>
                  <a:lnTo>
                    <a:pt x="190" y="558"/>
                  </a:lnTo>
                  <a:lnTo>
                    <a:pt x="190" y="456"/>
                  </a:lnTo>
                  <a:lnTo>
                    <a:pt x="190" y="372"/>
                  </a:lnTo>
                  <a:lnTo>
                    <a:pt x="182" y="279"/>
                  </a:lnTo>
                  <a:lnTo>
                    <a:pt x="165" y="203"/>
                  </a:lnTo>
                  <a:lnTo>
                    <a:pt x="132" y="135"/>
                  </a:lnTo>
                  <a:lnTo>
                    <a:pt x="91" y="85"/>
                  </a:lnTo>
                  <a:lnTo>
                    <a:pt x="24" y="68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0" y="59"/>
                  </a:lnTo>
                  <a:lnTo>
                    <a:pt x="8" y="34"/>
                  </a:lnTo>
                  <a:lnTo>
                    <a:pt x="24" y="26"/>
                  </a:lnTo>
                  <a:lnTo>
                    <a:pt x="49" y="9"/>
                  </a:lnTo>
                  <a:lnTo>
                    <a:pt x="66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3" name="Freeform 33"/>
            <p:cNvSpPr>
              <a:spLocks noEditPoints="1"/>
            </p:cNvSpPr>
            <p:nvPr/>
          </p:nvSpPr>
          <p:spPr bwMode="auto">
            <a:xfrm>
              <a:off x="9705" y="3428"/>
              <a:ext cx="1061" cy="372"/>
            </a:xfrm>
            <a:custGeom>
              <a:avLst/>
              <a:gdLst/>
              <a:ahLst/>
              <a:cxnLst>
                <a:cxn ang="0">
                  <a:pos x="49" y="312"/>
                </a:cxn>
                <a:cxn ang="0">
                  <a:pos x="1003" y="312"/>
                </a:cxn>
                <a:cxn ang="0">
                  <a:pos x="1020" y="312"/>
                </a:cxn>
                <a:cxn ang="0">
                  <a:pos x="1036" y="312"/>
                </a:cxn>
                <a:cxn ang="0">
                  <a:pos x="1044" y="321"/>
                </a:cxn>
                <a:cxn ang="0">
                  <a:pos x="1053" y="329"/>
                </a:cxn>
                <a:cxn ang="0">
                  <a:pos x="1061" y="346"/>
                </a:cxn>
                <a:cxn ang="0">
                  <a:pos x="1053" y="363"/>
                </a:cxn>
                <a:cxn ang="0">
                  <a:pos x="1044" y="372"/>
                </a:cxn>
                <a:cxn ang="0">
                  <a:pos x="1036" y="372"/>
                </a:cxn>
                <a:cxn ang="0">
                  <a:pos x="1020" y="372"/>
                </a:cxn>
                <a:cxn ang="0">
                  <a:pos x="1003" y="372"/>
                </a:cxn>
                <a:cxn ang="0">
                  <a:pos x="49" y="372"/>
                </a:cxn>
                <a:cxn ang="0">
                  <a:pos x="41" y="372"/>
                </a:cxn>
                <a:cxn ang="0">
                  <a:pos x="25" y="372"/>
                </a:cxn>
                <a:cxn ang="0">
                  <a:pos x="16" y="372"/>
                </a:cxn>
                <a:cxn ang="0">
                  <a:pos x="8" y="363"/>
                </a:cxn>
                <a:cxn ang="0">
                  <a:pos x="0" y="346"/>
                </a:cxn>
                <a:cxn ang="0">
                  <a:pos x="8" y="329"/>
                </a:cxn>
                <a:cxn ang="0">
                  <a:pos x="16" y="321"/>
                </a:cxn>
                <a:cxn ang="0">
                  <a:pos x="25" y="312"/>
                </a:cxn>
                <a:cxn ang="0">
                  <a:pos x="41" y="312"/>
                </a:cxn>
                <a:cxn ang="0">
                  <a:pos x="49" y="312"/>
                </a:cxn>
                <a:cxn ang="0">
                  <a:pos x="49" y="0"/>
                </a:cxn>
                <a:cxn ang="0">
                  <a:pos x="1003" y="0"/>
                </a:cxn>
                <a:cxn ang="0">
                  <a:pos x="1020" y="0"/>
                </a:cxn>
                <a:cxn ang="0">
                  <a:pos x="1036" y="0"/>
                </a:cxn>
                <a:cxn ang="0">
                  <a:pos x="1044" y="8"/>
                </a:cxn>
                <a:cxn ang="0">
                  <a:pos x="1053" y="17"/>
                </a:cxn>
                <a:cxn ang="0">
                  <a:pos x="1061" y="25"/>
                </a:cxn>
                <a:cxn ang="0">
                  <a:pos x="1053" y="42"/>
                </a:cxn>
                <a:cxn ang="0">
                  <a:pos x="1044" y="51"/>
                </a:cxn>
                <a:cxn ang="0">
                  <a:pos x="1036" y="59"/>
                </a:cxn>
                <a:cxn ang="0">
                  <a:pos x="1020" y="59"/>
                </a:cxn>
                <a:cxn ang="0">
                  <a:pos x="1003" y="59"/>
                </a:cxn>
                <a:cxn ang="0">
                  <a:pos x="49" y="59"/>
                </a:cxn>
                <a:cxn ang="0">
                  <a:pos x="41" y="59"/>
                </a:cxn>
                <a:cxn ang="0">
                  <a:pos x="25" y="59"/>
                </a:cxn>
                <a:cxn ang="0">
                  <a:pos x="16" y="51"/>
                </a:cxn>
                <a:cxn ang="0">
                  <a:pos x="8" y="42"/>
                </a:cxn>
                <a:cxn ang="0">
                  <a:pos x="0" y="25"/>
                </a:cxn>
                <a:cxn ang="0">
                  <a:pos x="8" y="17"/>
                </a:cxn>
                <a:cxn ang="0">
                  <a:pos x="16" y="8"/>
                </a:cxn>
                <a:cxn ang="0">
                  <a:pos x="25" y="0"/>
                </a:cxn>
                <a:cxn ang="0">
                  <a:pos x="41" y="0"/>
                </a:cxn>
                <a:cxn ang="0">
                  <a:pos x="49" y="0"/>
                </a:cxn>
              </a:cxnLst>
              <a:rect l="0" t="0" r="r" b="b"/>
              <a:pathLst>
                <a:path w="1061" h="372">
                  <a:moveTo>
                    <a:pt x="49" y="312"/>
                  </a:moveTo>
                  <a:lnTo>
                    <a:pt x="1003" y="312"/>
                  </a:lnTo>
                  <a:lnTo>
                    <a:pt x="1020" y="312"/>
                  </a:lnTo>
                  <a:lnTo>
                    <a:pt x="1036" y="312"/>
                  </a:lnTo>
                  <a:lnTo>
                    <a:pt x="1044" y="321"/>
                  </a:lnTo>
                  <a:lnTo>
                    <a:pt x="1053" y="329"/>
                  </a:lnTo>
                  <a:lnTo>
                    <a:pt x="1061" y="346"/>
                  </a:lnTo>
                  <a:lnTo>
                    <a:pt x="1053" y="363"/>
                  </a:lnTo>
                  <a:lnTo>
                    <a:pt x="1044" y="372"/>
                  </a:lnTo>
                  <a:lnTo>
                    <a:pt x="1036" y="372"/>
                  </a:lnTo>
                  <a:lnTo>
                    <a:pt x="1020" y="372"/>
                  </a:lnTo>
                  <a:lnTo>
                    <a:pt x="1003" y="372"/>
                  </a:lnTo>
                  <a:lnTo>
                    <a:pt x="49" y="372"/>
                  </a:lnTo>
                  <a:lnTo>
                    <a:pt x="41" y="372"/>
                  </a:lnTo>
                  <a:lnTo>
                    <a:pt x="25" y="372"/>
                  </a:lnTo>
                  <a:lnTo>
                    <a:pt x="16" y="372"/>
                  </a:lnTo>
                  <a:lnTo>
                    <a:pt x="8" y="363"/>
                  </a:lnTo>
                  <a:lnTo>
                    <a:pt x="0" y="346"/>
                  </a:lnTo>
                  <a:lnTo>
                    <a:pt x="8" y="329"/>
                  </a:lnTo>
                  <a:lnTo>
                    <a:pt x="16" y="321"/>
                  </a:lnTo>
                  <a:lnTo>
                    <a:pt x="25" y="312"/>
                  </a:lnTo>
                  <a:lnTo>
                    <a:pt x="41" y="312"/>
                  </a:lnTo>
                  <a:lnTo>
                    <a:pt x="49" y="312"/>
                  </a:lnTo>
                  <a:close/>
                  <a:moveTo>
                    <a:pt x="49" y="0"/>
                  </a:moveTo>
                  <a:lnTo>
                    <a:pt x="1003" y="0"/>
                  </a:lnTo>
                  <a:lnTo>
                    <a:pt x="1020" y="0"/>
                  </a:lnTo>
                  <a:lnTo>
                    <a:pt x="1036" y="0"/>
                  </a:lnTo>
                  <a:lnTo>
                    <a:pt x="1044" y="8"/>
                  </a:lnTo>
                  <a:lnTo>
                    <a:pt x="1053" y="17"/>
                  </a:lnTo>
                  <a:lnTo>
                    <a:pt x="1061" y="25"/>
                  </a:lnTo>
                  <a:lnTo>
                    <a:pt x="1053" y="42"/>
                  </a:lnTo>
                  <a:lnTo>
                    <a:pt x="1044" y="51"/>
                  </a:lnTo>
                  <a:lnTo>
                    <a:pt x="1036" y="59"/>
                  </a:lnTo>
                  <a:lnTo>
                    <a:pt x="1020" y="59"/>
                  </a:lnTo>
                  <a:lnTo>
                    <a:pt x="1003" y="59"/>
                  </a:lnTo>
                  <a:lnTo>
                    <a:pt x="49" y="59"/>
                  </a:lnTo>
                  <a:lnTo>
                    <a:pt x="41" y="59"/>
                  </a:lnTo>
                  <a:lnTo>
                    <a:pt x="25" y="59"/>
                  </a:lnTo>
                  <a:lnTo>
                    <a:pt x="16" y="51"/>
                  </a:lnTo>
                  <a:lnTo>
                    <a:pt x="8" y="42"/>
                  </a:lnTo>
                  <a:lnTo>
                    <a:pt x="0" y="25"/>
                  </a:lnTo>
                  <a:lnTo>
                    <a:pt x="8" y="17"/>
                  </a:lnTo>
                  <a:lnTo>
                    <a:pt x="16" y="8"/>
                  </a:lnTo>
                  <a:lnTo>
                    <a:pt x="25" y="0"/>
                  </a:lnTo>
                  <a:lnTo>
                    <a:pt x="41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4" name="Freeform 34"/>
            <p:cNvSpPr>
              <a:spLocks/>
            </p:cNvSpPr>
            <p:nvPr/>
          </p:nvSpPr>
          <p:spPr bwMode="auto">
            <a:xfrm>
              <a:off x="11396" y="2803"/>
              <a:ext cx="1501" cy="162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360" y="0"/>
                </a:cxn>
                <a:cxn ang="0">
                  <a:pos x="1501" y="380"/>
                </a:cxn>
                <a:cxn ang="0">
                  <a:pos x="1459" y="380"/>
                </a:cxn>
                <a:cxn ang="0">
                  <a:pos x="1410" y="279"/>
                </a:cxn>
                <a:cxn ang="0">
                  <a:pos x="1335" y="203"/>
                </a:cxn>
                <a:cxn ang="0">
                  <a:pos x="1252" y="152"/>
                </a:cxn>
                <a:cxn ang="0">
                  <a:pos x="1161" y="110"/>
                </a:cxn>
                <a:cxn ang="0">
                  <a:pos x="1061" y="85"/>
                </a:cxn>
                <a:cxn ang="0">
                  <a:pos x="962" y="76"/>
                </a:cxn>
                <a:cxn ang="0">
                  <a:pos x="879" y="68"/>
                </a:cxn>
                <a:cxn ang="0">
                  <a:pos x="804" y="68"/>
                </a:cxn>
                <a:cxn ang="0">
                  <a:pos x="166" y="68"/>
                </a:cxn>
                <a:cxn ang="0">
                  <a:pos x="688" y="794"/>
                </a:cxn>
                <a:cxn ang="0">
                  <a:pos x="697" y="802"/>
                </a:cxn>
                <a:cxn ang="0">
                  <a:pos x="697" y="811"/>
                </a:cxn>
                <a:cxn ang="0">
                  <a:pos x="697" y="811"/>
                </a:cxn>
                <a:cxn ang="0">
                  <a:pos x="697" y="819"/>
                </a:cxn>
                <a:cxn ang="0">
                  <a:pos x="697" y="828"/>
                </a:cxn>
                <a:cxn ang="0">
                  <a:pos x="688" y="836"/>
                </a:cxn>
                <a:cxn ang="0">
                  <a:pos x="133" y="1537"/>
                </a:cxn>
                <a:cxn ang="0">
                  <a:pos x="813" y="1537"/>
                </a:cxn>
                <a:cxn ang="0">
                  <a:pos x="962" y="1529"/>
                </a:cxn>
                <a:cxn ang="0">
                  <a:pos x="1070" y="1512"/>
                </a:cxn>
                <a:cxn ang="0">
                  <a:pos x="1144" y="1495"/>
                </a:cxn>
                <a:cxn ang="0">
                  <a:pos x="1177" y="1486"/>
                </a:cxn>
                <a:cxn ang="0">
                  <a:pos x="1302" y="1419"/>
                </a:cxn>
                <a:cxn ang="0">
                  <a:pos x="1401" y="1334"/>
                </a:cxn>
                <a:cxn ang="0">
                  <a:pos x="1459" y="1216"/>
                </a:cxn>
                <a:cxn ang="0">
                  <a:pos x="1501" y="1216"/>
                </a:cxn>
                <a:cxn ang="0">
                  <a:pos x="1360" y="1621"/>
                </a:cxn>
                <a:cxn ang="0">
                  <a:pos x="42" y="1621"/>
                </a:cxn>
                <a:cxn ang="0">
                  <a:pos x="25" y="1621"/>
                </a:cxn>
                <a:cxn ang="0">
                  <a:pos x="8" y="1621"/>
                </a:cxn>
                <a:cxn ang="0">
                  <a:pos x="0" y="1613"/>
                </a:cxn>
                <a:cxn ang="0">
                  <a:pos x="0" y="1605"/>
                </a:cxn>
                <a:cxn ang="0">
                  <a:pos x="0" y="1596"/>
                </a:cxn>
                <a:cxn ang="0">
                  <a:pos x="8" y="1588"/>
                </a:cxn>
                <a:cxn ang="0">
                  <a:pos x="17" y="1579"/>
                </a:cxn>
                <a:cxn ang="0">
                  <a:pos x="580" y="870"/>
                </a:cxn>
                <a:cxn ang="0">
                  <a:pos x="0" y="51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8" y="9"/>
                </a:cxn>
                <a:cxn ang="0">
                  <a:pos x="25" y="0"/>
                </a:cxn>
                <a:cxn ang="0">
                  <a:pos x="42" y="0"/>
                </a:cxn>
              </a:cxnLst>
              <a:rect l="0" t="0" r="r" b="b"/>
              <a:pathLst>
                <a:path w="1501" h="1621">
                  <a:moveTo>
                    <a:pt x="42" y="0"/>
                  </a:moveTo>
                  <a:lnTo>
                    <a:pt x="1360" y="0"/>
                  </a:lnTo>
                  <a:lnTo>
                    <a:pt x="1501" y="380"/>
                  </a:lnTo>
                  <a:lnTo>
                    <a:pt x="1459" y="380"/>
                  </a:lnTo>
                  <a:lnTo>
                    <a:pt x="1410" y="279"/>
                  </a:lnTo>
                  <a:lnTo>
                    <a:pt x="1335" y="203"/>
                  </a:lnTo>
                  <a:lnTo>
                    <a:pt x="1252" y="152"/>
                  </a:lnTo>
                  <a:lnTo>
                    <a:pt x="1161" y="110"/>
                  </a:lnTo>
                  <a:lnTo>
                    <a:pt x="1061" y="85"/>
                  </a:lnTo>
                  <a:lnTo>
                    <a:pt x="962" y="76"/>
                  </a:lnTo>
                  <a:lnTo>
                    <a:pt x="879" y="68"/>
                  </a:lnTo>
                  <a:lnTo>
                    <a:pt x="804" y="68"/>
                  </a:lnTo>
                  <a:lnTo>
                    <a:pt x="166" y="68"/>
                  </a:lnTo>
                  <a:lnTo>
                    <a:pt x="688" y="794"/>
                  </a:lnTo>
                  <a:lnTo>
                    <a:pt x="697" y="802"/>
                  </a:lnTo>
                  <a:lnTo>
                    <a:pt x="697" y="811"/>
                  </a:lnTo>
                  <a:lnTo>
                    <a:pt x="697" y="811"/>
                  </a:lnTo>
                  <a:lnTo>
                    <a:pt x="697" y="819"/>
                  </a:lnTo>
                  <a:lnTo>
                    <a:pt x="697" y="828"/>
                  </a:lnTo>
                  <a:lnTo>
                    <a:pt x="688" y="836"/>
                  </a:lnTo>
                  <a:lnTo>
                    <a:pt x="133" y="1537"/>
                  </a:lnTo>
                  <a:lnTo>
                    <a:pt x="813" y="1537"/>
                  </a:lnTo>
                  <a:lnTo>
                    <a:pt x="962" y="1529"/>
                  </a:lnTo>
                  <a:lnTo>
                    <a:pt x="1070" y="1512"/>
                  </a:lnTo>
                  <a:lnTo>
                    <a:pt x="1144" y="1495"/>
                  </a:lnTo>
                  <a:lnTo>
                    <a:pt x="1177" y="1486"/>
                  </a:lnTo>
                  <a:lnTo>
                    <a:pt x="1302" y="1419"/>
                  </a:lnTo>
                  <a:lnTo>
                    <a:pt x="1401" y="1334"/>
                  </a:lnTo>
                  <a:lnTo>
                    <a:pt x="1459" y="1216"/>
                  </a:lnTo>
                  <a:lnTo>
                    <a:pt x="1501" y="1216"/>
                  </a:lnTo>
                  <a:lnTo>
                    <a:pt x="1360" y="1621"/>
                  </a:lnTo>
                  <a:lnTo>
                    <a:pt x="42" y="1621"/>
                  </a:lnTo>
                  <a:lnTo>
                    <a:pt x="25" y="1621"/>
                  </a:lnTo>
                  <a:lnTo>
                    <a:pt x="8" y="1621"/>
                  </a:lnTo>
                  <a:lnTo>
                    <a:pt x="0" y="1613"/>
                  </a:lnTo>
                  <a:lnTo>
                    <a:pt x="0" y="1605"/>
                  </a:lnTo>
                  <a:lnTo>
                    <a:pt x="0" y="1596"/>
                  </a:lnTo>
                  <a:lnTo>
                    <a:pt x="8" y="1588"/>
                  </a:lnTo>
                  <a:lnTo>
                    <a:pt x="17" y="1579"/>
                  </a:lnTo>
                  <a:lnTo>
                    <a:pt x="580" y="870"/>
                  </a:lnTo>
                  <a:lnTo>
                    <a:pt x="0" y="51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8" y="9"/>
                  </a:lnTo>
                  <a:lnTo>
                    <a:pt x="2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5" name="Freeform 35"/>
            <p:cNvSpPr>
              <a:spLocks noEditPoints="1"/>
            </p:cNvSpPr>
            <p:nvPr/>
          </p:nvSpPr>
          <p:spPr bwMode="auto">
            <a:xfrm>
              <a:off x="13063" y="4002"/>
              <a:ext cx="572" cy="515"/>
            </a:xfrm>
            <a:custGeom>
              <a:avLst/>
              <a:gdLst/>
              <a:ahLst/>
              <a:cxnLst>
                <a:cxn ang="0">
                  <a:pos x="257" y="42"/>
                </a:cxn>
                <a:cxn ang="0">
                  <a:pos x="149" y="144"/>
                </a:cxn>
                <a:cxn ang="0">
                  <a:pos x="99" y="296"/>
                </a:cxn>
                <a:cxn ang="0">
                  <a:pos x="99" y="414"/>
                </a:cxn>
                <a:cxn ang="0">
                  <a:pos x="116" y="456"/>
                </a:cxn>
                <a:cxn ang="0">
                  <a:pos x="157" y="482"/>
                </a:cxn>
                <a:cxn ang="0">
                  <a:pos x="207" y="482"/>
                </a:cxn>
                <a:cxn ang="0">
                  <a:pos x="248" y="456"/>
                </a:cxn>
                <a:cxn ang="0">
                  <a:pos x="281" y="439"/>
                </a:cxn>
                <a:cxn ang="0">
                  <a:pos x="323" y="389"/>
                </a:cxn>
                <a:cxn ang="0">
                  <a:pos x="331" y="363"/>
                </a:cxn>
                <a:cxn ang="0">
                  <a:pos x="389" y="144"/>
                </a:cxn>
                <a:cxn ang="0">
                  <a:pos x="389" y="127"/>
                </a:cxn>
                <a:cxn ang="0">
                  <a:pos x="381" y="93"/>
                </a:cxn>
                <a:cxn ang="0">
                  <a:pos x="356" y="59"/>
                </a:cxn>
                <a:cxn ang="0">
                  <a:pos x="323" y="34"/>
                </a:cxn>
                <a:cxn ang="0">
                  <a:pos x="290" y="0"/>
                </a:cxn>
                <a:cxn ang="0">
                  <a:pos x="364" y="17"/>
                </a:cxn>
                <a:cxn ang="0">
                  <a:pos x="406" y="68"/>
                </a:cxn>
                <a:cxn ang="0">
                  <a:pos x="414" y="51"/>
                </a:cxn>
                <a:cxn ang="0">
                  <a:pos x="447" y="26"/>
                </a:cxn>
                <a:cxn ang="0">
                  <a:pos x="472" y="26"/>
                </a:cxn>
                <a:cxn ang="0">
                  <a:pos x="497" y="42"/>
                </a:cxn>
                <a:cxn ang="0">
                  <a:pos x="497" y="68"/>
                </a:cxn>
                <a:cxn ang="0">
                  <a:pos x="489" y="110"/>
                </a:cxn>
                <a:cxn ang="0">
                  <a:pos x="480" y="152"/>
                </a:cxn>
                <a:cxn ang="0">
                  <a:pos x="447" y="262"/>
                </a:cxn>
                <a:cxn ang="0">
                  <a:pos x="439" y="313"/>
                </a:cxn>
                <a:cxn ang="0">
                  <a:pos x="422" y="363"/>
                </a:cxn>
                <a:cxn ang="0">
                  <a:pos x="414" y="414"/>
                </a:cxn>
                <a:cxn ang="0">
                  <a:pos x="414" y="448"/>
                </a:cxn>
                <a:cxn ang="0">
                  <a:pos x="431" y="482"/>
                </a:cxn>
                <a:cxn ang="0">
                  <a:pos x="472" y="482"/>
                </a:cxn>
                <a:cxn ang="0">
                  <a:pos x="505" y="448"/>
                </a:cxn>
                <a:cxn ang="0">
                  <a:pos x="522" y="389"/>
                </a:cxn>
                <a:cxn ang="0">
                  <a:pos x="538" y="346"/>
                </a:cxn>
                <a:cxn ang="0">
                  <a:pos x="547" y="330"/>
                </a:cxn>
                <a:cxn ang="0">
                  <a:pos x="563" y="330"/>
                </a:cxn>
                <a:cxn ang="0">
                  <a:pos x="572" y="338"/>
                </a:cxn>
                <a:cxn ang="0">
                  <a:pos x="572" y="346"/>
                </a:cxn>
                <a:cxn ang="0">
                  <a:pos x="563" y="380"/>
                </a:cxn>
                <a:cxn ang="0">
                  <a:pos x="547" y="431"/>
                </a:cxn>
                <a:cxn ang="0">
                  <a:pos x="522" y="482"/>
                </a:cxn>
                <a:cxn ang="0">
                  <a:pos x="472" y="515"/>
                </a:cxn>
                <a:cxn ang="0">
                  <a:pos x="431" y="515"/>
                </a:cxn>
                <a:cxn ang="0">
                  <a:pos x="398" y="507"/>
                </a:cxn>
                <a:cxn ang="0">
                  <a:pos x="356" y="482"/>
                </a:cxn>
                <a:cxn ang="0">
                  <a:pos x="331" y="439"/>
                </a:cxn>
                <a:cxn ang="0">
                  <a:pos x="174" y="515"/>
                </a:cxn>
                <a:cxn ang="0">
                  <a:pos x="49" y="465"/>
                </a:cxn>
                <a:cxn ang="0">
                  <a:pos x="0" y="330"/>
                </a:cxn>
                <a:cxn ang="0">
                  <a:pos x="91" y="102"/>
                </a:cxn>
                <a:cxn ang="0">
                  <a:pos x="290" y="0"/>
                </a:cxn>
              </a:cxnLst>
              <a:rect l="0" t="0" r="r" b="b"/>
              <a:pathLst>
                <a:path w="572" h="515">
                  <a:moveTo>
                    <a:pt x="290" y="34"/>
                  </a:moveTo>
                  <a:lnTo>
                    <a:pt x="257" y="42"/>
                  </a:lnTo>
                  <a:lnTo>
                    <a:pt x="207" y="76"/>
                  </a:lnTo>
                  <a:lnTo>
                    <a:pt x="149" y="144"/>
                  </a:lnTo>
                  <a:lnTo>
                    <a:pt x="124" y="211"/>
                  </a:lnTo>
                  <a:lnTo>
                    <a:pt x="99" y="296"/>
                  </a:lnTo>
                  <a:lnTo>
                    <a:pt x="91" y="372"/>
                  </a:lnTo>
                  <a:lnTo>
                    <a:pt x="99" y="414"/>
                  </a:lnTo>
                  <a:lnTo>
                    <a:pt x="107" y="439"/>
                  </a:lnTo>
                  <a:lnTo>
                    <a:pt x="116" y="456"/>
                  </a:lnTo>
                  <a:lnTo>
                    <a:pt x="132" y="473"/>
                  </a:lnTo>
                  <a:lnTo>
                    <a:pt x="157" y="482"/>
                  </a:lnTo>
                  <a:lnTo>
                    <a:pt x="174" y="482"/>
                  </a:lnTo>
                  <a:lnTo>
                    <a:pt x="207" y="482"/>
                  </a:lnTo>
                  <a:lnTo>
                    <a:pt x="232" y="473"/>
                  </a:lnTo>
                  <a:lnTo>
                    <a:pt x="248" y="456"/>
                  </a:lnTo>
                  <a:lnTo>
                    <a:pt x="265" y="448"/>
                  </a:lnTo>
                  <a:lnTo>
                    <a:pt x="281" y="439"/>
                  </a:lnTo>
                  <a:lnTo>
                    <a:pt x="298" y="414"/>
                  </a:lnTo>
                  <a:lnTo>
                    <a:pt x="323" y="389"/>
                  </a:lnTo>
                  <a:lnTo>
                    <a:pt x="331" y="363"/>
                  </a:lnTo>
                  <a:lnTo>
                    <a:pt x="331" y="363"/>
                  </a:lnTo>
                  <a:lnTo>
                    <a:pt x="389" y="152"/>
                  </a:lnTo>
                  <a:lnTo>
                    <a:pt x="389" y="144"/>
                  </a:lnTo>
                  <a:lnTo>
                    <a:pt x="389" y="135"/>
                  </a:lnTo>
                  <a:lnTo>
                    <a:pt x="389" y="127"/>
                  </a:lnTo>
                  <a:lnTo>
                    <a:pt x="389" y="110"/>
                  </a:lnTo>
                  <a:lnTo>
                    <a:pt x="381" y="93"/>
                  </a:lnTo>
                  <a:lnTo>
                    <a:pt x="373" y="76"/>
                  </a:lnTo>
                  <a:lnTo>
                    <a:pt x="356" y="59"/>
                  </a:lnTo>
                  <a:lnTo>
                    <a:pt x="339" y="42"/>
                  </a:lnTo>
                  <a:lnTo>
                    <a:pt x="323" y="34"/>
                  </a:lnTo>
                  <a:lnTo>
                    <a:pt x="290" y="34"/>
                  </a:lnTo>
                  <a:close/>
                  <a:moveTo>
                    <a:pt x="290" y="0"/>
                  </a:moveTo>
                  <a:lnTo>
                    <a:pt x="331" y="9"/>
                  </a:lnTo>
                  <a:lnTo>
                    <a:pt x="364" y="17"/>
                  </a:lnTo>
                  <a:lnTo>
                    <a:pt x="389" y="42"/>
                  </a:lnTo>
                  <a:lnTo>
                    <a:pt x="406" y="68"/>
                  </a:lnTo>
                  <a:lnTo>
                    <a:pt x="406" y="68"/>
                  </a:lnTo>
                  <a:lnTo>
                    <a:pt x="414" y="51"/>
                  </a:lnTo>
                  <a:lnTo>
                    <a:pt x="431" y="34"/>
                  </a:lnTo>
                  <a:lnTo>
                    <a:pt x="447" y="26"/>
                  </a:lnTo>
                  <a:lnTo>
                    <a:pt x="464" y="26"/>
                  </a:lnTo>
                  <a:lnTo>
                    <a:pt x="472" y="26"/>
                  </a:lnTo>
                  <a:lnTo>
                    <a:pt x="489" y="34"/>
                  </a:lnTo>
                  <a:lnTo>
                    <a:pt x="497" y="42"/>
                  </a:lnTo>
                  <a:lnTo>
                    <a:pt x="497" y="59"/>
                  </a:lnTo>
                  <a:lnTo>
                    <a:pt x="497" y="68"/>
                  </a:lnTo>
                  <a:lnTo>
                    <a:pt x="489" y="85"/>
                  </a:lnTo>
                  <a:lnTo>
                    <a:pt x="489" y="110"/>
                  </a:lnTo>
                  <a:lnTo>
                    <a:pt x="480" y="127"/>
                  </a:lnTo>
                  <a:lnTo>
                    <a:pt x="480" y="152"/>
                  </a:lnTo>
                  <a:lnTo>
                    <a:pt x="456" y="237"/>
                  </a:lnTo>
                  <a:lnTo>
                    <a:pt x="447" y="262"/>
                  </a:lnTo>
                  <a:lnTo>
                    <a:pt x="447" y="287"/>
                  </a:lnTo>
                  <a:lnTo>
                    <a:pt x="439" y="313"/>
                  </a:lnTo>
                  <a:lnTo>
                    <a:pt x="431" y="338"/>
                  </a:lnTo>
                  <a:lnTo>
                    <a:pt x="422" y="363"/>
                  </a:lnTo>
                  <a:lnTo>
                    <a:pt x="422" y="389"/>
                  </a:lnTo>
                  <a:lnTo>
                    <a:pt x="414" y="414"/>
                  </a:lnTo>
                  <a:lnTo>
                    <a:pt x="414" y="431"/>
                  </a:lnTo>
                  <a:lnTo>
                    <a:pt x="414" y="448"/>
                  </a:lnTo>
                  <a:lnTo>
                    <a:pt x="422" y="473"/>
                  </a:lnTo>
                  <a:lnTo>
                    <a:pt x="431" y="482"/>
                  </a:lnTo>
                  <a:lnTo>
                    <a:pt x="447" y="482"/>
                  </a:lnTo>
                  <a:lnTo>
                    <a:pt x="472" y="482"/>
                  </a:lnTo>
                  <a:lnTo>
                    <a:pt x="489" y="465"/>
                  </a:lnTo>
                  <a:lnTo>
                    <a:pt x="505" y="448"/>
                  </a:lnTo>
                  <a:lnTo>
                    <a:pt x="514" y="422"/>
                  </a:lnTo>
                  <a:lnTo>
                    <a:pt x="522" y="389"/>
                  </a:lnTo>
                  <a:lnTo>
                    <a:pt x="530" y="363"/>
                  </a:lnTo>
                  <a:lnTo>
                    <a:pt x="538" y="346"/>
                  </a:lnTo>
                  <a:lnTo>
                    <a:pt x="538" y="338"/>
                  </a:lnTo>
                  <a:lnTo>
                    <a:pt x="547" y="330"/>
                  </a:lnTo>
                  <a:lnTo>
                    <a:pt x="555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72" y="338"/>
                  </a:lnTo>
                  <a:lnTo>
                    <a:pt x="572" y="346"/>
                  </a:lnTo>
                  <a:lnTo>
                    <a:pt x="572" y="346"/>
                  </a:lnTo>
                  <a:lnTo>
                    <a:pt x="572" y="363"/>
                  </a:lnTo>
                  <a:lnTo>
                    <a:pt x="563" y="380"/>
                  </a:lnTo>
                  <a:lnTo>
                    <a:pt x="555" y="406"/>
                  </a:lnTo>
                  <a:lnTo>
                    <a:pt x="547" y="431"/>
                  </a:lnTo>
                  <a:lnTo>
                    <a:pt x="538" y="456"/>
                  </a:lnTo>
                  <a:lnTo>
                    <a:pt x="522" y="482"/>
                  </a:lnTo>
                  <a:lnTo>
                    <a:pt x="497" y="498"/>
                  </a:lnTo>
                  <a:lnTo>
                    <a:pt x="472" y="515"/>
                  </a:lnTo>
                  <a:lnTo>
                    <a:pt x="447" y="515"/>
                  </a:lnTo>
                  <a:lnTo>
                    <a:pt x="431" y="515"/>
                  </a:lnTo>
                  <a:lnTo>
                    <a:pt x="414" y="515"/>
                  </a:lnTo>
                  <a:lnTo>
                    <a:pt x="398" y="507"/>
                  </a:lnTo>
                  <a:lnTo>
                    <a:pt x="373" y="498"/>
                  </a:lnTo>
                  <a:lnTo>
                    <a:pt x="356" y="482"/>
                  </a:lnTo>
                  <a:lnTo>
                    <a:pt x="339" y="465"/>
                  </a:lnTo>
                  <a:lnTo>
                    <a:pt x="331" y="439"/>
                  </a:lnTo>
                  <a:lnTo>
                    <a:pt x="257" y="490"/>
                  </a:lnTo>
                  <a:lnTo>
                    <a:pt x="174" y="515"/>
                  </a:lnTo>
                  <a:lnTo>
                    <a:pt x="107" y="498"/>
                  </a:lnTo>
                  <a:lnTo>
                    <a:pt x="49" y="465"/>
                  </a:lnTo>
                  <a:lnTo>
                    <a:pt x="16" y="406"/>
                  </a:lnTo>
                  <a:lnTo>
                    <a:pt x="0" y="330"/>
                  </a:lnTo>
                  <a:lnTo>
                    <a:pt x="24" y="203"/>
                  </a:lnTo>
                  <a:lnTo>
                    <a:pt x="91" y="102"/>
                  </a:lnTo>
                  <a:lnTo>
                    <a:pt x="182" y="26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13809" y="3842"/>
              <a:ext cx="622" cy="751"/>
            </a:xfrm>
            <a:custGeom>
              <a:avLst/>
              <a:gdLst/>
              <a:ahLst/>
              <a:cxnLst>
                <a:cxn ang="0">
                  <a:pos x="381" y="0"/>
                </a:cxn>
                <a:cxn ang="0">
                  <a:pos x="580" y="0"/>
                </a:cxn>
                <a:cxn ang="0">
                  <a:pos x="588" y="8"/>
                </a:cxn>
                <a:cxn ang="0">
                  <a:pos x="597" y="8"/>
                </a:cxn>
                <a:cxn ang="0">
                  <a:pos x="613" y="8"/>
                </a:cxn>
                <a:cxn ang="0">
                  <a:pos x="622" y="17"/>
                </a:cxn>
                <a:cxn ang="0">
                  <a:pos x="622" y="34"/>
                </a:cxn>
                <a:cxn ang="0">
                  <a:pos x="622" y="50"/>
                </a:cxn>
                <a:cxn ang="0">
                  <a:pos x="613" y="50"/>
                </a:cxn>
                <a:cxn ang="0">
                  <a:pos x="597" y="59"/>
                </a:cxn>
                <a:cxn ang="0">
                  <a:pos x="588" y="59"/>
                </a:cxn>
                <a:cxn ang="0">
                  <a:pos x="580" y="59"/>
                </a:cxn>
                <a:cxn ang="0">
                  <a:pos x="381" y="59"/>
                </a:cxn>
                <a:cxn ang="0">
                  <a:pos x="257" y="84"/>
                </a:cxn>
                <a:cxn ang="0">
                  <a:pos x="157" y="143"/>
                </a:cxn>
                <a:cxn ang="0">
                  <a:pos x="91" y="236"/>
                </a:cxn>
                <a:cxn ang="0">
                  <a:pos x="58" y="346"/>
                </a:cxn>
                <a:cxn ang="0">
                  <a:pos x="580" y="346"/>
                </a:cxn>
                <a:cxn ang="0">
                  <a:pos x="588" y="354"/>
                </a:cxn>
                <a:cxn ang="0">
                  <a:pos x="597" y="354"/>
                </a:cxn>
                <a:cxn ang="0">
                  <a:pos x="613" y="354"/>
                </a:cxn>
                <a:cxn ang="0">
                  <a:pos x="622" y="363"/>
                </a:cxn>
                <a:cxn ang="0">
                  <a:pos x="622" y="380"/>
                </a:cxn>
                <a:cxn ang="0">
                  <a:pos x="622" y="397"/>
                </a:cxn>
                <a:cxn ang="0">
                  <a:pos x="613" y="397"/>
                </a:cxn>
                <a:cxn ang="0">
                  <a:pos x="597" y="405"/>
                </a:cxn>
                <a:cxn ang="0">
                  <a:pos x="588" y="405"/>
                </a:cxn>
                <a:cxn ang="0">
                  <a:pos x="580" y="405"/>
                </a:cxn>
                <a:cxn ang="0">
                  <a:pos x="58" y="405"/>
                </a:cxn>
                <a:cxn ang="0">
                  <a:pos x="91" y="523"/>
                </a:cxn>
                <a:cxn ang="0">
                  <a:pos x="157" y="616"/>
                </a:cxn>
                <a:cxn ang="0">
                  <a:pos x="257" y="675"/>
                </a:cxn>
                <a:cxn ang="0">
                  <a:pos x="381" y="701"/>
                </a:cxn>
                <a:cxn ang="0">
                  <a:pos x="580" y="701"/>
                </a:cxn>
                <a:cxn ang="0">
                  <a:pos x="588" y="701"/>
                </a:cxn>
                <a:cxn ang="0">
                  <a:pos x="597" y="701"/>
                </a:cxn>
                <a:cxn ang="0">
                  <a:pos x="613" y="701"/>
                </a:cxn>
                <a:cxn ang="0">
                  <a:pos x="622" y="709"/>
                </a:cxn>
                <a:cxn ang="0">
                  <a:pos x="622" y="726"/>
                </a:cxn>
                <a:cxn ang="0">
                  <a:pos x="622" y="734"/>
                </a:cxn>
                <a:cxn ang="0">
                  <a:pos x="613" y="743"/>
                </a:cxn>
                <a:cxn ang="0">
                  <a:pos x="597" y="751"/>
                </a:cxn>
                <a:cxn ang="0">
                  <a:pos x="588" y="751"/>
                </a:cxn>
                <a:cxn ang="0">
                  <a:pos x="580" y="751"/>
                </a:cxn>
                <a:cxn ang="0">
                  <a:pos x="381" y="751"/>
                </a:cxn>
                <a:cxn ang="0">
                  <a:pos x="257" y="734"/>
                </a:cxn>
                <a:cxn ang="0">
                  <a:pos x="157" y="684"/>
                </a:cxn>
                <a:cxn ang="0">
                  <a:pos x="74" y="599"/>
                </a:cxn>
                <a:cxn ang="0">
                  <a:pos x="16" y="498"/>
                </a:cxn>
                <a:cxn ang="0">
                  <a:pos x="0" y="380"/>
                </a:cxn>
                <a:cxn ang="0">
                  <a:pos x="16" y="262"/>
                </a:cxn>
                <a:cxn ang="0">
                  <a:pos x="74" y="160"/>
                </a:cxn>
                <a:cxn ang="0">
                  <a:pos x="157" y="76"/>
                </a:cxn>
                <a:cxn ang="0">
                  <a:pos x="257" y="25"/>
                </a:cxn>
                <a:cxn ang="0">
                  <a:pos x="381" y="0"/>
                </a:cxn>
              </a:cxnLst>
              <a:rect l="0" t="0" r="r" b="b"/>
              <a:pathLst>
                <a:path w="622" h="751">
                  <a:moveTo>
                    <a:pt x="381" y="0"/>
                  </a:moveTo>
                  <a:lnTo>
                    <a:pt x="580" y="0"/>
                  </a:lnTo>
                  <a:lnTo>
                    <a:pt x="588" y="8"/>
                  </a:lnTo>
                  <a:lnTo>
                    <a:pt x="597" y="8"/>
                  </a:lnTo>
                  <a:lnTo>
                    <a:pt x="613" y="8"/>
                  </a:lnTo>
                  <a:lnTo>
                    <a:pt x="622" y="17"/>
                  </a:lnTo>
                  <a:lnTo>
                    <a:pt x="622" y="34"/>
                  </a:lnTo>
                  <a:lnTo>
                    <a:pt x="622" y="50"/>
                  </a:lnTo>
                  <a:lnTo>
                    <a:pt x="613" y="50"/>
                  </a:lnTo>
                  <a:lnTo>
                    <a:pt x="597" y="59"/>
                  </a:lnTo>
                  <a:lnTo>
                    <a:pt x="588" y="59"/>
                  </a:lnTo>
                  <a:lnTo>
                    <a:pt x="580" y="59"/>
                  </a:lnTo>
                  <a:lnTo>
                    <a:pt x="381" y="59"/>
                  </a:lnTo>
                  <a:lnTo>
                    <a:pt x="257" y="84"/>
                  </a:lnTo>
                  <a:lnTo>
                    <a:pt x="157" y="143"/>
                  </a:lnTo>
                  <a:lnTo>
                    <a:pt x="91" y="236"/>
                  </a:lnTo>
                  <a:lnTo>
                    <a:pt x="58" y="346"/>
                  </a:lnTo>
                  <a:lnTo>
                    <a:pt x="580" y="346"/>
                  </a:lnTo>
                  <a:lnTo>
                    <a:pt x="588" y="354"/>
                  </a:lnTo>
                  <a:lnTo>
                    <a:pt x="597" y="354"/>
                  </a:lnTo>
                  <a:lnTo>
                    <a:pt x="613" y="354"/>
                  </a:lnTo>
                  <a:lnTo>
                    <a:pt x="622" y="363"/>
                  </a:lnTo>
                  <a:lnTo>
                    <a:pt x="622" y="380"/>
                  </a:lnTo>
                  <a:lnTo>
                    <a:pt x="622" y="397"/>
                  </a:lnTo>
                  <a:lnTo>
                    <a:pt x="613" y="397"/>
                  </a:lnTo>
                  <a:lnTo>
                    <a:pt x="597" y="405"/>
                  </a:lnTo>
                  <a:lnTo>
                    <a:pt x="588" y="405"/>
                  </a:lnTo>
                  <a:lnTo>
                    <a:pt x="580" y="405"/>
                  </a:lnTo>
                  <a:lnTo>
                    <a:pt x="58" y="405"/>
                  </a:lnTo>
                  <a:lnTo>
                    <a:pt x="91" y="523"/>
                  </a:lnTo>
                  <a:lnTo>
                    <a:pt x="157" y="616"/>
                  </a:lnTo>
                  <a:lnTo>
                    <a:pt x="257" y="675"/>
                  </a:lnTo>
                  <a:lnTo>
                    <a:pt x="381" y="701"/>
                  </a:lnTo>
                  <a:lnTo>
                    <a:pt x="580" y="701"/>
                  </a:lnTo>
                  <a:lnTo>
                    <a:pt x="588" y="701"/>
                  </a:lnTo>
                  <a:lnTo>
                    <a:pt x="597" y="701"/>
                  </a:lnTo>
                  <a:lnTo>
                    <a:pt x="613" y="701"/>
                  </a:lnTo>
                  <a:lnTo>
                    <a:pt x="622" y="709"/>
                  </a:lnTo>
                  <a:lnTo>
                    <a:pt x="622" y="726"/>
                  </a:lnTo>
                  <a:lnTo>
                    <a:pt x="622" y="734"/>
                  </a:lnTo>
                  <a:lnTo>
                    <a:pt x="613" y="743"/>
                  </a:lnTo>
                  <a:lnTo>
                    <a:pt x="597" y="751"/>
                  </a:lnTo>
                  <a:lnTo>
                    <a:pt x="588" y="751"/>
                  </a:lnTo>
                  <a:lnTo>
                    <a:pt x="580" y="751"/>
                  </a:lnTo>
                  <a:lnTo>
                    <a:pt x="381" y="751"/>
                  </a:lnTo>
                  <a:lnTo>
                    <a:pt x="257" y="734"/>
                  </a:lnTo>
                  <a:lnTo>
                    <a:pt x="157" y="684"/>
                  </a:lnTo>
                  <a:lnTo>
                    <a:pt x="74" y="599"/>
                  </a:lnTo>
                  <a:lnTo>
                    <a:pt x="16" y="498"/>
                  </a:lnTo>
                  <a:lnTo>
                    <a:pt x="0" y="380"/>
                  </a:lnTo>
                  <a:lnTo>
                    <a:pt x="16" y="262"/>
                  </a:lnTo>
                  <a:lnTo>
                    <a:pt x="74" y="160"/>
                  </a:lnTo>
                  <a:lnTo>
                    <a:pt x="157" y="76"/>
                  </a:lnTo>
                  <a:lnTo>
                    <a:pt x="257" y="25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14613" y="3724"/>
              <a:ext cx="672" cy="785"/>
            </a:xfrm>
            <a:custGeom>
              <a:avLst/>
              <a:gdLst/>
              <a:ahLst/>
              <a:cxnLst>
                <a:cxn ang="0">
                  <a:pos x="638" y="0"/>
                </a:cxn>
                <a:cxn ang="0">
                  <a:pos x="672" y="270"/>
                </a:cxn>
                <a:cxn ang="0">
                  <a:pos x="630" y="270"/>
                </a:cxn>
                <a:cxn ang="0">
                  <a:pos x="622" y="185"/>
                </a:cxn>
                <a:cxn ang="0">
                  <a:pos x="597" y="126"/>
                </a:cxn>
                <a:cxn ang="0">
                  <a:pos x="555" y="84"/>
                </a:cxn>
                <a:cxn ang="0">
                  <a:pos x="497" y="59"/>
                </a:cxn>
                <a:cxn ang="0">
                  <a:pos x="414" y="50"/>
                </a:cxn>
                <a:cxn ang="0">
                  <a:pos x="274" y="50"/>
                </a:cxn>
                <a:cxn ang="0">
                  <a:pos x="249" y="50"/>
                </a:cxn>
                <a:cxn ang="0">
                  <a:pos x="232" y="50"/>
                </a:cxn>
                <a:cxn ang="0">
                  <a:pos x="224" y="59"/>
                </a:cxn>
                <a:cxn ang="0">
                  <a:pos x="224" y="76"/>
                </a:cxn>
                <a:cxn ang="0">
                  <a:pos x="224" y="92"/>
                </a:cxn>
                <a:cxn ang="0">
                  <a:pos x="224" y="692"/>
                </a:cxn>
                <a:cxn ang="0">
                  <a:pos x="224" y="709"/>
                </a:cxn>
                <a:cxn ang="0">
                  <a:pos x="224" y="717"/>
                </a:cxn>
                <a:cxn ang="0">
                  <a:pos x="232" y="726"/>
                </a:cxn>
                <a:cxn ang="0">
                  <a:pos x="240" y="734"/>
                </a:cxn>
                <a:cxn ang="0">
                  <a:pos x="257" y="743"/>
                </a:cxn>
                <a:cxn ang="0">
                  <a:pos x="290" y="743"/>
                </a:cxn>
                <a:cxn ang="0">
                  <a:pos x="332" y="743"/>
                </a:cxn>
                <a:cxn ang="0">
                  <a:pos x="373" y="743"/>
                </a:cxn>
                <a:cxn ang="0">
                  <a:pos x="373" y="785"/>
                </a:cxn>
                <a:cxn ang="0">
                  <a:pos x="340" y="785"/>
                </a:cxn>
                <a:cxn ang="0">
                  <a:pos x="282" y="785"/>
                </a:cxn>
                <a:cxn ang="0">
                  <a:pos x="216" y="776"/>
                </a:cxn>
                <a:cxn ang="0">
                  <a:pos x="174" y="776"/>
                </a:cxn>
                <a:cxn ang="0">
                  <a:pos x="124" y="776"/>
                </a:cxn>
                <a:cxn ang="0">
                  <a:pos x="75" y="785"/>
                </a:cxn>
                <a:cxn ang="0">
                  <a:pos x="25" y="785"/>
                </a:cxn>
                <a:cxn ang="0">
                  <a:pos x="0" y="785"/>
                </a:cxn>
                <a:cxn ang="0">
                  <a:pos x="0" y="743"/>
                </a:cxn>
                <a:cxn ang="0">
                  <a:pos x="25" y="743"/>
                </a:cxn>
                <a:cxn ang="0">
                  <a:pos x="66" y="743"/>
                </a:cxn>
                <a:cxn ang="0">
                  <a:pos x="91" y="743"/>
                </a:cxn>
                <a:cxn ang="0">
                  <a:pos x="108" y="734"/>
                </a:cxn>
                <a:cxn ang="0">
                  <a:pos x="116" y="726"/>
                </a:cxn>
                <a:cxn ang="0">
                  <a:pos x="116" y="709"/>
                </a:cxn>
                <a:cxn ang="0">
                  <a:pos x="116" y="692"/>
                </a:cxn>
                <a:cxn ang="0">
                  <a:pos x="116" y="101"/>
                </a:cxn>
                <a:cxn ang="0">
                  <a:pos x="116" y="84"/>
                </a:cxn>
                <a:cxn ang="0">
                  <a:pos x="116" y="67"/>
                </a:cxn>
                <a:cxn ang="0">
                  <a:pos x="108" y="59"/>
                </a:cxn>
                <a:cxn ang="0">
                  <a:pos x="91" y="50"/>
                </a:cxn>
                <a:cxn ang="0">
                  <a:pos x="66" y="50"/>
                </a:cxn>
                <a:cxn ang="0">
                  <a:pos x="25" y="50"/>
                </a:cxn>
                <a:cxn ang="0">
                  <a:pos x="0" y="50"/>
                </a:cxn>
                <a:cxn ang="0">
                  <a:pos x="0" y="0"/>
                </a:cxn>
                <a:cxn ang="0">
                  <a:pos x="638" y="0"/>
                </a:cxn>
                <a:cxn ang="0">
                  <a:pos x="638" y="0"/>
                </a:cxn>
              </a:cxnLst>
              <a:rect l="0" t="0" r="r" b="b"/>
              <a:pathLst>
                <a:path w="672" h="785">
                  <a:moveTo>
                    <a:pt x="638" y="0"/>
                  </a:moveTo>
                  <a:lnTo>
                    <a:pt x="672" y="270"/>
                  </a:lnTo>
                  <a:lnTo>
                    <a:pt x="630" y="270"/>
                  </a:lnTo>
                  <a:lnTo>
                    <a:pt x="622" y="185"/>
                  </a:lnTo>
                  <a:lnTo>
                    <a:pt x="597" y="126"/>
                  </a:lnTo>
                  <a:lnTo>
                    <a:pt x="555" y="84"/>
                  </a:lnTo>
                  <a:lnTo>
                    <a:pt x="497" y="59"/>
                  </a:lnTo>
                  <a:lnTo>
                    <a:pt x="414" y="50"/>
                  </a:lnTo>
                  <a:lnTo>
                    <a:pt x="274" y="50"/>
                  </a:lnTo>
                  <a:lnTo>
                    <a:pt x="249" y="50"/>
                  </a:lnTo>
                  <a:lnTo>
                    <a:pt x="232" y="50"/>
                  </a:lnTo>
                  <a:lnTo>
                    <a:pt x="224" y="59"/>
                  </a:lnTo>
                  <a:lnTo>
                    <a:pt x="224" y="76"/>
                  </a:lnTo>
                  <a:lnTo>
                    <a:pt x="224" y="92"/>
                  </a:lnTo>
                  <a:lnTo>
                    <a:pt x="224" y="692"/>
                  </a:lnTo>
                  <a:lnTo>
                    <a:pt x="224" y="709"/>
                  </a:lnTo>
                  <a:lnTo>
                    <a:pt x="224" y="717"/>
                  </a:lnTo>
                  <a:lnTo>
                    <a:pt x="232" y="726"/>
                  </a:lnTo>
                  <a:lnTo>
                    <a:pt x="240" y="734"/>
                  </a:lnTo>
                  <a:lnTo>
                    <a:pt x="257" y="743"/>
                  </a:lnTo>
                  <a:lnTo>
                    <a:pt x="290" y="743"/>
                  </a:lnTo>
                  <a:lnTo>
                    <a:pt x="332" y="743"/>
                  </a:lnTo>
                  <a:lnTo>
                    <a:pt x="373" y="743"/>
                  </a:lnTo>
                  <a:lnTo>
                    <a:pt x="373" y="785"/>
                  </a:lnTo>
                  <a:lnTo>
                    <a:pt x="340" y="785"/>
                  </a:lnTo>
                  <a:lnTo>
                    <a:pt x="282" y="785"/>
                  </a:lnTo>
                  <a:lnTo>
                    <a:pt x="216" y="776"/>
                  </a:lnTo>
                  <a:lnTo>
                    <a:pt x="174" y="776"/>
                  </a:lnTo>
                  <a:lnTo>
                    <a:pt x="124" y="776"/>
                  </a:lnTo>
                  <a:lnTo>
                    <a:pt x="75" y="785"/>
                  </a:lnTo>
                  <a:lnTo>
                    <a:pt x="25" y="785"/>
                  </a:lnTo>
                  <a:lnTo>
                    <a:pt x="0" y="785"/>
                  </a:lnTo>
                  <a:lnTo>
                    <a:pt x="0" y="743"/>
                  </a:lnTo>
                  <a:lnTo>
                    <a:pt x="25" y="743"/>
                  </a:lnTo>
                  <a:lnTo>
                    <a:pt x="66" y="743"/>
                  </a:lnTo>
                  <a:lnTo>
                    <a:pt x="91" y="743"/>
                  </a:lnTo>
                  <a:lnTo>
                    <a:pt x="108" y="734"/>
                  </a:lnTo>
                  <a:lnTo>
                    <a:pt x="116" y="726"/>
                  </a:lnTo>
                  <a:lnTo>
                    <a:pt x="116" y="709"/>
                  </a:lnTo>
                  <a:lnTo>
                    <a:pt x="116" y="692"/>
                  </a:lnTo>
                  <a:lnTo>
                    <a:pt x="116" y="101"/>
                  </a:lnTo>
                  <a:lnTo>
                    <a:pt x="116" y="84"/>
                  </a:lnTo>
                  <a:lnTo>
                    <a:pt x="116" y="67"/>
                  </a:lnTo>
                  <a:lnTo>
                    <a:pt x="108" y="59"/>
                  </a:lnTo>
                  <a:lnTo>
                    <a:pt x="91" y="50"/>
                  </a:lnTo>
                  <a:lnTo>
                    <a:pt x="66" y="50"/>
                  </a:lnTo>
                  <a:lnTo>
                    <a:pt x="25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638" y="0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8" name="Freeform 38"/>
            <p:cNvSpPr>
              <a:spLocks/>
            </p:cNvSpPr>
            <p:nvPr/>
          </p:nvSpPr>
          <p:spPr bwMode="auto">
            <a:xfrm>
              <a:off x="15467" y="3648"/>
              <a:ext cx="290" cy="114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74" y="0"/>
                </a:cxn>
                <a:cxn ang="0">
                  <a:pos x="282" y="0"/>
                </a:cxn>
                <a:cxn ang="0">
                  <a:pos x="290" y="8"/>
                </a:cxn>
                <a:cxn ang="0">
                  <a:pos x="290" y="16"/>
                </a:cxn>
                <a:cxn ang="0">
                  <a:pos x="290" y="25"/>
                </a:cxn>
                <a:cxn ang="0">
                  <a:pos x="282" y="25"/>
                </a:cxn>
                <a:cxn ang="0">
                  <a:pos x="224" y="84"/>
                </a:cxn>
                <a:cxn ang="0">
                  <a:pos x="174" y="168"/>
                </a:cxn>
                <a:cxn ang="0">
                  <a:pos x="124" y="270"/>
                </a:cxn>
                <a:cxn ang="0">
                  <a:pos x="91" y="405"/>
                </a:cxn>
                <a:cxn ang="0">
                  <a:pos x="75" y="574"/>
                </a:cxn>
                <a:cxn ang="0">
                  <a:pos x="83" y="726"/>
                </a:cxn>
                <a:cxn ang="0">
                  <a:pos x="124" y="869"/>
                </a:cxn>
                <a:cxn ang="0">
                  <a:pos x="182" y="1004"/>
                </a:cxn>
                <a:cxn ang="0">
                  <a:pos x="282" y="1114"/>
                </a:cxn>
                <a:cxn ang="0">
                  <a:pos x="290" y="1123"/>
                </a:cxn>
                <a:cxn ang="0">
                  <a:pos x="290" y="1123"/>
                </a:cxn>
                <a:cxn ang="0">
                  <a:pos x="290" y="1131"/>
                </a:cxn>
                <a:cxn ang="0">
                  <a:pos x="290" y="1140"/>
                </a:cxn>
                <a:cxn ang="0">
                  <a:pos x="282" y="1140"/>
                </a:cxn>
                <a:cxn ang="0">
                  <a:pos x="274" y="1148"/>
                </a:cxn>
                <a:cxn ang="0">
                  <a:pos x="274" y="1148"/>
                </a:cxn>
                <a:cxn ang="0">
                  <a:pos x="157" y="1038"/>
                </a:cxn>
                <a:cxn ang="0">
                  <a:pos x="75" y="920"/>
                </a:cxn>
                <a:cxn ang="0">
                  <a:pos x="33" y="802"/>
                </a:cxn>
                <a:cxn ang="0">
                  <a:pos x="8" y="675"/>
                </a:cxn>
                <a:cxn ang="0">
                  <a:pos x="0" y="574"/>
                </a:cxn>
                <a:cxn ang="0">
                  <a:pos x="8" y="464"/>
                </a:cxn>
                <a:cxn ang="0">
                  <a:pos x="33" y="337"/>
                </a:cxn>
                <a:cxn ang="0">
                  <a:pos x="83" y="219"/>
                </a:cxn>
                <a:cxn ang="0">
                  <a:pos x="157" y="101"/>
                </a:cxn>
                <a:cxn ang="0">
                  <a:pos x="274" y="0"/>
                </a:cxn>
              </a:cxnLst>
              <a:rect l="0" t="0" r="r" b="b"/>
              <a:pathLst>
                <a:path w="290" h="1148">
                  <a:moveTo>
                    <a:pt x="274" y="0"/>
                  </a:moveTo>
                  <a:lnTo>
                    <a:pt x="274" y="0"/>
                  </a:lnTo>
                  <a:lnTo>
                    <a:pt x="274" y="0"/>
                  </a:lnTo>
                  <a:lnTo>
                    <a:pt x="282" y="0"/>
                  </a:lnTo>
                  <a:lnTo>
                    <a:pt x="290" y="8"/>
                  </a:lnTo>
                  <a:lnTo>
                    <a:pt x="290" y="16"/>
                  </a:lnTo>
                  <a:lnTo>
                    <a:pt x="290" y="25"/>
                  </a:lnTo>
                  <a:lnTo>
                    <a:pt x="282" y="25"/>
                  </a:lnTo>
                  <a:lnTo>
                    <a:pt x="224" y="84"/>
                  </a:lnTo>
                  <a:lnTo>
                    <a:pt x="174" y="168"/>
                  </a:lnTo>
                  <a:lnTo>
                    <a:pt x="124" y="270"/>
                  </a:lnTo>
                  <a:lnTo>
                    <a:pt x="91" y="405"/>
                  </a:lnTo>
                  <a:lnTo>
                    <a:pt x="75" y="574"/>
                  </a:lnTo>
                  <a:lnTo>
                    <a:pt x="83" y="726"/>
                  </a:lnTo>
                  <a:lnTo>
                    <a:pt x="124" y="869"/>
                  </a:lnTo>
                  <a:lnTo>
                    <a:pt x="182" y="1004"/>
                  </a:lnTo>
                  <a:lnTo>
                    <a:pt x="282" y="1114"/>
                  </a:lnTo>
                  <a:lnTo>
                    <a:pt x="290" y="1123"/>
                  </a:lnTo>
                  <a:lnTo>
                    <a:pt x="290" y="1123"/>
                  </a:lnTo>
                  <a:lnTo>
                    <a:pt x="290" y="1131"/>
                  </a:lnTo>
                  <a:lnTo>
                    <a:pt x="290" y="1140"/>
                  </a:lnTo>
                  <a:lnTo>
                    <a:pt x="282" y="1140"/>
                  </a:lnTo>
                  <a:lnTo>
                    <a:pt x="274" y="1148"/>
                  </a:lnTo>
                  <a:lnTo>
                    <a:pt x="274" y="1148"/>
                  </a:lnTo>
                  <a:lnTo>
                    <a:pt x="157" y="1038"/>
                  </a:lnTo>
                  <a:lnTo>
                    <a:pt x="75" y="920"/>
                  </a:lnTo>
                  <a:lnTo>
                    <a:pt x="33" y="802"/>
                  </a:lnTo>
                  <a:lnTo>
                    <a:pt x="8" y="675"/>
                  </a:lnTo>
                  <a:lnTo>
                    <a:pt x="0" y="574"/>
                  </a:lnTo>
                  <a:lnTo>
                    <a:pt x="8" y="464"/>
                  </a:lnTo>
                  <a:lnTo>
                    <a:pt x="33" y="337"/>
                  </a:lnTo>
                  <a:lnTo>
                    <a:pt x="83" y="219"/>
                  </a:lnTo>
                  <a:lnTo>
                    <a:pt x="157" y="101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15906" y="4002"/>
              <a:ext cx="514" cy="515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91" y="17"/>
                </a:cxn>
                <a:cxn ang="0">
                  <a:pos x="332" y="51"/>
                </a:cxn>
                <a:cxn ang="0">
                  <a:pos x="365" y="76"/>
                </a:cxn>
                <a:cxn ang="0">
                  <a:pos x="382" y="85"/>
                </a:cxn>
                <a:cxn ang="0">
                  <a:pos x="407" y="85"/>
                </a:cxn>
                <a:cxn ang="0">
                  <a:pos x="440" y="59"/>
                </a:cxn>
                <a:cxn ang="0">
                  <a:pos x="473" y="9"/>
                </a:cxn>
                <a:cxn ang="0">
                  <a:pos x="489" y="0"/>
                </a:cxn>
                <a:cxn ang="0">
                  <a:pos x="506" y="0"/>
                </a:cxn>
                <a:cxn ang="0">
                  <a:pos x="514" y="9"/>
                </a:cxn>
                <a:cxn ang="0">
                  <a:pos x="506" y="42"/>
                </a:cxn>
                <a:cxn ang="0">
                  <a:pos x="407" y="152"/>
                </a:cxn>
                <a:cxn ang="0">
                  <a:pos x="332" y="220"/>
                </a:cxn>
                <a:cxn ang="0">
                  <a:pos x="266" y="279"/>
                </a:cxn>
                <a:cxn ang="0">
                  <a:pos x="166" y="355"/>
                </a:cxn>
                <a:cxn ang="0">
                  <a:pos x="116" y="406"/>
                </a:cxn>
                <a:cxn ang="0">
                  <a:pos x="141" y="406"/>
                </a:cxn>
                <a:cxn ang="0">
                  <a:pos x="166" y="406"/>
                </a:cxn>
                <a:cxn ang="0">
                  <a:pos x="199" y="406"/>
                </a:cxn>
                <a:cxn ang="0">
                  <a:pos x="266" y="422"/>
                </a:cxn>
                <a:cxn ang="0">
                  <a:pos x="365" y="422"/>
                </a:cxn>
                <a:cxn ang="0">
                  <a:pos x="448" y="346"/>
                </a:cxn>
                <a:cxn ang="0">
                  <a:pos x="465" y="330"/>
                </a:cxn>
                <a:cxn ang="0">
                  <a:pos x="473" y="330"/>
                </a:cxn>
                <a:cxn ang="0">
                  <a:pos x="489" y="330"/>
                </a:cxn>
                <a:cxn ang="0">
                  <a:pos x="481" y="372"/>
                </a:cxn>
                <a:cxn ang="0">
                  <a:pos x="415" y="465"/>
                </a:cxn>
                <a:cxn ang="0">
                  <a:pos x="291" y="515"/>
                </a:cxn>
                <a:cxn ang="0">
                  <a:pos x="249" y="507"/>
                </a:cxn>
                <a:cxn ang="0">
                  <a:pos x="199" y="465"/>
                </a:cxn>
                <a:cxn ang="0">
                  <a:pos x="166" y="439"/>
                </a:cxn>
                <a:cxn ang="0">
                  <a:pos x="150" y="439"/>
                </a:cxn>
                <a:cxn ang="0">
                  <a:pos x="108" y="439"/>
                </a:cxn>
                <a:cxn ang="0">
                  <a:pos x="58" y="473"/>
                </a:cxn>
                <a:cxn ang="0">
                  <a:pos x="33" y="515"/>
                </a:cxn>
                <a:cxn ang="0">
                  <a:pos x="17" y="515"/>
                </a:cxn>
                <a:cxn ang="0">
                  <a:pos x="9" y="515"/>
                </a:cxn>
                <a:cxn ang="0">
                  <a:pos x="0" y="507"/>
                </a:cxn>
                <a:cxn ang="0">
                  <a:pos x="9" y="482"/>
                </a:cxn>
                <a:cxn ang="0">
                  <a:pos x="42" y="439"/>
                </a:cxn>
                <a:cxn ang="0">
                  <a:pos x="100" y="380"/>
                </a:cxn>
                <a:cxn ang="0">
                  <a:pos x="166" y="313"/>
                </a:cxn>
                <a:cxn ang="0">
                  <a:pos x="299" y="203"/>
                </a:cxn>
                <a:cxn ang="0">
                  <a:pos x="373" y="135"/>
                </a:cxn>
                <a:cxn ang="0">
                  <a:pos x="382" y="110"/>
                </a:cxn>
                <a:cxn ang="0">
                  <a:pos x="349" y="110"/>
                </a:cxn>
                <a:cxn ang="0">
                  <a:pos x="299" y="102"/>
                </a:cxn>
                <a:cxn ang="0">
                  <a:pos x="249" y="93"/>
                </a:cxn>
                <a:cxn ang="0">
                  <a:pos x="216" y="93"/>
                </a:cxn>
                <a:cxn ang="0">
                  <a:pos x="174" y="93"/>
                </a:cxn>
                <a:cxn ang="0">
                  <a:pos x="141" y="118"/>
                </a:cxn>
                <a:cxn ang="0">
                  <a:pos x="125" y="144"/>
                </a:cxn>
                <a:cxn ang="0">
                  <a:pos x="108" y="152"/>
                </a:cxn>
                <a:cxn ang="0">
                  <a:pos x="92" y="144"/>
                </a:cxn>
                <a:cxn ang="0">
                  <a:pos x="100" y="102"/>
                </a:cxn>
                <a:cxn ang="0">
                  <a:pos x="174" y="17"/>
                </a:cxn>
              </a:cxnLst>
              <a:rect l="0" t="0" r="r" b="b"/>
              <a:pathLst>
                <a:path w="514" h="515">
                  <a:moveTo>
                    <a:pt x="241" y="0"/>
                  </a:moveTo>
                  <a:lnTo>
                    <a:pt x="257" y="0"/>
                  </a:lnTo>
                  <a:lnTo>
                    <a:pt x="274" y="9"/>
                  </a:lnTo>
                  <a:lnTo>
                    <a:pt x="291" y="17"/>
                  </a:lnTo>
                  <a:lnTo>
                    <a:pt x="307" y="26"/>
                  </a:lnTo>
                  <a:lnTo>
                    <a:pt x="332" y="51"/>
                  </a:lnTo>
                  <a:lnTo>
                    <a:pt x="349" y="68"/>
                  </a:lnTo>
                  <a:lnTo>
                    <a:pt x="365" y="76"/>
                  </a:lnTo>
                  <a:lnTo>
                    <a:pt x="373" y="76"/>
                  </a:lnTo>
                  <a:lnTo>
                    <a:pt x="382" y="85"/>
                  </a:lnTo>
                  <a:lnTo>
                    <a:pt x="390" y="85"/>
                  </a:lnTo>
                  <a:lnTo>
                    <a:pt x="407" y="85"/>
                  </a:lnTo>
                  <a:lnTo>
                    <a:pt x="423" y="76"/>
                  </a:lnTo>
                  <a:lnTo>
                    <a:pt x="440" y="59"/>
                  </a:lnTo>
                  <a:lnTo>
                    <a:pt x="456" y="42"/>
                  </a:lnTo>
                  <a:lnTo>
                    <a:pt x="473" y="9"/>
                  </a:lnTo>
                  <a:lnTo>
                    <a:pt x="481" y="9"/>
                  </a:lnTo>
                  <a:lnTo>
                    <a:pt x="489" y="0"/>
                  </a:lnTo>
                  <a:lnTo>
                    <a:pt x="498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14" y="9"/>
                  </a:lnTo>
                  <a:lnTo>
                    <a:pt x="514" y="17"/>
                  </a:lnTo>
                  <a:lnTo>
                    <a:pt x="506" y="42"/>
                  </a:lnTo>
                  <a:lnTo>
                    <a:pt x="465" y="93"/>
                  </a:lnTo>
                  <a:lnTo>
                    <a:pt x="407" y="152"/>
                  </a:lnTo>
                  <a:lnTo>
                    <a:pt x="373" y="186"/>
                  </a:lnTo>
                  <a:lnTo>
                    <a:pt x="332" y="220"/>
                  </a:lnTo>
                  <a:lnTo>
                    <a:pt x="291" y="254"/>
                  </a:lnTo>
                  <a:lnTo>
                    <a:pt x="266" y="279"/>
                  </a:lnTo>
                  <a:lnTo>
                    <a:pt x="208" y="321"/>
                  </a:lnTo>
                  <a:lnTo>
                    <a:pt x="166" y="355"/>
                  </a:lnTo>
                  <a:lnTo>
                    <a:pt x="141" y="380"/>
                  </a:lnTo>
                  <a:lnTo>
                    <a:pt x="116" y="406"/>
                  </a:lnTo>
                  <a:lnTo>
                    <a:pt x="116" y="406"/>
                  </a:lnTo>
                  <a:lnTo>
                    <a:pt x="141" y="406"/>
                  </a:lnTo>
                  <a:lnTo>
                    <a:pt x="158" y="406"/>
                  </a:lnTo>
                  <a:lnTo>
                    <a:pt x="166" y="406"/>
                  </a:lnTo>
                  <a:lnTo>
                    <a:pt x="183" y="406"/>
                  </a:lnTo>
                  <a:lnTo>
                    <a:pt x="199" y="406"/>
                  </a:lnTo>
                  <a:lnTo>
                    <a:pt x="224" y="414"/>
                  </a:lnTo>
                  <a:lnTo>
                    <a:pt x="266" y="422"/>
                  </a:lnTo>
                  <a:lnTo>
                    <a:pt x="307" y="431"/>
                  </a:lnTo>
                  <a:lnTo>
                    <a:pt x="365" y="422"/>
                  </a:lnTo>
                  <a:lnTo>
                    <a:pt x="415" y="389"/>
                  </a:lnTo>
                  <a:lnTo>
                    <a:pt x="448" y="346"/>
                  </a:lnTo>
                  <a:lnTo>
                    <a:pt x="456" y="330"/>
                  </a:lnTo>
                  <a:lnTo>
                    <a:pt x="465" y="330"/>
                  </a:lnTo>
                  <a:lnTo>
                    <a:pt x="473" y="321"/>
                  </a:lnTo>
                  <a:lnTo>
                    <a:pt x="473" y="330"/>
                  </a:lnTo>
                  <a:lnTo>
                    <a:pt x="481" y="330"/>
                  </a:lnTo>
                  <a:lnTo>
                    <a:pt x="489" y="330"/>
                  </a:lnTo>
                  <a:lnTo>
                    <a:pt x="489" y="338"/>
                  </a:lnTo>
                  <a:lnTo>
                    <a:pt x="481" y="372"/>
                  </a:lnTo>
                  <a:lnTo>
                    <a:pt x="456" y="422"/>
                  </a:lnTo>
                  <a:lnTo>
                    <a:pt x="415" y="465"/>
                  </a:lnTo>
                  <a:lnTo>
                    <a:pt x="357" y="498"/>
                  </a:lnTo>
                  <a:lnTo>
                    <a:pt x="291" y="515"/>
                  </a:lnTo>
                  <a:lnTo>
                    <a:pt x="274" y="515"/>
                  </a:lnTo>
                  <a:lnTo>
                    <a:pt x="249" y="507"/>
                  </a:lnTo>
                  <a:lnTo>
                    <a:pt x="224" y="490"/>
                  </a:lnTo>
                  <a:lnTo>
                    <a:pt x="199" y="465"/>
                  </a:lnTo>
                  <a:lnTo>
                    <a:pt x="183" y="448"/>
                  </a:lnTo>
                  <a:lnTo>
                    <a:pt x="166" y="439"/>
                  </a:lnTo>
                  <a:lnTo>
                    <a:pt x="158" y="439"/>
                  </a:lnTo>
                  <a:lnTo>
                    <a:pt x="150" y="439"/>
                  </a:lnTo>
                  <a:lnTo>
                    <a:pt x="141" y="439"/>
                  </a:lnTo>
                  <a:lnTo>
                    <a:pt x="108" y="439"/>
                  </a:lnTo>
                  <a:lnTo>
                    <a:pt x="83" y="456"/>
                  </a:lnTo>
                  <a:lnTo>
                    <a:pt x="58" y="473"/>
                  </a:lnTo>
                  <a:lnTo>
                    <a:pt x="33" y="507"/>
                  </a:lnTo>
                  <a:lnTo>
                    <a:pt x="33" y="515"/>
                  </a:lnTo>
                  <a:lnTo>
                    <a:pt x="25" y="515"/>
                  </a:lnTo>
                  <a:lnTo>
                    <a:pt x="17" y="515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498"/>
                  </a:lnTo>
                  <a:lnTo>
                    <a:pt x="9" y="482"/>
                  </a:lnTo>
                  <a:lnTo>
                    <a:pt x="25" y="465"/>
                  </a:lnTo>
                  <a:lnTo>
                    <a:pt x="42" y="439"/>
                  </a:lnTo>
                  <a:lnTo>
                    <a:pt x="67" y="406"/>
                  </a:lnTo>
                  <a:lnTo>
                    <a:pt x="100" y="380"/>
                  </a:lnTo>
                  <a:lnTo>
                    <a:pt x="125" y="346"/>
                  </a:lnTo>
                  <a:lnTo>
                    <a:pt x="166" y="313"/>
                  </a:lnTo>
                  <a:lnTo>
                    <a:pt x="241" y="254"/>
                  </a:lnTo>
                  <a:lnTo>
                    <a:pt x="299" y="203"/>
                  </a:lnTo>
                  <a:lnTo>
                    <a:pt x="349" y="161"/>
                  </a:lnTo>
                  <a:lnTo>
                    <a:pt x="373" y="135"/>
                  </a:lnTo>
                  <a:lnTo>
                    <a:pt x="398" y="110"/>
                  </a:lnTo>
                  <a:lnTo>
                    <a:pt x="382" y="110"/>
                  </a:lnTo>
                  <a:lnTo>
                    <a:pt x="365" y="110"/>
                  </a:lnTo>
                  <a:lnTo>
                    <a:pt x="349" y="110"/>
                  </a:lnTo>
                  <a:lnTo>
                    <a:pt x="332" y="110"/>
                  </a:lnTo>
                  <a:lnTo>
                    <a:pt x="299" y="102"/>
                  </a:lnTo>
                  <a:lnTo>
                    <a:pt x="274" y="93"/>
                  </a:lnTo>
                  <a:lnTo>
                    <a:pt x="249" y="93"/>
                  </a:lnTo>
                  <a:lnTo>
                    <a:pt x="224" y="93"/>
                  </a:lnTo>
                  <a:lnTo>
                    <a:pt x="216" y="93"/>
                  </a:lnTo>
                  <a:lnTo>
                    <a:pt x="199" y="93"/>
                  </a:lnTo>
                  <a:lnTo>
                    <a:pt x="174" y="93"/>
                  </a:lnTo>
                  <a:lnTo>
                    <a:pt x="158" y="102"/>
                  </a:lnTo>
                  <a:lnTo>
                    <a:pt x="141" y="118"/>
                  </a:lnTo>
                  <a:lnTo>
                    <a:pt x="125" y="135"/>
                  </a:lnTo>
                  <a:lnTo>
                    <a:pt x="125" y="144"/>
                  </a:lnTo>
                  <a:lnTo>
                    <a:pt x="116" y="144"/>
                  </a:lnTo>
                  <a:lnTo>
                    <a:pt x="108" y="152"/>
                  </a:lnTo>
                  <a:lnTo>
                    <a:pt x="100" y="144"/>
                  </a:lnTo>
                  <a:lnTo>
                    <a:pt x="92" y="144"/>
                  </a:lnTo>
                  <a:lnTo>
                    <a:pt x="92" y="135"/>
                  </a:lnTo>
                  <a:lnTo>
                    <a:pt x="100" y="102"/>
                  </a:lnTo>
                  <a:lnTo>
                    <a:pt x="133" y="59"/>
                  </a:lnTo>
                  <a:lnTo>
                    <a:pt x="174" y="17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0" name="Freeform 40"/>
            <p:cNvSpPr>
              <a:spLocks/>
            </p:cNvSpPr>
            <p:nvPr/>
          </p:nvSpPr>
          <p:spPr bwMode="auto">
            <a:xfrm>
              <a:off x="16561" y="4137"/>
              <a:ext cx="324" cy="524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191" y="0"/>
                </a:cxn>
                <a:cxn ang="0">
                  <a:pos x="199" y="0"/>
                </a:cxn>
                <a:cxn ang="0">
                  <a:pos x="199" y="9"/>
                </a:cxn>
                <a:cxn ang="0">
                  <a:pos x="199" y="17"/>
                </a:cxn>
                <a:cxn ang="0">
                  <a:pos x="199" y="17"/>
                </a:cxn>
                <a:cxn ang="0">
                  <a:pos x="199" y="456"/>
                </a:cxn>
                <a:cxn ang="0">
                  <a:pos x="199" y="473"/>
                </a:cxn>
                <a:cxn ang="0">
                  <a:pos x="208" y="482"/>
                </a:cxn>
                <a:cxn ang="0">
                  <a:pos x="216" y="482"/>
                </a:cxn>
                <a:cxn ang="0">
                  <a:pos x="224" y="490"/>
                </a:cxn>
                <a:cxn ang="0">
                  <a:pos x="249" y="490"/>
                </a:cxn>
                <a:cxn ang="0">
                  <a:pos x="282" y="490"/>
                </a:cxn>
                <a:cxn ang="0">
                  <a:pos x="324" y="490"/>
                </a:cxn>
                <a:cxn ang="0">
                  <a:pos x="324" y="524"/>
                </a:cxn>
                <a:cxn ang="0">
                  <a:pos x="249" y="524"/>
                </a:cxn>
                <a:cxn ang="0">
                  <a:pos x="166" y="524"/>
                </a:cxn>
                <a:cxn ang="0">
                  <a:pos x="83" y="524"/>
                </a:cxn>
                <a:cxn ang="0">
                  <a:pos x="9" y="524"/>
                </a:cxn>
                <a:cxn ang="0">
                  <a:pos x="9" y="490"/>
                </a:cxn>
                <a:cxn ang="0">
                  <a:pos x="50" y="490"/>
                </a:cxn>
                <a:cxn ang="0">
                  <a:pos x="83" y="490"/>
                </a:cxn>
                <a:cxn ang="0">
                  <a:pos x="108" y="490"/>
                </a:cxn>
                <a:cxn ang="0">
                  <a:pos x="116" y="482"/>
                </a:cxn>
                <a:cxn ang="0">
                  <a:pos x="125" y="482"/>
                </a:cxn>
                <a:cxn ang="0">
                  <a:pos x="133" y="473"/>
                </a:cxn>
                <a:cxn ang="0">
                  <a:pos x="133" y="456"/>
                </a:cxn>
                <a:cxn ang="0">
                  <a:pos x="133" y="59"/>
                </a:cxn>
                <a:cxn ang="0">
                  <a:pos x="92" y="68"/>
                </a:cxn>
                <a:cxn ang="0">
                  <a:pos x="58" y="76"/>
                </a:cxn>
                <a:cxn ang="0">
                  <a:pos x="33" y="85"/>
                </a:cxn>
                <a:cxn ang="0">
                  <a:pos x="17" y="85"/>
                </a:cxn>
                <a:cxn ang="0">
                  <a:pos x="0" y="85"/>
                </a:cxn>
                <a:cxn ang="0">
                  <a:pos x="0" y="51"/>
                </a:cxn>
                <a:cxn ang="0">
                  <a:pos x="17" y="51"/>
                </a:cxn>
                <a:cxn ang="0">
                  <a:pos x="50" y="43"/>
                </a:cxn>
                <a:cxn ang="0">
                  <a:pos x="108" y="34"/>
                </a:cxn>
                <a:cxn ang="0">
                  <a:pos x="174" y="0"/>
                </a:cxn>
              </a:cxnLst>
              <a:rect l="0" t="0" r="r" b="b"/>
              <a:pathLst>
                <a:path w="324" h="524">
                  <a:moveTo>
                    <a:pt x="174" y="0"/>
                  </a:moveTo>
                  <a:lnTo>
                    <a:pt x="191" y="0"/>
                  </a:lnTo>
                  <a:lnTo>
                    <a:pt x="199" y="0"/>
                  </a:lnTo>
                  <a:lnTo>
                    <a:pt x="199" y="9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199" y="456"/>
                  </a:lnTo>
                  <a:lnTo>
                    <a:pt x="199" y="473"/>
                  </a:lnTo>
                  <a:lnTo>
                    <a:pt x="208" y="482"/>
                  </a:lnTo>
                  <a:lnTo>
                    <a:pt x="216" y="482"/>
                  </a:lnTo>
                  <a:lnTo>
                    <a:pt x="224" y="490"/>
                  </a:lnTo>
                  <a:lnTo>
                    <a:pt x="249" y="490"/>
                  </a:lnTo>
                  <a:lnTo>
                    <a:pt x="282" y="490"/>
                  </a:lnTo>
                  <a:lnTo>
                    <a:pt x="324" y="490"/>
                  </a:lnTo>
                  <a:lnTo>
                    <a:pt x="324" y="524"/>
                  </a:lnTo>
                  <a:lnTo>
                    <a:pt x="249" y="524"/>
                  </a:lnTo>
                  <a:lnTo>
                    <a:pt x="166" y="524"/>
                  </a:lnTo>
                  <a:lnTo>
                    <a:pt x="83" y="524"/>
                  </a:lnTo>
                  <a:lnTo>
                    <a:pt x="9" y="524"/>
                  </a:lnTo>
                  <a:lnTo>
                    <a:pt x="9" y="490"/>
                  </a:lnTo>
                  <a:lnTo>
                    <a:pt x="50" y="490"/>
                  </a:lnTo>
                  <a:lnTo>
                    <a:pt x="83" y="490"/>
                  </a:lnTo>
                  <a:lnTo>
                    <a:pt x="108" y="490"/>
                  </a:lnTo>
                  <a:lnTo>
                    <a:pt x="116" y="482"/>
                  </a:lnTo>
                  <a:lnTo>
                    <a:pt x="125" y="482"/>
                  </a:lnTo>
                  <a:lnTo>
                    <a:pt x="133" y="473"/>
                  </a:lnTo>
                  <a:lnTo>
                    <a:pt x="133" y="456"/>
                  </a:lnTo>
                  <a:lnTo>
                    <a:pt x="133" y="59"/>
                  </a:lnTo>
                  <a:lnTo>
                    <a:pt x="92" y="68"/>
                  </a:lnTo>
                  <a:lnTo>
                    <a:pt x="58" y="76"/>
                  </a:lnTo>
                  <a:lnTo>
                    <a:pt x="33" y="85"/>
                  </a:lnTo>
                  <a:lnTo>
                    <a:pt x="17" y="85"/>
                  </a:lnTo>
                  <a:lnTo>
                    <a:pt x="0" y="85"/>
                  </a:lnTo>
                  <a:lnTo>
                    <a:pt x="0" y="51"/>
                  </a:lnTo>
                  <a:lnTo>
                    <a:pt x="17" y="51"/>
                  </a:lnTo>
                  <a:lnTo>
                    <a:pt x="50" y="43"/>
                  </a:lnTo>
                  <a:lnTo>
                    <a:pt x="108" y="34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17191" y="4374"/>
              <a:ext cx="141" cy="35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2" y="8"/>
                </a:cxn>
                <a:cxn ang="0">
                  <a:pos x="108" y="17"/>
                </a:cxn>
                <a:cxn ang="0">
                  <a:pos x="125" y="34"/>
                </a:cxn>
                <a:cxn ang="0">
                  <a:pos x="133" y="59"/>
                </a:cxn>
                <a:cxn ang="0">
                  <a:pos x="141" y="93"/>
                </a:cxn>
                <a:cxn ang="0">
                  <a:pos x="141" y="126"/>
                </a:cxn>
                <a:cxn ang="0">
                  <a:pos x="125" y="219"/>
                </a:cxn>
                <a:cxn ang="0">
                  <a:pos x="92" y="295"/>
                </a:cxn>
                <a:cxn ang="0">
                  <a:pos x="58" y="338"/>
                </a:cxn>
                <a:cxn ang="0">
                  <a:pos x="34" y="354"/>
                </a:cxn>
                <a:cxn ang="0">
                  <a:pos x="25" y="354"/>
                </a:cxn>
                <a:cxn ang="0">
                  <a:pos x="17" y="338"/>
                </a:cxn>
                <a:cxn ang="0">
                  <a:pos x="17" y="329"/>
                </a:cxn>
                <a:cxn ang="0">
                  <a:pos x="25" y="329"/>
                </a:cxn>
                <a:cxn ang="0">
                  <a:pos x="83" y="253"/>
                </a:cxn>
                <a:cxn ang="0">
                  <a:pos x="108" y="186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100" y="126"/>
                </a:cxn>
                <a:cxn ang="0">
                  <a:pos x="83" y="135"/>
                </a:cxn>
                <a:cxn ang="0">
                  <a:pos x="67" y="135"/>
                </a:cxn>
                <a:cxn ang="0">
                  <a:pos x="42" y="126"/>
                </a:cxn>
                <a:cxn ang="0">
                  <a:pos x="17" y="118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0" y="42"/>
                </a:cxn>
                <a:cxn ang="0">
                  <a:pos x="17" y="25"/>
                </a:cxn>
                <a:cxn ang="0">
                  <a:pos x="42" y="8"/>
                </a:cxn>
                <a:cxn ang="0">
                  <a:pos x="67" y="0"/>
                </a:cxn>
              </a:cxnLst>
              <a:rect l="0" t="0" r="r" b="b"/>
              <a:pathLst>
                <a:path w="141" h="354">
                  <a:moveTo>
                    <a:pt x="67" y="0"/>
                  </a:moveTo>
                  <a:lnTo>
                    <a:pt x="92" y="8"/>
                  </a:lnTo>
                  <a:lnTo>
                    <a:pt x="108" y="17"/>
                  </a:lnTo>
                  <a:lnTo>
                    <a:pt x="125" y="34"/>
                  </a:lnTo>
                  <a:lnTo>
                    <a:pt x="133" y="59"/>
                  </a:lnTo>
                  <a:lnTo>
                    <a:pt x="141" y="93"/>
                  </a:lnTo>
                  <a:lnTo>
                    <a:pt x="141" y="126"/>
                  </a:lnTo>
                  <a:lnTo>
                    <a:pt x="125" y="219"/>
                  </a:lnTo>
                  <a:lnTo>
                    <a:pt x="92" y="295"/>
                  </a:lnTo>
                  <a:lnTo>
                    <a:pt x="58" y="338"/>
                  </a:lnTo>
                  <a:lnTo>
                    <a:pt x="34" y="354"/>
                  </a:lnTo>
                  <a:lnTo>
                    <a:pt x="25" y="354"/>
                  </a:lnTo>
                  <a:lnTo>
                    <a:pt x="17" y="338"/>
                  </a:lnTo>
                  <a:lnTo>
                    <a:pt x="17" y="329"/>
                  </a:lnTo>
                  <a:lnTo>
                    <a:pt x="25" y="329"/>
                  </a:lnTo>
                  <a:lnTo>
                    <a:pt x="83" y="253"/>
                  </a:lnTo>
                  <a:lnTo>
                    <a:pt x="108" y="186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0" y="126"/>
                  </a:lnTo>
                  <a:lnTo>
                    <a:pt x="83" y="135"/>
                  </a:lnTo>
                  <a:lnTo>
                    <a:pt x="67" y="135"/>
                  </a:lnTo>
                  <a:lnTo>
                    <a:pt x="42" y="126"/>
                  </a:lnTo>
                  <a:lnTo>
                    <a:pt x="17" y="118"/>
                  </a:lnTo>
                  <a:lnTo>
                    <a:pt x="0" y="93"/>
                  </a:lnTo>
                  <a:lnTo>
                    <a:pt x="0" y="67"/>
                  </a:lnTo>
                  <a:lnTo>
                    <a:pt x="0" y="42"/>
                  </a:lnTo>
                  <a:lnTo>
                    <a:pt x="17" y="25"/>
                  </a:lnTo>
                  <a:lnTo>
                    <a:pt x="42" y="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17515" y="4002"/>
              <a:ext cx="522" cy="515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90" y="17"/>
                </a:cxn>
                <a:cxn ang="0">
                  <a:pos x="331" y="51"/>
                </a:cxn>
                <a:cxn ang="0">
                  <a:pos x="365" y="76"/>
                </a:cxn>
                <a:cxn ang="0">
                  <a:pos x="389" y="85"/>
                </a:cxn>
                <a:cxn ang="0">
                  <a:pos x="414" y="85"/>
                </a:cxn>
                <a:cxn ang="0">
                  <a:pos x="447" y="59"/>
                </a:cxn>
                <a:cxn ang="0">
                  <a:pos x="481" y="9"/>
                </a:cxn>
                <a:cxn ang="0">
                  <a:pos x="497" y="0"/>
                </a:cxn>
                <a:cxn ang="0">
                  <a:pos x="506" y="0"/>
                </a:cxn>
                <a:cxn ang="0">
                  <a:pos x="522" y="9"/>
                </a:cxn>
                <a:cxn ang="0">
                  <a:pos x="506" y="42"/>
                </a:cxn>
                <a:cxn ang="0">
                  <a:pos x="406" y="152"/>
                </a:cxn>
                <a:cxn ang="0">
                  <a:pos x="331" y="220"/>
                </a:cxn>
                <a:cxn ang="0">
                  <a:pos x="265" y="279"/>
                </a:cxn>
                <a:cxn ang="0">
                  <a:pos x="174" y="355"/>
                </a:cxn>
                <a:cxn ang="0">
                  <a:pos x="124" y="406"/>
                </a:cxn>
                <a:cxn ang="0">
                  <a:pos x="149" y="406"/>
                </a:cxn>
                <a:cxn ang="0">
                  <a:pos x="174" y="406"/>
                </a:cxn>
                <a:cxn ang="0">
                  <a:pos x="207" y="406"/>
                </a:cxn>
                <a:cxn ang="0">
                  <a:pos x="273" y="422"/>
                </a:cxn>
                <a:cxn ang="0">
                  <a:pos x="365" y="422"/>
                </a:cxn>
                <a:cxn ang="0">
                  <a:pos x="456" y="346"/>
                </a:cxn>
                <a:cxn ang="0">
                  <a:pos x="464" y="330"/>
                </a:cxn>
                <a:cxn ang="0">
                  <a:pos x="481" y="330"/>
                </a:cxn>
                <a:cxn ang="0">
                  <a:pos x="489" y="330"/>
                </a:cxn>
                <a:cxn ang="0">
                  <a:pos x="489" y="372"/>
                </a:cxn>
                <a:cxn ang="0">
                  <a:pos x="423" y="465"/>
                </a:cxn>
                <a:cxn ang="0">
                  <a:pos x="298" y="515"/>
                </a:cxn>
                <a:cxn ang="0">
                  <a:pos x="257" y="507"/>
                </a:cxn>
                <a:cxn ang="0">
                  <a:pos x="207" y="465"/>
                </a:cxn>
                <a:cxn ang="0">
                  <a:pos x="174" y="439"/>
                </a:cxn>
                <a:cxn ang="0">
                  <a:pos x="157" y="439"/>
                </a:cxn>
                <a:cxn ang="0">
                  <a:pos x="116" y="439"/>
                </a:cxn>
                <a:cxn ang="0">
                  <a:pos x="66" y="473"/>
                </a:cxn>
                <a:cxn ang="0">
                  <a:pos x="33" y="515"/>
                </a:cxn>
                <a:cxn ang="0">
                  <a:pos x="25" y="515"/>
                </a:cxn>
                <a:cxn ang="0">
                  <a:pos x="8" y="515"/>
                </a:cxn>
                <a:cxn ang="0">
                  <a:pos x="0" y="507"/>
                </a:cxn>
                <a:cxn ang="0">
                  <a:pos x="16" y="482"/>
                </a:cxn>
                <a:cxn ang="0">
                  <a:pos x="50" y="439"/>
                </a:cxn>
                <a:cxn ang="0">
                  <a:pos x="108" y="380"/>
                </a:cxn>
                <a:cxn ang="0">
                  <a:pos x="174" y="313"/>
                </a:cxn>
                <a:cxn ang="0">
                  <a:pos x="307" y="203"/>
                </a:cxn>
                <a:cxn ang="0">
                  <a:pos x="373" y="135"/>
                </a:cxn>
                <a:cxn ang="0">
                  <a:pos x="381" y="110"/>
                </a:cxn>
                <a:cxn ang="0">
                  <a:pos x="356" y="110"/>
                </a:cxn>
                <a:cxn ang="0">
                  <a:pos x="298" y="102"/>
                </a:cxn>
                <a:cxn ang="0">
                  <a:pos x="257" y="93"/>
                </a:cxn>
                <a:cxn ang="0">
                  <a:pos x="215" y="93"/>
                </a:cxn>
                <a:cxn ang="0">
                  <a:pos x="182" y="93"/>
                </a:cxn>
                <a:cxn ang="0">
                  <a:pos x="141" y="118"/>
                </a:cxn>
                <a:cxn ang="0">
                  <a:pos x="132" y="144"/>
                </a:cxn>
                <a:cxn ang="0">
                  <a:pos x="108" y="152"/>
                </a:cxn>
                <a:cxn ang="0">
                  <a:pos x="99" y="144"/>
                </a:cxn>
                <a:cxn ang="0">
                  <a:pos x="108" y="102"/>
                </a:cxn>
                <a:cxn ang="0">
                  <a:pos x="182" y="17"/>
                </a:cxn>
              </a:cxnLst>
              <a:rect l="0" t="0" r="r" b="b"/>
              <a:pathLst>
                <a:path w="522" h="515">
                  <a:moveTo>
                    <a:pt x="240" y="0"/>
                  </a:moveTo>
                  <a:lnTo>
                    <a:pt x="257" y="0"/>
                  </a:lnTo>
                  <a:lnTo>
                    <a:pt x="273" y="9"/>
                  </a:lnTo>
                  <a:lnTo>
                    <a:pt x="290" y="17"/>
                  </a:lnTo>
                  <a:lnTo>
                    <a:pt x="315" y="26"/>
                  </a:lnTo>
                  <a:lnTo>
                    <a:pt x="331" y="51"/>
                  </a:lnTo>
                  <a:lnTo>
                    <a:pt x="348" y="68"/>
                  </a:lnTo>
                  <a:lnTo>
                    <a:pt x="365" y="76"/>
                  </a:lnTo>
                  <a:lnTo>
                    <a:pt x="381" y="76"/>
                  </a:lnTo>
                  <a:lnTo>
                    <a:pt x="389" y="85"/>
                  </a:lnTo>
                  <a:lnTo>
                    <a:pt x="398" y="85"/>
                  </a:lnTo>
                  <a:lnTo>
                    <a:pt x="414" y="85"/>
                  </a:lnTo>
                  <a:lnTo>
                    <a:pt x="431" y="76"/>
                  </a:lnTo>
                  <a:lnTo>
                    <a:pt x="447" y="59"/>
                  </a:lnTo>
                  <a:lnTo>
                    <a:pt x="464" y="42"/>
                  </a:lnTo>
                  <a:lnTo>
                    <a:pt x="481" y="9"/>
                  </a:lnTo>
                  <a:lnTo>
                    <a:pt x="489" y="9"/>
                  </a:lnTo>
                  <a:lnTo>
                    <a:pt x="497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14" y="0"/>
                  </a:lnTo>
                  <a:lnTo>
                    <a:pt x="522" y="9"/>
                  </a:lnTo>
                  <a:lnTo>
                    <a:pt x="522" y="17"/>
                  </a:lnTo>
                  <a:lnTo>
                    <a:pt x="506" y="42"/>
                  </a:lnTo>
                  <a:lnTo>
                    <a:pt x="472" y="93"/>
                  </a:lnTo>
                  <a:lnTo>
                    <a:pt x="406" y="152"/>
                  </a:lnTo>
                  <a:lnTo>
                    <a:pt x="373" y="186"/>
                  </a:lnTo>
                  <a:lnTo>
                    <a:pt x="331" y="220"/>
                  </a:lnTo>
                  <a:lnTo>
                    <a:pt x="298" y="254"/>
                  </a:lnTo>
                  <a:lnTo>
                    <a:pt x="265" y="279"/>
                  </a:lnTo>
                  <a:lnTo>
                    <a:pt x="207" y="321"/>
                  </a:lnTo>
                  <a:lnTo>
                    <a:pt x="174" y="355"/>
                  </a:lnTo>
                  <a:lnTo>
                    <a:pt x="149" y="380"/>
                  </a:lnTo>
                  <a:lnTo>
                    <a:pt x="124" y="406"/>
                  </a:lnTo>
                  <a:lnTo>
                    <a:pt x="124" y="406"/>
                  </a:lnTo>
                  <a:lnTo>
                    <a:pt x="149" y="406"/>
                  </a:lnTo>
                  <a:lnTo>
                    <a:pt x="157" y="406"/>
                  </a:lnTo>
                  <a:lnTo>
                    <a:pt x="174" y="406"/>
                  </a:lnTo>
                  <a:lnTo>
                    <a:pt x="182" y="406"/>
                  </a:lnTo>
                  <a:lnTo>
                    <a:pt x="207" y="406"/>
                  </a:lnTo>
                  <a:lnTo>
                    <a:pt x="232" y="414"/>
                  </a:lnTo>
                  <a:lnTo>
                    <a:pt x="273" y="422"/>
                  </a:lnTo>
                  <a:lnTo>
                    <a:pt x="315" y="431"/>
                  </a:lnTo>
                  <a:lnTo>
                    <a:pt x="365" y="422"/>
                  </a:lnTo>
                  <a:lnTo>
                    <a:pt x="423" y="389"/>
                  </a:lnTo>
                  <a:lnTo>
                    <a:pt x="456" y="346"/>
                  </a:lnTo>
                  <a:lnTo>
                    <a:pt x="456" y="330"/>
                  </a:lnTo>
                  <a:lnTo>
                    <a:pt x="464" y="330"/>
                  </a:lnTo>
                  <a:lnTo>
                    <a:pt x="481" y="321"/>
                  </a:lnTo>
                  <a:lnTo>
                    <a:pt x="481" y="330"/>
                  </a:lnTo>
                  <a:lnTo>
                    <a:pt x="489" y="330"/>
                  </a:lnTo>
                  <a:lnTo>
                    <a:pt x="489" y="330"/>
                  </a:lnTo>
                  <a:lnTo>
                    <a:pt x="497" y="338"/>
                  </a:lnTo>
                  <a:lnTo>
                    <a:pt x="489" y="372"/>
                  </a:lnTo>
                  <a:lnTo>
                    <a:pt x="464" y="422"/>
                  </a:lnTo>
                  <a:lnTo>
                    <a:pt x="423" y="465"/>
                  </a:lnTo>
                  <a:lnTo>
                    <a:pt x="365" y="498"/>
                  </a:lnTo>
                  <a:lnTo>
                    <a:pt x="298" y="515"/>
                  </a:lnTo>
                  <a:lnTo>
                    <a:pt x="273" y="515"/>
                  </a:lnTo>
                  <a:lnTo>
                    <a:pt x="257" y="507"/>
                  </a:lnTo>
                  <a:lnTo>
                    <a:pt x="232" y="490"/>
                  </a:lnTo>
                  <a:lnTo>
                    <a:pt x="207" y="465"/>
                  </a:lnTo>
                  <a:lnTo>
                    <a:pt x="190" y="448"/>
                  </a:lnTo>
                  <a:lnTo>
                    <a:pt x="174" y="439"/>
                  </a:lnTo>
                  <a:lnTo>
                    <a:pt x="166" y="439"/>
                  </a:lnTo>
                  <a:lnTo>
                    <a:pt x="157" y="439"/>
                  </a:lnTo>
                  <a:lnTo>
                    <a:pt x="141" y="439"/>
                  </a:lnTo>
                  <a:lnTo>
                    <a:pt x="116" y="439"/>
                  </a:lnTo>
                  <a:lnTo>
                    <a:pt x="91" y="456"/>
                  </a:lnTo>
                  <a:lnTo>
                    <a:pt x="66" y="473"/>
                  </a:lnTo>
                  <a:lnTo>
                    <a:pt x="41" y="507"/>
                  </a:lnTo>
                  <a:lnTo>
                    <a:pt x="33" y="515"/>
                  </a:lnTo>
                  <a:lnTo>
                    <a:pt x="33" y="515"/>
                  </a:lnTo>
                  <a:lnTo>
                    <a:pt x="25" y="515"/>
                  </a:lnTo>
                  <a:lnTo>
                    <a:pt x="16" y="515"/>
                  </a:lnTo>
                  <a:lnTo>
                    <a:pt x="8" y="515"/>
                  </a:lnTo>
                  <a:lnTo>
                    <a:pt x="8" y="507"/>
                  </a:lnTo>
                  <a:lnTo>
                    <a:pt x="0" y="507"/>
                  </a:lnTo>
                  <a:lnTo>
                    <a:pt x="8" y="498"/>
                  </a:lnTo>
                  <a:lnTo>
                    <a:pt x="16" y="482"/>
                  </a:lnTo>
                  <a:lnTo>
                    <a:pt x="25" y="465"/>
                  </a:lnTo>
                  <a:lnTo>
                    <a:pt x="50" y="439"/>
                  </a:lnTo>
                  <a:lnTo>
                    <a:pt x="74" y="406"/>
                  </a:lnTo>
                  <a:lnTo>
                    <a:pt x="108" y="380"/>
                  </a:lnTo>
                  <a:lnTo>
                    <a:pt x="132" y="346"/>
                  </a:lnTo>
                  <a:lnTo>
                    <a:pt x="174" y="313"/>
                  </a:lnTo>
                  <a:lnTo>
                    <a:pt x="240" y="254"/>
                  </a:lnTo>
                  <a:lnTo>
                    <a:pt x="307" y="203"/>
                  </a:lnTo>
                  <a:lnTo>
                    <a:pt x="348" y="161"/>
                  </a:lnTo>
                  <a:lnTo>
                    <a:pt x="373" y="135"/>
                  </a:lnTo>
                  <a:lnTo>
                    <a:pt x="398" y="110"/>
                  </a:lnTo>
                  <a:lnTo>
                    <a:pt x="381" y="110"/>
                  </a:lnTo>
                  <a:lnTo>
                    <a:pt x="373" y="110"/>
                  </a:lnTo>
                  <a:lnTo>
                    <a:pt x="356" y="110"/>
                  </a:lnTo>
                  <a:lnTo>
                    <a:pt x="331" y="110"/>
                  </a:lnTo>
                  <a:lnTo>
                    <a:pt x="298" y="102"/>
                  </a:lnTo>
                  <a:lnTo>
                    <a:pt x="282" y="93"/>
                  </a:lnTo>
                  <a:lnTo>
                    <a:pt x="257" y="93"/>
                  </a:lnTo>
                  <a:lnTo>
                    <a:pt x="232" y="93"/>
                  </a:lnTo>
                  <a:lnTo>
                    <a:pt x="215" y="93"/>
                  </a:lnTo>
                  <a:lnTo>
                    <a:pt x="199" y="93"/>
                  </a:lnTo>
                  <a:lnTo>
                    <a:pt x="182" y="93"/>
                  </a:lnTo>
                  <a:lnTo>
                    <a:pt x="157" y="102"/>
                  </a:lnTo>
                  <a:lnTo>
                    <a:pt x="141" y="118"/>
                  </a:lnTo>
                  <a:lnTo>
                    <a:pt x="132" y="135"/>
                  </a:lnTo>
                  <a:lnTo>
                    <a:pt x="132" y="144"/>
                  </a:lnTo>
                  <a:lnTo>
                    <a:pt x="124" y="144"/>
                  </a:lnTo>
                  <a:lnTo>
                    <a:pt x="108" y="152"/>
                  </a:lnTo>
                  <a:lnTo>
                    <a:pt x="108" y="144"/>
                  </a:lnTo>
                  <a:lnTo>
                    <a:pt x="99" y="144"/>
                  </a:lnTo>
                  <a:lnTo>
                    <a:pt x="91" y="135"/>
                  </a:lnTo>
                  <a:lnTo>
                    <a:pt x="108" y="102"/>
                  </a:lnTo>
                  <a:lnTo>
                    <a:pt x="132" y="59"/>
                  </a:lnTo>
                  <a:lnTo>
                    <a:pt x="182" y="17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3" name="Freeform 43"/>
            <p:cNvSpPr>
              <a:spLocks/>
            </p:cNvSpPr>
            <p:nvPr/>
          </p:nvSpPr>
          <p:spPr bwMode="auto">
            <a:xfrm>
              <a:off x="18137" y="4137"/>
              <a:ext cx="389" cy="524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65" y="9"/>
                </a:cxn>
                <a:cxn ang="0">
                  <a:pos x="331" y="34"/>
                </a:cxn>
                <a:cxn ang="0">
                  <a:pos x="373" y="85"/>
                </a:cxn>
                <a:cxn ang="0">
                  <a:pos x="389" y="152"/>
                </a:cxn>
                <a:cxn ang="0">
                  <a:pos x="381" y="211"/>
                </a:cxn>
                <a:cxn ang="0">
                  <a:pos x="348" y="262"/>
                </a:cxn>
                <a:cxn ang="0">
                  <a:pos x="306" y="296"/>
                </a:cxn>
                <a:cxn ang="0">
                  <a:pos x="248" y="338"/>
                </a:cxn>
                <a:cxn ang="0">
                  <a:pos x="174" y="389"/>
                </a:cxn>
                <a:cxn ang="0">
                  <a:pos x="91" y="448"/>
                </a:cxn>
                <a:cxn ang="0">
                  <a:pos x="248" y="448"/>
                </a:cxn>
                <a:cxn ang="0">
                  <a:pos x="265" y="448"/>
                </a:cxn>
                <a:cxn ang="0">
                  <a:pos x="281" y="448"/>
                </a:cxn>
                <a:cxn ang="0">
                  <a:pos x="306" y="448"/>
                </a:cxn>
                <a:cxn ang="0">
                  <a:pos x="323" y="448"/>
                </a:cxn>
                <a:cxn ang="0">
                  <a:pos x="331" y="448"/>
                </a:cxn>
                <a:cxn ang="0">
                  <a:pos x="340" y="431"/>
                </a:cxn>
                <a:cxn ang="0">
                  <a:pos x="348" y="414"/>
                </a:cxn>
                <a:cxn ang="0">
                  <a:pos x="356" y="389"/>
                </a:cxn>
                <a:cxn ang="0">
                  <a:pos x="356" y="372"/>
                </a:cxn>
                <a:cxn ang="0">
                  <a:pos x="389" y="372"/>
                </a:cxn>
                <a:cxn ang="0">
                  <a:pos x="364" y="524"/>
                </a:cxn>
                <a:cxn ang="0">
                  <a:pos x="0" y="524"/>
                </a:cxn>
                <a:cxn ang="0">
                  <a:pos x="0" y="507"/>
                </a:cxn>
                <a:cxn ang="0">
                  <a:pos x="0" y="499"/>
                </a:cxn>
                <a:cxn ang="0">
                  <a:pos x="0" y="499"/>
                </a:cxn>
                <a:cxn ang="0">
                  <a:pos x="8" y="490"/>
                </a:cxn>
                <a:cxn ang="0">
                  <a:pos x="199" y="330"/>
                </a:cxn>
                <a:cxn ang="0">
                  <a:pos x="257" y="271"/>
                </a:cxn>
                <a:cxn ang="0">
                  <a:pos x="290" y="220"/>
                </a:cxn>
                <a:cxn ang="0">
                  <a:pos x="306" y="152"/>
                </a:cxn>
                <a:cxn ang="0">
                  <a:pos x="281" y="85"/>
                </a:cxn>
                <a:cxn ang="0">
                  <a:pos x="232" y="43"/>
                </a:cxn>
                <a:cxn ang="0">
                  <a:pos x="165" y="34"/>
                </a:cxn>
                <a:cxn ang="0">
                  <a:pos x="124" y="34"/>
                </a:cxn>
                <a:cxn ang="0">
                  <a:pos x="91" y="51"/>
                </a:cxn>
                <a:cxn ang="0">
                  <a:pos x="66" y="68"/>
                </a:cxn>
                <a:cxn ang="0">
                  <a:pos x="41" y="93"/>
                </a:cxn>
                <a:cxn ang="0">
                  <a:pos x="66" y="93"/>
                </a:cxn>
                <a:cxn ang="0">
                  <a:pos x="74" y="102"/>
                </a:cxn>
                <a:cxn ang="0">
                  <a:pos x="82" y="119"/>
                </a:cxn>
                <a:cxn ang="0">
                  <a:pos x="91" y="135"/>
                </a:cxn>
                <a:cxn ang="0">
                  <a:pos x="82" y="161"/>
                </a:cxn>
                <a:cxn ang="0">
                  <a:pos x="74" y="178"/>
                </a:cxn>
                <a:cxn ang="0">
                  <a:pos x="58" y="186"/>
                </a:cxn>
                <a:cxn ang="0">
                  <a:pos x="41" y="186"/>
                </a:cxn>
                <a:cxn ang="0">
                  <a:pos x="33" y="186"/>
                </a:cxn>
                <a:cxn ang="0">
                  <a:pos x="24" y="178"/>
                </a:cxn>
                <a:cxn ang="0">
                  <a:pos x="8" y="169"/>
                </a:cxn>
                <a:cxn ang="0">
                  <a:pos x="0" y="161"/>
                </a:cxn>
                <a:cxn ang="0">
                  <a:pos x="0" y="135"/>
                </a:cxn>
                <a:cxn ang="0">
                  <a:pos x="24" y="68"/>
                </a:cxn>
                <a:cxn ang="0">
                  <a:pos x="91" y="17"/>
                </a:cxn>
                <a:cxn ang="0">
                  <a:pos x="182" y="0"/>
                </a:cxn>
              </a:cxnLst>
              <a:rect l="0" t="0" r="r" b="b"/>
              <a:pathLst>
                <a:path w="389" h="524">
                  <a:moveTo>
                    <a:pt x="182" y="0"/>
                  </a:moveTo>
                  <a:lnTo>
                    <a:pt x="265" y="9"/>
                  </a:lnTo>
                  <a:lnTo>
                    <a:pt x="331" y="34"/>
                  </a:lnTo>
                  <a:lnTo>
                    <a:pt x="373" y="85"/>
                  </a:lnTo>
                  <a:lnTo>
                    <a:pt x="389" y="152"/>
                  </a:lnTo>
                  <a:lnTo>
                    <a:pt x="381" y="211"/>
                  </a:lnTo>
                  <a:lnTo>
                    <a:pt x="348" y="262"/>
                  </a:lnTo>
                  <a:lnTo>
                    <a:pt x="306" y="296"/>
                  </a:lnTo>
                  <a:lnTo>
                    <a:pt x="248" y="338"/>
                  </a:lnTo>
                  <a:lnTo>
                    <a:pt x="174" y="389"/>
                  </a:lnTo>
                  <a:lnTo>
                    <a:pt x="91" y="448"/>
                  </a:lnTo>
                  <a:lnTo>
                    <a:pt x="248" y="448"/>
                  </a:lnTo>
                  <a:lnTo>
                    <a:pt x="265" y="448"/>
                  </a:lnTo>
                  <a:lnTo>
                    <a:pt x="281" y="448"/>
                  </a:lnTo>
                  <a:lnTo>
                    <a:pt x="306" y="448"/>
                  </a:lnTo>
                  <a:lnTo>
                    <a:pt x="323" y="448"/>
                  </a:lnTo>
                  <a:lnTo>
                    <a:pt x="331" y="448"/>
                  </a:lnTo>
                  <a:lnTo>
                    <a:pt x="340" y="431"/>
                  </a:lnTo>
                  <a:lnTo>
                    <a:pt x="348" y="414"/>
                  </a:lnTo>
                  <a:lnTo>
                    <a:pt x="356" y="389"/>
                  </a:lnTo>
                  <a:lnTo>
                    <a:pt x="356" y="372"/>
                  </a:lnTo>
                  <a:lnTo>
                    <a:pt x="389" y="372"/>
                  </a:lnTo>
                  <a:lnTo>
                    <a:pt x="364" y="524"/>
                  </a:lnTo>
                  <a:lnTo>
                    <a:pt x="0" y="524"/>
                  </a:lnTo>
                  <a:lnTo>
                    <a:pt x="0" y="507"/>
                  </a:lnTo>
                  <a:lnTo>
                    <a:pt x="0" y="499"/>
                  </a:lnTo>
                  <a:lnTo>
                    <a:pt x="0" y="499"/>
                  </a:lnTo>
                  <a:lnTo>
                    <a:pt x="8" y="490"/>
                  </a:lnTo>
                  <a:lnTo>
                    <a:pt x="199" y="330"/>
                  </a:lnTo>
                  <a:lnTo>
                    <a:pt x="257" y="271"/>
                  </a:lnTo>
                  <a:lnTo>
                    <a:pt x="290" y="220"/>
                  </a:lnTo>
                  <a:lnTo>
                    <a:pt x="306" y="152"/>
                  </a:lnTo>
                  <a:lnTo>
                    <a:pt x="281" y="85"/>
                  </a:lnTo>
                  <a:lnTo>
                    <a:pt x="232" y="43"/>
                  </a:lnTo>
                  <a:lnTo>
                    <a:pt x="165" y="34"/>
                  </a:lnTo>
                  <a:lnTo>
                    <a:pt x="124" y="34"/>
                  </a:lnTo>
                  <a:lnTo>
                    <a:pt x="91" y="51"/>
                  </a:lnTo>
                  <a:lnTo>
                    <a:pt x="66" y="68"/>
                  </a:lnTo>
                  <a:lnTo>
                    <a:pt x="41" y="93"/>
                  </a:lnTo>
                  <a:lnTo>
                    <a:pt x="66" y="93"/>
                  </a:lnTo>
                  <a:lnTo>
                    <a:pt x="74" y="102"/>
                  </a:lnTo>
                  <a:lnTo>
                    <a:pt x="82" y="119"/>
                  </a:lnTo>
                  <a:lnTo>
                    <a:pt x="91" y="135"/>
                  </a:lnTo>
                  <a:lnTo>
                    <a:pt x="82" y="161"/>
                  </a:lnTo>
                  <a:lnTo>
                    <a:pt x="74" y="178"/>
                  </a:lnTo>
                  <a:lnTo>
                    <a:pt x="58" y="186"/>
                  </a:lnTo>
                  <a:lnTo>
                    <a:pt x="41" y="186"/>
                  </a:lnTo>
                  <a:lnTo>
                    <a:pt x="33" y="186"/>
                  </a:lnTo>
                  <a:lnTo>
                    <a:pt x="24" y="178"/>
                  </a:lnTo>
                  <a:lnTo>
                    <a:pt x="8" y="169"/>
                  </a:lnTo>
                  <a:lnTo>
                    <a:pt x="0" y="161"/>
                  </a:lnTo>
                  <a:lnTo>
                    <a:pt x="0" y="135"/>
                  </a:lnTo>
                  <a:lnTo>
                    <a:pt x="24" y="68"/>
                  </a:lnTo>
                  <a:lnTo>
                    <a:pt x="91" y="17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18742" y="3648"/>
              <a:ext cx="290" cy="114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32" y="109"/>
                </a:cxn>
                <a:cxn ang="0">
                  <a:pos x="207" y="228"/>
                </a:cxn>
                <a:cxn ang="0">
                  <a:pos x="257" y="346"/>
                </a:cxn>
                <a:cxn ang="0">
                  <a:pos x="282" y="464"/>
                </a:cxn>
                <a:cxn ang="0">
                  <a:pos x="290" y="574"/>
                </a:cxn>
                <a:cxn ang="0">
                  <a:pos x="282" y="700"/>
                </a:cxn>
                <a:cxn ang="0">
                  <a:pos x="249" y="819"/>
                </a:cxn>
                <a:cxn ang="0">
                  <a:pos x="207" y="928"/>
                </a:cxn>
                <a:cxn ang="0">
                  <a:pos x="149" y="1021"/>
                </a:cxn>
                <a:cxn ang="0">
                  <a:pos x="83" y="1089"/>
                </a:cxn>
                <a:cxn ang="0">
                  <a:pos x="41" y="1131"/>
                </a:cxn>
                <a:cxn ang="0">
                  <a:pos x="8" y="1148"/>
                </a:cxn>
                <a:cxn ang="0">
                  <a:pos x="0" y="1140"/>
                </a:cxn>
                <a:cxn ang="0">
                  <a:pos x="0" y="1140"/>
                </a:cxn>
                <a:cxn ang="0">
                  <a:pos x="0" y="1131"/>
                </a:cxn>
                <a:cxn ang="0">
                  <a:pos x="0" y="1131"/>
                </a:cxn>
                <a:cxn ang="0">
                  <a:pos x="0" y="1123"/>
                </a:cxn>
                <a:cxn ang="0">
                  <a:pos x="8" y="1114"/>
                </a:cxn>
                <a:cxn ang="0">
                  <a:pos x="16" y="1106"/>
                </a:cxn>
                <a:cxn ang="0">
                  <a:pos x="99" y="1004"/>
                </a:cxn>
                <a:cxn ang="0">
                  <a:pos x="157" y="886"/>
                </a:cxn>
                <a:cxn ang="0">
                  <a:pos x="199" y="743"/>
                </a:cxn>
                <a:cxn ang="0">
                  <a:pos x="215" y="574"/>
                </a:cxn>
                <a:cxn ang="0">
                  <a:pos x="199" y="413"/>
                </a:cxn>
                <a:cxn ang="0">
                  <a:pos x="166" y="278"/>
                </a:cxn>
                <a:cxn ang="0">
                  <a:pos x="124" y="177"/>
                </a:cxn>
                <a:cxn ang="0">
                  <a:pos x="66" y="92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0"/>
                </a:cxn>
              </a:cxnLst>
              <a:rect l="0" t="0" r="r" b="b"/>
              <a:pathLst>
                <a:path w="290" h="1148">
                  <a:moveTo>
                    <a:pt x="16" y="0"/>
                  </a:moveTo>
                  <a:lnTo>
                    <a:pt x="132" y="109"/>
                  </a:lnTo>
                  <a:lnTo>
                    <a:pt x="207" y="228"/>
                  </a:lnTo>
                  <a:lnTo>
                    <a:pt x="257" y="346"/>
                  </a:lnTo>
                  <a:lnTo>
                    <a:pt x="282" y="464"/>
                  </a:lnTo>
                  <a:lnTo>
                    <a:pt x="290" y="574"/>
                  </a:lnTo>
                  <a:lnTo>
                    <a:pt x="282" y="700"/>
                  </a:lnTo>
                  <a:lnTo>
                    <a:pt x="249" y="819"/>
                  </a:lnTo>
                  <a:lnTo>
                    <a:pt x="207" y="928"/>
                  </a:lnTo>
                  <a:lnTo>
                    <a:pt x="149" y="1021"/>
                  </a:lnTo>
                  <a:lnTo>
                    <a:pt x="83" y="1089"/>
                  </a:lnTo>
                  <a:lnTo>
                    <a:pt x="41" y="1131"/>
                  </a:lnTo>
                  <a:lnTo>
                    <a:pt x="8" y="1148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123"/>
                  </a:lnTo>
                  <a:lnTo>
                    <a:pt x="8" y="1114"/>
                  </a:lnTo>
                  <a:lnTo>
                    <a:pt x="16" y="1106"/>
                  </a:lnTo>
                  <a:lnTo>
                    <a:pt x="99" y="1004"/>
                  </a:lnTo>
                  <a:lnTo>
                    <a:pt x="157" y="886"/>
                  </a:lnTo>
                  <a:lnTo>
                    <a:pt x="199" y="743"/>
                  </a:lnTo>
                  <a:lnTo>
                    <a:pt x="215" y="574"/>
                  </a:lnTo>
                  <a:lnTo>
                    <a:pt x="199" y="413"/>
                  </a:lnTo>
                  <a:lnTo>
                    <a:pt x="166" y="278"/>
                  </a:lnTo>
                  <a:lnTo>
                    <a:pt x="124" y="177"/>
                  </a:lnTo>
                  <a:lnTo>
                    <a:pt x="66" y="92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5" name="Rectangle 45"/>
            <p:cNvSpPr>
              <a:spLocks noChangeArrowheads="1"/>
            </p:cNvSpPr>
            <p:nvPr/>
          </p:nvSpPr>
          <p:spPr bwMode="auto">
            <a:xfrm>
              <a:off x="19538" y="2676"/>
              <a:ext cx="1152" cy="76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19571" y="2879"/>
              <a:ext cx="1011" cy="1140"/>
            </a:xfrm>
            <a:custGeom>
              <a:avLst/>
              <a:gdLst/>
              <a:ahLst/>
              <a:cxnLst>
                <a:cxn ang="0">
                  <a:pos x="663" y="17"/>
                </a:cxn>
                <a:cxn ang="0">
                  <a:pos x="895" y="169"/>
                </a:cxn>
                <a:cxn ang="0">
                  <a:pos x="987" y="405"/>
                </a:cxn>
                <a:cxn ang="0">
                  <a:pos x="920" y="642"/>
                </a:cxn>
                <a:cxn ang="0">
                  <a:pos x="788" y="861"/>
                </a:cxn>
                <a:cxn ang="0">
                  <a:pos x="713" y="1039"/>
                </a:cxn>
                <a:cxn ang="0">
                  <a:pos x="870" y="1039"/>
                </a:cxn>
                <a:cxn ang="0">
                  <a:pos x="912" y="1030"/>
                </a:cxn>
                <a:cxn ang="0">
                  <a:pos x="937" y="1013"/>
                </a:cxn>
                <a:cxn ang="0">
                  <a:pos x="945" y="997"/>
                </a:cxn>
                <a:cxn ang="0">
                  <a:pos x="970" y="878"/>
                </a:cxn>
                <a:cxn ang="0">
                  <a:pos x="962" y="1140"/>
                </a:cxn>
                <a:cxn ang="0">
                  <a:pos x="680" y="1140"/>
                </a:cxn>
                <a:cxn ang="0">
                  <a:pos x="663" y="1123"/>
                </a:cxn>
                <a:cxn ang="0">
                  <a:pos x="671" y="1022"/>
                </a:cxn>
                <a:cxn ang="0">
                  <a:pos x="713" y="845"/>
                </a:cxn>
                <a:cxn ang="0">
                  <a:pos x="779" y="650"/>
                </a:cxn>
                <a:cxn ang="0">
                  <a:pos x="829" y="405"/>
                </a:cxn>
                <a:cxn ang="0">
                  <a:pos x="779" y="194"/>
                </a:cxn>
                <a:cxn ang="0">
                  <a:pos x="655" y="76"/>
                </a:cxn>
                <a:cxn ang="0">
                  <a:pos x="506" y="34"/>
                </a:cxn>
                <a:cxn ang="0">
                  <a:pos x="356" y="76"/>
                </a:cxn>
                <a:cxn ang="0">
                  <a:pos x="240" y="194"/>
                </a:cxn>
                <a:cxn ang="0">
                  <a:pos x="182" y="405"/>
                </a:cxn>
                <a:cxn ang="0">
                  <a:pos x="232" y="642"/>
                </a:cxn>
                <a:cxn ang="0">
                  <a:pos x="298" y="861"/>
                </a:cxn>
                <a:cxn ang="0">
                  <a:pos x="348" y="1106"/>
                </a:cxn>
                <a:cxn ang="0">
                  <a:pos x="340" y="1140"/>
                </a:cxn>
                <a:cxn ang="0">
                  <a:pos x="307" y="1140"/>
                </a:cxn>
                <a:cxn ang="0">
                  <a:pos x="0" y="878"/>
                </a:cxn>
                <a:cxn ang="0">
                  <a:pos x="58" y="937"/>
                </a:cxn>
                <a:cxn ang="0">
                  <a:pos x="75" y="1005"/>
                </a:cxn>
                <a:cxn ang="0">
                  <a:pos x="91" y="1022"/>
                </a:cxn>
                <a:cxn ang="0">
                  <a:pos x="116" y="1030"/>
                </a:cxn>
                <a:cxn ang="0">
                  <a:pos x="174" y="1039"/>
                </a:cxn>
                <a:cxn ang="0">
                  <a:pos x="274" y="946"/>
                </a:cxn>
                <a:cxn ang="0">
                  <a:pos x="166" y="760"/>
                </a:cxn>
                <a:cxn ang="0">
                  <a:pos x="41" y="532"/>
                </a:cxn>
                <a:cxn ang="0">
                  <a:pos x="50" y="279"/>
                </a:cxn>
                <a:cxn ang="0">
                  <a:pos x="215" y="76"/>
                </a:cxn>
                <a:cxn ang="0">
                  <a:pos x="506" y="0"/>
                </a:cxn>
              </a:cxnLst>
              <a:rect l="0" t="0" r="r" b="b"/>
              <a:pathLst>
                <a:path w="1011" h="1140">
                  <a:moveTo>
                    <a:pt x="506" y="0"/>
                  </a:moveTo>
                  <a:lnTo>
                    <a:pt x="663" y="17"/>
                  </a:lnTo>
                  <a:lnTo>
                    <a:pt x="796" y="76"/>
                  </a:lnTo>
                  <a:lnTo>
                    <a:pt x="895" y="169"/>
                  </a:lnTo>
                  <a:lnTo>
                    <a:pt x="970" y="279"/>
                  </a:lnTo>
                  <a:lnTo>
                    <a:pt x="987" y="405"/>
                  </a:lnTo>
                  <a:lnTo>
                    <a:pt x="970" y="532"/>
                  </a:lnTo>
                  <a:lnTo>
                    <a:pt x="920" y="642"/>
                  </a:lnTo>
                  <a:lnTo>
                    <a:pt x="854" y="760"/>
                  </a:lnTo>
                  <a:lnTo>
                    <a:pt x="788" y="861"/>
                  </a:lnTo>
                  <a:lnTo>
                    <a:pt x="738" y="946"/>
                  </a:lnTo>
                  <a:lnTo>
                    <a:pt x="713" y="1039"/>
                  </a:lnTo>
                  <a:lnTo>
                    <a:pt x="837" y="1039"/>
                  </a:lnTo>
                  <a:lnTo>
                    <a:pt x="870" y="1039"/>
                  </a:lnTo>
                  <a:lnTo>
                    <a:pt x="895" y="1030"/>
                  </a:lnTo>
                  <a:lnTo>
                    <a:pt x="912" y="1030"/>
                  </a:lnTo>
                  <a:lnTo>
                    <a:pt x="928" y="1022"/>
                  </a:lnTo>
                  <a:lnTo>
                    <a:pt x="937" y="1013"/>
                  </a:lnTo>
                  <a:lnTo>
                    <a:pt x="937" y="1005"/>
                  </a:lnTo>
                  <a:lnTo>
                    <a:pt x="945" y="997"/>
                  </a:lnTo>
                  <a:lnTo>
                    <a:pt x="962" y="937"/>
                  </a:lnTo>
                  <a:lnTo>
                    <a:pt x="970" y="878"/>
                  </a:lnTo>
                  <a:lnTo>
                    <a:pt x="1011" y="878"/>
                  </a:lnTo>
                  <a:lnTo>
                    <a:pt x="962" y="1140"/>
                  </a:lnTo>
                  <a:lnTo>
                    <a:pt x="705" y="1140"/>
                  </a:lnTo>
                  <a:lnTo>
                    <a:pt x="680" y="1140"/>
                  </a:lnTo>
                  <a:lnTo>
                    <a:pt x="671" y="1140"/>
                  </a:lnTo>
                  <a:lnTo>
                    <a:pt x="663" y="1123"/>
                  </a:lnTo>
                  <a:lnTo>
                    <a:pt x="663" y="1106"/>
                  </a:lnTo>
                  <a:lnTo>
                    <a:pt x="671" y="1022"/>
                  </a:lnTo>
                  <a:lnTo>
                    <a:pt x="688" y="929"/>
                  </a:lnTo>
                  <a:lnTo>
                    <a:pt x="713" y="845"/>
                  </a:lnTo>
                  <a:lnTo>
                    <a:pt x="738" y="777"/>
                  </a:lnTo>
                  <a:lnTo>
                    <a:pt x="779" y="650"/>
                  </a:lnTo>
                  <a:lnTo>
                    <a:pt x="812" y="524"/>
                  </a:lnTo>
                  <a:lnTo>
                    <a:pt x="829" y="405"/>
                  </a:lnTo>
                  <a:lnTo>
                    <a:pt x="812" y="287"/>
                  </a:lnTo>
                  <a:lnTo>
                    <a:pt x="779" y="194"/>
                  </a:lnTo>
                  <a:lnTo>
                    <a:pt x="721" y="127"/>
                  </a:lnTo>
                  <a:lnTo>
                    <a:pt x="655" y="76"/>
                  </a:lnTo>
                  <a:lnTo>
                    <a:pt x="580" y="42"/>
                  </a:lnTo>
                  <a:lnTo>
                    <a:pt x="506" y="34"/>
                  </a:lnTo>
                  <a:lnTo>
                    <a:pt x="431" y="42"/>
                  </a:lnTo>
                  <a:lnTo>
                    <a:pt x="356" y="76"/>
                  </a:lnTo>
                  <a:lnTo>
                    <a:pt x="290" y="118"/>
                  </a:lnTo>
                  <a:lnTo>
                    <a:pt x="240" y="194"/>
                  </a:lnTo>
                  <a:lnTo>
                    <a:pt x="199" y="287"/>
                  </a:lnTo>
                  <a:lnTo>
                    <a:pt x="182" y="405"/>
                  </a:lnTo>
                  <a:lnTo>
                    <a:pt x="199" y="524"/>
                  </a:lnTo>
                  <a:lnTo>
                    <a:pt x="232" y="642"/>
                  </a:lnTo>
                  <a:lnTo>
                    <a:pt x="265" y="752"/>
                  </a:lnTo>
                  <a:lnTo>
                    <a:pt x="298" y="861"/>
                  </a:lnTo>
                  <a:lnTo>
                    <a:pt x="340" y="988"/>
                  </a:lnTo>
                  <a:lnTo>
                    <a:pt x="348" y="1106"/>
                  </a:lnTo>
                  <a:lnTo>
                    <a:pt x="348" y="1123"/>
                  </a:lnTo>
                  <a:lnTo>
                    <a:pt x="340" y="1140"/>
                  </a:lnTo>
                  <a:lnTo>
                    <a:pt x="332" y="1140"/>
                  </a:lnTo>
                  <a:lnTo>
                    <a:pt x="307" y="1140"/>
                  </a:lnTo>
                  <a:lnTo>
                    <a:pt x="58" y="1140"/>
                  </a:lnTo>
                  <a:lnTo>
                    <a:pt x="0" y="878"/>
                  </a:lnTo>
                  <a:lnTo>
                    <a:pt x="41" y="878"/>
                  </a:lnTo>
                  <a:lnTo>
                    <a:pt x="58" y="937"/>
                  </a:lnTo>
                  <a:lnTo>
                    <a:pt x="75" y="997"/>
                  </a:lnTo>
                  <a:lnTo>
                    <a:pt x="75" y="1005"/>
                  </a:lnTo>
                  <a:lnTo>
                    <a:pt x="83" y="1013"/>
                  </a:lnTo>
                  <a:lnTo>
                    <a:pt x="91" y="1022"/>
                  </a:lnTo>
                  <a:lnTo>
                    <a:pt x="99" y="1030"/>
                  </a:lnTo>
                  <a:lnTo>
                    <a:pt x="116" y="1030"/>
                  </a:lnTo>
                  <a:lnTo>
                    <a:pt x="141" y="1039"/>
                  </a:lnTo>
                  <a:lnTo>
                    <a:pt x="174" y="1039"/>
                  </a:lnTo>
                  <a:lnTo>
                    <a:pt x="307" y="1039"/>
                  </a:lnTo>
                  <a:lnTo>
                    <a:pt x="274" y="946"/>
                  </a:lnTo>
                  <a:lnTo>
                    <a:pt x="224" y="861"/>
                  </a:lnTo>
                  <a:lnTo>
                    <a:pt x="166" y="760"/>
                  </a:lnTo>
                  <a:lnTo>
                    <a:pt x="91" y="642"/>
                  </a:lnTo>
                  <a:lnTo>
                    <a:pt x="41" y="532"/>
                  </a:lnTo>
                  <a:lnTo>
                    <a:pt x="25" y="405"/>
                  </a:lnTo>
                  <a:lnTo>
                    <a:pt x="50" y="279"/>
                  </a:lnTo>
                  <a:lnTo>
                    <a:pt x="116" y="169"/>
                  </a:lnTo>
                  <a:lnTo>
                    <a:pt x="215" y="76"/>
                  </a:lnTo>
                  <a:lnTo>
                    <a:pt x="348" y="1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7" name="Rectangle 47"/>
            <p:cNvSpPr>
              <a:spLocks noChangeArrowheads="1"/>
            </p:cNvSpPr>
            <p:nvPr/>
          </p:nvSpPr>
          <p:spPr bwMode="auto">
            <a:xfrm>
              <a:off x="19538" y="4146"/>
              <a:ext cx="1152" cy="76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8" name="Freeform 48"/>
            <p:cNvSpPr>
              <a:spLocks/>
            </p:cNvSpPr>
            <p:nvPr/>
          </p:nvSpPr>
          <p:spPr bwMode="auto">
            <a:xfrm>
              <a:off x="20715" y="3648"/>
              <a:ext cx="1252" cy="836"/>
            </a:xfrm>
            <a:custGeom>
              <a:avLst/>
              <a:gdLst/>
              <a:ahLst/>
              <a:cxnLst>
                <a:cxn ang="0">
                  <a:pos x="158" y="16"/>
                </a:cxn>
                <a:cxn ang="0">
                  <a:pos x="249" y="135"/>
                </a:cxn>
                <a:cxn ang="0">
                  <a:pos x="282" y="287"/>
                </a:cxn>
                <a:cxn ang="0">
                  <a:pos x="282" y="396"/>
                </a:cxn>
                <a:cxn ang="0">
                  <a:pos x="265" y="641"/>
                </a:cxn>
                <a:cxn ang="0">
                  <a:pos x="655" y="67"/>
                </a:cxn>
                <a:cxn ang="0">
                  <a:pos x="647" y="59"/>
                </a:cxn>
                <a:cxn ang="0">
                  <a:pos x="655" y="33"/>
                </a:cxn>
                <a:cxn ang="0">
                  <a:pos x="688" y="8"/>
                </a:cxn>
                <a:cxn ang="0">
                  <a:pos x="713" y="0"/>
                </a:cxn>
                <a:cxn ang="0">
                  <a:pos x="730" y="0"/>
                </a:cxn>
                <a:cxn ang="0">
                  <a:pos x="738" y="8"/>
                </a:cxn>
                <a:cxn ang="0">
                  <a:pos x="755" y="33"/>
                </a:cxn>
                <a:cxn ang="0">
                  <a:pos x="821" y="228"/>
                </a:cxn>
                <a:cxn ang="0">
                  <a:pos x="887" y="540"/>
                </a:cxn>
                <a:cxn ang="0">
                  <a:pos x="1012" y="532"/>
                </a:cxn>
                <a:cxn ang="0">
                  <a:pos x="1152" y="320"/>
                </a:cxn>
                <a:cxn ang="0">
                  <a:pos x="1194" y="202"/>
                </a:cxn>
                <a:cxn ang="0">
                  <a:pos x="1194" y="177"/>
                </a:cxn>
                <a:cxn ang="0">
                  <a:pos x="1186" y="143"/>
                </a:cxn>
                <a:cxn ang="0">
                  <a:pos x="1152" y="118"/>
                </a:cxn>
                <a:cxn ang="0">
                  <a:pos x="1111" y="109"/>
                </a:cxn>
                <a:cxn ang="0">
                  <a:pos x="1103" y="92"/>
                </a:cxn>
                <a:cxn ang="0">
                  <a:pos x="1111" y="59"/>
                </a:cxn>
                <a:cxn ang="0">
                  <a:pos x="1128" y="16"/>
                </a:cxn>
                <a:cxn ang="0">
                  <a:pos x="1152" y="0"/>
                </a:cxn>
                <a:cxn ang="0">
                  <a:pos x="1194" y="8"/>
                </a:cxn>
                <a:cxn ang="0">
                  <a:pos x="1227" y="33"/>
                </a:cxn>
                <a:cxn ang="0">
                  <a:pos x="1252" y="92"/>
                </a:cxn>
                <a:cxn ang="0">
                  <a:pos x="1235" y="228"/>
                </a:cxn>
                <a:cxn ang="0">
                  <a:pos x="1119" y="472"/>
                </a:cxn>
                <a:cxn ang="0">
                  <a:pos x="912" y="751"/>
                </a:cxn>
                <a:cxn ang="0">
                  <a:pos x="879" y="785"/>
                </a:cxn>
                <a:cxn ang="0">
                  <a:pos x="846" y="819"/>
                </a:cxn>
                <a:cxn ang="0">
                  <a:pos x="821" y="836"/>
                </a:cxn>
                <a:cxn ang="0">
                  <a:pos x="813" y="836"/>
                </a:cxn>
                <a:cxn ang="0">
                  <a:pos x="813" y="819"/>
                </a:cxn>
                <a:cxn ang="0">
                  <a:pos x="813" y="760"/>
                </a:cxn>
                <a:cxn ang="0">
                  <a:pos x="788" y="565"/>
                </a:cxn>
                <a:cxn ang="0">
                  <a:pos x="721" y="278"/>
                </a:cxn>
                <a:cxn ang="0">
                  <a:pos x="622" y="211"/>
                </a:cxn>
                <a:cxn ang="0">
                  <a:pos x="464" y="472"/>
                </a:cxn>
                <a:cxn ang="0">
                  <a:pos x="199" y="819"/>
                </a:cxn>
                <a:cxn ang="0">
                  <a:pos x="174" y="836"/>
                </a:cxn>
                <a:cxn ang="0">
                  <a:pos x="166" y="836"/>
                </a:cxn>
                <a:cxn ang="0">
                  <a:pos x="158" y="827"/>
                </a:cxn>
                <a:cxn ang="0">
                  <a:pos x="158" y="810"/>
                </a:cxn>
                <a:cxn ang="0">
                  <a:pos x="158" y="785"/>
                </a:cxn>
                <a:cxn ang="0">
                  <a:pos x="191" y="557"/>
                </a:cxn>
                <a:cxn ang="0">
                  <a:pos x="191" y="363"/>
                </a:cxn>
                <a:cxn ang="0">
                  <a:pos x="158" y="202"/>
                </a:cxn>
                <a:cxn ang="0">
                  <a:pos x="83" y="84"/>
                </a:cxn>
                <a:cxn ang="0">
                  <a:pos x="25" y="67"/>
                </a:cxn>
                <a:cxn ang="0">
                  <a:pos x="0" y="59"/>
                </a:cxn>
                <a:cxn ang="0">
                  <a:pos x="8" y="33"/>
                </a:cxn>
                <a:cxn ang="0">
                  <a:pos x="42" y="8"/>
                </a:cxn>
                <a:cxn ang="0">
                  <a:pos x="83" y="0"/>
                </a:cxn>
              </a:cxnLst>
              <a:rect l="0" t="0" r="r" b="b"/>
              <a:pathLst>
                <a:path w="1252" h="836">
                  <a:moveTo>
                    <a:pt x="83" y="0"/>
                  </a:moveTo>
                  <a:lnTo>
                    <a:pt x="158" y="16"/>
                  </a:lnTo>
                  <a:lnTo>
                    <a:pt x="207" y="67"/>
                  </a:lnTo>
                  <a:lnTo>
                    <a:pt x="249" y="135"/>
                  </a:lnTo>
                  <a:lnTo>
                    <a:pt x="265" y="211"/>
                  </a:lnTo>
                  <a:lnTo>
                    <a:pt x="282" y="287"/>
                  </a:lnTo>
                  <a:lnTo>
                    <a:pt x="282" y="354"/>
                  </a:lnTo>
                  <a:lnTo>
                    <a:pt x="282" y="396"/>
                  </a:lnTo>
                  <a:lnTo>
                    <a:pt x="282" y="523"/>
                  </a:lnTo>
                  <a:lnTo>
                    <a:pt x="265" y="641"/>
                  </a:lnTo>
                  <a:lnTo>
                    <a:pt x="481" y="371"/>
                  </a:lnTo>
                  <a:lnTo>
                    <a:pt x="655" y="67"/>
                  </a:lnTo>
                  <a:lnTo>
                    <a:pt x="655" y="67"/>
                  </a:lnTo>
                  <a:lnTo>
                    <a:pt x="647" y="59"/>
                  </a:lnTo>
                  <a:lnTo>
                    <a:pt x="647" y="59"/>
                  </a:lnTo>
                  <a:lnTo>
                    <a:pt x="655" y="33"/>
                  </a:lnTo>
                  <a:lnTo>
                    <a:pt x="672" y="25"/>
                  </a:lnTo>
                  <a:lnTo>
                    <a:pt x="688" y="8"/>
                  </a:lnTo>
                  <a:lnTo>
                    <a:pt x="705" y="8"/>
                  </a:lnTo>
                  <a:lnTo>
                    <a:pt x="713" y="0"/>
                  </a:lnTo>
                  <a:lnTo>
                    <a:pt x="721" y="0"/>
                  </a:lnTo>
                  <a:lnTo>
                    <a:pt x="730" y="0"/>
                  </a:lnTo>
                  <a:lnTo>
                    <a:pt x="738" y="8"/>
                  </a:lnTo>
                  <a:lnTo>
                    <a:pt x="738" y="8"/>
                  </a:lnTo>
                  <a:lnTo>
                    <a:pt x="746" y="25"/>
                  </a:lnTo>
                  <a:lnTo>
                    <a:pt x="755" y="33"/>
                  </a:lnTo>
                  <a:lnTo>
                    <a:pt x="755" y="42"/>
                  </a:lnTo>
                  <a:lnTo>
                    <a:pt x="821" y="228"/>
                  </a:lnTo>
                  <a:lnTo>
                    <a:pt x="862" y="388"/>
                  </a:lnTo>
                  <a:lnTo>
                    <a:pt x="887" y="540"/>
                  </a:lnTo>
                  <a:lnTo>
                    <a:pt x="904" y="675"/>
                  </a:lnTo>
                  <a:lnTo>
                    <a:pt x="1012" y="532"/>
                  </a:lnTo>
                  <a:lnTo>
                    <a:pt x="1094" y="413"/>
                  </a:lnTo>
                  <a:lnTo>
                    <a:pt x="1152" y="320"/>
                  </a:lnTo>
                  <a:lnTo>
                    <a:pt x="1186" y="244"/>
                  </a:lnTo>
                  <a:lnTo>
                    <a:pt x="1194" y="202"/>
                  </a:lnTo>
                  <a:lnTo>
                    <a:pt x="1194" y="194"/>
                  </a:lnTo>
                  <a:lnTo>
                    <a:pt x="1194" y="177"/>
                  </a:lnTo>
                  <a:lnTo>
                    <a:pt x="1186" y="160"/>
                  </a:lnTo>
                  <a:lnTo>
                    <a:pt x="1186" y="143"/>
                  </a:lnTo>
                  <a:lnTo>
                    <a:pt x="1169" y="135"/>
                  </a:lnTo>
                  <a:lnTo>
                    <a:pt x="1152" y="118"/>
                  </a:lnTo>
                  <a:lnTo>
                    <a:pt x="1128" y="118"/>
                  </a:lnTo>
                  <a:lnTo>
                    <a:pt x="1111" y="109"/>
                  </a:lnTo>
                  <a:lnTo>
                    <a:pt x="1111" y="101"/>
                  </a:lnTo>
                  <a:lnTo>
                    <a:pt x="1103" y="92"/>
                  </a:lnTo>
                  <a:lnTo>
                    <a:pt x="1111" y="76"/>
                  </a:lnTo>
                  <a:lnTo>
                    <a:pt x="1111" y="59"/>
                  </a:lnTo>
                  <a:lnTo>
                    <a:pt x="1119" y="33"/>
                  </a:lnTo>
                  <a:lnTo>
                    <a:pt x="1128" y="16"/>
                  </a:lnTo>
                  <a:lnTo>
                    <a:pt x="1144" y="8"/>
                  </a:lnTo>
                  <a:lnTo>
                    <a:pt x="1152" y="0"/>
                  </a:lnTo>
                  <a:lnTo>
                    <a:pt x="1177" y="0"/>
                  </a:lnTo>
                  <a:lnTo>
                    <a:pt x="1194" y="8"/>
                  </a:lnTo>
                  <a:lnTo>
                    <a:pt x="1211" y="16"/>
                  </a:lnTo>
                  <a:lnTo>
                    <a:pt x="1227" y="33"/>
                  </a:lnTo>
                  <a:lnTo>
                    <a:pt x="1244" y="59"/>
                  </a:lnTo>
                  <a:lnTo>
                    <a:pt x="1252" y="92"/>
                  </a:lnTo>
                  <a:lnTo>
                    <a:pt x="1252" y="126"/>
                  </a:lnTo>
                  <a:lnTo>
                    <a:pt x="1235" y="228"/>
                  </a:lnTo>
                  <a:lnTo>
                    <a:pt x="1194" y="346"/>
                  </a:lnTo>
                  <a:lnTo>
                    <a:pt x="1119" y="472"/>
                  </a:lnTo>
                  <a:lnTo>
                    <a:pt x="1020" y="608"/>
                  </a:lnTo>
                  <a:lnTo>
                    <a:pt x="912" y="751"/>
                  </a:lnTo>
                  <a:lnTo>
                    <a:pt x="895" y="768"/>
                  </a:lnTo>
                  <a:lnTo>
                    <a:pt x="879" y="785"/>
                  </a:lnTo>
                  <a:lnTo>
                    <a:pt x="862" y="802"/>
                  </a:lnTo>
                  <a:lnTo>
                    <a:pt x="846" y="819"/>
                  </a:lnTo>
                  <a:lnTo>
                    <a:pt x="829" y="836"/>
                  </a:lnTo>
                  <a:lnTo>
                    <a:pt x="821" y="836"/>
                  </a:lnTo>
                  <a:lnTo>
                    <a:pt x="821" y="836"/>
                  </a:lnTo>
                  <a:lnTo>
                    <a:pt x="813" y="836"/>
                  </a:lnTo>
                  <a:lnTo>
                    <a:pt x="813" y="827"/>
                  </a:lnTo>
                  <a:lnTo>
                    <a:pt x="813" y="819"/>
                  </a:lnTo>
                  <a:lnTo>
                    <a:pt x="813" y="802"/>
                  </a:lnTo>
                  <a:lnTo>
                    <a:pt x="813" y="760"/>
                  </a:lnTo>
                  <a:lnTo>
                    <a:pt x="804" y="675"/>
                  </a:lnTo>
                  <a:lnTo>
                    <a:pt x="788" y="565"/>
                  </a:lnTo>
                  <a:lnTo>
                    <a:pt x="763" y="430"/>
                  </a:lnTo>
                  <a:lnTo>
                    <a:pt x="721" y="278"/>
                  </a:lnTo>
                  <a:lnTo>
                    <a:pt x="672" y="126"/>
                  </a:lnTo>
                  <a:lnTo>
                    <a:pt x="622" y="211"/>
                  </a:lnTo>
                  <a:lnTo>
                    <a:pt x="556" y="329"/>
                  </a:lnTo>
                  <a:lnTo>
                    <a:pt x="464" y="472"/>
                  </a:lnTo>
                  <a:lnTo>
                    <a:pt x="340" y="641"/>
                  </a:lnTo>
                  <a:lnTo>
                    <a:pt x="199" y="819"/>
                  </a:lnTo>
                  <a:lnTo>
                    <a:pt x="182" y="827"/>
                  </a:lnTo>
                  <a:lnTo>
                    <a:pt x="174" y="836"/>
                  </a:lnTo>
                  <a:lnTo>
                    <a:pt x="174" y="836"/>
                  </a:lnTo>
                  <a:lnTo>
                    <a:pt x="166" y="836"/>
                  </a:lnTo>
                  <a:lnTo>
                    <a:pt x="166" y="836"/>
                  </a:lnTo>
                  <a:lnTo>
                    <a:pt x="158" y="827"/>
                  </a:lnTo>
                  <a:lnTo>
                    <a:pt x="158" y="819"/>
                  </a:lnTo>
                  <a:lnTo>
                    <a:pt x="158" y="810"/>
                  </a:lnTo>
                  <a:lnTo>
                    <a:pt x="158" y="802"/>
                  </a:lnTo>
                  <a:lnTo>
                    <a:pt x="158" y="785"/>
                  </a:lnTo>
                  <a:lnTo>
                    <a:pt x="174" y="667"/>
                  </a:lnTo>
                  <a:lnTo>
                    <a:pt x="191" y="557"/>
                  </a:lnTo>
                  <a:lnTo>
                    <a:pt x="191" y="447"/>
                  </a:lnTo>
                  <a:lnTo>
                    <a:pt x="191" y="363"/>
                  </a:lnTo>
                  <a:lnTo>
                    <a:pt x="182" y="278"/>
                  </a:lnTo>
                  <a:lnTo>
                    <a:pt x="158" y="202"/>
                  </a:lnTo>
                  <a:lnTo>
                    <a:pt x="133" y="135"/>
                  </a:lnTo>
                  <a:lnTo>
                    <a:pt x="83" y="84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8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8" y="33"/>
                  </a:lnTo>
                  <a:lnTo>
                    <a:pt x="25" y="16"/>
                  </a:lnTo>
                  <a:lnTo>
                    <a:pt x="42" y="8"/>
                  </a:lnTo>
                  <a:lnTo>
                    <a:pt x="66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9" name="Freeform 49"/>
            <p:cNvSpPr>
              <a:spLocks/>
            </p:cNvSpPr>
            <p:nvPr/>
          </p:nvSpPr>
          <p:spPr bwMode="auto">
            <a:xfrm>
              <a:off x="22257" y="2803"/>
              <a:ext cx="365" cy="1621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57" y="0"/>
                </a:cxn>
                <a:cxn ang="0">
                  <a:pos x="365" y="9"/>
                </a:cxn>
                <a:cxn ang="0">
                  <a:pos x="365" y="17"/>
                </a:cxn>
                <a:cxn ang="0">
                  <a:pos x="365" y="25"/>
                </a:cxn>
                <a:cxn ang="0">
                  <a:pos x="365" y="25"/>
                </a:cxn>
                <a:cxn ang="0">
                  <a:pos x="357" y="34"/>
                </a:cxn>
                <a:cxn ang="0">
                  <a:pos x="340" y="42"/>
                </a:cxn>
                <a:cxn ang="0">
                  <a:pos x="241" y="177"/>
                </a:cxn>
                <a:cxn ang="0">
                  <a:pos x="166" y="321"/>
                </a:cxn>
                <a:cxn ang="0">
                  <a:pos x="125" y="481"/>
                </a:cxn>
                <a:cxn ang="0">
                  <a:pos x="100" y="642"/>
                </a:cxn>
                <a:cxn ang="0">
                  <a:pos x="91" y="811"/>
                </a:cxn>
                <a:cxn ang="0">
                  <a:pos x="100" y="963"/>
                </a:cxn>
                <a:cxn ang="0">
                  <a:pos x="116" y="1123"/>
                </a:cxn>
                <a:cxn ang="0">
                  <a:pos x="166" y="1284"/>
                </a:cxn>
                <a:cxn ang="0">
                  <a:pos x="232" y="1436"/>
                </a:cxn>
                <a:cxn ang="0">
                  <a:pos x="340" y="1571"/>
                </a:cxn>
                <a:cxn ang="0">
                  <a:pos x="348" y="1579"/>
                </a:cxn>
                <a:cxn ang="0">
                  <a:pos x="357" y="1596"/>
                </a:cxn>
                <a:cxn ang="0">
                  <a:pos x="365" y="1596"/>
                </a:cxn>
                <a:cxn ang="0">
                  <a:pos x="365" y="1605"/>
                </a:cxn>
                <a:cxn ang="0">
                  <a:pos x="365" y="1605"/>
                </a:cxn>
                <a:cxn ang="0">
                  <a:pos x="365" y="1605"/>
                </a:cxn>
                <a:cxn ang="0">
                  <a:pos x="365" y="1613"/>
                </a:cxn>
                <a:cxn ang="0">
                  <a:pos x="357" y="1621"/>
                </a:cxn>
                <a:cxn ang="0">
                  <a:pos x="348" y="1621"/>
                </a:cxn>
                <a:cxn ang="0">
                  <a:pos x="324" y="1605"/>
                </a:cxn>
                <a:cxn ang="0">
                  <a:pos x="282" y="1571"/>
                </a:cxn>
                <a:cxn ang="0">
                  <a:pos x="224" y="1512"/>
                </a:cxn>
                <a:cxn ang="0">
                  <a:pos x="166" y="1427"/>
                </a:cxn>
                <a:cxn ang="0">
                  <a:pos x="100" y="1317"/>
                </a:cxn>
                <a:cxn ang="0">
                  <a:pos x="33" y="1132"/>
                </a:cxn>
                <a:cxn ang="0">
                  <a:pos x="0" y="954"/>
                </a:cxn>
                <a:cxn ang="0">
                  <a:pos x="0" y="811"/>
                </a:cxn>
                <a:cxn ang="0">
                  <a:pos x="8" y="659"/>
                </a:cxn>
                <a:cxn ang="0">
                  <a:pos x="33" y="498"/>
                </a:cxn>
                <a:cxn ang="0">
                  <a:pos x="100" y="321"/>
                </a:cxn>
                <a:cxn ang="0">
                  <a:pos x="158" y="203"/>
                </a:cxn>
                <a:cxn ang="0">
                  <a:pos x="224" y="118"/>
                </a:cxn>
                <a:cxn ang="0">
                  <a:pos x="282" y="51"/>
                </a:cxn>
                <a:cxn ang="0">
                  <a:pos x="324" y="17"/>
                </a:cxn>
                <a:cxn ang="0">
                  <a:pos x="348" y="0"/>
                </a:cxn>
              </a:cxnLst>
              <a:rect l="0" t="0" r="r" b="b"/>
              <a:pathLst>
                <a:path w="365" h="1621">
                  <a:moveTo>
                    <a:pt x="348" y="0"/>
                  </a:moveTo>
                  <a:lnTo>
                    <a:pt x="357" y="0"/>
                  </a:lnTo>
                  <a:lnTo>
                    <a:pt x="365" y="9"/>
                  </a:lnTo>
                  <a:lnTo>
                    <a:pt x="365" y="17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57" y="34"/>
                  </a:lnTo>
                  <a:lnTo>
                    <a:pt x="340" y="42"/>
                  </a:lnTo>
                  <a:lnTo>
                    <a:pt x="241" y="177"/>
                  </a:lnTo>
                  <a:lnTo>
                    <a:pt x="166" y="321"/>
                  </a:lnTo>
                  <a:lnTo>
                    <a:pt x="125" y="481"/>
                  </a:lnTo>
                  <a:lnTo>
                    <a:pt x="100" y="642"/>
                  </a:lnTo>
                  <a:lnTo>
                    <a:pt x="91" y="811"/>
                  </a:lnTo>
                  <a:lnTo>
                    <a:pt x="100" y="963"/>
                  </a:lnTo>
                  <a:lnTo>
                    <a:pt x="116" y="1123"/>
                  </a:lnTo>
                  <a:lnTo>
                    <a:pt x="166" y="1284"/>
                  </a:lnTo>
                  <a:lnTo>
                    <a:pt x="232" y="1436"/>
                  </a:lnTo>
                  <a:lnTo>
                    <a:pt x="340" y="1571"/>
                  </a:lnTo>
                  <a:lnTo>
                    <a:pt x="348" y="1579"/>
                  </a:lnTo>
                  <a:lnTo>
                    <a:pt x="357" y="1596"/>
                  </a:lnTo>
                  <a:lnTo>
                    <a:pt x="365" y="1596"/>
                  </a:lnTo>
                  <a:lnTo>
                    <a:pt x="365" y="1605"/>
                  </a:lnTo>
                  <a:lnTo>
                    <a:pt x="365" y="1605"/>
                  </a:lnTo>
                  <a:lnTo>
                    <a:pt x="365" y="1605"/>
                  </a:lnTo>
                  <a:lnTo>
                    <a:pt x="365" y="1613"/>
                  </a:lnTo>
                  <a:lnTo>
                    <a:pt x="357" y="1621"/>
                  </a:lnTo>
                  <a:lnTo>
                    <a:pt x="348" y="1621"/>
                  </a:lnTo>
                  <a:lnTo>
                    <a:pt x="324" y="1605"/>
                  </a:lnTo>
                  <a:lnTo>
                    <a:pt x="282" y="1571"/>
                  </a:lnTo>
                  <a:lnTo>
                    <a:pt x="224" y="1512"/>
                  </a:lnTo>
                  <a:lnTo>
                    <a:pt x="166" y="1427"/>
                  </a:lnTo>
                  <a:lnTo>
                    <a:pt x="100" y="1317"/>
                  </a:lnTo>
                  <a:lnTo>
                    <a:pt x="33" y="1132"/>
                  </a:lnTo>
                  <a:lnTo>
                    <a:pt x="0" y="954"/>
                  </a:lnTo>
                  <a:lnTo>
                    <a:pt x="0" y="811"/>
                  </a:lnTo>
                  <a:lnTo>
                    <a:pt x="8" y="659"/>
                  </a:lnTo>
                  <a:lnTo>
                    <a:pt x="33" y="498"/>
                  </a:lnTo>
                  <a:lnTo>
                    <a:pt x="100" y="321"/>
                  </a:lnTo>
                  <a:lnTo>
                    <a:pt x="158" y="203"/>
                  </a:lnTo>
                  <a:lnTo>
                    <a:pt x="224" y="118"/>
                  </a:lnTo>
                  <a:lnTo>
                    <a:pt x="282" y="51"/>
                  </a:lnTo>
                  <a:lnTo>
                    <a:pt x="324" y="17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0" name="Freeform 50"/>
            <p:cNvSpPr>
              <a:spLocks noEditPoints="1"/>
            </p:cNvSpPr>
            <p:nvPr/>
          </p:nvSpPr>
          <p:spPr bwMode="auto">
            <a:xfrm>
              <a:off x="22829" y="3284"/>
              <a:ext cx="862" cy="1081"/>
            </a:xfrm>
            <a:custGeom>
              <a:avLst/>
              <a:gdLst/>
              <a:ahLst/>
              <a:cxnLst>
                <a:cxn ang="0">
                  <a:pos x="67" y="794"/>
                </a:cxn>
                <a:cxn ang="0">
                  <a:pos x="42" y="972"/>
                </a:cxn>
                <a:cxn ang="0">
                  <a:pos x="50" y="1022"/>
                </a:cxn>
                <a:cxn ang="0">
                  <a:pos x="108" y="1048"/>
                </a:cxn>
                <a:cxn ang="0">
                  <a:pos x="241" y="862"/>
                </a:cxn>
                <a:cxn ang="0">
                  <a:pos x="224" y="803"/>
                </a:cxn>
                <a:cxn ang="0">
                  <a:pos x="282" y="0"/>
                </a:cxn>
                <a:cxn ang="0">
                  <a:pos x="290" y="17"/>
                </a:cxn>
                <a:cxn ang="0">
                  <a:pos x="282" y="34"/>
                </a:cxn>
                <a:cxn ang="0">
                  <a:pos x="166" y="127"/>
                </a:cxn>
                <a:cxn ang="0">
                  <a:pos x="83" y="389"/>
                </a:cxn>
                <a:cxn ang="0">
                  <a:pos x="91" y="448"/>
                </a:cxn>
                <a:cxn ang="0">
                  <a:pos x="216" y="347"/>
                </a:cxn>
                <a:cxn ang="0">
                  <a:pos x="498" y="102"/>
                </a:cxn>
                <a:cxn ang="0">
                  <a:pos x="730" y="85"/>
                </a:cxn>
                <a:cxn ang="0">
                  <a:pos x="854" y="245"/>
                </a:cxn>
                <a:cxn ang="0">
                  <a:pos x="788" y="566"/>
                </a:cxn>
                <a:cxn ang="0">
                  <a:pos x="498" y="752"/>
                </a:cxn>
                <a:cxn ang="0">
                  <a:pos x="365" y="668"/>
                </a:cxn>
                <a:cxn ang="0">
                  <a:pos x="357" y="583"/>
                </a:cxn>
                <a:cxn ang="0">
                  <a:pos x="382" y="549"/>
                </a:cxn>
                <a:cxn ang="0">
                  <a:pos x="423" y="549"/>
                </a:cxn>
                <a:cxn ang="0">
                  <a:pos x="431" y="575"/>
                </a:cxn>
                <a:cxn ang="0">
                  <a:pos x="423" y="600"/>
                </a:cxn>
                <a:cxn ang="0">
                  <a:pos x="398" y="642"/>
                </a:cxn>
                <a:cxn ang="0">
                  <a:pos x="440" y="701"/>
                </a:cxn>
                <a:cxn ang="0">
                  <a:pos x="498" y="718"/>
                </a:cxn>
                <a:cxn ang="0">
                  <a:pos x="688" y="566"/>
                </a:cxn>
                <a:cxn ang="0">
                  <a:pos x="763" y="338"/>
                </a:cxn>
                <a:cxn ang="0">
                  <a:pos x="746" y="152"/>
                </a:cxn>
                <a:cxn ang="0">
                  <a:pos x="589" y="110"/>
                </a:cxn>
                <a:cxn ang="0">
                  <a:pos x="332" y="262"/>
                </a:cxn>
                <a:cxn ang="0">
                  <a:pos x="149" y="532"/>
                </a:cxn>
                <a:cxn ang="0">
                  <a:pos x="166" y="558"/>
                </a:cxn>
                <a:cxn ang="0">
                  <a:pos x="216" y="625"/>
                </a:cxn>
                <a:cxn ang="0">
                  <a:pos x="290" y="727"/>
                </a:cxn>
                <a:cxn ang="0">
                  <a:pos x="299" y="912"/>
                </a:cxn>
                <a:cxn ang="0">
                  <a:pos x="108" y="1081"/>
                </a:cxn>
                <a:cxn ang="0">
                  <a:pos x="33" y="1056"/>
                </a:cxn>
                <a:cxn ang="0">
                  <a:pos x="0" y="980"/>
                </a:cxn>
                <a:cxn ang="0">
                  <a:pos x="25" y="794"/>
                </a:cxn>
                <a:cxn ang="0">
                  <a:pos x="42" y="566"/>
                </a:cxn>
                <a:cxn ang="0">
                  <a:pos x="33" y="304"/>
                </a:cxn>
                <a:cxn ang="0">
                  <a:pos x="199" y="26"/>
                </a:cxn>
              </a:cxnLst>
              <a:rect l="0" t="0" r="r" b="b"/>
              <a:pathLst>
                <a:path w="862" h="1081">
                  <a:moveTo>
                    <a:pt x="108" y="642"/>
                  </a:moveTo>
                  <a:lnTo>
                    <a:pt x="83" y="718"/>
                  </a:lnTo>
                  <a:lnTo>
                    <a:pt x="67" y="794"/>
                  </a:lnTo>
                  <a:lnTo>
                    <a:pt x="50" y="879"/>
                  </a:lnTo>
                  <a:lnTo>
                    <a:pt x="42" y="955"/>
                  </a:lnTo>
                  <a:lnTo>
                    <a:pt x="42" y="972"/>
                  </a:lnTo>
                  <a:lnTo>
                    <a:pt x="42" y="988"/>
                  </a:lnTo>
                  <a:lnTo>
                    <a:pt x="50" y="1005"/>
                  </a:lnTo>
                  <a:lnTo>
                    <a:pt x="50" y="1022"/>
                  </a:lnTo>
                  <a:lnTo>
                    <a:pt x="67" y="1039"/>
                  </a:lnTo>
                  <a:lnTo>
                    <a:pt x="83" y="1048"/>
                  </a:lnTo>
                  <a:lnTo>
                    <a:pt x="108" y="1048"/>
                  </a:lnTo>
                  <a:lnTo>
                    <a:pt x="174" y="1022"/>
                  </a:lnTo>
                  <a:lnTo>
                    <a:pt x="224" y="955"/>
                  </a:lnTo>
                  <a:lnTo>
                    <a:pt x="241" y="862"/>
                  </a:lnTo>
                  <a:lnTo>
                    <a:pt x="241" y="845"/>
                  </a:lnTo>
                  <a:lnTo>
                    <a:pt x="232" y="820"/>
                  </a:lnTo>
                  <a:lnTo>
                    <a:pt x="224" y="803"/>
                  </a:lnTo>
                  <a:lnTo>
                    <a:pt x="108" y="642"/>
                  </a:lnTo>
                  <a:close/>
                  <a:moveTo>
                    <a:pt x="274" y="0"/>
                  </a:moveTo>
                  <a:lnTo>
                    <a:pt x="282" y="0"/>
                  </a:lnTo>
                  <a:lnTo>
                    <a:pt x="282" y="0"/>
                  </a:lnTo>
                  <a:lnTo>
                    <a:pt x="290" y="9"/>
                  </a:lnTo>
                  <a:lnTo>
                    <a:pt x="290" y="17"/>
                  </a:lnTo>
                  <a:lnTo>
                    <a:pt x="290" y="26"/>
                  </a:lnTo>
                  <a:lnTo>
                    <a:pt x="290" y="34"/>
                  </a:lnTo>
                  <a:lnTo>
                    <a:pt x="282" y="34"/>
                  </a:lnTo>
                  <a:lnTo>
                    <a:pt x="274" y="34"/>
                  </a:lnTo>
                  <a:lnTo>
                    <a:pt x="216" y="68"/>
                  </a:lnTo>
                  <a:lnTo>
                    <a:pt x="166" y="127"/>
                  </a:lnTo>
                  <a:lnTo>
                    <a:pt x="125" y="212"/>
                  </a:lnTo>
                  <a:lnTo>
                    <a:pt x="100" y="304"/>
                  </a:lnTo>
                  <a:lnTo>
                    <a:pt x="83" y="389"/>
                  </a:lnTo>
                  <a:lnTo>
                    <a:pt x="83" y="406"/>
                  </a:lnTo>
                  <a:lnTo>
                    <a:pt x="91" y="431"/>
                  </a:lnTo>
                  <a:lnTo>
                    <a:pt x="91" y="448"/>
                  </a:lnTo>
                  <a:lnTo>
                    <a:pt x="108" y="473"/>
                  </a:lnTo>
                  <a:lnTo>
                    <a:pt x="125" y="499"/>
                  </a:lnTo>
                  <a:lnTo>
                    <a:pt x="216" y="347"/>
                  </a:lnTo>
                  <a:lnTo>
                    <a:pt x="315" y="228"/>
                  </a:lnTo>
                  <a:lnTo>
                    <a:pt x="406" y="152"/>
                  </a:lnTo>
                  <a:lnTo>
                    <a:pt x="498" y="102"/>
                  </a:lnTo>
                  <a:lnTo>
                    <a:pt x="581" y="76"/>
                  </a:lnTo>
                  <a:lnTo>
                    <a:pt x="655" y="68"/>
                  </a:lnTo>
                  <a:lnTo>
                    <a:pt x="730" y="85"/>
                  </a:lnTo>
                  <a:lnTo>
                    <a:pt x="788" y="119"/>
                  </a:lnTo>
                  <a:lnTo>
                    <a:pt x="829" y="178"/>
                  </a:lnTo>
                  <a:lnTo>
                    <a:pt x="854" y="245"/>
                  </a:lnTo>
                  <a:lnTo>
                    <a:pt x="862" y="313"/>
                  </a:lnTo>
                  <a:lnTo>
                    <a:pt x="846" y="440"/>
                  </a:lnTo>
                  <a:lnTo>
                    <a:pt x="788" y="566"/>
                  </a:lnTo>
                  <a:lnTo>
                    <a:pt x="705" y="659"/>
                  </a:lnTo>
                  <a:lnTo>
                    <a:pt x="605" y="727"/>
                  </a:lnTo>
                  <a:lnTo>
                    <a:pt x="498" y="752"/>
                  </a:lnTo>
                  <a:lnTo>
                    <a:pt x="440" y="744"/>
                  </a:lnTo>
                  <a:lnTo>
                    <a:pt x="398" y="710"/>
                  </a:lnTo>
                  <a:lnTo>
                    <a:pt x="365" y="668"/>
                  </a:lnTo>
                  <a:lnTo>
                    <a:pt x="357" y="617"/>
                  </a:lnTo>
                  <a:lnTo>
                    <a:pt x="357" y="600"/>
                  </a:lnTo>
                  <a:lnTo>
                    <a:pt x="357" y="583"/>
                  </a:lnTo>
                  <a:lnTo>
                    <a:pt x="365" y="566"/>
                  </a:lnTo>
                  <a:lnTo>
                    <a:pt x="373" y="558"/>
                  </a:lnTo>
                  <a:lnTo>
                    <a:pt x="382" y="549"/>
                  </a:lnTo>
                  <a:lnTo>
                    <a:pt x="398" y="541"/>
                  </a:lnTo>
                  <a:lnTo>
                    <a:pt x="415" y="549"/>
                  </a:lnTo>
                  <a:lnTo>
                    <a:pt x="423" y="549"/>
                  </a:lnTo>
                  <a:lnTo>
                    <a:pt x="431" y="558"/>
                  </a:lnTo>
                  <a:lnTo>
                    <a:pt x="431" y="566"/>
                  </a:lnTo>
                  <a:lnTo>
                    <a:pt x="431" y="575"/>
                  </a:lnTo>
                  <a:lnTo>
                    <a:pt x="431" y="575"/>
                  </a:lnTo>
                  <a:lnTo>
                    <a:pt x="431" y="583"/>
                  </a:lnTo>
                  <a:lnTo>
                    <a:pt x="423" y="600"/>
                  </a:lnTo>
                  <a:lnTo>
                    <a:pt x="415" y="608"/>
                  </a:lnTo>
                  <a:lnTo>
                    <a:pt x="398" y="617"/>
                  </a:lnTo>
                  <a:lnTo>
                    <a:pt x="398" y="642"/>
                  </a:lnTo>
                  <a:lnTo>
                    <a:pt x="406" y="668"/>
                  </a:lnTo>
                  <a:lnTo>
                    <a:pt x="423" y="693"/>
                  </a:lnTo>
                  <a:lnTo>
                    <a:pt x="440" y="701"/>
                  </a:lnTo>
                  <a:lnTo>
                    <a:pt x="465" y="710"/>
                  </a:lnTo>
                  <a:lnTo>
                    <a:pt x="481" y="718"/>
                  </a:lnTo>
                  <a:lnTo>
                    <a:pt x="498" y="718"/>
                  </a:lnTo>
                  <a:lnTo>
                    <a:pt x="556" y="701"/>
                  </a:lnTo>
                  <a:lnTo>
                    <a:pt x="622" y="659"/>
                  </a:lnTo>
                  <a:lnTo>
                    <a:pt x="688" y="566"/>
                  </a:lnTo>
                  <a:lnTo>
                    <a:pt x="722" y="499"/>
                  </a:lnTo>
                  <a:lnTo>
                    <a:pt x="746" y="423"/>
                  </a:lnTo>
                  <a:lnTo>
                    <a:pt x="763" y="338"/>
                  </a:lnTo>
                  <a:lnTo>
                    <a:pt x="771" y="262"/>
                  </a:lnTo>
                  <a:lnTo>
                    <a:pt x="763" y="203"/>
                  </a:lnTo>
                  <a:lnTo>
                    <a:pt x="746" y="152"/>
                  </a:lnTo>
                  <a:lnTo>
                    <a:pt x="705" y="119"/>
                  </a:lnTo>
                  <a:lnTo>
                    <a:pt x="655" y="110"/>
                  </a:lnTo>
                  <a:lnTo>
                    <a:pt x="589" y="110"/>
                  </a:lnTo>
                  <a:lnTo>
                    <a:pt x="514" y="136"/>
                  </a:lnTo>
                  <a:lnTo>
                    <a:pt x="423" y="178"/>
                  </a:lnTo>
                  <a:lnTo>
                    <a:pt x="332" y="262"/>
                  </a:lnTo>
                  <a:lnTo>
                    <a:pt x="241" y="372"/>
                  </a:lnTo>
                  <a:lnTo>
                    <a:pt x="149" y="532"/>
                  </a:lnTo>
                  <a:lnTo>
                    <a:pt x="149" y="532"/>
                  </a:lnTo>
                  <a:lnTo>
                    <a:pt x="149" y="532"/>
                  </a:lnTo>
                  <a:lnTo>
                    <a:pt x="149" y="532"/>
                  </a:lnTo>
                  <a:lnTo>
                    <a:pt x="166" y="558"/>
                  </a:lnTo>
                  <a:lnTo>
                    <a:pt x="183" y="575"/>
                  </a:lnTo>
                  <a:lnTo>
                    <a:pt x="199" y="600"/>
                  </a:lnTo>
                  <a:lnTo>
                    <a:pt x="216" y="625"/>
                  </a:lnTo>
                  <a:lnTo>
                    <a:pt x="232" y="651"/>
                  </a:lnTo>
                  <a:lnTo>
                    <a:pt x="249" y="668"/>
                  </a:lnTo>
                  <a:lnTo>
                    <a:pt x="290" y="727"/>
                  </a:lnTo>
                  <a:lnTo>
                    <a:pt x="307" y="769"/>
                  </a:lnTo>
                  <a:lnTo>
                    <a:pt x="315" y="820"/>
                  </a:lnTo>
                  <a:lnTo>
                    <a:pt x="299" y="912"/>
                  </a:lnTo>
                  <a:lnTo>
                    <a:pt x="249" y="997"/>
                  </a:lnTo>
                  <a:lnTo>
                    <a:pt x="183" y="1064"/>
                  </a:lnTo>
                  <a:lnTo>
                    <a:pt x="108" y="1081"/>
                  </a:lnTo>
                  <a:lnTo>
                    <a:pt x="75" y="1081"/>
                  </a:lnTo>
                  <a:lnTo>
                    <a:pt x="50" y="1073"/>
                  </a:lnTo>
                  <a:lnTo>
                    <a:pt x="33" y="1056"/>
                  </a:lnTo>
                  <a:lnTo>
                    <a:pt x="17" y="1031"/>
                  </a:lnTo>
                  <a:lnTo>
                    <a:pt x="9" y="1014"/>
                  </a:lnTo>
                  <a:lnTo>
                    <a:pt x="0" y="980"/>
                  </a:lnTo>
                  <a:lnTo>
                    <a:pt x="0" y="955"/>
                  </a:lnTo>
                  <a:lnTo>
                    <a:pt x="9" y="887"/>
                  </a:lnTo>
                  <a:lnTo>
                    <a:pt x="25" y="794"/>
                  </a:lnTo>
                  <a:lnTo>
                    <a:pt x="50" y="693"/>
                  </a:lnTo>
                  <a:lnTo>
                    <a:pt x="75" y="608"/>
                  </a:lnTo>
                  <a:lnTo>
                    <a:pt x="42" y="566"/>
                  </a:lnTo>
                  <a:lnTo>
                    <a:pt x="25" y="507"/>
                  </a:lnTo>
                  <a:lnTo>
                    <a:pt x="17" y="431"/>
                  </a:lnTo>
                  <a:lnTo>
                    <a:pt x="33" y="304"/>
                  </a:lnTo>
                  <a:lnTo>
                    <a:pt x="75" y="195"/>
                  </a:lnTo>
                  <a:lnTo>
                    <a:pt x="133" y="93"/>
                  </a:lnTo>
                  <a:lnTo>
                    <a:pt x="199" y="26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1" name="Freeform 51"/>
            <p:cNvSpPr>
              <a:spLocks/>
            </p:cNvSpPr>
            <p:nvPr/>
          </p:nvSpPr>
          <p:spPr bwMode="auto">
            <a:xfrm>
              <a:off x="23866" y="3850"/>
              <a:ext cx="182" cy="482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41" y="17"/>
                </a:cxn>
                <a:cxn ang="0">
                  <a:pos x="174" y="76"/>
                </a:cxn>
                <a:cxn ang="0">
                  <a:pos x="182" y="169"/>
                </a:cxn>
                <a:cxn ang="0">
                  <a:pos x="182" y="169"/>
                </a:cxn>
                <a:cxn ang="0">
                  <a:pos x="174" y="270"/>
                </a:cxn>
                <a:cxn ang="0">
                  <a:pos x="141" y="363"/>
                </a:cxn>
                <a:cxn ang="0">
                  <a:pos x="99" y="422"/>
                </a:cxn>
                <a:cxn ang="0">
                  <a:pos x="58" y="465"/>
                </a:cxn>
                <a:cxn ang="0">
                  <a:pos x="41" y="482"/>
                </a:cxn>
                <a:cxn ang="0">
                  <a:pos x="33" y="473"/>
                </a:cxn>
                <a:cxn ang="0">
                  <a:pos x="24" y="465"/>
                </a:cxn>
                <a:cxn ang="0">
                  <a:pos x="24" y="465"/>
                </a:cxn>
                <a:cxn ang="0">
                  <a:pos x="24" y="456"/>
                </a:cxn>
                <a:cxn ang="0">
                  <a:pos x="33" y="448"/>
                </a:cxn>
                <a:cxn ang="0">
                  <a:pos x="41" y="439"/>
                </a:cxn>
                <a:cxn ang="0">
                  <a:pos x="91" y="372"/>
                </a:cxn>
                <a:cxn ang="0">
                  <a:pos x="132" y="279"/>
                </a:cxn>
                <a:cxn ang="0">
                  <a:pos x="149" y="169"/>
                </a:cxn>
                <a:cxn ang="0">
                  <a:pos x="149" y="152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1" y="144"/>
                </a:cxn>
                <a:cxn ang="0">
                  <a:pos x="141" y="152"/>
                </a:cxn>
                <a:cxn ang="0">
                  <a:pos x="116" y="161"/>
                </a:cxn>
                <a:cxn ang="0">
                  <a:pos x="83" y="169"/>
                </a:cxn>
                <a:cxn ang="0">
                  <a:pos x="58" y="161"/>
                </a:cxn>
                <a:cxn ang="0">
                  <a:pos x="33" y="152"/>
                </a:cxn>
                <a:cxn ang="0">
                  <a:pos x="16" y="135"/>
                </a:cxn>
                <a:cxn ang="0">
                  <a:pos x="0" y="110"/>
                </a:cxn>
                <a:cxn ang="0">
                  <a:pos x="0" y="85"/>
                </a:cxn>
                <a:cxn ang="0">
                  <a:pos x="0" y="59"/>
                </a:cxn>
                <a:cxn ang="0">
                  <a:pos x="16" y="34"/>
                </a:cxn>
                <a:cxn ang="0">
                  <a:pos x="33" y="17"/>
                </a:cxn>
                <a:cxn ang="0">
                  <a:pos x="58" y="0"/>
                </a:cxn>
                <a:cxn ang="0">
                  <a:pos x="83" y="0"/>
                </a:cxn>
              </a:cxnLst>
              <a:rect l="0" t="0" r="r" b="b"/>
              <a:pathLst>
                <a:path w="182" h="482">
                  <a:moveTo>
                    <a:pt x="83" y="0"/>
                  </a:moveTo>
                  <a:lnTo>
                    <a:pt x="141" y="17"/>
                  </a:lnTo>
                  <a:lnTo>
                    <a:pt x="174" y="76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74" y="270"/>
                  </a:lnTo>
                  <a:lnTo>
                    <a:pt x="141" y="363"/>
                  </a:lnTo>
                  <a:lnTo>
                    <a:pt x="99" y="422"/>
                  </a:lnTo>
                  <a:lnTo>
                    <a:pt x="58" y="465"/>
                  </a:lnTo>
                  <a:lnTo>
                    <a:pt x="41" y="482"/>
                  </a:lnTo>
                  <a:lnTo>
                    <a:pt x="33" y="473"/>
                  </a:lnTo>
                  <a:lnTo>
                    <a:pt x="24" y="465"/>
                  </a:lnTo>
                  <a:lnTo>
                    <a:pt x="24" y="465"/>
                  </a:lnTo>
                  <a:lnTo>
                    <a:pt x="24" y="456"/>
                  </a:lnTo>
                  <a:lnTo>
                    <a:pt x="33" y="448"/>
                  </a:lnTo>
                  <a:lnTo>
                    <a:pt x="41" y="439"/>
                  </a:lnTo>
                  <a:lnTo>
                    <a:pt x="91" y="372"/>
                  </a:lnTo>
                  <a:lnTo>
                    <a:pt x="132" y="279"/>
                  </a:lnTo>
                  <a:lnTo>
                    <a:pt x="149" y="169"/>
                  </a:lnTo>
                  <a:lnTo>
                    <a:pt x="149" y="152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1" y="144"/>
                  </a:lnTo>
                  <a:lnTo>
                    <a:pt x="141" y="152"/>
                  </a:lnTo>
                  <a:lnTo>
                    <a:pt x="116" y="161"/>
                  </a:lnTo>
                  <a:lnTo>
                    <a:pt x="83" y="169"/>
                  </a:lnTo>
                  <a:lnTo>
                    <a:pt x="58" y="161"/>
                  </a:lnTo>
                  <a:lnTo>
                    <a:pt x="33" y="152"/>
                  </a:lnTo>
                  <a:lnTo>
                    <a:pt x="16" y="135"/>
                  </a:lnTo>
                  <a:lnTo>
                    <a:pt x="0" y="110"/>
                  </a:lnTo>
                  <a:lnTo>
                    <a:pt x="0" y="85"/>
                  </a:lnTo>
                  <a:lnTo>
                    <a:pt x="0" y="59"/>
                  </a:lnTo>
                  <a:lnTo>
                    <a:pt x="16" y="34"/>
                  </a:lnTo>
                  <a:lnTo>
                    <a:pt x="33" y="17"/>
                  </a:lnTo>
                  <a:lnTo>
                    <a:pt x="58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2" name="Freeform 52"/>
            <p:cNvSpPr>
              <a:spLocks noEditPoints="1"/>
            </p:cNvSpPr>
            <p:nvPr/>
          </p:nvSpPr>
          <p:spPr bwMode="auto">
            <a:xfrm>
              <a:off x="24504" y="3301"/>
              <a:ext cx="730" cy="735"/>
            </a:xfrm>
            <a:custGeom>
              <a:avLst/>
              <a:gdLst/>
              <a:ahLst/>
              <a:cxnLst>
                <a:cxn ang="0">
                  <a:pos x="315" y="59"/>
                </a:cxn>
                <a:cxn ang="0">
                  <a:pos x="199" y="195"/>
                </a:cxn>
                <a:cxn ang="0">
                  <a:pos x="141" y="363"/>
                </a:cxn>
                <a:cxn ang="0">
                  <a:pos x="108" y="549"/>
                </a:cxn>
                <a:cxn ang="0">
                  <a:pos x="133" y="651"/>
                </a:cxn>
                <a:cxn ang="0">
                  <a:pos x="207" y="701"/>
                </a:cxn>
                <a:cxn ang="0">
                  <a:pos x="323" y="659"/>
                </a:cxn>
                <a:cxn ang="0">
                  <a:pos x="406" y="575"/>
                </a:cxn>
                <a:cxn ang="0">
                  <a:pos x="415" y="549"/>
                </a:cxn>
                <a:cxn ang="0">
                  <a:pos x="423" y="524"/>
                </a:cxn>
                <a:cxn ang="0">
                  <a:pos x="506" y="178"/>
                </a:cxn>
                <a:cxn ang="0">
                  <a:pos x="497" y="127"/>
                </a:cxn>
                <a:cxn ang="0">
                  <a:pos x="439" y="51"/>
                </a:cxn>
                <a:cxn ang="0">
                  <a:pos x="381" y="0"/>
                </a:cxn>
                <a:cxn ang="0">
                  <a:pos x="497" y="51"/>
                </a:cxn>
                <a:cxn ang="0">
                  <a:pos x="531" y="85"/>
                </a:cxn>
                <a:cxn ang="0">
                  <a:pos x="555" y="51"/>
                </a:cxn>
                <a:cxn ang="0">
                  <a:pos x="597" y="34"/>
                </a:cxn>
                <a:cxn ang="0">
                  <a:pos x="630" y="51"/>
                </a:cxn>
                <a:cxn ang="0">
                  <a:pos x="638" y="76"/>
                </a:cxn>
                <a:cxn ang="0">
                  <a:pos x="638" y="85"/>
                </a:cxn>
                <a:cxn ang="0">
                  <a:pos x="638" y="110"/>
                </a:cxn>
                <a:cxn ang="0">
                  <a:pos x="572" y="355"/>
                </a:cxn>
                <a:cxn ang="0">
                  <a:pos x="547" y="448"/>
                </a:cxn>
                <a:cxn ang="0">
                  <a:pos x="531" y="541"/>
                </a:cxn>
                <a:cxn ang="0">
                  <a:pos x="522" y="583"/>
                </a:cxn>
                <a:cxn ang="0">
                  <a:pos x="514" y="608"/>
                </a:cxn>
                <a:cxn ang="0">
                  <a:pos x="514" y="642"/>
                </a:cxn>
                <a:cxn ang="0">
                  <a:pos x="522" y="676"/>
                </a:cxn>
                <a:cxn ang="0">
                  <a:pos x="547" y="693"/>
                </a:cxn>
                <a:cxn ang="0">
                  <a:pos x="605" y="684"/>
                </a:cxn>
                <a:cxn ang="0">
                  <a:pos x="663" y="575"/>
                </a:cxn>
                <a:cxn ang="0">
                  <a:pos x="688" y="482"/>
                </a:cxn>
                <a:cxn ang="0">
                  <a:pos x="705" y="473"/>
                </a:cxn>
                <a:cxn ang="0">
                  <a:pos x="721" y="473"/>
                </a:cxn>
                <a:cxn ang="0">
                  <a:pos x="730" y="490"/>
                </a:cxn>
                <a:cxn ang="0">
                  <a:pos x="713" y="549"/>
                </a:cxn>
                <a:cxn ang="0">
                  <a:pos x="680" y="651"/>
                </a:cxn>
                <a:cxn ang="0">
                  <a:pos x="647" y="701"/>
                </a:cxn>
                <a:cxn ang="0">
                  <a:pos x="589" y="735"/>
                </a:cxn>
                <a:cxn ang="0">
                  <a:pos x="489" y="718"/>
                </a:cxn>
                <a:cxn ang="0">
                  <a:pos x="415" y="617"/>
                </a:cxn>
                <a:cxn ang="0">
                  <a:pos x="290" y="718"/>
                </a:cxn>
                <a:cxn ang="0">
                  <a:pos x="207" y="735"/>
                </a:cxn>
                <a:cxn ang="0">
                  <a:pos x="58" y="667"/>
                </a:cxn>
                <a:cxn ang="0">
                  <a:pos x="0" y="473"/>
                </a:cxn>
                <a:cxn ang="0">
                  <a:pos x="75" y="203"/>
                </a:cxn>
                <a:cxn ang="0">
                  <a:pos x="265" y="26"/>
                </a:cxn>
              </a:cxnLst>
              <a:rect l="0" t="0" r="r" b="b"/>
              <a:pathLst>
                <a:path w="730" h="735">
                  <a:moveTo>
                    <a:pt x="381" y="34"/>
                  </a:moveTo>
                  <a:lnTo>
                    <a:pt x="315" y="59"/>
                  </a:lnTo>
                  <a:lnTo>
                    <a:pt x="257" y="110"/>
                  </a:lnTo>
                  <a:lnTo>
                    <a:pt x="199" y="195"/>
                  </a:lnTo>
                  <a:lnTo>
                    <a:pt x="166" y="271"/>
                  </a:lnTo>
                  <a:lnTo>
                    <a:pt x="141" y="363"/>
                  </a:lnTo>
                  <a:lnTo>
                    <a:pt x="116" y="465"/>
                  </a:lnTo>
                  <a:lnTo>
                    <a:pt x="108" y="549"/>
                  </a:lnTo>
                  <a:lnTo>
                    <a:pt x="116" y="600"/>
                  </a:lnTo>
                  <a:lnTo>
                    <a:pt x="133" y="651"/>
                  </a:lnTo>
                  <a:lnTo>
                    <a:pt x="166" y="684"/>
                  </a:lnTo>
                  <a:lnTo>
                    <a:pt x="207" y="701"/>
                  </a:lnTo>
                  <a:lnTo>
                    <a:pt x="265" y="693"/>
                  </a:lnTo>
                  <a:lnTo>
                    <a:pt x="323" y="659"/>
                  </a:lnTo>
                  <a:lnTo>
                    <a:pt x="390" y="583"/>
                  </a:lnTo>
                  <a:lnTo>
                    <a:pt x="406" y="575"/>
                  </a:lnTo>
                  <a:lnTo>
                    <a:pt x="415" y="558"/>
                  </a:lnTo>
                  <a:lnTo>
                    <a:pt x="415" y="549"/>
                  </a:lnTo>
                  <a:lnTo>
                    <a:pt x="423" y="541"/>
                  </a:lnTo>
                  <a:lnTo>
                    <a:pt x="423" y="524"/>
                  </a:lnTo>
                  <a:lnTo>
                    <a:pt x="506" y="211"/>
                  </a:lnTo>
                  <a:lnTo>
                    <a:pt x="506" y="178"/>
                  </a:lnTo>
                  <a:lnTo>
                    <a:pt x="506" y="161"/>
                  </a:lnTo>
                  <a:lnTo>
                    <a:pt x="497" y="127"/>
                  </a:lnTo>
                  <a:lnTo>
                    <a:pt x="473" y="85"/>
                  </a:lnTo>
                  <a:lnTo>
                    <a:pt x="439" y="51"/>
                  </a:lnTo>
                  <a:lnTo>
                    <a:pt x="381" y="34"/>
                  </a:lnTo>
                  <a:close/>
                  <a:moveTo>
                    <a:pt x="381" y="0"/>
                  </a:moveTo>
                  <a:lnTo>
                    <a:pt x="448" y="17"/>
                  </a:lnTo>
                  <a:lnTo>
                    <a:pt x="497" y="51"/>
                  </a:lnTo>
                  <a:lnTo>
                    <a:pt x="531" y="110"/>
                  </a:lnTo>
                  <a:lnTo>
                    <a:pt x="531" y="85"/>
                  </a:lnTo>
                  <a:lnTo>
                    <a:pt x="539" y="68"/>
                  </a:lnTo>
                  <a:lnTo>
                    <a:pt x="555" y="51"/>
                  </a:lnTo>
                  <a:lnTo>
                    <a:pt x="572" y="43"/>
                  </a:lnTo>
                  <a:lnTo>
                    <a:pt x="597" y="34"/>
                  </a:lnTo>
                  <a:lnTo>
                    <a:pt x="614" y="43"/>
                  </a:lnTo>
                  <a:lnTo>
                    <a:pt x="630" y="51"/>
                  </a:lnTo>
                  <a:lnTo>
                    <a:pt x="638" y="59"/>
                  </a:lnTo>
                  <a:lnTo>
                    <a:pt x="638" y="76"/>
                  </a:lnTo>
                  <a:lnTo>
                    <a:pt x="638" y="85"/>
                  </a:lnTo>
                  <a:lnTo>
                    <a:pt x="638" y="85"/>
                  </a:lnTo>
                  <a:lnTo>
                    <a:pt x="638" y="93"/>
                  </a:lnTo>
                  <a:lnTo>
                    <a:pt x="638" y="110"/>
                  </a:lnTo>
                  <a:lnTo>
                    <a:pt x="630" y="135"/>
                  </a:lnTo>
                  <a:lnTo>
                    <a:pt x="572" y="355"/>
                  </a:lnTo>
                  <a:lnTo>
                    <a:pt x="564" y="414"/>
                  </a:lnTo>
                  <a:lnTo>
                    <a:pt x="547" y="448"/>
                  </a:lnTo>
                  <a:lnTo>
                    <a:pt x="539" y="507"/>
                  </a:lnTo>
                  <a:lnTo>
                    <a:pt x="531" y="541"/>
                  </a:lnTo>
                  <a:lnTo>
                    <a:pt x="522" y="558"/>
                  </a:lnTo>
                  <a:lnTo>
                    <a:pt x="522" y="583"/>
                  </a:lnTo>
                  <a:lnTo>
                    <a:pt x="514" y="591"/>
                  </a:lnTo>
                  <a:lnTo>
                    <a:pt x="514" y="608"/>
                  </a:lnTo>
                  <a:lnTo>
                    <a:pt x="514" y="625"/>
                  </a:lnTo>
                  <a:lnTo>
                    <a:pt x="514" y="642"/>
                  </a:lnTo>
                  <a:lnTo>
                    <a:pt x="522" y="659"/>
                  </a:lnTo>
                  <a:lnTo>
                    <a:pt x="522" y="676"/>
                  </a:lnTo>
                  <a:lnTo>
                    <a:pt x="531" y="684"/>
                  </a:lnTo>
                  <a:lnTo>
                    <a:pt x="547" y="693"/>
                  </a:lnTo>
                  <a:lnTo>
                    <a:pt x="564" y="701"/>
                  </a:lnTo>
                  <a:lnTo>
                    <a:pt x="605" y="684"/>
                  </a:lnTo>
                  <a:lnTo>
                    <a:pt x="638" y="642"/>
                  </a:lnTo>
                  <a:lnTo>
                    <a:pt x="663" y="575"/>
                  </a:lnTo>
                  <a:lnTo>
                    <a:pt x="688" y="499"/>
                  </a:lnTo>
                  <a:lnTo>
                    <a:pt x="688" y="482"/>
                  </a:lnTo>
                  <a:lnTo>
                    <a:pt x="696" y="473"/>
                  </a:lnTo>
                  <a:lnTo>
                    <a:pt x="705" y="473"/>
                  </a:lnTo>
                  <a:lnTo>
                    <a:pt x="713" y="473"/>
                  </a:lnTo>
                  <a:lnTo>
                    <a:pt x="721" y="473"/>
                  </a:lnTo>
                  <a:lnTo>
                    <a:pt x="721" y="482"/>
                  </a:lnTo>
                  <a:lnTo>
                    <a:pt x="730" y="490"/>
                  </a:lnTo>
                  <a:lnTo>
                    <a:pt x="721" y="507"/>
                  </a:lnTo>
                  <a:lnTo>
                    <a:pt x="713" y="549"/>
                  </a:lnTo>
                  <a:lnTo>
                    <a:pt x="696" y="600"/>
                  </a:lnTo>
                  <a:lnTo>
                    <a:pt x="680" y="651"/>
                  </a:lnTo>
                  <a:lnTo>
                    <a:pt x="663" y="676"/>
                  </a:lnTo>
                  <a:lnTo>
                    <a:pt x="647" y="701"/>
                  </a:lnTo>
                  <a:lnTo>
                    <a:pt x="622" y="718"/>
                  </a:lnTo>
                  <a:lnTo>
                    <a:pt x="589" y="735"/>
                  </a:lnTo>
                  <a:lnTo>
                    <a:pt x="564" y="735"/>
                  </a:lnTo>
                  <a:lnTo>
                    <a:pt x="489" y="718"/>
                  </a:lnTo>
                  <a:lnTo>
                    <a:pt x="439" y="676"/>
                  </a:lnTo>
                  <a:lnTo>
                    <a:pt x="415" y="617"/>
                  </a:lnTo>
                  <a:lnTo>
                    <a:pt x="348" y="684"/>
                  </a:lnTo>
                  <a:lnTo>
                    <a:pt x="290" y="718"/>
                  </a:lnTo>
                  <a:lnTo>
                    <a:pt x="240" y="735"/>
                  </a:lnTo>
                  <a:lnTo>
                    <a:pt x="207" y="735"/>
                  </a:lnTo>
                  <a:lnTo>
                    <a:pt x="124" y="718"/>
                  </a:lnTo>
                  <a:lnTo>
                    <a:pt x="58" y="667"/>
                  </a:lnTo>
                  <a:lnTo>
                    <a:pt x="8" y="583"/>
                  </a:lnTo>
                  <a:lnTo>
                    <a:pt x="0" y="473"/>
                  </a:lnTo>
                  <a:lnTo>
                    <a:pt x="17" y="338"/>
                  </a:lnTo>
                  <a:lnTo>
                    <a:pt x="75" y="203"/>
                  </a:lnTo>
                  <a:lnTo>
                    <a:pt x="166" y="102"/>
                  </a:lnTo>
                  <a:lnTo>
                    <a:pt x="265" y="26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3" name="Freeform 53"/>
            <p:cNvSpPr>
              <a:spLocks noEditPoints="1"/>
            </p:cNvSpPr>
            <p:nvPr/>
          </p:nvSpPr>
          <p:spPr bwMode="auto">
            <a:xfrm>
              <a:off x="25375" y="2803"/>
              <a:ext cx="364" cy="1621"/>
            </a:xfrm>
            <a:custGeom>
              <a:avLst/>
              <a:gdLst/>
              <a:ahLst/>
              <a:cxnLst>
                <a:cxn ang="0">
                  <a:pos x="364" y="811"/>
                </a:cxn>
                <a:cxn ang="0">
                  <a:pos x="364" y="811"/>
                </a:cxn>
                <a:cxn ang="0">
                  <a:pos x="364" y="811"/>
                </a:cxn>
                <a:cxn ang="0">
                  <a:pos x="364" y="811"/>
                </a:cxn>
                <a:cxn ang="0">
                  <a:pos x="16" y="0"/>
                </a:cxn>
                <a:cxn ang="0">
                  <a:pos x="41" y="17"/>
                </a:cxn>
                <a:cxn ang="0">
                  <a:pos x="82" y="51"/>
                </a:cxn>
                <a:cxn ang="0">
                  <a:pos x="140" y="110"/>
                </a:cxn>
                <a:cxn ang="0">
                  <a:pos x="199" y="203"/>
                </a:cxn>
                <a:cxn ang="0">
                  <a:pos x="265" y="304"/>
                </a:cxn>
                <a:cxn ang="0">
                  <a:pos x="331" y="490"/>
                </a:cxn>
                <a:cxn ang="0">
                  <a:pos x="356" y="667"/>
                </a:cxn>
                <a:cxn ang="0">
                  <a:pos x="364" y="811"/>
                </a:cxn>
                <a:cxn ang="0">
                  <a:pos x="356" y="963"/>
                </a:cxn>
                <a:cxn ang="0">
                  <a:pos x="331" y="1132"/>
                </a:cxn>
                <a:cxn ang="0">
                  <a:pos x="265" y="1309"/>
                </a:cxn>
                <a:cxn ang="0">
                  <a:pos x="207" y="1419"/>
                </a:cxn>
                <a:cxn ang="0">
                  <a:pos x="140" y="1503"/>
                </a:cxn>
                <a:cxn ang="0">
                  <a:pos x="82" y="1571"/>
                </a:cxn>
                <a:cxn ang="0">
                  <a:pos x="41" y="1605"/>
                </a:cxn>
                <a:cxn ang="0">
                  <a:pos x="16" y="1621"/>
                </a:cxn>
                <a:cxn ang="0">
                  <a:pos x="0" y="1613"/>
                </a:cxn>
                <a:cxn ang="0">
                  <a:pos x="0" y="1605"/>
                </a:cxn>
                <a:cxn ang="0">
                  <a:pos x="0" y="1605"/>
                </a:cxn>
                <a:cxn ang="0">
                  <a:pos x="0" y="1596"/>
                </a:cxn>
                <a:cxn ang="0">
                  <a:pos x="8" y="1588"/>
                </a:cxn>
                <a:cxn ang="0">
                  <a:pos x="16" y="1579"/>
                </a:cxn>
                <a:cxn ang="0">
                  <a:pos x="124" y="1444"/>
                </a:cxn>
                <a:cxn ang="0">
                  <a:pos x="199" y="1301"/>
                </a:cxn>
                <a:cxn ang="0">
                  <a:pos x="240" y="1140"/>
                </a:cxn>
                <a:cxn ang="0">
                  <a:pos x="265" y="980"/>
                </a:cxn>
                <a:cxn ang="0">
                  <a:pos x="273" y="811"/>
                </a:cxn>
                <a:cxn ang="0">
                  <a:pos x="257" y="574"/>
                </a:cxn>
                <a:cxn ang="0">
                  <a:pos x="207" y="363"/>
                </a:cxn>
                <a:cxn ang="0">
                  <a:pos x="132" y="194"/>
                </a:cxn>
                <a:cxn ang="0">
                  <a:pos x="24" y="59"/>
                </a:cxn>
                <a:cxn ang="0">
                  <a:pos x="16" y="42"/>
                </a:cxn>
                <a:cxn ang="0">
                  <a:pos x="8" y="34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6" y="0"/>
                </a:cxn>
              </a:cxnLst>
              <a:rect l="0" t="0" r="r" b="b"/>
              <a:pathLst>
                <a:path w="364" h="1621">
                  <a:moveTo>
                    <a:pt x="364" y="811"/>
                  </a:moveTo>
                  <a:lnTo>
                    <a:pt x="364" y="811"/>
                  </a:lnTo>
                  <a:lnTo>
                    <a:pt x="364" y="811"/>
                  </a:lnTo>
                  <a:lnTo>
                    <a:pt x="364" y="811"/>
                  </a:lnTo>
                  <a:close/>
                  <a:moveTo>
                    <a:pt x="16" y="0"/>
                  </a:moveTo>
                  <a:lnTo>
                    <a:pt x="41" y="17"/>
                  </a:lnTo>
                  <a:lnTo>
                    <a:pt x="82" y="51"/>
                  </a:lnTo>
                  <a:lnTo>
                    <a:pt x="140" y="110"/>
                  </a:lnTo>
                  <a:lnTo>
                    <a:pt x="199" y="203"/>
                  </a:lnTo>
                  <a:lnTo>
                    <a:pt x="265" y="304"/>
                  </a:lnTo>
                  <a:lnTo>
                    <a:pt x="331" y="490"/>
                  </a:lnTo>
                  <a:lnTo>
                    <a:pt x="356" y="667"/>
                  </a:lnTo>
                  <a:lnTo>
                    <a:pt x="364" y="811"/>
                  </a:lnTo>
                  <a:lnTo>
                    <a:pt x="356" y="963"/>
                  </a:lnTo>
                  <a:lnTo>
                    <a:pt x="331" y="1132"/>
                  </a:lnTo>
                  <a:lnTo>
                    <a:pt x="265" y="1309"/>
                  </a:lnTo>
                  <a:lnTo>
                    <a:pt x="207" y="1419"/>
                  </a:lnTo>
                  <a:lnTo>
                    <a:pt x="140" y="1503"/>
                  </a:lnTo>
                  <a:lnTo>
                    <a:pt x="82" y="1571"/>
                  </a:lnTo>
                  <a:lnTo>
                    <a:pt x="41" y="1605"/>
                  </a:lnTo>
                  <a:lnTo>
                    <a:pt x="16" y="1621"/>
                  </a:lnTo>
                  <a:lnTo>
                    <a:pt x="0" y="1613"/>
                  </a:lnTo>
                  <a:lnTo>
                    <a:pt x="0" y="1605"/>
                  </a:lnTo>
                  <a:lnTo>
                    <a:pt x="0" y="1605"/>
                  </a:lnTo>
                  <a:lnTo>
                    <a:pt x="0" y="1596"/>
                  </a:lnTo>
                  <a:lnTo>
                    <a:pt x="8" y="1588"/>
                  </a:lnTo>
                  <a:lnTo>
                    <a:pt x="16" y="1579"/>
                  </a:lnTo>
                  <a:lnTo>
                    <a:pt x="124" y="1444"/>
                  </a:lnTo>
                  <a:lnTo>
                    <a:pt x="199" y="1301"/>
                  </a:lnTo>
                  <a:lnTo>
                    <a:pt x="240" y="1140"/>
                  </a:lnTo>
                  <a:lnTo>
                    <a:pt x="265" y="980"/>
                  </a:lnTo>
                  <a:lnTo>
                    <a:pt x="273" y="811"/>
                  </a:lnTo>
                  <a:lnTo>
                    <a:pt x="257" y="574"/>
                  </a:lnTo>
                  <a:lnTo>
                    <a:pt x="207" y="363"/>
                  </a:lnTo>
                  <a:lnTo>
                    <a:pt x="132" y="194"/>
                  </a:lnTo>
                  <a:lnTo>
                    <a:pt x="24" y="59"/>
                  </a:lnTo>
                  <a:lnTo>
                    <a:pt x="16" y="42"/>
                  </a:lnTo>
                  <a:lnTo>
                    <a:pt x="8" y="3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4" name="Freeform 54"/>
            <p:cNvSpPr>
              <a:spLocks/>
            </p:cNvSpPr>
            <p:nvPr/>
          </p:nvSpPr>
          <p:spPr bwMode="auto">
            <a:xfrm>
              <a:off x="25947" y="2913"/>
              <a:ext cx="1094" cy="1326"/>
            </a:xfrm>
            <a:custGeom>
              <a:avLst/>
              <a:gdLst/>
              <a:ahLst/>
              <a:cxnLst>
                <a:cxn ang="0">
                  <a:pos x="978" y="8"/>
                </a:cxn>
                <a:cxn ang="0">
                  <a:pos x="1053" y="59"/>
                </a:cxn>
                <a:cxn ang="0">
                  <a:pos x="1094" y="186"/>
                </a:cxn>
                <a:cxn ang="0">
                  <a:pos x="1069" y="338"/>
                </a:cxn>
                <a:cxn ang="0">
                  <a:pos x="953" y="583"/>
                </a:cxn>
                <a:cxn ang="0">
                  <a:pos x="721" y="920"/>
                </a:cxn>
                <a:cxn ang="0">
                  <a:pos x="547" y="1098"/>
                </a:cxn>
                <a:cxn ang="0">
                  <a:pos x="356" y="1258"/>
                </a:cxn>
                <a:cxn ang="0">
                  <a:pos x="199" y="1326"/>
                </a:cxn>
                <a:cxn ang="0">
                  <a:pos x="66" y="1275"/>
                </a:cxn>
                <a:cxn ang="0">
                  <a:pos x="8" y="1182"/>
                </a:cxn>
                <a:cxn ang="0">
                  <a:pos x="0" y="1115"/>
                </a:cxn>
                <a:cxn ang="0">
                  <a:pos x="24" y="1064"/>
                </a:cxn>
                <a:cxn ang="0">
                  <a:pos x="49" y="1047"/>
                </a:cxn>
                <a:cxn ang="0">
                  <a:pos x="58" y="1055"/>
                </a:cxn>
                <a:cxn ang="0">
                  <a:pos x="91" y="1131"/>
                </a:cxn>
                <a:cxn ang="0">
                  <a:pos x="174" y="1191"/>
                </a:cxn>
                <a:cxn ang="0">
                  <a:pos x="232" y="1199"/>
                </a:cxn>
                <a:cxn ang="0">
                  <a:pos x="331" y="1165"/>
                </a:cxn>
                <a:cxn ang="0">
                  <a:pos x="431" y="1098"/>
                </a:cxn>
                <a:cxn ang="0">
                  <a:pos x="472" y="1064"/>
                </a:cxn>
                <a:cxn ang="0">
                  <a:pos x="480" y="1039"/>
                </a:cxn>
                <a:cxn ang="0">
                  <a:pos x="489" y="912"/>
                </a:cxn>
                <a:cxn ang="0">
                  <a:pos x="480" y="599"/>
                </a:cxn>
                <a:cxn ang="0">
                  <a:pos x="406" y="262"/>
                </a:cxn>
                <a:cxn ang="0">
                  <a:pos x="265" y="101"/>
                </a:cxn>
                <a:cxn ang="0">
                  <a:pos x="149" y="110"/>
                </a:cxn>
                <a:cxn ang="0">
                  <a:pos x="99" y="127"/>
                </a:cxn>
                <a:cxn ang="0">
                  <a:pos x="74" y="135"/>
                </a:cxn>
                <a:cxn ang="0">
                  <a:pos x="66" y="135"/>
                </a:cxn>
                <a:cxn ang="0">
                  <a:pos x="58" y="127"/>
                </a:cxn>
                <a:cxn ang="0">
                  <a:pos x="116" y="51"/>
                </a:cxn>
                <a:cxn ang="0">
                  <a:pos x="265" y="0"/>
                </a:cxn>
                <a:cxn ang="0">
                  <a:pos x="431" y="59"/>
                </a:cxn>
                <a:cxn ang="0">
                  <a:pos x="530" y="219"/>
                </a:cxn>
                <a:cxn ang="0">
                  <a:pos x="580" y="414"/>
                </a:cxn>
                <a:cxn ang="0">
                  <a:pos x="605" y="608"/>
                </a:cxn>
                <a:cxn ang="0">
                  <a:pos x="605" y="751"/>
                </a:cxn>
                <a:cxn ang="0">
                  <a:pos x="597" y="946"/>
                </a:cxn>
                <a:cxn ang="0">
                  <a:pos x="597" y="946"/>
                </a:cxn>
                <a:cxn ang="0">
                  <a:pos x="754" y="777"/>
                </a:cxn>
                <a:cxn ang="0">
                  <a:pos x="945" y="490"/>
                </a:cxn>
                <a:cxn ang="0">
                  <a:pos x="1019" y="304"/>
                </a:cxn>
                <a:cxn ang="0">
                  <a:pos x="1028" y="236"/>
                </a:cxn>
                <a:cxn ang="0">
                  <a:pos x="1011" y="194"/>
                </a:cxn>
                <a:cxn ang="0">
                  <a:pos x="978" y="152"/>
                </a:cxn>
                <a:cxn ang="0">
                  <a:pos x="912" y="127"/>
                </a:cxn>
                <a:cxn ang="0">
                  <a:pos x="887" y="118"/>
                </a:cxn>
                <a:cxn ang="0">
                  <a:pos x="878" y="101"/>
                </a:cxn>
                <a:cxn ang="0">
                  <a:pos x="887" y="76"/>
                </a:cxn>
                <a:cxn ang="0">
                  <a:pos x="895" y="34"/>
                </a:cxn>
                <a:cxn ang="0">
                  <a:pos x="920" y="8"/>
                </a:cxn>
              </a:cxnLst>
              <a:rect l="0" t="0" r="r" b="b"/>
              <a:pathLst>
                <a:path w="1094" h="1326">
                  <a:moveTo>
                    <a:pt x="936" y="0"/>
                  </a:moveTo>
                  <a:lnTo>
                    <a:pt x="978" y="8"/>
                  </a:lnTo>
                  <a:lnTo>
                    <a:pt x="1019" y="25"/>
                  </a:lnTo>
                  <a:lnTo>
                    <a:pt x="1053" y="59"/>
                  </a:lnTo>
                  <a:lnTo>
                    <a:pt x="1086" y="118"/>
                  </a:lnTo>
                  <a:lnTo>
                    <a:pt x="1094" y="186"/>
                  </a:lnTo>
                  <a:lnTo>
                    <a:pt x="1086" y="245"/>
                  </a:lnTo>
                  <a:lnTo>
                    <a:pt x="1069" y="338"/>
                  </a:lnTo>
                  <a:lnTo>
                    <a:pt x="1028" y="447"/>
                  </a:lnTo>
                  <a:lnTo>
                    <a:pt x="953" y="583"/>
                  </a:lnTo>
                  <a:lnTo>
                    <a:pt x="854" y="743"/>
                  </a:lnTo>
                  <a:lnTo>
                    <a:pt x="721" y="920"/>
                  </a:lnTo>
                  <a:lnTo>
                    <a:pt x="638" y="1013"/>
                  </a:lnTo>
                  <a:lnTo>
                    <a:pt x="547" y="1098"/>
                  </a:lnTo>
                  <a:lnTo>
                    <a:pt x="447" y="1182"/>
                  </a:lnTo>
                  <a:lnTo>
                    <a:pt x="356" y="1258"/>
                  </a:lnTo>
                  <a:lnTo>
                    <a:pt x="265" y="1309"/>
                  </a:lnTo>
                  <a:lnTo>
                    <a:pt x="199" y="1326"/>
                  </a:lnTo>
                  <a:lnTo>
                    <a:pt x="124" y="1309"/>
                  </a:lnTo>
                  <a:lnTo>
                    <a:pt x="66" y="1275"/>
                  </a:lnTo>
                  <a:lnTo>
                    <a:pt x="33" y="1233"/>
                  </a:lnTo>
                  <a:lnTo>
                    <a:pt x="8" y="1182"/>
                  </a:lnTo>
                  <a:lnTo>
                    <a:pt x="0" y="1140"/>
                  </a:lnTo>
                  <a:lnTo>
                    <a:pt x="0" y="1115"/>
                  </a:lnTo>
                  <a:lnTo>
                    <a:pt x="8" y="1089"/>
                  </a:lnTo>
                  <a:lnTo>
                    <a:pt x="24" y="1064"/>
                  </a:lnTo>
                  <a:lnTo>
                    <a:pt x="33" y="1047"/>
                  </a:lnTo>
                  <a:lnTo>
                    <a:pt x="49" y="1047"/>
                  </a:lnTo>
                  <a:lnTo>
                    <a:pt x="58" y="1047"/>
                  </a:lnTo>
                  <a:lnTo>
                    <a:pt x="58" y="1055"/>
                  </a:lnTo>
                  <a:lnTo>
                    <a:pt x="66" y="1064"/>
                  </a:lnTo>
                  <a:lnTo>
                    <a:pt x="91" y="1131"/>
                  </a:lnTo>
                  <a:lnTo>
                    <a:pt x="132" y="1174"/>
                  </a:lnTo>
                  <a:lnTo>
                    <a:pt x="174" y="1191"/>
                  </a:lnTo>
                  <a:lnTo>
                    <a:pt x="215" y="1199"/>
                  </a:lnTo>
                  <a:lnTo>
                    <a:pt x="232" y="1199"/>
                  </a:lnTo>
                  <a:lnTo>
                    <a:pt x="282" y="1191"/>
                  </a:lnTo>
                  <a:lnTo>
                    <a:pt x="331" y="1165"/>
                  </a:lnTo>
                  <a:lnTo>
                    <a:pt x="381" y="1131"/>
                  </a:lnTo>
                  <a:lnTo>
                    <a:pt x="431" y="1098"/>
                  </a:lnTo>
                  <a:lnTo>
                    <a:pt x="464" y="1072"/>
                  </a:lnTo>
                  <a:lnTo>
                    <a:pt x="472" y="1064"/>
                  </a:lnTo>
                  <a:lnTo>
                    <a:pt x="480" y="1055"/>
                  </a:lnTo>
                  <a:lnTo>
                    <a:pt x="480" y="1039"/>
                  </a:lnTo>
                  <a:lnTo>
                    <a:pt x="480" y="996"/>
                  </a:lnTo>
                  <a:lnTo>
                    <a:pt x="489" y="912"/>
                  </a:lnTo>
                  <a:lnTo>
                    <a:pt x="489" y="811"/>
                  </a:lnTo>
                  <a:lnTo>
                    <a:pt x="480" y="599"/>
                  </a:lnTo>
                  <a:lnTo>
                    <a:pt x="447" y="397"/>
                  </a:lnTo>
                  <a:lnTo>
                    <a:pt x="406" y="262"/>
                  </a:lnTo>
                  <a:lnTo>
                    <a:pt x="340" y="160"/>
                  </a:lnTo>
                  <a:lnTo>
                    <a:pt x="265" y="101"/>
                  </a:lnTo>
                  <a:lnTo>
                    <a:pt x="165" y="84"/>
                  </a:lnTo>
                  <a:lnTo>
                    <a:pt x="149" y="110"/>
                  </a:lnTo>
                  <a:lnTo>
                    <a:pt x="124" y="118"/>
                  </a:lnTo>
                  <a:lnTo>
                    <a:pt x="99" y="127"/>
                  </a:lnTo>
                  <a:lnTo>
                    <a:pt x="83" y="135"/>
                  </a:lnTo>
                  <a:lnTo>
                    <a:pt x="74" y="135"/>
                  </a:lnTo>
                  <a:lnTo>
                    <a:pt x="66" y="135"/>
                  </a:lnTo>
                  <a:lnTo>
                    <a:pt x="66" y="135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74" y="93"/>
                  </a:lnTo>
                  <a:lnTo>
                    <a:pt x="116" y="51"/>
                  </a:lnTo>
                  <a:lnTo>
                    <a:pt x="182" y="17"/>
                  </a:lnTo>
                  <a:lnTo>
                    <a:pt x="265" y="0"/>
                  </a:lnTo>
                  <a:lnTo>
                    <a:pt x="356" y="17"/>
                  </a:lnTo>
                  <a:lnTo>
                    <a:pt x="431" y="59"/>
                  </a:lnTo>
                  <a:lnTo>
                    <a:pt x="489" y="135"/>
                  </a:lnTo>
                  <a:lnTo>
                    <a:pt x="530" y="219"/>
                  </a:lnTo>
                  <a:lnTo>
                    <a:pt x="563" y="312"/>
                  </a:lnTo>
                  <a:lnTo>
                    <a:pt x="580" y="414"/>
                  </a:lnTo>
                  <a:lnTo>
                    <a:pt x="597" y="515"/>
                  </a:lnTo>
                  <a:lnTo>
                    <a:pt x="605" y="608"/>
                  </a:lnTo>
                  <a:lnTo>
                    <a:pt x="605" y="692"/>
                  </a:lnTo>
                  <a:lnTo>
                    <a:pt x="605" y="751"/>
                  </a:lnTo>
                  <a:lnTo>
                    <a:pt x="605" y="844"/>
                  </a:lnTo>
                  <a:lnTo>
                    <a:pt x="597" y="946"/>
                  </a:lnTo>
                  <a:lnTo>
                    <a:pt x="597" y="946"/>
                  </a:lnTo>
                  <a:lnTo>
                    <a:pt x="597" y="946"/>
                  </a:lnTo>
                  <a:lnTo>
                    <a:pt x="597" y="946"/>
                  </a:lnTo>
                  <a:lnTo>
                    <a:pt x="754" y="777"/>
                  </a:lnTo>
                  <a:lnTo>
                    <a:pt x="870" y="625"/>
                  </a:lnTo>
                  <a:lnTo>
                    <a:pt x="945" y="490"/>
                  </a:lnTo>
                  <a:lnTo>
                    <a:pt x="995" y="380"/>
                  </a:lnTo>
                  <a:lnTo>
                    <a:pt x="1019" y="304"/>
                  </a:lnTo>
                  <a:lnTo>
                    <a:pt x="1028" y="262"/>
                  </a:lnTo>
                  <a:lnTo>
                    <a:pt x="1028" y="236"/>
                  </a:lnTo>
                  <a:lnTo>
                    <a:pt x="1019" y="219"/>
                  </a:lnTo>
                  <a:lnTo>
                    <a:pt x="1011" y="194"/>
                  </a:lnTo>
                  <a:lnTo>
                    <a:pt x="995" y="169"/>
                  </a:lnTo>
                  <a:lnTo>
                    <a:pt x="978" y="152"/>
                  </a:lnTo>
                  <a:lnTo>
                    <a:pt x="945" y="135"/>
                  </a:lnTo>
                  <a:lnTo>
                    <a:pt x="912" y="127"/>
                  </a:lnTo>
                  <a:lnTo>
                    <a:pt x="895" y="127"/>
                  </a:lnTo>
                  <a:lnTo>
                    <a:pt x="887" y="118"/>
                  </a:lnTo>
                  <a:lnTo>
                    <a:pt x="878" y="110"/>
                  </a:lnTo>
                  <a:lnTo>
                    <a:pt x="878" y="101"/>
                  </a:lnTo>
                  <a:lnTo>
                    <a:pt x="878" y="84"/>
                  </a:lnTo>
                  <a:lnTo>
                    <a:pt x="887" y="76"/>
                  </a:lnTo>
                  <a:lnTo>
                    <a:pt x="887" y="51"/>
                  </a:lnTo>
                  <a:lnTo>
                    <a:pt x="895" y="34"/>
                  </a:lnTo>
                  <a:lnTo>
                    <a:pt x="912" y="17"/>
                  </a:lnTo>
                  <a:lnTo>
                    <a:pt x="920" y="8"/>
                  </a:lnTo>
                  <a:lnTo>
                    <a:pt x="9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5" name="Freeform 55"/>
            <p:cNvSpPr>
              <a:spLocks noEditPoints="1"/>
            </p:cNvSpPr>
            <p:nvPr/>
          </p:nvSpPr>
          <p:spPr bwMode="auto">
            <a:xfrm>
              <a:off x="27024" y="3749"/>
              <a:ext cx="573" cy="515"/>
            </a:xfrm>
            <a:custGeom>
              <a:avLst/>
              <a:gdLst/>
              <a:ahLst/>
              <a:cxnLst>
                <a:cxn ang="0">
                  <a:pos x="249" y="42"/>
                </a:cxn>
                <a:cxn ang="0">
                  <a:pos x="150" y="143"/>
                </a:cxn>
                <a:cxn ang="0">
                  <a:pos x="100" y="295"/>
                </a:cxn>
                <a:cxn ang="0">
                  <a:pos x="92" y="405"/>
                </a:cxn>
                <a:cxn ang="0">
                  <a:pos x="117" y="456"/>
                </a:cxn>
                <a:cxn ang="0">
                  <a:pos x="150" y="481"/>
                </a:cxn>
                <a:cxn ang="0">
                  <a:pos x="199" y="481"/>
                </a:cxn>
                <a:cxn ang="0">
                  <a:pos x="249" y="456"/>
                </a:cxn>
                <a:cxn ang="0">
                  <a:pos x="274" y="439"/>
                </a:cxn>
                <a:cxn ang="0">
                  <a:pos x="307" y="405"/>
                </a:cxn>
                <a:cxn ang="0">
                  <a:pos x="332" y="363"/>
                </a:cxn>
                <a:cxn ang="0">
                  <a:pos x="390" y="152"/>
                </a:cxn>
                <a:cxn ang="0">
                  <a:pos x="390" y="127"/>
                </a:cxn>
                <a:cxn ang="0">
                  <a:pos x="382" y="110"/>
                </a:cxn>
                <a:cxn ang="0">
                  <a:pos x="365" y="76"/>
                </a:cxn>
                <a:cxn ang="0">
                  <a:pos x="340" y="42"/>
                </a:cxn>
                <a:cxn ang="0">
                  <a:pos x="291" y="34"/>
                </a:cxn>
                <a:cxn ang="0">
                  <a:pos x="324" y="8"/>
                </a:cxn>
                <a:cxn ang="0">
                  <a:pos x="382" y="42"/>
                </a:cxn>
                <a:cxn ang="0">
                  <a:pos x="407" y="67"/>
                </a:cxn>
                <a:cxn ang="0">
                  <a:pos x="423" y="34"/>
                </a:cxn>
                <a:cxn ang="0">
                  <a:pos x="456" y="17"/>
                </a:cxn>
                <a:cxn ang="0">
                  <a:pos x="481" y="34"/>
                </a:cxn>
                <a:cxn ang="0">
                  <a:pos x="498" y="59"/>
                </a:cxn>
                <a:cxn ang="0">
                  <a:pos x="490" y="84"/>
                </a:cxn>
                <a:cxn ang="0">
                  <a:pos x="481" y="127"/>
                </a:cxn>
                <a:cxn ang="0">
                  <a:pos x="448" y="236"/>
                </a:cxn>
                <a:cxn ang="0">
                  <a:pos x="440" y="287"/>
                </a:cxn>
                <a:cxn ang="0">
                  <a:pos x="423" y="338"/>
                </a:cxn>
                <a:cxn ang="0">
                  <a:pos x="415" y="388"/>
                </a:cxn>
                <a:cxn ang="0">
                  <a:pos x="407" y="431"/>
                </a:cxn>
                <a:cxn ang="0">
                  <a:pos x="415" y="464"/>
                </a:cxn>
                <a:cxn ang="0">
                  <a:pos x="448" y="481"/>
                </a:cxn>
                <a:cxn ang="0">
                  <a:pos x="490" y="464"/>
                </a:cxn>
                <a:cxn ang="0">
                  <a:pos x="514" y="414"/>
                </a:cxn>
                <a:cxn ang="0">
                  <a:pos x="531" y="363"/>
                </a:cxn>
                <a:cxn ang="0">
                  <a:pos x="539" y="329"/>
                </a:cxn>
                <a:cxn ang="0">
                  <a:pos x="556" y="329"/>
                </a:cxn>
                <a:cxn ang="0">
                  <a:pos x="564" y="329"/>
                </a:cxn>
                <a:cxn ang="0">
                  <a:pos x="573" y="338"/>
                </a:cxn>
                <a:cxn ang="0">
                  <a:pos x="564" y="363"/>
                </a:cxn>
                <a:cxn ang="0">
                  <a:pos x="556" y="405"/>
                </a:cxn>
                <a:cxn ang="0">
                  <a:pos x="531" y="456"/>
                </a:cxn>
                <a:cxn ang="0">
                  <a:pos x="498" y="498"/>
                </a:cxn>
                <a:cxn ang="0">
                  <a:pos x="448" y="515"/>
                </a:cxn>
                <a:cxn ang="0">
                  <a:pos x="415" y="515"/>
                </a:cxn>
                <a:cxn ang="0">
                  <a:pos x="374" y="498"/>
                </a:cxn>
                <a:cxn ang="0">
                  <a:pos x="340" y="464"/>
                </a:cxn>
                <a:cxn ang="0">
                  <a:pos x="257" y="490"/>
                </a:cxn>
                <a:cxn ang="0">
                  <a:pos x="100" y="498"/>
                </a:cxn>
                <a:cxn ang="0">
                  <a:pos x="9" y="405"/>
                </a:cxn>
                <a:cxn ang="0">
                  <a:pos x="25" y="203"/>
                </a:cxn>
                <a:cxn ang="0">
                  <a:pos x="183" y="25"/>
                </a:cxn>
              </a:cxnLst>
              <a:rect l="0" t="0" r="r" b="b"/>
              <a:pathLst>
                <a:path w="573" h="515">
                  <a:moveTo>
                    <a:pt x="291" y="34"/>
                  </a:moveTo>
                  <a:lnTo>
                    <a:pt x="249" y="42"/>
                  </a:lnTo>
                  <a:lnTo>
                    <a:pt x="199" y="67"/>
                  </a:lnTo>
                  <a:lnTo>
                    <a:pt x="150" y="143"/>
                  </a:lnTo>
                  <a:lnTo>
                    <a:pt x="125" y="211"/>
                  </a:lnTo>
                  <a:lnTo>
                    <a:pt x="100" y="295"/>
                  </a:lnTo>
                  <a:lnTo>
                    <a:pt x="92" y="371"/>
                  </a:lnTo>
                  <a:lnTo>
                    <a:pt x="92" y="405"/>
                  </a:lnTo>
                  <a:lnTo>
                    <a:pt x="100" y="439"/>
                  </a:lnTo>
                  <a:lnTo>
                    <a:pt x="117" y="456"/>
                  </a:lnTo>
                  <a:lnTo>
                    <a:pt x="133" y="473"/>
                  </a:lnTo>
                  <a:lnTo>
                    <a:pt x="150" y="481"/>
                  </a:lnTo>
                  <a:lnTo>
                    <a:pt x="175" y="481"/>
                  </a:lnTo>
                  <a:lnTo>
                    <a:pt x="199" y="481"/>
                  </a:lnTo>
                  <a:lnTo>
                    <a:pt x="224" y="473"/>
                  </a:lnTo>
                  <a:lnTo>
                    <a:pt x="249" y="456"/>
                  </a:lnTo>
                  <a:lnTo>
                    <a:pt x="266" y="447"/>
                  </a:lnTo>
                  <a:lnTo>
                    <a:pt x="274" y="439"/>
                  </a:lnTo>
                  <a:lnTo>
                    <a:pt x="291" y="422"/>
                  </a:lnTo>
                  <a:lnTo>
                    <a:pt x="307" y="405"/>
                  </a:lnTo>
                  <a:lnTo>
                    <a:pt x="324" y="380"/>
                  </a:lnTo>
                  <a:lnTo>
                    <a:pt x="332" y="363"/>
                  </a:lnTo>
                  <a:lnTo>
                    <a:pt x="332" y="363"/>
                  </a:lnTo>
                  <a:lnTo>
                    <a:pt x="390" y="152"/>
                  </a:lnTo>
                  <a:lnTo>
                    <a:pt x="390" y="135"/>
                  </a:lnTo>
                  <a:lnTo>
                    <a:pt x="390" y="127"/>
                  </a:lnTo>
                  <a:lnTo>
                    <a:pt x="390" y="118"/>
                  </a:lnTo>
                  <a:lnTo>
                    <a:pt x="382" y="110"/>
                  </a:lnTo>
                  <a:lnTo>
                    <a:pt x="382" y="93"/>
                  </a:lnTo>
                  <a:lnTo>
                    <a:pt x="365" y="76"/>
                  </a:lnTo>
                  <a:lnTo>
                    <a:pt x="357" y="59"/>
                  </a:lnTo>
                  <a:lnTo>
                    <a:pt x="340" y="42"/>
                  </a:lnTo>
                  <a:lnTo>
                    <a:pt x="315" y="34"/>
                  </a:lnTo>
                  <a:lnTo>
                    <a:pt x="291" y="34"/>
                  </a:lnTo>
                  <a:close/>
                  <a:moveTo>
                    <a:pt x="291" y="0"/>
                  </a:moveTo>
                  <a:lnTo>
                    <a:pt x="324" y="8"/>
                  </a:lnTo>
                  <a:lnTo>
                    <a:pt x="357" y="17"/>
                  </a:lnTo>
                  <a:lnTo>
                    <a:pt x="382" y="42"/>
                  </a:lnTo>
                  <a:lnTo>
                    <a:pt x="407" y="67"/>
                  </a:lnTo>
                  <a:lnTo>
                    <a:pt x="407" y="67"/>
                  </a:lnTo>
                  <a:lnTo>
                    <a:pt x="415" y="42"/>
                  </a:lnTo>
                  <a:lnTo>
                    <a:pt x="423" y="34"/>
                  </a:lnTo>
                  <a:lnTo>
                    <a:pt x="440" y="25"/>
                  </a:lnTo>
                  <a:lnTo>
                    <a:pt x="456" y="17"/>
                  </a:lnTo>
                  <a:lnTo>
                    <a:pt x="473" y="25"/>
                  </a:lnTo>
                  <a:lnTo>
                    <a:pt x="481" y="34"/>
                  </a:lnTo>
                  <a:lnTo>
                    <a:pt x="490" y="42"/>
                  </a:lnTo>
                  <a:lnTo>
                    <a:pt x="498" y="59"/>
                  </a:lnTo>
                  <a:lnTo>
                    <a:pt x="490" y="67"/>
                  </a:lnTo>
                  <a:lnTo>
                    <a:pt x="490" y="84"/>
                  </a:lnTo>
                  <a:lnTo>
                    <a:pt x="481" y="101"/>
                  </a:lnTo>
                  <a:lnTo>
                    <a:pt x="481" y="127"/>
                  </a:lnTo>
                  <a:lnTo>
                    <a:pt x="473" y="152"/>
                  </a:lnTo>
                  <a:lnTo>
                    <a:pt x="448" y="236"/>
                  </a:lnTo>
                  <a:lnTo>
                    <a:pt x="448" y="253"/>
                  </a:lnTo>
                  <a:lnTo>
                    <a:pt x="440" y="287"/>
                  </a:lnTo>
                  <a:lnTo>
                    <a:pt x="432" y="312"/>
                  </a:lnTo>
                  <a:lnTo>
                    <a:pt x="423" y="338"/>
                  </a:lnTo>
                  <a:lnTo>
                    <a:pt x="423" y="363"/>
                  </a:lnTo>
                  <a:lnTo>
                    <a:pt x="415" y="388"/>
                  </a:lnTo>
                  <a:lnTo>
                    <a:pt x="415" y="405"/>
                  </a:lnTo>
                  <a:lnTo>
                    <a:pt x="407" y="431"/>
                  </a:lnTo>
                  <a:lnTo>
                    <a:pt x="415" y="447"/>
                  </a:lnTo>
                  <a:lnTo>
                    <a:pt x="415" y="464"/>
                  </a:lnTo>
                  <a:lnTo>
                    <a:pt x="432" y="481"/>
                  </a:lnTo>
                  <a:lnTo>
                    <a:pt x="448" y="481"/>
                  </a:lnTo>
                  <a:lnTo>
                    <a:pt x="465" y="481"/>
                  </a:lnTo>
                  <a:lnTo>
                    <a:pt x="490" y="464"/>
                  </a:lnTo>
                  <a:lnTo>
                    <a:pt x="498" y="439"/>
                  </a:lnTo>
                  <a:lnTo>
                    <a:pt x="514" y="414"/>
                  </a:lnTo>
                  <a:lnTo>
                    <a:pt x="523" y="388"/>
                  </a:lnTo>
                  <a:lnTo>
                    <a:pt x="531" y="363"/>
                  </a:lnTo>
                  <a:lnTo>
                    <a:pt x="531" y="346"/>
                  </a:lnTo>
                  <a:lnTo>
                    <a:pt x="539" y="329"/>
                  </a:lnTo>
                  <a:lnTo>
                    <a:pt x="548" y="329"/>
                  </a:lnTo>
                  <a:lnTo>
                    <a:pt x="556" y="329"/>
                  </a:lnTo>
                  <a:lnTo>
                    <a:pt x="556" y="329"/>
                  </a:lnTo>
                  <a:lnTo>
                    <a:pt x="564" y="329"/>
                  </a:lnTo>
                  <a:lnTo>
                    <a:pt x="573" y="329"/>
                  </a:lnTo>
                  <a:lnTo>
                    <a:pt x="573" y="338"/>
                  </a:lnTo>
                  <a:lnTo>
                    <a:pt x="573" y="346"/>
                  </a:lnTo>
                  <a:lnTo>
                    <a:pt x="564" y="363"/>
                  </a:lnTo>
                  <a:lnTo>
                    <a:pt x="564" y="380"/>
                  </a:lnTo>
                  <a:lnTo>
                    <a:pt x="556" y="405"/>
                  </a:lnTo>
                  <a:lnTo>
                    <a:pt x="548" y="431"/>
                  </a:lnTo>
                  <a:lnTo>
                    <a:pt x="531" y="456"/>
                  </a:lnTo>
                  <a:lnTo>
                    <a:pt x="514" y="481"/>
                  </a:lnTo>
                  <a:lnTo>
                    <a:pt x="498" y="498"/>
                  </a:lnTo>
                  <a:lnTo>
                    <a:pt x="473" y="507"/>
                  </a:lnTo>
                  <a:lnTo>
                    <a:pt x="448" y="515"/>
                  </a:lnTo>
                  <a:lnTo>
                    <a:pt x="432" y="515"/>
                  </a:lnTo>
                  <a:lnTo>
                    <a:pt x="415" y="515"/>
                  </a:lnTo>
                  <a:lnTo>
                    <a:pt x="390" y="507"/>
                  </a:lnTo>
                  <a:lnTo>
                    <a:pt x="374" y="498"/>
                  </a:lnTo>
                  <a:lnTo>
                    <a:pt x="357" y="481"/>
                  </a:lnTo>
                  <a:lnTo>
                    <a:pt x="340" y="464"/>
                  </a:lnTo>
                  <a:lnTo>
                    <a:pt x="332" y="439"/>
                  </a:lnTo>
                  <a:lnTo>
                    <a:pt x="257" y="490"/>
                  </a:lnTo>
                  <a:lnTo>
                    <a:pt x="166" y="515"/>
                  </a:lnTo>
                  <a:lnTo>
                    <a:pt x="100" y="498"/>
                  </a:lnTo>
                  <a:lnTo>
                    <a:pt x="50" y="464"/>
                  </a:lnTo>
                  <a:lnTo>
                    <a:pt x="9" y="405"/>
                  </a:lnTo>
                  <a:lnTo>
                    <a:pt x="0" y="329"/>
                  </a:lnTo>
                  <a:lnTo>
                    <a:pt x="25" y="203"/>
                  </a:lnTo>
                  <a:lnTo>
                    <a:pt x="92" y="101"/>
                  </a:lnTo>
                  <a:lnTo>
                    <a:pt x="183" y="25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8" name="Group 5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86000" y="5867400"/>
            <a:ext cx="3728265" cy="647700"/>
            <a:chOff x="1116" y="3499"/>
            <a:chExt cx="10977" cy="1907"/>
          </a:xfrm>
        </p:grpSpPr>
        <p:sp>
          <p:nvSpPr>
            <p:cNvPr id="5180" name="Freeform 60"/>
            <p:cNvSpPr>
              <a:spLocks/>
            </p:cNvSpPr>
            <p:nvPr/>
          </p:nvSpPr>
          <p:spPr bwMode="auto">
            <a:xfrm>
              <a:off x="1116" y="3766"/>
              <a:ext cx="1089" cy="1277"/>
            </a:xfrm>
            <a:custGeom>
              <a:avLst/>
              <a:gdLst/>
              <a:ahLst/>
              <a:cxnLst>
                <a:cxn ang="0">
                  <a:pos x="991" y="13"/>
                </a:cxn>
                <a:cxn ang="0">
                  <a:pos x="1069" y="87"/>
                </a:cxn>
                <a:cxn ang="0">
                  <a:pos x="1086" y="217"/>
                </a:cxn>
                <a:cxn ang="0">
                  <a:pos x="1035" y="390"/>
                </a:cxn>
                <a:cxn ang="0">
                  <a:pos x="889" y="663"/>
                </a:cxn>
                <a:cxn ang="0">
                  <a:pos x="669" y="937"/>
                </a:cxn>
                <a:cxn ang="0">
                  <a:pos x="507" y="1093"/>
                </a:cxn>
                <a:cxn ang="0">
                  <a:pos x="331" y="1223"/>
                </a:cxn>
                <a:cxn ang="0">
                  <a:pos x="192" y="1277"/>
                </a:cxn>
                <a:cxn ang="0">
                  <a:pos x="61" y="1227"/>
                </a:cxn>
                <a:cxn ang="0">
                  <a:pos x="3" y="1127"/>
                </a:cxn>
                <a:cxn ang="0">
                  <a:pos x="17" y="1037"/>
                </a:cxn>
                <a:cxn ang="0">
                  <a:pos x="54" y="1007"/>
                </a:cxn>
                <a:cxn ang="0">
                  <a:pos x="61" y="1027"/>
                </a:cxn>
                <a:cxn ang="0">
                  <a:pos x="125" y="1123"/>
                </a:cxn>
                <a:cxn ang="0">
                  <a:pos x="206" y="1153"/>
                </a:cxn>
                <a:cxn ang="0">
                  <a:pos x="260" y="1153"/>
                </a:cxn>
                <a:cxn ang="0">
                  <a:pos x="365" y="1100"/>
                </a:cxn>
                <a:cxn ang="0">
                  <a:pos x="450" y="1040"/>
                </a:cxn>
                <a:cxn ang="0">
                  <a:pos x="473" y="1020"/>
                </a:cxn>
                <a:cxn ang="0">
                  <a:pos x="480" y="983"/>
                </a:cxn>
                <a:cxn ang="0">
                  <a:pos x="483" y="840"/>
                </a:cxn>
                <a:cxn ang="0">
                  <a:pos x="470" y="507"/>
                </a:cxn>
                <a:cxn ang="0">
                  <a:pos x="382" y="213"/>
                </a:cxn>
                <a:cxn ang="0">
                  <a:pos x="233" y="87"/>
                </a:cxn>
                <a:cxn ang="0">
                  <a:pos x="108" y="120"/>
                </a:cxn>
                <a:cxn ang="0">
                  <a:pos x="71" y="130"/>
                </a:cxn>
                <a:cxn ang="0">
                  <a:pos x="57" y="123"/>
                </a:cxn>
                <a:cxn ang="0">
                  <a:pos x="77" y="83"/>
                </a:cxn>
                <a:cxn ang="0">
                  <a:pos x="176" y="20"/>
                </a:cxn>
                <a:cxn ang="0">
                  <a:pos x="324" y="7"/>
                </a:cxn>
                <a:cxn ang="0">
                  <a:pos x="466" y="100"/>
                </a:cxn>
                <a:cxn ang="0">
                  <a:pos x="548" y="270"/>
                </a:cxn>
                <a:cxn ang="0">
                  <a:pos x="588" y="467"/>
                </a:cxn>
                <a:cxn ang="0">
                  <a:pos x="602" y="643"/>
                </a:cxn>
                <a:cxn ang="0">
                  <a:pos x="602" y="780"/>
                </a:cxn>
                <a:cxn ang="0">
                  <a:pos x="598" y="913"/>
                </a:cxn>
                <a:cxn ang="0">
                  <a:pos x="862" y="603"/>
                </a:cxn>
                <a:cxn ang="0">
                  <a:pos x="991" y="370"/>
                </a:cxn>
                <a:cxn ang="0">
                  <a:pos x="1025" y="250"/>
                </a:cxn>
                <a:cxn ang="0">
                  <a:pos x="1001" y="173"/>
                </a:cxn>
                <a:cxn ang="0">
                  <a:pos x="906" y="120"/>
                </a:cxn>
                <a:cxn ang="0">
                  <a:pos x="879" y="110"/>
                </a:cxn>
                <a:cxn ang="0">
                  <a:pos x="879" y="77"/>
                </a:cxn>
                <a:cxn ang="0">
                  <a:pos x="913" y="7"/>
                </a:cxn>
              </a:cxnLst>
              <a:rect l="0" t="0" r="r" b="b"/>
              <a:pathLst>
                <a:path w="1089" h="1277">
                  <a:moveTo>
                    <a:pt x="937" y="0"/>
                  </a:moveTo>
                  <a:lnTo>
                    <a:pt x="964" y="3"/>
                  </a:lnTo>
                  <a:lnTo>
                    <a:pt x="991" y="13"/>
                  </a:lnTo>
                  <a:lnTo>
                    <a:pt x="1021" y="30"/>
                  </a:lnTo>
                  <a:lnTo>
                    <a:pt x="1048" y="53"/>
                  </a:lnTo>
                  <a:lnTo>
                    <a:pt x="1069" y="87"/>
                  </a:lnTo>
                  <a:lnTo>
                    <a:pt x="1082" y="130"/>
                  </a:lnTo>
                  <a:lnTo>
                    <a:pt x="1089" y="180"/>
                  </a:lnTo>
                  <a:lnTo>
                    <a:pt x="1086" y="217"/>
                  </a:lnTo>
                  <a:lnTo>
                    <a:pt x="1075" y="263"/>
                  </a:lnTo>
                  <a:lnTo>
                    <a:pt x="1062" y="320"/>
                  </a:lnTo>
                  <a:lnTo>
                    <a:pt x="1035" y="390"/>
                  </a:lnTo>
                  <a:lnTo>
                    <a:pt x="1001" y="473"/>
                  </a:lnTo>
                  <a:lnTo>
                    <a:pt x="950" y="563"/>
                  </a:lnTo>
                  <a:lnTo>
                    <a:pt x="889" y="663"/>
                  </a:lnTo>
                  <a:lnTo>
                    <a:pt x="811" y="773"/>
                  </a:lnTo>
                  <a:lnTo>
                    <a:pt x="713" y="890"/>
                  </a:lnTo>
                  <a:lnTo>
                    <a:pt x="669" y="937"/>
                  </a:lnTo>
                  <a:lnTo>
                    <a:pt x="619" y="990"/>
                  </a:lnTo>
                  <a:lnTo>
                    <a:pt x="565" y="1043"/>
                  </a:lnTo>
                  <a:lnTo>
                    <a:pt x="507" y="1093"/>
                  </a:lnTo>
                  <a:lnTo>
                    <a:pt x="446" y="1140"/>
                  </a:lnTo>
                  <a:lnTo>
                    <a:pt x="389" y="1187"/>
                  </a:lnTo>
                  <a:lnTo>
                    <a:pt x="331" y="1223"/>
                  </a:lnTo>
                  <a:lnTo>
                    <a:pt x="280" y="1250"/>
                  </a:lnTo>
                  <a:lnTo>
                    <a:pt x="233" y="1270"/>
                  </a:lnTo>
                  <a:lnTo>
                    <a:pt x="192" y="1277"/>
                  </a:lnTo>
                  <a:lnTo>
                    <a:pt x="142" y="1270"/>
                  </a:lnTo>
                  <a:lnTo>
                    <a:pt x="94" y="1253"/>
                  </a:lnTo>
                  <a:lnTo>
                    <a:pt x="61" y="1227"/>
                  </a:lnTo>
                  <a:lnTo>
                    <a:pt x="33" y="1193"/>
                  </a:lnTo>
                  <a:lnTo>
                    <a:pt x="13" y="1160"/>
                  </a:lnTo>
                  <a:lnTo>
                    <a:pt x="3" y="1127"/>
                  </a:lnTo>
                  <a:lnTo>
                    <a:pt x="0" y="1097"/>
                  </a:lnTo>
                  <a:lnTo>
                    <a:pt x="3" y="1067"/>
                  </a:lnTo>
                  <a:lnTo>
                    <a:pt x="17" y="1037"/>
                  </a:lnTo>
                  <a:lnTo>
                    <a:pt x="30" y="1017"/>
                  </a:lnTo>
                  <a:lnTo>
                    <a:pt x="47" y="1007"/>
                  </a:lnTo>
                  <a:lnTo>
                    <a:pt x="54" y="1007"/>
                  </a:lnTo>
                  <a:lnTo>
                    <a:pt x="57" y="1013"/>
                  </a:lnTo>
                  <a:lnTo>
                    <a:pt x="61" y="1020"/>
                  </a:lnTo>
                  <a:lnTo>
                    <a:pt x="61" y="1027"/>
                  </a:lnTo>
                  <a:lnTo>
                    <a:pt x="77" y="1070"/>
                  </a:lnTo>
                  <a:lnTo>
                    <a:pt x="98" y="1100"/>
                  </a:lnTo>
                  <a:lnTo>
                    <a:pt x="125" y="1123"/>
                  </a:lnTo>
                  <a:lnTo>
                    <a:pt x="155" y="1140"/>
                  </a:lnTo>
                  <a:lnTo>
                    <a:pt x="182" y="1150"/>
                  </a:lnTo>
                  <a:lnTo>
                    <a:pt x="206" y="1153"/>
                  </a:lnTo>
                  <a:lnTo>
                    <a:pt x="223" y="1157"/>
                  </a:lnTo>
                  <a:lnTo>
                    <a:pt x="233" y="1157"/>
                  </a:lnTo>
                  <a:lnTo>
                    <a:pt x="260" y="1153"/>
                  </a:lnTo>
                  <a:lnTo>
                    <a:pt x="294" y="1140"/>
                  </a:lnTo>
                  <a:lnTo>
                    <a:pt x="328" y="1123"/>
                  </a:lnTo>
                  <a:lnTo>
                    <a:pt x="365" y="1100"/>
                  </a:lnTo>
                  <a:lnTo>
                    <a:pt x="395" y="1080"/>
                  </a:lnTo>
                  <a:lnTo>
                    <a:pt x="426" y="1057"/>
                  </a:lnTo>
                  <a:lnTo>
                    <a:pt x="450" y="1040"/>
                  </a:lnTo>
                  <a:lnTo>
                    <a:pt x="466" y="1027"/>
                  </a:lnTo>
                  <a:lnTo>
                    <a:pt x="473" y="1020"/>
                  </a:lnTo>
                  <a:lnTo>
                    <a:pt x="473" y="1020"/>
                  </a:lnTo>
                  <a:lnTo>
                    <a:pt x="477" y="1013"/>
                  </a:lnTo>
                  <a:lnTo>
                    <a:pt x="477" y="1003"/>
                  </a:lnTo>
                  <a:lnTo>
                    <a:pt x="480" y="983"/>
                  </a:lnTo>
                  <a:lnTo>
                    <a:pt x="480" y="943"/>
                  </a:lnTo>
                  <a:lnTo>
                    <a:pt x="483" y="897"/>
                  </a:lnTo>
                  <a:lnTo>
                    <a:pt x="483" y="840"/>
                  </a:lnTo>
                  <a:lnTo>
                    <a:pt x="483" y="783"/>
                  </a:lnTo>
                  <a:lnTo>
                    <a:pt x="480" y="643"/>
                  </a:lnTo>
                  <a:lnTo>
                    <a:pt x="470" y="507"/>
                  </a:lnTo>
                  <a:lnTo>
                    <a:pt x="446" y="377"/>
                  </a:lnTo>
                  <a:lnTo>
                    <a:pt x="419" y="287"/>
                  </a:lnTo>
                  <a:lnTo>
                    <a:pt x="382" y="213"/>
                  </a:lnTo>
                  <a:lnTo>
                    <a:pt x="341" y="153"/>
                  </a:lnTo>
                  <a:lnTo>
                    <a:pt x="291" y="113"/>
                  </a:lnTo>
                  <a:lnTo>
                    <a:pt x="233" y="87"/>
                  </a:lnTo>
                  <a:lnTo>
                    <a:pt x="165" y="77"/>
                  </a:lnTo>
                  <a:lnTo>
                    <a:pt x="138" y="107"/>
                  </a:lnTo>
                  <a:lnTo>
                    <a:pt x="108" y="120"/>
                  </a:lnTo>
                  <a:lnTo>
                    <a:pt x="88" y="127"/>
                  </a:lnTo>
                  <a:lnTo>
                    <a:pt x="74" y="130"/>
                  </a:lnTo>
                  <a:lnTo>
                    <a:pt x="71" y="130"/>
                  </a:lnTo>
                  <a:lnTo>
                    <a:pt x="64" y="130"/>
                  </a:lnTo>
                  <a:lnTo>
                    <a:pt x="61" y="127"/>
                  </a:lnTo>
                  <a:lnTo>
                    <a:pt x="57" y="123"/>
                  </a:lnTo>
                  <a:lnTo>
                    <a:pt x="57" y="117"/>
                  </a:lnTo>
                  <a:lnTo>
                    <a:pt x="61" y="103"/>
                  </a:lnTo>
                  <a:lnTo>
                    <a:pt x="77" y="83"/>
                  </a:lnTo>
                  <a:lnTo>
                    <a:pt x="104" y="63"/>
                  </a:lnTo>
                  <a:lnTo>
                    <a:pt x="135" y="40"/>
                  </a:lnTo>
                  <a:lnTo>
                    <a:pt x="176" y="20"/>
                  </a:lnTo>
                  <a:lnTo>
                    <a:pt x="216" y="7"/>
                  </a:lnTo>
                  <a:lnTo>
                    <a:pt x="263" y="0"/>
                  </a:lnTo>
                  <a:lnTo>
                    <a:pt x="324" y="7"/>
                  </a:lnTo>
                  <a:lnTo>
                    <a:pt x="378" y="27"/>
                  </a:lnTo>
                  <a:lnTo>
                    <a:pt x="426" y="60"/>
                  </a:lnTo>
                  <a:lnTo>
                    <a:pt x="466" y="100"/>
                  </a:lnTo>
                  <a:lnTo>
                    <a:pt x="497" y="150"/>
                  </a:lnTo>
                  <a:lnTo>
                    <a:pt x="524" y="207"/>
                  </a:lnTo>
                  <a:lnTo>
                    <a:pt x="548" y="270"/>
                  </a:lnTo>
                  <a:lnTo>
                    <a:pt x="565" y="333"/>
                  </a:lnTo>
                  <a:lnTo>
                    <a:pt x="578" y="400"/>
                  </a:lnTo>
                  <a:lnTo>
                    <a:pt x="588" y="467"/>
                  </a:lnTo>
                  <a:lnTo>
                    <a:pt x="595" y="527"/>
                  </a:lnTo>
                  <a:lnTo>
                    <a:pt x="598" y="587"/>
                  </a:lnTo>
                  <a:lnTo>
                    <a:pt x="602" y="643"/>
                  </a:lnTo>
                  <a:lnTo>
                    <a:pt x="602" y="690"/>
                  </a:lnTo>
                  <a:lnTo>
                    <a:pt x="602" y="727"/>
                  </a:lnTo>
                  <a:lnTo>
                    <a:pt x="602" y="780"/>
                  </a:lnTo>
                  <a:lnTo>
                    <a:pt x="602" y="850"/>
                  </a:lnTo>
                  <a:lnTo>
                    <a:pt x="598" y="913"/>
                  </a:lnTo>
                  <a:lnTo>
                    <a:pt x="598" y="913"/>
                  </a:lnTo>
                  <a:lnTo>
                    <a:pt x="703" y="803"/>
                  </a:lnTo>
                  <a:lnTo>
                    <a:pt x="791" y="700"/>
                  </a:lnTo>
                  <a:lnTo>
                    <a:pt x="862" y="603"/>
                  </a:lnTo>
                  <a:lnTo>
                    <a:pt x="920" y="513"/>
                  </a:lnTo>
                  <a:lnTo>
                    <a:pt x="960" y="437"/>
                  </a:lnTo>
                  <a:lnTo>
                    <a:pt x="991" y="370"/>
                  </a:lnTo>
                  <a:lnTo>
                    <a:pt x="1011" y="313"/>
                  </a:lnTo>
                  <a:lnTo>
                    <a:pt x="1021" y="273"/>
                  </a:lnTo>
                  <a:lnTo>
                    <a:pt x="1025" y="250"/>
                  </a:lnTo>
                  <a:lnTo>
                    <a:pt x="1021" y="227"/>
                  </a:lnTo>
                  <a:lnTo>
                    <a:pt x="1014" y="200"/>
                  </a:lnTo>
                  <a:lnTo>
                    <a:pt x="1001" y="173"/>
                  </a:lnTo>
                  <a:lnTo>
                    <a:pt x="977" y="150"/>
                  </a:lnTo>
                  <a:lnTo>
                    <a:pt x="947" y="130"/>
                  </a:lnTo>
                  <a:lnTo>
                    <a:pt x="906" y="120"/>
                  </a:lnTo>
                  <a:lnTo>
                    <a:pt x="893" y="120"/>
                  </a:lnTo>
                  <a:lnTo>
                    <a:pt x="886" y="117"/>
                  </a:lnTo>
                  <a:lnTo>
                    <a:pt x="879" y="110"/>
                  </a:lnTo>
                  <a:lnTo>
                    <a:pt x="876" y="103"/>
                  </a:lnTo>
                  <a:lnTo>
                    <a:pt x="876" y="93"/>
                  </a:lnTo>
                  <a:lnTo>
                    <a:pt x="879" y="77"/>
                  </a:lnTo>
                  <a:lnTo>
                    <a:pt x="883" y="53"/>
                  </a:lnTo>
                  <a:lnTo>
                    <a:pt x="896" y="27"/>
                  </a:lnTo>
                  <a:lnTo>
                    <a:pt x="913" y="7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1" name="Freeform 61"/>
            <p:cNvSpPr>
              <a:spLocks noEditPoints="1"/>
            </p:cNvSpPr>
            <p:nvPr/>
          </p:nvSpPr>
          <p:spPr bwMode="auto">
            <a:xfrm>
              <a:off x="2185" y="4573"/>
              <a:ext cx="575" cy="493"/>
            </a:xfrm>
            <a:custGeom>
              <a:avLst/>
              <a:gdLst/>
              <a:ahLst/>
              <a:cxnLst>
                <a:cxn ang="0">
                  <a:pos x="270" y="30"/>
                </a:cxn>
                <a:cxn ang="0">
                  <a:pos x="213" y="56"/>
                </a:cxn>
                <a:cxn ang="0">
                  <a:pos x="148" y="133"/>
                </a:cxn>
                <a:cxn ang="0">
                  <a:pos x="118" y="213"/>
                </a:cxn>
                <a:cxn ang="0">
                  <a:pos x="94" y="316"/>
                </a:cxn>
                <a:cxn ang="0">
                  <a:pos x="98" y="400"/>
                </a:cxn>
                <a:cxn ang="0">
                  <a:pos x="128" y="450"/>
                </a:cxn>
                <a:cxn ang="0">
                  <a:pos x="175" y="463"/>
                </a:cxn>
                <a:cxn ang="0">
                  <a:pos x="240" y="446"/>
                </a:cxn>
                <a:cxn ang="0">
                  <a:pos x="277" y="420"/>
                </a:cxn>
                <a:cxn ang="0">
                  <a:pos x="321" y="373"/>
                </a:cxn>
                <a:cxn ang="0">
                  <a:pos x="334" y="346"/>
                </a:cxn>
                <a:cxn ang="0">
                  <a:pos x="389" y="136"/>
                </a:cxn>
                <a:cxn ang="0">
                  <a:pos x="392" y="123"/>
                </a:cxn>
                <a:cxn ang="0">
                  <a:pos x="382" y="93"/>
                </a:cxn>
                <a:cxn ang="0">
                  <a:pos x="351" y="50"/>
                </a:cxn>
                <a:cxn ang="0">
                  <a:pos x="291" y="26"/>
                </a:cxn>
                <a:cxn ang="0">
                  <a:pos x="341" y="6"/>
                </a:cxn>
                <a:cxn ang="0">
                  <a:pos x="406" y="63"/>
                </a:cxn>
                <a:cxn ang="0">
                  <a:pos x="412" y="50"/>
                </a:cxn>
                <a:cxn ang="0">
                  <a:pos x="429" y="30"/>
                </a:cxn>
                <a:cxn ang="0">
                  <a:pos x="450" y="20"/>
                </a:cxn>
                <a:cxn ang="0">
                  <a:pos x="466" y="20"/>
                </a:cxn>
                <a:cxn ang="0">
                  <a:pos x="483" y="26"/>
                </a:cxn>
                <a:cxn ang="0">
                  <a:pos x="493" y="43"/>
                </a:cxn>
                <a:cxn ang="0">
                  <a:pos x="493" y="66"/>
                </a:cxn>
                <a:cxn ang="0">
                  <a:pos x="483" y="116"/>
                </a:cxn>
                <a:cxn ang="0">
                  <a:pos x="453" y="223"/>
                </a:cxn>
                <a:cxn ang="0">
                  <a:pos x="436" y="290"/>
                </a:cxn>
                <a:cxn ang="0">
                  <a:pos x="422" y="353"/>
                </a:cxn>
                <a:cxn ang="0">
                  <a:pos x="412" y="410"/>
                </a:cxn>
                <a:cxn ang="0">
                  <a:pos x="419" y="450"/>
                </a:cxn>
                <a:cxn ang="0">
                  <a:pos x="450" y="463"/>
                </a:cxn>
                <a:cxn ang="0">
                  <a:pos x="493" y="436"/>
                </a:cxn>
                <a:cxn ang="0">
                  <a:pos x="521" y="380"/>
                </a:cxn>
                <a:cxn ang="0">
                  <a:pos x="534" y="333"/>
                </a:cxn>
                <a:cxn ang="0">
                  <a:pos x="541" y="320"/>
                </a:cxn>
                <a:cxn ang="0">
                  <a:pos x="551" y="313"/>
                </a:cxn>
                <a:cxn ang="0">
                  <a:pos x="558" y="313"/>
                </a:cxn>
                <a:cxn ang="0">
                  <a:pos x="565" y="313"/>
                </a:cxn>
                <a:cxn ang="0">
                  <a:pos x="571" y="320"/>
                </a:cxn>
                <a:cxn ang="0">
                  <a:pos x="571" y="336"/>
                </a:cxn>
                <a:cxn ang="0">
                  <a:pos x="558" y="380"/>
                </a:cxn>
                <a:cxn ang="0">
                  <a:pos x="537" y="436"/>
                </a:cxn>
                <a:cxn ang="0">
                  <a:pos x="483" y="486"/>
                </a:cxn>
                <a:cxn ang="0">
                  <a:pos x="426" y="493"/>
                </a:cxn>
                <a:cxn ang="0">
                  <a:pos x="372" y="473"/>
                </a:cxn>
                <a:cxn ang="0">
                  <a:pos x="331" y="416"/>
                </a:cxn>
                <a:cxn ang="0">
                  <a:pos x="230" y="483"/>
                </a:cxn>
                <a:cxn ang="0">
                  <a:pos x="118" y="486"/>
                </a:cxn>
                <a:cxn ang="0">
                  <a:pos x="33" y="423"/>
                </a:cxn>
                <a:cxn ang="0">
                  <a:pos x="0" y="313"/>
                </a:cxn>
                <a:cxn ang="0">
                  <a:pos x="44" y="160"/>
                </a:cxn>
                <a:cxn ang="0">
                  <a:pos x="152" y="43"/>
                </a:cxn>
                <a:cxn ang="0">
                  <a:pos x="291" y="0"/>
                </a:cxn>
              </a:cxnLst>
              <a:rect l="0" t="0" r="r" b="b"/>
              <a:pathLst>
                <a:path w="575" h="493">
                  <a:moveTo>
                    <a:pt x="291" y="26"/>
                  </a:moveTo>
                  <a:lnTo>
                    <a:pt x="270" y="30"/>
                  </a:lnTo>
                  <a:lnTo>
                    <a:pt x="243" y="40"/>
                  </a:lnTo>
                  <a:lnTo>
                    <a:pt x="213" y="56"/>
                  </a:lnTo>
                  <a:lnTo>
                    <a:pt x="182" y="90"/>
                  </a:lnTo>
                  <a:lnTo>
                    <a:pt x="148" y="133"/>
                  </a:lnTo>
                  <a:lnTo>
                    <a:pt x="135" y="166"/>
                  </a:lnTo>
                  <a:lnTo>
                    <a:pt x="118" y="213"/>
                  </a:lnTo>
                  <a:lnTo>
                    <a:pt x="104" y="266"/>
                  </a:lnTo>
                  <a:lnTo>
                    <a:pt x="94" y="316"/>
                  </a:lnTo>
                  <a:lnTo>
                    <a:pt x="91" y="356"/>
                  </a:lnTo>
                  <a:lnTo>
                    <a:pt x="98" y="400"/>
                  </a:lnTo>
                  <a:lnTo>
                    <a:pt x="108" y="430"/>
                  </a:lnTo>
                  <a:lnTo>
                    <a:pt x="128" y="450"/>
                  </a:lnTo>
                  <a:lnTo>
                    <a:pt x="148" y="460"/>
                  </a:lnTo>
                  <a:lnTo>
                    <a:pt x="175" y="463"/>
                  </a:lnTo>
                  <a:lnTo>
                    <a:pt x="209" y="460"/>
                  </a:lnTo>
                  <a:lnTo>
                    <a:pt x="240" y="446"/>
                  </a:lnTo>
                  <a:lnTo>
                    <a:pt x="263" y="433"/>
                  </a:lnTo>
                  <a:lnTo>
                    <a:pt x="277" y="420"/>
                  </a:lnTo>
                  <a:lnTo>
                    <a:pt x="301" y="400"/>
                  </a:lnTo>
                  <a:lnTo>
                    <a:pt x="321" y="373"/>
                  </a:lnTo>
                  <a:lnTo>
                    <a:pt x="334" y="346"/>
                  </a:lnTo>
                  <a:lnTo>
                    <a:pt x="334" y="346"/>
                  </a:lnTo>
                  <a:lnTo>
                    <a:pt x="389" y="140"/>
                  </a:lnTo>
                  <a:lnTo>
                    <a:pt x="389" y="136"/>
                  </a:lnTo>
                  <a:lnTo>
                    <a:pt x="392" y="130"/>
                  </a:lnTo>
                  <a:lnTo>
                    <a:pt x="392" y="123"/>
                  </a:lnTo>
                  <a:lnTo>
                    <a:pt x="389" y="113"/>
                  </a:lnTo>
                  <a:lnTo>
                    <a:pt x="382" y="93"/>
                  </a:lnTo>
                  <a:lnTo>
                    <a:pt x="372" y="70"/>
                  </a:lnTo>
                  <a:lnTo>
                    <a:pt x="351" y="50"/>
                  </a:lnTo>
                  <a:lnTo>
                    <a:pt x="324" y="33"/>
                  </a:lnTo>
                  <a:lnTo>
                    <a:pt x="291" y="26"/>
                  </a:lnTo>
                  <a:close/>
                  <a:moveTo>
                    <a:pt x="291" y="0"/>
                  </a:moveTo>
                  <a:lnTo>
                    <a:pt x="341" y="6"/>
                  </a:lnTo>
                  <a:lnTo>
                    <a:pt x="378" y="30"/>
                  </a:lnTo>
                  <a:lnTo>
                    <a:pt x="406" y="63"/>
                  </a:lnTo>
                  <a:lnTo>
                    <a:pt x="406" y="63"/>
                  </a:lnTo>
                  <a:lnTo>
                    <a:pt x="412" y="50"/>
                  </a:lnTo>
                  <a:lnTo>
                    <a:pt x="419" y="36"/>
                  </a:lnTo>
                  <a:lnTo>
                    <a:pt x="429" y="30"/>
                  </a:lnTo>
                  <a:lnTo>
                    <a:pt x="439" y="23"/>
                  </a:lnTo>
                  <a:lnTo>
                    <a:pt x="450" y="20"/>
                  </a:lnTo>
                  <a:lnTo>
                    <a:pt x="460" y="16"/>
                  </a:lnTo>
                  <a:lnTo>
                    <a:pt x="466" y="20"/>
                  </a:lnTo>
                  <a:lnTo>
                    <a:pt x="477" y="23"/>
                  </a:lnTo>
                  <a:lnTo>
                    <a:pt x="483" y="26"/>
                  </a:lnTo>
                  <a:lnTo>
                    <a:pt x="490" y="33"/>
                  </a:lnTo>
                  <a:lnTo>
                    <a:pt x="493" y="43"/>
                  </a:lnTo>
                  <a:lnTo>
                    <a:pt x="497" y="53"/>
                  </a:lnTo>
                  <a:lnTo>
                    <a:pt x="493" y="66"/>
                  </a:lnTo>
                  <a:lnTo>
                    <a:pt x="490" y="90"/>
                  </a:lnTo>
                  <a:lnTo>
                    <a:pt x="483" y="116"/>
                  </a:lnTo>
                  <a:lnTo>
                    <a:pt x="477" y="140"/>
                  </a:lnTo>
                  <a:lnTo>
                    <a:pt x="453" y="223"/>
                  </a:lnTo>
                  <a:lnTo>
                    <a:pt x="446" y="253"/>
                  </a:lnTo>
                  <a:lnTo>
                    <a:pt x="436" y="290"/>
                  </a:lnTo>
                  <a:lnTo>
                    <a:pt x="429" y="323"/>
                  </a:lnTo>
                  <a:lnTo>
                    <a:pt x="422" y="353"/>
                  </a:lnTo>
                  <a:lnTo>
                    <a:pt x="416" y="386"/>
                  </a:lnTo>
                  <a:lnTo>
                    <a:pt x="412" y="410"/>
                  </a:lnTo>
                  <a:lnTo>
                    <a:pt x="412" y="433"/>
                  </a:lnTo>
                  <a:lnTo>
                    <a:pt x="419" y="450"/>
                  </a:lnTo>
                  <a:lnTo>
                    <a:pt x="433" y="460"/>
                  </a:lnTo>
                  <a:lnTo>
                    <a:pt x="450" y="463"/>
                  </a:lnTo>
                  <a:lnTo>
                    <a:pt x="473" y="456"/>
                  </a:lnTo>
                  <a:lnTo>
                    <a:pt x="493" y="436"/>
                  </a:lnTo>
                  <a:lnTo>
                    <a:pt x="510" y="410"/>
                  </a:lnTo>
                  <a:lnTo>
                    <a:pt x="521" y="380"/>
                  </a:lnTo>
                  <a:lnTo>
                    <a:pt x="531" y="346"/>
                  </a:lnTo>
                  <a:lnTo>
                    <a:pt x="534" y="333"/>
                  </a:lnTo>
                  <a:lnTo>
                    <a:pt x="537" y="326"/>
                  </a:lnTo>
                  <a:lnTo>
                    <a:pt x="541" y="320"/>
                  </a:lnTo>
                  <a:lnTo>
                    <a:pt x="544" y="316"/>
                  </a:lnTo>
                  <a:lnTo>
                    <a:pt x="551" y="313"/>
                  </a:lnTo>
                  <a:lnTo>
                    <a:pt x="554" y="313"/>
                  </a:lnTo>
                  <a:lnTo>
                    <a:pt x="558" y="313"/>
                  </a:lnTo>
                  <a:lnTo>
                    <a:pt x="561" y="313"/>
                  </a:lnTo>
                  <a:lnTo>
                    <a:pt x="565" y="313"/>
                  </a:lnTo>
                  <a:lnTo>
                    <a:pt x="568" y="316"/>
                  </a:lnTo>
                  <a:lnTo>
                    <a:pt x="571" y="320"/>
                  </a:lnTo>
                  <a:lnTo>
                    <a:pt x="575" y="326"/>
                  </a:lnTo>
                  <a:lnTo>
                    <a:pt x="571" y="336"/>
                  </a:lnTo>
                  <a:lnTo>
                    <a:pt x="568" y="353"/>
                  </a:lnTo>
                  <a:lnTo>
                    <a:pt x="558" y="380"/>
                  </a:lnTo>
                  <a:lnTo>
                    <a:pt x="548" y="410"/>
                  </a:lnTo>
                  <a:lnTo>
                    <a:pt x="537" y="436"/>
                  </a:lnTo>
                  <a:lnTo>
                    <a:pt x="510" y="466"/>
                  </a:lnTo>
                  <a:lnTo>
                    <a:pt x="483" y="486"/>
                  </a:lnTo>
                  <a:lnTo>
                    <a:pt x="446" y="493"/>
                  </a:lnTo>
                  <a:lnTo>
                    <a:pt x="426" y="493"/>
                  </a:lnTo>
                  <a:lnTo>
                    <a:pt x="399" y="486"/>
                  </a:lnTo>
                  <a:lnTo>
                    <a:pt x="372" y="473"/>
                  </a:lnTo>
                  <a:lnTo>
                    <a:pt x="348" y="453"/>
                  </a:lnTo>
                  <a:lnTo>
                    <a:pt x="331" y="416"/>
                  </a:lnTo>
                  <a:lnTo>
                    <a:pt x="284" y="456"/>
                  </a:lnTo>
                  <a:lnTo>
                    <a:pt x="230" y="483"/>
                  </a:lnTo>
                  <a:lnTo>
                    <a:pt x="172" y="493"/>
                  </a:lnTo>
                  <a:lnTo>
                    <a:pt x="118" y="486"/>
                  </a:lnTo>
                  <a:lnTo>
                    <a:pt x="71" y="460"/>
                  </a:lnTo>
                  <a:lnTo>
                    <a:pt x="33" y="423"/>
                  </a:lnTo>
                  <a:lnTo>
                    <a:pt x="10" y="373"/>
                  </a:lnTo>
                  <a:lnTo>
                    <a:pt x="0" y="313"/>
                  </a:lnTo>
                  <a:lnTo>
                    <a:pt x="13" y="233"/>
                  </a:lnTo>
                  <a:lnTo>
                    <a:pt x="44" y="160"/>
                  </a:lnTo>
                  <a:lnTo>
                    <a:pt x="91" y="96"/>
                  </a:lnTo>
                  <a:lnTo>
                    <a:pt x="152" y="43"/>
                  </a:lnTo>
                  <a:lnTo>
                    <a:pt x="219" y="1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2" name="Freeform 62"/>
            <p:cNvSpPr>
              <a:spLocks noEditPoints="1"/>
            </p:cNvSpPr>
            <p:nvPr/>
          </p:nvSpPr>
          <p:spPr bwMode="auto">
            <a:xfrm>
              <a:off x="3433" y="4259"/>
              <a:ext cx="1052" cy="364"/>
            </a:xfrm>
            <a:custGeom>
              <a:avLst/>
              <a:gdLst/>
              <a:ahLst/>
              <a:cxnLst>
                <a:cxn ang="0">
                  <a:pos x="51" y="304"/>
                </a:cxn>
                <a:cxn ang="0">
                  <a:pos x="998" y="304"/>
                </a:cxn>
                <a:cxn ang="0">
                  <a:pos x="1018" y="304"/>
                </a:cxn>
                <a:cxn ang="0">
                  <a:pos x="1035" y="307"/>
                </a:cxn>
                <a:cxn ang="0">
                  <a:pos x="1049" y="317"/>
                </a:cxn>
                <a:cxn ang="0">
                  <a:pos x="1052" y="334"/>
                </a:cxn>
                <a:cxn ang="0">
                  <a:pos x="1052" y="344"/>
                </a:cxn>
                <a:cxn ang="0">
                  <a:pos x="1049" y="350"/>
                </a:cxn>
                <a:cxn ang="0">
                  <a:pos x="1042" y="357"/>
                </a:cxn>
                <a:cxn ang="0">
                  <a:pos x="1035" y="360"/>
                </a:cxn>
                <a:cxn ang="0">
                  <a:pos x="1028" y="364"/>
                </a:cxn>
                <a:cxn ang="0">
                  <a:pos x="1018" y="364"/>
                </a:cxn>
                <a:cxn ang="0">
                  <a:pos x="1011" y="364"/>
                </a:cxn>
                <a:cxn ang="0">
                  <a:pos x="1001" y="364"/>
                </a:cxn>
                <a:cxn ang="0">
                  <a:pos x="51" y="364"/>
                </a:cxn>
                <a:cxn ang="0">
                  <a:pos x="44" y="364"/>
                </a:cxn>
                <a:cxn ang="0">
                  <a:pos x="34" y="364"/>
                </a:cxn>
                <a:cxn ang="0">
                  <a:pos x="24" y="364"/>
                </a:cxn>
                <a:cxn ang="0">
                  <a:pos x="17" y="360"/>
                </a:cxn>
                <a:cxn ang="0">
                  <a:pos x="10" y="357"/>
                </a:cxn>
                <a:cxn ang="0">
                  <a:pos x="3" y="350"/>
                </a:cxn>
                <a:cxn ang="0">
                  <a:pos x="0" y="344"/>
                </a:cxn>
                <a:cxn ang="0">
                  <a:pos x="0" y="334"/>
                </a:cxn>
                <a:cxn ang="0">
                  <a:pos x="0" y="324"/>
                </a:cxn>
                <a:cxn ang="0">
                  <a:pos x="3" y="317"/>
                </a:cxn>
                <a:cxn ang="0">
                  <a:pos x="10" y="310"/>
                </a:cxn>
                <a:cxn ang="0">
                  <a:pos x="17" y="307"/>
                </a:cxn>
                <a:cxn ang="0">
                  <a:pos x="24" y="304"/>
                </a:cxn>
                <a:cxn ang="0">
                  <a:pos x="34" y="304"/>
                </a:cxn>
                <a:cxn ang="0">
                  <a:pos x="44" y="304"/>
                </a:cxn>
                <a:cxn ang="0">
                  <a:pos x="51" y="304"/>
                </a:cxn>
                <a:cxn ang="0">
                  <a:pos x="51" y="0"/>
                </a:cxn>
                <a:cxn ang="0">
                  <a:pos x="1001" y="0"/>
                </a:cxn>
                <a:cxn ang="0">
                  <a:pos x="1011" y="0"/>
                </a:cxn>
                <a:cxn ang="0">
                  <a:pos x="1018" y="0"/>
                </a:cxn>
                <a:cxn ang="0">
                  <a:pos x="1028" y="0"/>
                </a:cxn>
                <a:cxn ang="0">
                  <a:pos x="1035" y="4"/>
                </a:cxn>
                <a:cxn ang="0">
                  <a:pos x="1042" y="7"/>
                </a:cxn>
                <a:cxn ang="0">
                  <a:pos x="1049" y="14"/>
                </a:cxn>
                <a:cxn ang="0">
                  <a:pos x="1052" y="20"/>
                </a:cxn>
                <a:cxn ang="0">
                  <a:pos x="1052" y="30"/>
                </a:cxn>
                <a:cxn ang="0">
                  <a:pos x="1049" y="47"/>
                </a:cxn>
                <a:cxn ang="0">
                  <a:pos x="1035" y="57"/>
                </a:cxn>
                <a:cxn ang="0">
                  <a:pos x="1018" y="60"/>
                </a:cxn>
                <a:cxn ang="0">
                  <a:pos x="998" y="60"/>
                </a:cxn>
                <a:cxn ang="0">
                  <a:pos x="51" y="60"/>
                </a:cxn>
                <a:cxn ang="0">
                  <a:pos x="44" y="60"/>
                </a:cxn>
                <a:cxn ang="0">
                  <a:pos x="34" y="60"/>
                </a:cxn>
                <a:cxn ang="0">
                  <a:pos x="24" y="60"/>
                </a:cxn>
                <a:cxn ang="0">
                  <a:pos x="17" y="57"/>
                </a:cxn>
                <a:cxn ang="0">
                  <a:pos x="10" y="54"/>
                </a:cxn>
                <a:cxn ang="0">
                  <a:pos x="3" y="47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3" y="14"/>
                </a:cxn>
                <a:cxn ang="0">
                  <a:pos x="10" y="7"/>
                </a:cxn>
                <a:cxn ang="0">
                  <a:pos x="17" y="4"/>
                </a:cxn>
                <a:cxn ang="0">
                  <a:pos x="24" y="0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51" y="0"/>
                </a:cxn>
              </a:cxnLst>
              <a:rect l="0" t="0" r="r" b="b"/>
              <a:pathLst>
                <a:path w="1052" h="364">
                  <a:moveTo>
                    <a:pt x="51" y="304"/>
                  </a:moveTo>
                  <a:lnTo>
                    <a:pt x="998" y="304"/>
                  </a:lnTo>
                  <a:lnTo>
                    <a:pt x="1018" y="304"/>
                  </a:lnTo>
                  <a:lnTo>
                    <a:pt x="1035" y="307"/>
                  </a:lnTo>
                  <a:lnTo>
                    <a:pt x="1049" y="317"/>
                  </a:lnTo>
                  <a:lnTo>
                    <a:pt x="1052" y="334"/>
                  </a:lnTo>
                  <a:lnTo>
                    <a:pt x="1052" y="344"/>
                  </a:lnTo>
                  <a:lnTo>
                    <a:pt x="1049" y="350"/>
                  </a:lnTo>
                  <a:lnTo>
                    <a:pt x="1042" y="357"/>
                  </a:lnTo>
                  <a:lnTo>
                    <a:pt x="1035" y="360"/>
                  </a:lnTo>
                  <a:lnTo>
                    <a:pt x="1028" y="364"/>
                  </a:lnTo>
                  <a:lnTo>
                    <a:pt x="1018" y="364"/>
                  </a:lnTo>
                  <a:lnTo>
                    <a:pt x="1011" y="364"/>
                  </a:lnTo>
                  <a:lnTo>
                    <a:pt x="1001" y="364"/>
                  </a:lnTo>
                  <a:lnTo>
                    <a:pt x="51" y="364"/>
                  </a:lnTo>
                  <a:lnTo>
                    <a:pt x="44" y="364"/>
                  </a:lnTo>
                  <a:lnTo>
                    <a:pt x="34" y="364"/>
                  </a:lnTo>
                  <a:lnTo>
                    <a:pt x="24" y="364"/>
                  </a:lnTo>
                  <a:lnTo>
                    <a:pt x="17" y="360"/>
                  </a:lnTo>
                  <a:lnTo>
                    <a:pt x="10" y="357"/>
                  </a:lnTo>
                  <a:lnTo>
                    <a:pt x="3" y="350"/>
                  </a:lnTo>
                  <a:lnTo>
                    <a:pt x="0" y="344"/>
                  </a:lnTo>
                  <a:lnTo>
                    <a:pt x="0" y="334"/>
                  </a:lnTo>
                  <a:lnTo>
                    <a:pt x="0" y="324"/>
                  </a:lnTo>
                  <a:lnTo>
                    <a:pt x="3" y="317"/>
                  </a:lnTo>
                  <a:lnTo>
                    <a:pt x="10" y="310"/>
                  </a:lnTo>
                  <a:lnTo>
                    <a:pt x="17" y="307"/>
                  </a:lnTo>
                  <a:lnTo>
                    <a:pt x="24" y="304"/>
                  </a:lnTo>
                  <a:lnTo>
                    <a:pt x="34" y="304"/>
                  </a:lnTo>
                  <a:lnTo>
                    <a:pt x="44" y="304"/>
                  </a:lnTo>
                  <a:lnTo>
                    <a:pt x="51" y="304"/>
                  </a:lnTo>
                  <a:close/>
                  <a:moveTo>
                    <a:pt x="51" y="0"/>
                  </a:moveTo>
                  <a:lnTo>
                    <a:pt x="1001" y="0"/>
                  </a:lnTo>
                  <a:lnTo>
                    <a:pt x="1011" y="0"/>
                  </a:lnTo>
                  <a:lnTo>
                    <a:pt x="1018" y="0"/>
                  </a:lnTo>
                  <a:lnTo>
                    <a:pt x="1028" y="0"/>
                  </a:lnTo>
                  <a:lnTo>
                    <a:pt x="1035" y="4"/>
                  </a:lnTo>
                  <a:lnTo>
                    <a:pt x="1042" y="7"/>
                  </a:lnTo>
                  <a:lnTo>
                    <a:pt x="1049" y="14"/>
                  </a:lnTo>
                  <a:lnTo>
                    <a:pt x="1052" y="20"/>
                  </a:lnTo>
                  <a:lnTo>
                    <a:pt x="1052" y="30"/>
                  </a:lnTo>
                  <a:lnTo>
                    <a:pt x="1049" y="47"/>
                  </a:lnTo>
                  <a:lnTo>
                    <a:pt x="1035" y="57"/>
                  </a:lnTo>
                  <a:lnTo>
                    <a:pt x="1018" y="60"/>
                  </a:lnTo>
                  <a:lnTo>
                    <a:pt x="998" y="60"/>
                  </a:lnTo>
                  <a:lnTo>
                    <a:pt x="51" y="60"/>
                  </a:lnTo>
                  <a:lnTo>
                    <a:pt x="44" y="60"/>
                  </a:lnTo>
                  <a:lnTo>
                    <a:pt x="34" y="60"/>
                  </a:lnTo>
                  <a:lnTo>
                    <a:pt x="24" y="60"/>
                  </a:lnTo>
                  <a:lnTo>
                    <a:pt x="17" y="57"/>
                  </a:lnTo>
                  <a:lnTo>
                    <a:pt x="10" y="54"/>
                  </a:lnTo>
                  <a:lnTo>
                    <a:pt x="3" y="47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3" y="14"/>
                  </a:lnTo>
                  <a:lnTo>
                    <a:pt x="10" y="7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3" name="Freeform 63"/>
            <p:cNvSpPr>
              <a:spLocks noEditPoints="1"/>
            </p:cNvSpPr>
            <p:nvPr/>
          </p:nvSpPr>
          <p:spPr bwMode="auto">
            <a:xfrm>
              <a:off x="5070" y="4133"/>
              <a:ext cx="612" cy="716"/>
            </a:xfrm>
            <a:custGeom>
              <a:avLst/>
              <a:gdLst/>
              <a:ahLst/>
              <a:cxnLst>
                <a:cxn ang="0">
                  <a:pos x="308" y="33"/>
                </a:cxn>
                <a:cxn ang="0">
                  <a:pos x="257" y="53"/>
                </a:cxn>
                <a:cxn ang="0">
                  <a:pos x="203" y="96"/>
                </a:cxn>
                <a:cxn ang="0">
                  <a:pos x="156" y="176"/>
                </a:cxn>
                <a:cxn ang="0">
                  <a:pos x="132" y="306"/>
                </a:cxn>
                <a:cxn ang="0">
                  <a:pos x="508" y="280"/>
                </a:cxn>
                <a:cxn ang="0">
                  <a:pos x="497" y="206"/>
                </a:cxn>
                <a:cxn ang="0">
                  <a:pos x="470" y="126"/>
                </a:cxn>
                <a:cxn ang="0">
                  <a:pos x="420" y="60"/>
                </a:cxn>
                <a:cxn ang="0">
                  <a:pos x="328" y="33"/>
                </a:cxn>
                <a:cxn ang="0">
                  <a:pos x="399" y="6"/>
                </a:cxn>
                <a:cxn ang="0">
                  <a:pos x="508" y="56"/>
                </a:cxn>
                <a:cxn ang="0">
                  <a:pos x="575" y="140"/>
                </a:cxn>
                <a:cxn ang="0">
                  <a:pos x="609" y="246"/>
                </a:cxn>
                <a:cxn ang="0">
                  <a:pos x="612" y="320"/>
                </a:cxn>
                <a:cxn ang="0">
                  <a:pos x="606" y="333"/>
                </a:cxn>
                <a:cxn ang="0">
                  <a:pos x="589" y="336"/>
                </a:cxn>
                <a:cxn ang="0">
                  <a:pos x="132" y="336"/>
                </a:cxn>
                <a:cxn ang="0">
                  <a:pos x="132" y="376"/>
                </a:cxn>
                <a:cxn ang="0">
                  <a:pos x="142" y="473"/>
                </a:cxn>
                <a:cxn ang="0">
                  <a:pos x="179" y="573"/>
                </a:cxn>
                <a:cxn ang="0">
                  <a:pos x="254" y="646"/>
                </a:cxn>
                <a:cxn ang="0">
                  <a:pos x="359" y="676"/>
                </a:cxn>
                <a:cxn ang="0">
                  <a:pos x="393" y="673"/>
                </a:cxn>
                <a:cxn ang="0">
                  <a:pos x="450" y="656"/>
                </a:cxn>
                <a:cxn ang="0">
                  <a:pos x="518" y="610"/>
                </a:cxn>
                <a:cxn ang="0">
                  <a:pos x="575" y="516"/>
                </a:cxn>
                <a:cxn ang="0">
                  <a:pos x="579" y="503"/>
                </a:cxn>
                <a:cxn ang="0">
                  <a:pos x="585" y="496"/>
                </a:cxn>
                <a:cxn ang="0">
                  <a:pos x="599" y="496"/>
                </a:cxn>
                <a:cxn ang="0">
                  <a:pos x="609" y="500"/>
                </a:cxn>
                <a:cxn ang="0">
                  <a:pos x="612" y="513"/>
                </a:cxn>
                <a:cxn ang="0">
                  <a:pos x="602" y="550"/>
                </a:cxn>
                <a:cxn ang="0">
                  <a:pos x="568" y="610"/>
                </a:cxn>
                <a:cxn ang="0">
                  <a:pos x="504" y="670"/>
                </a:cxn>
                <a:cxn ang="0">
                  <a:pos x="409" y="710"/>
                </a:cxn>
                <a:cxn ang="0">
                  <a:pos x="281" y="710"/>
                </a:cxn>
                <a:cxn ang="0">
                  <a:pos x="159" y="656"/>
                </a:cxn>
                <a:cxn ang="0">
                  <a:pos x="64" y="560"/>
                </a:cxn>
                <a:cxn ang="0">
                  <a:pos x="7" y="430"/>
                </a:cxn>
                <a:cxn ang="0">
                  <a:pos x="10" y="273"/>
                </a:cxn>
                <a:cxn ang="0">
                  <a:pos x="71" y="133"/>
                </a:cxn>
                <a:cxn ang="0">
                  <a:pos x="183" y="36"/>
                </a:cxn>
                <a:cxn ang="0">
                  <a:pos x="328" y="0"/>
                </a:cxn>
              </a:cxnLst>
              <a:rect l="0" t="0" r="r" b="b"/>
              <a:pathLst>
                <a:path w="612" h="716">
                  <a:moveTo>
                    <a:pt x="328" y="33"/>
                  </a:moveTo>
                  <a:lnTo>
                    <a:pt x="308" y="33"/>
                  </a:lnTo>
                  <a:lnTo>
                    <a:pt x="284" y="40"/>
                  </a:lnTo>
                  <a:lnTo>
                    <a:pt x="257" y="53"/>
                  </a:lnTo>
                  <a:lnTo>
                    <a:pt x="230" y="70"/>
                  </a:lnTo>
                  <a:lnTo>
                    <a:pt x="203" y="96"/>
                  </a:lnTo>
                  <a:lnTo>
                    <a:pt x="176" y="130"/>
                  </a:lnTo>
                  <a:lnTo>
                    <a:pt x="156" y="176"/>
                  </a:lnTo>
                  <a:lnTo>
                    <a:pt x="139" y="236"/>
                  </a:lnTo>
                  <a:lnTo>
                    <a:pt x="132" y="306"/>
                  </a:lnTo>
                  <a:lnTo>
                    <a:pt x="508" y="306"/>
                  </a:lnTo>
                  <a:lnTo>
                    <a:pt x="508" y="280"/>
                  </a:lnTo>
                  <a:lnTo>
                    <a:pt x="504" y="246"/>
                  </a:lnTo>
                  <a:lnTo>
                    <a:pt x="497" y="206"/>
                  </a:lnTo>
                  <a:lnTo>
                    <a:pt x="487" y="166"/>
                  </a:lnTo>
                  <a:lnTo>
                    <a:pt x="470" y="126"/>
                  </a:lnTo>
                  <a:lnTo>
                    <a:pt x="450" y="90"/>
                  </a:lnTo>
                  <a:lnTo>
                    <a:pt x="420" y="60"/>
                  </a:lnTo>
                  <a:lnTo>
                    <a:pt x="379" y="40"/>
                  </a:lnTo>
                  <a:lnTo>
                    <a:pt x="328" y="33"/>
                  </a:lnTo>
                  <a:close/>
                  <a:moveTo>
                    <a:pt x="328" y="0"/>
                  </a:moveTo>
                  <a:lnTo>
                    <a:pt x="399" y="6"/>
                  </a:lnTo>
                  <a:lnTo>
                    <a:pt x="457" y="26"/>
                  </a:lnTo>
                  <a:lnTo>
                    <a:pt x="508" y="56"/>
                  </a:lnTo>
                  <a:lnTo>
                    <a:pt x="545" y="93"/>
                  </a:lnTo>
                  <a:lnTo>
                    <a:pt x="575" y="140"/>
                  </a:lnTo>
                  <a:lnTo>
                    <a:pt x="599" y="193"/>
                  </a:lnTo>
                  <a:lnTo>
                    <a:pt x="609" y="246"/>
                  </a:lnTo>
                  <a:lnTo>
                    <a:pt x="612" y="306"/>
                  </a:lnTo>
                  <a:lnTo>
                    <a:pt x="612" y="320"/>
                  </a:lnTo>
                  <a:lnTo>
                    <a:pt x="612" y="330"/>
                  </a:lnTo>
                  <a:lnTo>
                    <a:pt x="606" y="333"/>
                  </a:lnTo>
                  <a:lnTo>
                    <a:pt x="599" y="336"/>
                  </a:lnTo>
                  <a:lnTo>
                    <a:pt x="589" y="336"/>
                  </a:lnTo>
                  <a:lnTo>
                    <a:pt x="575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76"/>
                  </a:lnTo>
                  <a:lnTo>
                    <a:pt x="135" y="423"/>
                  </a:lnTo>
                  <a:lnTo>
                    <a:pt x="142" y="473"/>
                  </a:lnTo>
                  <a:lnTo>
                    <a:pt x="156" y="526"/>
                  </a:lnTo>
                  <a:lnTo>
                    <a:pt x="179" y="573"/>
                  </a:lnTo>
                  <a:lnTo>
                    <a:pt x="213" y="613"/>
                  </a:lnTo>
                  <a:lnTo>
                    <a:pt x="254" y="646"/>
                  </a:lnTo>
                  <a:lnTo>
                    <a:pt x="301" y="670"/>
                  </a:lnTo>
                  <a:lnTo>
                    <a:pt x="359" y="676"/>
                  </a:lnTo>
                  <a:lnTo>
                    <a:pt x="372" y="676"/>
                  </a:lnTo>
                  <a:lnTo>
                    <a:pt x="393" y="673"/>
                  </a:lnTo>
                  <a:lnTo>
                    <a:pt x="420" y="666"/>
                  </a:lnTo>
                  <a:lnTo>
                    <a:pt x="450" y="656"/>
                  </a:lnTo>
                  <a:lnTo>
                    <a:pt x="484" y="636"/>
                  </a:lnTo>
                  <a:lnTo>
                    <a:pt x="518" y="610"/>
                  </a:lnTo>
                  <a:lnTo>
                    <a:pt x="548" y="570"/>
                  </a:lnTo>
                  <a:lnTo>
                    <a:pt x="575" y="516"/>
                  </a:lnTo>
                  <a:lnTo>
                    <a:pt x="575" y="510"/>
                  </a:lnTo>
                  <a:lnTo>
                    <a:pt x="579" y="503"/>
                  </a:lnTo>
                  <a:lnTo>
                    <a:pt x="582" y="500"/>
                  </a:lnTo>
                  <a:lnTo>
                    <a:pt x="585" y="496"/>
                  </a:lnTo>
                  <a:lnTo>
                    <a:pt x="592" y="493"/>
                  </a:lnTo>
                  <a:lnTo>
                    <a:pt x="599" y="496"/>
                  </a:lnTo>
                  <a:lnTo>
                    <a:pt x="606" y="496"/>
                  </a:lnTo>
                  <a:lnTo>
                    <a:pt x="609" y="500"/>
                  </a:lnTo>
                  <a:lnTo>
                    <a:pt x="612" y="503"/>
                  </a:lnTo>
                  <a:lnTo>
                    <a:pt x="612" y="513"/>
                  </a:lnTo>
                  <a:lnTo>
                    <a:pt x="612" y="526"/>
                  </a:lnTo>
                  <a:lnTo>
                    <a:pt x="602" y="550"/>
                  </a:lnTo>
                  <a:lnTo>
                    <a:pt x="589" y="576"/>
                  </a:lnTo>
                  <a:lnTo>
                    <a:pt x="568" y="610"/>
                  </a:lnTo>
                  <a:lnTo>
                    <a:pt x="538" y="640"/>
                  </a:lnTo>
                  <a:lnTo>
                    <a:pt x="504" y="670"/>
                  </a:lnTo>
                  <a:lnTo>
                    <a:pt x="460" y="693"/>
                  </a:lnTo>
                  <a:lnTo>
                    <a:pt x="409" y="710"/>
                  </a:lnTo>
                  <a:lnTo>
                    <a:pt x="349" y="716"/>
                  </a:lnTo>
                  <a:lnTo>
                    <a:pt x="281" y="710"/>
                  </a:lnTo>
                  <a:lnTo>
                    <a:pt x="217" y="690"/>
                  </a:lnTo>
                  <a:lnTo>
                    <a:pt x="159" y="656"/>
                  </a:lnTo>
                  <a:lnTo>
                    <a:pt x="108" y="613"/>
                  </a:lnTo>
                  <a:lnTo>
                    <a:pt x="64" y="560"/>
                  </a:lnTo>
                  <a:lnTo>
                    <a:pt x="31" y="500"/>
                  </a:lnTo>
                  <a:lnTo>
                    <a:pt x="7" y="430"/>
                  </a:lnTo>
                  <a:lnTo>
                    <a:pt x="0" y="353"/>
                  </a:lnTo>
                  <a:lnTo>
                    <a:pt x="10" y="273"/>
                  </a:lnTo>
                  <a:lnTo>
                    <a:pt x="34" y="200"/>
                  </a:lnTo>
                  <a:lnTo>
                    <a:pt x="71" y="133"/>
                  </a:lnTo>
                  <a:lnTo>
                    <a:pt x="122" y="76"/>
                  </a:lnTo>
                  <a:lnTo>
                    <a:pt x="183" y="36"/>
                  </a:lnTo>
                  <a:lnTo>
                    <a:pt x="254" y="1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4" name="Freeform 64"/>
            <p:cNvSpPr>
              <a:spLocks/>
            </p:cNvSpPr>
            <p:nvPr/>
          </p:nvSpPr>
          <p:spPr bwMode="auto">
            <a:xfrm>
              <a:off x="5753" y="4159"/>
              <a:ext cx="799" cy="674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126" y="4"/>
                </a:cxn>
                <a:cxn ang="0">
                  <a:pos x="183" y="4"/>
                </a:cxn>
                <a:cxn ang="0">
                  <a:pos x="261" y="4"/>
                </a:cxn>
                <a:cxn ang="0">
                  <a:pos x="329" y="0"/>
                </a:cxn>
                <a:cxn ang="0">
                  <a:pos x="302" y="54"/>
                </a:cxn>
                <a:cxn ang="0">
                  <a:pos x="274" y="87"/>
                </a:cxn>
                <a:cxn ang="0">
                  <a:pos x="274" y="97"/>
                </a:cxn>
                <a:cxn ang="0">
                  <a:pos x="281" y="107"/>
                </a:cxn>
                <a:cxn ang="0">
                  <a:pos x="410" y="274"/>
                </a:cxn>
                <a:cxn ang="0">
                  <a:pos x="521" y="140"/>
                </a:cxn>
                <a:cxn ang="0">
                  <a:pos x="535" y="97"/>
                </a:cxn>
                <a:cxn ang="0">
                  <a:pos x="528" y="74"/>
                </a:cxn>
                <a:cxn ang="0">
                  <a:pos x="515" y="57"/>
                </a:cxn>
                <a:cxn ang="0">
                  <a:pos x="488" y="50"/>
                </a:cxn>
                <a:cxn ang="0">
                  <a:pos x="515" y="0"/>
                </a:cxn>
                <a:cxn ang="0">
                  <a:pos x="599" y="4"/>
                </a:cxn>
                <a:cxn ang="0">
                  <a:pos x="704" y="4"/>
                </a:cxn>
                <a:cxn ang="0">
                  <a:pos x="772" y="50"/>
                </a:cxn>
                <a:cxn ang="0">
                  <a:pos x="667" y="67"/>
                </a:cxn>
                <a:cxn ang="0">
                  <a:pos x="582" y="130"/>
                </a:cxn>
                <a:cxn ang="0">
                  <a:pos x="511" y="210"/>
                </a:cxn>
                <a:cxn ang="0">
                  <a:pos x="437" y="307"/>
                </a:cxn>
                <a:cxn ang="0">
                  <a:pos x="437" y="307"/>
                </a:cxn>
                <a:cxn ang="0">
                  <a:pos x="650" y="577"/>
                </a:cxn>
                <a:cxn ang="0">
                  <a:pos x="704" y="617"/>
                </a:cxn>
                <a:cxn ang="0">
                  <a:pos x="799" y="624"/>
                </a:cxn>
                <a:cxn ang="0">
                  <a:pos x="721" y="670"/>
                </a:cxn>
                <a:cxn ang="0">
                  <a:pos x="613" y="667"/>
                </a:cxn>
                <a:cxn ang="0">
                  <a:pos x="518" y="670"/>
                </a:cxn>
                <a:cxn ang="0">
                  <a:pos x="477" y="624"/>
                </a:cxn>
                <a:cxn ang="0">
                  <a:pos x="521" y="610"/>
                </a:cxn>
                <a:cxn ang="0">
                  <a:pos x="535" y="584"/>
                </a:cxn>
                <a:cxn ang="0">
                  <a:pos x="528" y="574"/>
                </a:cxn>
                <a:cxn ang="0">
                  <a:pos x="518" y="557"/>
                </a:cxn>
                <a:cxn ang="0">
                  <a:pos x="505" y="540"/>
                </a:cxn>
                <a:cxn ang="0">
                  <a:pos x="379" y="377"/>
                </a:cxn>
                <a:cxn ang="0">
                  <a:pos x="298" y="470"/>
                </a:cxn>
                <a:cxn ang="0">
                  <a:pos x="251" y="534"/>
                </a:cxn>
                <a:cxn ang="0">
                  <a:pos x="237" y="577"/>
                </a:cxn>
                <a:cxn ang="0">
                  <a:pos x="241" y="597"/>
                </a:cxn>
                <a:cxn ang="0">
                  <a:pos x="254" y="614"/>
                </a:cxn>
                <a:cxn ang="0">
                  <a:pos x="281" y="624"/>
                </a:cxn>
                <a:cxn ang="0">
                  <a:pos x="237" y="670"/>
                </a:cxn>
                <a:cxn ang="0">
                  <a:pos x="129" y="667"/>
                </a:cxn>
                <a:cxn ang="0">
                  <a:pos x="0" y="674"/>
                </a:cxn>
                <a:cxn ang="0">
                  <a:pos x="28" y="624"/>
                </a:cxn>
                <a:cxn ang="0">
                  <a:pos x="109" y="604"/>
                </a:cxn>
                <a:cxn ang="0">
                  <a:pos x="203" y="530"/>
                </a:cxn>
                <a:cxn ang="0">
                  <a:pos x="193" y="144"/>
                </a:cxn>
                <a:cxn ang="0">
                  <a:pos x="143" y="84"/>
                </a:cxn>
                <a:cxn ang="0">
                  <a:pos x="105" y="57"/>
                </a:cxn>
                <a:cxn ang="0">
                  <a:pos x="48" y="50"/>
                </a:cxn>
                <a:cxn ang="0">
                  <a:pos x="7" y="0"/>
                </a:cxn>
              </a:cxnLst>
              <a:rect l="0" t="0" r="r" b="b"/>
              <a:pathLst>
                <a:path w="799" h="674">
                  <a:moveTo>
                    <a:pt x="7" y="0"/>
                  </a:moveTo>
                  <a:lnTo>
                    <a:pt x="44" y="0"/>
                  </a:lnTo>
                  <a:lnTo>
                    <a:pt x="85" y="4"/>
                  </a:lnTo>
                  <a:lnTo>
                    <a:pt x="126" y="4"/>
                  </a:lnTo>
                  <a:lnTo>
                    <a:pt x="156" y="4"/>
                  </a:lnTo>
                  <a:lnTo>
                    <a:pt x="183" y="4"/>
                  </a:lnTo>
                  <a:lnTo>
                    <a:pt x="217" y="4"/>
                  </a:lnTo>
                  <a:lnTo>
                    <a:pt x="261" y="4"/>
                  </a:lnTo>
                  <a:lnTo>
                    <a:pt x="298" y="0"/>
                  </a:lnTo>
                  <a:lnTo>
                    <a:pt x="329" y="0"/>
                  </a:lnTo>
                  <a:lnTo>
                    <a:pt x="329" y="50"/>
                  </a:lnTo>
                  <a:lnTo>
                    <a:pt x="302" y="54"/>
                  </a:lnTo>
                  <a:lnTo>
                    <a:pt x="281" y="67"/>
                  </a:lnTo>
                  <a:lnTo>
                    <a:pt x="274" y="87"/>
                  </a:lnTo>
                  <a:lnTo>
                    <a:pt x="274" y="94"/>
                  </a:lnTo>
                  <a:lnTo>
                    <a:pt x="274" y="97"/>
                  </a:lnTo>
                  <a:lnTo>
                    <a:pt x="278" y="100"/>
                  </a:lnTo>
                  <a:lnTo>
                    <a:pt x="281" y="107"/>
                  </a:lnTo>
                  <a:lnTo>
                    <a:pt x="288" y="114"/>
                  </a:lnTo>
                  <a:lnTo>
                    <a:pt x="410" y="274"/>
                  </a:lnTo>
                  <a:lnTo>
                    <a:pt x="511" y="150"/>
                  </a:lnTo>
                  <a:lnTo>
                    <a:pt x="521" y="140"/>
                  </a:lnTo>
                  <a:lnTo>
                    <a:pt x="528" y="120"/>
                  </a:lnTo>
                  <a:lnTo>
                    <a:pt x="535" y="97"/>
                  </a:lnTo>
                  <a:lnTo>
                    <a:pt x="532" y="84"/>
                  </a:lnTo>
                  <a:lnTo>
                    <a:pt x="528" y="74"/>
                  </a:lnTo>
                  <a:lnTo>
                    <a:pt x="525" y="64"/>
                  </a:lnTo>
                  <a:lnTo>
                    <a:pt x="515" y="57"/>
                  </a:lnTo>
                  <a:lnTo>
                    <a:pt x="505" y="50"/>
                  </a:lnTo>
                  <a:lnTo>
                    <a:pt x="488" y="50"/>
                  </a:lnTo>
                  <a:lnTo>
                    <a:pt x="488" y="0"/>
                  </a:lnTo>
                  <a:lnTo>
                    <a:pt x="515" y="0"/>
                  </a:lnTo>
                  <a:lnTo>
                    <a:pt x="555" y="4"/>
                  </a:lnTo>
                  <a:lnTo>
                    <a:pt x="599" y="4"/>
                  </a:lnTo>
                  <a:lnTo>
                    <a:pt x="640" y="4"/>
                  </a:lnTo>
                  <a:lnTo>
                    <a:pt x="704" y="4"/>
                  </a:lnTo>
                  <a:lnTo>
                    <a:pt x="772" y="0"/>
                  </a:lnTo>
                  <a:lnTo>
                    <a:pt x="772" y="50"/>
                  </a:lnTo>
                  <a:lnTo>
                    <a:pt x="718" y="54"/>
                  </a:lnTo>
                  <a:lnTo>
                    <a:pt x="667" y="67"/>
                  </a:lnTo>
                  <a:lnTo>
                    <a:pt x="620" y="94"/>
                  </a:lnTo>
                  <a:lnTo>
                    <a:pt x="582" y="130"/>
                  </a:lnTo>
                  <a:lnTo>
                    <a:pt x="549" y="167"/>
                  </a:lnTo>
                  <a:lnTo>
                    <a:pt x="511" y="210"/>
                  </a:lnTo>
                  <a:lnTo>
                    <a:pt x="474" y="257"/>
                  </a:lnTo>
                  <a:lnTo>
                    <a:pt x="437" y="307"/>
                  </a:lnTo>
                  <a:lnTo>
                    <a:pt x="437" y="307"/>
                  </a:lnTo>
                  <a:lnTo>
                    <a:pt x="437" y="307"/>
                  </a:lnTo>
                  <a:lnTo>
                    <a:pt x="437" y="307"/>
                  </a:lnTo>
                  <a:lnTo>
                    <a:pt x="650" y="577"/>
                  </a:lnTo>
                  <a:lnTo>
                    <a:pt x="677" y="604"/>
                  </a:lnTo>
                  <a:lnTo>
                    <a:pt x="704" y="617"/>
                  </a:lnTo>
                  <a:lnTo>
                    <a:pt x="745" y="624"/>
                  </a:lnTo>
                  <a:lnTo>
                    <a:pt x="799" y="624"/>
                  </a:lnTo>
                  <a:lnTo>
                    <a:pt x="799" y="674"/>
                  </a:lnTo>
                  <a:lnTo>
                    <a:pt x="721" y="670"/>
                  </a:lnTo>
                  <a:lnTo>
                    <a:pt x="647" y="667"/>
                  </a:lnTo>
                  <a:lnTo>
                    <a:pt x="613" y="667"/>
                  </a:lnTo>
                  <a:lnTo>
                    <a:pt x="565" y="670"/>
                  </a:lnTo>
                  <a:lnTo>
                    <a:pt x="518" y="670"/>
                  </a:lnTo>
                  <a:lnTo>
                    <a:pt x="477" y="674"/>
                  </a:lnTo>
                  <a:lnTo>
                    <a:pt x="477" y="624"/>
                  </a:lnTo>
                  <a:lnTo>
                    <a:pt x="505" y="620"/>
                  </a:lnTo>
                  <a:lnTo>
                    <a:pt x="521" y="610"/>
                  </a:lnTo>
                  <a:lnTo>
                    <a:pt x="532" y="597"/>
                  </a:lnTo>
                  <a:lnTo>
                    <a:pt x="535" y="584"/>
                  </a:lnTo>
                  <a:lnTo>
                    <a:pt x="532" y="580"/>
                  </a:lnTo>
                  <a:lnTo>
                    <a:pt x="528" y="574"/>
                  </a:lnTo>
                  <a:lnTo>
                    <a:pt x="525" y="567"/>
                  </a:lnTo>
                  <a:lnTo>
                    <a:pt x="518" y="557"/>
                  </a:lnTo>
                  <a:lnTo>
                    <a:pt x="511" y="550"/>
                  </a:lnTo>
                  <a:lnTo>
                    <a:pt x="505" y="540"/>
                  </a:lnTo>
                  <a:lnTo>
                    <a:pt x="498" y="534"/>
                  </a:lnTo>
                  <a:lnTo>
                    <a:pt x="379" y="377"/>
                  </a:lnTo>
                  <a:lnTo>
                    <a:pt x="335" y="430"/>
                  </a:lnTo>
                  <a:lnTo>
                    <a:pt x="298" y="470"/>
                  </a:lnTo>
                  <a:lnTo>
                    <a:pt x="271" y="507"/>
                  </a:lnTo>
                  <a:lnTo>
                    <a:pt x="251" y="534"/>
                  </a:lnTo>
                  <a:lnTo>
                    <a:pt x="241" y="557"/>
                  </a:lnTo>
                  <a:lnTo>
                    <a:pt x="237" y="577"/>
                  </a:lnTo>
                  <a:lnTo>
                    <a:pt x="237" y="587"/>
                  </a:lnTo>
                  <a:lnTo>
                    <a:pt x="241" y="597"/>
                  </a:lnTo>
                  <a:lnTo>
                    <a:pt x="247" y="607"/>
                  </a:lnTo>
                  <a:lnTo>
                    <a:pt x="254" y="614"/>
                  </a:lnTo>
                  <a:lnTo>
                    <a:pt x="268" y="620"/>
                  </a:lnTo>
                  <a:lnTo>
                    <a:pt x="281" y="624"/>
                  </a:lnTo>
                  <a:lnTo>
                    <a:pt x="281" y="674"/>
                  </a:lnTo>
                  <a:lnTo>
                    <a:pt x="237" y="670"/>
                  </a:lnTo>
                  <a:lnTo>
                    <a:pt x="183" y="667"/>
                  </a:lnTo>
                  <a:lnTo>
                    <a:pt x="129" y="667"/>
                  </a:lnTo>
                  <a:lnTo>
                    <a:pt x="65" y="670"/>
                  </a:lnTo>
                  <a:lnTo>
                    <a:pt x="0" y="674"/>
                  </a:lnTo>
                  <a:lnTo>
                    <a:pt x="0" y="624"/>
                  </a:lnTo>
                  <a:lnTo>
                    <a:pt x="28" y="624"/>
                  </a:lnTo>
                  <a:lnTo>
                    <a:pt x="65" y="617"/>
                  </a:lnTo>
                  <a:lnTo>
                    <a:pt x="109" y="604"/>
                  </a:lnTo>
                  <a:lnTo>
                    <a:pt x="156" y="574"/>
                  </a:lnTo>
                  <a:lnTo>
                    <a:pt x="203" y="530"/>
                  </a:lnTo>
                  <a:lnTo>
                    <a:pt x="352" y="344"/>
                  </a:lnTo>
                  <a:lnTo>
                    <a:pt x="193" y="144"/>
                  </a:lnTo>
                  <a:lnTo>
                    <a:pt x="166" y="107"/>
                  </a:lnTo>
                  <a:lnTo>
                    <a:pt x="143" y="84"/>
                  </a:lnTo>
                  <a:lnTo>
                    <a:pt x="126" y="67"/>
                  </a:lnTo>
                  <a:lnTo>
                    <a:pt x="105" y="57"/>
                  </a:lnTo>
                  <a:lnTo>
                    <a:pt x="78" y="50"/>
                  </a:lnTo>
                  <a:lnTo>
                    <a:pt x="48" y="50"/>
                  </a:lnTo>
                  <a:lnTo>
                    <a:pt x="7" y="5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5" name="Freeform 65"/>
            <p:cNvSpPr>
              <a:spLocks noEditPoints="1"/>
            </p:cNvSpPr>
            <p:nvPr/>
          </p:nvSpPr>
          <p:spPr bwMode="auto">
            <a:xfrm>
              <a:off x="6619" y="4143"/>
              <a:ext cx="782" cy="990"/>
            </a:xfrm>
            <a:custGeom>
              <a:avLst/>
              <a:gdLst/>
              <a:ahLst/>
              <a:cxnLst>
                <a:cxn ang="0">
                  <a:pos x="379" y="46"/>
                </a:cxn>
                <a:cxn ang="0">
                  <a:pos x="275" y="110"/>
                </a:cxn>
                <a:cxn ang="0">
                  <a:pos x="234" y="513"/>
                </a:cxn>
                <a:cxn ang="0">
                  <a:pos x="234" y="543"/>
                </a:cxn>
                <a:cxn ang="0">
                  <a:pos x="254" y="576"/>
                </a:cxn>
                <a:cxn ang="0">
                  <a:pos x="332" y="646"/>
                </a:cxn>
                <a:cxn ang="0">
                  <a:pos x="423" y="670"/>
                </a:cxn>
                <a:cxn ang="0">
                  <a:pos x="518" y="640"/>
                </a:cxn>
                <a:cxn ang="0">
                  <a:pos x="599" y="556"/>
                </a:cxn>
                <a:cxn ang="0">
                  <a:pos x="643" y="430"/>
                </a:cxn>
                <a:cxn ang="0">
                  <a:pos x="643" y="266"/>
                </a:cxn>
                <a:cxn ang="0">
                  <a:pos x="589" y="130"/>
                </a:cxn>
                <a:cxn ang="0">
                  <a:pos x="494" y="50"/>
                </a:cxn>
                <a:cxn ang="0">
                  <a:pos x="450" y="0"/>
                </a:cxn>
                <a:cxn ang="0">
                  <a:pos x="596" y="33"/>
                </a:cxn>
                <a:cxn ang="0">
                  <a:pos x="708" y="130"/>
                </a:cxn>
                <a:cxn ang="0">
                  <a:pos x="775" y="270"/>
                </a:cxn>
                <a:cxn ang="0">
                  <a:pos x="775" y="436"/>
                </a:cxn>
                <a:cxn ang="0">
                  <a:pos x="704" y="576"/>
                </a:cxn>
                <a:cxn ang="0">
                  <a:pos x="582" y="670"/>
                </a:cxn>
                <a:cxn ang="0">
                  <a:pos x="430" y="706"/>
                </a:cxn>
                <a:cxn ang="0">
                  <a:pos x="325" y="683"/>
                </a:cxn>
                <a:cxn ang="0">
                  <a:pos x="261" y="636"/>
                </a:cxn>
                <a:cxn ang="0">
                  <a:pos x="234" y="596"/>
                </a:cxn>
                <a:cxn ang="0">
                  <a:pos x="234" y="906"/>
                </a:cxn>
                <a:cxn ang="0">
                  <a:pos x="268" y="940"/>
                </a:cxn>
                <a:cxn ang="0">
                  <a:pos x="356" y="943"/>
                </a:cxn>
                <a:cxn ang="0">
                  <a:pos x="312" y="990"/>
                </a:cxn>
                <a:cxn ang="0">
                  <a:pos x="217" y="986"/>
                </a:cxn>
                <a:cxn ang="0">
                  <a:pos x="139" y="986"/>
                </a:cxn>
                <a:cxn ang="0">
                  <a:pos x="44" y="990"/>
                </a:cxn>
                <a:cxn ang="0">
                  <a:pos x="0" y="943"/>
                </a:cxn>
                <a:cxn ang="0">
                  <a:pos x="88" y="940"/>
                </a:cxn>
                <a:cxn ang="0">
                  <a:pos x="119" y="906"/>
                </a:cxn>
                <a:cxn ang="0">
                  <a:pos x="122" y="140"/>
                </a:cxn>
                <a:cxn ang="0">
                  <a:pos x="112" y="86"/>
                </a:cxn>
                <a:cxn ang="0">
                  <a:pos x="58" y="66"/>
                </a:cxn>
                <a:cxn ang="0">
                  <a:pos x="0" y="16"/>
                </a:cxn>
                <a:cxn ang="0">
                  <a:pos x="231" y="103"/>
                </a:cxn>
                <a:cxn ang="0">
                  <a:pos x="231" y="103"/>
                </a:cxn>
                <a:cxn ang="0">
                  <a:pos x="247" y="83"/>
                </a:cxn>
                <a:cxn ang="0">
                  <a:pos x="305" y="36"/>
                </a:cxn>
                <a:cxn ang="0">
                  <a:pos x="393" y="3"/>
                </a:cxn>
              </a:cxnLst>
              <a:rect l="0" t="0" r="r" b="b"/>
              <a:pathLst>
                <a:path w="782" h="990">
                  <a:moveTo>
                    <a:pt x="440" y="36"/>
                  </a:moveTo>
                  <a:lnTo>
                    <a:pt x="379" y="46"/>
                  </a:lnTo>
                  <a:lnTo>
                    <a:pt x="322" y="70"/>
                  </a:lnTo>
                  <a:lnTo>
                    <a:pt x="275" y="110"/>
                  </a:lnTo>
                  <a:lnTo>
                    <a:pt x="234" y="163"/>
                  </a:lnTo>
                  <a:lnTo>
                    <a:pt x="234" y="513"/>
                  </a:lnTo>
                  <a:lnTo>
                    <a:pt x="234" y="530"/>
                  </a:lnTo>
                  <a:lnTo>
                    <a:pt x="234" y="543"/>
                  </a:lnTo>
                  <a:lnTo>
                    <a:pt x="241" y="556"/>
                  </a:lnTo>
                  <a:lnTo>
                    <a:pt x="254" y="576"/>
                  </a:lnTo>
                  <a:lnTo>
                    <a:pt x="291" y="616"/>
                  </a:lnTo>
                  <a:lnTo>
                    <a:pt x="332" y="646"/>
                  </a:lnTo>
                  <a:lnTo>
                    <a:pt x="376" y="666"/>
                  </a:lnTo>
                  <a:lnTo>
                    <a:pt x="423" y="670"/>
                  </a:lnTo>
                  <a:lnTo>
                    <a:pt x="471" y="663"/>
                  </a:lnTo>
                  <a:lnTo>
                    <a:pt x="518" y="640"/>
                  </a:lnTo>
                  <a:lnTo>
                    <a:pt x="562" y="606"/>
                  </a:lnTo>
                  <a:lnTo>
                    <a:pt x="599" y="556"/>
                  </a:lnTo>
                  <a:lnTo>
                    <a:pt x="626" y="496"/>
                  </a:lnTo>
                  <a:lnTo>
                    <a:pt x="643" y="430"/>
                  </a:lnTo>
                  <a:lnTo>
                    <a:pt x="650" y="353"/>
                  </a:lnTo>
                  <a:lnTo>
                    <a:pt x="643" y="266"/>
                  </a:lnTo>
                  <a:lnTo>
                    <a:pt x="623" y="193"/>
                  </a:lnTo>
                  <a:lnTo>
                    <a:pt x="589" y="130"/>
                  </a:lnTo>
                  <a:lnTo>
                    <a:pt x="545" y="80"/>
                  </a:lnTo>
                  <a:lnTo>
                    <a:pt x="494" y="50"/>
                  </a:lnTo>
                  <a:lnTo>
                    <a:pt x="440" y="36"/>
                  </a:lnTo>
                  <a:close/>
                  <a:moveTo>
                    <a:pt x="450" y="0"/>
                  </a:moveTo>
                  <a:lnTo>
                    <a:pt x="525" y="6"/>
                  </a:lnTo>
                  <a:lnTo>
                    <a:pt x="596" y="33"/>
                  </a:lnTo>
                  <a:lnTo>
                    <a:pt x="657" y="76"/>
                  </a:lnTo>
                  <a:lnTo>
                    <a:pt x="708" y="130"/>
                  </a:lnTo>
                  <a:lnTo>
                    <a:pt x="748" y="196"/>
                  </a:lnTo>
                  <a:lnTo>
                    <a:pt x="775" y="270"/>
                  </a:lnTo>
                  <a:lnTo>
                    <a:pt x="782" y="353"/>
                  </a:lnTo>
                  <a:lnTo>
                    <a:pt x="775" y="436"/>
                  </a:lnTo>
                  <a:lnTo>
                    <a:pt x="745" y="510"/>
                  </a:lnTo>
                  <a:lnTo>
                    <a:pt x="704" y="576"/>
                  </a:lnTo>
                  <a:lnTo>
                    <a:pt x="647" y="630"/>
                  </a:lnTo>
                  <a:lnTo>
                    <a:pt x="582" y="670"/>
                  </a:lnTo>
                  <a:lnTo>
                    <a:pt x="508" y="696"/>
                  </a:lnTo>
                  <a:lnTo>
                    <a:pt x="430" y="706"/>
                  </a:lnTo>
                  <a:lnTo>
                    <a:pt x="373" y="700"/>
                  </a:lnTo>
                  <a:lnTo>
                    <a:pt x="325" y="683"/>
                  </a:lnTo>
                  <a:lnTo>
                    <a:pt x="288" y="660"/>
                  </a:lnTo>
                  <a:lnTo>
                    <a:pt x="261" y="636"/>
                  </a:lnTo>
                  <a:lnTo>
                    <a:pt x="241" y="613"/>
                  </a:lnTo>
                  <a:lnTo>
                    <a:pt x="234" y="596"/>
                  </a:lnTo>
                  <a:lnTo>
                    <a:pt x="234" y="873"/>
                  </a:lnTo>
                  <a:lnTo>
                    <a:pt x="234" y="906"/>
                  </a:lnTo>
                  <a:lnTo>
                    <a:pt x="244" y="930"/>
                  </a:lnTo>
                  <a:lnTo>
                    <a:pt x="268" y="940"/>
                  </a:lnTo>
                  <a:lnTo>
                    <a:pt x="302" y="943"/>
                  </a:lnTo>
                  <a:lnTo>
                    <a:pt x="356" y="943"/>
                  </a:lnTo>
                  <a:lnTo>
                    <a:pt x="356" y="990"/>
                  </a:lnTo>
                  <a:lnTo>
                    <a:pt x="312" y="990"/>
                  </a:lnTo>
                  <a:lnTo>
                    <a:pt x="264" y="986"/>
                  </a:lnTo>
                  <a:lnTo>
                    <a:pt x="217" y="986"/>
                  </a:lnTo>
                  <a:lnTo>
                    <a:pt x="176" y="986"/>
                  </a:lnTo>
                  <a:lnTo>
                    <a:pt x="139" y="986"/>
                  </a:lnTo>
                  <a:lnTo>
                    <a:pt x="95" y="986"/>
                  </a:lnTo>
                  <a:lnTo>
                    <a:pt x="44" y="990"/>
                  </a:lnTo>
                  <a:lnTo>
                    <a:pt x="0" y="990"/>
                  </a:lnTo>
                  <a:lnTo>
                    <a:pt x="0" y="943"/>
                  </a:lnTo>
                  <a:lnTo>
                    <a:pt x="55" y="943"/>
                  </a:lnTo>
                  <a:lnTo>
                    <a:pt x="88" y="940"/>
                  </a:lnTo>
                  <a:lnTo>
                    <a:pt x="109" y="930"/>
                  </a:lnTo>
                  <a:lnTo>
                    <a:pt x="119" y="906"/>
                  </a:lnTo>
                  <a:lnTo>
                    <a:pt x="122" y="873"/>
                  </a:lnTo>
                  <a:lnTo>
                    <a:pt x="122" y="140"/>
                  </a:lnTo>
                  <a:lnTo>
                    <a:pt x="122" y="106"/>
                  </a:lnTo>
                  <a:lnTo>
                    <a:pt x="112" y="86"/>
                  </a:lnTo>
                  <a:lnTo>
                    <a:pt x="92" y="73"/>
                  </a:lnTo>
                  <a:lnTo>
                    <a:pt x="58" y="66"/>
                  </a:lnTo>
                  <a:lnTo>
                    <a:pt x="0" y="66"/>
                  </a:lnTo>
                  <a:lnTo>
                    <a:pt x="0" y="16"/>
                  </a:lnTo>
                  <a:lnTo>
                    <a:pt x="231" y="0"/>
                  </a:lnTo>
                  <a:lnTo>
                    <a:pt x="231" y="103"/>
                  </a:lnTo>
                  <a:lnTo>
                    <a:pt x="231" y="103"/>
                  </a:lnTo>
                  <a:lnTo>
                    <a:pt x="231" y="103"/>
                  </a:lnTo>
                  <a:lnTo>
                    <a:pt x="231" y="103"/>
                  </a:lnTo>
                  <a:lnTo>
                    <a:pt x="247" y="83"/>
                  </a:lnTo>
                  <a:lnTo>
                    <a:pt x="275" y="60"/>
                  </a:lnTo>
                  <a:lnTo>
                    <a:pt x="305" y="36"/>
                  </a:lnTo>
                  <a:lnTo>
                    <a:pt x="346" y="16"/>
                  </a:lnTo>
                  <a:lnTo>
                    <a:pt x="393" y="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6" name="Freeform 66"/>
            <p:cNvSpPr>
              <a:spLocks/>
            </p:cNvSpPr>
            <p:nvPr/>
          </p:nvSpPr>
          <p:spPr bwMode="auto">
            <a:xfrm>
              <a:off x="7797" y="3566"/>
              <a:ext cx="876" cy="1733"/>
            </a:xfrm>
            <a:custGeom>
              <a:avLst/>
              <a:gdLst/>
              <a:ahLst/>
              <a:cxnLst>
                <a:cxn ang="0">
                  <a:pos x="754" y="7"/>
                </a:cxn>
                <a:cxn ang="0">
                  <a:pos x="842" y="53"/>
                </a:cxn>
                <a:cxn ang="0">
                  <a:pos x="876" y="130"/>
                </a:cxn>
                <a:cxn ang="0">
                  <a:pos x="856" y="183"/>
                </a:cxn>
                <a:cxn ang="0">
                  <a:pos x="808" y="197"/>
                </a:cxn>
                <a:cxn ang="0">
                  <a:pos x="764" y="183"/>
                </a:cxn>
                <a:cxn ang="0">
                  <a:pos x="744" y="130"/>
                </a:cxn>
                <a:cxn ang="0">
                  <a:pos x="754" y="97"/>
                </a:cxn>
                <a:cxn ang="0">
                  <a:pos x="801" y="67"/>
                </a:cxn>
                <a:cxn ang="0">
                  <a:pos x="727" y="37"/>
                </a:cxn>
                <a:cxn ang="0">
                  <a:pos x="676" y="37"/>
                </a:cxn>
                <a:cxn ang="0">
                  <a:pos x="629" y="63"/>
                </a:cxn>
                <a:cxn ang="0">
                  <a:pos x="592" y="133"/>
                </a:cxn>
                <a:cxn ang="0">
                  <a:pos x="565" y="267"/>
                </a:cxn>
                <a:cxn ang="0">
                  <a:pos x="524" y="750"/>
                </a:cxn>
                <a:cxn ang="0">
                  <a:pos x="511" y="883"/>
                </a:cxn>
                <a:cxn ang="0">
                  <a:pos x="494" y="1053"/>
                </a:cxn>
                <a:cxn ang="0">
                  <a:pos x="470" y="1227"/>
                </a:cxn>
                <a:cxn ang="0">
                  <a:pos x="450" y="1373"/>
                </a:cxn>
                <a:cxn ang="0">
                  <a:pos x="436" y="1460"/>
                </a:cxn>
                <a:cxn ang="0">
                  <a:pos x="392" y="1577"/>
                </a:cxn>
                <a:cxn ang="0">
                  <a:pos x="328" y="1670"/>
                </a:cxn>
                <a:cxn ang="0">
                  <a:pos x="233" y="1727"/>
                </a:cxn>
                <a:cxn ang="0">
                  <a:pos x="118" y="1730"/>
                </a:cxn>
                <a:cxn ang="0">
                  <a:pos x="30" y="1683"/>
                </a:cxn>
                <a:cxn ang="0">
                  <a:pos x="0" y="1607"/>
                </a:cxn>
                <a:cxn ang="0">
                  <a:pos x="20" y="1553"/>
                </a:cxn>
                <a:cxn ang="0">
                  <a:pos x="64" y="1540"/>
                </a:cxn>
                <a:cxn ang="0">
                  <a:pos x="108" y="1553"/>
                </a:cxn>
                <a:cxn ang="0">
                  <a:pos x="132" y="1603"/>
                </a:cxn>
                <a:cxn ang="0">
                  <a:pos x="118" y="1643"/>
                </a:cxn>
                <a:cxn ang="0">
                  <a:pos x="71" y="1670"/>
                </a:cxn>
                <a:cxn ang="0">
                  <a:pos x="145" y="1697"/>
                </a:cxn>
                <a:cxn ang="0">
                  <a:pos x="206" y="1697"/>
                </a:cxn>
                <a:cxn ang="0">
                  <a:pos x="260" y="1667"/>
                </a:cxn>
                <a:cxn ang="0">
                  <a:pos x="301" y="1590"/>
                </a:cxn>
                <a:cxn ang="0">
                  <a:pos x="331" y="1463"/>
                </a:cxn>
                <a:cxn ang="0">
                  <a:pos x="368" y="987"/>
                </a:cxn>
                <a:cxn ang="0">
                  <a:pos x="382" y="847"/>
                </a:cxn>
                <a:cxn ang="0">
                  <a:pos x="402" y="677"/>
                </a:cxn>
                <a:cxn ang="0">
                  <a:pos x="426" y="507"/>
                </a:cxn>
                <a:cxn ang="0">
                  <a:pos x="446" y="360"/>
                </a:cxn>
                <a:cxn ang="0">
                  <a:pos x="463" y="270"/>
                </a:cxn>
                <a:cxn ang="0">
                  <a:pos x="487" y="180"/>
                </a:cxn>
                <a:cxn ang="0">
                  <a:pos x="534" y="93"/>
                </a:cxn>
                <a:cxn ang="0">
                  <a:pos x="602" y="27"/>
                </a:cxn>
                <a:cxn ang="0">
                  <a:pos x="700" y="0"/>
                </a:cxn>
              </a:cxnLst>
              <a:rect l="0" t="0" r="r" b="b"/>
              <a:pathLst>
                <a:path w="876" h="1733">
                  <a:moveTo>
                    <a:pt x="700" y="0"/>
                  </a:moveTo>
                  <a:lnTo>
                    <a:pt x="754" y="7"/>
                  </a:lnTo>
                  <a:lnTo>
                    <a:pt x="805" y="27"/>
                  </a:lnTo>
                  <a:lnTo>
                    <a:pt x="842" y="53"/>
                  </a:lnTo>
                  <a:lnTo>
                    <a:pt x="866" y="90"/>
                  </a:lnTo>
                  <a:lnTo>
                    <a:pt x="876" y="130"/>
                  </a:lnTo>
                  <a:lnTo>
                    <a:pt x="869" y="163"/>
                  </a:lnTo>
                  <a:lnTo>
                    <a:pt x="856" y="183"/>
                  </a:lnTo>
                  <a:lnTo>
                    <a:pt x="832" y="193"/>
                  </a:lnTo>
                  <a:lnTo>
                    <a:pt x="808" y="197"/>
                  </a:lnTo>
                  <a:lnTo>
                    <a:pt x="785" y="193"/>
                  </a:lnTo>
                  <a:lnTo>
                    <a:pt x="764" y="183"/>
                  </a:lnTo>
                  <a:lnTo>
                    <a:pt x="751" y="163"/>
                  </a:lnTo>
                  <a:lnTo>
                    <a:pt x="744" y="130"/>
                  </a:lnTo>
                  <a:lnTo>
                    <a:pt x="747" y="113"/>
                  </a:lnTo>
                  <a:lnTo>
                    <a:pt x="754" y="97"/>
                  </a:lnTo>
                  <a:lnTo>
                    <a:pt x="774" y="77"/>
                  </a:lnTo>
                  <a:lnTo>
                    <a:pt x="801" y="67"/>
                  </a:lnTo>
                  <a:lnTo>
                    <a:pt x="764" y="47"/>
                  </a:lnTo>
                  <a:lnTo>
                    <a:pt x="727" y="37"/>
                  </a:lnTo>
                  <a:lnTo>
                    <a:pt x="700" y="37"/>
                  </a:lnTo>
                  <a:lnTo>
                    <a:pt x="676" y="37"/>
                  </a:lnTo>
                  <a:lnTo>
                    <a:pt x="653" y="47"/>
                  </a:lnTo>
                  <a:lnTo>
                    <a:pt x="629" y="63"/>
                  </a:lnTo>
                  <a:lnTo>
                    <a:pt x="609" y="90"/>
                  </a:lnTo>
                  <a:lnTo>
                    <a:pt x="592" y="133"/>
                  </a:lnTo>
                  <a:lnTo>
                    <a:pt x="578" y="190"/>
                  </a:lnTo>
                  <a:lnTo>
                    <a:pt x="565" y="267"/>
                  </a:lnTo>
                  <a:lnTo>
                    <a:pt x="555" y="363"/>
                  </a:lnTo>
                  <a:lnTo>
                    <a:pt x="524" y="750"/>
                  </a:lnTo>
                  <a:lnTo>
                    <a:pt x="521" y="810"/>
                  </a:lnTo>
                  <a:lnTo>
                    <a:pt x="511" y="883"/>
                  </a:lnTo>
                  <a:lnTo>
                    <a:pt x="504" y="967"/>
                  </a:lnTo>
                  <a:lnTo>
                    <a:pt x="494" y="1053"/>
                  </a:lnTo>
                  <a:lnTo>
                    <a:pt x="483" y="1140"/>
                  </a:lnTo>
                  <a:lnTo>
                    <a:pt x="470" y="1227"/>
                  </a:lnTo>
                  <a:lnTo>
                    <a:pt x="460" y="1303"/>
                  </a:lnTo>
                  <a:lnTo>
                    <a:pt x="450" y="1373"/>
                  </a:lnTo>
                  <a:lnTo>
                    <a:pt x="443" y="1427"/>
                  </a:lnTo>
                  <a:lnTo>
                    <a:pt x="436" y="1460"/>
                  </a:lnTo>
                  <a:lnTo>
                    <a:pt x="416" y="1520"/>
                  </a:lnTo>
                  <a:lnTo>
                    <a:pt x="392" y="1577"/>
                  </a:lnTo>
                  <a:lnTo>
                    <a:pt x="365" y="1627"/>
                  </a:lnTo>
                  <a:lnTo>
                    <a:pt x="328" y="1670"/>
                  </a:lnTo>
                  <a:lnTo>
                    <a:pt x="284" y="1703"/>
                  </a:lnTo>
                  <a:lnTo>
                    <a:pt x="233" y="1727"/>
                  </a:lnTo>
                  <a:lnTo>
                    <a:pt x="172" y="1733"/>
                  </a:lnTo>
                  <a:lnTo>
                    <a:pt x="118" y="1730"/>
                  </a:lnTo>
                  <a:lnTo>
                    <a:pt x="71" y="1710"/>
                  </a:lnTo>
                  <a:lnTo>
                    <a:pt x="30" y="1683"/>
                  </a:lnTo>
                  <a:lnTo>
                    <a:pt x="6" y="1650"/>
                  </a:lnTo>
                  <a:lnTo>
                    <a:pt x="0" y="1607"/>
                  </a:lnTo>
                  <a:lnTo>
                    <a:pt x="3" y="1577"/>
                  </a:lnTo>
                  <a:lnTo>
                    <a:pt x="20" y="1553"/>
                  </a:lnTo>
                  <a:lnTo>
                    <a:pt x="40" y="1543"/>
                  </a:lnTo>
                  <a:lnTo>
                    <a:pt x="64" y="1540"/>
                  </a:lnTo>
                  <a:lnTo>
                    <a:pt x="88" y="1543"/>
                  </a:lnTo>
                  <a:lnTo>
                    <a:pt x="108" y="1553"/>
                  </a:lnTo>
                  <a:lnTo>
                    <a:pt x="125" y="1573"/>
                  </a:lnTo>
                  <a:lnTo>
                    <a:pt x="132" y="1603"/>
                  </a:lnTo>
                  <a:lnTo>
                    <a:pt x="128" y="1623"/>
                  </a:lnTo>
                  <a:lnTo>
                    <a:pt x="118" y="1643"/>
                  </a:lnTo>
                  <a:lnTo>
                    <a:pt x="98" y="1660"/>
                  </a:lnTo>
                  <a:lnTo>
                    <a:pt x="71" y="1670"/>
                  </a:lnTo>
                  <a:lnTo>
                    <a:pt x="108" y="1690"/>
                  </a:lnTo>
                  <a:lnTo>
                    <a:pt x="145" y="1697"/>
                  </a:lnTo>
                  <a:lnTo>
                    <a:pt x="172" y="1700"/>
                  </a:lnTo>
                  <a:lnTo>
                    <a:pt x="206" y="1697"/>
                  </a:lnTo>
                  <a:lnTo>
                    <a:pt x="233" y="1687"/>
                  </a:lnTo>
                  <a:lnTo>
                    <a:pt x="260" y="1667"/>
                  </a:lnTo>
                  <a:lnTo>
                    <a:pt x="284" y="1633"/>
                  </a:lnTo>
                  <a:lnTo>
                    <a:pt x="301" y="1590"/>
                  </a:lnTo>
                  <a:lnTo>
                    <a:pt x="318" y="1533"/>
                  </a:lnTo>
                  <a:lnTo>
                    <a:pt x="331" y="1463"/>
                  </a:lnTo>
                  <a:lnTo>
                    <a:pt x="341" y="1373"/>
                  </a:lnTo>
                  <a:lnTo>
                    <a:pt x="368" y="987"/>
                  </a:lnTo>
                  <a:lnTo>
                    <a:pt x="375" y="923"/>
                  </a:lnTo>
                  <a:lnTo>
                    <a:pt x="382" y="847"/>
                  </a:lnTo>
                  <a:lnTo>
                    <a:pt x="392" y="763"/>
                  </a:lnTo>
                  <a:lnTo>
                    <a:pt x="402" y="677"/>
                  </a:lnTo>
                  <a:lnTo>
                    <a:pt x="412" y="590"/>
                  </a:lnTo>
                  <a:lnTo>
                    <a:pt x="426" y="507"/>
                  </a:lnTo>
                  <a:lnTo>
                    <a:pt x="436" y="427"/>
                  </a:lnTo>
                  <a:lnTo>
                    <a:pt x="446" y="360"/>
                  </a:lnTo>
                  <a:lnTo>
                    <a:pt x="456" y="307"/>
                  </a:lnTo>
                  <a:lnTo>
                    <a:pt x="463" y="270"/>
                  </a:lnTo>
                  <a:lnTo>
                    <a:pt x="473" y="227"/>
                  </a:lnTo>
                  <a:lnTo>
                    <a:pt x="487" y="180"/>
                  </a:lnTo>
                  <a:lnTo>
                    <a:pt x="507" y="133"/>
                  </a:lnTo>
                  <a:lnTo>
                    <a:pt x="534" y="93"/>
                  </a:lnTo>
                  <a:lnTo>
                    <a:pt x="565" y="57"/>
                  </a:lnTo>
                  <a:lnTo>
                    <a:pt x="602" y="27"/>
                  </a:lnTo>
                  <a:lnTo>
                    <a:pt x="649" y="7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7" name="Freeform 67"/>
            <p:cNvSpPr>
              <a:spLocks noEditPoints="1"/>
            </p:cNvSpPr>
            <p:nvPr/>
          </p:nvSpPr>
          <p:spPr bwMode="auto">
            <a:xfrm>
              <a:off x="8521" y="4909"/>
              <a:ext cx="571" cy="497"/>
            </a:xfrm>
            <a:custGeom>
              <a:avLst/>
              <a:gdLst/>
              <a:ahLst/>
              <a:cxnLst>
                <a:cxn ang="0">
                  <a:pos x="267" y="34"/>
                </a:cxn>
                <a:cxn ang="0">
                  <a:pos x="213" y="60"/>
                </a:cxn>
                <a:cxn ang="0">
                  <a:pos x="148" y="137"/>
                </a:cxn>
                <a:cxn ang="0">
                  <a:pos x="118" y="217"/>
                </a:cxn>
                <a:cxn ang="0">
                  <a:pos x="94" y="317"/>
                </a:cxn>
                <a:cxn ang="0">
                  <a:pos x="94" y="400"/>
                </a:cxn>
                <a:cxn ang="0">
                  <a:pos x="125" y="454"/>
                </a:cxn>
                <a:cxn ang="0">
                  <a:pos x="172" y="467"/>
                </a:cxn>
                <a:cxn ang="0">
                  <a:pos x="236" y="450"/>
                </a:cxn>
                <a:cxn ang="0">
                  <a:pos x="274" y="424"/>
                </a:cxn>
                <a:cxn ang="0">
                  <a:pos x="321" y="377"/>
                </a:cxn>
                <a:cxn ang="0">
                  <a:pos x="331" y="350"/>
                </a:cxn>
                <a:cxn ang="0">
                  <a:pos x="389" y="137"/>
                </a:cxn>
                <a:cxn ang="0">
                  <a:pos x="389" y="127"/>
                </a:cxn>
                <a:cxn ang="0">
                  <a:pos x="382" y="97"/>
                </a:cxn>
                <a:cxn ang="0">
                  <a:pos x="351" y="54"/>
                </a:cxn>
                <a:cxn ang="0">
                  <a:pos x="291" y="30"/>
                </a:cxn>
                <a:cxn ang="0">
                  <a:pos x="338" y="10"/>
                </a:cxn>
                <a:cxn ang="0">
                  <a:pos x="406" y="67"/>
                </a:cxn>
                <a:cxn ang="0">
                  <a:pos x="406" y="67"/>
                </a:cxn>
                <a:cxn ang="0">
                  <a:pos x="409" y="50"/>
                </a:cxn>
                <a:cxn ang="0">
                  <a:pos x="426" y="34"/>
                </a:cxn>
                <a:cxn ang="0">
                  <a:pos x="446" y="24"/>
                </a:cxn>
                <a:cxn ang="0">
                  <a:pos x="466" y="24"/>
                </a:cxn>
                <a:cxn ang="0">
                  <a:pos x="483" y="30"/>
                </a:cxn>
                <a:cxn ang="0">
                  <a:pos x="494" y="47"/>
                </a:cxn>
                <a:cxn ang="0">
                  <a:pos x="494" y="70"/>
                </a:cxn>
                <a:cxn ang="0">
                  <a:pos x="480" y="120"/>
                </a:cxn>
                <a:cxn ang="0">
                  <a:pos x="453" y="227"/>
                </a:cxn>
                <a:cxn ang="0">
                  <a:pos x="436" y="294"/>
                </a:cxn>
                <a:cxn ang="0">
                  <a:pos x="419" y="357"/>
                </a:cxn>
                <a:cxn ang="0">
                  <a:pos x="409" y="414"/>
                </a:cxn>
                <a:cxn ang="0">
                  <a:pos x="419" y="454"/>
                </a:cxn>
                <a:cxn ang="0">
                  <a:pos x="446" y="467"/>
                </a:cxn>
                <a:cxn ang="0">
                  <a:pos x="494" y="440"/>
                </a:cxn>
                <a:cxn ang="0">
                  <a:pos x="521" y="384"/>
                </a:cxn>
                <a:cxn ang="0">
                  <a:pos x="534" y="337"/>
                </a:cxn>
                <a:cxn ang="0">
                  <a:pos x="538" y="324"/>
                </a:cxn>
                <a:cxn ang="0">
                  <a:pos x="548" y="317"/>
                </a:cxn>
                <a:cxn ang="0">
                  <a:pos x="558" y="317"/>
                </a:cxn>
                <a:cxn ang="0">
                  <a:pos x="565" y="317"/>
                </a:cxn>
                <a:cxn ang="0">
                  <a:pos x="571" y="324"/>
                </a:cxn>
                <a:cxn ang="0">
                  <a:pos x="571" y="340"/>
                </a:cxn>
                <a:cxn ang="0">
                  <a:pos x="558" y="384"/>
                </a:cxn>
                <a:cxn ang="0">
                  <a:pos x="534" y="440"/>
                </a:cxn>
                <a:cxn ang="0">
                  <a:pos x="480" y="490"/>
                </a:cxn>
                <a:cxn ang="0">
                  <a:pos x="423" y="497"/>
                </a:cxn>
                <a:cxn ang="0">
                  <a:pos x="368" y="477"/>
                </a:cxn>
                <a:cxn ang="0">
                  <a:pos x="331" y="420"/>
                </a:cxn>
                <a:cxn ang="0">
                  <a:pos x="226" y="487"/>
                </a:cxn>
                <a:cxn ang="0">
                  <a:pos x="115" y="490"/>
                </a:cxn>
                <a:cxn ang="0">
                  <a:pos x="30" y="427"/>
                </a:cxn>
                <a:cxn ang="0">
                  <a:pos x="0" y="317"/>
                </a:cxn>
                <a:cxn ang="0">
                  <a:pos x="40" y="164"/>
                </a:cxn>
                <a:cxn ang="0">
                  <a:pos x="148" y="47"/>
                </a:cxn>
                <a:cxn ang="0">
                  <a:pos x="291" y="0"/>
                </a:cxn>
              </a:cxnLst>
              <a:rect l="0" t="0" r="r" b="b"/>
              <a:pathLst>
                <a:path w="571" h="497">
                  <a:moveTo>
                    <a:pt x="291" y="30"/>
                  </a:moveTo>
                  <a:lnTo>
                    <a:pt x="267" y="34"/>
                  </a:lnTo>
                  <a:lnTo>
                    <a:pt x="240" y="44"/>
                  </a:lnTo>
                  <a:lnTo>
                    <a:pt x="213" y="60"/>
                  </a:lnTo>
                  <a:lnTo>
                    <a:pt x="179" y="90"/>
                  </a:lnTo>
                  <a:lnTo>
                    <a:pt x="148" y="137"/>
                  </a:lnTo>
                  <a:lnTo>
                    <a:pt x="132" y="170"/>
                  </a:lnTo>
                  <a:lnTo>
                    <a:pt x="118" y="217"/>
                  </a:lnTo>
                  <a:lnTo>
                    <a:pt x="105" y="270"/>
                  </a:lnTo>
                  <a:lnTo>
                    <a:pt x="94" y="317"/>
                  </a:lnTo>
                  <a:lnTo>
                    <a:pt x="91" y="360"/>
                  </a:lnTo>
                  <a:lnTo>
                    <a:pt x="94" y="400"/>
                  </a:lnTo>
                  <a:lnTo>
                    <a:pt x="108" y="434"/>
                  </a:lnTo>
                  <a:lnTo>
                    <a:pt x="125" y="454"/>
                  </a:lnTo>
                  <a:lnTo>
                    <a:pt x="148" y="464"/>
                  </a:lnTo>
                  <a:lnTo>
                    <a:pt x="172" y="467"/>
                  </a:lnTo>
                  <a:lnTo>
                    <a:pt x="206" y="464"/>
                  </a:lnTo>
                  <a:lnTo>
                    <a:pt x="236" y="450"/>
                  </a:lnTo>
                  <a:lnTo>
                    <a:pt x="260" y="434"/>
                  </a:lnTo>
                  <a:lnTo>
                    <a:pt x="274" y="424"/>
                  </a:lnTo>
                  <a:lnTo>
                    <a:pt x="301" y="400"/>
                  </a:lnTo>
                  <a:lnTo>
                    <a:pt x="321" y="377"/>
                  </a:lnTo>
                  <a:lnTo>
                    <a:pt x="331" y="350"/>
                  </a:lnTo>
                  <a:lnTo>
                    <a:pt x="331" y="350"/>
                  </a:lnTo>
                  <a:lnTo>
                    <a:pt x="385" y="144"/>
                  </a:lnTo>
                  <a:lnTo>
                    <a:pt x="389" y="137"/>
                  </a:lnTo>
                  <a:lnTo>
                    <a:pt x="389" y="134"/>
                  </a:lnTo>
                  <a:lnTo>
                    <a:pt x="389" y="127"/>
                  </a:lnTo>
                  <a:lnTo>
                    <a:pt x="389" y="117"/>
                  </a:lnTo>
                  <a:lnTo>
                    <a:pt x="382" y="97"/>
                  </a:lnTo>
                  <a:lnTo>
                    <a:pt x="368" y="74"/>
                  </a:lnTo>
                  <a:lnTo>
                    <a:pt x="351" y="54"/>
                  </a:lnTo>
                  <a:lnTo>
                    <a:pt x="324" y="37"/>
                  </a:lnTo>
                  <a:lnTo>
                    <a:pt x="291" y="30"/>
                  </a:lnTo>
                  <a:close/>
                  <a:moveTo>
                    <a:pt x="291" y="0"/>
                  </a:moveTo>
                  <a:lnTo>
                    <a:pt x="338" y="10"/>
                  </a:lnTo>
                  <a:lnTo>
                    <a:pt x="375" y="34"/>
                  </a:lnTo>
                  <a:lnTo>
                    <a:pt x="406" y="67"/>
                  </a:lnTo>
                  <a:lnTo>
                    <a:pt x="406" y="67"/>
                  </a:lnTo>
                  <a:lnTo>
                    <a:pt x="406" y="67"/>
                  </a:lnTo>
                  <a:lnTo>
                    <a:pt x="406" y="67"/>
                  </a:lnTo>
                  <a:lnTo>
                    <a:pt x="409" y="50"/>
                  </a:lnTo>
                  <a:lnTo>
                    <a:pt x="416" y="40"/>
                  </a:lnTo>
                  <a:lnTo>
                    <a:pt x="426" y="34"/>
                  </a:lnTo>
                  <a:lnTo>
                    <a:pt x="436" y="27"/>
                  </a:lnTo>
                  <a:lnTo>
                    <a:pt x="446" y="24"/>
                  </a:lnTo>
                  <a:lnTo>
                    <a:pt x="456" y="20"/>
                  </a:lnTo>
                  <a:lnTo>
                    <a:pt x="466" y="24"/>
                  </a:lnTo>
                  <a:lnTo>
                    <a:pt x="473" y="27"/>
                  </a:lnTo>
                  <a:lnTo>
                    <a:pt x="483" y="30"/>
                  </a:lnTo>
                  <a:lnTo>
                    <a:pt x="487" y="37"/>
                  </a:lnTo>
                  <a:lnTo>
                    <a:pt x="494" y="47"/>
                  </a:lnTo>
                  <a:lnTo>
                    <a:pt x="494" y="57"/>
                  </a:lnTo>
                  <a:lnTo>
                    <a:pt x="494" y="70"/>
                  </a:lnTo>
                  <a:lnTo>
                    <a:pt x="487" y="90"/>
                  </a:lnTo>
                  <a:lnTo>
                    <a:pt x="480" y="120"/>
                  </a:lnTo>
                  <a:lnTo>
                    <a:pt x="473" y="144"/>
                  </a:lnTo>
                  <a:lnTo>
                    <a:pt x="453" y="227"/>
                  </a:lnTo>
                  <a:lnTo>
                    <a:pt x="446" y="257"/>
                  </a:lnTo>
                  <a:lnTo>
                    <a:pt x="436" y="294"/>
                  </a:lnTo>
                  <a:lnTo>
                    <a:pt x="426" y="327"/>
                  </a:lnTo>
                  <a:lnTo>
                    <a:pt x="419" y="357"/>
                  </a:lnTo>
                  <a:lnTo>
                    <a:pt x="412" y="390"/>
                  </a:lnTo>
                  <a:lnTo>
                    <a:pt x="409" y="414"/>
                  </a:lnTo>
                  <a:lnTo>
                    <a:pt x="412" y="434"/>
                  </a:lnTo>
                  <a:lnTo>
                    <a:pt x="419" y="454"/>
                  </a:lnTo>
                  <a:lnTo>
                    <a:pt x="429" y="464"/>
                  </a:lnTo>
                  <a:lnTo>
                    <a:pt x="446" y="467"/>
                  </a:lnTo>
                  <a:lnTo>
                    <a:pt x="473" y="460"/>
                  </a:lnTo>
                  <a:lnTo>
                    <a:pt x="494" y="440"/>
                  </a:lnTo>
                  <a:lnTo>
                    <a:pt x="507" y="414"/>
                  </a:lnTo>
                  <a:lnTo>
                    <a:pt x="521" y="384"/>
                  </a:lnTo>
                  <a:lnTo>
                    <a:pt x="531" y="350"/>
                  </a:lnTo>
                  <a:lnTo>
                    <a:pt x="534" y="337"/>
                  </a:lnTo>
                  <a:lnTo>
                    <a:pt x="534" y="327"/>
                  </a:lnTo>
                  <a:lnTo>
                    <a:pt x="538" y="324"/>
                  </a:lnTo>
                  <a:lnTo>
                    <a:pt x="541" y="317"/>
                  </a:lnTo>
                  <a:lnTo>
                    <a:pt x="548" y="317"/>
                  </a:lnTo>
                  <a:lnTo>
                    <a:pt x="554" y="317"/>
                  </a:lnTo>
                  <a:lnTo>
                    <a:pt x="558" y="317"/>
                  </a:lnTo>
                  <a:lnTo>
                    <a:pt x="561" y="317"/>
                  </a:lnTo>
                  <a:lnTo>
                    <a:pt x="565" y="317"/>
                  </a:lnTo>
                  <a:lnTo>
                    <a:pt x="568" y="320"/>
                  </a:lnTo>
                  <a:lnTo>
                    <a:pt x="571" y="324"/>
                  </a:lnTo>
                  <a:lnTo>
                    <a:pt x="571" y="330"/>
                  </a:lnTo>
                  <a:lnTo>
                    <a:pt x="571" y="340"/>
                  </a:lnTo>
                  <a:lnTo>
                    <a:pt x="565" y="357"/>
                  </a:lnTo>
                  <a:lnTo>
                    <a:pt x="558" y="384"/>
                  </a:lnTo>
                  <a:lnTo>
                    <a:pt x="548" y="414"/>
                  </a:lnTo>
                  <a:lnTo>
                    <a:pt x="534" y="440"/>
                  </a:lnTo>
                  <a:lnTo>
                    <a:pt x="510" y="470"/>
                  </a:lnTo>
                  <a:lnTo>
                    <a:pt x="480" y="490"/>
                  </a:lnTo>
                  <a:lnTo>
                    <a:pt x="443" y="497"/>
                  </a:lnTo>
                  <a:lnTo>
                    <a:pt x="423" y="497"/>
                  </a:lnTo>
                  <a:lnTo>
                    <a:pt x="395" y="490"/>
                  </a:lnTo>
                  <a:lnTo>
                    <a:pt x="368" y="477"/>
                  </a:lnTo>
                  <a:lnTo>
                    <a:pt x="348" y="454"/>
                  </a:lnTo>
                  <a:lnTo>
                    <a:pt x="331" y="420"/>
                  </a:lnTo>
                  <a:lnTo>
                    <a:pt x="280" y="460"/>
                  </a:lnTo>
                  <a:lnTo>
                    <a:pt x="226" y="487"/>
                  </a:lnTo>
                  <a:lnTo>
                    <a:pt x="169" y="497"/>
                  </a:lnTo>
                  <a:lnTo>
                    <a:pt x="115" y="490"/>
                  </a:lnTo>
                  <a:lnTo>
                    <a:pt x="67" y="464"/>
                  </a:lnTo>
                  <a:lnTo>
                    <a:pt x="30" y="427"/>
                  </a:lnTo>
                  <a:lnTo>
                    <a:pt x="6" y="374"/>
                  </a:lnTo>
                  <a:lnTo>
                    <a:pt x="0" y="317"/>
                  </a:lnTo>
                  <a:lnTo>
                    <a:pt x="10" y="237"/>
                  </a:lnTo>
                  <a:lnTo>
                    <a:pt x="40" y="164"/>
                  </a:lnTo>
                  <a:lnTo>
                    <a:pt x="91" y="100"/>
                  </a:lnTo>
                  <a:lnTo>
                    <a:pt x="148" y="47"/>
                  </a:lnTo>
                  <a:lnTo>
                    <a:pt x="220" y="14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8" name="Freeform 68"/>
            <p:cNvSpPr>
              <a:spLocks noEditPoints="1"/>
            </p:cNvSpPr>
            <p:nvPr/>
          </p:nvSpPr>
          <p:spPr bwMode="auto">
            <a:xfrm>
              <a:off x="9559" y="3766"/>
              <a:ext cx="1174" cy="1117"/>
            </a:xfrm>
            <a:custGeom>
              <a:avLst/>
              <a:gdLst/>
              <a:ahLst/>
              <a:cxnLst>
                <a:cxn ang="0">
                  <a:pos x="200" y="113"/>
                </a:cxn>
                <a:cxn ang="0">
                  <a:pos x="633" y="970"/>
                </a:cxn>
                <a:cxn ang="0">
                  <a:pos x="1069" y="113"/>
                </a:cxn>
                <a:cxn ang="0">
                  <a:pos x="200" y="113"/>
                </a:cxn>
                <a:cxn ang="0">
                  <a:pos x="37" y="0"/>
                </a:cxn>
                <a:cxn ang="0">
                  <a:pos x="1133" y="0"/>
                </a:cxn>
                <a:cxn ang="0">
                  <a:pos x="1150" y="0"/>
                </a:cxn>
                <a:cxn ang="0">
                  <a:pos x="1161" y="0"/>
                </a:cxn>
                <a:cxn ang="0">
                  <a:pos x="1167" y="0"/>
                </a:cxn>
                <a:cxn ang="0">
                  <a:pos x="1171" y="3"/>
                </a:cxn>
                <a:cxn ang="0">
                  <a:pos x="1171" y="7"/>
                </a:cxn>
                <a:cxn ang="0">
                  <a:pos x="1174" y="13"/>
                </a:cxn>
                <a:cxn ang="0">
                  <a:pos x="1171" y="17"/>
                </a:cxn>
                <a:cxn ang="0">
                  <a:pos x="1171" y="23"/>
                </a:cxn>
                <a:cxn ang="0">
                  <a:pos x="1167" y="30"/>
                </a:cxn>
                <a:cxn ang="0">
                  <a:pos x="1164" y="33"/>
                </a:cxn>
                <a:cxn ang="0">
                  <a:pos x="1164" y="33"/>
                </a:cxn>
                <a:cxn ang="0">
                  <a:pos x="629" y="1087"/>
                </a:cxn>
                <a:cxn ang="0">
                  <a:pos x="626" y="1097"/>
                </a:cxn>
                <a:cxn ang="0">
                  <a:pos x="619" y="1103"/>
                </a:cxn>
                <a:cxn ang="0">
                  <a:pos x="616" y="1110"/>
                </a:cxn>
                <a:cxn ang="0">
                  <a:pos x="609" y="1113"/>
                </a:cxn>
                <a:cxn ang="0">
                  <a:pos x="599" y="1117"/>
                </a:cxn>
                <a:cxn ang="0">
                  <a:pos x="585" y="1117"/>
                </a:cxn>
                <a:cxn ang="0">
                  <a:pos x="575" y="1117"/>
                </a:cxn>
                <a:cxn ang="0">
                  <a:pos x="565" y="1113"/>
                </a:cxn>
                <a:cxn ang="0">
                  <a:pos x="558" y="1110"/>
                </a:cxn>
                <a:cxn ang="0">
                  <a:pos x="555" y="1103"/>
                </a:cxn>
                <a:cxn ang="0">
                  <a:pos x="548" y="1097"/>
                </a:cxn>
                <a:cxn ang="0">
                  <a:pos x="545" y="1087"/>
                </a:cxn>
                <a:cxn ang="0">
                  <a:pos x="10" y="33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4" y="17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37" y="0"/>
                </a:cxn>
              </a:cxnLst>
              <a:rect l="0" t="0" r="r" b="b"/>
              <a:pathLst>
                <a:path w="1174" h="1117">
                  <a:moveTo>
                    <a:pt x="200" y="113"/>
                  </a:moveTo>
                  <a:lnTo>
                    <a:pt x="633" y="970"/>
                  </a:lnTo>
                  <a:lnTo>
                    <a:pt x="1069" y="113"/>
                  </a:lnTo>
                  <a:lnTo>
                    <a:pt x="200" y="113"/>
                  </a:lnTo>
                  <a:close/>
                  <a:moveTo>
                    <a:pt x="37" y="0"/>
                  </a:moveTo>
                  <a:lnTo>
                    <a:pt x="1133" y="0"/>
                  </a:lnTo>
                  <a:lnTo>
                    <a:pt x="1150" y="0"/>
                  </a:lnTo>
                  <a:lnTo>
                    <a:pt x="1161" y="0"/>
                  </a:lnTo>
                  <a:lnTo>
                    <a:pt x="1167" y="0"/>
                  </a:lnTo>
                  <a:lnTo>
                    <a:pt x="1171" y="3"/>
                  </a:lnTo>
                  <a:lnTo>
                    <a:pt x="1171" y="7"/>
                  </a:lnTo>
                  <a:lnTo>
                    <a:pt x="1174" y="13"/>
                  </a:lnTo>
                  <a:lnTo>
                    <a:pt x="1171" y="17"/>
                  </a:lnTo>
                  <a:lnTo>
                    <a:pt x="1171" y="23"/>
                  </a:lnTo>
                  <a:lnTo>
                    <a:pt x="1167" y="30"/>
                  </a:lnTo>
                  <a:lnTo>
                    <a:pt x="1164" y="33"/>
                  </a:lnTo>
                  <a:lnTo>
                    <a:pt x="1164" y="33"/>
                  </a:lnTo>
                  <a:lnTo>
                    <a:pt x="629" y="1087"/>
                  </a:lnTo>
                  <a:lnTo>
                    <a:pt x="626" y="1097"/>
                  </a:lnTo>
                  <a:lnTo>
                    <a:pt x="619" y="1103"/>
                  </a:lnTo>
                  <a:lnTo>
                    <a:pt x="616" y="1110"/>
                  </a:lnTo>
                  <a:lnTo>
                    <a:pt x="609" y="1113"/>
                  </a:lnTo>
                  <a:lnTo>
                    <a:pt x="599" y="1117"/>
                  </a:lnTo>
                  <a:lnTo>
                    <a:pt x="585" y="1117"/>
                  </a:lnTo>
                  <a:lnTo>
                    <a:pt x="575" y="1117"/>
                  </a:lnTo>
                  <a:lnTo>
                    <a:pt x="565" y="1113"/>
                  </a:lnTo>
                  <a:lnTo>
                    <a:pt x="558" y="1110"/>
                  </a:lnTo>
                  <a:lnTo>
                    <a:pt x="555" y="1103"/>
                  </a:lnTo>
                  <a:lnTo>
                    <a:pt x="548" y="1097"/>
                  </a:lnTo>
                  <a:lnTo>
                    <a:pt x="545" y="1087"/>
                  </a:lnTo>
                  <a:lnTo>
                    <a:pt x="10" y="33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9" name="Freeform 69"/>
            <p:cNvSpPr>
              <a:spLocks noEditPoints="1"/>
            </p:cNvSpPr>
            <p:nvPr/>
          </p:nvSpPr>
          <p:spPr bwMode="auto">
            <a:xfrm>
              <a:off x="10868" y="3773"/>
              <a:ext cx="562" cy="503"/>
            </a:xfrm>
            <a:custGeom>
              <a:avLst/>
              <a:gdLst/>
              <a:ahLst/>
              <a:cxnLst>
                <a:cxn ang="0">
                  <a:pos x="281" y="233"/>
                </a:cxn>
                <a:cxn ang="0">
                  <a:pos x="180" y="263"/>
                </a:cxn>
                <a:cxn ang="0">
                  <a:pos x="122" y="306"/>
                </a:cxn>
                <a:cxn ang="0">
                  <a:pos x="98" y="356"/>
                </a:cxn>
                <a:cxn ang="0">
                  <a:pos x="105" y="420"/>
                </a:cxn>
                <a:cxn ang="0">
                  <a:pos x="163" y="466"/>
                </a:cxn>
                <a:cxn ang="0">
                  <a:pos x="230" y="470"/>
                </a:cxn>
                <a:cxn ang="0">
                  <a:pos x="285" y="453"/>
                </a:cxn>
                <a:cxn ang="0">
                  <a:pos x="328" y="410"/>
                </a:cxn>
                <a:cxn ang="0">
                  <a:pos x="349" y="336"/>
                </a:cxn>
                <a:cxn ang="0">
                  <a:pos x="224" y="0"/>
                </a:cxn>
                <a:cxn ang="0">
                  <a:pos x="339" y="23"/>
                </a:cxn>
                <a:cxn ang="0">
                  <a:pos x="416" y="86"/>
                </a:cxn>
                <a:cxn ang="0">
                  <a:pos x="437" y="156"/>
                </a:cxn>
                <a:cxn ang="0">
                  <a:pos x="440" y="390"/>
                </a:cxn>
                <a:cxn ang="0">
                  <a:pos x="440" y="420"/>
                </a:cxn>
                <a:cxn ang="0">
                  <a:pos x="460" y="450"/>
                </a:cxn>
                <a:cxn ang="0">
                  <a:pos x="501" y="450"/>
                </a:cxn>
                <a:cxn ang="0">
                  <a:pos x="518" y="420"/>
                </a:cxn>
                <a:cxn ang="0">
                  <a:pos x="521" y="393"/>
                </a:cxn>
                <a:cxn ang="0">
                  <a:pos x="562" y="333"/>
                </a:cxn>
                <a:cxn ang="0">
                  <a:pos x="555" y="433"/>
                </a:cxn>
                <a:cxn ang="0">
                  <a:pos x="518" y="480"/>
                </a:cxn>
                <a:cxn ang="0">
                  <a:pos x="474" y="496"/>
                </a:cxn>
                <a:cxn ang="0">
                  <a:pos x="450" y="496"/>
                </a:cxn>
                <a:cxn ang="0">
                  <a:pos x="386" y="470"/>
                </a:cxn>
                <a:cxn ang="0">
                  <a:pos x="362" y="413"/>
                </a:cxn>
                <a:cxn ang="0">
                  <a:pos x="318" y="463"/>
                </a:cxn>
                <a:cxn ang="0">
                  <a:pos x="247" y="496"/>
                </a:cxn>
                <a:cxn ang="0">
                  <a:pos x="163" y="500"/>
                </a:cxn>
                <a:cxn ang="0">
                  <a:pos x="85" y="483"/>
                </a:cxn>
                <a:cxn ang="0">
                  <a:pos x="24" y="446"/>
                </a:cxn>
                <a:cxn ang="0">
                  <a:pos x="0" y="383"/>
                </a:cxn>
                <a:cxn ang="0">
                  <a:pos x="17" y="320"/>
                </a:cxn>
                <a:cxn ang="0">
                  <a:pos x="78" y="260"/>
                </a:cxn>
                <a:cxn ang="0">
                  <a:pos x="213" y="213"/>
                </a:cxn>
                <a:cxn ang="0">
                  <a:pos x="349" y="196"/>
                </a:cxn>
                <a:cxn ang="0">
                  <a:pos x="345" y="123"/>
                </a:cxn>
                <a:cxn ang="0">
                  <a:pos x="308" y="63"/>
                </a:cxn>
                <a:cxn ang="0">
                  <a:pos x="251" y="33"/>
                </a:cxn>
                <a:cxn ang="0">
                  <a:pos x="203" y="30"/>
                </a:cxn>
                <a:cxn ang="0">
                  <a:pos x="142" y="43"/>
                </a:cxn>
                <a:cxn ang="0">
                  <a:pos x="122" y="63"/>
                </a:cxn>
                <a:cxn ang="0">
                  <a:pos x="139" y="80"/>
                </a:cxn>
                <a:cxn ang="0">
                  <a:pos x="146" y="100"/>
                </a:cxn>
                <a:cxn ang="0">
                  <a:pos x="142" y="123"/>
                </a:cxn>
                <a:cxn ang="0">
                  <a:pos x="129" y="146"/>
                </a:cxn>
                <a:cxn ang="0">
                  <a:pos x="105" y="160"/>
                </a:cxn>
                <a:cxn ang="0">
                  <a:pos x="65" y="153"/>
                </a:cxn>
                <a:cxn ang="0">
                  <a:pos x="41" y="106"/>
                </a:cxn>
                <a:cxn ang="0">
                  <a:pos x="75" y="40"/>
                </a:cxn>
                <a:cxn ang="0">
                  <a:pos x="163" y="3"/>
                </a:cxn>
              </a:cxnLst>
              <a:rect l="0" t="0" r="r" b="b"/>
              <a:pathLst>
                <a:path w="562" h="503">
                  <a:moveTo>
                    <a:pt x="349" y="226"/>
                  </a:moveTo>
                  <a:lnTo>
                    <a:pt x="281" y="233"/>
                  </a:lnTo>
                  <a:lnTo>
                    <a:pt x="224" y="246"/>
                  </a:lnTo>
                  <a:lnTo>
                    <a:pt x="180" y="263"/>
                  </a:lnTo>
                  <a:lnTo>
                    <a:pt x="146" y="283"/>
                  </a:lnTo>
                  <a:lnTo>
                    <a:pt x="122" y="306"/>
                  </a:lnTo>
                  <a:lnTo>
                    <a:pt x="105" y="333"/>
                  </a:lnTo>
                  <a:lnTo>
                    <a:pt x="98" y="356"/>
                  </a:lnTo>
                  <a:lnTo>
                    <a:pt x="95" y="383"/>
                  </a:lnTo>
                  <a:lnTo>
                    <a:pt x="105" y="420"/>
                  </a:lnTo>
                  <a:lnTo>
                    <a:pt x="129" y="446"/>
                  </a:lnTo>
                  <a:lnTo>
                    <a:pt x="163" y="466"/>
                  </a:lnTo>
                  <a:lnTo>
                    <a:pt x="203" y="473"/>
                  </a:lnTo>
                  <a:lnTo>
                    <a:pt x="230" y="470"/>
                  </a:lnTo>
                  <a:lnTo>
                    <a:pt x="257" y="463"/>
                  </a:lnTo>
                  <a:lnTo>
                    <a:pt x="285" y="453"/>
                  </a:lnTo>
                  <a:lnTo>
                    <a:pt x="308" y="436"/>
                  </a:lnTo>
                  <a:lnTo>
                    <a:pt x="328" y="410"/>
                  </a:lnTo>
                  <a:lnTo>
                    <a:pt x="345" y="380"/>
                  </a:lnTo>
                  <a:lnTo>
                    <a:pt x="349" y="336"/>
                  </a:lnTo>
                  <a:lnTo>
                    <a:pt x="349" y="226"/>
                  </a:lnTo>
                  <a:close/>
                  <a:moveTo>
                    <a:pt x="224" y="0"/>
                  </a:moveTo>
                  <a:lnTo>
                    <a:pt x="285" y="6"/>
                  </a:lnTo>
                  <a:lnTo>
                    <a:pt x="339" y="23"/>
                  </a:lnTo>
                  <a:lnTo>
                    <a:pt x="386" y="56"/>
                  </a:lnTo>
                  <a:lnTo>
                    <a:pt x="416" y="86"/>
                  </a:lnTo>
                  <a:lnTo>
                    <a:pt x="433" y="120"/>
                  </a:lnTo>
                  <a:lnTo>
                    <a:pt x="437" y="156"/>
                  </a:lnTo>
                  <a:lnTo>
                    <a:pt x="440" y="196"/>
                  </a:lnTo>
                  <a:lnTo>
                    <a:pt x="440" y="390"/>
                  </a:lnTo>
                  <a:lnTo>
                    <a:pt x="440" y="403"/>
                  </a:lnTo>
                  <a:lnTo>
                    <a:pt x="440" y="420"/>
                  </a:lnTo>
                  <a:lnTo>
                    <a:pt x="447" y="436"/>
                  </a:lnTo>
                  <a:lnTo>
                    <a:pt x="460" y="450"/>
                  </a:lnTo>
                  <a:lnTo>
                    <a:pt x="481" y="456"/>
                  </a:lnTo>
                  <a:lnTo>
                    <a:pt x="501" y="450"/>
                  </a:lnTo>
                  <a:lnTo>
                    <a:pt x="511" y="436"/>
                  </a:lnTo>
                  <a:lnTo>
                    <a:pt x="518" y="420"/>
                  </a:lnTo>
                  <a:lnTo>
                    <a:pt x="521" y="403"/>
                  </a:lnTo>
                  <a:lnTo>
                    <a:pt x="521" y="393"/>
                  </a:lnTo>
                  <a:lnTo>
                    <a:pt x="521" y="333"/>
                  </a:lnTo>
                  <a:lnTo>
                    <a:pt x="562" y="333"/>
                  </a:lnTo>
                  <a:lnTo>
                    <a:pt x="562" y="393"/>
                  </a:lnTo>
                  <a:lnTo>
                    <a:pt x="555" y="433"/>
                  </a:lnTo>
                  <a:lnTo>
                    <a:pt x="538" y="460"/>
                  </a:lnTo>
                  <a:lnTo>
                    <a:pt x="518" y="480"/>
                  </a:lnTo>
                  <a:lnTo>
                    <a:pt x="494" y="490"/>
                  </a:lnTo>
                  <a:lnTo>
                    <a:pt x="474" y="496"/>
                  </a:lnTo>
                  <a:lnTo>
                    <a:pt x="457" y="496"/>
                  </a:lnTo>
                  <a:lnTo>
                    <a:pt x="450" y="496"/>
                  </a:lnTo>
                  <a:lnTo>
                    <a:pt x="413" y="490"/>
                  </a:lnTo>
                  <a:lnTo>
                    <a:pt x="386" y="470"/>
                  </a:lnTo>
                  <a:lnTo>
                    <a:pt x="369" y="443"/>
                  </a:lnTo>
                  <a:lnTo>
                    <a:pt x="362" y="413"/>
                  </a:lnTo>
                  <a:lnTo>
                    <a:pt x="345" y="436"/>
                  </a:lnTo>
                  <a:lnTo>
                    <a:pt x="318" y="463"/>
                  </a:lnTo>
                  <a:lnTo>
                    <a:pt x="288" y="483"/>
                  </a:lnTo>
                  <a:lnTo>
                    <a:pt x="247" y="496"/>
                  </a:lnTo>
                  <a:lnTo>
                    <a:pt x="197" y="503"/>
                  </a:lnTo>
                  <a:lnTo>
                    <a:pt x="163" y="500"/>
                  </a:lnTo>
                  <a:lnTo>
                    <a:pt x="122" y="496"/>
                  </a:lnTo>
                  <a:lnTo>
                    <a:pt x="85" y="483"/>
                  </a:lnTo>
                  <a:lnTo>
                    <a:pt x="54" y="470"/>
                  </a:lnTo>
                  <a:lnTo>
                    <a:pt x="24" y="446"/>
                  </a:lnTo>
                  <a:lnTo>
                    <a:pt x="7" y="420"/>
                  </a:lnTo>
                  <a:lnTo>
                    <a:pt x="0" y="383"/>
                  </a:lnTo>
                  <a:lnTo>
                    <a:pt x="4" y="350"/>
                  </a:lnTo>
                  <a:lnTo>
                    <a:pt x="17" y="320"/>
                  </a:lnTo>
                  <a:lnTo>
                    <a:pt x="41" y="286"/>
                  </a:lnTo>
                  <a:lnTo>
                    <a:pt x="78" y="260"/>
                  </a:lnTo>
                  <a:lnTo>
                    <a:pt x="132" y="236"/>
                  </a:lnTo>
                  <a:lnTo>
                    <a:pt x="213" y="213"/>
                  </a:lnTo>
                  <a:lnTo>
                    <a:pt x="285" y="203"/>
                  </a:lnTo>
                  <a:lnTo>
                    <a:pt x="349" y="196"/>
                  </a:lnTo>
                  <a:lnTo>
                    <a:pt x="349" y="163"/>
                  </a:lnTo>
                  <a:lnTo>
                    <a:pt x="345" y="123"/>
                  </a:lnTo>
                  <a:lnTo>
                    <a:pt x="328" y="90"/>
                  </a:lnTo>
                  <a:lnTo>
                    <a:pt x="308" y="63"/>
                  </a:lnTo>
                  <a:lnTo>
                    <a:pt x="281" y="46"/>
                  </a:lnTo>
                  <a:lnTo>
                    <a:pt x="251" y="33"/>
                  </a:lnTo>
                  <a:lnTo>
                    <a:pt x="220" y="30"/>
                  </a:lnTo>
                  <a:lnTo>
                    <a:pt x="203" y="30"/>
                  </a:lnTo>
                  <a:lnTo>
                    <a:pt x="176" y="33"/>
                  </a:lnTo>
                  <a:lnTo>
                    <a:pt x="142" y="43"/>
                  </a:lnTo>
                  <a:lnTo>
                    <a:pt x="109" y="56"/>
                  </a:lnTo>
                  <a:lnTo>
                    <a:pt x="122" y="63"/>
                  </a:lnTo>
                  <a:lnTo>
                    <a:pt x="132" y="70"/>
                  </a:lnTo>
                  <a:lnTo>
                    <a:pt x="139" y="80"/>
                  </a:lnTo>
                  <a:lnTo>
                    <a:pt x="142" y="90"/>
                  </a:lnTo>
                  <a:lnTo>
                    <a:pt x="146" y="100"/>
                  </a:lnTo>
                  <a:lnTo>
                    <a:pt x="146" y="110"/>
                  </a:lnTo>
                  <a:lnTo>
                    <a:pt x="142" y="123"/>
                  </a:lnTo>
                  <a:lnTo>
                    <a:pt x="139" y="136"/>
                  </a:lnTo>
                  <a:lnTo>
                    <a:pt x="129" y="146"/>
                  </a:lnTo>
                  <a:lnTo>
                    <a:pt x="119" y="153"/>
                  </a:lnTo>
                  <a:lnTo>
                    <a:pt x="105" y="160"/>
                  </a:lnTo>
                  <a:lnTo>
                    <a:pt x="92" y="160"/>
                  </a:lnTo>
                  <a:lnTo>
                    <a:pt x="65" y="153"/>
                  </a:lnTo>
                  <a:lnTo>
                    <a:pt x="48" y="136"/>
                  </a:lnTo>
                  <a:lnTo>
                    <a:pt x="41" y="106"/>
                  </a:lnTo>
                  <a:lnTo>
                    <a:pt x="48" y="70"/>
                  </a:lnTo>
                  <a:lnTo>
                    <a:pt x="75" y="40"/>
                  </a:lnTo>
                  <a:lnTo>
                    <a:pt x="112" y="16"/>
                  </a:lnTo>
                  <a:lnTo>
                    <a:pt x="163" y="3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0" name="Freeform 70"/>
            <p:cNvSpPr>
              <a:spLocks noEditPoints="1"/>
            </p:cNvSpPr>
            <p:nvPr/>
          </p:nvSpPr>
          <p:spPr bwMode="auto">
            <a:xfrm>
              <a:off x="11491" y="3499"/>
              <a:ext cx="602" cy="777"/>
            </a:xfrm>
            <a:custGeom>
              <a:avLst/>
              <a:gdLst/>
              <a:ahLst/>
              <a:cxnLst>
                <a:cxn ang="0">
                  <a:pos x="331" y="310"/>
                </a:cxn>
                <a:cxn ang="0">
                  <a:pos x="284" y="317"/>
                </a:cxn>
                <a:cxn ang="0">
                  <a:pos x="240" y="334"/>
                </a:cxn>
                <a:cxn ang="0">
                  <a:pos x="203" y="360"/>
                </a:cxn>
                <a:cxn ang="0">
                  <a:pos x="172" y="397"/>
                </a:cxn>
                <a:cxn ang="0">
                  <a:pos x="172" y="397"/>
                </a:cxn>
                <a:cxn ang="0">
                  <a:pos x="172" y="654"/>
                </a:cxn>
                <a:cxn ang="0">
                  <a:pos x="182" y="670"/>
                </a:cxn>
                <a:cxn ang="0">
                  <a:pos x="196" y="687"/>
                </a:cxn>
                <a:cxn ang="0">
                  <a:pos x="216" y="710"/>
                </a:cxn>
                <a:cxn ang="0">
                  <a:pos x="247" y="727"/>
                </a:cxn>
                <a:cxn ang="0">
                  <a:pos x="281" y="740"/>
                </a:cxn>
                <a:cxn ang="0">
                  <a:pos x="321" y="747"/>
                </a:cxn>
                <a:cxn ang="0">
                  <a:pos x="352" y="744"/>
                </a:cxn>
                <a:cxn ang="0">
                  <a:pos x="385" y="737"/>
                </a:cxn>
                <a:cxn ang="0">
                  <a:pos x="419" y="717"/>
                </a:cxn>
                <a:cxn ang="0">
                  <a:pos x="453" y="687"/>
                </a:cxn>
                <a:cxn ang="0">
                  <a:pos x="477" y="654"/>
                </a:cxn>
                <a:cxn ang="0">
                  <a:pos x="490" y="614"/>
                </a:cxn>
                <a:cxn ang="0">
                  <a:pos x="497" y="580"/>
                </a:cxn>
                <a:cxn ang="0">
                  <a:pos x="500" y="547"/>
                </a:cxn>
                <a:cxn ang="0">
                  <a:pos x="500" y="527"/>
                </a:cxn>
                <a:cxn ang="0">
                  <a:pos x="497" y="464"/>
                </a:cxn>
                <a:cxn ang="0">
                  <a:pos x="484" y="414"/>
                </a:cxn>
                <a:cxn ang="0">
                  <a:pos x="463" y="377"/>
                </a:cxn>
                <a:cxn ang="0">
                  <a:pos x="443" y="354"/>
                </a:cxn>
                <a:cxn ang="0">
                  <a:pos x="416" y="334"/>
                </a:cxn>
                <a:cxn ang="0">
                  <a:pos x="379" y="317"/>
                </a:cxn>
                <a:cxn ang="0">
                  <a:pos x="331" y="310"/>
                </a:cxn>
                <a:cxn ang="0">
                  <a:pos x="169" y="0"/>
                </a:cxn>
                <a:cxn ang="0">
                  <a:pos x="169" y="0"/>
                </a:cxn>
                <a:cxn ang="0">
                  <a:pos x="169" y="347"/>
                </a:cxn>
                <a:cxn ang="0">
                  <a:pos x="216" y="310"/>
                </a:cxn>
                <a:cxn ang="0">
                  <a:pos x="274" y="287"/>
                </a:cxn>
                <a:cxn ang="0">
                  <a:pos x="341" y="280"/>
                </a:cxn>
                <a:cxn ang="0">
                  <a:pos x="409" y="290"/>
                </a:cxn>
                <a:cxn ang="0">
                  <a:pos x="473" y="314"/>
                </a:cxn>
                <a:cxn ang="0">
                  <a:pos x="528" y="354"/>
                </a:cxn>
                <a:cxn ang="0">
                  <a:pos x="565" y="404"/>
                </a:cxn>
                <a:cxn ang="0">
                  <a:pos x="592" y="464"/>
                </a:cxn>
                <a:cxn ang="0">
                  <a:pos x="602" y="527"/>
                </a:cxn>
                <a:cxn ang="0">
                  <a:pos x="592" y="594"/>
                </a:cxn>
                <a:cxn ang="0">
                  <a:pos x="565" y="654"/>
                </a:cxn>
                <a:cxn ang="0">
                  <a:pos x="521" y="704"/>
                </a:cxn>
                <a:cxn ang="0">
                  <a:pos x="463" y="744"/>
                </a:cxn>
                <a:cxn ang="0">
                  <a:pos x="399" y="767"/>
                </a:cxn>
                <a:cxn ang="0">
                  <a:pos x="328" y="777"/>
                </a:cxn>
                <a:cxn ang="0">
                  <a:pos x="284" y="774"/>
                </a:cxn>
                <a:cxn ang="0">
                  <a:pos x="240" y="757"/>
                </a:cxn>
                <a:cxn ang="0">
                  <a:pos x="199" y="734"/>
                </a:cxn>
                <a:cxn ang="0">
                  <a:pos x="162" y="700"/>
                </a:cxn>
                <a:cxn ang="0">
                  <a:pos x="122" y="767"/>
                </a:cxn>
                <a:cxn ang="0">
                  <a:pos x="84" y="767"/>
                </a:cxn>
                <a:cxn ang="0">
                  <a:pos x="84" y="117"/>
                </a:cxn>
                <a:cxn ang="0">
                  <a:pos x="84" y="87"/>
                </a:cxn>
                <a:cxn ang="0">
                  <a:pos x="78" y="70"/>
                </a:cxn>
                <a:cxn ang="0">
                  <a:pos x="64" y="60"/>
                </a:cxn>
                <a:cxn ang="0">
                  <a:pos x="40" y="54"/>
                </a:cxn>
                <a:cxn ang="0">
                  <a:pos x="0" y="50"/>
                </a:cxn>
                <a:cxn ang="0">
                  <a:pos x="0" y="14"/>
                </a:cxn>
                <a:cxn ang="0">
                  <a:pos x="169" y="0"/>
                </a:cxn>
              </a:cxnLst>
              <a:rect l="0" t="0" r="r" b="b"/>
              <a:pathLst>
                <a:path w="602" h="777">
                  <a:moveTo>
                    <a:pt x="331" y="310"/>
                  </a:moveTo>
                  <a:lnTo>
                    <a:pt x="284" y="317"/>
                  </a:lnTo>
                  <a:lnTo>
                    <a:pt x="240" y="334"/>
                  </a:lnTo>
                  <a:lnTo>
                    <a:pt x="203" y="360"/>
                  </a:lnTo>
                  <a:lnTo>
                    <a:pt x="172" y="397"/>
                  </a:lnTo>
                  <a:lnTo>
                    <a:pt x="172" y="397"/>
                  </a:lnTo>
                  <a:lnTo>
                    <a:pt x="172" y="654"/>
                  </a:lnTo>
                  <a:lnTo>
                    <a:pt x="182" y="670"/>
                  </a:lnTo>
                  <a:lnTo>
                    <a:pt x="196" y="687"/>
                  </a:lnTo>
                  <a:lnTo>
                    <a:pt x="216" y="710"/>
                  </a:lnTo>
                  <a:lnTo>
                    <a:pt x="247" y="727"/>
                  </a:lnTo>
                  <a:lnTo>
                    <a:pt x="281" y="740"/>
                  </a:lnTo>
                  <a:lnTo>
                    <a:pt x="321" y="747"/>
                  </a:lnTo>
                  <a:lnTo>
                    <a:pt x="352" y="744"/>
                  </a:lnTo>
                  <a:lnTo>
                    <a:pt x="385" y="737"/>
                  </a:lnTo>
                  <a:lnTo>
                    <a:pt x="419" y="717"/>
                  </a:lnTo>
                  <a:lnTo>
                    <a:pt x="453" y="687"/>
                  </a:lnTo>
                  <a:lnTo>
                    <a:pt x="477" y="654"/>
                  </a:lnTo>
                  <a:lnTo>
                    <a:pt x="490" y="614"/>
                  </a:lnTo>
                  <a:lnTo>
                    <a:pt x="497" y="580"/>
                  </a:lnTo>
                  <a:lnTo>
                    <a:pt x="500" y="547"/>
                  </a:lnTo>
                  <a:lnTo>
                    <a:pt x="500" y="527"/>
                  </a:lnTo>
                  <a:lnTo>
                    <a:pt x="497" y="464"/>
                  </a:lnTo>
                  <a:lnTo>
                    <a:pt x="484" y="414"/>
                  </a:lnTo>
                  <a:lnTo>
                    <a:pt x="463" y="377"/>
                  </a:lnTo>
                  <a:lnTo>
                    <a:pt x="443" y="354"/>
                  </a:lnTo>
                  <a:lnTo>
                    <a:pt x="416" y="334"/>
                  </a:lnTo>
                  <a:lnTo>
                    <a:pt x="379" y="317"/>
                  </a:lnTo>
                  <a:lnTo>
                    <a:pt x="331" y="310"/>
                  </a:lnTo>
                  <a:close/>
                  <a:moveTo>
                    <a:pt x="169" y="0"/>
                  </a:moveTo>
                  <a:lnTo>
                    <a:pt x="169" y="0"/>
                  </a:lnTo>
                  <a:lnTo>
                    <a:pt x="169" y="347"/>
                  </a:lnTo>
                  <a:lnTo>
                    <a:pt x="216" y="310"/>
                  </a:lnTo>
                  <a:lnTo>
                    <a:pt x="274" y="287"/>
                  </a:lnTo>
                  <a:lnTo>
                    <a:pt x="341" y="280"/>
                  </a:lnTo>
                  <a:lnTo>
                    <a:pt x="409" y="290"/>
                  </a:lnTo>
                  <a:lnTo>
                    <a:pt x="473" y="314"/>
                  </a:lnTo>
                  <a:lnTo>
                    <a:pt x="528" y="354"/>
                  </a:lnTo>
                  <a:lnTo>
                    <a:pt x="565" y="404"/>
                  </a:lnTo>
                  <a:lnTo>
                    <a:pt x="592" y="464"/>
                  </a:lnTo>
                  <a:lnTo>
                    <a:pt x="602" y="527"/>
                  </a:lnTo>
                  <a:lnTo>
                    <a:pt x="592" y="594"/>
                  </a:lnTo>
                  <a:lnTo>
                    <a:pt x="565" y="654"/>
                  </a:lnTo>
                  <a:lnTo>
                    <a:pt x="521" y="704"/>
                  </a:lnTo>
                  <a:lnTo>
                    <a:pt x="463" y="744"/>
                  </a:lnTo>
                  <a:lnTo>
                    <a:pt x="399" y="767"/>
                  </a:lnTo>
                  <a:lnTo>
                    <a:pt x="328" y="777"/>
                  </a:lnTo>
                  <a:lnTo>
                    <a:pt x="284" y="774"/>
                  </a:lnTo>
                  <a:lnTo>
                    <a:pt x="240" y="757"/>
                  </a:lnTo>
                  <a:lnTo>
                    <a:pt x="199" y="734"/>
                  </a:lnTo>
                  <a:lnTo>
                    <a:pt x="162" y="700"/>
                  </a:lnTo>
                  <a:lnTo>
                    <a:pt x="122" y="767"/>
                  </a:lnTo>
                  <a:lnTo>
                    <a:pt x="84" y="767"/>
                  </a:lnTo>
                  <a:lnTo>
                    <a:pt x="84" y="117"/>
                  </a:lnTo>
                  <a:lnTo>
                    <a:pt x="84" y="87"/>
                  </a:lnTo>
                  <a:lnTo>
                    <a:pt x="78" y="70"/>
                  </a:lnTo>
                  <a:lnTo>
                    <a:pt x="64" y="60"/>
                  </a:lnTo>
                  <a:lnTo>
                    <a:pt x="40" y="54"/>
                  </a:lnTo>
                  <a:lnTo>
                    <a:pt x="0" y="50"/>
                  </a:lnTo>
                  <a:lnTo>
                    <a:pt x="0" y="1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267200" y="990600"/>
            <a:ext cx="3227692" cy="571500"/>
            <a:chOff x="1164" y="576"/>
            <a:chExt cx="9556" cy="1692"/>
          </a:xfrm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1164" y="1078"/>
              <a:ext cx="730" cy="735"/>
            </a:xfrm>
            <a:custGeom>
              <a:avLst/>
              <a:gdLst/>
              <a:ahLst/>
              <a:cxnLst>
                <a:cxn ang="0">
                  <a:pos x="346" y="42"/>
                </a:cxn>
                <a:cxn ang="0">
                  <a:pos x="267" y="96"/>
                </a:cxn>
                <a:cxn ang="0">
                  <a:pos x="200" y="191"/>
                </a:cxn>
                <a:cxn ang="0">
                  <a:pos x="168" y="280"/>
                </a:cxn>
                <a:cxn ang="0">
                  <a:pos x="136" y="396"/>
                </a:cxn>
                <a:cxn ang="0">
                  <a:pos x="116" y="506"/>
                </a:cxn>
                <a:cxn ang="0">
                  <a:pos x="116" y="575"/>
                </a:cxn>
                <a:cxn ang="0">
                  <a:pos x="131" y="634"/>
                </a:cxn>
                <a:cxn ang="0">
                  <a:pos x="160" y="682"/>
                </a:cxn>
                <a:cxn ang="0">
                  <a:pos x="215" y="700"/>
                </a:cxn>
                <a:cxn ang="0">
                  <a:pos x="276" y="685"/>
                </a:cxn>
                <a:cxn ang="0">
                  <a:pos x="352" y="631"/>
                </a:cxn>
                <a:cxn ang="0">
                  <a:pos x="410" y="569"/>
                </a:cxn>
                <a:cxn ang="0">
                  <a:pos x="421" y="542"/>
                </a:cxn>
                <a:cxn ang="0">
                  <a:pos x="506" y="209"/>
                </a:cxn>
                <a:cxn ang="0">
                  <a:pos x="512" y="179"/>
                </a:cxn>
                <a:cxn ang="0">
                  <a:pos x="506" y="152"/>
                </a:cxn>
                <a:cxn ang="0">
                  <a:pos x="488" y="105"/>
                </a:cxn>
                <a:cxn ang="0">
                  <a:pos x="451" y="57"/>
                </a:cxn>
                <a:cxn ang="0">
                  <a:pos x="387" y="36"/>
                </a:cxn>
                <a:cxn ang="0">
                  <a:pos x="424" y="6"/>
                </a:cxn>
                <a:cxn ang="0">
                  <a:pos x="488" y="42"/>
                </a:cxn>
                <a:cxn ang="0">
                  <a:pos x="532" y="105"/>
                </a:cxn>
                <a:cxn ang="0">
                  <a:pos x="552" y="57"/>
                </a:cxn>
                <a:cxn ang="0">
                  <a:pos x="596" y="33"/>
                </a:cxn>
                <a:cxn ang="0">
                  <a:pos x="637" y="54"/>
                </a:cxn>
                <a:cxn ang="0">
                  <a:pos x="645" y="81"/>
                </a:cxn>
                <a:cxn ang="0">
                  <a:pos x="640" y="105"/>
                </a:cxn>
                <a:cxn ang="0">
                  <a:pos x="576" y="357"/>
                </a:cxn>
                <a:cxn ang="0">
                  <a:pos x="561" y="417"/>
                </a:cxn>
                <a:cxn ang="0">
                  <a:pos x="549" y="470"/>
                </a:cxn>
                <a:cxn ang="0">
                  <a:pos x="529" y="542"/>
                </a:cxn>
                <a:cxn ang="0">
                  <a:pos x="520" y="590"/>
                </a:cxn>
                <a:cxn ang="0">
                  <a:pos x="520" y="625"/>
                </a:cxn>
                <a:cxn ang="0">
                  <a:pos x="523" y="667"/>
                </a:cxn>
                <a:cxn ang="0">
                  <a:pos x="547" y="697"/>
                </a:cxn>
                <a:cxn ang="0">
                  <a:pos x="596" y="694"/>
                </a:cxn>
                <a:cxn ang="0">
                  <a:pos x="643" y="640"/>
                </a:cxn>
                <a:cxn ang="0">
                  <a:pos x="675" y="551"/>
                </a:cxn>
                <a:cxn ang="0">
                  <a:pos x="692" y="488"/>
                </a:cxn>
                <a:cxn ang="0">
                  <a:pos x="698" y="473"/>
                </a:cxn>
                <a:cxn ang="0">
                  <a:pos x="709" y="470"/>
                </a:cxn>
                <a:cxn ang="0">
                  <a:pos x="715" y="470"/>
                </a:cxn>
                <a:cxn ang="0">
                  <a:pos x="724" y="476"/>
                </a:cxn>
                <a:cxn ang="0">
                  <a:pos x="730" y="485"/>
                </a:cxn>
                <a:cxn ang="0">
                  <a:pos x="724" y="515"/>
                </a:cxn>
                <a:cxn ang="0">
                  <a:pos x="707" y="581"/>
                </a:cxn>
                <a:cxn ang="0">
                  <a:pos x="680" y="646"/>
                </a:cxn>
                <a:cxn ang="0">
                  <a:pos x="634" y="711"/>
                </a:cxn>
                <a:cxn ang="0">
                  <a:pos x="564" y="735"/>
                </a:cxn>
                <a:cxn ang="0">
                  <a:pos x="483" y="714"/>
                </a:cxn>
                <a:cxn ang="0">
                  <a:pos x="430" y="652"/>
                </a:cxn>
                <a:cxn ang="0">
                  <a:pos x="372" y="664"/>
                </a:cxn>
                <a:cxn ang="0">
                  <a:pos x="293" y="717"/>
                </a:cxn>
                <a:cxn ang="0">
                  <a:pos x="232" y="735"/>
                </a:cxn>
                <a:cxn ang="0">
                  <a:pos x="160" y="729"/>
                </a:cxn>
                <a:cxn ang="0">
                  <a:pos x="75" y="682"/>
                </a:cxn>
                <a:cxn ang="0">
                  <a:pos x="20" y="595"/>
                </a:cxn>
                <a:cxn ang="0">
                  <a:pos x="0" y="476"/>
                </a:cxn>
                <a:cxn ang="0">
                  <a:pos x="32" y="301"/>
                </a:cxn>
                <a:cxn ang="0">
                  <a:pos x="122" y="149"/>
                </a:cxn>
                <a:cxn ang="0">
                  <a:pos x="244" y="42"/>
                </a:cxn>
                <a:cxn ang="0">
                  <a:pos x="384" y="0"/>
                </a:cxn>
              </a:cxnLst>
              <a:rect l="0" t="0" r="r" b="b"/>
              <a:pathLst>
                <a:path w="730" h="735">
                  <a:moveTo>
                    <a:pt x="387" y="36"/>
                  </a:moveTo>
                  <a:lnTo>
                    <a:pt x="346" y="42"/>
                  </a:lnTo>
                  <a:lnTo>
                    <a:pt x="308" y="63"/>
                  </a:lnTo>
                  <a:lnTo>
                    <a:pt x="267" y="96"/>
                  </a:lnTo>
                  <a:lnTo>
                    <a:pt x="232" y="140"/>
                  </a:lnTo>
                  <a:lnTo>
                    <a:pt x="200" y="191"/>
                  </a:lnTo>
                  <a:lnTo>
                    <a:pt x="186" y="230"/>
                  </a:lnTo>
                  <a:lnTo>
                    <a:pt x="168" y="280"/>
                  </a:lnTo>
                  <a:lnTo>
                    <a:pt x="151" y="337"/>
                  </a:lnTo>
                  <a:lnTo>
                    <a:pt x="136" y="396"/>
                  </a:lnTo>
                  <a:lnTo>
                    <a:pt x="125" y="453"/>
                  </a:lnTo>
                  <a:lnTo>
                    <a:pt x="116" y="506"/>
                  </a:lnTo>
                  <a:lnTo>
                    <a:pt x="113" y="548"/>
                  </a:lnTo>
                  <a:lnTo>
                    <a:pt x="116" y="575"/>
                  </a:lnTo>
                  <a:lnTo>
                    <a:pt x="122" y="604"/>
                  </a:lnTo>
                  <a:lnTo>
                    <a:pt x="131" y="634"/>
                  </a:lnTo>
                  <a:lnTo>
                    <a:pt x="142" y="661"/>
                  </a:lnTo>
                  <a:lnTo>
                    <a:pt x="160" y="682"/>
                  </a:lnTo>
                  <a:lnTo>
                    <a:pt x="183" y="697"/>
                  </a:lnTo>
                  <a:lnTo>
                    <a:pt x="215" y="700"/>
                  </a:lnTo>
                  <a:lnTo>
                    <a:pt x="244" y="697"/>
                  </a:lnTo>
                  <a:lnTo>
                    <a:pt x="276" y="685"/>
                  </a:lnTo>
                  <a:lnTo>
                    <a:pt x="314" y="664"/>
                  </a:lnTo>
                  <a:lnTo>
                    <a:pt x="352" y="631"/>
                  </a:lnTo>
                  <a:lnTo>
                    <a:pt x="395" y="587"/>
                  </a:lnTo>
                  <a:lnTo>
                    <a:pt x="410" y="569"/>
                  </a:lnTo>
                  <a:lnTo>
                    <a:pt x="416" y="557"/>
                  </a:lnTo>
                  <a:lnTo>
                    <a:pt x="421" y="542"/>
                  </a:lnTo>
                  <a:lnTo>
                    <a:pt x="427" y="524"/>
                  </a:lnTo>
                  <a:lnTo>
                    <a:pt x="506" y="209"/>
                  </a:lnTo>
                  <a:lnTo>
                    <a:pt x="509" y="194"/>
                  </a:lnTo>
                  <a:lnTo>
                    <a:pt x="512" y="179"/>
                  </a:lnTo>
                  <a:lnTo>
                    <a:pt x="512" y="170"/>
                  </a:lnTo>
                  <a:lnTo>
                    <a:pt x="506" y="152"/>
                  </a:lnTo>
                  <a:lnTo>
                    <a:pt x="500" y="128"/>
                  </a:lnTo>
                  <a:lnTo>
                    <a:pt x="488" y="105"/>
                  </a:lnTo>
                  <a:lnTo>
                    <a:pt x="471" y="78"/>
                  </a:lnTo>
                  <a:lnTo>
                    <a:pt x="451" y="57"/>
                  </a:lnTo>
                  <a:lnTo>
                    <a:pt x="421" y="42"/>
                  </a:lnTo>
                  <a:lnTo>
                    <a:pt x="387" y="36"/>
                  </a:lnTo>
                  <a:close/>
                  <a:moveTo>
                    <a:pt x="384" y="0"/>
                  </a:moveTo>
                  <a:lnTo>
                    <a:pt x="424" y="6"/>
                  </a:lnTo>
                  <a:lnTo>
                    <a:pt x="459" y="18"/>
                  </a:lnTo>
                  <a:lnTo>
                    <a:pt x="488" y="42"/>
                  </a:lnTo>
                  <a:lnTo>
                    <a:pt x="512" y="72"/>
                  </a:lnTo>
                  <a:lnTo>
                    <a:pt x="532" y="105"/>
                  </a:lnTo>
                  <a:lnTo>
                    <a:pt x="538" y="78"/>
                  </a:lnTo>
                  <a:lnTo>
                    <a:pt x="552" y="57"/>
                  </a:lnTo>
                  <a:lnTo>
                    <a:pt x="570" y="39"/>
                  </a:lnTo>
                  <a:lnTo>
                    <a:pt x="596" y="33"/>
                  </a:lnTo>
                  <a:lnTo>
                    <a:pt x="622" y="39"/>
                  </a:lnTo>
                  <a:lnTo>
                    <a:pt x="637" y="54"/>
                  </a:lnTo>
                  <a:lnTo>
                    <a:pt x="645" y="78"/>
                  </a:lnTo>
                  <a:lnTo>
                    <a:pt x="645" y="81"/>
                  </a:lnTo>
                  <a:lnTo>
                    <a:pt x="643" y="90"/>
                  </a:lnTo>
                  <a:lnTo>
                    <a:pt x="640" y="105"/>
                  </a:lnTo>
                  <a:lnTo>
                    <a:pt x="631" y="131"/>
                  </a:lnTo>
                  <a:lnTo>
                    <a:pt x="576" y="357"/>
                  </a:lnTo>
                  <a:lnTo>
                    <a:pt x="567" y="390"/>
                  </a:lnTo>
                  <a:lnTo>
                    <a:pt x="561" y="417"/>
                  </a:lnTo>
                  <a:lnTo>
                    <a:pt x="555" y="444"/>
                  </a:lnTo>
                  <a:lnTo>
                    <a:pt x="549" y="470"/>
                  </a:lnTo>
                  <a:lnTo>
                    <a:pt x="538" y="506"/>
                  </a:lnTo>
                  <a:lnTo>
                    <a:pt x="529" y="542"/>
                  </a:lnTo>
                  <a:lnTo>
                    <a:pt x="523" y="569"/>
                  </a:lnTo>
                  <a:lnTo>
                    <a:pt x="520" y="590"/>
                  </a:lnTo>
                  <a:lnTo>
                    <a:pt x="520" y="607"/>
                  </a:lnTo>
                  <a:lnTo>
                    <a:pt x="520" y="625"/>
                  </a:lnTo>
                  <a:lnTo>
                    <a:pt x="520" y="646"/>
                  </a:lnTo>
                  <a:lnTo>
                    <a:pt x="523" y="667"/>
                  </a:lnTo>
                  <a:lnTo>
                    <a:pt x="532" y="685"/>
                  </a:lnTo>
                  <a:lnTo>
                    <a:pt x="547" y="697"/>
                  </a:lnTo>
                  <a:lnTo>
                    <a:pt x="567" y="700"/>
                  </a:lnTo>
                  <a:lnTo>
                    <a:pt x="596" y="694"/>
                  </a:lnTo>
                  <a:lnTo>
                    <a:pt x="622" y="673"/>
                  </a:lnTo>
                  <a:lnTo>
                    <a:pt x="643" y="640"/>
                  </a:lnTo>
                  <a:lnTo>
                    <a:pt x="660" y="598"/>
                  </a:lnTo>
                  <a:lnTo>
                    <a:pt x="675" y="551"/>
                  </a:lnTo>
                  <a:lnTo>
                    <a:pt x="689" y="497"/>
                  </a:lnTo>
                  <a:lnTo>
                    <a:pt x="692" y="488"/>
                  </a:lnTo>
                  <a:lnTo>
                    <a:pt x="692" y="479"/>
                  </a:lnTo>
                  <a:lnTo>
                    <a:pt x="698" y="473"/>
                  </a:lnTo>
                  <a:lnTo>
                    <a:pt x="701" y="470"/>
                  </a:lnTo>
                  <a:lnTo>
                    <a:pt x="709" y="470"/>
                  </a:lnTo>
                  <a:lnTo>
                    <a:pt x="712" y="470"/>
                  </a:lnTo>
                  <a:lnTo>
                    <a:pt x="715" y="470"/>
                  </a:lnTo>
                  <a:lnTo>
                    <a:pt x="721" y="473"/>
                  </a:lnTo>
                  <a:lnTo>
                    <a:pt x="724" y="476"/>
                  </a:lnTo>
                  <a:lnTo>
                    <a:pt x="727" y="479"/>
                  </a:lnTo>
                  <a:lnTo>
                    <a:pt x="730" y="485"/>
                  </a:lnTo>
                  <a:lnTo>
                    <a:pt x="727" y="494"/>
                  </a:lnTo>
                  <a:lnTo>
                    <a:pt x="724" y="515"/>
                  </a:lnTo>
                  <a:lnTo>
                    <a:pt x="715" y="545"/>
                  </a:lnTo>
                  <a:lnTo>
                    <a:pt x="707" y="581"/>
                  </a:lnTo>
                  <a:lnTo>
                    <a:pt x="695" y="616"/>
                  </a:lnTo>
                  <a:lnTo>
                    <a:pt x="680" y="646"/>
                  </a:lnTo>
                  <a:lnTo>
                    <a:pt x="660" y="682"/>
                  </a:lnTo>
                  <a:lnTo>
                    <a:pt x="634" y="711"/>
                  </a:lnTo>
                  <a:lnTo>
                    <a:pt x="602" y="729"/>
                  </a:lnTo>
                  <a:lnTo>
                    <a:pt x="564" y="735"/>
                  </a:lnTo>
                  <a:lnTo>
                    <a:pt x="520" y="729"/>
                  </a:lnTo>
                  <a:lnTo>
                    <a:pt x="483" y="714"/>
                  </a:lnTo>
                  <a:lnTo>
                    <a:pt x="453" y="688"/>
                  </a:lnTo>
                  <a:lnTo>
                    <a:pt x="430" y="652"/>
                  </a:lnTo>
                  <a:lnTo>
                    <a:pt x="419" y="613"/>
                  </a:lnTo>
                  <a:lnTo>
                    <a:pt x="372" y="664"/>
                  </a:lnTo>
                  <a:lnTo>
                    <a:pt x="331" y="697"/>
                  </a:lnTo>
                  <a:lnTo>
                    <a:pt x="293" y="717"/>
                  </a:lnTo>
                  <a:lnTo>
                    <a:pt x="259" y="729"/>
                  </a:lnTo>
                  <a:lnTo>
                    <a:pt x="232" y="735"/>
                  </a:lnTo>
                  <a:lnTo>
                    <a:pt x="212" y="735"/>
                  </a:lnTo>
                  <a:lnTo>
                    <a:pt x="160" y="729"/>
                  </a:lnTo>
                  <a:lnTo>
                    <a:pt x="116" y="711"/>
                  </a:lnTo>
                  <a:lnTo>
                    <a:pt x="75" y="682"/>
                  </a:lnTo>
                  <a:lnTo>
                    <a:pt x="43" y="643"/>
                  </a:lnTo>
                  <a:lnTo>
                    <a:pt x="20" y="595"/>
                  </a:lnTo>
                  <a:lnTo>
                    <a:pt x="5" y="539"/>
                  </a:lnTo>
                  <a:lnTo>
                    <a:pt x="0" y="476"/>
                  </a:lnTo>
                  <a:lnTo>
                    <a:pt x="8" y="387"/>
                  </a:lnTo>
                  <a:lnTo>
                    <a:pt x="32" y="301"/>
                  </a:lnTo>
                  <a:lnTo>
                    <a:pt x="72" y="221"/>
                  </a:lnTo>
                  <a:lnTo>
                    <a:pt x="122" y="149"/>
                  </a:lnTo>
                  <a:lnTo>
                    <a:pt x="180" y="87"/>
                  </a:lnTo>
                  <a:lnTo>
                    <a:pt x="244" y="42"/>
                  </a:lnTo>
                  <a:lnTo>
                    <a:pt x="314" y="9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2519" y="921"/>
              <a:ext cx="794" cy="940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777" y="3"/>
                </a:cxn>
                <a:cxn ang="0">
                  <a:pos x="794" y="29"/>
                </a:cxn>
                <a:cxn ang="0">
                  <a:pos x="777" y="59"/>
                </a:cxn>
                <a:cxn ang="0">
                  <a:pos x="739" y="62"/>
                </a:cxn>
                <a:cxn ang="0">
                  <a:pos x="410" y="71"/>
                </a:cxn>
                <a:cxn ang="0">
                  <a:pos x="265" y="125"/>
                </a:cxn>
                <a:cxn ang="0">
                  <a:pos x="152" y="223"/>
                </a:cxn>
                <a:cxn ang="0">
                  <a:pos x="82" y="357"/>
                </a:cxn>
                <a:cxn ang="0">
                  <a:pos x="739" y="437"/>
                </a:cxn>
                <a:cxn ang="0">
                  <a:pos x="777" y="440"/>
                </a:cxn>
                <a:cxn ang="0">
                  <a:pos x="794" y="470"/>
                </a:cxn>
                <a:cxn ang="0">
                  <a:pos x="777" y="500"/>
                </a:cxn>
                <a:cxn ang="0">
                  <a:pos x="739" y="503"/>
                </a:cxn>
                <a:cxn ang="0">
                  <a:pos x="64" y="503"/>
                </a:cxn>
                <a:cxn ang="0">
                  <a:pos x="108" y="651"/>
                </a:cxn>
                <a:cxn ang="0">
                  <a:pos x="201" y="770"/>
                </a:cxn>
                <a:cxn ang="0">
                  <a:pos x="335" y="848"/>
                </a:cxn>
                <a:cxn ang="0">
                  <a:pos x="492" y="874"/>
                </a:cxn>
                <a:cxn ang="0">
                  <a:pos x="760" y="877"/>
                </a:cxn>
                <a:cxn ang="0">
                  <a:pos x="792" y="889"/>
                </a:cxn>
                <a:cxn ang="0">
                  <a:pos x="792" y="928"/>
                </a:cxn>
                <a:cxn ang="0">
                  <a:pos x="760" y="940"/>
                </a:cxn>
                <a:cxn ang="0">
                  <a:pos x="489" y="940"/>
                </a:cxn>
                <a:cxn ang="0">
                  <a:pos x="317" y="910"/>
                </a:cxn>
                <a:cxn ang="0">
                  <a:pos x="172" y="830"/>
                </a:cxn>
                <a:cxn ang="0">
                  <a:pos x="67" y="708"/>
                </a:cxn>
                <a:cxn ang="0">
                  <a:pos x="9" y="553"/>
                </a:cxn>
                <a:cxn ang="0">
                  <a:pos x="9" y="384"/>
                </a:cxn>
                <a:cxn ang="0">
                  <a:pos x="67" y="232"/>
                </a:cxn>
                <a:cxn ang="0">
                  <a:pos x="172" y="110"/>
                </a:cxn>
                <a:cxn ang="0">
                  <a:pos x="317" y="27"/>
                </a:cxn>
                <a:cxn ang="0">
                  <a:pos x="489" y="0"/>
                </a:cxn>
              </a:cxnLst>
              <a:rect l="0" t="0" r="r" b="b"/>
              <a:pathLst>
                <a:path w="794" h="940">
                  <a:moveTo>
                    <a:pt x="489" y="0"/>
                  </a:moveTo>
                  <a:lnTo>
                    <a:pt x="739" y="0"/>
                  </a:lnTo>
                  <a:lnTo>
                    <a:pt x="760" y="0"/>
                  </a:lnTo>
                  <a:lnTo>
                    <a:pt x="777" y="3"/>
                  </a:lnTo>
                  <a:lnTo>
                    <a:pt x="792" y="12"/>
                  </a:lnTo>
                  <a:lnTo>
                    <a:pt x="794" y="29"/>
                  </a:lnTo>
                  <a:lnTo>
                    <a:pt x="792" y="47"/>
                  </a:lnTo>
                  <a:lnTo>
                    <a:pt x="777" y="59"/>
                  </a:lnTo>
                  <a:lnTo>
                    <a:pt x="760" y="62"/>
                  </a:lnTo>
                  <a:lnTo>
                    <a:pt x="739" y="62"/>
                  </a:lnTo>
                  <a:lnTo>
                    <a:pt x="492" y="62"/>
                  </a:lnTo>
                  <a:lnTo>
                    <a:pt x="410" y="71"/>
                  </a:lnTo>
                  <a:lnTo>
                    <a:pt x="335" y="89"/>
                  </a:lnTo>
                  <a:lnTo>
                    <a:pt x="265" y="125"/>
                  </a:lnTo>
                  <a:lnTo>
                    <a:pt x="201" y="166"/>
                  </a:lnTo>
                  <a:lnTo>
                    <a:pt x="152" y="223"/>
                  </a:lnTo>
                  <a:lnTo>
                    <a:pt x="108" y="285"/>
                  </a:lnTo>
                  <a:lnTo>
                    <a:pt x="82" y="357"/>
                  </a:lnTo>
                  <a:lnTo>
                    <a:pt x="64" y="437"/>
                  </a:lnTo>
                  <a:lnTo>
                    <a:pt x="739" y="437"/>
                  </a:lnTo>
                  <a:lnTo>
                    <a:pt x="760" y="437"/>
                  </a:lnTo>
                  <a:lnTo>
                    <a:pt x="777" y="440"/>
                  </a:lnTo>
                  <a:lnTo>
                    <a:pt x="792" y="449"/>
                  </a:lnTo>
                  <a:lnTo>
                    <a:pt x="794" y="470"/>
                  </a:lnTo>
                  <a:lnTo>
                    <a:pt x="792" y="488"/>
                  </a:lnTo>
                  <a:lnTo>
                    <a:pt x="777" y="500"/>
                  </a:lnTo>
                  <a:lnTo>
                    <a:pt x="760" y="503"/>
                  </a:lnTo>
                  <a:lnTo>
                    <a:pt x="739" y="503"/>
                  </a:lnTo>
                  <a:lnTo>
                    <a:pt x="739" y="503"/>
                  </a:lnTo>
                  <a:lnTo>
                    <a:pt x="64" y="503"/>
                  </a:lnTo>
                  <a:lnTo>
                    <a:pt x="82" y="580"/>
                  </a:lnTo>
                  <a:lnTo>
                    <a:pt x="108" y="651"/>
                  </a:lnTo>
                  <a:lnTo>
                    <a:pt x="152" y="717"/>
                  </a:lnTo>
                  <a:lnTo>
                    <a:pt x="201" y="770"/>
                  </a:lnTo>
                  <a:lnTo>
                    <a:pt x="265" y="815"/>
                  </a:lnTo>
                  <a:lnTo>
                    <a:pt x="335" y="848"/>
                  </a:lnTo>
                  <a:lnTo>
                    <a:pt x="410" y="868"/>
                  </a:lnTo>
                  <a:lnTo>
                    <a:pt x="492" y="874"/>
                  </a:lnTo>
                  <a:lnTo>
                    <a:pt x="739" y="874"/>
                  </a:lnTo>
                  <a:lnTo>
                    <a:pt x="760" y="877"/>
                  </a:lnTo>
                  <a:lnTo>
                    <a:pt x="777" y="880"/>
                  </a:lnTo>
                  <a:lnTo>
                    <a:pt x="792" y="889"/>
                  </a:lnTo>
                  <a:lnTo>
                    <a:pt x="794" y="910"/>
                  </a:lnTo>
                  <a:lnTo>
                    <a:pt x="792" y="928"/>
                  </a:lnTo>
                  <a:lnTo>
                    <a:pt x="777" y="937"/>
                  </a:lnTo>
                  <a:lnTo>
                    <a:pt x="760" y="940"/>
                  </a:lnTo>
                  <a:lnTo>
                    <a:pt x="739" y="940"/>
                  </a:lnTo>
                  <a:lnTo>
                    <a:pt x="489" y="940"/>
                  </a:lnTo>
                  <a:lnTo>
                    <a:pt x="399" y="931"/>
                  </a:lnTo>
                  <a:lnTo>
                    <a:pt x="317" y="910"/>
                  </a:lnTo>
                  <a:lnTo>
                    <a:pt x="242" y="874"/>
                  </a:lnTo>
                  <a:lnTo>
                    <a:pt x="172" y="830"/>
                  </a:lnTo>
                  <a:lnTo>
                    <a:pt x="114" y="773"/>
                  </a:lnTo>
                  <a:lnTo>
                    <a:pt x="67" y="708"/>
                  </a:lnTo>
                  <a:lnTo>
                    <a:pt x="29" y="633"/>
                  </a:lnTo>
                  <a:lnTo>
                    <a:pt x="9" y="553"/>
                  </a:lnTo>
                  <a:lnTo>
                    <a:pt x="0" y="470"/>
                  </a:lnTo>
                  <a:lnTo>
                    <a:pt x="9" y="384"/>
                  </a:lnTo>
                  <a:lnTo>
                    <a:pt x="29" y="303"/>
                  </a:lnTo>
                  <a:lnTo>
                    <a:pt x="67" y="232"/>
                  </a:lnTo>
                  <a:lnTo>
                    <a:pt x="114" y="166"/>
                  </a:lnTo>
                  <a:lnTo>
                    <a:pt x="172" y="110"/>
                  </a:lnTo>
                  <a:lnTo>
                    <a:pt x="242" y="62"/>
                  </a:lnTo>
                  <a:lnTo>
                    <a:pt x="317" y="27"/>
                  </a:lnTo>
                  <a:lnTo>
                    <a:pt x="399" y="6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956" y="692"/>
              <a:ext cx="876" cy="11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0"/>
                </a:cxn>
                <a:cxn ang="0">
                  <a:pos x="829" y="0"/>
                </a:cxn>
                <a:cxn ang="0">
                  <a:pos x="876" y="366"/>
                </a:cxn>
                <a:cxn ang="0">
                  <a:pos x="835" y="366"/>
                </a:cxn>
                <a:cxn ang="0">
                  <a:pos x="827" y="297"/>
                </a:cxn>
                <a:cxn ang="0">
                  <a:pos x="815" y="238"/>
                </a:cxn>
                <a:cxn ang="0">
                  <a:pos x="797" y="187"/>
                </a:cxn>
                <a:cxn ang="0">
                  <a:pos x="777" y="142"/>
                </a:cxn>
                <a:cxn ang="0">
                  <a:pos x="751" y="110"/>
                </a:cxn>
                <a:cxn ang="0">
                  <a:pos x="716" y="83"/>
                </a:cxn>
                <a:cxn ang="0">
                  <a:pos x="672" y="62"/>
                </a:cxn>
                <a:cxn ang="0">
                  <a:pos x="617" y="53"/>
                </a:cxn>
                <a:cxn ang="0">
                  <a:pos x="547" y="47"/>
                </a:cxn>
                <a:cxn ang="0">
                  <a:pos x="381" y="47"/>
                </a:cxn>
                <a:cxn ang="0">
                  <a:pos x="347" y="50"/>
                </a:cxn>
                <a:cxn ang="0">
                  <a:pos x="323" y="56"/>
                </a:cxn>
                <a:cxn ang="0">
                  <a:pos x="312" y="68"/>
                </a:cxn>
                <a:cxn ang="0">
                  <a:pos x="306" y="89"/>
                </a:cxn>
                <a:cxn ang="0">
                  <a:pos x="306" y="116"/>
                </a:cxn>
                <a:cxn ang="0">
                  <a:pos x="306" y="976"/>
                </a:cxn>
                <a:cxn ang="0">
                  <a:pos x="306" y="999"/>
                </a:cxn>
                <a:cxn ang="0">
                  <a:pos x="309" y="1017"/>
                </a:cxn>
                <a:cxn ang="0">
                  <a:pos x="317" y="1029"/>
                </a:cxn>
                <a:cxn ang="0">
                  <a:pos x="332" y="1041"/>
                </a:cxn>
                <a:cxn ang="0">
                  <a:pos x="361" y="1047"/>
                </a:cxn>
                <a:cxn ang="0">
                  <a:pos x="402" y="1053"/>
                </a:cxn>
                <a:cxn ang="0">
                  <a:pos x="457" y="1053"/>
                </a:cxn>
                <a:cxn ang="0">
                  <a:pos x="509" y="1053"/>
                </a:cxn>
                <a:cxn ang="0">
                  <a:pos x="509" y="1103"/>
                </a:cxn>
                <a:cxn ang="0">
                  <a:pos x="466" y="1103"/>
                </a:cxn>
                <a:cxn ang="0">
                  <a:pos x="411" y="1100"/>
                </a:cxn>
                <a:cxn ang="0">
                  <a:pos x="347" y="1100"/>
                </a:cxn>
                <a:cxn ang="0">
                  <a:pos x="288" y="1100"/>
                </a:cxn>
                <a:cxn ang="0">
                  <a:pos x="242" y="1100"/>
                </a:cxn>
                <a:cxn ang="0">
                  <a:pos x="198" y="1100"/>
                </a:cxn>
                <a:cxn ang="0">
                  <a:pos x="146" y="1100"/>
                </a:cxn>
                <a:cxn ang="0">
                  <a:pos x="91" y="1100"/>
                </a:cxn>
                <a:cxn ang="0">
                  <a:pos x="41" y="1103"/>
                </a:cxn>
                <a:cxn ang="0">
                  <a:pos x="0" y="1103"/>
                </a:cxn>
                <a:cxn ang="0">
                  <a:pos x="0" y="1053"/>
                </a:cxn>
                <a:cxn ang="0">
                  <a:pos x="38" y="1053"/>
                </a:cxn>
                <a:cxn ang="0">
                  <a:pos x="91" y="1053"/>
                </a:cxn>
                <a:cxn ang="0">
                  <a:pos x="125" y="1047"/>
                </a:cxn>
                <a:cxn ang="0">
                  <a:pos x="146" y="1038"/>
                </a:cxn>
                <a:cxn ang="0">
                  <a:pos x="160" y="1023"/>
                </a:cxn>
                <a:cxn ang="0">
                  <a:pos x="163" y="1002"/>
                </a:cxn>
                <a:cxn ang="0">
                  <a:pos x="166" y="976"/>
                </a:cxn>
                <a:cxn ang="0">
                  <a:pos x="166" y="125"/>
                </a:cxn>
                <a:cxn ang="0">
                  <a:pos x="163" y="98"/>
                </a:cxn>
                <a:cxn ang="0">
                  <a:pos x="160" y="80"/>
                </a:cxn>
                <a:cxn ang="0">
                  <a:pos x="146" y="65"/>
                </a:cxn>
                <a:cxn ang="0">
                  <a:pos x="125" y="56"/>
                </a:cxn>
                <a:cxn ang="0">
                  <a:pos x="91" y="50"/>
                </a:cxn>
                <a:cxn ang="0">
                  <a:pos x="38" y="47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876" h="1103">
                  <a:moveTo>
                    <a:pt x="0" y="0"/>
                  </a:moveTo>
                  <a:lnTo>
                    <a:pt x="829" y="0"/>
                  </a:lnTo>
                  <a:lnTo>
                    <a:pt x="829" y="0"/>
                  </a:lnTo>
                  <a:lnTo>
                    <a:pt x="876" y="366"/>
                  </a:lnTo>
                  <a:lnTo>
                    <a:pt x="835" y="366"/>
                  </a:lnTo>
                  <a:lnTo>
                    <a:pt x="827" y="297"/>
                  </a:lnTo>
                  <a:lnTo>
                    <a:pt x="815" y="238"/>
                  </a:lnTo>
                  <a:lnTo>
                    <a:pt x="797" y="187"/>
                  </a:lnTo>
                  <a:lnTo>
                    <a:pt x="777" y="142"/>
                  </a:lnTo>
                  <a:lnTo>
                    <a:pt x="751" y="110"/>
                  </a:lnTo>
                  <a:lnTo>
                    <a:pt x="716" y="83"/>
                  </a:lnTo>
                  <a:lnTo>
                    <a:pt x="672" y="62"/>
                  </a:lnTo>
                  <a:lnTo>
                    <a:pt x="617" y="53"/>
                  </a:lnTo>
                  <a:lnTo>
                    <a:pt x="547" y="47"/>
                  </a:lnTo>
                  <a:lnTo>
                    <a:pt x="381" y="47"/>
                  </a:lnTo>
                  <a:lnTo>
                    <a:pt x="347" y="50"/>
                  </a:lnTo>
                  <a:lnTo>
                    <a:pt x="323" y="56"/>
                  </a:lnTo>
                  <a:lnTo>
                    <a:pt x="312" y="68"/>
                  </a:lnTo>
                  <a:lnTo>
                    <a:pt x="306" y="89"/>
                  </a:lnTo>
                  <a:lnTo>
                    <a:pt x="306" y="116"/>
                  </a:lnTo>
                  <a:lnTo>
                    <a:pt x="306" y="976"/>
                  </a:lnTo>
                  <a:lnTo>
                    <a:pt x="306" y="999"/>
                  </a:lnTo>
                  <a:lnTo>
                    <a:pt x="309" y="1017"/>
                  </a:lnTo>
                  <a:lnTo>
                    <a:pt x="317" y="1029"/>
                  </a:lnTo>
                  <a:lnTo>
                    <a:pt x="332" y="1041"/>
                  </a:lnTo>
                  <a:lnTo>
                    <a:pt x="361" y="1047"/>
                  </a:lnTo>
                  <a:lnTo>
                    <a:pt x="402" y="1053"/>
                  </a:lnTo>
                  <a:lnTo>
                    <a:pt x="457" y="1053"/>
                  </a:lnTo>
                  <a:lnTo>
                    <a:pt x="509" y="1053"/>
                  </a:lnTo>
                  <a:lnTo>
                    <a:pt x="509" y="1103"/>
                  </a:lnTo>
                  <a:lnTo>
                    <a:pt x="466" y="1103"/>
                  </a:lnTo>
                  <a:lnTo>
                    <a:pt x="411" y="1100"/>
                  </a:lnTo>
                  <a:lnTo>
                    <a:pt x="347" y="1100"/>
                  </a:lnTo>
                  <a:lnTo>
                    <a:pt x="288" y="1100"/>
                  </a:lnTo>
                  <a:lnTo>
                    <a:pt x="242" y="1100"/>
                  </a:lnTo>
                  <a:lnTo>
                    <a:pt x="198" y="1100"/>
                  </a:lnTo>
                  <a:lnTo>
                    <a:pt x="146" y="1100"/>
                  </a:lnTo>
                  <a:lnTo>
                    <a:pt x="91" y="1100"/>
                  </a:lnTo>
                  <a:lnTo>
                    <a:pt x="41" y="1103"/>
                  </a:lnTo>
                  <a:lnTo>
                    <a:pt x="0" y="1103"/>
                  </a:lnTo>
                  <a:lnTo>
                    <a:pt x="0" y="1053"/>
                  </a:lnTo>
                  <a:lnTo>
                    <a:pt x="38" y="1053"/>
                  </a:lnTo>
                  <a:lnTo>
                    <a:pt x="91" y="1053"/>
                  </a:lnTo>
                  <a:lnTo>
                    <a:pt x="125" y="1047"/>
                  </a:lnTo>
                  <a:lnTo>
                    <a:pt x="146" y="1038"/>
                  </a:lnTo>
                  <a:lnTo>
                    <a:pt x="160" y="1023"/>
                  </a:lnTo>
                  <a:lnTo>
                    <a:pt x="163" y="1002"/>
                  </a:lnTo>
                  <a:lnTo>
                    <a:pt x="166" y="976"/>
                  </a:lnTo>
                  <a:lnTo>
                    <a:pt x="166" y="125"/>
                  </a:lnTo>
                  <a:lnTo>
                    <a:pt x="163" y="98"/>
                  </a:lnTo>
                  <a:lnTo>
                    <a:pt x="160" y="80"/>
                  </a:lnTo>
                  <a:lnTo>
                    <a:pt x="146" y="65"/>
                  </a:lnTo>
                  <a:lnTo>
                    <a:pt x="125" y="56"/>
                  </a:lnTo>
                  <a:lnTo>
                    <a:pt x="91" y="50"/>
                  </a:lnTo>
                  <a:lnTo>
                    <a:pt x="38" y="47"/>
                  </a:lnTo>
                  <a:lnTo>
                    <a:pt x="0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4954" y="1269"/>
              <a:ext cx="343" cy="773"/>
            </a:xfrm>
            <a:custGeom>
              <a:avLst/>
              <a:gdLst/>
              <a:ahLst/>
              <a:cxnLst>
                <a:cxn ang="0">
                  <a:pos x="207" y="265"/>
                </a:cxn>
                <a:cxn ang="0">
                  <a:pos x="262" y="315"/>
                </a:cxn>
                <a:cxn ang="0">
                  <a:pos x="271" y="366"/>
                </a:cxn>
                <a:cxn ang="0">
                  <a:pos x="265" y="390"/>
                </a:cxn>
                <a:cxn ang="0">
                  <a:pos x="253" y="428"/>
                </a:cxn>
                <a:cxn ang="0">
                  <a:pos x="230" y="491"/>
                </a:cxn>
                <a:cxn ang="0">
                  <a:pos x="213" y="535"/>
                </a:cxn>
                <a:cxn ang="0">
                  <a:pos x="160" y="663"/>
                </a:cxn>
                <a:cxn ang="0">
                  <a:pos x="157" y="714"/>
                </a:cxn>
                <a:cxn ang="0">
                  <a:pos x="160" y="732"/>
                </a:cxn>
                <a:cxn ang="0">
                  <a:pos x="175" y="741"/>
                </a:cxn>
                <a:cxn ang="0">
                  <a:pos x="210" y="738"/>
                </a:cxn>
                <a:cxn ang="0">
                  <a:pos x="265" y="690"/>
                </a:cxn>
                <a:cxn ang="0">
                  <a:pos x="303" y="601"/>
                </a:cxn>
                <a:cxn ang="0">
                  <a:pos x="309" y="592"/>
                </a:cxn>
                <a:cxn ang="0">
                  <a:pos x="314" y="586"/>
                </a:cxn>
                <a:cxn ang="0">
                  <a:pos x="326" y="583"/>
                </a:cxn>
                <a:cxn ang="0">
                  <a:pos x="332" y="583"/>
                </a:cxn>
                <a:cxn ang="0">
                  <a:pos x="341" y="589"/>
                </a:cxn>
                <a:cxn ang="0">
                  <a:pos x="343" y="598"/>
                </a:cxn>
                <a:cxn ang="0">
                  <a:pos x="335" y="634"/>
                </a:cxn>
                <a:cxn ang="0">
                  <a:pos x="306" y="693"/>
                </a:cxn>
                <a:cxn ang="0">
                  <a:pos x="253" y="750"/>
                </a:cxn>
                <a:cxn ang="0">
                  <a:pos x="181" y="773"/>
                </a:cxn>
                <a:cxn ang="0">
                  <a:pos x="105" y="744"/>
                </a:cxn>
                <a:cxn ang="0">
                  <a:pos x="73" y="675"/>
                </a:cxn>
                <a:cxn ang="0">
                  <a:pos x="85" y="628"/>
                </a:cxn>
                <a:cxn ang="0">
                  <a:pos x="154" y="443"/>
                </a:cxn>
                <a:cxn ang="0">
                  <a:pos x="178" y="381"/>
                </a:cxn>
                <a:cxn ang="0">
                  <a:pos x="186" y="342"/>
                </a:cxn>
                <a:cxn ang="0">
                  <a:pos x="186" y="315"/>
                </a:cxn>
                <a:cxn ang="0">
                  <a:pos x="181" y="297"/>
                </a:cxn>
                <a:cxn ang="0">
                  <a:pos x="169" y="288"/>
                </a:cxn>
                <a:cxn ang="0">
                  <a:pos x="134" y="291"/>
                </a:cxn>
                <a:cxn ang="0">
                  <a:pos x="85" y="336"/>
                </a:cxn>
                <a:cxn ang="0">
                  <a:pos x="41" y="428"/>
                </a:cxn>
                <a:cxn ang="0">
                  <a:pos x="38" y="440"/>
                </a:cxn>
                <a:cxn ang="0">
                  <a:pos x="29" y="446"/>
                </a:cxn>
                <a:cxn ang="0">
                  <a:pos x="18" y="446"/>
                </a:cxn>
                <a:cxn ang="0">
                  <a:pos x="9" y="443"/>
                </a:cxn>
                <a:cxn ang="0">
                  <a:pos x="3" y="437"/>
                </a:cxn>
                <a:cxn ang="0">
                  <a:pos x="3" y="419"/>
                </a:cxn>
                <a:cxn ang="0">
                  <a:pos x="23" y="369"/>
                </a:cxn>
                <a:cxn ang="0">
                  <a:pos x="64" y="306"/>
                </a:cxn>
                <a:cxn ang="0">
                  <a:pos x="128" y="265"/>
                </a:cxn>
                <a:cxn ang="0">
                  <a:pos x="268" y="0"/>
                </a:cxn>
                <a:cxn ang="0">
                  <a:pos x="291" y="6"/>
                </a:cxn>
                <a:cxn ang="0">
                  <a:pos x="306" y="21"/>
                </a:cxn>
                <a:cxn ang="0">
                  <a:pos x="311" y="36"/>
                </a:cxn>
                <a:cxn ang="0">
                  <a:pos x="314" y="44"/>
                </a:cxn>
                <a:cxn ang="0">
                  <a:pos x="282" y="98"/>
                </a:cxn>
                <a:cxn ang="0">
                  <a:pos x="239" y="107"/>
                </a:cxn>
                <a:cxn ang="0">
                  <a:pos x="221" y="98"/>
                </a:cxn>
                <a:cxn ang="0">
                  <a:pos x="210" y="80"/>
                </a:cxn>
                <a:cxn ang="0">
                  <a:pos x="207" y="62"/>
                </a:cxn>
                <a:cxn ang="0">
                  <a:pos x="227" y="18"/>
                </a:cxn>
                <a:cxn ang="0">
                  <a:pos x="268" y="0"/>
                </a:cxn>
              </a:cxnLst>
              <a:rect l="0" t="0" r="r" b="b"/>
              <a:pathLst>
                <a:path w="343" h="773">
                  <a:moveTo>
                    <a:pt x="166" y="256"/>
                  </a:moveTo>
                  <a:lnTo>
                    <a:pt x="207" y="265"/>
                  </a:lnTo>
                  <a:lnTo>
                    <a:pt x="242" y="285"/>
                  </a:lnTo>
                  <a:lnTo>
                    <a:pt x="262" y="315"/>
                  </a:lnTo>
                  <a:lnTo>
                    <a:pt x="271" y="354"/>
                  </a:lnTo>
                  <a:lnTo>
                    <a:pt x="271" y="366"/>
                  </a:lnTo>
                  <a:lnTo>
                    <a:pt x="268" y="378"/>
                  </a:lnTo>
                  <a:lnTo>
                    <a:pt x="265" y="390"/>
                  </a:lnTo>
                  <a:lnTo>
                    <a:pt x="262" y="404"/>
                  </a:lnTo>
                  <a:lnTo>
                    <a:pt x="253" y="428"/>
                  </a:lnTo>
                  <a:lnTo>
                    <a:pt x="242" y="458"/>
                  </a:lnTo>
                  <a:lnTo>
                    <a:pt x="230" y="491"/>
                  </a:lnTo>
                  <a:lnTo>
                    <a:pt x="218" y="518"/>
                  </a:lnTo>
                  <a:lnTo>
                    <a:pt x="213" y="535"/>
                  </a:lnTo>
                  <a:lnTo>
                    <a:pt x="175" y="628"/>
                  </a:lnTo>
                  <a:lnTo>
                    <a:pt x="160" y="663"/>
                  </a:lnTo>
                  <a:lnTo>
                    <a:pt x="157" y="702"/>
                  </a:lnTo>
                  <a:lnTo>
                    <a:pt x="157" y="714"/>
                  </a:lnTo>
                  <a:lnTo>
                    <a:pt x="157" y="723"/>
                  </a:lnTo>
                  <a:lnTo>
                    <a:pt x="160" y="732"/>
                  </a:lnTo>
                  <a:lnTo>
                    <a:pt x="166" y="738"/>
                  </a:lnTo>
                  <a:lnTo>
                    <a:pt x="175" y="741"/>
                  </a:lnTo>
                  <a:lnTo>
                    <a:pt x="183" y="744"/>
                  </a:lnTo>
                  <a:lnTo>
                    <a:pt x="210" y="738"/>
                  </a:lnTo>
                  <a:lnTo>
                    <a:pt x="239" y="720"/>
                  </a:lnTo>
                  <a:lnTo>
                    <a:pt x="265" y="690"/>
                  </a:lnTo>
                  <a:lnTo>
                    <a:pt x="285" y="651"/>
                  </a:lnTo>
                  <a:lnTo>
                    <a:pt x="303" y="601"/>
                  </a:lnTo>
                  <a:lnTo>
                    <a:pt x="306" y="598"/>
                  </a:lnTo>
                  <a:lnTo>
                    <a:pt x="309" y="592"/>
                  </a:lnTo>
                  <a:lnTo>
                    <a:pt x="311" y="589"/>
                  </a:lnTo>
                  <a:lnTo>
                    <a:pt x="314" y="586"/>
                  </a:lnTo>
                  <a:lnTo>
                    <a:pt x="317" y="583"/>
                  </a:lnTo>
                  <a:lnTo>
                    <a:pt x="326" y="583"/>
                  </a:lnTo>
                  <a:lnTo>
                    <a:pt x="329" y="583"/>
                  </a:lnTo>
                  <a:lnTo>
                    <a:pt x="332" y="583"/>
                  </a:lnTo>
                  <a:lnTo>
                    <a:pt x="335" y="586"/>
                  </a:lnTo>
                  <a:lnTo>
                    <a:pt x="341" y="589"/>
                  </a:lnTo>
                  <a:lnTo>
                    <a:pt x="343" y="592"/>
                  </a:lnTo>
                  <a:lnTo>
                    <a:pt x="343" y="598"/>
                  </a:lnTo>
                  <a:lnTo>
                    <a:pt x="341" y="610"/>
                  </a:lnTo>
                  <a:lnTo>
                    <a:pt x="335" y="634"/>
                  </a:lnTo>
                  <a:lnTo>
                    <a:pt x="323" y="660"/>
                  </a:lnTo>
                  <a:lnTo>
                    <a:pt x="306" y="693"/>
                  </a:lnTo>
                  <a:lnTo>
                    <a:pt x="282" y="723"/>
                  </a:lnTo>
                  <a:lnTo>
                    <a:pt x="253" y="750"/>
                  </a:lnTo>
                  <a:lnTo>
                    <a:pt x="221" y="767"/>
                  </a:lnTo>
                  <a:lnTo>
                    <a:pt x="181" y="773"/>
                  </a:lnTo>
                  <a:lnTo>
                    <a:pt x="137" y="764"/>
                  </a:lnTo>
                  <a:lnTo>
                    <a:pt x="105" y="744"/>
                  </a:lnTo>
                  <a:lnTo>
                    <a:pt x="82" y="714"/>
                  </a:lnTo>
                  <a:lnTo>
                    <a:pt x="73" y="675"/>
                  </a:lnTo>
                  <a:lnTo>
                    <a:pt x="76" y="651"/>
                  </a:lnTo>
                  <a:lnTo>
                    <a:pt x="85" y="628"/>
                  </a:lnTo>
                  <a:lnTo>
                    <a:pt x="85" y="628"/>
                  </a:lnTo>
                  <a:lnTo>
                    <a:pt x="154" y="443"/>
                  </a:lnTo>
                  <a:lnTo>
                    <a:pt x="169" y="407"/>
                  </a:lnTo>
                  <a:lnTo>
                    <a:pt x="178" y="381"/>
                  </a:lnTo>
                  <a:lnTo>
                    <a:pt x="183" y="360"/>
                  </a:lnTo>
                  <a:lnTo>
                    <a:pt x="186" y="342"/>
                  </a:lnTo>
                  <a:lnTo>
                    <a:pt x="189" y="327"/>
                  </a:lnTo>
                  <a:lnTo>
                    <a:pt x="186" y="315"/>
                  </a:lnTo>
                  <a:lnTo>
                    <a:pt x="186" y="303"/>
                  </a:lnTo>
                  <a:lnTo>
                    <a:pt x="181" y="297"/>
                  </a:lnTo>
                  <a:lnTo>
                    <a:pt x="175" y="291"/>
                  </a:lnTo>
                  <a:lnTo>
                    <a:pt x="169" y="288"/>
                  </a:lnTo>
                  <a:lnTo>
                    <a:pt x="160" y="288"/>
                  </a:lnTo>
                  <a:lnTo>
                    <a:pt x="134" y="291"/>
                  </a:lnTo>
                  <a:lnTo>
                    <a:pt x="108" y="309"/>
                  </a:lnTo>
                  <a:lnTo>
                    <a:pt x="85" y="336"/>
                  </a:lnTo>
                  <a:lnTo>
                    <a:pt x="61" y="375"/>
                  </a:lnTo>
                  <a:lnTo>
                    <a:pt x="41" y="428"/>
                  </a:lnTo>
                  <a:lnTo>
                    <a:pt x="41" y="434"/>
                  </a:lnTo>
                  <a:lnTo>
                    <a:pt x="38" y="440"/>
                  </a:lnTo>
                  <a:lnTo>
                    <a:pt x="35" y="443"/>
                  </a:lnTo>
                  <a:lnTo>
                    <a:pt x="29" y="446"/>
                  </a:lnTo>
                  <a:lnTo>
                    <a:pt x="21" y="446"/>
                  </a:lnTo>
                  <a:lnTo>
                    <a:pt x="18" y="446"/>
                  </a:lnTo>
                  <a:lnTo>
                    <a:pt x="15" y="446"/>
                  </a:lnTo>
                  <a:lnTo>
                    <a:pt x="9" y="443"/>
                  </a:lnTo>
                  <a:lnTo>
                    <a:pt x="6" y="440"/>
                  </a:lnTo>
                  <a:lnTo>
                    <a:pt x="3" y="437"/>
                  </a:lnTo>
                  <a:lnTo>
                    <a:pt x="0" y="431"/>
                  </a:lnTo>
                  <a:lnTo>
                    <a:pt x="3" y="419"/>
                  </a:lnTo>
                  <a:lnTo>
                    <a:pt x="12" y="396"/>
                  </a:lnTo>
                  <a:lnTo>
                    <a:pt x="23" y="369"/>
                  </a:lnTo>
                  <a:lnTo>
                    <a:pt x="41" y="336"/>
                  </a:lnTo>
                  <a:lnTo>
                    <a:pt x="64" y="306"/>
                  </a:lnTo>
                  <a:lnTo>
                    <a:pt x="93" y="282"/>
                  </a:lnTo>
                  <a:lnTo>
                    <a:pt x="128" y="265"/>
                  </a:lnTo>
                  <a:lnTo>
                    <a:pt x="166" y="256"/>
                  </a:lnTo>
                  <a:close/>
                  <a:moveTo>
                    <a:pt x="268" y="0"/>
                  </a:moveTo>
                  <a:lnTo>
                    <a:pt x="282" y="3"/>
                  </a:lnTo>
                  <a:lnTo>
                    <a:pt x="291" y="6"/>
                  </a:lnTo>
                  <a:lnTo>
                    <a:pt x="300" y="12"/>
                  </a:lnTo>
                  <a:lnTo>
                    <a:pt x="306" y="21"/>
                  </a:lnTo>
                  <a:lnTo>
                    <a:pt x="311" y="27"/>
                  </a:lnTo>
                  <a:lnTo>
                    <a:pt x="311" y="36"/>
                  </a:lnTo>
                  <a:lnTo>
                    <a:pt x="314" y="44"/>
                  </a:lnTo>
                  <a:lnTo>
                    <a:pt x="314" y="44"/>
                  </a:lnTo>
                  <a:lnTo>
                    <a:pt x="306" y="74"/>
                  </a:lnTo>
                  <a:lnTo>
                    <a:pt x="282" y="98"/>
                  </a:lnTo>
                  <a:lnTo>
                    <a:pt x="250" y="107"/>
                  </a:lnTo>
                  <a:lnTo>
                    <a:pt x="239" y="107"/>
                  </a:lnTo>
                  <a:lnTo>
                    <a:pt x="230" y="104"/>
                  </a:lnTo>
                  <a:lnTo>
                    <a:pt x="221" y="98"/>
                  </a:lnTo>
                  <a:lnTo>
                    <a:pt x="215" y="89"/>
                  </a:lnTo>
                  <a:lnTo>
                    <a:pt x="210" y="80"/>
                  </a:lnTo>
                  <a:lnTo>
                    <a:pt x="207" y="71"/>
                  </a:lnTo>
                  <a:lnTo>
                    <a:pt x="207" y="62"/>
                  </a:lnTo>
                  <a:lnTo>
                    <a:pt x="213" y="39"/>
                  </a:lnTo>
                  <a:lnTo>
                    <a:pt x="227" y="18"/>
                  </a:lnTo>
                  <a:lnTo>
                    <a:pt x="247" y="6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5344" y="1269"/>
              <a:ext cx="495" cy="999"/>
            </a:xfrm>
            <a:custGeom>
              <a:avLst/>
              <a:gdLst/>
              <a:ahLst/>
              <a:cxnLst>
                <a:cxn ang="0">
                  <a:pos x="369" y="262"/>
                </a:cxn>
                <a:cxn ang="0">
                  <a:pos x="431" y="297"/>
                </a:cxn>
                <a:cxn ang="0">
                  <a:pos x="451" y="363"/>
                </a:cxn>
                <a:cxn ang="0">
                  <a:pos x="451" y="387"/>
                </a:cxn>
                <a:cxn ang="0">
                  <a:pos x="448" y="404"/>
                </a:cxn>
                <a:cxn ang="0">
                  <a:pos x="329" y="866"/>
                </a:cxn>
                <a:cxn ang="0">
                  <a:pos x="273" y="937"/>
                </a:cxn>
                <a:cxn ang="0">
                  <a:pos x="207" y="979"/>
                </a:cxn>
                <a:cxn ang="0">
                  <a:pos x="140" y="997"/>
                </a:cxn>
                <a:cxn ang="0">
                  <a:pos x="76" y="994"/>
                </a:cxn>
                <a:cxn ang="0">
                  <a:pos x="20" y="970"/>
                </a:cxn>
                <a:cxn ang="0">
                  <a:pos x="0" y="925"/>
                </a:cxn>
                <a:cxn ang="0">
                  <a:pos x="20" y="878"/>
                </a:cxn>
                <a:cxn ang="0">
                  <a:pos x="64" y="857"/>
                </a:cxn>
                <a:cxn ang="0">
                  <a:pos x="87" y="863"/>
                </a:cxn>
                <a:cxn ang="0">
                  <a:pos x="102" y="878"/>
                </a:cxn>
                <a:cxn ang="0">
                  <a:pos x="108" y="901"/>
                </a:cxn>
                <a:cxn ang="0">
                  <a:pos x="99" y="931"/>
                </a:cxn>
                <a:cxn ang="0">
                  <a:pos x="70" y="958"/>
                </a:cxn>
                <a:cxn ang="0">
                  <a:pos x="96" y="964"/>
                </a:cxn>
                <a:cxn ang="0">
                  <a:pos x="148" y="958"/>
                </a:cxn>
                <a:cxn ang="0">
                  <a:pos x="215" y="904"/>
                </a:cxn>
                <a:cxn ang="0">
                  <a:pos x="256" y="818"/>
                </a:cxn>
                <a:cxn ang="0">
                  <a:pos x="364" y="381"/>
                </a:cxn>
                <a:cxn ang="0">
                  <a:pos x="367" y="363"/>
                </a:cxn>
                <a:cxn ang="0">
                  <a:pos x="367" y="345"/>
                </a:cxn>
                <a:cxn ang="0">
                  <a:pos x="358" y="303"/>
                </a:cxn>
                <a:cxn ang="0">
                  <a:pos x="329" y="288"/>
                </a:cxn>
                <a:cxn ang="0">
                  <a:pos x="256" y="318"/>
                </a:cxn>
                <a:cxn ang="0">
                  <a:pos x="198" y="387"/>
                </a:cxn>
                <a:cxn ang="0">
                  <a:pos x="175" y="434"/>
                </a:cxn>
                <a:cxn ang="0">
                  <a:pos x="166" y="443"/>
                </a:cxn>
                <a:cxn ang="0">
                  <a:pos x="154" y="446"/>
                </a:cxn>
                <a:cxn ang="0">
                  <a:pos x="148" y="446"/>
                </a:cxn>
                <a:cxn ang="0">
                  <a:pos x="140" y="440"/>
                </a:cxn>
                <a:cxn ang="0">
                  <a:pos x="134" y="431"/>
                </a:cxn>
                <a:cxn ang="0">
                  <a:pos x="148" y="396"/>
                </a:cxn>
                <a:cxn ang="0">
                  <a:pos x="186" y="339"/>
                </a:cxn>
                <a:cxn ang="0">
                  <a:pos x="250" y="282"/>
                </a:cxn>
                <a:cxn ang="0">
                  <a:pos x="332" y="256"/>
                </a:cxn>
                <a:cxn ang="0">
                  <a:pos x="463" y="3"/>
                </a:cxn>
                <a:cxn ang="0">
                  <a:pos x="480" y="12"/>
                </a:cxn>
                <a:cxn ang="0">
                  <a:pos x="492" y="27"/>
                </a:cxn>
                <a:cxn ang="0">
                  <a:pos x="495" y="44"/>
                </a:cxn>
                <a:cxn ang="0">
                  <a:pos x="474" y="89"/>
                </a:cxn>
                <a:cxn ang="0">
                  <a:pos x="433" y="107"/>
                </a:cxn>
                <a:cxn ang="0">
                  <a:pos x="410" y="104"/>
                </a:cxn>
                <a:cxn ang="0">
                  <a:pos x="396" y="89"/>
                </a:cxn>
                <a:cxn ang="0">
                  <a:pos x="387" y="71"/>
                </a:cxn>
                <a:cxn ang="0">
                  <a:pos x="396" y="33"/>
                </a:cxn>
                <a:cxn ang="0">
                  <a:pos x="451" y="0"/>
                </a:cxn>
              </a:cxnLst>
              <a:rect l="0" t="0" r="r" b="b"/>
              <a:pathLst>
                <a:path w="495" h="999">
                  <a:moveTo>
                    <a:pt x="332" y="256"/>
                  </a:moveTo>
                  <a:lnTo>
                    <a:pt x="369" y="262"/>
                  </a:lnTo>
                  <a:lnTo>
                    <a:pt x="404" y="277"/>
                  </a:lnTo>
                  <a:lnTo>
                    <a:pt x="431" y="297"/>
                  </a:lnTo>
                  <a:lnTo>
                    <a:pt x="445" y="327"/>
                  </a:lnTo>
                  <a:lnTo>
                    <a:pt x="451" y="363"/>
                  </a:lnTo>
                  <a:lnTo>
                    <a:pt x="451" y="375"/>
                  </a:lnTo>
                  <a:lnTo>
                    <a:pt x="451" y="387"/>
                  </a:lnTo>
                  <a:lnTo>
                    <a:pt x="448" y="396"/>
                  </a:lnTo>
                  <a:lnTo>
                    <a:pt x="448" y="404"/>
                  </a:lnTo>
                  <a:lnTo>
                    <a:pt x="346" y="815"/>
                  </a:lnTo>
                  <a:lnTo>
                    <a:pt x="329" y="866"/>
                  </a:lnTo>
                  <a:lnTo>
                    <a:pt x="303" y="904"/>
                  </a:lnTo>
                  <a:lnTo>
                    <a:pt x="273" y="937"/>
                  </a:lnTo>
                  <a:lnTo>
                    <a:pt x="241" y="961"/>
                  </a:lnTo>
                  <a:lnTo>
                    <a:pt x="207" y="979"/>
                  </a:lnTo>
                  <a:lnTo>
                    <a:pt x="172" y="991"/>
                  </a:lnTo>
                  <a:lnTo>
                    <a:pt x="140" y="997"/>
                  </a:lnTo>
                  <a:lnTo>
                    <a:pt x="113" y="999"/>
                  </a:lnTo>
                  <a:lnTo>
                    <a:pt x="76" y="994"/>
                  </a:lnTo>
                  <a:lnTo>
                    <a:pt x="44" y="985"/>
                  </a:lnTo>
                  <a:lnTo>
                    <a:pt x="20" y="970"/>
                  </a:lnTo>
                  <a:lnTo>
                    <a:pt x="6" y="949"/>
                  </a:lnTo>
                  <a:lnTo>
                    <a:pt x="0" y="925"/>
                  </a:lnTo>
                  <a:lnTo>
                    <a:pt x="6" y="898"/>
                  </a:lnTo>
                  <a:lnTo>
                    <a:pt x="20" y="878"/>
                  </a:lnTo>
                  <a:lnTo>
                    <a:pt x="41" y="863"/>
                  </a:lnTo>
                  <a:lnTo>
                    <a:pt x="64" y="857"/>
                  </a:lnTo>
                  <a:lnTo>
                    <a:pt x="76" y="860"/>
                  </a:lnTo>
                  <a:lnTo>
                    <a:pt x="87" y="863"/>
                  </a:lnTo>
                  <a:lnTo>
                    <a:pt x="93" y="869"/>
                  </a:lnTo>
                  <a:lnTo>
                    <a:pt x="102" y="878"/>
                  </a:lnTo>
                  <a:lnTo>
                    <a:pt x="105" y="886"/>
                  </a:lnTo>
                  <a:lnTo>
                    <a:pt x="108" y="901"/>
                  </a:lnTo>
                  <a:lnTo>
                    <a:pt x="105" y="913"/>
                  </a:lnTo>
                  <a:lnTo>
                    <a:pt x="99" y="931"/>
                  </a:lnTo>
                  <a:lnTo>
                    <a:pt x="87" y="946"/>
                  </a:lnTo>
                  <a:lnTo>
                    <a:pt x="70" y="958"/>
                  </a:lnTo>
                  <a:lnTo>
                    <a:pt x="81" y="961"/>
                  </a:lnTo>
                  <a:lnTo>
                    <a:pt x="96" y="964"/>
                  </a:lnTo>
                  <a:lnTo>
                    <a:pt x="111" y="964"/>
                  </a:lnTo>
                  <a:lnTo>
                    <a:pt x="148" y="958"/>
                  </a:lnTo>
                  <a:lnTo>
                    <a:pt x="186" y="937"/>
                  </a:lnTo>
                  <a:lnTo>
                    <a:pt x="215" y="904"/>
                  </a:lnTo>
                  <a:lnTo>
                    <a:pt x="239" y="866"/>
                  </a:lnTo>
                  <a:lnTo>
                    <a:pt x="256" y="818"/>
                  </a:lnTo>
                  <a:lnTo>
                    <a:pt x="256" y="818"/>
                  </a:lnTo>
                  <a:lnTo>
                    <a:pt x="364" y="381"/>
                  </a:lnTo>
                  <a:lnTo>
                    <a:pt x="367" y="372"/>
                  </a:lnTo>
                  <a:lnTo>
                    <a:pt x="367" y="363"/>
                  </a:lnTo>
                  <a:lnTo>
                    <a:pt x="367" y="354"/>
                  </a:lnTo>
                  <a:lnTo>
                    <a:pt x="367" y="345"/>
                  </a:lnTo>
                  <a:lnTo>
                    <a:pt x="367" y="318"/>
                  </a:lnTo>
                  <a:lnTo>
                    <a:pt x="358" y="303"/>
                  </a:lnTo>
                  <a:lnTo>
                    <a:pt x="346" y="291"/>
                  </a:lnTo>
                  <a:lnTo>
                    <a:pt x="329" y="288"/>
                  </a:lnTo>
                  <a:lnTo>
                    <a:pt x="291" y="294"/>
                  </a:lnTo>
                  <a:lnTo>
                    <a:pt x="256" y="318"/>
                  </a:lnTo>
                  <a:lnTo>
                    <a:pt x="224" y="348"/>
                  </a:lnTo>
                  <a:lnTo>
                    <a:pt x="198" y="387"/>
                  </a:lnTo>
                  <a:lnTo>
                    <a:pt x="177" y="425"/>
                  </a:lnTo>
                  <a:lnTo>
                    <a:pt x="175" y="434"/>
                  </a:lnTo>
                  <a:lnTo>
                    <a:pt x="169" y="440"/>
                  </a:lnTo>
                  <a:lnTo>
                    <a:pt x="166" y="443"/>
                  </a:lnTo>
                  <a:lnTo>
                    <a:pt x="160" y="446"/>
                  </a:lnTo>
                  <a:lnTo>
                    <a:pt x="154" y="446"/>
                  </a:lnTo>
                  <a:lnTo>
                    <a:pt x="151" y="446"/>
                  </a:lnTo>
                  <a:lnTo>
                    <a:pt x="148" y="446"/>
                  </a:lnTo>
                  <a:lnTo>
                    <a:pt x="143" y="443"/>
                  </a:lnTo>
                  <a:lnTo>
                    <a:pt x="140" y="440"/>
                  </a:lnTo>
                  <a:lnTo>
                    <a:pt x="137" y="437"/>
                  </a:lnTo>
                  <a:lnTo>
                    <a:pt x="134" y="431"/>
                  </a:lnTo>
                  <a:lnTo>
                    <a:pt x="140" y="419"/>
                  </a:lnTo>
                  <a:lnTo>
                    <a:pt x="148" y="396"/>
                  </a:lnTo>
                  <a:lnTo>
                    <a:pt x="166" y="369"/>
                  </a:lnTo>
                  <a:lnTo>
                    <a:pt x="186" y="339"/>
                  </a:lnTo>
                  <a:lnTo>
                    <a:pt x="215" y="306"/>
                  </a:lnTo>
                  <a:lnTo>
                    <a:pt x="250" y="282"/>
                  </a:lnTo>
                  <a:lnTo>
                    <a:pt x="288" y="265"/>
                  </a:lnTo>
                  <a:lnTo>
                    <a:pt x="332" y="256"/>
                  </a:lnTo>
                  <a:close/>
                  <a:moveTo>
                    <a:pt x="451" y="0"/>
                  </a:moveTo>
                  <a:lnTo>
                    <a:pt x="463" y="3"/>
                  </a:lnTo>
                  <a:lnTo>
                    <a:pt x="471" y="6"/>
                  </a:lnTo>
                  <a:lnTo>
                    <a:pt x="480" y="12"/>
                  </a:lnTo>
                  <a:lnTo>
                    <a:pt x="486" y="18"/>
                  </a:lnTo>
                  <a:lnTo>
                    <a:pt x="492" y="27"/>
                  </a:lnTo>
                  <a:lnTo>
                    <a:pt x="495" y="36"/>
                  </a:lnTo>
                  <a:lnTo>
                    <a:pt x="495" y="44"/>
                  </a:lnTo>
                  <a:lnTo>
                    <a:pt x="489" y="68"/>
                  </a:lnTo>
                  <a:lnTo>
                    <a:pt x="474" y="89"/>
                  </a:lnTo>
                  <a:lnTo>
                    <a:pt x="454" y="104"/>
                  </a:lnTo>
                  <a:lnTo>
                    <a:pt x="433" y="107"/>
                  </a:lnTo>
                  <a:lnTo>
                    <a:pt x="419" y="107"/>
                  </a:lnTo>
                  <a:lnTo>
                    <a:pt x="410" y="104"/>
                  </a:lnTo>
                  <a:lnTo>
                    <a:pt x="401" y="98"/>
                  </a:lnTo>
                  <a:lnTo>
                    <a:pt x="396" y="89"/>
                  </a:lnTo>
                  <a:lnTo>
                    <a:pt x="390" y="80"/>
                  </a:lnTo>
                  <a:lnTo>
                    <a:pt x="387" y="71"/>
                  </a:lnTo>
                  <a:lnTo>
                    <a:pt x="387" y="62"/>
                  </a:lnTo>
                  <a:lnTo>
                    <a:pt x="396" y="33"/>
                  </a:lnTo>
                  <a:lnTo>
                    <a:pt x="419" y="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173" y="576"/>
              <a:ext cx="370" cy="1627"/>
            </a:xfrm>
            <a:custGeom>
              <a:avLst/>
              <a:gdLst/>
              <a:ahLst/>
              <a:cxnLst>
                <a:cxn ang="0">
                  <a:pos x="361" y="3"/>
                </a:cxn>
                <a:cxn ang="0">
                  <a:pos x="370" y="12"/>
                </a:cxn>
                <a:cxn ang="0">
                  <a:pos x="370" y="20"/>
                </a:cxn>
                <a:cxn ang="0">
                  <a:pos x="367" y="26"/>
                </a:cxn>
                <a:cxn ang="0">
                  <a:pos x="358" y="35"/>
                </a:cxn>
                <a:cxn ang="0">
                  <a:pos x="282" y="125"/>
                </a:cxn>
                <a:cxn ang="0">
                  <a:pos x="180" y="303"/>
                </a:cxn>
                <a:cxn ang="0">
                  <a:pos x="122" y="499"/>
                </a:cxn>
                <a:cxn ang="0">
                  <a:pos x="96" y="708"/>
                </a:cxn>
                <a:cxn ang="0">
                  <a:pos x="96" y="910"/>
                </a:cxn>
                <a:cxn ang="0">
                  <a:pos x="119" y="1109"/>
                </a:cxn>
                <a:cxn ang="0">
                  <a:pos x="175" y="1309"/>
                </a:cxn>
                <a:cxn ang="0">
                  <a:pos x="274" y="1493"/>
                </a:cxn>
                <a:cxn ang="0">
                  <a:pos x="352" y="1585"/>
                </a:cxn>
                <a:cxn ang="0">
                  <a:pos x="364" y="1597"/>
                </a:cxn>
                <a:cxn ang="0">
                  <a:pos x="370" y="1606"/>
                </a:cxn>
                <a:cxn ang="0">
                  <a:pos x="370" y="1609"/>
                </a:cxn>
                <a:cxn ang="0">
                  <a:pos x="370" y="1612"/>
                </a:cxn>
                <a:cxn ang="0">
                  <a:pos x="367" y="1624"/>
                </a:cxn>
                <a:cxn ang="0">
                  <a:pos x="352" y="1627"/>
                </a:cxn>
                <a:cxn ang="0">
                  <a:pos x="320" y="1606"/>
                </a:cxn>
                <a:cxn ang="0">
                  <a:pos x="259" y="1550"/>
                </a:cxn>
                <a:cxn ang="0">
                  <a:pos x="180" y="1454"/>
                </a:cxn>
                <a:cxn ang="0">
                  <a:pos x="105" y="1321"/>
                </a:cxn>
                <a:cxn ang="0">
                  <a:pos x="29" y="1100"/>
                </a:cxn>
                <a:cxn ang="0">
                  <a:pos x="3" y="898"/>
                </a:cxn>
                <a:cxn ang="0">
                  <a:pos x="3" y="729"/>
                </a:cxn>
                <a:cxn ang="0">
                  <a:pos x="29" y="532"/>
                </a:cxn>
                <a:cxn ang="0">
                  <a:pos x="99" y="318"/>
                </a:cxn>
                <a:cxn ang="0">
                  <a:pos x="178" y="181"/>
                </a:cxn>
                <a:cxn ang="0">
                  <a:pos x="256" y="83"/>
                </a:cxn>
                <a:cxn ang="0">
                  <a:pos x="320" y="20"/>
                </a:cxn>
                <a:cxn ang="0">
                  <a:pos x="352" y="0"/>
                </a:cxn>
              </a:cxnLst>
              <a:rect l="0" t="0" r="r" b="b"/>
              <a:pathLst>
                <a:path w="370" h="1627">
                  <a:moveTo>
                    <a:pt x="352" y="0"/>
                  </a:moveTo>
                  <a:lnTo>
                    <a:pt x="361" y="3"/>
                  </a:lnTo>
                  <a:lnTo>
                    <a:pt x="367" y="6"/>
                  </a:lnTo>
                  <a:lnTo>
                    <a:pt x="370" y="12"/>
                  </a:lnTo>
                  <a:lnTo>
                    <a:pt x="370" y="17"/>
                  </a:lnTo>
                  <a:lnTo>
                    <a:pt x="370" y="20"/>
                  </a:lnTo>
                  <a:lnTo>
                    <a:pt x="370" y="23"/>
                  </a:lnTo>
                  <a:lnTo>
                    <a:pt x="367" y="26"/>
                  </a:lnTo>
                  <a:lnTo>
                    <a:pt x="364" y="29"/>
                  </a:lnTo>
                  <a:lnTo>
                    <a:pt x="358" y="35"/>
                  </a:lnTo>
                  <a:lnTo>
                    <a:pt x="349" y="44"/>
                  </a:lnTo>
                  <a:lnTo>
                    <a:pt x="282" y="125"/>
                  </a:lnTo>
                  <a:lnTo>
                    <a:pt x="227" y="211"/>
                  </a:lnTo>
                  <a:lnTo>
                    <a:pt x="180" y="303"/>
                  </a:lnTo>
                  <a:lnTo>
                    <a:pt x="148" y="398"/>
                  </a:lnTo>
                  <a:lnTo>
                    <a:pt x="122" y="499"/>
                  </a:lnTo>
                  <a:lnTo>
                    <a:pt x="105" y="604"/>
                  </a:lnTo>
                  <a:lnTo>
                    <a:pt x="96" y="708"/>
                  </a:lnTo>
                  <a:lnTo>
                    <a:pt x="93" y="815"/>
                  </a:lnTo>
                  <a:lnTo>
                    <a:pt x="96" y="910"/>
                  </a:lnTo>
                  <a:lnTo>
                    <a:pt x="105" y="1008"/>
                  </a:lnTo>
                  <a:lnTo>
                    <a:pt x="119" y="1109"/>
                  </a:lnTo>
                  <a:lnTo>
                    <a:pt x="143" y="1211"/>
                  </a:lnTo>
                  <a:lnTo>
                    <a:pt x="175" y="1309"/>
                  </a:lnTo>
                  <a:lnTo>
                    <a:pt x="218" y="1404"/>
                  </a:lnTo>
                  <a:lnTo>
                    <a:pt x="274" y="1493"/>
                  </a:lnTo>
                  <a:lnTo>
                    <a:pt x="343" y="1576"/>
                  </a:lnTo>
                  <a:lnTo>
                    <a:pt x="352" y="1585"/>
                  </a:lnTo>
                  <a:lnTo>
                    <a:pt x="358" y="1591"/>
                  </a:lnTo>
                  <a:lnTo>
                    <a:pt x="364" y="1597"/>
                  </a:lnTo>
                  <a:lnTo>
                    <a:pt x="367" y="1600"/>
                  </a:lnTo>
                  <a:lnTo>
                    <a:pt x="370" y="1606"/>
                  </a:lnTo>
                  <a:lnTo>
                    <a:pt x="370" y="1606"/>
                  </a:lnTo>
                  <a:lnTo>
                    <a:pt x="370" y="1609"/>
                  </a:lnTo>
                  <a:lnTo>
                    <a:pt x="370" y="1612"/>
                  </a:lnTo>
                  <a:lnTo>
                    <a:pt x="370" y="1612"/>
                  </a:lnTo>
                  <a:lnTo>
                    <a:pt x="370" y="1618"/>
                  </a:lnTo>
                  <a:lnTo>
                    <a:pt x="367" y="1624"/>
                  </a:lnTo>
                  <a:lnTo>
                    <a:pt x="361" y="1627"/>
                  </a:lnTo>
                  <a:lnTo>
                    <a:pt x="352" y="1627"/>
                  </a:lnTo>
                  <a:lnTo>
                    <a:pt x="340" y="1621"/>
                  </a:lnTo>
                  <a:lnTo>
                    <a:pt x="320" y="1606"/>
                  </a:lnTo>
                  <a:lnTo>
                    <a:pt x="294" y="1582"/>
                  </a:lnTo>
                  <a:lnTo>
                    <a:pt x="259" y="1550"/>
                  </a:lnTo>
                  <a:lnTo>
                    <a:pt x="221" y="1505"/>
                  </a:lnTo>
                  <a:lnTo>
                    <a:pt x="180" y="1454"/>
                  </a:lnTo>
                  <a:lnTo>
                    <a:pt x="143" y="1392"/>
                  </a:lnTo>
                  <a:lnTo>
                    <a:pt x="105" y="1321"/>
                  </a:lnTo>
                  <a:lnTo>
                    <a:pt x="61" y="1211"/>
                  </a:lnTo>
                  <a:lnTo>
                    <a:pt x="29" y="1100"/>
                  </a:lnTo>
                  <a:lnTo>
                    <a:pt x="12" y="996"/>
                  </a:lnTo>
                  <a:lnTo>
                    <a:pt x="3" y="898"/>
                  </a:lnTo>
                  <a:lnTo>
                    <a:pt x="0" y="815"/>
                  </a:lnTo>
                  <a:lnTo>
                    <a:pt x="3" y="729"/>
                  </a:lnTo>
                  <a:lnTo>
                    <a:pt x="12" y="633"/>
                  </a:lnTo>
                  <a:lnTo>
                    <a:pt x="29" y="532"/>
                  </a:lnTo>
                  <a:lnTo>
                    <a:pt x="58" y="425"/>
                  </a:lnTo>
                  <a:lnTo>
                    <a:pt x="99" y="318"/>
                  </a:lnTo>
                  <a:lnTo>
                    <a:pt x="137" y="244"/>
                  </a:lnTo>
                  <a:lnTo>
                    <a:pt x="178" y="181"/>
                  </a:lnTo>
                  <a:lnTo>
                    <a:pt x="218" y="128"/>
                  </a:lnTo>
                  <a:lnTo>
                    <a:pt x="256" y="83"/>
                  </a:lnTo>
                  <a:lnTo>
                    <a:pt x="291" y="47"/>
                  </a:lnTo>
                  <a:lnTo>
                    <a:pt x="320" y="20"/>
                  </a:lnTo>
                  <a:lnTo>
                    <a:pt x="340" y="6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6697" y="1078"/>
              <a:ext cx="675" cy="735"/>
            </a:xfrm>
            <a:custGeom>
              <a:avLst/>
              <a:gdLst/>
              <a:ahLst/>
              <a:cxnLst>
                <a:cxn ang="0">
                  <a:pos x="390" y="21"/>
                </a:cxn>
                <a:cxn ang="0">
                  <a:pos x="454" y="90"/>
                </a:cxn>
                <a:cxn ang="0">
                  <a:pos x="515" y="122"/>
                </a:cxn>
                <a:cxn ang="0">
                  <a:pos x="584" y="90"/>
                </a:cxn>
                <a:cxn ang="0">
                  <a:pos x="640" y="9"/>
                </a:cxn>
                <a:cxn ang="0">
                  <a:pos x="657" y="0"/>
                </a:cxn>
                <a:cxn ang="0">
                  <a:pos x="669" y="3"/>
                </a:cxn>
                <a:cxn ang="0">
                  <a:pos x="675" y="15"/>
                </a:cxn>
                <a:cxn ang="0">
                  <a:pos x="657" y="54"/>
                </a:cxn>
                <a:cxn ang="0">
                  <a:pos x="582" y="152"/>
                </a:cxn>
                <a:cxn ang="0">
                  <a:pos x="465" y="280"/>
                </a:cxn>
                <a:cxn ang="0">
                  <a:pos x="378" y="357"/>
                </a:cxn>
                <a:cxn ang="0">
                  <a:pos x="334" y="399"/>
                </a:cxn>
                <a:cxn ang="0">
                  <a:pos x="232" y="491"/>
                </a:cxn>
                <a:cxn ang="0">
                  <a:pos x="145" y="584"/>
                </a:cxn>
                <a:cxn ang="0">
                  <a:pos x="154" y="581"/>
                </a:cxn>
                <a:cxn ang="0">
                  <a:pos x="180" y="578"/>
                </a:cxn>
                <a:cxn ang="0">
                  <a:pos x="212" y="581"/>
                </a:cxn>
                <a:cxn ang="0">
                  <a:pos x="299" y="607"/>
                </a:cxn>
                <a:cxn ang="0">
                  <a:pos x="419" y="625"/>
                </a:cxn>
                <a:cxn ang="0">
                  <a:pos x="509" y="590"/>
                </a:cxn>
                <a:cxn ang="0">
                  <a:pos x="584" y="491"/>
                </a:cxn>
                <a:cxn ang="0">
                  <a:pos x="593" y="473"/>
                </a:cxn>
                <a:cxn ang="0">
                  <a:pos x="614" y="470"/>
                </a:cxn>
                <a:cxn ang="0">
                  <a:pos x="625" y="485"/>
                </a:cxn>
                <a:cxn ang="0">
                  <a:pos x="596" y="572"/>
                </a:cxn>
                <a:cxn ang="0">
                  <a:pos x="512" y="682"/>
                </a:cxn>
                <a:cxn ang="0">
                  <a:pos x="375" y="735"/>
                </a:cxn>
                <a:cxn ang="0">
                  <a:pos x="294" y="700"/>
                </a:cxn>
                <a:cxn ang="0">
                  <a:pos x="227" y="628"/>
                </a:cxn>
                <a:cxn ang="0">
                  <a:pos x="142" y="622"/>
                </a:cxn>
                <a:cxn ang="0">
                  <a:pos x="46" y="717"/>
                </a:cxn>
                <a:cxn ang="0">
                  <a:pos x="32" y="735"/>
                </a:cxn>
                <a:cxn ang="0">
                  <a:pos x="17" y="735"/>
                </a:cxn>
                <a:cxn ang="0">
                  <a:pos x="6" y="732"/>
                </a:cxn>
                <a:cxn ang="0">
                  <a:pos x="6" y="709"/>
                </a:cxn>
                <a:cxn ang="0">
                  <a:pos x="75" y="607"/>
                </a:cxn>
                <a:cxn ang="0">
                  <a:pos x="308" y="372"/>
                </a:cxn>
                <a:cxn ang="0">
                  <a:pos x="378" y="310"/>
                </a:cxn>
                <a:cxn ang="0">
                  <a:pos x="477" y="218"/>
                </a:cxn>
                <a:cxn ang="0">
                  <a:pos x="509" y="158"/>
                </a:cxn>
                <a:cxn ang="0">
                  <a:pos x="442" y="146"/>
                </a:cxn>
                <a:cxn ang="0">
                  <a:pos x="308" y="110"/>
                </a:cxn>
                <a:cxn ang="0">
                  <a:pos x="247" y="119"/>
                </a:cxn>
                <a:cxn ang="0">
                  <a:pos x="174" y="185"/>
                </a:cxn>
                <a:cxn ang="0">
                  <a:pos x="163" y="200"/>
                </a:cxn>
                <a:cxn ang="0">
                  <a:pos x="142" y="200"/>
                </a:cxn>
                <a:cxn ang="0">
                  <a:pos x="134" y="185"/>
                </a:cxn>
                <a:cxn ang="0">
                  <a:pos x="163" y="110"/>
                </a:cxn>
                <a:cxn ang="0">
                  <a:pos x="244" y="24"/>
                </a:cxn>
              </a:cxnLst>
              <a:rect l="0" t="0" r="r" b="b"/>
              <a:pathLst>
                <a:path w="675" h="735">
                  <a:moveTo>
                    <a:pt x="326" y="0"/>
                  </a:moveTo>
                  <a:lnTo>
                    <a:pt x="360" y="6"/>
                  </a:lnTo>
                  <a:lnTo>
                    <a:pt x="390" y="21"/>
                  </a:lnTo>
                  <a:lnTo>
                    <a:pt x="413" y="42"/>
                  </a:lnTo>
                  <a:lnTo>
                    <a:pt x="436" y="69"/>
                  </a:lnTo>
                  <a:lnTo>
                    <a:pt x="454" y="90"/>
                  </a:lnTo>
                  <a:lnTo>
                    <a:pt x="471" y="108"/>
                  </a:lnTo>
                  <a:lnTo>
                    <a:pt x="491" y="119"/>
                  </a:lnTo>
                  <a:lnTo>
                    <a:pt x="515" y="122"/>
                  </a:lnTo>
                  <a:lnTo>
                    <a:pt x="538" y="119"/>
                  </a:lnTo>
                  <a:lnTo>
                    <a:pt x="561" y="108"/>
                  </a:lnTo>
                  <a:lnTo>
                    <a:pt x="584" y="90"/>
                  </a:lnTo>
                  <a:lnTo>
                    <a:pt x="608" y="60"/>
                  </a:lnTo>
                  <a:lnTo>
                    <a:pt x="637" y="18"/>
                  </a:lnTo>
                  <a:lnTo>
                    <a:pt x="640" y="9"/>
                  </a:lnTo>
                  <a:lnTo>
                    <a:pt x="646" y="3"/>
                  </a:lnTo>
                  <a:lnTo>
                    <a:pt x="651" y="0"/>
                  </a:lnTo>
                  <a:lnTo>
                    <a:pt x="657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9" y="3"/>
                  </a:lnTo>
                  <a:lnTo>
                    <a:pt x="672" y="3"/>
                  </a:lnTo>
                  <a:lnTo>
                    <a:pt x="675" y="9"/>
                  </a:lnTo>
                  <a:lnTo>
                    <a:pt x="675" y="15"/>
                  </a:lnTo>
                  <a:lnTo>
                    <a:pt x="675" y="21"/>
                  </a:lnTo>
                  <a:lnTo>
                    <a:pt x="669" y="33"/>
                  </a:lnTo>
                  <a:lnTo>
                    <a:pt x="657" y="54"/>
                  </a:lnTo>
                  <a:lnTo>
                    <a:pt x="640" y="81"/>
                  </a:lnTo>
                  <a:lnTo>
                    <a:pt x="616" y="113"/>
                  </a:lnTo>
                  <a:lnTo>
                    <a:pt x="582" y="152"/>
                  </a:lnTo>
                  <a:lnTo>
                    <a:pt x="541" y="200"/>
                  </a:lnTo>
                  <a:lnTo>
                    <a:pt x="491" y="253"/>
                  </a:lnTo>
                  <a:lnTo>
                    <a:pt x="465" y="280"/>
                  </a:lnTo>
                  <a:lnTo>
                    <a:pt x="433" y="307"/>
                  </a:lnTo>
                  <a:lnTo>
                    <a:pt x="404" y="334"/>
                  </a:lnTo>
                  <a:lnTo>
                    <a:pt x="378" y="357"/>
                  </a:lnTo>
                  <a:lnTo>
                    <a:pt x="355" y="378"/>
                  </a:lnTo>
                  <a:lnTo>
                    <a:pt x="340" y="393"/>
                  </a:lnTo>
                  <a:lnTo>
                    <a:pt x="334" y="399"/>
                  </a:lnTo>
                  <a:lnTo>
                    <a:pt x="299" y="429"/>
                  </a:lnTo>
                  <a:lnTo>
                    <a:pt x="267" y="459"/>
                  </a:lnTo>
                  <a:lnTo>
                    <a:pt x="232" y="491"/>
                  </a:lnTo>
                  <a:lnTo>
                    <a:pt x="192" y="533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54" y="581"/>
                  </a:lnTo>
                  <a:lnTo>
                    <a:pt x="163" y="581"/>
                  </a:lnTo>
                  <a:lnTo>
                    <a:pt x="171" y="578"/>
                  </a:lnTo>
                  <a:lnTo>
                    <a:pt x="180" y="578"/>
                  </a:lnTo>
                  <a:lnTo>
                    <a:pt x="186" y="578"/>
                  </a:lnTo>
                  <a:lnTo>
                    <a:pt x="189" y="578"/>
                  </a:lnTo>
                  <a:lnTo>
                    <a:pt x="212" y="581"/>
                  </a:lnTo>
                  <a:lnTo>
                    <a:pt x="235" y="584"/>
                  </a:lnTo>
                  <a:lnTo>
                    <a:pt x="264" y="592"/>
                  </a:lnTo>
                  <a:lnTo>
                    <a:pt x="299" y="607"/>
                  </a:lnTo>
                  <a:lnTo>
                    <a:pt x="346" y="622"/>
                  </a:lnTo>
                  <a:lnTo>
                    <a:pt x="392" y="625"/>
                  </a:lnTo>
                  <a:lnTo>
                    <a:pt x="419" y="625"/>
                  </a:lnTo>
                  <a:lnTo>
                    <a:pt x="448" y="619"/>
                  </a:lnTo>
                  <a:lnTo>
                    <a:pt x="480" y="607"/>
                  </a:lnTo>
                  <a:lnTo>
                    <a:pt x="509" y="590"/>
                  </a:lnTo>
                  <a:lnTo>
                    <a:pt x="538" y="563"/>
                  </a:lnTo>
                  <a:lnTo>
                    <a:pt x="564" y="533"/>
                  </a:lnTo>
                  <a:lnTo>
                    <a:pt x="584" y="491"/>
                  </a:lnTo>
                  <a:lnTo>
                    <a:pt x="587" y="485"/>
                  </a:lnTo>
                  <a:lnTo>
                    <a:pt x="590" y="479"/>
                  </a:lnTo>
                  <a:lnTo>
                    <a:pt x="593" y="473"/>
                  </a:lnTo>
                  <a:lnTo>
                    <a:pt x="599" y="470"/>
                  </a:lnTo>
                  <a:lnTo>
                    <a:pt x="605" y="470"/>
                  </a:lnTo>
                  <a:lnTo>
                    <a:pt x="614" y="470"/>
                  </a:lnTo>
                  <a:lnTo>
                    <a:pt x="619" y="476"/>
                  </a:lnTo>
                  <a:lnTo>
                    <a:pt x="625" y="479"/>
                  </a:lnTo>
                  <a:lnTo>
                    <a:pt x="625" y="485"/>
                  </a:lnTo>
                  <a:lnTo>
                    <a:pt x="622" y="506"/>
                  </a:lnTo>
                  <a:lnTo>
                    <a:pt x="614" y="536"/>
                  </a:lnTo>
                  <a:lnTo>
                    <a:pt x="596" y="572"/>
                  </a:lnTo>
                  <a:lnTo>
                    <a:pt x="573" y="607"/>
                  </a:lnTo>
                  <a:lnTo>
                    <a:pt x="544" y="646"/>
                  </a:lnTo>
                  <a:lnTo>
                    <a:pt x="512" y="682"/>
                  </a:lnTo>
                  <a:lnTo>
                    <a:pt x="471" y="709"/>
                  </a:lnTo>
                  <a:lnTo>
                    <a:pt x="424" y="729"/>
                  </a:lnTo>
                  <a:lnTo>
                    <a:pt x="375" y="735"/>
                  </a:lnTo>
                  <a:lnTo>
                    <a:pt x="346" y="732"/>
                  </a:lnTo>
                  <a:lnTo>
                    <a:pt x="317" y="720"/>
                  </a:lnTo>
                  <a:lnTo>
                    <a:pt x="294" y="700"/>
                  </a:lnTo>
                  <a:lnTo>
                    <a:pt x="273" y="676"/>
                  </a:lnTo>
                  <a:lnTo>
                    <a:pt x="247" y="646"/>
                  </a:lnTo>
                  <a:lnTo>
                    <a:pt x="227" y="628"/>
                  </a:lnTo>
                  <a:lnTo>
                    <a:pt x="206" y="616"/>
                  </a:lnTo>
                  <a:lnTo>
                    <a:pt x="180" y="613"/>
                  </a:lnTo>
                  <a:lnTo>
                    <a:pt x="142" y="622"/>
                  </a:lnTo>
                  <a:lnTo>
                    <a:pt x="107" y="643"/>
                  </a:lnTo>
                  <a:lnTo>
                    <a:pt x="75" y="676"/>
                  </a:lnTo>
                  <a:lnTo>
                    <a:pt x="46" y="717"/>
                  </a:lnTo>
                  <a:lnTo>
                    <a:pt x="40" y="726"/>
                  </a:lnTo>
                  <a:lnTo>
                    <a:pt x="35" y="732"/>
                  </a:lnTo>
                  <a:lnTo>
                    <a:pt x="32" y="735"/>
                  </a:lnTo>
                  <a:lnTo>
                    <a:pt x="26" y="735"/>
                  </a:lnTo>
                  <a:lnTo>
                    <a:pt x="20" y="735"/>
                  </a:lnTo>
                  <a:lnTo>
                    <a:pt x="17" y="735"/>
                  </a:lnTo>
                  <a:lnTo>
                    <a:pt x="14" y="735"/>
                  </a:lnTo>
                  <a:lnTo>
                    <a:pt x="8" y="735"/>
                  </a:lnTo>
                  <a:lnTo>
                    <a:pt x="6" y="732"/>
                  </a:lnTo>
                  <a:lnTo>
                    <a:pt x="3" y="726"/>
                  </a:lnTo>
                  <a:lnTo>
                    <a:pt x="0" y="720"/>
                  </a:lnTo>
                  <a:lnTo>
                    <a:pt x="6" y="709"/>
                  </a:lnTo>
                  <a:lnTo>
                    <a:pt x="20" y="685"/>
                  </a:lnTo>
                  <a:lnTo>
                    <a:pt x="43" y="649"/>
                  </a:lnTo>
                  <a:lnTo>
                    <a:pt x="75" y="607"/>
                  </a:lnTo>
                  <a:lnTo>
                    <a:pt x="116" y="560"/>
                  </a:lnTo>
                  <a:lnTo>
                    <a:pt x="166" y="506"/>
                  </a:lnTo>
                  <a:lnTo>
                    <a:pt x="308" y="372"/>
                  </a:lnTo>
                  <a:lnTo>
                    <a:pt x="323" y="357"/>
                  </a:lnTo>
                  <a:lnTo>
                    <a:pt x="349" y="337"/>
                  </a:lnTo>
                  <a:lnTo>
                    <a:pt x="378" y="310"/>
                  </a:lnTo>
                  <a:lnTo>
                    <a:pt x="410" y="280"/>
                  </a:lnTo>
                  <a:lnTo>
                    <a:pt x="442" y="250"/>
                  </a:lnTo>
                  <a:lnTo>
                    <a:pt x="477" y="218"/>
                  </a:lnTo>
                  <a:lnTo>
                    <a:pt x="506" y="188"/>
                  </a:lnTo>
                  <a:lnTo>
                    <a:pt x="532" y="158"/>
                  </a:lnTo>
                  <a:lnTo>
                    <a:pt x="509" y="158"/>
                  </a:lnTo>
                  <a:lnTo>
                    <a:pt x="488" y="158"/>
                  </a:lnTo>
                  <a:lnTo>
                    <a:pt x="465" y="152"/>
                  </a:lnTo>
                  <a:lnTo>
                    <a:pt x="442" y="146"/>
                  </a:lnTo>
                  <a:lnTo>
                    <a:pt x="407" y="134"/>
                  </a:lnTo>
                  <a:lnTo>
                    <a:pt x="358" y="116"/>
                  </a:lnTo>
                  <a:lnTo>
                    <a:pt x="308" y="110"/>
                  </a:lnTo>
                  <a:lnTo>
                    <a:pt x="296" y="110"/>
                  </a:lnTo>
                  <a:lnTo>
                    <a:pt x="273" y="113"/>
                  </a:lnTo>
                  <a:lnTo>
                    <a:pt x="247" y="119"/>
                  </a:lnTo>
                  <a:lnTo>
                    <a:pt x="218" y="131"/>
                  </a:lnTo>
                  <a:lnTo>
                    <a:pt x="192" y="152"/>
                  </a:lnTo>
                  <a:lnTo>
                    <a:pt x="174" y="185"/>
                  </a:lnTo>
                  <a:lnTo>
                    <a:pt x="171" y="191"/>
                  </a:lnTo>
                  <a:lnTo>
                    <a:pt x="168" y="194"/>
                  </a:lnTo>
                  <a:lnTo>
                    <a:pt x="163" y="200"/>
                  </a:lnTo>
                  <a:lnTo>
                    <a:pt x="157" y="200"/>
                  </a:lnTo>
                  <a:lnTo>
                    <a:pt x="151" y="203"/>
                  </a:lnTo>
                  <a:lnTo>
                    <a:pt x="142" y="200"/>
                  </a:lnTo>
                  <a:lnTo>
                    <a:pt x="136" y="197"/>
                  </a:lnTo>
                  <a:lnTo>
                    <a:pt x="134" y="191"/>
                  </a:lnTo>
                  <a:lnTo>
                    <a:pt x="134" y="185"/>
                  </a:lnTo>
                  <a:lnTo>
                    <a:pt x="136" y="167"/>
                  </a:lnTo>
                  <a:lnTo>
                    <a:pt x="145" y="140"/>
                  </a:lnTo>
                  <a:lnTo>
                    <a:pt x="163" y="110"/>
                  </a:lnTo>
                  <a:lnTo>
                    <a:pt x="183" y="81"/>
                  </a:lnTo>
                  <a:lnTo>
                    <a:pt x="212" y="51"/>
                  </a:lnTo>
                  <a:lnTo>
                    <a:pt x="244" y="24"/>
                  </a:lnTo>
                  <a:lnTo>
                    <a:pt x="282" y="6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503" y="1266"/>
              <a:ext cx="410" cy="764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3"/>
                </a:cxn>
                <a:cxn ang="0">
                  <a:pos x="244" y="3"/>
                </a:cxn>
                <a:cxn ang="0">
                  <a:pos x="250" y="6"/>
                </a:cxn>
                <a:cxn ang="0">
                  <a:pos x="253" y="12"/>
                </a:cxn>
                <a:cxn ang="0">
                  <a:pos x="253" y="21"/>
                </a:cxn>
                <a:cxn ang="0">
                  <a:pos x="253" y="36"/>
                </a:cxn>
                <a:cxn ang="0">
                  <a:pos x="253" y="36"/>
                </a:cxn>
                <a:cxn ang="0">
                  <a:pos x="253" y="672"/>
                </a:cxn>
                <a:cxn ang="0">
                  <a:pos x="256" y="687"/>
                </a:cxn>
                <a:cxn ang="0">
                  <a:pos x="258" y="702"/>
                </a:cxn>
                <a:cxn ang="0">
                  <a:pos x="267" y="711"/>
                </a:cxn>
                <a:cxn ang="0">
                  <a:pos x="288" y="720"/>
                </a:cxn>
                <a:cxn ang="0">
                  <a:pos x="320" y="723"/>
                </a:cxn>
                <a:cxn ang="0">
                  <a:pos x="366" y="726"/>
                </a:cxn>
                <a:cxn ang="0">
                  <a:pos x="410" y="726"/>
                </a:cxn>
                <a:cxn ang="0">
                  <a:pos x="410" y="764"/>
                </a:cxn>
                <a:cxn ang="0">
                  <a:pos x="386" y="764"/>
                </a:cxn>
                <a:cxn ang="0">
                  <a:pos x="354" y="764"/>
                </a:cxn>
                <a:cxn ang="0">
                  <a:pos x="311" y="764"/>
                </a:cxn>
                <a:cxn ang="0">
                  <a:pos x="270" y="762"/>
                </a:cxn>
                <a:cxn ang="0">
                  <a:pos x="232" y="762"/>
                </a:cxn>
                <a:cxn ang="0">
                  <a:pos x="206" y="762"/>
                </a:cxn>
                <a:cxn ang="0">
                  <a:pos x="180" y="762"/>
                </a:cxn>
                <a:cxn ang="0">
                  <a:pos x="142" y="762"/>
                </a:cxn>
                <a:cxn ang="0">
                  <a:pos x="98" y="764"/>
                </a:cxn>
                <a:cxn ang="0">
                  <a:pos x="58" y="764"/>
                </a:cxn>
                <a:cxn ang="0">
                  <a:pos x="26" y="764"/>
                </a:cxn>
                <a:cxn ang="0">
                  <a:pos x="5" y="764"/>
                </a:cxn>
                <a:cxn ang="0">
                  <a:pos x="5" y="726"/>
                </a:cxn>
                <a:cxn ang="0">
                  <a:pos x="49" y="726"/>
                </a:cxn>
                <a:cxn ang="0">
                  <a:pos x="96" y="723"/>
                </a:cxn>
                <a:cxn ang="0">
                  <a:pos x="128" y="720"/>
                </a:cxn>
                <a:cxn ang="0">
                  <a:pos x="148" y="711"/>
                </a:cxn>
                <a:cxn ang="0">
                  <a:pos x="157" y="702"/>
                </a:cxn>
                <a:cxn ang="0">
                  <a:pos x="160" y="687"/>
                </a:cxn>
                <a:cxn ang="0">
                  <a:pos x="162" y="672"/>
                </a:cxn>
                <a:cxn ang="0">
                  <a:pos x="162" y="86"/>
                </a:cxn>
                <a:cxn ang="0">
                  <a:pos x="116" y="104"/>
                </a:cxn>
                <a:cxn ang="0">
                  <a:pos x="69" y="113"/>
                </a:cxn>
                <a:cxn ang="0">
                  <a:pos x="29" y="116"/>
                </a:cxn>
                <a:cxn ang="0">
                  <a:pos x="0" y="116"/>
                </a:cxn>
                <a:cxn ang="0">
                  <a:pos x="0" y="74"/>
                </a:cxn>
                <a:cxn ang="0">
                  <a:pos x="26" y="74"/>
                </a:cxn>
                <a:cxn ang="0">
                  <a:pos x="61" y="71"/>
                </a:cxn>
                <a:cxn ang="0">
                  <a:pos x="101" y="65"/>
                </a:cxn>
                <a:cxn ang="0">
                  <a:pos x="142" y="53"/>
                </a:cxn>
                <a:cxn ang="0">
                  <a:pos x="183" y="33"/>
                </a:cxn>
                <a:cxn ang="0">
                  <a:pos x="218" y="0"/>
                </a:cxn>
              </a:cxnLst>
              <a:rect l="0" t="0" r="r" b="b"/>
              <a:pathLst>
                <a:path w="410" h="764">
                  <a:moveTo>
                    <a:pt x="218" y="0"/>
                  </a:moveTo>
                  <a:lnTo>
                    <a:pt x="232" y="3"/>
                  </a:lnTo>
                  <a:lnTo>
                    <a:pt x="244" y="3"/>
                  </a:lnTo>
                  <a:lnTo>
                    <a:pt x="250" y="6"/>
                  </a:lnTo>
                  <a:lnTo>
                    <a:pt x="253" y="12"/>
                  </a:lnTo>
                  <a:lnTo>
                    <a:pt x="253" y="21"/>
                  </a:lnTo>
                  <a:lnTo>
                    <a:pt x="253" y="36"/>
                  </a:lnTo>
                  <a:lnTo>
                    <a:pt x="253" y="36"/>
                  </a:lnTo>
                  <a:lnTo>
                    <a:pt x="253" y="672"/>
                  </a:lnTo>
                  <a:lnTo>
                    <a:pt x="256" y="687"/>
                  </a:lnTo>
                  <a:lnTo>
                    <a:pt x="258" y="702"/>
                  </a:lnTo>
                  <a:lnTo>
                    <a:pt x="267" y="711"/>
                  </a:lnTo>
                  <a:lnTo>
                    <a:pt x="288" y="720"/>
                  </a:lnTo>
                  <a:lnTo>
                    <a:pt x="320" y="723"/>
                  </a:lnTo>
                  <a:lnTo>
                    <a:pt x="366" y="726"/>
                  </a:lnTo>
                  <a:lnTo>
                    <a:pt x="410" y="726"/>
                  </a:lnTo>
                  <a:lnTo>
                    <a:pt x="410" y="764"/>
                  </a:lnTo>
                  <a:lnTo>
                    <a:pt x="386" y="764"/>
                  </a:lnTo>
                  <a:lnTo>
                    <a:pt x="354" y="764"/>
                  </a:lnTo>
                  <a:lnTo>
                    <a:pt x="311" y="764"/>
                  </a:lnTo>
                  <a:lnTo>
                    <a:pt x="270" y="762"/>
                  </a:lnTo>
                  <a:lnTo>
                    <a:pt x="232" y="762"/>
                  </a:lnTo>
                  <a:lnTo>
                    <a:pt x="206" y="762"/>
                  </a:lnTo>
                  <a:lnTo>
                    <a:pt x="180" y="762"/>
                  </a:lnTo>
                  <a:lnTo>
                    <a:pt x="142" y="762"/>
                  </a:lnTo>
                  <a:lnTo>
                    <a:pt x="98" y="764"/>
                  </a:lnTo>
                  <a:lnTo>
                    <a:pt x="58" y="764"/>
                  </a:lnTo>
                  <a:lnTo>
                    <a:pt x="26" y="764"/>
                  </a:lnTo>
                  <a:lnTo>
                    <a:pt x="5" y="764"/>
                  </a:lnTo>
                  <a:lnTo>
                    <a:pt x="5" y="726"/>
                  </a:lnTo>
                  <a:lnTo>
                    <a:pt x="49" y="726"/>
                  </a:lnTo>
                  <a:lnTo>
                    <a:pt x="96" y="723"/>
                  </a:lnTo>
                  <a:lnTo>
                    <a:pt x="128" y="720"/>
                  </a:lnTo>
                  <a:lnTo>
                    <a:pt x="148" y="711"/>
                  </a:lnTo>
                  <a:lnTo>
                    <a:pt x="157" y="702"/>
                  </a:lnTo>
                  <a:lnTo>
                    <a:pt x="160" y="687"/>
                  </a:lnTo>
                  <a:lnTo>
                    <a:pt x="162" y="672"/>
                  </a:lnTo>
                  <a:lnTo>
                    <a:pt x="162" y="86"/>
                  </a:lnTo>
                  <a:lnTo>
                    <a:pt x="116" y="104"/>
                  </a:lnTo>
                  <a:lnTo>
                    <a:pt x="69" y="113"/>
                  </a:lnTo>
                  <a:lnTo>
                    <a:pt x="29" y="116"/>
                  </a:lnTo>
                  <a:lnTo>
                    <a:pt x="0" y="116"/>
                  </a:lnTo>
                  <a:lnTo>
                    <a:pt x="0" y="74"/>
                  </a:lnTo>
                  <a:lnTo>
                    <a:pt x="26" y="74"/>
                  </a:lnTo>
                  <a:lnTo>
                    <a:pt x="61" y="71"/>
                  </a:lnTo>
                  <a:lnTo>
                    <a:pt x="101" y="65"/>
                  </a:lnTo>
                  <a:lnTo>
                    <a:pt x="142" y="53"/>
                  </a:lnTo>
                  <a:lnTo>
                    <a:pt x="183" y="33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8227" y="1626"/>
              <a:ext cx="186" cy="48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9" y="6"/>
                </a:cxn>
                <a:cxn ang="0">
                  <a:pos x="145" y="27"/>
                </a:cxn>
                <a:cxn ang="0">
                  <a:pos x="166" y="62"/>
                </a:cxn>
                <a:cxn ang="0">
                  <a:pos x="180" y="110"/>
                </a:cxn>
                <a:cxn ang="0">
                  <a:pos x="186" y="169"/>
                </a:cxn>
                <a:cxn ang="0">
                  <a:pos x="186" y="169"/>
                </a:cxn>
                <a:cxn ang="0">
                  <a:pos x="180" y="238"/>
                </a:cxn>
                <a:cxn ang="0">
                  <a:pos x="166" y="297"/>
                </a:cxn>
                <a:cxn ang="0">
                  <a:pos x="142" y="354"/>
                </a:cxn>
                <a:cxn ang="0">
                  <a:pos x="119" y="399"/>
                </a:cxn>
                <a:cxn ang="0">
                  <a:pos x="93" y="434"/>
                </a:cxn>
                <a:cxn ang="0">
                  <a:pos x="70" y="464"/>
                </a:cxn>
                <a:cxn ang="0">
                  <a:pos x="52" y="479"/>
                </a:cxn>
                <a:cxn ang="0">
                  <a:pos x="41" y="485"/>
                </a:cxn>
                <a:cxn ang="0">
                  <a:pos x="35" y="485"/>
                </a:cxn>
                <a:cxn ang="0">
                  <a:pos x="29" y="479"/>
                </a:cxn>
                <a:cxn ang="0">
                  <a:pos x="26" y="473"/>
                </a:cxn>
                <a:cxn ang="0">
                  <a:pos x="26" y="467"/>
                </a:cxn>
                <a:cxn ang="0">
                  <a:pos x="26" y="464"/>
                </a:cxn>
                <a:cxn ang="0">
                  <a:pos x="26" y="461"/>
                </a:cxn>
                <a:cxn ang="0">
                  <a:pos x="26" y="458"/>
                </a:cxn>
                <a:cxn ang="0">
                  <a:pos x="29" y="455"/>
                </a:cxn>
                <a:cxn ang="0">
                  <a:pos x="35" y="449"/>
                </a:cxn>
                <a:cxn ang="0">
                  <a:pos x="44" y="440"/>
                </a:cxn>
                <a:cxn ang="0">
                  <a:pos x="73" y="404"/>
                </a:cxn>
                <a:cxn ang="0">
                  <a:pos x="102" y="357"/>
                </a:cxn>
                <a:cxn ang="0">
                  <a:pos x="128" y="300"/>
                </a:cxn>
                <a:cxn ang="0">
                  <a:pos x="142" y="238"/>
                </a:cxn>
                <a:cxn ang="0">
                  <a:pos x="151" y="169"/>
                </a:cxn>
                <a:cxn ang="0">
                  <a:pos x="151" y="158"/>
                </a:cxn>
                <a:cxn ang="0">
                  <a:pos x="151" y="149"/>
                </a:cxn>
                <a:cxn ang="0">
                  <a:pos x="148" y="146"/>
                </a:cxn>
                <a:cxn ang="0">
                  <a:pos x="148" y="146"/>
                </a:cxn>
                <a:cxn ang="0">
                  <a:pos x="148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2" y="149"/>
                </a:cxn>
                <a:cxn ang="0">
                  <a:pos x="140" y="152"/>
                </a:cxn>
                <a:cxn ang="0">
                  <a:pos x="113" y="166"/>
                </a:cxn>
                <a:cxn ang="0">
                  <a:pos x="84" y="169"/>
                </a:cxn>
                <a:cxn ang="0">
                  <a:pos x="55" y="166"/>
                </a:cxn>
                <a:cxn ang="0">
                  <a:pos x="32" y="152"/>
                </a:cxn>
                <a:cxn ang="0">
                  <a:pos x="14" y="134"/>
                </a:cxn>
                <a:cxn ang="0">
                  <a:pos x="3" y="110"/>
                </a:cxn>
                <a:cxn ang="0">
                  <a:pos x="0" y="83"/>
                </a:cxn>
                <a:cxn ang="0">
                  <a:pos x="3" y="59"/>
                </a:cxn>
                <a:cxn ang="0">
                  <a:pos x="14" y="36"/>
                </a:cxn>
                <a:cxn ang="0">
                  <a:pos x="32" y="18"/>
                </a:cxn>
                <a:cxn ang="0">
                  <a:pos x="55" y="3"/>
                </a:cxn>
                <a:cxn ang="0">
                  <a:pos x="84" y="0"/>
                </a:cxn>
              </a:cxnLst>
              <a:rect l="0" t="0" r="r" b="b"/>
              <a:pathLst>
                <a:path w="186" h="485">
                  <a:moveTo>
                    <a:pt x="84" y="0"/>
                  </a:moveTo>
                  <a:lnTo>
                    <a:pt x="119" y="6"/>
                  </a:lnTo>
                  <a:lnTo>
                    <a:pt x="145" y="27"/>
                  </a:lnTo>
                  <a:lnTo>
                    <a:pt x="166" y="62"/>
                  </a:lnTo>
                  <a:lnTo>
                    <a:pt x="180" y="110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0" y="238"/>
                  </a:lnTo>
                  <a:lnTo>
                    <a:pt x="166" y="297"/>
                  </a:lnTo>
                  <a:lnTo>
                    <a:pt x="142" y="354"/>
                  </a:lnTo>
                  <a:lnTo>
                    <a:pt x="119" y="399"/>
                  </a:lnTo>
                  <a:lnTo>
                    <a:pt x="93" y="434"/>
                  </a:lnTo>
                  <a:lnTo>
                    <a:pt x="70" y="464"/>
                  </a:lnTo>
                  <a:lnTo>
                    <a:pt x="52" y="479"/>
                  </a:lnTo>
                  <a:lnTo>
                    <a:pt x="41" y="485"/>
                  </a:lnTo>
                  <a:lnTo>
                    <a:pt x="35" y="485"/>
                  </a:lnTo>
                  <a:lnTo>
                    <a:pt x="29" y="479"/>
                  </a:lnTo>
                  <a:lnTo>
                    <a:pt x="26" y="473"/>
                  </a:lnTo>
                  <a:lnTo>
                    <a:pt x="26" y="467"/>
                  </a:lnTo>
                  <a:lnTo>
                    <a:pt x="26" y="464"/>
                  </a:lnTo>
                  <a:lnTo>
                    <a:pt x="26" y="461"/>
                  </a:lnTo>
                  <a:lnTo>
                    <a:pt x="26" y="458"/>
                  </a:lnTo>
                  <a:lnTo>
                    <a:pt x="29" y="455"/>
                  </a:lnTo>
                  <a:lnTo>
                    <a:pt x="35" y="449"/>
                  </a:lnTo>
                  <a:lnTo>
                    <a:pt x="44" y="440"/>
                  </a:lnTo>
                  <a:lnTo>
                    <a:pt x="73" y="404"/>
                  </a:lnTo>
                  <a:lnTo>
                    <a:pt x="102" y="357"/>
                  </a:lnTo>
                  <a:lnTo>
                    <a:pt x="128" y="300"/>
                  </a:lnTo>
                  <a:lnTo>
                    <a:pt x="142" y="238"/>
                  </a:lnTo>
                  <a:lnTo>
                    <a:pt x="151" y="169"/>
                  </a:lnTo>
                  <a:lnTo>
                    <a:pt x="151" y="158"/>
                  </a:lnTo>
                  <a:lnTo>
                    <a:pt x="151" y="149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2" y="149"/>
                  </a:lnTo>
                  <a:lnTo>
                    <a:pt x="140" y="152"/>
                  </a:lnTo>
                  <a:lnTo>
                    <a:pt x="113" y="166"/>
                  </a:lnTo>
                  <a:lnTo>
                    <a:pt x="84" y="169"/>
                  </a:lnTo>
                  <a:lnTo>
                    <a:pt x="55" y="166"/>
                  </a:lnTo>
                  <a:lnTo>
                    <a:pt x="32" y="152"/>
                  </a:lnTo>
                  <a:lnTo>
                    <a:pt x="14" y="134"/>
                  </a:lnTo>
                  <a:lnTo>
                    <a:pt x="3" y="110"/>
                  </a:lnTo>
                  <a:lnTo>
                    <a:pt x="0" y="83"/>
                  </a:lnTo>
                  <a:lnTo>
                    <a:pt x="3" y="59"/>
                  </a:lnTo>
                  <a:lnTo>
                    <a:pt x="14" y="36"/>
                  </a:lnTo>
                  <a:lnTo>
                    <a:pt x="32" y="18"/>
                  </a:lnTo>
                  <a:lnTo>
                    <a:pt x="55" y="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8867" y="1078"/>
              <a:ext cx="675" cy="735"/>
            </a:xfrm>
            <a:custGeom>
              <a:avLst/>
              <a:gdLst/>
              <a:ahLst/>
              <a:cxnLst>
                <a:cxn ang="0">
                  <a:pos x="387" y="21"/>
                </a:cxn>
                <a:cxn ang="0">
                  <a:pos x="451" y="90"/>
                </a:cxn>
                <a:cxn ang="0">
                  <a:pos x="515" y="122"/>
                </a:cxn>
                <a:cxn ang="0">
                  <a:pos x="582" y="90"/>
                </a:cxn>
                <a:cxn ang="0">
                  <a:pos x="640" y="9"/>
                </a:cxn>
                <a:cxn ang="0">
                  <a:pos x="657" y="0"/>
                </a:cxn>
                <a:cxn ang="0">
                  <a:pos x="669" y="3"/>
                </a:cxn>
                <a:cxn ang="0">
                  <a:pos x="675" y="15"/>
                </a:cxn>
                <a:cxn ang="0">
                  <a:pos x="657" y="54"/>
                </a:cxn>
                <a:cxn ang="0">
                  <a:pos x="582" y="152"/>
                </a:cxn>
                <a:cxn ang="0">
                  <a:pos x="462" y="280"/>
                </a:cxn>
                <a:cxn ang="0">
                  <a:pos x="375" y="357"/>
                </a:cxn>
                <a:cxn ang="0">
                  <a:pos x="332" y="399"/>
                </a:cxn>
                <a:cxn ang="0">
                  <a:pos x="233" y="491"/>
                </a:cxn>
                <a:cxn ang="0">
                  <a:pos x="145" y="584"/>
                </a:cxn>
                <a:cxn ang="0">
                  <a:pos x="151" y="581"/>
                </a:cxn>
                <a:cxn ang="0">
                  <a:pos x="177" y="578"/>
                </a:cxn>
                <a:cxn ang="0">
                  <a:pos x="212" y="581"/>
                </a:cxn>
                <a:cxn ang="0">
                  <a:pos x="297" y="607"/>
                </a:cxn>
                <a:cxn ang="0">
                  <a:pos x="419" y="625"/>
                </a:cxn>
                <a:cxn ang="0">
                  <a:pos x="509" y="590"/>
                </a:cxn>
                <a:cxn ang="0">
                  <a:pos x="582" y="491"/>
                </a:cxn>
                <a:cxn ang="0">
                  <a:pos x="593" y="473"/>
                </a:cxn>
                <a:cxn ang="0">
                  <a:pos x="614" y="470"/>
                </a:cxn>
                <a:cxn ang="0">
                  <a:pos x="625" y="485"/>
                </a:cxn>
                <a:cxn ang="0">
                  <a:pos x="596" y="572"/>
                </a:cxn>
                <a:cxn ang="0">
                  <a:pos x="509" y="682"/>
                </a:cxn>
                <a:cxn ang="0">
                  <a:pos x="375" y="735"/>
                </a:cxn>
                <a:cxn ang="0">
                  <a:pos x="294" y="700"/>
                </a:cxn>
                <a:cxn ang="0">
                  <a:pos x="224" y="628"/>
                </a:cxn>
                <a:cxn ang="0">
                  <a:pos x="142" y="622"/>
                </a:cxn>
                <a:cxn ang="0">
                  <a:pos x="44" y="717"/>
                </a:cxn>
                <a:cxn ang="0">
                  <a:pos x="32" y="735"/>
                </a:cxn>
                <a:cxn ang="0">
                  <a:pos x="17" y="735"/>
                </a:cxn>
                <a:cxn ang="0">
                  <a:pos x="6" y="732"/>
                </a:cxn>
                <a:cxn ang="0">
                  <a:pos x="6" y="709"/>
                </a:cxn>
                <a:cxn ang="0">
                  <a:pos x="76" y="607"/>
                </a:cxn>
                <a:cxn ang="0">
                  <a:pos x="308" y="372"/>
                </a:cxn>
                <a:cxn ang="0">
                  <a:pos x="375" y="310"/>
                </a:cxn>
                <a:cxn ang="0">
                  <a:pos x="474" y="218"/>
                </a:cxn>
                <a:cxn ang="0">
                  <a:pos x="506" y="158"/>
                </a:cxn>
                <a:cxn ang="0">
                  <a:pos x="439" y="146"/>
                </a:cxn>
                <a:cxn ang="0">
                  <a:pos x="308" y="110"/>
                </a:cxn>
                <a:cxn ang="0">
                  <a:pos x="247" y="119"/>
                </a:cxn>
                <a:cxn ang="0">
                  <a:pos x="172" y="185"/>
                </a:cxn>
                <a:cxn ang="0">
                  <a:pos x="163" y="200"/>
                </a:cxn>
                <a:cxn ang="0">
                  <a:pos x="142" y="200"/>
                </a:cxn>
                <a:cxn ang="0">
                  <a:pos x="134" y="185"/>
                </a:cxn>
                <a:cxn ang="0">
                  <a:pos x="163" y="110"/>
                </a:cxn>
                <a:cxn ang="0">
                  <a:pos x="244" y="24"/>
                </a:cxn>
              </a:cxnLst>
              <a:rect l="0" t="0" r="r" b="b"/>
              <a:pathLst>
                <a:path w="675" h="735">
                  <a:moveTo>
                    <a:pt x="326" y="0"/>
                  </a:moveTo>
                  <a:lnTo>
                    <a:pt x="361" y="6"/>
                  </a:lnTo>
                  <a:lnTo>
                    <a:pt x="387" y="21"/>
                  </a:lnTo>
                  <a:lnTo>
                    <a:pt x="410" y="42"/>
                  </a:lnTo>
                  <a:lnTo>
                    <a:pt x="436" y="69"/>
                  </a:lnTo>
                  <a:lnTo>
                    <a:pt x="451" y="90"/>
                  </a:lnTo>
                  <a:lnTo>
                    <a:pt x="468" y="108"/>
                  </a:lnTo>
                  <a:lnTo>
                    <a:pt x="489" y="119"/>
                  </a:lnTo>
                  <a:lnTo>
                    <a:pt x="515" y="122"/>
                  </a:lnTo>
                  <a:lnTo>
                    <a:pt x="538" y="119"/>
                  </a:lnTo>
                  <a:lnTo>
                    <a:pt x="558" y="108"/>
                  </a:lnTo>
                  <a:lnTo>
                    <a:pt x="582" y="90"/>
                  </a:lnTo>
                  <a:lnTo>
                    <a:pt x="608" y="60"/>
                  </a:lnTo>
                  <a:lnTo>
                    <a:pt x="634" y="18"/>
                  </a:lnTo>
                  <a:lnTo>
                    <a:pt x="640" y="9"/>
                  </a:lnTo>
                  <a:lnTo>
                    <a:pt x="646" y="3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9" y="3"/>
                  </a:lnTo>
                  <a:lnTo>
                    <a:pt x="672" y="3"/>
                  </a:lnTo>
                  <a:lnTo>
                    <a:pt x="675" y="9"/>
                  </a:lnTo>
                  <a:lnTo>
                    <a:pt x="675" y="15"/>
                  </a:lnTo>
                  <a:lnTo>
                    <a:pt x="672" y="21"/>
                  </a:lnTo>
                  <a:lnTo>
                    <a:pt x="666" y="33"/>
                  </a:lnTo>
                  <a:lnTo>
                    <a:pt x="657" y="54"/>
                  </a:lnTo>
                  <a:lnTo>
                    <a:pt x="640" y="81"/>
                  </a:lnTo>
                  <a:lnTo>
                    <a:pt x="614" y="113"/>
                  </a:lnTo>
                  <a:lnTo>
                    <a:pt x="582" y="152"/>
                  </a:lnTo>
                  <a:lnTo>
                    <a:pt x="541" y="200"/>
                  </a:lnTo>
                  <a:lnTo>
                    <a:pt x="489" y="253"/>
                  </a:lnTo>
                  <a:lnTo>
                    <a:pt x="462" y="280"/>
                  </a:lnTo>
                  <a:lnTo>
                    <a:pt x="433" y="307"/>
                  </a:lnTo>
                  <a:lnTo>
                    <a:pt x="404" y="334"/>
                  </a:lnTo>
                  <a:lnTo>
                    <a:pt x="375" y="357"/>
                  </a:lnTo>
                  <a:lnTo>
                    <a:pt x="355" y="378"/>
                  </a:lnTo>
                  <a:lnTo>
                    <a:pt x="337" y="393"/>
                  </a:lnTo>
                  <a:lnTo>
                    <a:pt x="332" y="399"/>
                  </a:lnTo>
                  <a:lnTo>
                    <a:pt x="300" y="429"/>
                  </a:lnTo>
                  <a:lnTo>
                    <a:pt x="268" y="459"/>
                  </a:lnTo>
                  <a:lnTo>
                    <a:pt x="233" y="491"/>
                  </a:lnTo>
                  <a:lnTo>
                    <a:pt x="192" y="533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45" y="584"/>
                  </a:lnTo>
                  <a:lnTo>
                    <a:pt x="151" y="581"/>
                  </a:lnTo>
                  <a:lnTo>
                    <a:pt x="160" y="581"/>
                  </a:lnTo>
                  <a:lnTo>
                    <a:pt x="169" y="578"/>
                  </a:lnTo>
                  <a:lnTo>
                    <a:pt x="177" y="578"/>
                  </a:lnTo>
                  <a:lnTo>
                    <a:pt x="183" y="578"/>
                  </a:lnTo>
                  <a:lnTo>
                    <a:pt x="189" y="578"/>
                  </a:lnTo>
                  <a:lnTo>
                    <a:pt x="212" y="581"/>
                  </a:lnTo>
                  <a:lnTo>
                    <a:pt x="236" y="584"/>
                  </a:lnTo>
                  <a:lnTo>
                    <a:pt x="262" y="592"/>
                  </a:lnTo>
                  <a:lnTo>
                    <a:pt x="297" y="607"/>
                  </a:lnTo>
                  <a:lnTo>
                    <a:pt x="346" y="622"/>
                  </a:lnTo>
                  <a:lnTo>
                    <a:pt x="393" y="625"/>
                  </a:lnTo>
                  <a:lnTo>
                    <a:pt x="419" y="625"/>
                  </a:lnTo>
                  <a:lnTo>
                    <a:pt x="448" y="619"/>
                  </a:lnTo>
                  <a:lnTo>
                    <a:pt x="477" y="607"/>
                  </a:lnTo>
                  <a:lnTo>
                    <a:pt x="509" y="590"/>
                  </a:lnTo>
                  <a:lnTo>
                    <a:pt x="538" y="563"/>
                  </a:lnTo>
                  <a:lnTo>
                    <a:pt x="564" y="533"/>
                  </a:lnTo>
                  <a:lnTo>
                    <a:pt x="582" y="491"/>
                  </a:lnTo>
                  <a:lnTo>
                    <a:pt x="585" y="485"/>
                  </a:lnTo>
                  <a:lnTo>
                    <a:pt x="588" y="479"/>
                  </a:lnTo>
                  <a:lnTo>
                    <a:pt x="593" y="473"/>
                  </a:lnTo>
                  <a:lnTo>
                    <a:pt x="599" y="470"/>
                  </a:lnTo>
                  <a:lnTo>
                    <a:pt x="605" y="470"/>
                  </a:lnTo>
                  <a:lnTo>
                    <a:pt x="614" y="470"/>
                  </a:lnTo>
                  <a:lnTo>
                    <a:pt x="620" y="476"/>
                  </a:lnTo>
                  <a:lnTo>
                    <a:pt x="622" y="479"/>
                  </a:lnTo>
                  <a:lnTo>
                    <a:pt x="625" y="485"/>
                  </a:lnTo>
                  <a:lnTo>
                    <a:pt x="622" y="506"/>
                  </a:lnTo>
                  <a:lnTo>
                    <a:pt x="611" y="536"/>
                  </a:lnTo>
                  <a:lnTo>
                    <a:pt x="596" y="572"/>
                  </a:lnTo>
                  <a:lnTo>
                    <a:pt x="573" y="607"/>
                  </a:lnTo>
                  <a:lnTo>
                    <a:pt x="544" y="646"/>
                  </a:lnTo>
                  <a:lnTo>
                    <a:pt x="509" y="682"/>
                  </a:lnTo>
                  <a:lnTo>
                    <a:pt x="471" y="709"/>
                  </a:lnTo>
                  <a:lnTo>
                    <a:pt x="425" y="729"/>
                  </a:lnTo>
                  <a:lnTo>
                    <a:pt x="375" y="735"/>
                  </a:lnTo>
                  <a:lnTo>
                    <a:pt x="343" y="732"/>
                  </a:lnTo>
                  <a:lnTo>
                    <a:pt x="317" y="720"/>
                  </a:lnTo>
                  <a:lnTo>
                    <a:pt x="294" y="700"/>
                  </a:lnTo>
                  <a:lnTo>
                    <a:pt x="273" y="676"/>
                  </a:lnTo>
                  <a:lnTo>
                    <a:pt x="247" y="646"/>
                  </a:lnTo>
                  <a:lnTo>
                    <a:pt x="224" y="628"/>
                  </a:lnTo>
                  <a:lnTo>
                    <a:pt x="204" y="616"/>
                  </a:lnTo>
                  <a:lnTo>
                    <a:pt x="180" y="613"/>
                  </a:lnTo>
                  <a:lnTo>
                    <a:pt x="142" y="622"/>
                  </a:lnTo>
                  <a:lnTo>
                    <a:pt x="108" y="643"/>
                  </a:lnTo>
                  <a:lnTo>
                    <a:pt x="76" y="676"/>
                  </a:lnTo>
                  <a:lnTo>
                    <a:pt x="44" y="717"/>
                  </a:lnTo>
                  <a:lnTo>
                    <a:pt x="41" y="726"/>
                  </a:lnTo>
                  <a:lnTo>
                    <a:pt x="35" y="732"/>
                  </a:lnTo>
                  <a:lnTo>
                    <a:pt x="32" y="735"/>
                  </a:lnTo>
                  <a:lnTo>
                    <a:pt x="26" y="735"/>
                  </a:lnTo>
                  <a:lnTo>
                    <a:pt x="20" y="735"/>
                  </a:lnTo>
                  <a:lnTo>
                    <a:pt x="17" y="735"/>
                  </a:lnTo>
                  <a:lnTo>
                    <a:pt x="14" y="735"/>
                  </a:lnTo>
                  <a:lnTo>
                    <a:pt x="9" y="735"/>
                  </a:lnTo>
                  <a:lnTo>
                    <a:pt x="6" y="732"/>
                  </a:lnTo>
                  <a:lnTo>
                    <a:pt x="0" y="726"/>
                  </a:lnTo>
                  <a:lnTo>
                    <a:pt x="0" y="720"/>
                  </a:lnTo>
                  <a:lnTo>
                    <a:pt x="6" y="709"/>
                  </a:lnTo>
                  <a:lnTo>
                    <a:pt x="20" y="685"/>
                  </a:lnTo>
                  <a:lnTo>
                    <a:pt x="44" y="649"/>
                  </a:lnTo>
                  <a:lnTo>
                    <a:pt x="76" y="607"/>
                  </a:lnTo>
                  <a:lnTo>
                    <a:pt x="116" y="560"/>
                  </a:lnTo>
                  <a:lnTo>
                    <a:pt x="166" y="506"/>
                  </a:lnTo>
                  <a:lnTo>
                    <a:pt x="308" y="372"/>
                  </a:lnTo>
                  <a:lnTo>
                    <a:pt x="323" y="357"/>
                  </a:lnTo>
                  <a:lnTo>
                    <a:pt x="346" y="337"/>
                  </a:lnTo>
                  <a:lnTo>
                    <a:pt x="375" y="310"/>
                  </a:lnTo>
                  <a:lnTo>
                    <a:pt x="407" y="280"/>
                  </a:lnTo>
                  <a:lnTo>
                    <a:pt x="442" y="250"/>
                  </a:lnTo>
                  <a:lnTo>
                    <a:pt x="474" y="218"/>
                  </a:lnTo>
                  <a:lnTo>
                    <a:pt x="506" y="188"/>
                  </a:lnTo>
                  <a:lnTo>
                    <a:pt x="529" y="158"/>
                  </a:lnTo>
                  <a:lnTo>
                    <a:pt x="506" y="158"/>
                  </a:lnTo>
                  <a:lnTo>
                    <a:pt x="486" y="158"/>
                  </a:lnTo>
                  <a:lnTo>
                    <a:pt x="465" y="152"/>
                  </a:lnTo>
                  <a:lnTo>
                    <a:pt x="439" y="146"/>
                  </a:lnTo>
                  <a:lnTo>
                    <a:pt x="407" y="134"/>
                  </a:lnTo>
                  <a:lnTo>
                    <a:pt x="355" y="116"/>
                  </a:lnTo>
                  <a:lnTo>
                    <a:pt x="308" y="110"/>
                  </a:lnTo>
                  <a:lnTo>
                    <a:pt x="297" y="110"/>
                  </a:lnTo>
                  <a:lnTo>
                    <a:pt x="273" y="113"/>
                  </a:lnTo>
                  <a:lnTo>
                    <a:pt x="247" y="119"/>
                  </a:lnTo>
                  <a:lnTo>
                    <a:pt x="218" y="131"/>
                  </a:lnTo>
                  <a:lnTo>
                    <a:pt x="192" y="152"/>
                  </a:lnTo>
                  <a:lnTo>
                    <a:pt x="172" y="185"/>
                  </a:lnTo>
                  <a:lnTo>
                    <a:pt x="169" y="191"/>
                  </a:lnTo>
                  <a:lnTo>
                    <a:pt x="166" y="194"/>
                  </a:lnTo>
                  <a:lnTo>
                    <a:pt x="163" y="200"/>
                  </a:lnTo>
                  <a:lnTo>
                    <a:pt x="157" y="200"/>
                  </a:lnTo>
                  <a:lnTo>
                    <a:pt x="151" y="203"/>
                  </a:lnTo>
                  <a:lnTo>
                    <a:pt x="142" y="200"/>
                  </a:lnTo>
                  <a:lnTo>
                    <a:pt x="137" y="197"/>
                  </a:lnTo>
                  <a:lnTo>
                    <a:pt x="134" y="191"/>
                  </a:lnTo>
                  <a:lnTo>
                    <a:pt x="134" y="185"/>
                  </a:lnTo>
                  <a:lnTo>
                    <a:pt x="137" y="167"/>
                  </a:lnTo>
                  <a:lnTo>
                    <a:pt x="145" y="140"/>
                  </a:lnTo>
                  <a:lnTo>
                    <a:pt x="163" y="110"/>
                  </a:lnTo>
                  <a:lnTo>
                    <a:pt x="183" y="81"/>
                  </a:lnTo>
                  <a:lnTo>
                    <a:pt x="212" y="51"/>
                  </a:lnTo>
                  <a:lnTo>
                    <a:pt x="244" y="24"/>
                  </a:lnTo>
                  <a:lnTo>
                    <a:pt x="282" y="6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9617" y="1266"/>
              <a:ext cx="501" cy="764"/>
            </a:xfrm>
            <a:custGeom>
              <a:avLst/>
              <a:gdLst/>
              <a:ahLst/>
              <a:cxnLst>
                <a:cxn ang="0">
                  <a:pos x="297" y="6"/>
                </a:cxn>
                <a:cxn ang="0">
                  <a:pos x="402" y="47"/>
                </a:cxn>
                <a:cxn ang="0">
                  <a:pos x="475" y="122"/>
                </a:cxn>
                <a:cxn ang="0">
                  <a:pos x="501" y="226"/>
                </a:cxn>
                <a:cxn ang="0">
                  <a:pos x="478" y="324"/>
                </a:cxn>
                <a:cxn ang="0">
                  <a:pos x="419" y="404"/>
                </a:cxn>
                <a:cxn ang="0">
                  <a:pos x="338" y="473"/>
                </a:cxn>
                <a:cxn ang="0">
                  <a:pos x="286" y="518"/>
                </a:cxn>
                <a:cxn ang="0">
                  <a:pos x="230" y="565"/>
                </a:cxn>
                <a:cxn ang="0">
                  <a:pos x="160" y="628"/>
                </a:cxn>
                <a:cxn ang="0">
                  <a:pos x="320" y="669"/>
                </a:cxn>
                <a:cxn ang="0">
                  <a:pos x="364" y="669"/>
                </a:cxn>
                <a:cxn ang="0">
                  <a:pos x="419" y="663"/>
                </a:cxn>
                <a:cxn ang="0">
                  <a:pos x="443" y="642"/>
                </a:cxn>
                <a:cxn ang="0">
                  <a:pos x="457" y="583"/>
                </a:cxn>
                <a:cxn ang="0">
                  <a:pos x="501" y="556"/>
                </a:cxn>
                <a:cxn ang="0">
                  <a:pos x="466" y="764"/>
                </a:cxn>
                <a:cxn ang="0">
                  <a:pos x="3" y="753"/>
                </a:cxn>
                <a:cxn ang="0">
                  <a:pos x="3" y="735"/>
                </a:cxn>
                <a:cxn ang="0">
                  <a:pos x="9" y="726"/>
                </a:cxn>
                <a:cxn ang="0">
                  <a:pos x="286" y="446"/>
                </a:cxn>
                <a:cxn ang="0">
                  <a:pos x="338" y="381"/>
                </a:cxn>
                <a:cxn ang="0">
                  <a:pos x="384" y="282"/>
                </a:cxn>
                <a:cxn ang="0">
                  <a:pos x="387" y="187"/>
                </a:cxn>
                <a:cxn ang="0">
                  <a:pos x="358" y="116"/>
                </a:cxn>
                <a:cxn ang="0">
                  <a:pos x="303" y="62"/>
                </a:cxn>
                <a:cxn ang="0">
                  <a:pos x="219" y="42"/>
                </a:cxn>
                <a:cxn ang="0">
                  <a:pos x="149" y="56"/>
                </a:cxn>
                <a:cxn ang="0">
                  <a:pos x="82" y="107"/>
                </a:cxn>
                <a:cxn ang="0">
                  <a:pos x="85" y="155"/>
                </a:cxn>
                <a:cxn ang="0">
                  <a:pos x="117" y="181"/>
                </a:cxn>
                <a:cxn ang="0">
                  <a:pos x="123" y="211"/>
                </a:cxn>
                <a:cxn ang="0">
                  <a:pos x="102" y="256"/>
                </a:cxn>
                <a:cxn ang="0">
                  <a:pos x="62" y="274"/>
                </a:cxn>
                <a:cxn ang="0">
                  <a:pos x="41" y="268"/>
                </a:cxn>
                <a:cxn ang="0">
                  <a:pos x="15" y="250"/>
                </a:cxn>
                <a:cxn ang="0">
                  <a:pos x="0" y="208"/>
                </a:cxn>
                <a:cxn ang="0">
                  <a:pos x="24" y="122"/>
                </a:cxn>
                <a:cxn ang="0">
                  <a:pos x="85" y="50"/>
                </a:cxn>
                <a:cxn ang="0">
                  <a:pos x="181" y="6"/>
                </a:cxn>
              </a:cxnLst>
              <a:rect l="0" t="0" r="r" b="b"/>
              <a:pathLst>
                <a:path w="501" h="764">
                  <a:moveTo>
                    <a:pt x="236" y="0"/>
                  </a:moveTo>
                  <a:lnTo>
                    <a:pt x="297" y="6"/>
                  </a:lnTo>
                  <a:lnTo>
                    <a:pt x="352" y="21"/>
                  </a:lnTo>
                  <a:lnTo>
                    <a:pt x="402" y="47"/>
                  </a:lnTo>
                  <a:lnTo>
                    <a:pt x="443" y="80"/>
                  </a:lnTo>
                  <a:lnTo>
                    <a:pt x="475" y="122"/>
                  </a:lnTo>
                  <a:lnTo>
                    <a:pt x="495" y="169"/>
                  </a:lnTo>
                  <a:lnTo>
                    <a:pt x="501" y="226"/>
                  </a:lnTo>
                  <a:lnTo>
                    <a:pt x="495" y="280"/>
                  </a:lnTo>
                  <a:lnTo>
                    <a:pt x="478" y="324"/>
                  </a:lnTo>
                  <a:lnTo>
                    <a:pt x="451" y="366"/>
                  </a:lnTo>
                  <a:lnTo>
                    <a:pt x="419" y="404"/>
                  </a:lnTo>
                  <a:lnTo>
                    <a:pt x="379" y="440"/>
                  </a:lnTo>
                  <a:lnTo>
                    <a:pt x="338" y="473"/>
                  </a:lnTo>
                  <a:lnTo>
                    <a:pt x="312" y="497"/>
                  </a:lnTo>
                  <a:lnTo>
                    <a:pt x="286" y="518"/>
                  </a:lnTo>
                  <a:lnTo>
                    <a:pt x="259" y="538"/>
                  </a:lnTo>
                  <a:lnTo>
                    <a:pt x="230" y="565"/>
                  </a:lnTo>
                  <a:lnTo>
                    <a:pt x="198" y="592"/>
                  </a:lnTo>
                  <a:lnTo>
                    <a:pt x="160" y="628"/>
                  </a:lnTo>
                  <a:lnTo>
                    <a:pt x="114" y="669"/>
                  </a:lnTo>
                  <a:lnTo>
                    <a:pt x="320" y="669"/>
                  </a:lnTo>
                  <a:lnTo>
                    <a:pt x="338" y="669"/>
                  </a:lnTo>
                  <a:lnTo>
                    <a:pt x="364" y="669"/>
                  </a:lnTo>
                  <a:lnTo>
                    <a:pt x="396" y="666"/>
                  </a:lnTo>
                  <a:lnTo>
                    <a:pt x="419" y="663"/>
                  </a:lnTo>
                  <a:lnTo>
                    <a:pt x="434" y="660"/>
                  </a:lnTo>
                  <a:lnTo>
                    <a:pt x="443" y="642"/>
                  </a:lnTo>
                  <a:lnTo>
                    <a:pt x="451" y="616"/>
                  </a:lnTo>
                  <a:lnTo>
                    <a:pt x="457" y="583"/>
                  </a:lnTo>
                  <a:lnTo>
                    <a:pt x="463" y="556"/>
                  </a:lnTo>
                  <a:lnTo>
                    <a:pt x="501" y="556"/>
                  </a:lnTo>
                  <a:lnTo>
                    <a:pt x="501" y="556"/>
                  </a:lnTo>
                  <a:lnTo>
                    <a:pt x="466" y="764"/>
                  </a:lnTo>
                  <a:lnTo>
                    <a:pt x="0" y="764"/>
                  </a:lnTo>
                  <a:lnTo>
                    <a:pt x="3" y="753"/>
                  </a:lnTo>
                  <a:lnTo>
                    <a:pt x="3" y="741"/>
                  </a:lnTo>
                  <a:lnTo>
                    <a:pt x="3" y="735"/>
                  </a:lnTo>
                  <a:lnTo>
                    <a:pt x="6" y="729"/>
                  </a:lnTo>
                  <a:lnTo>
                    <a:pt x="9" y="726"/>
                  </a:lnTo>
                  <a:lnTo>
                    <a:pt x="15" y="720"/>
                  </a:lnTo>
                  <a:lnTo>
                    <a:pt x="286" y="446"/>
                  </a:lnTo>
                  <a:lnTo>
                    <a:pt x="309" y="416"/>
                  </a:lnTo>
                  <a:lnTo>
                    <a:pt x="338" y="381"/>
                  </a:lnTo>
                  <a:lnTo>
                    <a:pt x="364" y="336"/>
                  </a:lnTo>
                  <a:lnTo>
                    <a:pt x="384" y="282"/>
                  </a:lnTo>
                  <a:lnTo>
                    <a:pt x="393" y="226"/>
                  </a:lnTo>
                  <a:lnTo>
                    <a:pt x="387" y="187"/>
                  </a:lnTo>
                  <a:lnTo>
                    <a:pt x="379" y="149"/>
                  </a:lnTo>
                  <a:lnTo>
                    <a:pt x="358" y="116"/>
                  </a:lnTo>
                  <a:lnTo>
                    <a:pt x="335" y="86"/>
                  </a:lnTo>
                  <a:lnTo>
                    <a:pt x="303" y="62"/>
                  </a:lnTo>
                  <a:lnTo>
                    <a:pt x="265" y="47"/>
                  </a:lnTo>
                  <a:lnTo>
                    <a:pt x="219" y="42"/>
                  </a:lnTo>
                  <a:lnTo>
                    <a:pt x="187" y="44"/>
                  </a:lnTo>
                  <a:lnTo>
                    <a:pt x="149" y="56"/>
                  </a:lnTo>
                  <a:lnTo>
                    <a:pt x="114" y="77"/>
                  </a:lnTo>
                  <a:lnTo>
                    <a:pt x="82" y="107"/>
                  </a:lnTo>
                  <a:lnTo>
                    <a:pt x="56" y="149"/>
                  </a:lnTo>
                  <a:lnTo>
                    <a:pt x="85" y="155"/>
                  </a:lnTo>
                  <a:lnTo>
                    <a:pt x="105" y="166"/>
                  </a:lnTo>
                  <a:lnTo>
                    <a:pt x="117" y="181"/>
                  </a:lnTo>
                  <a:lnTo>
                    <a:pt x="120" y="196"/>
                  </a:lnTo>
                  <a:lnTo>
                    <a:pt x="123" y="211"/>
                  </a:lnTo>
                  <a:lnTo>
                    <a:pt x="117" y="238"/>
                  </a:lnTo>
                  <a:lnTo>
                    <a:pt x="102" y="256"/>
                  </a:lnTo>
                  <a:lnTo>
                    <a:pt x="82" y="268"/>
                  </a:lnTo>
                  <a:lnTo>
                    <a:pt x="62" y="274"/>
                  </a:lnTo>
                  <a:lnTo>
                    <a:pt x="53" y="271"/>
                  </a:lnTo>
                  <a:lnTo>
                    <a:pt x="41" y="268"/>
                  </a:lnTo>
                  <a:lnTo>
                    <a:pt x="30" y="262"/>
                  </a:lnTo>
                  <a:lnTo>
                    <a:pt x="15" y="250"/>
                  </a:lnTo>
                  <a:lnTo>
                    <a:pt x="6" y="235"/>
                  </a:lnTo>
                  <a:lnTo>
                    <a:pt x="0" y="208"/>
                  </a:lnTo>
                  <a:lnTo>
                    <a:pt x="6" y="163"/>
                  </a:lnTo>
                  <a:lnTo>
                    <a:pt x="24" y="122"/>
                  </a:lnTo>
                  <a:lnTo>
                    <a:pt x="50" y="83"/>
                  </a:lnTo>
                  <a:lnTo>
                    <a:pt x="85" y="50"/>
                  </a:lnTo>
                  <a:lnTo>
                    <a:pt x="128" y="24"/>
                  </a:lnTo>
                  <a:lnTo>
                    <a:pt x="181" y="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 noEditPoints="1"/>
            </p:cNvSpPr>
            <p:nvPr/>
          </p:nvSpPr>
          <p:spPr bwMode="auto">
            <a:xfrm>
              <a:off x="10351" y="576"/>
              <a:ext cx="369" cy="1627"/>
            </a:xfrm>
            <a:custGeom>
              <a:avLst/>
              <a:gdLst/>
              <a:ahLst/>
              <a:cxnLst>
                <a:cxn ang="0">
                  <a:pos x="369" y="815"/>
                </a:cxn>
                <a:cxn ang="0">
                  <a:pos x="369" y="815"/>
                </a:cxn>
                <a:cxn ang="0">
                  <a:pos x="26" y="6"/>
                </a:cxn>
                <a:cxn ang="0">
                  <a:pos x="75" y="44"/>
                </a:cxn>
                <a:cxn ang="0">
                  <a:pos x="148" y="125"/>
                </a:cxn>
                <a:cxn ang="0">
                  <a:pos x="226" y="238"/>
                </a:cxn>
                <a:cxn ang="0">
                  <a:pos x="308" y="419"/>
                </a:cxn>
                <a:cxn ang="0">
                  <a:pos x="357" y="633"/>
                </a:cxn>
                <a:cxn ang="0">
                  <a:pos x="369" y="815"/>
                </a:cxn>
                <a:cxn ang="0">
                  <a:pos x="357" y="996"/>
                </a:cxn>
                <a:cxn ang="0">
                  <a:pos x="311" y="1202"/>
                </a:cxn>
                <a:cxn ang="0">
                  <a:pos x="232" y="1383"/>
                </a:cxn>
                <a:cxn ang="0">
                  <a:pos x="151" y="1502"/>
                </a:cxn>
                <a:cxn ang="0">
                  <a:pos x="78" y="1582"/>
                </a:cxn>
                <a:cxn ang="0">
                  <a:pos x="29" y="1621"/>
                </a:cxn>
                <a:cxn ang="0">
                  <a:pos x="8" y="1627"/>
                </a:cxn>
                <a:cxn ang="0">
                  <a:pos x="0" y="1618"/>
                </a:cxn>
                <a:cxn ang="0">
                  <a:pos x="0" y="1609"/>
                </a:cxn>
                <a:cxn ang="0">
                  <a:pos x="0" y="1603"/>
                </a:cxn>
                <a:cxn ang="0">
                  <a:pos x="5" y="1597"/>
                </a:cxn>
                <a:cxn ang="0">
                  <a:pos x="20" y="1582"/>
                </a:cxn>
                <a:cxn ang="0">
                  <a:pos x="145" y="1416"/>
                </a:cxn>
                <a:cxn ang="0">
                  <a:pos x="224" y="1225"/>
                </a:cxn>
                <a:cxn ang="0">
                  <a:pos x="264" y="1023"/>
                </a:cxn>
                <a:cxn ang="0">
                  <a:pos x="276" y="815"/>
                </a:cxn>
                <a:cxn ang="0">
                  <a:pos x="256" y="544"/>
                </a:cxn>
                <a:cxn ang="0">
                  <a:pos x="192" y="315"/>
                </a:cxn>
                <a:cxn ang="0">
                  <a:pos x="93" y="131"/>
                </a:cxn>
                <a:cxn ang="0">
                  <a:pos x="20" y="44"/>
                </a:cxn>
                <a:cxn ang="0">
                  <a:pos x="5" y="32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8" y="3"/>
                </a:cxn>
              </a:cxnLst>
              <a:rect l="0" t="0" r="r" b="b"/>
              <a:pathLst>
                <a:path w="369" h="1627">
                  <a:moveTo>
                    <a:pt x="369" y="815"/>
                  </a:moveTo>
                  <a:lnTo>
                    <a:pt x="369" y="815"/>
                  </a:lnTo>
                  <a:lnTo>
                    <a:pt x="369" y="815"/>
                  </a:lnTo>
                  <a:lnTo>
                    <a:pt x="369" y="815"/>
                  </a:lnTo>
                  <a:close/>
                  <a:moveTo>
                    <a:pt x="17" y="0"/>
                  </a:moveTo>
                  <a:lnTo>
                    <a:pt x="26" y="6"/>
                  </a:lnTo>
                  <a:lnTo>
                    <a:pt x="49" y="20"/>
                  </a:lnTo>
                  <a:lnTo>
                    <a:pt x="75" y="44"/>
                  </a:lnTo>
                  <a:lnTo>
                    <a:pt x="110" y="80"/>
                  </a:lnTo>
                  <a:lnTo>
                    <a:pt x="148" y="125"/>
                  </a:lnTo>
                  <a:lnTo>
                    <a:pt x="186" y="175"/>
                  </a:lnTo>
                  <a:lnTo>
                    <a:pt x="226" y="238"/>
                  </a:lnTo>
                  <a:lnTo>
                    <a:pt x="264" y="309"/>
                  </a:lnTo>
                  <a:lnTo>
                    <a:pt x="308" y="419"/>
                  </a:lnTo>
                  <a:lnTo>
                    <a:pt x="337" y="529"/>
                  </a:lnTo>
                  <a:lnTo>
                    <a:pt x="357" y="633"/>
                  </a:lnTo>
                  <a:lnTo>
                    <a:pt x="366" y="729"/>
                  </a:lnTo>
                  <a:lnTo>
                    <a:pt x="369" y="815"/>
                  </a:lnTo>
                  <a:lnTo>
                    <a:pt x="366" y="901"/>
                  </a:lnTo>
                  <a:lnTo>
                    <a:pt x="357" y="996"/>
                  </a:lnTo>
                  <a:lnTo>
                    <a:pt x="337" y="1097"/>
                  </a:lnTo>
                  <a:lnTo>
                    <a:pt x="311" y="1202"/>
                  </a:lnTo>
                  <a:lnTo>
                    <a:pt x="267" y="1309"/>
                  </a:lnTo>
                  <a:lnTo>
                    <a:pt x="232" y="1383"/>
                  </a:lnTo>
                  <a:lnTo>
                    <a:pt x="192" y="1446"/>
                  </a:lnTo>
                  <a:lnTo>
                    <a:pt x="151" y="1502"/>
                  </a:lnTo>
                  <a:lnTo>
                    <a:pt x="113" y="1547"/>
                  </a:lnTo>
                  <a:lnTo>
                    <a:pt x="78" y="1582"/>
                  </a:lnTo>
                  <a:lnTo>
                    <a:pt x="49" y="1606"/>
                  </a:lnTo>
                  <a:lnTo>
                    <a:pt x="29" y="1621"/>
                  </a:lnTo>
                  <a:lnTo>
                    <a:pt x="17" y="1627"/>
                  </a:lnTo>
                  <a:lnTo>
                    <a:pt x="8" y="1627"/>
                  </a:lnTo>
                  <a:lnTo>
                    <a:pt x="2" y="1621"/>
                  </a:lnTo>
                  <a:lnTo>
                    <a:pt x="0" y="1618"/>
                  </a:lnTo>
                  <a:lnTo>
                    <a:pt x="0" y="1612"/>
                  </a:lnTo>
                  <a:lnTo>
                    <a:pt x="0" y="1609"/>
                  </a:lnTo>
                  <a:lnTo>
                    <a:pt x="0" y="1606"/>
                  </a:lnTo>
                  <a:lnTo>
                    <a:pt x="0" y="1603"/>
                  </a:lnTo>
                  <a:lnTo>
                    <a:pt x="2" y="1600"/>
                  </a:lnTo>
                  <a:lnTo>
                    <a:pt x="5" y="1597"/>
                  </a:lnTo>
                  <a:lnTo>
                    <a:pt x="14" y="1591"/>
                  </a:lnTo>
                  <a:lnTo>
                    <a:pt x="20" y="1582"/>
                  </a:lnTo>
                  <a:lnTo>
                    <a:pt x="90" y="1502"/>
                  </a:lnTo>
                  <a:lnTo>
                    <a:pt x="145" y="1416"/>
                  </a:lnTo>
                  <a:lnTo>
                    <a:pt x="189" y="1324"/>
                  </a:lnTo>
                  <a:lnTo>
                    <a:pt x="224" y="1225"/>
                  </a:lnTo>
                  <a:lnTo>
                    <a:pt x="247" y="1127"/>
                  </a:lnTo>
                  <a:lnTo>
                    <a:pt x="264" y="1023"/>
                  </a:lnTo>
                  <a:lnTo>
                    <a:pt x="273" y="919"/>
                  </a:lnTo>
                  <a:lnTo>
                    <a:pt x="276" y="815"/>
                  </a:lnTo>
                  <a:lnTo>
                    <a:pt x="270" y="672"/>
                  </a:lnTo>
                  <a:lnTo>
                    <a:pt x="256" y="544"/>
                  </a:lnTo>
                  <a:lnTo>
                    <a:pt x="229" y="422"/>
                  </a:lnTo>
                  <a:lnTo>
                    <a:pt x="192" y="315"/>
                  </a:lnTo>
                  <a:lnTo>
                    <a:pt x="145" y="217"/>
                  </a:lnTo>
                  <a:lnTo>
                    <a:pt x="93" y="131"/>
                  </a:lnTo>
                  <a:lnTo>
                    <a:pt x="29" y="56"/>
                  </a:lnTo>
                  <a:lnTo>
                    <a:pt x="20" y="44"/>
                  </a:lnTo>
                  <a:lnTo>
                    <a:pt x="11" y="38"/>
                  </a:lnTo>
                  <a:lnTo>
                    <a:pt x="5" y="32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7" name="Group 10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799" y="2514600"/>
            <a:ext cx="4384239" cy="838200"/>
            <a:chOff x="226" y="2312"/>
            <a:chExt cx="12161" cy="2325"/>
          </a:xfrm>
        </p:grpSpPr>
        <p:sp>
          <p:nvSpPr>
            <p:cNvPr id="1129" name="Freeform 105"/>
            <p:cNvSpPr>
              <a:spLocks noEditPoints="1"/>
            </p:cNvSpPr>
            <p:nvPr/>
          </p:nvSpPr>
          <p:spPr bwMode="auto">
            <a:xfrm>
              <a:off x="226" y="2731"/>
              <a:ext cx="1063" cy="1061"/>
            </a:xfrm>
            <a:custGeom>
              <a:avLst/>
              <a:gdLst/>
              <a:ahLst/>
              <a:cxnLst>
                <a:cxn ang="0">
                  <a:pos x="550" y="1020"/>
                </a:cxn>
                <a:cxn ang="0">
                  <a:pos x="726" y="979"/>
                </a:cxn>
                <a:cxn ang="0">
                  <a:pos x="872" y="882"/>
                </a:cxn>
                <a:cxn ang="0">
                  <a:pos x="977" y="736"/>
                </a:cxn>
                <a:cxn ang="0">
                  <a:pos x="1026" y="549"/>
                </a:cxn>
                <a:cxn ang="0">
                  <a:pos x="37" y="549"/>
                </a:cxn>
                <a:cxn ang="0">
                  <a:pos x="86" y="736"/>
                </a:cxn>
                <a:cxn ang="0">
                  <a:pos x="187" y="882"/>
                </a:cxn>
                <a:cxn ang="0">
                  <a:pos x="337" y="979"/>
                </a:cxn>
                <a:cxn ang="0">
                  <a:pos x="509" y="1020"/>
                </a:cxn>
                <a:cxn ang="0">
                  <a:pos x="37" y="549"/>
                </a:cxn>
                <a:cxn ang="0">
                  <a:pos x="550" y="508"/>
                </a:cxn>
                <a:cxn ang="0">
                  <a:pos x="1011" y="415"/>
                </a:cxn>
                <a:cxn ang="0">
                  <a:pos x="932" y="246"/>
                </a:cxn>
                <a:cxn ang="0">
                  <a:pos x="805" y="123"/>
                </a:cxn>
                <a:cxn ang="0">
                  <a:pos x="644" y="52"/>
                </a:cxn>
                <a:cxn ang="0">
                  <a:pos x="509" y="37"/>
                </a:cxn>
                <a:cxn ang="0">
                  <a:pos x="333" y="78"/>
                </a:cxn>
                <a:cxn ang="0">
                  <a:pos x="187" y="179"/>
                </a:cxn>
                <a:cxn ang="0">
                  <a:pos x="82" y="325"/>
                </a:cxn>
                <a:cxn ang="0">
                  <a:pos x="37" y="508"/>
                </a:cxn>
                <a:cxn ang="0">
                  <a:pos x="509" y="37"/>
                </a:cxn>
                <a:cxn ang="0">
                  <a:pos x="640" y="11"/>
                </a:cxn>
                <a:cxn ang="0">
                  <a:pos x="827" y="89"/>
                </a:cxn>
                <a:cxn ang="0">
                  <a:pos x="974" y="232"/>
                </a:cxn>
                <a:cxn ang="0">
                  <a:pos x="1052" y="422"/>
                </a:cxn>
                <a:cxn ang="0">
                  <a:pos x="1052" y="635"/>
                </a:cxn>
                <a:cxn ang="0">
                  <a:pos x="974" y="826"/>
                </a:cxn>
                <a:cxn ang="0">
                  <a:pos x="831" y="968"/>
                </a:cxn>
                <a:cxn ang="0">
                  <a:pos x="636" y="1050"/>
                </a:cxn>
                <a:cxn ang="0">
                  <a:pos x="423" y="1050"/>
                </a:cxn>
                <a:cxn ang="0">
                  <a:pos x="236" y="968"/>
                </a:cxn>
                <a:cxn ang="0">
                  <a:pos x="90" y="826"/>
                </a:cxn>
                <a:cxn ang="0">
                  <a:pos x="11" y="635"/>
                </a:cxn>
                <a:cxn ang="0">
                  <a:pos x="11" y="422"/>
                </a:cxn>
                <a:cxn ang="0">
                  <a:pos x="90" y="235"/>
                </a:cxn>
                <a:cxn ang="0">
                  <a:pos x="232" y="89"/>
                </a:cxn>
                <a:cxn ang="0">
                  <a:pos x="423" y="11"/>
                </a:cxn>
              </a:cxnLst>
              <a:rect l="0" t="0" r="r" b="b"/>
              <a:pathLst>
                <a:path w="1063" h="1061">
                  <a:moveTo>
                    <a:pt x="550" y="549"/>
                  </a:moveTo>
                  <a:lnTo>
                    <a:pt x="550" y="1020"/>
                  </a:lnTo>
                  <a:lnTo>
                    <a:pt x="640" y="1005"/>
                  </a:lnTo>
                  <a:lnTo>
                    <a:pt x="726" y="979"/>
                  </a:lnTo>
                  <a:lnTo>
                    <a:pt x="805" y="938"/>
                  </a:lnTo>
                  <a:lnTo>
                    <a:pt x="872" y="882"/>
                  </a:lnTo>
                  <a:lnTo>
                    <a:pt x="932" y="815"/>
                  </a:lnTo>
                  <a:lnTo>
                    <a:pt x="977" y="736"/>
                  </a:lnTo>
                  <a:lnTo>
                    <a:pt x="1007" y="646"/>
                  </a:lnTo>
                  <a:lnTo>
                    <a:pt x="1026" y="549"/>
                  </a:lnTo>
                  <a:lnTo>
                    <a:pt x="550" y="549"/>
                  </a:lnTo>
                  <a:close/>
                  <a:moveTo>
                    <a:pt x="37" y="549"/>
                  </a:moveTo>
                  <a:lnTo>
                    <a:pt x="52" y="646"/>
                  </a:lnTo>
                  <a:lnTo>
                    <a:pt x="86" y="736"/>
                  </a:lnTo>
                  <a:lnTo>
                    <a:pt x="131" y="815"/>
                  </a:lnTo>
                  <a:lnTo>
                    <a:pt x="187" y="882"/>
                  </a:lnTo>
                  <a:lnTo>
                    <a:pt x="258" y="938"/>
                  </a:lnTo>
                  <a:lnTo>
                    <a:pt x="337" y="979"/>
                  </a:lnTo>
                  <a:lnTo>
                    <a:pt x="419" y="1005"/>
                  </a:lnTo>
                  <a:lnTo>
                    <a:pt x="509" y="1020"/>
                  </a:lnTo>
                  <a:lnTo>
                    <a:pt x="509" y="549"/>
                  </a:lnTo>
                  <a:lnTo>
                    <a:pt x="37" y="549"/>
                  </a:lnTo>
                  <a:close/>
                  <a:moveTo>
                    <a:pt x="550" y="37"/>
                  </a:moveTo>
                  <a:lnTo>
                    <a:pt x="550" y="508"/>
                  </a:lnTo>
                  <a:lnTo>
                    <a:pt x="1026" y="508"/>
                  </a:lnTo>
                  <a:lnTo>
                    <a:pt x="1011" y="415"/>
                  </a:lnTo>
                  <a:lnTo>
                    <a:pt x="977" y="325"/>
                  </a:lnTo>
                  <a:lnTo>
                    <a:pt x="932" y="246"/>
                  </a:lnTo>
                  <a:lnTo>
                    <a:pt x="876" y="179"/>
                  </a:lnTo>
                  <a:lnTo>
                    <a:pt x="805" y="123"/>
                  </a:lnTo>
                  <a:lnTo>
                    <a:pt x="726" y="78"/>
                  </a:lnTo>
                  <a:lnTo>
                    <a:pt x="644" y="52"/>
                  </a:lnTo>
                  <a:lnTo>
                    <a:pt x="550" y="37"/>
                  </a:lnTo>
                  <a:close/>
                  <a:moveTo>
                    <a:pt x="509" y="37"/>
                  </a:moveTo>
                  <a:lnTo>
                    <a:pt x="419" y="52"/>
                  </a:lnTo>
                  <a:lnTo>
                    <a:pt x="333" y="78"/>
                  </a:lnTo>
                  <a:lnTo>
                    <a:pt x="254" y="123"/>
                  </a:lnTo>
                  <a:lnTo>
                    <a:pt x="187" y="179"/>
                  </a:lnTo>
                  <a:lnTo>
                    <a:pt x="131" y="246"/>
                  </a:lnTo>
                  <a:lnTo>
                    <a:pt x="82" y="325"/>
                  </a:lnTo>
                  <a:lnTo>
                    <a:pt x="52" y="411"/>
                  </a:lnTo>
                  <a:lnTo>
                    <a:pt x="37" y="508"/>
                  </a:lnTo>
                  <a:lnTo>
                    <a:pt x="509" y="508"/>
                  </a:lnTo>
                  <a:lnTo>
                    <a:pt x="509" y="37"/>
                  </a:lnTo>
                  <a:close/>
                  <a:moveTo>
                    <a:pt x="532" y="0"/>
                  </a:moveTo>
                  <a:lnTo>
                    <a:pt x="640" y="11"/>
                  </a:lnTo>
                  <a:lnTo>
                    <a:pt x="738" y="41"/>
                  </a:lnTo>
                  <a:lnTo>
                    <a:pt x="827" y="89"/>
                  </a:lnTo>
                  <a:lnTo>
                    <a:pt x="906" y="153"/>
                  </a:lnTo>
                  <a:lnTo>
                    <a:pt x="974" y="232"/>
                  </a:lnTo>
                  <a:lnTo>
                    <a:pt x="1022" y="321"/>
                  </a:lnTo>
                  <a:lnTo>
                    <a:pt x="1052" y="422"/>
                  </a:lnTo>
                  <a:lnTo>
                    <a:pt x="1063" y="531"/>
                  </a:lnTo>
                  <a:lnTo>
                    <a:pt x="1052" y="635"/>
                  </a:lnTo>
                  <a:lnTo>
                    <a:pt x="1022" y="736"/>
                  </a:lnTo>
                  <a:lnTo>
                    <a:pt x="974" y="826"/>
                  </a:lnTo>
                  <a:lnTo>
                    <a:pt x="910" y="904"/>
                  </a:lnTo>
                  <a:lnTo>
                    <a:pt x="831" y="968"/>
                  </a:lnTo>
                  <a:lnTo>
                    <a:pt x="738" y="1017"/>
                  </a:lnTo>
                  <a:lnTo>
                    <a:pt x="636" y="1050"/>
                  </a:lnTo>
                  <a:lnTo>
                    <a:pt x="532" y="1061"/>
                  </a:lnTo>
                  <a:lnTo>
                    <a:pt x="423" y="1050"/>
                  </a:lnTo>
                  <a:lnTo>
                    <a:pt x="326" y="1017"/>
                  </a:lnTo>
                  <a:lnTo>
                    <a:pt x="236" y="968"/>
                  </a:lnTo>
                  <a:lnTo>
                    <a:pt x="157" y="904"/>
                  </a:lnTo>
                  <a:lnTo>
                    <a:pt x="90" y="826"/>
                  </a:lnTo>
                  <a:lnTo>
                    <a:pt x="41" y="736"/>
                  </a:lnTo>
                  <a:lnTo>
                    <a:pt x="11" y="635"/>
                  </a:lnTo>
                  <a:lnTo>
                    <a:pt x="0" y="531"/>
                  </a:lnTo>
                  <a:lnTo>
                    <a:pt x="11" y="422"/>
                  </a:lnTo>
                  <a:lnTo>
                    <a:pt x="41" y="325"/>
                  </a:lnTo>
                  <a:lnTo>
                    <a:pt x="90" y="235"/>
                  </a:lnTo>
                  <a:lnTo>
                    <a:pt x="153" y="153"/>
                  </a:lnTo>
                  <a:lnTo>
                    <a:pt x="232" y="89"/>
                  </a:lnTo>
                  <a:lnTo>
                    <a:pt x="322" y="41"/>
                  </a:lnTo>
                  <a:lnTo>
                    <a:pt x="423" y="11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106"/>
            <p:cNvSpPr>
              <a:spLocks/>
            </p:cNvSpPr>
            <p:nvPr/>
          </p:nvSpPr>
          <p:spPr bwMode="auto">
            <a:xfrm>
              <a:off x="1465" y="2312"/>
              <a:ext cx="1030" cy="77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431" y="4"/>
                </a:cxn>
                <a:cxn ang="0">
                  <a:pos x="521" y="4"/>
                </a:cxn>
                <a:cxn ang="0">
                  <a:pos x="517" y="34"/>
                </a:cxn>
                <a:cxn ang="0">
                  <a:pos x="491" y="41"/>
                </a:cxn>
                <a:cxn ang="0">
                  <a:pos x="397" y="67"/>
                </a:cxn>
                <a:cxn ang="0">
                  <a:pos x="780" y="105"/>
                </a:cxn>
                <a:cxn ang="0">
                  <a:pos x="821" y="67"/>
                </a:cxn>
                <a:cxn ang="0">
                  <a:pos x="809" y="41"/>
                </a:cxn>
                <a:cxn ang="0">
                  <a:pos x="780" y="34"/>
                </a:cxn>
                <a:cxn ang="0">
                  <a:pos x="780" y="15"/>
                </a:cxn>
                <a:cxn ang="0">
                  <a:pos x="798" y="0"/>
                </a:cxn>
                <a:cxn ang="0">
                  <a:pos x="907" y="4"/>
                </a:cxn>
                <a:cxn ang="0">
                  <a:pos x="1019" y="0"/>
                </a:cxn>
                <a:cxn ang="0">
                  <a:pos x="1030" y="26"/>
                </a:cxn>
                <a:cxn ang="0">
                  <a:pos x="1012" y="41"/>
                </a:cxn>
                <a:cxn ang="0">
                  <a:pos x="881" y="82"/>
                </a:cxn>
                <a:cxn ang="0">
                  <a:pos x="592" y="280"/>
                </a:cxn>
                <a:cxn ang="0">
                  <a:pos x="566" y="299"/>
                </a:cxn>
                <a:cxn ang="0">
                  <a:pos x="566" y="310"/>
                </a:cxn>
                <a:cxn ang="0">
                  <a:pos x="780" y="710"/>
                </a:cxn>
                <a:cxn ang="0">
                  <a:pos x="843" y="729"/>
                </a:cxn>
                <a:cxn ang="0">
                  <a:pos x="862" y="740"/>
                </a:cxn>
                <a:cxn ang="0">
                  <a:pos x="851" y="766"/>
                </a:cxn>
                <a:cxn ang="0">
                  <a:pos x="660" y="766"/>
                </a:cxn>
                <a:cxn ang="0">
                  <a:pos x="570" y="763"/>
                </a:cxn>
                <a:cxn ang="0">
                  <a:pos x="566" y="744"/>
                </a:cxn>
                <a:cxn ang="0">
                  <a:pos x="588" y="729"/>
                </a:cxn>
                <a:cxn ang="0">
                  <a:pos x="626" y="725"/>
                </a:cxn>
                <a:cxn ang="0">
                  <a:pos x="648" y="699"/>
                </a:cxn>
                <a:cxn ang="0">
                  <a:pos x="641" y="680"/>
                </a:cxn>
                <a:cxn ang="0">
                  <a:pos x="255" y="621"/>
                </a:cxn>
                <a:cxn ang="0">
                  <a:pos x="236" y="710"/>
                </a:cxn>
                <a:cxn ang="0">
                  <a:pos x="248" y="725"/>
                </a:cxn>
                <a:cxn ang="0">
                  <a:pos x="300" y="729"/>
                </a:cxn>
                <a:cxn ang="0">
                  <a:pos x="334" y="733"/>
                </a:cxn>
                <a:cxn ang="0">
                  <a:pos x="338" y="763"/>
                </a:cxn>
                <a:cxn ang="0">
                  <a:pos x="319" y="770"/>
                </a:cxn>
                <a:cxn ang="0">
                  <a:pos x="191" y="763"/>
                </a:cxn>
                <a:cxn ang="0">
                  <a:pos x="53" y="770"/>
                </a:cxn>
                <a:cxn ang="0">
                  <a:pos x="4" y="763"/>
                </a:cxn>
                <a:cxn ang="0">
                  <a:pos x="4" y="744"/>
                </a:cxn>
                <a:cxn ang="0">
                  <a:pos x="27" y="729"/>
                </a:cxn>
                <a:cxn ang="0">
                  <a:pos x="124" y="714"/>
                </a:cxn>
                <a:cxn ang="0">
                  <a:pos x="289" y="71"/>
                </a:cxn>
                <a:cxn ang="0">
                  <a:pos x="289" y="52"/>
                </a:cxn>
                <a:cxn ang="0">
                  <a:pos x="266" y="45"/>
                </a:cxn>
                <a:cxn ang="0">
                  <a:pos x="221" y="41"/>
                </a:cxn>
                <a:cxn ang="0">
                  <a:pos x="188" y="34"/>
                </a:cxn>
                <a:cxn ang="0">
                  <a:pos x="195" y="4"/>
                </a:cxn>
              </a:cxnLst>
              <a:rect l="0" t="0" r="r" b="b"/>
              <a:pathLst>
                <a:path w="1030" h="770">
                  <a:moveTo>
                    <a:pt x="210" y="0"/>
                  </a:moveTo>
                  <a:lnTo>
                    <a:pt x="244" y="0"/>
                  </a:lnTo>
                  <a:lnTo>
                    <a:pt x="281" y="4"/>
                  </a:lnTo>
                  <a:lnTo>
                    <a:pt x="304" y="4"/>
                  </a:lnTo>
                  <a:lnTo>
                    <a:pt x="334" y="4"/>
                  </a:lnTo>
                  <a:lnTo>
                    <a:pt x="356" y="4"/>
                  </a:lnTo>
                  <a:lnTo>
                    <a:pt x="390" y="4"/>
                  </a:lnTo>
                  <a:lnTo>
                    <a:pt x="431" y="4"/>
                  </a:lnTo>
                  <a:lnTo>
                    <a:pt x="472" y="0"/>
                  </a:lnTo>
                  <a:lnTo>
                    <a:pt x="506" y="0"/>
                  </a:lnTo>
                  <a:lnTo>
                    <a:pt x="514" y="0"/>
                  </a:lnTo>
                  <a:lnTo>
                    <a:pt x="521" y="4"/>
                  </a:lnTo>
                  <a:lnTo>
                    <a:pt x="521" y="8"/>
                  </a:lnTo>
                  <a:lnTo>
                    <a:pt x="525" y="15"/>
                  </a:lnTo>
                  <a:lnTo>
                    <a:pt x="521" y="26"/>
                  </a:lnTo>
                  <a:lnTo>
                    <a:pt x="517" y="34"/>
                  </a:lnTo>
                  <a:lnTo>
                    <a:pt x="514" y="37"/>
                  </a:lnTo>
                  <a:lnTo>
                    <a:pt x="506" y="41"/>
                  </a:lnTo>
                  <a:lnTo>
                    <a:pt x="499" y="41"/>
                  </a:lnTo>
                  <a:lnTo>
                    <a:pt x="491" y="41"/>
                  </a:lnTo>
                  <a:lnTo>
                    <a:pt x="446" y="41"/>
                  </a:lnTo>
                  <a:lnTo>
                    <a:pt x="420" y="45"/>
                  </a:lnTo>
                  <a:lnTo>
                    <a:pt x="405" y="56"/>
                  </a:lnTo>
                  <a:lnTo>
                    <a:pt x="397" y="67"/>
                  </a:lnTo>
                  <a:lnTo>
                    <a:pt x="390" y="90"/>
                  </a:lnTo>
                  <a:lnTo>
                    <a:pt x="304" y="445"/>
                  </a:lnTo>
                  <a:lnTo>
                    <a:pt x="772" y="112"/>
                  </a:lnTo>
                  <a:lnTo>
                    <a:pt x="780" y="105"/>
                  </a:lnTo>
                  <a:lnTo>
                    <a:pt x="791" y="97"/>
                  </a:lnTo>
                  <a:lnTo>
                    <a:pt x="802" y="86"/>
                  </a:lnTo>
                  <a:lnTo>
                    <a:pt x="813" y="75"/>
                  </a:lnTo>
                  <a:lnTo>
                    <a:pt x="821" y="67"/>
                  </a:lnTo>
                  <a:lnTo>
                    <a:pt x="821" y="56"/>
                  </a:lnTo>
                  <a:lnTo>
                    <a:pt x="821" y="49"/>
                  </a:lnTo>
                  <a:lnTo>
                    <a:pt x="817" y="45"/>
                  </a:lnTo>
                  <a:lnTo>
                    <a:pt x="809" y="41"/>
                  </a:lnTo>
                  <a:lnTo>
                    <a:pt x="802" y="41"/>
                  </a:lnTo>
                  <a:lnTo>
                    <a:pt x="794" y="41"/>
                  </a:lnTo>
                  <a:lnTo>
                    <a:pt x="787" y="37"/>
                  </a:lnTo>
                  <a:lnTo>
                    <a:pt x="780" y="34"/>
                  </a:lnTo>
                  <a:lnTo>
                    <a:pt x="780" y="30"/>
                  </a:lnTo>
                  <a:lnTo>
                    <a:pt x="776" y="26"/>
                  </a:lnTo>
                  <a:lnTo>
                    <a:pt x="776" y="26"/>
                  </a:lnTo>
                  <a:lnTo>
                    <a:pt x="780" y="15"/>
                  </a:lnTo>
                  <a:lnTo>
                    <a:pt x="783" y="8"/>
                  </a:lnTo>
                  <a:lnTo>
                    <a:pt x="787" y="4"/>
                  </a:lnTo>
                  <a:lnTo>
                    <a:pt x="791" y="0"/>
                  </a:lnTo>
                  <a:lnTo>
                    <a:pt x="798" y="0"/>
                  </a:lnTo>
                  <a:lnTo>
                    <a:pt x="802" y="0"/>
                  </a:lnTo>
                  <a:lnTo>
                    <a:pt x="832" y="0"/>
                  </a:lnTo>
                  <a:lnTo>
                    <a:pt x="869" y="4"/>
                  </a:lnTo>
                  <a:lnTo>
                    <a:pt x="907" y="4"/>
                  </a:lnTo>
                  <a:lnTo>
                    <a:pt x="937" y="4"/>
                  </a:lnTo>
                  <a:lnTo>
                    <a:pt x="978" y="4"/>
                  </a:lnTo>
                  <a:lnTo>
                    <a:pt x="1015" y="0"/>
                  </a:lnTo>
                  <a:lnTo>
                    <a:pt x="1019" y="0"/>
                  </a:lnTo>
                  <a:lnTo>
                    <a:pt x="1027" y="4"/>
                  </a:lnTo>
                  <a:lnTo>
                    <a:pt x="1030" y="8"/>
                  </a:lnTo>
                  <a:lnTo>
                    <a:pt x="1030" y="15"/>
                  </a:lnTo>
                  <a:lnTo>
                    <a:pt x="1030" y="26"/>
                  </a:lnTo>
                  <a:lnTo>
                    <a:pt x="1027" y="30"/>
                  </a:lnTo>
                  <a:lnTo>
                    <a:pt x="1023" y="37"/>
                  </a:lnTo>
                  <a:lnTo>
                    <a:pt x="1015" y="37"/>
                  </a:lnTo>
                  <a:lnTo>
                    <a:pt x="1012" y="41"/>
                  </a:lnTo>
                  <a:lnTo>
                    <a:pt x="1004" y="41"/>
                  </a:lnTo>
                  <a:lnTo>
                    <a:pt x="967" y="49"/>
                  </a:lnTo>
                  <a:lnTo>
                    <a:pt x="926" y="64"/>
                  </a:lnTo>
                  <a:lnTo>
                    <a:pt x="881" y="82"/>
                  </a:lnTo>
                  <a:lnTo>
                    <a:pt x="832" y="116"/>
                  </a:lnTo>
                  <a:lnTo>
                    <a:pt x="772" y="153"/>
                  </a:lnTo>
                  <a:lnTo>
                    <a:pt x="705" y="202"/>
                  </a:lnTo>
                  <a:lnTo>
                    <a:pt x="592" y="280"/>
                  </a:lnTo>
                  <a:lnTo>
                    <a:pt x="581" y="288"/>
                  </a:lnTo>
                  <a:lnTo>
                    <a:pt x="574" y="295"/>
                  </a:lnTo>
                  <a:lnTo>
                    <a:pt x="570" y="299"/>
                  </a:lnTo>
                  <a:lnTo>
                    <a:pt x="566" y="299"/>
                  </a:lnTo>
                  <a:lnTo>
                    <a:pt x="562" y="303"/>
                  </a:lnTo>
                  <a:lnTo>
                    <a:pt x="562" y="303"/>
                  </a:lnTo>
                  <a:lnTo>
                    <a:pt x="566" y="307"/>
                  </a:lnTo>
                  <a:lnTo>
                    <a:pt x="566" y="310"/>
                  </a:lnTo>
                  <a:lnTo>
                    <a:pt x="570" y="318"/>
                  </a:lnTo>
                  <a:lnTo>
                    <a:pt x="570" y="318"/>
                  </a:lnTo>
                  <a:lnTo>
                    <a:pt x="765" y="692"/>
                  </a:lnTo>
                  <a:lnTo>
                    <a:pt x="780" y="710"/>
                  </a:lnTo>
                  <a:lnTo>
                    <a:pt x="798" y="725"/>
                  </a:lnTo>
                  <a:lnTo>
                    <a:pt x="821" y="729"/>
                  </a:lnTo>
                  <a:lnTo>
                    <a:pt x="839" y="729"/>
                  </a:lnTo>
                  <a:lnTo>
                    <a:pt x="843" y="729"/>
                  </a:lnTo>
                  <a:lnTo>
                    <a:pt x="851" y="729"/>
                  </a:lnTo>
                  <a:lnTo>
                    <a:pt x="854" y="733"/>
                  </a:lnTo>
                  <a:lnTo>
                    <a:pt x="862" y="733"/>
                  </a:lnTo>
                  <a:lnTo>
                    <a:pt x="862" y="740"/>
                  </a:lnTo>
                  <a:lnTo>
                    <a:pt x="866" y="748"/>
                  </a:lnTo>
                  <a:lnTo>
                    <a:pt x="862" y="755"/>
                  </a:lnTo>
                  <a:lnTo>
                    <a:pt x="858" y="763"/>
                  </a:lnTo>
                  <a:lnTo>
                    <a:pt x="851" y="766"/>
                  </a:lnTo>
                  <a:lnTo>
                    <a:pt x="843" y="770"/>
                  </a:lnTo>
                  <a:lnTo>
                    <a:pt x="731" y="763"/>
                  </a:lnTo>
                  <a:lnTo>
                    <a:pt x="701" y="766"/>
                  </a:lnTo>
                  <a:lnTo>
                    <a:pt x="660" y="766"/>
                  </a:lnTo>
                  <a:lnTo>
                    <a:pt x="618" y="770"/>
                  </a:lnTo>
                  <a:lnTo>
                    <a:pt x="585" y="770"/>
                  </a:lnTo>
                  <a:lnTo>
                    <a:pt x="577" y="766"/>
                  </a:lnTo>
                  <a:lnTo>
                    <a:pt x="570" y="763"/>
                  </a:lnTo>
                  <a:lnTo>
                    <a:pt x="570" y="759"/>
                  </a:lnTo>
                  <a:lnTo>
                    <a:pt x="566" y="755"/>
                  </a:lnTo>
                  <a:lnTo>
                    <a:pt x="566" y="755"/>
                  </a:lnTo>
                  <a:lnTo>
                    <a:pt x="566" y="744"/>
                  </a:lnTo>
                  <a:lnTo>
                    <a:pt x="570" y="737"/>
                  </a:lnTo>
                  <a:lnTo>
                    <a:pt x="577" y="733"/>
                  </a:lnTo>
                  <a:lnTo>
                    <a:pt x="581" y="729"/>
                  </a:lnTo>
                  <a:lnTo>
                    <a:pt x="588" y="729"/>
                  </a:lnTo>
                  <a:lnTo>
                    <a:pt x="596" y="729"/>
                  </a:lnTo>
                  <a:lnTo>
                    <a:pt x="607" y="729"/>
                  </a:lnTo>
                  <a:lnTo>
                    <a:pt x="615" y="729"/>
                  </a:lnTo>
                  <a:lnTo>
                    <a:pt x="626" y="725"/>
                  </a:lnTo>
                  <a:lnTo>
                    <a:pt x="633" y="722"/>
                  </a:lnTo>
                  <a:lnTo>
                    <a:pt x="641" y="714"/>
                  </a:lnTo>
                  <a:lnTo>
                    <a:pt x="648" y="710"/>
                  </a:lnTo>
                  <a:lnTo>
                    <a:pt x="648" y="699"/>
                  </a:lnTo>
                  <a:lnTo>
                    <a:pt x="648" y="695"/>
                  </a:lnTo>
                  <a:lnTo>
                    <a:pt x="648" y="692"/>
                  </a:lnTo>
                  <a:lnTo>
                    <a:pt x="645" y="688"/>
                  </a:lnTo>
                  <a:lnTo>
                    <a:pt x="641" y="680"/>
                  </a:lnTo>
                  <a:lnTo>
                    <a:pt x="476" y="363"/>
                  </a:lnTo>
                  <a:lnTo>
                    <a:pt x="289" y="494"/>
                  </a:lnTo>
                  <a:lnTo>
                    <a:pt x="270" y="568"/>
                  </a:lnTo>
                  <a:lnTo>
                    <a:pt x="255" y="621"/>
                  </a:lnTo>
                  <a:lnTo>
                    <a:pt x="248" y="662"/>
                  </a:lnTo>
                  <a:lnTo>
                    <a:pt x="240" y="688"/>
                  </a:lnTo>
                  <a:lnTo>
                    <a:pt x="236" y="703"/>
                  </a:lnTo>
                  <a:lnTo>
                    <a:pt x="236" y="710"/>
                  </a:lnTo>
                  <a:lnTo>
                    <a:pt x="236" y="714"/>
                  </a:lnTo>
                  <a:lnTo>
                    <a:pt x="236" y="722"/>
                  </a:lnTo>
                  <a:lnTo>
                    <a:pt x="240" y="722"/>
                  </a:lnTo>
                  <a:lnTo>
                    <a:pt x="248" y="725"/>
                  </a:lnTo>
                  <a:lnTo>
                    <a:pt x="263" y="725"/>
                  </a:lnTo>
                  <a:lnTo>
                    <a:pt x="278" y="729"/>
                  </a:lnTo>
                  <a:lnTo>
                    <a:pt x="289" y="729"/>
                  </a:lnTo>
                  <a:lnTo>
                    <a:pt x="300" y="729"/>
                  </a:lnTo>
                  <a:lnTo>
                    <a:pt x="304" y="729"/>
                  </a:lnTo>
                  <a:lnTo>
                    <a:pt x="319" y="729"/>
                  </a:lnTo>
                  <a:lnTo>
                    <a:pt x="326" y="729"/>
                  </a:lnTo>
                  <a:lnTo>
                    <a:pt x="334" y="733"/>
                  </a:lnTo>
                  <a:lnTo>
                    <a:pt x="338" y="737"/>
                  </a:lnTo>
                  <a:lnTo>
                    <a:pt x="341" y="744"/>
                  </a:lnTo>
                  <a:lnTo>
                    <a:pt x="338" y="755"/>
                  </a:lnTo>
                  <a:lnTo>
                    <a:pt x="338" y="763"/>
                  </a:lnTo>
                  <a:lnTo>
                    <a:pt x="330" y="766"/>
                  </a:lnTo>
                  <a:lnTo>
                    <a:pt x="326" y="766"/>
                  </a:lnTo>
                  <a:lnTo>
                    <a:pt x="323" y="770"/>
                  </a:lnTo>
                  <a:lnTo>
                    <a:pt x="319" y="770"/>
                  </a:lnTo>
                  <a:lnTo>
                    <a:pt x="281" y="766"/>
                  </a:lnTo>
                  <a:lnTo>
                    <a:pt x="244" y="766"/>
                  </a:lnTo>
                  <a:lnTo>
                    <a:pt x="221" y="766"/>
                  </a:lnTo>
                  <a:lnTo>
                    <a:pt x="191" y="763"/>
                  </a:lnTo>
                  <a:lnTo>
                    <a:pt x="169" y="763"/>
                  </a:lnTo>
                  <a:lnTo>
                    <a:pt x="135" y="766"/>
                  </a:lnTo>
                  <a:lnTo>
                    <a:pt x="94" y="766"/>
                  </a:lnTo>
                  <a:lnTo>
                    <a:pt x="53" y="770"/>
                  </a:lnTo>
                  <a:lnTo>
                    <a:pt x="19" y="770"/>
                  </a:lnTo>
                  <a:lnTo>
                    <a:pt x="12" y="766"/>
                  </a:lnTo>
                  <a:lnTo>
                    <a:pt x="8" y="766"/>
                  </a:lnTo>
                  <a:lnTo>
                    <a:pt x="4" y="763"/>
                  </a:lnTo>
                  <a:lnTo>
                    <a:pt x="4" y="759"/>
                  </a:lnTo>
                  <a:lnTo>
                    <a:pt x="0" y="755"/>
                  </a:lnTo>
                  <a:lnTo>
                    <a:pt x="0" y="755"/>
                  </a:lnTo>
                  <a:lnTo>
                    <a:pt x="4" y="744"/>
                  </a:lnTo>
                  <a:lnTo>
                    <a:pt x="8" y="737"/>
                  </a:lnTo>
                  <a:lnTo>
                    <a:pt x="12" y="733"/>
                  </a:lnTo>
                  <a:lnTo>
                    <a:pt x="19" y="729"/>
                  </a:lnTo>
                  <a:lnTo>
                    <a:pt x="27" y="729"/>
                  </a:lnTo>
                  <a:lnTo>
                    <a:pt x="38" y="729"/>
                  </a:lnTo>
                  <a:lnTo>
                    <a:pt x="79" y="729"/>
                  </a:lnTo>
                  <a:lnTo>
                    <a:pt x="105" y="722"/>
                  </a:lnTo>
                  <a:lnTo>
                    <a:pt x="124" y="714"/>
                  </a:lnTo>
                  <a:lnTo>
                    <a:pt x="132" y="699"/>
                  </a:lnTo>
                  <a:lnTo>
                    <a:pt x="135" y="680"/>
                  </a:lnTo>
                  <a:lnTo>
                    <a:pt x="285" y="82"/>
                  </a:lnTo>
                  <a:lnTo>
                    <a:pt x="289" y="71"/>
                  </a:lnTo>
                  <a:lnTo>
                    <a:pt x="289" y="64"/>
                  </a:lnTo>
                  <a:lnTo>
                    <a:pt x="289" y="60"/>
                  </a:lnTo>
                  <a:lnTo>
                    <a:pt x="289" y="60"/>
                  </a:lnTo>
                  <a:lnTo>
                    <a:pt x="289" y="52"/>
                  </a:lnTo>
                  <a:lnTo>
                    <a:pt x="289" y="49"/>
                  </a:lnTo>
                  <a:lnTo>
                    <a:pt x="285" y="45"/>
                  </a:lnTo>
                  <a:lnTo>
                    <a:pt x="278" y="45"/>
                  </a:lnTo>
                  <a:lnTo>
                    <a:pt x="266" y="45"/>
                  </a:lnTo>
                  <a:lnTo>
                    <a:pt x="251" y="41"/>
                  </a:lnTo>
                  <a:lnTo>
                    <a:pt x="244" y="41"/>
                  </a:lnTo>
                  <a:lnTo>
                    <a:pt x="233" y="41"/>
                  </a:lnTo>
                  <a:lnTo>
                    <a:pt x="221" y="41"/>
                  </a:lnTo>
                  <a:lnTo>
                    <a:pt x="210" y="41"/>
                  </a:lnTo>
                  <a:lnTo>
                    <a:pt x="199" y="41"/>
                  </a:lnTo>
                  <a:lnTo>
                    <a:pt x="191" y="37"/>
                  </a:lnTo>
                  <a:lnTo>
                    <a:pt x="188" y="34"/>
                  </a:lnTo>
                  <a:lnTo>
                    <a:pt x="184" y="26"/>
                  </a:lnTo>
                  <a:lnTo>
                    <a:pt x="188" y="15"/>
                  </a:lnTo>
                  <a:lnTo>
                    <a:pt x="191" y="8"/>
                  </a:lnTo>
                  <a:lnTo>
                    <a:pt x="195" y="4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07"/>
            <p:cNvSpPr>
              <a:spLocks/>
            </p:cNvSpPr>
            <p:nvPr/>
          </p:nvSpPr>
          <p:spPr bwMode="auto">
            <a:xfrm>
              <a:off x="1469" y="3564"/>
              <a:ext cx="453" cy="509"/>
            </a:xfrm>
            <a:custGeom>
              <a:avLst/>
              <a:gdLst/>
              <a:ahLst/>
              <a:cxnLst>
                <a:cxn ang="0">
                  <a:pos x="337" y="4"/>
                </a:cxn>
                <a:cxn ang="0">
                  <a:pos x="401" y="23"/>
                </a:cxn>
                <a:cxn ang="0">
                  <a:pos x="446" y="68"/>
                </a:cxn>
                <a:cxn ang="0">
                  <a:pos x="446" y="128"/>
                </a:cxn>
                <a:cxn ang="0">
                  <a:pos x="420" y="157"/>
                </a:cxn>
                <a:cxn ang="0">
                  <a:pos x="397" y="161"/>
                </a:cxn>
                <a:cxn ang="0">
                  <a:pos x="378" y="157"/>
                </a:cxn>
                <a:cxn ang="0">
                  <a:pos x="364" y="146"/>
                </a:cxn>
                <a:cxn ang="0">
                  <a:pos x="360" y="128"/>
                </a:cxn>
                <a:cxn ang="0">
                  <a:pos x="367" y="101"/>
                </a:cxn>
                <a:cxn ang="0">
                  <a:pos x="390" y="83"/>
                </a:cxn>
                <a:cxn ang="0">
                  <a:pos x="408" y="75"/>
                </a:cxn>
                <a:cxn ang="0">
                  <a:pos x="408" y="75"/>
                </a:cxn>
                <a:cxn ang="0">
                  <a:pos x="352" y="38"/>
                </a:cxn>
                <a:cxn ang="0">
                  <a:pos x="300" y="34"/>
                </a:cxn>
                <a:cxn ang="0">
                  <a:pos x="244" y="42"/>
                </a:cxn>
                <a:cxn ang="0">
                  <a:pos x="187" y="75"/>
                </a:cxn>
                <a:cxn ang="0">
                  <a:pos x="165" y="128"/>
                </a:cxn>
                <a:cxn ang="0">
                  <a:pos x="195" y="169"/>
                </a:cxn>
                <a:cxn ang="0">
                  <a:pos x="232" y="184"/>
                </a:cxn>
                <a:cxn ang="0">
                  <a:pos x="255" y="187"/>
                </a:cxn>
                <a:cxn ang="0">
                  <a:pos x="274" y="191"/>
                </a:cxn>
                <a:cxn ang="0">
                  <a:pos x="322" y="202"/>
                </a:cxn>
                <a:cxn ang="0">
                  <a:pos x="382" y="232"/>
                </a:cxn>
                <a:cxn ang="0">
                  <a:pos x="423" y="285"/>
                </a:cxn>
                <a:cxn ang="0">
                  <a:pos x="427" y="344"/>
                </a:cxn>
                <a:cxn ang="0">
                  <a:pos x="405" y="400"/>
                </a:cxn>
                <a:cxn ang="0">
                  <a:pos x="352" y="460"/>
                </a:cxn>
                <a:cxn ang="0">
                  <a:pos x="251" y="501"/>
                </a:cxn>
                <a:cxn ang="0">
                  <a:pos x="124" y="501"/>
                </a:cxn>
                <a:cxn ang="0">
                  <a:pos x="34" y="468"/>
                </a:cxn>
                <a:cxn ang="0">
                  <a:pos x="0" y="400"/>
                </a:cxn>
                <a:cxn ang="0">
                  <a:pos x="19" y="344"/>
                </a:cxn>
                <a:cxn ang="0">
                  <a:pos x="64" y="326"/>
                </a:cxn>
                <a:cxn ang="0">
                  <a:pos x="90" y="329"/>
                </a:cxn>
                <a:cxn ang="0">
                  <a:pos x="105" y="344"/>
                </a:cxn>
                <a:cxn ang="0">
                  <a:pos x="109" y="367"/>
                </a:cxn>
                <a:cxn ang="0">
                  <a:pos x="83" y="419"/>
                </a:cxn>
                <a:cxn ang="0">
                  <a:pos x="75" y="453"/>
                </a:cxn>
                <a:cxn ang="0">
                  <a:pos x="146" y="475"/>
                </a:cxn>
                <a:cxn ang="0">
                  <a:pos x="210" y="475"/>
                </a:cxn>
                <a:cxn ang="0">
                  <a:pos x="296" y="453"/>
                </a:cxn>
                <a:cxn ang="0">
                  <a:pos x="345" y="404"/>
                </a:cxn>
                <a:cxn ang="0">
                  <a:pos x="356" y="363"/>
                </a:cxn>
                <a:cxn ang="0">
                  <a:pos x="330" y="314"/>
                </a:cxn>
                <a:cxn ang="0">
                  <a:pos x="281" y="292"/>
                </a:cxn>
                <a:cxn ang="0">
                  <a:pos x="214" y="281"/>
                </a:cxn>
                <a:cxn ang="0">
                  <a:pos x="154" y="262"/>
                </a:cxn>
                <a:cxn ang="0">
                  <a:pos x="116" y="228"/>
                </a:cxn>
                <a:cxn ang="0">
                  <a:pos x="94" y="165"/>
                </a:cxn>
                <a:cxn ang="0">
                  <a:pos x="101" y="124"/>
                </a:cxn>
                <a:cxn ang="0">
                  <a:pos x="131" y="71"/>
                </a:cxn>
                <a:cxn ang="0">
                  <a:pos x="195" y="23"/>
                </a:cxn>
                <a:cxn ang="0">
                  <a:pos x="300" y="0"/>
                </a:cxn>
              </a:cxnLst>
              <a:rect l="0" t="0" r="r" b="b"/>
              <a:pathLst>
                <a:path w="453" h="509">
                  <a:moveTo>
                    <a:pt x="300" y="0"/>
                  </a:moveTo>
                  <a:lnTo>
                    <a:pt x="337" y="4"/>
                  </a:lnTo>
                  <a:lnTo>
                    <a:pt x="371" y="12"/>
                  </a:lnTo>
                  <a:lnTo>
                    <a:pt x="401" y="23"/>
                  </a:lnTo>
                  <a:lnTo>
                    <a:pt x="427" y="42"/>
                  </a:lnTo>
                  <a:lnTo>
                    <a:pt x="446" y="68"/>
                  </a:lnTo>
                  <a:lnTo>
                    <a:pt x="453" y="101"/>
                  </a:lnTo>
                  <a:lnTo>
                    <a:pt x="446" y="128"/>
                  </a:lnTo>
                  <a:lnTo>
                    <a:pt x="435" y="146"/>
                  </a:lnTo>
                  <a:lnTo>
                    <a:pt x="420" y="157"/>
                  </a:lnTo>
                  <a:lnTo>
                    <a:pt x="408" y="161"/>
                  </a:lnTo>
                  <a:lnTo>
                    <a:pt x="397" y="161"/>
                  </a:lnTo>
                  <a:lnTo>
                    <a:pt x="390" y="161"/>
                  </a:lnTo>
                  <a:lnTo>
                    <a:pt x="378" y="157"/>
                  </a:lnTo>
                  <a:lnTo>
                    <a:pt x="371" y="154"/>
                  </a:lnTo>
                  <a:lnTo>
                    <a:pt x="364" y="146"/>
                  </a:lnTo>
                  <a:lnTo>
                    <a:pt x="360" y="139"/>
                  </a:lnTo>
                  <a:lnTo>
                    <a:pt x="360" y="128"/>
                  </a:lnTo>
                  <a:lnTo>
                    <a:pt x="360" y="113"/>
                  </a:lnTo>
                  <a:lnTo>
                    <a:pt x="367" y="101"/>
                  </a:lnTo>
                  <a:lnTo>
                    <a:pt x="378" y="90"/>
                  </a:lnTo>
                  <a:lnTo>
                    <a:pt x="390" y="83"/>
                  </a:lnTo>
                  <a:lnTo>
                    <a:pt x="408" y="75"/>
                  </a:lnTo>
                  <a:lnTo>
                    <a:pt x="408" y="75"/>
                  </a:lnTo>
                  <a:lnTo>
                    <a:pt x="408" y="75"/>
                  </a:lnTo>
                  <a:lnTo>
                    <a:pt x="408" y="75"/>
                  </a:lnTo>
                  <a:lnTo>
                    <a:pt x="382" y="53"/>
                  </a:lnTo>
                  <a:lnTo>
                    <a:pt x="352" y="38"/>
                  </a:lnTo>
                  <a:lnTo>
                    <a:pt x="322" y="34"/>
                  </a:lnTo>
                  <a:lnTo>
                    <a:pt x="300" y="34"/>
                  </a:lnTo>
                  <a:lnTo>
                    <a:pt x="274" y="34"/>
                  </a:lnTo>
                  <a:lnTo>
                    <a:pt x="244" y="42"/>
                  </a:lnTo>
                  <a:lnTo>
                    <a:pt x="210" y="56"/>
                  </a:lnTo>
                  <a:lnTo>
                    <a:pt x="187" y="75"/>
                  </a:lnTo>
                  <a:lnTo>
                    <a:pt x="172" y="101"/>
                  </a:lnTo>
                  <a:lnTo>
                    <a:pt x="165" y="128"/>
                  </a:lnTo>
                  <a:lnTo>
                    <a:pt x="172" y="150"/>
                  </a:lnTo>
                  <a:lnTo>
                    <a:pt x="195" y="169"/>
                  </a:lnTo>
                  <a:lnTo>
                    <a:pt x="229" y="184"/>
                  </a:lnTo>
                  <a:lnTo>
                    <a:pt x="232" y="184"/>
                  </a:lnTo>
                  <a:lnTo>
                    <a:pt x="244" y="187"/>
                  </a:lnTo>
                  <a:lnTo>
                    <a:pt x="255" y="187"/>
                  </a:lnTo>
                  <a:lnTo>
                    <a:pt x="266" y="191"/>
                  </a:lnTo>
                  <a:lnTo>
                    <a:pt x="274" y="191"/>
                  </a:lnTo>
                  <a:lnTo>
                    <a:pt x="296" y="195"/>
                  </a:lnTo>
                  <a:lnTo>
                    <a:pt x="322" y="202"/>
                  </a:lnTo>
                  <a:lnTo>
                    <a:pt x="352" y="213"/>
                  </a:lnTo>
                  <a:lnTo>
                    <a:pt x="382" y="232"/>
                  </a:lnTo>
                  <a:lnTo>
                    <a:pt x="405" y="255"/>
                  </a:lnTo>
                  <a:lnTo>
                    <a:pt x="423" y="285"/>
                  </a:lnTo>
                  <a:lnTo>
                    <a:pt x="431" y="322"/>
                  </a:lnTo>
                  <a:lnTo>
                    <a:pt x="427" y="344"/>
                  </a:lnTo>
                  <a:lnTo>
                    <a:pt x="420" y="371"/>
                  </a:lnTo>
                  <a:lnTo>
                    <a:pt x="405" y="400"/>
                  </a:lnTo>
                  <a:lnTo>
                    <a:pt x="382" y="430"/>
                  </a:lnTo>
                  <a:lnTo>
                    <a:pt x="352" y="460"/>
                  </a:lnTo>
                  <a:lnTo>
                    <a:pt x="307" y="486"/>
                  </a:lnTo>
                  <a:lnTo>
                    <a:pt x="251" y="501"/>
                  </a:lnTo>
                  <a:lnTo>
                    <a:pt x="184" y="509"/>
                  </a:lnTo>
                  <a:lnTo>
                    <a:pt x="124" y="501"/>
                  </a:lnTo>
                  <a:lnTo>
                    <a:pt x="71" y="490"/>
                  </a:lnTo>
                  <a:lnTo>
                    <a:pt x="34" y="468"/>
                  </a:lnTo>
                  <a:lnTo>
                    <a:pt x="8" y="438"/>
                  </a:lnTo>
                  <a:lnTo>
                    <a:pt x="0" y="400"/>
                  </a:lnTo>
                  <a:lnTo>
                    <a:pt x="8" y="367"/>
                  </a:lnTo>
                  <a:lnTo>
                    <a:pt x="19" y="344"/>
                  </a:lnTo>
                  <a:lnTo>
                    <a:pt x="41" y="329"/>
                  </a:lnTo>
                  <a:lnTo>
                    <a:pt x="64" y="326"/>
                  </a:lnTo>
                  <a:lnTo>
                    <a:pt x="79" y="326"/>
                  </a:lnTo>
                  <a:lnTo>
                    <a:pt x="90" y="329"/>
                  </a:lnTo>
                  <a:lnTo>
                    <a:pt x="98" y="333"/>
                  </a:lnTo>
                  <a:lnTo>
                    <a:pt x="105" y="344"/>
                  </a:lnTo>
                  <a:lnTo>
                    <a:pt x="109" y="352"/>
                  </a:lnTo>
                  <a:lnTo>
                    <a:pt x="109" y="367"/>
                  </a:lnTo>
                  <a:lnTo>
                    <a:pt x="101" y="397"/>
                  </a:lnTo>
                  <a:lnTo>
                    <a:pt x="83" y="419"/>
                  </a:lnTo>
                  <a:lnTo>
                    <a:pt x="49" y="430"/>
                  </a:lnTo>
                  <a:lnTo>
                    <a:pt x="75" y="453"/>
                  </a:lnTo>
                  <a:lnTo>
                    <a:pt x="109" y="468"/>
                  </a:lnTo>
                  <a:lnTo>
                    <a:pt x="146" y="475"/>
                  </a:lnTo>
                  <a:lnTo>
                    <a:pt x="184" y="479"/>
                  </a:lnTo>
                  <a:lnTo>
                    <a:pt x="210" y="475"/>
                  </a:lnTo>
                  <a:lnTo>
                    <a:pt x="251" y="471"/>
                  </a:lnTo>
                  <a:lnTo>
                    <a:pt x="296" y="453"/>
                  </a:lnTo>
                  <a:lnTo>
                    <a:pt x="326" y="430"/>
                  </a:lnTo>
                  <a:lnTo>
                    <a:pt x="345" y="404"/>
                  </a:lnTo>
                  <a:lnTo>
                    <a:pt x="352" y="382"/>
                  </a:lnTo>
                  <a:lnTo>
                    <a:pt x="356" y="363"/>
                  </a:lnTo>
                  <a:lnTo>
                    <a:pt x="349" y="333"/>
                  </a:lnTo>
                  <a:lnTo>
                    <a:pt x="330" y="314"/>
                  </a:lnTo>
                  <a:lnTo>
                    <a:pt x="304" y="299"/>
                  </a:lnTo>
                  <a:lnTo>
                    <a:pt x="281" y="292"/>
                  </a:lnTo>
                  <a:lnTo>
                    <a:pt x="262" y="288"/>
                  </a:lnTo>
                  <a:lnTo>
                    <a:pt x="214" y="281"/>
                  </a:lnTo>
                  <a:lnTo>
                    <a:pt x="180" y="270"/>
                  </a:lnTo>
                  <a:lnTo>
                    <a:pt x="154" y="262"/>
                  </a:lnTo>
                  <a:lnTo>
                    <a:pt x="135" y="247"/>
                  </a:lnTo>
                  <a:lnTo>
                    <a:pt x="116" y="228"/>
                  </a:lnTo>
                  <a:lnTo>
                    <a:pt x="101" y="202"/>
                  </a:lnTo>
                  <a:lnTo>
                    <a:pt x="94" y="165"/>
                  </a:lnTo>
                  <a:lnTo>
                    <a:pt x="94" y="146"/>
                  </a:lnTo>
                  <a:lnTo>
                    <a:pt x="101" y="124"/>
                  </a:lnTo>
                  <a:lnTo>
                    <a:pt x="113" y="98"/>
                  </a:lnTo>
                  <a:lnTo>
                    <a:pt x="131" y="71"/>
                  </a:lnTo>
                  <a:lnTo>
                    <a:pt x="158" y="45"/>
                  </a:lnTo>
                  <a:lnTo>
                    <a:pt x="195" y="23"/>
                  </a:lnTo>
                  <a:lnTo>
                    <a:pt x="244" y="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108"/>
            <p:cNvSpPr>
              <a:spLocks noEditPoints="1"/>
            </p:cNvSpPr>
            <p:nvPr/>
          </p:nvSpPr>
          <p:spPr bwMode="auto">
            <a:xfrm>
              <a:off x="2065" y="3628"/>
              <a:ext cx="831" cy="303"/>
            </a:xfrm>
            <a:custGeom>
              <a:avLst/>
              <a:gdLst/>
              <a:ahLst/>
              <a:cxnLst>
                <a:cxn ang="0">
                  <a:pos x="45" y="247"/>
                </a:cxn>
                <a:cxn ang="0">
                  <a:pos x="790" y="247"/>
                </a:cxn>
                <a:cxn ang="0">
                  <a:pos x="798" y="250"/>
                </a:cxn>
                <a:cxn ang="0">
                  <a:pos x="805" y="250"/>
                </a:cxn>
                <a:cxn ang="0">
                  <a:pos x="812" y="250"/>
                </a:cxn>
                <a:cxn ang="0">
                  <a:pos x="820" y="254"/>
                </a:cxn>
                <a:cxn ang="0">
                  <a:pos x="827" y="258"/>
                </a:cxn>
                <a:cxn ang="0">
                  <a:pos x="831" y="265"/>
                </a:cxn>
                <a:cxn ang="0">
                  <a:pos x="831" y="277"/>
                </a:cxn>
                <a:cxn ang="0">
                  <a:pos x="831" y="288"/>
                </a:cxn>
                <a:cxn ang="0">
                  <a:pos x="827" y="295"/>
                </a:cxn>
                <a:cxn ang="0">
                  <a:pos x="820" y="299"/>
                </a:cxn>
                <a:cxn ang="0">
                  <a:pos x="812" y="303"/>
                </a:cxn>
                <a:cxn ang="0">
                  <a:pos x="805" y="303"/>
                </a:cxn>
                <a:cxn ang="0">
                  <a:pos x="798" y="303"/>
                </a:cxn>
                <a:cxn ang="0">
                  <a:pos x="790" y="303"/>
                </a:cxn>
                <a:cxn ang="0">
                  <a:pos x="41" y="303"/>
                </a:cxn>
                <a:cxn ang="0">
                  <a:pos x="33" y="303"/>
                </a:cxn>
                <a:cxn ang="0">
                  <a:pos x="26" y="303"/>
                </a:cxn>
                <a:cxn ang="0">
                  <a:pos x="18" y="303"/>
                </a:cxn>
                <a:cxn ang="0">
                  <a:pos x="11" y="299"/>
                </a:cxn>
                <a:cxn ang="0">
                  <a:pos x="7" y="295"/>
                </a:cxn>
                <a:cxn ang="0">
                  <a:pos x="3" y="288"/>
                </a:cxn>
                <a:cxn ang="0">
                  <a:pos x="0" y="277"/>
                </a:cxn>
                <a:cxn ang="0">
                  <a:pos x="3" y="265"/>
                </a:cxn>
                <a:cxn ang="0">
                  <a:pos x="7" y="258"/>
                </a:cxn>
                <a:cxn ang="0">
                  <a:pos x="11" y="254"/>
                </a:cxn>
                <a:cxn ang="0">
                  <a:pos x="18" y="250"/>
                </a:cxn>
                <a:cxn ang="0">
                  <a:pos x="26" y="250"/>
                </a:cxn>
                <a:cxn ang="0">
                  <a:pos x="37" y="250"/>
                </a:cxn>
                <a:cxn ang="0">
                  <a:pos x="45" y="247"/>
                </a:cxn>
                <a:cxn ang="0">
                  <a:pos x="41" y="0"/>
                </a:cxn>
                <a:cxn ang="0">
                  <a:pos x="790" y="0"/>
                </a:cxn>
                <a:cxn ang="0">
                  <a:pos x="798" y="0"/>
                </a:cxn>
                <a:cxn ang="0">
                  <a:pos x="805" y="0"/>
                </a:cxn>
                <a:cxn ang="0">
                  <a:pos x="812" y="4"/>
                </a:cxn>
                <a:cxn ang="0">
                  <a:pos x="820" y="7"/>
                </a:cxn>
                <a:cxn ang="0">
                  <a:pos x="827" y="11"/>
                </a:cxn>
                <a:cxn ang="0">
                  <a:pos x="831" y="19"/>
                </a:cxn>
                <a:cxn ang="0">
                  <a:pos x="831" y="30"/>
                </a:cxn>
                <a:cxn ang="0">
                  <a:pos x="831" y="37"/>
                </a:cxn>
                <a:cxn ang="0">
                  <a:pos x="827" y="45"/>
                </a:cxn>
                <a:cxn ang="0">
                  <a:pos x="820" y="52"/>
                </a:cxn>
                <a:cxn ang="0">
                  <a:pos x="812" y="52"/>
                </a:cxn>
                <a:cxn ang="0">
                  <a:pos x="805" y="56"/>
                </a:cxn>
                <a:cxn ang="0">
                  <a:pos x="798" y="56"/>
                </a:cxn>
                <a:cxn ang="0">
                  <a:pos x="790" y="56"/>
                </a:cxn>
                <a:cxn ang="0">
                  <a:pos x="45" y="56"/>
                </a:cxn>
                <a:cxn ang="0">
                  <a:pos x="37" y="56"/>
                </a:cxn>
                <a:cxn ang="0">
                  <a:pos x="26" y="56"/>
                </a:cxn>
                <a:cxn ang="0">
                  <a:pos x="18" y="52"/>
                </a:cxn>
                <a:cxn ang="0">
                  <a:pos x="11" y="52"/>
                </a:cxn>
                <a:cxn ang="0">
                  <a:pos x="7" y="45"/>
                </a:cxn>
                <a:cxn ang="0">
                  <a:pos x="3" y="37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18" y="4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41" y="0"/>
                </a:cxn>
              </a:cxnLst>
              <a:rect l="0" t="0" r="r" b="b"/>
              <a:pathLst>
                <a:path w="831" h="303">
                  <a:moveTo>
                    <a:pt x="45" y="247"/>
                  </a:moveTo>
                  <a:lnTo>
                    <a:pt x="790" y="247"/>
                  </a:lnTo>
                  <a:lnTo>
                    <a:pt x="798" y="250"/>
                  </a:lnTo>
                  <a:lnTo>
                    <a:pt x="805" y="250"/>
                  </a:lnTo>
                  <a:lnTo>
                    <a:pt x="812" y="250"/>
                  </a:lnTo>
                  <a:lnTo>
                    <a:pt x="820" y="254"/>
                  </a:lnTo>
                  <a:lnTo>
                    <a:pt x="827" y="258"/>
                  </a:lnTo>
                  <a:lnTo>
                    <a:pt x="831" y="265"/>
                  </a:lnTo>
                  <a:lnTo>
                    <a:pt x="831" y="277"/>
                  </a:lnTo>
                  <a:lnTo>
                    <a:pt x="831" y="288"/>
                  </a:lnTo>
                  <a:lnTo>
                    <a:pt x="827" y="295"/>
                  </a:lnTo>
                  <a:lnTo>
                    <a:pt x="820" y="299"/>
                  </a:lnTo>
                  <a:lnTo>
                    <a:pt x="812" y="303"/>
                  </a:lnTo>
                  <a:lnTo>
                    <a:pt x="805" y="303"/>
                  </a:lnTo>
                  <a:lnTo>
                    <a:pt x="798" y="303"/>
                  </a:lnTo>
                  <a:lnTo>
                    <a:pt x="790" y="303"/>
                  </a:lnTo>
                  <a:lnTo>
                    <a:pt x="41" y="303"/>
                  </a:lnTo>
                  <a:lnTo>
                    <a:pt x="33" y="303"/>
                  </a:lnTo>
                  <a:lnTo>
                    <a:pt x="26" y="303"/>
                  </a:lnTo>
                  <a:lnTo>
                    <a:pt x="18" y="303"/>
                  </a:lnTo>
                  <a:lnTo>
                    <a:pt x="11" y="299"/>
                  </a:lnTo>
                  <a:lnTo>
                    <a:pt x="7" y="295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3" y="265"/>
                  </a:lnTo>
                  <a:lnTo>
                    <a:pt x="7" y="258"/>
                  </a:lnTo>
                  <a:lnTo>
                    <a:pt x="11" y="254"/>
                  </a:lnTo>
                  <a:lnTo>
                    <a:pt x="18" y="250"/>
                  </a:lnTo>
                  <a:lnTo>
                    <a:pt x="26" y="250"/>
                  </a:lnTo>
                  <a:lnTo>
                    <a:pt x="37" y="250"/>
                  </a:lnTo>
                  <a:lnTo>
                    <a:pt x="45" y="247"/>
                  </a:lnTo>
                  <a:close/>
                  <a:moveTo>
                    <a:pt x="41" y="0"/>
                  </a:moveTo>
                  <a:lnTo>
                    <a:pt x="790" y="0"/>
                  </a:lnTo>
                  <a:lnTo>
                    <a:pt x="798" y="0"/>
                  </a:lnTo>
                  <a:lnTo>
                    <a:pt x="805" y="0"/>
                  </a:lnTo>
                  <a:lnTo>
                    <a:pt x="812" y="4"/>
                  </a:lnTo>
                  <a:lnTo>
                    <a:pt x="820" y="7"/>
                  </a:lnTo>
                  <a:lnTo>
                    <a:pt x="827" y="11"/>
                  </a:lnTo>
                  <a:lnTo>
                    <a:pt x="831" y="19"/>
                  </a:lnTo>
                  <a:lnTo>
                    <a:pt x="831" y="30"/>
                  </a:lnTo>
                  <a:lnTo>
                    <a:pt x="831" y="37"/>
                  </a:lnTo>
                  <a:lnTo>
                    <a:pt x="827" y="45"/>
                  </a:lnTo>
                  <a:lnTo>
                    <a:pt x="820" y="52"/>
                  </a:lnTo>
                  <a:lnTo>
                    <a:pt x="812" y="52"/>
                  </a:lnTo>
                  <a:lnTo>
                    <a:pt x="805" y="56"/>
                  </a:lnTo>
                  <a:lnTo>
                    <a:pt x="798" y="56"/>
                  </a:lnTo>
                  <a:lnTo>
                    <a:pt x="790" y="56"/>
                  </a:lnTo>
                  <a:lnTo>
                    <a:pt x="45" y="56"/>
                  </a:lnTo>
                  <a:lnTo>
                    <a:pt x="37" y="56"/>
                  </a:lnTo>
                  <a:lnTo>
                    <a:pt x="26" y="56"/>
                  </a:lnTo>
                  <a:lnTo>
                    <a:pt x="18" y="52"/>
                  </a:lnTo>
                  <a:lnTo>
                    <a:pt x="11" y="52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109"/>
            <p:cNvSpPr>
              <a:spLocks/>
            </p:cNvSpPr>
            <p:nvPr/>
          </p:nvSpPr>
          <p:spPr bwMode="auto">
            <a:xfrm>
              <a:off x="3091" y="3314"/>
              <a:ext cx="412" cy="748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6" y="0"/>
                </a:cxn>
                <a:cxn ang="0">
                  <a:pos x="243" y="0"/>
                </a:cxn>
                <a:cxn ang="0">
                  <a:pos x="251" y="4"/>
                </a:cxn>
                <a:cxn ang="0">
                  <a:pos x="255" y="11"/>
                </a:cxn>
                <a:cxn ang="0">
                  <a:pos x="255" y="19"/>
                </a:cxn>
                <a:cxn ang="0">
                  <a:pos x="255" y="34"/>
                </a:cxn>
                <a:cxn ang="0">
                  <a:pos x="255" y="654"/>
                </a:cxn>
                <a:cxn ang="0">
                  <a:pos x="255" y="673"/>
                </a:cxn>
                <a:cxn ang="0">
                  <a:pos x="258" y="684"/>
                </a:cxn>
                <a:cxn ang="0">
                  <a:pos x="270" y="695"/>
                </a:cxn>
                <a:cxn ang="0">
                  <a:pos x="288" y="703"/>
                </a:cxn>
                <a:cxn ang="0">
                  <a:pos x="322" y="706"/>
                </a:cxn>
                <a:cxn ang="0">
                  <a:pos x="367" y="706"/>
                </a:cxn>
                <a:cxn ang="0">
                  <a:pos x="412" y="706"/>
                </a:cxn>
                <a:cxn ang="0">
                  <a:pos x="412" y="748"/>
                </a:cxn>
                <a:cxn ang="0">
                  <a:pos x="382" y="748"/>
                </a:cxn>
                <a:cxn ang="0">
                  <a:pos x="337" y="748"/>
                </a:cxn>
                <a:cxn ang="0">
                  <a:pos x="288" y="744"/>
                </a:cxn>
                <a:cxn ang="0">
                  <a:pos x="240" y="744"/>
                </a:cxn>
                <a:cxn ang="0">
                  <a:pos x="210" y="744"/>
                </a:cxn>
                <a:cxn ang="0">
                  <a:pos x="180" y="744"/>
                </a:cxn>
                <a:cxn ang="0">
                  <a:pos x="142" y="744"/>
                </a:cxn>
                <a:cxn ang="0">
                  <a:pos x="101" y="744"/>
                </a:cxn>
                <a:cxn ang="0">
                  <a:pos x="60" y="748"/>
                </a:cxn>
                <a:cxn ang="0">
                  <a:pos x="26" y="748"/>
                </a:cxn>
                <a:cxn ang="0">
                  <a:pos x="7" y="748"/>
                </a:cxn>
                <a:cxn ang="0">
                  <a:pos x="7" y="706"/>
                </a:cxn>
                <a:cxn ang="0">
                  <a:pos x="49" y="706"/>
                </a:cxn>
                <a:cxn ang="0">
                  <a:pos x="97" y="706"/>
                </a:cxn>
                <a:cxn ang="0">
                  <a:pos x="131" y="703"/>
                </a:cxn>
                <a:cxn ang="0">
                  <a:pos x="150" y="695"/>
                </a:cxn>
                <a:cxn ang="0">
                  <a:pos x="157" y="684"/>
                </a:cxn>
                <a:cxn ang="0">
                  <a:pos x="161" y="673"/>
                </a:cxn>
                <a:cxn ang="0">
                  <a:pos x="161" y="654"/>
                </a:cxn>
                <a:cxn ang="0">
                  <a:pos x="161" y="82"/>
                </a:cxn>
                <a:cxn ang="0">
                  <a:pos x="116" y="101"/>
                </a:cxn>
                <a:cxn ang="0">
                  <a:pos x="67" y="108"/>
                </a:cxn>
                <a:cxn ang="0">
                  <a:pos x="30" y="112"/>
                </a:cxn>
                <a:cxn ang="0">
                  <a:pos x="0" y="112"/>
                </a:cxn>
                <a:cxn ang="0">
                  <a:pos x="0" y="71"/>
                </a:cxn>
                <a:cxn ang="0">
                  <a:pos x="34" y="71"/>
                </a:cxn>
                <a:cxn ang="0">
                  <a:pos x="79" y="67"/>
                </a:cxn>
                <a:cxn ang="0">
                  <a:pos x="127" y="56"/>
                </a:cxn>
                <a:cxn ang="0">
                  <a:pos x="176" y="34"/>
                </a:cxn>
                <a:cxn ang="0">
                  <a:pos x="221" y="0"/>
                </a:cxn>
              </a:cxnLst>
              <a:rect l="0" t="0" r="r" b="b"/>
              <a:pathLst>
                <a:path w="412" h="748">
                  <a:moveTo>
                    <a:pt x="221" y="0"/>
                  </a:moveTo>
                  <a:lnTo>
                    <a:pt x="236" y="0"/>
                  </a:lnTo>
                  <a:lnTo>
                    <a:pt x="243" y="0"/>
                  </a:lnTo>
                  <a:lnTo>
                    <a:pt x="251" y="4"/>
                  </a:lnTo>
                  <a:lnTo>
                    <a:pt x="255" y="11"/>
                  </a:lnTo>
                  <a:lnTo>
                    <a:pt x="255" y="19"/>
                  </a:lnTo>
                  <a:lnTo>
                    <a:pt x="255" y="34"/>
                  </a:lnTo>
                  <a:lnTo>
                    <a:pt x="255" y="654"/>
                  </a:lnTo>
                  <a:lnTo>
                    <a:pt x="255" y="673"/>
                  </a:lnTo>
                  <a:lnTo>
                    <a:pt x="258" y="684"/>
                  </a:lnTo>
                  <a:lnTo>
                    <a:pt x="270" y="695"/>
                  </a:lnTo>
                  <a:lnTo>
                    <a:pt x="288" y="703"/>
                  </a:lnTo>
                  <a:lnTo>
                    <a:pt x="322" y="706"/>
                  </a:lnTo>
                  <a:lnTo>
                    <a:pt x="367" y="706"/>
                  </a:lnTo>
                  <a:lnTo>
                    <a:pt x="412" y="706"/>
                  </a:lnTo>
                  <a:lnTo>
                    <a:pt x="412" y="748"/>
                  </a:lnTo>
                  <a:lnTo>
                    <a:pt x="382" y="748"/>
                  </a:lnTo>
                  <a:lnTo>
                    <a:pt x="337" y="748"/>
                  </a:lnTo>
                  <a:lnTo>
                    <a:pt x="288" y="744"/>
                  </a:lnTo>
                  <a:lnTo>
                    <a:pt x="240" y="744"/>
                  </a:lnTo>
                  <a:lnTo>
                    <a:pt x="210" y="744"/>
                  </a:lnTo>
                  <a:lnTo>
                    <a:pt x="180" y="744"/>
                  </a:lnTo>
                  <a:lnTo>
                    <a:pt x="142" y="744"/>
                  </a:lnTo>
                  <a:lnTo>
                    <a:pt x="101" y="744"/>
                  </a:lnTo>
                  <a:lnTo>
                    <a:pt x="60" y="748"/>
                  </a:lnTo>
                  <a:lnTo>
                    <a:pt x="26" y="748"/>
                  </a:lnTo>
                  <a:lnTo>
                    <a:pt x="7" y="748"/>
                  </a:lnTo>
                  <a:lnTo>
                    <a:pt x="7" y="706"/>
                  </a:lnTo>
                  <a:lnTo>
                    <a:pt x="49" y="706"/>
                  </a:lnTo>
                  <a:lnTo>
                    <a:pt x="97" y="706"/>
                  </a:lnTo>
                  <a:lnTo>
                    <a:pt x="131" y="703"/>
                  </a:lnTo>
                  <a:lnTo>
                    <a:pt x="150" y="695"/>
                  </a:lnTo>
                  <a:lnTo>
                    <a:pt x="157" y="684"/>
                  </a:lnTo>
                  <a:lnTo>
                    <a:pt x="161" y="673"/>
                  </a:lnTo>
                  <a:lnTo>
                    <a:pt x="161" y="654"/>
                  </a:lnTo>
                  <a:lnTo>
                    <a:pt x="161" y="82"/>
                  </a:lnTo>
                  <a:lnTo>
                    <a:pt x="116" y="101"/>
                  </a:lnTo>
                  <a:lnTo>
                    <a:pt x="67" y="108"/>
                  </a:lnTo>
                  <a:lnTo>
                    <a:pt x="30" y="112"/>
                  </a:lnTo>
                  <a:lnTo>
                    <a:pt x="0" y="112"/>
                  </a:lnTo>
                  <a:lnTo>
                    <a:pt x="0" y="71"/>
                  </a:lnTo>
                  <a:lnTo>
                    <a:pt x="34" y="71"/>
                  </a:lnTo>
                  <a:lnTo>
                    <a:pt x="79" y="67"/>
                  </a:lnTo>
                  <a:lnTo>
                    <a:pt x="127" y="56"/>
                  </a:lnTo>
                  <a:lnTo>
                    <a:pt x="176" y="3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110"/>
            <p:cNvSpPr>
              <a:spLocks/>
            </p:cNvSpPr>
            <p:nvPr/>
          </p:nvSpPr>
          <p:spPr bwMode="auto">
            <a:xfrm>
              <a:off x="3743" y="2570"/>
              <a:ext cx="966" cy="1088"/>
            </a:xfrm>
            <a:custGeom>
              <a:avLst/>
              <a:gdLst/>
              <a:ahLst/>
              <a:cxnLst>
                <a:cxn ang="0">
                  <a:pos x="337" y="4"/>
                </a:cxn>
                <a:cxn ang="0">
                  <a:pos x="457" y="7"/>
                </a:cxn>
                <a:cxn ang="0">
                  <a:pos x="543" y="7"/>
                </a:cxn>
                <a:cxn ang="0">
                  <a:pos x="651" y="4"/>
                </a:cxn>
                <a:cxn ang="0">
                  <a:pos x="741" y="0"/>
                </a:cxn>
                <a:cxn ang="0">
                  <a:pos x="753" y="4"/>
                </a:cxn>
                <a:cxn ang="0">
                  <a:pos x="760" y="7"/>
                </a:cxn>
                <a:cxn ang="0">
                  <a:pos x="768" y="19"/>
                </a:cxn>
                <a:cxn ang="0">
                  <a:pos x="741" y="49"/>
                </a:cxn>
                <a:cxn ang="0">
                  <a:pos x="644" y="52"/>
                </a:cxn>
                <a:cxn ang="0">
                  <a:pos x="569" y="64"/>
                </a:cxn>
                <a:cxn ang="0">
                  <a:pos x="543" y="97"/>
                </a:cxn>
                <a:cxn ang="0">
                  <a:pos x="535" y="123"/>
                </a:cxn>
                <a:cxn ang="0">
                  <a:pos x="318" y="998"/>
                </a:cxn>
                <a:cxn ang="0">
                  <a:pos x="314" y="1013"/>
                </a:cxn>
                <a:cxn ang="0">
                  <a:pos x="311" y="1017"/>
                </a:cxn>
                <a:cxn ang="0">
                  <a:pos x="314" y="1028"/>
                </a:cxn>
                <a:cxn ang="0">
                  <a:pos x="322" y="1036"/>
                </a:cxn>
                <a:cxn ang="0">
                  <a:pos x="517" y="1039"/>
                </a:cxn>
                <a:cxn ang="0">
                  <a:pos x="674" y="1013"/>
                </a:cxn>
                <a:cxn ang="0">
                  <a:pos x="779" y="950"/>
                </a:cxn>
                <a:cxn ang="0">
                  <a:pos x="854" y="860"/>
                </a:cxn>
                <a:cxn ang="0">
                  <a:pos x="899" y="759"/>
                </a:cxn>
                <a:cxn ang="0">
                  <a:pos x="925" y="695"/>
                </a:cxn>
                <a:cxn ang="0">
                  <a:pos x="932" y="680"/>
                </a:cxn>
                <a:cxn ang="0">
                  <a:pos x="947" y="677"/>
                </a:cxn>
                <a:cxn ang="0">
                  <a:pos x="959" y="680"/>
                </a:cxn>
                <a:cxn ang="0">
                  <a:pos x="962" y="692"/>
                </a:cxn>
                <a:cxn ang="0">
                  <a:pos x="962" y="699"/>
                </a:cxn>
                <a:cxn ang="0">
                  <a:pos x="962" y="707"/>
                </a:cxn>
                <a:cxn ang="0">
                  <a:pos x="835" y="1062"/>
                </a:cxn>
                <a:cxn ang="0">
                  <a:pos x="824" y="1080"/>
                </a:cxn>
                <a:cxn ang="0">
                  <a:pos x="812" y="1088"/>
                </a:cxn>
                <a:cxn ang="0">
                  <a:pos x="782" y="1088"/>
                </a:cxn>
                <a:cxn ang="0">
                  <a:pos x="30" y="1088"/>
                </a:cxn>
                <a:cxn ang="0">
                  <a:pos x="11" y="1084"/>
                </a:cxn>
                <a:cxn ang="0">
                  <a:pos x="3" y="1077"/>
                </a:cxn>
                <a:cxn ang="0">
                  <a:pos x="3" y="1058"/>
                </a:cxn>
                <a:cxn ang="0">
                  <a:pos x="11" y="1043"/>
                </a:cxn>
                <a:cxn ang="0">
                  <a:pos x="22" y="1039"/>
                </a:cxn>
                <a:cxn ang="0">
                  <a:pos x="45" y="1039"/>
                </a:cxn>
                <a:cxn ang="0">
                  <a:pos x="135" y="1032"/>
                </a:cxn>
                <a:cxn ang="0">
                  <a:pos x="172" y="1009"/>
                </a:cxn>
                <a:cxn ang="0">
                  <a:pos x="191" y="965"/>
                </a:cxn>
                <a:cxn ang="0">
                  <a:pos x="404" y="97"/>
                </a:cxn>
                <a:cxn ang="0">
                  <a:pos x="408" y="82"/>
                </a:cxn>
                <a:cxn ang="0">
                  <a:pos x="408" y="71"/>
                </a:cxn>
                <a:cxn ang="0">
                  <a:pos x="400" y="60"/>
                </a:cxn>
                <a:cxn ang="0">
                  <a:pos x="382" y="56"/>
                </a:cxn>
                <a:cxn ang="0">
                  <a:pos x="341" y="52"/>
                </a:cxn>
                <a:cxn ang="0">
                  <a:pos x="303" y="49"/>
                </a:cxn>
                <a:cxn ang="0">
                  <a:pos x="277" y="49"/>
                </a:cxn>
                <a:cxn ang="0">
                  <a:pos x="262" y="41"/>
                </a:cxn>
                <a:cxn ang="0">
                  <a:pos x="262" y="22"/>
                </a:cxn>
                <a:cxn ang="0">
                  <a:pos x="269" y="7"/>
                </a:cxn>
                <a:cxn ang="0">
                  <a:pos x="281" y="4"/>
                </a:cxn>
                <a:cxn ang="0">
                  <a:pos x="292" y="0"/>
                </a:cxn>
              </a:cxnLst>
              <a:rect l="0" t="0" r="r" b="b"/>
              <a:pathLst>
                <a:path w="966" h="1088">
                  <a:moveTo>
                    <a:pt x="292" y="0"/>
                  </a:moveTo>
                  <a:lnTo>
                    <a:pt x="337" y="4"/>
                  </a:lnTo>
                  <a:lnTo>
                    <a:pt x="397" y="4"/>
                  </a:lnTo>
                  <a:lnTo>
                    <a:pt x="457" y="7"/>
                  </a:lnTo>
                  <a:lnTo>
                    <a:pt x="502" y="7"/>
                  </a:lnTo>
                  <a:lnTo>
                    <a:pt x="543" y="7"/>
                  </a:lnTo>
                  <a:lnTo>
                    <a:pt x="595" y="4"/>
                  </a:lnTo>
                  <a:lnTo>
                    <a:pt x="651" y="4"/>
                  </a:lnTo>
                  <a:lnTo>
                    <a:pt x="700" y="4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53" y="4"/>
                  </a:lnTo>
                  <a:lnTo>
                    <a:pt x="756" y="4"/>
                  </a:lnTo>
                  <a:lnTo>
                    <a:pt x="760" y="7"/>
                  </a:lnTo>
                  <a:lnTo>
                    <a:pt x="764" y="11"/>
                  </a:lnTo>
                  <a:lnTo>
                    <a:pt x="768" y="19"/>
                  </a:lnTo>
                  <a:lnTo>
                    <a:pt x="760" y="41"/>
                  </a:lnTo>
                  <a:lnTo>
                    <a:pt x="741" y="49"/>
                  </a:lnTo>
                  <a:lnTo>
                    <a:pt x="708" y="49"/>
                  </a:lnTo>
                  <a:lnTo>
                    <a:pt x="644" y="52"/>
                  </a:lnTo>
                  <a:lnTo>
                    <a:pt x="599" y="56"/>
                  </a:lnTo>
                  <a:lnTo>
                    <a:pt x="569" y="64"/>
                  </a:lnTo>
                  <a:lnTo>
                    <a:pt x="554" y="79"/>
                  </a:lnTo>
                  <a:lnTo>
                    <a:pt x="543" y="97"/>
                  </a:lnTo>
                  <a:lnTo>
                    <a:pt x="535" y="123"/>
                  </a:lnTo>
                  <a:lnTo>
                    <a:pt x="535" y="123"/>
                  </a:lnTo>
                  <a:lnTo>
                    <a:pt x="318" y="987"/>
                  </a:lnTo>
                  <a:lnTo>
                    <a:pt x="318" y="998"/>
                  </a:lnTo>
                  <a:lnTo>
                    <a:pt x="314" y="1006"/>
                  </a:lnTo>
                  <a:lnTo>
                    <a:pt x="314" y="1013"/>
                  </a:lnTo>
                  <a:lnTo>
                    <a:pt x="314" y="1017"/>
                  </a:lnTo>
                  <a:lnTo>
                    <a:pt x="311" y="1017"/>
                  </a:lnTo>
                  <a:lnTo>
                    <a:pt x="311" y="1021"/>
                  </a:lnTo>
                  <a:lnTo>
                    <a:pt x="314" y="1028"/>
                  </a:lnTo>
                  <a:lnTo>
                    <a:pt x="318" y="1032"/>
                  </a:lnTo>
                  <a:lnTo>
                    <a:pt x="322" y="1036"/>
                  </a:lnTo>
                  <a:lnTo>
                    <a:pt x="333" y="1039"/>
                  </a:lnTo>
                  <a:lnTo>
                    <a:pt x="517" y="1039"/>
                  </a:lnTo>
                  <a:lnTo>
                    <a:pt x="603" y="1032"/>
                  </a:lnTo>
                  <a:lnTo>
                    <a:pt x="674" y="1013"/>
                  </a:lnTo>
                  <a:lnTo>
                    <a:pt x="734" y="987"/>
                  </a:lnTo>
                  <a:lnTo>
                    <a:pt x="779" y="950"/>
                  </a:lnTo>
                  <a:lnTo>
                    <a:pt x="820" y="908"/>
                  </a:lnTo>
                  <a:lnTo>
                    <a:pt x="854" y="860"/>
                  </a:lnTo>
                  <a:lnTo>
                    <a:pt x="876" y="811"/>
                  </a:lnTo>
                  <a:lnTo>
                    <a:pt x="899" y="759"/>
                  </a:lnTo>
                  <a:lnTo>
                    <a:pt x="917" y="710"/>
                  </a:lnTo>
                  <a:lnTo>
                    <a:pt x="925" y="695"/>
                  </a:lnTo>
                  <a:lnTo>
                    <a:pt x="929" y="688"/>
                  </a:lnTo>
                  <a:lnTo>
                    <a:pt x="932" y="680"/>
                  </a:lnTo>
                  <a:lnTo>
                    <a:pt x="940" y="677"/>
                  </a:lnTo>
                  <a:lnTo>
                    <a:pt x="947" y="677"/>
                  </a:lnTo>
                  <a:lnTo>
                    <a:pt x="955" y="680"/>
                  </a:lnTo>
                  <a:lnTo>
                    <a:pt x="959" y="680"/>
                  </a:lnTo>
                  <a:lnTo>
                    <a:pt x="962" y="684"/>
                  </a:lnTo>
                  <a:lnTo>
                    <a:pt x="962" y="692"/>
                  </a:lnTo>
                  <a:lnTo>
                    <a:pt x="966" y="695"/>
                  </a:lnTo>
                  <a:lnTo>
                    <a:pt x="962" y="699"/>
                  </a:lnTo>
                  <a:lnTo>
                    <a:pt x="962" y="699"/>
                  </a:lnTo>
                  <a:lnTo>
                    <a:pt x="962" y="707"/>
                  </a:lnTo>
                  <a:lnTo>
                    <a:pt x="959" y="718"/>
                  </a:lnTo>
                  <a:lnTo>
                    <a:pt x="835" y="1062"/>
                  </a:lnTo>
                  <a:lnTo>
                    <a:pt x="827" y="1073"/>
                  </a:lnTo>
                  <a:lnTo>
                    <a:pt x="824" y="1080"/>
                  </a:lnTo>
                  <a:lnTo>
                    <a:pt x="820" y="1084"/>
                  </a:lnTo>
                  <a:lnTo>
                    <a:pt x="812" y="1088"/>
                  </a:lnTo>
                  <a:lnTo>
                    <a:pt x="801" y="1088"/>
                  </a:lnTo>
                  <a:lnTo>
                    <a:pt x="782" y="1088"/>
                  </a:lnTo>
                  <a:lnTo>
                    <a:pt x="45" y="1088"/>
                  </a:lnTo>
                  <a:lnTo>
                    <a:pt x="30" y="1088"/>
                  </a:lnTo>
                  <a:lnTo>
                    <a:pt x="22" y="1088"/>
                  </a:lnTo>
                  <a:lnTo>
                    <a:pt x="11" y="1084"/>
                  </a:lnTo>
                  <a:lnTo>
                    <a:pt x="7" y="1084"/>
                  </a:lnTo>
                  <a:lnTo>
                    <a:pt x="3" y="1077"/>
                  </a:lnTo>
                  <a:lnTo>
                    <a:pt x="0" y="1069"/>
                  </a:lnTo>
                  <a:lnTo>
                    <a:pt x="3" y="1058"/>
                  </a:lnTo>
                  <a:lnTo>
                    <a:pt x="3" y="1050"/>
                  </a:lnTo>
                  <a:lnTo>
                    <a:pt x="11" y="1043"/>
                  </a:lnTo>
                  <a:lnTo>
                    <a:pt x="15" y="1039"/>
                  </a:lnTo>
                  <a:lnTo>
                    <a:pt x="22" y="1039"/>
                  </a:lnTo>
                  <a:lnTo>
                    <a:pt x="33" y="1039"/>
                  </a:lnTo>
                  <a:lnTo>
                    <a:pt x="45" y="1039"/>
                  </a:lnTo>
                  <a:lnTo>
                    <a:pt x="97" y="1036"/>
                  </a:lnTo>
                  <a:lnTo>
                    <a:pt x="135" y="1032"/>
                  </a:lnTo>
                  <a:lnTo>
                    <a:pt x="157" y="1024"/>
                  </a:lnTo>
                  <a:lnTo>
                    <a:pt x="172" y="1009"/>
                  </a:lnTo>
                  <a:lnTo>
                    <a:pt x="183" y="991"/>
                  </a:lnTo>
                  <a:lnTo>
                    <a:pt x="191" y="965"/>
                  </a:lnTo>
                  <a:lnTo>
                    <a:pt x="404" y="108"/>
                  </a:lnTo>
                  <a:lnTo>
                    <a:pt x="404" y="97"/>
                  </a:lnTo>
                  <a:lnTo>
                    <a:pt x="408" y="90"/>
                  </a:lnTo>
                  <a:lnTo>
                    <a:pt x="408" y="82"/>
                  </a:lnTo>
                  <a:lnTo>
                    <a:pt x="412" y="79"/>
                  </a:lnTo>
                  <a:lnTo>
                    <a:pt x="408" y="71"/>
                  </a:lnTo>
                  <a:lnTo>
                    <a:pt x="404" y="64"/>
                  </a:lnTo>
                  <a:lnTo>
                    <a:pt x="400" y="60"/>
                  </a:lnTo>
                  <a:lnTo>
                    <a:pt x="389" y="56"/>
                  </a:lnTo>
                  <a:lnTo>
                    <a:pt x="382" y="56"/>
                  </a:lnTo>
                  <a:lnTo>
                    <a:pt x="367" y="56"/>
                  </a:lnTo>
                  <a:lnTo>
                    <a:pt x="341" y="52"/>
                  </a:lnTo>
                  <a:lnTo>
                    <a:pt x="318" y="49"/>
                  </a:lnTo>
                  <a:lnTo>
                    <a:pt x="303" y="49"/>
                  </a:lnTo>
                  <a:lnTo>
                    <a:pt x="288" y="49"/>
                  </a:lnTo>
                  <a:lnTo>
                    <a:pt x="277" y="49"/>
                  </a:lnTo>
                  <a:lnTo>
                    <a:pt x="269" y="45"/>
                  </a:lnTo>
                  <a:lnTo>
                    <a:pt x="262" y="41"/>
                  </a:lnTo>
                  <a:lnTo>
                    <a:pt x="262" y="30"/>
                  </a:lnTo>
                  <a:lnTo>
                    <a:pt x="262" y="22"/>
                  </a:lnTo>
                  <a:lnTo>
                    <a:pt x="266" y="11"/>
                  </a:lnTo>
                  <a:lnTo>
                    <a:pt x="269" y="7"/>
                  </a:lnTo>
                  <a:lnTo>
                    <a:pt x="273" y="4"/>
                  </a:lnTo>
                  <a:lnTo>
                    <a:pt x="281" y="4"/>
                  </a:lnTo>
                  <a:lnTo>
                    <a:pt x="288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111"/>
            <p:cNvSpPr>
              <a:spLocks/>
            </p:cNvSpPr>
            <p:nvPr/>
          </p:nvSpPr>
          <p:spPr bwMode="auto">
            <a:xfrm>
              <a:off x="4848" y="3796"/>
              <a:ext cx="520" cy="505"/>
            </a:xfrm>
            <a:custGeom>
              <a:avLst/>
              <a:gdLst/>
              <a:ahLst/>
              <a:cxnLst>
                <a:cxn ang="0">
                  <a:pos x="269" y="4"/>
                </a:cxn>
                <a:cxn ang="0">
                  <a:pos x="333" y="45"/>
                </a:cxn>
                <a:cxn ang="0">
                  <a:pos x="370" y="75"/>
                </a:cxn>
                <a:cxn ang="0">
                  <a:pos x="397" y="82"/>
                </a:cxn>
                <a:cxn ang="0">
                  <a:pos x="434" y="64"/>
                </a:cxn>
                <a:cxn ang="0">
                  <a:pos x="479" y="11"/>
                </a:cxn>
                <a:cxn ang="0">
                  <a:pos x="490" y="0"/>
                </a:cxn>
                <a:cxn ang="0">
                  <a:pos x="501" y="0"/>
                </a:cxn>
                <a:cxn ang="0">
                  <a:pos x="509" y="0"/>
                </a:cxn>
                <a:cxn ang="0">
                  <a:pos x="520" y="8"/>
                </a:cxn>
                <a:cxn ang="0">
                  <a:pos x="516" y="26"/>
                </a:cxn>
                <a:cxn ang="0">
                  <a:pos x="479" y="75"/>
                </a:cxn>
                <a:cxn ang="0">
                  <a:pos x="408" y="150"/>
                </a:cxn>
                <a:cxn ang="0">
                  <a:pos x="352" y="202"/>
                </a:cxn>
                <a:cxn ang="0">
                  <a:pos x="288" y="254"/>
                </a:cxn>
                <a:cxn ang="0">
                  <a:pos x="224" y="303"/>
                </a:cxn>
                <a:cxn ang="0">
                  <a:pos x="168" y="352"/>
                </a:cxn>
                <a:cxn ang="0">
                  <a:pos x="134" y="381"/>
                </a:cxn>
                <a:cxn ang="0">
                  <a:pos x="123" y="396"/>
                </a:cxn>
                <a:cxn ang="0">
                  <a:pos x="161" y="396"/>
                </a:cxn>
                <a:cxn ang="0">
                  <a:pos x="198" y="400"/>
                </a:cxn>
                <a:cxn ang="0">
                  <a:pos x="269" y="415"/>
                </a:cxn>
                <a:cxn ang="0">
                  <a:pos x="352" y="415"/>
                </a:cxn>
                <a:cxn ang="0">
                  <a:pos x="430" y="374"/>
                </a:cxn>
                <a:cxn ang="0">
                  <a:pos x="457" y="329"/>
                </a:cxn>
                <a:cxn ang="0">
                  <a:pos x="468" y="318"/>
                </a:cxn>
                <a:cxn ang="0">
                  <a:pos x="479" y="318"/>
                </a:cxn>
                <a:cxn ang="0">
                  <a:pos x="490" y="322"/>
                </a:cxn>
                <a:cxn ang="0">
                  <a:pos x="494" y="333"/>
                </a:cxn>
                <a:cxn ang="0">
                  <a:pos x="475" y="385"/>
                </a:cxn>
                <a:cxn ang="0">
                  <a:pos x="427" y="449"/>
                </a:cxn>
                <a:cxn ang="0">
                  <a:pos x="348" y="497"/>
                </a:cxn>
                <a:cxn ang="0">
                  <a:pos x="266" y="501"/>
                </a:cxn>
                <a:cxn ang="0">
                  <a:pos x="206" y="456"/>
                </a:cxn>
                <a:cxn ang="0">
                  <a:pos x="168" y="434"/>
                </a:cxn>
                <a:cxn ang="0">
                  <a:pos x="142" y="430"/>
                </a:cxn>
                <a:cxn ang="0">
                  <a:pos x="71" y="460"/>
                </a:cxn>
                <a:cxn ang="0">
                  <a:pos x="37" y="501"/>
                </a:cxn>
                <a:cxn ang="0">
                  <a:pos x="26" y="505"/>
                </a:cxn>
                <a:cxn ang="0">
                  <a:pos x="15" y="505"/>
                </a:cxn>
                <a:cxn ang="0">
                  <a:pos x="3" y="505"/>
                </a:cxn>
                <a:cxn ang="0">
                  <a:pos x="0" y="494"/>
                </a:cxn>
                <a:cxn ang="0">
                  <a:pos x="26" y="453"/>
                </a:cxn>
                <a:cxn ang="0">
                  <a:pos x="101" y="370"/>
                </a:cxn>
                <a:cxn ang="0">
                  <a:pos x="134" y="337"/>
                </a:cxn>
                <a:cxn ang="0">
                  <a:pos x="194" y="284"/>
                </a:cxn>
                <a:cxn ang="0">
                  <a:pos x="288" y="210"/>
                </a:cxn>
                <a:cxn ang="0">
                  <a:pos x="348" y="157"/>
                </a:cxn>
                <a:cxn ang="0">
                  <a:pos x="382" y="124"/>
                </a:cxn>
                <a:cxn ang="0">
                  <a:pos x="382" y="109"/>
                </a:cxn>
                <a:cxn ang="0">
                  <a:pos x="337" y="105"/>
                </a:cxn>
                <a:cxn ang="0">
                  <a:pos x="269" y="90"/>
                </a:cxn>
                <a:cxn ang="0">
                  <a:pos x="213" y="90"/>
                </a:cxn>
                <a:cxn ang="0">
                  <a:pos x="168" y="97"/>
                </a:cxn>
                <a:cxn ang="0">
                  <a:pos x="131" y="127"/>
                </a:cxn>
                <a:cxn ang="0">
                  <a:pos x="123" y="142"/>
                </a:cxn>
                <a:cxn ang="0">
                  <a:pos x="108" y="146"/>
                </a:cxn>
                <a:cxn ang="0">
                  <a:pos x="97" y="142"/>
                </a:cxn>
                <a:cxn ang="0">
                  <a:pos x="93" y="131"/>
                </a:cxn>
                <a:cxn ang="0">
                  <a:pos x="112" y="82"/>
                </a:cxn>
                <a:cxn ang="0">
                  <a:pos x="164" y="26"/>
                </a:cxn>
                <a:cxn ang="0">
                  <a:pos x="243" y="0"/>
                </a:cxn>
              </a:cxnLst>
              <a:rect l="0" t="0" r="r" b="b"/>
              <a:pathLst>
                <a:path w="520" h="505">
                  <a:moveTo>
                    <a:pt x="243" y="0"/>
                  </a:moveTo>
                  <a:lnTo>
                    <a:pt x="269" y="4"/>
                  </a:lnTo>
                  <a:lnTo>
                    <a:pt x="295" y="19"/>
                  </a:lnTo>
                  <a:lnTo>
                    <a:pt x="333" y="45"/>
                  </a:lnTo>
                  <a:lnTo>
                    <a:pt x="355" y="64"/>
                  </a:lnTo>
                  <a:lnTo>
                    <a:pt x="370" y="75"/>
                  </a:lnTo>
                  <a:lnTo>
                    <a:pt x="385" y="79"/>
                  </a:lnTo>
                  <a:lnTo>
                    <a:pt x="397" y="82"/>
                  </a:lnTo>
                  <a:lnTo>
                    <a:pt x="415" y="79"/>
                  </a:lnTo>
                  <a:lnTo>
                    <a:pt x="434" y="64"/>
                  </a:lnTo>
                  <a:lnTo>
                    <a:pt x="457" y="45"/>
                  </a:lnTo>
                  <a:lnTo>
                    <a:pt x="479" y="11"/>
                  </a:lnTo>
                  <a:lnTo>
                    <a:pt x="487" y="4"/>
                  </a:lnTo>
                  <a:lnTo>
                    <a:pt x="490" y="0"/>
                  </a:lnTo>
                  <a:lnTo>
                    <a:pt x="494" y="0"/>
                  </a:lnTo>
                  <a:lnTo>
                    <a:pt x="501" y="0"/>
                  </a:lnTo>
                  <a:lnTo>
                    <a:pt x="505" y="0"/>
                  </a:lnTo>
                  <a:lnTo>
                    <a:pt x="509" y="0"/>
                  </a:lnTo>
                  <a:lnTo>
                    <a:pt x="516" y="4"/>
                  </a:lnTo>
                  <a:lnTo>
                    <a:pt x="520" y="8"/>
                  </a:lnTo>
                  <a:lnTo>
                    <a:pt x="520" y="11"/>
                  </a:lnTo>
                  <a:lnTo>
                    <a:pt x="516" y="26"/>
                  </a:lnTo>
                  <a:lnTo>
                    <a:pt x="501" y="49"/>
                  </a:lnTo>
                  <a:lnTo>
                    <a:pt x="479" y="75"/>
                  </a:lnTo>
                  <a:lnTo>
                    <a:pt x="445" y="112"/>
                  </a:lnTo>
                  <a:lnTo>
                    <a:pt x="408" y="150"/>
                  </a:lnTo>
                  <a:lnTo>
                    <a:pt x="382" y="172"/>
                  </a:lnTo>
                  <a:lnTo>
                    <a:pt x="352" y="202"/>
                  </a:lnTo>
                  <a:lnTo>
                    <a:pt x="318" y="228"/>
                  </a:lnTo>
                  <a:lnTo>
                    <a:pt x="288" y="254"/>
                  </a:lnTo>
                  <a:lnTo>
                    <a:pt x="269" y="269"/>
                  </a:lnTo>
                  <a:lnTo>
                    <a:pt x="224" y="303"/>
                  </a:lnTo>
                  <a:lnTo>
                    <a:pt x="194" y="329"/>
                  </a:lnTo>
                  <a:lnTo>
                    <a:pt x="168" y="352"/>
                  </a:lnTo>
                  <a:lnTo>
                    <a:pt x="149" y="367"/>
                  </a:lnTo>
                  <a:lnTo>
                    <a:pt x="134" y="381"/>
                  </a:lnTo>
                  <a:lnTo>
                    <a:pt x="123" y="396"/>
                  </a:lnTo>
                  <a:lnTo>
                    <a:pt x="123" y="396"/>
                  </a:lnTo>
                  <a:lnTo>
                    <a:pt x="146" y="396"/>
                  </a:lnTo>
                  <a:lnTo>
                    <a:pt x="161" y="396"/>
                  </a:lnTo>
                  <a:lnTo>
                    <a:pt x="176" y="396"/>
                  </a:lnTo>
                  <a:lnTo>
                    <a:pt x="198" y="400"/>
                  </a:lnTo>
                  <a:lnTo>
                    <a:pt x="228" y="408"/>
                  </a:lnTo>
                  <a:lnTo>
                    <a:pt x="269" y="415"/>
                  </a:lnTo>
                  <a:lnTo>
                    <a:pt x="310" y="419"/>
                  </a:lnTo>
                  <a:lnTo>
                    <a:pt x="352" y="415"/>
                  </a:lnTo>
                  <a:lnTo>
                    <a:pt x="397" y="400"/>
                  </a:lnTo>
                  <a:lnTo>
                    <a:pt x="430" y="374"/>
                  </a:lnTo>
                  <a:lnTo>
                    <a:pt x="457" y="337"/>
                  </a:lnTo>
                  <a:lnTo>
                    <a:pt x="457" y="329"/>
                  </a:lnTo>
                  <a:lnTo>
                    <a:pt x="460" y="322"/>
                  </a:lnTo>
                  <a:lnTo>
                    <a:pt x="468" y="318"/>
                  </a:lnTo>
                  <a:lnTo>
                    <a:pt x="475" y="318"/>
                  </a:lnTo>
                  <a:lnTo>
                    <a:pt x="479" y="318"/>
                  </a:lnTo>
                  <a:lnTo>
                    <a:pt x="483" y="318"/>
                  </a:lnTo>
                  <a:lnTo>
                    <a:pt x="490" y="322"/>
                  </a:lnTo>
                  <a:lnTo>
                    <a:pt x="490" y="325"/>
                  </a:lnTo>
                  <a:lnTo>
                    <a:pt x="494" y="333"/>
                  </a:lnTo>
                  <a:lnTo>
                    <a:pt x="490" y="355"/>
                  </a:lnTo>
                  <a:lnTo>
                    <a:pt x="475" y="385"/>
                  </a:lnTo>
                  <a:lnTo>
                    <a:pt x="453" y="419"/>
                  </a:lnTo>
                  <a:lnTo>
                    <a:pt x="427" y="449"/>
                  </a:lnTo>
                  <a:lnTo>
                    <a:pt x="389" y="479"/>
                  </a:lnTo>
                  <a:lnTo>
                    <a:pt x="348" y="497"/>
                  </a:lnTo>
                  <a:lnTo>
                    <a:pt x="299" y="505"/>
                  </a:lnTo>
                  <a:lnTo>
                    <a:pt x="266" y="501"/>
                  </a:lnTo>
                  <a:lnTo>
                    <a:pt x="236" y="486"/>
                  </a:lnTo>
                  <a:lnTo>
                    <a:pt x="206" y="456"/>
                  </a:lnTo>
                  <a:lnTo>
                    <a:pt x="183" y="441"/>
                  </a:lnTo>
                  <a:lnTo>
                    <a:pt x="168" y="434"/>
                  </a:lnTo>
                  <a:lnTo>
                    <a:pt x="153" y="430"/>
                  </a:lnTo>
                  <a:lnTo>
                    <a:pt x="142" y="430"/>
                  </a:lnTo>
                  <a:lnTo>
                    <a:pt x="104" y="438"/>
                  </a:lnTo>
                  <a:lnTo>
                    <a:pt x="71" y="460"/>
                  </a:lnTo>
                  <a:lnTo>
                    <a:pt x="41" y="497"/>
                  </a:lnTo>
                  <a:lnTo>
                    <a:pt x="37" y="501"/>
                  </a:lnTo>
                  <a:lnTo>
                    <a:pt x="33" y="505"/>
                  </a:lnTo>
                  <a:lnTo>
                    <a:pt x="26" y="505"/>
                  </a:lnTo>
                  <a:lnTo>
                    <a:pt x="18" y="505"/>
                  </a:lnTo>
                  <a:lnTo>
                    <a:pt x="15" y="505"/>
                  </a:lnTo>
                  <a:lnTo>
                    <a:pt x="11" y="505"/>
                  </a:lnTo>
                  <a:lnTo>
                    <a:pt x="3" y="505"/>
                  </a:lnTo>
                  <a:lnTo>
                    <a:pt x="0" y="501"/>
                  </a:lnTo>
                  <a:lnTo>
                    <a:pt x="0" y="494"/>
                  </a:lnTo>
                  <a:lnTo>
                    <a:pt x="7" y="479"/>
                  </a:lnTo>
                  <a:lnTo>
                    <a:pt x="26" y="453"/>
                  </a:lnTo>
                  <a:lnTo>
                    <a:pt x="56" y="415"/>
                  </a:lnTo>
                  <a:lnTo>
                    <a:pt x="101" y="370"/>
                  </a:lnTo>
                  <a:lnTo>
                    <a:pt x="116" y="355"/>
                  </a:lnTo>
                  <a:lnTo>
                    <a:pt x="134" y="337"/>
                  </a:lnTo>
                  <a:lnTo>
                    <a:pt x="161" y="314"/>
                  </a:lnTo>
                  <a:lnTo>
                    <a:pt x="194" y="284"/>
                  </a:lnTo>
                  <a:lnTo>
                    <a:pt x="239" y="247"/>
                  </a:lnTo>
                  <a:lnTo>
                    <a:pt x="288" y="210"/>
                  </a:lnTo>
                  <a:lnTo>
                    <a:pt x="322" y="180"/>
                  </a:lnTo>
                  <a:lnTo>
                    <a:pt x="348" y="157"/>
                  </a:lnTo>
                  <a:lnTo>
                    <a:pt x="367" y="139"/>
                  </a:lnTo>
                  <a:lnTo>
                    <a:pt x="382" y="124"/>
                  </a:lnTo>
                  <a:lnTo>
                    <a:pt x="397" y="112"/>
                  </a:lnTo>
                  <a:lnTo>
                    <a:pt x="382" y="109"/>
                  </a:lnTo>
                  <a:lnTo>
                    <a:pt x="363" y="109"/>
                  </a:lnTo>
                  <a:lnTo>
                    <a:pt x="337" y="105"/>
                  </a:lnTo>
                  <a:lnTo>
                    <a:pt x="299" y="97"/>
                  </a:lnTo>
                  <a:lnTo>
                    <a:pt x="269" y="90"/>
                  </a:lnTo>
                  <a:lnTo>
                    <a:pt x="228" y="90"/>
                  </a:lnTo>
                  <a:lnTo>
                    <a:pt x="213" y="90"/>
                  </a:lnTo>
                  <a:lnTo>
                    <a:pt x="191" y="90"/>
                  </a:lnTo>
                  <a:lnTo>
                    <a:pt x="168" y="97"/>
                  </a:lnTo>
                  <a:lnTo>
                    <a:pt x="146" y="109"/>
                  </a:lnTo>
                  <a:lnTo>
                    <a:pt x="131" y="127"/>
                  </a:lnTo>
                  <a:lnTo>
                    <a:pt x="127" y="135"/>
                  </a:lnTo>
                  <a:lnTo>
                    <a:pt x="123" y="142"/>
                  </a:lnTo>
                  <a:lnTo>
                    <a:pt x="119" y="146"/>
                  </a:lnTo>
                  <a:lnTo>
                    <a:pt x="108" y="146"/>
                  </a:lnTo>
                  <a:lnTo>
                    <a:pt x="104" y="146"/>
                  </a:lnTo>
                  <a:lnTo>
                    <a:pt x="97" y="142"/>
                  </a:lnTo>
                  <a:lnTo>
                    <a:pt x="93" y="139"/>
                  </a:lnTo>
                  <a:lnTo>
                    <a:pt x="93" y="131"/>
                  </a:lnTo>
                  <a:lnTo>
                    <a:pt x="97" y="109"/>
                  </a:lnTo>
                  <a:lnTo>
                    <a:pt x="112" y="82"/>
                  </a:lnTo>
                  <a:lnTo>
                    <a:pt x="134" y="53"/>
                  </a:lnTo>
                  <a:lnTo>
                    <a:pt x="164" y="26"/>
                  </a:lnTo>
                  <a:lnTo>
                    <a:pt x="198" y="8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112"/>
            <p:cNvSpPr>
              <a:spLocks/>
            </p:cNvSpPr>
            <p:nvPr/>
          </p:nvSpPr>
          <p:spPr bwMode="auto">
            <a:xfrm>
              <a:off x="5552" y="3127"/>
              <a:ext cx="232" cy="785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24" y="0"/>
                </a:cxn>
                <a:cxn ang="0">
                  <a:pos x="228" y="4"/>
                </a:cxn>
                <a:cxn ang="0">
                  <a:pos x="228" y="8"/>
                </a:cxn>
                <a:cxn ang="0">
                  <a:pos x="232" y="11"/>
                </a:cxn>
                <a:cxn ang="0">
                  <a:pos x="232" y="11"/>
                </a:cxn>
                <a:cxn ang="0">
                  <a:pos x="228" y="15"/>
                </a:cxn>
                <a:cxn ang="0">
                  <a:pos x="228" y="19"/>
                </a:cxn>
                <a:cxn ang="0">
                  <a:pos x="187" y="52"/>
                </a:cxn>
                <a:cxn ang="0">
                  <a:pos x="150" y="97"/>
                </a:cxn>
                <a:cxn ang="0">
                  <a:pos x="116" y="157"/>
                </a:cxn>
                <a:cxn ang="0">
                  <a:pos x="86" y="224"/>
                </a:cxn>
                <a:cxn ang="0">
                  <a:pos x="67" y="303"/>
                </a:cxn>
                <a:cxn ang="0">
                  <a:pos x="60" y="393"/>
                </a:cxn>
                <a:cxn ang="0">
                  <a:pos x="63" y="449"/>
                </a:cxn>
                <a:cxn ang="0">
                  <a:pos x="71" y="508"/>
                </a:cxn>
                <a:cxn ang="0">
                  <a:pos x="90" y="576"/>
                </a:cxn>
                <a:cxn ang="0">
                  <a:pos x="120" y="643"/>
                </a:cxn>
                <a:cxn ang="0">
                  <a:pos x="165" y="707"/>
                </a:cxn>
                <a:cxn ang="0">
                  <a:pos x="224" y="763"/>
                </a:cxn>
                <a:cxn ang="0">
                  <a:pos x="228" y="766"/>
                </a:cxn>
                <a:cxn ang="0">
                  <a:pos x="232" y="774"/>
                </a:cxn>
                <a:cxn ang="0">
                  <a:pos x="232" y="778"/>
                </a:cxn>
                <a:cxn ang="0">
                  <a:pos x="228" y="778"/>
                </a:cxn>
                <a:cxn ang="0">
                  <a:pos x="228" y="781"/>
                </a:cxn>
                <a:cxn ang="0">
                  <a:pos x="224" y="781"/>
                </a:cxn>
                <a:cxn ang="0">
                  <a:pos x="217" y="785"/>
                </a:cxn>
                <a:cxn ang="0">
                  <a:pos x="206" y="778"/>
                </a:cxn>
                <a:cxn ang="0">
                  <a:pos x="183" y="766"/>
                </a:cxn>
                <a:cxn ang="0">
                  <a:pos x="153" y="740"/>
                </a:cxn>
                <a:cxn ang="0">
                  <a:pos x="120" y="710"/>
                </a:cxn>
                <a:cxn ang="0">
                  <a:pos x="86" y="665"/>
                </a:cxn>
                <a:cxn ang="0">
                  <a:pos x="52" y="613"/>
                </a:cxn>
                <a:cxn ang="0">
                  <a:pos x="26" y="550"/>
                </a:cxn>
                <a:cxn ang="0">
                  <a:pos x="7" y="479"/>
                </a:cxn>
                <a:cxn ang="0">
                  <a:pos x="0" y="393"/>
                </a:cxn>
                <a:cxn ang="0">
                  <a:pos x="7" y="310"/>
                </a:cxn>
                <a:cxn ang="0">
                  <a:pos x="26" y="236"/>
                </a:cxn>
                <a:cxn ang="0">
                  <a:pos x="52" y="172"/>
                </a:cxn>
                <a:cxn ang="0">
                  <a:pos x="86" y="120"/>
                </a:cxn>
                <a:cxn ang="0">
                  <a:pos x="120" y="75"/>
                </a:cxn>
                <a:cxn ang="0">
                  <a:pos x="153" y="41"/>
                </a:cxn>
                <a:cxn ang="0">
                  <a:pos x="183" y="19"/>
                </a:cxn>
                <a:cxn ang="0">
                  <a:pos x="206" y="4"/>
                </a:cxn>
                <a:cxn ang="0">
                  <a:pos x="217" y="0"/>
                </a:cxn>
              </a:cxnLst>
              <a:rect l="0" t="0" r="r" b="b"/>
              <a:pathLst>
                <a:path w="232" h="785">
                  <a:moveTo>
                    <a:pt x="217" y="0"/>
                  </a:moveTo>
                  <a:lnTo>
                    <a:pt x="224" y="0"/>
                  </a:lnTo>
                  <a:lnTo>
                    <a:pt x="228" y="4"/>
                  </a:lnTo>
                  <a:lnTo>
                    <a:pt x="228" y="8"/>
                  </a:lnTo>
                  <a:lnTo>
                    <a:pt x="232" y="11"/>
                  </a:lnTo>
                  <a:lnTo>
                    <a:pt x="232" y="11"/>
                  </a:lnTo>
                  <a:lnTo>
                    <a:pt x="228" y="15"/>
                  </a:lnTo>
                  <a:lnTo>
                    <a:pt x="228" y="19"/>
                  </a:lnTo>
                  <a:lnTo>
                    <a:pt x="187" y="52"/>
                  </a:lnTo>
                  <a:lnTo>
                    <a:pt x="150" y="97"/>
                  </a:lnTo>
                  <a:lnTo>
                    <a:pt x="116" y="157"/>
                  </a:lnTo>
                  <a:lnTo>
                    <a:pt x="86" y="224"/>
                  </a:lnTo>
                  <a:lnTo>
                    <a:pt x="67" y="303"/>
                  </a:lnTo>
                  <a:lnTo>
                    <a:pt x="60" y="393"/>
                  </a:lnTo>
                  <a:lnTo>
                    <a:pt x="63" y="449"/>
                  </a:lnTo>
                  <a:lnTo>
                    <a:pt x="71" y="508"/>
                  </a:lnTo>
                  <a:lnTo>
                    <a:pt x="90" y="576"/>
                  </a:lnTo>
                  <a:lnTo>
                    <a:pt x="120" y="643"/>
                  </a:lnTo>
                  <a:lnTo>
                    <a:pt x="165" y="707"/>
                  </a:lnTo>
                  <a:lnTo>
                    <a:pt x="224" y="763"/>
                  </a:lnTo>
                  <a:lnTo>
                    <a:pt x="228" y="766"/>
                  </a:lnTo>
                  <a:lnTo>
                    <a:pt x="232" y="774"/>
                  </a:lnTo>
                  <a:lnTo>
                    <a:pt x="232" y="778"/>
                  </a:lnTo>
                  <a:lnTo>
                    <a:pt x="228" y="778"/>
                  </a:lnTo>
                  <a:lnTo>
                    <a:pt x="228" y="781"/>
                  </a:lnTo>
                  <a:lnTo>
                    <a:pt x="224" y="781"/>
                  </a:lnTo>
                  <a:lnTo>
                    <a:pt x="217" y="785"/>
                  </a:lnTo>
                  <a:lnTo>
                    <a:pt x="206" y="778"/>
                  </a:lnTo>
                  <a:lnTo>
                    <a:pt x="183" y="766"/>
                  </a:lnTo>
                  <a:lnTo>
                    <a:pt x="153" y="740"/>
                  </a:lnTo>
                  <a:lnTo>
                    <a:pt x="120" y="710"/>
                  </a:lnTo>
                  <a:lnTo>
                    <a:pt x="86" y="665"/>
                  </a:lnTo>
                  <a:lnTo>
                    <a:pt x="52" y="613"/>
                  </a:lnTo>
                  <a:lnTo>
                    <a:pt x="26" y="550"/>
                  </a:lnTo>
                  <a:lnTo>
                    <a:pt x="7" y="479"/>
                  </a:lnTo>
                  <a:lnTo>
                    <a:pt x="0" y="393"/>
                  </a:lnTo>
                  <a:lnTo>
                    <a:pt x="7" y="310"/>
                  </a:lnTo>
                  <a:lnTo>
                    <a:pt x="26" y="236"/>
                  </a:lnTo>
                  <a:lnTo>
                    <a:pt x="52" y="172"/>
                  </a:lnTo>
                  <a:lnTo>
                    <a:pt x="86" y="120"/>
                  </a:lnTo>
                  <a:lnTo>
                    <a:pt x="120" y="75"/>
                  </a:lnTo>
                  <a:lnTo>
                    <a:pt x="153" y="41"/>
                  </a:lnTo>
                  <a:lnTo>
                    <a:pt x="183" y="19"/>
                  </a:lnTo>
                  <a:lnTo>
                    <a:pt x="206" y="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113"/>
            <p:cNvSpPr>
              <a:spLocks/>
            </p:cNvSpPr>
            <p:nvPr/>
          </p:nvSpPr>
          <p:spPr bwMode="auto">
            <a:xfrm>
              <a:off x="5949" y="3370"/>
              <a:ext cx="348" cy="351"/>
            </a:xfrm>
            <a:custGeom>
              <a:avLst/>
              <a:gdLst/>
              <a:ahLst/>
              <a:cxnLst>
                <a:cxn ang="0">
                  <a:pos x="262" y="4"/>
                </a:cxn>
                <a:cxn ang="0">
                  <a:pos x="322" y="22"/>
                </a:cxn>
                <a:cxn ang="0">
                  <a:pos x="348" y="67"/>
                </a:cxn>
                <a:cxn ang="0">
                  <a:pos x="341" y="93"/>
                </a:cxn>
                <a:cxn ang="0">
                  <a:pos x="329" y="108"/>
                </a:cxn>
                <a:cxn ang="0">
                  <a:pos x="314" y="116"/>
                </a:cxn>
                <a:cxn ang="0">
                  <a:pos x="303" y="120"/>
                </a:cxn>
                <a:cxn ang="0">
                  <a:pos x="288" y="112"/>
                </a:cxn>
                <a:cxn ang="0">
                  <a:pos x="277" y="97"/>
                </a:cxn>
                <a:cxn ang="0">
                  <a:pos x="273" y="82"/>
                </a:cxn>
                <a:cxn ang="0">
                  <a:pos x="281" y="67"/>
                </a:cxn>
                <a:cxn ang="0">
                  <a:pos x="296" y="56"/>
                </a:cxn>
                <a:cxn ang="0">
                  <a:pos x="307" y="49"/>
                </a:cxn>
                <a:cxn ang="0">
                  <a:pos x="251" y="26"/>
                </a:cxn>
                <a:cxn ang="0">
                  <a:pos x="176" y="30"/>
                </a:cxn>
                <a:cxn ang="0">
                  <a:pos x="127" y="60"/>
                </a:cxn>
                <a:cxn ang="0">
                  <a:pos x="112" y="86"/>
                </a:cxn>
                <a:cxn ang="0">
                  <a:pos x="120" y="112"/>
                </a:cxn>
                <a:cxn ang="0">
                  <a:pos x="165" y="131"/>
                </a:cxn>
                <a:cxn ang="0">
                  <a:pos x="228" y="142"/>
                </a:cxn>
                <a:cxn ang="0">
                  <a:pos x="284" y="161"/>
                </a:cxn>
                <a:cxn ang="0">
                  <a:pos x="326" y="198"/>
                </a:cxn>
                <a:cxn ang="0">
                  <a:pos x="329" y="247"/>
                </a:cxn>
                <a:cxn ang="0">
                  <a:pos x="307" y="292"/>
                </a:cxn>
                <a:cxn ang="0">
                  <a:pos x="251" y="333"/>
                </a:cxn>
                <a:cxn ang="0">
                  <a:pos x="146" y="351"/>
                </a:cxn>
                <a:cxn ang="0">
                  <a:pos x="105" y="351"/>
                </a:cxn>
                <a:cxn ang="0">
                  <a:pos x="48" y="340"/>
                </a:cxn>
                <a:cxn ang="0">
                  <a:pos x="7" y="307"/>
                </a:cxn>
                <a:cxn ang="0">
                  <a:pos x="0" y="262"/>
                </a:cxn>
                <a:cxn ang="0">
                  <a:pos x="15" y="236"/>
                </a:cxn>
                <a:cxn ang="0">
                  <a:pos x="37" y="221"/>
                </a:cxn>
                <a:cxn ang="0">
                  <a:pos x="60" y="221"/>
                </a:cxn>
                <a:cxn ang="0">
                  <a:pos x="75" y="232"/>
                </a:cxn>
                <a:cxn ang="0">
                  <a:pos x="82" y="254"/>
                </a:cxn>
                <a:cxn ang="0">
                  <a:pos x="78" y="273"/>
                </a:cxn>
                <a:cxn ang="0">
                  <a:pos x="67" y="292"/>
                </a:cxn>
                <a:cxn ang="0">
                  <a:pos x="41" y="299"/>
                </a:cxn>
                <a:cxn ang="0">
                  <a:pos x="93" y="325"/>
                </a:cxn>
                <a:cxn ang="0">
                  <a:pos x="146" y="329"/>
                </a:cxn>
                <a:cxn ang="0">
                  <a:pos x="236" y="314"/>
                </a:cxn>
                <a:cxn ang="0">
                  <a:pos x="277" y="280"/>
                </a:cxn>
                <a:cxn ang="0">
                  <a:pos x="288" y="250"/>
                </a:cxn>
                <a:cxn ang="0">
                  <a:pos x="284" y="224"/>
                </a:cxn>
                <a:cxn ang="0">
                  <a:pos x="243" y="202"/>
                </a:cxn>
                <a:cxn ang="0">
                  <a:pos x="187" y="191"/>
                </a:cxn>
                <a:cxn ang="0">
                  <a:pos x="123" y="176"/>
                </a:cxn>
                <a:cxn ang="0">
                  <a:pos x="90" y="157"/>
                </a:cxn>
                <a:cxn ang="0">
                  <a:pos x="75" y="135"/>
                </a:cxn>
                <a:cxn ang="0">
                  <a:pos x="67" y="108"/>
                </a:cxn>
                <a:cxn ang="0">
                  <a:pos x="78" y="75"/>
                </a:cxn>
                <a:cxn ang="0">
                  <a:pos x="108" y="34"/>
                </a:cxn>
                <a:cxn ang="0">
                  <a:pos x="176" y="4"/>
                </a:cxn>
              </a:cxnLst>
              <a:rect l="0" t="0" r="r" b="b"/>
              <a:pathLst>
                <a:path w="348" h="351">
                  <a:moveTo>
                    <a:pt x="228" y="0"/>
                  </a:moveTo>
                  <a:lnTo>
                    <a:pt x="262" y="4"/>
                  </a:lnTo>
                  <a:lnTo>
                    <a:pt x="296" y="7"/>
                  </a:lnTo>
                  <a:lnTo>
                    <a:pt x="322" y="22"/>
                  </a:lnTo>
                  <a:lnTo>
                    <a:pt x="341" y="41"/>
                  </a:lnTo>
                  <a:lnTo>
                    <a:pt x="348" y="67"/>
                  </a:lnTo>
                  <a:lnTo>
                    <a:pt x="344" y="82"/>
                  </a:lnTo>
                  <a:lnTo>
                    <a:pt x="341" y="93"/>
                  </a:lnTo>
                  <a:lnTo>
                    <a:pt x="337" y="101"/>
                  </a:lnTo>
                  <a:lnTo>
                    <a:pt x="329" y="108"/>
                  </a:lnTo>
                  <a:lnTo>
                    <a:pt x="322" y="112"/>
                  </a:lnTo>
                  <a:lnTo>
                    <a:pt x="314" y="116"/>
                  </a:lnTo>
                  <a:lnTo>
                    <a:pt x="311" y="116"/>
                  </a:lnTo>
                  <a:lnTo>
                    <a:pt x="303" y="120"/>
                  </a:lnTo>
                  <a:lnTo>
                    <a:pt x="296" y="116"/>
                  </a:lnTo>
                  <a:lnTo>
                    <a:pt x="288" y="112"/>
                  </a:lnTo>
                  <a:lnTo>
                    <a:pt x="281" y="108"/>
                  </a:lnTo>
                  <a:lnTo>
                    <a:pt x="277" y="97"/>
                  </a:lnTo>
                  <a:lnTo>
                    <a:pt x="273" y="90"/>
                  </a:lnTo>
                  <a:lnTo>
                    <a:pt x="273" y="82"/>
                  </a:lnTo>
                  <a:lnTo>
                    <a:pt x="277" y="75"/>
                  </a:lnTo>
                  <a:lnTo>
                    <a:pt x="281" y="67"/>
                  </a:lnTo>
                  <a:lnTo>
                    <a:pt x="288" y="64"/>
                  </a:lnTo>
                  <a:lnTo>
                    <a:pt x="296" y="56"/>
                  </a:lnTo>
                  <a:lnTo>
                    <a:pt x="307" y="49"/>
                  </a:lnTo>
                  <a:lnTo>
                    <a:pt x="307" y="49"/>
                  </a:lnTo>
                  <a:lnTo>
                    <a:pt x="281" y="34"/>
                  </a:lnTo>
                  <a:lnTo>
                    <a:pt x="251" y="26"/>
                  </a:lnTo>
                  <a:lnTo>
                    <a:pt x="224" y="26"/>
                  </a:lnTo>
                  <a:lnTo>
                    <a:pt x="176" y="30"/>
                  </a:lnTo>
                  <a:lnTo>
                    <a:pt x="146" y="41"/>
                  </a:lnTo>
                  <a:lnTo>
                    <a:pt x="127" y="60"/>
                  </a:lnTo>
                  <a:lnTo>
                    <a:pt x="116" y="75"/>
                  </a:lnTo>
                  <a:lnTo>
                    <a:pt x="112" y="86"/>
                  </a:lnTo>
                  <a:lnTo>
                    <a:pt x="112" y="93"/>
                  </a:lnTo>
                  <a:lnTo>
                    <a:pt x="120" y="112"/>
                  </a:lnTo>
                  <a:lnTo>
                    <a:pt x="138" y="123"/>
                  </a:lnTo>
                  <a:lnTo>
                    <a:pt x="165" y="131"/>
                  </a:lnTo>
                  <a:lnTo>
                    <a:pt x="206" y="138"/>
                  </a:lnTo>
                  <a:lnTo>
                    <a:pt x="228" y="142"/>
                  </a:lnTo>
                  <a:lnTo>
                    <a:pt x="254" y="150"/>
                  </a:lnTo>
                  <a:lnTo>
                    <a:pt x="284" y="161"/>
                  </a:lnTo>
                  <a:lnTo>
                    <a:pt x="307" y="176"/>
                  </a:lnTo>
                  <a:lnTo>
                    <a:pt x="326" y="198"/>
                  </a:lnTo>
                  <a:lnTo>
                    <a:pt x="333" y="232"/>
                  </a:lnTo>
                  <a:lnTo>
                    <a:pt x="329" y="247"/>
                  </a:lnTo>
                  <a:lnTo>
                    <a:pt x="322" y="269"/>
                  </a:lnTo>
                  <a:lnTo>
                    <a:pt x="307" y="292"/>
                  </a:lnTo>
                  <a:lnTo>
                    <a:pt x="284" y="314"/>
                  </a:lnTo>
                  <a:lnTo>
                    <a:pt x="251" y="333"/>
                  </a:lnTo>
                  <a:lnTo>
                    <a:pt x="206" y="348"/>
                  </a:lnTo>
                  <a:lnTo>
                    <a:pt x="146" y="351"/>
                  </a:lnTo>
                  <a:lnTo>
                    <a:pt x="127" y="351"/>
                  </a:lnTo>
                  <a:lnTo>
                    <a:pt x="105" y="351"/>
                  </a:lnTo>
                  <a:lnTo>
                    <a:pt x="78" y="348"/>
                  </a:lnTo>
                  <a:lnTo>
                    <a:pt x="48" y="340"/>
                  </a:lnTo>
                  <a:lnTo>
                    <a:pt x="22" y="325"/>
                  </a:lnTo>
                  <a:lnTo>
                    <a:pt x="7" y="307"/>
                  </a:lnTo>
                  <a:lnTo>
                    <a:pt x="0" y="277"/>
                  </a:lnTo>
                  <a:lnTo>
                    <a:pt x="0" y="262"/>
                  </a:lnTo>
                  <a:lnTo>
                    <a:pt x="7" y="247"/>
                  </a:lnTo>
                  <a:lnTo>
                    <a:pt x="15" y="236"/>
                  </a:lnTo>
                  <a:lnTo>
                    <a:pt x="22" y="228"/>
                  </a:lnTo>
                  <a:lnTo>
                    <a:pt x="37" y="221"/>
                  </a:lnTo>
                  <a:lnTo>
                    <a:pt x="48" y="221"/>
                  </a:lnTo>
                  <a:lnTo>
                    <a:pt x="60" y="221"/>
                  </a:lnTo>
                  <a:lnTo>
                    <a:pt x="67" y="224"/>
                  </a:lnTo>
                  <a:lnTo>
                    <a:pt x="75" y="232"/>
                  </a:lnTo>
                  <a:lnTo>
                    <a:pt x="82" y="239"/>
                  </a:lnTo>
                  <a:lnTo>
                    <a:pt x="82" y="254"/>
                  </a:lnTo>
                  <a:lnTo>
                    <a:pt x="82" y="262"/>
                  </a:lnTo>
                  <a:lnTo>
                    <a:pt x="78" y="273"/>
                  </a:lnTo>
                  <a:lnTo>
                    <a:pt x="75" y="284"/>
                  </a:lnTo>
                  <a:lnTo>
                    <a:pt x="67" y="292"/>
                  </a:lnTo>
                  <a:lnTo>
                    <a:pt x="56" y="295"/>
                  </a:lnTo>
                  <a:lnTo>
                    <a:pt x="41" y="299"/>
                  </a:lnTo>
                  <a:lnTo>
                    <a:pt x="63" y="314"/>
                  </a:lnTo>
                  <a:lnTo>
                    <a:pt x="93" y="325"/>
                  </a:lnTo>
                  <a:lnTo>
                    <a:pt x="120" y="329"/>
                  </a:lnTo>
                  <a:lnTo>
                    <a:pt x="146" y="329"/>
                  </a:lnTo>
                  <a:lnTo>
                    <a:pt x="198" y="325"/>
                  </a:lnTo>
                  <a:lnTo>
                    <a:pt x="236" y="314"/>
                  </a:lnTo>
                  <a:lnTo>
                    <a:pt x="262" y="295"/>
                  </a:lnTo>
                  <a:lnTo>
                    <a:pt x="277" y="280"/>
                  </a:lnTo>
                  <a:lnTo>
                    <a:pt x="284" y="262"/>
                  </a:lnTo>
                  <a:lnTo>
                    <a:pt x="288" y="250"/>
                  </a:lnTo>
                  <a:lnTo>
                    <a:pt x="288" y="247"/>
                  </a:lnTo>
                  <a:lnTo>
                    <a:pt x="284" y="224"/>
                  </a:lnTo>
                  <a:lnTo>
                    <a:pt x="266" y="209"/>
                  </a:lnTo>
                  <a:lnTo>
                    <a:pt x="243" y="202"/>
                  </a:lnTo>
                  <a:lnTo>
                    <a:pt x="217" y="194"/>
                  </a:lnTo>
                  <a:lnTo>
                    <a:pt x="187" y="191"/>
                  </a:lnTo>
                  <a:lnTo>
                    <a:pt x="150" y="183"/>
                  </a:lnTo>
                  <a:lnTo>
                    <a:pt x="123" y="176"/>
                  </a:lnTo>
                  <a:lnTo>
                    <a:pt x="97" y="165"/>
                  </a:lnTo>
                  <a:lnTo>
                    <a:pt x="90" y="157"/>
                  </a:lnTo>
                  <a:lnTo>
                    <a:pt x="82" y="146"/>
                  </a:lnTo>
                  <a:lnTo>
                    <a:pt x="75" y="135"/>
                  </a:lnTo>
                  <a:lnTo>
                    <a:pt x="71" y="123"/>
                  </a:lnTo>
                  <a:lnTo>
                    <a:pt x="67" y="108"/>
                  </a:lnTo>
                  <a:lnTo>
                    <a:pt x="71" y="93"/>
                  </a:lnTo>
                  <a:lnTo>
                    <a:pt x="78" y="75"/>
                  </a:lnTo>
                  <a:lnTo>
                    <a:pt x="90" y="52"/>
                  </a:lnTo>
                  <a:lnTo>
                    <a:pt x="108" y="34"/>
                  </a:lnTo>
                  <a:lnTo>
                    <a:pt x="138" y="15"/>
                  </a:lnTo>
                  <a:lnTo>
                    <a:pt x="176" y="4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114"/>
            <p:cNvSpPr>
              <a:spLocks/>
            </p:cNvSpPr>
            <p:nvPr/>
          </p:nvSpPr>
          <p:spPr bwMode="auto">
            <a:xfrm>
              <a:off x="6473" y="3127"/>
              <a:ext cx="232" cy="78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6" y="4"/>
                </a:cxn>
                <a:cxn ang="0">
                  <a:pos x="49" y="19"/>
                </a:cxn>
                <a:cxn ang="0">
                  <a:pos x="79" y="45"/>
                </a:cxn>
                <a:cxn ang="0">
                  <a:pos x="112" y="79"/>
                </a:cxn>
                <a:cxn ang="0">
                  <a:pos x="146" y="120"/>
                </a:cxn>
                <a:cxn ang="0">
                  <a:pos x="180" y="172"/>
                </a:cxn>
                <a:cxn ang="0">
                  <a:pos x="206" y="236"/>
                </a:cxn>
                <a:cxn ang="0">
                  <a:pos x="225" y="310"/>
                </a:cxn>
                <a:cxn ang="0">
                  <a:pos x="232" y="393"/>
                </a:cxn>
                <a:cxn ang="0">
                  <a:pos x="232" y="393"/>
                </a:cxn>
                <a:cxn ang="0">
                  <a:pos x="225" y="479"/>
                </a:cxn>
                <a:cxn ang="0">
                  <a:pos x="206" y="550"/>
                </a:cxn>
                <a:cxn ang="0">
                  <a:pos x="180" y="613"/>
                </a:cxn>
                <a:cxn ang="0">
                  <a:pos x="146" y="665"/>
                </a:cxn>
                <a:cxn ang="0">
                  <a:pos x="112" y="710"/>
                </a:cxn>
                <a:cxn ang="0">
                  <a:pos x="79" y="740"/>
                </a:cxn>
                <a:cxn ang="0">
                  <a:pos x="49" y="766"/>
                </a:cxn>
                <a:cxn ang="0">
                  <a:pos x="26" y="778"/>
                </a:cxn>
                <a:cxn ang="0">
                  <a:pos x="15" y="785"/>
                </a:cxn>
                <a:cxn ang="0">
                  <a:pos x="8" y="781"/>
                </a:cxn>
                <a:cxn ang="0">
                  <a:pos x="4" y="781"/>
                </a:cxn>
                <a:cxn ang="0">
                  <a:pos x="0" y="778"/>
                </a:cxn>
                <a:cxn ang="0">
                  <a:pos x="0" y="774"/>
                </a:cxn>
                <a:cxn ang="0">
                  <a:pos x="0" y="774"/>
                </a:cxn>
                <a:cxn ang="0">
                  <a:pos x="0" y="770"/>
                </a:cxn>
                <a:cxn ang="0">
                  <a:pos x="0" y="766"/>
                </a:cxn>
                <a:cxn ang="0">
                  <a:pos x="4" y="763"/>
                </a:cxn>
                <a:cxn ang="0">
                  <a:pos x="34" y="740"/>
                </a:cxn>
                <a:cxn ang="0">
                  <a:pos x="68" y="707"/>
                </a:cxn>
                <a:cxn ang="0">
                  <a:pos x="98" y="662"/>
                </a:cxn>
                <a:cxn ang="0">
                  <a:pos x="127" y="602"/>
                </a:cxn>
                <a:cxn ang="0">
                  <a:pos x="150" y="535"/>
                </a:cxn>
                <a:cxn ang="0">
                  <a:pos x="165" y="464"/>
                </a:cxn>
                <a:cxn ang="0">
                  <a:pos x="169" y="393"/>
                </a:cxn>
                <a:cxn ang="0">
                  <a:pos x="165" y="310"/>
                </a:cxn>
                <a:cxn ang="0">
                  <a:pos x="146" y="228"/>
                </a:cxn>
                <a:cxn ang="0">
                  <a:pos x="116" y="153"/>
                </a:cxn>
                <a:cxn ang="0">
                  <a:pos x="68" y="82"/>
                </a:cxn>
                <a:cxn ang="0">
                  <a:pos x="8" y="22"/>
                </a:cxn>
                <a:cxn ang="0">
                  <a:pos x="4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5" y="0"/>
                </a:cxn>
              </a:cxnLst>
              <a:rect l="0" t="0" r="r" b="b"/>
              <a:pathLst>
                <a:path w="232" h="785">
                  <a:moveTo>
                    <a:pt x="15" y="0"/>
                  </a:moveTo>
                  <a:lnTo>
                    <a:pt x="26" y="4"/>
                  </a:lnTo>
                  <a:lnTo>
                    <a:pt x="49" y="19"/>
                  </a:lnTo>
                  <a:lnTo>
                    <a:pt x="79" y="45"/>
                  </a:lnTo>
                  <a:lnTo>
                    <a:pt x="112" y="79"/>
                  </a:lnTo>
                  <a:lnTo>
                    <a:pt x="146" y="120"/>
                  </a:lnTo>
                  <a:lnTo>
                    <a:pt x="180" y="172"/>
                  </a:lnTo>
                  <a:lnTo>
                    <a:pt x="206" y="236"/>
                  </a:lnTo>
                  <a:lnTo>
                    <a:pt x="225" y="310"/>
                  </a:lnTo>
                  <a:lnTo>
                    <a:pt x="232" y="393"/>
                  </a:lnTo>
                  <a:lnTo>
                    <a:pt x="232" y="393"/>
                  </a:lnTo>
                  <a:lnTo>
                    <a:pt x="225" y="479"/>
                  </a:lnTo>
                  <a:lnTo>
                    <a:pt x="206" y="550"/>
                  </a:lnTo>
                  <a:lnTo>
                    <a:pt x="180" y="613"/>
                  </a:lnTo>
                  <a:lnTo>
                    <a:pt x="146" y="665"/>
                  </a:lnTo>
                  <a:lnTo>
                    <a:pt x="112" y="710"/>
                  </a:lnTo>
                  <a:lnTo>
                    <a:pt x="79" y="740"/>
                  </a:lnTo>
                  <a:lnTo>
                    <a:pt x="49" y="766"/>
                  </a:lnTo>
                  <a:lnTo>
                    <a:pt x="26" y="778"/>
                  </a:lnTo>
                  <a:lnTo>
                    <a:pt x="15" y="785"/>
                  </a:lnTo>
                  <a:lnTo>
                    <a:pt x="8" y="781"/>
                  </a:lnTo>
                  <a:lnTo>
                    <a:pt x="4" y="781"/>
                  </a:lnTo>
                  <a:lnTo>
                    <a:pt x="0" y="778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70"/>
                  </a:lnTo>
                  <a:lnTo>
                    <a:pt x="0" y="766"/>
                  </a:lnTo>
                  <a:lnTo>
                    <a:pt x="4" y="763"/>
                  </a:lnTo>
                  <a:lnTo>
                    <a:pt x="34" y="740"/>
                  </a:lnTo>
                  <a:lnTo>
                    <a:pt x="68" y="707"/>
                  </a:lnTo>
                  <a:lnTo>
                    <a:pt x="98" y="662"/>
                  </a:lnTo>
                  <a:lnTo>
                    <a:pt x="127" y="602"/>
                  </a:lnTo>
                  <a:lnTo>
                    <a:pt x="150" y="535"/>
                  </a:lnTo>
                  <a:lnTo>
                    <a:pt x="165" y="464"/>
                  </a:lnTo>
                  <a:lnTo>
                    <a:pt x="169" y="393"/>
                  </a:lnTo>
                  <a:lnTo>
                    <a:pt x="165" y="310"/>
                  </a:lnTo>
                  <a:lnTo>
                    <a:pt x="146" y="228"/>
                  </a:lnTo>
                  <a:lnTo>
                    <a:pt x="116" y="153"/>
                  </a:lnTo>
                  <a:lnTo>
                    <a:pt x="68" y="82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115"/>
            <p:cNvSpPr>
              <a:spLocks/>
            </p:cNvSpPr>
            <p:nvPr/>
          </p:nvSpPr>
          <p:spPr bwMode="auto">
            <a:xfrm>
              <a:off x="5511" y="4118"/>
              <a:ext cx="322" cy="519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3" y="0"/>
                </a:cxn>
                <a:cxn ang="0">
                  <a:pos x="191" y="0"/>
                </a:cxn>
                <a:cxn ang="0">
                  <a:pos x="194" y="3"/>
                </a:cxn>
                <a:cxn ang="0">
                  <a:pos x="198" y="11"/>
                </a:cxn>
                <a:cxn ang="0">
                  <a:pos x="198" y="22"/>
                </a:cxn>
                <a:cxn ang="0">
                  <a:pos x="198" y="452"/>
                </a:cxn>
                <a:cxn ang="0">
                  <a:pos x="198" y="467"/>
                </a:cxn>
                <a:cxn ang="0">
                  <a:pos x="202" y="474"/>
                </a:cxn>
                <a:cxn ang="0">
                  <a:pos x="217" y="482"/>
                </a:cxn>
                <a:cxn ang="0">
                  <a:pos x="239" y="486"/>
                </a:cxn>
                <a:cxn ang="0">
                  <a:pos x="280" y="486"/>
                </a:cxn>
                <a:cxn ang="0">
                  <a:pos x="322" y="486"/>
                </a:cxn>
                <a:cxn ang="0">
                  <a:pos x="322" y="519"/>
                </a:cxn>
                <a:cxn ang="0">
                  <a:pos x="269" y="519"/>
                </a:cxn>
                <a:cxn ang="0">
                  <a:pos x="213" y="519"/>
                </a:cxn>
                <a:cxn ang="0">
                  <a:pos x="161" y="519"/>
                </a:cxn>
                <a:cxn ang="0">
                  <a:pos x="108" y="519"/>
                </a:cxn>
                <a:cxn ang="0">
                  <a:pos x="52" y="519"/>
                </a:cxn>
                <a:cxn ang="0">
                  <a:pos x="3" y="519"/>
                </a:cxn>
                <a:cxn ang="0">
                  <a:pos x="3" y="486"/>
                </a:cxn>
                <a:cxn ang="0">
                  <a:pos x="44" y="486"/>
                </a:cxn>
                <a:cxn ang="0">
                  <a:pos x="82" y="486"/>
                </a:cxn>
                <a:cxn ang="0">
                  <a:pos x="108" y="482"/>
                </a:cxn>
                <a:cxn ang="0">
                  <a:pos x="119" y="474"/>
                </a:cxn>
                <a:cxn ang="0">
                  <a:pos x="123" y="467"/>
                </a:cxn>
                <a:cxn ang="0">
                  <a:pos x="127" y="452"/>
                </a:cxn>
                <a:cxn ang="0">
                  <a:pos x="127" y="63"/>
                </a:cxn>
                <a:cxn ang="0">
                  <a:pos x="78" y="74"/>
                </a:cxn>
                <a:cxn ang="0">
                  <a:pos x="37" y="82"/>
                </a:cxn>
                <a:cxn ang="0">
                  <a:pos x="11" y="82"/>
                </a:cxn>
                <a:cxn ang="0">
                  <a:pos x="0" y="82"/>
                </a:cxn>
                <a:cxn ang="0">
                  <a:pos x="0" y="48"/>
                </a:cxn>
                <a:cxn ang="0">
                  <a:pos x="11" y="48"/>
                </a:cxn>
                <a:cxn ang="0">
                  <a:pos x="26" y="48"/>
                </a:cxn>
                <a:cxn ang="0">
                  <a:pos x="56" y="45"/>
                </a:cxn>
                <a:cxn ang="0">
                  <a:pos x="93" y="37"/>
                </a:cxn>
                <a:cxn ang="0">
                  <a:pos x="131" y="22"/>
                </a:cxn>
                <a:cxn ang="0">
                  <a:pos x="168" y="0"/>
                </a:cxn>
              </a:cxnLst>
              <a:rect l="0" t="0" r="r" b="b"/>
              <a:pathLst>
                <a:path w="322" h="519">
                  <a:moveTo>
                    <a:pt x="168" y="0"/>
                  </a:moveTo>
                  <a:lnTo>
                    <a:pt x="183" y="0"/>
                  </a:lnTo>
                  <a:lnTo>
                    <a:pt x="191" y="0"/>
                  </a:lnTo>
                  <a:lnTo>
                    <a:pt x="194" y="3"/>
                  </a:lnTo>
                  <a:lnTo>
                    <a:pt x="198" y="11"/>
                  </a:lnTo>
                  <a:lnTo>
                    <a:pt x="198" y="22"/>
                  </a:lnTo>
                  <a:lnTo>
                    <a:pt x="198" y="452"/>
                  </a:lnTo>
                  <a:lnTo>
                    <a:pt x="198" y="467"/>
                  </a:lnTo>
                  <a:lnTo>
                    <a:pt x="202" y="474"/>
                  </a:lnTo>
                  <a:lnTo>
                    <a:pt x="217" y="482"/>
                  </a:lnTo>
                  <a:lnTo>
                    <a:pt x="239" y="486"/>
                  </a:lnTo>
                  <a:lnTo>
                    <a:pt x="280" y="486"/>
                  </a:lnTo>
                  <a:lnTo>
                    <a:pt x="322" y="486"/>
                  </a:lnTo>
                  <a:lnTo>
                    <a:pt x="322" y="519"/>
                  </a:lnTo>
                  <a:lnTo>
                    <a:pt x="269" y="519"/>
                  </a:lnTo>
                  <a:lnTo>
                    <a:pt x="213" y="519"/>
                  </a:lnTo>
                  <a:lnTo>
                    <a:pt x="161" y="519"/>
                  </a:lnTo>
                  <a:lnTo>
                    <a:pt x="108" y="519"/>
                  </a:lnTo>
                  <a:lnTo>
                    <a:pt x="52" y="519"/>
                  </a:lnTo>
                  <a:lnTo>
                    <a:pt x="3" y="519"/>
                  </a:lnTo>
                  <a:lnTo>
                    <a:pt x="3" y="486"/>
                  </a:lnTo>
                  <a:lnTo>
                    <a:pt x="44" y="486"/>
                  </a:lnTo>
                  <a:lnTo>
                    <a:pt x="82" y="486"/>
                  </a:lnTo>
                  <a:lnTo>
                    <a:pt x="108" y="482"/>
                  </a:lnTo>
                  <a:lnTo>
                    <a:pt x="119" y="474"/>
                  </a:lnTo>
                  <a:lnTo>
                    <a:pt x="123" y="467"/>
                  </a:lnTo>
                  <a:lnTo>
                    <a:pt x="127" y="452"/>
                  </a:lnTo>
                  <a:lnTo>
                    <a:pt x="127" y="63"/>
                  </a:lnTo>
                  <a:lnTo>
                    <a:pt x="78" y="74"/>
                  </a:lnTo>
                  <a:lnTo>
                    <a:pt x="37" y="82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0" y="48"/>
                  </a:lnTo>
                  <a:lnTo>
                    <a:pt x="11" y="48"/>
                  </a:lnTo>
                  <a:lnTo>
                    <a:pt x="26" y="48"/>
                  </a:lnTo>
                  <a:lnTo>
                    <a:pt x="56" y="45"/>
                  </a:lnTo>
                  <a:lnTo>
                    <a:pt x="93" y="37"/>
                  </a:lnTo>
                  <a:lnTo>
                    <a:pt x="131" y="22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116"/>
            <p:cNvSpPr>
              <a:spLocks/>
            </p:cNvSpPr>
            <p:nvPr/>
          </p:nvSpPr>
          <p:spPr bwMode="auto">
            <a:xfrm>
              <a:off x="7526" y="2843"/>
              <a:ext cx="1415" cy="834"/>
            </a:xfrm>
            <a:custGeom>
              <a:avLst/>
              <a:gdLst/>
              <a:ahLst/>
              <a:cxnLst>
                <a:cxn ang="0">
                  <a:pos x="1060" y="4"/>
                </a:cxn>
                <a:cxn ang="0">
                  <a:pos x="1071" y="7"/>
                </a:cxn>
                <a:cxn ang="0">
                  <a:pos x="1078" y="19"/>
                </a:cxn>
                <a:cxn ang="0">
                  <a:pos x="1108" y="120"/>
                </a:cxn>
                <a:cxn ang="0">
                  <a:pos x="1191" y="254"/>
                </a:cxn>
                <a:cxn ang="0">
                  <a:pos x="1288" y="340"/>
                </a:cxn>
                <a:cxn ang="0">
                  <a:pos x="1370" y="385"/>
                </a:cxn>
                <a:cxn ang="0">
                  <a:pos x="1408" y="404"/>
                </a:cxn>
                <a:cxn ang="0">
                  <a:pos x="1415" y="411"/>
                </a:cxn>
                <a:cxn ang="0">
                  <a:pos x="1415" y="422"/>
                </a:cxn>
                <a:cxn ang="0">
                  <a:pos x="1412" y="430"/>
                </a:cxn>
                <a:cxn ang="0">
                  <a:pos x="1393" y="437"/>
                </a:cxn>
                <a:cxn ang="0">
                  <a:pos x="1239" y="531"/>
                </a:cxn>
                <a:cxn ang="0">
                  <a:pos x="1138" y="654"/>
                </a:cxn>
                <a:cxn ang="0">
                  <a:pos x="1082" y="800"/>
                </a:cxn>
                <a:cxn ang="0">
                  <a:pos x="1075" y="822"/>
                </a:cxn>
                <a:cxn ang="0">
                  <a:pos x="1067" y="830"/>
                </a:cxn>
                <a:cxn ang="0">
                  <a:pos x="1048" y="834"/>
                </a:cxn>
                <a:cxn ang="0">
                  <a:pos x="1033" y="834"/>
                </a:cxn>
                <a:cxn ang="0">
                  <a:pos x="1022" y="826"/>
                </a:cxn>
                <a:cxn ang="0">
                  <a:pos x="1015" y="811"/>
                </a:cxn>
                <a:cxn ang="0">
                  <a:pos x="1022" y="770"/>
                </a:cxn>
                <a:cxn ang="0">
                  <a:pos x="1063" y="665"/>
                </a:cxn>
                <a:cxn ang="0">
                  <a:pos x="1116" y="579"/>
                </a:cxn>
                <a:cxn ang="0">
                  <a:pos x="1187" y="497"/>
                </a:cxn>
                <a:cxn ang="0">
                  <a:pos x="56" y="449"/>
                </a:cxn>
                <a:cxn ang="0">
                  <a:pos x="33" y="449"/>
                </a:cxn>
                <a:cxn ang="0">
                  <a:pos x="11" y="445"/>
                </a:cxn>
                <a:cxn ang="0">
                  <a:pos x="0" y="430"/>
                </a:cxn>
                <a:cxn ang="0">
                  <a:pos x="0" y="404"/>
                </a:cxn>
                <a:cxn ang="0">
                  <a:pos x="11" y="392"/>
                </a:cxn>
                <a:cxn ang="0">
                  <a:pos x="33" y="385"/>
                </a:cxn>
                <a:cxn ang="0">
                  <a:pos x="56" y="385"/>
                </a:cxn>
                <a:cxn ang="0">
                  <a:pos x="1183" y="333"/>
                </a:cxn>
                <a:cxn ang="0">
                  <a:pos x="1093" y="232"/>
                </a:cxn>
                <a:cxn ang="0">
                  <a:pos x="1037" y="112"/>
                </a:cxn>
                <a:cxn ang="0">
                  <a:pos x="1018" y="34"/>
                </a:cxn>
                <a:cxn ang="0">
                  <a:pos x="1015" y="15"/>
                </a:cxn>
                <a:cxn ang="0">
                  <a:pos x="1026" y="4"/>
                </a:cxn>
                <a:cxn ang="0">
                  <a:pos x="1041" y="0"/>
                </a:cxn>
              </a:cxnLst>
              <a:rect l="0" t="0" r="r" b="b"/>
              <a:pathLst>
                <a:path w="1415" h="834">
                  <a:moveTo>
                    <a:pt x="1048" y="0"/>
                  </a:moveTo>
                  <a:lnTo>
                    <a:pt x="1060" y="4"/>
                  </a:lnTo>
                  <a:lnTo>
                    <a:pt x="1067" y="4"/>
                  </a:lnTo>
                  <a:lnTo>
                    <a:pt x="1071" y="7"/>
                  </a:lnTo>
                  <a:lnTo>
                    <a:pt x="1075" y="11"/>
                  </a:lnTo>
                  <a:lnTo>
                    <a:pt x="1078" y="19"/>
                  </a:lnTo>
                  <a:lnTo>
                    <a:pt x="1078" y="26"/>
                  </a:lnTo>
                  <a:lnTo>
                    <a:pt x="1108" y="120"/>
                  </a:lnTo>
                  <a:lnTo>
                    <a:pt x="1146" y="194"/>
                  </a:lnTo>
                  <a:lnTo>
                    <a:pt x="1191" y="254"/>
                  </a:lnTo>
                  <a:lnTo>
                    <a:pt x="1239" y="303"/>
                  </a:lnTo>
                  <a:lnTo>
                    <a:pt x="1288" y="340"/>
                  </a:lnTo>
                  <a:lnTo>
                    <a:pt x="1333" y="366"/>
                  </a:lnTo>
                  <a:lnTo>
                    <a:pt x="1370" y="385"/>
                  </a:lnTo>
                  <a:lnTo>
                    <a:pt x="1404" y="400"/>
                  </a:lnTo>
                  <a:lnTo>
                    <a:pt x="1408" y="404"/>
                  </a:lnTo>
                  <a:lnTo>
                    <a:pt x="1412" y="407"/>
                  </a:lnTo>
                  <a:lnTo>
                    <a:pt x="1415" y="411"/>
                  </a:lnTo>
                  <a:lnTo>
                    <a:pt x="1415" y="419"/>
                  </a:lnTo>
                  <a:lnTo>
                    <a:pt x="1415" y="422"/>
                  </a:lnTo>
                  <a:lnTo>
                    <a:pt x="1415" y="430"/>
                  </a:lnTo>
                  <a:lnTo>
                    <a:pt x="1412" y="430"/>
                  </a:lnTo>
                  <a:lnTo>
                    <a:pt x="1404" y="434"/>
                  </a:lnTo>
                  <a:lnTo>
                    <a:pt x="1393" y="437"/>
                  </a:lnTo>
                  <a:lnTo>
                    <a:pt x="1311" y="478"/>
                  </a:lnTo>
                  <a:lnTo>
                    <a:pt x="1239" y="531"/>
                  </a:lnTo>
                  <a:lnTo>
                    <a:pt x="1183" y="587"/>
                  </a:lnTo>
                  <a:lnTo>
                    <a:pt x="1138" y="654"/>
                  </a:lnTo>
                  <a:lnTo>
                    <a:pt x="1105" y="725"/>
                  </a:lnTo>
                  <a:lnTo>
                    <a:pt x="1082" y="800"/>
                  </a:lnTo>
                  <a:lnTo>
                    <a:pt x="1078" y="811"/>
                  </a:lnTo>
                  <a:lnTo>
                    <a:pt x="1075" y="822"/>
                  </a:lnTo>
                  <a:lnTo>
                    <a:pt x="1071" y="826"/>
                  </a:lnTo>
                  <a:lnTo>
                    <a:pt x="1067" y="830"/>
                  </a:lnTo>
                  <a:lnTo>
                    <a:pt x="1060" y="834"/>
                  </a:lnTo>
                  <a:lnTo>
                    <a:pt x="1048" y="834"/>
                  </a:lnTo>
                  <a:lnTo>
                    <a:pt x="1041" y="834"/>
                  </a:lnTo>
                  <a:lnTo>
                    <a:pt x="1033" y="834"/>
                  </a:lnTo>
                  <a:lnTo>
                    <a:pt x="1026" y="830"/>
                  </a:lnTo>
                  <a:lnTo>
                    <a:pt x="1022" y="826"/>
                  </a:lnTo>
                  <a:lnTo>
                    <a:pt x="1015" y="822"/>
                  </a:lnTo>
                  <a:lnTo>
                    <a:pt x="1015" y="811"/>
                  </a:lnTo>
                  <a:lnTo>
                    <a:pt x="1018" y="800"/>
                  </a:lnTo>
                  <a:lnTo>
                    <a:pt x="1022" y="770"/>
                  </a:lnTo>
                  <a:lnTo>
                    <a:pt x="1037" y="725"/>
                  </a:lnTo>
                  <a:lnTo>
                    <a:pt x="1063" y="665"/>
                  </a:lnTo>
                  <a:lnTo>
                    <a:pt x="1101" y="602"/>
                  </a:lnTo>
                  <a:lnTo>
                    <a:pt x="1116" y="579"/>
                  </a:lnTo>
                  <a:lnTo>
                    <a:pt x="1142" y="542"/>
                  </a:lnTo>
                  <a:lnTo>
                    <a:pt x="1187" y="497"/>
                  </a:lnTo>
                  <a:lnTo>
                    <a:pt x="1243" y="449"/>
                  </a:lnTo>
                  <a:lnTo>
                    <a:pt x="56" y="449"/>
                  </a:lnTo>
                  <a:lnTo>
                    <a:pt x="45" y="449"/>
                  </a:lnTo>
                  <a:lnTo>
                    <a:pt x="33" y="449"/>
                  </a:lnTo>
                  <a:lnTo>
                    <a:pt x="22" y="449"/>
                  </a:lnTo>
                  <a:lnTo>
                    <a:pt x="11" y="445"/>
                  </a:lnTo>
                  <a:lnTo>
                    <a:pt x="7" y="437"/>
                  </a:lnTo>
                  <a:lnTo>
                    <a:pt x="0" y="430"/>
                  </a:lnTo>
                  <a:lnTo>
                    <a:pt x="0" y="419"/>
                  </a:lnTo>
                  <a:lnTo>
                    <a:pt x="0" y="404"/>
                  </a:lnTo>
                  <a:lnTo>
                    <a:pt x="7" y="396"/>
                  </a:lnTo>
                  <a:lnTo>
                    <a:pt x="11" y="392"/>
                  </a:lnTo>
                  <a:lnTo>
                    <a:pt x="22" y="389"/>
                  </a:lnTo>
                  <a:lnTo>
                    <a:pt x="33" y="385"/>
                  </a:lnTo>
                  <a:lnTo>
                    <a:pt x="45" y="385"/>
                  </a:lnTo>
                  <a:lnTo>
                    <a:pt x="56" y="385"/>
                  </a:lnTo>
                  <a:lnTo>
                    <a:pt x="1243" y="385"/>
                  </a:lnTo>
                  <a:lnTo>
                    <a:pt x="1183" y="333"/>
                  </a:lnTo>
                  <a:lnTo>
                    <a:pt x="1134" y="280"/>
                  </a:lnTo>
                  <a:lnTo>
                    <a:pt x="1093" y="232"/>
                  </a:lnTo>
                  <a:lnTo>
                    <a:pt x="1063" y="168"/>
                  </a:lnTo>
                  <a:lnTo>
                    <a:pt x="1037" y="112"/>
                  </a:lnTo>
                  <a:lnTo>
                    <a:pt x="1026" y="67"/>
                  </a:lnTo>
                  <a:lnTo>
                    <a:pt x="1018" y="34"/>
                  </a:lnTo>
                  <a:lnTo>
                    <a:pt x="1015" y="22"/>
                  </a:lnTo>
                  <a:lnTo>
                    <a:pt x="1015" y="15"/>
                  </a:lnTo>
                  <a:lnTo>
                    <a:pt x="1022" y="7"/>
                  </a:lnTo>
                  <a:lnTo>
                    <a:pt x="1026" y="4"/>
                  </a:lnTo>
                  <a:lnTo>
                    <a:pt x="1033" y="4"/>
                  </a:lnTo>
                  <a:lnTo>
                    <a:pt x="1041" y="0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Freeform 117"/>
            <p:cNvSpPr>
              <a:spLocks/>
            </p:cNvSpPr>
            <p:nvPr/>
          </p:nvSpPr>
          <p:spPr bwMode="auto">
            <a:xfrm>
              <a:off x="9541" y="2570"/>
              <a:ext cx="962" cy="1088"/>
            </a:xfrm>
            <a:custGeom>
              <a:avLst/>
              <a:gdLst/>
              <a:ahLst/>
              <a:cxnLst>
                <a:cxn ang="0">
                  <a:pos x="337" y="4"/>
                </a:cxn>
                <a:cxn ang="0">
                  <a:pos x="457" y="7"/>
                </a:cxn>
                <a:cxn ang="0">
                  <a:pos x="543" y="7"/>
                </a:cxn>
                <a:cxn ang="0">
                  <a:pos x="648" y="4"/>
                </a:cxn>
                <a:cxn ang="0">
                  <a:pos x="741" y="0"/>
                </a:cxn>
                <a:cxn ang="0">
                  <a:pos x="749" y="4"/>
                </a:cxn>
                <a:cxn ang="0">
                  <a:pos x="760" y="7"/>
                </a:cxn>
                <a:cxn ang="0">
                  <a:pos x="767" y="19"/>
                </a:cxn>
                <a:cxn ang="0">
                  <a:pos x="741" y="49"/>
                </a:cxn>
                <a:cxn ang="0">
                  <a:pos x="640" y="52"/>
                </a:cxn>
                <a:cxn ang="0">
                  <a:pos x="569" y="64"/>
                </a:cxn>
                <a:cxn ang="0">
                  <a:pos x="543" y="97"/>
                </a:cxn>
                <a:cxn ang="0">
                  <a:pos x="535" y="123"/>
                </a:cxn>
                <a:cxn ang="0">
                  <a:pos x="314" y="998"/>
                </a:cxn>
                <a:cxn ang="0">
                  <a:pos x="314" y="1013"/>
                </a:cxn>
                <a:cxn ang="0">
                  <a:pos x="311" y="1017"/>
                </a:cxn>
                <a:cxn ang="0">
                  <a:pos x="314" y="1028"/>
                </a:cxn>
                <a:cxn ang="0">
                  <a:pos x="322" y="1036"/>
                </a:cxn>
                <a:cxn ang="0">
                  <a:pos x="517" y="1039"/>
                </a:cxn>
                <a:cxn ang="0">
                  <a:pos x="674" y="1013"/>
                </a:cxn>
                <a:cxn ang="0">
                  <a:pos x="779" y="950"/>
                </a:cxn>
                <a:cxn ang="0">
                  <a:pos x="850" y="860"/>
                </a:cxn>
                <a:cxn ang="0">
                  <a:pos x="899" y="759"/>
                </a:cxn>
                <a:cxn ang="0">
                  <a:pos x="925" y="695"/>
                </a:cxn>
                <a:cxn ang="0">
                  <a:pos x="932" y="680"/>
                </a:cxn>
                <a:cxn ang="0">
                  <a:pos x="947" y="677"/>
                </a:cxn>
                <a:cxn ang="0">
                  <a:pos x="958" y="680"/>
                </a:cxn>
                <a:cxn ang="0">
                  <a:pos x="962" y="692"/>
                </a:cxn>
                <a:cxn ang="0">
                  <a:pos x="962" y="695"/>
                </a:cxn>
                <a:cxn ang="0">
                  <a:pos x="962" y="703"/>
                </a:cxn>
                <a:cxn ang="0">
                  <a:pos x="958" y="718"/>
                </a:cxn>
                <a:cxn ang="0">
                  <a:pos x="827" y="1073"/>
                </a:cxn>
                <a:cxn ang="0">
                  <a:pos x="820" y="1084"/>
                </a:cxn>
                <a:cxn ang="0">
                  <a:pos x="801" y="1088"/>
                </a:cxn>
                <a:cxn ang="0">
                  <a:pos x="45" y="1088"/>
                </a:cxn>
                <a:cxn ang="0">
                  <a:pos x="18" y="1088"/>
                </a:cxn>
                <a:cxn ang="0">
                  <a:pos x="7" y="1084"/>
                </a:cxn>
                <a:cxn ang="0">
                  <a:pos x="0" y="1069"/>
                </a:cxn>
                <a:cxn ang="0">
                  <a:pos x="3" y="1050"/>
                </a:cxn>
                <a:cxn ang="0">
                  <a:pos x="15" y="1039"/>
                </a:cxn>
                <a:cxn ang="0">
                  <a:pos x="33" y="1039"/>
                </a:cxn>
                <a:cxn ang="0">
                  <a:pos x="97" y="1036"/>
                </a:cxn>
                <a:cxn ang="0">
                  <a:pos x="157" y="1024"/>
                </a:cxn>
                <a:cxn ang="0">
                  <a:pos x="183" y="991"/>
                </a:cxn>
                <a:cxn ang="0">
                  <a:pos x="400" y="108"/>
                </a:cxn>
                <a:cxn ang="0">
                  <a:pos x="408" y="90"/>
                </a:cxn>
                <a:cxn ang="0">
                  <a:pos x="408" y="79"/>
                </a:cxn>
                <a:cxn ang="0">
                  <a:pos x="404" y="64"/>
                </a:cxn>
                <a:cxn ang="0">
                  <a:pos x="389" y="56"/>
                </a:cxn>
                <a:cxn ang="0">
                  <a:pos x="367" y="56"/>
                </a:cxn>
                <a:cxn ang="0">
                  <a:pos x="318" y="49"/>
                </a:cxn>
                <a:cxn ang="0">
                  <a:pos x="288" y="49"/>
                </a:cxn>
                <a:cxn ang="0">
                  <a:pos x="269" y="45"/>
                </a:cxn>
                <a:cxn ang="0">
                  <a:pos x="262" y="30"/>
                </a:cxn>
                <a:cxn ang="0">
                  <a:pos x="266" y="11"/>
                </a:cxn>
                <a:cxn ang="0">
                  <a:pos x="273" y="4"/>
                </a:cxn>
                <a:cxn ang="0">
                  <a:pos x="284" y="0"/>
                </a:cxn>
              </a:cxnLst>
              <a:rect l="0" t="0" r="r" b="b"/>
              <a:pathLst>
                <a:path w="962" h="1088">
                  <a:moveTo>
                    <a:pt x="292" y="0"/>
                  </a:moveTo>
                  <a:lnTo>
                    <a:pt x="337" y="4"/>
                  </a:lnTo>
                  <a:lnTo>
                    <a:pt x="397" y="4"/>
                  </a:lnTo>
                  <a:lnTo>
                    <a:pt x="457" y="7"/>
                  </a:lnTo>
                  <a:lnTo>
                    <a:pt x="502" y="7"/>
                  </a:lnTo>
                  <a:lnTo>
                    <a:pt x="543" y="7"/>
                  </a:lnTo>
                  <a:lnTo>
                    <a:pt x="595" y="4"/>
                  </a:lnTo>
                  <a:lnTo>
                    <a:pt x="648" y="4"/>
                  </a:lnTo>
                  <a:lnTo>
                    <a:pt x="700" y="4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4"/>
                  </a:lnTo>
                  <a:lnTo>
                    <a:pt x="756" y="4"/>
                  </a:lnTo>
                  <a:lnTo>
                    <a:pt x="760" y="7"/>
                  </a:lnTo>
                  <a:lnTo>
                    <a:pt x="764" y="11"/>
                  </a:lnTo>
                  <a:lnTo>
                    <a:pt x="767" y="19"/>
                  </a:lnTo>
                  <a:lnTo>
                    <a:pt x="760" y="41"/>
                  </a:lnTo>
                  <a:lnTo>
                    <a:pt x="741" y="49"/>
                  </a:lnTo>
                  <a:lnTo>
                    <a:pt x="704" y="49"/>
                  </a:lnTo>
                  <a:lnTo>
                    <a:pt x="640" y="52"/>
                  </a:lnTo>
                  <a:lnTo>
                    <a:pt x="599" y="56"/>
                  </a:lnTo>
                  <a:lnTo>
                    <a:pt x="569" y="64"/>
                  </a:lnTo>
                  <a:lnTo>
                    <a:pt x="554" y="79"/>
                  </a:lnTo>
                  <a:lnTo>
                    <a:pt x="543" y="97"/>
                  </a:lnTo>
                  <a:lnTo>
                    <a:pt x="535" y="123"/>
                  </a:lnTo>
                  <a:lnTo>
                    <a:pt x="535" y="123"/>
                  </a:lnTo>
                  <a:lnTo>
                    <a:pt x="318" y="987"/>
                  </a:lnTo>
                  <a:lnTo>
                    <a:pt x="314" y="998"/>
                  </a:lnTo>
                  <a:lnTo>
                    <a:pt x="314" y="1006"/>
                  </a:lnTo>
                  <a:lnTo>
                    <a:pt x="314" y="1013"/>
                  </a:lnTo>
                  <a:lnTo>
                    <a:pt x="311" y="1017"/>
                  </a:lnTo>
                  <a:lnTo>
                    <a:pt x="311" y="1017"/>
                  </a:lnTo>
                  <a:lnTo>
                    <a:pt x="311" y="1021"/>
                  </a:lnTo>
                  <a:lnTo>
                    <a:pt x="314" y="1028"/>
                  </a:lnTo>
                  <a:lnTo>
                    <a:pt x="314" y="1032"/>
                  </a:lnTo>
                  <a:lnTo>
                    <a:pt x="322" y="1036"/>
                  </a:lnTo>
                  <a:lnTo>
                    <a:pt x="333" y="1039"/>
                  </a:lnTo>
                  <a:lnTo>
                    <a:pt x="517" y="1039"/>
                  </a:lnTo>
                  <a:lnTo>
                    <a:pt x="603" y="1032"/>
                  </a:lnTo>
                  <a:lnTo>
                    <a:pt x="674" y="1013"/>
                  </a:lnTo>
                  <a:lnTo>
                    <a:pt x="730" y="987"/>
                  </a:lnTo>
                  <a:lnTo>
                    <a:pt x="779" y="950"/>
                  </a:lnTo>
                  <a:lnTo>
                    <a:pt x="820" y="908"/>
                  </a:lnTo>
                  <a:lnTo>
                    <a:pt x="850" y="860"/>
                  </a:lnTo>
                  <a:lnTo>
                    <a:pt x="876" y="811"/>
                  </a:lnTo>
                  <a:lnTo>
                    <a:pt x="899" y="759"/>
                  </a:lnTo>
                  <a:lnTo>
                    <a:pt x="917" y="710"/>
                  </a:lnTo>
                  <a:lnTo>
                    <a:pt x="925" y="695"/>
                  </a:lnTo>
                  <a:lnTo>
                    <a:pt x="929" y="688"/>
                  </a:lnTo>
                  <a:lnTo>
                    <a:pt x="932" y="680"/>
                  </a:lnTo>
                  <a:lnTo>
                    <a:pt x="940" y="677"/>
                  </a:lnTo>
                  <a:lnTo>
                    <a:pt x="947" y="677"/>
                  </a:lnTo>
                  <a:lnTo>
                    <a:pt x="955" y="680"/>
                  </a:lnTo>
                  <a:lnTo>
                    <a:pt x="958" y="680"/>
                  </a:lnTo>
                  <a:lnTo>
                    <a:pt x="962" y="684"/>
                  </a:lnTo>
                  <a:lnTo>
                    <a:pt x="962" y="692"/>
                  </a:lnTo>
                  <a:lnTo>
                    <a:pt x="962" y="695"/>
                  </a:lnTo>
                  <a:lnTo>
                    <a:pt x="962" y="695"/>
                  </a:lnTo>
                  <a:lnTo>
                    <a:pt x="962" y="699"/>
                  </a:lnTo>
                  <a:lnTo>
                    <a:pt x="962" y="703"/>
                  </a:lnTo>
                  <a:lnTo>
                    <a:pt x="962" y="710"/>
                  </a:lnTo>
                  <a:lnTo>
                    <a:pt x="958" y="718"/>
                  </a:lnTo>
                  <a:lnTo>
                    <a:pt x="835" y="1062"/>
                  </a:lnTo>
                  <a:lnTo>
                    <a:pt x="827" y="1073"/>
                  </a:lnTo>
                  <a:lnTo>
                    <a:pt x="824" y="1080"/>
                  </a:lnTo>
                  <a:lnTo>
                    <a:pt x="820" y="1084"/>
                  </a:lnTo>
                  <a:lnTo>
                    <a:pt x="812" y="1088"/>
                  </a:lnTo>
                  <a:lnTo>
                    <a:pt x="801" y="1088"/>
                  </a:lnTo>
                  <a:lnTo>
                    <a:pt x="782" y="1088"/>
                  </a:lnTo>
                  <a:lnTo>
                    <a:pt x="45" y="1088"/>
                  </a:lnTo>
                  <a:lnTo>
                    <a:pt x="30" y="1088"/>
                  </a:lnTo>
                  <a:lnTo>
                    <a:pt x="18" y="1088"/>
                  </a:lnTo>
                  <a:lnTo>
                    <a:pt x="11" y="1084"/>
                  </a:lnTo>
                  <a:lnTo>
                    <a:pt x="7" y="1084"/>
                  </a:lnTo>
                  <a:lnTo>
                    <a:pt x="3" y="1077"/>
                  </a:lnTo>
                  <a:lnTo>
                    <a:pt x="0" y="1069"/>
                  </a:lnTo>
                  <a:lnTo>
                    <a:pt x="3" y="1058"/>
                  </a:lnTo>
                  <a:lnTo>
                    <a:pt x="3" y="1050"/>
                  </a:lnTo>
                  <a:lnTo>
                    <a:pt x="7" y="1043"/>
                  </a:lnTo>
                  <a:lnTo>
                    <a:pt x="15" y="1039"/>
                  </a:lnTo>
                  <a:lnTo>
                    <a:pt x="22" y="1039"/>
                  </a:lnTo>
                  <a:lnTo>
                    <a:pt x="33" y="1039"/>
                  </a:lnTo>
                  <a:lnTo>
                    <a:pt x="45" y="1039"/>
                  </a:lnTo>
                  <a:lnTo>
                    <a:pt x="97" y="1036"/>
                  </a:lnTo>
                  <a:lnTo>
                    <a:pt x="134" y="1032"/>
                  </a:lnTo>
                  <a:lnTo>
                    <a:pt x="157" y="1024"/>
                  </a:lnTo>
                  <a:lnTo>
                    <a:pt x="172" y="1009"/>
                  </a:lnTo>
                  <a:lnTo>
                    <a:pt x="183" y="991"/>
                  </a:lnTo>
                  <a:lnTo>
                    <a:pt x="187" y="965"/>
                  </a:lnTo>
                  <a:lnTo>
                    <a:pt x="400" y="108"/>
                  </a:lnTo>
                  <a:lnTo>
                    <a:pt x="404" y="97"/>
                  </a:lnTo>
                  <a:lnTo>
                    <a:pt x="408" y="90"/>
                  </a:lnTo>
                  <a:lnTo>
                    <a:pt x="408" y="82"/>
                  </a:lnTo>
                  <a:lnTo>
                    <a:pt x="408" y="79"/>
                  </a:lnTo>
                  <a:lnTo>
                    <a:pt x="408" y="71"/>
                  </a:lnTo>
                  <a:lnTo>
                    <a:pt x="404" y="64"/>
                  </a:lnTo>
                  <a:lnTo>
                    <a:pt x="397" y="60"/>
                  </a:lnTo>
                  <a:lnTo>
                    <a:pt x="389" y="56"/>
                  </a:lnTo>
                  <a:lnTo>
                    <a:pt x="378" y="56"/>
                  </a:lnTo>
                  <a:lnTo>
                    <a:pt x="367" y="56"/>
                  </a:lnTo>
                  <a:lnTo>
                    <a:pt x="340" y="52"/>
                  </a:lnTo>
                  <a:lnTo>
                    <a:pt x="318" y="49"/>
                  </a:lnTo>
                  <a:lnTo>
                    <a:pt x="303" y="49"/>
                  </a:lnTo>
                  <a:lnTo>
                    <a:pt x="288" y="49"/>
                  </a:lnTo>
                  <a:lnTo>
                    <a:pt x="277" y="49"/>
                  </a:lnTo>
                  <a:lnTo>
                    <a:pt x="269" y="45"/>
                  </a:lnTo>
                  <a:lnTo>
                    <a:pt x="262" y="41"/>
                  </a:lnTo>
                  <a:lnTo>
                    <a:pt x="262" y="30"/>
                  </a:lnTo>
                  <a:lnTo>
                    <a:pt x="262" y="22"/>
                  </a:lnTo>
                  <a:lnTo>
                    <a:pt x="266" y="11"/>
                  </a:lnTo>
                  <a:lnTo>
                    <a:pt x="269" y="7"/>
                  </a:lnTo>
                  <a:lnTo>
                    <a:pt x="273" y="4"/>
                  </a:lnTo>
                  <a:lnTo>
                    <a:pt x="281" y="4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118"/>
            <p:cNvSpPr>
              <a:spLocks/>
            </p:cNvSpPr>
            <p:nvPr/>
          </p:nvSpPr>
          <p:spPr bwMode="auto">
            <a:xfrm>
              <a:off x="10646" y="3796"/>
              <a:ext cx="520" cy="505"/>
            </a:xfrm>
            <a:custGeom>
              <a:avLst/>
              <a:gdLst/>
              <a:ahLst/>
              <a:cxnLst>
                <a:cxn ang="0">
                  <a:pos x="262" y="4"/>
                </a:cxn>
                <a:cxn ang="0">
                  <a:pos x="303" y="23"/>
                </a:cxn>
                <a:cxn ang="0">
                  <a:pos x="355" y="64"/>
                </a:cxn>
                <a:cxn ang="0">
                  <a:pos x="385" y="79"/>
                </a:cxn>
                <a:cxn ang="0">
                  <a:pos x="415" y="79"/>
                </a:cxn>
                <a:cxn ang="0">
                  <a:pos x="457" y="45"/>
                </a:cxn>
                <a:cxn ang="0">
                  <a:pos x="486" y="4"/>
                </a:cxn>
                <a:cxn ang="0">
                  <a:pos x="494" y="0"/>
                </a:cxn>
                <a:cxn ang="0">
                  <a:pos x="505" y="0"/>
                </a:cxn>
                <a:cxn ang="0">
                  <a:pos x="516" y="4"/>
                </a:cxn>
                <a:cxn ang="0">
                  <a:pos x="520" y="11"/>
                </a:cxn>
                <a:cxn ang="0">
                  <a:pos x="501" y="49"/>
                </a:cxn>
                <a:cxn ang="0">
                  <a:pos x="445" y="112"/>
                </a:cxn>
                <a:cxn ang="0">
                  <a:pos x="382" y="172"/>
                </a:cxn>
                <a:cxn ang="0">
                  <a:pos x="318" y="228"/>
                </a:cxn>
                <a:cxn ang="0">
                  <a:pos x="265" y="269"/>
                </a:cxn>
                <a:cxn ang="0">
                  <a:pos x="194" y="329"/>
                </a:cxn>
                <a:cxn ang="0">
                  <a:pos x="149" y="367"/>
                </a:cxn>
                <a:cxn ang="0">
                  <a:pos x="123" y="396"/>
                </a:cxn>
                <a:cxn ang="0">
                  <a:pos x="146" y="396"/>
                </a:cxn>
                <a:cxn ang="0">
                  <a:pos x="176" y="396"/>
                </a:cxn>
                <a:cxn ang="0">
                  <a:pos x="228" y="408"/>
                </a:cxn>
                <a:cxn ang="0">
                  <a:pos x="310" y="419"/>
                </a:cxn>
                <a:cxn ang="0">
                  <a:pos x="393" y="400"/>
                </a:cxn>
                <a:cxn ang="0">
                  <a:pos x="457" y="337"/>
                </a:cxn>
                <a:cxn ang="0">
                  <a:pos x="460" y="322"/>
                </a:cxn>
                <a:cxn ang="0">
                  <a:pos x="475" y="318"/>
                </a:cxn>
                <a:cxn ang="0">
                  <a:pos x="483" y="318"/>
                </a:cxn>
                <a:cxn ang="0">
                  <a:pos x="490" y="325"/>
                </a:cxn>
                <a:cxn ang="0">
                  <a:pos x="486" y="355"/>
                </a:cxn>
                <a:cxn ang="0">
                  <a:pos x="453" y="419"/>
                </a:cxn>
                <a:cxn ang="0">
                  <a:pos x="389" y="479"/>
                </a:cxn>
                <a:cxn ang="0">
                  <a:pos x="295" y="505"/>
                </a:cxn>
                <a:cxn ang="0">
                  <a:pos x="236" y="486"/>
                </a:cxn>
                <a:cxn ang="0">
                  <a:pos x="183" y="441"/>
                </a:cxn>
                <a:cxn ang="0">
                  <a:pos x="153" y="430"/>
                </a:cxn>
                <a:cxn ang="0">
                  <a:pos x="104" y="438"/>
                </a:cxn>
                <a:cxn ang="0">
                  <a:pos x="37" y="497"/>
                </a:cxn>
                <a:cxn ang="0">
                  <a:pos x="33" y="505"/>
                </a:cxn>
                <a:cxn ang="0">
                  <a:pos x="18" y="505"/>
                </a:cxn>
                <a:cxn ang="0">
                  <a:pos x="11" y="505"/>
                </a:cxn>
                <a:cxn ang="0">
                  <a:pos x="0" y="501"/>
                </a:cxn>
                <a:cxn ang="0">
                  <a:pos x="7" y="479"/>
                </a:cxn>
                <a:cxn ang="0">
                  <a:pos x="56" y="415"/>
                </a:cxn>
                <a:cxn ang="0">
                  <a:pos x="116" y="355"/>
                </a:cxn>
                <a:cxn ang="0">
                  <a:pos x="157" y="314"/>
                </a:cxn>
                <a:cxn ang="0">
                  <a:pos x="239" y="247"/>
                </a:cxn>
                <a:cxn ang="0">
                  <a:pos x="322" y="180"/>
                </a:cxn>
                <a:cxn ang="0">
                  <a:pos x="367" y="139"/>
                </a:cxn>
                <a:cxn ang="0">
                  <a:pos x="397" y="112"/>
                </a:cxn>
                <a:cxn ang="0">
                  <a:pos x="363" y="109"/>
                </a:cxn>
                <a:cxn ang="0">
                  <a:pos x="299" y="97"/>
                </a:cxn>
                <a:cxn ang="0">
                  <a:pos x="228" y="90"/>
                </a:cxn>
                <a:cxn ang="0">
                  <a:pos x="191" y="90"/>
                </a:cxn>
                <a:cxn ang="0">
                  <a:pos x="146" y="109"/>
                </a:cxn>
                <a:cxn ang="0">
                  <a:pos x="127" y="135"/>
                </a:cxn>
                <a:cxn ang="0">
                  <a:pos x="119" y="146"/>
                </a:cxn>
                <a:cxn ang="0">
                  <a:pos x="104" y="146"/>
                </a:cxn>
                <a:cxn ang="0">
                  <a:pos x="93" y="139"/>
                </a:cxn>
                <a:cxn ang="0">
                  <a:pos x="97" y="109"/>
                </a:cxn>
                <a:cxn ang="0">
                  <a:pos x="134" y="53"/>
                </a:cxn>
                <a:cxn ang="0">
                  <a:pos x="198" y="8"/>
                </a:cxn>
              </a:cxnLst>
              <a:rect l="0" t="0" r="r" b="b"/>
              <a:pathLst>
                <a:path w="520" h="505">
                  <a:moveTo>
                    <a:pt x="243" y="0"/>
                  </a:moveTo>
                  <a:lnTo>
                    <a:pt x="262" y="4"/>
                  </a:lnTo>
                  <a:lnTo>
                    <a:pt x="280" y="8"/>
                  </a:lnTo>
                  <a:lnTo>
                    <a:pt x="303" y="23"/>
                  </a:lnTo>
                  <a:lnTo>
                    <a:pt x="333" y="45"/>
                  </a:lnTo>
                  <a:lnTo>
                    <a:pt x="355" y="64"/>
                  </a:lnTo>
                  <a:lnTo>
                    <a:pt x="370" y="75"/>
                  </a:lnTo>
                  <a:lnTo>
                    <a:pt x="385" y="79"/>
                  </a:lnTo>
                  <a:lnTo>
                    <a:pt x="397" y="82"/>
                  </a:lnTo>
                  <a:lnTo>
                    <a:pt x="415" y="79"/>
                  </a:lnTo>
                  <a:lnTo>
                    <a:pt x="434" y="64"/>
                  </a:lnTo>
                  <a:lnTo>
                    <a:pt x="457" y="45"/>
                  </a:lnTo>
                  <a:lnTo>
                    <a:pt x="479" y="11"/>
                  </a:lnTo>
                  <a:lnTo>
                    <a:pt x="486" y="4"/>
                  </a:lnTo>
                  <a:lnTo>
                    <a:pt x="490" y="0"/>
                  </a:lnTo>
                  <a:lnTo>
                    <a:pt x="494" y="0"/>
                  </a:lnTo>
                  <a:lnTo>
                    <a:pt x="501" y="0"/>
                  </a:lnTo>
                  <a:lnTo>
                    <a:pt x="505" y="0"/>
                  </a:lnTo>
                  <a:lnTo>
                    <a:pt x="509" y="0"/>
                  </a:lnTo>
                  <a:lnTo>
                    <a:pt x="516" y="4"/>
                  </a:lnTo>
                  <a:lnTo>
                    <a:pt x="520" y="8"/>
                  </a:lnTo>
                  <a:lnTo>
                    <a:pt x="520" y="11"/>
                  </a:lnTo>
                  <a:lnTo>
                    <a:pt x="516" y="26"/>
                  </a:lnTo>
                  <a:lnTo>
                    <a:pt x="501" y="49"/>
                  </a:lnTo>
                  <a:lnTo>
                    <a:pt x="479" y="75"/>
                  </a:lnTo>
                  <a:lnTo>
                    <a:pt x="445" y="112"/>
                  </a:lnTo>
                  <a:lnTo>
                    <a:pt x="408" y="150"/>
                  </a:lnTo>
                  <a:lnTo>
                    <a:pt x="382" y="172"/>
                  </a:lnTo>
                  <a:lnTo>
                    <a:pt x="352" y="202"/>
                  </a:lnTo>
                  <a:lnTo>
                    <a:pt x="318" y="228"/>
                  </a:lnTo>
                  <a:lnTo>
                    <a:pt x="288" y="254"/>
                  </a:lnTo>
                  <a:lnTo>
                    <a:pt x="265" y="269"/>
                  </a:lnTo>
                  <a:lnTo>
                    <a:pt x="224" y="303"/>
                  </a:lnTo>
                  <a:lnTo>
                    <a:pt x="194" y="329"/>
                  </a:lnTo>
                  <a:lnTo>
                    <a:pt x="168" y="352"/>
                  </a:lnTo>
                  <a:lnTo>
                    <a:pt x="149" y="367"/>
                  </a:lnTo>
                  <a:lnTo>
                    <a:pt x="134" y="381"/>
                  </a:lnTo>
                  <a:lnTo>
                    <a:pt x="123" y="396"/>
                  </a:lnTo>
                  <a:lnTo>
                    <a:pt x="123" y="396"/>
                  </a:lnTo>
                  <a:lnTo>
                    <a:pt x="146" y="396"/>
                  </a:lnTo>
                  <a:lnTo>
                    <a:pt x="161" y="396"/>
                  </a:lnTo>
                  <a:lnTo>
                    <a:pt x="176" y="396"/>
                  </a:lnTo>
                  <a:lnTo>
                    <a:pt x="198" y="400"/>
                  </a:lnTo>
                  <a:lnTo>
                    <a:pt x="228" y="408"/>
                  </a:lnTo>
                  <a:lnTo>
                    <a:pt x="269" y="415"/>
                  </a:lnTo>
                  <a:lnTo>
                    <a:pt x="310" y="419"/>
                  </a:lnTo>
                  <a:lnTo>
                    <a:pt x="352" y="415"/>
                  </a:lnTo>
                  <a:lnTo>
                    <a:pt x="393" y="400"/>
                  </a:lnTo>
                  <a:lnTo>
                    <a:pt x="430" y="374"/>
                  </a:lnTo>
                  <a:lnTo>
                    <a:pt x="457" y="337"/>
                  </a:lnTo>
                  <a:lnTo>
                    <a:pt x="457" y="329"/>
                  </a:lnTo>
                  <a:lnTo>
                    <a:pt x="460" y="322"/>
                  </a:lnTo>
                  <a:lnTo>
                    <a:pt x="468" y="318"/>
                  </a:lnTo>
                  <a:lnTo>
                    <a:pt x="475" y="318"/>
                  </a:lnTo>
                  <a:lnTo>
                    <a:pt x="479" y="318"/>
                  </a:lnTo>
                  <a:lnTo>
                    <a:pt x="483" y="318"/>
                  </a:lnTo>
                  <a:lnTo>
                    <a:pt x="486" y="322"/>
                  </a:lnTo>
                  <a:lnTo>
                    <a:pt x="490" y="325"/>
                  </a:lnTo>
                  <a:lnTo>
                    <a:pt x="494" y="333"/>
                  </a:lnTo>
                  <a:lnTo>
                    <a:pt x="486" y="355"/>
                  </a:lnTo>
                  <a:lnTo>
                    <a:pt x="475" y="385"/>
                  </a:lnTo>
                  <a:lnTo>
                    <a:pt x="453" y="419"/>
                  </a:lnTo>
                  <a:lnTo>
                    <a:pt x="423" y="449"/>
                  </a:lnTo>
                  <a:lnTo>
                    <a:pt x="389" y="479"/>
                  </a:lnTo>
                  <a:lnTo>
                    <a:pt x="344" y="497"/>
                  </a:lnTo>
                  <a:lnTo>
                    <a:pt x="295" y="505"/>
                  </a:lnTo>
                  <a:lnTo>
                    <a:pt x="265" y="501"/>
                  </a:lnTo>
                  <a:lnTo>
                    <a:pt x="236" y="486"/>
                  </a:lnTo>
                  <a:lnTo>
                    <a:pt x="206" y="456"/>
                  </a:lnTo>
                  <a:lnTo>
                    <a:pt x="183" y="441"/>
                  </a:lnTo>
                  <a:lnTo>
                    <a:pt x="168" y="434"/>
                  </a:lnTo>
                  <a:lnTo>
                    <a:pt x="153" y="430"/>
                  </a:lnTo>
                  <a:lnTo>
                    <a:pt x="142" y="430"/>
                  </a:lnTo>
                  <a:lnTo>
                    <a:pt x="104" y="438"/>
                  </a:lnTo>
                  <a:lnTo>
                    <a:pt x="71" y="460"/>
                  </a:lnTo>
                  <a:lnTo>
                    <a:pt x="37" y="497"/>
                  </a:lnTo>
                  <a:lnTo>
                    <a:pt x="37" y="501"/>
                  </a:lnTo>
                  <a:lnTo>
                    <a:pt x="33" y="505"/>
                  </a:lnTo>
                  <a:lnTo>
                    <a:pt x="26" y="505"/>
                  </a:lnTo>
                  <a:lnTo>
                    <a:pt x="18" y="505"/>
                  </a:lnTo>
                  <a:lnTo>
                    <a:pt x="15" y="505"/>
                  </a:lnTo>
                  <a:lnTo>
                    <a:pt x="11" y="505"/>
                  </a:lnTo>
                  <a:lnTo>
                    <a:pt x="3" y="505"/>
                  </a:lnTo>
                  <a:lnTo>
                    <a:pt x="0" y="501"/>
                  </a:lnTo>
                  <a:lnTo>
                    <a:pt x="0" y="494"/>
                  </a:lnTo>
                  <a:lnTo>
                    <a:pt x="7" y="479"/>
                  </a:lnTo>
                  <a:lnTo>
                    <a:pt x="26" y="453"/>
                  </a:lnTo>
                  <a:lnTo>
                    <a:pt x="56" y="415"/>
                  </a:lnTo>
                  <a:lnTo>
                    <a:pt x="101" y="370"/>
                  </a:lnTo>
                  <a:lnTo>
                    <a:pt x="116" y="355"/>
                  </a:lnTo>
                  <a:lnTo>
                    <a:pt x="134" y="337"/>
                  </a:lnTo>
                  <a:lnTo>
                    <a:pt x="157" y="314"/>
                  </a:lnTo>
                  <a:lnTo>
                    <a:pt x="194" y="284"/>
                  </a:lnTo>
                  <a:lnTo>
                    <a:pt x="239" y="247"/>
                  </a:lnTo>
                  <a:lnTo>
                    <a:pt x="288" y="210"/>
                  </a:lnTo>
                  <a:lnTo>
                    <a:pt x="322" y="180"/>
                  </a:lnTo>
                  <a:lnTo>
                    <a:pt x="348" y="157"/>
                  </a:lnTo>
                  <a:lnTo>
                    <a:pt x="367" y="139"/>
                  </a:lnTo>
                  <a:lnTo>
                    <a:pt x="382" y="124"/>
                  </a:lnTo>
                  <a:lnTo>
                    <a:pt x="397" y="112"/>
                  </a:lnTo>
                  <a:lnTo>
                    <a:pt x="378" y="109"/>
                  </a:lnTo>
                  <a:lnTo>
                    <a:pt x="363" y="109"/>
                  </a:lnTo>
                  <a:lnTo>
                    <a:pt x="337" y="105"/>
                  </a:lnTo>
                  <a:lnTo>
                    <a:pt x="299" y="97"/>
                  </a:lnTo>
                  <a:lnTo>
                    <a:pt x="269" y="90"/>
                  </a:lnTo>
                  <a:lnTo>
                    <a:pt x="228" y="90"/>
                  </a:lnTo>
                  <a:lnTo>
                    <a:pt x="213" y="90"/>
                  </a:lnTo>
                  <a:lnTo>
                    <a:pt x="191" y="90"/>
                  </a:lnTo>
                  <a:lnTo>
                    <a:pt x="164" y="97"/>
                  </a:lnTo>
                  <a:lnTo>
                    <a:pt x="146" y="109"/>
                  </a:lnTo>
                  <a:lnTo>
                    <a:pt x="131" y="127"/>
                  </a:lnTo>
                  <a:lnTo>
                    <a:pt x="127" y="135"/>
                  </a:lnTo>
                  <a:lnTo>
                    <a:pt x="123" y="142"/>
                  </a:lnTo>
                  <a:lnTo>
                    <a:pt x="119" y="146"/>
                  </a:lnTo>
                  <a:lnTo>
                    <a:pt x="108" y="146"/>
                  </a:lnTo>
                  <a:lnTo>
                    <a:pt x="104" y="146"/>
                  </a:lnTo>
                  <a:lnTo>
                    <a:pt x="97" y="142"/>
                  </a:lnTo>
                  <a:lnTo>
                    <a:pt x="93" y="139"/>
                  </a:lnTo>
                  <a:lnTo>
                    <a:pt x="93" y="131"/>
                  </a:lnTo>
                  <a:lnTo>
                    <a:pt x="97" y="109"/>
                  </a:lnTo>
                  <a:lnTo>
                    <a:pt x="112" y="82"/>
                  </a:lnTo>
                  <a:lnTo>
                    <a:pt x="134" y="53"/>
                  </a:lnTo>
                  <a:lnTo>
                    <a:pt x="164" y="26"/>
                  </a:lnTo>
                  <a:lnTo>
                    <a:pt x="198" y="8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119"/>
            <p:cNvSpPr>
              <a:spLocks/>
            </p:cNvSpPr>
            <p:nvPr/>
          </p:nvSpPr>
          <p:spPr bwMode="auto">
            <a:xfrm>
              <a:off x="11350" y="3127"/>
              <a:ext cx="232" cy="785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24" y="0"/>
                </a:cxn>
                <a:cxn ang="0">
                  <a:pos x="228" y="4"/>
                </a:cxn>
                <a:cxn ang="0">
                  <a:pos x="228" y="8"/>
                </a:cxn>
                <a:cxn ang="0">
                  <a:pos x="232" y="11"/>
                </a:cxn>
                <a:cxn ang="0">
                  <a:pos x="232" y="11"/>
                </a:cxn>
                <a:cxn ang="0">
                  <a:pos x="228" y="15"/>
                </a:cxn>
                <a:cxn ang="0">
                  <a:pos x="228" y="19"/>
                </a:cxn>
                <a:cxn ang="0">
                  <a:pos x="228" y="19"/>
                </a:cxn>
                <a:cxn ang="0">
                  <a:pos x="187" y="52"/>
                </a:cxn>
                <a:cxn ang="0">
                  <a:pos x="150" y="97"/>
                </a:cxn>
                <a:cxn ang="0">
                  <a:pos x="116" y="157"/>
                </a:cxn>
                <a:cxn ang="0">
                  <a:pos x="86" y="224"/>
                </a:cxn>
                <a:cxn ang="0">
                  <a:pos x="67" y="303"/>
                </a:cxn>
                <a:cxn ang="0">
                  <a:pos x="60" y="393"/>
                </a:cxn>
                <a:cxn ang="0">
                  <a:pos x="63" y="449"/>
                </a:cxn>
                <a:cxn ang="0">
                  <a:pos x="71" y="508"/>
                </a:cxn>
                <a:cxn ang="0">
                  <a:pos x="90" y="576"/>
                </a:cxn>
                <a:cxn ang="0">
                  <a:pos x="120" y="643"/>
                </a:cxn>
                <a:cxn ang="0">
                  <a:pos x="165" y="707"/>
                </a:cxn>
                <a:cxn ang="0">
                  <a:pos x="224" y="763"/>
                </a:cxn>
                <a:cxn ang="0">
                  <a:pos x="228" y="766"/>
                </a:cxn>
                <a:cxn ang="0">
                  <a:pos x="232" y="774"/>
                </a:cxn>
                <a:cxn ang="0">
                  <a:pos x="232" y="778"/>
                </a:cxn>
                <a:cxn ang="0">
                  <a:pos x="228" y="778"/>
                </a:cxn>
                <a:cxn ang="0">
                  <a:pos x="228" y="781"/>
                </a:cxn>
                <a:cxn ang="0">
                  <a:pos x="224" y="781"/>
                </a:cxn>
                <a:cxn ang="0">
                  <a:pos x="217" y="785"/>
                </a:cxn>
                <a:cxn ang="0">
                  <a:pos x="206" y="778"/>
                </a:cxn>
                <a:cxn ang="0">
                  <a:pos x="183" y="766"/>
                </a:cxn>
                <a:cxn ang="0">
                  <a:pos x="153" y="740"/>
                </a:cxn>
                <a:cxn ang="0">
                  <a:pos x="120" y="710"/>
                </a:cxn>
                <a:cxn ang="0">
                  <a:pos x="86" y="665"/>
                </a:cxn>
                <a:cxn ang="0">
                  <a:pos x="52" y="613"/>
                </a:cxn>
                <a:cxn ang="0">
                  <a:pos x="26" y="550"/>
                </a:cxn>
                <a:cxn ang="0">
                  <a:pos x="7" y="479"/>
                </a:cxn>
                <a:cxn ang="0">
                  <a:pos x="0" y="393"/>
                </a:cxn>
                <a:cxn ang="0">
                  <a:pos x="7" y="310"/>
                </a:cxn>
                <a:cxn ang="0">
                  <a:pos x="26" y="236"/>
                </a:cxn>
                <a:cxn ang="0">
                  <a:pos x="52" y="172"/>
                </a:cxn>
                <a:cxn ang="0">
                  <a:pos x="86" y="120"/>
                </a:cxn>
                <a:cxn ang="0">
                  <a:pos x="120" y="75"/>
                </a:cxn>
                <a:cxn ang="0">
                  <a:pos x="153" y="41"/>
                </a:cxn>
                <a:cxn ang="0">
                  <a:pos x="183" y="19"/>
                </a:cxn>
                <a:cxn ang="0">
                  <a:pos x="206" y="4"/>
                </a:cxn>
                <a:cxn ang="0">
                  <a:pos x="217" y="0"/>
                </a:cxn>
              </a:cxnLst>
              <a:rect l="0" t="0" r="r" b="b"/>
              <a:pathLst>
                <a:path w="232" h="785">
                  <a:moveTo>
                    <a:pt x="217" y="0"/>
                  </a:moveTo>
                  <a:lnTo>
                    <a:pt x="224" y="0"/>
                  </a:lnTo>
                  <a:lnTo>
                    <a:pt x="228" y="4"/>
                  </a:lnTo>
                  <a:lnTo>
                    <a:pt x="228" y="8"/>
                  </a:lnTo>
                  <a:lnTo>
                    <a:pt x="232" y="11"/>
                  </a:lnTo>
                  <a:lnTo>
                    <a:pt x="232" y="11"/>
                  </a:lnTo>
                  <a:lnTo>
                    <a:pt x="228" y="15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187" y="52"/>
                  </a:lnTo>
                  <a:lnTo>
                    <a:pt x="150" y="97"/>
                  </a:lnTo>
                  <a:lnTo>
                    <a:pt x="116" y="157"/>
                  </a:lnTo>
                  <a:lnTo>
                    <a:pt x="86" y="224"/>
                  </a:lnTo>
                  <a:lnTo>
                    <a:pt x="67" y="303"/>
                  </a:lnTo>
                  <a:lnTo>
                    <a:pt x="60" y="393"/>
                  </a:lnTo>
                  <a:lnTo>
                    <a:pt x="63" y="449"/>
                  </a:lnTo>
                  <a:lnTo>
                    <a:pt x="71" y="508"/>
                  </a:lnTo>
                  <a:lnTo>
                    <a:pt x="90" y="576"/>
                  </a:lnTo>
                  <a:lnTo>
                    <a:pt x="120" y="643"/>
                  </a:lnTo>
                  <a:lnTo>
                    <a:pt x="165" y="707"/>
                  </a:lnTo>
                  <a:lnTo>
                    <a:pt x="224" y="763"/>
                  </a:lnTo>
                  <a:lnTo>
                    <a:pt x="228" y="766"/>
                  </a:lnTo>
                  <a:lnTo>
                    <a:pt x="232" y="774"/>
                  </a:lnTo>
                  <a:lnTo>
                    <a:pt x="232" y="778"/>
                  </a:lnTo>
                  <a:lnTo>
                    <a:pt x="228" y="778"/>
                  </a:lnTo>
                  <a:lnTo>
                    <a:pt x="228" y="781"/>
                  </a:lnTo>
                  <a:lnTo>
                    <a:pt x="224" y="781"/>
                  </a:lnTo>
                  <a:lnTo>
                    <a:pt x="217" y="785"/>
                  </a:lnTo>
                  <a:lnTo>
                    <a:pt x="206" y="778"/>
                  </a:lnTo>
                  <a:lnTo>
                    <a:pt x="183" y="766"/>
                  </a:lnTo>
                  <a:lnTo>
                    <a:pt x="153" y="740"/>
                  </a:lnTo>
                  <a:lnTo>
                    <a:pt x="120" y="710"/>
                  </a:lnTo>
                  <a:lnTo>
                    <a:pt x="86" y="665"/>
                  </a:lnTo>
                  <a:lnTo>
                    <a:pt x="52" y="613"/>
                  </a:lnTo>
                  <a:lnTo>
                    <a:pt x="26" y="550"/>
                  </a:lnTo>
                  <a:lnTo>
                    <a:pt x="7" y="479"/>
                  </a:lnTo>
                  <a:lnTo>
                    <a:pt x="0" y="393"/>
                  </a:lnTo>
                  <a:lnTo>
                    <a:pt x="7" y="310"/>
                  </a:lnTo>
                  <a:lnTo>
                    <a:pt x="26" y="236"/>
                  </a:lnTo>
                  <a:lnTo>
                    <a:pt x="52" y="172"/>
                  </a:lnTo>
                  <a:lnTo>
                    <a:pt x="86" y="120"/>
                  </a:lnTo>
                  <a:lnTo>
                    <a:pt x="120" y="75"/>
                  </a:lnTo>
                  <a:lnTo>
                    <a:pt x="153" y="41"/>
                  </a:lnTo>
                  <a:lnTo>
                    <a:pt x="183" y="19"/>
                  </a:lnTo>
                  <a:lnTo>
                    <a:pt x="206" y="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120"/>
            <p:cNvSpPr>
              <a:spLocks noEditPoints="1"/>
            </p:cNvSpPr>
            <p:nvPr/>
          </p:nvSpPr>
          <p:spPr bwMode="auto">
            <a:xfrm>
              <a:off x="11728" y="3194"/>
              <a:ext cx="277" cy="527"/>
            </a:xfrm>
            <a:custGeom>
              <a:avLst/>
              <a:gdLst/>
              <a:ahLst/>
              <a:cxnLst>
                <a:cxn ang="0">
                  <a:pos x="161" y="180"/>
                </a:cxn>
                <a:cxn ang="0">
                  <a:pos x="206" y="217"/>
                </a:cxn>
                <a:cxn ang="0">
                  <a:pos x="210" y="258"/>
                </a:cxn>
                <a:cxn ang="0">
                  <a:pos x="202" y="284"/>
                </a:cxn>
                <a:cxn ang="0">
                  <a:pos x="180" y="333"/>
                </a:cxn>
                <a:cxn ang="0">
                  <a:pos x="161" y="382"/>
                </a:cxn>
                <a:cxn ang="0">
                  <a:pos x="150" y="404"/>
                </a:cxn>
                <a:cxn ang="0">
                  <a:pos x="139" y="434"/>
                </a:cxn>
                <a:cxn ang="0">
                  <a:pos x="131" y="453"/>
                </a:cxn>
                <a:cxn ang="0">
                  <a:pos x="127" y="475"/>
                </a:cxn>
                <a:cxn ang="0">
                  <a:pos x="131" y="494"/>
                </a:cxn>
                <a:cxn ang="0">
                  <a:pos x="142" y="501"/>
                </a:cxn>
                <a:cxn ang="0">
                  <a:pos x="180" y="498"/>
                </a:cxn>
                <a:cxn ang="0">
                  <a:pos x="225" y="449"/>
                </a:cxn>
                <a:cxn ang="0">
                  <a:pos x="243" y="408"/>
                </a:cxn>
                <a:cxn ang="0">
                  <a:pos x="251" y="400"/>
                </a:cxn>
                <a:cxn ang="0">
                  <a:pos x="262" y="400"/>
                </a:cxn>
                <a:cxn ang="0">
                  <a:pos x="270" y="400"/>
                </a:cxn>
                <a:cxn ang="0">
                  <a:pos x="277" y="408"/>
                </a:cxn>
                <a:cxn ang="0">
                  <a:pos x="273" y="426"/>
                </a:cxn>
                <a:cxn ang="0">
                  <a:pos x="243" y="475"/>
                </a:cxn>
                <a:cxn ang="0">
                  <a:pos x="187" y="520"/>
                </a:cxn>
                <a:cxn ang="0">
                  <a:pos x="116" y="524"/>
                </a:cxn>
                <a:cxn ang="0">
                  <a:pos x="71" y="490"/>
                </a:cxn>
                <a:cxn ang="0">
                  <a:pos x="64" y="449"/>
                </a:cxn>
                <a:cxn ang="0">
                  <a:pos x="71" y="426"/>
                </a:cxn>
                <a:cxn ang="0">
                  <a:pos x="79" y="408"/>
                </a:cxn>
                <a:cxn ang="0">
                  <a:pos x="86" y="397"/>
                </a:cxn>
                <a:cxn ang="0">
                  <a:pos x="90" y="385"/>
                </a:cxn>
                <a:cxn ang="0">
                  <a:pos x="112" y="333"/>
                </a:cxn>
                <a:cxn ang="0">
                  <a:pos x="135" y="277"/>
                </a:cxn>
                <a:cxn ang="0">
                  <a:pos x="142" y="247"/>
                </a:cxn>
                <a:cxn ang="0">
                  <a:pos x="146" y="232"/>
                </a:cxn>
                <a:cxn ang="0">
                  <a:pos x="139" y="210"/>
                </a:cxn>
                <a:cxn ang="0">
                  <a:pos x="124" y="202"/>
                </a:cxn>
                <a:cxn ang="0">
                  <a:pos x="56" y="243"/>
                </a:cxn>
                <a:cxn ang="0">
                  <a:pos x="30" y="299"/>
                </a:cxn>
                <a:cxn ang="0">
                  <a:pos x="22" y="307"/>
                </a:cxn>
                <a:cxn ang="0">
                  <a:pos x="11" y="311"/>
                </a:cxn>
                <a:cxn ang="0">
                  <a:pos x="4" y="307"/>
                </a:cxn>
                <a:cxn ang="0">
                  <a:pos x="0" y="296"/>
                </a:cxn>
                <a:cxn ang="0">
                  <a:pos x="15" y="258"/>
                </a:cxn>
                <a:cxn ang="0">
                  <a:pos x="56" y="202"/>
                </a:cxn>
                <a:cxn ang="0">
                  <a:pos x="127" y="176"/>
                </a:cxn>
                <a:cxn ang="0">
                  <a:pos x="213" y="0"/>
                </a:cxn>
                <a:cxn ang="0">
                  <a:pos x="232" y="12"/>
                </a:cxn>
                <a:cxn ang="0">
                  <a:pos x="240" y="34"/>
                </a:cxn>
                <a:cxn ang="0">
                  <a:pos x="228" y="60"/>
                </a:cxn>
                <a:cxn ang="0">
                  <a:pos x="206" y="75"/>
                </a:cxn>
                <a:cxn ang="0">
                  <a:pos x="180" y="79"/>
                </a:cxn>
                <a:cxn ang="0">
                  <a:pos x="161" y="68"/>
                </a:cxn>
                <a:cxn ang="0">
                  <a:pos x="157" y="45"/>
                </a:cxn>
                <a:cxn ang="0">
                  <a:pos x="165" y="19"/>
                </a:cxn>
                <a:cxn ang="0">
                  <a:pos x="191" y="0"/>
                </a:cxn>
              </a:cxnLst>
              <a:rect l="0" t="0" r="r" b="b"/>
              <a:pathLst>
                <a:path w="277" h="527">
                  <a:moveTo>
                    <a:pt x="127" y="176"/>
                  </a:moveTo>
                  <a:lnTo>
                    <a:pt x="161" y="180"/>
                  </a:lnTo>
                  <a:lnTo>
                    <a:pt x="187" y="195"/>
                  </a:lnTo>
                  <a:lnTo>
                    <a:pt x="206" y="217"/>
                  </a:lnTo>
                  <a:lnTo>
                    <a:pt x="210" y="243"/>
                  </a:lnTo>
                  <a:lnTo>
                    <a:pt x="210" y="258"/>
                  </a:lnTo>
                  <a:lnTo>
                    <a:pt x="206" y="269"/>
                  </a:lnTo>
                  <a:lnTo>
                    <a:pt x="202" y="284"/>
                  </a:lnTo>
                  <a:lnTo>
                    <a:pt x="191" y="307"/>
                  </a:lnTo>
                  <a:lnTo>
                    <a:pt x="180" y="333"/>
                  </a:lnTo>
                  <a:lnTo>
                    <a:pt x="169" y="359"/>
                  </a:lnTo>
                  <a:lnTo>
                    <a:pt x="161" y="382"/>
                  </a:lnTo>
                  <a:lnTo>
                    <a:pt x="157" y="393"/>
                  </a:lnTo>
                  <a:lnTo>
                    <a:pt x="150" y="404"/>
                  </a:lnTo>
                  <a:lnTo>
                    <a:pt x="146" y="419"/>
                  </a:lnTo>
                  <a:lnTo>
                    <a:pt x="139" y="434"/>
                  </a:lnTo>
                  <a:lnTo>
                    <a:pt x="135" y="445"/>
                  </a:lnTo>
                  <a:lnTo>
                    <a:pt x="131" y="453"/>
                  </a:lnTo>
                  <a:lnTo>
                    <a:pt x="127" y="464"/>
                  </a:lnTo>
                  <a:lnTo>
                    <a:pt x="127" y="475"/>
                  </a:lnTo>
                  <a:lnTo>
                    <a:pt x="127" y="483"/>
                  </a:lnTo>
                  <a:lnTo>
                    <a:pt x="131" y="494"/>
                  </a:lnTo>
                  <a:lnTo>
                    <a:pt x="135" y="498"/>
                  </a:lnTo>
                  <a:lnTo>
                    <a:pt x="142" y="501"/>
                  </a:lnTo>
                  <a:lnTo>
                    <a:pt x="154" y="505"/>
                  </a:lnTo>
                  <a:lnTo>
                    <a:pt x="180" y="498"/>
                  </a:lnTo>
                  <a:lnTo>
                    <a:pt x="206" y="475"/>
                  </a:lnTo>
                  <a:lnTo>
                    <a:pt x="225" y="449"/>
                  </a:lnTo>
                  <a:lnTo>
                    <a:pt x="240" y="415"/>
                  </a:lnTo>
                  <a:lnTo>
                    <a:pt x="243" y="408"/>
                  </a:lnTo>
                  <a:lnTo>
                    <a:pt x="247" y="400"/>
                  </a:lnTo>
                  <a:lnTo>
                    <a:pt x="251" y="400"/>
                  </a:lnTo>
                  <a:lnTo>
                    <a:pt x="258" y="400"/>
                  </a:lnTo>
                  <a:lnTo>
                    <a:pt x="262" y="400"/>
                  </a:lnTo>
                  <a:lnTo>
                    <a:pt x="266" y="400"/>
                  </a:lnTo>
                  <a:lnTo>
                    <a:pt x="270" y="400"/>
                  </a:lnTo>
                  <a:lnTo>
                    <a:pt x="273" y="404"/>
                  </a:lnTo>
                  <a:lnTo>
                    <a:pt x="277" y="408"/>
                  </a:lnTo>
                  <a:lnTo>
                    <a:pt x="277" y="408"/>
                  </a:lnTo>
                  <a:lnTo>
                    <a:pt x="273" y="426"/>
                  </a:lnTo>
                  <a:lnTo>
                    <a:pt x="262" y="449"/>
                  </a:lnTo>
                  <a:lnTo>
                    <a:pt x="243" y="475"/>
                  </a:lnTo>
                  <a:lnTo>
                    <a:pt x="217" y="501"/>
                  </a:lnTo>
                  <a:lnTo>
                    <a:pt x="187" y="520"/>
                  </a:lnTo>
                  <a:lnTo>
                    <a:pt x="150" y="527"/>
                  </a:lnTo>
                  <a:lnTo>
                    <a:pt x="116" y="524"/>
                  </a:lnTo>
                  <a:lnTo>
                    <a:pt x="90" y="509"/>
                  </a:lnTo>
                  <a:lnTo>
                    <a:pt x="71" y="490"/>
                  </a:lnTo>
                  <a:lnTo>
                    <a:pt x="64" y="460"/>
                  </a:lnTo>
                  <a:lnTo>
                    <a:pt x="64" y="449"/>
                  </a:lnTo>
                  <a:lnTo>
                    <a:pt x="67" y="438"/>
                  </a:lnTo>
                  <a:lnTo>
                    <a:pt x="71" y="426"/>
                  </a:lnTo>
                  <a:lnTo>
                    <a:pt x="79" y="415"/>
                  </a:lnTo>
                  <a:lnTo>
                    <a:pt x="79" y="408"/>
                  </a:lnTo>
                  <a:lnTo>
                    <a:pt x="82" y="400"/>
                  </a:lnTo>
                  <a:lnTo>
                    <a:pt x="86" y="397"/>
                  </a:lnTo>
                  <a:lnTo>
                    <a:pt x="86" y="389"/>
                  </a:lnTo>
                  <a:lnTo>
                    <a:pt x="90" y="385"/>
                  </a:lnTo>
                  <a:lnTo>
                    <a:pt x="97" y="363"/>
                  </a:lnTo>
                  <a:lnTo>
                    <a:pt x="112" y="333"/>
                  </a:lnTo>
                  <a:lnTo>
                    <a:pt x="124" y="303"/>
                  </a:lnTo>
                  <a:lnTo>
                    <a:pt x="135" y="277"/>
                  </a:lnTo>
                  <a:lnTo>
                    <a:pt x="142" y="258"/>
                  </a:lnTo>
                  <a:lnTo>
                    <a:pt x="142" y="247"/>
                  </a:lnTo>
                  <a:lnTo>
                    <a:pt x="146" y="236"/>
                  </a:lnTo>
                  <a:lnTo>
                    <a:pt x="146" y="232"/>
                  </a:lnTo>
                  <a:lnTo>
                    <a:pt x="142" y="217"/>
                  </a:lnTo>
                  <a:lnTo>
                    <a:pt x="139" y="210"/>
                  </a:lnTo>
                  <a:lnTo>
                    <a:pt x="131" y="202"/>
                  </a:lnTo>
                  <a:lnTo>
                    <a:pt x="124" y="202"/>
                  </a:lnTo>
                  <a:lnTo>
                    <a:pt x="86" y="213"/>
                  </a:lnTo>
                  <a:lnTo>
                    <a:pt x="56" y="243"/>
                  </a:lnTo>
                  <a:lnTo>
                    <a:pt x="34" y="292"/>
                  </a:lnTo>
                  <a:lnTo>
                    <a:pt x="30" y="299"/>
                  </a:lnTo>
                  <a:lnTo>
                    <a:pt x="26" y="303"/>
                  </a:lnTo>
                  <a:lnTo>
                    <a:pt x="22" y="307"/>
                  </a:lnTo>
                  <a:lnTo>
                    <a:pt x="15" y="311"/>
                  </a:lnTo>
                  <a:lnTo>
                    <a:pt x="11" y="311"/>
                  </a:lnTo>
                  <a:lnTo>
                    <a:pt x="7" y="307"/>
                  </a:lnTo>
                  <a:lnTo>
                    <a:pt x="4" y="307"/>
                  </a:lnTo>
                  <a:lnTo>
                    <a:pt x="0" y="303"/>
                  </a:lnTo>
                  <a:lnTo>
                    <a:pt x="0" y="296"/>
                  </a:lnTo>
                  <a:lnTo>
                    <a:pt x="4" y="281"/>
                  </a:lnTo>
                  <a:lnTo>
                    <a:pt x="15" y="258"/>
                  </a:lnTo>
                  <a:lnTo>
                    <a:pt x="30" y="228"/>
                  </a:lnTo>
                  <a:lnTo>
                    <a:pt x="56" y="202"/>
                  </a:lnTo>
                  <a:lnTo>
                    <a:pt x="86" y="183"/>
                  </a:lnTo>
                  <a:lnTo>
                    <a:pt x="127" y="176"/>
                  </a:lnTo>
                  <a:close/>
                  <a:moveTo>
                    <a:pt x="202" y="0"/>
                  </a:moveTo>
                  <a:lnTo>
                    <a:pt x="213" y="0"/>
                  </a:lnTo>
                  <a:lnTo>
                    <a:pt x="225" y="4"/>
                  </a:lnTo>
                  <a:lnTo>
                    <a:pt x="232" y="12"/>
                  </a:lnTo>
                  <a:lnTo>
                    <a:pt x="236" y="23"/>
                  </a:lnTo>
                  <a:lnTo>
                    <a:pt x="240" y="34"/>
                  </a:lnTo>
                  <a:lnTo>
                    <a:pt x="236" y="45"/>
                  </a:lnTo>
                  <a:lnTo>
                    <a:pt x="228" y="60"/>
                  </a:lnTo>
                  <a:lnTo>
                    <a:pt x="217" y="68"/>
                  </a:lnTo>
                  <a:lnTo>
                    <a:pt x="206" y="75"/>
                  </a:lnTo>
                  <a:lnTo>
                    <a:pt x="191" y="79"/>
                  </a:lnTo>
                  <a:lnTo>
                    <a:pt x="180" y="79"/>
                  </a:lnTo>
                  <a:lnTo>
                    <a:pt x="172" y="75"/>
                  </a:lnTo>
                  <a:lnTo>
                    <a:pt x="161" y="68"/>
                  </a:lnTo>
                  <a:lnTo>
                    <a:pt x="157" y="56"/>
                  </a:lnTo>
                  <a:lnTo>
                    <a:pt x="157" y="45"/>
                  </a:lnTo>
                  <a:lnTo>
                    <a:pt x="157" y="30"/>
                  </a:lnTo>
                  <a:lnTo>
                    <a:pt x="165" y="19"/>
                  </a:lnTo>
                  <a:lnTo>
                    <a:pt x="176" y="8"/>
                  </a:lnTo>
                  <a:lnTo>
                    <a:pt x="191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121"/>
            <p:cNvSpPr>
              <a:spLocks/>
            </p:cNvSpPr>
            <p:nvPr/>
          </p:nvSpPr>
          <p:spPr bwMode="auto">
            <a:xfrm>
              <a:off x="12155" y="3127"/>
              <a:ext cx="232" cy="78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6" y="4"/>
                </a:cxn>
                <a:cxn ang="0">
                  <a:pos x="49" y="19"/>
                </a:cxn>
                <a:cxn ang="0">
                  <a:pos x="79" y="45"/>
                </a:cxn>
                <a:cxn ang="0">
                  <a:pos x="112" y="79"/>
                </a:cxn>
                <a:cxn ang="0">
                  <a:pos x="146" y="120"/>
                </a:cxn>
                <a:cxn ang="0">
                  <a:pos x="180" y="172"/>
                </a:cxn>
                <a:cxn ang="0">
                  <a:pos x="206" y="236"/>
                </a:cxn>
                <a:cxn ang="0">
                  <a:pos x="225" y="310"/>
                </a:cxn>
                <a:cxn ang="0">
                  <a:pos x="232" y="393"/>
                </a:cxn>
                <a:cxn ang="0">
                  <a:pos x="232" y="393"/>
                </a:cxn>
                <a:cxn ang="0">
                  <a:pos x="225" y="479"/>
                </a:cxn>
                <a:cxn ang="0">
                  <a:pos x="206" y="550"/>
                </a:cxn>
                <a:cxn ang="0">
                  <a:pos x="180" y="613"/>
                </a:cxn>
                <a:cxn ang="0">
                  <a:pos x="146" y="665"/>
                </a:cxn>
                <a:cxn ang="0">
                  <a:pos x="112" y="710"/>
                </a:cxn>
                <a:cxn ang="0">
                  <a:pos x="79" y="740"/>
                </a:cxn>
                <a:cxn ang="0">
                  <a:pos x="49" y="766"/>
                </a:cxn>
                <a:cxn ang="0">
                  <a:pos x="26" y="778"/>
                </a:cxn>
                <a:cxn ang="0">
                  <a:pos x="15" y="785"/>
                </a:cxn>
                <a:cxn ang="0">
                  <a:pos x="7" y="781"/>
                </a:cxn>
                <a:cxn ang="0">
                  <a:pos x="4" y="781"/>
                </a:cxn>
                <a:cxn ang="0">
                  <a:pos x="4" y="778"/>
                </a:cxn>
                <a:cxn ang="0">
                  <a:pos x="0" y="774"/>
                </a:cxn>
                <a:cxn ang="0">
                  <a:pos x="0" y="774"/>
                </a:cxn>
                <a:cxn ang="0">
                  <a:pos x="0" y="770"/>
                </a:cxn>
                <a:cxn ang="0">
                  <a:pos x="4" y="766"/>
                </a:cxn>
                <a:cxn ang="0">
                  <a:pos x="4" y="763"/>
                </a:cxn>
                <a:cxn ang="0">
                  <a:pos x="34" y="740"/>
                </a:cxn>
                <a:cxn ang="0">
                  <a:pos x="67" y="707"/>
                </a:cxn>
                <a:cxn ang="0">
                  <a:pos x="101" y="662"/>
                </a:cxn>
                <a:cxn ang="0">
                  <a:pos x="127" y="602"/>
                </a:cxn>
                <a:cxn ang="0">
                  <a:pos x="154" y="535"/>
                </a:cxn>
                <a:cxn ang="0">
                  <a:pos x="165" y="464"/>
                </a:cxn>
                <a:cxn ang="0">
                  <a:pos x="169" y="393"/>
                </a:cxn>
                <a:cxn ang="0">
                  <a:pos x="165" y="310"/>
                </a:cxn>
                <a:cxn ang="0">
                  <a:pos x="146" y="228"/>
                </a:cxn>
                <a:cxn ang="0">
                  <a:pos x="116" y="153"/>
                </a:cxn>
                <a:cxn ang="0">
                  <a:pos x="67" y="82"/>
                </a:cxn>
                <a:cxn ang="0">
                  <a:pos x="7" y="22"/>
                </a:cxn>
                <a:cxn ang="0">
                  <a:pos x="4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7" y="0"/>
                </a:cxn>
                <a:cxn ang="0">
                  <a:pos x="15" y="0"/>
                </a:cxn>
              </a:cxnLst>
              <a:rect l="0" t="0" r="r" b="b"/>
              <a:pathLst>
                <a:path w="232" h="785">
                  <a:moveTo>
                    <a:pt x="15" y="0"/>
                  </a:moveTo>
                  <a:lnTo>
                    <a:pt x="26" y="4"/>
                  </a:lnTo>
                  <a:lnTo>
                    <a:pt x="49" y="19"/>
                  </a:lnTo>
                  <a:lnTo>
                    <a:pt x="79" y="45"/>
                  </a:lnTo>
                  <a:lnTo>
                    <a:pt x="112" y="79"/>
                  </a:lnTo>
                  <a:lnTo>
                    <a:pt x="146" y="120"/>
                  </a:lnTo>
                  <a:lnTo>
                    <a:pt x="180" y="172"/>
                  </a:lnTo>
                  <a:lnTo>
                    <a:pt x="206" y="236"/>
                  </a:lnTo>
                  <a:lnTo>
                    <a:pt x="225" y="310"/>
                  </a:lnTo>
                  <a:lnTo>
                    <a:pt x="232" y="393"/>
                  </a:lnTo>
                  <a:lnTo>
                    <a:pt x="232" y="393"/>
                  </a:lnTo>
                  <a:lnTo>
                    <a:pt x="225" y="479"/>
                  </a:lnTo>
                  <a:lnTo>
                    <a:pt x="206" y="550"/>
                  </a:lnTo>
                  <a:lnTo>
                    <a:pt x="180" y="613"/>
                  </a:lnTo>
                  <a:lnTo>
                    <a:pt x="146" y="665"/>
                  </a:lnTo>
                  <a:lnTo>
                    <a:pt x="112" y="710"/>
                  </a:lnTo>
                  <a:lnTo>
                    <a:pt x="79" y="740"/>
                  </a:lnTo>
                  <a:lnTo>
                    <a:pt x="49" y="766"/>
                  </a:lnTo>
                  <a:lnTo>
                    <a:pt x="26" y="778"/>
                  </a:lnTo>
                  <a:lnTo>
                    <a:pt x="15" y="785"/>
                  </a:lnTo>
                  <a:lnTo>
                    <a:pt x="7" y="781"/>
                  </a:lnTo>
                  <a:lnTo>
                    <a:pt x="4" y="781"/>
                  </a:lnTo>
                  <a:lnTo>
                    <a:pt x="4" y="778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70"/>
                  </a:lnTo>
                  <a:lnTo>
                    <a:pt x="4" y="766"/>
                  </a:lnTo>
                  <a:lnTo>
                    <a:pt x="4" y="763"/>
                  </a:lnTo>
                  <a:lnTo>
                    <a:pt x="34" y="740"/>
                  </a:lnTo>
                  <a:lnTo>
                    <a:pt x="67" y="707"/>
                  </a:lnTo>
                  <a:lnTo>
                    <a:pt x="101" y="662"/>
                  </a:lnTo>
                  <a:lnTo>
                    <a:pt x="127" y="602"/>
                  </a:lnTo>
                  <a:lnTo>
                    <a:pt x="154" y="535"/>
                  </a:lnTo>
                  <a:lnTo>
                    <a:pt x="165" y="464"/>
                  </a:lnTo>
                  <a:lnTo>
                    <a:pt x="169" y="393"/>
                  </a:lnTo>
                  <a:lnTo>
                    <a:pt x="165" y="310"/>
                  </a:lnTo>
                  <a:lnTo>
                    <a:pt x="146" y="228"/>
                  </a:lnTo>
                  <a:lnTo>
                    <a:pt x="116" y="153"/>
                  </a:lnTo>
                  <a:lnTo>
                    <a:pt x="67" y="82"/>
                  </a:lnTo>
                  <a:lnTo>
                    <a:pt x="7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8"/>
                  </a:lnTo>
                  <a:lnTo>
                    <a:pt x="4" y="4"/>
                  </a:lnTo>
                  <a:lnTo>
                    <a:pt x="7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122"/>
            <p:cNvSpPr>
              <a:spLocks/>
            </p:cNvSpPr>
            <p:nvPr/>
          </p:nvSpPr>
          <p:spPr bwMode="auto">
            <a:xfrm>
              <a:off x="11305" y="4118"/>
              <a:ext cx="326" cy="519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7" y="0"/>
                </a:cxn>
                <a:cxn ang="0">
                  <a:pos x="195" y="0"/>
                </a:cxn>
                <a:cxn ang="0">
                  <a:pos x="198" y="3"/>
                </a:cxn>
                <a:cxn ang="0">
                  <a:pos x="202" y="11"/>
                </a:cxn>
                <a:cxn ang="0">
                  <a:pos x="202" y="22"/>
                </a:cxn>
                <a:cxn ang="0">
                  <a:pos x="202" y="22"/>
                </a:cxn>
                <a:cxn ang="0">
                  <a:pos x="202" y="452"/>
                </a:cxn>
                <a:cxn ang="0">
                  <a:pos x="202" y="467"/>
                </a:cxn>
                <a:cxn ang="0">
                  <a:pos x="206" y="474"/>
                </a:cxn>
                <a:cxn ang="0">
                  <a:pos x="221" y="482"/>
                </a:cxn>
                <a:cxn ang="0">
                  <a:pos x="243" y="486"/>
                </a:cxn>
                <a:cxn ang="0">
                  <a:pos x="284" y="486"/>
                </a:cxn>
                <a:cxn ang="0">
                  <a:pos x="326" y="486"/>
                </a:cxn>
                <a:cxn ang="0">
                  <a:pos x="326" y="519"/>
                </a:cxn>
                <a:cxn ang="0">
                  <a:pos x="273" y="519"/>
                </a:cxn>
                <a:cxn ang="0">
                  <a:pos x="217" y="519"/>
                </a:cxn>
                <a:cxn ang="0">
                  <a:pos x="165" y="519"/>
                </a:cxn>
                <a:cxn ang="0">
                  <a:pos x="112" y="519"/>
                </a:cxn>
                <a:cxn ang="0">
                  <a:pos x="56" y="519"/>
                </a:cxn>
                <a:cxn ang="0">
                  <a:pos x="7" y="519"/>
                </a:cxn>
                <a:cxn ang="0">
                  <a:pos x="7" y="486"/>
                </a:cxn>
                <a:cxn ang="0">
                  <a:pos x="45" y="486"/>
                </a:cxn>
                <a:cxn ang="0">
                  <a:pos x="86" y="486"/>
                </a:cxn>
                <a:cxn ang="0">
                  <a:pos x="112" y="482"/>
                </a:cxn>
                <a:cxn ang="0">
                  <a:pos x="123" y="474"/>
                </a:cxn>
                <a:cxn ang="0">
                  <a:pos x="127" y="467"/>
                </a:cxn>
                <a:cxn ang="0">
                  <a:pos x="131" y="452"/>
                </a:cxn>
                <a:cxn ang="0">
                  <a:pos x="131" y="63"/>
                </a:cxn>
                <a:cxn ang="0">
                  <a:pos x="82" y="74"/>
                </a:cxn>
                <a:cxn ang="0">
                  <a:pos x="41" y="82"/>
                </a:cxn>
                <a:cxn ang="0">
                  <a:pos x="15" y="82"/>
                </a:cxn>
                <a:cxn ang="0">
                  <a:pos x="0" y="82"/>
                </a:cxn>
                <a:cxn ang="0">
                  <a:pos x="0" y="48"/>
                </a:cxn>
                <a:cxn ang="0">
                  <a:pos x="15" y="48"/>
                </a:cxn>
                <a:cxn ang="0">
                  <a:pos x="30" y="48"/>
                </a:cxn>
                <a:cxn ang="0">
                  <a:pos x="60" y="45"/>
                </a:cxn>
                <a:cxn ang="0">
                  <a:pos x="97" y="37"/>
                </a:cxn>
                <a:cxn ang="0">
                  <a:pos x="135" y="22"/>
                </a:cxn>
                <a:cxn ang="0">
                  <a:pos x="172" y="0"/>
                </a:cxn>
              </a:cxnLst>
              <a:rect l="0" t="0" r="r" b="b"/>
              <a:pathLst>
                <a:path w="326" h="519">
                  <a:moveTo>
                    <a:pt x="172" y="0"/>
                  </a:moveTo>
                  <a:lnTo>
                    <a:pt x="187" y="0"/>
                  </a:lnTo>
                  <a:lnTo>
                    <a:pt x="195" y="0"/>
                  </a:lnTo>
                  <a:lnTo>
                    <a:pt x="198" y="3"/>
                  </a:lnTo>
                  <a:lnTo>
                    <a:pt x="202" y="11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2" y="452"/>
                  </a:lnTo>
                  <a:lnTo>
                    <a:pt x="202" y="467"/>
                  </a:lnTo>
                  <a:lnTo>
                    <a:pt x="206" y="474"/>
                  </a:lnTo>
                  <a:lnTo>
                    <a:pt x="221" y="482"/>
                  </a:lnTo>
                  <a:lnTo>
                    <a:pt x="243" y="486"/>
                  </a:lnTo>
                  <a:lnTo>
                    <a:pt x="284" y="486"/>
                  </a:lnTo>
                  <a:lnTo>
                    <a:pt x="326" y="486"/>
                  </a:lnTo>
                  <a:lnTo>
                    <a:pt x="326" y="519"/>
                  </a:lnTo>
                  <a:lnTo>
                    <a:pt x="273" y="519"/>
                  </a:lnTo>
                  <a:lnTo>
                    <a:pt x="217" y="519"/>
                  </a:lnTo>
                  <a:lnTo>
                    <a:pt x="165" y="519"/>
                  </a:lnTo>
                  <a:lnTo>
                    <a:pt x="112" y="519"/>
                  </a:lnTo>
                  <a:lnTo>
                    <a:pt x="56" y="519"/>
                  </a:lnTo>
                  <a:lnTo>
                    <a:pt x="7" y="519"/>
                  </a:lnTo>
                  <a:lnTo>
                    <a:pt x="7" y="486"/>
                  </a:lnTo>
                  <a:lnTo>
                    <a:pt x="45" y="486"/>
                  </a:lnTo>
                  <a:lnTo>
                    <a:pt x="86" y="486"/>
                  </a:lnTo>
                  <a:lnTo>
                    <a:pt x="112" y="482"/>
                  </a:lnTo>
                  <a:lnTo>
                    <a:pt x="123" y="474"/>
                  </a:lnTo>
                  <a:lnTo>
                    <a:pt x="127" y="467"/>
                  </a:lnTo>
                  <a:lnTo>
                    <a:pt x="131" y="452"/>
                  </a:lnTo>
                  <a:lnTo>
                    <a:pt x="131" y="63"/>
                  </a:lnTo>
                  <a:lnTo>
                    <a:pt x="82" y="74"/>
                  </a:lnTo>
                  <a:lnTo>
                    <a:pt x="41" y="82"/>
                  </a:lnTo>
                  <a:lnTo>
                    <a:pt x="15" y="82"/>
                  </a:lnTo>
                  <a:lnTo>
                    <a:pt x="0" y="82"/>
                  </a:lnTo>
                  <a:lnTo>
                    <a:pt x="0" y="48"/>
                  </a:lnTo>
                  <a:lnTo>
                    <a:pt x="15" y="48"/>
                  </a:lnTo>
                  <a:lnTo>
                    <a:pt x="30" y="48"/>
                  </a:lnTo>
                  <a:lnTo>
                    <a:pt x="60" y="45"/>
                  </a:lnTo>
                  <a:lnTo>
                    <a:pt x="97" y="37"/>
                  </a:lnTo>
                  <a:lnTo>
                    <a:pt x="135" y="2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9" name="Group 12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962400" y="4191000"/>
            <a:ext cx="2387927" cy="647700"/>
            <a:chOff x="1831" y="1580"/>
            <a:chExt cx="7027" cy="1906"/>
          </a:xfrm>
        </p:grpSpPr>
        <p:sp>
          <p:nvSpPr>
            <p:cNvPr id="1151" name="Freeform 127"/>
            <p:cNvSpPr>
              <a:spLocks noEditPoints="1"/>
            </p:cNvSpPr>
            <p:nvPr/>
          </p:nvSpPr>
          <p:spPr bwMode="auto">
            <a:xfrm>
              <a:off x="1831" y="2212"/>
              <a:ext cx="612" cy="716"/>
            </a:xfrm>
            <a:custGeom>
              <a:avLst/>
              <a:gdLst/>
              <a:ahLst/>
              <a:cxnLst>
                <a:cxn ang="0">
                  <a:pos x="313" y="35"/>
                </a:cxn>
                <a:cxn ang="0">
                  <a:pos x="271" y="46"/>
                </a:cxn>
                <a:cxn ang="0">
                  <a:pos x="226" y="73"/>
                </a:cxn>
                <a:cxn ang="0">
                  <a:pos x="182" y="121"/>
                </a:cxn>
                <a:cxn ang="0">
                  <a:pos x="149" y="197"/>
                </a:cxn>
                <a:cxn ang="0">
                  <a:pos x="131" y="307"/>
                </a:cxn>
                <a:cxn ang="0">
                  <a:pos x="506" y="289"/>
                </a:cxn>
                <a:cxn ang="0">
                  <a:pos x="501" y="239"/>
                </a:cxn>
                <a:cxn ang="0">
                  <a:pos x="490" y="178"/>
                </a:cxn>
                <a:cxn ang="0">
                  <a:pos x="466" y="119"/>
                </a:cxn>
                <a:cxn ang="0">
                  <a:pos x="426" y="68"/>
                </a:cxn>
                <a:cxn ang="0">
                  <a:pos x="366" y="38"/>
                </a:cxn>
                <a:cxn ang="0">
                  <a:pos x="328" y="0"/>
                </a:cxn>
                <a:cxn ang="0">
                  <a:pos x="435" y="18"/>
                </a:cxn>
                <a:cxn ang="0">
                  <a:pos x="515" y="64"/>
                </a:cxn>
                <a:cxn ang="0">
                  <a:pos x="570" y="132"/>
                </a:cxn>
                <a:cxn ang="0">
                  <a:pos x="601" y="215"/>
                </a:cxn>
                <a:cxn ang="0">
                  <a:pos x="612" y="307"/>
                </a:cxn>
                <a:cxn ang="0">
                  <a:pos x="606" y="335"/>
                </a:cxn>
                <a:cxn ang="0">
                  <a:pos x="572" y="337"/>
                </a:cxn>
                <a:cxn ang="0">
                  <a:pos x="131" y="337"/>
                </a:cxn>
                <a:cxn ang="0">
                  <a:pos x="133" y="407"/>
                </a:cxn>
                <a:cxn ang="0">
                  <a:pos x="146" y="491"/>
                </a:cxn>
                <a:cxn ang="0">
                  <a:pos x="180" y="574"/>
                </a:cxn>
                <a:cxn ang="0">
                  <a:pos x="235" y="635"/>
                </a:cxn>
                <a:cxn ang="0">
                  <a:pos x="313" y="672"/>
                </a:cxn>
                <a:cxn ang="0">
                  <a:pos x="366" y="677"/>
                </a:cxn>
                <a:cxn ang="0">
                  <a:pos x="399" y="672"/>
                </a:cxn>
                <a:cxn ang="0">
                  <a:pos x="448" y="657"/>
                </a:cxn>
                <a:cxn ang="0">
                  <a:pos x="504" y="622"/>
                </a:cxn>
                <a:cxn ang="0">
                  <a:pos x="552" y="561"/>
                </a:cxn>
                <a:cxn ang="0">
                  <a:pos x="572" y="513"/>
                </a:cxn>
                <a:cxn ang="0">
                  <a:pos x="577" y="502"/>
                </a:cxn>
                <a:cxn ang="0">
                  <a:pos x="586" y="497"/>
                </a:cxn>
                <a:cxn ang="0">
                  <a:pos x="597" y="495"/>
                </a:cxn>
                <a:cxn ang="0">
                  <a:pos x="603" y="499"/>
                </a:cxn>
                <a:cxn ang="0">
                  <a:pos x="610" y="506"/>
                </a:cxn>
                <a:cxn ang="0">
                  <a:pos x="610" y="523"/>
                </a:cxn>
                <a:cxn ang="0">
                  <a:pos x="595" y="563"/>
                </a:cxn>
                <a:cxn ang="0">
                  <a:pos x="563" y="613"/>
                </a:cxn>
                <a:cxn ang="0">
                  <a:pos x="512" y="664"/>
                </a:cxn>
                <a:cxn ang="0">
                  <a:pos x="441" y="701"/>
                </a:cxn>
                <a:cxn ang="0">
                  <a:pos x="348" y="716"/>
                </a:cxn>
                <a:cxn ang="0">
                  <a:pos x="231" y="694"/>
                </a:cxn>
                <a:cxn ang="0">
                  <a:pos x="129" y="635"/>
                </a:cxn>
                <a:cxn ang="0">
                  <a:pos x="49" y="541"/>
                </a:cxn>
                <a:cxn ang="0">
                  <a:pos x="7" y="423"/>
                </a:cxn>
                <a:cxn ang="0">
                  <a:pos x="4" y="291"/>
                </a:cxn>
                <a:cxn ang="0">
                  <a:pos x="44" y="178"/>
                </a:cxn>
                <a:cxn ang="0">
                  <a:pos x="115" y="84"/>
                </a:cxn>
                <a:cxn ang="0">
                  <a:pos x="213" y="22"/>
                </a:cxn>
                <a:cxn ang="0">
                  <a:pos x="328" y="0"/>
                </a:cxn>
              </a:cxnLst>
              <a:rect l="0" t="0" r="r" b="b"/>
              <a:pathLst>
                <a:path w="612" h="716">
                  <a:moveTo>
                    <a:pt x="328" y="33"/>
                  </a:moveTo>
                  <a:lnTo>
                    <a:pt x="313" y="35"/>
                  </a:lnTo>
                  <a:lnTo>
                    <a:pt x="293" y="40"/>
                  </a:lnTo>
                  <a:lnTo>
                    <a:pt x="271" y="46"/>
                  </a:lnTo>
                  <a:lnTo>
                    <a:pt x="248" y="57"/>
                  </a:lnTo>
                  <a:lnTo>
                    <a:pt x="226" y="73"/>
                  </a:lnTo>
                  <a:lnTo>
                    <a:pt x="202" y="94"/>
                  </a:lnTo>
                  <a:lnTo>
                    <a:pt x="182" y="121"/>
                  </a:lnTo>
                  <a:lnTo>
                    <a:pt x="164" y="156"/>
                  </a:lnTo>
                  <a:lnTo>
                    <a:pt x="149" y="197"/>
                  </a:lnTo>
                  <a:lnTo>
                    <a:pt x="137" y="248"/>
                  </a:lnTo>
                  <a:lnTo>
                    <a:pt x="131" y="307"/>
                  </a:lnTo>
                  <a:lnTo>
                    <a:pt x="508" y="307"/>
                  </a:lnTo>
                  <a:lnTo>
                    <a:pt x="506" y="289"/>
                  </a:lnTo>
                  <a:lnTo>
                    <a:pt x="506" y="265"/>
                  </a:lnTo>
                  <a:lnTo>
                    <a:pt x="501" y="239"/>
                  </a:lnTo>
                  <a:lnTo>
                    <a:pt x="497" y="208"/>
                  </a:lnTo>
                  <a:lnTo>
                    <a:pt x="490" y="178"/>
                  </a:lnTo>
                  <a:lnTo>
                    <a:pt x="479" y="147"/>
                  </a:lnTo>
                  <a:lnTo>
                    <a:pt x="466" y="119"/>
                  </a:lnTo>
                  <a:lnTo>
                    <a:pt x="448" y="90"/>
                  </a:lnTo>
                  <a:lnTo>
                    <a:pt x="426" y="68"/>
                  </a:lnTo>
                  <a:lnTo>
                    <a:pt x="399" y="51"/>
                  </a:lnTo>
                  <a:lnTo>
                    <a:pt x="366" y="38"/>
                  </a:lnTo>
                  <a:lnTo>
                    <a:pt x="328" y="33"/>
                  </a:lnTo>
                  <a:close/>
                  <a:moveTo>
                    <a:pt x="328" y="0"/>
                  </a:moveTo>
                  <a:lnTo>
                    <a:pt x="384" y="5"/>
                  </a:lnTo>
                  <a:lnTo>
                    <a:pt x="435" y="18"/>
                  </a:lnTo>
                  <a:lnTo>
                    <a:pt x="477" y="38"/>
                  </a:lnTo>
                  <a:lnTo>
                    <a:pt x="515" y="64"/>
                  </a:lnTo>
                  <a:lnTo>
                    <a:pt x="544" y="94"/>
                  </a:lnTo>
                  <a:lnTo>
                    <a:pt x="570" y="132"/>
                  </a:lnTo>
                  <a:lnTo>
                    <a:pt x="588" y="171"/>
                  </a:lnTo>
                  <a:lnTo>
                    <a:pt x="601" y="215"/>
                  </a:lnTo>
                  <a:lnTo>
                    <a:pt x="610" y="261"/>
                  </a:lnTo>
                  <a:lnTo>
                    <a:pt x="612" y="307"/>
                  </a:lnTo>
                  <a:lnTo>
                    <a:pt x="610" y="324"/>
                  </a:lnTo>
                  <a:lnTo>
                    <a:pt x="606" y="335"/>
                  </a:lnTo>
                  <a:lnTo>
                    <a:pt x="592" y="337"/>
                  </a:lnTo>
                  <a:lnTo>
                    <a:pt x="572" y="337"/>
                  </a:lnTo>
                  <a:lnTo>
                    <a:pt x="131" y="337"/>
                  </a:lnTo>
                  <a:lnTo>
                    <a:pt x="131" y="337"/>
                  </a:lnTo>
                  <a:lnTo>
                    <a:pt x="131" y="370"/>
                  </a:lnTo>
                  <a:lnTo>
                    <a:pt x="133" y="407"/>
                  </a:lnTo>
                  <a:lnTo>
                    <a:pt x="137" y="449"/>
                  </a:lnTo>
                  <a:lnTo>
                    <a:pt x="146" y="491"/>
                  </a:lnTo>
                  <a:lnTo>
                    <a:pt x="160" y="534"/>
                  </a:lnTo>
                  <a:lnTo>
                    <a:pt x="180" y="574"/>
                  </a:lnTo>
                  <a:lnTo>
                    <a:pt x="204" y="607"/>
                  </a:lnTo>
                  <a:lnTo>
                    <a:pt x="235" y="635"/>
                  </a:lnTo>
                  <a:lnTo>
                    <a:pt x="271" y="657"/>
                  </a:lnTo>
                  <a:lnTo>
                    <a:pt x="313" y="672"/>
                  </a:lnTo>
                  <a:lnTo>
                    <a:pt x="357" y="677"/>
                  </a:lnTo>
                  <a:lnTo>
                    <a:pt x="366" y="677"/>
                  </a:lnTo>
                  <a:lnTo>
                    <a:pt x="379" y="677"/>
                  </a:lnTo>
                  <a:lnTo>
                    <a:pt x="399" y="672"/>
                  </a:lnTo>
                  <a:lnTo>
                    <a:pt x="424" y="666"/>
                  </a:lnTo>
                  <a:lnTo>
                    <a:pt x="448" y="657"/>
                  </a:lnTo>
                  <a:lnTo>
                    <a:pt x="477" y="642"/>
                  </a:lnTo>
                  <a:lnTo>
                    <a:pt x="504" y="622"/>
                  </a:lnTo>
                  <a:lnTo>
                    <a:pt x="528" y="596"/>
                  </a:lnTo>
                  <a:lnTo>
                    <a:pt x="552" y="561"/>
                  </a:lnTo>
                  <a:lnTo>
                    <a:pt x="572" y="517"/>
                  </a:lnTo>
                  <a:lnTo>
                    <a:pt x="572" y="513"/>
                  </a:lnTo>
                  <a:lnTo>
                    <a:pt x="575" y="506"/>
                  </a:lnTo>
                  <a:lnTo>
                    <a:pt x="577" y="502"/>
                  </a:lnTo>
                  <a:lnTo>
                    <a:pt x="581" y="499"/>
                  </a:lnTo>
                  <a:lnTo>
                    <a:pt x="586" y="497"/>
                  </a:lnTo>
                  <a:lnTo>
                    <a:pt x="592" y="495"/>
                  </a:lnTo>
                  <a:lnTo>
                    <a:pt x="597" y="495"/>
                  </a:lnTo>
                  <a:lnTo>
                    <a:pt x="601" y="497"/>
                  </a:lnTo>
                  <a:lnTo>
                    <a:pt x="603" y="499"/>
                  </a:lnTo>
                  <a:lnTo>
                    <a:pt x="608" y="502"/>
                  </a:lnTo>
                  <a:lnTo>
                    <a:pt x="610" y="506"/>
                  </a:lnTo>
                  <a:lnTo>
                    <a:pt x="612" y="513"/>
                  </a:lnTo>
                  <a:lnTo>
                    <a:pt x="610" y="523"/>
                  </a:lnTo>
                  <a:lnTo>
                    <a:pt x="603" y="541"/>
                  </a:lnTo>
                  <a:lnTo>
                    <a:pt x="595" y="563"/>
                  </a:lnTo>
                  <a:lnTo>
                    <a:pt x="581" y="587"/>
                  </a:lnTo>
                  <a:lnTo>
                    <a:pt x="563" y="613"/>
                  </a:lnTo>
                  <a:lnTo>
                    <a:pt x="541" y="637"/>
                  </a:lnTo>
                  <a:lnTo>
                    <a:pt x="512" y="664"/>
                  </a:lnTo>
                  <a:lnTo>
                    <a:pt x="479" y="683"/>
                  </a:lnTo>
                  <a:lnTo>
                    <a:pt x="441" y="701"/>
                  </a:lnTo>
                  <a:lnTo>
                    <a:pt x="397" y="712"/>
                  </a:lnTo>
                  <a:lnTo>
                    <a:pt x="348" y="716"/>
                  </a:lnTo>
                  <a:lnTo>
                    <a:pt x="288" y="712"/>
                  </a:lnTo>
                  <a:lnTo>
                    <a:pt x="231" y="694"/>
                  </a:lnTo>
                  <a:lnTo>
                    <a:pt x="177" y="670"/>
                  </a:lnTo>
                  <a:lnTo>
                    <a:pt x="129" y="635"/>
                  </a:lnTo>
                  <a:lnTo>
                    <a:pt x="84" y="591"/>
                  </a:lnTo>
                  <a:lnTo>
                    <a:pt x="49" y="541"/>
                  </a:lnTo>
                  <a:lnTo>
                    <a:pt x="22" y="486"/>
                  </a:lnTo>
                  <a:lnTo>
                    <a:pt x="7" y="423"/>
                  </a:lnTo>
                  <a:lnTo>
                    <a:pt x="0" y="355"/>
                  </a:lnTo>
                  <a:lnTo>
                    <a:pt x="4" y="291"/>
                  </a:lnTo>
                  <a:lnTo>
                    <a:pt x="20" y="232"/>
                  </a:lnTo>
                  <a:lnTo>
                    <a:pt x="44" y="178"/>
                  </a:lnTo>
                  <a:lnTo>
                    <a:pt x="75" y="127"/>
                  </a:lnTo>
                  <a:lnTo>
                    <a:pt x="115" y="84"/>
                  </a:lnTo>
                  <a:lnTo>
                    <a:pt x="162" y="49"/>
                  </a:lnTo>
                  <a:lnTo>
                    <a:pt x="213" y="22"/>
                  </a:lnTo>
                  <a:lnTo>
                    <a:pt x="268" y="5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Freeform 128"/>
            <p:cNvSpPr>
              <a:spLocks/>
            </p:cNvSpPr>
            <p:nvPr/>
          </p:nvSpPr>
          <p:spPr bwMode="auto">
            <a:xfrm>
              <a:off x="2512" y="2239"/>
              <a:ext cx="799" cy="672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127" y="4"/>
                </a:cxn>
                <a:cxn ang="0">
                  <a:pos x="175" y="4"/>
                </a:cxn>
                <a:cxn ang="0">
                  <a:pos x="237" y="4"/>
                </a:cxn>
                <a:cxn ang="0">
                  <a:pos x="304" y="2"/>
                </a:cxn>
                <a:cxn ang="0">
                  <a:pos x="328" y="50"/>
                </a:cxn>
                <a:cxn ang="0">
                  <a:pos x="289" y="59"/>
                </a:cxn>
                <a:cxn ang="0">
                  <a:pos x="273" y="87"/>
                </a:cxn>
                <a:cxn ang="0">
                  <a:pos x="275" y="96"/>
                </a:cxn>
                <a:cxn ang="0">
                  <a:pos x="277" y="102"/>
                </a:cxn>
                <a:cxn ang="0">
                  <a:pos x="289" y="116"/>
                </a:cxn>
                <a:cxn ang="0">
                  <a:pos x="510" y="153"/>
                </a:cxn>
                <a:cxn ang="0">
                  <a:pos x="528" y="120"/>
                </a:cxn>
                <a:cxn ang="0">
                  <a:pos x="530" y="78"/>
                </a:cxn>
                <a:cxn ang="0">
                  <a:pos x="508" y="54"/>
                </a:cxn>
                <a:cxn ang="0">
                  <a:pos x="488" y="0"/>
                </a:cxn>
                <a:cxn ang="0">
                  <a:pos x="537" y="2"/>
                </a:cxn>
                <a:cxn ang="0">
                  <a:pos x="608" y="4"/>
                </a:cxn>
                <a:cxn ang="0">
                  <a:pos x="681" y="4"/>
                </a:cxn>
                <a:cxn ang="0">
                  <a:pos x="768" y="0"/>
                </a:cxn>
                <a:cxn ang="0">
                  <a:pos x="726" y="52"/>
                </a:cxn>
                <a:cxn ang="0">
                  <a:pos x="646" y="76"/>
                </a:cxn>
                <a:cxn ang="0">
                  <a:pos x="579" y="131"/>
                </a:cxn>
                <a:cxn ang="0">
                  <a:pos x="526" y="192"/>
                </a:cxn>
                <a:cxn ang="0">
                  <a:pos x="466" y="269"/>
                </a:cxn>
                <a:cxn ang="0">
                  <a:pos x="435" y="306"/>
                </a:cxn>
                <a:cxn ang="0">
                  <a:pos x="435" y="306"/>
                </a:cxn>
                <a:cxn ang="0">
                  <a:pos x="668" y="597"/>
                </a:cxn>
                <a:cxn ang="0">
                  <a:pos x="719" y="619"/>
                </a:cxn>
                <a:cxn ang="0">
                  <a:pos x="799" y="623"/>
                </a:cxn>
                <a:cxn ang="0">
                  <a:pos x="746" y="669"/>
                </a:cxn>
                <a:cxn ang="0">
                  <a:pos x="644" y="667"/>
                </a:cxn>
                <a:cxn ang="0">
                  <a:pos x="584" y="667"/>
                </a:cxn>
                <a:cxn ang="0">
                  <a:pos x="508" y="672"/>
                </a:cxn>
                <a:cxn ang="0">
                  <a:pos x="475" y="623"/>
                </a:cxn>
                <a:cxn ang="0">
                  <a:pos x="513" y="612"/>
                </a:cxn>
                <a:cxn ang="0">
                  <a:pos x="530" y="593"/>
                </a:cxn>
                <a:cxn ang="0">
                  <a:pos x="528" y="575"/>
                </a:cxn>
                <a:cxn ang="0">
                  <a:pos x="508" y="547"/>
                </a:cxn>
                <a:cxn ang="0">
                  <a:pos x="377" y="378"/>
                </a:cxn>
                <a:cxn ang="0">
                  <a:pos x="308" y="461"/>
                </a:cxn>
                <a:cxn ang="0">
                  <a:pos x="262" y="518"/>
                </a:cxn>
                <a:cxn ang="0">
                  <a:pos x="240" y="560"/>
                </a:cxn>
                <a:cxn ang="0">
                  <a:pos x="240" y="593"/>
                </a:cxn>
                <a:cxn ang="0">
                  <a:pos x="260" y="617"/>
                </a:cxn>
                <a:cxn ang="0">
                  <a:pos x="282" y="672"/>
                </a:cxn>
                <a:cxn ang="0">
                  <a:pos x="209" y="669"/>
                </a:cxn>
                <a:cxn ang="0">
                  <a:pos x="129" y="667"/>
                </a:cxn>
                <a:cxn ang="0">
                  <a:pos x="42" y="669"/>
                </a:cxn>
                <a:cxn ang="0">
                  <a:pos x="0" y="623"/>
                </a:cxn>
                <a:cxn ang="0">
                  <a:pos x="42" y="621"/>
                </a:cxn>
                <a:cxn ang="0">
                  <a:pos x="102" y="604"/>
                </a:cxn>
                <a:cxn ang="0">
                  <a:pos x="169" y="564"/>
                </a:cxn>
                <a:cxn ang="0">
                  <a:pos x="351" y="343"/>
                </a:cxn>
                <a:cxn ang="0">
                  <a:pos x="169" y="111"/>
                </a:cxn>
                <a:cxn ang="0">
                  <a:pos x="131" y="72"/>
                </a:cxn>
                <a:cxn ang="0">
                  <a:pos x="95" y="54"/>
                </a:cxn>
                <a:cxn ang="0">
                  <a:pos x="44" y="50"/>
                </a:cxn>
                <a:cxn ang="0">
                  <a:pos x="7" y="0"/>
                </a:cxn>
              </a:cxnLst>
              <a:rect l="0" t="0" r="r" b="b"/>
              <a:pathLst>
                <a:path w="799" h="672">
                  <a:moveTo>
                    <a:pt x="7" y="0"/>
                  </a:moveTo>
                  <a:lnTo>
                    <a:pt x="44" y="2"/>
                  </a:lnTo>
                  <a:lnTo>
                    <a:pt x="87" y="4"/>
                  </a:lnTo>
                  <a:lnTo>
                    <a:pt x="127" y="4"/>
                  </a:lnTo>
                  <a:lnTo>
                    <a:pt x="158" y="4"/>
                  </a:lnTo>
                  <a:lnTo>
                    <a:pt x="175" y="4"/>
                  </a:lnTo>
                  <a:lnTo>
                    <a:pt x="204" y="4"/>
                  </a:lnTo>
                  <a:lnTo>
                    <a:pt x="237" y="4"/>
                  </a:lnTo>
                  <a:lnTo>
                    <a:pt x="273" y="2"/>
                  </a:lnTo>
                  <a:lnTo>
                    <a:pt x="304" y="2"/>
                  </a:lnTo>
                  <a:lnTo>
                    <a:pt x="328" y="0"/>
                  </a:lnTo>
                  <a:lnTo>
                    <a:pt x="328" y="50"/>
                  </a:lnTo>
                  <a:lnTo>
                    <a:pt x="306" y="52"/>
                  </a:lnTo>
                  <a:lnTo>
                    <a:pt x="289" y="59"/>
                  </a:lnTo>
                  <a:lnTo>
                    <a:pt x="277" y="72"/>
                  </a:lnTo>
                  <a:lnTo>
                    <a:pt x="273" y="87"/>
                  </a:lnTo>
                  <a:lnTo>
                    <a:pt x="273" y="92"/>
                  </a:lnTo>
                  <a:lnTo>
                    <a:pt x="275" y="96"/>
                  </a:lnTo>
                  <a:lnTo>
                    <a:pt x="275" y="98"/>
                  </a:lnTo>
                  <a:lnTo>
                    <a:pt x="277" y="102"/>
                  </a:lnTo>
                  <a:lnTo>
                    <a:pt x="282" y="109"/>
                  </a:lnTo>
                  <a:lnTo>
                    <a:pt x="289" y="116"/>
                  </a:lnTo>
                  <a:lnTo>
                    <a:pt x="411" y="273"/>
                  </a:lnTo>
                  <a:lnTo>
                    <a:pt x="510" y="153"/>
                  </a:lnTo>
                  <a:lnTo>
                    <a:pt x="519" y="140"/>
                  </a:lnTo>
                  <a:lnTo>
                    <a:pt x="528" y="120"/>
                  </a:lnTo>
                  <a:lnTo>
                    <a:pt x="533" y="96"/>
                  </a:lnTo>
                  <a:lnTo>
                    <a:pt x="530" y="78"/>
                  </a:lnTo>
                  <a:lnTo>
                    <a:pt x="522" y="63"/>
                  </a:lnTo>
                  <a:lnTo>
                    <a:pt x="508" y="54"/>
                  </a:lnTo>
                  <a:lnTo>
                    <a:pt x="488" y="50"/>
                  </a:lnTo>
                  <a:lnTo>
                    <a:pt x="488" y="0"/>
                  </a:lnTo>
                  <a:lnTo>
                    <a:pt x="506" y="2"/>
                  </a:lnTo>
                  <a:lnTo>
                    <a:pt x="537" y="2"/>
                  </a:lnTo>
                  <a:lnTo>
                    <a:pt x="570" y="4"/>
                  </a:lnTo>
                  <a:lnTo>
                    <a:pt x="608" y="4"/>
                  </a:lnTo>
                  <a:lnTo>
                    <a:pt x="639" y="4"/>
                  </a:lnTo>
                  <a:lnTo>
                    <a:pt x="681" y="4"/>
                  </a:lnTo>
                  <a:lnTo>
                    <a:pt x="726" y="2"/>
                  </a:lnTo>
                  <a:lnTo>
                    <a:pt x="768" y="0"/>
                  </a:lnTo>
                  <a:lnTo>
                    <a:pt x="768" y="50"/>
                  </a:lnTo>
                  <a:lnTo>
                    <a:pt x="726" y="52"/>
                  </a:lnTo>
                  <a:lnTo>
                    <a:pt x="683" y="61"/>
                  </a:lnTo>
                  <a:lnTo>
                    <a:pt x="646" y="76"/>
                  </a:lnTo>
                  <a:lnTo>
                    <a:pt x="610" y="100"/>
                  </a:lnTo>
                  <a:lnTo>
                    <a:pt x="579" y="131"/>
                  </a:lnTo>
                  <a:lnTo>
                    <a:pt x="555" y="157"/>
                  </a:lnTo>
                  <a:lnTo>
                    <a:pt x="526" y="192"/>
                  </a:lnTo>
                  <a:lnTo>
                    <a:pt x="495" y="229"/>
                  </a:lnTo>
                  <a:lnTo>
                    <a:pt x="466" y="269"/>
                  </a:lnTo>
                  <a:lnTo>
                    <a:pt x="435" y="306"/>
                  </a:lnTo>
                  <a:lnTo>
                    <a:pt x="435" y="306"/>
                  </a:lnTo>
                  <a:lnTo>
                    <a:pt x="435" y="306"/>
                  </a:lnTo>
                  <a:lnTo>
                    <a:pt x="435" y="306"/>
                  </a:lnTo>
                  <a:lnTo>
                    <a:pt x="648" y="577"/>
                  </a:lnTo>
                  <a:lnTo>
                    <a:pt x="668" y="597"/>
                  </a:lnTo>
                  <a:lnTo>
                    <a:pt x="692" y="612"/>
                  </a:lnTo>
                  <a:lnTo>
                    <a:pt x="719" y="619"/>
                  </a:lnTo>
                  <a:lnTo>
                    <a:pt x="752" y="623"/>
                  </a:lnTo>
                  <a:lnTo>
                    <a:pt x="799" y="623"/>
                  </a:lnTo>
                  <a:lnTo>
                    <a:pt x="799" y="672"/>
                  </a:lnTo>
                  <a:lnTo>
                    <a:pt x="746" y="669"/>
                  </a:lnTo>
                  <a:lnTo>
                    <a:pt x="692" y="667"/>
                  </a:lnTo>
                  <a:lnTo>
                    <a:pt x="644" y="667"/>
                  </a:lnTo>
                  <a:lnTo>
                    <a:pt x="617" y="667"/>
                  </a:lnTo>
                  <a:lnTo>
                    <a:pt x="584" y="667"/>
                  </a:lnTo>
                  <a:lnTo>
                    <a:pt x="546" y="669"/>
                  </a:lnTo>
                  <a:lnTo>
                    <a:pt x="508" y="672"/>
                  </a:lnTo>
                  <a:lnTo>
                    <a:pt x="475" y="672"/>
                  </a:lnTo>
                  <a:lnTo>
                    <a:pt x="475" y="623"/>
                  </a:lnTo>
                  <a:lnTo>
                    <a:pt x="497" y="621"/>
                  </a:lnTo>
                  <a:lnTo>
                    <a:pt x="513" y="612"/>
                  </a:lnTo>
                  <a:lnTo>
                    <a:pt x="524" y="604"/>
                  </a:lnTo>
                  <a:lnTo>
                    <a:pt x="530" y="593"/>
                  </a:lnTo>
                  <a:lnTo>
                    <a:pt x="533" y="584"/>
                  </a:lnTo>
                  <a:lnTo>
                    <a:pt x="528" y="575"/>
                  </a:lnTo>
                  <a:lnTo>
                    <a:pt x="519" y="562"/>
                  </a:lnTo>
                  <a:lnTo>
                    <a:pt x="508" y="547"/>
                  </a:lnTo>
                  <a:lnTo>
                    <a:pt x="497" y="532"/>
                  </a:lnTo>
                  <a:lnTo>
                    <a:pt x="377" y="378"/>
                  </a:lnTo>
                  <a:lnTo>
                    <a:pt x="340" y="422"/>
                  </a:lnTo>
                  <a:lnTo>
                    <a:pt x="308" y="461"/>
                  </a:lnTo>
                  <a:lnTo>
                    <a:pt x="282" y="492"/>
                  </a:lnTo>
                  <a:lnTo>
                    <a:pt x="262" y="518"/>
                  </a:lnTo>
                  <a:lnTo>
                    <a:pt x="249" y="542"/>
                  </a:lnTo>
                  <a:lnTo>
                    <a:pt x="240" y="560"/>
                  </a:lnTo>
                  <a:lnTo>
                    <a:pt x="237" y="577"/>
                  </a:lnTo>
                  <a:lnTo>
                    <a:pt x="240" y="593"/>
                  </a:lnTo>
                  <a:lnTo>
                    <a:pt x="246" y="606"/>
                  </a:lnTo>
                  <a:lnTo>
                    <a:pt x="260" y="617"/>
                  </a:lnTo>
                  <a:lnTo>
                    <a:pt x="282" y="623"/>
                  </a:lnTo>
                  <a:lnTo>
                    <a:pt x="282" y="672"/>
                  </a:lnTo>
                  <a:lnTo>
                    <a:pt x="249" y="669"/>
                  </a:lnTo>
                  <a:lnTo>
                    <a:pt x="209" y="669"/>
                  </a:lnTo>
                  <a:lnTo>
                    <a:pt x="169" y="667"/>
                  </a:lnTo>
                  <a:lnTo>
                    <a:pt x="129" y="667"/>
                  </a:lnTo>
                  <a:lnTo>
                    <a:pt x="87" y="667"/>
                  </a:lnTo>
                  <a:lnTo>
                    <a:pt x="42" y="669"/>
                  </a:lnTo>
                  <a:lnTo>
                    <a:pt x="0" y="672"/>
                  </a:lnTo>
                  <a:lnTo>
                    <a:pt x="0" y="623"/>
                  </a:lnTo>
                  <a:lnTo>
                    <a:pt x="18" y="623"/>
                  </a:lnTo>
                  <a:lnTo>
                    <a:pt x="42" y="621"/>
                  </a:lnTo>
                  <a:lnTo>
                    <a:pt x="69" y="615"/>
                  </a:lnTo>
                  <a:lnTo>
                    <a:pt x="102" y="604"/>
                  </a:lnTo>
                  <a:lnTo>
                    <a:pt x="135" y="588"/>
                  </a:lnTo>
                  <a:lnTo>
                    <a:pt x="169" y="564"/>
                  </a:lnTo>
                  <a:lnTo>
                    <a:pt x="202" y="529"/>
                  </a:lnTo>
                  <a:lnTo>
                    <a:pt x="351" y="343"/>
                  </a:lnTo>
                  <a:lnTo>
                    <a:pt x="195" y="142"/>
                  </a:lnTo>
                  <a:lnTo>
                    <a:pt x="169" y="111"/>
                  </a:lnTo>
                  <a:lnTo>
                    <a:pt x="149" y="89"/>
                  </a:lnTo>
                  <a:lnTo>
                    <a:pt x="131" y="72"/>
                  </a:lnTo>
                  <a:lnTo>
                    <a:pt x="113" y="61"/>
                  </a:lnTo>
                  <a:lnTo>
                    <a:pt x="95" y="54"/>
                  </a:lnTo>
                  <a:lnTo>
                    <a:pt x="73" y="50"/>
                  </a:lnTo>
                  <a:lnTo>
                    <a:pt x="44" y="50"/>
                  </a:lnTo>
                  <a:lnTo>
                    <a:pt x="7" y="5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Freeform 129"/>
            <p:cNvSpPr>
              <a:spLocks noEditPoints="1"/>
            </p:cNvSpPr>
            <p:nvPr/>
          </p:nvSpPr>
          <p:spPr bwMode="auto">
            <a:xfrm>
              <a:off x="3377" y="2221"/>
              <a:ext cx="781" cy="992"/>
            </a:xfrm>
            <a:custGeom>
              <a:avLst/>
              <a:gdLst/>
              <a:ahLst/>
              <a:cxnLst>
                <a:cxn ang="0">
                  <a:pos x="389" y="46"/>
                </a:cxn>
                <a:cxn ang="0">
                  <a:pos x="300" y="85"/>
                </a:cxn>
                <a:cxn ang="0">
                  <a:pos x="231" y="164"/>
                </a:cxn>
                <a:cxn ang="0">
                  <a:pos x="231" y="528"/>
                </a:cxn>
                <a:cxn ang="0">
                  <a:pos x="236" y="550"/>
                </a:cxn>
                <a:cxn ang="0">
                  <a:pos x="253" y="578"/>
                </a:cxn>
                <a:cxn ang="0">
                  <a:pos x="331" y="648"/>
                </a:cxn>
                <a:cxn ang="0">
                  <a:pos x="420" y="672"/>
                </a:cxn>
                <a:cxn ang="0">
                  <a:pos x="506" y="650"/>
                </a:cxn>
                <a:cxn ang="0">
                  <a:pos x="580" y="585"/>
                </a:cxn>
                <a:cxn ang="0">
                  <a:pos x="631" y="484"/>
                </a:cxn>
                <a:cxn ang="0">
                  <a:pos x="648" y="355"/>
                </a:cxn>
                <a:cxn ang="0">
                  <a:pos x="633" y="230"/>
                </a:cxn>
                <a:cxn ang="0">
                  <a:pos x="586" y="131"/>
                </a:cxn>
                <a:cxn ang="0">
                  <a:pos x="520" y="64"/>
                </a:cxn>
                <a:cxn ang="0">
                  <a:pos x="438" y="40"/>
                </a:cxn>
                <a:cxn ang="0">
                  <a:pos x="509" y="7"/>
                </a:cxn>
                <a:cxn ang="0">
                  <a:pos x="615" y="48"/>
                </a:cxn>
                <a:cxn ang="0">
                  <a:pos x="702" y="125"/>
                </a:cxn>
                <a:cxn ang="0">
                  <a:pos x="759" y="230"/>
                </a:cxn>
                <a:cxn ang="0">
                  <a:pos x="781" y="355"/>
                </a:cxn>
                <a:cxn ang="0">
                  <a:pos x="759" y="479"/>
                </a:cxn>
                <a:cxn ang="0">
                  <a:pos x="697" y="585"/>
                </a:cxn>
                <a:cxn ang="0">
                  <a:pos x="604" y="661"/>
                </a:cxn>
                <a:cxn ang="0">
                  <a:pos x="491" y="703"/>
                </a:cxn>
                <a:cxn ang="0">
                  <a:pos x="380" y="703"/>
                </a:cxn>
                <a:cxn ang="0">
                  <a:pos x="302" y="672"/>
                </a:cxn>
                <a:cxn ang="0">
                  <a:pos x="253" y="630"/>
                </a:cxn>
                <a:cxn ang="0">
                  <a:pos x="231" y="598"/>
                </a:cxn>
                <a:cxn ang="0">
                  <a:pos x="233" y="904"/>
                </a:cxn>
                <a:cxn ang="0">
                  <a:pos x="253" y="937"/>
                </a:cxn>
                <a:cxn ang="0">
                  <a:pos x="309" y="946"/>
                </a:cxn>
                <a:cxn ang="0">
                  <a:pos x="355" y="992"/>
                </a:cxn>
                <a:cxn ang="0">
                  <a:pos x="262" y="989"/>
                </a:cxn>
                <a:cxn ang="0">
                  <a:pos x="176" y="987"/>
                </a:cxn>
                <a:cxn ang="0">
                  <a:pos x="111" y="989"/>
                </a:cxn>
                <a:cxn ang="0">
                  <a:pos x="34" y="992"/>
                </a:cxn>
                <a:cxn ang="0">
                  <a:pos x="0" y="946"/>
                </a:cxn>
                <a:cxn ang="0">
                  <a:pos x="78" y="943"/>
                </a:cxn>
                <a:cxn ang="0">
                  <a:pos x="114" y="924"/>
                </a:cxn>
                <a:cxn ang="0">
                  <a:pos x="122" y="873"/>
                </a:cxn>
                <a:cxn ang="0">
                  <a:pos x="120" y="118"/>
                </a:cxn>
                <a:cxn ang="0">
                  <a:pos x="109" y="85"/>
                </a:cxn>
                <a:cxn ang="0">
                  <a:pos x="74" y="70"/>
                </a:cxn>
                <a:cxn ang="0">
                  <a:pos x="0" y="68"/>
                </a:cxn>
                <a:cxn ang="0">
                  <a:pos x="229" y="0"/>
                </a:cxn>
                <a:cxn ang="0">
                  <a:pos x="229" y="103"/>
                </a:cxn>
                <a:cxn ang="0">
                  <a:pos x="229" y="103"/>
                </a:cxn>
                <a:cxn ang="0">
                  <a:pos x="264" y="68"/>
                </a:cxn>
                <a:cxn ang="0">
                  <a:pos x="320" y="31"/>
                </a:cxn>
                <a:cxn ang="0">
                  <a:pos x="400" y="4"/>
                </a:cxn>
              </a:cxnLst>
              <a:rect l="0" t="0" r="r" b="b"/>
              <a:pathLst>
                <a:path w="781" h="992">
                  <a:moveTo>
                    <a:pt x="438" y="40"/>
                  </a:moveTo>
                  <a:lnTo>
                    <a:pt x="389" y="46"/>
                  </a:lnTo>
                  <a:lnTo>
                    <a:pt x="344" y="61"/>
                  </a:lnTo>
                  <a:lnTo>
                    <a:pt x="300" y="85"/>
                  </a:lnTo>
                  <a:lnTo>
                    <a:pt x="262" y="120"/>
                  </a:lnTo>
                  <a:lnTo>
                    <a:pt x="231" y="164"/>
                  </a:lnTo>
                  <a:lnTo>
                    <a:pt x="231" y="514"/>
                  </a:lnTo>
                  <a:lnTo>
                    <a:pt x="231" y="528"/>
                  </a:lnTo>
                  <a:lnTo>
                    <a:pt x="233" y="539"/>
                  </a:lnTo>
                  <a:lnTo>
                    <a:pt x="236" y="550"/>
                  </a:lnTo>
                  <a:lnTo>
                    <a:pt x="242" y="560"/>
                  </a:lnTo>
                  <a:lnTo>
                    <a:pt x="253" y="578"/>
                  </a:lnTo>
                  <a:lnTo>
                    <a:pt x="291" y="620"/>
                  </a:lnTo>
                  <a:lnTo>
                    <a:pt x="331" y="648"/>
                  </a:lnTo>
                  <a:lnTo>
                    <a:pt x="375" y="668"/>
                  </a:lnTo>
                  <a:lnTo>
                    <a:pt x="420" y="672"/>
                  </a:lnTo>
                  <a:lnTo>
                    <a:pt x="464" y="668"/>
                  </a:lnTo>
                  <a:lnTo>
                    <a:pt x="506" y="650"/>
                  </a:lnTo>
                  <a:lnTo>
                    <a:pt x="544" y="622"/>
                  </a:lnTo>
                  <a:lnTo>
                    <a:pt x="580" y="585"/>
                  </a:lnTo>
                  <a:lnTo>
                    <a:pt x="608" y="539"/>
                  </a:lnTo>
                  <a:lnTo>
                    <a:pt x="631" y="484"/>
                  </a:lnTo>
                  <a:lnTo>
                    <a:pt x="644" y="423"/>
                  </a:lnTo>
                  <a:lnTo>
                    <a:pt x="648" y="355"/>
                  </a:lnTo>
                  <a:lnTo>
                    <a:pt x="644" y="289"/>
                  </a:lnTo>
                  <a:lnTo>
                    <a:pt x="633" y="230"/>
                  </a:lnTo>
                  <a:lnTo>
                    <a:pt x="613" y="177"/>
                  </a:lnTo>
                  <a:lnTo>
                    <a:pt x="586" y="131"/>
                  </a:lnTo>
                  <a:lnTo>
                    <a:pt x="555" y="92"/>
                  </a:lnTo>
                  <a:lnTo>
                    <a:pt x="520" y="64"/>
                  </a:lnTo>
                  <a:lnTo>
                    <a:pt x="480" y="46"/>
                  </a:lnTo>
                  <a:lnTo>
                    <a:pt x="438" y="40"/>
                  </a:lnTo>
                  <a:close/>
                  <a:moveTo>
                    <a:pt x="451" y="0"/>
                  </a:moveTo>
                  <a:lnTo>
                    <a:pt x="509" y="7"/>
                  </a:lnTo>
                  <a:lnTo>
                    <a:pt x="564" y="22"/>
                  </a:lnTo>
                  <a:lnTo>
                    <a:pt x="615" y="48"/>
                  </a:lnTo>
                  <a:lnTo>
                    <a:pt x="662" y="83"/>
                  </a:lnTo>
                  <a:lnTo>
                    <a:pt x="702" y="125"/>
                  </a:lnTo>
                  <a:lnTo>
                    <a:pt x="735" y="173"/>
                  </a:lnTo>
                  <a:lnTo>
                    <a:pt x="759" y="230"/>
                  </a:lnTo>
                  <a:lnTo>
                    <a:pt x="775" y="289"/>
                  </a:lnTo>
                  <a:lnTo>
                    <a:pt x="781" y="355"/>
                  </a:lnTo>
                  <a:lnTo>
                    <a:pt x="775" y="418"/>
                  </a:lnTo>
                  <a:lnTo>
                    <a:pt x="759" y="479"/>
                  </a:lnTo>
                  <a:lnTo>
                    <a:pt x="733" y="534"/>
                  </a:lnTo>
                  <a:lnTo>
                    <a:pt x="697" y="585"/>
                  </a:lnTo>
                  <a:lnTo>
                    <a:pt x="653" y="626"/>
                  </a:lnTo>
                  <a:lnTo>
                    <a:pt x="604" y="661"/>
                  </a:lnTo>
                  <a:lnTo>
                    <a:pt x="548" y="685"/>
                  </a:lnTo>
                  <a:lnTo>
                    <a:pt x="491" y="703"/>
                  </a:lnTo>
                  <a:lnTo>
                    <a:pt x="429" y="707"/>
                  </a:lnTo>
                  <a:lnTo>
                    <a:pt x="380" y="703"/>
                  </a:lnTo>
                  <a:lnTo>
                    <a:pt x="338" y="690"/>
                  </a:lnTo>
                  <a:lnTo>
                    <a:pt x="302" y="672"/>
                  </a:lnTo>
                  <a:lnTo>
                    <a:pt x="276" y="652"/>
                  </a:lnTo>
                  <a:lnTo>
                    <a:pt x="253" y="630"/>
                  </a:lnTo>
                  <a:lnTo>
                    <a:pt x="240" y="611"/>
                  </a:lnTo>
                  <a:lnTo>
                    <a:pt x="231" y="598"/>
                  </a:lnTo>
                  <a:lnTo>
                    <a:pt x="231" y="873"/>
                  </a:lnTo>
                  <a:lnTo>
                    <a:pt x="233" y="904"/>
                  </a:lnTo>
                  <a:lnTo>
                    <a:pt x="240" y="924"/>
                  </a:lnTo>
                  <a:lnTo>
                    <a:pt x="253" y="937"/>
                  </a:lnTo>
                  <a:lnTo>
                    <a:pt x="276" y="943"/>
                  </a:lnTo>
                  <a:lnTo>
                    <a:pt x="309" y="946"/>
                  </a:lnTo>
                  <a:lnTo>
                    <a:pt x="355" y="946"/>
                  </a:lnTo>
                  <a:lnTo>
                    <a:pt x="355" y="992"/>
                  </a:lnTo>
                  <a:lnTo>
                    <a:pt x="311" y="992"/>
                  </a:lnTo>
                  <a:lnTo>
                    <a:pt x="262" y="989"/>
                  </a:lnTo>
                  <a:lnTo>
                    <a:pt x="216" y="987"/>
                  </a:lnTo>
                  <a:lnTo>
                    <a:pt x="176" y="987"/>
                  </a:lnTo>
                  <a:lnTo>
                    <a:pt x="149" y="987"/>
                  </a:lnTo>
                  <a:lnTo>
                    <a:pt x="111" y="989"/>
                  </a:lnTo>
                  <a:lnTo>
                    <a:pt x="74" y="989"/>
                  </a:lnTo>
                  <a:lnTo>
                    <a:pt x="34" y="992"/>
                  </a:lnTo>
                  <a:lnTo>
                    <a:pt x="0" y="992"/>
                  </a:lnTo>
                  <a:lnTo>
                    <a:pt x="0" y="946"/>
                  </a:lnTo>
                  <a:lnTo>
                    <a:pt x="45" y="946"/>
                  </a:lnTo>
                  <a:lnTo>
                    <a:pt x="78" y="943"/>
                  </a:lnTo>
                  <a:lnTo>
                    <a:pt x="100" y="937"/>
                  </a:lnTo>
                  <a:lnTo>
                    <a:pt x="114" y="924"/>
                  </a:lnTo>
                  <a:lnTo>
                    <a:pt x="120" y="904"/>
                  </a:lnTo>
                  <a:lnTo>
                    <a:pt x="122" y="873"/>
                  </a:lnTo>
                  <a:lnTo>
                    <a:pt x="122" y="142"/>
                  </a:lnTo>
                  <a:lnTo>
                    <a:pt x="120" y="118"/>
                  </a:lnTo>
                  <a:lnTo>
                    <a:pt x="118" y="99"/>
                  </a:lnTo>
                  <a:lnTo>
                    <a:pt x="109" y="85"/>
                  </a:lnTo>
                  <a:lnTo>
                    <a:pt x="96" y="77"/>
                  </a:lnTo>
                  <a:lnTo>
                    <a:pt x="74" y="70"/>
                  </a:lnTo>
                  <a:lnTo>
                    <a:pt x="43" y="68"/>
                  </a:lnTo>
                  <a:lnTo>
                    <a:pt x="0" y="68"/>
                  </a:lnTo>
                  <a:lnTo>
                    <a:pt x="0" y="18"/>
                  </a:lnTo>
                  <a:lnTo>
                    <a:pt x="229" y="0"/>
                  </a:lnTo>
                  <a:lnTo>
                    <a:pt x="229" y="103"/>
                  </a:lnTo>
                  <a:lnTo>
                    <a:pt x="229" y="103"/>
                  </a:lnTo>
                  <a:lnTo>
                    <a:pt x="229" y="103"/>
                  </a:lnTo>
                  <a:lnTo>
                    <a:pt x="229" y="103"/>
                  </a:lnTo>
                  <a:lnTo>
                    <a:pt x="244" y="88"/>
                  </a:lnTo>
                  <a:lnTo>
                    <a:pt x="264" y="68"/>
                  </a:lnTo>
                  <a:lnTo>
                    <a:pt x="289" y="48"/>
                  </a:lnTo>
                  <a:lnTo>
                    <a:pt x="320" y="31"/>
                  </a:lnTo>
                  <a:lnTo>
                    <a:pt x="358" y="15"/>
                  </a:lnTo>
                  <a:lnTo>
                    <a:pt x="400" y="4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130"/>
            <p:cNvSpPr>
              <a:spLocks/>
            </p:cNvSpPr>
            <p:nvPr/>
          </p:nvSpPr>
          <p:spPr bwMode="auto">
            <a:xfrm>
              <a:off x="4569" y="1648"/>
              <a:ext cx="876" cy="1733"/>
            </a:xfrm>
            <a:custGeom>
              <a:avLst/>
              <a:gdLst/>
              <a:ahLst/>
              <a:cxnLst>
                <a:cxn ang="0">
                  <a:pos x="748" y="4"/>
                </a:cxn>
                <a:cxn ang="0">
                  <a:pos x="823" y="37"/>
                </a:cxn>
                <a:cxn ang="0">
                  <a:pos x="870" y="94"/>
                </a:cxn>
                <a:cxn ang="0">
                  <a:pos x="872" y="155"/>
                </a:cxn>
                <a:cxn ang="0">
                  <a:pos x="845" y="186"/>
                </a:cxn>
                <a:cxn ang="0">
                  <a:pos x="808" y="197"/>
                </a:cxn>
                <a:cxn ang="0">
                  <a:pos x="772" y="186"/>
                </a:cxn>
                <a:cxn ang="0">
                  <a:pos x="748" y="155"/>
                </a:cxn>
                <a:cxn ang="0">
                  <a:pos x="745" y="118"/>
                </a:cxn>
                <a:cxn ang="0">
                  <a:pos x="761" y="87"/>
                </a:cxn>
                <a:cxn ang="0">
                  <a:pos x="801" y="67"/>
                </a:cxn>
                <a:cxn ang="0">
                  <a:pos x="745" y="39"/>
                </a:cxn>
                <a:cxn ang="0">
                  <a:pos x="701" y="35"/>
                </a:cxn>
                <a:cxn ang="0">
                  <a:pos x="661" y="41"/>
                </a:cxn>
                <a:cxn ang="0">
                  <a:pos x="626" y="67"/>
                </a:cxn>
                <a:cxn ang="0">
                  <a:pos x="597" y="122"/>
                </a:cxn>
                <a:cxn ang="0">
                  <a:pos x="572" y="216"/>
                </a:cxn>
                <a:cxn ang="0">
                  <a:pos x="555" y="361"/>
                </a:cxn>
                <a:cxn ang="0">
                  <a:pos x="521" y="799"/>
                </a:cxn>
                <a:cxn ang="0">
                  <a:pos x="508" y="921"/>
                </a:cxn>
                <a:cxn ang="0">
                  <a:pos x="493" y="1066"/>
                </a:cxn>
                <a:cxn ang="0">
                  <a:pos x="475" y="1210"/>
                </a:cxn>
                <a:cxn ang="0">
                  <a:pos x="457" y="1337"/>
                </a:cxn>
                <a:cxn ang="0">
                  <a:pos x="442" y="1429"/>
                </a:cxn>
                <a:cxn ang="0">
                  <a:pos x="422" y="1503"/>
                </a:cxn>
                <a:cxn ang="0">
                  <a:pos x="386" y="1591"/>
                </a:cxn>
                <a:cxn ang="0">
                  <a:pos x="333" y="1663"/>
                </a:cxn>
                <a:cxn ang="0">
                  <a:pos x="264" y="1713"/>
                </a:cxn>
                <a:cxn ang="0">
                  <a:pos x="175" y="1733"/>
                </a:cxn>
                <a:cxn ang="0">
                  <a:pos x="86" y="1716"/>
                </a:cxn>
                <a:cxn ang="0">
                  <a:pos x="24" y="1670"/>
                </a:cxn>
                <a:cxn ang="0">
                  <a:pos x="0" y="1604"/>
                </a:cxn>
                <a:cxn ang="0">
                  <a:pos x="13" y="1560"/>
                </a:cxn>
                <a:cxn ang="0">
                  <a:pos x="47" y="1538"/>
                </a:cxn>
                <a:cxn ang="0">
                  <a:pos x="84" y="1538"/>
                </a:cxn>
                <a:cxn ang="0">
                  <a:pos x="118" y="1558"/>
                </a:cxn>
                <a:cxn ang="0">
                  <a:pos x="131" y="1602"/>
                </a:cxn>
                <a:cxn ang="0">
                  <a:pos x="124" y="1633"/>
                </a:cxn>
                <a:cxn ang="0">
                  <a:pos x="95" y="1659"/>
                </a:cxn>
                <a:cxn ang="0">
                  <a:pos x="98" y="1683"/>
                </a:cxn>
                <a:cxn ang="0">
                  <a:pos x="153" y="1696"/>
                </a:cxn>
                <a:cxn ang="0">
                  <a:pos x="202" y="1696"/>
                </a:cxn>
                <a:cxn ang="0">
                  <a:pos x="253" y="1670"/>
                </a:cxn>
                <a:cxn ang="0">
                  <a:pos x="293" y="1613"/>
                </a:cxn>
                <a:cxn ang="0">
                  <a:pos x="322" y="1516"/>
                </a:cxn>
                <a:cxn ang="0">
                  <a:pos x="342" y="1372"/>
                </a:cxn>
                <a:cxn ang="0">
                  <a:pos x="375" y="932"/>
                </a:cxn>
                <a:cxn ang="0">
                  <a:pos x="388" y="805"/>
                </a:cxn>
                <a:cxn ang="0">
                  <a:pos x="406" y="661"/>
                </a:cxn>
                <a:cxn ang="0">
                  <a:pos x="424" y="518"/>
                </a:cxn>
                <a:cxn ang="0">
                  <a:pos x="442" y="391"/>
                </a:cxn>
                <a:cxn ang="0">
                  <a:pos x="457" y="300"/>
                </a:cxn>
                <a:cxn ang="0">
                  <a:pos x="470" y="234"/>
                </a:cxn>
                <a:cxn ang="0">
                  <a:pos x="497" y="159"/>
                </a:cxn>
                <a:cxn ang="0">
                  <a:pos x="535" y="92"/>
                </a:cxn>
                <a:cxn ang="0">
                  <a:pos x="588" y="37"/>
                </a:cxn>
                <a:cxn ang="0">
                  <a:pos x="659" y="4"/>
                </a:cxn>
              </a:cxnLst>
              <a:rect l="0" t="0" r="r" b="b"/>
              <a:pathLst>
                <a:path w="876" h="1733">
                  <a:moveTo>
                    <a:pt x="701" y="0"/>
                  </a:moveTo>
                  <a:lnTo>
                    <a:pt x="748" y="4"/>
                  </a:lnTo>
                  <a:lnTo>
                    <a:pt x="788" y="17"/>
                  </a:lnTo>
                  <a:lnTo>
                    <a:pt x="823" y="37"/>
                  </a:lnTo>
                  <a:lnTo>
                    <a:pt x="852" y="63"/>
                  </a:lnTo>
                  <a:lnTo>
                    <a:pt x="870" y="94"/>
                  </a:lnTo>
                  <a:lnTo>
                    <a:pt x="876" y="131"/>
                  </a:lnTo>
                  <a:lnTo>
                    <a:pt x="872" y="155"/>
                  </a:lnTo>
                  <a:lnTo>
                    <a:pt x="861" y="175"/>
                  </a:lnTo>
                  <a:lnTo>
                    <a:pt x="845" y="186"/>
                  </a:lnTo>
                  <a:lnTo>
                    <a:pt x="828" y="194"/>
                  </a:lnTo>
                  <a:lnTo>
                    <a:pt x="808" y="197"/>
                  </a:lnTo>
                  <a:lnTo>
                    <a:pt x="790" y="194"/>
                  </a:lnTo>
                  <a:lnTo>
                    <a:pt x="772" y="186"/>
                  </a:lnTo>
                  <a:lnTo>
                    <a:pt x="759" y="175"/>
                  </a:lnTo>
                  <a:lnTo>
                    <a:pt x="748" y="155"/>
                  </a:lnTo>
                  <a:lnTo>
                    <a:pt x="743" y="131"/>
                  </a:lnTo>
                  <a:lnTo>
                    <a:pt x="745" y="118"/>
                  </a:lnTo>
                  <a:lnTo>
                    <a:pt x="750" y="100"/>
                  </a:lnTo>
                  <a:lnTo>
                    <a:pt x="761" y="87"/>
                  </a:lnTo>
                  <a:lnTo>
                    <a:pt x="779" y="74"/>
                  </a:lnTo>
                  <a:lnTo>
                    <a:pt x="801" y="67"/>
                  </a:lnTo>
                  <a:lnTo>
                    <a:pt x="772" y="50"/>
                  </a:lnTo>
                  <a:lnTo>
                    <a:pt x="745" y="39"/>
                  </a:lnTo>
                  <a:lnTo>
                    <a:pt x="719" y="35"/>
                  </a:lnTo>
                  <a:lnTo>
                    <a:pt x="701" y="35"/>
                  </a:lnTo>
                  <a:lnTo>
                    <a:pt x="681" y="37"/>
                  </a:lnTo>
                  <a:lnTo>
                    <a:pt x="661" y="41"/>
                  </a:lnTo>
                  <a:lnTo>
                    <a:pt x="643" y="50"/>
                  </a:lnTo>
                  <a:lnTo>
                    <a:pt x="626" y="67"/>
                  </a:lnTo>
                  <a:lnTo>
                    <a:pt x="610" y="89"/>
                  </a:lnTo>
                  <a:lnTo>
                    <a:pt x="597" y="122"/>
                  </a:lnTo>
                  <a:lnTo>
                    <a:pt x="584" y="164"/>
                  </a:lnTo>
                  <a:lnTo>
                    <a:pt x="572" y="216"/>
                  </a:lnTo>
                  <a:lnTo>
                    <a:pt x="561" y="282"/>
                  </a:lnTo>
                  <a:lnTo>
                    <a:pt x="555" y="361"/>
                  </a:lnTo>
                  <a:lnTo>
                    <a:pt x="526" y="748"/>
                  </a:lnTo>
                  <a:lnTo>
                    <a:pt x="521" y="799"/>
                  </a:lnTo>
                  <a:lnTo>
                    <a:pt x="515" y="855"/>
                  </a:lnTo>
                  <a:lnTo>
                    <a:pt x="508" y="921"/>
                  </a:lnTo>
                  <a:lnTo>
                    <a:pt x="501" y="991"/>
                  </a:lnTo>
                  <a:lnTo>
                    <a:pt x="493" y="1066"/>
                  </a:lnTo>
                  <a:lnTo>
                    <a:pt x="484" y="1138"/>
                  </a:lnTo>
                  <a:lnTo>
                    <a:pt x="475" y="1210"/>
                  </a:lnTo>
                  <a:lnTo>
                    <a:pt x="464" y="1276"/>
                  </a:lnTo>
                  <a:lnTo>
                    <a:pt x="457" y="1337"/>
                  </a:lnTo>
                  <a:lnTo>
                    <a:pt x="448" y="1390"/>
                  </a:lnTo>
                  <a:lnTo>
                    <a:pt x="442" y="1429"/>
                  </a:lnTo>
                  <a:lnTo>
                    <a:pt x="435" y="1457"/>
                  </a:lnTo>
                  <a:lnTo>
                    <a:pt x="422" y="1503"/>
                  </a:lnTo>
                  <a:lnTo>
                    <a:pt x="406" y="1549"/>
                  </a:lnTo>
                  <a:lnTo>
                    <a:pt x="386" y="1591"/>
                  </a:lnTo>
                  <a:lnTo>
                    <a:pt x="362" y="1630"/>
                  </a:lnTo>
                  <a:lnTo>
                    <a:pt x="333" y="1663"/>
                  </a:lnTo>
                  <a:lnTo>
                    <a:pt x="299" y="1692"/>
                  </a:lnTo>
                  <a:lnTo>
                    <a:pt x="264" y="1713"/>
                  </a:lnTo>
                  <a:lnTo>
                    <a:pt x="222" y="1727"/>
                  </a:lnTo>
                  <a:lnTo>
                    <a:pt x="175" y="1733"/>
                  </a:lnTo>
                  <a:lnTo>
                    <a:pt x="129" y="1729"/>
                  </a:lnTo>
                  <a:lnTo>
                    <a:pt x="86" y="1716"/>
                  </a:lnTo>
                  <a:lnTo>
                    <a:pt x="51" y="1696"/>
                  </a:lnTo>
                  <a:lnTo>
                    <a:pt x="24" y="1670"/>
                  </a:lnTo>
                  <a:lnTo>
                    <a:pt x="7" y="1639"/>
                  </a:lnTo>
                  <a:lnTo>
                    <a:pt x="0" y="1604"/>
                  </a:lnTo>
                  <a:lnTo>
                    <a:pt x="4" y="1578"/>
                  </a:lnTo>
                  <a:lnTo>
                    <a:pt x="13" y="1560"/>
                  </a:lnTo>
                  <a:lnTo>
                    <a:pt x="29" y="1547"/>
                  </a:lnTo>
                  <a:lnTo>
                    <a:pt x="47" y="1538"/>
                  </a:lnTo>
                  <a:lnTo>
                    <a:pt x="64" y="1536"/>
                  </a:lnTo>
                  <a:lnTo>
                    <a:pt x="84" y="1538"/>
                  </a:lnTo>
                  <a:lnTo>
                    <a:pt x="102" y="1545"/>
                  </a:lnTo>
                  <a:lnTo>
                    <a:pt x="118" y="1558"/>
                  </a:lnTo>
                  <a:lnTo>
                    <a:pt x="129" y="1578"/>
                  </a:lnTo>
                  <a:lnTo>
                    <a:pt x="131" y="1602"/>
                  </a:lnTo>
                  <a:lnTo>
                    <a:pt x="131" y="1617"/>
                  </a:lnTo>
                  <a:lnTo>
                    <a:pt x="124" y="1633"/>
                  </a:lnTo>
                  <a:lnTo>
                    <a:pt x="113" y="1648"/>
                  </a:lnTo>
                  <a:lnTo>
                    <a:pt x="95" y="1659"/>
                  </a:lnTo>
                  <a:lnTo>
                    <a:pt x="73" y="1665"/>
                  </a:lnTo>
                  <a:lnTo>
                    <a:pt x="98" y="1683"/>
                  </a:lnTo>
                  <a:lnTo>
                    <a:pt x="126" y="1692"/>
                  </a:lnTo>
                  <a:lnTo>
                    <a:pt x="153" y="1696"/>
                  </a:lnTo>
                  <a:lnTo>
                    <a:pt x="175" y="1698"/>
                  </a:lnTo>
                  <a:lnTo>
                    <a:pt x="202" y="1696"/>
                  </a:lnTo>
                  <a:lnTo>
                    <a:pt x="228" y="1687"/>
                  </a:lnTo>
                  <a:lnTo>
                    <a:pt x="253" y="1670"/>
                  </a:lnTo>
                  <a:lnTo>
                    <a:pt x="275" y="1648"/>
                  </a:lnTo>
                  <a:lnTo>
                    <a:pt x="293" y="1613"/>
                  </a:lnTo>
                  <a:lnTo>
                    <a:pt x="308" y="1571"/>
                  </a:lnTo>
                  <a:lnTo>
                    <a:pt x="322" y="1516"/>
                  </a:lnTo>
                  <a:lnTo>
                    <a:pt x="333" y="1451"/>
                  </a:lnTo>
                  <a:lnTo>
                    <a:pt x="342" y="1372"/>
                  </a:lnTo>
                  <a:lnTo>
                    <a:pt x="370" y="985"/>
                  </a:lnTo>
                  <a:lnTo>
                    <a:pt x="375" y="932"/>
                  </a:lnTo>
                  <a:lnTo>
                    <a:pt x="382" y="871"/>
                  </a:lnTo>
                  <a:lnTo>
                    <a:pt x="388" y="805"/>
                  </a:lnTo>
                  <a:lnTo>
                    <a:pt x="397" y="735"/>
                  </a:lnTo>
                  <a:lnTo>
                    <a:pt x="406" y="661"/>
                  </a:lnTo>
                  <a:lnTo>
                    <a:pt x="415" y="588"/>
                  </a:lnTo>
                  <a:lnTo>
                    <a:pt x="424" y="518"/>
                  </a:lnTo>
                  <a:lnTo>
                    <a:pt x="433" y="451"/>
                  </a:lnTo>
                  <a:lnTo>
                    <a:pt x="442" y="391"/>
                  </a:lnTo>
                  <a:lnTo>
                    <a:pt x="450" y="339"/>
                  </a:lnTo>
                  <a:lnTo>
                    <a:pt x="457" y="300"/>
                  </a:lnTo>
                  <a:lnTo>
                    <a:pt x="464" y="271"/>
                  </a:lnTo>
                  <a:lnTo>
                    <a:pt x="470" y="234"/>
                  </a:lnTo>
                  <a:lnTo>
                    <a:pt x="481" y="197"/>
                  </a:lnTo>
                  <a:lnTo>
                    <a:pt x="497" y="159"/>
                  </a:lnTo>
                  <a:lnTo>
                    <a:pt x="515" y="124"/>
                  </a:lnTo>
                  <a:lnTo>
                    <a:pt x="535" y="92"/>
                  </a:lnTo>
                  <a:lnTo>
                    <a:pt x="559" y="61"/>
                  </a:lnTo>
                  <a:lnTo>
                    <a:pt x="588" y="37"/>
                  </a:lnTo>
                  <a:lnTo>
                    <a:pt x="621" y="17"/>
                  </a:lnTo>
                  <a:lnTo>
                    <a:pt x="659" y="4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131"/>
            <p:cNvSpPr>
              <a:spLocks noEditPoints="1"/>
            </p:cNvSpPr>
            <p:nvPr/>
          </p:nvSpPr>
          <p:spPr bwMode="auto">
            <a:xfrm>
              <a:off x="5292" y="2989"/>
              <a:ext cx="573" cy="497"/>
            </a:xfrm>
            <a:custGeom>
              <a:avLst/>
              <a:gdLst/>
              <a:ahLst/>
              <a:cxnLst>
                <a:cxn ang="0">
                  <a:pos x="273" y="33"/>
                </a:cxn>
                <a:cxn ang="0">
                  <a:pos x="227" y="51"/>
                </a:cxn>
                <a:cxn ang="0">
                  <a:pos x="176" y="97"/>
                </a:cxn>
                <a:cxn ang="0">
                  <a:pos x="136" y="165"/>
                </a:cxn>
                <a:cxn ang="0">
                  <a:pos x="111" y="243"/>
                </a:cxn>
                <a:cxn ang="0">
                  <a:pos x="93" y="327"/>
                </a:cxn>
                <a:cxn ang="0">
                  <a:pos x="96" y="394"/>
                </a:cxn>
                <a:cxn ang="0">
                  <a:pos x="118" y="443"/>
                </a:cxn>
                <a:cxn ang="0">
                  <a:pos x="153" y="464"/>
                </a:cxn>
                <a:cxn ang="0">
                  <a:pos x="202" y="464"/>
                </a:cxn>
                <a:cxn ang="0">
                  <a:pos x="249" y="443"/>
                </a:cxn>
                <a:cxn ang="0">
                  <a:pos x="275" y="423"/>
                </a:cxn>
                <a:cxn ang="0">
                  <a:pos x="320" y="377"/>
                </a:cxn>
                <a:cxn ang="0">
                  <a:pos x="333" y="351"/>
                </a:cxn>
                <a:cxn ang="0">
                  <a:pos x="389" y="138"/>
                </a:cxn>
                <a:cxn ang="0">
                  <a:pos x="391" y="127"/>
                </a:cxn>
                <a:cxn ang="0">
                  <a:pos x="384" y="101"/>
                </a:cxn>
                <a:cxn ang="0">
                  <a:pos x="362" y="64"/>
                </a:cxn>
                <a:cxn ang="0">
                  <a:pos x="320" y="35"/>
                </a:cxn>
                <a:cxn ang="0">
                  <a:pos x="291" y="0"/>
                </a:cxn>
                <a:cxn ang="0">
                  <a:pos x="360" y="20"/>
                </a:cxn>
                <a:cxn ang="0">
                  <a:pos x="404" y="66"/>
                </a:cxn>
                <a:cxn ang="0">
                  <a:pos x="413" y="46"/>
                </a:cxn>
                <a:cxn ang="0">
                  <a:pos x="442" y="24"/>
                </a:cxn>
                <a:cxn ang="0">
                  <a:pos x="471" y="22"/>
                </a:cxn>
                <a:cxn ang="0">
                  <a:pos x="491" y="42"/>
                </a:cxn>
                <a:cxn ang="0">
                  <a:pos x="493" y="66"/>
                </a:cxn>
                <a:cxn ang="0">
                  <a:pos x="484" y="101"/>
                </a:cxn>
                <a:cxn ang="0">
                  <a:pos x="475" y="143"/>
                </a:cxn>
                <a:cxn ang="0">
                  <a:pos x="449" y="248"/>
                </a:cxn>
                <a:cxn ang="0">
                  <a:pos x="433" y="300"/>
                </a:cxn>
                <a:cxn ang="0">
                  <a:pos x="422" y="348"/>
                </a:cxn>
                <a:cxn ang="0">
                  <a:pos x="411" y="397"/>
                </a:cxn>
                <a:cxn ang="0">
                  <a:pos x="413" y="434"/>
                </a:cxn>
                <a:cxn ang="0">
                  <a:pos x="431" y="462"/>
                </a:cxn>
                <a:cxn ang="0">
                  <a:pos x="468" y="462"/>
                </a:cxn>
                <a:cxn ang="0">
                  <a:pos x="502" y="427"/>
                </a:cxn>
                <a:cxn ang="0">
                  <a:pos x="522" y="377"/>
                </a:cxn>
                <a:cxn ang="0">
                  <a:pos x="533" y="337"/>
                </a:cxn>
                <a:cxn ang="0">
                  <a:pos x="537" y="324"/>
                </a:cxn>
                <a:cxn ang="0">
                  <a:pos x="544" y="318"/>
                </a:cxn>
                <a:cxn ang="0">
                  <a:pos x="555" y="316"/>
                </a:cxn>
                <a:cxn ang="0">
                  <a:pos x="559" y="316"/>
                </a:cxn>
                <a:cxn ang="0">
                  <a:pos x="566" y="318"/>
                </a:cxn>
                <a:cxn ang="0">
                  <a:pos x="571" y="324"/>
                </a:cxn>
                <a:cxn ang="0">
                  <a:pos x="571" y="335"/>
                </a:cxn>
                <a:cxn ang="0">
                  <a:pos x="562" y="370"/>
                </a:cxn>
                <a:cxn ang="0">
                  <a:pos x="544" y="416"/>
                </a:cxn>
                <a:cxn ang="0">
                  <a:pos x="517" y="464"/>
                </a:cxn>
                <a:cxn ang="0">
                  <a:pos x="473" y="493"/>
                </a:cxn>
                <a:cxn ang="0">
                  <a:pos x="426" y="495"/>
                </a:cxn>
                <a:cxn ang="0">
                  <a:pos x="384" y="484"/>
                </a:cxn>
                <a:cxn ang="0">
                  <a:pos x="344" y="449"/>
                </a:cxn>
                <a:cxn ang="0">
                  <a:pos x="293" y="451"/>
                </a:cxn>
                <a:cxn ang="0">
                  <a:pos x="216" y="491"/>
                </a:cxn>
                <a:cxn ang="0">
                  <a:pos x="125" y="491"/>
                </a:cxn>
                <a:cxn ang="0">
                  <a:pos x="49" y="445"/>
                </a:cxn>
                <a:cxn ang="0">
                  <a:pos x="5" y="366"/>
                </a:cxn>
                <a:cxn ang="0">
                  <a:pos x="7" y="256"/>
                </a:cxn>
                <a:cxn ang="0">
                  <a:pos x="54" y="145"/>
                </a:cxn>
                <a:cxn ang="0">
                  <a:pos x="136" y="59"/>
                </a:cxn>
                <a:cxn ang="0">
                  <a:pos x="238" y="9"/>
                </a:cxn>
              </a:cxnLst>
              <a:rect l="0" t="0" r="r" b="b"/>
              <a:pathLst>
                <a:path w="573" h="497">
                  <a:moveTo>
                    <a:pt x="291" y="31"/>
                  </a:moveTo>
                  <a:lnTo>
                    <a:pt x="273" y="33"/>
                  </a:lnTo>
                  <a:lnTo>
                    <a:pt x="251" y="38"/>
                  </a:lnTo>
                  <a:lnTo>
                    <a:pt x="227" y="51"/>
                  </a:lnTo>
                  <a:lnTo>
                    <a:pt x="202" y="70"/>
                  </a:lnTo>
                  <a:lnTo>
                    <a:pt x="176" y="97"/>
                  </a:lnTo>
                  <a:lnTo>
                    <a:pt x="149" y="136"/>
                  </a:lnTo>
                  <a:lnTo>
                    <a:pt x="136" y="165"/>
                  </a:lnTo>
                  <a:lnTo>
                    <a:pt x="122" y="200"/>
                  </a:lnTo>
                  <a:lnTo>
                    <a:pt x="111" y="243"/>
                  </a:lnTo>
                  <a:lnTo>
                    <a:pt x="100" y="285"/>
                  </a:lnTo>
                  <a:lnTo>
                    <a:pt x="93" y="327"/>
                  </a:lnTo>
                  <a:lnTo>
                    <a:pt x="91" y="359"/>
                  </a:lnTo>
                  <a:lnTo>
                    <a:pt x="96" y="394"/>
                  </a:lnTo>
                  <a:lnTo>
                    <a:pt x="105" y="423"/>
                  </a:lnTo>
                  <a:lnTo>
                    <a:pt x="118" y="443"/>
                  </a:lnTo>
                  <a:lnTo>
                    <a:pt x="133" y="458"/>
                  </a:lnTo>
                  <a:lnTo>
                    <a:pt x="153" y="464"/>
                  </a:lnTo>
                  <a:lnTo>
                    <a:pt x="173" y="467"/>
                  </a:lnTo>
                  <a:lnTo>
                    <a:pt x="202" y="464"/>
                  </a:lnTo>
                  <a:lnTo>
                    <a:pt x="227" y="456"/>
                  </a:lnTo>
                  <a:lnTo>
                    <a:pt x="249" y="443"/>
                  </a:lnTo>
                  <a:lnTo>
                    <a:pt x="267" y="432"/>
                  </a:lnTo>
                  <a:lnTo>
                    <a:pt x="275" y="423"/>
                  </a:lnTo>
                  <a:lnTo>
                    <a:pt x="300" y="401"/>
                  </a:lnTo>
                  <a:lnTo>
                    <a:pt x="320" y="377"/>
                  </a:lnTo>
                  <a:lnTo>
                    <a:pt x="333" y="351"/>
                  </a:lnTo>
                  <a:lnTo>
                    <a:pt x="333" y="351"/>
                  </a:lnTo>
                  <a:lnTo>
                    <a:pt x="389" y="143"/>
                  </a:lnTo>
                  <a:lnTo>
                    <a:pt x="389" y="138"/>
                  </a:lnTo>
                  <a:lnTo>
                    <a:pt x="389" y="132"/>
                  </a:lnTo>
                  <a:lnTo>
                    <a:pt x="391" y="127"/>
                  </a:lnTo>
                  <a:lnTo>
                    <a:pt x="389" y="116"/>
                  </a:lnTo>
                  <a:lnTo>
                    <a:pt x="384" y="101"/>
                  </a:lnTo>
                  <a:lnTo>
                    <a:pt x="375" y="84"/>
                  </a:lnTo>
                  <a:lnTo>
                    <a:pt x="362" y="64"/>
                  </a:lnTo>
                  <a:lnTo>
                    <a:pt x="344" y="49"/>
                  </a:lnTo>
                  <a:lnTo>
                    <a:pt x="320" y="35"/>
                  </a:lnTo>
                  <a:lnTo>
                    <a:pt x="291" y="31"/>
                  </a:lnTo>
                  <a:close/>
                  <a:moveTo>
                    <a:pt x="291" y="0"/>
                  </a:moveTo>
                  <a:lnTo>
                    <a:pt x="326" y="7"/>
                  </a:lnTo>
                  <a:lnTo>
                    <a:pt x="360" y="20"/>
                  </a:lnTo>
                  <a:lnTo>
                    <a:pt x="384" y="40"/>
                  </a:lnTo>
                  <a:lnTo>
                    <a:pt x="404" y="66"/>
                  </a:lnTo>
                  <a:lnTo>
                    <a:pt x="404" y="66"/>
                  </a:lnTo>
                  <a:lnTo>
                    <a:pt x="413" y="46"/>
                  </a:lnTo>
                  <a:lnTo>
                    <a:pt x="426" y="31"/>
                  </a:lnTo>
                  <a:lnTo>
                    <a:pt x="442" y="24"/>
                  </a:lnTo>
                  <a:lnTo>
                    <a:pt x="457" y="20"/>
                  </a:lnTo>
                  <a:lnTo>
                    <a:pt x="471" y="22"/>
                  </a:lnTo>
                  <a:lnTo>
                    <a:pt x="482" y="31"/>
                  </a:lnTo>
                  <a:lnTo>
                    <a:pt x="491" y="42"/>
                  </a:lnTo>
                  <a:lnTo>
                    <a:pt x="495" y="57"/>
                  </a:lnTo>
                  <a:lnTo>
                    <a:pt x="493" y="66"/>
                  </a:lnTo>
                  <a:lnTo>
                    <a:pt x="491" y="81"/>
                  </a:lnTo>
                  <a:lnTo>
                    <a:pt x="484" y="101"/>
                  </a:lnTo>
                  <a:lnTo>
                    <a:pt x="480" y="123"/>
                  </a:lnTo>
                  <a:lnTo>
                    <a:pt x="475" y="143"/>
                  </a:lnTo>
                  <a:lnTo>
                    <a:pt x="453" y="228"/>
                  </a:lnTo>
                  <a:lnTo>
                    <a:pt x="449" y="248"/>
                  </a:lnTo>
                  <a:lnTo>
                    <a:pt x="442" y="274"/>
                  </a:lnTo>
                  <a:lnTo>
                    <a:pt x="433" y="300"/>
                  </a:lnTo>
                  <a:lnTo>
                    <a:pt x="429" y="324"/>
                  </a:lnTo>
                  <a:lnTo>
                    <a:pt x="422" y="348"/>
                  </a:lnTo>
                  <a:lnTo>
                    <a:pt x="415" y="372"/>
                  </a:lnTo>
                  <a:lnTo>
                    <a:pt x="411" y="397"/>
                  </a:lnTo>
                  <a:lnTo>
                    <a:pt x="411" y="414"/>
                  </a:lnTo>
                  <a:lnTo>
                    <a:pt x="413" y="434"/>
                  </a:lnTo>
                  <a:lnTo>
                    <a:pt x="417" y="451"/>
                  </a:lnTo>
                  <a:lnTo>
                    <a:pt x="431" y="462"/>
                  </a:lnTo>
                  <a:lnTo>
                    <a:pt x="446" y="467"/>
                  </a:lnTo>
                  <a:lnTo>
                    <a:pt x="468" y="462"/>
                  </a:lnTo>
                  <a:lnTo>
                    <a:pt x="486" y="449"/>
                  </a:lnTo>
                  <a:lnTo>
                    <a:pt x="502" y="427"/>
                  </a:lnTo>
                  <a:lnTo>
                    <a:pt x="513" y="403"/>
                  </a:lnTo>
                  <a:lnTo>
                    <a:pt x="522" y="377"/>
                  </a:lnTo>
                  <a:lnTo>
                    <a:pt x="528" y="351"/>
                  </a:lnTo>
                  <a:lnTo>
                    <a:pt x="533" y="337"/>
                  </a:lnTo>
                  <a:lnTo>
                    <a:pt x="535" y="331"/>
                  </a:lnTo>
                  <a:lnTo>
                    <a:pt x="537" y="324"/>
                  </a:lnTo>
                  <a:lnTo>
                    <a:pt x="542" y="320"/>
                  </a:lnTo>
                  <a:lnTo>
                    <a:pt x="544" y="318"/>
                  </a:lnTo>
                  <a:lnTo>
                    <a:pt x="548" y="316"/>
                  </a:lnTo>
                  <a:lnTo>
                    <a:pt x="555" y="316"/>
                  </a:lnTo>
                  <a:lnTo>
                    <a:pt x="555" y="316"/>
                  </a:lnTo>
                  <a:lnTo>
                    <a:pt x="559" y="316"/>
                  </a:lnTo>
                  <a:lnTo>
                    <a:pt x="562" y="316"/>
                  </a:lnTo>
                  <a:lnTo>
                    <a:pt x="566" y="318"/>
                  </a:lnTo>
                  <a:lnTo>
                    <a:pt x="568" y="320"/>
                  </a:lnTo>
                  <a:lnTo>
                    <a:pt x="571" y="324"/>
                  </a:lnTo>
                  <a:lnTo>
                    <a:pt x="573" y="331"/>
                  </a:lnTo>
                  <a:lnTo>
                    <a:pt x="571" y="335"/>
                  </a:lnTo>
                  <a:lnTo>
                    <a:pt x="566" y="351"/>
                  </a:lnTo>
                  <a:lnTo>
                    <a:pt x="562" y="370"/>
                  </a:lnTo>
                  <a:lnTo>
                    <a:pt x="555" y="392"/>
                  </a:lnTo>
                  <a:lnTo>
                    <a:pt x="544" y="416"/>
                  </a:lnTo>
                  <a:lnTo>
                    <a:pt x="535" y="440"/>
                  </a:lnTo>
                  <a:lnTo>
                    <a:pt x="517" y="464"/>
                  </a:lnTo>
                  <a:lnTo>
                    <a:pt x="495" y="482"/>
                  </a:lnTo>
                  <a:lnTo>
                    <a:pt x="473" y="493"/>
                  </a:lnTo>
                  <a:lnTo>
                    <a:pt x="444" y="497"/>
                  </a:lnTo>
                  <a:lnTo>
                    <a:pt x="426" y="495"/>
                  </a:lnTo>
                  <a:lnTo>
                    <a:pt x="406" y="493"/>
                  </a:lnTo>
                  <a:lnTo>
                    <a:pt x="384" y="484"/>
                  </a:lnTo>
                  <a:lnTo>
                    <a:pt x="362" y="471"/>
                  </a:lnTo>
                  <a:lnTo>
                    <a:pt x="344" y="449"/>
                  </a:lnTo>
                  <a:lnTo>
                    <a:pt x="331" y="421"/>
                  </a:lnTo>
                  <a:lnTo>
                    <a:pt x="293" y="451"/>
                  </a:lnTo>
                  <a:lnTo>
                    <a:pt x="255" y="475"/>
                  </a:lnTo>
                  <a:lnTo>
                    <a:pt x="216" y="491"/>
                  </a:lnTo>
                  <a:lnTo>
                    <a:pt x="171" y="497"/>
                  </a:lnTo>
                  <a:lnTo>
                    <a:pt x="125" y="491"/>
                  </a:lnTo>
                  <a:lnTo>
                    <a:pt x="85" y="473"/>
                  </a:lnTo>
                  <a:lnTo>
                    <a:pt x="49" y="445"/>
                  </a:lnTo>
                  <a:lnTo>
                    <a:pt x="22" y="410"/>
                  </a:lnTo>
                  <a:lnTo>
                    <a:pt x="5" y="366"/>
                  </a:lnTo>
                  <a:lnTo>
                    <a:pt x="0" y="316"/>
                  </a:lnTo>
                  <a:lnTo>
                    <a:pt x="7" y="256"/>
                  </a:lnTo>
                  <a:lnTo>
                    <a:pt x="25" y="200"/>
                  </a:lnTo>
                  <a:lnTo>
                    <a:pt x="54" y="145"/>
                  </a:lnTo>
                  <a:lnTo>
                    <a:pt x="91" y="99"/>
                  </a:lnTo>
                  <a:lnTo>
                    <a:pt x="136" y="59"/>
                  </a:lnTo>
                  <a:lnTo>
                    <a:pt x="184" y="29"/>
                  </a:lnTo>
                  <a:lnTo>
                    <a:pt x="238" y="9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132"/>
            <p:cNvSpPr>
              <a:spLocks noEditPoints="1"/>
            </p:cNvSpPr>
            <p:nvPr/>
          </p:nvSpPr>
          <p:spPr bwMode="auto">
            <a:xfrm>
              <a:off x="6331" y="1847"/>
              <a:ext cx="1169" cy="1116"/>
            </a:xfrm>
            <a:custGeom>
              <a:avLst/>
              <a:gdLst/>
              <a:ahLst/>
              <a:cxnLst>
                <a:cxn ang="0">
                  <a:pos x="197" y="111"/>
                </a:cxn>
                <a:cxn ang="0">
                  <a:pos x="632" y="969"/>
                </a:cxn>
                <a:cxn ang="0">
                  <a:pos x="1065" y="111"/>
                </a:cxn>
                <a:cxn ang="0">
                  <a:pos x="197" y="111"/>
                </a:cxn>
                <a:cxn ang="0">
                  <a:pos x="37" y="0"/>
                </a:cxn>
                <a:cxn ang="0">
                  <a:pos x="1131" y="0"/>
                </a:cxn>
                <a:cxn ang="0">
                  <a:pos x="1151" y="0"/>
                </a:cxn>
                <a:cxn ang="0">
                  <a:pos x="1162" y="0"/>
                </a:cxn>
                <a:cxn ang="0">
                  <a:pos x="1167" y="4"/>
                </a:cxn>
                <a:cxn ang="0">
                  <a:pos x="1169" y="11"/>
                </a:cxn>
                <a:cxn ang="0">
                  <a:pos x="1169" y="15"/>
                </a:cxn>
                <a:cxn ang="0">
                  <a:pos x="1167" y="20"/>
                </a:cxn>
                <a:cxn ang="0">
                  <a:pos x="1165" y="26"/>
                </a:cxn>
                <a:cxn ang="0">
                  <a:pos x="1162" y="30"/>
                </a:cxn>
                <a:cxn ang="0">
                  <a:pos x="1160" y="33"/>
                </a:cxn>
                <a:cxn ang="0">
                  <a:pos x="625" y="1085"/>
                </a:cxn>
                <a:cxn ang="0">
                  <a:pos x="619" y="1099"/>
                </a:cxn>
                <a:cxn ang="0">
                  <a:pos x="612" y="1107"/>
                </a:cxn>
                <a:cxn ang="0">
                  <a:pos x="601" y="1114"/>
                </a:cxn>
                <a:cxn ang="0">
                  <a:pos x="583" y="1116"/>
                </a:cxn>
                <a:cxn ang="0">
                  <a:pos x="568" y="1114"/>
                </a:cxn>
                <a:cxn ang="0">
                  <a:pos x="557" y="1107"/>
                </a:cxn>
                <a:cxn ang="0">
                  <a:pos x="548" y="1099"/>
                </a:cxn>
                <a:cxn ang="0">
                  <a:pos x="541" y="1085"/>
                </a:cxn>
                <a:cxn ang="0">
                  <a:pos x="6" y="33"/>
                </a:cxn>
                <a:cxn ang="0">
                  <a:pos x="6" y="30"/>
                </a:cxn>
                <a:cxn ang="0">
                  <a:pos x="4" y="26"/>
                </a:cxn>
                <a:cxn ang="0">
                  <a:pos x="2" y="20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7" y="0"/>
                </a:cxn>
                <a:cxn ang="0">
                  <a:pos x="37" y="0"/>
                </a:cxn>
              </a:cxnLst>
              <a:rect l="0" t="0" r="r" b="b"/>
              <a:pathLst>
                <a:path w="1169" h="1116">
                  <a:moveTo>
                    <a:pt x="197" y="111"/>
                  </a:moveTo>
                  <a:lnTo>
                    <a:pt x="632" y="969"/>
                  </a:lnTo>
                  <a:lnTo>
                    <a:pt x="1065" y="111"/>
                  </a:lnTo>
                  <a:lnTo>
                    <a:pt x="197" y="111"/>
                  </a:lnTo>
                  <a:close/>
                  <a:moveTo>
                    <a:pt x="37" y="0"/>
                  </a:moveTo>
                  <a:lnTo>
                    <a:pt x="1131" y="0"/>
                  </a:lnTo>
                  <a:lnTo>
                    <a:pt x="1151" y="0"/>
                  </a:lnTo>
                  <a:lnTo>
                    <a:pt x="1162" y="0"/>
                  </a:lnTo>
                  <a:lnTo>
                    <a:pt x="1167" y="4"/>
                  </a:lnTo>
                  <a:lnTo>
                    <a:pt x="1169" y="11"/>
                  </a:lnTo>
                  <a:lnTo>
                    <a:pt x="1169" y="15"/>
                  </a:lnTo>
                  <a:lnTo>
                    <a:pt x="1167" y="20"/>
                  </a:lnTo>
                  <a:lnTo>
                    <a:pt x="1165" y="26"/>
                  </a:lnTo>
                  <a:lnTo>
                    <a:pt x="1162" y="30"/>
                  </a:lnTo>
                  <a:lnTo>
                    <a:pt x="1160" y="33"/>
                  </a:lnTo>
                  <a:lnTo>
                    <a:pt x="625" y="1085"/>
                  </a:lnTo>
                  <a:lnTo>
                    <a:pt x="619" y="1099"/>
                  </a:lnTo>
                  <a:lnTo>
                    <a:pt x="612" y="1107"/>
                  </a:lnTo>
                  <a:lnTo>
                    <a:pt x="601" y="1114"/>
                  </a:lnTo>
                  <a:lnTo>
                    <a:pt x="583" y="1116"/>
                  </a:lnTo>
                  <a:lnTo>
                    <a:pt x="568" y="1114"/>
                  </a:lnTo>
                  <a:lnTo>
                    <a:pt x="557" y="1107"/>
                  </a:lnTo>
                  <a:lnTo>
                    <a:pt x="548" y="1099"/>
                  </a:lnTo>
                  <a:lnTo>
                    <a:pt x="541" y="1085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1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133"/>
            <p:cNvSpPr>
              <a:spLocks noEditPoints="1"/>
            </p:cNvSpPr>
            <p:nvPr/>
          </p:nvSpPr>
          <p:spPr bwMode="auto">
            <a:xfrm>
              <a:off x="7635" y="1853"/>
              <a:ext cx="560" cy="502"/>
            </a:xfrm>
            <a:custGeom>
              <a:avLst/>
              <a:gdLst/>
              <a:ahLst/>
              <a:cxnLst>
                <a:cxn ang="0">
                  <a:pos x="287" y="232"/>
                </a:cxn>
                <a:cxn ang="0">
                  <a:pos x="193" y="256"/>
                </a:cxn>
                <a:cxn ang="0">
                  <a:pos x="136" y="296"/>
                </a:cxn>
                <a:cxn ang="0">
                  <a:pos x="105" y="340"/>
                </a:cxn>
                <a:cxn ang="0">
                  <a:pos x="96" y="381"/>
                </a:cxn>
                <a:cxn ang="0">
                  <a:pos x="118" y="438"/>
                </a:cxn>
                <a:cxn ang="0">
                  <a:pos x="171" y="469"/>
                </a:cxn>
                <a:cxn ang="0">
                  <a:pos x="227" y="471"/>
                </a:cxn>
                <a:cxn ang="0">
                  <a:pos x="273" y="458"/>
                </a:cxn>
                <a:cxn ang="0">
                  <a:pos x="318" y="427"/>
                </a:cxn>
                <a:cxn ang="0">
                  <a:pos x="344" y="375"/>
                </a:cxn>
                <a:cxn ang="0">
                  <a:pos x="349" y="337"/>
                </a:cxn>
                <a:cxn ang="0">
                  <a:pos x="222" y="0"/>
                </a:cxn>
                <a:cxn ang="0">
                  <a:pos x="311" y="14"/>
                </a:cxn>
                <a:cxn ang="0">
                  <a:pos x="386" y="55"/>
                </a:cxn>
                <a:cxn ang="0">
                  <a:pos x="426" y="105"/>
                </a:cxn>
                <a:cxn ang="0">
                  <a:pos x="438" y="162"/>
                </a:cxn>
                <a:cxn ang="0">
                  <a:pos x="438" y="195"/>
                </a:cxn>
                <a:cxn ang="0">
                  <a:pos x="440" y="399"/>
                </a:cxn>
                <a:cxn ang="0">
                  <a:pos x="444" y="427"/>
                </a:cxn>
                <a:cxn ang="0">
                  <a:pos x="462" y="451"/>
                </a:cxn>
                <a:cxn ang="0">
                  <a:pos x="497" y="451"/>
                </a:cxn>
                <a:cxn ang="0">
                  <a:pos x="515" y="429"/>
                </a:cxn>
                <a:cxn ang="0">
                  <a:pos x="520" y="401"/>
                </a:cxn>
                <a:cxn ang="0">
                  <a:pos x="520" y="333"/>
                </a:cxn>
                <a:cxn ang="0">
                  <a:pos x="560" y="394"/>
                </a:cxn>
                <a:cxn ang="0">
                  <a:pos x="546" y="449"/>
                </a:cxn>
                <a:cxn ang="0">
                  <a:pos x="515" y="480"/>
                </a:cxn>
                <a:cxn ang="0">
                  <a:pos x="480" y="493"/>
                </a:cxn>
                <a:cxn ang="0">
                  <a:pos x="453" y="497"/>
                </a:cxn>
                <a:cxn ang="0">
                  <a:pos x="420" y="493"/>
                </a:cxn>
                <a:cxn ang="0">
                  <a:pos x="380" y="460"/>
                </a:cxn>
                <a:cxn ang="0">
                  <a:pos x="362" y="412"/>
                </a:cxn>
                <a:cxn ang="0">
                  <a:pos x="329" y="453"/>
                </a:cxn>
                <a:cxn ang="0">
                  <a:pos x="276" y="488"/>
                </a:cxn>
                <a:cxn ang="0">
                  <a:pos x="198" y="502"/>
                </a:cxn>
                <a:cxn ang="0">
                  <a:pos x="134" y="497"/>
                </a:cxn>
                <a:cxn ang="0">
                  <a:pos x="69" y="478"/>
                </a:cxn>
                <a:cxn ang="0">
                  <a:pos x="20" y="440"/>
                </a:cxn>
                <a:cxn ang="0">
                  <a:pos x="0" y="381"/>
                </a:cxn>
                <a:cxn ang="0">
                  <a:pos x="11" y="329"/>
                </a:cxn>
                <a:cxn ang="0">
                  <a:pos x="54" y="278"/>
                </a:cxn>
                <a:cxn ang="0">
                  <a:pos x="134" y="235"/>
                </a:cxn>
                <a:cxn ang="0">
                  <a:pos x="249" y="206"/>
                </a:cxn>
                <a:cxn ang="0">
                  <a:pos x="349" y="197"/>
                </a:cxn>
                <a:cxn ang="0">
                  <a:pos x="344" y="127"/>
                </a:cxn>
                <a:cxn ang="0">
                  <a:pos x="318" y="73"/>
                </a:cxn>
                <a:cxn ang="0">
                  <a:pos x="273" y="42"/>
                </a:cxn>
                <a:cxn ang="0">
                  <a:pos x="220" y="31"/>
                </a:cxn>
                <a:cxn ang="0">
                  <a:pos x="189" y="33"/>
                </a:cxn>
                <a:cxn ang="0">
                  <a:pos x="134" y="44"/>
                </a:cxn>
                <a:cxn ang="0">
                  <a:pos x="127" y="68"/>
                </a:cxn>
                <a:cxn ang="0">
                  <a:pos x="142" y="95"/>
                </a:cxn>
                <a:cxn ang="0">
                  <a:pos x="140" y="130"/>
                </a:cxn>
                <a:cxn ang="0">
                  <a:pos x="114" y="158"/>
                </a:cxn>
                <a:cxn ang="0">
                  <a:pos x="71" y="158"/>
                </a:cxn>
                <a:cxn ang="0">
                  <a:pos x="45" y="130"/>
                </a:cxn>
                <a:cxn ang="0">
                  <a:pos x="47" y="77"/>
                </a:cxn>
                <a:cxn ang="0">
                  <a:pos x="91" y="29"/>
                </a:cxn>
                <a:cxn ang="0">
                  <a:pos x="171" y="3"/>
                </a:cxn>
              </a:cxnLst>
              <a:rect l="0" t="0" r="r" b="b"/>
              <a:pathLst>
                <a:path w="560" h="502">
                  <a:moveTo>
                    <a:pt x="349" y="228"/>
                  </a:moveTo>
                  <a:lnTo>
                    <a:pt x="287" y="232"/>
                  </a:lnTo>
                  <a:lnTo>
                    <a:pt x="236" y="243"/>
                  </a:lnTo>
                  <a:lnTo>
                    <a:pt x="193" y="256"/>
                  </a:lnTo>
                  <a:lnTo>
                    <a:pt x="160" y="274"/>
                  </a:lnTo>
                  <a:lnTo>
                    <a:pt x="136" y="296"/>
                  </a:lnTo>
                  <a:lnTo>
                    <a:pt x="116" y="316"/>
                  </a:lnTo>
                  <a:lnTo>
                    <a:pt x="105" y="340"/>
                  </a:lnTo>
                  <a:lnTo>
                    <a:pt x="98" y="362"/>
                  </a:lnTo>
                  <a:lnTo>
                    <a:pt x="96" y="381"/>
                  </a:lnTo>
                  <a:lnTo>
                    <a:pt x="100" y="412"/>
                  </a:lnTo>
                  <a:lnTo>
                    <a:pt x="118" y="438"/>
                  </a:lnTo>
                  <a:lnTo>
                    <a:pt x="142" y="456"/>
                  </a:lnTo>
                  <a:lnTo>
                    <a:pt x="171" y="469"/>
                  </a:lnTo>
                  <a:lnTo>
                    <a:pt x="205" y="473"/>
                  </a:lnTo>
                  <a:lnTo>
                    <a:pt x="227" y="471"/>
                  </a:lnTo>
                  <a:lnTo>
                    <a:pt x="249" y="467"/>
                  </a:lnTo>
                  <a:lnTo>
                    <a:pt x="273" y="458"/>
                  </a:lnTo>
                  <a:lnTo>
                    <a:pt x="296" y="445"/>
                  </a:lnTo>
                  <a:lnTo>
                    <a:pt x="318" y="427"/>
                  </a:lnTo>
                  <a:lnTo>
                    <a:pt x="333" y="403"/>
                  </a:lnTo>
                  <a:lnTo>
                    <a:pt x="344" y="375"/>
                  </a:lnTo>
                  <a:lnTo>
                    <a:pt x="349" y="337"/>
                  </a:lnTo>
                  <a:lnTo>
                    <a:pt x="349" y="337"/>
                  </a:lnTo>
                  <a:lnTo>
                    <a:pt x="349" y="228"/>
                  </a:lnTo>
                  <a:close/>
                  <a:moveTo>
                    <a:pt x="222" y="0"/>
                  </a:moveTo>
                  <a:lnTo>
                    <a:pt x="269" y="3"/>
                  </a:lnTo>
                  <a:lnTo>
                    <a:pt x="311" y="14"/>
                  </a:lnTo>
                  <a:lnTo>
                    <a:pt x="351" y="31"/>
                  </a:lnTo>
                  <a:lnTo>
                    <a:pt x="386" y="55"/>
                  </a:lnTo>
                  <a:lnTo>
                    <a:pt x="411" y="79"/>
                  </a:lnTo>
                  <a:lnTo>
                    <a:pt x="426" y="105"/>
                  </a:lnTo>
                  <a:lnTo>
                    <a:pt x="435" y="134"/>
                  </a:lnTo>
                  <a:lnTo>
                    <a:pt x="438" y="162"/>
                  </a:lnTo>
                  <a:lnTo>
                    <a:pt x="438" y="195"/>
                  </a:lnTo>
                  <a:lnTo>
                    <a:pt x="438" y="195"/>
                  </a:lnTo>
                  <a:lnTo>
                    <a:pt x="438" y="390"/>
                  </a:lnTo>
                  <a:lnTo>
                    <a:pt x="440" y="399"/>
                  </a:lnTo>
                  <a:lnTo>
                    <a:pt x="440" y="414"/>
                  </a:lnTo>
                  <a:lnTo>
                    <a:pt x="444" y="427"/>
                  </a:lnTo>
                  <a:lnTo>
                    <a:pt x="451" y="443"/>
                  </a:lnTo>
                  <a:lnTo>
                    <a:pt x="462" y="451"/>
                  </a:lnTo>
                  <a:lnTo>
                    <a:pt x="480" y="456"/>
                  </a:lnTo>
                  <a:lnTo>
                    <a:pt x="497" y="451"/>
                  </a:lnTo>
                  <a:lnTo>
                    <a:pt x="509" y="443"/>
                  </a:lnTo>
                  <a:lnTo>
                    <a:pt x="515" y="429"/>
                  </a:lnTo>
                  <a:lnTo>
                    <a:pt x="520" y="414"/>
                  </a:lnTo>
                  <a:lnTo>
                    <a:pt x="520" y="401"/>
                  </a:lnTo>
                  <a:lnTo>
                    <a:pt x="520" y="392"/>
                  </a:lnTo>
                  <a:lnTo>
                    <a:pt x="520" y="333"/>
                  </a:lnTo>
                  <a:lnTo>
                    <a:pt x="560" y="333"/>
                  </a:lnTo>
                  <a:lnTo>
                    <a:pt x="560" y="394"/>
                  </a:lnTo>
                  <a:lnTo>
                    <a:pt x="557" y="425"/>
                  </a:lnTo>
                  <a:lnTo>
                    <a:pt x="546" y="449"/>
                  </a:lnTo>
                  <a:lnTo>
                    <a:pt x="533" y="467"/>
                  </a:lnTo>
                  <a:lnTo>
                    <a:pt x="515" y="480"/>
                  </a:lnTo>
                  <a:lnTo>
                    <a:pt x="495" y="488"/>
                  </a:lnTo>
                  <a:lnTo>
                    <a:pt x="480" y="493"/>
                  </a:lnTo>
                  <a:lnTo>
                    <a:pt x="464" y="497"/>
                  </a:lnTo>
                  <a:lnTo>
                    <a:pt x="453" y="497"/>
                  </a:lnTo>
                  <a:lnTo>
                    <a:pt x="449" y="497"/>
                  </a:lnTo>
                  <a:lnTo>
                    <a:pt x="420" y="493"/>
                  </a:lnTo>
                  <a:lnTo>
                    <a:pt x="398" y="480"/>
                  </a:lnTo>
                  <a:lnTo>
                    <a:pt x="380" y="460"/>
                  </a:lnTo>
                  <a:lnTo>
                    <a:pt x="367" y="438"/>
                  </a:lnTo>
                  <a:lnTo>
                    <a:pt x="362" y="412"/>
                  </a:lnTo>
                  <a:lnTo>
                    <a:pt x="349" y="434"/>
                  </a:lnTo>
                  <a:lnTo>
                    <a:pt x="329" y="453"/>
                  </a:lnTo>
                  <a:lnTo>
                    <a:pt x="304" y="473"/>
                  </a:lnTo>
                  <a:lnTo>
                    <a:pt x="276" y="488"/>
                  </a:lnTo>
                  <a:lnTo>
                    <a:pt x="240" y="499"/>
                  </a:lnTo>
                  <a:lnTo>
                    <a:pt x="198" y="502"/>
                  </a:lnTo>
                  <a:lnTo>
                    <a:pt x="167" y="502"/>
                  </a:lnTo>
                  <a:lnTo>
                    <a:pt x="134" y="497"/>
                  </a:lnTo>
                  <a:lnTo>
                    <a:pt x="100" y="488"/>
                  </a:lnTo>
                  <a:lnTo>
                    <a:pt x="69" y="478"/>
                  </a:lnTo>
                  <a:lnTo>
                    <a:pt x="43" y="462"/>
                  </a:lnTo>
                  <a:lnTo>
                    <a:pt x="20" y="440"/>
                  </a:lnTo>
                  <a:lnTo>
                    <a:pt x="7" y="414"/>
                  </a:lnTo>
                  <a:lnTo>
                    <a:pt x="0" y="381"/>
                  </a:lnTo>
                  <a:lnTo>
                    <a:pt x="3" y="355"/>
                  </a:lnTo>
                  <a:lnTo>
                    <a:pt x="11" y="329"/>
                  </a:lnTo>
                  <a:lnTo>
                    <a:pt x="29" y="302"/>
                  </a:lnTo>
                  <a:lnTo>
                    <a:pt x="54" y="278"/>
                  </a:lnTo>
                  <a:lnTo>
                    <a:pt x="87" y="254"/>
                  </a:lnTo>
                  <a:lnTo>
                    <a:pt x="134" y="235"/>
                  </a:lnTo>
                  <a:lnTo>
                    <a:pt x="193" y="217"/>
                  </a:lnTo>
                  <a:lnTo>
                    <a:pt x="249" y="206"/>
                  </a:lnTo>
                  <a:lnTo>
                    <a:pt x="302" y="202"/>
                  </a:lnTo>
                  <a:lnTo>
                    <a:pt x="349" y="197"/>
                  </a:lnTo>
                  <a:lnTo>
                    <a:pt x="349" y="165"/>
                  </a:lnTo>
                  <a:lnTo>
                    <a:pt x="344" y="127"/>
                  </a:lnTo>
                  <a:lnTo>
                    <a:pt x="333" y="99"/>
                  </a:lnTo>
                  <a:lnTo>
                    <a:pt x="318" y="73"/>
                  </a:lnTo>
                  <a:lnTo>
                    <a:pt x="298" y="55"/>
                  </a:lnTo>
                  <a:lnTo>
                    <a:pt x="273" y="42"/>
                  </a:lnTo>
                  <a:lnTo>
                    <a:pt x="247" y="33"/>
                  </a:lnTo>
                  <a:lnTo>
                    <a:pt x="220" y="31"/>
                  </a:lnTo>
                  <a:lnTo>
                    <a:pt x="209" y="31"/>
                  </a:lnTo>
                  <a:lnTo>
                    <a:pt x="189" y="33"/>
                  </a:lnTo>
                  <a:lnTo>
                    <a:pt x="162" y="38"/>
                  </a:lnTo>
                  <a:lnTo>
                    <a:pt x="134" y="44"/>
                  </a:lnTo>
                  <a:lnTo>
                    <a:pt x="107" y="59"/>
                  </a:lnTo>
                  <a:lnTo>
                    <a:pt x="127" y="68"/>
                  </a:lnTo>
                  <a:lnTo>
                    <a:pt x="138" y="81"/>
                  </a:lnTo>
                  <a:lnTo>
                    <a:pt x="142" y="95"/>
                  </a:lnTo>
                  <a:lnTo>
                    <a:pt x="145" y="110"/>
                  </a:lnTo>
                  <a:lnTo>
                    <a:pt x="140" y="130"/>
                  </a:lnTo>
                  <a:lnTo>
                    <a:pt x="129" y="147"/>
                  </a:lnTo>
                  <a:lnTo>
                    <a:pt x="114" y="158"/>
                  </a:lnTo>
                  <a:lnTo>
                    <a:pt x="94" y="162"/>
                  </a:lnTo>
                  <a:lnTo>
                    <a:pt x="71" y="158"/>
                  </a:lnTo>
                  <a:lnTo>
                    <a:pt x="56" y="147"/>
                  </a:lnTo>
                  <a:lnTo>
                    <a:pt x="45" y="130"/>
                  </a:lnTo>
                  <a:lnTo>
                    <a:pt x="40" y="108"/>
                  </a:lnTo>
                  <a:lnTo>
                    <a:pt x="47" y="77"/>
                  </a:lnTo>
                  <a:lnTo>
                    <a:pt x="65" y="51"/>
                  </a:lnTo>
                  <a:lnTo>
                    <a:pt x="91" y="29"/>
                  </a:lnTo>
                  <a:lnTo>
                    <a:pt x="127" y="14"/>
                  </a:lnTo>
                  <a:lnTo>
                    <a:pt x="171" y="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Freeform 134"/>
            <p:cNvSpPr>
              <a:spLocks noEditPoints="1"/>
            </p:cNvSpPr>
            <p:nvPr/>
          </p:nvSpPr>
          <p:spPr bwMode="auto">
            <a:xfrm>
              <a:off x="8259" y="1580"/>
              <a:ext cx="599" cy="775"/>
            </a:xfrm>
            <a:custGeom>
              <a:avLst/>
              <a:gdLst/>
              <a:ahLst/>
              <a:cxnLst>
                <a:cxn ang="0">
                  <a:pos x="282" y="315"/>
                </a:cxn>
                <a:cxn ang="0">
                  <a:pos x="200" y="361"/>
                </a:cxn>
                <a:cxn ang="0">
                  <a:pos x="171" y="652"/>
                </a:cxn>
                <a:cxn ang="0">
                  <a:pos x="191" y="683"/>
                </a:cxn>
                <a:cxn ang="0">
                  <a:pos x="226" y="718"/>
                </a:cxn>
                <a:cxn ang="0">
                  <a:pos x="284" y="742"/>
                </a:cxn>
                <a:cxn ang="0">
                  <a:pos x="342" y="744"/>
                </a:cxn>
                <a:cxn ang="0">
                  <a:pos x="395" y="729"/>
                </a:cxn>
                <a:cxn ang="0">
                  <a:pos x="453" y="687"/>
                </a:cxn>
                <a:cxn ang="0">
                  <a:pos x="488" y="615"/>
                </a:cxn>
                <a:cxn ang="0">
                  <a:pos x="497" y="547"/>
                </a:cxn>
                <a:cxn ang="0">
                  <a:pos x="495" y="477"/>
                </a:cxn>
                <a:cxn ang="0">
                  <a:pos x="477" y="405"/>
                </a:cxn>
                <a:cxn ang="0">
                  <a:pos x="446" y="359"/>
                </a:cxn>
                <a:cxn ang="0">
                  <a:pos x="397" y="324"/>
                </a:cxn>
                <a:cxn ang="0">
                  <a:pos x="331" y="308"/>
                </a:cxn>
                <a:cxn ang="0">
                  <a:pos x="169" y="346"/>
                </a:cxn>
                <a:cxn ang="0">
                  <a:pos x="242" y="297"/>
                </a:cxn>
                <a:cxn ang="0">
                  <a:pos x="337" y="280"/>
                </a:cxn>
                <a:cxn ang="0">
                  <a:pos x="439" y="300"/>
                </a:cxn>
                <a:cxn ang="0">
                  <a:pos x="524" y="352"/>
                </a:cxn>
                <a:cxn ang="0">
                  <a:pos x="579" y="431"/>
                </a:cxn>
                <a:cxn ang="0">
                  <a:pos x="599" y="527"/>
                </a:cxn>
                <a:cxn ang="0">
                  <a:pos x="577" y="626"/>
                </a:cxn>
                <a:cxn ang="0">
                  <a:pos x="517" y="705"/>
                </a:cxn>
                <a:cxn ang="0">
                  <a:pos x="430" y="757"/>
                </a:cxn>
                <a:cxn ang="0">
                  <a:pos x="326" y="775"/>
                </a:cxn>
                <a:cxn ang="0">
                  <a:pos x="253" y="764"/>
                </a:cxn>
                <a:cxn ang="0">
                  <a:pos x="189" y="729"/>
                </a:cxn>
                <a:cxn ang="0">
                  <a:pos x="122" y="766"/>
                </a:cxn>
                <a:cxn ang="0">
                  <a:pos x="84" y="116"/>
                </a:cxn>
                <a:cxn ang="0">
                  <a:pos x="80" y="74"/>
                </a:cxn>
                <a:cxn ang="0">
                  <a:pos x="55" y="57"/>
                </a:cxn>
                <a:cxn ang="0">
                  <a:pos x="0" y="52"/>
                </a:cxn>
                <a:cxn ang="0">
                  <a:pos x="169" y="0"/>
                </a:cxn>
              </a:cxnLst>
              <a:rect l="0" t="0" r="r" b="b"/>
              <a:pathLst>
                <a:path w="599" h="775">
                  <a:moveTo>
                    <a:pt x="331" y="308"/>
                  </a:moveTo>
                  <a:lnTo>
                    <a:pt x="282" y="315"/>
                  </a:lnTo>
                  <a:lnTo>
                    <a:pt x="237" y="335"/>
                  </a:lnTo>
                  <a:lnTo>
                    <a:pt x="200" y="361"/>
                  </a:lnTo>
                  <a:lnTo>
                    <a:pt x="171" y="396"/>
                  </a:lnTo>
                  <a:lnTo>
                    <a:pt x="171" y="652"/>
                  </a:lnTo>
                  <a:lnTo>
                    <a:pt x="177" y="665"/>
                  </a:lnTo>
                  <a:lnTo>
                    <a:pt x="191" y="683"/>
                  </a:lnTo>
                  <a:lnTo>
                    <a:pt x="206" y="700"/>
                  </a:lnTo>
                  <a:lnTo>
                    <a:pt x="226" y="718"/>
                  </a:lnTo>
                  <a:lnTo>
                    <a:pt x="253" y="731"/>
                  </a:lnTo>
                  <a:lnTo>
                    <a:pt x="284" y="742"/>
                  </a:lnTo>
                  <a:lnTo>
                    <a:pt x="319" y="746"/>
                  </a:lnTo>
                  <a:lnTo>
                    <a:pt x="342" y="744"/>
                  </a:lnTo>
                  <a:lnTo>
                    <a:pt x="368" y="740"/>
                  </a:lnTo>
                  <a:lnTo>
                    <a:pt x="395" y="729"/>
                  </a:lnTo>
                  <a:lnTo>
                    <a:pt x="424" y="711"/>
                  </a:lnTo>
                  <a:lnTo>
                    <a:pt x="453" y="687"/>
                  </a:lnTo>
                  <a:lnTo>
                    <a:pt x="475" y="652"/>
                  </a:lnTo>
                  <a:lnTo>
                    <a:pt x="488" y="615"/>
                  </a:lnTo>
                  <a:lnTo>
                    <a:pt x="495" y="578"/>
                  </a:lnTo>
                  <a:lnTo>
                    <a:pt x="497" y="547"/>
                  </a:lnTo>
                  <a:lnTo>
                    <a:pt x="497" y="525"/>
                  </a:lnTo>
                  <a:lnTo>
                    <a:pt x="495" y="477"/>
                  </a:lnTo>
                  <a:lnTo>
                    <a:pt x="488" y="438"/>
                  </a:lnTo>
                  <a:lnTo>
                    <a:pt x="477" y="405"/>
                  </a:lnTo>
                  <a:lnTo>
                    <a:pt x="461" y="378"/>
                  </a:lnTo>
                  <a:lnTo>
                    <a:pt x="446" y="359"/>
                  </a:lnTo>
                  <a:lnTo>
                    <a:pt x="424" y="339"/>
                  </a:lnTo>
                  <a:lnTo>
                    <a:pt x="397" y="324"/>
                  </a:lnTo>
                  <a:lnTo>
                    <a:pt x="366" y="313"/>
                  </a:lnTo>
                  <a:lnTo>
                    <a:pt x="331" y="308"/>
                  </a:lnTo>
                  <a:close/>
                  <a:moveTo>
                    <a:pt x="169" y="0"/>
                  </a:moveTo>
                  <a:lnTo>
                    <a:pt x="169" y="346"/>
                  </a:lnTo>
                  <a:lnTo>
                    <a:pt x="202" y="317"/>
                  </a:lnTo>
                  <a:lnTo>
                    <a:pt x="242" y="297"/>
                  </a:lnTo>
                  <a:lnTo>
                    <a:pt x="288" y="284"/>
                  </a:lnTo>
                  <a:lnTo>
                    <a:pt x="337" y="280"/>
                  </a:lnTo>
                  <a:lnTo>
                    <a:pt x="390" y="284"/>
                  </a:lnTo>
                  <a:lnTo>
                    <a:pt x="439" y="300"/>
                  </a:lnTo>
                  <a:lnTo>
                    <a:pt x="484" y="322"/>
                  </a:lnTo>
                  <a:lnTo>
                    <a:pt x="524" y="352"/>
                  </a:lnTo>
                  <a:lnTo>
                    <a:pt x="555" y="389"/>
                  </a:lnTo>
                  <a:lnTo>
                    <a:pt x="579" y="431"/>
                  </a:lnTo>
                  <a:lnTo>
                    <a:pt x="592" y="479"/>
                  </a:lnTo>
                  <a:lnTo>
                    <a:pt x="599" y="527"/>
                  </a:lnTo>
                  <a:lnTo>
                    <a:pt x="592" y="578"/>
                  </a:lnTo>
                  <a:lnTo>
                    <a:pt x="577" y="626"/>
                  </a:lnTo>
                  <a:lnTo>
                    <a:pt x="550" y="667"/>
                  </a:lnTo>
                  <a:lnTo>
                    <a:pt x="517" y="705"/>
                  </a:lnTo>
                  <a:lnTo>
                    <a:pt x="477" y="733"/>
                  </a:lnTo>
                  <a:lnTo>
                    <a:pt x="430" y="757"/>
                  </a:lnTo>
                  <a:lnTo>
                    <a:pt x="379" y="770"/>
                  </a:lnTo>
                  <a:lnTo>
                    <a:pt x="326" y="775"/>
                  </a:lnTo>
                  <a:lnTo>
                    <a:pt x="288" y="772"/>
                  </a:lnTo>
                  <a:lnTo>
                    <a:pt x="253" y="764"/>
                  </a:lnTo>
                  <a:lnTo>
                    <a:pt x="220" y="748"/>
                  </a:lnTo>
                  <a:lnTo>
                    <a:pt x="189" y="729"/>
                  </a:lnTo>
                  <a:lnTo>
                    <a:pt x="162" y="700"/>
                  </a:lnTo>
                  <a:lnTo>
                    <a:pt x="122" y="766"/>
                  </a:lnTo>
                  <a:lnTo>
                    <a:pt x="84" y="766"/>
                  </a:lnTo>
                  <a:lnTo>
                    <a:pt x="84" y="116"/>
                  </a:lnTo>
                  <a:lnTo>
                    <a:pt x="82" y="92"/>
                  </a:lnTo>
                  <a:lnTo>
                    <a:pt x="80" y="74"/>
                  </a:lnTo>
                  <a:lnTo>
                    <a:pt x="71" y="63"/>
                  </a:lnTo>
                  <a:lnTo>
                    <a:pt x="55" y="57"/>
                  </a:lnTo>
                  <a:lnTo>
                    <a:pt x="33" y="52"/>
                  </a:lnTo>
                  <a:lnTo>
                    <a:pt x="0" y="52"/>
                  </a:lnTo>
                  <a:lnTo>
                    <a:pt x="0" y="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1" name="Group 137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657600" y="5562600"/>
            <a:ext cx="4831964" cy="914400"/>
            <a:chOff x="1399" y="3272"/>
            <a:chExt cx="12286" cy="2325"/>
          </a:xfrm>
        </p:grpSpPr>
        <p:sp>
          <p:nvSpPr>
            <p:cNvPr id="1163" name="Freeform 139"/>
            <p:cNvSpPr>
              <a:spLocks/>
            </p:cNvSpPr>
            <p:nvPr/>
          </p:nvSpPr>
          <p:spPr bwMode="auto">
            <a:xfrm>
              <a:off x="1399" y="3530"/>
              <a:ext cx="963" cy="10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457" y="7"/>
                </a:cxn>
                <a:cxn ang="0">
                  <a:pos x="544" y="7"/>
                </a:cxn>
                <a:cxn ang="0">
                  <a:pos x="648" y="4"/>
                </a:cxn>
                <a:cxn ang="0">
                  <a:pos x="742" y="0"/>
                </a:cxn>
                <a:cxn ang="0">
                  <a:pos x="750" y="4"/>
                </a:cxn>
                <a:cxn ang="0">
                  <a:pos x="761" y="7"/>
                </a:cxn>
                <a:cxn ang="0">
                  <a:pos x="765" y="19"/>
                </a:cxn>
                <a:cxn ang="0">
                  <a:pos x="742" y="49"/>
                </a:cxn>
                <a:cxn ang="0">
                  <a:pos x="641" y="52"/>
                </a:cxn>
                <a:cxn ang="0">
                  <a:pos x="570" y="64"/>
                </a:cxn>
                <a:cxn ang="0">
                  <a:pos x="544" y="97"/>
                </a:cxn>
                <a:cxn ang="0">
                  <a:pos x="536" y="123"/>
                </a:cxn>
                <a:cxn ang="0">
                  <a:pos x="315" y="998"/>
                </a:cxn>
                <a:cxn ang="0">
                  <a:pos x="311" y="1013"/>
                </a:cxn>
                <a:cxn ang="0">
                  <a:pos x="311" y="1017"/>
                </a:cxn>
                <a:cxn ang="0">
                  <a:pos x="311" y="1028"/>
                </a:cxn>
                <a:cxn ang="0">
                  <a:pos x="323" y="1036"/>
                </a:cxn>
                <a:cxn ang="0">
                  <a:pos x="517" y="1039"/>
                </a:cxn>
                <a:cxn ang="0">
                  <a:pos x="671" y="1013"/>
                </a:cxn>
                <a:cxn ang="0">
                  <a:pos x="780" y="950"/>
                </a:cxn>
                <a:cxn ang="0">
                  <a:pos x="851" y="860"/>
                </a:cxn>
                <a:cxn ang="0">
                  <a:pos x="899" y="759"/>
                </a:cxn>
                <a:cxn ang="0">
                  <a:pos x="926" y="695"/>
                </a:cxn>
                <a:cxn ang="0">
                  <a:pos x="933" y="680"/>
                </a:cxn>
                <a:cxn ang="0">
                  <a:pos x="944" y="677"/>
                </a:cxn>
                <a:cxn ang="0">
                  <a:pos x="959" y="680"/>
                </a:cxn>
                <a:cxn ang="0">
                  <a:pos x="963" y="692"/>
                </a:cxn>
                <a:cxn ang="0">
                  <a:pos x="963" y="699"/>
                </a:cxn>
                <a:cxn ang="0">
                  <a:pos x="963" y="707"/>
                </a:cxn>
                <a:cxn ang="0">
                  <a:pos x="832" y="1062"/>
                </a:cxn>
                <a:cxn ang="0">
                  <a:pos x="824" y="1080"/>
                </a:cxn>
                <a:cxn ang="0">
                  <a:pos x="810" y="1088"/>
                </a:cxn>
                <a:cxn ang="0">
                  <a:pos x="783" y="1088"/>
                </a:cxn>
                <a:cxn ang="0">
                  <a:pos x="30" y="1088"/>
                </a:cxn>
                <a:cxn ang="0">
                  <a:pos x="12" y="1084"/>
                </a:cxn>
                <a:cxn ang="0">
                  <a:pos x="0" y="1077"/>
                </a:cxn>
                <a:cxn ang="0">
                  <a:pos x="0" y="1058"/>
                </a:cxn>
                <a:cxn ang="0">
                  <a:pos x="8" y="1043"/>
                </a:cxn>
                <a:cxn ang="0">
                  <a:pos x="23" y="1039"/>
                </a:cxn>
                <a:cxn ang="0">
                  <a:pos x="42" y="1039"/>
                </a:cxn>
                <a:cxn ang="0">
                  <a:pos x="132" y="1032"/>
                </a:cxn>
                <a:cxn ang="0">
                  <a:pos x="173" y="1009"/>
                </a:cxn>
                <a:cxn ang="0">
                  <a:pos x="188" y="965"/>
                </a:cxn>
                <a:cxn ang="0">
                  <a:pos x="405" y="97"/>
                </a:cxn>
                <a:cxn ang="0">
                  <a:pos x="409" y="82"/>
                </a:cxn>
                <a:cxn ang="0">
                  <a:pos x="409" y="71"/>
                </a:cxn>
                <a:cxn ang="0">
                  <a:pos x="398" y="60"/>
                </a:cxn>
                <a:cxn ang="0">
                  <a:pos x="379" y="56"/>
                </a:cxn>
                <a:cxn ang="0">
                  <a:pos x="338" y="52"/>
                </a:cxn>
                <a:cxn ang="0">
                  <a:pos x="304" y="49"/>
                </a:cxn>
                <a:cxn ang="0">
                  <a:pos x="278" y="49"/>
                </a:cxn>
                <a:cxn ang="0">
                  <a:pos x="263" y="41"/>
                </a:cxn>
                <a:cxn ang="0">
                  <a:pos x="263" y="22"/>
                </a:cxn>
                <a:cxn ang="0">
                  <a:pos x="270" y="7"/>
                </a:cxn>
                <a:cxn ang="0">
                  <a:pos x="281" y="4"/>
                </a:cxn>
                <a:cxn ang="0">
                  <a:pos x="293" y="0"/>
                </a:cxn>
              </a:cxnLst>
              <a:rect l="0" t="0" r="r" b="b"/>
              <a:pathLst>
                <a:path w="963" h="1088">
                  <a:moveTo>
                    <a:pt x="293" y="0"/>
                  </a:moveTo>
                  <a:lnTo>
                    <a:pt x="338" y="4"/>
                  </a:lnTo>
                  <a:lnTo>
                    <a:pt x="398" y="4"/>
                  </a:lnTo>
                  <a:lnTo>
                    <a:pt x="457" y="7"/>
                  </a:lnTo>
                  <a:lnTo>
                    <a:pt x="502" y="7"/>
                  </a:lnTo>
                  <a:lnTo>
                    <a:pt x="544" y="7"/>
                  </a:lnTo>
                  <a:lnTo>
                    <a:pt x="592" y="4"/>
                  </a:lnTo>
                  <a:lnTo>
                    <a:pt x="648" y="4"/>
                  </a:lnTo>
                  <a:lnTo>
                    <a:pt x="701" y="4"/>
                  </a:lnTo>
                  <a:lnTo>
                    <a:pt x="742" y="0"/>
                  </a:lnTo>
                  <a:lnTo>
                    <a:pt x="746" y="0"/>
                  </a:lnTo>
                  <a:lnTo>
                    <a:pt x="750" y="4"/>
                  </a:lnTo>
                  <a:lnTo>
                    <a:pt x="757" y="4"/>
                  </a:lnTo>
                  <a:lnTo>
                    <a:pt x="761" y="7"/>
                  </a:lnTo>
                  <a:lnTo>
                    <a:pt x="765" y="11"/>
                  </a:lnTo>
                  <a:lnTo>
                    <a:pt x="765" y="19"/>
                  </a:lnTo>
                  <a:lnTo>
                    <a:pt x="761" y="41"/>
                  </a:lnTo>
                  <a:lnTo>
                    <a:pt x="742" y="49"/>
                  </a:lnTo>
                  <a:lnTo>
                    <a:pt x="705" y="49"/>
                  </a:lnTo>
                  <a:lnTo>
                    <a:pt x="641" y="52"/>
                  </a:lnTo>
                  <a:lnTo>
                    <a:pt x="596" y="56"/>
                  </a:lnTo>
                  <a:lnTo>
                    <a:pt x="570" y="64"/>
                  </a:lnTo>
                  <a:lnTo>
                    <a:pt x="551" y="79"/>
                  </a:lnTo>
                  <a:lnTo>
                    <a:pt x="544" y="97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319" y="987"/>
                  </a:lnTo>
                  <a:lnTo>
                    <a:pt x="315" y="998"/>
                  </a:lnTo>
                  <a:lnTo>
                    <a:pt x="315" y="1006"/>
                  </a:lnTo>
                  <a:lnTo>
                    <a:pt x="311" y="1013"/>
                  </a:lnTo>
                  <a:lnTo>
                    <a:pt x="311" y="1017"/>
                  </a:lnTo>
                  <a:lnTo>
                    <a:pt x="311" y="1017"/>
                  </a:lnTo>
                  <a:lnTo>
                    <a:pt x="311" y="1021"/>
                  </a:lnTo>
                  <a:lnTo>
                    <a:pt x="311" y="1028"/>
                  </a:lnTo>
                  <a:lnTo>
                    <a:pt x="315" y="1032"/>
                  </a:lnTo>
                  <a:lnTo>
                    <a:pt x="323" y="1036"/>
                  </a:lnTo>
                  <a:lnTo>
                    <a:pt x="330" y="1039"/>
                  </a:lnTo>
                  <a:lnTo>
                    <a:pt x="517" y="1039"/>
                  </a:lnTo>
                  <a:lnTo>
                    <a:pt x="604" y="1032"/>
                  </a:lnTo>
                  <a:lnTo>
                    <a:pt x="671" y="1013"/>
                  </a:lnTo>
                  <a:lnTo>
                    <a:pt x="731" y="987"/>
                  </a:lnTo>
                  <a:lnTo>
                    <a:pt x="780" y="950"/>
                  </a:lnTo>
                  <a:lnTo>
                    <a:pt x="821" y="908"/>
                  </a:lnTo>
                  <a:lnTo>
                    <a:pt x="851" y="860"/>
                  </a:lnTo>
                  <a:lnTo>
                    <a:pt x="877" y="811"/>
                  </a:lnTo>
                  <a:lnTo>
                    <a:pt x="899" y="759"/>
                  </a:lnTo>
                  <a:lnTo>
                    <a:pt x="918" y="710"/>
                  </a:lnTo>
                  <a:lnTo>
                    <a:pt x="926" y="695"/>
                  </a:lnTo>
                  <a:lnTo>
                    <a:pt x="929" y="688"/>
                  </a:lnTo>
                  <a:lnTo>
                    <a:pt x="933" y="680"/>
                  </a:lnTo>
                  <a:lnTo>
                    <a:pt x="937" y="677"/>
                  </a:lnTo>
                  <a:lnTo>
                    <a:pt x="944" y="677"/>
                  </a:lnTo>
                  <a:lnTo>
                    <a:pt x="956" y="680"/>
                  </a:lnTo>
                  <a:lnTo>
                    <a:pt x="959" y="680"/>
                  </a:lnTo>
                  <a:lnTo>
                    <a:pt x="963" y="684"/>
                  </a:lnTo>
                  <a:lnTo>
                    <a:pt x="963" y="692"/>
                  </a:lnTo>
                  <a:lnTo>
                    <a:pt x="963" y="695"/>
                  </a:lnTo>
                  <a:lnTo>
                    <a:pt x="963" y="699"/>
                  </a:lnTo>
                  <a:lnTo>
                    <a:pt x="963" y="699"/>
                  </a:lnTo>
                  <a:lnTo>
                    <a:pt x="963" y="707"/>
                  </a:lnTo>
                  <a:lnTo>
                    <a:pt x="959" y="718"/>
                  </a:lnTo>
                  <a:lnTo>
                    <a:pt x="832" y="1062"/>
                  </a:lnTo>
                  <a:lnTo>
                    <a:pt x="828" y="1073"/>
                  </a:lnTo>
                  <a:lnTo>
                    <a:pt x="824" y="1080"/>
                  </a:lnTo>
                  <a:lnTo>
                    <a:pt x="817" y="1084"/>
                  </a:lnTo>
                  <a:lnTo>
                    <a:pt x="810" y="1088"/>
                  </a:lnTo>
                  <a:lnTo>
                    <a:pt x="798" y="1088"/>
                  </a:lnTo>
                  <a:lnTo>
                    <a:pt x="783" y="1088"/>
                  </a:lnTo>
                  <a:lnTo>
                    <a:pt x="42" y="1088"/>
                  </a:lnTo>
                  <a:lnTo>
                    <a:pt x="30" y="1088"/>
                  </a:lnTo>
                  <a:lnTo>
                    <a:pt x="19" y="1088"/>
                  </a:lnTo>
                  <a:lnTo>
                    <a:pt x="12" y="1084"/>
                  </a:lnTo>
                  <a:lnTo>
                    <a:pt x="4" y="1084"/>
                  </a:lnTo>
                  <a:lnTo>
                    <a:pt x="0" y="1077"/>
                  </a:lnTo>
                  <a:lnTo>
                    <a:pt x="0" y="1069"/>
                  </a:lnTo>
                  <a:lnTo>
                    <a:pt x="0" y="1058"/>
                  </a:lnTo>
                  <a:lnTo>
                    <a:pt x="4" y="1050"/>
                  </a:lnTo>
                  <a:lnTo>
                    <a:pt x="8" y="1043"/>
                  </a:lnTo>
                  <a:lnTo>
                    <a:pt x="15" y="1039"/>
                  </a:lnTo>
                  <a:lnTo>
                    <a:pt x="23" y="1039"/>
                  </a:lnTo>
                  <a:lnTo>
                    <a:pt x="30" y="1039"/>
                  </a:lnTo>
                  <a:lnTo>
                    <a:pt x="42" y="1039"/>
                  </a:lnTo>
                  <a:lnTo>
                    <a:pt x="98" y="1036"/>
                  </a:lnTo>
                  <a:lnTo>
                    <a:pt x="132" y="1032"/>
                  </a:lnTo>
                  <a:lnTo>
                    <a:pt x="158" y="1024"/>
                  </a:lnTo>
                  <a:lnTo>
                    <a:pt x="173" y="1009"/>
                  </a:lnTo>
                  <a:lnTo>
                    <a:pt x="180" y="991"/>
                  </a:lnTo>
                  <a:lnTo>
                    <a:pt x="188" y="965"/>
                  </a:lnTo>
                  <a:lnTo>
                    <a:pt x="401" y="108"/>
                  </a:lnTo>
                  <a:lnTo>
                    <a:pt x="405" y="97"/>
                  </a:lnTo>
                  <a:lnTo>
                    <a:pt x="409" y="90"/>
                  </a:lnTo>
                  <a:lnTo>
                    <a:pt x="409" y="82"/>
                  </a:lnTo>
                  <a:lnTo>
                    <a:pt x="409" y="79"/>
                  </a:lnTo>
                  <a:lnTo>
                    <a:pt x="409" y="71"/>
                  </a:lnTo>
                  <a:lnTo>
                    <a:pt x="405" y="64"/>
                  </a:lnTo>
                  <a:lnTo>
                    <a:pt x="398" y="60"/>
                  </a:lnTo>
                  <a:lnTo>
                    <a:pt x="390" y="56"/>
                  </a:lnTo>
                  <a:lnTo>
                    <a:pt x="379" y="56"/>
                  </a:lnTo>
                  <a:lnTo>
                    <a:pt x="368" y="56"/>
                  </a:lnTo>
                  <a:lnTo>
                    <a:pt x="338" y="52"/>
                  </a:lnTo>
                  <a:lnTo>
                    <a:pt x="315" y="49"/>
                  </a:lnTo>
                  <a:lnTo>
                    <a:pt x="304" y="49"/>
                  </a:lnTo>
                  <a:lnTo>
                    <a:pt x="289" y="49"/>
                  </a:lnTo>
                  <a:lnTo>
                    <a:pt x="278" y="49"/>
                  </a:lnTo>
                  <a:lnTo>
                    <a:pt x="266" y="45"/>
                  </a:lnTo>
                  <a:lnTo>
                    <a:pt x="263" y="41"/>
                  </a:lnTo>
                  <a:lnTo>
                    <a:pt x="263" y="30"/>
                  </a:lnTo>
                  <a:lnTo>
                    <a:pt x="263" y="22"/>
                  </a:lnTo>
                  <a:lnTo>
                    <a:pt x="266" y="11"/>
                  </a:lnTo>
                  <a:lnTo>
                    <a:pt x="270" y="7"/>
                  </a:lnTo>
                  <a:lnTo>
                    <a:pt x="274" y="4"/>
                  </a:lnTo>
                  <a:lnTo>
                    <a:pt x="281" y="4"/>
                  </a:lnTo>
                  <a:lnTo>
                    <a:pt x="285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140"/>
            <p:cNvSpPr>
              <a:spLocks/>
            </p:cNvSpPr>
            <p:nvPr/>
          </p:nvSpPr>
          <p:spPr bwMode="auto">
            <a:xfrm>
              <a:off x="2501" y="4756"/>
              <a:ext cx="524" cy="505"/>
            </a:xfrm>
            <a:custGeom>
              <a:avLst/>
              <a:gdLst/>
              <a:ahLst/>
              <a:cxnLst>
                <a:cxn ang="0">
                  <a:pos x="269" y="4"/>
                </a:cxn>
                <a:cxn ang="0">
                  <a:pos x="337" y="45"/>
                </a:cxn>
                <a:cxn ang="0">
                  <a:pos x="374" y="75"/>
                </a:cxn>
                <a:cxn ang="0">
                  <a:pos x="397" y="82"/>
                </a:cxn>
                <a:cxn ang="0">
                  <a:pos x="438" y="64"/>
                </a:cxn>
                <a:cxn ang="0">
                  <a:pos x="483" y="11"/>
                </a:cxn>
                <a:cxn ang="0">
                  <a:pos x="490" y="0"/>
                </a:cxn>
                <a:cxn ang="0">
                  <a:pos x="502" y="0"/>
                </a:cxn>
                <a:cxn ang="0">
                  <a:pos x="513" y="0"/>
                </a:cxn>
                <a:cxn ang="0">
                  <a:pos x="520" y="8"/>
                </a:cxn>
                <a:cxn ang="0">
                  <a:pos x="517" y="26"/>
                </a:cxn>
                <a:cxn ang="0">
                  <a:pos x="479" y="75"/>
                </a:cxn>
                <a:cxn ang="0">
                  <a:pos x="412" y="150"/>
                </a:cxn>
                <a:cxn ang="0">
                  <a:pos x="352" y="202"/>
                </a:cxn>
                <a:cxn ang="0">
                  <a:pos x="292" y="254"/>
                </a:cxn>
                <a:cxn ang="0">
                  <a:pos x="228" y="303"/>
                </a:cxn>
                <a:cxn ang="0">
                  <a:pos x="172" y="352"/>
                </a:cxn>
                <a:cxn ang="0">
                  <a:pos x="138" y="381"/>
                </a:cxn>
                <a:cxn ang="0">
                  <a:pos x="123" y="396"/>
                </a:cxn>
                <a:cxn ang="0">
                  <a:pos x="164" y="396"/>
                </a:cxn>
                <a:cxn ang="0">
                  <a:pos x="198" y="400"/>
                </a:cxn>
                <a:cxn ang="0">
                  <a:pos x="273" y="415"/>
                </a:cxn>
                <a:cxn ang="0">
                  <a:pos x="355" y="415"/>
                </a:cxn>
                <a:cxn ang="0">
                  <a:pos x="434" y="374"/>
                </a:cxn>
                <a:cxn ang="0">
                  <a:pos x="460" y="329"/>
                </a:cxn>
                <a:cxn ang="0">
                  <a:pos x="468" y="318"/>
                </a:cxn>
                <a:cxn ang="0">
                  <a:pos x="483" y="318"/>
                </a:cxn>
                <a:cxn ang="0">
                  <a:pos x="490" y="322"/>
                </a:cxn>
                <a:cxn ang="0">
                  <a:pos x="494" y="333"/>
                </a:cxn>
                <a:cxn ang="0">
                  <a:pos x="479" y="385"/>
                </a:cxn>
                <a:cxn ang="0">
                  <a:pos x="427" y="449"/>
                </a:cxn>
                <a:cxn ang="0">
                  <a:pos x="348" y="497"/>
                </a:cxn>
                <a:cxn ang="0">
                  <a:pos x="269" y="501"/>
                </a:cxn>
                <a:cxn ang="0">
                  <a:pos x="206" y="456"/>
                </a:cxn>
                <a:cxn ang="0">
                  <a:pos x="168" y="434"/>
                </a:cxn>
                <a:cxn ang="0">
                  <a:pos x="146" y="430"/>
                </a:cxn>
                <a:cxn ang="0">
                  <a:pos x="75" y="460"/>
                </a:cxn>
                <a:cxn ang="0">
                  <a:pos x="37" y="501"/>
                </a:cxn>
                <a:cxn ang="0">
                  <a:pos x="30" y="505"/>
                </a:cxn>
                <a:cxn ang="0">
                  <a:pos x="18" y="505"/>
                </a:cxn>
                <a:cxn ang="0">
                  <a:pos x="7" y="505"/>
                </a:cxn>
                <a:cxn ang="0">
                  <a:pos x="0" y="494"/>
                </a:cxn>
                <a:cxn ang="0">
                  <a:pos x="26" y="453"/>
                </a:cxn>
                <a:cxn ang="0">
                  <a:pos x="105" y="370"/>
                </a:cxn>
                <a:cxn ang="0">
                  <a:pos x="134" y="337"/>
                </a:cxn>
                <a:cxn ang="0">
                  <a:pos x="194" y="284"/>
                </a:cxn>
                <a:cxn ang="0">
                  <a:pos x="288" y="210"/>
                </a:cxn>
                <a:cxn ang="0">
                  <a:pos x="352" y="157"/>
                </a:cxn>
                <a:cxn ang="0">
                  <a:pos x="385" y="124"/>
                </a:cxn>
                <a:cxn ang="0">
                  <a:pos x="382" y="109"/>
                </a:cxn>
                <a:cxn ang="0">
                  <a:pos x="340" y="105"/>
                </a:cxn>
                <a:cxn ang="0">
                  <a:pos x="269" y="90"/>
                </a:cxn>
                <a:cxn ang="0">
                  <a:pos x="217" y="90"/>
                </a:cxn>
                <a:cxn ang="0">
                  <a:pos x="168" y="97"/>
                </a:cxn>
                <a:cxn ang="0">
                  <a:pos x="131" y="127"/>
                </a:cxn>
                <a:cxn ang="0">
                  <a:pos x="127" y="142"/>
                </a:cxn>
                <a:cxn ang="0">
                  <a:pos x="112" y="146"/>
                </a:cxn>
                <a:cxn ang="0">
                  <a:pos x="101" y="142"/>
                </a:cxn>
                <a:cxn ang="0">
                  <a:pos x="93" y="131"/>
                </a:cxn>
                <a:cxn ang="0">
                  <a:pos x="112" y="82"/>
                </a:cxn>
                <a:cxn ang="0">
                  <a:pos x="164" y="26"/>
                </a:cxn>
                <a:cxn ang="0">
                  <a:pos x="243" y="0"/>
                </a:cxn>
              </a:cxnLst>
              <a:rect l="0" t="0" r="r" b="b"/>
              <a:pathLst>
                <a:path w="524" h="505">
                  <a:moveTo>
                    <a:pt x="243" y="0"/>
                  </a:moveTo>
                  <a:lnTo>
                    <a:pt x="269" y="4"/>
                  </a:lnTo>
                  <a:lnTo>
                    <a:pt x="299" y="19"/>
                  </a:lnTo>
                  <a:lnTo>
                    <a:pt x="337" y="45"/>
                  </a:lnTo>
                  <a:lnTo>
                    <a:pt x="355" y="64"/>
                  </a:lnTo>
                  <a:lnTo>
                    <a:pt x="374" y="75"/>
                  </a:lnTo>
                  <a:lnTo>
                    <a:pt x="385" y="79"/>
                  </a:lnTo>
                  <a:lnTo>
                    <a:pt x="397" y="82"/>
                  </a:lnTo>
                  <a:lnTo>
                    <a:pt x="419" y="79"/>
                  </a:lnTo>
                  <a:lnTo>
                    <a:pt x="438" y="64"/>
                  </a:lnTo>
                  <a:lnTo>
                    <a:pt x="460" y="45"/>
                  </a:lnTo>
                  <a:lnTo>
                    <a:pt x="483" y="11"/>
                  </a:lnTo>
                  <a:lnTo>
                    <a:pt x="487" y="4"/>
                  </a:lnTo>
                  <a:lnTo>
                    <a:pt x="490" y="0"/>
                  </a:lnTo>
                  <a:lnTo>
                    <a:pt x="498" y="0"/>
                  </a:lnTo>
                  <a:lnTo>
                    <a:pt x="502" y="0"/>
                  </a:lnTo>
                  <a:lnTo>
                    <a:pt x="505" y="0"/>
                  </a:lnTo>
                  <a:lnTo>
                    <a:pt x="513" y="0"/>
                  </a:lnTo>
                  <a:lnTo>
                    <a:pt x="517" y="4"/>
                  </a:lnTo>
                  <a:lnTo>
                    <a:pt x="520" y="8"/>
                  </a:lnTo>
                  <a:lnTo>
                    <a:pt x="524" y="11"/>
                  </a:lnTo>
                  <a:lnTo>
                    <a:pt x="517" y="26"/>
                  </a:lnTo>
                  <a:lnTo>
                    <a:pt x="505" y="49"/>
                  </a:lnTo>
                  <a:lnTo>
                    <a:pt x="479" y="75"/>
                  </a:lnTo>
                  <a:lnTo>
                    <a:pt x="449" y="112"/>
                  </a:lnTo>
                  <a:lnTo>
                    <a:pt x="412" y="150"/>
                  </a:lnTo>
                  <a:lnTo>
                    <a:pt x="385" y="172"/>
                  </a:lnTo>
                  <a:lnTo>
                    <a:pt x="352" y="202"/>
                  </a:lnTo>
                  <a:lnTo>
                    <a:pt x="318" y="228"/>
                  </a:lnTo>
                  <a:lnTo>
                    <a:pt x="292" y="254"/>
                  </a:lnTo>
                  <a:lnTo>
                    <a:pt x="269" y="269"/>
                  </a:lnTo>
                  <a:lnTo>
                    <a:pt x="228" y="303"/>
                  </a:lnTo>
                  <a:lnTo>
                    <a:pt x="194" y="329"/>
                  </a:lnTo>
                  <a:lnTo>
                    <a:pt x="172" y="352"/>
                  </a:lnTo>
                  <a:lnTo>
                    <a:pt x="153" y="367"/>
                  </a:lnTo>
                  <a:lnTo>
                    <a:pt x="138" y="381"/>
                  </a:lnTo>
                  <a:lnTo>
                    <a:pt x="123" y="396"/>
                  </a:lnTo>
                  <a:lnTo>
                    <a:pt x="123" y="396"/>
                  </a:lnTo>
                  <a:lnTo>
                    <a:pt x="149" y="396"/>
                  </a:lnTo>
                  <a:lnTo>
                    <a:pt x="164" y="396"/>
                  </a:lnTo>
                  <a:lnTo>
                    <a:pt x="179" y="396"/>
                  </a:lnTo>
                  <a:lnTo>
                    <a:pt x="198" y="400"/>
                  </a:lnTo>
                  <a:lnTo>
                    <a:pt x="232" y="408"/>
                  </a:lnTo>
                  <a:lnTo>
                    <a:pt x="273" y="415"/>
                  </a:lnTo>
                  <a:lnTo>
                    <a:pt x="314" y="419"/>
                  </a:lnTo>
                  <a:lnTo>
                    <a:pt x="355" y="415"/>
                  </a:lnTo>
                  <a:lnTo>
                    <a:pt x="397" y="400"/>
                  </a:lnTo>
                  <a:lnTo>
                    <a:pt x="434" y="374"/>
                  </a:lnTo>
                  <a:lnTo>
                    <a:pt x="457" y="337"/>
                  </a:lnTo>
                  <a:lnTo>
                    <a:pt x="460" y="329"/>
                  </a:lnTo>
                  <a:lnTo>
                    <a:pt x="464" y="322"/>
                  </a:lnTo>
                  <a:lnTo>
                    <a:pt x="468" y="318"/>
                  </a:lnTo>
                  <a:lnTo>
                    <a:pt x="479" y="318"/>
                  </a:lnTo>
                  <a:lnTo>
                    <a:pt x="483" y="318"/>
                  </a:lnTo>
                  <a:lnTo>
                    <a:pt x="487" y="318"/>
                  </a:lnTo>
                  <a:lnTo>
                    <a:pt x="490" y="322"/>
                  </a:lnTo>
                  <a:lnTo>
                    <a:pt x="494" y="325"/>
                  </a:lnTo>
                  <a:lnTo>
                    <a:pt x="494" y="333"/>
                  </a:lnTo>
                  <a:lnTo>
                    <a:pt x="490" y="355"/>
                  </a:lnTo>
                  <a:lnTo>
                    <a:pt x="479" y="385"/>
                  </a:lnTo>
                  <a:lnTo>
                    <a:pt x="457" y="419"/>
                  </a:lnTo>
                  <a:lnTo>
                    <a:pt x="427" y="449"/>
                  </a:lnTo>
                  <a:lnTo>
                    <a:pt x="393" y="479"/>
                  </a:lnTo>
                  <a:lnTo>
                    <a:pt x="348" y="497"/>
                  </a:lnTo>
                  <a:lnTo>
                    <a:pt x="299" y="505"/>
                  </a:lnTo>
                  <a:lnTo>
                    <a:pt x="269" y="501"/>
                  </a:lnTo>
                  <a:lnTo>
                    <a:pt x="239" y="486"/>
                  </a:lnTo>
                  <a:lnTo>
                    <a:pt x="206" y="456"/>
                  </a:lnTo>
                  <a:lnTo>
                    <a:pt x="187" y="441"/>
                  </a:lnTo>
                  <a:lnTo>
                    <a:pt x="168" y="434"/>
                  </a:lnTo>
                  <a:lnTo>
                    <a:pt x="157" y="430"/>
                  </a:lnTo>
                  <a:lnTo>
                    <a:pt x="146" y="430"/>
                  </a:lnTo>
                  <a:lnTo>
                    <a:pt x="108" y="438"/>
                  </a:lnTo>
                  <a:lnTo>
                    <a:pt x="75" y="460"/>
                  </a:lnTo>
                  <a:lnTo>
                    <a:pt x="41" y="497"/>
                  </a:lnTo>
                  <a:lnTo>
                    <a:pt x="37" y="501"/>
                  </a:lnTo>
                  <a:lnTo>
                    <a:pt x="33" y="505"/>
                  </a:lnTo>
                  <a:lnTo>
                    <a:pt x="30" y="505"/>
                  </a:lnTo>
                  <a:lnTo>
                    <a:pt x="22" y="505"/>
                  </a:lnTo>
                  <a:lnTo>
                    <a:pt x="18" y="505"/>
                  </a:lnTo>
                  <a:lnTo>
                    <a:pt x="11" y="505"/>
                  </a:lnTo>
                  <a:lnTo>
                    <a:pt x="7" y="505"/>
                  </a:lnTo>
                  <a:lnTo>
                    <a:pt x="3" y="501"/>
                  </a:lnTo>
                  <a:lnTo>
                    <a:pt x="0" y="494"/>
                  </a:lnTo>
                  <a:lnTo>
                    <a:pt x="7" y="479"/>
                  </a:lnTo>
                  <a:lnTo>
                    <a:pt x="26" y="453"/>
                  </a:lnTo>
                  <a:lnTo>
                    <a:pt x="60" y="415"/>
                  </a:lnTo>
                  <a:lnTo>
                    <a:pt x="105" y="370"/>
                  </a:lnTo>
                  <a:lnTo>
                    <a:pt x="120" y="355"/>
                  </a:lnTo>
                  <a:lnTo>
                    <a:pt x="134" y="337"/>
                  </a:lnTo>
                  <a:lnTo>
                    <a:pt x="161" y="314"/>
                  </a:lnTo>
                  <a:lnTo>
                    <a:pt x="194" y="284"/>
                  </a:lnTo>
                  <a:lnTo>
                    <a:pt x="243" y="247"/>
                  </a:lnTo>
                  <a:lnTo>
                    <a:pt x="288" y="210"/>
                  </a:lnTo>
                  <a:lnTo>
                    <a:pt x="326" y="180"/>
                  </a:lnTo>
                  <a:lnTo>
                    <a:pt x="352" y="157"/>
                  </a:lnTo>
                  <a:lnTo>
                    <a:pt x="370" y="139"/>
                  </a:lnTo>
                  <a:lnTo>
                    <a:pt x="385" y="124"/>
                  </a:lnTo>
                  <a:lnTo>
                    <a:pt x="400" y="112"/>
                  </a:lnTo>
                  <a:lnTo>
                    <a:pt x="382" y="109"/>
                  </a:lnTo>
                  <a:lnTo>
                    <a:pt x="363" y="109"/>
                  </a:lnTo>
                  <a:lnTo>
                    <a:pt x="340" y="105"/>
                  </a:lnTo>
                  <a:lnTo>
                    <a:pt x="303" y="97"/>
                  </a:lnTo>
                  <a:lnTo>
                    <a:pt x="269" y="90"/>
                  </a:lnTo>
                  <a:lnTo>
                    <a:pt x="232" y="90"/>
                  </a:lnTo>
                  <a:lnTo>
                    <a:pt x="217" y="90"/>
                  </a:lnTo>
                  <a:lnTo>
                    <a:pt x="194" y="90"/>
                  </a:lnTo>
                  <a:lnTo>
                    <a:pt x="168" y="97"/>
                  </a:lnTo>
                  <a:lnTo>
                    <a:pt x="146" y="109"/>
                  </a:lnTo>
                  <a:lnTo>
                    <a:pt x="131" y="127"/>
                  </a:lnTo>
                  <a:lnTo>
                    <a:pt x="131" y="135"/>
                  </a:lnTo>
                  <a:lnTo>
                    <a:pt x="127" y="142"/>
                  </a:lnTo>
                  <a:lnTo>
                    <a:pt x="120" y="146"/>
                  </a:lnTo>
                  <a:lnTo>
                    <a:pt x="112" y="146"/>
                  </a:lnTo>
                  <a:lnTo>
                    <a:pt x="105" y="146"/>
                  </a:lnTo>
                  <a:lnTo>
                    <a:pt x="101" y="142"/>
                  </a:lnTo>
                  <a:lnTo>
                    <a:pt x="97" y="139"/>
                  </a:lnTo>
                  <a:lnTo>
                    <a:pt x="93" y="131"/>
                  </a:lnTo>
                  <a:lnTo>
                    <a:pt x="101" y="109"/>
                  </a:lnTo>
                  <a:lnTo>
                    <a:pt x="112" y="82"/>
                  </a:lnTo>
                  <a:lnTo>
                    <a:pt x="134" y="53"/>
                  </a:lnTo>
                  <a:lnTo>
                    <a:pt x="164" y="26"/>
                  </a:lnTo>
                  <a:lnTo>
                    <a:pt x="202" y="8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141"/>
            <p:cNvSpPr>
              <a:spLocks/>
            </p:cNvSpPr>
            <p:nvPr/>
          </p:nvSpPr>
          <p:spPr bwMode="auto">
            <a:xfrm>
              <a:off x="3209" y="4087"/>
              <a:ext cx="228" cy="785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24" y="0"/>
                </a:cxn>
                <a:cxn ang="0">
                  <a:pos x="228" y="4"/>
                </a:cxn>
                <a:cxn ang="0">
                  <a:pos x="228" y="8"/>
                </a:cxn>
                <a:cxn ang="0">
                  <a:pos x="228" y="11"/>
                </a:cxn>
                <a:cxn ang="0">
                  <a:pos x="228" y="11"/>
                </a:cxn>
                <a:cxn ang="0">
                  <a:pos x="228" y="15"/>
                </a:cxn>
                <a:cxn ang="0">
                  <a:pos x="228" y="19"/>
                </a:cxn>
                <a:cxn ang="0">
                  <a:pos x="187" y="52"/>
                </a:cxn>
                <a:cxn ang="0">
                  <a:pos x="149" y="97"/>
                </a:cxn>
                <a:cxn ang="0">
                  <a:pos x="116" y="157"/>
                </a:cxn>
                <a:cxn ang="0">
                  <a:pos x="86" y="224"/>
                </a:cxn>
                <a:cxn ang="0">
                  <a:pos x="67" y="303"/>
                </a:cxn>
                <a:cxn ang="0">
                  <a:pos x="59" y="393"/>
                </a:cxn>
                <a:cxn ang="0">
                  <a:pos x="63" y="449"/>
                </a:cxn>
                <a:cxn ang="0">
                  <a:pos x="71" y="508"/>
                </a:cxn>
                <a:cxn ang="0">
                  <a:pos x="89" y="576"/>
                </a:cxn>
                <a:cxn ang="0">
                  <a:pos x="119" y="643"/>
                </a:cxn>
                <a:cxn ang="0">
                  <a:pos x="164" y="707"/>
                </a:cxn>
                <a:cxn ang="0">
                  <a:pos x="224" y="763"/>
                </a:cxn>
                <a:cxn ang="0">
                  <a:pos x="228" y="766"/>
                </a:cxn>
                <a:cxn ang="0">
                  <a:pos x="228" y="774"/>
                </a:cxn>
                <a:cxn ang="0">
                  <a:pos x="228" y="778"/>
                </a:cxn>
                <a:cxn ang="0">
                  <a:pos x="228" y="778"/>
                </a:cxn>
                <a:cxn ang="0">
                  <a:pos x="228" y="781"/>
                </a:cxn>
                <a:cxn ang="0">
                  <a:pos x="224" y="781"/>
                </a:cxn>
                <a:cxn ang="0">
                  <a:pos x="217" y="785"/>
                </a:cxn>
                <a:cxn ang="0">
                  <a:pos x="206" y="778"/>
                </a:cxn>
                <a:cxn ang="0">
                  <a:pos x="183" y="766"/>
                </a:cxn>
                <a:cxn ang="0">
                  <a:pos x="153" y="740"/>
                </a:cxn>
                <a:cxn ang="0">
                  <a:pos x="119" y="710"/>
                </a:cxn>
                <a:cxn ang="0">
                  <a:pos x="86" y="665"/>
                </a:cxn>
                <a:cxn ang="0">
                  <a:pos x="52" y="613"/>
                </a:cxn>
                <a:cxn ang="0">
                  <a:pos x="26" y="550"/>
                </a:cxn>
                <a:cxn ang="0">
                  <a:pos x="7" y="479"/>
                </a:cxn>
                <a:cxn ang="0">
                  <a:pos x="0" y="393"/>
                </a:cxn>
                <a:cxn ang="0">
                  <a:pos x="7" y="310"/>
                </a:cxn>
                <a:cxn ang="0">
                  <a:pos x="26" y="236"/>
                </a:cxn>
                <a:cxn ang="0">
                  <a:pos x="52" y="172"/>
                </a:cxn>
                <a:cxn ang="0">
                  <a:pos x="86" y="120"/>
                </a:cxn>
                <a:cxn ang="0">
                  <a:pos x="119" y="75"/>
                </a:cxn>
                <a:cxn ang="0">
                  <a:pos x="153" y="41"/>
                </a:cxn>
                <a:cxn ang="0">
                  <a:pos x="183" y="19"/>
                </a:cxn>
                <a:cxn ang="0">
                  <a:pos x="206" y="4"/>
                </a:cxn>
                <a:cxn ang="0">
                  <a:pos x="217" y="0"/>
                </a:cxn>
              </a:cxnLst>
              <a:rect l="0" t="0" r="r" b="b"/>
              <a:pathLst>
                <a:path w="228" h="785">
                  <a:moveTo>
                    <a:pt x="217" y="0"/>
                  </a:moveTo>
                  <a:lnTo>
                    <a:pt x="224" y="0"/>
                  </a:lnTo>
                  <a:lnTo>
                    <a:pt x="228" y="4"/>
                  </a:lnTo>
                  <a:lnTo>
                    <a:pt x="228" y="8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8" y="15"/>
                  </a:lnTo>
                  <a:lnTo>
                    <a:pt x="228" y="19"/>
                  </a:lnTo>
                  <a:lnTo>
                    <a:pt x="187" y="52"/>
                  </a:lnTo>
                  <a:lnTo>
                    <a:pt x="149" y="97"/>
                  </a:lnTo>
                  <a:lnTo>
                    <a:pt x="116" y="157"/>
                  </a:lnTo>
                  <a:lnTo>
                    <a:pt x="86" y="224"/>
                  </a:lnTo>
                  <a:lnTo>
                    <a:pt x="67" y="303"/>
                  </a:lnTo>
                  <a:lnTo>
                    <a:pt x="59" y="393"/>
                  </a:lnTo>
                  <a:lnTo>
                    <a:pt x="63" y="449"/>
                  </a:lnTo>
                  <a:lnTo>
                    <a:pt x="71" y="508"/>
                  </a:lnTo>
                  <a:lnTo>
                    <a:pt x="89" y="576"/>
                  </a:lnTo>
                  <a:lnTo>
                    <a:pt x="119" y="643"/>
                  </a:lnTo>
                  <a:lnTo>
                    <a:pt x="164" y="707"/>
                  </a:lnTo>
                  <a:lnTo>
                    <a:pt x="224" y="763"/>
                  </a:lnTo>
                  <a:lnTo>
                    <a:pt x="228" y="766"/>
                  </a:lnTo>
                  <a:lnTo>
                    <a:pt x="228" y="774"/>
                  </a:lnTo>
                  <a:lnTo>
                    <a:pt x="228" y="778"/>
                  </a:lnTo>
                  <a:lnTo>
                    <a:pt x="228" y="778"/>
                  </a:lnTo>
                  <a:lnTo>
                    <a:pt x="228" y="781"/>
                  </a:lnTo>
                  <a:lnTo>
                    <a:pt x="224" y="781"/>
                  </a:lnTo>
                  <a:lnTo>
                    <a:pt x="217" y="785"/>
                  </a:lnTo>
                  <a:lnTo>
                    <a:pt x="206" y="778"/>
                  </a:lnTo>
                  <a:lnTo>
                    <a:pt x="183" y="766"/>
                  </a:lnTo>
                  <a:lnTo>
                    <a:pt x="153" y="740"/>
                  </a:lnTo>
                  <a:lnTo>
                    <a:pt x="119" y="710"/>
                  </a:lnTo>
                  <a:lnTo>
                    <a:pt x="86" y="665"/>
                  </a:lnTo>
                  <a:lnTo>
                    <a:pt x="52" y="613"/>
                  </a:lnTo>
                  <a:lnTo>
                    <a:pt x="26" y="550"/>
                  </a:lnTo>
                  <a:lnTo>
                    <a:pt x="7" y="479"/>
                  </a:lnTo>
                  <a:lnTo>
                    <a:pt x="0" y="393"/>
                  </a:lnTo>
                  <a:lnTo>
                    <a:pt x="7" y="310"/>
                  </a:lnTo>
                  <a:lnTo>
                    <a:pt x="26" y="236"/>
                  </a:lnTo>
                  <a:lnTo>
                    <a:pt x="52" y="172"/>
                  </a:lnTo>
                  <a:lnTo>
                    <a:pt x="86" y="120"/>
                  </a:lnTo>
                  <a:lnTo>
                    <a:pt x="119" y="75"/>
                  </a:lnTo>
                  <a:lnTo>
                    <a:pt x="153" y="41"/>
                  </a:lnTo>
                  <a:lnTo>
                    <a:pt x="183" y="19"/>
                  </a:lnTo>
                  <a:lnTo>
                    <a:pt x="206" y="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142"/>
            <p:cNvSpPr>
              <a:spLocks noEditPoints="1"/>
            </p:cNvSpPr>
            <p:nvPr/>
          </p:nvSpPr>
          <p:spPr bwMode="auto">
            <a:xfrm>
              <a:off x="3542" y="4154"/>
              <a:ext cx="371" cy="681"/>
            </a:xfrm>
            <a:custGeom>
              <a:avLst/>
              <a:gdLst/>
              <a:ahLst/>
              <a:cxnLst>
                <a:cxn ang="0">
                  <a:pos x="285" y="183"/>
                </a:cxn>
                <a:cxn ang="0">
                  <a:pos x="337" y="221"/>
                </a:cxn>
                <a:cxn ang="0">
                  <a:pos x="344" y="266"/>
                </a:cxn>
                <a:cxn ang="0">
                  <a:pos x="270" y="557"/>
                </a:cxn>
                <a:cxn ang="0">
                  <a:pos x="225" y="632"/>
                </a:cxn>
                <a:cxn ang="0">
                  <a:pos x="153" y="669"/>
                </a:cxn>
                <a:cxn ang="0">
                  <a:pos x="90" y="681"/>
                </a:cxn>
                <a:cxn ang="0">
                  <a:pos x="26" y="669"/>
                </a:cxn>
                <a:cxn ang="0">
                  <a:pos x="0" y="628"/>
                </a:cxn>
                <a:cxn ang="0">
                  <a:pos x="11" y="598"/>
                </a:cxn>
                <a:cxn ang="0">
                  <a:pos x="34" y="583"/>
                </a:cxn>
                <a:cxn ang="0">
                  <a:pos x="60" y="580"/>
                </a:cxn>
                <a:cxn ang="0">
                  <a:pos x="75" y="591"/>
                </a:cxn>
                <a:cxn ang="0">
                  <a:pos x="82" y="602"/>
                </a:cxn>
                <a:cxn ang="0">
                  <a:pos x="82" y="617"/>
                </a:cxn>
                <a:cxn ang="0">
                  <a:pos x="75" y="636"/>
                </a:cxn>
                <a:cxn ang="0">
                  <a:pos x="60" y="651"/>
                </a:cxn>
                <a:cxn ang="0">
                  <a:pos x="75" y="655"/>
                </a:cxn>
                <a:cxn ang="0">
                  <a:pos x="123" y="651"/>
                </a:cxn>
                <a:cxn ang="0">
                  <a:pos x="183" y="598"/>
                </a:cxn>
                <a:cxn ang="0">
                  <a:pos x="202" y="557"/>
                </a:cxn>
                <a:cxn ang="0">
                  <a:pos x="277" y="255"/>
                </a:cxn>
                <a:cxn ang="0">
                  <a:pos x="277" y="236"/>
                </a:cxn>
                <a:cxn ang="0">
                  <a:pos x="273" y="221"/>
                </a:cxn>
                <a:cxn ang="0">
                  <a:pos x="266" y="206"/>
                </a:cxn>
                <a:cxn ang="0">
                  <a:pos x="243" y="202"/>
                </a:cxn>
                <a:cxn ang="0">
                  <a:pos x="191" y="221"/>
                </a:cxn>
                <a:cxn ang="0">
                  <a:pos x="127" y="296"/>
                </a:cxn>
                <a:cxn ang="0">
                  <a:pos x="123" y="307"/>
                </a:cxn>
                <a:cxn ang="0">
                  <a:pos x="109" y="311"/>
                </a:cxn>
                <a:cxn ang="0">
                  <a:pos x="101" y="307"/>
                </a:cxn>
                <a:cxn ang="0">
                  <a:pos x="97" y="303"/>
                </a:cxn>
                <a:cxn ang="0">
                  <a:pos x="97" y="281"/>
                </a:cxn>
                <a:cxn ang="0">
                  <a:pos x="135" y="232"/>
                </a:cxn>
                <a:cxn ang="0">
                  <a:pos x="202" y="183"/>
                </a:cxn>
                <a:cxn ang="0">
                  <a:pos x="337" y="0"/>
                </a:cxn>
                <a:cxn ang="0">
                  <a:pos x="359" y="4"/>
                </a:cxn>
                <a:cxn ang="0">
                  <a:pos x="371" y="23"/>
                </a:cxn>
                <a:cxn ang="0">
                  <a:pos x="371" y="45"/>
                </a:cxn>
                <a:cxn ang="0">
                  <a:pos x="352" y="68"/>
                </a:cxn>
                <a:cxn ang="0">
                  <a:pos x="322" y="79"/>
                </a:cxn>
                <a:cxn ang="0">
                  <a:pos x="303" y="71"/>
                </a:cxn>
                <a:cxn ang="0">
                  <a:pos x="292" y="56"/>
                </a:cxn>
                <a:cxn ang="0">
                  <a:pos x="292" y="34"/>
                </a:cxn>
                <a:cxn ang="0">
                  <a:pos x="311" y="8"/>
                </a:cxn>
                <a:cxn ang="0">
                  <a:pos x="337" y="0"/>
                </a:cxn>
              </a:cxnLst>
              <a:rect l="0" t="0" r="r" b="b"/>
              <a:pathLst>
                <a:path w="371" h="681">
                  <a:moveTo>
                    <a:pt x="247" y="176"/>
                  </a:moveTo>
                  <a:lnTo>
                    <a:pt x="285" y="183"/>
                  </a:lnTo>
                  <a:lnTo>
                    <a:pt x="318" y="198"/>
                  </a:lnTo>
                  <a:lnTo>
                    <a:pt x="337" y="221"/>
                  </a:lnTo>
                  <a:lnTo>
                    <a:pt x="344" y="251"/>
                  </a:lnTo>
                  <a:lnTo>
                    <a:pt x="344" y="266"/>
                  </a:lnTo>
                  <a:lnTo>
                    <a:pt x="341" y="277"/>
                  </a:lnTo>
                  <a:lnTo>
                    <a:pt x="270" y="557"/>
                  </a:lnTo>
                  <a:lnTo>
                    <a:pt x="251" y="598"/>
                  </a:lnTo>
                  <a:lnTo>
                    <a:pt x="225" y="632"/>
                  </a:lnTo>
                  <a:lnTo>
                    <a:pt x="191" y="655"/>
                  </a:lnTo>
                  <a:lnTo>
                    <a:pt x="153" y="669"/>
                  </a:lnTo>
                  <a:lnTo>
                    <a:pt x="120" y="681"/>
                  </a:lnTo>
                  <a:lnTo>
                    <a:pt x="90" y="681"/>
                  </a:lnTo>
                  <a:lnTo>
                    <a:pt x="52" y="677"/>
                  </a:lnTo>
                  <a:lnTo>
                    <a:pt x="26" y="669"/>
                  </a:lnTo>
                  <a:lnTo>
                    <a:pt x="7" y="651"/>
                  </a:lnTo>
                  <a:lnTo>
                    <a:pt x="0" y="628"/>
                  </a:lnTo>
                  <a:lnTo>
                    <a:pt x="4" y="613"/>
                  </a:lnTo>
                  <a:lnTo>
                    <a:pt x="11" y="598"/>
                  </a:lnTo>
                  <a:lnTo>
                    <a:pt x="19" y="587"/>
                  </a:lnTo>
                  <a:lnTo>
                    <a:pt x="34" y="583"/>
                  </a:lnTo>
                  <a:lnTo>
                    <a:pt x="49" y="580"/>
                  </a:lnTo>
                  <a:lnTo>
                    <a:pt x="60" y="580"/>
                  </a:lnTo>
                  <a:lnTo>
                    <a:pt x="71" y="583"/>
                  </a:lnTo>
                  <a:lnTo>
                    <a:pt x="75" y="591"/>
                  </a:lnTo>
                  <a:lnTo>
                    <a:pt x="82" y="595"/>
                  </a:lnTo>
                  <a:lnTo>
                    <a:pt x="82" y="602"/>
                  </a:lnTo>
                  <a:lnTo>
                    <a:pt x="82" y="610"/>
                  </a:lnTo>
                  <a:lnTo>
                    <a:pt x="82" y="617"/>
                  </a:lnTo>
                  <a:lnTo>
                    <a:pt x="82" y="625"/>
                  </a:lnTo>
                  <a:lnTo>
                    <a:pt x="75" y="636"/>
                  </a:lnTo>
                  <a:lnTo>
                    <a:pt x="71" y="643"/>
                  </a:lnTo>
                  <a:lnTo>
                    <a:pt x="60" y="651"/>
                  </a:lnTo>
                  <a:lnTo>
                    <a:pt x="67" y="655"/>
                  </a:lnTo>
                  <a:lnTo>
                    <a:pt x="75" y="655"/>
                  </a:lnTo>
                  <a:lnTo>
                    <a:pt x="90" y="658"/>
                  </a:lnTo>
                  <a:lnTo>
                    <a:pt x="123" y="651"/>
                  </a:lnTo>
                  <a:lnTo>
                    <a:pt x="157" y="628"/>
                  </a:lnTo>
                  <a:lnTo>
                    <a:pt x="183" y="598"/>
                  </a:lnTo>
                  <a:lnTo>
                    <a:pt x="202" y="557"/>
                  </a:lnTo>
                  <a:lnTo>
                    <a:pt x="202" y="557"/>
                  </a:lnTo>
                  <a:lnTo>
                    <a:pt x="273" y="266"/>
                  </a:lnTo>
                  <a:lnTo>
                    <a:pt x="277" y="255"/>
                  </a:lnTo>
                  <a:lnTo>
                    <a:pt x="277" y="243"/>
                  </a:lnTo>
                  <a:lnTo>
                    <a:pt x="277" y="236"/>
                  </a:lnTo>
                  <a:lnTo>
                    <a:pt x="277" y="228"/>
                  </a:lnTo>
                  <a:lnTo>
                    <a:pt x="273" y="221"/>
                  </a:lnTo>
                  <a:lnTo>
                    <a:pt x="270" y="213"/>
                  </a:lnTo>
                  <a:lnTo>
                    <a:pt x="266" y="206"/>
                  </a:lnTo>
                  <a:lnTo>
                    <a:pt x="255" y="202"/>
                  </a:lnTo>
                  <a:lnTo>
                    <a:pt x="243" y="202"/>
                  </a:lnTo>
                  <a:lnTo>
                    <a:pt x="221" y="206"/>
                  </a:lnTo>
                  <a:lnTo>
                    <a:pt x="191" y="221"/>
                  </a:lnTo>
                  <a:lnTo>
                    <a:pt x="157" y="247"/>
                  </a:lnTo>
                  <a:lnTo>
                    <a:pt x="127" y="296"/>
                  </a:lnTo>
                  <a:lnTo>
                    <a:pt x="123" y="303"/>
                  </a:lnTo>
                  <a:lnTo>
                    <a:pt x="123" y="307"/>
                  </a:lnTo>
                  <a:lnTo>
                    <a:pt x="116" y="307"/>
                  </a:lnTo>
                  <a:lnTo>
                    <a:pt x="109" y="311"/>
                  </a:lnTo>
                  <a:lnTo>
                    <a:pt x="109" y="311"/>
                  </a:lnTo>
                  <a:lnTo>
                    <a:pt x="101" y="307"/>
                  </a:lnTo>
                  <a:lnTo>
                    <a:pt x="97" y="307"/>
                  </a:lnTo>
                  <a:lnTo>
                    <a:pt x="97" y="303"/>
                  </a:lnTo>
                  <a:lnTo>
                    <a:pt x="94" y="296"/>
                  </a:lnTo>
                  <a:lnTo>
                    <a:pt x="97" y="281"/>
                  </a:lnTo>
                  <a:lnTo>
                    <a:pt x="112" y="258"/>
                  </a:lnTo>
                  <a:lnTo>
                    <a:pt x="135" y="232"/>
                  </a:lnTo>
                  <a:lnTo>
                    <a:pt x="165" y="206"/>
                  </a:lnTo>
                  <a:lnTo>
                    <a:pt x="202" y="183"/>
                  </a:lnTo>
                  <a:lnTo>
                    <a:pt x="247" y="176"/>
                  </a:lnTo>
                  <a:close/>
                  <a:moveTo>
                    <a:pt x="337" y="0"/>
                  </a:moveTo>
                  <a:lnTo>
                    <a:pt x="348" y="0"/>
                  </a:lnTo>
                  <a:lnTo>
                    <a:pt x="359" y="4"/>
                  </a:lnTo>
                  <a:lnTo>
                    <a:pt x="367" y="12"/>
                  </a:lnTo>
                  <a:lnTo>
                    <a:pt x="371" y="23"/>
                  </a:lnTo>
                  <a:lnTo>
                    <a:pt x="371" y="34"/>
                  </a:lnTo>
                  <a:lnTo>
                    <a:pt x="371" y="45"/>
                  </a:lnTo>
                  <a:lnTo>
                    <a:pt x="363" y="56"/>
                  </a:lnTo>
                  <a:lnTo>
                    <a:pt x="352" y="68"/>
                  </a:lnTo>
                  <a:lnTo>
                    <a:pt x="337" y="75"/>
                  </a:lnTo>
                  <a:lnTo>
                    <a:pt x="322" y="79"/>
                  </a:lnTo>
                  <a:lnTo>
                    <a:pt x="311" y="79"/>
                  </a:lnTo>
                  <a:lnTo>
                    <a:pt x="303" y="71"/>
                  </a:lnTo>
                  <a:lnTo>
                    <a:pt x="296" y="68"/>
                  </a:lnTo>
                  <a:lnTo>
                    <a:pt x="292" y="56"/>
                  </a:lnTo>
                  <a:lnTo>
                    <a:pt x="288" y="45"/>
                  </a:lnTo>
                  <a:lnTo>
                    <a:pt x="292" y="34"/>
                  </a:lnTo>
                  <a:lnTo>
                    <a:pt x="300" y="19"/>
                  </a:lnTo>
                  <a:lnTo>
                    <a:pt x="311" y="8"/>
                  </a:lnTo>
                  <a:lnTo>
                    <a:pt x="322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143"/>
            <p:cNvSpPr>
              <a:spLocks/>
            </p:cNvSpPr>
            <p:nvPr/>
          </p:nvSpPr>
          <p:spPr bwMode="auto">
            <a:xfrm>
              <a:off x="4092" y="4087"/>
              <a:ext cx="229" cy="78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" y="4"/>
                </a:cxn>
                <a:cxn ang="0">
                  <a:pos x="45" y="19"/>
                </a:cxn>
                <a:cxn ang="0">
                  <a:pos x="75" y="45"/>
                </a:cxn>
                <a:cxn ang="0">
                  <a:pos x="109" y="79"/>
                </a:cxn>
                <a:cxn ang="0">
                  <a:pos x="143" y="120"/>
                </a:cxn>
                <a:cxn ang="0">
                  <a:pos x="177" y="172"/>
                </a:cxn>
                <a:cxn ang="0">
                  <a:pos x="203" y="236"/>
                </a:cxn>
                <a:cxn ang="0">
                  <a:pos x="221" y="310"/>
                </a:cxn>
                <a:cxn ang="0">
                  <a:pos x="229" y="393"/>
                </a:cxn>
                <a:cxn ang="0">
                  <a:pos x="229" y="393"/>
                </a:cxn>
                <a:cxn ang="0">
                  <a:pos x="221" y="479"/>
                </a:cxn>
                <a:cxn ang="0">
                  <a:pos x="203" y="550"/>
                </a:cxn>
                <a:cxn ang="0">
                  <a:pos x="177" y="613"/>
                </a:cxn>
                <a:cxn ang="0">
                  <a:pos x="143" y="665"/>
                </a:cxn>
                <a:cxn ang="0">
                  <a:pos x="109" y="710"/>
                </a:cxn>
                <a:cxn ang="0">
                  <a:pos x="75" y="740"/>
                </a:cxn>
                <a:cxn ang="0">
                  <a:pos x="45" y="766"/>
                </a:cxn>
                <a:cxn ang="0">
                  <a:pos x="23" y="778"/>
                </a:cxn>
                <a:cxn ang="0">
                  <a:pos x="12" y="785"/>
                </a:cxn>
                <a:cxn ang="0">
                  <a:pos x="4" y="781"/>
                </a:cxn>
                <a:cxn ang="0">
                  <a:pos x="0" y="781"/>
                </a:cxn>
                <a:cxn ang="0">
                  <a:pos x="0" y="778"/>
                </a:cxn>
                <a:cxn ang="0">
                  <a:pos x="0" y="774"/>
                </a:cxn>
                <a:cxn ang="0">
                  <a:pos x="0" y="774"/>
                </a:cxn>
                <a:cxn ang="0">
                  <a:pos x="0" y="770"/>
                </a:cxn>
                <a:cxn ang="0">
                  <a:pos x="0" y="766"/>
                </a:cxn>
                <a:cxn ang="0">
                  <a:pos x="0" y="763"/>
                </a:cxn>
                <a:cxn ang="0">
                  <a:pos x="34" y="740"/>
                </a:cxn>
                <a:cxn ang="0">
                  <a:pos x="64" y="707"/>
                </a:cxn>
                <a:cxn ang="0">
                  <a:pos x="98" y="662"/>
                </a:cxn>
                <a:cxn ang="0">
                  <a:pos x="128" y="602"/>
                </a:cxn>
                <a:cxn ang="0">
                  <a:pos x="150" y="535"/>
                </a:cxn>
                <a:cxn ang="0">
                  <a:pos x="162" y="464"/>
                </a:cxn>
                <a:cxn ang="0">
                  <a:pos x="169" y="393"/>
                </a:cxn>
                <a:cxn ang="0">
                  <a:pos x="162" y="310"/>
                </a:cxn>
                <a:cxn ang="0">
                  <a:pos x="143" y="228"/>
                </a:cxn>
                <a:cxn ang="0">
                  <a:pos x="113" y="153"/>
                </a:cxn>
                <a:cxn ang="0">
                  <a:pos x="68" y="8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2" y="0"/>
                </a:cxn>
              </a:cxnLst>
              <a:rect l="0" t="0" r="r" b="b"/>
              <a:pathLst>
                <a:path w="229" h="785">
                  <a:moveTo>
                    <a:pt x="12" y="0"/>
                  </a:moveTo>
                  <a:lnTo>
                    <a:pt x="23" y="4"/>
                  </a:lnTo>
                  <a:lnTo>
                    <a:pt x="45" y="19"/>
                  </a:lnTo>
                  <a:lnTo>
                    <a:pt x="75" y="45"/>
                  </a:lnTo>
                  <a:lnTo>
                    <a:pt x="109" y="79"/>
                  </a:lnTo>
                  <a:lnTo>
                    <a:pt x="143" y="120"/>
                  </a:lnTo>
                  <a:lnTo>
                    <a:pt x="177" y="172"/>
                  </a:lnTo>
                  <a:lnTo>
                    <a:pt x="203" y="236"/>
                  </a:lnTo>
                  <a:lnTo>
                    <a:pt x="221" y="310"/>
                  </a:lnTo>
                  <a:lnTo>
                    <a:pt x="229" y="393"/>
                  </a:lnTo>
                  <a:lnTo>
                    <a:pt x="229" y="393"/>
                  </a:lnTo>
                  <a:lnTo>
                    <a:pt x="221" y="479"/>
                  </a:lnTo>
                  <a:lnTo>
                    <a:pt x="203" y="550"/>
                  </a:lnTo>
                  <a:lnTo>
                    <a:pt x="177" y="613"/>
                  </a:lnTo>
                  <a:lnTo>
                    <a:pt x="143" y="665"/>
                  </a:lnTo>
                  <a:lnTo>
                    <a:pt x="109" y="710"/>
                  </a:lnTo>
                  <a:lnTo>
                    <a:pt x="75" y="740"/>
                  </a:lnTo>
                  <a:lnTo>
                    <a:pt x="45" y="766"/>
                  </a:lnTo>
                  <a:lnTo>
                    <a:pt x="23" y="778"/>
                  </a:lnTo>
                  <a:lnTo>
                    <a:pt x="12" y="785"/>
                  </a:lnTo>
                  <a:lnTo>
                    <a:pt x="4" y="781"/>
                  </a:lnTo>
                  <a:lnTo>
                    <a:pt x="0" y="781"/>
                  </a:lnTo>
                  <a:lnTo>
                    <a:pt x="0" y="778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70"/>
                  </a:lnTo>
                  <a:lnTo>
                    <a:pt x="0" y="766"/>
                  </a:lnTo>
                  <a:lnTo>
                    <a:pt x="0" y="763"/>
                  </a:lnTo>
                  <a:lnTo>
                    <a:pt x="34" y="740"/>
                  </a:lnTo>
                  <a:lnTo>
                    <a:pt x="64" y="707"/>
                  </a:lnTo>
                  <a:lnTo>
                    <a:pt x="98" y="662"/>
                  </a:lnTo>
                  <a:lnTo>
                    <a:pt x="128" y="602"/>
                  </a:lnTo>
                  <a:lnTo>
                    <a:pt x="150" y="535"/>
                  </a:lnTo>
                  <a:lnTo>
                    <a:pt x="162" y="464"/>
                  </a:lnTo>
                  <a:lnTo>
                    <a:pt x="169" y="393"/>
                  </a:lnTo>
                  <a:lnTo>
                    <a:pt x="162" y="310"/>
                  </a:lnTo>
                  <a:lnTo>
                    <a:pt x="143" y="228"/>
                  </a:lnTo>
                  <a:lnTo>
                    <a:pt x="113" y="153"/>
                  </a:lnTo>
                  <a:lnTo>
                    <a:pt x="68" y="8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144"/>
            <p:cNvSpPr>
              <a:spLocks/>
            </p:cNvSpPr>
            <p:nvPr/>
          </p:nvSpPr>
          <p:spPr bwMode="auto">
            <a:xfrm>
              <a:off x="3122" y="5078"/>
              <a:ext cx="394" cy="519"/>
            </a:xfrm>
            <a:custGeom>
              <a:avLst/>
              <a:gdLst/>
              <a:ahLst/>
              <a:cxnLst>
                <a:cxn ang="0">
                  <a:pos x="240" y="3"/>
                </a:cxn>
                <a:cxn ang="0">
                  <a:pos x="330" y="41"/>
                </a:cxn>
                <a:cxn ang="0">
                  <a:pos x="386" y="108"/>
                </a:cxn>
                <a:cxn ang="0">
                  <a:pos x="386" y="202"/>
                </a:cxn>
                <a:cxn ang="0">
                  <a:pos x="334" y="273"/>
                </a:cxn>
                <a:cxn ang="0">
                  <a:pos x="255" y="332"/>
                </a:cxn>
                <a:cxn ang="0">
                  <a:pos x="150" y="407"/>
                </a:cxn>
                <a:cxn ang="0">
                  <a:pos x="251" y="445"/>
                </a:cxn>
                <a:cxn ang="0">
                  <a:pos x="296" y="445"/>
                </a:cxn>
                <a:cxn ang="0">
                  <a:pos x="334" y="441"/>
                </a:cxn>
                <a:cxn ang="0">
                  <a:pos x="356" y="392"/>
                </a:cxn>
                <a:cxn ang="0">
                  <a:pos x="394" y="370"/>
                </a:cxn>
                <a:cxn ang="0">
                  <a:pos x="364" y="519"/>
                </a:cxn>
                <a:cxn ang="0">
                  <a:pos x="0" y="497"/>
                </a:cxn>
                <a:cxn ang="0">
                  <a:pos x="4" y="489"/>
                </a:cxn>
                <a:cxn ang="0">
                  <a:pos x="8" y="486"/>
                </a:cxn>
                <a:cxn ang="0">
                  <a:pos x="244" y="284"/>
                </a:cxn>
                <a:cxn ang="0">
                  <a:pos x="300" y="202"/>
                </a:cxn>
                <a:cxn ang="0">
                  <a:pos x="300" y="112"/>
                </a:cxn>
                <a:cxn ang="0">
                  <a:pos x="251" y="52"/>
                </a:cxn>
                <a:cxn ang="0">
                  <a:pos x="169" y="33"/>
                </a:cxn>
                <a:cxn ang="0">
                  <a:pos x="75" y="59"/>
                </a:cxn>
                <a:cxn ang="0">
                  <a:pos x="60" y="93"/>
                </a:cxn>
                <a:cxn ang="0">
                  <a:pos x="79" y="104"/>
                </a:cxn>
                <a:cxn ang="0">
                  <a:pos x="90" y="123"/>
                </a:cxn>
                <a:cxn ang="0">
                  <a:pos x="90" y="153"/>
                </a:cxn>
                <a:cxn ang="0">
                  <a:pos x="75" y="172"/>
                </a:cxn>
                <a:cxn ang="0">
                  <a:pos x="57" y="183"/>
                </a:cxn>
                <a:cxn ang="0">
                  <a:pos x="42" y="183"/>
                </a:cxn>
                <a:cxn ang="0">
                  <a:pos x="27" y="179"/>
                </a:cxn>
                <a:cxn ang="0">
                  <a:pos x="12" y="172"/>
                </a:cxn>
                <a:cxn ang="0">
                  <a:pos x="4" y="149"/>
                </a:cxn>
                <a:cxn ang="0">
                  <a:pos x="12" y="93"/>
                </a:cxn>
                <a:cxn ang="0">
                  <a:pos x="75" y="26"/>
                </a:cxn>
                <a:cxn ang="0">
                  <a:pos x="184" y="0"/>
                </a:cxn>
              </a:cxnLst>
              <a:rect l="0" t="0" r="r" b="b"/>
              <a:pathLst>
                <a:path w="394" h="519">
                  <a:moveTo>
                    <a:pt x="184" y="0"/>
                  </a:moveTo>
                  <a:lnTo>
                    <a:pt x="240" y="3"/>
                  </a:lnTo>
                  <a:lnTo>
                    <a:pt x="289" y="18"/>
                  </a:lnTo>
                  <a:lnTo>
                    <a:pt x="330" y="41"/>
                  </a:lnTo>
                  <a:lnTo>
                    <a:pt x="364" y="71"/>
                  </a:lnTo>
                  <a:lnTo>
                    <a:pt x="386" y="108"/>
                  </a:lnTo>
                  <a:lnTo>
                    <a:pt x="394" y="153"/>
                  </a:lnTo>
                  <a:lnTo>
                    <a:pt x="386" y="202"/>
                  </a:lnTo>
                  <a:lnTo>
                    <a:pt x="364" y="239"/>
                  </a:lnTo>
                  <a:lnTo>
                    <a:pt x="334" y="273"/>
                  </a:lnTo>
                  <a:lnTo>
                    <a:pt x="296" y="302"/>
                  </a:lnTo>
                  <a:lnTo>
                    <a:pt x="255" y="332"/>
                  </a:lnTo>
                  <a:lnTo>
                    <a:pt x="206" y="366"/>
                  </a:lnTo>
                  <a:lnTo>
                    <a:pt x="150" y="407"/>
                  </a:lnTo>
                  <a:lnTo>
                    <a:pt x="98" y="445"/>
                  </a:lnTo>
                  <a:lnTo>
                    <a:pt x="251" y="445"/>
                  </a:lnTo>
                  <a:lnTo>
                    <a:pt x="270" y="445"/>
                  </a:lnTo>
                  <a:lnTo>
                    <a:pt x="296" y="445"/>
                  </a:lnTo>
                  <a:lnTo>
                    <a:pt x="323" y="445"/>
                  </a:lnTo>
                  <a:lnTo>
                    <a:pt x="334" y="441"/>
                  </a:lnTo>
                  <a:lnTo>
                    <a:pt x="349" y="422"/>
                  </a:lnTo>
                  <a:lnTo>
                    <a:pt x="356" y="392"/>
                  </a:lnTo>
                  <a:lnTo>
                    <a:pt x="356" y="370"/>
                  </a:lnTo>
                  <a:lnTo>
                    <a:pt x="394" y="370"/>
                  </a:lnTo>
                  <a:lnTo>
                    <a:pt x="394" y="370"/>
                  </a:lnTo>
                  <a:lnTo>
                    <a:pt x="364" y="519"/>
                  </a:lnTo>
                  <a:lnTo>
                    <a:pt x="0" y="519"/>
                  </a:lnTo>
                  <a:lnTo>
                    <a:pt x="0" y="497"/>
                  </a:lnTo>
                  <a:lnTo>
                    <a:pt x="0" y="493"/>
                  </a:lnTo>
                  <a:lnTo>
                    <a:pt x="4" y="489"/>
                  </a:lnTo>
                  <a:lnTo>
                    <a:pt x="4" y="489"/>
                  </a:lnTo>
                  <a:lnTo>
                    <a:pt x="8" y="486"/>
                  </a:lnTo>
                  <a:lnTo>
                    <a:pt x="203" y="321"/>
                  </a:lnTo>
                  <a:lnTo>
                    <a:pt x="244" y="284"/>
                  </a:lnTo>
                  <a:lnTo>
                    <a:pt x="278" y="243"/>
                  </a:lnTo>
                  <a:lnTo>
                    <a:pt x="300" y="202"/>
                  </a:lnTo>
                  <a:lnTo>
                    <a:pt x="308" y="153"/>
                  </a:lnTo>
                  <a:lnTo>
                    <a:pt x="300" y="112"/>
                  </a:lnTo>
                  <a:lnTo>
                    <a:pt x="281" y="78"/>
                  </a:lnTo>
                  <a:lnTo>
                    <a:pt x="251" y="52"/>
                  </a:lnTo>
                  <a:lnTo>
                    <a:pt x="210" y="37"/>
                  </a:lnTo>
                  <a:lnTo>
                    <a:pt x="169" y="33"/>
                  </a:lnTo>
                  <a:lnTo>
                    <a:pt x="117" y="41"/>
                  </a:lnTo>
                  <a:lnTo>
                    <a:pt x="75" y="59"/>
                  </a:lnTo>
                  <a:lnTo>
                    <a:pt x="45" y="93"/>
                  </a:lnTo>
                  <a:lnTo>
                    <a:pt x="60" y="93"/>
                  </a:lnTo>
                  <a:lnTo>
                    <a:pt x="72" y="101"/>
                  </a:lnTo>
                  <a:lnTo>
                    <a:pt x="79" y="104"/>
                  </a:lnTo>
                  <a:lnTo>
                    <a:pt x="87" y="116"/>
                  </a:lnTo>
                  <a:lnTo>
                    <a:pt x="90" y="123"/>
                  </a:lnTo>
                  <a:lnTo>
                    <a:pt x="94" y="138"/>
                  </a:lnTo>
                  <a:lnTo>
                    <a:pt x="90" y="153"/>
                  </a:lnTo>
                  <a:lnTo>
                    <a:pt x="87" y="164"/>
                  </a:lnTo>
                  <a:lnTo>
                    <a:pt x="75" y="172"/>
                  </a:lnTo>
                  <a:lnTo>
                    <a:pt x="68" y="179"/>
                  </a:lnTo>
                  <a:lnTo>
                    <a:pt x="57" y="183"/>
                  </a:lnTo>
                  <a:lnTo>
                    <a:pt x="45" y="187"/>
                  </a:lnTo>
                  <a:lnTo>
                    <a:pt x="42" y="183"/>
                  </a:lnTo>
                  <a:lnTo>
                    <a:pt x="34" y="183"/>
                  </a:lnTo>
                  <a:lnTo>
                    <a:pt x="27" y="179"/>
                  </a:lnTo>
                  <a:lnTo>
                    <a:pt x="19" y="175"/>
                  </a:lnTo>
                  <a:lnTo>
                    <a:pt x="12" y="172"/>
                  </a:lnTo>
                  <a:lnTo>
                    <a:pt x="8" y="160"/>
                  </a:lnTo>
                  <a:lnTo>
                    <a:pt x="4" y="149"/>
                  </a:lnTo>
                  <a:lnTo>
                    <a:pt x="0" y="138"/>
                  </a:lnTo>
                  <a:lnTo>
                    <a:pt x="12" y="93"/>
                  </a:lnTo>
                  <a:lnTo>
                    <a:pt x="38" y="56"/>
                  </a:lnTo>
                  <a:lnTo>
                    <a:pt x="75" y="26"/>
                  </a:lnTo>
                  <a:lnTo>
                    <a:pt x="124" y="7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145"/>
            <p:cNvSpPr>
              <a:spLocks/>
            </p:cNvSpPr>
            <p:nvPr/>
          </p:nvSpPr>
          <p:spPr bwMode="auto">
            <a:xfrm>
              <a:off x="5160" y="3803"/>
              <a:ext cx="1419" cy="834"/>
            </a:xfrm>
            <a:custGeom>
              <a:avLst/>
              <a:gdLst/>
              <a:ahLst/>
              <a:cxnLst>
                <a:cxn ang="0">
                  <a:pos x="1060" y="4"/>
                </a:cxn>
                <a:cxn ang="0">
                  <a:pos x="1075" y="7"/>
                </a:cxn>
                <a:cxn ang="0">
                  <a:pos x="1079" y="19"/>
                </a:cxn>
                <a:cxn ang="0">
                  <a:pos x="1112" y="120"/>
                </a:cxn>
                <a:cxn ang="0">
                  <a:pos x="1195" y="254"/>
                </a:cxn>
                <a:cxn ang="0">
                  <a:pos x="1288" y="340"/>
                </a:cxn>
                <a:cxn ang="0">
                  <a:pos x="1375" y="385"/>
                </a:cxn>
                <a:cxn ang="0">
                  <a:pos x="1412" y="404"/>
                </a:cxn>
                <a:cxn ang="0">
                  <a:pos x="1416" y="411"/>
                </a:cxn>
                <a:cxn ang="0">
                  <a:pos x="1419" y="426"/>
                </a:cxn>
                <a:cxn ang="0">
                  <a:pos x="1408" y="434"/>
                </a:cxn>
                <a:cxn ang="0">
                  <a:pos x="1315" y="478"/>
                </a:cxn>
                <a:cxn ang="0">
                  <a:pos x="1187" y="587"/>
                </a:cxn>
                <a:cxn ang="0">
                  <a:pos x="1109" y="725"/>
                </a:cxn>
                <a:cxn ang="0">
                  <a:pos x="1082" y="811"/>
                </a:cxn>
                <a:cxn ang="0">
                  <a:pos x="1075" y="826"/>
                </a:cxn>
                <a:cxn ang="0">
                  <a:pos x="1064" y="834"/>
                </a:cxn>
                <a:cxn ang="0">
                  <a:pos x="1045" y="834"/>
                </a:cxn>
                <a:cxn ang="0">
                  <a:pos x="1030" y="830"/>
                </a:cxn>
                <a:cxn ang="0">
                  <a:pos x="1019" y="822"/>
                </a:cxn>
                <a:cxn ang="0">
                  <a:pos x="1019" y="800"/>
                </a:cxn>
                <a:cxn ang="0">
                  <a:pos x="1041" y="725"/>
                </a:cxn>
                <a:cxn ang="0">
                  <a:pos x="1101" y="602"/>
                </a:cxn>
                <a:cxn ang="0">
                  <a:pos x="1146" y="542"/>
                </a:cxn>
                <a:cxn ang="0">
                  <a:pos x="1247" y="449"/>
                </a:cxn>
                <a:cxn ang="0">
                  <a:pos x="45" y="449"/>
                </a:cxn>
                <a:cxn ang="0">
                  <a:pos x="22" y="449"/>
                </a:cxn>
                <a:cxn ang="0">
                  <a:pos x="7" y="437"/>
                </a:cxn>
                <a:cxn ang="0">
                  <a:pos x="0" y="419"/>
                </a:cxn>
                <a:cxn ang="0">
                  <a:pos x="7" y="396"/>
                </a:cxn>
                <a:cxn ang="0">
                  <a:pos x="22" y="389"/>
                </a:cxn>
                <a:cxn ang="0">
                  <a:pos x="45" y="385"/>
                </a:cxn>
                <a:cxn ang="0">
                  <a:pos x="1247" y="385"/>
                </a:cxn>
                <a:cxn ang="0">
                  <a:pos x="1135" y="280"/>
                </a:cxn>
                <a:cxn ang="0">
                  <a:pos x="1064" y="168"/>
                </a:cxn>
                <a:cxn ang="0">
                  <a:pos x="1026" y="67"/>
                </a:cxn>
                <a:cxn ang="0">
                  <a:pos x="1019" y="22"/>
                </a:cxn>
                <a:cxn ang="0">
                  <a:pos x="1022" y="7"/>
                </a:cxn>
                <a:cxn ang="0">
                  <a:pos x="1037" y="4"/>
                </a:cxn>
                <a:cxn ang="0">
                  <a:pos x="1049" y="0"/>
                </a:cxn>
              </a:cxnLst>
              <a:rect l="0" t="0" r="r" b="b"/>
              <a:pathLst>
                <a:path w="1419" h="834">
                  <a:moveTo>
                    <a:pt x="1049" y="0"/>
                  </a:moveTo>
                  <a:lnTo>
                    <a:pt x="1060" y="4"/>
                  </a:lnTo>
                  <a:lnTo>
                    <a:pt x="1071" y="4"/>
                  </a:lnTo>
                  <a:lnTo>
                    <a:pt x="1075" y="7"/>
                  </a:lnTo>
                  <a:lnTo>
                    <a:pt x="1079" y="11"/>
                  </a:lnTo>
                  <a:lnTo>
                    <a:pt x="1079" y="19"/>
                  </a:lnTo>
                  <a:lnTo>
                    <a:pt x="1082" y="26"/>
                  </a:lnTo>
                  <a:lnTo>
                    <a:pt x="1112" y="120"/>
                  </a:lnTo>
                  <a:lnTo>
                    <a:pt x="1150" y="194"/>
                  </a:lnTo>
                  <a:lnTo>
                    <a:pt x="1195" y="254"/>
                  </a:lnTo>
                  <a:lnTo>
                    <a:pt x="1240" y="303"/>
                  </a:lnTo>
                  <a:lnTo>
                    <a:pt x="1288" y="340"/>
                  </a:lnTo>
                  <a:lnTo>
                    <a:pt x="1333" y="366"/>
                  </a:lnTo>
                  <a:lnTo>
                    <a:pt x="1375" y="385"/>
                  </a:lnTo>
                  <a:lnTo>
                    <a:pt x="1404" y="400"/>
                  </a:lnTo>
                  <a:lnTo>
                    <a:pt x="1412" y="404"/>
                  </a:lnTo>
                  <a:lnTo>
                    <a:pt x="1416" y="407"/>
                  </a:lnTo>
                  <a:lnTo>
                    <a:pt x="1416" y="411"/>
                  </a:lnTo>
                  <a:lnTo>
                    <a:pt x="1419" y="419"/>
                  </a:lnTo>
                  <a:lnTo>
                    <a:pt x="1419" y="426"/>
                  </a:lnTo>
                  <a:lnTo>
                    <a:pt x="1416" y="430"/>
                  </a:lnTo>
                  <a:lnTo>
                    <a:pt x="1408" y="434"/>
                  </a:lnTo>
                  <a:lnTo>
                    <a:pt x="1397" y="437"/>
                  </a:lnTo>
                  <a:lnTo>
                    <a:pt x="1315" y="478"/>
                  </a:lnTo>
                  <a:lnTo>
                    <a:pt x="1243" y="531"/>
                  </a:lnTo>
                  <a:lnTo>
                    <a:pt x="1187" y="587"/>
                  </a:lnTo>
                  <a:lnTo>
                    <a:pt x="1142" y="654"/>
                  </a:lnTo>
                  <a:lnTo>
                    <a:pt x="1109" y="725"/>
                  </a:lnTo>
                  <a:lnTo>
                    <a:pt x="1086" y="800"/>
                  </a:lnTo>
                  <a:lnTo>
                    <a:pt x="1082" y="811"/>
                  </a:lnTo>
                  <a:lnTo>
                    <a:pt x="1079" y="822"/>
                  </a:lnTo>
                  <a:lnTo>
                    <a:pt x="1075" y="826"/>
                  </a:lnTo>
                  <a:lnTo>
                    <a:pt x="1071" y="830"/>
                  </a:lnTo>
                  <a:lnTo>
                    <a:pt x="1064" y="834"/>
                  </a:lnTo>
                  <a:lnTo>
                    <a:pt x="1049" y="834"/>
                  </a:lnTo>
                  <a:lnTo>
                    <a:pt x="1045" y="834"/>
                  </a:lnTo>
                  <a:lnTo>
                    <a:pt x="1037" y="834"/>
                  </a:lnTo>
                  <a:lnTo>
                    <a:pt x="1030" y="830"/>
                  </a:lnTo>
                  <a:lnTo>
                    <a:pt x="1022" y="826"/>
                  </a:lnTo>
                  <a:lnTo>
                    <a:pt x="1019" y="822"/>
                  </a:lnTo>
                  <a:lnTo>
                    <a:pt x="1019" y="811"/>
                  </a:lnTo>
                  <a:lnTo>
                    <a:pt x="1019" y="800"/>
                  </a:lnTo>
                  <a:lnTo>
                    <a:pt x="1026" y="770"/>
                  </a:lnTo>
                  <a:lnTo>
                    <a:pt x="1041" y="725"/>
                  </a:lnTo>
                  <a:lnTo>
                    <a:pt x="1067" y="665"/>
                  </a:lnTo>
                  <a:lnTo>
                    <a:pt x="1101" y="602"/>
                  </a:lnTo>
                  <a:lnTo>
                    <a:pt x="1120" y="579"/>
                  </a:lnTo>
                  <a:lnTo>
                    <a:pt x="1146" y="542"/>
                  </a:lnTo>
                  <a:lnTo>
                    <a:pt x="1187" y="497"/>
                  </a:lnTo>
                  <a:lnTo>
                    <a:pt x="1247" y="449"/>
                  </a:lnTo>
                  <a:lnTo>
                    <a:pt x="60" y="449"/>
                  </a:lnTo>
                  <a:lnTo>
                    <a:pt x="45" y="449"/>
                  </a:lnTo>
                  <a:lnTo>
                    <a:pt x="34" y="449"/>
                  </a:lnTo>
                  <a:lnTo>
                    <a:pt x="22" y="449"/>
                  </a:lnTo>
                  <a:lnTo>
                    <a:pt x="15" y="445"/>
                  </a:lnTo>
                  <a:lnTo>
                    <a:pt x="7" y="437"/>
                  </a:lnTo>
                  <a:lnTo>
                    <a:pt x="4" y="430"/>
                  </a:lnTo>
                  <a:lnTo>
                    <a:pt x="0" y="419"/>
                  </a:lnTo>
                  <a:lnTo>
                    <a:pt x="4" y="404"/>
                  </a:lnTo>
                  <a:lnTo>
                    <a:pt x="7" y="396"/>
                  </a:lnTo>
                  <a:lnTo>
                    <a:pt x="15" y="392"/>
                  </a:lnTo>
                  <a:lnTo>
                    <a:pt x="22" y="389"/>
                  </a:lnTo>
                  <a:lnTo>
                    <a:pt x="34" y="385"/>
                  </a:lnTo>
                  <a:lnTo>
                    <a:pt x="45" y="385"/>
                  </a:lnTo>
                  <a:lnTo>
                    <a:pt x="60" y="385"/>
                  </a:lnTo>
                  <a:lnTo>
                    <a:pt x="1247" y="385"/>
                  </a:lnTo>
                  <a:lnTo>
                    <a:pt x="1183" y="333"/>
                  </a:lnTo>
                  <a:lnTo>
                    <a:pt x="1135" y="280"/>
                  </a:lnTo>
                  <a:lnTo>
                    <a:pt x="1097" y="232"/>
                  </a:lnTo>
                  <a:lnTo>
                    <a:pt x="1064" y="168"/>
                  </a:lnTo>
                  <a:lnTo>
                    <a:pt x="1041" y="112"/>
                  </a:lnTo>
                  <a:lnTo>
                    <a:pt x="1026" y="67"/>
                  </a:lnTo>
                  <a:lnTo>
                    <a:pt x="1019" y="34"/>
                  </a:lnTo>
                  <a:lnTo>
                    <a:pt x="1019" y="22"/>
                  </a:lnTo>
                  <a:lnTo>
                    <a:pt x="1019" y="15"/>
                  </a:lnTo>
                  <a:lnTo>
                    <a:pt x="1022" y="7"/>
                  </a:lnTo>
                  <a:lnTo>
                    <a:pt x="1030" y="4"/>
                  </a:lnTo>
                  <a:lnTo>
                    <a:pt x="1037" y="4"/>
                  </a:lnTo>
                  <a:lnTo>
                    <a:pt x="1045" y="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146"/>
            <p:cNvSpPr>
              <a:spLocks noEditPoints="1"/>
            </p:cNvSpPr>
            <p:nvPr/>
          </p:nvSpPr>
          <p:spPr bwMode="auto">
            <a:xfrm>
              <a:off x="7201" y="3691"/>
              <a:ext cx="1068" cy="1061"/>
            </a:xfrm>
            <a:custGeom>
              <a:avLst/>
              <a:gdLst/>
              <a:ahLst/>
              <a:cxnLst>
                <a:cxn ang="0">
                  <a:pos x="555" y="1020"/>
                </a:cxn>
                <a:cxn ang="0">
                  <a:pos x="731" y="979"/>
                </a:cxn>
                <a:cxn ang="0">
                  <a:pos x="877" y="882"/>
                </a:cxn>
                <a:cxn ang="0">
                  <a:pos x="982" y="736"/>
                </a:cxn>
                <a:cxn ang="0">
                  <a:pos x="1026" y="549"/>
                </a:cxn>
                <a:cxn ang="0">
                  <a:pos x="41" y="549"/>
                </a:cxn>
                <a:cxn ang="0">
                  <a:pos x="86" y="736"/>
                </a:cxn>
                <a:cxn ang="0">
                  <a:pos x="191" y="882"/>
                </a:cxn>
                <a:cxn ang="0">
                  <a:pos x="337" y="979"/>
                </a:cxn>
                <a:cxn ang="0">
                  <a:pos x="513" y="1020"/>
                </a:cxn>
                <a:cxn ang="0">
                  <a:pos x="41" y="549"/>
                </a:cxn>
                <a:cxn ang="0">
                  <a:pos x="555" y="508"/>
                </a:cxn>
                <a:cxn ang="0">
                  <a:pos x="1011" y="415"/>
                </a:cxn>
                <a:cxn ang="0">
                  <a:pos x="937" y="246"/>
                </a:cxn>
                <a:cxn ang="0">
                  <a:pos x="809" y="123"/>
                </a:cxn>
                <a:cxn ang="0">
                  <a:pos x="644" y="52"/>
                </a:cxn>
                <a:cxn ang="0">
                  <a:pos x="513" y="37"/>
                </a:cxn>
                <a:cxn ang="0">
                  <a:pos x="337" y="78"/>
                </a:cxn>
                <a:cxn ang="0">
                  <a:pos x="191" y="179"/>
                </a:cxn>
                <a:cxn ang="0">
                  <a:pos x="86" y="325"/>
                </a:cxn>
                <a:cxn ang="0">
                  <a:pos x="41" y="508"/>
                </a:cxn>
                <a:cxn ang="0">
                  <a:pos x="513" y="37"/>
                </a:cxn>
                <a:cxn ang="0">
                  <a:pos x="641" y="11"/>
                </a:cxn>
                <a:cxn ang="0">
                  <a:pos x="832" y="89"/>
                </a:cxn>
                <a:cxn ang="0">
                  <a:pos x="978" y="232"/>
                </a:cxn>
                <a:cxn ang="0">
                  <a:pos x="1056" y="422"/>
                </a:cxn>
                <a:cxn ang="0">
                  <a:pos x="1056" y="635"/>
                </a:cxn>
                <a:cxn ang="0">
                  <a:pos x="978" y="826"/>
                </a:cxn>
                <a:cxn ang="0">
                  <a:pos x="832" y="968"/>
                </a:cxn>
                <a:cxn ang="0">
                  <a:pos x="641" y="1050"/>
                </a:cxn>
                <a:cxn ang="0">
                  <a:pos x="427" y="1050"/>
                </a:cxn>
                <a:cxn ang="0">
                  <a:pos x="236" y="968"/>
                </a:cxn>
                <a:cxn ang="0">
                  <a:pos x="94" y="826"/>
                </a:cxn>
                <a:cxn ang="0">
                  <a:pos x="11" y="635"/>
                </a:cxn>
                <a:cxn ang="0">
                  <a:pos x="11" y="422"/>
                </a:cxn>
                <a:cxn ang="0">
                  <a:pos x="94" y="235"/>
                </a:cxn>
                <a:cxn ang="0">
                  <a:pos x="236" y="89"/>
                </a:cxn>
                <a:cxn ang="0">
                  <a:pos x="427" y="11"/>
                </a:cxn>
              </a:cxnLst>
              <a:rect l="0" t="0" r="r" b="b"/>
              <a:pathLst>
                <a:path w="1068" h="1061">
                  <a:moveTo>
                    <a:pt x="555" y="549"/>
                  </a:moveTo>
                  <a:lnTo>
                    <a:pt x="555" y="1020"/>
                  </a:lnTo>
                  <a:lnTo>
                    <a:pt x="644" y="1005"/>
                  </a:lnTo>
                  <a:lnTo>
                    <a:pt x="731" y="979"/>
                  </a:lnTo>
                  <a:lnTo>
                    <a:pt x="805" y="938"/>
                  </a:lnTo>
                  <a:lnTo>
                    <a:pt x="877" y="882"/>
                  </a:lnTo>
                  <a:lnTo>
                    <a:pt x="933" y="815"/>
                  </a:lnTo>
                  <a:lnTo>
                    <a:pt x="982" y="736"/>
                  </a:lnTo>
                  <a:lnTo>
                    <a:pt x="1011" y="646"/>
                  </a:lnTo>
                  <a:lnTo>
                    <a:pt x="1026" y="549"/>
                  </a:lnTo>
                  <a:lnTo>
                    <a:pt x="555" y="549"/>
                  </a:lnTo>
                  <a:close/>
                  <a:moveTo>
                    <a:pt x="41" y="549"/>
                  </a:moveTo>
                  <a:lnTo>
                    <a:pt x="56" y="646"/>
                  </a:lnTo>
                  <a:lnTo>
                    <a:pt x="86" y="736"/>
                  </a:lnTo>
                  <a:lnTo>
                    <a:pt x="131" y="815"/>
                  </a:lnTo>
                  <a:lnTo>
                    <a:pt x="191" y="882"/>
                  </a:lnTo>
                  <a:lnTo>
                    <a:pt x="259" y="938"/>
                  </a:lnTo>
                  <a:lnTo>
                    <a:pt x="337" y="979"/>
                  </a:lnTo>
                  <a:lnTo>
                    <a:pt x="423" y="1005"/>
                  </a:lnTo>
                  <a:lnTo>
                    <a:pt x="513" y="1020"/>
                  </a:lnTo>
                  <a:lnTo>
                    <a:pt x="513" y="549"/>
                  </a:lnTo>
                  <a:lnTo>
                    <a:pt x="41" y="549"/>
                  </a:lnTo>
                  <a:close/>
                  <a:moveTo>
                    <a:pt x="555" y="37"/>
                  </a:moveTo>
                  <a:lnTo>
                    <a:pt x="555" y="508"/>
                  </a:lnTo>
                  <a:lnTo>
                    <a:pt x="1026" y="508"/>
                  </a:lnTo>
                  <a:lnTo>
                    <a:pt x="1011" y="415"/>
                  </a:lnTo>
                  <a:lnTo>
                    <a:pt x="982" y="325"/>
                  </a:lnTo>
                  <a:lnTo>
                    <a:pt x="937" y="246"/>
                  </a:lnTo>
                  <a:lnTo>
                    <a:pt x="877" y="179"/>
                  </a:lnTo>
                  <a:lnTo>
                    <a:pt x="809" y="123"/>
                  </a:lnTo>
                  <a:lnTo>
                    <a:pt x="731" y="78"/>
                  </a:lnTo>
                  <a:lnTo>
                    <a:pt x="644" y="52"/>
                  </a:lnTo>
                  <a:lnTo>
                    <a:pt x="555" y="37"/>
                  </a:lnTo>
                  <a:close/>
                  <a:moveTo>
                    <a:pt x="513" y="37"/>
                  </a:moveTo>
                  <a:lnTo>
                    <a:pt x="423" y="52"/>
                  </a:lnTo>
                  <a:lnTo>
                    <a:pt x="337" y="78"/>
                  </a:lnTo>
                  <a:lnTo>
                    <a:pt x="259" y="123"/>
                  </a:lnTo>
                  <a:lnTo>
                    <a:pt x="191" y="179"/>
                  </a:lnTo>
                  <a:lnTo>
                    <a:pt x="131" y="246"/>
                  </a:lnTo>
                  <a:lnTo>
                    <a:pt x="86" y="325"/>
                  </a:lnTo>
                  <a:lnTo>
                    <a:pt x="56" y="411"/>
                  </a:lnTo>
                  <a:lnTo>
                    <a:pt x="41" y="508"/>
                  </a:lnTo>
                  <a:lnTo>
                    <a:pt x="513" y="508"/>
                  </a:lnTo>
                  <a:lnTo>
                    <a:pt x="513" y="37"/>
                  </a:lnTo>
                  <a:close/>
                  <a:moveTo>
                    <a:pt x="536" y="0"/>
                  </a:moveTo>
                  <a:lnTo>
                    <a:pt x="641" y="11"/>
                  </a:lnTo>
                  <a:lnTo>
                    <a:pt x="742" y="41"/>
                  </a:lnTo>
                  <a:lnTo>
                    <a:pt x="832" y="89"/>
                  </a:lnTo>
                  <a:lnTo>
                    <a:pt x="910" y="153"/>
                  </a:lnTo>
                  <a:lnTo>
                    <a:pt x="978" y="232"/>
                  </a:lnTo>
                  <a:lnTo>
                    <a:pt x="1026" y="321"/>
                  </a:lnTo>
                  <a:lnTo>
                    <a:pt x="1056" y="422"/>
                  </a:lnTo>
                  <a:lnTo>
                    <a:pt x="1068" y="531"/>
                  </a:lnTo>
                  <a:lnTo>
                    <a:pt x="1056" y="635"/>
                  </a:lnTo>
                  <a:lnTo>
                    <a:pt x="1026" y="736"/>
                  </a:lnTo>
                  <a:lnTo>
                    <a:pt x="978" y="826"/>
                  </a:lnTo>
                  <a:lnTo>
                    <a:pt x="910" y="904"/>
                  </a:lnTo>
                  <a:lnTo>
                    <a:pt x="832" y="968"/>
                  </a:lnTo>
                  <a:lnTo>
                    <a:pt x="742" y="1017"/>
                  </a:lnTo>
                  <a:lnTo>
                    <a:pt x="641" y="1050"/>
                  </a:lnTo>
                  <a:lnTo>
                    <a:pt x="532" y="1061"/>
                  </a:lnTo>
                  <a:lnTo>
                    <a:pt x="427" y="1050"/>
                  </a:lnTo>
                  <a:lnTo>
                    <a:pt x="326" y="1017"/>
                  </a:lnTo>
                  <a:lnTo>
                    <a:pt x="236" y="968"/>
                  </a:lnTo>
                  <a:lnTo>
                    <a:pt x="158" y="904"/>
                  </a:lnTo>
                  <a:lnTo>
                    <a:pt x="94" y="826"/>
                  </a:lnTo>
                  <a:lnTo>
                    <a:pt x="45" y="736"/>
                  </a:lnTo>
                  <a:lnTo>
                    <a:pt x="11" y="635"/>
                  </a:lnTo>
                  <a:lnTo>
                    <a:pt x="0" y="531"/>
                  </a:lnTo>
                  <a:lnTo>
                    <a:pt x="11" y="422"/>
                  </a:lnTo>
                  <a:lnTo>
                    <a:pt x="41" y="325"/>
                  </a:lnTo>
                  <a:lnTo>
                    <a:pt x="94" y="235"/>
                  </a:lnTo>
                  <a:lnTo>
                    <a:pt x="158" y="153"/>
                  </a:lnTo>
                  <a:lnTo>
                    <a:pt x="236" y="89"/>
                  </a:lnTo>
                  <a:lnTo>
                    <a:pt x="326" y="41"/>
                  </a:lnTo>
                  <a:lnTo>
                    <a:pt x="427" y="11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8445" y="3272"/>
              <a:ext cx="1030" cy="770"/>
            </a:xfrm>
            <a:custGeom>
              <a:avLst/>
              <a:gdLst/>
              <a:ahLst/>
              <a:cxnLst>
                <a:cxn ang="0">
                  <a:pos x="303" y="4"/>
                </a:cxn>
                <a:cxn ang="0">
                  <a:pos x="430" y="4"/>
                </a:cxn>
                <a:cxn ang="0">
                  <a:pos x="517" y="4"/>
                </a:cxn>
                <a:cxn ang="0">
                  <a:pos x="517" y="34"/>
                </a:cxn>
                <a:cxn ang="0">
                  <a:pos x="490" y="41"/>
                </a:cxn>
                <a:cxn ang="0">
                  <a:pos x="397" y="67"/>
                </a:cxn>
                <a:cxn ang="0">
                  <a:pos x="779" y="105"/>
                </a:cxn>
                <a:cxn ang="0">
                  <a:pos x="816" y="67"/>
                </a:cxn>
                <a:cxn ang="0">
                  <a:pos x="809" y="41"/>
                </a:cxn>
                <a:cxn ang="0">
                  <a:pos x="779" y="34"/>
                </a:cxn>
                <a:cxn ang="0">
                  <a:pos x="775" y="15"/>
                </a:cxn>
                <a:cxn ang="0">
                  <a:pos x="797" y="0"/>
                </a:cxn>
                <a:cxn ang="0">
                  <a:pos x="906" y="4"/>
                </a:cxn>
                <a:cxn ang="0">
                  <a:pos x="1018" y="0"/>
                </a:cxn>
                <a:cxn ang="0">
                  <a:pos x="1026" y="26"/>
                </a:cxn>
                <a:cxn ang="0">
                  <a:pos x="1011" y="41"/>
                </a:cxn>
                <a:cxn ang="0">
                  <a:pos x="880" y="82"/>
                </a:cxn>
                <a:cxn ang="0">
                  <a:pos x="591" y="280"/>
                </a:cxn>
                <a:cxn ang="0">
                  <a:pos x="565" y="299"/>
                </a:cxn>
                <a:cxn ang="0">
                  <a:pos x="565" y="310"/>
                </a:cxn>
                <a:cxn ang="0">
                  <a:pos x="779" y="710"/>
                </a:cxn>
                <a:cxn ang="0">
                  <a:pos x="842" y="729"/>
                </a:cxn>
                <a:cxn ang="0">
                  <a:pos x="861" y="740"/>
                </a:cxn>
                <a:cxn ang="0">
                  <a:pos x="850" y="766"/>
                </a:cxn>
                <a:cxn ang="0">
                  <a:pos x="700" y="766"/>
                </a:cxn>
                <a:cxn ang="0">
                  <a:pos x="576" y="766"/>
                </a:cxn>
                <a:cxn ang="0">
                  <a:pos x="565" y="755"/>
                </a:cxn>
                <a:cxn ang="0">
                  <a:pos x="580" y="729"/>
                </a:cxn>
                <a:cxn ang="0">
                  <a:pos x="614" y="729"/>
                </a:cxn>
                <a:cxn ang="0">
                  <a:pos x="644" y="710"/>
                </a:cxn>
                <a:cxn ang="0">
                  <a:pos x="644" y="688"/>
                </a:cxn>
                <a:cxn ang="0">
                  <a:pos x="269" y="568"/>
                </a:cxn>
                <a:cxn ang="0">
                  <a:pos x="236" y="703"/>
                </a:cxn>
                <a:cxn ang="0">
                  <a:pos x="239" y="722"/>
                </a:cxn>
                <a:cxn ang="0">
                  <a:pos x="288" y="729"/>
                </a:cxn>
                <a:cxn ang="0">
                  <a:pos x="326" y="729"/>
                </a:cxn>
                <a:cxn ang="0">
                  <a:pos x="337" y="755"/>
                </a:cxn>
                <a:cxn ang="0">
                  <a:pos x="322" y="770"/>
                </a:cxn>
                <a:cxn ang="0">
                  <a:pos x="221" y="766"/>
                </a:cxn>
                <a:cxn ang="0">
                  <a:pos x="93" y="766"/>
                </a:cxn>
                <a:cxn ang="0">
                  <a:pos x="7" y="766"/>
                </a:cxn>
                <a:cxn ang="0">
                  <a:pos x="0" y="755"/>
                </a:cxn>
                <a:cxn ang="0">
                  <a:pos x="18" y="729"/>
                </a:cxn>
                <a:cxn ang="0">
                  <a:pos x="105" y="722"/>
                </a:cxn>
                <a:cxn ang="0">
                  <a:pos x="284" y="82"/>
                </a:cxn>
                <a:cxn ang="0">
                  <a:pos x="288" y="60"/>
                </a:cxn>
                <a:cxn ang="0">
                  <a:pos x="277" y="45"/>
                </a:cxn>
                <a:cxn ang="0">
                  <a:pos x="232" y="41"/>
                </a:cxn>
                <a:cxn ang="0">
                  <a:pos x="191" y="37"/>
                </a:cxn>
                <a:cxn ang="0">
                  <a:pos x="187" y="8"/>
                </a:cxn>
                <a:cxn ang="0">
                  <a:pos x="209" y="0"/>
                </a:cxn>
              </a:cxnLst>
              <a:rect l="0" t="0" r="r" b="b"/>
              <a:pathLst>
                <a:path w="1030" h="770">
                  <a:moveTo>
                    <a:pt x="209" y="0"/>
                  </a:moveTo>
                  <a:lnTo>
                    <a:pt x="243" y="0"/>
                  </a:lnTo>
                  <a:lnTo>
                    <a:pt x="281" y="4"/>
                  </a:lnTo>
                  <a:lnTo>
                    <a:pt x="303" y="4"/>
                  </a:lnTo>
                  <a:lnTo>
                    <a:pt x="333" y="4"/>
                  </a:lnTo>
                  <a:lnTo>
                    <a:pt x="356" y="4"/>
                  </a:lnTo>
                  <a:lnTo>
                    <a:pt x="389" y="4"/>
                  </a:lnTo>
                  <a:lnTo>
                    <a:pt x="430" y="4"/>
                  </a:lnTo>
                  <a:lnTo>
                    <a:pt x="472" y="0"/>
                  </a:lnTo>
                  <a:lnTo>
                    <a:pt x="505" y="0"/>
                  </a:lnTo>
                  <a:lnTo>
                    <a:pt x="513" y="0"/>
                  </a:lnTo>
                  <a:lnTo>
                    <a:pt x="517" y="4"/>
                  </a:lnTo>
                  <a:lnTo>
                    <a:pt x="520" y="8"/>
                  </a:lnTo>
                  <a:lnTo>
                    <a:pt x="524" y="15"/>
                  </a:lnTo>
                  <a:lnTo>
                    <a:pt x="520" y="26"/>
                  </a:lnTo>
                  <a:lnTo>
                    <a:pt x="517" y="34"/>
                  </a:lnTo>
                  <a:lnTo>
                    <a:pt x="513" y="37"/>
                  </a:lnTo>
                  <a:lnTo>
                    <a:pt x="505" y="41"/>
                  </a:lnTo>
                  <a:lnTo>
                    <a:pt x="498" y="41"/>
                  </a:lnTo>
                  <a:lnTo>
                    <a:pt x="490" y="41"/>
                  </a:lnTo>
                  <a:lnTo>
                    <a:pt x="445" y="41"/>
                  </a:lnTo>
                  <a:lnTo>
                    <a:pt x="419" y="45"/>
                  </a:lnTo>
                  <a:lnTo>
                    <a:pt x="404" y="56"/>
                  </a:lnTo>
                  <a:lnTo>
                    <a:pt x="397" y="67"/>
                  </a:lnTo>
                  <a:lnTo>
                    <a:pt x="389" y="90"/>
                  </a:lnTo>
                  <a:lnTo>
                    <a:pt x="303" y="445"/>
                  </a:lnTo>
                  <a:lnTo>
                    <a:pt x="771" y="112"/>
                  </a:lnTo>
                  <a:lnTo>
                    <a:pt x="779" y="105"/>
                  </a:lnTo>
                  <a:lnTo>
                    <a:pt x="790" y="97"/>
                  </a:lnTo>
                  <a:lnTo>
                    <a:pt x="801" y="86"/>
                  </a:lnTo>
                  <a:lnTo>
                    <a:pt x="812" y="75"/>
                  </a:lnTo>
                  <a:lnTo>
                    <a:pt x="816" y="67"/>
                  </a:lnTo>
                  <a:lnTo>
                    <a:pt x="820" y="56"/>
                  </a:lnTo>
                  <a:lnTo>
                    <a:pt x="820" y="49"/>
                  </a:lnTo>
                  <a:lnTo>
                    <a:pt x="816" y="45"/>
                  </a:lnTo>
                  <a:lnTo>
                    <a:pt x="809" y="41"/>
                  </a:lnTo>
                  <a:lnTo>
                    <a:pt x="801" y="41"/>
                  </a:lnTo>
                  <a:lnTo>
                    <a:pt x="794" y="41"/>
                  </a:lnTo>
                  <a:lnTo>
                    <a:pt x="786" y="37"/>
                  </a:lnTo>
                  <a:lnTo>
                    <a:pt x="779" y="34"/>
                  </a:lnTo>
                  <a:lnTo>
                    <a:pt x="775" y="30"/>
                  </a:lnTo>
                  <a:lnTo>
                    <a:pt x="775" y="26"/>
                  </a:lnTo>
                  <a:lnTo>
                    <a:pt x="775" y="26"/>
                  </a:lnTo>
                  <a:lnTo>
                    <a:pt x="775" y="15"/>
                  </a:lnTo>
                  <a:lnTo>
                    <a:pt x="779" y="8"/>
                  </a:lnTo>
                  <a:lnTo>
                    <a:pt x="786" y="4"/>
                  </a:lnTo>
                  <a:lnTo>
                    <a:pt x="790" y="0"/>
                  </a:lnTo>
                  <a:lnTo>
                    <a:pt x="797" y="0"/>
                  </a:lnTo>
                  <a:lnTo>
                    <a:pt x="801" y="0"/>
                  </a:lnTo>
                  <a:lnTo>
                    <a:pt x="831" y="0"/>
                  </a:lnTo>
                  <a:lnTo>
                    <a:pt x="869" y="4"/>
                  </a:lnTo>
                  <a:lnTo>
                    <a:pt x="906" y="4"/>
                  </a:lnTo>
                  <a:lnTo>
                    <a:pt x="936" y="4"/>
                  </a:lnTo>
                  <a:lnTo>
                    <a:pt x="977" y="4"/>
                  </a:lnTo>
                  <a:lnTo>
                    <a:pt x="1015" y="0"/>
                  </a:lnTo>
                  <a:lnTo>
                    <a:pt x="1018" y="0"/>
                  </a:lnTo>
                  <a:lnTo>
                    <a:pt x="1022" y="4"/>
                  </a:lnTo>
                  <a:lnTo>
                    <a:pt x="1026" y="8"/>
                  </a:lnTo>
                  <a:lnTo>
                    <a:pt x="1030" y="15"/>
                  </a:lnTo>
                  <a:lnTo>
                    <a:pt x="1026" y="26"/>
                  </a:lnTo>
                  <a:lnTo>
                    <a:pt x="1026" y="30"/>
                  </a:lnTo>
                  <a:lnTo>
                    <a:pt x="1022" y="37"/>
                  </a:lnTo>
                  <a:lnTo>
                    <a:pt x="1015" y="37"/>
                  </a:lnTo>
                  <a:lnTo>
                    <a:pt x="1011" y="41"/>
                  </a:lnTo>
                  <a:lnTo>
                    <a:pt x="1003" y="41"/>
                  </a:lnTo>
                  <a:lnTo>
                    <a:pt x="962" y="49"/>
                  </a:lnTo>
                  <a:lnTo>
                    <a:pt x="925" y="64"/>
                  </a:lnTo>
                  <a:lnTo>
                    <a:pt x="880" y="82"/>
                  </a:lnTo>
                  <a:lnTo>
                    <a:pt x="831" y="116"/>
                  </a:lnTo>
                  <a:lnTo>
                    <a:pt x="771" y="153"/>
                  </a:lnTo>
                  <a:lnTo>
                    <a:pt x="704" y="202"/>
                  </a:lnTo>
                  <a:lnTo>
                    <a:pt x="591" y="280"/>
                  </a:lnTo>
                  <a:lnTo>
                    <a:pt x="580" y="288"/>
                  </a:lnTo>
                  <a:lnTo>
                    <a:pt x="573" y="295"/>
                  </a:lnTo>
                  <a:lnTo>
                    <a:pt x="565" y="299"/>
                  </a:lnTo>
                  <a:lnTo>
                    <a:pt x="565" y="299"/>
                  </a:lnTo>
                  <a:lnTo>
                    <a:pt x="562" y="303"/>
                  </a:lnTo>
                  <a:lnTo>
                    <a:pt x="562" y="303"/>
                  </a:lnTo>
                  <a:lnTo>
                    <a:pt x="562" y="307"/>
                  </a:lnTo>
                  <a:lnTo>
                    <a:pt x="565" y="310"/>
                  </a:lnTo>
                  <a:lnTo>
                    <a:pt x="569" y="318"/>
                  </a:lnTo>
                  <a:lnTo>
                    <a:pt x="569" y="318"/>
                  </a:lnTo>
                  <a:lnTo>
                    <a:pt x="764" y="692"/>
                  </a:lnTo>
                  <a:lnTo>
                    <a:pt x="779" y="710"/>
                  </a:lnTo>
                  <a:lnTo>
                    <a:pt x="797" y="725"/>
                  </a:lnTo>
                  <a:lnTo>
                    <a:pt x="820" y="729"/>
                  </a:lnTo>
                  <a:lnTo>
                    <a:pt x="839" y="729"/>
                  </a:lnTo>
                  <a:lnTo>
                    <a:pt x="842" y="729"/>
                  </a:lnTo>
                  <a:lnTo>
                    <a:pt x="850" y="729"/>
                  </a:lnTo>
                  <a:lnTo>
                    <a:pt x="854" y="733"/>
                  </a:lnTo>
                  <a:lnTo>
                    <a:pt x="857" y="733"/>
                  </a:lnTo>
                  <a:lnTo>
                    <a:pt x="861" y="740"/>
                  </a:lnTo>
                  <a:lnTo>
                    <a:pt x="865" y="748"/>
                  </a:lnTo>
                  <a:lnTo>
                    <a:pt x="861" y="755"/>
                  </a:lnTo>
                  <a:lnTo>
                    <a:pt x="857" y="763"/>
                  </a:lnTo>
                  <a:lnTo>
                    <a:pt x="850" y="766"/>
                  </a:lnTo>
                  <a:lnTo>
                    <a:pt x="842" y="770"/>
                  </a:lnTo>
                  <a:lnTo>
                    <a:pt x="786" y="766"/>
                  </a:lnTo>
                  <a:lnTo>
                    <a:pt x="730" y="763"/>
                  </a:lnTo>
                  <a:lnTo>
                    <a:pt x="700" y="766"/>
                  </a:lnTo>
                  <a:lnTo>
                    <a:pt x="659" y="766"/>
                  </a:lnTo>
                  <a:lnTo>
                    <a:pt x="618" y="770"/>
                  </a:lnTo>
                  <a:lnTo>
                    <a:pt x="584" y="770"/>
                  </a:lnTo>
                  <a:lnTo>
                    <a:pt x="576" y="766"/>
                  </a:lnTo>
                  <a:lnTo>
                    <a:pt x="569" y="763"/>
                  </a:lnTo>
                  <a:lnTo>
                    <a:pt x="565" y="759"/>
                  </a:lnTo>
                  <a:lnTo>
                    <a:pt x="565" y="755"/>
                  </a:lnTo>
                  <a:lnTo>
                    <a:pt x="565" y="755"/>
                  </a:lnTo>
                  <a:lnTo>
                    <a:pt x="565" y="744"/>
                  </a:lnTo>
                  <a:lnTo>
                    <a:pt x="569" y="737"/>
                  </a:lnTo>
                  <a:lnTo>
                    <a:pt x="576" y="733"/>
                  </a:lnTo>
                  <a:lnTo>
                    <a:pt x="580" y="729"/>
                  </a:lnTo>
                  <a:lnTo>
                    <a:pt x="588" y="729"/>
                  </a:lnTo>
                  <a:lnTo>
                    <a:pt x="595" y="729"/>
                  </a:lnTo>
                  <a:lnTo>
                    <a:pt x="603" y="729"/>
                  </a:lnTo>
                  <a:lnTo>
                    <a:pt x="614" y="729"/>
                  </a:lnTo>
                  <a:lnTo>
                    <a:pt x="625" y="725"/>
                  </a:lnTo>
                  <a:lnTo>
                    <a:pt x="633" y="722"/>
                  </a:lnTo>
                  <a:lnTo>
                    <a:pt x="640" y="714"/>
                  </a:lnTo>
                  <a:lnTo>
                    <a:pt x="644" y="710"/>
                  </a:lnTo>
                  <a:lnTo>
                    <a:pt x="648" y="699"/>
                  </a:lnTo>
                  <a:lnTo>
                    <a:pt x="648" y="695"/>
                  </a:lnTo>
                  <a:lnTo>
                    <a:pt x="648" y="692"/>
                  </a:lnTo>
                  <a:lnTo>
                    <a:pt x="644" y="688"/>
                  </a:lnTo>
                  <a:lnTo>
                    <a:pt x="640" y="680"/>
                  </a:lnTo>
                  <a:lnTo>
                    <a:pt x="475" y="363"/>
                  </a:lnTo>
                  <a:lnTo>
                    <a:pt x="288" y="494"/>
                  </a:lnTo>
                  <a:lnTo>
                    <a:pt x="269" y="568"/>
                  </a:lnTo>
                  <a:lnTo>
                    <a:pt x="254" y="621"/>
                  </a:lnTo>
                  <a:lnTo>
                    <a:pt x="247" y="662"/>
                  </a:lnTo>
                  <a:lnTo>
                    <a:pt x="239" y="688"/>
                  </a:lnTo>
                  <a:lnTo>
                    <a:pt x="236" y="703"/>
                  </a:lnTo>
                  <a:lnTo>
                    <a:pt x="232" y="710"/>
                  </a:lnTo>
                  <a:lnTo>
                    <a:pt x="236" y="714"/>
                  </a:lnTo>
                  <a:lnTo>
                    <a:pt x="236" y="722"/>
                  </a:lnTo>
                  <a:lnTo>
                    <a:pt x="239" y="722"/>
                  </a:lnTo>
                  <a:lnTo>
                    <a:pt x="247" y="725"/>
                  </a:lnTo>
                  <a:lnTo>
                    <a:pt x="262" y="725"/>
                  </a:lnTo>
                  <a:lnTo>
                    <a:pt x="277" y="729"/>
                  </a:lnTo>
                  <a:lnTo>
                    <a:pt x="288" y="729"/>
                  </a:lnTo>
                  <a:lnTo>
                    <a:pt x="299" y="729"/>
                  </a:lnTo>
                  <a:lnTo>
                    <a:pt x="303" y="729"/>
                  </a:lnTo>
                  <a:lnTo>
                    <a:pt x="318" y="729"/>
                  </a:lnTo>
                  <a:lnTo>
                    <a:pt x="326" y="729"/>
                  </a:lnTo>
                  <a:lnTo>
                    <a:pt x="333" y="733"/>
                  </a:lnTo>
                  <a:lnTo>
                    <a:pt x="337" y="737"/>
                  </a:lnTo>
                  <a:lnTo>
                    <a:pt x="341" y="744"/>
                  </a:lnTo>
                  <a:lnTo>
                    <a:pt x="337" y="755"/>
                  </a:lnTo>
                  <a:lnTo>
                    <a:pt x="333" y="763"/>
                  </a:lnTo>
                  <a:lnTo>
                    <a:pt x="329" y="766"/>
                  </a:lnTo>
                  <a:lnTo>
                    <a:pt x="326" y="766"/>
                  </a:lnTo>
                  <a:lnTo>
                    <a:pt x="322" y="770"/>
                  </a:lnTo>
                  <a:lnTo>
                    <a:pt x="318" y="770"/>
                  </a:lnTo>
                  <a:lnTo>
                    <a:pt x="281" y="766"/>
                  </a:lnTo>
                  <a:lnTo>
                    <a:pt x="243" y="766"/>
                  </a:lnTo>
                  <a:lnTo>
                    <a:pt x="221" y="766"/>
                  </a:lnTo>
                  <a:lnTo>
                    <a:pt x="191" y="763"/>
                  </a:lnTo>
                  <a:lnTo>
                    <a:pt x="164" y="763"/>
                  </a:lnTo>
                  <a:lnTo>
                    <a:pt x="135" y="766"/>
                  </a:lnTo>
                  <a:lnTo>
                    <a:pt x="93" y="766"/>
                  </a:lnTo>
                  <a:lnTo>
                    <a:pt x="52" y="770"/>
                  </a:lnTo>
                  <a:lnTo>
                    <a:pt x="18" y="770"/>
                  </a:lnTo>
                  <a:lnTo>
                    <a:pt x="11" y="766"/>
                  </a:lnTo>
                  <a:lnTo>
                    <a:pt x="7" y="766"/>
                  </a:lnTo>
                  <a:lnTo>
                    <a:pt x="3" y="763"/>
                  </a:lnTo>
                  <a:lnTo>
                    <a:pt x="0" y="759"/>
                  </a:lnTo>
                  <a:lnTo>
                    <a:pt x="0" y="755"/>
                  </a:lnTo>
                  <a:lnTo>
                    <a:pt x="0" y="755"/>
                  </a:lnTo>
                  <a:lnTo>
                    <a:pt x="3" y="744"/>
                  </a:lnTo>
                  <a:lnTo>
                    <a:pt x="3" y="737"/>
                  </a:lnTo>
                  <a:lnTo>
                    <a:pt x="11" y="733"/>
                  </a:lnTo>
                  <a:lnTo>
                    <a:pt x="18" y="729"/>
                  </a:lnTo>
                  <a:lnTo>
                    <a:pt x="26" y="729"/>
                  </a:lnTo>
                  <a:lnTo>
                    <a:pt x="37" y="729"/>
                  </a:lnTo>
                  <a:lnTo>
                    <a:pt x="78" y="729"/>
                  </a:lnTo>
                  <a:lnTo>
                    <a:pt x="105" y="722"/>
                  </a:lnTo>
                  <a:lnTo>
                    <a:pt x="120" y="714"/>
                  </a:lnTo>
                  <a:lnTo>
                    <a:pt x="127" y="699"/>
                  </a:lnTo>
                  <a:lnTo>
                    <a:pt x="135" y="680"/>
                  </a:lnTo>
                  <a:lnTo>
                    <a:pt x="284" y="82"/>
                  </a:lnTo>
                  <a:lnTo>
                    <a:pt x="288" y="71"/>
                  </a:lnTo>
                  <a:lnTo>
                    <a:pt x="288" y="64"/>
                  </a:lnTo>
                  <a:lnTo>
                    <a:pt x="288" y="60"/>
                  </a:lnTo>
                  <a:lnTo>
                    <a:pt x="288" y="60"/>
                  </a:lnTo>
                  <a:lnTo>
                    <a:pt x="288" y="52"/>
                  </a:lnTo>
                  <a:lnTo>
                    <a:pt x="288" y="49"/>
                  </a:lnTo>
                  <a:lnTo>
                    <a:pt x="281" y="45"/>
                  </a:lnTo>
                  <a:lnTo>
                    <a:pt x="277" y="45"/>
                  </a:lnTo>
                  <a:lnTo>
                    <a:pt x="266" y="45"/>
                  </a:lnTo>
                  <a:lnTo>
                    <a:pt x="251" y="41"/>
                  </a:lnTo>
                  <a:lnTo>
                    <a:pt x="243" y="41"/>
                  </a:lnTo>
                  <a:lnTo>
                    <a:pt x="232" y="41"/>
                  </a:lnTo>
                  <a:lnTo>
                    <a:pt x="221" y="41"/>
                  </a:lnTo>
                  <a:lnTo>
                    <a:pt x="209" y="41"/>
                  </a:lnTo>
                  <a:lnTo>
                    <a:pt x="198" y="41"/>
                  </a:lnTo>
                  <a:lnTo>
                    <a:pt x="191" y="37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3" y="15"/>
                  </a:lnTo>
                  <a:lnTo>
                    <a:pt x="187" y="8"/>
                  </a:lnTo>
                  <a:lnTo>
                    <a:pt x="194" y="4"/>
                  </a:lnTo>
                  <a:lnTo>
                    <a:pt x="198" y="0"/>
                  </a:lnTo>
                  <a:lnTo>
                    <a:pt x="206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8448" y="4524"/>
              <a:ext cx="450" cy="509"/>
            </a:xfrm>
            <a:custGeom>
              <a:avLst/>
              <a:gdLst/>
              <a:ahLst/>
              <a:cxnLst>
                <a:cxn ang="0">
                  <a:pos x="334" y="4"/>
                </a:cxn>
                <a:cxn ang="0">
                  <a:pos x="401" y="23"/>
                </a:cxn>
                <a:cxn ang="0">
                  <a:pos x="446" y="68"/>
                </a:cxn>
                <a:cxn ang="0">
                  <a:pos x="446" y="128"/>
                </a:cxn>
                <a:cxn ang="0">
                  <a:pos x="420" y="157"/>
                </a:cxn>
                <a:cxn ang="0">
                  <a:pos x="397" y="161"/>
                </a:cxn>
                <a:cxn ang="0">
                  <a:pos x="379" y="157"/>
                </a:cxn>
                <a:cxn ang="0">
                  <a:pos x="364" y="146"/>
                </a:cxn>
                <a:cxn ang="0">
                  <a:pos x="360" y="128"/>
                </a:cxn>
                <a:cxn ang="0">
                  <a:pos x="367" y="101"/>
                </a:cxn>
                <a:cxn ang="0">
                  <a:pos x="390" y="83"/>
                </a:cxn>
                <a:cxn ang="0">
                  <a:pos x="405" y="75"/>
                </a:cxn>
                <a:cxn ang="0">
                  <a:pos x="405" y="75"/>
                </a:cxn>
                <a:cxn ang="0">
                  <a:pos x="353" y="38"/>
                </a:cxn>
                <a:cxn ang="0">
                  <a:pos x="300" y="34"/>
                </a:cxn>
                <a:cxn ang="0">
                  <a:pos x="244" y="42"/>
                </a:cxn>
                <a:cxn ang="0">
                  <a:pos x="188" y="75"/>
                </a:cxn>
                <a:cxn ang="0">
                  <a:pos x="165" y="128"/>
                </a:cxn>
                <a:cxn ang="0">
                  <a:pos x="191" y="169"/>
                </a:cxn>
                <a:cxn ang="0">
                  <a:pos x="233" y="184"/>
                </a:cxn>
                <a:cxn ang="0">
                  <a:pos x="255" y="187"/>
                </a:cxn>
                <a:cxn ang="0">
                  <a:pos x="274" y="191"/>
                </a:cxn>
                <a:cxn ang="0">
                  <a:pos x="323" y="202"/>
                </a:cxn>
                <a:cxn ang="0">
                  <a:pos x="379" y="232"/>
                </a:cxn>
                <a:cxn ang="0">
                  <a:pos x="424" y="285"/>
                </a:cxn>
                <a:cxn ang="0">
                  <a:pos x="427" y="344"/>
                </a:cxn>
                <a:cxn ang="0">
                  <a:pos x="405" y="400"/>
                </a:cxn>
                <a:cxn ang="0">
                  <a:pos x="353" y="460"/>
                </a:cxn>
                <a:cxn ang="0">
                  <a:pos x="251" y="501"/>
                </a:cxn>
                <a:cxn ang="0">
                  <a:pos x="120" y="501"/>
                </a:cxn>
                <a:cxn ang="0">
                  <a:pos x="34" y="468"/>
                </a:cxn>
                <a:cxn ang="0">
                  <a:pos x="0" y="400"/>
                </a:cxn>
                <a:cxn ang="0">
                  <a:pos x="19" y="344"/>
                </a:cxn>
                <a:cxn ang="0">
                  <a:pos x="64" y="326"/>
                </a:cxn>
                <a:cxn ang="0">
                  <a:pos x="87" y="329"/>
                </a:cxn>
                <a:cxn ang="0">
                  <a:pos x="105" y="344"/>
                </a:cxn>
                <a:cxn ang="0">
                  <a:pos x="109" y="367"/>
                </a:cxn>
                <a:cxn ang="0">
                  <a:pos x="79" y="419"/>
                </a:cxn>
                <a:cxn ang="0">
                  <a:pos x="72" y="453"/>
                </a:cxn>
                <a:cxn ang="0">
                  <a:pos x="147" y="475"/>
                </a:cxn>
                <a:cxn ang="0">
                  <a:pos x="206" y="475"/>
                </a:cxn>
                <a:cxn ang="0">
                  <a:pos x="296" y="453"/>
                </a:cxn>
                <a:cxn ang="0">
                  <a:pos x="345" y="404"/>
                </a:cxn>
                <a:cxn ang="0">
                  <a:pos x="356" y="363"/>
                </a:cxn>
                <a:cxn ang="0">
                  <a:pos x="330" y="314"/>
                </a:cxn>
                <a:cxn ang="0">
                  <a:pos x="278" y="292"/>
                </a:cxn>
                <a:cxn ang="0">
                  <a:pos x="210" y="281"/>
                </a:cxn>
                <a:cxn ang="0">
                  <a:pos x="154" y="262"/>
                </a:cxn>
                <a:cxn ang="0">
                  <a:pos x="117" y="228"/>
                </a:cxn>
                <a:cxn ang="0">
                  <a:pos x="94" y="165"/>
                </a:cxn>
                <a:cxn ang="0">
                  <a:pos x="102" y="124"/>
                </a:cxn>
                <a:cxn ang="0">
                  <a:pos x="132" y="71"/>
                </a:cxn>
                <a:cxn ang="0">
                  <a:pos x="195" y="23"/>
                </a:cxn>
                <a:cxn ang="0">
                  <a:pos x="300" y="0"/>
                </a:cxn>
              </a:cxnLst>
              <a:rect l="0" t="0" r="r" b="b"/>
              <a:pathLst>
                <a:path w="450" h="509">
                  <a:moveTo>
                    <a:pt x="300" y="0"/>
                  </a:moveTo>
                  <a:lnTo>
                    <a:pt x="334" y="4"/>
                  </a:lnTo>
                  <a:lnTo>
                    <a:pt x="371" y="12"/>
                  </a:lnTo>
                  <a:lnTo>
                    <a:pt x="401" y="23"/>
                  </a:lnTo>
                  <a:lnTo>
                    <a:pt x="427" y="42"/>
                  </a:lnTo>
                  <a:lnTo>
                    <a:pt x="446" y="68"/>
                  </a:lnTo>
                  <a:lnTo>
                    <a:pt x="450" y="101"/>
                  </a:lnTo>
                  <a:lnTo>
                    <a:pt x="446" y="128"/>
                  </a:lnTo>
                  <a:lnTo>
                    <a:pt x="435" y="146"/>
                  </a:lnTo>
                  <a:lnTo>
                    <a:pt x="420" y="157"/>
                  </a:lnTo>
                  <a:lnTo>
                    <a:pt x="405" y="161"/>
                  </a:lnTo>
                  <a:lnTo>
                    <a:pt x="397" y="161"/>
                  </a:lnTo>
                  <a:lnTo>
                    <a:pt x="390" y="161"/>
                  </a:lnTo>
                  <a:lnTo>
                    <a:pt x="379" y="157"/>
                  </a:lnTo>
                  <a:lnTo>
                    <a:pt x="371" y="154"/>
                  </a:lnTo>
                  <a:lnTo>
                    <a:pt x="364" y="146"/>
                  </a:lnTo>
                  <a:lnTo>
                    <a:pt x="360" y="139"/>
                  </a:lnTo>
                  <a:lnTo>
                    <a:pt x="360" y="128"/>
                  </a:lnTo>
                  <a:lnTo>
                    <a:pt x="360" y="113"/>
                  </a:lnTo>
                  <a:lnTo>
                    <a:pt x="367" y="101"/>
                  </a:lnTo>
                  <a:lnTo>
                    <a:pt x="379" y="90"/>
                  </a:lnTo>
                  <a:lnTo>
                    <a:pt x="390" y="83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382" y="53"/>
                  </a:lnTo>
                  <a:lnTo>
                    <a:pt x="353" y="38"/>
                  </a:lnTo>
                  <a:lnTo>
                    <a:pt x="323" y="34"/>
                  </a:lnTo>
                  <a:lnTo>
                    <a:pt x="300" y="34"/>
                  </a:lnTo>
                  <a:lnTo>
                    <a:pt x="274" y="34"/>
                  </a:lnTo>
                  <a:lnTo>
                    <a:pt x="244" y="42"/>
                  </a:lnTo>
                  <a:lnTo>
                    <a:pt x="210" y="56"/>
                  </a:lnTo>
                  <a:lnTo>
                    <a:pt x="188" y="75"/>
                  </a:lnTo>
                  <a:lnTo>
                    <a:pt x="173" y="101"/>
                  </a:lnTo>
                  <a:lnTo>
                    <a:pt x="165" y="128"/>
                  </a:lnTo>
                  <a:lnTo>
                    <a:pt x="173" y="150"/>
                  </a:lnTo>
                  <a:lnTo>
                    <a:pt x="191" y="169"/>
                  </a:lnTo>
                  <a:lnTo>
                    <a:pt x="229" y="184"/>
                  </a:lnTo>
                  <a:lnTo>
                    <a:pt x="233" y="184"/>
                  </a:lnTo>
                  <a:lnTo>
                    <a:pt x="244" y="187"/>
                  </a:lnTo>
                  <a:lnTo>
                    <a:pt x="255" y="187"/>
                  </a:lnTo>
                  <a:lnTo>
                    <a:pt x="266" y="191"/>
                  </a:lnTo>
                  <a:lnTo>
                    <a:pt x="274" y="191"/>
                  </a:lnTo>
                  <a:lnTo>
                    <a:pt x="296" y="195"/>
                  </a:lnTo>
                  <a:lnTo>
                    <a:pt x="323" y="202"/>
                  </a:lnTo>
                  <a:lnTo>
                    <a:pt x="353" y="213"/>
                  </a:lnTo>
                  <a:lnTo>
                    <a:pt x="379" y="232"/>
                  </a:lnTo>
                  <a:lnTo>
                    <a:pt x="405" y="255"/>
                  </a:lnTo>
                  <a:lnTo>
                    <a:pt x="424" y="285"/>
                  </a:lnTo>
                  <a:lnTo>
                    <a:pt x="427" y="322"/>
                  </a:lnTo>
                  <a:lnTo>
                    <a:pt x="427" y="344"/>
                  </a:lnTo>
                  <a:lnTo>
                    <a:pt x="420" y="371"/>
                  </a:lnTo>
                  <a:lnTo>
                    <a:pt x="405" y="400"/>
                  </a:lnTo>
                  <a:lnTo>
                    <a:pt x="382" y="430"/>
                  </a:lnTo>
                  <a:lnTo>
                    <a:pt x="353" y="460"/>
                  </a:lnTo>
                  <a:lnTo>
                    <a:pt x="308" y="486"/>
                  </a:lnTo>
                  <a:lnTo>
                    <a:pt x="251" y="501"/>
                  </a:lnTo>
                  <a:lnTo>
                    <a:pt x="184" y="509"/>
                  </a:lnTo>
                  <a:lnTo>
                    <a:pt x="120" y="501"/>
                  </a:lnTo>
                  <a:lnTo>
                    <a:pt x="72" y="490"/>
                  </a:lnTo>
                  <a:lnTo>
                    <a:pt x="34" y="468"/>
                  </a:lnTo>
                  <a:lnTo>
                    <a:pt x="8" y="438"/>
                  </a:lnTo>
                  <a:lnTo>
                    <a:pt x="0" y="400"/>
                  </a:lnTo>
                  <a:lnTo>
                    <a:pt x="4" y="367"/>
                  </a:lnTo>
                  <a:lnTo>
                    <a:pt x="19" y="344"/>
                  </a:lnTo>
                  <a:lnTo>
                    <a:pt x="42" y="329"/>
                  </a:lnTo>
                  <a:lnTo>
                    <a:pt x="64" y="326"/>
                  </a:lnTo>
                  <a:lnTo>
                    <a:pt x="79" y="326"/>
                  </a:lnTo>
                  <a:lnTo>
                    <a:pt x="87" y="329"/>
                  </a:lnTo>
                  <a:lnTo>
                    <a:pt x="98" y="333"/>
                  </a:lnTo>
                  <a:lnTo>
                    <a:pt x="105" y="344"/>
                  </a:lnTo>
                  <a:lnTo>
                    <a:pt x="109" y="352"/>
                  </a:lnTo>
                  <a:lnTo>
                    <a:pt x="109" y="367"/>
                  </a:lnTo>
                  <a:lnTo>
                    <a:pt x="102" y="397"/>
                  </a:lnTo>
                  <a:lnTo>
                    <a:pt x="79" y="419"/>
                  </a:lnTo>
                  <a:lnTo>
                    <a:pt x="49" y="430"/>
                  </a:lnTo>
                  <a:lnTo>
                    <a:pt x="72" y="453"/>
                  </a:lnTo>
                  <a:lnTo>
                    <a:pt x="109" y="468"/>
                  </a:lnTo>
                  <a:lnTo>
                    <a:pt x="147" y="475"/>
                  </a:lnTo>
                  <a:lnTo>
                    <a:pt x="184" y="479"/>
                  </a:lnTo>
                  <a:lnTo>
                    <a:pt x="206" y="475"/>
                  </a:lnTo>
                  <a:lnTo>
                    <a:pt x="248" y="471"/>
                  </a:lnTo>
                  <a:lnTo>
                    <a:pt x="296" y="453"/>
                  </a:lnTo>
                  <a:lnTo>
                    <a:pt x="326" y="430"/>
                  </a:lnTo>
                  <a:lnTo>
                    <a:pt x="345" y="404"/>
                  </a:lnTo>
                  <a:lnTo>
                    <a:pt x="353" y="382"/>
                  </a:lnTo>
                  <a:lnTo>
                    <a:pt x="356" y="363"/>
                  </a:lnTo>
                  <a:lnTo>
                    <a:pt x="349" y="333"/>
                  </a:lnTo>
                  <a:lnTo>
                    <a:pt x="330" y="314"/>
                  </a:lnTo>
                  <a:lnTo>
                    <a:pt x="304" y="299"/>
                  </a:lnTo>
                  <a:lnTo>
                    <a:pt x="278" y="292"/>
                  </a:lnTo>
                  <a:lnTo>
                    <a:pt x="263" y="288"/>
                  </a:lnTo>
                  <a:lnTo>
                    <a:pt x="210" y="281"/>
                  </a:lnTo>
                  <a:lnTo>
                    <a:pt x="176" y="270"/>
                  </a:lnTo>
                  <a:lnTo>
                    <a:pt x="154" y="262"/>
                  </a:lnTo>
                  <a:lnTo>
                    <a:pt x="132" y="247"/>
                  </a:lnTo>
                  <a:lnTo>
                    <a:pt x="117" y="228"/>
                  </a:lnTo>
                  <a:lnTo>
                    <a:pt x="98" y="202"/>
                  </a:lnTo>
                  <a:lnTo>
                    <a:pt x="94" y="165"/>
                  </a:lnTo>
                  <a:lnTo>
                    <a:pt x="94" y="146"/>
                  </a:lnTo>
                  <a:lnTo>
                    <a:pt x="102" y="124"/>
                  </a:lnTo>
                  <a:lnTo>
                    <a:pt x="113" y="98"/>
                  </a:lnTo>
                  <a:lnTo>
                    <a:pt x="132" y="71"/>
                  </a:lnTo>
                  <a:lnTo>
                    <a:pt x="158" y="45"/>
                  </a:lnTo>
                  <a:lnTo>
                    <a:pt x="195" y="23"/>
                  </a:lnTo>
                  <a:lnTo>
                    <a:pt x="240" y="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149"/>
            <p:cNvSpPr>
              <a:spLocks noEditPoints="1"/>
            </p:cNvSpPr>
            <p:nvPr/>
          </p:nvSpPr>
          <p:spPr bwMode="auto">
            <a:xfrm>
              <a:off x="9044" y="4588"/>
              <a:ext cx="831" cy="303"/>
            </a:xfrm>
            <a:custGeom>
              <a:avLst/>
              <a:gdLst/>
              <a:ahLst/>
              <a:cxnLst>
                <a:cxn ang="0">
                  <a:pos x="45" y="247"/>
                </a:cxn>
                <a:cxn ang="0">
                  <a:pos x="790" y="247"/>
                </a:cxn>
                <a:cxn ang="0">
                  <a:pos x="798" y="250"/>
                </a:cxn>
                <a:cxn ang="0">
                  <a:pos x="805" y="250"/>
                </a:cxn>
                <a:cxn ang="0">
                  <a:pos x="813" y="250"/>
                </a:cxn>
                <a:cxn ang="0">
                  <a:pos x="820" y="254"/>
                </a:cxn>
                <a:cxn ang="0">
                  <a:pos x="824" y="258"/>
                </a:cxn>
                <a:cxn ang="0">
                  <a:pos x="831" y="265"/>
                </a:cxn>
                <a:cxn ang="0">
                  <a:pos x="831" y="277"/>
                </a:cxn>
                <a:cxn ang="0">
                  <a:pos x="828" y="288"/>
                </a:cxn>
                <a:cxn ang="0">
                  <a:pos x="824" y="295"/>
                </a:cxn>
                <a:cxn ang="0">
                  <a:pos x="820" y="299"/>
                </a:cxn>
                <a:cxn ang="0">
                  <a:pos x="813" y="303"/>
                </a:cxn>
                <a:cxn ang="0">
                  <a:pos x="805" y="303"/>
                </a:cxn>
                <a:cxn ang="0">
                  <a:pos x="798" y="303"/>
                </a:cxn>
                <a:cxn ang="0">
                  <a:pos x="790" y="303"/>
                </a:cxn>
                <a:cxn ang="0">
                  <a:pos x="41" y="303"/>
                </a:cxn>
                <a:cxn ang="0">
                  <a:pos x="34" y="303"/>
                </a:cxn>
                <a:cxn ang="0">
                  <a:pos x="26" y="303"/>
                </a:cxn>
                <a:cxn ang="0">
                  <a:pos x="19" y="303"/>
                </a:cxn>
                <a:cxn ang="0">
                  <a:pos x="11" y="299"/>
                </a:cxn>
                <a:cxn ang="0">
                  <a:pos x="7" y="295"/>
                </a:cxn>
                <a:cxn ang="0">
                  <a:pos x="4" y="288"/>
                </a:cxn>
                <a:cxn ang="0">
                  <a:pos x="0" y="277"/>
                </a:cxn>
                <a:cxn ang="0">
                  <a:pos x="4" y="265"/>
                </a:cxn>
                <a:cxn ang="0">
                  <a:pos x="7" y="258"/>
                </a:cxn>
                <a:cxn ang="0">
                  <a:pos x="11" y="254"/>
                </a:cxn>
                <a:cxn ang="0">
                  <a:pos x="19" y="250"/>
                </a:cxn>
                <a:cxn ang="0">
                  <a:pos x="26" y="250"/>
                </a:cxn>
                <a:cxn ang="0">
                  <a:pos x="37" y="250"/>
                </a:cxn>
                <a:cxn ang="0">
                  <a:pos x="45" y="247"/>
                </a:cxn>
                <a:cxn ang="0">
                  <a:pos x="41" y="0"/>
                </a:cxn>
                <a:cxn ang="0">
                  <a:pos x="790" y="0"/>
                </a:cxn>
                <a:cxn ang="0">
                  <a:pos x="798" y="0"/>
                </a:cxn>
                <a:cxn ang="0">
                  <a:pos x="805" y="0"/>
                </a:cxn>
                <a:cxn ang="0">
                  <a:pos x="813" y="4"/>
                </a:cxn>
                <a:cxn ang="0">
                  <a:pos x="820" y="7"/>
                </a:cxn>
                <a:cxn ang="0">
                  <a:pos x="824" y="11"/>
                </a:cxn>
                <a:cxn ang="0">
                  <a:pos x="828" y="19"/>
                </a:cxn>
                <a:cxn ang="0">
                  <a:pos x="831" y="30"/>
                </a:cxn>
                <a:cxn ang="0">
                  <a:pos x="831" y="37"/>
                </a:cxn>
                <a:cxn ang="0">
                  <a:pos x="824" y="45"/>
                </a:cxn>
                <a:cxn ang="0">
                  <a:pos x="820" y="52"/>
                </a:cxn>
                <a:cxn ang="0">
                  <a:pos x="813" y="52"/>
                </a:cxn>
                <a:cxn ang="0">
                  <a:pos x="805" y="56"/>
                </a:cxn>
                <a:cxn ang="0">
                  <a:pos x="798" y="56"/>
                </a:cxn>
                <a:cxn ang="0">
                  <a:pos x="790" y="56"/>
                </a:cxn>
                <a:cxn ang="0">
                  <a:pos x="45" y="56"/>
                </a:cxn>
                <a:cxn ang="0">
                  <a:pos x="37" y="56"/>
                </a:cxn>
                <a:cxn ang="0">
                  <a:pos x="26" y="56"/>
                </a:cxn>
                <a:cxn ang="0">
                  <a:pos x="19" y="52"/>
                </a:cxn>
                <a:cxn ang="0">
                  <a:pos x="11" y="52"/>
                </a:cxn>
                <a:cxn ang="0">
                  <a:pos x="7" y="45"/>
                </a:cxn>
                <a:cxn ang="0">
                  <a:pos x="4" y="37"/>
                </a:cxn>
                <a:cxn ang="0">
                  <a:pos x="0" y="30"/>
                </a:cxn>
                <a:cxn ang="0">
                  <a:pos x="4" y="19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19" y="4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0"/>
                </a:cxn>
              </a:cxnLst>
              <a:rect l="0" t="0" r="r" b="b"/>
              <a:pathLst>
                <a:path w="831" h="303">
                  <a:moveTo>
                    <a:pt x="45" y="247"/>
                  </a:moveTo>
                  <a:lnTo>
                    <a:pt x="790" y="247"/>
                  </a:lnTo>
                  <a:lnTo>
                    <a:pt x="798" y="250"/>
                  </a:lnTo>
                  <a:lnTo>
                    <a:pt x="805" y="250"/>
                  </a:lnTo>
                  <a:lnTo>
                    <a:pt x="813" y="250"/>
                  </a:lnTo>
                  <a:lnTo>
                    <a:pt x="820" y="254"/>
                  </a:lnTo>
                  <a:lnTo>
                    <a:pt x="824" y="258"/>
                  </a:lnTo>
                  <a:lnTo>
                    <a:pt x="831" y="265"/>
                  </a:lnTo>
                  <a:lnTo>
                    <a:pt x="831" y="277"/>
                  </a:lnTo>
                  <a:lnTo>
                    <a:pt x="828" y="288"/>
                  </a:lnTo>
                  <a:lnTo>
                    <a:pt x="824" y="295"/>
                  </a:lnTo>
                  <a:lnTo>
                    <a:pt x="820" y="299"/>
                  </a:lnTo>
                  <a:lnTo>
                    <a:pt x="813" y="303"/>
                  </a:lnTo>
                  <a:lnTo>
                    <a:pt x="805" y="303"/>
                  </a:lnTo>
                  <a:lnTo>
                    <a:pt x="798" y="303"/>
                  </a:lnTo>
                  <a:lnTo>
                    <a:pt x="790" y="303"/>
                  </a:lnTo>
                  <a:lnTo>
                    <a:pt x="41" y="303"/>
                  </a:lnTo>
                  <a:lnTo>
                    <a:pt x="34" y="303"/>
                  </a:lnTo>
                  <a:lnTo>
                    <a:pt x="26" y="303"/>
                  </a:lnTo>
                  <a:lnTo>
                    <a:pt x="19" y="303"/>
                  </a:lnTo>
                  <a:lnTo>
                    <a:pt x="11" y="299"/>
                  </a:lnTo>
                  <a:lnTo>
                    <a:pt x="7" y="295"/>
                  </a:lnTo>
                  <a:lnTo>
                    <a:pt x="4" y="288"/>
                  </a:lnTo>
                  <a:lnTo>
                    <a:pt x="0" y="277"/>
                  </a:lnTo>
                  <a:lnTo>
                    <a:pt x="4" y="265"/>
                  </a:lnTo>
                  <a:lnTo>
                    <a:pt x="7" y="258"/>
                  </a:lnTo>
                  <a:lnTo>
                    <a:pt x="11" y="254"/>
                  </a:lnTo>
                  <a:lnTo>
                    <a:pt x="19" y="250"/>
                  </a:lnTo>
                  <a:lnTo>
                    <a:pt x="26" y="250"/>
                  </a:lnTo>
                  <a:lnTo>
                    <a:pt x="37" y="250"/>
                  </a:lnTo>
                  <a:lnTo>
                    <a:pt x="45" y="247"/>
                  </a:lnTo>
                  <a:close/>
                  <a:moveTo>
                    <a:pt x="41" y="0"/>
                  </a:moveTo>
                  <a:lnTo>
                    <a:pt x="790" y="0"/>
                  </a:lnTo>
                  <a:lnTo>
                    <a:pt x="798" y="0"/>
                  </a:lnTo>
                  <a:lnTo>
                    <a:pt x="805" y="0"/>
                  </a:lnTo>
                  <a:lnTo>
                    <a:pt x="813" y="4"/>
                  </a:lnTo>
                  <a:lnTo>
                    <a:pt x="820" y="7"/>
                  </a:lnTo>
                  <a:lnTo>
                    <a:pt x="824" y="11"/>
                  </a:lnTo>
                  <a:lnTo>
                    <a:pt x="828" y="19"/>
                  </a:lnTo>
                  <a:lnTo>
                    <a:pt x="831" y="30"/>
                  </a:lnTo>
                  <a:lnTo>
                    <a:pt x="831" y="37"/>
                  </a:lnTo>
                  <a:lnTo>
                    <a:pt x="824" y="45"/>
                  </a:lnTo>
                  <a:lnTo>
                    <a:pt x="820" y="52"/>
                  </a:lnTo>
                  <a:lnTo>
                    <a:pt x="813" y="52"/>
                  </a:lnTo>
                  <a:lnTo>
                    <a:pt x="805" y="56"/>
                  </a:lnTo>
                  <a:lnTo>
                    <a:pt x="798" y="56"/>
                  </a:lnTo>
                  <a:lnTo>
                    <a:pt x="790" y="56"/>
                  </a:lnTo>
                  <a:lnTo>
                    <a:pt x="45" y="56"/>
                  </a:lnTo>
                  <a:lnTo>
                    <a:pt x="37" y="56"/>
                  </a:lnTo>
                  <a:lnTo>
                    <a:pt x="26" y="56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7" y="45"/>
                  </a:lnTo>
                  <a:lnTo>
                    <a:pt x="4" y="37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150"/>
            <p:cNvSpPr>
              <a:spLocks/>
            </p:cNvSpPr>
            <p:nvPr/>
          </p:nvSpPr>
          <p:spPr bwMode="auto">
            <a:xfrm>
              <a:off x="10070" y="4274"/>
              <a:ext cx="412" cy="748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2" y="0"/>
                </a:cxn>
                <a:cxn ang="0">
                  <a:pos x="244" y="0"/>
                </a:cxn>
                <a:cxn ang="0">
                  <a:pos x="251" y="4"/>
                </a:cxn>
                <a:cxn ang="0">
                  <a:pos x="255" y="11"/>
                </a:cxn>
                <a:cxn ang="0">
                  <a:pos x="255" y="19"/>
                </a:cxn>
                <a:cxn ang="0">
                  <a:pos x="255" y="34"/>
                </a:cxn>
                <a:cxn ang="0">
                  <a:pos x="255" y="654"/>
                </a:cxn>
                <a:cxn ang="0">
                  <a:pos x="255" y="673"/>
                </a:cxn>
                <a:cxn ang="0">
                  <a:pos x="259" y="684"/>
                </a:cxn>
                <a:cxn ang="0">
                  <a:pos x="270" y="695"/>
                </a:cxn>
                <a:cxn ang="0">
                  <a:pos x="289" y="703"/>
                </a:cxn>
                <a:cxn ang="0">
                  <a:pos x="322" y="706"/>
                </a:cxn>
                <a:cxn ang="0">
                  <a:pos x="367" y="706"/>
                </a:cxn>
                <a:cxn ang="0">
                  <a:pos x="412" y="706"/>
                </a:cxn>
                <a:cxn ang="0">
                  <a:pos x="412" y="748"/>
                </a:cxn>
                <a:cxn ang="0">
                  <a:pos x="382" y="748"/>
                </a:cxn>
                <a:cxn ang="0">
                  <a:pos x="337" y="748"/>
                </a:cxn>
                <a:cxn ang="0">
                  <a:pos x="289" y="744"/>
                </a:cxn>
                <a:cxn ang="0">
                  <a:pos x="240" y="744"/>
                </a:cxn>
                <a:cxn ang="0">
                  <a:pos x="206" y="744"/>
                </a:cxn>
                <a:cxn ang="0">
                  <a:pos x="180" y="744"/>
                </a:cxn>
                <a:cxn ang="0">
                  <a:pos x="143" y="744"/>
                </a:cxn>
                <a:cxn ang="0">
                  <a:pos x="101" y="744"/>
                </a:cxn>
                <a:cxn ang="0">
                  <a:pos x="60" y="748"/>
                </a:cxn>
                <a:cxn ang="0">
                  <a:pos x="26" y="748"/>
                </a:cxn>
                <a:cxn ang="0">
                  <a:pos x="8" y="748"/>
                </a:cxn>
                <a:cxn ang="0">
                  <a:pos x="8" y="706"/>
                </a:cxn>
                <a:cxn ang="0">
                  <a:pos x="49" y="706"/>
                </a:cxn>
                <a:cxn ang="0">
                  <a:pos x="98" y="706"/>
                </a:cxn>
                <a:cxn ang="0">
                  <a:pos x="128" y="703"/>
                </a:cxn>
                <a:cxn ang="0">
                  <a:pos x="150" y="695"/>
                </a:cxn>
                <a:cxn ang="0">
                  <a:pos x="158" y="684"/>
                </a:cxn>
                <a:cxn ang="0">
                  <a:pos x="161" y="673"/>
                </a:cxn>
                <a:cxn ang="0">
                  <a:pos x="161" y="654"/>
                </a:cxn>
                <a:cxn ang="0">
                  <a:pos x="161" y="82"/>
                </a:cxn>
                <a:cxn ang="0">
                  <a:pos x="116" y="101"/>
                </a:cxn>
                <a:cxn ang="0">
                  <a:pos x="68" y="108"/>
                </a:cxn>
                <a:cxn ang="0">
                  <a:pos x="26" y="112"/>
                </a:cxn>
                <a:cxn ang="0">
                  <a:pos x="0" y="112"/>
                </a:cxn>
                <a:cxn ang="0">
                  <a:pos x="0" y="71"/>
                </a:cxn>
                <a:cxn ang="0">
                  <a:pos x="34" y="71"/>
                </a:cxn>
                <a:cxn ang="0">
                  <a:pos x="79" y="67"/>
                </a:cxn>
                <a:cxn ang="0">
                  <a:pos x="128" y="56"/>
                </a:cxn>
                <a:cxn ang="0">
                  <a:pos x="176" y="34"/>
                </a:cxn>
                <a:cxn ang="0">
                  <a:pos x="221" y="0"/>
                </a:cxn>
              </a:cxnLst>
              <a:rect l="0" t="0" r="r" b="b"/>
              <a:pathLst>
                <a:path w="412" h="748">
                  <a:moveTo>
                    <a:pt x="221" y="0"/>
                  </a:moveTo>
                  <a:lnTo>
                    <a:pt x="232" y="0"/>
                  </a:lnTo>
                  <a:lnTo>
                    <a:pt x="244" y="0"/>
                  </a:lnTo>
                  <a:lnTo>
                    <a:pt x="251" y="4"/>
                  </a:lnTo>
                  <a:lnTo>
                    <a:pt x="255" y="11"/>
                  </a:lnTo>
                  <a:lnTo>
                    <a:pt x="255" y="19"/>
                  </a:lnTo>
                  <a:lnTo>
                    <a:pt x="255" y="34"/>
                  </a:lnTo>
                  <a:lnTo>
                    <a:pt x="255" y="654"/>
                  </a:lnTo>
                  <a:lnTo>
                    <a:pt x="255" y="673"/>
                  </a:lnTo>
                  <a:lnTo>
                    <a:pt x="259" y="684"/>
                  </a:lnTo>
                  <a:lnTo>
                    <a:pt x="270" y="695"/>
                  </a:lnTo>
                  <a:lnTo>
                    <a:pt x="289" y="703"/>
                  </a:lnTo>
                  <a:lnTo>
                    <a:pt x="322" y="706"/>
                  </a:lnTo>
                  <a:lnTo>
                    <a:pt x="367" y="706"/>
                  </a:lnTo>
                  <a:lnTo>
                    <a:pt x="412" y="706"/>
                  </a:lnTo>
                  <a:lnTo>
                    <a:pt x="412" y="748"/>
                  </a:lnTo>
                  <a:lnTo>
                    <a:pt x="382" y="748"/>
                  </a:lnTo>
                  <a:lnTo>
                    <a:pt x="337" y="748"/>
                  </a:lnTo>
                  <a:lnTo>
                    <a:pt x="289" y="744"/>
                  </a:lnTo>
                  <a:lnTo>
                    <a:pt x="240" y="744"/>
                  </a:lnTo>
                  <a:lnTo>
                    <a:pt x="206" y="744"/>
                  </a:lnTo>
                  <a:lnTo>
                    <a:pt x="180" y="744"/>
                  </a:lnTo>
                  <a:lnTo>
                    <a:pt x="143" y="744"/>
                  </a:lnTo>
                  <a:lnTo>
                    <a:pt x="101" y="744"/>
                  </a:lnTo>
                  <a:lnTo>
                    <a:pt x="60" y="748"/>
                  </a:lnTo>
                  <a:lnTo>
                    <a:pt x="26" y="748"/>
                  </a:lnTo>
                  <a:lnTo>
                    <a:pt x="8" y="748"/>
                  </a:lnTo>
                  <a:lnTo>
                    <a:pt x="8" y="706"/>
                  </a:lnTo>
                  <a:lnTo>
                    <a:pt x="49" y="706"/>
                  </a:lnTo>
                  <a:lnTo>
                    <a:pt x="98" y="706"/>
                  </a:lnTo>
                  <a:lnTo>
                    <a:pt x="128" y="703"/>
                  </a:lnTo>
                  <a:lnTo>
                    <a:pt x="150" y="695"/>
                  </a:lnTo>
                  <a:lnTo>
                    <a:pt x="158" y="684"/>
                  </a:lnTo>
                  <a:lnTo>
                    <a:pt x="161" y="673"/>
                  </a:lnTo>
                  <a:lnTo>
                    <a:pt x="161" y="654"/>
                  </a:lnTo>
                  <a:lnTo>
                    <a:pt x="161" y="82"/>
                  </a:lnTo>
                  <a:lnTo>
                    <a:pt x="116" y="101"/>
                  </a:lnTo>
                  <a:lnTo>
                    <a:pt x="68" y="108"/>
                  </a:lnTo>
                  <a:lnTo>
                    <a:pt x="26" y="112"/>
                  </a:lnTo>
                  <a:lnTo>
                    <a:pt x="0" y="112"/>
                  </a:lnTo>
                  <a:lnTo>
                    <a:pt x="0" y="71"/>
                  </a:lnTo>
                  <a:lnTo>
                    <a:pt x="34" y="71"/>
                  </a:lnTo>
                  <a:lnTo>
                    <a:pt x="79" y="67"/>
                  </a:lnTo>
                  <a:lnTo>
                    <a:pt x="128" y="56"/>
                  </a:lnTo>
                  <a:lnTo>
                    <a:pt x="176" y="3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151"/>
            <p:cNvSpPr>
              <a:spLocks/>
            </p:cNvSpPr>
            <p:nvPr/>
          </p:nvSpPr>
          <p:spPr bwMode="auto">
            <a:xfrm>
              <a:off x="10722" y="3530"/>
              <a:ext cx="963" cy="1088"/>
            </a:xfrm>
            <a:custGeom>
              <a:avLst/>
              <a:gdLst/>
              <a:ahLst/>
              <a:cxnLst>
                <a:cxn ang="0">
                  <a:pos x="337" y="4"/>
                </a:cxn>
                <a:cxn ang="0">
                  <a:pos x="457" y="7"/>
                </a:cxn>
                <a:cxn ang="0">
                  <a:pos x="543" y="7"/>
                </a:cxn>
                <a:cxn ang="0">
                  <a:pos x="648" y="4"/>
                </a:cxn>
                <a:cxn ang="0">
                  <a:pos x="742" y="0"/>
                </a:cxn>
                <a:cxn ang="0">
                  <a:pos x="749" y="4"/>
                </a:cxn>
                <a:cxn ang="0">
                  <a:pos x="760" y="7"/>
                </a:cxn>
                <a:cxn ang="0">
                  <a:pos x="764" y="19"/>
                </a:cxn>
                <a:cxn ang="0">
                  <a:pos x="742" y="49"/>
                </a:cxn>
                <a:cxn ang="0">
                  <a:pos x="640" y="52"/>
                </a:cxn>
                <a:cxn ang="0">
                  <a:pos x="569" y="64"/>
                </a:cxn>
                <a:cxn ang="0">
                  <a:pos x="543" y="97"/>
                </a:cxn>
                <a:cxn ang="0">
                  <a:pos x="536" y="123"/>
                </a:cxn>
                <a:cxn ang="0">
                  <a:pos x="315" y="998"/>
                </a:cxn>
                <a:cxn ang="0">
                  <a:pos x="315" y="1013"/>
                </a:cxn>
                <a:cxn ang="0">
                  <a:pos x="311" y="1017"/>
                </a:cxn>
                <a:cxn ang="0">
                  <a:pos x="315" y="1028"/>
                </a:cxn>
                <a:cxn ang="0">
                  <a:pos x="322" y="1036"/>
                </a:cxn>
                <a:cxn ang="0">
                  <a:pos x="517" y="1039"/>
                </a:cxn>
                <a:cxn ang="0">
                  <a:pos x="674" y="1013"/>
                </a:cxn>
                <a:cxn ang="0">
                  <a:pos x="779" y="950"/>
                </a:cxn>
                <a:cxn ang="0">
                  <a:pos x="850" y="860"/>
                </a:cxn>
                <a:cxn ang="0">
                  <a:pos x="899" y="759"/>
                </a:cxn>
                <a:cxn ang="0">
                  <a:pos x="925" y="695"/>
                </a:cxn>
                <a:cxn ang="0">
                  <a:pos x="933" y="680"/>
                </a:cxn>
                <a:cxn ang="0">
                  <a:pos x="948" y="677"/>
                </a:cxn>
                <a:cxn ang="0">
                  <a:pos x="959" y="680"/>
                </a:cxn>
                <a:cxn ang="0">
                  <a:pos x="963" y="692"/>
                </a:cxn>
                <a:cxn ang="0">
                  <a:pos x="963" y="699"/>
                </a:cxn>
                <a:cxn ang="0">
                  <a:pos x="963" y="707"/>
                </a:cxn>
                <a:cxn ang="0">
                  <a:pos x="835" y="1062"/>
                </a:cxn>
                <a:cxn ang="0">
                  <a:pos x="824" y="1080"/>
                </a:cxn>
                <a:cxn ang="0">
                  <a:pos x="813" y="1088"/>
                </a:cxn>
                <a:cxn ang="0">
                  <a:pos x="783" y="1088"/>
                </a:cxn>
                <a:cxn ang="0">
                  <a:pos x="30" y="1088"/>
                </a:cxn>
                <a:cxn ang="0">
                  <a:pos x="11" y="1084"/>
                </a:cxn>
                <a:cxn ang="0">
                  <a:pos x="4" y="1077"/>
                </a:cxn>
                <a:cxn ang="0">
                  <a:pos x="0" y="1058"/>
                </a:cxn>
                <a:cxn ang="0">
                  <a:pos x="7" y="1043"/>
                </a:cxn>
                <a:cxn ang="0">
                  <a:pos x="22" y="1039"/>
                </a:cxn>
                <a:cxn ang="0">
                  <a:pos x="45" y="1039"/>
                </a:cxn>
                <a:cxn ang="0">
                  <a:pos x="135" y="1032"/>
                </a:cxn>
                <a:cxn ang="0">
                  <a:pos x="172" y="1009"/>
                </a:cxn>
                <a:cxn ang="0">
                  <a:pos x="187" y="965"/>
                </a:cxn>
                <a:cxn ang="0">
                  <a:pos x="404" y="97"/>
                </a:cxn>
                <a:cxn ang="0">
                  <a:pos x="408" y="82"/>
                </a:cxn>
                <a:cxn ang="0">
                  <a:pos x="408" y="71"/>
                </a:cxn>
                <a:cxn ang="0">
                  <a:pos x="397" y="60"/>
                </a:cxn>
                <a:cxn ang="0">
                  <a:pos x="378" y="56"/>
                </a:cxn>
                <a:cxn ang="0">
                  <a:pos x="341" y="52"/>
                </a:cxn>
                <a:cxn ang="0">
                  <a:pos x="303" y="49"/>
                </a:cxn>
                <a:cxn ang="0">
                  <a:pos x="277" y="49"/>
                </a:cxn>
                <a:cxn ang="0">
                  <a:pos x="262" y="41"/>
                </a:cxn>
                <a:cxn ang="0">
                  <a:pos x="262" y="22"/>
                </a:cxn>
                <a:cxn ang="0">
                  <a:pos x="270" y="7"/>
                </a:cxn>
                <a:cxn ang="0">
                  <a:pos x="281" y="4"/>
                </a:cxn>
                <a:cxn ang="0">
                  <a:pos x="292" y="0"/>
                </a:cxn>
              </a:cxnLst>
              <a:rect l="0" t="0" r="r" b="b"/>
              <a:pathLst>
                <a:path w="963" h="1088">
                  <a:moveTo>
                    <a:pt x="292" y="0"/>
                  </a:moveTo>
                  <a:lnTo>
                    <a:pt x="337" y="4"/>
                  </a:lnTo>
                  <a:lnTo>
                    <a:pt x="397" y="4"/>
                  </a:lnTo>
                  <a:lnTo>
                    <a:pt x="457" y="7"/>
                  </a:lnTo>
                  <a:lnTo>
                    <a:pt x="502" y="7"/>
                  </a:lnTo>
                  <a:lnTo>
                    <a:pt x="543" y="7"/>
                  </a:lnTo>
                  <a:lnTo>
                    <a:pt x="595" y="4"/>
                  </a:lnTo>
                  <a:lnTo>
                    <a:pt x="648" y="4"/>
                  </a:lnTo>
                  <a:lnTo>
                    <a:pt x="700" y="4"/>
                  </a:lnTo>
                  <a:lnTo>
                    <a:pt x="742" y="0"/>
                  </a:lnTo>
                  <a:lnTo>
                    <a:pt x="745" y="0"/>
                  </a:lnTo>
                  <a:lnTo>
                    <a:pt x="749" y="4"/>
                  </a:lnTo>
                  <a:lnTo>
                    <a:pt x="757" y="4"/>
                  </a:lnTo>
                  <a:lnTo>
                    <a:pt x="760" y="7"/>
                  </a:lnTo>
                  <a:lnTo>
                    <a:pt x="764" y="11"/>
                  </a:lnTo>
                  <a:lnTo>
                    <a:pt x="764" y="19"/>
                  </a:lnTo>
                  <a:lnTo>
                    <a:pt x="760" y="41"/>
                  </a:lnTo>
                  <a:lnTo>
                    <a:pt x="742" y="49"/>
                  </a:lnTo>
                  <a:lnTo>
                    <a:pt x="704" y="49"/>
                  </a:lnTo>
                  <a:lnTo>
                    <a:pt x="640" y="52"/>
                  </a:lnTo>
                  <a:lnTo>
                    <a:pt x="599" y="56"/>
                  </a:lnTo>
                  <a:lnTo>
                    <a:pt x="569" y="64"/>
                  </a:lnTo>
                  <a:lnTo>
                    <a:pt x="554" y="79"/>
                  </a:lnTo>
                  <a:lnTo>
                    <a:pt x="543" y="97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318" y="987"/>
                  </a:lnTo>
                  <a:lnTo>
                    <a:pt x="315" y="998"/>
                  </a:lnTo>
                  <a:lnTo>
                    <a:pt x="315" y="1006"/>
                  </a:lnTo>
                  <a:lnTo>
                    <a:pt x="315" y="1013"/>
                  </a:lnTo>
                  <a:lnTo>
                    <a:pt x="311" y="1017"/>
                  </a:lnTo>
                  <a:lnTo>
                    <a:pt x="311" y="1017"/>
                  </a:lnTo>
                  <a:lnTo>
                    <a:pt x="311" y="1021"/>
                  </a:lnTo>
                  <a:lnTo>
                    <a:pt x="315" y="1028"/>
                  </a:lnTo>
                  <a:lnTo>
                    <a:pt x="315" y="1032"/>
                  </a:lnTo>
                  <a:lnTo>
                    <a:pt x="322" y="1036"/>
                  </a:lnTo>
                  <a:lnTo>
                    <a:pt x="333" y="1039"/>
                  </a:lnTo>
                  <a:lnTo>
                    <a:pt x="517" y="1039"/>
                  </a:lnTo>
                  <a:lnTo>
                    <a:pt x="603" y="1032"/>
                  </a:lnTo>
                  <a:lnTo>
                    <a:pt x="674" y="1013"/>
                  </a:lnTo>
                  <a:lnTo>
                    <a:pt x="730" y="987"/>
                  </a:lnTo>
                  <a:lnTo>
                    <a:pt x="779" y="950"/>
                  </a:lnTo>
                  <a:lnTo>
                    <a:pt x="820" y="908"/>
                  </a:lnTo>
                  <a:lnTo>
                    <a:pt x="850" y="860"/>
                  </a:lnTo>
                  <a:lnTo>
                    <a:pt x="876" y="811"/>
                  </a:lnTo>
                  <a:lnTo>
                    <a:pt x="899" y="759"/>
                  </a:lnTo>
                  <a:lnTo>
                    <a:pt x="918" y="710"/>
                  </a:lnTo>
                  <a:lnTo>
                    <a:pt x="925" y="695"/>
                  </a:lnTo>
                  <a:lnTo>
                    <a:pt x="929" y="688"/>
                  </a:lnTo>
                  <a:lnTo>
                    <a:pt x="933" y="680"/>
                  </a:lnTo>
                  <a:lnTo>
                    <a:pt x="940" y="677"/>
                  </a:lnTo>
                  <a:lnTo>
                    <a:pt x="948" y="677"/>
                  </a:lnTo>
                  <a:lnTo>
                    <a:pt x="955" y="680"/>
                  </a:lnTo>
                  <a:lnTo>
                    <a:pt x="959" y="680"/>
                  </a:lnTo>
                  <a:lnTo>
                    <a:pt x="963" y="684"/>
                  </a:lnTo>
                  <a:lnTo>
                    <a:pt x="963" y="692"/>
                  </a:lnTo>
                  <a:lnTo>
                    <a:pt x="963" y="695"/>
                  </a:lnTo>
                  <a:lnTo>
                    <a:pt x="963" y="699"/>
                  </a:lnTo>
                  <a:lnTo>
                    <a:pt x="963" y="699"/>
                  </a:lnTo>
                  <a:lnTo>
                    <a:pt x="963" y="707"/>
                  </a:lnTo>
                  <a:lnTo>
                    <a:pt x="959" y="718"/>
                  </a:lnTo>
                  <a:lnTo>
                    <a:pt x="835" y="1062"/>
                  </a:lnTo>
                  <a:lnTo>
                    <a:pt x="828" y="1073"/>
                  </a:lnTo>
                  <a:lnTo>
                    <a:pt x="824" y="1080"/>
                  </a:lnTo>
                  <a:lnTo>
                    <a:pt x="820" y="1084"/>
                  </a:lnTo>
                  <a:lnTo>
                    <a:pt x="813" y="1088"/>
                  </a:lnTo>
                  <a:lnTo>
                    <a:pt x="798" y="1088"/>
                  </a:lnTo>
                  <a:lnTo>
                    <a:pt x="783" y="1088"/>
                  </a:lnTo>
                  <a:lnTo>
                    <a:pt x="45" y="1088"/>
                  </a:lnTo>
                  <a:lnTo>
                    <a:pt x="30" y="1088"/>
                  </a:lnTo>
                  <a:lnTo>
                    <a:pt x="19" y="1088"/>
                  </a:lnTo>
                  <a:lnTo>
                    <a:pt x="11" y="1084"/>
                  </a:lnTo>
                  <a:lnTo>
                    <a:pt x="7" y="1084"/>
                  </a:lnTo>
                  <a:lnTo>
                    <a:pt x="4" y="1077"/>
                  </a:lnTo>
                  <a:lnTo>
                    <a:pt x="0" y="1069"/>
                  </a:lnTo>
                  <a:lnTo>
                    <a:pt x="0" y="1058"/>
                  </a:lnTo>
                  <a:lnTo>
                    <a:pt x="4" y="1050"/>
                  </a:lnTo>
                  <a:lnTo>
                    <a:pt x="7" y="1043"/>
                  </a:lnTo>
                  <a:lnTo>
                    <a:pt x="15" y="1039"/>
                  </a:lnTo>
                  <a:lnTo>
                    <a:pt x="22" y="1039"/>
                  </a:lnTo>
                  <a:lnTo>
                    <a:pt x="34" y="1039"/>
                  </a:lnTo>
                  <a:lnTo>
                    <a:pt x="45" y="1039"/>
                  </a:lnTo>
                  <a:lnTo>
                    <a:pt x="97" y="1036"/>
                  </a:lnTo>
                  <a:lnTo>
                    <a:pt x="135" y="1032"/>
                  </a:lnTo>
                  <a:lnTo>
                    <a:pt x="157" y="1024"/>
                  </a:lnTo>
                  <a:lnTo>
                    <a:pt x="172" y="1009"/>
                  </a:lnTo>
                  <a:lnTo>
                    <a:pt x="183" y="991"/>
                  </a:lnTo>
                  <a:lnTo>
                    <a:pt x="187" y="965"/>
                  </a:lnTo>
                  <a:lnTo>
                    <a:pt x="401" y="108"/>
                  </a:lnTo>
                  <a:lnTo>
                    <a:pt x="404" y="97"/>
                  </a:lnTo>
                  <a:lnTo>
                    <a:pt x="408" y="90"/>
                  </a:lnTo>
                  <a:lnTo>
                    <a:pt x="408" y="82"/>
                  </a:lnTo>
                  <a:lnTo>
                    <a:pt x="408" y="79"/>
                  </a:lnTo>
                  <a:lnTo>
                    <a:pt x="408" y="71"/>
                  </a:lnTo>
                  <a:lnTo>
                    <a:pt x="404" y="64"/>
                  </a:lnTo>
                  <a:lnTo>
                    <a:pt x="397" y="60"/>
                  </a:lnTo>
                  <a:lnTo>
                    <a:pt x="389" y="56"/>
                  </a:lnTo>
                  <a:lnTo>
                    <a:pt x="378" y="56"/>
                  </a:lnTo>
                  <a:lnTo>
                    <a:pt x="367" y="56"/>
                  </a:lnTo>
                  <a:lnTo>
                    <a:pt x="341" y="52"/>
                  </a:lnTo>
                  <a:lnTo>
                    <a:pt x="318" y="49"/>
                  </a:lnTo>
                  <a:lnTo>
                    <a:pt x="303" y="49"/>
                  </a:lnTo>
                  <a:lnTo>
                    <a:pt x="288" y="49"/>
                  </a:lnTo>
                  <a:lnTo>
                    <a:pt x="277" y="49"/>
                  </a:lnTo>
                  <a:lnTo>
                    <a:pt x="270" y="45"/>
                  </a:lnTo>
                  <a:lnTo>
                    <a:pt x="262" y="41"/>
                  </a:lnTo>
                  <a:lnTo>
                    <a:pt x="262" y="30"/>
                  </a:lnTo>
                  <a:lnTo>
                    <a:pt x="262" y="22"/>
                  </a:lnTo>
                  <a:lnTo>
                    <a:pt x="266" y="11"/>
                  </a:lnTo>
                  <a:lnTo>
                    <a:pt x="270" y="7"/>
                  </a:lnTo>
                  <a:lnTo>
                    <a:pt x="273" y="4"/>
                  </a:lnTo>
                  <a:lnTo>
                    <a:pt x="281" y="4"/>
                  </a:lnTo>
                  <a:lnTo>
                    <a:pt x="285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11827" y="4756"/>
              <a:ext cx="520" cy="505"/>
            </a:xfrm>
            <a:custGeom>
              <a:avLst/>
              <a:gdLst/>
              <a:ahLst/>
              <a:cxnLst>
                <a:cxn ang="0">
                  <a:pos x="270" y="4"/>
                </a:cxn>
                <a:cxn ang="0">
                  <a:pos x="333" y="45"/>
                </a:cxn>
                <a:cxn ang="0">
                  <a:pos x="371" y="75"/>
                </a:cxn>
                <a:cxn ang="0">
                  <a:pos x="397" y="82"/>
                </a:cxn>
                <a:cxn ang="0">
                  <a:pos x="434" y="64"/>
                </a:cxn>
                <a:cxn ang="0">
                  <a:pos x="479" y="11"/>
                </a:cxn>
                <a:cxn ang="0">
                  <a:pos x="490" y="0"/>
                </a:cxn>
                <a:cxn ang="0">
                  <a:pos x="502" y="0"/>
                </a:cxn>
                <a:cxn ang="0">
                  <a:pos x="509" y="0"/>
                </a:cxn>
                <a:cxn ang="0">
                  <a:pos x="520" y="8"/>
                </a:cxn>
                <a:cxn ang="0">
                  <a:pos x="517" y="26"/>
                </a:cxn>
                <a:cxn ang="0">
                  <a:pos x="479" y="75"/>
                </a:cxn>
                <a:cxn ang="0">
                  <a:pos x="408" y="150"/>
                </a:cxn>
                <a:cxn ang="0">
                  <a:pos x="352" y="202"/>
                </a:cxn>
                <a:cxn ang="0">
                  <a:pos x="288" y="254"/>
                </a:cxn>
                <a:cxn ang="0">
                  <a:pos x="225" y="303"/>
                </a:cxn>
                <a:cxn ang="0">
                  <a:pos x="168" y="352"/>
                </a:cxn>
                <a:cxn ang="0">
                  <a:pos x="135" y="381"/>
                </a:cxn>
                <a:cxn ang="0">
                  <a:pos x="123" y="396"/>
                </a:cxn>
                <a:cxn ang="0">
                  <a:pos x="161" y="396"/>
                </a:cxn>
                <a:cxn ang="0">
                  <a:pos x="198" y="400"/>
                </a:cxn>
                <a:cxn ang="0">
                  <a:pos x="270" y="415"/>
                </a:cxn>
                <a:cxn ang="0">
                  <a:pos x="352" y="415"/>
                </a:cxn>
                <a:cxn ang="0">
                  <a:pos x="431" y="374"/>
                </a:cxn>
                <a:cxn ang="0">
                  <a:pos x="457" y="329"/>
                </a:cxn>
                <a:cxn ang="0">
                  <a:pos x="468" y="318"/>
                </a:cxn>
                <a:cxn ang="0">
                  <a:pos x="479" y="318"/>
                </a:cxn>
                <a:cxn ang="0">
                  <a:pos x="487" y="322"/>
                </a:cxn>
                <a:cxn ang="0">
                  <a:pos x="494" y="333"/>
                </a:cxn>
                <a:cxn ang="0">
                  <a:pos x="476" y="385"/>
                </a:cxn>
                <a:cxn ang="0">
                  <a:pos x="423" y="449"/>
                </a:cxn>
                <a:cxn ang="0">
                  <a:pos x="344" y="497"/>
                </a:cxn>
                <a:cxn ang="0">
                  <a:pos x="266" y="501"/>
                </a:cxn>
                <a:cxn ang="0">
                  <a:pos x="206" y="456"/>
                </a:cxn>
                <a:cxn ang="0">
                  <a:pos x="168" y="434"/>
                </a:cxn>
                <a:cxn ang="0">
                  <a:pos x="142" y="430"/>
                </a:cxn>
                <a:cxn ang="0">
                  <a:pos x="71" y="460"/>
                </a:cxn>
                <a:cxn ang="0">
                  <a:pos x="34" y="501"/>
                </a:cxn>
                <a:cxn ang="0">
                  <a:pos x="26" y="505"/>
                </a:cxn>
                <a:cxn ang="0">
                  <a:pos x="15" y="505"/>
                </a:cxn>
                <a:cxn ang="0">
                  <a:pos x="4" y="505"/>
                </a:cxn>
                <a:cxn ang="0">
                  <a:pos x="0" y="494"/>
                </a:cxn>
                <a:cxn ang="0">
                  <a:pos x="26" y="453"/>
                </a:cxn>
                <a:cxn ang="0">
                  <a:pos x="101" y="370"/>
                </a:cxn>
                <a:cxn ang="0">
                  <a:pos x="135" y="337"/>
                </a:cxn>
                <a:cxn ang="0">
                  <a:pos x="195" y="284"/>
                </a:cxn>
                <a:cxn ang="0">
                  <a:pos x="288" y="210"/>
                </a:cxn>
                <a:cxn ang="0">
                  <a:pos x="348" y="157"/>
                </a:cxn>
                <a:cxn ang="0">
                  <a:pos x="382" y="124"/>
                </a:cxn>
                <a:cxn ang="0">
                  <a:pos x="378" y="109"/>
                </a:cxn>
                <a:cxn ang="0">
                  <a:pos x="337" y="105"/>
                </a:cxn>
                <a:cxn ang="0">
                  <a:pos x="270" y="90"/>
                </a:cxn>
                <a:cxn ang="0">
                  <a:pos x="213" y="90"/>
                </a:cxn>
                <a:cxn ang="0">
                  <a:pos x="165" y="97"/>
                </a:cxn>
                <a:cxn ang="0">
                  <a:pos x="131" y="127"/>
                </a:cxn>
                <a:cxn ang="0">
                  <a:pos x="123" y="142"/>
                </a:cxn>
                <a:cxn ang="0">
                  <a:pos x="108" y="146"/>
                </a:cxn>
                <a:cxn ang="0">
                  <a:pos x="97" y="142"/>
                </a:cxn>
                <a:cxn ang="0">
                  <a:pos x="93" y="131"/>
                </a:cxn>
                <a:cxn ang="0">
                  <a:pos x="112" y="82"/>
                </a:cxn>
                <a:cxn ang="0">
                  <a:pos x="165" y="26"/>
                </a:cxn>
                <a:cxn ang="0">
                  <a:pos x="243" y="0"/>
                </a:cxn>
              </a:cxnLst>
              <a:rect l="0" t="0" r="r" b="b"/>
              <a:pathLst>
                <a:path w="520" h="505">
                  <a:moveTo>
                    <a:pt x="243" y="0"/>
                  </a:moveTo>
                  <a:lnTo>
                    <a:pt x="270" y="4"/>
                  </a:lnTo>
                  <a:lnTo>
                    <a:pt x="296" y="19"/>
                  </a:lnTo>
                  <a:lnTo>
                    <a:pt x="333" y="45"/>
                  </a:lnTo>
                  <a:lnTo>
                    <a:pt x="356" y="64"/>
                  </a:lnTo>
                  <a:lnTo>
                    <a:pt x="371" y="75"/>
                  </a:lnTo>
                  <a:lnTo>
                    <a:pt x="386" y="79"/>
                  </a:lnTo>
                  <a:lnTo>
                    <a:pt x="397" y="82"/>
                  </a:lnTo>
                  <a:lnTo>
                    <a:pt x="416" y="79"/>
                  </a:lnTo>
                  <a:lnTo>
                    <a:pt x="434" y="64"/>
                  </a:lnTo>
                  <a:lnTo>
                    <a:pt x="457" y="45"/>
                  </a:lnTo>
                  <a:lnTo>
                    <a:pt x="479" y="11"/>
                  </a:lnTo>
                  <a:lnTo>
                    <a:pt x="487" y="4"/>
                  </a:lnTo>
                  <a:lnTo>
                    <a:pt x="490" y="0"/>
                  </a:lnTo>
                  <a:lnTo>
                    <a:pt x="494" y="0"/>
                  </a:lnTo>
                  <a:lnTo>
                    <a:pt x="502" y="0"/>
                  </a:lnTo>
                  <a:lnTo>
                    <a:pt x="505" y="0"/>
                  </a:lnTo>
                  <a:lnTo>
                    <a:pt x="509" y="0"/>
                  </a:lnTo>
                  <a:lnTo>
                    <a:pt x="513" y="4"/>
                  </a:lnTo>
                  <a:lnTo>
                    <a:pt x="520" y="8"/>
                  </a:lnTo>
                  <a:lnTo>
                    <a:pt x="520" y="11"/>
                  </a:lnTo>
                  <a:lnTo>
                    <a:pt x="517" y="26"/>
                  </a:lnTo>
                  <a:lnTo>
                    <a:pt x="502" y="49"/>
                  </a:lnTo>
                  <a:lnTo>
                    <a:pt x="479" y="75"/>
                  </a:lnTo>
                  <a:lnTo>
                    <a:pt x="446" y="112"/>
                  </a:lnTo>
                  <a:lnTo>
                    <a:pt x="408" y="150"/>
                  </a:lnTo>
                  <a:lnTo>
                    <a:pt x="382" y="172"/>
                  </a:lnTo>
                  <a:lnTo>
                    <a:pt x="352" y="202"/>
                  </a:lnTo>
                  <a:lnTo>
                    <a:pt x="318" y="228"/>
                  </a:lnTo>
                  <a:lnTo>
                    <a:pt x="288" y="254"/>
                  </a:lnTo>
                  <a:lnTo>
                    <a:pt x="266" y="269"/>
                  </a:lnTo>
                  <a:lnTo>
                    <a:pt x="225" y="303"/>
                  </a:lnTo>
                  <a:lnTo>
                    <a:pt x="195" y="329"/>
                  </a:lnTo>
                  <a:lnTo>
                    <a:pt x="168" y="352"/>
                  </a:lnTo>
                  <a:lnTo>
                    <a:pt x="150" y="367"/>
                  </a:lnTo>
                  <a:lnTo>
                    <a:pt x="135" y="381"/>
                  </a:lnTo>
                  <a:lnTo>
                    <a:pt x="123" y="396"/>
                  </a:lnTo>
                  <a:lnTo>
                    <a:pt x="123" y="396"/>
                  </a:lnTo>
                  <a:lnTo>
                    <a:pt x="146" y="396"/>
                  </a:lnTo>
                  <a:lnTo>
                    <a:pt x="161" y="396"/>
                  </a:lnTo>
                  <a:lnTo>
                    <a:pt x="176" y="396"/>
                  </a:lnTo>
                  <a:lnTo>
                    <a:pt x="198" y="400"/>
                  </a:lnTo>
                  <a:lnTo>
                    <a:pt x="228" y="408"/>
                  </a:lnTo>
                  <a:lnTo>
                    <a:pt x="270" y="415"/>
                  </a:lnTo>
                  <a:lnTo>
                    <a:pt x="311" y="419"/>
                  </a:lnTo>
                  <a:lnTo>
                    <a:pt x="352" y="415"/>
                  </a:lnTo>
                  <a:lnTo>
                    <a:pt x="393" y="400"/>
                  </a:lnTo>
                  <a:lnTo>
                    <a:pt x="431" y="374"/>
                  </a:lnTo>
                  <a:lnTo>
                    <a:pt x="457" y="337"/>
                  </a:lnTo>
                  <a:lnTo>
                    <a:pt x="457" y="329"/>
                  </a:lnTo>
                  <a:lnTo>
                    <a:pt x="461" y="322"/>
                  </a:lnTo>
                  <a:lnTo>
                    <a:pt x="468" y="318"/>
                  </a:lnTo>
                  <a:lnTo>
                    <a:pt x="476" y="318"/>
                  </a:lnTo>
                  <a:lnTo>
                    <a:pt x="479" y="318"/>
                  </a:lnTo>
                  <a:lnTo>
                    <a:pt x="483" y="318"/>
                  </a:lnTo>
                  <a:lnTo>
                    <a:pt x="487" y="322"/>
                  </a:lnTo>
                  <a:lnTo>
                    <a:pt x="490" y="325"/>
                  </a:lnTo>
                  <a:lnTo>
                    <a:pt x="494" y="333"/>
                  </a:lnTo>
                  <a:lnTo>
                    <a:pt x="487" y="355"/>
                  </a:lnTo>
                  <a:lnTo>
                    <a:pt x="476" y="385"/>
                  </a:lnTo>
                  <a:lnTo>
                    <a:pt x="453" y="419"/>
                  </a:lnTo>
                  <a:lnTo>
                    <a:pt x="423" y="449"/>
                  </a:lnTo>
                  <a:lnTo>
                    <a:pt x="389" y="479"/>
                  </a:lnTo>
                  <a:lnTo>
                    <a:pt x="344" y="497"/>
                  </a:lnTo>
                  <a:lnTo>
                    <a:pt x="296" y="505"/>
                  </a:lnTo>
                  <a:lnTo>
                    <a:pt x="266" y="501"/>
                  </a:lnTo>
                  <a:lnTo>
                    <a:pt x="236" y="486"/>
                  </a:lnTo>
                  <a:lnTo>
                    <a:pt x="206" y="456"/>
                  </a:lnTo>
                  <a:lnTo>
                    <a:pt x="183" y="441"/>
                  </a:lnTo>
                  <a:lnTo>
                    <a:pt x="168" y="434"/>
                  </a:lnTo>
                  <a:lnTo>
                    <a:pt x="153" y="430"/>
                  </a:lnTo>
                  <a:lnTo>
                    <a:pt x="142" y="430"/>
                  </a:lnTo>
                  <a:lnTo>
                    <a:pt x="105" y="438"/>
                  </a:lnTo>
                  <a:lnTo>
                    <a:pt x="71" y="460"/>
                  </a:lnTo>
                  <a:lnTo>
                    <a:pt x="37" y="497"/>
                  </a:lnTo>
                  <a:lnTo>
                    <a:pt x="34" y="501"/>
                  </a:lnTo>
                  <a:lnTo>
                    <a:pt x="34" y="505"/>
                  </a:lnTo>
                  <a:lnTo>
                    <a:pt x="26" y="505"/>
                  </a:lnTo>
                  <a:lnTo>
                    <a:pt x="19" y="505"/>
                  </a:lnTo>
                  <a:lnTo>
                    <a:pt x="15" y="505"/>
                  </a:lnTo>
                  <a:lnTo>
                    <a:pt x="11" y="505"/>
                  </a:lnTo>
                  <a:lnTo>
                    <a:pt x="4" y="505"/>
                  </a:lnTo>
                  <a:lnTo>
                    <a:pt x="0" y="501"/>
                  </a:lnTo>
                  <a:lnTo>
                    <a:pt x="0" y="494"/>
                  </a:lnTo>
                  <a:lnTo>
                    <a:pt x="4" y="479"/>
                  </a:lnTo>
                  <a:lnTo>
                    <a:pt x="26" y="453"/>
                  </a:lnTo>
                  <a:lnTo>
                    <a:pt x="56" y="415"/>
                  </a:lnTo>
                  <a:lnTo>
                    <a:pt x="101" y="370"/>
                  </a:lnTo>
                  <a:lnTo>
                    <a:pt x="116" y="355"/>
                  </a:lnTo>
                  <a:lnTo>
                    <a:pt x="135" y="337"/>
                  </a:lnTo>
                  <a:lnTo>
                    <a:pt x="157" y="314"/>
                  </a:lnTo>
                  <a:lnTo>
                    <a:pt x="195" y="284"/>
                  </a:lnTo>
                  <a:lnTo>
                    <a:pt x="240" y="247"/>
                  </a:lnTo>
                  <a:lnTo>
                    <a:pt x="288" y="210"/>
                  </a:lnTo>
                  <a:lnTo>
                    <a:pt x="322" y="180"/>
                  </a:lnTo>
                  <a:lnTo>
                    <a:pt x="348" y="157"/>
                  </a:lnTo>
                  <a:lnTo>
                    <a:pt x="367" y="139"/>
                  </a:lnTo>
                  <a:lnTo>
                    <a:pt x="382" y="124"/>
                  </a:lnTo>
                  <a:lnTo>
                    <a:pt x="397" y="112"/>
                  </a:lnTo>
                  <a:lnTo>
                    <a:pt x="378" y="109"/>
                  </a:lnTo>
                  <a:lnTo>
                    <a:pt x="363" y="109"/>
                  </a:lnTo>
                  <a:lnTo>
                    <a:pt x="337" y="105"/>
                  </a:lnTo>
                  <a:lnTo>
                    <a:pt x="299" y="97"/>
                  </a:lnTo>
                  <a:lnTo>
                    <a:pt x="270" y="90"/>
                  </a:lnTo>
                  <a:lnTo>
                    <a:pt x="228" y="90"/>
                  </a:lnTo>
                  <a:lnTo>
                    <a:pt x="213" y="90"/>
                  </a:lnTo>
                  <a:lnTo>
                    <a:pt x="191" y="90"/>
                  </a:lnTo>
                  <a:lnTo>
                    <a:pt x="165" y="97"/>
                  </a:lnTo>
                  <a:lnTo>
                    <a:pt x="146" y="109"/>
                  </a:lnTo>
                  <a:lnTo>
                    <a:pt x="131" y="127"/>
                  </a:lnTo>
                  <a:lnTo>
                    <a:pt x="127" y="135"/>
                  </a:lnTo>
                  <a:lnTo>
                    <a:pt x="123" y="142"/>
                  </a:lnTo>
                  <a:lnTo>
                    <a:pt x="120" y="146"/>
                  </a:lnTo>
                  <a:lnTo>
                    <a:pt x="108" y="146"/>
                  </a:lnTo>
                  <a:lnTo>
                    <a:pt x="105" y="146"/>
                  </a:lnTo>
                  <a:lnTo>
                    <a:pt x="97" y="142"/>
                  </a:lnTo>
                  <a:lnTo>
                    <a:pt x="93" y="139"/>
                  </a:lnTo>
                  <a:lnTo>
                    <a:pt x="93" y="131"/>
                  </a:lnTo>
                  <a:lnTo>
                    <a:pt x="97" y="109"/>
                  </a:lnTo>
                  <a:lnTo>
                    <a:pt x="112" y="82"/>
                  </a:lnTo>
                  <a:lnTo>
                    <a:pt x="135" y="53"/>
                  </a:lnTo>
                  <a:lnTo>
                    <a:pt x="165" y="26"/>
                  </a:lnTo>
                  <a:lnTo>
                    <a:pt x="198" y="8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12531" y="4087"/>
              <a:ext cx="232" cy="785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25" y="0"/>
                </a:cxn>
                <a:cxn ang="0">
                  <a:pos x="228" y="4"/>
                </a:cxn>
                <a:cxn ang="0">
                  <a:pos x="228" y="8"/>
                </a:cxn>
                <a:cxn ang="0">
                  <a:pos x="228" y="11"/>
                </a:cxn>
                <a:cxn ang="0">
                  <a:pos x="232" y="11"/>
                </a:cxn>
                <a:cxn ang="0">
                  <a:pos x="228" y="15"/>
                </a:cxn>
                <a:cxn ang="0">
                  <a:pos x="228" y="19"/>
                </a:cxn>
                <a:cxn ang="0">
                  <a:pos x="228" y="19"/>
                </a:cxn>
                <a:cxn ang="0">
                  <a:pos x="187" y="52"/>
                </a:cxn>
                <a:cxn ang="0">
                  <a:pos x="150" y="97"/>
                </a:cxn>
                <a:cxn ang="0">
                  <a:pos x="116" y="157"/>
                </a:cxn>
                <a:cxn ang="0">
                  <a:pos x="86" y="224"/>
                </a:cxn>
                <a:cxn ang="0">
                  <a:pos x="67" y="303"/>
                </a:cxn>
                <a:cxn ang="0">
                  <a:pos x="60" y="393"/>
                </a:cxn>
                <a:cxn ang="0">
                  <a:pos x="64" y="449"/>
                </a:cxn>
                <a:cxn ang="0">
                  <a:pos x="71" y="508"/>
                </a:cxn>
                <a:cxn ang="0">
                  <a:pos x="90" y="576"/>
                </a:cxn>
                <a:cxn ang="0">
                  <a:pos x="120" y="643"/>
                </a:cxn>
                <a:cxn ang="0">
                  <a:pos x="165" y="707"/>
                </a:cxn>
                <a:cxn ang="0">
                  <a:pos x="225" y="763"/>
                </a:cxn>
                <a:cxn ang="0">
                  <a:pos x="228" y="766"/>
                </a:cxn>
                <a:cxn ang="0">
                  <a:pos x="232" y="774"/>
                </a:cxn>
                <a:cxn ang="0">
                  <a:pos x="228" y="778"/>
                </a:cxn>
                <a:cxn ang="0">
                  <a:pos x="228" y="778"/>
                </a:cxn>
                <a:cxn ang="0">
                  <a:pos x="228" y="781"/>
                </a:cxn>
                <a:cxn ang="0">
                  <a:pos x="225" y="781"/>
                </a:cxn>
                <a:cxn ang="0">
                  <a:pos x="217" y="785"/>
                </a:cxn>
                <a:cxn ang="0">
                  <a:pos x="206" y="778"/>
                </a:cxn>
                <a:cxn ang="0">
                  <a:pos x="184" y="766"/>
                </a:cxn>
                <a:cxn ang="0">
                  <a:pos x="154" y="740"/>
                </a:cxn>
                <a:cxn ang="0">
                  <a:pos x="120" y="710"/>
                </a:cxn>
                <a:cxn ang="0">
                  <a:pos x="86" y="665"/>
                </a:cxn>
                <a:cxn ang="0">
                  <a:pos x="52" y="613"/>
                </a:cxn>
                <a:cxn ang="0">
                  <a:pos x="26" y="550"/>
                </a:cxn>
                <a:cxn ang="0">
                  <a:pos x="7" y="479"/>
                </a:cxn>
                <a:cxn ang="0">
                  <a:pos x="0" y="393"/>
                </a:cxn>
                <a:cxn ang="0">
                  <a:pos x="7" y="310"/>
                </a:cxn>
                <a:cxn ang="0">
                  <a:pos x="26" y="236"/>
                </a:cxn>
                <a:cxn ang="0">
                  <a:pos x="52" y="172"/>
                </a:cxn>
                <a:cxn ang="0">
                  <a:pos x="86" y="120"/>
                </a:cxn>
                <a:cxn ang="0">
                  <a:pos x="120" y="75"/>
                </a:cxn>
                <a:cxn ang="0">
                  <a:pos x="154" y="41"/>
                </a:cxn>
                <a:cxn ang="0">
                  <a:pos x="184" y="19"/>
                </a:cxn>
                <a:cxn ang="0">
                  <a:pos x="206" y="4"/>
                </a:cxn>
                <a:cxn ang="0">
                  <a:pos x="217" y="0"/>
                </a:cxn>
              </a:cxnLst>
              <a:rect l="0" t="0" r="r" b="b"/>
              <a:pathLst>
                <a:path w="232" h="785">
                  <a:moveTo>
                    <a:pt x="217" y="0"/>
                  </a:moveTo>
                  <a:lnTo>
                    <a:pt x="225" y="0"/>
                  </a:lnTo>
                  <a:lnTo>
                    <a:pt x="228" y="4"/>
                  </a:lnTo>
                  <a:lnTo>
                    <a:pt x="228" y="8"/>
                  </a:lnTo>
                  <a:lnTo>
                    <a:pt x="228" y="11"/>
                  </a:lnTo>
                  <a:lnTo>
                    <a:pt x="232" y="11"/>
                  </a:lnTo>
                  <a:lnTo>
                    <a:pt x="228" y="15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187" y="52"/>
                  </a:lnTo>
                  <a:lnTo>
                    <a:pt x="150" y="97"/>
                  </a:lnTo>
                  <a:lnTo>
                    <a:pt x="116" y="157"/>
                  </a:lnTo>
                  <a:lnTo>
                    <a:pt x="86" y="224"/>
                  </a:lnTo>
                  <a:lnTo>
                    <a:pt x="67" y="303"/>
                  </a:lnTo>
                  <a:lnTo>
                    <a:pt x="60" y="393"/>
                  </a:lnTo>
                  <a:lnTo>
                    <a:pt x="64" y="449"/>
                  </a:lnTo>
                  <a:lnTo>
                    <a:pt x="71" y="508"/>
                  </a:lnTo>
                  <a:lnTo>
                    <a:pt x="90" y="576"/>
                  </a:lnTo>
                  <a:lnTo>
                    <a:pt x="120" y="643"/>
                  </a:lnTo>
                  <a:lnTo>
                    <a:pt x="165" y="707"/>
                  </a:lnTo>
                  <a:lnTo>
                    <a:pt x="225" y="763"/>
                  </a:lnTo>
                  <a:lnTo>
                    <a:pt x="228" y="766"/>
                  </a:lnTo>
                  <a:lnTo>
                    <a:pt x="232" y="774"/>
                  </a:lnTo>
                  <a:lnTo>
                    <a:pt x="228" y="778"/>
                  </a:lnTo>
                  <a:lnTo>
                    <a:pt x="228" y="778"/>
                  </a:lnTo>
                  <a:lnTo>
                    <a:pt x="228" y="781"/>
                  </a:lnTo>
                  <a:lnTo>
                    <a:pt x="225" y="781"/>
                  </a:lnTo>
                  <a:lnTo>
                    <a:pt x="217" y="785"/>
                  </a:lnTo>
                  <a:lnTo>
                    <a:pt x="206" y="778"/>
                  </a:lnTo>
                  <a:lnTo>
                    <a:pt x="184" y="766"/>
                  </a:lnTo>
                  <a:lnTo>
                    <a:pt x="154" y="740"/>
                  </a:lnTo>
                  <a:lnTo>
                    <a:pt x="120" y="710"/>
                  </a:lnTo>
                  <a:lnTo>
                    <a:pt x="86" y="665"/>
                  </a:lnTo>
                  <a:lnTo>
                    <a:pt x="52" y="613"/>
                  </a:lnTo>
                  <a:lnTo>
                    <a:pt x="26" y="550"/>
                  </a:lnTo>
                  <a:lnTo>
                    <a:pt x="7" y="479"/>
                  </a:lnTo>
                  <a:lnTo>
                    <a:pt x="0" y="393"/>
                  </a:lnTo>
                  <a:lnTo>
                    <a:pt x="7" y="310"/>
                  </a:lnTo>
                  <a:lnTo>
                    <a:pt x="26" y="236"/>
                  </a:lnTo>
                  <a:lnTo>
                    <a:pt x="52" y="172"/>
                  </a:lnTo>
                  <a:lnTo>
                    <a:pt x="86" y="120"/>
                  </a:lnTo>
                  <a:lnTo>
                    <a:pt x="120" y="75"/>
                  </a:lnTo>
                  <a:lnTo>
                    <a:pt x="154" y="41"/>
                  </a:lnTo>
                  <a:lnTo>
                    <a:pt x="184" y="19"/>
                  </a:lnTo>
                  <a:lnTo>
                    <a:pt x="206" y="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12928" y="4330"/>
              <a:ext cx="348" cy="351"/>
            </a:xfrm>
            <a:custGeom>
              <a:avLst/>
              <a:gdLst/>
              <a:ahLst/>
              <a:cxnLst>
                <a:cxn ang="0">
                  <a:pos x="262" y="4"/>
                </a:cxn>
                <a:cxn ang="0">
                  <a:pos x="322" y="22"/>
                </a:cxn>
                <a:cxn ang="0">
                  <a:pos x="348" y="67"/>
                </a:cxn>
                <a:cxn ang="0">
                  <a:pos x="341" y="93"/>
                </a:cxn>
                <a:cxn ang="0">
                  <a:pos x="330" y="108"/>
                </a:cxn>
                <a:cxn ang="0">
                  <a:pos x="315" y="116"/>
                </a:cxn>
                <a:cxn ang="0">
                  <a:pos x="303" y="120"/>
                </a:cxn>
                <a:cxn ang="0">
                  <a:pos x="288" y="112"/>
                </a:cxn>
                <a:cxn ang="0">
                  <a:pos x="277" y="97"/>
                </a:cxn>
                <a:cxn ang="0">
                  <a:pos x="273" y="82"/>
                </a:cxn>
                <a:cxn ang="0">
                  <a:pos x="281" y="67"/>
                </a:cxn>
                <a:cxn ang="0">
                  <a:pos x="296" y="56"/>
                </a:cxn>
                <a:cxn ang="0">
                  <a:pos x="307" y="49"/>
                </a:cxn>
                <a:cxn ang="0">
                  <a:pos x="251" y="26"/>
                </a:cxn>
                <a:cxn ang="0">
                  <a:pos x="176" y="30"/>
                </a:cxn>
                <a:cxn ang="0">
                  <a:pos x="124" y="60"/>
                </a:cxn>
                <a:cxn ang="0">
                  <a:pos x="112" y="86"/>
                </a:cxn>
                <a:cxn ang="0">
                  <a:pos x="116" y="112"/>
                </a:cxn>
                <a:cxn ang="0">
                  <a:pos x="165" y="131"/>
                </a:cxn>
                <a:cxn ang="0">
                  <a:pos x="228" y="142"/>
                </a:cxn>
                <a:cxn ang="0">
                  <a:pos x="285" y="161"/>
                </a:cxn>
                <a:cxn ang="0">
                  <a:pos x="326" y="198"/>
                </a:cxn>
                <a:cxn ang="0">
                  <a:pos x="330" y="247"/>
                </a:cxn>
                <a:cxn ang="0">
                  <a:pos x="307" y="292"/>
                </a:cxn>
                <a:cxn ang="0">
                  <a:pos x="251" y="333"/>
                </a:cxn>
                <a:cxn ang="0">
                  <a:pos x="142" y="351"/>
                </a:cxn>
                <a:cxn ang="0">
                  <a:pos x="105" y="351"/>
                </a:cxn>
                <a:cxn ang="0">
                  <a:pos x="49" y="340"/>
                </a:cxn>
                <a:cxn ang="0">
                  <a:pos x="4" y="307"/>
                </a:cxn>
                <a:cxn ang="0">
                  <a:pos x="0" y="262"/>
                </a:cxn>
                <a:cxn ang="0">
                  <a:pos x="11" y="236"/>
                </a:cxn>
                <a:cxn ang="0">
                  <a:pos x="34" y="221"/>
                </a:cxn>
                <a:cxn ang="0">
                  <a:pos x="60" y="221"/>
                </a:cxn>
                <a:cxn ang="0">
                  <a:pos x="75" y="232"/>
                </a:cxn>
                <a:cxn ang="0">
                  <a:pos x="82" y="254"/>
                </a:cxn>
                <a:cxn ang="0">
                  <a:pos x="79" y="273"/>
                </a:cxn>
                <a:cxn ang="0">
                  <a:pos x="64" y="292"/>
                </a:cxn>
                <a:cxn ang="0">
                  <a:pos x="41" y="299"/>
                </a:cxn>
                <a:cxn ang="0">
                  <a:pos x="90" y="325"/>
                </a:cxn>
                <a:cxn ang="0">
                  <a:pos x="146" y="329"/>
                </a:cxn>
                <a:cxn ang="0">
                  <a:pos x="236" y="314"/>
                </a:cxn>
                <a:cxn ang="0">
                  <a:pos x="277" y="280"/>
                </a:cxn>
                <a:cxn ang="0">
                  <a:pos x="288" y="250"/>
                </a:cxn>
                <a:cxn ang="0">
                  <a:pos x="285" y="224"/>
                </a:cxn>
                <a:cxn ang="0">
                  <a:pos x="243" y="202"/>
                </a:cxn>
                <a:cxn ang="0">
                  <a:pos x="187" y="191"/>
                </a:cxn>
                <a:cxn ang="0">
                  <a:pos x="124" y="176"/>
                </a:cxn>
                <a:cxn ang="0">
                  <a:pos x="90" y="157"/>
                </a:cxn>
                <a:cxn ang="0">
                  <a:pos x="75" y="135"/>
                </a:cxn>
                <a:cxn ang="0">
                  <a:pos x="67" y="108"/>
                </a:cxn>
                <a:cxn ang="0">
                  <a:pos x="75" y="75"/>
                </a:cxn>
                <a:cxn ang="0">
                  <a:pos x="109" y="34"/>
                </a:cxn>
                <a:cxn ang="0">
                  <a:pos x="176" y="4"/>
                </a:cxn>
              </a:cxnLst>
              <a:rect l="0" t="0" r="r" b="b"/>
              <a:pathLst>
                <a:path w="348" h="351">
                  <a:moveTo>
                    <a:pt x="225" y="0"/>
                  </a:moveTo>
                  <a:lnTo>
                    <a:pt x="262" y="4"/>
                  </a:lnTo>
                  <a:lnTo>
                    <a:pt x="292" y="7"/>
                  </a:lnTo>
                  <a:lnTo>
                    <a:pt x="322" y="22"/>
                  </a:lnTo>
                  <a:lnTo>
                    <a:pt x="341" y="41"/>
                  </a:lnTo>
                  <a:lnTo>
                    <a:pt x="348" y="67"/>
                  </a:lnTo>
                  <a:lnTo>
                    <a:pt x="345" y="82"/>
                  </a:lnTo>
                  <a:lnTo>
                    <a:pt x="341" y="93"/>
                  </a:lnTo>
                  <a:lnTo>
                    <a:pt x="337" y="101"/>
                  </a:lnTo>
                  <a:lnTo>
                    <a:pt x="330" y="108"/>
                  </a:lnTo>
                  <a:lnTo>
                    <a:pt x="322" y="112"/>
                  </a:lnTo>
                  <a:lnTo>
                    <a:pt x="315" y="116"/>
                  </a:lnTo>
                  <a:lnTo>
                    <a:pt x="307" y="116"/>
                  </a:lnTo>
                  <a:lnTo>
                    <a:pt x="303" y="120"/>
                  </a:lnTo>
                  <a:lnTo>
                    <a:pt x="296" y="116"/>
                  </a:lnTo>
                  <a:lnTo>
                    <a:pt x="288" y="112"/>
                  </a:lnTo>
                  <a:lnTo>
                    <a:pt x="281" y="108"/>
                  </a:lnTo>
                  <a:lnTo>
                    <a:pt x="277" y="97"/>
                  </a:lnTo>
                  <a:lnTo>
                    <a:pt x="273" y="90"/>
                  </a:lnTo>
                  <a:lnTo>
                    <a:pt x="273" y="82"/>
                  </a:lnTo>
                  <a:lnTo>
                    <a:pt x="277" y="75"/>
                  </a:lnTo>
                  <a:lnTo>
                    <a:pt x="281" y="67"/>
                  </a:lnTo>
                  <a:lnTo>
                    <a:pt x="285" y="64"/>
                  </a:lnTo>
                  <a:lnTo>
                    <a:pt x="296" y="56"/>
                  </a:lnTo>
                  <a:lnTo>
                    <a:pt x="307" y="49"/>
                  </a:lnTo>
                  <a:lnTo>
                    <a:pt x="307" y="49"/>
                  </a:lnTo>
                  <a:lnTo>
                    <a:pt x="281" y="34"/>
                  </a:lnTo>
                  <a:lnTo>
                    <a:pt x="251" y="26"/>
                  </a:lnTo>
                  <a:lnTo>
                    <a:pt x="225" y="26"/>
                  </a:lnTo>
                  <a:lnTo>
                    <a:pt x="176" y="30"/>
                  </a:lnTo>
                  <a:lnTo>
                    <a:pt x="146" y="41"/>
                  </a:lnTo>
                  <a:lnTo>
                    <a:pt x="124" y="60"/>
                  </a:lnTo>
                  <a:lnTo>
                    <a:pt x="116" y="75"/>
                  </a:lnTo>
                  <a:lnTo>
                    <a:pt x="112" y="86"/>
                  </a:lnTo>
                  <a:lnTo>
                    <a:pt x="112" y="93"/>
                  </a:lnTo>
                  <a:lnTo>
                    <a:pt x="116" y="112"/>
                  </a:lnTo>
                  <a:lnTo>
                    <a:pt x="139" y="123"/>
                  </a:lnTo>
                  <a:lnTo>
                    <a:pt x="165" y="131"/>
                  </a:lnTo>
                  <a:lnTo>
                    <a:pt x="202" y="138"/>
                  </a:lnTo>
                  <a:lnTo>
                    <a:pt x="228" y="142"/>
                  </a:lnTo>
                  <a:lnTo>
                    <a:pt x="255" y="150"/>
                  </a:lnTo>
                  <a:lnTo>
                    <a:pt x="285" y="161"/>
                  </a:lnTo>
                  <a:lnTo>
                    <a:pt x="307" y="176"/>
                  </a:lnTo>
                  <a:lnTo>
                    <a:pt x="326" y="198"/>
                  </a:lnTo>
                  <a:lnTo>
                    <a:pt x="333" y="232"/>
                  </a:lnTo>
                  <a:lnTo>
                    <a:pt x="330" y="247"/>
                  </a:lnTo>
                  <a:lnTo>
                    <a:pt x="322" y="269"/>
                  </a:lnTo>
                  <a:lnTo>
                    <a:pt x="307" y="292"/>
                  </a:lnTo>
                  <a:lnTo>
                    <a:pt x="285" y="314"/>
                  </a:lnTo>
                  <a:lnTo>
                    <a:pt x="251" y="333"/>
                  </a:lnTo>
                  <a:lnTo>
                    <a:pt x="206" y="348"/>
                  </a:lnTo>
                  <a:lnTo>
                    <a:pt x="142" y="351"/>
                  </a:lnTo>
                  <a:lnTo>
                    <a:pt x="127" y="351"/>
                  </a:lnTo>
                  <a:lnTo>
                    <a:pt x="105" y="351"/>
                  </a:lnTo>
                  <a:lnTo>
                    <a:pt x="79" y="348"/>
                  </a:lnTo>
                  <a:lnTo>
                    <a:pt x="49" y="340"/>
                  </a:lnTo>
                  <a:lnTo>
                    <a:pt x="22" y="325"/>
                  </a:lnTo>
                  <a:lnTo>
                    <a:pt x="4" y="307"/>
                  </a:lnTo>
                  <a:lnTo>
                    <a:pt x="0" y="277"/>
                  </a:lnTo>
                  <a:lnTo>
                    <a:pt x="0" y="262"/>
                  </a:lnTo>
                  <a:lnTo>
                    <a:pt x="4" y="247"/>
                  </a:lnTo>
                  <a:lnTo>
                    <a:pt x="11" y="236"/>
                  </a:lnTo>
                  <a:lnTo>
                    <a:pt x="22" y="228"/>
                  </a:lnTo>
                  <a:lnTo>
                    <a:pt x="34" y="221"/>
                  </a:lnTo>
                  <a:lnTo>
                    <a:pt x="49" y="221"/>
                  </a:lnTo>
                  <a:lnTo>
                    <a:pt x="60" y="221"/>
                  </a:lnTo>
                  <a:lnTo>
                    <a:pt x="67" y="224"/>
                  </a:lnTo>
                  <a:lnTo>
                    <a:pt x="75" y="232"/>
                  </a:lnTo>
                  <a:lnTo>
                    <a:pt x="82" y="239"/>
                  </a:lnTo>
                  <a:lnTo>
                    <a:pt x="82" y="254"/>
                  </a:lnTo>
                  <a:lnTo>
                    <a:pt x="82" y="262"/>
                  </a:lnTo>
                  <a:lnTo>
                    <a:pt x="79" y="273"/>
                  </a:lnTo>
                  <a:lnTo>
                    <a:pt x="75" y="284"/>
                  </a:lnTo>
                  <a:lnTo>
                    <a:pt x="64" y="292"/>
                  </a:lnTo>
                  <a:lnTo>
                    <a:pt x="56" y="295"/>
                  </a:lnTo>
                  <a:lnTo>
                    <a:pt x="41" y="299"/>
                  </a:lnTo>
                  <a:lnTo>
                    <a:pt x="64" y="314"/>
                  </a:lnTo>
                  <a:lnTo>
                    <a:pt x="90" y="325"/>
                  </a:lnTo>
                  <a:lnTo>
                    <a:pt x="120" y="329"/>
                  </a:lnTo>
                  <a:lnTo>
                    <a:pt x="146" y="329"/>
                  </a:lnTo>
                  <a:lnTo>
                    <a:pt x="199" y="325"/>
                  </a:lnTo>
                  <a:lnTo>
                    <a:pt x="236" y="314"/>
                  </a:lnTo>
                  <a:lnTo>
                    <a:pt x="262" y="295"/>
                  </a:lnTo>
                  <a:lnTo>
                    <a:pt x="277" y="280"/>
                  </a:lnTo>
                  <a:lnTo>
                    <a:pt x="285" y="262"/>
                  </a:lnTo>
                  <a:lnTo>
                    <a:pt x="288" y="250"/>
                  </a:lnTo>
                  <a:lnTo>
                    <a:pt x="288" y="247"/>
                  </a:lnTo>
                  <a:lnTo>
                    <a:pt x="285" y="224"/>
                  </a:lnTo>
                  <a:lnTo>
                    <a:pt x="266" y="209"/>
                  </a:lnTo>
                  <a:lnTo>
                    <a:pt x="243" y="202"/>
                  </a:lnTo>
                  <a:lnTo>
                    <a:pt x="213" y="194"/>
                  </a:lnTo>
                  <a:lnTo>
                    <a:pt x="187" y="191"/>
                  </a:lnTo>
                  <a:lnTo>
                    <a:pt x="150" y="183"/>
                  </a:lnTo>
                  <a:lnTo>
                    <a:pt x="124" y="176"/>
                  </a:lnTo>
                  <a:lnTo>
                    <a:pt x="97" y="165"/>
                  </a:lnTo>
                  <a:lnTo>
                    <a:pt x="90" y="157"/>
                  </a:lnTo>
                  <a:lnTo>
                    <a:pt x="82" y="146"/>
                  </a:lnTo>
                  <a:lnTo>
                    <a:pt x="75" y="135"/>
                  </a:lnTo>
                  <a:lnTo>
                    <a:pt x="71" y="123"/>
                  </a:lnTo>
                  <a:lnTo>
                    <a:pt x="67" y="108"/>
                  </a:lnTo>
                  <a:lnTo>
                    <a:pt x="71" y="93"/>
                  </a:lnTo>
                  <a:lnTo>
                    <a:pt x="75" y="75"/>
                  </a:lnTo>
                  <a:lnTo>
                    <a:pt x="90" y="52"/>
                  </a:lnTo>
                  <a:lnTo>
                    <a:pt x="109" y="34"/>
                  </a:lnTo>
                  <a:lnTo>
                    <a:pt x="139" y="15"/>
                  </a:lnTo>
                  <a:lnTo>
                    <a:pt x="176" y="4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155"/>
            <p:cNvSpPr>
              <a:spLocks/>
            </p:cNvSpPr>
            <p:nvPr/>
          </p:nvSpPr>
          <p:spPr bwMode="auto">
            <a:xfrm>
              <a:off x="13452" y="4087"/>
              <a:ext cx="233" cy="78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7" y="4"/>
                </a:cxn>
                <a:cxn ang="0">
                  <a:pos x="45" y="19"/>
                </a:cxn>
                <a:cxn ang="0">
                  <a:pos x="75" y="45"/>
                </a:cxn>
                <a:cxn ang="0">
                  <a:pos x="109" y="79"/>
                </a:cxn>
                <a:cxn ang="0">
                  <a:pos x="146" y="120"/>
                </a:cxn>
                <a:cxn ang="0">
                  <a:pos x="180" y="172"/>
                </a:cxn>
                <a:cxn ang="0">
                  <a:pos x="206" y="236"/>
                </a:cxn>
                <a:cxn ang="0">
                  <a:pos x="225" y="310"/>
                </a:cxn>
                <a:cxn ang="0">
                  <a:pos x="233" y="393"/>
                </a:cxn>
                <a:cxn ang="0">
                  <a:pos x="233" y="393"/>
                </a:cxn>
                <a:cxn ang="0">
                  <a:pos x="225" y="479"/>
                </a:cxn>
                <a:cxn ang="0">
                  <a:pos x="206" y="550"/>
                </a:cxn>
                <a:cxn ang="0">
                  <a:pos x="180" y="613"/>
                </a:cxn>
                <a:cxn ang="0">
                  <a:pos x="146" y="665"/>
                </a:cxn>
                <a:cxn ang="0">
                  <a:pos x="109" y="710"/>
                </a:cxn>
                <a:cxn ang="0">
                  <a:pos x="75" y="740"/>
                </a:cxn>
                <a:cxn ang="0">
                  <a:pos x="45" y="766"/>
                </a:cxn>
                <a:cxn ang="0">
                  <a:pos x="27" y="778"/>
                </a:cxn>
                <a:cxn ang="0">
                  <a:pos x="12" y="785"/>
                </a:cxn>
                <a:cxn ang="0">
                  <a:pos x="8" y="781"/>
                </a:cxn>
                <a:cxn ang="0">
                  <a:pos x="4" y="781"/>
                </a:cxn>
                <a:cxn ang="0">
                  <a:pos x="0" y="778"/>
                </a:cxn>
                <a:cxn ang="0">
                  <a:pos x="0" y="774"/>
                </a:cxn>
                <a:cxn ang="0">
                  <a:pos x="0" y="774"/>
                </a:cxn>
                <a:cxn ang="0">
                  <a:pos x="0" y="770"/>
                </a:cxn>
                <a:cxn ang="0">
                  <a:pos x="0" y="766"/>
                </a:cxn>
                <a:cxn ang="0">
                  <a:pos x="4" y="763"/>
                </a:cxn>
                <a:cxn ang="0">
                  <a:pos x="34" y="740"/>
                </a:cxn>
                <a:cxn ang="0">
                  <a:pos x="68" y="707"/>
                </a:cxn>
                <a:cxn ang="0">
                  <a:pos x="98" y="662"/>
                </a:cxn>
                <a:cxn ang="0">
                  <a:pos x="128" y="602"/>
                </a:cxn>
                <a:cxn ang="0">
                  <a:pos x="150" y="535"/>
                </a:cxn>
                <a:cxn ang="0">
                  <a:pos x="165" y="464"/>
                </a:cxn>
                <a:cxn ang="0">
                  <a:pos x="169" y="393"/>
                </a:cxn>
                <a:cxn ang="0">
                  <a:pos x="165" y="310"/>
                </a:cxn>
                <a:cxn ang="0">
                  <a:pos x="146" y="228"/>
                </a:cxn>
                <a:cxn ang="0">
                  <a:pos x="113" y="153"/>
                </a:cxn>
                <a:cxn ang="0">
                  <a:pos x="68" y="82"/>
                </a:cxn>
                <a:cxn ang="0">
                  <a:pos x="4" y="22"/>
                </a:cxn>
                <a:cxn ang="0">
                  <a:pos x="4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0"/>
                </a:cxn>
              </a:cxnLst>
              <a:rect l="0" t="0" r="r" b="b"/>
              <a:pathLst>
                <a:path w="233" h="785">
                  <a:moveTo>
                    <a:pt x="12" y="0"/>
                  </a:moveTo>
                  <a:lnTo>
                    <a:pt x="27" y="4"/>
                  </a:lnTo>
                  <a:lnTo>
                    <a:pt x="45" y="19"/>
                  </a:lnTo>
                  <a:lnTo>
                    <a:pt x="75" y="45"/>
                  </a:lnTo>
                  <a:lnTo>
                    <a:pt x="109" y="79"/>
                  </a:lnTo>
                  <a:lnTo>
                    <a:pt x="146" y="120"/>
                  </a:lnTo>
                  <a:lnTo>
                    <a:pt x="180" y="172"/>
                  </a:lnTo>
                  <a:lnTo>
                    <a:pt x="206" y="236"/>
                  </a:lnTo>
                  <a:lnTo>
                    <a:pt x="225" y="310"/>
                  </a:lnTo>
                  <a:lnTo>
                    <a:pt x="233" y="393"/>
                  </a:lnTo>
                  <a:lnTo>
                    <a:pt x="233" y="393"/>
                  </a:lnTo>
                  <a:lnTo>
                    <a:pt x="225" y="479"/>
                  </a:lnTo>
                  <a:lnTo>
                    <a:pt x="206" y="550"/>
                  </a:lnTo>
                  <a:lnTo>
                    <a:pt x="180" y="613"/>
                  </a:lnTo>
                  <a:lnTo>
                    <a:pt x="146" y="665"/>
                  </a:lnTo>
                  <a:lnTo>
                    <a:pt x="109" y="710"/>
                  </a:lnTo>
                  <a:lnTo>
                    <a:pt x="75" y="740"/>
                  </a:lnTo>
                  <a:lnTo>
                    <a:pt x="45" y="766"/>
                  </a:lnTo>
                  <a:lnTo>
                    <a:pt x="27" y="778"/>
                  </a:lnTo>
                  <a:lnTo>
                    <a:pt x="12" y="785"/>
                  </a:lnTo>
                  <a:lnTo>
                    <a:pt x="8" y="781"/>
                  </a:lnTo>
                  <a:lnTo>
                    <a:pt x="4" y="781"/>
                  </a:lnTo>
                  <a:lnTo>
                    <a:pt x="0" y="778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70"/>
                  </a:lnTo>
                  <a:lnTo>
                    <a:pt x="0" y="766"/>
                  </a:lnTo>
                  <a:lnTo>
                    <a:pt x="4" y="763"/>
                  </a:lnTo>
                  <a:lnTo>
                    <a:pt x="34" y="740"/>
                  </a:lnTo>
                  <a:lnTo>
                    <a:pt x="68" y="707"/>
                  </a:lnTo>
                  <a:lnTo>
                    <a:pt x="98" y="662"/>
                  </a:lnTo>
                  <a:lnTo>
                    <a:pt x="128" y="602"/>
                  </a:lnTo>
                  <a:lnTo>
                    <a:pt x="150" y="535"/>
                  </a:lnTo>
                  <a:lnTo>
                    <a:pt x="165" y="464"/>
                  </a:lnTo>
                  <a:lnTo>
                    <a:pt x="169" y="393"/>
                  </a:lnTo>
                  <a:lnTo>
                    <a:pt x="165" y="310"/>
                  </a:lnTo>
                  <a:lnTo>
                    <a:pt x="146" y="228"/>
                  </a:lnTo>
                  <a:lnTo>
                    <a:pt x="113" y="153"/>
                  </a:lnTo>
                  <a:lnTo>
                    <a:pt x="68" y="82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12449" y="5078"/>
              <a:ext cx="389" cy="519"/>
            </a:xfrm>
            <a:custGeom>
              <a:avLst/>
              <a:gdLst/>
              <a:ahLst/>
              <a:cxnLst>
                <a:cxn ang="0">
                  <a:pos x="236" y="3"/>
                </a:cxn>
                <a:cxn ang="0">
                  <a:pos x="329" y="41"/>
                </a:cxn>
                <a:cxn ang="0">
                  <a:pos x="382" y="108"/>
                </a:cxn>
                <a:cxn ang="0">
                  <a:pos x="382" y="202"/>
                </a:cxn>
                <a:cxn ang="0">
                  <a:pos x="329" y="273"/>
                </a:cxn>
                <a:cxn ang="0">
                  <a:pos x="251" y="332"/>
                </a:cxn>
                <a:cxn ang="0">
                  <a:pos x="146" y="407"/>
                </a:cxn>
                <a:cxn ang="0">
                  <a:pos x="251" y="445"/>
                </a:cxn>
                <a:cxn ang="0">
                  <a:pos x="292" y="445"/>
                </a:cxn>
                <a:cxn ang="0">
                  <a:pos x="333" y="441"/>
                </a:cxn>
                <a:cxn ang="0">
                  <a:pos x="352" y="392"/>
                </a:cxn>
                <a:cxn ang="0">
                  <a:pos x="389" y="370"/>
                </a:cxn>
                <a:cxn ang="0">
                  <a:pos x="363" y="519"/>
                </a:cxn>
                <a:cxn ang="0">
                  <a:pos x="0" y="497"/>
                </a:cxn>
                <a:cxn ang="0">
                  <a:pos x="0" y="489"/>
                </a:cxn>
                <a:cxn ang="0">
                  <a:pos x="7" y="486"/>
                </a:cxn>
                <a:cxn ang="0">
                  <a:pos x="239" y="284"/>
                </a:cxn>
                <a:cxn ang="0">
                  <a:pos x="295" y="202"/>
                </a:cxn>
                <a:cxn ang="0">
                  <a:pos x="295" y="112"/>
                </a:cxn>
                <a:cxn ang="0">
                  <a:pos x="247" y="52"/>
                </a:cxn>
                <a:cxn ang="0">
                  <a:pos x="164" y="33"/>
                </a:cxn>
                <a:cxn ang="0">
                  <a:pos x="74" y="59"/>
                </a:cxn>
                <a:cxn ang="0">
                  <a:pos x="56" y="93"/>
                </a:cxn>
                <a:cxn ang="0">
                  <a:pos x="74" y="104"/>
                </a:cxn>
                <a:cxn ang="0">
                  <a:pos x="86" y="123"/>
                </a:cxn>
                <a:cxn ang="0">
                  <a:pos x="86" y="153"/>
                </a:cxn>
                <a:cxn ang="0">
                  <a:pos x="74" y="172"/>
                </a:cxn>
                <a:cxn ang="0">
                  <a:pos x="52" y="183"/>
                </a:cxn>
                <a:cxn ang="0">
                  <a:pos x="37" y="183"/>
                </a:cxn>
                <a:cxn ang="0">
                  <a:pos x="22" y="179"/>
                </a:cxn>
                <a:cxn ang="0">
                  <a:pos x="11" y="172"/>
                </a:cxn>
                <a:cxn ang="0">
                  <a:pos x="0" y="149"/>
                </a:cxn>
                <a:cxn ang="0">
                  <a:pos x="7" y="93"/>
                </a:cxn>
                <a:cxn ang="0">
                  <a:pos x="71" y="26"/>
                </a:cxn>
                <a:cxn ang="0">
                  <a:pos x="183" y="0"/>
                </a:cxn>
              </a:cxnLst>
              <a:rect l="0" t="0" r="r" b="b"/>
              <a:pathLst>
                <a:path w="389" h="519">
                  <a:moveTo>
                    <a:pt x="183" y="0"/>
                  </a:moveTo>
                  <a:lnTo>
                    <a:pt x="236" y="3"/>
                  </a:lnTo>
                  <a:lnTo>
                    <a:pt x="284" y="18"/>
                  </a:lnTo>
                  <a:lnTo>
                    <a:pt x="329" y="41"/>
                  </a:lnTo>
                  <a:lnTo>
                    <a:pt x="359" y="71"/>
                  </a:lnTo>
                  <a:lnTo>
                    <a:pt x="382" y="108"/>
                  </a:lnTo>
                  <a:lnTo>
                    <a:pt x="389" y="153"/>
                  </a:lnTo>
                  <a:lnTo>
                    <a:pt x="382" y="202"/>
                  </a:lnTo>
                  <a:lnTo>
                    <a:pt x="363" y="239"/>
                  </a:lnTo>
                  <a:lnTo>
                    <a:pt x="329" y="273"/>
                  </a:lnTo>
                  <a:lnTo>
                    <a:pt x="292" y="302"/>
                  </a:lnTo>
                  <a:lnTo>
                    <a:pt x="251" y="332"/>
                  </a:lnTo>
                  <a:lnTo>
                    <a:pt x="202" y="366"/>
                  </a:lnTo>
                  <a:lnTo>
                    <a:pt x="146" y="407"/>
                  </a:lnTo>
                  <a:lnTo>
                    <a:pt x="93" y="445"/>
                  </a:lnTo>
                  <a:lnTo>
                    <a:pt x="251" y="445"/>
                  </a:lnTo>
                  <a:lnTo>
                    <a:pt x="266" y="445"/>
                  </a:lnTo>
                  <a:lnTo>
                    <a:pt x="292" y="445"/>
                  </a:lnTo>
                  <a:lnTo>
                    <a:pt x="318" y="445"/>
                  </a:lnTo>
                  <a:lnTo>
                    <a:pt x="333" y="441"/>
                  </a:lnTo>
                  <a:lnTo>
                    <a:pt x="344" y="422"/>
                  </a:lnTo>
                  <a:lnTo>
                    <a:pt x="352" y="392"/>
                  </a:lnTo>
                  <a:lnTo>
                    <a:pt x="355" y="370"/>
                  </a:lnTo>
                  <a:lnTo>
                    <a:pt x="389" y="370"/>
                  </a:lnTo>
                  <a:lnTo>
                    <a:pt x="389" y="370"/>
                  </a:lnTo>
                  <a:lnTo>
                    <a:pt x="363" y="519"/>
                  </a:lnTo>
                  <a:lnTo>
                    <a:pt x="0" y="519"/>
                  </a:lnTo>
                  <a:lnTo>
                    <a:pt x="0" y="497"/>
                  </a:lnTo>
                  <a:lnTo>
                    <a:pt x="0" y="493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7" y="486"/>
                  </a:lnTo>
                  <a:lnTo>
                    <a:pt x="198" y="321"/>
                  </a:lnTo>
                  <a:lnTo>
                    <a:pt x="239" y="284"/>
                  </a:lnTo>
                  <a:lnTo>
                    <a:pt x="273" y="243"/>
                  </a:lnTo>
                  <a:lnTo>
                    <a:pt x="295" y="202"/>
                  </a:lnTo>
                  <a:lnTo>
                    <a:pt x="303" y="153"/>
                  </a:lnTo>
                  <a:lnTo>
                    <a:pt x="295" y="112"/>
                  </a:lnTo>
                  <a:lnTo>
                    <a:pt x="277" y="78"/>
                  </a:lnTo>
                  <a:lnTo>
                    <a:pt x="247" y="52"/>
                  </a:lnTo>
                  <a:lnTo>
                    <a:pt x="209" y="37"/>
                  </a:lnTo>
                  <a:lnTo>
                    <a:pt x="164" y="33"/>
                  </a:lnTo>
                  <a:lnTo>
                    <a:pt x="116" y="41"/>
                  </a:lnTo>
                  <a:lnTo>
                    <a:pt x="74" y="59"/>
                  </a:lnTo>
                  <a:lnTo>
                    <a:pt x="45" y="93"/>
                  </a:lnTo>
                  <a:lnTo>
                    <a:pt x="56" y="93"/>
                  </a:lnTo>
                  <a:lnTo>
                    <a:pt x="67" y="101"/>
                  </a:lnTo>
                  <a:lnTo>
                    <a:pt x="74" y="104"/>
                  </a:lnTo>
                  <a:lnTo>
                    <a:pt x="82" y="116"/>
                  </a:lnTo>
                  <a:lnTo>
                    <a:pt x="86" y="123"/>
                  </a:lnTo>
                  <a:lnTo>
                    <a:pt x="89" y="138"/>
                  </a:lnTo>
                  <a:lnTo>
                    <a:pt x="86" y="153"/>
                  </a:lnTo>
                  <a:lnTo>
                    <a:pt x="82" y="164"/>
                  </a:lnTo>
                  <a:lnTo>
                    <a:pt x="74" y="172"/>
                  </a:lnTo>
                  <a:lnTo>
                    <a:pt x="63" y="179"/>
                  </a:lnTo>
                  <a:lnTo>
                    <a:pt x="52" y="183"/>
                  </a:lnTo>
                  <a:lnTo>
                    <a:pt x="45" y="187"/>
                  </a:lnTo>
                  <a:lnTo>
                    <a:pt x="37" y="183"/>
                  </a:lnTo>
                  <a:lnTo>
                    <a:pt x="30" y="183"/>
                  </a:lnTo>
                  <a:lnTo>
                    <a:pt x="22" y="179"/>
                  </a:lnTo>
                  <a:lnTo>
                    <a:pt x="15" y="175"/>
                  </a:lnTo>
                  <a:lnTo>
                    <a:pt x="11" y="172"/>
                  </a:lnTo>
                  <a:lnTo>
                    <a:pt x="3" y="160"/>
                  </a:lnTo>
                  <a:lnTo>
                    <a:pt x="0" y="149"/>
                  </a:lnTo>
                  <a:lnTo>
                    <a:pt x="0" y="138"/>
                  </a:lnTo>
                  <a:lnTo>
                    <a:pt x="7" y="93"/>
                  </a:lnTo>
                  <a:lnTo>
                    <a:pt x="33" y="56"/>
                  </a:lnTo>
                  <a:lnTo>
                    <a:pt x="71" y="26"/>
                  </a:lnTo>
                  <a:lnTo>
                    <a:pt x="123" y="7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2" name="TextBox 181"/>
          <p:cNvSpPr txBox="1"/>
          <p:nvPr/>
        </p:nvSpPr>
        <p:spPr>
          <a:xfrm>
            <a:off x="228600" y="838200"/>
            <a:ext cx="1752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where</a:t>
            </a:r>
            <a:endParaRPr lang="en-US" sz="3600" dirty="0"/>
          </a:p>
        </p:txBody>
      </p:sp>
      <p:sp>
        <p:nvSpPr>
          <p:cNvPr id="183" name="TextBox 182"/>
          <p:cNvSpPr txBox="1"/>
          <p:nvPr/>
        </p:nvSpPr>
        <p:spPr>
          <a:xfrm>
            <a:off x="3200400" y="914400"/>
            <a:ext cx="1219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for </a:t>
            </a:r>
            <a:endParaRPr lang="en-US" sz="3200" dirty="0"/>
          </a:p>
        </p:txBody>
      </p:sp>
      <p:sp>
        <p:nvSpPr>
          <p:cNvPr id="184" name="TextBox 183"/>
          <p:cNvSpPr txBox="1"/>
          <p:nvPr/>
        </p:nvSpPr>
        <p:spPr>
          <a:xfrm>
            <a:off x="2133600" y="1752600"/>
            <a:ext cx="487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is defined by </a:t>
            </a:r>
            <a:endParaRPr lang="en-US" sz="2800" dirty="0"/>
          </a:p>
        </p:txBody>
      </p:sp>
      <p:cxnSp>
        <p:nvCxnSpPr>
          <p:cNvPr id="186" name="Straight Arrow Connector 185"/>
          <p:cNvCxnSpPr/>
          <p:nvPr/>
        </p:nvCxnSpPr>
        <p:spPr>
          <a:xfrm>
            <a:off x="3810000" y="3429000"/>
            <a:ext cx="0" cy="19812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52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133601" y="990600"/>
            <a:ext cx="632159" cy="495300"/>
            <a:chOff x="1503" y="777"/>
            <a:chExt cx="1649" cy="1292"/>
          </a:xfrm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1503" y="777"/>
              <a:ext cx="1092" cy="1267"/>
            </a:xfrm>
            <a:custGeom>
              <a:avLst/>
              <a:gdLst/>
              <a:ahLst/>
              <a:cxnLst>
                <a:cxn ang="0">
                  <a:pos x="1978" y="19"/>
                </a:cxn>
                <a:cxn ang="0">
                  <a:pos x="2099" y="103"/>
                </a:cxn>
                <a:cxn ang="0">
                  <a:pos x="2176" y="269"/>
                </a:cxn>
                <a:cxn ang="0">
                  <a:pos x="2177" y="447"/>
                </a:cxn>
                <a:cxn ang="0">
                  <a:pos x="2120" y="675"/>
                </a:cxn>
                <a:cxn ang="0">
                  <a:pos x="1980" y="995"/>
                </a:cxn>
                <a:cxn ang="0">
                  <a:pos x="1732" y="1397"/>
                </a:cxn>
                <a:cxn ang="0">
                  <a:pos x="1397" y="1808"/>
                </a:cxn>
                <a:cxn ang="0">
                  <a:pos x="1177" y="2029"/>
                </a:cxn>
                <a:cxn ang="0">
                  <a:pos x="925" y="2248"/>
                </a:cxn>
                <a:cxn ang="0">
                  <a:pos x="673" y="2426"/>
                </a:cxn>
                <a:cxn ang="0">
                  <a:pos x="458" y="2526"/>
                </a:cxn>
                <a:cxn ang="0">
                  <a:pos x="253" y="2514"/>
                </a:cxn>
                <a:cxn ang="0">
                  <a:pos x="93" y="2405"/>
                </a:cxn>
                <a:cxn ang="0">
                  <a:pos x="12" y="2260"/>
                </a:cxn>
                <a:cxn ang="0">
                  <a:pos x="5" y="2131"/>
                </a:cxn>
                <a:cxn ang="0">
                  <a:pos x="59" y="2024"/>
                </a:cxn>
                <a:cxn ang="0">
                  <a:pos x="113" y="2008"/>
                </a:cxn>
                <a:cxn ang="0">
                  <a:pos x="151" y="2116"/>
                </a:cxn>
                <a:cxn ang="0">
                  <a:pos x="259" y="2239"/>
                </a:cxn>
                <a:cxn ang="0">
                  <a:pos x="383" y="2287"/>
                </a:cxn>
                <a:cxn ang="0">
                  <a:pos x="463" y="2297"/>
                </a:cxn>
                <a:cxn ang="0">
                  <a:pos x="578" y="2269"/>
                </a:cxn>
                <a:cxn ang="0">
                  <a:pos x="735" y="2184"/>
                </a:cxn>
                <a:cxn ang="0">
                  <a:pos x="872" y="2089"/>
                </a:cxn>
                <a:cxn ang="0">
                  <a:pos x="947" y="2031"/>
                </a:cxn>
                <a:cxn ang="0">
                  <a:pos x="960" y="1995"/>
                </a:cxn>
                <a:cxn ang="0">
                  <a:pos x="968" y="1852"/>
                </a:cxn>
                <a:cxn ang="0">
                  <a:pos x="975" y="1607"/>
                </a:cxn>
                <a:cxn ang="0">
                  <a:pos x="952" y="1081"/>
                </a:cxn>
                <a:cxn ang="0">
                  <a:pos x="851" y="606"/>
                </a:cxn>
                <a:cxn ang="0">
                  <a:pos x="703" y="329"/>
                </a:cxn>
                <a:cxn ang="0">
                  <a:pos x="491" y="182"/>
                </a:cxn>
                <a:cxn ang="0">
                  <a:pos x="285" y="206"/>
                </a:cxn>
                <a:cxn ang="0">
                  <a:pos x="171" y="257"/>
                </a:cxn>
                <a:cxn ang="0">
                  <a:pos x="129" y="257"/>
                </a:cxn>
                <a:cxn ang="0">
                  <a:pos x="124" y="210"/>
                </a:cxn>
                <a:cxn ang="0">
                  <a:pos x="224" y="113"/>
                </a:cxn>
                <a:cxn ang="0">
                  <a:pos x="402" y="21"/>
                </a:cxn>
                <a:cxn ang="0">
                  <a:pos x="637" y="12"/>
                </a:cxn>
                <a:cxn ang="0">
                  <a:pos x="856" y="119"/>
                </a:cxn>
                <a:cxn ang="0">
                  <a:pos x="1010" y="318"/>
                </a:cxn>
                <a:cxn ang="0">
                  <a:pos x="1111" y="572"/>
                </a:cxn>
                <a:cxn ang="0">
                  <a:pos x="1170" y="851"/>
                </a:cxn>
                <a:cxn ang="0">
                  <a:pos x="1199" y="1119"/>
                </a:cxn>
                <a:cxn ang="0">
                  <a:pos x="1209" y="1343"/>
                </a:cxn>
                <a:cxn ang="0">
                  <a:pos x="1209" y="1523"/>
                </a:cxn>
                <a:cxn ang="0">
                  <a:pos x="1203" y="1769"/>
                </a:cxn>
                <a:cxn ang="0">
                  <a:pos x="1469" y="1536"/>
                </a:cxn>
                <a:cxn ang="0">
                  <a:pos x="1786" y="1121"/>
                </a:cxn>
                <a:cxn ang="0">
                  <a:pos x="1966" y="789"/>
                </a:cxn>
                <a:cxn ang="0">
                  <a:pos x="2044" y="566"/>
                </a:cxn>
                <a:cxn ang="0">
                  <a:pos x="2051" y="457"/>
                </a:cxn>
                <a:cxn ang="0">
                  <a:pos x="2008" y="345"/>
                </a:cxn>
                <a:cxn ang="0">
                  <a:pos x="1893" y="257"/>
                </a:cxn>
                <a:cxn ang="0">
                  <a:pos x="1771" y="227"/>
                </a:cxn>
                <a:cxn ang="0">
                  <a:pos x="1763" y="162"/>
                </a:cxn>
                <a:cxn ang="0">
                  <a:pos x="1796" y="61"/>
                </a:cxn>
                <a:cxn ang="0">
                  <a:pos x="1879" y="0"/>
                </a:cxn>
              </a:cxnLst>
              <a:rect l="0" t="0" r="r" b="b"/>
              <a:pathLst>
                <a:path w="2185" h="2536">
                  <a:moveTo>
                    <a:pt x="1879" y="0"/>
                  </a:moveTo>
                  <a:lnTo>
                    <a:pt x="1902" y="1"/>
                  </a:lnTo>
                  <a:lnTo>
                    <a:pt x="1927" y="5"/>
                  </a:lnTo>
                  <a:lnTo>
                    <a:pt x="1952" y="12"/>
                  </a:lnTo>
                  <a:lnTo>
                    <a:pt x="1978" y="19"/>
                  </a:lnTo>
                  <a:lnTo>
                    <a:pt x="2003" y="31"/>
                  </a:lnTo>
                  <a:lnTo>
                    <a:pt x="2029" y="44"/>
                  </a:lnTo>
                  <a:lnTo>
                    <a:pt x="2053" y="61"/>
                  </a:lnTo>
                  <a:lnTo>
                    <a:pt x="2077" y="81"/>
                  </a:lnTo>
                  <a:lnTo>
                    <a:pt x="2099" y="103"/>
                  </a:lnTo>
                  <a:lnTo>
                    <a:pt x="2120" y="130"/>
                  </a:lnTo>
                  <a:lnTo>
                    <a:pt x="2137" y="159"/>
                  </a:lnTo>
                  <a:lnTo>
                    <a:pt x="2154" y="192"/>
                  </a:lnTo>
                  <a:lnTo>
                    <a:pt x="2166" y="228"/>
                  </a:lnTo>
                  <a:lnTo>
                    <a:pt x="2176" y="269"/>
                  </a:lnTo>
                  <a:lnTo>
                    <a:pt x="2183" y="313"/>
                  </a:lnTo>
                  <a:lnTo>
                    <a:pt x="2185" y="362"/>
                  </a:lnTo>
                  <a:lnTo>
                    <a:pt x="2184" y="386"/>
                  </a:lnTo>
                  <a:lnTo>
                    <a:pt x="2181" y="414"/>
                  </a:lnTo>
                  <a:lnTo>
                    <a:pt x="2177" y="447"/>
                  </a:lnTo>
                  <a:lnTo>
                    <a:pt x="2171" y="485"/>
                  </a:lnTo>
                  <a:lnTo>
                    <a:pt x="2162" y="527"/>
                  </a:lnTo>
                  <a:lnTo>
                    <a:pt x="2150" y="572"/>
                  </a:lnTo>
                  <a:lnTo>
                    <a:pt x="2136" y="622"/>
                  </a:lnTo>
                  <a:lnTo>
                    <a:pt x="2120" y="675"/>
                  </a:lnTo>
                  <a:lnTo>
                    <a:pt x="2099" y="732"/>
                  </a:lnTo>
                  <a:lnTo>
                    <a:pt x="2076" y="793"/>
                  </a:lnTo>
                  <a:lnTo>
                    <a:pt x="2048" y="857"/>
                  </a:lnTo>
                  <a:lnTo>
                    <a:pt x="2016" y="925"/>
                  </a:lnTo>
                  <a:lnTo>
                    <a:pt x="1980" y="995"/>
                  </a:lnTo>
                  <a:lnTo>
                    <a:pt x="1941" y="1070"/>
                  </a:lnTo>
                  <a:lnTo>
                    <a:pt x="1895" y="1147"/>
                  </a:lnTo>
                  <a:lnTo>
                    <a:pt x="1846" y="1228"/>
                  </a:lnTo>
                  <a:lnTo>
                    <a:pt x="1792" y="1311"/>
                  </a:lnTo>
                  <a:lnTo>
                    <a:pt x="1732" y="1397"/>
                  </a:lnTo>
                  <a:lnTo>
                    <a:pt x="1666" y="1485"/>
                  </a:lnTo>
                  <a:lnTo>
                    <a:pt x="1595" y="1576"/>
                  </a:lnTo>
                  <a:lnTo>
                    <a:pt x="1518" y="1670"/>
                  </a:lnTo>
                  <a:lnTo>
                    <a:pt x="1434" y="1766"/>
                  </a:lnTo>
                  <a:lnTo>
                    <a:pt x="1397" y="1808"/>
                  </a:lnTo>
                  <a:lnTo>
                    <a:pt x="1358" y="1850"/>
                  </a:lnTo>
                  <a:lnTo>
                    <a:pt x="1316" y="1894"/>
                  </a:lnTo>
                  <a:lnTo>
                    <a:pt x="1270" y="1939"/>
                  </a:lnTo>
                  <a:lnTo>
                    <a:pt x="1225" y="1983"/>
                  </a:lnTo>
                  <a:lnTo>
                    <a:pt x="1177" y="2029"/>
                  </a:lnTo>
                  <a:lnTo>
                    <a:pt x="1128" y="2074"/>
                  </a:lnTo>
                  <a:lnTo>
                    <a:pt x="1078" y="2118"/>
                  </a:lnTo>
                  <a:lnTo>
                    <a:pt x="1027" y="2163"/>
                  </a:lnTo>
                  <a:lnTo>
                    <a:pt x="976" y="2206"/>
                  </a:lnTo>
                  <a:lnTo>
                    <a:pt x="925" y="2248"/>
                  </a:lnTo>
                  <a:lnTo>
                    <a:pt x="874" y="2287"/>
                  </a:lnTo>
                  <a:lnTo>
                    <a:pt x="822" y="2326"/>
                  </a:lnTo>
                  <a:lnTo>
                    <a:pt x="772" y="2361"/>
                  </a:lnTo>
                  <a:lnTo>
                    <a:pt x="722" y="2395"/>
                  </a:lnTo>
                  <a:lnTo>
                    <a:pt x="673" y="2426"/>
                  </a:lnTo>
                  <a:lnTo>
                    <a:pt x="627" y="2453"/>
                  </a:lnTo>
                  <a:lnTo>
                    <a:pt x="581" y="2477"/>
                  </a:lnTo>
                  <a:lnTo>
                    <a:pt x="538" y="2497"/>
                  </a:lnTo>
                  <a:lnTo>
                    <a:pt x="497" y="2513"/>
                  </a:lnTo>
                  <a:lnTo>
                    <a:pt x="458" y="2526"/>
                  </a:lnTo>
                  <a:lnTo>
                    <a:pt x="422" y="2534"/>
                  </a:lnTo>
                  <a:lnTo>
                    <a:pt x="389" y="2536"/>
                  </a:lnTo>
                  <a:lnTo>
                    <a:pt x="341" y="2534"/>
                  </a:lnTo>
                  <a:lnTo>
                    <a:pt x="295" y="2526"/>
                  </a:lnTo>
                  <a:lnTo>
                    <a:pt x="253" y="2514"/>
                  </a:lnTo>
                  <a:lnTo>
                    <a:pt x="215" y="2498"/>
                  </a:lnTo>
                  <a:lnTo>
                    <a:pt x="179" y="2479"/>
                  </a:lnTo>
                  <a:lnTo>
                    <a:pt x="147" y="2456"/>
                  </a:lnTo>
                  <a:lnTo>
                    <a:pt x="118" y="2432"/>
                  </a:lnTo>
                  <a:lnTo>
                    <a:pt x="93" y="2405"/>
                  </a:lnTo>
                  <a:lnTo>
                    <a:pt x="71" y="2377"/>
                  </a:lnTo>
                  <a:lnTo>
                    <a:pt x="52" y="2349"/>
                  </a:lnTo>
                  <a:lnTo>
                    <a:pt x="36" y="2319"/>
                  </a:lnTo>
                  <a:lnTo>
                    <a:pt x="23" y="2289"/>
                  </a:lnTo>
                  <a:lnTo>
                    <a:pt x="12" y="2260"/>
                  </a:lnTo>
                  <a:lnTo>
                    <a:pt x="5" y="2232"/>
                  </a:lnTo>
                  <a:lnTo>
                    <a:pt x="1" y="2205"/>
                  </a:lnTo>
                  <a:lnTo>
                    <a:pt x="0" y="2180"/>
                  </a:lnTo>
                  <a:lnTo>
                    <a:pt x="1" y="2156"/>
                  </a:lnTo>
                  <a:lnTo>
                    <a:pt x="5" y="2131"/>
                  </a:lnTo>
                  <a:lnTo>
                    <a:pt x="14" y="2107"/>
                  </a:lnTo>
                  <a:lnTo>
                    <a:pt x="23" y="2083"/>
                  </a:lnTo>
                  <a:lnTo>
                    <a:pt x="33" y="2061"/>
                  </a:lnTo>
                  <a:lnTo>
                    <a:pt x="46" y="2041"/>
                  </a:lnTo>
                  <a:lnTo>
                    <a:pt x="59" y="2024"/>
                  </a:lnTo>
                  <a:lnTo>
                    <a:pt x="71" y="2011"/>
                  </a:lnTo>
                  <a:lnTo>
                    <a:pt x="83" y="2003"/>
                  </a:lnTo>
                  <a:lnTo>
                    <a:pt x="94" y="1999"/>
                  </a:lnTo>
                  <a:lnTo>
                    <a:pt x="104" y="2002"/>
                  </a:lnTo>
                  <a:lnTo>
                    <a:pt x="113" y="2008"/>
                  </a:lnTo>
                  <a:lnTo>
                    <a:pt x="117" y="2016"/>
                  </a:lnTo>
                  <a:lnTo>
                    <a:pt x="122" y="2028"/>
                  </a:lnTo>
                  <a:lnTo>
                    <a:pt x="124" y="2039"/>
                  </a:lnTo>
                  <a:lnTo>
                    <a:pt x="136" y="2080"/>
                  </a:lnTo>
                  <a:lnTo>
                    <a:pt x="151" y="2116"/>
                  </a:lnTo>
                  <a:lnTo>
                    <a:pt x="170" y="2148"/>
                  </a:lnTo>
                  <a:lnTo>
                    <a:pt x="189" y="2175"/>
                  </a:lnTo>
                  <a:lnTo>
                    <a:pt x="211" y="2200"/>
                  </a:lnTo>
                  <a:lnTo>
                    <a:pt x="235" y="2220"/>
                  </a:lnTo>
                  <a:lnTo>
                    <a:pt x="259" y="2239"/>
                  </a:lnTo>
                  <a:lnTo>
                    <a:pt x="285" y="2252"/>
                  </a:lnTo>
                  <a:lnTo>
                    <a:pt x="310" y="2265"/>
                  </a:lnTo>
                  <a:lnTo>
                    <a:pt x="335" y="2275"/>
                  </a:lnTo>
                  <a:lnTo>
                    <a:pt x="359" y="2282"/>
                  </a:lnTo>
                  <a:lnTo>
                    <a:pt x="383" y="2287"/>
                  </a:lnTo>
                  <a:lnTo>
                    <a:pt x="403" y="2292"/>
                  </a:lnTo>
                  <a:lnTo>
                    <a:pt x="423" y="2294"/>
                  </a:lnTo>
                  <a:lnTo>
                    <a:pt x="440" y="2295"/>
                  </a:lnTo>
                  <a:lnTo>
                    <a:pt x="453" y="2297"/>
                  </a:lnTo>
                  <a:lnTo>
                    <a:pt x="463" y="2297"/>
                  </a:lnTo>
                  <a:lnTo>
                    <a:pt x="470" y="2297"/>
                  </a:lnTo>
                  <a:lnTo>
                    <a:pt x="494" y="2295"/>
                  </a:lnTo>
                  <a:lnTo>
                    <a:pt x="521" y="2290"/>
                  </a:lnTo>
                  <a:lnTo>
                    <a:pt x="549" y="2281"/>
                  </a:lnTo>
                  <a:lnTo>
                    <a:pt x="578" y="2269"/>
                  </a:lnTo>
                  <a:lnTo>
                    <a:pt x="609" y="2256"/>
                  </a:lnTo>
                  <a:lnTo>
                    <a:pt x="641" y="2240"/>
                  </a:lnTo>
                  <a:lnTo>
                    <a:pt x="672" y="2223"/>
                  </a:lnTo>
                  <a:lnTo>
                    <a:pt x="704" y="2205"/>
                  </a:lnTo>
                  <a:lnTo>
                    <a:pt x="735" y="2184"/>
                  </a:lnTo>
                  <a:lnTo>
                    <a:pt x="765" y="2165"/>
                  </a:lnTo>
                  <a:lnTo>
                    <a:pt x="796" y="2144"/>
                  </a:lnTo>
                  <a:lnTo>
                    <a:pt x="824" y="2125"/>
                  </a:lnTo>
                  <a:lnTo>
                    <a:pt x="849" y="2107"/>
                  </a:lnTo>
                  <a:lnTo>
                    <a:pt x="872" y="2089"/>
                  </a:lnTo>
                  <a:lnTo>
                    <a:pt x="895" y="2073"/>
                  </a:lnTo>
                  <a:lnTo>
                    <a:pt x="912" y="2058"/>
                  </a:lnTo>
                  <a:lnTo>
                    <a:pt x="927" y="2047"/>
                  </a:lnTo>
                  <a:lnTo>
                    <a:pt x="939" y="2038"/>
                  </a:lnTo>
                  <a:lnTo>
                    <a:pt x="947" y="2031"/>
                  </a:lnTo>
                  <a:lnTo>
                    <a:pt x="949" y="2029"/>
                  </a:lnTo>
                  <a:lnTo>
                    <a:pt x="953" y="2026"/>
                  </a:lnTo>
                  <a:lnTo>
                    <a:pt x="955" y="2021"/>
                  </a:lnTo>
                  <a:lnTo>
                    <a:pt x="956" y="2011"/>
                  </a:lnTo>
                  <a:lnTo>
                    <a:pt x="960" y="1995"/>
                  </a:lnTo>
                  <a:lnTo>
                    <a:pt x="961" y="1980"/>
                  </a:lnTo>
                  <a:lnTo>
                    <a:pt x="963" y="1957"/>
                  </a:lnTo>
                  <a:lnTo>
                    <a:pt x="964" y="1928"/>
                  </a:lnTo>
                  <a:lnTo>
                    <a:pt x="967" y="1893"/>
                  </a:lnTo>
                  <a:lnTo>
                    <a:pt x="968" y="1852"/>
                  </a:lnTo>
                  <a:lnTo>
                    <a:pt x="970" y="1808"/>
                  </a:lnTo>
                  <a:lnTo>
                    <a:pt x="971" y="1760"/>
                  </a:lnTo>
                  <a:lnTo>
                    <a:pt x="972" y="1710"/>
                  </a:lnTo>
                  <a:lnTo>
                    <a:pt x="974" y="1659"/>
                  </a:lnTo>
                  <a:lnTo>
                    <a:pt x="975" y="1607"/>
                  </a:lnTo>
                  <a:lnTo>
                    <a:pt x="975" y="1556"/>
                  </a:lnTo>
                  <a:lnTo>
                    <a:pt x="974" y="1435"/>
                  </a:lnTo>
                  <a:lnTo>
                    <a:pt x="969" y="1315"/>
                  </a:lnTo>
                  <a:lnTo>
                    <a:pt x="962" y="1197"/>
                  </a:lnTo>
                  <a:lnTo>
                    <a:pt x="952" y="1081"/>
                  </a:lnTo>
                  <a:lnTo>
                    <a:pt x="936" y="968"/>
                  </a:lnTo>
                  <a:lnTo>
                    <a:pt x="918" y="858"/>
                  </a:lnTo>
                  <a:lnTo>
                    <a:pt x="895" y="751"/>
                  </a:lnTo>
                  <a:lnTo>
                    <a:pt x="875" y="676"/>
                  </a:lnTo>
                  <a:lnTo>
                    <a:pt x="851" y="606"/>
                  </a:lnTo>
                  <a:lnTo>
                    <a:pt x="827" y="540"/>
                  </a:lnTo>
                  <a:lnTo>
                    <a:pt x="799" y="480"/>
                  </a:lnTo>
                  <a:lnTo>
                    <a:pt x="769" y="425"/>
                  </a:lnTo>
                  <a:lnTo>
                    <a:pt x="737" y="373"/>
                  </a:lnTo>
                  <a:lnTo>
                    <a:pt x="703" y="329"/>
                  </a:lnTo>
                  <a:lnTo>
                    <a:pt x="665" y="288"/>
                  </a:lnTo>
                  <a:lnTo>
                    <a:pt x="626" y="254"/>
                  </a:lnTo>
                  <a:lnTo>
                    <a:pt x="583" y="225"/>
                  </a:lnTo>
                  <a:lnTo>
                    <a:pt x="538" y="200"/>
                  </a:lnTo>
                  <a:lnTo>
                    <a:pt x="491" y="182"/>
                  </a:lnTo>
                  <a:lnTo>
                    <a:pt x="442" y="168"/>
                  </a:lnTo>
                  <a:lnTo>
                    <a:pt x="389" y="159"/>
                  </a:lnTo>
                  <a:lnTo>
                    <a:pt x="335" y="157"/>
                  </a:lnTo>
                  <a:lnTo>
                    <a:pt x="310" y="184"/>
                  </a:lnTo>
                  <a:lnTo>
                    <a:pt x="285" y="206"/>
                  </a:lnTo>
                  <a:lnTo>
                    <a:pt x="259" y="223"/>
                  </a:lnTo>
                  <a:lnTo>
                    <a:pt x="234" y="236"/>
                  </a:lnTo>
                  <a:lnTo>
                    <a:pt x="210" y="245"/>
                  </a:lnTo>
                  <a:lnTo>
                    <a:pt x="188" y="252"/>
                  </a:lnTo>
                  <a:lnTo>
                    <a:pt x="171" y="257"/>
                  </a:lnTo>
                  <a:lnTo>
                    <a:pt x="158" y="259"/>
                  </a:lnTo>
                  <a:lnTo>
                    <a:pt x="150" y="259"/>
                  </a:lnTo>
                  <a:lnTo>
                    <a:pt x="144" y="259"/>
                  </a:lnTo>
                  <a:lnTo>
                    <a:pt x="136" y="259"/>
                  </a:lnTo>
                  <a:lnTo>
                    <a:pt x="129" y="257"/>
                  </a:lnTo>
                  <a:lnTo>
                    <a:pt x="122" y="252"/>
                  </a:lnTo>
                  <a:lnTo>
                    <a:pt x="116" y="245"/>
                  </a:lnTo>
                  <a:lnTo>
                    <a:pt x="115" y="235"/>
                  </a:lnTo>
                  <a:lnTo>
                    <a:pt x="117" y="224"/>
                  </a:lnTo>
                  <a:lnTo>
                    <a:pt x="124" y="210"/>
                  </a:lnTo>
                  <a:lnTo>
                    <a:pt x="137" y="194"/>
                  </a:lnTo>
                  <a:lnTo>
                    <a:pt x="153" y="175"/>
                  </a:lnTo>
                  <a:lnTo>
                    <a:pt x="173" y="154"/>
                  </a:lnTo>
                  <a:lnTo>
                    <a:pt x="197" y="134"/>
                  </a:lnTo>
                  <a:lnTo>
                    <a:pt x="224" y="113"/>
                  </a:lnTo>
                  <a:lnTo>
                    <a:pt x="256" y="91"/>
                  </a:lnTo>
                  <a:lnTo>
                    <a:pt x="288" y="71"/>
                  </a:lnTo>
                  <a:lnTo>
                    <a:pt x="324" y="51"/>
                  </a:lnTo>
                  <a:lnTo>
                    <a:pt x="362" y="35"/>
                  </a:lnTo>
                  <a:lnTo>
                    <a:pt x="402" y="21"/>
                  </a:lnTo>
                  <a:lnTo>
                    <a:pt x="443" y="10"/>
                  </a:lnTo>
                  <a:lnTo>
                    <a:pt x="486" y="4"/>
                  </a:lnTo>
                  <a:lnTo>
                    <a:pt x="529" y="1"/>
                  </a:lnTo>
                  <a:lnTo>
                    <a:pt x="585" y="4"/>
                  </a:lnTo>
                  <a:lnTo>
                    <a:pt x="637" y="12"/>
                  </a:lnTo>
                  <a:lnTo>
                    <a:pt x="686" y="24"/>
                  </a:lnTo>
                  <a:lnTo>
                    <a:pt x="733" y="42"/>
                  </a:lnTo>
                  <a:lnTo>
                    <a:pt x="777" y="64"/>
                  </a:lnTo>
                  <a:lnTo>
                    <a:pt x="818" y="90"/>
                  </a:lnTo>
                  <a:lnTo>
                    <a:pt x="856" y="119"/>
                  </a:lnTo>
                  <a:lnTo>
                    <a:pt x="891" y="153"/>
                  </a:lnTo>
                  <a:lnTo>
                    <a:pt x="925" y="190"/>
                  </a:lnTo>
                  <a:lnTo>
                    <a:pt x="955" y="229"/>
                  </a:lnTo>
                  <a:lnTo>
                    <a:pt x="984" y="272"/>
                  </a:lnTo>
                  <a:lnTo>
                    <a:pt x="1010" y="318"/>
                  </a:lnTo>
                  <a:lnTo>
                    <a:pt x="1034" y="366"/>
                  </a:lnTo>
                  <a:lnTo>
                    <a:pt x="1056" y="414"/>
                  </a:lnTo>
                  <a:lnTo>
                    <a:pt x="1076" y="466"/>
                  </a:lnTo>
                  <a:lnTo>
                    <a:pt x="1095" y="519"/>
                  </a:lnTo>
                  <a:lnTo>
                    <a:pt x="1111" y="572"/>
                  </a:lnTo>
                  <a:lnTo>
                    <a:pt x="1126" y="628"/>
                  </a:lnTo>
                  <a:lnTo>
                    <a:pt x="1139" y="683"/>
                  </a:lnTo>
                  <a:lnTo>
                    <a:pt x="1152" y="739"/>
                  </a:lnTo>
                  <a:lnTo>
                    <a:pt x="1162" y="794"/>
                  </a:lnTo>
                  <a:lnTo>
                    <a:pt x="1170" y="851"/>
                  </a:lnTo>
                  <a:lnTo>
                    <a:pt x="1178" y="907"/>
                  </a:lnTo>
                  <a:lnTo>
                    <a:pt x="1185" y="961"/>
                  </a:lnTo>
                  <a:lnTo>
                    <a:pt x="1191" y="1014"/>
                  </a:lnTo>
                  <a:lnTo>
                    <a:pt x="1196" y="1068"/>
                  </a:lnTo>
                  <a:lnTo>
                    <a:pt x="1199" y="1119"/>
                  </a:lnTo>
                  <a:lnTo>
                    <a:pt x="1203" y="1169"/>
                  </a:lnTo>
                  <a:lnTo>
                    <a:pt x="1205" y="1216"/>
                  </a:lnTo>
                  <a:lnTo>
                    <a:pt x="1206" y="1261"/>
                  </a:lnTo>
                  <a:lnTo>
                    <a:pt x="1208" y="1304"/>
                  </a:lnTo>
                  <a:lnTo>
                    <a:pt x="1209" y="1343"/>
                  </a:lnTo>
                  <a:lnTo>
                    <a:pt x="1209" y="1381"/>
                  </a:lnTo>
                  <a:lnTo>
                    <a:pt x="1210" y="1414"/>
                  </a:lnTo>
                  <a:lnTo>
                    <a:pt x="1210" y="1443"/>
                  </a:lnTo>
                  <a:lnTo>
                    <a:pt x="1210" y="1480"/>
                  </a:lnTo>
                  <a:lnTo>
                    <a:pt x="1209" y="1523"/>
                  </a:lnTo>
                  <a:lnTo>
                    <a:pt x="1209" y="1569"/>
                  </a:lnTo>
                  <a:lnTo>
                    <a:pt x="1209" y="1618"/>
                  </a:lnTo>
                  <a:lnTo>
                    <a:pt x="1206" y="1669"/>
                  </a:lnTo>
                  <a:lnTo>
                    <a:pt x="1205" y="1719"/>
                  </a:lnTo>
                  <a:lnTo>
                    <a:pt x="1203" y="1769"/>
                  </a:lnTo>
                  <a:lnTo>
                    <a:pt x="1199" y="1814"/>
                  </a:lnTo>
                  <a:lnTo>
                    <a:pt x="1199" y="1814"/>
                  </a:lnTo>
                  <a:lnTo>
                    <a:pt x="1296" y="1720"/>
                  </a:lnTo>
                  <a:lnTo>
                    <a:pt x="1386" y="1627"/>
                  </a:lnTo>
                  <a:lnTo>
                    <a:pt x="1469" y="1536"/>
                  </a:lnTo>
                  <a:lnTo>
                    <a:pt x="1545" y="1448"/>
                  </a:lnTo>
                  <a:lnTo>
                    <a:pt x="1614" y="1362"/>
                  </a:lnTo>
                  <a:lnTo>
                    <a:pt x="1678" y="1279"/>
                  </a:lnTo>
                  <a:lnTo>
                    <a:pt x="1735" y="1198"/>
                  </a:lnTo>
                  <a:lnTo>
                    <a:pt x="1786" y="1121"/>
                  </a:lnTo>
                  <a:lnTo>
                    <a:pt x="1832" y="1046"/>
                  </a:lnTo>
                  <a:lnTo>
                    <a:pt x="1873" y="976"/>
                  </a:lnTo>
                  <a:lnTo>
                    <a:pt x="1909" y="909"/>
                  </a:lnTo>
                  <a:lnTo>
                    <a:pt x="1939" y="847"/>
                  </a:lnTo>
                  <a:lnTo>
                    <a:pt x="1966" y="789"/>
                  </a:lnTo>
                  <a:lnTo>
                    <a:pt x="1989" y="734"/>
                  </a:lnTo>
                  <a:lnTo>
                    <a:pt x="2008" y="685"/>
                  </a:lnTo>
                  <a:lnTo>
                    <a:pt x="2023" y="640"/>
                  </a:lnTo>
                  <a:lnTo>
                    <a:pt x="2035" y="600"/>
                  </a:lnTo>
                  <a:lnTo>
                    <a:pt x="2044" y="566"/>
                  </a:lnTo>
                  <a:lnTo>
                    <a:pt x="2050" y="538"/>
                  </a:lnTo>
                  <a:lnTo>
                    <a:pt x="2053" y="515"/>
                  </a:lnTo>
                  <a:lnTo>
                    <a:pt x="2055" y="498"/>
                  </a:lnTo>
                  <a:lnTo>
                    <a:pt x="2053" y="479"/>
                  </a:lnTo>
                  <a:lnTo>
                    <a:pt x="2051" y="457"/>
                  </a:lnTo>
                  <a:lnTo>
                    <a:pt x="2048" y="436"/>
                  </a:lnTo>
                  <a:lnTo>
                    <a:pt x="2041" y="413"/>
                  </a:lnTo>
                  <a:lnTo>
                    <a:pt x="2033" y="390"/>
                  </a:lnTo>
                  <a:lnTo>
                    <a:pt x="2022" y="368"/>
                  </a:lnTo>
                  <a:lnTo>
                    <a:pt x="2008" y="345"/>
                  </a:lnTo>
                  <a:lnTo>
                    <a:pt x="1992" y="324"/>
                  </a:lnTo>
                  <a:lnTo>
                    <a:pt x="1972" y="304"/>
                  </a:lnTo>
                  <a:lnTo>
                    <a:pt x="1949" y="286"/>
                  </a:lnTo>
                  <a:lnTo>
                    <a:pt x="1923" y="270"/>
                  </a:lnTo>
                  <a:lnTo>
                    <a:pt x="1893" y="257"/>
                  </a:lnTo>
                  <a:lnTo>
                    <a:pt x="1858" y="246"/>
                  </a:lnTo>
                  <a:lnTo>
                    <a:pt x="1820" y="240"/>
                  </a:lnTo>
                  <a:lnTo>
                    <a:pt x="1797" y="237"/>
                  </a:lnTo>
                  <a:lnTo>
                    <a:pt x="1781" y="234"/>
                  </a:lnTo>
                  <a:lnTo>
                    <a:pt x="1771" y="227"/>
                  </a:lnTo>
                  <a:lnTo>
                    <a:pt x="1764" y="218"/>
                  </a:lnTo>
                  <a:lnTo>
                    <a:pt x="1760" y="206"/>
                  </a:lnTo>
                  <a:lnTo>
                    <a:pt x="1759" y="186"/>
                  </a:lnTo>
                  <a:lnTo>
                    <a:pt x="1760" y="176"/>
                  </a:lnTo>
                  <a:lnTo>
                    <a:pt x="1763" y="162"/>
                  </a:lnTo>
                  <a:lnTo>
                    <a:pt x="1766" y="144"/>
                  </a:lnTo>
                  <a:lnTo>
                    <a:pt x="1771" y="125"/>
                  </a:lnTo>
                  <a:lnTo>
                    <a:pt x="1778" y="103"/>
                  </a:lnTo>
                  <a:lnTo>
                    <a:pt x="1786" y="82"/>
                  </a:lnTo>
                  <a:lnTo>
                    <a:pt x="1796" y="61"/>
                  </a:lnTo>
                  <a:lnTo>
                    <a:pt x="1808" y="42"/>
                  </a:lnTo>
                  <a:lnTo>
                    <a:pt x="1823" y="25"/>
                  </a:lnTo>
                  <a:lnTo>
                    <a:pt x="1839" y="13"/>
                  </a:lnTo>
                  <a:lnTo>
                    <a:pt x="1858" y="4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576" y="1576"/>
              <a:ext cx="576" cy="493"/>
            </a:xfrm>
            <a:custGeom>
              <a:avLst/>
              <a:gdLst/>
              <a:ahLst/>
              <a:cxnLst>
                <a:cxn ang="0">
                  <a:pos x="522" y="68"/>
                </a:cxn>
                <a:cxn ang="0">
                  <a:pos x="416" y="127"/>
                </a:cxn>
                <a:cxn ang="0">
                  <a:pos x="300" y="268"/>
                </a:cxn>
                <a:cxn ang="0">
                  <a:pos x="247" y="396"/>
                </a:cxn>
                <a:cxn ang="0">
                  <a:pos x="203" y="564"/>
                </a:cxn>
                <a:cxn ang="0">
                  <a:pos x="185" y="711"/>
                </a:cxn>
                <a:cxn ang="0">
                  <a:pos x="213" y="845"/>
                </a:cxn>
                <a:cxn ang="0">
                  <a:pos x="284" y="912"/>
                </a:cxn>
                <a:cxn ang="0">
                  <a:pos x="381" y="923"/>
                </a:cxn>
                <a:cxn ang="0">
                  <a:pos x="493" y="883"/>
                </a:cxn>
                <a:cxn ang="0">
                  <a:pos x="555" y="838"/>
                </a:cxn>
                <a:cxn ang="0">
                  <a:pos x="644" y="746"/>
                </a:cxn>
                <a:cxn ang="0">
                  <a:pos x="780" y="282"/>
                </a:cxn>
                <a:cxn ang="0">
                  <a:pos x="784" y="242"/>
                </a:cxn>
                <a:cxn ang="0">
                  <a:pos x="765" y="183"/>
                </a:cxn>
                <a:cxn ang="0">
                  <a:pos x="712" y="108"/>
                </a:cxn>
                <a:cxn ang="0">
                  <a:pos x="616" y="61"/>
                </a:cxn>
                <a:cxn ang="0">
                  <a:pos x="659" y="9"/>
                </a:cxn>
                <a:cxn ang="0">
                  <a:pos x="775" y="76"/>
                </a:cxn>
                <a:cxn ang="0">
                  <a:pos x="823" y="103"/>
                </a:cxn>
                <a:cxn ang="0">
                  <a:pos x="884" y="46"/>
                </a:cxn>
                <a:cxn ang="0">
                  <a:pos x="950" y="45"/>
                </a:cxn>
                <a:cxn ang="0">
                  <a:pos x="993" y="93"/>
                </a:cxn>
                <a:cxn ang="0">
                  <a:pos x="988" y="147"/>
                </a:cxn>
                <a:cxn ang="0">
                  <a:pos x="967" y="238"/>
                </a:cxn>
                <a:cxn ang="0">
                  <a:pos x="904" y="475"/>
                </a:cxn>
                <a:cxn ang="0">
                  <a:pos x="869" y="613"/>
                </a:cxn>
                <a:cxn ang="0">
                  <a:pos x="840" y="725"/>
                </a:cxn>
                <a:cxn ang="0">
                  <a:pos x="825" y="819"/>
                </a:cxn>
                <a:cxn ang="0">
                  <a:pos x="842" y="894"/>
                </a:cxn>
                <a:cxn ang="0">
                  <a:pos x="900" y="926"/>
                </a:cxn>
                <a:cxn ang="0">
                  <a:pos x="985" y="881"/>
                </a:cxn>
                <a:cxn ang="0">
                  <a:pos x="1040" y="779"/>
                </a:cxn>
                <a:cxn ang="0">
                  <a:pos x="1071" y="670"/>
                </a:cxn>
                <a:cxn ang="0">
                  <a:pos x="1095" y="627"/>
                </a:cxn>
                <a:cxn ang="0">
                  <a:pos x="1124" y="624"/>
                </a:cxn>
                <a:cxn ang="0">
                  <a:pos x="1148" y="642"/>
                </a:cxn>
                <a:cxn ang="0">
                  <a:pos x="1142" y="686"/>
                </a:cxn>
                <a:cxn ang="0">
                  <a:pos x="1111" y="787"/>
                </a:cxn>
                <a:cxn ang="0">
                  <a:pos x="1055" y="900"/>
                </a:cxn>
                <a:cxn ang="0">
                  <a:pos x="957" y="974"/>
                </a:cxn>
                <a:cxn ang="0">
                  <a:pos x="860" y="982"/>
                </a:cxn>
                <a:cxn ang="0">
                  <a:pos x="772" y="959"/>
                </a:cxn>
                <a:cxn ang="0">
                  <a:pos x="692" y="891"/>
                </a:cxn>
                <a:cxn ang="0">
                  <a:pos x="592" y="894"/>
                </a:cxn>
                <a:cxn ang="0">
                  <a:pos x="432" y="973"/>
                </a:cxn>
                <a:cxn ang="0">
                  <a:pos x="252" y="972"/>
                </a:cxn>
                <a:cxn ang="0">
                  <a:pos x="100" y="883"/>
                </a:cxn>
                <a:cxn ang="0">
                  <a:pos x="12" y="724"/>
                </a:cxn>
                <a:cxn ang="0">
                  <a:pos x="15" y="498"/>
                </a:cxn>
                <a:cxn ang="0">
                  <a:pos x="123" y="268"/>
                </a:cxn>
                <a:cxn ang="0">
                  <a:pos x="304" y="91"/>
                </a:cxn>
                <a:cxn ang="0">
                  <a:pos x="527" y="3"/>
                </a:cxn>
              </a:cxnLst>
              <a:rect l="0" t="0" r="r" b="b"/>
              <a:pathLst>
                <a:path w="1150" h="985">
                  <a:moveTo>
                    <a:pt x="585" y="59"/>
                  </a:moveTo>
                  <a:lnTo>
                    <a:pt x="566" y="59"/>
                  </a:lnTo>
                  <a:lnTo>
                    <a:pt x="545" y="62"/>
                  </a:lnTo>
                  <a:lnTo>
                    <a:pt x="522" y="68"/>
                  </a:lnTo>
                  <a:lnTo>
                    <a:pt x="498" y="77"/>
                  </a:lnTo>
                  <a:lnTo>
                    <a:pt x="471" y="90"/>
                  </a:lnTo>
                  <a:lnTo>
                    <a:pt x="444" y="107"/>
                  </a:lnTo>
                  <a:lnTo>
                    <a:pt x="416" y="127"/>
                  </a:lnTo>
                  <a:lnTo>
                    <a:pt x="387" y="154"/>
                  </a:lnTo>
                  <a:lnTo>
                    <a:pt x="358" y="186"/>
                  </a:lnTo>
                  <a:lnTo>
                    <a:pt x="329" y="223"/>
                  </a:lnTo>
                  <a:lnTo>
                    <a:pt x="300" y="268"/>
                  </a:lnTo>
                  <a:lnTo>
                    <a:pt x="287" y="293"/>
                  </a:lnTo>
                  <a:lnTo>
                    <a:pt x="274" y="323"/>
                  </a:lnTo>
                  <a:lnTo>
                    <a:pt x="261" y="358"/>
                  </a:lnTo>
                  <a:lnTo>
                    <a:pt x="247" y="396"/>
                  </a:lnTo>
                  <a:lnTo>
                    <a:pt x="236" y="437"/>
                  </a:lnTo>
                  <a:lnTo>
                    <a:pt x="224" y="479"/>
                  </a:lnTo>
                  <a:lnTo>
                    <a:pt x="213" y="522"/>
                  </a:lnTo>
                  <a:lnTo>
                    <a:pt x="203" y="564"/>
                  </a:lnTo>
                  <a:lnTo>
                    <a:pt x="196" y="606"/>
                  </a:lnTo>
                  <a:lnTo>
                    <a:pt x="190" y="644"/>
                  </a:lnTo>
                  <a:lnTo>
                    <a:pt x="186" y="681"/>
                  </a:lnTo>
                  <a:lnTo>
                    <a:pt x="185" y="711"/>
                  </a:lnTo>
                  <a:lnTo>
                    <a:pt x="187" y="752"/>
                  </a:lnTo>
                  <a:lnTo>
                    <a:pt x="193" y="787"/>
                  </a:lnTo>
                  <a:lnTo>
                    <a:pt x="201" y="818"/>
                  </a:lnTo>
                  <a:lnTo>
                    <a:pt x="213" y="845"/>
                  </a:lnTo>
                  <a:lnTo>
                    <a:pt x="228" y="868"/>
                  </a:lnTo>
                  <a:lnTo>
                    <a:pt x="244" y="886"/>
                  </a:lnTo>
                  <a:lnTo>
                    <a:pt x="263" y="901"/>
                  </a:lnTo>
                  <a:lnTo>
                    <a:pt x="284" y="912"/>
                  </a:lnTo>
                  <a:lnTo>
                    <a:pt x="304" y="920"/>
                  </a:lnTo>
                  <a:lnTo>
                    <a:pt x="327" y="925"/>
                  </a:lnTo>
                  <a:lnTo>
                    <a:pt x="350" y="926"/>
                  </a:lnTo>
                  <a:lnTo>
                    <a:pt x="381" y="923"/>
                  </a:lnTo>
                  <a:lnTo>
                    <a:pt x="412" y="918"/>
                  </a:lnTo>
                  <a:lnTo>
                    <a:pt x="441" y="908"/>
                  </a:lnTo>
                  <a:lnTo>
                    <a:pt x="469" y="896"/>
                  </a:lnTo>
                  <a:lnTo>
                    <a:pt x="493" y="883"/>
                  </a:lnTo>
                  <a:lnTo>
                    <a:pt x="514" y="870"/>
                  </a:lnTo>
                  <a:lnTo>
                    <a:pt x="533" y="858"/>
                  </a:lnTo>
                  <a:lnTo>
                    <a:pt x="546" y="846"/>
                  </a:lnTo>
                  <a:lnTo>
                    <a:pt x="555" y="838"/>
                  </a:lnTo>
                  <a:lnTo>
                    <a:pt x="580" y="817"/>
                  </a:lnTo>
                  <a:lnTo>
                    <a:pt x="604" y="794"/>
                  </a:lnTo>
                  <a:lnTo>
                    <a:pt x="626" y="770"/>
                  </a:lnTo>
                  <a:lnTo>
                    <a:pt x="644" y="746"/>
                  </a:lnTo>
                  <a:lnTo>
                    <a:pt x="659" y="720"/>
                  </a:lnTo>
                  <a:lnTo>
                    <a:pt x="670" y="692"/>
                  </a:lnTo>
                  <a:lnTo>
                    <a:pt x="670" y="692"/>
                  </a:lnTo>
                  <a:lnTo>
                    <a:pt x="780" y="282"/>
                  </a:lnTo>
                  <a:lnTo>
                    <a:pt x="782" y="271"/>
                  </a:lnTo>
                  <a:lnTo>
                    <a:pt x="784" y="260"/>
                  </a:lnTo>
                  <a:lnTo>
                    <a:pt x="785" y="248"/>
                  </a:lnTo>
                  <a:lnTo>
                    <a:pt x="784" y="242"/>
                  </a:lnTo>
                  <a:lnTo>
                    <a:pt x="782" y="230"/>
                  </a:lnTo>
                  <a:lnTo>
                    <a:pt x="778" y="217"/>
                  </a:lnTo>
                  <a:lnTo>
                    <a:pt x="772" y="200"/>
                  </a:lnTo>
                  <a:lnTo>
                    <a:pt x="765" y="183"/>
                  </a:lnTo>
                  <a:lnTo>
                    <a:pt x="755" y="163"/>
                  </a:lnTo>
                  <a:lnTo>
                    <a:pt x="743" y="144"/>
                  </a:lnTo>
                  <a:lnTo>
                    <a:pt x="729" y="126"/>
                  </a:lnTo>
                  <a:lnTo>
                    <a:pt x="712" y="108"/>
                  </a:lnTo>
                  <a:lnTo>
                    <a:pt x="692" y="92"/>
                  </a:lnTo>
                  <a:lnTo>
                    <a:pt x="670" y="78"/>
                  </a:lnTo>
                  <a:lnTo>
                    <a:pt x="645" y="68"/>
                  </a:lnTo>
                  <a:lnTo>
                    <a:pt x="616" y="61"/>
                  </a:lnTo>
                  <a:lnTo>
                    <a:pt x="585" y="59"/>
                  </a:lnTo>
                  <a:close/>
                  <a:moveTo>
                    <a:pt x="585" y="0"/>
                  </a:moveTo>
                  <a:lnTo>
                    <a:pt x="623" y="2"/>
                  </a:lnTo>
                  <a:lnTo>
                    <a:pt x="659" y="9"/>
                  </a:lnTo>
                  <a:lnTo>
                    <a:pt x="692" y="20"/>
                  </a:lnTo>
                  <a:lnTo>
                    <a:pt x="722" y="36"/>
                  </a:lnTo>
                  <a:lnTo>
                    <a:pt x="750" y="54"/>
                  </a:lnTo>
                  <a:lnTo>
                    <a:pt x="775" y="76"/>
                  </a:lnTo>
                  <a:lnTo>
                    <a:pt x="797" y="100"/>
                  </a:lnTo>
                  <a:lnTo>
                    <a:pt x="815" y="127"/>
                  </a:lnTo>
                  <a:lnTo>
                    <a:pt x="815" y="127"/>
                  </a:lnTo>
                  <a:lnTo>
                    <a:pt x="823" y="103"/>
                  </a:lnTo>
                  <a:lnTo>
                    <a:pt x="835" y="84"/>
                  </a:lnTo>
                  <a:lnTo>
                    <a:pt x="850" y="68"/>
                  </a:lnTo>
                  <a:lnTo>
                    <a:pt x="866" y="54"/>
                  </a:lnTo>
                  <a:lnTo>
                    <a:pt x="884" y="46"/>
                  </a:lnTo>
                  <a:lnTo>
                    <a:pt x="903" y="41"/>
                  </a:lnTo>
                  <a:lnTo>
                    <a:pt x="920" y="38"/>
                  </a:lnTo>
                  <a:lnTo>
                    <a:pt x="935" y="41"/>
                  </a:lnTo>
                  <a:lnTo>
                    <a:pt x="950" y="45"/>
                  </a:lnTo>
                  <a:lnTo>
                    <a:pt x="964" y="52"/>
                  </a:lnTo>
                  <a:lnTo>
                    <a:pt x="977" y="62"/>
                  </a:lnTo>
                  <a:lnTo>
                    <a:pt x="986" y="76"/>
                  </a:lnTo>
                  <a:lnTo>
                    <a:pt x="993" y="93"/>
                  </a:lnTo>
                  <a:lnTo>
                    <a:pt x="996" y="112"/>
                  </a:lnTo>
                  <a:lnTo>
                    <a:pt x="994" y="119"/>
                  </a:lnTo>
                  <a:lnTo>
                    <a:pt x="992" y="130"/>
                  </a:lnTo>
                  <a:lnTo>
                    <a:pt x="988" y="147"/>
                  </a:lnTo>
                  <a:lnTo>
                    <a:pt x="983" y="168"/>
                  </a:lnTo>
                  <a:lnTo>
                    <a:pt x="978" y="191"/>
                  </a:lnTo>
                  <a:lnTo>
                    <a:pt x="972" y="214"/>
                  </a:lnTo>
                  <a:lnTo>
                    <a:pt x="967" y="238"/>
                  </a:lnTo>
                  <a:lnTo>
                    <a:pt x="961" y="262"/>
                  </a:lnTo>
                  <a:lnTo>
                    <a:pt x="955" y="282"/>
                  </a:lnTo>
                  <a:lnTo>
                    <a:pt x="910" y="448"/>
                  </a:lnTo>
                  <a:lnTo>
                    <a:pt x="904" y="475"/>
                  </a:lnTo>
                  <a:lnTo>
                    <a:pt x="896" y="507"/>
                  </a:lnTo>
                  <a:lnTo>
                    <a:pt x="887" y="542"/>
                  </a:lnTo>
                  <a:lnTo>
                    <a:pt x="877" y="577"/>
                  </a:lnTo>
                  <a:lnTo>
                    <a:pt x="869" y="613"/>
                  </a:lnTo>
                  <a:lnTo>
                    <a:pt x="861" y="643"/>
                  </a:lnTo>
                  <a:lnTo>
                    <a:pt x="854" y="669"/>
                  </a:lnTo>
                  <a:lnTo>
                    <a:pt x="847" y="697"/>
                  </a:lnTo>
                  <a:lnTo>
                    <a:pt x="840" y="725"/>
                  </a:lnTo>
                  <a:lnTo>
                    <a:pt x="834" y="752"/>
                  </a:lnTo>
                  <a:lnTo>
                    <a:pt x="829" y="777"/>
                  </a:lnTo>
                  <a:lnTo>
                    <a:pt x="826" y="800"/>
                  </a:lnTo>
                  <a:lnTo>
                    <a:pt x="825" y="819"/>
                  </a:lnTo>
                  <a:lnTo>
                    <a:pt x="826" y="841"/>
                  </a:lnTo>
                  <a:lnTo>
                    <a:pt x="829" y="860"/>
                  </a:lnTo>
                  <a:lnTo>
                    <a:pt x="834" y="878"/>
                  </a:lnTo>
                  <a:lnTo>
                    <a:pt x="842" y="894"/>
                  </a:lnTo>
                  <a:lnTo>
                    <a:pt x="853" y="908"/>
                  </a:lnTo>
                  <a:lnTo>
                    <a:pt x="865" y="918"/>
                  </a:lnTo>
                  <a:lnTo>
                    <a:pt x="882" y="923"/>
                  </a:lnTo>
                  <a:lnTo>
                    <a:pt x="900" y="926"/>
                  </a:lnTo>
                  <a:lnTo>
                    <a:pt x="925" y="923"/>
                  </a:lnTo>
                  <a:lnTo>
                    <a:pt x="947" y="914"/>
                  </a:lnTo>
                  <a:lnTo>
                    <a:pt x="968" y="900"/>
                  </a:lnTo>
                  <a:lnTo>
                    <a:pt x="985" y="881"/>
                  </a:lnTo>
                  <a:lnTo>
                    <a:pt x="1001" y="860"/>
                  </a:lnTo>
                  <a:lnTo>
                    <a:pt x="1015" y="835"/>
                  </a:lnTo>
                  <a:lnTo>
                    <a:pt x="1028" y="808"/>
                  </a:lnTo>
                  <a:lnTo>
                    <a:pt x="1040" y="779"/>
                  </a:lnTo>
                  <a:lnTo>
                    <a:pt x="1049" y="750"/>
                  </a:lnTo>
                  <a:lnTo>
                    <a:pt x="1057" y="720"/>
                  </a:lnTo>
                  <a:lnTo>
                    <a:pt x="1065" y="692"/>
                  </a:lnTo>
                  <a:lnTo>
                    <a:pt x="1071" y="670"/>
                  </a:lnTo>
                  <a:lnTo>
                    <a:pt x="1076" y="653"/>
                  </a:lnTo>
                  <a:lnTo>
                    <a:pt x="1082" y="641"/>
                  </a:lnTo>
                  <a:lnTo>
                    <a:pt x="1088" y="632"/>
                  </a:lnTo>
                  <a:lnTo>
                    <a:pt x="1095" y="627"/>
                  </a:lnTo>
                  <a:lnTo>
                    <a:pt x="1104" y="625"/>
                  </a:lnTo>
                  <a:lnTo>
                    <a:pt x="1116" y="624"/>
                  </a:lnTo>
                  <a:lnTo>
                    <a:pt x="1119" y="624"/>
                  </a:lnTo>
                  <a:lnTo>
                    <a:pt x="1124" y="624"/>
                  </a:lnTo>
                  <a:lnTo>
                    <a:pt x="1131" y="626"/>
                  </a:lnTo>
                  <a:lnTo>
                    <a:pt x="1138" y="630"/>
                  </a:lnTo>
                  <a:lnTo>
                    <a:pt x="1143" y="634"/>
                  </a:lnTo>
                  <a:lnTo>
                    <a:pt x="1148" y="642"/>
                  </a:lnTo>
                  <a:lnTo>
                    <a:pt x="1150" y="653"/>
                  </a:lnTo>
                  <a:lnTo>
                    <a:pt x="1149" y="658"/>
                  </a:lnTo>
                  <a:lnTo>
                    <a:pt x="1147" y="669"/>
                  </a:lnTo>
                  <a:lnTo>
                    <a:pt x="1142" y="686"/>
                  </a:lnTo>
                  <a:lnTo>
                    <a:pt x="1136" y="707"/>
                  </a:lnTo>
                  <a:lnTo>
                    <a:pt x="1129" y="732"/>
                  </a:lnTo>
                  <a:lnTo>
                    <a:pt x="1121" y="759"/>
                  </a:lnTo>
                  <a:lnTo>
                    <a:pt x="1111" y="787"/>
                  </a:lnTo>
                  <a:lnTo>
                    <a:pt x="1100" y="817"/>
                  </a:lnTo>
                  <a:lnTo>
                    <a:pt x="1088" y="845"/>
                  </a:lnTo>
                  <a:lnTo>
                    <a:pt x="1075" y="872"/>
                  </a:lnTo>
                  <a:lnTo>
                    <a:pt x="1055" y="900"/>
                  </a:lnTo>
                  <a:lnTo>
                    <a:pt x="1034" y="925"/>
                  </a:lnTo>
                  <a:lnTo>
                    <a:pt x="1011" y="945"/>
                  </a:lnTo>
                  <a:lnTo>
                    <a:pt x="985" y="962"/>
                  </a:lnTo>
                  <a:lnTo>
                    <a:pt x="957" y="974"/>
                  </a:lnTo>
                  <a:lnTo>
                    <a:pt x="928" y="982"/>
                  </a:lnTo>
                  <a:lnTo>
                    <a:pt x="894" y="985"/>
                  </a:lnTo>
                  <a:lnTo>
                    <a:pt x="878" y="985"/>
                  </a:lnTo>
                  <a:lnTo>
                    <a:pt x="860" y="982"/>
                  </a:lnTo>
                  <a:lnTo>
                    <a:pt x="840" y="980"/>
                  </a:lnTo>
                  <a:lnTo>
                    <a:pt x="818" y="974"/>
                  </a:lnTo>
                  <a:lnTo>
                    <a:pt x="796" y="968"/>
                  </a:lnTo>
                  <a:lnTo>
                    <a:pt x="772" y="959"/>
                  </a:lnTo>
                  <a:lnTo>
                    <a:pt x="750" y="946"/>
                  </a:lnTo>
                  <a:lnTo>
                    <a:pt x="729" y="931"/>
                  </a:lnTo>
                  <a:lnTo>
                    <a:pt x="709" y="912"/>
                  </a:lnTo>
                  <a:lnTo>
                    <a:pt x="692" y="891"/>
                  </a:lnTo>
                  <a:lnTo>
                    <a:pt x="677" y="864"/>
                  </a:lnTo>
                  <a:lnTo>
                    <a:pt x="665" y="834"/>
                  </a:lnTo>
                  <a:lnTo>
                    <a:pt x="629" y="866"/>
                  </a:lnTo>
                  <a:lnTo>
                    <a:pt x="592" y="894"/>
                  </a:lnTo>
                  <a:lnTo>
                    <a:pt x="553" y="920"/>
                  </a:lnTo>
                  <a:lnTo>
                    <a:pt x="514" y="942"/>
                  </a:lnTo>
                  <a:lnTo>
                    <a:pt x="474" y="960"/>
                  </a:lnTo>
                  <a:lnTo>
                    <a:pt x="432" y="973"/>
                  </a:lnTo>
                  <a:lnTo>
                    <a:pt x="389" y="982"/>
                  </a:lnTo>
                  <a:lnTo>
                    <a:pt x="345" y="985"/>
                  </a:lnTo>
                  <a:lnTo>
                    <a:pt x="297" y="981"/>
                  </a:lnTo>
                  <a:lnTo>
                    <a:pt x="252" y="972"/>
                  </a:lnTo>
                  <a:lnTo>
                    <a:pt x="209" y="957"/>
                  </a:lnTo>
                  <a:lnTo>
                    <a:pt x="168" y="938"/>
                  </a:lnTo>
                  <a:lnTo>
                    <a:pt x="132" y="913"/>
                  </a:lnTo>
                  <a:lnTo>
                    <a:pt x="100" y="883"/>
                  </a:lnTo>
                  <a:lnTo>
                    <a:pt x="71" y="849"/>
                  </a:lnTo>
                  <a:lnTo>
                    <a:pt x="46" y="811"/>
                  </a:lnTo>
                  <a:lnTo>
                    <a:pt x="26" y="769"/>
                  </a:lnTo>
                  <a:lnTo>
                    <a:pt x="12" y="724"/>
                  </a:lnTo>
                  <a:lnTo>
                    <a:pt x="3" y="675"/>
                  </a:lnTo>
                  <a:lnTo>
                    <a:pt x="0" y="624"/>
                  </a:lnTo>
                  <a:lnTo>
                    <a:pt x="4" y="560"/>
                  </a:lnTo>
                  <a:lnTo>
                    <a:pt x="15" y="498"/>
                  </a:lnTo>
                  <a:lnTo>
                    <a:pt x="33" y="438"/>
                  </a:lnTo>
                  <a:lnTo>
                    <a:pt x="58" y="378"/>
                  </a:lnTo>
                  <a:lnTo>
                    <a:pt x="87" y="321"/>
                  </a:lnTo>
                  <a:lnTo>
                    <a:pt x="123" y="268"/>
                  </a:lnTo>
                  <a:lnTo>
                    <a:pt x="162" y="217"/>
                  </a:lnTo>
                  <a:lnTo>
                    <a:pt x="207" y="170"/>
                  </a:lnTo>
                  <a:lnTo>
                    <a:pt x="253" y="128"/>
                  </a:lnTo>
                  <a:lnTo>
                    <a:pt x="304" y="91"/>
                  </a:lnTo>
                  <a:lnTo>
                    <a:pt x="358" y="60"/>
                  </a:lnTo>
                  <a:lnTo>
                    <a:pt x="413" y="34"/>
                  </a:lnTo>
                  <a:lnTo>
                    <a:pt x="470" y="16"/>
                  </a:lnTo>
                  <a:lnTo>
                    <a:pt x="527" y="3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Proof &amp; Remarks</a:t>
            </a:r>
            <a:endParaRPr lang="en-US" dirty="0"/>
          </a:p>
        </p:txBody>
      </p:sp>
      <p:sp>
        <p:nvSpPr>
          <p:cNvPr id="89" name="TextBox 88"/>
          <p:cNvSpPr txBox="1"/>
          <p:nvPr/>
        </p:nvSpPr>
        <p:spPr>
          <a:xfrm>
            <a:off x="0" y="16764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Main point is to use the detour rule to glue together </a:t>
            </a:r>
            <a:r>
              <a:rPr lang="en-US" sz="2800" dirty="0" smtClean="0">
                <a:sym typeface="Mathematica1"/>
              </a:rPr>
              <a:t></a:t>
            </a:r>
            <a:r>
              <a:rPr lang="en-US" sz="2800" baseline="-25000" dirty="0" smtClean="0"/>
              <a:t>*</a:t>
            </a:r>
            <a:r>
              <a:rPr lang="en-US" sz="2800" dirty="0" smtClean="0"/>
              <a:t>(L) </a:t>
            </a:r>
          </a:p>
          <a:p>
            <a:r>
              <a:rPr lang="en-US" sz="2800" dirty="0" smtClean="0"/>
              <a:t>across S-walls with transition functions </a:t>
            </a:r>
            <a:endParaRPr lang="en-US" sz="2800" dirty="0"/>
          </a:p>
        </p:txBody>
      </p:sp>
      <p:grpSp>
        <p:nvGrpSpPr>
          <p:cNvPr id="614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95400" y="2971800"/>
            <a:ext cx="6006215" cy="762000"/>
            <a:chOff x="617" y="1870"/>
            <a:chExt cx="15386" cy="1952"/>
          </a:xfrm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617" y="2004"/>
              <a:ext cx="526" cy="1038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310" y="0"/>
                </a:cxn>
                <a:cxn ang="0">
                  <a:pos x="319" y="5"/>
                </a:cxn>
                <a:cxn ang="0">
                  <a:pos x="324" y="9"/>
                </a:cxn>
                <a:cxn ang="0">
                  <a:pos x="324" y="23"/>
                </a:cxn>
                <a:cxn ang="0">
                  <a:pos x="329" y="42"/>
                </a:cxn>
                <a:cxn ang="0">
                  <a:pos x="329" y="914"/>
                </a:cxn>
                <a:cxn ang="0">
                  <a:pos x="329" y="946"/>
                </a:cxn>
                <a:cxn ang="0">
                  <a:pos x="338" y="965"/>
                </a:cxn>
                <a:cxn ang="0">
                  <a:pos x="361" y="978"/>
                </a:cxn>
                <a:cxn ang="0">
                  <a:pos x="404" y="988"/>
                </a:cxn>
                <a:cxn ang="0">
                  <a:pos x="474" y="988"/>
                </a:cxn>
                <a:cxn ang="0">
                  <a:pos x="526" y="988"/>
                </a:cxn>
                <a:cxn ang="0">
                  <a:pos x="526" y="1038"/>
                </a:cxn>
                <a:cxn ang="0">
                  <a:pos x="469" y="1034"/>
                </a:cxn>
                <a:cxn ang="0">
                  <a:pos x="399" y="1034"/>
                </a:cxn>
                <a:cxn ang="0">
                  <a:pos x="329" y="1034"/>
                </a:cxn>
                <a:cxn ang="0">
                  <a:pos x="268" y="1034"/>
                </a:cxn>
                <a:cxn ang="0">
                  <a:pos x="211" y="1034"/>
                </a:cxn>
                <a:cxn ang="0">
                  <a:pos x="136" y="1034"/>
                </a:cxn>
                <a:cxn ang="0">
                  <a:pos x="66" y="1034"/>
                </a:cxn>
                <a:cxn ang="0">
                  <a:pos x="10" y="1038"/>
                </a:cxn>
                <a:cxn ang="0">
                  <a:pos x="10" y="988"/>
                </a:cxn>
                <a:cxn ang="0">
                  <a:pos x="61" y="988"/>
                </a:cxn>
                <a:cxn ang="0">
                  <a:pos x="132" y="988"/>
                </a:cxn>
                <a:cxn ang="0">
                  <a:pos x="174" y="978"/>
                </a:cxn>
                <a:cxn ang="0">
                  <a:pos x="197" y="965"/>
                </a:cxn>
                <a:cxn ang="0">
                  <a:pos x="207" y="946"/>
                </a:cxn>
                <a:cxn ang="0">
                  <a:pos x="211" y="914"/>
                </a:cxn>
                <a:cxn ang="0">
                  <a:pos x="211" y="106"/>
                </a:cxn>
                <a:cxn ang="0">
                  <a:pos x="146" y="129"/>
                </a:cxn>
                <a:cxn ang="0">
                  <a:pos x="85" y="143"/>
                </a:cxn>
                <a:cxn ang="0">
                  <a:pos x="38" y="148"/>
                </a:cxn>
                <a:cxn ang="0">
                  <a:pos x="0" y="148"/>
                </a:cxn>
                <a:cxn ang="0">
                  <a:pos x="0" y="97"/>
                </a:cxn>
                <a:cxn ang="0">
                  <a:pos x="42" y="97"/>
                </a:cxn>
                <a:cxn ang="0">
                  <a:pos x="99" y="92"/>
                </a:cxn>
                <a:cxn ang="0">
                  <a:pos x="160" y="78"/>
                </a:cxn>
                <a:cxn ang="0">
                  <a:pos x="230" y="46"/>
                </a:cxn>
                <a:cxn ang="0">
                  <a:pos x="291" y="0"/>
                </a:cxn>
              </a:cxnLst>
              <a:rect l="0" t="0" r="r" b="b"/>
              <a:pathLst>
                <a:path w="526" h="1038">
                  <a:moveTo>
                    <a:pt x="291" y="0"/>
                  </a:moveTo>
                  <a:lnTo>
                    <a:pt x="310" y="0"/>
                  </a:lnTo>
                  <a:lnTo>
                    <a:pt x="319" y="5"/>
                  </a:lnTo>
                  <a:lnTo>
                    <a:pt x="324" y="9"/>
                  </a:lnTo>
                  <a:lnTo>
                    <a:pt x="324" y="23"/>
                  </a:lnTo>
                  <a:lnTo>
                    <a:pt x="329" y="42"/>
                  </a:lnTo>
                  <a:lnTo>
                    <a:pt x="329" y="914"/>
                  </a:lnTo>
                  <a:lnTo>
                    <a:pt x="329" y="946"/>
                  </a:lnTo>
                  <a:lnTo>
                    <a:pt x="338" y="965"/>
                  </a:lnTo>
                  <a:lnTo>
                    <a:pt x="361" y="978"/>
                  </a:lnTo>
                  <a:lnTo>
                    <a:pt x="404" y="988"/>
                  </a:lnTo>
                  <a:lnTo>
                    <a:pt x="474" y="988"/>
                  </a:lnTo>
                  <a:lnTo>
                    <a:pt x="526" y="988"/>
                  </a:lnTo>
                  <a:lnTo>
                    <a:pt x="526" y="1038"/>
                  </a:lnTo>
                  <a:lnTo>
                    <a:pt x="469" y="1034"/>
                  </a:lnTo>
                  <a:lnTo>
                    <a:pt x="399" y="1034"/>
                  </a:lnTo>
                  <a:lnTo>
                    <a:pt x="329" y="1034"/>
                  </a:lnTo>
                  <a:lnTo>
                    <a:pt x="268" y="1034"/>
                  </a:lnTo>
                  <a:lnTo>
                    <a:pt x="211" y="1034"/>
                  </a:lnTo>
                  <a:lnTo>
                    <a:pt x="136" y="1034"/>
                  </a:lnTo>
                  <a:lnTo>
                    <a:pt x="66" y="1034"/>
                  </a:lnTo>
                  <a:lnTo>
                    <a:pt x="10" y="1038"/>
                  </a:lnTo>
                  <a:lnTo>
                    <a:pt x="10" y="988"/>
                  </a:lnTo>
                  <a:lnTo>
                    <a:pt x="61" y="988"/>
                  </a:lnTo>
                  <a:lnTo>
                    <a:pt x="132" y="988"/>
                  </a:lnTo>
                  <a:lnTo>
                    <a:pt x="174" y="978"/>
                  </a:lnTo>
                  <a:lnTo>
                    <a:pt x="197" y="965"/>
                  </a:lnTo>
                  <a:lnTo>
                    <a:pt x="207" y="946"/>
                  </a:lnTo>
                  <a:lnTo>
                    <a:pt x="211" y="914"/>
                  </a:lnTo>
                  <a:lnTo>
                    <a:pt x="211" y="106"/>
                  </a:lnTo>
                  <a:lnTo>
                    <a:pt x="146" y="129"/>
                  </a:lnTo>
                  <a:lnTo>
                    <a:pt x="85" y="143"/>
                  </a:lnTo>
                  <a:lnTo>
                    <a:pt x="38" y="148"/>
                  </a:lnTo>
                  <a:lnTo>
                    <a:pt x="0" y="148"/>
                  </a:lnTo>
                  <a:lnTo>
                    <a:pt x="0" y="97"/>
                  </a:lnTo>
                  <a:lnTo>
                    <a:pt x="42" y="97"/>
                  </a:lnTo>
                  <a:lnTo>
                    <a:pt x="99" y="92"/>
                  </a:lnTo>
                  <a:lnTo>
                    <a:pt x="160" y="78"/>
                  </a:lnTo>
                  <a:lnTo>
                    <a:pt x="230" y="46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1715" y="2133"/>
              <a:ext cx="1056" cy="1039"/>
            </a:xfrm>
            <a:custGeom>
              <a:avLst/>
              <a:gdLst/>
              <a:ahLst/>
              <a:cxnLst>
                <a:cxn ang="0">
                  <a:pos x="540" y="0"/>
                </a:cxn>
                <a:cxn ang="0">
                  <a:pos x="554" y="14"/>
                </a:cxn>
                <a:cxn ang="0">
                  <a:pos x="559" y="33"/>
                </a:cxn>
                <a:cxn ang="0">
                  <a:pos x="559" y="51"/>
                </a:cxn>
                <a:cxn ang="0">
                  <a:pos x="1004" y="485"/>
                </a:cxn>
                <a:cxn ang="0">
                  <a:pos x="1023" y="489"/>
                </a:cxn>
                <a:cxn ang="0">
                  <a:pos x="1042" y="494"/>
                </a:cxn>
                <a:cxn ang="0">
                  <a:pos x="1056" y="508"/>
                </a:cxn>
                <a:cxn ang="0">
                  <a:pos x="1056" y="531"/>
                </a:cxn>
                <a:cxn ang="0">
                  <a:pos x="1042" y="545"/>
                </a:cxn>
                <a:cxn ang="0">
                  <a:pos x="1023" y="549"/>
                </a:cxn>
                <a:cxn ang="0">
                  <a:pos x="1004" y="549"/>
                </a:cxn>
                <a:cxn ang="0">
                  <a:pos x="559" y="988"/>
                </a:cxn>
                <a:cxn ang="0">
                  <a:pos x="559" y="1006"/>
                </a:cxn>
                <a:cxn ang="0">
                  <a:pos x="554" y="1025"/>
                </a:cxn>
                <a:cxn ang="0">
                  <a:pos x="540" y="1039"/>
                </a:cxn>
                <a:cxn ang="0">
                  <a:pos x="516" y="1039"/>
                </a:cxn>
                <a:cxn ang="0">
                  <a:pos x="502" y="1025"/>
                </a:cxn>
                <a:cxn ang="0">
                  <a:pos x="498" y="1006"/>
                </a:cxn>
                <a:cxn ang="0">
                  <a:pos x="498" y="988"/>
                </a:cxn>
                <a:cxn ang="0">
                  <a:pos x="52" y="549"/>
                </a:cxn>
                <a:cxn ang="0">
                  <a:pos x="33" y="549"/>
                </a:cxn>
                <a:cxn ang="0">
                  <a:pos x="14" y="545"/>
                </a:cxn>
                <a:cxn ang="0">
                  <a:pos x="5" y="531"/>
                </a:cxn>
                <a:cxn ang="0">
                  <a:pos x="5" y="508"/>
                </a:cxn>
                <a:cxn ang="0">
                  <a:pos x="14" y="494"/>
                </a:cxn>
                <a:cxn ang="0">
                  <a:pos x="33" y="489"/>
                </a:cxn>
                <a:cxn ang="0">
                  <a:pos x="52" y="485"/>
                </a:cxn>
                <a:cxn ang="0">
                  <a:pos x="498" y="51"/>
                </a:cxn>
                <a:cxn ang="0">
                  <a:pos x="498" y="33"/>
                </a:cxn>
                <a:cxn ang="0">
                  <a:pos x="502" y="14"/>
                </a:cxn>
                <a:cxn ang="0">
                  <a:pos x="516" y="0"/>
                </a:cxn>
              </a:cxnLst>
              <a:rect l="0" t="0" r="r" b="b"/>
              <a:pathLst>
                <a:path w="1056" h="1039">
                  <a:moveTo>
                    <a:pt x="530" y="0"/>
                  </a:moveTo>
                  <a:lnTo>
                    <a:pt x="540" y="0"/>
                  </a:lnTo>
                  <a:lnTo>
                    <a:pt x="549" y="5"/>
                  </a:lnTo>
                  <a:lnTo>
                    <a:pt x="554" y="14"/>
                  </a:lnTo>
                  <a:lnTo>
                    <a:pt x="559" y="19"/>
                  </a:lnTo>
                  <a:lnTo>
                    <a:pt x="559" y="33"/>
                  </a:lnTo>
                  <a:lnTo>
                    <a:pt x="559" y="42"/>
                  </a:lnTo>
                  <a:lnTo>
                    <a:pt x="559" y="51"/>
                  </a:lnTo>
                  <a:lnTo>
                    <a:pt x="559" y="485"/>
                  </a:lnTo>
                  <a:lnTo>
                    <a:pt x="1004" y="485"/>
                  </a:lnTo>
                  <a:lnTo>
                    <a:pt x="1014" y="489"/>
                  </a:lnTo>
                  <a:lnTo>
                    <a:pt x="1023" y="489"/>
                  </a:lnTo>
                  <a:lnTo>
                    <a:pt x="1032" y="489"/>
                  </a:lnTo>
                  <a:lnTo>
                    <a:pt x="1042" y="494"/>
                  </a:lnTo>
                  <a:lnTo>
                    <a:pt x="1051" y="499"/>
                  </a:lnTo>
                  <a:lnTo>
                    <a:pt x="1056" y="508"/>
                  </a:lnTo>
                  <a:lnTo>
                    <a:pt x="1056" y="517"/>
                  </a:lnTo>
                  <a:lnTo>
                    <a:pt x="1056" y="531"/>
                  </a:lnTo>
                  <a:lnTo>
                    <a:pt x="1051" y="540"/>
                  </a:lnTo>
                  <a:lnTo>
                    <a:pt x="1042" y="545"/>
                  </a:lnTo>
                  <a:lnTo>
                    <a:pt x="1032" y="549"/>
                  </a:lnTo>
                  <a:lnTo>
                    <a:pt x="1023" y="549"/>
                  </a:lnTo>
                  <a:lnTo>
                    <a:pt x="1014" y="549"/>
                  </a:lnTo>
                  <a:lnTo>
                    <a:pt x="1004" y="549"/>
                  </a:lnTo>
                  <a:lnTo>
                    <a:pt x="559" y="549"/>
                  </a:lnTo>
                  <a:lnTo>
                    <a:pt x="559" y="988"/>
                  </a:lnTo>
                  <a:lnTo>
                    <a:pt x="559" y="997"/>
                  </a:lnTo>
                  <a:lnTo>
                    <a:pt x="559" y="1006"/>
                  </a:lnTo>
                  <a:lnTo>
                    <a:pt x="559" y="1016"/>
                  </a:lnTo>
                  <a:lnTo>
                    <a:pt x="554" y="1025"/>
                  </a:lnTo>
                  <a:lnTo>
                    <a:pt x="549" y="1034"/>
                  </a:lnTo>
                  <a:lnTo>
                    <a:pt x="540" y="1039"/>
                  </a:lnTo>
                  <a:lnTo>
                    <a:pt x="530" y="1039"/>
                  </a:lnTo>
                  <a:lnTo>
                    <a:pt x="516" y="1039"/>
                  </a:lnTo>
                  <a:lnTo>
                    <a:pt x="507" y="1034"/>
                  </a:lnTo>
                  <a:lnTo>
                    <a:pt x="502" y="1025"/>
                  </a:lnTo>
                  <a:lnTo>
                    <a:pt x="498" y="1016"/>
                  </a:lnTo>
                  <a:lnTo>
                    <a:pt x="498" y="1006"/>
                  </a:lnTo>
                  <a:lnTo>
                    <a:pt x="498" y="997"/>
                  </a:lnTo>
                  <a:lnTo>
                    <a:pt x="498" y="988"/>
                  </a:lnTo>
                  <a:lnTo>
                    <a:pt x="498" y="549"/>
                  </a:lnTo>
                  <a:lnTo>
                    <a:pt x="52" y="549"/>
                  </a:lnTo>
                  <a:lnTo>
                    <a:pt x="42" y="549"/>
                  </a:lnTo>
                  <a:lnTo>
                    <a:pt x="33" y="549"/>
                  </a:lnTo>
                  <a:lnTo>
                    <a:pt x="24" y="549"/>
                  </a:lnTo>
                  <a:lnTo>
                    <a:pt x="14" y="545"/>
                  </a:lnTo>
                  <a:lnTo>
                    <a:pt x="10" y="540"/>
                  </a:lnTo>
                  <a:lnTo>
                    <a:pt x="5" y="531"/>
                  </a:lnTo>
                  <a:lnTo>
                    <a:pt x="0" y="517"/>
                  </a:lnTo>
                  <a:lnTo>
                    <a:pt x="5" y="508"/>
                  </a:lnTo>
                  <a:lnTo>
                    <a:pt x="10" y="499"/>
                  </a:lnTo>
                  <a:lnTo>
                    <a:pt x="14" y="494"/>
                  </a:lnTo>
                  <a:lnTo>
                    <a:pt x="24" y="489"/>
                  </a:lnTo>
                  <a:lnTo>
                    <a:pt x="33" y="489"/>
                  </a:lnTo>
                  <a:lnTo>
                    <a:pt x="42" y="489"/>
                  </a:lnTo>
                  <a:lnTo>
                    <a:pt x="52" y="485"/>
                  </a:lnTo>
                  <a:lnTo>
                    <a:pt x="498" y="485"/>
                  </a:lnTo>
                  <a:lnTo>
                    <a:pt x="498" y="51"/>
                  </a:lnTo>
                  <a:lnTo>
                    <a:pt x="498" y="42"/>
                  </a:lnTo>
                  <a:lnTo>
                    <a:pt x="498" y="33"/>
                  </a:lnTo>
                  <a:lnTo>
                    <a:pt x="498" y="19"/>
                  </a:lnTo>
                  <a:lnTo>
                    <a:pt x="502" y="14"/>
                  </a:lnTo>
                  <a:lnTo>
                    <a:pt x="507" y="5"/>
                  </a:lnTo>
                  <a:lnTo>
                    <a:pt x="516" y="0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3306" y="1875"/>
              <a:ext cx="1497" cy="156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361" y="0"/>
                </a:cxn>
                <a:cxn ang="0">
                  <a:pos x="1497" y="364"/>
                </a:cxn>
                <a:cxn ang="0">
                  <a:pos x="1454" y="364"/>
                </a:cxn>
                <a:cxn ang="0">
                  <a:pos x="1417" y="286"/>
                </a:cxn>
                <a:cxn ang="0">
                  <a:pos x="1365" y="221"/>
                </a:cxn>
                <a:cxn ang="0">
                  <a:pos x="1300" y="171"/>
                </a:cxn>
                <a:cxn ang="0">
                  <a:pos x="1229" y="129"/>
                </a:cxn>
                <a:cxn ang="0">
                  <a:pos x="1154" y="101"/>
                </a:cxn>
                <a:cxn ang="0">
                  <a:pos x="1079" y="83"/>
                </a:cxn>
                <a:cxn ang="0">
                  <a:pos x="999" y="69"/>
                </a:cxn>
                <a:cxn ang="0">
                  <a:pos x="929" y="64"/>
                </a:cxn>
                <a:cxn ang="0">
                  <a:pos x="859" y="60"/>
                </a:cxn>
                <a:cxn ang="0">
                  <a:pos x="802" y="60"/>
                </a:cxn>
                <a:cxn ang="0">
                  <a:pos x="169" y="60"/>
                </a:cxn>
                <a:cxn ang="0">
                  <a:pos x="685" y="757"/>
                </a:cxn>
                <a:cxn ang="0">
                  <a:pos x="694" y="766"/>
                </a:cxn>
                <a:cxn ang="0">
                  <a:pos x="694" y="771"/>
                </a:cxn>
                <a:cxn ang="0">
                  <a:pos x="699" y="775"/>
                </a:cxn>
                <a:cxn ang="0">
                  <a:pos x="699" y="780"/>
                </a:cxn>
                <a:cxn ang="0">
                  <a:pos x="699" y="784"/>
                </a:cxn>
                <a:cxn ang="0">
                  <a:pos x="694" y="789"/>
                </a:cxn>
                <a:cxn ang="0">
                  <a:pos x="690" y="794"/>
                </a:cxn>
                <a:cxn ang="0">
                  <a:pos x="685" y="803"/>
                </a:cxn>
                <a:cxn ang="0">
                  <a:pos x="131" y="1472"/>
                </a:cxn>
                <a:cxn ang="0">
                  <a:pos x="807" y="1472"/>
                </a:cxn>
                <a:cxn ang="0">
                  <a:pos x="915" y="1472"/>
                </a:cxn>
                <a:cxn ang="0">
                  <a:pos x="999" y="1463"/>
                </a:cxn>
                <a:cxn ang="0">
                  <a:pos x="1070" y="1454"/>
                </a:cxn>
                <a:cxn ang="0">
                  <a:pos x="1121" y="1444"/>
                </a:cxn>
                <a:cxn ang="0">
                  <a:pos x="1154" y="1435"/>
                </a:cxn>
                <a:cxn ang="0">
                  <a:pos x="1173" y="1426"/>
                </a:cxn>
                <a:cxn ang="0">
                  <a:pos x="1271" y="1384"/>
                </a:cxn>
                <a:cxn ang="0">
                  <a:pos x="1351" y="1324"/>
                </a:cxn>
                <a:cxn ang="0">
                  <a:pos x="1417" y="1251"/>
                </a:cxn>
                <a:cxn ang="0">
                  <a:pos x="1454" y="1167"/>
                </a:cxn>
                <a:cxn ang="0">
                  <a:pos x="1497" y="1167"/>
                </a:cxn>
                <a:cxn ang="0">
                  <a:pos x="1361" y="1560"/>
                </a:cxn>
                <a:cxn ang="0">
                  <a:pos x="42" y="1560"/>
                </a:cxn>
                <a:cxn ang="0">
                  <a:pos x="28" y="1560"/>
                </a:cxn>
                <a:cxn ang="0">
                  <a:pos x="14" y="1560"/>
                </a:cxn>
                <a:cxn ang="0">
                  <a:pos x="9" y="1555"/>
                </a:cxn>
                <a:cxn ang="0">
                  <a:pos x="0" y="1551"/>
                </a:cxn>
                <a:cxn ang="0">
                  <a:pos x="0" y="1541"/>
                </a:cxn>
                <a:cxn ang="0">
                  <a:pos x="0" y="1537"/>
                </a:cxn>
                <a:cxn ang="0">
                  <a:pos x="5" y="1532"/>
                </a:cxn>
                <a:cxn ang="0">
                  <a:pos x="9" y="1527"/>
                </a:cxn>
                <a:cxn ang="0">
                  <a:pos x="14" y="1518"/>
                </a:cxn>
                <a:cxn ang="0">
                  <a:pos x="577" y="831"/>
                </a:cxn>
                <a:cxn ang="0">
                  <a:pos x="577" y="831"/>
                </a:cxn>
                <a:cxn ang="0">
                  <a:pos x="0" y="46"/>
                </a:cxn>
                <a:cxn ang="0">
                  <a:pos x="0" y="27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42" y="0"/>
                </a:cxn>
              </a:cxnLst>
              <a:rect l="0" t="0" r="r" b="b"/>
              <a:pathLst>
                <a:path w="1497" h="1560">
                  <a:moveTo>
                    <a:pt x="42" y="0"/>
                  </a:moveTo>
                  <a:lnTo>
                    <a:pt x="1361" y="0"/>
                  </a:lnTo>
                  <a:lnTo>
                    <a:pt x="1497" y="364"/>
                  </a:lnTo>
                  <a:lnTo>
                    <a:pt x="1454" y="364"/>
                  </a:lnTo>
                  <a:lnTo>
                    <a:pt x="1417" y="286"/>
                  </a:lnTo>
                  <a:lnTo>
                    <a:pt x="1365" y="221"/>
                  </a:lnTo>
                  <a:lnTo>
                    <a:pt x="1300" y="171"/>
                  </a:lnTo>
                  <a:lnTo>
                    <a:pt x="1229" y="129"/>
                  </a:lnTo>
                  <a:lnTo>
                    <a:pt x="1154" y="101"/>
                  </a:lnTo>
                  <a:lnTo>
                    <a:pt x="1079" y="83"/>
                  </a:lnTo>
                  <a:lnTo>
                    <a:pt x="999" y="69"/>
                  </a:lnTo>
                  <a:lnTo>
                    <a:pt x="929" y="64"/>
                  </a:lnTo>
                  <a:lnTo>
                    <a:pt x="859" y="60"/>
                  </a:lnTo>
                  <a:lnTo>
                    <a:pt x="802" y="60"/>
                  </a:lnTo>
                  <a:lnTo>
                    <a:pt x="169" y="60"/>
                  </a:lnTo>
                  <a:lnTo>
                    <a:pt x="685" y="757"/>
                  </a:lnTo>
                  <a:lnTo>
                    <a:pt x="694" y="766"/>
                  </a:lnTo>
                  <a:lnTo>
                    <a:pt x="694" y="771"/>
                  </a:lnTo>
                  <a:lnTo>
                    <a:pt x="699" y="775"/>
                  </a:lnTo>
                  <a:lnTo>
                    <a:pt x="699" y="780"/>
                  </a:lnTo>
                  <a:lnTo>
                    <a:pt x="699" y="784"/>
                  </a:lnTo>
                  <a:lnTo>
                    <a:pt x="694" y="789"/>
                  </a:lnTo>
                  <a:lnTo>
                    <a:pt x="690" y="794"/>
                  </a:lnTo>
                  <a:lnTo>
                    <a:pt x="685" y="803"/>
                  </a:lnTo>
                  <a:lnTo>
                    <a:pt x="131" y="1472"/>
                  </a:lnTo>
                  <a:lnTo>
                    <a:pt x="807" y="1472"/>
                  </a:lnTo>
                  <a:lnTo>
                    <a:pt x="915" y="1472"/>
                  </a:lnTo>
                  <a:lnTo>
                    <a:pt x="999" y="1463"/>
                  </a:lnTo>
                  <a:lnTo>
                    <a:pt x="1070" y="1454"/>
                  </a:lnTo>
                  <a:lnTo>
                    <a:pt x="1121" y="1444"/>
                  </a:lnTo>
                  <a:lnTo>
                    <a:pt x="1154" y="1435"/>
                  </a:lnTo>
                  <a:lnTo>
                    <a:pt x="1173" y="1426"/>
                  </a:lnTo>
                  <a:lnTo>
                    <a:pt x="1271" y="1384"/>
                  </a:lnTo>
                  <a:lnTo>
                    <a:pt x="1351" y="1324"/>
                  </a:lnTo>
                  <a:lnTo>
                    <a:pt x="1417" y="1251"/>
                  </a:lnTo>
                  <a:lnTo>
                    <a:pt x="1454" y="1167"/>
                  </a:lnTo>
                  <a:lnTo>
                    <a:pt x="1497" y="1167"/>
                  </a:lnTo>
                  <a:lnTo>
                    <a:pt x="1361" y="1560"/>
                  </a:lnTo>
                  <a:lnTo>
                    <a:pt x="42" y="1560"/>
                  </a:lnTo>
                  <a:lnTo>
                    <a:pt x="28" y="1560"/>
                  </a:lnTo>
                  <a:lnTo>
                    <a:pt x="14" y="1560"/>
                  </a:lnTo>
                  <a:lnTo>
                    <a:pt x="9" y="1555"/>
                  </a:lnTo>
                  <a:lnTo>
                    <a:pt x="0" y="1551"/>
                  </a:lnTo>
                  <a:lnTo>
                    <a:pt x="0" y="1541"/>
                  </a:lnTo>
                  <a:lnTo>
                    <a:pt x="0" y="1537"/>
                  </a:lnTo>
                  <a:lnTo>
                    <a:pt x="5" y="1532"/>
                  </a:lnTo>
                  <a:lnTo>
                    <a:pt x="9" y="1527"/>
                  </a:lnTo>
                  <a:lnTo>
                    <a:pt x="14" y="1518"/>
                  </a:lnTo>
                  <a:lnTo>
                    <a:pt x="577" y="831"/>
                  </a:lnTo>
                  <a:lnTo>
                    <a:pt x="577" y="831"/>
                  </a:lnTo>
                  <a:lnTo>
                    <a:pt x="0" y="46"/>
                  </a:lnTo>
                  <a:lnTo>
                    <a:pt x="0" y="27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 noEditPoints="1"/>
            </p:cNvSpPr>
            <p:nvPr/>
          </p:nvSpPr>
          <p:spPr bwMode="auto">
            <a:xfrm>
              <a:off x="4967" y="3029"/>
              <a:ext cx="577" cy="493"/>
            </a:xfrm>
            <a:custGeom>
              <a:avLst/>
              <a:gdLst/>
              <a:ahLst/>
              <a:cxnLst>
                <a:cxn ang="0">
                  <a:pos x="267" y="32"/>
                </a:cxn>
                <a:cxn ang="0">
                  <a:pos x="192" y="78"/>
                </a:cxn>
                <a:cxn ang="0">
                  <a:pos x="131" y="180"/>
                </a:cxn>
                <a:cxn ang="0">
                  <a:pos x="98" y="304"/>
                </a:cxn>
                <a:cxn ang="0">
                  <a:pos x="103" y="406"/>
                </a:cxn>
                <a:cxn ang="0">
                  <a:pos x="145" y="457"/>
                </a:cxn>
                <a:cxn ang="0">
                  <a:pos x="211" y="461"/>
                </a:cxn>
                <a:cxn ang="0">
                  <a:pos x="267" y="433"/>
                </a:cxn>
                <a:cxn ang="0">
                  <a:pos x="296" y="406"/>
                </a:cxn>
                <a:cxn ang="0">
                  <a:pos x="328" y="369"/>
                </a:cxn>
                <a:cxn ang="0">
                  <a:pos x="338" y="346"/>
                </a:cxn>
                <a:cxn ang="0">
                  <a:pos x="394" y="133"/>
                </a:cxn>
                <a:cxn ang="0">
                  <a:pos x="389" y="110"/>
                </a:cxn>
                <a:cxn ang="0">
                  <a:pos x="361" y="60"/>
                </a:cxn>
                <a:cxn ang="0">
                  <a:pos x="296" y="27"/>
                </a:cxn>
                <a:cxn ang="0">
                  <a:pos x="342" y="9"/>
                </a:cxn>
                <a:cxn ang="0">
                  <a:pos x="408" y="64"/>
                </a:cxn>
                <a:cxn ang="0">
                  <a:pos x="413" y="46"/>
                </a:cxn>
                <a:cxn ang="0">
                  <a:pos x="436" y="27"/>
                </a:cxn>
                <a:cxn ang="0">
                  <a:pos x="460" y="18"/>
                </a:cxn>
                <a:cxn ang="0">
                  <a:pos x="483" y="23"/>
                </a:cxn>
                <a:cxn ang="0">
                  <a:pos x="497" y="41"/>
                </a:cxn>
                <a:cxn ang="0">
                  <a:pos x="497" y="64"/>
                </a:cxn>
                <a:cxn ang="0">
                  <a:pos x="483" y="115"/>
                </a:cxn>
                <a:cxn ang="0">
                  <a:pos x="455" y="226"/>
                </a:cxn>
                <a:cxn ang="0">
                  <a:pos x="441" y="290"/>
                </a:cxn>
                <a:cxn ang="0">
                  <a:pos x="422" y="355"/>
                </a:cxn>
                <a:cxn ang="0">
                  <a:pos x="413" y="410"/>
                </a:cxn>
                <a:cxn ang="0">
                  <a:pos x="418" y="438"/>
                </a:cxn>
                <a:cxn ang="0">
                  <a:pos x="427" y="457"/>
                </a:cxn>
                <a:cxn ang="0">
                  <a:pos x="450" y="466"/>
                </a:cxn>
                <a:cxn ang="0">
                  <a:pos x="507" y="424"/>
                </a:cxn>
                <a:cxn ang="0">
                  <a:pos x="535" y="346"/>
                </a:cxn>
                <a:cxn ang="0">
                  <a:pos x="540" y="323"/>
                </a:cxn>
                <a:cxn ang="0">
                  <a:pos x="549" y="313"/>
                </a:cxn>
                <a:cxn ang="0">
                  <a:pos x="563" y="313"/>
                </a:cxn>
                <a:cxn ang="0">
                  <a:pos x="572" y="313"/>
                </a:cxn>
                <a:cxn ang="0">
                  <a:pos x="577" y="327"/>
                </a:cxn>
                <a:cxn ang="0">
                  <a:pos x="568" y="369"/>
                </a:cxn>
                <a:cxn ang="0">
                  <a:pos x="540" y="438"/>
                </a:cxn>
                <a:cxn ang="0">
                  <a:pos x="483" y="489"/>
                </a:cxn>
                <a:cxn ang="0">
                  <a:pos x="427" y="493"/>
                </a:cxn>
                <a:cxn ang="0">
                  <a:pos x="375" y="475"/>
                </a:cxn>
                <a:cxn ang="0">
                  <a:pos x="333" y="420"/>
                </a:cxn>
                <a:cxn ang="0">
                  <a:pos x="230" y="484"/>
                </a:cxn>
                <a:cxn ang="0">
                  <a:pos x="117" y="484"/>
                </a:cxn>
                <a:cxn ang="0">
                  <a:pos x="33" y="420"/>
                </a:cxn>
                <a:cxn ang="0">
                  <a:pos x="0" y="313"/>
                </a:cxn>
                <a:cxn ang="0">
                  <a:pos x="47" y="161"/>
                </a:cxn>
                <a:cxn ang="0">
                  <a:pos x="155" y="46"/>
                </a:cxn>
                <a:cxn ang="0">
                  <a:pos x="296" y="0"/>
                </a:cxn>
              </a:cxnLst>
              <a:rect l="0" t="0" r="r" b="b"/>
              <a:pathLst>
                <a:path w="577" h="493">
                  <a:moveTo>
                    <a:pt x="296" y="27"/>
                  </a:moveTo>
                  <a:lnTo>
                    <a:pt x="267" y="32"/>
                  </a:lnTo>
                  <a:lnTo>
                    <a:pt x="230" y="46"/>
                  </a:lnTo>
                  <a:lnTo>
                    <a:pt x="192" y="78"/>
                  </a:lnTo>
                  <a:lnTo>
                    <a:pt x="150" y="133"/>
                  </a:lnTo>
                  <a:lnTo>
                    <a:pt x="131" y="180"/>
                  </a:lnTo>
                  <a:lnTo>
                    <a:pt x="113" y="240"/>
                  </a:lnTo>
                  <a:lnTo>
                    <a:pt x="98" y="304"/>
                  </a:lnTo>
                  <a:lnTo>
                    <a:pt x="94" y="355"/>
                  </a:lnTo>
                  <a:lnTo>
                    <a:pt x="103" y="406"/>
                  </a:lnTo>
                  <a:lnTo>
                    <a:pt x="122" y="438"/>
                  </a:lnTo>
                  <a:lnTo>
                    <a:pt x="145" y="457"/>
                  </a:lnTo>
                  <a:lnTo>
                    <a:pt x="178" y="466"/>
                  </a:lnTo>
                  <a:lnTo>
                    <a:pt x="211" y="461"/>
                  </a:lnTo>
                  <a:lnTo>
                    <a:pt x="244" y="447"/>
                  </a:lnTo>
                  <a:lnTo>
                    <a:pt x="267" y="433"/>
                  </a:lnTo>
                  <a:lnTo>
                    <a:pt x="277" y="420"/>
                  </a:lnTo>
                  <a:lnTo>
                    <a:pt x="296" y="406"/>
                  </a:lnTo>
                  <a:lnTo>
                    <a:pt x="314" y="387"/>
                  </a:lnTo>
                  <a:lnTo>
                    <a:pt x="328" y="369"/>
                  </a:lnTo>
                  <a:lnTo>
                    <a:pt x="338" y="346"/>
                  </a:lnTo>
                  <a:lnTo>
                    <a:pt x="338" y="346"/>
                  </a:lnTo>
                  <a:lnTo>
                    <a:pt x="389" y="143"/>
                  </a:lnTo>
                  <a:lnTo>
                    <a:pt x="394" y="133"/>
                  </a:lnTo>
                  <a:lnTo>
                    <a:pt x="394" y="124"/>
                  </a:lnTo>
                  <a:lnTo>
                    <a:pt x="389" y="110"/>
                  </a:lnTo>
                  <a:lnTo>
                    <a:pt x="380" y="83"/>
                  </a:lnTo>
                  <a:lnTo>
                    <a:pt x="361" y="60"/>
                  </a:lnTo>
                  <a:lnTo>
                    <a:pt x="333" y="37"/>
                  </a:lnTo>
                  <a:lnTo>
                    <a:pt x="296" y="27"/>
                  </a:lnTo>
                  <a:close/>
                  <a:moveTo>
                    <a:pt x="296" y="0"/>
                  </a:moveTo>
                  <a:lnTo>
                    <a:pt x="342" y="9"/>
                  </a:lnTo>
                  <a:lnTo>
                    <a:pt x="380" y="27"/>
                  </a:lnTo>
                  <a:lnTo>
                    <a:pt x="408" y="64"/>
                  </a:lnTo>
                  <a:lnTo>
                    <a:pt x="408" y="64"/>
                  </a:lnTo>
                  <a:lnTo>
                    <a:pt x="413" y="46"/>
                  </a:lnTo>
                  <a:lnTo>
                    <a:pt x="422" y="32"/>
                  </a:lnTo>
                  <a:lnTo>
                    <a:pt x="436" y="27"/>
                  </a:lnTo>
                  <a:lnTo>
                    <a:pt x="450" y="18"/>
                  </a:lnTo>
                  <a:lnTo>
                    <a:pt x="460" y="18"/>
                  </a:lnTo>
                  <a:lnTo>
                    <a:pt x="474" y="18"/>
                  </a:lnTo>
                  <a:lnTo>
                    <a:pt x="483" y="23"/>
                  </a:lnTo>
                  <a:lnTo>
                    <a:pt x="493" y="32"/>
                  </a:lnTo>
                  <a:lnTo>
                    <a:pt x="497" y="41"/>
                  </a:lnTo>
                  <a:lnTo>
                    <a:pt x="497" y="55"/>
                  </a:lnTo>
                  <a:lnTo>
                    <a:pt x="497" y="64"/>
                  </a:lnTo>
                  <a:lnTo>
                    <a:pt x="493" y="87"/>
                  </a:lnTo>
                  <a:lnTo>
                    <a:pt x="483" y="115"/>
                  </a:lnTo>
                  <a:lnTo>
                    <a:pt x="479" y="143"/>
                  </a:lnTo>
                  <a:lnTo>
                    <a:pt x="455" y="226"/>
                  </a:lnTo>
                  <a:lnTo>
                    <a:pt x="450" y="253"/>
                  </a:lnTo>
                  <a:lnTo>
                    <a:pt x="441" y="290"/>
                  </a:lnTo>
                  <a:lnTo>
                    <a:pt x="432" y="323"/>
                  </a:lnTo>
                  <a:lnTo>
                    <a:pt x="422" y="355"/>
                  </a:lnTo>
                  <a:lnTo>
                    <a:pt x="418" y="387"/>
                  </a:lnTo>
                  <a:lnTo>
                    <a:pt x="413" y="410"/>
                  </a:lnTo>
                  <a:lnTo>
                    <a:pt x="413" y="424"/>
                  </a:lnTo>
                  <a:lnTo>
                    <a:pt x="418" y="438"/>
                  </a:lnTo>
                  <a:lnTo>
                    <a:pt x="422" y="447"/>
                  </a:lnTo>
                  <a:lnTo>
                    <a:pt x="427" y="457"/>
                  </a:lnTo>
                  <a:lnTo>
                    <a:pt x="441" y="461"/>
                  </a:lnTo>
                  <a:lnTo>
                    <a:pt x="450" y="466"/>
                  </a:lnTo>
                  <a:lnTo>
                    <a:pt x="483" y="452"/>
                  </a:lnTo>
                  <a:lnTo>
                    <a:pt x="507" y="424"/>
                  </a:lnTo>
                  <a:lnTo>
                    <a:pt x="521" y="387"/>
                  </a:lnTo>
                  <a:lnTo>
                    <a:pt x="535" y="346"/>
                  </a:lnTo>
                  <a:lnTo>
                    <a:pt x="540" y="332"/>
                  </a:lnTo>
                  <a:lnTo>
                    <a:pt x="540" y="323"/>
                  </a:lnTo>
                  <a:lnTo>
                    <a:pt x="544" y="318"/>
                  </a:lnTo>
                  <a:lnTo>
                    <a:pt x="549" y="313"/>
                  </a:lnTo>
                  <a:lnTo>
                    <a:pt x="558" y="313"/>
                  </a:lnTo>
                  <a:lnTo>
                    <a:pt x="563" y="313"/>
                  </a:lnTo>
                  <a:lnTo>
                    <a:pt x="568" y="313"/>
                  </a:lnTo>
                  <a:lnTo>
                    <a:pt x="572" y="313"/>
                  </a:lnTo>
                  <a:lnTo>
                    <a:pt x="572" y="318"/>
                  </a:lnTo>
                  <a:lnTo>
                    <a:pt x="577" y="327"/>
                  </a:lnTo>
                  <a:lnTo>
                    <a:pt x="572" y="341"/>
                  </a:lnTo>
                  <a:lnTo>
                    <a:pt x="568" y="369"/>
                  </a:lnTo>
                  <a:lnTo>
                    <a:pt x="554" y="401"/>
                  </a:lnTo>
                  <a:lnTo>
                    <a:pt x="540" y="438"/>
                  </a:lnTo>
                  <a:lnTo>
                    <a:pt x="516" y="466"/>
                  </a:lnTo>
                  <a:lnTo>
                    <a:pt x="483" y="489"/>
                  </a:lnTo>
                  <a:lnTo>
                    <a:pt x="450" y="493"/>
                  </a:lnTo>
                  <a:lnTo>
                    <a:pt x="427" y="493"/>
                  </a:lnTo>
                  <a:lnTo>
                    <a:pt x="399" y="484"/>
                  </a:lnTo>
                  <a:lnTo>
                    <a:pt x="375" y="475"/>
                  </a:lnTo>
                  <a:lnTo>
                    <a:pt x="352" y="452"/>
                  </a:lnTo>
                  <a:lnTo>
                    <a:pt x="333" y="420"/>
                  </a:lnTo>
                  <a:lnTo>
                    <a:pt x="286" y="457"/>
                  </a:lnTo>
                  <a:lnTo>
                    <a:pt x="230" y="484"/>
                  </a:lnTo>
                  <a:lnTo>
                    <a:pt x="174" y="493"/>
                  </a:lnTo>
                  <a:lnTo>
                    <a:pt x="117" y="484"/>
                  </a:lnTo>
                  <a:lnTo>
                    <a:pt x="70" y="461"/>
                  </a:lnTo>
                  <a:lnTo>
                    <a:pt x="33" y="420"/>
                  </a:lnTo>
                  <a:lnTo>
                    <a:pt x="9" y="373"/>
                  </a:lnTo>
                  <a:lnTo>
                    <a:pt x="0" y="313"/>
                  </a:lnTo>
                  <a:lnTo>
                    <a:pt x="14" y="235"/>
                  </a:lnTo>
                  <a:lnTo>
                    <a:pt x="47" y="161"/>
                  </a:lnTo>
                  <a:lnTo>
                    <a:pt x="94" y="97"/>
                  </a:lnTo>
                  <a:lnTo>
                    <a:pt x="155" y="46"/>
                  </a:lnTo>
                  <a:lnTo>
                    <a:pt x="220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5713" y="2876"/>
              <a:ext cx="619" cy="720"/>
            </a:xfrm>
            <a:custGeom>
              <a:avLst/>
              <a:gdLst/>
              <a:ahLst/>
              <a:cxnLst>
                <a:cxn ang="0">
                  <a:pos x="577" y="0"/>
                </a:cxn>
                <a:cxn ang="0">
                  <a:pos x="591" y="0"/>
                </a:cxn>
                <a:cxn ang="0">
                  <a:pos x="610" y="5"/>
                </a:cxn>
                <a:cxn ang="0">
                  <a:pos x="619" y="19"/>
                </a:cxn>
                <a:cxn ang="0">
                  <a:pos x="619" y="37"/>
                </a:cxn>
                <a:cxn ang="0">
                  <a:pos x="605" y="51"/>
                </a:cxn>
                <a:cxn ang="0">
                  <a:pos x="587" y="51"/>
                </a:cxn>
                <a:cxn ang="0">
                  <a:pos x="385" y="51"/>
                </a:cxn>
                <a:cxn ang="0">
                  <a:pos x="225" y="93"/>
                </a:cxn>
                <a:cxn ang="0">
                  <a:pos x="108" y="190"/>
                </a:cxn>
                <a:cxn ang="0">
                  <a:pos x="56" y="333"/>
                </a:cxn>
                <a:cxn ang="0">
                  <a:pos x="587" y="333"/>
                </a:cxn>
                <a:cxn ang="0">
                  <a:pos x="601" y="337"/>
                </a:cxn>
                <a:cxn ang="0">
                  <a:pos x="615" y="342"/>
                </a:cxn>
                <a:cxn ang="0">
                  <a:pos x="619" y="360"/>
                </a:cxn>
                <a:cxn ang="0">
                  <a:pos x="615" y="379"/>
                </a:cxn>
                <a:cxn ang="0">
                  <a:pos x="596" y="388"/>
                </a:cxn>
                <a:cxn ang="0">
                  <a:pos x="577" y="388"/>
                </a:cxn>
                <a:cxn ang="0">
                  <a:pos x="75" y="462"/>
                </a:cxn>
                <a:cxn ang="0">
                  <a:pos x="160" y="586"/>
                </a:cxn>
                <a:cxn ang="0">
                  <a:pos x="300" y="656"/>
                </a:cxn>
                <a:cxn ang="0">
                  <a:pos x="577" y="665"/>
                </a:cxn>
                <a:cxn ang="0">
                  <a:pos x="596" y="670"/>
                </a:cxn>
                <a:cxn ang="0">
                  <a:pos x="615" y="674"/>
                </a:cxn>
                <a:cxn ang="0">
                  <a:pos x="619" y="693"/>
                </a:cxn>
                <a:cxn ang="0">
                  <a:pos x="615" y="711"/>
                </a:cxn>
                <a:cxn ang="0">
                  <a:pos x="596" y="720"/>
                </a:cxn>
                <a:cxn ang="0">
                  <a:pos x="577" y="720"/>
                </a:cxn>
                <a:cxn ang="0">
                  <a:pos x="277" y="706"/>
                </a:cxn>
                <a:cxn ang="0">
                  <a:pos x="113" y="619"/>
                </a:cxn>
                <a:cxn ang="0">
                  <a:pos x="14" y="457"/>
                </a:cxn>
                <a:cxn ang="0">
                  <a:pos x="14" y="263"/>
                </a:cxn>
                <a:cxn ang="0">
                  <a:pos x="113" y="106"/>
                </a:cxn>
                <a:cxn ang="0">
                  <a:pos x="277" y="14"/>
                </a:cxn>
              </a:cxnLst>
              <a:rect l="0" t="0" r="r" b="b"/>
              <a:pathLst>
                <a:path w="619" h="720">
                  <a:moveTo>
                    <a:pt x="380" y="0"/>
                  </a:moveTo>
                  <a:lnTo>
                    <a:pt x="577" y="0"/>
                  </a:lnTo>
                  <a:lnTo>
                    <a:pt x="587" y="0"/>
                  </a:lnTo>
                  <a:lnTo>
                    <a:pt x="591" y="0"/>
                  </a:lnTo>
                  <a:lnTo>
                    <a:pt x="601" y="0"/>
                  </a:lnTo>
                  <a:lnTo>
                    <a:pt x="610" y="5"/>
                  </a:lnTo>
                  <a:lnTo>
                    <a:pt x="615" y="10"/>
                  </a:lnTo>
                  <a:lnTo>
                    <a:pt x="619" y="19"/>
                  </a:lnTo>
                  <a:lnTo>
                    <a:pt x="619" y="28"/>
                  </a:lnTo>
                  <a:lnTo>
                    <a:pt x="619" y="37"/>
                  </a:lnTo>
                  <a:lnTo>
                    <a:pt x="615" y="46"/>
                  </a:lnTo>
                  <a:lnTo>
                    <a:pt x="605" y="51"/>
                  </a:lnTo>
                  <a:lnTo>
                    <a:pt x="596" y="51"/>
                  </a:lnTo>
                  <a:lnTo>
                    <a:pt x="587" y="51"/>
                  </a:lnTo>
                  <a:lnTo>
                    <a:pt x="577" y="51"/>
                  </a:lnTo>
                  <a:lnTo>
                    <a:pt x="385" y="51"/>
                  </a:lnTo>
                  <a:lnTo>
                    <a:pt x="300" y="65"/>
                  </a:lnTo>
                  <a:lnTo>
                    <a:pt x="225" y="93"/>
                  </a:lnTo>
                  <a:lnTo>
                    <a:pt x="160" y="134"/>
                  </a:lnTo>
                  <a:lnTo>
                    <a:pt x="108" y="190"/>
                  </a:lnTo>
                  <a:lnTo>
                    <a:pt x="75" y="259"/>
                  </a:lnTo>
                  <a:lnTo>
                    <a:pt x="56" y="333"/>
                  </a:lnTo>
                  <a:lnTo>
                    <a:pt x="577" y="333"/>
                  </a:lnTo>
                  <a:lnTo>
                    <a:pt x="587" y="333"/>
                  </a:lnTo>
                  <a:lnTo>
                    <a:pt x="591" y="333"/>
                  </a:lnTo>
                  <a:lnTo>
                    <a:pt x="601" y="337"/>
                  </a:lnTo>
                  <a:lnTo>
                    <a:pt x="610" y="337"/>
                  </a:lnTo>
                  <a:lnTo>
                    <a:pt x="615" y="342"/>
                  </a:lnTo>
                  <a:lnTo>
                    <a:pt x="619" y="351"/>
                  </a:lnTo>
                  <a:lnTo>
                    <a:pt x="619" y="360"/>
                  </a:lnTo>
                  <a:lnTo>
                    <a:pt x="619" y="374"/>
                  </a:lnTo>
                  <a:lnTo>
                    <a:pt x="615" y="379"/>
                  </a:lnTo>
                  <a:lnTo>
                    <a:pt x="605" y="383"/>
                  </a:lnTo>
                  <a:lnTo>
                    <a:pt x="596" y="388"/>
                  </a:lnTo>
                  <a:lnTo>
                    <a:pt x="587" y="388"/>
                  </a:lnTo>
                  <a:lnTo>
                    <a:pt x="577" y="388"/>
                  </a:lnTo>
                  <a:lnTo>
                    <a:pt x="56" y="388"/>
                  </a:lnTo>
                  <a:lnTo>
                    <a:pt x="75" y="462"/>
                  </a:lnTo>
                  <a:lnTo>
                    <a:pt x="108" y="531"/>
                  </a:lnTo>
                  <a:lnTo>
                    <a:pt x="160" y="586"/>
                  </a:lnTo>
                  <a:lnTo>
                    <a:pt x="225" y="628"/>
                  </a:lnTo>
                  <a:lnTo>
                    <a:pt x="300" y="656"/>
                  </a:lnTo>
                  <a:lnTo>
                    <a:pt x="385" y="665"/>
                  </a:lnTo>
                  <a:lnTo>
                    <a:pt x="577" y="665"/>
                  </a:lnTo>
                  <a:lnTo>
                    <a:pt x="587" y="665"/>
                  </a:lnTo>
                  <a:lnTo>
                    <a:pt x="596" y="670"/>
                  </a:lnTo>
                  <a:lnTo>
                    <a:pt x="605" y="670"/>
                  </a:lnTo>
                  <a:lnTo>
                    <a:pt x="615" y="674"/>
                  </a:lnTo>
                  <a:lnTo>
                    <a:pt x="619" y="683"/>
                  </a:lnTo>
                  <a:lnTo>
                    <a:pt x="619" y="693"/>
                  </a:lnTo>
                  <a:lnTo>
                    <a:pt x="619" y="706"/>
                  </a:lnTo>
                  <a:lnTo>
                    <a:pt x="615" y="711"/>
                  </a:lnTo>
                  <a:lnTo>
                    <a:pt x="605" y="716"/>
                  </a:lnTo>
                  <a:lnTo>
                    <a:pt x="596" y="720"/>
                  </a:lnTo>
                  <a:lnTo>
                    <a:pt x="587" y="720"/>
                  </a:lnTo>
                  <a:lnTo>
                    <a:pt x="577" y="720"/>
                  </a:lnTo>
                  <a:lnTo>
                    <a:pt x="380" y="720"/>
                  </a:lnTo>
                  <a:lnTo>
                    <a:pt x="277" y="706"/>
                  </a:lnTo>
                  <a:lnTo>
                    <a:pt x="188" y="674"/>
                  </a:lnTo>
                  <a:lnTo>
                    <a:pt x="113" y="619"/>
                  </a:lnTo>
                  <a:lnTo>
                    <a:pt x="52" y="545"/>
                  </a:lnTo>
                  <a:lnTo>
                    <a:pt x="14" y="457"/>
                  </a:lnTo>
                  <a:lnTo>
                    <a:pt x="0" y="360"/>
                  </a:lnTo>
                  <a:lnTo>
                    <a:pt x="14" y="263"/>
                  </a:lnTo>
                  <a:lnTo>
                    <a:pt x="52" y="180"/>
                  </a:lnTo>
                  <a:lnTo>
                    <a:pt x="113" y="106"/>
                  </a:lnTo>
                  <a:lnTo>
                    <a:pt x="188" y="46"/>
                  </a:lnTo>
                  <a:lnTo>
                    <a:pt x="277" y="14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6515" y="2766"/>
              <a:ext cx="667" cy="747"/>
            </a:xfrm>
            <a:custGeom>
              <a:avLst/>
              <a:gdLst/>
              <a:ahLst/>
              <a:cxnLst>
                <a:cxn ang="0">
                  <a:pos x="634" y="0"/>
                </a:cxn>
                <a:cxn ang="0">
                  <a:pos x="667" y="253"/>
                </a:cxn>
                <a:cxn ang="0">
                  <a:pos x="629" y="253"/>
                </a:cxn>
                <a:cxn ang="0">
                  <a:pos x="620" y="184"/>
                </a:cxn>
                <a:cxn ang="0">
                  <a:pos x="606" y="129"/>
                </a:cxn>
                <a:cxn ang="0">
                  <a:pos x="578" y="87"/>
                </a:cxn>
                <a:cxn ang="0">
                  <a:pos x="540" y="60"/>
                </a:cxn>
                <a:cxn ang="0">
                  <a:pos x="488" y="41"/>
                </a:cxn>
                <a:cxn ang="0">
                  <a:pos x="413" y="36"/>
                </a:cxn>
                <a:cxn ang="0">
                  <a:pos x="277" y="36"/>
                </a:cxn>
                <a:cxn ang="0">
                  <a:pos x="258" y="36"/>
                </a:cxn>
                <a:cxn ang="0">
                  <a:pos x="244" y="41"/>
                </a:cxn>
                <a:cxn ang="0">
                  <a:pos x="235" y="46"/>
                </a:cxn>
                <a:cxn ang="0">
                  <a:pos x="226" y="50"/>
                </a:cxn>
                <a:cxn ang="0">
                  <a:pos x="226" y="55"/>
                </a:cxn>
                <a:cxn ang="0">
                  <a:pos x="221" y="69"/>
                </a:cxn>
                <a:cxn ang="0">
                  <a:pos x="221" y="78"/>
                </a:cxn>
                <a:cxn ang="0">
                  <a:pos x="221" y="655"/>
                </a:cxn>
                <a:cxn ang="0">
                  <a:pos x="221" y="678"/>
                </a:cxn>
                <a:cxn ang="0">
                  <a:pos x="230" y="692"/>
                </a:cxn>
                <a:cxn ang="0">
                  <a:pos x="244" y="701"/>
                </a:cxn>
                <a:cxn ang="0">
                  <a:pos x="277" y="706"/>
                </a:cxn>
                <a:cxn ang="0">
                  <a:pos x="329" y="706"/>
                </a:cxn>
                <a:cxn ang="0">
                  <a:pos x="371" y="706"/>
                </a:cxn>
                <a:cxn ang="0">
                  <a:pos x="371" y="747"/>
                </a:cxn>
                <a:cxn ang="0">
                  <a:pos x="348" y="747"/>
                </a:cxn>
                <a:cxn ang="0">
                  <a:pos x="305" y="747"/>
                </a:cxn>
                <a:cxn ang="0">
                  <a:pos x="254" y="743"/>
                </a:cxn>
                <a:cxn ang="0">
                  <a:pos x="207" y="743"/>
                </a:cxn>
                <a:cxn ang="0">
                  <a:pos x="174" y="743"/>
                </a:cxn>
                <a:cxn ang="0">
                  <a:pos x="136" y="743"/>
                </a:cxn>
                <a:cxn ang="0">
                  <a:pos x="94" y="743"/>
                </a:cxn>
                <a:cxn ang="0">
                  <a:pos x="47" y="747"/>
                </a:cxn>
                <a:cxn ang="0">
                  <a:pos x="14" y="747"/>
                </a:cxn>
                <a:cxn ang="0">
                  <a:pos x="0" y="747"/>
                </a:cxn>
                <a:cxn ang="0">
                  <a:pos x="0" y="706"/>
                </a:cxn>
                <a:cxn ang="0">
                  <a:pos x="29" y="706"/>
                </a:cxn>
                <a:cxn ang="0">
                  <a:pos x="80" y="706"/>
                </a:cxn>
                <a:cxn ang="0">
                  <a:pos x="104" y="696"/>
                </a:cxn>
                <a:cxn ang="0">
                  <a:pos x="118" y="683"/>
                </a:cxn>
                <a:cxn ang="0">
                  <a:pos x="118" y="660"/>
                </a:cxn>
                <a:cxn ang="0">
                  <a:pos x="118" y="87"/>
                </a:cxn>
                <a:cxn ang="0">
                  <a:pos x="118" y="64"/>
                </a:cxn>
                <a:cxn ang="0">
                  <a:pos x="104" y="46"/>
                </a:cxn>
                <a:cxn ang="0">
                  <a:pos x="80" y="41"/>
                </a:cxn>
                <a:cxn ang="0">
                  <a:pos x="29" y="36"/>
                </a:cxn>
                <a:cxn ang="0">
                  <a:pos x="0" y="36"/>
                </a:cxn>
                <a:cxn ang="0">
                  <a:pos x="0" y="0"/>
                </a:cxn>
                <a:cxn ang="0">
                  <a:pos x="634" y="0"/>
                </a:cxn>
                <a:cxn ang="0">
                  <a:pos x="634" y="0"/>
                </a:cxn>
              </a:cxnLst>
              <a:rect l="0" t="0" r="r" b="b"/>
              <a:pathLst>
                <a:path w="667" h="747">
                  <a:moveTo>
                    <a:pt x="634" y="0"/>
                  </a:moveTo>
                  <a:lnTo>
                    <a:pt x="667" y="253"/>
                  </a:lnTo>
                  <a:lnTo>
                    <a:pt x="629" y="253"/>
                  </a:lnTo>
                  <a:lnTo>
                    <a:pt x="620" y="184"/>
                  </a:lnTo>
                  <a:lnTo>
                    <a:pt x="606" y="129"/>
                  </a:lnTo>
                  <a:lnTo>
                    <a:pt x="578" y="87"/>
                  </a:lnTo>
                  <a:lnTo>
                    <a:pt x="540" y="60"/>
                  </a:lnTo>
                  <a:lnTo>
                    <a:pt x="488" y="41"/>
                  </a:lnTo>
                  <a:lnTo>
                    <a:pt x="413" y="36"/>
                  </a:lnTo>
                  <a:lnTo>
                    <a:pt x="277" y="36"/>
                  </a:lnTo>
                  <a:lnTo>
                    <a:pt x="258" y="36"/>
                  </a:lnTo>
                  <a:lnTo>
                    <a:pt x="244" y="41"/>
                  </a:lnTo>
                  <a:lnTo>
                    <a:pt x="235" y="46"/>
                  </a:lnTo>
                  <a:lnTo>
                    <a:pt x="226" y="50"/>
                  </a:lnTo>
                  <a:lnTo>
                    <a:pt x="226" y="55"/>
                  </a:lnTo>
                  <a:lnTo>
                    <a:pt x="221" y="69"/>
                  </a:lnTo>
                  <a:lnTo>
                    <a:pt x="221" y="78"/>
                  </a:lnTo>
                  <a:lnTo>
                    <a:pt x="221" y="655"/>
                  </a:lnTo>
                  <a:lnTo>
                    <a:pt x="221" y="678"/>
                  </a:lnTo>
                  <a:lnTo>
                    <a:pt x="230" y="692"/>
                  </a:lnTo>
                  <a:lnTo>
                    <a:pt x="244" y="701"/>
                  </a:lnTo>
                  <a:lnTo>
                    <a:pt x="277" y="706"/>
                  </a:lnTo>
                  <a:lnTo>
                    <a:pt x="329" y="706"/>
                  </a:lnTo>
                  <a:lnTo>
                    <a:pt x="371" y="706"/>
                  </a:lnTo>
                  <a:lnTo>
                    <a:pt x="371" y="747"/>
                  </a:lnTo>
                  <a:lnTo>
                    <a:pt x="348" y="747"/>
                  </a:lnTo>
                  <a:lnTo>
                    <a:pt x="305" y="747"/>
                  </a:lnTo>
                  <a:lnTo>
                    <a:pt x="254" y="743"/>
                  </a:lnTo>
                  <a:lnTo>
                    <a:pt x="207" y="743"/>
                  </a:lnTo>
                  <a:lnTo>
                    <a:pt x="174" y="743"/>
                  </a:lnTo>
                  <a:lnTo>
                    <a:pt x="136" y="743"/>
                  </a:lnTo>
                  <a:lnTo>
                    <a:pt x="94" y="743"/>
                  </a:lnTo>
                  <a:lnTo>
                    <a:pt x="47" y="747"/>
                  </a:lnTo>
                  <a:lnTo>
                    <a:pt x="14" y="747"/>
                  </a:lnTo>
                  <a:lnTo>
                    <a:pt x="0" y="747"/>
                  </a:lnTo>
                  <a:lnTo>
                    <a:pt x="0" y="706"/>
                  </a:lnTo>
                  <a:lnTo>
                    <a:pt x="29" y="706"/>
                  </a:lnTo>
                  <a:lnTo>
                    <a:pt x="80" y="706"/>
                  </a:lnTo>
                  <a:lnTo>
                    <a:pt x="104" y="696"/>
                  </a:lnTo>
                  <a:lnTo>
                    <a:pt x="118" y="683"/>
                  </a:lnTo>
                  <a:lnTo>
                    <a:pt x="118" y="660"/>
                  </a:lnTo>
                  <a:lnTo>
                    <a:pt x="118" y="87"/>
                  </a:lnTo>
                  <a:lnTo>
                    <a:pt x="118" y="64"/>
                  </a:lnTo>
                  <a:lnTo>
                    <a:pt x="104" y="46"/>
                  </a:lnTo>
                  <a:lnTo>
                    <a:pt x="80" y="41"/>
                  </a:lnTo>
                  <a:lnTo>
                    <a:pt x="29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634" y="0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 noEditPoints="1"/>
            </p:cNvSpPr>
            <p:nvPr/>
          </p:nvSpPr>
          <p:spPr bwMode="auto">
            <a:xfrm>
              <a:off x="7313" y="3149"/>
              <a:ext cx="272" cy="521"/>
            </a:xfrm>
            <a:custGeom>
              <a:avLst/>
              <a:gdLst/>
              <a:ahLst/>
              <a:cxnLst>
                <a:cxn ang="0">
                  <a:pos x="169" y="184"/>
                </a:cxn>
                <a:cxn ang="0">
                  <a:pos x="207" y="244"/>
                </a:cxn>
                <a:cxn ang="0">
                  <a:pos x="202" y="267"/>
                </a:cxn>
                <a:cxn ang="0">
                  <a:pos x="188" y="309"/>
                </a:cxn>
                <a:cxn ang="0">
                  <a:pos x="160" y="369"/>
                </a:cxn>
                <a:cxn ang="0">
                  <a:pos x="146" y="397"/>
                </a:cxn>
                <a:cxn ang="0">
                  <a:pos x="136" y="429"/>
                </a:cxn>
                <a:cxn ang="0">
                  <a:pos x="127" y="447"/>
                </a:cxn>
                <a:cxn ang="0">
                  <a:pos x="127" y="466"/>
                </a:cxn>
                <a:cxn ang="0">
                  <a:pos x="127" y="484"/>
                </a:cxn>
                <a:cxn ang="0">
                  <a:pos x="141" y="498"/>
                </a:cxn>
                <a:cxn ang="0">
                  <a:pos x="188" y="484"/>
                </a:cxn>
                <a:cxn ang="0">
                  <a:pos x="239" y="410"/>
                </a:cxn>
                <a:cxn ang="0">
                  <a:pos x="244" y="397"/>
                </a:cxn>
                <a:cxn ang="0">
                  <a:pos x="253" y="392"/>
                </a:cxn>
                <a:cxn ang="0">
                  <a:pos x="268" y="397"/>
                </a:cxn>
                <a:cxn ang="0">
                  <a:pos x="272" y="406"/>
                </a:cxn>
                <a:cxn ang="0">
                  <a:pos x="253" y="452"/>
                </a:cxn>
                <a:cxn ang="0">
                  <a:pos x="192" y="512"/>
                </a:cxn>
                <a:cxn ang="0">
                  <a:pos x="103" y="512"/>
                </a:cxn>
                <a:cxn ang="0">
                  <a:pos x="61" y="457"/>
                </a:cxn>
                <a:cxn ang="0">
                  <a:pos x="70" y="420"/>
                </a:cxn>
                <a:cxn ang="0">
                  <a:pos x="80" y="401"/>
                </a:cxn>
                <a:cxn ang="0">
                  <a:pos x="85" y="387"/>
                </a:cxn>
                <a:cxn ang="0">
                  <a:pos x="99" y="350"/>
                </a:cxn>
                <a:cxn ang="0">
                  <a:pos x="131" y="277"/>
                </a:cxn>
                <a:cxn ang="0">
                  <a:pos x="141" y="244"/>
                </a:cxn>
                <a:cxn ang="0">
                  <a:pos x="141" y="230"/>
                </a:cxn>
                <a:cxn ang="0">
                  <a:pos x="136" y="207"/>
                </a:cxn>
                <a:cxn ang="0">
                  <a:pos x="122" y="203"/>
                </a:cxn>
                <a:cxn ang="0">
                  <a:pos x="52" y="240"/>
                </a:cxn>
                <a:cxn ang="0">
                  <a:pos x="28" y="295"/>
                </a:cxn>
                <a:cxn ang="0">
                  <a:pos x="19" y="304"/>
                </a:cxn>
                <a:cxn ang="0">
                  <a:pos x="9" y="304"/>
                </a:cxn>
                <a:cxn ang="0">
                  <a:pos x="5" y="304"/>
                </a:cxn>
                <a:cxn ang="0">
                  <a:pos x="0" y="295"/>
                </a:cxn>
                <a:cxn ang="0">
                  <a:pos x="19" y="244"/>
                </a:cxn>
                <a:cxn ang="0">
                  <a:pos x="80" y="184"/>
                </a:cxn>
                <a:cxn ang="0">
                  <a:pos x="202" y="0"/>
                </a:cxn>
                <a:cxn ang="0">
                  <a:pos x="225" y="13"/>
                </a:cxn>
                <a:cxn ang="0">
                  <a:pos x="235" y="37"/>
                </a:cxn>
                <a:cxn ang="0">
                  <a:pos x="221" y="64"/>
                </a:cxn>
                <a:cxn ang="0">
                  <a:pos x="188" y="78"/>
                </a:cxn>
                <a:cxn ang="0">
                  <a:pos x="169" y="73"/>
                </a:cxn>
                <a:cxn ang="0">
                  <a:pos x="155" y="60"/>
                </a:cxn>
                <a:cxn ang="0">
                  <a:pos x="155" y="32"/>
                </a:cxn>
                <a:cxn ang="0">
                  <a:pos x="174" y="9"/>
                </a:cxn>
                <a:cxn ang="0">
                  <a:pos x="202" y="0"/>
                </a:cxn>
              </a:cxnLst>
              <a:rect l="0" t="0" r="r" b="b"/>
              <a:pathLst>
                <a:path w="272" h="521">
                  <a:moveTo>
                    <a:pt x="122" y="175"/>
                  </a:moveTo>
                  <a:lnTo>
                    <a:pt x="169" y="184"/>
                  </a:lnTo>
                  <a:lnTo>
                    <a:pt x="197" y="207"/>
                  </a:lnTo>
                  <a:lnTo>
                    <a:pt x="207" y="244"/>
                  </a:lnTo>
                  <a:lnTo>
                    <a:pt x="207" y="253"/>
                  </a:lnTo>
                  <a:lnTo>
                    <a:pt x="202" y="267"/>
                  </a:lnTo>
                  <a:lnTo>
                    <a:pt x="197" y="281"/>
                  </a:lnTo>
                  <a:lnTo>
                    <a:pt x="188" y="309"/>
                  </a:lnTo>
                  <a:lnTo>
                    <a:pt x="174" y="341"/>
                  </a:lnTo>
                  <a:lnTo>
                    <a:pt x="160" y="369"/>
                  </a:lnTo>
                  <a:lnTo>
                    <a:pt x="155" y="387"/>
                  </a:lnTo>
                  <a:lnTo>
                    <a:pt x="146" y="397"/>
                  </a:lnTo>
                  <a:lnTo>
                    <a:pt x="141" y="415"/>
                  </a:lnTo>
                  <a:lnTo>
                    <a:pt x="136" y="429"/>
                  </a:lnTo>
                  <a:lnTo>
                    <a:pt x="131" y="438"/>
                  </a:lnTo>
                  <a:lnTo>
                    <a:pt x="127" y="447"/>
                  </a:lnTo>
                  <a:lnTo>
                    <a:pt x="127" y="457"/>
                  </a:lnTo>
                  <a:lnTo>
                    <a:pt x="127" y="466"/>
                  </a:lnTo>
                  <a:lnTo>
                    <a:pt x="127" y="480"/>
                  </a:lnTo>
                  <a:lnTo>
                    <a:pt x="127" y="484"/>
                  </a:lnTo>
                  <a:lnTo>
                    <a:pt x="131" y="493"/>
                  </a:lnTo>
                  <a:lnTo>
                    <a:pt x="141" y="498"/>
                  </a:lnTo>
                  <a:lnTo>
                    <a:pt x="150" y="498"/>
                  </a:lnTo>
                  <a:lnTo>
                    <a:pt x="188" y="484"/>
                  </a:lnTo>
                  <a:lnTo>
                    <a:pt x="216" y="452"/>
                  </a:lnTo>
                  <a:lnTo>
                    <a:pt x="239" y="410"/>
                  </a:lnTo>
                  <a:lnTo>
                    <a:pt x="239" y="401"/>
                  </a:lnTo>
                  <a:lnTo>
                    <a:pt x="244" y="397"/>
                  </a:lnTo>
                  <a:lnTo>
                    <a:pt x="249" y="397"/>
                  </a:lnTo>
                  <a:lnTo>
                    <a:pt x="253" y="392"/>
                  </a:lnTo>
                  <a:lnTo>
                    <a:pt x="258" y="397"/>
                  </a:lnTo>
                  <a:lnTo>
                    <a:pt x="268" y="397"/>
                  </a:lnTo>
                  <a:lnTo>
                    <a:pt x="272" y="397"/>
                  </a:lnTo>
                  <a:lnTo>
                    <a:pt x="272" y="406"/>
                  </a:lnTo>
                  <a:lnTo>
                    <a:pt x="268" y="424"/>
                  </a:lnTo>
                  <a:lnTo>
                    <a:pt x="253" y="452"/>
                  </a:lnTo>
                  <a:lnTo>
                    <a:pt x="225" y="484"/>
                  </a:lnTo>
                  <a:lnTo>
                    <a:pt x="192" y="512"/>
                  </a:lnTo>
                  <a:lnTo>
                    <a:pt x="146" y="521"/>
                  </a:lnTo>
                  <a:lnTo>
                    <a:pt x="103" y="512"/>
                  </a:lnTo>
                  <a:lnTo>
                    <a:pt x="70" y="489"/>
                  </a:lnTo>
                  <a:lnTo>
                    <a:pt x="61" y="457"/>
                  </a:lnTo>
                  <a:lnTo>
                    <a:pt x="66" y="438"/>
                  </a:lnTo>
                  <a:lnTo>
                    <a:pt x="70" y="420"/>
                  </a:lnTo>
                  <a:lnTo>
                    <a:pt x="75" y="406"/>
                  </a:lnTo>
                  <a:lnTo>
                    <a:pt x="80" y="401"/>
                  </a:lnTo>
                  <a:lnTo>
                    <a:pt x="80" y="392"/>
                  </a:lnTo>
                  <a:lnTo>
                    <a:pt x="85" y="387"/>
                  </a:lnTo>
                  <a:lnTo>
                    <a:pt x="89" y="378"/>
                  </a:lnTo>
                  <a:lnTo>
                    <a:pt x="99" y="350"/>
                  </a:lnTo>
                  <a:lnTo>
                    <a:pt x="113" y="313"/>
                  </a:lnTo>
                  <a:lnTo>
                    <a:pt x="131" y="277"/>
                  </a:lnTo>
                  <a:lnTo>
                    <a:pt x="136" y="258"/>
                  </a:lnTo>
                  <a:lnTo>
                    <a:pt x="141" y="244"/>
                  </a:lnTo>
                  <a:lnTo>
                    <a:pt x="141" y="235"/>
                  </a:lnTo>
                  <a:lnTo>
                    <a:pt x="141" y="230"/>
                  </a:lnTo>
                  <a:lnTo>
                    <a:pt x="141" y="217"/>
                  </a:lnTo>
                  <a:lnTo>
                    <a:pt x="136" y="207"/>
                  </a:lnTo>
                  <a:lnTo>
                    <a:pt x="131" y="203"/>
                  </a:lnTo>
                  <a:lnTo>
                    <a:pt x="122" y="203"/>
                  </a:lnTo>
                  <a:lnTo>
                    <a:pt x="85" y="212"/>
                  </a:lnTo>
                  <a:lnTo>
                    <a:pt x="52" y="240"/>
                  </a:lnTo>
                  <a:lnTo>
                    <a:pt x="33" y="290"/>
                  </a:lnTo>
                  <a:lnTo>
                    <a:pt x="28" y="295"/>
                  </a:lnTo>
                  <a:lnTo>
                    <a:pt x="24" y="300"/>
                  </a:lnTo>
                  <a:lnTo>
                    <a:pt x="19" y="304"/>
                  </a:lnTo>
                  <a:lnTo>
                    <a:pt x="14" y="304"/>
                  </a:lnTo>
                  <a:lnTo>
                    <a:pt x="9" y="304"/>
                  </a:lnTo>
                  <a:lnTo>
                    <a:pt x="5" y="304"/>
                  </a:lnTo>
                  <a:lnTo>
                    <a:pt x="5" y="304"/>
                  </a:lnTo>
                  <a:lnTo>
                    <a:pt x="0" y="300"/>
                  </a:lnTo>
                  <a:lnTo>
                    <a:pt x="0" y="295"/>
                  </a:lnTo>
                  <a:lnTo>
                    <a:pt x="5" y="272"/>
                  </a:lnTo>
                  <a:lnTo>
                    <a:pt x="19" y="244"/>
                  </a:lnTo>
                  <a:lnTo>
                    <a:pt x="42" y="212"/>
                  </a:lnTo>
                  <a:lnTo>
                    <a:pt x="80" y="184"/>
                  </a:lnTo>
                  <a:lnTo>
                    <a:pt x="122" y="175"/>
                  </a:lnTo>
                  <a:close/>
                  <a:moveTo>
                    <a:pt x="202" y="0"/>
                  </a:moveTo>
                  <a:lnTo>
                    <a:pt x="216" y="4"/>
                  </a:lnTo>
                  <a:lnTo>
                    <a:pt x="225" y="13"/>
                  </a:lnTo>
                  <a:lnTo>
                    <a:pt x="235" y="23"/>
                  </a:lnTo>
                  <a:lnTo>
                    <a:pt x="235" y="37"/>
                  </a:lnTo>
                  <a:lnTo>
                    <a:pt x="230" y="50"/>
                  </a:lnTo>
                  <a:lnTo>
                    <a:pt x="221" y="64"/>
                  </a:lnTo>
                  <a:lnTo>
                    <a:pt x="207" y="78"/>
                  </a:lnTo>
                  <a:lnTo>
                    <a:pt x="188" y="78"/>
                  </a:lnTo>
                  <a:lnTo>
                    <a:pt x="178" y="78"/>
                  </a:lnTo>
                  <a:lnTo>
                    <a:pt x="169" y="73"/>
                  </a:lnTo>
                  <a:lnTo>
                    <a:pt x="160" y="69"/>
                  </a:lnTo>
                  <a:lnTo>
                    <a:pt x="155" y="60"/>
                  </a:lnTo>
                  <a:lnTo>
                    <a:pt x="155" y="50"/>
                  </a:lnTo>
                  <a:lnTo>
                    <a:pt x="155" y="32"/>
                  </a:lnTo>
                  <a:lnTo>
                    <a:pt x="164" y="23"/>
                  </a:lnTo>
                  <a:lnTo>
                    <a:pt x="174" y="9"/>
                  </a:lnTo>
                  <a:lnTo>
                    <a:pt x="188" y="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 noEditPoints="1"/>
            </p:cNvSpPr>
            <p:nvPr/>
          </p:nvSpPr>
          <p:spPr bwMode="auto">
            <a:xfrm>
              <a:off x="7688" y="3149"/>
              <a:ext cx="371" cy="673"/>
            </a:xfrm>
            <a:custGeom>
              <a:avLst/>
              <a:gdLst/>
              <a:ahLst/>
              <a:cxnLst>
                <a:cxn ang="0">
                  <a:pos x="287" y="180"/>
                </a:cxn>
                <a:cxn ang="0">
                  <a:pos x="338" y="221"/>
                </a:cxn>
                <a:cxn ang="0">
                  <a:pos x="343" y="263"/>
                </a:cxn>
                <a:cxn ang="0">
                  <a:pos x="268" y="549"/>
                </a:cxn>
                <a:cxn ang="0">
                  <a:pos x="212" y="632"/>
                </a:cxn>
                <a:cxn ang="0">
                  <a:pos x="127" y="669"/>
                </a:cxn>
                <a:cxn ang="0">
                  <a:pos x="43" y="664"/>
                </a:cxn>
                <a:cxn ang="0">
                  <a:pos x="0" y="618"/>
                </a:cxn>
                <a:cxn ang="0">
                  <a:pos x="10" y="590"/>
                </a:cxn>
                <a:cxn ang="0">
                  <a:pos x="33" y="572"/>
                </a:cxn>
                <a:cxn ang="0">
                  <a:pos x="61" y="572"/>
                </a:cxn>
                <a:cxn ang="0">
                  <a:pos x="80" y="586"/>
                </a:cxn>
                <a:cxn ang="0">
                  <a:pos x="85" y="600"/>
                </a:cxn>
                <a:cxn ang="0">
                  <a:pos x="80" y="618"/>
                </a:cxn>
                <a:cxn ang="0">
                  <a:pos x="71" y="637"/>
                </a:cxn>
                <a:cxn ang="0">
                  <a:pos x="66" y="646"/>
                </a:cxn>
                <a:cxn ang="0">
                  <a:pos x="90" y="646"/>
                </a:cxn>
                <a:cxn ang="0">
                  <a:pos x="174" y="600"/>
                </a:cxn>
                <a:cxn ang="0">
                  <a:pos x="202" y="549"/>
                </a:cxn>
                <a:cxn ang="0">
                  <a:pos x="277" y="253"/>
                </a:cxn>
                <a:cxn ang="0">
                  <a:pos x="277" y="235"/>
                </a:cxn>
                <a:cxn ang="0">
                  <a:pos x="273" y="221"/>
                </a:cxn>
                <a:cxn ang="0">
                  <a:pos x="263" y="207"/>
                </a:cxn>
                <a:cxn ang="0">
                  <a:pos x="244" y="203"/>
                </a:cxn>
                <a:cxn ang="0">
                  <a:pos x="188" y="217"/>
                </a:cxn>
                <a:cxn ang="0">
                  <a:pos x="127" y="295"/>
                </a:cxn>
                <a:cxn ang="0">
                  <a:pos x="122" y="304"/>
                </a:cxn>
                <a:cxn ang="0">
                  <a:pos x="108" y="304"/>
                </a:cxn>
                <a:cxn ang="0">
                  <a:pos x="104" y="304"/>
                </a:cxn>
                <a:cxn ang="0">
                  <a:pos x="94" y="300"/>
                </a:cxn>
                <a:cxn ang="0">
                  <a:pos x="99" y="277"/>
                </a:cxn>
                <a:cxn ang="0">
                  <a:pos x="151" y="212"/>
                </a:cxn>
                <a:cxn ang="0">
                  <a:pos x="244" y="175"/>
                </a:cxn>
                <a:cxn ang="0">
                  <a:pos x="348" y="4"/>
                </a:cxn>
                <a:cxn ang="0">
                  <a:pos x="366" y="13"/>
                </a:cxn>
                <a:cxn ang="0">
                  <a:pos x="371" y="37"/>
                </a:cxn>
                <a:cxn ang="0">
                  <a:pos x="366" y="50"/>
                </a:cxn>
                <a:cxn ang="0">
                  <a:pos x="352" y="69"/>
                </a:cxn>
                <a:cxn ang="0">
                  <a:pos x="320" y="78"/>
                </a:cxn>
                <a:cxn ang="0">
                  <a:pos x="296" y="73"/>
                </a:cxn>
                <a:cxn ang="0">
                  <a:pos x="287" y="50"/>
                </a:cxn>
                <a:cxn ang="0">
                  <a:pos x="296" y="23"/>
                </a:cxn>
                <a:cxn ang="0">
                  <a:pos x="320" y="4"/>
                </a:cxn>
              </a:cxnLst>
              <a:rect l="0" t="0" r="r" b="b"/>
              <a:pathLst>
                <a:path w="371" h="673">
                  <a:moveTo>
                    <a:pt x="244" y="175"/>
                  </a:moveTo>
                  <a:lnTo>
                    <a:pt x="287" y="180"/>
                  </a:lnTo>
                  <a:lnTo>
                    <a:pt x="315" y="198"/>
                  </a:lnTo>
                  <a:lnTo>
                    <a:pt x="338" y="221"/>
                  </a:lnTo>
                  <a:lnTo>
                    <a:pt x="343" y="249"/>
                  </a:lnTo>
                  <a:lnTo>
                    <a:pt x="343" y="263"/>
                  </a:lnTo>
                  <a:lnTo>
                    <a:pt x="338" y="272"/>
                  </a:lnTo>
                  <a:lnTo>
                    <a:pt x="268" y="549"/>
                  </a:lnTo>
                  <a:lnTo>
                    <a:pt x="244" y="600"/>
                  </a:lnTo>
                  <a:lnTo>
                    <a:pt x="212" y="632"/>
                  </a:lnTo>
                  <a:lnTo>
                    <a:pt x="169" y="655"/>
                  </a:lnTo>
                  <a:lnTo>
                    <a:pt x="127" y="669"/>
                  </a:lnTo>
                  <a:lnTo>
                    <a:pt x="90" y="673"/>
                  </a:lnTo>
                  <a:lnTo>
                    <a:pt x="43" y="664"/>
                  </a:lnTo>
                  <a:lnTo>
                    <a:pt x="15" y="646"/>
                  </a:lnTo>
                  <a:lnTo>
                    <a:pt x="0" y="618"/>
                  </a:lnTo>
                  <a:lnTo>
                    <a:pt x="5" y="604"/>
                  </a:lnTo>
                  <a:lnTo>
                    <a:pt x="10" y="590"/>
                  </a:lnTo>
                  <a:lnTo>
                    <a:pt x="19" y="581"/>
                  </a:lnTo>
                  <a:lnTo>
                    <a:pt x="33" y="572"/>
                  </a:lnTo>
                  <a:lnTo>
                    <a:pt x="47" y="572"/>
                  </a:lnTo>
                  <a:lnTo>
                    <a:pt x="61" y="572"/>
                  </a:lnTo>
                  <a:lnTo>
                    <a:pt x="71" y="577"/>
                  </a:lnTo>
                  <a:lnTo>
                    <a:pt x="80" y="586"/>
                  </a:lnTo>
                  <a:lnTo>
                    <a:pt x="85" y="590"/>
                  </a:lnTo>
                  <a:lnTo>
                    <a:pt x="85" y="600"/>
                  </a:lnTo>
                  <a:lnTo>
                    <a:pt x="85" y="609"/>
                  </a:lnTo>
                  <a:lnTo>
                    <a:pt x="80" y="618"/>
                  </a:lnTo>
                  <a:lnTo>
                    <a:pt x="76" y="627"/>
                  </a:lnTo>
                  <a:lnTo>
                    <a:pt x="71" y="637"/>
                  </a:lnTo>
                  <a:lnTo>
                    <a:pt x="61" y="641"/>
                  </a:lnTo>
                  <a:lnTo>
                    <a:pt x="66" y="646"/>
                  </a:lnTo>
                  <a:lnTo>
                    <a:pt x="76" y="646"/>
                  </a:lnTo>
                  <a:lnTo>
                    <a:pt x="90" y="646"/>
                  </a:lnTo>
                  <a:lnTo>
                    <a:pt x="137" y="637"/>
                  </a:lnTo>
                  <a:lnTo>
                    <a:pt x="174" y="600"/>
                  </a:lnTo>
                  <a:lnTo>
                    <a:pt x="202" y="549"/>
                  </a:lnTo>
                  <a:lnTo>
                    <a:pt x="202" y="549"/>
                  </a:lnTo>
                  <a:lnTo>
                    <a:pt x="273" y="263"/>
                  </a:lnTo>
                  <a:lnTo>
                    <a:pt x="277" y="253"/>
                  </a:lnTo>
                  <a:lnTo>
                    <a:pt x="277" y="244"/>
                  </a:lnTo>
                  <a:lnTo>
                    <a:pt x="277" y="235"/>
                  </a:lnTo>
                  <a:lnTo>
                    <a:pt x="273" y="230"/>
                  </a:lnTo>
                  <a:lnTo>
                    <a:pt x="273" y="221"/>
                  </a:lnTo>
                  <a:lnTo>
                    <a:pt x="268" y="212"/>
                  </a:lnTo>
                  <a:lnTo>
                    <a:pt x="263" y="207"/>
                  </a:lnTo>
                  <a:lnTo>
                    <a:pt x="254" y="203"/>
                  </a:lnTo>
                  <a:lnTo>
                    <a:pt x="244" y="203"/>
                  </a:lnTo>
                  <a:lnTo>
                    <a:pt x="221" y="203"/>
                  </a:lnTo>
                  <a:lnTo>
                    <a:pt x="188" y="217"/>
                  </a:lnTo>
                  <a:lnTo>
                    <a:pt x="155" y="249"/>
                  </a:lnTo>
                  <a:lnTo>
                    <a:pt x="127" y="295"/>
                  </a:lnTo>
                  <a:lnTo>
                    <a:pt x="122" y="300"/>
                  </a:lnTo>
                  <a:lnTo>
                    <a:pt x="122" y="304"/>
                  </a:lnTo>
                  <a:lnTo>
                    <a:pt x="118" y="304"/>
                  </a:lnTo>
                  <a:lnTo>
                    <a:pt x="108" y="304"/>
                  </a:lnTo>
                  <a:lnTo>
                    <a:pt x="108" y="304"/>
                  </a:lnTo>
                  <a:lnTo>
                    <a:pt x="104" y="304"/>
                  </a:lnTo>
                  <a:lnTo>
                    <a:pt x="99" y="304"/>
                  </a:lnTo>
                  <a:lnTo>
                    <a:pt x="94" y="300"/>
                  </a:lnTo>
                  <a:lnTo>
                    <a:pt x="94" y="295"/>
                  </a:lnTo>
                  <a:lnTo>
                    <a:pt x="99" y="277"/>
                  </a:lnTo>
                  <a:lnTo>
                    <a:pt x="122" y="244"/>
                  </a:lnTo>
                  <a:lnTo>
                    <a:pt x="151" y="212"/>
                  </a:lnTo>
                  <a:lnTo>
                    <a:pt x="193" y="189"/>
                  </a:lnTo>
                  <a:lnTo>
                    <a:pt x="244" y="175"/>
                  </a:lnTo>
                  <a:close/>
                  <a:moveTo>
                    <a:pt x="338" y="0"/>
                  </a:moveTo>
                  <a:lnTo>
                    <a:pt x="348" y="4"/>
                  </a:lnTo>
                  <a:lnTo>
                    <a:pt x="357" y="9"/>
                  </a:lnTo>
                  <a:lnTo>
                    <a:pt x="366" y="13"/>
                  </a:lnTo>
                  <a:lnTo>
                    <a:pt x="371" y="23"/>
                  </a:lnTo>
                  <a:lnTo>
                    <a:pt x="371" y="37"/>
                  </a:lnTo>
                  <a:lnTo>
                    <a:pt x="371" y="37"/>
                  </a:lnTo>
                  <a:lnTo>
                    <a:pt x="366" y="50"/>
                  </a:lnTo>
                  <a:lnTo>
                    <a:pt x="362" y="60"/>
                  </a:lnTo>
                  <a:lnTo>
                    <a:pt x="352" y="69"/>
                  </a:lnTo>
                  <a:lnTo>
                    <a:pt x="338" y="78"/>
                  </a:lnTo>
                  <a:lnTo>
                    <a:pt x="320" y="78"/>
                  </a:lnTo>
                  <a:lnTo>
                    <a:pt x="310" y="78"/>
                  </a:lnTo>
                  <a:lnTo>
                    <a:pt x="296" y="73"/>
                  </a:lnTo>
                  <a:lnTo>
                    <a:pt x="291" y="60"/>
                  </a:lnTo>
                  <a:lnTo>
                    <a:pt x="287" y="50"/>
                  </a:lnTo>
                  <a:lnTo>
                    <a:pt x="291" y="37"/>
                  </a:lnTo>
                  <a:lnTo>
                    <a:pt x="296" y="23"/>
                  </a:lnTo>
                  <a:lnTo>
                    <a:pt x="310" y="13"/>
                  </a:lnTo>
                  <a:lnTo>
                    <a:pt x="320" y="4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8383" y="2687"/>
              <a:ext cx="291" cy="1103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272" y="0"/>
                </a:cxn>
                <a:cxn ang="0">
                  <a:pos x="277" y="0"/>
                </a:cxn>
                <a:cxn ang="0">
                  <a:pos x="286" y="0"/>
                </a:cxn>
                <a:cxn ang="0">
                  <a:pos x="291" y="5"/>
                </a:cxn>
                <a:cxn ang="0">
                  <a:pos x="291" y="9"/>
                </a:cxn>
                <a:cxn ang="0">
                  <a:pos x="291" y="19"/>
                </a:cxn>
                <a:cxn ang="0">
                  <a:pos x="286" y="23"/>
                </a:cxn>
                <a:cxn ang="0">
                  <a:pos x="244" y="65"/>
                </a:cxn>
                <a:cxn ang="0">
                  <a:pos x="202" y="111"/>
                </a:cxn>
                <a:cxn ang="0">
                  <a:pos x="164" y="171"/>
                </a:cxn>
                <a:cxn ang="0">
                  <a:pos x="131" y="245"/>
                </a:cxn>
                <a:cxn ang="0">
                  <a:pos x="103" y="332"/>
                </a:cxn>
                <a:cxn ang="0">
                  <a:pos x="84" y="434"/>
                </a:cxn>
                <a:cxn ang="0">
                  <a:pos x="75" y="549"/>
                </a:cxn>
                <a:cxn ang="0">
                  <a:pos x="84" y="669"/>
                </a:cxn>
                <a:cxn ang="0">
                  <a:pos x="103" y="780"/>
                </a:cxn>
                <a:cxn ang="0">
                  <a:pos x="145" y="886"/>
                </a:cxn>
                <a:cxn ang="0">
                  <a:pos x="202" y="988"/>
                </a:cxn>
                <a:cxn ang="0">
                  <a:pos x="282" y="1071"/>
                </a:cxn>
                <a:cxn ang="0">
                  <a:pos x="286" y="1075"/>
                </a:cxn>
                <a:cxn ang="0">
                  <a:pos x="291" y="1085"/>
                </a:cxn>
                <a:cxn ang="0">
                  <a:pos x="291" y="1089"/>
                </a:cxn>
                <a:cxn ang="0">
                  <a:pos x="291" y="1094"/>
                </a:cxn>
                <a:cxn ang="0">
                  <a:pos x="286" y="1099"/>
                </a:cxn>
                <a:cxn ang="0">
                  <a:pos x="277" y="1099"/>
                </a:cxn>
                <a:cxn ang="0">
                  <a:pos x="272" y="1103"/>
                </a:cxn>
                <a:cxn ang="0">
                  <a:pos x="188" y="1029"/>
                </a:cxn>
                <a:cxn ang="0">
                  <a:pos x="122" y="951"/>
                </a:cxn>
                <a:cxn ang="0">
                  <a:pos x="70" y="868"/>
                </a:cxn>
                <a:cxn ang="0">
                  <a:pos x="38" y="785"/>
                </a:cxn>
                <a:cxn ang="0">
                  <a:pos x="14" y="702"/>
                </a:cxn>
                <a:cxn ang="0">
                  <a:pos x="5" y="619"/>
                </a:cxn>
                <a:cxn ang="0">
                  <a:pos x="0" y="549"/>
                </a:cxn>
                <a:cxn ang="0">
                  <a:pos x="5" y="471"/>
                </a:cxn>
                <a:cxn ang="0">
                  <a:pos x="19" y="392"/>
                </a:cxn>
                <a:cxn ang="0">
                  <a:pos x="38" y="309"/>
                </a:cxn>
                <a:cxn ang="0">
                  <a:pos x="75" y="226"/>
                </a:cxn>
                <a:cxn ang="0">
                  <a:pos x="122" y="143"/>
                </a:cxn>
                <a:cxn ang="0">
                  <a:pos x="188" y="69"/>
                </a:cxn>
                <a:cxn ang="0">
                  <a:pos x="272" y="0"/>
                </a:cxn>
              </a:cxnLst>
              <a:rect l="0" t="0" r="r" b="b"/>
              <a:pathLst>
                <a:path w="291" h="1103">
                  <a:moveTo>
                    <a:pt x="272" y="0"/>
                  </a:moveTo>
                  <a:lnTo>
                    <a:pt x="272" y="0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91" y="5"/>
                  </a:lnTo>
                  <a:lnTo>
                    <a:pt x="291" y="9"/>
                  </a:lnTo>
                  <a:lnTo>
                    <a:pt x="291" y="19"/>
                  </a:lnTo>
                  <a:lnTo>
                    <a:pt x="286" y="23"/>
                  </a:lnTo>
                  <a:lnTo>
                    <a:pt x="244" y="65"/>
                  </a:lnTo>
                  <a:lnTo>
                    <a:pt x="202" y="111"/>
                  </a:lnTo>
                  <a:lnTo>
                    <a:pt x="164" y="171"/>
                  </a:lnTo>
                  <a:lnTo>
                    <a:pt x="131" y="245"/>
                  </a:lnTo>
                  <a:lnTo>
                    <a:pt x="103" y="332"/>
                  </a:lnTo>
                  <a:lnTo>
                    <a:pt x="84" y="434"/>
                  </a:lnTo>
                  <a:lnTo>
                    <a:pt x="75" y="549"/>
                  </a:lnTo>
                  <a:lnTo>
                    <a:pt x="84" y="669"/>
                  </a:lnTo>
                  <a:lnTo>
                    <a:pt x="103" y="780"/>
                  </a:lnTo>
                  <a:lnTo>
                    <a:pt x="145" y="886"/>
                  </a:lnTo>
                  <a:lnTo>
                    <a:pt x="202" y="988"/>
                  </a:lnTo>
                  <a:lnTo>
                    <a:pt x="282" y="1071"/>
                  </a:lnTo>
                  <a:lnTo>
                    <a:pt x="286" y="1075"/>
                  </a:lnTo>
                  <a:lnTo>
                    <a:pt x="291" y="1085"/>
                  </a:lnTo>
                  <a:lnTo>
                    <a:pt x="291" y="1089"/>
                  </a:lnTo>
                  <a:lnTo>
                    <a:pt x="291" y="1094"/>
                  </a:lnTo>
                  <a:lnTo>
                    <a:pt x="286" y="1099"/>
                  </a:lnTo>
                  <a:lnTo>
                    <a:pt x="277" y="1099"/>
                  </a:lnTo>
                  <a:lnTo>
                    <a:pt x="272" y="1103"/>
                  </a:lnTo>
                  <a:lnTo>
                    <a:pt x="188" y="1029"/>
                  </a:lnTo>
                  <a:lnTo>
                    <a:pt x="122" y="951"/>
                  </a:lnTo>
                  <a:lnTo>
                    <a:pt x="70" y="868"/>
                  </a:lnTo>
                  <a:lnTo>
                    <a:pt x="38" y="785"/>
                  </a:lnTo>
                  <a:lnTo>
                    <a:pt x="14" y="702"/>
                  </a:lnTo>
                  <a:lnTo>
                    <a:pt x="5" y="619"/>
                  </a:lnTo>
                  <a:lnTo>
                    <a:pt x="0" y="549"/>
                  </a:lnTo>
                  <a:lnTo>
                    <a:pt x="5" y="471"/>
                  </a:lnTo>
                  <a:lnTo>
                    <a:pt x="19" y="392"/>
                  </a:lnTo>
                  <a:lnTo>
                    <a:pt x="38" y="309"/>
                  </a:lnTo>
                  <a:lnTo>
                    <a:pt x="75" y="226"/>
                  </a:lnTo>
                  <a:lnTo>
                    <a:pt x="122" y="143"/>
                  </a:lnTo>
                  <a:lnTo>
                    <a:pt x="188" y="69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8819" y="3029"/>
              <a:ext cx="521" cy="493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334" y="41"/>
                </a:cxn>
                <a:cxn ang="0">
                  <a:pos x="362" y="64"/>
                </a:cxn>
                <a:cxn ang="0">
                  <a:pos x="380" y="73"/>
                </a:cxn>
                <a:cxn ang="0">
                  <a:pos x="395" y="78"/>
                </a:cxn>
                <a:cxn ang="0">
                  <a:pos x="446" y="50"/>
                </a:cxn>
                <a:cxn ang="0">
                  <a:pos x="484" y="4"/>
                </a:cxn>
                <a:cxn ang="0">
                  <a:pos x="493" y="0"/>
                </a:cxn>
                <a:cxn ang="0">
                  <a:pos x="502" y="0"/>
                </a:cxn>
                <a:cxn ang="0">
                  <a:pos x="512" y="0"/>
                </a:cxn>
                <a:cxn ang="0">
                  <a:pos x="521" y="9"/>
                </a:cxn>
                <a:cxn ang="0">
                  <a:pos x="488" y="60"/>
                </a:cxn>
                <a:cxn ang="0">
                  <a:pos x="409" y="147"/>
                </a:cxn>
                <a:cxn ang="0">
                  <a:pos x="348" y="193"/>
                </a:cxn>
                <a:cxn ang="0">
                  <a:pos x="287" y="249"/>
                </a:cxn>
                <a:cxn ang="0">
                  <a:pos x="216" y="300"/>
                </a:cxn>
                <a:cxn ang="0">
                  <a:pos x="160" y="350"/>
                </a:cxn>
                <a:cxn ang="0">
                  <a:pos x="122" y="387"/>
                </a:cxn>
                <a:cxn ang="0">
                  <a:pos x="146" y="387"/>
                </a:cxn>
                <a:cxn ang="0">
                  <a:pos x="188" y="387"/>
                </a:cxn>
                <a:cxn ang="0">
                  <a:pos x="273" y="406"/>
                </a:cxn>
                <a:cxn ang="0">
                  <a:pos x="352" y="401"/>
                </a:cxn>
                <a:cxn ang="0">
                  <a:pos x="432" y="364"/>
                </a:cxn>
                <a:cxn ang="0">
                  <a:pos x="456" y="318"/>
                </a:cxn>
                <a:cxn ang="0">
                  <a:pos x="465" y="309"/>
                </a:cxn>
                <a:cxn ang="0">
                  <a:pos x="479" y="309"/>
                </a:cxn>
                <a:cxn ang="0">
                  <a:pos x="488" y="313"/>
                </a:cxn>
                <a:cxn ang="0">
                  <a:pos x="493" y="323"/>
                </a:cxn>
                <a:cxn ang="0">
                  <a:pos x="470" y="383"/>
                </a:cxn>
                <a:cxn ang="0">
                  <a:pos x="399" y="457"/>
                </a:cxn>
                <a:cxn ang="0">
                  <a:pos x="296" y="493"/>
                </a:cxn>
                <a:cxn ang="0">
                  <a:pos x="235" y="475"/>
                </a:cxn>
                <a:cxn ang="0">
                  <a:pos x="188" y="433"/>
                </a:cxn>
                <a:cxn ang="0">
                  <a:pos x="169" y="420"/>
                </a:cxn>
                <a:cxn ang="0">
                  <a:pos x="151" y="420"/>
                </a:cxn>
                <a:cxn ang="0">
                  <a:pos x="104" y="424"/>
                </a:cxn>
                <a:cxn ang="0">
                  <a:pos x="38" y="484"/>
                </a:cxn>
                <a:cxn ang="0">
                  <a:pos x="29" y="493"/>
                </a:cxn>
                <a:cxn ang="0">
                  <a:pos x="14" y="493"/>
                </a:cxn>
                <a:cxn ang="0">
                  <a:pos x="5" y="493"/>
                </a:cxn>
                <a:cxn ang="0">
                  <a:pos x="0" y="480"/>
                </a:cxn>
                <a:cxn ang="0">
                  <a:pos x="24" y="443"/>
                </a:cxn>
                <a:cxn ang="0">
                  <a:pos x="104" y="360"/>
                </a:cxn>
                <a:cxn ang="0">
                  <a:pos x="146" y="318"/>
                </a:cxn>
                <a:cxn ang="0">
                  <a:pos x="240" y="240"/>
                </a:cxn>
                <a:cxn ang="0">
                  <a:pos x="334" y="166"/>
                </a:cxn>
                <a:cxn ang="0">
                  <a:pos x="380" y="124"/>
                </a:cxn>
                <a:cxn ang="0">
                  <a:pos x="380" y="106"/>
                </a:cxn>
                <a:cxn ang="0">
                  <a:pos x="338" y="101"/>
                </a:cxn>
                <a:cxn ang="0">
                  <a:pos x="287" y="92"/>
                </a:cxn>
                <a:cxn ang="0">
                  <a:pos x="249" y="87"/>
                </a:cxn>
                <a:cxn ang="0">
                  <a:pos x="207" y="87"/>
                </a:cxn>
                <a:cxn ang="0">
                  <a:pos x="151" y="101"/>
                </a:cxn>
                <a:cxn ang="0">
                  <a:pos x="127" y="133"/>
                </a:cxn>
                <a:cxn ang="0">
                  <a:pos x="118" y="138"/>
                </a:cxn>
                <a:cxn ang="0">
                  <a:pos x="104" y="138"/>
                </a:cxn>
                <a:cxn ang="0">
                  <a:pos x="94" y="133"/>
                </a:cxn>
                <a:cxn ang="0">
                  <a:pos x="99" y="101"/>
                </a:cxn>
                <a:cxn ang="0">
                  <a:pos x="151" y="32"/>
                </a:cxn>
                <a:cxn ang="0">
                  <a:pos x="244" y="0"/>
                </a:cxn>
              </a:cxnLst>
              <a:rect l="0" t="0" r="r" b="b"/>
              <a:pathLst>
                <a:path w="521" h="493">
                  <a:moveTo>
                    <a:pt x="244" y="0"/>
                  </a:moveTo>
                  <a:lnTo>
                    <a:pt x="268" y="0"/>
                  </a:lnTo>
                  <a:lnTo>
                    <a:pt x="296" y="13"/>
                  </a:lnTo>
                  <a:lnTo>
                    <a:pt x="334" y="41"/>
                  </a:lnTo>
                  <a:lnTo>
                    <a:pt x="348" y="55"/>
                  </a:lnTo>
                  <a:lnTo>
                    <a:pt x="362" y="64"/>
                  </a:lnTo>
                  <a:lnTo>
                    <a:pt x="371" y="73"/>
                  </a:lnTo>
                  <a:lnTo>
                    <a:pt x="380" y="73"/>
                  </a:lnTo>
                  <a:lnTo>
                    <a:pt x="390" y="78"/>
                  </a:lnTo>
                  <a:lnTo>
                    <a:pt x="395" y="78"/>
                  </a:lnTo>
                  <a:lnTo>
                    <a:pt x="423" y="69"/>
                  </a:lnTo>
                  <a:lnTo>
                    <a:pt x="446" y="50"/>
                  </a:lnTo>
                  <a:lnTo>
                    <a:pt x="479" y="9"/>
                  </a:lnTo>
                  <a:lnTo>
                    <a:pt x="484" y="4"/>
                  </a:lnTo>
                  <a:lnTo>
                    <a:pt x="488" y="0"/>
                  </a:lnTo>
                  <a:lnTo>
                    <a:pt x="493" y="0"/>
                  </a:lnTo>
                  <a:lnTo>
                    <a:pt x="498" y="0"/>
                  </a:lnTo>
                  <a:lnTo>
                    <a:pt x="502" y="0"/>
                  </a:lnTo>
                  <a:lnTo>
                    <a:pt x="507" y="0"/>
                  </a:lnTo>
                  <a:lnTo>
                    <a:pt x="512" y="0"/>
                  </a:lnTo>
                  <a:lnTo>
                    <a:pt x="517" y="4"/>
                  </a:lnTo>
                  <a:lnTo>
                    <a:pt x="521" y="9"/>
                  </a:lnTo>
                  <a:lnTo>
                    <a:pt x="512" y="27"/>
                  </a:lnTo>
                  <a:lnTo>
                    <a:pt x="488" y="60"/>
                  </a:lnTo>
                  <a:lnTo>
                    <a:pt x="456" y="97"/>
                  </a:lnTo>
                  <a:lnTo>
                    <a:pt x="409" y="147"/>
                  </a:lnTo>
                  <a:lnTo>
                    <a:pt x="380" y="170"/>
                  </a:lnTo>
                  <a:lnTo>
                    <a:pt x="348" y="193"/>
                  </a:lnTo>
                  <a:lnTo>
                    <a:pt x="315" y="221"/>
                  </a:lnTo>
                  <a:lnTo>
                    <a:pt x="287" y="249"/>
                  </a:lnTo>
                  <a:lnTo>
                    <a:pt x="268" y="263"/>
                  </a:lnTo>
                  <a:lnTo>
                    <a:pt x="216" y="300"/>
                  </a:lnTo>
                  <a:lnTo>
                    <a:pt x="183" y="332"/>
                  </a:lnTo>
                  <a:lnTo>
                    <a:pt x="160" y="350"/>
                  </a:lnTo>
                  <a:lnTo>
                    <a:pt x="141" y="369"/>
                  </a:lnTo>
                  <a:lnTo>
                    <a:pt x="122" y="387"/>
                  </a:lnTo>
                  <a:lnTo>
                    <a:pt x="122" y="387"/>
                  </a:lnTo>
                  <a:lnTo>
                    <a:pt x="146" y="387"/>
                  </a:lnTo>
                  <a:lnTo>
                    <a:pt x="165" y="387"/>
                  </a:lnTo>
                  <a:lnTo>
                    <a:pt x="188" y="387"/>
                  </a:lnTo>
                  <a:lnTo>
                    <a:pt x="230" y="397"/>
                  </a:lnTo>
                  <a:lnTo>
                    <a:pt x="273" y="406"/>
                  </a:lnTo>
                  <a:lnTo>
                    <a:pt x="310" y="406"/>
                  </a:lnTo>
                  <a:lnTo>
                    <a:pt x="352" y="401"/>
                  </a:lnTo>
                  <a:lnTo>
                    <a:pt x="395" y="387"/>
                  </a:lnTo>
                  <a:lnTo>
                    <a:pt x="432" y="364"/>
                  </a:lnTo>
                  <a:lnTo>
                    <a:pt x="456" y="327"/>
                  </a:lnTo>
                  <a:lnTo>
                    <a:pt x="456" y="318"/>
                  </a:lnTo>
                  <a:lnTo>
                    <a:pt x="460" y="313"/>
                  </a:lnTo>
                  <a:lnTo>
                    <a:pt x="465" y="309"/>
                  </a:lnTo>
                  <a:lnTo>
                    <a:pt x="474" y="309"/>
                  </a:lnTo>
                  <a:lnTo>
                    <a:pt x="479" y="309"/>
                  </a:lnTo>
                  <a:lnTo>
                    <a:pt x="484" y="309"/>
                  </a:lnTo>
                  <a:lnTo>
                    <a:pt x="488" y="313"/>
                  </a:lnTo>
                  <a:lnTo>
                    <a:pt x="488" y="318"/>
                  </a:lnTo>
                  <a:lnTo>
                    <a:pt x="493" y="323"/>
                  </a:lnTo>
                  <a:lnTo>
                    <a:pt x="484" y="350"/>
                  </a:lnTo>
                  <a:lnTo>
                    <a:pt x="470" y="383"/>
                  </a:lnTo>
                  <a:lnTo>
                    <a:pt x="441" y="424"/>
                  </a:lnTo>
                  <a:lnTo>
                    <a:pt x="399" y="457"/>
                  </a:lnTo>
                  <a:lnTo>
                    <a:pt x="352" y="484"/>
                  </a:lnTo>
                  <a:lnTo>
                    <a:pt x="296" y="493"/>
                  </a:lnTo>
                  <a:lnTo>
                    <a:pt x="263" y="489"/>
                  </a:lnTo>
                  <a:lnTo>
                    <a:pt x="235" y="475"/>
                  </a:lnTo>
                  <a:lnTo>
                    <a:pt x="207" y="443"/>
                  </a:lnTo>
                  <a:lnTo>
                    <a:pt x="188" y="433"/>
                  </a:lnTo>
                  <a:lnTo>
                    <a:pt x="179" y="424"/>
                  </a:lnTo>
                  <a:lnTo>
                    <a:pt x="169" y="420"/>
                  </a:lnTo>
                  <a:lnTo>
                    <a:pt x="160" y="420"/>
                  </a:lnTo>
                  <a:lnTo>
                    <a:pt x="151" y="420"/>
                  </a:lnTo>
                  <a:lnTo>
                    <a:pt x="141" y="420"/>
                  </a:lnTo>
                  <a:lnTo>
                    <a:pt x="104" y="424"/>
                  </a:lnTo>
                  <a:lnTo>
                    <a:pt x="71" y="447"/>
                  </a:lnTo>
                  <a:lnTo>
                    <a:pt x="38" y="484"/>
                  </a:lnTo>
                  <a:lnTo>
                    <a:pt x="33" y="489"/>
                  </a:lnTo>
                  <a:lnTo>
                    <a:pt x="29" y="493"/>
                  </a:lnTo>
                  <a:lnTo>
                    <a:pt x="19" y="493"/>
                  </a:lnTo>
                  <a:lnTo>
                    <a:pt x="14" y="493"/>
                  </a:lnTo>
                  <a:lnTo>
                    <a:pt x="10" y="493"/>
                  </a:lnTo>
                  <a:lnTo>
                    <a:pt x="5" y="493"/>
                  </a:lnTo>
                  <a:lnTo>
                    <a:pt x="0" y="489"/>
                  </a:lnTo>
                  <a:lnTo>
                    <a:pt x="0" y="480"/>
                  </a:lnTo>
                  <a:lnTo>
                    <a:pt x="5" y="466"/>
                  </a:lnTo>
                  <a:lnTo>
                    <a:pt x="24" y="443"/>
                  </a:lnTo>
                  <a:lnTo>
                    <a:pt x="57" y="406"/>
                  </a:lnTo>
                  <a:lnTo>
                    <a:pt x="104" y="360"/>
                  </a:lnTo>
                  <a:lnTo>
                    <a:pt x="118" y="341"/>
                  </a:lnTo>
                  <a:lnTo>
                    <a:pt x="146" y="318"/>
                  </a:lnTo>
                  <a:lnTo>
                    <a:pt x="183" y="286"/>
                  </a:lnTo>
                  <a:lnTo>
                    <a:pt x="240" y="240"/>
                  </a:lnTo>
                  <a:lnTo>
                    <a:pt x="296" y="198"/>
                  </a:lnTo>
                  <a:lnTo>
                    <a:pt x="334" y="166"/>
                  </a:lnTo>
                  <a:lnTo>
                    <a:pt x="357" y="143"/>
                  </a:lnTo>
                  <a:lnTo>
                    <a:pt x="380" y="124"/>
                  </a:lnTo>
                  <a:lnTo>
                    <a:pt x="395" y="106"/>
                  </a:lnTo>
                  <a:lnTo>
                    <a:pt x="380" y="106"/>
                  </a:lnTo>
                  <a:lnTo>
                    <a:pt x="362" y="106"/>
                  </a:lnTo>
                  <a:lnTo>
                    <a:pt x="338" y="101"/>
                  </a:lnTo>
                  <a:lnTo>
                    <a:pt x="301" y="92"/>
                  </a:lnTo>
                  <a:lnTo>
                    <a:pt x="287" y="92"/>
                  </a:lnTo>
                  <a:lnTo>
                    <a:pt x="268" y="87"/>
                  </a:lnTo>
                  <a:lnTo>
                    <a:pt x="249" y="87"/>
                  </a:lnTo>
                  <a:lnTo>
                    <a:pt x="230" y="83"/>
                  </a:lnTo>
                  <a:lnTo>
                    <a:pt x="207" y="87"/>
                  </a:lnTo>
                  <a:lnTo>
                    <a:pt x="179" y="92"/>
                  </a:lnTo>
                  <a:lnTo>
                    <a:pt x="151" y="101"/>
                  </a:lnTo>
                  <a:lnTo>
                    <a:pt x="132" y="124"/>
                  </a:lnTo>
                  <a:lnTo>
                    <a:pt x="127" y="133"/>
                  </a:lnTo>
                  <a:lnTo>
                    <a:pt x="122" y="138"/>
                  </a:lnTo>
                  <a:lnTo>
                    <a:pt x="118" y="138"/>
                  </a:lnTo>
                  <a:lnTo>
                    <a:pt x="108" y="143"/>
                  </a:lnTo>
                  <a:lnTo>
                    <a:pt x="104" y="138"/>
                  </a:lnTo>
                  <a:lnTo>
                    <a:pt x="99" y="138"/>
                  </a:lnTo>
                  <a:lnTo>
                    <a:pt x="94" y="133"/>
                  </a:lnTo>
                  <a:lnTo>
                    <a:pt x="94" y="124"/>
                  </a:lnTo>
                  <a:lnTo>
                    <a:pt x="99" y="101"/>
                  </a:lnTo>
                  <a:lnTo>
                    <a:pt x="118" y="69"/>
                  </a:lnTo>
                  <a:lnTo>
                    <a:pt x="151" y="32"/>
                  </a:lnTo>
                  <a:lnTo>
                    <a:pt x="193" y="9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9528" y="3384"/>
              <a:ext cx="145" cy="34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8" y="9"/>
                </a:cxn>
                <a:cxn ang="0">
                  <a:pos x="127" y="37"/>
                </a:cxn>
                <a:cxn ang="0">
                  <a:pos x="141" y="74"/>
                </a:cxn>
                <a:cxn ang="0">
                  <a:pos x="145" y="120"/>
                </a:cxn>
                <a:cxn ang="0">
                  <a:pos x="136" y="185"/>
                </a:cxn>
                <a:cxn ang="0">
                  <a:pos x="117" y="240"/>
                </a:cxn>
                <a:cxn ang="0">
                  <a:pos x="94" y="282"/>
                </a:cxn>
                <a:cxn ang="0">
                  <a:pos x="70" y="314"/>
                </a:cxn>
                <a:cxn ang="0">
                  <a:pos x="47" y="337"/>
                </a:cxn>
                <a:cxn ang="0">
                  <a:pos x="33" y="342"/>
                </a:cxn>
                <a:cxn ang="0">
                  <a:pos x="23" y="342"/>
                </a:cxn>
                <a:cxn ang="0">
                  <a:pos x="19" y="337"/>
                </a:cxn>
                <a:cxn ang="0">
                  <a:pos x="19" y="328"/>
                </a:cxn>
                <a:cxn ang="0">
                  <a:pos x="19" y="323"/>
                </a:cxn>
                <a:cxn ang="0">
                  <a:pos x="19" y="318"/>
                </a:cxn>
                <a:cxn ang="0">
                  <a:pos x="23" y="314"/>
                </a:cxn>
                <a:cxn ang="0">
                  <a:pos x="70" y="258"/>
                </a:cxn>
                <a:cxn ang="0">
                  <a:pos x="98" y="208"/>
                </a:cxn>
                <a:cxn ang="0">
                  <a:pos x="108" y="162"/>
                </a:cxn>
                <a:cxn ang="0">
                  <a:pos x="113" y="111"/>
                </a:cxn>
                <a:cxn ang="0">
                  <a:pos x="113" y="111"/>
                </a:cxn>
                <a:cxn ang="0">
                  <a:pos x="108" y="115"/>
                </a:cxn>
                <a:cxn ang="0">
                  <a:pos x="103" y="120"/>
                </a:cxn>
                <a:cxn ang="0">
                  <a:pos x="94" y="125"/>
                </a:cxn>
                <a:cxn ang="0">
                  <a:pos x="80" y="129"/>
                </a:cxn>
                <a:cxn ang="0">
                  <a:pos x="66" y="129"/>
                </a:cxn>
                <a:cxn ang="0">
                  <a:pos x="47" y="125"/>
                </a:cxn>
                <a:cxn ang="0">
                  <a:pos x="33" y="120"/>
                </a:cxn>
                <a:cxn ang="0">
                  <a:pos x="19" y="111"/>
                </a:cxn>
                <a:cxn ang="0">
                  <a:pos x="9" y="97"/>
                </a:cxn>
                <a:cxn ang="0">
                  <a:pos x="5" y="83"/>
                </a:cxn>
                <a:cxn ang="0">
                  <a:pos x="0" y="65"/>
                </a:cxn>
                <a:cxn ang="0">
                  <a:pos x="5" y="51"/>
                </a:cxn>
                <a:cxn ang="0">
                  <a:pos x="9" y="32"/>
                </a:cxn>
                <a:cxn ang="0">
                  <a:pos x="19" y="18"/>
                </a:cxn>
                <a:cxn ang="0">
                  <a:pos x="33" y="9"/>
                </a:cxn>
                <a:cxn ang="0">
                  <a:pos x="47" y="5"/>
                </a:cxn>
                <a:cxn ang="0">
                  <a:pos x="66" y="0"/>
                </a:cxn>
              </a:cxnLst>
              <a:rect l="0" t="0" r="r" b="b"/>
              <a:pathLst>
                <a:path w="145" h="342">
                  <a:moveTo>
                    <a:pt x="66" y="0"/>
                  </a:moveTo>
                  <a:lnTo>
                    <a:pt x="98" y="9"/>
                  </a:lnTo>
                  <a:lnTo>
                    <a:pt x="127" y="37"/>
                  </a:lnTo>
                  <a:lnTo>
                    <a:pt x="141" y="74"/>
                  </a:lnTo>
                  <a:lnTo>
                    <a:pt x="145" y="120"/>
                  </a:lnTo>
                  <a:lnTo>
                    <a:pt x="136" y="185"/>
                  </a:lnTo>
                  <a:lnTo>
                    <a:pt x="117" y="240"/>
                  </a:lnTo>
                  <a:lnTo>
                    <a:pt x="94" y="282"/>
                  </a:lnTo>
                  <a:lnTo>
                    <a:pt x="70" y="314"/>
                  </a:lnTo>
                  <a:lnTo>
                    <a:pt x="47" y="337"/>
                  </a:lnTo>
                  <a:lnTo>
                    <a:pt x="33" y="342"/>
                  </a:lnTo>
                  <a:lnTo>
                    <a:pt x="23" y="342"/>
                  </a:lnTo>
                  <a:lnTo>
                    <a:pt x="19" y="337"/>
                  </a:lnTo>
                  <a:lnTo>
                    <a:pt x="19" y="328"/>
                  </a:lnTo>
                  <a:lnTo>
                    <a:pt x="19" y="323"/>
                  </a:lnTo>
                  <a:lnTo>
                    <a:pt x="19" y="318"/>
                  </a:lnTo>
                  <a:lnTo>
                    <a:pt x="23" y="314"/>
                  </a:lnTo>
                  <a:lnTo>
                    <a:pt x="70" y="258"/>
                  </a:lnTo>
                  <a:lnTo>
                    <a:pt x="98" y="208"/>
                  </a:lnTo>
                  <a:lnTo>
                    <a:pt x="108" y="162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08" y="115"/>
                  </a:lnTo>
                  <a:lnTo>
                    <a:pt x="103" y="120"/>
                  </a:lnTo>
                  <a:lnTo>
                    <a:pt x="94" y="125"/>
                  </a:lnTo>
                  <a:lnTo>
                    <a:pt x="80" y="129"/>
                  </a:lnTo>
                  <a:lnTo>
                    <a:pt x="66" y="129"/>
                  </a:lnTo>
                  <a:lnTo>
                    <a:pt x="47" y="125"/>
                  </a:lnTo>
                  <a:lnTo>
                    <a:pt x="33" y="120"/>
                  </a:lnTo>
                  <a:lnTo>
                    <a:pt x="19" y="111"/>
                  </a:lnTo>
                  <a:lnTo>
                    <a:pt x="9" y="97"/>
                  </a:lnTo>
                  <a:lnTo>
                    <a:pt x="5" y="83"/>
                  </a:lnTo>
                  <a:lnTo>
                    <a:pt x="0" y="65"/>
                  </a:lnTo>
                  <a:lnTo>
                    <a:pt x="5" y="51"/>
                  </a:lnTo>
                  <a:lnTo>
                    <a:pt x="9" y="32"/>
                  </a:lnTo>
                  <a:lnTo>
                    <a:pt x="19" y="18"/>
                  </a:lnTo>
                  <a:lnTo>
                    <a:pt x="33" y="9"/>
                  </a:lnTo>
                  <a:lnTo>
                    <a:pt x="47" y="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9852" y="3029"/>
              <a:ext cx="521" cy="49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33" y="41"/>
                </a:cxn>
                <a:cxn ang="0">
                  <a:pos x="361" y="64"/>
                </a:cxn>
                <a:cxn ang="0">
                  <a:pos x="380" y="73"/>
                </a:cxn>
                <a:cxn ang="0">
                  <a:pos x="394" y="78"/>
                </a:cxn>
                <a:cxn ang="0">
                  <a:pos x="450" y="50"/>
                </a:cxn>
                <a:cxn ang="0">
                  <a:pos x="488" y="4"/>
                </a:cxn>
                <a:cxn ang="0">
                  <a:pos x="492" y="0"/>
                </a:cxn>
                <a:cxn ang="0">
                  <a:pos x="506" y="0"/>
                </a:cxn>
                <a:cxn ang="0">
                  <a:pos x="516" y="0"/>
                </a:cxn>
                <a:cxn ang="0">
                  <a:pos x="521" y="9"/>
                </a:cxn>
                <a:cxn ang="0">
                  <a:pos x="492" y="60"/>
                </a:cxn>
                <a:cxn ang="0">
                  <a:pos x="408" y="147"/>
                </a:cxn>
                <a:cxn ang="0">
                  <a:pos x="352" y="193"/>
                </a:cxn>
                <a:cxn ang="0">
                  <a:pos x="291" y="249"/>
                </a:cxn>
                <a:cxn ang="0">
                  <a:pos x="220" y="300"/>
                </a:cxn>
                <a:cxn ang="0">
                  <a:pos x="159" y="350"/>
                </a:cxn>
                <a:cxn ang="0">
                  <a:pos x="122" y="387"/>
                </a:cxn>
                <a:cxn ang="0">
                  <a:pos x="150" y="387"/>
                </a:cxn>
                <a:cxn ang="0">
                  <a:pos x="192" y="387"/>
                </a:cxn>
                <a:cxn ang="0">
                  <a:pos x="272" y="406"/>
                </a:cxn>
                <a:cxn ang="0">
                  <a:pos x="352" y="401"/>
                </a:cxn>
                <a:cxn ang="0">
                  <a:pos x="431" y="364"/>
                </a:cxn>
                <a:cxn ang="0">
                  <a:pos x="460" y="318"/>
                </a:cxn>
                <a:cxn ang="0">
                  <a:pos x="464" y="309"/>
                </a:cxn>
                <a:cxn ang="0">
                  <a:pos x="478" y="309"/>
                </a:cxn>
                <a:cxn ang="0">
                  <a:pos x="488" y="313"/>
                </a:cxn>
                <a:cxn ang="0">
                  <a:pos x="492" y="323"/>
                </a:cxn>
                <a:cxn ang="0">
                  <a:pos x="469" y="383"/>
                </a:cxn>
                <a:cxn ang="0">
                  <a:pos x="403" y="457"/>
                </a:cxn>
                <a:cxn ang="0">
                  <a:pos x="300" y="493"/>
                </a:cxn>
                <a:cxn ang="0">
                  <a:pos x="239" y="475"/>
                </a:cxn>
                <a:cxn ang="0">
                  <a:pos x="192" y="433"/>
                </a:cxn>
                <a:cxn ang="0">
                  <a:pos x="169" y="420"/>
                </a:cxn>
                <a:cxn ang="0">
                  <a:pos x="150" y="420"/>
                </a:cxn>
                <a:cxn ang="0">
                  <a:pos x="108" y="424"/>
                </a:cxn>
                <a:cxn ang="0">
                  <a:pos x="42" y="484"/>
                </a:cxn>
                <a:cxn ang="0">
                  <a:pos x="33" y="493"/>
                </a:cxn>
                <a:cxn ang="0">
                  <a:pos x="18" y="493"/>
                </a:cxn>
                <a:cxn ang="0">
                  <a:pos x="9" y="493"/>
                </a:cxn>
                <a:cxn ang="0">
                  <a:pos x="0" y="480"/>
                </a:cxn>
                <a:cxn ang="0">
                  <a:pos x="28" y="443"/>
                </a:cxn>
                <a:cxn ang="0">
                  <a:pos x="103" y="360"/>
                </a:cxn>
                <a:cxn ang="0">
                  <a:pos x="145" y="318"/>
                </a:cxn>
                <a:cxn ang="0">
                  <a:pos x="239" y="240"/>
                </a:cxn>
                <a:cxn ang="0">
                  <a:pos x="333" y="166"/>
                </a:cxn>
                <a:cxn ang="0">
                  <a:pos x="380" y="124"/>
                </a:cxn>
                <a:cxn ang="0">
                  <a:pos x="380" y="106"/>
                </a:cxn>
                <a:cxn ang="0">
                  <a:pos x="338" y="101"/>
                </a:cxn>
                <a:cxn ang="0">
                  <a:pos x="286" y="92"/>
                </a:cxn>
                <a:cxn ang="0">
                  <a:pos x="248" y="87"/>
                </a:cxn>
                <a:cxn ang="0">
                  <a:pos x="211" y="87"/>
                </a:cxn>
                <a:cxn ang="0">
                  <a:pos x="150" y="101"/>
                </a:cxn>
                <a:cxn ang="0">
                  <a:pos x="131" y="133"/>
                </a:cxn>
                <a:cxn ang="0">
                  <a:pos x="122" y="138"/>
                </a:cxn>
                <a:cxn ang="0">
                  <a:pos x="108" y="138"/>
                </a:cxn>
                <a:cxn ang="0">
                  <a:pos x="94" y="133"/>
                </a:cxn>
                <a:cxn ang="0">
                  <a:pos x="103" y="101"/>
                </a:cxn>
                <a:cxn ang="0">
                  <a:pos x="150" y="32"/>
                </a:cxn>
                <a:cxn ang="0">
                  <a:pos x="244" y="0"/>
                </a:cxn>
              </a:cxnLst>
              <a:rect l="0" t="0" r="r" b="b"/>
              <a:pathLst>
                <a:path w="521" h="493">
                  <a:moveTo>
                    <a:pt x="244" y="0"/>
                  </a:moveTo>
                  <a:lnTo>
                    <a:pt x="267" y="0"/>
                  </a:lnTo>
                  <a:lnTo>
                    <a:pt x="300" y="13"/>
                  </a:lnTo>
                  <a:lnTo>
                    <a:pt x="333" y="41"/>
                  </a:lnTo>
                  <a:lnTo>
                    <a:pt x="347" y="55"/>
                  </a:lnTo>
                  <a:lnTo>
                    <a:pt x="361" y="64"/>
                  </a:lnTo>
                  <a:lnTo>
                    <a:pt x="370" y="73"/>
                  </a:lnTo>
                  <a:lnTo>
                    <a:pt x="380" y="73"/>
                  </a:lnTo>
                  <a:lnTo>
                    <a:pt x="389" y="78"/>
                  </a:lnTo>
                  <a:lnTo>
                    <a:pt x="394" y="78"/>
                  </a:lnTo>
                  <a:lnTo>
                    <a:pt x="422" y="69"/>
                  </a:lnTo>
                  <a:lnTo>
                    <a:pt x="450" y="50"/>
                  </a:lnTo>
                  <a:lnTo>
                    <a:pt x="478" y="9"/>
                  </a:lnTo>
                  <a:lnTo>
                    <a:pt x="488" y="4"/>
                  </a:lnTo>
                  <a:lnTo>
                    <a:pt x="488" y="0"/>
                  </a:lnTo>
                  <a:lnTo>
                    <a:pt x="492" y="0"/>
                  </a:lnTo>
                  <a:lnTo>
                    <a:pt x="502" y="0"/>
                  </a:lnTo>
                  <a:lnTo>
                    <a:pt x="506" y="0"/>
                  </a:lnTo>
                  <a:lnTo>
                    <a:pt x="511" y="0"/>
                  </a:lnTo>
                  <a:lnTo>
                    <a:pt x="516" y="0"/>
                  </a:lnTo>
                  <a:lnTo>
                    <a:pt x="521" y="4"/>
                  </a:lnTo>
                  <a:lnTo>
                    <a:pt x="521" y="9"/>
                  </a:lnTo>
                  <a:lnTo>
                    <a:pt x="511" y="27"/>
                  </a:lnTo>
                  <a:lnTo>
                    <a:pt x="492" y="60"/>
                  </a:lnTo>
                  <a:lnTo>
                    <a:pt x="455" y="97"/>
                  </a:lnTo>
                  <a:lnTo>
                    <a:pt x="408" y="147"/>
                  </a:lnTo>
                  <a:lnTo>
                    <a:pt x="384" y="170"/>
                  </a:lnTo>
                  <a:lnTo>
                    <a:pt x="352" y="193"/>
                  </a:lnTo>
                  <a:lnTo>
                    <a:pt x="319" y="221"/>
                  </a:lnTo>
                  <a:lnTo>
                    <a:pt x="291" y="249"/>
                  </a:lnTo>
                  <a:lnTo>
                    <a:pt x="267" y="263"/>
                  </a:lnTo>
                  <a:lnTo>
                    <a:pt x="220" y="300"/>
                  </a:lnTo>
                  <a:lnTo>
                    <a:pt x="183" y="332"/>
                  </a:lnTo>
                  <a:lnTo>
                    <a:pt x="159" y="350"/>
                  </a:lnTo>
                  <a:lnTo>
                    <a:pt x="140" y="369"/>
                  </a:lnTo>
                  <a:lnTo>
                    <a:pt x="122" y="387"/>
                  </a:lnTo>
                  <a:lnTo>
                    <a:pt x="122" y="387"/>
                  </a:lnTo>
                  <a:lnTo>
                    <a:pt x="150" y="387"/>
                  </a:lnTo>
                  <a:lnTo>
                    <a:pt x="169" y="387"/>
                  </a:lnTo>
                  <a:lnTo>
                    <a:pt x="192" y="387"/>
                  </a:lnTo>
                  <a:lnTo>
                    <a:pt x="230" y="397"/>
                  </a:lnTo>
                  <a:lnTo>
                    <a:pt x="272" y="406"/>
                  </a:lnTo>
                  <a:lnTo>
                    <a:pt x="309" y="406"/>
                  </a:lnTo>
                  <a:lnTo>
                    <a:pt x="352" y="401"/>
                  </a:lnTo>
                  <a:lnTo>
                    <a:pt x="394" y="387"/>
                  </a:lnTo>
                  <a:lnTo>
                    <a:pt x="431" y="364"/>
                  </a:lnTo>
                  <a:lnTo>
                    <a:pt x="455" y="327"/>
                  </a:lnTo>
                  <a:lnTo>
                    <a:pt x="460" y="318"/>
                  </a:lnTo>
                  <a:lnTo>
                    <a:pt x="460" y="313"/>
                  </a:lnTo>
                  <a:lnTo>
                    <a:pt x="464" y="309"/>
                  </a:lnTo>
                  <a:lnTo>
                    <a:pt x="474" y="309"/>
                  </a:lnTo>
                  <a:lnTo>
                    <a:pt x="478" y="309"/>
                  </a:lnTo>
                  <a:lnTo>
                    <a:pt x="483" y="309"/>
                  </a:lnTo>
                  <a:lnTo>
                    <a:pt x="488" y="313"/>
                  </a:lnTo>
                  <a:lnTo>
                    <a:pt x="492" y="318"/>
                  </a:lnTo>
                  <a:lnTo>
                    <a:pt x="492" y="323"/>
                  </a:lnTo>
                  <a:lnTo>
                    <a:pt x="488" y="350"/>
                  </a:lnTo>
                  <a:lnTo>
                    <a:pt x="469" y="383"/>
                  </a:lnTo>
                  <a:lnTo>
                    <a:pt x="441" y="424"/>
                  </a:lnTo>
                  <a:lnTo>
                    <a:pt x="403" y="457"/>
                  </a:lnTo>
                  <a:lnTo>
                    <a:pt x="356" y="484"/>
                  </a:lnTo>
                  <a:lnTo>
                    <a:pt x="300" y="493"/>
                  </a:lnTo>
                  <a:lnTo>
                    <a:pt x="267" y="489"/>
                  </a:lnTo>
                  <a:lnTo>
                    <a:pt x="239" y="475"/>
                  </a:lnTo>
                  <a:lnTo>
                    <a:pt x="206" y="443"/>
                  </a:lnTo>
                  <a:lnTo>
                    <a:pt x="192" y="433"/>
                  </a:lnTo>
                  <a:lnTo>
                    <a:pt x="178" y="424"/>
                  </a:lnTo>
                  <a:lnTo>
                    <a:pt x="169" y="420"/>
                  </a:lnTo>
                  <a:lnTo>
                    <a:pt x="159" y="420"/>
                  </a:lnTo>
                  <a:lnTo>
                    <a:pt x="150" y="420"/>
                  </a:lnTo>
                  <a:lnTo>
                    <a:pt x="145" y="420"/>
                  </a:lnTo>
                  <a:lnTo>
                    <a:pt x="108" y="424"/>
                  </a:lnTo>
                  <a:lnTo>
                    <a:pt x="75" y="447"/>
                  </a:lnTo>
                  <a:lnTo>
                    <a:pt x="42" y="484"/>
                  </a:lnTo>
                  <a:lnTo>
                    <a:pt x="37" y="489"/>
                  </a:lnTo>
                  <a:lnTo>
                    <a:pt x="33" y="493"/>
                  </a:lnTo>
                  <a:lnTo>
                    <a:pt x="23" y="493"/>
                  </a:lnTo>
                  <a:lnTo>
                    <a:pt x="18" y="493"/>
                  </a:lnTo>
                  <a:lnTo>
                    <a:pt x="14" y="493"/>
                  </a:lnTo>
                  <a:lnTo>
                    <a:pt x="9" y="493"/>
                  </a:lnTo>
                  <a:lnTo>
                    <a:pt x="4" y="489"/>
                  </a:lnTo>
                  <a:lnTo>
                    <a:pt x="0" y="480"/>
                  </a:lnTo>
                  <a:lnTo>
                    <a:pt x="9" y="466"/>
                  </a:lnTo>
                  <a:lnTo>
                    <a:pt x="28" y="443"/>
                  </a:lnTo>
                  <a:lnTo>
                    <a:pt x="61" y="406"/>
                  </a:lnTo>
                  <a:lnTo>
                    <a:pt x="103" y="360"/>
                  </a:lnTo>
                  <a:lnTo>
                    <a:pt x="122" y="341"/>
                  </a:lnTo>
                  <a:lnTo>
                    <a:pt x="145" y="318"/>
                  </a:lnTo>
                  <a:lnTo>
                    <a:pt x="187" y="286"/>
                  </a:lnTo>
                  <a:lnTo>
                    <a:pt x="239" y="240"/>
                  </a:lnTo>
                  <a:lnTo>
                    <a:pt x="295" y="198"/>
                  </a:lnTo>
                  <a:lnTo>
                    <a:pt x="333" y="166"/>
                  </a:lnTo>
                  <a:lnTo>
                    <a:pt x="361" y="143"/>
                  </a:lnTo>
                  <a:lnTo>
                    <a:pt x="380" y="124"/>
                  </a:lnTo>
                  <a:lnTo>
                    <a:pt x="399" y="106"/>
                  </a:lnTo>
                  <a:lnTo>
                    <a:pt x="380" y="106"/>
                  </a:lnTo>
                  <a:lnTo>
                    <a:pt x="361" y="106"/>
                  </a:lnTo>
                  <a:lnTo>
                    <a:pt x="338" y="101"/>
                  </a:lnTo>
                  <a:lnTo>
                    <a:pt x="300" y="92"/>
                  </a:lnTo>
                  <a:lnTo>
                    <a:pt x="286" y="92"/>
                  </a:lnTo>
                  <a:lnTo>
                    <a:pt x="272" y="87"/>
                  </a:lnTo>
                  <a:lnTo>
                    <a:pt x="248" y="87"/>
                  </a:lnTo>
                  <a:lnTo>
                    <a:pt x="230" y="83"/>
                  </a:lnTo>
                  <a:lnTo>
                    <a:pt x="211" y="87"/>
                  </a:lnTo>
                  <a:lnTo>
                    <a:pt x="178" y="92"/>
                  </a:lnTo>
                  <a:lnTo>
                    <a:pt x="150" y="101"/>
                  </a:lnTo>
                  <a:lnTo>
                    <a:pt x="131" y="124"/>
                  </a:lnTo>
                  <a:lnTo>
                    <a:pt x="131" y="133"/>
                  </a:lnTo>
                  <a:lnTo>
                    <a:pt x="126" y="138"/>
                  </a:lnTo>
                  <a:lnTo>
                    <a:pt x="122" y="138"/>
                  </a:lnTo>
                  <a:lnTo>
                    <a:pt x="112" y="143"/>
                  </a:lnTo>
                  <a:lnTo>
                    <a:pt x="108" y="138"/>
                  </a:lnTo>
                  <a:lnTo>
                    <a:pt x="98" y="138"/>
                  </a:lnTo>
                  <a:lnTo>
                    <a:pt x="94" y="133"/>
                  </a:lnTo>
                  <a:lnTo>
                    <a:pt x="94" y="124"/>
                  </a:lnTo>
                  <a:lnTo>
                    <a:pt x="103" y="101"/>
                  </a:lnTo>
                  <a:lnTo>
                    <a:pt x="122" y="69"/>
                  </a:lnTo>
                  <a:lnTo>
                    <a:pt x="150" y="32"/>
                  </a:lnTo>
                  <a:lnTo>
                    <a:pt x="192" y="9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2" name="Freeform 18"/>
            <p:cNvSpPr>
              <a:spLocks noEditPoints="1"/>
            </p:cNvSpPr>
            <p:nvPr/>
          </p:nvSpPr>
          <p:spPr bwMode="auto">
            <a:xfrm>
              <a:off x="10518" y="2687"/>
              <a:ext cx="291" cy="110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8" y="69"/>
                </a:cxn>
                <a:cxn ang="0">
                  <a:pos x="174" y="148"/>
                </a:cxn>
                <a:cxn ang="0">
                  <a:pos x="221" y="231"/>
                </a:cxn>
                <a:cxn ang="0">
                  <a:pos x="253" y="319"/>
                </a:cxn>
                <a:cxn ang="0">
                  <a:pos x="277" y="402"/>
                </a:cxn>
                <a:cxn ang="0">
                  <a:pos x="286" y="480"/>
                </a:cxn>
                <a:cxn ang="0">
                  <a:pos x="291" y="549"/>
                </a:cxn>
                <a:cxn ang="0">
                  <a:pos x="282" y="674"/>
                </a:cxn>
                <a:cxn ang="0">
                  <a:pos x="253" y="789"/>
                </a:cxn>
                <a:cxn ang="0">
                  <a:pos x="206" y="891"/>
                </a:cxn>
                <a:cxn ang="0">
                  <a:pos x="169" y="955"/>
                </a:cxn>
                <a:cxn ang="0">
                  <a:pos x="127" y="1006"/>
                </a:cxn>
                <a:cxn ang="0">
                  <a:pos x="89" y="1048"/>
                </a:cxn>
                <a:cxn ang="0">
                  <a:pos x="52" y="1075"/>
                </a:cxn>
                <a:cxn ang="0">
                  <a:pos x="28" y="1094"/>
                </a:cxn>
                <a:cxn ang="0">
                  <a:pos x="14" y="1103"/>
                </a:cxn>
                <a:cxn ang="0">
                  <a:pos x="5" y="1099"/>
                </a:cxn>
                <a:cxn ang="0">
                  <a:pos x="0" y="1099"/>
                </a:cxn>
                <a:cxn ang="0">
                  <a:pos x="0" y="1094"/>
                </a:cxn>
                <a:cxn ang="0">
                  <a:pos x="0" y="1089"/>
                </a:cxn>
                <a:cxn ang="0">
                  <a:pos x="0" y="1085"/>
                </a:cxn>
                <a:cxn ang="0">
                  <a:pos x="0" y="1085"/>
                </a:cxn>
                <a:cxn ang="0">
                  <a:pos x="0" y="1080"/>
                </a:cxn>
                <a:cxn ang="0">
                  <a:pos x="5" y="1075"/>
                </a:cxn>
                <a:cxn ang="0">
                  <a:pos x="9" y="1071"/>
                </a:cxn>
                <a:cxn ang="0">
                  <a:pos x="19" y="1062"/>
                </a:cxn>
                <a:cxn ang="0">
                  <a:pos x="84" y="988"/>
                </a:cxn>
                <a:cxn ang="0">
                  <a:pos x="141" y="900"/>
                </a:cxn>
                <a:cxn ang="0">
                  <a:pos x="178" y="799"/>
                </a:cxn>
                <a:cxn ang="0">
                  <a:pos x="206" y="679"/>
                </a:cxn>
                <a:cxn ang="0">
                  <a:pos x="216" y="549"/>
                </a:cxn>
                <a:cxn ang="0">
                  <a:pos x="206" y="434"/>
                </a:cxn>
                <a:cxn ang="0">
                  <a:pos x="192" y="337"/>
                </a:cxn>
                <a:cxn ang="0">
                  <a:pos x="164" y="254"/>
                </a:cxn>
                <a:cxn ang="0">
                  <a:pos x="131" y="180"/>
                </a:cxn>
                <a:cxn ang="0">
                  <a:pos x="94" y="120"/>
                </a:cxn>
                <a:cxn ang="0">
                  <a:pos x="52" y="69"/>
                </a:cxn>
                <a:cxn ang="0">
                  <a:pos x="9" y="28"/>
                </a:cxn>
                <a:cxn ang="0">
                  <a:pos x="5" y="23"/>
                </a:cxn>
                <a:cxn ang="0">
                  <a:pos x="0" y="19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91" h="1103">
                  <a:moveTo>
                    <a:pt x="23" y="0"/>
                  </a:moveTo>
                  <a:lnTo>
                    <a:pt x="108" y="69"/>
                  </a:lnTo>
                  <a:lnTo>
                    <a:pt x="174" y="148"/>
                  </a:lnTo>
                  <a:lnTo>
                    <a:pt x="221" y="231"/>
                  </a:lnTo>
                  <a:lnTo>
                    <a:pt x="253" y="319"/>
                  </a:lnTo>
                  <a:lnTo>
                    <a:pt x="277" y="402"/>
                  </a:lnTo>
                  <a:lnTo>
                    <a:pt x="286" y="480"/>
                  </a:lnTo>
                  <a:lnTo>
                    <a:pt x="291" y="549"/>
                  </a:lnTo>
                  <a:lnTo>
                    <a:pt x="282" y="674"/>
                  </a:lnTo>
                  <a:lnTo>
                    <a:pt x="253" y="789"/>
                  </a:lnTo>
                  <a:lnTo>
                    <a:pt x="206" y="891"/>
                  </a:lnTo>
                  <a:lnTo>
                    <a:pt x="169" y="955"/>
                  </a:lnTo>
                  <a:lnTo>
                    <a:pt x="127" y="1006"/>
                  </a:lnTo>
                  <a:lnTo>
                    <a:pt x="89" y="1048"/>
                  </a:lnTo>
                  <a:lnTo>
                    <a:pt x="52" y="1075"/>
                  </a:lnTo>
                  <a:lnTo>
                    <a:pt x="28" y="1094"/>
                  </a:lnTo>
                  <a:lnTo>
                    <a:pt x="14" y="1103"/>
                  </a:lnTo>
                  <a:lnTo>
                    <a:pt x="5" y="1099"/>
                  </a:lnTo>
                  <a:lnTo>
                    <a:pt x="0" y="1099"/>
                  </a:lnTo>
                  <a:lnTo>
                    <a:pt x="0" y="1094"/>
                  </a:lnTo>
                  <a:lnTo>
                    <a:pt x="0" y="1089"/>
                  </a:lnTo>
                  <a:lnTo>
                    <a:pt x="0" y="1085"/>
                  </a:lnTo>
                  <a:lnTo>
                    <a:pt x="0" y="1085"/>
                  </a:lnTo>
                  <a:lnTo>
                    <a:pt x="0" y="1080"/>
                  </a:lnTo>
                  <a:lnTo>
                    <a:pt x="5" y="1075"/>
                  </a:lnTo>
                  <a:lnTo>
                    <a:pt x="9" y="1071"/>
                  </a:lnTo>
                  <a:lnTo>
                    <a:pt x="19" y="1062"/>
                  </a:lnTo>
                  <a:lnTo>
                    <a:pt x="84" y="988"/>
                  </a:lnTo>
                  <a:lnTo>
                    <a:pt x="141" y="900"/>
                  </a:lnTo>
                  <a:lnTo>
                    <a:pt x="178" y="799"/>
                  </a:lnTo>
                  <a:lnTo>
                    <a:pt x="206" y="679"/>
                  </a:lnTo>
                  <a:lnTo>
                    <a:pt x="216" y="549"/>
                  </a:lnTo>
                  <a:lnTo>
                    <a:pt x="206" y="434"/>
                  </a:lnTo>
                  <a:lnTo>
                    <a:pt x="192" y="337"/>
                  </a:lnTo>
                  <a:lnTo>
                    <a:pt x="164" y="254"/>
                  </a:lnTo>
                  <a:lnTo>
                    <a:pt x="131" y="180"/>
                  </a:lnTo>
                  <a:lnTo>
                    <a:pt x="94" y="120"/>
                  </a:lnTo>
                  <a:lnTo>
                    <a:pt x="52" y="69"/>
                  </a:lnTo>
                  <a:lnTo>
                    <a:pt x="9" y="28"/>
                  </a:lnTo>
                  <a:lnTo>
                    <a:pt x="5" y="23"/>
                  </a:lnTo>
                  <a:lnTo>
                    <a:pt x="0" y="19"/>
                  </a:lnTo>
                  <a:lnTo>
                    <a:pt x="0" y="9"/>
                  </a:lnTo>
                  <a:lnTo>
                    <a:pt x="0" y="5"/>
                  </a:lnTo>
                  <a:lnTo>
                    <a:pt x="5" y="0"/>
                  </a:lnTo>
                  <a:lnTo>
                    <a:pt x="14" y="0"/>
                  </a:lnTo>
                  <a:lnTo>
                    <a:pt x="23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11330" y="2355"/>
              <a:ext cx="858" cy="1024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33" y="14"/>
                </a:cxn>
                <a:cxn ang="0">
                  <a:pos x="342" y="41"/>
                </a:cxn>
                <a:cxn ang="0">
                  <a:pos x="333" y="78"/>
                </a:cxn>
                <a:cxn ang="0">
                  <a:pos x="319" y="138"/>
                </a:cxn>
                <a:cxn ang="0">
                  <a:pos x="248" y="401"/>
                </a:cxn>
                <a:cxn ang="0">
                  <a:pos x="230" y="535"/>
                </a:cxn>
                <a:cxn ang="0">
                  <a:pos x="258" y="632"/>
                </a:cxn>
                <a:cxn ang="0">
                  <a:pos x="347" y="669"/>
                </a:cxn>
                <a:cxn ang="0">
                  <a:pos x="455" y="632"/>
                </a:cxn>
                <a:cxn ang="0">
                  <a:pos x="525" y="563"/>
                </a:cxn>
                <a:cxn ang="0">
                  <a:pos x="553" y="521"/>
                </a:cxn>
                <a:cxn ang="0">
                  <a:pos x="568" y="466"/>
                </a:cxn>
                <a:cxn ang="0">
                  <a:pos x="596" y="360"/>
                </a:cxn>
                <a:cxn ang="0">
                  <a:pos x="675" y="51"/>
                </a:cxn>
                <a:cxn ang="0">
                  <a:pos x="694" y="27"/>
                </a:cxn>
                <a:cxn ang="0">
                  <a:pos x="713" y="18"/>
                </a:cxn>
                <a:cxn ang="0">
                  <a:pos x="727" y="14"/>
                </a:cxn>
                <a:cxn ang="0">
                  <a:pos x="746" y="18"/>
                </a:cxn>
                <a:cxn ang="0">
                  <a:pos x="769" y="32"/>
                </a:cxn>
                <a:cxn ang="0">
                  <a:pos x="779" y="55"/>
                </a:cxn>
                <a:cxn ang="0">
                  <a:pos x="769" y="101"/>
                </a:cxn>
                <a:cxn ang="0">
                  <a:pos x="755" y="161"/>
                </a:cxn>
                <a:cxn ang="0">
                  <a:pos x="736" y="235"/>
                </a:cxn>
                <a:cxn ang="0">
                  <a:pos x="680" y="438"/>
                </a:cxn>
                <a:cxn ang="0">
                  <a:pos x="661" y="526"/>
                </a:cxn>
                <a:cxn ang="0">
                  <a:pos x="647" y="600"/>
                </a:cxn>
                <a:cxn ang="0">
                  <a:pos x="652" y="623"/>
                </a:cxn>
                <a:cxn ang="0">
                  <a:pos x="657" y="646"/>
                </a:cxn>
                <a:cxn ang="0">
                  <a:pos x="671" y="664"/>
                </a:cxn>
                <a:cxn ang="0">
                  <a:pos x="699" y="669"/>
                </a:cxn>
                <a:cxn ang="0">
                  <a:pos x="760" y="632"/>
                </a:cxn>
                <a:cxn ang="0">
                  <a:pos x="802" y="535"/>
                </a:cxn>
                <a:cxn ang="0">
                  <a:pos x="821" y="461"/>
                </a:cxn>
                <a:cxn ang="0">
                  <a:pos x="830" y="452"/>
                </a:cxn>
                <a:cxn ang="0">
                  <a:pos x="844" y="447"/>
                </a:cxn>
                <a:cxn ang="0">
                  <a:pos x="854" y="452"/>
                </a:cxn>
                <a:cxn ang="0">
                  <a:pos x="858" y="466"/>
                </a:cxn>
                <a:cxn ang="0">
                  <a:pos x="849" y="503"/>
                </a:cxn>
                <a:cxn ang="0">
                  <a:pos x="826" y="581"/>
                </a:cxn>
                <a:cxn ang="0">
                  <a:pos x="783" y="664"/>
                </a:cxn>
                <a:cxn ang="0">
                  <a:pos x="694" y="706"/>
                </a:cxn>
                <a:cxn ang="0">
                  <a:pos x="600" y="674"/>
                </a:cxn>
                <a:cxn ang="0">
                  <a:pos x="553" y="591"/>
                </a:cxn>
                <a:cxn ang="0">
                  <a:pos x="492" y="651"/>
                </a:cxn>
                <a:cxn ang="0">
                  <a:pos x="403" y="697"/>
                </a:cxn>
                <a:cxn ang="0">
                  <a:pos x="295" y="701"/>
                </a:cxn>
                <a:cxn ang="0">
                  <a:pos x="187" y="655"/>
                </a:cxn>
                <a:cxn ang="0">
                  <a:pos x="136" y="844"/>
                </a:cxn>
                <a:cxn ang="0">
                  <a:pos x="112" y="951"/>
                </a:cxn>
                <a:cxn ang="0">
                  <a:pos x="98" y="992"/>
                </a:cxn>
                <a:cxn ang="0">
                  <a:pos x="89" y="1001"/>
                </a:cxn>
                <a:cxn ang="0">
                  <a:pos x="70" y="1015"/>
                </a:cxn>
                <a:cxn ang="0">
                  <a:pos x="42" y="1024"/>
                </a:cxn>
                <a:cxn ang="0">
                  <a:pos x="14" y="1015"/>
                </a:cxn>
                <a:cxn ang="0">
                  <a:pos x="0" y="997"/>
                </a:cxn>
                <a:cxn ang="0">
                  <a:pos x="0" y="978"/>
                </a:cxn>
                <a:cxn ang="0">
                  <a:pos x="0" y="969"/>
                </a:cxn>
                <a:cxn ang="0">
                  <a:pos x="234" y="55"/>
                </a:cxn>
                <a:cxn ang="0">
                  <a:pos x="248" y="23"/>
                </a:cxn>
                <a:cxn ang="0">
                  <a:pos x="267" y="4"/>
                </a:cxn>
                <a:cxn ang="0">
                  <a:pos x="286" y="0"/>
                </a:cxn>
                <a:cxn ang="0">
                  <a:pos x="295" y="0"/>
                </a:cxn>
              </a:cxnLst>
              <a:rect l="0" t="0" r="r" b="b"/>
              <a:pathLst>
                <a:path w="858" h="1024">
                  <a:moveTo>
                    <a:pt x="295" y="0"/>
                  </a:moveTo>
                  <a:lnTo>
                    <a:pt x="309" y="0"/>
                  </a:lnTo>
                  <a:lnTo>
                    <a:pt x="324" y="4"/>
                  </a:lnTo>
                  <a:lnTo>
                    <a:pt x="333" y="14"/>
                  </a:lnTo>
                  <a:lnTo>
                    <a:pt x="342" y="23"/>
                  </a:lnTo>
                  <a:lnTo>
                    <a:pt x="342" y="41"/>
                  </a:lnTo>
                  <a:lnTo>
                    <a:pt x="338" y="55"/>
                  </a:lnTo>
                  <a:lnTo>
                    <a:pt x="333" y="78"/>
                  </a:lnTo>
                  <a:lnTo>
                    <a:pt x="324" y="111"/>
                  </a:lnTo>
                  <a:lnTo>
                    <a:pt x="319" y="138"/>
                  </a:lnTo>
                  <a:lnTo>
                    <a:pt x="319" y="138"/>
                  </a:lnTo>
                  <a:lnTo>
                    <a:pt x="248" y="401"/>
                  </a:lnTo>
                  <a:lnTo>
                    <a:pt x="234" y="466"/>
                  </a:lnTo>
                  <a:lnTo>
                    <a:pt x="230" y="535"/>
                  </a:lnTo>
                  <a:lnTo>
                    <a:pt x="234" y="591"/>
                  </a:lnTo>
                  <a:lnTo>
                    <a:pt x="258" y="632"/>
                  </a:lnTo>
                  <a:lnTo>
                    <a:pt x="295" y="660"/>
                  </a:lnTo>
                  <a:lnTo>
                    <a:pt x="347" y="669"/>
                  </a:lnTo>
                  <a:lnTo>
                    <a:pt x="408" y="660"/>
                  </a:lnTo>
                  <a:lnTo>
                    <a:pt x="455" y="632"/>
                  </a:lnTo>
                  <a:lnTo>
                    <a:pt x="497" y="600"/>
                  </a:lnTo>
                  <a:lnTo>
                    <a:pt x="525" y="563"/>
                  </a:lnTo>
                  <a:lnTo>
                    <a:pt x="544" y="535"/>
                  </a:lnTo>
                  <a:lnTo>
                    <a:pt x="553" y="521"/>
                  </a:lnTo>
                  <a:lnTo>
                    <a:pt x="558" y="498"/>
                  </a:lnTo>
                  <a:lnTo>
                    <a:pt x="568" y="466"/>
                  </a:lnTo>
                  <a:lnTo>
                    <a:pt x="582" y="415"/>
                  </a:lnTo>
                  <a:lnTo>
                    <a:pt x="596" y="360"/>
                  </a:lnTo>
                  <a:lnTo>
                    <a:pt x="671" y="69"/>
                  </a:lnTo>
                  <a:lnTo>
                    <a:pt x="675" y="51"/>
                  </a:lnTo>
                  <a:lnTo>
                    <a:pt x="685" y="37"/>
                  </a:lnTo>
                  <a:lnTo>
                    <a:pt x="694" y="27"/>
                  </a:lnTo>
                  <a:lnTo>
                    <a:pt x="704" y="23"/>
                  </a:lnTo>
                  <a:lnTo>
                    <a:pt x="713" y="18"/>
                  </a:lnTo>
                  <a:lnTo>
                    <a:pt x="718" y="18"/>
                  </a:lnTo>
                  <a:lnTo>
                    <a:pt x="727" y="14"/>
                  </a:lnTo>
                  <a:lnTo>
                    <a:pt x="732" y="14"/>
                  </a:lnTo>
                  <a:lnTo>
                    <a:pt x="746" y="18"/>
                  </a:lnTo>
                  <a:lnTo>
                    <a:pt x="755" y="23"/>
                  </a:lnTo>
                  <a:lnTo>
                    <a:pt x="769" y="32"/>
                  </a:lnTo>
                  <a:lnTo>
                    <a:pt x="774" y="41"/>
                  </a:lnTo>
                  <a:lnTo>
                    <a:pt x="779" y="55"/>
                  </a:lnTo>
                  <a:lnTo>
                    <a:pt x="774" y="74"/>
                  </a:lnTo>
                  <a:lnTo>
                    <a:pt x="769" y="101"/>
                  </a:lnTo>
                  <a:lnTo>
                    <a:pt x="760" y="134"/>
                  </a:lnTo>
                  <a:lnTo>
                    <a:pt x="755" y="161"/>
                  </a:lnTo>
                  <a:lnTo>
                    <a:pt x="746" y="194"/>
                  </a:lnTo>
                  <a:lnTo>
                    <a:pt x="736" y="235"/>
                  </a:lnTo>
                  <a:lnTo>
                    <a:pt x="727" y="267"/>
                  </a:lnTo>
                  <a:lnTo>
                    <a:pt x="680" y="438"/>
                  </a:lnTo>
                  <a:lnTo>
                    <a:pt x="671" y="480"/>
                  </a:lnTo>
                  <a:lnTo>
                    <a:pt x="661" y="526"/>
                  </a:lnTo>
                  <a:lnTo>
                    <a:pt x="652" y="567"/>
                  </a:lnTo>
                  <a:lnTo>
                    <a:pt x="647" y="600"/>
                  </a:lnTo>
                  <a:lnTo>
                    <a:pt x="652" y="609"/>
                  </a:lnTo>
                  <a:lnTo>
                    <a:pt x="652" y="623"/>
                  </a:lnTo>
                  <a:lnTo>
                    <a:pt x="652" y="632"/>
                  </a:lnTo>
                  <a:lnTo>
                    <a:pt x="657" y="646"/>
                  </a:lnTo>
                  <a:lnTo>
                    <a:pt x="661" y="655"/>
                  </a:lnTo>
                  <a:lnTo>
                    <a:pt x="671" y="664"/>
                  </a:lnTo>
                  <a:lnTo>
                    <a:pt x="685" y="669"/>
                  </a:lnTo>
                  <a:lnTo>
                    <a:pt x="699" y="669"/>
                  </a:lnTo>
                  <a:lnTo>
                    <a:pt x="732" y="660"/>
                  </a:lnTo>
                  <a:lnTo>
                    <a:pt x="760" y="632"/>
                  </a:lnTo>
                  <a:lnTo>
                    <a:pt x="783" y="586"/>
                  </a:lnTo>
                  <a:lnTo>
                    <a:pt x="802" y="535"/>
                  </a:lnTo>
                  <a:lnTo>
                    <a:pt x="821" y="475"/>
                  </a:lnTo>
                  <a:lnTo>
                    <a:pt x="821" y="461"/>
                  </a:lnTo>
                  <a:lnTo>
                    <a:pt x="826" y="452"/>
                  </a:lnTo>
                  <a:lnTo>
                    <a:pt x="830" y="452"/>
                  </a:lnTo>
                  <a:lnTo>
                    <a:pt x="840" y="447"/>
                  </a:lnTo>
                  <a:lnTo>
                    <a:pt x="844" y="447"/>
                  </a:lnTo>
                  <a:lnTo>
                    <a:pt x="849" y="452"/>
                  </a:lnTo>
                  <a:lnTo>
                    <a:pt x="854" y="452"/>
                  </a:lnTo>
                  <a:lnTo>
                    <a:pt x="858" y="457"/>
                  </a:lnTo>
                  <a:lnTo>
                    <a:pt x="858" y="466"/>
                  </a:lnTo>
                  <a:lnTo>
                    <a:pt x="858" y="475"/>
                  </a:lnTo>
                  <a:lnTo>
                    <a:pt x="849" y="503"/>
                  </a:lnTo>
                  <a:lnTo>
                    <a:pt x="840" y="540"/>
                  </a:lnTo>
                  <a:lnTo>
                    <a:pt x="826" y="581"/>
                  </a:lnTo>
                  <a:lnTo>
                    <a:pt x="812" y="618"/>
                  </a:lnTo>
                  <a:lnTo>
                    <a:pt x="783" y="664"/>
                  </a:lnTo>
                  <a:lnTo>
                    <a:pt x="746" y="692"/>
                  </a:lnTo>
                  <a:lnTo>
                    <a:pt x="694" y="706"/>
                  </a:lnTo>
                  <a:lnTo>
                    <a:pt x="643" y="697"/>
                  </a:lnTo>
                  <a:lnTo>
                    <a:pt x="600" y="674"/>
                  </a:lnTo>
                  <a:lnTo>
                    <a:pt x="568" y="637"/>
                  </a:lnTo>
                  <a:lnTo>
                    <a:pt x="553" y="591"/>
                  </a:lnTo>
                  <a:lnTo>
                    <a:pt x="525" y="618"/>
                  </a:lnTo>
                  <a:lnTo>
                    <a:pt x="492" y="651"/>
                  </a:lnTo>
                  <a:lnTo>
                    <a:pt x="450" y="678"/>
                  </a:lnTo>
                  <a:lnTo>
                    <a:pt x="403" y="697"/>
                  </a:lnTo>
                  <a:lnTo>
                    <a:pt x="342" y="706"/>
                  </a:lnTo>
                  <a:lnTo>
                    <a:pt x="295" y="701"/>
                  </a:lnTo>
                  <a:lnTo>
                    <a:pt x="244" y="687"/>
                  </a:lnTo>
                  <a:lnTo>
                    <a:pt x="187" y="655"/>
                  </a:lnTo>
                  <a:lnTo>
                    <a:pt x="159" y="761"/>
                  </a:lnTo>
                  <a:lnTo>
                    <a:pt x="136" y="844"/>
                  </a:lnTo>
                  <a:lnTo>
                    <a:pt x="122" y="909"/>
                  </a:lnTo>
                  <a:lnTo>
                    <a:pt x="112" y="951"/>
                  </a:lnTo>
                  <a:lnTo>
                    <a:pt x="103" y="978"/>
                  </a:lnTo>
                  <a:lnTo>
                    <a:pt x="98" y="992"/>
                  </a:lnTo>
                  <a:lnTo>
                    <a:pt x="94" y="997"/>
                  </a:lnTo>
                  <a:lnTo>
                    <a:pt x="89" y="1001"/>
                  </a:lnTo>
                  <a:lnTo>
                    <a:pt x="84" y="1011"/>
                  </a:lnTo>
                  <a:lnTo>
                    <a:pt x="70" y="1015"/>
                  </a:lnTo>
                  <a:lnTo>
                    <a:pt x="61" y="1020"/>
                  </a:lnTo>
                  <a:lnTo>
                    <a:pt x="42" y="1024"/>
                  </a:lnTo>
                  <a:lnTo>
                    <a:pt x="28" y="1020"/>
                  </a:lnTo>
                  <a:lnTo>
                    <a:pt x="14" y="1015"/>
                  </a:lnTo>
                  <a:lnTo>
                    <a:pt x="4" y="1006"/>
                  </a:lnTo>
                  <a:lnTo>
                    <a:pt x="0" y="997"/>
                  </a:lnTo>
                  <a:lnTo>
                    <a:pt x="0" y="983"/>
                  </a:lnTo>
                  <a:lnTo>
                    <a:pt x="0" y="978"/>
                  </a:lnTo>
                  <a:lnTo>
                    <a:pt x="0" y="974"/>
                  </a:lnTo>
                  <a:lnTo>
                    <a:pt x="0" y="969"/>
                  </a:lnTo>
                  <a:lnTo>
                    <a:pt x="4" y="955"/>
                  </a:lnTo>
                  <a:lnTo>
                    <a:pt x="234" y="55"/>
                  </a:lnTo>
                  <a:lnTo>
                    <a:pt x="239" y="37"/>
                  </a:lnTo>
                  <a:lnTo>
                    <a:pt x="248" y="23"/>
                  </a:lnTo>
                  <a:lnTo>
                    <a:pt x="258" y="14"/>
                  </a:lnTo>
                  <a:lnTo>
                    <a:pt x="267" y="4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12395" y="1870"/>
              <a:ext cx="371" cy="1560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1" y="5"/>
                </a:cxn>
                <a:cxn ang="0">
                  <a:pos x="366" y="5"/>
                </a:cxn>
                <a:cxn ang="0">
                  <a:pos x="366" y="9"/>
                </a:cxn>
                <a:cxn ang="0">
                  <a:pos x="371" y="19"/>
                </a:cxn>
                <a:cxn ang="0">
                  <a:pos x="371" y="19"/>
                </a:cxn>
                <a:cxn ang="0">
                  <a:pos x="366" y="23"/>
                </a:cxn>
                <a:cxn ang="0">
                  <a:pos x="366" y="28"/>
                </a:cxn>
                <a:cxn ang="0">
                  <a:pos x="357" y="32"/>
                </a:cxn>
                <a:cxn ang="0">
                  <a:pos x="347" y="42"/>
                </a:cxn>
                <a:cxn ang="0">
                  <a:pos x="263" y="148"/>
                </a:cxn>
                <a:cxn ang="0">
                  <a:pos x="192" y="263"/>
                </a:cxn>
                <a:cxn ang="0">
                  <a:pos x="145" y="383"/>
                </a:cxn>
                <a:cxn ang="0">
                  <a:pos x="117" y="512"/>
                </a:cxn>
                <a:cxn ang="0">
                  <a:pos x="98" y="646"/>
                </a:cxn>
                <a:cxn ang="0">
                  <a:pos x="94" y="780"/>
                </a:cxn>
                <a:cxn ang="0">
                  <a:pos x="94" y="886"/>
                </a:cxn>
                <a:cxn ang="0">
                  <a:pos x="108" y="997"/>
                </a:cxn>
                <a:cxn ang="0">
                  <a:pos x="127" y="1108"/>
                </a:cxn>
                <a:cxn ang="0">
                  <a:pos x="159" y="1219"/>
                </a:cxn>
                <a:cxn ang="0">
                  <a:pos x="206" y="1325"/>
                </a:cxn>
                <a:cxn ang="0">
                  <a:pos x="267" y="1422"/>
                </a:cxn>
                <a:cxn ang="0">
                  <a:pos x="342" y="1514"/>
                </a:cxn>
                <a:cxn ang="0">
                  <a:pos x="352" y="1523"/>
                </a:cxn>
                <a:cxn ang="0">
                  <a:pos x="361" y="1532"/>
                </a:cxn>
                <a:cxn ang="0">
                  <a:pos x="366" y="1537"/>
                </a:cxn>
                <a:cxn ang="0">
                  <a:pos x="371" y="1542"/>
                </a:cxn>
                <a:cxn ang="0">
                  <a:pos x="371" y="1546"/>
                </a:cxn>
                <a:cxn ang="0">
                  <a:pos x="371" y="1546"/>
                </a:cxn>
                <a:cxn ang="0">
                  <a:pos x="371" y="1546"/>
                </a:cxn>
                <a:cxn ang="0">
                  <a:pos x="366" y="1556"/>
                </a:cxn>
                <a:cxn ang="0">
                  <a:pos x="361" y="1560"/>
                </a:cxn>
                <a:cxn ang="0">
                  <a:pos x="352" y="1560"/>
                </a:cxn>
                <a:cxn ang="0">
                  <a:pos x="333" y="1556"/>
                </a:cxn>
                <a:cxn ang="0">
                  <a:pos x="300" y="1528"/>
                </a:cxn>
                <a:cxn ang="0">
                  <a:pos x="258" y="1486"/>
                </a:cxn>
                <a:cxn ang="0">
                  <a:pos x="206" y="1431"/>
                </a:cxn>
                <a:cxn ang="0">
                  <a:pos x="155" y="1357"/>
                </a:cxn>
                <a:cxn ang="0">
                  <a:pos x="103" y="1269"/>
                </a:cxn>
                <a:cxn ang="0">
                  <a:pos x="52" y="1136"/>
                </a:cxn>
                <a:cxn ang="0">
                  <a:pos x="19" y="1006"/>
                </a:cxn>
                <a:cxn ang="0">
                  <a:pos x="5" y="886"/>
                </a:cxn>
                <a:cxn ang="0">
                  <a:pos x="0" y="780"/>
                </a:cxn>
                <a:cxn ang="0">
                  <a:pos x="5" y="679"/>
                </a:cxn>
                <a:cxn ang="0">
                  <a:pos x="19" y="559"/>
                </a:cxn>
                <a:cxn ang="0">
                  <a:pos x="52" y="434"/>
                </a:cxn>
                <a:cxn ang="0">
                  <a:pos x="98" y="305"/>
                </a:cxn>
                <a:cxn ang="0">
                  <a:pos x="145" y="226"/>
                </a:cxn>
                <a:cxn ang="0">
                  <a:pos x="188" y="157"/>
                </a:cxn>
                <a:cxn ang="0">
                  <a:pos x="235" y="102"/>
                </a:cxn>
                <a:cxn ang="0">
                  <a:pos x="277" y="60"/>
                </a:cxn>
                <a:cxn ang="0">
                  <a:pos x="314" y="28"/>
                </a:cxn>
                <a:cxn ang="0">
                  <a:pos x="338" y="9"/>
                </a:cxn>
                <a:cxn ang="0">
                  <a:pos x="352" y="0"/>
                </a:cxn>
              </a:cxnLst>
              <a:rect l="0" t="0" r="r" b="b"/>
              <a:pathLst>
                <a:path w="371" h="1560">
                  <a:moveTo>
                    <a:pt x="352" y="0"/>
                  </a:moveTo>
                  <a:lnTo>
                    <a:pt x="361" y="5"/>
                  </a:lnTo>
                  <a:lnTo>
                    <a:pt x="366" y="5"/>
                  </a:lnTo>
                  <a:lnTo>
                    <a:pt x="366" y="9"/>
                  </a:lnTo>
                  <a:lnTo>
                    <a:pt x="371" y="19"/>
                  </a:lnTo>
                  <a:lnTo>
                    <a:pt x="371" y="19"/>
                  </a:lnTo>
                  <a:lnTo>
                    <a:pt x="366" y="23"/>
                  </a:lnTo>
                  <a:lnTo>
                    <a:pt x="366" y="28"/>
                  </a:lnTo>
                  <a:lnTo>
                    <a:pt x="357" y="32"/>
                  </a:lnTo>
                  <a:lnTo>
                    <a:pt x="347" y="42"/>
                  </a:lnTo>
                  <a:lnTo>
                    <a:pt x="263" y="148"/>
                  </a:lnTo>
                  <a:lnTo>
                    <a:pt x="192" y="263"/>
                  </a:lnTo>
                  <a:lnTo>
                    <a:pt x="145" y="383"/>
                  </a:lnTo>
                  <a:lnTo>
                    <a:pt x="117" y="512"/>
                  </a:lnTo>
                  <a:lnTo>
                    <a:pt x="98" y="646"/>
                  </a:lnTo>
                  <a:lnTo>
                    <a:pt x="94" y="780"/>
                  </a:lnTo>
                  <a:lnTo>
                    <a:pt x="94" y="886"/>
                  </a:lnTo>
                  <a:lnTo>
                    <a:pt x="108" y="997"/>
                  </a:lnTo>
                  <a:lnTo>
                    <a:pt x="127" y="1108"/>
                  </a:lnTo>
                  <a:lnTo>
                    <a:pt x="159" y="1219"/>
                  </a:lnTo>
                  <a:lnTo>
                    <a:pt x="206" y="1325"/>
                  </a:lnTo>
                  <a:lnTo>
                    <a:pt x="267" y="1422"/>
                  </a:lnTo>
                  <a:lnTo>
                    <a:pt x="342" y="1514"/>
                  </a:lnTo>
                  <a:lnTo>
                    <a:pt x="352" y="1523"/>
                  </a:lnTo>
                  <a:lnTo>
                    <a:pt x="361" y="1532"/>
                  </a:lnTo>
                  <a:lnTo>
                    <a:pt x="366" y="1537"/>
                  </a:lnTo>
                  <a:lnTo>
                    <a:pt x="371" y="1542"/>
                  </a:lnTo>
                  <a:lnTo>
                    <a:pt x="371" y="1546"/>
                  </a:lnTo>
                  <a:lnTo>
                    <a:pt x="371" y="1546"/>
                  </a:lnTo>
                  <a:lnTo>
                    <a:pt x="371" y="1546"/>
                  </a:lnTo>
                  <a:lnTo>
                    <a:pt x="366" y="1556"/>
                  </a:lnTo>
                  <a:lnTo>
                    <a:pt x="361" y="1560"/>
                  </a:lnTo>
                  <a:lnTo>
                    <a:pt x="352" y="1560"/>
                  </a:lnTo>
                  <a:lnTo>
                    <a:pt x="333" y="1556"/>
                  </a:lnTo>
                  <a:lnTo>
                    <a:pt x="300" y="1528"/>
                  </a:lnTo>
                  <a:lnTo>
                    <a:pt x="258" y="1486"/>
                  </a:lnTo>
                  <a:lnTo>
                    <a:pt x="206" y="1431"/>
                  </a:lnTo>
                  <a:lnTo>
                    <a:pt x="155" y="1357"/>
                  </a:lnTo>
                  <a:lnTo>
                    <a:pt x="103" y="1269"/>
                  </a:lnTo>
                  <a:lnTo>
                    <a:pt x="52" y="1136"/>
                  </a:lnTo>
                  <a:lnTo>
                    <a:pt x="19" y="1006"/>
                  </a:lnTo>
                  <a:lnTo>
                    <a:pt x="5" y="886"/>
                  </a:lnTo>
                  <a:lnTo>
                    <a:pt x="0" y="780"/>
                  </a:lnTo>
                  <a:lnTo>
                    <a:pt x="5" y="679"/>
                  </a:lnTo>
                  <a:lnTo>
                    <a:pt x="19" y="559"/>
                  </a:lnTo>
                  <a:lnTo>
                    <a:pt x="52" y="434"/>
                  </a:lnTo>
                  <a:lnTo>
                    <a:pt x="98" y="305"/>
                  </a:lnTo>
                  <a:lnTo>
                    <a:pt x="145" y="226"/>
                  </a:lnTo>
                  <a:lnTo>
                    <a:pt x="188" y="157"/>
                  </a:lnTo>
                  <a:lnTo>
                    <a:pt x="235" y="102"/>
                  </a:lnTo>
                  <a:lnTo>
                    <a:pt x="277" y="60"/>
                  </a:lnTo>
                  <a:lnTo>
                    <a:pt x="314" y="28"/>
                  </a:lnTo>
                  <a:lnTo>
                    <a:pt x="338" y="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 noEditPoints="1"/>
            </p:cNvSpPr>
            <p:nvPr/>
          </p:nvSpPr>
          <p:spPr bwMode="auto">
            <a:xfrm>
              <a:off x="12916" y="2355"/>
              <a:ext cx="727" cy="706"/>
            </a:xfrm>
            <a:custGeom>
              <a:avLst/>
              <a:gdLst/>
              <a:ahLst/>
              <a:cxnLst>
                <a:cxn ang="0">
                  <a:pos x="333" y="41"/>
                </a:cxn>
                <a:cxn ang="0">
                  <a:pos x="239" y="120"/>
                </a:cxn>
                <a:cxn ang="0">
                  <a:pos x="178" y="226"/>
                </a:cxn>
                <a:cxn ang="0">
                  <a:pos x="141" y="351"/>
                </a:cxn>
                <a:cxn ang="0">
                  <a:pos x="117" y="475"/>
                </a:cxn>
                <a:cxn ang="0">
                  <a:pos x="117" y="563"/>
                </a:cxn>
                <a:cxn ang="0">
                  <a:pos x="145" y="637"/>
                </a:cxn>
                <a:cxn ang="0">
                  <a:pos x="211" y="669"/>
                </a:cxn>
                <a:cxn ang="0">
                  <a:pos x="291" y="646"/>
                </a:cxn>
                <a:cxn ang="0">
                  <a:pos x="394" y="558"/>
                </a:cxn>
                <a:cxn ang="0">
                  <a:pos x="408" y="540"/>
                </a:cxn>
                <a:cxn ang="0">
                  <a:pos x="417" y="521"/>
                </a:cxn>
                <a:cxn ang="0">
                  <a:pos x="422" y="503"/>
                </a:cxn>
                <a:cxn ang="0">
                  <a:pos x="507" y="184"/>
                </a:cxn>
                <a:cxn ang="0">
                  <a:pos x="507" y="157"/>
                </a:cxn>
                <a:cxn ang="0">
                  <a:pos x="483" y="97"/>
                </a:cxn>
                <a:cxn ang="0">
                  <a:pos x="427" y="41"/>
                </a:cxn>
                <a:cxn ang="0">
                  <a:pos x="380" y="0"/>
                </a:cxn>
                <a:cxn ang="0">
                  <a:pos x="469" y="27"/>
                </a:cxn>
                <a:cxn ang="0">
                  <a:pos x="530" y="97"/>
                </a:cxn>
                <a:cxn ang="0">
                  <a:pos x="530" y="83"/>
                </a:cxn>
                <a:cxn ang="0">
                  <a:pos x="549" y="51"/>
                </a:cxn>
                <a:cxn ang="0">
                  <a:pos x="577" y="32"/>
                </a:cxn>
                <a:cxn ang="0">
                  <a:pos x="610" y="32"/>
                </a:cxn>
                <a:cxn ang="0">
                  <a:pos x="633" y="46"/>
                </a:cxn>
                <a:cxn ang="0">
                  <a:pos x="643" y="74"/>
                </a:cxn>
                <a:cxn ang="0">
                  <a:pos x="643" y="78"/>
                </a:cxn>
                <a:cxn ang="0">
                  <a:pos x="638" y="92"/>
                </a:cxn>
                <a:cxn ang="0">
                  <a:pos x="629" y="124"/>
                </a:cxn>
                <a:cxn ang="0">
                  <a:pos x="563" y="378"/>
                </a:cxn>
                <a:cxn ang="0">
                  <a:pos x="549" y="443"/>
                </a:cxn>
                <a:cxn ang="0">
                  <a:pos x="525" y="526"/>
                </a:cxn>
                <a:cxn ang="0">
                  <a:pos x="516" y="577"/>
                </a:cxn>
                <a:cxn ang="0">
                  <a:pos x="516" y="609"/>
                </a:cxn>
                <a:cxn ang="0">
                  <a:pos x="521" y="632"/>
                </a:cxn>
                <a:cxn ang="0">
                  <a:pos x="530" y="655"/>
                </a:cxn>
                <a:cxn ang="0">
                  <a:pos x="549" y="669"/>
                </a:cxn>
                <a:cxn ang="0">
                  <a:pos x="600" y="660"/>
                </a:cxn>
                <a:cxn ang="0">
                  <a:pos x="652" y="586"/>
                </a:cxn>
                <a:cxn ang="0">
                  <a:pos x="685" y="475"/>
                </a:cxn>
                <a:cxn ang="0">
                  <a:pos x="690" y="452"/>
                </a:cxn>
                <a:cxn ang="0">
                  <a:pos x="704" y="447"/>
                </a:cxn>
                <a:cxn ang="0">
                  <a:pos x="713" y="452"/>
                </a:cxn>
                <a:cxn ang="0">
                  <a:pos x="722" y="457"/>
                </a:cxn>
                <a:cxn ang="0">
                  <a:pos x="722" y="475"/>
                </a:cxn>
                <a:cxn ang="0">
                  <a:pos x="708" y="540"/>
                </a:cxn>
                <a:cxn ang="0">
                  <a:pos x="680" y="618"/>
                </a:cxn>
                <a:cxn ang="0">
                  <a:pos x="610" y="692"/>
                </a:cxn>
                <a:cxn ang="0">
                  <a:pos x="507" y="697"/>
                </a:cxn>
                <a:cxn ang="0">
                  <a:pos x="431" y="632"/>
                </a:cxn>
                <a:cxn ang="0">
                  <a:pos x="361" y="641"/>
                </a:cxn>
                <a:cxn ang="0">
                  <a:pos x="267" y="697"/>
                </a:cxn>
                <a:cxn ang="0">
                  <a:pos x="211" y="706"/>
                </a:cxn>
                <a:cxn ang="0">
                  <a:pos x="80" y="660"/>
                </a:cxn>
                <a:cxn ang="0">
                  <a:pos x="9" y="535"/>
                </a:cxn>
                <a:cxn ang="0">
                  <a:pos x="9" y="355"/>
                </a:cxn>
                <a:cxn ang="0">
                  <a:pos x="89" y="180"/>
                </a:cxn>
                <a:cxn ang="0">
                  <a:pos x="225" y="51"/>
                </a:cxn>
                <a:cxn ang="0">
                  <a:pos x="380" y="0"/>
                </a:cxn>
              </a:cxnLst>
              <a:rect l="0" t="0" r="r" b="b"/>
              <a:pathLst>
                <a:path w="727" h="706">
                  <a:moveTo>
                    <a:pt x="385" y="32"/>
                  </a:moveTo>
                  <a:lnTo>
                    <a:pt x="333" y="41"/>
                  </a:lnTo>
                  <a:lnTo>
                    <a:pt x="286" y="74"/>
                  </a:lnTo>
                  <a:lnTo>
                    <a:pt x="239" y="120"/>
                  </a:lnTo>
                  <a:lnTo>
                    <a:pt x="202" y="180"/>
                  </a:lnTo>
                  <a:lnTo>
                    <a:pt x="178" y="226"/>
                  </a:lnTo>
                  <a:lnTo>
                    <a:pt x="159" y="286"/>
                  </a:lnTo>
                  <a:lnTo>
                    <a:pt x="141" y="351"/>
                  </a:lnTo>
                  <a:lnTo>
                    <a:pt x="126" y="415"/>
                  </a:lnTo>
                  <a:lnTo>
                    <a:pt x="117" y="475"/>
                  </a:lnTo>
                  <a:lnTo>
                    <a:pt x="112" y="521"/>
                  </a:lnTo>
                  <a:lnTo>
                    <a:pt x="117" y="563"/>
                  </a:lnTo>
                  <a:lnTo>
                    <a:pt x="126" y="600"/>
                  </a:lnTo>
                  <a:lnTo>
                    <a:pt x="145" y="637"/>
                  </a:lnTo>
                  <a:lnTo>
                    <a:pt x="173" y="660"/>
                  </a:lnTo>
                  <a:lnTo>
                    <a:pt x="211" y="669"/>
                  </a:lnTo>
                  <a:lnTo>
                    <a:pt x="248" y="664"/>
                  </a:lnTo>
                  <a:lnTo>
                    <a:pt x="291" y="646"/>
                  </a:lnTo>
                  <a:lnTo>
                    <a:pt x="342" y="614"/>
                  </a:lnTo>
                  <a:lnTo>
                    <a:pt x="394" y="558"/>
                  </a:lnTo>
                  <a:lnTo>
                    <a:pt x="403" y="549"/>
                  </a:lnTo>
                  <a:lnTo>
                    <a:pt x="408" y="540"/>
                  </a:lnTo>
                  <a:lnTo>
                    <a:pt x="413" y="531"/>
                  </a:lnTo>
                  <a:lnTo>
                    <a:pt x="417" y="521"/>
                  </a:lnTo>
                  <a:lnTo>
                    <a:pt x="422" y="512"/>
                  </a:lnTo>
                  <a:lnTo>
                    <a:pt x="422" y="503"/>
                  </a:lnTo>
                  <a:lnTo>
                    <a:pt x="502" y="198"/>
                  </a:lnTo>
                  <a:lnTo>
                    <a:pt x="507" y="184"/>
                  </a:lnTo>
                  <a:lnTo>
                    <a:pt x="507" y="171"/>
                  </a:lnTo>
                  <a:lnTo>
                    <a:pt x="507" y="157"/>
                  </a:lnTo>
                  <a:lnTo>
                    <a:pt x="497" y="129"/>
                  </a:lnTo>
                  <a:lnTo>
                    <a:pt x="483" y="97"/>
                  </a:lnTo>
                  <a:lnTo>
                    <a:pt x="460" y="64"/>
                  </a:lnTo>
                  <a:lnTo>
                    <a:pt x="427" y="41"/>
                  </a:lnTo>
                  <a:lnTo>
                    <a:pt x="385" y="32"/>
                  </a:lnTo>
                  <a:close/>
                  <a:moveTo>
                    <a:pt x="380" y="0"/>
                  </a:moveTo>
                  <a:lnTo>
                    <a:pt x="431" y="4"/>
                  </a:lnTo>
                  <a:lnTo>
                    <a:pt x="469" y="27"/>
                  </a:lnTo>
                  <a:lnTo>
                    <a:pt x="502" y="60"/>
                  </a:lnTo>
                  <a:lnTo>
                    <a:pt x="530" y="97"/>
                  </a:lnTo>
                  <a:lnTo>
                    <a:pt x="530" y="97"/>
                  </a:lnTo>
                  <a:lnTo>
                    <a:pt x="530" y="83"/>
                  </a:lnTo>
                  <a:lnTo>
                    <a:pt x="539" y="64"/>
                  </a:lnTo>
                  <a:lnTo>
                    <a:pt x="549" y="51"/>
                  </a:lnTo>
                  <a:lnTo>
                    <a:pt x="563" y="41"/>
                  </a:lnTo>
                  <a:lnTo>
                    <a:pt x="577" y="32"/>
                  </a:lnTo>
                  <a:lnTo>
                    <a:pt x="596" y="27"/>
                  </a:lnTo>
                  <a:lnTo>
                    <a:pt x="610" y="32"/>
                  </a:lnTo>
                  <a:lnTo>
                    <a:pt x="624" y="37"/>
                  </a:lnTo>
                  <a:lnTo>
                    <a:pt x="633" y="46"/>
                  </a:lnTo>
                  <a:lnTo>
                    <a:pt x="638" y="55"/>
                  </a:lnTo>
                  <a:lnTo>
                    <a:pt x="643" y="74"/>
                  </a:lnTo>
                  <a:lnTo>
                    <a:pt x="643" y="74"/>
                  </a:lnTo>
                  <a:lnTo>
                    <a:pt x="643" y="78"/>
                  </a:lnTo>
                  <a:lnTo>
                    <a:pt x="638" y="83"/>
                  </a:lnTo>
                  <a:lnTo>
                    <a:pt x="638" y="92"/>
                  </a:lnTo>
                  <a:lnTo>
                    <a:pt x="633" y="106"/>
                  </a:lnTo>
                  <a:lnTo>
                    <a:pt x="629" y="124"/>
                  </a:lnTo>
                  <a:lnTo>
                    <a:pt x="572" y="341"/>
                  </a:lnTo>
                  <a:lnTo>
                    <a:pt x="563" y="378"/>
                  </a:lnTo>
                  <a:lnTo>
                    <a:pt x="553" y="411"/>
                  </a:lnTo>
                  <a:lnTo>
                    <a:pt x="549" y="443"/>
                  </a:lnTo>
                  <a:lnTo>
                    <a:pt x="535" y="484"/>
                  </a:lnTo>
                  <a:lnTo>
                    <a:pt x="525" y="526"/>
                  </a:lnTo>
                  <a:lnTo>
                    <a:pt x="521" y="554"/>
                  </a:lnTo>
                  <a:lnTo>
                    <a:pt x="516" y="577"/>
                  </a:lnTo>
                  <a:lnTo>
                    <a:pt x="516" y="600"/>
                  </a:lnTo>
                  <a:lnTo>
                    <a:pt x="516" y="609"/>
                  </a:lnTo>
                  <a:lnTo>
                    <a:pt x="516" y="623"/>
                  </a:lnTo>
                  <a:lnTo>
                    <a:pt x="521" y="632"/>
                  </a:lnTo>
                  <a:lnTo>
                    <a:pt x="525" y="646"/>
                  </a:lnTo>
                  <a:lnTo>
                    <a:pt x="530" y="655"/>
                  </a:lnTo>
                  <a:lnTo>
                    <a:pt x="539" y="664"/>
                  </a:lnTo>
                  <a:lnTo>
                    <a:pt x="549" y="669"/>
                  </a:lnTo>
                  <a:lnTo>
                    <a:pt x="563" y="669"/>
                  </a:lnTo>
                  <a:lnTo>
                    <a:pt x="600" y="660"/>
                  </a:lnTo>
                  <a:lnTo>
                    <a:pt x="629" y="632"/>
                  </a:lnTo>
                  <a:lnTo>
                    <a:pt x="652" y="586"/>
                  </a:lnTo>
                  <a:lnTo>
                    <a:pt x="671" y="535"/>
                  </a:lnTo>
                  <a:lnTo>
                    <a:pt x="685" y="475"/>
                  </a:lnTo>
                  <a:lnTo>
                    <a:pt x="690" y="461"/>
                  </a:lnTo>
                  <a:lnTo>
                    <a:pt x="690" y="452"/>
                  </a:lnTo>
                  <a:lnTo>
                    <a:pt x="699" y="452"/>
                  </a:lnTo>
                  <a:lnTo>
                    <a:pt x="704" y="447"/>
                  </a:lnTo>
                  <a:lnTo>
                    <a:pt x="708" y="447"/>
                  </a:lnTo>
                  <a:lnTo>
                    <a:pt x="713" y="452"/>
                  </a:lnTo>
                  <a:lnTo>
                    <a:pt x="722" y="452"/>
                  </a:lnTo>
                  <a:lnTo>
                    <a:pt x="722" y="457"/>
                  </a:lnTo>
                  <a:lnTo>
                    <a:pt x="727" y="466"/>
                  </a:lnTo>
                  <a:lnTo>
                    <a:pt x="722" y="475"/>
                  </a:lnTo>
                  <a:lnTo>
                    <a:pt x="718" y="503"/>
                  </a:lnTo>
                  <a:lnTo>
                    <a:pt x="708" y="540"/>
                  </a:lnTo>
                  <a:lnTo>
                    <a:pt x="694" y="581"/>
                  </a:lnTo>
                  <a:lnTo>
                    <a:pt x="680" y="618"/>
                  </a:lnTo>
                  <a:lnTo>
                    <a:pt x="647" y="664"/>
                  </a:lnTo>
                  <a:lnTo>
                    <a:pt x="610" y="692"/>
                  </a:lnTo>
                  <a:lnTo>
                    <a:pt x="563" y="706"/>
                  </a:lnTo>
                  <a:lnTo>
                    <a:pt x="507" y="697"/>
                  </a:lnTo>
                  <a:lnTo>
                    <a:pt x="464" y="669"/>
                  </a:lnTo>
                  <a:lnTo>
                    <a:pt x="431" y="632"/>
                  </a:lnTo>
                  <a:lnTo>
                    <a:pt x="417" y="586"/>
                  </a:lnTo>
                  <a:lnTo>
                    <a:pt x="361" y="641"/>
                  </a:lnTo>
                  <a:lnTo>
                    <a:pt x="314" y="674"/>
                  </a:lnTo>
                  <a:lnTo>
                    <a:pt x="267" y="697"/>
                  </a:lnTo>
                  <a:lnTo>
                    <a:pt x="234" y="701"/>
                  </a:lnTo>
                  <a:lnTo>
                    <a:pt x="211" y="706"/>
                  </a:lnTo>
                  <a:lnTo>
                    <a:pt x="141" y="692"/>
                  </a:lnTo>
                  <a:lnTo>
                    <a:pt x="80" y="660"/>
                  </a:lnTo>
                  <a:lnTo>
                    <a:pt x="37" y="604"/>
                  </a:lnTo>
                  <a:lnTo>
                    <a:pt x="9" y="535"/>
                  </a:lnTo>
                  <a:lnTo>
                    <a:pt x="0" y="452"/>
                  </a:lnTo>
                  <a:lnTo>
                    <a:pt x="9" y="355"/>
                  </a:lnTo>
                  <a:lnTo>
                    <a:pt x="42" y="263"/>
                  </a:lnTo>
                  <a:lnTo>
                    <a:pt x="89" y="180"/>
                  </a:lnTo>
                  <a:lnTo>
                    <a:pt x="150" y="106"/>
                  </a:lnTo>
                  <a:lnTo>
                    <a:pt x="225" y="51"/>
                  </a:lnTo>
                  <a:lnTo>
                    <a:pt x="300" y="9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 noEditPoints="1"/>
            </p:cNvSpPr>
            <p:nvPr/>
          </p:nvSpPr>
          <p:spPr bwMode="auto">
            <a:xfrm>
              <a:off x="13784" y="1870"/>
              <a:ext cx="371" cy="1560"/>
            </a:xfrm>
            <a:custGeom>
              <a:avLst/>
              <a:gdLst/>
              <a:ahLst/>
              <a:cxnLst>
                <a:cxn ang="0">
                  <a:pos x="371" y="780"/>
                </a:cxn>
                <a:cxn ang="0">
                  <a:pos x="371" y="780"/>
                </a:cxn>
                <a:cxn ang="0">
                  <a:pos x="371" y="780"/>
                </a:cxn>
                <a:cxn ang="0">
                  <a:pos x="19" y="0"/>
                </a:cxn>
                <a:cxn ang="0">
                  <a:pos x="28" y="9"/>
                </a:cxn>
                <a:cxn ang="0">
                  <a:pos x="56" y="28"/>
                </a:cxn>
                <a:cxn ang="0">
                  <a:pos x="89" y="56"/>
                </a:cxn>
                <a:cxn ang="0">
                  <a:pos x="131" y="102"/>
                </a:cxn>
                <a:cxn ang="0">
                  <a:pos x="178" y="152"/>
                </a:cxn>
                <a:cxn ang="0">
                  <a:pos x="220" y="222"/>
                </a:cxn>
                <a:cxn ang="0">
                  <a:pos x="263" y="296"/>
                </a:cxn>
                <a:cxn ang="0">
                  <a:pos x="319" y="429"/>
                </a:cxn>
                <a:cxn ang="0">
                  <a:pos x="347" y="559"/>
                </a:cxn>
                <a:cxn ang="0">
                  <a:pos x="366" y="679"/>
                </a:cxn>
                <a:cxn ang="0">
                  <a:pos x="371" y="780"/>
                </a:cxn>
                <a:cxn ang="0">
                  <a:pos x="366" y="886"/>
                </a:cxn>
                <a:cxn ang="0">
                  <a:pos x="347" y="1006"/>
                </a:cxn>
                <a:cxn ang="0">
                  <a:pos x="319" y="1131"/>
                </a:cxn>
                <a:cxn ang="0">
                  <a:pos x="267" y="1260"/>
                </a:cxn>
                <a:cxn ang="0">
                  <a:pos x="225" y="1339"/>
                </a:cxn>
                <a:cxn ang="0">
                  <a:pos x="178" y="1403"/>
                </a:cxn>
                <a:cxn ang="0">
                  <a:pos x="136" y="1463"/>
                </a:cxn>
                <a:cxn ang="0">
                  <a:pos x="94" y="1505"/>
                </a:cxn>
                <a:cxn ang="0">
                  <a:pos x="56" y="1537"/>
                </a:cxn>
                <a:cxn ang="0">
                  <a:pos x="33" y="1556"/>
                </a:cxn>
                <a:cxn ang="0">
                  <a:pos x="19" y="1560"/>
                </a:cxn>
                <a:cxn ang="0">
                  <a:pos x="9" y="1560"/>
                </a:cxn>
                <a:cxn ang="0">
                  <a:pos x="0" y="1556"/>
                </a:cxn>
                <a:cxn ang="0">
                  <a:pos x="0" y="1546"/>
                </a:cxn>
                <a:cxn ang="0">
                  <a:pos x="0" y="1546"/>
                </a:cxn>
                <a:cxn ang="0">
                  <a:pos x="0" y="1542"/>
                </a:cxn>
                <a:cxn ang="0">
                  <a:pos x="5" y="1537"/>
                </a:cxn>
                <a:cxn ang="0">
                  <a:pos x="9" y="1528"/>
                </a:cxn>
                <a:cxn ang="0">
                  <a:pos x="23" y="1519"/>
                </a:cxn>
                <a:cxn ang="0">
                  <a:pos x="108" y="1417"/>
                </a:cxn>
                <a:cxn ang="0">
                  <a:pos x="173" y="1302"/>
                </a:cxn>
                <a:cxn ang="0">
                  <a:pos x="225" y="1177"/>
                </a:cxn>
                <a:cxn ang="0">
                  <a:pos x="253" y="1048"/>
                </a:cxn>
                <a:cxn ang="0">
                  <a:pos x="272" y="914"/>
                </a:cxn>
                <a:cxn ang="0">
                  <a:pos x="277" y="780"/>
                </a:cxn>
                <a:cxn ang="0">
                  <a:pos x="267" y="623"/>
                </a:cxn>
                <a:cxn ang="0">
                  <a:pos x="249" y="480"/>
                </a:cxn>
                <a:cxn ang="0">
                  <a:pos x="211" y="356"/>
                </a:cxn>
                <a:cxn ang="0">
                  <a:pos x="164" y="240"/>
                </a:cxn>
                <a:cxn ang="0">
                  <a:pos x="103" y="139"/>
                </a:cxn>
                <a:cxn ang="0">
                  <a:pos x="28" y="56"/>
                </a:cxn>
                <a:cxn ang="0">
                  <a:pos x="19" y="42"/>
                </a:cxn>
                <a:cxn ang="0">
                  <a:pos x="9" y="32"/>
                </a:cxn>
                <a:cxn ang="0">
                  <a:pos x="5" y="28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9"/>
                </a:cxn>
                <a:cxn ang="0">
                  <a:pos x="9" y="5"/>
                </a:cxn>
                <a:cxn ang="0">
                  <a:pos x="19" y="0"/>
                </a:cxn>
              </a:cxnLst>
              <a:rect l="0" t="0" r="r" b="b"/>
              <a:pathLst>
                <a:path w="371" h="1560">
                  <a:moveTo>
                    <a:pt x="371" y="780"/>
                  </a:moveTo>
                  <a:lnTo>
                    <a:pt x="371" y="780"/>
                  </a:lnTo>
                  <a:lnTo>
                    <a:pt x="371" y="780"/>
                  </a:lnTo>
                  <a:close/>
                  <a:moveTo>
                    <a:pt x="19" y="0"/>
                  </a:moveTo>
                  <a:lnTo>
                    <a:pt x="28" y="9"/>
                  </a:lnTo>
                  <a:lnTo>
                    <a:pt x="56" y="28"/>
                  </a:lnTo>
                  <a:lnTo>
                    <a:pt x="89" y="56"/>
                  </a:lnTo>
                  <a:lnTo>
                    <a:pt x="131" y="102"/>
                  </a:lnTo>
                  <a:lnTo>
                    <a:pt x="178" y="152"/>
                  </a:lnTo>
                  <a:lnTo>
                    <a:pt x="220" y="222"/>
                  </a:lnTo>
                  <a:lnTo>
                    <a:pt x="263" y="296"/>
                  </a:lnTo>
                  <a:lnTo>
                    <a:pt x="319" y="429"/>
                  </a:lnTo>
                  <a:lnTo>
                    <a:pt x="347" y="559"/>
                  </a:lnTo>
                  <a:lnTo>
                    <a:pt x="366" y="679"/>
                  </a:lnTo>
                  <a:lnTo>
                    <a:pt x="371" y="780"/>
                  </a:lnTo>
                  <a:lnTo>
                    <a:pt x="366" y="886"/>
                  </a:lnTo>
                  <a:lnTo>
                    <a:pt x="347" y="1006"/>
                  </a:lnTo>
                  <a:lnTo>
                    <a:pt x="319" y="1131"/>
                  </a:lnTo>
                  <a:lnTo>
                    <a:pt x="267" y="1260"/>
                  </a:lnTo>
                  <a:lnTo>
                    <a:pt x="225" y="1339"/>
                  </a:lnTo>
                  <a:lnTo>
                    <a:pt x="178" y="1403"/>
                  </a:lnTo>
                  <a:lnTo>
                    <a:pt x="136" y="1463"/>
                  </a:lnTo>
                  <a:lnTo>
                    <a:pt x="94" y="1505"/>
                  </a:lnTo>
                  <a:lnTo>
                    <a:pt x="56" y="1537"/>
                  </a:lnTo>
                  <a:lnTo>
                    <a:pt x="33" y="1556"/>
                  </a:lnTo>
                  <a:lnTo>
                    <a:pt x="19" y="1560"/>
                  </a:lnTo>
                  <a:lnTo>
                    <a:pt x="9" y="1560"/>
                  </a:lnTo>
                  <a:lnTo>
                    <a:pt x="0" y="1556"/>
                  </a:lnTo>
                  <a:lnTo>
                    <a:pt x="0" y="1546"/>
                  </a:lnTo>
                  <a:lnTo>
                    <a:pt x="0" y="1546"/>
                  </a:lnTo>
                  <a:lnTo>
                    <a:pt x="0" y="1542"/>
                  </a:lnTo>
                  <a:lnTo>
                    <a:pt x="5" y="1537"/>
                  </a:lnTo>
                  <a:lnTo>
                    <a:pt x="9" y="1528"/>
                  </a:lnTo>
                  <a:lnTo>
                    <a:pt x="23" y="1519"/>
                  </a:lnTo>
                  <a:lnTo>
                    <a:pt x="108" y="1417"/>
                  </a:lnTo>
                  <a:lnTo>
                    <a:pt x="173" y="1302"/>
                  </a:lnTo>
                  <a:lnTo>
                    <a:pt x="225" y="1177"/>
                  </a:lnTo>
                  <a:lnTo>
                    <a:pt x="253" y="1048"/>
                  </a:lnTo>
                  <a:lnTo>
                    <a:pt x="272" y="914"/>
                  </a:lnTo>
                  <a:lnTo>
                    <a:pt x="277" y="780"/>
                  </a:lnTo>
                  <a:lnTo>
                    <a:pt x="267" y="623"/>
                  </a:lnTo>
                  <a:lnTo>
                    <a:pt x="249" y="480"/>
                  </a:lnTo>
                  <a:lnTo>
                    <a:pt x="211" y="356"/>
                  </a:lnTo>
                  <a:lnTo>
                    <a:pt x="164" y="240"/>
                  </a:lnTo>
                  <a:lnTo>
                    <a:pt x="103" y="139"/>
                  </a:lnTo>
                  <a:lnTo>
                    <a:pt x="28" y="56"/>
                  </a:lnTo>
                  <a:lnTo>
                    <a:pt x="19" y="42"/>
                  </a:lnTo>
                  <a:lnTo>
                    <a:pt x="9" y="32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9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14356" y="1976"/>
              <a:ext cx="1089" cy="1279"/>
            </a:xfrm>
            <a:custGeom>
              <a:avLst/>
              <a:gdLst/>
              <a:ahLst/>
              <a:cxnLst>
                <a:cxn ang="0">
                  <a:pos x="972" y="5"/>
                </a:cxn>
                <a:cxn ang="0">
                  <a:pos x="1037" y="42"/>
                </a:cxn>
                <a:cxn ang="0">
                  <a:pos x="1084" y="120"/>
                </a:cxn>
                <a:cxn ang="0">
                  <a:pos x="1089" y="222"/>
                </a:cxn>
                <a:cxn ang="0">
                  <a:pos x="1056" y="346"/>
                </a:cxn>
                <a:cxn ang="0">
                  <a:pos x="972" y="531"/>
                </a:cxn>
                <a:cxn ang="0">
                  <a:pos x="821" y="762"/>
                </a:cxn>
                <a:cxn ang="0">
                  <a:pos x="657" y="951"/>
                </a:cxn>
                <a:cxn ang="0">
                  <a:pos x="521" y="1080"/>
                </a:cxn>
                <a:cxn ang="0">
                  <a:pos x="376" y="1196"/>
                </a:cxn>
                <a:cxn ang="0">
                  <a:pos x="244" y="1265"/>
                </a:cxn>
                <a:cxn ang="0">
                  <a:pos x="132" y="1270"/>
                </a:cxn>
                <a:cxn ang="0">
                  <a:pos x="47" y="1210"/>
                </a:cxn>
                <a:cxn ang="0">
                  <a:pos x="5" y="1136"/>
                </a:cxn>
                <a:cxn ang="0">
                  <a:pos x="5" y="1066"/>
                </a:cxn>
                <a:cxn ang="0">
                  <a:pos x="33" y="1016"/>
                </a:cxn>
                <a:cxn ang="0">
                  <a:pos x="52" y="1011"/>
                </a:cxn>
                <a:cxn ang="0">
                  <a:pos x="61" y="1020"/>
                </a:cxn>
                <a:cxn ang="0">
                  <a:pos x="80" y="1076"/>
                </a:cxn>
                <a:cxn ang="0">
                  <a:pos x="141" y="1131"/>
                </a:cxn>
                <a:cxn ang="0">
                  <a:pos x="202" y="1154"/>
                </a:cxn>
                <a:cxn ang="0">
                  <a:pos x="235" y="1159"/>
                </a:cxn>
                <a:cxn ang="0">
                  <a:pos x="315" y="1131"/>
                </a:cxn>
                <a:cxn ang="0">
                  <a:pos x="404" y="1076"/>
                </a:cxn>
                <a:cxn ang="0">
                  <a:pos x="465" y="1030"/>
                </a:cxn>
                <a:cxn ang="0">
                  <a:pos x="474" y="1020"/>
                </a:cxn>
                <a:cxn ang="0">
                  <a:pos x="479" y="1006"/>
                </a:cxn>
                <a:cxn ang="0">
                  <a:pos x="484" y="923"/>
                </a:cxn>
                <a:cxn ang="0">
                  <a:pos x="488" y="785"/>
                </a:cxn>
                <a:cxn ang="0">
                  <a:pos x="470" y="508"/>
                </a:cxn>
                <a:cxn ang="0">
                  <a:pos x="413" y="273"/>
                </a:cxn>
                <a:cxn ang="0">
                  <a:pos x="315" y="130"/>
                </a:cxn>
                <a:cxn ang="0">
                  <a:pos x="169" y="79"/>
                </a:cxn>
                <a:cxn ang="0">
                  <a:pos x="94" y="130"/>
                </a:cxn>
                <a:cxn ang="0">
                  <a:pos x="71" y="130"/>
                </a:cxn>
                <a:cxn ang="0">
                  <a:pos x="61" y="130"/>
                </a:cxn>
                <a:cxn ang="0">
                  <a:pos x="57" y="120"/>
                </a:cxn>
                <a:cxn ang="0">
                  <a:pos x="85" y="79"/>
                </a:cxn>
                <a:cxn ang="0">
                  <a:pos x="165" y="28"/>
                </a:cxn>
                <a:cxn ang="0">
                  <a:pos x="263" y="0"/>
                </a:cxn>
                <a:cxn ang="0">
                  <a:pos x="404" y="42"/>
                </a:cxn>
                <a:cxn ang="0">
                  <a:pos x="502" y="153"/>
                </a:cxn>
                <a:cxn ang="0">
                  <a:pos x="559" y="305"/>
                </a:cxn>
                <a:cxn ang="0">
                  <a:pos x="592" y="466"/>
                </a:cxn>
                <a:cxn ang="0">
                  <a:pos x="601" y="619"/>
                </a:cxn>
                <a:cxn ang="0">
                  <a:pos x="606" y="730"/>
                </a:cxn>
                <a:cxn ang="0">
                  <a:pos x="601" y="850"/>
                </a:cxn>
                <a:cxn ang="0">
                  <a:pos x="601" y="914"/>
                </a:cxn>
                <a:cxn ang="0">
                  <a:pos x="601" y="914"/>
                </a:cxn>
                <a:cxn ang="0">
                  <a:pos x="812" y="674"/>
                </a:cxn>
                <a:cxn ang="0">
                  <a:pos x="943" y="476"/>
                </a:cxn>
                <a:cxn ang="0">
                  <a:pos x="1009" y="328"/>
                </a:cxn>
                <a:cxn ang="0">
                  <a:pos x="1028" y="250"/>
                </a:cxn>
                <a:cxn ang="0">
                  <a:pos x="1014" y="190"/>
                </a:cxn>
                <a:cxn ang="0">
                  <a:pos x="958" y="134"/>
                </a:cxn>
                <a:cxn ang="0">
                  <a:pos x="897" y="120"/>
                </a:cxn>
                <a:cxn ang="0">
                  <a:pos x="882" y="111"/>
                </a:cxn>
                <a:cxn ang="0">
                  <a:pos x="878" y="93"/>
                </a:cxn>
                <a:cxn ang="0">
                  <a:pos x="887" y="56"/>
                </a:cxn>
                <a:cxn ang="0">
                  <a:pos x="915" y="10"/>
                </a:cxn>
              </a:cxnLst>
              <a:rect l="0" t="0" r="r" b="b"/>
              <a:pathLst>
                <a:path w="1089" h="1279">
                  <a:moveTo>
                    <a:pt x="939" y="0"/>
                  </a:moveTo>
                  <a:lnTo>
                    <a:pt x="972" y="5"/>
                  </a:lnTo>
                  <a:lnTo>
                    <a:pt x="1004" y="19"/>
                  </a:lnTo>
                  <a:lnTo>
                    <a:pt x="1037" y="42"/>
                  </a:lnTo>
                  <a:lnTo>
                    <a:pt x="1065" y="74"/>
                  </a:lnTo>
                  <a:lnTo>
                    <a:pt x="1084" y="120"/>
                  </a:lnTo>
                  <a:lnTo>
                    <a:pt x="1089" y="185"/>
                  </a:lnTo>
                  <a:lnTo>
                    <a:pt x="1089" y="222"/>
                  </a:lnTo>
                  <a:lnTo>
                    <a:pt x="1075" y="277"/>
                  </a:lnTo>
                  <a:lnTo>
                    <a:pt x="1056" y="346"/>
                  </a:lnTo>
                  <a:lnTo>
                    <a:pt x="1023" y="434"/>
                  </a:lnTo>
                  <a:lnTo>
                    <a:pt x="972" y="531"/>
                  </a:lnTo>
                  <a:lnTo>
                    <a:pt x="911" y="637"/>
                  </a:lnTo>
                  <a:lnTo>
                    <a:pt x="821" y="762"/>
                  </a:lnTo>
                  <a:lnTo>
                    <a:pt x="718" y="891"/>
                  </a:lnTo>
                  <a:lnTo>
                    <a:pt x="657" y="951"/>
                  </a:lnTo>
                  <a:lnTo>
                    <a:pt x="592" y="1016"/>
                  </a:lnTo>
                  <a:lnTo>
                    <a:pt x="521" y="1080"/>
                  </a:lnTo>
                  <a:lnTo>
                    <a:pt x="451" y="1140"/>
                  </a:lnTo>
                  <a:lnTo>
                    <a:pt x="376" y="1196"/>
                  </a:lnTo>
                  <a:lnTo>
                    <a:pt x="310" y="1237"/>
                  </a:lnTo>
                  <a:lnTo>
                    <a:pt x="244" y="1265"/>
                  </a:lnTo>
                  <a:lnTo>
                    <a:pt x="197" y="1279"/>
                  </a:lnTo>
                  <a:lnTo>
                    <a:pt x="132" y="1270"/>
                  </a:lnTo>
                  <a:lnTo>
                    <a:pt x="85" y="1246"/>
                  </a:lnTo>
                  <a:lnTo>
                    <a:pt x="47" y="1210"/>
                  </a:lnTo>
                  <a:lnTo>
                    <a:pt x="19" y="1173"/>
                  </a:lnTo>
                  <a:lnTo>
                    <a:pt x="5" y="1136"/>
                  </a:lnTo>
                  <a:lnTo>
                    <a:pt x="0" y="1099"/>
                  </a:lnTo>
                  <a:lnTo>
                    <a:pt x="5" y="1066"/>
                  </a:lnTo>
                  <a:lnTo>
                    <a:pt x="19" y="1039"/>
                  </a:lnTo>
                  <a:lnTo>
                    <a:pt x="33" y="1016"/>
                  </a:lnTo>
                  <a:lnTo>
                    <a:pt x="47" y="1006"/>
                  </a:lnTo>
                  <a:lnTo>
                    <a:pt x="52" y="1011"/>
                  </a:lnTo>
                  <a:lnTo>
                    <a:pt x="57" y="1011"/>
                  </a:lnTo>
                  <a:lnTo>
                    <a:pt x="61" y="1020"/>
                  </a:lnTo>
                  <a:lnTo>
                    <a:pt x="61" y="1025"/>
                  </a:lnTo>
                  <a:lnTo>
                    <a:pt x="80" y="1076"/>
                  </a:lnTo>
                  <a:lnTo>
                    <a:pt x="108" y="1108"/>
                  </a:lnTo>
                  <a:lnTo>
                    <a:pt x="141" y="1131"/>
                  </a:lnTo>
                  <a:lnTo>
                    <a:pt x="169" y="1145"/>
                  </a:lnTo>
                  <a:lnTo>
                    <a:pt x="202" y="1154"/>
                  </a:lnTo>
                  <a:lnTo>
                    <a:pt x="221" y="1159"/>
                  </a:lnTo>
                  <a:lnTo>
                    <a:pt x="235" y="1159"/>
                  </a:lnTo>
                  <a:lnTo>
                    <a:pt x="272" y="1150"/>
                  </a:lnTo>
                  <a:lnTo>
                    <a:pt x="315" y="1131"/>
                  </a:lnTo>
                  <a:lnTo>
                    <a:pt x="362" y="1103"/>
                  </a:lnTo>
                  <a:lnTo>
                    <a:pt x="404" y="1076"/>
                  </a:lnTo>
                  <a:lnTo>
                    <a:pt x="441" y="1048"/>
                  </a:lnTo>
                  <a:lnTo>
                    <a:pt x="465" y="1030"/>
                  </a:lnTo>
                  <a:lnTo>
                    <a:pt x="474" y="1020"/>
                  </a:lnTo>
                  <a:lnTo>
                    <a:pt x="474" y="1020"/>
                  </a:lnTo>
                  <a:lnTo>
                    <a:pt x="479" y="1016"/>
                  </a:lnTo>
                  <a:lnTo>
                    <a:pt x="479" y="1006"/>
                  </a:lnTo>
                  <a:lnTo>
                    <a:pt x="484" y="974"/>
                  </a:lnTo>
                  <a:lnTo>
                    <a:pt x="484" y="923"/>
                  </a:lnTo>
                  <a:lnTo>
                    <a:pt x="488" y="854"/>
                  </a:lnTo>
                  <a:lnTo>
                    <a:pt x="488" y="785"/>
                  </a:lnTo>
                  <a:lnTo>
                    <a:pt x="484" y="642"/>
                  </a:lnTo>
                  <a:lnTo>
                    <a:pt x="470" y="508"/>
                  </a:lnTo>
                  <a:lnTo>
                    <a:pt x="446" y="379"/>
                  </a:lnTo>
                  <a:lnTo>
                    <a:pt x="413" y="273"/>
                  </a:lnTo>
                  <a:lnTo>
                    <a:pt x="366" y="190"/>
                  </a:lnTo>
                  <a:lnTo>
                    <a:pt x="315" y="130"/>
                  </a:lnTo>
                  <a:lnTo>
                    <a:pt x="244" y="93"/>
                  </a:lnTo>
                  <a:lnTo>
                    <a:pt x="169" y="79"/>
                  </a:lnTo>
                  <a:lnTo>
                    <a:pt x="132" y="111"/>
                  </a:lnTo>
                  <a:lnTo>
                    <a:pt x="94" y="130"/>
                  </a:lnTo>
                  <a:lnTo>
                    <a:pt x="75" y="130"/>
                  </a:lnTo>
                  <a:lnTo>
                    <a:pt x="71" y="130"/>
                  </a:lnTo>
                  <a:lnTo>
                    <a:pt x="66" y="130"/>
                  </a:lnTo>
                  <a:lnTo>
                    <a:pt x="61" y="130"/>
                  </a:lnTo>
                  <a:lnTo>
                    <a:pt x="61" y="125"/>
                  </a:lnTo>
                  <a:lnTo>
                    <a:pt x="57" y="120"/>
                  </a:lnTo>
                  <a:lnTo>
                    <a:pt x="66" y="102"/>
                  </a:lnTo>
                  <a:lnTo>
                    <a:pt x="85" y="79"/>
                  </a:lnTo>
                  <a:lnTo>
                    <a:pt x="122" y="51"/>
                  </a:lnTo>
                  <a:lnTo>
                    <a:pt x="165" y="28"/>
                  </a:lnTo>
                  <a:lnTo>
                    <a:pt x="211" y="10"/>
                  </a:lnTo>
                  <a:lnTo>
                    <a:pt x="263" y="0"/>
                  </a:lnTo>
                  <a:lnTo>
                    <a:pt x="343" y="14"/>
                  </a:lnTo>
                  <a:lnTo>
                    <a:pt x="404" y="42"/>
                  </a:lnTo>
                  <a:lnTo>
                    <a:pt x="455" y="93"/>
                  </a:lnTo>
                  <a:lnTo>
                    <a:pt x="502" y="153"/>
                  </a:lnTo>
                  <a:lnTo>
                    <a:pt x="535" y="226"/>
                  </a:lnTo>
                  <a:lnTo>
                    <a:pt x="559" y="305"/>
                  </a:lnTo>
                  <a:lnTo>
                    <a:pt x="577" y="383"/>
                  </a:lnTo>
                  <a:lnTo>
                    <a:pt x="592" y="466"/>
                  </a:lnTo>
                  <a:lnTo>
                    <a:pt x="596" y="545"/>
                  </a:lnTo>
                  <a:lnTo>
                    <a:pt x="601" y="619"/>
                  </a:lnTo>
                  <a:lnTo>
                    <a:pt x="606" y="679"/>
                  </a:lnTo>
                  <a:lnTo>
                    <a:pt x="606" y="730"/>
                  </a:lnTo>
                  <a:lnTo>
                    <a:pt x="606" y="780"/>
                  </a:lnTo>
                  <a:lnTo>
                    <a:pt x="601" y="850"/>
                  </a:lnTo>
                  <a:lnTo>
                    <a:pt x="601" y="914"/>
                  </a:lnTo>
                  <a:lnTo>
                    <a:pt x="601" y="914"/>
                  </a:lnTo>
                  <a:lnTo>
                    <a:pt x="601" y="914"/>
                  </a:lnTo>
                  <a:lnTo>
                    <a:pt x="601" y="914"/>
                  </a:lnTo>
                  <a:lnTo>
                    <a:pt x="718" y="790"/>
                  </a:lnTo>
                  <a:lnTo>
                    <a:pt x="812" y="674"/>
                  </a:lnTo>
                  <a:lnTo>
                    <a:pt x="887" y="568"/>
                  </a:lnTo>
                  <a:lnTo>
                    <a:pt x="943" y="476"/>
                  </a:lnTo>
                  <a:lnTo>
                    <a:pt x="986" y="393"/>
                  </a:lnTo>
                  <a:lnTo>
                    <a:pt x="1009" y="328"/>
                  </a:lnTo>
                  <a:lnTo>
                    <a:pt x="1023" y="282"/>
                  </a:lnTo>
                  <a:lnTo>
                    <a:pt x="1028" y="250"/>
                  </a:lnTo>
                  <a:lnTo>
                    <a:pt x="1023" y="222"/>
                  </a:lnTo>
                  <a:lnTo>
                    <a:pt x="1014" y="190"/>
                  </a:lnTo>
                  <a:lnTo>
                    <a:pt x="990" y="162"/>
                  </a:lnTo>
                  <a:lnTo>
                    <a:pt x="958" y="134"/>
                  </a:lnTo>
                  <a:lnTo>
                    <a:pt x="911" y="120"/>
                  </a:lnTo>
                  <a:lnTo>
                    <a:pt x="897" y="120"/>
                  </a:lnTo>
                  <a:lnTo>
                    <a:pt x="887" y="116"/>
                  </a:lnTo>
                  <a:lnTo>
                    <a:pt x="882" y="111"/>
                  </a:lnTo>
                  <a:lnTo>
                    <a:pt x="878" y="106"/>
                  </a:lnTo>
                  <a:lnTo>
                    <a:pt x="878" y="93"/>
                  </a:lnTo>
                  <a:lnTo>
                    <a:pt x="882" y="79"/>
                  </a:lnTo>
                  <a:lnTo>
                    <a:pt x="887" y="56"/>
                  </a:lnTo>
                  <a:lnTo>
                    <a:pt x="897" y="28"/>
                  </a:lnTo>
                  <a:lnTo>
                    <a:pt x="915" y="10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8" name="Freeform 24"/>
            <p:cNvSpPr>
              <a:spLocks noEditPoints="1"/>
            </p:cNvSpPr>
            <p:nvPr/>
          </p:nvSpPr>
          <p:spPr bwMode="auto">
            <a:xfrm>
              <a:off x="15431" y="2784"/>
              <a:ext cx="572" cy="494"/>
            </a:xfrm>
            <a:custGeom>
              <a:avLst/>
              <a:gdLst/>
              <a:ahLst/>
              <a:cxnLst>
                <a:cxn ang="0">
                  <a:pos x="263" y="32"/>
                </a:cxn>
                <a:cxn ang="0">
                  <a:pos x="188" y="78"/>
                </a:cxn>
                <a:cxn ang="0">
                  <a:pos x="127" y="180"/>
                </a:cxn>
                <a:cxn ang="0">
                  <a:pos x="94" y="305"/>
                </a:cxn>
                <a:cxn ang="0">
                  <a:pos x="98" y="406"/>
                </a:cxn>
                <a:cxn ang="0">
                  <a:pos x="141" y="457"/>
                </a:cxn>
                <a:cxn ang="0">
                  <a:pos x="206" y="457"/>
                </a:cxn>
                <a:cxn ang="0">
                  <a:pos x="263" y="429"/>
                </a:cxn>
                <a:cxn ang="0">
                  <a:pos x="291" y="406"/>
                </a:cxn>
                <a:cxn ang="0">
                  <a:pos x="314" y="378"/>
                </a:cxn>
                <a:cxn ang="0">
                  <a:pos x="333" y="346"/>
                </a:cxn>
                <a:cxn ang="0">
                  <a:pos x="389" y="138"/>
                </a:cxn>
                <a:cxn ang="0">
                  <a:pos x="389" y="125"/>
                </a:cxn>
                <a:cxn ang="0">
                  <a:pos x="375" y="83"/>
                </a:cxn>
                <a:cxn ang="0">
                  <a:pos x="328" y="37"/>
                </a:cxn>
                <a:cxn ang="0">
                  <a:pos x="291" y="0"/>
                </a:cxn>
                <a:cxn ang="0">
                  <a:pos x="375" y="28"/>
                </a:cxn>
                <a:cxn ang="0">
                  <a:pos x="403" y="60"/>
                </a:cxn>
                <a:cxn ang="0">
                  <a:pos x="422" y="32"/>
                </a:cxn>
                <a:cxn ang="0">
                  <a:pos x="446" y="18"/>
                </a:cxn>
                <a:cxn ang="0">
                  <a:pos x="469" y="18"/>
                </a:cxn>
                <a:cxn ang="0">
                  <a:pos x="488" y="32"/>
                </a:cxn>
                <a:cxn ang="0">
                  <a:pos x="493" y="55"/>
                </a:cxn>
                <a:cxn ang="0">
                  <a:pos x="488" y="88"/>
                </a:cxn>
                <a:cxn ang="0">
                  <a:pos x="474" y="138"/>
                </a:cxn>
                <a:cxn ang="0">
                  <a:pos x="446" y="254"/>
                </a:cxn>
                <a:cxn ang="0">
                  <a:pos x="427" y="323"/>
                </a:cxn>
                <a:cxn ang="0">
                  <a:pos x="413" y="383"/>
                </a:cxn>
                <a:cxn ang="0">
                  <a:pos x="413" y="425"/>
                </a:cxn>
                <a:cxn ang="0">
                  <a:pos x="417" y="448"/>
                </a:cxn>
                <a:cxn ang="0">
                  <a:pos x="436" y="462"/>
                </a:cxn>
                <a:cxn ang="0">
                  <a:pos x="478" y="452"/>
                </a:cxn>
                <a:cxn ang="0">
                  <a:pos x="516" y="388"/>
                </a:cxn>
                <a:cxn ang="0">
                  <a:pos x="535" y="332"/>
                </a:cxn>
                <a:cxn ang="0">
                  <a:pos x="539" y="314"/>
                </a:cxn>
                <a:cxn ang="0">
                  <a:pos x="554" y="314"/>
                </a:cxn>
                <a:cxn ang="0">
                  <a:pos x="563" y="314"/>
                </a:cxn>
                <a:cxn ang="0">
                  <a:pos x="572" y="318"/>
                </a:cxn>
                <a:cxn ang="0">
                  <a:pos x="568" y="337"/>
                </a:cxn>
                <a:cxn ang="0">
                  <a:pos x="549" y="402"/>
                </a:cxn>
                <a:cxn ang="0">
                  <a:pos x="511" y="466"/>
                </a:cxn>
                <a:cxn ang="0">
                  <a:pos x="446" y="494"/>
                </a:cxn>
                <a:cxn ang="0">
                  <a:pos x="399" y="485"/>
                </a:cxn>
                <a:cxn ang="0">
                  <a:pos x="347" y="452"/>
                </a:cxn>
                <a:cxn ang="0">
                  <a:pos x="281" y="457"/>
                </a:cxn>
                <a:cxn ang="0">
                  <a:pos x="169" y="494"/>
                </a:cxn>
                <a:cxn ang="0">
                  <a:pos x="66" y="462"/>
                </a:cxn>
                <a:cxn ang="0">
                  <a:pos x="5" y="369"/>
                </a:cxn>
                <a:cxn ang="0">
                  <a:pos x="9" y="235"/>
                </a:cxn>
                <a:cxn ang="0">
                  <a:pos x="89" y="97"/>
                </a:cxn>
                <a:cxn ang="0">
                  <a:pos x="220" y="9"/>
                </a:cxn>
              </a:cxnLst>
              <a:rect l="0" t="0" r="r" b="b"/>
              <a:pathLst>
                <a:path w="572" h="494">
                  <a:moveTo>
                    <a:pt x="291" y="28"/>
                  </a:moveTo>
                  <a:lnTo>
                    <a:pt x="263" y="32"/>
                  </a:lnTo>
                  <a:lnTo>
                    <a:pt x="225" y="46"/>
                  </a:lnTo>
                  <a:lnTo>
                    <a:pt x="188" y="78"/>
                  </a:lnTo>
                  <a:lnTo>
                    <a:pt x="145" y="134"/>
                  </a:lnTo>
                  <a:lnTo>
                    <a:pt x="127" y="180"/>
                  </a:lnTo>
                  <a:lnTo>
                    <a:pt x="108" y="240"/>
                  </a:lnTo>
                  <a:lnTo>
                    <a:pt x="94" y="305"/>
                  </a:lnTo>
                  <a:lnTo>
                    <a:pt x="89" y="355"/>
                  </a:lnTo>
                  <a:lnTo>
                    <a:pt x="98" y="406"/>
                  </a:lnTo>
                  <a:lnTo>
                    <a:pt x="117" y="438"/>
                  </a:lnTo>
                  <a:lnTo>
                    <a:pt x="141" y="457"/>
                  </a:lnTo>
                  <a:lnTo>
                    <a:pt x="173" y="466"/>
                  </a:lnTo>
                  <a:lnTo>
                    <a:pt x="206" y="457"/>
                  </a:lnTo>
                  <a:lnTo>
                    <a:pt x="239" y="448"/>
                  </a:lnTo>
                  <a:lnTo>
                    <a:pt x="263" y="429"/>
                  </a:lnTo>
                  <a:lnTo>
                    <a:pt x="277" y="420"/>
                  </a:lnTo>
                  <a:lnTo>
                    <a:pt x="291" y="406"/>
                  </a:lnTo>
                  <a:lnTo>
                    <a:pt x="305" y="392"/>
                  </a:lnTo>
                  <a:lnTo>
                    <a:pt x="314" y="378"/>
                  </a:lnTo>
                  <a:lnTo>
                    <a:pt x="324" y="365"/>
                  </a:lnTo>
                  <a:lnTo>
                    <a:pt x="333" y="346"/>
                  </a:lnTo>
                  <a:lnTo>
                    <a:pt x="333" y="346"/>
                  </a:lnTo>
                  <a:lnTo>
                    <a:pt x="389" y="138"/>
                  </a:lnTo>
                  <a:lnTo>
                    <a:pt x="389" y="134"/>
                  </a:lnTo>
                  <a:lnTo>
                    <a:pt x="389" y="125"/>
                  </a:lnTo>
                  <a:lnTo>
                    <a:pt x="385" y="111"/>
                  </a:lnTo>
                  <a:lnTo>
                    <a:pt x="375" y="83"/>
                  </a:lnTo>
                  <a:lnTo>
                    <a:pt x="356" y="55"/>
                  </a:lnTo>
                  <a:lnTo>
                    <a:pt x="328" y="37"/>
                  </a:lnTo>
                  <a:lnTo>
                    <a:pt x="291" y="28"/>
                  </a:lnTo>
                  <a:close/>
                  <a:moveTo>
                    <a:pt x="291" y="0"/>
                  </a:moveTo>
                  <a:lnTo>
                    <a:pt x="338" y="5"/>
                  </a:lnTo>
                  <a:lnTo>
                    <a:pt x="375" y="28"/>
                  </a:lnTo>
                  <a:lnTo>
                    <a:pt x="403" y="60"/>
                  </a:lnTo>
                  <a:lnTo>
                    <a:pt x="403" y="60"/>
                  </a:lnTo>
                  <a:lnTo>
                    <a:pt x="413" y="46"/>
                  </a:lnTo>
                  <a:lnTo>
                    <a:pt x="422" y="32"/>
                  </a:lnTo>
                  <a:lnTo>
                    <a:pt x="432" y="23"/>
                  </a:lnTo>
                  <a:lnTo>
                    <a:pt x="446" y="18"/>
                  </a:lnTo>
                  <a:lnTo>
                    <a:pt x="455" y="18"/>
                  </a:lnTo>
                  <a:lnTo>
                    <a:pt x="469" y="18"/>
                  </a:lnTo>
                  <a:lnTo>
                    <a:pt x="478" y="23"/>
                  </a:lnTo>
                  <a:lnTo>
                    <a:pt x="488" y="32"/>
                  </a:lnTo>
                  <a:lnTo>
                    <a:pt x="493" y="42"/>
                  </a:lnTo>
                  <a:lnTo>
                    <a:pt x="493" y="55"/>
                  </a:lnTo>
                  <a:lnTo>
                    <a:pt x="493" y="65"/>
                  </a:lnTo>
                  <a:lnTo>
                    <a:pt x="488" y="88"/>
                  </a:lnTo>
                  <a:lnTo>
                    <a:pt x="478" y="115"/>
                  </a:lnTo>
                  <a:lnTo>
                    <a:pt x="474" y="138"/>
                  </a:lnTo>
                  <a:lnTo>
                    <a:pt x="450" y="222"/>
                  </a:lnTo>
                  <a:lnTo>
                    <a:pt x="446" y="254"/>
                  </a:lnTo>
                  <a:lnTo>
                    <a:pt x="436" y="291"/>
                  </a:lnTo>
                  <a:lnTo>
                    <a:pt x="427" y="323"/>
                  </a:lnTo>
                  <a:lnTo>
                    <a:pt x="417" y="355"/>
                  </a:lnTo>
                  <a:lnTo>
                    <a:pt x="413" y="383"/>
                  </a:lnTo>
                  <a:lnTo>
                    <a:pt x="408" y="411"/>
                  </a:lnTo>
                  <a:lnTo>
                    <a:pt x="413" y="425"/>
                  </a:lnTo>
                  <a:lnTo>
                    <a:pt x="413" y="438"/>
                  </a:lnTo>
                  <a:lnTo>
                    <a:pt x="417" y="448"/>
                  </a:lnTo>
                  <a:lnTo>
                    <a:pt x="427" y="457"/>
                  </a:lnTo>
                  <a:lnTo>
                    <a:pt x="436" y="462"/>
                  </a:lnTo>
                  <a:lnTo>
                    <a:pt x="446" y="466"/>
                  </a:lnTo>
                  <a:lnTo>
                    <a:pt x="478" y="452"/>
                  </a:lnTo>
                  <a:lnTo>
                    <a:pt x="502" y="425"/>
                  </a:lnTo>
                  <a:lnTo>
                    <a:pt x="516" y="388"/>
                  </a:lnTo>
                  <a:lnTo>
                    <a:pt x="530" y="346"/>
                  </a:lnTo>
                  <a:lnTo>
                    <a:pt x="535" y="332"/>
                  </a:lnTo>
                  <a:lnTo>
                    <a:pt x="535" y="323"/>
                  </a:lnTo>
                  <a:lnTo>
                    <a:pt x="539" y="314"/>
                  </a:lnTo>
                  <a:lnTo>
                    <a:pt x="549" y="314"/>
                  </a:lnTo>
                  <a:lnTo>
                    <a:pt x="554" y="314"/>
                  </a:lnTo>
                  <a:lnTo>
                    <a:pt x="558" y="314"/>
                  </a:lnTo>
                  <a:lnTo>
                    <a:pt x="563" y="314"/>
                  </a:lnTo>
                  <a:lnTo>
                    <a:pt x="568" y="314"/>
                  </a:lnTo>
                  <a:lnTo>
                    <a:pt x="572" y="318"/>
                  </a:lnTo>
                  <a:lnTo>
                    <a:pt x="572" y="328"/>
                  </a:lnTo>
                  <a:lnTo>
                    <a:pt x="568" y="337"/>
                  </a:lnTo>
                  <a:lnTo>
                    <a:pt x="563" y="365"/>
                  </a:lnTo>
                  <a:lnTo>
                    <a:pt x="549" y="402"/>
                  </a:lnTo>
                  <a:lnTo>
                    <a:pt x="535" y="438"/>
                  </a:lnTo>
                  <a:lnTo>
                    <a:pt x="511" y="466"/>
                  </a:lnTo>
                  <a:lnTo>
                    <a:pt x="478" y="485"/>
                  </a:lnTo>
                  <a:lnTo>
                    <a:pt x="446" y="494"/>
                  </a:lnTo>
                  <a:lnTo>
                    <a:pt x="422" y="494"/>
                  </a:lnTo>
                  <a:lnTo>
                    <a:pt x="399" y="485"/>
                  </a:lnTo>
                  <a:lnTo>
                    <a:pt x="371" y="471"/>
                  </a:lnTo>
                  <a:lnTo>
                    <a:pt x="347" y="452"/>
                  </a:lnTo>
                  <a:lnTo>
                    <a:pt x="328" y="415"/>
                  </a:lnTo>
                  <a:lnTo>
                    <a:pt x="281" y="457"/>
                  </a:lnTo>
                  <a:lnTo>
                    <a:pt x="230" y="485"/>
                  </a:lnTo>
                  <a:lnTo>
                    <a:pt x="169" y="494"/>
                  </a:lnTo>
                  <a:lnTo>
                    <a:pt x="117" y="485"/>
                  </a:lnTo>
                  <a:lnTo>
                    <a:pt x="66" y="462"/>
                  </a:lnTo>
                  <a:lnTo>
                    <a:pt x="33" y="420"/>
                  </a:lnTo>
                  <a:lnTo>
                    <a:pt x="5" y="369"/>
                  </a:lnTo>
                  <a:lnTo>
                    <a:pt x="0" y="314"/>
                  </a:lnTo>
                  <a:lnTo>
                    <a:pt x="9" y="235"/>
                  </a:lnTo>
                  <a:lnTo>
                    <a:pt x="42" y="162"/>
                  </a:lnTo>
                  <a:lnTo>
                    <a:pt x="89" y="97"/>
                  </a:lnTo>
                  <a:lnTo>
                    <a:pt x="150" y="46"/>
                  </a:lnTo>
                  <a:lnTo>
                    <a:pt x="220" y="9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5" name="TextBox 144"/>
          <p:cNvSpPr txBox="1"/>
          <p:nvPr/>
        </p:nvSpPr>
        <p:spPr>
          <a:xfrm>
            <a:off x="304800" y="5029200"/>
            <a:ext cx="8610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800080"/>
                </a:solidFill>
              </a:rPr>
              <a:t>Nontrivial point is that </a:t>
            </a:r>
            <a:r>
              <a:rPr lang="en-US" sz="3600" dirty="0" smtClean="0">
                <a:solidFill>
                  <a:srgbClr val="800080"/>
                </a:solidFill>
                <a:sym typeface="Symbol"/>
              </a:rPr>
              <a:t></a:t>
            </a:r>
            <a:r>
              <a:rPr lang="en-US" sz="3600" baseline="-25000" dirty="0" smtClean="0">
                <a:solidFill>
                  <a:srgbClr val="800080"/>
                </a:solidFill>
                <a:latin typeface="Monotype Corsiva" pitchFamily="66" charset="0"/>
                <a:sym typeface="Symbol"/>
              </a:rPr>
              <a:t>W</a:t>
            </a:r>
            <a:r>
              <a:rPr lang="en-US" sz="3600" dirty="0" smtClean="0">
                <a:solidFill>
                  <a:srgbClr val="800080"/>
                </a:solidFill>
              </a:rPr>
              <a:t> extends over the branch points!</a:t>
            </a:r>
            <a:endParaRPr lang="en-US" sz="3600" dirty="0">
              <a:solidFill>
                <a:srgbClr val="800080"/>
              </a:solidFill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914400" y="3962400"/>
            <a:ext cx="7543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Defines a bundle E</a:t>
            </a:r>
            <a:r>
              <a:rPr lang="en-US" sz="3600" baseline="-25000" dirty="0" smtClean="0">
                <a:latin typeface="Monotype Corsiva" pitchFamily="66" charset="0"/>
              </a:rPr>
              <a:t>W</a:t>
            </a:r>
            <a:r>
              <a:rPr lang="en-US" sz="3600" dirty="0" smtClean="0"/>
              <a:t>  over C. </a:t>
            </a:r>
            <a:endParaRPr lang="en-US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Map of </a:t>
            </a:r>
            <a:r>
              <a:rPr lang="en-US" dirty="0" err="1" smtClean="0"/>
              <a:t>Moduli</a:t>
            </a:r>
            <a:r>
              <a:rPr lang="en-US" dirty="0" smtClean="0"/>
              <a:t> Spaces</a:t>
            </a:r>
            <a:endParaRPr lang="en-US" dirty="0"/>
          </a:p>
        </p:txBody>
      </p:sp>
      <p:grpSp>
        <p:nvGrpSpPr>
          <p:cNvPr id="5" name="Group 8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" y="3352800"/>
            <a:ext cx="7981598" cy="417355"/>
            <a:chOff x="374" y="3024"/>
            <a:chExt cx="31096" cy="1626"/>
          </a:xfrm>
          <a:solidFill>
            <a:srgbClr val="800080"/>
          </a:solidFill>
        </p:grpSpPr>
        <p:sp>
          <p:nvSpPr>
            <p:cNvPr id="6" name="Freeform 91"/>
            <p:cNvSpPr>
              <a:spLocks/>
            </p:cNvSpPr>
            <p:nvPr/>
          </p:nvSpPr>
          <p:spPr bwMode="auto">
            <a:xfrm>
              <a:off x="374" y="3141"/>
              <a:ext cx="1059" cy="1103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529" y="0"/>
                </a:cxn>
                <a:cxn ang="0">
                  <a:pos x="709" y="0"/>
                </a:cxn>
                <a:cxn ang="0">
                  <a:pos x="794" y="48"/>
                </a:cxn>
                <a:cxn ang="0">
                  <a:pos x="690" y="48"/>
                </a:cxn>
                <a:cxn ang="0">
                  <a:pos x="624" y="58"/>
                </a:cxn>
                <a:cxn ang="0">
                  <a:pos x="596" y="77"/>
                </a:cxn>
                <a:cxn ang="0">
                  <a:pos x="596" y="106"/>
                </a:cxn>
                <a:cxn ang="0">
                  <a:pos x="596" y="841"/>
                </a:cxn>
                <a:cxn ang="0">
                  <a:pos x="747" y="735"/>
                </a:cxn>
                <a:cxn ang="0">
                  <a:pos x="813" y="561"/>
                </a:cxn>
                <a:cxn ang="0">
                  <a:pos x="823" y="338"/>
                </a:cxn>
                <a:cxn ang="0">
                  <a:pos x="879" y="222"/>
                </a:cxn>
                <a:cxn ang="0">
                  <a:pos x="955" y="203"/>
                </a:cxn>
                <a:cxn ang="0">
                  <a:pos x="1031" y="203"/>
                </a:cxn>
                <a:cxn ang="0">
                  <a:pos x="1050" y="212"/>
                </a:cxn>
                <a:cxn ang="0">
                  <a:pos x="1050" y="232"/>
                </a:cxn>
                <a:cxn ang="0">
                  <a:pos x="1040" y="241"/>
                </a:cxn>
                <a:cxn ang="0">
                  <a:pos x="964" y="300"/>
                </a:cxn>
                <a:cxn ang="0">
                  <a:pos x="946" y="396"/>
                </a:cxn>
                <a:cxn ang="0">
                  <a:pos x="946" y="512"/>
                </a:cxn>
                <a:cxn ang="0">
                  <a:pos x="860" y="735"/>
                </a:cxn>
                <a:cxn ang="0">
                  <a:pos x="700" y="861"/>
                </a:cxn>
                <a:cxn ang="0">
                  <a:pos x="596" y="977"/>
                </a:cxn>
                <a:cxn ang="0">
                  <a:pos x="596" y="1016"/>
                </a:cxn>
                <a:cxn ang="0">
                  <a:pos x="605" y="1035"/>
                </a:cxn>
                <a:cxn ang="0">
                  <a:pos x="652" y="1054"/>
                </a:cxn>
                <a:cxn ang="0">
                  <a:pos x="738" y="1054"/>
                </a:cxn>
                <a:cxn ang="0">
                  <a:pos x="794" y="1103"/>
                </a:cxn>
                <a:cxn ang="0">
                  <a:pos x="605" y="1103"/>
                </a:cxn>
                <a:cxn ang="0">
                  <a:pos x="435" y="1103"/>
                </a:cxn>
                <a:cxn ang="0">
                  <a:pos x="255" y="1103"/>
                </a:cxn>
                <a:cxn ang="0">
                  <a:pos x="312" y="1054"/>
                </a:cxn>
                <a:cxn ang="0">
                  <a:pos x="397" y="1054"/>
                </a:cxn>
                <a:cxn ang="0">
                  <a:pos x="444" y="1035"/>
                </a:cxn>
                <a:cxn ang="0">
                  <a:pos x="454" y="1016"/>
                </a:cxn>
                <a:cxn ang="0">
                  <a:pos x="454" y="977"/>
                </a:cxn>
                <a:cxn ang="0">
                  <a:pos x="359" y="861"/>
                </a:cxn>
                <a:cxn ang="0">
                  <a:pos x="189" y="735"/>
                </a:cxn>
                <a:cxn ang="0">
                  <a:pos x="113" y="522"/>
                </a:cxn>
                <a:cxn ang="0">
                  <a:pos x="104" y="367"/>
                </a:cxn>
                <a:cxn ang="0">
                  <a:pos x="75" y="261"/>
                </a:cxn>
                <a:cxn ang="0">
                  <a:pos x="19" y="241"/>
                </a:cxn>
                <a:cxn ang="0">
                  <a:pos x="0" y="222"/>
                </a:cxn>
                <a:cxn ang="0">
                  <a:pos x="9" y="203"/>
                </a:cxn>
                <a:cxn ang="0">
                  <a:pos x="38" y="203"/>
                </a:cxn>
                <a:cxn ang="0">
                  <a:pos x="142" y="212"/>
                </a:cxn>
                <a:cxn ang="0">
                  <a:pos x="208" y="270"/>
                </a:cxn>
                <a:cxn ang="0">
                  <a:pos x="236" y="435"/>
                </a:cxn>
                <a:cxn ang="0">
                  <a:pos x="255" y="570"/>
                </a:cxn>
                <a:cxn ang="0">
                  <a:pos x="312" y="735"/>
                </a:cxn>
                <a:cxn ang="0">
                  <a:pos x="454" y="841"/>
                </a:cxn>
                <a:cxn ang="0">
                  <a:pos x="454" y="106"/>
                </a:cxn>
                <a:cxn ang="0">
                  <a:pos x="454" y="77"/>
                </a:cxn>
                <a:cxn ang="0">
                  <a:pos x="425" y="58"/>
                </a:cxn>
                <a:cxn ang="0">
                  <a:pos x="359" y="48"/>
                </a:cxn>
                <a:cxn ang="0">
                  <a:pos x="255" y="48"/>
                </a:cxn>
              </a:cxnLst>
              <a:rect l="0" t="0" r="r" b="b"/>
              <a:pathLst>
                <a:path w="1059" h="1103">
                  <a:moveTo>
                    <a:pt x="255" y="0"/>
                  </a:moveTo>
                  <a:lnTo>
                    <a:pt x="340" y="0"/>
                  </a:lnTo>
                  <a:lnTo>
                    <a:pt x="435" y="0"/>
                  </a:lnTo>
                  <a:lnTo>
                    <a:pt x="529" y="0"/>
                  </a:lnTo>
                  <a:lnTo>
                    <a:pt x="615" y="0"/>
                  </a:lnTo>
                  <a:lnTo>
                    <a:pt x="709" y="0"/>
                  </a:lnTo>
                  <a:lnTo>
                    <a:pt x="794" y="0"/>
                  </a:lnTo>
                  <a:lnTo>
                    <a:pt x="794" y="48"/>
                  </a:lnTo>
                  <a:lnTo>
                    <a:pt x="738" y="48"/>
                  </a:lnTo>
                  <a:lnTo>
                    <a:pt x="690" y="48"/>
                  </a:lnTo>
                  <a:lnTo>
                    <a:pt x="652" y="48"/>
                  </a:lnTo>
                  <a:lnTo>
                    <a:pt x="624" y="58"/>
                  </a:lnTo>
                  <a:lnTo>
                    <a:pt x="605" y="58"/>
                  </a:lnTo>
                  <a:lnTo>
                    <a:pt x="596" y="77"/>
                  </a:lnTo>
                  <a:lnTo>
                    <a:pt x="596" y="87"/>
                  </a:lnTo>
                  <a:lnTo>
                    <a:pt x="596" y="106"/>
                  </a:lnTo>
                  <a:lnTo>
                    <a:pt x="596" y="125"/>
                  </a:lnTo>
                  <a:lnTo>
                    <a:pt x="596" y="841"/>
                  </a:lnTo>
                  <a:lnTo>
                    <a:pt x="681" y="803"/>
                  </a:lnTo>
                  <a:lnTo>
                    <a:pt x="747" y="735"/>
                  </a:lnTo>
                  <a:lnTo>
                    <a:pt x="785" y="658"/>
                  </a:lnTo>
                  <a:lnTo>
                    <a:pt x="813" y="561"/>
                  </a:lnTo>
                  <a:lnTo>
                    <a:pt x="813" y="454"/>
                  </a:lnTo>
                  <a:lnTo>
                    <a:pt x="823" y="338"/>
                  </a:lnTo>
                  <a:lnTo>
                    <a:pt x="851" y="261"/>
                  </a:lnTo>
                  <a:lnTo>
                    <a:pt x="879" y="222"/>
                  </a:lnTo>
                  <a:lnTo>
                    <a:pt x="917" y="212"/>
                  </a:lnTo>
                  <a:lnTo>
                    <a:pt x="955" y="203"/>
                  </a:lnTo>
                  <a:lnTo>
                    <a:pt x="1021" y="203"/>
                  </a:lnTo>
                  <a:lnTo>
                    <a:pt x="1031" y="203"/>
                  </a:lnTo>
                  <a:lnTo>
                    <a:pt x="1050" y="203"/>
                  </a:lnTo>
                  <a:lnTo>
                    <a:pt x="1050" y="212"/>
                  </a:lnTo>
                  <a:lnTo>
                    <a:pt x="1059" y="222"/>
                  </a:lnTo>
                  <a:lnTo>
                    <a:pt x="1050" y="232"/>
                  </a:lnTo>
                  <a:lnTo>
                    <a:pt x="1050" y="241"/>
                  </a:lnTo>
                  <a:lnTo>
                    <a:pt x="1040" y="241"/>
                  </a:lnTo>
                  <a:lnTo>
                    <a:pt x="993" y="261"/>
                  </a:lnTo>
                  <a:lnTo>
                    <a:pt x="964" y="300"/>
                  </a:lnTo>
                  <a:lnTo>
                    <a:pt x="955" y="348"/>
                  </a:lnTo>
                  <a:lnTo>
                    <a:pt x="946" y="396"/>
                  </a:lnTo>
                  <a:lnTo>
                    <a:pt x="946" y="425"/>
                  </a:lnTo>
                  <a:lnTo>
                    <a:pt x="946" y="512"/>
                  </a:lnTo>
                  <a:lnTo>
                    <a:pt x="927" y="619"/>
                  </a:lnTo>
                  <a:lnTo>
                    <a:pt x="860" y="735"/>
                  </a:lnTo>
                  <a:lnTo>
                    <a:pt x="794" y="812"/>
                  </a:lnTo>
                  <a:lnTo>
                    <a:pt x="700" y="861"/>
                  </a:lnTo>
                  <a:lnTo>
                    <a:pt x="596" y="890"/>
                  </a:lnTo>
                  <a:lnTo>
                    <a:pt x="596" y="977"/>
                  </a:lnTo>
                  <a:lnTo>
                    <a:pt x="596" y="996"/>
                  </a:lnTo>
                  <a:lnTo>
                    <a:pt x="596" y="1016"/>
                  </a:lnTo>
                  <a:lnTo>
                    <a:pt x="596" y="1025"/>
                  </a:lnTo>
                  <a:lnTo>
                    <a:pt x="605" y="1035"/>
                  </a:lnTo>
                  <a:lnTo>
                    <a:pt x="624" y="1045"/>
                  </a:lnTo>
                  <a:lnTo>
                    <a:pt x="652" y="1054"/>
                  </a:lnTo>
                  <a:lnTo>
                    <a:pt x="690" y="1054"/>
                  </a:lnTo>
                  <a:lnTo>
                    <a:pt x="738" y="1054"/>
                  </a:lnTo>
                  <a:lnTo>
                    <a:pt x="794" y="1054"/>
                  </a:lnTo>
                  <a:lnTo>
                    <a:pt x="794" y="1103"/>
                  </a:lnTo>
                  <a:lnTo>
                    <a:pt x="709" y="1103"/>
                  </a:lnTo>
                  <a:lnTo>
                    <a:pt x="605" y="1103"/>
                  </a:lnTo>
                  <a:lnTo>
                    <a:pt x="520" y="1103"/>
                  </a:lnTo>
                  <a:lnTo>
                    <a:pt x="435" y="1103"/>
                  </a:lnTo>
                  <a:lnTo>
                    <a:pt x="331" y="1103"/>
                  </a:lnTo>
                  <a:lnTo>
                    <a:pt x="255" y="1103"/>
                  </a:lnTo>
                  <a:lnTo>
                    <a:pt x="255" y="1054"/>
                  </a:lnTo>
                  <a:lnTo>
                    <a:pt x="312" y="1054"/>
                  </a:lnTo>
                  <a:lnTo>
                    <a:pt x="359" y="1054"/>
                  </a:lnTo>
                  <a:lnTo>
                    <a:pt x="397" y="1054"/>
                  </a:lnTo>
                  <a:lnTo>
                    <a:pt x="425" y="1045"/>
                  </a:lnTo>
                  <a:lnTo>
                    <a:pt x="444" y="1035"/>
                  </a:lnTo>
                  <a:lnTo>
                    <a:pt x="454" y="1025"/>
                  </a:lnTo>
                  <a:lnTo>
                    <a:pt x="454" y="1016"/>
                  </a:lnTo>
                  <a:lnTo>
                    <a:pt x="454" y="996"/>
                  </a:lnTo>
                  <a:lnTo>
                    <a:pt x="454" y="977"/>
                  </a:lnTo>
                  <a:lnTo>
                    <a:pt x="454" y="890"/>
                  </a:lnTo>
                  <a:lnTo>
                    <a:pt x="359" y="861"/>
                  </a:lnTo>
                  <a:lnTo>
                    <a:pt x="265" y="812"/>
                  </a:lnTo>
                  <a:lnTo>
                    <a:pt x="189" y="735"/>
                  </a:lnTo>
                  <a:lnTo>
                    <a:pt x="132" y="629"/>
                  </a:lnTo>
                  <a:lnTo>
                    <a:pt x="113" y="522"/>
                  </a:lnTo>
                  <a:lnTo>
                    <a:pt x="113" y="464"/>
                  </a:lnTo>
                  <a:lnTo>
                    <a:pt x="104" y="367"/>
                  </a:lnTo>
                  <a:lnTo>
                    <a:pt x="94" y="300"/>
                  </a:lnTo>
                  <a:lnTo>
                    <a:pt x="75" y="261"/>
                  </a:lnTo>
                  <a:lnTo>
                    <a:pt x="47" y="251"/>
                  </a:lnTo>
                  <a:lnTo>
                    <a:pt x="19" y="241"/>
                  </a:lnTo>
                  <a:lnTo>
                    <a:pt x="0" y="232"/>
                  </a:lnTo>
                  <a:lnTo>
                    <a:pt x="0" y="222"/>
                  </a:lnTo>
                  <a:lnTo>
                    <a:pt x="0" y="212"/>
                  </a:lnTo>
                  <a:lnTo>
                    <a:pt x="9" y="203"/>
                  </a:lnTo>
                  <a:lnTo>
                    <a:pt x="28" y="203"/>
                  </a:lnTo>
                  <a:lnTo>
                    <a:pt x="38" y="203"/>
                  </a:lnTo>
                  <a:lnTo>
                    <a:pt x="104" y="203"/>
                  </a:lnTo>
                  <a:lnTo>
                    <a:pt x="142" y="212"/>
                  </a:lnTo>
                  <a:lnTo>
                    <a:pt x="180" y="232"/>
                  </a:lnTo>
                  <a:lnTo>
                    <a:pt x="208" y="270"/>
                  </a:lnTo>
                  <a:lnTo>
                    <a:pt x="236" y="329"/>
                  </a:lnTo>
                  <a:lnTo>
                    <a:pt x="236" y="435"/>
                  </a:lnTo>
                  <a:lnTo>
                    <a:pt x="246" y="493"/>
                  </a:lnTo>
                  <a:lnTo>
                    <a:pt x="255" y="570"/>
                  </a:lnTo>
                  <a:lnTo>
                    <a:pt x="274" y="658"/>
                  </a:lnTo>
                  <a:lnTo>
                    <a:pt x="312" y="735"/>
                  </a:lnTo>
                  <a:lnTo>
                    <a:pt x="369" y="803"/>
                  </a:lnTo>
                  <a:lnTo>
                    <a:pt x="454" y="841"/>
                  </a:lnTo>
                  <a:lnTo>
                    <a:pt x="454" y="125"/>
                  </a:lnTo>
                  <a:lnTo>
                    <a:pt x="454" y="106"/>
                  </a:lnTo>
                  <a:lnTo>
                    <a:pt x="454" y="87"/>
                  </a:lnTo>
                  <a:lnTo>
                    <a:pt x="454" y="77"/>
                  </a:lnTo>
                  <a:lnTo>
                    <a:pt x="444" y="58"/>
                  </a:lnTo>
                  <a:lnTo>
                    <a:pt x="425" y="58"/>
                  </a:lnTo>
                  <a:lnTo>
                    <a:pt x="397" y="48"/>
                  </a:lnTo>
                  <a:lnTo>
                    <a:pt x="359" y="48"/>
                  </a:lnTo>
                  <a:lnTo>
                    <a:pt x="312" y="48"/>
                  </a:lnTo>
                  <a:lnTo>
                    <a:pt x="255" y="48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2"/>
            <p:cNvSpPr>
              <a:spLocks/>
            </p:cNvSpPr>
            <p:nvPr/>
          </p:nvSpPr>
          <p:spPr bwMode="auto">
            <a:xfrm>
              <a:off x="1594" y="3692"/>
              <a:ext cx="1248" cy="842"/>
            </a:xfrm>
            <a:custGeom>
              <a:avLst/>
              <a:gdLst/>
              <a:ahLst/>
              <a:cxnLst>
                <a:cxn ang="0">
                  <a:pos x="151" y="19"/>
                </a:cxn>
                <a:cxn ang="0">
                  <a:pos x="246" y="136"/>
                </a:cxn>
                <a:cxn ang="0">
                  <a:pos x="274" y="290"/>
                </a:cxn>
                <a:cxn ang="0">
                  <a:pos x="284" y="407"/>
                </a:cxn>
                <a:cxn ang="0">
                  <a:pos x="265" y="649"/>
                </a:cxn>
                <a:cxn ang="0">
                  <a:pos x="652" y="78"/>
                </a:cxn>
                <a:cxn ang="0">
                  <a:pos x="643" y="58"/>
                </a:cxn>
                <a:cxn ang="0">
                  <a:pos x="671" y="19"/>
                </a:cxn>
                <a:cxn ang="0">
                  <a:pos x="709" y="10"/>
                </a:cxn>
                <a:cxn ang="0">
                  <a:pos x="728" y="0"/>
                </a:cxn>
                <a:cxn ang="0">
                  <a:pos x="738" y="19"/>
                </a:cxn>
                <a:cxn ang="0">
                  <a:pos x="747" y="39"/>
                </a:cxn>
                <a:cxn ang="0">
                  <a:pos x="813" y="232"/>
                </a:cxn>
                <a:cxn ang="0">
                  <a:pos x="879" y="542"/>
                </a:cxn>
                <a:cxn ang="0">
                  <a:pos x="1012" y="542"/>
                </a:cxn>
                <a:cxn ang="0">
                  <a:pos x="1154" y="329"/>
                </a:cxn>
                <a:cxn ang="0">
                  <a:pos x="1191" y="203"/>
                </a:cxn>
                <a:cxn ang="0">
                  <a:pos x="1191" y="174"/>
                </a:cxn>
                <a:cxn ang="0">
                  <a:pos x="1182" y="155"/>
                </a:cxn>
                <a:cxn ang="0">
                  <a:pos x="1154" y="126"/>
                </a:cxn>
                <a:cxn ang="0">
                  <a:pos x="1116" y="116"/>
                </a:cxn>
                <a:cxn ang="0">
                  <a:pos x="1106" y="97"/>
                </a:cxn>
                <a:cxn ang="0">
                  <a:pos x="1116" y="49"/>
                </a:cxn>
                <a:cxn ang="0">
                  <a:pos x="1135" y="10"/>
                </a:cxn>
                <a:cxn ang="0">
                  <a:pos x="1173" y="10"/>
                </a:cxn>
                <a:cxn ang="0">
                  <a:pos x="1210" y="19"/>
                </a:cxn>
                <a:cxn ang="0">
                  <a:pos x="1239" y="68"/>
                </a:cxn>
                <a:cxn ang="0">
                  <a:pos x="1248" y="136"/>
                </a:cxn>
                <a:cxn ang="0">
                  <a:pos x="1191" y="349"/>
                </a:cxn>
                <a:cxn ang="0">
                  <a:pos x="1021" y="619"/>
                </a:cxn>
                <a:cxn ang="0">
                  <a:pos x="889" y="774"/>
                </a:cxn>
                <a:cxn ang="0">
                  <a:pos x="860" y="813"/>
                </a:cxn>
                <a:cxn ang="0">
                  <a:pos x="832" y="842"/>
                </a:cxn>
                <a:cxn ang="0">
                  <a:pos x="813" y="842"/>
                </a:cxn>
                <a:cxn ang="0">
                  <a:pos x="813" y="832"/>
                </a:cxn>
                <a:cxn ang="0">
                  <a:pos x="813" y="803"/>
                </a:cxn>
                <a:cxn ang="0">
                  <a:pos x="804" y="687"/>
                </a:cxn>
                <a:cxn ang="0">
                  <a:pos x="756" y="436"/>
                </a:cxn>
                <a:cxn ang="0">
                  <a:pos x="671" y="136"/>
                </a:cxn>
                <a:cxn ang="0">
                  <a:pos x="558" y="339"/>
                </a:cxn>
                <a:cxn ang="0">
                  <a:pos x="340" y="649"/>
                </a:cxn>
                <a:cxn ang="0">
                  <a:pos x="180" y="832"/>
                </a:cxn>
                <a:cxn ang="0">
                  <a:pos x="170" y="842"/>
                </a:cxn>
                <a:cxn ang="0">
                  <a:pos x="161" y="842"/>
                </a:cxn>
                <a:cxn ang="0">
                  <a:pos x="161" y="823"/>
                </a:cxn>
                <a:cxn ang="0">
                  <a:pos x="161" y="813"/>
                </a:cxn>
                <a:cxn ang="0">
                  <a:pos x="180" y="619"/>
                </a:cxn>
                <a:cxn ang="0">
                  <a:pos x="189" y="368"/>
                </a:cxn>
                <a:cxn ang="0">
                  <a:pos x="161" y="203"/>
                </a:cxn>
                <a:cxn ang="0">
                  <a:pos x="85" y="87"/>
                </a:cxn>
                <a:cxn ang="0">
                  <a:pos x="9" y="68"/>
                </a:cxn>
                <a:cxn ang="0">
                  <a:pos x="0" y="58"/>
                </a:cxn>
                <a:cxn ang="0">
                  <a:pos x="19" y="19"/>
                </a:cxn>
                <a:cxn ang="0">
                  <a:pos x="66" y="10"/>
                </a:cxn>
              </a:cxnLst>
              <a:rect l="0" t="0" r="r" b="b"/>
              <a:pathLst>
                <a:path w="1248" h="842">
                  <a:moveTo>
                    <a:pt x="85" y="0"/>
                  </a:moveTo>
                  <a:lnTo>
                    <a:pt x="151" y="19"/>
                  </a:lnTo>
                  <a:lnTo>
                    <a:pt x="208" y="68"/>
                  </a:lnTo>
                  <a:lnTo>
                    <a:pt x="246" y="136"/>
                  </a:lnTo>
                  <a:lnTo>
                    <a:pt x="265" y="213"/>
                  </a:lnTo>
                  <a:lnTo>
                    <a:pt x="274" y="290"/>
                  </a:lnTo>
                  <a:lnTo>
                    <a:pt x="284" y="358"/>
                  </a:lnTo>
                  <a:lnTo>
                    <a:pt x="284" y="407"/>
                  </a:lnTo>
                  <a:lnTo>
                    <a:pt x="274" y="532"/>
                  </a:lnTo>
                  <a:lnTo>
                    <a:pt x="265" y="649"/>
                  </a:lnTo>
                  <a:lnTo>
                    <a:pt x="473" y="378"/>
                  </a:lnTo>
                  <a:lnTo>
                    <a:pt x="652" y="78"/>
                  </a:lnTo>
                  <a:lnTo>
                    <a:pt x="652" y="68"/>
                  </a:lnTo>
                  <a:lnTo>
                    <a:pt x="643" y="58"/>
                  </a:lnTo>
                  <a:lnTo>
                    <a:pt x="652" y="39"/>
                  </a:lnTo>
                  <a:lnTo>
                    <a:pt x="671" y="19"/>
                  </a:lnTo>
                  <a:lnTo>
                    <a:pt x="690" y="10"/>
                  </a:lnTo>
                  <a:lnTo>
                    <a:pt x="709" y="1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8" y="10"/>
                  </a:lnTo>
                  <a:lnTo>
                    <a:pt x="738" y="19"/>
                  </a:lnTo>
                  <a:lnTo>
                    <a:pt x="747" y="29"/>
                  </a:lnTo>
                  <a:lnTo>
                    <a:pt x="747" y="39"/>
                  </a:lnTo>
                  <a:lnTo>
                    <a:pt x="756" y="49"/>
                  </a:lnTo>
                  <a:lnTo>
                    <a:pt x="813" y="232"/>
                  </a:lnTo>
                  <a:lnTo>
                    <a:pt x="860" y="397"/>
                  </a:lnTo>
                  <a:lnTo>
                    <a:pt x="879" y="542"/>
                  </a:lnTo>
                  <a:lnTo>
                    <a:pt x="898" y="678"/>
                  </a:lnTo>
                  <a:lnTo>
                    <a:pt x="1012" y="542"/>
                  </a:lnTo>
                  <a:lnTo>
                    <a:pt x="1097" y="426"/>
                  </a:lnTo>
                  <a:lnTo>
                    <a:pt x="1154" y="329"/>
                  </a:lnTo>
                  <a:lnTo>
                    <a:pt x="1182" y="252"/>
                  </a:lnTo>
                  <a:lnTo>
                    <a:pt x="1191" y="203"/>
                  </a:lnTo>
                  <a:lnTo>
                    <a:pt x="1191" y="194"/>
                  </a:lnTo>
                  <a:lnTo>
                    <a:pt x="1191" y="174"/>
                  </a:lnTo>
                  <a:lnTo>
                    <a:pt x="1191" y="165"/>
                  </a:lnTo>
                  <a:lnTo>
                    <a:pt x="1182" y="155"/>
                  </a:lnTo>
                  <a:lnTo>
                    <a:pt x="1173" y="136"/>
                  </a:lnTo>
                  <a:lnTo>
                    <a:pt x="1154" y="126"/>
                  </a:lnTo>
                  <a:lnTo>
                    <a:pt x="1125" y="116"/>
                  </a:lnTo>
                  <a:lnTo>
                    <a:pt x="1116" y="116"/>
                  </a:lnTo>
                  <a:lnTo>
                    <a:pt x="1106" y="107"/>
                  </a:lnTo>
                  <a:lnTo>
                    <a:pt x="1106" y="97"/>
                  </a:lnTo>
                  <a:lnTo>
                    <a:pt x="1106" y="78"/>
                  </a:lnTo>
                  <a:lnTo>
                    <a:pt x="1116" y="49"/>
                  </a:lnTo>
                  <a:lnTo>
                    <a:pt x="1125" y="29"/>
                  </a:lnTo>
                  <a:lnTo>
                    <a:pt x="1135" y="10"/>
                  </a:lnTo>
                  <a:lnTo>
                    <a:pt x="1154" y="0"/>
                  </a:lnTo>
                  <a:lnTo>
                    <a:pt x="1173" y="10"/>
                  </a:lnTo>
                  <a:lnTo>
                    <a:pt x="1191" y="10"/>
                  </a:lnTo>
                  <a:lnTo>
                    <a:pt x="1210" y="19"/>
                  </a:lnTo>
                  <a:lnTo>
                    <a:pt x="1229" y="39"/>
                  </a:lnTo>
                  <a:lnTo>
                    <a:pt x="1239" y="68"/>
                  </a:lnTo>
                  <a:lnTo>
                    <a:pt x="1248" y="97"/>
                  </a:lnTo>
                  <a:lnTo>
                    <a:pt x="1248" y="136"/>
                  </a:lnTo>
                  <a:lnTo>
                    <a:pt x="1239" y="232"/>
                  </a:lnTo>
                  <a:lnTo>
                    <a:pt x="1191" y="349"/>
                  </a:lnTo>
                  <a:lnTo>
                    <a:pt x="1116" y="484"/>
                  </a:lnTo>
                  <a:lnTo>
                    <a:pt x="1021" y="619"/>
                  </a:lnTo>
                  <a:lnTo>
                    <a:pt x="908" y="755"/>
                  </a:lnTo>
                  <a:lnTo>
                    <a:pt x="889" y="774"/>
                  </a:lnTo>
                  <a:lnTo>
                    <a:pt x="879" y="794"/>
                  </a:lnTo>
                  <a:lnTo>
                    <a:pt x="860" y="813"/>
                  </a:lnTo>
                  <a:lnTo>
                    <a:pt x="842" y="832"/>
                  </a:lnTo>
                  <a:lnTo>
                    <a:pt x="832" y="842"/>
                  </a:lnTo>
                  <a:lnTo>
                    <a:pt x="823" y="842"/>
                  </a:lnTo>
                  <a:lnTo>
                    <a:pt x="813" y="842"/>
                  </a:lnTo>
                  <a:lnTo>
                    <a:pt x="813" y="842"/>
                  </a:lnTo>
                  <a:lnTo>
                    <a:pt x="813" y="832"/>
                  </a:lnTo>
                  <a:lnTo>
                    <a:pt x="813" y="823"/>
                  </a:lnTo>
                  <a:lnTo>
                    <a:pt x="813" y="803"/>
                  </a:lnTo>
                  <a:lnTo>
                    <a:pt x="804" y="765"/>
                  </a:lnTo>
                  <a:lnTo>
                    <a:pt x="804" y="687"/>
                  </a:lnTo>
                  <a:lnTo>
                    <a:pt x="785" y="571"/>
                  </a:lnTo>
                  <a:lnTo>
                    <a:pt x="756" y="436"/>
                  </a:lnTo>
                  <a:lnTo>
                    <a:pt x="728" y="281"/>
                  </a:lnTo>
                  <a:lnTo>
                    <a:pt x="671" y="136"/>
                  </a:lnTo>
                  <a:lnTo>
                    <a:pt x="624" y="223"/>
                  </a:lnTo>
                  <a:lnTo>
                    <a:pt x="558" y="339"/>
                  </a:lnTo>
                  <a:lnTo>
                    <a:pt x="463" y="484"/>
                  </a:lnTo>
                  <a:lnTo>
                    <a:pt x="340" y="649"/>
                  </a:lnTo>
                  <a:lnTo>
                    <a:pt x="198" y="823"/>
                  </a:lnTo>
                  <a:lnTo>
                    <a:pt x="180" y="832"/>
                  </a:lnTo>
                  <a:lnTo>
                    <a:pt x="180" y="842"/>
                  </a:lnTo>
                  <a:lnTo>
                    <a:pt x="170" y="842"/>
                  </a:lnTo>
                  <a:lnTo>
                    <a:pt x="170" y="842"/>
                  </a:lnTo>
                  <a:lnTo>
                    <a:pt x="161" y="842"/>
                  </a:lnTo>
                  <a:lnTo>
                    <a:pt x="161" y="832"/>
                  </a:lnTo>
                  <a:lnTo>
                    <a:pt x="161" y="823"/>
                  </a:lnTo>
                  <a:lnTo>
                    <a:pt x="161" y="823"/>
                  </a:lnTo>
                  <a:lnTo>
                    <a:pt x="161" y="813"/>
                  </a:lnTo>
                  <a:lnTo>
                    <a:pt x="161" y="794"/>
                  </a:lnTo>
                  <a:lnTo>
                    <a:pt x="180" y="619"/>
                  </a:lnTo>
                  <a:lnTo>
                    <a:pt x="189" y="455"/>
                  </a:lnTo>
                  <a:lnTo>
                    <a:pt x="189" y="368"/>
                  </a:lnTo>
                  <a:lnTo>
                    <a:pt x="180" y="290"/>
                  </a:lnTo>
                  <a:lnTo>
                    <a:pt x="161" y="203"/>
                  </a:lnTo>
                  <a:lnTo>
                    <a:pt x="132" y="136"/>
                  </a:lnTo>
                  <a:lnTo>
                    <a:pt x="85" y="87"/>
                  </a:lnTo>
                  <a:lnTo>
                    <a:pt x="19" y="68"/>
                  </a:lnTo>
                  <a:lnTo>
                    <a:pt x="9" y="68"/>
                  </a:lnTo>
                  <a:lnTo>
                    <a:pt x="0" y="68"/>
                  </a:lnTo>
                  <a:lnTo>
                    <a:pt x="0" y="58"/>
                  </a:lnTo>
                  <a:lnTo>
                    <a:pt x="9" y="39"/>
                  </a:lnTo>
                  <a:lnTo>
                    <a:pt x="19" y="19"/>
                  </a:lnTo>
                  <a:lnTo>
                    <a:pt x="47" y="10"/>
                  </a:lnTo>
                  <a:lnTo>
                    <a:pt x="66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3"/>
            <p:cNvSpPr>
              <a:spLocks noEditPoints="1"/>
            </p:cNvSpPr>
            <p:nvPr/>
          </p:nvSpPr>
          <p:spPr bwMode="auto">
            <a:xfrm>
              <a:off x="3552" y="3547"/>
              <a:ext cx="170" cy="697"/>
            </a:xfrm>
            <a:custGeom>
              <a:avLst/>
              <a:gdLst/>
              <a:ahLst/>
              <a:cxnLst>
                <a:cxn ang="0">
                  <a:pos x="85" y="532"/>
                </a:cxn>
                <a:cxn ang="0">
                  <a:pos x="113" y="532"/>
                </a:cxn>
                <a:cxn ang="0">
                  <a:pos x="141" y="552"/>
                </a:cxn>
                <a:cxn ang="0">
                  <a:pos x="160" y="581"/>
                </a:cxn>
                <a:cxn ang="0">
                  <a:pos x="170" y="610"/>
                </a:cxn>
                <a:cxn ang="0">
                  <a:pos x="160" y="648"/>
                </a:cxn>
                <a:cxn ang="0">
                  <a:pos x="141" y="677"/>
                </a:cxn>
                <a:cxn ang="0">
                  <a:pos x="113" y="697"/>
                </a:cxn>
                <a:cxn ang="0">
                  <a:pos x="85" y="697"/>
                </a:cxn>
                <a:cxn ang="0">
                  <a:pos x="56" y="697"/>
                </a:cxn>
                <a:cxn ang="0">
                  <a:pos x="28" y="677"/>
                </a:cxn>
                <a:cxn ang="0">
                  <a:pos x="9" y="648"/>
                </a:cxn>
                <a:cxn ang="0">
                  <a:pos x="0" y="610"/>
                </a:cxn>
                <a:cxn ang="0">
                  <a:pos x="9" y="581"/>
                </a:cxn>
                <a:cxn ang="0">
                  <a:pos x="28" y="552"/>
                </a:cxn>
                <a:cxn ang="0">
                  <a:pos x="56" y="532"/>
                </a:cxn>
                <a:cxn ang="0">
                  <a:pos x="85" y="532"/>
                </a:cxn>
                <a:cxn ang="0">
                  <a:pos x="85" y="0"/>
                </a:cxn>
                <a:cxn ang="0">
                  <a:pos x="113" y="10"/>
                </a:cxn>
                <a:cxn ang="0">
                  <a:pos x="141" y="19"/>
                </a:cxn>
                <a:cxn ang="0">
                  <a:pos x="160" y="48"/>
                </a:cxn>
                <a:cxn ang="0">
                  <a:pos x="170" y="87"/>
                </a:cxn>
                <a:cxn ang="0">
                  <a:pos x="160" y="116"/>
                </a:cxn>
                <a:cxn ang="0">
                  <a:pos x="141" y="145"/>
                </a:cxn>
                <a:cxn ang="0">
                  <a:pos x="113" y="164"/>
                </a:cxn>
                <a:cxn ang="0">
                  <a:pos x="85" y="174"/>
                </a:cxn>
                <a:cxn ang="0">
                  <a:pos x="56" y="164"/>
                </a:cxn>
                <a:cxn ang="0">
                  <a:pos x="28" y="145"/>
                </a:cxn>
                <a:cxn ang="0">
                  <a:pos x="9" y="116"/>
                </a:cxn>
                <a:cxn ang="0">
                  <a:pos x="0" y="87"/>
                </a:cxn>
                <a:cxn ang="0">
                  <a:pos x="9" y="48"/>
                </a:cxn>
                <a:cxn ang="0">
                  <a:pos x="28" y="19"/>
                </a:cxn>
                <a:cxn ang="0">
                  <a:pos x="56" y="10"/>
                </a:cxn>
                <a:cxn ang="0">
                  <a:pos x="85" y="0"/>
                </a:cxn>
              </a:cxnLst>
              <a:rect l="0" t="0" r="r" b="b"/>
              <a:pathLst>
                <a:path w="170" h="697">
                  <a:moveTo>
                    <a:pt x="85" y="532"/>
                  </a:moveTo>
                  <a:lnTo>
                    <a:pt x="113" y="532"/>
                  </a:lnTo>
                  <a:lnTo>
                    <a:pt x="141" y="552"/>
                  </a:lnTo>
                  <a:lnTo>
                    <a:pt x="160" y="581"/>
                  </a:lnTo>
                  <a:lnTo>
                    <a:pt x="170" y="610"/>
                  </a:lnTo>
                  <a:lnTo>
                    <a:pt x="160" y="648"/>
                  </a:lnTo>
                  <a:lnTo>
                    <a:pt x="141" y="677"/>
                  </a:lnTo>
                  <a:lnTo>
                    <a:pt x="113" y="697"/>
                  </a:lnTo>
                  <a:lnTo>
                    <a:pt x="85" y="697"/>
                  </a:lnTo>
                  <a:lnTo>
                    <a:pt x="56" y="697"/>
                  </a:lnTo>
                  <a:lnTo>
                    <a:pt x="28" y="677"/>
                  </a:lnTo>
                  <a:lnTo>
                    <a:pt x="9" y="648"/>
                  </a:lnTo>
                  <a:lnTo>
                    <a:pt x="0" y="610"/>
                  </a:lnTo>
                  <a:lnTo>
                    <a:pt x="9" y="581"/>
                  </a:lnTo>
                  <a:lnTo>
                    <a:pt x="28" y="552"/>
                  </a:lnTo>
                  <a:lnTo>
                    <a:pt x="56" y="532"/>
                  </a:lnTo>
                  <a:lnTo>
                    <a:pt x="85" y="532"/>
                  </a:lnTo>
                  <a:close/>
                  <a:moveTo>
                    <a:pt x="85" y="0"/>
                  </a:moveTo>
                  <a:lnTo>
                    <a:pt x="113" y="10"/>
                  </a:lnTo>
                  <a:lnTo>
                    <a:pt x="141" y="19"/>
                  </a:lnTo>
                  <a:lnTo>
                    <a:pt x="160" y="48"/>
                  </a:lnTo>
                  <a:lnTo>
                    <a:pt x="170" y="87"/>
                  </a:lnTo>
                  <a:lnTo>
                    <a:pt x="160" y="116"/>
                  </a:lnTo>
                  <a:lnTo>
                    <a:pt x="141" y="145"/>
                  </a:lnTo>
                  <a:lnTo>
                    <a:pt x="113" y="164"/>
                  </a:lnTo>
                  <a:lnTo>
                    <a:pt x="85" y="174"/>
                  </a:lnTo>
                  <a:lnTo>
                    <a:pt x="56" y="164"/>
                  </a:lnTo>
                  <a:lnTo>
                    <a:pt x="28" y="145"/>
                  </a:lnTo>
                  <a:lnTo>
                    <a:pt x="9" y="116"/>
                  </a:lnTo>
                  <a:lnTo>
                    <a:pt x="0" y="87"/>
                  </a:lnTo>
                  <a:lnTo>
                    <a:pt x="9" y="48"/>
                  </a:lnTo>
                  <a:lnTo>
                    <a:pt x="28" y="19"/>
                  </a:lnTo>
                  <a:lnTo>
                    <a:pt x="56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4"/>
            <p:cNvSpPr>
              <a:spLocks/>
            </p:cNvSpPr>
            <p:nvPr/>
          </p:nvSpPr>
          <p:spPr bwMode="auto">
            <a:xfrm>
              <a:off x="4336" y="3102"/>
              <a:ext cx="1741" cy="1229"/>
            </a:xfrm>
            <a:custGeom>
              <a:avLst/>
              <a:gdLst/>
              <a:ahLst/>
              <a:cxnLst>
                <a:cxn ang="0">
                  <a:pos x="663" y="9"/>
                </a:cxn>
                <a:cxn ang="0">
                  <a:pos x="672" y="58"/>
                </a:cxn>
                <a:cxn ang="0">
                  <a:pos x="738" y="387"/>
                </a:cxn>
                <a:cxn ang="0">
                  <a:pos x="842" y="793"/>
                </a:cxn>
                <a:cxn ang="0">
                  <a:pos x="975" y="861"/>
                </a:cxn>
                <a:cxn ang="0">
                  <a:pos x="1296" y="503"/>
                </a:cxn>
                <a:cxn ang="0">
                  <a:pos x="1608" y="126"/>
                </a:cxn>
                <a:cxn ang="0">
                  <a:pos x="1703" y="9"/>
                </a:cxn>
                <a:cxn ang="0">
                  <a:pos x="1712" y="0"/>
                </a:cxn>
                <a:cxn ang="0">
                  <a:pos x="1722" y="19"/>
                </a:cxn>
                <a:cxn ang="0">
                  <a:pos x="1693" y="174"/>
                </a:cxn>
                <a:cxn ang="0">
                  <a:pos x="1627" y="668"/>
                </a:cxn>
                <a:cxn ang="0">
                  <a:pos x="1608" y="939"/>
                </a:cxn>
                <a:cxn ang="0">
                  <a:pos x="1608" y="1035"/>
                </a:cxn>
                <a:cxn ang="0">
                  <a:pos x="1627" y="1084"/>
                </a:cxn>
                <a:cxn ang="0">
                  <a:pos x="1674" y="1093"/>
                </a:cxn>
                <a:cxn ang="0">
                  <a:pos x="1731" y="1074"/>
                </a:cxn>
                <a:cxn ang="0">
                  <a:pos x="1722" y="1113"/>
                </a:cxn>
                <a:cxn ang="0">
                  <a:pos x="1552" y="1190"/>
                </a:cxn>
                <a:cxn ang="0">
                  <a:pos x="1485" y="1161"/>
                </a:cxn>
                <a:cxn ang="0">
                  <a:pos x="1476" y="1122"/>
                </a:cxn>
                <a:cxn ang="0">
                  <a:pos x="1495" y="706"/>
                </a:cxn>
                <a:cxn ang="0">
                  <a:pos x="1552" y="300"/>
                </a:cxn>
                <a:cxn ang="0">
                  <a:pos x="994" y="948"/>
                </a:cxn>
                <a:cxn ang="0">
                  <a:pos x="861" y="1084"/>
                </a:cxn>
                <a:cxn ang="0">
                  <a:pos x="852" y="1084"/>
                </a:cxn>
                <a:cxn ang="0">
                  <a:pos x="804" y="1026"/>
                </a:cxn>
                <a:cxn ang="0">
                  <a:pos x="663" y="619"/>
                </a:cxn>
                <a:cxn ang="0">
                  <a:pos x="521" y="474"/>
                </a:cxn>
                <a:cxn ang="0">
                  <a:pos x="341" y="977"/>
                </a:cxn>
                <a:cxn ang="0">
                  <a:pos x="199" y="1200"/>
                </a:cxn>
                <a:cxn ang="0">
                  <a:pos x="114" y="1219"/>
                </a:cxn>
                <a:cxn ang="0">
                  <a:pos x="29" y="1190"/>
                </a:cxn>
                <a:cxn ang="0">
                  <a:pos x="10" y="1151"/>
                </a:cxn>
                <a:cxn ang="0">
                  <a:pos x="19" y="1093"/>
                </a:cxn>
                <a:cxn ang="0">
                  <a:pos x="48" y="1026"/>
                </a:cxn>
                <a:cxn ang="0">
                  <a:pos x="76" y="1026"/>
                </a:cxn>
                <a:cxn ang="0">
                  <a:pos x="171" y="1074"/>
                </a:cxn>
                <a:cxn ang="0">
                  <a:pos x="227" y="1064"/>
                </a:cxn>
                <a:cxn ang="0">
                  <a:pos x="331" y="871"/>
                </a:cxn>
                <a:cxn ang="0">
                  <a:pos x="502" y="329"/>
                </a:cxn>
                <a:cxn ang="0">
                  <a:pos x="558" y="48"/>
                </a:cxn>
                <a:cxn ang="0">
                  <a:pos x="625" y="0"/>
                </a:cxn>
              </a:cxnLst>
              <a:rect l="0" t="0" r="r" b="b"/>
              <a:pathLst>
                <a:path w="1741" h="1229">
                  <a:moveTo>
                    <a:pt x="644" y="0"/>
                  </a:moveTo>
                  <a:lnTo>
                    <a:pt x="653" y="0"/>
                  </a:lnTo>
                  <a:lnTo>
                    <a:pt x="663" y="9"/>
                  </a:lnTo>
                  <a:lnTo>
                    <a:pt x="663" y="9"/>
                  </a:lnTo>
                  <a:lnTo>
                    <a:pt x="672" y="29"/>
                  </a:lnTo>
                  <a:lnTo>
                    <a:pt x="672" y="58"/>
                  </a:lnTo>
                  <a:lnTo>
                    <a:pt x="681" y="77"/>
                  </a:lnTo>
                  <a:lnTo>
                    <a:pt x="710" y="232"/>
                  </a:lnTo>
                  <a:lnTo>
                    <a:pt x="738" y="387"/>
                  </a:lnTo>
                  <a:lnTo>
                    <a:pt x="776" y="551"/>
                  </a:lnTo>
                  <a:lnTo>
                    <a:pt x="814" y="697"/>
                  </a:lnTo>
                  <a:lnTo>
                    <a:pt x="842" y="793"/>
                  </a:lnTo>
                  <a:lnTo>
                    <a:pt x="871" y="861"/>
                  </a:lnTo>
                  <a:lnTo>
                    <a:pt x="899" y="929"/>
                  </a:lnTo>
                  <a:lnTo>
                    <a:pt x="975" y="861"/>
                  </a:lnTo>
                  <a:lnTo>
                    <a:pt x="1069" y="755"/>
                  </a:lnTo>
                  <a:lnTo>
                    <a:pt x="1173" y="639"/>
                  </a:lnTo>
                  <a:lnTo>
                    <a:pt x="1296" y="503"/>
                  </a:lnTo>
                  <a:lnTo>
                    <a:pt x="1410" y="368"/>
                  </a:lnTo>
                  <a:lnTo>
                    <a:pt x="1514" y="232"/>
                  </a:lnTo>
                  <a:lnTo>
                    <a:pt x="1608" y="126"/>
                  </a:lnTo>
                  <a:lnTo>
                    <a:pt x="1674" y="39"/>
                  </a:lnTo>
                  <a:lnTo>
                    <a:pt x="1693" y="19"/>
                  </a:lnTo>
                  <a:lnTo>
                    <a:pt x="1703" y="9"/>
                  </a:lnTo>
                  <a:lnTo>
                    <a:pt x="1703" y="0"/>
                  </a:lnTo>
                  <a:lnTo>
                    <a:pt x="1712" y="0"/>
                  </a:lnTo>
                  <a:lnTo>
                    <a:pt x="1712" y="0"/>
                  </a:lnTo>
                  <a:lnTo>
                    <a:pt x="1722" y="0"/>
                  </a:lnTo>
                  <a:lnTo>
                    <a:pt x="1722" y="9"/>
                  </a:lnTo>
                  <a:lnTo>
                    <a:pt x="1722" y="19"/>
                  </a:lnTo>
                  <a:lnTo>
                    <a:pt x="1722" y="39"/>
                  </a:lnTo>
                  <a:lnTo>
                    <a:pt x="1722" y="48"/>
                  </a:lnTo>
                  <a:lnTo>
                    <a:pt x="1693" y="174"/>
                  </a:lnTo>
                  <a:lnTo>
                    <a:pt x="1674" y="329"/>
                  </a:lnTo>
                  <a:lnTo>
                    <a:pt x="1646" y="493"/>
                  </a:lnTo>
                  <a:lnTo>
                    <a:pt x="1627" y="668"/>
                  </a:lnTo>
                  <a:lnTo>
                    <a:pt x="1608" y="813"/>
                  </a:lnTo>
                  <a:lnTo>
                    <a:pt x="1608" y="929"/>
                  </a:lnTo>
                  <a:lnTo>
                    <a:pt x="1608" y="939"/>
                  </a:lnTo>
                  <a:lnTo>
                    <a:pt x="1608" y="958"/>
                  </a:lnTo>
                  <a:lnTo>
                    <a:pt x="1608" y="997"/>
                  </a:lnTo>
                  <a:lnTo>
                    <a:pt x="1608" y="1035"/>
                  </a:lnTo>
                  <a:lnTo>
                    <a:pt x="1608" y="1055"/>
                  </a:lnTo>
                  <a:lnTo>
                    <a:pt x="1618" y="1074"/>
                  </a:lnTo>
                  <a:lnTo>
                    <a:pt x="1627" y="1084"/>
                  </a:lnTo>
                  <a:lnTo>
                    <a:pt x="1637" y="1093"/>
                  </a:lnTo>
                  <a:lnTo>
                    <a:pt x="1656" y="1103"/>
                  </a:lnTo>
                  <a:lnTo>
                    <a:pt x="1674" y="1093"/>
                  </a:lnTo>
                  <a:lnTo>
                    <a:pt x="1703" y="1084"/>
                  </a:lnTo>
                  <a:lnTo>
                    <a:pt x="1722" y="1074"/>
                  </a:lnTo>
                  <a:lnTo>
                    <a:pt x="1731" y="1074"/>
                  </a:lnTo>
                  <a:lnTo>
                    <a:pt x="1741" y="1084"/>
                  </a:lnTo>
                  <a:lnTo>
                    <a:pt x="1741" y="1084"/>
                  </a:lnTo>
                  <a:lnTo>
                    <a:pt x="1722" y="1113"/>
                  </a:lnTo>
                  <a:lnTo>
                    <a:pt x="1674" y="1151"/>
                  </a:lnTo>
                  <a:lnTo>
                    <a:pt x="1608" y="1180"/>
                  </a:lnTo>
                  <a:lnTo>
                    <a:pt x="1552" y="1190"/>
                  </a:lnTo>
                  <a:lnTo>
                    <a:pt x="1523" y="1190"/>
                  </a:lnTo>
                  <a:lnTo>
                    <a:pt x="1504" y="1180"/>
                  </a:lnTo>
                  <a:lnTo>
                    <a:pt x="1485" y="1161"/>
                  </a:lnTo>
                  <a:lnTo>
                    <a:pt x="1485" y="1151"/>
                  </a:lnTo>
                  <a:lnTo>
                    <a:pt x="1476" y="1142"/>
                  </a:lnTo>
                  <a:lnTo>
                    <a:pt x="1476" y="1122"/>
                  </a:lnTo>
                  <a:lnTo>
                    <a:pt x="1466" y="997"/>
                  </a:lnTo>
                  <a:lnTo>
                    <a:pt x="1476" y="861"/>
                  </a:lnTo>
                  <a:lnTo>
                    <a:pt x="1495" y="706"/>
                  </a:lnTo>
                  <a:lnTo>
                    <a:pt x="1514" y="551"/>
                  </a:lnTo>
                  <a:lnTo>
                    <a:pt x="1533" y="406"/>
                  </a:lnTo>
                  <a:lnTo>
                    <a:pt x="1552" y="300"/>
                  </a:lnTo>
                  <a:lnTo>
                    <a:pt x="1202" y="716"/>
                  </a:lnTo>
                  <a:lnTo>
                    <a:pt x="1098" y="842"/>
                  </a:lnTo>
                  <a:lnTo>
                    <a:pt x="994" y="948"/>
                  </a:lnTo>
                  <a:lnTo>
                    <a:pt x="889" y="1064"/>
                  </a:lnTo>
                  <a:lnTo>
                    <a:pt x="871" y="1074"/>
                  </a:lnTo>
                  <a:lnTo>
                    <a:pt x="861" y="1084"/>
                  </a:lnTo>
                  <a:lnTo>
                    <a:pt x="852" y="1084"/>
                  </a:lnTo>
                  <a:lnTo>
                    <a:pt x="852" y="1084"/>
                  </a:lnTo>
                  <a:lnTo>
                    <a:pt x="852" y="1084"/>
                  </a:lnTo>
                  <a:lnTo>
                    <a:pt x="833" y="1084"/>
                  </a:lnTo>
                  <a:lnTo>
                    <a:pt x="823" y="1064"/>
                  </a:lnTo>
                  <a:lnTo>
                    <a:pt x="804" y="1026"/>
                  </a:lnTo>
                  <a:lnTo>
                    <a:pt x="776" y="987"/>
                  </a:lnTo>
                  <a:lnTo>
                    <a:pt x="719" y="813"/>
                  </a:lnTo>
                  <a:lnTo>
                    <a:pt x="663" y="619"/>
                  </a:lnTo>
                  <a:lnTo>
                    <a:pt x="615" y="416"/>
                  </a:lnTo>
                  <a:lnTo>
                    <a:pt x="577" y="232"/>
                  </a:lnTo>
                  <a:lnTo>
                    <a:pt x="521" y="474"/>
                  </a:lnTo>
                  <a:lnTo>
                    <a:pt x="445" y="706"/>
                  </a:lnTo>
                  <a:lnTo>
                    <a:pt x="369" y="909"/>
                  </a:lnTo>
                  <a:lnTo>
                    <a:pt x="341" y="977"/>
                  </a:lnTo>
                  <a:lnTo>
                    <a:pt x="303" y="1055"/>
                  </a:lnTo>
                  <a:lnTo>
                    <a:pt x="256" y="1142"/>
                  </a:lnTo>
                  <a:lnTo>
                    <a:pt x="199" y="1200"/>
                  </a:lnTo>
                  <a:lnTo>
                    <a:pt x="142" y="1229"/>
                  </a:lnTo>
                  <a:lnTo>
                    <a:pt x="133" y="1229"/>
                  </a:lnTo>
                  <a:lnTo>
                    <a:pt x="114" y="1219"/>
                  </a:lnTo>
                  <a:lnTo>
                    <a:pt x="86" y="1219"/>
                  </a:lnTo>
                  <a:lnTo>
                    <a:pt x="57" y="1200"/>
                  </a:lnTo>
                  <a:lnTo>
                    <a:pt x="29" y="1190"/>
                  </a:lnTo>
                  <a:lnTo>
                    <a:pt x="19" y="1171"/>
                  </a:lnTo>
                  <a:lnTo>
                    <a:pt x="10" y="1161"/>
                  </a:lnTo>
                  <a:lnTo>
                    <a:pt x="10" y="1151"/>
                  </a:lnTo>
                  <a:lnTo>
                    <a:pt x="0" y="1142"/>
                  </a:lnTo>
                  <a:lnTo>
                    <a:pt x="10" y="1113"/>
                  </a:lnTo>
                  <a:lnTo>
                    <a:pt x="19" y="1093"/>
                  </a:lnTo>
                  <a:lnTo>
                    <a:pt x="29" y="1064"/>
                  </a:lnTo>
                  <a:lnTo>
                    <a:pt x="38" y="1045"/>
                  </a:lnTo>
                  <a:lnTo>
                    <a:pt x="48" y="1026"/>
                  </a:lnTo>
                  <a:lnTo>
                    <a:pt x="67" y="1026"/>
                  </a:lnTo>
                  <a:lnTo>
                    <a:pt x="67" y="1026"/>
                  </a:lnTo>
                  <a:lnTo>
                    <a:pt x="76" y="1026"/>
                  </a:lnTo>
                  <a:lnTo>
                    <a:pt x="105" y="1055"/>
                  </a:lnTo>
                  <a:lnTo>
                    <a:pt x="142" y="1064"/>
                  </a:lnTo>
                  <a:lnTo>
                    <a:pt x="171" y="1074"/>
                  </a:lnTo>
                  <a:lnTo>
                    <a:pt x="190" y="1074"/>
                  </a:lnTo>
                  <a:lnTo>
                    <a:pt x="209" y="1074"/>
                  </a:lnTo>
                  <a:lnTo>
                    <a:pt x="227" y="1064"/>
                  </a:lnTo>
                  <a:lnTo>
                    <a:pt x="256" y="1035"/>
                  </a:lnTo>
                  <a:lnTo>
                    <a:pt x="284" y="977"/>
                  </a:lnTo>
                  <a:lnTo>
                    <a:pt x="331" y="871"/>
                  </a:lnTo>
                  <a:lnTo>
                    <a:pt x="388" y="726"/>
                  </a:lnTo>
                  <a:lnTo>
                    <a:pt x="454" y="513"/>
                  </a:lnTo>
                  <a:lnTo>
                    <a:pt x="502" y="329"/>
                  </a:lnTo>
                  <a:lnTo>
                    <a:pt x="530" y="184"/>
                  </a:lnTo>
                  <a:lnTo>
                    <a:pt x="549" y="68"/>
                  </a:lnTo>
                  <a:lnTo>
                    <a:pt x="558" y="48"/>
                  </a:lnTo>
                  <a:lnTo>
                    <a:pt x="577" y="29"/>
                  </a:lnTo>
                  <a:lnTo>
                    <a:pt x="596" y="9"/>
                  </a:lnTo>
                  <a:lnTo>
                    <a:pt x="625" y="0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5"/>
            <p:cNvSpPr>
              <a:spLocks/>
            </p:cNvSpPr>
            <p:nvPr/>
          </p:nvSpPr>
          <p:spPr bwMode="auto">
            <a:xfrm>
              <a:off x="6379" y="3024"/>
              <a:ext cx="369" cy="1626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0" y="0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0" y="29"/>
                </a:cxn>
                <a:cxn ang="0">
                  <a:pos x="360" y="29"/>
                </a:cxn>
                <a:cxn ang="0">
                  <a:pos x="341" y="49"/>
                </a:cxn>
                <a:cxn ang="0">
                  <a:pos x="246" y="175"/>
                </a:cxn>
                <a:cxn ang="0">
                  <a:pos x="171" y="320"/>
                </a:cxn>
                <a:cxn ang="0">
                  <a:pos x="123" y="484"/>
                </a:cxn>
                <a:cxn ang="0">
                  <a:pos x="95" y="649"/>
                </a:cxn>
                <a:cxn ang="0">
                  <a:pos x="85" y="813"/>
                </a:cxn>
                <a:cxn ang="0">
                  <a:pos x="95" y="968"/>
                </a:cxn>
                <a:cxn ang="0">
                  <a:pos x="123" y="1133"/>
                </a:cxn>
                <a:cxn ang="0">
                  <a:pos x="161" y="1287"/>
                </a:cxn>
                <a:cxn ang="0">
                  <a:pos x="237" y="1442"/>
                </a:cxn>
                <a:cxn ang="0">
                  <a:pos x="341" y="1578"/>
                </a:cxn>
                <a:cxn ang="0">
                  <a:pos x="360" y="1597"/>
                </a:cxn>
                <a:cxn ang="0">
                  <a:pos x="360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9" y="1626"/>
                </a:cxn>
                <a:cxn ang="0">
                  <a:pos x="360" y="1626"/>
                </a:cxn>
                <a:cxn ang="0">
                  <a:pos x="350" y="1626"/>
                </a:cxn>
                <a:cxn ang="0">
                  <a:pos x="331" y="1617"/>
                </a:cxn>
                <a:cxn ang="0">
                  <a:pos x="284" y="1578"/>
                </a:cxn>
                <a:cxn ang="0">
                  <a:pos x="227" y="1520"/>
                </a:cxn>
                <a:cxn ang="0">
                  <a:pos x="161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0" y="968"/>
                </a:cxn>
                <a:cxn ang="0">
                  <a:pos x="0" y="813"/>
                </a:cxn>
                <a:cxn ang="0">
                  <a:pos x="10" y="668"/>
                </a:cxn>
                <a:cxn ang="0">
                  <a:pos x="38" y="494"/>
                </a:cxn>
                <a:cxn ang="0">
                  <a:pos x="95" y="320"/>
                </a:cxn>
                <a:cxn ang="0">
                  <a:pos x="161" y="204"/>
                </a:cxn>
                <a:cxn ang="0">
                  <a:pos x="227" y="117"/>
                </a:cxn>
                <a:cxn ang="0">
                  <a:pos x="284" y="58"/>
                </a:cxn>
                <a:cxn ang="0">
                  <a:pos x="331" y="20"/>
                </a:cxn>
                <a:cxn ang="0">
                  <a:pos x="350" y="0"/>
                </a:cxn>
              </a:cxnLst>
              <a:rect l="0" t="0" r="r" b="b"/>
              <a:pathLst>
                <a:path w="369" h="1626">
                  <a:moveTo>
                    <a:pt x="350" y="0"/>
                  </a:moveTo>
                  <a:lnTo>
                    <a:pt x="360" y="0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41" y="49"/>
                  </a:lnTo>
                  <a:lnTo>
                    <a:pt x="246" y="175"/>
                  </a:lnTo>
                  <a:lnTo>
                    <a:pt x="171" y="320"/>
                  </a:lnTo>
                  <a:lnTo>
                    <a:pt x="123" y="484"/>
                  </a:lnTo>
                  <a:lnTo>
                    <a:pt x="95" y="649"/>
                  </a:lnTo>
                  <a:lnTo>
                    <a:pt x="85" y="813"/>
                  </a:lnTo>
                  <a:lnTo>
                    <a:pt x="95" y="968"/>
                  </a:lnTo>
                  <a:lnTo>
                    <a:pt x="123" y="1133"/>
                  </a:lnTo>
                  <a:lnTo>
                    <a:pt x="161" y="1287"/>
                  </a:lnTo>
                  <a:lnTo>
                    <a:pt x="237" y="1442"/>
                  </a:lnTo>
                  <a:lnTo>
                    <a:pt x="341" y="1578"/>
                  </a:lnTo>
                  <a:lnTo>
                    <a:pt x="360" y="1597"/>
                  </a:lnTo>
                  <a:lnTo>
                    <a:pt x="360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9" y="1626"/>
                  </a:lnTo>
                  <a:lnTo>
                    <a:pt x="360" y="1626"/>
                  </a:lnTo>
                  <a:lnTo>
                    <a:pt x="350" y="1626"/>
                  </a:lnTo>
                  <a:lnTo>
                    <a:pt x="331" y="1617"/>
                  </a:lnTo>
                  <a:lnTo>
                    <a:pt x="284" y="1578"/>
                  </a:lnTo>
                  <a:lnTo>
                    <a:pt x="227" y="1520"/>
                  </a:lnTo>
                  <a:lnTo>
                    <a:pt x="161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0" y="968"/>
                  </a:lnTo>
                  <a:lnTo>
                    <a:pt x="0" y="813"/>
                  </a:lnTo>
                  <a:lnTo>
                    <a:pt x="10" y="668"/>
                  </a:lnTo>
                  <a:lnTo>
                    <a:pt x="38" y="494"/>
                  </a:lnTo>
                  <a:lnTo>
                    <a:pt x="95" y="320"/>
                  </a:lnTo>
                  <a:lnTo>
                    <a:pt x="161" y="204"/>
                  </a:lnTo>
                  <a:lnTo>
                    <a:pt x="227" y="117"/>
                  </a:lnTo>
                  <a:lnTo>
                    <a:pt x="284" y="58"/>
                  </a:lnTo>
                  <a:lnTo>
                    <a:pt x="331" y="2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6"/>
            <p:cNvSpPr>
              <a:spLocks/>
            </p:cNvSpPr>
            <p:nvPr/>
          </p:nvSpPr>
          <p:spPr bwMode="auto">
            <a:xfrm>
              <a:off x="6918" y="3141"/>
              <a:ext cx="974" cy="110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927" y="0"/>
                </a:cxn>
                <a:cxn ang="0">
                  <a:pos x="974" y="358"/>
                </a:cxn>
                <a:cxn ang="0">
                  <a:pos x="937" y="358"/>
                </a:cxn>
                <a:cxn ang="0">
                  <a:pos x="908" y="232"/>
                </a:cxn>
                <a:cxn ang="0">
                  <a:pos x="861" y="135"/>
                </a:cxn>
                <a:cxn ang="0">
                  <a:pos x="795" y="77"/>
                </a:cxn>
                <a:cxn ang="0">
                  <a:pos x="691" y="48"/>
                </a:cxn>
                <a:cxn ang="0">
                  <a:pos x="549" y="48"/>
                </a:cxn>
                <a:cxn ang="0">
                  <a:pos x="190" y="48"/>
                </a:cxn>
                <a:cxn ang="0">
                  <a:pos x="511" y="532"/>
                </a:cxn>
                <a:cxn ang="0">
                  <a:pos x="521" y="541"/>
                </a:cxn>
                <a:cxn ang="0">
                  <a:pos x="521" y="551"/>
                </a:cxn>
                <a:cxn ang="0">
                  <a:pos x="521" y="551"/>
                </a:cxn>
                <a:cxn ang="0">
                  <a:pos x="521" y="561"/>
                </a:cxn>
                <a:cxn ang="0">
                  <a:pos x="511" y="580"/>
                </a:cxn>
                <a:cxn ang="0">
                  <a:pos x="511" y="580"/>
                </a:cxn>
                <a:cxn ang="0">
                  <a:pos x="104" y="1035"/>
                </a:cxn>
                <a:cxn ang="0">
                  <a:pos x="549" y="1035"/>
                </a:cxn>
                <a:cxn ang="0">
                  <a:pos x="681" y="1025"/>
                </a:cxn>
                <a:cxn ang="0">
                  <a:pos x="785" y="1006"/>
                </a:cxn>
                <a:cxn ang="0">
                  <a:pos x="861" y="948"/>
                </a:cxn>
                <a:cxn ang="0">
                  <a:pos x="908" y="861"/>
                </a:cxn>
                <a:cxn ang="0">
                  <a:pos x="937" y="725"/>
                </a:cxn>
                <a:cxn ang="0">
                  <a:pos x="974" y="725"/>
                </a:cxn>
                <a:cxn ang="0">
                  <a:pos x="927" y="1103"/>
                </a:cxn>
                <a:cxn ang="0">
                  <a:pos x="48" y="1103"/>
                </a:cxn>
                <a:cxn ang="0">
                  <a:pos x="29" y="1103"/>
                </a:cxn>
                <a:cxn ang="0">
                  <a:pos x="19" y="1103"/>
                </a:cxn>
                <a:cxn ang="0">
                  <a:pos x="10" y="1093"/>
                </a:cxn>
                <a:cxn ang="0">
                  <a:pos x="0" y="1083"/>
                </a:cxn>
                <a:cxn ang="0">
                  <a:pos x="10" y="1083"/>
                </a:cxn>
                <a:cxn ang="0">
                  <a:pos x="10" y="1083"/>
                </a:cxn>
                <a:cxn ang="0">
                  <a:pos x="10" y="1074"/>
                </a:cxn>
                <a:cxn ang="0">
                  <a:pos x="19" y="1064"/>
                </a:cxn>
                <a:cxn ang="0">
                  <a:pos x="398" y="619"/>
                </a:cxn>
                <a:cxn ang="0">
                  <a:pos x="0" y="29"/>
                </a:cxn>
                <a:cxn ang="0">
                  <a:pos x="10" y="9"/>
                </a:cxn>
                <a:cxn ang="0">
                  <a:pos x="10" y="0"/>
                </a:cxn>
                <a:cxn ang="0">
                  <a:pos x="19" y="0"/>
                </a:cxn>
                <a:cxn ang="0">
                  <a:pos x="48" y="0"/>
                </a:cxn>
              </a:cxnLst>
              <a:rect l="0" t="0" r="r" b="b"/>
              <a:pathLst>
                <a:path w="974" h="1103">
                  <a:moveTo>
                    <a:pt x="48" y="0"/>
                  </a:moveTo>
                  <a:lnTo>
                    <a:pt x="927" y="0"/>
                  </a:lnTo>
                  <a:lnTo>
                    <a:pt x="974" y="358"/>
                  </a:lnTo>
                  <a:lnTo>
                    <a:pt x="937" y="358"/>
                  </a:lnTo>
                  <a:lnTo>
                    <a:pt x="908" y="232"/>
                  </a:lnTo>
                  <a:lnTo>
                    <a:pt x="861" y="135"/>
                  </a:lnTo>
                  <a:lnTo>
                    <a:pt x="795" y="77"/>
                  </a:lnTo>
                  <a:lnTo>
                    <a:pt x="691" y="48"/>
                  </a:lnTo>
                  <a:lnTo>
                    <a:pt x="549" y="48"/>
                  </a:lnTo>
                  <a:lnTo>
                    <a:pt x="190" y="48"/>
                  </a:lnTo>
                  <a:lnTo>
                    <a:pt x="511" y="532"/>
                  </a:lnTo>
                  <a:lnTo>
                    <a:pt x="521" y="541"/>
                  </a:lnTo>
                  <a:lnTo>
                    <a:pt x="521" y="551"/>
                  </a:lnTo>
                  <a:lnTo>
                    <a:pt x="521" y="551"/>
                  </a:lnTo>
                  <a:lnTo>
                    <a:pt x="521" y="561"/>
                  </a:lnTo>
                  <a:lnTo>
                    <a:pt x="511" y="580"/>
                  </a:lnTo>
                  <a:lnTo>
                    <a:pt x="511" y="580"/>
                  </a:lnTo>
                  <a:lnTo>
                    <a:pt x="104" y="1035"/>
                  </a:lnTo>
                  <a:lnTo>
                    <a:pt x="549" y="1035"/>
                  </a:lnTo>
                  <a:lnTo>
                    <a:pt x="681" y="1025"/>
                  </a:lnTo>
                  <a:lnTo>
                    <a:pt x="785" y="1006"/>
                  </a:lnTo>
                  <a:lnTo>
                    <a:pt x="861" y="948"/>
                  </a:lnTo>
                  <a:lnTo>
                    <a:pt x="908" y="861"/>
                  </a:lnTo>
                  <a:lnTo>
                    <a:pt x="937" y="725"/>
                  </a:lnTo>
                  <a:lnTo>
                    <a:pt x="974" y="725"/>
                  </a:lnTo>
                  <a:lnTo>
                    <a:pt x="927" y="1103"/>
                  </a:lnTo>
                  <a:lnTo>
                    <a:pt x="48" y="1103"/>
                  </a:lnTo>
                  <a:lnTo>
                    <a:pt x="29" y="1103"/>
                  </a:lnTo>
                  <a:lnTo>
                    <a:pt x="19" y="1103"/>
                  </a:lnTo>
                  <a:lnTo>
                    <a:pt x="10" y="1093"/>
                  </a:lnTo>
                  <a:lnTo>
                    <a:pt x="0" y="1083"/>
                  </a:lnTo>
                  <a:lnTo>
                    <a:pt x="10" y="1083"/>
                  </a:lnTo>
                  <a:lnTo>
                    <a:pt x="10" y="1083"/>
                  </a:lnTo>
                  <a:lnTo>
                    <a:pt x="10" y="1074"/>
                  </a:lnTo>
                  <a:lnTo>
                    <a:pt x="19" y="1064"/>
                  </a:lnTo>
                  <a:lnTo>
                    <a:pt x="398" y="619"/>
                  </a:lnTo>
                  <a:lnTo>
                    <a:pt x="0" y="2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7"/>
            <p:cNvSpPr>
              <a:spLocks/>
            </p:cNvSpPr>
            <p:nvPr/>
          </p:nvSpPr>
          <p:spPr bwMode="auto">
            <a:xfrm>
              <a:off x="8119" y="4079"/>
              <a:ext cx="190" cy="48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42" y="20"/>
                </a:cxn>
                <a:cxn ang="0">
                  <a:pos x="180" y="78"/>
                </a:cxn>
                <a:cxn ang="0">
                  <a:pos x="190" y="165"/>
                </a:cxn>
                <a:cxn ang="0">
                  <a:pos x="190" y="165"/>
                </a:cxn>
                <a:cxn ang="0">
                  <a:pos x="180" y="271"/>
                </a:cxn>
                <a:cxn ang="0">
                  <a:pos x="142" y="358"/>
                </a:cxn>
                <a:cxn ang="0">
                  <a:pos x="104" y="426"/>
                </a:cxn>
                <a:cxn ang="0">
                  <a:pos x="67" y="465"/>
                </a:cxn>
                <a:cxn ang="0">
                  <a:pos x="48" y="484"/>
                </a:cxn>
                <a:cxn ang="0">
                  <a:pos x="29" y="474"/>
                </a:cxn>
                <a:cxn ang="0">
                  <a:pos x="29" y="465"/>
                </a:cxn>
                <a:cxn ang="0">
                  <a:pos x="29" y="465"/>
                </a:cxn>
                <a:cxn ang="0">
                  <a:pos x="29" y="455"/>
                </a:cxn>
                <a:cxn ang="0">
                  <a:pos x="38" y="445"/>
                </a:cxn>
                <a:cxn ang="0">
                  <a:pos x="48" y="436"/>
                </a:cxn>
                <a:cxn ang="0">
                  <a:pos x="95" y="368"/>
                </a:cxn>
                <a:cxn ang="0">
                  <a:pos x="142" y="281"/>
                </a:cxn>
                <a:cxn ang="0">
                  <a:pos x="152" y="16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42" y="145"/>
                </a:cxn>
                <a:cxn ang="0">
                  <a:pos x="114" y="165"/>
                </a:cxn>
                <a:cxn ang="0">
                  <a:pos x="86" y="165"/>
                </a:cxn>
                <a:cxn ang="0">
                  <a:pos x="57" y="165"/>
                </a:cxn>
                <a:cxn ang="0">
                  <a:pos x="38" y="145"/>
                </a:cxn>
                <a:cxn ang="0">
                  <a:pos x="19" y="126"/>
                </a:cxn>
                <a:cxn ang="0">
                  <a:pos x="10" y="107"/>
                </a:cxn>
                <a:cxn ang="0">
                  <a:pos x="0" y="78"/>
                </a:cxn>
                <a:cxn ang="0">
                  <a:pos x="10" y="58"/>
                </a:cxn>
                <a:cxn ang="0">
                  <a:pos x="19" y="29"/>
                </a:cxn>
                <a:cxn ang="0">
                  <a:pos x="38" y="10"/>
                </a:cxn>
                <a:cxn ang="0">
                  <a:pos x="57" y="0"/>
                </a:cxn>
                <a:cxn ang="0">
                  <a:pos x="86" y="0"/>
                </a:cxn>
              </a:cxnLst>
              <a:rect l="0" t="0" r="r" b="b"/>
              <a:pathLst>
                <a:path w="190" h="484">
                  <a:moveTo>
                    <a:pt x="86" y="0"/>
                  </a:moveTo>
                  <a:lnTo>
                    <a:pt x="142" y="20"/>
                  </a:lnTo>
                  <a:lnTo>
                    <a:pt x="180" y="78"/>
                  </a:lnTo>
                  <a:lnTo>
                    <a:pt x="190" y="165"/>
                  </a:lnTo>
                  <a:lnTo>
                    <a:pt x="190" y="165"/>
                  </a:lnTo>
                  <a:lnTo>
                    <a:pt x="180" y="271"/>
                  </a:lnTo>
                  <a:lnTo>
                    <a:pt x="142" y="358"/>
                  </a:lnTo>
                  <a:lnTo>
                    <a:pt x="104" y="426"/>
                  </a:lnTo>
                  <a:lnTo>
                    <a:pt x="67" y="465"/>
                  </a:lnTo>
                  <a:lnTo>
                    <a:pt x="48" y="484"/>
                  </a:lnTo>
                  <a:lnTo>
                    <a:pt x="29" y="474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55"/>
                  </a:lnTo>
                  <a:lnTo>
                    <a:pt x="38" y="445"/>
                  </a:lnTo>
                  <a:lnTo>
                    <a:pt x="48" y="436"/>
                  </a:lnTo>
                  <a:lnTo>
                    <a:pt x="95" y="368"/>
                  </a:lnTo>
                  <a:lnTo>
                    <a:pt x="142" y="281"/>
                  </a:lnTo>
                  <a:lnTo>
                    <a:pt x="152" y="16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42" y="145"/>
                  </a:lnTo>
                  <a:lnTo>
                    <a:pt x="114" y="165"/>
                  </a:lnTo>
                  <a:lnTo>
                    <a:pt x="86" y="165"/>
                  </a:lnTo>
                  <a:lnTo>
                    <a:pt x="57" y="165"/>
                  </a:lnTo>
                  <a:lnTo>
                    <a:pt x="38" y="145"/>
                  </a:lnTo>
                  <a:lnTo>
                    <a:pt x="19" y="126"/>
                  </a:lnTo>
                  <a:lnTo>
                    <a:pt x="10" y="107"/>
                  </a:lnTo>
                  <a:lnTo>
                    <a:pt x="0" y="78"/>
                  </a:lnTo>
                  <a:lnTo>
                    <a:pt x="10" y="58"/>
                  </a:lnTo>
                  <a:lnTo>
                    <a:pt x="19" y="29"/>
                  </a:lnTo>
                  <a:lnTo>
                    <a:pt x="38" y="10"/>
                  </a:lnTo>
                  <a:lnTo>
                    <a:pt x="57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8"/>
            <p:cNvSpPr>
              <a:spLocks/>
            </p:cNvSpPr>
            <p:nvPr/>
          </p:nvSpPr>
          <p:spPr bwMode="auto">
            <a:xfrm>
              <a:off x="8772" y="3102"/>
              <a:ext cx="1135" cy="1180"/>
            </a:xfrm>
            <a:custGeom>
              <a:avLst/>
              <a:gdLst/>
              <a:ahLst/>
              <a:cxnLst>
                <a:cxn ang="0">
                  <a:pos x="813" y="9"/>
                </a:cxn>
                <a:cxn ang="0">
                  <a:pos x="936" y="77"/>
                </a:cxn>
                <a:cxn ang="0">
                  <a:pos x="984" y="145"/>
                </a:cxn>
                <a:cxn ang="0">
                  <a:pos x="1107" y="9"/>
                </a:cxn>
                <a:cxn ang="0">
                  <a:pos x="1116" y="0"/>
                </a:cxn>
                <a:cxn ang="0">
                  <a:pos x="1125" y="0"/>
                </a:cxn>
                <a:cxn ang="0">
                  <a:pos x="1135" y="9"/>
                </a:cxn>
                <a:cxn ang="0">
                  <a:pos x="1031" y="426"/>
                </a:cxn>
                <a:cxn ang="0">
                  <a:pos x="1021" y="455"/>
                </a:cxn>
                <a:cxn ang="0">
                  <a:pos x="1002" y="464"/>
                </a:cxn>
                <a:cxn ang="0">
                  <a:pos x="993" y="455"/>
                </a:cxn>
                <a:cxn ang="0">
                  <a:pos x="984" y="445"/>
                </a:cxn>
                <a:cxn ang="0">
                  <a:pos x="984" y="426"/>
                </a:cxn>
                <a:cxn ang="0">
                  <a:pos x="984" y="397"/>
                </a:cxn>
                <a:cxn ang="0">
                  <a:pos x="965" y="232"/>
                </a:cxn>
                <a:cxn ang="0">
                  <a:pos x="842" y="68"/>
                </a:cxn>
                <a:cxn ang="0">
                  <a:pos x="577" y="77"/>
                </a:cxn>
                <a:cxn ang="0">
                  <a:pos x="331" y="261"/>
                </a:cxn>
                <a:cxn ang="0">
                  <a:pos x="199" y="522"/>
                </a:cxn>
                <a:cxn ang="0">
                  <a:pos x="151" y="735"/>
                </a:cxn>
                <a:cxn ang="0">
                  <a:pos x="161" y="900"/>
                </a:cxn>
                <a:cxn ang="0">
                  <a:pos x="255" y="1055"/>
                </a:cxn>
                <a:cxn ang="0">
                  <a:pos x="388" y="1122"/>
                </a:cxn>
                <a:cxn ang="0">
                  <a:pos x="511" y="1122"/>
                </a:cxn>
                <a:cxn ang="0">
                  <a:pos x="624" y="1093"/>
                </a:cxn>
                <a:cxn ang="0">
                  <a:pos x="738" y="1006"/>
                </a:cxn>
                <a:cxn ang="0">
                  <a:pos x="785" y="900"/>
                </a:cxn>
                <a:cxn ang="0">
                  <a:pos x="804" y="822"/>
                </a:cxn>
                <a:cxn ang="0">
                  <a:pos x="813" y="784"/>
                </a:cxn>
                <a:cxn ang="0">
                  <a:pos x="804" y="764"/>
                </a:cxn>
                <a:cxn ang="0">
                  <a:pos x="757" y="755"/>
                </a:cxn>
                <a:cxn ang="0">
                  <a:pos x="700" y="755"/>
                </a:cxn>
                <a:cxn ang="0">
                  <a:pos x="671" y="755"/>
                </a:cxn>
                <a:cxn ang="0">
                  <a:pos x="634" y="745"/>
                </a:cxn>
                <a:cxn ang="0">
                  <a:pos x="624" y="735"/>
                </a:cxn>
                <a:cxn ang="0">
                  <a:pos x="634" y="706"/>
                </a:cxn>
                <a:cxn ang="0">
                  <a:pos x="653" y="697"/>
                </a:cxn>
                <a:cxn ang="0">
                  <a:pos x="728" y="697"/>
                </a:cxn>
                <a:cxn ang="0">
                  <a:pos x="880" y="706"/>
                </a:cxn>
                <a:cxn ang="0">
                  <a:pos x="1002" y="697"/>
                </a:cxn>
                <a:cxn ang="0">
                  <a:pos x="1069" y="706"/>
                </a:cxn>
                <a:cxn ang="0">
                  <a:pos x="1069" y="735"/>
                </a:cxn>
                <a:cxn ang="0">
                  <a:pos x="1050" y="745"/>
                </a:cxn>
                <a:cxn ang="0">
                  <a:pos x="1012" y="755"/>
                </a:cxn>
                <a:cxn ang="0">
                  <a:pos x="965" y="764"/>
                </a:cxn>
                <a:cxn ang="0">
                  <a:pos x="946" y="803"/>
                </a:cxn>
                <a:cxn ang="0">
                  <a:pos x="917" y="909"/>
                </a:cxn>
                <a:cxn ang="0">
                  <a:pos x="880" y="1064"/>
                </a:cxn>
                <a:cxn ang="0">
                  <a:pos x="870" y="1113"/>
                </a:cxn>
                <a:cxn ang="0">
                  <a:pos x="861" y="1132"/>
                </a:cxn>
                <a:cxn ang="0">
                  <a:pos x="842" y="1142"/>
                </a:cxn>
                <a:cxn ang="0">
                  <a:pos x="823" y="1122"/>
                </a:cxn>
                <a:cxn ang="0">
                  <a:pos x="794" y="1084"/>
                </a:cxn>
                <a:cxn ang="0">
                  <a:pos x="776" y="1045"/>
                </a:cxn>
                <a:cxn ang="0">
                  <a:pos x="728" y="1093"/>
                </a:cxn>
                <a:cxn ang="0">
                  <a:pos x="634" y="1142"/>
                </a:cxn>
                <a:cxn ang="0">
                  <a:pos x="435" y="1180"/>
                </a:cxn>
                <a:cxn ang="0">
                  <a:pos x="170" y="1093"/>
                </a:cxn>
                <a:cxn ang="0">
                  <a:pos x="28" y="880"/>
                </a:cxn>
                <a:cxn ang="0">
                  <a:pos x="28" y="551"/>
                </a:cxn>
                <a:cxn ang="0">
                  <a:pos x="227" y="222"/>
                </a:cxn>
                <a:cxn ang="0">
                  <a:pos x="539" y="29"/>
                </a:cxn>
              </a:cxnLst>
              <a:rect l="0" t="0" r="r" b="b"/>
              <a:pathLst>
                <a:path w="1135" h="1180">
                  <a:moveTo>
                    <a:pt x="719" y="0"/>
                  </a:moveTo>
                  <a:lnTo>
                    <a:pt x="813" y="9"/>
                  </a:lnTo>
                  <a:lnTo>
                    <a:pt x="880" y="39"/>
                  </a:lnTo>
                  <a:lnTo>
                    <a:pt x="936" y="77"/>
                  </a:lnTo>
                  <a:lnTo>
                    <a:pt x="965" y="116"/>
                  </a:lnTo>
                  <a:lnTo>
                    <a:pt x="984" y="145"/>
                  </a:lnTo>
                  <a:lnTo>
                    <a:pt x="1088" y="19"/>
                  </a:lnTo>
                  <a:lnTo>
                    <a:pt x="1107" y="9"/>
                  </a:lnTo>
                  <a:lnTo>
                    <a:pt x="1107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5" y="0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031" y="426"/>
                  </a:lnTo>
                  <a:lnTo>
                    <a:pt x="1031" y="445"/>
                  </a:lnTo>
                  <a:lnTo>
                    <a:pt x="1021" y="455"/>
                  </a:lnTo>
                  <a:lnTo>
                    <a:pt x="1021" y="464"/>
                  </a:lnTo>
                  <a:lnTo>
                    <a:pt x="1002" y="464"/>
                  </a:lnTo>
                  <a:lnTo>
                    <a:pt x="1002" y="464"/>
                  </a:lnTo>
                  <a:lnTo>
                    <a:pt x="993" y="455"/>
                  </a:lnTo>
                  <a:lnTo>
                    <a:pt x="984" y="455"/>
                  </a:lnTo>
                  <a:lnTo>
                    <a:pt x="984" y="445"/>
                  </a:lnTo>
                  <a:lnTo>
                    <a:pt x="984" y="435"/>
                  </a:lnTo>
                  <a:lnTo>
                    <a:pt x="984" y="426"/>
                  </a:lnTo>
                  <a:lnTo>
                    <a:pt x="984" y="416"/>
                  </a:lnTo>
                  <a:lnTo>
                    <a:pt x="984" y="397"/>
                  </a:lnTo>
                  <a:lnTo>
                    <a:pt x="984" y="358"/>
                  </a:lnTo>
                  <a:lnTo>
                    <a:pt x="965" y="232"/>
                  </a:lnTo>
                  <a:lnTo>
                    <a:pt x="917" y="135"/>
                  </a:lnTo>
                  <a:lnTo>
                    <a:pt x="842" y="68"/>
                  </a:lnTo>
                  <a:lnTo>
                    <a:pt x="728" y="48"/>
                  </a:lnTo>
                  <a:lnTo>
                    <a:pt x="577" y="77"/>
                  </a:lnTo>
                  <a:lnTo>
                    <a:pt x="435" y="155"/>
                  </a:lnTo>
                  <a:lnTo>
                    <a:pt x="331" y="261"/>
                  </a:lnTo>
                  <a:lnTo>
                    <a:pt x="246" y="387"/>
                  </a:lnTo>
                  <a:lnTo>
                    <a:pt x="199" y="522"/>
                  </a:lnTo>
                  <a:lnTo>
                    <a:pt x="161" y="639"/>
                  </a:lnTo>
                  <a:lnTo>
                    <a:pt x="151" y="735"/>
                  </a:lnTo>
                  <a:lnTo>
                    <a:pt x="151" y="793"/>
                  </a:lnTo>
                  <a:lnTo>
                    <a:pt x="161" y="900"/>
                  </a:lnTo>
                  <a:lnTo>
                    <a:pt x="199" y="987"/>
                  </a:lnTo>
                  <a:lnTo>
                    <a:pt x="255" y="1055"/>
                  </a:lnTo>
                  <a:lnTo>
                    <a:pt x="322" y="1093"/>
                  </a:lnTo>
                  <a:lnTo>
                    <a:pt x="388" y="1122"/>
                  </a:lnTo>
                  <a:lnTo>
                    <a:pt x="473" y="1132"/>
                  </a:lnTo>
                  <a:lnTo>
                    <a:pt x="511" y="1122"/>
                  </a:lnTo>
                  <a:lnTo>
                    <a:pt x="567" y="1122"/>
                  </a:lnTo>
                  <a:lnTo>
                    <a:pt x="624" y="1093"/>
                  </a:lnTo>
                  <a:lnTo>
                    <a:pt x="690" y="1064"/>
                  </a:lnTo>
                  <a:lnTo>
                    <a:pt x="738" y="1006"/>
                  </a:lnTo>
                  <a:lnTo>
                    <a:pt x="776" y="929"/>
                  </a:lnTo>
                  <a:lnTo>
                    <a:pt x="785" y="900"/>
                  </a:lnTo>
                  <a:lnTo>
                    <a:pt x="794" y="861"/>
                  </a:lnTo>
                  <a:lnTo>
                    <a:pt x="804" y="822"/>
                  </a:lnTo>
                  <a:lnTo>
                    <a:pt x="804" y="803"/>
                  </a:lnTo>
                  <a:lnTo>
                    <a:pt x="813" y="784"/>
                  </a:lnTo>
                  <a:lnTo>
                    <a:pt x="804" y="764"/>
                  </a:lnTo>
                  <a:lnTo>
                    <a:pt x="804" y="764"/>
                  </a:lnTo>
                  <a:lnTo>
                    <a:pt x="785" y="755"/>
                  </a:lnTo>
                  <a:lnTo>
                    <a:pt x="757" y="755"/>
                  </a:lnTo>
                  <a:lnTo>
                    <a:pt x="728" y="755"/>
                  </a:lnTo>
                  <a:lnTo>
                    <a:pt x="700" y="755"/>
                  </a:lnTo>
                  <a:lnTo>
                    <a:pt x="681" y="755"/>
                  </a:lnTo>
                  <a:lnTo>
                    <a:pt x="671" y="755"/>
                  </a:lnTo>
                  <a:lnTo>
                    <a:pt x="653" y="755"/>
                  </a:lnTo>
                  <a:lnTo>
                    <a:pt x="634" y="745"/>
                  </a:lnTo>
                  <a:lnTo>
                    <a:pt x="634" y="745"/>
                  </a:lnTo>
                  <a:lnTo>
                    <a:pt x="624" y="735"/>
                  </a:lnTo>
                  <a:lnTo>
                    <a:pt x="624" y="716"/>
                  </a:lnTo>
                  <a:lnTo>
                    <a:pt x="634" y="706"/>
                  </a:lnTo>
                  <a:lnTo>
                    <a:pt x="643" y="697"/>
                  </a:lnTo>
                  <a:lnTo>
                    <a:pt x="653" y="697"/>
                  </a:lnTo>
                  <a:lnTo>
                    <a:pt x="662" y="697"/>
                  </a:lnTo>
                  <a:lnTo>
                    <a:pt x="728" y="697"/>
                  </a:lnTo>
                  <a:lnTo>
                    <a:pt x="813" y="706"/>
                  </a:lnTo>
                  <a:lnTo>
                    <a:pt x="880" y="706"/>
                  </a:lnTo>
                  <a:lnTo>
                    <a:pt x="936" y="706"/>
                  </a:lnTo>
                  <a:lnTo>
                    <a:pt x="1002" y="697"/>
                  </a:lnTo>
                  <a:lnTo>
                    <a:pt x="1050" y="697"/>
                  </a:lnTo>
                  <a:lnTo>
                    <a:pt x="1069" y="706"/>
                  </a:lnTo>
                  <a:lnTo>
                    <a:pt x="1069" y="716"/>
                  </a:lnTo>
                  <a:lnTo>
                    <a:pt x="1069" y="735"/>
                  </a:lnTo>
                  <a:lnTo>
                    <a:pt x="1059" y="745"/>
                  </a:lnTo>
                  <a:lnTo>
                    <a:pt x="1050" y="745"/>
                  </a:lnTo>
                  <a:lnTo>
                    <a:pt x="1050" y="755"/>
                  </a:lnTo>
                  <a:lnTo>
                    <a:pt x="1012" y="755"/>
                  </a:lnTo>
                  <a:lnTo>
                    <a:pt x="984" y="755"/>
                  </a:lnTo>
                  <a:lnTo>
                    <a:pt x="965" y="764"/>
                  </a:lnTo>
                  <a:lnTo>
                    <a:pt x="955" y="774"/>
                  </a:lnTo>
                  <a:lnTo>
                    <a:pt x="946" y="803"/>
                  </a:lnTo>
                  <a:lnTo>
                    <a:pt x="936" y="832"/>
                  </a:lnTo>
                  <a:lnTo>
                    <a:pt x="917" y="909"/>
                  </a:lnTo>
                  <a:lnTo>
                    <a:pt x="889" y="1035"/>
                  </a:lnTo>
                  <a:lnTo>
                    <a:pt x="880" y="1064"/>
                  </a:lnTo>
                  <a:lnTo>
                    <a:pt x="870" y="1084"/>
                  </a:lnTo>
                  <a:lnTo>
                    <a:pt x="870" y="1113"/>
                  </a:lnTo>
                  <a:lnTo>
                    <a:pt x="861" y="1132"/>
                  </a:lnTo>
                  <a:lnTo>
                    <a:pt x="861" y="1132"/>
                  </a:lnTo>
                  <a:lnTo>
                    <a:pt x="851" y="1142"/>
                  </a:lnTo>
                  <a:lnTo>
                    <a:pt x="842" y="1142"/>
                  </a:lnTo>
                  <a:lnTo>
                    <a:pt x="832" y="1142"/>
                  </a:lnTo>
                  <a:lnTo>
                    <a:pt x="823" y="1122"/>
                  </a:lnTo>
                  <a:lnTo>
                    <a:pt x="813" y="1103"/>
                  </a:lnTo>
                  <a:lnTo>
                    <a:pt x="794" y="1084"/>
                  </a:lnTo>
                  <a:lnTo>
                    <a:pt x="785" y="1064"/>
                  </a:lnTo>
                  <a:lnTo>
                    <a:pt x="776" y="1045"/>
                  </a:lnTo>
                  <a:lnTo>
                    <a:pt x="757" y="1064"/>
                  </a:lnTo>
                  <a:lnTo>
                    <a:pt x="728" y="1093"/>
                  </a:lnTo>
                  <a:lnTo>
                    <a:pt x="690" y="1113"/>
                  </a:lnTo>
                  <a:lnTo>
                    <a:pt x="634" y="1142"/>
                  </a:lnTo>
                  <a:lnTo>
                    <a:pt x="539" y="1171"/>
                  </a:lnTo>
                  <a:lnTo>
                    <a:pt x="435" y="1180"/>
                  </a:lnTo>
                  <a:lnTo>
                    <a:pt x="293" y="1161"/>
                  </a:lnTo>
                  <a:lnTo>
                    <a:pt x="170" y="1093"/>
                  </a:lnTo>
                  <a:lnTo>
                    <a:pt x="85" y="1006"/>
                  </a:lnTo>
                  <a:lnTo>
                    <a:pt x="28" y="880"/>
                  </a:lnTo>
                  <a:lnTo>
                    <a:pt x="0" y="735"/>
                  </a:lnTo>
                  <a:lnTo>
                    <a:pt x="28" y="551"/>
                  </a:lnTo>
                  <a:lnTo>
                    <a:pt x="113" y="377"/>
                  </a:lnTo>
                  <a:lnTo>
                    <a:pt x="227" y="222"/>
                  </a:lnTo>
                  <a:lnTo>
                    <a:pt x="369" y="106"/>
                  </a:lnTo>
                  <a:lnTo>
                    <a:pt x="539" y="29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9"/>
            <p:cNvSpPr>
              <a:spLocks/>
            </p:cNvSpPr>
            <p:nvPr/>
          </p:nvSpPr>
          <p:spPr bwMode="auto">
            <a:xfrm>
              <a:off x="10001" y="3141"/>
              <a:ext cx="965" cy="1103"/>
            </a:xfrm>
            <a:custGeom>
              <a:avLst/>
              <a:gdLst/>
              <a:ahLst/>
              <a:cxnLst>
                <a:cxn ang="0">
                  <a:pos x="360" y="0"/>
                </a:cxn>
                <a:cxn ang="0">
                  <a:pos x="502" y="0"/>
                </a:cxn>
                <a:cxn ang="0">
                  <a:pos x="672" y="0"/>
                </a:cxn>
                <a:cxn ang="0">
                  <a:pos x="748" y="0"/>
                </a:cxn>
                <a:cxn ang="0">
                  <a:pos x="767" y="0"/>
                </a:cxn>
                <a:cxn ang="0">
                  <a:pos x="767" y="29"/>
                </a:cxn>
                <a:cxn ang="0">
                  <a:pos x="738" y="38"/>
                </a:cxn>
                <a:cxn ang="0">
                  <a:pos x="615" y="48"/>
                </a:cxn>
                <a:cxn ang="0">
                  <a:pos x="549" y="87"/>
                </a:cxn>
                <a:cxn ang="0">
                  <a:pos x="540" y="116"/>
                </a:cxn>
                <a:cxn ang="0">
                  <a:pos x="322" y="1016"/>
                </a:cxn>
                <a:cxn ang="0">
                  <a:pos x="313" y="1035"/>
                </a:cxn>
                <a:cxn ang="0">
                  <a:pos x="313" y="1045"/>
                </a:cxn>
                <a:cxn ang="0">
                  <a:pos x="331" y="1054"/>
                </a:cxn>
                <a:cxn ang="0">
                  <a:pos x="644" y="1035"/>
                </a:cxn>
                <a:cxn ang="0">
                  <a:pos x="804" y="948"/>
                </a:cxn>
                <a:cxn ang="0">
                  <a:pos x="889" y="793"/>
                </a:cxn>
                <a:cxn ang="0">
                  <a:pos x="927" y="696"/>
                </a:cxn>
                <a:cxn ang="0">
                  <a:pos x="946" y="687"/>
                </a:cxn>
                <a:cxn ang="0">
                  <a:pos x="965" y="696"/>
                </a:cxn>
                <a:cxn ang="0">
                  <a:pos x="965" y="706"/>
                </a:cxn>
                <a:cxn ang="0">
                  <a:pos x="956" y="725"/>
                </a:cxn>
                <a:cxn ang="0">
                  <a:pos x="833" y="1093"/>
                </a:cxn>
                <a:cxn ang="0">
                  <a:pos x="804" y="1103"/>
                </a:cxn>
                <a:cxn ang="0">
                  <a:pos x="48" y="1103"/>
                </a:cxn>
                <a:cxn ang="0">
                  <a:pos x="19" y="1103"/>
                </a:cxn>
                <a:cxn ang="0">
                  <a:pos x="0" y="1083"/>
                </a:cxn>
                <a:cxn ang="0">
                  <a:pos x="19" y="1054"/>
                </a:cxn>
                <a:cxn ang="0">
                  <a:pos x="48" y="1054"/>
                </a:cxn>
                <a:cxn ang="0">
                  <a:pos x="133" y="1054"/>
                </a:cxn>
                <a:cxn ang="0">
                  <a:pos x="171" y="1035"/>
                </a:cxn>
                <a:cxn ang="0">
                  <a:pos x="190" y="1006"/>
                </a:cxn>
                <a:cxn ang="0">
                  <a:pos x="407" y="106"/>
                </a:cxn>
                <a:cxn ang="0">
                  <a:pos x="407" y="77"/>
                </a:cxn>
                <a:cxn ang="0">
                  <a:pos x="407" y="58"/>
                </a:cxn>
                <a:cxn ang="0">
                  <a:pos x="388" y="48"/>
                </a:cxn>
                <a:cxn ang="0">
                  <a:pos x="341" y="48"/>
                </a:cxn>
                <a:cxn ang="0">
                  <a:pos x="303" y="48"/>
                </a:cxn>
                <a:cxn ang="0">
                  <a:pos x="275" y="38"/>
                </a:cxn>
                <a:cxn ang="0">
                  <a:pos x="265" y="29"/>
                </a:cxn>
                <a:cxn ang="0">
                  <a:pos x="275" y="0"/>
                </a:cxn>
                <a:cxn ang="0">
                  <a:pos x="294" y="0"/>
                </a:cxn>
              </a:cxnLst>
              <a:rect l="0" t="0" r="r" b="b"/>
              <a:pathLst>
                <a:path w="965" h="1103">
                  <a:moveTo>
                    <a:pt x="294" y="0"/>
                  </a:moveTo>
                  <a:lnTo>
                    <a:pt x="360" y="0"/>
                  </a:lnTo>
                  <a:lnTo>
                    <a:pt x="436" y="0"/>
                  </a:lnTo>
                  <a:lnTo>
                    <a:pt x="502" y="0"/>
                  </a:lnTo>
                  <a:lnTo>
                    <a:pt x="577" y="0"/>
                  </a:lnTo>
                  <a:lnTo>
                    <a:pt x="672" y="0"/>
                  </a:lnTo>
                  <a:lnTo>
                    <a:pt x="738" y="0"/>
                  </a:lnTo>
                  <a:lnTo>
                    <a:pt x="748" y="0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67" y="9"/>
                  </a:lnTo>
                  <a:lnTo>
                    <a:pt x="767" y="29"/>
                  </a:lnTo>
                  <a:lnTo>
                    <a:pt x="757" y="38"/>
                  </a:lnTo>
                  <a:lnTo>
                    <a:pt x="738" y="38"/>
                  </a:lnTo>
                  <a:lnTo>
                    <a:pt x="710" y="48"/>
                  </a:lnTo>
                  <a:lnTo>
                    <a:pt x="615" y="48"/>
                  </a:lnTo>
                  <a:lnTo>
                    <a:pt x="568" y="58"/>
                  </a:lnTo>
                  <a:lnTo>
                    <a:pt x="549" y="87"/>
                  </a:lnTo>
                  <a:lnTo>
                    <a:pt x="540" y="116"/>
                  </a:lnTo>
                  <a:lnTo>
                    <a:pt x="540" y="116"/>
                  </a:lnTo>
                  <a:lnTo>
                    <a:pt x="322" y="996"/>
                  </a:lnTo>
                  <a:lnTo>
                    <a:pt x="322" y="1016"/>
                  </a:lnTo>
                  <a:lnTo>
                    <a:pt x="313" y="1025"/>
                  </a:lnTo>
                  <a:lnTo>
                    <a:pt x="313" y="1035"/>
                  </a:lnTo>
                  <a:lnTo>
                    <a:pt x="313" y="1035"/>
                  </a:lnTo>
                  <a:lnTo>
                    <a:pt x="313" y="1045"/>
                  </a:lnTo>
                  <a:lnTo>
                    <a:pt x="322" y="1054"/>
                  </a:lnTo>
                  <a:lnTo>
                    <a:pt x="331" y="1054"/>
                  </a:lnTo>
                  <a:lnTo>
                    <a:pt x="521" y="1054"/>
                  </a:lnTo>
                  <a:lnTo>
                    <a:pt x="644" y="1035"/>
                  </a:lnTo>
                  <a:lnTo>
                    <a:pt x="738" y="996"/>
                  </a:lnTo>
                  <a:lnTo>
                    <a:pt x="804" y="948"/>
                  </a:lnTo>
                  <a:lnTo>
                    <a:pt x="852" y="870"/>
                  </a:lnTo>
                  <a:lnTo>
                    <a:pt x="889" y="793"/>
                  </a:lnTo>
                  <a:lnTo>
                    <a:pt x="918" y="716"/>
                  </a:lnTo>
                  <a:lnTo>
                    <a:pt x="927" y="696"/>
                  </a:lnTo>
                  <a:lnTo>
                    <a:pt x="937" y="687"/>
                  </a:lnTo>
                  <a:lnTo>
                    <a:pt x="946" y="687"/>
                  </a:lnTo>
                  <a:lnTo>
                    <a:pt x="956" y="687"/>
                  </a:lnTo>
                  <a:lnTo>
                    <a:pt x="965" y="696"/>
                  </a:lnTo>
                  <a:lnTo>
                    <a:pt x="965" y="706"/>
                  </a:lnTo>
                  <a:lnTo>
                    <a:pt x="965" y="706"/>
                  </a:lnTo>
                  <a:lnTo>
                    <a:pt x="965" y="716"/>
                  </a:lnTo>
                  <a:lnTo>
                    <a:pt x="956" y="725"/>
                  </a:lnTo>
                  <a:lnTo>
                    <a:pt x="833" y="1074"/>
                  </a:lnTo>
                  <a:lnTo>
                    <a:pt x="833" y="1093"/>
                  </a:lnTo>
                  <a:lnTo>
                    <a:pt x="823" y="1103"/>
                  </a:lnTo>
                  <a:lnTo>
                    <a:pt x="804" y="1103"/>
                  </a:lnTo>
                  <a:lnTo>
                    <a:pt x="785" y="1103"/>
                  </a:lnTo>
                  <a:lnTo>
                    <a:pt x="48" y="1103"/>
                  </a:lnTo>
                  <a:lnTo>
                    <a:pt x="29" y="1103"/>
                  </a:lnTo>
                  <a:lnTo>
                    <a:pt x="19" y="1103"/>
                  </a:lnTo>
                  <a:lnTo>
                    <a:pt x="10" y="1093"/>
                  </a:lnTo>
                  <a:lnTo>
                    <a:pt x="0" y="1083"/>
                  </a:lnTo>
                  <a:lnTo>
                    <a:pt x="10" y="1064"/>
                  </a:lnTo>
                  <a:lnTo>
                    <a:pt x="19" y="1054"/>
                  </a:lnTo>
                  <a:lnTo>
                    <a:pt x="29" y="1054"/>
                  </a:lnTo>
                  <a:lnTo>
                    <a:pt x="48" y="1054"/>
                  </a:lnTo>
                  <a:lnTo>
                    <a:pt x="95" y="1054"/>
                  </a:lnTo>
                  <a:lnTo>
                    <a:pt x="133" y="1054"/>
                  </a:lnTo>
                  <a:lnTo>
                    <a:pt x="152" y="1045"/>
                  </a:lnTo>
                  <a:lnTo>
                    <a:pt x="171" y="1035"/>
                  </a:lnTo>
                  <a:lnTo>
                    <a:pt x="180" y="1025"/>
                  </a:lnTo>
                  <a:lnTo>
                    <a:pt x="190" y="1006"/>
                  </a:lnTo>
                  <a:lnTo>
                    <a:pt x="190" y="977"/>
                  </a:lnTo>
                  <a:lnTo>
                    <a:pt x="407" y="106"/>
                  </a:lnTo>
                  <a:lnTo>
                    <a:pt x="407" y="87"/>
                  </a:lnTo>
                  <a:lnTo>
                    <a:pt x="407" y="77"/>
                  </a:lnTo>
                  <a:lnTo>
                    <a:pt x="417" y="77"/>
                  </a:lnTo>
                  <a:lnTo>
                    <a:pt x="407" y="58"/>
                  </a:lnTo>
                  <a:lnTo>
                    <a:pt x="398" y="58"/>
                  </a:lnTo>
                  <a:lnTo>
                    <a:pt x="388" y="48"/>
                  </a:lnTo>
                  <a:lnTo>
                    <a:pt x="369" y="48"/>
                  </a:lnTo>
                  <a:lnTo>
                    <a:pt x="341" y="48"/>
                  </a:lnTo>
                  <a:lnTo>
                    <a:pt x="322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38"/>
                  </a:lnTo>
                  <a:lnTo>
                    <a:pt x="265" y="38"/>
                  </a:lnTo>
                  <a:lnTo>
                    <a:pt x="265" y="29"/>
                  </a:lnTo>
                  <a:lnTo>
                    <a:pt x="265" y="9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0"/>
            <p:cNvSpPr>
              <a:spLocks/>
            </p:cNvSpPr>
            <p:nvPr/>
          </p:nvSpPr>
          <p:spPr bwMode="auto">
            <a:xfrm>
              <a:off x="11193" y="3024"/>
              <a:ext cx="369" cy="1626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59" y="0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9" y="29"/>
                </a:cxn>
                <a:cxn ang="0">
                  <a:pos x="359" y="29"/>
                </a:cxn>
                <a:cxn ang="0">
                  <a:pos x="350" y="49"/>
                </a:cxn>
                <a:cxn ang="0">
                  <a:pos x="246" y="175"/>
                </a:cxn>
                <a:cxn ang="0">
                  <a:pos x="180" y="320"/>
                </a:cxn>
                <a:cxn ang="0">
                  <a:pos x="133" y="484"/>
                </a:cxn>
                <a:cxn ang="0">
                  <a:pos x="104" y="649"/>
                </a:cxn>
                <a:cxn ang="0">
                  <a:pos x="95" y="813"/>
                </a:cxn>
                <a:cxn ang="0">
                  <a:pos x="104" y="968"/>
                </a:cxn>
                <a:cxn ang="0">
                  <a:pos x="123" y="1133"/>
                </a:cxn>
                <a:cxn ang="0">
                  <a:pos x="170" y="1287"/>
                </a:cxn>
                <a:cxn ang="0">
                  <a:pos x="246" y="1442"/>
                </a:cxn>
                <a:cxn ang="0">
                  <a:pos x="341" y="1578"/>
                </a:cxn>
                <a:cxn ang="0">
                  <a:pos x="359" y="1597"/>
                </a:cxn>
                <a:cxn ang="0">
                  <a:pos x="369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9" y="1626"/>
                </a:cxn>
                <a:cxn ang="0">
                  <a:pos x="359" y="1626"/>
                </a:cxn>
                <a:cxn ang="0">
                  <a:pos x="359" y="1626"/>
                </a:cxn>
                <a:cxn ang="0">
                  <a:pos x="331" y="1617"/>
                </a:cxn>
                <a:cxn ang="0">
                  <a:pos x="293" y="1578"/>
                </a:cxn>
                <a:cxn ang="0">
                  <a:pos x="227" y="1520"/>
                </a:cxn>
                <a:cxn ang="0">
                  <a:pos x="170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10" y="968"/>
                </a:cxn>
                <a:cxn ang="0">
                  <a:pos x="0" y="813"/>
                </a:cxn>
                <a:cxn ang="0">
                  <a:pos x="10" y="668"/>
                </a:cxn>
                <a:cxn ang="0">
                  <a:pos x="38" y="494"/>
                </a:cxn>
                <a:cxn ang="0">
                  <a:pos x="104" y="320"/>
                </a:cxn>
                <a:cxn ang="0">
                  <a:pos x="161" y="204"/>
                </a:cxn>
                <a:cxn ang="0">
                  <a:pos x="227" y="117"/>
                </a:cxn>
                <a:cxn ang="0">
                  <a:pos x="284" y="58"/>
                </a:cxn>
                <a:cxn ang="0">
                  <a:pos x="331" y="20"/>
                </a:cxn>
                <a:cxn ang="0">
                  <a:pos x="359" y="0"/>
                </a:cxn>
              </a:cxnLst>
              <a:rect l="0" t="0" r="r" b="b"/>
              <a:pathLst>
                <a:path w="369" h="1626">
                  <a:moveTo>
                    <a:pt x="359" y="0"/>
                  </a:moveTo>
                  <a:lnTo>
                    <a:pt x="359" y="0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9"/>
                  </a:lnTo>
                  <a:lnTo>
                    <a:pt x="359" y="29"/>
                  </a:lnTo>
                  <a:lnTo>
                    <a:pt x="350" y="49"/>
                  </a:lnTo>
                  <a:lnTo>
                    <a:pt x="246" y="175"/>
                  </a:lnTo>
                  <a:lnTo>
                    <a:pt x="180" y="320"/>
                  </a:lnTo>
                  <a:lnTo>
                    <a:pt x="133" y="484"/>
                  </a:lnTo>
                  <a:lnTo>
                    <a:pt x="104" y="649"/>
                  </a:lnTo>
                  <a:lnTo>
                    <a:pt x="95" y="813"/>
                  </a:lnTo>
                  <a:lnTo>
                    <a:pt x="104" y="968"/>
                  </a:lnTo>
                  <a:lnTo>
                    <a:pt x="123" y="1133"/>
                  </a:lnTo>
                  <a:lnTo>
                    <a:pt x="170" y="1287"/>
                  </a:lnTo>
                  <a:lnTo>
                    <a:pt x="246" y="1442"/>
                  </a:lnTo>
                  <a:lnTo>
                    <a:pt x="341" y="1578"/>
                  </a:lnTo>
                  <a:lnTo>
                    <a:pt x="359" y="1597"/>
                  </a:lnTo>
                  <a:lnTo>
                    <a:pt x="369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9" y="1626"/>
                  </a:lnTo>
                  <a:lnTo>
                    <a:pt x="359" y="1626"/>
                  </a:lnTo>
                  <a:lnTo>
                    <a:pt x="359" y="1626"/>
                  </a:lnTo>
                  <a:lnTo>
                    <a:pt x="331" y="1617"/>
                  </a:lnTo>
                  <a:lnTo>
                    <a:pt x="293" y="1578"/>
                  </a:lnTo>
                  <a:lnTo>
                    <a:pt x="227" y="1520"/>
                  </a:lnTo>
                  <a:lnTo>
                    <a:pt x="170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10" y="968"/>
                  </a:lnTo>
                  <a:lnTo>
                    <a:pt x="0" y="813"/>
                  </a:lnTo>
                  <a:lnTo>
                    <a:pt x="10" y="668"/>
                  </a:lnTo>
                  <a:lnTo>
                    <a:pt x="38" y="494"/>
                  </a:lnTo>
                  <a:lnTo>
                    <a:pt x="104" y="320"/>
                  </a:lnTo>
                  <a:lnTo>
                    <a:pt x="161" y="204"/>
                  </a:lnTo>
                  <a:lnTo>
                    <a:pt x="227" y="117"/>
                  </a:lnTo>
                  <a:lnTo>
                    <a:pt x="284" y="58"/>
                  </a:lnTo>
                  <a:lnTo>
                    <a:pt x="331" y="20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1"/>
            <p:cNvSpPr>
              <a:spLocks/>
            </p:cNvSpPr>
            <p:nvPr/>
          </p:nvSpPr>
          <p:spPr bwMode="auto">
            <a:xfrm>
              <a:off x="11798" y="3160"/>
              <a:ext cx="521" cy="1084"/>
            </a:xfrm>
            <a:custGeom>
              <a:avLst/>
              <a:gdLst/>
              <a:ahLst/>
              <a:cxnLst>
                <a:cxn ang="0">
                  <a:pos x="284" y="0"/>
                </a:cxn>
                <a:cxn ang="0">
                  <a:pos x="303" y="10"/>
                </a:cxn>
                <a:cxn ang="0">
                  <a:pos x="322" y="10"/>
                </a:cxn>
                <a:cxn ang="0">
                  <a:pos x="322" y="19"/>
                </a:cxn>
                <a:cxn ang="0">
                  <a:pos x="322" y="48"/>
                </a:cxn>
                <a:cxn ang="0">
                  <a:pos x="322" y="958"/>
                </a:cxn>
                <a:cxn ang="0">
                  <a:pos x="322" y="977"/>
                </a:cxn>
                <a:cxn ang="0">
                  <a:pos x="322" y="997"/>
                </a:cxn>
                <a:cxn ang="0">
                  <a:pos x="331" y="1006"/>
                </a:cxn>
                <a:cxn ang="0">
                  <a:pos x="341" y="1016"/>
                </a:cxn>
                <a:cxn ang="0">
                  <a:pos x="360" y="1026"/>
                </a:cxn>
                <a:cxn ang="0">
                  <a:pos x="388" y="1035"/>
                </a:cxn>
                <a:cxn ang="0">
                  <a:pos x="426" y="1035"/>
                </a:cxn>
                <a:cxn ang="0">
                  <a:pos x="473" y="1035"/>
                </a:cxn>
                <a:cxn ang="0">
                  <a:pos x="521" y="1035"/>
                </a:cxn>
                <a:cxn ang="0">
                  <a:pos x="521" y="1084"/>
                </a:cxn>
                <a:cxn ang="0">
                  <a:pos x="445" y="1084"/>
                </a:cxn>
                <a:cxn ang="0">
                  <a:pos x="350" y="1084"/>
                </a:cxn>
                <a:cxn ang="0">
                  <a:pos x="265" y="1084"/>
                </a:cxn>
                <a:cxn ang="0">
                  <a:pos x="180" y="1084"/>
                </a:cxn>
                <a:cxn ang="0">
                  <a:pos x="85" y="1084"/>
                </a:cxn>
                <a:cxn ang="0">
                  <a:pos x="0" y="1084"/>
                </a:cxn>
                <a:cxn ang="0">
                  <a:pos x="0" y="1035"/>
                </a:cxn>
                <a:cxn ang="0">
                  <a:pos x="57" y="1035"/>
                </a:cxn>
                <a:cxn ang="0">
                  <a:pos x="104" y="1035"/>
                </a:cxn>
                <a:cxn ang="0">
                  <a:pos x="142" y="1035"/>
                </a:cxn>
                <a:cxn ang="0">
                  <a:pos x="171" y="1026"/>
                </a:cxn>
                <a:cxn ang="0">
                  <a:pos x="180" y="1016"/>
                </a:cxn>
                <a:cxn ang="0">
                  <a:pos x="199" y="1006"/>
                </a:cxn>
                <a:cxn ang="0">
                  <a:pos x="199" y="997"/>
                </a:cxn>
                <a:cxn ang="0">
                  <a:pos x="208" y="977"/>
                </a:cxn>
                <a:cxn ang="0">
                  <a:pos x="208" y="958"/>
                </a:cxn>
                <a:cxn ang="0">
                  <a:pos x="208" y="116"/>
                </a:cxn>
                <a:cxn ang="0">
                  <a:pos x="123" y="145"/>
                </a:cxn>
                <a:cxn ang="0">
                  <a:pos x="48" y="155"/>
                </a:cxn>
                <a:cxn ang="0">
                  <a:pos x="0" y="155"/>
                </a:cxn>
                <a:cxn ang="0">
                  <a:pos x="0" y="106"/>
                </a:cxn>
                <a:cxn ang="0">
                  <a:pos x="48" y="106"/>
                </a:cxn>
                <a:cxn ang="0">
                  <a:pos x="123" y="97"/>
                </a:cxn>
                <a:cxn ang="0">
                  <a:pos x="208" y="68"/>
                </a:cxn>
                <a:cxn ang="0">
                  <a:pos x="284" y="0"/>
                </a:cxn>
              </a:cxnLst>
              <a:rect l="0" t="0" r="r" b="b"/>
              <a:pathLst>
                <a:path w="521" h="1084">
                  <a:moveTo>
                    <a:pt x="284" y="0"/>
                  </a:moveTo>
                  <a:lnTo>
                    <a:pt x="303" y="10"/>
                  </a:lnTo>
                  <a:lnTo>
                    <a:pt x="322" y="10"/>
                  </a:lnTo>
                  <a:lnTo>
                    <a:pt x="322" y="19"/>
                  </a:lnTo>
                  <a:lnTo>
                    <a:pt x="322" y="48"/>
                  </a:lnTo>
                  <a:lnTo>
                    <a:pt x="322" y="958"/>
                  </a:lnTo>
                  <a:lnTo>
                    <a:pt x="322" y="977"/>
                  </a:lnTo>
                  <a:lnTo>
                    <a:pt x="322" y="997"/>
                  </a:lnTo>
                  <a:lnTo>
                    <a:pt x="331" y="1006"/>
                  </a:lnTo>
                  <a:lnTo>
                    <a:pt x="341" y="1016"/>
                  </a:lnTo>
                  <a:lnTo>
                    <a:pt x="360" y="1026"/>
                  </a:lnTo>
                  <a:lnTo>
                    <a:pt x="388" y="1035"/>
                  </a:lnTo>
                  <a:lnTo>
                    <a:pt x="426" y="1035"/>
                  </a:lnTo>
                  <a:lnTo>
                    <a:pt x="473" y="1035"/>
                  </a:lnTo>
                  <a:lnTo>
                    <a:pt x="521" y="1035"/>
                  </a:lnTo>
                  <a:lnTo>
                    <a:pt x="521" y="1084"/>
                  </a:lnTo>
                  <a:lnTo>
                    <a:pt x="445" y="1084"/>
                  </a:lnTo>
                  <a:lnTo>
                    <a:pt x="350" y="1084"/>
                  </a:lnTo>
                  <a:lnTo>
                    <a:pt x="265" y="1084"/>
                  </a:lnTo>
                  <a:lnTo>
                    <a:pt x="180" y="1084"/>
                  </a:lnTo>
                  <a:lnTo>
                    <a:pt x="85" y="1084"/>
                  </a:lnTo>
                  <a:lnTo>
                    <a:pt x="0" y="1084"/>
                  </a:lnTo>
                  <a:lnTo>
                    <a:pt x="0" y="1035"/>
                  </a:lnTo>
                  <a:lnTo>
                    <a:pt x="57" y="1035"/>
                  </a:lnTo>
                  <a:lnTo>
                    <a:pt x="104" y="1035"/>
                  </a:lnTo>
                  <a:lnTo>
                    <a:pt x="142" y="1035"/>
                  </a:lnTo>
                  <a:lnTo>
                    <a:pt x="171" y="1026"/>
                  </a:lnTo>
                  <a:lnTo>
                    <a:pt x="180" y="1016"/>
                  </a:lnTo>
                  <a:lnTo>
                    <a:pt x="199" y="1006"/>
                  </a:lnTo>
                  <a:lnTo>
                    <a:pt x="199" y="997"/>
                  </a:lnTo>
                  <a:lnTo>
                    <a:pt x="208" y="977"/>
                  </a:lnTo>
                  <a:lnTo>
                    <a:pt x="208" y="958"/>
                  </a:lnTo>
                  <a:lnTo>
                    <a:pt x="208" y="116"/>
                  </a:lnTo>
                  <a:lnTo>
                    <a:pt x="123" y="145"/>
                  </a:lnTo>
                  <a:lnTo>
                    <a:pt x="48" y="155"/>
                  </a:lnTo>
                  <a:lnTo>
                    <a:pt x="0" y="155"/>
                  </a:lnTo>
                  <a:lnTo>
                    <a:pt x="0" y="106"/>
                  </a:lnTo>
                  <a:lnTo>
                    <a:pt x="48" y="106"/>
                  </a:lnTo>
                  <a:lnTo>
                    <a:pt x="123" y="97"/>
                  </a:lnTo>
                  <a:lnTo>
                    <a:pt x="208" y="68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2"/>
            <p:cNvSpPr>
              <a:spLocks/>
            </p:cNvSpPr>
            <p:nvPr/>
          </p:nvSpPr>
          <p:spPr bwMode="auto">
            <a:xfrm>
              <a:off x="12546" y="3024"/>
              <a:ext cx="378" cy="162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1" y="117"/>
                </a:cxn>
                <a:cxn ang="0">
                  <a:pos x="208" y="204"/>
                </a:cxn>
                <a:cxn ang="0">
                  <a:pos x="264" y="310"/>
                </a:cxn>
                <a:cxn ang="0">
                  <a:pos x="331" y="494"/>
                </a:cxn>
                <a:cxn ang="0">
                  <a:pos x="368" y="668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68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8" y="1626"/>
                </a:cxn>
                <a:cxn ang="0">
                  <a:pos x="9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9" y="1607"/>
                </a:cxn>
                <a:cxn ang="0">
                  <a:pos x="9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8" y="1307"/>
                </a:cxn>
                <a:cxn ang="0">
                  <a:pos x="245" y="1152"/>
                </a:cxn>
                <a:cxn ang="0">
                  <a:pos x="274" y="987"/>
                </a:cxn>
                <a:cxn ang="0">
                  <a:pos x="283" y="813"/>
                </a:cxn>
                <a:cxn ang="0">
                  <a:pos x="264" y="571"/>
                </a:cxn>
                <a:cxn ang="0">
                  <a:pos x="217" y="368"/>
                </a:cxn>
                <a:cxn ang="0">
                  <a:pos x="141" y="194"/>
                </a:cxn>
                <a:cxn ang="0">
                  <a:pos x="37" y="58"/>
                </a:cxn>
                <a:cxn ang="0">
                  <a:pos x="18" y="39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18" y="0"/>
                </a:cxn>
              </a:cxnLst>
              <a:rect l="0" t="0" r="r" b="b"/>
              <a:pathLst>
                <a:path w="378" h="1626">
                  <a:moveTo>
                    <a:pt x="18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1" y="117"/>
                  </a:lnTo>
                  <a:lnTo>
                    <a:pt x="208" y="204"/>
                  </a:lnTo>
                  <a:lnTo>
                    <a:pt x="264" y="310"/>
                  </a:lnTo>
                  <a:lnTo>
                    <a:pt x="331" y="494"/>
                  </a:lnTo>
                  <a:lnTo>
                    <a:pt x="368" y="668"/>
                  </a:lnTo>
                  <a:lnTo>
                    <a:pt x="378" y="813"/>
                  </a:lnTo>
                  <a:lnTo>
                    <a:pt x="378" y="813"/>
                  </a:lnTo>
                  <a:lnTo>
                    <a:pt x="368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8" y="1626"/>
                  </a:lnTo>
                  <a:lnTo>
                    <a:pt x="9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9" y="1607"/>
                  </a:lnTo>
                  <a:lnTo>
                    <a:pt x="9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8" y="1307"/>
                  </a:lnTo>
                  <a:lnTo>
                    <a:pt x="245" y="1152"/>
                  </a:lnTo>
                  <a:lnTo>
                    <a:pt x="274" y="987"/>
                  </a:lnTo>
                  <a:lnTo>
                    <a:pt x="283" y="813"/>
                  </a:lnTo>
                  <a:lnTo>
                    <a:pt x="264" y="571"/>
                  </a:lnTo>
                  <a:lnTo>
                    <a:pt x="217" y="368"/>
                  </a:lnTo>
                  <a:lnTo>
                    <a:pt x="141" y="194"/>
                  </a:lnTo>
                  <a:lnTo>
                    <a:pt x="37" y="58"/>
                  </a:lnTo>
                  <a:lnTo>
                    <a:pt x="18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3"/>
            <p:cNvSpPr>
              <a:spLocks noEditPoints="1"/>
            </p:cNvSpPr>
            <p:nvPr/>
          </p:nvSpPr>
          <p:spPr bwMode="auto">
            <a:xfrm>
              <a:off x="13208" y="3547"/>
              <a:ext cx="179" cy="1016"/>
            </a:xfrm>
            <a:custGeom>
              <a:avLst/>
              <a:gdLst/>
              <a:ahLst/>
              <a:cxnLst>
                <a:cxn ang="0">
                  <a:pos x="85" y="532"/>
                </a:cxn>
                <a:cxn ang="0">
                  <a:pos x="141" y="552"/>
                </a:cxn>
                <a:cxn ang="0">
                  <a:pos x="160" y="590"/>
                </a:cxn>
                <a:cxn ang="0">
                  <a:pos x="170" y="648"/>
                </a:cxn>
                <a:cxn ang="0">
                  <a:pos x="179" y="697"/>
                </a:cxn>
                <a:cxn ang="0">
                  <a:pos x="160" y="803"/>
                </a:cxn>
                <a:cxn ang="0">
                  <a:pos x="132" y="890"/>
                </a:cxn>
                <a:cxn ang="0">
                  <a:pos x="94" y="958"/>
                </a:cxn>
                <a:cxn ang="0">
                  <a:pos x="66" y="997"/>
                </a:cxn>
                <a:cxn ang="0">
                  <a:pos x="47" y="1016"/>
                </a:cxn>
                <a:cxn ang="0">
                  <a:pos x="37" y="1006"/>
                </a:cxn>
                <a:cxn ang="0">
                  <a:pos x="28" y="997"/>
                </a:cxn>
                <a:cxn ang="0">
                  <a:pos x="28" y="987"/>
                </a:cxn>
                <a:cxn ang="0">
                  <a:pos x="28" y="987"/>
                </a:cxn>
                <a:cxn ang="0">
                  <a:pos x="37" y="977"/>
                </a:cxn>
                <a:cxn ang="0">
                  <a:pos x="113" y="852"/>
                </a:cxn>
                <a:cxn ang="0">
                  <a:pos x="141" y="755"/>
                </a:cxn>
                <a:cxn ang="0">
                  <a:pos x="141" y="677"/>
                </a:cxn>
                <a:cxn ang="0">
                  <a:pos x="141" y="677"/>
                </a:cxn>
                <a:cxn ang="0">
                  <a:pos x="122" y="687"/>
                </a:cxn>
                <a:cxn ang="0">
                  <a:pos x="113" y="697"/>
                </a:cxn>
                <a:cxn ang="0">
                  <a:pos x="104" y="697"/>
                </a:cxn>
                <a:cxn ang="0">
                  <a:pos x="94" y="697"/>
                </a:cxn>
                <a:cxn ang="0">
                  <a:pos x="85" y="697"/>
                </a:cxn>
                <a:cxn ang="0">
                  <a:pos x="56" y="697"/>
                </a:cxn>
                <a:cxn ang="0">
                  <a:pos x="37" y="677"/>
                </a:cxn>
                <a:cxn ang="0">
                  <a:pos x="18" y="658"/>
                </a:cxn>
                <a:cxn ang="0">
                  <a:pos x="9" y="639"/>
                </a:cxn>
                <a:cxn ang="0">
                  <a:pos x="0" y="610"/>
                </a:cxn>
                <a:cxn ang="0">
                  <a:pos x="9" y="590"/>
                </a:cxn>
                <a:cxn ang="0">
                  <a:pos x="18" y="561"/>
                </a:cxn>
                <a:cxn ang="0">
                  <a:pos x="37" y="542"/>
                </a:cxn>
                <a:cxn ang="0">
                  <a:pos x="56" y="532"/>
                </a:cxn>
                <a:cxn ang="0">
                  <a:pos x="85" y="532"/>
                </a:cxn>
                <a:cxn ang="0">
                  <a:pos x="85" y="0"/>
                </a:cxn>
                <a:cxn ang="0">
                  <a:pos x="122" y="10"/>
                </a:cxn>
                <a:cxn ang="0">
                  <a:pos x="151" y="19"/>
                </a:cxn>
                <a:cxn ang="0">
                  <a:pos x="160" y="48"/>
                </a:cxn>
                <a:cxn ang="0">
                  <a:pos x="170" y="87"/>
                </a:cxn>
                <a:cxn ang="0">
                  <a:pos x="160" y="116"/>
                </a:cxn>
                <a:cxn ang="0">
                  <a:pos x="151" y="145"/>
                </a:cxn>
                <a:cxn ang="0">
                  <a:pos x="122" y="164"/>
                </a:cxn>
                <a:cxn ang="0">
                  <a:pos x="85" y="174"/>
                </a:cxn>
                <a:cxn ang="0">
                  <a:pos x="56" y="164"/>
                </a:cxn>
                <a:cxn ang="0">
                  <a:pos x="28" y="145"/>
                </a:cxn>
                <a:cxn ang="0">
                  <a:pos x="9" y="116"/>
                </a:cxn>
                <a:cxn ang="0">
                  <a:pos x="0" y="87"/>
                </a:cxn>
                <a:cxn ang="0">
                  <a:pos x="9" y="48"/>
                </a:cxn>
                <a:cxn ang="0">
                  <a:pos x="28" y="19"/>
                </a:cxn>
                <a:cxn ang="0">
                  <a:pos x="56" y="10"/>
                </a:cxn>
                <a:cxn ang="0">
                  <a:pos x="85" y="0"/>
                </a:cxn>
              </a:cxnLst>
              <a:rect l="0" t="0" r="r" b="b"/>
              <a:pathLst>
                <a:path w="179" h="1016">
                  <a:moveTo>
                    <a:pt x="85" y="532"/>
                  </a:moveTo>
                  <a:lnTo>
                    <a:pt x="141" y="552"/>
                  </a:lnTo>
                  <a:lnTo>
                    <a:pt x="160" y="590"/>
                  </a:lnTo>
                  <a:lnTo>
                    <a:pt x="170" y="648"/>
                  </a:lnTo>
                  <a:lnTo>
                    <a:pt x="179" y="697"/>
                  </a:lnTo>
                  <a:lnTo>
                    <a:pt x="160" y="803"/>
                  </a:lnTo>
                  <a:lnTo>
                    <a:pt x="132" y="890"/>
                  </a:lnTo>
                  <a:lnTo>
                    <a:pt x="94" y="958"/>
                  </a:lnTo>
                  <a:lnTo>
                    <a:pt x="66" y="997"/>
                  </a:lnTo>
                  <a:lnTo>
                    <a:pt x="47" y="1016"/>
                  </a:lnTo>
                  <a:lnTo>
                    <a:pt x="37" y="1006"/>
                  </a:lnTo>
                  <a:lnTo>
                    <a:pt x="28" y="997"/>
                  </a:lnTo>
                  <a:lnTo>
                    <a:pt x="28" y="987"/>
                  </a:lnTo>
                  <a:lnTo>
                    <a:pt x="28" y="987"/>
                  </a:lnTo>
                  <a:lnTo>
                    <a:pt x="37" y="977"/>
                  </a:lnTo>
                  <a:lnTo>
                    <a:pt x="113" y="852"/>
                  </a:lnTo>
                  <a:lnTo>
                    <a:pt x="141" y="755"/>
                  </a:lnTo>
                  <a:lnTo>
                    <a:pt x="141" y="677"/>
                  </a:lnTo>
                  <a:lnTo>
                    <a:pt x="141" y="677"/>
                  </a:lnTo>
                  <a:lnTo>
                    <a:pt x="122" y="687"/>
                  </a:lnTo>
                  <a:lnTo>
                    <a:pt x="113" y="697"/>
                  </a:lnTo>
                  <a:lnTo>
                    <a:pt x="104" y="697"/>
                  </a:lnTo>
                  <a:lnTo>
                    <a:pt x="94" y="697"/>
                  </a:lnTo>
                  <a:lnTo>
                    <a:pt x="85" y="697"/>
                  </a:lnTo>
                  <a:lnTo>
                    <a:pt x="56" y="697"/>
                  </a:lnTo>
                  <a:lnTo>
                    <a:pt x="37" y="677"/>
                  </a:lnTo>
                  <a:lnTo>
                    <a:pt x="18" y="658"/>
                  </a:lnTo>
                  <a:lnTo>
                    <a:pt x="9" y="639"/>
                  </a:lnTo>
                  <a:lnTo>
                    <a:pt x="0" y="610"/>
                  </a:lnTo>
                  <a:lnTo>
                    <a:pt x="9" y="590"/>
                  </a:lnTo>
                  <a:lnTo>
                    <a:pt x="18" y="561"/>
                  </a:lnTo>
                  <a:lnTo>
                    <a:pt x="37" y="542"/>
                  </a:lnTo>
                  <a:lnTo>
                    <a:pt x="56" y="532"/>
                  </a:lnTo>
                  <a:lnTo>
                    <a:pt x="85" y="532"/>
                  </a:lnTo>
                  <a:close/>
                  <a:moveTo>
                    <a:pt x="85" y="0"/>
                  </a:moveTo>
                  <a:lnTo>
                    <a:pt x="122" y="10"/>
                  </a:lnTo>
                  <a:lnTo>
                    <a:pt x="151" y="19"/>
                  </a:lnTo>
                  <a:lnTo>
                    <a:pt x="160" y="48"/>
                  </a:lnTo>
                  <a:lnTo>
                    <a:pt x="170" y="87"/>
                  </a:lnTo>
                  <a:lnTo>
                    <a:pt x="160" y="116"/>
                  </a:lnTo>
                  <a:lnTo>
                    <a:pt x="151" y="145"/>
                  </a:lnTo>
                  <a:lnTo>
                    <a:pt x="122" y="164"/>
                  </a:lnTo>
                  <a:lnTo>
                    <a:pt x="85" y="174"/>
                  </a:lnTo>
                  <a:lnTo>
                    <a:pt x="56" y="164"/>
                  </a:lnTo>
                  <a:lnTo>
                    <a:pt x="28" y="145"/>
                  </a:lnTo>
                  <a:lnTo>
                    <a:pt x="9" y="116"/>
                  </a:lnTo>
                  <a:lnTo>
                    <a:pt x="0" y="87"/>
                  </a:lnTo>
                  <a:lnTo>
                    <a:pt x="9" y="48"/>
                  </a:lnTo>
                  <a:lnTo>
                    <a:pt x="28" y="19"/>
                  </a:lnTo>
                  <a:lnTo>
                    <a:pt x="56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4"/>
            <p:cNvSpPr>
              <a:spLocks/>
            </p:cNvSpPr>
            <p:nvPr/>
          </p:nvSpPr>
          <p:spPr bwMode="auto">
            <a:xfrm>
              <a:off x="13794" y="3470"/>
              <a:ext cx="1192" cy="822"/>
            </a:xfrm>
            <a:custGeom>
              <a:avLst/>
              <a:gdLst/>
              <a:ahLst/>
              <a:cxnLst>
                <a:cxn ang="0">
                  <a:pos x="652" y="96"/>
                </a:cxn>
                <a:cxn ang="0">
                  <a:pos x="851" y="9"/>
                </a:cxn>
                <a:cxn ang="0">
                  <a:pos x="1050" y="96"/>
                </a:cxn>
                <a:cxn ang="0">
                  <a:pos x="1040" y="377"/>
                </a:cxn>
                <a:cxn ang="0">
                  <a:pos x="1069" y="609"/>
                </a:cxn>
                <a:cxn ang="0">
                  <a:pos x="1125" y="638"/>
                </a:cxn>
                <a:cxn ang="0">
                  <a:pos x="1154" y="619"/>
                </a:cxn>
                <a:cxn ang="0">
                  <a:pos x="1192" y="629"/>
                </a:cxn>
                <a:cxn ang="0">
                  <a:pos x="983" y="783"/>
                </a:cxn>
                <a:cxn ang="0">
                  <a:pos x="946" y="735"/>
                </a:cxn>
                <a:cxn ang="0">
                  <a:pos x="898" y="677"/>
                </a:cxn>
                <a:cxn ang="0">
                  <a:pos x="917" y="561"/>
                </a:cxn>
                <a:cxn ang="0">
                  <a:pos x="917" y="329"/>
                </a:cxn>
                <a:cxn ang="0">
                  <a:pos x="917" y="251"/>
                </a:cxn>
                <a:cxn ang="0">
                  <a:pos x="908" y="203"/>
                </a:cxn>
                <a:cxn ang="0">
                  <a:pos x="851" y="174"/>
                </a:cxn>
                <a:cxn ang="0">
                  <a:pos x="756" y="135"/>
                </a:cxn>
                <a:cxn ang="0">
                  <a:pos x="652" y="203"/>
                </a:cxn>
                <a:cxn ang="0">
                  <a:pos x="652" y="571"/>
                </a:cxn>
                <a:cxn ang="0">
                  <a:pos x="662" y="590"/>
                </a:cxn>
                <a:cxn ang="0">
                  <a:pos x="671" y="609"/>
                </a:cxn>
                <a:cxn ang="0">
                  <a:pos x="690" y="648"/>
                </a:cxn>
                <a:cxn ang="0">
                  <a:pos x="719" y="687"/>
                </a:cxn>
                <a:cxn ang="0">
                  <a:pos x="596" y="822"/>
                </a:cxn>
                <a:cxn ang="0">
                  <a:pos x="539" y="735"/>
                </a:cxn>
                <a:cxn ang="0">
                  <a:pos x="520" y="648"/>
                </a:cxn>
                <a:cxn ang="0">
                  <a:pos x="530" y="493"/>
                </a:cxn>
                <a:cxn ang="0">
                  <a:pos x="520" y="212"/>
                </a:cxn>
                <a:cxn ang="0">
                  <a:pos x="359" y="135"/>
                </a:cxn>
                <a:cxn ang="0">
                  <a:pos x="255" y="532"/>
                </a:cxn>
                <a:cxn ang="0">
                  <a:pos x="255" y="571"/>
                </a:cxn>
                <a:cxn ang="0">
                  <a:pos x="265" y="609"/>
                </a:cxn>
                <a:cxn ang="0">
                  <a:pos x="274" y="619"/>
                </a:cxn>
                <a:cxn ang="0">
                  <a:pos x="303" y="658"/>
                </a:cxn>
                <a:cxn ang="0">
                  <a:pos x="331" y="696"/>
                </a:cxn>
                <a:cxn ang="0">
                  <a:pos x="123" y="677"/>
                </a:cxn>
                <a:cxn ang="0">
                  <a:pos x="132" y="183"/>
                </a:cxn>
                <a:cxn ang="0">
                  <a:pos x="19" y="183"/>
                </a:cxn>
                <a:cxn ang="0">
                  <a:pos x="180" y="9"/>
                </a:cxn>
                <a:cxn ang="0">
                  <a:pos x="208" y="38"/>
                </a:cxn>
                <a:cxn ang="0">
                  <a:pos x="246" y="77"/>
                </a:cxn>
                <a:cxn ang="0">
                  <a:pos x="255" y="96"/>
                </a:cxn>
                <a:cxn ang="0">
                  <a:pos x="255" y="164"/>
                </a:cxn>
              </a:cxnLst>
              <a:rect l="0" t="0" r="r" b="b"/>
              <a:pathLst>
                <a:path w="1192" h="822">
                  <a:moveTo>
                    <a:pt x="463" y="0"/>
                  </a:moveTo>
                  <a:lnTo>
                    <a:pt x="652" y="96"/>
                  </a:lnTo>
                  <a:lnTo>
                    <a:pt x="652" y="164"/>
                  </a:lnTo>
                  <a:lnTo>
                    <a:pt x="851" y="9"/>
                  </a:lnTo>
                  <a:lnTo>
                    <a:pt x="955" y="58"/>
                  </a:lnTo>
                  <a:lnTo>
                    <a:pt x="1050" y="96"/>
                  </a:lnTo>
                  <a:lnTo>
                    <a:pt x="1040" y="232"/>
                  </a:lnTo>
                  <a:lnTo>
                    <a:pt x="1040" y="377"/>
                  </a:lnTo>
                  <a:lnTo>
                    <a:pt x="1040" y="571"/>
                  </a:lnTo>
                  <a:lnTo>
                    <a:pt x="1069" y="609"/>
                  </a:lnTo>
                  <a:lnTo>
                    <a:pt x="1097" y="648"/>
                  </a:lnTo>
                  <a:lnTo>
                    <a:pt x="1125" y="638"/>
                  </a:lnTo>
                  <a:lnTo>
                    <a:pt x="1135" y="629"/>
                  </a:lnTo>
                  <a:lnTo>
                    <a:pt x="1154" y="619"/>
                  </a:lnTo>
                  <a:lnTo>
                    <a:pt x="1173" y="609"/>
                  </a:lnTo>
                  <a:lnTo>
                    <a:pt x="1192" y="629"/>
                  </a:lnTo>
                  <a:lnTo>
                    <a:pt x="993" y="803"/>
                  </a:lnTo>
                  <a:lnTo>
                    <a:pt x="983" y="783"/>
                  </a:lnTo>
                  <a:lnTo>
                    <a:pt x="965" y="764"/>
                  </a:lnTo>
                  <a:lnTo>
                    <a:pt x="946" y="735"/>
                  </a:lnTo>
                  <a:lnTo>
                    <a:pt x="917" y="706"/>
                  </a:lnTo>
                  <a:lnTo>
                    <a:pt x="898" y="677"/>
                  </a:lnTo>
                  <a:lnTo>
                    <a:pt x="908" y="629"/>
                  </a:lnTo>
                  <a:lnTo>
                    <a:pt x="917" y="561"/>
                  </a:lnTo>
                  <a:lnTo>
                    <a:pt x="917" y="474"/>
                  </a:lnTo>
                  <a:lnTo>
                    <a:pt x="917" y="329"/>
                  </a:lnTo>
                  <a:lnTo>
                    <a:pt x="917" y="290"/>
                  </a:lnTo>
                  <a:lnTo>
                    <a:pt x="917" y="251"/>
                  </a:lnTo>
                  <a:lnTo>
                    <a:pt x="917" y="222"/>
                  </a:lnTo>
                  <a:lnTo>
                    <a:pt x="908" y="203"/>
                  </a:lnTo>
                  <a:lnTo>
                    <a:pt x="898" y="193"/>
                  </a:lnTo>
                  <a:lnTo>
                    <a:pt x="851" y="174"/>
                  </a:lnTo>
                  <a:lnTo>
                    <a:pt x="804" y="154"/>
                  </a:lnTo>
                  <a:lnTo>
                    <a:pt x="756" y="135"/>
                  </a:lnTo>
                  <a:lnTo>
                    <a:pt x="700" y="174"/>
                  </a:lnTo>
                  <a:lnTo>
                    <a:pt x="652" y="203"/>
                  </a:lnTo>
                  <a:lnTo>
                    <a:pt x="652" y="561"/>
                  </a:lnTo>
                  <a:lnTo>
                    <a:pt x="652" y="571"/>
                  </a:lnTo>
                  <a:lnTo>
                    <a:pt x="652" y="580"/>
                  </a:lnTo>
                  <a:lnTo>
                    <a:pt x="662" y="590"/>
                  </a:lnTo>
                  <a:lnTo>
                    <a:pt x="662" y="600"/>
                  </a:lnTo>
                  <a:lnTo>
                    <a:pt x="671" y="609"/>
                  </a:lnTo>
                  <a:lnTo>
                    <a:pt x="681" y="629"/>
                  </a:lnTo>
                  <a:lnTo>
                    <a:pt x="690" y="648"/>
                  </a:lnTo>
                  <a:lnTo>
                    <a:pt x="709" y="667"/>
                  </a:lnTo>
                  <a:lnTo>
                    <a:pt x="719" y="687"/>
                  </a:lnTo>
                  <a:lnTo>
                    <a:pt x="728" y="696"/>
                  </a:lnTo>
                  <a:lnTo>
                    <a:pt x="596" y="822"/>
                  </a:lnTo>
                  <a:lnTo>
                    <a:pt x="567" y="774"/>
                  </a:lnTo>
                  <a:lnTo>
                    <a:pt x="539" y="735"/>
                  </a:lnTo>
                  <a:lnTo>
                    <a:pt x="511" y="706"/>
                  </a:lnTo>
                  <a:lnTo>
                    <a:pt x="520" y="648"/>
                  </a:lnTo>
                  <a:lnTo>
                    <a:pt x="520" y="590"/>
                  </a:lnTo>
                  <a:lnTo>
                    <a:pt x="530" y="493"/>
                  </a:lnTo>
                  <a:lnTo>
                    <a:pt x="530" y="367"/>
                  </a:lnTo>
                  <a:lnTo>
                    <a:pt x="520" y="212"/>
                  </a:lnTo>
                  <a:lnTo>
                    <a:pt x="444" y="164"/>
                  </a:lnTo>
                  <a:lnTo>
                    <a:pt x="359" y="135"/>
                  </a:lnTo>
                  <a:lnTo>
                    <a:pt x="255" y="212"/>
                  </a:lnTo>
                  <a:lnTo>
                    <a:pt x="255" y="532"/>
                  </a:lnTo>
                  <a:lnTo>
                    <a:pt x="255" y="551"/>
                  </a:lnTo>
                  <a:lnTo>
                    <a:pt x="255" y="571"/>
                  </a:lnTo>
                  <a:lnTo>
                    <a:pt x="265" y="590"/>
                  </a:lnTo>
                  <a:lnTo>
                    <a:pt x="265" y="609"/>
                  </a:lnTo>
                  <a:lnTo>
                    <a:pt x="265" y="609"/>
                  </a:lnTo>
                  <a:lnTo>
                    <a:pt x="274" y="619"/>
                  </a:lnTo>
                  <a:lnTo>
                    <a:pt x="293" y="638"/>
                  </a:lnTo>
                  <a:lnTo>
                    <a:pt x="303" y="658"/>
                  </a:lnTo>
                  <a:lnTo>
                    <a:pt x="321" y="677"/>
                  </a:lnTo>
                  <a:lnTo>
                    <a:pt x="331" y="696"/>
                  </a:lnTo>
                  <a:lnTo>
                    <a:pt x="199" y="812"/>
                  </a:lnTo>
                  <a:lnTo>
                    <a:pt x="123" y="677"/>
                  </a:lnTo>
                  <a:lnTo>
                    <a:pt x="142" y="483"/>
                  </a:lnTo>
                  <a:lnTo>
                    <a:pt x="132" y="183"/>
                  </a:lnTo>
                  <a:lnTo>
                    <a:pt x="85" y="135"/>
                  </a:lnTo>
                  <a:lnTo>
                    <a:pt x="19" y="183"/>
                  </a:lnTo>
                  <a:lnTo>
                    <a:pt x="0" y="164"/>
                  </a:lnTo>
                  <a:lnTo>
                    <a:pt x="180" y="9"/>
                  </a:lnTo>
                  <a:lnTo>
                    <a:pt x="189" y="29"/>
                  </a:lnTo>
                  <a:lnTo>
                    <a:pt x="208" y="38"/>
                  </a:lnTo>
                  <a:lnTo>
                    <a:pt x="227" y="58"/>
                  </a:lnTo>
                  <a:lnTo>
                    <a:pt x="246" y="77"/>
                  </a:lnTo>
                  <a:lnTo>
                    <a:pt x="255" y="87"/>
                  </a:lnTo>
                  <a:lnTo>
                    <a:pt x="255" y="96"/>
                  </a:lnTo>
                  <a:lnTo>
                    <a:pt x="255" y="164"/>
                  </a:lnTo>
                  <a:lnTo>
                    <a:pt x="255" y="164"/>
                  </a:lnTo>
                  <a:lnTo>
                    <a:pt x="4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5"/>
            <p:cNvSpPr>
              <a:spLocks/>
            </p:cNvSpPr>
            <p:nvPr/>
          </p:nvSpPr>
          <p:spPr bwMode="auto">
            <a:xfrm>
              <a:off x="15099" y="3024"/>
              <a:ext cx="378" cy="1626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2" y="117"/>
                </a:cxn>
                <a:cxn ang="0">
                  <a:pos x="208" y="204"/>
                </a:cxn>
                <a:cxn ang="0">
                  <a:pos x="265" y="310"/>
                </a:cxn>
                <a:cxn ang="0">
                  <a:pos x="331" y="494"/>
                </a:cxn>
                <a:cxn ang="0">
                  <a:pos x="369" y="668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69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9" y="1626"/>
                </a:cxn>
                <a:cxn ang="0">
                  <a:pos x="9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9" y="1607"/>
                </a:cxn>
                <a:cxn ang="0">
                  <a:pos x="9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9" y="1307"/>
                </a:cxn>
                <a:cxn ang="0">
                  <a:pos x="246" y="1152"/>
                </a:cxn>
                <a:cxn ang="0">
                  <a:pos x="274" y="987"/>
                </a:cxn>
                <a:cxn ang="0">
                  <a:pos x="284" y="813"/>
                </a:cxn>
                <a:cxn ang="0">
                  <a:pos x="265" y="571"/>
                </a:cxn>
                <a:cxn ang="0">
                  <a:pos x="218" y="368"/>
                </a:cxn>
                <a:cxn ang="0">
                  <a:pos x="142" y="194"/>
                </a:cxn>
                <a:cxn ang="0">
                  <a:pos x="38" y="58"/>
                </a:cxn>
                <a:cxn ang="0">
                  <a:pos x="19" y="39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19" y="0"/>
                </a:cxn>
              </a:cxnLst>
              <a:rect l="0" t="0" r="r" b="b"/>
              <a:pathLst>
                <a:path w="378" h="1626">
                  <a:moveTo>
                    <a:pt x="19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2" y="117"/>
                  </a:lnTo>
                  <a:lnTo>
                    <a:pt x="208" y="204"/>
                  </a:lnTo>
                  <a:lnTo>
                    <a:pt x="265" y="310"/>
                  </a:lnTo>
                  <a:lnTo>
                    <a:pt x="331" y="494"/>
                  </a:lnTo>
                  <a:lnTo>
                    <a:pt x="369" y="668"/>
                  </a:lnTo>
                  <a:lnTo>
                    <a:pt x="378" y="813"/>
                  </a:lnTo>
                  <a:lnTo>
                    <a:pt x="378" y="813"/>
                  </a:lnTo>
                  <a:lnTo>
                    <a:pt x="369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9" y="1626"/>
                  </a:lnTo>
                  <a:lnTo>
                    <a:pt x="9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9" y="1607"/>
                  </a:lnTo>
                  <a:lnTo>
                    <a:pt x="9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9" y="1307"/>
                  </a:lnTo>
                  <a:lnTo>
                    <a:pt x="246" y="1152"/>
                  </a:lnTo>
                  <a:lnTo>
                    <a:pt x="274" y="987"/>
                  </a:lnTo>
                  <a:lnTo>
                    <a:pt x="284" y="813"/>
                  </a:lnTo>
                  <a:lnTo>
                    <a:pt x="265" y="571"/>
                  </a:lnTo>
                  <a:lnTo>
                    <a:pt x="218" y="368"/>
                  </a:lnTo>
                  <a:lnTo>
                    <a:pt x="142" y="194"/>
                  </a:lnTo>
                  <a:lnTo>
                    <a:pt x="38" y="58"/>
                  </a:lnTo>
                  <a:lnTo>
                    <a:pt x="19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6"/>
            <p:cNvSpPr>
              <a:spLocks/>
            </p:cNvSpPr>
            <p:nvPr/>
          </p:nvSpPr>
          <p:spPr bwMode="auto">
            <a:xfrm>
              <a:off x="16158" y="3411"/>
              <a:ext cx="1409" cy="852"/>
            </a:xfrm>
            <a:custGeom>
              <a:avLst/>
              <a:gdLst/>
              <a:ahLst/>
              <a:cxnLst>
                <a:cxn ang="0">
                  <a:pos x="1041" y="0"/>
                </a:cxn>
                <a:cxn ang="0">
                  <a:pos x="1059" y="0"/>
                </a:cxn>
                <a:cxn ang="0">
                  <a:pos x="1069" y="10"/>
                </a:cxn>
                <a:cxn ang="0">
                  <a:pos x="1069" y="20"/>
                </a:cxn>
                <a:cxn ang="0">
                  <a:pos x="1078" y="30"/>
                </a:cxn>
                <a:cxn ang="0">
                  <a:pos x="1116" y="146"/>
                </a:cxn>
                <a:cxn ang="0">
                  <a:pos x="1173" y="242"/>
                </a:cxn>
                <a:cxn ang="0">
                  <a:pos x="1230" y="310"/>
                </a:cxn>
                <a:cxn ang="0">
                  <a:pos x="1296" y="359"/>
                </a:cxn>
                <a:cxn ang="0">
                  <a:pos x="1353" y="388"/>
                </a:cxn>
                <a:cxn ang="0">
                  <a:pos x="1400" y="407"/>
                </a:cxn>
                <a:cxn ang="0">
                  <a:pos x="1409" y="417"/>
                </a:cxn>
                <a:cxn ang="0">
                  <a:pos x="1409" y="426"/>
                </a:cxn>
                <a:cxn ang="0">
                  <a:pos x="1409" y="436"/>
                </a:cxn>
                <a:cxn ang="0">
                  <a:pos x="1400" y="446"/>
                </a:cxn>
                <a:cxn ang="0">
                  <a:pos x="1390" y="446"/>
                </a:cxn>
                <a:cxn ang="0">
                  <a:pos x="1268" y="513"/>
                </a:cxn>
                <a:cxn ang="0">
                  <a:pos x="1182" y="600"/>
                </a:cxn>
                <a:cxn ang="0">
                  <a:pos x="1116" y="707"/>
                </a:cxn>
                <a:cxn ang="0">
                  <a:pos x="1078" y="823"/>
                </a:cxn>
                <a:cxn ang="0">
                  <a:pos x="1078" y="842"/>
                </a:cxn>
                <a:cxn ang="0">
                  <a:pos x="1069" y="852"/>
                </a:cxn>
                <a:cxn ang="0">
                  <a:pos x="1059" y="852"/>
                </a:cxn>
                <a:cxn ang="0">
                  <a:pos x="1041" y="852"/>
                </a:cxn>
                <a:cxn ang="0">
                  <a:pos x="1031" y="852"/>
                </a:cxn>
                <a:cxn ang="0">
                  <a:pos x="1022" y="852"/>
                </a:cxn>
                <a:cxn ang="0">
                  <a:pos x="1012" y="842"/>
                </a:cxn>
                <a:cxn ang="0">
                  <a:pos x="1012" y="833"/>
                </a:cxn>
                <a:cxn ang="0">
                  <a:pos x="1022" y="804"/>
                </a:cxn>
                <a:cxn ang="0">
                  <a:pos x="1041" y="726"/>
                </a:cxn>
                <a:cxn ang="0">
                  <a:pos x="1097" y="620"/>
                </a:cxn>
                <a:cxn ang="0">
                  <a:pos x="1116" y="581"/>
                </a:cxn>
                <a:cxn ang="0">
                  <a:pos x="1164" y="523"/>
                </a:cxn>
                <a:cxn ang="0">
                  <a:pos x="1239" y="455"/>
                </a:cxn>
                <a:cxn ang="0">
                  <a:pos x="57" y="455"/>
                </a:cxn>
                <a:cxn ang="0">
                  <a:pos x="38" y="455"/>
                </a:cxn>
                <a:cxn ang="0">
                  <a:pos x="19" y="455"/>
                </a:cxn>
                <a:cxn ang="0">
                  <a:pos x="10" y="455"/>
                </a:cxn>
                <a:cxn ang="0">
                  <a:pos x="0" y="446"/>
                </a:cxn>
                <a:cxn ang="0">
                  <a:pos x="0" y="426"/>
                </a:cxn>
                <a:cxn ang="0">
                  <a:pos x="0" y="417"/>
                </a:cxn>
                <a:cxn ang="0">
                  <a:pos x="10" y="407"/>
                </a:cxn>
                <a:cxn ang="0">
                  <a:pos x="19" y="397"/>
                </a:cxn>
                <a:cxn ang="0">
                  <a:pos x="38" y="397"/>
                </a:cxn>
                <a:cxn ang="0">
                  <a:pos x="57" y="397"/>
                </a:cxn>
                <a:cxn ang="0">
                  <a:pos x="1239" y="397"/>
                </a:cxn>
                <a:cxn ang="0">
                  <a:pos x="1154" y="320"/>
                </a:cxn>
                <a:cxn ang="0">
                  <a:pos x="1088" y="242"/>
                </a:cxn>
                <a:cxn ang="0">
                  <a:pos x="1041" y="136"/>
                </a:cxn>
                <a:cxn ang="0">
                  <a:pos x="1022" y="59"/>
                </a:cxn>
                <a:cxn ang="0">
                  <a:pos x="1012" y="20"/>
                </a:cxn>
                <a:cxn ang="0">
                  <a:pos x="1012" y="10"/>
                </a:cxn>
                <a:cxn ang="0">
                  <a:pos x="1022" y="10"/>
                </a:cxn>
                <a:cxn ang="0">
                  <a:pos x="1031" y="0"/>
                </a:cxn>
                <a:cxn ang="0">
                  <a:pos x="1041" y="0"/>
                </a:cxn>
              </a:cxnLst>
              <a:rect l="0" t="0" r="r" b="b"/>
              <a:pathLst>
                <a:path w="1409" h="852">
                  <a:moveTo>
                    <a:pt x="1041" y="0"/>
                  </a:moveTo>
                  <a:lnTo>
                    <a:pt x="1059" y="0"/>
                  </a:lnTo>
                  <a:lnTo>
                    <a:pt x="1069" y="10"/>
                  </a:lnTo>
                  <a:lnTo>
                    <a:pt x="1069" y="20"/>
                  </a:lnTo>
                  <a:lnTo>
                    <a:pt x="1078" y="30"/>
                  </a:lnTo>
                  <a:lnTo>
                    <a:pt x="1116" y="146"/>
                  </a:lnTo>
                  <a:lnTo>
                    <a:pt x="1173" y="242"/>
                  </a:lnTo>
                  <a:lnTo>
                    <a:pt x="1230" y="310"/>
                  </a:lnTo>
                  <a:lnTo>
                    <a:pt x="1296" y="359"/>
                  </a:lnTo>
                  <a:lnTo>
                    <a:pt x="1353" y="388"/>
                  </a:lnTo>
                  <a:lnTo>
                    <a:pt x="1400" y="407"/>
                  </a:lnTo>
                  <a:lnTo>
                    <a:pt x="1409" y="417"/>
                  </a:lnTo>
                  <a:lnTo>
                    <a:pt x="1409" y="426"/>
                  </a:lnTo>
                  <a:lnTo>
                    <a:pt x="1409" y="436"/>
                  </a:lnTo>
                  <a:lnTo>
                    <a:pt x="1400" y="446"/>
                  </a:lnTo>
                  <a:lnTo>
                    <a:pt x="1390" y="446"/>
                  </a:lnTo>
                  <a:lnTo>
                    <a:pt x="1268" y="513"/>
                  </a:lnTo>
                  <a:lnTo>
                    <a:pt x="1182" y="600"/>
                  </a:lnTo>
                  <a:lnTo>
                    <a:pt x="1116" y="707"/>
                  </a:lnTo>
                  <a:lnTo>
                    <a:pt x="1078" y="823"/>
                  </a:lnTo>
                  <a:lnTo>
                    <a:pt x="1078" y="842"/>
                  </a:lnTo>
                  <a:lnTo>
                    <a:pt x="1069" y="852"/>
                  </a:lnTo>
                  <a:lnTo>
                    <a:pt x="1059" y="852"/>
                  </a:lnTo>
                  <a:lnTo>
                    <a:pt x="1041" y="852"/>
                  </a:lnTo>
                  <a:lnTo>
                    <a:pt x="1031" y="852"/>
                  </a:lnTo>
                  <a:lnTo>
                    <a:pt x="1022" y="852"/>
                  </a:lnTo>
                  <a:lnTo>
                    <a:pt x="1012" y="842"/>
                  </a:lnTo>
                  <a:lnTo>
                    <a:pt x="1012" y="833"/>
                  </a:lnTo>
                  <a:lnTo>
                    <a:pt x="1022" y="804"/>
                  </a:lnTo>
                  <a:lnTo>
                    <a:pt x="1041" y="726"/>
                  </a:lnTo>
                  <a:lnTo>
                    <a:pt x="1097" y="620"/>
                  </a:lnTo>
                  <a:lnTo>
                    <a:pt x="1116" y="581"/>
                  </a:lnTo>
                  <a:lnTo>
                    <a:pt x="1164" y="523"/>
                  </a:lnTo>
                  <a:lnTo>
                    <a:pt x="1239" y="455"/>
                  </a:lnTo>
                  <a:lnTo>
                    <a:pt x="57" y="455"/>
                  </a:lnTo>
                  <a:lnTo>
                    <a:pt x="38" y="455"/>
                  </a:lnTo>
                  <a:lnTo>
                    <a:pt x="19" y="455"/>
                  </a:lnTo>
                  <a:lnTo>
                    <a:pt x="10" y="455"/>
                  </a:lnTo>
                  <a:lnTo>
                    <a:pt x="0" y="446"/>
                  </a:lnTo>
                  <a:lnTo>
                    <a:pt x="0" y="426"/>
                  </a:lnTo>
                  <a:lnTo>
                    <a:pt x="0" y="417"/>
                  </a:lnTo>
                  <a:lnTo>
                    <a:pt x="10" y="407"/>
                  </a:lnTo>
                  <a:lnTo>
                    <a:pt x="19" y="397"/>
                  </a:lnTo>
                  <a:lnTo>
                    <a:pt x="38" y="397"/>
                  </a:lnTo>
                  <a:lnTo>
                    <a:pt x="57" y="397"/>
                  </a:lnTo>
                  <a:lnTo>
                    <a:pt x="1239" y="397"/>
                  </a:lnTo>
                  <a:lnTo>
                    <a:pt x="1154" y="320"/>
                  </a:lnTo>
                  <a:lnTo>
                    <a:pt x="1088" y="242"/>
                  </a:lnTo>
                  <a:lnTo>
                    <a:pt x="1041" y="136"/>
                  </a:lnTo>
                  <a:lnTo>
                    <a:pt x="1022" y="59"/>
                  </a:lnTo>
                  <a:lnTo>
                    <a:pt x="1012" y="20"/>
                  </a:lnTo>
                  <a:lnTo>
                    <a:pt x="1012" y="10"/>
                  </a:lnTo>
                  <a:lnTo>
                    <a:pt x="1022" y="10"/>
                  </a:lnTo>
                  <a:lnTo>
                    <a:pt x="1031" y="0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7"/>
            <p:cNvSpPr>
              <a:spLocks/>
            </p:cNvSpPr>
            <p:nvPr/>
          </p:nvSpPr>
          <p:spPr bwMode="auto">
            <a:xfrm>
              <a:off x="18144" y="3102"/>
              <a:ext cx="1740" cy="1229"/>
            </a:xfrm>
            <a:custGeom>
              <a:avLst/>
              <a:gdLst/>
              <a:ahLst/>
              <a:cxnLst>
                <a:cxn ang="0">
                  <a:pos x="662" y="9"/>
                </a:cxn>
                <a:cxn ang="0">
                  <a:pos x="672" y="58"/>
                </a:cxn>
                <a:cxn ang="0">
                  <a:pos x="738" y="387"/>
                </a:cxn>
                <a:cxn ang="0">
                  <a:pos x="842" y="793"/>
                </a:cxn>
                <a:cxn ang="0">
                  <a:pos x="974" y="861"/>
                </a:cxn>
                <a:cxn ang="0">
                  <a:pos x="1287" y="503"/>
                </a:cxn>
                <a:cxn ang="0">
                  <a:pos x="1608" y="126"/>
                </a:cxn>
                <a:cxn ang="0">
                  <a:pos x="1693" y="9"/>
                </a:cxn>
                <a:cxn ang="0">
                  <a:pos x="1712" y="0"/>
                </a:cxn>
                <a:cxn ang="0">
                  <a:pos x="1722" y="19"/>
                </a:cxn>
                <a:cxn ang="0">
                  <a:pos x="1693" y="174"/>
                </a:cxn>
                <a:cxn ang="0">
                  <a:pos x="1627" y="668"/>
                </a:cxn>
                <a:cxn ang="0">
                  <a:pos x="1608" y="939"/>
                </a:cxn>
                <a:cxn ang="0">
                  <a:pos x="1608" y="1035"/>
                </a:cxn>
                <a:cxn ang="0">
                  <a:pos x="1618" y="1084"/>
                </a:cxn>
                <a:cxn ang="0">
                  <a:pos x="1674" y="1093"/>
                </a:cxn>
                <a:cxn ang="0">
                  <a:pos x="1731" y="1074"/>
                </a:cxn>
                <a:cxn ang="0">
                  <a:pos x="1722" y="1113"/>
                </a:cxn>
                <a:cxn ang="0">
                  <a:pos x="1551" y="1190"/>
                </a:cxn>
                <a:cxn ang="0">
                  <a:pos x="1485" y="1161"/>
                </a:cxn>
                <a:cxn ang="0">
                  <a:pos x="1476" y="1122"/>
                </a:cxn>
                <a:cxn ang="0">
                  <a:pos x="1495" y="706"/>
                </a:cxn>
                <a:cxn ang="0">
                  <a:pos x="1551" y="300"/>
                </a:cxn>
                <a:cxn ang="0">
                  <a:pos x="993" y="948"/>
                </a:cxn>
                <a:cxn ang="0">
                  <a:pos x="861" y="1084"/>
                </a:cxn>
                <a:cxn ang="0">
                  <a:pos x="842" y="1084"/>
                </a:cxn>
                <a:cxn ang="0">
                  <a:pos x="804" y="1026"/>
                </a:cxn>
                <a:cxn ang="0">
                  <a:pos x="653" y="619"/>
                </a:cxn>
                <a:cxn ang="0">
                  <a:pos x="520" y="474"/>
                </a:cxn>
                <a:cxn ang="0">
                  <a:pos x="341" y="977"/>
                </a:cxn>
                <a:cxn ang="0">
                  <a:pos x="199" y="1200"/>
                </a:cxn>
                <a:cxn ang="0">
                  <a:pos x="114" y="1219"/>
                </a:cxn>
                <a:cxn ang="0">
                  <a:pos x="29" y="1190"/>
                </a:cxn>
                <a:cxn ang="0">
                  <a:pos x="0" y="1151"/>
                </a:cxn>
                <a:cxn ang="0">
                  <a:pos x="10" y="1093"/>
                </a:cxn>
                <a:cxn ang="0">
                  <a:pos x="48" y="1026"/>
                </a:cxn>
                <a:cxn ang="0">
                  <a:pos x="76" y="1026"/>
                </a:cxn>
                <a:cxn ang="0">
                  <a:pos x="171" y="1074"/>
                </a:cxn>
                <a:cxn ang="0">
                  <a:pos x="227" y="1064"/>
                </a:cxn>
                <a:cxn ang="0">
                  <a:pos x="331" y="871"/>
                </a:cxn>
                <a:cxn ang="0">
                  <a:pos x="502" y="329"/>
                </a:cxn>
                <a:cxn ang="0">
                  <a:pos x="558" y="48"/>
                </a:cxn>
                <a:cxn ang="0">
                  <a:pos x="624" y="0"/>
                </a:cxn>
              </a:cxnLst>
              <a:rect l="0" t="0" r="r" b="b"/>
              <a:pathLst>
                <a:path w="1740" h="1229">
                  <a:moveTo>
                    <a:pt x="643" y="0"/>
                  </a:moveTo>
                  <a:lnTo>
                    <a:pt x="653" y="0"/>
                  </a:lnTo>
                  <a:lnTo>
                    <a:pt x="662" y="9"/>
                  </a:lnTo>
                  <a:lnTo>
                    <a:pt x="662" y="9"/>
                  </a:lnTo>
                  <a:lnTo>
                    <a:pt x="672" y="29"/>
                  </a:lnTo>
                  <a:lnTo>
                    <a:pt x="672" y="58"/>
                  </a:lnTo>
                  <a:lnTo>
                    <a:pt x="672" y="77"/>
                  </a:lnTo>
                  <a:lnTo>
                    <a:pt x="700" y="232"/>
                  </a:lnTo>
                  <a:lnTo>
                    <a:pt x="738" y="387"/>
                  </a:lnTo>
                  <a:lnTo>
                    <a:pt x="776" y="551"/>
                  </a:lnTo>
                  <a:lnTo>
                    <a:pt x="814" y="697"/>
                  </a:lnTo>
                  <a:lnTo>
                    <a:pt x="842" y="793"/>
                  </a:lnTo>
                  <a:lnTo>
                    <a:pt x="870" y="861"/>
                  </a:lnTo>
                  <a:lnTo>
                    <a:pt x="899" y="929"/>
                  </a:lnTo>
                  <a:lnTo>
                    <a:pt x="974" y="861"/>
                  </a:lnTo>
                  <a:lnTo>
                    <a:pt x="1069" y="755"/>
                  </a:lnTo>
                  <a:lnTo>
                    <a:pt x="1173" y="639"/>
                  </a:lnTo>
                  <a:lnTo>
                    <a:pt x="1287" y="503"/>
                  </a:lnTo>
                  <a:lnTo>
                    <a:pt x="1400" y="368"/>
                  </a:lnTo>
                  <a:lnTo>
                    <a:pt x="1513" y="232"/>
                  </a:lnTo>
                  <a:lnTo>
                    <a:pt x="1608" y="126"/>
                  </a:lnTo>
                  <a:lnTo>
                    <a:pt x="1674" y="39"/>
                  </a:lnTo>
                  <a:lnTo>
                    <a:pt x="1684" y="19"/>
                  </a:lnTo>
                  <a:lnTo>
                    <a:pt x="1693" y="9"/>
                  </a:lnTo>
                  <a:lnTo>
                    <a:pt x="1703" y="0"/>
                  </a:lnTo>
                  <a:lnTo>
                    <a:pt x="1703" y="0"/>
                  </a:lnTo>
                  <a:lnTo>
                    <a:pt x="1712" y="0"/>
                  </a:lnTo>
                  <a:lnTo>
                    <a:pt x="1722" y="0"/>
                  </a:lnTo>
                  <a:lnTo>
                    <a:pt x="1722" y="9"/>
                  </a:lnTo>
                  <a:lnTo>
                    <a:pt x="1722" y="19"/>
                  </a:lnTo>
                  <a:lnTo>
                    <a:pt x="1722" y="39"/>
                  </a:lnTo>
                  <a:lnTo>
                    <a:pt x="1722" y="48"/>
                  </a:lnTo>
                  <a:lnTo>
                    <a:pt x="1693" y="174"/>
                  </a:lnTo>
                  <a:lnTo>
                    <a:pt x="1665" y="329"/>
                  </a:lnTo>
                  <a:lnTo>
                    <a:pt x="1646" y="493"/>
                  </a:lnTo>
                  <a:lnTo>
                    <a:pt x="1627" y="668"/>
                  </a:lnTo>
                  <a:lnTo>
                    <a:pt x="1608" y="813"/>
                  </a:lnTo>
                  <a:lnTo>
                    <a:pt x="1608" y="929"/>
                  </a:lnTo>
                  <a:lnTo>
                    <a:pt x="1608" y="939"/>
                  </a:lnTo>
                  <a:lnTo>
                    <a:pt x="1608" y="958"/>
                  </a:lnTo>
                  <a:lnTo>
                    <a:pt x="1608" y="997"/>
                  </a:lnTo>
                  <a:lnTo>
                    <a:pt x="1608" y="1035"/>
                  </a:lnTo>
                  <a:lnTo>
                    <a:pt x="1608" y="1055"/>
                  </a:lnTo>
                  <a:lnTo>
                    <a:pt x="1618" y="1074"/>
                  </a:lnTo>
                  <a:lnTo>
                    <a:pt x="1618" y="1084"/>
                  </a:lnTo>
                  <a:lnTo>
                    <a:pt x="1636" y="1093"/>
                  </a:lnTo>
                  <a:lnTo>
                    <a:pt x="1655" y="1103"/>
                  </a:lnTo>
                  <a:lnTo>
                    <a:pt x="1674" y="1093"/>
                  </a:lnTo>
                  <a:lnTo>
                    <a:pt x="1703" y="1084"/>
                  </a:lnTo>
                  <a:lnTo>
                    <a:pt x="1722" y="1074"/>
                  </a:lnTo>
                  <a:lnTo>
                    <a:pt x="1731" y="1074"/>
                  </a:lnTo>
                  <a:lnTo>
                    <a:pt x="1740" y="1084"/>
                  </a:lnTo>
                  <a:lnTo>
                    <a:pt x="1740" y="1084"/>
                  </a:lnTo>
                  <a:lnTo>
                    <a:pt x="1722" y="1113"/>
                  </a:lnTo>
                  <a:lnTo>
                    <a:pt x="1665" y="1151"/>
                  </a:lnTo>
                  <a:lnTo>
                    <a:pt x="1608" y="1180"/>
                  </a:lnTo>
                  <a:lnTo>
                    <a:pt x="1551" y="1190"/>
                  </a:lnTo>
                  <a:lnTo>
                    <a:pt x="1523" y="1190"/>
                  </a:lnTo>
                  <a:lnTo>
                    <a:pt x="1504" y="1180"/>
                  </a:lnTo>
                  <a:lnTo>
                    <a:pt x="1485" y="1161"/>
                  </a:lnTo>
                  <a:lnTo>
                    <a:pt x="1476" y="1151"/>
                  </a:lnTo>
                  <a:lnTo>
                    <a:pt x="1476" y="1142"/>
                  </a:lnTo>
                  <a:lnTo>
                    <a:pt x="1476" y="1122"/>
                  </a:lnTo>
                  <a:lnTo>
                    <a:pt x="1466" y="997"/>
                  </a:lnTo>
                  <a:lnTo>
                    <a:pt x="1476" y="861"/>
                  </a:lnTo>
                  <a:lnTo>
                    <a:pt x="1495" y="706"/>
                  </a:lnTo>
                  <a:lnTo>
                    <a:pt x="1513" y="551"/>
                  </a:lnTo>
                  <a:lnTo>
                    <a:pt x="1532" y="406"/>
                  </a:lnTo>
                  <a:lnTo>
                    <a:pt x="1551" y="300"/>
                  </a:lnTo>
                  <a:lnTo>
                    <a:pt x="1201" y="716"/>
                  </a:lnTo>
                  <a:lnTo>
                    <a:pt x="1097" y="842"/>
                  </a:lnTo>
                  <a:lnTo>
                    <a:pt x="993" y="948"/>
                  </a:lnTo>
                  <a:lnTo>
                    <a:pt x="880" y="1064"/>
                  </a:lnTo>
                  <a:lnTo>
                    <a:pt x="870" y="1074"/>
                  </a:lnTo>
                  <a:lnTo>
                    <a:pt x="861" y="1084"/>
                  </a:lnTo>
                  <a:lnTo>
                    <a:pt x="851" y="1084"/>
                  </a:lnTo>
                  <a:lnTo>
                    <a:pt x="851" y="1084"/>
                  </a:lnTo>
                  <a:lnTo>
                    <a:pt x="842" y="1084"/>
                  </a:lnTo>
                  <a:lnTo>
                    <a:pt x="833" y="1084"/>
                  </a:lnTo>
                  <a:lnTo>
                    <a:pt x="823" y="1064"/>
                  </a:lnTo>
                  <a:lnTo>
                    <a:pt x="804" y="1026"/>
                  </a:lnTo>
                  <a:lnTo>
                    <a:pt x="776" y="987"/>
                  </a:lnTo>
                  <a:lnTo>
                    <a:pt x="710" y="813"/>
                  </a:lnTo>
                  <a:lnTo>
                    <a:pt x="653" y="619"/>
                  </a:lnTo>
                  <a:lnTo>
                    <a:pt x="606" y="416"/>
                  </a:lnTo>
                  <a:lnTo>
                    <a:pt x="577" y="232"/>
                  </a:lnTo>
                  <a:lnTo>
                    <a:pt x="520" y="474"/>
                  </a:lnTo>
                  <a:lnTo>
                    <a:pt x="445" y="706"/>
                  </a:lnTo>
                  <a:lnTo>
                    <a:pt x="369" y="909"/>
                  </a:lnTo>
                  <a:lnTo>
                    <a:pt x="341" y="977"/>
                  </a:lnTo>
                  <a:lnTo>
                    <a:pt x="303" y="1055"/>
                  </a:lnTo>
                  <a:lnTo>
                    <a:pt x="256" y="1142"/>
                  </a:lnTo>
                  <a:lnTo>
                    <a:pt x="199" y="1200"/>
                  </a:lnTo>
                  <a:lnTo>
                    <a:pt x="142" y="1229"/>
                  </a:lnTo>
                  <a:lnTo>
                    <a:pt x="133" y="1229"/>
                  </a:lnTo>
                  <a:lnTo>
                    <a:pt x="114" y="1219"/>
                  </a:lnTo>
                  <a:lnTo>
                    <a:pt x="85" y="1219"/>
                  </a:lnTo>
                  <a:lnTo>
                    <a:pt x="57" y="1200"/>
                  </a:lnTo>
                  <a:lnTo>
                    <a:pt x="29" y="1190"/>
                  </a:lnTo>
                  <a:lnTo>
                    <a:pt x="10" y="1171"/>
                  </a:lnTo>
                  <a:lnTo>
                    <a:pt x="10" y="1161"/>
                  </a:lnTo>
                  <a:lnTo>
                    <a:pt x="0" y="1151"/>
                  </a:lnTo>
                  <a:lnTo>
                    <a:pt x="0" y="1142"/>
                  </a:lnTo>
                  <a:lnTo>
                    <a:pt x="10" y="1113"/>
                  </a:lnTo>
                  <a:lnTo>
                    <a:pt x="10" y="1093"/>
                  </a:lnTo>
                  <a:lnTo>
                    <a:pt x="19" y="1064"/>
                  </a:lnTo>
                  <a:lnTo>
                    <a:pt x="38" y="1045"/>
                  </a:lnTo>
                  <a:lnTo>
                    <a:pt x="48" y="1026"/>
                  </a:lnTo>
                  <a:lnTo>
                    <a:pt x="57" y="1026"/>
                  </a:lnTo>
                  <a:lnTo>
                    <a:pt x="67" y="1026"/>
                  </a:lnTo>
                  <a:lnTo>
                    <a:pt x="76" y="1026"/>
                  </a:lnTo>
                  <a:lnTo>
                    <a:pt x="104" y="1055"/>
                  </a:lnTo>
                  <a:lnTo>
                    <a:pt x="142" y="1064"/>
                  </a:lnTo>
                  <a:lnTo>
                    <a:pt x="171" y="1074"/>
                  </a:lnTo>
                  <a:lnTo>
                    <a:pt x="189" y="1074"/>
                  </a:lnTo>
                  <a:lnTo>
                    <a:pt x="208" y="1074"/>
                  </a:lnTo>
                  <a:lnTo>
                    <a:pt x="227" y="1064"/>
                  </a:lnTo>
                  <a:lnTo>
                    <a:pt x="246" y="1035"/>
                  </a:lnTo>
                  <a:lnTo>
                    <a:pt x="284" y="977"/>
                  </a:lnTo>
                  <a:lnTo>
                    <a:pt x="331" y="871"/>
                  </a:lnTo>
                  <a:lnTo>
                    <a:pt x="379" y="726"/>
                  </a:lnTo>
                  <a:lnTo>
                    <a:pt x="454" y="513"/>
                  </a:lnTo>
                  <a:lnTo>
                    <a:pt x="502" y="329"/>
                  </a:lnTo>
                  <a:lnTo>
                    <a:pt x="530" y="184"/>
                  </a:lnTo>
                  <a:lnTo>
                    <a:pt x="549" y="68"/>
                  </a:lnTo>
                  <a:lnTo>
                    <a:pt x="558" y="48"/>
                  </a:lnTo>
                  <a:lnTo>
                    <a:pt x="577" y="29"/>
                  </a:lnTo>
                  <a:lnTo>
                    <a:pt x="596" y="9"/>
                  </a:lnTo>
                  <a:lnTo>
                    <a:pt x="624" y="0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8"/>
            <p:cNvSpPr>
              <a:spLocks/>
            </p:cNvSpPr>
            <p:nvPr/>
          </p:nvSpPr>
          <p:spPr bwMode="auto">
            <a:xfrm>
              <a:off x="20102" y="3702"/>
              <a:ext cx="861" cy="784"/>
            </a:xfrm>
            <a:custGeom>
              <a:avLst/>
              <a:gdLst/>
              <a:ahLst/>
              <a:cxnLst>
                <a:cxn ang="0">
                  <a:pos x="823" y="0"/>
                </a:cxn>
                <a:cxn ang="0">
                  <a:pos x="851" y="0"/>
                </a:cxn>
                <a:cxn ang="0">
                  <a:pos x="861" y="29"/>
                </a:cxn>
                <a:cxn ang="0">
                  <a:pos x="832" y="251"/>
                </a:cxn>
                <a:cxn ang="0">
                  <a:pos x="813" y="261"/>
                </a:cxn>
                <a:cxn ang="0">
                  <a:pos x="794" y="251"/>
                </a:cxn>
                <a:cxn ang="0">
                  <a:pos x="794" y="232"/>
                </a:cxn>
                <a:cxn ang="0">
                  <a:pos x="804" y="164"/>
                </a:cxn>
                <a:cxn ang="0">
                  <a:pos x="766" y="68"/>
                </a:cxn>
                <a:cxn ang="0">
                  <a:pos x="624" y="39"/>
                </a:cxn>
                <a:cxn ang="0">
                  <a:pos x="426" y="39"/>
                </a:cxn>
                <a:cxn ang="0">
                  <a:pos x="397" y="58"/>
                </a:cxn>
                <a:cxn ang="0">
                  <a:pos x="322" y="368"/>
                </a:cxn>
                <a:cxn ang="0">
                  <a:pos x="511" y="358"/>
                </a:cxn>
                <a:cxn ang="0">
                  <a:pos x="586" y="261"/>
                </a:cxn>
                <a:cxn ang="0">
                  <a:pos x="596" y="232"/>
                </a:cxn>
                <a:cxn ang="0">
                  <a:pos x="624" y="242"/>
                </a:cxn>
                <a:cxn ang="0">
                  <a:pos x="624" y="261"/>
                </a:cxn>
                <a:cxn ang="0">
                  <a:pos x="624" y="271"/>
                </a:cxn>
                <a:cxn ang="0">
                  <a:pos x="558" y="532"/>
                </a:cxn>
                <a:cxn ang="0">
                  <a:pos x="539" y="542"/>
                </a:cxn>
                <a:cxn ang="0">
                  <a:pos x="520" y="532"/>
                </a:cxn>
                <a:cxn ang="0">
                  <a:pos x="520" y="513"/>
                </a:cxn>
                <a:cxn ang="0">
                  <a:pos x="530" y="484"/>
                </a:cxn>
                <a:cxn ang="0">
                  <a:pos x="530" y="464"/>
                </a:cxn>
                <a:cxn ang="0">
                  <a:pos x="520" y="435"/>
                </a:cxn>
                <a:cxn ang="0">
                  <a:pos x="492" y="416"/>
                </a:cxn>
                <a:cxn ang="0">
                  <a:pos x="435" y="406"/>
                </a:cxn>
                <a:cxn ang="0">
                  <a:pos x="312" y="406"/>
                </a:cxn>
                <a:cxn ang="0">
                  <a:pos x="312" y="406"/>
                </a:cxn>
                <a:cxn ang="0">
                  <a:pos x="236" y="706"/>
                </a:cxn>
                <a:cxn ang="0">
                  <a:pos x="236" y="716"/>
                </a:cxn>
                <a:cxn ang="0">
                  <a:pos x="255" y="735"/>
                </a:cxn>
                <a:cxn ang="0">
                  <a:pos x="303" y="735"/>
                </a:cxn>
                <a:cxn ang="0">
                  <a:pos x="331" y="735"/>
                </a:cxn>
                <a:cxn ang="0">
                  <a:pos x="369" y="745"/>
                </a:cxn>
                <a:cxn ang="0">
                  <a:pos x="369" y="764"/>
                </a:cxn>
                <a:cxn ang="0">
                  <a:pos x="350" y="784"/>
                </a:cxn>
                <a:cxn ang="0">
                  <a:pos x="303" y="774"/>
                </a:cxn>
                <a:cxn ang="0">
                  <a:pos x="170" y="774"/>
                </a:cxn>
                <a:cxn ang="0">
                  <a:pos x="113" y="774"/>
                </a:cxn>
                <a:cxn ang="0">
                  <a:pos x="47" y="784"/>
                </a:cxn>
                <a:cxn ang="0">
                  <a:pos x="9" y="774"/>
                </a:cxn>
                <a:cxn ang="0">
                  <a:pos x="0" y="764"/>
                </a:cxn>
                <a:cxn ang="0">
                  <a:pos x="9" y="745"/>
                </a:cxn>
                <a:cxn ang="0">
                  <a:pos x="38" y="735"/>
                </a:cxn>
                <a:cxn ang="0">
                  <a:pos x="104" y="735"/>
                </a:cxn>
                <a:cxn ang="0">
                  <a:pos x="123" y="716"/>
                </a:cxn>
                <a:cxn ang="0">
                  <a:pos x="142" y="687"/>
                </a:cxn>
                <a:cxn ang="0">
                  <a:pos x="293" y="68"/>
                </a:cxn>
                <a:cxn ang="0">
                  <a:pos x="293" y="48"/>
                </a:cxn>
                <a:cxn ang="0">
                  <a:pos x="265" y="39"/>
                </a:cxn>
                <a:cxn ang="0">
                  <a:pos x="227" y="39"/>
                </a:cxn>
                <a:cxn ang="0">
                  <a:pos x="208" y="39"/>
                </a:cxn>
                <a:cxn ang="0">
                  <a:pos x="189" y="29"/>
                </a:cxn>
                <a:cxn ang="0">
                  <a:pos x="189" y="9"/>
                </a:cxn>
                <a:cxn ang="0">
                  <a:pos x="208" y="0"/>
                </a:cxn>
              </a:cxnLst>
              <a:rect l="0" t="0" r="r" b="b"/>
              <a:pathLst>
                <a:path w="861" h="784">
                  <a:moveTo>
                    <a:pt x="218" y="0"/>
                  </a:moveTo>
                  <a:lnTo>
                    <a:pt x="823" y="0"/>
                  </a:lnTo>
                  <a:lnTo>
                    <a:pt x="842" y="0"/>
                  </a:lnTo>
                  <a:lnTo>
                    <a:pt x="851" y="0"/>
                  </a:lnTo>
                  <a:lnTo>
                    <a:pt x="861" y="9"/>
                  </a:lnTo>
                  <a:lnTo>
                    <a:pt x="861" y="29"/>
                  </a:lnTo>
                  <a:lnTo>
                    <a:pt x="832" y="232"/>
                  </a:lnTo>
                  <a:lnTo>
                    <a:pt x="832" y="251"/>
                  </a:lnTo>
                  <a:lnTo>
                    <a:pt x="832" y="261"/>
                  </a:lnTo>
                  <a:lnTo>
                    <a:pt x="813" y="261"/>
                  </a:lnTo>
                  <a:lnTo>
                    <a:pt x="804" y="261"/>
                  </a:lnTo>
                  <a:lnTo>
                    <a:pt x="794" y="251"/>
                  </a:lnTo>
                  <a:lnTo>
                    <a:pt x="794" y="242"/>
                  </a:lnTo>
                  <a:lnTo>
                    <a:pt x="794" y="232"/>
                  </a:lnTo>
                  <a:lnTo>
                    <a:pt x="804" y="203"/>
                  </a:lnTo>
                  <a:lnTo>
                    <a:pt x="804" y="164"/>
                  </a:lnTo>
                  <a:lnTo>
                    <a:pt x="794" y="106"/>
                  </a:lnTo>
                  <a:lnTo>
                    <a:pt x="766" y="68"/>
                  </a:lnTo>
                  <a:lnTo>
                    <a:pt x="709" y="48"/>
                  </a:lnTo>
                  <a:lnTo>
                    <a:pt x="624" y="39"/>
                  </a:lnTo>
                  <a:lnTo>
                    <a:pt x="454" y="39"/>
                  </a:lnTo>
                  <a:lnTo>
                    <a:pt x="426" y="39"/>
                  </a:lnTo>
                  <a:lnTo>
                    <a:pt x="407" y="48"/>
                  </a:lnTo>
                  <a:lnTo>
                    <a:pt x="397" y="58"/>
                  </a:lnTo>
                  <a:lnTo>
                    <a:pt x="397" y="77"/>
                  </a:lnTo>
                  <a:lnTo>
                    <a:pt x="322" y="368"/>
                  </a:lnTo>
                  <a:lnTo>
                    <a:pt x="435" y="368"/>
                  </a:lnTo>
                  <a:lnTo>
                    <a:pt x="511" y="358"/>
                  </a:lnTo>
                  <a:lnTo>
                    <a:pt x="558" y="329"/>
                  </a:lnTo>
                  <a:lnTo>
                    <a:pt x="586" y="261"/>
                  </a:lnTo>
                  <a:lnTo>
                    <a:pt x="586" y="242"/>
                  </a:lnTo>
                  <a:lnTo>
                    <a:pt x="596" y="232"/>
                  </a:lnTo>
                  <a:lnTo>
                    <a:pt x="605" y="232"/>
                  </a:lnTo>
                  <a:lnTo>
                    <a:pt x="624" y="242"/>
                  </a:lnTo>
                  <a:lnTo>
                    <a:pt x="624" y="251"/>
                  </a:lnTo>
                  <a:lnTo>
                    <a:pt x="624" y="261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558" y="513"/>
                  </a:lnTo>
                  <a:lnTo>
                    <a:pt x="558" y="532"/>
                  </a:lnTo>
                  <a:lnTo>
                    <a:pt x="549" y="542"/>
                  </a:lnTo>
                  <a:lnTo>
                    <a:pt x="539" y="542"/>
                  </a:lnTo>
                  <a:lnTo>
                    <a:pt x="530" y="542"/>
                  </a:lnTo>
                  <a:lnTo>
                    <a:pt x="520" y="532"/>
                  </a:lnTo>
                  <a:lnTo>
                    <a:pt x="520" y="522"/>
                  </a:lnTo>
                  <a:lnTo>
                    <a:pt x="520" y="513"/>
                  </a:lnTo>
                  <a:lnTo>
                    <a:pt x="530" y="493"/>
                  </a:lnTo>
                  <a:lnTo>
                    <a:pt x="530" y="484"/>
                  </a:lnTo>
                  <a:lnTo>
                    <a:pt x="530" y="474"/>
                  </a:lnTo>
                  <a:lnTo>
                    <a:pt x="530" y="464"/>
                  </a:lnTo>
                  <a:lnTo>
                    <a:pt x="530" y="445"/>
                  </a:lnTo>
                  <a:lnTo>
                    <a:pt x="520" y="435"/>
                  </a:lnTo>
                  <a:lnTo>
                    <a:pt x="511" y="426"/>
                  </a:lnTo>
                  <a:lnTo>
                    <a:pt x="492" y="416"/>
                  </a:lnTo>
                  <a:lnTo>
                    <a:pt x="473" y="406"/>
                  </a:lnTo>
                  <a:lnTo>
                    <a:pt x="435" y="406"/>
                  </a:lnTo>
                  <a:lnTo>
                    <a:pt x="312" y="406"/>
                  </a:lnTo>
                  <a:lnTo>
                    <a:pt x="312" y="406"/>
                  </a:lnTo>
                  <a:lnTo>
                    <a:pt x="312" y="406"/>
                  </a:lnTo>
                  <a:lnTo>
                    <a:pt x="312" y="406"/>
                  </a:lnTo>
                  <a:lnTo>
                    <a:pt x="246" y="697"/>
                  </a:lnTo>
                  <a:lnTo>
                    <a:pt x="236" y="706"/>
                  </a:lnTo>
                  <a:lnTo>
                    <a:pt x="236" y="716"/>
                  </a:lnTo>
                  <a:lnTo>
                    <a:pt x="236" y="716"/>
                  </a:lnTo>
                  <a:lnTo>
                    <a:pt x="246" y="726"/>
                  </a:lnTo>
                  <a:lnTo>
                    <a:pt x="255" y="735"/>
                  </a:lnTo>
                  <a:lnTo>
                    <a:pt x="274" y="735"/>
                  </a:lnTo>
                  <a:lnTo>
                    <a:pt x="303" y="735"/>
                  </a:lnTo>
                  <a:lnTo>
                    <a:pt x="322" y="735"/>
                  </a:lnTo>
                  <a:lnTo>
                    <a:pt x="331" y="735"/>
                  </a:lnTo>
                  <a:lnTo>
                    <a:pt x="350" y="735"/>
                  </a:lnTo>
                  <a:lnTo>
                    <a:pt x="369" y="745"/>
                  </a:lnTo>
                  <a:lnTo>
                    <a:pt x="369" y="755"/>
                  </a:lnTo>
                  <a:lnTo>
                    <a:pt x="369" y="764"/>
                  </a:lnTo>
                  <a:lnTo>
                    <a:pt x="359" y="774"/>
                  </a:lnTo>
                  <a:lnTo>
                    <a:pt x="350" y="784"/>
                  </a:lnTo>
                  <a:lnTo>
                    <a:pt x="350" y="784"/>
                  </a:lnTo>
                  <a:lnTo>
                    <a:pt x="303" y="774"/>
                  </a:lnTo>
                  <a:lnTo>
                    <a:pt x="255" y="774"/>
                  </a:lnTo>
                  <a:lnTo>
                    <a:pt x="170" y="774"/>
                  </a:lnTo>
                  <a:lnTo>
                    <a:pt x="142" y="774"/>
                  </a:lnTo>
                  <a:lnTo>
                    <a:pt x="113" y="774"/>
                  </a:lnTo>
                  <a:lnTo>
                    <a:pt x="76" y="774"/>
                  </a:lnTo>
                  <a:lnTo>
                    <a:pt x="47" y="784"/>
                  </a:lnTo>
                  <a:lnTo>
                    <a:pt x="19" y="784"/>
                  </a:lnTo>
                  <a:lnTo>
                    <a:pt x="9" y="774"/>
                  </a:lnTo>
                  <a:lnTo>
                    <a:pt x="9" y="774"/>
                  </a:lnTo>
                  <a:lnTo>
                    <a:pt x="0" y="764"/>
                  </a:lnTo>
                  <a:lnTo>
                    <a:pt x="9" y="745"/>
                  </a:lnTo>
                  <a:lnTo>
                    <a:pt x="9" y="745"/>
                  </a:lnTo>
                  <a:lnTo>
                    <a:pt x="28" y="735"/>
                  </a:lnTo>
                  <a:lnTo>
                    <a:pt x="38" y="735"/>
                  </a:lnTo>
                  <a:lnTo>
                    <a:pt x="76" y="735"/>
                  </a:lnTo>
                  <a:lnTo>
                    <a:pt x="104" y="735"/>
                  </a:lnTo>
                  <a:lnTo>
                    <a:pt x="113" y="726"/>
                  </a:lnTo>
                  <a:lnTo>
                    <a:pt x="123" y="716"/>
                  </a:lnTo>
                  <a:lnTo>
                    <a:pt x="132" y="706"/>
                  </a:lnTo>
                  <a:lnTo>
                    <a:pt x="142" y="687"/>
                  </a:lnTo>
                  <a:lnTo>
                    <a:pt x="284" y="87"/>
                  </a:lnTo>
                  <a:lnTo>
                    <a:pt x="293" y="68"/>
                  </a:lnTo>
                  <a:lnTo>
                    <a:pt x="293" y="58"/>
                  </a:lnTo>
                  <a:lnTo>
                    <a:pt x="293" y="48"/>
                  </a:lnTo>
                  <a:lnTo>
                    <a:pt x="284" y="48"/>
                  </a:lnTo>
                  <a:lnTo>
                    <a:pt x="265" y="39"/>
                  </a:lnTo>
                  <a:lnTo>
                    <a:pt x="246" y="39"/>
                  </a:lnTo>
                  <a:lnTo>
                    <a:pt x="227" y="39"/>
                  </a:lnTo>
                  <a:lnTo>
                    <a:pt x="218" y="39"/>
                  </a:lnTo>
                  <a:lnTo>
                    <a:pt x="208" y="39"/>
                  </a:lnTo>
                  <a:lnTo>
                    <a:pt x="199" y="39"/>
                  </a:lnTo>
                  <a:lnTo>
                    <a:pt x="189" y="29"/>
                  </a:lnTo>
                  <a:lnTo>
                    <a:pt x="189" y="19"/>
                  </a:lnTo>
                  <a:lnTo>
                    <a:pt x="189" y="9"/>
                  </a:lnTo>
                  <a:lnTo>
                    <a:pt x="199" y="0"/>
                  </a:lnTo>
                  <a:lnTo>
                    <a:pt x="208" y="0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09"/>
            <p:cNvSpPr>
              <a:spLocks/>
            </p:cNvSpPr>
            <p:nvPr/>
          </p:nvSpPr>
          <p:spPr bwMode="auto">
            <a:xfrm>
              <a:off x="21246" y="3024"/>
              <a:ext cx="369" cy="1626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0" y="0"/>
                </a:cxn>
                <a:cxn ang="0">
                  <a:pos x="360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0" y="29"/>
                </a:cxn>
                <a:cxn ang="0">
                  <a:pos x="360" y="29"/>
                </a:cxn>
                <a:cxn ang="0">
                  <a:pos x="341" y="49"/>
                </a:cxn>
                <a:cxn ang="0">
                  <a:pos x="246" y="175"/>
                </a:cxn>
                <a:cxn ang="0">
                  <a:pos x="171" y="320"/>
                </a:cxn>
                <a:cxn ang="0">
                  <a:pos x="123" y="484"/>
                </a:cxn>
                <a:cxn ang="0">
                  <a:pos x="95" y="649"/>
                </a:cxn>
                <a:cxn ang="0">
                  <a:pos x="85" y="813"/>
                </a:cxn>
                <a:cxn ang="0">
                  <a:pos x="95" y="968"/>
                </a:cxn>
                <a:cxn ang="0">
                  <a:pos x="123" y="1133"/>
                </a:cxn>
                <a:cxn ang="0">
                  <a:pos x="161" y="1287"/>
                </a:cxn>
                <a:cxn ang="0">
                  <a:pos x="237" y="1442"/>
                </a:cxn>
                <a:cxn ang="0">
                  <a:pos x="341" y="1578"/>
                </a:cxn>
                <a:cxn ang="0">
                  <a:pos x="350" y="1597"/>
                </a:cxn>
                <a:cxn ang="0">
                  <a:pos x="360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0" y="1626"/>
                </a:cxn>
                <a:cxn ang="0">
                  <a:pos x="360" y="1626"/>
                </a:cxn>
                <a:cxn ang="0">
                  <a:pos x="350" y="1626"/>
                </a:cxn>
                <a:cxn ang="0">
                  <a:pos x="322" y="1617"/>
                </a:cxn>
                <a:cxn ang="0">
                  <a:pos x="284" y="1578"/>
                </a:cxn>
                <a:cxn ang="0">
                  <a:pos x="227" y="1520"/>
                </a:cxn>
                <a:cxn ang="0">
                  <a:pos x="161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0" y="968"/>
                </a:cxn>
                <a:cxn ang="0">
                  <a:pos x="0" y="813"/>
                </a:cxn>
                <a:cxn ang="0">
                  <a:pos x="0" y="668"/>
                </a:cxn>
                <a:cxn ang="0">
                  <a:pos x="38" y="494"/>
                </a:cxn>
                <a:cxn ang="0">
                  <a:pos x="95" y="320"/>
                </a:cxn>
                <a:cxn ang="0">
                  <a:pos x="161" y="204"/>
                </a:cxn>
                <a:cxn ang="0">
                  <a:pos x="218" y="117"/>
                </a:cxn>
                <a:cxn ang="0">
                  <a:pos x="284" y="58"/>
                </a:cxn>
                <a:cxn ang="0">
                  <a:pos x="322" y="20"/>
                </a:cxn>
                <a:cxn ang="0">
                  <a:pos x="350" y="0"/>
                </a:cxn>
              </a:cxnLst>
              <a:rect l="0" t="0" r="r" b="b"/>
              <a:pathLst>
                <a:path w="369" h="1626">
                  <a:moveTo>
                    <a:pt x="350" y="0"/>
                  </a:moveTo>
                  <a:lnTo>
                    <a:pt x="360" y="0"/>
                  </a:lnTo>
                  <a:lnTo>
                    <a:pt x="360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41" y="49"/>
                  </a:lnTo>
                  <a:lnTo>
                    <a:pt x="246" y="175"/>
                  </a:lnTo>
                  <a:lnTo>
                    <a:pt x="171" y="320"/>
                  </a:lnTo>
                  <a:lnTo>
                    <a:pt x="123" y="484"/>
                  </a:lnTo>
                  <a:lnTo>
                    <a:pt x="95" y="649"/>
                  </a:lnTo>
                  <a:lnTo>
                    <a:pt x="85" y="813"/>
                  </a:lnTo>
                  <a:lnTo>
                    <a:pt x="95" y="968"/>
                  </a:lnTo>
                  <a:lnTo>
                    <a:pt x="123" y="1133"/>
                  </a:lnTo>
                  <a:lnTo>
                    <a:pt x="161" y="1287"/>
                  </a:lnTo>
                  <a:lnTo>
                    <a:pt x="237" y="1442"/>
                  </a:lnTo>
                  <a:lnTo>
                    <a:pt x="341" y="1578"/>
                  </a:lnTo>
                  <a:lnTo>
                    <a:pt x="350" y="1597"/>
                  </a:lnTo>
                  <a:lnTo>
                    <a:pt x="360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0" y="1626"/>
                  </a:lnTo>
                  <a:lnTo>
                    <a:pt x="360" y="1626"/>
                  </a:lnTo>
                  <a:lnTo>
                    <a:pt x="350" y="1626"/>
                  </a:lnTo>
                  <a:lnTo>
                    <a:pt x="322" y="1617"/>
                  </a:lnTo>
                  <a:lnTo>
                    <a:pt x="284" y="1578"/>
                  </a:lnTo>
                  <a:lnTo>
                    <a:pt x="227" y="1520"/>
                  </a:lnTo>
                  <a:lnTo>
                    <a:pt x="161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0" y="968"/>
                  </a:lnTo>
                  <a:lnTo>
                    <a:pt x="0" y="813"/>
                  </a:lnTo>
                  <a:lnTo>
                    <a:pt x="0" y="668"/>
                  </a:lnTo>
                  <a:lnTo>
                    <a:pt x="38" y="494"/>
                  </a:lnTo>
                  <a:lnTo>
                    <a:pt x="95" y="320"/>
                  </a:lnTo>
                  <a:lnTo>
                    <a:pt x="161" y="204"/>
                  </a:lnTo>
                  <a:lnTo>
                    <a:pt x="218" y="117"/>
                  </a:lnTo>
                  <a:lnTo>
                    <a:pt x="284" y="58"/>
                  </a:lnTo>
                  <a:lnTo>
                    <a:pt x="322" y="2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10"/>
            <p:cNvSpPr>
              <a:spLocks/>
            </p:cNvSpPr>
            <p:nvPr/>
          </p:nvSpPr>
          <p:spPr bwMode="auto">
            <a:xfrm>
              <a:off x="21776" y="3102"/>
              <a:ext cx="1135" cy="1180"/>
            </a:xfrm>
            <a:custGeom>
              <a:avLst/>
              <a:gdLst/>
              <a:ahLst/>
              <a:cxnLst>
                <a:cxn ang="0">
                  <a:pos x="813" y="9"/>
                </a:cxn>
                <a:cxn ang="0">
                  <a:pos x="936" y="77"/>
                </a:cxn>
                <a:cxn ang="0">
                  <a:pos x="984" y="145"/>
                </a:cxn>
                <a:cxn ang="0">
                  <a:pos x="1106" y="9"/>
                </a:cxn>
                <a:cxn ang="0">
                  <a:pos x="1116" y="0"/>
                </a:cxn>
                <a:cxn ang="0">
                  <a:pos x="1125" y="0"/>
                </a:cxn>
                <a:cxn ang="0">
                  <a:pos x="1135" y="9"/>
                </a:cxn>
                <a:cxn ang="0">
                  <a:pos x="1031" y="426"/>
                </a:cxn>
                <a:cxn ang="0">
                  <a:pos x="1021" y="455"/>
                </a:cxn>
                <a:cxn ang="0">
                  <a:pos x="1002" y="464"/>
                </a:cxn>
                <a:cxn ang="0">
                  <a:pos x="993" y="455"/>
                </a:cxn>
                <a:cxn ang="0">
                  <a:pos x="984" y="445"/>
                </a:cxn>
                <a:cxn ang="0">
                  <a:pos x="984" y="426"/>
                </a:cxn>
                <a:cxn ang="0">
                  <a:pos x="984" y="397"/>
                </a:cxn>
                <a:cxn ang="0">
                  <a:pos x="965" y="232"/>
                </a:cxn>
                <a:cxn ang="0">
                  <a:pos x="842" y="68"/>
                </a:cxn>
                <a:cxn ang="0">
                  <a:pos x="586" y="68"/>
                </a:cxn>
                <a:cxn ang="0">
                  <a:pos x="340" y="242"/>
                </a:cxn>
                <a:cxn ang="0">
                  <a:pos x="189" y="551"/>
                </a:cxn>
                <a:cxn ang="0">
                  <a:pos x="151" y="793"/>
                </a:cxn>
                <a:cxn ang="0">
                  <a:pos x="199" y="987"/>
                </a:cxn>
                <a:cxn ang="0">
                  <a:pos x="312" y="1093"/>
                </a:cxn>
                <a:cxn ang="0">
                  <a:pos x="463" y="1132"/>
                </a:cxn>
                <a:cxn ang="0">
                  <a:pos x="643" y="1084"/>
                </a:cxn>
                <a:cxn ang="0">
                  <a:pos x="842" y="909"/>
                </a:cxn>
                <a:cxn ang="0">
                  <a:pos x="917" y="755"/>
                </a:cxn>
                <a:cxn ang="0">
                  <a:pos x="927" y="735"/>
                </a:cxn>
                <a:cxn ang="0">
                  <a:pos x="936" y="735"/>
                </a:cxn>
                <a:cxn ang="0">
                  <a:pos x="955" y="745"/>
                </a:cxn>
                <a:cxn ang="0">
                  <a:pos x="946" y="784"/>
                </a:cxn>
                <a:cxn ang="0">
                  <a:pos x="870" y="939"/>
                </a:cxn>
                <a:cxn ang="0">
                  <a:pos x="681" y="1113"/>
                </a:cxn>
                <a:cxn ang="0">
                  <a:pos x="435" y="1180"/>
                </a:cxn>
                <a:cxn ang="0">
                  <a:pos x="180" y="1103"/>
                </a:cxn>
                <a:cxn ang="0">
                  <a:pos x="28" y="880"/>
                </a:cxn>
                <a:cxn ang="0">
                  <a:pos x="28" y="551"/>
                </a:cxn>
                <a:cxn ang="0">
                  <a:pos x="227" y="222"/>
                </a:cxn>
                <a:cxn ang="0">
                  <a:pos x="539" y="29"/>
                </a:cxn>
              </a:cxnLst>
              <a:rect l="0" t="0" r="r" b="b"/>
              <a:pathLst>
                <a:path w="1135" h="1180">
                  <a:moveTo>
                    <a:pt x="719" y="0"/>
                  </a:moveTo>
                  <a:lnTo>
                    <a:pt x="813" y="9"/>
                  </a:lnTo>
                  <a:lnTo>
                    <a:pt x="879" y="39"/>
                  </a:lnTo>
                  <a:lnTo>
                    <a:pt x="936" y="77"/>
                  </a:lnTo>
                  <a:lnTo>
                    <a:pt x="965" y="116"/>
                  </a:lnTo>
                  <a:lnTo>
                    <a:pt x="984" y="145"/>
                  </a:lnTo>
                  <a:lnTo>
                    <a:pt x="1088" y="19"/>
                  </a:lnTo>
                  <a:lnTo>
                    <a:pt x="1106" y="9"/>
                  </a:lnTo>
                  <a:lnTo>
                    <a:pt x="110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5" y="0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031" y="426"/>
                  </a:lnTo>
                  <a:lnTo>
                    <a:pt x="1031" y="445"/>
                  </a:lnTo>
                  <a:lnTo>
                    <a:pt x="1021" y="455"/>
                  </a:lnTo>
                  <a:lnTo>
                    <a:pt x="1021" y="464"/>
                  </a:lnTo>
                  <a:lnTo>
                    <a:pt x="1002" y="464"/>
                  </a:lnTo>
                  <a:lnTo>
                    <a:pt x="1002" y="464"/>
                  </a:lnTo>
                  <a:lnTo>
                    <a:pt x="993" y="455"/>
                  </a:lnTo>
                  <a:lnTo>
                    <a:pt x="984" y="455"/>
                  </a:lnTo>
                  <a:lnTo>
                    <a:pt x="984" y="445"/>
                  </a:lnTo>
                  <a:lnTo>
                    <a:pt x="984" y="435"/>
                  </a:lnTo>
                  <a:lnTo>
                    <a:pt x="984" y="426"/>
                  </a:lnTo>
                  <a:lnTo>
                    <a:pt x="984" y="416"/>
                  </a:lnTo>
                  <a:lnTo>
                    <a:pt x="984" y="397"/>
                  </a:lnTo>
                  <a:lnTo>
                    <a:pt x="984" y="358"/>
                  </a:lnTo>
                  <a:lnTo>
                    <a:pt x="965" y="232"/>
                  </a:lnTo>
                  <a:lnTo>
                    <a:pt x="917" y="135"/>
                  </a:lnTo>
                  <a:lnTo>
                    <a:pt x="842" y="68"/>
                  </a:lnTo>
                  <a:lnTo>
                    <a:pt x="728" y="48"/>
                  </a:lnTo>
                  <a:lnTo>
                    <a:pt x="586" y="68"/>
                  </a:lnTo>
                  <a:lnTo>
                    <a:pt x="454" y="145"/>
                  </a:lnTo>
                  <a:lnTo>
                    <a:pt x="340" y="242"/>
                  </a:lnTo>
                  <a:lnTo>
                    <a:pt x="246" y="397"/>
                  </a:lnTo>
                  <a:lnTo>
                    <a:pt x="189" y="551"/>
                  </a:lnTo>
                  <a:lnTo>
                    <a:pt x="161" y="697"/>
                  </a:lnTo>
                  <a:lnTo>
                    <a:pt x="151" y="793"/>
                  </a:lnTo>
                  <a:lnTo>
                    <a:pt x="161" y="900"/>
                  </a:lnTo>
                  <a:lnTo>
                    <a:pt x="199" y="987"/>
                  </a:lnTo>
                  <a:lnTo>
                    <a:pt x="246" y="1055"/>
                  </a:lnTo>
                  <a:lnTo>
                    <a:pt x="312" y="1093"/>
                  </a:lnTo>
                  <a:lnTo>
                    <a:pt x="388" y="1122"/>
                  </a:lnTo>
                  <a:lnTo>
                    <a:pt x="463" y="1132"/>
                  </a:lnTo>
                  <a:lnTo>
                    <a:pt x="548" y="1122"/>
                  </a:lnTo>
                  <a:lnTo>
                    <a:pt x="643" y="1084"/>
                  </a:lnTo>
                  <a:lnTo>
                    <a:pt x="757" y="1016"/>
                  </a:lnTo>
                  <a:lnTo>
                    <a:pt x="842" y="909"/>
                  </a:lnTo>
                  <a:lnTo>
                    <a:pt x="889" y="822"/>
                  </a:lnTo>
                  <a:lnTo>
                    <a:pt x="917" y="755"/>
                  </a:lnTo>
                  <a:lnTo>
                    <a:pt x="917" y="745"/>
                  </a:lnTo>
                  <a:lnTo>
                    <a:pt x="927" y="735"/>
                  </a:lnTo>
                  <a:lnTo>
                    <a:pt x="936" y="735"/>
                  </a:lnTo>
                  <a:lnTo>
                    <a:pt x="936" y="735"/>
                  </a:lnTo>
                  <a:lnTo>
                    <a:pt x="946" y="735"/>
                  </a:lnTo>
                  <a:lnTo>
                    <a:pt x="955" y="745"/>
                  </a:lnTo>
                  <a:lnTo>
                    <a:pt x="955" y="755"/>
                  </a:lnTo>
                  <a:lnTo>
                    <a:pt x="946" y="784"/>
                  </a:lnTo>
                  <a:lnTo>
                    <a:pt x="917" y="851"/>
                  </a:lnTo>
                  <a:lnTo>
                    <a:pt x="870" y="939"/>
                  </a:lnTo>
                  <a:lnTo>
                    <a:pt x="775" y="1035"/>
                  </a:lnTo>
                  <a:lnTo>
                    <a:pt x="681" y="1113"/>
                  </a:lnTo>
                  <a:lnTo>
                    <a:pt x="567" y="1161"/>
                  </a:lnTo>
                  <a:lnTo>
                    <a:pt x="435" y="1180"/>
                  </a:lnTo>
                  <a:lnTo>
                    <a:pt x="293" y="1161"/>
                  </a:lnTo>
                  <a:lnTo>
                    <a:pt x="180" y="1103"/>
                  </a:lnTo>
                  <a:lnTo>
                    <a:pt x="85" y="1006"/>
                  </a:lnTo>
                  <a:lnTo>
                    <a:pt x="28" y="880"/>
                  </a:lnTo>
                  <a:lnTo>
                    <a:pt x="0" y="735"/>
                  </a:lnTo>
                  <a:lnTo>
                    <a:pt x="28" y="551"/>
                  </a:lnTo>
                  <a:lnTo>
                    <a:pt x="113" y="377"/>
                  </a:lnTo>
                  <a:lnTo>
                    <a:pt x="227" y="222"/>
                  </a:lnTo>
                  <a:lnTo>
                    <a:pt x="369" y="106"/>
                  </a:lnTo>
                  <a:lnTo>
                    <a:pt x="539" y="29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11"/>
            <p:cNvSpPr>
              <a:spLocks/>
            </p:cNvSpPr>
            <p:nvPr/>
          </p:nvSpPr>
          <p:spPr bwMode="auto">
            <a:xfrm>
              <a:off x="22987" y="4079"/>
              <a:ext cx="189" cy="48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41" y="20"/>
                </a:cxn>
                <a:cxn ang="0">
                  <a:pos x="179" y="78"/>
                </a:cxn>
                <a:cxn ang="0">
                  <a:pos x="189" y="165"/>
                </a:cxn>
                <a:cxn ang="0">
                  <a:pos x="189" y="165"/>
                </a:cxn>
                <a:cxn ang="0">
                  <a:pos x="170" y="271"/>
                </a:cxn>
                <a:cxn ang="0">
                  <a:pos x="141" y="358"/>
                </a:cxn>
                <a:cxn ang="0">
                  <a:pos x="104" y="426"/>
                </a:cxn>
                <a:cxn ang="0">
                  <a:pos x="66" y="465"/>
                </a:cxn>
                <a:cxn ang="0">
                  <a:pos x="47" y="484"/>
                </a:cxn>
                <a:cxn ang="0">
                  <a:pos x="28" y="474"/>
                </a:cxn>
                <a:cxn ang="0">
                  <a:pos x="28" y="465"/>
                </a:cxn>
                <a:cxn ang="0">
                  <a:pos x="28" y="465"/>
                </a:cxn>
                <a:cxn ang="0">
                  <a:pos x="28" y="455"/>
                </a:cxn>
                <a:cxn ang="0">
                  <a:pos x="37" y="445"/>
                </a:cxn>
                <a:cxn ang="0">
                  <a:pos x="47" y="436"/>
                </a:cxn>
                <a:cxn ang="0">
                  <a:pos x="94" y="368"/>
                </a:cxn>
                <a:cxn ang="0">
                  <a:pos x="132" y="281"/>
                </a:cxn>
                <a:cxn ang="0">
                  <a:pos x="151" y="165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41" y="145"/>
                </a:cxn>
                <a:cxn ang="0">
                  <a:pos x="113" y="165"/>
                </a:cxn>
                <a:cxn ang="0">
                  <a:pos x="85" y="165"/>
                </a:cxn>
                <a:cxn ang="0">
                  <a:pos x="56" y="165"/>
                </a:cxn>
                <a:cxn ang="0">
                  <a:pos x="37" y="145"/>
                </a:cxn>
                <a:cxn ang="0">
                  <a:pos x="18" y="126"/>
                </a:cxn>
                <a:cxn ang="0">
                  <a:pos x="9" y="107"/>
                </a:cxn>
                <a:cxn ang="0">
                  <a:pos x="0" y="78"/>
                </a:cxn>
                <a:cxn ang="0">
                  <a:pos x="9" y="58"/>
                </a:cxn>
                <a:cxn ang="0">
                  <a:pos x="18" y="29"/>
                </a:cxn>
                <a:cxn ang="0">
                  <a:pos x="37" y="10"/>
                </a:cxn>
                <a:cxn ang="0">
                  <a:pos x="56" y="0"/>
                </a:cxn>
                <a:cxn ang="0">
                  <a:pos x="85" y="0"/>
                </a:cxn>
              </a:cxnLst>
              <a:rect l="0" t="0" r="r" b="b"/>
              <a:pathLst>
                <a:path w="189" h="484">
                  <a:moveTo>
                    <a:pt x="85" y="0"/>
                  </a:moveTo>
                  <a:lnTo>
                    <a:pt x="141" y="20"/>
                  </a:lnTo>
                  <a:lnTo>
                    <a:pt x="179" y="78"/>
                  </a:lnTo>
                  <a:lnTo>
                    <a:pt x="189" y="165"/>
                  </a:lnTo>
                  <a:lnTo>
                    <a:pt x="189" y="165"/>
                  </a:lnTo>
                  <a:lnTo>
                    <a:pt x="170" y="271"/>
                  </a:lnTo>
                  <a:lnTo>
                    <a:pt x="141" y="358"/>
                  </a:lnTo>
                  <a:lnTo>
                    <a:pt x="104" y="426"/>
                  </a:lnTo>
                  <a:lnTo>
                    <a:pt x="66" y="465"/>
                  </a:lnTo>
                  <a:lnTo>
                    <a:pt x="47" y="484"/>
                  </a:lnTo>
                  <a:lnTo>
                    <a:pt x="28" y="474"/>
                  </a:lnTo>
                  <a:lnTo>
                    <a:pt x="28" y="465"/>
                  </a:lnTo>
                  <a:lnTo>
                    <a:pt x="28" y="465"/>
                  </a:lnTo>
                  <a:lnTo>
                    <a:pt x="28" y="455"/>
                  </a:lnTo>
                  <a:lnTo>
                    <a:pt x="37" y="445"/>
                  </a:lnTo>
                  <a:lnTo>
                    <a:pt x="47" y="436"/>
                  </a:lnTo>
                  <a:lnTo>
                    <a:pt x="94" y="368"/>
                  </a:lnTo>
                  <a:lnTo>
                    <a:pt x="132" y="281"/>
                  </a:lnTo>
                  <a:lnTo>
                    <a:pt x="151" y="16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1" y="145"/>
                  </a:lnTo>
                  <a:lnTo>
                    <a:pt x="113" y="165"/>
                  </a:lnTo>
                  <a:lnTo>
                    <a:pt x="85" y="165"/>
                  </a:lnTo>
                  <a:lnTo>
                    <a:pt x="56" y="165"/>
                  </a:lnTo>
                  <a:lnTo>
                    <a:pt x="37" y="145"/>
                  </a:lnTo>
                  <a:lnTo>
                    <a:pt x="18" y="126"/>
                  </a:lnTo>
                  <a:lnTo>
                    <a:pt x="9" y="107"/>
                  </a:lnTo>
                  <a:lnTo>
                    <a:pt x="0" y="78"/>
                  </a:lnTo>
                  <a:lnTo>
                    <a:pt x="9" y="58"/>
                  </a:lnTo>
                  <a:lnTo>
                    <a:pt x="18" y="29"/>
                  </a:lnTo>
                  <a:lnTo>
                    <a:pt x="37" y="10"/>
                  </a:lnTo>
                  <a:lnTo>
                    <a:pt x="56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2"/>
            <p:cNvSpPr>
              <a:spLocks/>
            </p:cNvSpPr>
            <p:nvPr/>
          </p:nvSpPr>
          <p:spPr bwMode="auto">
            <a:xfrm>
              <a:off x="23639" y="3102"/>
              <a:ext cx="1135" cy="1180"/>
            </a:xfrm>
            <a:custGeom>
              <a:avLst/>
              <a:gdLst/>
              <a:ahLst/>
              <a:cxnLst>
                <a:cxn ang="0">
                  <a:pos x="813" y="9"/>
                </a:cxn>
                <a:cxn ang="0">
                  <a:pos x="936" y="77"/>
                </a:cxn>
                <a:cxn ang="0">
                  <a:pos x="984" y="145"/>
                </a:cxn>
                <a:cxn ang="0">
                  <a:pos x="1097" y="9"/>
                </a:cxn>
                <a:cxn ang="0">
                  <a:pos x="1116" y="0"/>
                </a:cxn>
                <a:cxn ang="0">
                  <a:pos x="1125" y="0"/>
                </a:cxn>
                <a:cxn ang="0">
                  <a:pos x="1135" y="9"/>
                </a:cxn>
                <a:cxn ang="0">
                  <a:pos x="1031" y="426"/>
                </a:cxn>
                <a:cxn ang="0">
                  <a:pos x="1021" y="455"/>
                </a:cxn>
                <a:cxn ang="0">
                  <a:pos x="1003" y="464"/>
                </a:cxn>
                <a:cxn ang="0">
                  <a:pos x="993" y="455"/>
                </a:cxn>
                <a:cxn ang="0">
                  <a:pos x="984" y="445"/>
                </a:cxn>
                <a:cxn ang="0">
                  <a:pos x="984" y="426"/>
                </a:cxn>
                <a:cxn ang="0">
                  <a:pos x="984" y="397"/>
                </a:cxn>
                <a:cxn ang="0">
                  <a:pos x="965" y="232"/>
                </a:cxn>
                <a:cxn ang="0">
                  <a:pos x="832" y="68"/>
                </a:cxn>
                <a:cxn ang="0">
                  <a:pos x="577" y="77"/>
                </a:cxn>
                <a:cxn ang="0">
                  <a:pos x="331" y="261"/>
                </a:cxn>
                <a:cxn ang="0">
                  <a:pos x="189" y="522"/>
                </a:cxn>
                <a:cxn ang="0">
                  <a:pos x="151" y="735"/>
                </a:cxn>
                <a:cxn ang="0">
                  <a:pos x="161" y="900"/>
                </a:cxn>
                <a:cxn ang="0">
                  <a:pos x="246" y="1055"/>
                </a:cxn>
                <a:cxn ang="0">
                  <a:pos x="388" y="1122"/>
                </a:cxn>
                <a:cxn ang="0">
                  <a:pos x="511" y="1122"/>
                </a:cxn>
                <a:cxn ang="0">
                  <a:pos x="624" y="1093"/>
                </a:cxn>
                <a:cxn ang="0">
                  <a:pos x="738" y="1006"/>
                </a:cxn>
                <a:cxn ang="0">
                  <a:pos x="785" y="900"/>
                </a:cxn>
                <a:cxn ang="0">
                  <a:pos x="804" y="822"/>
                </a:cxn>
                <a:cxn ang="0">
                  <a:pos x="804" y="784"/>
                </a:cxn>
                <a:cxn ang="0">
                  <a:pos x="794" y="764"/>
                </a:cxn>
                <a:cxn ang="0">
                  <a:pos x="757" y="755"/>
                </a:cxn>
                <a:cxn ang="0">
                  <a:pos x="700" y="755"/>
                </a:cxn>
                <a:cxn ang="0">
                  <a:pos x="672" y="755"/>
                </a:cxn>
                <a:cxn ang="0">
                  <a:pos x="634" y="745"/>
                </a:cxn>
                <a:cxn ang="0">
                  <a:pos x="624" y="735"/>
                </a:cxn>
                <a:cxn ang="0">
                  <a:pos x="634" y="706"/>
                </a:cxn>
                <a:cxn ang="0">
                  <a:pos x="653" y="697"/>
                </a:cxn>
                <a:cxn ang="0">
                  <a:pos x="728" y="697"/>
                </a:cxn>
                <a:cxn ang="0">
                  <a:pos x="880" y="706"/>
                </a:cxn>
                <a:cxn ang="0">
                  <a:pos x="1003" y="697"/>
                </a:cxn>
                <a:cxn ang="0">
                  <a:pos x="1069" y="706"/>
                </a:cxn>
                <a:cxn ang="0">
                  <a:pos x="1069" y="735"/>
                </a:cxn>
                <a:cxn ang="0">
                  <a:pos x="1050" y="745"/>
                </a:cxn>
                <a:cxn ang="0">
                  <a:pos x="1012" y="755"/>
                </a:cxn>
                <a:cxn ang="0">
                  <a:pos x="965" y="764"/>
                </a:cxn>
                <a:cxn ang="0">
                  <a:pos x="946" y="803"/>
                </a:cxn>
                <a:cxn ang="0">
                  <a:pos x="917" y="909"/>
                </a:cxn>
                <a:cxn ang="0">
                  <a:pos x="880" y="1064"/>
                </a:cxn>
                <a:cxn ang="0">
                  <a:pos x="870" y="1113"/>
                </a:cxn>
                <a:cxn ang="0">
                  <a:pos x="861" y="1132"/>
                </a:cxn>
                <a:cxn ang="0">
                  <a:pos x="842" y="1142"/>
                </a:cxn>
                <a:cxn ang="0">
                  <a:pos x="823" y="1122"/>
                </a:cxn>
                <a:cxn ang="0">
                  <a:pos x="794" y="1084"/>
                </a:cxn>
                <a:cxn ang="0">
                  <a:pos x="776" y="1045"/>
                </a:cxn>
                <a:cxn ang="0">
                  <a:pos x="728" y="1093"/>
                </a:cxn>
                <a:cxn ang="0">
                  <a:pos x="634" y="1142"/>
                </a:cxn>
                <a:cxn ang="0">
                  <a:pos x="435" y="1180"/>
                </a:cxn>
                <a:cxn ang="0">
                  <a:pos x="170" y="1093"/>
                </a:cxn>
                <a:cxn ang="0">
                  <a:pos x="19" y="880"/>
                </a:cxn>
                <a:cxn ang="0">
                  <a:pos x="28" y="551"/>
                </a:cxn>
                <a:cxn ang="0">
                  <a:pos x="227" y="222"/>
                </a:cxn>
                <a:cxn ang="0">
                  <a:pos x="539" y="29"/>
                </a:cxn>
              </a:cxnLst>
              <a:rect l="0" t="0" r="r" b="b"/>
              <a:pathLst>
                <a:path w="1135" h="1180">
                  <a:moveTo>
                    <a:pt x="719" y="0"/>
                  </a:moveTo>
                  <a:lnTo>
                    <a:pt x="813" y="9"/>
                  </a:lnTo>
                  <a:lnTo>
                    <a:pt x="880" y="39"/>
                  </a:lnTo>
                  <a:lnTo>
                    <a:pt x="936" y="77"/>
                  </a:lnTo>
                  <a:lnTo>
                    <a:pt x="965" y="116"/>
                  </a:lnTo>
                  <a:lnTo>
                    <a:pt x="984" y="145"/>
                  </a:lnTo>
                  <a:lnTo>
                    <a:pt x="1088" y="19"/>
                  </a:lnTo>
                  <a:lnTo>
                    <a:pt x="1097" y="9"/>
                  </a:lnTo>
                  <a:lnTo>
                    <a:pt x="1107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5" y="0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031" y="426"/>
                  </a:lnTo>
                  <a:lnTo>
                    <a:pt x="1031" y="445"/>
                  </a:lnTo>
                  <a:lnTo>
                    <a:pt x="1021" y="455"/>
                  </a:lnTo>
                  <a:lnTo>
                    <a:pt x="1012" y="464"/>
                  </a:lnTo>
                  <a:lnTo>
                    <a:pt x="1003" y="464"/>
                  </a:lnTo>
                  <a:lnTo>
                    <a:pt x="993" y="464"/>
                  </a:lnTo>
                  <a:lnTo>
                    <a:pt x="993" y="455"/>
                  </a:lnTo>
                  <a:lnTo>
                    <a:pt x="984" y="455"/>
                  </a:lnTo>
                  <a:lnTo>
                    <a:pt x="984" y="445"/>
                  </a:lnTo>
                  <a:lnTo>
                    <a:pt x="984" y="435"/>
                  </a:lnTo>
                  <a:lnTo>
                    <a:pt x="984" y="426"/>
                  </a:lnTo>
                  <a:lnTo>
                    <a:pt x="984" y="416"/>
                  </a:lnTo>
                  <a:lnTo>
                    <a:pt x="984" y="397"/>
                  </a:lnTo>
                  <a:lnTo>
                    <a:pt x="984" y="358"/>
                  </a:lnTo>
                  <a:lnTo>
                    <a:pt x="965" y="232"/>
                  </a:lnTo>
                  <a:lnTo>
                    <a:pt x="917" y="135"/>
                  </a:lnTo>
                  <a:lnTo>
                    <a:pt x="832" y="68"/>
                  </a:lnTo>
                  <a:lnTo>
                    <a:pt x="728" y="48"/>
                  </a:lnTo>
                  <a:lnTo>
                    <a:pt x="577" y="77"/>
                  </a:lnTo>
                  <a:lnTo>
                    <a:pt x="435" y="155"/>
                  </a:lnTo>
                  <a:lnTo>
                    <a:pt x="331" y="261"/>
                  </a:lnTo>
                  <a:lnTo>
                    <a:pt x="246" y="387"/>
                  </a:lnTo>
                  <a:lnTo>
                    <a:pt x="189" y="522"/>
                  </a:lnTo>
                  <a:lnTo>
                    <a:pt x="161" y="639"/>
                  </a:lnTo>
                  <a:lnTo>
                    <a:pt x="151" y="735"/>
                  </a:lnTo>
                  <a:lnTo>
                    <a:pt x="151" y="793"/>
                  </a:lnTo>
                  <a:lnTo>
                    <a:pt x="161" y="900"/>
                  </a:lnTo>
                  <a:lnTo>
                    <a:pt x="199" y="987"/>
                  </a:lnTo>
                  <a:lnTo>
                    <a:pt x="246" y="1055"/>
                  </a:lnTo>
                  <a:lnTo>
                    <a:pt x="322" y="1093"/>
                  </a:lnTo>
                  <a:lnTo>
                    <a:pt x="388" y="1122"/>
                  </a:lnTo>
                  <a:lnTo>
                    <a:pt x="463" y="1132"/>
                  </a:lnTo>
                  <a:lnTo>
                    <a:pt x="511" y="1122"/>
                  </a:lnTo>
                  <a:lnTo>
                    <a:pt x="558" y="1122"/>
                  </a:lnTo>
                  <a:lnTo>
                    <a:pt x="624" y="1093"/>
                  </a:lnTo>
                  <a:lnTo>
                    <a:pt x="690" y="1064"/>
                  </a:lnTo>
                  <a:lnTo>
                    <a:pt x="738" y="1006"/>
                  </a:lnTo>
                  <a:lnTo>
                    <a:pt x="776" y="929"/>
                  </a:lnTo>
                  <a:lnTo>
                    <a:pt x="785" y="900"/>
                  </a:lnTo>
                  <a:lnTo>
                    <a:pt x="794" y="861"/>
                  </a:lnTo>
                  <a:lnTo>
                    <a:pt x="804" y="822"/>
                  </a:lnTo>
                  <a:lnTo>
                    <a:pt x="804" y="803"/>
                  </a:lnTo>
                  <a:lnTo>
                    <a:pt x="804" y="784"/>
                  </a:lnTo>
                  <a:lnTo>
                    <a:pt x="804" y="764"/>
                  </a:lnTo>
                  <a:lnTo>
                    <a:pt x="794" y="764"/>
                  </a:lnTo>
                  <a:lnTo>
                    <a:pt x="785" y="755"/>
                  </a:lnTo>
                  <a:lnTo>
                    <a:pt x="757" y="755"/>
                  </a:lnTo>
                  <a:lnTo>
                    <a:pt x="728" y="755"/>
                  </a:lnTo>
                  <a:lnTo>
                    <a:pt x="700" y="755"/>
                  </a:lnTo>
                  <a:lnTo>
                    <a:pt x="681" y="755"/>
                  </a:lnTo>
                  <a:lnTo>
                    <a:pt x="672" y="755"/>
                  </a:lnTo>
                  <a:lnTo>
                    <a:pt x="653" y="755"/>
                  </a:lnTo>
                  <a:lnTo>
                    <a:pt x="634" y="745"/>
                  </a:lnTo>
                  <a:lnTo>
                    <a:pt x="624" y="745"/>
                  </a:lnTo>
                  <a:lnTo>
                    <a:pt x="624" y="735"/>
                  </a:lnTo>
                  <a:lnTo>
                    <a:pt x="624" y="716"/>
                  </a:lnTo>
                  <a:lnTo>
                    <a:pt x="634" y="706"/>
                  </a:lnTo>
                  <a:lnTo>
                    <a:pt x="643" y="697"/>
                  </a:lnTo>
                  <a:lnTo>
                    <a:pt x="653" y="697"/>
                  </a:lnTo>
                  <a:lnTo>
                    <a:pt x="662" y="697"/>
                  </a:lnTo>
                  <a:lnTo>
                    <a:pt x="728" y="697"/>
                  </a:lnTo>
                  <a:lnTo>
                    <a:pt x="813" y="706"/>
                  </a:lnTo>
                  <a:lnTo>
                    <a:pt x="880" y="706"/>
                  </a:lnTo>
                  <a:lnTo>
                    <a:pt x="936" y="706"/>
                  </a:lnTo>
                  <a:lnTo>
                    <a:pt x="1003" y="697"/>
                  </a:lnTo>
                  <a:lnTo>
                    <a:pt x="1050" y="697"/>
                  </a:lnTo>
                  <a:lnTo>
                    <a:pt x="1069" y="706"/>
                  </a:lnTo>
                  <a:lnTo>
                    <a:pt x="1069" y="716"/>
                  </a:lnTo>
                  <a:lnTo>
                    <a:pt x="1069" y="735"/>
                  </a:lnTo>
                  <a:lnTo>
                    <a:pt x="1059" y="745"/>
                  </a:lnTo>
                  <a:lnTo>
                    <a:pt x="1050" y="745"/>
                  </a:lnTo>
                  <a:lnTo>
                    <a:pt x="1050" y="755"/>
                  </a:lnTo>
                  <a:lnTo>
                    <a:pt x="1012" y="755"/>
                  </a:lnTo>
                  <a:lnTo>
                    <a:pt x="984" y="755"/>
                  </a:lnTo>
                  <a:lnTo>
                    <a:pt x="965" y="764"/>
                  </a:lnTo>
                  <a:lnTo>
                    <a:pt x="955" y="774"/>
                  </a:lnTo>
                  <a:lnTo>
                    <a:pt x="946" y="803"/>
                  </a:lnTo>
                  <a:lnTo>
                    <a:pt x="936" y="832"/>
                  </a:lnTo>
                  <a:lnTo>
                    <a:pt x="917" y="909"/>
                  </a:lnTo>
                  <a:lnTo>
                    <a:pt x="889" y="1035"/>
                  </a:lnTo>
                  <a:lnTo>
                    <a:pt x="880" y="1064"/>
                  </a:lnTo>
                  <a:lnTo>
                    <a:pt x="870" y="1084"/>
                  </a:lnTo>
                  <a:lnTo>
                    <a:pt x="870" y="1113"/>
                  </a:lnTo>
                  <a:lnTo>
                    <a:pt x="861" y="1132"/>
                  </a:lnTo>
                  <a:lnTo>
                    <a:pt x="861" y="1132"/>
                  </a:lnTo>
                  <a:lnTo>
                    <a:pt x="851" y="1142"/>
                  </a:lnTo>
                  <a:lnTo>
                    <a:pt x="842" y="1142"/>
                  </a:lnTo>
                  <a:lnTo>
                    <a:pt x="832" y="1142"/>
                  </a:lnTo>
                  <a:lnTo>
                    <a:pt x="823" y="1122"/>
                  </a:lnTo>
                  <a:lnTo>
                    <a:pt x="813" y="1103"/>
                  </a:lnTo>
                  <a:lnTo>
                    <a:pt x="794" y="1084"/>
                  </a:lnTo>
                  <a:lnTo>
                    <a:pt x="785" y="1064"/>
                  </a:lnTo>
                  <a:lnTo>
                    <a:pt x="776" y="1045"/>
                  </a:lnTo>
                  <a:lnTo>
                    <a:pt x="757" y="1064"/>
                  </a:lnTo>
                  <a:lnTo>
                    <a:pt x="728" y="1093"/>
                  </a:lnTo>
                  <a:lnTo>
                    <a:pt x="690" y="1113"/>
                  </a:lnTo>
                  <a:lnTo>
                    <a:pt x="634" y="1142"/>
                  </a:lnTo>
                  <a:lnTo>
                    <a:pt x="539" y="1171"/>
                  </a:lnTo>
                  <a:lnTo>
                    <a:pt x="435" y="1180"/>
                  </a:lnTo>
                  <a:lnTo>
                    <a:pt x="293" y="1161"/>
                  </a:lnTo>
                  <a:lnTo>
                    <a:pt x="170" y="1093"/>
                  </a:lnTo>
                  <a:lnTo>
                    <a:pt x="85" y="1006"/>
                  </a:lnTo>
                  <a:lnTo>
                    <a:pt x="19" y="880"/>
                  </a:lnTo>
                  <a:lnTo>
                    <a:pt x="0" y="735"/>
                  </a:lnTo>
                  <a:lnTo>
                    <a:pt x="28" y="551"/>
                  </a:lnTo>
                  <a:lnTo>
                    <a:pt x="104" y="377"/>
                  </a:lnTo>
                  <a:lnTo>
                    <a:pt x="227" y="222"/>
                  </a:lnTo>
                  <a:lnTo>
                    <a:pt x="369" y="106"/>
                  </a:lnTo>
                  <a:lnTo>
                    <a:pt x="539" y="29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3"/>
            <p:cNvSpPr>
              <a:spLocks/>
            </p:cNvSpPr>
            <p:nvPr/>
          </p:nvSpPr>
          <p:spPr bwMode="auto">
            <a:xfrm>
              <a:off x="24869" y="3141"/>
              <a:ext cx="964" cy="1103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501" y="0"/>
                </a:cxn>
                <a:cxn ang="0">
                  <a:pos x="671" y="0"/>
                </a:cxn>
                <a:cxn ang="0">
                  <a:pos x="747" y="0"/>
                </a:cxn>
                <a:cxn ang="0">
                  <a:pos x="766" y="0"/>
                </a:cxn>
                <a:cxn ang="0">
                  <a:pos x="766" y="29"/>
                </a:cxn>
                <a:cxn ang="0">
                  <a:pos x="737" y="38"/>
                </a:cxn>
                <a:cxn ang="0">
                  <a:pos x="614" y="48"/>
                </a:cxn>
                <a:cxn ang="0">
                  <a:pos x="548" y="87"/>
                </a:cxn>
                <a:cxn ang="0">
                  <a:pos x="539" y="116"/>
                </a:cxn>
                <a:cxn ang="0">
                  <a:pos x="321" y="1016"/>
                </a:cxn>
                <a:cxn ang="0">
                  <a:pos x="312" y="1035"/>
                </a:cxn>
                <a:cxn ang="0">
                  <a:pos x="312" y="1045"/>
                </a:cxn>
                <a:cxn ang="0">
                  <a:pos x="331" y="1054"/>
                </a:cxn>
                <a:cxn ang="0">
                  <a:pos x="643" y="1035"/>
                </a:cxn>
                <a:cxn ang="0">
                  <a:pos x="803" y="948"/>
                </a:cxn>
                <a:cxn ang="0">
                  <a:pos x="889" y="793"/>
                </a:cxn>
                <a:cxn ang="0">
                  <a:pos x="926" y="696"/>
                </a:cxn>
                <a:cxn ang="0">
                  <a:pos x="945" y="687"/>
                </a:cxn>
                <a:cxn ang="0">
                  <a:pos x="964" y="696"/>
                </a:cxn>
                <a:cxn ang="0">
                  <a:pos x="964" y="706"/>
                </a:cxn>
                <a:cxn ang="0">
                  <a:pos x="955" y="725"/>
                </a:cxn>
                <a:cxn ang="0">
                  <a:pos x="822" y="1093"/>
                </a:cxn>
                <a:cxn ang="0">
                  <a:pos x="803" y="1103"/>
                </a:cxn>
                <a:cxn ang="0">
                  <a:pos x="47" y="1103"/>
                </a:cxn>
                <a:cxn ang="0">
                  <a:pos x="18" y="1103"/>
                </a:cxn>
                <a:cxn ang="0">
                  <a:pos x="0" y="1083"/>
                </a:cxn>
                <a:cxn ang="0">
                  <a:pos x="18" y="1054"/>
                </a:cxn>
                <a:cxn ang="0">
                  <a:pos x="47" y="1054"/>
                </a:cxn>
                <a:cxn ang="0">
                  <a:pos x="122" y="1054"/>
                </a:cxn>
                <a:cxn ang="0">
                  <a:pos x="170" y="1035"/>
                </a:cxn>
                <a:cxn ang="0">
                  <a:pos x="189" y="1006"/>
                </a:cxn>
                <a:cxn ang="0">
                  <a:pos x="406" y="106"/>
                </a:cxn>
                <a:cxn ang="0">
                  <a:pos x="406" y="77"/>
                </a:cxn>
                <a:cxn ang="0">
                  <a:pos x="406" y="58"/>
                </a:cxn>
                <a:cxn ang="0">
                  <a:pos x="387" y="48"/>
                </a:cxn>
                <a:cxn ang="0">
                  <a:pos x="340" y="48"/>
                </a:cxn>
                <a:cxn ang="0">
                  <a:pos x="302" y="48"/>
                </a:cxn>
                <a:cxn ang="0">
                  <a:pos x="274" y="38"/>
                </a:cxn>
                <a:cxn ang="0">
                  <a:pos x="264" y="29"/>
                </a:cxn>
                <a:cxn ang="0">
                  <a:pos x="274" y="0"/>
                </a:cxn>
                <a:cxn ang="0">
                  <a:pos x="293" y="0"/>
                </a:cxn>
              </a:cxnLst>
              <a:rect l="0" t="0" r="r" b="b"/>
              <a:pathLst>
                <a:path w="964" h="1103">
                  <a:moveTo>
                    <a:pt x="293" y="0"/>
                  </a:moveTo>
                  <a:lnTo>
                    <a:pt x="359" y="0"/>
                  </a:lnTo>
                  <a:lnTo>
                    <a:pt x="435" y="0"/>
                  </a:lnTo>
                  <a:lnTo>
                    <a:pt x="501" y="0"/>
                  </a:lnTo>
                  <a:lnTo>
                    <a:pt x="576" y="0"/>
                  </a:lnTo>
                  <a:lnTo>
                    <a:pt x="671" y="0"/>
                  </a:lnTo>
                  <a:lnTo>
                    <a:pt x="737" y="0"/>
                  </a:lnTo>
                  <a:lnTo>
                    <a:pt x="747" y="0"/>
                  </a:lnTo>
                  <a:lnTo>
                    <a:pt x="756" y="0"/>
                  </a:lnTo>
                  <a:lnTo>
                    <a:pt x="766" y="0"/>
                  </a:lnTo>
                  <a:lnTo>
                    <a:pt x="766" y="9"/>
                  </a:lnTo>
                  <a:lnTo>
                    <a:pt x="766" y="29"/>
                  </a:lnTo>
                  <a:lnTo>
                    <a:pt x="756" y="38"/>
                  </a:lnTo>
                  <a:lnTo>
                    <a:pt x="737" y="38"/>
                  </a:lnTo>
                  <a:lnTo>
                    <a:pt x="709" y="48"/>
                  </a:lnTo>
                  <a:lnTo>
                    <a:pt x="614" y="48"/>
                  </a:lnTo>
                  <a:lnTo>
                    <a:pt x="567" y="58"/>
                  </a:lnTo>
                  <a:lnTo>
                    <a:pt x="548" y="87"/>
                  </a:lnTo>
                  <a:lnTo>
                    <a:pt x="539" y="116"/>
                  </a:lnTo>
                  <a:lnTo>
                    <a:pt x="539" y="116"/>
                  </a:lnTo>
                  <a:lnTo>
                    <a:pt x="321" y="996"/>
                  </a:lnTo>
                  <a:lnTo>
                    <a:pt x="321" y="1016"/>
                  </a:lnTo>
                  <a:lnTo>
                    <a:pt x="312" y="1025"/>
                  </a:lnTo>
                  <a:lnTo>
                    <a:pt x="312" y="1035"/>
                  </a:lnTo>
                  <a:lnTo>
                    <a:pt x="312" y="1035"/>
                  </a:lnTo>
                  <a:lnTo>
                    <a:pt x="312" y="1045"/>
                  </a:lnTo>
                  <a:lnTo>
                    <a:pt x="321" y="1054"/>
                  </a:lnTo>
                  <a:lnTo>
                    <a:pt x="331" y="1054"/>
                  </a:lnTo>
                  <a:lnTo>
                    <a:pt x="520" y="1054"/>
                  </a:lnTo>
                  <a:lnTo>
                    <a:pt x="643" y="1035"/>
                  </a:lnTo>
                  <a:lnTo>
                    <a:pt x="728" y="996"/>
                  </a:lnTo>
                  <a:lnTo>
                    <a:pt x="803" y="948"/>
                  </a:lnTo>
                  <a:lnTo>
                    <a:pt x="851" y="870"/>
                  </a:lnTo>
                  <a:lnTo>
                    <a:pt x="889" y="793"/>
                  </a:lnTo>
                  <a:lnTo>
                    <a:pt x="917" y="716"/>
                  </a:lnTo>
                  <a:lnTo>
                    <a:pt x="926" y="696"/>
                  </a:lnTo>
                  <a:lnTo>
                    <a:pt x="936" y="687"/>
                  </a:lnTo>
                  <a:lnTo>
                    <a:pt x="945" y="687"/>
                  </a:lnTo>
                  <a:lnTo>
                    <a:pt x="955" y="687"/>
                  </a:lnTo>
                  <a:lnTo>
                    <a:pt x="964" y="696"/>
                  </a:lnTo>
                  <a:lnTo>
                    <a:pt x="964" y="706"/>
                  </a:lnTo>
                  <a:lnTo>
                    <a:pt x="964" y="706"/>
                  </a:lnTo>
                  <a:lnTo>
                    <a:pt x="964" y="716"/>
                  </a:lnTo>
                  <a:lnTo>
                    <a:pt x="955" y="725"/>
                  </a:lnTo>
                  <a:lnTo>
                    <a:pt x="832" y="1074"/>
                  </a:lnTo>
                  <a:lnTo>
                    <a:pt x="822" y="1093"/>
                  </a:lnTo>
                  <a:lnTo>
                    <a:pt x="822" y="1103"/>
                  </a:lnTo>
                  <a:lnTo>
                    <a:pt x="803" y="1103"/>
                  </a:lnTo>
                  <a:lnTo>
                    <a:pt x="784" y="1103"/>
                  </a:lnTo>
                  <a:lnTo>
                    <a:pt x="47" y="1103"/>
                  </a:lnTo>
                  <a:lnTo>
                    <a:pt x="28" y="1103"/>
                  </a:lnTo>
                  <a:lnTo>
                    <a:pt x="18" y="1103"/>
                  </a:lnTo>
                  <a:lnTo>
                    <a:pt x="9" y="1093"/>
                  </a:lnTo>
                  <a:lnTo>
                    <a:pt x="0" y="1083"/>
                  </a:lnTo>
                  <a:lnTo>
                    <a:pt x="9" y="1064"/>
                  </a:lnTo>
                  <a:lnTo>
                    <a:pt x="18" y="1054"/>
                  </a:lnTo>
                  <a:lnTo>
                    <a:pt x="28" y="1054"/>
                  </a:lnTo>
                  <a:lnTo>
                    <a:pt x="47" y="1054"/>
                  </a:lnTo>
                  <a:lnTo>
                    <a:pt x="94" y="1054"/>
                  </a:lnTo>
                  <a:lnTo>
                    <a:pt x="122" y="1054"/>
                  </a:lnTo>
                  <a:lnTo>
                    <a:pt x="151" y="1045"/>
                  </a:lnTo>
                  <a:lnTo>
                    <a:pt x="170" y="1035"/>
                  </a:lnTo>
                  <a:lnTo>
                    <a:pt x="179" y="1025"/>
                  </a:lnTo>
                  <a:lnTo>
                    <a:pt x="189" y="1006"/>
                  </a:lnTo>
                  <a:lnTo>
                    <a:pt x="189" y="977"/>
                  </a:lnTo>
                  <a:lnTo>
                    <a:pt x="406" y="106"/>
                  </a:lnTo>
                  <a:lnTo>
                    <a:pt x="406" y="8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6" y="58"/>
                  </a:lnTo>
                  <a:lnTo>
                    <a:pt x="397" y="58"/>
                  </a:lnTo>
                  <a:lnTo>
                    <a:pt x="387" y="48"/>
                  </a:lnTo>
                  <a:lnTo>
                    <a:pt x="368" y="48"/>
                  </a:lnTo>
                  <a:lnTo>
                    <a:pt x="340" y="48"/>
                  </a:lnTo>
                  <a:lnTo>
                    <a:pt x="321" y="48"/>
                  </a:lnTo>
                  <a:lnTo>
                    <a:pt x="302" y="48"/>
                  </a:lnTo>
                  <a:lnTo>
                    <a:pt x="283" y="48"/>
                  </a:lnTo>
                  <a:lnTo>
                    <a:pt x="274" y="38"/>
                  </a:lnTo>
                  <a:lnTo>
                    <a:pt x="264" y="38"/>
                  </a:lnTo>
                  <a:lnTo>
                    <a:pt x="264" y="29"/>
                  </a:lnTo>
                  <a:lnTo>
                    <a:pt x="264" y="9"/>
                  </a:lnTo>
                  <a:lnTo>
                    <a:pt x="274" y="0"/>
                  </a:lnTo>
                  <a:lnTo>
                    <a:pt x="28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4"/>
            <p:cNvSpPr>
              <a:spLocks/>
            </p:cNvSpPr>
            <p:nvPr/>
          </p:nvSpPr>
          <p:spPr bwMode="auto">
            <a:xfrm>
              <a:off x="26060" y="3024"/>
              <a:ext cx="369" cy="1626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0" y="0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9" y="29"/>
                </a:cxn>
                <a:cxn ang="0">
                  <a:pos x="360" y="29"/>
                </a:cxn>
                <a:cxn ang="0">
                  <a:pos x="350" y="49"/>
                </a:cxn>
                <a:cxn ang="0">
                  <a:pos x="246" y="175"/>
                </a:cxn>
                <a:cxn ang="0">
                  <a:pos x="180" y="320"/>
                </a:cxn>
                <a:cxn ang="0">
                  <a:pos x="133" y="484"/>
                </a:cxn>
                <a:cxn ang="0">
                  <a:pos x="104" y="649"/>
                </a:cxn>
                <a:cxn ang="0">
                  <a:pos x="95" y="813"/>
                </a:cxn>
                <a:cxn ang="0">
                  <a:pos x="104" y="968"/>
                </a:cxn>
                <a:cxn ang="0">
                  <a:pos x="123" y="1133"/>
                </a:cxn>
                <a:cxn ang="0">
                  <a:pos x="170" y="1287"/>
                </a:cxn>
                <a:cxn ang="0">
                  <a:pos x="246" y="1442"/>
                </a:cxn>
                <a:cxn ang="0">
                  <a:pos x="341" y="1578"/>
                </a:cxn>
                <a:cxn ang="0">
                  <a:pos x="360" y="1597"/>
                </a:cxn>
                <a:cxn ang="0">
                  <a:pos x="369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9" y="1626"/>
                </a:cxn>
                <a:cxn ang="0">
                  <a:pos x="360" y="1626"/>
                </a:cxn>
                <a:cxn ang="0">
                  <a:pos x="350" y="1626"/>
                </a:cxn>
                <a:cxn ang="0">
                  <a:pos x="331" y="1617"/>
                </a:cxn>
                <a:cxn ang="0">
                  <a:pos x="284" y="1578"/>
                </a:cxn>
                <a:cxn ang="0">
                  <a:pos x="227" y="1520"/>
                </a:cxn>
                <a:cxn ang="0">
                  <a:pos x="170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10" y="968"/>
                </a:cxn>
                <a:cxn ang="0">
                  <a:pos x="0" y="813"/>
                </a:cxn>
                <a:cxn ang="0">
                  <a:pos x="10" y="668"/>
                </a:cxn>
                <a:cxn ang="0">
                  <a:pos x="38" y="494"/>
                </a:cxn>
                <a:cxn ang="0">
                  <a:pos x="104" y="320"/>
                </a:cxn>
                <a:cxn ang="0">
                  <a:pos x="161" y="204"/>
                </a:cxn>
                <a:cxn ang="0">
                  <a:pos x="227" y="117"/>
                </a:cxn>
                <a:cxn ang="0">
                  <a:pos x="284" y="58"/>
                </a:cxn>
                <a:cxn ang="0">
                  <a:pos x="331" y="20"/>
                </a:cxn>
                <a:cxn ang="0">
                  <a:pos x="350" y="0"/>
                </a:cxn>
              </a:cxnLst>
              <a:rect l="0" t="0" r="r" b="b"/>
              <a:pathLst>
                <a:path w="369" h="1626">
                  <a:moveTo>
                    <a:pt x="350" y="0"/>
                  </a:moveTo>
                  <a:lnTo>
                    <a:pt x="360" y="0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9"/>
                  </a:lnTo>
                  <a:lnTo>
                    <a:pt x="360" y="29"/>
                  </a:lnTo>
                  <a:lnTo>
                    <a:pt x="350" y="49"/>
                  </a:lnTo>
                  <a:lnTo>
                    <a:pt x="246" y="175"/>
                  </a:lnTo>
                  <a:lnTo>
                    <a:pt x="180" y="320"/>
                  </a:lnTo>
                  <a:lnTo>
                    <a:pt x="133" y="484"/>
                  </a:lnTo>
                  <a:lnTo>
                    <a:pt x="104" y="649"/>
                  </a:lnTo>
                  <a:lnTo>
                    <a:pt x="95" y="813"/>
                  </a:lnTo>
                  <a:lnTo>
                    <a:pt x="104" y="968"/>
                  </a:lnTo>
                  <a:lnTo>
                    <a:pt x="123" y="1133"/>
                  </a:lnTo>
                  <a:lnTo>
                    <a:pt x="170" y="1287"/>
                  </a:lnTo>
                  <a:lnTo>
                    <a:pt x="246" y="1442"/>
                  </a:lnTo>
                  <a:lnTo>
                    <a:pt x="341" y="1578"/>
                  </a:lnTo>
                  <a:lnTo>
                    <a:pt x="360" y="1597"/>
                  </a:lnTo>
                  <a:lnTo>
                    <a:pt x="369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9" y="1626"/>
                  </a:lnTo>
                  <a:lnTo>
                    <a:pt x="360" y="1626"/>
                  </a:lnTo>
                  <a:lnTo>
                    <a:pt x="350" y="1626"/>
                  </a:lnTo>
                  <a:lnTo>
                    <a:pt x="331" y="1617"/>
                  </a:lnTo>
                  <a:lnTo>
                    <a:pt x="284" y="1578"/>
                  </a:lnTo>
                  <a:lnTo>
                    <a:pt x="227" y="1520"/>
                  </a:lnTo>
                  <a:lnTo>
                    <a:pt x="170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10" y="968"/>
                  </a:lnTo>
                  <a:lnTo>
                    <a:pt x="0" y="813"/>
                  </a:lnTo>
                  <a:lnTo>
                    <a:pt x="10" y="668"/>
                  </a:lnTo>
                  <a:lnTo>
                    <a:pt x="38" y="494"/>
                  </a:lnTo>
                  <a:lnTo>
                    <a:pt x="104" y="320"/>
                  </a:lnTo>
                  <a:lnTo>
                    <a:pt x="161" y="204"/>
                  </a:lnTo>
                  <a:lnTo>
                    <a:pt x="227" y="117"/>
                  </a:lnTo>
                  <a:lnTo>
                    <a:pt x="284" y="58"/>
                  </a:lnTo>
                  <a:lnTo>
                    <a:pt x="331" y="2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5"/>
            <p:cNvSpPr>
              <a:spLocks/>
            </p:cNvSpPr>
            <p:nvPr/>
          </p:nvSpPr>
          <p:spPr bwMode="auto">
            <a:xfrm>
              <a:off x="26580" y="3141"/>
              <a:ext cx="1353" cy="1103"/>
            </a:xfrm>
            <a:custGeom>
              <a:avLst/>
              <a:gdLst/>
              <a:ahLst/>
              <a:cxnLst>
                <a:cxn ang="0">
                  <a:pos x="435" y="0"/>
                </a:cxn>
                <a:cxn ang="0">
                  <a:pos x="634" y="0"/>
                </a:cxn>
                <a:cxn ang="0">
                  <a:pos x="719" y="0"/>
                </a:cxn>
                <a:cxn ang="0">
                  <a:pos x="710" y="38"/>
                </a:cxn>
                <a:cxn ang="0">
                  <a:pos x="625" y="48"/>
                </a:cxn>
                <a:cxn ang="0">
                  <a:pos x="558" y="67"/>
                </a:cxn>
                <a:cxn ang="0">
                  <a:pos x="530" y="116"/>
                </a:cxn>
                <a:cxn ang="0">
                  <a:pos x="1041" y="145"/>
                </a:cxn>
                <a:cxn ang="0">
                  <a:pos x="1078" y="96"/>
                </a:cxn>
                <a:cxn ang="0">
                  <a:pos x="1069" y="48"/>
                </a:cxn>
                <a:cxn ang="0">
                  <a:pos x="1022" y="38"/>
                </a:cxn>
                <a:cxn ang="0">
                  <a:pos x="1031" y="0"/>
                </a:cxn>
                <a:cxn ang="0">
                  <a:pos x="1220" y="0"/>
                </a:cxn>
                <a:cxn ang="0">
                  <a:pos x="1343" y="0"/>
                </a:cxn>
                <a:cxn ang="0">
                  <a:pos x="1353" y="29"/>
                </a:cxn>
                <a:cxn ang="0">
                  <a:pos x="1324" y="48"/>
                </a:cxn>
                <a:cxn ang="0">
                  <a:pos x="1164" y="106"/>
                </a:cxn>
                <a:cxn ang="0">
                  <a:pos x="776" y="396"/>
                </a:cxn>
                <a:cxn ang="0">
                  <a:pos x="738" y="425"/>
                </a:cxn>
                <a:cxn ang="0">
                  <a:pos x="747" y="445"/>
                </a:cxn>
                <a:cxn ang="0">
                  <a:pos x="1003" y="1035"/>
                </a:cxn>
                <a:cxn ang="0">
                  <a:pos x="1088" y="1054"/>
                </a:cxn>
                <a:cxn ang="0">
                  <a:pos x="1116" y="1064"/>
                </a:cxn>
                <a:cxn ang="0">
                  <a:pos x="1107" y="1103"/>
                </a:cxn>
                <a:cxn ang="0">
                  <a:pos x="1088" y="1103"/>
                </a:cxn>
                <a:cxn ang="0">
                  <a:pos x="927" y="1103"/>
                </a:cxn>
                <a:cxn ang="0">
                  <a:pos x="729" y="1103"/>
                </a:cxn>
                <a:cxn ang="0">
                  <a:pos x="719" y="1064"/>
                </a:cxn>
                <a:cxn ang="0">
                  <a:pos x="747" y="1054"/>
                </a:cxn>
                <a:cxn ang="0">
                  <a:pos x="785" y="1054"/>
                </a:cxn>
                <a:cxn ang="0">
                  <a:pos x="833" y="1025"/>
                </a:cxn>
                <a:cxn ang="0">
                  <a:pos x="833" y="996"/>
                </a:cxn>
                <a:cxn ang="0">
                  <a:pos x="814" y="948"/>
                </a:cxn>
                <a:cxn ang="0">
                  <a:pos x="331" y="958"/>
                </a:cxn>
                <a:cxn ang="0">
                  <a:pos x="312" y="1016"/>
                </a:cxn>
                <a:cxn ang="0">
                  <a:pos x="331" y="1045"/>
                </a:cxn>
                <a:cxn ang="0">
                  <a:pos x="416" y="1054"/>
                </a:cxn>
                <a:cxn ang="0">
                  <a:pos x="464" y="1064"/>
                </a:cxn>
                <a:cxn ang="0">
                  <a:pos x="454" y="1103"/>
                </a:cxn>
                <a:cxn ang="0">
                  <a:pos x="435" y="1103"/>
                </a:cxn>
                <a:cxn ang="0">
                  <a:pos x="161" y="1103"/>
                </a:cxn>
                <a:cxn ang="0">
                  <a:pos x="19" y="1103"/>
                </a:cxn>
                <a:cxn ang="0">
                  <a:pos x="0" y="1083"/>
                </a:cxn>
                <a:cxn ang="0">
                  <a:pos x="29" y="1054"/>
                </a:cxn>
                <a:cxn ang="0">
                  <a:pos x="123" y="1054"/>
                </a:cxn>
                <a:cxn ang="0">
                  <a:pos x="180" y="1025"/>
                </a:cxn>
                <a:cxn ang="0">
                  <a:pos x="398" y="106"/>
                </a:cxn>
                <a:cxn ang="0">
                  <a:pos x="407" y="77"/>
                </a:cxn>
                <a:cxn ang="0">
                  <a:pos x="379" y="48"/>
                </a:cxn>
                <a:cxn ang="0">
                  <a:pos x="284" y="48"/>
                </a:cxn>
                <a:cxn ang="0">
                  <a:pos x="256" y="29"/>
                </a:cxn>
                <a:cxn ang="0">
                  <a:pos x="284" y="0"/>
                </a:cxn>
              </a:cxnLst>
              <a:rect l="0" t="0" r="r" b="b"/>
              <a:pathLst>
                <a:path w="1353" h="1103">
                  <a:moveTo>
                    <a:pt x="293" y="0"/>
                  </a:moveTo>
                  <a:lnTo>
                    <a:pt x="350" y="0"/>
                  </a:lnTo>
                  <a:lnTo>
                    <a:pt x="435" y="0"/>
                  </a:lnTo>
                  <a:lnTo>
                    <a:pt x="492" y="0"/>
                  </a:lnTo>
                  <a:lnTo>
                    <a:pt x="558" y="0"/>
                  </a:lnTo>
                  <a:lnTo>
                    <a:pt x="634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9" y="0"/>
                  </a:lnTo>
                  <a:lnTo>
                    <a:pt x="719" y="9"/>
                  </a:lnTo>
                  <a:lnTo>
                    <a:pt x="719" y="29"/>
                  </a:lnTo>
                  <a:lnTo>
                    <a:pt x="710" y="38"/>
                  </a:lnTo>
                  <a:lnTo>
                    <a:pt x="691" y="38"/>
                  </a:lnTo>
                  <a:lnTo>
                    <a:pt x="672" y="48"/>
                  </a:lnTo>
                  <a:lnTo>
                    <a:pt x="625" y="48"/>
                  </a:lnTo>
                  <a:lnTo>
                    <a:pt x="596" y="48"/>
                  </a:lnTo>
                  <a:lnTo>
                    <a:pt x="568" y="58"/>
                  </a:lnTo>
                  <a:lnTo>
                    <a:pt x="558" y="67"/>
                  </a:lnTo>
                  <a:lnTo>
                    <a:pt x="549" y="77"/>
                  </a:lnTo>
                  <a:lnTo>
                    <a:pt x="539" y="96"/>
                  </a:lnTo>
                  <a:lnTo>
                    <a:pt x="530" y="116"/>
                  </a:lnTo>
                  <a:lnTo>
                    <a:pt x="407" y="638"/>
                  </a:lnTo>
                  <a:lnTo>
                    <a:pt x="1031" y="154"/>
                  </a:lnTo>
                  <a:lnTo>
                    <a:pt x="1041" y="145"/>
                  </a:lnTo>
                  <a:lnTo>
                    <a:pt x="1050" y="135"/>
                  </a:lnTo>
                  <a:lnTo>
                    <a:pt x="1069" y="116"/>
                  </a:lnTo>
                  <a:lnTo>
                    <a:pt x="1078" y="96"/>
                  </a:lnTo>
                  <a:lnTo>
                    <a:pt x="1088" y="77"/>
                  </a:lnTo>
                  <a:lnTo>
                    <a:pt x="1078" y="58"/>
                  </a:lnTo>
                  <a:lnTo>
                    <a:pt x="1069" y="48"/>
                  </a:lnTo>
                  <a:lnTo>
                    <a:pt x="1041" y="48"/>
                  </a:lnTo>
                  <a:lnTo>
                    <a:pt x="1022" y="38"/>
                  </a:lnTo>
                  <a:lnTo>
                    <a:pt x="1022" y="38"/>
                  </a:lnTo>
                  <a:lnTo>
                    <a:pt x="1012" y="29"/>
                  </a:lnTo>
                  <a:lnTo>
                    <a:pt x="1022" y="9"/>
                  </a:lnTo>
                  <a:lnTo>
                    <a:pt x="1031" y="0"/>
                  </a:lnTo>
                  <a:lnTo>
                    <a:pt x="1041" y="0"/>
                  </a:lnTo>
                  <a:lnTo>
                    <a:pt x="1050" y="0"/>
                  </a:lnTo>
                  <a:lnTo>
                    <a:pt x="1220" y="0"/>
                  </a:lnTo>
                  <a:lnTo>
                    <a:pt x="1277" y="0"/>
                  </a:lnTo>
                  <a:lnTo>
                    <a:pt x="1334" y="0"/>
                  </a:lnTo>
                  <a:lnTo>
                    <a:pt x="1343" y="0"/>
                  </a:lnTo>
                  <a:lnTo>
                    <a:pt x="1353" y="9"/>
                  </a:lnTo>
                  <a:lnTo>
                    <a:pt x="1353" y="9"/>
                  </a:lnTo>
                  <a:lnTo>
                    <a:pt x="1353" y="29"/>
                  </a:lnTo>
                  <a:lnTo>
                    <a:pt x="1343" y="38"/>
                  </a:lnTo>
                  <a:lnTo>
                    <a:pt x="1334" y="38"/>
                  </a:lnTo>
                  <a:lnTo>
                    <a:pt x="1324" y="48"/>
                  </a:lnTo>
                  <a:lnTo>
                    <a:pt x="1287" y="48"/>
                  </a:lnTo>
                  <a:lnTo>
                    <a:pt x="1239" y="67"/>
                  </a:lnTo>
                  <a:lnTo>
                    <a:pt x="1164" y="106"/>
                  </a:lnTo>
                  <a:lnTo>
                    <a:pt x="1069" y="164"/>
                  </a:lnTo>
                  <a:lnTo>
                    <a:pt x="785" y="387"/>
                  </a:lnTo>
                  <a:lnTo>
                    <a:pt x="776" y="396"/>
                  </a:lnTo>
                  <a:lnTo>
                    <a:pt x="757" y="416"/>
                  </a:lnTo>
                  <a:lnTo>
                    <a:pt x="747" y="425"/>
                  </a:lnTo>
                  <a:lnTo>
                    <a:pt x="738" y="425"/>
                  </a:lnTo>
                  <a:lnTo>
                    <a:pt x="747" y="435"/>
                  </a:lnTo>
                  <a:lnTo>
                    <a:pt x="747" y="445"/>
                  </a:lnTo>
                  <a:lnTo>
                    <a:pt x="747" y="445"/>
                  </a:lnTo>
                  <a:lnTo>
                    <a:pt x="974" y="987"/>
                  </a:lnTo>
                  <a:lnTo>
                    <a:pt x="993" y="1016"/>
                  </a:lnTo>
                  <a:lnTo>
                    <a:pt x="1003" y="1035"/>
                  </a:lnTo>
                  <a:lnTo>
                    <a:pt x="1022" y="1045"/>
                  </a:lnTo>
                  <a:lnTo>
                    <a:pt x="1050" y="1054"/>
                  </a:lnTo>
                  <a:lnTo>
                    <a:pt x="1088" y="1054"/>
                  </a:lnTo>
                  <a:lnTo>
                    <a:pt x="1097" y="1054"/>
                  </a:lnTo>
                  <a:lnTo>
                    <a:pt x="1107" y="1054"/>
                  </a:lnTo>
                  <a:lnTo>
                    <a:pt x="1116" y="1064"/>
                  </a:lnTo>
                  <a:lnTo>
                    <a:pt x="1116" y="1074"/>
                  </a:lnTo>
                  <a:lnTo>
                    <a:pt x="1116" y="1093"/>
                  </a:lnTo>
                  <a:lnTo>
                    <a:pt x="1107" y="1103"/>
                  </a:lnTo>
                  <a:lnTo>
                    <a:pt x="1107" y="1103"/>
                  </a:lnTo>
                  <a:lnTo>
                    <a:pt x="1097" y="1103"/>
                  </a:lnTo>
                  <a:lnTo>
                    <a:pt x="1088" y="1103"/>
                  </a:lnTo>
                  <a:lnTo>
                    <a:pt x="1041" y="1103"/>
                  </a:lnTo>
                  <a:lnTo>
                    <a:pt x="984" y="1103"/>
                  </a:lnTo>
                  <a:lnTo>
                    <a:pt x="927" y="1103"/>
                  </a:lnTo>
                  <a:lnTo>
                    <a:pt x="738" y="1103"/>
                  </a:lnTo>
                  <a:lnTo>
                    <a:pt x="738" y="1103"/>
                  </a:lnTo>
                  <a:lnTo>
                    <a:pt x="729" y="1103"/>
                  </a:lnTo>
                  <a:lnTo>
                    <a:pt x="719" y="1093"/>
                  </a:lnTo>
                  <a:lnTo>
                    <a:pt x="719" y="1083"/>
                  </a:lnTo>
                  <a:lnTo>
                    <a:pt x="719" y="1064"/>
                  </a:lnTo>
                  <a:lnTo>
                    <a:pt x="729" y="1054"/>
                  </a:lnTo>
                  <a:lnTo>
                    <a:pt x="738" y="1054"/>
                  </a:lnTo>
                  <a:lnTo>
                    <a:pt x="747" y="1054"/>
                  </a:lnTo>
                  <a:lnTo>
                    <a:pt x="757" y="1054"/>
                  </a:lnTo>
                  <a:lnTo>
                    <a:pt x="776" y="1054"/>
                  </a:lnTo>
                  <a:lnTo>
                    <a:pt x="785" y="1054"/>
                  </a:lnTo>
                  <a:lnTo>
                    <a:pt x="804" y="1045"/>
                  </a:lnTo>
                  <a:lnTo>
                    <a:pt x="823" y="1035"/>
                  </a:lnTo>
                  <a:lnTo>
                    <a:pt x="833" y="1025"/>
                  </a:lnTo>
                  <a:lnTo>
                    <a:pt x="833" y="1006"/>
                  </a:lnTo>
                  <a:lnTo>
                    <a:pt x="833" y="996"/>
                  </a:lnTo>
                  <a:lnTo>
                    <a:pt x="833" y="996"/>
                  </a:lnTo>
                  <a:lnTo>
                    <a:pt x="833" y="987"/>
                  </a:lnTo>
                  <a:lnTo>
                    <a:pt x="823" y="967"/>
                  </a:lnTo>
                  <a:lnTo>
                    <a:pt x="814" y="948"/>
                  </a:lnTo>
                  <a:lnTo>
                    <a:pt x="625" y="512"/>
                  </a:lnTo>
                  <a:lnTo>
                    <a:pt x="388" y="696"/>
                  </a:lnTo>
                  <a:lnTo>
                    <a:pt x="331" y="958"/>
                  </a:lnTo>
                  <a:lnTo>
                    <a:pt x="322" y="977"/>
                  </a:lnTo>
                  <a:lnTo>
                    <a:pt x="322" y="996"/>
                  </a:lnTo>
                  <a:lnTo>
                    <a:pt x="312" y="1016"/>
                  </a:lnTo>
                  <a:lnTo>
                    <a:pt x="312" y="1025"/>
                  </a:lnTo>
                  <a:lnTo>
                    <a:pt x="322" y="1035"/>
                  </a:lnTo>
                  <a:lnTo>
                    <a:pt x="331" y="1045"/>
                  </a:lnTo>
                  <a:lnTo>
                    <a:pt x="360" y="1054"/>
                  </a:lnTo>
                  <a:lnTo>
                    <a:pt x="388" y="1054"/>
                  </a:lnTo>
                  <a:lnTo>
                    <a:pt x="416" y="1054"/>
                  </a:lnTo>
                  <a:lnTo>
                    <a:pt x="435" y="1054"/>
                  </a:lnTo>
                  <a:lnTo>
                    <a:pt x="454" y="1054"/>
                  </a:lnTo>
                  <a:lnTo>
                    <a:pt x="464" y="1064"/>
                  </a:lnTo>
                  <a:lnTo>
                    <a:pt x="464" y="1074"/>
                  </a:lnTo>
                  <a:lnTo>
                    <a:pt x="464" y="1093"/>
                  </a:lnTo>
                  <a:lnTo>
                    <a:pt x="454" y="1103"/>
                  </a:lnTo>
                  <a:lnTo>
                    <a:pt x="445" y="1103"/>
                  </a:lnTo>
                  <a:lnTo>
                    <a:pt x="435" y="1103"/>
                  </a:lnTo>
                  <a:lnTo>
                    <a:pt x="435" y="1103"/>
                  </a:lnTo>
                  <a:lnTo>
                    <a:pt x="331" y="1103"/>
                  </a:lnTo>
                  <a:lnTo>
                    <a:pt x="227" y="1103"/>
                  </a:lnTo>
                  <a:lnTo>
                    <a:pt x="161" y="1103"/>
                  </a:lnTo>
                  <a:lnTo>
                    <a:pt x="85" y="1103"/>
                  </a:lnTo>
                  <a:lnTo>
                    <a:pt x="29" y="1103"/>
                  </a:lnTo>
                  <a:lnTo>
                    <a:pt x="19" y="1103"/>
                  </a:lnTo>
                  <a:lnTo>
                    <a:pt x="10" y="1103"/>
                  </a:lnTo>
                  <a:lnTo>
                    <a:pt x="0" y="1093"/>
                  </a:lnTo>
                  <a:lnTo>
                    <a:pt x="0" y="1083"/>
                  </a:lnTo>
                  <a:lnTo>
                    <a:pt x="0" y="1064"/>
                  </a:lnTo>
                  <a:lnTo>
                    <a:pt x="10" y="1054"/>
                  </a:lnTo>
                  <a:lnTo>
                    <a:pt x="29" y="1054"/>
                  </a:lnTo>
                  <a:lnTo>
                    <a:pt x="48" y="1054"/>
                  </a:lnTo>
                  <a:lnTo>
                    <a:pt x="95" y="1054"/>
                  </a:lnTo>
                  <a:lnTo>
                    <a:pt x="123" y="1054"/>
                  </a:lnTo>
                  <a:lnTo>
                    <a:pt x="152" y="1045"/>
                  </a:lnTo>
                  <a:lnTo>
                    <a:pt x="161" y="1035"/>
                  </a:lnTo>
                  <a:lnTo>
                    <a:pt x="180" y="1025"/>
                  </a:lnTo>
                  <a:lnTo>
                    <a:pt x="180" y="1006"/>
                  </a:lnTo>
                  <a:lnTo>
                    <a:pt x="189" y="977"/>
                  </a:lnTo>
                  <a:lnTo>
                    <a:pt x="398" y="106"/>
                  </a:lnTo>
                  <a:lnTo>
                    <a:pt x="407" y="87"/>
                  </a:lnTo>
                  <a:lnTo>
                    <a:pt x="407" y="77"/>
                  </a:lnTo>
                  <a:lnTo>
                    <a:pt x="407" y="77"/>
                  </a:lnTo>
                  <a:lnTo>
                    <a:pt x="407" y="58"/>
                  </a:lnTo>
                  <a:lnTo>
                    <a:pt x="398" y="48"/>
                  </a:lnTo>
                  <a:lnTo>
                    <a:pt x="379" y="48"/>
                  </a:lnTo>
                  <a:lnTo>
                    <a:pt x="341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38"/>
                  </a:lnTo>
                  <a:lnTo>
                    <a:pt x="265" y="38"/>
                  </a:lnTo>
                  <a:lnTo>
                    <a:pt x="256" y="29"/>
                  </a:lnTo>
                  <a:lnTo>
                    <a:pt x="265" y="9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16"/>
            <p:cNvSpPr>
              <a:spLocks noEditPoints="1"/>
            </p:cNvSpPr>
            <p:nvPr/>
          </p:nvSpPr>
          <p:spPr bwMode="auto">
            <a:xfrm>
              <a:off x="28084" y="3024"/>
              <a:ext cx="378" cy="1626"/>
            </a:xfrm>
            <a:custGeom>
              <a:avLst/>
              <a:gdLst/>
              <a:ahLst/>
              <a:cxnLst>
                <a:cxn ang="0">
                  <a:pos x="378" y="813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19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2" y="117"/>
                </a:cxn>
                <a:cxn ang="0">
                  <a:pos x="208" y="204"/>
                </a:cxn>
                <a:cxn ang="0">
                  <a:pos x="265" y="310"/>
                </a:cxn>
                <a:cxn ang="0">
                  <a:pos x="331" y="494"/>
                </a:cxn>
                <a:cxn ang="0">
                  <a:pos x="369" y="668"/>
                </a:cxn>
                <a:cxn ang="0">
                  <a:pos x="378" y="813"/>
                </a:cxn>
                <a:cxn ang="0">
                  <a:pos x="369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9" y="1626"/>
                </a:cxn>
                <a:cxn ang="0">
                  <a:pos x="10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10" y="1607"/>
                </a:cxn>
                <a:cxn ang="0">
                  <a:pos x="10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9" y="1307"/>
                </a:cxn>
                <a:cxn ang="0">
                  <a:pos x="246" y="1152"/>
                </a:cxn>
                <a:cxn ang="0">
                  <a:pos x="274" y="987"/>
                </a:cxn>
                <a:cxn ang="0">
                  <a:pos x="284" y="813"/>
                </a:cxn>
                <a:cxn ang="0">
                  <a:pos x="265" y="571"/>
                </a:cxn>
                <a:cxn ang="0">
                  <a:pos x="218" y="368"/>
                </a:cxn>
                <a:cxn ang="0">
                  <a:pos x="142" y="194"/>
                </a:cxn>
                <a:cxn ang="0">
                  <a:pos x="38" y="58"/>
                </a:cxn>
                <a:cxn ang="0">
                  <a:pos x="19" y="39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10"/>
                </a:cxn>
                <a:cxn ang="0">
                  <a:pos x="19" y="0"/>
                </a:cxn>
              </a:cxnLst>
              <a:rect l="0" t="0" r="r" b="b"/>
              <a:pathLst>
                <a:path w="378" h="1626">
                  <a:moveTo>
                    <a:pt x="378" y="813"/>
                  </a:moveTo>
                  <a:lnTo>
                    <a:pt x="378" y="813"/>
                  </a:lnTo>
                  <a:lnTo>
                    <a:pt x="378" y="813"/>
                  </a:lnTo>
                  <a:lnTo>
                    <a:pt x="378" y="813"/>
                  </a:lnTo>
                  <a:close/>
                  <a:moveTo>
                    <a:pt x="19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2" y="117"/>
                  </a:lnTo>
                  <a:lnTo>
                    <a:pt x="208" y="204"/>
                  </a:lnTo>
                  <a:lnTo>
                    <a:pt x="265" y="310"/>
                  </a:lnTo>
                  <a:lnTo>
                    <a:pt x="331" y="494"/>
                  </a:lnTo>
                  <a:lnTo>
                    <a:pt x="369" y="668"/>
                  </a:lnTo>
                  <a:lnTo>
                    <a:pt x="378" y="813"/>
                  </a:lnTo>
                  <a:lnTo>
                    <a:pt x="369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9" y="1626"/>
                  </a:lnTo>
                  <a:lnTo>
                    <a:pt x="10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10" y="1607"/>
                  </a:lnTo>
                  <a:lnTo>
                    <a:pt x="10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9" y="1307"/>
                  </a:lnTo>
                  <a:lnTo>
                    <a:pt x="246" y="1152"/>
                  </a:lnTo>
                  <a:lnTo>
                    <a:pt x="274" y="987"/>
                  </a:lnTo>
                  <a:lnTo>
                    <a:pt x="284" y="813"/>
                  </a:lnTo>
                  <a:lnTo>
                    <a:pt x="265" y="571"/>
                  </a:lnTo>
                  <a:lnTo>
                    <a:pt x="218" y="368"/>
                  </a:lnTo>
                  <a:lnTo>
                    <a:pt x="142" y="194"/>
                  </a:lnTo>
                  <a:lnTo>
                    <a:pt x="38" y="58"/>
                  </a:lnTo>
                  <a:lnTo>
                    <a:pt x="19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17"/>
            <p:cNvSpPr>
              <a:spLocks noEditPoints="1"/>
            </p:cNvSpPr>
            <p:nvPr/>
          </p:nvSpPr>
          <p:spPr bwMode="auto">
            <a:xfrm>
              <a:off x="28746" y="3547"/>
              <a:ext cx="180" cy="1016"/>
            </a:xfrm>
            <a:custGeom>
              <a:avLst/>
              <a:gdLst/>
              <a:ahLst/>
              <a:cxnLst>
                <a:cxn ang="0">
                  <a:pos x="85" y="532"/>
                </a:cxn>
                <a:cxn ang="0">
                  <a:pos x="142" y="552"/>
                </a:cxn>
                <a:cxn ang="0">
                  <a:pos x="161" y="590"/>
                </a:cxn>
                <a:cxn ang="0">
                  <a:pos x="170" y="648"/>
                </a:cxn>
                <a:cxn ang="0">
                  <a:pos x="180" y="697"/>
                </a:cxn>
                <a:cxn ang="0">
                  <a:pos x="161" y="803"/>
                </a:cxn>
                <a:cxn ang="0">
                  <a:pos x="132" y="890"/>
                </a:cxn>
                <a:cxn ang="0">
                  <a:pos x="95" y="958"/>
                </a:cxn>
                <a:cxn ang="0">
                  <a:pos x="66" y="997"/>
                </a:cxn>
                <a:cxn ang="0">
                  <a:pos x="47" y="1016"/>
                </a:cxn>
                <a:cxn ang="0">
                  <a:pos x="38" y="1006"/>
                </a:cxn>
                <a:cxn ang="0">
                  <a:pos x="28" y="997"/>
                </a:cxn>
                <a:cxn ang="0">
                  <a:pos x="28" y="987"/>
                </a:cxn>
                <a:cxn ang="0">
                  <a:pos x="28" y="987"/>
                </a:cxn>
                <a:cxn ang="0">
                  <a:pos x="38" y="977"/>
                </a:cxn>
                <a:cxn ang="0">
                  <a:pos x="114" y="852"/>
                </a:cxn>
                <a:cxn ang="0">
                  <a:pos x="142" y="755"/>
                </a:cxn>
                <a:cxn ang="0">
                  <a:pos x="142" y="677"/>
                </a:cxn>
                <a:cxn ang="0">
                  <a:pos x="142" y="677"/>
                </a:cxn>
                <a:cxn ang="0">
                  <a:pos x="123" y="687"/>
                </a:cxn>
                <a:cxn ang="0">
                  <a:pos x="114" y="697"/>
                </a:cxn>
                <a:cxn ang="0">
                  <a:pos x="104" y="697"/>
                </a:cxn>
                <a:cxn ang="0">
                  <a:pos x="95" y="697"/>
                </a:cxn>
                <a:cxn ang="0">
                  <a:pos x="85" y="697"/>
                </a:cxn>
                <a:cxn ang="0">
                  <a:pos x="57" y="697"/>
                </a:cxn>
                <a:cxn ang="0">
                  <a:pos x="38" y="677"/>
                </a:cxn>
                <a:cxn ang="0">
                  <a:pos x="19" y="658"/>
                </a:cxn>
                <a:cxn ang="0">
                  <a:pos x="10" y="639"/>
                </a:cxn>
                <a:cxn ang="0">
                  <a:pos x="0" y="610"/>
                </a:cxn>
                <a:cxn ang="0">
                  <a:pos x="10" y="590"/>
                </a:cxn>
                <a:cxn ang="0">
                  <a:pos x="19" y="561"/>
                </a:cxn>
                <a:cxn ang="0">
                  <a:pos x="38" y="542"/>
                </a:cxn>
                <a:cxn ang="0">
                  <a:pos x="57" y="532"/>
                </a:cxn>
                <a:cxn ang="0">
                  <a:pos x="85" y="532"/>
                </a:cxn>
                <a:cxn ang="0">
                  <a:pos x="85" y="0"/>
                </a:cxn>
                <a:cxn ang="0">
                  <a:pos x="123" y="10"/>
                </a:cxn>
                <a:cxn ang="0">
                  <a:pos x="151" y="19"/>
                </a:cxn>
                <a:cxn ang="0">
                  <a:pos x="161" y="48"/>
                </a:cxn>
                <a:cxn ang="0">
                  <a:pos x="170" y="87"/>
                </a:cxn>
                <a:cxn ang="0">
                  <a:pos x="161" y="116"/>
                </a:cxn>
                <a:cxn ang="0">
                  <a:pos x="151" y="145"/>
                </a:cxn>
                <a:cxn ang="0">
                  <a:pos x="123" y="164"/>
                </a:cxn>
                <a:cxn ang="0">
                  <a:pos x="85" y="174"/>
                </a:cxn>
                <a:cxn ang="0">
                  <a:pos x="57" y="164"/>
                </a:cxn>
                <a:cxn ang="0">
                  <a:pos x="28" y="145"/>
                </a:cxn>
                <a:cxn ang="0">
                  <a:pos x="10" y="116"/>
                </a:cxn>
                <a:cxn ang="0">
                  <a:pos x="0" y="87"/>
                </a:cxn>
                <a:cxn ang="0">
                  <a:pos x="10" y="48"/>
                </a:cxn>
                <a:cxn ang="0">
                  <a:pos x="28" y="19"/>
                </a:cxn>
                <a:cxn ang="0">
                  <a:pos x="57" y="10"/>
                </a:cxn>
                <a:cxn ang="0">
                  <a:pos x="85" y="0"/>
                </a:cxn>
              </a:cxnLst>
              <a:rect l="0" t="0" r="r" b="b"/>
              <a:pathLst>
                <a:path w="180" h="1016">
                  <a:moveTo>
                    <a:pt x="85" y="532"/>
                  </a:moveTo>
                  <a:lnTo>
                    <a:pt x="142" y="552"/>
                  </a:lnTo>
                  <a:lnTo>
                    <a:pt x="161" y="590"/>
                  </a:lnTo>
                  <a:lnTo>
                    <a:pt x="170" y="648"/>
                  </a:lnTo>
                  <a:lnTo>
                    <a:pt x="180" y="697"/>
                  </a:lnTo>
                  <a:lnTo>
                    <a:pt x="161" y="803"/>
                  </a:lnTo>
                  <a:lnTo>
                    <a:pt x="132" y="890"/>
                  </a:lnTo>
                  <a:lnTo>
                    <a:pt x="95" y="958"/>
                  </a:lnTo>
                  <a:lnTo>
                    <a:pt x="66" y="997"/>
                  </a:lnTo>
                  <a:lnTo>
                    <a:pt x="47" y="1016"/>
                  </a:lnTo>
                  <a:lnTo>
                    <a:pt x="38" y="1006"/>
                  </a:lnTo>
                  <a:lnTo>
                    <a:pt x="28" y="997"/>
                  </a:lnTo>
                  <a:lnTo>
                    <a:pt x="28" y="987"/>
                  </a:lnTo>
                  <a:lnTo>
                    <a:pt x="28" y="987"/>
                  </a:lnTo>
                  <a:lnTo>
                    <a:pt x="38" y="977"/>
                  </a:lnTo>
                  <a:lnTo>
                    <a:pt x="114" y="852"/>
                  </a:lnTo>
                  <a:lnTo>
                    <a:pt x="142" y="755"/>
                  </a:lnTo>
                  <a:lnTo>
                    <a:pt x="142" y="677"/>
                  </a:lnTo>
                  <a:lnTo>
                    <a:pt x="142" y="677"/>
                  </a:lnTo>
                  <a:lnTo>
                    <a:pt x="123" y="687"/>
                  </a:lnTo>
                  <a:lnTo>
                    <a:pt x="114" y="697"/>
                  </a:lnTo>
                  <a:lnTo>
                    <a:pt x="104" y="697"/>
                  </a:lnTo>
                  <a:lnTo>
                    <a:pt x="95" y="697"/>
                  </a:lnTo>
                  <a:lnTo>
                    <a:pt x="85" y="697"/>
                  </a:lnTo>
                  <a:lnTo>
                    <a:pt x="57" y="697"/>
                  </a:lnTo>
                  <a:lnTo>
                    <a:pt x="38" y="677"/>
                  </a:lnTo>
                  <a:lnTo>
                    <a:pt x="19" y="658"/>
                  </a:lnTo>
                  <a:lnTo>
                    <a:pt x="10" y="639"/>
                  </a:lnTo>
                  <a:lnTo>
                    <a:pt x="0" y="610"/>
                  </a:lnTo>
                  <a:lnTo>
                    <a:pt x="10" y="590"/>
                  </a:lnTo>
                  <a:lnTo>
                    <a:pt x="19" y="561"/>
                  </a:lnTo>
                  <a:lnTo>
                    <a:pt x="38" y="542"/>
                  </a:lnTo>
                  <a:lnTo>
                    <a:pt x="57" y="532"/>
                  </a:lnTo>
                  <a:lnTo>
                    <a:pt x="85" y="532"/>
                  </a:lnTo>
                  <a:close/>
                  <a:moveTo>
                    <a:pt x="85" y="0"/>
                  </a:moveTo>
                  <a:lnTo>
                    <a:pt x="123" y="10"/>
                  </a:lnTo>
                  <a:lnTo>
                    <a:pt x="151" y="19"/>
                  </a:lnTo>
                  <a:lnTo>
                    <a:pt x="161" y="48"/>
                  </a:lnTo>
                  <a:lnTo>
                    <a:pt x="170" y="87"/>
                  </a:lnTo>
                  <a:lnTo>
                    <a:pt x="161" y="116"/>
                  </a:lnTo>
                  <a:lnTo>
                    <a:pt x="151" y="145"/>
                  </a:lnTo>
                  <a:lnTo>
                    <a:pt x="123" y="164"/>
                  </a:lnTo>
                  <a:lnTo>
                    <a:pt x="85" y="174"/>
                  </a:lnTo>
                  <a:lnTo>
                    <a:pt x="57" y="164"/>
                  </a:lnTo>
                  <a:lnTo>
                    <a:pt x="28" y="145"/>
                  </a:lnTo>
                  <a:lnTo>
                    <a:pt x="10" y="116"/>
                  </a:lnTo>
                  <a:lnTo>
                    <a:pt x="0" y="87"/>
                  </a:lnTo>
                  <a:lnTo>
                    <a:pt x="10" y="48"/>
                  </a:lnTo>
                  <a:lnTo>
                    <a:pt x="28" y="19"/>
                  </a:lnTo>
                  <a:lnTo>
                    <a:pt x="57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8"/>
            <p:cNvSpPr>
              <a:spLocks/>
            </p:cNvSpPr>
            <p:nvPr/>
          </p:nvSpPr>
          <p:spPr bwMode="auto">
            <a:xfrm>
              <a:off x="29332" y="3470"/>
              <a:ext cx="1192" cy="822"/>
            </a:xfrm>
            <a:custGeom>
              <a:avLst/>
              <a:gdLst/>
              <a:ahLst/>
              <a:cxnLst>
                <a:cxn ang="0">
                  <a:pos x="653" y="96"/>
                </a:cxn>
                <a:cxn ang="0">
                  <a:pos x="852" y="9"/>
                </a:cxn>
                <a:cxn ang="0">
                  <a:pos x="1050" y="96"/>
                </a:cxn>
                <a:cxn ang="0">
                  <a:pos x="1041" y="377"/>
                </a:cxn>
                <a:cxn ang="0">
                  <a:pos x="1069" y="609"/>
                </a:cxn>
                <a:cxn ang="0">
                  <a:pos x="1126" y="638"/>
                </a:cxn>
                <a:cxn ang="0">
                  <a:pos x="1154" y="619"/>
                </a:cxn>
                <a:cxn ang="0">
                  <a:pos x="1192" y="629"/>
                </a:cxn>
                <a:cxn ang="0">
                  <a:pos x="984" y="783"/>
                </a:cxn>
                <a:cxn ang="0">
                  <a:pos x="946" y="735"/>
                </a:cxn>
                <a:cxn ang="0">
                  <a:pos x="899" y="677"/>
                </a:cxn>
                <a:cxn ang="0">
                  <a:pos x="908" y="561"/>
                </a:cxn>
                <a:cxn ang="0">
                  <a:pos x="918" y="329"/>
                </a:cxn>
                <a:cxn ang="0">
                  <a:pos x="918" y="251"/>
                </a:cxn>
                <a:cxn ang="0">
                  <a:pos x="908" y="203"/>
                </a:cxn>
                <a:cxn ang="0">
                  <a:pos x="852" y="174"/>
                </a:cxn>
                <a:cxn ang="0">
                  <a:pos x="757" y="135"/>
                </a:cxn>
                <a:cxn ang="0">
                  <a:pos x="653" y="203"/>
                </a:cxn>
                <a:cxn ang="0">
                  <a:pos x="653" y="571"/>
                </a:cxn>
                <a:cxn ang="0">
                  <a:pos x="662" y="590"/>
                </a:cxn>
                <a:cxn ang="0">
                  <a:pos x="672" y="609"/>
                </a:cxn>
                <a:cxn ang="0">
                  <a:pos x="691" y="648"/>
                </a:cxn>
                <a:cxn ang="0">
                  <a:pos x="719" y="687"/>
                </a:cxn>
                <a:cxn ang="0">
                  <a:pos x="596" y="822"/>
                </a:cxn>
                <a:cxn ang="0">
                  <a:pos x="539" y="735"/>
                </a:cxn>
                <a:cxn ang="0">
                  <a:pos x="521" y="648"/>
                </a:cxn>
                <a:cxn ang="0">
                  <a:pos x="530" y="493"/>
                </a:cxn>
                <a:cxn ang="0">
                  <a:pos x="521" y="212"/>
                </a:cxn>
                <a:cxn ang="0">
                  <a:pos x="360" y="135"/>
                </a:cxn>
                <a:cxn ang="0">
                  <a:pos x="256" y="532"/>
                </a:cxn>
                <a:cxn ang="0">
                  <a:pos x="256" y="571"/>
                </a:cxn>
                <a:cxn ang="0">
                  <a:pos x="265" y="609"/>
                </a:cxn>
                <a:cxn ang="0">
                  <a:pos x="275" y="619"/>
                </a:cxn>
                <a:cxn ang="0">
                  <a:pos x="303" y="658"/>
                </a:cxn>
                <a:cxn ang="0">
                  <a:pos x="331" y="696"/>
                </a:cxn>
                <a:cxn ang="0">
                  <a:pos x="123" y="677"/>
                </a:cxn>
                <a:cxn ang="0">
                  <a:pos x="133" y="183"/>
                </a:cxn>
                <a:cxn ang="0">
                  <a:pos x="19" y="183"/>
                </a:cxn>
                <a:cxn ang="0">
                  <a:pos x="180" y="9"/>
                </a:cxn>
                <a:cxn ang="0">
                  <a:pos x="208" y="38"/>
                </a:cxn>
                <a:cxn ang="0">
                  <a:pos x="246" y="77"/>
                </a:cxn>
                <a:cxn ang="0">
                  <a:pos x="256" y="96"/>
                </a:cxn>
                <a:cxn ang="0">
                  <a:pos x="464" y="0"/>
                </a:cxn>
              </a:cxnLst>
              <a:rect l="0" t="0" r="r" b="b"/>
              <a:pathLst>
                <a:path w="1192" h="822">
                  <a:moveTo>
                    <a:pt x="464" y="0"/>
                  </a:moveTo>
                  <a:lnTo>
                    <a:pt x="653" y="96"/>
                  </a:lnTo>
                  <a:lnTo>
                    <a:pt x="653" y="164"/>
                  </a:lnTo>
                  <a:lnTo>
                    <a:pt x="852" y="9"/>
                  </a:lnTo>
                  <a:lnTo>
                    <a:pt x="956" y="58"/>
                  </a:lnTo>
                  <a:lnTo>
                    <a:pt x="1050" y="96"/>
                  </a:lnTo>
                  <a:lnTo>
                    <a:pt x="1041" y="232"/>
                  </a:lnTo>
                  <a:lnTo>
                    <a:pt x="1041" y="377"/>
                  </a:lnTo>
                  <a:lnTo>
                    <a:pt x="1041" y="571"/>
                  </a:lnTo>
                  <a:lnTo>
                    <a:pt x="1069" y="609"/>
                  </a:lnTo>
                  <a:lnTo>
                    <a:pt x="1097" y="648"/>
                  </a:lnTo>
                  <a:lnTo>
                    <a:pt x="1126" y="638"/>
                  </a:lnTo>
                  <a:lnTo>
                    <a:pt x="1135" y="629"/>
                  </a:lnTo>
                  <a:lnTo>
                    <a:pt x="1154" y="619"/>
                  </a:lnTo>
                  <a:lnTo>
                    <a:pt x="1173" y="609"/>
                  </a:lnTo>
                  <a:lnTo>
                    <a:pt x="1192" y="629"/>
                  </a:lnTo>
                  <a:lnTo>
                    <a:pt x="993" y="803"/>
                  </a:lnTo>
                  <a:lnTo>
                    <a:pt x="984" y="783"/>
                  </a:lnTo>
                  <a:lnTo>
                    <a:pt x="965" y="764"/>
                  </a:lnTo>
                  <a:lnTo>
                    <a:pt x="946" y="735"/>
                  </a:lnTo>
                  <a:lnTo>
                    <a:pt x="918" y="706"/>
                  </a:lnTo>
                  <a:lnTo>
                    <a:pt x="899" y="677"/>
                  </a:lnTo>
                  <a:lnTo>
                    <a:pt x="908" y="629"/>
                  </a:lnTo>
                  <a:lnTo>
                    <a:pt x="908" y="561"/>
                  </a:lnTo>
                  <a:lnTo>
                    <a:pt x="918" y="474"/>
                  </a:lnTo>
                  <a:lnTo>
                    <a:pt x="918" y="329"/>
                  </a:lnTo>
                  <a:lnTo>
                    <a:pt x="918" y="290"/>
                  </a:lnTo>
                  <a:lnTo>
                    <a:pt x="918" y="251"/>
                  </a:lnTo>
                  <a:lnTo>
                    <a:pt x="918" y="222"/>
                  </a:lnTo>
                  <a:lnTo>
                    <a:pt x="908" y="203"/>
                  </a:lnTo>
                  <a:lnTo>
                    <a:pt x="899" y="193"/>
                  </a:lnTo>
                  <a:lnTo>
                    <a:pt x="852" y="174"/>
                  </a:lnTo>
                  <a:lnTo>
                    <a:pt x="804" y="154"/>
                  </a:lnTo>
                  <a:lnTo>
                    <a:pt x="757" y="135"/>
                  </a:lnTo>
                  <a:lnTo>
                    <a:pt x="700" y="174"/>
                  </a:lnTo>
                  <a:lnTo>
                    <a:pt x="653" y="203"/>
                  </a:lnTo>
                  <a:lnTo>
                    <a:pt x="653" y="561"/>
                  </a:lnTo>
                  <a:lnTo>
                    <a:pt x="653" y="571"/>
                  </a:lnTo>
                  <a:lnTo>
                    <a:pt x="653" y="580"/>
                  </a:lnTo>
                  <a:lnTo>
                    <a:pt x="662" y="590"/>
                  </a:lnTo>
                  <a:lnTo>
                    <a:pt x="662" y="600"/>
                  </a:lnTo>
                  <a:lnTo>
                    <a:pt x="672" y="609"/>
                  </a:lnTo>
                  <a:lnTo>
                    <a:pt x="681" y="629"/>
                  </a:lnTo>
                  <a:lnTo>
                    <a:pt x="691" y="648"/>
                  </a:lnTo>
                  <a:lnTo>
                    <a:pt x="710" y="667"/>
                  </a:lnTo>
                  <a:lnTo>
                    <a:pt x="719" y="687"/>
                  </a:lnTo>
                  <a:lnTo>
                    <a:pt x="729" y="696"/>
                  </a:lnTo>
                  <a:lnTo>
                    <a:pt x="596" y="822"/>
                  </a:lnTo>
                  <a:lnTo>
                    <a:pt x="568" y="774"/>
                  </a:lnTo>
                  <a:lnTo>
                    <a:pt x="539" y="735"/>
                  </a:lnTo>
                  <a:lnTo>
                    <a:pt x="511" y="706"/>
                  </a:lnTo>
                  <a:lnTo>
                    <a:pt x="521" y="648"/>
                  </a:lnTo>
                  <a:lnTo>
                    <a:pt x="521" y="590"/>
                  </a:lnTo>
                  <a:lnTo>
                    <a:pt x="530" y="493"/>
                  </a:lnTo>
                  <a:lnTo>
                    <a:pt x="530" y="367"/>
                  </a:lnTo>
                  <a:lnTo>
                    <a:pt x="521" y="212"/>
                  </a:lnTo>
                  <a:lnTo>
                    <a:pt x="445" y="164"/>
                  </a:lnTo>
                  <a:lnTo>
                    <a:pt x="360" y="135"/>
                  </a:lnTo>
                  <a:lnTo>
                    <a:pt x="256" y="212"/>
                  </a:lnTo>
                  <a:lnTo>
                    <a:pt x="256" y="532"/>
                  </a:lnTo>
                  <a:lnTo>
                    <a:pt x="256" y="551"/>
                  </a:lnTo>
                  <a:lnTo>
                    <a:pt x="256" y="571"/>
                  </a:lnTo>
                  <a:lnTo>
                    <a:pt x="265" y="590"/>
                  </a:lnTo>
                  <a:lnTo>
                    <a:pt x="265" y="609"/>
                  </a:lnTo>
                  <a:lnTo>
                    <a:pt x="265" y="609"/>
                  </a:lnTo>
                  <a:lnTo>
                    <a:pt x="275" y="619"/>
                  </a:lnTo>
                  <a:lnTo>
                    <a:pt x="294" y="638"/>
                  </a:lnTo>
                  <a:lnTo>
                    <a:pt x="303" y="658"/>
                  </a:lnTo>
                  <a:lnTo>
                    <a:pt x="322" y="677"/>
                  </a:lnTo>
                  <a:lnTo>
                    <a:pt x="331" y="696"/>
                  </a:lnTo>
                  <a:lnTo>
                    <a:pt x="199" y="812"/>
                  </a:lnTo>
                  <a:lnTo>
                    <a:pt x="123" y="677"/>
                  </a:lnTo>
                  <a:lnTo>
                    <a:pt x="142" y="483"/>
                  </a:lnTo>
                  <a:lnTo>
                    <a:pt x="133" y="183"/>
                  </a:lnTo>
                  <a:lnTo>
                    <a:pt x="86" y="135"/>
                  </a:lnTo>
                  <a:lnTo>
                    <a:pt x="19" y="183"/>
                  </a:lnTo>
                  <a:lnTo>
                    <a:pt x="0" y="164"/>
                  </a:lnTo>
                  <a:lnTo>
                    <a:pt x="180" y="9"/>
                  </a:lnTo>
                  <a:lnTo>
                    <a:pt x="190" y="29"/>
                  </a:lnTo>
                  <a:lnTo>
                    <a:pt x="208" y="38"/>
                  </a:lnTo>
                  <a:lnTo>
                    <a:pt x="227" y="58"/>
                  </a:lnTo>
                  <a:lnTo>
                    <a:pt x="246" y="77"/>
                  </a:lnTo>
                  <a:lnTo>
                    <a:pt x="256" y="87"/>
                  </a:lnTo>
                  <a:lnTo>
                    <a:pt x="256" y="96"/>
                  </a:lnTo>
                  <a:lnTo>
                    <a:pt x="256" y="164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9"/>
            <p:cNvSpPr>
              <a:spLocks/>
            </p:cNvSpPr>
            <p:nvPr/>
          </p:nvSpPr>
          <p:spPr bwMode="auto">
            <a:xfrm>
              <a:off x="30638" y="3024"/>
              <a:ext cx="378" cy="162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1" y="117"/>
                </a:cxn>
                <a:cxn ang="0">
                  <a:pos x="208" y="204"/>
                </a:cxn>
                <a:cxn ang="0">
                  <a:pos x="264" y="310"/>
                </a:cxn>
                <a:cxn ang="0">
                  <a:pos x="331" y="494"/>
                </a:cxn>
                <a:cxn ang="0">
                  <a:pos x="368" y="668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68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8" y="1626"/>
                </a:cxn>
                <a:cxn ang="0">
                  <a:pos x="9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9" y="1607"/>
                </a:cxn>
                <a:cxn ang="0">
                  <a:pos x="9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8" y="1307"/>
                </a:cxn>
                <a:cxn ang="0">
                  <a:pos x="245" y="1152"/>
                </a:cxn>
                <a:cxn ang="0">
                  <a:pos x="274" y="987"/>
                </a:cxn>
                <a:cxn ang="0">
                  <a:pos x="283" y="813"/>
                </a:cxn>
                <a:cxn ang="0">
                  <a:pos x="264" y="571"/>
                </a:cxn>
                <a:cxn ang="0">
                  <a:pos x="217" y="368"/>
                </a:cxn>
                <a:cxn ang="0">
                  <a:pos x="141" y="194"/>
                </a:cxn>
                <a:cxn ang="0">
                  <a:pos x="37" y="58"/>
                </a:cxn>
                <a:cxn ang="0">
                  <a:pos x="18" y="39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18" y="0"/>
                </a:cxn>
              </a:cxnLst>
              <a:rect l="0" t="0" r="r" b="b"/>
              <a:pathLst>
                <a:path w="378" h="1626">
                  <a:moveTo>
                    <a:pt x="18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1" y="117"/>
                  </a:lnTo>
                  <a:lnTo>
                    <a:pt x="208" y="204"/>
                  </a:lnTo>
                  <a:lnTo>
                    <a:pt x="264" y="310"/>
                  </a:lnTo>
                  <a:lnTo>
                    <a:pt x="331" y="494"/>
                  </a:lnTo>
                  <a:lnTo>
                    <a:pt x="368" y="668"/>
                  </a:lnTo>
                  <a:lnTo>
                    <a:pt x="378" y="813"/>
                  </a:lnTo>
                  <a:lnTo>
                    <a:pt x="378" y="813"/>
                  </a:lnTo>
                  <a:lnTo>
                    <a:pt x="368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8" y="1626"/>
                  </a:lnTo>
                  <a:lnTo>
                    <a:pt x="9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9" y="1607"/>
                  </a:lnTo>
                  <a:lnTo>
                    <a:pt x="9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8" y="1307"/>
                  </a:lnTo>
                  <a:lnTo>
                    <a:pt x="245" y="1152"/>
                  </a:lnTo>
                  <a:lnTo>
                    <a:pt x="274" y="987"/>
                  </a:lnTo>
                  <a:lnTo>
                    <a:pt x="283" y="813"/>
                  </a:lnTo>
                  <a:lnTo>
                    <a:pt x="264" y="571"/>
                  </a:lnTo>
                  <a:lnTo>
                    <a:pt x="217" y="368"/>
                  </a:lnTo>
                  <a:lnTo>
                    <a:pt x="141" y="194"/>
                  </a:lnTo>
                  <a:lnTo>
                    <a:pt x="37" y="58"/>
                  </a:lnTo>
                  <a:lnTo>
                    <a:pt x="18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0"/>
            <p:cNvSpPr>
              <a:spLocks/>
            </p:cNvSpPr>
            <p:nvPr/>
          </p:nvSpPr>
          <p:spPr bwMode="auto">
            <a:xfrm>
              <a:off x="31300" y="4079"/>
              <a:ext cx="170" cy="16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3" y="0"/>
                </a:cxn>
                <a:cxn ang="0">
                  <a:pos x="151" y="20"/>
                </a:cxn>
                <a:cxn ang="0">
                  <a:pos x="160" y="49"/>
                </a:cxn>
                <a:cxn ang="0">
                  <a:pos x="170" y="78"/>
                </a:cxn>
                <a:cxn ang="0">
                  <a:pos x="160" y="116"/>
                </a:cxn>
                <a:cxn ang="0">
                  <a:pos x="151" y="145"/>
                </a:cxn>
                <a:cxn ang="0">
                  <a:pos x="123" y="165"/>
                </a:cxn>
                <a:cxn ang="0">
                  <a:pos x="85" y="165"/>
                </a:cxn>
                <a:cxn ang="0">
                  <a:pos x="56" y="165"/>
                </a:cxn>
                <a:cxn ang="0">
                  <a:pos x="28" y="145"/>
                </a:cxn>
                <a:cxn ang="0">
                  <a:pos x="9" y="116"/>
                </a:cxn>
                <a:cxn ang="0">
                  <a:pos x="0" y="78"/>
                </a:cxn>
                <a:cxn ang="0">
                  <a:pos x="9" y="49"/>
                </a:cxn>
                <a:cxn ang="0">
                  <a:pos x="28" y="20"/>
                </a:cxn>
                <a:cxn ang="0">
                  <a:pos x="56" y="0"/>
                </a:cxn>
                <a:cxn ang="0">
                  <a:pos x="85" y="0"/>
                </a:cxn>
              </a:cxnLst>
              <a:rect l="0" t="0" r="r" b="b"/>
              <a:pathLst>
                <a:path w="170" h="165">
                  <a:moveTo>
                    <a:pt x="85" y="0"/>
                  </a:moveTo>
                  <a:lnTo>
                    <a:pt x="123" y="0"/>
                  </a:lnTo>
                  <a:lnTo>
                    <a:pt x="151" y="20"/>
                  </a:lnTo>
                  <a:lnTo>
                    <a:pt x="160" y="49"/>
                  </a:lnTo>
                  <a:lnTo>
                    <a:pt x="170" y="78"/>
                  </a:lnTo>
                  <a:lnTo>
                    <a:pt x="160" y="116"/>
                  </a:lnTo>
                  <a:lnTo>
                    <a:pt x="151" y="145"/>
                  </a:lnTo>
                  <a:lnTo>
                    <a:pt x="123" y="165"/>
                  </a:lnTo>
                  <a:lnTo>
                    <a:pt x="85" y="165"/>
                  </a:lnTo>
                  <a:lnTo>
                    <a:pt x="56" y="165"/>
                  </a:lnTo>
                  <a:lnTo>
                    <a:pt x="28" y="145"/>
                  </a:lnTo>
                  <a:lnTo>
                    <a:pt x="9" y="116"/>
                  </a:lnTo>
                  <a:lnTo>
                    <a:pt x="0" y="78"/>
                  </a:lnTo>
                  <a:lnTo>
                    <a:pt x="9" y="49"/>
                  </a:lnTo>
                  <a:lnTo>
                    <a:pt x="28" y="20"/>
                  </a:lnTo>
                  <a:lnTo>
                    <a:pt x="56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7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447800" y="1981200"/>
            <a:ext cx="6126515" cy="609600"/>
            <a:chOff x="518" y="1147"/>
            <a:chExt cx="17668" cy="1758"/>
          </a:xfrm>
        </p:grpSpPr>
        <p:sp>
          <p:nvSpPr>
            <p:cNvPr id="7174" name="Freeform 6"/>
            <p:cNvSpPr>
              <a:spLocks/>
            </p:cNvSpPr>
            <p:nvPr/>
          </p:nvSpPr>
          <p:spPr bwMode="auto">
            <a:xfrm>
              <a:off x="518" y="1417"/>
              <a:ext cx="1055" cy="1089"/>
            </a:xfrm>
            <a:custGeom>
              <a:avLst/>
              <a:gdLst/>
              <a:ahLst/>
              <a:cxnLst>
                <a:cxn ang="0">
                  <a:pos x="312" y="5"/>
                </a:cxn>
                <a:cxn ang="0">
                  <a:pos x="463" y="5"/>
                </a:cxn>
                <a:cxn ang="0">
                  <a:pos x="586" y="5"/>
                </a:cxn>
                <a:cxn ang="0">
                  <a:pos x="737" y="5"/>
                </a:cxn>
                <a:cxn ang="0">
                  <a:pos x="791" y="48"/>
                </a:cxn>
                <a:cxn ang="0">
                  <a:pos x="667" y="54"/>
                </a:cxn>
                <a:cxn ang="0">
                  <a:pos x="602" y="75"/>
                </a:cxn>
                <a:cxn ang="0">
                  <a:pos x="592" y="129"/>
                </a:cxn>
                <a:cxn ang="0">
                  <a:pos x="667" y="803"/>
                </a:cxn>
                <a:cxn ang="0">
                  <a:pos x="769" y="690"/>
                </a:cxn>
                <a:cxn ang="0">
                  <a:pos x="812" y="534"/>
                </a:cxn>
                <a:cxn ang="0">
                  <a:pos x="823" y="361"/>
                </a:cxn>
                <a:cxn ang="0">
                  <a:pos x="855" y="259"/>
                </a:cxn>
                <a:cxn ang="0">
                  <a:pos x="904" y="216"/>
                </a:cxn>
                <a:cxn ang="0">
                  <a:pos x="958" y="210"/>
                </a:cxn>
                <a:cxn ang="0">
                  <a:pos x="1033" y="210"/>
                </a:cxn>
                <a:cxn ang="0">
                  <a:pos x="1049" y="210"/>
                </a:cxn>
                <a:cxn ang="0">
                  <a:pos x="1055" y="226"/>
                </a:cxn>
                <a:cxn ang="0">
                  <a:pos x="1049" y="237"/>
                </a:cxn>
                <a:cxn ang="0">
                  <a:pos x="1038" y="243"/>
                </a:cxn>
                <a:cxn ang="0">
                  <a:pos x="974" y="286"/>
                </a:cxn>
                <a:cxn ang="0">
                  <a:pos x="952" y="367"/>
                </a:cxn>
                <a:cxn ang="0">
                  <a:pos x="947" y="420"/>
                </a:cxn>
                <a:cxn ang="0">
                  <a:pos x="936" y="561"/>
                </a:cxn>
                <a:cxn ang="0">
                  <a:pos x="861" y="728"/>
                </a:cxn>
                <a:cxn ang="0">
                  <a:pos x="748" y="825"/>
                </a:cxn>
                <a:cxn ang="0">
                  <a:pos x="592" y="874"/>
                </a:cxn>
                <a:cxn ang="0">
                  <a:pos x="592" y="992"/>
                </a:cxn>
                <a:cxn ang="0">
                  <a:pos x="624" y="1030"/>
                </a:cxn>
                <a:cxn ang="0">
                  <a:pos x="742" y="1041"/>
                </a:cxn>
                <a:cxn ang="0">
                  <a:pos x="791" y="1089"/>
                </a:cxn>
                <a:cxn ang="0">
                  <a:pos x="662" y="1084"/>
                </a:cxn>
                <a:cxn ang="0">
                  <a:pos x="522" y="1084"/>
                </a:cxn>
                <a:cxn ang="0">
                  <a:pos x="387" y="1084"/>
                </a:cxn>
                <a:cxn ang="0">
                  <a:pos x="258" y="1089"/>
                </a:cxn>
                <a:cxn ang="0">
                  <a:pos x="306" y="1041"/>
                </a:cxn>
                <a:cxn ang="0">
                  <a:pos x="425" y="1030"/>
                </a:cxn>
                <a:cxn ang="0">
                  <a:pos x="457" y="992"/>
                </a:cxn>
                <a:cxn ang="0">
                  <a:pos x="457" y="874"/>
                </a:cxn>
                <a:cxn ang="0">
                  <a:pos x="306" y="830"/>
                </a:cxn>
                <a:cxn ang="0">
                  <a:pos x="193" y="728"/>
                </a:cxn>
                <a:cxn ang="0">
                  <a:pos x="123" y="566"/>
                </a:cxn>
                <a:cxn ang="0">
                  <a:pos x="113" y="458"/>
                </a:cxn>
                <a:cxn ang="0">
                  <a:pos x="97" y="318"/>
                </a:cxn>
                <a:cxn ang="0">
                  <a:pos x="64" y="259"/>
                </a:cxn>
                <a:cxn ang="0">
                  <a:pos x="16" y="243"/>
                </a:cxn>
                <a:cxn ang="0">
                  <a:pos x="5" y="232"/>
                </a:cxn>
                <a:cxn ang="0">
                  <a:pos x="5" y="216"/>
                </a:cxn>
                <a:cxn ang="0">
                  <a:pos x="16" y="210"/>
                </a:cxn>
                <a:cxn ang="0">
                  <a:pos x="43" y="210"/>
                </a:cxn>
                <a:cxn ang="0">
                  <a:pos x="134" y="210"/>
                </a:cxn>
                <a:cxn ang="0">
                  <a:pos x="199" y="248"/>
                </a:cxn>
                <a:cxn ang="0">
                  <a:pos x="236" y="345"/>
                </a:cxn>
                <a:cxn ang="0">
                  <a:pos x="242" y="474"/>
                </a:cxn>
                <a:cxn ang="0">
                  <a:pos x="253" y="588"/>
                </a:cxn>
                <a:cxn ang="0">
                  <a:pos x="296" y="712"/>
                </a:cxn>
                <a:cxn ang="0">
                  <a:pos x="387" y="803"/>
                </a:cxn>
                <a:cxn ang="0">
                  <a:pos x="457" y="129"/>
                </a:cxn>
                <a:cxn ang="0">
                  <a:pos x="446" y="75"/>
                </a:cxn>
                <a:cxn ang="0">
                  <a:pos x="382" y="54"/>
                </a:cxn>
                <a:cxn ang="0">
                  <a:pos x="258" y="48"/>
                </a:cxn>
              </a:cxnLst>
              <a:rect l="0" t="0" r="r" b="b"/>
              <a:pathLst>
                <a:path w="1055" h="1089">
                  <a:moveTo>
                    <a:pt x="258" y="0"/>
                  </a:moveTo>
                  <a:lnTo>
                    <a:pt x="312" y="5"/>
                  </a:lnTo>
                  <a:lnTo>
                    <a:pt x="387" y="5"/>
                  </a:lnTo>
                  <a:lnTo>
                    <a:pt x="463" y="5"/>
                  </a:lnTo>
                  <a:lnTo>
                    <a:pt x="527" y="5"/>
                  </a:lnTo>
                  <a:lnTo>
                    <a:pt x="586" y="5"/>
                  </a:lnTo>
                  <a:lnTo>
                    <a:pt x="662" y="5"/>
                  </a:lnTo>
                  <a:lnTo>
                    <a:pt x="737" y="5"/>
                  </a:lnTo>
                  <a:lnTo>
                    <a:pt x="791" y="0"/>
                  </a:lnTo>
                  <a:lnTo>
                    <a:pt x="791" y="48"/>
                  </a:lnTo>
                  <a:lnTo>
                    <a:pt x="742" y="48"/>
                  </a:lnTo>
                  <a:lnTo>
                    <a:pt x="667" y="54"/>
                  </a:lnTo>
                  <a:lnTo>
                    <a:pt x="624" y="59"/>
                  </a:lnTo>
                  <a:lnTo>
                    <a:pt x="602" y="75"/>
                  </a:lnTo>
                  <a:lnTo>
                    <a:pt x="592" y="97"/>
                  </a:lnTo>
                  <a:lnTo>
                    <a:pt x="592" y="129"/>
                  </a:lnTo>
                  <a:lnTo>
                    <a:pt x="592" y="836"/>
                  </a:lnTo>
                  <a:lnTo>
                    <a:pt x="667" y="803"/>
                  </a:lnTo>
                  <a:lnTo>
                    <a:pt x="726" y="755"/>
                  </a:lnTo>
                  <a:lnTo>
                    <a:pt x="769" y="690"/>
                  </a:lnTo>
                  <a:lnTo>
                    <a:pt x="796" y="620"/>
                  </a:lnTo>
                  <a:lnTo>
                    <a:pt x="812" y="534"/>
                  </a:lnTo>
                  <a:lnTo>
                    <a:pt x="818" y="447"/>
                  </a:lnTo>
                  <a:lnTo>
                    <a:pt x="823" y="361"/>
                  </a:lnTo>
                  <a:lnTo>
                    <a:pt x="834" y="302"/>
                  </a:lnTo>
                  <a:lnTo>
                    <a:pt x="855" y="259"/>
                  </a:lnTo>
                  <a:lnTo>
                    <a:pt x="877" y="232"/>
                  </a:lnTo>
                  <a:lnTo>
                    <a:pt x="904" y="216"/>
                  </a:lnTo>
                  <a:lnTo>
                    <a:pt x="931" y="210"/>
                  </a:lnTo>
                  <a:lnTo>
                    <a:pt x="958" y="210"/>
                  </a:lnTo>
                  <a:lnTo>
                    <a:pt x="1017" y="210"/>
                  </a:lnTo>
                  <a:lnTo>
                    <a:pt x="1033" y="210"/>
                  </a:lnTo>
                  <a:lnTo>
                    <a:pt x="1044" y="210"/>
                  </a:lnTo>
                  <a:lnTo>
                    <a:pt x="1049" y="210"/>
                  </a:lnTo>
                  <a:lnTo>
                    <a:pt x="1055" y="216"/>
                  </a:lnTo>
                  <a:lnTo>
                    <a:pt x="1055" y="226"/>
                  </a:lnTo>
                  <a:lnTo>
                    <a:pt x="1055" y="232"/>
                  </a:lnTo>
                  <a:lnTo>
                    <a:pt x="1049" y="237"/>
                  </a:lnTo>
                  <a:lnTo>
                    <a:pt x="1044" y="243"/>
                  </a:lnTo>
                  <a:lnTo>
                    <a:pt x="1038" y="243"/>
                  </a:lnTo>
                  <a:lnTo>
                    <a:pt x="1001" y="259"/>
                  </a:lnTo>
                  <a:lnTo>
                    <a:pt x="974" y="286"/>
                  </a:lnTo>
                  <a:lnTo>
                    <a:pt x="958" y="329"/>
                  </a:lnTo>
                  <a:lnTo>
                    <a:pt x="952" y="367"/>
                  </a:lnTo>
                  <a:lnTo>
                    <a:pt x="947" y="399"/>
                  </a:lnTo>
                  <a:lnTo>
                    <a:pt x="947" y="420"/>
                  </a:lnTo>
                  <a:lnTo>
                    <a:pt x="947" y="485"/>
                  </a:lnTo>
                  <a:lnTo>
                    <a:pt x="936" y="561"/>
                  </a:lnTo>
                  <a:lnTo>
                    <a:pt x="915" y="642"/>
                  </a:lnTo>
                  <a:lnTo>
                    <a:pt x="861" y="728"/>
                  </a:lnTo>
                  <a:lnTo>
                    <a:pt x="812" y="782"/>
                  </a:lnTo>
                  <a:lnTo>
                    <a:pt x="748" y="825"/>
                  </a:lnTo>
                  <a:lnTo>
                    <a:pt x="672" y="857"/>
                  </a:lnTo>
                  <a:lnTo>
                    <a:pt x="592" y="874"/>
                  </a:lnTo>
                  <a:lnTo>
                    <a:pt x="592" y="965"/>
                  </a:lnTo>
                  <a:lnTo>
                    <a:pt x="592" y="992"/>
                  </a:lnTo>
                  <a:lnTo>
                    <a:pt x="602" y="1014"/>
                  </a:lnTo>
                  <a:lnTo>
                    <a:pt x="624" y="1030"/>
                  </a:lnTo>
                  <a:lnTo>
                    <a:pt x="667" y="1035"/>
                  </a:lnTo>
                  <a:lnTo>
                    <a:pt x="742" y="1041"/>
                  </a:lnTo>
                  <a:lnTo>
                    <a:pt x="791" y="1041"/>
                  </a:lnTo>
                  <a:lnTo>
                    <a:pt x="791" y="1089"/>
                  </a:lnTo>
                  <a:lnTo>
                    <a:pt x="737" y="1089"/>
                  </a:lnTo>
                  <a:lnTo>
                    <a:pt x="662" y="1084"/>
                  </a:lnTo>
                  <a:lnTo>
                    <a:pt x="586" y="1084"/>
                  </a:lnTo>
                  <a:lnTo>
                    <a:pt x="522" y="1084"/>
                  </a:lnTo>
                  <a:lnTo>
                    <a:pt x="463" y="1084"/>
                  </a:lnTo>
                  <a:lnTo>
                    <a:pt x="387" y="1084"/>
                  </a:lnTo>
                  <a:lnTo>
                    <a:pt x="312" y="1089"/>
                  </a:lnTo>
                  <a:lnTo>
                    <a:pt x="258" y="1089"/>
                  </a:lnTo>
                  <a:lnTo>
                    <a:pt x="258" y="1041"/>
                  </a:lnTo>
                  <a:lnTo>
                    <a:pt x="306" y="1041"/>
                  </a:lnTo>
                  <a:lnTo>
                    <a:pt x="382" y="1035"/>
                  </a:lnTo>
                  <a:lnTo>
                    <a:pt x="425" y="1030"/>
                  </a:lnTo>
                  <a:lnTo>
                    <a:pt x="446" y="1014"/>
                  </a:lnTo>
                  <a:lnTo>
                    <a:pt x="457" y="992"/>
                  </a:lnTo>
                  <a:lnTo>
                    <a:pt x="457" y="965"/>
                  </a:lnTo>
                  <a:lnTo>
                    <a:pt x="457" y="874"/>
                  </a:lnTo>
                  <a:lnTo>
                    <a:pt x="382" y="857"/>
                  </a:lnTo>
                  <a:lnTo>
                    <a:pt x="306" y="830"/>
                  </a:lnTo>
                  <a:lnTo>
                    <a:pt x="242" y="787"/>
                  </a:lnTo>
                  <a:lnTo>
                    <a:pt x="193" y="728"/>
                  </a:lnTo>
                  <a:lnTo>
                    <a:pt x="145" y="642"/>
                  </a:lnTo>
                  <a:lnTo>
                    <a:pt x="123" y="566"/>
                  </a:lnTo>
                  <a:lnTo>
                    <a:pt x="113" y="501"/>
                  </a:lnTo>
                  <a:lnTo>
                    <a:pt x="113" y="458"/>
                  </a:lnTo>
                  <a:lnTo>
                    <a:pt x="107" y="377"/>
                  </a:lnTo>
                  <a:lnTo>
                    <a:pt x="97" y="318"/>
                  </a:lnTo>
                  <a:lnTo>
                    <a:pt x="80" y="280"/>
                  </a:lnTo>
                  <a:lnTo>
                    <a:pt x="64" y="259"/>
                  </a:lnTo>
                  <a:lnTo>
                    <a:pt x="43" y="248"/>
                  </a:lnTo>
                  <a:lnTo>
                    <a:pt x="16" y="243"/>
                  </a:lnTo>
                  <a:lnTo>
                    <a:pt x="5" y="237"/>
                  </a:lnTo>
                  <a:lnTo>
                    <a:pt x="5" y="232"/>
                  </a:lnTo>
                  <a:lnTo>
                    <a:pt x="0" y="226"/>
                  </a:lnTo>
                  <a:lnTo>
                    <a:pt x="5" y="216"/>
                  </a:lnTo>
                  <a:lnTo>
                    <a:pt x="10" y="210"/>
                  </a:lnTo>
                  <a:lnTo>
                    <a:pt x="16" y="210"/>
                  </a:lnTo>
                  <a:lnTo>
                    <a:pt x="27" y="210"/>
                  </a:lnTo>
                  <a:lnTo>
                    <a:pt x="43" y="210"/>
                  </a:lnTo>
                  <a:lnTo>
                    <a:pt x="102" y="210"/>
                  </a:lnTo>
                  <a:lnTo>
                    <a:pt x="134" y="210"/>
                  </a:lnTo>
                  <a:lnTo>
                    <a:pt x="167" y="221"/>
                  </a:lnTo>
                  <a:lnTo>
                    <a:pt x="199" y="248"/>
                  </a:lnTo>
                  <a:lnTo>
                    <a:pt x="220" y="286"/>
                  </a:lnTo>
                  <a:lnTo>
                    <a:pt x="236" y="345"/>
                  </a:lnTo>
                  <a:lnTo>
                    <a:pt x="242" y="431"/>
                  </a:lnTo>
                  <a:lnTo>
                    <a:pt x="242" y="474"/>
                  </a:lnTo>
                  <a:lnTo>
                    <a:pt x="247" y="528"/>
                  </a:lnTo>
                  <a:lnTo>
                    <a:pt x="253" y="588"/>
                  </a:lnTo>
                  <a:lnTo>
                    <a:pt x="274" y="652"/>
                  </a:lnTo>
                  <a:lnTo>
                    <a:pt x="296" y="712"/>
                  </a:lnTo>
                  <a:lnTo>
                    <a:pt x="339" y="760"/>
                  </a:lnTo>
                  <a:lnTo>
                    <a:pt x="387" y="803"/>
                  </a:lnTo>
                  <a:lnTo>
                    <a:pt x="457" y="836"/>
                  </a:lnTo>
                  <a:lnTo>
                    <a:pt x="457" y="129"/>
                  </a:lnTo>
                  <a:lnTo>
                    <a:pt x="457" y="97"/>
                  </a:lnTo>
                  <a:lnTo>
                    <a:pt x="446" y="75"/>
                  </a:lnTo>
                  <a:lnTo>
                    <a:pt x="425" y="59"/>
                  </a:lnTo>
                  <a:lnTo>
                    <a:pt x="382" y="54"/>
                  </a:lnTo>
                  <a:lnTo>
                    <a:pt x="306" y="48"/>
                  </a:lnTo>
                  <a:lnTo>
                    <a:pt x="258" y="48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" name="Freeform 7"/>
            <p:cNvSpPr>
              <a:spLocks/>
            </p:cNvSpPr>
            <p:nvPr/>
          </p:nvSpPr>
          <p:spPr bwMode="auto">
            <a:xfrm>
              <a:off x="1734" y="1967"/>
              <a:ext cx="1254" cy="825"/>
            </a:xfrm>
            <a:custGeom>
              <a:avLst/>
              <a:gdLst/>
              <a:ahLst/>
              <a:cxnLst>
                <a:cxn ang="0">
                  <a:pos x="194" y="43"/>
                </a:cxn>
                <a:cxn ang="0">
                  <a:pos x="269" y="199"/>
                </a:cxn>
                <a:cxn ang="0">
                  <a:pos x="285" y="361"/>
                </a:cxn>
                <a:cxn ang="0">
                  <a:pos x="280" y="561"/>
                </a:cxn>
                <a:cxn ang="0">
                  <a:pos x="544" y="270"/>
                </a:cxn>
                <a:cxn ang="0">
                  <a:pos x="651" y="59"/>
                </a:cxn>
                <a:cxn ang="0">
                  <a:pos x="667" y="27"/>
                </a:cxn>
                <a:cxn ang="0">
                  <a:pos x="710" y="5"/>
                </a:cxn>
                <a:cxn ang="0">
                  <a:pos x="732" y="0"/>
                </a:cxn>
                <a:cxn ang="0">
                  <a:pos x="748" y="21"/>
                </a:cxn>
                <a:cxn ang="0">
                  <a:pos x="759" y="43"/>
                </a:cxn>
                <a:cxn ang="0">
                  <a:pos x="872" y="442"/>
                </a:cxn>
                <a:cxn ang="0">
                  <a:pos x="1001" y="550"/>
                </a:cxn>
                <a:cxn ang="0">
                  <a:pos x="1168" y="291"/>
                </a:cxn>
                <a:cxn ang="0">
                  <a:pos x="1200" y="194"/>
                </a:cxn>
                <a:cxn ang="0">
                  <a:pos x="1189" y="162"/>
                </a:cxn>
                <a:cxn ang="0">
                  <a:pos x="1162" y="124"/>
                </a:cxn>
                <a:cxn ang="0">
                  <a:pos x="1119" y="113"/>
                </a:cxn>
                <a:cxn ang="0">
                  <a:pos x="1109" y="92"/>
                </a:cxn>
                <a:cxn ang="0">
                  <a:pos x="1136" y="11"/>
                </a:cxn>
                <a:cxn ang="0">
                  <a:pos x="1211" y="16"/>
                </a:cxn>
                <a:cxn ang="0">
                  <a:pos x="1254" y="129"/>
                </a:cxn>
                <a:cxn ang="0">
                  <a:pos x="1157" y="404"/>
                </a:cxn>
                <a:cxn ang="0">
                  <a:pos x="909" y="739"/>
                </a:cxn>
                <a:cxn ang="0">
                  <a:pos x="877" y="782"/>
                </a:cxn>
                <a:cxn ang="0">
                  <a:pos x="840" y="814"/>
                </a:cxn>
                <a:cxn ang="0">
                  <a:pos x="823" y="825"/>
                </a:cxn>
                <a:cxn ang="0">
                  <a:pos x="813" y="814"/>
                </a:cxn>
                <a:cxn ang="0">
                  <a:pos x="813" y="787"/>
                </a:cxn>
                <a:cxn ang="0">
                  <a:pos x="796" y="609"/>
                </a:cxn>
                <a:cxn ang="0">
                  <a:pos x="721" y="253"/>
                </a:cxn>
                <a:cxn ang="0">
                  <a:pos x="581" y="286"/>
                </a:cxn>
                <a:cxn ang="0">
                  <a:pos x="323" y="658"/>
                </a:cxn>
                <a:cxn ang="0">
                  <a:pos x="183" y="820"/>
                </a:cxn>
                <a:cxn ang="0">
                  <a:pos x="172" y="825"/>
                </a:cxn>
                <a:cxn ang="0">
                  <a:pos x="161" y="804"/>
                </a:cxn>
                <a:cxn ang="0">
                  <a:pos x="161" y="787"/>
                </a:cxn>
                <a:cxn ang="0">
                  <a:pos x="188" y="545"/>
                </a:cxn>
                <a:cxn ang="0">
                  <a:pos x="183" y="302"/>
                </a:cxn>
                <a:cxn ang="0">
                  <a:pos x="118" y="119"/>
                </a:cxn>
                <a:cxn ang="0">
                  <a:pos x="11" y="59"/>
                </a:cxn>
                <a:cxn ang="0">
                  <a:pos x="11" y="38"/>
                </a:cxn>
                <a:cxn ang="0">
                  <a:pos x="54" y="5"/>
                </a:cxn>
              </a:cxnLst>
              <a:rect l="0" t="0" r="r" b="b"/>
              <a:pathLst>
                <a:path w="1254" h="825">
                  <a:moveTo>
                    <a:pt x="86" y="0"/>
                  </a:moveTo>
                  <a:lnTo>
                    <a:pt x="145" y="11"/>
                  </a:lnTo>
                  <a:lnTo>
                    <a:pt x="194" y="43"/>
                  </a:lnTo>
                  <a:lnTo>
                    <a:pt x="226" y="86"/>
                  </a:lnTo>
                  <a:lnTo>
                    <a:pt x="253" y="140"/>
                  </a:lnTo>
                  <a:lnTo>
                    <a:pt x="269" y="199"/>
                  </a:lnTo>
                  <a:lnTo>
                    <a:pt x="280" y="259"/>
                  </a:lnTo>
                  <a:lnTo>
                    <a:pt x="285" y="318"/>
                  </a:lnTo>
                  <a:lnTo>
                    <a:pt x="285" y="361"/>
                  </a:lnTo>
                  <a:lnTo>
                    <a:pt x="285" y="394"/>
                  </a:lnTo>
                  <a:lnTo>
                    <a:pt x="285" y="475"/>
                  </a:lnTo>
                  <a:lnTo>
                    <a:pt x="280" y="561"/>
                  </a:lnTo>
                  <a:lnTo>
                    <a:pt x="269" y="631"/>
                  </a:lnTo>
                  <a:lnTo>
                    <a:pt x="414" y="453"/>
                  </a:lnTo>
                  <a:lnTo>
                    <a:pt x="544" y="270"/>
                  </a:lnTo>
                  <a:lnTo>
                    <a:pt x="657" y="70"/>
                  </a:lnTo>
                  <a:lnTo>
                    <a:pt x="657" y="65"/>
                  </a:lnTo>
                  <a:lnTo>
                    <a:pt x="651" y="59"/>
                  </a:lnTo>
                  <a:lnTo>
                    <a:pt x="646" y="54"/>
                  </a:lnTo>
                  <a:lnTo>
                    <a:pt x="657" y="38"/>
                  </a:lnTo>
                  <a:lnTo>
                    <a:pt x="667" y="27"/>
                  </a:lnTo>
                  <a:lnTo>
                    <a:pt x="678" y="16"/>
                  </a:lnTo>
                  <a:lnTo>
                    <a:pt x="694" y="11"/>
                  </a:lnTo>
                  <a:lnTo>
                    <a:pt x="710" y="5"/>
                  </a:lnTo>
                  <a:lnTo>
                    <a:pt x="721" y="0"/>
                  </a:lnTo>
                  <a:lnTo>
                    <a:pt x="727" y="0"/>
                  </a:lnTo>
                  <a:lnTo>
                    <a:pt x="732" y="0"/>
                  </a:lnTo>
                  <a:lnTo>
                    <a:pt x="743" y="5"/>
                  </a:lnTo>
                  <a:lnTo>
                    <a:pt x="743" y="11"/>
                  </a:lnTo>
                  <a:lnTo>
                    <a:pt x="748" y="21"/>
                  </a:lnTo>
                  <a:lnTo>
                    <a:pt x="753" y="27"/>
                  </a:lnTo>
                  <a:lnTo>
                    <a:pt x="753" y="38"/>
                  </a:lnTo>
                  <a:lnTo>
                    <a:pt x="759" y="43"/>
                  </a:lnTo>
                  <a:lnTo>
                    <a:pt x="813" y="189"/>
                  </a:lnTo>
                  <a:lnTo>
                    <a:pt x="845" y="324"/>
                  </a:lnTo>
                  <a:lnTo>
                    <a:pt x="872" y="442"/>
                  </a:lnTo>
                  <a:lnTo>
                    <a:pt x="888" y="555"/>
                  </a:lnTo>
                  <a:lnTo>
                    <a:pt x="904" y="663"/>
                  </a:lnTo>
                  <a:lnTo>
                    <a:pt x="1001" y="550"/>
                  </a:lnTo>
                  <a:lnTo>
                    <a:pt x="1076" y="448"/>
                  </a:lnTo>
                  <a:lnTo>
                    <a:pt x="1130" y="361"/>
                  </a:lnTo>
                  <a:lnTo>
                    <a:pt x="1168" y="291"/>
                  </a:lnTo>
                  <a:lnTo>
                    <a:pt x="1189" y="237"/>
                  </a:lnTo>
                  <a:lnTo>
                    <a:pt x="1200" y="199"/>
                  </a:lnTo>
                  <a:lnTo>
                    <a:pt x="1200" y="194"/>
                  </a:lnTo>
                  <a:lnTo>
                    <a:pt x="1195" y="183"/>
                  </a:lnTo>
                  <a:lnTo>
                    <a:pt x="1195" y="173"/>
                  </a:lnTo>
                  <a:lnTo>
                    <a:pt x="1189" y="162"/>
                  </a:lnTo>
                  <a:lnTo>
                    <a:pt x="1184" y="146"/>
                  </a:lnTo>
                  <a:lnTo>
                    <a:pt x="1179" y="135"/>
                  </a:lnTo>
                  <a:lnTo>
                    <a:pt x="1162" y="124"/>
                  </a:lnTo>
                  <a:lnTo>
                    <a:pt x="1146" y="119"/>
                  </a:lnTo>
                  <a:lnTo>
                    <a:pt x="1130" y="113"/>
                  </a:lnTo>
                  <a:lnTo>
                    <a:pt x="1119" y="113"/>
                  </a:lnTo>
                  <a:lnTo>
                    <a:pt x="1114" y="108"/>
                  </a:lnTo>
                  <a:lnTo>
                    <a:pt x="1109" y="102"/>
                  </a:lnTo>
                  <a:lnTo>
                    <a:pt x="1109" y="92"/>
                  </a:lnTo>
                  <a:lnTo>
                    <a:pt x="1114" y="65"/>
                  </a:lnTo>
                  <a:lnTo>
                    <a:pt x="1119" y="38"/>
                  </a:lnTo>
                  <a:lnTo>
                    <a:pt x="1136" y="11"/>
                  </a:lnTo>
                  <a:lnTo>
                    <a:pt x="1157" y="0"/>
                  </a:lnTo>
                  <a:lnTo>
                    <a:pt x="1184" y="5"/>
                  </a:lnTo>
                  <a:lnTo>
                    <a:pt x="1211" y="16"/>
                  </a:lnTo>
                  <a:lnTo>
                    <a:pt x="1232" y="43"/>
                  </a:lnTo>
                  <a:lnTo>
                    <a:pt x="1249" y="75"/>
                  </a:lnTo>
                  <a:lnTo>
                    <a:pt x="1254" y="129"/>
                  </a:lnTo>
                  <a:lnTo>
                    <a:pt x="1243" y="210"/>
                  </a:lnTo>
                  <a:lnTo>
                    <a:pt x="1211" y="302"/>
                  </a:lnTo>
                  <a:lnTo>
                    <a:pt x="1157" y="404"/>
                  </a:lnTo>
                  <a:lnTo>
                    <a:pt x="1092" y="512"/>
                  </a:lnTo>
                  <a:lnTo>
                    <a:pt x="1006" y="626"/>
                  </a:lnTo>
                  <a:lnTo>
                    <a:pt x="909" y="739"/>
                  </a:lnTo>
                  <a:lnTo>
                    <a:pt x="899" y="755"/>
                  </a:lnTo>
                  <a:lnTo>
                    <a:pt x="888" y="766"/>
                  </a:lnTo>
                  <a:lnTo>
                    <a:pt x="877" y="782"/>
                  </a:lnTo>
                  <a:lnTo>
                    <a:pt x="861" y="793"/>
                  </a:lnTo>
                  <a:lnTo>
                    <a:pt x="850" y="809"/>
                  </a:lnTo>
                  <a:lnTo>
                    <a:pt x="840" y="814"/>
                  </a:lnTo>
                  <a:lnTo>
                    <a:pt x="829" y="825"/>
                  </a:lnTo>
                  <a:lnTo>
                    <a:pt x="823" y="825"/>
                  </a:lnTo>
                  <a:lnTo>
                    <a:pt x="823" y="825"/>
                  </a:lnTo>
                  <a:lnTo>
                    <a:pt x="818" y="825"/>
                  </a:lnTo>
                  <a:lnTo>
                    <a:pt x="818" y="820"/>
                  </a:lnTo>
                  <a:lnTo>
                    <a:pt x="813" y="814"/>
                  </a:lnTo>
                  <a:lnTo>
                    <a:pt x="813" y="814"/>
                  </a:lnTo>
                  <a:lnTo>
                    <a:pt x="813" y="804"/>
                  </a:lnTo>
                  <a:lnTo>
                    <a:pt x="813" y="787"/>
                  </a:lnTo>
                  <a:lnTo>
                    <a:pt x="813" y="755"/>
                  </a:lnTo>
                  <a:lnTo>
                    <a:pt x="807" y="696"/>
                  </a:lnTo>
                  <a:lnTo>
                    <a:pt x="796" y="609"/>
                  </a:lnTo>
                  <a:lnTo>
                    <a:pt x="780" y="501"/>
                  </a:lnTo>
                  <a:lnTo>
                    <a:pt x="753" y="383"/>
                  </a:lnTo>
                  <a:lnTo>
                    <a:pt x="721" y="253"/>
                  </a:lnTo>
                  <a:lnTo>
                    <a:pt x="678" y="124"/>
                  </a:lnTo>
                  <a:lnTo>
                    <a:pt x="635" y="194"/>
                  </a:lnTo>
                  <a:lnTo>
                    <a:pt x="581" y="286"/>
                  </a:lnTo>
                  <a:lnTo>
                    <a:pt x="517" y="394"/>
                  </a:lnTo>
                  <a:lnTo>
                    <a:pt x="425" y="523"/>
                  </a:lnTo>
                  <a:lnTo>
                    <a:pt x="323" y="658"/>
                  </a:lnTo>
                  <a:lnTo>
                    <a:pt x="199" y="804"/>
                  </a:lnTo>
                  <a:lnTo>
                    <a:pt x="188" y="814"/>
                  </a:lnTo>
                  <a:lnTo>
                    <a:pt x="183" y="820"/>
                  </a:lnTo>
                  <a:lnTo>
                    <a:pt x="178" y="825"/>
                  </a:lnTo>
                  <a:lnTo>
                    <a:pt x="172" y="825"/>
                  </a:lnTo>
                  <a:lnTo>
                    <a:pt x="172" y="825"/>
                  </a:lnTo>
                  <a:lnTo>
                    <a:pt x="167" y="825"/>
                  </a:lnTo>
                  <a:lnTo>
                    <a:pt x="161" y="814"/>
                  </a:lnTo>
                  <a:lnTo>
                    <a:pt x="161" y="804"/>
                  </a:lnTo>
                  <a:lnTo>
                    <a:pt x="161" y="798"/>
                  </a:lnTo>
                  <a:lnTo>
                    <a:pt x="161" y="798"/>
                  </a:lnTo>
                  <a:lnTo>
                    <a:pt x="161" y="787"/>
                  </a:lnTo>
                  <a:lnTo>
                    <a:pt x="161" y="777"/>
                  </a:lnTo>
                  <a:lnTo>
                    <a:pt x="178" y="663"/>
                  </a:lnTo>
                  <a:lnTo>
                    <a:pt x="188" y="545"/>
                  </a:lnTo>
                  <a:lnTo>
                    <a:pt x="194" y="442"/>
                  </a:lnTo>
                  <a:lnTo>
                    <a:pt x="194" y="372"/>
                  </a:lnTo>
                  <a:lnTo>
                    <a:pt x="183" y="302"/>
                  </a:lnTo>
                  <a:lnTo>
                    <a:pt x="172" y="232"/>
                  </a:lnTo>
                  <a:lnTo>
                    <a:pt x="151" y="167"/>
                  </a:lnTo>
                  <a:lnTo>
                    <a:pt x="118" y="119"/>
                  </a:lnTo>
                  <a:lnTo>
                    <a:pt x="75" y="81"/>
                  </a:lnTo>
                  <a:lnTo>
                    <a:pt x="21" y="65"/>
                  </a:lnTo>
                  <a:lnTo>
                    <a:pt x="11" y="59"/>
                  </a:lnTo>
                  <a:lnTo>
                    <a:pt x="5" y="59"/>
                  </a:lnTo>
                  <a:lnTo>
                    <a:pt x="0" y="54"/>
                  </a:lnTo>
                  <a:lnTo>
                    <a:pt x="11" y="38"/>
                  </a:lnTo>
                  <a:lnTo>
                    <a:pt x="21" y="27"/>
                  </a:lnTo>
                  <a:lnTo>
                    <a:pt x="38" y="16"/>
                  </a:lnTo>
                  <a:lnTo>
                    <a:pt x="54" y="5"/>
                  </a:lnTo>
                  <a:lnTo>
                    <a:pt x="70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" name="Freeform 8"/>
            <p:cNvSpPr>
              <a:spLocks/>
            </p:cNvSpPr>
            <p:nvPr/>
          </p:nvSpPr>
          <p:spPr bwMode="auto">
            <a:xfrm>
              <a:off x="3273" y="1314"/>
              <a:ext cx="372" cy="1591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1" y="0"/>
                </a:cxn>
                <a:cxn ang="0">
                  <a:pos x="372" y="6"/>
                </a:cxn>
                <a:cxn ang="0">
                  <a:pos x="372" y="17"/>
                </a:cxn>
                <a:cxn ang="0">
                  <a:pos x="372" y="17"/>
                </a:cxn>
                <a:cxn ang="0">
                  <a:pos x="372" y="22"/>
                </a:cxn>
                <a:cxn ang="0">
                  <a:pos x="366" y="27"/>
                </a:cxn>
                <a:cxn ang="0">
                  <a:pos x="361" y="33"/>
                </a:cxn>
                <a:cxn ang="0">
                  <a:pos x="350" y="38"/>
                </a:cxn>
                <a:cxn ang="0">
                  <a:pos x="264" y="146"/>
                </a:cxn>
                <a:cxn ang="0">
                  <a:pos x="194" y="265"/>
                </a:cxn>
                <a:cxn ang="0">
                  <a:pos x="151" y="389"/>
                </a:cxn>
                <a:cxn ang="0">
                  <a:pos x="119" y="518"/>
                </a:cxn>
                <a:cxn ang="0">
                  <a:pos x="97" y="658"/>
                </a:cxn>
                <a:cxn ang="0">
                  <a:pos x="92" y="793"/>
                </a:cxn>
                <a:cxn ang="0">
                  <a:pos x="97" y="923"/>
                </a:cxn>
                <a:cxn ang="0">
                  <a:pos x="113" y="1052"/>
                </a:cxn>
                <a:cxn ang="0">
                  <a:pos x="145" y="1181"/>
                </a:cxn>
                <a:cxn ang="0">
                  <a:pos x="189" y="1311"/>
                </a:cxn>
                <a:cxn ang="0">
                  <a:pos x="258" y="1430"/>
                </a:cxn>
                <a:cxn ang="0">
                  <a:pos x="345" y="1543"/>
                </a:cxn>
                <a:cxn ang="0">
                  <a:pos x="355" y="1554"/>
                </a:cxn>
                <a:cxn ang="0">
                  <a:pos x="361" y="1559"/>
                </a:cxn>
                <a:cxn ang="0">
                  <a:pos x="366" y="1564"/>
                </a:cxn>
                <a:cxn ang="0">
                  <a:pos x="372" y="1570"/>
                </a:cxn>
                <a:cxn ang="0">
                  <a:pos x="372" y="1575"/>
                </a:cxn>
                <a:cxn ang="0">
                  <a:pos x="372" y="1575"/>
                </a:cxn>
                <a:cxn ang="0">
                  <a:pos x="372" y="1575"/>
                </a:cxn>
                <a:cxn ang="0">
                  <a:pos x="372" y="1586"/>
                </a:cxn>
                <a:cxn ang="0">
                  <a:pos x="361" y="1591"/>
                </a:cxn>
                <a:cxn ang="0">
                  <a:pos x="355" y="1591"/>
                </a:cxn>
                <a:cxn ang="0">
                  <a:pos x="339" y="1581"/>
                </a:cxn>
                <a:cxn ang="0">
                  <a:pos x="302" y="1559"/>
                </a:cxn>
                <a:cxn ang="0">
                  <a:pos x="258" y="1516"/>
                </a:cxn>
                <a:cxn ang="0">
                  <a:pos x="210" y="1457"/>
                </a:cxn>
                <a:cxn ang="0">
                  <a:pos x="156" y="1381"/>
                </a:cxn>
                <a:cxn ang="0">
                  <a:pos x="108" y="1289"/>
                </a:cxn>
                <a:cxn ang="0">
                  <a:pos x="54" y="1154"/>
                </a:cxn>
                <a:cxn ang="0">
                  <a:pos x="22" y="1025"/>
                </a:cxn>
                <a:cxn ang="0">
                  <a:pos x="6" y="901"/>
                </a:cxn>
                <a:cxn ang="0">
                  <a:pos x="0" y="793"/>
                </a:cxn>
                <a:cxn ang="0">
                  <a:pos x="6" y="685"/>
                </a:cxn>
                <a:cxn ang="0">
                  <a:pos x="22" y="567"/>
                </a:cxn>
                <a:cxn ang="0">
                  <a:pos x="54" y="437"/>
                </a:cxn>
                <a:cxn ang="0">
                  <a:pos x="102" y="308"/>
                </a:cxn>
                <a:cxn ang="0">
                  <a:pos x="151" y="216"/>
                </a:cxn>
                <a:cxn ang="0">
                  <a:pos x="205" y="135"/>
                </a:cxn>
                <a:cxn ang="0">
                  <a:pos x="258" y="76"/>
                </a:cxn>
                <a:cxn ang="0">
                  <a:pos x="302" y="33"/>
                </a:cxn>
                <a:cxn ang="0">
                  <a:pos x="339" y="6"/>
                </a:cxn>
                <a:cxn ang="0">
                  <a:pos x="355" y="0"/>
                </a:cxn>
              </a:cxnLst>
              <a:rect l="0" t="0" r="r" b="b"/>
              <a:pathLst>
                <a:path w="372" h="1591">
                  <a:moveTo>
                    <a:pt x="355" y="0"/>
                  </a:moveTo>
                  <a:lnTo>
                    <a:pt x="361" y="0"/>
                  </a:lnTo>
                  <a:lnTo>
                    <a:pt x="372" y="6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22"/>
                  </a:lnTo>
                  <a:lnTo>
                    <a:pt x="366" y="27"/>
                  </a:lnTo>
                  <a:lnTo>
                    <a:pt x="361" y="33"/>
                  </a:lnTo>
                  <a:lnTo>
                    <a:pt x="350" y="38"/>
                  </a:lnTo>
                  <a:lnTo>
                    <a:pt x="264" y="146"/>
                  </a:lnTo>
                  <a:lnTo>
                    <a:pt x="194" y="265"/>
                  </a:lnTo>
                  <a:lnTo>
                    <a:pt x="151" y="389"/>
                  </a:lnTo>
                  <a:lnTo>
                    <a:pt x="119" y="518"/>
                  </a:lnTo>
                  <a:lnTo>
                    <a:pt x="97" y="658"/>
                  </a:lnTo>
                  <a:lnTo>
                    <a:pt x="92" y="793"/>
                  </a:lnTo>
                  <a:lnTo>
                    <a:pt x="97" y="923"/>
                  </a:lnTo>
                  <a:lnTo>
                    <a:pt x="113" y="1052"/>
                  </a:lnTo>
                  <a:lnTo>
                    <a:pt x="145" y="1181"/>
                  </a:lnTo>
                  <a:lnTo>
                    <a:pt x="189" y="1311"/>
                  </a:lnTo>
                  <a:lnTo>
                    <a:pt x="258" y="1430"/>
                  </a:lnTo>
                  <a:lnTo>
                    <a:pt x="345" y="1543"/>
                  </a:lnTo>
                  <a:lnTo>
                    <a:pt x="355" y="1554"/>
                  </a:lnTo>
                  <a:lnTo>
                    <a:pt x="361" y="1559"/>
                  </a:lnTo>
                  <a:lnTo>
                    <a:pt x="366" y="1564"/>
                  </a:lnTo>
                  <a:lnTo>
                    <a:pt x="372" y="1570"/>
                  </a:lnTo>
                  <a:lnTo>
                    <a:pt x="372" y="1575"/>
                  </a:lnTo>
                  <a:lnTo>
                    <a:pt x="372" y="1575"/>
                  </a:lnTo>
                  <a:lnTo>
                    <a:pt x="372" y="1575"/>
                  </a:lnTo>
                  <a:lnTo>
                    <a:pt x="372" y="1586"/>
                  </a:lnTo>
                  <a:lnTo>
                    <a:pt x="361" y="1591"/>
                  </a:lnTo>
                  <a:lnTo>
                    <a:pt x="355" y="1591"/>
                  </a:lnTo>
                  <a:lnTo>
                    <a:pt x="339" y="1581"/>
                  </a:lnTo>
                  <a:lnTo>
                    <a:pt x="302" y="1559"/>
                  </a:lnTo>
                  <a:lnTo>
                    <a:pt x="258" y="1516"/>
                  </a:lnTo>
                  <a:lnTo>
                    <a:pt x="210" y="1457"/>
                  </a:lnTo>
                  <a:lnTo>
                    <a:pt x="156" y="1381"/>
                  </a:lnTo>
                  <a:lnTo>
                    <a:pt x="108" y="1289"/>
                  </a:lnTo>
                  <a:lnTo>
                    <a:pt x="54" y="1154"/>
                  </a:lnTo>
                  <a:lnTo>
                    <a:pt x="22" y="1025"/>
                  </a:lnTo>
                  <a:lnTo>
                    <a:pt x="6" y="901"/>
                  </a:lnTo>
                  <a:lnTo>
                    <a:pt x="0" y="793"/>
                  </a:lnTo>
                  <a:lnTo>
                    <a:pt x="6" y="685"/>
                  </a:lnTo>
                  <a:lnTo>
                    <a:pt x="22" y="567"/>
                  </a:lnTo>
                  <a:lnTo>
                    <a:pt x="54" y="437"/>
                  </a:lnTo>
                  <a:lnTo>
                    <a:pt x="102" y="308"/>
                  </a:lnTo>
                  <a:lnTo>
                    <a:pt x="151" y="216"/>
                  </a:lnTo>
                  <a:lnTo>
                    <a:pt x="205" y="135"/>
                  </a:lnTo>
                  <a:lnTo>
                    <a:pt x="258" y="76"/>
                  </a:lnTo>
                  <a:lnTo>
                    <a:pt x="302" y="33"/>
                  </a:lnTo>
                  <a:lnTo>
                    <a:pt x="339" y="6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7" name="Freeform 9"/>
            <p:cNvSpPr>
              <a:spLocks/>
            </p:cNvSpPr>
            <p:nvPr/>
          </p:nvSpPr>
          <p:spPr bwMode="auto">
            <a:xfrm>
              <a:off x="3795" y="1417"/>
              <a:ext cx="958" cy="1089"/>
            </a:xfrm>
            <a:custGeom>
              <a:avLst/>
              <a:gdLst/>
              <a:ahLst/>
              <a:cxnLst>
                <a:cxn ang="0">
                  <a:pos x="334" y="5"/>
                </a:cxn>
                <a:cxn ang="0">
                  <a:pos x="452" y="5"/>
                </a:cxn>
                <a:cxn ang="0">
                  <a:pos x="549" y="5"/>
                </a:cxn>
                <a:cxn ang="0">
                  <a:pos x="684" y="5"/>
                </a:cxn>
                <a:cxn ang="0">
                  <a:pos x="743" y="5"/>
                </a:cxn>
                <a:cxn ang="0">
                  <a:pos x="754" y="5"/>
                </a:cxn>
                <a:cxn ang="0">
                  <a:pos x="759" y="21"/>
                </a:cxn>
                <a:cxn ang="0">
                  <a:pos x="754" y="43"/>
                </a:cxn>
                <a:cxn ang="0">
                  <a:pos x="727" y="48"/>
                </a:cxn>
                <a:cxn ang="0">
                  <a:pos x="630" y="54"/>
                </a:cxn>
                <a:cxn ang="0">
                  <a:pos x="555" y="75"/>
                </a:cxn>
                <a:cxn ang="0">
                  <a:pos x="533" y="124"/>
                </a:cxn>
                <a:cxn ang="0">
                  <a:pos x="318" y="987"/>
                </a:cxn>
                <a:cxn ang="0">
                  <a:pos x="312" y="1008"/>
                </a:cxn>
                <a:cxn ang="0">
                  <a:pos x="307" y="1019"/>
                </a:cxn>
                <a:cxn ang="0">
                  <a:pos x="312" y="1030"/>
                </a:cxn>
                <a:cxn ang="0">
                  <a:pos x="328" y="1041"/>
                </a:cxn>
                <a:cxn ang="0">
                  <a:pos x="608" y="1030"/>
                </a:cxn>
                <a:cxn ang="0">
                  <a:pos x="748" y="976"/>
                </a:cxn>
                <a:cxn ang="0">
                  <a:pos x="834" y="879"/>
                </a:cxn>
                <a:cxn ang="0">
                  <a:pos x="894" y="766"/>
                </a:cxn>
                <a:cxn ang="0">
                  <a:pos x="920" y="696"/>
                </a:cxn>
                <a:cxn ang="0">
                  <a:pos x="931" y="679"/>
                </a:cxn>
                <a:cxn ang="0">
                  <a:pos x="953" y="679"/>
                </a:cxn>
                <a:cxn ang="0">
                  <a:pos x="958" y="690"/>
                </a:cxn>
                <a:cxn ang="0">
                  <a:pos x="958" y="701"/>
                </a:cxn>
                <a:cxn ang="0">
                  <a:pos x="958" y="706"/>
                </a:cxn>
                <a:cxn ang="0">
                  <a:pos x="829" y="1062"/>
                </a:cxn>
                <a:cxn ang="0">
                  <a:pos x="818" y="1084"/>
                </a:cxn>
                <a:cxn ang="0">
                  <a:pos x="797" y="1089"/>
                </a:cxn>
                <a:cxn ang="0">
                  <a:pos x="43" y="1089"/>
                </a:cxn>
                <a:cxn ang="0">
                  <a:pos x="16" y="1089"/>
                </a:cxn>
                <a:cxn ang="0">
                  <a:pos x="0" y="1078"/>
                </a:cxn>
                <a:cxn ang="0">
                  <a:pos x="0" y="1057"/>
                </a:cxn>
                <a:cxn ang="0">
                  <a:pos x="11" y="1046"/>
                </a:cxn>
                <a:cxn ang="0">
                  <a:pos x="27" y="1041"/>
                </a:cxn>
                <a:cxn ang="0">
                  <a:pos x="102" y="1035"/>
                </a:cxn>
                <a:cxn ang="0">
                  <a:pos x="167" y="1019"/>
                </a:cxn>
                <a:cxn ang="0">
                  <a:pos x="189" y="965"/>
                </a:cxn>
                <a:cxn ang="0">
                  <a:pos x="404" y="97"/>
                </a:cxn>
                <a:cxn ang="0">
                  <a:pos x="404" y="86"/>
                </a:cxn>
                <a:cxn ang="0">
                  <a:pos x="404" y="70"/>
                </a:cxn>
                <a:cxn ang="0">
                  <a:pos x="393" y="59"/>
                </a:cxn>
                <a:cxn ang="0">
                  <a:pos x="366" y="54"/>
                </a:cxn>
                <a:cxn ang="0">
                  <a:pos x="323" y="48"/>
                </a:cxn>
                <a:cxn ang="0">
                  <a:pos x="302" y="48"/>
                </a:cxn>
                <a:cxn ang="0">
                  <a:pos x="275" y="48"/>
                </a:cxn>
                <a:cxn ang="0">
                  <a:pos x="259" y="43"/>
                </a:cxn>
                <a:cxn ang="0">
                  <a:pos x="259" y="21"/>
                </a:cxn>
                <a:cxn ang="0">
                  <a:pos x="269" y="5"/>
                </a:cxn>
                <a:cxn ang="0">
                  <a:pos x="280" y="5"/>
                </a:cxn>
              </a:cxnLst>
              <a:rect l="0" t="0" r="r" b="b"/>
              <a:pathLst>
                <a:path w="958" h="1089">
                  <a:moveTo>
                    <a:pt x="291" y="0"/>
                  </a:moveTo>
                  <a:lnTo>
                    <a:pt x="334" y="5"/>
                  </a:lnTo>
                  <a:lnTo>
                    <a:pt x="393" y="5"/>
                  </a:lnTo>
                  <a:lnTo>
                    <a:pt x="452" y="5"/>
                  </a:lnTo>
                  <a:lnTo>
                    <a:pt x="501" y="5"/>
                  </a:lnTo>
                  <a:lnTo>
                    <a:pt x="549" y="5"/>
                  </a:lnTo>
                  <a:lnTo>
                    <a:pt x="619" y="5"/>
                  </a:lnTo>
                  <a:lnTo>
                    <a:pt x="684" y="5"/>
                  </a:lnTo>
                  <a:lnTo>
                    <a:pt x="738" y="0"/>
                  </a:lnTo>
                  <a:lnTo>
                    <a:pt x="743" y="5"/>
                  </a:lnTo>
                  <a:lnTo>
                    <a:pt x="748" y="5"/>
                  </a:lnTo>
                  <a:lnTo>
                    <a:pt x="754" y="5"/>
                  </a:lnTo>
                  <a:lnTo>
                    <a:pt x="759" y="11"/>
                  </a:lnTo>
                  <a:lnTo>
                    <a:pt x="759" y="21"/>
                  </a:lnTo>
                  <a:lnTo>
                    <a:pt x="759" y="32"/>
                  </a:lnTo>
                  <a:lnTo>
                    <a:pt x="754" y="43"/>
                  </a:lnTo>
                  <a:lnTo>
                    <a:pt x="743" y="48"/>
                  </a:lnTo>
                  <a:lnTo>
                    <a:pt x="727" y="48"/>
                  </a:lnTo>
                  <a:lnTo>
                    <a:pt x="700" y="48"/>
                  </a:lnTo>
                  <a:lnTo>
                    <a:pt x="630" y="54"/>
                  </a:lnTo>
                  <a:lnTo>
                    <a:pt x="581" y="59"/>
                  </a:lnTo>
                  <a:lnTo>
                    <a:pt x="555" y="75"/>
                  </a:lnTo>
                  <a:lnTo>
                    <a:pt x="538" y="97"/>
                  </a:lnTo>
                  <a:lnTo>
                    <a:pt x="533" y="124"/>
                  </a:lnTo>
                  <a:lnTo>
                    <a:pt x="533" y="124"/>
                  </a:lnTo>
                  <a:lnTo>
                    <a:pt x="318" y="987"/>
                  </a:lnTo>
                  <a:lnTo>
                    <a:pt x="312" y="1003"/>
                  </a:lnTo>
                  <a:lnTo>
                    <a:pt x="312" y="1008"/>
                  </a:lnTo>
                  <a:lnTo>
                    <a:pt x="307" y="1014"/>
                  </a:lnTo>
                  <a:lnTo>
                    <a:pt x="307" y="1019"/>
                  </a:lnTo>
                  <a:lnTo>
                    <a:pt x="307" y="1025"/>
                  </a:lnTo>
                  <a:lnTo>
                    <a:pt x="312" y="1030"/>
                  </a:lnTo>
                  <a:lnTo>
                    <a:pt x="318" y="1035"/>
                  </a:lnTo>
                  <a:lnTo>
                    <a:pt x="328" y="1041"/>
                  </a:lnTo>
                  <a:lnTo>
                    <a:pt x="511" y="1041"/>
                  </a:lnTo>
                  <a:lnTo>
                    <a:pt x="608" y="1030"/>
                  </a:lnTo>
                  <a:lnTo>
                    <a:pt x="684" y="1008"/>
                  </a:lnTo>
                  <a:lnTo>
                    <a:pt x="748" y="976"/>
                  </a:lnTo>
                  <a:lnTo>
                    <a:pt x="797" y="933"/>
                  </a:lnTo>
                  <a:lnTo>
                    <a:pt x="834" y="879"/>
                  </a:lnTo>
                  <a:lnTo>
                    <a:pt x="867" y="825"/>
                  </a:lnTo>
                  <a:lnTo>
                    <a:pt x="894" y="766"/>
                  </a:lnTo>
                  <a:lnTo>
                    <a:pt x="915" y="712"/>
                  </a:lnTo>
                  <a:lnTo>
                    <a:pt x="920" y="696"/>
                  </a:lnTo>
                  <a:lnTo>
                    <a:pt x="926" y="685"/>
                  </a:lnTo>
                  <a:lnTo>
                    <a:pt x="931" y="679"/>
                  </a:lnTo>
                  <a:lnTo>
                    <a:pt x="942" y="679"/>
                  </a:lnTo>
                  <a:lnTo>
                    <a:pt x="953" y="679"/>
                  </a:lnTo>
                  <a:lnTo>
                    <a:pt x="958" y="685"/>
                  </a:lnTo>
                  <a:lnTo>
                    <a:pt x="958" y="690"/>
                  </a:lnTo>
                  <a:lnTo>
                    <a:pt x="958" y="696"/>
                  </a:lnTo>
                  <a:lnTo>
                    <a:pt x="958" y="701"/>
                  </a:lnTo>
                  <a:lnTo>
                    <a:pt x="958" y="701"/>
                  </a:lnTo>
                  <a:lnTo>
                    <a:pt x="958" y="706"/>
                  </a:lnTo>
                  <a:lnTo>
                    <a:pt x="953" y="717"/>
                  </a:lnTo>
                  <a:lnTo>
                    <a:pt x="829" y="1062"/>
                  </a:lnTo>
                  <a:lnTo>
                    <a:pt x="824" y="1073"/>
                  </a:lnTo>
                  <a:lnTo>
                    <a:pt x="818" y="1084"/>
                  </a:lnTo>
                  <a:lnTo>
                    <a:pt x="807" y="1089"/>
                  </a:lnTo>
                  <a:lnTo>
                    <a:pt x="797" y="1089"/>
                  </a:lnTo>
                  <a:lnTo>
                    <a:pt x="781" y="1089"/>
                  </a:lnTo>
                  <a:lnTo>
                    <a:pt x="43" y="1089"/>
                  </a:lnTo>
                  <a:lnTo>
                    <a:pt x="27" y="1089"/>
                  </a:lnTo>
                  <a:lnTo>
                    <a:pt x="16" y="1089"/>
                  </a:lnTo>
                  <a:lnTo>
                    <a:pt x="6" y="1084"/>
                  </a:lnTo>
                  <a:lnTo>
                    <a:pt x="0" y="1078"/>
                  </a:lnTo>
                  <a:lnTo>
                    <a:pt x="0" y="1073"/>
                  </a:lnTo>
                  <a:lnTo>
                    <a:pt x="0" y="1057"/>
                  </a:lnTo>
                  <a:lnTo>
                    <a:pt x="6" y="1051"/>
                  </a:lnTo>
                  <a:lnTo>
                    <a:pt x="11" y="1046"/>
                  </a:lnTo>
                  <a:lnTo>
                    <a:pt x="16" y="1041"/>
                  </a:lnTo>
                  <a:lnTo>
                    <a:pt x="27" y="1041"/>
                  </a:lnTo>
                  <a:lnTo>
                    <a:pt x="43" y="1041"/>
                  </a:lnTo>
                  <a:lnTo>
                    <a:pt x="102" y="1035"/>
                  </a:lnTo>
                  <a:lnTo>
                    <a:pt x="140" y="1030"/>
                  </a:lnTo>
                  <a:lnTo>
                    <a:pt x="167" y="1019"/>
                  </a:lnTo>
                  <a:lnTo>
                    <a:pt x="178" y="998"/>
                  </a:lnTo>
                  <a:lnTo>
                    <a:pt x="189" y="965"/>
                  </a:lnTo>
                  <a:lnTo>
                    <a:pt x="398" y="108"/>
                  </a:lnTo>
                  <a:lnTo>
                    <a:pt x="404" y="97"/>
                  </a:lnTo>
                  <a:lnTo>
                    <a:pt x="404" y="91"/>
                  </a:lnTo>
                  <a:lnTo>
                    <a:pt x="404" y="86"/>
                  </a:lnTo>
                  <a:lnTo>
                    <a:pt x="404" y="81"/>
                  </a:lnTo>
                  <a:lnTo>
                    <a:pt x="404" y="70"/>
                  </a:lnTo>
                  <a:lnTo>
                    <a:pt x="398" y="65"/>
                  </a:lnTo>
                  <a:lnTo>
                    <a:pt x="393" y="59"/>
                  </a:lnTo>
                  <a:lnTo>
                    <a:pt x="377" y="59"/>
                  </a:lnTo>
                  <a:lnTo>
                    <a:pt x="366" y="54"/>
                  </a:lnTo>
                  <a:lnTo>
                    <a:pt x="345" y="54"/>
                  </a:lnTo>
                  <a:lnTo>
                    <a:pt x="323" y="48"/>
                  </a:lnTo>
                  <a:lnTo>
                    <a:pt x="307" y="48"/>
                  </a:lnTo>
                  <a:lnTo>
                    <a:pt x="302" y="48"/>
                  </a:lnTo>
                  <a:lnTo>
                    <a:pt x="285" y="48"/>
                  </a:lnTo>
                  <a:lnTo>
                    <a:pt x="275" y="48"/>
                  </a:lnTo>
                  <a:lnTo>
                    <a:pt x="264" y="48"/>
                  </a:lnTo>
                  <a:lnTo>
                    <a:pt x="259" y="43"/>
                  </a:lnTo>
                  <a:lnTo>
                    <a:pt x="259" y="32"/>
                  </a:lnTo>
                  <a:lnTo>
                    <a:pt x="259" y="21"/>
                  </a:lnTo>
                  <a:lnTo>
                    <a:pt x="264" y="11"/>
                  </a:lnTo>
                  <a:lnTo>
                    <a:pt x="269" y="5"/>
                  </a:lnTo>
                  <a:lnTo>
                    <a:pt x="275" y="5"/>
                  </a:lnTo>
                  <a:lnTo>
                    <a:pt x="280" y="5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8" name="Freeform 10"/>
            <p:cNvSpPr>
              <a:spLocks/>
            </p:cNvSpPr>
            <p:nvPr/>
          </p:nvSpPr>
          <p:spPr bwMode="auto">
            <a:xfrm>
              <a:off x="4963" y="2339"/>
              <a:ext cx="183" cy="47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4" y="11"/>
                </a:cxn>
                <a:cxn ang="0">
                  <a:pos x="156" y="43"/>
                </a:cxn>
                <a:cxn ang="0">
                  <a:pos x="178" y="9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178" y="254"/>
                </a:cxn>
                <a:cxn ang="0">
                  <a:pos x="151" y="329"/>
                </a:cxn>
                <a:cxn ang="0">
                  <a:pos x="118" y="394"/>
                </a:cxn>
                <a:cxn ang="0">
                  <a:pos x="86" y="437"/>
                </a:cxn>
                <a:cxn ang="0">
                  <a:pos x="59" y="464"/>
                </a:cxn>
                <a:cxn ang="0">
                  <a:pos x="38" y="475"/>
                </a:cxn>
                <a:cxn ang="0">
                  <a:pos x="32" y="475"/>
                </a:cxn>
                <a:cxn ang="0">
                  <a:pos x="27" y="469"/>
                </a:cxn>
                <a:cxn ang="0">
                  <a:pos x="27" y="458"/>
                </a:cxn>
                <a:cxn ang="0">
                  <a:pos x="27" y="453"/>
                </a:cxn>
                <a:cxn ang="0">
                  <a:pos x="27" y="453"/>
                </a:cxn>
                <a:cxn ang="0">
                  <a:pos x="27" y="448"/>
                </a:cxn>
                <a:cxn ang="0">
                  <a:pos x="32" y="442"/>
                </a:cxn>
                <a:cxn ang="0">
                  <a:pos x="43" y="432"/>
                </a:cxn>
                <a:cxn ang="0">
                  <a:pos x="81" y="388"/>
                </a:cxn>
                <a:cxn ang="0">
                  <a:pos x="118" y="324"/>
                </a:cxn>
                <a:cxn ang="0">
                  <a:pos x="140" y="248"/>
                </a:cxn>
                <a:cxn ang="0">
                  <a:pos x="151" y="167"/>
                </a:cxn>
                <a:cxn ang="0">
                  <a:pos x="151" y="151"/>
                </a:cxn>
                <a:cxn ang="0">
                  <a:pos x="151" y="146"/>
                </a:cxn>
                <a:cxn ang="0">
                  <a:pos x="151" y="146"/>
                </a:cxn>
                <a:cxn ang="0">
                  <a:pos x="145" y="140"/>
                </a:cxn>
                <a:cxn ang="0">
                  <a:pos x="145" y="140"/>
                </a:cxn>
                <a:cxn ang="0">
                  <a:pos x="145" y="146"/>
                </a:cxn>
                <a:cxn ang="0">
                  <a:pos x="140" y="146"/>
                </a:cxn>
                <a:cxn ang="0">
                  <a:pos x="124" y="156"/>
                </a:cxn>
                <a:cxn ang="0">
                  <a:pos x="102" y="167"/>
                </a:cxn>
                <a:cxn ang="0">
                  <a:pos x="86" y="167"/>
                </a:cxn>
                <a:cxn ang="0">
                  <a:pos x="65" y="167"/>
                </a:cxn>
                <a:cxn ang="0">
                  <a:pos x="43" y="156"/>
                </a:cxn>
                <a:cxn ang="0">
                  <a:pos x="27" y="146"/>
                </a:cxn>
                <a:cxn ang="0">
                  <a:pos x="16" y="135"/>
                </a:cxn>
                <a:cxn ang="0">
                  <a:pos x="5" y="119"/>
                </a:cxn>
                <a:cxn ang="0">
                  <a:pos x="0" y="103"/>
                </a:cxn>
                <a:cxn ang="0">
                  <a:pos x="0" y="81"/>
                </a:cxn>
                <a:cxn ang="0">
                  <a:pos x="0" y="65"/>
                </a:cxn>
                <a:cxn ang="0">
                  <a:pos x="5" y="49"/>
                </a:cxn>
                <a:cxn ang="0">
                  <a:pos x="16" y="32"/>
                </a:cxn>
                <a:cxn ang="0">
                  <a:pos x="27" y="22"/>
                </a:cxn>
                <a:cxn ang="0">
                  <a:pos x="43" y="11"/>
                </a:cxn>
                <a:cxn ang="0">
                  <a:pos x="65" y="0"/>
                </a:cxn>
                <a:cxn ang="0">
                  <a:pos x="86" y="0"/>
                </a:cxn>
              </a:cxnLst>
              <a:rect l="0" t="0" r="r" b="b"/>
              <a:pathLst>
                <a:path w="183" h="475">
                  <a:moveTo>
                    <a:pt x="86" y="0"/>
                  </a:moveTo>
                  <a:lnTo>
                    <a:pt x="124" y="11"/>
                  </a:lnTo>
                  <a:lnTo>
                    <a:pt x="156" y="43"/>
                  </a:lnTo>
                  <a:lnTo>
                    <a:pt x="178" y="9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178" y="254"/>
                  </a:lnTo>
                  <a:lnTo>
                    <a:pt x="151" y="329"/>
                  </a:lnTo>
                  <a:lnTo>
                    <a:pt x="118" y="394"/>
                  </a:lnTo>
                  <a:lnTo>
                    <a:pt x="86" y="437"/>
                  </a:lnTo>
                  <a:lnTo>
                    <a:pt x="59" y="464"/>
                  </a:lnTo>
                  <a:lnTo>
                    <a:pt x="38" y="475"/>
                  </a:lnTo>
                  <a:lnTo>
                    <a:pt x="32" y="475"/>
                  </a:lnTo>
                  <a:lnTo>
                    <a:pt x="27" y="469"/>
                  </a:lnTo>
                  <a:lnTo>
                    <a:pt x="27" y="458"/>
                  </a:lnTo>
                  <a:lnTo>
                    <a:pt x="27" y="453"/>
                  </a:lnTo>
                  <a:lnTo>
                    <a:pt x="27" y="453"/>
                  </a:lnTo>
                  <a:lnTo>
                    <a:pt x="27" y="448"/>
                  </a:lnTo>
                  <a:lnTo>
                    <a:pt x="32" y="442"/>
                  </a:lnTo>
                  <a:lnTo>
                    <a:pt x="43" y="432"/>
                  </a:lnTo>
                  <a:lnTo>
                    <a:pt x="81" y="388"/>
                  </a:lnTo>
                  <a:lnTo>
                    <a:pt x="118" y="324"/>
                  </a:lnTo>
                  <a:lnTo>
                    <a:pt x="140" y="248"/>
                  </a:lnTo>
                  <a:lnTo>
                    <a:pt x="151" y="167"/>
                  </a:lnTo>
                  <a:lnTo>
                    <a:pt x="151" y="151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6"/>
                  </a:lnTo>
                  <a:lnTo>
                    <a:pt x="140" y="146"/>
                  </a:lnTo>
                  <a:lnTo>
                    <a:pt x="124" y="156"/>
                  </a:lnTo>
                  <a:lnTo>
                    <a:pt x="102" y="167"/>
                  </a:lnTo>
                  <a:lnTo>
                    <a:pt x="86" y="167"/>
                  </a:lnTo>
                  <a:lnTo>
                    <a:pt x="65" y="167"/>
                  </a:lnTo>
                  <a:lnTo>
                    <a:pt x="43" y="156"/>
                  </a:lnTo>
                  <a:lnTo>
                    <a:pt x="27" y="146"/>
                  </a:lnTo>
                  <a:lnTo>
                    <a:pt x="16" y="135"/>
                  </a:lnTo>
                  <a:lnTo>
                    <a:pt x="5" y="119"/>
                  </a:lnTo>
                  <a:lnTo>
                    <a:pt x="0" y="103"/>
                  </a:lnTo>
                  <a:lnTo>
                    <a:pt x="0" y="81"/>
                  </a:lnTo>
                  <a:lnTo>
                    <a:pt x="0" y="65"/>
                  </a:lnTo>
                  <a:lnTo>
                    <a:pt x="5" y="49"/>
                  </a:lnTo>
                  <a:lnTo>
                    <a:pt x="16" y="32"/>
                  </a:lnTo>
                  <a:lnTo>
                    <a:pt x="27" y="22"/>
                  </a:lnTo>
                  <a:lnTo>
                    <a:pt x="43" y="11"/>
                  </a:lnTo>
                  <a:lnTo>
                    <a:pt x="65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9" name="Freeform 11"/>
            <p:cNvSpPr>
              <a:spLocks noEditPoints="1"/>
            </p:cNvSpPr>
            <p:nvPr/>
          </p:nvSpPr>
          <p:spPr bwMode="auto">
            <a:xfrm>
              <a:off x="5609" y="1417"/>
              <a:ext cx="1178" cy="1143"/>
            </a:xfrm>
            <a:custGeom>
              <a:avLst/>
              <a:gdLst/>
              <a:ahLst/>
              <a:cxnLst>
                <a:cxn ang="0">
                  <a:pos x="199" y="118"/>
                </a:cxn>
                <a:cxn ang="0">
                  <a:pos x="635" y="992"/>
                </a:cxn>
                <a:cxn ang="0">
                  <a:pos x="1071" y="118"/>
                </a:cxn>
                <a:cxn ang="0">
                  <a:pos x="199" y="118"/>
                </a:cxn>
                <a:cxn ang="0">
                  <a:pos x="38" y="0"/>
                </a:cxn>
                <a:cxn ang="0">
                  <a:pos x="1141" y="0"/>
                </a:cxn>
                <a:cxn ang="0">
                  <a:pos x="1157" y="5"/>
                </a:cxn>
                <a:cxn ang="0">
                  <a:pos x="1168" y="5"/>
                </a:cxn>
                <a:cxn ang="0">
                  <a:pos x="1173" y="5"/>
                </a:cxn>
                <a:cxn ang="0">
                  <a:pos x="1178" y="11"/>
                </a:cxn>
                <a:cxn ang="0">
                  <a:pos x="1178" y="16"/>
                </a:cxn>
                <a:cxn ang="0">
                  <a:pos x="1173" y="21"/>
                </a:cxn>
                <a:cxn ang="0">
                  <a:pos x="1173" y="32"/>
                </a:cxn>
                <a:cxn ang="0">
                  <a:pos x="1168" y="38"/>
                </a:cxn>
                <a:cxn ang="0">
                  <a:pos x="630" y="1111"/>
                </a:cxn>
                <a:cxn ang="0">
                  <a:pos x="624" y="1122"/>
                </a:cxn>
                <a:cxn ang="0">
                  <a:pos x="619" y="1132"/>
                </a:cxn>
                <a:cxn ang="0">
                  <a:pos x="613" y="1138"/>
                </a:cxn>
                <a:cxn ang="0">
                  <a:pos x="603" y="1143"/>
                </a:cxn>
                <a:cxn ang="0">
                  <a:pos x="586" y="1143"/>
                </a:cxn>
                <a:cxn ang="0">
                  <a:pos x="576" y="1143"/>
                </a:cxn>
                <a:cxn ang="0">
                  <a:pos x="565" y="1138"/>
                </a:cxn>
                <a:cxn ang="0">
                  <a:pos x="560" y="1132"/>
                </a:cxn>
                <a:cxn ang="0">
                  <a:pos x="554" y="1122"/>
                </a:cxn>
                <a:cxn ang="0">
                  <a:pos x="549" y="1111"/>
                </a:cxn>
                <a:cxn ang="0">
                  <a:pos x="11" y="38"/>
                </a:cxn>
                <a:cxn ang="0">
                  <a:pos x="5" y="32"/>
                </a:cxn>
                <a:cxn ang="0">
                  <a:pos x="5" y="21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5" y="5"/>
                </a:cxn>
                <a:cxn ang="0">
                  <a:pos x="11" y="5"/>
                </a:cxn>
                <a:cxn ang="0">
                  <a:pos x="21" y="5"/>
                </a:cxn>
                <a:cxn ang="0">
                  <a:pos x="38" y="0"/>
                </a:cxn>
              </a:cxnLst>
              <a:rect l="0" t="0" r="r" b="b"/>
              <a:pathLst>
                <a:path w="1178" h="1143">
                  <a:moveTo>
                    <a:pt x="199" y="118"/>
                  </a:moveTo>
                  <a:lnTo>
                    <a:pt x="635" y="992"/>
                  </a:lnTo>
                  <a:lnTo>
                    <a:pt x="1071" y="118"/>
                  </a:lnTo>
                  <a:lnTo>
                    <a:pt x="199" y="118"/>
                  </a:lnTo>
                  <a:close/>
                  <a:moveTo>
                    <a:pt x="38" y="0"/>
                  </a:moveTo>
                  <a:lnTo>
                    <a:pt x="1141" y="0"/>
                  </a:lnTo>
                  <a:lnTo>
                    <a:pt x="1157" y="5"/>
                  </a:lnTo>
                  <a:lnTo>
                    <a:pt x="1168" y="5"/>
                  </a:lnTo>
                  <a:lnTo>
                    <a:pt x="1173" y="5"/>
                  </a:lnTo>
                  <a:lnTo>
                    <a:pt x="1178" y="11"/>
                  </a:lnTo>
                  <a:lnTo>
                    <a:pt x="1178" y="16"/>
                  </a:lnTo>
                  <a:lnTo>
                    <a:pt x="1173" y="21"/>
                  </a:lnTo>
                  <a:lnTo>
                    <a:pt x="1173" y="32"/>
                  </a:lnTo>
                  <a:lnTo>
                    <a:pt x="1168" y="38"/>
                  </a:lnTo>
                  <a:lnTo>
                    <a:pt x="630" y="1111"/>
                  </a:lnTo>
                  <a:lnTo>
                    <a:pt x="624" y="1122"/>
                  </a:lnTo>
                  <a:lnTo>
                    <a:pt x="619" y="1132"/>
                  </a:lnTo>
                  <a:lnTo>
                    <a:pt x="613" y="1138"/>
                  </a:lnTo>
                  <a:lnTo>
                    <a:pt x="603" y="1143"/>
                  </a:lnTo>
                  <a:lnTo>
                    <a:pt x="586" y="1143"/>
                  </a:lnTo>
                  <a:lnTo>
                    <a:pt x="576" y="1143"/>
                  </a:lnTo>
                  <a:lnTo>
                    <a:pt x="565" y="1138"/>
                  </a:lnTo>
                  <a:lnTo>
                    <a:pt x="560" y="1132"/>
                  </a:lnTo>
                  <a:lnTo>
                    <a:pt x="554" y="1122"/>
                  </a:lnTo>
                  <a:lnTo>
                    <a:pt x="549" y="1111"/>
                  </a:lnTo>
                  <a:lnTo>
                    <a:pt x="11" y="38"/>
                  </a:lnTo>
                  <a:lnTo>
                    <a:pt x="5" y="32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5" y="5"/>
                  </a:lnTo>
                  <a:lnTo>
                    <a:pt x="11" y="5"/>
                  </a:lnTo>
                  <a:lnTo>
                    <a:pt x="21" y="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0" name="Freeform 12"/>
            <p:cNvSpPr>
              <a:spLocks noEditPoints="1"/>
            </p:cNvSpPr>
            <p:nvPr/>
          </p:nvSpPr>
          <p:spPr bwMode="auto">
            <a:xfrm>
              <a:off x="6922" y="1428"/>
              <a:ext cx="565" cy="512"/>
            </a:xfrm>
            <a:custGeom>
              <a:avLst/>
              <a:gdLst/>
              <a:ahLst/>
              <a:cxnLst>
                <a:cxn ang="0">
                  <a:pos x="264" y="242"/>
                </a:cxn>
                <a:cxn ang="0">
                  <a:pos x="145" y="291"/>
                </a:cxn>
                <a:cxn ang="0">
                  <a:pos x="102" y="356"/>
                </a:cxn>
                <a:cxn ang="0">
                  <a:pos x="108" y="426"/>
                </a:cxn>
                <a:cxn ang="0">
                  <a:pos x="167" y="474"/>
                </a:cxn>
                <a:cxn ang="0">
                  <a:pos x="242" y="480"/>
                </a:cxn>
                <a:cxn ang="0">
                  <a:pos x="318" y="436"/>
                </a:cxn>
                <a:cxn ang="0">
                  <a:pos x="350" y="345"/>
                </a:cxn>
                <a:cxn ang="0">
                  <a:pos x="226" y="0"/>
                </a:cxn>
                <a:cxn ang="0">
                  <a:pos x="339" y="21"/>
                </a:cxn>
                <a:cxn ang="0">
                  <a:pos x="425" y="97"/>
                </a:cxn>
                <a:cxn ang="0">
                  <a:pos x="441" y="199"/>
                </a:cxn>
                <a:cxn ang="0">
                  <a:pos x="441" y="404"/>
                </a:cxn>
                <a:cxn ang="0">
                  <a:pos x="441" y="426"/>
                </a:cxn>
                <a:cxn ang="0">
                  <a:pos x="452" y="447"/>
                </a:cxn>
                <a:cxn ang="0">
                  <a:pos x="468" y="463"/>
                </a:cxn>
                <a:cxn ang="0">
                  <a:pos x="495" y="463"/>
                </a:cxn>
                <a:cxn ang="0">
                  <a:pos x="511" y="447"/>
                </a:cxn>
                <a:cxn ang="0">
                  <a:pos x="522" y="426"/>
                </a:cxn>
                <a:cxn ang="0">
                  <a:pos x="522" y="404"/>
                </a:cxn>
                <a:cxn ang="0">
                  <a:pos x="522" y="339"/>
                </a:cxn>
                <a:cxn ang="0">
                  <a:pos x="565" y="399"/>
                </a:cxn>
                <a:cxn ang="0">
                  <a:pos x="533" y="474"/>
                </a:cxn>
                <a:cxn ang="0">
                  <a:pos x="479" y="501"/>
                </a:cxn>
                <a:cxn ang="0">
                  <a:pos x="452" y="507"/>
                </a:cxn>
                <a:cxn ang="0">
                  <a:pos x="388" y="480"/>
                </a:cxn>
                <a:cxn ang="0">
                  <a:pos x="366" y="420"/>
                </a:cxn>
                <a:cxn ang="0">
                  <a:pos x="307" y="480"/>
                </a:cxn>
                <a:cxn ang="0">
                  <a:pos x="199" y="512"/>
                </a:cxn>
                <a:cxn ang="0">
                  <a:pos x="113" y="501"/>
                </a:cxn>
                <a:cxn ang="0">
                  <a:pos x="32" y="463"/>
                </a:cxn>
                <a:cxn ang="0">
                  <a:pos x="0" y="388"/>
                </a:cxn>
                <a:cxn ang="0">
                  <a:pos x="27" y="307"/>
                </a:cxn>
                <a:cxn ang="0">
                  <a:pos x="135" y="237"/>
                </a:cxn>
                <a:cxn ang="0">
                  <a:pos x="285" y="205"/>
                </a:cxn>
                <a:cxn ang="0">
                  <a:pos x="350" y="167"/>
                </a:cxn>
                <a:cxn ang="0">
                  <a:pos x="323" y="80"/>
                </a:cxn>
                <a:cxn ang="0">
                  <a:pos x="258" y="37"/>
                </a:cxn>
                <a:cxn ang="0">
                  <a:pos x="199" y="32"/>
                </a:cxn>
                <a:cxn ang="0">
                  <a:pos x="108" y="59"/>
                </a:cxn>
                <a:cxn ang="0">
                  <a:pos x="135" y="75"/>
                </a:cxn>
                <a:cxn ang="0">
                  <a:pos x="145" y="97"/>
                </a:cxn>
                <a:cxn ang="0">
                  <a:pos x="145" y="129"/>
                </a:cxn>
                <a:cxn ang="0">
                  <a:pos x="124" y="151"/>
                </a:cxn>
                <a:cxn ang="0">
                  <a:pos x="92" y="161"/>
                </a:cxn>
                <a:cxn ang="0">
                  <a:pos x="65" y="156"/>
                </a:cxn>
                <a:cxn ang="0">
                  <a:pos x="43" y="129"/>
                </a:cxn>
                <a:cxn ang="0">
                  <a:pos x="54" y="64"/>
                </a:cxn>
                <a:cxn ang="0">
                  <a:pos x="151" y="5"/>
                </a:cxn>
              </a:cxnLst>
              <a:rect l="0" t="0" r="r" b="b"/>
              <a:pathLst>
                <a:path w="565" h="512">
                  <a:moveTo>
                    <a:pt x="350" y="232"/>
                  </a:moveTo>
                  <a:lnTo>
                    <a:pt x="264" y="242"/>
                  </a:lnTo>
                  <a:lnTo>
                    <a:pt x="194" y="258"/>
                  </a:lnTo>
                  <a:lnTo>
                    <a:pt x="145" y="291"/>
                  </a:lnTo>
                  <a:lnTo>
                    <a:pt x="118" y="323"/>
                  </a:lnTo>
                  <a:lnTo>
                    <a:pt x="102" y="356"/>
                  </a:lnTo>
                  <a:lnTo>
                    <a:pt x="97" y="388"/>
                  </a:lnTo>
                  <a:lnTo>
                    <a:pt x="108" y="426"/>
                  </a:lnTo>
                  <a:lnTo>
                    <a:pt x="129" y="458"/>
                  </a:lnTo>
                  <a:lnTo>
                    <a:pt x="167" y="474"/>
                  </a:lnTo>
                  <a:lnTo>
                    <a:pt x="205" y="480"/>
                  </a:lnTo>
                  <a:lnTo>
                    <a:pt x="242" y="480"/>
                  </a:lnTo>
                  <a:lnTo>
                    <a:pt x="280" y="463"/>
                  </a:lnTo>
                  <a:lnTo>
                    <a:pt x="318" y="436"/>
                  </a:lnTo>
                  <a:lnTo>
                    <a:pt x="339" y="399"/>
                  </a:lnTo>
                  <a:lnTo>
                    <a:pt x="350" y="345"/>
                  </a:lnTo>
                  <a:lnTo>
                    <a:pt x="350" y="232"/>
                  </a:lnTo>
                  <a:close/>
                  <a:moveTo>
                    <a:pt x="226" y="0"/>
                  </a:moveTo>
                  <a:lnTo>
                    <a:pt x="285" y="5"/>
                  </a:lnTo>
                  <a:lnTo>
                    <a:pt x="339" y="21"/>
                  </a:lnTo>
                  <a:lnTo>
                    <a:pt x="388" y="54"/>
                  </a:lnTo>
                  <a:lnTo>
                    <a:pt x="425" y="97"/>
                  </a:lnTo>
                  <a:lnTo>
                    <a:pt x="441" y="145"/>
                  </a:lnTo>
                  <a:lnTo>
                    <a:pt x="441" y="199"/>
                  </a:lnTo>
                  <a:lnTo>
                    <a:pt x="441" y="399"/>
                  </a:lnTo>
                  <a:lnTo>
                    <a:pt x="441" y="404"/>
                  </a:lnTo>
                  <a:lnTo>
                    <a:pt x="441" y="415"/>
                  </a:lnTo>
                  <a:lnTo>
                    <a:pt x="441" y="426"/>
                  </a:lnTo>
                  <a:lnTo>
                    <a:pt x="447" y="436"/>
                  </a:lnTo>
                  <a:lnTo>
                    <a:pt x="452" y="447"/>
                  </a:lnTo>
                  <a:lnTo>
                    <a:pt x="457" y="458"/>
                  </a:lnTo>
                  <a:lnTo>
                    <a:pt x="468" y="463"/>
                  </a:lnTo>
                  <a:lnTo>
                    <a:pt x="484" y="463"/>
                  </a:lnTo>
                  <a:lnTo>
                    <a:pt x="495" y="463"/>
                  </a:lnTo>
                  <a:lnTo>
                    <a:pt x="506" y="458"/>
                  </a:lnTo>
                  <a:lnTo>
                    <a:pt x="511" y="447"/>
                  </a:lnTo>
                  <a:lnTo>
                    <a:pt x="517" y="436"/>
                  </a:lnTo>
                  <a:lnTo>
                    <a:pt x="522" y="426"/>
                  </a:lnTo>
                  <a:lnTo>
                    <a:pt x="522" y="415"/>
                  </a:lnTo>
                  <a:lnTo>
                    <a:pt x="522" y="404"/>
                  </a:lnTo>
                  <a:lnTo>
                    <a:pt x="522" y="399"/>
                  </a:lnTo>
                  <a:lnTo>
                    <a:pt x="522" y="339"/>
                  </a:lnTo>
                  <a:lnTo>
                    <a:pt x="565" y="339"/>
                  </a:lnTo>
                  <a:lnTo>
                    <a:pt x="565" y="399"/>
                  </a:lnTo>
                  <a:lnTo>
                    <a:pt x="554" y="447"/>
                  </a:lnTo>
                  <a:lnTo>
                    <a:pt x="533" y="474"/>
                  </a:lnTo>
                  <a:lnTo>
                    <a:pt x="506" y="496"/>
                  </a:lnTo>
                  <a:lnTo>
                    <a:pt x="479" y="501"/>
                  </a:lnTo>
                  <a:lnTo>
                    <a:pt x="463" y="507"/>
                  </a:lnTo>
                  <a:lnTo>
                    <a:pt x="452" y="507"/>
                  </a:lnTo>
                  <a:lnTo>
                    <a:pt x="414" y="501"/>
                  </a:lnTo>
                  <a:lnTo>
                    <a:pt x="388" y="480"/>
                  </a:lnTo>
                  <a:lnTo>
                    <a:pt x="371" y="453"/>
                  </a:lnTo>
                  <a:lnTo>
                    <a:pt x="366" y="420"/>
                  </a:lnTo>
                  <a:lnTo>
                    <a:pt x="339" y="453"/>
                  </a:lnTo>
                  <a:lnTo>
                    <a:pt x="307" y="480"/>
                  </a:lnTo>
                  <a:lnTo>
                    <a:pt x="258" y="501"/>
                  </a:lnTo>
                  <a:lnTo>
                    <a:pt x="199" y="512"/>
                  </a:lnTo>
                  <a:lnTo>
                    <a:pt x="156" y="507"/>
                  </a:lnTo>
                  <a:lnTo>
                    <a:pt x="113" y="501"/>
                  </a:lnTo>
                  <a:lnTo>
                    <a:pt x="70" y="485"/>
                  </a:lnTo>
                  <a:lnTo>
                    <a:pt x="32" y="463"/>
                  </a:lnTo>
                  <a:lnTo>
                    <a:pt x="11" y="431"/>
                  </a:lnTo>
                  <a:lnTo>
                    <a:pt x="0" y="388"/>
                  </a:lnTo>
                  <a:lnTo>
                    <a:pt x="5" y="350"/>
                  </a:lnTo>
                  <a:lnTo>
                    <a:pt x="27" y="307"/>
                  </a:lnTo>
                  <a:lnTo>
                    <a:pt x="70" y="269"/>
                  </a:lnTo>
                  <a:lnTo>
                    <a:pt x="135" y="237"/>
                  </a:lnTo>
                  <a:lnTo>
                    <a:pt x="215" y="215"/>
                  </a:lnTo>
                  <a:lnTo>
                    <a:pt x="285" y="205"/>
                  </a:lnTo>
                  <a:lnTo>
                    <a:pt x="350" y="199"/>
                  </a:lnTo>
                  <a:lnTo>
                    <a:pt x="350" y="167"/>
                  </a:lnTo>
                  <a:lnTo>
                    <a:pt x="344" y="118"/>
                  </a:lnTo>
                  <a:lnTo>
                    <a:pt x="323" y="80"/>
                  </a:lnTo>
                  <a:lnTo>
                    <a:pt x="296" y="54"/>
                  </a:lnTo>
                  <a:lnTo>
                    <a:pt x="258" y="37"/>
                  </a:lnTo>
                  <a:lnTo>
                    <a:pt x="221" y="32"/>
                  </a:lnTo>
                  <a:lnTo>
                    <a:pt x="199" y="32"/>
                  </a:lnTo>
                  <a:lnTo>
                    <a:pt x="156" y="37"/>
                  </a:lnTo>
                  <a:lnTo>
                    <a:pt x="108" y="59"/>
                  </a:lnTo>
                  <a:lnTo>
                    <a:pt x="124" y="64"/>
                  </a:lnTo>
                  <a:lnTo>
                    <a:pt x="135" y="75"/>
                  </a:lnTo>
                  <a:lnTo>
                    <a:pt x="140" y="86"/>
                  </a:lnTo>
                  <a:lnTo>
                    <a:pt x="145" y="97"/>
                  </a:lnTo>
                  <a:lnTo>
                    <a:pt x="145" y="113"/>
                  </a:lnTo>
                  <a:lnTo>
                    <a:pt x="145" y="129"/>
                  </a:lnTo>
                  <a:lnTo>
                    <a:pt x="135" y="140"/>
                  </a:lnTo>
                  <a:lnTo>
                    <a:pt x="124" y="151"/>
                  </a:lnTo>
                  <a:lnTo>
                    <a:pt x="113" y="161"/>
                  </a:lnTo>
                  <a:lnTo>
                    <a:pt x="92" y="161"/>
                  </a:lnTo>
                  <a:lnTo>
                    <a:pt x="75" y="161"/>
                  </a:lnTo>
                  <a:lnTo>
                    <a:pt x="65" y="156"/>
                  </a:lnTo>
                  <a:lnTo>
                    <a:pt x="48" y="145"/>
                  </a:lnTo>
                  <a:lnTo>
                    <a:pt x="43" y="129"/>
                  </a:lnTo>
                  <a:lnTo>
                    <a:pt x="43" y="107"/>
                  </a:lnTo>
                  <a:lnTo>
                    <a:pt x="54" y="64"/>
                  </a:lnTo>
                  <a:lnTo>
                    <a:pt x="92" y="27"/>
                  </a:lnTo>
                  <a:lnTo>
                    <a:pt x="151" y="5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1" name="Freeform 13"/>
            <p:cNvSpPr>
              <a:spLocks noEditPoints="1"/>
            </p:cNvSpPr>
            <p:nvPr/>
          </p:nvSpPr>
          <p:spPr bwMode="auto">
            <a:xfrm>
              <a:off x="7546" y="1147"/>
              <a:ext cx="603" cy="793"/>
            </a:xfrm>
            <a:custGeom>
              <a:avLst/>
              <a:gdLst/>
              <a:ahLst/>
              <a:cxnLst>
                <a:cxn ang="0">
                  <a:pos x="334" y="318"/>
                </a:cxn>
                <a:cxn ang="0">
                  <a:pos x="269" y="329"/>
                </a:cxn>
                <a:cxn ang="0">
                  <a:pos x="216" y="361"/>
                </a:cxn>
                <a:cxn ang="0">
                  <a:pos x="178" y="405"/>
                </a:cxn>
                <a:cxn ang="0">
                  <a:pos x="178" y="669"/>
                </a:cxn>
                <a:cxn ang="0">
                  <a:pos x="189" y="685"/>
                </a:cxn>
                <a:cxn ang="0">
                  <a:pos x="205" y="712"/>
                </a:cxn>
                <a:cxn ang="0">
                  <a:pos x="237" y="734"/>
                </a:cxn>
                <a:cxn ang="0">
                  <a:pos x="275" y="755"/>
                </a:cxn>
                <a:cxn ang="0">
                  <a:pos x="323" y="761"/>
                </a:cxn>
                <a:cxn ang="0">
                  <a:pos x="366" y="755"/>
                </a:cxn>
                <a:cxn ang="0">
                  <a:pos x="409" y="739"/>
                </a:cxn>
                <a:cxn ang="0">
                  <a:pos x="458" y="701"/>
                </a:cxn>
                <a:cxn ang="0">
                  <a:pos x="485" y="658"/>
                </a:cxn>
                <a:cxn ang="0">
                  <a:pos x="495" y="610"/>
                </a:cxn>
                <a:cxn ang="0">
                  <a:pos x="501" y="566"/>
                </a:cxn>
                <a:cxn ang="0">
                  <a:pos x="501" y="539"/>
                </a:cxn>
                <a:cxn ang="0">
                  <a:pos x="501" y="475"/>
                </a:cxn>
                <a:cxn ang="0">
                  <a:pos x="485" y="426"/>
                </a:cxn>
                <a:cxn ang="0">
                  <a:pos x="469" y="388"/>
                </a:cxn>
                <a:cxn ang="0">
                  <a:pos x="436" y="356"/>
                </a:cxn>
                <a:cxn ang="0">
                  <a:pos x="393" y="329"/>
                </a:cxn>
                <a:cxn ang="0">
                  <a:pos x="334" y="318"/>
                </a:cxn>
                <a:cxn ang="0">
                  <a:pos x="173" y="0"/>
                </a:cxn>
                <a:cxn ang="0">
                  <a:pos x="173" y="356"/>
                </a:cxn>
                <a:cxn ang="0">
                  <a:pos x="221" y="318"/>
                </a:cxn>
                <a:cxn ang="0">
                  <a:pos x="280" y="297"/>
                </a:cxn>
                <a:cxn ang="0">
                  <a:pos x="345" y="286"/>
                </a:cxn>
                <a:cxn ang="0">
                  <a:pos x="425" y="297"/>
                </a:cxn>
                <a:cxn ang="0">
                  <a:pos x="501" y="335"/>
                </a:cxn>
                <a:cxn ang="0">
                  <a:pos x="555" y="388"/>
                </a:cxn>
                <a:cxn ang="0">
                  <a:pos x="592" y="459"/>
                </a:cxn>
                <a:cxn ang="0">
                  <a:pos x="603" y="539"/>
                </a:cxn>
                <a:cxn ang="0">
                  <a:pos x="592" y="620"/>
                </a:cxn>
                <a:cxn ang="0">
                  <a:pos x="549" y="690"/>
                </a:cxn>
                <a:cxn ang="0">
                  <a:pos x="490" y="744"/>
                </a:cxn>
                <a:cxn ang="0">
                  <a:pos x="415" y="782"/>
                </a:cxn>
                <a:cxn ang="0">
                  <a:pos x="329" y="793"/>
                </a:cxn>
                <a:cxn ang="0">
                  <a:pos x="269" y="782"/>
                </a:cxn>
                <a:cxn ang="0">
                  <a:pos x="216" y="761"/>
                </a:cxn>
                <a:cxn ang="0">
                  <a:pos x="167" y="712"/>
                </a:cxn>
                <a:cxn ang="0">
                  <a:pos x="124" y="782"/>
                </a:cxn>
                <a:cxn ang="0">
                  <a:pos x="86" y="782"/>
                </a:cxn>
                <a:cxn ang="0">
                  <a:pos x="86" y="119"/>
                </a:cxn>
                <a:cxn ang="0">
                  <a:pos x="86" y="97"/>
                </a:cxn>
                <a:cxn ang="0">
                  <a:pos x="86" y="81"/>
                </a:cxn>
                <a:cxn ang="0">
                  <a:pos x="81" y="70"/>
                </a:cxn>
                <a:cxn ang="0">
                  <a:pos x="70" y="59"/>
                </a:cxn>
                <a:cxn ang="0">
                  <a:pos x="54" y="54"/>
                </a:cxn>
                <a:cxn ang="0">
                  <a:pos x="33" y="54"/>
                </a:cxn>
                <a:cxn ang="0">
                  <a:pos x="0" y="54"/>
                </a:cxn>
                <a:cxn ang="0">
                  <a:pos x="0" y="11"/>
                </a:cxn>
                <a:cxn ang="0">
                  <a:pos x="173" y="0"/>
                </a:cxn>
              </a:cxnLst>
              <a:rect l="0" t="0" r="r" b="b"/>
              <a:pathLst>
                <a:path w="603" h="793">
                  <a:moveTo>
                    <a:pt x="334" y="318"/>
                  </a:moveTo>
                  <a:lnTo>
                    <a:pt x="269" y="329"/>
                  </a:lnTo>
                  <a:lnTo>
                    <a:pt x="216" y="361"/>
                  </a:lnTo>
                  <a:lnTo>
                    <a:pt x="178" y="405"/>
                  </a:lnTo>
                  <a:lnTo>
                    <a:pt x="178" y="669"/>
                  </a:lnTo>
                  <a:lnTo>
                    <a:pt x="189" y="685"/>
                  </a:lnTo>
                  <a:lnTo>
                    <a:pt x="205" y="712"/>
                  </a:lnTo>
                  <a:lnTo>
                    <a:pt x="237" y="734"/>
                  </a:lnTo>
                  <a:lnTo>
                    <a:pt x="275" y="755"/>
                  </a:lnTo>
                  <a:lnTo>
                    <a:pt x="323" y="761"/>
                  </a:lnTo>
                  <a:lnTo>
                    <a:pt x="366" y="755"/>
                  </a:lnTo>
                  <a:lnTo>
                    <a:pt x="409" y="739"/>
                  </a:lnTo>
                  <a:lnTo>
                    <a:pt x="458" y="701"/>
                  </a:lnTo>
                  <a:lnTo>
                    <a:pt x="485" y="658"/>
                  </a:lnTo>
                  <a:lnTo>
                    <a:pt x="495" y="610"/>
                  </a:lnTo>
                  <a:lnTo>
                    <a:pt x="501" y="566"/>
                  </a:lnTo>
                  <a:lnTo>
                    <a:pt x="501" y="539"/>
                  </a:lnTo>
                  <a:lnTo>
                    <a:pt x="501" y="475"/>
                  </a:lnTo>
                  <a:lnTo>
                    <a:pt x="485" y="426"/>
                  </a:lnTo>
                  <a:lnTo>
                    <a:pt x="469" y="388"/>
                  </a:lnTo>
                  <a:lnTo>
                    <a:pt x="436" y="356"/>
                  </a:lnTo>
                  <a:lnTo>
                    <a:pt x="393" y="329"/>
                  </a:lnTo>
                  <a:lnTo>
                    <a:pt x="334" y="318"/>
                  </a:lnTo>
                  <a:close/>
                  <a:moveTo>
                    <a:pt x="173" y="0"/>
                  </a:moveTo>
                  <a:lnTo>
                    <a:pt x="173" y="356"/>
                  </a:lnTo>
                  <a:lnTo>
                    <a:pt x="221" y="318"/>
                  </a:lnTo>
                  <a:lnTo>
                    <a:pt x="280" y="297"/>
                  </a:lnTo>
                  <a:lnTo>
                    <a:pt x="345" y="286"/>
                  </a:lnTo>
                  <a:lnTo>
                    <a:pt x="425" y="297"/>
                  </a:lnTo>
                  <a:lnTo>
                    <a:pt x="501" y="335"/>
                  </a:lnTo>
                  <a:lnTo>
                    <a:pt x="555" y="388"/>
                  </a:lnTo>
                  <a:lnTo>
                    <a:pt x="592" y="459"/>
                  </a:lnTo>
                  <a:lnTo>
                    <a:pt x="603" y="539"/>
                  </a:lnTo>
                  <a:lnTo>
                    <a:pt x="592" y="620"/>
                  </a:lnTo>
                  <a:lnTo>
                    <a:pt x="549" y="690"/>
                  </a:lnTo>
                  <a:lnTo>
                    <a:pt x="490" y="744"/>
                  </a:lnTo>
                  <a:lnTo>
                    <a:pt x="415" y="782"/>
                  </a:lnTo>
                  <a:lnTo>
                    <a:pt x="329" y="793"/>
                  </a:lnTo>
                  <a:lnTo>
                    <a:pt x="269" y="782"/>
                  </a:lnTo>
                  <a:lnTo>
                    <a:pt x="216" y="761"/>
                  </a:lnTo>
                  <a:lnTo>
                    <a:pt x="167" y="712"/>
                  </a:lnTo>
                  <a:lnTo>
                    <a:pt x="124" y="782"/>
                  </a:lnTo>
                  <a:lnTo>
                    <a:pt x="86" y="782"/>
                  </a:lnTo>
                  <a:lnTo>
                    <a:pt x="86" y="119"/>
                  </a:lnTo>
                  <a:lnTo>
                    <a:pt x="86" y="97"/>
                  </a:lnTo>
                  <a:lnTo>
                    <a:pt x="86" y="81"/>
                  </a:lnTo>
                  <a:lnTo>
                    <a:pt x="81" y="70"/>
                  </a:lnTo>
                  <a:lnTo>
                    <a:pt x="70" y="59"/>
                  </a:lnTo>
                  <a:lnTo>
                    <a:pt x="54" y="54"/>
                  </a:lnTo>
                  <a:lnTo>
                    <a:pt x="33" y="54"/>
                  </a:lnTo>
                  <a:lnTo>
                    <a:pt x="0" y="54"/>
                  </a:lnTo>
                  <a:lnTo>
                    <a:pt x="0" y="11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2" name="Freeform 14"/>
            <p:cNvSpPr>
              <a:spLocks/>
            </p:cNvSpPr>
            <p:nvPr/>
          </p:nvSpPr>
          <p:spPr bwMode="auto">
            <a:xfrm>
              <a:off x="8370" y="1314"/>
              <a:ext cx="371" cy="159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7" y="6"/>
                </a:cxn>
                <a:cxn ang="0">
                  <a:pos x="70" y="33"/>
                </a:cxn>
                <a:cxn ang="0">
                  <a:pos x="113" y="76"/>
                </a:cxn>
                <a:cxn ang="0">
                  <a:pos x="161" y="135"/>
                </a:cxn>
                <a:cxn ang="0">
                  <a:pos x="215" y="211"/>
                </a:cxn>
                <a:cxn ang="0">
                  <a:pos x="269" y="297"/>
                </a:cxn>
                <a:cxn ang="0">
                  <a:pos x="323" y="432"/>
                </a:cxn>
                <a:cxn ang="0">
                  <a:pos x="350" y="567"/>
                </a:cxn>
                <a:cxn ang="0">
                  <a:pos x="366" y="691"/>
                </a:cxn>
                <a:cxn ang="0">
                  <a:pos x="371" y="793"/>
                </a:cxn>
                <a:cxn ang="0">
                  <a:pos x="371" y="793"/>
                </a:cxn>
                <a:cxn ang="0">
                  <a:pos x="366" y="901"/>
                </a:cxn>
                <a:cxn ang="0">
                  <a:pos x="350" y="1020"/>
                </a:cxn>
                <a:cxn ang="0">
                  <a:pos x="323" y="1149"/>
                </a:cxn>
                <a:cxn ang="0">
                  <a:pos x="274" y="1279"/>
                </a:cxn>
                <a:cxn ang="0">
                  <a:pos x="220" y="1376"/>
                </a:cxn>
                <a:cxn ang="0">
                  <a:pos x="167" y="1451"/>
                </a:cxn>
                <a:cxn ang="0">
                  <a:pos x="118" y="1510"/>
                </a:cxn>
                <a:cxn ang="0">
                  <a:pos x="70" y="1554"/>
                </a:cxn>
                <a:cxn ang="0">
                  <a:pos x="37" y="1581"/>
                </a:cxn>
                <a:cxn ang="0">
                  <a:pos x="21" y="1591"/>
                </a:cxn>
                <a:cxn ang="0">
                  <a:pos x="11" y="1591"/>
                </a:cxn>
                <a:cxn ang="0">
                  <a:pos x="5" y="1586"/>
                </a:cxn>
                <a:cxn ang="0">
                  <a:pos x="0" y="1575"/>
                </a:cxn>
                <a:cxn ang="0">
                  <a:pos x="0" y="1575"/>
                </a:cxn>
                <a:cxn ang="0">
                  <a:pos x="5" y="1570"/>
                </a:cxn>
                <a:cxn ang="0">
                  <a:pos x="5" y="1564"/>
                </a:cxn>
                <a:cxn ang="0">
                  <a:pos x="16" y="1559"/>
                </a:cxn>
                <a:cxn ang="0">
                  <a:pos x="27" y="1548"/>
                </a:cxn>
                <a:cxn ang="0">
                  <a:pos x="113" y="1440"/>
                </a:cxn>
                <a:cxn ang="0">
                  <a:pos x="177" y="1327"/>
                </a:cxn>
                <a:cxn ang="0">
                  <a:pos x="226" y="1198"/>
                </a:cxn>
                <a:cxn ang="0">
                  <a:pos x="258" y="1068"/>
                </a:cxn>
                <a:cxn ang="0">
                  <a:pos x="274" y="933"/>
                </a:cxn>
                <a:cxn ang="0">
                  <a:pos x="280" y="793"/>
                </a:cxn>
                <a:cxn ang="0">
                  <a:pos x="269" y="604"/>
                </a:cxn>
                <a:cxn ang="0">
                  <a:pos x="237" y="432"/>
                </a:cxn>
                <a:cxn ang="0">
                  <a:pos x="188" y="286"/>
                </a:cxn>
                <a:cxn ang="0">
                  <a:pos x="118" y="157"/>
                </a:cxn>
                <a:cxn ang="0">
                  <a:pos x="32" y="49"/>
                </a:cxn>
                <a:cxn ang="0">
                  <a:pos x="21" y="38"/>
                </a:cxn>
                <a:cxn ang="0">
                  <a:pos x="11" y="2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21" y="0"/>
                </a:cxn>
              </a:cxnLst>
              <a:rect l="0" t="0" r="r" b="b"/>
              <a:pathLst>
                <a:path w="371" h="1591">
                  <a:moveTo>
                    <a:pt x="21" y="0"/>
                  </a:moveTo>
                  <a:lnTo>
                    <a:pt x="37" y="6"/>
                  </a:lnTo>
                  <a:lnTo>
                    <a:pt x="70" y="33"/>
                  </a:lnTo>
                  <a:lnTo>
                    <a:pt x="113" y="76"/>
                  </a:lnTo>
                  <a:lnTo>
                    <a:pt x="161" y="135"/>
                  </a:lnTo>
                  <a:lnTo>
                    <a:pt x="215" y="211"/>
                  </a:lnTo>
                  <a:lnTo>
                    <a:pt x="269" y="297"/>
                  </a:lnTo>
                  <a:lnTo>
                    <a:pt x="323" y="432"/>
                  </a:lnTo>
                  <a:lnTo>
                    <a:pt x="350" y="567"/>
                  </a:lnTo>
                  <a:lnTo>
                    <a:pt x="366" y="691"/>
                  </a:lnTo>
                  <a:lnTo>
                    <a:pt x="371" y="793"/>
                  </a:lnTo>
                  <a:lnTo>
                    <a:pt x="371" y="793"/>
                  </a:lnTo>
                  <a:lnTo>
                    <a:pt x="366" y="901"/>
                  </a:lnTo>
                  <a:lnTo>
                    <a:pt x="350" y="1020"/>
                  </a:lnTo>
                  <a:lnTo>
                    <a:pt x="323" y="1149"/>
                  </a:lnTo>
                  <a:lnTo>
                    <a:pt x="274" y="1279"/>
                  </a:lnTo>
                  <a:lnTo>
                    <a:pt x="220" y="1376"/>
                  </a:lnTo>
                  <a:lnTo>
                    <a:pt x="167" y="1451"/>
                  </a:lnTo>
                  <a:lnTo>
                    <a:pt x="118" y="1510"/>
                  </a:lnTo>
                  <a:lnTo>
                    <a:pt x="70" y="1554"/>
                  </a:lnTo>
                  <a:lnTo>
                    <a:pt x="37" y="1581"/>
                  </a:lnTo>
                  <a:lnTo>
                    <a:pt x="21" y="1591"/>
                  </a:lnTo>
                  <a:lnTo>
                    <a:pt x="11" y="1591"/>
                  </a:lnTo>
                  <a:lnTo>
                    <a:pt x="5" y="1586"/>
                  </a:lnTo>
                  <a:lnTo>
                    <a:pt x="0" y="1575"/>
                  </a:lnTo>
                  <a:lnTo>
                    <a:pt x="0" y="1575"/>
                  </a:lnTo>
                  <a:lnTo>
                    <a:pt x="5" y="1570"/>
                  </a:lnTo>
                  <a:lnTo>
                    <a:pt x="5" y="1564"/>
                  </a:lnTo>
                  <a:lnTo>
                    <a:pt x="16" y="1559"/>
                  </a:lnTo>
                  <a:lnTo>
                    <a:pt x="27" y="1548"/>
                  </a:lnTo>
                  <a:lnTo>
                    <a:pt x="113" y="1440"/>
                  </a:lnTo>
                  <a:lnTo>
                    <a:pt x="177" y="1327"/>
                  </a:lnTo>
                  <a:lnTo>
                    <a:pt x="226" y="1198"/>
                  </a:lnTo>
                  <a:lnTo>
                    <a:pt x="258" y="1068"/>
                  </a:lnTo>
                  <a:lnTo>
                    <a:pt x="274" y="933"/>
                  </a:lnTo>
                  <a:lnTo>
                    <a:pt x="280" y="793"/>
                  </a:lnTo>
                  <a:lnTo>
                    <a:pt x="269" y="604"/>
                  </a:lnTo>
                  <a:lnTo>
                    <a:pt x="237" y="432"/>
                  </a:lnTo>
                  <a:lnTo>
                    <a:pt x="188" y="286"/>
                  </a:lnTo>
                  <a:lnTo>
                    <a:pt x="118" y="157"/>
                  </a:lnTo>
                  <a:lnTo>
                    <a:pt x="32" y="49"/>
                  </a:lnTo>
                  <a:lnTo>
                    <a:pt x="21" y="38"/>
                  </a:lnTo>
                  <a:lnTo>
                    <a:pt x="11" y="2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3" name="Freeform 15"/>
            <p:cNvSpPr>
              <a:spLocks noEditPoints="1"/>
            </p:cNvSpPr>
            <p:nvPr/>
          </p:nvSpPr>
          <p:spPr bwMode="auto">
            <a:xfrm>
              <a:off x="9430" y="1924"/>
              <a:ext cx="1055" cy="372"/>
            </a:xfrm>
            <a:custGeom>
              <a:avLst/>
              <a:gdLst/>
              <a:ahLst/>
              <a:cxnLst>
                <a:cxn ang="0">
                  <a:pos x="48" y="307"/>
                </a:cxn>
                <a:cxn ang="0">
                  <a:pos x="1001" y="307"/>
                </a:cxn>
                <a:cxn ang="0">
                  <a:pos x="1012" y="307"/>
                </a:cxn>
                <a:cxn ang="0">
                  <a:pos x="1028" y="307"/>
                </a:cxn>
                <a:cxn ang="0">
                  <a:pos x="1039" y="313"/>
                </a:cxn>
                <a:cxn ang="0">
                  <a:pos x="1044" y="318"/>
                </a:cxn>
                <a:cxn ang="0">
                  <a:pos x="1055" y="329"/>
                </a:cxn>
                <a:cxn ang="0">
                  <a:pos x="1055" y="340"/>
                </a:cxn>
                <a:cxn ang="0">
                  <a:pos x="1055" y="350"/>
                </a:cxn>
                <a:cxn ang="0">
                  <a:pos x="1044" y="361"/>
                </a:cxn>
                <a:cxn ang="0">
                  <a:pos x="1039" y="367"/>
                </a:cxn>
                <a:cxn ang="0">
                  <a:pos x="1028" y="367"/>
                </a:cxn>
                <a:cxn ang="0">
                  <a:pos x="1012" y="372"/>
                </a:cxn>
                <a:cxn ang="0">
                  <a:pos x="1001" y="372"/>
                </a:cxn>
                <a:cxn ang="0">
                  <a:pos x="48" y="372"/>
                </a:cxn>
                <a:cxn ang="0">
                  <a:pos x="38" y="372"/>
                </a:cxn>
                <a:cxn ang="0">
                  <a:pos x="27" y="367"/>
                </a:cxn>
                <a:cxn ang="0">
                  <a:pos x="16" y="367"/>
                </a:cxn>
                <a:cxn ang="0">
                  <a:pos x="5" y="361"/>
                </a:cxn>
                <a:cxn ang="0">
                  <a:pos x="0" y="350"/>
                </a:cxn>
                <a:cxn ang="0">
                  <a:pos x="0" y="340"/>
                </a:cxn>
                <a:cxn ang="0">
                  <a:pos x="0" y="329"/>
                </a:cxn>
                <a:cxn ang="0">
                  <a:pos x="5" y="318"/>
                </a:cxn>
                <a:cxn ang="0">
                  <a:pos x="16" y="313"/>
                </a:cxn>
                <a:cxn ang="0">
                  <a:pos x="27" y="307"/>
                </a:cxn>
                <a:cxn ang="0">
                  <a:pos x="38" y="307"/>
                </a:cxn>
                <a:cxn ang="0">
                  <a:pos x="48" y="307"/>
                </a:cxn>
                <a:cxn ang="0">
                  <a:pos x="48" y="0"/>
                </a:cxn>
                <a:cxn ang="0">
                  <a:pos x="1001" y="0"/>
                </a:cxn>
                <a:cxn ang="0">
                  <a:pos x="1012" y="0"/>
                </a:cxn>
                <a:cxn ang="0">
                  <a:pos x="1028" y="0"/>
                </a:cxn>
                <a:cxn ang="0">
                  <a:pos x="1039" y="5"/>
                </a:cxn>
                <a:cxn ang="0">
                  <a:pos x="1044" y="11"/>
                </a:cxn>
                <a:cxn ang="0">
                  <a:pos x="1055" y="16"/>
                </a:cxn>
                <a:cxn ang="0">
                  <a:pos x="1055" y="27"/>
                </a:cxn>
                <a:cxn ang="0">
                  <a:pos x="1055" y="43"/>
                </a:cxn>
                <a:cxn ang="0">
                  <a:pos x="1044" y="54"/>
                </a:cxn>
                <a:cxn ang="0">
                  <a:pos x="1039" y="59"/>
                </a:cxn>
                <a:cxn ang="0">
                  <a:pos x="1028" y="59"/>
                </a:cxn>
                <a:cxn ang="0">
                  <a:pos x="1012" y="59"/>
                </a:cxn>
                <a:cxn ang="0">
                  <a:pos x="1001" y="59"/>
                </a:cxn>
                <a:cxn ang="0">
                  <a:pos x="48" y="59"/>
                </a:cxn>
                <a:cxn ang="0">
                  <a:pos x="38" y="59"/>
                </a:cxn>
                <a:cxn ang="0">
                  <a:pos x="27" y="59"/>
                </a:cxn>
                <a:cxn ang="0">
                  <a:pos x="16" y="59"/>
                </a:cxn>
                <a:cxn ang="0">
                  <a:pos x="5" y="54"/>
                </a:cxn>
                <a:cxn ang="0">
                  <a:pos x="0" y="43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5" y="11"/>
                </a:cxn>
                <a:cxn ang="0">
                  <a:pos x="16" y="5"/>
                </a:cxn>
                <a:cxn ang="0">
                  <a:pos x="27" y="0"/>
                </a:cxn>
                <a:cxn ang="0">
                  <a:pos x="38" y="0"/>
                </a:cxn>
                <a:cxn ang="0">
                  <a:pos x="48" y="0"/>
                </a:cxn>
              </a:cxnLst>
              <a:rect l="0" t="0" r="r" b="b"/>
              <a:pathLst>
                <a:path w="1055" h="372">
                  <a:moveTo>
                    <a:pt x="48" y="307"/>
                  </a:moveTo>
                  <a:lnTo>
                    <a:pt x="1001" y="307"/>
                  </a:lnTo>
                  <a:lnTo>
                    <a:pt x="1012" y="307"/>
                  </a:lnTo>
                  <a:lnTo>
                    <a:pt x="1028" y="307"/>
                  </a:lnTo>
                  <a:lnTo>
                    <a:pt x="1039" y="313"/>
                  </a:lnTo>
                  <a:lnTo>
                    <a:pt x="1044" y="318"/>
                  </a:lnTo>
                  <a:lnTo>
                    <a:pt x="1055" y="329"/>
                  </a:lnTo>
                  <a:lnTo>
                    <a:pt x="1055" y="340"/>
                  </a:lnTo>
                  <a:lnTo>
                    <a:pt x="1055" y="350"/>
                  </a:lnTo>
                  <a:lnTo>
                    <a:pt x="1044" y="361"/>
                  </a:lnTo>
                  <a:lnTo>
                    <a:pt x="1039" y="367"/>
                  </a:lnTo>
                  <a:lnTo>
                    <a:pt x="1028" y="367"/>
                  </a:lnTo>
                  <a:lnTo>
                    <a:pt x="1012" y="372"/>
                  </a:lnTo>
                  <a:lnTo>
                    <a:pt x="1001" y="372"/>
                  </a:lnTo>
                  <a:lnTo>
                    <a:pt x="48" y="372"/>
                  </a:lnTo>
                  <a:lnTo>
                    <a:pt x="38" y="372"/>
                  </a:lnTo>
                  <a:lnTo>
                    <a:pt x="27" y="367"/>
                  </a:lnTo>
                  <a:lnTo>
                    <a:pt x="16" y="367"/>
                  </a:lnTo>
                  <a:lnTo>
                    <a:pt x="5" y="361"/>
                  </a:lnTo>
                  <a:lnTo>
                    <a:pt x="0" y="350"/>
                  </a:lnTo>
                  <a:lnTo>
                    <a:pt x="0" y="340"/>
                  </a:lnTo>
                  <a:lnTo>
                    <a:pt x="0" y="329"/>
                  </a:lnTo>
                  <a:lnTo>
                    <a:pt x="5" y="318"/>
                  </a:lnTo>
                  <a:lnTo>
                    <a:pt x="16" y="313"/>
                  </a:lnTo>
                  <a:lnTo>
                    <a:pt x="27" y="307"/>
                  </a:lnTo>
                  <a:lnTo>
                    <a:pt x="38" y="307"/>
                  </a:lnTo>
                  <a:lnTo>
                    <a:pt x="48" y="307"/>
                  </a:lnTo>
                  <a:close/>
                  <a:moveTo>
                    <a:pt x="48" y="0"/>
                  </a:moveTo>
                  <a:lnTo>
                    <a:pt x="1001" y="0"/>
                  </a:lnTo>
                  <a:lnTo>
                    <a:pt x="1012" y="0"/>
                  </a:lnTo>
                  <a:lnTo>
                    <a:pt x="1028" y="0"/>
                  </a:lnTo>
                  <a:lnTo>
                    <a:pt x="1039" y="5"/>
                  </a:lnTo>
                  <a:lnTo>
                    <a:pt x="1044" y="11"/>
                  </a:lnTo>
                  <a:lnTo>
                    <a:pt x="1055" y="16"/>
                  </a:lnTo>
                  <a:lnTo>
                    <a:pt x="1055" y="27"/>
                  </a:lnTo>
                  <a:lnTo>
                    <a:pt x="1055" y="43"/>
                  </a:lnTo>
                  <a:lnTo>
                    <a:pt x="1044" y="54"/>
                  </a:lnTo>
                  <a:lnTo>
                    <a:pt x="1039" y="59"/>
                  </a:lnTo>
                  <a:lnTo>
                    <a:pt x="1028" y="59"/>
                  </a:lnTo>
                  <a:lnTo>
                    <a:pt x="1012" y="59"/>
                  </a:lnTo>
                  <a:lnTo>
                    <a:pt x="1001" y="59"/>
                  </a:lnTo>
                  <a:lnTo>
                    <a:pt x="48" y="59"/>
                  </a:lnTo>
                  <a:lnTo>
                    <a:pt x="38" y="59"/>
                  </a:lnTo>
                  <a:lnTo>
                    <a:pt x="27" y="59"/>
                  </a:lnTo>
                  <a:lnTo>
                    <a:pt x="16" y="59"/>
                  </a:lnTo>
                  <a:lnTo>
                    <a:pt x="5" y="54"/>
                  </a:lnTo>
                  <a:lnTo>
                    <a:pt x="0" y="43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5" y="11"/>
                  </a:lnTo>
                  <a:lnTo>
                    <a:pt x="16" y="5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4" name="Freeform 16"/>
            <p:cNvSpPr>
              <a:spLocks/>
            </p:cNvSpPr>
            <p:nvPr/>
          </p:nvSpPr>
          <p:spPr bwMode="auto">
            <a:xfrm>
              <a:off x="11184" y="1314"/>
              <a:ext cx="372" cy="1591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1" y="0"/>
                </a:cxn>
                <a:cxn ang="0">
                  <a:pos x="366" y="6"/>
                </a:cxn>
                <a:cxn ang="0">
                  <a:pos x="372" y="17"/>
                </a:cxn>
                <a:cxn ang="0">
                  <a:pos x="372" y="17"/>
                </a:cxn>
                <a:cxn ang="0">
                  <a:pos x="366" y="22"/>
                </a:cxn>
                <a:cxn ang="0">
                  <a:pos x="366" y="27"/>
                </a:cxn>
                <a:cxn ang="0">
                  <a:pos x="361" y="33"/>
                </a:cxn>
                <a:cxn ang="0">
                  <a:pos x="350" y="38"/>
                </a:cxn>
                <a:cxn ang="0">
                  <a:pos x="259" y="146"/>
                </a:cxn>
                <a:cxn ang="0">
                  <a:pos x="194" y="265"/>
                </a:cxn>
                <a:cxn ang="0">
                  <a:pos x="146" y="389"/>
                </a:cxn>
                <a:cxn ang="0">
                  <a:pos x="113" y="518"/>
                </a:cxn>
                <a:cxn ang="0">
                  <a:pos x="97" y="658"/>
                </a:cxn>
                <a:cxn ang="0">
                  <a:pos x="92" y="793"/>
                </a:cxn>
                <a:cxn ang="0">
                  <a:pos x="97" y="923"/>
                </a:cxn>
                <a:cxn ang="0">
                  <a:pos x="113" y="1052"/>
                </a:cxn>
                <a:cxn ang="0">
                  <a:pos x="140" y="1181"/>
                </a:cxn>
                <a:cxn ang="0">
                  <a:pos x="189" y="1311"/>
                </a:cxn>
                <a:cxn ang="0">
                  <a:pos x="253" y="1430"/>
                </a:cxn>
                <a:cxn ang="0">
                  <a:pos x="345" y="1543"/>
                </a:cxn>
                <a:cxn ang="0">
                  <a:pos x="356" y="1554"/>
                </a:cxn>
                <a:cxn ang="0">
                  <a:pos x="361" y="1559"/>
                </a:cxn>
                <a:cxn ang="0">
                  <a:pos x="366" y="1564"/>
                </a:cxn>
                <a:cxn ang="0">
                  <a:pos x="372" y="1570"/>
                </a:cxn>
                <a:cxn ang="0">
                  <a:pos x="372" y="1575"/>
                </a:cxn>
                <a:cxn ang="0">
                  <a:pos x="372" y="1575"/>
                </a:cxn>
                <a:cxn ang="0">
                  <a:pos x="372" y="1575"/>
                </a:cxn>
                <a:cxn ang="0">
                  <a:pos x="366" y="1586"/>
                </a:cxn>
                <a:cxn ang="0">
                  <a:pos x="361" y="1591"/>
                </a:cxn>
                <a:cxn ang="0">
                  <a:pos x="350" y="1591"/>
                </a:cxn>
                <a:cxn ang="0">
                  <a:pos x="334" y="1581"/>
                </a:cxn>
                <a:cxn ang="0">
                  <a:pos x="302" y="1559"/>
                </a:cxn>
                <a:cxn ang="0">
                  <a:pos x="259" y="1516"/>
                </a:cxn>
                <a:cxn ang="0">
                  <a:pos x="210" y="1457"/>
                </a:cxn>
                <a:cxn ang="0">
                  <a:pos x="157" y="1381"/>
                </a:cxn>
                <a:cxn ang="0">
                  <a:pos x="108" y="1289"/>
                </a:cxn>
                <a:cxn ang="0">
                  <a:pos x="54" y="1154"/>
                </a:cxn>
                <a:cxn ang="0">
                  <a:pos x="22" y="1025"/>
                </a:cxn>
                <a:cxn ang="0">
                  <a:pos x="6" y="901"/>
                </a:cxn>
                <a:cxn ang="0">
                  <a:pos x="0" y="793"/>
                </a:cxn>
                <a:cxn ang="0">
                  <a:pos x="6" y="685"/>
                </a:cxn>
                <a:cxn ang="0">
                  <a:pos x="22" y="567"/>
                </a:cxn>
                <a:cxn ang="0">
                  <a:pos x="49" y="437"/>
                </a:cxn>
                <a:cxn ang="0">
                  <a:pos x="103" y="308"/>
                </a:cxn>
                <a:cxn ang="0">
                  <a:pos x="151" y="216"/>
                </a:cxn>
                <a:cxn ang="0">
                  <a:pos x="205" y="135"/>
                </a:cxn>
                <a:cxn ang="0">
                  <a:pos x="259" y="76"/>
                </a:cxn>
                <a:cxn ang="0">
                  <a:pos x="302" y="33"/>
                </a:cxn>
                <a:cxn ang="0">
                  <a:pos x="334" y="6"/>
                </a:cxn>
                <a:cxn ang="0">
                  <a:pos x="350" y="0"/>
                </a:cxn>
              </a:cxnLst>
              <a:rect l="0" t="0" r="r" b="b"/>
              <a:pathLst>
                <a:path w="372" h="1591">
                  <a:moveTo>
                    <a:pt x="350" y="0"/>
                  </a:moveTo>
                  <a:lnTo>
                    <a:pt x="361" y="0"/>
                  </a:lnTo>
                  <a:lnTo>
                    <a:pt x="366" y="6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66" y="22"/>
                  </a:lnTo>
                  <a:lnTo>
                    <a:pt x="366" y="27"/>
                  </a:lnTo>
                  <a:lnTo>
                    <a:pt x="361" y="33"/>
                  </a:lnTo>
                  <a:lnTo>
                    <a:pt x="350" y="38"/>
                  </a:lnTo>
                  <a:lnTo>
                    <a:pt x="259" y="146"/>
                  </a:lnTo>
                  <a:lnTo>
                    <a:pt x="194" y="265"/>
                  </a:lnTo>
                  <a:lnTo>
                    <a:pt x="146" y="389"/>
                  </a:lnTo>
                  <a:lnTo>
                    <a:pt x="113" y="518"/>
                  </a:lnTo>
                  <a:lnTo>
                    <a:pt x="97" y="658"/>
                  </a:lnTo>
                  <a:lnTo>
                    <a:pt x="92" y="793"/>
                  </a:lnTo>
                  <a:lnTo>
                    <a:pt x="97" y="923"/>
                  </a:lnTo>
                  <a:lnTo>
                    <a:pt x="113" y="1052"/>
                  </a:lnTo>
                  <a:lnTo>
                    <a:pt x="140" y="1181"/>
                  </a:lnTo>
                  <a:lnTo>
                    <a:pt x="189" y="1311"/>
                  </a:lnTo>
                  <a:lnTo>
                    <a:pt x="253" y="1430"/>
                  </a:lnTo>
                  <a:lnTo>
                    <a:pt x="345" y="1543"/>
                  </a:lnTo>
                  <a:lnTo>
                    <a:pt x="356" y="1554"/>
                  </a:lnTo>
                  <a:lnTo>
                    <a:pt x="361" y="1559"/>
                  </a:lnTo>
                  <a:lnTo>
                    <a:pt x="366" y="1564"/>
                  </a:lnTo>
                  <a:lnTo>
                    <a:pt x="372" y="1570"/>
                  </a:lnTo>
                  <a:lnTo>
                    <a:pt x="372" y="1575"/>
                  </a:lnTo>
                  <a:lnTo>
                    <a:pt x="372" y="1575"/>
                  </a:lnTo>
                  <a:lnTo>
                    <a:pt x="372" y="1575"/>
                  </a:lnTo>
                  <a:lnTo>
                    <a:pt x="366" y="1586"/>
                  </a:lnTo>
                  <a:lnTo>
                    <a:pt x="361" y="1591"/>
                  </a:lnTo>
                  <a:lnTo>
                    <a:pt x="350" y="1591"/>
                  </a:lnTo>
                  <a:lnTo>
                    <a:pt x="334" y="1581"/>
                  </a:lnTo>
                  <a:lnTo>
                    <a:pt x="302" y="1559"/>
                  </a:lnTo>
                  <a:lnTo>
                    <a:pt x="259" y="1516"/>
                  </a:lnTo>
                  <a:lnTo>
                    <a:pt x="210" y="1457"/>
                  </a:lnTo>
                  <a:lnTo>
                    <a:pt x="157" y="1381"/>
                  </a:lnTo>
                  <a:lnTo>
                    <a:pt x="108" y="1289"/>
                  </a:lnTo>
                  <a:lnTo>
                    <a:pt x="54" y="1154"/>
                  </a:lnTo>
                  <a:lnTo>
                    <a:pt x="22" y="1025"/>
                  </a:lnTo>
                  <a:lnTo>
                    <a:pt x="6" y="901"/>
                  </a:lnTo>
                  <a:lnTo>
                    <a:pt x="0" y="793"/>
                  </a:lnTo>
                  <a:lnTo>
                    <a:pt x="6" y="685"/>
                  </a:lnTo>
                  <a:lnTo>
                    <a:pt x="22" y="567"/>
                  </a:lnTo>
                  <a:lnTo>
                    <a:pt x="49" y="437"/>
                  </a:lnTo>
                  <a:lnTo>
                    <a:pt x="103" y="308"/>
                  </a:lnTo>
                  <a:lnTo>
                    <a:pt x="151" y="216"/>
                  </a:lnTo>
                  <a:lnTo>
                    <a:pt x="205" y="135"/>
                  </a:lnTo>
                  <a:lnTo>
                    <a:pt x="259" y="76"/>
                  </a:lnTo>
                  <a:lnTo>
                    <a:pt x="302" y="33"/>
                  </a:lnTo>
                  <a:lnTo>
                    <a:pt x="334" y="6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5" name="Freeform 17"/>
            <p:cNvSpPr>
              <a:spLocks/>
            </p:cNvSpPr>
            <p:nvPr/>
          </p:nvSpPr>
          <p:spPr bwMode="auto">
            <a:xfrm>
              <a:off x="11701" y="1422"/>
              <a:ext cx="1157" cy="1084"/>
            </a:xfrm>
            <a:custGeom>
              <a:avLst/>
              <a:gdLst/>
              <a:ahLst/>
              <a:cxnLst>
                <a:cxn ang="0">
                  <a:pos x="1130" y="0"/>
                </a:cxn>
                <a:cxn ang="0">
                  <a:pos x="1157" y="16"/>
                </a:cxn>
                <a:cxn ang="0">
                  <a:pos x="1125" y="318"/>
                </a:cxn>
                <a:cxn ang="0">
                  <a:pos x="1109" y="356"/>
                </a:cxn>
                <a:cxn ang="0">
                  <a:pos x="1087" y="356"/>
                </a:cxn>
                <a:cxn ang="0">
                  <a:pos x="1082" y="313"/>
                </a:cxn>
                <a:cxn ang="0">
                  <a:pos x="1087" y="270"/>
                </a:cxn>
                <a:cxn ang="0">
                  <a:pos x="1093" y="227"/>
                </a:cxn>
                <a:cxn ang="0">
                  <a:pos x="1044" y="92"/>
                </a:cxn>
                <a:cxn ang="0">
                  <a:pos x="850" y="49"/>
                </a:cxn>
                <a:cxn ang="0">
                  <a:pos x="576" y="54"/>
                </a:cxn>
                <a:cxn ang="0">
                  <a:pos x="549" y="76"/>
                </a:cxn>
                <a:cxn ang="0">
                  <a:pos x="441" y="496"/>
                </a:cxn>
                <a:cxn ang="0">
                  <a:pos x="716" y="475"/>
                </a:cxn>
                <a:cxn ang="0">
                  <a:pos x="802" y="340"/>
                </a:cxn>
                <a:cxn ang="0">
                  <a:pos x="813" y="313"/>
                </a:cxn>
                <a:cxn ang="0">
                  <a:pos x="840" y="318"/>
                </a:cxn>
                <a:cxn ang="0">
                  <a:pos x="743" y="718"/>
                </a:cxn>
                <a:cxn ang="0">
                  <a:pos x="716" y="728"/>
                </a:cxn>
                <a:cxn ang="0">
                  <a:pos x="705" y="707"/>
                </a:cxn>
                <a:cxn ang="0">
                  <a:pos x="721" y="658"/>
                </a:cxn>
                <a:cxn ang="0">
                  <a:pos x="721" y="626"/>
                </a:cxn>
                <a:cxn ang="0">
                  <a:pos x="716" y="577"/>
                </a:cxn>
                <a:cxn ang="0">
                  <a:pos x="587" y="545"/>
                </a:cxn>
                <a:cxn ang="0">
                  <a:pos x="318" y="998"/>
                </a:cxn>
                <a:cxn ang="0">
                  <a:pos x="312" y="1014"/>
                </a:cxn>
                <a:cxn ang="0">
                  <a:pos x="323" y="1030"/>
                </a:cxn>
                <a:cxn ang="0">
                  <a:pos x="705" y="1030"/>
                </a:cxn>
                <a:cxn ang="0">
                  <a:pos x="904" y="928"/>
                </a:cxn>
                <a:cxn ang="0">
                  <a:pos x="1033" y="696"/>
                </a:cxn>
                <a:cxn ang="0">
                  <a:pos x="1050" y="674"/>
                </a:cxn>
                <a:cxn ang="0">
                  <a:pos x="1071" y="680"/>
                </a:cxn>
                <a:cxn ang="0">
                  <a:pos x="1076" y="691"/>
                </a:cxn>
                <a:cxn ang="0">
                  <a:pos x="1066" y="712"/>
                </a:cxn>
                <a:cxn ang="0">
                  <a:pos x="915" y="1068"/>
                </a:cxn>
                <a:cxn ang="0">
                  <a:pos x="888" y="1084"/>
                </a:cxn>
                <a:cxn ang="0">
                  <a:pos x="27" y="1084"/>
                </a:cxn>
                <a:cxn ang="0">
                  <a:pos x="0" y="1073"/>
                </a:cxn>
                <a:cxn ang="0">
                  <a:pos x="5" y="1041"/>
                </a:cxn>
                <a:cxn ang="0">
                  <a:pos x="32" y="1036"/>
                </a:cxn>
                <a:cxn ang="0">
                  <a:pos x="145" y="1025"/>
                </a:cxn>
                <a:cxn ang="0">
                  <a:pos x="188" y="960"/>
                </a:cxn>
                <a:cxn ang="0">
                  <a:pos x="404" y="92"/>
                </a:cxn>
                <a:cxn ang="0">
                  <a:pos x="409" y="81"/>
                </a:cxn>
                <a:cxn ang="0">
                  <a:pos x="345" y="49"/>
                </a:cxn>
                <a:cxn ang="0">
                  <a:pos x="275" y="49"/>
                </a:cxn>
                <a:cxn ang="0">
                  <a:pos x="258" y="33"/>
                </a:cxn>
                <a:cxn ang="0">
                  <a:pos x="269" y="6"/>
                </a:cxn>
                <a:cxn ang="0">
                  <a:pos x="307" y="0"/>
                </a:cxn>
              </a:cxnLst>
              <a:rect l="0" t="0" r="r" b="b"/>
              <a:pathLst>
                <a:path w="1157" h="1084">
                  <a:moveTo>
                    <a:pt x="307" y="0"/>
                  </a:moveTo>
                  <a:lnTo>
                    <a:pt x="1114" y="0"/>
                  </a:lnTo>
                  <a:lnTo>
                    <a:pt x="1130" y="0"/>
                  </a:lnTo>
                  <a:lnTo>
                    <a:pt x="1141" y="6"/>
                  </a:lnTo>
                  <a:lnTo>
                    <a:pt x="1152" y="6"/>
                  </a:lnTo>
                  <a:lnTo>
                    <a:pt x="1157" y="16"/>
                  </a:lnTo>
                  <a:lnTo>
                    <a:pt x="1157" y="27"/>
                  </a:lnTo>
                  <a:lnTo>
                    <a:pt x="1157" y="43"/>
                  </a:lnTo>
                  <a:lnTo>
                    <a:pt x="1125" y="318"/>
                  </a:lnTo>
                  <a:lnTo>
                    <a:pt x="1120" y="340"/>
                  </a:lnTo>
                  <a:lnTo>
                    <a:pt x="1120" y="351"/>
                  </a:lnTo>
                  <a:lnTo>
                    <a:pt x="1109" y="356"/>
                  </a:lnTo>
                  <a:lnTo>
                    <a:pt x="1098" y="362"/>
                  </a:lnTo>
                  <a:lnTo>
                    <a:pt x="1093" y="356"/>
                  </a:lnTo>
                  <a:lnTo>
                    <a:pt x="1087" y="356"/>
                  </a:lnTo>
                  <a:lnTo>
                    <a:pt x="1082" y="345"/>
                  </a:lnTo>
                  <a:lnTo>
                    <a:pt x="1082" y="340"/>
                  </a:lnTo>
                  <a:lnTo>
                    <a:pt x="1082" y="313"/>
                  </a:lnTo>
                  <a:lnTo>
                    <a:pt x="1087" y="291"/>
                  </a:lnTo>
                  <a:lnTo>
                    <a:pt x="1087" y="281"/>
                  </a:lnTo>
                  <a:lnTo>
                    <a:pt x="1087" y="270"/>
                  </a:lnTo>
                  <a:lnTo>
                    <a:pt x="1093" y="259"/>
                  </a:lnTo>
                  <a:lnTo>
                    <a:pt x="1093" y="243"/>
                  </a:lnTo>
                  <a:lnTo>
                    <a:pt x="1093" y="227"/>
                  </a:lnTo>
                  <a:lnTo>
                    <a:pt x="1087" y="167"/>
                  </a:lnTo>
                  <a:lnTo>
                    <a:pt x="1071" y="124"/>
                  </a:lnTo>
                  <a:lnTo>
                    <a:pt x="1044" y="92"/>
                  </a:lnTo>
                  <a:lnTo>
                    <a:pt x="996" y="65"/>
                  </a:lnTo>
                  <a:lnTo>
                    <a:pt x="931" y="54"/>
                  </a:lnTo>
                  <a:lnTo>
                    <a:pt x="850" y="49"/>
                  </a:lnTo>
                  <a:lnTo>
                    <a:pt x="624" y="49"/>
                  </a:lnTo>
                  <a:lnTo>
                    <a:pt x="597" y="49"/>
                  </a:lnTo>
                  <a:lnTo>
                    <a:pt x="576" y="54"/>
                  </a:lnTo>
                  <a:lnTo>
                    <a:pt x="565" y="60"/>
                  </a:lnTo>
                  <a:lnTo>
                    <a:pt x="554" y="65"/>
                  </a:lnTo>
                  <a:lnTo>
                    <a:pt x="549" y="76"/>
                  </a:lnTo>
                  <a:lnTo>
                    <a:pt x="544" y="92"/>
                  </a:lnTo>
                  <a:lnTo>
                    <a:pt x="538" y="113"/>
                  </a:lnTo>
                  <a:lnTo>
                    <a:pt x="441" y="496"/>
                  </a:lnTo>
                  <a:lnTo>
                    <a:pt x="592" y="496"/>
                  </a:lnTo>
                  <a:lnTo>
                    <a:pt x="667" y="491"/>
                  </a:lnTo>
                  <a:lnTo>
                    <a:pt x="716" y="475"/>
                  </a:lnTo>
                  <a:lnTo>
                    <a:pt x="754" y="448"/>
                  </a:lnTo>
                  <a:lnTo>
                    <a:pt x="780" y="399"/>
                  </a:lnTo>
                  <a:lnTo>
                    <a:pt x="802" y="340"/>
                  </a:lnTo>
                  <a:lnTo>
                    <a:pt x="802" y="329"/>
                  </a:lnTo>
                  <a:lnTo>
                    <a:pt x="807" y="318"/>
                  </a:lnTo>
                  <a:lnTo>
                    <a:pt x="813" y="313"/>
                  </a:lnTo>
                  <a:lnTo>
                    <a:pt x="824" y="313"/>
                  </a:lnTo>
                  <a:lnTo>
                    <a:pt x="834" y="313"/>
                  </a:lnTo>
                  <a:lnTo>
                    <a:pt x="840" y="318"/>
                  </a:lnTo>
                  <a:lnTo>
                    <a:pt x="840" y="329"/>
                  </a:lnTo>
                  <a:lnTo>
                    <a:pt x="748" y="701"/>
                  </a:lnTo>
                  <a:lnTo>
                    <a:pt x="743" y="718"/>
                  </a:lnTo>
                  <a:lnTo>
                    <a:pt x="737" y="728"/>
                  </a:lnTo>
                  <a:lnTo>
                    <a:pt x="727" y="734"/>
                  </a:lnTo>
                  <a:lnTo>
                    <a:pt x="716" y="728"/>
                  </a:lnTo>
                  <a:lnTo>
                    <a:pt x="705" y="723"/>
                  </a:lnTo>
                  <a:lnTo>
                    <a:pt x="705" y="718"/>
                  </a:lnTo>
                  <a:lnTo>
                    <a:pt x="705" y="707"/>
                  </a:lnTo>
                  <a:lnTo>
                    <a:pt x="710" y="701"/>
                  </a:lnTo>
                  <a:lnTo>
                    <a:pt x="716" y="674"/>
                  </a:lnTo>
                  <a:lnTo>
                    <a:pt x="721" y="658"/>
                  </a:lnTo>
                  <a:lnTo>
                    <a:pt x="721" y="647"/>
                  </a:lnTo>
                  <a:lnTo>
                    <a:pt x="721" y="637"/>
                  </a:lnTo>
                  <a:lnTo>
                    <a:pt x="721" y="626"/>
                  </a:lnTo>
                  <a:lnTo>
                    <a:pt x="721" y="620"/>
                  </a:lnTo>
                  <a:lnTo>
                    <a:pt x="721" y="593"/>
                  </a:lnTo>
                  <a:lnTo>
                    <a:pt x="716" y="577"/>
                  </a:lnTo>
                  <a:lnTo>
                    <a:pt x="694" y="561"/>
                  </a:lnTo>
                  <a:lnTo>
                    <a:pt x="651" y="550"/>
                  </a:lnTo>
                  <a:lnTo>
                    <a:pt x="587" y="545"/>
                  </a:lnTo>
                  <a:lnTo>
                    <a:pt x="425" y="545"/>
                  </a:lnTo>
                  <a:lnTo>
                    <a:pt x="318" y="982"/>
                  </a:lnTo>
                  <a:lnTo>
                    <a:pt x="318" y="998"/>
                  </a:lnTo>
                  <a:lnTo>
                    <a:pt x="312" y="1003"/>
                  </a:lnTo>
                  <a:lnTo>
                    <a:pt x="312" y="1009"/>
                  </a:lnTo>
                  <a:lnTo>
                    <a:pt x="312" y="1014"/>
                  </a:lnTo>
                  <a:lnTo>
                    <a:pt x="312" y="1020"/>
                  </a:lnTo>
                  <a:lnTo>
                    <a:pt x="312" y="1025"/>
                  </a:lnTo>
                  <a:lnTo>
                    <a:pt x="323" y="1030"/>
                  </a:lnTo>
                  <a:lnTo>
                    <a:pt x="334" y="1036"/>
                  </a:lnTo>
                  <a:lnTo>
                    <a:pt x="603" y="1036"/>
                  </a:lnTo>
                  <a:lnTo>
                    <a:pt x="705" y="1030"/>
                  </a:lnTo>
                  <a:lnTo>
                    <a:pt x="786" y="1009"/>
                  </a:lnTo>
                  <a:lnTo>
                    <a:pt x="856" y="976"/>
                  </a:lnTo>
                  <a:lnTo>
                    <a:pt x="904" y="928"/>
                  </a:lnTo>
                  <a:lnTo>
                    <a:pt x="953" y="863"/>
                  </a:lnTo>
                  <a:lnTo>
                    <a:pt x="996" y="788"/>
                  </a:lnTo>
                  <a:lnTo>
                    <a:pt x="1033" y="696"/>
                  </a:lnTo>
                  <a:lnTo>
                    <a:pt x="1039" y="685"/>
                  </a:lnTo>
                  <a:lnTo>
                    <a:pt x="1044" y="680"/>
                  </a:lnTo>
                  <a:lnTo>
                    <a:pt x="1050" y="674"/>
                  </a:lnTo>
                  <a:lnTo>
                    <a:pt x="1055" y="674"/>
                  </a:lnTo>
                  <a:lnTo>
                    <a:pt x="1066" y="674"/>
                  </a:lnTo>
                  <a:lnTo>
                    <a:pt x="1071" y="680"/>
                  </a:lnTo>
                  <a:lnTo>
                    <a:pt x="1076" y="685"/>
                  </a:lnTo>
                  <a:lnTo>
                    <a:pt x="1076" y="691"/>
                  </a:lnTo>
                  <a:lnTo>
                    <a:pt x="1076" y="691"/>
                  </a:lnTo>
                  <a:lnTo>
                    <a:pt x="1076" y="696"/>
                  </a:lnTo>
                  <a:lnTo>
                    <a:pt x="1071" y="707"/>
                  </a:lnTo>
                  <a:lnTo>
                    <a:pt x="1066" y="712"/>
                  </a:lnTo>
                  <a:lnTo>
                    <a:pt x="1066" y="712"/>
                  </a:lnTo>
                  <a:lnTo>
                    <a:pt x="920" y="1057"/>
                  </a:lnTo>
                  <a:lnTo>
                    <a:pt x="915" y="1068"/>
                  </a:lnTo>
                  <a:lnTo>
                    <a:pt x="910" y="1079"/>
                  </a:lnTo>
                  <a:lnTo>
                    <a:pt x="899" y="1084"/>
                  </a:lnTo>
                  <a:lnTo>
                    <a:pt x="888" y="1084"/>
                  </a:lnTo>
                  <a:lnTo>
                    <a:pt x="872" y="1084"/>
                  </a:lnTo>
                  <a:lnTo>
                    <a:pt x="43" y="1084"/>
                  </a:lnTo>
                  <a:lnTo>
                    <a:pt x="27" y="1084"/>
                  </a:lnTo>
                  <a:lnTo>
                    <a:pt x="16" y="1084"/>
                  </a:lnTo>
                  <a:lnTo>
                    <a:pt x="5" y="1079"/>
                  </a:lnTo>
                  <a:lnTo>
                    <a:pt x="0" y="1073"/>
                  </a:lnTo>
                  <a:lnTo>
                    <a:pt x="0" y="1063"/>
                  </a:lnTo>
                  <a:lnTo>
                    <a:pt x="0" y="1052"/>
                  </a:lnTo>
                  <a:lnTo>
                    <a:pt x="5" y="1041"/>
                  </a:lnTo>
                  <a:lnTo>
                    <a:pt x="11" y="1041"/>
                  </a:lnTo>
                  <a:lnTo>
                    <a:pt x="22" y="1036"/>
                  </a:lnTo>
                  <a:lnTo>
                    <a:pt x="32" y="1036"/>
                  </a:lnTo>
                  <a:lnTo>
                    <a:pt x="43" y="1036"/>
                  </a:lnTo>
                  <a:lnTo>
                    <a:pt x="108" y="1030"/>
                  </a:lnTo>
                  <a:lnTo>
                    <a:pt x="145" y="1025"/>
                  </a:lnTo>
                  <a:lnTo>
                    <a:pt x="167" y="1014"/>
                  </a:lnTo>
                  <a:lnTo>
                    <a:pt x="183" y="993"/>
                  </a:lnTo>
                  <a:lnTo>
                    <a:pt x="188" y="960"/>
                  </a:lnTo>
                  <a:lnTo>
                    <a:pt x="398" y="119"/>
                  </a:lnTo>
                  <a:lnTo>
                    <a:pt x="404" y="103"/>
                  </a:lnTo>
                  <a:lnTo>
                    <a:pt x="404" y="92"/>
                  </a:lnTo>
                  <a:lnTo>
                    <a:pt x="409" y="86"/>
                  </a:lnTo>
                  <a:lnTo>
                    <a:pt x="409" y="81"/>
                  </a:lnTo>
                  <a:lnTo>
                    <a:pt x="409" y="81"/>
                  </a:lnTo>
                  <a:lnTo>
                    <a:pt x="398" y="65"/>
                  </a:lnTo>
                  <a:lnTo>
                    <a:pt x="377" y="54"/>
                  </a:lnTo>
                  <a:lnTo>
                    <a:pt x="345" y="49"/>
                  </a:lnTo>
                  <a:lnTo>
                    <a:pt x="307" y="49"/>
                  </a:lnTo>
                  <a:lnTo>
                    <a:pt x="291" y="49"/>
                  </a:lnTo>
                  <a:lnTo>
                    <a:pt x="275" y="49"/>
                  </a:lnTo>
                  <a:lnTo>
                    <a:pt x="269" y="49"/>
                  </a:lnTo>
                  <a:lnTo>
                    <a:pt x="264" y="43"/>
                  </a:lnTo>
                  <a:lnTo>
                    <a:pt x="258" y="33"/>
                  </a:lnTo>
                  <a:lnTo>
                    <a:pt x="264" y="22"/>
                  </a:lnTo>
                  <a:lnTo>
                    <a:pt x="264" y="11"/>
                  </a:lnTo>
                  <a:lnTo>
                    <a:pt x="269" y="6"/>
                  </a:lnTo>
                  <a:lnTo>
                    <a:pt x="280" y="6"/>
                  </a:lnTo>
                  <a:lnTo>
                    <a:pt x="291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6" name="Freeform 18"/>
            <p:cNvSpPr>
              <a:spLocks/>
            </p:cNvSpPr>
            <p:nvPr/>
          </p:nvSpPr>
          <p:spPr bwMode="auto">
            <a:xfrm>
              <a:off x="12869" y="1967"/>
              <a:ext cx="1254" cy="825"/>
            </a:xfrm>
            <a:custGeom>
              <a:avLst/>
              <a:gdLst/>
              <a:ahLst/>
              <a:cxnLst>
                <a:cxn ang="0">
                  <a:pos x="194" y="43"/>
                </a:cxn>
                <a:cxn ang="0">
                  <a:pos x="269" y="199"/>
                </a:cxn>
                <a:cxn ang="0">
                  <a:pos x="285" y="361"/>
                </a:cxn>
                <a:cxn ang="0">
                  <a:pos x="280" y="561"/>
                </a:cxn>
                <a:cxn ang="0">
                  <a:pos x="544" y="270"/>
                </a:cxn>
                <a:cxn ang="0">
                  <a:pos x="651" y="59"/>
                </a:cxn>
                <a:cxn ang="0">
                  <a:pos x="667" y="27"/>
                </a:cxn>
                <a:cxn ang="0">
                  <a:pos x="710" y="5"/>
                </a:cxn>
                <a:cxn ang="0">
                  <a:pos x="732" y="0"/>
                </a:cxn>
                <a:cxn ang="0">
                  <a:pos x="748" y="21"/>
                </a:cxn>
                <a:cxn ang="0">
                  <a:pos x="759" y="43"/>
                </a:cxn>
                <a:cxn ang="0">
                  <a:pos x="872" y="442"/>
                </a:cxn>
                <a:cxn ang="0">
                  <a:pos x="1001" y="550"/>
                </a:cxn>
                <a:cxn ang="0">
                  <a:pos x="1168" y="291"/>
                </a:cxn>
                <a:cxn ang="0">
                  <a:pos x="1200" y="194"/>
                </a:cxn>
                <a:cxn ang="0">
                  <a:pos x="1189" y="162"/>
                </a:cxn>
                <a:cxn ang="0">
                  <a:pos x="1162" y="124"/>
                </a:cxn>
                <a:cxn ang="0">
                  <a:pos x="1119" y="113"/>
                </a:cxn>
                <a:cxn ang="0">
                  <a:pos x="1109" y="92"/>
                </a:cxn>
                <a:cxn ang="0">
                  <a:pos x="1136" y="11"/>
                </a:cxn>
                <a:cxn ang="0">
                  <a:pos x="1211" y="16"/>
                </a:cxn>
                <a:cxn ang="0">
                  <a:pos x="1254" y="129"/>
                </a:cxn>
                <a:cxn ang="0">
                  <a:pos x="1157" y="404"/>
                </a:cxn>
                <a:cxn ang="0">
                  <a:pos x="909" y="739"/>
                </a:cxn>
                <a:cxn ang="0">
                  <a:pos x="877" y="782"/>
                </a:cxn>
                <a:cxn ang="0">
                  <a:pos x="840" y="814"/>
                </a:cxn>
                <a:cxn ang="0">
                  <a:pos x="823" y="825"/>
                </a:cxn>
                <a:cxn ang="0">
                  <a:pos x="813" y="814"/>
                </a:cxn>
                <a:cxn ang="0">
                  <a:pos x="813" y="787"/>
                </a:cxn>
                <a:cxn ang="0">
                  <a:pos x="796" y="609"/>
                </a:cxn>
                <a:cxn ang="0">
                  <a:pos x="721" y="253"/>
                </a:cxn>
                <a:cxn ang="0">
                  <a:pos x="587" y="286"/>
                </a:cxn>
                <a:cxn ang="0">
                  <a:pos x="323" y="658"/>
                </a:cxn>
                <a:cxn ang="0">
                  <a:pos x="183" y="820"/>
                </a:cxn>
                <a:cxn ang="0">
                  <a:pos x="172" y="825"/>
                </a:cxn>
                <a:cxn ang="0">
                  <a:pos x="161" y="804"/>
                </a:cxn>
                <a:cxn ang="0">
                  <a:pos x="161" y="787"/>
                </a:cxn>
                <a:cxn ang="0">
                  <a:pos x="188" y="545"/>
                </a:cxn>
                <a:cxn ang="0">
                  <a:pos x="183" y="302"/>
                </a:cxn>
                <a:cxn ang="0">
                  <a:pos x="118" y="119"/>
                </a:cxn>
                <a:cxn ang="0">
                  <a:pos x="11" y="59"/>
                </a:cxn>
                <a:cxn ang="0">
                  <a:pos x="11" y="38"/>
                </a:cxn>
                <a:cxn ang="0">
                  <a:pos x="54" y="5"/>
                </a:cxn>
              </a:cxnLst>
              <a:rect l="0" t="0" r="r" b="b"/>
              <a:pathLst>
                <a:path w="1254" h="825">
                  <a:moveTo>
                    <a:pt x="86" y="0"/>
                  </a:moveTo>
                  <a:lnTo>
                    <a:pt x="145" y="11"/>
                  </a:lnTo>
                  <a:lnTo>
                    <a:pt x="194" y="43"/>
                  </a:lnTo>
                  <a:lnTo>
                    <a:pt x="226" y="86"/>
                  </a:lnTo>
                  <a:lnTo>
                    <a:pt x="253" y="140"/>
                  </a:lnTo>
                  <a:lnTo>
                    <a:pt x="269" y="199"/>
                  </a:lnTo>
                  <a:lnTo>
                    <a:pt x="280" y="259"/>
                  </a:lnTo>
                  <a:lnTo>
                    <a:pt x="285" y="318"/>
                  </a:lnTo>
                  <a:lnTo>
                    <a:pt x="285" y="361"/>
                  </a:lnTo>
                  <a:lnTo>
                    <a:pt x="285" y="394"/>
                  </a:lnTo>
                  <a:lnTo>
                    <a:pt x="285" y="475"/>
                  </a:lnTo>
                  <a:lnTo>
                    <a:pt x="280" y="561"/>
                  </a:lnTo>
                  <a:lnTo>
                    <a:pt x="269" y="631"/>
                  </a:lnTo>
                  <a:lnTo>
                    <a:pt x="414" y="453"/>
                  </a:lnTo>
                  <a:lnTo>
                    <a:pt x="544" y="270"/>
                  </a:lnTo>
                  <a:lnTo>
                    <a:pt x="657" y="70"/>
                  </a:lnTo>
                  <a:lnTo>
                    <a:pt x="657" y="65"/>
                  </a:lnTo>
                  <a:lnTo>
                    <a:pt x="651" y="59"/>
                  </a:lnTo>
                  <a:lnTo>
                    <a:pt x="646" y="54"/>
                  </a:lnTo>
                  <a:lnTo>
                    <a:pt x="657" y="38"/>
                  </a:lnTo>
                  <a:lnTo>
                    <a:pt x="667" y="27"/>
                  </a:lnTo>
                  <a:lnTo>
                    <a:pt x="683" y="16"/>
                  </a:lnTo>
                  <a:lnTo>
                    <a:pt x="694" y="11"/>
                  </a:lnTo>
                  <a:lnTo>
                    <a:pt x="710" y="5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43" y="5"/>
                  </a:lnTo>
                  <a:lnTo>
                    <a:pt x="743" y="11"/>
                  </a:lnTo>
                  <a:lnTo>
                    <a:pt x="748" y="21"/>
                  </a:lnTo>
                  <a:lnTo>
                    <a:pt x="753" y="27"/>
                  </a:lnTo>
                  <a:lnTo>
                    <a:pt x="753" y="38"/>
                  </a:lnTo>
                  <a:lnTo>
                    <a:pt x="759" y="43"/>
                  </a:lnTo>
                  <a:lnTo>
                    <a:pt x="813" y="189"/>
                  </a:lnTo>
                  <a:lnTo>
                    <a:pt x="850" y="324"/>
                  </a:lnTo>
                  <a:lnTo>
                    <a:pt x="872" y="442"/>
                  </a:lnTo>
                  <a:lnTo>
                    <a:pt x="888" y="555"/>
                  </a:lnTo>
                  <a:lnTo>
                    <a:pt x="904" y="663"/>
                  </a:lnTo>
                  <a:lnTo>
                    <a:pt x="1001" y="550"/>
                  </a:lnTo>
                  <a:lnTo>
                    <a:pt x="1076" y="448"/>
                  </a:lnTo>
                  <a:lnTo>
                    <a:pt x="1130" y="361"/>
                  </a:lnTo>
                  <a:lnTo>
                    <a:pt x="1168" y="291"/>
                  </a:lnTo>
                  <a:lnTo>
                    <a:pt x="1189" y="237"/>
                  </a:lnTo>
                  <a:lnTo>
                    <a:pt x="1200" y="199"/>
                  </a:lnTo>
                  <a:lnTo>
                    <a:pt x="1200" y="194"/>
                  </a:lnTo>
                  <a:lnTo>
                    <a:pt x="1200" y="183"/>
                  </a:lnTo>
                  <a:lnTo>
                    <a:pt x="1195" y="173"/>
                  </a:lnTo>
                  <a:lnTo>
                    <a:pt x="1189" y="162"/>
                  </a:lnTo>
                  <a:lnTo>
                    <a:pt x="1184" y="146"/>
                  </a:lnTo>
                  <a:lnTo>
                    <a:pt x="1179" y="135"/>
                  </a:lnTo>
                  <a:lnTo>
                    <a:pt x="1162" y="124"/>
                  </a:lnTo>
                  <a:lnTo>
                    <a:pt x="1146" y="119"/>
                  </a:lnTo>
                  <a:lnTo>
                    <a:pt x="1130" y="113"/>
                  </a:lnTo>
                  <a:lnTo>
                    <a:pt x="1119" y="113"/>
                  </a:lnTo>
                  <a:lnTo>
                    <a:pt x="1114" y="108"/>
                  </a:lnTo>
                  <a:lnTo>
                    <a:pt x="1109" y="102"/>
                  </a:lnTo>
                  <a:lnTo>
                    <a:pt x="1109" y="92"/>
                  </a:lnTo>
                  <a:lnTo>
                    <a:pt x="1114" y="65"/>
                  </a:lnTo>
                  <a:lnTo>
                    <a:pt x="1125" y="38"/>
                  </a:lnTo>
                  <a:lnTo>
                    <a:pt x="1136" y="11"/>
                  </a:lnTo>
                  <a:lnTo>
                    <a:pt x="1157" y="0"/>
                  </a:lnTo>
                  <a:lnTo>
                    <a:pt x="1184" y="5"/>
                  </a:lnTo>
                  <a:lnTo>
                    <a:pt x="1211" y="16"/>
                  </a:lnTo>
                  <a:lnTo>
                    <a:pt x="1232" y="43"/>
                  </a:lnTo>
                  <a:lnTo>
                    <a:pt x="1249" y="75"/>
                  </a:lnTo>
                  <a:lnTo>
                    <a:pt x="1254" y="129"/>
                  </a:lnTo>
                  <a:lnTo>
                    <a:pt x="1243" y="210"/>
                  </a:lnTo>
                  <a:lnTo>
                    <a:pt x="1211" y="302"/>
                  </a:lnTo>
                  <a:lnTo>
                    <a:pt x="1157" y="404"/>
                  </a:lnTo>
                  <a:lnTo>
                    <a:pt x="1092" y="512"/>
                  </a:lnTo>
                  <a:lnTo>
                    <a:pt x="1006" y="626"/>
                  </a:lnTo>
                  <a:lnTo>
                    <a:pt x="909" y="739"/>
                  </a:lnTo>
                  <a:lnTo>
                    <a:pt x="899" y="755"/>
                  </a:lnTo>
                  <a:lnTo>
                    <a:pt x="888" y="766"/>
                  </a:lnTo>
                  <a:lnTo>
                    <a:pt x="877" y="782"/>
                  </a:lnTo>
                  <a:lnTo>
                    <a:pt x="861" y="793"/>
                  </a:lnTo>
                  <a:lnTo>
                    <a:pt x="850" y="809"/>
                  </a:lnTo>
                  <a:lnTo>
                    <a:pt x="840" y="814"/>
                  </a:lnTo>
                  <a:lnTo>
                    <a:pt x="834" y="825"/>
                  </a:lnTo>
                  <a:lnTo>
                    <a:pt x="823" y="825"/>
                  </a:lnTo>
                  <a:lnTo>
                    <a:pt x="823" y="825"/>
                  </a:lnTo>
                  <a:lnTo>
                    <a:pt x="818" y="825"/>
                  </a:lnTo>
                  <a:lnTo>
                    <a:pt x="818" y="820"/>
                  </a:lnTo>
                  <a:lnTo>
                    <a:pt x="813" y="814"/>
                  </a:lnTo>
                  <a:lnTo>
                    <a:pt x="813" y="814"/>
                  </a:lnTo>
                  <a:lnTo>
                    <a:pt x="813" y="804"/>
                  </a:lnTo>
                  <a:lnTo>
                    <a:pt x="813" y="787"/>
                  </a:lnTo>
                  <a:lnTo>
                    <a:pt x="813" y="755"/>
                  </a:lnTo>
                  <a:lnTo>
                    <a:pt x="807" y="696"/>
                  </a:lnTo>
                  <a:lnTo>
                    <a:pt x="796" y="609"/>
                  </a:lnTo>
                  <a:lnTo>
                    <a:pt x="780" y="501"/>
                  </a:lnTo>
                  <a:lnTo>
                    <a:pt x="753" y="383"/>
                  </a:lnTo>
                  <a:lnTo>
                    <a:pt x="721" y="253"/>
                  </a:lnTo>
                  <a:lnTo>
                    <a:pt x="678" y="124"/>
                  </a:lnTo>
                  <a:lnTo>
                    <a:pt x="635" y="194"/>
                  </a:lnTo>
                  <a:lnTo>
                    <a:pt x="587" y="286"/>
                  </a:lnTo>
                  <a:lnTo>
                    <a:pt x="517" y="394"/>
                  </a:lnTo>
                  <a:lnTo>
                    <a:pt x="430" y="523"/>
                  </a:lnTo>
                  <a:lnTo>
                    <a:pt x="323" y="658"/>
                  </a:lnTo>
                  <a:lnTo>
                    <a:pt x="199" y="804"/>
                  </a:lnTo>
                  <a:lnTo>
                    <a:pt x="188" y="814"/>
                  </a:lnTo>
                  <a:lnTo>
                    <a:pt x="183" y="820"/>
                  </a:lnTo>
                  <a:lnTo>
                    <a:pt x="178" y="825"/>
                  </a:lnTo>
                  <a:lnTo>
                    <a:pt x="172" y="825"/>
                  </a:lnTo>
                  <a:lnTo>
                    <a:pt x="172" y="825"/>
                  </a:lnTo>
                  <a:lnTo>
                    <a:pt x="167" y="825"/>
                  </a:lnTo>
                  <a:lnTo>
                    <a:pt x="161" y="814"/>
                  </a:lnTo>
                  <a:lnTo>
                    <a:pt x="161" y="804"/>
                  </a:lnTo>
                  <a:lnTo>
                    <a:pt x="161" y="798"/>
                  </a:lnTo>
                  <a:lnTo>
                    <a:pt x="161" y="798"/>
                  </a:lnTo>
                  <a:lnTo>
                    <a:pt x="161" y="787"/>
                  </a:lnTo>
                  <a:lnTo>
                    <a:pt x="161" y="777"/>
                  </a:lnTo>
                  <a:lnTo>
                    <a:pt x="178" y="663"/>
                  </a:lnTo>
                  <a:lnTo>
                    <a:pt x="188" y="545"/>
                  </a:lnTo>
                  <a:lnTo>
                    <a:pt x="194" y="442"/>
                  </a:lnTo>
                  <a:lnTo>
                    <a:pt x="194" y="372"/>
                  </a:lnTo>
                  <a:lnTo>
                    <a:pt x="183" y="302"/>
                  </a:lnTo>
                  <a:lnTo>
                    <a:pt x="172" y="232"/>
                  </a:lnTo>
                  <a:lnTo>
                    <a:pt x="151" y="167"/>
                  </a:lnTo>
                  <a:lnTo>
                    <a:pt x="118" y="119"/>
                  </a:lnTo>
                  <a:lnTo>
                    <a:pt x="81" y="81"/>
                  </a:lnTo>
                  <a:lnTo>
                    <a:pt x="21" y="65"/>
                  </a:lnTo>
                  <a:lnTo>
                    <a:pt x="11" y="59"/>
                  </a:lnTo>
                  <a:lnTo>
                    <a:pt x="5" y="59"/>
                  </a:lnTo>
                  <a:lnTo>
                    <a:pt x="0" y="54"/>
                  </a:lnTo>
                  <a:lnTo>
                    <a:pt x="11" y="38"/>
                  </a:lnTo>
                  <a:lnTo>
                    <a:pt x="21" y="27"/>
                  </a:lnTo>
                  <a:lnTo>
                    <a:pt x="38" y="16"/>
                  </a:lnTo>
                  <a:lnTo>
                    <a:pt x="54" y="5"/>
                  </a:lnTo>
                  <a:lnTo>
                    <a:pt x="70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7" name="Freeform 19"/>
            <p:cNvSpPr>
              <a:spLocks/>
            </p:cNvSpPr>
            <p:nvPr/>
          </p:nvSpPr>
          <p:spPr bwMode="auto">
            <a:xfrm>
              <a:off x="14392" y="2339"/>
              <a:ext cx="183" cy="4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4" y="11"/>
                </a:cxn>
                <a:cxn ang="0">
                  <a:pos x="156" y="43"/>
                </a:cxn>
                <a:cxn ang="0">
                  <a:pos x="178" y="9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172" y="254"/>
                </a:cxn>
                <a:cxn ang="0">
                  <a:pos x="151" y="329"/>
                </a:cxn>
                <a:cxn ang="0">
                  <a:pos x="118" y="394"/>
                </a:cxn>
                <a:cxn ang="0">
                  <a:pos x="81" y="437"/>
                </a:cxn>
                <a:cxn ang="0">
                  <a:pos x="54" y="464"/>
                </a:cxn>
                <a:cxn ang="0">
                  <a:pos x="38" y="475"/>
                </a:cxn>
                <a:cxn ang="0">
                  <a:pos x="32" y="475"/>
                </a:cxn>
                <a:cxn ang="0">
                  <a:pos x="27" y="469"/>
                </a:cxn>
                <a:cxn ang="0">
                  <a:pos x="22" y="458"/>
                </a:cxn>
                <a:cxn ang="0">
                  <a:pos x="22" y="453"/>
                </a:cxn>
                <a:cxn ang="0">
                  <a:pos x="22" y="453"/>
                </a:cxn>
                <a:cxn ang="0">
                  <a:pos x="27" y="448"/>
                </a:cxn>
                <a:cxn ang="0">
                  <a:pos x="32" y="442"/>
                </a:cxn>
                <a:cxn ang="0">
                  <a:pos x="43" y="432"/>
                </a:cxn>
                <a:cxn ang="0">
                  <a:pos x="81" y="388"/>
                </a:cxn>
                <a:cxn ang="0">
                  <a:pos x="113" y="324"/>
                </a:cxn>
                <a:cxn ang="0">
                  <a:pos x="140" y="248"/>
                </a:cxn>
                <a:cxn ang="0">
                  <a:pos x="145" y="167"/>
                </a:cxn>
                <a:cxn ang="0">
                  <a:pos x="145" y="151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5" y="140"/>
                </a:cxn>
                <a:cxn ang="0">
                  <a:pos x="145" y="140"/>
                </a:cxn>
                <a:cxn ang="0">
                  <a:pos x="140" y="146"/>
                </a:cxn>
                <a:cxn ang="0">
                  <a:pos x="140" y="146"/>
                </a:cxn>
                <a:cxn ang="0">
                  <a:pos x="118" y="156"/>
                </a:cxn>
                <a:cxn ang="0">
                  <a:pos x="102" y="167"/>
                </a:cxn>
                <a:cxn ang="0">
                  <a:pos x="81" y="167"/>
                </a:cxn>
                <a:cxn ang="0">
                  <a:pos x="59" y="167"/>
                </a:cxn>
                <a:cxn ang="0">
                  <a:pos x="43" y="156"/>
                </a:cxn>
                <a:cxn ang="0">
                  <a:pos x="27" y="146"/>
                </a:cxn>
                <a:cxn ang="0">
                  <a:pos x="16" y="135"/>
                </a:cxn>
                <a:cxn ang="0">
                  <a:pos x="5" y="119"/>
                </a:cxn>
                <a:cxn ang="0">
                  <a:pos x="0" y="103"/>
                </a:cxn>
                <a:cxn ang="0">
                  <a:pos x="0" y="81"/>
                </a:cxn>
                <a:cxn ang="0">
                  <a:pos x="0" y="65"/>
                </a:cxn>
                <a:cxn ang="0">
                  <a:pos x="5" y="49"/>
                </a:cxn>
                <a:cxn ang="0">
                  <a:pos x="16" y="32"/>
                </a:cxn>
                <a:cxn ang="0">
                  <a:pos x="27" y="22"/>
                </a:cxn>
                <a:cxn ang="0">
                  <a:pos x="43" y="11"/>
                </a:cxn>
                <a:cxn ang="0">
                  <a:pos x="59" y="0"/>
                </a:cxn>
                <a:cxn ang="0">
                  <a:pos x="81" y="0"/>
                </a:cxn>
              </a:cxnLst>
              <a:rect l="0" t="0" r="r" b="b"/>
              <a:pathLst>
                <a:path w="183" h="475">
                  <a:moveTo>
                    <a:pt x="81" y="0"/>
                  </a:moveTo>
                  <a:lnTo>
                    <a:pt x="124" y="11"/>
                  </a:lnTo>
                  <a:lnTo>
                    <a:pt x="156" y="43"/>
                  </a:lnTo>
                  <a:lnTo>
                    <a:pt x="178" y="9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172" y="254"/>
                  </a:lnTo>
                  <a:lnTo>
                    <a:pt x="151" y="329"/>
                  </a:lnTo>
                  <a:lnTo>
                    <a:pt x="118" y="394"/>
                  </a:lnTo>
                  <a:lnTo>
                    <a:pt x="81" y="437"/>
                  </a:lnTo>
                  <a:lnTo>
                    <a:pt x="54" y="464"/>
                  </a:lnTo>
                  <a:lnTo>
                    <a:pt x="38" y="475"/>
                  </a:lnTo>
                  <a:lnTo>
                    <a:pt x="32" y="475"/>
                  </a:lnTo>
                  <a:lnTo>
                    <a:pt x="27" y="469"/>
                  </a:lnTo>
                  <a:lnTo>
                    <a:pt x="22" y="458"/>
                  </a:lnTo>
                  <a:lnTo>
                    <a:pt x="22" y="453"/>
                  </a:lnTo>
                  <a:lnTo>
                    <a:pt x="22" y="453"/>
                  </a:lnTo>
                  <a:lnTo>
                    <a:pt x="27" y="448"/>
                  </a:lnTo>
                  <a:lnTo>
                    <a:pt x="32" y="442"/>
                  </a:lnTo>
                  <a:lnTo>
                    <a:pt x="43" y="432"/>
                  </a:lnTo>
                  <a:lnTo>
                    <a:pt x="81" y="388"/>
                  </a:lnTo>
                  <a:lnTo>
                    <a:pt x="113" y="324"/>
                  </a:lnTo>
                  <a:lnTo>
                    <a:pt x="140" y="248"/>
                  </a:lnTo>
                  <a:lnTo>
                    <a:pt x="145" y="167"/>
                  </a:lnTo>
                  <a:lnTo>
                    <a:pt x="145" y="151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0" y="146"/>
                  </a:lnTo>
                  <a:lnTo>
                    <a:pt x="140" y="146"/>
                  </a:lnTo>
                  <a:lnTo>
                    <a:pt x="118" y="156"/>
                  </a:lnTo>
                  <a:lnTo>
                    <a:pt x="102" y="167"/>
                  </a:lnTo>
                  <a:lnTo>
                    <a:pt x="81" y="167"/>
                  </a:lnTo>
                  <a:lnTo>
                    <a:pt x="59" y="167"/>
                  </a:lnTo>
                  <a:lnTo>
                    <a:pt x="43" y="156"/>
                  </a:lnTo>
                  <a:lnTo>
                    <a:pt x="27" y="146"/>
                  </a:lnTo>
                  <a:lnTo>
                    <a:pt x="16" y="135"/>
                  </a:lnTo>
                  <a:lnTo>
                    <a:pt x="5" y="119"/>
                  </a:lnTo>
                  <a:lnTo>
                    <a:pt x="0" y="103"/>
                  </a:lnTo>
                  <a:lnTo>
                    <a:pt x="0" y="81"/>
                  </a:lnTo>
                  <a:lnTo>
                    <a:pt x="0" y="65"/>
                  </a:lnTo>
                  <a:lnTo>
                    <a:pt x="5" y="49"/>
                  </a:lnTo>
                  <a:lnTo>
                    <a:pt x="16" y="32"/>
                  </a:lnTo>
                  <a:lnTo>
                    <a:pt x="27" y="22"/>
                  </a:lnTo>
                  <a:lnTo>
                    <a:pt x="43" y="11"/>
                  </a:lnTo>
                  <a:lnTo>
                    <a:pt x="59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8" name="Freeform 20"/>
            <p:cNvSpPr>
              <a:spLocks noEditPoints="1"/>
            </p:cNvSpPr>
            <p:nvPr/>
          </p:nvSpPr>
          <p:spPr bwMode="auto">
            <a:xfrm>
              <a:off x="15038" y="1417"/>
              <a:ext cx="1173" cy="1143"/>
            </a:xfrm>
            <a:custGeom>
              <a:avLst/>
              <a:gdLst/>
              <a:ahLst/>
              <a:cxnLst>
                <a:cxn ang="0">
                  <a:pos x="199" y="118"/>
                </a:cxn>
                <a:cxn ang="0">
                  <a:pos x="635" y="992"/>
                </a:cxn>
                <a:cxn ang="0">
                  <a:pos x="1071" y="118"/>
                </a:cxn>
                <a:cxn ang="0">
                  <a:pos x="199" y="118"/>
                </a:cxn>
                <a:cxn ang="0">
                  <a:pos x="37" y="0"/>
                </a:cxn>
                <a:cxn ang="0">
                  <a:pos x="1135" y="0"/>
                </a:cxn>
                <a:cxn ang="0">
                  <a:pos x="1157" y="5"/>
                </a:cxn>
                <a:cxn ang="0">
                  <a:pos x="1168" y="5"/>
                </a:cxn>
                <a:cxn ang="0">
                  <a:pos x="1173" y="5"/>
                </a:cxn>
                <a:cxn ang="0">
                  <a:pos x="1173" y="11"/>
                </a:cxn>
                <a:cxn ang="0">
                  <a:pos x="1173" y="16"/>
                </a:cxn>
                <a:cxn ang="0">
                  <a:pos x="1173" y="21"/>
                </a:cxn>
                <a:cxn ang="0">
                  <a:pos x="1173" y="32"/>
                </a:cxn>
                <a:cxn ang="0">
                  <a:pos x="1168" y="38"/>
                </a:cxn>
                <a:cxn ang="0">
                  <a:pos x="1168" y="38"/>
                </a:cxn>
                <a:cxn ang="0">
                  <a:pos x="629" y="1111"/>
                </a:cxn>
                <a:cxn ang="0">
                  <a:pos x="624" y="1122"/>
                </a:cxn>
                <a:cxn ang="0">
                  <a:pos x="619" y="1132"/>
                </a:cxn>
                <a:cxn ang="0">
                  <a:pos x="613" y="1138"/>
                </a:cxn>
                <a:cxn ang="0">
                  <a:pos x="603" y="1143"/>
                </a:cxn>
                <a:cxn ang="0">
                  <a:pos x="586" y="1143"/>
                </a:cxn>
                <a:cxn ang="0">
                  <a:pos x="576" y="1143"/>
                </a:cxn>
                <a:cxn ang="0">
                  <a:pos x="565" y="1138"/>
                </a:cxn>
                <a:cxn ang="0">
                  <a:pos x="554" y="1132"/>
                </a:cxn>
                <a:cxn ang="0">
                  <a:pos x="549" y="1122"/>
                </a:cxn>
                <a:cxn ang="0">
                  <a:pos x="543" y="1111"/>
                </a:cxn>
                <a:cxn ang="0">
                  <a:pos x="5" y="38"/>
                </a:cxn>
                <a:cxn ang="0">
                  <a:pos x="5" y="32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5" y="5"/>
                </a:cxn>
                <a:cxn ang="0">
                  <a:pos x="11" y="5"/>
                </a:cxn>
                <a:cxn ang="0">
                  <a:pos x="21" y="5"/>
                </a:cxn>
                <a:cxn ang="0">
                  <a:pos x="37" y="0"/>
                </a:cxn>
              </a:cxnLst>
              <a:rect l="0" t="0" r="r" b="b"/>
              <a:pathLst>
                <a:path w="1173" h="1143">
                  <a:moveTo>
                    <a:pt x="199" y="118"/>
                  </a:moveTo>
                  <a:lnTo>
                    <a:pt x="635" y="992"/>
                  </a:lnTo>
                  <a:lnTo>
                    <a:pt x="1071" y="118"/>
                  </a:lnTo>
                  <a:lnTo>
                    <a:pt x="199" y="118"/>
                  </a:lnTo>
                  <a:close/>
                  <a:moveTo>
                    <a:pt x="37" y="0"/>
                  </a:moveTo>
                  <a:lnTo>
                    <a:pt x="1135" y="0"/>
                  </a:lnTo>
                  <a:lnTo>
                    <a:pt x="1157" y="5"/>
                  </a:lnTo>
                  <a:lnTo>
                    <a:pt x="1168" y="5"/>
                  </a:lnTo>
                  <a:lnTo>
                    <a:pt x="1173" y="5"/>
                  </a:lnTo>
                  <a:lnTo>
                    <a:pt x="1173" y="11"/>
                  </a:lnTo>
                  <a:lnTo>
                    <a:pt x="1173" y="16"/>
                  </a:lnTo>
                  <a:lnTo>
                    <a:pt x="1173" y="21"/>
                  </a:lnTo>
                  <a:lnTo>
                    <a:pt x="1173" y="32"/>
                  </a:lnTo>
                  <a:lnTo>
                    <a:pt x="1168" y="38"/>
                  </a:lnTo>
                  <a:lnTo>
                    <a:pt x="1168" y="38"/>
                  </a:lnTo>
                  <a:lnTo>
                    <a:pt x="629" y="1111"/>
                  </a:lnTo>
                  <a:lnTo>
                    <a:pt x="624" y="1122"/>
                  </a:lnTo>
                  <a:lnTo>
                    <a:pt x="619" y="1132"/>
                  </a:lnTo>
                  <a:lnTo>
                    <a:pt x="613" y="1138"/>
                  </a:lnTo>
                  <a:lnTo>
                    <a:pt x="603" y="1143"/>
                  </a:lnTo>
                  <a:lnTo>
                    <a:pt x="586" y="1143"/>
                  </a:lnTo>
                  <a:lnTo>
                    <a:pt x="576" y="1143"/>
                  </a:lnTo>
                  <a:lnTo>
                    <a:pt x="565" y="1138"/>
                  </a:lnTo>
                  <a:lnTo>
                    <a:pt x="554" y="1132"/>
                  </a:lnTo>
                  <a:lnTo>
                    <a:pt x="549" y="1122"/>
                  </a:lnTo>
                  <a:lnTo>
                    <a:pt x="543" y="1111"/>
                  </a:lnTo>
                  <a:lnTo>
                    <a:pt x="5" y="38"/>
                  </a:lnTo>
                  <a:lnTo>
                    <a:pt x="5" y="32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5" y="5"/>
                  </a:lnTo>
                  <a:lnTo>
                    <a:pt x="11" y="5"/>
                  </a:lnTo>
                  <a:lnTo>
                    <a:pt x="21" y="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9" name="Freeform 21"/>
            <p:cNvSpPr>
              <a:spLocks/>
            </p:cNvSpPr>
            <p:nvPr/>
          </p:nvSpPr>
          <p:spPr bwMode="auto">
            <a:xfrm>
              <a:off x="16346" y="1967"/>
              <a:ext cx="1254" cy="825"/>
            </a:xfrm>
            <a:custGeom>
              <a:avLst/>
              <a:gdLst/>
              <a:ahLst/>
              <a:cxnLst>
                <a:cxn ang="0">
                  <a:pos x="188" y="43"/>
                </a:cxn>
                <a:cxn ang="0">
                  <a:pos x="269" y="199"/>
                </a:cxn>
                <a:cxn ang="0">
                  <a:pos x="285" y="361"/>
                </a:cxn>
                <a:cxn ang="0">
                  <a:pos x="279" y="561"/>
                </a:cxn>
                <a:cxn ang="0">
                  <a:pos x="538" y="270"/>
                </a:cxn>
                <a:cxn ang="0">
                  <a:pos x="651" y="59"/>
                </a:cxn>
                <a:cxn ang="0">
                  <a:pos x="667" y="27"/>
                </a:cxn>
                <a:cxn ang="0">
                  <a:pos x="705" y="5"/>
                </a:cxn>
                <a:cxn ang="0">
                  <a:pos x="732" y="0"/>
                </a:cxn>
                <a:cxn ang="0">
                  <a:pos x="748" y="21"/>
                </a:cxn>
                <a:cxn ang="0">
                  <a:pos x="758" y="43"/>
                </a:cxn>
                <a:cxn ang="0">
                  <a:pos x="871" y="442"/>
                </a:cxn>
                <a:cxn ang="0">
                  <a:pos x="1001" y="550"/>
                </a:cxn>
                <a:cxn ang="0">
                  <a:pos x="1167" y="291"/>
                </a:cxn>
                <a:cxn ang="0">
                  <a:pos x="1194" y="194"/>
                </a:cxn>
                <a:cxn ang="0">
                  <a:pos x="1189" y="162"/>
                </a:cxn>
                <a:cxn ang="0">
                  <a:pos x="1162" y="124"/>
                </a:cxn>
                <a:cxn ang="0">
                  <a:pos x="1119" y="113"/>
                </a:cxn>
                <a:cxn ang="0">
                  <a:pos x="1108" y="92"/>
                </a:cxn>
                <a:cxn ang="0">
                  <a:pos x="1135" y="11"/>
                </a:cxn>
                <a:cxn ang="0">
                  <a:pos x="1211" y="16"/>
                </a:cxn>
                <a:cxn ang="0">
                  <a:pos x="1254" y="129"/>
                </a:cxn>
                <a:cxn ang="0">
                  <a:pos x="1157" y="404"/>
                </a:cxn>
                <a:cxn ang="0">
                  <a:pos x="909" y="739"/>
                </a:cxn>
                <a:cxn ang="0">
                  <a:pos x="877" y="782"/>
                </a:cxn>
                <a:cxn ang="0">
                  <a:pos x="839" y="814"/>
                </a:cxn>
                <a:cxn ang="0">
                  <a:pos x="823" y="825"/>
                </a:cxn>
                <a:cxn ang="0">
                  <a:pos x="812" y="814"/>
                </a:cxn>
                <a:cxn ang="0">
                  <a:pos x="812" y="787"/>
                </a:cxn>
                <a:cxn ang="0">
                  <a:pos x="796" y="609"/>
                </a:cxn>
                <a:cxn ang="0">
                  <a:pos x="721" y="253"/>
                </a:cxn>
                <a:cxn ang="0">
                  <a:pos x="581" y="286"/>
                </a:cxn>
                <a:cxn ang="0">
                  <a:pos x="323" y="658"/>
                </a:cxn>
                <a:cxn ang="0">
                  <a:pos x="183" y="820"/>
                </a:cxn>
                <a:cxn ang="0">
                  <a:pos x="172" y="825"/>
                </a:cxn>
                <a:cxn ang="0">
                  <a:pos x="161" y="804"/>
                </a:cxn>
                <a:cxn ang="0">
                  <a:pos x="161" y="787"/>
                </a:cxn>
                <a:cxn ang="0">
                  <a:pos x="188" y="545"/>
                </a:cxn>
                <a:cxn ang="0">
                  <a:pos x="183" y="302"/>
                </a:cxn>
                <a:cxn ang="0">
                  <a:pos x="118" y="119"/>
                </a:cxn>
                <a:cxn ang="0">
                  <a:pos x="21" y="65"/>
                </a:cxn>
                <a:cxn ang="0">
                  <a:pos x="0" y="54"/>
                </a:cxn>
                <a:cxn ang="0">
                  <a:pos x="37" y="16"/>
                </a:cxn>
                <a:cxn ang="0">
                  <a:pos x="86" y="0"/>
                </a:cxn>
              </a:cxnLst>
              <a:rect l="0" t="0" r="r" b="b"/>
              <a:pathLst>
                <a:path w="1254" h="825">
                  <a:moveTo>
                    <a:pt x="86" y="0"/>
                  </a:moveTo>
                  <a:lnTo>
                    <a:pt x="145" y="11"/>
                  </a:lnTo>
                  <a:lnTo>
                    <a:pt x="188" y="43"/>
                  </a:lnTo>
                  <a:lnTo>
                    <a:pt x="226" y="86"/>
                  </a:lnTo>
                  <a:lnTo>
                    <a:pt x="253" y="140"/>
                  </a:lnTo>
                  <a:lnTo>
                    <a:pt x="269" y="199"/>
                  </a:lnTo>
                  <a:lnTo>
                    <a:pt x="279" y="259"/>
                  </a:lnTo>
                  <a:lnTo>
                    <a:pt x="285" y="318"/>
                  </a:lnTo>
                  <a:lnTo>
                    <a:pt x="285" y="361"/>
                  </a:lnTo>
                  <a:lnTo>
                    <a:pt x="285" y="394"/>
                  </a:lnTo>
                  <a:lnTo>
                    <a:pt x="285" y="475"/>
                  </a:lnTo>
                  <a:lnTo>
                    <a:pt x="279" y="561"/>
                  </a:lnTo>
                  <a:lnTo>
                    <a:pt x="269" y="631"/>
                  </a:lnTo>
                  <a:lnTo>
                    <a:pt x="414" y="453"/>
                  </a:lnTo>
                  <a:lnTo>
                    <a:pt x="538" y="270"/>
                  </a:lnTo>
                  <a:lnTo>
                    <a:pt x="656" y="70"/>
                  </a:lnTo>
                  <a:lnTo>
                    <a:pt x="651" y="65"/>
                  </a:lnTo>
                  <a:lnTo>
                    <a:pt x="651" y="59"/>
                  </a:lnTo>
                  <a:lnTo>
                    <a:pt x="645" y="54"/>
                  </a:lnTo>
                  <a:lnTo>
                    <a:pt x="656" y="38"/>
                  </a:lnTo>
                  <a:lnTo>
                    <a:pt x="667" y="27"/>
                  </a:lnTo>
                  <a:lnTo>
                    <a:pt x="678" y="16"/>
                  </a:lnTo>
                  <a:lnTo>
                    <a:pt x="694" y="11"/>
                  </a:lnTo>
                  <a:lnTo>
                    <a:pt x="705" y="5"/>
                  </a:lnTo>
                  <a:lnTo>
                    <a:pt x="715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42" y="5"/>
                  </a:lnTo>
                  <a:lnTo>
                    <a:pt x="742" y="11"/>
                  </a:lnTo>
                  <a:lnTo>
                    <a:pt x="748" y="21"/>
                  </a:lnTo>
                  <a:lnTo>
                    <a:pt x="753" y="27"/>
                  </a:lnTo>
                  <a:lnTo>
                    <a:pt x="753" y="38"/>
                  </a:lnTo>
                  <a:lnTo>
                    <a:pt x="758" y="43"/>
                  </a:lnTo>
                  <a:lnTo>
                    <a:pt x="812" y="189"/>
                  </a:lnTo>
                  <a:lnTo>
                    <a:pt x="845" y="324"/>
                  </a:lnTo>
                  <a:lnTo>
                    <a:pt x="871" y="442"/>
                  </a:lnTo>
                  <a:lnTo>
                    <a:pt x="888" y="555"/>
                  </a:lnTo>
                  <a:lnTo>
                    <a:pt x="904" y="663"/>
                  </a:lnTo>
                  <a:lnTo>
                    <a:pt x="1001" y="550"/>
                  </a:lnTo>
                  <a:lnTo>
                    <a:pt x="1076" y="448"/>
                  </a:lnTo>
                  <a:lnTo>
                    <a:pt x="1130" y="361"/>
                  </a:lnTo>
                  <a:lnTo>
                    <a:pt x="1167" y="291"/>
                  </a:lnTo>
                  <a:lnTo>
                    <a:pt x="1189" y="237"/>
                  </a:lnTo>
                  <a:lnTo>
                    <a:pt x="1200" y="199"/>
                  </a:lnTo>
                  <a:lnTo>
                    <a:pt x="1194" y="194"/>
                  </a:lnTo>
                  <a:lnTo>
                    <a:pt x="1194" y="183"/>
                  </a:lnTo>
                  <a:lnTo>
                    <a:pt x="1194" y="173"/>
                  </a:lnTo>
                  <a:lnTo>
                    <a:pt x="1189" y="162"/>
                  </a:lnTo>
                  <a:lnTo>
                    <a:pt x="1184" y="146"/>
                  </a:lnTo>
                  <a:lnTo>
                    <a:pt x="1173" y="135"/>
                  </a:lnTo>
                  <a:lnTo>
                    <a:pt x="1162" y="124"/>
                  </a:lnTo>
                  <a:lnTo>
                    <a:pt x="1146" y="119"/>
                  </a:lnTo>
                  <a:lnTo>
                    <a:pt x="1130" y="113"/>
                  </a:lnTo>
                  <a:lnTo>
                    <a:pt x="1119" y="113"/>
                  </a:lnTo>
                  <a:lnTo>
                    <a:pt x="1108" y="108"/>
                  </a:lnTo>
                  <a:lnTo>
                    <a:pt x="1108" y="102"/>
                  </a:lnTo>
                  <a:lnTo>
                    <a:pt x="1108" y="92"/>
                  </a:lnTo>
                  <a:lnTo>
                    <a:pt x="1108" y="65"/>
                  </a:lnTo>
                  <a:lnTo>
                    <a:pt x="1119" y="38"/>
                  </a:lnTo>
                  <a:lnTo>
                    <a:pt x="1135" y="11"/>
                  </a:lnTo>
                  <a:lnTo>
                    <a:pt x="1157" y="0"/>
                  </a:lnTo>
                  <a:lnTo>
                    <a:pt x="1184" y="5"/>
                  </a:lnTo>
                  <a:lnTo>
                    <a:pt x="1211" y="16"/>
                  </a:lnTo>
                  <a:lnTo>
                    <a:pt x="1232" y="43"/>
                  </a:lnTo>
                  <a:lnTo>
                    <a:pt x="1248" y="75"/>
                  </a:lnTo>
                  <a:lnTo>
                    <a:pt x="1254" y="129"/>
                  </a:lnTo>
                  <a:lnTo>
                    <a:pt x="1243" y="210"/>
                  </a:lnTo>
                  <a:lnTo>
                    <a:pt x="1211" y="302"/>
                  </a:lnTo>
                  <a:lnTo>
                    <a:pt x="1157" y="404"/>
                  </a:lnTo>
                  <a:lnTo>
                    <a:pt x="1087" y="512"/>
                  </a:lnTo>
                  <a:lnTo>
                    <a:pt x="1006" y="626"/>
                  </a:lnTo>
                  <a:lnTo>
                    <a:pt x="909" y="739"/>
                  </a:lnTo>
                  <a:lnTo>
                    <a:pt x="898" y="755"/>
                  </a:lnTo>
                  <a:lnTo>
                    <a:pt x="888" y="766"/>
                  </a:lnTo>
                  <a:lnTo>
                    <a:pt x="877" y="782"/>
                  </a:lnTo>
                  <a:lnTo>
                    <a:pt x="861" y="793"/>
                  </a:lnTo>
                  <a:lnTo>
                    <a:pt x="850" y="809"/>
                  </a:lnTo>
                  <a:lnTo>
                    <a:pt x="839" y="814"/>
                  </a:lnTo>
                  <a:lnTo>
                    <a:pt x="828" y="825"/>
                  </a:lnTo>
                  <a:lnTo>
                    <a:pt x="823" y="825"/>
                  </a:lnTo>
                  <a:lnTo>
                    <a:pt x="823" y="825"/>
                  </a:lnTo>
                  <a:lnTo>
                    <a:pt x="818" y="825"/>
                  </a:lnTo>
                  <a:lnTo>
                    <a:pt x="812" y="820"/>
                  </a:lnTo>
                  <a:lnTo>
                    <a:pt x="812" y="814"/>
                  </a:lnTo>
                  <a:lnTo>
                    <a:pt x="812" y="814"/>
                  </a:lnTo>
                  <a:lnTo>
                    <a:pt x="812" y="804"/>
                  </a:lnTo>
                  <a:lnTo>
                    <a:pt x="812" y="787"/>
                  </a:lnTo>
                  <a:lnTo>
                    <a:pt x="812" y="755"/>
                  </a:lnTo>
                  <a:lnTo>
                    <a:pt x="807" y="696"/>
                  </a:lnTo>
                  <a:lnTo>
                    <a:pt x="796" y="609"/>
                  </a:lnTo>
                  <a:lnTo>
                    <a:pt x="780" y="501"/>
                  </a:lnTo>
                  <a:lnTo>
                    <a:pt x="753" y="383"/>
                  </a:lnTo>
                  <a:lnTo>
                    <a:pt x="721" y="253"/>
                  </a:lnTo>
                  <a:lnTo>
                    <a:pt x="672" y="124"/>
                  </a:lnTo>
                  <a:lnTo>
                    <a:pt x="635" y="194"/>
                  </a:lnTo>
                  <a:lnTo>
                    <a:pt x="581" y="286"/>
                  </a:lnTo>
                  <a:lnTo>
                    <a:pt x="516" y="394"/>
                  </a:lnTo>
                  <a:lnTo>
                    <a:pt x="425" y="523"/>
                  </a:lnTo>
                  <a:lnTo>
                    <a:pt x="323" y="658"/>
                  </a:lnTo>
                  <a:lnTo>
                    <a:pt x="199" y="804"/>
                  </a:lnTo>
                  <a:lnTo>
                    <a:pt x="188" y="814"/>
                  </a:lnTo>
                  <a:lnTo>
                    <a:pt x="183" y="820"/>
                  </a:lnTo>
                  <a:lnTo>
                    <a:pt x="177" y="825"/>
                  </a:lnTo>
                  <a:lnTo>
                    <a:pt x="172" y="825"/>
                  </a:lnTo>
                  <a:lnTo>
                    <a:pt x="172" y="825"/>
                  </a:lnTo>
                  <a:lnTo>
                    <a:pt x="161" y="825"/>
                  </a:lnTo>
                  <a:lnTo>
                    <a:pt x="161" y="814"/>
                  </a:lnTo>
                  <a:lnTo>
                    <a:pt x="161" y="804"/>
                  </a:lnTo>
                  <a:lnTo>
                    <a:pt x="161" y="798"/>
                  </a:lnTo>
                  <a:lnTo>
                    <a:pt x="161" y="798"/>
                  </a:lnTo>
                  <a:lnTo>
                    <a:pt x="161" y="787"/>
                  </a:lnTo>
                  <a:lnTo>
                    <a:pt x="161" y="777"/>
                  </a:lnTo>
                  <a:lnTo>
                    <a:pt x="177" y="663"/>
                  </a:lnTo>
                  <a:lnTo>
                    <a:pt x="188" y="545"/>
                  </a:lnTo>
                  <a:lnTo>
                    <a:pt x="193" y="442"/>
                  </a:lnTo>
                  <a:lnTo>
                    <a:pt x="188" y="372"/>
                  </a:lnTo>
                  <a:lnTo>
                    <a:pt x="183" y="302"/>
                  </a:lnTo>
                  <a:lnTo>
                    <a:pt x="172" y="232"/>
                  </a:lnTo>
                  <a:lnTo>
                    <a:pt x="150" y="167"/>
                  </a:lnTo>
                  <a:lnTo>
                    <a:pt x="118" y="119"/>
                  </a:lnTo>
                  <a:lnTo>
                    <a:pt x="75" y="81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10" y="59"/>
                  </a:lnTo>
                  <a:lnTo>
                    <a:pt x="5" y="59"/>
                  </a:lnTo>
                  <a:lnTo>
                    <a:pt x="0" y="54"/>
                  </a:lnTo>
                  <a:lnTo>
                    <a:pt x="5" y="38"/>
                  </a:lnTo>
                  <a:lnTo>
                    <a:pt x="21" y="27"/>
                  </a:lnTo>
                  <a:lnTo>
                    <a:pt x="37" y="16"/>
                  </a:lnTo>
                  <a:lnTo>
                    <a:pt x="53" y="5"/>
                  </a:lnTo>
                  <a:lnTo>
                    <a:pt x="70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0" name="Freeform 22"/>
            <p:cNvSpPr>
              <a:spLocks noEditPoints="1"/>
            </p:cNvSpPr>
            <p:nvPr/>
          </p:nvSpPr>
          <p:spPr bwMode="auto">
            <a:xfrm>
              <a:off x="17820" y="1314"/>
              <a:ext cx="366" cy="1591"/>
            </a:xfrm>
            <a:custGeom>
              <a:avLst/>
              <a:gdLst/>
              <a:ahLst/>
              <a:cxnLst>
                <a:cxn ang="0">
                  <a:pos x="366" y="793"/>
                </a:cxn>
                <a:cxn ang="0">
                  <a:pos x="366" y="793"/>
                </a:cxn>
                <a:cxn ang="0">
                  <a:pos x="366" y="793"/>
                </a:cxn>
                <a:cxn ang="0">
                  <a:pos x="16" y="0"/>
                </a:cxn>
                <a:cxn ang="0">
                  <a:pos x="33" y="6"/>
                </a:cxn>
                <a:cxn ang="0">
                  <a:pos x="65" y="33"/>
                </a:cxn>
                <a:cxn ang="0">
                  <a:pos x="108" y="76"/>
                </a:cxn>
                <a:cxn ang="0">
                  <a:pos x="162" y="135"/>
                </a:cxn>
                <a:cxn ang="0">
                  <a:pos x="215" y="211"/>
                </a:cxn>
                <a:cxn ang="0">
                  <a:pos x="264" y="297"/>
                </a:cxn>
                <a:cxn ang="0">
                  <a:pos x="318" y="432"/>
                </a:cxn>
                <a:cxn ang="0">
                  <a:pos x="350" y="567"/>
                </a:cxn>
                <a:cxn ang="0">
                  <a:pos x="366" y="691"/>
                </a:cxn>
                <a:cxn ang="0">
                  <a:pos x="366" y="793"/>
                </a:cxn>
                <a:cxn ang="0">
                  <a:pos x="366" y="901"/>
                </a:cxn>
                <a:cxn ang="0">
                  <a:pos x="350" y="1020"/>
                </a:cxn>
                <a:cxn ang="0">
                  <a:pos x="318" y="1149"/>
                </a:cxn>
                <a:cxn ang="0">
                  <a:pos x="269" y="1279"/>
                </a:cxn>
                <a:cxn ang="0">
                  <a:pos x="215" y="1376"/>
                </a:cxn>
                <a:cxn ang="0">
                  <a:pos x="162" y="1451"/>
                </a:cxn>
                <a:cxn ang="0">
                  <a:pos x="113" y="1510"/>
                </a:cxn>
                <a:cxn ang="0">
                  <a:pos x="65" y="1554"/>
                </a:cxn>
                <a:cxn ang="0">
                  <a:pos x="33" y="1581"/>
                </a:cxn>
                <a:cxn ang="0">
                  <a:pos x="16" y="1591"/>
                </a:cxn>
                <a:cxn ang="0">
                  <a:pos x="6" y="1591"/>
                </a:cxn>
                <a:cxn ang="0">
                  <a:pos x="0" y="1586"/>
                </a:cxn>
                <a:cxn ang="0">
                  <a:pos x="0" y="1575"/>
                </a:cxn>
                <a:cxn ang="0">
                  <a:pos x="0" y="1575"/>
                </a:cxn>
                <a:cxn ang="0">
                  <a:pos x="0" y="1570"/>
                </a:cxn>
                <a:cxn ang="0">
                  <a:pos x="6" y="1564"/>
                </a:cxn>
                <a:cxn ang="0">
                  <a:pos x="11" y="1559"/>
                </a:cxn>
                <a:cxn ang="0">
                  <a:pos x="22" y="1548"/>
                </a:cxn>
                <a:cxn ang="0">
                  <a:pos x="108" y="1440"/>
                </a:cxn>
                <a:cxn ang="0">
                  <a:pos x="172" y="1327"/>
                </a:cxn>
                <a:cxn ang="0">
                  <a:pos x="221" y="1198"/>
                </a:cxn>
                <a:cxn ang="0">
                  <a:pos x="253" y="1068"/>
                </a:cxn>
                <a:cxn ang="0">
                  <a:pos x="269" y="933"/>
                </a:cxn>
                <a:cxn ang="0">
                  <a:pos x="275" y="793"/>
                </a:cxn>
                <a:cxn ang="0">
                  <a:pos x="264" y="604"/>
                </a:cxn>
                <a:cxn ang="0">
                  <a:pos x="232" y="432"/>
                </a:cxn>
                <a:cxn ang="0">
                  <a:pos x="183" y="286"/>
                </a:cxn>
                <a:cxn ang="0">
                  <a:pos x="113" y="157"/>
                </a:cxn>
                <a:cxn ang="0">
                  <a:pos x="27" y="49"/>
                </a:cxn>
                <a:cxn ang="0">
                  <a:pos x="16" y="38"/>
                </a:cxn>
                <a:cxn ang="0">
                  <a:pos x="6" y="2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6" y="0"/>
                </a:cxn>
              </a:cxnLst>
              <a:rect l="0" t="0" r="r" b="b"/>
              <a:pathLst>
                <a:path w="366" h="1591">
                  <a:moveTo>
                    <a:pt x="366" y="793"/>
                  </a:moveTo>
                  <a:lnTo>
                    <a:pt x="366" y="793"/>
                  </a:lnTo>
                  <a:lnTo>
                    <a:pt x="366" y="793"/>
                  </a:lnTo>
                  <a:close/>
                  <a:moveTo>
                    <a:pt x="16" y="0"/>
                  </a:moveTo>
                  <a:lnTo>
                    <a:pt x="33" y="6"/>
                  </a:lnTo>
                  <a:lnTo>
                    <a:pt x="65" y="33"/>
                  </a:lnTo>
                  <a:lnTo>
                    <a:pt x="108" y="76"/>
                  </a:lnTo>
                  <a:lnTo>
                    <a:pt x="162" y="135"/>
                  </a:lnTo>
                  <a:lnTo>
                    <a:pt x="215" y="211"/>
                  </a:lnTo>
                  <a:lnTo>
                    <a:pt x="264" y="297"/>
                  </a:lnTo>
                  <a:lnTo>
                    <a:pt x="318" y="432"/>
                  </a:lnTo>
                  <a:lnTo>
                    <a:pt x="350" y="567"/>
                  </a:lnTo>
                  <a:lnTo>
                    <a:pt x="366" y="691"/>
                  </a:lnTo>
                  <a:lnTo>
                    <a:pt x="366" y="793"/>
                  </a:lnTo>
                  <a:lnTo>
                    <a:pt x="366" y="901"/>
                  </a:lnTo>
                  <a:lnTo>
                    <a:pt x="350" y="1020"/>
                  </a:lnTo>
                  <a:lnTo>
                    <a:pt x="318" y="1149"/>
                  </a:lnTo>
                  <a:lnTo>
                    <a:pt x="269" y="1279"/>
                  </a:lnTo>
                  <a:lnTo>
                    <a:pt x="215" y="1376"/>
                  </a:lnTo>
                  <a:lnTo>
                    <a:pt x="162" y="1451"/>
                  </a:lnTo>
                  <a:lnTo>
                    <a:pt x="113" y="1510"/>
                  </a:lnTo>
                  <a:lnTo>
                    <a:pt x="65" y="1554"/>
                  </a:lnTo>
                  <a:lnTo>
                    <a:pt x="33" y="1581"/>
                  </a:lnTo>
                  <a:lnTo>
                    <a:pt x="16" y="1591"/>
                  </a:lnTo>
                  <a:lnTo>
                    <a:pt x="6" y="1591"/>
                  </a:lnTo>
                  <a:lnTo>
                    <a:pt x="0" y="1586"/>
                  </a:lnTo>
                  <a:lnTo>
                    <a:pt x="0" y="1575"/>
                  </a:lnTo>
                  <a:lnTo>
                    <a:pt x="0" y="1575"/>
                  </a:lnTo>
                  <a:lnTo>
                    <a:pt x="0" y="1570"/>
                  </a:lnTo>
                  <a:lnTo>
                    <a:pt x="6" y="1564"/>
                  </a:lnTo>
                  <a:lnTo>
                    <a:pt x="11" y="1559"/>
                  </a:lnTo>
                  <a:lnTo>
                    <a:pt x="22" y="1548"/>
                  </a:lnTo>
                  <a:lnTo>
                    <a:pt x="108" y="1440"/>
                  </a:lnTo>
                  <a:lnTo>
                    <a:pt x="172" y="1327"/>
                  </a:lnTo>
                  <a:lnTo>
                    <a:pt x="221" y="1198"/>
                  </a:lnTo>
                  <a:lnTo>
                    <a:pt x="253" y="1068"/>
                  </a:lnTo>
                  <a:lnTo>
                    <a:pt x="269" y="933"/>
                  </a:lnTo>
                  <a:lnTo>
                    <a:pt x="275" y="793"/>
                  </a:lnTo>
                  <a:lnTo>
                    <a:pt x="264" y="604"/>
                  </a:lnTo>
                  <a:lnTo>
                    <a:pt x="232" y="432"/>
                  </a:lnTo>
                  <a:lnTo>
                    <a:pt x="183" y="286"/>
                  </a:lnTo>
                  <a:lnTo>
                    <a:pt x="113" y="157"/>
                  </a:lnTo>
                  <a:lnTo>
                    <a:pt x="27" y="49"/>
                  </a:lnTo>
                  <a:lnTo>
                    <a:pt x="16" y="38"/>
                  </a:lnTo>
                  <a:lnTo>
                    <a:pt x="6" y="2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1066800" y="4419600"/>
            <a:ext cx="6400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This map is </a:t>
            </a:r>
            <a:r>
              <a:rPr lang="en-US" sz="2800" dirty="0" err="1" smtClean="0"/>
              <a:t>holomorphic</a:t>
            </a:r>
            <a:r>
              <a:rPr lang="en-US" sz="2800" dirty="0" smtClean="0"/>
              <a:t> </a:t>
            </a:r>
            <a:r>
              <a:rPr lang="en-US" sz="2800" dirty="0" err="1" smtClean="0"/>
              <a:t>symplectic</a:t>
            </a:r>
            <a:r>
              <a:rPr lang="en-US" sz="2800" dirty="0" smtClean="0"/>
              <a:t> 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762000" y="45720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20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</a:rPr>
              <a:t>Nonabelianization</a:t>
            </a:r>
            <a:r>
              <a:rPr lang="en-US" sz="2800" dirty="0" smtClean="0">
                <a:solidFill>
                  <a:srgbClr val="FF0000"/>
                </a:solidFill>
              </a:rPr>
              <a:t> map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62000" y="4572000"/>
            <a:ext cx="769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Higgs bundles and WKB Spectral Networks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8382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Integral Equations for </a:t>
            </a:r>
            <a:r>
              <a:rPr lang="en-US" sz="2800" dirty="0" err="1" smtClean="0"/>
              <a:t>Hitchin</a:t>
            </a:r>
            <a:r>
              <a:rPr lang="en-US" sz="2800" dirty="0" smtClean="0"/>
              <a:t> Systems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620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Dirac Operators on Monopole </a:t>
            </a:r>
            <a:r>
              <a:rPr lang="en-US" sz="2800" dirty="0" err="1" smtClean="0"/>
              <a:t>Moduli</a:t>
            </a:r>
            <a:r>
              <a:rPr lang="en-US" sz="2800" dirty="0" smtClean="0"/>
              <a:t> Space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838200" y="1981200"/>
            <a:ext cx="76404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Topological Constructions &amp; Spectral Networks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620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BPS </a:t>
            </a:r>
            <a:r>
              <a:rPr lang="en-US" sz="2800" dirty="0" err="1" smtClean="0">
                <a:solidFill>
                  <a:srgbClr val="FF0000"/>
                </a:solidFill>
              </a:rPr>
              <a:t>degeneracies</a:t>
            </a:r>
            <a:r>
              <a:rPr lang="en-US" sz="2800" dirty="0" smtClean="0">
                <a:solidFill>
                  <a:srgbClr val="FF0000"/>
                </a:solidFill>
              </a:rPr>
              <a:t> &amp; Formal Parallel Transport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1219200"/>
            <a:ext cx="82296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FF0066"/>
                </a:solidFill>
              </a:rPr>
              <a:t>Spectral Networks and Snakes:  1209.0866</a:t>
            </a:r>
          </a:p>
          <a:p>
            <a:endParaRPr lang="en-US" dirty="0" smtClean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Spectral Networks:  1204.4824</a:t>
            </a:r>
          </a:p>
          <a:p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Wall-crossing in Coupled 2d-4d Systems: 1103.2598</a:t>
            </a:r>
          </a:p>
          <a:p>
            <a:endParaRPr lang="en-US" b="1" u="sng" dirty="0" smtClean="0"/>
          </a:p>
          <a:p>
            <a:r>
              <a:rPr lang="en-US" dirty="0" smtClean="0">
                <a:solidFill>
                  <a:srgbClr val="7030A0"/>
                </a:solidFill>
              </a:rPr>
              <a:t>Framed BPS States: 1006.0146</a:t>
            </a:r>
          </a:p>
          <a:p>
            <a:endParaRPr lang="en-US" b="1" u="sng" dirty="0" smtClean="0">
              <a:solidFill>
                <a:srgbClr val="7030A0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Wall-crossing, </a:t>
            </a:r>
            <a:r>
              <a:rPr lang="en-US" dirty="0" err="1" smtClean="0">
                <a:solidFill>
                  <a:srgbClr val="0000FF"/>
                </a:solidFill>
              </a:rPr>
              <a:t>Hitchin</a:t>
            </a:r>
            <a:r>
              <a:rPr lang="en-US" dirty="0" smtClean="0">
                <a:solidFill>
                  <a:srgbClr val="0000FF"/>
                </a:solidFill>
              </a:rPr>
              <a:t> Systems, and the WKB  Approximation: 0907.3987</a:t>
            </a:r>
          </a:p>
          <a:p>
            <a:endParaRPr lang="en-US" dirty="0" smtClean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Four-dimensional wall-crossing via three-dimensional field theory: 0807.4723  </a:t>
            </a:r>
          </a:p>
          <a:p>
            <a:endParaRPr lang="en-US" b="1" u="sng" dirty="0" smtClean="0"/>
          </a:p>
        </p:txBody>
      </p:sp>
      <p:sp>
        <p:nvSpPr>
          <p:cNvPr id="4" name="TextBox 3"/>
          <p:cNvSpPr txBox="1"/>
          <p:nvPr/>
        </p:nvSpPr>
        <p:spPr>
          <a:xfrm>
            <a:off x="457200" y="4953000"/>
            <a:ext cx="7924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Bonn lectures &amp;  FelixKleinLectureNotes.pdf</a:t>
            </a:r>
            <a:endParaRPr lang="en-US" sz="2000" dirty="0"/>
          </a:p>
        </p:txBody>
      </p:sp>
      <p:sp>
        <p:nvSpPr>
          <p:cNvPr id="5" name="Rectangle 4"/>
          <p:cNvSpPr/>
          <p:nvPr/>
        </p:nvSpPr>
        <p:spPr>
          <a:xfrm>
            <a:off x="533400" y="5867400"/>
            <a:ext cx="71628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http://www.ma.utexas.edu/users/neitzke/expos/gmn-1.pdf</a:t>
            </a:r>
            <a:endParaRPr lang="en-US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Higgs Bundles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304800" y="2743200"/>
            <a:ext cx="5029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Holomorphic</a:t>
            </a:r>
            <a:r>
              <a:rPr lang="en-US" sz="3200" dirty="0" smtClean="0"/>
              <a:t> vector bundle </a:t>
            </a:r>
            <a:endParaRPr lang="en-US" sz="3200" dirty="0"/>
          </a:p>
        </p:txBody>
      </p:sp>
      <p:grpSp>
        <p:nvGrpSpPr>
          <p:cNvPr id="3117" name="Group 4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867400" y="2667000"/>
            <a:ext cx="1597381" cy="609600"/>
            <a:chOff x="2842" y="1770"/>
            <a:chExt cx="4604" cy="1757"/>
          </a:xfrm>
        </p:grpSpPr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2842" y="1937"/>
              <a:ext cx="370" cy="1590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5" y="5"/>
                </a:cxn>
                <a:cxn ang="0">
                  <a:pos x="370" y="12"/>
                </a:cxn>
                <a:cxn ang="0">
                  <a:pos x="370" y="19"/>
                </a:cxn>
                <a:cxn ang="0">
                  <a:pos x="365" y="27"/>
                </a:cxn>
                <a:cxn ang="0">
                  <a:pos x="348" y="43"/>
                </a:cxn>
                <a:cxn ang="0">
                  <a:pos x="255" y="159"/>
                </a:cxn>
                <a:cxn ang="0">
                  <a:pos x="185" y="287"/>
                </a:cxn>
                <a:cxn ang="0">
                  <a:pos x="137" y="425"/>
                </a:cxn>
                <a:cxn ang="0">
                  <a:pos x="108" y="571"/>
                </a:cxn>
                <a:cxn ang="0">
                  <a:pos x="95" y="720"/>
                </a:cxn>
                <a:cxn ang="0">
                  <a:pos x="93" y="857"/>
                </a:cxn>
                <a:cxn ang="0">
                  <a:pos x="103" y="985"/>
                </a:cxn>
                <a:cxn ang="0">
                  <a:pos x="127" y="1118"/>
                </a:cxn>
                <a:cxn ang="0">
                  <a:pos x="163" y="1247"/>
                </a:cxn>
                <a:cxn ang="0">
                  <a:pos x="220" y="1372"/>
                </a:cxn>
                <a:cxn ang="0">
                  <a:pos x="295" y="1488"/>
                </a:cxn>
                <a:cxn ang="0">
                  <a:pos x="357" y="1552"/>
                </a:cxn>
                <a:cxn ang="0">
                  <a:pos x="368" y="1568"/>
                </a:cxn>
                <a:cxn ang="0">
                  <a:pos x="370" y="1576"/>
                </a:cxn>
                <a:cxn ang="0">
                  <a:pos x="370" y="1580"/>
                </a:cxn>
                <a:cxn ang="0">
                  <a:pos x="365" y="1586"/>
                </a:cxn>
                <a:cxn ang="0">
                  <a:pos x="358" y="1590"/>
                </a:cxn>
                <a:cxn ang="0">
                  <a:pos x="346" y="1587"/>
                </a:cxn>
                <a:cxn ang="0">
                  <a:pos x="316" y="1567"/>
                </a:cxn>
                <a:cxn ang="0">
                  <a:pos x="272" y="1528"/>
                </a:cxn>
                <a:cxn ang="0">
                  <a:pos x="218" y="1468"/>
                </a:cxn>
                <a:cxn ang="0">
                  <a:pos x="160" y="1388"/>
                </a:cxn>
                <a:cxn ang="0">
                  <a:pos x="105" y="1291"/>
                </a:cxn>
                <a:cxn ang="0">
                  <a:pos x="47" y="1136"/>
                </a:cxn>
                <a:cxn ang="0">
                  <a:pos x="13" y="987"/>
                </a:cxn>
                <a:cxn ang="0">
                  <a:pos x="2" y="853"/>
                </a:cxn>
                <a:cxn ang="0">
                  <a:pos x="2" y="726"/>
                </a:cxn>
                <a:cxn ang="0">
                  <a:pos x="21" y="569"/>
                </a:cxn>
                <a:cxn ang="0">
                  <a:pos x="66" y="398"/>
                </a:cxn>
                <a:cxn ang="0">
                  <a:pos x="125" y="262"/>
                </a:cxn>
                <a:cxn ang="0">
                  <a:pos x="178" y="176"/>
                </a:cxn>
                <a:cxn ang="0">
                  <a:pos x="231" y="108"/>
                </a:cxn>
                <a:cxn ang="0">
                  <a:pos x="281" y="56"/>
                </a:cxn>
                <a:cxn ang="0">
                  <a:pos x="320" y="21"/>
                </a:cxn>
                <a:cxn ang="0">
                  <a:pos x="346" y="3"/>
                </a:cxn>
              </a:cxnLst>
              <a:rect l="0" t="0" r="r" b="b"/>
              <a:pathLst>
                <a:path w="370" h="1590">
                  <a:moveTo>
                    <a:pt x="352" y="0"/>
                  </a:moveTo>
                  <a:lnTo>
                    <a:pt x="358" y="0"/>
                  </a:lnTo>
                  <a:lnTo>
                    <a:pt x="362" y="2"/>
                  </a:lnTo>
                  <a:lnTo>
                    <a:pt x="365" y="5"/>
                  </a:lnTo>
                  <a:lnTo>
                    <a:pt x="368" y="8"/>
                  </a:lnTo>
                  <a:lnTo>
                    <a:pt x="370" y="12"/>
                  </a:lnTo>
                  <a:lnTo>
                    <a:pt x="370" y="18"/>
                  </a:lnTo>
                  <a:lnTo>
                    <a:pt x="370" y="19"/>
                  </a:lnTo>
                  <a:lnTo>
                    <a:pt x="368" y="22"/>
                  </a:lnTo>
                  <a:lnTo>
                    <a:pt x="365" y="27"/>
                  </a:lnTo>
                  <a:lnTo>
                    <a:pt x="359" y="34"/>
                  </a:lnTo>
                  <a:lnTo>
                    <a:pt x="348" y="43"/>
                  </a:lnTo>
                  <a:lnTo>
                    <a:pt x="298" y="99"/>
                  </a:lnTo>
                  <a:lnTo>
                    <a:pt x="255" y="159"/>
                  </a:lnTo>
                  <a:lnTo>
                    <a:pt x="217" y="222"/>
                  </a:lnTo>
                  <a:lnTo>
                    <a:pt x="185" y="287"/>
                  </a:lnTo>
                  <a:lnTo>
                    <a:pt x="159" y="355"/>
                  </a:lnTo>
                  <a:lnTo>
                    <a:pt x="137" y="425"/>
                  </a:lnTo>
                  <a:lnTo>
                    <a:pt x="119" y="496"/>
                  </a:lnTo>
                  <a:lnTo>
                    <a:pt x="108" y="571"/>
                  </a:lnTo>
                  <a:lnTo>
                    <a:pt x="99" y="645"/>
                  </a:lnTo>
                  <a:lnTo>
                    <a:pt x="95" y="720"/>
                  </a:lnTo>
                  <a:lnTo>
                    <a:pt x="93" y="795"/>
                  </a:lnTo>
                  <a:lnTo>
                    <a:pt x="93" y="857"/>
                  </a:lnTo>
                  <a:lnTo>
                    <a:pt x="98" y="921"/>
                  </a:lnTo>
                  <a:lnTo>
                    <a:pt x="103" y="985"/>
                  </a:lnTo>
                  <a:lnTo>
                    <a:pt x="114" y="1051"/>
                  </a:lnTo>
                  <a:lnTo>
                    <a:pt x="127" y="1118"/>
                  </a:lnTo>
                  <a:lnTo>
                    <a:pt x="143" y="1183"/>
                  </a:lnTo>
                  <a:lnTo>
                    <a:pt x="163" y="1247"/>
                  </a:lnTo>
                  <a:lnTo>
                    <a:pt x="189" y="1311"/>
                  </a:lnTo>
                  <a:lnTo>
                    <a:pt x="220" y="1372"/>
                  </a:lnTo>
                  <a:lnTo>
                    <a:pt x="255" y="1432"/>
                  </a:lnTo>
                  <a:lnTo>
                    <a:pt x="295" y="1488"/>
                  </a:lnTo>
                  <a:lnTo>
                    <a:pt x="343" y="1541"/>
                  </a:lnTo>
                  <a:lnTo>
                    <a:pt x="357" y="1552"/>
                  </a:lnTo>
                  <a:lnTo>
                    <a:pt x="364" y="1563"/>
                  </a:lnTo>
                  <a:lnTo>
                    <a:pt x="368" y="1568"/>
                  </a:lnTo>
                  <a:lnTo>
                    <a:pt x="370" y="1573"/>
                  </a:lnTo>
                  <a:lnTo>
                    <a:pt x="370" y="1576"/>
                  </a:lnTo>
                  <a:lnTo>
                    <a:pt x="370" y="1576"/>
                  </a:lnTo>
                  <a:lnTo>
                    <a:pt x="370" y="1580"/>
                  </a:lnTo>
                  <a:lnTo>
                    <a:pt x="368" y="1583"/>
                  </a:lnTo>
                  <a:lnTo>
                    <a:pt x="365" y="1586"/>
                  </a:lnTo>
                  <a:lnTo>
                    <a:pt x="362" y="1589"/>
                  </a:lnTo>
                  <a:lnTo>
                    <a:pt x="358" y="1590"/>
                  </a:lnTo>
                  <a:lnTo>
                    <a:pt x="352" y="1590"/>
                  </a:lnTo>
                  <a:lnTo>
                    <a:pt x="346" y="1587"/>
                  </a:lnTo>
                  <a:lnTo>
                    <a:pt x="333" y="1580"/>
                  </a:lnTo>
                  <a:lnTo>
                    <a:pt x="316" y="1567"/>
                  </a:lnTo>
                  <a:lnTo>
                    <a:pt x="295" y="1550"/>
                  </a:lnTo>
                  <a:lnTo>
                    <a:pt x="272" y="1528"/>
                  </a:lnTo>
                  <a:lnTo>
                    <a:pt x="246" y="1500"/>
                  </a:lnTo>
                  <a:lnTo>
                    <a:pt x="218" y="1468"/>
                  </a:lnTo>
                  <a:lnTo>
                    <a:pt x="189" y="1430"/>
                  </a:lnTo>
                  <a:lnTo>
                    <a:pt x="160" y="1388"/>
                  </a:lnTo>
                  <a:lnTo>
                    <a:pt x="133" y="1342"/>
                  </a:lnTo>
                  <a:lnTo>
                    <a:pt x="105" y="1291"/>
                  </a:lnTo>
                  <a:lnTo>
                    <a:pt x="71" y="1214"/>
                  </a:lnTo>
                  <a:lnTo>
                    <a:pt x="47" y="1136"/>
                  </a:lnTo>
                  <a:lnTo>
                    <a:pt x="28" y="1061"/>
                  </a:lnTo>
                  <a:lnTo>
                    <a:pt x="13" y="987"/>
                  </a:lnTo>
                  <a:lnTo>
                    <a:pt x="6" y="917"/>
                  </a:lnTo>
                  <a:lnTo>
                    <a:pt x="2" y="853"/>
                  </a:lnTo>
                  <a:lnTo>
                    <a:pt x="0" y="795"/>
                  </a:lnTo>
                  <a:lnTo>
                    <a:pt x="2" y="726"/>
                  </a:lnTo>
                  <a:lnTo>
                    <a:pt x="9" y="649"/>
                  </a:lnTo>
                  <a:lnTo>
                    <a:pt x="21" y="569"/>
                  </a:lnTo>
                  <a:lnTo>
                    <a:pt x="39" y="485"/>
                  </a:lnTo>
                  <a:lnTo>
                    <a:pt x="66" y="398"/>
                  </a:lnTo>
                  <a:lnTo>
                    <a:pt x="101" y="310"/>
                  </a:lnTo>
                  <a:lnTo>
                    <a:pt x="125" y="262"/>
                  </a:lnTo>
                  <a:lnTo>
                    <a:pt x="151" y="217"/>
                  </a:lnTo>
                  <a:lnTo>
                    <a:pt x="178" y="176"/>
                  </a:lnTo>
                  <a:lnTo>
                    <a:pt x="205" y="140"/>
                  </a:lnTo>
                  <a:lnTo>
                    <a:pt x="231" y="108"/>
                  </a:lnTo>
                  <a:lnTo>
                    <a:pt x="256" y="79"/>
                  </a:lnTo>
                  <a:lnTo>
                    <a:pt x="281" y="56"/>
                  </a:lnTo>
                  <a:lnTo>
                    <a:pt x="301" y="35"/>
                  </a:lnTo>
                  <a:lnTo>
                    <a:pt x="320" y="21"/>
                  </a:lnTo>
                  <a:lnTo>
                    <a:pt x="335" y="9"/>
                  </a:lnTo>
                  <a:lnTo>
                    <a:pt x="346" y="3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/>
            </p:cNvSpPr>
            <p:nvPr/>
          </p:nvSpPr>
          <p:spPr bwMode="auto">
            <a:xfrm>
              <a:off x="3389" y="2045"/>
              <a:ext cx="1135" cy="112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160" y="3"/>
                </a:cxn>
                <a:cxn ang="0">
                  <a:pos x="269" y="3"/>
                </a:cxn>
                <a:cxn ang="0">
                  <a:pos x="400" y="0"/>
                </a:cxn>
                <a:cxn ang="0">
                  <a:pos x="407" y="0"/>
                </a:cxn>
                <a:cxn ang="0">
                  <a:pos x="415" y="3"/>
                </a:cxn>
                <a:cxn ang="0">
                  <a:pos x="420" y="9"/>
                </a:cxn>
                <a:cxn ang="0">
                  <a:pos x="423" y="18"/>
                </a:cxn>
                <a:cxn ang="0">
                  <a:pos x="415" y="41"/>
                </a:cxn>
                <a:cxn ang="0">
                  <a:pos x="396" y="47"/>
                </a:cxn>
                <a:cxn ang="0">
                  <a:pos x="349" y="50"/>
                </a:cxn>
                <a:cxn ang="0">
                  <a:pos x="301" y="63"/>
                </a:cxn>
                <a:cxn ang="0">
                  <a:pos x="275" y="84"/>
                </a:cxn>
                <a:cxn ang="0">
                  <a:pos x="380" y="937"/>
                </a:cxn>
                <a:cxn ang="0">
                  <a:pos x="871" y="159"/>
                </a:cxn>
                <a:cxn ang="0">
                  <a:pos x="883" y="140"/>
                </a:cxn>
                <a:cxn ang="0">
                  <a:pos x="893" y="114"/>
                </a:cxn>
                <a:cxn ang="0">
                  <a:pos x="893" y="84"/>
                </a:cxn>
                <a:cxn ang="0">
                  <a:pos x="874" y="63"/>
                </a:cxn>
                <a:cxn ang="0">
                  <a:pos x="841" y="51"/>
                </a:cxn>
                <a:cxn ang="0">
                  <a:pos x="813" y="47"/>
                </a:cxn>
                <a:cxn ang="0">
                  <a:pos x="802" y="44"/>
                </a:cxn>
                <a:cxn ang="0">
                  <a:pos x="796" y="29"/>
                </a:cxn>
                <a:cxn ang="0">
                  <a:pos x="800" y="9"/>
                </a:cxn>
                <a:cxn ang="0">
                  <a:pos x="813" y="2"/>
                </a:cxn>
                <a:cxn ang="0">
                  <a:pos x="825" y="0"/>
                </a:cxn>
                <a:cxn ang="0">
                  <a:pos x="1027" y="3"/>
                </a:cxn>
                <a:cxn ang="0">
                  <a:pos x="1113" y="0"/>
                </a:cxn>
                <a:cxn ang="0">
                  <a:pos x="1124" y="2"/>
                </a:cxn>
                <a:cxn ang="0">
                  <a:pos x="1132" y="7"/>
                </a:cxn>
                <a:cxn ang="0">
                  <a:pos x="1135" y="18"/>
                </a:cxn>
                <a:cxn ang="0">
                  <a:pos x="1133" y="29"/>
                </a:cxn>
                <a:cxn ang="0">
                  <a:pos x="1123" y="44"/>
                </a:cxn>
                <a:cxn ang="0">
                  <a:pos x="1092" y="50"/>
                </a:cxn>
                <a:cxn ang="0">
                  <a:pos x="1052" y="57"/>
                </a:cxn>
                <a:cxn ang="0">
                  <a:pos x="1008" y="76"/>
                </a:cxn>
                <a:cxn ang="0">
                  <a:pos x="960" y="115"/>
                </a:cxn>
                <a:cxn ang="0">
                  <a:pos x="911" y="180"/>
                </a:cxn>
                <a:cxn ang="0">
                  <a:pos x="338" y="1092"/>
                </a:cxn>
                <a:cxn ang="0">
                  <a:pos x="320" y="1114"/>
                </a:cxn>
                <a:cxn ang="0">
                  <a:pos x="292" y="1120"/>
                </a:cxn>
                <a:cxn ang="0">
                  <a:pos x="271" y="1113"/>
                </a:cxn>
                <a:cxn ang="0">
                  <a:pos x="260" y="1082"/>
                </a:cxn>
                <a:cxn ang="0">
                  <a:pos x="134" y="89"/>
                </a:cxn>
                <a:cxn ang="0">
                  <a:pos x="127" y="67"/>
                </a:cxn>
                <a:cxn ang="0">
                  <a:pos x="108" y="54"/>
                </a:cxn>
                <a:cxn ang="0">
                  <a:pos x="68" y="48"/>
                </a:cxn>
                <a:cxn ang="0">
                  <a:pos x="22" y="47"/>
                </a:cxn>
                <a:cxn ang="0">
                  <a:pos x="3" y="39"/>
                </a:cxn>
                <a:cxn ang="0">
                  <a:pos x="2" y="15"/>
                </a:cxn>
                <a:cxn ang="0">
                  <a:pos x="15" y="2"/>
                </a:cxn>
                <a:cxn ang="0">
                  <a:pos x="31" y="0"/>
                </a:cxn>
              </a:cxnLst>
              <a:rect l="0" t="0" r="r" b="b"/>
              <a:pathLst>
                <a:path w="1135" h="1120">
                  <a:moveTo>
                    <a:pt x="31" y="0"/>
                  </a:moveTo>
                  <a:lnTo>
                    <a:pt x="73" y="2"/>
                  </a:lnTo>
                  <a:lnTo>
                    <a:pt x="115" y="3"/>
                  </a:lnTo>
                  <a:lnTo>
                    <a:pt x="160" y="3"/>
                  </a:lnTo>
                  <a:lnTo>
                    <a:pt x="202" y="4"/>
                  </a:lnTo>
                  <a:lnTo>
                    <a:pt x="269" y="3"/>
                  </a:lnTo>
                  <a:lnTo>
                    <a:pt x="336" y="2"/>
                  </a:lnTo>
                  <a:lnTo>
                    <a:pt x="400" y="0"/>
                  </a:lnTo>
                  <a:lnTo>
                    <a:pt x="404" y="0"/>
                  </a:lnTo>
                  <a:lnTo>
                    <a:pt x="407" y="0"/>
                  </a:lnTo>
                  <a:lnTo>
                    <a:pt x="412" y="2"/>
                  </a:lnTo>
                  <a:lnTo>
                    <a:pt x="415" y="3"/>
                  </a:lnTo>
                  <a:lnTo>
                    <a:pt x="418" y="6"/>
                  </a:lnTo>
                  <a:lnTo>
                    <a:pt x="420" y="9"/>
                  </a:lnTo>
                  <a:lnTo>
                    <a:pt x="422" y="12"/>
                  </a:lnTo>
                  <a:lnTo>
                    <a:pt x="423" y="18"/>
                  </a:lnTo>
                  <a:lnTo>
                    <a:pt x="420" y="32"/>
                  </a:lnTo>
                  <a:lnTo>
                    <a:pt x="415" y="41"/>
                  </a:lnTo>
                  <a:lnTo>
                    <a:pt x="406" y="45"/>
                  </a:lnTo>
                  <a:lnTo>
                    <a:pt x="396" y="47"/>
                  </a:lnTo>
                  <a:lnTo>
                    <a:pt x="383" y="47"/>
                  </a:lnTo>
                  <a:lnTo>
                    <a:pt x="349" y="50"/>
                  </a:lnTo>
                  <a:lnTo>
                    <a:pt x="322" y="54"/>
                  </a:lnTo>
                  <a:lnTo>
                    <a:pt x="301" y="63"/>
                  </a:lnTo>
                  <a:lnTo>
                    <a:pt x="285" y="73"/>
                  </a:lnTo>
                  <a:lnTo>
                    <a:pt x="275" y="84"/>
                  </a:lnTo>
                  <a:lnTo>
                    <a:pt x="272" y="98"/>
                  </a:lnTo>
                  <a:lnTo>
                    <a:pt x="380" y="937"/>
                  </a:lnTo>
                  <a:lnTo>
                    <a:pt x="870" y="163"/>
                  </a:lnTo>
                  <a:lnTo>
                    <a:pt x="871" y="159"/>
                  </a:lnTo>
                  <a:lnTo>
                    <a:pt x="877" y="150"/>
                  </a:lnTo>
                  <a:lnTo>
                    <a:pt x="883" y="140"/>
                  </a:lnTo>
                  <a:lnTo>
                    <a:pt x="889" y="127"/>
                  </a:lnTo>
                  <a:lnTo>
                    <a:pt x="893" y="114"/>
                  </a:lnTo>
                  <a:lnTo>
                    <a:pt x="895" y="100"/>
                  </a:lnTo>
                  <a:lnTo>
                    <a:pt x="893" y="84"/>
                  </a:lnTo>
                  <a:lnTo>
                    <a:pt x="884" y="73"/>
                  </a:lnTo>
                  <a:lnTo>
                    <a:pt x="874" y="63"/>
                  </a:lnTo>
                  <a:lnTo>
                    <a:pt x="858" y="55"/>
                  </a:lnTo>
                  <a:lnTo>
                    <a:pt x="841" y="51"/>
                  </a:lnTo>
                  <a:lnTo>
                    <a:pt x="820" y="47"/>
                  </a:lnTo>
                  <a:lnTo>
                    <a:pt x="813" y="47"/>
                  </a:lnTo>
                  <a:lnTo>
                    <a:pt x="807" y="47"/>
                  </a:lnTo>
                  <a:lnTo>
                    <a:pt x="802" y="44"/>
                  </a:lnTo>
                  <a:lnTo>
                    <a:pt x="797" y="38"/>
                  </a:lnTo>
                  <a:lnTo>
                    <a:pt x="796" y="29"/>
                  </a:lnTo>
                  <a:lnTo>
                    <a:pt x="797" y="18"/>
                  </a:lnTo>
                  <a:lnTo>
                    <a:pt x="800" y="9"/>
                  </a:lnTo>
                  <a:lnTo>
                    <a:pt x="806" y="3"/>
                  </a:lnTo>
                  <a:lnTo>
                    <a:pt x="813" y="2"/>
                  </a:lnTo>
                  <a:lnTo>
                    <a:pt x="819" y="0"/>
                  </a:lnTo>
                  <a:lnTo>
                    <a:pt x="825" y="0"/>
                  </a:lnTo>
                  <a:lnTo>
                    <a:pt x="983" y="4"/>
                  </a:lnTo>
                  <a:lnTo>
                    <a:pt x="1027" y="3"/>
                  </a:lnTo>
                  <a:lnTo>
                    <a:pt x="1071" y="2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24" y="2"/>
                  </a:lnTo>
                  <a:lnTo>
                    <a:pt x="1129" y="4"/>
                  </a:lnTo>
                  <a:lnTo>
                    <a:pt x="1132" y="7"/>
                  </a:lnTo>
                  <a:lnTo>
                    <a:pt x="1135" y="12"/>
                  </a:lnTo>
                  <a:lnTo>
                    <a:pt x="1135" y="18"/>
                  </a:lnTo>
                  <a:lnTo>
                    <a:pt x="1135" y="22"/>
                  </a:lnTo>
                  <a:lnTo>
                    <a:pt x="1133" y="29"/>
                  </a:lnTo>
                  <a:lnTo>
                    <a:pt x="1129" y="38"/>
                  </a:lnTo>
                  <a:lnTo>
                    <a:pt x="1123" y="44"/>
                  </a:lnTo>
                  <a:lnTo>
                    <a:pt x="1113" y="47"/>
                  </a:lnTo>
                  <a:lnTo>
                    <a:pt x="1092" y="50"/>
                  </a:lnTo>
                  <a:lnTo>
                    <a:pt x="1072" y="52"/>
                  </a:lnTo>
                  <a:lnTo>
                    <a:pt x="1052" y="57"/>
                  </a:lnTo>
                  <a:lnTo>
                    <a:pt x="1030" y="64"/>
                  </a:lnTo>
                  <a:lnTo>
                    <a:pt x="1008" y="76"/>
                  </a:lnTo>
                  <a:lnTo>
                    <a:pt x="985" y="92"/>
                  </a:lnTo>
                  <a:lnTo>
                    <a:pt x="960" y="115"/>
                  </a:lnTo>
                  <a:lnTo>
                    <a:pt x="935" y="143"/>
                  </a:lnTo>
                  <a:lnTo>
                    <a:pt x="911" y="180"/>
                  </a:lnTo>
                  <a:lnTo>
                    <a:pt x="911" y="180"/>
                  </a:lnTo>
                  <a:lnTo>
                    <a:pt x="338" y="1092"/>
                  </a:lnTo>
                  <a:lnTo>
                    <a:pt x="329" y="1106"/>
                  </a:lnTo>
                  <a:lnTo>
                    <a:pt x="320" y="1114"/>
                  </a:lnTo>
                  <a:lnTo>
                    <a:pt x="308" y="1119"/>
                  </a:lnTo>
                  <a:lnTo>
                    <a:pt x="292" y="1120"/>
                  </a:lnTo>
                  <a:lnTo>
                    <a:pt x="279" y="1119"/>
                  </a:lnTo>
                  <a:lnTo>
                    <a:pt x="271" y="1113"/>
                  </a:lnTo>
                  <a:lnTo>
                    <a:pt x="265" y="1101"/>
                  </a:lnTo>
                  <a:lnTo>
                    <a:pt x="260" y="1082"/>
                  </a:lnTo>
                  <a:lnTo>
                    <a:pt x="135" y="102"/>
                  </a:lnTo>
                  <a:lnTo>
                    <a:pt x="134" y="89"/>
                  </a:lnTo>
                  <a:lnTo>
                    <a:pt x="131" y="77"/>
                  </a:lnTo>
                  <a:lnTo>
                    <a:pt x="127" y="67"/>
                  </a:lnTo>
                  <a:lnTo>
                    <a:pt x="118" y="60"/>
                  </a:lnTo>
                  <a:lnTo>
                    <a:pt x="108" y="54"/>
                  </a:lnTo>
                  <a:lnTo>
                    <a:pt x="92" y="50"/>
                  </a:lnTo>
                  <a:lnTo>
                    <a:pt x="68" y="48"/>
                  </a:lnTo>
                  <a:lnTo>
                    <a:pt x="41" y="47"/>
                  </a:lnTo>
                  <a:lnTo>
                    <a:pt x="22" y="47"/>
                  </a:lnTo>
                  <a:lnTo>
                    <a:pt x="10" y="45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2" y="15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/>
            </p:cNvSpPr>
            <p:nvPr/>
          </p:nvSpPr>
          <p:spPr bwMode="auto">
            <a:xfrm>
              <a:off x="4454" y="2963"/>
              <a:ext cx="185" cy="474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50" y="32"/>
                </a:cxn>
                <a:cxn ang="0">
                  <a:pos x="176" y="86"/>
                </a:cxn>
                <a:cxn ang="0">
                  <a:pos x="185" y="164"/>
                </a:cxn>
                <a:cxn ang="0">
                  <a:pos x="182" y="214"/>
                </a:cxn>
                <a:cxn ang="0">
                  <a:pos x="161" y="302"/>
                </a:cxn>
                <a:cxn ang="0">
                  <a:pos x="128" y="374"/>
                </a:cxn>
                <a:cxn ang="0">
                  <a:pos x="91" y="429"/>
                </a:cxn>
                <a:cxn ang="0">
                  <a:pos x="59" y="462"/>
                </a:cxn>
                <a:cxn ang="0">
                  <a:pos x="41" y="474"/>
                </a:cxn>
                <a:cxn ang="0">
                  <a:pos x="32" y="471"/>
                </a:cxn>
                <a:cxn ang="0">
                  <a:pos x="26" y="462"/>
                </a:cxn>
                <a:cxn ang="0">
                  <a:pos x="26" y="454"/>
                </a:cxn>
                <a:cxn ang="0">
                  <a:pos x="29" y="446"/>
                </a:cxn>
                <a:cxn ang="0">
                  <a:pos x="42" y="432"/>
                </a:cxn>
                <a:cxn ang="0">
                  <a:pos x="87" y="377"/>
                </a:cxn>
                <a:cxn ang="0">
                  <a:pos x="125" y="302"/>
                </a:cxn>
                <a:cxn ang="0">
                  <a:pos x="147" y="214"/>
                </a:cxn>
                <a:cxn ang="0">
                  <a:pos x="150" y="156"/>
                </a:cxn>
                <a:cxn ang="0">
                  <a:pos x="150" y="145"/>
                </a:cxn>
                <a:cxn ang="0">
                  <a:pos x="150" y="142"/>
                </a:cxn>
                <a:cxn ang="0">
                  <a:pos x="148" y="142"/>
                </a:cxn>
                <a:cxn ang="0">
                  <a:pos x="145" y="142"/>
                </a:cxn>
                <a:cxn ang="0">
                  <a:pos x="142" y="144"/>
                </a:cxn>
                <a:cxn ang="0">
                  <a:pos x="122" y="157"/>
                </a:cxn>
                <a:cxn ang="0">
                  <a:pos x="86" y="167"/>
                </a:cxn>
                <a:cxn ang="0">
                  <a:pos x="39" y="154"/>
                </a:cxn>
                <a:cxn ang="0">
                  <a:pos x="10" y="122"/>
                </a:cxn>
                <a:cxn ang="0">
                  <a:pos x="0" y="81"/>
                </a:cxn>
                <a:cxn ang="0">
                  <a:pos x="10" y="42"/>
                </a:cxn>
                <a:cxn ang="0">
                  <a:pos x="39" y="12"/>
                </a:cxn>
                <a:cxn ang="0">
                  <a:pos x="86" y="0"/>
                </a:cxn>
              </a:cxnLst>
              <a:rect l="0" t="0" r="r" b="b"/>
              <a:pathLst>
                <a:path w="185" h="474">
                  <a:moveTo>
                    <a:pt x="86" y="0"/>
                  </a:moveTo>
                  <a:lnTo>
                    <a:pt x="109" y="3"/>
                  </a:lnTo>
                  <a:lnTo>
                    <a:pt x="131" y="14"/>
                  </a:lnTo>
                  <a:lnTo>
                    <a:pt x="150" y="32"/>
                  </a:lnTo>
                  <a:lnTo>
                    <a:pt x="164" y="55"/>
                  </a:lnTo>
                  <a:lnTo>
                    <a:pt x="176" y="86"/>
                  </a:lnTo>
                  <a:lnTo>
                    <a:pt x="183" y="122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82" y="214"/>
                  </a:lnTo>
                  <a:lnTo>
                    <a:pt x="174" y="260"/>
                  </a:lnTo>
                  <a:lnTo>
                    <a:pt x="161" y="302"/>
                  </a:lnTo>
                  <a:lnTo>
                    <a:pt x="147" y="340"/>
                  </a:lnTo>
                  <a:lnTo>
                    <a:pt x="128" y="374"/>
                  </a:lnTo>
                  <a:lnTo>
                    <a:pt x="110" y="404"/>
                  </a:lnTo>
                  <a:lnTo>
                    <a:pt x="91" y="429"/>
                  </a:lnTo>
                  <a:lnTo>
                    <a:pt x="74" y="448"/>
                  </a:lnTo>
                  <a:lnTo>
                    <a:pt x="59" y="462"/>
                  </a:lnTo>
                  <a:lnTo>
                    <a:pt x="48" y="471"/>
                  </a:lnTo>
                  <a:lnTo>
                    <a:pt x="41" y="474"/>
                  </a:lnTo>
                  <a:lnTo>
                    <a:pt x="36" y="474"/>
                  </a:lnTo>
                  <a:lnTo>
                    <a:pt x="32" y="471"/>
                  </a:lnTo>
                  <a:lnTo>
                    <a:pt x="29" y="467"/>
                  </a:lnTo>
                  <a:lnTo>
                    <a:pt x="26" y="462"/>
                  </a:lnTo>
                  <a:lnTo>
                    <a:pt x="25" y="457"/>
                  </a:lnTo>
                  <a:lnTo>
                    <a:pt x="26" y="454"/>
                  </a:lnTo>
                  <a:lnTo>
                    <a:pt x="26" y="451"/>
                  </a:lnTo>
                  <a:lnTo>
                    <a:pt x="29" y="446"/>
                  </a:lnTo>
                  <a:lnTo>
                    <a:pt x="35" y="441"/>
                  </a:lnTo>
                  <a:lnTo>
                    <a:pt x="42" y="432"/>
                  </a:lnTo>
                  <a:lnTo>
                    <a:pt x="65" y="407"/>
                  </a:lnTo>
                  <a:lnTo>
                    <a:pt x="87" y="377"/>
                  </a:lnTo>
                  <a:lnTo>
                    <a:pt x="107" y="342"/>
                  </a:lnTo>
                  <a:lnTo>
                    <a:pt x="125" y="302"/>
                  </a:lnTo>
                  <a:lnTo>
                    <a:pt x="138" y="260"/>
                  </a:lnTo>
                  <a:lnTo>
                    <a:pt x="147" y="214"/>
                  </a:lnTo>
                  <a:lnTo>
                    <a:pt x="150" y="164"/>
                  </a:lnTo>
                  <a:lnTo>
                    <a:pt x="150" y="156"/>
                  </a:lnTo>
                  <a:lnTo>
                    <a:pt x="150" y="150"/>
                  </a:lnTo>
                  <a:lnTo>
                    <a:pt x="150" y="145"/>
                  </a:lnTo>
                  <a:lnTo>
                    <a:pt x="150" y="144"/>
                  </a:lnTo>
                  <a:lnTo>
                    <a:pt x="150" y="142"/>
                  </a:lnTo>
                  <a:lnTo>
                    <a:pt x="148" y="142"/>
                  </a:lnTo>
                  <a:lnTo>
                    <a:pt x="148" y="142"/>
                  </a:lnTo>
                  <a:lnTo>
                    <a:pt x="147" y="142"/>
                  </a:lnTo>
                  <a:lnTo>
                    <a:pt x="145" y="142"/>
                  </a:lnTo>
                  <a:lnTo>
                    <a:pt x="144" y="142"/>
                  </a:lnTo>
                  <a:lnTo>
                    <a:pt x="142" y="144"/>
                  </a:lnTo>
                  <a:lnTo>
                    <a:pt x="139" y="147"/>
                  </a:lnTo>
                  <a:lnTo>
                    <a:pt x="122" y="157"/>
                  </a:lnTo>
                  <a:lnTo>
                    <a:pt x="103" y="164"/>
                  </a:lnTo>
                  <a:lnTo>
                    <a:pt x="86" y="167"/>
                  </a:lnTo>
                  <a:lnTo>
                    <a:pt x="59" y="164"/>
                  </a:lnTo>
                  <a:lnTo>
                    <a:pt x="39" y="154"/>
                  </a:lnTo>
                  <a:lnTo>
                    <a:pt x="22" y="141"/>
                  </a:lnTo>
                  <a:lnTo>
                    <a:pt x="10" y="122"/>
                  </a:lnTo>
                  <a:lnTo>
                    <a:pt x="3" y="103"/>
                  </a:lnTo>
                  <a:lnTo>
                    <a:pt x="0" y="81"/>
                  </a:lnTo>
                  <a:lnTo>
                    <a:pt x="3" y="61"/>
                  </a:lnTo>
                  <a:lnTo>
                    <a:pt x="10" y="42"/>
                  </a:lnTo>
                  <a:lnTo>
                    <a:pt x="22" y="25"/>
                  </a:lnTo>
                  <a:lnTo>
                    <a:pt x="39" y="12"/>
                  </a:lnTo>
                  <a:lnTo>
                    <a:pt x="59" y="3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Rectangle 50"/>
            <p:cNvSpPr>
              <a:spLocks noChangeArrowheads="1"/>
            </p:cNvSpPr>
            <p:nvPr/>
          </p:nvSpPr>
          <p:spPr bwMode="auto">
            <a:xfrm>
              <a:off x="5348" y="1770"/>
              <a:ext cx="575" cy="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 noEditPoints="1"/>
            </p:cNvSpPr>
            <p:nvPr/>
          </p:nvSpPr>
          <p:spPr bwMode="auto">
            <a:xfrm>
              <a:off x="5089" y="1993"/>
              <a:ext cx="838" cy="1172"/>
            </a:xfrm>
            <a:custGeom>
              <a:avLst/>
              <a:gdLst/>
              <a:ahLst/>
              <a:cxnLst>
                <a:cxn ang="0">
                  <a:pos x="354" y="472"/>
                </a:cxn>
                <a:cxn ang="0">
                  <a:pos x="230" y="587"/>
                </a:cxn>
                <a:cxn ang="0">
                  <a:pos x="169" y="727"/>
                </a:cxn>
                <a:cxn ang="0">
                  <a:pos x="131" y="878"/>
                </a:cxn>
                <a:cxn ang="0">
                  <a:pos x="124" y="952"/>
                </a:cxn>
                <a:cxn ang="0">
                  <a:pos x="131" y="1008"/>
                </a:cxn>
                <a:cxn ang="0">
                  <a:pos x="171" y="1079"/>
                </a:cxn>
                <a:cxn ang="0">
                  <a:pos x="265" y="1124"/>
                </a:cxn>
                <a:cxn ang="0">
                  <a:pos x="300" y="1127"/>
                </a:cxn>
                <a:cxn ang="0">
                  <a:pos x="450" y="1075"/>
                </a:cxn>
                <a:cxn ang="0">
                  <a:pos x="555" y="952"/>
                </a:cxn>
                <a:cxn ang="0">
                  <a:pos x="619" y="804"/>
                </a:cxn>
                <a:cxn ang="0">
                  <a:pos x="645" y="678"/>
                </a:cxn>
                <a:cxn ang="0">
                  <a:pos x="643" y="618"/>
                </a:cxn>
                <a:cxn ang="0">
                  <a:pos x="623" y="538"/>
                </a:cxn>
                <a:cxn ang="0">
                  <a:pos x="560" y="467"/>
                </a:cxn>
                <a:cxn ang="0">
                  <a:pos x="496" y="0"/>
                </a:cxn>
                <a:cxn ang="0">
                  <a:pos x="671" y="49"/>
                </a:cxn>
                <a:cxn ang="0">
                  <a:pos x="793" y="190"/>
                </a:cxn>
                <a:cxn ang="0">
                  <a:pos x="838" y="410"/>
                </a:cxn>
                <a:cxn ang="0">
                  <a:pos x="818" y="576"/>
                </a:cxn>
                <a:cxn ang="0">
                  <a:pos x="755" y="776"/>
                </a:cxn>
                <a:cxn ang="0">
                  <a:pos x="649" y="968"/>
                </a:cxn>
                <a:cxn ang="0">
                  <a:pos x="496" y="1114"/>
                </a:cxn>
                <a:cxn ang="0">
                  <a:pos x="296" y="1172"/>
                </a:cxn>
                <a:cxn ang="0">
                  <a:pos x="139" y="1133"/>
                </a:cxn>
                <a:cxn ang="0">
                  <a:pos x="46" y="1041"/>
                </a:cxn>
                <a:cxn ang="0">
                  <a:pos x="5" y="935"/>
                </a:cxn>
                <a:cxn ang="0">
                  <a:pos x="3" y="843"/>
                </a:cxn>
                <a:cxn ang="0">
                  <a:pos x="50" y="692"/>
                </a:cxn>
                <a:cxn ang="0">
                  <a:pos x="191" y="518"/>
                </a:cxn>
                <a:cxn ang="0">
                  <a:pos x="357" y="424"/>
                </a:cxn>
                <a:cxn ang="0">
                  <a:pos x="510" y="413"/>
                </a:cxn>
                <a:cxn ang="0">
                  <a:pos x="623" y="478"/>
                </a:cxn>
                <a:cxn ang="0">
                  <a:pos x="675" y="598"/>
                </a:cxn>
                <a:cxn ang="0">
                  <a:pos x="690" y="545"/>
                </a:cxn>
                <a:cxn ang="0">
                  <a:pos x="718" y="385"/>
                </a:cxn>
                <a:cxn ang="0">
                  <a:pos x="712" y="234"/>
                </a:cxn>
                <a:cxn ang="0">
                  <a:pos x="651" y="106"/>
                </a:cxn>
                <a:cxn ang="0">
                  <a:pos x="550" y="46"/>
                </a:cxn>
                <a:cxn ang="0">
                  <a:pos x="453" y="42"/>
                </a:cxn>
                <a:cxn ang="0">
                  <a:pos x="344" y="81"/>
                </a:cxn>
                <a:cxn ang="0">
                  <a:pos x="274" y="167"/>
                </a:cxn>
                <a:cxn ang="0">
                  <a:pos x="320" y="180"/>
                </a:cxn>
                <a:cxn ang="0">
                  <a:pos x="335" y="240"/>
                </a:cxn>
                <a:cxn ang="0">
                  <a:pos x="275" y="301"/>
                </a:cxn>
                <a:cxn ang="0">
                  <a:pos x="203" y="285"/>
                </a:cxn>
                <a:cxn ang="0">
                  <a:pos x="192" y="237"/>
                </a:cxn>
                <a:cxn ang="0">
                  <a:pos x="223" y="157"/>
                </a:cxn>
                <a:cxn ang="0">
                  <a:pos x="304" y="61"/>
                </a:cxn>
                <a:cxn ang="0">
                  <a:pos x="448" y="3"/>
                </a:cxn>
              </a:cxnLst>
              <a:rect l="0" t="0" r="r" b="b"/>
              <a:pathLst>
                <a:path w="838" h="1172">
                  <a:moveTo>
                    <a:pt x="470" y="445"/>
                  </a:moveTo>
                  <a:lnTo>
                    <a:pt x="430" y="448"/>
                  </a:lnTo>
                  <a:lnTo>
                    <a:pt x="390" y="456"/>
                  </a:lnTo>
                  <a:lnTo>
                    <a:pt x="354" y="472"/>
                  </a:lnTo>
                  <a:lnTo>
                    <a:pt x="320" y="493"/>
                  </a:lnTo>
                  <a:lnTo>
                    <a:pt x="288" y="519"/>
                  </a:lnTo>
                  <a:lnTo>
                    <a:pt x="258" y="551"/>
                  </a:lnTo>
                  <a:lnTo>
                    <a:pt x="230" y="587"/>
                  </a:lnTo>
                  <a:lnTo>
                    <a:pt x="213" y="615"/>
                  </a:lnTo>
                  <a:lnTo>
                    <a:pt x="197" y="650"/>
                  </a:lnTo>
                  <a:lnTo>
                    <a:pt x="182" y="686"/>
                  </a:lnTo>
                  <a:lnTo>
                    <a:pt x="169" y="727"/>
                  </a:lnTo>
                  <a:lnTo>
                    <a:pt x="158" y="766"/>
                  </a:lnTo>
                  <a:lnTo>
                    <a:pt x="147" y="806"/>
                  </a:lnTo>
                  <a:lnTo>
                    <a:pt x="139" y="843"/>
                  </a:lnTo>
                  <a:lnTo>
                    <a:pt x="131" y="878"/>
                  </a:lnTo>
                  <a:lnTo>
                    <a:pt x="127" y="907"/>
                  </a:lnTo>
                  <a:lnTo>
                    <a:pt x="124" y="931"/>
                  </a:lnTo>
                  <a:lnTo>
                    <a:pt x="123" y="947"/>
                  </a:lnTo>
                  <a:lnTo>
                    <a:pt x="124" y="952"/>
                  </a:lnTo>
                  <a:lnTo>
                    <a:pt x="124" y="963"/>
                  </a:lnTo>
                  <a:lnTo>
                    <a:pt x="126" y="976"/>
                  </a:lnTo>
                  <a:lnTo>
                    <a:pt x="127" y="990"/>
                  </a:lnTo>
                  <a:lnTo>
                    <a:pt x="131" y="1008"/>
                  </a:lnTo>
                  <a:lnTo>
                    <a:pt x="137" y="1025"/>
                  </a:lnTo>
                  <a:lnTo>
                    <a:pt x="146" y="1044"/>
                  </a:lnTo>
                  <a:lnTo>
                    <a:pt x="156" y="1062"/>
                  </a:lnTo>
                  <a:lnTo>
                    <a:pt x="171" y="1079"/>
                  </a:lnTo>
                  <a:lnTo>
                    <a:pt x="188" y="1094"/>
                  </a:lnTo>
                  <a:lnTo>
                    <a:pt x="210" y="1108"/>
                  </a:lnTo>
                  <a:lnTo>
                    <a:pt x="235" y="1118"/>
                  </a:lnTo>
                  <a:lnTo>
                    <a:pt x="265" y="1124"/>
                  </a:lnTo>
                  <a:lnTo>
                    <a:pt x="300" y="1127"/>
                  </a:lnTo>
                  <a:lnTo>
                    <a:pt x="300" y="1127"/>
                  </a:lnTo>
                  <a:lnTo>
                    <a:pt x="300" y="1127"/>
                  </a:lnTo>
                  <a:lnTo>
                    <a:pt x="300" y="1127"/>
                  </a:lnTo>
                  <a:lnTo>
                    <a:pt x="342" y="1123"/>
                  </a:lnTo>
                  <a:lnTo>
                    <a:pt x="382" y="1112"/>
                  </a:lnTo>
                  <a:lnTo>
                    <a:pt x="416" y="1096"/>
                  </a:lnTo>
                  <a:lnTo>
                    <a:pt x="450" y="1075"/>
                  </a:lnTo>
                  <a:lnTo>
                    <a:pt x="480" y="1050"/>
                  </a:lnTo>
                  <a:lnTo>
                    <a:pt x="508" y="1019"/>
                  </a:lnTo>
                  <a:lnTo>
                    <a:pt x="533" y="987"/>
                  </a:lnTo>
                  <a:lnTo>
                    <a:pt x="555" y="952"/>
                  </a:lnTo>
                  <a:lnTo>
                    <a:pt x="575" y="915"/>
                  </a:lnTo>
                  <a:lnTo>
                    <a:pt x="591" y="878"/>
                  </a:lnTo>
                  <a:lnTo>
                    <a:pt x="607" y="840"/>
                  </a:lnTo>
                  <a:lnTo>
                    <a:pt x="619" y="804"/>
                  </a:lnTo>
                  <a:lnTo>
                    <a:pt x="629" y="768"/>
                  </a:lnTo>
                  <a:lnTo>
                    <a:pt x="636" y="734"/>
                  </a:lnTo>
                  <a:lnTo>
                    <a:pt x="642" y="704"/>
                  </a:lnTo>
                  <a:lnTo>
                    <a:pt x="645" y="678"/>
                  </a:lnTo>
                  <a:lnTo>
                    <a:pt x="646" y="654"/>
                  </a:lnTo>
                  <a:lnTo>
                    <a:pt x="646" y="646"/>
                  </a:lnTo>
                  <a:lnTo>
                    <a:pt x="645" y="634"/>
                  </a:lnTo>
                  <a:lnTo>
                    <a:pt x="643" y="618"/>
                  </a:lnTo>
                  <a:lnTo>
                    <a:pt x="642" y="599"/>
                  </a:lnTo>
                  <a:lnTo>
                    <a:pt x="638" y="580"/>
                  </a:lnTo>
                  <a:lnTo>
                    <a:pt x="632" y="560"/>
                  </a:lnTo>
                  <a:lnTo>
                    <a:pt x="623" y="538"/>
                  </a:lnTo>
                  <a:lnTo>
                    <a:pt x="611" y="518"/>
                  </a:lnTo>
                  <a:lnTo>
                    <a:pt x="598" y="499"/>
                  </a:lnTo>
                  <a:lnTo>
                    <a:pt x="581" y="481"/>
                  </a:lnTo>
                  <a:lnTo>
                    <a:pt x="560" y="467"/>
                  </a:lnTo>
                  <a:lnTo>
                    <a:pt x="534" y="455"/>
                  </a:lnTo>
                  <a:lnTo>
                    <a:pt x="505" y="448"/>
                  </a:lnTo>
                  <a:lnTo>
                    <a:pt x="470" y="445"/>
                  </a:lnTo>
                  <a:close/>
                  <a:moveTo>
                    <a:pt x="496" y="0"/>
                  </a:moveTo>
                  <a:lnTo>
                    <a:pt x="543" y="3"/>
                  </a:lnTo>
                  <a:lnTo>
                    <a:pt x="590" y="13"/>
                  </a:lnTo>
                  <a:lnTo>
                    <a:pt x="632" y="27"/>
                  </a:lnTo>
                  <a:lnTo>
                    <a:pt x="671" y="49"/>
                  </a:lnTo>
                  <a:lnTo>
                    <a:pt x="707" y="77"/>
                  </a:lnTo>
                  <a:lnTo>
                    <a:pt x="739" y="110"/>
                  </a:lnTo>
                  <a:lnTo>
                    <a:pt x="768" y="148"/>
                  </a:lnTo>
                  <a:lnTo>
                    <a:pt x="793" y="190"/>
                  </a:lnTo>
                  <a:lnTo>
                    <a:pt x="812" y="238"/>
                  </a:lnTo>
                  <a:lnTo>
                    <a:pt x="827" y="291"/>
                  </a:lnTo>
                  <a:lnTo>
                    <a:pt x="835" y="349"/>
                  </a:lnTo>
                  <a:lnTo>
                    <a:pt x="838" y="410"/>
                  </a:lnTo>
                  <a:lnTo>
                    <a:pt x="837" y="446"/>
                  </a:lnTo>
                  <a:lnTo>
                    <a:pt x="834" y="486"/>
                  </a:lnTo>
                  <a:lnTo>
                    <a:pt x="827" y="529"/>
                  </a:lnTo>
                  <a:lnTo>
                    <a:pt x="818" y="576"/>
                  </a:lnTo>
                  <a:lnTo>
                    <a:pt x="806" y="625"/>
                  </a:lnTo>
                  <a:lnTo>
                    <a:pt x="792" y="675"/>
                  </a:lnTo>
                  <a:lnTo>
                    <a:pt x="776" y="726"/>
                  </a:lnTo>
                  <a:lnTo>
                    <a:pt x="755" y="776"/>
                  </a:lnTo>
                  <a:lnTo>
                    <a:pt x="734" y="826"/>
                  </a:lnTo>
                  <a:lnTo>
                    <a:pt x="709" y="875"/>
                  </a:lnTo>
                  <a:lnTo>
                    <a:pt x="681" y="923"/>
                  </a:lnTo>
                  <a:lnTo>
                    <a:pt x="649" y="968"/>
                  </a:lnTo>
                  <a:lnTo>
                    <a:pt x="616" y="1011"/>
                  </a:lnTo>
                  <a:lnTo>
                    <a:pt x="579" y="1050"/>
                  </a:lnTo>
                  <a:lnTo>
                    <a:pt x="540" y="1085"/>
                  </a:lnTo>
                  <a:lnTo>
                    <a:pt x="496" y="1114"/>
                  </a:lnTo>
                  <a:lnTo>
                    <a:pt x="451" y="1139"/>
                  </a:lnTo>
                  <a:lnTo>
                    <a:pt x="403" y="1156"/>
                  </a:lnTo>
                  <a:lnTo>
                    <a:pt x="351" y="1168"/>
                  </a:lnTo>
                  <a:lnTo>
                    <a:pt x="296" y="1172"/>
                  </a:lnTo>
                  <a:lnTo>
                    <a:pt x="249" y="1169"/>
                  </a:lnTo>
                  <a:lnTo>
                    <a:pt x="208" y="1162"/>
                  </a:lnTo>
                  <a:lnTo>
                    <a:pt x="172" y="1149"/>
                  </a:lnTo>
                  <a:lnTo>
                    <a:pt x="139" y="1133"/>
                  </a:lnTo>
                  <a:lnTo>
                    <a:pt x="110" y="1114"/>
                  </a:lnTo>
                  <a:lnTo>
                    <a:pt x="85" y="1091"/>
                  </a:lnTo>
                  <a:lnTo>
                    <a:pt x="64" y="1067"/>
                  </a:lnTo>
                  <a:lnTo>
                    <a:pt x="46" y="1041"/>
                  </a:lnTo>
                  <a:lnTo>
                    <a:pt x="31" y="1015"/>
                  </a:lnTo>
                  <a:lnTo>
                    <a:pt x="19" y="987"/>
                  </a:lnTo>
                  <a:lnTo>
                    <a:pt x="11" y="961"/>
                  </a:lnTo>
                  <a:lnTo>
                    <a:pt x="5" y="935"/>
                  </a:lnTo>
                  <a:lnTo>
                    <a:pt x="2" y="912"/>
                  </a:lnTo>
                  <a:lnTo>
                    <a:pt x="0" y="890"/>
                  </a:lnTo>
                  <a:lnTo>
                    <a:pt x="2" y="870"/>
                  </a:lnTo>
                  <a:lnTo>
                    <a:pt x="3" y="843"/>
                  </a:lnTo>
                  <a:lnTo>
                    <a:pt x="9" y="811"/>
                  </a:lnTo>
                  <a:lnTo>
                    <a:pt x="18" y="775"/>
                  </a:lnTo>
                  <a:lnTo>
                    <a:pt x="31" y="734"/>
                  </a:lnTo>
                  <a:lnTo>
                    <a:pt x="50" y="692"/>
                  </a:lnTo>
                  <a:lnTo>
                    <a:pt x="75" y="648"/>
                  </a:lnTo>
                  <a:lnTo>
                    <a:pt x="105" y="603"/>
                  </a:lnTo>
                  <a:lnTo>
                    <a:pt x="146" y="560"/>
                  </a:lnTo>
                  <a:lnTo>
                    <a:pt x="191" y="518"/>
                  </a:lnTo>
                  <a:lnTo>
                    <a:pt x="235" y="484"/>
                  </a:lnTo>
                  <a:lnTo>
                    <a:pt x="277" y="458"/>
                  </a:lnTo>
                  <a:lnTo>
                    <a:pt x="318" y="439"/>
                  </a:lnTo>
                  <a:lnTo>
                    <a:pt x="357" y="424"/>
                  </a:lnTo>
                  <a:lnTo>
                    <a:pt x="396" y="416"/>
                  </a:lnTo>
                  <a:lnTo>
                    <a:pt x="434" y="411"/>
                  </a:lnTo>
                  <a:lnTo>
                    <a:pt x="470" y="410"/>
                  </a:lnTo>
                  <a:lnTo>
                    <a:pt x="510" y="413"/>
                  </a:lnTo>
                  <a:lnTo>
                    <a:pt x="544" y="422"/>
                  </a:lnTo>
                  <a:lnTo>
                    <a:pt x="575" y="436"/>
                  </a:lnTo>
                  <a:lnTo>
                    <a:pt x="601" y="455"/>
                  </a:lnTo>
                  <a:lnTo>
                    <a:pt x="623" y="478"/>
                  </a:lnTo>
                  <a:lnTo>
                    <a:pt x="642" y="504"/>
                  </a:lnTo>
                  <a:lnTo>
                    <a:pt x="656" y="534"/>
                  </a:lnTo>
                  <a:lnTo>
                    <a:pt x="668" y="564"/>
                  </a:lnTo>
                  <a:lnTo>
                    <a:pt x="675" y="598"/>
                  </a:lnTo>
                  <a:lnTo>
                    <a:pt x="675" y="598"/>
                  </a:lnTo>
                  <a:lnTo>
                    <a:pt x="675" y="598"/>
                  </a:lnTo>
                  <a:lnTo>
                    <a:pt x="675" y="598"/>
                  </a:lnTo>
                  <a:lnTo>
                    <a:pt x="690" y="545"/>
                  </a:lnTo>
                  <a:lnTo>
                    <a:pt x="700" y="499"/>
                  </a:lnTo>
                  <a:lnTo>
                    <a:pt x="709" y="456"/>
                  </a:lnTo>
                  <a:lnTo>
                    <a:pt x="715" y="419"/>
                  </a:lnTo>
                  <a:lnTo>
                    <a:pt x="718" y="385"/>
                  </a:lnTo>
                  <a:lnTo>
                    <a:pt x="720" y="355"/>
                  </a:lnTo>
                  <a:lnTo>
                    <a:pt x="720" y="327"/>
                  </a:lnTo>
                  <a:lnTo>
                    <a:pt x="719" y="278"/>
                  </a:lnTo>
                  <a:lnTo>
                    <a:pt x="712" y="234"/>
                  </a:lnTo>
                  <a:lnTo>
                    <a:pt x="702" y="196"/>
                  </a:lnTo>
                  <a:lnTo>
                    <a:pt x="687" y="161"/>
                  </a:lnTo>
                  <a:lnTo>
                    <a:pt x="670" y="132"/>
                  </a:lnTo>
                  <a:lnTo>
                    <a:pt x="651" y="106"/>
                  </a:lnTo>
                  <a:lnTo>
                    <a:pt x="627" y="86"/>
                  </a:lnTo>
                  <a:lnTo>
                    <a:pt x="603" y="68"/>
                  </a:lnTo>
                  <a:lnTo>
                    <a:pt x="578" y="55"/>
                  </a:lnTo>
                  <a:lnTo>
                    <a:pt x="550" y="46"/>
                  </a:lnTo>
                  <a:lnTo>
                    <a:pt x="521" y="40"/>
                  </a:lnTo>
                  <a:lnTo>
                    <a:pt x="494" y="39"/>
                  </a:lnTo>
                  <a:lnTo>
                    <a:pt x="475" y="40"/>
                  </a:lnTo>
                  <a:lnTo>
                    <a:pt x="453" y="42"/>
                  </a:lnTo>
                  <a:lnTo>
                    <a:pt x="428" y="46"/>
                  </a:lnTo>
                  <a:lnTo>
                    <a:pt x="400" y="54"/>
                  </a:lnTo>
                  <a:lnTo>
                    <a:pt x="373" y="65"/>
                  </a:lnTo>
                  <a:lnTo>
                    <a:pt x="344" y="81"/>
                  </a:lnTo>
                  <a:lnTo>
                    <a:pt x="315" y="103"/>
                  </a:lnTo>
                  <a:lnTo>
                    <a:pt x="288" y="132"/>
                  </a:lnTo>
                  <a:lnTo>
                    <a:pt x="264" y="167"/>
                  </a:lnTo>
                  <a:lnTo>
                    <a:pt x="274" y="167"/>
                  </a:lnTo>
                  <a:lnTo>
                    <a:pt x="286" y="167"/>
                  </a:lnTo>
                  <a:lnTo>
                    <a:pt x="299" y="170"/>
                  </a:lnTo>
                  <a:lnTo>
                    <a:pt x="310" y="174"/>
                  </a:lnTo>
                  <a:lnTo>
                    <a:pt x="320" y="180"/>
                  </a:lnTo>
                  <a:lnTo>
                    <a:pt x="331" y="190"/>
                  </a:lnTo>
                  <a:lnTo>
                    <a:pt x="336" y="203"/>
                  </a:lnTo>
                  <a:lnTo>
                    <a:pt x="338" y="222"/>
                  </a:lnTo>
                  <a:lnTo>
                    <a:pt x="335" y="240"/>
                  </a:lnTo>
                  <a:lnTo>
                    <a:pt x="328" y="259"/>
                  </a:lnTo>
                  <a:lnTo>
                    <a:pt x="315" y="276"/>
                  </a:lnTo>
                  <a:lnTo>
                    <a:pt x="297" y="291"/>
                  </a:lnTo>
                  <a:lnTo>
                    <a:pt x="275" y="301"/>
                  </a:lnTo>
                  <a:lnTo>
                    <a:pt x="251" y="304"/>
                  </a:lnTo>
                  <a:lnTo>
                    <a:pt x="230" y="302"/>
                  </a:lnTo>
                  <a:lnTo>
                    <a:pt x="214" y="295"/>
                  </a:lnTo>
                  <a:lnTo>
                    <a:pt x="203" y="285"/>
                  </a:lnTo>
                  <a:lnTo>
                    <a:pt x="195" y="273"/>
                  </a:lnTo>
                  <a:lnTo>
                    <a:pt x="192" y="262"/>
                  </a:lnTo>
                  <a:lnTo>
                    <a:pt x="191" y="250"/>
                  </a:lnTo>
                  <a:lnTo>
                    <a:pt x="192" y="237"/>
                  </a:lnTo>
                  <a:lnTo>
                    <a:pt x="195" y="221"/>
                  </a:lnTo>
                  <a:lnTo>
                    <a:pt x="201" y="202"/>
                  </a:lnTo>
                  <a:lnTo>
                    <a:pt x="211" y="180"/>
                  </a:lnTo>
                  <a:lnTo>
                    <a:pt x="223" y="157"/>
                  </a:lnTo>
                  <a:lnTo>
                    <a:pt x="239" y="132"/>
                  </a:lnTo>
                  <a:lnTo>
                    <a:pt x="256" y="107"/>
                  </a:lnTo>
                  <a:lnTo>
                    <a:pt x="280" y="84"/>
                  </a:lnTo>
                  <a:lnTo>
                    <a:pt x="304" y="61"/>
                  </a:lnTo>
                  <a:lnTo>
                    <a:pt x="335" y="40"/>
                  </a:lnTo>
                  <a:lnTo>
                    <a:pt x="368" y="24"/>
                  </a:lnTo>
                  <a:lnTo>
                    <a:pt x="406" y="11"/>
                  </a:lnTo>
                  <a:lnTo>
                    <a:pt x="448" y="3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/>
            </p:cNvSpPr>
            <p:nvPr/>
          </p:nvSpPr>
          <p:spPr bwMode="auto">
            <a:xfrm>
              <a:off x="5962" y="2592"/>
              <a:ext cx="880" cy="79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99" y="3"/>
                </a:cxn>
                <a:cxn ang="0">
                  <a:pos x="147" y="6"/>
                </a:cxn>
                <a:cxn ang="0">
                  <a:pos x="192" y="4"/>
                </a:cxn>
                <a:cxn ang="0">
                  <a:pos x="247" y="1"/>
                </a:cxn>
                <a:cxn ang="0">
                  <a:pos x="293" y="0"/>
                </a:cxn>
                <a:cxn ang="0">
                  <a:pos x="303" y="3"/>
                </a:cxn>
                <a:cxn ang="0">
                  <a:pos x="307" y="7"/>
                </a:cxn>
                <a:cxn ang="0">
                  <a:pos x="310" y="12"/>
                </a:cxn>
                <a:cxn ang="0">
                  <a:pos x="310" y="15"/>
                </a:cxn>
                <a:cxn ang="0">
                  <a:pos x="309" y="28"/>
                </a:cxn>
                <a:cxn ang="0">
                  <a:pos x="298" y="39"/>
                </a:cxn>
                <a:cxn ang="0">
                  <a:pos x="278" y="41"/>
                </a:cxn>
                <a:cxn ang="0">
                  <a:pos x="261" y="41"/>
                </a:cxn>
                <a:cxn ang="0">
                  <a:pos x="233" y="47"/>
                </a:cxn>
                <a:cxn ang="0">
                  <a:pos x="211" y="60"/>
                </a:cxn>
                <a:cxn ang="0">
                  <a:pos x="208" y="87"/>
                </a:cxn>
                <a:cxn ang="0">
                  <a:pos x="681" y="118"/>
                </a:cxn>
                <a:cxn ang="0">
                  <a:pos x="698" y="87"/>
                </a:cxn>
                <a:cxn ang="0">
                  <a:pos x="698" y="63"/>
                </a:cxn>
                <a:cxn ang="0">
                  <a:pos x="687" y="48"/>
                </a:cxn>
                <a:cxn ang="0">
                  <a:pos x="655" y="41"/>
                </a:cxn>
                <a:cxn ang="0">
                  <a:pos x="650" y="39"/>
                </a:cxn>
                <a:cxn ang="0">
                  <a:pos x="643" y="38"/>
                </a:cxn>
                <a:cxn ang="0">
                  <a:pos x="637" y="33"/>
                </a:cxn>
                <a:cxn ang="0">
                  <a:pos x="636" y="25"/>
                </a:cxn>
                <a:cxn ang="0">
                  <a:pos x="640" y="7"/>
                </a:cxn>
                <a:cxn ang="0">
                  <a:pos x="652" y="1"/>
                </a:cxn>
                <a:cxn ang="0">
                  <a:pos x="684" y="1"/>
                </a:cxn>
                <a:cxn ang="0">
                  <a:pos x="745" y="4"/>
                </a:cxn>
                <a:cxn ang="0">
                  <a:pos x="805" y="4"/>
                </a:cxn>
                <a:cxn ang="0">
                  <a:pos x="866" y="0"/>
                </a:cxn>
                <a:cxn ang="0">
                  <a:pos x="874" y="3"/>
                </a:cxn>
                <a:cxn ang="0">
                  <a:pos x="879" y="9"/>
                </a:cxn>
                <a:cxn ang="0">
                  <a:pos x="880" y="13"/>
                </a:cxn>
                <a:cxn ang="0">
                  <a:pos x="879" y="26"/>
                </a:cxn>
                <a:cxn ang="0">
                  <a:pos x="870" y="36"/>
                </a:cxn>
                <a:cxn ang="0">
                  <a:pos x="855" y="41"/>
                </a:cxn>
                <a:cxn ang="0">
                  <a:pos x="800" y="54"/>
                </a:cxn>
                <a:cxn ang="0">
                  <a:pos x="757" y="83"/>
                </a:cxn>
                <a:cxn ang="0">
                  <a:pos x="716" y="132"/>
                </a:cxn>
                <a:cxn ang="0">
                  <a:pos x="278" y="777"/>
                </a:cxn>
                <a:cxn ang="0">
                  <a:pos x="261" y="788"/>
                </a:cxn>
                <a:cxn ang="0">
                  <a:pos x="234" y="788"/>
                </a:cxn>
                <a:cxn ang="0">
                  <a:pos x="224" y="774"/>
                </a:cxn>
                <a:cxn ang="0">
                  <a:pos x="98" y="76"/>
                </a:cxn>
                <a:cxn ang="0">
                  <a:pos x="92" y="54"/>
                </a:cxn>
                <a:cxn ang="0">
                  <a:pos x="73" y="44"/>
                </a:cxn>
                <a:cxn ang="0">
                  <a:pos x="28" y="41"/>
                </a:cxn>
                <a:cxn ang="0">
                  <a:pos x="9" y="38"/>
                </a:cxn>
                <a:cxn ang="0">
                  <a:pos x="0" y="25"/>
                </a:cxn>
                <a:cxn ang="0">
                  <a:pos x="6" y="7"/>
                </a:cxn>
                <a:cxn ang="0">
                  <a:pos x="16" y="1"/>
                </a:cxn>
              </a:cxnLst>
              <a:rect l="0" t="0" r="r" b="b"/>
              <a:pathLst>
                <a:path w="880" h="790">
                  <a:moveTo>
                    <a:pt x="23" y="0"/>
                  </a:moveTo>
                  <a:lnTo>
                    <a:pt x="44" y="1"/>
                  </a:lnTo>
                  <a:lnTo>
                    <a:pt x="70" y="1"/>
                  </a:lnTo>
                  <a:lnTo>
                    <a:pt x="99" y="3"/>
                  </a:lnTo>
                  <a:lnTo>
                    <a:pt x="125" y="4"/>
                  </a:lnTo>
                  <a:lnTo>
                    <a:pt x="147" y="6"/>
                  </a:lnTo>
                  <a:lnTo>
                    <a:pt x="167" y="4"/>
                  </a:lnTo>
                  <a:lnTo>
                    <a:pt x="192" y="4"/>
                  </a:lnTo>
                  <a:lnTo>
                    <a:pt x="220" y="3"/>
                  </a:lnTo>
                  <a:lnTo>
                    <a:pt x="247" y="1"/>
                  </a:lnTo>
                  <a:lnTo>
                    <a:pt x="274" y="0"/>
                  </a:lnTo>
                  <a:lnTo>
                    <a:pt x="293" y="0"/>
                  </a:lnTo>
                  <a:lnTo>
                    <a:pt x="298" y="1"/>
                  </a:lnTo>
                  <a:lnTo>
                    <a:pt x="303" y="3"/>
                  </a:lnTo>
                  <a:lnTo>
                    <a:pt x="306" y="4"/>
                  </a:lnTo>
                  <a:lnTo>
                    <a:pt x="307" y="7"/>
                  </a:lnTo>
                  <a:lnTo>
                    <a:pt x="309" y="9"/>
                  </a:lnTo>
                  <a:lnTo>
                    <a:pt x="310" y="12"/>
                  </a:lnTo>
                  <a:lnTo>
                    <a:pt x="310" y="13"/>
                  </a:lnTo>
                  <a:lnTo>
                    <a:pt x="310" y="15"/>
                  </a:lnTo>
                  <a:lnTo>
                    <a:pt x="310" y="16"/>
                  </a:lnTo>
                  <a:lnTo>
                    <a:pt x="309" y="28"/>
                  </a:lnTo>
                  <a:lnTo>
                    <a:pt x="304" y="35"/>
                  </a:lnTo>
                  <a:lnTo>
                    <a:pt x="298" y="39"/>
                  </a:lnTo>
                  <a:lnTo>
                    <a:pt x="288" y="41"/>
                  </a:lnTo>
                  <a:lnTo>
                    <a:pt x="278" y="41"/>
                  </a:lnTo>
                  <a:lnTo>
                    <a:pt x="272" y="41"/>
                  </a:lnTo>
                  <a:lnTo>
                    <a:pt x="261" y="41"/>
                  </a:lnTo>
                  <a:lnTo>
                    <a:pt x="247" y="42"/>
                  </a:lnTo>
                  <a:lnTo>
                    <a:pt x="233" y="47"/>
                  </a:lnTo>
                  <a:lnTo>
                    <a:pt x="220" y="51"/>
                  </a:lnTo>
                  <a:lnTo>
                    <a:pt x="211" y="60"/>
                  </a:lnTo>
                  <a:lnTo>
                    <a:pt x="208" y="70"/>
                  </a:lnTo>
                  <a:lnTo>
                    <a:pt x="208" y="87"/>
                  </a:lnTo>
                  <a:lnTo>
                    <a:pt x="310" y="663"/>
                  </a:lnTo>
                  <a:lnTo>
                    <a:pt x="681" y="118"/>
                  </a:lnTo>
                  <a:lnTo>
                    <a:pt x="691" y="102"/>
                  </a:lnTo>
                  <a:lnTo>
                    <a:pt x="698" y="87"/>
                  </a:lnTo>
                  <a:lnTo>
                    <a:pt x="700" y="73"/>
                  </a:lnTo>
                  <a:lnTo>
                    <a:pt x="698" y="63"/>
                  </a:lnTo>
                  <a:lnTo>
                    <a:pt x="694" y="55"/>
                  </a:lnTo>
                  <a:lnTo>
                    <a:pt x="687" y="48"/>
                  </a:lnTo>
                  <a:lnTo>
                    <a:pt x="674" y="44"/>
                  </a:lnTo>
                  <a:lnTo>
                    <a:pt x="655" y="41"/>
                  </a:lnTo>
                  <a:lnTo>
                    <a:pt x="653" y="41"/>
                  </a:lnTo>
                  <a:lnTo>
                    <a:pt x="650" y="39"/>
                  </a:lnTo>
                  <a:lnTo>
                    <a:pt x="647" y="39"/>
                  </a:lnTo>
                  <a:lnTo>
                    <a:pt x="643" y="38"/>
                  </a:lnTo>
                  <a:lnTo>
                    <a:pt x="640" y="35"/>
                  </a:lnTo>
                  <a:lnTo>
                    <a:pt x="637" y="33"/>
                  </a:lnTo>
                  <a:lnTo>
                    <a:pt x="636" y="29"/>
                  </a:lnTo>
                  <a:lnTo>
                    <a:pt x="636" y="25"/>
                  </a:lnTo>
                  <a:lnTo>
                    <a:pt x="637" y="15"/>
                  </a:lnTo>
                  <a:lnTo>
                    <a:pt x="640" y="7"/>
                  </a:lnTo>
                  <a:lnTo>
                    <a:pt x="646" y="3"/>
                  </a:lnTo>
                  <a:lnTo>
                    <a:pt x="652" y="1"/>
                  </a:lnTo>
                  <a:lnTo>
                    <a:pt x="658" y="0"/>
                  </a:lnTo>
                  <a:lnTo>
                    <a:pt x="684" y="1"/>
                  </a:lnTo>
                  <a:lnTo>
                    <a:pt x="714" y="3"/>
                  </a:lnTo>
                  <a:lnTo>
                    <a:pt x="745" y="4"/>
                  </a:lnTo>
                  <a:lnTo>
                    <a:pt x="775" y="6"/>
                  </a:lnTo>
                  <a:lnTo>
                    <a:pt x="805" y="4"/>
                  </a:lnTo>
                  <a:lnTo>
                    <a:pt x="835" y="1"/>
                  </a:lnTo>
                  <a:lnTo>
                    <a:pt x="866" y="0"/>
                  </a:lnTo>
                  <a:lnTo>
                    <a:pt x="870" y="1"/>
                  </a:lnTo>
                  <a:lnTo>
                    <a:pt x="874" y="3"/>
                  </a:lnTo>
                  <a:lnTo>
                    <a:pt x="876" y="6"/>
                  </a:lnTo>
                  <a:lnTo>
                    <a:pt x="879" y="9"/>
                  </a:lnTo>
                  <a:lnTo>
                    <a:pt x="879" y="12"/>
                  </a:lnTo>
                  <a:lnTo>
                    <a:pt x="880" y="13"/>
                  </a:lnTo>
                  <a:lnTo>
                    <a:pt x="880" y="16"/>
                  </a:lnTo>
                  <a:lnTo>
                    <a:pt x="879" y="26"/>
                  </a:lnTo>
                  <a:lnTo>
                    <a:pt x="874" y="33"/>
                  </a:lnTo>
                  <a:lnTo>
                    <a:pt x="870" y="36"/>
                  </a:lnTo>
                  <a:lnTo>
                    <a:pt x="863" y="39"/>
                  </a:lnTo>
                  <a:lnTo>
                    <a:pt x="855" y="41"/>
                  </a:lnTo>
                  <a:lnTo>
                    <a:pt x="826" y="45"/>
                  </a:lnTo>
                  <a:lnTo>
                    <a:pt x="800" y="54"/>
                  </a:lnTo>
                  <a:lnTo>
                    <a:pt x="778" y="65"/>
                  </a:lnTo>
                  <a:lnTo>
                    <a:pt x="757" y="83"/>
                  </a:lnTo>
                  <a:lnTo>
                    <a:pt x="736" y="106"/>
                  </a:lnTo>
                  <a:lnTo>
                    <a:pt x="716" y="132"/>
                  </a:lnTo>
                  <a:lnTo>
                    <a:pt x="285" y="765"/>
                  </a:lnTo>
                  <a:lnTo>
                    <a:pt x="278" y="777"/>
                  </a:lnTo>
                  <a:lnTo>
                    <a:pt x="271" y="784"/>
                  </a:lnTo>
                  <a:lnTo>
                    <a:pt x="261" y="788"/>
                  </a:lnTo>
                  <a:lnTo>
                    <a:pt x="247" y="790"/>
                  </a:lnTo>
                  <a:lnTo>
                    <a:pt x="234" y="788"/>
                  </a:lnTo>
                  <a:lnTo>
                    <a:pt x="227" y="784"/>
                  </a:lnTo>
                  <a:lnTo>
                    <a:pt x="224" y="774"/>
                  </a:lnTo>
                  <a:lnTo>
                    <a:pt x="220" y="761"/>
                  </a:lnTo>
                  <a:lnTo>
                    <a:pt x="98" y="76"/>
                  </a:lnTo>
                  <a:lnTo>
                    <a:pt x="95" y="63"/>
                  </a:lnTo>
                  <a:lnTo>
                    <a:pt x="92" y="54"/>
                  </a:lnTo>
                  <a:lnTo>
                    <a:pt x="85" y="48"/>
                  </a:lnTo>
                  <a:lnTo>
                    <a:pt x="73" y="44"/>
                  </a:lnTo>
                  <a:lnTo>
                    <a:pt x="54" y="41"/>
                  </a:lnTo>
                  <a:lnTo>
                    <a:pt x="28" y="41"/>
                  </a:lnTo>
                  <a:lnTo>
                    <a:pt x="18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5"/>
                  </a:lnTo>
                  <a:lnTo>
                    <a:pt x="2" y="15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 noEditPoints="1"/>
            </p:cNvSpPr>
            <p:nvPr/>
          </p:nvSpPr>
          <p:spPr bwMode="auto">
            <a:xfrm>
              <a:off x="7075" y="1937"/>
              <a:ext cx="371" cy="1590"/>
            </a:xfrm>
            <a:custGeom>
              <a:avLst/>
              <a:gdLst/>
              <a:ahLst/>
              <a:cxnLst>
                <a:cxn ang="0">
                  <a:pos x="371" y="795"/>
                </a:cxn>
                <a:cxn ang="0">
                  <a:pos x="371" y="795"/>
                </a:cxn>
                <a:cxn ang="0">
                  <a:pos x="25" y="3"/>
                </a:cxn>
                <a:cxn ang="0">
                  <a:pos x="54" y="24"/>
                </a:cxn>
                <a:cxn ang="0">
                  <a:pos x="99" y="64"/>
                </a:cxn>
                <a:cxn ang="0">
                  <a:pos x="153" y="124"/>
                </a:cxn>
                <a:cxn ang="0">
                  <a:pos x="211" y="203"/>
                </a:cxn>
                <a:cxn ang="0">
                  <a:pos x="265" y="300"/>
                </a:cxn>
                <a:cxn ang="0">
                  <a:pos x="324" y="456"/>
                </a:cxn>
                <a:cxn ang="0">
                  <a:pos x="356" y="604"/>
                </a:cxn>
                <a:cxn ang="0">
                  <a:pos x="369" y="738"/>
                </a:cxn>
                <a:cxn ang="0">
                  <a:pos x="368" y="864"/>
                </a:cxn>
                <a:cxn ang="0">
                  <a:pos x="350" y="1022"/>
                </a:cxn>
                <a:cxn ang="0">
                  <a:pos x="305" y="1193"/>
                </a:cxn>
                <a:cxn ang="0">
                  <a:pos x="246" y="1328"/>
                </a:cxn>
                <a:cxn ang="0">
                  <a:pos x="193" y="1414"/>
                </a:cxn>
                <a:cxn ang="0">
                  <a:pos x="140" y="1483"/>
                </a:cxn>
                <a:cxn ang="0">
                  <a:pos x="90" y="1535"/>
                </a:cxn>
                <a:cxn ang="0">
                  <a:pos x="51" y="1570"/>
                </a:cxn>
                <a:cxn ang="0">
                  <a:pos x="25" y="1589"/>
                </a:cxn>
                <a:cxn ang="0">
                  <a:pos x="12" y="1589"/>
                </a:cxn>
                <a:cxn ang="0">
                  <a:pos x="4" y="1584"/>
                </a:cxn>
                <a:cxn ang="0">
                  <a:pos x="0" y="1576"/>
                </a:cxn>
                <a:cxn ang="0">
                  <a:pos x="1" y="1568"/>
                </a:cxn>
                <a:cxn ang="0">
                  <a:pos x="12" y="1557"/>
                </a:cxn>
                <a:cxn ang="0">
                  <a:pos x="73" y="1491"/>
                </a:cxn>
                <a:cxn ang="0">
                  <a:pos x="156" y="1368"/>
                </a:cxn>
                <a:cxn ang="0">
                  <a:pos x="214" y="1234"/>
                </a:cxn>
                <a:cxn ang="0">
                  <a:pos x="252" y="1091"/>
                </a:cxn>
                <a:cxn ang="0">
                  <a:pos x="272" y="944"/>
                </a:cxn>
                <a:cxn ang="0">
                  <a:pos x="278" y="795"/>
                </a:cxn>
                <a:cxn ang="0">
                  <a:pos x="268" y="606"/>
                </a:cxn>
                <a:cxn ang="0">
                  <a:pos x="236" y="435"/>
                </a:cxn>
                <a:cxn ang="0">
                  <a:pos x="186" y="287"/>
                </a:cxn>
                <a:cxn ang="0">
                  <a:pos x="116" y="159"/>
                </a:cxn>
                <a:cxn ang="0">
                  <a:pos x="30" y="53"/>
                </a:cxn>
                <a:cxn ang="0">
                  <a:pos x="9" y="32"/>
                </a:cxn>
                <a:cxn ang="0">
                  <a:pos x="1" y="22"/>
                </a:cxn>
                <a:cxn ang="0">
                  <a:pos x="0" y="18"/>
                </a:cxn>
                <a:cxn ang="0">
                  <a:pos x="4" y="8"/>
                </a:cxn>
                <a:cxn ang="0">
                  <a:pos x="12" y="2"/>
                </a:cxn>
              </a:cxnLst>
              <a:rect l="0" t="0" r="r" b="b"/>
              <a:pathLst>
                <a:path w="371" h="1590">
                  <a:moveTo>
                    <a:pt x="371" y="795"/>
                  </a:move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close/>
                  <a:moveTo>
                    <a:pt x="17" y="0"/>
                  </a:moveTo>
                  <a:lnTo>
                    <a:pt x="25" y="3"/>
                  </a:lnTo>
                  <a:lnTo>
                    <a:pt x="38" y="11"/>
                  </a:lnTo>
                  <a:lnTo>
                    <a:pt x="54" y="24"/>
                  </a:lnTo>
                  <a:lnTo>
                    <a:pt x="76" y="41"/>
                  </a:lnTo>
                  <a:lnTo>
                    <a:pt x="99" y="64"/>
                  </a:lnTo>
                  <a:lnTo>
                    <a:pt x="125" y="92"/>
                  </a:lnTo>
                  <a:lnTo>
                    <a:pt x="153" y="124"/>
                  </a:lnTo>
                  <a:lnTo>
                    <a:pt x="182" y="162"/>
                  </a:lnTo>
                  <a:lnTo>
                    <a:pt x="211" y="203"/>
                  </a:lnTo>
                  <a:lnTo>
                    <a:pt x="238" y="249"/>
                  </a:lnTo>
                  <a:lnTo>
                    <a:pt x="265" y="300"/>
                  </a:lnTo>
                  <a:lnTo>
                    <a:pt x="298" y="379"/>
                  </a:lnTo>
                  <a:lnTo>
                    <a:pt x="324" y="456"/>
                  </a:lnTo>
                  <a:lnTo>
                    <a:pt x="343" y="531"/>
                  </a:lnTo>
                  <a:lnTo>
                    <a:pt x="356" y="604"/>
                  </a:lnTo>
                  <a:lnTo>
                    <a:pt x="365" y="674"/>
                  </a:lnTo>
                  <a:lnTo>
                    <a:pt x="369" y="738"/>
                  </a:lnTo>
                  <a:lnTo>
                    <a:pt x="371" y="795"/>
                  </a:lnTo>
                  <a:lnTo>
                    <a:pt x="368" y="864"/>
                  </a:lnTo>
                  <a:lnTo>
                    <a:pt x="362" y="942"/>
                  </a:lnTo>
                  <a:lnTo>
                    <a:pt x="350" y="1022"/>
                  </a:lnTo>
                  <a:lnTo>
                    <a:pt x="332" y="1106"/>
                  </a:lnTo>
                  <a:lnTo>
                    <a:pt x="305" y="1193"/>
                  </a:lnTo>
                  <a:lnTo>
                    <a:pt x="270" y="1280"/>
                  </a:lnTo>
                  <a:lnTo>
                    <a:pt x="246" y="1328"/>
                  </a:lnTo>
                  <a:lnTo>
                    <a:pt x="220" y="1374"/>
                  </a:lnTo>
                  <a:lnTo>
                    <a:pt x="193" y="1414"/>
                  </a:lnTo>
                  <a:lnTo>
                    <a:pt x="166" y="1451"/>
                  </a:lnTo>
                  <a:lnTo>
                    <a:pt x="140" y="1483"/>
                  </a:lnTo>
                  <a:lnTo>
                    <a:pt x="115" y="1512"/>
                  </a:lnTo>
                  <a:lnTo>
                    <a:pt x="90" y="1535"/>
                  </a:lnTo>
                  <a:lnTo>
                    <a:pt x="68" y="1555"/>
                  </a:lnTo>
                  <a:lnTo>
                    <a:pt x="51" y="1570"/>
                  </a:lnTo>
                  <a:lnTo>
                    <a:pt x="35" y="1582"/>
                  </a:lnTo>
                  <a:lnTo>
                    <a:pt x="25" y="1589"/>
                  </a:lnTo>
                  <a:lnTo>
                    <a:pt x="17" y="1590"/>
                  </a:lnTo>
                  <a:lnTo>
                    <a:pt x="12" y="1589"/>
                  </a:lnTo>
                  <a:lnTo>
                    <a:pt x="7" y="1587"/>
                  </a:lnTo>
                  <a:lnTo>
                    <a:pt x="4" y="1584"/>
                  </a:lnTo>
                  <a:lnTo>
                    <a:pt x="1" y="1580"/>
                  </a:lnTo>
                  <a:lnTo>
                    <a:pt x="0" y="1576"/>
                  </a:lnTo>
                  <a:lnTo>
                    <a:pt x="0" y="1573"/>
                  </a:lnTo>
                  <a:lnTo>
                    <a:pt x="1" y="1568"/>
                  </a:lnTo>
                  <a:lnTo>
                    <a:pt x="6" y="1564"/>
                  </a:lnTo>
                  <a:lnTo>
                    <a:pt x="12" y="1557"/>
                  </a:lnTo>
                  <a:lnTo>
                    <a:pt x="23" y="1548"/>
                  </a:lnTo>
                  <a:lnTo>
                    <a:pt x="73" y="1491"/>
                  </a:lnTo>
                  <a:lnTo>
                    <a:pt x="118" y="1432"/>
                  </a:lnTo>
                  <a:lnTo>
                    <a:pt x="156" y="1368"/>
                  </a:lnTo>
                  <a:lnTo>
                    <a:pt x="186" y="1302"/>
                  </a:lnTo>
                  <a:lnTo>
                    <a:pt x="214" y="1234"/>
                  </a:lnTo>
                  <a:lnTo>
                    <a:pt x="234" y="1163"/>
                  </a:lnTo>
                  <a:lnTo>
                    <a:pt x="252" y="1091"/>
                  </a:lnTo>
                  <a:lnTo>
                    <a:pt x="263" y="1019"/>
                  </a:lnTo>
                  <a:lnTo>
                    <a:pt x="272" y="944"/>
                  </a:lnTo>
                  <a:lnTo>
                    <a:pt x="276" y="870"/>
                  </a:lnTo>
                  <a:lnTo>
                    <a:pt x="278" y="795"/>
                  </a:lnTo>
                  <a:lnTo>
                    <a:pt x="275" y="699"/>
                  </a:lnTo>
                  <a:lnTo>
                    <a:pt x="268" y="606"/>
                  </a:lnTo>
                  <a:lnTo>
                    <a:pt x="254" y="518"/>
                  </a:lnTo>
                  <a:lnTo>
                    <a:pt x="236" y="435"/>
                  </a:lnTo>
                  <a:lnTo>
                    <a:pt x="214" y="358"/>
                  </a:lnTo>
                  <a:lnTo>
                    <a:pt x="186" y="287"/>
                  </a:lnTo>
                  <a:lnTo>
                    <a:pt x="153" y="220"/>
                  </a:lnTo>
                  <a:lnTo>
                    <a:pt x="116" y="159"/>
                  </a:lnTo>
                  <a:lnTo>
                    <a:pt x="76" y="102"/>
                  </a:lnTo>
                  <a:lnTo>
                    <a:pt x="30" y="53"/>
                  </a:lnTo>
                  <a:lnTo>
                    <a:pt x="17" y="41"/>
                  </a:lnTo>
                  <a:lnTo>
                    <a:pt x="9" y="32"/>
                  </a:lnTo>
                  <a:lnTo>
                    <a:pt x="4" y="27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0" y="3886200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Higgs field </a:t>
            </a:r>
            <a:endParaRPr lang="en-US" sz="3200" dirty="0"/>
          </a:p>
        </p:txBody>
      </p:sp>
      <p:sp>
        <p:nvSpPr>
          <p:cNvPr id="60" name="TextBox 59"/>
          <p:cNvSpPr txBox="1"/>
          <p:nvPr/>
        </p:nvSpPr>
        <p:spPr>
          <a:xfrm>
            <a:off x="228600" y="4953000"/>
            <a:ext cx="251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At punctures: </a:t>
            </a:r>
            <a:endParaRPr lang="en-US" sz="2800" dirty="0"/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0" y="4876800"/>
            <a:ext cx="4382303" cy="647700"/>
            <a:chOff x="2235" y="3170"/>
            <a:chExt cx="12835" cy="1897"/>
          </a:xfrm>
        </p:grpSpPr>
        <p:sp>
          <p:nvSpPr>
            <p:cNvPr id="8198" name="Freeform 6"/>
            <p:cNvSpPr>
              <a:spLocks noEditPoints="1"/>
            </p:cNvSpPr>
            <p:nvPr/>
          </p:nvSpPr>
          <p:spPr bwMode="auto">
            <a:xfrm>
              <a:off x="2235" y="3803"/>
              <a:ext cx="908" cy="1033"/>
            </a:xfrm>
            <a:custGeom>
              <a:avLst/>
              <a:gdLst/>
              <a:ahLst/>
              <a:cxnLst>
                <a:cxn ang="0">
                  <a:pos x="641" y="104"/>
                </a:cxn>
                <a:cxn ang="0">
                  <a:pos x="519" y="192"/>
                </a:cxn>
                <a:cxn ang="0">
                  <a:pos x="425" y="347"/>
                </a:cxn>
                <a:cxn ang="0">
                  <a:pos x="389" y="462"/>
                </a:cxn>
                <a:cxn ang="0">
                  <a:pos x="378" y="532"/>
                </a:cxn>
                <a:cxn ang="0">
                  <a:pos x="366" y="597"/>
                </a:cxn>
                <a:cxn ang="0">
                  <a:pos x="362" y="613"/>
                </a:cxn>
                <a:cxn ang="0">
                  <a:pos x="374" y="613"/>
                </a:cxn>
                <a:cxn ang="0">
                  <a:pos x="393" y="617"/>
                </a:cxn>
                <a:cxn ang="0">
                  <a:pos x="405" y="617"/>
                </a:cxn>
                <a:cxn ang="0">
                  <a:pos x="515" y="605"/>
                </a:cxn>
                <a:cxn ang="0">
                  <a:pos x="692" y="528"/>
                </a:cxn>
                <a:cxn ang="0">
                  <a:pos x="817" y="401"/>
                </a:cxn>
                <a:cxn ang="0">
                  <a:pos x="861" y="250"/>
                </a:cxn>
                <a:cxn ang="0">
                  <a:pos x="845" y="177"/>
                </a:cxn>
                <a:cxn ang="0">
                  <a:pos x="798" y="115"/>
                </a:cxn>
                <a:cxn ang="0">
                  <a:pos x="707" y="92"/>
                </a:cxn>
                <a:cxn ang="0">
                  <a:pos x="782" y="7"/>
                </a:cxn>
                <a:cxn ang="0">
                  <a:pos x="861" y="61"/>
                </a:cxn>
                <a:cxn ang="0">
                  <a:pos x="900" y="158"/>
                </a:cxn>
                <a:cxn ang="0">
                  <a:pos x="896" y="308"/>
                </a:cxn>
                <a:cxn ang="0">
                  <a:pos x="813" y="482"/>
                </a:cxn>
                <a:cxn ang="0">
                  <a:pos x="676" y="617"/>
                </a:cxn>
                <a:cxn ang="0">
                  <a:pos x="495" y="698"/>
                </a:cxn>
                <a:cxn ang="0">
                  <a:pos x="381" y="705"/>
                </a:cxn>
                <a:cxn ang="0">
                  <a:pos x="354" y="705"/>
                </a:cxn>
                <a:cxn ang="0">
                  <a:pos x="326" y="790"/>
                </a:cxn>
                <a:cxn ang="0">
                  <a:pos x="307" y="906"/>
                </a:cxn>
                <a:cxn ang="0">
                  <a:pos x="295" y="968"/>
                </a:cxn>
                <a:cxn ang="0">
                  <a:pos x="291" y="991"/>
                </a:cxn>
                <a:cxn ang="0">
                  <a:pos x="271" y="1014"/>
                </a:cxn>
                <a:cxn ang="0">
                  <a:pos x="252" y="1025"/>
                </a:cxn>
                <a:cxn ang="0">
                  <a:pos x="236" y="1033"/>
                </a:cxn>
                <a:cxn ang="0">
                  <a:pos x="224" y="1029"/>
                </a:cxn>
                <a:cxn ang="0">
                  <a:pos x="205" y="1025"/>
                </a:cxn>
                <a:cxn ang="0">
                  <a:pos x="189" y="1010"/>
                </a:cxn>
                <a:cxn ang="0">
                  <a:pos x="185" y="987"/>
                </a:cxn>
                <a:cxn ang="0">
                  <a:pos x="185" y="975"/>
                </a:cxn>
                <a:cxn ang="0">
                  <a:pos x="193" y="956"/>
                </a:cxn>
                <a:cxn ang="0">
                  <a:pos x="275" y="694"/>
                </a:cxn>
                <a:cxn ang="0">
                  <a:pos x="130" y="632"/>
                </a:cxn>
                <a:cxn ang="0">
                  <a:pos x="36" y="528"/>
                </a:cxn>
                <a:cxn ang="0">
                  <a:pos x="0" y="393"/>
                </a:cxn>
                <a:cxn ang="0">
                  <a:pos x="20" y="273"/>
                </a:cxn>
                <a:cxn ang="0">
                  <a:pos x="67" y="150"/>
                </a:cxn>
                <a:cxn ang="0">
                  <a:pos x="122" y="54"/>
                </a:cxn>
                <a:cxn ang="0">
                  <a:pos x="169" y="19"/>
                </a:cxn>
                <a:cxn ang="0">
                  <a:pos x="181" y="23"/>
                </a:cxn>
                <a:cxn ang="0">
                  <a:pos x="185" y="30"/>
                </a:cxn>
                <a:cxn ang="0">
                  <a:pos x="185" y="34"/>
                </a:cxn>
                <a:cxn ang="0">
                  <a:pos x="185" y="42"/>
                </a:cxn>
                <a:cxn ang="0">
                  <a:pos x="173" y="54"/>
                </a:cxn>
                <a:cxn ang="0">
                  <a:pos x="99" y="177"/>
                </a:cxn>
                <a:cxn ang="0">
                  <a:pos x="55" y="297"/>
                </a:cxn>
                <a:cxn ang="0">
                  <a:pos x="44" y="377"/>
                </a:cxn>
                <a:cxn ang="0">
                  <a:pos x="71" y="478"/>
                </a:cxn>
                <a:cxn ang="0">
                  <a:pos x="158" y="559"/>
                </a:cxn>
                <a:cxn ang="0">
                  <a:pos x="303" y="605"/>
                </a:cxn>
                <a:cxn ang="0">
                  <a:pos x="362" y="428"/>
                </a:cxn>
                <a:cxn ang="0">
                  <a:pos x="429" y="262"/>
                </a:cxn>
                <a:cxn ang="0">
                  <a:pos x="503" y="127"/>
                </a:cxn>
                <a:cxn ang="0">
                  <a:pos x="601" y="34"/>
                </a:cxn>
                <a:cxn ang="0">
                  <a:pos x="727" y="0"/>
                </a:cxn>
              </a:cxnLst>
              <a:rect l="0" t="0" r="r" b="b"/>
              <a:pathLst>
                <a:path w="908" h="1033">
                  <a:moveTo>
                    <a:pt x="707" y="92"/>
                  </a:moveTo>
                  <a:lnTo>
                    <a:pt x="641" y="104"/>
                  </a:lnTo>
                  <a:lnTo>
                    <a:pt x="578" y="138"/>
                  </a:lnTo>
                  <a:lnTo>
                    <a:pt x="519" y="192"/>
                  </a:lnTo>
                  <a:lnTo>
                    <a:pt x="468" y="262"/>
                  </a:lnTo>
                  <a:lnTo>
                    <a:pt x="425" y="347"/>
                  </a:lnTo>
                  <a:lnTo>
                    <a:pt x="393" y="439"/>
                  </a:lnTo>
                  <a:lnTo>
                    <a:pt x="389" y="462"/>
                  </a:lnTo>
                  <a:lnTo>
                    <a:pt x="385" y="493"/>
                  </a:lnTo>
                  <a:lnTo>
                    <a:pt x="378" y="532"/>
                  </a:lnTo>
                  <a:lnTo>
                    <a:pt x="370" y="570"/>
                  </a:lnTo>
                  <a:lnTo>
                    <a:pt x="366" y="597"/>
                  </a:lnTo>
                  <a:lnTo>
                    <a:pt x="362" y="609"/>
                  </a:lnTo>
                  <a:lnTo>
                    <a:pt x="362" y="613"/>
                  </a:lnTo>
                  <a:lnTo>
                    <a:pt x="366" y="613"/>
                  </a:lnTo>
                  <a:lnTo>
                    <a:pt x="374" y="613"/>
                  </a:lnTo>
                  <a:lnTo>
                    <a:pt x="385" y="613"/>
                  </a:lnTo>
                  <a:lnTo>
                    <a:pt x="393" y="617"/>
                  </a:lnTo>
                  <a:lnTo>
                    <a:pt x="397" y="617"/>
                  </a:lnTo>
                  <a:lnTo>
                    <a:pt x="405" y="617"/>
                  </a:lnTo>
                  <a:lnTo>
                    <a:pt x="413" y="617"/>
                  </a:lnTo>
                  <a:lnTo>
                    <a:pt x="515" y="605"/>
                  </a:lnTo>
                  <a:lnTo>
                    <a:pt x="609" y="574"/>
                  </a:lnTo>
                  <a:lnTo>
                    <a:pt x="692" y="528"/>
                  </a:lnTo>
                  <a:lnTo>
                    <a:pt x="762" y="470"/>
                  </a:lnTo>
                  <a:lnTo>
                    <a:pt x="817" y="401"/>
                  </a:lnTo>
                  <a:lnTo>
                    <a:pt x="849" y="327"/>
                  </a:lnTo>
                  <a:lnTo>
                    <a:pt x="861" y="250"/>
                  </a:lnTo>
                  <a:lnTo>
                    <a:pt x="857" y="212"/>
                  </a:lnTo>
                  <a:lnTo>
                    <a:pt x="845" y="177"/>
                  </a:lnTo>
                  <a:lnTo>
                    <a:pt x="825" y="142"/>
                  </a:lnTo>
                  <a:lnTo>
                    <a:pt x="798" y="115"/>
                  </a:lnTo>
                  <a:lnTo>
                    <a:pt x="758" y="100"/>
                  </a:lnTo>
                  <a:lnTo>
                    <a:pt x="707" y="92"/>
                  </a:lnTo>
                  <a:close/>
                  <a:moveTo>
                    <a:pt x="727" y="0"/>
                  </a:moveTo>
                  <a:lnTo>
                    <a:pt x="782" y="7"/>
                  </a:lnTo>
                  <a:lnTo>
                    <a:pt x="825" y="30"/>
                  </a:lnTo>
                  <a:lnTo>
                    <a:pt x="861" y="61"/>
                  </a:lnTo>
                  <a:lnTo>
                    <a:pt x="888" y="108"/>
                  </a:lnTo>
                  <a:lnTo>
                    <a:pt x="900" y="158"/>
                  </a:lnTo>
                  <a:lnTo>
                    <a:pt x="908" y="216"/>
                  </a:lnTo>
                  <a:lnTo>
                    <a:pt x="896" y="308"/>
                  </a:lnTo>
                  <a:lnTo>
                    <a:pt x="864" y="397"/>
                  </a:lnTo>
                  <a:lnTo>
                    <a:pt x="813" y="482"/>
                  </a:lnTo>
                  <a:lnTo>
                    <a:pt x="751" y="555"/>
                  </a:lnTo>
                  <a:lnTo>
                    <a:pt x="676" y="617"/>
                  </a:lnTo>
                  <a:lnTo>
                    <a:pt x="590" y="667"/>
                  </a:lnTo>
                  <a:lnTo>
                    <a:pt x="495" y="698"/>
                  </a:lnTo>
                  <a:lnTo>
                    <a:pt x="397" y="709"/>
                  </a:lnTo>
                  <a:lnTo>
                    <a:pt x="381" y="705"/>
                  </a:lnTo>
                  <a:lnTo>
                    <a:pt x="366" y="705"/>
                  </a:lnTo>
                  <a:lnTo>
                    <a:pt x="354" y="705"/>
                  </a:lnTo>
                  <a:lnTo>
                    <a:pt x="346" y="705"/>
                  </a:lnTo>
                  <a:lnTo>
                    <a:pt x="326" y="790"/>
                  </a:lnTo>
                  <a:lnTo>
                    <a:pt x="315" y="856"/>
                  </a:lnTo>
                  <a:lnTo>
                    <a:pt x="307" y="906"/>
                  </a:lnTo>
                  <a:lnTo>
                    <a:pt x="299" y="941"/>
                  </a:lnTo>
                  <a:lnTo>
                    <a:pt x="295" y="968"/>
                  </a:lnTo>
                  <a:lnTo>
                    <a:pt x="291" y="983"/>
                  </a:lnTo>
                  <a:lnTo>
                    <a:pt x="291" y="991"/>
                  </a:lnTo>
                  <a:lnTo>
                    <a:pt x="283" y="1002"/>
                  </a:lnTo>
                  <a:lnTo>
                    <a:pt x="271" y="1014"/>
                  </a:lnTo>
                  <a:lnTo>
                    <a:pt x="264" y="1021"/>
                  </a:lnTo>
                  <a:lnTo>
                    <a:pt x="252" y="1025"/>
                  </a:lnTo>
                  <a:lnTo>
                    <a:pt x="244" y="1029"/>
                  </a:lnTo>
                  <a:lnTo>
                    <a:pt x="236" y="1033"/>
                  </a:lnTo>
                  <a:lnTo>
                    <a:pt x="232" y="1033"/>
                  </a:lnTo>
                  <a:lnTo>
                    <a:pt x="224" y="1029"/>
                  </a:lnTo>
                  <a:lnTo>
                    <a:pt x="216" y="1029"/>
                  </a:lnTo>
                  <a:lnTo>
                    <a:pt x="205" y="1025"/>
                  </a:lnTo>
                  <a:lnTo>
                    <a:pt x="197" y="1018"/>
                  </a:lnTo>
                  <a:lnTo>
                    <a:pt x="189" y="1010"/>
                  </a:lnTo>
                  <a:lnTo>
                    <a:pt x="185" y="1002"/>
                  </a:lnTo>
                  <a:lnTo>
                    <a:pt x="185" y="987"/>
                  </a:lnTo>
                  <a:lnTo>
                    <a:pt x="185" y="983"/>
                  </a:lnTo>
                  <a:lnTo>
                    <a:pt x="185" y="975"/>
                  </a:lnTo>
                  <a:lnTo>
                    <a:pt x="189" y="968"/>
                  </a:lnTo>
                  <a:lnTo>
                    <a:pt x="193" y="956"/>
                  </a:lnTo>
                  <a:lnTo>
                    <a:pt x="193" y="956"/>
                  </a:lnTo>
                  <a:lnTo>
                    <a:pt x="275" y="694"/>
                  </a:lnTo>
                  <a:lnTo>
                    <a:pt x="197" y="667"/>
                  </a:lnTo>
                  <a:lnTo>
                    <a:pt x="130" y="632"/>
                  </a:lnTo>
                  <a:lnTo>
                    <a:pt x="75" y="582"/>
                  </a:lnTo>
                  <a:lnTo>
                    <a:pt x="36" y="528"/>
                  </a:lnTo>
                  <a:lnTo>
                    <a:pt x="12" y="462"/>
                  </a:lnTo>
                  <a:lnTo>
                    <a:pt x="0" y="393"/>
                  </a:lnTo>
                  <a:lnTo>
                    <a:pt x="8" y="331"/>
                  </a:lnTo>
                  <a:lnTo>
                    <a:pt x="20" y="273"/>
                  </a:lnTo>
                  <a:lnTo>
                    <a:pt x="44" y="208"/>
                  </a:lnTo>
                  <a:lnTo>
                    <a:pt x="67" y="150"/>
                  </a:lnTo>
                  <a:lnTo>
                    <a:pt x="95" y="96"/>
                  </a:lnTo>
                  <a:lnTo>
                    <a:pt x="122" y="54"/>
                  </a:lnTo>
                  <a:lnTo>
                    <a:pt x="150" y="27"/>
                  </a:lnTo>
                  <a:lnTo>
                    <a:pt x="169" y="19"/>
                  </a:lnTo>
                  <a:lnTo>
                    <a:pt x="177" y="19"/>
                  </a:lnTo>
                  <a:lnTo>
                    <a:pt x="181" y="23"/>
                  </a:lnTo>
                  <a:lnTo>
                    <a:pt x="185" y="27"/>
                  </a:lnTo>
                  <a:lnTo>
                    <a:pt x="185" y="30"/>
                  </a:lnTo>
                  <a:lnTo>
                    <a:pt x="185" y="34"/>
                  </a:lnTo>
                  <a:lnTo>
                    <a:pt x="185" y="34"/>
                  </a:lnTo>
                  <a:lnTo>
                    <a:pt x="185" y="38"/>
                  </a:lnTo>
                  <a:lnTo>
                    <a:pt x="185" y="42"/>
                  </a:lnTo>
                  <a:lnTo>
                    <a:pt x="181" y="46"/>
                  </a:lnTo>
                  <a:lnTo>
                    <a:pt x="173" y="54"/>
                  </a:lnTo>
                  <a:lnTo>
                    <a:pt x="130" y="111"/>
                  </a:lnTo>
                  <a:lnTo>
                    <a:pt x="99" y="177"/>
                  </a:lnTo>
                  <a:lnTo>
                    <a:pt x="71" y="239"/>
                  </a:lnTo>
                  <a:lnTo>
                    <a:pt x="55" y="297"/>
                  </a:lnTo>
                  <a:lnTo>
                    <a:pt x="44" y="343"/>
                  </a:lnTo>
                  <a:lnTo>
                    <a:pt x="44" y="377"/>
                  </a:lnTo>
                  <a:lnTo>
                    <a:pt x="48" y="431"/>
                  </a:lnTo>
                  <a:lnTo>
                    <a:pt x="71" y="478"/>
                  </a:lnTo>
                  <a:lnTo>
                    <a:pt x="107" y="524"/>
                  </a:lnTo>
                  <a:lnTo>
                    <a:pt x="158" y="559"/>
                  </a:lnTo>
                  <a:lnTo>
                    <a:pt x="224" y="586"/>
                  </a:lnTo>
                  <a:lnTo>
                    <a:pt x="303" y="605"/>
                  </a:lnTo>
                  <a:lnTo>
                    <a:pt x="334" y="516"/>
                  </a:lnTo>
                  <a:lnTo>
                    <a:pt x="362" y="428"/>
                  </a:lnTo>
                  <a:lnTo>
                    <a:pt x="393" y="343"/>
                  </a:lnTo>
                  <a:lnTo>
                    <a:pt x="429" y="262"/>
                  </a:lnTo>
                  <a:lnTo>
                    <a:pt x="464" y="189"/>
                  </a:lnTo>
                  <a:lnTo>
                    <a:pt x="503" y="127"/>
                  </a:lnTo>
                  <a:lnTo>
                    <a:pt x="550" y="73"/>
                  </a:lnTo>
                  <a:lnTo>
                    <a:pt x="601" y="34"/>
                  </a:lnTo>
                  <a:lnTo>
                    <a:pt x="660" y="11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 noEditPoints="1"/>
            </p:cNvSpPr>
            <p:nvPr/>
          </p:nvSpPr>
          <p:spPr bwMode="auto">
            <a:xfrm>
              <a:off x="3740" y="3922"/>
              <a:ext cx="1064" cy="363"/>
            </a:xfrm>
            <a:custGeom>
              <a:avLst/>
              <a:gdLst/>
              <a:ahLst/>
              <a:cxnLst>
                <a:cxn ang="0">
                  <a:pos x="1064" y="50"/>
                </a:cxn>
                <a:cxn ang="0">
                  <a:pos x="1064" y="50"/>
                </a:cxn>
                <a:cxn ang="0">
                  <a:pos x="330" y="8"/>
                </a:cxn>
                <a:cxn ang="0">
                  <a:pos x="439" y="62"/>
                </a:cxn>
                <a:cxn ang="0">
                  <a:pos x="542" y="143"/>
                </a:cxn>
                <a:cxn ang="0">
                  <a:pos x="636" y="220"/>
                </a:cxn>
                <a:cxn ang="0">
                  <a:pos x="738" y="270"/>
                </a:cxn>
                <a:cxn ang="0">
                  <a:pos x="852" y="270"/>
                </a:cxn>
                <a:cxn ang="0">
                  <a:pos x="946" y="212"/>
                </a:cxn>
                <a:cxn ang="0">
                  <a:pos x="1009" y="112"/>
                </a:cxn>
                <a:cxn ang="0">
                  <a:pos x="1021" y="27"/>
                </a:cxn>
                <a:cxn ang="0">
                  <a:pos x="1033" y="4"/>
                </a:cxn>
                <a:cxn ang="0">
                  <a:pos x="1040" y="0"/>
                </a:cxn>
                <a:cxn ang="0">
                  <a:pos x="1056" y="8"/>
                </a:cxn>
                <a:cxn ang="0">
                  <a:pos x="1064" y="31"/>
                </a:cxn>
                <a:cxn ang="0">
                  <a:pos x="1056" y="112"/>
                </a:cxn>
                <a:cxn ang="0">
                  <a:pos x="1013" y="235"/>
                </a:cxn>
                <a:cxn ang="0">
                  <a:pos x="926" y="324"/>
                </a:cxn>
                <a:cxn ang="0">
                  <a:pos x="797" y="363"/>
                </a:cxn>
                <a:cxn ang="0">
                  <a:pos x="675" y="332"/>
                </a:cxn>
                <a:cxn ang="0">
                  <a:pos x="573" y="262"/>
                </a:cxn>
                <a:cxn ang="0">
                  <a:pos x="479" y="181"/>
                </a:cxn>
                <a:cxn ang="0">
                  <a:pos x="381" y="112"/>
                </a:cxn>
                <a:cxn ang="0">
                  <a:pos x="267" y="85"/>
                </a:cxn>
                <a:cxn ang="0">
                  <a:pos x="184" y="104"/>
                </a:cxn>
                <a:cxn ang="0">
                  <a:pos x="106" y="158"/>
                </a:cxn>
                <a:cxn ang="0">
                  <a:pos x="55" y="258"/>
                </a:cxn>
                <a:cxn ang="0">
                  <a:pos x="47" y="332"/>
                </a:cxn>
                <a:cxn ang="0">
                  <a:pos x="43" y="347"/>
                </a:cxn>
                <a:cxn ang="0">
                  <a:pos x="31" y="359"/>
                </a:cxn>
                <a:cxn ang="0">
                  <a:pos x="23" y="363"/>
                </a:cxn>
                <a:cxn ang="0">
                  <a:pos x="15" y="359"/>
                </a:cxn>
                <a:cxn ang="0">
                  <a:pos x="7" y="351"/>
                </a:cxn>
                <a:cxn ang="0">
                  <a:pos x="4" y="328"/>
                </a:cxn>
                <a:cxn ang="0">
                  <a:pos x="7" y="251"/>
                </a:cxn>
                <a:cxn ang="0">
                  <a:pos x="51" y="131"/>
                </a:cxn>
                <a:cxn ang="0">
                  <a:pos x="141" y="39"/>
                </a:cxn>
                <a:cxn ang="0">
                  <a:pos x="267" y="0"/>
                </a:cxn>
              </a:cxnLst>
              <a:rect l="0" t="0" r="r" b="b"/>
              <a:pathLst>
                <a:path w="1064" h="363">
                  <a:moveTo>
                    <a:pt x="1064" y="50"/>
                  </a:moveTo>
                  <a:lnTo>
                    <a:pt x="1064" y="50"/>
                  </a:lnTo>
                  <a:lnTo>
                    <a:pt x="1064" y="50"/>
                  </a:lnTo>
                  <a:lnTo>
                    <a:pt x="1064" y="50"/>
                  </a:lnTo>
                  <a:close/>
                  <a:moveTo>
                    <a:pt x="267" y="0"/>
                  </a:moveTo>
                  <a:lnTo>
                    <a:pt x="330" y="8"/>
                  </a:lnTo>
                  <a:lnTo>
                    <a:pt x="388" y="27"/>
                  </a:lnTo>
                  <a:lnTo>
                    <a:pt x="439" y="62"/>
                  </a:lnTo>
                  <a:lnTo>
                    <a:pt x="491" y="100"/>
                  </a:lnTo>
                  <a:lnTo>
                    <a:pt x="542" y="143"/>
                  </a:lnTo>
                  <a:lnTo>
                    <a:pt x="589" y="181"/>
                  </a:lnTo>
                  <a:lnTo>
                    <a:pt x="636" y="220"/>
                  </a:lnTo>
                  <a:lnTo>
                    <a:pt x="687" y="251"/>
                  </a:lnTo>
                  <a:lnTo>
                    <a:pt x="738" y="270"/>
                  </a:lnTo>
                  <a:lnTo>
                    <a:pt x="797" y="278"/>
                  </a:lnTo>
                  <a:lnTo>
                    <a:pt x="852" y="270"/>
                  </a:lnTo>
                  <a:lnTo>
                    <a:pt x="903" y="251"/>
                  </a:lnTo>
                  <a:lnTo>
                    <a:pt x="946" y="212"/>
                  </a:lnTo>
                  <a:lnTo>
                    <a:pt x="981" y="170"/>
                  </a:lnTo>
                  <a:lnTo>
                    <a:pt x="1009" y="112"/>
                  </a:lnTo>
                  <a:lnTo>
                    <a:pt x="1017" y="43"/>
                  </a:lnTo>
                  <a:lnTo>
                    <a:pt x="1021" y="27"/>
                  </a:lnTo>
                  <a:lnTo>
                    <a:pt x="1025" y="16"/>
                  </a:lnTo>
                  <a:lnTo>
                    <a:pt x="1033" y="4"/>
                  </a:lnTo>
                  <a:lnTo>
                    <a:pt x="1036" y="0"/>
                  </a:lnTo>
                  <a:lnTo>
                    <a:pt x="1040" y="0"/>
                  </a:lnTo>
                  <a:lnTo>
                    <a:pt x="1048" y="0"/>
                  </a:lnTo>
                  <a:lnTo>
                    <a:pt x="1056" y="8"/>
                  </a:lnTo>
                  <a:lnTo>
                    <a:pt x="1060" y="19"/>
                  </a:lnTo>
                  <a:lnTo>
                    <a:pt x="1064" y="31"/>
                  </a:lnTo>
                  <a:lnTo>
                    <a:pt x="1064" y="50"/>
                  </a:lnTo>
                  <a:lnTo>
                    <a:pt x="1056" y="112"/>
                  </a:lnTo>
                  <a:lnTo>
                    <a:pt x="1040" y="174"/>
                  </a:lnTo>
                  <a:lnTo>
                    <a:pt x="1013" y="235"/>
                  </a:lnTo>
                  <a:lnTo>
                    <a:pt x="974" y="285"/>
                  </a:lnTo>
                  <a:lnTo>
                    <a:pt x="926" y="324"/>
                  </a:lnTo>
                  <a:lnTo>
                    <a:pt x="864" y="355"/>
                  </a:lnTo>
                  <a:lnTo>
                    <a:pt x="797" y="363"/>
                  </a:lnTo>
                  <a:lnTo>
                    <a:pt x="734" y="355"/>
                  </a:lnTo>
                  <a:lnTo>
                    <a:pt x="675" y="332"/>
                  </a:lnTo>
                  <a:lnTo>
                    <a:pt x="624" y="301"/>
                  </a:lnTo>
                  <a:lnTo>
                    <a:pt x="573" y="262"/>
                  </a:lnTo>
                  <a:lnTo>
                    <a:pt x="522" y="220"/>
                  </a:lnTo>
                  <a:lnTo>
                    <a:pt x="479" y="181"/>
                  </a:lnTo>
                  <a:lnTo>
                    <a:pt x="428" y="143"/>
                  </a:lnTo>
                  <a:lnTo>
                    <a:pt x="381" y="112"/>
                  </a:lnTo>
                  <a:lnTo>
                    <a:pt x="326" y="93"/>
                  </a:lnTo>
                  <a:lnTo>
                    <a:pt x="267" y="85"/>
                  </a:lnTo>
                  <a:lnTo>
                    <a:pt x="227" y="89"/>
                  </a:lnTo>
                  <a:lnTo>
                    <a:pt x="184" y="104"/>
                  </a:lnTo>
                  <a:lnTo>
                    <a:pt x="141" y="127"/>
                  </a:lnTo>
                  <a:lnTo>
                    <a:pt x="106" y="158"/>
                  </a:lnTo>
                  <a:lnTo>
                    <a:pt x="74" y="205"/>
                  </a:lnTo>
                  <a:lnTo>
                    <a:pt x="55" y="258"/>
                  </a:lnTo>
                  <a:lnTo>
                    <a:pt x="47" y="324"/>
                  </a:lnTo>
                  <a:lnTo>
                    <a:pt x="47" y="332"/>
                  </a:lnTo>
                  <a:lnTo>
                    <a:pt x="43" y="339"/>
                  </a:lnTo>
                  <a:lnTo>
                    <a:pt x="43" y="347"/>
                  </a:lnTo>
                  <a:lnTo>
                    <a:pt x="39" y="355"/>
                  </a:lnTo>
                  <a:lnTo>
                    <a:pt x="31" y="359"/>
                  </a:lnTo>
                  <a:lnTo>
                    <a:pt x="23" y="363"/>
                  </a:lnTo>
                  <a:lnTo>
                    <a:pt x="23" y="363"/>
                  </a:lnTo>
                  <a:lnTo>
                    <a:pt x="19" y="363"/>
                  </a:lnTo>
                  <a:lnTo>
                    <a:pt x="15" y="359"/>
                  </a:lnTo>
                  <a:lnTo>
                    <a:pt x="11" y="355"/>
                  </a:lnTo>
                  <a:lnTo>
                    <a:pt x="7" y="351"/>
                  </a:lnTo>
                  <a:lnTo>
                    <a:pt x="4" y="339"/>
                  </a:lnTo>
                  <a:lnTo>
                    <a:pt x="4" y="328"/>
                  </a:lnTo>
                  <a:lnTo>
                    <a:pt x="0" y="312"/>
                  </a:lnTo>
                  <a:lnTo>
                    <a:pt x="7" y="251"/>
                  </a:lnTo>
                  <a:lnTo>
                    <a:pt x="23" y="189"/>
                  </a:lnTo>
                  <a:lnTo>
                    <a:pt x="51" y="131"/>
                  </a:lnTo>
                  <a:lnTo>
                    <a:pt x="90" y="77"/>
                  </a:lnTo>
                  <a:lnTo>
                    <a:pt x="141" y="39"/>
                  </a:lnTo>
                  <a:lnTo>
                    <a:pt x="200" y="8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5566" y="3170"/>
              <a:ext cx="416" cy="1870"/>
            </a:xfrm>
            <a:custGeom>
              <a:avLst/>
              <a:gdLst/>
              <a:ahLst/>
              <a:cxnLst>
                <a:cxn ang="0">
                  <a:pos x="396" y="0"/>
                </a:cxn>
                <a:cxn ang="0">
                  <a:pos x="400" y="0"/>
                </a:cxn>
                <a:cxn ang="0">
                  <a:pos x="408" y="0"/>
                </a:cxn>
                <a:cxn ang="0">
                  <a:pos x="412" y="0"/>
                </a:cxn>
                <a:cxn ang="0">
                  <a:pos x="416" y="8"/>
                </a:cxn>
                <a:cxn ang="0">
                  <a:pos x="416" y="12"/>
                </a:cxn>
                <a:cxn ang="0">
                  <a:pos x="416" y="16"/>
                </a:cxn>
                <a:cxn ang="0">
                  <a:pos x="416" y="16"/>
                </a:cxn>
                <a:cxn ang="0">
                  <a:pos x="412" y="19"/>
                </a:cxn>
                <a:cxn ang="0">
                  <a:pos x="408" y="27"/>
                </a:cxn>
                <a:cxn ang="0">
                  <a:pos x="400" y="31"/>
                </a:cxn>
                <a:cxn ang="0">
                  <a:pos x="326" y="124"/>
                </a:cxn>
                <a:cxn ang="0">
                  <a:pos x="259" y="228"/>
                </a:cxn>
                <a:cxn ang="0">
                  <a:pos x="208" y="343"/>
                </a:cxn>
                <a:cxn ang="0">
                  <a:pos x="165" y="471"/>
                </a:cxn>
                <a:cxn ang="0">
                  <a:pos x="137" y="613"/>
                </a:cxn>
                <a:cxn ang="0">
                  <a:pos x="118" y="764"/>
                </a:cxn>
                <a:cxn ang="0">
                  <a:pos x="110" y="933"/>
                </a:cxn>
                <a:cxn ang="0">
                  <a:pos x="114" y="1045"/>
                </a:cxn>
                <a:cxn ang="0">
                  <a:pos x="122" y="1157"/>
                </a:cxn>
                <a:cxn ang="0">
                  <a:pos x="137" y="1273"/>
                </a:cxn>
                <a:cxn ang="0">
                  <a:pos x="161" y="1381"/>
                </a:cxn>
                <a:cxn ang="0">
                  <a:pos x="196" y="1496"/>
                </a:cxn>
                <a:cxn ang="0">
                  <a:pos x="239" y="1597"/>
                </a:cxn>
                <a:cxn ang="0">
                  <a:pos x="283" y="1678"/>
                </a:cxn>
                <a:cxn ang="0">
                  <a:pos x="326" y="1743"/>
                </a:cxn>
                <a:cxn ang="0">
                  <a:pos x="369" y="1797"/>
                </a:cxn>
                <a:cxn ang="0">
                  <a:pos x="408" y="1840"/>
                </a:cxn>
                <a:cxn ang="0">
                  <a:pos x="416" y="1847"/>
                </a:cxn>
                <a:cxn ang="0">
                  <a:pos x="416" y="1851"/>
                </a:cxn>
                <a:cxn ang="0">
                  <a:pos x="416" y="1851"/>
                </a:cxn>
                <a:cxn ang="0">
                  <a:pos x="416" y="1859"/>
                </a:cxn>
                <a:cxn ang="0">
                  <a:pos x="412" y="1867"/>
                </a:cxn>
                <a:cxn ang="0">
                  <a:pos x="408" y="1867"/>
                </a:cxn>
                <a:cxn ang="0">
                  <a:pos x="400" y="1870"/>
                </a:cxn>
                <a:cxn ang="0">
                  <a:pos x="396" y="1870"/>
                </a:cxn>
                <a:cxn ang="0">
                  <a:pos x="381" y="1863"/>
                </a:cxn>
                <a:cxn ang="0">
                  <a:pos x="357" y="1843"/>
                </a:cxn>
                <a:cxn ang="0">
                  <a:pos x="330" y="1820"/>
                </a:cxn>
                <a:cxn ang="0">
                  <a:pos x="306" y="1793"/>
                </a:cxn>
                <a:cxn ang="0">
                  <a:pos x="279" y="1766"/>
                </a:cxn>
                <a:cxn ang="0">
                  <a:pos x="259" y="1747"/>
                </a:cxn>
                <a:cxn ang="0">
                  <a:pos x="247" y="1732"/>
                </a:cxn>
                <a:cxn ang="0">
                  <a:pos x="169" y="1616"/>
                </a:cxn>
                <a:cxn ang="0">
                  <a:pos x="110" y="1496"/>
                </a:cxn>
                <a:cxn ang="0">
                  <a:pos x="63" y="1377"/>
                </a:cxn>
                <a:cxn ang="0">
                  <a:pos x="35" y="1257"/>
                </a:cxn>
                <a:cxn ang="0">
                  <a:pos x="16" y="1142"/>
                </a:cxn>
                <a:cxn ang="0">
                  <a:pos x="4" y="1034"/>
                </a:cxn>
                <a:cxn ang="0">
                  <a:pos x="0" y="930"/>
                </a:cxn>
                <a:cxn ang="0">
                  <a:pos x="12" y="764"/>
                </a:cxn>
                <a:cxn ang="0">
                  <a:pos x="35" y="606"/>
                </a:cxn>
                <a:cxn ang="0">
                  <a:pos x="74" y="463"/>
                </a:cxn>
                <a:cxn ang="0">
                  <a:pos x="125" y="332"/>
                </a:cxn>
                <a:cxn ang="0">
                  <a:pos x="192" y="216"/>
                </a:cxn>
                <a:cxn ang="0">
                  <a:pos x="267" y="112"/>
                </a:cxn>
                <a:cxn ang="0">
                  <a:pos x="283" y="97"/>
                </a:cxn>
                <a:cxn ang="0">
                  <a:pos x="302" y="73"/>
                </a:cxn>
                <a:cxn ang="0">
                  <a:pos x="330" y="46"/>
                </a:cxn>
                <a:cxn ang="0">
                  <a:pos x="357" y="23"/>
                </a:cxn>
                <a:cxn ang="0">
                  <a:pos x="381" y="4"/>
                </a:cxn>
                <a:cxn ang="0">
                  <a:pos x="396" y="0"/>
                </a:cxn>
              </a:cxnLst>
              <a:rect l="0" t="0" r="r" b="b"/>
              <a:pathLst>
                <a:path w="416" h="1870">
                  <a:moveTo>
                    <a:pt x="396" y="0"/>
                  </a:moveTo>
                  <a:lnTo>
                    <a:pt x="400" y="0"/>
                  </a:lnTo>
                  <a:lnTo>
                    <a:pt x="408" y="0"/>
                  </a:lnTo>
                  <a:lnTo>
                    <a:pt x="412" y="0"/>
                  </a:lnTo>
                  <a:lnTo>
                    <a:pt x="416" y="8"/>
                  </a:lnTo>
                  <a:lnTo>
                    <a:pt x="416" y="12"/>
                  </a:lnTo>
                  <a:lnTo>
                    <a:pt x="416" y="16"/>
                  </a:lnTo>
                  <a:lnTo>
                    <a:pt x="416" y="16"/>
                  </a:lnTo>
                  <a:lnTo>
                    <a:pt x="412" y="19"/>
                  </a:lnTo>
                  <a:lnTo>
                    <a:pt x="408" y="27"/>
                  </a:lnTo>
                  <a:lnTo>
                    <a:pt x="400" y="31"/>
                  </a:lnTo>
                  <a:lnTo>
                    <a:pt x="326" y="124"/>
                  </a:lnTo>
                  <a:lnTo>
                    <a:pt x="259" y="228"/>
                  </a:lnTo>
                  <a:lnTo>
                    <a:pt x="208" y="343"/>
                  </a:lnTo>
                  <a:lnTo>
                    <a:pt x="165" y="471"/>
                  </a:lnTo>
                  <a:lnTo>
                    <a:pt x="137" y="613"/>
                  </a:lnTo>
                  <a:lnTo>
                    <a:pt x="118" y="764"/>
                  </a:lnTo>
                  <a:lnTo>
                    <a:pt x="110" y="933"/>
                  </a:lnTo>
                  <a:lnTo>
                    <a:pt x="114" y="1045"/>
                  </a:lnTo>
                  <a:lnTo>
                    <a:pt x="122" y="1157"/>
                  </a:lnTo>
                  <a:lnTo>
                    <a:pt x="137" y="1273"/>
                  </a:lnTo>
                  <a:lnTo>
                    <a:pt x="161" y="1381"/>
                  </a:lnTo>
                  <a:lnTo>
                    <a:pt x="196" y="1496"/>
                  </a:lnTo>
                  <a:lnTo>
                    <a:pt x="239" y="1597"/>
                  </a:lnTo>
                  <a:lnTo>
                    <a:pt x="283" y="1678"/>
                  </a:lnTo>
                  <a:lnTo>
                    <a:pt x="326" y="1743"/>
                  </a:lnTo>
                  <a:lnTo>
                    <a:pt x="369" y="1797"/>
                  </a:lnTo>
                  <a:lnTo>
                    <a:pt x="408" y="1840"/>
                  </a:lnTo>
                  <a:lnTo>
                    <a:pt x="416" y="1847"/>
                  </a:lnTo>
                  <a:lnTo>
                    <a:pt x="416" y="1851"/>
                  </a:lnTo>
                  <a:lnTo>
                    <a:pt x="416" y="1851"/>
                  </a:lnTo>
                  <a:lnTo>
                    <a:pt x="416" y="1859"/>
                  </a:lnTo>
                  <a:lnTo>
                    <a:pt x="412" y="1867"/>
                  </a:lnTo>
                  <a:lnTo>
                    <a:pt x="408" y="1867"/>
                  </a:lnTo>
                  <a:lnTo>
                    <a:pt x="400" y="1870"/>
                  </a:lnTo>
                  <a:lnTo>
                    <a:pt x="396" y="1870"/>
                  </a:lnTo>
                  <a:lnTo>
                    <a:pt x="381" y="1863"/>
                  </a:lnTo>
                  <a:lnTo>
                    <a:pt x="357" y="1843"/>
                  </a:lnTo>
                  <a:lnTo>
                    <a:pt x="330" y="1820"/>
                  </a:lnTo>
                  <a:lnTo>
                    <a:pt x="306" y="1793"/>
                  </a:lnTo>
                  <a:lnTo>
                    <a:pt x="279" y="1766"/>
                  </a:lnTo>
                  <a:lnTo>
                    <a:pt x="259" y="1747"/>
                  </a:lnTo>
                  <a:lnTo>
                    <a:pt x="247" y="1732"/>
                  </a:lnTo>
                  <a:lnTo>
                    <a:pt x="169" y="1616"/>
                  </a:lnTo>
                  <a:lnTo>
                    <a:pt x="110" y="1496"/>
                  </a:lnTo>
                  <a:lnTo>
                    <a:pt x="63" y="1377"/>
                  </a:lnTo>
                  <a:lnTo>
                    <a:pt x="35" y="1257"/>
                  </a:lnTo>
                  <a:lnTo>
                    <a:pt x="16" y="1142"/>
                  </a:lnTo>
                  <a:lnTo>
                    <a:pt x="4" y="1034"/>
                  </a:lnTo>
                  <a:lnTo>
                    <a:pt x="0" y="930"/>
                  </a:lnTo>
                  <a:lnTo>
                    <a:pt x="12" y="764"/>
                  </a:lnTo>
                  <a:lnTo>
                    <a:pt x="35" y="606"/>
                  </a:lnTo>
                  <a:lnTo>
                    <a:pt x="74" y="463"/>
                  </a:lnTo>
                  <a:lnTo>
                    <a:pt x="125" y="332"/>
                  </a:lnTo>
                  <a:lnTo>
                    <a:pt x="192" y="216"/>
                  </a:lnTo>
                  <a:lnTo>
                    <a:pt x="267" y="112"/>
                  </a:lnTo>
                  <a:lnTo>
                    <a:pt x="283" y="97"/>
                  </a:lnTo>
                  <a:lnTo>
                    <a:pt x="302" y="73"/>
                  </a:lnTo>
                  <a:lnTo>
                    <a:pt x="330" y="46"/>
                  </a:lnTo>
                  <a:lnTo>
                    <a:pt x="357" y="23"/>
                  </a:lnTo>
                  <a:lnTo>
                    <a:pt x="381" y="4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6650" y="3328"/>
              <a:ext cx="471" cy="548"/>
            </a:xfrm>
            <a:custGeom>
              <a:avLst/>
              <a:gdLst/>
              <a:ahLst/>
              <a:cxnLst>
                <a:cxn ang="0">
                  <a:pos x="125" y="0"/>
                </a:cxn>
                <a:cxn ang="0">
                  <a:pos x="208" y="66"/>
                </a:cxn>
                <a:cxn ang="0">
                  <a:pos x="208" y="101"/>
                </a:cxn>
                <a:cxn ang="0">
                  <a:pos x="208" y="101"/>
                </a:cxn>
                <a:cxn ang="0">
                  <a:pos x="341" y="8"/>
                </a:cxn>
                <a:cxn ang="0">
                  <a:pos x="353" y="27"/>
                </a:cxn>
                <a:cxn ang="0">
                  <a:pos x="369" y="47"/>
                </a:cxn>
                <a:cxn ang="0">
                  <a:pos x="389" y="62"/>
                </a:cxn>
                <a:cxn ang="0">
                  <a:pos x="396" y="70"/>
                </a:cxn>
                <a:cxn ang="0">
                  <a:pos x="404" y="77"/>
                </a:cxn>
                <a:cxn ang="0">
                  <a:pos x="412" y="81"/>
                </a:cxn>
                <a:cxn ang="0">
                  <a:pos x="420" y="85"/>
                </a:cxn>
                <a:cxn ang="0">
                  <a:pos x="432" y="81"/>
                </a:cxn>
                <a:cxn ang="0">
                  <a:pos x="447" y="77"/>
                </a:cxn>
                <a:cxn ang="0">
                  <a:pos x="459" y="74"/>
                </a:cxn>
                <a:cxn ang="0">
                  <a:pos x="471" y="66"/>
                </a:cxn>
                <a:cxn ang="0">
                  <a:pos x="471" y="81"/>
                </a:cxn>
                <a:cxn ang="0">
                  <a:pos x="396" y="143"/>
                </a:cxn>
                <a:cxn ang="0">
                  <a:pos x="385" y="151"/>
                </a:cxn>
                <a:cxn ang="0">
                  <a:pos x="369" y="151"/>
                </a:cxn>
                <a:cxn ang="0">
                  <a:pos x="353" y="154"/>
                </a:cxn>
                <a:cxn ang="0">
                  <a:pos x="341" y="151"/>
                </a:cxn>
                <a:cxn ang="0">
                  <a:pos x="326" y="147"/>
                </a:cxn>
                <a:cxn ang="0">
                  <a:pos x="314" y="143"/>
                </a:cxn>
                <a:cxn ang="0">
                  <a:pos x="294" y="128"/>
                </a:cxn>
                <a:cxn ang="0">
                  <a:pos x="275" y="116"/>
                </a:cxn>
                <a:cxn ang="0">
                  <a:pos x="255" y="101"/>
                </a:cxn>
                <a:cxn ang="0">
                  <a:pos x="235" y="112"/>
                </a:cxn>
                <a:cxn ang="0">
                  <a:pos x="220" y="128"/>
                </a:cxn>
                <a:cxn ang="0">
                  <a:pos x="208" y="139"/>
                </a:cxn>
                <a:cxn ang="0">
                  <a:pos x="208" y="359"/>
                </a:cxn>
                <a:cxn ang="0">
                  <a:pos x="208" y="370"/>
                </a:cxn>
                <a:cxn ang="0">
                  <a:pos x="216" y="382"/>
                </a:cxn>
                <a:cxn ang="0">
                  <a:pos x="224" y="390"/>
                </a:cxn>
                <a:cxn ang="0">
                  <a:pos x="231" y="401"/>
                </a:cxn>
                <a:cxn ang="0">
                  <a:pos x="263" y="432"/>
                </a:cxn>
                <a:cxn ang="0">
                  <a:pos x="298" y="459"/>
                </a:cxn>
                <a:cxn ang="0">
                  <a:pos x="408" y="413"/>
                </a:cxn>
                <a:cxn ang="0">
                  <a:pos x="408" y="432"/>
                </a:cxn>
                <a:cxn ang="0">
                  <a:pos x="228" y="548"/>
                </a:cxn>
                <a:cxn ang="0">
                  <a:pos x="165" y="498"/>
                </a:cxn>
                <a:cxn ang="0">
                  <a:pos x="102" y="440"/>
                </a:cxn>
                <a:cxn ang="0">
                  <a:pos x="110" y="347"/>
                </a:cxn>
                <a:cxn ang="0">
                  <a:pos x="114" y="255"/>
                </a:cxn>
                <a:cxn ang="0">
                  <a:pos x="110" y="208"/>
                </a:cxn>
                <a:cxn ang="0">
                  <a:pos x="110" y="170"/>
                </a:cxn>
                <a:cxn ang="0">
                  <a:pos x="106" y="151"/>
                </a:cxn>
                <a:cxn ang="0">
                  <a:pos x="106" y="135"/>
                </a:cxn>
                <a:cxn ang="0">
                  <a:pos x="102" y="128"/>
                </a:cxn>
                <a:cxn ang="0">
                  <a:pos x="102" y="124"/>
                </a:cxn>
                <a:cxn ang="0">
                  <a:pos x="98" y="120"/>
                </a:cxn>
                <a:cxn ang="0">
                  <a:pos x="82" y="108"/>
                </a:cxn>
                <a:cxn ang="0">
                  <a:pos x="63" y="97"/>
                </a:cxn>
                <a:cxn ang="0">
                  <a:pos x="15" y="116"/>
                </a:cxn>
                <a:cxn ang="0">
                  <a:pos x="0" y="104"/>
                </a:cxn>
                <a:cxn ang="0">
                  <a:pos x="125" y="0"/>
                </a:cxn>
              </a:cxnLst>
              <a:rect l="0" t="0" r="r" b="b"/>
              <a:pathLst>
                <a:path w="471" h="548">
                  <a:moveTo>
                    <a:pt x="125" y="0"/>
                  </a:moveTo>
                  <a:lnTo>
                    <a:pt x="208" y="66"/>
                  </a:lnTo>
                  <a:lnTo>
                    <a:pt x="208" y="101"/>
                  </a:lnTo>
                  <a:lnTo>
                    <a:pt x="208" y="101"/>
                  </a:lnTo>
                  <a:lnTo>
                    <a:pt x="341" y="8"/>
                  </a:lnTo>
                  <a:lnTo>
                    <a:pt x="353" y="27"/>
                  </a:lnTo>
                  <a:lnTo>
                    <a:pt x="369" y="47"/>
                  </a:lnTo>
                  <a:lnTo>
                    <a:pt x="389" y="62"/>
                  </a:lnTo>
                  <a:lnTo>
                    <a:pt x="396" y="70"/>
                  </a:lnTo>
                  <a:lnTo>
                    <a:pt x="404" y="77"/>
                  </a:lnTo>
                  <a:lnTo>
                    <a:pt x="412" y="81"/>
                  </a:lnTo>
                  <a:lnTo>
                    <a:pt x="420" y="85"/>
                  </a:lnTo>
                  <a:lnTo>
                    <a:pt x="432" y="81"/>
                  </a:lnTo>
                  <a:lnTo>
                    <a:pt x="447" y="77"/>
                  </a:lnTo>
                  <a:lnTo>
                    <a:pt x="459" y="74"/>
                  </a:lnTo>
                  <a:lnTo>
                    <a:pt x="471" y="66"/>
                  </a:lnTo>
                  <a:lnTo>
                    <a:pt x="471" y="81"/>
                  </a:lnTo>
                  <a:lnTo>
                    <a:pt x="396" y="143"/>
                  </a:lnTo>
                  <a:lnTo>
                    <a:pt x="385" y="151"/>
                  </a:lnTo>
                  <a:lnTo>
                    <a:pt x="369" y="151"/>
                  </a:lnTo>
                  <a:lnTo>
                    <a:pt x="353" y="154"/>
                  </a:lnTo>
                  <a:lnTo>
                    <a:pt x="341" y="151"/>
                  </a:lnTo>
                  <a:lnTo>
                    <a:pt x="326" y="147"/>
                  </a:lnTo>
                  <a:lnTo>
                    <a:pt x="314" y="143"/>
                  </a:lnTo>
                  <a:lnTo>
                    <a:pt x="294" y="128"/>
                  </a:lnTo>
                  <a:lnTo>
                    <a:pt x="275" y="116"/>
                  </a:lnTo>
                  <a:lnTo>
                    <a:pt x="255" y="101"/>
                  </a:lnTo>
                  <a:lnTo>
                    <a:pt x="235" y="112"/>
                  </a:lnTo>
                  <a:lnTo>
                    <a:pt x="220" y="128"/>
                  </a:lnTo>
                  <a:lnTo>
                    <a:pt x="208" y="139"/>
                  </a:lnTo>
                  <a:lnTo>
                    <a:pt x="208" y="359"/>
                  </a:lnTo>
                  <a:lnTo>
                    <a:pt x="208" y="370"/>
                  </a:lnTo>
                  <a:lnTo>
                    <a:pt x="216" y="382"/>
                  </a:lnTo>
                  <a:lnTo>
                    <a:pt x="224" y="390"/>
                  </a:lnTo>
                  <a:lnTo>
                    <a:pt x="231" y="401"/>
                  </a:lnTo>
                  <a:lnTo>
                    <a:pt x="263" y="432"/>
                  </a:lnTo>
                  <a:lnTo>
                    <a:pt x="298" y="459"/>
                  </a:lnTo>
                  <a:lnTo>
                    <a:pt x="408" y="413"/>
                  </a:lnTo>
                  <a:lnTo>
                    <a:pt x="408" y="432"/>
                  </a:lnTo>
                  <a:lnTo>
                    <a:pt x="228" y="548"/>
                  </a:lnTo>
                  <a:lnTo>
                    <a:pt x="165" y="498"/>
                  </a:lnTo>
                  <a:lnTo>
                    <a:pt x="102" y="440"/>
                  </a:lnTo>
                  <a:lnTo>
                    <a:pt x="110" y="347"/>
                  </a:lnTo>
                  <a:lnTo>
                    <a:pt x="114" y="255"/>
                  </a:lnTo>
                  <a:lnTo>
                    <a:pt x="110" y="208"/>
                  </a:lnTo>
                  <a:lnTo>
                    <a:pt x="110" y="170"/>
                  </a:lnTo>
                  <a:lnTo>
                    <a:pt x="106" y="151"/>
                  </a:lnTo>
                  <a:lnTo>
                    <a:pt x="106" y="135"/>
                  </a:lnTo>
                  <a:lnTo>
                    <a:pt x="102" y="128"/>
                  </a:lnTo>
                  <a:lnTo>
                    <a:pt x="102" y="124"/>
                  </a:lnTo>
                  <a:lnTo>
                    <a:pt x="98" y="120"/>
                  </a:lnTo>
                  <a:lnTo>
                    <a:pt x="82" y="108"/>
                  </a:lnTo>
                  <a:lnTo>
                    <a:pt x="63" y="97"/>
                  </a:lnTo>
                  <a:lnTo>
                    <a:pt x="15" y="116"/>
                  </a:lnTo>
                  <a:lnTo>
                    <a:pt x="0" y="1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7203" y="3664"/>
              <a:ext cx="546" cy="347"/>
            </a:xfrm>
            <a:custGeom>
              <a:avLst/>
              <a:gdLst/>
              <a:ahLst/>
              <a:cxnLst>
                <a:cxn ang="0">
                  <a:pos x="146" y="7"/>
                </a:cxn>
                <a:cxn ang="0">
                  <a:pos x="193" y="77"/>
                </a:cxn>
                <a:cxn ang="0">
                  <a:pos x="295" y="7"/>
                </a:cxn>
                <a:cxn ang="0">
                  <a:pos x="429" y="23"/>
                </a:cxn>
                <a:cxn ang="0">
                  <a:pos x="456" y="119"/>
                </a:cxn>
                <a:cxn ang="0">
                  <a:pos x="421" y="227"/>
                </a:cxn>
                <a:cxn ang="0">
                  <a:pos x="401" y="270"/>
                </a:cxn>
                <a:cxn ang="0">
                  <a:pos x="401" y="301"/>
                </a:cxn>
                <a:cxn ang="0">
                  <a:pos x="413" y="320"/>
                </a:cxn>
                <a:cxn ang="0">
                  <a:pos x="491" y="277"/>
                </a:cxn>
                <a:cxn ang="0">
                  <a:pos x="519" y="223"/>
                </a:cxn>
                <a:cxn ang="0">
                  <a:pos x="535" y="220"/>
                </a:cxn>
                <a:cxn ang="0">
                  <a:pos x="546" y="223"/>
                </a:cxn>
                <a:cxn ang="0">
                  <a:pos x="535" y="270"/>
                </a:cxn>
                <a:cxn ang="0">
                  <a:pos x="460" y="339"/>
                </a:cxn>
                <a:cxn ang="0">
                  <a:pos x="362" y="328"/>
                </a:cxn>
                <a:cxn ang="0">
                  <a:pos x="334" y="270"/>
                </a:cxn>
                <a:cxn ang="0">
                  <a:pos x="358" y="208"/>
                </a:cxn>
                <a:cxn ang="0">
                  <a:pos x="393" y="81"/>
                </a:cxn>
                <a:cxn ang="0">
                  <a:pos x="381" y="38"/>
                </a:cxn>
                <a:cxn ang="0">
                  <a:pos x="338" y="27"/>
                </a:cxn>
                <a:cxn ang="0">
                  <a:pos x="224" y="81"/>
                </a:cxn>
                <a:cxn ang="0">
                  <a:pos x="177" y="154"/>
                </a:cxn>
                <a:cxn ang="0">
                  <a:pos x="169" y="169"/>
                </a:cxn>
                <a:cxn ang="0">
                  <a:pos x="146" y="262"/>
                </a:cxn>
                <a:cxn ang="0">
                  <a:pos x="138" y="301"/>
                </a:cxn>
                <a:cxn ang="0">
                  <a:pos x="130" y="324"/>
                </a:cxn>
                <a:cxn ang="0">
                  <a:pos x="110" y="343"/>
                </a:cxn>
                <a:cxn ang="0">
                  <a:pos x="83" y="343"/>
                </a:cxn>
                <a:cxn ang="0">
                  <a:pos x="67" y="320"/>
                </a:cxn>
                <a:cxn ang="0">
                  <a:pos x="71" y="297"/>
                </a:cxn>
                <a:cxn ang="0">
                  <a:pos x="79" y="262"/>
                </a:cxn>
                <a:cxn ang="0">
                  <a:pos x="107" y="162"/>
                </a:cxn>
                <a:cxn ang="0">
                  <a:pos x="122" y="100"/>
                </a:cxn>
                <a:cxn ang="0">
                  <a:pos x="126" y="65"/>
                </a:cxn>
                <a:cxn ang="0">
                  <a:pos x="122" y="42"/>
                </a:cxn>
                <a:cxn ang="0">
                  <a:pos x="107" y="27"/>
                </a:cxn>
                <a:cxn ang="0">
                  <a:pos x="55" y="54"/>
                </a:cxn>
                <a:cxn ang="0">
                  <a:pos x="28" y="123"/>
                </a:cxn>
                <a:cxn ang="0">
                  <a:pos x="16" y="131"/>
                </a:cxn>
                <a:cxn ang="0">
                  <a:pos x="4" y="127"/>
                </a:cxn>
                <a:cxn ang="0">
                  <a:pos x="0" y="108"/>
                </a:cxn>
                <a:cxn ang="0">
                  <a:pos x="40" y="31"/>
                </a:cxn>
              </a:cxnLst>
              <a:rect l="0" t="0" r="r" b="b"/>
              <a:pathLst>
                <a:path w="546" h="347">
                  <a:moveTo>
                    <a:pt x="99" y="0"/>
                  </a:moveTo>
                  <a:lnTo>
                    <a:pt x="122" y="4"/>
                  </a:lnTo>
                  <a:lnTo>
                    <a:pt x="146" y="7"/>
                  </a:lnTo>
                  <a:lnTo>
                    <a:pt x="169" y="23"/>
                  </a:lnTo>
                  <a:lnTo>
                    <a:pt x="185" y="42"/>
                  </a:lnTo>
                  <a:lnTo>
                    <a:pt x="193" y="77"/>
                  </a:lnTo>
                  <a:lnTo>
                    <a:pt x="220" y="50"/>
                  </a:lnTo>
                  <a:lnTo>
                    <a:pt x="252" y="27"/>
                  </a:lnTo>
                  <a:lnTo>
                    <a:pt x="295" y="7"/>
                  </a:lnTo>
                  <a:lnTo>
                    <a:pt x="342" y="0"/>
                  </a:lnTo>
                  <a:lnTo>
                    <a:pt x="393" y="7"/>
                  </a:lnTo>
                  <a:lnTo>
                    <a:pt x="429" y="23"/>
                  </a:lnTo>
                  <a:lnTo>
                    <a:pt x="452" y="54"/>
                  </a:lnTo>
                  <a:lnTo>
                    <a:pt x="460" y="92"/>
                  </a:lnTo>
                  <a:lnTo>
                    <a:pt x="456" y="119"/>
                  </a:lnTo>
                  <a:lnTo>
                    <a:pt x="444" y="158"/>
                  </a:lnTo>
                  <a:lnTo>
                    <a:pt x="432" y="193"/>
                  </a:lnTo>
                  <a:lnTo>
                    <a:pt x="421" y="227"/>
                  </a:lnTo>
                  <a:lnTo>
                    <a:pt x="409" y="250"/>
                  </a:lnTo>
                  <a:lnTo>
                    <a:pt x="405" y="262"/>
                  </a:lnTo>
                  <a:lnTo>
                    <a:pt x="401" y="270"/>
                  </a:lnTo>
                  <a:lnTo>
                    <a:pt x="401" y="281"/>
                  </a:lnTo>
                  <a:lnTo>
                    <a:pt x="401" y="293"/>
                  </a:lnTo>
                  <a:lnTo>
                    <a:pt x="401" y="301"/>
                  </a:lnTo>
                  <a:lnTo>
                    <a:pt x="401" y="312"/>
                  </a:lnTo>
                  <a:lnTo>
                    <a:pt x="405" y="316"/>
                  </a:lnTo>
                  <a:lnTo>
                    <a:pt x="413" y="320"/>
                  </a:lnTo>
                  <a:lnTo>
                    <a:pt x="421" y="324"/>
                  </a:lnTo>
                  <a:lnTo>
                    <a:pt x="460" y="308"/>
                  </a:lnTo>
                  <a:lnTo>
                    <a:pt x="491" y="277"/>
                  </a:lnTo>
                  <a:lnTo>
                    <a:pt x="511" y="235"/>
                  </a:lnTo>
                  <a:lnTo>
                    <a:pt x="515" y="227"/>
                  </a:lnTo>
                  <a:lnTo>
                    <a:pt x="519" y="223"/>
                  </a:lnTo>
                  <a:lnTo>
                    <a:pt x="523" y="220"/>
                  </a:lnTo>
                  <a:lnTo>
                    <a:pt x="531" y="220"/>
                  </a:lnTo>
                  <a:lnTo>
                    <a:pt x="535" y="220"/>
                  </a:lnTo>
                  <a:lnTo>
                    <a:pt x="539" y="220"/>
                  </a:lnTo>
                  <a:lnTo>
                    <a:pt x="542" y="220"/>
                  </a:lnTo>
                  <a:lnTo>
                    <a:pt x="546" y="223"/>
                  </a:lnTo>
                  <a:lnTo>
                    <a:pt x="546" y="227"/>
                  </a:lnTo>
                  <a:lnTo>
                    <a:pt x="542" y="243"/>
                  </a:lnTo>
                  <a:lnTo>
                    <a:pt x="535" y="270"/>
                  </a:lnTo>
                  <a:lnTo>
                    <a:pt x="515" y="297"/>
                  </a:lnTo>
                  <a:lnTo>
                    <a:pt x="491" y="320"/>
                  </a:lnTo>
                  <a:lnTo>
                    <a:pt x="460" y="339"/>
                  </a:lnTo>
                  <a:lnTo>
                    <a:pt x="421" y="347"/>
                  </a:lnTo>
                  <a:lnTo>
                    <a:pt x="385" y="343"/>
                  </a:lnTo>
                  <a:lnTo>
                    <a:pt x="362" y="328"/>
                  </a:lnTo>
                  <a:lnTo>
                    <a:pt x="342" y="308"/>
                  </a:lnTo>
                  <a:lnTo>
                    <a:pt x="334" y="281"/>
                  </a:lnTo>
                  <a:lnTo>
                    <a:pt x="334" y="270"/>
                  </a:lnTo>
                  <a:lnTo>
                    <a:pt x="338" y="258"/>
                  </a:lnTo>
                  <a:lnTo>
                    <a:pt x="342" y="247"/>
                  </a:lnTo>
                  <a:lnTo>
                    <a:pt x="358" y="208"/>
                  </a:lnTo>
                  <a:lnTo>
                    <a:pt x="374" y="166"/>
                  </a:lnTo>
                  <a:lnTo>
                    <a:pt x="389" y="119"/>
                  </a:lnTo>
                  <a:lnTo>
                    <a:pt x="393" y="81"/>
                  </a:lnTo>
                  <a:lnTo>
                    <a:pt x="393" y="65"/>
                  </a:lnTo>
                  <a:lnTo>
                    <a:pt x="389" y="50"/>
                  </a:lnTo>
                  <a:lnTo>
                    <a:pt x="381" y="38"/>
                  </a:lnTo>
                  <a:lnTo>
                    <a:pt x="370" y="31"/>
                  </a:lnTo>
                  <a:lnTo>
                    <a:pt x="358" y="27"/>
                  </a:lnTo>
                  <a:lnTo>
                    <a:pt x="338" y="27"/>
                  </a:lnTo>
                  <a:lnTo>
                    <a:pt x="295" y="34"/>
                  </a:lnTo>
                  <a:lnTo>
                    <a:pt x="256" y="54"/>
                  </a:lnTo>
                  <a:lnTo>
                    <a:pt x="224" y="81"/>
                  </a:lnTo>
                  <a:lnTo>
                    <a:pt x="201" y="112"/>
                  </a:lnTo>
                  <a:lnTo>
                    <a:pt x="185" y="139"/>
                  </a:lnTo>
                  <a:lnTo>
                    <a:pt x="177" y="154"/>
                  </a:lnTo>
                  <a:lnTo>
                    <a:pt x="177" y="158"/>
                  </a:lnTo>
                  <a:lnTo>
                    <a:pt x="173" y="162"/>
                  </a:lnTo>
                  <a:lnTo>
                    <a:pt x="169" y="169"/>
                  </a:lnTo>
                  <a:lnTo>
                    <a:pt x="165" y="189"/>
                  </a:lnTo>
                  <a:lnTo>
                    <a:pt x="158" y="220"/>
                  </a:lnTo>
                  <a:lnTo>
                    <a:pt x="146" y="262"/>
                  </a:lnTo>
                  <a:lnTo>
                    <a:pt x="146" y="274"/>
                  </a:lnTo>
                  <a:lnTo>
                    <a:pt x="142" y="285"/>
                  </a:lnTo>
                  <a:lnTo>
                    <a:pt x="138" y="301"/>
                  </a:lnTo>
                  <a:lnTo>
                    <a:pt x="138" y="308"/>
                  </a:lnTo>
                  <a:lnTo>
                    <a:pt x="134" y="320"/>
                  </a:lnTo>
                  <a:lnTo>
                    <a:pt x="130" y="324"/>
                  </a:lnTo>
                  <a:lnTo>
                    <a:pt x="126" y="331"/>
                  </a:lnTo>
                  <a:lnTo>
                    <a:pt x="118" y="339"/>
                  </a:lnTo>
                  <a:lnTo>
                    <a:pt x="110" y="343"/>
                  </a:lnTo>
                  <a:lnTo>
                    <a:pt x="103" y="347"/>
                  </a:lnTo>
                  <a:lnTo>
                    <a:pt x="95" y="347"/>
                  </a:lnTo>
                  <a:lnTo>
                    <a:pt x="83" y="343"/>
                  </a:lnTo>
                  <a:lnTo>
                    <a:pt x="75" y="339"/>
                  </a:lnTo>
                  <a:lnTo>
                    <a:pt x="67" y="331"/>
                  </a:lnTo>
                  <a:lnTo>
                    <a:pt x="67" y="320"/>
                  </a:lnTo>
                  <a:lnTo>
                    <a:pt x="67" y="316"/>
                  </a:lnTo>
                  <a:lnTo>
                    <a:pt x="67" y="308"/>
                  </a:lnTo>
                  <a:lnTo>
                    <a:pt x="71" y="297"/>
                  </a:lnTo>
                  <a:lnTo>
                    <a:pt x="75" y="285"/>
                  </a:lnTo>
                  <a:lnTo>
                    <a:pt x="75" y="274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99" y="193"/>
                  </a:lnTo>
                  <a:lnTo>
                    <a:pt x="107" y="162"/>
                  </a:lnTo>
                  <a:lnTo>
                    <a:pt x="114" y="127"/>
                  </a:lnTo>
                  <a:lnTo>
                    <a:pt x="118" y="112"/>
                  </a:lnTo>
                  <a:lnTo>
                    <a:pt x="122" y="100"/>
                  </a:lnTo>
                  <a:lnTo>
                    <a:pt x="122" y="85"/>
                  </a:lnTo>
                  <a:lnTo>
                    <a:pt x="126" y="73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0"/>
                  </a:lnTo>
                  <a:lnTo>
                    <a:pt x="122" y="42"/>
                  </a:lnTo>
                  <a:lnTo>
                    <a:pt x="118" y="34"/>
                  </a:lnTo>
                  <a:lnTo>
                    <a:pt x="114" y="31"/>
                  </a:lnTo>
                  <a:lnTo>
                    <a:pt x="107" y="27"/>
                  </a:lnTo>
                  <a:lnTo>
                    <a:pt x="95" y="27"/>
                  </a:lnTo>
                  <a:lnTo>
                    <a:pt x="71" y="31"/>
                  </a:lnTo>
                  <a:lnTo>
                    <a:pt x="55" y="54"/>
                  </a:lnTo>
                  <a:lnTo>
                    <a:pt x="44" y="81"/>
                  </a:lnTo>
                  <a:lnTo>
                    <a:pt x="32" y="115"/>
                  </a:lnTo>
                  <a:lnTo>
                    <a:pt x="28" y="123"/>
                  </a:lnTo>
                  <a:lnTo>
                    <a:pt x="28" y="127"/>
                  </a:lnTo>
                  <a:lnTo>
                    <a:pt x="20" y="131"/>
                  </a:lnTo>
                  <a:lnTo>
                    <a:pt x="16" y="131"/>
                  </a:lnTo>
                  <a:lnTo>
                    <a:pt x="12" y="131"/>
                  </a:lnTo>
                  <a:lnTo>
                    <a:pt x="8" y="131"/>
                  </a:lnTo>
                  <a:lnTo>
                    <a:pt x="4" y="127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0" y="108"/>
                  </a:lnTo>
                  <a:lnTo>
                    <a:pt x="8" y="88"/>
                  </a:lnTo>
                  <a:lnTo>
                    <a:pt x="20" y="58"/>
                  </a:lnTo>
                  <a:lnTo>
                    <a:pt x="40" y="31"/>
                  </a:lnTo>
                  <a:lnTo>
                    <a:pt x="63" y="7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Rectangle 11"/>
            <p:cNvSpPr>
              <a:spLocks noChangeArrowheads="1"/>
            </p:cNvSpPr>
            <p:nvPr/>
          </p:nvSpPr>
          <p:spPr bwMode="auto">
            <a:xfrm>
              <a:off x="6210" y="3984"/>
              <a:ext cx="1995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/>
            </p:cNvSpPr>
            <p:nvPr/>
          </p:nvSpPr>
          <p:spPr bwMode="auto">
            <a:xfrm>
              <a:off x="6312" y="4574"/>
              <a:ext cx="522" cy="493"/>
            </a:xfrm>
            <a:custGeom>
              <a:avLst/>
              <a:gdLst/>
              <a:ahLst/>
              <a:cxnLst>
                <a:cxn ang="0">
                  <a:pos x="271" y="4"/>
                </a:cxn>
                <a:cxn ang="0">
                  <a:pos x="334" y="42"/>
                </a:cxn>
                <a:cxn ang="0">
                  <a:pos x="361" y="65"/>
                </a:cxn>
                <a:cxn ang="0">
                  <a:pos x="381" y="77"/>
                </a:cxn>
                <a:cxn ang="0">
                  <a:pos x="397" y="77"/>
                </a:cxn>
                <a:cxn ang="0">
                  <a:pos x="436" y="62"/>
                </a:cxn>
                <a:cxn ang="0">
                  <a:pos x="483" y="8"/>
                </a:cxn>
                <a:cxn ang="0">
                  <a:pos x="491" y="0"/>
                </a:cxn>
                <a:cxn ang="0">
                  <a:pos x="503" y="0"/>
                </a:cxn>
                <a:cxn ang="0">
                  <a:pos x="511" y="0"/>
                </a:cxn>
                <a:cxn ang="0">
                  <a:pos x="518" y="4"/>
                </a:cxn>
                <a:cxn ang="0">
                  <a:pos x="518" y="23"/>
                </a:cxn>
                <a:cxn ang="0">
                  <a:pos x="479" y="73"/>
                </a:cxn>
                <a:cxn ang="0">
                  <a:pos x="408" y="146"/>
                </a:cxn>
                <a:cxn ang="0">
                  <a:pos x="353" y="197"/>
                </a:cxn>
                <a:cxn ang="0">
                  <a:pos x="291" y="247"/>
                </a:cxn>
                <a:cxn ang="0">
                  <a:pos x="220" y="301"/>
                </a:cxn>
                <a:cxn ang="0">
                  <a:pos x="161" y="355"/>
                </a:cxn>
                <a:cxn ang="0">
                  <a:pos x="126" y="385"/>
                </a:cxn>
                <a:cxn ang="0">
                  <a:pos x="165" y="385"/>
                </a:cxn>
                <a:cxn ang="0">
                  <a:pos x="200" y="389"/>
                </a:cxn>
                <a:cxn ang="0">
                  <a:pos x="271" y="405"/>
                </a:cxn>
                <a:cxn ang="0">
                  <a:pos x="353" y="405"/>
                </a:cxn>
                <a:cxn ang="0">
                  <a:pos x="432" y="362"/>
                </a:cxn>
                <a:cxn ang="0">
                  <a:pos x="459" y="320"/>
                </a:cxn>
                <a:cxn ang="0">
                  <a:pos x="467" y="312"/>
                </a:cxn>
                <a:cxn ang="0">
                  <a:pos x="479" y="312"/>
                </a:cxn>
                <a:cxn ang="0">
                  <a:pos x="491" y="312"/>
                </a:cxn>
                <a:cxn ang="0">
                  <a:pos x="495" y="324"/>
                </a:cxn>
                <a:cxn ang="0">
                  <a:pos x="471" y="385"/>
                </a:cxn>
                <a:cxn ang="0">
                  <a:pos x="405" y="459"/>
                </a:cxn>
                <a:cxn ang="0">
                  <a:pos x="298" y="493"/>
                </a:cxn>
                <a:cxn ang="0">
                  <a:pos x="240" y="474"/>
                </a:cxn>
                <a:cxn ang="0">
                  <a:pos x="192" y="436"/>
                </a:cxn>
                <a:cxn ang="0">
                  <a:pos x="169" y="420"/>
                </a:cxn>
                <a:cxn ang="0">
                  <a:pos x="153" y="420"/>
                </a:cxn>
                <a:cxn ang="0">
                  <a:pos x="106" y="428"/>
                </a:cxn>
                <a:cxn ang="0">
                  <a:pos x="43" y="486"/>
                </a:cxn>
                <a:cxn ang="0">
                  <a:pos x="35" y="493"/>
                </a:cxn>
                <a:cxn ang="0">
                  <a:pos x="20" y="493"/>
                </a:cxn>
                <a:cxn ang="0">
                  <a:pos x="12" y="493"/>
                </a:cxn>
                <a:cxn ang="0">
                  <a:pos x="4" y="490"/>
                </a:cxn>
                <a:cxn ang="0">
                  <a:pos x="8" y="466"/>
                </a:cxn>
                <a:cxn ang="0">
                  <a:pos x="59" y="405"/>
                </a:cxn>
                <a:cxn ang="0">
                  <a:pos x="118" y="347"/>
                </a:cxn>
                <a:cxn ang="0">
                  <a:pos x="161" y="304"/>
                </a:cxn>
                <a:cxn ang="0">
                  <a:pos x="243" y="243"/>
                </a:cxn>
                <a:cxn ang="0">
                  <a:pos x="322" y="173"/>
                </a:cxn>
                <a:cxn ang="0">
                  <a:pos x="369" y="135"/>
                </a:cxn>
                <a:cxn ang="0">
                  <a:pos x="401" y="108"/>
                </a:cxn>
                <a:cxn ang="0">
                  <a:pos x="365" y="104"/>
                </a:cxn>
                <a:cxn ang="0">
                  <a:pos x="302" y="92"/>
                </a:cxn>
                <a:cxn ang="0">
                  <a:pos x="232" y="85"/>
                </a:cxn>
                <a:cxn ang="0">
                  <a:pos x="181" y="89"/>
                </a:cxn>
                <a:cxn ang="0">
                  <a:pos x="134" y="123"/>
                </a:cxn>
                <a:cxn ang="0">
                  <a:pos x="126" y="139"/>
                </a:cxn>
                <a:cxn ang="0">
                  <a:pos x="110" y="143"/>
                </a:cxn>
                <a:cxn ang="0">
                  <a:pos x="98" y="139"/>
                </a:cxn>
                <a:cxn ang="0">
                  <a:pos x="94" y="127"/>
                </a:cxn>
                <a:cxn ang="0">
                  <a:pos x="122" y="69"/>
                </a:cxn>
                <a:cxn ang="0">
                  <a:pos x="192" y="8"/>
                </a:cxn>
              </a:cxnLst>
              <a:rect l="0" t="0" r="r" b="b"/>
              <a:pathLst>
                <a:path w="522" h="493">
                  <a:moveTo>
                    <a:pt x="243" y="0"/>
                  </a:moveTo>
                  <a:lnTo>
                    <a:pt x="271" y="4"/>
                  </a:lnTo>
                  <a:lnTo>
                    <a:pt x="298" y="15"/>
                  </a:lnTo>
                  <a:lnTo>
                    <a:pt x="334" y="42"/>
                  </a:lnTo>
                  <a:lnTo>
                    <a:pt x="350" y="58"/>
                  </a:lnTo>
                  <a:lnTo>
                    <a:pt x="361" y="65"/>
                  </a:lnTo>
                  <a:lnTo>
                    <a:pt x="373" y="73"/>
                  </a:lnTo>
                  <a:lnTo>
                    <a:pt x="381" y="77"/>
                  </a:lnTo>
                  <a:lnTo>
                    <a:pt x="389" y="77"/>
                  </a:lnTo>
                  <a:lnTo>
                    <a:pt x="397" y="77"/>
                  </a:lnTo>
                  <a:lnTo>
                    <a:pt x="416" y="73"/>
                  </a:lnTo>
                  <a:lnTo>
                    <a:pt x="436" y="62"/>
                  </a:lnTo>
                  <a:lnTo>
                    <a:pt x="456" y="42"/>
                  </a:lnTo>
                  <a:lnTo>
                    <a:pt x="483" y="8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503" y="0"/>
                  </a:lnTo>
                  <a:lnTo>
                    <a:pt x="507" y="0"/>
                  </a:lnTo>
                  <a:lnTo>
                    <a:pt x="511" y="0"/>
                  </a:lnTo>
                  <a:lnTo>
                    <a:pt x="514" y="0"/>
                  </a:lnTo>
                  <a:lnTo>
                    <a:pt x="518" y="4"/>
                  </a:lnTo>
                  <a:lnTo>
                    <a:pt x="522" y="11"/>
                  </a:lnTo>
                  <a:lnTo>
                    <a:pt x="518" y="23"/>
                  </a:lnTo>
                  <a:lnTo>
                    <a:pt x="503" y="46"/>
                  </a:lnTo>
                  <a:lnTo>
                    <a:pt x="479" y="73"/>
                  </a:lnTo>
                  <a:lnTo>
                    <a:pt x="448" y="108"/>
                  </a:lnTo>
                  <a:lnTo>
                    <a:pt x="408" y="146"/>
                  </a:lnTo>
                  <a:lnTo>
                    <a:pt x="385" y="170"/>
                  </a:lnTo>
                  <a:lnTo>
                    <a:pt x="353" y="197"/>
                  </a:lnTo>
                  <a:lnTo>
                    <a:pt x="318" y="224"/>
                  </a:lnTo>
                  <a:lnTo>
                    <a:pt x="291" y="247"/>
                  </a:lnTo>
                  <a:lnTo>
                    <a:pt x="271" y="262"/>
                  </a:lnTo>
                  <a:lnTo>
                    <a:pt x="220" y="301"/>
                  </a:lnTo>
                  <a:lnTo>
                    <a:pt x="185" y="331"/>
                  </a:lnTo>
                  <a:lnTo>
                    <a:pt x="161" y="355"/>
                  </a:lnTo>
                  <a:lnTo>
                    <a:pt x="141" y="370"/>
                  </a:lnTo>
                  <a:lnTo>
                    <a:pt x="126" y="385"/>
                  </a:lnTo>
                  <a:lnTo>
                    <a:pt x="149" y="385"/>
                  </a:lnTo>
                  <a:lnTo>
                    <a:pt x="165" y="385"/>
                  </a:lnTo>
                  <a:lnTo>
                    <a:pt x="177" y="389"/>
                  </a:lnTo>
                  <a:lnTo>
                    <a:pt x="200" y="389"/>
                  </a:lnTo>
                  <a:lnTo>
                    <a:pt x="232" y="397"/>
                  </a:lnTo>
                  <a:lnTo>
                    <a:pt x="271" y="405"/>
                  </a:lnTo>
                  <a:lnTo>
                    <a:pt x="310" y="409"/>
                  </a:lnTo>
                  <a:lnTo>
                    <a:pt x="353" y="405"/>
                  </a:lnTo>
                  <a:lnTo>
                    <a:pt x="397" y="389"/>
                  </a:lnTo>
                  <a:lnTo>
                    <a:pt x="432" y="362"/>
                  </a:lnTo>
                  <a:lnTo>
                    <a:pt x="456" y="328"/>
                  </a:lnTo>
                  <a:lnTo>
                    <a:pt x="459" y="320"/>
                  </a:lnTo>
                  <a:lnTo>
                    <a:pt x="463" y="316"/>
                  </a:lnTo>
                  <a:lnTo>
                    <a:pt x="467" y="312"/>
                  </a:lnTo>
                  <a:lnTo>
                    <a:pt x="475" y="312"/>
                  </a:lnTo>
                  <a:lnTo>
                    <a:pt x="479" y="312"/>
                  </a:lnTo>
                  <a:lnTo>
                    <a:pt x="483" y="312"/>
                  </a:lnTo>
                  <a:lnTo>
                    <a:pt x="491" y="312"/>
                  </a:lnTo>
                  <a:lnTo>
                    <a:pt x="491" y="316"/>
                  </a:lnTo>
                  <a:lnTo>
                    <a:pt x="495" y="324"/>
                  </a:lnTo>
                  <a:lnTo>
                    <a:pt x="487" y="351"/>
                  </a:lnTo>
                  <a:lnTo>
                    <a:pt x="471" y="385"/>
                  </a:lnTo>
                  <a:lnTo>
                    <a:pt x="440" y="424"/>
                  </a:lnTo>
                  <a:lnTo>
                    <a:pt x="405" y="459"/>
                  </a:lnTo>
                  <a:lnTo>
                    <a:pt x="353" y="486"/>
                  </a:lnTo>
                  <a:lnTo>
                    <a:pt x="298" y="493"/>
                  </a:lnTo>
                  <a:lnTo>
                    <a:pt x="267" y="490"/>
                  </a:lnTo>
                  <a:lnTo>
                    <a:pt x="240" y="474"/>
                  </a:lnTo>
                  <a:lnTo>
                    <a:pt x="208" y="447"/>
                  </a:lnTo>
                  <a:lnTo>
                    <a:pt x="192" y="436"/>
                  </a:lnTo>
                  <a:lnTo>
                    <a:pt x="181" y="428"/>
                  </a:lnTo>
                  <a:lnTo>
                    <a:pt x="169" y="420"/>
                  </a:lnTo>
                  <a:lnTo>
                    <a:pt x="161" y="420"/>
                  </a:lnTo>
                  <a:lnTo>
                    <a:pt x="153" y="420"/>
                  </a:lnTo>
                  <a:lnTo>
                    <a:pt x="145" y="420"/>
                  </a:lnTo>
                  <a:lnTo>
                    <a:pt x="106" y="428"/>
                  </a:lnTo>
                  <a:lnTo>
                    <a:pt x="75" y="447"/>
                  </a:lnTo>
                  <a:lnTo>
                    <a:pt x="43" y="486"/>
                  </a:lnTo>
                  <a:lnTo>
                    <a:pt x="39" y="490"/>
                  </a:lnTo>
                  <a:lnTo>
                    <a:pt x="35" y="493"/>
                  </a:lnTo>
                  <a:lnTo>
                    <a:pt x="27" y="493"/>
                  </a:lnTo>
                  <a:lnTo>
                    <a:pt x="20" y="493"/>
                  </a:lnTo>
                  <a:lnTo>
                    <a:pt x="16" y="493"/>
                  </a:lnTo>
                  <a:lnTo>
                    <a:pt x="12" y="493"/>
                  </a:lnTo>
                  <a:lnTo>
                    <a:pt x="8" y="493"/>
                  </a:lnTo>
                  <a:lnTo>
                    <a:pt x="4" y="490"/>
                  </a:lnTo>
                  <a:lnTo>
                    <a:pt x="0" y="482"/>
                  </a:lnTo>
                  <a:lnTo>
                    <a:pt x="8" y="466"/>
                  </a:lnTo>
                  <a:lnTo>
                    <a:pt x="27" y="439"/>
                  </a:lnTo>
                  <a:lnTo>
                    <a:pt x="59" y="405"/>
                  </a:lnTo>
                  <a:lnTo>
                    <a:pt x="106" y="358"/>
                  </a:lnTo>
                  <a:lnTo>
                    <a:pt x="118" y="347"/>
                  </a:lnTo>
                  <a:lnTo>
                    <a:pt x="137" y="328"/>
                  </a:lnTo>
                  <a:lnTo>
                    <a:pt x="161" y="304"/>
                  </a:lnTo>
                  <a:lnTo>
                    <a:pt x="196" y="277"/>
                  </a:lnTo>
                  <a:lnTo>
                    <a:pt x="243" y="243"/>
                  </a:lnTo>
                  <a:lnTo>
                    <a:pt x="287" y="204"/>
                  </a:lnTo>
                  <a:lnTo>
                    <a:pt x="322" y="173"/>
                  </a:lnTo>
                  <a:lnTo>
                    <a:pt x="350" y="154"/>
                  </a:lnTo>
                  <a:lnTo>
                    <a:pt x="369" y="135"/>
                  </a:lnTo>
                  <a:lnTo>
                    <a:pt x="385" y="119"/>
                  </a:lnTo>
                  <a:lnTo>
                    <a:pt x="401" y="108"/>
                  </a:lnTo>
                  <a:lnTo>
                    <a:pt x="381" y="108"/>
                  </a:lnTo>
                  <a:lnTo>
                    <a:pt x="365" y="104"/>
                  </a:lnTo>
                  <a:lnTo>
                    <a:pt x="338" y="100"/>
                  </a:lnTo>
                  <a:lnTo>
                    <a:pt x="302" y="92"/>
                  </a:lnTo>
                  <a:lnTo>
                    <a:pt x="271" y="89"/>
                  </a:lnTo>
                  <a:lnTo>
                    <a:pt x="232" y="85"/>
                  </a:lnTo>
                  <a:lnTo>
                    <a:pt x="208" y="85"/>
                  </a:lnTo>
                  <a:lnTo>
                    <a:pt x="181" y="89"/>
                  </a:lnTo>
                  <a:lnTo>
                    <a:pt x="153" y="104"/>
                  </a:lnTo>
                  <a:lnTo>
                    <a:pt x="134" y="123"/>
                  </a:lnTo>
                  <a:lnTo>
                    <a:pt x="130" y="131"/>
                  </a:lnTo>
                  <a:lnTo>
                    <a:pt x="126" y="139"/>
                  </a:lnTo>
                  <a:lnTo>
                    <a:pt x="122" y="139"/>
                  </a:lnTo>
                  <a:lnTo>
                    <a:pt x="110" y="143"/>
                  </a:lnTo>
                  <a:lnTo>
                    <a:pt x="106" y="139"/>
                  </a:lnTo>
                  <a:lnTo>
                    <a:pt x="98" y="139"/>
                  </a:lnTo>
                  <a:lnTo>
                    <a:pt x="94" y="131"/>
                  </a:lnTo>
                  <a:lnTo>
                    <a:pt x="94" y="127"/>
                  </a:lnTo>
                  <a:lnTo>
                    <a:pt x="102" y="100"/>
                  </a:lnTo>
                  <a:lnTo>
                    <a:pt x="122" y="69"/>
                  </a:lnTo>
                  <a:lnTo>
                    <a:pt x="153" y="35"/>
                  </a:lnTo>
                  <a:lnTo>
                    <a:pt x="192" y="8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 noEditPoints="1"/>
            </p:cNvSpPr>
            <p:nvPr/>
          </p:nvSpPr>
          <p:spPr bwMode="auto">
            <a:xfrm>
              <a:off x="6948" y="4196"/>
              <a:ext cx="354" cy="551"/>
            </a:xfrm>
            <a:custGeom>
              <a:avLst/>
              <a:gdLst/>
              <a:ahLst/>
              <a:cxnLst>
                <a:cxn ang="0">
                  <a:pos x="263" y="38"/>
                </a:cxn>
                <a:cxn ang="0">
                  <a:pos x="208" y="123"/>
                </a:cxn>
                <a:cxn ang="0">
                  <a:pos x="165" y="247"/>
                </a:cxn>
                <a:cxn ang="0">
                  <a:pos x="142" y="347"/>
                </a:cxn>
                <a:cxn ang="0">
                  <a:pos x="244" y="247"/>
                </a:cxn>
                <a:cxn ang="0">
                  <a:pos x="307" y="146"/>
                </a:cxn>
                <a:cxn ang="0">
                  <a:pos x="322" y="69"/>
                </a:cxn>
                <a:cxn ang="0">
                  <a:pos x="318" y="42"/>
                </a:cxn>
                <a:cxn ang="0">
                  <a:pos x="303" y="27"/>
                </a:cxn>
                <a:cxn ang="0">
                  <a:pos x="295" y="0"/>
                </a:cxn>
                <a:cxn ang="0">
                  <a:pos x="338" y="23"/>
                </a:cxn>
                <a:cxn ang="0">
                  <a:pos x="354" y="77"/>
                </a:cxn>
                <a:cxn ang="0">
                  <a:pos x="350" y="119"/>
                </a:cxn>
                <a:cxn ang="0">
                  <a:pos x="287" y="239"/>
                </a:cxn>
                <a:cxn ang="0">
                  <a:pos x="146" y="386"/>
                </a:cxn>
                <a:cxn ang="0">
                  <a:pos x="138" y="397"/>
                </a:cxn>
                <a:cxn ang="0">
                  <a:pos x="138" y="405"/>
                </a:cxn>
                <a:cxn ang="0">
                  <a:pos x="138" y="440"/>
                </a:cxn>
                <a:cxn ang="0">
                  <a:pos x="153" y="497"/>
                </a:cxn>
                <a:cxn ang="0">
                  <a:pos x="201" y="528"/>
                </a:cxn>
                <a:cxn ang="0">
                  <a:pos x="291" y="494"/>
                </a:cxn>
                <a:cxn ang="0">
                  <a:pos x="326" y="463"/>
                </a:cxn>
                <a:cxn ang="0">
                  <a:pos x="338" y="463"/>
                </a:cxn>
                <a:cxn ang="0">
                  <a:pos x="350" y="467"/>
                </a:cxn>
                <a:cxn ang="0">
                  <a:pos x="354" y="478"/>
                </a:cxn>
                <a:cxn ang="0">
                  <a:pos x="350" y="490"/>
                </a:cxn>
                <a:cxn ang="0">
                  <a:pos x="287" y="528"/>
                </a:cxn>
                <a:cxn ang="0">
                  <a:pos x="201" y="551"/>
                </a:cxn>
                <a:cxn ang="0">
                  <a:pos x="126" y="521"/>
                </a:cxn>
                <a:cxn ang="0">
                  <a:pos x="83" y="440"/>
                </a:cxn>
                <a:cxn ang="0">
                  <a:pos x="24" y="486"/>
                </a:cxn>
                <a:cxn ang="0">
                  <a:pos x="16" y="490"/>
                </a:cxn>
                <a:cxn ang="0">
                  <a:pos x="8" y="490"/>
                </a:cxn>
                <a:cxn ang="0">
                  <a:pos x="0" y="478"/>
                </a:cxn>
                <a:cxn ang="0">
                  <a:pos x="0" y="467"/>
                </a:cxn>
                <a:cxn ang="0">
                  <a:pos x="75" y="409"/>
                </a:cxn>
                <a:cxn ang="0">
                  <a:pos x="75" y="397"/>
                </a:cxn>
                <a:cxn ang="0">
                  <a:pos x="98" y="251"/>
                </a:cxn>
                <a:cxn ang="0">
                  <a:pos x="161" y="108"/>
                </a:cxn>
                <a:cxn ang="0">
                  <a:pos x="248" y="15"/>
                </a:cxn>
              </a:cxnLst>
              <a:rect l="0" t="0" r="r" b="b"/>
              <a:pathLst>
                <a:path w="354" h="551">
                  <a:moveTo>
                    <a:pt x="291" y="27"/>
                  </a:moveTo>
                  <a:lnTo>
                    <a:pt x="263" y="38"/>
                  </a:lnTo>
                  <a:lnTo>
                    <a:pt x="232" y="73"/>
                  </a:lnTo>
                  <a:lnTo>
                    <a:pt x="208" y="123"/>
                  </a:lnTo>
                  <a:lnTo>
                    <a:pt x="185" y="185"/>
                  </a:lnTo>
                  <a:lnTo>
                    <a:pt x="165" y="247"/>
                  </a:lnTo>
                  <a:lnTo>
                    <a:pt x="149" y="301"/>
                  </a:lnTo>
                  <a:lnTo>
                    <a:pt x="142" y="347"/>
                  </a:lnTo>
                  <a:lnTo>
                    <a:pt x="197" y="297"/>
                  </a:lnTo>
                  <a:lnTo>
                    <a:pt x="244" y="247"/>
                  </a:lnTo>
                  <a:lnTo>
                    <a:pt x="283" y="193"/>
                  </a:lnTo>
                  <a:lnTo>
                    <a:pt x="307" y="146"/>
                  </a:lnTo>
                  <a:lnTo>
                    <a:pt x="318" y="104"/>
                  </a:lnTo>
                  <a:lnTo>
                    <a:pt x="322" y="69"/>
                  </a:lnTo>
                  <a:lnTo>
                    <a:pt x="318" y="54"/>
                  </a:lnTo>
                  <a:lnTo>
                    <a:pt x="318" y="42"/>
                  </a:lnTo>
                  <a:lnTo>
                    <a:pt x="310" y="35"/>
                  </a:lnTo>
                  <a:lnTo>
                    <a:pt x="303" y="27"/>
                  </a:lnTo>
                  <a:lnTo>
                    <a:pt x="291" y="27"/>
                  </a:lnTo>
                  <a:close/>
                  <a:moveTo>
                    <a:pt x="295" y="0"/>
                  </a:moveTo>
                  <a:lnTo>
                    <a:pt x="322" y="8"/>
                  </a:lnTo>
                  <a:lnTo>
                    <a:pt x="338" y="23"/>
                  </a:lnTo>
                  <a:lnTo>
                    <a:pt x="350" y="46"/>
                  </a:lnTo>
                  <a:lnTo>
                    <a:pt x="354" y="77"/>
                  </a:lnTo>
                  <a:lnTo>
                    <a:pt x="354" y="89"/>
                  </a:lnTo>
                  <a:lnTo>
                    <a:pt x="350" y="119"/>
                  </a:lnTo>
                  <a:lnTo>
                    <a:pt x="334" y="158"/>
                  </a:lnTo>
                  <a:lnTo>
                    <a:pt x="287" y="239"/>
                  </a:lnTo>
                  <a:lnTo>
                    <a:pt x="220" y="316"/>
                  </a:lnTo>
                  <a:lnTo>
                    <a:pt x="146" y="386"/>
                  </a:lnTo>
                  <a:lnTo>
                    <a:pt x="142" y="389"/>
                  </a:lnTo>
                  <a:lnTo>
                    <a:pt x="138" y="397"/>
                  </a:lnTo>
                  <a:lnTo>
                    <a:pt x="138" y="401"/>
                  </a:lnTo>
                  <a:lnTo>
                    <a:pt x="138" y="405"/>
                  </a:lnTo>
                  <a:lnTo>
                    <a:pt x="138" y="416"/>
                  </a:lnTo>
                  <a:lnTo>
                    <a:pt x="138" y="440"/>
                  </a:lnTo>
                  <a:lnTo>
                    <a:pt x="142" y="470"/>
                  </a:lnTo>
                  <a:lnTo>
                    <a:pt x="153" y="497"/>
                  </a:lnTo>
                  <a:lnTo>
                    <a:pt x="173" y="521"/>
                  </a:lnTo>
                  <a:lnTo>
                    <a:pt x="201" y="528"/>
                  </a:lnTo>
                  <a:lnTo>
                    <a:pt x="248" y="517"/>
                  </a:lnTo>
                  <a:lnTo>
                    <a:pt x="291" y="494"/>
                  </a:lnTo>
                  <a:lnTo>
                    <a:pt x="322" y="470"/>
                  </a:lnTo>
                  <a:lnTo>
                    <a:pt x="326" y="463"/>
                  </a:lnTo>
                  <a:lnTo>
                    <a:pt x="330" y="463"/>
                  </a:lnTo>
                  <a:lnTo>
                    <a:pt x="338" y="463"/>
                  </a:lnTo>
                  <a:lnTo>
                    <a:pt x="342" y="463"/>
                  </a:lnTo>
                  <a:lnTo>
                    <a:pt x="350" y="467"/>
                  </a:lnTo>
                  <a:lnTo>
                    <a:pt x="354" y="474"/>
                  </a:lnTo>
                  <a:lnTo>
                    <a:pt x="354" y="478"/>
                  </a:lnTo>
                  <a:lnTo>
                    <a:pt x="354" y="486"/>
                  </a:lnTo>
                  <a:lnTo>
                    <a:pt x="350" y="490"/>
                  </a:lnTo>
                  <a:lnTo>
                    <a:pt x="326" y="505"/>
                  </a:lnTo>
                  <a:lnTo>
                    <a:pt x="287" y="528"/>
                  </a:lnTo>
                  <a:lnTo>
                    <a:pt x="244" y="544"/>
                  </a:lnTo>
                  <a:lnTo>
                    <a:pt x="201" y="551"/>
                  </a:lnTo>
                  <a:lnTo>
                    <a:pt x="157" y="544"/>
                  </a:lnTo>
                  <a:lnTo>
                    <a:pt x="126" y="521"/>
                  </a:lnTo>
                  <a:lnTo>
                    <a:pt x="98" y="486"/>
                  </a:lnTo>
                  <a:lnTo>
                    <a:pt x="83" y="440"/>
                  </a:lnTo>
                  <a:lnTo>
                    <a:pt x="32" y="482"/>
                  </a:lnTo>
                  <a:lnTo>
                    <a:pt x="24" y="486"/>
                  </a:lnTo>
                  <a:lnTo>
                    <a:pt x="20" y="490"/>
                  </a:lnTo>
                  <a:lnTo>
                    <a:pt x="16" y="490"/>
                  </a:lnTo>
                  <a:lnTo>
                    <a:pt x="12" y="490"/>
                  </a:lnTo>
                  <a:lnTo>
                    <a:pt x="8" y="490"/>
                  </a:lnTo>
                  <a:lnTo>
                    <a:pt x="4" y="482"/>
                  </a:lnTo>
                  <a:lnTo>
                    <a:pt x="0" y="478"/>
                  </a:lnTo>
                  <a:lnTo>
                    <a:pt x="0" y="470"/>
                  </a:lnTo>
                  <a:lnTo>
                    <a:pt x="0" y="467"/>
                  </a:lnTo>
                  <a:lnTo>
                    <a:pt x="8" y="463"/>
                  </a:lnTo>
                  <a:lnTo>
                    <a:pt x="75" y="409"/>
                  </a:lnTo>
                  <a:lnTo>
                    <a:pt x="75" y="405"/>
                  </a:lnTo>
                  <a:lnTo>
                    <a:pt x="75" y="397"/>
                  </a:lnTo>
                  <a:lnTo>
                    <a:pt x="79" y="328"/>
                  </a:lnTo>
                  <a:lnTo>
                    <a:pt x="98" y="251"/>
                  </a:lnTo>
                  <a:lnTo>
                    <a:pt x="126" y="177"/>
                  </a:lnTo>
                  <a:lnTo>
                    <a:pt x="161" y="108"/>
                  </a:lnTo>
                  <a:lnTo>
                    <a:pt x="201" y="50"/>
                  </a:lnTo>
                  <a:lnTo>
                    <a:pt x="248" y="15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7451" y="4551"/>
              <a:ext cx="550" cy="347"/>
            </a:xfrm>
            <a:custGeom>
              <a:avLst/>
              <a:gdLst/>
              <a:ahLst/>
              <a:cxnLst>
                <a:cxn ang="0">
                  <a:pos x="145" y="7"/>
                </a:cxn>
                <a:cxn ang="0">
                  <a:pos x="196" y="77"/>
                </a:cxn>
                <a:cxn ang="0">
                  <a:pos x="294" y="7"/>
                </a:cxn>
                <a:cxn ang="0">
                  <a:pos x="432" y="23"/>
                </a:cxn>
                <a:cxn ang="0">
                  <a:pos x="455" y="119"/>
                </a:cxn>
                <a:cxn ang="0">
                  <a:pos x="420" y="227"/>
                </a:cxn>
                <a:cxn ang="0">
                  <a:pos x="404" y="270"/>
                </a:cxn>
                <a:cxn ang="0">
                  <a:pos x="400" y="300"/>
                </a:cxn>
                <a:cxn ang="0">
                  <a:pos x="412" y="320"/>
                </a:cxn>
                <a:cxn ang="0">
                  <a:pos x="491" y="277"/>
                </a:cxn>
                <a:cxn ang="0">
                  <a:pos x="518" y="220"/>
                </a:cxn>
                <a:cxn ang="0">
                  <a:pos x="534" y="220"/>
                </a:cxn>
                <a:cxn ang="0">
                  <a:pos x="546" y="223"/>
                </a:cxn>
                <a:cxn ang="0">
                  <a:pos x="534" y="266"/>
                </a:cxn>
                <a:cxn ang="0">
                  <a:pos x="459" y="339"/>
                </a:cxn>
                <a:cxn ang="0">
                  <a:pos x="361" y="327"/>
                </a:cxn>
                <a:cxn ang="0">
                  <a:pos x="338" y="270"/>
                </a:cxn>
                <a:cxn ang="0">
                  <a:pos x="357" y="208"/>
                </a:cxn>
                <a:cxn ang="0">
                  <a:pos x="397" y="81"/>
                </a:cxn>
                <a:cxn ang="0">
                  <a:pos x="381" y="38"/>
                </a:cxn>
                <a:cxn ang="0">
                  <a:pos x="342" y="23"/>
                </a:cxn>
                <a:cxn ang="0">
                  <a:pos x="228" y="81"/>
                </a:cxn>
                <a:cxn ang="0">
                  <a:pos x="177" y="154"/>
                </a:cxn>
                <a:cxn ang="0">
                  <a:pos x="173" y="169"/>
                </a:cxn>
                <a:cxn ang="0">
                  <a:pos x="149" y="262"/>
                </a:cxn>
                <a:cxn ang="0">
                  <a:pos x="141" y="297"/>
                </a:cxn>
                <a:cxn ang="0">
                  <a:pos x="133" y="320"/>
                </a:cxn>
                <a:cxn ang="0">
                  <a:pos x="114" y="343"/>
                </a:cxn>
                <a:cxn ang="0">
                  <a:pos x="86" y="343"/>
                </a:cxn>
                <a:cxn ang="0">
                  <a:pos x="67" y="320"/>
                </a:cxn>
                <a:cxn ang="0">
                  <a:pos x="75" y="297"/>
                </a:cxn>
                <a:cxn ang="0">
                  <a:pos x="82" y="262"/>
                </a:cxn>
                <a:cxn ang="0">
                  <a:pos x="106" y="162"/>
                </a:cxn>
                <a:cxn ang="0">
                  <a:pos x="122" y="100"/>
                </a:cxn>
                <a:cxn ang="0">
                  <a:pos x="130" y="65"/>
                </a:cxn>
                <a:cxn ang="0">
                  <a:pos x="126" y="42"/>
                </a:cxn>
                <a:cxn ang="0">
                  <a:pos x="106" y="27"/>
                </a:cxn>
                <a:cxn ang="0">
                  <a:pos x="59" y="54"/>
                </a:cxn>
                <a:cxn ang="0">
                  <a:pos x="31" y="123"/>
                </a:cxn>
                <a:cxn ang="0">
                  <a:pos x="16" y="131"/>
                </a:cxn>
                <a:cxn ang="0">
                  <a:pos x="4" y="127"/>
                </a:cxn>
                <a:cxn ang="0">
                  <a:pos x="4" y="108"/>
                </a:cxn>
                <a:cxn ang="0">
                  <a:pos x="39" y="31"/>
                </a:cxn>
              </a:cxnLst>
              <a:rect l="0" t="0" r="r" b="b"/>
              <a:pathLst>
                <a:path w="550" h="347">
                  <a:moveTo>
                    <a:pt x="102" y="0"/>
                  </a:moveTo>
                  <a:lnTo>
                    <a:pt x="122" y="0"/>
                  </a:lnTo>
                  <a:lnTo>
                    <a:pt x="145" y="7"/>
                  </a:lnTo>
                  <a:lnTo>
                    <a:pt x="169" y="23"/>
                  </a:lnTo>
                  <a:lnTo>
                    <a:pt x="188" y="42"/>
                  </a:lnTo>
                  <a:lnTo>
                    <a:pt x="196" y="77"/>
                  </a:lnTo>
                  <a:lnTo>
                    <a:pt x="220" y="50"/>
                  </a:lnTo>
                  <a:lnTo>
                    <a:pt x="255" y="23"/>
                  </a:lnTo>
                  <a:lnTo>
                    <a:pt x="294" y="7"/>
                  </a:lnTo>
                  <a:lnTo>
                    <a:pt x="342" y="0"/>
                  </a:lnTo>
                  <a:lnTo>
                    <a:pt x="393" y="7"/>
                  </a:lnTo>
                  <a:lnTo>
                    <a:pt x="432" y="23"/>
                  </a:lnTo>
                  <a:lnTo>
                    <a:pt x="452" y="54"/>
                  </a:lnTo>
                  <a:lnTo>
                    <a:pt x="459" y="88"/>
                  </a:lnTo>
                  <a:lnTo>
                    <a:pt x="455" y="119"/>
                  </a:lnTo>
                  <a:lnTo>
                    <a:pt x="448" y="158"/>
                  </a:lnTo>
                  <a:lnTo>
                    <a:pt x="432" y="193"/>
                  </a:lnTo>
                  <a:lnTo>
                    <a:pt x="420" y="227"/>
                  </a:lnTo>
                  <a:lnTo>
                    <a:pt x="412" y="250"/>
                  </a:lnTo>
                  <a:lnTo>
                    <a:pt x="404" y="262"/>
                  </a:lnTo>
                  <a:lnTo>
                    <a:pt x="404" y="270"/>
                  </a:lnTo>
                  <a:lnTo>
                    <a:pt x="400" y="281"/>
                  </a:lnTo>
                  <a:lnTo>
                    <a:pt x="400" y="293"/>
                  </a:lnTo>
                  <a:lnTo>
                    <a:pt x="400" y="300"/>
                  </a:lnTo>
                  <a:lnTo>
                    <a:pt x="404" y="308"/>
                  </a:lnTo>
                  <a:lnTo>
                    <a:pt x="408" y="316"/>
                  </a:lnTo>
                  <a:lnTo>
                    <a:pt x="412" y="320"/>
                  </a:lnTo>
                  <a:lnTo>
                    <a:pt x="424" y="320"/>
                  </a:lnTo>
                  <a:lnTo>
                    <a:pt x="459" y="308"/>
                  </a:lnTo>
                  <a:lnTo>
                    <a:pt x="491" y="277"/>
                  </a:lnTo>
                  <a:lnTo>
                    <a:pt x="514" y="235"/>
                  </a:lnTo>
                  <a:lnTo>
                    <a:pt x="518" y="227"/>
                  </a:lnTo>
                  <a:lnTo>
                    <a:pt x="518" y="220"/>
                  </a:lnTo>
                  <a:lnTo>
                    <a:pt x="522" y="220"/>
                  </a:lnTo>
                  <a:lnTo>
                    <a:pt x="530" y="220"/>
                  </a:lnTo>
                  <a:lnTo>
                    <a:pt x="534" y="220"/>
                  </a:lnTo>
                  <a:lnTo>
                    <a:pt x="538" y="220"/>
                  </a:lnTo>
                  <a:lnTo>
                    <a:pt x="542" y="220"/>
                  </a:lnTo>
                  <a:lnTo>
                    <a:pt x="546" y="223"/>
                  </a:lnTo>
                  <a:lnTo>
                    <a:pt x="550" y="227"/>
                  </a:lnTo>
                  <a:lnTo>
                    <a:pt x="546" y="243"/>
                  </a:lnTo>
                  <a:lnTo>
                    <a:pt x="534" y="266"/>
                  </a:lnTo>
                  <a:lnTo>
                    <a:pt x="518" y="293"/>
                  </a:lnTo>
                  <a:lnTo>
                    <a:pt x="491" y="320"/>
                  </a:lnTo>
                  <a:lnTo>
                    <a:pt x="459" y="339"/>
                  </a:lnTo>
                  <a:lnTo>
                    <a:pt x="420" y="347"/>
                  </a:lnTo>
                  <a:lnTo>
                    <a:pt x="389" y="339"/>
                  </a:lnTo>
                  <a:lnTo>
                    <a:pt x="361" y="327"/>
                  </a:lnTo>
                  <a:lnTo>
                    <a:pt x="342" y="304"/>
                  </a:lnTo>
                  <a:lnTo>
                    <a:pt x="338" y="281"/>
                  </a:lnTo>
                  <a:lnTo>
                    <a:pt x="338" y="270"/>
                  </a:lnTo>
                  <a:lnTo>
                    <a:pt x="342" y="258"/>
                  </a:lnTo>
                  <a:lnTo>
                    <a:pt x="342" y="247"/>
                  </a:lnTo>
                  <a:lnTo>
                    <a:pt x="357" y="208"/>
                  </a:lnTo>
                  <a:lnTo>
                    <a:pt x="377" y="166"/>
                  </a:lnTo>
                  <a:lnTo>
                    <a:pt x="389" y="119"/>
                  </a:lnTo>
                  <a:lnTo>
                    <a:pt x="397" y="81"/>
                  </a:lnTo>
                  <a:lnTo>
                    <a:pt x="393" y="65"/>
                  </a:lnTo>
                  <a:lnTo>
                    <a:pt x="389" y="50"/>
                  </a:lnTo>
                  <a:lnTo>
                    <a:pt x="381" y="38"/>
                  </a:lnTo>
                  <a:lnTo>
                    <a:pt x="373" y="31"/>
                  </a:lnTo>
                  <a:lnTo>
                    <a:pt x="357" y="27"/>
                  </a:lnTo>
                  <a:lnTo>
                    <a:pt x="342" y="23"/>
                  </a:lnTo>
                  <a:lnTo>
                    <a:pt x="294" y="31"/>
                  </a:lnTo>
                  <a:lnTo>
                    <a:pt x="259" y="54"/>
                  </a:lnTo>
                  <a:lnTo>
                    <a:pt x="228" y="81"/>
                  </a:lnTo>
                  <a:lnTo>
                    <a:pt x="204" y="112"/>
                  </a:lnTo>
                  <a:lnTo>
                    <a:pt x="188" y="139"/>
                  </a:lnTo>
                  <a:lnTo>
                    <a:pt x="177" y="154"/>
                  </a:lnTo>
                  <a:lnTo>
                    <a:pt x="177" y="154"/>
                  </a:lnTo>
                  <a:lnTo>
                    <a:pt x="177" y="162"/>
                  </a:lnTo>
                  <a:lnTo>
                    <a:pt x="173" y="169"/>
                  </a:lnTo>
                  <a:lnTo>
                    <a:pt x="169" y="189"/>
                  </a:lnTo>
                  <a:lnTo>
                    <a:pt x="161" y="220"/>
                  </a:lnTo>
                  <a:lnTo>
                    <a:pt x="149" y="262"/>
                  </a:lnTo>
                  <a:lnTo>
                    <a:pt x="145" y="273"/>
                  </a:lnTo>
                  <a:lnTo>
                    <a:pt x="145" y="285"/>
                  </a:lnTo>
                  <a:lnTo>
                    <a:pt x="141" y="297"/>
                  </a:lnTo>
                  <a:lnTo>
                    <a:pt x="137" y="308"/>
                  </a:lnTo>
                  <a:lnTo>
                    <a:pt x="133" y="316"/>
                  </a:lnTo>
                  <a:lnTo>
                    <a:pt x="133" y="320"/>
                  </a:lnTo>
                  <a:lnTo>
                    <a:pt x="130" y="331"/>
                  </a:lnTo>
                  <a:lnTo>
                    <a:pt x="122" y="339"/>
                  </a:lnTo>
                  <a:lnTo>
                    <a:pt x="114" y="343"/>
                  </a:lnTo>
                  <a:lnTo>
                    <a:pt x="102" y="347"/>
                  </a:lnTo>
                  <a:lnTo>
                    <a:pt x="94" y="347"/>
                  </a:lnTo>
                  <a:lnTo>
                    <a:pt x="86" y="343"/>
                  </a:lnTo>
                  <a:lnTo>
                    <a:pt x="75" y="339"/>
                  </a:lnTo>
                  <a:lnTo>
                    <a:pt x="71" y="331"/>
                  </a:lnTo>
                  <a:lnTo>
                    <a:pt x="67" y="320"/>
                  </a:lnTo>
                  <a:lnTo>
                    <a:pt x="71" y="316"/>
                  </a:lnTo>
                  <a:lnTo>
                    <a:pt x="71" y="308"/>
                  </a:lnTo>
                  <a:lnTo>
                    <a:pt x="75" y="297"/>
                  </a:lnTo>
                  <a:lnTo>
                    <a:pt x="75" y="285"/>
                  </a:lnTo>
                  <a:lnTo>
                    <a:pt x="78" y="273"/>
                  </a:lnTo>
                  <a:lnTo>
                    <a:pt x="82" y="262"/>
                  </a:lnTo>
                  <a:lnTo>
                    <a:pt x="82" y="262"/>
                  </a:lnTo>
                  <a:lnTo>
                    <a:pt x="98" y="193"/>
                  </a:lnTo>
                  <a:lnTo>
                    <a:pt x="106" y="162"/>
                  </a:lnTo>
                  <a:lnTo>
                    <a:pt x="114" y="123"/>
                  </a:lnTo>
                  <a:lnTo>
                    <a:pt x="118" y="112"/>
                  </a:lnTo>
                  <a:lnTo>
                    <a:pt x="122" y="100"/>
                  </a:lnTo>
                  <a:lnTo>
                    <a:pt x="126" y="85"/>
                  </a:lnTo>
                  <a:lnTo>
                    <a:pt x="126" y="73"/>
                  </a:lnTo>
                  <a:lnTo>
                    <a:pt x="130" y="65"/>
                  </a:lnTo>
                  <a:lnTo>
                    <a:pt x="130" y="58"/>
                  </a:lnTo>
                  <a:lnTo>
                    <a:pt x="126" y="50"/>
                  </a:lnTo>
                  <a:lnTo>
                    <a:pt x="126" y="42"/>
                  </a:lnTo>
                  <a:lnTo>
                    <a:pt x="122" y="34"/>
                  </a:lnTo>
                  <a:lnTo>
                    <a:pt x="114" y="31"/>
                  </a:lnTo>
                  <a:lnTo>
                    <a:pt x="106" y="27"/>
                  </a:lnTo>
                  <a:lnTo>
                    <a:pt x="94" y="23"/>
                  </a:lnTo>
                  <a:lnTo>
                    <a:pt x="75" y="31"/>
                  </a:lnTo>
                  <a:lnTo>
                    <a:pt x="59" y="54"/>
                  </a:lnTo>
                  <a:lnTo>
                    <a:pt x="43" y="81"/>
                  </a:lnTo>
                  <a:lnTo>
                    <a:pt x="35" y="115"/>
                  </a:lnTo>
                  <a:lnTo>
                    <a:pt x="31" y="123"/>
                  </a:lnTo>
                  <a:lnTo>
                    <a:pt x="27" y="127"/>
                  </a:lnTo>
                  <a:lnTo>
                    <a:pt x="23" y="127"/>
                  </a:lnTo>
                  <a:lnTo>
                    <a:pt x="16" y="131"/>
                  </a:lnTo>
                  <a:lnTo>
                    <a:pt x="12" y="131"/>
                  </a:lnTo>
                  <a:lnTo>
                    <a:pt x="8" y="127"/>
                  </a:lnTo>
                  <a:lnTo>
                    <a:pt x="4" y="127"/>
                  </a:lnTo>
                  <a:lnTo>
                    <a:pt x="4" y="123"/>
                  </a:lnTo>
                  <a:lnTo>
                    <a:pt x="0" y="119"/>
                  </a:lnTo>
                  <a:lnTo>
                    <a:pt x="4" y="108"/>
                  </a:lnTo>
                  <a:lnTo>
                    <a:pt x="8" y="88"/>
                  </a:lnTo>
                  <a:lnTo>
                    <a:pt x="23" y="58"/>
                  </a:lnTo>
                  <a:lnTo>
                    <a:pt x="39" y="31"/>
                  </a:lnTo>
                  <a:lnTo>
                    <a:pt x="67" y="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8869" y="3583"/>
              <a:ext cx="1060" cy="1041"/>
            </a:xfrm>
            <a:custGeom>
              <a:avLst/>
              <a:gdLst/>
              <a:ahLst/>
              <a:cxnLst>
                <a:cxn ang="0">
                  <a:pos x="542" y="0"/>
                </a:cxn>
                <a:cxn ang="0">
                  <a:pos x="557" y="11"/>
                </a:cxn>
                <a:cxn ang="0">
                  <a:pos x="561" y="31"/>
                </a:cxn>
                <a:cxn ang="0">
                  <a:pos x="561" y="50"/>
                </a:cxn>
                <a:cxn ang="0">
                  <a:pos x="1005" y="490"/>
                </a:cxn>
                <a:cxn ang="0">
                  <a:pos x="1029" y="490"/>
                </a:cxn>
                <a:cxn ang="0">
                  <a:pos x="1044" y="493"/>
                </a:cxn>
                <a:cxn ang="0">
                  <a:pos x="1056" y="509"/>
                </a:cxn>
                <a:cxn ang="0">
                  <a:pos x="1056" y="532"/>
                </a:cxn>
                <a:cxn ang="0">
                  <a:pos x="1044" y="547"/>
                </a:cxn>
                <a:cxn ang="0">
                  <a:pos x="1029" y="551"/>
                </a:cxn>
                <a:cxn ang="0">
                  <a:pos x="1005" y="551"/>
                </a:cxn>
                <a:cxn ang="0">
                  <a:pos x="561" y="991"/>
                </a:cxn>
                <a:cxn ang="0">
                  <a:pos x="561" y="1010"/>
                </a:cxn>
                <a:cxn ang="0">
                  <a:pos x="557" y="1026"/>
                </a:cxn>
                <a:cxn ang="0">
                  <a:pos x="542" y="1037"/>
                </a:cxn>
                <a:cxn ang="0">
                  <a:pos x="518" y="1037"/>
                </a:cxn>
                <a:cxn ang="0">
                  <a:pos x="506" y="1026"/>
                </a:cxn>
                <a:cxn ang="0">
                  <a:pos x="498" y="1010"/>
                </a:cxn>
                <a:cxn ang="0">
                  <a:pos x="498" y="991"/>
                </a:cxn>
                <a:cxn ang="0">
                  <a:pos x="55" y="551"/>
                </a:cxn>
                <a:cxn ang="0">
                  <a:pos x="35" y="551"/>
                </a:cxn>
                <a:cxn ang="0">
                  <a:pos x="15" y="547"/>
                </a:cxn>
                <a:cxn ang="0">
                  <a:pos x="4" y="532"/>
                </a:cxn>
                <a:cxn ang="0">
                  <a:pos x="4" y="509"/>
                </a:cxn>
                <a:cxn ang="0">
                  <a:pos x="15" y="493"/>
                </a:cxn>
                <a:cxn ang="0">
                  <a:pos x="35" y="490"/>
                </a:cxn>
                <a:cxn ang="0">
                  <a:pos x="55" y="490"/>
                </a:cxn>
                <a:cxn ang="0">
                  <a:pos x="498" y="50"/>
                </a:cxn>
                <a:cxn ang="0">
                  <a:pos x="498" y="31"/>
                </a:cxn>
                <a:cxn ang="0">
                  <a:pos x="506" y="11"/>
                </a:cxn>
                <a:cxn ang="0">
                  <a:pos x="518" y="0"/>
                </a:cxn>
              </a:cxnLst>
              <a:rect l="0" t="0" r="r" b="b"/>
              <a:pathLst>
                <a:path w="1060" h="1041">
                  <a:moveTo>
                    <a:pt x="530" y="0"/>
                  </a:moveTo>
                  <a:lnTo>
                    <a:pt x="542" y="0"/>
                  </a:lnTo>
                  <a:lnTo>
                    <a:pt x="549" y="7"/>
                  </a:lnTo>
                  <a:lnTo>
                    <a:pt x="557" y="11"/>
                  </a:lnTo>
                  <a:lnTo>
                    <a:pt x="557" y="23"/>
                  </a:lnTo>
                  <a:lnTo>
                    <a:pt x="561" y="31"/>
                  </a:lnTo>
                  <a:lnTo>
                    <a:pt x="561" y="42"/>
                  </a:lnTo>
                  <a:lnTo>
                    <a:pt x="561" y="50"/>
                  </a:lnTo>
                  <a:lnTo>
                    <a:pt x="561" y="490"/>
                  </a:lnTo>
                  <a:lnTo>
                    <a:pt x="1005" y="490"/>
                  </a:lnTo>
                  <a:lnTo>
                    <a:pt x="1017" y="490"/>
                  </a:lnTo>
                  <a:lnTo>
                    <a:pt x="1029" y="490"/>
                  </a:lnTo>
                  <a:lnTo>
                    <a:pt x="1036" y="490"/>
                  </a:lnTo>
                  <a:lnTo>
                    <a:pt x="1044" y="493"/>
                  </a:lnTo>
                  <a:lnTo>
                    <a:pt x="1052" y="501"/>
                  </a:lnTo>
                  <a:lnTo>
                    <a:pt x="1056" y="509"/>
                  </a:lnTo>
                  <a:lnTo>
                    <a:pt x="1060" y="520"/>
                  </a:lnTo>
                  <a:lnTo>
                    <a:pt x="1056" y="532"/>
                  </a:lnTo>
                  <a:lnTo>
                    <a:pt x="1052" y="540"/>
                  </a:lnTo>
                  <a:lnTo>
                    <a:pt x="1044" y="547"/>
                  </a:lnTo>
                  <a:lnTo>
                    <a:pt x="1036" y="551"/>
                  </a:lnTo>
                  <a:lnTo>
                    <a:pt x="1029" y="551"/>
                  </a:lnTo>
                  <a:lnTo>
                    <a:pt x="1017" y="551"/>
                  </a:lnTo>
                  <a:lnTo>
                    <a:pt x="1005" y="551"/>
                  </a:lnTo>
                  <a:lnTo>
                    <a:pt x="561" y="551"/>
                  </a:lnTo>
                  <a:lnTo>
                    <a:pt x="561" y="991"/>
                  </a:lnTo>
                  <a:lnTo>
                    <a:pt x="561" y="999"/>
                  </a:lnTo>
                  <a:lnTo>
                    <a:pt x="561" y="1010"/>
                  </a:lnTo>
                  <a:lnTo>
                    <a:pt x="557" y="1018"/>
                  </a:lnTo>
                  <a:lnTo>
                    <a:pt x="557" y="1026"/>
                  </a:lnTo>
                  <a:lnTo>
                    <a:pt x="549" y="1033"/>
                  </a:lnTo>
                  <a:lnTo>
                    <a:pt x="542" y="1037"/>
                  </a:lnTo>
                  <a:lnTo>
                    <a:pt x="530" y="1041"/>
                  </a:lnTo>
                  <a:lnTo>
                    <a:pt x="518" y="1037"/>
                  </a:lnTo>
                  <a:lnTo>
                    <a:pt x="510" y="1033"/>
                  </a:lnTo>
                  <a:lnTo>
                    <a:pt x="506" y="1026"/>
                  </a:lnTo>
                  <a:lnTo>
                    <a:pt x="502" y="1018"/>
                  </a:lnTo>
                  <a:lnTo>
                    <a:pt x="498" y="1010"/>
                  </a:lnTo>
                  <a:lnTo>
                    <a:pt x="498" y="999"/>
                  </a:lnTo>
                  <a:lnTo>
                    <a:pt x="498" y="991"/>
                  </a:lnTo>
                  <a:lnTo>
                    <a:pt x="498" y="551"/>
                  </a:lnTo>
                  <a:lnTo>
                    <a:pt x="55" y="551"/>
                  </a:lnTo>
                  <a:lnTo>
                    <a:pt x="43" y="551"/>
                  </a:lnTo>
                  <a:lnTo>
                    <a:pt x="35" y="551"/>
                  </a:lnTo>
                  <a:lnTo>
                    <a:pt x="23" y="551"/>
                  </a:lnTo>
                  <a:lnTo>
                    <a:pt x="15" y="547"/>
                  </a:lnTo>
                  <a:lnTo>
                    <a:pt x="8" y="540"/>
                  </a:lnTo>
                  <a:lnTo>
                    <a:pt x="4" y="532"/>
                  </a:lnTo>
                  <a:lnTo>
                    <a:pt x="0" y="520"/>
                  </a:lnTo>
                  <a:lnTo>
                    <a:pt x="4" y="509"/>
                  </a:lnTo>
                  <a:lnTo>
                    <a:pt x="8" y="501"/>
                  </a:lnTo>
                  <a:lnTo>
                    <a:pt x="15" y="493"/>
                  </a:lnTo>
                  <a:lnTo>
                    <a:pt x="23" y="490"/>
                  </a:lnTo>
                  <a:lnTo>
                    <a:pt x="35" y="490"/>
                  </a:lnTo>
                  <a:lnTo>
                    <a:pt x="43" y="490"/>
                  </a:lnTo>
                  <a:lnTo>
                    <a:pt x="55" y="490"/>
                  </a:lnTo>
                  <a:lnTo>
                    <a:pt x="498" y="490"/>
                  </a:lnTo>
                  <a:lnTo>
                    <a:pt x="498" y="50"/>
                  </a:lnTo>
                  <a:lnTo>
                    <a:pt x="498" y="42"/>
                  </a:lnTo>
                  <a:lnTo>
                    <a:pt x="498" y="31"/>
                  </a:lnTo>
                  <a:lnTo>
                    <a:pt x="502" y="23"/>
                  </a:lnTo>
                  <a:lnTo>
                    <a:pt x="506" y="11"/>
                  </a:lnTo>
                  <a:lnTo>
                    <a:pt x="510" y="7"/>
                  </a:lnTo>
                  <a:lnTo>
                    <a:pt x="518" y="0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/>
            </p:cNvSpPr>
            <p:nvPr/>
          </p:nvSpPr>
          <p:spPr bwMode="auto">
            <a:xfrm>
              <a:off x="10510" y="4019"/>
              <a:ext cx="169" cy="16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8" y="7"/>
                </a:cxn>
                <a:cxn ang="0">
                  <a:pos x="146" y="27"/>
                </a:cxn>
                <a:cxn ang="0">
                  <a:pos x="161" y="54"/>
                </a:cxn>
                <a:cxn ang="0">
                  <a:pos x="169" y="84"/>
                </a:cxn>
                <a:cxn ang="0">
                  <a:pos x="161" y="115"/>
                </a:cxn>
                <a:cxn ang="0">
                  <a:pos x="146" y="142"/>
                </a:cxn>
                <a:cxn ang="0">
                  <a:pos x="118" y="161"/>
                </a:cxn>
                <a:cxn ang="0">
                  <a:pos x="87" y="169"/>
                </a:cxn>
                <a:cxn ang="0">
                  <a:pos x="51" y="161"/>
                </a:cxn>
                <a:cxn ang="0">
                  <a:pos x="28" y="142"/>
                </a:cxn>
                <a:cxn ang="0">
                  <a:pos x="8" y="115"/>
                </a:cxn>
                <a:cxn ang="0">
                  <a:pos x="0" y="84"/>
                </a:cxn>
                <a:cxn ang="0">
                  <a:pos x="8" y="54"/>
                </a:cxn>
                <a:cxn ang="0">
                  <a:pos x="28" y="27"/>
                </a:cxn>
                <a:cxn ang="0">
                  <a:pos x="51" y="7"/>
                </a:cxn>
                <a:cxn ang="0">
                  <a:pos x="87" y="0"/>
                </a:cxn>
              </a:cxnLst>
              <a:rect l="0" t="0" r="r" b="b"/>
              <a:pathLst>
                <a:path w="169" h="169">
                  <a:moveTo>
                    <a:pt x="87" y="0"/>
                  </a:moveTo>
                  <a:lnTo>
                    <a:pt x="118" y="7"/>
                  </a:lnTo>
                  <a:lnTo>
                    <a:pt x="146" y="27"/>
                  </a:lnTo>
                  <a:lnTo>
                    <a:pt x="161" y="54"/>
                  </a:lnTo>
                  <a:lnTo>
                    <a:pt x="169" y="84"/>
                  </a:lnTo>
                  <a:lnTo>
                    <a:pt x="161" y="115"/>
                  </a:lnTo>
                  <a:lnTo>
                    <a:pt x="146" y="142"/>
                  </a:lnTo>
                  <a:lnTo>
                    <a:pt x="118" y="161"/>
                  </a:lnTo>
                  <a:lnTo>
                    <a:pt x="87" y="169"/>
                  </a:lnTo>
                  <a:lnTo>
                    <a:pt x="51" y="161"/>
                  </a:lnTo>
                  <a:lnTo>
                    <a:pt x="28" y="142"/>
                  </a:lnTo>
                  <a:lnTo>
                    <a:pt x="8" y="115"/>
                  </a:lnTo>
                  <a:lnTo>
                    <a:pt x="0" y="84"/>
                  </a:lnTo>
                  <a:lnTo>
                    <a:pt x="8" y="54"/>
                  </a:lnTo>
                  <a:lnTo>
                    <a:pt x="28" y="27"/>
                  </a:lnTo>
                  <a:lnTo>
                    <a:pt x="51" y="7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/>
            </p:cNvSpPr>
            <p:nvPr/>
          </p:nvSpPr>
          <p:spPr bwMode="auto">
            <a:xfrm>
              <a:off x="11221" y="4019"/>
              <a:ext cx="169" cy="16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8" y="7"/>
                </a:cxn>
                <a:cxn ang="0">
                  <a:pos x="145" y="27"/>
                </a:cxn>
                <a:cxn ang="0">
                  <a:pos x="161" y="54"/>
                </a:cxn>
                <a:cxn ang="0">
                  <a:pos x="169" y="84"/>
                </a:cxn>
                <a:cxn ang="0">
                  <a:pos x="161" y="115"/>
                </a:cxn>
                <a:cxn ang="0">
                  <a:pos x="145" y="142"/>
                </a:cxn>
                <a:cxn ang="0">
                  <a:pos x="118" y="161"/>
                </a:cxn>
                <a:cxn ang="0">
                  <a:pos x="86" y="169"/>
                </a:cxn>
                <a:cxn ang="0">
                  <a:pos x="51" y="161"/>
                </a:cxn>
                <a:cxn ang="0">
                  <a:pos x="24" y="142"/>
                </a:cxn>
                <a:cxn ang="0">
                  <a:pos x="8" y="115"/>
                </a:cxn>
                <a:cxn ang="0">
                  <a:pos x="0" y="84"/>
                </a:cxn>
                <a:cxn ang="0">
                  <a:pos x="8" y="54"/>
                </a:cxn>
                <a:cxn ang="0">
                  <a:pos x="24" y="27"/>
                </a:cxn>
                <a:cxn ang="0">
                  <a:pos x="51" y="7"/>
                </a:cxn>
                <a:cxn ang="0">
                  <a:pos x="86" y="0"/>
                </a:cxn>
              </a:cxnLst>
              <a:rect l="0" t="0" r="r" b="b"/>
              <a:pathLst>
                <a:path w="169" h="169">
                  <a:moveTo>
                    <a:pt x="86" y="0"/>
                  </a:moveTo>
                  <a:lnTo>
                    <a:pt x="118" y="7"/>
                  </a:lnTo>
                  <a:lnTo>
                    <a:pt x="145" y="27"/>
                  </a:lnTo>
                  <a:lnTo>
                    <a:pt x="161" y="54"/>
                  </a:lnTo>
                  <a:lnTo>
                    <a:pt x="169" y="84"/>
                  </a:lnTo>
                  <a:lnTo>
                    <a:pt x="161" y="115"/>
                  </a:lnTo>
                  <a:lnTo>
                    <a:pt x="145" y="142"/>
                  </a:lnTo>
                  <a:lnTo>
                    <a:pt x="118" y="161"/>
                  </a:lnTo>
                  <a:lnTo>
                    <a:pt x="86" y="169"/>
                  </a:lnTo>
                  <a:lnTo>
                    <a:pt x="51" y="161"/>
                  </a:lnTo>
                  <a:lnTo>
                    <a:pt x="24" y="142"/>
                  </a:lnTo>
                  <a:lnTo>
                    <a:pt x="8" y="115"/>
                  </a:lnTo>
                  <a:lnTo>
                    <a:pt x="0" y="84"/>
                  </a:lnTo>
                  <a:lnTo>
                    <a:pt x="8" y="54"/>
                  </a:lnTo>
                  <a:lnTo>
                    <a:pt x="24" y="27"/>
                  </a:lnTo>
                  <a:lnTo>
                    <a:pt x="51" y="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/>
            </p:cNvSpPr>
            <p:nvPr/>
          </p:nvSpPr>
          <p:spPr bwMode="auto">
            <a:xfrm>
              <a:off x="11932" y="4019"/>
              <a:ext cx="169" cy="16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8" y="7"/>
                </a:cxn>
                <a:cxn ang="0">
                  <a:pos x="141" y="27"/>
                </a:cxn>
                <a:cxn ang="0">
                  <a:pos x="161" y="54"/>
                </a:cxn>
                <a:cxn ang="0">
                  <a:pos x="169" y="84"/>
                </a:cxn>
                <a:cxn ang="0">
                  <a:pos x="161" y="115"/>
                </a:cxn>
                <a:cxn ang="0">
                  <a:pos x="141" y="142"/>
                </a:cxn>
                <a:cxn ang="0">
                  <a:pos x="118" y="161"/>
                </a:cxn>
                <a:cxn ang="0">
                  <a:pos x="86" y="169"/>
                </a:cxn>
                <a:cxn ang="0">
                  <a:pos x="51" y="161"/>
                </a:cxn>
                <a:cxn ang="0">
                  <a:pos x="23" y="142"/>
                </a:cxn>
                <a:cxn ang="0">
                  <a:pos x="8" y="115"/>
                </a:cxn>
                <a:cxn ang="0">
                  <a:pos x="0" y="84"/>
                </a:cxn>
                <a:cxn ang="0">
                  <a:pos x="8" y="54"/>
                </a:cxn>
                <a:cxn ang="0">
                  <a:pos x="23" y="27"/>
                </a:cxn>
                <a:cxn ang="0">
                  <a:pos x="51" y="7"/>
                </a:cxn>
                <a:cxn ang="0">
                  <a:pos x="86" y="0"/>
                </a:cxn>
              </a:cxnLst>
              <a:rect l="0" t="0" r="r" b="b"/>
              <a:pathLst>
                <a:path w="169" h="169">
                  <a:moveTo>
                    <a:pt x="86" y="0"/>
                  </a:moveTo>
                  <a:lnTo>
                    <a:pt x="118" y="7"/>
                  </a:lnTo>
                  <a:lnTo>
                    <a:pt x="141" y="27"/>
                  </a:lnTo>
                  <a:lnTo>
                    <a:pt x="161" y="54"/>
                  </a:lnTo>
                  <a:lnTo>
                    <a:pt x="169" y="84"/>
                  </a:lnTo>
                  <a:lnTo>
                    <a:pt x="161" y="115"/>
                  </a:lnTo>
                  <a:lnTo>
                    <a:pt x="141" y="142"/>
                  </a:lnTo>
                  <a:lnTo>
                    <a:pt x="118" y="161"/>
                  </a:lnTo>
                  <a:lnTo>
                    <a:pt x="86" y="169"/>
                  </a:lnTo>
                  <a:lnTo>
                    <a:pt x="51" y="161"/>
                  </a:lnTo>
                  <a:lnTo>
                    <a:pt x="23" y="142"/>
                  </a:lnTo>
                  <a:lnTo>
                    <a:pt x="8" y="115"/>
                  </a:lnTo>
                  <a:lnTo>
                    <a:pt x="0" y="84"/>
                  </a:lnTo>
                  <a:lnTo>
                    <a:pt x="8" y="54"/>
                  </a:lnTo>
                  <a:lnTo>
                    <a:pt x="23" y="27"/>
                  </a:lnTo>
                  <a:lnTo>
                    <a:pt x="51" y="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1" name="Freeform 19"/>
            <p:cNvSpPr>
              <a:spLocks/>
            </p:cNvSpPr>
            <p:nvPr/>
          </p:nvSpPr>
          <p:spPr bwMode="auto">
            <a:xfrm>
              <a:off x="12576" y="3170"/>
              <a:ext cx="416" cy="187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4"/>
                </a:cxn>
                <a:cxn ang="0">
                  <a:pos x="59" y="23"/>
                </a:cxn>
                <a:cxn ang="0">
                  <a:pos x="82" y="46"/>
                </a:cxn>
                <a:cxn ang="0">
                  <a:pos x="110" y="73"/>
                </a:cxn>
                <a:cxn ang="0">
                  <a:pos x="137" y="100"/>
                </a:cxn>
                <a:cxn ang="0">
                  <a:pos x="157" y="124"/>
                </a:cxn>
                <a:cxn ang="0">
                  <a:pos x="169" y="135"/>
                </a:cxn>
                <a:cxn ang="0">
                  <a:pos x="247" y="251"/>
                </a:cxn>
                <a:cxn ang="0">
                  <a:pos x="306" y="370"/>
                </a:cxn>
                <a:cxn ang="0">
                  <a:pos x="353" y="490"/>
                </a:cxn>
                <a:cxn ang="0">
                  <a:pos x="381" y="609"/>
                </a:cxn>
                <a:cxn ang="0">
                  <a:pos x="401" y="725"/>
                </a:cxn>
                <a:cxn ang="0">
                  <a:pos x="412" y="833"/>
                </a:cxn>
                <a:cxn ang="0">
                  <a:pos x="416" y="933"/>
                </a:cxn>
                <a:cxn ang="0">
                  <a:pos x="416" y="933"/>
                </a:cxn>
                <a:cxn ang="0">
                  <a:pos x="405" y="1103"/>
                </a:cxn>
                <a:cxn ang="0">
                  <a:pos x="381" y="1257"/>
                </a:cxn>
                <a:cxn ang="0">
                  <a:pos x="342" y="1404"/>
                </a:cxn>
                <a:cxn ang="0">
                  <a:pos x="291" y="1531"/>
                </a:cxn>
                <a:cxn ang="0">
                  <a:pos x="224" y="1651"/>
                </a:cxn>
                <a:cxn ang="0">
                  <a:pos x="149" y="1751"/>
                </a:cxn>
                <a:cxn ang="0">
                  <a:pos x="134" y="1766"/>
                </a:cxn>
                <a:cxn ang="0">
                  <a:pos x="110" y="1793"/>
                </a:cxn>
                <a:cxn ang="0">
                  <a:pos x="86" y="1816"/>
                </a:cxn>
                <a:cxn ang="0">
                  <a:pos x="59" y="1843"/>
                </a:cxn>
                <a:cxn ang="0">
                  <a:pos x="35" y="1863"/>
                </a:cxn>
                <a:cxn ang="0">
                  <a:pos x="20" y="1870"/>
                </a:cxn>
                <a:cxn ang="0">
                  <a:pos x="12" y="1870"/>
                </a:cxn>
                <a:cxn ang="0">
                  <a:pos x="8" y="1867"/>
                </a:cxn>
                <a:cxn ang="0">
                  <a:pos x="4" y="1863"/>
                </a:cxn>
                <a:cxn ang="0">
                  <a:pos x="0" y="1859"/>
                </a:cxn>
                <a:cxn ang="0">
                  <a:pos x="0" y="1851"/>
                </a:cxn>
                <a:cxn ang="0">
                  <a:pos x="0" y="1851"/>
                </a:cxn>
                <a:cxn ang="0">
                  <a:pos x="0" y="1847"/>
                </a:cxn>
                <a:cxn ang="0">
                  <a:pos x="4" y="1843"/>
                </a:cxn>
                <a:cxn ang="0">
                  <a:pos x="8" y="1840"/>
                </a:cxn>
                <a:cxn ang="0">
                  <a:pos x="16" y="1832"/>
                </a:cxn>
                <a:cxn ang="0">
                  <a:pos x="63" y="1774"/>
                </a:cxn>
                <a:cxn ang="0">
                  <a:pos x="114" y="1708"/>
                </a:cxn>
                <a:cxn ang="0">
                  <a:pos x="165" y="1624"/>
                </a:cxn>
                <a:cxn ang="0">
                  <a:pos x="208" y="1523"/>
                </a:cxn>
                <a:cxn ang="0">
                  <a:pos x="251" y="1404"/>
                </a:cxn>
                <a:cxn ang="0">
                  <a:pos x="283" y="1246"/>
                </a:cxn>
                <a:cxn ang="0">
                  <a:pos x="298" y="1091"/>
                </a:cxn>
                <a:cxn ang="0">
                  <a:pos x="306" y="930"/>
                </a:cxn>
                <a:cxn ang="0">
                  <a:pos x="298" y="783"/>
                </a:cxn>
                <a:cxn ang="0">
                  <a:pos x="283" y="633"/>
                </a:cxn>
                <a:cxn ang="0">
                  <a:pos x="255" y="486"/>
                </a:cxn>
                <a:cxn ang="0">
                  <a:pos x="220" y="370"/>
                </a:cxn>
                <a:cxn ang="0">
                  <a:pos x="181" y="274"/>
                </a:cxn>
                <a:cxn ang="0">
                  <a:pos x="137" y="193"/>
                </a:cxn>
                <a:cxn ang="0">
                  <a:pos x="90" y="127"/>
                </a:cxn>
                <a:cxn ang="0">
                  <a:pos x="51" y="73"/>
                </a:cxn>
                <a:cxn ang="0">
                  <a:pos x="8" y="27"/>
                </a:cxn>
                <a:cxn ang="0">
                  <a:pos x="0" y="19"/>
                </a:cxn>
                <a:cxn ang="0">
                  <a:pos x="0" y="12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20" y="0"/>
                </a:cxn>
              </a:cxnLst>
              <a:rect l="0" t="0" r="r" b="b"/>
              <a:pathLst>
                <a:path w="416" h="1870">
                  <a:moveTo>
                    <a:pt x="20" y="0"/>
                  </a:moveTo>
                  <a:lnTo>
                    <a:pt x="35" y="4"/>
                  </a:lnTo>
                  <a:lnTo>
                    <a:pt x="59" y="23"/>
                  </a:lnTo>
                  <a:lnTo>
                    <a:pt x="82" y="46"/>
                  </a:lnTo>
                  <a:lnTo>
                    <a:pt x="110" y="73"/>
                  </a:lnTo>
                  <a:lnTo>
                    <a:pt x="137" y="100"/>
                  </a:lnTo>
                  <a:lnTo>
                    <a:pt x="157" y="124"/>
                  </a:lnTo>
                  <a:lnTo>
                    <a:pt x="169" y="135"/>
                  </a:lnTo>
                  <a:lnTo>
                    <a:pt x="247" y="251"/>
                  </a:lnTo>
                  <a:lnTo>
                    <a:pt x="306" y="370"/>
                  </a:lnTo>
                  <a:lnTo>
                    <a:pt x="353" y="490"/>
                  </a:lnTo>
                  <a:lnTo>
                    <a:pt x="381" y="609"/>
                  </a:lnTo>
                  <a:lnTo>
                    <a:pt x="401" y="725"/>
                  </a:lnTo>
                  <a:lnTo>
                    <a:pt x="412" y="833"/>
                  </a:lnTo>
                  <a:lnTo>
                    <a:pt x="416" y="933"/>
                  </a:lnTo>
                  <a:lnTo>
                    <a:pt x="416" y="933"/>
                  </a:lnTo>
                  <a:lnTo>
                    <a:pt x="405" y="1103"/>
                  </a:lnTo>
                  <a:lnTo>
                    <a:pt x="381" y="1257"/>
                  </a:lnTo>
                  <a:lnTo>
                    <a:pt x="342" y="1404"/>
                  </a:lnTo>
                  <a:lnTo>
                    <a:pt x="291" y="1531"/>
                  </a:lnTo>
                  <a:lnTo>
                    <a:pt x="224" y="1651"/>
                  </a:lnTo>
                  <a:lnTo>
                    <a:pt x="149" y="1751"/>
                  </a:lnTo>
                  <a:lnTo>
                    <a:pt x="134" y="1766"/>
                  </a:lnTo>
                  <a:lnTo>
                    <a:pt x="110" y="1793"/>
                  </a:lnTo>
                  <a:lnTo>
                    <a:pt x="86" y="1816"/>
                  </a:lnTo>
                  <a:lnTo>
                    <a:pt x="59" y="1843"/>
                  </a:lnTo>
                  <a:lnTo>
                    <a:pt x="35" y="1863"/>
                  </a:lnTo>
                  <a:lnTo>
                    <a:pt x="20" y="1870"/>
                  </a:lnTo>
                  <a:lnTo>
                    <a:pt x="12" y="1870"/>
                  </a:lnTo>
                  <a:lnTo>
                    <a:pt x="8" y="1867"/>
                  </a:lnTo>
                  <a:lnTo>
                    <a:pt x="4" y="1863"/>
                  </a:lnTo>
                  <a:lnTo>
                    <a:pt x="0" y="1859"/>
                  </a:lnTo>
                  <a:lnTo>
                    <a:pt x="0" y="1851"/>
                  </a:lnTo>
                  <a:lnTo>
                    <a:pt x="0" y="1851"/>
                  </a:lnTo>
                  <a:lnTo>
                    <a:pt x="0" y="1847"/>
                  </a:lnTo>
                  <a:lnTo>
                    <a:pt x="4" y="1843"/>
                  </a:lnTo>
                  <a:lnTo>
                    <a:pt x="8" y="1840"/>
                  </a:lnTo>
                  <a:lnTo>
                    <a:pt x="16" y="1832"/>
                  </a:lnTo>
                  <a:lnTo>
                    <a:pt x="63" y="1774"/>
                  </a:lnTo>
                  <a:lnTo>
                    <a:pt x="114" y="1708"/>
                  </a:lnTo>
                  <a:lnTo>
                    <a:pt x="165" y="1624"/>
                  </a:lnTo>
                  <a:lnTo>
                    <a:pt x="208" y="1523"/>
                  </a:lnTo>
                  <a:lnTo>
                    <a:pt x="251" y="1404"/>
                  </a:lnTo>
                  <a:lnTo>
                    <a:pt x="283" y="1246"/>
                  </a:lnTo>
                  <a:lnTo>
                    <a:pt x="298" y="1091"/>
                  </a:lnTo>
                  <a:lnTo>
                    <a:pt x="306" y="930"/>
                  </a:lnTo>
                  <a:lnTo>
                    <a:pt x="298" y="783"/>
                  </a:lnTo>
                  <a:lnTo>
                    <a:pt x="283" y="633"/>
                  </a:lnTo>
                  <a:lnTo>
                    <a:pt x="255" y="486"/>
                  </a:lnTo>
                  <a:lnTo>
                    <a:pt x="220" y="370"/>
                  </a:lnTo>
                  <a:lnTo>
                    <a:pt x="181" y="274"/>
                  </a:lnTo>
                  <a:lnTo>
                    <a:pt x="137" y="193"/>
                  </a:lnTo>
                  <a:lnTo>
                    <a:pt x="90" y="127"/>
                  </a:lnTo>
                  <a:lnTo>
                    <a:pt x="51" y="73"/>
                  </a:lnTo>
                  <a:lnTo>
                    <a:pt x="8" y="27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2" name="Freeform 20"/>
            <p:cNvSpPr>
              <a:spLocks noEditPoints="1"/>
            </p:cNvSpPr>
            <p:nvPr/>
          </p:nvSpPr>
          <p:spPr bwMode="auto">
            <a:xfrm>
              <a:off x="13566" y="3409"/>
              <a:ext cx="762" cy="1103"/>
            </a:xfrm>
            <a:custGeom>
              <a:avLst/>
              <a:gdLst/>
              <a:ahLst/>
              <a:cxnLst>
                <a:cxn ang="0">
                  <a:pos x="337" y="440"/>
                </a:cxn>
                <a:cxn ang="0">
                  <a:pos x="243" y="517"/>
                </a:cxn>
                <a:cxn ang="0">
                  <a:pos x="184" y="625"/>
                </a:cxn>
                <a:cxn ang="0">
                  <a:pos x="145" y="748"/>
                </a:cxn>
                <a:cxn ang="0">
                  <a:pos x="121" y="872"/>
                </a:cxn>
                <a:cxn ang="0">
                  <a:pos x="117" y="953"/>
                </a:cxn>
                <a:cxn ang="0">
                  <a:pos x="137" y="1018"/>
                </a:cxn>
                <a:cxn ang="0">
                  <a:pos x="180" y="1061"/>
                </a:cxn>
                <a:cxn ang="0">
                  <a:pos x="255" y="1061"/>
                </a:cxn>
                <a:cxn ang="0">
                  <a:pos x="345" y="1011"/>
                </a:cxn>
                <a:cxn ang="0">
                  <a:pos x="404" y="945"/>
                </a:cxn>
                <a:cxn ang="0">
                  <a:pos x="416" y="930"/>
                </a:cxn>
                <a:cxn ang="0">
                  <a:pos x="424" y="918"/>
                </a:cxn>
                <a:cxn ang="0">
                  <a:pos x="428" y="899"/>
                </a:cxn>
                <a:cxn ang="0">
                  <a:pos x="510" y="583"/>
                </a:cxn>
                <a:cxn ang="0">
                  <a:pos x="510" y="556"/>
                </a:cxn>
                <a:cxn ang="0">
                  <a:pos x="495" y="509"/>
                </a:cxn>
                <a:cxn ang="0">
                  <a:pos x="459" y="455"/>
                </a:cxn>
                <a:cxn ang="0">
                  <a:pos x="388" y="428"/>
                </a:cxn>
                <a:cxn ang="0">
                  <a:pos x="746" y="4"/>
                </a:cxn>
                <a:cxn ang="0">
                  <a:pos x="758" y="8"/>
                </a:cxn>
                <a:cxn ang="0">
                  <a:pos x="762" y="16"/>
                </a:cxn>
                <a:cxn ang="0">
                  <a:pos x="762" y="20"/>
                </a:cxn>
                <a:cxn ang="0">
                  <a:pos x="526" y="945"/>
                </a:cxn>
                <a:cxn ang="0">
                  <a:pos x="522" y="995"/>
                </a:cxn>
                <a:cxn ang="0">
                  <a:pos x="530" y="1041"/>
                </a:cxn>
                <a:cxn ang="0">
                  <a:pos x="569" y="1068"/>
                </a:cxn>
                <a:cxn ang="0">
                  <a:pos x="632" y="1026"/>
                </a:cxn>
                <a:cxn ang="0">
                  <a:pos x="675" y="933"/>
                </a:cxn>
                <a:cxn ang="0">
                  <a:pos x="691" y="860"/>
                </a:cxn>
                <a:cxn ang="0">
                  <a:pos x="703" y="849"/>
                </a:cxn>
                <a:cxn ang="0">
                  <a:pos x="714" y="845"/>
                </a:cxn>
                <a:cxn ang="0">
                  <a:pos x="726" y="849"/>
                </a:cxn>
                <a:cxn ang="0">
                  <a:pos x="730" y="860"/>
                </a:cxn>
                <a:cxn ang="0">
                  <a:pos x="722" y="899"/>
                </a:cxn>
                <a:cxn ang="0">
                  <a:pos x="699" y="980"/>
                </a:cxn>
                <a:cxn ang="0">
                  <a:pos x="663" y="1049"/>
                </a:cxn>
                <a:cxn ang="0">
                  <a:pos x="604" y="1095"/>
                </a:cxn>
                <a:cxn ang="0">
                  <a:pos x="510" y="1092"/>
                </a:cxn>
                <a:cxn ang="0">
                  <a:pos x="440" y="1030"/>
                </a:cxn>
                <a:cxn ang="0">
                  <a:pos x="365" y="1038"/>
                </a:cxn>
                <a:cxn ang="0">
                  <a:pos x="275" y="1092"/>
                </a:cxn>
                <a:cxn ang="0">
                  <a:pos x="212" y="1103"/>
                </a:cxn>
                <a:cxn ang="0">
                  <a:pos x="102" y="1068"/>
                </a:cxn>
                <a:cxn ang="0">
                  <a:pos x="27" y="980"/>
                </a:cxn>
                <a:cxn ang="0">
                  <a:pos x="0" y="852"/>
                </a:cxn>
                <a:cxn ang="0">
                  <a:pos x="43" y="660"/>
                </a:cxn>
                <a:cxn ang="0">
                  <a:pos x="157" y="502"/>
                </a:cxn>
                <a:cxn ang="0">
                  <a:pos x="306" y="409"/>
                </a:cxn>
                <a:cxn ang="0">
                  <a:pos x="436" y="401"/>
                </a:cxn>
                <a:cxn ang="0">
                  <a:pos x="506" y="455"/>
                </a:cxn>
                <a:cxn ang="0">
                  <a:pos x="628" y="124"/>
                </a:cxn>
                <a:cxn ang="0">
                  <a:pos x="632" y="81"/>
                </a:cxn>
                <a:cxn ang="0">
                  <a:pos x="597" y="70"/>
                </a:cxn>
                <a:cxn ang="0">
                  <a:pos x="542" y="66"/>
                </a:cxn>
                <a:cxn ang="0">
                  <a:pos x="522" y="62"/>
                </a:cxn>
                <a:cxn ang="0">
                  <a:pos x="514" y="50"/>
                </a:cxn>
                <a:cxn ang="0">
                  <a:pos x="522" y="27"/>
                </a:cxn>
                <a:cxn ang="0">
                  <a:pos x="538" y="20"/>
                </a:cxn>
                <a:cxn ang="0">
                  <a:pos x="597" y="12"/>
                </a:cxn>
                <a:cxn ang="0">
                  <a:pos x="683" y="4"/>
                </a:cxn>
                <a:cxn ang="0">
                  <a:pos x="738" y="0"/>
                </a:cxn>
              </a:cxnLst>
              <a:rect l="0" t="0" r="r" b="b"/>
              <a:pathLst>
                <a:path w="762" h="1103">
                  <a:moveTo>
                    <a:pt x="388" y="428"/>
                  </a:moveTo>
                  <a:lnTo>
                    <a:pt x="337" y="440"/>
                  </a:lnTo>
                  <a:lnTo>
                    <a:pt x="290" y="471"/>
                  </a:lnTo>
                  <a:lnTo>
                    <a:pt x="243" y="517"/>
                  </a:lnTo>
                  <a:lnTo>
                    <a:pt x="204" y="579"/>
                  </a:lnTo>
                  <a:lnTo>
                    <a:pt x="184" y="625"/>
                  </a:lnTo>
                  <a:lnTo>
                    <a:pt x="165" y="683"/>
                  </a:lnTo>
                  <a:lnTo>
                    <a:pt x="145" y="748"/>
                  </a:lnTo>
                  <a:lnTo>
                    <a:pt x="129" y="814"/>
                  </a:lnTo>
                  <a:lnTo>
                    <a:pt x="121" y="872"/>
                  </a:lnTo>
                  <a:lnTo>
                    <a:pt x="117" y="918"/>
                  </a:lnTo>
                  <a:lnTo>
                    <a:pt x="117" y="953"/>
                  </a:lnTo>
                  <a:lnTo>
                    <a:pt x="125" y="984"/>
                  </a:lnTo>
                  <a:lnTo>
                    <a:pt x="137" y="1018"/>
                  </a:lnTo>
                  <a:lnTo>
                    <a:pt x="157" y="1041"/>
                  </a:lnTo>
                  <a:lnTo>
                    <a:pt x="180" y="1061"/>
                  </a:lnTo>
                  <a:lnTo>
                    <a:pt x="216" y="1068"/>
                  </a:lnTo>
                  <a:lnTo>
                    <a:pt x="255" y="1061"/>
                  </a:lnTo>
                  <a:lnTo>
                    <a:pt x="298" y="1045"/>
                  </a:lnTo>
                  <a:lnTo>
                    <a:pt x="345" y="1011"/>
                  </a:lnTo>
                  <a:lnTo>
                    <a:pt x="396" y="957"/>
                  </a:lnTo>
                  <a:lnTo>
                    <a:pt x="404" y="945"/>
                  </a:lnTo>
                  <a:lnTo>
                    <a:pt x="412" y="937"/>
                  </a:lnTo>
                  <a:lnTo>
                    <a:pt x="416" y="930"/>
                  </a:lnTo>
                  <a:lnTo>
                    <a:pt x="420" y="926"/>
                  </a:lnTo>
                  <a:lnTo>
                    <a:pt x="424" y="918"/>
                  </a:lnTo>
                  <a:lnTo>
                    <a:pt x="424" y="910"/>
                  </a:lnTo>
                  <a:lnTo>
                    <a:pt x="428" y="899"/>
                  </a:lnTo>
                  <a:lnTo>
                    <a:pt x="506" y="594"/>
                  </a:lnTo>
                  <a:lnTo>
                    <a:pt x="510" y="583"/>
                  </a:lnTo>
                  <a:lnTo>
                    <a:pt x="514" y="567"/>
                  </a:lnTo>
                  <a:lnTo>
                    <a:pt x="510" y="556"/>
                  </a:lnTo>
                  <a:lnTo>
                    <a:pt x="506" y="536"/>
                  </a:lnTo>
                  <a:lnTo>
                    <a:pt x="495" y="509"/>
                  </a:lnTo>
                  <a:lnTo>
                    <a:pt x="479" y="478"/>
                  </a:lnTo>
                  <a:lnTo>
                    <a:pt x="459" y="455"/>
                  </a:lnTo>
                  <a:lnTo>
                    <a:pt x="428" y="436"/>
                  </a:lnTo>
                  <a:lnTo>
                    <a:pt x="388" y="428"/>
                  </a:lnTo>
                  <a:close/>
                  <a:moveTo>
                    <a:pt x="738" y="0"/>
                  </a:moveTo>
                  <a:lnTo>
                    <a:pt x="746" y="4"/>
                  </a:lnTo>
                  <a:lnTo>
                    <a:pt x="754" y="4"/>
                  </a:lnTo>
                  <a:lnTo>
                    <a:pt x="758" y="8"/>
                  </a:lnTo>
                  <a:lnTo>
                    <a:pt x="762" y="12"/>
                  </a:lnTo>
                  <a:lnTo>
                    <a:pt x="762" y="16"/>
                  </a:lnTo>
                  <a:lnTo>
                    <a:pt x="762" y="20"/>
                  </a:lnTo>
                  <a:lnTo>
                    <a:pt x="762" y="20"/>
                  </a:lnTo>
                  <a:lnTo>
                    <a:pt x="530" y="918"/>
                  </a:lnTo>
                  <a:lnTo>
                    <a:pt x="526" y="945"/>
                  </a:lnTo>
                  <a:lnTo>
                    <a:pt x="522" y="964"/>
                  </a:lnTo>
                  <a:lnTo>
                    <a:pt x="522" y="995"/>
                  </a:lnTo>
                  <a:lnTo>
                    <a:pt x="522" y="1018"/>
                  </a:lnTo>
                  <a:lnTo>
                    <a:pt x="530" y="1041"/>
                  </a:lnTo>
                  <a:lnTo>
                    <a:pt x="542" y="1061"/>
                  </a:lnTo>
                  <a:lnTo>
                    <a:pt x="569" y="1068"/>
                  </a:lnTo>
                  <a:lnTo>
                    <a:pt x="604" y="1057"/>
                  </a:lnTo>
                  <a:lnTo>
                    <a:pt x="632" y="1026"/>
                  </a:lnTo>
                  <a:lnTo>
                    <a:pt x="656" y="984"/>
                  </a:lnTo>
                  <a:lnTo>
                    <a:pt x="675" y="933"/>
                  </a:lnTo>
                  <a:lnTo>
                    <a:pt x="691" y="872"/>
                  </a:lnTo>
                  <a:lnTo>
                    <a:pt x="691" y="860"/>
                  </a:lnTo>
                  <a:lnTo>
                    <a:pt x="695" y="852"/>
                  </a:lnTo>
                  <a:lnTo>
                    <a:pt x="703" y="849"/>
                  </a:lnTo>
                  <a:lnTo>
                    <a:pt x="711" y="845"/>
                  </a:lnTo>
                  <a:lnTo>
                    <a:pt x="714" y="845"/>
                  </a:lnTo>
                  <a:lnTo>
                    <a:pt x="718" y="849"/>
                  </a:lnTo>
                  <a:lnTo>
                    <a:pt x="726" y="849"/>
                  </a:lnTo>
                  <a:lnTo>
                    <a:pt x="730" y="852"/>
                  </a:lnTo>
                  <a:lnTo>
                    <a:pt x="730" y="860"/>
                  </a:lnTo>
                  <a:lnTo>
                    <a:pt x="730" y="872"/>
                  </a:lnTo>
                  <a:lnTo>
                    <a:pt x="722" y="899"/>
                  </a:lnTo>
                  <a:lnTo>
                    <a:pt x="711" y="937"/>
                  </a:lnTo>
                  <a:lnTo>
                    <a:pt x="699" y="980"/>
                  </a:lnTo>
                  <a:lnTo>
                    <a:pt x="683" y="1014"/>
                  </a:lnTo>
                  <a:lnTo>
                    <a:pt x="663" y="1049"/>
                  </a:lnTo>
                  <a:lnTo>
                    <a:pt x="636" y="1076"/>
                  </a:lnTo>
                  <a:lnTo>
                    <a:pt x="604" y="1095"/>
                  </a:lnTo>
                  <a:lnTo>
                    <a:pt x="565" y="1103"/>
                  </a:lnTo>
                  <a:lnTo>
                    <a:pt x="510" y="1092"/>
                  </a:lnTo>
                  <a:lnTo>
                    <a:pt x="467" y="1068"/>
                  </a:lnTo>
                  <a:lnTo>
                    <a:pt x="440" y="1030"/>
                  </a:lnTo>
                  <a:lnTo>
                    <a:pt x="420" y="984"/>
                  </a:lnTo>
                  <a:lnTo>
                    <a:pt x="365" y="1038"/>
                  </a:lnTo>
                  <a:lnTo>
                    <a:pt x="318" y="1072"/>
                  </a:lnTo>
                  <a:lnTo>
                    <a:pt x="275" y="1092"/>
                  </a:lnTo>
                  <a:lnTo>
                    <a:pt x="239" y="1099"/>
                  </a:lnTo>
                  <a:lnTo>
                    <a:pt x="212" y="1103"/>
                  </a:lnTo>
                  <a:lnTo>
                    <a:pt x="153" y="1092"/>
                  </a:lnTo>
                  <a:lnTo>
                    <a:pt x="102" y="1068"/>
                  </a:lnTo>
                  <a:lnTo>
                    <a:pt x="59" y="1030"/>
                  </a:lnTo>
                  <a:lnTo>
                    <a:pt x="27" y="980"/>
                  </a:lnTo>
                  <a:lnTo>
                    <a:pt x="8" y="922"/>
                  </a:lnTo>
                  <a:lnTo>
                    <a:pt x="0" y="852"/>
                  </a:lnTo>
                  <a:lnTo>
                    <a:pt x="11" y="752"/>
                  </a:lnTo>
                  <a:lnTo>
                    <a:pt x="43" y="660"/>
                  </a:lnTo>
                  <a:lnTo>
                    <a:pt x="94" y="575"/>
                  </a:lnTo>
                  <a:lnTo>
                    <a:pt x="157" y="502"/>
                  </a:lnTo>
                  <a:lnTo>
                    <a:pt x="227" y="444"/>
                  </a:lnTo>
                  <a:lnTo>
                    <a:pt x="306" y="409"/>
                  </a:lnTo>
                  <a:lnTo>
                    <a:pt x="385" y="394"/>
                  </a:lnTo>
                  <a:lnTo>
                    <a:pt x="436" y="401"/>
                  </a:lnTo>
                  <a:lnTo>
                    <a:pt x="475" y="424"/>
                  </a:lnTo>
                  <a:lnTo>
                    <a:pt x="506" y="455"/>
                  </a:lnTo>
                  <a:lnTo>
                    <a:pt x="534" y="494"/>
                  </a:lnTo>
                  <a:lnTo>
                    <a:pt x="628" y="124"/>
                  </a:lnTo>
                  <a:lnTo>
                    <a:pt x="632" y="93"/>
                  </a:lnTo>
                  <a:lnTo>
                    <a:pt x="632" y="81"/>
                  </a:lnTo>
                  <a:lnTo>
                    <a:pt x="620" y="73"/>
                  </a:lnTo>
                  <a:lnTo>
                    <a:pt x="597" y="70"/>
                  </a:lnTo>
                  <a:lnTo>
                    <a:pt x="553" y="66"/>
                  </a:lnTo>
                  <a:lnTo>
                    <a:pt x="542" y="66"/>
                  </a:lnTo>
                  <a:lnTo>
                    <a:pt x="530" y="66"/>
                  </a:lnTo>
                  <a:lnTo>
                    <a:pt x="522" y="62"/>
                  </a:lnTo>
                  <a:lnTo>
                    <a:pt x="518" y="58"/>
                  </a:lnTo>
                  <a:lnTo>
                    <a:pt x="514" y="50"/>
                  </a:lnTo>
                  <a:lnTo>
                    <a:pt x="518" y="35"/>
                  </a:lnTo>
                  <a:lnTo>
                    <a:pt x="522" y="27"/>
                  </a:lnTo>
                  <a:lnTo>
                    <a:pt x="526" y="20"/>
                  </a:lnTo>
                  <a:lnTo>
                    <a:pt x="538" y="20"/>
                  </a:lnTo>
                  <a:lnTo>
                    <a:pt x="557" y="16"/>
                  </a:lnTo>
                  <a:lnTo>
                    <a:pt x="597" y="12"/>
                  </a:lnTo>
                  <a:lnTo>
                    <a:pt x="640" y="8"/>
                  </a:lnTo>
                  <a:lnTo>
                    <a:pt x="683" y="4"/>
                  </a:lnTo>
                  <a:lnTo>
                    <a:pt x="718" y="4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3" name="Freeform 21"/>
            <p:cNvSpPr>
              <a:spLocks/>
            </p:cNvSpPr>
            <p:nvPr/>
          </p:nvSpPr>
          <p:spPr bwMode="auto">
            <a:xfrm>
              <a:off x="14398" y="3803"/>
              <a:ext cx="672" cy="709"/>
            </a:xfrm>
            <a:custGeom>
              <a:avLst/>
              <a:gdLst/>
              <a:ahLst/>
              <a:cxnLst>
                <a:cxn ang="0">
                  <a:pos x="385" y="23"/>
                </a:cxn>
                <a:cxn ang="0">
                  <a:pos x="456" y="92"/>
                </a:cxn>
                <a:cxn ang="0">
                  <a:pos x="542" y="115"/>
                </a:cxn>
                <a:cxn ang="0">
                  <a:pos x="633" y="19"/>
                </a:cxn>
                <a:cxn ang="0">
                  <a:pos x="648" y="0"/>
                </a:cxn>
                <a:cxn ang="0">
                  <a:pos x="664" y="3"/>
                </a:cxn>
                <a:cxn ang="0">
                  <a:pos x="672" y="15"/>
                </a:cxn>
                <a:cxn ang="0">
                  <a:pos x="648" y="61"/>
                </a:cxn>
                <a:cxn ang="0">
                  <a:pos x="546" y="185"/>
                </a:cxn>
                <a:cxn ang="0">
                  <a:pos x="420" y="304"/>
                </a:cxn>
                <a:cxn ang="0">
                  <a:pos x="338" y="377"/>
                </a:cxn>
                <a:cxn ang="0">
                  <a:pos x="267" y="439"/>
                </a:cxn>
                <a:cxn ang="0">
                  <a:pos x="146" y="559"/>
                </a:cxn>
                <a:cxn ang="0">
                  <a:pos x="146" y="559"/>
                </a:cxn>
                <a:cxn ang="0">
                  <a:pos x="173" y="555"/>
                </a:cxn>
                <a:cxn ang="0">
                  <a:pos x="216" y="559"/>
                </a:cxn>
                <a:cxn ang="0">
                  <a:pos x="346" y="597"/>
                </a:cxn>
                <a:cxn ang="0">
                  <a:pos x="456" y="590"/>
                </a:cxn>
                <a:cxn ang="0">
                  <a:pos x="558" y="516"/>
                </a:cxn>
                <a:cxn ang="0">
                  <a:pos x="589" y="458"/>
                </a:cxn>
                <a:cxn ang="0">
                  <a:pos x="613" y="455"/>
                </a:cxn>
                <a:cxn ang="0">
                  <a:pos x="625" y="466"/>
                </a:cxn>
                <a:cxn ang="0">
                  <a:pos x="585" y="563"/>
                </a:cxn>
                <a:cxn ang="0">
                  <a:pos x="479" y="674"/>
                </a:cxn>
                <a:cxn ang="0">
                  <a:pos x="334" y="701"/>
                </a:cxn>
                <a:cxn ang="0">
                  <a:pos x="244" y="620"/>
                </a:cxn>
                <a:cxn ang="0">
                  <a:pos x="177" y="590"/>
                </a:cxn>
                <a:cxn ang="0">
                  <a:pos x="43" y="690"/>
                </a:cxn>
                <a:cxn ang="0">
                  <a:pos x="32" y="705"/>
                </a:cxn>
                <a:cxn ang="0">
                  <a:pos x="16" y="709"/>
                </a:cxn>
                <a:cxn ang="0">
                  <a:pos x="0" y="701"/>
                </a:cxn>
                <a:cxn ang="0">
                  <a:pos x="16" y="659"/>
                </a:cxn>
                <a:cxn ang="0">
                  <a:pos x="114" y="539"/>
                </a:cxn>
                <a:cxn ang="0">
                  <a:pos x="326" y="343"/>
                </a:cxn>
                <a:cxn ang="0">
                  <a:pos x="428" y="254"/>
                </a:cxn>
                <a:cxn ang="0">
                  <a:pos x="530" y="154"/>
                </a:cxn>
                <a:cxn ang="0">
                  <a:pos x="444" y="142"/>
                </a:cxn>
                <a:cxn ang="0">
                  <a:pos x="307" y="108"/>
                </a:cxn>
                <a:cxn ang="0">
                  <a:pos x="244" y="115"/>
                </a:cxn>
                <a:cxn ang="0">
                  <a:pos x="173" y="177"/>
                </a:cxn>
                <a:cxn ang="0">
                  <a:pos x="157" y="192"/>
                </a:cxn>
                <a:cxn ang="0">
                  <a:pos x="134" y="189"/>
                </a:cxn>
                <a:cxn ang="0">
                  <a:pos x="134" y="158"/>
                </a:cxn>
                <a:cxn ang="0">
                  <a:pos x="197" y="61"/>
                </a:cxn>
                <a:cxn ang="0">
                  <a:pos x="322" y="0"/>
                </a:cxn>
              </a:cxnLst>
              <a:rect l="0" t="0" r="r" b="b"/>
              <a:pathLst>
                <a:path w="672" h="709">
                  <a:moveTo>
                    <a:pt x="322" y="0"/>
                  </a:moveTo>
                  <a:lnTo>
                    <a:pt x="358" y="7"/>
                  </a:lnTo>
                  <a:lnTo>
                    <a:pt x="385" y="23"/>
                  </a:lnTo>
                  <a:lnTo>
                    <a:pt x="409" y="42"/>
                  </a:lnTo>
                  <a:lnTo>
                    <a:pt x="432" y="65"/>
                  </a:lnTo>
                  <a:lnTo>
                    <a:pt x="456" y="92"/>
                  </a:lnTo>
                  <a:lnTo>
                    <a:pt x="479" y="111"/>
                  </a:lnTo>
                  <a:lnTo>
                    <a:pt x="515" y="119"/>
                  </a:lnTo>
                  <a:lnTo>
                    <a:pt x="542" y="115"/>
                  </a:lnTo>
                  <a:lnTo>
                    <a:pt x="570" y="96"/>
                  </a:lnTo>
                  <a:lnTo>
                    <a:pt x="601" y="65"/>
                  </a:lnTo>
                  <a:lnTo>
                    <a:pt x="633" y="19"/>
                  </a:lnTo>
                  <a:lnTo>
                    <a:pt x="640" y="7"/>
                  </a:lnTo>
                  <a:lnTo>
                    <a:pt x="644" y="3"/>
                  </a:lnTo>
                  <a:lnTo>
                    <a:pt x="648" y="0"/>
                  </a:lnTo>
                  <a:lnTo>
                    <a:pt x="656" y="0"/>
                  </a:lnTo>
                  <a:lnTo>
                    <a:pt x="660" y="0"/>
                  </a:lnTo>
                  <a:lnTo>
                    <a:pt x="664" y="3"/>
                  </a:lnTo>
                  <a:lnTo>
                    <a:pt x="668" y="3"/>
                  </a:lnTo>
                  <a:lnTo>
                    <a:pt x="672" y="7"/>
                  </a:lnTo>
                  <a:lnTo>
                    <a:pt x="672" y="15"/>
                  </a:lnTo>
                  <a:lnTo>
                    <a:pt x="672" y="23"/>
                  </a:lnTo>
                  <a:lnTo>
                    <a:pt x="664" y="38"/>
                  </a:lnTo>
                  <a:lnTo>
                    <a:pt x="648" y="61"/>
                  </a:lnTo>
                  <a:lnTo>
                    <a:pt x="625" y="96"/>
                  </a:lnTo>
                  <a:lnTo>
                    <a:pt x="589" y="135"/>
                  </a:lnTo>
                  <a:lnTo>
                    <a:pt x="546" y="185"/>
                  </a:lnTo>
                  <a:lnTo>
                    <a:pt x="487" y="243"/>
                  </a:lnTo>
                  <a:lnTo>
                    <a:pt x="456" y="273"/>
                  </a:lnTo>
                  <a:lnTo>
                    <a:pt x="420" y="304"/>
                  </a:lnTo>
                  <a:lnTo>
                    <a:pt x="389" y="331"/>
                  </a:lnTo>
                  <a:lnTo>
                    <a:pt x="358" y="358"/>
                  </a:lnTo>
                  <a:lnTo>
                    <a:pt x="338" y="377"/>
                  </a:lnTo>
                  <a:lnTo>
                    <a:pt x="330" y="385"/>
                  </a:lnTo>
                  <a:lnTo>
                    <a:pt x="299" y="412"/>
                  </a:lnTo>
                  <a:lnTo>
                    <a:pt x="267" y="439"/>
                  </a:lnTo>
                  <a:lnTo>
                    <a:pt x="232" y="474"/>
                  </a:lnTo>
                  <a:lnTo>
                    <a:pt x="189" y="512"/>
                  </a:lnTo>
                  <a:lnTo>
                    <a:pt x="146" y="559"/>
                  </a:lnTo>
                  <a:lnTo>
                    <a:pt x="146" y="559"/>
                  </a:lnTo>
                  <a:lnTo>
                    <a:pt x="146" y="559"/>
                  </a:lnTo>
                  <a:lnTo>
                    <a:pt x="146" y="559"/>
                  </a:lnTo>
                  <a:lnTo>
                    <a:pt x="153" y="559"/>
                  </a:lnTo>
                  <a:lnTo>
                    <a:pt x="165" y="555"/>
                  </a:lnTo>
                  <a:lnTo>
                    <a:pt x="173" y="555"/>
                  </a:lnTo>
                  <a:lnTo>
                    <a:pt x="181" y="555"/>
                  </a:lnTo>
                  <a:lnTo>
                    <a:pt x="185" y="555"/>
                  </a:lnTo>
                  <a:lnTo>
                    <a:pt x="216" y="559"/>
                  </a:lnTo>
                  <a:lnTo>
                    <a:pt x="252" y="566"/>
                  </a:lnTo>
                  <a:lnTo>
                    <a:pt x="295" y="582"/>
                  </a:lnTo>
                  <a:lnTo>
                    <a:pt x="346" y="597"/>
                  </a:lnTo>
                  <a:lnTo>
                    <a:pt x="393" y="601"/>
                  </a:lnTo>
                  <a:lnTo>
                    <a:pt x="420" y="601"/>
                  </a:lnTo>
                  <a:lnTo>
                    <a:pt x="456" y="590"/>
                  </a:lnTo>
                  <a:lnTo>
                    <a:pt x="491" y="574"/>
                  </a:lnTo>
                  <a:lnTo>
                    <a:pt x="527" y="551"/>
                  </a:lnTo>
                  <a:lnTo>
                    <a:pt x="558" y="516"/>
                  </a:lnTo>
                  <a:lnTo>
                    <a:pt x="581" y="470"/>
                  </a:lnTo>
                  <a:lnTo>
                    <a:pt x="585" y="466"/>
                  </a:lnTo>
                  <a:lnTo>
                    <a:pt x="589" y="458"/>
                  </a:lnTo>
                  <a:lnTo>
                    <a:pt x="597" y="455"/>
                  </a:lnTo>
                  <a:lnTo>
                    <a:pt x="605" y="451"/>
                  </a:lnTo>
                  <a:lnTo>
                    <a:pt x="613" y="455"/>
                  </a:lnTo>
                  <a:lnTo>
                    <a:pt x="617" y="458"/>
                  </a:lnTo>
                  <a:lnTo>
                    <a:pt x="621" y="462"/>
                  </a:lnTo>
                  <a:lnTo>
                    <a:pt x="625" y="466"/>
                  </a:lnTo>
                  <a:lnTo>
                    <a:pt x="621" y="489"/>
                  </a:lnTo>
                  <a:lnTo>
                    <a:pt x="605" y="524"/>
                  </a:lnTo>
                  <a:lnTo>
                    <a:pt x="585" y="563"/>
                  </a:lnTo>
                  <a:lnTo>
                    <a:pt x="558" y="601"/>
                  </a:lnTo>
                  <a:lnTo>
                    <a:pt x="523" y="644"/>
                  </a:lnTo>
                  <a:lnTo>
                    <a:pt x="479" y="674"/>
                  </a:lnTo>
                  <a:lnTo>
                    <a:pt x="428" y="698"/>
                  </a:lnTo>
                  <a:lnTo>
                    <a:pt x="373" y="709"/>
                  </a:lnTo>
                  <a:lnTo>
                    <a:pt x="334" y="701"/>
                  </a:lnTo>
                  <a:lnTo>
                    <a:pt x="299" y="678"/>
                  </a:lnTo>
                  <a:lnTo>
                    <a:pt x="271" y="647"/>
                  </a:lnTo>
                  <a:lnTo>
                    <a:pt x="244" y="620"/>
                  </a:lnTo>
                  <a:lnTo>
                    <a:pt x="224" y="601"/>
                  </a:lnTo>
                  <a:lnTo>
                    <a:pt x="204" y="593"/>
                  </a:lnTo>
                  <a:lnTo>
                    <a:pt x="177" y="590"/>
                  </a:lnTo>
                  <a:lnTo>
                    <a:pt x="130" y="601"/>
                  </a:lnTo>
                  <a:lnTo>
                    <a:pt x="83" y="636"/>
                  </a:lnTo>
                  <a:lnTo>
                    <a:pt x="43" y="690"/>
                  </a:lnTo>
                  <a:lnTo>
                    <a:pt x="40" y="698"/>
                  </a:lnTo>
                  <a:lnTo>
                    <a:pt x="36" y="701"/>
                  </a:lnTo>
                  <a:lnTo>
                    <a:pt x="32" y="705"/>
                  </a:lnTo>
                  <a:lnTo>
                    <a:pt x="24" y="705"/>
                  </a:lnTo>
                  <a:lnTo>
                    <a:pt x="20" y="709"/>
                  </a:lnTo>
                  <a:lnTo>
                    <a:pt x="16" y="709"/>
                  </a:lnTo>
                  <a:lnTo>
                    <a:pt x="12" y="705"/>
                  </a:lnTo>
                  <a:lnTo>
                    <a:pt x="4" y="705"/>
                  </a:lnTo>
                  <a:lnTo>
                    <a:pt x="0" y="701"/>
                  </a:lnTo>
                  <a:lnTo>
                    <a:pt x="0" y="694"/>
                  </a:lnTo>
                  <a:lnTo>
                    <a:pt x="4" y="682"/>
                  </a:lnTo>
                  <a:lnTo>
                    <a:pt x="16" y="659"/>
                  </a:lnTo>
                  <a:lnTo>
                    <a:pt x="40" y="624"/>
                  </a:lnTo>
                  <a:lnTo>
                    <a:pt x="75" y="586"/>
                  </a:lnTo>
                  <a:lnTo>
                    <a:pt x="114" y="539"/>
                  </a:lnTo>
                  <a:lnTo>
                    <a:pt x="165" y="485"/>
                  </a:lnTo>
                  <a:lnTo>
                    <a:pt x="307" y="358"/>
                  </a:lnTo>
                  <a:lnTo>
                    <a:pt x="326" y="343"/>
                  </a:lnTo>
                  <a:lnTo>
                    <a:pt x="354" y="316"/>
                  </a:lnTo>
                  <a:lnTo>
                    <a:pt x="389" y="289"/>
                  </a:lnTo>
                  <a:lnTo>
                    <a:pt x="428" y="254"/>
                  </a:lnTo>
                  <a:lnTo>
                    <a:pt x="464" y="219"/>
                  </a:lnTo>
                  <a:lnTo>
                    <a:pt x="499" y="185"/>
                  </a:lnTo>
                  <a:lnTo>
                    <a:pt x="530" y="154"/>
                  </a:lnTo>
                  <a:lnTo>
                    <a:pt x="499" y="154"/>
                  </a:lnTo>
                  <a:lnTo>
                    <a:pt x="475" y="150"/>
                  </a:lnTo>
                  <a:lnTo>
                    <a:pt x="444" y="142"/>
                  </a:lnTo>
                  <a:lnTo>
                    <a:pt x="405" y="127"/>
                  </a:lnTo>
                  <a:lnTo>
                    <a:pt x="354" y="111"/>
                  </a:lnTo>
                  <a:lnTo>
                    <a:pt x="307" y="108"/>
                  </a:lnTo>
                  <a:lnTo>
                    <a:pt x="295" y="108"/>
                  </a:lnTo>
                  <a:lnTo>
                    <a:pt x="271" y="108"/>
                  </a:lnTo>
                  <a:lnTo>
                    <a:pt x="244" y="115"/>
                  </a:lnTo>
                  <a:lnTo>
                    <a:pt x="216" y="127"/>
                  </a:lnTo>
                  <a:lnTo>
                    <a:pt x="193" y="146"/>
                  </a:lnTo>
                  <a:lnTo>
                    <a:pt x="173" y="177"/>
                  </a:lnTo>
                  <a:lnTo>
                    <a:pt x="169" y="185"/>
                  </a:lnTo>
                  <a:lnTo>
                    <a:pt x="165" y="189"/>
                  </a:lnTo>
                  <a:lnTo>
                    <a:pt x="157" y="192"/>
                  </a:lnTo>
                  <a:lnTo>
                    <a:pt x="149" y="196"/>
                  </a:lnTo>
                  <a:lnTo>
                    <a:pt x="142" y="192"/>
                  </a:lnTo>
                  <a:lnTo>
                    <a:pt x="134" y="189"/>
                  </a:lnTo>
                  <a:lnTo>
                    <a:pt x="134" y="185"/>
                  </a:lnTo>
                  <a:lnTo>
                    <a:pt x="130" y="177"/>
                  </a:lnTo>
                  <a:lnTo>
                    <a:pt x="134" y="158"/>
                  </a:lnTo>
                  <a:lnTo>
                    <a:pt x="149" y="127"/>
                  </a:lnTo>
                  <a:lnTo>
                    <a:pt x="169" y="96"/>
                  </a:lnTo>
                  <a:lnTo>
                    <a:pt x="197" y="61"/>
                  </a:lnTo>
                  <a:lnTo>
                    <a:pt x="232" y="30"/>
                  </a:lnTo>
                  <a:lnTo>
                    <a:pt x="275" y="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1676400" y="6019800"/>
            <a:ext cx="5867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z is a local coordinate near </a:t>
            </a:r>
            <a:r>
              <a:rPr lang="en-US" sz="3200" dirty="0" err="1" smtClean="0">
                <a:latin typeface="eufb10" pitchFamily="34" charset="0"/>
              </a:rPr>
              <a:t>s</a:t>
            </a:r>
            <a:r>
              <a:rPr lang="en-US" sz="3200" baseline="-25000" dirty="0" err="1" smtClean="0"/>
              <a:t>n</a:t>
            </a:r>
            <a:endParaRPr lang="en-US" sz="3200" baseline="-25000" dirty="0"/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524000" y="1600200"/>
            <a:ext cx="5638800" cy="609600"/>
            <a:chOff x="1684" y="1048"/>
            <a:chExt cx="16280" cy="1760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1684" y="1218"/>
              <a:ext cx="368" cy="1590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8" y="0"/>
                </a:cxn>
                <a:cxn ang="0">
                  <a:pos x="363" y="5"/>
                </a:cxn>
                <a:cxn ang="0">
                  <a:pos x="368" y="10"/>
                </a:cxn>
                <a:cxn ang="0">
                  <a:pos x="368" y="15"/>
                </a:cxn>
                <a:cxn ang="0">
                  <a:pos x="368" y="20"/>
                </a:cxn>
                <a:cxn ang="0">
                  <a:pos x="368" y="20"/>
                </a:cxn>
                <a:cxn ang="0">
                  <a:pos x="363" y="25"/>
                </a:cxn>
                <a:cxn ang="0">
                  <a:pos x="358" y="30"/>
                </a:cxn>
                <a:cxn ang="0">
                  <a:pos x="348" y="40"/>
                </a:cxn>
                <a:cxn ang="0">
                  <a:pos x="264" y="145"/>
                </a:cxn>
                <a:cxn ang="0">
                  <a:pos x="194" y="265"/>
                </a:cxn>
                <a:cxn ang="0">
                  <a:pos x="149" y="390"/>
                </a:cxn>
                <a:cxn ang="0">
                  <a:pos x="114" y="520"/>
                </a:cxn>
                <a:cxn ang="0">
                  <a:pos x="99" y="655"/>
                </a:cxn>
                <a:cxn ang="0">
                  <a:pos x="94" y="795"/>
                </a:cxn>
                <a:cxn ang="0">
                  <a:pos x="94" y="900"/>
                </a:cxn>
                <a:cxn ang="0">
                  <a:pos x="109" y="1015"/>
                </a:cxn>
                <a:cxn ang="0">
                  <a:pos x="129" y="1125"/>
                </a:cxn>
                <a:cxn ang="0">
                  <a:pos x="159" y="1240"/>
                </a:cxn>
                <a:cxn ang="0">
                  <a:pos x="204" y="1345"/>
                </a:cxn>
                <a:cxn ang="0">
                  <a:pos x="264" y="1450"/>
                </a:cxn>
                <a:cxn ang="0">
                  <a:pos x="344" y="1540"/>
                </a:cxn>
                <a:cxn ang="0">
                  <a:pos x="353" y="1550"/>
                </a:cxn>
                <a:cxn ang="0">
                  <a:pos x="363" y="1560"/>
                </a:cxn>
                <a:cxn ang="0">
                  <a:pos x="368" y="1565"/>
                </a:cxn>
                <a:cxn ang="0">
                  <a:pos x="368" y="1570"/>
                </a:cxn>
                <a:cxn ang="0">
                  <a:pos x="368" y="1575"/>
                </a:cxn>
                <a:cxn ang="0">
                  <a:pos x="368" y="1575"/>
                </a:cxn>
                <a:cxn ang="0">
                  <a:pos x="368" y="1575"/>
                </a:cxn>
                <a:cxn ang="0">
                  <a:pos x="368" y="1585"/>
                </a:cxn>
                <a:cxn ang="0">
                  <a:pos x="363" y="1590"/>
                </a:cxn>
                <a:cxn ang="0">
                  <a:pos x="353" y="1590"/>
                </a:cxn>
                <a:cxn ang="0">
                  <a:pos x="334" y="1580"/>
                </a:cxn>
                <a:cxn ang="0">
                  <a:pos x="304" y="1555"/>
                </a:cxn>
                <a:cxn ang="0">
                  <a:pos x="259" y="1515"/>
                </a:cxn>
                <a:cxn ang="0">
                  <a:pos x="209" y="1455"/>
                </a:cxn>
                <a:cxn ang="0">
                  <a:pos x="154" y="1380"/>
                </a:cxn>
                <a:cxn ang="0">
                  <a:pos x="104" y="1290"/>
                </a:cxn>
                <a:cxn ang="0">
                  <a:pos x="54" y="1155"/>
                </a:cxn>
                <a:cxn ang="0">
                  <a:pos x="20" y="1025"/>
                </a:cxn>
                <a:cxn ang="0">
                  <a:pos x="5" y="900"/>
                </a:cxn>
                <a:cxn ang="0">
                  <a:pos x="0" y="795"/>
                </a:cxn>
                <a:cxn ang="0">
                  <a:pos x="5" y="685"/>
                </a:cxn>
                <a:cxn ang="0">
                  <a:pos x="20" y="570"/>
                </a:cxn>
                <a:cxn ang="0">
                  <a:pos x="49" y="440"/>
                </a:cxn>
                <a:cxn ang="0">
                  <a:pos x="99" y="310"/>
                </a:cxn>
                <a:cxn ang="0">
                  <a:pos x="149" y="215"/>
                </a:cxn>
                <a:cxn ang="0">
                  <a:pos x="204" y="140"/>
                </a:cxn>
                <a:cxn ang="0">
                  <a:pos x="259" y="80"/>
                </a:cxn>
                <a:cxn ang="0">
                  <a:pos x="304" y="35"/>
                </a:cxn>
                <a:cxn ang="0">
                  <a:pos x="334" y="5"/>
                </a:cxn>
                <a:cxn ang="0">
                  <a:pos x="353" y="0"/>
                </a:cxn>
              </a:cxnLst>
              <a:rect l="0" t="0" r="r" b="b"/>
              <a:pathLst>
                <a:path w="368" h="1590">
                  <a:moveTo>
                    <a:pt x="353" y="0"/>
                  </a:moveTo>
                  <a:lnTo>
                    <a:pt x="358" y="0"/>
                  </a:lnTo>
                  <a:lnTo>
                    <a:pt x="363" y="5"/>
                  </a:lnTo>
                  <a:lnTo>
                    <a:pt x="368" y="10"/>
                  </a:lnTo>
                  <a:lnTo>
                    <a:pt x="368" y="15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3" y="25"/>
                  </a:lnTo>
                  <a:lnTo>
                    <a:pt x="358" y="30"/>
                  </a:lnTo>
                  <a:lnTo>
                    <a:pt x="348" y="40"/>
                  </a:lnTo>
                  <a:lnTo>
                    <a:pt x="264" y="145"/>
                  </a:lnTo>
                  <a:lnTo>
                    <a:pt x="194" y="265"/>
                  </a:lnTo>
                  <a:lnTo>
                    <a:pt x="149" y="390"/>
                  </a:lnTo>
                  <a:lnTo>
                    <a:pt x="114" y="520"/>
                  </a:lnTo>
                  <a:lnTo>
                    <a:pt x="99" y="655"/>
                  </a:lnTo>
                  <a:lnTo>
                    <a:pt x="94" y="795"/>
                  </a:lnTo>
                  <a:lnTo>
                    <a:pt x="94" y="900"/>
                  </a:lnTo>
                  <a:lnTo>
                    <a:pt x="109" y="1015"/>
                  </a:lnTo>
                  <a:lnTo>
                    <a:pt x="129" y="1125"/>
                  </a:lnTo>
                  <a:lnTo>
                    <a:pt x="159" y="1240"/>
                  </a:lnTo>
                  <a:lnTo>
                    <a:pt x="204" y="1345"/>
                  </a:lnTo>
                  <a:lnTo>
                    <a:pt x="264" y="1450"/>
                  </a:lnTo>
                  <a:lnTo>
                    <a:pt x="344" y="1540"/>
                  </a:lnTo>
                  <a:lnTo>
                    <a:pt x="353" y="1550"/>
                  </a:lnTo>
                  <a:lnTo>
                    <a:pt x="363" y="1560"/>
                  </a:lnTo>
                  <a:lnTo>
                    <a:pt x="368" y="1565"/>
                  </a:lnTo>
                  <a:lnTo>
                    <a:pt x="368" y="1570"/>
                  </a:lnTo>
                  <a:lnTo>
                    <a:pt x="368" y="1575"/>
                  </a:lnTo>
                  <a:lnTo>
                    <a:pt x="368" y="1575"/>
                  </a:lnTo>
                  <a:lnTo>
                    <a:pt x="368" y="1575"/>
                  </a:lnTo>
                  <a:lnTo>
                    <a:pt x="368" y="1585"/>
                  </a:lnTo>
                  <a:lnTo>
                    <a:pt x="363" y="1590"/>
                  </a:lnTo>
                  <a:lnTo>
                    <a:pt x="353" y="1590"/>
                  </a:lnTo>
                  <a:lnTo>
                    <a:pt x="334" y="1580"/>
                  </a:lnTo>
                  <a:lnTo>
                    <a:pt x="304" y="1555"/>
                  </a:lnTo>
                  <a:lnTo>
                    <a:pt x="259" y="1515"/>
                  </a:lnTo>
                  <a:lnTo>
                    <a:pt x="209" y="1455"/>
                  </a:lnTo>
                  <a:lnTo>
                    <a:pt x="154" y="1380"/>
                  </a:lnTo>
                  <a:lnTo>
                    <a:pt x="104" y="1290"/>
                  </a:lnTo>
                  <a:lnTo>
                    <a:pt x="54" y="1155"/>
                  </a:lnTo>
                  <a:lnTo>
                    <a:pt x="20" y="1025"/>
                  </a:lnTo>
                  <a:lnTo>
                    <a:pt x="5" y="900"/>
                  </a:lnTo>
                  <a:lnTo>
                    <a:pt x="0" y="795"/>
                  </a:lnTo>
                  <a:lnTo>
                    <a:pt x="5" y="685"/>
                  </a:lnTo>
                  <a:lnTo>
                    <a:pt x="20" y="570"/>
                  </a:lnTo>
                  <a:lnTo>
                    <a:pt x="49" y="440"/>
                  </a:lnTo>
                  <a:lnTo>
                    <a:pt x="99" y="310"/>
                  </a:lnTo>
                  <a:lnTo>
                    <a:pt x="149" y="215"/>
                  </a:lnTo>
                  <a:lnTo>
                    <a:pt x="204" y="140"/>
                  </a:lnTo>
                  <a:lnTo>
                    <a:pt x="259" y="80"/>
                  </a:lnTo>
                  <a:lnTo>
                    <a:pt x="304" y="35"/>
                  </a:lnTo>
                  <a:lnTo>
                    <a:pt x="334" y="5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2232" y="1323"/>
              <a:ext cx="1131" cy="1120"/>
            </a:xfrm>
            <a:custGeom>
              <a:avLst/>
              <a:gdLst/>
              <a:ahLst/>
              <a:cxnLst>
                <a:cxn ang="0">
                  <a:pos x="114" y="5"/>
                </a:cxn>
                <a:cxn ang="0">
                  <a:pos x="299" y="5"/>
                </a:cxn>
                <a:cxn ang="0">
                  <a:pos x="403" y="0"/>
                </a:cxn>
                <a:cxn ang="0">
                  <a:pos x="418" y="10"/>
                </a:cxn>
                <a:cxn ang="0">
                  <a:pos x="418" y="30"/>
                </a:cxn>
                <a:cxn ang="0">
                  <a:pos x="408" y="45"/>
                </a:cxn>
                <a:cxn ang="0">
                  <a:pos x="394" y="50"/>
                </a:cxn>
                <a:cxn ang="0">
                  <a:pos x="319" y="55"/>
                </a:cxn>
                <a:cxn ang="0">
                  <a:pos x="269" y="100"/>
                </a:cxn>
                <a:cxn ang="0">
                  <a:pos x="867" y="165"/>
                </a:cxn>
                <a:cxn ang="0">
                  <a:pos x="872" y="150"/>
                </a:cxn>
                <a:cxn ang="0">
                  <a:pos x="887" y="130"/>
                </a:cxn>
                <a:cxn ang="0">
                  <a:pos x="892" y="100"/>
                </a:cxn>
                <a:cxn ang="0">
                  <a:pos x="882" y="75"/>
                </a:cxn>
                <a:cxn ang="0">
                  <a:pos x="857" y="55"/>
                </a:cxn>
                <a:cxn ang="0">
                  <a:pos x="817" y="50"/>
                </a:cxn>
                <a:cxn ang="0">
                  <a:pos x="802" y="45"/>
                </a:cxn>
                <a:cxn ang="0">
                  <a:pos x="792" y="40"/>
                </a:cxn>
                <a:cxn ang="0">
                  <a:pos x="792" y="20"/>
                </a:cxn>
                <a:cxn ang="0">
                  <a:pos x="802" y="5"/>
                </a:cxn>
                <a:cxn ang="0">
                  <a:pos x="817" y="0"/>
                </a:cxn>
                <a:cxn ang="0">
                  <a:pos x="982" y="5"/>
                </a:cxn>
                <a:cxn ang="0">
                  <a:pos x="1111" y="0"/>
                </a:cxn>
                <a:cxn ang="0">
                  <a:pos x="1126" y="5"/>
                </a:cxn>
                <a:cxn ang="0">
                  <a:pos x="1131" y="20"/>
                </a:cxn>
                <a:cxn ang="0">
                  <a:pos x="1131" y="25"/>
                </a:cxn>
                <a:cxn ang="0">
                  <a:pos x="1121" y="40"/>
                </a:cxn>
                <a:cxn ang="0">
                  <a:pos x="1111" y="50"/>
                </a:cxn>
                <a:cxn ang="0">
                  <a:pos x="1036" y="60"/>
                </a:cxn>
                <a:cxn ang="0">
                  <a:pos x="952" y="120"/>
                </a:cxn>
                <a:cxn ang="0">
                  <a:pos x="907" y="180"/>
                </a:cxn>
                <a:cxn ang="0">
                  <a:pos x="329" y="1110"/>
                </a:cxn>
                <a:cxn ang="0">
                  <a:pos x="309" y="1120"/>
                </a:cxn>
                <a:cxn ang="0">
                  <a:pos x="279" y="1120"/>
                </a:cxn>
                <a:cxn ang="0">
                  <a:pos x="264" y="1110"/>
                </a:cxn>
                <a:cxn ang="0">
                  <a:pos x="259" y="1085"/>
                </a:cxn>
                <a:cxn ang="0">
                  <a:pos x="129" y="80"/>
                </a:cxn>
                <a:cxn ang="0">
                  <a:pos x="90" y="50"/>
                </a:cxn>
                <a:cxn ang="0">
                  <a:pos x="25" y="50"/>
                </a:cxn>
                <a:cxn ang="0">
                  <a:pos x="5" y="45"/>
                </a:cxn>
                <a:cxn ang="0">
                  <a:pos x="0" y="30"/>
                </a:cxn>
                <a:cxn ang="0">
                  <a:pos x="5" y="10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1131" h="1120">
                  <a:moveTo>
                    <a:pt x="30" y="0"/>
                  </a:moveTo>
                  <a:lnTo>
                    <a:pt x="114" y="5"/>
                  </a:lnTo>
                  <a:lnTo>
                    <a:pt x="199" y="5"/>
                  </a:lnTo>
                  <a:lnTo>
                    <a:pt x="299" y="5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5"/>
                  </a:lnTo>
                  <a:lnTo>
                    <a:pt x="418" y="10"/>
                  </a:lnTo>
                  <a:lnTo>
                    <a:pt x="418" y="20"/>
                  </a:lnTo>
                  <a:lnTo>
                    <a:pt x="418" y="30"/>
                  </a:lnTo>
                  <a:lnTo>
                    <a:pt x="413" y="40"/>
                  </a:lnTo>
                  <a:lnTo>
                    <a:pt x="408" y="45"/>
                  </a:lnTo>
                  <a:lnTo>
                    <a:pt x="398" y="45"/>
                  </a:lnTo>
                  <a:lnTo>
                    <a:pt x="394" y="50"/>
                  </a:lnTo>
                  <a:lnTo>
                    <a:pt x="379" y="50"/>
                  </a:lnTo>
                  <a:lnTo>
                    <a:pt x="319" y="55"/>
                  </a:lnTo>
                  <a:lnTo>
                    <a:pt x="284" y="75"/>
                  </a:lnTo>
                  <a:lnTo>
                    <a:pt x="269" y="100"/>
                  </a:lnTo>
                  <a:lnTo>
                    <a:pt x="379" y="940"/>
                  </a:lnTo>
                  <a:lnTo>
                    <a:pt x="867" y="165"/>
                  </a:lnTo>
                  <a:lnTo>
                    <a:pt x="867" y="160"/>
                  </a:lnTo>
                  <a:lnTo>
                    <a:pt x="872" y="150"/>
                  </a:lnTo>
                  <a:lnTo>
                    <a:pt x="882" y="140"/>
                  </a:lnTo>
                  <a:lnTo>
                    <a:pt x="887" y="130"/>
                  </a:lnTo>
                  <a:lnTo>
                    <a:pt x="892" y="115"/>
                  </a:lnTo>
                  <a:lnTo>
                    <a:pt x="892" y="100"/>
                  </a:lnTo>
                  <a:lnTo>
                    <a:pt x="887" y="85"/>
                  </a:lnTo>
                  <a:lnTo>
                    <a:pt x="882" y="75"/>
                  </a:lnTo>
                  <a:lnTo>
                    <a:pt x="872" y="65"/>
                  </a:lnTo>
                  <a:lnTo>
                    <a:pt x="857" y="55"/>
                  </a:lnTo>
                  <a:lnTo>
                    <a:pt x="837" y="50"/>
                  </a:lnTo>
                  <a:lnTo>
                    <a:pt x="817" y="50"/>
                  </a:lnTo>
                  <a:lnTo>
                    <a:pt x="812" y="50"/>
                  </a:lnTo>
                  <a:lnTo>
                    <a:pt x="802" y="45"/>
                  </a:lnTo>
                  <a:lnTo>
                    <a:pt x="797" y="45"/>
                  </a:lnTo>
                  <a:lnTo>
                    <a:pt x="792" y="40"/>
                  </a:lnTo>
                  <a:lnTo>
                    <a:pt x="792" y="30"/>
                  </a:lnTo>
                  <a:lnTo>
                    <a:pt x="792" y="20"/>
                  </a:lnTo>
                  <a:lnTo>
                    <a:pt x="797" y="10"/>
                  </a:lnTo>
                  <a:lnTo>
                    <a:pt x="802" y="5"/>
                  </a:lnTo>
                  <a:lnTo>
                    <a:pt x="812" y="0"/>
                  </a:lnTo>
                  <a:lnTo>
                    <a:pt x="817" y="0"/>
                  </a:lnTo>
                  <a:lnTo>
                    <a:pt x="822" y="0"/>
                  </a:lnTo>
                  <a:lnTo>
                    <a:pt x="982" y="5"/>
                  </a:lnTo>
                  <a:lnTo>
                    <a:pt x="1046" y="5"/>
                  </a:lnTo>
                  <a:lnTo>
                    <a:pt x="1111" y="0"/>
                  </a:lnTo>
                  <a:lnTo>
                    <a:pt x="1116" y="0"/>
                  </a:lnTo>
                  <a:lnTo>
                    <a:pt x="1126" y="5"/>
                  </a:lnTo>
                  <a:lnTo>
                    <a:pt x="1131" y="1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5"/>
                  </a:lnTo>
                  <a:lnTo>
                    <a:pt x="1126" y="35"/>
                  </a:lnTo>
                  <a:lnTo>
                    <a:pt x="1121" y="40"/>
                  </a:lnTo>
                  <a:lnTo>
                    <a:pt x="1116" y="45"/>
                  </a:lnTo>
                  <a:lnTo>
                    <a:pt x="1111" y="50"/>
                  </a:lnTo>
                  <a:lnTo>
                    <a:pt x="1071" y="55"/>
                  </a:lnTo>
                  <a:lnTo>
                    <a:pt x="1036" y="60"/>
                  </a:lnTo>
                  <a:lnTo>
                    <a:pt x="996" y="85"/>
                  </a:lnTo>
                  <a:lnTo>
                    <a:pt x="952" y="120"/>
                  </a:lnTo>
                  <a:lnTo>
                    <a:pt x="907" y="180"/>
                  </a:lnTo>
                  <a:lnTo>
                    <a:pt x="907" y="180"/>
                  </a:lnTo>
                  <a:lnTo>
                    <a:pt x="334" y="1095"/>
                  </a:lnTo>
                  <a:lnTo>
                    <a:pt x="329" y="1110"/>
                  </a:lnTo>
                  <a:lnTo>
                    <a:pt x="319" y="1115"/>
                  </a:lnTo>
                  <a:lnTo>
                    <a:pt x="309" y="1120"/>
                  </a:lnTo>
                  <a:lnTo>
                    <a:pt x="289" y="1120"/>
                  </a:lnTo>
                  <a:lnTo>
                    <a:pt x="279" y="1120"/>
                  </a:lnTo>
                  <a:lnTo>
                    <a:pt x="274" y="1120"/>
                  </a:lnTo>
                  <a:lnTo>
                    <a:pt x="264" y="1110"/>
                  </a:lnTo>
                  <a:lnTo>
                    <a:pt x="264" y="1100"/>
                  </a:lnTo>
                  <a:lnTo>
                    <a:pt x="259" y="1085"/>
                  </a:lnTo>
                  <a:lnTo>
                    <a:pt x="134" y="105"/>
                  </a:lnTo>
                  <a:lnTo>
                    <a:pt x="129" y="80"/>
                  </a:lnTo>
                  <a:lnTo>
                    <a:pt x="119" y="60"/>
                  </a:lnTo>
                  <a:lnTo>
                    <a:pt x="90" y="50"/>
                  </a:lnTo>
                  <a:lnTo>
                    <a:pt x="40" y="50"/>
                  </a:lnTo>
                  <a:lnTo>
                    <a:pt x="25" y="50"/>
                  </a:lnTo>
                  <a:lnTo>
                    <a:pt x="15" y="45"/>
                  </a:lnTo>
                  <a:lnTo>
                    <a:pt x="5" y="45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951" y="1598"/>
              <a:ext cx="1410" cy="830"/>
            </a:xfrm>
            <a:custGeom>
              <a:avLst/>
              <a:gdLst/>
              <a:ahLst/>
              <a:cxnLst>
                <a:cxn ang="0">
                  <a:pos x="1057" y="0"/>
                </a:cxn>
                <a:cxn ang="0">
                  <a:pos x="1071" y="5"/>
                </a:cxn>
                <a:cxn ang="0">
                  <a:pos x="1076" y="25"/>
                </a:cxn>
                <a:cxn ang="0">
                  <a:pos x="1156" y="210"/>
                </a:cxn>
                <a:cxn ang="0">
                  <a:pos x="1261" y="320"/>
                </a:cxn>
                <a:cxn ang="0">
                  <a:pos x="1361" y="380"/>
                </a:cxn>
                <a:cxn ang="0">
                  <a:pos x="1405" y="400"/>
                </a:cxn>
                <a:cxn ang="0">
                  <a:pos x="1410" y="415"/>
                </a:cxn>
                <a:cxn ang="0">
                  <a:pos x="1405" y="425"/>
                </a:cxn>
                <a:cxn ang="0">
                  <a:pos x="1390" y="435"/>
                </a:cxn>
                <a:cxn ang="0">
                  <a:pos x="1211" y="550"/>
                </a:cxn>
                <a:cxn ang="0">
                  <a:pos x="1106" y="705"/>
                </a:cxn>
                <a:cxn ang="0">
                  <a:pos x="1076" y="810"/>
                </a:cxn>
                <a:cxn ang="0">
                  <a:pos x="1067" y="825"/>
                </a:cxn>
                <a:cxn ang="0">
                  <a:pos x="1042" y="830"/>
                </a:cxn>
                <a:cxn ang="0">
                  <a:pos x="1027" y="830"/>
                </a:cxn>
                <a:cxn ang="0">
                  <a:pos x="1012" y="820"/>
                </a:cxn>
                <a:cxn ang="0">
                  <a:pos x="1012" y="800"/>
                </a:cxn>
                <a:cxn ang="0">
                  <a:pos x="1037" y="720"/>
                </a:cxn>
                <a:cxn ang="0">
                  <a:pos x="1096" y="600"/>
                </a:cxn>
                <a:cxn ang="0">
                  <a:pos x="1141" y="540"/>
                </a:cxn>
                <a:cxn ang="0">
                  <a:pos x="1236" y="445"/>
                </a:cxn>
                <a:cxn ang="0">
                  <a:pos x="45" y="445"/>
                </a:cxn>
                <a:cxn ang="0">
                  <a:pos x="25" y="445"/>
                </a:cxn>
                <a:cxn ang="0">
                  <a:pos x="5" y="435"/>
                </a:cxn>
                <a:cxn ang="0">
                  <a:pos x="0" y="415"/>
                </a:cxn>
                <a:cxn ang="0">
                  <a:pos x="5" y="395"/>
                </a:cxn>
                <a:cxn ang="0">
                  <a:pos x="25" y="385"/>
                </a:cxn>
                <a:cxn ang="0">
                  <a:pos x="45" y="380"/>
                </a:cxn>
                <a:cxn ang="0">
                  <a:pos x="1236" y="380"/>
                </a:cxn>
                <a:cxn ang="0">
                  <a:pos x="1091" y="230"/>
                </a:cxn>
                <a:cxn ang="0">
                  <a:pos x="1037" y="110"/>
                </a:cxn>
                <a:cxn ang="0">
                  <a:pos x="1012" y="30"/>
                </a:cxn>
                <a:cxn ang="0">
                  <a:pos x="1012" y="10"/>
                </a:cxn>
                <a:cxn ang="0">
                  <a:pos x="1027" y="0"/>
                </a:cxn>
                <a:cxn ang="0">
                  <a:pos x="1042" y="0"/>
                </a:cxn>
              </a:cxnLst>
              <a:rect l="0" t="0" r="r" b="b"/>
              <a:pathLst>
                <a:path w="1410" h="830">
                  <a:moveTo>
                    <a:pt x="1042" y="0"/>
                  </a:moveTo>
                  <a:lnTo>
                    <a:pt x="1057" y="0"/>
                  </a:lnTo>
                  <a:lnTo>
                    <a:pt x="1067" y="0"/>
                  </a:lnTo>
                  <a:lnTo>
                    <a:pt x="1071" y="5"/>
                  </a:lnTo>
                  <a:lnTo>
                    <a:pt x="1071" y="15"/>
                  </a:lnTo>
                  <a:lnTo>
                    <a:pt x="1076" y="25"/>
                  </a:lnTo>
                  <a:lnTo>
                    <a:pt x="1111" y="125"/>
                  </a:lnTo>
                  <a:lnTo>
                    <a:pt x="1156" y="210"/>
                  </a:lnTo>
                  <a:lnTo>
                    <a:pt x="1206" y="275"/>
                  </a:lnTo>
                  <a:lnTo>
                    <a:pt x="1261" y="320"/>
                  </a:lnTo>
                  <a:lnTo>
                    <a:pt x="1316" y="355"/>
                  </a:lnTo>
                  <a:lnTo>
                    <a:pt x="1361" y="380"/>
                  </a:lnTo>
                  <a:lnTo>
                    <a:pt x="1400" y="395"/>
                  </a:lnTo>
                  <a:lnTo>
                    <a:pt x="1405" y="400"/>
                  </a:lnTo>
                  <a:lnTo>
                    <a:pt x="1410" y="405"/>
                  </a:lnTo>
                  <a:lnTo>
                    <a:pt x="1410" y="415"/>
                  </a:lnTo>
                  <a:lnTo>
                    <a:pt x="1410" y="420"/>
                  </a:lnTo>
                  <a:lnTo>
                    <a:pt x="1405" y="425"/>
                  </a:lnTo>
                  <a:lnTo>
                    <a:pt x="1400" y="430"/>
                  </a:lnTo>
                  <a:lnTo>
                    <a:pt x="1390" y="435"/>
                  </a:lnTo>
                  <a:lnTo>
                    <a:pt x="1291" y="485"/>
                  </a:lnTo>
                  <a:lnTo>
                    <a:pt x="1211" y="550"/>
                  </a:lnTo>
                  <a:lnTo>
                    <a:pt x="1151" y="625"/>
                  </a:lnTo>
                  <a:lnTo>
                    <a:pt x="1106" y="705"/>
                  </a:lnTo>
                  <a:lnTo>
                    <a:pt x="1076" y="795"/>
                  </a:lnTo>
                  <a:lnTo>
                    <a:pt x="1076" y="810"/>
                  </a:lnTo>
                  <a:lnTo>
                    <a:pt x="1071" y="820"/>
                  </a:lnTo>
                  <a:lnTo>
                    <a:pt x="1067" y="825"/>
                  </a:lnTo>
                  <a:lnTo>
                    <a:pt x="1057" y="830"/>
                  </a:lnTo>
                  <a:lnTo>
                    <a:pt x="1042" y="830"/>
                  </a:lnTo>
                  <a:lnTo>
                    <a:pt x="1037" y="830"/>
                  </a:lnTo>
                  <a:lnTo>
                    <a:pt x="1027" y="830"/>
                  </a:lnTo>
                  <a:lnTo>
                    <a:pt x="1022" y="825"/>
                  </a:lnTo>
                  <a:lnTo>
                    <a:pt x="1012" y="820"/>
                  </a:lnTo>
                  <a:lnTo>
                    <a:pt x="1012" y="810"/>
                  </a:lnTo>
                  <a:lnTo>
                    <a:pt x="1012" y="800"/>
                  </a:lnTo>
                  <a:lnTo>
                    <a:pt x="1022" y="770"/>
                  </a:lnTo>
                  <a:lnTo>
                    <a:pt x="1037" y="720"/>
                  </a:lnTo>
                  <a:lnTo>
                    <a:pt x="1062" y="665"/>
                  </a:lnTo>
                  <a:lnTo>
                    <a:pt x="1096" y="600"/>
                  </a:lnTo>
                  <a:lnTo>
                    <a:pt x="1111" y="575"/>
                  </a:lnTo>
                  <a:lnTo>
                    <a:pt x="1141" y="540"/>
                  </a:lnTo>
                  <a:lnTo>
                    <a:pt x="1181" y="495"/>
                  </a:lnTo>
                  <a:lnTo>
                    <a:pt x="1236" y="445"/>
                  </a:lnTo>
                  <a:lnTo>
                    <a:pt x="60" y="445"/>
                  </a:lnTo>
                  <a:lnTo>
                    <a:pt x="45" y="445"/>
                  </a:lnTo>
                  <a:lnTo>
                    <a:pt x="35" y="445"/>
                  </a:lnTo>
                  <a:lnTo>
                    <a:pt x="25" y="445"/>
                  </a:lnTo>
                  <a:lnTo>
                    <a:pt x="15" y="440"/>
                  </a:lnTo>
                  <a:lnTo>
                    <a:pt x="5" y="435"/>
                  </a:lnTo>
                  <a:lnTo>
                    <a:pt x="5" y="425"/>
                  </a:lnTo>
                  <a:lnTo>
                    <a:pt x="0" y="415"/>
                  </a:lnTo>
                  <a:lnTo>
                    <a:pt x="5" y="400"/>
                  </a:lnTo>
                  <a:lnTo>
                    <a:pt x="5" y="395"/>
                  </a:lnTo>
                  <a:lnTo>
                    <a:pt x="15" y="390"/>
                  </a:lnTo>
                  <a:lnTo>
                    <a:pt x="25" y="385"/>
                  </a:lnTo>
                  <a:lnTo>
                    <a:pt x="35" y="385"/>
                  </a:lnTo>
                  <a:lnTo>
                    <a:pt x="45" y="380"/>
                  </a:lnTo>
                  <a:lnTo>
                    <a:pt x="60" y="380"/>
                  </a:lnTo>
                  <a:lnTo>
                    <a:pt x="1236" y="380"/>
                  </a:lnTo>
                  <a:lnTo>
                    <a:pt x="1151" y="305"/>
                  </a:lnTo>
                  <a:lnTo>
                    <a:pt x="1091" y="230"/>
                  </a:lnTo>
                  <a:lnTo>
                    <a:pt x="1057" y="165"/>
                  </a:lnTo>
                  <a:lnTo>
                    <a:pt x="1037" y="110"/>
                  </a:lnTo>
                  <a:lnTo>
                    <a:pt x="1022" y="65"/>
                  </a:lnTo>
                  <a:lnTo>
                    <a:pt x="1012" y="30"/>
                  </a:lnTo>
                  <a:lnTo>
                    <a:pt x="1012" y="20"/>
                  </a:lnTo>
                  <a:lnTo>
                    <a:pt x="1012" y="10"/>
                  </a:lnTo>
                  <a:lnTo>
                    <a:pt x="1022" y="5"/>
                  </a:lnTo>
                  <a:lnTo>
                    <a:pt x="1027" y="0"/>
                  </a:lnTo>
                  <a:lnTo>
                    <a:pt x="1037" y="0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5994" y="1288"/>
              <a:ext cx="1126" cy="1155"/>
            </a:xfrm>
            <a:custGeom>
              <a:avLst/>
              <a:gdLst/>
              <a:ahLst/>
              <a:cxnLst>
                <a:cxn ang="0">
                  <a:pos x="793" y="10"/>
                </a:cxn>
                <a:cxn ang="0">
                  <a:pos x="902" y="65"/>
                </a:cxn>
                <a:cxn ang="0">
                  <a:pos x="962" y="125"/>
                </a:cxn>
                <a:cxn ang="0">
                  <a:pos x="1087" y="20"/>
                </a:cxn>
                <a:cxn ang="0">
                  <a:pos x="1102" y="5"/>
                </a:cxn>
                <a:cxn ang="0">
                  <a:pos x="1107" y="0"/>
                </a:cxn>
                <a:cxn ang="0">
                  <a:pos x="1121" y="5"/>
                </a:cxn>
                <a:cxn ang="0">
                  <a:pos x="1126" y="10"/>
                </a:cxn>
                <a:cxn ang="0">
                  <a:pos x="1126" y="15"/>
                </a:cxn>
                <a:cxn ang="0">
                  <a:pos x="1027" y="435"/>
                </a:cxn>
                <a:cxn ang="0">
                  <a:pos x="1017" y="450"/>
                </a:cxn>
                <a:cxn ang="0">
                  <a:pos x="997" y="455"/>
                </a:cxn>
                <a:cxn ang="0">
                  <a:pos x="987" y="455"/>
                </a:cxn>
                <a:cxn ang="0">
                  <a:pos x="977" y="445"/>
                </a:cxn>
                <a:cxn ang="0">
                  <a:pos x="977" y="430"/>
                </a:cxn>
                <a:cxn ang="0">
                  <a:pos x="982" y="395"/>
                </a:cxn>
                <a:cxn ang="0">
                  <a:pos x="972" y="270"/>
                </a:cxn>
                <a:cxn ang="0">
                  <a:pos x="912" y="135"/>
                </a:cxn>
                <a:cxn ang="0">
                  <a:pos x="798" y="60"/>
                </a:cxn>
                <a:cxn ang="0">
                  <a:pos x="618" y="65"/>
                </a:cxn>
                <a:cxn ang="0">
                  <a:pos x="419" y="165"/>
                </a:cxn>
                <a:cxn ang="0">
                  <a:pos x="269" y="340"/>
                </a:cxn>
                <a:cxn ang="0">
                  <a:pos x="180" y="545"/>
                </a:cxn>
                <a:cxn ang="0">
                  <a:pos x="150" y="720"/>
                </a:cxn>
                <a:cxn ang="0">
                  <a:pos x="155" y="860"/>
                </a:cxn>
                <a:cxn ang="0">
                  <a:pos x="205" y="990"/>
                </a:cxn>
                <a:cxn ang="0">
                  <a:pos x="294" y="1070"/>
                </a:cxn>
                <a:cxn ang="0">
                  <a:pos x="404" y="1105"/>
                </a:cxn>
                <a:cxn ang="0">
                  <a:pos x="523" y="1100"/>
                </a:cxn>
                <a:cxn ang="0">
                  <a:pos x="668" y="1045"/>
                </a:cxn>
                <a:cxn ang="0">
                  <a:pos x="818" y="920"/>
                </a:cxn>
                <a:cxn ang="0">
                  <a:pos x="892" y="785"/>
                </a:cxn>
                <a:cxn ang="0">
                  <a:pos x="912" y="730"/>
                </a:cxn>
                <a:cxn ang="0">
                  <a:pos x="922" y="725"/>
                </a:cxn>
                <a:cxn ang="0">
                  <a:pos x="932" y="725"/>
                </a:cxn>
                <a:cxn ang="0">
                  <a:pos x="942" y="730"/>
                </a:cxn>
                <a:cxn ang="0">
                  <a:pos x="947" y="740"/>
                </a:cxn>
                <a:cxn ang="0">
                  <a:pos x="937" y="785"/>
                </a:cxn>
                <a:cxn ang="0">
                  <a:pos x="882" y="890"/>
                </a:cxn>
                <a:cxn ang="0">
                  <a:pos x="773" y="1020"/>
                </a:cxn>
                <a:cxn ang="0">
                  <a:pos x="623" y="1115"/>
                </a:cxn>
                <a:cxn ang="0">
                  <a:pos x="429" y="1155"/>
                </a:cxn>
                <a:cxn ang="0">
                  <a:pos x="239" y="1115"/>
                </a:cxn>
                <a:cxn ang="0">
                  <a:pos x="95" y="1005"/>
                </a:cxn>
                <a:cxn ang="0">
                  <a:pos x="10" y="830"/>
                </a:cxn>
                <a:cxn ang="0">
                  <a:pos x="15" y="585"/>
                </a:cxn>
                <a:cxn ang="0">
                  <a:pos x="130" y="330"/>
                </a:cxn>
                <a:cxn ang="0">
                  <a:pos x="329" y="130"/>
                </a:cxn>
                <a:cxn ang="0">
                  <a:pos x="578" y="15"/>
                </a:cxn>
              </a:cxnLst>
              <a:rect l="0" t="0" r="r" b="b"/>
              <a:pathLst>
                <a:path w="1126" h="1155">
                  <a:moveTo>
                    <a:pt x="713" y="0"/>
                  </a:moveTo>
                  <a:lnTo>
                    <a:pt x="793" y="10"/>
                  </a:lnTo>
                  <a:lnTo>
                    <a:pt x="857" y="30"/>
                  </a:lnTo>
                  <a:lnTo>
                    <a:pt x="902" y="65"/>
                  </a:lnTo>
                  <a:lnTo>
                    <a:pt x="942" y="95"/>
                  </a:lnTo>
                  <a:lnTo>
                    <a:pt x="962" y="125"/>
                  </a:lnTo>
                  <a:lnTo>
                    <a:pt x="977" y="140"/>
                  </a:lnTo>
                  <a:lnTo>
                    <a:pt x="1087" y="20"/>
                  </a:lnTo>
                  <a:lnTo>
                    <a:pt x="1097" y="10"/>
                  </a:lnTo>
                  <a:lnTo>
                    <a:pt x="1102" y="5"/>
                  </a:lnTo>
                  <a:lnTo>
                    <a:pt x="1107" y="0"/>
                  </a:lnTo>
                  <a:lnTo>
                    <a:pt x="1107" y="0"/>
                  </a:lnTo>
                  <a:lnTo>
                    <a:pt x="1112" y="0"/>
                  </a:lnTo>
                  <a:lnTo>
                    <a:pt x="1121" y="5"/>
                  </a:lnTo>
                  <a:lnTo>
                    <a:pt x="1126" y="5"/>
                  </a:lnTo>
                  <a:lnTo>
                    <a:pt x="1126" y="10"/>
                  </a:lnTo>
                  <a:lnTo>
                    <a:pt x="1126" y="15"/>
                  </a:lnTo>
                  <a:lnTo>
                    <a:pt x="1126" y="15"/>
                  </a:lnTo>
                  <a:lnTo>
                    <a:pt x="1027" y="420"/>
                  </a:lnTo>
                  <a:lnTo>
                    <a:pt x="1027" y="435"/>
                  </a:lnTo>
                  <a:lnTo>
                    <a:pt x="1022" y="445"/>
                  </a:lnTo>
                  <a:lnTo>
                    <a:pt x="1017" y="450"/>
                  </a:lnTo>
                  <a:lnTo>
                    <a:pt x="1012" y="455"/>
                  </a:lnTo>
                  <a:lnTo>
                    <a:pt x="997" y="455"/>
                  </a:lnTo>
                  <a:lnTo>
                    <a:pt x="992" y="455"/>
                  </a:lnTo>
                  <a:lnTo>
                    <a:pt x="987" y="455"/>
                  </a:lnTo>
                  <a:lnTo>
                    <a:pt x="982" y="450"/>
                  </a:lnTo>
                  <a:lnTo>
                    <a:pt x="977" y="445"/>
                  </a:lnTo>
                  <a:lnTo>
                    <a:pt x="977" y="440"/>
                  </a:lnTo>
                  <a:lnTo>
                    <a:pt x="977" y="430"/>
                  </a:lnTo>
                  <a:lnTo>
                    <a:pt x="977" y="415"/>
                  </a:lnTo>
                  <a:lnTo>
                    <a:pt x="982" y="395"/>
                  </a:lnTo>
                  <a:lnTo>
                    <a:pt x="982" y="355"/>
                  </a:lnTo>
                  <a:lnTo>
                    <a:pt x="972" y="270"/>
                  </a:lnTo>
                  <a:lnTo>
                    <a:pt x="952" y="195"/>
                  </a:lnTo>
                  <a:lnTo>
                    <a:pt x="912" y="135"/>
                  </a:lnTo>
                  <a:lnTo>
                    <a:pt x="862" y="85"/>
                  </a:lnTo>
                  <a:lnTo>
                    <a:pt x="798" y="60"/>
                  </a:lnTo>
                  <a:lnTo>
                    <a:pt x="723" y="50"/>
                  </a:lnTo>
                  <a:lnTo>
                    <a:pt x="618" y="65"/>
                  </a:lnTo>
                  <a:lnTo>
                    <a:pt x="514" y="105"/>
                  </a:lnTo>
                  <a:lnTo>
                    <a:pt x="419" y="165"/>
                  </a:lnTo>
                  <a:lnTo>
                    <a:pt x="339" y="240"/>
                  </a:lnTo>
                  <a:lnTo>
                    <a:pt x="269" y="340"/>
                  </a:lnTo>
                  <a:lnTo>
                    <a:pt x="215" y="445"/>
                  </a:lnTo>
                  <a:lnTo>
                    <a:pt x="180" y="545"/>
                  </a:lnTo>
                  <a:lnTo>
                    <a:pt x="160" y="640"/>
                  </a:lnTo>
                  <a:lnTo>
                    <a:pt x="150" y="720"/>
                  </a:lnTo>
                  <a:lnTo>
                    <a:pt x="145" y="775"/>
                  </a:lnTo>
                  <a:lnTo>
                    <a:pt x="155" y="860"/>
                  </a:lnTo>
                  <a:lnTo>
                    <a:pt x="175" y="935"/>
                  </a:lnTo>
                  <a:lnTo>
                    <a:pt x="205" y="990"/>
                  </a:lnTo>
                  <a:lnTo>
                    <a:pt x="249" y="1035"/>
                  </a:lnTo>
                  <a:lnTo>
                    <a:pt x="294" y="1070"/>
                  </a:lnTo>
                  <a:lnTo>
                    <a:pt x="349" y="1090"/>
                  </a:lnTo>
                  <a:lnTo>
                    <a:pt x="404" y="1105"/>
                  </a:lnTo>
                  <a:lnTo>
                    <a:pt x="459" y="1105"/>
                  </a:lnTo>
                  <a:lnTo>
                    <a:pt x="523" y="1100"/>
                  </a:lnTo>
                  <a:lnTo>
                    <a:pt x="593" y="1085"/>
                  </a:lnTo>
                  <a:lnTo>
                    <a:pt x="668" y="1045"/>
                  </a:lnTo>
                  <a:lnTo>
                    <a:pt x="748" y="990"/>
                  </a:lnTo>
                  <a:lnTo>
                    <a:pt x="818" y="920"/>
                  </a:lnTo>
                  <a:lnTo>
                    <a:pt x="862" y="850"/>
                  </a:lnTo>
                  <a:lnTo>
                    <a:pt x="892" y="785"/>
                  </a:lnTo>
                  <a:lnTo>
                    <a:pt x="907" y="740"/>
                  </a:lnTo>
                  <a:lnTo>
                    <a:pt x="912" y="730"/>
                  </a:lnTo>
                  <a:lnTo>
                    <a:pt x="917" y="725"/>
                  </a:lnTo>
                  <a:lnTo>
                    <a:pt x="922" y="725"/>
                  </a:lnTo>
                  <a:lnTo>
                    <a:pt x="927" y="725"/>
                  </a:lnTo>
                  <a:lnTo>
                    <a:pt x="932" y="725"/>
                  </a:lnTo>
                  <a:lnTo>
                    <a:pt x="937" y="725"/>
                  </a:lnTo>
                  <a:lnTo>
                    <a:pt x="942" y="730"/>
                  </a:lnTo>
                  <a:lnTo>
                    <a:pt x="947" y="730"/>
                  </a:lnTo>
                  <a:lnTo>
                    <a:pt x="947" y="740"/>
                  </a:lnTo>
                  <a:lnTo>
                    <a:pt x="947" y="755"/>
                  </a:lnTo>
                  <a:lnTo>
                    <a:pt x="937" y="785"/>
                  </a:lnTo>
                  <a:lnTo>
                    <a:pt x="917" y="835"/>
                  </a:lnTo>
                  <a:lnTo>
                    <a:pt x="882" y="890"/>
                  </a:lnTo>
                  <a:lnTo>
                    <a:pt x="837" y="955"/>
                  </a:lnTo>
                  <a:lnTo>
                    <a:pt x="773" y="1020"/>
                  </a:lnTo>
                  <a:lnTo>
                    <a:pt x="703" y="1075"/>
                  </a:lnTo>
                  <a:lnTo>
                    <a:pt x="623" y="1115"/>
                  </a:lnTo>
                  <a:lnTo>
                    <a:pt x="528" y="1145"/>
                  </a:lnTo>
                  <a:lnTo>
                    <a:pt x="429" y="1155"/>
                  </a:lnTo>
                  <a:lnTo>
                    <a:pt x="329" y="1145"/>
                  </a:lnTo>
                  <a:lnTo>
                    <a:pt x="239" y="1115"/>
                  </a:lnTo>
                  <a:lnTo>
                    <a:pt x="160" y="1070"/>
                  </a:lnTo>
                  <a:lnTo>
                    <a:pt x="95" y="1005"/>
                  </a:lnTo>
                  <a:lnTo>
                    <a:pt x="45" y="925"/>
                  </a:lnTo>
                  <a:lnTo>
                    <a:pt x="10" y="830"/>
                  </a:lnTo>
                  <a:lnTo>
                    <a:pt x="0" y="720"/>
                  </a:lnTo>
                  <a:lnTo>
                    <a:pt x="15" y="585"/>
                  </a:lnTo>
                  <a:lnTo>
                    <a:pt x="60" y="455"/>
                  </a:lnTo>
                  <a:lnTo>
                    <a:pt x="130" y="330"/>
                  </a:lnTo>
                  <a:lnTo>
                    <a:pt x="224" y="225"/>
                  </a:lnTo>
                  <a:lnTo>
                    <a:pt x="329" y="130"/>
                  </a:lnTo>
                  <a:lnTo>
                    <a:pt x="449" y="60"/>
                  </a:lnTo>
                  <a:lnTo>
                    <a:pt x="578" y="15"/>
                  </a:lnTo>
                  <a:lnTo>
                    <a:pt x="7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7200" y="2243"/>
              <a:ext cx="185" cy="47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5" y="10"/>
                </a:cxn>
                <a:cxn ang="0">
                  <a:pos x="160" y="45"/>
                </a:cxn>
                <a:cxn ang="0">
                  <a:pos x="180" y="95"/>
                </a:cxn>
                <a:cxn ang="0">
                  <a:pos x="185" y="165"/>
                </a:cxn>
                <a:cxn ang="0">
                  <a:pos x="185" y="165"/>
                </a:cxn>
                <a:cxn ang="0">
                  <a:pos x="175" y="255"/>
                </a:cxn>
                <a:cxn ang="0">
                  <a:pos x="150" y="330"/>
                </a:cxn>
                <a:cxn ang="0">
                  <a:pos x="120" y="390"/>
                </a:cxn>
                <a:cxn ang="0">
                  <a:pos x="85" y="435"/>
                </a:cxn>
                <a:cxn ang="0">
                  <a:pos x="55" y="465"/>
                </a:cxn>
                <a:cxn ang="0">
                  <a:pos x="40" y="475"/>
                </a:cxn>
                <a:cxn ang="0">
                  <a:pos x="35" y="475"/>
                </a:cxn>
                <a:cxn ang="0">
                  <a:pos x="30" y="465"/>
                </a:cxn>
                <a:cxn ang="0">
                  <a:pos x="25" y="460"/>
                </a:cxn>
                <a:cxn ang="0">
                  <a:pos x="25" y="455"/>
                </a:cxn>
                <a:cxn ang="0">
                  <a:pos x="25" y="450"/>
                </a:cxn>
                <a:cxn ang="0">
                  <a:pos x="30" y="450"/>
                </a:cxn>
                <a:cxn ang="0">
                  <a:pos x="35" y="440"/>
                </a:cxn>
                <a:cxn ang="0">
                  <a:pos x="45" y="435"/>
                </a:cxn>
                <a:cxn ang="0">
                  <a:pos x="80" y="385"/>
                </a:cxn>
                <a:cxn ang="0">
                  <a:pos x="115" y="325"/>
                </a:cxn>
                <a:cxn ang="0">
                  <a:pos x="140" y="250"/>
                </a:cxn>
                <a:cxn ang="0">
                  <a:pos x="150" y="165"/>
                </a:cxn>
                <a:cxn ang="0">
                  <a:pos x="150" y="150"/>
                </a:cxn>
                <a:cxn ang="0">
                  <a:pos x="150" y="145"/>
                </a:cxn>
                <a:cxn ang="0">
                  <a:pos x="150" y="145"/>
                </a:cxn>
                <a:cxn ang="0">
                  <a:pos x="150" y="140"/>
                </a:cxn>
                <a:cxn ang="0">
                  <a:pos x="145" y="140"/>
                </a:cxn>
                <a:cxn ang="0">
                  <a:pos x="145" y="145"/>
                </a:cxn>
                <a:cxn ang="0">
                  <a:pos x="140" y="145"/>
                </a:cxn>
                <a:cxn ang="0">
                  <a:pos x="125" y="160"/>
                </a:cxn>
                <a:cxn ang="0">
                  <a:pos x="105" y="165"/>
                </a:cxn>
                <a:cxn ang="0">
                  <a:pos x="85" y="165"/>
                </a:cxn>
                <a:cxn ang="0">
                  <a:pos x="50" y="160"/>
                </a:cxn>
                <a:cxn ang="0">
                  <a:pos x="20" y="140"/>
                </a:cxn>
                <a:cxn ang="0">
                  <a:pos x="5" y="115"/>
                </a:cxn>
                <a:cxn ang="0">
                  <a:pos x="0" y="80"/>
                </a:cxn>
                <a:cxn ang="0">
                  <a:pos x="5" y="50"/>
                </a:cxn>
                <a:cxn ang="0">
                  <a:pos x="20" y="25"/>
                </a:cxn>
                <a:cxn ang="0">
                  <a:pos x="50" y="5"/>
                </a:cxn>
                <a:cxn ang="0">
                  <a:pos x="85" y="0"/>
                </a:cxn>
              </a:cxnLst>
              <a:rect l="0" t="0" r="r" b="b"/>
              <a:pathLst>
                <a:path w="185" h="475">
                  <a:moveTo>
                    <a:pt x="85" y="0"/>
                  </a:moveTo>
                  <a:lnTo>
                    <a:pt x="125" y="10"/>
                  </a:lnTo>
                  <a:lnTo>
                    <a:pt x="160" y="45"/>
                  </a:lnTo>
                  <a:lnTo>
                    <a:pt x="180" y="9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75" y="255"/>
                  </a:lnTo>
                  <a:lnTo>
                    <a:pt x="150" y="330"/>
                  </a:lnTo>
                  <a:lnTo>
                    <a:pt x="120" y="390"/>
                  </a:lnTo>
                  <a:lnTo>
                    <a:pt x="85" y="435"/>
                  </a:lnTo>
                  <a:lnTo>
                    <a:pt x="55" y="465"/>
                  </a:lnTo>
                  <a:lnTo>
                    <a:pt x="40" y="475"/>
                  </a:lnTo>
                  <a:lnTo>
                    <a:pt x="35" y="475"/>
                  </a:lnTo>
                  <a:lnTo>
                    <a:pt x="30" y="465"/>
                  </a:lnTo>
                  <a:lnTo>
                    <a:pt x="25" y="460"/>
                  </a:lnTo>
                  <a:lnTo>
                    <a:pt x="25" y="455"/>
                  </a:lnTo>
                  <a:lnTo>
                    <a:pt x="25" y="450"/>
                  </a:lnTo>
                  <a:lnTo>
                    <a:pt x="30" y="450"/>
                  </a:lnTo>
                  <a:lnTo>
                    <a:pt x="35" y="440"/>
                  </a:lnTo>
                  <a:lnTo>
                    <a:pt x="45" y="435"/>
                  </a:lnTo>
                  <a:lnTo>
                    <a:pt x="80" y="385"/>
                  </a:lnTo>
                  <a:lnTo>
                    <a:pt x="115" y="325"/>
                  </a:lnTo>
                  <a:lnTo>
                    <a:pt x="140" y="250"/>
                  </a:lnTo>
                  <a:lnTo>
                    <a:pt x="150" y="165"/>
                  </a:lnTo>
                  <a:lnTo>
                    <a:pt x="150" y="150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50" y="140"/>
                  </a:lnTo>
                  <a:lnTo>
                    <a:pt x="145" y="140"/>
                  </a:lnTo>
                  <a:lnTo>
                    <a:pt x="145" y="145"/>
                  </a:lnTo>
                  <a:lnTo>
                    <a:pt x="140" y="145"/>
                  </a:lnTo>
                  <a:lnTo>
                    <a:pt x="125" y="160"/>
                  </a:lnTo>
                  <a:lnTo>
                    <a:pt x="105" y="165"/>
                  </a:lnTo>
                  <a:lnTo>
                    <a:pt x="85" y="165"/>
                  </a:lnTo>
                  <a:lnTo>
                    <a:pt x="50" y="160"/>
                  </a:lnTo>
                  <a:lnTo>
                    <a:pt x="20" y="140"/>
                  </a:lnTo>
                  <a:lnTo>
                    <a:pt x="5" y="115"/>
                  </a:lnTo>
                  <a:lnTo>
                    <a:pt x="0" y="80"/>
                  </a:lnTo>
                  <a:lnTo>
                    <a:pt x="5" y="50"/>
                  </a:lnTo>
                  <a:lnTo>
                    <a:pt x="20" y="25"/>
                  </a:lnTo>
                  <a:lnTo>
                    <a:pt x="50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Rectangle 11"/>
            <p:cNvSpPr>
              <a:spLocks noChangeArrowheads="1"/>
            </p:cNvSpPr>
            <p:nvPr/>
          </p:nvSpPr>
          <p:spPr bwMode="auto">
            <a:xfrm>
              <a:off x="8092" y="1048"/>
              <a:ext cx="578" cy="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7838" y="1273"/>
              <a:ext cx="832" cy="1170"/>
            </a:xfrm>
            <a:custGeom>
              <a:avLst/>
              <a:gdLst/>
              <a:ahLst/>
              <a:cxnLst>
                <a:cxn ang="0">
                  <a:pos x="399" y="455"/>
                </a:cxn>
                <a:cxn ang="0">
                  <a:pos x="279" y="525"/>
                </a:cxn>
                <a:cxn ang="0">
                  <a:pos x="194" y="645"/>
                </a:cxn>
                <a:cxn ang="0">
                  <a:pos x="150" y="785"/>
                </a:cxn>
                <a:cxn ang="0">
                  <a:pos x="125" y="910"/>
                </a:cxn>
                <a:cxn ang="0">
                  <a:pos x="120" y="960"/>
                </a:cxn>
                <a:cxn ang="0">
                  <a:pos x="130" y="1010"/>
                </a:cxn>
                <a:cxn ang="0">
                  <a:pos x="165" y="1075"/>
                </a:cxn>
                <a:cxn ang="0">
                  <a:pos x="239" y="1120"/>
                </a:cxn>
                <a:cxn ang="0">
                  <a:pos x="374" y="1115"/>
                </a:cxn>
                <a:cxn ang="0">
                  <a:pos x="493" y="1030"/>
                </a:cxn>
                <a:cxn ang="0">
                  <a:pos x="578" y="900"/>
                </a:cxn>
                <a:cxn ang="0">
                  <a:pos x="628" y="760"/>
                </a:cxn>
                <a:cxn ang="0">
                  <a:pos x="643" y="655"/>
                </a:cxn>
                <a:cxn ang="0">
                  <a:pos x="638" y="610"/>
                </a:cxn>
                <a:cxn ang="0">
                  <a:pos x="618" y="540"/>
                </a:cxn>
                <a:cxn ang="0">
                  <a:pos x="568" y="475"/>
                </a:cxn>
                <a:cxn ang="0">
                  <a:pos x="469" y="445"/>
                </a:cxn>
                <a:cxn ang="0">
                  <a:pos x="573" y="10"/>
                </a:cxn>
                <a:cxn ang="0">
                  <a:pos x="708" y="80"/>
                </a:cxn>
                <a:cxn ang="0">
                  <a:pos x="802" y="215"/>
                </a:cxn>
                <a:cxn ang="0">
                  <a:pos x="832" y="410"/>
                </a:cxn>
                <a:cxn ang="0">
                  <a:pos x="817" y="560"/>
                </a:cxn>
                <a:cxn ang="0">
                  <a:pos x="768" y="740"/>
                </a:cxn>
                <a:cxn ang="0">
                  <a:pos x="678" y="920"/>
                </a:cxn>
                <a:cxn ang="0">
                  <a:pos x="553" y="1070"/>
                </a:cxn>
                <a:cxn ang="0">
                  <a:pos x="389" y="1160"/>
                </a:cxn>
                <a:cxn ang="0">
                  <a:pos x="214" y="1165"/>
                </a:cxn>
                <a:cxn ang="0">
                  <a:pos x="100" y="1110"/>
                </a:cxn>
                <a:cxn ang="0">
                  <a:pos x="30" y="1020"/>
                </a:cxn>
                <a:cxn ang="0">
                  <a:pos x="0" y="930"/>
                </a:cxn>
                <a:cxn ang="0">
                  <a:pos x="0" y="850"/>
                </a:cxn>
                <a:cxn ang="0">
                  <a:pos x="35" y="720"/>
                </a:cxn>
                <a:cxn ang="0">
                  <a:pos x="145" y="560"/>
                </a:cxn>
                <a:cxn ang="0">
                  <a:pos x="284" y="455"/>
                </a:cxn>
                <a:cxn ang="0">
                  <a:pos x="409" y="415"/>
                </a:cxn>
                <a:cxn ang="0">
                  <a:pos x="533" y="420"/>
                </a:cxn>
                <a:cxn ang="0">
                  <a:pos x="628" y="490"/>
                </a:cxn>
                <a:cxn ang="0">
                  <a:pos x="673" y="595"/>
                </a:cxn>
                <a:cxn ang="0">
                  <a:pos x="673" y="595"/>
                </a:cxn>
                <a:cxn ang="0">
                  <a:pos x="693" y="510"/>
                </a:cxn>
                <a:cxn ang="0">
                  <a:pos x="713" y="375"/>
                </a:cxn>
                <a:cxn ang="0">
                  <a:pos x="708" y="235"/>
                </a:cxn>
                <a:cxn ang="0">
                  <a:pos x="648" y="105"/>
                </a:cxn>
                <a:cxn ang="0">
                  <a:pos x="548" y="45"/>
                </a:cxn>
                <a:cxn ang="0">
                  <a:pos x="454" y="40"/>
                </a:cxn>
                <a:cxn ang="0">
                  <a:pos x="359" y="70"/>
                </a:cxn>
                <a:cxn ang="0">
                  <a:pos x="259" y="165"/>
                </a:cxn>
                <a:cxn ang="0">
                  <a:pos x="284" y="165"/>
                </a:cxn>
                <a:cxn ang="0">
                  <a:pos x="309" y="175"/>
                </a:cxn>
                <a:cxn ang="0">
                  <a:pos x="329" y="190"/>
                </a:cxn>
                <a:cxn ang="0">
                  <a:pos x="334" y="220"/>
                </a:cxn>
                <a:cxn ang="0">
                  <a:pos x="309" y="275"/>
                </a:cxn>
                <a:cxn ang="0">
                  <a:pos x="249" y="305"/>
                </a:cxn>
                <a:cxn ang="0">
                  <a:pos x="214" y="295"/>
                </a:cxn>
                <a:cxn ang="0">
                  <a:pos x="194" y="280"/>
                </a:cxn>
                <a:cxn ang="0">
                  <a:pos x="189" y="260"/>
                </a:cxn>
                <a:cxn ang="0">
                  <a:pos x="189" y="225"/>
                </a:cxn>
                <a:cxn ang="0">
                  <a:pos x="224" y="150"/>
                </a:cxn>
                <a:cxn ang="0">
                  <a:pos x="294" y="65"/>
                </a:cxn>
                <a:cxn ang="0">
                  <a:pos x="414" y="5"/>
                </a:cxn>
              </a:cxnLst>
              <a:rect l="0" t="0" r="r" b="b"/>
              <a:pathLst>
                <a:path w="832" h="1170">
                  <a:moveTo>
                    <a:pt x="469" y="445"/>
                  </a:moveTo>
                  <a:lnTo>
                    <a:pt x="399" y="455"/>
                  </a:lnTo>
                  <a:lnTo>
                    <a:pt x="334" y="480"/>
                  </a:lnTo>
                  <a:lnTo>
                    <a:pt x="279" y="525"/>
                  </a:lnTo>
                  <a:lnTo>
                    <a:pt x="229" y="585"/>
                  </a:lnTo>
                  <a:lnTo>
                    <a:pt x="194" y="645"/>
                  </a:lnTo>
                  <a:lnTo>
                    <a:pt x="170" y="715"/>
                  </a:lnTo>
                  <a:lnTo>
                    <a:pt x="150" y="785"/>
                  </a:lnTo>
                  <a:lnTo>
                    <a:pt x="135" y="855"/>
                  </a:lnTo>
                  <a:lnTo>
                    <a:pt x="125" y="910"/>
                  </a:lnTo>
                  <a:lnTo>
                    <a:pt x="120" y="945"/>
                  </a:lnTo>
                  <a:lnTo>
                    <a:pt x="120" y="960"/>
                  </a:lnTo>
                  <a:lnTo>
                    <a:pt x="125" y="985"/>
                  </a:lnTo>
                  <a:lnTo>
                    <a:pt x="130" y="1010"/>
                  </a:lnTo>
                  <a:lnTo>
                    <a:pt x="145" y="1045"/>
                  </a:lnTo>
                  <a:lnTo>
                    <a:pt x="165" y="1075"/>
                  </a:lnTo>
                  <a:lnTo>
                    <a:pt x="194" y="1100"/>
                  </a:lnTo>
                  <a:lnTo>
                    <a:pt x="239" y="1120"/>
                  </a:lnTo>
                  <a:lnTo>
                    <a:pt x="299" y="1125"/>
                  </a:lnTo>
                  <a:lnTo>
                    <a:pt x="374" y="1115"/>
                  </a:lnTo>
                  <a:lnTo>
                    <a:pt x="439" y="1080"/>
                  </a:lnTo>
                  <a:lnTo>
                    <a:pt x="493" y="1030"/>
                  </a:lnTo>
                  <a:lnTo>
                    <a:pt x="543" y="970"/>
                  </a:lnTo>
                  <a:lnTo>
                    <a:pt x="578" y="900"/>
                  </a:lnTo>
                  <a:lnTo>
                    <a:pt x="608" y="830"/>
                  </a:lnTo>
                  <a:lnTo>
                    <a:pt x="628" y="760"/>
                  </a:lnTo>
                  <a:lnTo>
                    <a:pt x="638" y="700"/>
                  </a:lnTo>
                  <a:lnTo>
                    <a:pt x="643" y="655"/>
                  </a:lnTo>
                  <a:lnTo>
                    <a:pt x="643" y="635"/>
                  </a:lnTo>
                  <a:lnTo>
                    <a:pt x="638" y="610"/>
                  </a:lnTo>
                  <a:lnTo>
                    <a:pt x="633" y="575"/>
                  </a:lnTo>
                  <a:lnTo>
                    <a:pt x="618" y="540"/>
                  </a:lnTo>
                  <a:lnTo>
                    <a:pt x="598" y="505"/>
                  </a:lnTo>
                  <a:lnTo>
                    <a:pt x="568" y="475"/>
                  </a:lnTo>
                  <a:lnTo>
                    <a:pt x="523" y="450"/>
                  </a:lnTo>
                  <a:lnTo>
                    <a:pt x="469" y="445"/>
                  </a:lnTo>
                  <a:close/>
                  <a:moveTo>
                    <a:pt x="493" y="0"/>
                  </a:moveTo>
                  <a:lnTo>
                    <a:pt x="573" y="10"/>
                  </a:lnTo>
                  <a:lnTo>
                    <a:pt x="643" y="35"/>
                  </a:lnTo>
                  <a:lnTo>
                    <a:pt x="708" y="80"/>
                  </a:lnTo>
                  <a:lnTo>
                    <a:pt x="763" y="140"/>
                  </a:lnTo>
                  <a:lnTo>
                    <a:pt x="802" y="215"/>
                  </a:lnTo>
                  <a:lnTo>
                    <a:pt x="827" y="305"/>
                  </a:lnTo>
                  <a:lnTo>
                    <a:pt x="832" y="410"/>
                  </a:lnTo>
                  <a:lnTo>
                    <a:pt x="832" y="480"/>
                  </a:lnTo>
                  <a:lnTo>
                    <a:pt x="817" y="560"/>
                  </a:lnTo>
                  <a:lnTo>
                    <a:pt x="797" y="645"/>
                  </a:lnTo>
                  <a:lnTo>
                    <a:pt x="768" y="740"/>
                  </a:lnTo>
                  <a:lnTo>
                    <a:pt x="728" y="830"/>
                  </a:lnTo>
                  <a:lnTo>
                    <a:pt x="678" y="920"/>
                  </a:lnTo>
                  <a:lnTo>
                    <a:pt x="623" y="1000"/>
                  </a:lnTo>
                  <a:lnTo>
                    <a:pt x="553" y="1070"/>
                  </a:lnTo>
                  <a:lnTo>
                    <a:pt x="478" y="1125"/>
                  </a:lnTo>
                  <a:lnTo>
                    <a:pt x="389" y="1160"/>
                  </a:lnTo>
                  <a:lnTo>
                    <a:pt x="294" y="1170"/>
                  </a:lnTo>
                  <a:lnTo>
                    <a:pt x="214" y="1165"/>
                  </a:lnTo>
                  <a:lnTo>
                    <a:pt x="150" y="1140"/>
                  </a:lnTo>
                  <a:lnTo>
                    <a:pt x="100" y="1110"/>
                  </a:lnTo>
                  <a:lnTo>
                    <a:pt x="60" y="1070"/>
                  </a:lnTo>
                  <a:lnTo>
                    <a:pt x="30" y="1020"/>
                  </a:lnTo>
                  <a:lnTo>
                    <a:pt x="15" y="975"/>
                  </a:lnTo>
                  <a:lnTo>
                    <a:pt x="0" y="930"/>
                  </a:lnTo>
                  <a:lnTo>
                    <a:pt x="0" y="890"/>
                  </a:lnTo>
                  <a:lnTo>
                    <a:pt x="0" y="850"/>
                  </a:lnTo>
                  <a:lnTo>
                    <a:pt x="10" y="790"/>
                  </a:lnTo>
                  <a:lnTo>
                    <a:pt x="35" y="720"/>
                  </a:lnTo>
                  <a:lnTo>
                    <a:pt x="75" y="640"/>
                  </a:lnTo>
                  <a:lnTo>
                    <a:pt x="145" y="560"/>
                  </a:lnTo>
                  <a:lnTo>
                    <a:pt x="214" y="495"/>
                  </a:lnTo>
                  <a:lnTo>
                    <a:pt x="284" y="455"/>
                  </a:lnTo>
                  <a:lnTo>
                    <a:pt x="344" y="425"/>
                  </a:lnTo>
                  <a:lnTo>
                    <a:pt x="409" y="415"/>
                  </a:lnTo>
                  <a:lnTo>
                    <a:pt x="469" y="410"/>
                  </a:lnTo>
                  <a:lnTo>
                    <a:pt x="533" y="420"/>
                  </a:lnTo>
                  <a:lnTo>
                    <a:pt x="588" y="445"/>
                  </a:lnTo>
                  <a:lnTo>
                    <a:pt x="628" y="490"/>
                  </a:lnTo>
                  <a:lnTo>
                    <a:pt x="658" y="540"/>
                  </a:lnTo>
                  <a:lnTo>
                    <a:pt x="673" y="595"/>
                  </a:lnTo>
                  <a:lnTo>
                    <a:pt x="673" y="595"/>
                  </a:lnTo>
                  <a:lnTo>
                    <a:pt x="673" y="595"/>
                  </a:lnTo>
                  <a:lnTo>
                    <a:pt x="673" y="595"/>
                  </a:lnTo>
                  <a:lnTo>
                    <a:pt x="693" y="510"/>
                  </a:lnTo>
                  <a:lnTo>
                    <a:pt x="708" y="435"/>
                  </a:lnTo>
                  <a:lnTo>
                    <a:pt x="713" y="375"/>
                  </a:lnTo>
                  <a:lnTo>
                    <a:pt x="718" y="325"/>
                  </a:lnTo>
                  <a:lnTo>
                    <a:pt x="708" y="235"/>
                  </a:lnTo>
                  <a:lnTo>
                    <a:pt x="683" y="160"/>
                  </a:lnTo>
                  <a:lnTo>
                    <a:pt x="648" y="105"/>
                  </a:lnTo>
                  <a:lnTo>
                    <a:pt x="598" y="70"/>
                  </a:lnTo>
                  <a:lnTo>
                    <a:pt x="548" y="45"/>
                  </a:lnTo>
                  <a:lnTo>
                    <a:pt x="488" y="40"/>
                  </a:lnTo>
                  <a:lnTo>
                    <a:pt x="454" y="40"/>
                  </a:lnTo>
                  <a:lnTo>
                    <a:pt x="409" y="50"/>
                  </a:lnTo>
                  <a:lnTo>
                    <a:pt x="359" y="70"/>
                  </a:lnTo>
                  <a:lnTo>
                    <a:pt x="304" y="110"/>
                  </a:lnTo>
                  <a:lnTo>
                    <a:pt x="259" y="165"/>
                  </a:lnTo>
                  <a:lnTo>
                    <a:pt x="269" y="165"/>
                  </a:lnTo>
                  <a:lnTo>
                    <a:pt x="284" y="165"/>
                  </a:lnTo>
                  <a:lnTo>
                    <a:pt x="294" y="170"/>
                  </a:lnTo>
                  <a:lnTo>
                    <a:pt x="309" y="175"/>
                  </a:lnTo>
                  <a:lnTo>
                    <a:pt x="319" y="180"/>
                  </a:lnTo>
                  <a:lnTo>
                    <a:pt x="329" y="190"/>
                  </a:lnTo>
                  <a:lnTo>
                    <a:pt x="334" y="205"/>
                  </a:lnTo>
                  <a:lnTo>
                    <a:pt x="334" y="220"/>
                  </a:lnTo>
                  <a:lnTo>
                    <a:pt x="329" y="250"/>
                  </a:lnTo>
                  <a:lnTo>
                    <a:pt x="309" y="275"/>
                  </a:lnTo>
                  <a:lnTo>
                    <a:pt x="284" y="295"/>
                  </a:lnTo>
                  <a:lnTo>
                    <a:pt x="249" y="305"/>
                  </a:lnTo>
                  <a:lnTo>
                    <a:pt x="229" y="300"/>
                  </a:lnTo>
                  <a:lnTo>
                    <a:pt x="214" y="295"/>
                  </a:lnTo>
                  <a:lnTo>
                    <a:pt x="204" y="290"/>
                  </a:lnTo>
                  <a:lnTo>
                    <a:pt x="194" y="280"/>
                  </a:lnTo>
                  <a:lnTo>
                    <a:pt x="189" y="270"/>
                  </a:lnTo>
                  <a:lnTo>
                    <a:pt x="189" y="260"/>
                  </a:lnTo>
                  <a:lnTo>
                    <a:pt x="189" y="250"/>
                  </a:lnTo>
                  <a:lnTo>
                    <a:pt x="189" y="225"/>
                  </a:lnTo>
                  <a:lnTo>
                    <a:pt x="204" y="190"/>
                  </a:lnTo>
                  <a:lnTo>
                    <a:pt x="224" y="150"/>
                  </a:lnTo>
                  <a:lnTo>
                    <a:pt x="254" y="105"/>
                  </a:lnTo>
                  <a:lnTo>
                    <a:pt x="294" y="65"/>
                  </a:lnTo>
                  <a:lnTo>
                    <a:pt x="349" y="30"/>
                  </a:lnTo>
                  <a:lnTo>
                    <a:pt x="414" y="5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8705" y="1873"/>
              <a:ext cx="877" cy="790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150" y="5"/>
                </a:cxn>
                <a:cxn ang="0">
                  <a:pos x="249" y="0"/>
                </a:cxn>
                <a:cxn ang="0">
                  <a:pos x="304" y="0"/>
                </a:cxn>
                <a:cxn ang="0">
                  <a:pos x="309" y="10"/>
                </a:cxn>
                <a:cxn ang="0">
                  <a:pos x="309" y="15"/>
                </a:cxn>
                <a:cxn ang="0">
                  <a:pos x="304" y="35"/>
                </a:cxn>
                <a:cxn ang="0">
                  <a:pos x="289" y="40"/>
                </a:cxn>
                <a:cxn ang="0">
                  <a:pos x="274" y="40"/>
                </a:cxn>
                <a:cxn ang="0">
                  <a:pos x="254" y="40"/>
                </a:cxn>
                <a:cxn ang="0">
                  <a:pos x="229" y="45"/>
                </a:cxn>
                <a:cxn ang="0">
                  <a:pos x="209" y="60"/>
                </a:cxn>
                <a:cxn ang="0">
                  <a:pos x="209" y="85"/>
                </a:cxn>
                <a:cxn ang="0">
                  <a:pos x="678" y="115"/>
                </a:cxn>
                <a:cxn ang="0">
                  <a:pos x="698" y="85"/>
                </a:cxn>
                <a:cxn ang="0">
                  <a:pos x="698" y="60"/>
                </a:cxn>
                <a:cxn ang="0">
                  <a:pos x="688" y="45"/>
                </a:cxn>
                <a:cxn ang="0">
                  <a:pos x="653" y="40"/>
                </a:cxn>
                <a:cxn ang="0">
                  <a:pos x="643" y="35"/>
                </a:cxn>
                <a:cxn ang="0">
                  <a:pos x="633" y="25"/>
                </a:cxn>
                <a:cxn ang="0">
                  <a:pos x="638" y="5"/>
                </a:cxn>
                <a:cxn ang="0">
                  <a:pos x="653" y="0"/>
                </a:cxn>
                <a:cxn ang="0">
                  <a:pos x="713" y="0"/>
                </a:cxn>
                <a:cxn ang="0">
                  <a:pos x="817" y="0"/>
                </a:cxn>
                <a:cxn ang="0">
                  <a:pos x="872" y="0"/>
                </a:cxn>
                <a:cxn ang="0">
                  <a:pos x="877" y="10"/>
                </a:cxn>
                <a:cxn ang="0">
                  <a:pos x="877" y="25"/>
                </a:cxn>
                <a:cxn ang="0">
                  <a:pos x="867" y="35"/>
                </a:cxn>
                <a:cxn ang="0">
                  <a:pos x="852" y="40"/>
                </a:cxn>
                <a:cxn ang="0">
                  <a:pos x="758" y="80"/>
                </a:cxn>
                <a:cxn ang="0">
                  <a:pos x="713" y="130"/>
                </a:cxn>
                <a:cxn ang="0">
                  <a:pos x="279" y="775"/>
                </a:cxn>
                <a:cxn ang="0">
                  <a:pos x="259" y="790"/>
                </a:cxn>
                <a:cxn ang="0">
                  <a:pos x="239" y="790"/>
                </a:cxn>
                <a:cxn ang="0">
                  <a:pos x="224" y="780"/>
                </a:cxn>
                <a:cxn ang="0">
                  <a:pos x="219" y="760"/>
                </a:cxn>
                <a:cxn ang="0">
                  <a:pos x="95" y="65"/>
                </a:cxn>
                <a:cxn ang="0">
                  <a:pos x="90" y="50"/>
                </a:cxn>
                <a:cxn ang="0">
                  <a:pos x="70" y="40"/>
                </a:cxn>
                <a:cxn ang="0">
                  <a:pos x="30" y="40"/>
                </a:cxn>
                <a:cxn ang="0">
                  <a:pos x="15" y="40"/>
                </a:cxn>
                <a:cxn ang="0">
                  <a:pos x="5" y="30"/>
                </a:cxn>
                <a:cxn ang="0">
                  <a:pos x="5" y="15"/>
                </a:cxn>
                <a:cxn ang="0">
                  <a:pos x="10" y="0"/>
                </a:cxn>
                <a:cxn ang="0">
                  <a:pos x="25" y="0"/>
                </a:cxn>
              </a:cxnLst>
              <a:rect l="0" t="0" r="r" b="b"/>
              <a:pathLst>
                <a:path w="877" h="790">
                  <a:moveTo>
                    <a:pt x="25" y="0"/>
                  </a:moveTo>
                  <a:lnTo>
                    <a:pt x="60" y="0"/>
                  </a:lnTo>
                  <a:lnTo>
                    <a:pt x="110" y="5"/>
                  </a:lnTo>
                  <a:lnTo>
                    <a:pt x="150" y="5"/>
                  </a:lnTo>
                  <a:lnTo>
                    <a:pt x="195" y="5"/>
                  </a:lnTo>
                  <a:lnTo>
                    <a:pt x="249" y="0"/>
                  </a:lnTo>
                  <a:lnTo>
                    <a:pt x="294" y="0"/>
                  </a:lnTo>
                  <a:lnTo>
                    <a:pt x="304" y="0"/>
                  </a:lnTo>
                  <a:lnTo>
                    <a:pt x="309" y="5"/>
                  </a:lnTo>
                  <a:lnTo>
                    <a:pt x="309" y="10"/>
                  </a:lnTo>
                  <a:lnTo>
                    <a:pt x="309" y="15"/>
                  </a:lnTo>
                  <a:lnTo>
                    <a:pt x="309" y="15"/>
                  </a:lnTo>
                  <a:lnTo>
                    <a:pt x="309" y="25"/>
                  </a:lnTo>
                  <a:lnTo>
                    <a:pt x="304" y="35"/>
                  </a:lnTo>
                  <a:lnTo>
                    <a:pt x="299" y="40"/>
                  </a:lnTo>
                  <a:lnTo>
                    <a:pt x="289" y="40"/>
                  </a:lnTo>
                  <a:lnTo>
                    <a:pt x="279" y="40"/>
                  </a:lnTo>
                  <a:lnTo>
                    <a:pt x="274" y="40"/>
                  </a:lnTo>
                  <a:lnTo>
                    <a:pt x="264" y="40"/>
                  </a:lnTo>
                  <a:lnTo>
                    <a:pt x="254" y="40"/>
                  </a:lnTo>
                  <a:lnTo>
                    <a:pt x="239" y="45"/>
                  </a:lnTo>
                  <a:lnTo>
                    <a:pt x="229" y="45"/>
                  </a:lnTo>
                  <a:lnTo>
                    <a:pt x="219" y="50"/>
                  </a:lnTo>
                  <a:lnTo>
                    <a:pt x="209" y="60"/>
                  </a:lnTo>
                  <a:lnTo>
                    <a:pt x="209" y="70"/>
                  </a:lnTo>
                  <a:lnTo>
                    <a:pt x="209" y="85"/>
                  </a:lnTo>
                  <a:lnTo>
                    <a:pt x="309" y="665"/>
                  </a:lnTo>
                  <a:lnTo>
                    <a:pt x="678" y="115"/>
                  </a:lnTo>
                  <a:lnTo>
                    <a:pt x="693" y="100"/>
                  </a:lnTo>
                  <a:lnTo>
                    <a:pt x="698" y="85"/>
                  </a:lnTo>
                  <a:lnTo>
                    <a:pt x="698" y="70"/>
                  </a:lnTo>
                  <a:lnTo>
                    <a:pt x="698" y="60"/>
                  </a:lnTo>
                  <a:lnTo>
                    <a:pt x="693" y="55"/>
                  </a:lnTo>
                  <a:lnTo>
                    <a:pt x="688" y="45"/>
                  </a:lnTo>
                  <a:lnTo>
                    <a:pt x="673" y="40"/>
                  </a:lnTo>
                  <a:lnTo>
                    <a:pt x="653" y="40"/>
                  </a:lnTo>
                  <a:lnTo>
                    <a:pt x="648" y="40"/>
                  </a:lnTo>
                  <a:lnTo>
                    <a:pt x="643" y="35"/>
                  </a:lnTo>
                  <a:lnTo>
                    <a:pt x="638" y="30"/>
                  </a:lnTo>
                  <a:lnTo>
                    <a:pt x="633" y="25"/>
                  </a:lnTo>
                  <a:lnTo>
                    <a:pt x="638" y="15"/>
                  </a:lnTo>
                  <a:lnTo>
                    <a:pt x="638" y="5"/>
                  </a:lnTo>
                  <a:lnTo>
                    <a:pt x="643" y="0"/>
                  </a:lnTo>
                  <a:lnTo>
                    <a:pt x="653" y="0"/>
                  </a:lnTo>
                  <a:lnTo>
                    <a:pt x="658" y="0"/>
                  </a:lnTo>
                  <a:lnTo>
                    <a:pt x="713" y="0"/>
                  </a:lnTo>
                  <a:lnTo>
                    <a:pt x="773" y="5"/>
                  </a:lnTo>
                  <a:lnTo>
                    <a:pt x="817" y="0"/>
                  </a:lnTo>
                  <a:lnTo>
                    <a:pt x="862" y="0"/>
                  </a:lnTo>
                  <a:lnTo>
                    <a:pt x="872" y="0"/>
                  </a:lnTo>
                  <a:lnTo>
                    <a:pt x="877" y="5"/>
                  </a:lnTo>
                  <a:lnTo>
                    <a:pt x="877" y="10"/>
                  </a:lnTo>
                  <a:lnTo>
                    <a:pt x="877" y="15"/>
                  </a:lnTo>
                  <a:lnTo>
                    <a:pt x="877" y="25"/>
                  </a:lnTo>
                  <a:lnTo>
                    <a:pt x="872" y="30"/>
                  </a:lnTo>
                  <a:lnTo>
                    <a:pt x="867" y="35"/>
                  </a:lnTo>
                  <a:lnTo>
                    <a:pt x="862" y="40"/>
                  </a:lnTo>
                  <a:lnTo>
                    <a:pt x="852" y="40"/>
                  </a:lnTo>
                  <a:lnTo>
                    <a:pt x="802" y="50"/>
                  </a:lnTo>
                  <a:lnTo>
                    <a:pt x="758" y="80"/>
                  </a:lnTo>
                  <a:lnTo>
                    <a:pt x="713" y="130"/>
                  </a:lnTo>
                  <a:lnTo>
                    <a:pt x="713" y="130"/>
                  </a:lnTo>
                  <a:lnTo>
                    <a:pt x="284" y="765"/>
                  </a:lnTo>
                  <a:lnTo>
                    <a:pt x="279" y="775"/>
                  </a:lnTo>
                  <a:lnTo>
                    <a:pt x="269" y="785"/>
                  </a:lnTo>
                  <a:lnTo>
                    <a:pt x="259" y="790"/>
                  </a:lnTo>
                  <a:lnTo>
                    <a:pt x="249" y="790"/>
                  </a:lnTo>
                  <a:lnTo>
                    <a:pt x="239" y="790"/>
                  </a:lnTo>
                  <a:lnTo>
                    <a:pt x="229" y="785"/>
                  </a:lnTo>
                  <a:lnTo>
                    <a:pt x="224" y="780"/>
                  </a:lnTo>
                  <a:lnTo>
                    <a:pt x="224" y="770"/>
                  </a:lnTo>
                  <a:lnTo>
                    <a:pt x="219" y="760"/>
                  </a:lnTo>
                  <a:lnTo>
                    <a:pt x="100" y="75"/>
                  </a:lnTo>
                  <a:lnTo>
                    <a:pt x="95" y="65"/>
                  </a:lnTo>
                  <a:lnTo>
                    <a:pt x="95" y="55"/>
                  </a:lnTo>
                  <a:lnTo>
                    <a:pt x="90" y="50"/>
                  </a:lnTo>
                  <a:lnTo>
                    <a:pt x="80" y="45"/>
                  </a:lnTo>
                  <a:lnTo>
                    <a:pt x="70" y="40"/>
                  </a:lnTo>
                  <a:lnTo>
                    <a:pt x="50" y="40"/>
                  </a:lnTo>
                  <a:lnTo>
                    <a:pt x="30" y="40"/>
                  </a:lnTo>
                  <a:lnTo>
                    <a:pt x="20" y="40"/>
                  </a:lnTo>
                  <a:lnTo>
                    <a:pt x="15" y="40"/>
                  </a:lnTo>
                  <a:lnTo>
                    <a:pt x="5" y="35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5" y="15"/>
                  </a:lnTo>
                  <a:lnTo>
                    <a:pt x="5" y="5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9866" y="2243"/>
              <a:ext cx="185" cy="47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5" y="10"/>
                </a:cxn>
                <a:cxn ang="0">
                  <a:pos x="155" y="45"/>
                </a:cxn>
                <a:cxn ang="0">
                  <a:pos x="175" y="95"/>
                </a:cxn>
                <a:cxn ang="0">
                  <a:pos x="185" y="165"/>
                </a:cxn>
                <a:cxn ang="0">
                  <a:pos x="185" y="165"/>
                </a:cxn>
                <a:cxn ang="0">
                  <a:pos x="175" y="255"/>
                </a:cxn>
                <a:cxn ang="0">
                  <a:pos x="150" y="330"/>
                </a:cxn>
                <a:cxn ang="0">
                  <a:pos x="120" y="390"/>
                </a:cxn>
                <a:cxn ang="0">
                  <a:pos x="85" y="435"/>
                </a:cxn>
                <a:cxn ang="0">
                  <a:pos x="55" y="465"/>
                </a:cxn>
                <a:cxn ang="0">
                  <a:pos x="40" y="475"/>
                </a:cxn>
                <a:cxn ang="0">
                  <a:pos x="30" y="475"/>
                </a:cxn>
                <a:cxn ang="0">
                  <a:pos x="25" y="465"/>
                </a:cxn>
                <a:cxn ang="0">
                  <a:pos x="25" y="460"/>
                </a:cxn>
                <a:cxn ang="0">
                  <a:pos x="25" y="455"/>
                </a:cxn>
                <a:cxn ang="0">
                  <a:pos x="25" y="450"/>
                </a:cxn>
                <a:cxn ang="0">
                  <a:pos x="30" y="450"/>
                </a:cxn>
                <a:cxn ang="0">
                  <a:pos x="35" y="440"/>
                </a:cxn>
                <a:cxn ang="0">
                  <a:pos x="40" y="435"/>
                </a:cxn>
                <a:cxn ang="0">
                  <a:pos x="80" y="385"/>
                </a:cxn>
                <a:cxn ang="0">
                  <a:pos x="115" y="325"/>
                </a:cxn>
                <a:cxn ang="0">
                  <a:pos x="140" y="250"/>
                </a:cxn>
                <a:cxn ang="0">
                  <a:pos x="150" y="165"/>
                </a:cxn>
                <a:cxn ang="0">
                  <a:pos x="150" y="150"/>
                </a:cxn>
                <a:cxn ang="0">
                  <a:pos x="150" y="145"/>
                </a:cxn>
                <a:cxn ang="0">
                  <a:pos x="150" y="145"/>
                </a:cxn>
                <a:cxn ang="0">
                  <a:pos x="145" y="140"/>
                </a:cxn>
                <a:cxn ang="0">
                  <a:pos x="145" y="140"/>
                </a:cxn>
                <a:cxn ang="0">
                  <a:pos x="145" y="145"/>
                </a:cxn>
                <a:cxn ang="0">
                  <a:pos x="140" y="145"/>
                </a:cxn>
                <a:cxn ang="0">
                  <a:pos x="120" y="160"/>
                </a:cxn>
                <a:cxn ang="0">
                  <a:pos x="100" y="165"/>
                </a:cxn>
                <a:cxn ang="0">
                  <a:pos x="85" y="165"/>
                </a:cxn>
                <a:cxn ang="0">
                  <a:pos x="45" y="160"/>
                </a:cxn>
                <a:cxn ang="0">
                  <a:pos x="20" y="140"/>
                </a:cxn>
                <a:cxn ang="0">
                  <a:pos x="5" y="115"/>
                </a:cxn>
                <a:cxn ang="0">
                  <a:pos x="0" y="80"/>
                </a:cxn>
                <a:cxn ang="0">
                  <a:pos x="5" y="50"/>
                </a:cxn>
                <a:cxn ang="0">
                  <a:pos x="20" y="25"/>
                </a:cxn>
                <a:cxn ang="0">
                  <a:pos x="45" y="5"/>
                </a:cxn>
                <a:cxn ang="0">
                  <a:pos x="85" y="0"/>
                </a:cxn>
              </a:cxnLst>
              <a:rect l="0" t="0" r="r" b="b"/>
              <a:pathLst>
                <a:path w="185" h="475">
                  <a:moveTo>
                    <a:pt x="85" y="0"/>
                  </a:moveTo>
                  <a:lnTo>
                    <a:pt x="125" y="10"/>
                  </a:lnTo>
                  <a:lnTo>
                    <a:pt x="155" y="45"/>
                  </a:lnTo>
                  <a:lnTo>
                    <a:pt x="175" y="9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75" y="255"/>
                  </a:lnTo>
                  <a:lnTo>
                    <a:pt x="150" y="330"/>
                  </a:lnTo>
                  <a:lnTo>
                    <a:pt x="120" y="390"/>
                  </a:lnTo>
                  <a:lnTo>
                    <a:pt x="85" y="435"/>
                  </a:lnTo>
                  <a:lnTo>
                    <a:pt x="55" y="465"/>
                  </a:lnTo>
                  <a:lnTo>
                    <a:pt x="40" y="475"/>
                  </a:lnTo>
                  <a:lnTo>
                    <a:pt x="30" y="475"/>
                  </a:lnTo>
                  <a:lnTo>
                    <a:pt x="25" y="465"/>
                  </a:lnTo>
                  <a:lnTo>
                    <a:pt x="25" y="460"/>
                  </a:lnTo>
                  <a:lnTo>
                    <a:pt x="25" y="455"/>
                  </a:lnTo>
                  <a:lnTo>
                    <a:pt x="25" y="450"/>
                  </a:lnTo>
                  <a:lnTo>
                    <a:pt x="30" y="450"/>
                  </a:lnTo>
                  <a:lnTo>
                    <a:pt x="35" y="440"/>
                  </a:lnTo>
                  <a:lnTo>
                    <a:pt x="40" y="435"/>
                  </a:lnTo>
                  <a:lnTo>
                    <a:pt x="80" y="385"/>
                  </a:lnTo>
                  <a:lnTo>
                    <a:pt x="115" y="325"/>
                  </a:lnTo>
                  <a:lnTo>
                    <a:pt x="140" y="250"/>
                  </a:lnTo>
                  <a:lnTo>
                    <a:pt x="150" y="165"/>
                  </a:lnTo>
                  <a:lnTo>
                    <a:pt x="150" y="150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5"/>
                  </a:lnTo>
                  <a:lnTo>
                    <a:pt x="140" y="145"/>
                  </a:lnTo>
                  <a:lnTo>
                    <a:pt x="120" y="160"/>
                  </a:lnTo>
                  <a:lnTo>
                    <a:pt x="100" y="165"/>
                  </a:lnTo>
                  <a:lnTo>
                    <a:pt x="85" y="165"/>
                  </a:lnTo>
                  <a:lnTo>
                    <a:pt x="45" y="160"/>
                  </a:lnTo>
                  <a:lnTo>
                    <a:pt x="20" y="140"/>
                  </a:lnTo>
                  <a:lnTo>
                    <a:pt x="5" y="115"/>
                  </a:lnTo>
                  <a:lnTo>
                    <a:pt x="0" y="80"/>
                  </a:lnTo>
                  <a:lnTo>
                    <a:pt x="5" y="50"/>
                  </a:lnTo>
                  <a:lnTo>
                    <a:pt x="20" y="25"/>
                  </a:lnTo>
                  <a:lnTo>
                    <a:pt x="45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10514" y="1708"/>
              <a:ext cx="907" cy="1050"/>
            </a:xfrm>
            <a:custGeom>
              <a:avLst/>
              <a:gdLst/>
              <a:ahLst/>
              <a:cxnLst>
                <a:cxn ang="0">
                  <a:pos x="638" y="105"/>
                </a:cxn>
                <a:cxn ang="0">
                  <a:pos x="518" y="195"/>
                </a:cxn>
                <a:cxn ang="0">
                  <a:pos x="424" y="350"/>
                </a:cxn>
                <a:cxn ang="0">
                  <a:pos x="389" y="470"/>
                </a:cxn>
                <a:cxn ang="0">
                  <a:pos x="374" y="540"/>
                </a:cxn>
                <a:cxn ang="0">
                  <a:pos x="364" y="610"/>
                </a:cxn>
                <a:cxn ang="0">
                  <a:pos x="364" y="625"/>
                </a:cxn>
                <a:cxn ang="0">
                  <a:pos x="374" y="625"/>
                </a:cxn>
                <a:cxn ang="0">
                  <a:pos x="394" y="625"/>
                </a:cxn>
                <a:cxn ang="0">
                  <a:pos x="414" y="625"/>
                </a:cxn>
                <a:cxn ang="0">
                  <a:pos x="528" y="610"/>
                </a:cxn>
                <a:cxn ang="0">
                  <a:pos x="728" y="510"/>
                </a:cxn>
                <a:cxn ang="0">
                  <a:pos x="842" y="345"/>
                </a:cxn>
                <a:cxn ang="0">
                  <a:pos x="857" y="210"/>
                </a:cxn>
                <a:cxn ang="0">
                  <a:pos x="807" y="125"/>
                </a:cxn>
                <a:cxn ang="0">
                  <a:pos x="708" y="90"/>
                </a:cxn>
                <a:cxn ang="0">
                  <a:pos x="787" y="10"/>
                </a:cxn>
                <a:cxn ang="0">
                  <a:pos x="877" y="90"/>
                </a:cxn>
                <a:cxn ang="0">
                  <a:pos x="907" y="220"/>
                </a:cxn>
                <a:cxn ang="0">
                  <a:pos x="852" y="430"/>
                </a:cxn>
                <a:cxn ang="0">
                  <a:pos x="708" y="600"/>
                </a:cxn>
                <a:cxn ang="0">
                  <a:pos x="508" y="705"/>
                </a:cxn>
                <a:cxn ang="0">
                  <a:pos x="379" y="720"/>
                </a:cxn>
                <a:cxn ang="0">
                  <a:pos x="354" y="720"/>
                </a:cxn>
                <a:cxn ang="0">
                  <a:pos x="324" y="815"/>
                </a:cxn>
                <a:cxn ang="0">
                  <a:pos x="304" y="940"/>
                </a:cxn>
                <a:cxn ang="0">
                  <a:pos x="294" y="1000"/>
                </a:cxn>
                <a:cxn ang="0">
                  <a:pos x="279" y="1025"/>
                </a:cxn>
                <a:cxn ang="0">
                  <a:pos x="259" y="1045"/>
                </a:cxn>
                <a:cxn ang="0">
                  <a:pos x="239" y="1050"/>
                </a:cxn>
                <a:cxn ang="0">
                  <a:pos x="224" y="1050"/>
                </a:cxn>
                <a:cxn ang="0">
                  <a:pos x="199" y="1040"/>
                </a:cxn>
                <a:cxn ang="0">
                  <a:pos x="185" y="1020"/>
                </a:cxn>
                <a:cxn ang="0">
                  <a:pos x="185" y="1000"/>
                </a:cxn>
                <a:cxn ang="0">
                  <a:pos x="189" y="985"/>
                </a:cxn>
                <a:cxn ang="0">
                  <a:pos x="189" y="975"/>
                </a:cxn>
                <a:cxn ang="0">
                  <a:pos x="185" y="670"/>
                </a:cxn>
                <a:cxn ang="0">
                  <a:pos x="50" y="560"/>
                </a:cxn>
                <a:cxn ang="0">
                  <a:pos x="0" y="400"/>
                </a:cxn>
                <a:cxn ang="0">
                  <a:pos x="30" y="255"/>
                </a:cxn>
                <a:cxn ang="0">
                  <a:pos x="85" y="120"/>
                </a:cxn>
                <a:cxn ang="0">
                  <a:pos x="145" y="30"/>
                </a:cxn>
                <a:cxn ang="0">
                  <a:pos x="180" y="20"/>
                </a:cxn>
                <a:cxn ang="0">
                  <a:pos x="185" y="25"/>
                </a:cxn>
                <a:cxn ang="0">
                  <a:pos x="185" y="35"/>
                </a:cxn>
                <a:cxn ang="0">
                  <a:pos x="180" y="45"/>
                </a:cxn>
                <a:cxn ang="0">
                  <a:pos x="130" y="115"/>
                </a:cxn>
                <a:cxn ang="0">
                  <a:pos x="75" y="240"/>
                </a:cxn>
                <a:cxn ang="0">
                  <a:pos x="45" y="350"/>
                </a:cxn>
                <a:cxn ang="0">
                  <a:pos x="55" y="450"/>
                </a:cxn>
                <a:cxn ang="0">
                  <a:pos x="140" y="555"/>
                </a:cxn>
                <a:cxn ang="0">
                  <a:pos x="304" y="615"/>
                </a:cxn>
                <a:cxn ang="0">
                  <a:pos x="369" y="415"/>
                </a:cxn>
                <a:cxn ang="0">
                  <a:pos x="444" y="230"/>
                </a:cxn>
                <a:cxn ang="0">
                  <a:pos x="533" y="90"/>
                </a:cxn>
                <a:cxn ang="0">
                  <a:pos x="653" y="10"/>
                </a:cxn>
              </a:cxnLst>
              <a:rect l="0" t="0" r="r" b="b"/>
              <a:pathLst>
                <a:path w="907" h="1050">
                  <a:moveTo>
                    <a:pt x="708" y="90"/>
                  </a:moveTo>
                  <a:lnTo>
                    <a:pt x="638" y="105"/>
                  </a:lnTo>
                  <a:lnTo>
                    <a:pt x="573" y="140"/>
                  </a:lnTo>
                  <a:lnTo>
                    <a:pt x="518" y="195"/>
                  </a:lnTo>
                  <a:lnTo>
                    <a:pt x="469" y="265"/>
                  </a:lnTo>
                  <a:lnTo>
                    <a:pt x="424" y="350"/>
                  </a:lnTo>
                  <a:lnTo>
                    <a:pt x="394" y="445"/>
                  </a:lnTo>
                  <a:lnTo>
                    <a:pt x="389" y="470"/>
                  </a:lnTo>
                  <a:lnTo>
                    <a:pt x="384" y="500"/>
                  </a:lnTo>
                  <a:lnTo>
                    <a:pt x="374" y="540"/>
                  </a:lnTo>
                  <a:lnTo>
                    <a:pt x="369" y="580"/>
                  </a:lnTo>
                  <a:lnTo>
                    <a:pt x="364" y="610"/>
                  </a:lnTo>
                  <a:lnTo>
                    <a:pt x="364" y="620"/>
                  </a:lnTo>
                  <a:lnTo>
                    <a:pt x="364" y="625"/>
                  </a:lnTo>
                  <a:lnTo>
                    <a:pt x="364" y="625"/>
                  </a:lnTo>
                  <a:lnTo>
                    <a:pt x="374" y="625"/>
                  </a:lnTo>
                  <a:lnTo>
                    <a:pt x="384" y="625"/>
                  </a:lnTo>
                  <a:lnTo>
                    <a:pt x="394" y="625"/>
                  </a:lnTo>
                  <a:lnTo>
                    <a:pt x="404" y="625"/>
                  </a:lnTo>
                  <a:lnTo>
                    <a:pt x="414" y="625"/>
                  </a:lnTo>
                  <a:lnTo>
                    <a:pt x="414" y="625"/>
                  </a:lnTo>
                  <a:lnTo>
                    <a:pt x="528" y="610"/>
                  </a:lnTo>
                  <a:lnTo>
                    <a:pt x="638" y="570"/>
                  </a:lnTo>
                  <a:lnTo>
                    <a:pt x="728" y="510"/>
                  </a:lnTo>
                  <a:lnTo>
                    <a:pt x="797" y="430"/>
                  </a:lnTo>
                  <a:lnTo>
                    <a:pt x="842" y="345"/>
                  </a:lnTo>
                  <a:lnTo>
                    <a:pt x="862" y="255"/>
                  </a:lnTo>
                  <a:lnTo>
                    <a:pt x="857" y="210"/>
                  </a:lnTo>
                  <a:lnTo>
                    <a:pt x="837" y="165"/>
                  </a:lnTo>
                  <a:lnTo>
                    <a:pt x="807" y="125"/>
                  </a:lnTo>
                  <a:lnTo>
                    <a:pt x="768" y="100"/>
                  </a:lnTo>
                  <a:lnTo>
                    <a:pt x="708" y="90"/>
                  </a:lnTo>
                  <a:close/>
                  <a:moveTo>
                    <a:pt x="728" y="0"/>
                  </a:moveTo>
                  <a:lnTo>
                    <a:pt x="787" y="10"/>
                  </a:lnTo>
                  <a:lnTo>
                    <a:pt x="837" y="40"/>
                  </a:lnTo>
                  <a:lnTo>
                    <a:pt x="877" y="90"/>
                  </a:lnTo>
                  <a:lnTo>
                    <a:pt x="897" y="150"/>
                  </a:lnTo>
                  <a:lnTo>
                    <a:pt x="907" y="220"/>
                  </a:lnTo>
                  <a:lnTo>
                    <a:pt x="892" y="325"/>
                  </a:lnTo>
                  <a:lnTo>
                    <a:pt x="852" y="430"/>
                  </a:lnTo>
                  <a:lnTo>
                    <a:pt x="787" y="520"/>
                  </a:lnTo>
                  <a:lnTo>
                    <a:pt x="708" y="600"/>
                  </a:lnTo>
                  <a:lnTo>
                    <a:pt x="613" y="665"/>
                  </a:lnTo>
                  <a:lnTo>
                    <a:pt x="508" y="705"/>
                  </a:lnTo>
                  <a:lnTo>
                    <a:pt x="399" y="720"/>
                  </a:lnTo>
                  <a:lnTo>
                    <a:pt x="379" y="720"/>
                  </a:lnTo>
                  <a:lnTo>
                    <a:pt x="369" y="720"/>
                  </a:lnTo>
                  <a:lnTo>
                    <a:pt x="354" y="720"/>
                  </a:lnTo>
                  <a:lnTo>
                    <a:pt x="344" y="715"/>
                  </a:lnTo>
                  <a:lnTo>
                    <a:pt x="324" y="815"/>
                  </a:lnTo>
                  <a:lnTo>
                    <a:pt x="314" y="890"/>
                  </a:lnTo>
                  <a:lnTo>
                    <a:pt x="304" y="940"/>
                  </a:lnTo>
                  <a:lnTo>
                    <a:pt x="294" y="975"/>
                  </a:lnTo>
                  <a:lnTo>
                    <a:pt x="294" y="1000"/>
                  </a:lnTo>
                  <a:lnTo>
                    <a:pt x="289" y="1010"/>
                  </a:lnTo>
                  <a:lnTo>
                    <a:pt x="279" y="1025"/>
                  </a:lnTo>
                  <a:lnTo>
                    <a:pt x="269" y="1035"/>
                  </a:lnTo>
                  <a:lnTo>
                    <a:pt x="259" y="1045"/>
                  </a:lnTo>
                  <a:lnTo>
                    <a:pt x="244" y="1050"/>
                  </a:lnTo>
                  <a:lnTo>
                    <a:pt x="239" y="1050"/>
                  </a:lnTo>
                  <a:lnTo>
                    <a:pt x="229" y="1050"/>
                  </a:lnTo>
                  <a:lnTo>
                    <a:pt x="224" y="1050"/>
                  </a:lnTo>
                  <a:lnTo>
                    <a:pt x="209" y="1045"/>
                  </a:lnTo>
                  <a:lnTo>
                    <a:pt x="199" y="1040"/>
                  </a:lnTo>
                  <a:lnTo>
                    <a:pt x="194" y="1035"/>
                  </a:lnTo>
                  <a:lnTo>
                    <a:pt x="185" y="1020"/>
                  </a:lnTo>
                  <a:lnTo>
                    <a:pt x="185" y="1005"/>
                  </a:lnTo>
                  <a:lnTo>
                    <a:pt x="185" y="1000"/>
                  </a:lnTo>
                  <a:lnTo>
                    <a:pt x="185" y="995"/>
                  </a:lnTo>
                  <a:lnTo>
                    <a:pt x="189" y="985"/>
                  </a:lnTo>
                  <a:lnTo>
                    <a:pt x="189" y="975"/>
                  </a:lnTo>
                  <a:lnTo>
                    <a:pt x="189" y="975"/>
                  </a:lnTo>
                  <a:lnTo>
                    <a:pt x="274" y="705"/>
                  </a:lnTo>
                  <a:lnTo>
                    <a:pt x="185" y="670"/>
                  </a:lnTo>
                  <a:lnTo>
                    <a:pt x="105" y="625"/>
                  </a:lnTo>
                  <a:lnTo>
                    <a:pt x="50" y="560"/>
                  </a:lnTo>
                  <a:lnTo>
                    <a:pt x="15" y="485"/>
                  </a:lnTo>
                  <a:lnTo>
                    <a:pt x="0" y="400"/>
                  </a:lnTo>
                  <a:lnTo>
                    <a:pt x="10" y="330"/>
                  </a:lnTo>
                  <a:lnTo>
                    <a:pt x="30" y="255"/>
                  </a:lnTo>
                  <a:lnTo>
                    <a:pt x="55" y="185"/>
                  </a:lnTo>
                  <a:lnTo>
                    <a:pt x="85" y="120"/>
                  </a:lnTo>
                  <a:lnTo>
                    <a:pt x="115" y="65"/>
                  </a:lnTo>
                  <a:lnTo>
                    <a:pt x="145" y="30"/>
                  </a:lnTo>
                  <a:lnTo>
                    <a:pt x="170" y="15"/>
                  </a:lnTo>
                  <a:lnTo>
                    <a:pt x="180" y="20"/>
                  </a:lnTo>
                  <a:lnTo>
                    <a:pt x="185" y="20"/>
                  </a:lnTo>
                  <a:lnTo>
                    <a:pt x="185" y="25"/>
                  </a:lnTo>
                  <a:lnTo>
                    <a:pt x="185" y="30"/>
                  </a:lnTo>
                  <a:lnTo>
                    <a:pt x="185" y="35"/>
                  </a:lnTo>
                  <a:lnTo>
                    <a:pt x="185" y="40"/>
                  </a:lnTo>
                  <a:lnTo>
                    <a:pt x="180" y="45"/>
                  </a:lnTo>
                  <a:lnTo>
                    <a:pt x="175" y="55"/>
                  </a:lnTo>
                  <a:lnTo>
                    <a:pt x="130" y="115"/>
                  </a:lnTo>
                  <a:lnTo>
                    <a:pt x="100" y="175"/>
                  </a:lnTo>
                  <a:lnTo>
                    <a:pt x="75" y="240"/>
                  </a:lnTo>
                  <a:lnTo>
                    <a:pt x="55" y="300"/>
                  </a:lnTo>
                  <a:lnTo>
                    <a:pt x="45" y="350"/>
                  </a:lnTo>
                  <a:lnTo>
                    <a:pt x="40" y="380"/>
                  </a:lnTo>
                  <a:lnTo>
                    <a:pt x="55" y="450"/>
                  </a:lnTo>
                  <a:lnTo>
                    <a:pt x="85" y="505"/>
                  </a:lnTo>
                  <a:lnTo>
                    <a:pt x="140" y="555"/>
                  </a:lnTo>
                  <a:lnTo>
                    <a:pt x="209" y="590"/>
                  </a:lnTo>
                  <a:lnTo>
                    <a:pt x="304" y="615"/>
                  </a:lnTo>
                  <a:lnTo>
                    <a:pt x="334" y="515"/>
                  </a:lnTo>
                  <a:lnTo>
                    <a:pt x="369" y="415"/>
                  </a:lnTo>
                  <a:lnTo>
                    <a:pt x="404" y="320"/>
                  </a:lnTo>
                  <a:lnTo>
                    <a:pt x="444" y="230"/>
                  </a:lnTo>
                  <a:lnTo>
                    <a:pt x="484" y="155"/>
                  </a:lnTo>
                  <a:lnTo>
                    <a:pt x="533" y="90"/>
                  </a:lnTo>
                  <a:lnTo>
                    <a:pt x="588" y="40"/>
                  </a:lnTo>
                  <a:lnTo>
                    <a:pt x="653" y="10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1605" y="2243"/>
              <a:ext cx="185" cy="47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30" y="10"/>
                </a:cxn>
                <a:cxn ang="0">
                  <a:pos x="160" y="45"/>
                </a:cxn>
                <a:cxn ang="0">
                  <a:pos x="180" y="95"/>
                </a:cxn>
                <a:cxn ang="0">
                  <a:pos x="185" y="165"/>
                </a:cxn>
                <a:cxn ang="0">
                  <a:pos x="185" y="165"/>
                </a:cxn>
                <a:cxn ang="0">
                  <a:pos x="180" y="255"/>
                </a:cxn>
                <a:cxn ang="0">
                  <a:pos x="155" y="330"/>
                </a:cxn>
                <a:cxn ang="0">
                  <a:pos x="120" y="390"/>
                </a:cxn>
                <a:cxn ang="0">
                  <a:pos x="90" y="435"/>
                </a:cxn>
                <a:cxn ang="0">
                  <a:pos x="60" y="465"/>
                </a:cxn>
                <a:cxn ang="0">
                  <a:pos x="40" y="475"/>
                </a:cxn>
                <a:cxn ang="0">
                  <a:pos x="35" y="475"/>
                </a:cxn>
                <a:cxn ang="0">
                  <a:pos x="30" y="465"/>
                </a:cxn>
                <a:cxn ang="0">
                  <a:pos x="25" y="460"/>
                </a:cxn>
                <a:cxn ang="0">
                  <a:pos x="25" y="455"/>
                </a:cxn>
                <a:cxn ang="0">
                  <a:pos x="30" y="450"/>
                </a:cxn>
                <a:cxn ang="0">
                  <a:pos x="30" y="450"/>
                </a:cxn>
                <a:cxn ang="0">
                  <a:pos x="35" y="440"/>
                </a:cxn>
                <a:cxn ang="0">
                  <a:pos x="45" y="435"/>
                </a:cxn>
                <a:cxn ang="0">
                  <a:pos x="85" y="385"/>
                </a:cxn>
                <a:cxn ang="0">
                  <a:pos x="120" y="325"/>
                </a:cxn>
                <a:cxn ang="0">
                  <a:pos x="145" y="250"/>
                </a:cxn>
                <a:cxn ang="0">
                  <a:pos x="150" y="165"/>
                </a:cxn>
                <a:cxn ang="0">
                  <a:pos x="150" y="150"/>
                </a:cxn>
                <a:cxn ang="0">
                  <a:pos x="150" y="145"/>
                </a:cxn>
                <a:cxn ang="0">
                  <a:pos x="150" y="145"/>
                </a:cxn>
                <a:cxn ang="0">
                  <a:pos x="150" y="140"/>
                </a:cxn>
                <a:cxn ang="0">
                  <a:pos x="150" y="140"/>
                </a:cxn>
                <a:cxn ang="0">
                  <a:pos x="145" y="145"/>
                </a:cxn>
                <a:cxn ang="0">
                  <a:pos x="140" y="145"/>
                </a:cxn>
                <a:cxn ang="0">
                  <a:pos x="125" y="160"/>
                </a:cxn>
                <a:cxn ang="0">
                  <a:pos x="105" y="165"/>
                </a:cxn>
                <a:cxn ang="0">
                  <a:pos x="85" y="165"/>
                </a:cxn>
                <a:cxn ang="0">
                  <a:pos x="50" y="160"/>
                </a:cxn>
                <a:cxn ang="0">
                  <a:pos x="25" y="140"/>
                </a:cxn>
                <a:cxn ang="0">
                  <a:pos x="10" y="115"/>
                </a:cxn>
                <a:cxn ang="0">
                  <a:pos x="0" y="80"/>
                </a:cxn>
                <a:cxn ang="0">
                  <a:pos x="10" y="50"/>
                </a:cxn>
                <a:cxn ang="0">
                  <a:pos x="25" y="25"/>
                </a:cxn>
                <a:cxn ang="0">
                  <a:pos x="50" y="5"/>
                </a:cxn>
                <a:cxn ang="0">
                  <a:pos x="85" y="0"/>
                </a:cxn>
              </a:cxnLst>
              <a:rect l="0" t="0" r="r" b="b"/>
              <a:pathLst>
                <a:path w="185" h="475">
                  <a:moveTo>
                    <a:pt x="85" y="0"/>
                  </a:moveTo>
                  <a:lnTo>
                    <a:pt x="130" y="10"/>
                  </a:lnTo>
                  <a:lnTo>
                    <a:pt x="160" y="45"/>
                  </a:lnTo>
                  <a:lnTo>
                    <a:pt x="180" y="9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0" y="255"/>
                  </a:lnTo>
                  <a:lnTo>
                    <a:pt x="155" y="330"/>
                  </a:lnTo>
                  <a:lnTo>
                    <a:pt x="120" y="390"/>
                  </a:lnTo>
                  <a:lnTo>
                    <a:pt x="90" y="435"/>
                  </a:lnTo>
                  <a:lnTo>
                    <a:pt x="60" y="465"/>
                  </a:lnTo>
                  <a:lnTo>
                    <a:pt x="40" y="475"/>
                  </a:lnTo>
                  <a:lnTo>
                    <a:pt x="35" y="475"/>
                  </a:lnTo>
                  <a:lnTo>
                    <a:pt x="30" y="465"/>
                  </a:lnTo>
                  <a:lnTo>
                    <a:pt x="25" y="460"/>
                  </a:lnTo>
                  <a:lnTo>
                    <a:pt x="25" y="455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5" y="440"/>
                  </a:lnTo>
                  <a:lnTo>
                    <a:pt x="45" y="435"/>
                  </a:lnTo>
                  <a:lnTo>
                    <a:pt x="85" y="385"/>
                  </a:lnTo>
                  <a:lnTo>
                    <a:pt x="120" y="325"/>
                  </a:lnTo>
                  <a:lnTo>
                    <a:pt x="145" y="250"/>
                  </a:lnTo>
                  <a:lnTo>
                    <a:pt x="150" y="165"/>
                  </a:lnTo>
                  <a:lnTo>
                    <a:pt x="150" y="150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50" y="140"/>
                  </a:lnTo>
                  <a:lnTo>
                    <a:pt x="150" y="140"/>
                  </a:lnTo>
                  <a:lnTo>
                    <a:pt x="145" y="145"/>
                  </a:lnTo>
                  <a:lnTo>
                    <a:pt x="140" y="145"/>
                  </a:lnTo>
                  <a:lnTo>
                    <a:pt x="125" y="160"/>
                  </a:lnTo>
                  <a:lnTo>
                    <a:pt x="105" y="165"/>
                  </a:lnTo>
                  <a:lnTo>
                    <a:pt x="85" y="165"/>
                  </a:lnTo>
                  <a:lnTo>
                    <a:pt x="50" y="160"/>
                  </a:lnTo>
                  <a:lnTo>
                    <a:pt x="25" y="140"/>
                  </a:lnTo>
                  <a:lnTo>
                    <a:pt x="10" y="115"/>
                  </a:lnTo>
                  <a:lnTo>
                    <a:pt x="0" y="80"/>
                  </a:lnTo>
                  <a:lnTo>
                    <a:pt x="10" y="50"/>
                  </a:lnTo>
                  <a:lnTo>
                    <a:pt x="25" y="25"/>
                  </a:lnTo>
                  <a:lnTo>
                    <a:pt x="50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2293" y="1218"/>
              <a:ext cx="563" cy="1590"/>
            </a:xfrm>
            <a:custGeom>
              <a:avLst/>
              <a:gdLst/>
              <a:ahLst/>
              <a:cxnLst>
                <a:cxn ang="0">
                  <a:pos x="543" y="0"/>
                </a:cxn>
                <a:cxn ang="0">
                  <a:pos x="558" y="0"/>
                </a:cxn>
                <a:cxn ang="0">
                  <a:pos x="563" y="15"/>
                </a:cxn>
                <a:cxn ang="0">
                  <a:pos x="558" y="30"/>
                </a:cxn>
                <a:cxn ang="0">
                  <a:pos x="474" y="45"/>
                </a:cxn>
                <a:cxn ang="0">
                  <a:pos x="379" y="105"/>
                </a:cxn>
                <a:cxn ang="0">
                  <a:pos x="339" y="175"/>
                </a:cxn>
                <a:cxn ang="0">
                  <a:pos x="334" y="590"/>
                </a:cxn>
                <a:cxn ang="0">
                  <a:pos x="304" y="690"/>
                </a:cxn>
                <a:cxn ang="0">
                  <a:pos x="219" y="770"/>
                </a:cxn>
                <a:cxn ang="0">
                  <a:pos x="214" y="820"/>
                </a:cxn>
                <a:cxn ang="0">
                  <a:pos x="309" y="900"/>
                </a:cxn>
                <a:cxn ang="0">
                  <a:pos x="334" y="1005"/>
                </a:cxn>
                <a:cxn ang="0">
                  <a:pos x="334" y="1365"/>
                </a:cxn>
                <a:cxn ang="0">
                  <a:pos x="334" y="1395"/>
                </a:cxn>
                <a:cxn ang="0">
                  <a:pos x="339" y="1410"/>
                </a:cxn>
                <a:cxn ang="0">
                  <a:pos x="364" y="1470"/>
                </a:cxn>
                <a:cxn ang="0">
                  <a:pos x="469" y="1540"/>
                </a:cxn>
                <a:cxn ang="0">
                  <a:pos x="548" y="1555"/>
                </a:cxn>
                <a:cxn ang="0">
                  <a:pos x="563" y="1565"/>
                </a:cxn>
                <a:cxn ang="0">
                  <a:pos x="563" y="1580"/>
                </a:cxn>
                <a:cxn ang="0">
                  <a:pos x="553" y="1590"/>
                </a:cxn>
                <a:cxn ang="0">
                  <a:pos x="533" y="1590"/>
                </a:cxn>
                <a:cxn ang="0">
                  <a:pos x="419" y="1575"/>
                </a:cxn>
                <a:cxn ang="0">
                  <a:pos x="304" y="1525"/>
                </a:cxn>
                <a:cxn ang="0">
                  <a:pos x="239" y="1440"/>
                </a:cxn>
                <a:cxn ang="0">
                  <a:pos x="229" y="1350"/>
                </a:cxn>
                <a:cxn ang="0">
                  <a:pos x="229" y="1010"/>
                </a:cxn>
                <a:cxn ang="0">
                  <a:pos x="229" y="980"/>
                </a:cxn>
                <a:cxn ang="0">
                  <a:pos x="229" y="960"/>
                </a:cxn>
                <a:cxn ang="0">
                  <a:pos x="200" y="900"/>
                </a:cxn>
                <a:cxn ang="0">
                  <a:pos x="100" y="825"/>
                </a:cxn>
                <a:cxn ang="0">
                  <a:pos x="15" y="810"/>
                </a:cxn>
                <a:cxn ang="0">
                  <a:pos x="0" y="805"/>
                </a:cxn>
                <a:cxn ang="0">
                  <a:pos x="0" y="785"/>
                </a:cxn>
                <a:cxn ang="0">
                  <a:pos x="15" y="775"/>
                </a:cxn>
                <a:cxn ang="0">
                  <a:pos x="110" y="760"/>
                </a:cxn>
                <a:cxn ang="0">
                  <a:pos x="204" y="685"/>
                </a:cxn>
                <a:cxn ang="0">
                  <a:pos x="229" y="605"/>
                </a:cxn>
                <a:cxn ang="0">
                  <a:pos x="229" y="200"/>
                </a:cxn>
                <a:cxn ang="0">
                  <a:pos x="274" y="95"/>
                </a:cxn>
                <a:cxn ang="0">
                  <a:pos x="384" y="25"/>
                </a:cxn>
                <a:cxn ang="0">
                  <a:pos x="533" y="0"/>
                </a:cxn>
              </a:cxnLst>
              <a:rect l="0" t="0" r="r" b="b"/>
              <a:pathLst>
                <a:path w="563" h="1590">
                  <a:moveTo>
                    <a:pt x="533" y="0"/>
                  </a:moveTo>
                  <a:lnTo>
                    <a:pt x="543" y="0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3" y="5"/>
                  </a:lnTo>
                  <a:lnTo>
                    <a:pt x="563" y="15"/>
                  </a:lnTo>
                  <a:lnTo>
                    <a:pt x="563" y="25"/>
                  </a:lnTo>
                  <a:lnTo>
                    <a:pt x="558" y="30"/>
                  </a:lnTo>
                  <a:lnTo>
                    <a:pt x="548" y="35"/>
                  </a:lnTo>
                  <a:lnTo>
                    <a:pt x="474" y="45"/>
                  </a:lnTo>
                  <a:lnTo>
                    <a:pt x="419" y="70"/>
                  </a:lnTo>
                  <a:lnTo>
                    <a:pt x="379" y="105"/>
                  </a:lnTo>
                  <a:lnTo>
                    <a:pt x="354" y="140"/>
                  </a:lnTo>
                  <a:lnTo>
                    <a:pt x="339" y="175"/>
                  </a:lnTo>
                  <a:lnTo>
                    <a:pt x="334" y="210"/>
                  </a:lnTo>
                  <a:lnTo>
                    <a:pt x="334" y="590"/>
                  </a:lnTo>
                  <a:lnTo>
                    <a:pt x="329" y="645"/>
                  </a:lnTo>
                  <a:lnTo>
                    <a:pt x="304" y="690"/>
                  </a:lnTo>
                  <a:lnTo>
                    <a:pt x="269" y="735"/>
                  </a:lnTo>
                  <a:lnTo>
                    <a:pt x="219" y="770"/>
                  </a:lnTo>
                  <a:lnTo>
                    <a:pt x="150" y="795"/>
                  </a:lnTo>
                  <a:lnTo>
                    <a:pt x="214" y="820"/>
                  </a:lnTo>
                  <a:lnTo>
                    <a:pt x="274" y="855"/>
                  </a:lnTo>
                  <a:lnTo>
                    <a:pt x="309" y="900"/>
                  </a:lnTo>
                  <a:lnTo>
                    <a:pt x="329" y="945"/>
                  </a:lnTo>
                  <a:lnTo>
                    <a:pt x="334" y="1005"/>
                  </a:lnTo>
                  <a:lnTo>
                    <a:pt x="334" y="1345"/>
                  </a:lnTo>
                  <a:lnTo>
                    <a:pt x="334" y="1365"/>
                  </a:lnTo>
                  <a:lnTo>
                    <a:pt x="334" y="1385"/>
                  </a:lnTo>
                  <a:lnTo>
                    <a:pt x="334" y="1395"/>
                  </a:lnTo>
                  <a:lnTo>
                    <a:pt x="334" y="1405"/>
                  </a:lnTo>
                  <a:lnTo>
                    <a:pt x="339" y="1410"/>
                  </a:lnTo>
                  <a:lnTo>
                    <a:pt x="339" y="1420"/>
                  </a:lnTo>
                  <a:lnTo>
                    <a:pt x="364" y="1470"/>
                  </a:lnTo>
                  <a:lnTo>
                    <a:pt x="409" y="1515"/>
                  </a:lnTo>
                  <a:lnTo>
                    <a:pt x="469" y="1540"/>
                  </a:lnTo>
                  <a:lnTo>
                    <a:pt x="538" y="1555"/>
                  </a:lnTo>
                  <a:lnTo>
                    <a:pt x="548" y="1555"/>
                  </a:lnTo>
                  <a:lnTo>
                    <a:pt x="558" y="1560"/>
                  </a:lnTo>
                  <a:lnTo>
                    <a:pt x="563" y="1565"/>
                  </a:lnTo>
                  <a:lnTo>
                    <a:pt x="563" y="1575"/>
                  </a:lnTo>
                  <a:lnTo>
                    <a:pt x="563" y="1580"/>
                  </a:lnTo>
                  <a:lnTo>
                    <a:pt x="558" y="1585"/>
                  </a:lnTo>
                  <a:lnTo>
                    <a:pt x="553" y="1590"/>
                  </a:lnTo>
                  <a:lnTo>
                    <a:pt x="543" y="1590"/>
                  </a:lnTo>
                  <a:lnTo>
                    <a:pt x="533" y="1590"/>
                  </a:lnTo>
                  <a:lnTo>
                    <a:pt x="484" y="1585"/>
                  </a:lnTo>
                  <a:lnTo>
                    <a:pt x="419" y="1575"/>
                  </a:lnTo>
                  <a:lnTo>
                    <a:pt x="359" y="1555"/>
                  </a:lnTo>
                  <a:lnTo>
                    <a:pt x="304" y="1525"/>
                  </a:lnTo>
                  <a:lnTo>
                    <a:pt x="264" y="1480"/>
                  </a:lnTo>
                  <a:lnTo>
                    <a:pt x="239" y="1440"/>
                  </a:lnTo>
                  <a:lnTo>
                    <a:pt x="229" y="1395"/>
                  </a:lnTo>
                  <a:lnTo>
                    <a:pt x="229" y="1350"/>
                  </a:lnTo>
                  <a:lnTo>
                    <a:pt x="229" y="1030"/>
                  </a:lnTo>
                  <a:lnTo>
                    <a:pt x="229" y="1010"/>
                  </a:lnTo>
                  <a:lnTo>
                    <a:pt x="229" y="990"/>
                  </a:lnTo>
                  <a:lnTo>
                    <a:pt x="229" y="980"/>
                  </a:lnTo>
                  <a:lnTo>
                    <a:pt x="229" y="970"/>
                  </a:lnTo>
                  <a:lnTo>
                    <a:pt x="229" y="960"/>
                  </a:lnTo>
                  <a:lnTo>
                    <a:pt x="224" y="955"/>
                  </a:lnTo>
                  <a:lnTo>
                    <a:pt x="200" y="900"/>
                  </a:lnTo>
                  <a:lnTo>
                    <a:pt x="160" y="855"/>
                  </a:lnTo>
                  <a:lnTo>
                    <a:pt x="100" y="825"/>
                  </a:lnTo>
                  <a:lnTo>
                    <a:pt x="25" y="810"/>
                  </a:lnTo>
                  <a:lnTo>
                    <a:pt x="15" y="810"/>
                  </a:lnTo>
                  <a:lnTo>
                    <a:pt x="5" y="810"/>
                  </a:lnTo>
                  <a:lnTo>
                    <a:pt x="0" y="805"/>
                  </a:lnTo>
                  <a:lnTo>
                    <a:pt x="0" y="795"/>
                  </a:lnTo>
                  <a:lnTo>
                    <a:pt x="0" y="785"/>
                  </a:lnTo>
                  <a:lnTo>
                    <a:pt x="5" y="780"/>
                  </a:lnTo>
                  <a:lnTo>
                    <a:pt x="15" y="775"/>
                  </a:lnTo>
                  <a:lnTo>
                    <a:pt x="60" y="775"/>
                  </a:lnTo>
                  <a:lnTo>
                    <a:pt x="110" y="760"/>
                  </a:lnTo>
                  <a:lnTo>
                    <a:pt x="165" y="725"/>
                  </a:lnTo>
                  <a:lnTo>
                    <a:pt x="204" y="685"/>
                  </a:lnTo>
                  <a:lnTo>
                    <a:pt x="224" y="645"/>
                  </a:lnTo>
                  <a:lnTo>
                    <a:pt x="229" y="605"/>
                  </a:lnTo>
                  <a:lnTo>
                    <a:pt x="229" y="560"/>
                  </a:lnTo>
                  <a:lnTo>
                    <a:pt x="229" y="200"/>
                  </a:lnTo>
                  <a:lnTo>
                    <a:pt x="239" y="145"/>
                  </a:lnTo>
                  <a:lnTo>
                    <a:pt x="274" y="95"/>
                  </a:lnTo>
                  <a:lnTo>
                    <a:pt x="324" y="55"/>
                  </a:lnTo>
                  <a:lnTo>
                    <a:pt x="384" y="25"/>
                  </a:lnTo>
                  <a:lnTo>
                    <a:pt x="459" y="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13001" y="1288"/>
              <a:ext cx="613" cy="1140"/>
            </a:xfrm>
            <a:custGeom>
              <a:avLst/>
              <a:gdLst/>
              <a:ahLst/>
              <a:cxnLst>
                <a:cxn ang="0">
                  <a:pos x="488" y="45"/>
                </a:cxn>
                <a:cxn ang="0">
                  <a:pos x="428" y="125"/>
                </a:cxn>
                <a:cxn ang="0">
                  <a:pos x="364" y="265"/>
                </a:cxn>
                <a:cxn ang="0">
                  <a:pos x="304" y="440"/>
                </a:cxn>
                <a:cxn ang="0">
                  <a:pos x="264" y="605"/>
                </a:cxn>
                <a:cxn ang="0">
                  <a:pos x="239" y="720"/>
                </a:cxn>
                <a:cxn ang="0">
                  <a:pos x="234" y="740"/>
                </a:cxn>
                <a:cxn ang="0">
                  <a:pos x="319" y="650"/>
                </a:cxn>
                <a:cxn ang="0">
                  <a:pos x="433" y="500"/>
                </a:cxn>
                <a:cxn ang="0">
                  <a:pos x="533" y="315"/>
                </a:cxn>
                <a:cxn ang="0">
                  <a:pos x="578" y="120"/>
                </a:cxn>
                <a:cxn ang="0">
                  <a:pos x="573" y="80"/>
                </a:cxn>
                <a:cxn ang="0">
                  <a:pos x="548" y="40"/>
                </a:cxn>
                <a:cxn ang="0">
                  <a:pos x="523" y="0"/>
                </a:cxn>
                <a:cxn ang="0">
                  <a:pos x="588" y="25"/>
                </a:cxn>
                <a:cxn ang="0">
                  <a:pos x="608" y="80"/>
                </a:cxn>
                <a:cxn ang="0">
                  <a:pos x="613" y="125"/>
                </a:cxn>
                <a:cxn ang="0">
                  <a:pos x="568" y="335"/>
                </a:cxn>
                <a:cxn ang="0">
                  <a:pos x="453" y="540"/>
                </a:cxn>
                <a:cxn ang="0">
                  <a:pos x="319" y="705"/>
                </a:cxn>
                <a:cxn ang="0">
                  <a:pos x="249" y="780"/>
                </a:cxn>
                <a:cxn ang="0">
                  <a:pos x="234" y="795"/>
                </a:cxn>
                <a:cxn ang="0">
                  <a:pos x="229" y="805"/>
                </a:cxn>
                <a:cxn ang="0">
                  <a:pos x="224" y="810"/>
                </a:cxn>
                <a:cxn ang="0">
                  <a:pos x="219" y="855"/>
                </a:cxn>
                <a:cxn ang="0">
                  <a:pos x="219" y="900"/>
                </a:cxn>
                <a:cxn ang="0">
                  <a:pos x="229" y="1025"/>
                </a:cxn>
                <a:cxn ang="0">
                  <a:pos x="279" y="1100"/>
                </a:cxn>
                <a:cxn ang="0">
                  <a:pos x="344" y="1105"/>
                </a:cxn>
                <a:cxn ang="0">
                  <a:pos x="418" y="1070"/>
                </a:cxn>
                <a:cxn ang="0">
                  <a:pos x="523" y="980"/>
                </a:cxn>
                <a:cxn ang="0">
                  <a:pos x="533" y="970"/>
                </a:cxn>
                <a:cxn ang="0">
                  <a:pos x="543" y="965"/>
                </a:cxn>
                <a:cxn ang="0">
                  <a:pos x="558" y="975"/>
                </a:cxn>
                <a:cxn ang="0">
                  <a:pos x="563" y="985"/>
                </a:cxn>
                <a:cxn ang="0">
                  <a:pos x="533" y="1020"/>
                </a:cxn>
                <a:cxn ang="0">
                  <a:pos x="483" y="1065"/>
                </a:cxn>
                <a:cxn ang="0">
                  <a:pos x="423" y="1105"/>
                </a:cxn>
                <a:cxn ang="0">
                  <a:pos x="314" y="1140"/>
                </a:cxn>
                <a:cxn ang="0">
                  <a:pos x="219" y="1105"/>
                </a:cxn>
                <a:cxn ang="0">
                  <a:pos x="159" y="1015"/>
                </a:cxn>
                <a:cxn ang="0">
                  <a:pos x="134" y="895"/>
                </a:cxn>
                <a:cxn ang="0">
                  <a:pos x="109" y="920"/>
                </a:cxn>
                <a:cxn ang="0">
                  <a:pos x="85" y="945"/>
                </a:cxn>
                <a:cxn ang="0">
                  <a:pos x="60" y="970"/>
                </a:cxn>
                <a:cxn ang="0">
                  <a:pos x="40" y="990"/>
                </a:cxn>
                <a:cxn ang="0">
                  <a:pos x="25" y="1000"/>
                </a:cxn>
                <a:cxn ang="0">
                  <a:pos x="20" y="1000"/>
                </a:cxn>
                <a:cxn ang="0">
                  <a:pos x="5" y="990"/>
                </a:cxn>
                <a:cxn ang="0">
                  <a:pos x="5" y="970"/>
                </a:cxn>
                <a:cxn ang="0">
                  <a:pos x="129" y="850"/>
                </a:cxn>
                <a:cxn ang="0">
                  <a:pos x="189" y="475"/>
                </a:cxn>
                <a:cxn ang="0">
                  <a:pos x="269" y="275"/>
                </a:cxn>
                <a:cxn ang="0">
                  <a:pos x="314" y="190"/>
                </a:cxn>
                <a:cxn ang="0">
                  <a:pos x="384" y="85"/>
                </a:cxn>
                <a:cxn ang="0">
                  <a:pos x="473" y="10"/>
                </a:cxn>
              </a:cxnLst>
              <a:rect l="0" t="0" r="r" b="b"/>
              <a:pathLst>
                <a:path w="613" h="1140">
                  <a:moveTo>
                    <a:pt x="523" y="35"/>
                  </a:moveTo>
                  <a:lnTo>
                    <a:pt x="488" y="45"/>
                  </a:lnTo>
                  <a:lnTo>
                    <a:pt x="458" y="80"/>
                  </a:lnTo>
                  <a:lnTo>
                    <a:pt x="428" y="125"/>
                  </a:lnTo>
                  <a:lnTo>
                    <a:pt x="398" y="185"/>
                  </a:lnTo>
                  <a:lnTo>
                    <a:pt x="364" y="265"/>
                  </a:lnTo>
                  <a:lnTo>
                    <a:pt x="334" y="350"/>
                  </a:lnTo>
                  <a:lnTo>
                    <a:pt x="304" y="440"/>
                  </a:lnTo>
                  <a:lnTo>
                    <a:pt x="284" y="525"/>
                  </a:lnTo>
                  <a:lnTo>
                    <a:pt x="264" y="605"/>
                  </a:lnTo>
                  <a:lnTo>
                    <a:pt x="249" y="675"/>
                  </a:lnTo>
                  <a:lnTo>
                    <a:pt x="239" y="720"/>
                  </a:lnTo>
                  <a:lnTo>
                    <a:pt x="234" y="740"/>
                  </a:lnTo>
                  <a:lnTo>
                    <a:pt x="234" y="740"/>
                  </a:lnTo>
                  <a:lnTo>
                    <a:pt x="269" y="705"/>
                  </a:lnTo>
                  <a:lnTo>
                    <a:pt x="319" y="650"/>
                  </a:lnTo>
                  <a:lnTo>
                    <a:pt x="374" y="580"/>
                  </a:lnTo>
                  <a:lnTo>
                    <a:pt x="433" y="500"/>
                  </a:lnTo>
                  <a:lnTo>
                    <a:pt x="488" y="410"/>
                  </a:lnTo>
                  <a:lnTo>
                    <a:pt x="533" y="315"/>
                  </a:lnTo>
                  <a:lnTo>
                    <a:pt x="563" y="220"/>
                  </a:lnTo>
                  <a:lnTo>
                    <a:pt x="578" y="120"/>
                  </a:lnTo>
                  <a:lnTo>
                    <a:pt x="578" y="100"/>
                  </a:lnTo>
                  <a:lnTo>
                    <a:pt x="573" y="80"/>
                  </a:lnTo>
                  <a:lnTo>
                    <a:pt x="563" y="60"/>
                  </a:lnTo>
                  <a:lnTo>
                    <a:pt x="548" y="40"/>
                  </a:lnTo>
                  <a:lnTo>
                    <a:pt x="523" y="35"/>
                  </a:lnTo>
                  <a:close/>
                  <a:moveTo>
                    <a:pt x="523" y="0"/>
                  </a:moveTo>
                  <a:lnTo>
                    <a:pt x="558" y="10"/>
                  </a:lnTo>
                  <a:lnTo>
                    <a:pt x="588" y="25"/>
                  </a:lnTo>
                  <a:lnTo>
                    <a:pt x="603" y="55"/>
                  </a:lnTo>
                  <a:lnTo>
                    <a:pt x="608" y="80"/>
                  </a:lnTo>
                  <a:lnTo>
                    <a:pt x="613" y="105"/>
                  </a:lnTo>
                  <a:lnTo>
                    <a:pt x="613" y="125"/>
                  </a:lnTo>
                  <a:lnTo>
                    <a:pt x="603" y="230"/>
                  </a:lnTo>
                  <a:lnTo>
                    <a:pt x="568" y="335"/>
                  </a:lnTo>
                  <a:lnTo>
                    <a:pt x="513" y="440"/>
                  </a:lnTo>
                  <a:lnTo>
                    <a:pt x="453" y="540"/>
                  </a:lnTo>
                  <a:lnTo>
                    <a:pt x="389" y="630"/>
                  </a:lnTo>
                  <a:lnTo>
                    <a:pt x="319" y="705"/>
                  </a:lnTo>
                  <a:lnTo>
                    <a:pt x="259" y="770"/>
                  </a:lnTo>
                  <a:lnTo>
                    <a:pt x="249" y="780"/>
                  </a:lnTo>
                  <a:lnTo>
                    <a:pt x="239" y="790"/>
                  </a:lnTo>
                  <a:lnTo>
                    <a:pt x="234" y="795"/>
                  </a:lnTo>
                  <a:lnTo>
                    <a:pt x="229" y="800"/>
                  </a:lnTo>
                  <a:lnTo>
                    <a:pt x="229" y="805"/>
                  </a:lnTo>
                  <a:lnTo>
                    <a:pt x="224" y="805"/>
                  </a:lnTo>
                  <a:lnTo>
                    <a:pt x="224" y="810"/>
                  </a:lnTo>
                  <a:lnTo>
                    <a:pt x="224" y="825"/>
                  </a:lnTo>
                  <a:lnTo>
                    <a:pt x="219" y="855"/>
                  </a:lnTo>
                  <a:lnTo>
                    <a:pt x="219" y="880"/>
                  </a:lnTo>
                  <a:lnTo>
                    <a:pt x="219" y="900"/>
                  </a:lnTo>
                  <a:lnTo>
                    <a:pt x="219" y="970"/>
                  </a:lnTo>
                  <a:lnTo>
                    <a:pt x="229" y="1025"/>
                  </a:lnTo>
                  <a:lnTo>
                    <a:pt x="249" y="1070"/>
                  </a:lnTo>
                  <a:lnTo>
                    <a:pt x="279" y="1100"/>
                  </a:lnTo>
                  <a:lnTo>
                    <a:pt x="314" y="1105"/>
                  </a:lnTo>
                  <a:lnTo>
                    <a:pt x="344" y="1105"/>
                  </a:lnTo>
                  <a:lnTo>
                    <a:pt x="379" y="1090"/>
                  </a:lnTo>
                  <a:lnTo>
                    <a:pt x="418" y="1070"/>
                  </a:lnTo>
                  <a:lnTo>
                    <a:pt x="463" y="1035"/>
                  </a:lnTo>
                  <a:lnTo>
                    <a:pt x="523" y="980"/>
                  </a:lnTo>
                  <a:lnTo>
                    <a:pt x="528" y="975"/>
                  </a:lnTo>
                  <a:lnTo>
                    <a:pt x="533" y="970"/>
                  </a:lnTo>
                  <a:lnTo>
                    <a:pt x="538" y="970"/>
                  </a:lnTo>
                  <a:lnTo>
                    <a:pt x="543" y="965"/>
                  </a:lnTo>
                  <a:lnTo>
                    <a:pt x="553" y="970"/>
                  </a:lnTo>
                  <a:lnTo>
                    <a:pt x="558" y="975"/>
                  </a:lnTo>
                  <a:lnTo>
                    <a:pt x="558" y="980"/>
                  </a:lnTo>
                  <a:lnTo>
                    <a:pt x="563" y="985"/>
                  </a:lnTo>
                  <a:lnTo>
                    <a:pt x="553" y="1000"/>
                  </a:lnTo>
                  <a:lnTo>
                    <a:pt x="533" y="1020"/>
                  </a:lnTo>
                  <a:lnTo>
                    <a:pt x="508" y="1045"/>
                  </a:lnTo>
                  <a:lnTo>
                    <a:pt x="483" y="1065"/>
                  </a:lnTo>
                  <a:lnTo>
                    <a:pt x="463" y="1080"/>
                  </a:lnTo>
                  <a:lnTo>
                    <a:pt x="423" y="1105"/>
                  </a:lnTo>
                  <a:lnTo>
                    <a:pt x="374" y="1130"/>
                  </a:lnTo>
                  <a:lnTo>
                    <a:pt x="314" y="1140"/>
                  </a:lnTo>
                  <a:lnTo>
                    <a:pt x="259" y="1135"/>
                  </a:lnTo>
                  <a:lnTo>
                    <a:pt x="219" y="1105"/>
                  </a:lnTo>
                  <a:lnTo>
                    <a:pt x="184" y="1070"/>
                  </a:lnTo>
                  <a:lnTo>
                    <a:pt x="159" y="1015"/>
                  </a:lnTo>
                  <a:lnTo>
                    <a:pt x="144" y="960"/>
                  </a:lnTo>
                  <a:lnTo>
                    <a:pt x="134" y="895"/>
                  </a:lnTo>
                  <a:lnTo>
                    <a:pt x="124" y="905"/>
                  </a:lnTo>
                  <a:lnTo>
                    <a:pt x="109" y="920"/>
                  </a:lnTo>
                  <a:lnTo>
                    <a:pt x="99" y="930"/>
                  </a:lnTo>
                  <a:lnTo>
                    <a:pt x="85" y="945"/>
                  </a:lnTo>
                  <a:lnTo>
                    <a:pt x="80" y="950"/>
                  </a:lnTo>
                  <a:lnTo>
                    <a:pt x="60" y="970"/>
                  </a:lnTo>
                  <a:lnTo>
                    <a:pt x="50" y="980"/>
                  </a:lnTo>
                  <a:lnTo>
                    <a:pt x="40" y="990"/>
                  </a:lnTo>
                  <a:lnTo>
                    <a:pt x="30" y="995"/>
                  </a:lnTo>
                  <a:lnTo>
                    <a:pt x="25" y="1000"/>
                  </a:lnTo>
                  <a:lnTo>
                    <a:pt x="25" y="1000"/>
                  </a:lnTo>
                  <a:lnTo>
                    <a:pt x="20" y="1000"/>
                  </a:lnTo>
                  <a:lnTo>
                    <a:pt x="10" y="1000"/>
                  </a:lnTo>
                  <a:lnTo>
                    <a:pt x="5" y="990"/>
                  </a:lnTo>
                  <a:lnTo>
                    <a:pt x="0" y="980"/>
                  </a:lnTo>
                  <a:lnTo>
                    <a:pt x="5" y="970"/>
                  </a:lnTo>
                  <a:lnTo>
                    <a:pt x="10" y="965"/>
                  </a:lnTo>
                  <a:lnTo>
                    <a:pt x="129" y="850"/>
                  </a:lnTo>
                  <a:lnTo>
                    <a:pt x="144" y="660"/>
                  </a:lnTo>
                  <a:lnTo>
                    <a:pt x="189" y="475"/>
                  </a:lnTo>
                  <a:lnTo>
                    <a:pt x="259" y="300"/>
                  </a:lnTo>
                  <a:lnTo>
                    <a:pt x="269" y="275"/>
                  </a:lnTo>
                  <a:lnTo>
                    <a:pt x="284" y="240"/>
                  </a:lnTo>
                  <a:lnTo>
                    <a:pt x="314" y="190"/>
                  </a:lnTo>
                  <a:lnTo>
                    <a:pt x="344" y="135"/>
                  </a:lnTo>
                  <a:lnTo>
                    <a:pt x="384" y="85"/>
                  </a:lnTo>
                  <a:lnTo>
                    <a:pt x="428" y="45"/>
                  </a:lnTo>
                  <a:lnTo>
                    <a:pt x="473" y="10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3708" y="2143"/>
              <a:ext cx="688" cy="510"/>
            </a:xfrm>
            <a:custGeom>
              <a:avLst/>
              <a:gdLst/>
              <a:ahLst/>
              <a:cxnLst>
                <a:cxn ang="0">
                  <a:pos x="190" y="15"/>
                </a:cxn>
                <a:cxn ang="0">
                  <a:pos x="250" y="105"/>
                </a:cxn>
                <a:cxn ang="0">
                  <a:pos x="374" y="10"/>
                </a:cxn>
                <a:cxn ang="0">
                  <a:pos x="504" y="10"/>
                </a:cxn>
                <a:cxn ang="0">
                  <a:pos x="579" y="80"/>
                </a:cxn>
                <a:cxn ang="0">
                  <a:pos x="569" y="225"/>
                </a:cxn>
                <a:cxn ang="0">
                  <a:pos x="529" y="350"/>
                </a:cxn>
                <a:cxn ang="0">
                  <a:pos x="504" y="440"/>
                </a:cxn>
                <a:cxn ang="0">
                  <a:pos x="509" y="470"/>
                </a:cxn>
                <a:cxn ang="0">
                  <a:pos x="564" y="470"/>
                </a:cxn>
                <a:cxn ang="0">
                  <a:pos x="648" y="340"/>
                </a:cxn>
                <a:cxn ang="0">
                  <a:pos x="658" y="325"/>
                </a:cxn>
                <a:cxn ang="0">
                  <a:pos x="678" y="325"/>
                </a:cxn>
                <a:cxn ang="0">
                  <a:pos x="688" y="335"/>
                </a:cxn>
                <a:cxn ang="0">
                  <a:pos x="648" y="430"/>
                </a:cxn>
                <a:cxn ang="0">
                  <a:pos x="529" y="510"/>
                </a:cxn>
                <a:cxn ang="0">
                  <a:pos x="429" y="455"/>
                </a:cxn>
                <a:cxn ang="0">
                  <a:pos x="424" y="390"/>
                </a:cxn>
                <a:cxn ang="0">
                  <a:pos x="439" y="355"/>
                </a:cxn>
                <a:cxn ang="0">
                  <a:pos x="484" y="210"/>
                </a:cxn>
                <a:cxn ang="0">
                  <a:pos x="499" y="95"/>
                </a:cxn>
                <a:cxn ang="0">
                  <a:pos x="469" y="40"/>
                </a:cxn>
                <a:cxn ang="0">
                  <a:pos x="334" y="70"/>
                </a:cxn>
                <a:cxn ang="0">
                  <a:pos x="250" y="165"/>
                </a:cxn>
                <a:cxn ang="0">
                  <a:pos x="220" y="235"/>
                </a:cxn>
                <a:cxn ang="0">
                  <a:pos x="195" y="345"/>
                </a:cxn>
                <a:cxn ang="0">
                  <a:pos x="170" y="430"/>
                </a:cxn>
                <a:cxn ang="0">
                  <a:pos x="160" y="475"/>
                </a:cxn>
                <a:cxn ang="0">
                  <a:pos x="140" y="500"/>
                </a:cxn>
                <a:cxn ang="0">
                  <a:pos x="100" y="505"/>
                </a:cxn>
                <a:cxn ang="0">
                  <a:pos x="75" y="485"/>
                </a:cxn>
                <a:cxn ang="0">
                  <a:pos x="75" y="460"/>
                </a:cxn>
                <a:cxn ang="0">
                  <a:pos x="85" y="430"/>
                </a:cxn>
                <a:cxn ang="0">
                  <a:pos x="130" y="235"/>
                </a:cxn>
                <a:cxn ang="0">
                  <a:pos x="160" y="115"/>
                </a:cxn>
                <a:cxn ang="0">
                  <a:pos x="160" y="60"/>
                </a:cxn>
                <a:cxn ang="0">
                  <a:pos x="140" y="35"/>
                </a:cxn>
                <a:cxn ang="0">
                  <a:pos x="75" y="70"/>
                </a:cxn>
                <a:cxn ang="0">
                  <a:pos x="40" y="170"/>
                </a:cxn>
                <a:cxn ang="0">
                  <a:pos x="25" y="185"/>
                </a:cxn>
                <a:cxn ang="0">
                  <a:pos x="10" y="185"/>
                </a:cxn>
                <a:cxn ang="0">
                  <a:pos x="0" y="170"/>
                </a:cxn>
                <a:cxn ang="0">
                  <a:pos x="25" y="95"/>
                </a:cxn>
                <a:cxn ang="0">
                  <a:pos x="90" y="10"/>
                </a:cxn>
              </a:cxnLst>
              <a:rect l="0" t="0" r="r" b="b"/>
              <a:pathLst>
                <a:path w="688" h="510">
                  <a:moveTo>
                    <a:pt x="130" y="0"/>
                  </a:moveTo>
                  <a:lnTo>
                    <a:pt x="160" y="5"/>
                  </a:lnTo>
                  <a:lnTo>
                    <a:pt x="190" y="15"/>
                  </a:lnTo>
                  <a:lnTo>
                    <a:pt x="215" y="35"/>
                  </a:lnTo>
                  <a:lnTo>
                    <a:pt x="240" y="65"/>
                  </a:lnTo>
                  <a:lnTo>
                    <a:pt x="250" y="105"/>
                  </a:lnTo>
                  <a:lnTo>
                    <a:pt x="280" y="70"/>
                  </a:lnTo>
                  <a:lnTo>
                    <a:pt x="324" y="35"/>
                  </a:lnTo>
                  <a:lnTo>
                    <a:pt x="374" y="10"/>
                  </a:lnTo>
                  <a:lnTo>
                    <a:pt x="439" y="0"/>
                  </a:lnTo>
                  <a:lnTo>
                    <a:pt x="469" y="5"/>
                  </a:lnTo>
                  <a:lnTo>
                    <a:pt x="504" y="10"/>
                  </a:lnTo>
                  <a:lnTo>
                    <a:pt x="534" y="25"/>
                  </a:lnTo>
                  <a:lnTo>
                    <a:pt x="564" y="50"/>
                  </a:lnTo>
                  <a:lnTo>
                    <a:pt x="579" y="80"/>
                  </a:lnTo>
                  <a:lnTo>
                    <a:pt x="588" y="130"/>
                  </a:lnTo>
                  <a:lnTo>
                    <a:pt x="583" y="175"/>
                  </a:lnTo>
                  <a:lnTo>
                    <a:pt x="569" y="225"/>
                  </a:lnTo>
                  <a:lnTo>
                    <a:pt x="554" y="275"/>
                  </a:lnTo>
                  <a:lnTo>
                    <a:pt x="539" y="315"/>
                  </a:lnTo>
                  <a:lnTo>
                    <a:pt x="529" y="350"/>
                  </a:lnTo>
                  <a:lnTo>
                    <a:pt x="514" y="390"/>
                  </a:lnTo>
                  <a:lnTo>
                    <a:pt x="504" y="415"/>
                  </a:lnTo>
                  <a:lnTo>
                    <a:pt x="504" y="440"/>
                  </a:lnTo>
                  <a:lnTo>
                    <a:pt x="504" y="450"/>
                  </a:lnTo>
                  <a:lnTo>
                    <a:pt x="504" y="460"/>
                  </a:lnTo>
                  <a:lnTo>
                    <a:pt x="509" y="470"/>
                  </a:lnTo>
                  <a:lnTo>
                    <a:pt x="519" y="475"/>
                  </a:lnTo>
                  <a:lnTo>
                    <a:pt x="529" y="480"/>
                  </a:lnTo>
                  <a:lnTo>
                    <a:pt x="564" y="470"/>
                  </a:lnTo>
                  <a:lnTo>
                    <a:pt x="593" y="445"/>
                  </a:lnTo>
                  <a:lnTo>
                    <a:pt x="623" y="400"/>
                  </a:lnTo>
                  <a:lnTo>
                    <a:pt x="648" y="340"/>
                  </a:lnTo>
                  <a:lnTo>
                    <a:pt x="653" y="335"/>
                  </a:lnTo>
                  <a:lnTo>
                    <a:pt x="653" y="325"/>
                  </a:lnTo>
                  <a:lnTo>
                    <a:pt x="658" y="325"/>
                  </a:lnTo>
                  <a:lnTo>
                    <a:pt x="668" y="320"/>
                  </a:lnTo>
                  <a:lnTo>
                    <a:pt x="673" y="325"/>
                  </a:lnTo>
                  <a:lnTo>
                    <a:pt x="678" y="325"/>
                  </a:lnTo>
                  <a:lnTo>
                    <a:pt x="683" y="325"/>
                  </a:lnTo>
                  <a:lnTo>
                    <a:pt x="688" y="330"/>
                  </a:lnTo>
                  <a:lnTo>
                    <a:pt x="688" y="335"/>
                  </a:lnTo>
                  <a:lnTo>
                    <a:pt x="683" y="355"/>
                  </a:lnTo>
                  <a:lnTo>
                    <a:pt x="673" y="390"/>
                  </a:lnTo>
                  <a:lnTo>
                    <a:pt x="648" y="430"/>
                  </a:lnTo>
                  <a:lnTo>
                    <a:pt x="618" y="465"/>
                  </a:lnTo>
                  <a:lnTo>
                    <a:pt x="579" y="495"/>
                  </a:lnTo>
                  <a:lnTo>
                    <a:pt x="529" y="510"/>
                  </a:lnTo>
                  <a:lnTo>
                    <a:pt x="484" y="500"/>
                  </a:lnTo>
                  <a:lnTo>
                    <a:pt x="449" y="485"/>
                  </a:lnTo>
                  <a:lnTo>
                    <a:pt x="429" y="455"/>
                  </a:lnTo>
                  <a:lnTo>
                    <a:pt x="419" y="415"/>
                  </a:lnTo>
                  <a:lnTo>
                    <a:pt x="419" y="400"/>
                  </a:lnTo>
                  <a:lnTo>
                    <a:pt x="424" y="390"/>
                  </a:lnTo>
                  <a:lnTo>
                    <a:pt x="424" y="380"/>
                  </a:lnTo>
                  <a:lnTo>
                    <a:pt x="429" y="370"/>
                  </a:lnTo>
                  <a:lnTo>
                    <a:pt x="439" y="355"/>
                  </a:lnTo>
                  <a:lnTo>
                    <a:pt x="449" y="315"/>
                  </a:lnTo>
                  <a:lnTo>
                    <a:pt x="469" y="265"/>
                  </a:lnTo>
                  <a:lnTo>
                    <a:pt x="484" y="210"/>
                  </a:lnTo>
                  <a:lnTo>
                    <a:pt x="499" y="160"/>
                  </a:lnTo>
                  <a:lnTo>
                    <a:pt x="504" y="110"/>
                  </a:lnTo>
                  <a:lnTo>
                    <a:pt x="499" y="95"/>
                  </a:lnTo>
                  <a:lnTo>
                    <a:pt x="499" y="75"/>
                  </a:lnTo>
                  <a:lnTo>
                    <a:pt x="489" y="55"/>
                  </a:lnTo>
                  <a:lnTo>
                    <a:pt x="469" y="40"/>
                  </a:lnTo>
                  <a:lnTo>
                    <a:pt x="439" y="30"/>
                  </a:lnTo>
                  <a:lnTo>
                    <a:pt x="379" y="40"/>
                  </a:lnTo>
                  <a:lnTo>
                    <a:pt x="334" y="70"/>
                  </a:lnTo>
                  <a:lnTo>
                    <a:pt x="294" y="100"/>
                  </a:lnTo>
                  <a:lnTo>
                    <a:pt x="270" y="135"/>
                  </a:lnTo>
                  <a:lnTo>
                    <a:pt x="250" y="165"/>
                  </a:lnTo>
                  <a:lnTo>
                    <a:pt x="235" y="185"/>
                  </a:lnTo>
                  <a:lnTo>
                    <a:pt x="230" y="210"/>
                  </a:lnTo>
                  <a:lnTo>
                    <a:pt x="220" y="235"/>
                  </a:lnTo>
                  <a:lnTo>
                    <a:pt x="210" y="275"/>
                  </a:lnTo>
                  <a:lnTo>
                    <a:pt x="200" y="310"/>
                  </a:lnTo>
                  <a:lnTo>
                    <a:pt x="195" y="345"/>
                  </a:lnTo>
                  <a:lnTo>
                    <a:pt x="185" y="385"/>
                  </a:lnTo>
                  <a:lnTo>
                    <a:pt x="175" y="415"/>
                  </a:lnTo>
                  <a:lnTo>
                    <a:pt x="170" y="430"/>
                  </a:lnTo>
                  <a:lnTo>
                    <a:pt x="170" y="445"/>
                  </a:lnTo>
                  <a:lnTo>
                    <a:pt x="165" y="465"/>
                  </a:lnTo>
                  <a:lnTo>
                    <a:pt x="160" y="475"/>
                  </a:lnTo>
                  <a:lnTo>
                    <a:pt x="155" y="485"/>
                  </a:lnTo>
                  <a:lnTo>
                    <a:pt x="150" y="495"/>
                  </a:lnTo>
                  <a:lnTo>
                    <a:pt x="140" y="500"/>
                  </a:lnTo>
                  <a:lnTo>
                    <a:pt x="125" y="505"/>
                  </a:lnTo>
                  <a:lnTo>
                    <a:pt x="110" y="510"/>
                  </a:lnTo>
                  <a:lnTo>
                    <a:pt x="100" y="505"/>
                  </a:lnTo>
                  <a:lnTo>
                    <a:pt x="90" y="505"/>
                  </a:lnTo>
                  <a:lnTo>
                    <a:pt x="80" y="495"/>
                  </a:lnTo>
                  <a:lnTo>
                    <a:pt x="75" y="485"/>
                  </a:lnTo>
                  <a:lnTo>
                    <a:pt x="70" y="475"/>
                  </a:lnTo>
                  <a:lnTo>
                    <a:pt x="75" y="470"/>
                  </a:lnTo>
                  <a:lnTo>
                    <a:pt x="75" y="460"/>
                  </a:lnTo>
                  <a:lnTo>
                    <a:pt x="80" y="450"/>
                  </a:lnTo>
                  <a:lnTo>
                    <a:pt x="80" y="440"/>
                  </a:lnTo>
                  <a:lnTo>
                    <a:pt x="85" y="430"/>
                  </a:lnTo>
                  <a:lnTo>
                    <a:pt x="85" y="430"/>
                  </a:lnTo>
                  <a:lnTo>
                    <a:pt x="120" y="280"/>
                  </a:lnTo>
                  <a:lnTo>
                    <a:pt x="130" y="235"/>
                  </a:lnTo>
                  <a:lnTo>
                    <a:pt x="145" y="180"/>
                  </a:lnTo>
                  <a:lnTo>
                    <a:pt x="155" y="150"/>
                  </a:lnTo>
                  <a:lnTo>
                    <a:pt x="160" y="115"/>
                  </a:lnTo>
                  <a:lnTo>
                    <a:pt x="165" y="85"/>
                  </a:lnTo>
                  <a:lnTo>
                    <a:pt x="165" y="75"/>
                  </a:lnTo>
                  <a:lnTo>
                    <a:pt x="160" y="60"/>
                  </a:lnTo>
                  <a:lnTo>
                    <a:pt x="155" y="50"/>
                  </a:lnTo>
                  <a:lnTo>
                    <a:pt x="150" y="40"/>
                  </a:lnTo>
                  <a:lnTo>
                    <a:pt x="140" y="35"/>
                  </a:lnTo>
                  <a:lnTo>
                    <a:pt x="125" y="30"/>
                  </a:lnTo>
                  <a:lnTo>
                    <a:pt x="100" y="40"/>
                  </a:lnTo>
                  <a:lnTo>
                    <a:pt x="75" y="70"/>
                  </a:lnTo>
                  <a:lnTo>
                    <a:pt x="60" y="105"/>
                  </a:lnTo>
                  <a:lnTo>
                    <a:pt x="45" y="155"/>
                  </a:lnTo>
                  <a:lnTo>
                    <a:pt x="40" y="170"/>
                  </a:lnTo>
                  <a:lnTo>
                    <a:pt x="35" y="180"/>
                  </a:lnTo>
                  <a:lnTo>
                    <a:pt x="35" y="185"/>
                  </a:lnTo>
                  <a:lnTo>
                    <a:pt x="25" y="185"/>
                  </a:lnTo>
                  <a:lnTo>
                    <a:pt x="20" y="185"/>
                  </a:lnTo>
                  <a:lnTo>
                    <a:pt x="15" y="185"/>
                  </a:lnTo>
                  <a:lnTo>
                    <a:pt x="10" y="185"/>
                  </a:lnTo>
                  <a:lnTo>
                    <a:pt x="5" y="185"/>
                  </a:lnTo>
                  <a:lnTo>
                    <a:pt x="0" y="180"/>
                  </a:lnTo>
                  <a:lnTo>
                    <a:pt x="0" y="170"/>
                  </a:lnTo>
                  <a:lnTo>
                    <a:pt x="5" y="160"/>
                  </a:lnTo>
                  <a:lnTo>
                    <a:pt x="10" y="130"/>
                  </a:lnTo>
                  <a:lnTo>
                    <a:pt x="25" y="95"/>
                  </a:lnTo>
                  <a:lnTo>
                    <a:pt x="40" y="60"/>
                  </a:lnTo>
                  <a:lnTo>
                    <a:pt x="60" y="35"/>
                  </a:lnTo>
                  <a:lnTo>
                    <a:pt x="90" y="1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4635" y="2243"/>
              <a:ext cx="185" cy="47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5" y="10"/>
                </a:cxn>
                <a:cxn ang="0">
                  <a:pos x="160" y="45"/>
                </a:cxn>
                <a:cxn ang="0">
                  <a:pos x="180" y="95"/>
                </a:cxn>
                <a:cxn ang="0">
                  <a:pos x="185" y="165"/>
                </a:cxn>
                <a:cxn ang="0">
                  <a:pos x="185" y="165"/>
                </a:cxn>
                <a:cxn ang="0">
                  <a:pos x="175" y="255"/>
                </a:cxn>
                <a:cxn ang="0">
                  <a:pos x="150" y="330"/>
                </a:cxn>
                <a:cxn ang="0">
                  <a:pos x="120" y="390"/>
                </a:cxn>
                <a:cxn ang="0">
                  <a:pos x="85" y="435"/>
                </a:cxn>
                <a:cxn ang="0">
                  <a:pos x="60" y="465"/>
                </a:cxn>
                <a:cxn ang="0">
                  <a:pos x="40" y="475"/>
                </a:cxn>
                <a:cxn ang="0">
                  <a:pos x="35" y="475"/>
                </a:cxn>
                <a:cxn ang="0">
                  <a:pos x="30" y="465"/>
                </a:cxn>
                <a:cxn ang="0">
                  <a:pos x="25" y="460"/>
                </a:cxn>
                <a:cxn ang="0">
                  <a:pos x="25" y="455"/>
                </a:cxn>
                <a:cxn ang="0">
                  <a:pos x="25" y="450"/>
                </a:cxn>
                <a:cxn ang="0">
                  <a:pos x="30" y="450"/>
                </a:cxn>
                <a:cxn ang="0">
                  <a:pos x="35" y="440"/>
                </a:cxn>
                <a:cxn ang="0">
                  <a:pos x="45" y="435"/>
                </a:cxn>
                <a:cxn ang="0">
                  <a:pos x="80" y="385"/>
                </a:cxn>
                <a:cxn ang="0">
                  <a:pos x="115" y="325"/>
                </a:cxn>
                <a:cxn ang="0">
                  <a:pos x="140" y="250"/>
                </a:cxn>
                <a:cxn ang="0">
                  <a:pos x="150" y="165"/>
                </a:cxn>
                <a:cxn ang="0">
                  <a:pos x="150" y="150"/>
                </a:cxn>
                <a:cxn ang="0">
                  <a:pos x="150" y="145"/>
                </a:cxn>
                <a:cxn ang="0">
                  <a:pos x="150" y="145"/>
                </a:cxn>
                <a:cxn ang="0">
                  <a:pos x="150" y="140"/>
                </a:cxn>
                <a:cxn ang="0">
                  <a:pos x="145" y="140"/>
                </a:cxn>
                <a:cxn ang="0">
                  <a:pos x="145" y="145"/>
                </a:cxn>
                <a:cxn ang="0">
                  <a:pos x="140" y="145"/>
                </a:cxn>
                <a:cxn ang="0">
                  <a:pos x="125" y="160"/>
                </a:cxn>
                <a:cxn ang="0">
                  <a:pos x="105" y="165"/>
                </a:cxn>
                <a:cxn ang="0">
                  <a:pos x="85" y="165"/>
                </a:cxn>
                <a:cxn ang="0">
                  <a:pos x="50" y="160"/>
                </a:cxn>
                <a:cxn ang="0">
                  <a:pos x="25" y="140"/>
                </a:cxn>
                <a:cxn ang="0">
                  <a:pos x="5" y="115"/>
                </a:cxn>
                <a:cxn ang="0">
                  <a:pos x="0" y="80"/>
                </a:cxn>
                <a:cxn ang="0">
                  <a:pos x="5" y="50"/>
                </a:cxn>
                <a:cxn ang="0">
                  <a:pos x="25" y="25"/>
                </a:cxn>
                <a:cxn ang="0">
                  <a:pos x="50" y="5"/>
                </a:cxn>
                <a:cxn ang="0">
                  <a:pos x="85" y="0"/>
                </a:cxn>
              </a:cxnLst>
              <a:rect l="0" t="0" r="r" b="b"/>
              <a:pathLst>
                <a:path w="185" h="475">
                  <a:moveTo>
                    <a:pt x="85" y="0"/>
                  </a:moveTo>
                  <a:lnTo>
                    <a:pt x="125" y="10"/>
                  </a:lnTo>
                  <a:lnTo>
                    <a:pt x="160" y="45"/>
                  </a:lnTo>
                  <a:lnTo>
                    <a:pt x="180" y="9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75" y="255"/>
                  </a:lnTo>
                  <a:lnTo>
                    <a:pt x="150" y="330"/>
                  </a:lnTo>
                  <a:lnTo>
                    <a:pt x="120" y="390"/>
                  </a:lnTo>
                  <a:lnTo>
                    <a:pt x="85" y="435"/>
                  </a:lnTo>
                  <a:lnTo>
                    <a:pt x="60" y="465"/>
                  </a:lnTo>
                  <a:lnTo>
                    <a:pt x="40" y="475"/>
                  </a:lnTo>
                  <a:lnTo>
                    <a:pt x="35" y="475"/>
                  </a:lnTo>
                  <a:lnTo>
                    <a:pt x="30" y="465"/>
                  </a:lnTo>
                  <a:lnTo>
                    <a:pt x="25" y="460"/>
                  </a:lnTo>
                  <a:lnTo>
                    <a:pt x="25" y="455"/>
                  </a:lnTo>
                  <a:lnTo>
                    <a:pt x="25" y="450"/>
                  </a:lnTo>
                  <a:lnTo>
                    <a:pt x="30" y="450"/>
                  </a:lnTo>
                  <a:lnTo>
                    <a:pt x="35" y="440"/>
                  </a:lnTo>
                  <a:lnTo>
                    <a:pt x="45" y="435"/>
                  </a:lnTo>
                  <a:lnTo>
                    <a:pt x="80" y="385"/>
                  </a:lnTo>
                  <a:lnTo>
                    <a:pt x="115" y="325"/>
                  </a:lnTo>
                  <a:lnTo>
                    <a:pt x="140" y="250"/>
                  </a:lnTo>
                  <a:lnTo>
                    <a:pt x="150" y="165"/>
                  </a:lnTo>
                  <a:lnTo>
                    <a:pt x="150" y="150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50" y="140"/>
                  </a:lnTo>
                  <a:lnTo>
                    <a:pt x="145" y="140"/>
                  </a:lnTo>
                  <a:lnTo>
                    <a:pt x="145" y="145"/>
                  </a:lnTo>
                  <a:lnTo>
                    <a:pt x="140" y="145"/>
                  </a:lnTo>
                  <a:lnTo>
                    <a:pt x="125" y="160"/>
                  </a:lnTo>
                  <a:lnTo>
                    <a:pt x="105" y="165"/>
                  </a:lnTo>
                  <a:lnTo>
                    <a:pt x="85" y="165"/>
                  </a:lnTo>
                  <a:lnTo>
                    <a:pt x="50" y="160"/>
                  </a:lnTo>
                  <a:lnTo>
                    <a:pt x="25" y="140"/>
                  </a:lnTo>
                  <a:lnTo>
                    <a:pt x="5" y="115"/>
                  </a:lnTo>
                  <a:lnTo>
                    <a:pt x="0" y="80"/>
                  </a:lnTo>
                  <a:lnTo>
                    <a:pt x="5" y="50"/>
                  </a:lnTo>
                  <a:lnTo>
                    <a:pt x="25" y="25"/>
                  </a:lnTo>
                  <a:lnTo>
                    <a:pt x="50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5233" y="1658"/>
              <a:ext cx="603" cy="785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264" y="95"/>
                </a:cxn>
                <a:cxn ang="0">
                  <a:pos x="264" y="145"/>
                </a:cxn>
                <a:cxn ang="0">
                  <a:pos x="434" y="5"/>
                </a:cxn>
                <a:cxn ang="0">
                  <a:pos x="464" y="50"/>
                </a:cxn>
                <a:cxn ang="0">
                  <a:pos x="494" y="90"/>
                </a:cxn>
                <a:cxn ang="0">
                  <a:pos x="504" y="100"/>
                </a:cxn>
                <a:cxn ang="0">
                  <a:pos x="514" y="110"/>
                </a:cxn>
                <a:cxn ang="0">
                  <a:pos x="529" y="115"/>
                </a:cxn>
                <a:cxn ang="0">
                  <a:pos x="539" y="120"/>
                </a:cxn>
                <a:cxn ang="0">
                  <a:pos x="553" y="120"/>
                </a:cxn>
                <a:cxn ang="0">
                  <a:pos x="568" y="115"/>
                </a:cxn>
                <a:cxn ang="0">
                  <a:pos x="578" y="105"/>
                </a:cxn>
                <a:cxn ang="0">
                  <a:pos x="593" y="100"/>
                </a:cxn>
                <a:cxn ang="0">
                  <a:pos x="603" y="95"/>
                </a:cxn>
                <a:cxn ang="0">
                  <a:pos x="598" y="115"/>
                </a:cxn>
                <a:cxn ang="0">
                  <a:pos x="504" y="205"/>
                </a:cxn>
                <a:cxn ang="0">
                  <a:pos x="494" y="210"/>
                </a:cxn>
                <a:cxn ang="0">
                  <a:pos x="484" y="215"/>
                </a:cxn>
                <a:cxn ang="0">
                  <a:pos x="469" y="220"/>
                </a:cxn>
                <a:cxn ang="0">
                  <a:pos x="454" y="220"/>
                </a:cxn>
                <a:cxn ang="0">
                  <a:pos x="434" y="215"/>
                </a:cxn>
                <a:cxn ang="0">
                  <a:pos x="419" y="210"/>
                </a:cxn>
                <a:cxn ang="0">
                  <a:pos x="399" y="200"/>
                </a:cxn>
                <a:cxn ang="0">
                  <a:pos x="359" y="175"/>
                </a:cxn>
                <a:cxn ang="0">
                  <a:pos x="319" y="140"/>
                </a:cxn>
                <a:cxn ang="0">
                  <a:pos x="304" y="155"/>
                </a:cxn>
                <a:cxn ang="0">
                  <a:pos x="289" y="170"/>
                </a:cxn>
                <a:cxn ang="0">
                  <a:pos x="274" y="185"/>
                </a:cxn>
                <a:cxn ang="0">
                  <a:pos x="264" y="195"/>
                </a:cxn>
                <a:cxn ang="0">
                  <a:pos x="264" y="510"/>
                </a:cxn>
                <a:cxn ang="0">
                  <a:pos x="264" y="530"/>
                </a:cxn>
                <a:cxn ang="0">
                  <a:pos x="274" y="545"/>
                </a:cxn>
                <a:cxn ang="0">
                  <a:pos x="284" y="560"/>
                </a:cxn>
                <a:cxn ang="0">
                  <a:pos x="294" y="575"/>
                </a:cxn>
                <a:cxn ang="0">
                  <a:pos x="334" y="620"/>
                </a:cxn>
                <a:cxn ang="0">
                  <a:pos x="379" y="655"/>
                </a:cxn>
                <a:cxn ang="0">
                  <a:pos x="519" y="590"/>
                </a:cxn>
                <a:cxn ang="0">
                  <a:pos x="524" y="620"/>
                </a:cxn>
                <a:cxn ang="0">
                  <a:pos x="289" y="785"/>
                </a:cxn>
                <a:cxn ang="0">
                  <a:pos x="210" y="710"/>
                </a:cxn>
                <a:cxn ang="0">
                  <a:pos x="130" y="630"/>
                </a:cxn>
                <a:cxn ang="0">
                  <a:pos x="140" y="500"/>
                </a:cxn>
                <a:cxn ang="0">
                  <a:pos x="140" y="360"/>
                </a:cxn>
                <a:cxn ang="0">
                  <a:pos x="140" y="300"/>
                </a:cxn>
                <a:cxn ang="0">
                  <a:pos x="135" y="240"/>
                </a:cxn>
                <a:cxn ang="0">
                  <a:pos x="135" y="215"/>
                </a:cxn>
                <a:cxn ang="0">
                  <a:pos x="130" y="195"/>
                </a:cxn>
                <a:cxn ang="0">
                  <a:pos x="130" y="180"/>
                </a:cxn>
                <a:cxn ang="0">
                  <a:pos x="125" y="175"/>
                </a:cxn>
                <a:cxn ang="0">
                  <a:pos x="125" y="170"/>
                </a:cxn>
                <a:cxn ang="0">
                  <a:pos x="100" y="155"/>
                </a:cxn>
                <a:cxn ang="0">
                  <a:pos x="75" y="135"/>
                </a:cxn>
                <a:cxn ang="0">
                  <a:pos x="15" y="160"/>
                </a:cxn>
                <a:cxn ang="0">
                  <a:pos x="0" y="145"/>
                </a:cxn>
                <a:cxn ang="0">
                  <a:pos x="160" y="0"/>
                </a:cxn>
              </a:cxnLst>
              <a:rect l="0" t="0" r="r" b="b"/>
              <a:pathLst>
                <a:path w="603" h="785">
                  <a:moveTo>
                    <a:pt x="160" y="0"/>
                  </a:moveTo>
                  <a:lnTo>
                    <a:pt x="264" y="95"/>
                  </a:lnTo>
                  <a:lnTo>
                    <a:pt x="264" y="145"/>
                  </a:lnTo>
                  <a:lnTo>
                    <a:pt x="434" y="5"/>
                  </a:lnTo>
                  <a:lnTo>
                    <a:pt x="464" y="50"/>
                  </a:lnTo>
                  <a:lnTo>
                    <a:pt x="494" y="90"/>
                  </a:lnTo>
                  <a:lnTo>
                    <a:pt x="504" y="100"/>
                  </a:lnTo>
                  <a:lnTo>
                    <a:pt x="514" y="110"/>
                  </a:lnTo>
                  <a:lnTo>
                    <a:pt x="529" y="115"/>
                  </a:lnTo>
                  <a:lnTo>
                    <a:pt x="539" y="120"/>
                  </a:lnTo>
                  <a:lnTo>
                    <a:pt x="553" y="120"/>
                  </a:lnTo>
                  <a:lnTo>
                    <a:pt x="568" y="115"/>
                  </a:lnTo>
                  <a:lnTo>
                    <a:pt x="578" y="105"/>
                  </a:lnTo>
                  <a:lnTo>
                    <a:pt x="593" y="100"/>
                  </a:lnTo>
                  <a:lnTo>
                    <a:pt x="603" y="95"/>
                  </a:lnTo>
                  <a:lnTo>
                    <a:pt x="598" y="115"/>
                  </a:lnTo>
                  <a:lnTo>
                    <a:pt x="504" y="205"/>
                  </a:lnTo>
                  <a:lnTo>
                    <a:pt x="494" y="210"/>
                  </a:lnTo>
                  <a:lnTo>
                    <a:pt x="484" y="215"/>
                  </a:lnTo>
                  <a:lnTo>
                    <a:pt x="469" y="220"/>
                  </a:lnTo>
                  <a:lnTo>
                    <a:pt x="454" y="220"/>
                  </a:lnTo>
                  <a:lnTo>
                    <a:pt x="434" y="215"/>
                  </a:lnTo>
                  <a:lnTo>
                    <a:pt x="419" y="210"/>
                  </a:lnTo>
                  <a:lnTo>
                    <a:pt x="399" y="200"/>
                  </a:lnTo>
                  <a:lnTo>
                    <a:pt x="359" y="175"/>
                  </a:lnTo>
                  <a:lnTo>
                    <a:pt x="319" y="140"/>
                  </a:lnTo>
                  <a:lnTo>
                    <a:pt x="304" y="155"/>
                  </a:lnTo>
                  <a:lnTo>
                    <a:pt x="289" y="170"/>
                  </a:lnTo>
                  <a:lnTo>
                    <a:pt x="274" y="185"/>
                  </a:lnTo>
                  <a:lnTo>
                    <a:pt x="264" y="195"/>
                  </a:lnTo>
                  <a:lnTo>
                    <a:pt x="264" y="510"/>
                  </a:lnTo>
                  <a:lnTo>
                    <a:pt x="264" y="530"/>
                  </a:lnTo>
                  <a:lnTo>
                    <a:pt x="274" y="545"/>
                  </a:lnTo>
                  <a:lnTo>
                    <a:pt x="284" y="560"/>
                  </a:lnTo>
                  <a:lnTo>
                    <a:pt x="294" y="575"/>
                  </a:lnTo>
                  <a:lnTo>
                    <a:pt x="334" y="620"/>
                  </a:lnTo>
                  <a:lnTo>
                    <a:pt x="379" y="655"/>
                  </a:lnTo>
                  <a:lnTo>
                    <a:pt x="519" y="590"/>
                  </a:lnTo>
                  <a:lnTo>
                    <a:pt x="524" y="620"/>
                  </a:lnTo>
                  <a:lnTo>
                    <a:pt x="289" y="785"/>
                  </a:lnTo>
                  <a:lnTo>
                    <a:pt x="210" y="710"/>
                  </a:lnTo>
                  <a:lnTo>
                    <a:pt x="130" y="630"/>
                  </a:lnTo>
                  <a:lnTo>
                    <a:pt x="140" y="500"/>
                  </a:lnTo>
                  <a:lnTo>
                    <a:pt x="140" y="360"/>
                  </a:lnTo>
                  <a:lnTo>
                    <a:pt x="140" y="300"/>
                  </a:lnTo>
                  <a:lnTo>
                    <a:pt x="135" y="240"/>
                  </a:lnTo>
                  <a:lnTo>
                    <a:pt x="135" y="215"/>
                  </a:lnTo>
                  <a:lnTo>
                    <a:pt x="130" y="195"/>
                  </a:lnTo>
                  <a:lnTo>
                    <a:pt x="130" y="180"/>
                  </a:lnTo>
                  <a:lnTo>
                    <a:pt x="125" y="175"/>
                  </a:lnTo>
                  <a:lnTo>
                    <a:pt x="125" y="170"/>
                  </a:lnTo>
                  <a:lnTo>
                    <a:pt x="100" y="155"/>
                  </a:lnTo>
                  <a:lnTo>
                    <a:pt x="75" y="135"/>
                  </a:lnTo>
                  <a:lnTo>
                    <a:pt x="15" y="160"/>
                  </a:lnTo>
                  <a:lnTo>
                    <a:pt x="0" y="145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5871" y="2143"/>
              <a:ext cx="693" cy="510"/>
            </a:xfrm>
            <a:custGeom>
              <a:avLst/>
              <a:gdLst/>
              <a:ahLst/>
              <a:cxnLst>
                <a:cxn ang="0">
                  <a:pos x="190" y="15"/>
                </a:cxn>
                <a:cxn ang="0">
                  <a:pos x="249" y="105"/>
                </a:cxn>
                <a:cxn ang="0">
                  <a:pos x="379" y="10"/>
                </a:cxn>
                <a:cxn ang="0">
                  <a:pos x="504" y="10"/>
                </a:cxn>
                <a:cxn ang="0">
                  <a:pos x="583" y="80"/>
                </a:cxn>
                <a:cxn ang="0">
                  <a:pos x="568" y="225"/>
                </a:cxn>
                <a:cxn ang="0">
                  <a:pos x="528" y="350"/>
                </a:cxn>
                <a:cxn ang="0">
                  <a:pos x="504" y="440"/>
                </a:cxn>
                <a:cxn ang="0">
                  <a:pos x="513" y="470"/>
                </a:cxn>
                <a:cxn ang="0">
                  <a:pos x="563" y="470"/>
                </a:cxn>
                <a:cxn ang="0">
                  <a:pos x="653" y="340"/>
                </a:cxn>
                <a:cxn ang="0">
                  <a:pos x="663" y="325"/>
                </a:cxn>
                <a:cxn ang="0">
                  <a:pos x="678" y="325"/>
                </a:cxn>
                <a:cxn ang="0">
                  <a:pos x="693" y="335"/>
                </a:cxn>
                <a:cxn ang="0">
                  <a:pos x="653" y="430"/>
                </a:cxn>
                <a:cxn ang="0">
                  <a:pos x="528" y="510"/>
                </a:cxn>
                <a:cxn ang="0">
                  <a:pos x="429" y="455"/>
                </a:cxn>
                <a:cxn ang="0">
                  <a:pos x="424" y="390"/>
                </a:cxn>
                <a:cxn ang="0">
                  <a:pos x="439" y="355"/>
                </a:cxn>
                <a:cxn ang="0">
                  <a:pos x="484" y="210"/>
                </a:cxn>
                <a:cxn ang="0">
                  <a:pos x="504" y="95"/>
                </a:cxn>
                <a:cxn ang="0">
                  <a:pos x="469" y="40"/>
                </a:cxn>
                <a:cxn ang="0">
                  <a:pos x="334" y="70"/>
                </a:cxn>
                <a:cxn ang="0">
                  <a:pos x="249" y="165"/>
                </a:cxn>
                <a:cxn ang="0">
                  <a:pos x="219" y="235"/>
                </a:cxn>
                <a:cxn ang="0">
                  <a:pos x="195" y="345"/>
                </a:cxn>
                <a:cxn ang="0">
                  <a:pos x="175" y="430"/>
                </a:cxn>
                <a:cxn ang="0">
                  <a:pos x="160" y="475"/>
                </a:cxn>
                <a:cxn ang="0">
                  <a:pos x="140" y="500"/>
                </a:cxn>
                <a:cxn ang="0">
                  <a:pos x="105" y="505"/>
                </a:cxn>
                <a:cxn ang="0">
                  <a:pos x="75" y="485"/>
                </a:cxn>
                <a:cxn ang="0">
                  <a:pos x="75" y="460"/>
                </a:cxn>
                <a:cxn ang="0">
                  <a:pos x="85" y="430"/>
                </a:cxn>
                <a:cxn ang="0">
                  <a:pos x="135" y="235"/>
                </a:cxn>
                <a:cxn ang="0">
                  <a:pos x="165" y="115"/>
                </a:cxn>
                <a:cxn ang="0">
                  <a:pos x="165" y="60"/>
                </a:cxn>
                <a:cxn ang="0">
                  <a:pos x="140" y="35"/>
                </a:cxn>
                <a:cxn ang="0">
                  <a:pos x="80" y="70"/>
                </a:cxn>
                <a:cxn ang="0">
                  <a:pos x="45" y="170"/>
                </a:cxn>
                <a:cxn ang="0">
                  <a:pos x="30" y="185"/>
                </a:cxn>
                <a:cxn ang="0">
                  <a:pos x="15" y="185"/>
                </a:cxn>
                <a:cxn ang="0">
                  <a:pos x="0" y="170"/>
                </a:cxn>
                <a:cxn ang="0">
                  <a:pos x="25" y="95"/>
                </a:cxn>
                <a:cxn ang="0">
                  <a:pos x="90" y="10"/>
                </a:cxn>
              </a:cxnLst>
              <a:rect l="0" t="0" r="r" b="b"/>
              <a:pathLst>
                <a:path w="693" h="510">
                  <a:moveTo>
                    <a:pt x="130" y="0"/>
                  </a:moveTo>
                  <a:lnTo>
                    <a:pt x="160" y="5"/>
                  </a:lnTo>
                  <a:lnTo>
                    <a:pt x="190" y="15"/>
                  </a:lnTo>
                  <a:lnTo>
                    <a:pt x="219" y="35"/>
                  </a:lnTo>
                  <a:lnTo>
                    <a:pt x="239" y="65"/>
                  </a:lnTo>
                  <a:lnTo>
                    <a:pt x="249" y="105"/>
                  </a:lnTo>
                  <a:lnTo>
                    <a:pt x="284" y="70"/>
                  </a:lnTo>
                  <a:lnTo>
                    <a:pt x="324" y="35"/>
                  </a:lnTo>
                  <a:lnTo>
                    <a:pt x="379" y="10"/>
                  </a:lnTo>
                  <a:lnTo>
                    <a:pt x="439" y="0"/>
                  </a:lnTo>
                  <a:lnTo>
                    <a:pt x="474" y="5"/>
                  </a:lnTo>
                  <a:lnTo>
                    <a:pt x="504" y="10"/>
                  </a:lnTo>
                  <a:lnTo>
                    <a:pt x="538" y="25"/>
                  </a:lnTo>
                  <a:lnTo>
                    <a:pt x="563" y="50"/>
                  </a:lnTo>
                  <a:lnTo>
                    <a:pt x="583" y="80"/>
                  </a:lnTo>
                  <a:lnTo>
                    <a:pt x="588" y="130"/>
                  </a:lnTo>
                  <a:lnTo>
                    <a:pt x="583" y="175"/>
                  </a:lnTo>
                  <a:lnTo>
                    <a:pt x="568" y="225"/>
                  </a:lnTo>
                  <a:lnTo>
                    <a:pt x="553" y="275"/>
                  </a:lnTo>
                  <a:lnTo>
                    <a:pt x="538" y="315"/>
                  </a:lnTo>
                  <a:lnTo>
                    <a:pt x="528" y="350"/>
                  </a:lnTo>
                  <a:lnTo>
                    <a:pt x="513" y="390"/>
                  </a:lnTo>
                  <a:lnTo>
                    <a:pt x="504" y="415"/>
                  </a:lnTo>
                  <a:lnTo>
                    <a:pt x="504" y="440"/>
                  </a:lnTo>
                  <a:lnTo>
                    <a:pt x="504" y="450"/>
                  </a:lnTo>
                  <a:lnTo>
                    <a:pt x="509" y="460"/>
                  </a:lnTo>
                  <a:lnTo>
                    <a:pt x="513" y="470"/>
                  </a:lnTo>
                  <a:lnTo>
                    <a:pt x="518" y="475"/>
                  </a:lnTo>
                  <a:lnTo>
                    <a:pt x="528" y="480"/>
                  </a:lnTo>
                  <a:lnTo>
                    <a:pt x="563" y="470"/>
                  </a:lnTo>
                  <a:lnTo>
                    <a:pt x="598" y="445"/>
                  </a:lnTo>
                  <a:lnTo>
                    <a:pt x="628" y="400"/>
                  </a:lnTo>
                  <a:lnTo>
                    <a:pt x="653" y="340"/>
                  </a:lnTo>
                  <a:lnTo>
                    <a:pt x="653" y="335"/>
                  </a:lnTo>
                  <a:lnTo>
                    <a:pt x="658" y="325"/>
                  </a:lnTo>
                  <a:lnTo>
                    <a:pt x="663" y="325"/>
                  </a:lnTo>
                  <a:lnTo>
                    <a:pt x="673" y="320"/>
                  </a:lnTo>
                  <a:lnTo>
                    <a:pt x="673" y="325"/>
                  </a:lnTo>
                  <a:lnTo>
                    <a:pt x="678" y="325"/>
                  </a:lnTo>
                  <a:lnTo>
                    <a:pt x="683" y="325"/>
                  </a:lnTo>
                  <a:lnTo>
                    <a:pt x="688" y="330"/>
                  </a:lnTo>
                  <a:lnTo>
                    <a:pt x="693" y="335"/>
                  </a:lnTo>
                  <a:lnTo>
                    <a:pt x="688" y="355"/>
                  </a:lnTo>
                  <a:lnTo>
                    <a:pt x="673" y="390"/>
                  </a:lnTo>
                  <a:lnTo>
                    <a:pt x="653" y="430"/>
                  </a:lnTo>
                  <a:lnTo>
                    <a:pt x="618" y="465"/>
                  </a:lnTo>
                  <a:lnTo>
                    <a:pt x="578" y="495"/>
                  </a:lnTo>
                  <a:lnTo>
                    <a:pt x="528" y="510"/>
                  </a:lnTo>
                  <a:lnTo>
                    <a:pt x="489" y="500"/>
                  </a:lnTo>
                  <a:lnTo>
                    <a:pt x="454" y="485"/>
                  </a:lnTo>
                  <a:lnTo>
                    <a:pt x="429" y="455"/>
                  </a:lnTo>
                  <a:lnTo>
                    <a:pt x="419" y="415"/>
                  </a:lnTo>
                  <a:lnTo>
                    <a:pt x="424" y="400"/>
                  </a:lnTo>
                  <a:lnTo>
                    <a:pt x="424" y="390"/>
                  </a:lnTo>
                  <a:lnTo>
                    <a:pt x="429" y="380"/>
                  </a:lnTo>
                  <a:lnTo>
                    <a:pt x="434" y="370"/>
                  </a:lnTo>
                  <a:lnTo>
                    <a:pt x="439" y="355"/>
                  </a:lnTo>
                  <a:lnTo>
                    <a:pt x="454" y="315"/>
                  </a:lnTo>
                  <a:lnTo>
                    <a:pt x="469" y="265"/>
                  </a:lnTo>
                  <a:lnTo>
                    <a:pt x="484" y="210"/>
                  </a:lnTo>
                  <a:lnTo>
                    <a:pt x="499" y="160"/>
                  </a:lnTo>
                  <a:lnTo>
                    <a:pt x="504" y="110"/>
                  </a:lnTo>
                  <a:lnTo>
                    <a:pt x="504" y="95"/>
                  </a:lnTo>
                  <a:lnTo>
                    <a:pt x="499" y="75"/>
                  </a:lnTo>
                  <a:lnTo>
                    <a:pt x="489" y="55"/>
                  </a:lnTo>
                  <a:lnTo>
                    <a:pt x="469" y="40"/>
                  </a:lnTo>
                  <a:lnTo>
                    <a:pt x="439" y="30"/>
                  </a:lnTo>
                  <a:lnTo>
                    <a:pt x="379" y="40"/>
                  </a:lnTo>
                  <a:lnTo>
                    <a:pt x="334" y="70"/>
                  </a:lnTo>
                  <a:lnTo>
                    <a:pt x="299" y="100"/>
                  </a:lnTo>
                  <a:lnTo>
                    <a:pt x="269" y="135"/>
                  </a:lnTo>
                  <a:lnTo>
                    <a:pt x="249" y="165"/>
                  </a:lnTo>
                  <a:lnTo>
                    <a:pt x="239" y="185"/>
                  </a:lnTo>
                  <a:lnTo>
                    <a:pt x="229" y="210"/>
                  </a:lnTo>
                  <a:lnTo>
                    <a:pt x="219" y="235"/>
                  </a:lnTo>
                  <a:lnTo>
                    <a:pt x="214" y="275"/>
                  </a:lnTo>
                  <a:lnTo>
                    <a:pt x="200" y="310"/>
                  </a:lnTo>
                  <a:lnTo>
                    <a:pt x="195" y="345"/>
                  </a:lnTo>
                  <a:lnTo>
                    <a:pt x="185" y="385"/>
                  </a:lnTo>
                  <a:lnTo>
                    <a:pt x="175" y="415"/>
                  </a:lnTo>
                  <a:lnTo>
                    <a:pt x="175" y="430"/>
                  </a:lnTo>
                  <a:lnTo>
                    <a:pt x="170" y="445"/>
                  </a:lnTo>
                  <a:lnTo>
                    <a:pt x="165" y="465"/>
                  </a:lnTo>
                  <a:lnTo>
                    <a:pt x="160" y="475"/>
                  </a:lnTo>
                  <a:lnTo>
                    <a:pt x="155" y="485"/>
                  </a:lnTo>
                  <a:lnTo>
                    <a:pt x="150" y="495"/>
                  </a:lnTo>
                  <a:lnTo>
                    <a:pt x="140" y="500"/>
                  </a:lnTo>
                  <a:lnTo>
                    <a:pt x="130" y="505"/>
                  </a:lnTo>
                  <a:lnTo>
                    <a:pt x="115" y="510"/>
                  </a:lnTo>
                  <a:lnTo>
                    <a:pt x="105" y="505"/>
                  </a:lnTo>
                  <a:lnTo>
                    <a:pt x="95" y="505"/>
                  </a:lnTo>
                  <a:lnTo>
                    <a:pt x="85" y="495"/>
                  </a:lnTo>
                  <a:lnTo>
                    <a:pt x="75" y="485"/>
                  </a:lnTo>
                  <a:lnTo>
                    <a:pt x="75" y="475"/>
                  </a:lnTo>
                  <a:lnTo>
                    <a:pt x="75" y="470"/>
                  </a:lnTo>
                  <a:lnTo>
                    <a:pt x="75" y="460"/>
                  </a:lnTo>
                  <a:lnTo>
                    <a:pt x="80" y="450"/>
                  </a:lnTo>
                  <a:lnTo>
                    <a:pt x="85" y="440"/>
                  </a:lnTo>
                  <a:lnTo>
                    <a:pt x="85" y="430"/>
                  </a:lnTo>
                  <a:lnTo>
                    <a:pt x="85" y="430"/>
                  </a:lnTo>
                  <a:lnTo>
                    <a:pt x="120" y="280"/>
                  </a:lnTo>
                  <a:lnTo>
                    <a:pt x="135" y="235"/>
                  </a:lnTo>
                  <a:lnTo>
                    <a:pt x="145" y="180"/>
                  </a:lnTo>
                  <a:lnTo>
                    <a:pt x="155" y="150"/>
                  </a:lnTo>
                  <a:lnTo>
                    <a:pt x="165" y="115"/>
                  </a:lnTo>
                  <a:lnTo>
                    <a:pt x="165" y="85"/>
                  </a:lnTo>
                  <a:lnTo>
                    <a:pt x="165" y="75"/>
                  </a:lnTo>
                  <a:lnTo>
                    <a:pt x="165" y="60"/>
                  </a:lnTo>
                  <a:lnTo>
                    <a:pt x="160" y="50"/>
                  </a:lnTo>
                  <a:lnTo>
                    <a:pt x="150" y="40"/>
                  </a:lnTo>
                  <a:lnTo>
                    <a:pt x="140" y="35"/>
                  </a:lnTo>
                  <a:lnTo>
                    <a:pt x="130" y="30"/>
                  </a:lnTo>
                  <a:lnTo>
                    <a:pt x="100" y="40"/>
                  </a:lnTo>
                  <a:lnTo>
                    <a:pt x="80" y="70"/>
                  </a:lnTo>
                  <a:lnTo>
                    <a:pt x="60" y="105"/>
                  </a:lnTo>
                  <a:lnTo>
                    <a:pt x="45" y="155"/>
                  </a:lnTo>
                  <a:lnTo>
                    <a:pt x="45" y="170"/>
                  </a:lnTo>
                  <a:lnTo>
                    <a:pt x="40" y="180"/>
                  </a:lnTo>
                  <a:lnTo>
                    <a:pt x="35" y="185"/>
                  </a:lnTo>
                  <a:lnTo>
                    <a:pt x="30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15" y="185"/>
                  </a:lnTo>
                  <a:lnTo>
                    <a:pt x="5" y="185"/>
                  </a:lnTo>
                  <a:lnTo>
                    <a:pt x="5" y="180"/>
                  </a:lnTo>
                  <a:lnTo>
                    <a:pt x="0" y="170"/>
                  </a:lnTo>
                  <a:lnTo>
                    <a:pt x="5" y="160"/>
                  </a:lnTo>
                  <a:lnTo>
                    <a:pt x="10" y="130"/>
                  </a:lnTo>
                  <a:lnTo>
                    <a:pt x="25" y="95"/>
                  </a:lnTo>
                  <a:lnTo>
                    <a:pt x="40" y="60"/>
                  </a:lnTo>
                  <a:lnTo>
                    <a:pt x="60" y="35"/>
                  </a:lnTo>
                  <a:lnTo>
                    <a:pt x="90" y="1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6818" y="1218"/>
              <a:ext cx="563" cy="159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204" y="35"/>
                </a:cxn>
                <a:cxn ang="0">
                  <a:pos x="299" y="110"/>
                </a:cxn>
                <a:cxn ang="0">
                  <a:pos x="334" y="195"/>
                </a:cxn>
                <a:cxn ang="0">
                  <a:pos x="334" y="555"/>
                </a:cxn>
                <a:cxn ang="0">
                  <a:pos x="334" y="600"/>
                </a:cxn>
                <a:cxn ang="0">
                  <a:pos x="334" y="620"/>
                </a:cxn>
                <a:cxn ang="0">
                  <a:pos x="339" y="635"/>
                </a:cxn>
                <a:cxn ang="0">
                  <a:pos x="404" y="735"/>
                </a:cxn>
                <a:cxn ang="0">
                  <a:pos x="538" y="775"/>
                </a:cxn>
                <a:cxn ang="0">
                  <a:pos x="553" y="780"/>
                </a:cxn>
                <a:cxn ang="0">
                  <a:pos x="563" y="795"/>
                </a:cxn>
                <a:cxn ang="0">
                  <a:pos x="553" y="810"/>
                </a:cxn>
                <a:cxn ang="0">
                  <a:pos x="503" y="815"/>
                </a:cxn>
                <a:cxn ang="0">
                  <a:pos x="399" y="860"/>
                </a:cxn>
                <a:cxn ang="0">
                  <a:pos x="339" y="940"/>
                </a:cxn>
                <a:cxn ang="0">
                  <a:pos x="334" y="1030"/>
                </a:cxn>
                <a:cxn ang="0">
                  <a:pos x="319" y="1450"/>
                </a:cxn>
                <a:cxn ang="0">
                  <a:pos x="239" y="1535"/>
                </a:cxn>
                <a:cxn ang="0">
                  <a:pos x="105" y="1585"/>
                </a:cxn>
                <a:cxn ang="0">
                  <a:pos x="20" y="1590"/>
                </a:cxn>
                <a:cxn ang="0">
                  <a:pos x="5" y="1585"/>
                </a:cxn>
                <a:cxn ang="0">
                  <a:pos x="0" y="1575"/>
                </a:cxn>
                <a:cxn ang="0">
                  <a:pos x="5" y="1560"/>
                </a:cxn>
                <a:cxn ang="0">
                  <a:pos x="90" y="1545"/>
                </a:cxn>
                <a:cxn ang="0">
                  <a:pos x="184" y="1485"/>
                </a:cxn>
                <a:cxn ang="0">
                  <a:pos x="224" y="1415"/>
                </a:cxn>
                <a:cxn ang="0">
                  <a:pos x="229" y="1380"/>
                </a:cxn>
                <a:cxn ang="0">
                  <a:pos x="234" y="945"/>
                </a:cxn>
                <a:cxn ang="0">
                  <a:pos x="294" y="855"/>
                </a:cxn>
                <a:cxn ang="0">
                  <a:pos x="414" y="795"/>
                </a:cxn>
                <a:cxn ang="0">
                  <a:pos x="329" y="760"/>
                </a:cxn>
                <a:cxn ang="0">
                  <a:pos x="259" y="695"/>
                </a:cxn>
                <a:cxn ang="0">
                  <a:pos x="229" y="630"/>
                </a:cxn>
                <a:cxn ang="0">
                  <a:pos x="229" y="245"/>
                </a:cxn>
                <a:cxn ang="0">
                  <a:pos x="229" y="205"/>
                </a:cxn>
                <a:cxn ang="0">
                  <a:pos x="224" y="185"/>
                </a:cxn>
                <a:cxn ang="0">
                  <a:pos x="224" y="170"/>
                </a:cxn>
                <a:cxn ang="0">
                  <a:pos x="155" y="75"/>
                </a:cxn>
                <a:cxn ang="0">
                  <a:pos x="25" y="35"/>
                </a:cxn>
                <a:cxn ang="0">
                  <a:pos x="10" y="30"/>
                </a:cxn>
                <a:cxn ang="0">
                  <a:pos x="0" y="25"/>
                </a:cxn>
                <a:cxn ang="0">
                  <a:pos x="0" y="5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563" h="1590">
                  <a:moveTo>
                    <a:pt x="30" y="0"/>
                  </a:moveTo>
                  <a:lnTo>
                    <a:pt x="80" y="0"/>
                  </a:lnTo>
                  <a:lnTo>
                    <a:pt x="140" y="15"/>
                  </a:lnTo>
                  <a:lnTo>
                    <a:pt x="204" y="35"/>
                  </a:lnTo>
                  <a:lnTo>
                    <a:pt x="259" y="65"/>
                  </a:lnTo>
                  <a:lnTo>
                    <a:pt x="299" y="110"/>
                  </a:lnTo>
                  <a:lnTo>
                    <a:pt x="324" y="150"/>
                  </a:lnTo>
                  <a:lnTo>
                    <a:pt x="334" y="195"/>
                  </a:lnTo>
                  <a:lnTo>
                    <a:pt x="334" y="240"/>
                  </a:lnTo>
                  <a:lnTo>
                    <a:pt x="334" y="555"/>
                  </a:lnTo>
                  <a:lnTo>
                    <a:pt x="334" y="580"/>
                  </a:lnTo>
                  <a:lnTo>
                    <a:pt x="334" y="600"/>
                  </a:lnTo>
                  <a:lnTo>
                    <a:pt x="334" y="610"/>
                  </a:lnTo>
                  <a:lnTo>
                    <a:pt x="334" y="620"/>
                  </a:lnTo>
                  <a:lnTo>
                    <a:pt x="334" y="625"/>
                  </a:lnTo>
                  <a:lnTo>
                    <a:pt x="339" y="635"/>
                  </a:lnTo>
                  <a:lnTo>
                    <a:pt x="364" y="690"/>
                  </a:lnTo>
                  <a:lnTo>
                    <a:pt x="404" y="735"/>
                  </a:lnTo>
                  <a:lnTo>
                    <a:pt x="463" y="765"/>
                  </a:lnTo>
                  <a:lnTo>
                    <a:pt x="538" y="775"/>
                  </a:lnTo>
                  <a:lnTo>
                    <a:pt x="548" y="780"/>
                  </a:lnTo>
                  <a:lnTo>
                    <a:pt x="553" y="780"/>
                  </a:lnTo>
                  <a:lnTo>
                    <a:pt x="558" y="785"/>
                  </a:lnTo>
                  <a:lnTo>
                    <a:pt x="563" y="795"/>
                  </a:lnTo>
                  <a:lnTo>
                    <a:pt x="558" y="805"/>
                  </a:lnTo>
                  <a:lnTo>
                    <a:pt x="553" y="810"/>
                  </a:lnTo>
                  <a:lnTo>
                    <a:pt x="548" y="810"/>
                  </a:lnTo>
                  <a:lnTo>
                    <a:pt x="503" y="815"/>
                  </a:lnTo>
                  <a:lnTo>
                    <a:pt x="454" y="830"/>
                  </a:lnTo>
                  <a:lnTo>
                    <a:pt x="399" y="860"/>
                  </a:lnTo>
                  <a:lnTo>
                    <a:pt x="359" y="900"/>
                  </a:lnTo>
                  <a:lnTo>
                    <a:pt x="339" y="940"/>
                  </a:lnTo>
                  <a:lnTo>
                    <a:pt x="334" y="985"/>
                  </a:lnTo>
                  <a:lnTo>
                    <a:pt x="334" y="1030"/>
                  </a:lnTo>
                  <a:lnTo>
                    <a:pt x="334" y="1390"/>
                  </a:lnTo>
                  <a:lnTo>
                    <a:pt x="319" y="1450"/>
                  </a:lnTo>
                  <a:lnTo>
                    <a:pt x="289" y="1495"/>
                  </a:lnTo>
                  <a:lnTo>
                    <a:pt x="239" y="1535"/>
                  </a:lnTo>
                  <a:lnTo>
                    <a:pt x="174" y="1565"/>
                  </a:lnTo>
                  <a:lnTo>
                    <a:pt x="105" y="1585"/>
                  </a:lnTo>
                  <a:lnTo>
                    <a:pt x="30" y="1590"/>
                  </a:lnTo>
                  <a:lnTo>
                    <a:pt x="20" y="1590"/>
                  </a:lnTo>
                  <a:lnTo>
                    <a:pt x="15" y="1590"/>
                  </a:lnTo>
                  <a:lnTo>
                    <a:pt x="5" y="1585"/>
                  </a:lnTo>
                  <a:lnTo>
                    <a:pt x="0" y="1580"/>
                  </a:lnTo>
                  <a:lnTo>
                    <a:pt x="0" y="1575"/>
                  </a:lnTo>
                  <a:lnTo>
                    <a:pt x="0" y="1565"/>
                  </a:lnTo>
                  <a:lnTo>
                    <a:pt x="5" y="1560"/>
                  </a:lnTo>
                  <a:lnTo>
                    <a:pt x="15" y="1555"/>
                  </a:lnTo>
                  <a:lnTo>
                    <a:pt x="90" y="1545"/>
                  </a:lnTo>
                  <a:lnTo>
                    <a:pt x="145" y="1520"/>
                  </a:lnTo>
                  <a:lnTo>
                    <a:pt x="184" y="1485"/>
                  </a:lnTo>
                  <a:lnTo>
                    <a:pt x="209" y="1450"/>
                  </a:lnTo>
                  <a:lnTo>
                    <a:pt x="224" y="1415"/>
                  </a:lnTo>
                  <a:lnTo>
                    <a:pt x="229" y="1380"/>
                  </a:lnTo>
                  <a:lnTo>
                    <a:pt x="229" y="1380"/>
                  </a:lnTo>
                  <a:lnTo>
                    <a:pt x="229" y="995"/>
                  </a:lnTo>
                  <a:lnTo>
                    <a:pt x="234" y="945"/>
                  </a:lnTo>
                  <a:lnTo>
                    <a:pt x="254" y="895"/>
                  </a:lnTo>
                  <a:lnTo>
                    <a:pt x="294" y="855"/>
                  </a:lnTo>
                  <a:lnTo>
                    <a:pt x="344" y="820"/>
                  </a:lnTo>
                  <a:lnTo>
                    <a:pt x="414" y="795"/>
                  </a:lnTo>
                  <a:lnTo>
                    <a:pt x="369" y="780"/>
                  </a:lnTo>
                  <a:lnTo>
                    <a:pt x="329" y="760"/>
                  </a:lnTo>
                  <a:lnTo>
                    <a:pt x="289" y="730"/>
                  </a:lnTo>
                  <a:lnTo>
                    <a:pt x="259" y="695"/>
                  </a:lnTo>
                  <a:lnTo>
                    <a:pt x="239" y="665"/>
                  </a:lnTo>
                  <a:lnTo>
                    <a:pt x="229" y="630"/>
                  </a:lnTo>
                  <a:lnTo>
                    <a:pt x="229" y="580"/>
                  </a:lnTo>
                  <a:lnTo>
                    <a:pt x="229" y="245"/>
                  </a:lnTo>
                  <a:lnTo>
                    <a:pt x="229" y="220"/>
                  </a:lnTo>
                  <a:lnTo>
                    <a:pt x="229" y="205"/>
                  </a:lnTo>
                  <a:lnTo>
                    <a:pt x="229" y="195"/>
                  </a:lnTo>
                  <a:lnTo>
                    <a:pt x="224" y="185"/>
                  </a:lnTo>
                  <a:lnTo>
                    <a:pt x="224" y="180"/>
                  </a:lnTo>
                  <a:lnTo>
                    <a:pt x="224" y="170"/>
                  </a:lnTo>
                  <a:lnTo>
                    <a:pt x="194" y="115"/>
                  </a:lnTo>
                  <a:lnTo>
                    <a:pt x="155" y="75"/>
                  </a:lnTo>
                  <a:lnTo>
                    <a:pt x="95" y="45"/>
                  </a:lnTo>
                  <a:lnTo>
                    <a:pt x="25" y="35"/>
                  </a:lnTo>
                  <a:lnTo>
                    <a:pt x="15" y="35"/>
                  </a:lnTo>
                  <a:lnTo>
                    <a:pt x="10" y="30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17595" y="1218"/>
              <a:ext cx="369" cy="1590"/>
            </a:xfrm>
            <a:custGeom>
              <a:avLst/>
              <a:gdLst/>
              <a:ahLst/>
              <a:cxnLst>
                <a:cxn ang="0">
                  <a:pos x="369" y="795"/>
                </a:cxn>
                <a:cxn ang="0">
                  <a:pos x="369" y="795"/>
                </a:cxn>
                <a:cxn ang="0">
                  <a:pos x="369" y="795"/>
                </a:cxn>
                <a:cxn ang="0">
                  <a:pos x="369" y="795"/>
                </a:cxn>
                <a:cxn ang="0">
                  <a:pos x="20" y="0"/>
                </a:cxn>
                <a:cxn ang="0">
                  <a:pos x="35" y="5"/>
                </a:cxn>
                <a:cxn ang="0">
                  <a:pos x="70" y="35"/>
                </a:cxn>
                <a:cxn ang="0">
                  <a:pos x="110" y="75"/>
                </a:cxn>
                <a:cxn ang="0">
                  <a:pos x="165" y="135"/>
                </a:cxn>
                <a:cxn ang="0">
                  <a:pos x="215" y="210"/>
                </a:cxn>
                <a:cxn ang="0">
                  <a:pos x="265" y="300"/>
                </a:cxn>
                <a:cxn ang="0">
                  <a:pos x="319" y="435"/>
                </a:cxn>
                <a:cxn ang="0">
                  <a:pos x="349" y="565"/>
                </a:cxn>
                <a:cxn ang="0">
                  <a:pos x="364" y="690"/>
                </a:cxn>
                <a:cxn ang="0">
                  <a:pos x="369" y="795"/>
                </a:cxn>
                <a:cxn ang="0">
                  <a:pos x="364" y="900"/>
                </a:cxn>
                <a:cxn ang="0">
                  <a:pos x="349" y="1020"/>
                </a:cxn>
                <a:cxn ang="0">
                  <a:pos x="319" y="1150"/>
                </a:cxn>
                <a:cxn ang="0">
                  <a:pos x="270" y="1280"/>
                </a:cxn>
                <a:cxn ang="0">
                  <a:pos x="220" y="1375"/>
                </a:cxn>
                <a:cxn ang="0">
                  <a:pos x="165" y="1450"/>
                </a:cxn>
                <a:cxn ang="0">
                  <a:pos x="115" y="1510"/>
                </a:cxn>
                <a:cxn ang="0">
                  <a:pos x="70" y="1555"/>
                </a:cxn>
                <a:cxn ang="0">
                  <a:pos x="35" y="1580"/>
                </a:cxn>
                <a:cxn ang="0">
                  <a:pos x="20" y="1590"/>
                </a:cxn>
                <a:cxn ang="0">
                  <a:pos x="10" y="1590"/>
                </a:cxn>
                <a:cxn ang="0">
                  <a:pos x="5" y="1585"/>
                </a:cxn>
                <a:cxn ang="0">
                  <a:pos x="0" y="1575"/>
                </a:cxn>
                <a:cxn ang="0">
                  <a:pos x="0" y="1570"/>
                </a:cxn>
                <a:cxn ang="0">
                  <a:pos x="0" y="1570"/>
                </a:cxn>
                <a:cxn ang="0">
                  <a:pos x="5" y="1565"/>
                </a:cxn>
                <a:cxn ang="0">
                  <a:pos x="10" y="1555"/>
                </a:cxn>
                <a:cxn ang="0">
                  <a:pos x="25" y="1550"/>
                </a:cxn>
                <a:cxn ang="0">
                  <a:pos x="110" y="1440"/>
                </a:cxn>
                <a:cxn ang="0">
                  <a:pos x="175" y="1325"/>
                </a:cxn>
                <a:cxn ang="0">
                  <a:pos x="225" y="1200"/>
                </a:cxn>
                <a:cxn ang="0">
                  <a:pos x="255" y="1065"/>
                </a:cxn>
                <a:cxn ang="0">
                  <a:pos x="275" y="930"/>
                </a:cxn>
                <a:cxn ang="0">
                  <a:pos x="280" y="795"/>
                </a:cxn>
                <a:cxn ang="0">
                  <a:pos x="270" y="635"/>
                </a:cxn>
                <a:cxn ang="0">
                  <a:pos x="250" y="490"/>
                </a:cxn>
                <a:cxn ang="0">
                  <a:pos x="215" y="355"/>
                </a:cxn>
                <a:cxn ang="0">
                  <a:pos x="165" y="240"/>
                </a:cxn>
                <a:cxn ang="0">
                  <a:pos x="105" y="140"/>
                </a:cxn>
                <a:cxn ang="0">
                  <a:pos x="30" y="50"/>
                </a:cxn>
                <a:cxn ang="0">
                  <a:pos x="20" y="40"/>
                </a:cxn>
                <a:cxn ang="0">
                  <a:pos x="10" y="30"/>
                </a:cxn>
                <a:cxn ang="0">
                  <a:pos x="5" y="2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0" y="0"/>
                </a:cxn>
                <a:cxn ang="0">
                  <a:pos x="20" y="0"/>
                </a:cxn>
              </a:cxnLst>
              <a:rect l="0" t="0" r="r" b="b"/>
              <a:pathLst>
                <a:path w="369" h="1590">
                  <a:moveTo>
                    <a:pt x="369" y="795"/>
                  </a:moveTo>
                  <a:lnTo>
                    <a:pt x="369" y="795"/>
                  </a:lnTo>
                  <a:lnTo>
                    <a:pt x="369" y="795"/>
                  </a:lnTo>
                  <a:lnTo>
                    <a:pt x="369" y="795"/>
                  </a:lnTo>
                  <a:close/>
                  <a:moveTo>
                    <a:pt x="20" y="0"/>
                  </a:moveTo>
                  <a:lnTo>
                    <a:pt x="35" y="5"/>
                  </a:lnTo>
                  <a:lnTo>
                    <a:pt x="70" y="35"/>
                  </a:lnTo>
                  <a:lnTo>
                    <a:pt x="110" y="75"/>
                  </a:lnTo>
                  <a:lnTo>
                    <a:pt x="165" y="135"/>
                  </a:lnTo>
                  <a:lnTo>
                    <a:pt x="215" y="210"/>
                  </a:lnTo>
                  <a:lnTo>
                    <a:pt x="265" y="300"/>
                  </a:lnTo>
                  <a:lnTo>
                    <a:pt x="319" y="435"/>
                  </a:lnTo>
                  <a:lnTo>
                    <a:pt x="349" y="565"/>
                  </a:lnTo>
                  <a:lnTo>
                    <a:pt x="364" y="690"/>
                  </a:lnTo>
                  <a:lnTo>
                    <a:pt x="369" y="795"/>
                  </a:lnTo>
                  <a:lnTo>
                    <a:pt x="364" y="900"/>
                  </a:lnTo>
                  <a:lnTo>
                    <a:pt x="349" y="1020"/>
                  </a:lnTo>
                  <a:lnTo>
                    <a:pt x="319" y="1150"/>
                  </a:lnTo>
                  <a:lnTo>
                    <a:pt x="270" y="1280"/>
                  </a:lnTo>
                  <a:lnTo>
                    <a:pt x="220" y="1375"/>
                  </a:lnTo>
                  <a:lnTo>
                    <a:pt x="165" y="1450"/>
                  </a:lnTo>
                  <a:lnTo>
                    <a:pt x="115" y="1510"/>
                  </a:lnTo>
                  <a:lnTo>
                    <a:pt x="70" y="1555"/>
                  </a:lnTo>
                  <a:lnTo>
                    <a:pt x="35" y="1580"/>
                  </a:lnTo>
                  <a:lnTo>
                    <a:pt x="20" y="1590"/>
                  </a:lnTo>
                  <a:lnTo>
                    <a:pt x="10" y="1590"/>
                  </a:lnTo>
                  <a:lnTo>
                    <a:pt x="5" y="1585"/>
                  </a:lnTo>
                  <a:lnTo>
                    <a:pt x="0" y="1575"/>
                  </a:lnTo>
                  <a:lnTo>
                    <a:pt x="0" y="1570"/>
                  </a:lnTo>
                  <a:lnTo>
                    <a:pt x="0" y="1570"/>
                  </a:lnTo>
                  <a:lnTo>
                    <a:pt x="5" y="1565"/>
                  </a:lnTo>
                  <a:lnTo>
                    <a:pt x="10" y="1555"/>
                  </a:lnTo>
                  <a:lnTo>
                    <a:pt x="25" y="1550"/>
                  </a:lnTo>
                  <a:lnTo>
                    <a:pt x="110" y="1440"/>
                  </a:lnTo>
                  <a:lnTo>
                    <a:pt x="175" y="1325"/>
                  </a:lnTo>
                  <a:lnTo>
                    <a:pt x="225" y="1200"/>
                  </a:lnTo>
                  <a:lnTo>
                    <a:pt x="255" y="1065"/>
                  </a:lnTo>
                  <a:lnTo>
                    <a:pt x="275" y="930"/>
                  </a:lnTo>
                  <a:lnTo>
                    <a:pt x="280" y="795"/>
                  </a:lnTo>
                  <a:lnTo>
                    <a:pt x="270" y="635"/>
                  </a:lnTo>
                  <a:lnTo>
                    <a:pt x="250" y="490"/>
                  </a:lnTo>
                  <a:lnTo>
                    <a:pt x="215" y="355"/>
                  </a:lnTo>
                  <a:lnTo>
                    <a:pt x="165" y="240"/>
                  </a:lnTo>
                  <a:lnTo>
                    <a:pt x="105" y="140"/>
                  </a:lnTo>
                  <a:lnTo>
                    <a:pt x="30" y="50"/>
                  </a:lnTo>
                  <a:lnTo>
                    <a:pt x="20" y="40"/>
                  </a:lnTo>
                  <a:lnTo>
                    <a:pt x="10" y="30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6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209800" y="3810000"/>
            <a:ext cx="6679080" cy="609600"/>
            <a:chOff x="2231" y="2523"/>
            <a:chExt cx="18889" cy="1724"/>
          </a:xfrm>
        </p:grpSpPr>
        <p:sp>
          <p:nvSpPr>
            <p:cNvPr id="3078" name="Freeform 6"/>
            <p:cNvSpPr>
              <a:spLocks noEditPoints="1"/>
            </p:cNvSpPr>
            <p:nvPr/>
          </p:nvSpPr>
          <p:spPr bwMode="auto">
            <a:xfrm>
              <a:off x="2231" y="3148"/>
              <a:ext cx="908" cy="1052"/>
            </a:xfrm>
            <a:custGeom>
              <a:avLst/>
              <a:gdLst/>
              <a:ahLst/>
              <a:cxnLst>
                <a:cxn ang="0">
                  <a:pos x="625" y="110"/>
                </a:cxn>
                <a:cxn ang="0">
                  <a:pos x="486" y="237"/>
                </a:cxn>
                <a:cxn ang="0">
                  <a:pos x="393" y="445"/>
                </a:cxn>
                <a:cxn ang="0">
                  <a:pos x="382" y="520"/>
                </a:cxn>
                <a:cxn ang="0">
                  <a:pos x="364" y="601"/>
                </a:cxn>
                <a:cxn ang="0">
                  <a:pos x="364" y="624"/>
                </a:cxn>
                <a:cxn ang="0">
                  <a:pos x="370" y="624"/>
                </a:cxn>
                <a:cxn ang="0">
                  <a:pos x="393" y="624"/>
                </a:cxn>
                <a:cxn ang="0">
                  <a:pos x="411" y="630"/>
                </a:cxn>
                <a:cxn ang="0">
                  <a:pos x="636" y="572"/>
                </a:cxn>
                <a:cxn ang="0">
                  <a:pos x="798" y="433"/>
                </a:cxn>
                <a:cxn ang="0">
                  <a:pos x="862" y="254"/>
                </a:cxn>
                <a:cxn ang="0">
                  <a:pos x="838" y="162"/>
                </a:cxn>
                <a:cxn ang="0">
                  <a:pos x="769" y="98"/>
                </a:cxn>
                <a:cxn ang="0">
                  <a:pos x="729" y="0"/>
                </a:cxn>
                <a:cxn ang="0">
                  <a:pos x="838" y="40"/>
                </a:cxn>
                <a:cxn ang="0">
                  <a:pos x="902" y="150"/>
                </a:cxn>
                <a:cxn ang="0">
                  <a:pos x="885" y="341"/>
                </a:cxn>
                <a:cxn ang="0">
                  <a:pos x="752" y="567"/>
                </a:cxn>
                <a:cxn ang="0">
                  <a:pos x="526" y="700"/>
                </a:cxn>
                <a:cxn ang="0">
                  <a:pos x="376" y="723"/>
                </a:cxn>
                <a:cxn ang="0">
                  <a:pos x="341" y="717"/>
                </a:cxn>
                <a:cxn ang="0">
                  <a:pos x="312" y="890"/>
                </a:cxn>
                <a:cxn ang="0">
                  <a:pos x="295" y="977"/>
                </a:cxn>
                <a:cxn ang="0">
                  <a:pos x="289" y="1006"/>
                </a:cxn>
                <a:cxn ang="0">
                  <a:pos x="266" y="1035"/>
                </a:cxn>
                <a:cxn ang="0">
                  <a:pos x="243" y="1047"/>
                </a:cxn>
                <a:cxn ang="0">
                  <a:pos x="231" y="1052"/>
                </a:cxn>
                <a:cxn ang="0">
                  <a:pos x="208" y="1047"/>
                </a:cxn>
                <a:cxn ang="0">
                  <a:pos x="191" y="1035"/>
                </a:cxn>
                <a:cxn ang="0">
                  <a:pos x="185" y="1006"/>
                </a:cxn>
                <a:cxn ang="0">
                  <a:pos x="185" y="994"/>
                </a:cxn>
                <a:cxn ang="0">
                  <a:pos x="191" y="971"/>
                </a:cxn>
                <a:cxn ang="0">
                  <a:pos x="278" y="705"/>
                </a:cxn>
                <a:cxn ang="0">
                  <a:pos x="104" y="624"/>
                </a:cxn>
                <a:cxn ang="0">
                  <a:pos x="12" y="486"/>
                </a:cxn>
                <a:cxn ang="0">
                  <a:pos x="6" y="329"/>
                </a:cxn>
                <a:cxn ang="0">
                  <a:pos x="52" y="185"/>
                </a:cxn>
                <a:cxn ang="0">
                  <a:pos x="116" y="63"/>
                </a:cxn>
                <a:cxn ang="0">
                  <a:pos x="168" y="17"/>
                </a:cxn>
                <a:cxn ang="0">
                  <a:pos x="185" y="23"/>
                </a:cxn>
                <a:cxn ang="0">
                  <a:pos x="185" y="29"/>
                </a:cxn>
                <a:cxn ang="0">
                  <a:pos x="185" y="40"/>
                </a:cxn>
                <a:cxn ang="0">
                  <a:pos x="174" y="52"/>
                </a:cxn>
                <a:cxn ang="0">
                  <a:pos x="87" y="202"/>
                </a:cxn>
                <a:cxn ang="0">
                  <a:pos x="46" y="341"/>
                </a:cxn>
                <a:cxn ang="0">
                  <a:pos x="52" y="451"/>
                </a:cxn>
                <a:cxn ang="0">
                  <a:pos x="133" y="555"/>
                </a:cxn>
                <a:cxn ang="0">
                  <a:pos x="301" y="619"/>
                </a:cxn>
                <a:cxn ang="0">
                  <a:pos x="376" y="387"/>
                </a:cxn>
                <a:cxn ang="0">
                  <a:pos x="463" y="191"/>
                </a:cxn>
                <a:cxn ang="0">
                  <a:pos x="578" y="52"/>
                </a:cxn>
                <a:cxn ang="0">
                  <a:pos x="729" y="0"/>
                </a:cxn>
              </a:cxnLst>
              <a:rect l="0" t="0" r="r" b="b"/>
              <a:pathLst>
                <a:path w="908" h="1052">
                  <a:moveTo>
                    <a:pt x="711" y="92"/>
                  </a:moveTo>
                  <a:lnTo>
                    <a:pt x="625" y="110"/>
                  </a:lnTo>
                  <a:lnTo>
                    <a:pt x="549" y="156"/>
                  </a:lnTo>
                  <a:lnTo>
                    <a:pt x="486" y="237"/>
                  </a:lnTo>
                  <a:lnTo>
                    <a:pt x="434" y="335"/>
                  </a:lnTo>
                  <a:lnTo>
                    <a:pt x="393" y="445"/>
                  </a:lnTo>
                  <a:lnTo>
                    <a:pt x="388" y="474"/>
                  </a:lnTo>
                  <a:lnTo>
                    <a:pt x="382" y="520"/>
                  </a:lnTo>
                  <a:lnTo>
                    <a:pt x="370" y="567"/>
                  </a:lnTo>
                  <a:lnTo>
                    <a:pt x="364" y="601"/>
                  </a:lnTo>
                  <a:lnTo>
                    <a:pt x="359" y="619"/>
                  </a:lnTo>
                  <a:lnTo>
                    <a:pt x="364" y="624"/>
                  </a:lnTo>
                  <a:lnTo>
                    <a:pt x="364" y="624"/>
                  </a:lnTo>
                  <a:lnTo>
                    <a:pt x="370" y="624"/>
                  </a:lnTo>
                  <a:lnTo>
                    <a:pt x="382" y="624"/>
                  </a:lnTo>
                  <a:lnTo>
                    <a:pt x="393" y="624"/>
                  </a:lnTo>
                  <a:lnTo>
                    <a:pt x="399" y="630"/>
                  </a:lnTo>
                  <a:lnTo>
                    <a:pt x="411" y="630"/>
                  </a:lnTo>
                  <a:lnTo>
                    <a:pt x="532" y="613"/>
                  </a:lnTo>
                  <a:lnTo>
                    <a:pt x="636" y="572"/>
                  </a:lnTo>
                  <a:lnTo>
                    <a:pt x="729" y="509"/>
                  </a:lnTo>
                  <a:lnTo>
                    <a:pt x="798" y="433"/>
                  </a:lnTo>
                  <a:lnTo>
                    <a:pt x="844" y="347"/>
                  </a:lnTo>
                  <a:lnTo>
                    <a:pt x="862" y="254"/>
                  </a:lnTo>
                  <a:lnTo>
                    <a:pt x="856" y="208"/>
                  </a:lnTo>
                  <a:lnTo>
                    <a:pt x="838" y="162"/>
                  </a:lnTo>
                  <a:lnTo>
                    <a:pt x="810" y="127"/>
                  </a:lnTo>
                  <a:lnTo>
                    <a:pt x="769" y="98"/>
                  </a:lnTo>
                  <a:lnTo>
                    <a:pt x="711" y="92"/>
                  </a:lnTo>
                  <a:close/>
                  <a:moveTo>
                    <a:pt x="729" y="0"/>
                  </a:moveTo>
                  <a:lnTo>
                    <a:pt x="792" y="11"/>
                  </a:lnTo>
                  <a:lnTo>
                    <a:pt x="838" y="40"/>
                  </a:lnTo>
                  <a:lnTo>
                    <a:pt x="879" y="87"/>
                  </a:lnTo>
                  <a:lnTo>
                    <a:pt x="902" y="150"/>
                  </a:lnTo>
                  <a:lnTo>
                    <a:pt x="908" y="220"/>
                  </a:lnTo>
                  <a:lnTo>
                    <a:pt x="885" y="341"/>
                  </a:lnTo>
                  <a:lnTo>
                    <a:pt x="833" y="462"/>
                  </a:lnTo>
                  <a:lnTo>
                    <a:pt x="752" y="567"/>
                  </a:lnTo>
                  <a:lnTo>
                    <a:pt x="648" y="647"/>
                  </a:lnTo>
                  <a:lnTo>
                    <a:pt x="526" y="700"/>
                  </a:lnTo>
                  <a:lnTo>
                    <a:pt x="393" y="723"/>
                  </a:lnTo>
                  <a:lnTo>
                    <a:pt x="376" y="723"/>
                  </a:lnTo>
                  <a:lnTo>
                    <a:pt x="359" y="717"/>
                  </a:lnTo>
                  <a:lnTo>
                    <a:pt x="341" y="717"/>
                  </a:lnTo>
                  <a:lnTo>
                    <a:pt x="324" y="815"/>
                  </a:lnTo>
                  <a:lnTo>
                    <a:pt x="312" y="890"/>
                  </a:lnTo>
                  <a:lnTo>
                    <a:pt x="301" y="942"/>
                  </a:lnTo>
                  <a:lnTo>
                    <a:pt x="295" y="977"/>
                  </a:lnTo>
                  <a:lnTo>
                    <a:pt x="289" y="1000"/>
                  </a:lnTo>
                  <a:lnTo>
                    <a:pt x="289" y="1006"/>
                  </a:lnTo>
                  <a:lnTo>
                    <a:pt x="278" y="1023"/>
                  </a:lnTo>
                  <a:lnTo>
                    <a:pt x="266" y="1035"/>
                  </a:lnTo>
                  <a:lnTo>
                    <a:pt x="255" y="1047"/>
                  </a:lnTo>
                  <a:lnTo>
                    <a:pt x="243" y="1047"/>
                  </a:lnTo>
                  <a:lnTo>
                    <a:pt x="237" y="1052"/>
                  </a:lnTo>
                  <a:lnTo>
                    <a:pt x="231" y="1052"/>
                  </a:lnTo>
                  <a:lnTo>
                    <a:pt x="220" y="1052"/>
                  </a:lnTo>
                  <a:lnTo>
                    <a:pt x="208" y="1047"/>
                  </a:lnTo>
                  <a:lnTo>
                    <a:pt x="202" y="1041"/>
                  </a:lnTo>
                  <a:lnTo>
                    <a:pt x="191" y="1035"/>
                  </a:lnTo>
                  <a:lnTo>
                    <a:pt x="185" y="1023"/>
                  </a:lnTo>
                  <a:lnTo>
                    <a:pt x="185" y="1006"/>
                  </a:lnTo>
                  <a:lnTo>
                    <a:pt x="185" y="1000"/>
                  </a:lnTo>
                  <a:lnTo>
                    <a:pt x="185" y="994"/>
                  </a:lnTo>
                  <a:lnTo>
                    <a:pt x="185" y="989"/>
                  </a:lnTo>
                  <a:lnTo>
                    <a:pt x="191" y="971"/>
                  </a:lnTo>
                  <a:lnTo>
                    <a:pt x="191" y="971"/>
                  </a:lnTo>
                  <a:lnTo>
                    <a:pt x="278" y="705"/>
                  </a:lnTo>
                  <a:lnTo>
                    <a:pt x="179" y="671"/>
                  </a:lnTo>
                  <a:lnTo>
                    <a:pt x="104" y="624"/>
                  </a:lnTo>
                  <a:lnTo>
                    <a:pt x="46" y="561"/>
                  </a:lnTo>
                  <a:lnTo>
                    <a:pt x="12" y="486"/>
                  </a:lnTo>
                  <a:lnTo>
                    <a:pt x="0" y="399"/>
                  </a:lnTo>
                  <a:lnTo>
                    <a:pt x="6" y="329"/>
                  </a:lnTo>
                  <a:lnTo>
                    <a:pt x="23" y="254"/>
                  </a:lnTo>
                  <a:lnTo>
                    <a:pt x="52" y="185"/>
                  </a:lnTo>
                  <a:lnTo>
                    <a:pt x="81" y="121"/>
                  </a:lnTo>
                  <a:lnTo>
                    <a:pt x="116" y="63"/>
                  </a:lnTo>
                  <a:lnTo>
                    <a:pt x="145" y="29"/>
                  </a:lnTo>
                  <a:lnTo>
                    <a:pt x="168" y="17"/>
                  </a:lnTo>
                  <a:lnTo>
                    <a:pt x="179" y="17"/>
                  </a:lnTo>
                  <a:lnTo>
                    <a:pt x="185" y="23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34"/>
                  </a:lnTo>
                  <a:lnTo>
                    <a:pt x="185" y="40"/>
                  </a:lnTo>
                  <a:lnTo>
                    <a:pt x="179" y="46"/>
                  </a:lnTo>
                  <a:lnTo>
                    <a:pt x="174" y="52"/>
                  </a:lnTo>
                  <a:lnTo>
                    <a:pt x="122" y="127"/>
                  </a:lnTo>
                  <a:lnTo>
                    <a:pt x="87" y="202"/>
                  </a:lnTo>
                  <a:lnTo>
                    <a:pt x="58" y="277"/>
                  </a:lnTo>
                  <a:lnTo>
                    <a:pt x="46" y="341"/>
                  </a:lnTo>
                  <a:lnTo>
                    <a:pt x="41" y="381"/>
                  </a:lnTo>
                  <a:lnTo>
                    <a:pt x="52" y="451"/>
                  </a:lnTo>
                  <a:lnTo>
                    <a:pt x="81" y="509"/>
                  </a:lnTo>
                  <a:lnTo>
                    <a:pt x="133" y="555"/>
                  </a:lnTo>
                  <a:lnTo>
                    <a:pt x="208" y="595"/>
                  </a:lnTo>
                  <a:lnTo>
                    <a:pt x="301" y="619"/>
                  </a:lnTo>
                  <a:lnTo>
                    <a:pt x="341" y="503"/>
                  </a:lnTo>
                  <a:lnTo>
                    <a:pt x="376" y="387"/>
                  </a:lnTo>
                  <a:lnTo>
                    <a:pt x="416" y="283"/>
                  </a:lnTo>
                  <a:lnTo>
                    <a:pt x="463" y="191"/>
                  </a:lnTo>
                  <a:lnTo>
                    <a:pt x="515" y="115"/>
                  </a:lnTo>
                  <a:lnTo>
                    <a:pt x="578" y="52"/>
                  </a:lnTo>
                  <a:lnTo>
                    <a:pt x="648" y="11"/>
                  </a:lnTo>
                  <a:lnTo>
                    <a:pt x="7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3786" y="2992"/>
              <a:ext cx="793" cy="919"/>
            </a:xfrm>
            <a:custGeom>
              <a:avLst/>
              <a:gdLst/>
              <a:ahLst/>
              <a:cxnLst>
                <a:cxn ang="0">
                  <a:pos x="741" y="0"/>
                </a:cxn>
                <a:cxn ang="0">
                  <a:pos x="764" y="0"/>
                </a:cxn>
                <a:cxn ang="0">
                  <a:pos x="787" y="11"/>
                </a:cxn>
                <a:cxn ang="0">
                  <a:pos x="793" y="29"/>
                </a:cxn>
                <a:cxn ang="0">
                  <a:pos x="787" y="52"/>
                </a:cxn>
                <a:cxn ang="0">
                  <a:pos x="764" y="63"/>
                </a:cxn>
                <a:cxn ang="0">
                  <a:pos x="741" y="63"/>
                </a:cxn>
                <a:cxn ang="0">
                  <a:pos x="382" y="75"/>
                </a:cxn>
                <a:cxn ang="0">
                  <a:pos x="203" y="167"/>
                </a:cxn>
                <a:cxn ang="0">
                  <a:pos x="87" y="329"/>
                </a:cxn>
                <a:cxn ang="0">
                  <a:pos x="741" y="428"/>
                </a:cxn>
                <a:cxn ang="0">
                  <a:pos x="764" y="428"/>
                </a:cxn>
                <a:cxn ang="0">
                  <a:pos x="787" y="439"/>
                </a:cxn>
                <a:cxn ang="0">
                  <a:pos x="793" y="462"/>
                </a:cxn>
                <a:cxn ang="0">
                  <a:pos x="787" y="485"/>
                </a:cxn>
                <a:cxn ang="0">
                  <a:pos x="764" y="491"/>
                </a:cxn>
                <a:cxn ang="0">
                  <a:pos x="741" y="491"/>
                </a:cxn>
                <a:cxn ang="0">
                  <a:pos x="64" y="491"/>
                </a:cxn>
                <a:cxn ang="0">
                  <a:pos x="133" y="682"/>
                </a:cxn>
                <a:cxn ang="0">
                  <a:pos x="284" y="809"/>
                </a:cxn>
                <a:cxn ang="0">
                  <a:pos x="492" y="861"/>
                </a:cxn>
                <a:cxn ang="0">
                  <a:pos x="752" y="861"/>
                </a:cxn>
                <a:cxn ang="0">
                  <a:pos x="775" y="861"/>
                </a:cxn>
                <a:cxn ang="0">
                  <a:pos x="793" y="879"/>
                </a:cxn>
                <a:cxn ang="0">
                  <a:pos x="793" y="902"/>
                </a:cxn>
                <a:cxn ang="0">
                  <a:pos x="775" y="919"/>
                </a:cxn>
                <a:cxn ang="0">
                  <a:pos x="752" y="919"/>
                </a:cxn>
                <a:cxn ang="0">
                  <a:pos x="486" y="919"/>
                </a:cxn>
                <a:cxn ang="0">
                  <a:pos x="237" y="861"/>
                </a:cxn>
                <a:cxn ang="0">
                  <a:pos x="64" y="694"/>
                </a:cxn>
                <a:cxn ang="0">
                  <a:pos x="0" y="462"/>
                </a:cxn>
                <a:cxn ang="0">
                  <a:pos x="64" y="225"/>
                </a:cxn>
                <a:cxn ang="0">
                  <a:pos x="237" y="63"/>
                </a:cxn>
                <a:cxn ang="0">
                  <a:pos x="486" y="0"/>
                </a:cxn>
              </a:cxnLst>
              <a:rect l="0" t="0" r="r" b="b"/>
              <a:pathLst>
                <a:path w="793" h="919">
                  <a:moveTo>
                    <a:pt x="486" y="0"/>
                  </a:moveTo>
                  <a:lnTo>
                    <a:pt x="741" y="0"/>
                  </a:lnTo>
                  <a:lnTo>
                    <a:pt x="752" y="0"/>
                  </a:lnTo>
                  <a:lnTo>
                    <a:pt x="764" y="0"/>
                  </a:lnTo>
                  <a:lnTo>
                    <a:pt x="775" y="5"/>
                  </a:lnTo>
                  <a:lnTo>
                    <a:pt x="787" y="11"/>
                  </a:lnTo>
                  <a:lnTo>
                    <a:pt x="793" y="17"/>
                  </a:lnTo>
                  <a:lnTo>
                    <a:pt x="793" y="29"/>
                  </a:lnTo>
                  <a:lnTo>
                    <a:pt x="793" y="46"/>
                  </a:lnTo>
                  <a:lnTo>
                    <a:pt x="787" y="52"/>
                  </a:lnTo>
                  <a:lnTo>
                    <a:pt x="775" y="57"/>
                  </a:lnTo>
                  <a:lnTo>
                    <a:pt x="764" y="63"/>
                  </a:lnTo>
                  <a:lnTo>
                    <a:pt x="752" y="63"/>
                  </a:lnTo>
                  <a:lnTo>
                    <a:pt x="741" y="63"/>
                  </a:lnTo>
                  <a:lnTo>
                    <a:pt x="492" y="63"/>
                  </a:lnTo>
                  <a:lnTo>
                    <a:pt x="382" y="75"/>
                  </a:lnTo>
                  <a:lnTo>
                    <a:pt x="284" y="109"/>
                  </a:lnTo>
                  <a:lnTo>
                    <a:pt x="203" y="167"/>
                  </a:lnTo>
                  <a:lnTo>
                    <a:pt x="133" y="237"/>
                  </a:lnTo>
                  <a:lnTo>
                    <a:pt x="87" y="329"/>
                  </a:lnTo>
                  <a:lnTo>
                    <a:pt x="64" y="428"/>
                  </a:lnTo>
                  <a:lnTo>
                    <a:pt x="741" y="428"/>
                  </a:lnTo>
                  <a:lnTo>
                    <a:pt x="752" y="428"/>
                  </a:lnTo>
                  <a:lnTo>
                    <a:pt x="764" y="428"/>
                  </a:lnTo>
                  <a:lnTo>
                    <a:pt x="775" y="433"/>
                  </a:lnTo>
                  <a:lnTo>
                    <a:pt x="787" y="439"/>
                  </a:lnTo>
                  <a:lnTo>
                    <a:pt x="793" y="445"/>
                  </a:lnTo>
                  <a:lnTo>
                    <a:pt x="793" y="462"/>
                  </a:lnTo>
                  <a:lnTo>
                    <a:pt x="793" y="474"/>
                  </a:lnTo>
                  <a:lnTo>
                    <a:pt x="787" y="485"/>
                  </a:lnTo>
                  <a:lnTo>
                    <a:pt x="775" y="491"/>
                  </a:lnTo>
                  <a:lnTo>
                    <a:pt x="764" y="491"/>
                  </a:lnTo>
                  <a:lnTo>
                    <a:pt x="752" y="491"/>
                  </a:lnTo>
                  <a:lnTo>
                    <a:pt x="741" y="491"/>
                  </a:lnTo>
                  <a:lnTo>
                    <a:pt x="741" y="491"/>
                  </a:lnTo>
                  <a:lnTo>
                    <a:pt x="64" y="491"/>
                  </a:lnTo>
                  <a:lnTo>
                    <a:pt x="87" y="595"/>
                  </a:lnTo>
                  <a:lnTo>
                    <a:pt x="133" y="682"/>
                  </a:lnTo>
                  <a:lnTo>
                    <a:pt x="203" y="757"/>
                  </a:lnTo>
                  <a:lnTo>
                    <a:pt x="284" y="809"/>
                  </a:lnTo>
                  <a:lnTo>
                    <a:pt x="382" y="844"/>
                  </a:lnTo>
                  <a:lnTo>
                    <a:pt x="492" y="861"/>
                  </a:lnTo>
                  <a:lnTo>
                    <a:pt x="741" y="861"/>
                  </a:lnTo>
                  <a:lnTo>
                    <a:pt x="752" y="861"/>
                  </a:lnTo>
                  <a:lnTo>
                    <a:pt x="764" y="861"/>
                  </a:lnTo>
                  <a:lnTo>
                    <a:pt x="775" y="861"/>
                  </a:lnTo>
                  <a:lnTo>
                    <a:pt x="787" y="867"/>
                  </a:lnTo>
                  <a:lnTo>
                    <a:pt x="793" y="879"/>
                  </a:lnTo>
                  <a:lnTo>
                    <a:pt x="793" y="890"/>
                  </a:lnTo>
                  <a:lnTo>
                    <a:pt x="793" y="902"/>
                  </a:lnTo>
                  <a:lnTo>
                    <a:pt x="787" y="913"/>
                  </a:lnTo>
                  <a:lnTo>
                    <a:pt x="775" y="919"/>
                  </a:lnTo>
                  <a:lnTo>
                    <a:pt x="764" y="919"/>
                  </a:lnTo>
                  <a:lnTo>
                    <a:pt x="752" y="919"/>
                  </a:lnTo>
                  <a:lnTo>
                    <a:pt x="741" y="919"/>
                  </a:lnTo>
                  <a:lnTo>
                    <a:pt x="486" y="919"/>
                  </a:lnTo>
                  <a:lnTo>
                    <a:pt x="353" y="908"/>
                  </a:lnTo>
                  <a:lnTo>
                    <a:pt x="237" y="861"/>
                  </a:lnTo>
                  <a:lnTo>
                    <a:pt x="139" y="786"/>
                  </a:lnTo>
                  <a:lnTo>
                    <a:pt x="64" y="694"/>
                  </a:lnTo>
                  <a:lnTo>
                    <a:pt x="12" y="584"/>
                  </a:lnTo>
                  <a:lnTo>
                    <a:pt x="0" y="462"/>
                  </a:lnTo>
                  <a:lnTo>
                    <a:pt x="12" y="335"/>
                  </a:lnTo>
                  <a:lnTo>
                    <a:pt x="64" y="225"/>
                  </a:lnTo>
                  <a:lnTo>
                    <a:pt x="139" y="133"/>
                  </a:lnTo>
                  <a:lnTo>
                    <a:pt x="237" y="63"/>
                  </a:lnTo>
                  <a:lnTo>
                    <a:pt x="353" y="17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5215" y="2766"/>
              <a:ext cx="1341" cy="1087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537" y="0"/>
                </a:cxn>
                <a:cxn ang="0">
                  <a:pos x="699" y="0"/>
                </a:cxn>
                <a:cxn ang="0">
                  <a:pos x="716" y="0"/>
                </a:cxn>
                <a:cxn ang="0">
                  <a:pos x="716" y="29"/>
                </a:cxn>
                <a:cxn ang="0">
                  <a:pos x="688" y="46"/>
                </a:cxn>
                <a:cxn ang="0">
                  <a:pos x="578" y="52"/>
                </a:cxn>
                <a:cxn ang="0">
                  <a:pos x="531" y="122"/>
                </a:cxn>
                <a:cxn ang="0">
                  <a:pos x="1023" y="104"/>
                </a:cxn>
                <a:cxn ang="0">
                  <a:pos x="1029" y="81"/>
                </a:cxn>
                <a:cxn ang="0">
                  <a:pos x="1023" y="58"/>
                </a:cxn>
                <a:cxn ang="0">
                  <a:pos x="982" y="52"/>
                </a:cxn>
                <a:cxn ang="0">
                  <a:pos x="930" y="46"/>
                </a:cxn>
                <a:cxn ang="0">
                  <a:pos x="896" y="46"/>
                </a:cxn>
                <a:cxn ang="0">
                  <a:pos x="878" y="29"/>
                </a:cxn>
                <a:cxn ang="0">
                  <a:pos x="890" y="0"/>
                </a:cxn>
                <a:cxn ang="0">
                  <a:pos x="954" y="0"/>
                </a:cxn>
                <a:cxn ang="0">
                  <a:pos x="1162" y="0"/>
                </a:cxn>
                <a:cxn ang="0">
                  <a:pos x="1318" y="0"/>
                </a:cxn>
                <a:cxn ang="0">
                  <a:pos x="1335" y="0"/>
                </a:cxn>
                <a:cxn ang="0">
                  <a:pos x="1341" y="29"/>
                </a:cxn>
                <a:cxn ang="0">
                  <a:pos x="1306" y="46"/>
                </a:cxn>
                <a:cxn ang="0">
                  <a:pos x="1196" y="52"/>
                </a:cxn>
                <a:cxn ang="0">
                  <a:pos x="1156" y="122"/>
                </a:cxn>
                <a:cxn ang="0">
                  <a:pos x="936" y="995"/>
                </a:cxn>
                <a:cxn ang="0">
                  <a:pos x="965" y="1029"/>
                </a:cxn>
                <a:cxn ang="0">
                  <a:pos x="1052" y="1035"/>
                </a:cxn>
                <a:cxn ang="0">
                  <a:pos x="1081" y="1041"/>
                </a:cxn>
                <a:cxn ang="0">
                  <a:pos x="1075" y="1076"/>
                </a:cxn>
                <a:cxn ang="0">
                  <a:pos x="1058" y="1087"/>
                </a:cxn>
                <a:cxn ang="0">
                  <a:pos x="844" y="1082"/>
                </a:cxn>
                <a:cxn ang="0">
                  <a:pos x="641" y="1087"/>
                </a:cxn>
                <a:cxn ang="0">
                  <a:pos x="624" y="1082"/>
                </a:cxn>
                <a:cxn ang="0">
                  <a:pos x="624" y="1053"/>
                </a:cxn>
                <a:cxn ang="0">
                  <a:pos x="647" y="1035"/>
                </a:cxn>
                <a:cxn ang="0">
                  <a:pos x="780" y="1018"/>
                </a:cxn>
                <a:cxn ang="0">
                  <a:pos x="826" y="896"/>
                </a:cxn>
                <a:cxn ang="0">
                  <a:pos x="913" y="544"/>
                </a:cxn>
                <a:cxn ang="0">
                  <a:pos x="318" y="995"/>
                </a:cxn>
                <a:cxn ang="0">
                  <a:pos x="341" y="1029"/>
                </a:cxn>
                <a:cxn ang="0">
                  <a:pos x="439" y="1035"/>
                </a:cxn>
                <a:cxn ang="0">
                  <a:pos x="462" y="1053"/>
                </a:cxn>
                <a:cxn ang="0">
                  <a:pos x="451" y="1082"/>
                </a:cxn>
                <a:cxn ang="0">
                  <a:pos x="427" y="1087"/>
                </a:cxn>
                <a:cxn ang="0">
                  <a:pos x="179" y="1082"/>
                </a:cxn>
                <a:cxn ang="0">
                  <a:pos x="23" y="1087"/>
                </a:cxn>
                <a:cxn ang="0">
                  <a:pos x="5" y="1082"/>
                </a:cxn>
                <a:cxn ang="0">
                  <a:pos x="0" y="1053"/>
                </a:cxn>
                <a:cxn ang="0">
                  <a:pos x="28" y="1035"/>
                </a:cxn>
                <a:cxn ang="0">
                  <a:pos x="144" y="1024"/>
                </a:cxn>
                <a:cxn ang="0">
                  <a:pos x="185" y="960"/>
                </a:cxn>
                <a:cxn ang="0">
                  <a:pos x="404" y="87"/>
                </a:cxn>
                <a:cxn ang="0">
                  <a:pos x="404" y="64"/>
                </a:cxn>
                <a:cxn ang="0">
                  <a:pos x="381" y="52"/>
                </a:cxn>
                <a:cxn ang="0">
                  <a:pos x="323" y="46"/>
                </a:cxn>
                <a:cxn ang="0">
                  <a:pos x="283" y="46"/>
                </a:cxn>
                <a:cxn ang="0">
                  <a:pos x="260" y="29"/>
                </a:cxn>
                <a:cxn ang="0">
                  <a:pos x="271" y="0"/>
                </a:cxn>
              </a:cxnLst>
              <a:rect l="0" t="0" r="r" b="b"/>
              <a:pathLst>
                <a:path w="1341" h="1087">
                  <a:moveTo>
                    <a:pt x="289" y="0"/>
                  </a:moveTo>
                  <a:lnTo>
                    <a:pt x="335" y="0"/>
                  </a:lnTo>
                  <a:lnTo>
                    <a:pt x="393" y="0"/>
                  </a:lnTo>
                  <a:lnTo>
                    <a:pt x="451" y="0"/>
                  </a:lnTo>
                  <a:lnTo>
                    <a:pt x="497" y="0"/>
                  </a:lnTo>
                  <a:lnTo>
                    <a:pt x="537" y="0"/>
                  </a:lnTo>
                  <a:lnTo>
                    <a:pt x="595" y="0"/>
                  </a:lnTo>
                  <a:lnTo>
                    <a:pt x="653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16" y="6"/>
                  </a:lnTo>
                  <a:lnTo>
                    <a:pt x="722" y="17"/>
                  </a:lnTo>
                  <a:lnTo>
                    <a:pt x="716" y="29"/>
                  </a:lnTo>
                  <a:lnTo>
                    <a:pt x="716" y="41"/>
                  </a:lnTo>
                  <a:lnTo>
                    <a:pt x="705" y="41"/>
                  </a:lnTo>
                  <a:lnTo>
                    <a:pt x="688" y="46"/>
                  </a:lnTo>
                  <a:lnTo>
                    <a:pt x="670" y="46"/>
                  </a:lnTo>
                  <a:lnTo>
                    <a:pt x="612" y="46"/>
                  </a:lnTo>
                  <a:lnTo>
                    <a:pt x="578" y="52"/>
                  </a:lnTo>
                  <a:lnTo>
                    <a:pt x="555" y="69"/>
                  </a:lnTo>
                  <a:lnTo>
                    <a:pt x="543" y="93"/>
                  </a:lnTo>
                  <a:lnTo>
                    <a:pt x="531" y="122"/>
                  </a:lnTo>
                  <a:lnTo>
                    <a:pt x="439" y="492"/>
                  </a:lnTo>
                  <a:lnTo>
                    <a:pt x="925" y="492"/>
                  </a:lnTo>
                  <a:lnTo>
                    <a:pt x="1023" y="104"/>
                  </a:lnTo>
                  <a:lnTo>
                    <a:pt x="1023" y="93"/>
                  </a:lnTo>
                  <a:lnTo>
                    <a:pt x="1029" y="87"/>
                  </a:lnTo>
                  <a:lnTo>
                    <a:pt x="1029" y="81"/>
                  </a:lnTo>
                  <a:lnTo>
                    <a:pt x="1029" y="75"/>
                  </a:lnTo>
                  <a:lnTo>
                    <a:pt x="1029" y="64"/>
                  </a:lnTo>
                  <a:lnTo>
                    <a:pt x="1023" y="58"/>
                  </a:lnTo>
                  <a:lnTo>
                    <a:pt x="1011" y="52"/>
                  </a:lnTo>
                  <a:lnTo>
                    <a:pt x="1000" y="52"/>
                  </a:lnTo>
                  <a:lnTo>
                    <a:pt x="982" y="52"/>
                  </a:lnTo>
                  <a:lnTo>
                    <a:pt x="965" y="46"/>
                  </a:lnTo>
                  <a:lnTo>
                    <a:pt x="948" y="46"/>
                  </a:lnTo>
                  <a:lnTo>
                    <a:pt x="930" y="46"/>
                  </a:lnTo>
                  <a:lnTo>
                    <a:pt x="925" y="46"/>
                  </a:lnTo>
                  <a:lnTo>
                    <a:pt x="907" y="46"/>
                  </a:lnTo>
                  <a:lnTo>
                    <a:pt x="896" y="46"/>
                  </a:lnTo>
                  <a:lnTo>
                    <a:pt x="884" y="41"/>
                  </a:lnTo>
                  <a:lnTo>
                    <a:pt x="878" y="35"/>
                  </a:lnTo>
                  <a:lnTo>
                    <a:pt x="878" y="29"/>
                  </a:lnTo>
                  <a:lnTo>
                    <a:pt x="878" y="12"/>
                  </a:lnTo>
                  <a:lnTo>
                    <a:pt x="884" y="6"/>
                  </a:lnTo>
                  <a:lnTo>
                    <a:pt x="890" y="0"/>
                  </a:lnTo>
                  <a:lnTo>
                    <a:pt x="902" y="0"/>
                  </a:lnTo>
                  <a:lnTo>
                    <a:pt x="907" y="0"/>
                  </a:lnTo>
                  <a:lnTo>
                    <a:pt x="954" y="0"/>
                  </a:lnTo>
                  <a:lnTo>
                    <a:pt x="1069" y="0"/>
                  </a:lnTo>
                  <a:lnTo>
                    <a:pt x="1115" y="0"/>
                  </a:lnTo>
                  <a:lnTo>
                    <a:pt x="1162" y="0"/>
                  </a:lnTo>
                  <a:lnTo>
                    <a:pt x="1220" y="0"/>
                  </a:lnTo>
                  <a:lnTo>
                    <a:pt x="1277" y="0"/>
                  </a:lnTo>
                  <a:lnTo>
                    <a:pt x="1318" y="0"/>
                  </a:lnTo>
                  <a:lnTo>
                    <a:pt x="1324" y="0"/>
                  </a:lnTo>
                  <a:lnTo>
                    <a:pt x="1329" y="0"/>
                  </a:lnTo>
                  <a:lnTo>
                    <a:pt x="1335" y="0"/>
                  </a:lnTo>
                  <a:lnTo>
                    <a:pt x="1341" y="6"/>
                  </a:lnTo>
                  <a:lnTo>
                    <a:pt x="1341" y="17"/>
                  </a:lnTo>
                  <a:lnTo>
                    <a:pt x="1341" y="29"/>
                  </a:lnTo>
                  <a:lnTo>
                    <a:pt x="1335" y="41"/>
                  </a:lnTo>
                  <a:lnTo>
                    <a:pt x="1324" y="41"/>
                  </a:lnTo>
                  <a:lnTo>
                    <a:pt x="1306" y="46"/>
                  </a:lnTo>
                  <a:lnTo>
                    <a:pt x="1289" y="46"/>
                  </a:lnTo>
                  <a:lnTo>
                    <a:pt x="1231" y="46"/>
                  </a:lnTo>
                  <a:lnTo>
                    <a:pt x="1196" y="52"/>
                  </a:lnTo>
                  <a:lnTo>
                    <a:pt x="1173" y="69"/>
                  </a:lnTo>
                  <a:lnTo>
                    <a:pt x="1162" y="93"/>
                  </a:lnTo>
                  <a:lnTo>
                    <a:pt x="1156" y="122"/>
                  </a:lnTo>
                  <a:lnTo>
                    <a:pt x="1156" y="122"/>
                  </a:lnTo>
                  <a:lnTo>
                    <a:pt x="936" y="977"/>
                  </a:lnTo>
                  <a:lnTo>
                    <a:pt x="936" y="995"/>
                  </a:lnTo>
                  <a:lnTo>
                    <a:pt x="936" y="1006"/>
                  </a:lnTo>
                  <a:lnTo>
                    <a:pt x="942" y="1024"/>
                  </a:lnTo>
                  <a:lnTo>
                    <a:pt x="965" y="1029"/>
                  </a:lnTo>
                  <a:lnTo>
                    <a:pt x="994" y="1035"/>
                  </a:lnTo>
                  <a:lnTo>
                    <a:pt x="1034" y="1035"/>
                  </a:lnTo>
                  <a:lnTo>
                    <a:pt x="1052" y="1035"/>
                  </a:lnTo>
                  <a:lnTo>
                    <a:pt x="1063" y="1035"/>
                  </a:lnTo>
                  <a:lnTo>
                    <a:pt x="1075" y="1041"/>
                  </a:lnTo>
                  <a:lnTo>
                    <a:pt x="1081" y="1041"/>
                  </a:lnTo>
                  <a:lnTo>
                    <a:pt x="1081" y="1053"/>
                  </a:lnTo>
                  <a:lnTo>
                    <a:pt x="1081" y="1064"/>
                  </a:lnTo>
                  <a:lnTo>
                    <a:pt x="1075" y="1076"/>
                  </a:lnTo>
                  <a:lnTo>
                    <a:pt x="1069" y="1082"/>
                  </a:lnTo>
                  <a:lnTo>
                    <a:pt x="1063" y="1082"/>
                  </a:lnTo>
                  <a:lnTo>
                    <a:pt x="1058" y="1087"/>
                  </a:lnTo>
                  <a:lnTo>
                    <a:pt x="1046" y="1087"/>
                  </a:lnTo>
                  <a:lnTo>
                    <a:pt x="948" y="1082"/>
                  </a:lnTo>
                  <a:lnTo>
                    <a:pt x="844" y="1082"/>
                  </a:lnTo>
                  <a:lnTo>
                    <a:pt x="797" y="1082"/>
                  </a:lnTo>
                  <a:lnTo>
                    <a:pt x="688" y="1082"/>
                  </a:lnTo>
                  <a:lnTo>
                    <a:pt x="641" y="1087"/>
                  </a:lnTo>
                  <a:lnTo>
                    <a:pt x="636" y="1087"/>
                  </a:lnTo>
                  <a:lnTo>
                    <a:pt x="630" y="1082"/>
                  </a:lnTo>
                  <a:lnTo>
                    <a:pt x="624" y="1082"/>
                  </a:lnTo>
                  <a:lnTo>
                    <a:pt x="624" y="1076"/>
                  </a:lnTo>
                  <a:lnTo>
                    <a:pt x="618" y="1070"/>
                  </a:lnTo>
                  <a:lnTo>
                    <a:pt x="624" y="1053"/>
                  </a:lnTo>
                  <a:lnTo>
                    <a:pt x="624" y="1041"/>
                  </a:lnTo>
                  <a:lnTo>
                    <a:pt x="636" y="1035"/>
                  </a:lnTo>
                  <a:lnTo>
                    <a:pt x="647" y="1035"/>
                  </a:lnTo>
                  <a:lnTo>
                    <a:pt x="659" y="1035"/>
                  </a:lnTo>
                  <a:lnTo>
                    <a:pt x="734" y="1035"/>
                  </a:lnTo>
                  <a:lnTo>
                    <a:pt x="780" y="1018"/>
                  </a:lnTo>
                  <a:lnTo>
                    <a:pt x="803" y="983"/>
                  </a:lnTo>
                  <a:lnTo>
                    <a:pt x="809" y="954"/>
                  </a:lnTo>
                  <a:lnTo>
                    <a:pt x="826" y="896"/>
                  </a:lnTo>
                  <a:lnTo>
                    <a:pt x="849" y="804"/>
                  </a:lnTo>
                  <a:lnTo>
                    <a:pt x="878" y="688"/>
                  </a:lnTo>
                  <a:lnTo>
                    <a:pt x="913" y="544"/>
                  </a:lnTo>
                  <a:lnTo>
                    <a:pt x="427" y="544"/>
                  </a:lnTo>
                  <a:lnTo>
                    <a:pt x="318" y="977"/>
                  </a:lnTo>
                  <a:lnTo>
                    <a:pt x="318" y="995"/>
                  </a:lnTo>
                  <a:lnTo>
                    <a:pt x="312" y="1006"/>
                  </a:lnTo>
                  <a:lnTo>
                    <a:pt x="318" y="1024"/>
                  </a:lnTo>
                  <a:lnTo>
                    <a:pt x="341" y="1029"/>
                  </a:lnTo>
                  <a:lnTo>
                    <a:pt x="375" y="1035"/>
                  </a:lnTo>
                  <a:lnTo>
                    <a:pt x="416" y="1035"/>
                  </a:lnTo>
                  <a:lnTo>
                    <a:pt x="439" y="1035"/>
                  </a:lnTo>
                  <a:lnTo>
                    <a:pt x="451" y="1035"/>
                  </a:lnTo>
                  <a:lnTo>
                    <a:pt x="456" y="1041"/>
                  </a:lnTo>
                  <a:lnTo>
                    <a:pt x="462" y="1053"/>
                  </a:lnTo>
                  <a:lnTo>
                    <a:pt x="456" y="1064"/>
                  </a:lnTo>
                  <a:lnTo>
                    <a:pt x="456" y="1076"/>
                  </a:lnTo>
                  <a:lnTo>
                    <a:pt x="451" y="1082"/>
                  </a:lnTo>
                  <a:lnTo>
                    <a:pt x="445" y="1082"/>
                  </a:lnTo>
                  <a:lnTo>
                    <a:pt x="439" y="1087"/>
                  </a:lnTo>
                  <a:lnTo>
                    <a:pt x="427" y="1087"/>
                  </a:lnTo>
                  <a:lnTo>
                    <a:pt x="323" y="1082"/>
                  </a:lnTo>
                  <a:lnTo>
                    <a:pt x="225" y="1082"/>
                  </a:lnTo>
                  <a:lnTo>
                    <a:pt x="179" y="1082"/>
                  </a:lnTo>
                  <a:lnTo>
                    <a:pt x="121" y="1082"/>
                  </a:lnTo>
                  <a:lnTo>
                    <a:pt x="69" y="1082"/>
                  </a:lnTo>
                  <a:lnTo>
                    <a:pt x="23" y="1087"/>
                  </a:lnTo>
                  <a:lnTo>
                    <a:pt x="17" y="1087"/>
                  </a:lnTo>
                  <a:lnTo>
                    <a:pt x="11" y="1082"/>
                  </a:lnTo>
                  <a:lnTo>
                    <a:pt x="5" y="1082"/>
                  </a:lnTo>
                  <a:lnTo>
                    <a:pt x="0" y="1076"/>
                  </a:lnTo>
                  <a:lnTo>
                    <a:pt x="0" y="1070"/>
                  </a:lnTo>
                  <a:lnTo>
                    <a:pt x="0" y="1053"/>
                  </a:lnTo>
                  <a:lnTo>
                    <a:pt x="5" y="1041"/>
                  </a:lnTo>
                  <a:lnTo>
                    <a:pt x="17" y="1035"/>
                  </a:lnTo>
                  <a:lnTo>
                    <a:pt x="28" y="1035"/>
                  </a:lnTo>
                  <a:lnTo>
                    <a:pt x="40" y="1035"/>
                  </a:lnTo>
                  <a:lnTo>
                    <a:pt x="104" y="1035"/>
                  </a:lnTo>
                  <a:lnTo>
                    <a:pt x="144" y="1024"/>
                  </a:lnTo>
                  <a:lnTo>
                    <a:pt x="167" y="1012"/>
                  </a:lnTo>
                  <a:lnTo>
                    <a:pt x="179" y="989"/>
                  </a:lnTo>
                  <a:lnTo>
                    <a:pt x="185" y="960"/>
                  </a:lnTo>
                  <a:lnTo>
                    <a:pt x="398" y="104"/>
                  </a:lnTo>
                  <a:lnTo>
                    <a:pt x="404" y="93"/>
                  </a:lnTo>
                  <a:lnTo>
                    <a:pt x="404" y="87"/>
                  </a:lnTo>
                  <a:lnTo>
                    <a:pt x="404" y="81"/>
                  </a:lnTo>
                  <a:lnTo>
                    <a:pt x="410" y="75"/>
                  </a:lnTo>
                  <a:lnTo>
                    <a:pt x="404" y="64"/>
                  </a:lnTo>
                  <a:lnTo>
                    <a:pt x="398" y="58"/>
                  </a:lnTo>
                  <a:lnTo>
                    <a:pt x="393" y="52"/>
                  </a:lnTo>
                  <a:lnTo>
                    <a:pt x="381" y="52"/>
                  </a:lnTo>
                  <a:lnTo>
                    <a:pt x="364" y="52"/>
                  </a:lnTo>
                  <a:lnTo>
                    <a:pt x="346" y="46"/>
                  </a:lnTo>
                  <a:lnTo>
                    <a:pt x="323" y="46"/>
                  </a:lnTo>
                  <a:lnTo>
                    <a:pt x="312" y="46"/>
                  </a:lnTo>
                  <a:lnTo>
                    <a:pt x="300" y="46"/>
                  </a:lnTo>
                  <a:lnTo>
                    <a:pt x="283" y="46"/>
                  </a:lnTo>
                  <a:lnTo>
                    <a:pt x="271" y="41"/>
                  </a:lnTo>
                  <a:lnTo>
                    <a:pt x="260" y="35"/>
                  </a:lnTo>
                  <a:lnTo>
                    <a:pt x="260" y="29"/>
                  </a:lnTo>
                  <a:lnTo>
                    <a:pt x="260" y="12"/>
                  </a:lnTo>
                  <a:lnTo>
                    <a:pt x="266" y="6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 noEditPoints="1"/>
            </p:cNvSpPr>
            <p:nvPr/>
          </p:nvSpPr>
          <p:spPr bwMode="auto">
            <a:xfrm>
              <a:off x="6672" y="2523"/>
              <a:ext cx="526" cy="775"/>
            </a:xfrm>
            <a:custGeom>
              <a:avLst/>
              <a:gdLst/>
              <a:ahLst/>
              <a:cxnLst>
                <a:cxn ang="0">
                  <a:pos x="266" y="35"/>
                </a:cxn>
                <a:cxn ang="0">
                  <a:pos x="225" y="41"/>
                </a:cxn>
                <a:cxn ang="0">
                  <a:pos x="185" y="58"/>
                </a:cxn>
                <a:cxn ang="0">
                  <a:pos x="144" y="93"/>
                </a:cxn>
                <a:cxn ang="0">
                  <a:pos x="121" y="145"/>
                </a:cxn>
                <a:cxn ang="0">
                  <a:pos x="109" y="214"/>
                </a:cxn>
                <a:cxn ang="0">
                  <a:pos x="104" y="295"/>
                </a:cxn>
                <a:cxn ang="0">
                  <a:pos x="104" y="376"/>
                </a:cxn>
                <a:cxn ang="0">
                  <a:pos x="104" y="463"/>
                </a:cxn>
                <a:cxn ang="0">
                  <a:pos x="109" y="544"/>
                </a:cxn>
                <a:cxn ang="0">
                  <a:pos x="121" y="619"/>
                </a:cxn>
                <a:cxn ang="0">
                  <a:pos x="144" y="677"/>
                </a:cxn>
                <a:cxn ang="0">
                  <a:pos x="179" y="712"/>
                </a:cxn>
                <a:cxn ang="0">
                  <a:pos x="219" y="735"/>
                </a:cxn>
                <a:cxn ang="0">
                  <a:pos x="266" y="740"/>
                </a:cxn>
                <a:cxn ang="0">
                  <a:pos x="266" y="740"/>
                </a:cxn>
                <a:cxn ang="0">
                  <a:pos x="294" y="735"/>
                </a:cxn>
                <a:cxn ang="0">
                  <a:pos x="329" y="723"/>
                </a:cxn>
                <a:cxn ang="0">
                  <a:pos x="358" y="706"/>
                </a:cxn>
                <a:cxn ang="0">
                  <a:pos x="387" y="665"/>
                </a:cxn>
                <a:cxn ang="0">
                  <a:pos x="410" y="613"/>
                </a:cxn>
                <a:cxn ang="0">
                  <a:pos x="422" y="498"/>
                </a:cxn>
                <a:cxn ang="0">
                  <a:pos x="422" y="376"/>
                </a:cxn>
                <a:cxn ang="0">
                  <a:pos x="422" y="284"/>
                </a:cxn>
                <a:cxn ang="0">
                  <a:pos x="416" y="203"/>
                </a:cxn>
                <a:cxn ang="0">
                  <a:pos x="404" y="139"/>
                </a:cxn>
                <a:cxn ang="0">
                  <a:pos x="370" y="81"/>
                </a:cxn>
                <a:cxn ang="0">
                  <a:pos x="323" y="46"/>
                </a:cxn>
                <a:cxn ang="0">
                  <a:pos x="266" y="35"/>
                </a:cxn>
                <a:cxn ang="0">
                  <a:pos x="266" y="0"/>
                </a:cxn>
                <a:cxn ang="0">
                  <a:pos x="346" y="18"/>
                </a:cxn>
                <a:cxn ang="0">
                  <a:pos x="410" y="52"/>
                </a:cxn>
                <a:cxn ang="0">
                  <a:pos x="456" y="98"/>
                </a:cxn>
                <a:cxn ang="0">
                  <a:pos x="497" y="179"/>
                </a:cxn>
                <a:cxn ang="0">
                  <a:pos x="520" y="278"/>
                </a:cxn>
                <a:cxn ang="0">
                  <a:pos x="526" y="388"/>
                </a:cxn>
                <a:cxn ang="0">
                  <a:pos x="526" y="422"/>
                </a:cxn>
                <a:cxn ang="0">
                  <a:pos x="526" y="469"/>
                </a:cxn>
                <a:cxn ang="0">
                  <a:pos x="514" y="526"/>
                </a:cxn>
                <a:cxn ang="0">
                  <a:pos x="503" y="584"/>
                </a:cxn>
                <a:cxn ang="0">
                  <a:pos x="479" y="642"/>
                </a:cxn>
                <a:cxn ang="0">
                  <a:pos x="451" y="694"/>
                </a:cxn>
                <a:cxn ang="0">
                  <a:pos x="404" y="735"/>
                </a:cxn>
                <a:cxn ang="0">
                  <a:pos x="341" y="764"/>
                </a:cxn>
                <a:cxn ang="0">
                  <a:pos x="266" y="775"/>
                </a:cxn>
                <a:cxn ang="0">
                  <a:pos x="185" y="764"/>
                </a:cxn>
                <a:cxn ang="0">
                  <a:pos x="127" y="735"/>
                </a:cxn>
                <a:cxn ang="0">
                  <a:pos x="81" y="694"/>
                </a:cxn>
                <a:cxn ang="0">
                  <a:pos x="46" y="642"/>
                </a:cxn>
                <a:cxn ang="0">
                  <a:pos x="23" y="584"/>
                </a:cxn>
                <a:cxn ang="0">
                  <a:pos x="11" y="526"/>
                </a:cxn>
                <a:cxn ang="0">
                  <a:pos x="5" y="469"/>
                </a:cxn>
                <a:cxn ang="0">
                  <a:pos x="0" y="422"/>
                </a:cxn>
                <a:cxn ang="0">
                  <a:pos x="0" y="388"/>
                </a:cxn>
                <a:cxn ang="0">
                  <a:pos x="0" y="353"/>
                </a:cxn>
                <a:cxn ang="0">
                  <a:pos x="5" y="307"/>
                </a:cxn>
                <a:cxn ang="0">
                  <a:pos x="11" y="255"/>
                </a:cxn>
                <a:cxn ang="0">
                  <a:pos x="23" y="197"/>
                </a:cxn>
                <a:cxn ang="0">
                  <a:pos x="46" y="139"/>
                </a:cxn>
                <a:cxn ang="0">
                  <a:pos x="81" y="81"/>
                </a:cxn>
                <a:cxn ang="0">
                  <a:pos x="127" y="41"/>
                </a:cxn>
                <a:cxn ang="0">
                  <a:pos x="185" y="12"/>
                </a:cxn>
                <a:cxn ang="0">
                  <a:pos x="266" y="0"/>
                </a:cxn>
              </a:cxnLst>
              <a:rect l="0" t="0" r="r" b="b"/>
              <a:pathLst>
                <a:path w="526" h="775">
                  <a:moveTo>
                    <a:pt x="266" y="35"/>
                  </a:moveTo>
                  <a:lnTo>
                    <a:pt x="225" y="41"/>
                  </a:lnTo>
                  <a:lnTo>
                    <a:pt x="185" y="58"/>
                  </a:lnTo>
                  <a:lnTo>
                    <a:pt x="144" y="93"/>
                  </a:lnTo>
                  <a:lnTo>
                    <a:pt x="121" y="145"/>
                  </a:lnTo>
                  <a:lnTo>
                    <a:pt x="109" y="214"/>
                  </a:lnTo>
                  <a:lnTo>
                    <a:pt x="104" y="295"/>
                  </a:lnTo>
                  <a:lnTo>
                    <a:pt x="104" y="376"/>
                  </a:lnTo>
                  <a:lnTo>
                    <a:pt x="104" y="463"/>
                  </a:lnTo>
                  <a:lnTo>
                    <a:pt x="109" y="544"/>
                  </a:lnTo>
                  <a:lnTo>
                    <a:pt x="121" y="619"/>
                  </a:lnTo>
                  <a:lnTo>
                    <a:pt x="144" y="677"/>
                  </a:lnTo>
                  <a:lnTo>
                    <a:pt x="179" y="712"/>
                  </a:lnTo>
                  <a:lnTo>
                    <a:pt x="219" y="735"/>
                  </a:lnTo>
                  <a:lnTo>
                    <a:pt x="266" y="740"/>
                  </a:lnTo>
                  <a:lnTo>
                    <a:pt x="266" y="740"/>
                  </a:lnTo>
                  <a:lnTo>
                    <a:pt x="294" y="735"/>
                  </a:lnTo>
                  <a:lnTo>
                    <a:pt x="329" y="723"/>
                  </a:lnTo>
                  <a:lnTo>
                    <a:pt x="358" y="706"/>
                  </a:lnTo>
                  <a:lnTo>
                    <a:pt x="387" y="665"/>
                  </a:lnTo>
                  <a:lnTo>
                    <a:pt x="410" y="613"/>
                  </a:lnTo>
                  <a:lnTo>
                    <a:pt x="422" y="498"/>
                  </a:lnTo>
                  <a:lnTo>
                    <a:pt x="422" y="376"/>
                  </a:lnTo>
                  <a:lnTo>
                    <a:pt x="422" y="284"/>
                  </a:lnTo>
                  <a:lnTo>
                    <a:pt x="416" y="203"/>
                  </a:lnTo>
                  <a:lnTo>
                    <a:pt x="404" y="139"/>
                  </a:lnTo>
                  <a:lnTo>
                    <a:pt x="370" y="81"/>
                  </a:lnTo>
                  <a:lnTo>
                    <a:pt x="323" y="46"/>
                  </a:lnTo>
                  <a:lnTo>
                    <a:pt x="266" y="35"/>
                  </a:lnTo>
                  <a:close/>
                  <a:moveTo>
                    <a:pt x="266" y="0"/>
                  </a:moveTo>
                  <a:lnTo>
                    <a:pt x="346" y="18"/>
                  </a:lnTo>
                  <a:lnTo>
                    <a:pt x="410" y="52"/>
                  </a:lnTo>
                  <a:lnTo>
                    <a:pt x="456" y="98"/>
                  </a:lnTo>
                  <a:lnTo>
                    <a:pt x="497" y="179"/>
                  </a:lnTo>
                  <a:lnTo>
                    <a:pt x="520" y="278"/>
                  </a:lnTo>
                  <a:lnTo>
                    <a:pt x="526" y="388"/>
                  </a:lnTo>
                  <a:lnTo>
                    <a:pt x="526" y="422"/>
                  </a:lnTo>
                  <a:lnTo>
                    <a:pt x="526" y="469"/>
                  </a:lnTo>
                  <a:lnTo>
                    <a:pt x="514" y="526"/>
                  </a:lnTo>
                  <a:lnTo>
                    <a:pt x="503" y="584"/>
                  </a:lnTo>
                  <a:lnTo>
                    <a:pt x="479" y="642"/>
                  </a:lnTo>
                  <a:lnTo>
                    <a:pt x="451" y="694"/>
                  </a:lnTo>
                  <a:lnTo>
                    <a:pt x="404" y="735"/>
                  </a:lnTo>
                  <a:lnTo>
                    <a:pt x="341" y="764"/>
                  </a:lnTo>
                  <a:lnTo>
                    <a:pt x="266" y="775"/>
                  </a:lnTo>
                  <a:lnTo>
                    <a:pt x="185" y="764"/>
                  </a:lnTo>
                  <a:lnTo>
                    <a:pt x="127" y="735"/>
                  </a:lnTo>
                  <a:lnTo>
                    <a:pt x="81" y="694"/>
                  </a:lnTo>
                  <a:lnTo>
                    <a:pt x="46" y="642"/>
                  </a:lnTo>
                  <a:lnTo>
                    <a:pt x="23" y="584"/>
                  </a:lnTo>
                  <a:lnTo>
                    <a:pt x="11" y="526"/>
                  </a:lnTo>
                  <a:lnTo>
                    <a:pt x="5" y="469"/>
                  </a:lnTo>
                  <a:lnTo>
                    <a:pt x="0" y="422"/>
                  </a:lnTo>
                  <a:lnTo>
                    <a:pt x="0" y="388"/>
                  </a:lnTo>
                  <a:lnTo>
                    <a:pt x="0" y="353"/>
                  </a:lnTo>
                  <a:lnTo>
                    <a:pt x="5" y="307"/>
                  </a:lnTo>
                  <a:lnTo>
                    <a:pt x="11" y="255"/>
                  </a:lnTo>
                  <a:lnTo>
                    <a:pt x="23" y="197"/>
                  </a:lnTo>
                  <a:lnTo>
                    <a:pt x="46" y="139"/>
                  </a:lnTo>
                  <a:lnTo>
                    <a:pt x="81" y="81"/>
                  </a:lnTo>
                  <a:lnTo>
                    <a:pt x="127" y="41"/>
                  </a:lnTo>
                  <a:lnTo>
                    <a:pt x="185" y="12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7487" y="2656"/>
              <a:ext cx="370" cy="1591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58" y="0"/>
                </a:cxn>
                <a:cxn ang="0">
                  <a:pos x="364" y="6"/>
                </a:cxn>
                <a:cxn ang="0">
                  <a:pos x="370" y="18"/>
                </a:cxn>
                <a:cxn ang="0">
                  <a:pos x="370" y="18"/>
                </a:cxn>
                <a:cxn ang="0">
                  <a:pos x="364" y="23"/>
                </a:cxn>
                <a:cxn ang="0">
                  <a:pos x="364" y="29"/>
                </a:cxn>
                <a:cxn ang="0">
                  <a:pos x="358" y="35"/>
                </a:cxn>
                <a:cxn ang="0">
                  <a:pos x="347" y="41"/>
                </a:cxn>
                <a:cxn ang="0">
                  <a:pos x="260" y="151"/>
                </a:cxn>
                <a:cxn ang="0">
                  <a:pos x="191" y="266"/>
                </a:cxn>
                <a:cxn ang="0">
                  <a:pos x="144" y="388"/>
                </a:cxn>
                <a:cxn ang="0">
                  <a:pos x="115" y="521"/>
                </a:cxn>
                <a:cxn ang="0">
                  <a:pos x="98" y="659"/>
                </a:cxn>
                <a:cxn ang="0">
                  <a:pos x="92" y="798"/>
                </a:cxn>
                <a:cxn ang="0">
                  <a:pos x="92" y="920"/>
                </a:cxn>
                <a:cxn ang="0">
                  <a:pos x="110" y="1053"/>
                </a:cxn>
                <a:cxn ang="0">
                  <a:pos x="139" y="1186"/>
                </a:cxn>
                <a:cxn ang="0">
                  <a:pos x="185" y="1313"/>
                </a:cxn>
                <a:cxn ang="0">
                  <a:pos x="254" y="1434"/>
                </a:cxn>
                <a:cxn ang="0">
                  <a:pos x="341" y="1544"/>
                </a:cxn>
                <a:cxn ang="0">
                  <a:pos x="352" y="1556"/>
                </a:cxn>
                <a:cxn ang="0">
                  <a:pos x="364" y="1567"/>
                </a:cxn>
                <a:cxn ang="0">
                  <a:pos x="364" y="1573"/>
                </a:cxn>
                <a:cxn ang="0">
                  <a:pos x="370" y="1573"/>
                </a:cxn>
                <a:cxn ang="0">
                  <a:pos x="370" y="1579"/>
                </a:cxn>
                <a:cxn ang="0">
                  <a:pos x="370" y="1579"/>
                </a:cxn>
                <a:cxn ang="0">
                  <a:pos x="364" y="1585"/>
                </a:cxn>
                <a:cxn ang="0">
                  <a:pos x="358" y="1591"/>
                </a:cxn>
                <a:cxn ang="0">
                  <a:pos x="352" y="1591"/>
                </a:cxn>
                <a:cxn ang="0">
                  <a:pos x="335" y="1585"/>
                </a:cxn>
                <a:cxn ang="0">
                  <a:pos x="300" y="1562"/>
                </a:cxn>
                <a:cxn ang="0">
                  <a:pos x="254" y="1515"/>
                </a:cxn>
                <a:cxn ang="0">
                  <a:pos x="208" y="1458"/>
                </a:cxn>
                <a:cxn ang="0">
                  <a:pos x="156" y="1382"/>
                </a:cxn>
                <a:cxn ang="0">
                  <a:pos x="104" y="1290"/>
                </a:cxn>
                <a:cxn ang="0">
                  <a:pos x="52" y="1157"/>
                </a:cxn>
                <a:cxn ang="0">
                  <a:pos x="17" y="1024"/>
                </a:cxn>
                <a:cxn ang="0">
                  <a:pos x="0" y="902"/>
                </a:cxn>
                <a:cxn ang="0">
                  <a:pos x="0" y="798"/>
                </a:cxn>
                <a:cxn ang="0">
                  <a:pos x="6" y="648"/>
                </a:cxn>
                <a:cxn ang="0">
                  <a:pos x="34" y="486"/>
                </a:cxn>
                <a:cxn ang="0">
                  <a:pos x="98" y="312"/>
                </a:cxn>
                <a:cxn ang="0">
                  <a:pos x="150" y="214"/>
                </a:cxn>
                <a:cxn ang="0">
                  <a:pos x="202" y="139"/>
                </a:cxn>
                <a:cxn ang="0">
                  <a:pos x="254" y="81"/>
                </a:cxn>
                <a:cxn ang="0">
                  <a:pos x="300" y="35"/>
                </a:cxn>
                <a:cxn ang="0">
                  <a:pos x="335" y="6"/>
                </a:cxn>
                <a:cxn ang="0">
                  <a:pos x="352" y="0"/>
                </a:cxn>
              </a:cxnLst>
              <a:rect l="0" t="0" r="r" b="b"/>
              <a:pathLst>
                <a:path w="370" h="1591">
                  <a:moveTo>
                    <a:pt x="352" y="0"/>
                  </a:moveTo>
                  <a:lnTo>
                    <a:pt x="358" y="0"/>
                  </a:lnTo>
                  <a:lnTo>
                    <a:pt x="364" y="6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4" y="23"/>
                  </a:lnTo>
                  <a:lnTo>
                    <a:pt x="364" y="29"/>
                  </a:lnTo>
                  <a:lnTo>
                    <a:pt x="358" y="35"/>
                  </a:lnTo>
                  <a:lnTo>
                    <a:pt x="347" y="41"/>
                  </a:lnTo>
                  <a:lnTo>
                    <a:pt x="260" y="151"/>
                  </a:lnTo>
                  <a:lnTo>
                    <a:pt x="191" y="266"/>
                  </a:lnTo>
                  <a:lnTo>
                    <a:pt x="144" y="388"/>
                  </a:lnTo>
                  <a:lnTo>
                    <a:pt x="115" y="521"/>
                  </a:lnTo>
                  <a:lnTo>
                    <a:pt x="98" y="659"/>
                  </a:lnTo>
                  <a:lnTo>
                    <a:pt x="92" y="798"/>
                  </a:lnTo>
                  <a:lnTo>
                    <a:pt x="92" y="920"/>
                  </a:lnTo>
                  <a:lnTo>
                    <a:pt x="110" y="1053"/>
                  </a:lnTo>
                  <a:lnTo>
                    <a:pt x="139" y="1186"/>
                  </a:lnTo>
                  <a:lnTo>
                    <a:pt x="185" y="1313"/>
                  </a:lnTo>
                  <a:lnTo>
                    <a:pt x="254" y="1434"/>
                  </a:lnTo>
                  <a:lnTo>
                    <a:pt x="341" y="1544"/>
                  </a:lnTo>
                  <a:lnTo>
                    <a:pt x="352" y="1556"/>
                  </a:lnTo>
                  <a:lnTo>
                    <a:pt x="364" y="1567"/>
                  </a:lnTo>
                  <a:lnTo>
                    <a:pt x="364" y="1573"/>
                  </a:lnTo>
                  <a:lnTo>
                    <a:pt x="370" y="1573"/>
                  </a:lnTo>
                  <a:lnTo>
                    <a:pt x="370" y="1579"/>
                  </a:lnTo>
                  <a:lnTo>
                    <a:pt x="370" y="1579"/>
                  </a:lnTo>
                  <a:lnTo>
                    <a:pt x="364" y="1585"/>
                  </a:lnTo>
                  <a:lnTo>
                    <a:pt x="358" y="1591"/>
                  </a:lnTo>
                  <a:lnTo>
                    <a:pt x="352" y="1591"/>
                  </a:lnTo>
                  <a:lnTo>
                    <a:pt x="335" y="1585"/>
                  </a:lnTo>
                  <a:lnTo>
                    <a:pt x="300" y="1562"/>
                  </a:lnTo>
                  <a:lnTo>
                    <a:pt x="254" y="1515"/>
                  </a:lnTo>
                  <a:lnTo>
                    <a:pt x="208" y="1458"/>
                  </a:lnTo>
                  <a:lnTo>
                    <a:pt x="156" y="1382"/>
                  </a:lnTo>
                  <a:lnTo>
                    <a:pt x="104" y="1290"/>
                  </a:lnTo>
                  <a:lnTo>
                    <a:pt x="52" y="1157"/>
                  </a:lnTo>
                  <a:lnTo>
                    <a:pt x="17" y="1024"/>
                  </a:lnTo>
                  <a:lnTo>
                    <a:pt x="0" y="902"/>
                  </a:lnTo>
                  <a:lnTo>
                    <a:pt x="0" y="798"/>
                  </a:lnTo>
                  <a:lnTo>
                    <a:pt x="6" y="648"/>
                  </a:lnTo>
                  <a:lnTo>
                    <a:pt x="34" y="486"/>
                  </a:lnTo>
                  <a:lnTo>
                    <a:pt x="98" y="312"/>
                  </a:lnTo>
                  <a:lnTo>
                    <a:pt x="150" y="214"/>
                  </a:lnTo>
                  <a:lnTo>
                    <a:pt x="202" y="139"/>
                  </a:lnTo>
                  <a:lnTo>
                    <a:pt x="254" y="81"/>
                  </a:lnTo>
                  <a:lnTo>
                    <a:pt x="300" y="35"/>
                  </a:lnTo>
                  <a:lnTo>
                    <a:pt x="335" y="6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7996" y="2766"/>
              <a:ext cx="988" cy="1087"/>
            </a:xfrm>
            <a:custGeom>
              <a:avLst/>
              <a:gdLst/>
              <a:ahLst/>
              <a:cxnLst>
                <a:cxn ang="0">
                  <a:pos x="896" y="0"/>
                </a:cxn>
                <a:cxn ang="0">
                  <a:pos x="902" y="359"/>
                </a:cxn>
                <a:cxn ang="0">
                  <a:pos x="873" y="202"/>
                </a:cxn>
                <a:cxn ang="0">
                  <a:pos x="809" y="104"/>
                </a:cxn>
                <a:cxn ang="0">
                  <a:pos x="682" y="58"/>
                </a:cxn>
                <a:cxn ang="0">
                  <a:pos x="381" y="52"/>
                </a:cxn>
                <a:cxn ang="0">
                  <a:pos x="335" y="52"/>
                </a:cxn>
                <a:cxn ang="0">
                  <a:pos x="312" y="69"/>
                </a:cxn>
                <a:cxn ang="0">
                  <a:pos x="306" y="93"/>
                </a:cxn>
                <a:cxn ang="0">
                  <a:pos x="306" y="497"/>
                </a:cxn>
                <a:cxn ang="0">
                  <a:pos x="526" y="492"/>
                </a:cxn>
                <a:cxn ang="0">
                  <a:pos x="607" y="434"/>
                </a:cxn>
                <a:cxn ang="0">
                  <a:pos x="618" y="312"/>
                </a:cxn>
                <a:cxn ang="0">
                  <a:pos x="659" y="735"/>
                </a:cxn>
                <a:cxn ang="0">
                  <a:pos x="618" y="659"/>
                </a:cxn>
                <a:cxn ang="0">
                  <a:pos x="578" y="573"/>
                </a:cxn>
                <a:cxn ang="0">
                  <a:pos x="451" y="544"/>
                </a:cxn>
                <a:cxn ang="0">
                  <a:pos x="306" y="972"/>
                </a:cxn>
                <a:cxn ang="0">
                  <a:pos x="306" y="1006"/>
                </a:cxn>
                <a:cxn ang="0">
                  <a:pos x="323" y="1029"/>
                </a:cxn>
                <a:cxn ang="0">
                  <a:pos x="352" y="1035"/>
                </a:cxn>
                <a:cxn ang="0">
                  <a:pos x="595" y="1035"/>
                </a:cxn>
                <a:cxn ang="0">
                  <a:pos x="780" y="1006"/>
                </a:cxn>
                <a:cxn ang="0">
                  <a:pos x="878" y="920"/>
                </a:cxn>
                <a:cxn ang="0">
                  <a:pos x="930" y="769"/>
                </a:cxn>
                <a:cxn ang="0">
                  <a:pos x="988" y="677"/>
                </a:cxn>
                <a:cxn ang="0">
                  <a:pos x="0" y="1087"/>
                </a:cxn>
                <a:cxn ang="0">
                  <a:pos x="34" y="1035"/>
                </a:cxn>
                <a:cxn ang="0">
                  <a:pos x="133" y="1024"/>
                </a:cxn>
                <a:cxn ang="0">
                  <a:pos x="161" y="989"/>
                </a:cxn>
                <a:cxn ang="0">
                  <a:pos x="161" y="127"/>
                </a:cxn>
                <a:cxn ang="0">
                  <a:pos x="156" y="75"/>
                </a:cxn>
                <a:cxn ang="0">
                  <a:pos x="98" y="52"/>
                </a:cxn>
                <a:cxn ang="0">
                  <a:pos x="0" y="52"/>
                </a:cxn>
              </a:cxnLst>
              <a:rect l="0" t="0" r="r" b="b"/>
              <a:pathLst>
                <a:path w="988" h="1087">
                  <a:moveTo>
                    <a:pt x="0" y="0"/>
                  </a:moveTo>
                  <a:lnTo>
                    <a:pt x="896" y="0"/>
                  </a:lnTo>
                  <a:lnTo>
                    <a:pt x="942" y="359"/>
                  </a:lnTo>
                  <a:lnTo>
                    <a:pt x="902" y="359"/>
                  </a:lnTo>
                  <a:lnTo>
                    <a:pt x="890" y="272"/>
                  </a:lnTo>
                  <a:lnTo>
                    <a:pt x="873" y="202"/>
                  </a:lnTo>
                  <a:lnTo>
                    <a:pt x="844" y="145"/>
                  </a:lnTo>
                  <a:lnTo>
                    <a:pt x="809" y="104"/>
                  </a:lnTo>
                  <a:lnTo>
                    <a:pt x="751" y="75"/>
                  </a:lnTo>
                  <a:lnTo>
                    <a:pt x="682" y="58"/>
                  </a:lnTo>
                  <a:lnTo>
                    <a:pt x="589" y="52"/>
                  </a:lnTo>
                  <a:lnTo>
                    <a:pt x="381" y="52"/>
                  </a:lnTo>
                  <a:lnTo>
                    <a:pt x="352" y="52"/>
                  </a:lnTo>
                  <a:lnTo>
                    <a:pt x="335" y="52"/>
                  </a:lnTo>
                  <a:lnTo>
                    <a:pt x="323" y="58"/>
                  </a:lnTo>
                  <a:lnTo>
                    <a:pt x="312" y="69"/>
                  </a:lnTo>
                  <a:lnTo>
                    <a:pt x="306" y="81"/>
                  </a:lnTo>
                  <a:lnTo>
                    <a:pt x="306" y="93"/>
                  </a:lnTo>
                  <a:lnTo>
                    <a:pt x="306" y="116"/>
                  </a:lnTo>
                  <a:lnTo>
                    <a:pt x="306" y="497"/>
                  </a:lnTo>
                  <a:lnTo>
                    <a:pt x="451" y="497"/>
                  </a:lnTo>
                  <a:lnTo>
                    <a:pt x="526" y="492"/>
                  </a:lnTo>
                  <a:lnTo>
                    <a:pt x="578" y="469"/>
                  </a:lnTo>
                  <a:lnTo>
                    <a:pt x="607" y="434"/>
                  </a:lnTo>
                  <a:lnTo>
                    <a:pt x="618" y="382"/>
                  </a:lnTo>
                  <a:lnTo>
                    <a:pt x="618" y="312"/>
                  </a:lnTo>
                  <a:lnTo>
                    <a:pt x="659" y="312"/>
                  </a:lnTo>
                  <a:lnTo>
                    <a:pt x="659" y="735"/>
                  </a:lnTo>
                  <a:lnTo>
                    <a:pt x="618" y="735"/>
                  </a:lnTo>
                  <a:lnTo>
                    <a:pt x="618" y="659"/>
                  </a:lnTo>
                  <a:lnTo>
                    <a:pt x="607" y="607"/>
                  </a:lnTo>
                  <a:lnTo>
                    <a:pt x="578" y="573"/>
                  </a:lnTo>
                  <a:lnTo>
                    <a:pt x="526" y="555"/>
                  </a:lnTo>
                  <a:lnTo>
                    <a:pt x="451" y="544"/>
                  </a:lnTo>
                  <a:lnTo>
                    <a:pt x="306" y="544"/>
                  </a:lnTo>
                  <a:lnTo>
                    <a:pt x="306" y="972"/>
                  </a:lnTo>
                  <a:lnTo>
                    <a:pt x="306" y="995"/>
                  </a:lnTo>
                  <a:lnTo>
                    <a:pt x="306" y="1006"/>
                  </a:lnTo>
                  <a:lnTo>
                    <a:pt x="312" y="1018"/>
                  </a:lnTo>
                  <a:lnTo>
                    <a:pt x="323" y="1029"/>
                  </a:lnTo>
                  <a:lnTo>
                    <a:pt x="335" y="1029"/>
                  </a:lnTo>
                  <a:lnTo>
                    <a:pt x="352" y="1035"/>
                  </a:lnTo>
                  <a:lnTo>
                    <a:pt x="381" y="1035"/>
                  </a:lnTo>
                  <a:lnTo>
                    <a:pt x="595" y="1035"/>
                  </a:lnTo>
                  <a:lnTo>
                    <a:pt x="699" y="1029"/>
                  </a:lnTo>
                  <a:lnTo>
                    <a:pt x="780" y="1006"/>
                  </a:lnTo>
                  <a:lnTo>
                    <a:pt x="838" y="972"/>
                  </a:lnTo>
                  <a:lnTo>
                    <a:pt x="878" y="920"/>
                  </a:lnTo>
                  <a:lnTo>
                    <a:pt x="907" y="850"/>
                  </a:lnTo>
                  <a:lnTo>
                    <a:pt x="930" y="769"/>
                  </a:lnTo>
                  <a:lnTo>
                    <a:pt x="948" y="677"/>
                  </a:lnTo>
                  <a:lnTo>
                    <a:pt x="988" y="677"/>
                  </a:lnTo>
                  <a:lnTo>
                    <a:pt x="919" y="1087"/>
                  </a:lnTo>
                  <a:lnTo>
                    <a:pt x="0" y="1087"/>
                  </a:lnTo>
                  <a:lnTo>
                    <a:pt x="0" y="1035"/>
                  </a:lnTo>
                  <a:lnTo>
                    <a:pt x="34" y="1035"/>
                  </a:lnTo>
                  <a:lnTo>
                    <a:pt x="98" y="1035"/>
                  </a:lnTo>
                  <a:lnTo>
                    <a:pt x="133" y="1024"/>
                  </a:lnTo>
                  <a:lnTo>
                    <a:pt x="156" y="1012"/>
                  </a:lnTo>
                  <a:lnTo>
                    <a:pt x="161" y="989"/>
                  </a:lnTo>
                  <a:lnTo>
                    <a:pt x="161" y="960"/>
                  </a:lnTo>
                  <a:lnTo>
                    <a:pt x="161" y="127"/>
                  </a:lnTo>
                  <a:lnTo>
                    <a:pt x="161" y="93"/>
                  </a:lnTo>
                  <a:lnTo>
                    <a:pt x="156" y="75"/>
                  </a:lnTo>
                  <a:lnTo>
                    <a:pt x="133" y="58"/>
                  </a:lnTo>
                  <a:lnTo>
                    <a:pt x="98" y="52"/>
                  </a:lnTo>
                  <a:lnTo>
                    <a:pt x="34" y="52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9088" y="3148"/>
              <a:ext cx="804" cy="705"/>
            </a:xfrm>
            <a:custGeom>
              <a:avLst/>
              <a:gdLst/>
              <a:ahLst/>
              <a:cxnLst>
                <a:cxn ang="0">
                  <a:pos x="226" y="167"/>
                </a:cxn>
                <a:cxn ang="0">
                  <a:pos x="318" y="46"/>
                </a:cxn>
                <a:cxn ang="0">
                  <a:pos x="463" y="0"/>
                </a:cxn>
                <a:cxn ang="0">
                  <a:pos x="573" y="17"/>
                </a:cxn>
                <a:cxn ang="0">
                  <a:pos x="631" y="58"/>
                </a:cxn>
                <a:cxn ang="0">
                  <a:pos x="671" y="150"/>
                </a:cxn>
                <a:cxn ang="0">
                  <a:pos x="683" y="300"/>
                </a:cxn>
                <a:cxn ang="0">
                  <a:pos x="688" y="630"/>
                </a:cxn>
                <a:cxn ang="0">
                  <a:pos x="752" y="653"/>
                </a:cxn>
                <a:cxn ang="0">
                  <a:pos x="804" y="705"/>
                </a:cxn>
                <a:cxn ang="0">
                  <a:pos x="677" y="700"/>
                </a:cxn>
                <a:cxn ang="0">
                  <a:pos x="573" y="700"/>
                </a:cxn>
                <a:cxn ang="0">
                  <a:pos x="446" y="705"/>
                </a:cxn>
                <a:cxn ang="0">
                  <a:pos x="509" y="653"/>
                </a:cxn>
                <a:cxn ang="0">
                  <a:pos x="567" y="624"/>
                </a:cxn>
                <a:cxn ang="0">
                  <a:pos x="567" y="214"/>
                </a:cxn>
                <a:cxn ang="0">
                  <a:pos x="555" y="110"/>
                </a:cxn>
                <a:cxn ang="0">
                  <a:pos x="503" y="46"/>
                </a:cxn>
                <a:cxn ang="0">
                  <a:pos x="388" y="46"/>
                </a:cxn>
                <a:cxn ang="0">
                  <a:pos x="284" y="127"/>
                </a:cxn>
                <a:cxn ang="0">
                  <a:pos x="237" y="289"/>
                </a:cxn>
                <a:cxn ang="0">
                  <a:pos x="243" y="624"/>
                </a:cxn>
                <a:cxn ang="0">
                  <a:pos x="295" y="653"/>
                </a:cxn>
                <a:cxn ang="0">
                  <a:pos x="365" y="705"/>
                </a:cxn>
                <a:cxn ang="0">
                  <a:pos x="237" y="700"/>
                </a:cxn>
                <a:cxn ang="0">
                  <a:pos x="128" y="700"/>
                </a:cxn>
                <a:cxn ang="0">
                  <a:pos x="0" y="705"/>
                </a:cxn>
                <a:cxn ang="0">
                  <a:pos x="64" y="653"/>
                </a:cxn>
                <a:cxn ang="0">
                  <a:pos x="122" y="624"/>
                </a:cxn>
                <a:cxn ang="0">
                  <a:pos x="128" y="156"/>
                </a:cxn>
                <a:cxn ang="0">
                  <a:pos x="122" y="110"/>
                </a:cxn>
                <a:cxn ang="0">
                  <a:pos x="70" y="69"/>
                </a:cxn>
                <a:cxn ang="0">
                  <a:pos x="0" y="17"/>
                </a:cxn>
              </a:cxnLst>
              <a:rect l="0" t="0" r="r" b="b"/>
              <a:pathLst>
                <a:path w="804" h="705">
                  <a:moveTo>
                    <a:pt x="226" y="0"/>
                  </a:moveTo>
                  <a:lnTo>
                    <a:pt x="226" y="167"/>
                  </a:lnTo>
                  <a:lnTo>
                    <a:pt x="266" y="98"/>
                  </a:lnTo>
                  <a:lnTo>
                    <a:pt x="318" y="46"/>
                  </a:lnTo>
                  <a:lnTo>
                    <a:pt x="382" y="11"/>
                  </a:lnTo>
                  <a:lnTo>
                    <a:pt x="463" y="0"/>
                  </a:lnTo>
                  <a:lnTo>
                    <a:pt x="527" y="6"/>
                  </a:lnTo>
                  <a:lnTo>
                    <a:pt x="573" y="17"/>
                  </a:lnTo>
                  <a:lnTo>
                    <a:pt x="607" y="40"/>
                  </a:lnTo>
                  <a:lnTo>
                    <a:pt x="631" y="58"/>
                  </a:lnTo>
                  <a:lnTo>
                    <a:pt x="659" y="98"/>
                  </a:lnTo>
                  <a:lnTo>
                    <a:pt x="671" y="150"/>
                  </a:lnTo>
                  <a:lnTo>
                    <a:pt x="677" y="214"/>
                  </a:lnTo>
                  <a:lnTo>
                    <a:pt x="683" y="300"/>
                  </a:lnTo>
                  <a:lnTo>
                    <a:pt x="683" y="607"/>
                  </a:lnTo>
                  <a:lnTo>
                    <a:pt x="688" y="630"/>
                  </a:lnTo>
                  <a:lnTo>
                    <a:pt x="712" y="647"/>
                  </a:lnTo>
                  <a:lnTo>
                    <a:pt x="752" y="653"/>
                  </a:lnTo>
                  <a:lnTo>
                    <a:pt x="804" y="653"/>
                  </a:lnTo>
                  <a:lnTo>
                    <a:pt x="804" y="705"/>
                  </a:lnTo>
                  <a:lnTo>
                    <a:pt x="746" y="700"/>
                  </a:lnTo>
                  <a:lnTo>
                    <a:pt x="677" y="700"/>
                  </a:lnTo>
                  <a:lnTo>
                    <a:pt x="625" y="700"/>
                  </a:lnTo>
                  <a:lnTo>
                    <a:pt x="573" y="700"/>
                  </a:lnTo>
                  <a:lnTo>
                    <a:pt x="509" y="700"/>
                  </a:lnTo>
                  <a:lnTo>
                    <a:pt x="446" y="705"/>
                  </a:lnTo>
                  <a:lnTo>
                    <a:pt x="446" y="653"/>
                  </a:lnTo>
                  <a:lnTo>
                    <a:pt x="509" y="653"/>
                  </a:lnTo>
                  <a:lnTo>
                    <a:pt x="550" y="642"/>
                  </a:lnTo>
                  <a:lnTo>
                    <a:pt x="567" y="624"/>
                  </a:lnTo>
                  <a:lnTo>
                    <a:pt x="567" y="584"/>
                  </a:lnTo>
                  <a:lnTo>
                    <a:pt x="567" y="214"/>
                  </a:lnTo>
                  <a:lnTo>
                    <a:pt x="567" y="156"/>
                  </a:lnTo>
                  <a:lnTo>
                    <a:pt x="555" y="110"/>
                  </a:lnTo>
                  <a:lnTo>
                    <a:pt x="538" y="69"/>
                  </a:lnTo>
                  <a:lnTo>
                    <a:pt x="503" y="46"/>
                  </a:lnTo>
                  <a:lnTo>
                    <a:pt x="451" y="34"/>
                  </a:lnTo>
                  <a:lnTo>
                    <a:pt x="388" y="46"/>
                  </a:lnTo>
                  <a:lnTo>
                    <a:pt x="330" y="75"/>
                  </a:lnTo>
                  <a:lnTo>
                    <a:pt x="284" y="127"/>
                  </a:lnTo>
                  <a:lnTo>
                    <a:pt x="249" y="202"/>
                  </a:lnTo>
                  <a:lnTo>
                    <a:pt x="237" y="289"/>
                  </a:lnTo>
                  <a:lnTo>
                    <a:pt x="237" y="584"/>
                  </a:lnTo>
                  <a:lnTo>
                    <a:pt x="243" y="624"/>
                  </a:lnTo>
                  <a:lnTo>
                    <a:pt x="261" y="642"/>
                  </a:lnTo>
                  <a:lnTo>
                    <a:pt x="295" y="653"/>
                  </a:lnTo>
                  <a:lnTo>
                    <a:pt x="365" y="653"/>
                  </a:lnTo>
                  <a:lnTo>
                    <a:pt x="365" y="705"/>
                  </a:lnTo>
                  <a:lnTo>
                    <a:pt x="301" y="700"/>
                  </a:lnTo>
                  <a:lnTo>
                    <a:pt x="237" y="700"/>
                  </a:lnTo>
                  <a:lnTo>
                    <a:pt x="180" y="700"/>
                  </a:lnTo>
                  <a:lnTo>
                    <a:pt x="128" y="700"/>
                  </a:lnTo>
                  <a:lnTo>
                    <a:pt x="64" y="700"/>
                  </a:lnTo>
                  <a:lnTo>
                    <a:pt x="0" y="705"/>
                  </a:lnTo>
                  <a:lnTo>
                    <a:pt x="0" y="653"/>
                  </a:lnTo>
                  <a:lnTo>
                    <a:pt x="64" y="653"/>
                  </a:lnTo>
                  <a:lnTo>
                    <a:pt x="104" y="642"/>
                  </a:lnTo>
                  <a:lnTo>
                    <a:pt x="122" y="624"/>
                  </a:lnTo>
                  <a:lnTo>
                    <a:pt x="128" y="584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2" y="110"/>
                  </a:lnTo>
                  <a:lnTo>
                    <a:pt x="104" y="81"/>
                  </a:lnTo>
                  <a:lnTo>
                    <a:pt x="70" y="69"/>
                  </a:lnTo>
                  <a:lnTo>
                    <a:pt x="0" y="69"/>
                  </a:lnTo>
                  <a:lnTo>
                    <a:pt x="0" y="1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 noEditPoints="1"/>
            </p:cNvSpPr>
            <p:nvPr/>
          </p:nvSpPr>
          <p:spPr bwMode="auto">
            <a:xfrm>
              <a:off x="9979" y="2743"/>
              <a:ext cx="786" cy="1128"/>
            </a:xfrm>
            <a:custGeom>
              <a:avLst/>
              <a:gdLst/>
              <a:ahLst/>
              <a:cxnLst>
                <a:cxn ang="0">
                  <a:pos x="300" y="445"/>
                </a:cxn>
                <a:cxn ang="0">
                  <a:pos x="214" y="503"/>
                </a:cxn>
                <a:cxn ang="0">
                  <a:pos x="150" y="619"/>
                </a:cxn>
                <a:cxn ang="0">
                  <a:pos x="133" y="769"/>
                </a:cxn>
                <a:cxn ang="0">
                  <a:pos x="144" y="914"/>
                </a:cxn>
                <a:cxn ang="0">
                  <a:pos x="219" y="1041"/>
                </a:cxn>
                <a:cxn ang="0">
                  <a:pos x="347" y="1093"/>
                </a:cxn>
                <a:cxn ang="0">
                  <a:pos x="480" y="1041"/>
                </a:cxn>
                <a:cxn ang="0">
                  <a:pos x="543" y="966"/>
                </a:cxn>
                <a:cxn ang="0">
                  <a:pos x="549" y="943"/>
                </a:cxn>
                <a:cxn ang="0">
                  <a:pos x="549" y="919"/>
                </a:cxn>
                <a:cxn ang="0">
                  <a:pos x="549" y="596"/>
                </a:cxn>
                <a:cxn ang="0">
                  <a:pos x="549" y="567"/>
                </a:cxn>
                <a:cxn ang="0">
                  <a:pos x="543" y="549"/>
                </a:cxn>
                <a:cxn ang="0">
                  <a:pos x="480" y="480"/>
                </a:cxn>
                <a:cxn ang="0">
                  <a:pos x="358" y="439"/>
                </a:cxn>
                <a:cxn ang="0">
                  <a:pos x="659" y="972"/>
                </a:cxn>
                <a:cxn ang="0">
                  <a:pos x="682" y="1041"/>
                </a:cxn>
                <a:cxn ang="0">
                  <a:pos x="786" y="1058"/>
                </a:cxn>
                <a:cxn ang="0">
                  <a:pos x="549" y="1128"/>
                </a:cxn>
                <a:cxn ang="0">
                  <a:pos x="514" y="1058"/>
                </a:cxn>
                <a:cxn ang="0">
                  <a:pos x="410" y="1116"/>
                </a:cxn>
                <a:cxn ang="0">
                  <a:pos x="248" y="1110"/>
                </a:cxn>
                <a:cxn ang="0">
                  <a:pos x="98" y="1024"/>
                </a:cxn>
                <a:cxn ang="0">
                  <a:pos x="11" y="862"/>
                </a:cxn>
                <a:cxn ang="0">
                  <a:pos x="11" y="665"/>
                </a:cxn>
                <a:cxn ang="0">
                  <a:pos x="110" y="509"/>
                </a:cxn>
                <a:cxn ang="0">
                  <a:pos x="266" y="416"/>
                </a:cxn>
                <a:cxn ang="0">
                  <a:pos x="433" y="416"/>
                </a:cxn>
                <a:cxn ang="0">
                  <a:pos x="555" y="503"/>
                </a:cxn>
                <a:cxn ang="0">
                  <a:pos x="555" y="110"/>
                </a:cxn>
                <a:cxn ang="0">
                  <a:pos x="497" y="69"/>
                </a:cxn>
                <a:cxn ang="0">
                  <a:pos x="433" y="23"/>
                </a:cxn>
              </a:cxnLst>
              <a:rect l="0" t="0" r="r" b="b"/>
              <a:pathLst>
                <a:path w="786" h="1128">
                  <a:moveTo>
                    <a:pt x="358" y="439"/>
                  </a:moveTo>
                  <a:lnTo>
                    <a:pt x="300" y="445"/>
                  </a:lnTo>
                  <a:lnTo>
                    <a:pt x="254" y="474"/>
                  </a:lnTo>
                  <a:lnTo>
                    <a:pt x="214" y="503"/>
                  </a:lnTo>
                  <a:lnTo>
                    <a:pt x="179" y="544"/>
                  </a:lnTo>
                  <a:lnTo>
                    <a:pt x="150" y="619"/>
                  </a:lnTo>
                  <a:lnTo>
                    <a:pt x="133" y="700"/>
                  </a:lnTo>
                  <a:lnTo>
                    <a:pt x="133" y="769"/>
                  </a:lnTo>
                  <a:lnTo>
                    <a:pt x="133" y="838"/>
                  </a:lnTo>
                  <a:lnTo>
                    <a:pt x="144" y="914"/>
                  </a:lnTo>
                  <a:lnTo>
                    <a:pt x="179" y="989"/>
                  </a:lnTo>
                  <a:lnTo>
                    <a:pt x="219" y="1041"/>
                  </a:lnTo>
                  <a:lnTo>
                    <a:pt x="277" y="1076"/>
                  </a:lnTo>
                  <a:lnTo>
                    <a:pt x="347" y="1093"/>
                  </a:lnTo>
                  <a:lnTo>
                    <a:pt x="416" y="1076"/>
                  </a:lnTo>
                  <a:lnTo>
                    <a:pt x="480" y="1041"/>
                  </a:lnTo>
                  <a:lnTo>
                    <a:pt x="532" y="977"/>
                  </a:lnTo>
                  <a:lnTo>
                    <a:pt x="543" y="966"/>
                  </a:lnTo>
                  <a:lnTo>
                    <a:pt x="549" y="954"/>
                  </a:lnTo>
                  <a:lnTo>
                    <a:pt x="549" y="943"/>
                  </a:lnTo>
                  <a:lnTo>
                    <a:pt x="549" y="937"/>
                  </a:lnTo>
                  <a:lnTo>
                    <a:pt x="549" y="919"/>
                  </a:lnTo>
                  <a:lnTo>
                    <a:pt x="549" y="596"/>
                  </a:lnTo>
                  <a:lnTo>
                    <a:pt x="549" y="596"/>
                  </a:lnTo>
                  <a:lnTo>
                    <a:pt x="549" y="578"/>
                  </a:lnTo>
                  <a:lnTo>
                    <a:pt x="549" y="567"/>
                  </a:lnTo>
                  <a:lnTo>
                    <a:pt x="549" y="561"/>
                  </a:lnTo>
                  <a:lnTo>
                    <a:pt x="543" y="549"/>
                  </a:lnTo>
                  <a:lnTo>
                    <a:pt x="532" y="532"/>
                  </a:lnTo>
                  <a:lnTo>
                    <a:pt x="480" y="480"/>
                  </a:lnTo>
                  <a:lnTo>
                    <a:pt x="422" y="445"/>
                  </a:lnTo>
                  <a:lnTo>
                    <a:pt x="358" y="439"/>
                  </a:lnTo>
                  <a:close/>
                  <a:moveTo>
                    <a:pt x="659" y="0"/>
                  </a:moveTo>
                  <a:lnTo>
                    <a:pt x="659" y="972"/>
                  </a:lnTo>
                  <a:lnTo>
                    <a:pt x="665" y="1018"/>
                  </a:lnTo>
                  <a:lnTo>
                    <a:pt x="682" y="1041"/>
                  </a:lnTo>
                  <a:lnTo>
                    <a:pt x="722" y="1052"/>
                  </a:lnTo>
                  <a:lnTo>
                    <a:pt x="786" y="1058"/>
                  </a:lnTo>
                  <a:lnTo>
                    <a:pt x="786" y="1110"/>
                  </a:lnTo>
                  <a:lnTo>
                    <a:pt x="549" y="1128"/>
                  </a:lnTo>
                  <a:lnTo>
                    <a:pt x="549" y="1018"/>
                  </a:lnTo>
                  <a:lnTo>
                    <a:pt x="514" y="1058"/>
                  </a:lnTo>
                  <a:lnTo>
                    <a:pt x="468" y="1093"/>
                  </a:lnTo>
                  <a:lnTo>
                    <a:pt x="410" y="1116"/>
                  </a:lnTo>
                  <a:lnTo>
                    <a:pt x="341" y="1128"/>
                  </a:lnTo>
                  <a:lnTo>
                    <a:pt x="248" y="1110"/>
                  </a:lnTo>
                  <a:lnTo>
                    <a:pt x="167" y="1076"/>
                  </a:lnTo>
                  <a:lnTo>
                    <a:pt x="98" y="1024"/>
                  </a:lnTo>
                  <a:lnTo>
                    <a:pt x="46" y="948"/>
                  </a:lnTo>
                  <a:lnTo>
                    <a:pt x="11" y="862"/>
                  </a:lnTo>
                  <a:lnTo>
                    <a:pt x="0" y="763"/>
                  </a:lnTo>
                  <a:lnTo>
                    <a:pt x="11" y="665"/>
                  </a:lnTo>
                  <a:lnTo>
                    <a:pt x="52" y="578"/>
                  </a:lnTo>
                  <a:lnTo>
                    <a:pt x="110" y="509"/>
                  </a:lnTo>
                  <a:lnTo>
                    <a:pt x="179" y="451"/>
                  </a:lnTo>
                  <a:lnTo>
                    <a:pt x="266" y="416"/>
                  </a:lnTo>
                  <a:lnTo>
                    <a:pt x="358" y="405"/>
                  </a:lnTo>
                  <a:lnTo>
                    <a:pt x="433" y="416"/>
                  </a:lnTo>
                  <a:lnTo>
                    <a:pt x="503" y="451"/>
                  </a:lnTo>
                  <a:lnTo>
                    <a:pt x="555" y="503"/>
                  </a:lnTo>
                  <a:lnTo>
                    <a:pt x="555" y="156"/>
                  </a:lnTo>
                  <a:lnTo>
                    <a:pt x="555" y="110"/>
                  </a:lnTo>
                  <a:lnTo>
                    <a:pt x="537" y="87"/>
                  </a:lnTo>
                  <a:lnTo>
                    <a:pt x="497" y="69"/>
                  </a:lnTo>
                  <a:lnTo>
                    <a:pt x="433" y="69"/>
                  </a:lnTo>
                  <a:lnTo>
                    <a:pt x="433" y="23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10967" y="2656"/>
              <a:ext cx="370" cy="1591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5" y="0"/>
                </a:cxn>
                <a:cxn ang="0">
                  <a:pos x="370" y="6"/>
                </a:cxn>
                <a:cxn ang="0">
                  <a:pos x="370" y="18"/>
                </a:cxn>
                <a:cxn ang="0">
                  <a:pos x="370" y="18"/>
                </a:cxn>
                <a:cxn ang="0">
                  <a:pos x="370" y="23"/>
                </a:cxn>
                <a:cxn ang="0">
                  <a:pos x="365" y="29"/>
                </a:cxn>
                <a:cxn ang="0">
                  <a:pos x="359" y="35"/>
                </a:cxn>
                <a:cxn ang="0">
                  <a:pos x="347" y="41"/>
                </a:cxn>
                <a:cxn ang="0">
                  <a:pos x="261" y="151"/>
                </a:cxn>
                <a:cxn ang="0">
                  <a:pos x="197" y="266"/>
                </a:cxn>
                <a:cxn ang="0">
                  <a:pos x="145" y="388"/>
                </a:cxn>
                <a:cxn ang="0">
                  <a:pos x="116" y="521"/>
                </a:cxn>
                <a:cxn ang="0">
                  <a:pos x="99" y="659"/>
                </a:cxn>
                <a:cxn ang="0">
                  <a:pos x="93" y="798"/>
                </a:cxn>
                <a:cxn ang="0">
                  <a:pos x="99" y="920"/>
                </a:cxn>
                <a:cxn ang="0">
                  <a:pos x="110" y="1053"/>
                </a:cxn>
                <a:cxn ang="0">
                  <a:pos x="145" y="1186"/>
                </a:cxn>
                <a:cxn ang="0">
                  <a:pos x="191" y="1313"/>
                </a:cxn>
                <a:cxn ang="0">
                  <a:pos x="255" y="1434"/>
                </a:cxn>
                <a:cxn ang="0">
                  <a:pos x="342" y="1544"/>
                </a:cxn>
                <a:cxn ang="0">
                  <a:pos x="359" y="1556"/>
                </a:cxn>
                <a:cxn ang="0">
                  <a:pos x="365" y="1567"/>
                </a:cxn>
                <a:cxn ang="0">
                  <a:pos x="370" y="1573"/>
                </a:cxn>
                <a:cxn ang="0">
                  <a:pos x="370" y="1573"/>
                </a:cxn>
                <a:cxn ang="0">
                  <a:pos x="370" y="1579"/>
                </a:cxn>
                <a:cxn ang="0">
                  <a:pos x="370" y="1579"/>
                </a:cxn>
                <a:cxn ang="0">
                  <a:pos x="370" y="1585"/>
                </a:cxn>
                <a:cxn ang="0">
                  <a:pos x="365" y="1591"/>
                </a:cxn>
                <a:cxn ang="0">
                  <a:pos x="353" y="1591"/>
                </a:cxn>
                <a:cxn ang="0">
                  <a:pos x="336" y="1585"/>
                </a:cxn>
                <a:cxn ang="0">
                  <a:pos x="301" y="1562"/>
                </a:cxn>
                <a:cxn ang="0">
                  <a:pos x="261" y="1515"/>
                </a:cxn>
                <a:cxn ang="0">
                  <a:pos x="209" y="1458"/>
                </a:cxn>
                <a:cxn ang="0">
                  <a:pos x="157" y="1382"/>
                </a:cxn>
                <a:cxn ang="0">
                  <a:pos x="105" y="1290"/>
                </a:cxn>
                <a:cxn ang="0">
                  <a:pos x="52" y="1157"/>
                </a:cxn>
                <a:cxn ang="0">
                  <a:pos x="18" y="1024"/>
                </a:cxn>
                <a:cxn ang="0">
                  <a:pos x="6" y="902"/>
                </a:cxn>
                <a:cxn ang="0">
                  <a:pos x="0" y="798"/>
                </a:cxn>
                <a:cxn ang="0">
                  <a:pos x="6" y="648"/>
                </a:cxn>
                <a:cxn ang="0">
                  <a:pos x="41" y="486"/>
                </a:cxn>
                <a:cxn ang="0">
                  <a:pos x="99" y="312"/>
                </a:cxn>
                <a:cxn ang="0">
                  <a:pos x="151" y="214"/>
                </a:cxn>
                <a:cxn ang="0">
                  <a:pos x="203" y="139"/>
                </a:cxn>
                <a:cxn ang="0">
                  <a:pos x="255" y="81"/>
                </a:cxn>
                <a:cxn ang="0">
                  <a:pos x="301" y="35"/>
                </a:cxn>
                <a:cxn ang="0">
                  <a:pos x="336" y="6"/>
                </a:cxn>
                <a:cxn ang="0">
                  <a:pos x="353" y="0"/>
                </a:cxn>
              </a:cxnLst>
              <a:rect l="0" t="0" r="r" b="b"/>
              <a:pathLst>
                <a:path w="370" h="1591">
                  <a:moveTo>
                    <a:pt x="353" y="0"/>
                  </a:moveTo>
                  <a:lnTo>
                    <a:pt x="365" y="0"/>
                  </a:lnTo>
                  <a:lnTo>
                    <a:pt x="370" y="6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23"/>
                  </a:lnTo>
                  <a:lnTo>
                    <a:pt x="365" y="29"/>
                  </a:lnTo>
                  <a:lnTo>
                    <a:pt x="359" y="35"/>
                  </a:lnTo>
                  <a:lnTo>
                    <a:pt x="347" y="41"/>
                  </a:lnTo>
                  <a:lnTo>
                    <a:pt x="261" y="151"/>
                  </a:lnTo>
                  <a:lnTo>
                    <a:pt x="197" y="266"/>
                  </a:lnTo>
                  <a:lnTo>
                    <a:pt x="145" y="388"/>
                  </a:lnTo>
                  <a:lnTo>
                    <a:pt x="116" y="521"/>
                  </a:lnTo>
                  <a:lnTo>
                    <a:pt x="99" y="659"/>
                  </a:lnTo>
                  <a:lnTo>
                    <a:pt x="93" y="798"/>
                  </a:lnTo>
                  <a:lnTo>
                    <a:pt x="99" y="920"/>
                  </a:lnTo>
                  <a:lnTo>
                    <a:pt x="110" y="1053"/>
                  </a:lnTo>
                  <a:lnTo>
                    <a:pt x="145" y="1186"/>
                  </a:lnTo>
                  <a:lnTo>
                    <a:pt x="191" y="1313"/>
                  </a:lnTo>
                  <a:lnTo>
                    <a:pt x="255" y="1434"/>
                  </a:lnTo>
                  <a:lnTo>
                    <a:pt x="342" y="1544"/>
                  </a:lnTo>
                  <a:lnTo>
                    <a:pt x="359" y="1556"/>
                  </a:lnTo>
                  <a:lnTo>
                    <a:pt x="365" y="1567"/>
                  </a:lnTo>
                  <a:lnTo>
                    <a:pt x="370" y="1573"/>
                  </a:lnTo>
                  <a:lnTo>
                    <a:pt x="370" y="1573"/>
                  </a:lnTo>
                  <a:lnTo>
                    <a:pt x="370" y="1579"/>
                  </a:lnTo>
                  <a:lnTo>
                    <a:pt x="370" y="1579"/>
                  </a:lnTo>
                  <a:lnTo>
                    <a:pt x="370" y="1585"/>
                  </a:lnTo>
                  <a:lnTo>
                    <a:pt x="365" y="1591"/>
                  </a:lnTo>
                  <a:lnTo>
                    <a:pt x="353" y="1591"/>
                  </a:lnTo>
                  <a:lnTo>
                    <a:pt x="336" y="1585"/>
                  </a:lnTo>
                  <a:lnTo>
                    <a:pt x="301" y="1562"/>
                  </a:lnTo>
                  <a:lnTo>
                    <a:pt x="261" y="1515"/>
                  </a:lnTo>
                  <a:lnTo>
                    <a:pt x="209" y="1458"/>
                  </a:lnTo>
                  <a:lnTo>
                    <a:pt x="157" y="1382"/>
                  </a:lnTo>
                  <a:lnTo>
                    <a:pt x="105" y="1290"/>
                  </a:lnTo>
                  <a:lnTo>
                    <a:pt x="52" y="1157"/>
                  </a:lnTo>
                  <a:lnTo>
                    <a:pt x="18" y="1024"/>
                  </a:lnTo>
                  <a:lnTo>
                    <a:pt x="6" y="902"/>
                  </a:lnTo>
                  <a:lnTo>
                    <a:pt x="0" y="798"/>
                  </a:lnTo>
                  <a:lnTo>
                    <a:pt x="6" y="648"/>
                  </a:lnTo>
                  <a:lnTo>
                    <a:pt x="41" y="486"/>
                  </a:lnTo>
                  <a:lnTo>
                    <a:pt x="99" y="312"/>
                  </a:lnTo>
                  <a:lnTo>
                    <a:pt x="151" y="214"/>
                  </a:lnTo>
                  <a:lnTo>
                    <a:pt x="203" y="139"/>
                  </a:lnTo>
                  <a:lnTo>
                    <a:pt x="255" y="81"/>
                  </a:lnTo>
                  <a:lnTo>
                    <a:pt x="301" y="35"/>
                  </a:lnTo>
                  <a:lnTo>
                    <a:pt x="336" y="6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11517" y="2766"/>
              <a:ext cx="1133" cy="1122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156" y="0"/>
                </a:cxn>
                <a:cxn ang="0">
                  <a:pos x="300" y="0"/>
                </a:cxn>
                <a:cxn ang="0">
                  <a:pos x="404" y="0"/>
                </a:cxn>
                <a:cxn ang="0">
                  <a:pos x="422" y="6"/>
                </a:cxn>
                <a:cxn ang="0">
                  <a:pos x="422" y="29"/>
                </a:cxn>
                <a:cxn ang="0">
                  <a:pos x="404" y="41"/>
                </a:cxn>
                <a:cxn ang="0">
                  <a:pos x="381" y="46"/>
                </a:cxn>
                <a:cxn ang="0">
                  <a:pos x="283" y="69"/>
                </a:cxn>
                <a:cxn ang="0">
                  <a:pos x="381" y="937"/>
                </a:cxn>
                <a:cxn ang="0">
                  <a:pos x="873" y="156"/>
                </a:cxn>
                <a:cxn ang="0">
                  <a:pos x="884" y="139"/>
                </a:cxn>
                <a:cxn ang="0">
                  <a:pos x="890" y="110"/>
                </a:cxn>
                <a:cxn ang="0">
                  <a:pos x="890" y="81"/>
                </a:cxn>
                <a:cxn ang="0">
                  <a:pos x="873" y="64"/>
                </a:cxn>
                <a:cxn ang="0">
                  <a:pos x="838" y="46"/>
                </a:cxn>
                <a:cxn ang="0">
                  <a:pos x="815" y="46"/>
                </a:cxn>
                <a:cxn ang="0">
                  <a:pos x="798" y="41"/>
                </a:cxn>
                <a:cxn ang="0">
                  <a:pos x="792" y="29"/>
                </a:cxn>
                <a:cxn ang="0">
                  <a:pos x="798" y="6"/>
                </a:cxn>
                <a:cxn ang="0">
                  <a:pos x="815" y="0"/>
                </a:cxn>
                <a:cxn ang="0">
                  <a:pos x="827" y="0"/>
                </a:cxn>
                <a:cxn ang="0">
                  <a:pos x="1046" y="0"/>
                </a:cxn>
                <a:cxn ang="0">
                  <a:pos x="1121" y="0"/>
                </a:cxn>
                <a:cxn ang="0">
                  <a:pos x="1133" y="6"/>
                </a:cxn>
                <a:cxn ang="0">
                  <a:pos x="1133" y="17"/>
                </a:cxn>
                <a:cxn ang="0">
                  <a:pos x="1127" y="35"/>
                </a:cxn>
                <a:cxn ang="0">
                  <a:pos x="1110" y="46"/>
                </a:cxn>
                <a:cxn ang="0">
                  <a:pos x="1040" y="58"/>
                </a:cxn>
                <a:cxn ang="0">
                  <a:pos x="954" y="116"/>
                </a:cxn>
                <a:cxn ang="0">
                  <a:pos x="907" y="179"/>
                </a:cxn>
                <a:cxn ang="0">
                  <a:pos x="329" y="1105"/>
                </a:cxn>
                <a:cxn ang="0">
                  <a:pos x="306" y="1116"/>
                </a:cxn>
                <a:cxn ang="0">
                  <a:pos x="277" y="1116"/>
                </a:cxn>
                <a:cxn ang="0">
                  <a:pos x="260" y="1105"/>
                </a:cxn>
                <a:cxn ang="0">
                  <a:pos x="133" y="98"/>
                </a:cxn>
                <a:cxn ang="0">
                  <a:pos x="115" y="58"/>
                </a:cxn>
                <a:cxn ang="0">
                  <a:pos x="40" y="46"/>
                </a:cxn>
                <a:cxn ang="0">
                  <a:pos x="6" y="41"/>
                </a:cxn>
                <a:cxn ang="0">
                  <a:pos x="0" y="29"/>
                </a:cxn>
                <a:cxn ang="0">
                  <a:pos x="6" y="6"/>
                </a:cxn>
                <a:cxn ang="0">
                  <a:pos x="23" y="0"/>
                </a:cxn>
              </a:cxnLst>
              <a:rect l="0" t="0" r="r" b="b"/>
              <a:pathLst>
                <a:path w="1133" h="1122">
                  <a:moveTo>
                    <a:pt x="29" y="0"/>
                  </a:moveTo>
                  <a:lnTo>
                    <a:pt x="69" y="0"/>
                  </a:lnTo>
                  <a:lnTo>
                    <a:pt x="115" y="0"/>
                  </a:lnTo>
                  <a:lnTo>
                    <a:pt x="156" y="0"/>
                  </a:lnTo>
                  <a:lnTo>
                    <a:pt x="202" y="0"/>
                  </a:lnTo>
                  <a:lnTo>
                    <a:pt x="300" y="0"/>
                  </a:lnTo>
                  <a:lnTo>
                    <a:pt x="399" y="0"/>
                  </a:lnTo>
                  <a:lnTo>
                    <a:pt x="404" y="0"/>
                  </a:lnTo>
                  <a:lnTo>
                    <a:pt x="416" y="0"/>
                  </a:lnTo>
                  <a:lnTo>
                    <a:pt x="422" y="6"/>
                  </a:lnTo>
                  <a:lnTo>
                    <a:pt x="422" y="17"/>
                  </a:lnTo>
                  <a:lnTo>
                    <a:pt x="422" y="29"/>
                  </a:lnTo>
                  <a:lnTo>
                    <a:pt x="416" y="41"/>
                  </a:lnTo>
                  <a:lnTo>
                    <a:pt x="404" y="41"/>
                  </a:lnTo>
                  <a:lnTo>
                    <a:pt x="393" y="46"/>
                  </a:lnTo>
                  <a:lnTo>
                    <a:pt x="381" y="46"/>
                  </a:lnTo>
                  <a:lnTo>
                    <a:pt x="318" y="52"/>
                  </a:lnTo>
                  <a:lnTo>
                    <a:pt x="283" y="69"/>
                  </a:lnTo>
                  <a:lnTo>
                    <a:pt x="271" y="93"/>
                  </a:lnTo>
                  <a:lnTo>
                    <a:pt x="381" y="937"/>
                  </a:lnTo>
                  <a:lnTo>
                    <a:pt x="867" y="162"/>
                  </a:lnTo>
                  <a:lnTo>
                    <a:pt x="873" y="156"/>
                  </a:lnTo>
                  <a:lnTo>
                    <a:pt x="879" y="150"/>
                  </a:lnTo>
                  <a:lnTo>
                    <a:pt x="884" y="139"/>
                  </a:lnTo>
                  <a:lnTo>
                    <a:pt x="890" y="122"/>
                  </a:lnTo>
                  <a:lnTo>
                    <a:pt x="890" y="110"/>
                  </a:lnTo>
                  <a:lnTo>
                    <a:pt x="896" y="98"/>
                  </a:lnTo>
                  <a:lnTo>
                    <a:pt x="890" y="81"/>
                  </a:lnTo>
                  <a:lnTo>
                    <a:pt x="884" y="69"/>
                  </a:lnTo>
                  <a:lnTo>
                    <a:pt x="873" y="64"/>
                  </a:lnTo>
                  <a:lnTo>
                    <a:pt x="855" y="52"/>
                  </a:lnTo>
                  <a:lnTo>
                    <a:pt x="838" y="46"/>
                  </a:lnTo>
                  <a:lnTo>
                    <a:pt x="821" y="46"/>
                  </a:lnTo>
                  <a:lnTo>
                    <a:pt x="815" y="46"/>
                  </a:lnTo>
                  <a:lnTo>
                    <a:pt x="809" y="46"/>
                  </a:lnTo>
                  <a:lnTo>
                    <a:pt x="798" y="41"/>
                  </a:lnTo>
                  <a:lnTo>
                    <a:pt x="798" y="35"/>
                  </a:lnTo>
                  <a:lnTo>
                    <a:pt x="792" y="29"/>
                  </a:lnTo>
                  <a:lnTo>
                    <a:pt x="798" y="17"/>
                  </a:lnTo>
                  <a:lnTo>
                    <a:pt x="798" y="6"/>
                  </a:lnTo>
                  <a:lnTo>
                    <a:pt x="803" y="0"/>
                  </a:lnTo>
                  <a:lnTo>
                    <a:pt x="815" y="0"/>
                  </a:lnTo>
                  <a:lnTo>
                    <a:pt x="821" y="0"/>
                  </a:lnTo>
                  <a:lnTo>
                    <a:pt x="827" y="0"/>
                  </a:lnTo>
                  <a:lnTo>
                    <a:pt x="983" y="0"/>
                  </a:lnTo>
                  <a:lnTo>
                    <a:pt x="1046" y="0"/>
                  </a:lnTo>
                  <a:lnTo>
                    <a:pt x="1110" y="0"/>
                  </a:lnTo>
                  <a:lnTo>
                    <a:pt x="1121" y="0"/>
                  </a:lnTo>
                  <a:lnTo>
                    <a:pt x="1127" y="0"/>
                  </a:lnTo>
                  <a:lnTo>
                    <a:pt x="1133" y="6"/>
                  </a:lnTo>
                  <a:lnTo>
                    <a:pt x="1133" y="17"/>
                  </a:lnTo>
                  <a:lnTo>
                    <a:pt x="1133" y="17"/>
                  </a:lnTo>
                  <a:lnTo>
                    <a:pt x="1133" y="29"/>
                  </a:lnTo>
                  <a:lnTo>
                    <a:pt x="1127" y="35"/>
                  </a:lnTo>
                  <a:lnTo>
                    <a:pt x="1121" y="41"/>
                  </a:lnTo>
                  <a:lnTo>
                    <a:pt x="1110" y="46"/>
                  </a:lnTo>
                  <a:lnTo>
                    <a:pt x="1075" y="46"/>
                  </a:lnTo>
                  <a:lnTo>
                    <a:pt x="1040" y="58"/>
                  </a:lnTo>
                  <a:lnTo>
                    <a:pt x="1000" y="81"/>
                  </a:lnTo>
                  <a:lnTo>
                    <a:pt x="954" y="116"/>
                  </a:lnTo>
                  <a:lnTo>
                    <a:pt x="907" y="179"/>
                  </a:lnTo>
                  <a:lnTo>
                    <a:pt x="907" y="179"/>
                  </a:lnTo>
                  <a:lnTo>
                    <a:pt x="335" y="1093"/>
                  </a:lnTo>
                  <a:lnTo>
                    <a:pt x="329" y="1105"/>
                  </a:lnTo>
                  <a:lnTo>
                    <a:pt x="318" y="1116"/>
                  </a:lnTo>
                  <a:lnTo>
                    <a:pt x="306" y="1116"/>
                  </a:lnTo>
                  <a:lnTo>
                    <a:pt x="289" y="1122"/>
                  </a:lnTo>
                  <a:lnTo>
                    <a:pt x="277" y="1116"/>
                  </a:lnTo>
                  <a:lnTo>
                    <a:pt x="271" y="1116"/>
                  </a:lnTo>
                  <a:lnTo>
                    <a:pt x="260" y="1105"/>
                  </a:lnTo>
                  <a:lnTo>
                    <a:pt x="260" y="1082"/>
                  </a:lnTo>
                  <a:lnTo>
                    <a:pt x="133" y="98"/>
                  </a:lnTo>
                  <a:lnTo>
                    <a:pt x="127" y="75"/>
                  </a:lnTo>
                  <a:lnTo>
                    <a:pt x="115" y="58"/>
                  </a:lnTo>
                  <a:lnTo>
                    <a:pt x="86" y="46"/>
                  </a:lnTo>
                  <a:lnTo>
                    <a:pt x="40" y="46"/>
                  </a:lnTo>
                  <a:lnTo>
                    <a:pt x="23" y="46"/>
                  </a:lnTo>
                  <a:lnTo>
                    <a:pt x="6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1" y="0"/>
                  </a:lnTo>
                  <a:lnTo>
                    <a:pt x="23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 noEditPoints="1"/>
            </p:cNvSpPr>
            <p:nvPr/>
          </p:nvSpPr>
          <p:spPr bwMode="auto">
            <a:xfrm>
              <a:off x="12800" y="2656"/>
              <a:ext cx="376" cy="1591"/>
            </a:xfrm>
            <a:custGeom>
              <a:avLst/>
              <a:gdLst/>
              <a:ahLst/>
              <a:cxnLst>
                <a:cxn ang="0">
                  <a:pos x="376" y="798"/>
                </a:cxn>
                <a:cxn ang="0">
                  <a:pos x="376" y="798"/>
                </a:cxn>
                <a:cxn ang="0">
                  <a:pos x="376" y="798"/>
                </a:cxn>
                <a:cxn ang="0">
                  <a:pos x="376" y="798"/>
                </a:cxn>
                <a:cxn ang="0">
                  <a:pos x="23" y="0"/>
                </a:cxn>
                <a:cxn ang="0">
                  <a:pos x="35" y="6"/>
                </a:cxn>
                <a:cxn ang="0">
                  <a:pos x="70" y="35"/>
                </a:cxn>
                <a:cxn ang="0">
                  <a:pos x="116" y="75"/>
                </a:cxn>
                <a:cxn ang="0">
                  <a:pos x="168" y="133"/>
                </a:cxn>
                <a:cxn ang="0">
                  <a:pos x="220" y="208"/>
                </a:cxn>
                <a:cxn ang="0">
                  <a:pos x="266" y="301"/>
                </a:cxn>
                <a:cxn ang="0">
                  <a:pos x="324" y="434"/>
                </a:cxn>
                <a:cxn ang="0">
                  <a:pos x="353" y="567"/>
                </a:cxn>
                <a:cxn ang="0">
                  <a:pos x="370" y="694"/>
                </a:cxn>
                <a:cxn ang="0">
                  <a:pos x="376" y="798"/>
                </a:cxn>
                <a:cxn ang="0">
                  <a:pos x="365" y="943"/>
                </a:cxn>
                <a:cxn ang="0">
                  <a:pos x="336" y="1111"/>
                </a:cxn>
                <a:cxn ang="0">
                  <a:pos x="272" y="1284"/>
                </a:cxn>
                <a:cxn ang="0">
                  <a:pos x="226" y="1377"/>
                </a:cxn>
                <a:cxn ang="0">
                  <a:pos x="168" y="1452"/>
                </a:cxn>
                <a:cxn ang="0">
                  <a:pos x="116" y="1515"/>
                </a:cxn>
                <a:cxn ang="0">
                  <a:pos x="70" y="1556"/>
                </a:cxn>
                <a:cxn ang="0">
                  <a:pos x="41" y="1585"/>
                </a:cxn>
                <a:cxn ang="0">
                  <a:pos x="23" y="1591"/>
                </a:cxn>
                <a:cxn ang="0">
                  <a:pos x="12" y="1591"/>
                </a:cxn>
                <a:cxn ang="0">
                  <a:pos x="6" y="1585"/>
                </a:cxn>
                <a:cxn ang="0">
                  <a:pos x="0" y="1579"/>
                </a:cxn>
                <a:cxn ang="0">
                  <a:pos x="6" y="1573"/>
                </a:cxn>
                <a:cxn ang="0">
                  <a:pos x="6" y="1573"/>
                </a:cxn>
                <a:cxn ang="0">
                  <a:pos x="6" y="1567"/>
                </a:cxn>
                <a:cxn ang="0">
                  <a:pos x="12" y="1562"/>
                </a:cxn>
                <a:cxn ang="0">
                  <a:pos x="23" y="1550"/>
                </a:cxn>
                <a:cxn ang="0">
                  <a:pos x="116" y="1446"/>
                </a:cxn>
                <a:cxn ang="0">
                  <a:pos x="180" y="1325"/>
                </a:cxn>
                <a:cxn ang="0">
                  <a:pos x="226" y="1203"/>
                </a:cxn>
                <a:cxn ang="0">
                  <a:pos x="260" y="1070"/>
                </a:cxn>
                <a:cxn ang="0">
                  <a:pos x="278" y="931"/>
                </a:cxn>
                <a:cxn ang="0">
                  <a:pos x="284" y="798"/>
                </a:cxn>
                <a:cxn ang="0">
                  <a:pos x="272" y="607"/>
                </a:cxn>
                <a:cxn ang="0">
                  <a:pos x="237" y="434"/>
                </a:cxn>
                <a:cxn ang="0">
                  <a:pos x="191" y="284"/>
                </a:cxn>
                <a:cxn ang="0">
                  <a:pos x="122" y="156"/>
                </a:cxn>
                <a:cxn ang="0">
                  <a:pos x="35" y="52"/>
                </a:cxn>
                <a:cxn ang="0">
                  <a:pos x="23" y="41"/>
                </a:cxn>
                <a:cxn ang="0">
                  <a:pos x="12" y="29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6" y="18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23" y="0"/>
                </a:cxn>
              </a:cxnLst>
              <a:rect l="0" t="0" r="r" b="b"/>
              <a:pathLst>
                <a:path w="376" h="1591">
                  <a:moveTo>
                    <a:pt x="376" y="798"/>
                  </a:moveTo>
                  <a:lnTo>
                    <a:pt x="376" y="798"/>
                  </a:lnTo>
                  <a:lnTo>
                    <a:pt x="376" y="798"/>
                  </a:lnTo>
                  <a:lnTo>
                    <a:pt x="376" y="798"/>
                  </a:lnTo>
                  <a:close/>
                  <a:moveTo>
                    <a:pt x="23" y="0"/>
                  </a:moveTo>
                  <a:lnTo>
                    <a:pt x="35" y="6"/>
                  </a:lnTo>
                  <a:lnTo>
                    <a:pt x="70" y="35"/>
                  </a:lnTo>
                  <a:lnTo>
                    <a:pt x="116" y="75"/>
                  </a:lnTo>
                  <a:lnTo>
                    <a:pt x="168" y="133"/>
                  </a:lnTo>
                  <a:lnTo>
                    <a:pt x="220" y="208"/>
                  </a:lnTo>
                  <a:lnTo>
                    <a:pt x="266" y="301"/>
                  </a:lnTo>
                  <a:lnTo>
                    <a:pt x="324" y="434"/>
                  </a:lnTo>
                  <a:lnTo>
                    <a:pt x="353" y="567"/>
                  </a:lnTo>
                  <a:lnTo>
                    <a:pt x="370" y="694"/>
                  </a:lnTo>
                  <a:lnTo>
                    <a:pt x="376" y="798"/>
                  </a:lnTo>
                  <a:lnTo>
                    <a:pt x="365" y="943"/>
                  </a:lnTo>
                  <a:lnTo>
                    <a:pt x="336" y="1111"/>
                  </a:lnTo>
                  <a:lnTo>
                    <a:pt x="272" y="1284"/>
                  </a:lnTo>
                  <a:lnTo>
                    <a:pt x="226" y="1377"/>
                  </a:lnTo>
                  <a:lnTo>
                    <a:pt x="168" y="1452"/>
                  </a:lnTo>
                  <a:lnTo>
                    <a:pt x="116" y="1515"/>
                  </a:lnTo>
                  <a:lnTo>
                    <a:pt x="70" y="1556"/>
                  </a:lnTo>
                  <a:lnTo>
                    <a:pt x="41" y="1585"/>
                  </a:lnTo>
                  <a:lnTo>
                    <a:pt x="23" y="1591"/>
                  </a:lnTo>
                  <a:lnTo>
                    <a:pt x="12" y="1591"/>
                  </a:lnTo>
                  <a:lnTo>
                    <a:pt x="6" y="1585"/>
                  </a:lnTo>
                  <a:lnTo>
                    <a:pt x="0" y="1579"/>
                  </a:lnTo>
                  <a:lnTo>
                    <a:pt x="6" y="1573"/>
                  </a:lnTo>
                  <a:lnTo>
                    <a:pt x="6" y="1573"/>
                  </a:lnTo>
                  <a:lnTo>
                    <a:pt x="6" y="1567"/>
                  </a:lnTo>
                  <a:lnTo>
                    <a:pt x="12" y="1562"/>
                  </a:lnTo>
                  <a:lnTo>
                    <a:pt x="23" y="1550"/>
                  </a:lnTo>
                  <a:lnTo>
                    <a:pt x="116" y="1446"/>
                  </a:lnTo>
                  <a:lnTo>
                    <a:pt x="180" y="1325"/>
                  </a:lnTo>
                  <a:lnTo>
                    <a:pt x="226" y="1203"/>
                  </a:lnTo>
                  <a:lnTo>
                    <a:pt x="260" y="1070"/>
                  </a:lnTo>
                  <a:lnTo>
                    <a:pt x="278" y="931"/>
                  </a:lnTo>
                  <a:lnTo>
                    <a:pt x="284" y="798"/>
                  </a:lnTo>
                  <a:lnTo>
                    <a:pt x="272" y="607"/>
                  </a:lnTo>
                  <a:lnTo>
                    <a:pt x="237" y="434"/>
                  </a:lnTo>
                  <a:lnTo>
                    <a:pt x="191" y="284"/>
                  </a:lnTo>
                  <a:lnTo>
                    <a:pt x="122" y="156"/>
                  </a:lnTo>
                  <a:lnTo>
                    <a:pt x="35" y="52"/>
                  </a:lnTo>
                  <a:lnTo>
                    <a:pt x="23" y="41"/>
                  </a:lnTo>
                  <a:lnTo>
                    <a:pt x="12" y="29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 noEditPoints="1"/>
            </p:cNvSpPr>
            <p:nvPr/>
          </p:nvSpPr>
          <p:spPr bwMode="auto">
            <a:xfrm>
              <a:off x="13783" y="2922"/>
              <a:ext cx="1064" cy="1064"/>
            </a:xfrm>
            <a:custGeom>
              <a:avLst/>
              <a:gdLst/>
              <a:ahLst/>
              <a:cxnLst>
                <a:cxn ang="0">
                  <a:pos x="197" y="891"/>
                </a:cxn>
                <a:cxn ang="0">
                  <a:pos x="359" y="989"/>
                </a:cxn>
                <a:cxn ang="0">
                  <a:pos x="486" y="1018"/>
                </a:cxn>
                <a:cxn ang="0">
                  <a:pos x="625" y="1012"/>
                </a:cxn>
                <a:cxn ang="0">
                  <a:pos x="775" y="960"/>
                </a:cxn>
                <a:cxn ang="0">
                  <a:pos x="850" y="902"/>
                </a:cxn>
                <a:cxn ang="0">
                  <a:pos x="862" y="885"/>
                </a:cxn>
                <a:cxn ang="0">
                  <a:pos x="850" y="879"/>
                </a:cxn>
                <a:cxn ang="0">
                  <a:pos x="532" y="555"/>
                </a:cxn>
                <a:cxn ang="0">
                  <a:pos x="561" y="532"/>
                </a:cxn>
                <a:cxn ang="0">
                  <a:pos x="966" y="764"/>
                </a:cxn>
                <a:cxn ang="0">
                  <a:pos x="1024" y="532"/>
                </a:cxn>
                <a:cxn ang="0">
                  <a:pos x="960" y="289"/>
                </a:cxn>
                <a:cxn ang="0">
                  <a:pos x="168" y="197"/>
                </a:cxn>
                <a:cxn ang="0">
                  <a:pos x="52" y="411"/>
                </a:cxn>
                <a:cxn ang="0">
                  <a:pos x="46" y="613"/>
                </a:cxn>
                <a:cxn ang="0">
                  <a:pos x="110" y="781"/>
                </a:cxn>
                <a:cxn ang="0">
                  <a:pos x="503" y="532"/>
                </a:cxn>
                <a:cxn ang="0">
                  <a:pos x="532" y="41"/>
                </a:cxn>
                <a:cxn ang="0">
                  <a:pos x="353" y="70"/>
                </a:cxn>
                <a:cxn ang="0">
                  <a:pos x="243" y="133"/>
                </a:cxn>
                <a:cxn ang="0">
                  <a:pos x="197" y="168"/>
                </a:cxn>
                <a:cxn ang="0">
                  <a:pos x="208" y="179"/>
                </a:cxn>
                <a:cxn ang="0">
                  <a:pos x="214" y="185"/>
                </a:cxn>
                <a:cxn ang="0">
                  <a:pos x="532" y="503"/>
                </a:cxn>
                <a:cxn ang="0">
                  <a:pos x="787" y="110"/>
                </a:cxn>
                <a:cxn ang="0">
                  <a:pos x="636" y="52"/>
                </a:cxn>
                <a:cxn ang="0">
                  <a:pos x="532" y="41"/>
                </a:cxn>
                <a:cxn ang="0">
                  <a:pos x="654" y="12"/>
                </a:cxn>
                <a:cxn ang="0">
                  <a:pos x="862" y="116"/>
                </a:cxn>
                <a:cxn ang="0">
                  <a:pos x="1012" y="295"/>
                </a:cxn>
                <a:cxn ang="0">
                  <a:pos x="1064" y="532"/>
                </a:cxn>
                <a:cxn ang="0">
                  <a:pos x="1012" y="764"/>
                </a:cxn>
                <a:cxn ang="0">
                  <a:pos x="862" y="943"/>
                </a:cxn>
                <a:cxn ang="0">
                  <a:pos x="654" y="1047"/>
                </a:cxn>
                <a:cxn ang="0">
                  <a:pos x="411" y="1047"/>
                </a:cxn>
                <a:cxn ang="0">
                  <a:pos x="197" y="943"/>
                </a:cxn>
                <a:cxn ang="0">
                  <a:pos x="52" y="764"/>
                </a:cxn>
                <a:cxn ang="0">
                  <a:pos x="0" y="532"/>
                </a:cxn>
                <a:cxn ang="0">
                  <a:pos x="52" y="295"/>
                </a:cxn>
                <a:cxn ang="0">
                  <a:pos x="197" y="116"/>
                </a:cxn>
                <a:cxn ang="0">
                  <a:pos x="411" y="12"/>
                </a:cxn>
              </a:cxnLst>
              <a:rect l="0" t="0" r="r" b="b"/>
              <a:pathLst>
                <a:path w="1064" h="1064">
                  <a:moveTo>
                    <a:pt x="532" y="555"/>
                  </a:moveTo>
                  <a:lnTo>
                    <a:pt x="197" y="891"/>
                  </a:lnTo>
                  <a:lnTo>
                    <a:pt x="278" y="954"/>
                  </a:lnTo>
                  <a:lnTo>
                    <a:pt x="359" y="989"/>
                  </a:lnTo>
                  <a:lnTo>
                    <a:pt x="428" y="1012"/>
                  </a:lnTo>
                  <a:lnTo>
                    <a:pt x="486" y="1018"/>
                  </a:lnTo>
                  <a:lnTo>
                    <a:pt x="532" y="1024"/>
                  </a:lnTo>
                  <a:lnTo>
                    <a:pt x="625" y="1012"/>
                  </a:lnTo>
                  <a:lnTo>
                    <a:pt x="706" y="989"/>
                  </a:lnTo>
                  <a:lnTo>
                    <a:pt x="775" y="960"/>
                  </a:lnTo>
                  <a:lnTo>
                    <a:pt x="821" y="926"/>
                  </a:lnTo>
                  <a:lnTo>
                    <a:pt x="850" y="902"/>
                  </a:lnTo>
                  <a:lnTo>
                    <a:pt x="862" y="891"/>
                  </a:lnTo>
                  <a:lnTo>
                    <a:pt x="862" y="885"/>
                  </a:lnTo>
                  <a:lnTo>
                    <a:pt x="856" y="879"/>
                  </a:lnTo>
                  <a:lnTo>
                    <a:pt x="850" y="879"/>
                  </a:lnTo>
                  <a:lnTo>
                    <a:pt x="850" y="873"/>
                  </a:lnTo>
                  <a:lnTo>
                    <a:pt x="532" y="555"/>
                  </a:lnTo>
                  <a:close/>
                  <a:moveTo>
                    <a:pt x="896" y="197"/>
                  </a:moveTo>
                  <a:lnTo>
                    <a:pt x="561" y="532"/>
                  </a:lnTo>
                  <a:lnTo>
                    <a:pt x="896" y="862"/>
                  </a:lnTo>
                  <a:lnTo>
                    <a:pt x="966" y="764"/>
                  </a:lnTo>
                  <a:lnTo>
                    <a:pt x="1006" y="648"/>
                  </a:lnTo>
                  <a:lnTo>
                    <a:pt x="1024" y="532"/>
                  </a:lnTo>
                  <a:lnTo>
                    <a:pt x="1006" y="405"/>
                  </a:lnTo>
                  <a:lnTo>
                    <a:pt x="960" y="289"/>
                  </a:lnTo>
                  <a:lnTo>
                    <a:pt x="896" y="197"/>
                  </a:lnTo>
                  <a:close/>
                  <a:moveTo>
                    <a:pt x="168" y="197"/>
                  </a:moveTo>
                  <a:lnTo>
                    <a:pt x="98" y="301"/>
                  </a:lnTo>
                  <a:lnTo>
                    <a:pt x="52" y="411"/>
                  </a:lnTo>
                  <a:lnTo>
                    <a:pt x="41" y="532"/>
                  </a:lnTo>
                  <a:lnTo>
                    <a:pt x="46" y="613"/>
                  </a:lnTo>
                  <a:lnTo>
                    <a:pt x="70" y="694"/>
                  </a:lnTo>
                  <a:lnTo>
                    <a:pt x="110" y="781"/>
                  </a:lnTo>
                  <a:lnTo>
                    <a:pt x="168" y="862"/>
                  </a:lnTo>
                  <a:lnTo>
                    <a:pt x="503" y="532"/>
                  </a:lnTo>
                  <a:lnTo>
                    <a:pt x="168" y="197"/>
                  </a:lnTo>
                  <a:close/>
                  <a:moveTo>
                    <a:pt x="532" y="41"/>
                  </a:moveTo>
                  <a:lnTo>
                    <a:pt x="434" y="46"/>
                  </a:lnTo>
                  <a:lnTo>
                    <a:pt x="353" y="70"/>
                  </a:lnTo>
                  <a:lnTo>
                    <a:pt x="289" y="104"/>
                  </a:lnTo>
                  <a:lnTo>
                    <a:pt x="243" y="133"/>
                  </a:lnTo>
                  <a:lnTo>
                    <a:pt x="208" y="156"/>
                  </a:lnTo>
                  <a:lnTo>
                    <a:pt x="197" y="168"/>
                  </a:lnTo>
                  <a:lnTo>
                    <a:pt x="203" y="174"/>
                  </a:lnTo>
                  <a:lnTo>
                    <a:pt x="208" y="179"/>
                  </a:lnTo>
                  <a:lnTo>
                    <a:pt x="208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532" y="503"/>
                  </a:lnTo>
                  <a:lnTo>
                    <a:pt x="862" y="168"/>
                  </a:lnTo>
                  <a:lnTo>
                    <a:pt x="787" y="110"/>
                  </a:lnTo>
                  <a:lnTo>
                    <a:pt x="706" y="70"/>
                  </a:lnTo>
                  <a:lnTo>
                    <a:pt x="636" y="52"/>
                  </a:lnTo>
                  <a:lnTo>
                    <a:pt x="573" y="41"/>
                  </a:lnTo>
                  <a:lnTo>
                    <a:pt x="532" y="41"/>
                  </a:lnTo>
                  <a:close/>
                  <a:moveTo>
                    <a:pt x="532" y="0"/>
                  </a:moveTo>
                  <a:lnTo>
                    <a:pt x="654" y="12"/>
                  </a:lnTo>
                  <a:lnTo>
                    <a:pt x="763" y="52"/>
                  </a:lnTo>
                  <a:lnTo>
                    <a:pt x="862" y="116"/>
                  </a:lnTo>
                  <a:lnTo>
                    <a:pt x="948" y="197"/>
                  </a:lnTo>
                  <a:lnTo>
                    <a:pt x="1012" y="295"/>
                  </a:lnTo>
                  <a:lnTo>
                    <a:pt x="1052" y="411"/>
                  </a:lnTo>
                  <a:lnTo>
                    <a:pt x="1064" y="532"/>
                  </a:lnTo>
                  <a:lnTo>
                    <a:pt x="1052" y="654"/>
                  </a:lnTo>
                  <a:lnTo>
                    <a:pt x="1012" y="764"/>
                  </a:lnTo>
                  <a:lnTo>
                    <a:pt x="948" y="862"/>
                  </a:lnTo>
                  <a:lnTo>
                    <a:pt x="862" y="943"/>
                  </a:lnTo>
                  <a:lnTo>
                    <a:pt x="763" y="1006"/>
                  </a:lnTo>
                  <a:lnTo>
                    <a:pt x="654" y="1047"/>
                  </a:lnTo>
                  <a:lnTo>
                    <a:pt x="532" y="1064"/>
                  </a:lnTo>
                  <a:lnTo>
                    <a:pt x="411" y="1047"/>
                  </a:lnTo>
                  <a:lnTo>
                    <a:pt x="295" y="1006"/>
                  </a:lnTo>
                  <a:lnTo>
                    <a:pt x="197" y="943"/>
                  </a:lnTo>
                  <a:lnTo>
                    <a:pt x="116" y="862"/>
                  </a:lnTo>
                  <a:lnTo>
                    <a:pt x="52" y="764"/>
                  </a:lnTo>
                  <a:lnTo>
                    <a:pt x="12" y="654"/>
                  </a:lnTo>
                  <a:lnTo>
                    <a:pt x="0" y="532"/>
                  </a:lnTo>
                  <a:lnTo>
                    <a:pt x="12" y="411"/>
                  </a:lnTo>
                  <a:lnTo>
                    <a:pt x="52" y="295"/>
                  </a:lnTo>
                  <a:lnTo>
                    <a:pt x="116" y="197"/>
                  </a:lnTo>
                  <a:lnTo>
                    <a:pt x="197" y="116"/>
                  </a:lnTo>
                  <a:lnTo>
                    <a:pt x="295" y="52"/>
                  </a:lnTo>
                  <a:lnTo>
                    <a:pt x="411" y="12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15362" y="2726"/>
              <a:ext cx="1011" cy="1127"/>
            </a:xfrm>
            <a:custGeom>
              <a:avLst/>
              <a:gdLst/>
              <a:ahLst/>
              <a:cxnLst>
                <a:cxn ang="0">
                  <a:pos x="636" y="17"/>
                </a:cxn>
                <a:cxn ang="0">
                  <a:pos x="850" y="121"/>
                </a:cxn>
                <a:cxn ang="0">
                  <a:pos x="971" y="295"/>
                </a:cxn>
                <a:cxn ang="0">
                  <a:pos x="977" y="491"/>
                </a:cxn>
                <a:cxn ang="0">
                  <a:pos x="902" y="665"/>
                </a:cxn>
                <a:cxn ang="0">
                  <a:pos x="786" y="850"/>
                </a:cxn>
                <a:cxn ang="0">
                  <a:pos x="711" y="1023"/>
                </a:cxn>
                <a:cxn ang="0">
                  <a:pos x="890" y="1017"/>
                </a:cxn>
                <a:cxn ang="0">
                  <a:pos x="936" y="1000"/>
                </a:cxn>
                <a:cxn ang="0">
                  <a:pos x="971" y="867"/>
                </a:cxn>
                <a:cxn ang="0">
                  <a:pos x="954" y="1127"/>
                </a:cxn>
                <a:cxn ang="0">
                  <a:pos x="682" y="1127"/>
                </a:cxn>
                <a:cxn ang="0">
                  <a:pos x="665" y="1116"/>
                </a:cxn>
                <a:cxn ang="0">
                  <a:pos x="659" y="1093"/>
                </a:cxn>
                <a:cxn ang="0">
                  <a:pos x="688" y="913"/>
                </a:cxn>
                <a:cxn ang="0">
                  <a:pos x="734" y="775"/>
                </a:cxn>
                <a:cxn ang="0">
                  <a:pos x="815" y="520"/>
                </a:cxn>
                <a:cxn ang="0">
                  <a:pos x="815" y="300"/>
                </a:cxn>
                <a:cxn ang="0">
                  <a:pos x="745" y="156"/>
                </a:cxn>
                <a:cxn ang="0">
                  <a:pos x="636" y="63"/>
                </a:cxn>
                <a:cxn ang="0">
                  <a:pos x="503" y="40"/>
                </a:cxn>
                <a:cxn ang="0">
                  <a:pos x="375" y="63"/>
                </a:cxn>
                <a:cxn ang="0">
                  <a:pos x="260" y="150"/>
                </a:cxn>
                <a:cxn ang="0">
                  <a:pos x="190" y="300"/>
                </a:cxn>
                <a:cxn ang="0">
                  <a:pos x="196" y="520"/>
                </a:cxn>
                <a:cxn ang="0">
                  <a:pos x="260" y="740"/>
                </a:cxn>
                <a:cxn ang="0">
                  <a:pos x="318" y="913"/>
                </a:cxn>
                <a:cxn ang="0">
                  <a:pos x="347" y="1093"/>
                </a:cxn>
                <a:cxn ang="0">
                  <a:pos x="341" y="1116"/>
                </a:cxn>
                <a:cxn ang="0">
                  <a:pos x="323" y="1127"/>
                </a:cxn>
                <a:cxn ang="0">
                  <a:pos x="52" y="1127"/>
                </a:cxn>
                <a:cxn ang="0">
                  <a:pos x="40" y="867"/>
                </a:cxn>
                <a:cxn ang="0">
                  <a:pos x="75" y="1000"/>
                </a:cxn>
                <a:cxn ang="0">
                  <a:pos x="115" y="1017"/>
                </a:cxn>
                <a:cxn ang="0">
                  <a:pos x="300" y="1023"/>
                </a:cxn>
                <a:cxn ang="0">
                  <a:pos x="225" y="850"/>
                </a:cxn>
                <a:cxn ang="0">
                  <a:pos x="104" y="665"/>
                </a:cxn>
                <a:cxn ang="0">
                  <a:pos x="29" y="491"/>
                </a:cxn>
                <a:cxn ang="0">
                  <a:pos x="34" y="295"/>
                </a:cxn>
                <a:cxn ang="0">
                  <a:pos x="162" y="121"/>
                </a:cxn>
                <a:cxn ang="0">
                  <a:pos x="375" y="17"/>
                </a:cxn>
              </a:cxnLst>
              <a:rect l="0" t="0" r="r" b="b"/>
              <a:pathLst>
                <a:path w="1011" h="1127">
                  <a:moveTo>
                    <a:pt x="503" y="0"/>
                  </a:moveTo>
                  <a:lnTo>
                    <a:pt x="636" y="17"/>
                  </a:lnTo>
                  <a:lnTo>
                    <a:pt x="751" y="57"/>
                  </a:lnTo>
                  <a:lnTo>
                    <a:pt x="850" y="121"/>
                  </a:lnTo>
                  <a:lnTo>
                    <a:pt x="925" y="202"/>
                  </a:lnTo>
                  <a:lnTo>
                    <a:pt x="971" y="295"/>
                  </a:lnTo>
                  <a:lnTo>
                    <a:pt x="988" y="399"/>
                  </a:lnTo>
                  <a:lnTo>
                    <a:pt x="977" y="491"/>
                  </a:lnTo>
                  <a:lnTo>
                    <a:pt x="948" y="584"/>
                  </a:lnTo>
                  <a:lnTo>
                    <a:pt x="902" y="665"/>
                  </a:lnTo>
                  <a:lnTo>
                    <a:pt x="850" y="751"/>
                  </a:lnTo>
                  <a:lnTo>
                    <a:pt x="786" y="850"/>
                  </a:lnTo>
                  <a:lnTo>
                    <a:pt x="740" y="936"/>
                  </a:lnTo>
                  <a:lnTo>
                    <a:pt x="711" y="1023"/>
                  </a:lnTo>
                  <a:lnTo>
                    <a:pt x="838" y="1023"/>
                  </a:lnTo>
                  <a:lnTo>
                    <a:pt x="890" y="1017"/>
                  </a:lnTo>
                  <a:lnTo>
                    <a:pt x="919" y="1012"/>
                  </a:lnTo>
                  <a:lnTo>
                    <a:pt x="936" y="1000"/>
                  </a:lnTo>
                  <a:lnTo>
                    <a:pt x="942" y="983"/>
                  </a:lnTo>
                  <a:lnTo>
                    <a:pt x="971" y="867"/>
                  </a:lnTo>
                  <a:lnTo>
                    <a:pt x="1011" y="867"/>
                  </a:lnTo>
                  <a:lnTo>
                    <a:pt x="954" y="1127"/>
                  </a:lnTo>
                  <a:lnTo>
                    <a:pt x="705" y="1127"/>
                  </a:lnTo>
                  <a:lnTo>
                    <a:pt x="682" y="1127"/>
                  </a:lnTo>
                  <a:lnTo>
                    <a:pt x="670" y="1122"/>
                  </a:lnTo>
                  <a:lnTo>
                    <a:pt x="665" y="1116"/>
                  </a:lnTo>
                  <a:lnTo>
                    <a:pt x="659" y="1110"/>
                  </a:lnTo>
                  <a:lnTo>
                    <a:pt x="659" y="1093"/>
                  </a:lnTo>
                  <a:lnTo>
                    <a:pt x="670" y="1006"/>
                  </a:lnTo>
                  <a:lnTo>
                    <a:pt x="688" y="913"/>
                  </a:lnTo>
                  <a:lnTo>
                    <a:pt x="717" y="832"/>
                  </a:lnTo>
                  <a:lnTo>
                    <a:pt x="734" y="775"/>
                  </a:lnTo>
                  <a:lnTo>
                    <a:pt x="780" y="642"/>
                  </a:lnTo>
                  <a:lnTo>
                    <a:pt x="815" y="520"/>
                  </a:lnTo>
                  <a:lnTo>
                    <a:pt x="826" y="399"/>
                  </a:lnTo>
                  <a:lnTo>
                    <a:pt x="815" y="300"/>
                  </a:lnTo>
                  <a:lnTo>
                    <a:pt x="786" y="219"/>
                  </a:lnTo>
                  <a:lnTo>
                    <a:pt x="745" y="156"/>
                  </a:lnTo>
                  <a:lnTo>
                    <a:pt x="693" y="104"/>
                  </a:lnTo>
                  <a:lnTo>
                    <a:pt x="636" y="63"/>
                  </a:lnTo>
                  <a:lnTo>
                    <a:pt x="566" y="46"/>
                  </a:lnTo>
                  <a:lnTo>
                    <a:pt x="503" y="40"/>
                  </a:lnTo>
                  <a:lnTo>
                    <a:pt x="439" y="46"/>
                  </a:lnTo>
                  <a:lnTo>
                    <a:pt x="375" y="63"/>
                  </a:lnTo>
                  <a:lnTo>
                    <a:pt x="318" y="98"/>
                  </a:lnTo>
                  <a:lnTo>
                    <a:pt x="260" y="150"/>
                  </a:lnTo>
                  <a:lnTo>
                    <a:pt x="219" y="219"/>
                  </a:lnTo>
                  <a:lnTo>
                    <a:pt x="190" y="300"/>
                  </a:lnTo>
                  <a:lnTo>
                    <a:pt x="185" y="399"/>
                  </a:lnTo>
                  <a:lnTo>
                    <a:pt x="196" y="520"/>
                  </a:lnTo>
                  <a:lnTo>
                    <a:pt x="225" y="636"/>
                  </a:lnTo>
                  <a:lnTo>
                    <a:pt x="260" y="740"/>
                  </a:lnTo>
                  <a:lnTo>
                    <a:pt x="289" y="821"/>
                  </a:lnTo>
                  <a:lnTo>
                    <a:pt x="318" y="913"/>
                  </a:lnTo>
                  <a:lnTo>
                    <a:pt x="341" y="1006"/>
                  </a:lnTo>
                  <a:lnTo>
                    <a:pt x="347" y="1093"/>
                  </a:lnTo>
                  <a:lnTo>
                    <a:pt x="347" y="1110"/>
                  </a:lnTo>
                  <a:lnTo>
                    <a:pt x="341" y="1116"/>
                  </a:lnTo>
                  <a:lnTo>
                    <a:pt x="335" y="1122"/>
                  </a:lnTo>
                  <a:lnTo>
                    <a:pt x="323" y="1127"/>
                  </a:lnTo>
                  <a:lnTo>
                    <a:pt x="306" y="1127"/>
                  </a:lnTo>
                  <a:lnTo>
                    <a:pt x="52" y="1127"/>
                  </a:lnTo>
                  <a:lnTo>
                    <a:pt x="0" y="867"/>
                  </a:lnTo>
                  <a:lnTo>
                    <a:pt x="40" y="867"/>
                  </a:lnTo>
                  <a:lnTo>
                    <a:pt x="69" y="983"/>
                  </a:lnTo>
                  <a:lnTo>
                    <a:pt x="75" y="1000"/>
                  </a:lnTo>
                  <a:lnTo>
                    <a:pt x="86" y="1012"/>
                  </a:lnTo>
                  <a:lnTo>
                    <a:pt x="115" y="1017"/>
                  </a:lnTo>
                  <a:lnTo>
                    <a:pt x="173" y="1023"/>
                  </a:lnTo>
                  <a:lnTo>
                    <a:pt x="300" y="1023"/>
                  </a:lnTo>
                  <a:lnTo>
                    <a:pt x="271" y="936"/>
                  </a:lnTo>
                  <a:lnTo>
                    <a:pt x="225" y="850"/>
                  </a:lnTo>
                  <a:lnTo>
                    <a:pt x="162" y="751"/>
                  </a:lnTo>
                  <a:lnTo>
                    <a:pt x="104" y="665"/>
                  </a:lnTo>
                  <a:lnTo>
                    <a:pt x="63" y="584"/>
                  </a:lnTo>
                  <a:lnTo>
                    <a:pt x="29" y="491"/>
                  </a:lnTo>
                  <a:lnTo>
                    <a:pt x="17" y="399"/>
                  </a:lnTo>
                  <a:lnTo>
                    <a:pt x="34" y="295"/>
                  </a:lnTo>
                  <a:lnTo>
                    <a:pt x="86" y="202"/>
                  </a:lnTo>
                  <a:lnTo>
                    <a:pt x="162" y="121"/>
                  </a:lnTo>
                  <a:lnTo>
                    <a:pt x="254" y="57"/>
                  </a:lnTo>
                  <a:lnTo>
                    <a:pt x="375" y="17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16570" y="2523"/>
              <a:ext cx="411" cy="752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7" y="0"/>
                </a:cxn>
                <a:cxn ang="0">
                  <a:pos x="249" y="6"/>
                </a:cxn>
                <a:cxn ang="0">
                  <a:pos x="254" y="12"/>
                </a:cxn>
                <a:cxn ang="0">
                  <a:pos x="254" y="18"/>
                </a:cxn>
                <a:cxn ang="0">
                  <a:pos x="254" y="35"/>
                </a:cxn>
                <a:cxn ang="0">
                  <a:pos x="254" y="659"/>
                </a:cxn>
                <a:cxn ang="0">
                  <a:pos x="254" y="677"/>
                </a:cxn>
                <a:cxn ang="0">
                  <a:pos x="260" y="694"/>
                </a:cxn>
                <a:cxn ang="0">
                  <a:pos x="278" y="700"/>
                </a:cxn>
                <a:cxn ang="0">
                  <a:pos x="312" y="706"/>
                </a:cxn>
                <a:cxn ang="0">
                  <a:pos x="370" y="712"/>
                </a:cxn>
                <a:cxn ang="0">
                  <a:pos x="411" y="712"/>
                </a:cxn>
                <a:cxn ang="0">
                  <a:pos x="411" y="752"/>
                </a:cxn>
                <a:cxn ang="0">
                  <a:pos x="370" y="752"/>
                </a:cxn>
                <a:cxn ang="0">
                  <a:pos x="312" y="746"/>
                </a:cxn>
                <a:cxn ang="0">
                  <a:pos x="249" y="746"/>
                </a:cxn>
                <a:cxn ang="0">
                  <a:pos x="208" y="746"/>
                </a:cxn>
                <a:cxn ang="0">
                  <a:pos x="173" y="746"/>
                </a:cxn>
                <a:cxn ang="0">
                  <a:pos x="127" y="746"/>
                </a:cxn>
                <a:cxn ang="0">
                  <a:pos x="75" y="746"/>
                </a:cxn>
                <a:cxn ang="0">
                  <a:pos x="29" y="752"/>
                </a:cxn>
                <a:cxn ang="0">
                  <a:pos x="6" y="752"/>
                </a:cxn>
                <a:cxn ang="0">
                  <a:pos x="6" y="712"/>
                </a:cxn>
                <a:cxn ang="0">
                  <a:pos x="52" y="712"/>
                </a:cxn>
                <a:cxn ang="0">
                  <a:pos x="104" y="706"/>
                </a:cxn>
                <a:cxn ang="0">
                  <a:pos x="139" y="700"/>
                </a:cxn>
                <a:cxn ang="0">
                  <a:pos x="156" y="694"/>
                </a:cxn>
                <a:cxn ang="0">
                  <a:pos x="162" y="677"/>
                </a:cxn>
                <a:cxn ang="0">
                  <a:pos x="162" y="659"/>
                </a:cxn>
                <a:cxn ang="0">
                  <a:pos x="162" y="81"/>
                </a:cxn>
                <a:cxn ang="0">
                  <a:pos x="98" y="104"/>
                </a:cxn>
                <a:cxn ang="0">
                  <a:pos x="41" y="110"/>
                </a:cxn>
                <a:cxn ang="0">
                  <a:pos x="0" y="116"/>
                </a:cxn>
                <a:cxn ang="0">
                  <a:pos x="0" y="75"/>
                </a:cxn>
                <a:cxn ang="0">
                  <a:pos x="46" y="75"/>
                </a:cxn>
                <a:cxn ang="0">
                  <a:pos x="98" y="64"/>
                </a:cxn>
                <a:cxn ang="0">
                  <a:pos x="162" y="41"/>
                </a:cxn>
                <a:cxn ang="0">
                  <a:pos x="220" y="0"/>
                </a:cxn>
              </a:cxnLst>
              <a:rect l="0" t="0" r="r" b="b"/>
              <a:pathLst>
                <a:path w="411" h="752">
                  <a:moveTo>
                    <a:pt x="220" y="0"/>
                  </a:moveTo>
                  <a:lnTo>
                    <a:pt x="237" y="0"/>
                  </a:lnTo>
                  <a:lnTo>
                    <a:pt x="249" y="6"/>
                  </a:lnTo>
                  <a:lnTo>
                    <a:pt x="254" y="12"/>
                  </a:lnTo>
                  <a:lnTo>
                    <a:pt x="254" y="18"/>
                  </a:lnTo>
                  <a:lnTo>
                    <a:pt x="254" y="35"/>
                  </a:lnTo>
                  <a:lnTo>
                    <a:pt x="254" y="659"/>
                  </a:lnTo>
                  <a:lnTo>
                    <a:pt x="254" y="677"/>
                  </a:lnTo>
                  <a:lnTo>
                    <a:pt x="260" y="694"/>
                  </a:lnTo>
                  <a:lnTo>
                    <a:pt x="278" y="700"/>
                  </a:lnTo>
                  <a:lnTo>
                    <a:pt x="312" y="706"/>
                  </a:lnTo>
                  <a:lnTo>
                    <a:pt x="370" y="712"/>
                  </a:lnTo>
                  <a:lnTo>
                    <a:pt x="411" y="712"/>
                  </a:lnTo>
                  <a:lnTo>
                    <a:pt x="411" y="752"/>
                  </a:lnTo>
                  <a:lnTo>
                    <a:pt x="370" y="752"/>
                  </a:lnTo>
                  <a:lnTo>
                    <a:pt x="312" y="746"/>
                  </a:lnTo>
                  <a:lnTo>
                    <a:pt x="249" y="746"/>
                  </a:lnTo>
                  <a:lnTo>
                    <a:pt x="208" y="746"/>
                  </a:lnTo>
                  <a:lnTo>
                    <a:pt x="173" y="746"/>
                  </a:lnTo>
                  <a:lnTo>
                    <a:pt x="127" y="746"/>
                  </a:lnTo>
                  <a:lnTo>
                    <a:pt x="75" y="746"/>
                  </a:lnTo>
                  <a:lnTo>
                    <a:pt x="29" y="752"/>
                  </a:lnTo>
                  <a:lnTo>
                    <a:pt x="6" y="752"/>
                  </a:lnTo>
                  <a:lnTo>
                    <a:pt x="6" y="712"/>
                  </a:lnTo>
                  <a:lnTo>
                    <a:pt x="52" y="712"/>
                  </a:lnTo>
                  <a:lnTo>
                    <a:pt x="104" y="706"/>
                  </a:lnTo>
                  <a:lnTo>
                    <a:pt x="139" y="700"/>
                  </a:lnTo>
                  <a:lnTo>
                    <a:pt x="156" y="694"/>
                  </a:lnTo>
                  <a:lnTo>
                    <a:pt x="162" y="677"/>
                  </a:lnTo>
                  <a:lnTo>
                    <a:pt x="162" y="659"/>
                  </a:lnTo>
                  <a:lnTo>
                    <a:pt x="162" y="81"/>
                  </a:lnTo>
                  <a:lnTo>
                    <a:pt x="98" y="104"/>
                  </a:lnTo>
                  <a:lnTo>
                    <a:pt x="41" y="110"/>
                  </a:lnTo>
                  <a:lnTo>
                    <a:pt x="0" y="116"/>
                  </a:lnTo>
                  <a:lnTo>
                    <a:pt x="0" y="75"/>
                  </a:lnTo>
                  <a:lnTo>
                    <a:pt x="46" y="75"/>
                  </a:lnTo>
                  <a:lnTo>
                    <a:pt x="98" y="64"/>
                  </a:lnTo>
                  <a:lnTo>
                    <a:pt x="162" y="41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17206" y="3142"/>
              <a:ext cx="145" cy="347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8" y="12"/>
                </a:cxn>
                <a:cxn ang="0">
                  <a:pos x="127" y="35"/>
                </a:cxn>
                <a:cxn ang="0">
                  <a:pos x="139" y="75"/>
                </a:cxn>
                <a:cxn ang="0">
                  <a:pos x="145" y="121"/>
                </a:cxn>
                <a:cxn ang="0">
                  <a:pos x="133" y="197"/>
                </a:cxn>
                <a:cxn ang="0">
                  <a:pos x="110" y="260"/>
                </a:cxn>
                <a:cxn ang="0">
                  <a:pos x="81" y="306"/>
                </a:cxn>
                <a:cxn ang="0">
                  <a:pos x="52" y="341"/>
                </a:cxn>
                <a:cxn ang="0">
                  <a:pos x="35" y="347"/>
                </a:cxn>
                <a:cxn ang="0">
                  <a:pos x="23" y="347"/>
                </a:cxn>
                <a:cxn ang="0">
                  <a:pos x="17" y="335"/>
                </a:cxn>
                <a:cxn ang="0">
                  <a:pos x="17" y="324"/>
                </a:cxn>
                <a:cxn ang="0">
                  <a:pos x="23" y="318"/>
                </a:cxn>
                <a:cxn ang="0">
                  <a:pos x="69" y="260"/>
                </a:cxn>
                <a:cxn ang="0">
                  <a:pos x="98" y="214"/>
                </a:cxn>
                <a:cxn ang="0">
                  <a:pos x="110" y="162"/>
                </a:cxn>
                <a:cxn ang="0">
                  <a:pos x="116" y="116"/>
                </a:cxn>
                <a:cxn ang="0">
                  <a:pos x="116" y="116"/>
                </a:cxn>
                <a:cxn ang="0">
                  <a:pos x="116" y="116"/>
                </a:cxn>
                <a:cxn ang="0">
                  <a:pos x="116" y="116"/>
                </a:cxn>
                <a:cxn ang="0">
                  <a:pos x="110" y="116"/>
                </a:cxn>
                <a:cxn ang="0">
                  <a:pos x="104" y="121"/>
                </a:cxn>
                <a:cxn ang="0">
                  <a:pos x="93" y="127"/>
                </a:cxn>
                <a:cxn ang="0">
                  <a:pos x="81" y="127"/>
                </a:cxn>
                <a:cxn ang="0">
                  <a:pos x="69" y="133"/>
                </a:cxn>
                <a:cxn ang="0">
                  <a:pos x="46" y="127"/>
                </a:cxn>
                <a:cxn ang="0">
                  <a:pos x="29" y="116"/>
                </a:cxn>
                <a:cxn ang="0">
                  <a:pos x="12" y="104"/>
                </a:cxn>
                <a:cxn ang="0">
                  <a:pos x="6" y="87"/>
                </a:cxn>
                <a:cxn ang="0">
                  <a:pos x="0" y="64"/>
                </a:cxn>
                <a:cxn ang="0">
                  <a:pos x="6" y="46"/>
                </a:cxn>
                <a:cxn ang="0">
                  <a:pos x="12" y="29"/>
                </a:cxn>
                <a:cxn ang="0">
                  <a:pos x="29" y="12"/>
                </a:cxn>
                <a:cxn ang="0">
                  <a:pos x="46" y="6"/>
                </a:cxn>
                <a:cxn ang="0">
                  <a:pos x="64" y="0"/>
                </a:cxn>
              </a:cxnLst>
              <a:rect l="0" t="0" r="r" b="b"/>
              <a:pathLst>
                <a:path w="145" h="347">
                  <a:moveTo>
                    <a:pt x="64" y="0"/>
                  </a:moveTo>
                  <a:lnTo>
                    <a:pt x="98" y="12"/>
                  </a:lnTo>
                  <a:lnTo>
                    <a:pt x="127" y="35"/>
                  </a:lnTo>
                  <a:lnTo>
                    <a:pt x="139" y="75"/>
                  </a:lnTo>
                  <a:lnTo>
                    <a:pt x="145" y="121"/>
                  </a:lnTo>
                  <a:lnTo>
                    <a:pt x="133" y="197"/>
                  </a:lnTo>
                  <a:lnTo>
                    <a:pt x="110" y="260"/>
                  </a:lnTo>
                  <a:lnTo>
                    <a:pt x="81" y="306"/>
                  </a:lnTo>
                  <a:lnTo>
                    <a:pt x="52" y="341"/>
                  </a:lnTo>
                  <a:lnTo>
                    <a:pt x="35" y="347"/>
                  </a:lnTo>
                  <a:lnTo>
                    <a:pt x="23" y="347"/>
                  </a:lnTo>
                  <a:lnTo>
                    <a:pt x="17" y="335"/>
                  </a:lnTo>
                  <a:lnTo>
                    <a:pt x="17" y="324"/>
                  </a:lnTo>
                  <a:lnTo>
                    <a:pt x="23" y="318"/>
                  </a:lnTo>
                  <a:lnTo>
                    <a:pt x="69" y="260"/>
                  </a:lnTo>
                  <a:lnTo>
                    <a:pt x="98" y="214"/>
                  </a:lnTo>
                  <a:lnTo>
                    <a:pt x="110" y="16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0" y="116"/>
                  </a:lnTo>
                  <a:lnTo>
                    <a:pt x="104" y="121"/>
                  </a:lnTo>
                  <a:lnTo>
                    <a:pt x="93" y="127"/>
                  </a:lnTo>
                  <a:lnTo>
                    <a:pt x="81" y="127"/>
                  </a:lnTo>
                  <a:lnTo>
                    <a:pt x="69" y="133"/>
                  </a:lnTo>
                  <a:lnTo>
                    <a:pt x="46" y="127"/>
                  </a:lnTo>
                  <a:lnTo>
                    <a:pt x="29" y="116"/>
                  </a:lnTo>
                  <a:lnTo>
                    <a:pt x="12" y="104"/>
                  </a:lnTo>
                  <a:lnTo>
                    <a:pt x="6" y="87"/>
                  </a:lnTo>
                  <a:lnTo>
                    <a:pt x="0" y="64"/>
                  </a:lnTo>
                  <a:lnTo>
                    <a:pt x="6" y="46"/>
                  </a:lnTo>
                  <a:lnTo>
                    <a:pt x="12" y="29"/>
                  </a:lnTo>
                  <a:lnTo>
                    <a:pt x="29" y="12"/>
                  </a:lnTo>
                  <a:lnTo>
                    <a:pt x="46" y="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 noEditPoints="1"/>
            </p:cNvSpPr>
            <p:nvPr/>
          </p:nvSpPr>
          <p:spPr bwMode="auto">
            <a:xfrm>
              <a:off x="17524" y="2523"/>
              <a:ext cx="526" cy="775"/>
            </a:xfrm>
            <a:custGeom>
              <a:avLst/>
              <a:gdLst/>
              <a:ahLst/>
              <a:cxnLst>
                <a:cxn ang="0">
                  <a:pos x="260" y="35"/>
                </a:cxn>
                <a:cxn ang="0">
                  <a:pos x="226" y="41"/>
                </a:cxn>
                <a:cxn ang="0">
                  <a:pos x="185" y="58"/>
                </a:cxn>
                <a:cxn ang="0">
                  <a:pos x="145" y="93"/>
                </a:cxn>
                <a:cxn ang="0">
                  <a:pos x="121" y="145"/>
                </a:cxn>
                <a:cxn ang="0">
                  <a:pos x="104" y="214"/>
                </a:cxn>
                <a:cxn ang="0">
                  <a:pos x="104" y="295"/>
                </a:cxn>
                <a:cxn ang="0">
                  <a:pos x="104" y="376"/>
                </a:cxn>
                <a:cxn ang="0">
                  <a:pos x="104" y="463"/>
                </a:cxn>
                <a:cxn ang="0">
                  <a:pos x="104" y="544"/>
                </a:cxn>
                <a:cxn ang="0">
                  <a:pos x="121" y="619"/>
                </a:cxn>
                <a:cxn ang="0">
                  <a:pos x="145" y="677"/>
                </a:cxn>
                <a:cxn ang="0">
                  <a:pos x="179" y="712"/>
                </a:cxn>
                <a:cxn ang="0">
                  <a:pos x="220" y="735"/>
                </a:cxn>
                <a:cxn ang="0">
                  <a:pos x="260" y="740"/>
                </a:cxn>
                <a:cxn ang="0">
                  <a:pos x="260" y="740"/>
                </a:cxn>
                <a:cxn ang="0">
                  <a:pos x="295" y="735"/>
                </a:cxn>
                <a:cxn ang="0">
                  <a:pos x="324" y="723"/>
                </a:cxn>
                <a:cxn ang="0">
                  <a:pos x="359" y="706"/>
                </a:cxn>
                <a:cxn ang="0">
                  <a:pos x="387" y="665"/>
                </a:cxn>
                <a:cxn ang="0">
                  <a:pos x="405" y="613"/>
                </a:cxn>
                <a:cxn ang="0">
                  <a:pos x="422" y="498"/>
                </a:cxn>
                <a:cxn ang="0">
                  <a:pos x="422" y="376"/>
                </a:cxn>
                <a:cxn ang="0">
                  <a:pos x="422" y="284"/>
                </a:cxn>
                <a:cxn ang="0">
                  <a:pos x="416" y="203"/>
                </a:cxn>
                <a:cxn ang="0">
                  <a:pos x="405" y="139"/>
                </a:cxn>
                <a:cxn ang="0">
                  <a:pos x="370" y="81"/>
                </a:cxn>
                <a:cxn ang="0">
                  <a:pos x="318" y="46"/>
                </a:cxn>
                <a:cxn ang="0">
                  <a:pos x="260" y="35"/>
                </a:cxn>
                <a:cxn ang="0">
                  <a:pos x="260" y="0"/>
                </a:cxn>
                <a:cxn ang="0">
                  <a:pos x="347" y="18"/>
                </a:cxn>
                <a:cxn ang="0">
                  <a:pos x="411" y="52"/>
                </a:cxn>
                <a:cxn ang="0">
                  <a:pos x="457" y="98"/>
                </a:cxn>
                <a:cxn ang="0">
                  <a:pos x="497" y="179"/>
                </a:cxn>
                <a:cxn ang="0">
                  <a:pos x="520" y="278"/>
                </a:cxn>
                <a:cxn ang="0">
                  <a:pos x="526" y="388"/>
                </a:cxn>
                <a:cxn ang="0">
                  <a:pos x="526" y="422"/>
                </a:cxn>
                <a:cxn ang="0">
                  <a:pos x="520" y="469"/>
                </a:cxn>
                <a:cxn ang="0">
                  <a:pos x="515" y="526"/>
                </a:cxn>
                <a:cxn ang="0">
                  <a:pos x="503" y="584"/>
                </a:cxn>
                <a:cxn ang="0">
                  <a:pos x="480" y="642"/>
                </a:cxn>
                <a:cxn ang="0">
                  <a:pos x="445" y="694"/>
                </a:cxn>
                <a:cxn ang="0">
                  <a:pos x="399" y="735"/>
                </a:cxn>
                <a:cxn ang="0">
                  <a:pos x="341" y="764"/>
                </a:cxn>
                <a:cxn ang="0">
                  <a:pos x="260" y="775"/>
                </a:cxn>
                <a:cxn ang="0">
                  <a:pos x="185" y="764"/>
                </a:cxn>
                <a:cxn ang="0">
                  <a:pos x="121" y="735"/>
                </a:cxn>
                <a:cxn ang="0">
                  <a:pos x="75" y="694"/>
                </a:cxn>
                <a:cxn ang="0">
                  <a:pos x="46" y="642"/>
                </a:cxn>
                <a:cxn ang="0">
                  <a:pos x="23" y="584"/>
                </a:cxn>
                <a:cxn ang="0">
                  <a:pos x="12" y="526"/>
                </a:cxn>
                <a:cxn ang="0">
                  <a:pos x="0" y="469"/>
                </a:cxn>
                <a:cxn ang="0">
                  <a:pos x="0" y="422"/>
                </a:cxn>
                <a:cxn ang="0">
                  <a:pos x="0" y="388"/>
                </a:cxn>
                <a:cxn ang="0">
                  <a:pos x="0" y="353"/>
                </a:cxn>
                <a:cxn ang="0">
                  <a:pos x="0" y="307"/>
                </a:cxn>
                <a:cxn ang="0">
                  <a:pos x="12" y="255"/>
                </a:cxn>
                <a:cxn ang="0">
                  <a:pos x="23" y="197"/>
                </a:cxn>
                <a:cxn ang="0">
                  <a:pos x="46" y="139"/>
                </a:cxn>
                <a:cxn ang="0">
                  <a:pos x="75" y="81"/>
                </a:cxn>
                <a:cxn ang="0">
                  <a:pos x="121" y="41"/>
                </a:cxn>
                <a:cxn ang="0">
                  <a:pos x="185" y="12"/>
                </a:cxn>
                <a:cxn ang="0">
                  <a:pos x="260" y="0"/>
                </a:cxn>
              </a:cxnLst>
              <a:rect l="0" t="0" r="r" b="b"/>
              <a:pathLst>
                <a:path w="526" h="775">
                  <a:moveTo>
                    <a:pt x="260" y="35"/>
                  </a:moveTo>
                  <a:lnTo>
                    <a:pt x="226" y="41"/>
                  </a:lnTo>
                  <a:lnTo>
                    <a:pt x="185" y="58"/>
                  </a:lnTo>
                  <a:lnTo>
                    <a:pt x="145" y="93"/>
                  </a:lnTo>
                  <a:lnTo>
                    <a:pt x="121" y="145"/>
                  </a:lnTo>
                  <a:lnTo>
                    <a:pt x="104" y="214"/>
                  </a:lnTo>
                  <a:lnTo>
                    <a:pt x="104" y="295"/>
                  </a:lnTo>
                  <a:lnTo>
                    <a:pt x="104" y="376"/>
                  </a:lnTo>
                  <a:lnTo>
                    <a:pt x="104" y="463"/>
                  </a:lnTo>
                  <a:lnTo>
                    <a:pt x="104" y="544"/>
                  </a:lnTo>
                  <a:lnTo>
                    <a:pt x="121" y="619"/>
                  </a:lnTo>
                  <a:lnTo>
                    <a:pt x="145" y="677"/>
                  </a:lnTo>
                  <a:lnTo>
                    <a:pt x="179" y="712"/>
                  </a:lnTo>
                  <a:lnTo>
                    <a:pt x="220" y="735"/>
                  </a:lnTo>
                  <a:lnTo>
                    <a:pt x="260" y="740"/>
                  </a:lnTo>
                  <a:lnTo>
                    <a:pt x="260" y="740"/>
                  </a:lnTo>
                  <a:lnTo>
                    <a:pt x="295" y="735"/>
                  </a:lnTo>
                  <a:lnTo>
                    <a:pt x="324" y="723"/>
                  </a:lnTo>
                  <a:lnTo>
                    <a:pt x="359" y="706"/>
                  </a:lnTo>
                  <a:lnTo>
                    <a:pt x="387" y="665"/>
                  </a:lnTo>
                  <a:lnTo>
                    <a:pt x="405" y="613"/>
                  </a:lnTo>
                  <a:lnTo>
                    <a:pt x="422" y="498"/>
                  </a:lnTo>
                  <a:lnTo>
                    <a:pt x="422" y="376"/>
                  </a:lnTo>
                  <a:lnTo>
                    <a:pt x="422" y="284"/>
                  </a:lnTo>
                  <a:lnTo>
                    <a:pt x="416" y="203"/>
                  </a:lnTo>
                  <a:lnTo>
                    <a:pt x="405" y="139"/>
                  </a:lnTo>
                  <a:lnTo>
                    <a:pt x="370" y="81"/>
                  </a:lnTo>
                  <a:lnTo>
                    <a:pt x="318" y="46"/>
                  </a:lnTo>
                  <a:lnTo>
                    <a:pt x="260" y="35"/>
                  </a:lnTo>
                  <a:close/>
                  <a:moveTo>
                    <a:pt x="260" y="0"/>
                  </a:moveTo>
                  <a:lnTo>
                    <a:pt x="347" y="18"/>
                  </a:lnTo>
                  <a:lnTo>
                    <a:pt x="411" y="52"/>
                  </a:lnTo>
                  <a:lnTo>
                    <a:pt x="457" y="98"/>
                  </a:lnTo>
                  <a:lnTo>
                    <a:pt x="497" y="179"/>
                  </a:lnTo>
                  <a:lnTo>
                    <a:pt x="520" y="278"/>
                  </a:lnTo>
                  <a:lnTo>
                    <a:pt x="526" y="388"/>
                  </a:lnTo>
                  <a:lnTo>
                    <a:pt x="526" y="422"/>
                  </a:lnTo>
                  <a:lnTo>
                    <a:pt x="520" y="469"/>
                  </a:lnTo>
                  <a:lnTo>
                    <a:pt x="515" y="526"/>
                  </a:lnTo>
                  <a:lnTo>
                    <a:pt x="503" y="584"/>
                  </a:lnTo>
                  <a:lnTo>
                    <a:pt x="480" y="642"/>
                  </a:lnTo>
                  <a:lnTo>
                    <a:pt x="445" y="694"/>
                  </a:lnTo>
                  <a:lnTo>
                    <a:pt x="399" y="735"/>
                  </a:lnTo>
                  <a:lnTo>
                    <a:pt x="341" y="764"/>
                  </a:lnTo>
                  <a:lnTo>
                    <a:pt x="260" y="775"/>
                  </a:lnTo>
                  <a:lnTo>
                    <a:pt x="185" y="764"/>
                  </a:lnTo>
                  <a:lnTo>
                    <a:pt x="121" y="735"/>
                  </a:lnTo>
                  <a:lnTo>
                    <a:pt x="75" y="694"/>
                  </a:lnTo>
                  <a:lnTo>
                    <a:pt x="46" y="642"/>
                  </a:lnTo>
                  <a:lnTo>
                    <a:pt x="23" y="584"/>
                  </a:lnTo>
                  <a:lnTo>
                    <a:pt x="12" y="526"/>
                  </a:lnTo>
                  <a:lnTo>
                    <a:pt x="0" y="469"/>
                  </a:lnTo>
                  <a:lnTo>
                    <a:pt x="0" y="422"/>
                  </a:lnTo>
                  <a:lnTo>
                    <a:pt x="0" y="388"/>
                  </a:lnTo>
                  <a:lnTo>
                    <a:pt x="0" y="353"/>
                  </a:lnTo>
                  <a:lnTo>
                    <a:pt x="0" y="307"/>
                  </a:lnTo>
                  <a:lnTo>
                    <a:pt x="12" y="255"/>
                  </a:lnTo>
                  <a:lnTo>
                    <a:pt x="23" y="197"/>
                  </a:lnTo>
                  <a:lnTo>
                    <a:pt x="46" y="139"/>
                  </a:lnTo>
                  <a:lnTo>
                    <a:pt x="75" y="81"/>
                  </a:lnTo>
                  <a:lnTo>
                    <a:pt x="121" y="41"/>
                  </a:lnTo>
                  <a:lnTo>
                    <a:pt x="185" y="12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18333" y="2656"/>
              <a:ext cx="376" cy="1591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5" y="0"/>
                </a:cxn>
                <a:cxn ang="0">
                  <a:pos x="371" y="6"/>
                </a:cxn>
                <a:cxn ang="0">
                  <a:pos x="376" y="18"/>
                </a:cxn>
                <a:cxn ang="0">
                  <a:pos x="376" y="18"/>
                </a:cxn>
                <a:cxn ang="0">
                  <a:pos x="371" y="23"/>
                </a:cxn>
                <a:cxn ang="0">
                  <a:pos x="371" y="29"/>
                </a:cxn>
                <a:cxn ang="0">
                  <a:pos x="365" y="35"/>
                </a:cxn>
                <a:cxn ang="0">
                  <a:pos x="353" y="41"/>
                </a:cxn>
                <a:cxn ang="0">
                  <a:pos x="266" y="151"/>
                </a:cxn>
                <a:cxn ang="0">
                  <a:pos x="197" y="266"/>
                </a:cxn>
                <a:cxn ang="0">
                  <a:pos x="151" y="388"/>
                </a:cxn>
                <a:cxn ang="0">
                  <a:pos x="116" y="521"/>
                </a:cxn>
                <a:cxn ang="0">
                  <a:pos x="99" y="659"/>
                </a:cxn>
                <a:cxn ang="0">
                  <a:pos x="93" y="798"/>
                </a:cxn>
                <a:cxn ang="0">
                  <a:pos x="99" y="920"/>
                </a:cxn>
                <a:cxn ang="0">
                  <a:pos x="116" y="1053"/>
                </a:cxn>
                <a:cxn ang="0">
                  <a:pos x="145" y="1186"/>
                </a:cxn>
                <a:cxn ang="0">
                  <a:pos x="191" y="1313"/>
                </a:cxn>
                <a:cxn ang="0">
                  <a:pos x="261" y="1434"/>
                </a:cxn>
                <a:cxn ang="0">
                  <a:pos x="347" y="1544"/>
                </a:cxn>
                <a:cxn ang="0">
                  <a:pos x="359" y="1556"/>
                </a:cxn>
                <a:cxn ang="0">
                  <a:pos x="371" y="1567"/>
                </a:cxn>
                <a:cxn ang="0">
                  <a:pos x="371" y="1573"/>
                </a:cxn>
                <a:cxn ang="0">
                  <a:pos x="376" y="1573"/>
                </a:cxn>
                <a:cxn ang="0">
                  <a:pos x="376" y="1579"/>
                </a:cxn>
                <a:cxn ang="0">
                  <a:pos x="376" y="1579"/>
                </a:cxn>
                <a:cxn ang="0">
                  <a:pos x="371" y="1585"/>
                </a:cxn>
                <a:cxn ang="0">
                  <a:pos x="365" y="1591"/>
                </a:cxn>
                <a:cxn ang="0">
                  <a:pos x="359" y="1591"/>
                </a:cxn>
                <a:cxn ang="0">
                  <a:pos x="342" y="1585"/>
                </a:cxn>
                <a:cxn ang="0">
                  <a:pos x="307" y="1562"/>
                </a:cxn>
                <a:cxn ang="0">
                  <a:pos x="261" y="1515"/>
                </a:cxn>
                <a:cxn ang="0">
                  <a:pos x="209" y="1458"/>
                </a:cxn>
                <a:cxn ang="0">
                  <a:pos x="157" y="1382"/>
                </a:cxn>
                <a:cxn ang="0">
                  <a:pos x="110" y="1290"/>
                </a:cxn>
                <a:cxn ang="0">
                  <a:pos x="53" y="1157"/>
                </a:cxn>
                <a:cxn ang="0">
                  <a:pos x="24" y="1024"/>
                </a:cxn>
                <a:cxn ang="0">
                  <a:pos x="6" y="902"/>
                </a:cxn>
                <a:cxn ang="0">
                  <a:pos x="0" y="798"/>
                </a:cxn>
                <a:cxn ang="0">
                  <a:pos x="12" y="648"/>
                </a:cxn>
                <a:cxn ang="0">
                  <a:pos x="41" y="486"/>
                </a:cxn>
                <a:cxn ang="0">
                  <a:pos x="105" y="312"/>
                </a:cxn>
                <a:cxn ang="0">
                  <a:pos x="157" y="214"/>
                </a:cxn>
                <a:cxn ang="0">
                  <a:pos x="209" y="139"/>
                </a:cxn>
                <a:cxn ang="0">
                  <a:pos x="261" y="81"/>
                </a:cxn>
                <a:cxn ang="0">
                  <a:pos x="307" y="35"/>
                </a:cxn>
                <a:cxn ang="0">
                  <a:pos x="342" y="6"/>
                </a:cxn>
                <a:cxn ang="0">
                  <a:pos x="359" y="0"/>
                </a:cxn>
              </a:cxnLst>
              <a:rect l="0" t="0" r="r" b="b"/>
              <a:pathLst>
                <a:path w="376" h="1591">
                  <a:moveTo>
                    <a:pt x="359" y="0"/>
                  </a:moveTo>
                  <a:lnTo>
                    <a:pt x="365" y="0"/>
                  </a:lnTo>
                  <a:lnTo>
                    <a:pt x="371" y="6"/>
                  </a:lnTo>
                  <a:lnTo>
                    <a:pt x="376" y="18"/>
                  </a:lnTo>
                  <a:lnTo>
                    <a:pt x="376" y="18"/>
                  </a:lnTo>
                  <a:lnTo>
                    <a:pt x="371" y="23"/>
                  </a:lnTo>
                  <a:lnTo>
                    <a:pt x="371" y="29"/>
                  </a:lnTo>
                  <a:lnTo>
                    <a:pt x="365" y="35"/>
                  </a:lnTo>
                  <a:lnTo>
                    <a:pt x="353" y="41"/>
                  </a:lnTo>
                  <a:lnTo>
                    <a:pt x="266" y="151"/>
                  </a:lnTo>
                  <a:lnTo>
                    <a:pt x="197" y="266"/>
                  </a:lnTo>
                  <a:lnTo>
                    <a:pt x="151" y="388"/>
                  </a:lnTo>
                  <a:lnTo>
                    <a:pt x="116" y="521"/>
                  </a:lnTo>
                  <a:lnTo>
                    <a:pt x="99" y="659"/>
                  </a:lnTo>
                  <a:lnTo>
                    <a:pt x="93" y="798"/>
                  </a:lnTo>
                  <a:lnTo>
                    <a:pt x="99" y="920"/>
                  </a:lnTo>
                  <a:lnTo>
                    <a:pt x="116" y="1053"/>
                  </a:lnTo>
                  <a:lnTo>
                    <a:pt x="145" y="1186"/>
                  </a:lnTo>
                  <a:lnTo>
                    <a:pt x="191" y="1313"/>
                  </a:lnTo>
                  <a:lnTo>
                    <a:pt x="261" y="1434"/>
                  </a:lnTo>
                  <a:lnTo>
                    <a:pt x="347" y="1544"/>
                  </a:lnTo>
                  <a:lnTo>
                    <a:pt x="359" y="1556"/>
                  </a:lnTo>
                  <a:lnTo>
                    <a:pt x="371" y="1567"/>
                  </a:lnTo>
                  <a:lnTo>
                    <a:pt x="371" y="1573"/>
                  </a:lnTo>
                  <a:lnTo>
                    <a:pt x="376" y="1573"/>
                  </a:lnTo>
                  <a:lnTo>
                    <a:pt x="376" y="1579"/>
                  </a:lnTo>
                  <a:lnTo>
                    <a:pt x="376" y="1579"/>
                  </a:lnTo>
                  <a:lnTo>
                    <a:pt x="371" y="1585"/>
                  </a:lnTo>
                  <a:lnTo>
                    <a:pt x="365" y="1591"/>
                  </a:lnTo>
                  <a:lnTo>
                    <a:pt x="359" y="1591"/>
                  </a:lnTo>
                  <a:lnTo>
                    <a:pt x="342" y="1585"/>
                  </a:lnTo>
                  <a:lnTo>
                    <a:pt x="307" y="1562"/>
                  </a:lnTo>
                  <a:lnTo>
                    <a:pt x="261" y="1515"/>
                  </a:lnTo>
                  <a:lnTo>
                    <a:pt x="209" y="1458"/>
                  </a:lnTo>
                  <a:lnTo>
                    <a:pt x="157" y="1382"/>
                  </a:lnTo>
                  <a:lnTo>
                    <a:pt x="110" y="1290"/>
                  </a:lnTo>
                  <a:lnTo>
                    <a:pt x="53" y="1157"/>
                  </a:lnTo>
                  <a:lnTo>
                    <a:pt x="24" y="1024"/>
                  </a:lnTo>
                  <a:lnTo>
                    <a:pt x="6" y="902"/>
                  </a:lnTo>
                  <a:lnTo>
                    <a:pt x="0" y="798"/>
                  </a:lnTo>
                  <a:lnTo>
                    <a:pt x="12" y="648"/>
                  </a:lnTo>
                  <a:lnTo>
                    <a:pt x="41" y="486"/>
                  </a:lnTo>
                  <a:lnTo>
                    <a:pt x="105" y="312"/>
                  </a:lnTo>
                  <a:lnTo>
                    <a:pt x="157" y="214"/>
                  </a:lnTo>
                  <a:lnTo>
                    <a:pt x="209" y="139"/>
                  </a:lnTo>
                  <a:lnTo>
                    <a:pt x="261" y="81"/>
                  </a:lnTo>
                  <a:lnTo>
                    <a:pt x="307" y="35"/>
                  </a:lnTo>
                  <a:lnTo>
                    <a:pt x="342" y="6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18871" y="2726"/>
              <a:ext cx="1133" cy="1162"/>
            </a:xfrm>
            <a:custGeom>
              <a:avLst/>
              <a:gdLst/>
              <a:ahLst/>
              <a:cxnLst>
                <a:cxn ang="0">
                  <a:pos x="798" y="11"/>
                </a:cxn>
                <a:cxn ang="0">
                  <a:pos x="914" y="63"/>
                </a:cxn>
                <a:cxn ang="0">
                  <a:pos x="972" y="127"/>
                </a:cxn>
                <a:cxn ang="0">
                  <a:pos x="1093" y="17"/>
                </a:cxn>
                <a:cxn ang="0">
                  <a:pos x="1110" y="5"/>
                </a:cxn>
                <a:cxn ang="0">
                  <a:pos x="1116" y="0"/>
                </a:cxn>
                <a:cxn ang="0">
                  <a:pos x="1128" y="5"/>
                </a:cxn>
                <a:cxn ang="0">
                  <a:pos x="1133" y="11"/>
                </a:cxn>
                <a:cxn ang="0">
                  <a:pos x="1133" y="17"/>
                </a:cxn>
                <a:cxn ang="0">
                  <a:pos x="1029" y="439"/>
                </a:cxn>
                <a:cxn ang="0">
                  <a:pos x="1024" y="451"/>
                </a:cxn>
                <a:cxn ang="0">
                  <a:pos x="1006" y="456"/>
                </a:cxn>
                <a:cxn ang="0">
                  <a:pos x="995" y="456"/>
                </a:cxn>
                <a:cxn ang="0">
                  <a:pos x="983" y="451"/>
                </a:cxn>
                <a:cxn ang="0">
                  <a:pos x="983" y="433"/>
                </a:cxn>
                <a:cxn ang="0">
                  <a:pos x="983" y="422"/>
                </a:cxn>
                <a:cxn ang="0">
                  <a:pos x="989" y="399"/>
                </a:cxn>
                <a:cxn ang="0">
                  <a:pos x="989" y="358"/>
                </a:cxn>
                <a:cxn ang="0">
                  <a:pos x="943" y="167"/>
                </a:cxn>
                <a:cxn ang="0">
                  <a:pos x="821" y="63"/>
                </a:cxn>
                <a:cxn ang="0">
                  <a:pos x="625" y="63"/>
                </a:cxn>
                <a:cxn ang="0">
                  <a:pos x="422" y="167"/>
                </a:cxn>
                <a:cxn ang="0">
                  <a:pos x="272" y="341"/>
                </a:cxn>
                <a:cxn ang="0">
                  <a:pos x="185" y="549"/>
                </a:cxn>
                <a:cxn ang="0">
                  <a:pos x="151" y="722"/>
                </a:cxn>
                <a:cxn ang="0">
                  <a:pos x="156" y="873"/>
                </a:cxn>
                <a:cxn ang="0">
                  <a:pos x="226" y="1012"/>
                </a:cxn>
                <a:cxn ang="0">
                  <a:pos x="336" y="1087"/>
                </a:cxn>
                <a:cxn ang="0">
                  <a:pos x="463" y="1110"/>
                </a:cxn>
                <a:cxn ang="0">
                  <a:pos x="596" y="1087"/>
                </a:cxn>
                <a:cxn ang="0">
                  <a:pos x="752" y="994"/>
                </a:cxn>
                <a:cxn ang="0">
                  <a:pos x="873" y="850"/>
                </a:cxn>
                <a:cxn ang="0">
                  <a:pos x="914" y="740"/>
                </a:cxn>
                <a:cxn ang="0">
                  <a:pos x="925" y="728"/>
                </a:cxn>
                <a:cxn ang="0">
                  <a:pos x="943" y="728"/>
                </a:cxn>
                <a:cxn ang="0">
                  <a:pos x="954" y="734"/>
                </a:cxn>
                <a:cxn ang="0">
                  <a:pos x="948" y="763"/>
                </a:cxn>
                <a:cxn ang="0">
                  <a:pos x="908" y="867"/>
                </a:cxn>
                <a:cxn ang="0">
                  <a:pos x="781" y="1023"/>
                </a:cxn>
                <a:cxn ang="0">
                  <a:pos x="625" y="1122"/>
                </a:cxn>
                <a:cxn ang="0">
                  <a:pos x="434" y="1162"/>
                </a:cxn>
                <a:cxn ang="0">
                  <a:pos x="243" y="1122"/>
                </a:cxn>
                <a:cxn ang="0">
                  <a:pos x="98" y="1006"/>
                </a:cxn>
                <a:cxn ang="0">
                  <a:pos x="12" y="832"/>
                </a:cxn>
                <a:cxn ang="0">
                  <a:pos x="18" y="584"/>
                </a:cxn>
                <a:cxn ang="0">
                  <a:pos x="133" y="335"/>
                </a:cxn>
                <a:cxn ang="0">
                  <a:pos x="336" y="133"/>
                </a:cxn>
                <a:cxn ang="0">
                  <a:pos x="584" y="17"/>
                </a:cxn>
              </a:cxnLst>
              <a:rect l="0" t="0" r="r" b="b"/>
              <a:pathLst>
                <a:path w="1133" h="1162">
                  <a:moveTo>
                    <a:pt x="717" y="0"/>
                  </a:moveTo>
                  <a:lnTo>
                    <a:pt x="798" y="11"/>
                  </a:lnTo>
                  <a:lnTo>
                    <a:pt x="862" y="34"/>
                  </a:lnTo>
                  <a:lnTo>
                    <a:pt x="914" y="63"/>
                  </a:lnTo>
                  <a:lnTo>
                    <a:pt x="948" y="98"/>
                  </a:lnTo>
                  <a:lnTo>
                    <a:pt x="972" y="127"/>
                  </a:lnTo>
                  <a:lnTo>
                    <a:pt x="983" y="144"/>
                  </a:lnTo>
                  <a:lnTo>
                    <a:pt x="1093" y="17"/>
                  </a:lnTo>
                  <a:lnTo>
                    <a:pt x="1105" y="11"/>
                  </a:lnTo>
                  <a:lnTo>
                    <a:pt x="1110" y="5"/>
                  </a:lnTo>
                  <a:lnTo>
                    <a:pt x="1110" y="5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8" y="5"/>
                  </a:lnTo>
                  <a:lnTo>
                    <a:pt x="1133" y="5"/>
                  </a:lnTo>
                  <a:lnTo>
                    <a:pt x="1133" y="11"/>
                  </a:lnTo>
                  <a:lnTo>
                    <a:pt x="1133" y="17"/>
                  </a:lnTo>
                  <a:lnTo>
                    <a:pt x="1133" y="17"/>
                  </a:lnTo>
                  <a:lnTo>
                    <a:pt x="1035" y="422"/>
                  </a:lnTo>
                  <a:lnTo>
                    <a:pt x="1029" y="439"/>
                  </a:lnTo>
                  <a:lnTo>
                    <a:pt x="1029" y="445"/>
                  </a:lnTo>
                  <a:lnTo>
                    <a:pt x="1024" y="451"/>
                  </a:lnTo>
                  <a:lnTo>
                    <a:pt x="1018" y="456"/>
                  </a:lnTo>
                  <a:lnTo>
                    <a:pt x="1006" y="456"/>
                  </a:lnTo>
                  <a:lnTo>
                    <a:pt x="1000" y="456"/>
                  </a:lnTo>
                  <a:lnTo>
                    <a:pt x="995" y="456"/>
                  </a:lnTo>
                  <a:lnTo>
                    <a:pt x="989" y="451"/>
                  </a:lnTo>
                  <a:lnTo>
                    <a:pt x="983" y="451"/>
                  </a:lnTo>
                  <a:lnTo>
                    <a:pt x="983" y="439"/>
                  </a:lnTo>
                  <a:lnTo>
                    <a:pt x="983" y="433"/>
                  </a:lnTo>
                  <a:lnTo>
                    <a:pt x="983" y="428"/>
                  </a:lnTo>
                  <a:lnTo>
                    <a:pt x="983" y="422"/>
                  </a:lnTo>
                  <a:lnTo>
                    <a:pt x="983" y="410"/>
                  </a:lnTo>
                  <a:lnTo>
                    <a:pt x="989" y="399"/>
                  </a:lnTo>
                  <a:lnTo>
                    <a:pt x="989" y="381"/>
                  </a:lnTo>
                  <a:lnTo>
                    <a:pt x="989" y="358"/>
                  </a:lnTo>
                  <a:lnTo>
                    <a:pt x="977" y="254"/>
                  </a:lnTo>
                  <a:lnTo>
                    <a:pt x="943" y="167"/>
                  </a:lnTo>
                  <a:lnTo>
                    <a:pt x="891" y="104"/>
                  </a:lnTo>
                  <a:lnTo>
                    <a:pt x="821" y="63"/>
                  </a:lnTo>
                  <a:lnTo>
                    <a:pt x="729" y="52"/>
                  </a:lnTo>
                  <a:lnTo>
                    <a:pt x="625" y="63"/>
                  </a:lnTo>
                  <a:lnTo>
                    <a:pt x="521" y="104"/>
                  </a:lnTo>
                  <a:lnTo>
                    <a:pt x="422" y="167"/>
                  </a:lnTo>
                  <a:lnTo>
                    <a:pt x="341" y="242"/>
                  </a:lnTo>
                  <a:lnTo>
                    <a:pt x="272" y="341"/>
                  </a:lnTo>
                  <a:lnTo>
                    <a:pt x="220" y="445"/>
                  </a:lnTo>
                  <a:lnTo>
                    <a:pt x="185" y="549"/>
                  </a:lnTo>
                  <a:lnTo>
                    <a:pt x="162" y="642"/>
                  </a:lnTo>
                  <a:lnTo>
                    <a:pt x="151" y="722"/>
                  </a:lnTo>
                  <a:lnTo>
                    <a:pt x="151" y="780"/>
                  </a:lnTo>
                  <a:lnTo>
                    <a:pt x="156" y="873"/>
                  </a:lnTo>
                  <a:lnTo>
                    <a:pt x="185" y="954"/>
                  </a:lnTo>
                  <a:lnTo>
                    <a:pt x="226" y="1012"/>
                  </a:lnTo>
                  <a:lnTo>
                    <a:pt x="278" y="1058"/>
                  </a:lnTo>
                  <a:lnTo>
                    <a:pt x="336" y="1087"/>
                  </a:lnTo>
                  <a:lnTo>
                    <a:pt x="399" y="1104"/>
                  </a:lnTo>
                  <a:lnTo>
                    <a:pt x="463" y="1110"/>
                  </a:lnTo>
                  <a:lnTo>
                    <a:pt x="526" y="1104"/>
                  </a:lnTo>
                  <a:lnTo>
                    <a:pt x="596" y="1087"/>
                  </a:lnTo>
                  <a:lnTo>
                    <a:pt x="677" y="1052"/>
                  </a:lnTo>
                  <a:lnTo>
                    <a:pt x="752" y="994"/>
                  </a:lnTo>
                  <a:lnTo>
                    <a:pt x="821" y="925"/>
                  </a:lnTo>
                  <a:lnTo>
                    <a:pt x="873" y="850"/>
                  </a:lnTo>
                  <a:lnTo>
                    <a:pt x="896" y="786"/>
                  </a:lnTo>
                  <a:lnTo>
                    <a:pt x="914" y="740"/>
                  </a:lnTo>
                  <a:lnTo>
                    <a:pt x="920" y="734"/>
                  </a:lnTo>
                  <a:lnTo>
                    <a:pt x="925" y="728"/>
                  </a:lnTo>
                  <a:lnTo>
                    <a:pt x="937" y="728"/>
                  </a:lnTo>
                  <a:lnTo>
                    <a:pt x="943" y="728"/>
                  </a:lnTo>
                  <a:lnTo>
                    <a:pt x="948" y="728"/>
                  </a:lnTo>
                  <a:lnTo>
                    <a:pt x="954" y="734"/>
                  </a:lnTo>
                  <a:lnTo>
                    <a:pt x="954" y="740"/>
                  </a:lnTo>
                  <a:lnTo>
                    <a:pt x="948" y="763"/>
                  </a:lnTo>
                  <a:lnTo>
                    <a:pt x="937" y="803"/>
                  </a:lnTo>
                  <a:lnTo>
                    <a:pt x="908" y="867"/>
                  </a:lnTo>
                  <a:lnTo>
                    <a:pt x="856" y="942"/>
                  </a:lnTo>
                  <a:lnTo>
                    <a:pt x="781" y="1023"/>
                  </a:lnTo>
                  <a:lnTo>
                    <a:pt x="711" y="1075"/>
                  </a:lnTo>
                  <a:lnTo>
                    <a:pt x="625" y="1122"/>
                  </a:lnTo>
                  <a:lnTo>
                    <a:pt x="538" y="1150"/>
                  </a:lnTo>
                  <a:lnTo>
                    <a:pt x="434" y="1162"/>
                  </a:lnTo>
                  <a:lnTo>
                    <a:pt x="336" y="1150"/>
                  </a:lnTo>
                  <a:lnTo>
                    <a:pt x="243" y="1122"/>
                  </a:lnTo>
                  <a:lnTo>
                    <a:pt x="162" y="1069"/>
                  </a:lnTo>
                  <a:lnTo>
                    <a:pt x="98" y="1006"/>
                  </a:lnTo>
                  <a:lnTo>
                    <a:pt x="46" y="925"/>
                  </a:lnTo>
                  <a:lnTo>
                    <a:pt x="12" y="832"/>
                  </a:lnTo>
                  <a:lnTo>
                    <a:pt x="0" y="722"/>
                  </a:lnTo>
                  <a:lnTo>
                    <a:pt x="18" y="584"/>
                  </a:lnTo>
                  <a:lnTo>
                    <a:pt x="64" y="456"/>
                  </a:lnTo>
                  <a:lnTo>
                    <a:pt x="133" y="335"/>
                  </a:lnTo>
                  <a:lnTo>
                    <a:pt x="226" y="225"/>
                  </a:lnTo>
                  <a:lnTo>
                    <a:pt x="336" y="133"/>
                  </a:lnTo>
                  <a:lnTo>
                    <a:pt x="457" y="63"/>
                  </a:lnTo>
                  <a:lnTo>
                    <a:pt x="584" y="17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/>
            </p:cNvSpPr>
            <p:nvPr/>
          </p:nvSpPr>
          <p:spPr bwMode="auto">
            <a:xfrm>
              <a:off x="20132" y="2656"/>
              <a:ext cx="375" cy="159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6"/>
                </a:cxn>
                <a:cxn ang="0">
                  <a:pos x="69" y="35"/>
                </a:cxn>
                <a:cxn ang="0">
                  <a:pos x="115" y="75"/>
                </a:cxn>
                <a:cxn ang="0">
                  <a:pos x="167" y="133"/>
                </a:cxn>
                <a:cxn ang="0">
                  <a:pos x="219" y="208"/>
                </a:cxn>
                <a:cxn ang="0">
                  <a:pos x="266" y="301"/>
                </a:cxn>
                <a:cxn ang="0">
                  <a:pos x="323" y="434"/>
                </a:cxn>
                <a:cxn ang="0">
                  <a:pos x="352" y="567"/>
                </a:cxn>
                <a:cxn ang="0">
                  <a:pos x="370" y="694"/>
                </a:cxn>
                <a:cxn ang="0">
                  <a:pos x="375" y="798"/>
                </a:cxn>
                <a:cxn ang="0">
                  <a:pos x="375" y="798"/>
                </a:cxn>
                <a:cxn ang="0">
                  <a:pos x="364" y="943"/>
                </a:cxn>
                <a:cxn ang="0">
                  <a:pos x="335" y="1111"/>
                </a:cxn>
                <a:cxn ang="0">
                  <a:pos x="271" y="1284"/>
                </a:cxn>
                <a:cxn ang="0">
                  <a:pos x="219" y="1377"/>
                </a:cxn>
                <a:cxn ang="0">
                  <a:pos x="167" y="1452"/>
                </a:cxn>
                <a:cxn ang="0">
                  <a:pos x="115" y="1515"/>
                </a:cxn>
                <a:cxn ang="0">
                  <a:pos x="69" y="1556"/>
                </a:cxn>
                <a:cxn ang="0">
                  <a:pos x="34" y="1585"/>
                </a:cxn>
                <a:cxn ang="0">
                  <a:pos x="17" y="1591"/>
                </a:cxn>
                <a:cxn ang="0">
                  <a:pos x="11" y="1591"/>
                </a:cxn>
                <a:cxn ang="0">
                  <a:pos x="5" y="1585"/>
                </a:cxn>
                <a:cxn ang="0">
                  <a:pos x="0" y="1579"/>
                </a:cxn>
                <a:cxn ang="0">
                  <a:pos x="0" y="1573"/>
                </a:cxn>
                <a:cxn ang="0">
                  <a:pos x="5" y="1573"/>
                </a:cxn>
                <a:cxn ang="0">
                  <a:pos x="5" y="1567"/>
                </a:cxn>
                <a:cxn ang="0">
                  <a:pos x="11" y="1562"/>
                </a:cxn>
                <a:cxn ang="0">
                  <a:pos x="23" y="1550"/>
                </a:cxn>
                <a:cxn ang="0">
                  <a:pos x="109" y="1446"/>
                </a:cxn>
                <a:cxn ang="0">
                  <a:pos x="179" y="1325"/>
                </a:cxn>
                <a:cxn ang="0">
                  <a:pos x="225" y="1203"/>
                </a:cxn>
                <a:cxn ang="0">
                  <a:pos x="260" y="1070"/>
                </a:cxn>
                <a:cxn ang="0">
                  <a:pos x="277" y="931"/>
                </a:cxn>
                <a:cxn ang="0">
                  <a:pos x="283" y="798"/>
                </a:cxn>
                <a:cxn ang="0">
                  <a:pos x="271" y="607"/>
                </a:cxn>
                <a:cxn ang="0">
                  <a:pos x="237" y="434"/>
                </a:cxn>
                <a:cxn ang="0">
                  <a:pos x="190" y="284"/>
                </a:cxn>
                <a:cxn ang="0">
                  <a:pos x="121" y="156"/>
                </a:cxn>
                <a:cxn ang="0">
                  <a:pos x="34" y="52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75" h="1591">
                  <a:moveTo>
                    <a:pt x="17" y="0"/>
                  </a:moveTo>
                  <a:lnTo>
                    <a:pt x="34" y="6"/>
                  </a:lnTo>
                  <a:lnTo>
                    <a:pt x="69" y="35"/>
                  </a:lnTo>
                  <a:lnTo>
                    <a:pt x="115" y="75"/>
                  </a:lnTo>
                  <a:lnTo>
                    <a:pt x="167" y="133"/>
                  </a:lnTo>
                  <a:lnTo>
                    <a:pt x="219" y="208"/>
                  </a:lnTo>
                  <a:lnTo>
                    <a:pt x="266" y="301"/>
                  </a:lnTo>
                  <a:lnTo>
                    <a:pt x="323" y="434"/>
                  </a:lnTo>
                  <a:lnTo>
                    <a:pt x="352" y="567"/>
                  </a:lnTo>
                  <a:lnTo>
                    <a:pt x="370" y="694"/>
                  </a:lnTo>
                  <a:lnTo>
                    <a:pt x="375" y="798"/>
                  </a:lnTo>
                  <a:lnTo>
                    <a:pt x="375" y="798"/>
                  </a:lnTo>
                  <a:lnTo>
                    <a:pt x="364" y="943"/>
                  </a:lnTo>
                  <a:lnTo>
                    <a:pt x="335" y="1111"/>
                  </a:lnTo>
                  <a:lnTo>
                    <a:pt x="271" y="1284"/>
                  </a:lnTo>
                  <a:lnTo>
                    <a:pt x="219" y="1377"/>
                  </a:lnTo>
                  <a:lnTo>
                    <a:pt x="167" y="1452"/>
                  </a:lnTo>
                  <a:lnTo>
                    <a:pt x="115" y="1515"/>
                  </a:lnTo>
                  <a:lnTo>
                    <a:pt x="69" y="1556"/>
                  </a:lnTo>
                  <a:lnTo>
                    <a:pt x="34" y="1585"/>
                  </a:lnTo>
                  <a:lnTo>
                    <a:pt x="17" y="1591"/>
                  </a:lnTo>
                  <a:lnTo>
                    <a:pt x="11" y="1591"/>
                  </a:lnTo>
                  <a:lnTo>
                    <a:pt x="5" y="1585"/>
                  </a:lnTo>
                  <a:lnTo>
                    <a:pt x="0" y="1579"/>
                  </a:lnTo>
                  <a:lnTo>
                    <a:pt x="0" y="1573"/>
                  </a:lnTo>
                  <a:lnTo>
                    <a:pt x="5" y="1573"/>
                  </a:lnTo>
                  <a:lnTo>
                    <a:pt x="5" y="1567"/>
                  </a:lnTo>
                  <a:lnTo>
                    <a:pt x="11" y="1562"/>
                  </a:lnTo>
                  <a:lnTo>
                    <a:pt x="23" y="1550"/>
                  </a:lnTo>
                  <a:lnTo>
                    <a:pt x="109" y="1446"/>
                  </a:lnTo>
                  <a:lnTo>
                    <a:pt x="179" y="1325"/>
                  </a:lnTo>
                  <a:lnTo>
                    <a:pt x="225" y="1203"/>
                  </a:lnTo>
                  <a:lnTo>
                    <a:pt x="260" y="1070"/>
                  </a:lnTo>
                  <a:lnTo>
                    <a:pt x="277" y="931"/>
                  </a:lnTo>
                  <a:lnTo>
                    <a:pt x="283" y="798"/>
                  </a:lnTo>
                  <a:lnTo>
                    <a:pt x="271" y="607"/>
                  </a:lnTo>
                  <a:lnTo>
                    <a:pt x="237" y="434"/>
                  </a:lnTo>
                  <a:lnTo>
                    <a:pt x="190" y="284"/>
                  </a:lnTo>
                  <a:lnTo>
                    <a:pt x="121" y="156"/>
                  </a:lnTo>
                  <a:lnTo>
                    <a:pt x="34" y="52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5" y="6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 noEditPoints="1"/>
            </p:cNvSpPr>
            <p:nvPr/>
          </p:nvSpPr>
          <p:spPr bwMode="auto">
            <a:xfrm>
              <a:off x="20750" y="2656"/>
              <a:ext cx="370" cy="1591"/>
            </a:xfrm>
            <a:custGeom>
              <a:avLst/>
              <a:gdLst/>
              <a:ahLst/>
              <a:cxnLst>
                <a:cxn ang="0">
                  <a:pos x="370" y="798"/>
                </a:cxn>
                <a:cxn ang="0">
                  <a:pos x="370" y="798"/>
                </a:cxn>
                <a:cxn ang="0">
                  <a:pos x="370" y="798"/>
                </a:cxn>
                <a:cxn ang="0">
                  <a:pos x="18" y="0"/>
                </a:cxn>
                <a:cxn ang="0">
                  <a:pos x="35" y="6"/>
                </a:cxn>
                <a:cxn ang="0">
                  <a:pos x="70" y="35"/>
                </a:cxn>
                <a:cxn ang="0">
                  <a:pos x="110" y="75"/>
                </a:cxn>
                <a:cxn ang="0">
                  <a:pos x="162" y="133"/>
                </a:cxn>
                <a:cxn ang="0">
                  <a:pos x="214" y="208"/>
                </a:cxn>
                <a:cxn ang="0">
                  <a:pos x="266" y="301"/>
                </a:cxn>
                <a:cxn ang="0">
                  <a:pos x="318" y="434"/>
                </a:cxn>
                <a:cxn ang="0">
                  <a:pos x="353" y="567"/>
                </a:cxn>
                <a:cxn ang="0">
                  <a:pos x="365" y="694"/>
                </a:cxn>
                <a:cxn ang="0">
                  <a:pos x="370" y="798"/>
                </a:cxn>
                <a:cxn ang="0">
                  <a:pos x="365" y="943"/>
                </a:cxn>
                <a:cxn ang="0">
                  <a:pos x="330" y="1111"/>
                </a:cxn>
                <a:cxn ang="0">
                  <a:pos x="272" y="1284"/>
                </a:cxn>
                <a:cxn ang="0">
                  <a:pos x="220" y="1377"/>
                </a:cxn>
                <a:cxn ang="0">
                  <a:pos x="168" y="1452"/>
                </a:cxn>
                <a:cxn ang="0">
                  <a:pos x="116" y="1515"/>
                </a:cxn>
                <a:cxn ang="0">
                  <a:pos x="70" y="1556"/>
                </a:cxn>
                <a:cxn ang="0">
                  <a:pos x="35" y="1585"/>
                </a:cxn>
                <a:cxn ang="0">
                  <a:pos x="18" y="1591"/>
                </a:cxn>
                <a:cxn ang="0">
                  <a:pos x="6" y="1591"/>
                </a:cxn>
                <a:cxn ang="0">
                  <a:pos x="0" y="1585"/>
                </a:cxn>
                <a:cxn ang="0">
                  <a:pos x="0" y="1579"/>
                </a:cxn>
                <a:cxn ang="0">
                  <a:pos x="0" y="1573"/>
                </a:cxn>
                <a:cxn ang="0">
                  <a:pos x="0" y="1573"/>
                </a:cxn>
                <a:cxn ang="0">
                  <a:pos x="6" y="1567"/>
                </a:cxn>
                <a:cxn ang="0">
                  <a:pos x="12" y="1562"/>
                </a:cxn>
                <a:cxn ang="0">
                  <a:pos x="23" y="1550"/>
                </a:cxn>
                <a:cxn ang="0">
                  <a:pos x="110" y="1446"/>
                </a:cxn>
                <a:cxn ang="0">
                  <a:pos x="174" y="1325"/>
                </a:cxn>
                <a:cxn ang="0">
                  <a:pos x="226" y="1203"/>
                </a:cxn>
                <a:cxn ang="0">
                  <a:pos x="255" y="1070"/>
                </a:cxn>
                <a:cxn ang="0">
                  <a:pos x="272" y="931"/>
                </a:cxn>
                <a:cxn ang="0">
                  <a:pos x="278" y="798"/>
                </a:cxn>
                <a:cxn ang="0">
                  <a:pos x="266" y="607"/>
                </a:cxn>
                <a:cxn ang="0">
                  <a:pos x="237" y="434"/>
                </a:cxn>
                <a:cxn ang="0">
                  <a:pos x="185" y="284"/>
                </a:cxn>
                <a:cxn ang="0">
                  <a:pos x="116" y="156"/>
                </a:cxn>
                <a:cxn ang="0">
                  <a:pos x="29" y="52"/>
                </a:cxn>
                <a:cxn ang="0">
                  <a:pos x="18" y="41"/>
                </a:cxn>
                <a:cxn ang="0">
                  <a:pos x="6" y="29"/>
                </a:cxn>
                <a:cxn ang="0">
                  <a:pos x="6" y="23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70" h="1591">
                  <a:moveTo>
                    <a:pt x="370" y="798"/>
                  </a:moveTo>
                  <a:lnTo>
                    <a:pt x="370" y="798"/>
                  </a:lnTo>
                  <a:lnTo>
                    <a:pt x="370" y="798"/>
                  </a:lnTo>
                  <a:close/>
                  <a:moveTo>
                    <a:pt x="18" y="0"/>
                  </a:moveTo>
                  <a:lnTo>
                    <a:pt x="35" y="6"/>
                  </a:lnTo>
                  <a:lnTo>
                    <a:pt x="70" y="35"/>
                  </a:lnTo>
                  <a:lnTo>
                    <a:pt x="110" y="75"/>
                  </a:lnTo>
                  <a:lnTo>
                    <a:pt x="162" y="133"/>
                  </a:lnTo>
                  <a:lnTo>
                    <a:pt x="214" y="208"/>
                  </a:lnTo>
                  <a:lnTo>
                    <a:pt x="266" y="301"/>
                  </a:lnTo>
                  <a:lnTo>
                    <a:pt x="318" y="434"/>
                  </a:lnTo>
                  <a:lnTo>
                    <a:pt x="353" y="567"/>
                  </a:lnTo>
                  <a:lnTo>
                    <a:pt x="365" y="694"/>
                  </a:lnTo>
                  <a:lnTo>
                    <a:pt x="370" y="798"/>
                  </a:lnTo>
                  <a:lnTo>
                    <a:pt x="365" y="943"/>
                  </a:lnTo>
                  <a:lnTo>
                    <a:pt x="330" y="1111"/>
                  </a:lnTo>
                  <a:lnTo>
                    <a:pt x="272" y="1284"/>
                  </a:lnTo>
                  <a:lnTo>
                    <a:pt x="220" y="1377"/>
                  </a:lnTo>
                  <a:lnTo>
                    <a:pt x="168" y="1452"/>
                  </a:lnTo>
                  <a:lnTo>
                    <a:pt x="116" y="1515"/>
                  </a:lnTo>
                  <a:lnTo>
                    <a:pt x="70" y="1556"/>
                  </a:lnTo>
                  <a:lnTo>
                    <a:pt x="35" y="1585"/>
                  </a:lnTo>
                  <a:lnTo>
                    <a:pt x="18" y="1591"/>
                  </a:lnTo>
                  <a:lnTo>
                    <a:pt x="6" y="1591"/>
                  </a:lnTo>
                  <a:lnTo>
                    <a:pt x="0" y="1585"/>
                  </a:lnTo>
                  <a:lnTo>
                    <a:pt x="0" y="1579"/>
                  </a:lnTo>
                  <a:lnTo>
                    <a:pt x="0" y="1573"/>
                  </a:lnTo>
                  <a:lnTo>
                    <a:pt x="0" y="1573"/>
                  </a:lnTo>
                  <a:lnTo>
                    <a:pt x="6" y="1567"/>
                  </a:lnTo>
                  <a:lnTo>
                    <a:pt x="12" y="1562"/>
                  </a:lnTo>
                  <a:lnTo>
                    <a:pt x="23" y="1550"/>
                  </a:lnTo>
                  <a:lnTo>
                    <a:pt x="110" y="1446"/>
                  </a:lnTo>
                  <a:lnTo>
                    <a:pt x="174" y="1325"/>
                  </a:lnTo>
                  <a:lnTo>
                    <a:pt x="226" y="1203"/>
                  </a:lnTo>
                  <a:lnTo>
                    <a:pt x="255" y="1070"/>
                  </a:lnTo>
                  <a:lnTo>
                    <a:pt x="272" y="931"/>
                  </a:lnTo>
                  <a:lnTo>
                    <a:pt x="278" y="798"/>
                  </a:lnTo>
                  <a:lnTo>
                    <a:pt x="266" y="607"/>
                  </a:lnTo>
                  <a:lnTo>
                    <a:pt x="237" y="434"/>
                  </a:lnTo>
                  <a:lnTo>
                    <a:pt x="185" y="284"/>
                  </a:lnTo>
                  <a:lnTo>
                    <a:pt x="116" y="156"/>
                  </a:lnTo>
                  <a:lnTo>
                    <a:pt x="29" y="52"/>
                  </a:lnTo>
                  <a:lnTo>
                    <a:pt x="18" y="41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352800" y="2286000"/>
            <a:ext cx="1828800" cy="501646"/>
            <a:chOff x="717" y="3506"/>
            <a:chExt cx="7211" cy="1978"/>
          </a:xfrm>
          <a:solidFill>
            <a:srgbClr val="009900"/>
          </a:solidFill>
        </p:grpSpPr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717" y="3506"/>
              <a:ext cx="1070" cy="1574"/>
            </a:xfrm>
            <a:custGeom>
              <a:avLst/>
              <a:gdLst/>
              <a:ahLst/>
              <a:cxnLst>
                <a:cxn ang="0">
                  <a:pos x="306" y="0"/>
                </a:cxn>
                <a:cxn ang="0">
                  <a:pos x="382" y="7"/>
                </a:cxn>
                <a:cxn ang="0">
                  <a:pos x="456" y="30"/>
                </a:cxn>
                <a:cxn ang="0">
                  <a:pos x="520" y="79"/>
                </a:cxn>
                <a:cxn ang="0">
                  <a:pos x="567" y="158"/>
                </a:cxn>
                <a:cxn ang="0">
                  <a:pos x="1023" y="1467"/>
                </a:cxn>
                <a:cxn ang="0">
                  <a:pos x="1059" y="1530"/>
                </a:cxn>
                <a:cxn ang="0">
                  <a:pos x="1070" y="1550"/>
                </a:cxn>
                <a:cxn ang="0">
                  <a:pos x="1068" y="1557"/>
                </a:cxn>
                <a:cxn ang="0">
                  <a:pos x="1061" y="1564"/>
                </a:cxn>
                <a:cxn ang="0">
                  <a:pos x="1046" y="1571"/>
                </a:cxn>
                <a:cxn ang="0">
                  <a:pos x="943" y="1569"/>
                </a:cxn>
                <a:cxn ang="0">
                  <a:pos x="903" y="1546"/>
                </a:cxn>
                <a:cxn ang="0">
                  <a:pos x="871" y="1502"/>
                </a:cxn>
                <a:cxn ang="0">
                  <a:pos x="840" y="1425"/>
                </a:cxn>
                <a:cxn ang="0">
                  <a:pos x="800" y="1310"/>
                </a:cxn>
                <a:cxn ang="0">
                  <a:pos x="753" y="1176"/>
                </a:cxn>
                <a:cxn ang="0">
                  <a:pos x="679" y="963"/>
                </a:cxn>
                <a:cxn ang="0">
                  <a:pos x="654" y="891"/>
                </a:cxn>
                <a:cxn ang="0">
                  <a:pos x="123" y="1543"/>
                </a:cxn>
                <a:cxn ang="0">
                  <a:pos x="87" y="1569"/>
                </a:cxn>
                <a:cxn ang="0">
                  <a:pos x="40" y="1569"/>
                </a:cxn>
                <a:cxn ang="0">
                  <a:pos x="4" y="1537"/>
                </a:cxn>
                <a:cxn ang="0">
                  <a:pos x="2" y="1493"/>
                </a:cxn>
                <a:cxn ang="0">
                  <a:pos x="22" y="1460"/>
                </a:cxn>
                <a:cxn ang="0">
                  <a:pos x="634" y="831"/>
                </a:cxn>
                <a:cxn ang="0">
                  <a:pos x="406" y="174"/>
                </a:cxn>
                <a:cxn ang="0">
                  <a:pos x="375" y="107"/>
                </a:cxn>
                <a:cxn ang="0">
                  <a:pos x="346" y="70"/>
                </a:cxn>
                <a:cxn ang="0">
                  <a:pos x="310" y="51"/>
                </a:cxn>
                <a:cxn ang="0">
                  <a:pos x="281" y="47"/>
                </a:cxn>
                <a:cxn ang="0">
                  <a:pos x="270" y="37"/>
                </a:cxn>
                <a:cxn ang="0">
                  <a:pos x="266" y="26"/>
                </a:cxn>
                <a:cxn ang="0">
                  <a:pos x="277" y="5"/>
                </a:cxn>
                <a:cxn ang="0">
                  <a:pos x="297" y="0"/>
                </a:cxn>
              </a:cxnLst>
              <a:rect l="0" t="0" r="r" b="b"/>
              <a:pathLst>
                <a:path w="1070" h="1574">
                  <a:moveTo>
                    <a:pt x="297" y="0"/>
                  </a:moveTo>
                  <a:lnTo>
                    <a:pt x="306" y="0"/>
                  </a:lnTo>
                  <a:lnTo>
                    <a:pt x="344" y="3"/>
                  </a:lnTo>
                  <a:lnTo>
                    <a:pt x="382" y="7"/>
                  </a:lnTo>
                  <a:lnTo>
                    <a:pt x="420" y="17"/>
                  </a:lnTo>
                  <a:lnTo>
                    <a:pt x="456" y="30"/>
                  </a:lnTo>
                  <a:lnTo>
                    <a:pt x="491" y="51"/>
                  </a:lnTo>
                  <a:lnTo>
                    <a:pt x="520" y="79"/>
                  </a:lnTo>
                  <a:lnTo>
                    <a:pt x="547" y="114"/>
                  </a:lnTo>
                  <a:lnTo>
                    <a:pt x="567" y="158"/>
                  </a:lnTo>
                  <a:lnTo>
                    <a:pt x="1008" y="1428"/>
                  </a:lnTo>
                  <a:lnTo>
                    <a:pt x="1023" y="1467"/>
                  </a:lnTo>
                  <a:lnTo>
                    <a:pt x="1039" y="1502"/>
                  </a:lnTo>
                  <a:lnTo>
                    <a:pt x="1059" y="1530"/>
                  </a:lnTo>
                  <a:lnTo>
                    <a:pt x="1066" y="1537"/>
                  </a:lnTo>
                  <a:lnTo>
                    <a:pt x="1070" y="1550"/>
                  </a:lnTo>
                  <a:lnTo>
                    <a:pt x="1070" y="1555"/>
                  </a:lnTo>
                  <a:lnTo>
                    <a:pt x="1068" y="1557"/>
                  </a:lnTo>
                  <a:lnTo>
                    <a:pt x="1066" y="1562"/>
                  </a:lnTo>
                  <a:lnTo>
                    <a:pt x="1061" y="1564"/>
                  </a:lnTo>
                  <a:lnTo>
                    <a:pt x="1054" y="1569"/>
                  </a:lnTo>
                  <a:lnTo>
                    <a:pt x="1046" y="1571"/>
                  </a:lnTo>
                  <a:lnTo>
                    <a:pt x="967" y="1571"/>
                  </a:lnTo>
                  <a:lnTo>
                    <a:pt x="943" y="1569"/>
                  </a:lnTo>
                  <a:lnTo>
                    <a:pt x="920" y="1560"/>
                  </a:lnTo>
                  <a:lnTo>
                    <a:pt x="903" y="1546"/>
                  </a:lnTo>
                  <a:lnTo>
                    <a:pt x="882" y="1523"/>
                  </a:lnTo>
                  <a:lnTo>
                    <a:pt x="871" y="1502"/>
                  </a:lnTo>
                  <a:lnTo>
                    <a:pt x="856" y="1469"/>
                  </a:lnTo>
                  <a:lnTo>
                    <a:pt x="840" y="1425"/>
                  </a:lnTo>
                  <a:lnTo>
                    <a:pt x="820" y="1372"/>
                  </a:lnTo>
                  <a:lnTo>
                    <a:pt x="800" y="1310"/>
                  </a:lnTo>
                  <a:lnTo>
                    <a:pt x="775" y="1245"/>
                  </a:lnTo>
                  <a:lnTo>
                    <a:pt x="753" y="1176"/>
                  </a:lnTo>
                  <a:lnTo>
                    <a:pt x="704" y="1032"/>
                  </a:lnTo>
                  <a:lnTo>
                    <a:pt x="679" y="963"/>
                  </a:lnTo>
                  <a:lnTo>
                    <a:pt x="654" y="896"/>
                  </a:lnTo>
                  <a:lnTo>
                    <a:pt x="654" y="891"/>
                  </a:lnTo>
                  <a:lnTo>
                    <a:pt x="136" y="1527"/>
                  </a:lnTo>
                  <a:lnTo>
                    <a:pt x="123" y="1543"/>
                  </a:lnTo>
                  <a:lnTo>
                    <a:pt x="107" y="1557"/>
                  </a:lnTo>
                  <a:lnTo>
                    <a:pt x="87" y="1569"/>
                  </a:lnTo>
                  <a:lnTo>
                    <a:pt x="65" y="1574"/>
                  </a:lnTo>
                  <a:lnTo>
                    <a:pt x="40" y="1569"/>
                  </a:lnTo>
                  <a:lnTo>
                    <a:pt x="20" y="1557"/>
                  </a:lnTo>
                  <a:lnTo>
                    <a:pt x="4" y="1537"/>
                  </a:lnTo>
                  <a:lnTo>
                    <a:pt x="0" y="1511"/>
                  </a:lnTo>
                  <a:lnTo>
                    <a:pt x="2" y="1493"/>
                  </a:lnTo>
                  <a:lnTo>
                    <a:pt x="9" y="1476"/>
                  </a:lnTo>
                  <a:lnTo>
                    <a:pt x="22" y="1460"/>
                  </a:lnTo>
                  <a:lnTo>
                    <a:pt x="38" y="1442"/>
                  </a:lnTo>
                  <a:lnTo>
                    <a:pt x="634" y="831"/>
                  </a:lnTo>
                  <a:lnTo>
                    <a:pt x="424" y="225"/>
                  </a:lnTo>
                  <a:lnTo>
                    <a:pt x="406" y="174"/>
                  </a:lnTo>
                  <a:lnTo>
                    <a:pt x="391" y="135"/>
                  </a:lnTo>
                  <a:lnTo>
                    <a:pt x="375" y="107"/>
                  </a:lnTo>
                  <a:lnTo>
                    <a:pt x="362" y="84"/>
                  </a:lnTo>
                  <a:lnTo>
                    <a:pt x="346" y="70"/>
                  </a:lnTo>
                  <a:lnTo>
                    <a:pt x="330" y="58"/>
                  </a:lnTo>
                  <a:lnTo>
                    <a:pt x="310" y="51"/>
                  </a:lnTo>
                  <a:lnTo>
                    <a:pt x="286" y="47"/>
                  </a:lnTo>
                  <a:lnTo>
                    <a:pt x="281" y="47"/>
                  </a:lnTo>
                  <a:lnTo>
                    <a:pt x="272" y="42"/>
                  </a:lnTo>
                  <a:lnTo>
                    <a:pt x="270" y="37"/>
                  </a:lnTo>
                  <a:lnTo>
                    <a:pt x="266" y="33"/>
                  </a:lnTo>
                  <a:lnTo>
                    <a:pt x="266" y="26"/>
                  </a:lnTo>
                  <a:lnTo>
                    <a:pt x="268" y="14"/>
                  </a:lnTo>
                  <a:lnTo>
                    <a:pt x="277" y="5"/>
                  </a:lnTo>
                  <a:lnTo>
                    <a:pt x="286" y="3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2596" y="4237"/>
              <a:ext cx="1435" cy="519"/>
            </a:xfrm>
            <a:custGeom>
              <a:avLst/>
              <a:gdLst/>
              <a:ahLst/>
              <a:cxnLst>
                <a:cxn ang="0">
                  <a:pos x="58" y="431"/>
                </a:cxn>
                <a:cxn ang="0">
                  <a:pos x="1379" y="431"/>
                </a:cxn>
                <a:cxn ang="0">
                  <a:pos x="1394" y="433"/>
                </a:cxn>
                <a:cxn ang="0">
                  <a:pos x="1410" y="438"/>
                </a:cxn>
                <a:cxn ang="0">
                  <a:pos x="1423" y="445"/>
                </a:cxn>
                <a:cxn ang="0">
                  <a:pos x="1432" y="458"/>
                </a:cxn>
                <a:cxn ang="0">
                  <a:pos x="1435" y="477"/>
                </a:cxn>
                <a:cxn ang="0">
                  <a:pos x="1432" y="496"/>
                </a:cxn>
                <a:cxn ang="0">
                  <a:pos x="1423" y="507"/>
                </a:cxn>
                <a:cxn ang="0">
                  <a:pos x="1410" y="514"/>
                </a:cxn>
                <a:cxn ang="0">
                  <a:pos x="1397" y="516"/>
                </a:cxn>
                <a:cxn ang="0">
                  <a:pos x="1379" y="519"/>
                </a:cxn>
                <a:cxn ang="0">
                  <a:pos x="58" y="519"/>
                </a:cxn>
                <a:cxn ang="0">
                  <a:pos x="40" y="516"/>
                </a:cxn>
                <a:cxn ang="0">
                  <a:pos x="27" y="514"/>
                </a:cxn>
                <a:cxn ang="0">
                  <a:pos x="13" y="507"/>
                </a:cxn>
                <a:cxn ang="0">
                  <a:pos x="4" y="496"/>
                </a:cxn>
                <a:cxn ang="0">
                  <a:pos x="2" y="477"/>
                </a:cxn>
                <a:cxn ang="0">
                  <a:pos x="4" y="458"/>
                </a:cxn>
                <a:cxn ang="0">
                  <a:pos x="13" y="445"/>
                </a:cxn>
                <a:cxn ang="0">
                  <a:pos x="27" y="438"/>
                </a:cxn>
                <a:cxn ang="0">
                  <a:pos x="40" y="433"/>
                </a:cxn>
                <a:cxn ang="0">
                  <a:pos x="58" y="431"/>
                </a:cxn>
                <a:cxn ang="0">
                  <a:pos x="56" y="0"/>
                </a:cxn>
                <a:cxn ang="0">
                  <a:pos x="1379" y="0"/>
                </a:cxn>
                <a:cxn ang="0">
                  <a:pos x="1397" y="3"/>
                </a:cxn>
                <a:cxn ang="0">
                  <a:pos x="1410" y="5"/>
                </a:cxn>
                <a:cxn ang="0">
                  <a:pos x="1423" y="12"/>
                </a:cxn>
                <a:cxn ang="0">
                  <a:pos x="1432" y="24"/>
                </a:cxn>
                <a:cxn ang="0">
                  <a:pos x="1435" y="42"/>
                </a:cxn>
                <a:cxn ang="0">
                  <a:pos x="1432" y="61"/>
                </a:cxn>
                <a:cxn ang="0">
                  <a:pos x="1423" y="75"/>
                </a:cxn>
                <a:cxn ang="0">
                  <a:pos x="1410" y="81"/>
                </a:cxn>
                <a:cxn ang="0">
                  <a:pos x="1394" y="86"/>
                </a:cxn>
                <a:cxn ang="0">
                  <a:pos x="1379" y="88"/>
                </a:cxn>
                <a:cxn ang="0">
                  <a:pos x="56" y="88"/>
                </a:cxn>
                <a:cxn ang="0">
                  <a:pos x="38" y="86"/>
                </a:cxn>
                <a:cxn ang="0">
                  <a:pos x="25" y="81"/>
                </a:cxn>
                <a:cxn ang="0">
                  <a:pos x="11" y="75"/>
                </a:cxn>
                <a:cxn ang="0">
                  <a:pos x="2" y="61"/>
                </a:cxn>
                <a:cxn ang="0">
                  <a:pos x="0" y="42"/>
                </a:cxn>
                <a:cxn ang="0">
                  <a:pos x="2" y="24"/>
                </a:cxn>
                <a:cxn ang="0">
                  <a:pos x="11" y="12"/>
                </a:cxn>
                <a:cxn ang="0">
                  <a:pos x="25" y="5"/>
                </a:cxn>
                <a:cxn ang="0">
                  <a:pos x="38" y="3"/>
                </a:cxn>
                <a:cxn ang="0">
                  <a:pos x="56" y="0"/>
                </a:cxn>
              </a:cxnLst>
              <a:rect l="0" t="0" r="r" b="b"/>
              <a:pathLst>
                <a:path w="1435" h="519">
                  <a:moveTo>
                    <a:pt x="58" y="431"/>
                  </a:moveTo>
                  <a:lnTo>
                    <a:pt x="1379" y="431"/>
                  </a:lnTo>
                  <a:lnTo>
                    <a:pt x="1394" y="433"/>
                  </a:lnTo>
                  <a:lnTo>
                    <a:pt x="1410" y="438"/>
                  </a:lnTo>
                  <a:lnTo>
                    <a:pt x="1423" y="445"/>
                  </a:lnTo>
                  <a:lnTo>
                    <a:pt x="1432" y="458"/>
                  </a:lnTo>
                  <a:lnTo>
                    <a:pt x="1435" y="477"/>
                  </a:lnTo>
                  <a:lnTo>
                    <a:pt x="1432" y="496"/>
                  </a:lnTo>
                  <a:lnTo>
                    <a:pt x="1423" y="507"/>
                  </a:lnTo>
                  <a:lnTo>
                    <a:pt x="1410" y="514"/>
                  </a:lnTo>
                  <a:lnTo>
                    <a:pt x="1397" y="516"/>
                  </a:lnTo>
                  <a:lnTo>
                    <a:pt x="1379" y="519"/>
                  </a:lnTo>
                  <a:lnTo>
                    <a:pt x="58" y="519"/>
                  </a:lnTo>
                  <a:lnTo>
                    <a:pt x="40" y="516"/>
                  </a:lnTo>
                  <a:lnTo>
                    <a:pt x="27" y="514"/>
                  </a:lnTo>
                  <a:lnTo>
                    <a:pt x="13" y="507"/>
                  </a:lnTo>
                  <a:lnTo>
                    <a:pt x="4" y="496"/>
                  </a:lnTo>
                  <a:lnTo>
                    <a:pt x="2" y="477"/>
                  </a:lnTo>
                  <a:lnTo>
                    <a:pt x="4" y="458"/>
                  </a:lnTo>
                  <a:lnTo>
                    <a:pt x="13" y="445"/>
                  </a:lnTo>
                  <a:lnTo>
                    <a:pt x="27" y="438"/>
                  </a:lnTo>
                  <a:lnTo>
                    <a:pt x="40" y="433"/>
                  </a:lnTo>
                  <a:lnTo>
                    <a:pt x="58" y="431"/>
                  </a:lnTo>
                  <a:close/>
                  <a:moveTo>
                    <a:pt x="56" y="0"/>
                  </a:moveTo>
                  <a:lnTo>
                    <a:pt x="1379" y="0"/>
                  </a:lnTo>
                  <a:lnTo>
                    <a:pt x="1397" y="3"/>
                  </a:lnTo>
                  <a:lnTo>
                    <a:pt x="1410" y="5"/>
                  </a:lnTo>
                  <a:lnTo>
                    <a:pt x="1423" y="12"/>
                  </a:lnTo>
                  <a:lnTo>
                    <a:pt x="1432" y="24"/>
                  </a:lnTo>
                  <a:lnTo>
                    <a:pt x="1435" y="42"/>
                  </a:lnTo>
                  <a:lnTo>
                    <a:pt x="1432" y="61"/>
                  </a:lnTo>
                  <a:lnTo>
                    <a:pt x="1423" y="75"/>
                  </a:lnTo>
                  <a:lnTo>
                    <a:pt x="1410" y="81"/>
                  </a:lnTo>
                  <a:lnTo>
                    <a:pt x="1394" y="86"/>
                  </a:lnTo>
                  <a:lnTo>
                    <a:pt x="1379" y="88"/>
                  </a:lnTo>
                  <a:lnTo>
                    <a:pt x="56" y="88"/>
                  </a:lnTo>
                  <a:lnTo>
                    <a:pt x="38" y="86"/>
                  </a:lnTo>
                  <a:lnTo>
                    <a:pt x="25" y="81"/>
                  </a:lnTo>
                  <a:lnTo>
                    <a:pt x="11" y="75"/>
                  </a:lnTo>
                  <a:lnTo>
                    <a:pt x="2" y="61"/>
                  </a:lnTo>
                  <a:lnTo>
                    <a:pt x="0" y="42"/>
                  </a:lnTo>
                  <a:lnTo>
                    <a:pt x="2" y="24"/>
                  </a:lnTo>
                  <a:lnTo>
                    <a:pt x="11" y="12"/>
                  </a:lnTo>
                  <a:lnTo>
                    <a:pt x="25" y="5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4672" y="4064"/>
              <a:ext cx="1122" cy="1420"/>
            </a:xfrm>
            <a:custGeom>
              <a:avLst/>
              <a:gdLst/>
              <a:ahLst/>
              <a:cxnLst>
                <a:cxn ang="0">
                  <a:pos x="775" y="65"/>
                </a:cxn>
                <a:cxn ang="0">
                  <a:pos x="657" y="139"/>
                </a:cxn>
                <a:cxn ang="0">
                  <a:pos x="563" y="250"/>
                </a:cxn>
                <a:cxn ang="0">
                  <a:pos x="438" y="736"/>
                </a:cxn>
                <a:cxn ang="0">
                  <a:pos x="433" y="759"/>
                </a:cxn>
                <a:cxn ang="0">
                  <a:pos x="436" y="796"/>
                </a:cxn>
                <a:cxn ang="0">
                  <a:pos x="462" y="874"/>
                </a:cxn>
                <a:cxn ang="0">
                  <a:pos x="530" y="951"/>
                </a:cxn>
                <a:cxn ang="0">
                  <a:pos x="637" y="965"/>
                </a:cxn>
                <a:cxn ang="0">
                  <a:pos x="751" y="895"/>
                </a:cxn>
                <a:cxn ang="0">
                  <a:pos x="858" y="740"/>
                </a:cxn>
                <a:cxn ang="0">
                  <a:pos x="903" y="606"/>
                </a:cxn>
                <a:cxn ang="0">
                  <a:pos x="947" y="428"/>
                </a:cxn>
                <a:cxn ang="0">
                  <a:pos x="967" y="266"/>
                </a:cxn>
                <a:cxn ang="0">
                  <a:pos x="941" y="127"/>
                </a:cxn>
                <a:cxn ang="0">
                  <a:pos x="865" y="60"/>
                </a:cxn>
                <a:cxn ang="0">
                  <a:pos x="389" y="2"/>
                </a:cxn>
                <a:cxn ang="0">
                  <a:pos x="476" y="39"/>
                </a:cxn>
                <a:cxn ang="0">
                  <a:pos x="541" y="127"/>
                </a:cxn>
                <a:cxn ang="0">
                  <a:pos x="632" y="86"/>
                </a:cxn>
                <a:cxn ang="0">
                  <a:pos x="780" y="7"/>
                </a:cxn>
                <a:cxn ang="0">
                  <a:pos x="947" y="25"/>
                </a:cxn>
                <a:cxn ang="0">
                  <a:pos x="1075" y="153"/>
                </a:cxn>
                <a:cxn ang="0">
                  <a:pos x="1122" y="359"/>
                </a:cxn>
                <a:cxn ang="0">
                  <a:pos x="1068" y="620"/>
                </a:cxn>
                <a:cxn ang="0">
                  <a:pos x="927" y="840"/>
                </a:cxn>
                <a:cxn ang="0">
                  <a:pos x="740" y="981"/>
                </a:cxn>
                <a:cxn ang="0">
                  <a:pos x="559" y="1006"/>
                </a:cxn>
                <a:cxn ang="0">
                  <a:pos x="460" y="953"/>
                </a:cxn>
                <a:cxn ang="0">
                  <a:pos x="404" y="867"/>
                </a:cxn>
                <a:cxn ang="0">
                  <a:pos x="382" y="958"/>
                </a:cxn>
                <a:cxn ang="0">
                  <a:pos x="346" y="1103"/>
                </a:cxn>
                <a:cxn ang="0">
                  <a:pos x="306" y="1277"/>
                </a:cxn>
                <a:cxn ang="0">
                  <a:pos x="299" y="1323"/>
                </a:cxn>
                <a:cxn ang="0">
                  <a:pos x="319" y="1344"/>
                </a:cxn>
                <a:cxn ang="0">
                  <a:pos x="431" y="1353"/>
                </a:cxn>
                <a:cxn ang="0">
                  <a:pos x="460" y="1379"/>
                </a:cxn>
                <a:cxn ang="0">
                  <a:pos x="440" y="1418"/>
                </a:cxn>
                <a:cxn ang="0">
                  <a:pos x="313" y="1418"/>
                </a:cxn>
                <a:cxn ang="0">
                  <a:pos x="27" y="1420"/>
                </a:cxn>
                <a:cxn ang="0">
                  <a:pos x="4" y="1409"/>
                </a:cxn>
                <a:cxn ang="0">
                  <a:pos x="2" y="1374"/>
                </a:cxn>
                <a:cxn ang="0">
                  <a:pos x="33" y="1353"/>
                </a:cxn>
                <a:cxn ang="0">
                  <a:pos x="116" y="1346"/>
                </a:cxn>
                <a:cxn ang="0">
                  <a:pos x="156" y="1295"/>
                </a:cxn>
                <a:cxn ang="0">
                  <a:pos x="404" y="268"/>
                </a:cxn>
                <a:cxn ang="0">
                  <a:pos x="418" y="187"/>
                </a:cxn>
                <a:cxn ang="0">
                  <a:pos x="409" y="90"/>
                </a:cxn>
                <a:cxn ang="0">
                  <a:pos x="371" y="53"/>
                </a:cxn>
                <a:cxn ang="0">
                  <a:pos x="295" y="76"/>
                </a:cxn>
                <a:cxn ang="0">
                  <a:pos x="228" y="194"/>
                </a:cxn>
                <a:cxn ang="0">
                  <a:pos x="188" y="340"/>
                </a:cxn>
                <a:cxn ang="0">
                  <a:pos x="168" y="365"/>
                </a:cxn>
                <a:cxn ang="0">
                  <a:pos x="134" y="356"/>
                </a:cxn>
                <a:cxn ang="0">
                  <a:pos x="134" y="335"/>
                </a:cxn>
                <a:cxn ang="0">
                  <a:pos x="150" y="261"/>
                </a:cxn>
                <a:cxn ang="0">
                  <a:pos x="183" y="157"/>
                </a:cxn>
                <a:cxn ang="0">
                  <a:pos x="221" y="86"/>
                </a:cxn>
                <a:cxn ang="0">
                  <a:pos x="286" y="18"/>
                </a:cxn>
              </a:cxnLst>
              <a:rect l="0" t="0" r="r" b="b"/>
              <a:pathLst>
                <a:path w="1122" h="1420">
                  <a:moveTo>
                    <a:pt x="829" y="55"/>
                  </a:moveTo>
                  <a:lnTo>
                    <a:pt x="804" y="58"/>
                  </a:lnTo>
                  <a:lnTo>
                    <a:pt x="775" y="65"/>
                  </a:lnTo>
                  <a:lnTo>
                    <a:pt x="740" y="79"/>
                  </a:lnTo>
                  <a:lnTo>
                    <a:pt x="699" y="104"/>
                  </a:lnTo>
                  <a:lnTo>
                    <a:pt x="657" y="139"/>
                  </a:lnTo>
                  <a:lnTo>
                    <a:pt x="623" y="169"/>
                  </a:lnTo>
                  <a:lnTo>
                    <a:pt x="592" y="206"/>
                  </a:lnTo>
                  <a:lnTo>
                    <a:pt x="563" y="250"/>
                  </a:lnTo>
                  <a:lnTo>
                    <a:pt x="545" y="296"/>
                  </a:lnTo>
                  <a:lnTo>
                    <a:pt x="543" y="301"/>
                  </a:lnTo>
                  <a:lnTo>
                    <a:pt x="438" y="736"/>
                  </a:lnTo>
                  <a:lnTo>
                    <a:pt x="436" y="747"/>
                  </a:lnTo>
                  <a:lnTo>
                    <a:pt x="433" y="754"/>
                  </a:lnTo>
                  <a:lnTo>
                    <a:pt x="433" y="759"/>
                  </a:lnTo>
                  <a:lnTo>
                    <a:pt x="431" y="763"/>
                  </a:lnTo>
                  <a:lnTo>
                    <a:pt x="431" y="780"/>
                  </a:lnTo>
                  <a:lnTo>
                    <a:pt x="436" y="796"/>
                  </a:lnTo>
                  <a:lnTo>
                    <a:pt x="440" y="819"/>
                  </a:lnTo>
                  <a:lnTo>
                    <a:pt x="449" y="847"/>
                  </a:lnTo>
                  <a:lnTo>
                    <a:pt x="462" y="874"/>
                  </a:lnTo>
                  <a:lnTo>
                    <a:pt x="480" y="902"/>
                  </a:lnTo>
                  <a:lnTo>
                    <a:pt x="500" y="930"/>
                  </a:lnTo>
                  <a:lnTo>
                    <a:pt x="530" y="951"/>
                  </a:lnTo>
                  <a:lnTo>
                    <a:pt x="561" y="965"/>
                  </a:lnTo>
                  <a:lnTo>
                    <a:pt x="601" y="969"/>
                  </a:lnTo>
                  <a:lnTo>
                    <a:pt x="637" y="965"/>
                  </a:lnTo>
                  <a:lnTo>
                    <a:pt x="673" y="951"/>
                  </a:lnTo>
                  <a:lnTo>
                    <a:pt x="713" y="928"/>
                  </a:lnTo>
                  <a:lnTo>
                    <a:pt x="751" y="895"/>
                  </a:lnTo>
                  <a:lnTo>
                    <a:pt x="789" y="854"/>
                  </a:lnTo>
                  <a:lnTo>
                    <a:pt x="824" y="803"/>
                  </a:lnTo>
                  <a:lnTo>
                    <a:pt x="858" y="740"/>
                  </a:lnTo>
                  <a:lnTo>
                    <a:pt x="871" y="706"/>
                  </a:lnTo>
                  <a:lnTo>
                    <a:pt x="887" y="659"/>
                  </a:lnTo>
                  <a:lnTo>
                    <a:pt x="903" y="606"/>
                  </a:lnTo>
                  <a:lnTo>
                    <a:pt x="918" y="548"/>
                  </a:lnTo>
                  <a:lnTo>
                    <a:pt x="934" y="488"/>
                  </a:lnTo>
                  <a:lnTo>
                    <a:pt x="947" y="428"/>
                  </a:lnTo>
                  <a:lnTo>
                    <a:pt x="959" y="368"/>
                  </a:lnTo>
                  <a:lnTo>
                    <a:pt x="965" y="315"/>
                  </a:lnTo>
                  <a:lnTo>
                    <a:pt x="967" y="266"/>
                  </a:lnTo>
                  <a:lnTo>
                    <a:pt x="965" y="213"/>
                  </a:lnTo>
                  <a:lnTo>
                    <a:pt x="956" y="167"/>
                  </a:lnTo>
                  <a:lnTo>
                    <a:pt x="941" y="127"/>
                  </a:lnTo>
                  <a:lnTo>
                    <a:pt x="921" y="97"/>
                  </a:lnTo>
                  <a:lnTo>
                    <a:pt x="894" y="74"/>
                  </a:lnTo>
                  <a:lnTo>
                    <a:pt x="865" y="60"/>
                  </a:lnTo>
                  <a:lnTo>
                    <a:pt x="829" y="55"/>
                  </a:lnTo>
                  <a:close/>
                  <a:moveTo>
                    <a:pt x="360" y="0"/>
                  </a:moveTo>
                  <a:lnTo>
                    <a:pt x="389" y="2"/>
                  </a:lnTo>
                  <a:lnTo>
                    <a:pt x="420" y="9"/>
                  </a:lnTo>
                  <a:lnTo>
                    <a:pt x="449" y="21"/>
                  </a:lnTo>
                  <a:lnTo>
                    <a:pt x="476" y="39"/>
                  </a:lnTo>
                  <a:lnTo>
                    <a:pt x="503" y="62"/>
                  </a:lnTo>
                  <a:lnTo>
                    <a:pt x="525" y="90"/>
                  </a:lnTo>
                  <a:lnTo>
                    <a:pt x="541" y="127"/>
                  </a:lnTo>
                  <a:lnTo>
                    <a:pt x="552" y="169"/>
                  </a:lnTo>
                  <a:lnTo>
                    <a:pt x="590" y="125"/>
                  </a:lnTo>
                  <a:lnTo>
                    <a:pt x="632" y="86"/>
                  </a:lnTo>
                  <a:lnTo>
                    <a:pt x="679" y="51"/>
                  </a:lnTo>
                  <a:lnTo>
                    <a:pt x="728" y="23"/>
                  </a:lnTo>
                  <a:lnTo>
                    <a:pt x="780" y="7"/>
                  </a:lnTo>
                  <a:lnTo>
                    <a:pt x="833" y="0"/>
                  </a:lnTo>
                  <a:lnTo>
                    <a:pt x="894" y="7"/>
                  </a:lnTo>
                  <a:lnTo>
                    <a:pt x="947" y="25"/>
                  </a:lnTo>
                  <a:lnTo>
                    <a:pt x="997" y="58"/>
                  </a:lnTo>
                  <a:lnTo>
                    <a:pt x="1039" y="99"/>
                  </a:lnTo>
                  <a:lnTo>
                    <a:pt x="1075" y="153"/>
                  </a:lnTo>
                  <a:lnTo>
                    <a:pt x="1099" y="213"/>
                  </a:lnTo>
                  <a:lnTo>
                    <a:pt x="1115" y="282"/>
                  </a:lnTo>
                  <a:lnTo>
                    <a:pt x="1122" y="359"/>
                  </a:lnTo>
                  <a:lnTo>
                    <a:pt x="1115" y="446"/>
                  </a:lnTo>
                  <a:lnTo>
                    <a:pt x="1097" y="534"/>
                  </a:lnTo>
                  <a:lnTo>
                    <a:pt x="1068" y="620"/>
                  </a:lnTo>
                  <a:lnTo>
                    <a:pt x="1028" y="699"/>
                  </a:lnTo>
                  <a:lnTo>
                    <a:pt x="981" y="773"/>
                  </a:lnTo>
                  <a:lnTo>
                    <a:pt x="927" y="840"/>
                  </a:lnTo>
                  <a:lnTo>
                    <a:pt x="869" y="898"/>
                  </a:lnTo>
                  <a:lnTo>
                    <a:pt x="804" y="944"/>
                  </a:lnTo>
                  <a:lnTo>
                    <a:pt x="740" y="981"/>
                  </a:lnTo>
                  <a:lnTo>
                    <a:pt x="670" y="1004"/>
                  </a:lnTo>
                  <a:lnTo>
                    <a:pt x="603" y="1011"/>
                  </a:lnTo>
                  <a:lnTo>
                    <a:pt x="559" y="1006"/>
                  </a:lnTo>
                  <a:lnTo>
                    <a:pt x="521" y="995"/>
                  </a:lnTo>
                  <a:lnTo>
                    <a:pt x="487" y="976"/>
                  </a:lnTo>
                  <a:lnTo>
                    <a:pt x="460" y="953"/>
                  </a:lnTo>
                  <a:lnTo>
                    <a:pt x="436" y="925"/>
                  </a:lnTo>
                  <a:lnTo>
                    <a:pt x="418" y="898"/>
                  </a:lnTo>
                  <a:lnTo>
                    <a:pt x="404" y="867"/>
                  </a:lnTo>
                  <a:lnTo>
                    <a:pt x="400" y="888"/>
                  </a:lnTo>
                  <a:lnTo>
                    <a:pt x="391" y="918"/>
                  </a:lnTo>
                  <a:lnTo>
                    <a:pt x="382" y="958"/>
                  </a:lnTo>
                  <a:lnTo>
                    <a:pt x="371" y="1004"/>
                  </a:lnTo>
                  <a:lnTo>
                    <a:pt x="360" y="1053"/>
                  </a:lnTo>
                  <a:lnTo>
                    <a:pt x="346" y="1103"/>
                  </a:lnTo>
                  <a:lnTo>
                    <a:pt x="324" y="1201"/>
                  </a:lnTo>
                  <a:lnTo>
                    <a:pt x="315" y="1242"/>
                  </a:lnTo>
                  <a:lnTo>
                    <a:pt x="306" y="1277"/>
                  </a:lnTo>
                  <a:lnTo>
                    <a:pt x="302" y="1300"/>
                  </a:lnTo>
                  <a:lnTo>
                    <a:pt x="299" y="1314"/>
                  </a:lnTo>
                  <a:lnTo>
                    <a:pt x="299" y="1323"/>
                  </a:lnTo>
                  <a:lnTo>
                    <a:pt x="302" y="1330"/>
                  </a:lnTo>
                  <a:lnTo>
                    <a:pt x="308" y="1337"/>
                  </a:lnTo>
                  <a:lnTo>
                    <a:pt x="319" y="1344"/>
                  </a:lnTo>
                  <a:lnTo>
                    <a:pt x="340" y="1349"/>
                  </a:lnTo>
                  <a:lnTo>
                    <a:pt x="369" y="1353"/>
                  </a:lnTo>
                  <a:lnTo>
                    <a:pt x="431" y="1353"/>
                  </a:lnTo>
                  <a:lnTo>
                    <a:pt x="447" y="1356"/>
                  </a:lnTo>
                  <a:lnTo>
                    <a:pt x="456" y="1365"/>
                  </a:lnTo>
                  <a:lnTo>
                    <a:pt x="460" y="1379"/>
                  </a:lnTo>
                  <a:lnTo>
                    <a:pt x="458" y="1400"/>
                  </a:lnTo>
                  <a:lnTo>
                    <a:pt x="449" y="1411"/>
                  </a:lnTo>
                  <a:lnTo>
                    <a:pt x="440" y="1418"/>
                  </a:lnTo>
                  <a:lnTo>
                    <a:pt x="429" y="1420"/>
                  </a:lnTo>
                  <a:lnTo>
                    <a:pt x="420" y="1420"/>
                  </a:lnTo>
                  <a:lnTo>
                    <a:pt x="313" y="1418"/>
                  </a:lnTo>
                  <a:lnTo>
                    <a:pt x="205" y="1413"/>
                  </a:lnTo>
                  <a:lnTo>
                    <a:pt x="147" y="1416"/>
                  </a:lnTo>
                  <a:lnTo>
                    <a:pt x="27" y="1420"/>
                  </a:lnTo>
                  <a:lnTo>
                    <a:pt x="20" y="1420"/>
                  </a:lnTo>
                  <a:lnTo>
                    <a:pt x="7" y="1416"/>
                  </a:lnTo>
                  <a:lnTo>
                    <a:pt x="4" y="1409"/>
                  </a:lnTo>
                  <a:lnTo>
                    <a:pt x="0" y="1404"/>
                  </a:lnTo>
                  <a:lnTo>
                    <a:pt x="0" y="1395"/>
                  </a:lnTo>
                  <a:lnTo>
                    <a:pt x="2" y="1374"/>
                  </a:lnTo>
                  <a:lnTo>
                    <a:pt x="9" y="1363"/>
                  </a:lnTo>
                  <a:lnTo>
                    <a:pt x="20" y="1356"/>
                  </a:lnTo>
                  <a:lnTo>
                    <a:pt x="33" y="1353"/>
                  </a:lnTo>
                  <a:lnTo>
                    <a:pt x="47" y="1353"/>
                  </a:lnTo>
                  <a:lnTo>
                    <a:pt x="87" y="1351"/>
                  </a:lnTo>
                  <a:lnTo>
                    <a:pt x="116" y="1346"/>
                  </a:lnTo>
                  <a:lnTo>
                    <a:pt x="134" y="1337"/>
                  </a:lnTo>
                  <a:lnTo>
                    <a:pt x="147" y="1319"/>
                  </a:lnTo>
                  <a:lnTo>
                    <a:pt x="156" y="1295"/>
                  </a:lnTo>
                  <a:lnTo>
                    <a:pt x="165" y="1263"/>
                  </a:lnTo>
                  <a:lnTo>
                    <a:pt x="163" y="1261"/>
                  </a:lnTo>
                  <a:lnTo>
                    <a:pt x="404" y="268"/>
                  </a:lnTo>
                  <a:lnTo>
                    <a:pt x="411" y="241"/>
                  </a:lnTo>
                  <a:lnTo>
                    <a:pt x="416" y="215"/>
                  </a:lnTo>
                  <a:lnTo>
                    <a:pt x="418" y="187"/>
                  </a:lnTo>
                  <a:lnTo>
                    <a:pt x="418" y="153"/>
                  </a:lnTo>
                  <a:lnTo>
                    <a:pt x="416" y="116"/>
                  </a:lnTo>
                  <a:lnTo>
                    <a:pt x="409" y="90"/>
                  </a:lnTo>
                  <a:lnTo>
                    <a:pt x="400" y="69"/>
                  </a:lnTo>
                  <a:lnTo>
                    <a:pt x="386" y="58"/>
                  </a:lnTo>
                  <a:lnTo>
                    <a:pt x="371" y="53"/>
                  </a:lnTo>
                  <a:lnTo>
                    <a:pt x="353" y="51"/>
                  </a:lnTo>
                  <a:lnTo>
                    <a:pt x="322" y="58"/>
                  </a:lnTo>
                  <a:lnTo>
                    <a:pt x="295" y="76"/>
                  </a:lnTo>
                  <a:lnTo>
                    <a:pt x="270" y="104"/>
                  </a:lnTo>
                  <a:lnTo>
                    <a:pt x="248" y="143"/>
                  </a:lnTo>
                  <a:lnTo>
                    <a:pt x="228" y="194"/>
                  </a:lnTo>
                  <a:lnTo>
                    <a:pt x="210" y="252"/>
                  </a:lnTo>
                  <a:lnTo>
                    <a:pt x="194" y="317"/>
                  </a:lnTo>
                  <a:lnTo>
                    <a:pt x="188" y="340"/>
                  </a:lnTo>
                  <a:lnTo>
                    <a:pt x="183" y="354"/>
                  </a:lnTo>
                  <a:lnTo>
                    <a:pt x="176" y="363"/>
                  </a:lnTo>
                  <a:lnTo>
                    <a:pt x="168" y="365"/>
                  </a:lnTo>
                  <a:lnTo>
                    <a:pt x="147" y="365"/>
                  </a:lnTo>
                  <a:lnTo>
                    <a:pt x="138" y="361"/>
                  </a:lnTo>
                  <a:lnTo>
                    <a:pt x="134" y="356"/>
                  </a:lnTo>
                  <a:lnTo>
                    <a:pt x="132" y="352"/>
                  </a:lnTo>
                  <a:lnTo>
                    <a:pt x="132" y="345"/>
                  </a:lnTo>
                  <a:lnTo>
                    <a:pt x="134" y="335"/>
                  </a:lnTo>
                  <a:lnTo>
                    <a:pt x="136" y="319"/>
                  </a:lnTo>
                  <a:lnTo>
                    <a:pt x="143" y="294"/>
                  </a:lnTo>
                  <a:lnTo>
                    <a:pt x="150" y="261"/>
                  </a:lnTo>
                  <a:lnTo>
                    <a:pt x="159" y="227"/>
                  </a:lnTo>
                  <a:lnTo>
                    <a:pt x="170" y="192"/>
                  </a:lnTo>
                  <a:lnTo>
                    <a:pt x="183" y="157"/>
                  </a:lnTo>
                  <a:lnTo>
                    <a:pt x="197" y="127"/>
                  </a:lnTo>
                  <a:lnTo>
                    <a:pt x="208" y="109"/>
                  </a:lnTo>
                  <a:lnTo>
                    <a:pt x="221" y="86"/>
                  </a:lnTo>
                  <a:lnTo>
                    <a:pt x="237" y="60"/>
                  </a:lnTo>
                  <a:lnTo>
                    <a:pt x="259" y="37"/>
                  </a:lnTo>
                  <a:lnTo>
                    <a:pt x="286" y="18"/>
                  </a:lnTo>
                  <a:lnTo>
                    <a:pt x="319" y="5"/>
                  </a:lnTo>
                  <a:lnTo>
                    <a:pt x="3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 noEditPoints="1"/>
            </p:cNvSpPr>
            <p:nvPr/>
          </p:nvSpPr>
          <p:spPr bwMode="auto">
            <a:xfrm>
              <a:off x="5917" y="3506"/>
              <a:ext cx="1032" cy="1576"/>
            </a:xfrm>
            <a:custGeom>
              <a:avLst/>
              <a:gdLst/>
              <a:ahLst/>
              <a:cxnLst>
                <a:cxn ang="0">
                  <a:pos x="435" y="637"/>
                </a:cxn>
                <a:cxn ang="0">
                  <a:pos x="310" y="764"/>
                </a:cxn>
                <a:cxn ang="0">
                  <a:pos x="239" y="914"/>
                </a:cxn>
                <a:cxn ang="0">
                  <a:pos x="176" y="1157"/>
                </a:cxn>
                <a:cxn ang="0">
                  <a:pos x="156" y="1312"/>
                </a:cxn>
                <a:cxn ang="0">
                  <a:pos x="167" y="1405"/>
                </a:cxn>
                <a:cxn ang="0">
                  <a:pos x="210" y="1488"/>
                </a:cxn>
                <a:cxn ang="0">
                  <a:pos x="292" y="1523"/>
                </a:cxn>
                <a:cxn ang="0">
                  <a:pos x="402" y="1490"/>
                </a:cxn>
                <a:cxn ang="0">
                  <a:pos x="536" y="1365"/>
                </a:cxn>
                <a:cxn ang="0">
                  <a:pos x="572" y="1319"/>
                </a:cxn>
                <a:cxn ang="0">
                  <a:pos x="578" y="1282"/>
                </a:cxn>
                <a:cxn ang="0">
                  <a:pos x="695" y="808"/>
                </a:cxn>
                <a:cxn ang="0">
                  <a:pos x="683" y="759"/>
                </a:cxn>
                <a:cxn ang="0">
                  <a:pos x="645" y="676"/>
                </a:cxn>
                <a:cxn ang="0">
                  <a:pos x="563" y="616"/>
                </a:cxn>
                <a:cxn ang="0">
                  <a:pos x="1007" y="0"/>
                </a:cxn>
                <a:cxn ang="0">
                  <a:pos x="1025" y="10"/>
                </a:cxn>
                <a:cxn ang="0">
                  <a:pos x="1030" y="21"/>
                </a:cxn>
                <a:cxn ang="0">
                  <a:pos x="719" y="1317"/>
                </a:cxn>
                <a:cxn ang="0">
                  <a:pos x="706" y="1391"/>
                </a:cxn>
                <a:cxn ang="0">
                  <a:pos x="712" y="1483"/>
                </a:cxn>
                <a:cxn ang="0">
                  <a:pos x="748" y="1525"/>
                </a:cxn>
                <a:cxn ang="0">
                  <a:pos x="829" y="1504"/>
                </a:cxn>
                <a:cxn ang="0">
                  <a:pos x="889" y="1400"/>
                </a:cxn>
                <a:cxn ang="0">
                  <a:pos x="936" y="1250"/>
                </a:cxn>
                <a:cxn ang="0">
                  <a:pos x="949" y="1213"/>
                </a:cxn>
                <a:cxn ang="0">
                  <a:pos x="983" y="1215"/>
                </a:cxn>
                <a:cxn ang="0">
                  <a:pos x="990" y="1231"/>
                </a:cxn>
                <a:cxn ang="0">
                  <a:pos x="978" y="1282"/>
                </a:cxn>
                <a:cxn ang="0">
                  <a:pos x="952" y="1386"/>
                </a:cxn>
                <a:cxn ang="0">
                  <a:pos x="902" y="1493"/>
                </a:cxn>
                <a:cxn ang="0">
                  <a:pos x="808" y="1569"/>
                </a:cxn>
                <a:cxn ang="0">
                  <a:pos x="672" y="1553"/>
                </a:cxn>
                <a:cxn ang="0">
                  <a:pos x="583" y="1453"/>
                </a:cxn>
                <a:cxn ang="0">
                  <a:pos x="478" y="1500"/>
                </a:cxn>
                <a:cxn ang="0">
                  <a:pos x="362" y="1564"/>
                </a:cxn>
                <a:cxn ang="0">
                  <a:pos x="288" y="1576"/>
                </a:cxn>
                <a:cxn ang="0">
                  <a:pos x="138" y="1530"/>
                </a:cxn>
                <a:cxn ang="0">
                  <a:pos x="38" y="1405"/>
                </a:cxn>
                <a:cxn ang="0">
                  <a:pos x="0" y="1217"/>
                </a:cxn>
                <a:cxn ang="0">
                  <a:pos x="53" y="956"/>
                </a:cxn>
                <a:cxn ang="0">
                  <a:pos x="194" y="736"/>
                </a:cxn>
                <a:cxn ang="0">
                  <a:pos x="384" y="595"/>
                </a:cxn>
                <a:cxn ang="0">
                  <a:pos x="567" y="570"/>
                </a:cxn>
                <a:cxn ang="0">
                  <a:pos x="672" y="634"/>
                </a:cxn>
                <a:cxn ang="0">
                  <a:pos x="851" y="179"/>
                </a:cxn>
                <a:cxn ang="0">
                  <a:pos x="853" y="116"/>
                </a:cxn>
                <a:cxn ang="0">
                  <a:pos x="813" y="98"/>
                </a:cxn>
                <a:cxn ang="0">
                  <a:pos x="710" y="91"/>
                </a:cxn>
                <a:cxn ang="0">
                  <a:pos x="699" y="44"/>
                </a:cxn>
                <a:cxn ang="0">
                  <a:pos x="741" y="24"/>
                </a:cxn>
                <a:cxn ang="0">
                  <a:pos x="844" y="14"/>
                </a:cxn>
                <a:cxn ang="0">
                  <a:pos x="956" y="3"/>
                </a:cxn>
              </a:cxnLst>
              <a:rect l="0" t="0" r="r" b="b"/>
              <a:pathLst>
                <a:path w="1032" h="1576">
                  <a:moveTo>
                    <a:pt x="525" y="611"/>
                  </a:moveTo>
                  <a:lnTo>
                    <a:pt x="480" y="618"/>
                  </a:lnTo>
                  <a:lnTo>
                    <a:pt x="435" y="637"/>
                  </a:lnTo>
                  <a:lnTo>
                    <a:pt x="391" y="669"/>
                  </a:lnTo>
                  <a:lnTo>
                    <a:pt x="348" y="711"/>
                  </a:lnTo>
                  <a:lnTo>
                    <a:pt x="310" y="764"/>
                  </a:lnTo>
                  <a:lnTo>
                    <a:pt x="274" y="824"/>
                  </a:lnTo>
                  <a:lnTo>
                    <a:pt x="257" y="863"/>
                  </a:lnTo>
                  <a:lnTo>
                    <a:pt x="239" y="914"/>
                  </a:lnTo>
                  <a:lnTo>
                    <a:pt x="221" y="970"/>
                  </a:lnTo>
                  <a:lnTo>
                    <a:pt x="203" y="1032"/>
                  </a:lnTo>
                  <a:lnTo>
                    <a:pt x="176" y="1157"/>
                  </a:lnTo>
                  <a:lnTo>
                    <a:pt x="165" y="1217"/>
                  </a:lnTo>
                  <a:lnTo>
                    <a:pt x="158" y="1268"/>
                  </a:lnTo>
                  <a:lnTo>
                    <a:pt x="156" y="1312"/>
                  </a:lnTo>
                  <a:lnTo>
                    <a:pt x="158" y="1342"/>
                  </a:lnTo>
                  <a:lnTo>
                    <a:pt x="160" y="1375"/>
                  </a:lnTo>
                  <a:lnTo>
                    <a:pt x="167" y="1405"/>
                  </a:lnTo>
                  <a:lnTo>
                    <a:pt x="178" y="1437"/>
                  </a:lnTo>
                  <a:lnTo>
                    <a:pt x="192" y="1465"/>
                  </a:lnTo>
                  <a:lnTo>
                    <a:pt x="210" y="1488"/>
                  </a:lnTo>
                  <a:lnTo>
                    <a:pt x="232" y="1506"/>
                  </a:lnTo>
                  <a:lnTo>
                    <a:pt x="261" y="1518"/>
                  </a:lnTo>
                  <a:lnTo>
                    <a:pt x="292" y="1523"/>
                  </a:lnTo>
                  <a:lnTo>
                    <a:pt x="326" y="1520"/>
                  </a:lnTo>
                  <a:lnTo>
                    <a:pt x="362" y="1509"/>
                  </a:lnTo>
                  <a:lnTo>
                    <a:pt x="402" y="1490"/>
                  </a:lnTo>
                  <a:lnTo>
                    <a:pt x="444" y="1460"/>
                  </a:lnTo>
                  <a:lnTo>
                    <a:pt x="489" y="1419"/>
                  </a:lnTo>
                  <a:lnTo>
                    <a:pt x="536" y="1365"/>
                  </a:lnTo>
                  <a:lnTo>
                    <a:pt x="554" y="1347"/>
                  </a:lnTo>
                  <a:lnTo>
                    <a:pt x="565" y="1333"/>
                  </a:lnTo>
                  <a:lnTo>
                    <a:pt x="572" y="1319"/>
                  </a:lnTo>
                  <a:lnTo>
                    <a:pt x="576" y="1303"/>
                  </a:lnTo>
                  <a:lnTo>
                    <a:pt x="581" y="1282"/>
                  </a:lnTo>
                  <a:lnTo>
                    <a:pt x="578" y="1282"/>
                  </a:lnTo>
                  <a:lnTo>
                    <a:pt x="688" y="847"/>
                  </a:lnTo>
                  <a:lnTo>
                    <a:pt x="692" y="829"/>
                  </a:lnTo>
                  <a:lnTo>
                    <a:pt x="695" y="808"/>
                  </a:lnTo>
                  <a:lnTo>
                    <a:pt x="695" y="799"/>
                  </a:lnTo>
                  <a:lnTo>
                    <a:pt x="690" y="782"/>
                  </a:lnTo>
                  <a:lnTo>
                    <a:pt x="683" y="759"/>
                  </a:lnTo>
                  <a:lnTo>
                    <a:pt x="674" y="731"/>
                  </a:lnTo>
                  <a:lnTo>
                    <a:pt x="661" y="704"/>
                  </a:lnTo>
                  <a:lnTo>
                    <a:pt x="645" y="676"/>
                  </a:lnTo>
                  <a:lnTo>
                    <a:pt x="623" y="651"/>
                  </a:lnTo>
                  <a:lnTo>
                    <a:pt x="596" y="630"/>
                  </a:lnTo>
                  <a:lnTo>
                    <a:pt x="563" y="616"/>
                  </a:lnTo>
                  <a:lnTo>
                    <a:pt x="525" y="611"/>
                  </a:lnTo>
                  <a:close/>
                  <a:moveTo>
                    <a:pt x="983" y="0"/>
                  </a:moveTo>
                  <a:lnTo>
                    <a:pt x="1007" y="0"/>
                  </a:lnTo>
                  <a:lnTo>
                    <a:pt x="1014" y="3"/>
                  </a:lnTo>
                  <a:lnTo>
                    <a:pt x="1021" y="7"/>
                  </a:lnTo>
                  <a:lnTo>
                    <a:pt x="1025" y="10"/>
                  </a:lnTo>
                  <a:lnTo>
                    <a:pt x="1027" y="14"/>
                  </a:lnTo>
                  <a:lnTo>
                    <a:pt x="1027" y="19"/>
                  </a:lnTo>
                  <a:lnTo>
                    <a:pt x="1030" y="21"/>
                  </a:lnTo>
                  <a:lnTo>
                    <a:pt x="1030" y="26"/>
                  </a:lnTo>
                  <a:lnTo>
                    <a:pt x="1032" y="28"/>
                  </a:lnTo>
                  <a:lnTo>
                    <a:pt x="719" y="1317"/>
                  </a:lnTo>
                  <a:lnTo>
                    <a:pt x="712" y="1342"/>
                  </a:lnTo>
                  <a:lnTo>
                    <a:pt x="708" y="1365"/>
                  </a:lnTo>
                  <a:lnTo>
                    <a:pt x="706" y="1391"/>
                  </a:lnTo>
                  <a:lnTo>
                    <a:pt x="706" y="1444"/>
                  </a:lnTo>
                  <a:lnTo>
                    <a:pt x="708" y="1465"/>
                  </a:lnTo>
                  <a:lnTo>
                    <a:pt x="712" y="1483"/>
                  </a:lnTo>
                  <a:lnTo>
                    <a:pt x="721" y="1500"/>
                  </a:lnTo>
                  <a:lnTo>
                    <a:pt x="733" y="1513"/>
                  </a:lnTo>
                  <a:lnTo>
                    <a:pt x="748" y="1525"/>
                  </a:lnTo>
                  <a:lnTo>
                    <a:pt x="771" y="1527"/>
                  </a:lnTo>
                  <a:lnTo>
                    <a:pt x="802" y="1520"/>
                  </a:lnTo>
                  <a:lnTo>
                    <a:pt x="829" y="1504"/>
                  </a:lnTo>
                  <a:lnTo>
                    <a:pt x="851" y="1476"/>
                  </a:lnTo>
                  <a:lnTo>
                    <a:pt x="871" y="1442"/>
                  </a:lnTo>
                  <a:lnTo>
                    <a:pt x="889" y="1400"/>
                  </a:lnTo>
                  <a:lnTo>
                    <a:pt x="907" y="1354"/>
                  </a:lnTo>
                  <a:lnTo>
                    <a:pt x="922" y="1303"/>
                  </a:lnTo>
                  <a:lnTo>
                    <a:pt x="936" y="1250"/>
                  </a:lnTo>
                  <a:lnTo>
                    <a:pt x="938" y="1229"/>
                  </a:lnTo>
                  <a:lnTo>
                    <a:pt x="943" y="1217"/>
                  </a:lnTo>
                  <a:lnTo>
                    <a:pt x="949" y="1213"/>
                  </a:lnTo>
                  <a:lnTo>
                    <a:pt x="963" y="1210"/>
                  </a:lnTo>
                  <a:lnTo>
                    <a:pt x="974" y="1210"/>
                  </a:lnTo>
                  <a:lnTo>
                    <a:pt x="983" y="1215"/>
                  </a:lnTo>
                  <a:lnTo>
                    <a:pt x="987" y="1220"/>
                  </a:lnTo>
                  <a:lnTo>
                    <a:pt x="990" y="1224"/>
                  </a:lnTo>
                  <a:lnTo>
                    <a:pt x="990" y="1231"/>
                  </a:lnTo>
                  <a:lnTo>
                    <a:pt x="987" y="1238"/>
                  </a:lnTo>
                  <a:lnTo>
                    <a:pt x="985" y="1257"/>
                  </a:lnTo>
                  <a:lnTo>
                    <a:pt x="978" y="1282"/>
                  </a:lnTo>
                  <a:lnTo>
                    <a:pt x="972" y="1314"/>
                  </a:lnTo>
                  <a:lnTo>
                    <a:pt x="963" y="1349"/>
                  </a:lnTo>
                  <a:lnTo>
                    <a:pt x="952" y="1386"/>
                  </a:lnTo>
                  <a:lnTo>
                    <a:pt x="938" y="1421"/>
                  </a:lnTo>
                  <a:lnTo>
                    <a:pt x="925" y="1453"/>
                  </a:lnTo>
                  <a:lnTo>
                    <a:pt x="902" y="1493"/>
                  </a:lnTo>
                  <a:lnTo>
                    <a:pt x="876" y="1527"/>
                  </a:lnTo>
                  <a:lnTo>
                    <a:pt x="844" y="1553"/>
                  </a:lnTo>
                  <a:lnTo>
                    <a:pt x="808" y="1569"/>
                  </a:lnTo>
                  <a:lnTo>
                    <a:pt x="766" y="1576"/>
                  </a:lnTo>
                  <a:lnTo>
                    <a:pt x="717" y="1569"/>
                  </a:lnTo>
                  <a:lnTo>
                    <a:pt x="672" y="1553"/>
                  </a:lnTo>
                  <a:lnTo>
                    <a:pt x="634" y="1527"/>
                  </a:lnTo>
                  <a:lnTo>
                    <a:pt x="605" y="1493"/>
                  </a:lnTo>
                  <a:lnTo>
                    <a:pt x="583" y="1453"/>
                  </a:lnTo>
                  <a:lnTo>
                    <a:pt x="569" y="1407"/>
                  </a:lnTo>
                  <a:lnTo>
                    <a:pt x="522" y="1460"/>
                  </a:lnTo>
                  <a:lnTo>
                    <a:pt x="478" y="1500"/>
                  </a:lnTo>
                  <a:lnTo>
                    <a:pt x="435" y="1530"/>
                  </a:lnTo>
                  <a:lnTo>
                    <a:pt x="397" y="1550"/>
                  </a:lnTo>
                  <a:lnTo>
                    <a:pt x="362" y="1564"/>
                  </a:lnTo>
                  <a:lnTo>
                    <a:pt x="333" y="1571"/>
                  </a:lnTo>
                  <a:lnTo>
                    <a:pt x="308" y="1576"/>
                  </a:lnTo>
                  <a:lnTo>
                    <a:pt x="288" y="1576"/>
                  </a:lnTo>
                  <a:lnTo>
                    <a:pt x="234" y="1571"/>
                  </a:lnTo>
                  <a:lnTo>
                    <a:pt x="183" y="1555"/>
                  </a:lnTo>
                  <a:lnTo>
                    <a:pt x="138" y="1530"/>
                  </a:lnTo>
                  <a:lnTo>
                    <a:pt x="98" y="1495"/>
                  </a:lnTo>
                  <a:lnTo>
                    <a:pt x="64" y="1453"/>
                  </a:lnTo>
                  <a:lnTo>
                    <a:pt x="38" y="1405"/>
                  </a:lnTo>
                  <a:lnTo>
                    <a:pt x="17" y="1347"/>
                  </a:lnTo>
                  <a:lnTo>
                    <a:pt x="4" y="1284"/>
                  </a:lnTo>
                  <a:lnTo>
                    <a:pt x="0" y="1217"/>
                  </a:lnTo>
                  <a:lnTo>
                    <a:pt x="6" y="1129"/>
                  </a:lnTo>
                  <a:lnTo>
                    <a:pt x="24" y="1041"/>
                  </a:lnTo>
                  <a:lnTo>
                    <a:pt x="53" y="956"/>
                  </a:lnTo>
                  <a:lnTo>
                    <a:pt x="93" y="877"/>
                  </a:lnTo>
                  <a:lnTo>
                    <a:pt x="140" y="803"/>
                  </a:lnTo>
                  <a:lnTo>
                    <a:pt x="194" y="736"/>
                  </a:lnTo>
                  <a:lnTo>
                    <a:pt x="252" y="678"/>
                  </a:lnTo>
                  <a:lnTo>
                    <a:pt x="317" y="632"/>
                  </a:lnTo>
                  <a:lnTo>
                    <a:pt x="384" y="595"/>
                  </a:lnTo>
                  <a:lnTo>
                    <a:pt x="453" y="572"/>
                  </a:lnTo>
                  <a:lnTo>
                    <a:pt x="522" y="565"/>
                  </a:lnTo>
                  <a:lnTo>
                    <a:pt x="567" y="570"/>
                  </a:lnTo>
                  <a:lnTo>
                    <a:pt x="607" y="583"/>
                  </a:lnTo>
                  <a:lnTo>
                    <a:pt x="643" y="604"/>
                  </a:lnTo>
                  <a:lnTo>
                    <a:pt x="672" y="634"/>
                  </a:lnTo>
                  <a:lnTo>
                    <a:pt x="699" y="669"/>
                  </a:lnTo>
                  <a:lnTo>
                    <a:pt x="721" y="708"/>
                  </a:lnTo>
                  <a:lnTo>
                    <a:pt x="851" y="179"/>
                  </a:lnTo>
                  <a:lnTo>
                    <a:pt x="858" y="132"/>
                  </a:lnTo>
                  <a:lnTo>
                    <a:pt x="858" y="123"/>
                  </a:lnTo>
                  <a:lnTo>
                    <a:pt x="853" y="116"/>
                  </a:lnTo>
                  <a:lnTo>
                    <a:pt x="846" y="109"/>
                  </a:lnTo>
                  <a:lnTo>
                    <a:pt x="833" y="102"/>
                  </a:lnTo>
                  <a:lnTo>
                    <a:pt x="813" y="98"/>
                  </a:lnTo>
                  <a:lnTo>
                    <a:pt x="786" y="93"/>
                  </a:lnTo>
                  <a:lnTo>
                    <a:pt x="726" y="93"/>
                  </a:lnTo>
                  <a:lnTo>
                    <a:pt x="710" y="91"/>
                  </a:lnTo>
                  <a:lnTo>
                    <a:pt x="699" y="81"/>
                  </a:lnTo>
                  <a:lnTo>
                    <a:pt x="697" y="67"/>
                  </a:lnTo>
                  <a:lnTo>
                    <a:pt x="699" y="44"/>
                  </a:lnTo>
                  <a:lnTo>
                    <a:pt x="708" y="30"/>
                  </a:lnTo>
                  <a:lnTo>
                    <a:pt x="724" y="26"/>
                  </a:lnTo>
                  <a:lnTo>
                    <a:pt x="741" y="24"/>
                  </a:lnTo>
                  <a:lnTo>
                    <a:pt x="771" y="21"/>
                  </a:lnTo>
                  <a:lnTo>
                    <a:pt x="804" y="17"/>
                  </a:lnTo>
                  <a:lnTo>
                    <a:pt x="844" y="14"/>
                  </a:lnTo>
                  <a:lnTo>
                    <a:pt x="884" y="10"/>
                  </a:lnTo>
                  <a:lnTo>
                    <a:pt x="922" y="5"/>
                  </a:lnTo>
                  <a:lnTo>
                    <a:pt x="956" y="3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7036" y="4066"/>
              <a:ext cx="892" cy="1418"/>
            </a:xfrm>
            <a:custGeom>
              <a:avLst/>
              <a:gdLst/>
              <a:ahLst/>
              <a:cxnLst>
                <a:cxn ang="0">
                  <a:pos x="440" y="74"/>
                </a:cxn>
                <a:cxn ang="0">
                  <a:pos x="320" y="188"/>
                </a:cxn>
                <a:cxn ang="0">
                  <a:pos x="239" y="345"/>
                </a:cxn>
                <a:cxn ang="0">
                  <a:pos x="183" y="553"/>
                </a:cxn>
                <a:cxn ang="0">
                  <a:pos x="157" y="713"/>
                </a:cxn>
                <a:cxn ang="0">
                  <a:pos x="157" y="789"/>
                </a:cxn>
                <a:cxn ang="0">
                  <a:pos x="174" y="872"/>
                </a:cxn>
                <a:cxn ang="0">
                  <a:pos x="226" y="944"/>
                </a:cxn>
                <a:cxn ang="0">
                  <a:pos x="338" y="956"/>
                </a:cxn>
                <a:cxn ang="0">
                  <a:pos x="463" y="884"/>
                </a:cxn>
                <a:cxn ang="0">
                  <a:pos x="565" y="759"/>
                </a:cxn>
                <a:cxn ang="0">
                  <a:pos x="583" y="697"/>
                </a:cxn>
                <a:cxn ang="0">
                  <a:pos x="617" y="558"/>
                </a:cxn>
                <a:cxn ang="0">
                  <a:pos x="666" y="354"/>
                </a:cxn>
                <a:cxn ang="0">
                  <a:pos x="688" y="257"/>
                </a:cxn>
                <a:cxn ang="0">
                  <a:pos x="686" y="220"/>
                </a:cxn>
                <a:cxn ang="0">
                  <a:pos x="657" y="141"/>
                </a:cxn>
                <a:cxn ang="0">
                  <a:pos x="592" y="70"/>
                </a:cxn>
                <a:cxn ang="0">
                  <a:pos x="523" y="0"/>
                </a:cxn>
                <a:cxn ang="0">
                  <a:pos x="615" y="23"/>
                </a:cxn>
                <a:cxn ang="0">
                  <a:pos x="700" y="109"/>
                </a:cxn>
                <a:cxn ang="0">
                  <a:pos x="762" y="97"/>
                </a:cxn>
                <a:cxn ang="0">
                  <a:pos x="834" y="23"/>
                </a:cxn>
                <a:cxn ang="0">
                  <a:pos x="876" y="5"/>
                </a:cxn>
                <a:cxn ang="0">
                  <a:pos x="892" y="21"/>
                </a:cxn>
                <a:cxn ang="0">
                  <a:pos x="588" y="1291"/>
                </a:cxn>
                <a:cxn ang="0">
                  <a:pos x="586" y="1328"/>
                </a:cxn>
                <a:cxn ang="0">
                  <a:pos x="621" y="1347"/>
                </a:cxn>
                <a:cxn ang="0">
                  <a:pos x="724" y="1354"/>
                </a:cxn>
                <a:cxn ang="0">
                  <a:pos x="746" y="1377"/>
                </a:cxn>
                <a:cxn ang="0">
                  <a:pos x="724" y="1416"/>
                </a:cxn>
                <a:cxn ang="0">
                  <a:pos x="632" y="1416"/>
                </a:cxn>
                <a:cxn ang="0">
                  <a:pos x="411" y="1414"/>
                </a:cxn>
                <a:cxn ang="0">
                  <a:pos x="259" y="1418"/>
                </a:cxn>
                <a:cxn ang="0">
                  <a:pos x="244" y="1402"/>
                </a:cxn>
                <a:cxn ang="0">
                  <a:pos x="244" y="1372"/>
                </a:cxn>
                <a:cxn ang="0">
                  <a:pos x="273" y="1351"/>
                </a:cxn>
                <a:cxn ang="0">
                  <a:pos x="371" y="1344"/>
                </a:cxn>
                <a:cxn ang="0">
                  <a:pos x="427" y="1317"/>
                </a:cxn>
                <a:cxn ang="0">
                  <a:pos x="447" y="1266"/>
                </a:cxn>
                <a:cxn ang="0">
                  <a:pos x="472" y="1166"/>
                </a:cxn>
                <a:cxn ang="0">
                  <a:pos x="507" y="1025"/>
                </a:cxn>
                <a:cxn ang="0">
                  <a:pos x="536" y="902"/>
                </a:cxn>
                <a:cxn ang="0">
                  <a:pos x="447" y="960"/>
                </a:cxn>
                <a:cxn ang="0">
                  <a:pos x="288" y="1011"/>
                </a:cxn>
                <a:cxn ang="0">
                  <a:pos x="143" y="967"/>
                </a:cxn>
                <a:cxn ang="0">
                  <a:pos x="40" y="845"/>
                </a:cxn>
                <a:cxn ang="0">
                  <a:pos x="0" y="653"/>
                </a:cxn>
                <a:cxn ang="0">
                  <a:pos x="54" y="394"/>
                </a:cxn>
                <a:cxn ang="0">
                  <a:pos x="195" y="174"/>
                </a:cxn>
                <a:cxn ang="0">
                  <a:pos x="384" y="30"/>
                </a:cxn>
              </a:cxnLst>
              <a:rect l="0" t="0" r="r" b="b"/>
              <a:pathLst>
                <a:path w="892" h="1418">
                  <a:moveTo>
                    <a:pt x="521" y="51"/>
                  </a:moveTo>
                  <a:lnTo>
                    <a:pt x="481" y="56"/>
                  </a:lnTo>
                  <a:lnTo>
                    <a:pt x="440" y="74"/>
                  </a:lnTo>
                  <a:lnTo>
                    <a:pt x="398" y="102"/>
                  </a:lnTo>
                  <a:lnTo>
                    <a:pt x="358" y="139"/>
                  </a:lnTo>
                  <a:lnTo>
                    <a:pt x="320" y="188"/>
                  </a:lnTo>
                  <a:lnTo>
                    <a:pt x="284" y="243"/>
                  </a:lnTo>
                  <a:lnTo>
                    <a:pt x="253" y="310"/>
                  </a:lnTo>
                  <a:lnTo>
                    <a:pt x="239" y="345"/>
                  </a:lnTo>
                  <a:lnTo>
                    <a:pt x="226" y="391"/>
                  </a:lnTo>
                  <a:lnTo>
                    <a:pt x="210" y="442"/>
                  </a:lnTo>
                  <a:lnTo>
                    <a:pt x="183" y="553"/>
                  </a:lnTo>
                  <a:lnTo>
                    <a:pt x="172" y="611"/>
                  </a:lnTo>
                  <a:lnTo>
                    <a:pt x="163" y="664"/>
                  </a:lnTo>
                  <a:lnTo>
                    <a:pt x="157" y="713"/>
                  </a:lnTo>
                  <a:lnTo>
                    <a:pt x="154" y="752"/>
                  </a:lnTo>
                  <a:lnTo>
                    <a:pt x="154" y="768"/>
                  </a:lnTo>
                  <a:lnTo>
                    <a:pt x="157" y="789"/>
                  </a:lnTo>
                  <a:lnTo>
                    <a:pt x="159" y="815"/>
                  </a:lnTo>
                  <a:lnTo>
                    <a:pt x="165" y="842"/>
                  </a:lnTo>
                  <a:lnTo>
                    <a:pt x="174" y="872"/>
                  </a:lnTo>
                  <a:lnTo>
                    <a:pt x="186" y="900"/>
                  </a:lnTo>
                  <a:lnTo>
                    <a:pt x="203" y="926"/>
                  </a:lnTo>
                  <a:lnTo>
                    <a:pt x="226" y="944"/>
                  </a:lnTo>
                  <a:lnTo>
                    <a:pt x="255" y="958"/>
                  </a:lnTo>
                  <a:lnTo>
                    <a:pt x="291" y="963"/>
                  </a:lnTo>
                  <a:lnTo>
                    <a:pt x="338" y="956"/>
                  </a:lnTo>
                  <a:lnTo>
                    <a:pt x="380" y="940"/>
                  </a:lnTo>
                  <a:lnTo>
                    <a:pt x="422" y="914"/>
                  </a:lnTo>
                  <a:lnTo>
                    <a:pt x="463" y="884"/>
                  </a:lnTo>
                  <a:lnTo>
                    <a:pt x="527" y="817"/>
                  </a:lnTo>
                  <a:lnTo>
                    <a:pt x="550" y="784"/>
                  </a:lnTo>
                  <a:lnTo>
                    <a:pt x="565" y="759"/>
                  </a:lnTo>
                  <a:lnTo>
                    <a:pt x="568" y="750"/>
                  </a:lnTo>
                  <a:lnTo>
                    <a:pt x="574" y="729"/>
                  </a:lnTo>
                  <a:lnTo>
                    <a:pt x="583" y="697"/>
                  </a:lnTo>
                  <a:lnTo>
                    <a:pt x="592" y="655"/>
                  </a:lnTo>
                  <a:lnTo>
                    <a:pt x="606" y="609"/>
                  </a:lnTo>
                  <a:lnTo>
                    <a:pt x="617" y="558"/>
                  </a:lnTo>
                  <a:lnTo>
                    <a:pt x="644" y="451"/>
                  </a:lnTo>
                  <a:lnTo>
                    <a:pt x="655" y="400"/>
                  </a:lnTo>
                  <a:lnTo>
                    <a:pt x="666" y="354"/>
                  </a:lnTo>
                  <a:lnTo>
                    <a:pt x="677" y="313"/>
                  </a:lnTo>
                  <a:lnTo>
                    <a:pt x="684" y="280"/>
                  </a:lnTo>
                  <a:lnTo>
                    <a:pt x="688" y="257"/>
                  </a:lnTo>
                  <a:lnTo>
                    <a:pt x="691" y="248"/>
                  </a:lnTo>
                  <a:lnTo>
                    <a:pt x="691" y="239"/>
                  </a:lnTo>
                  <a:lnTo>
                    <a:pt x="686" y="220"/>
                  </a:lnTo>
                  <a:lnTo>
                    <a:pt x="679" y="197"/>
                  </a:lnTo>
                  <a:lnTo>
                    <a:pt x="670" y="171"/>
                  </a:lnTo>
                  <a:lnTo>
                    <a:pt x="657" y="141"/>
                  </a:lnTo>
                  <a:lnTo>
                    <a:pt x="641" y="116"/>
                  </a:lnTo>
                  <a:lnTo>
                    <a:pt x="619" y="91"/>
                  </a:lnTo>
                  <a:lnTo>
                    <a:pt x="592" y="70"/>
                  </a:lnTo>
                  <a:lnTo>
                    <a:pt x="559" y="56"/>
                  </a:lnTo>
                  <a:lnTo>
                    <a:pt x="521" y="51"/>
                  </a:lnTo>
                  <a:close/>
                  <a:moveTo>
                    <a:pt x="523" y="0"/>
                  </a:moveTo>
                  <a:lnTo>
                    <a:pt x="552" y="3"/>
                  </a:lnTo>
                  <a:lnTo>
                    <a:pt x="583" y="10"/>
                  </a:lnTo>
                  <a:lnTo>
                    <a:pt x="615" y="23"/>
                  </a:lnTo>
                  <a:lnTo>
                    <a:pt x="646" y="44"/>
                  </a:lnTo>
                  <a:lnTo>
                    <a:pt x="673" y="72"/>
                  </a:lnTo>
                  <a:lnTo>
                    <a:pt x="700" y="109"/>
                  </a:lnTo>
                  <a:lnTo>
                    <a:pt x="722" y="155"/>
                  </a:lnTo>
                  <a:lnTo>
                    <a:pt x="740" y="128"/>
                  </a:lnTo>
                  <a:lnTo>
                    <a:pt x="762" y="97"/>
                  </a:lnTo>
                  <a:lnTo>
                    <a:pt x="787" y="70"/>
                  </a:lnTo>
                  <a:lnTo>
                    <a:pt x="811" y="44"/>
                  </a:lnTo>
                  <a:lnTo>
                    <a:pt x="834" y="23"/>
                  </a:lnTo>
                  <a:lnTo>
                    <a:pt x="854" y="10"/>
                  </a:lnTo>
                  <a:lnTo>
                    <a:pt x="867" y="5"/>
                  </a:lnTo>
                  <a:lnTo>
                    <a:pt x="876" y="5"/>
                  </a:lnTo>
                  <a:lnTo>
                    <a:pt x="881" y="7"/>
                  </a:lnTo>
                  <a:lnTo>
                    <a:pt x="887" y="12"/>
                  </a:lnTo>
                  <a:lnTo>
                    <a:pt x="892" y="21"/>
                  </a:lnTo>
                  <a:lnTo>
                    <a:pt x="892" y="26"/>
                  </a:lnTo>
                  <a:lnTo>
                    <a:pt x="595" y="1263"/>
                  </a:lnTo>
                  <a:lnTo>
                    <a:pt x="588" y="1291"/>
                  </a:lnTo>
                  <a:lnTo>
                    <a:pt x="583" y="1312"/>
                  </a:lnTo>
                  <a:lnTo>
                    <a:pt x="583" y="1321"/>
                  </a:lnTo>
                  <a:lnTo>
                    <a:pt x="586" y="1328"/>
                  </a:lnTo>
                  <a:lnTo>
                    <a:pt x="592" y="1335"/>
                  </a:lnTo>
                  <a:lnTo>
                    <a:pt x="603" y="1342"/>
                  </a:lnTo>
                  <a:lnTo>
                    <a:pt x="621" y="1347"/>
                  </a:lnTo>
                  <a:lnTo>
                    <a:pt x="650" y="1351"/>
                  </a:lnTo>
                  <a:lnTo>
                    <a:pt x="706" y="1351"/>
                  </a:lnTo>
                  <a:lnTo>
                    <a:pt x="724" y="1354"/>
                  </a:lnTo>
                  <a:lnTo>
                    <a:pt x="735" y="1356"/>
                  </a:lnTo>
                  <a:lnTo>
                    <a:pt x="744" y="1365"/>
                  </a:lnTo>
                  <a:lnTo>
                    <a:pt x="746" y="1377"/>
                  </a:lnTo>
                  <a:lnTo>
                    <a:pt x="744" y="1398"/>
                  </a:lnTo>
                  <a:lnTo>
                    <a:pt x="735" y="1409"/>
                  </a:lnTo>
                  <a:lnTo>
                    <a:pt x="724" y="1416"/>
                  </a:lnTo>
                  <a:lnTo>
                    <a:pt x="715" y="1418"/>
                  </a:lnTo>
                  <a:lnTo>
                    <a:pt x="706" y="1418"/>
                  </a:lnTo>
                  <a:lnTo>
                    <a:pt x="632" y="1416"/>
                  </a:lnTo>
                  <a:lnTo>
                    <a:pt x="557" y="1414"/>
                  </a:lnTo>
                  <a:lnTo>
                    <a:pt x="483" y="1411"/>
                  </a:lnTo>
                  <a:lnTo>
                    <a:pt x="411" y="1414"/>
                  </a:lnTo>
                  <a:lnTo>
                    <a:pt x="338" y="1416"/>
                  </a:lnTo>
                  <a:lnTo>
                    <a:pt x="268" y="1418"/>
                  </a:lnTo>
                  <a:lnTo>
                    <a:pt x="259" y="1418"/>
                  </a:lnTo>
                  <a:lnTo>
                    <a:pt x="253" y="1416"/>
                  </a:lnTo>
                  <a:lnTo>
                    <a:pt x="248" y="1411"/>
                  </a:lnTo>
                  <a:lnTo>
                    <a:pt x="244" y="1402"/>
                  </a:lnTo>
                  <a:lnTo>
                    <a:pt x="241" y="1400"/>
                  </a:lnTo>
                  <a:lnTo>
                    <a:pt x="241" y="1393"/>
                  </a:lnTo>
                  <a:lnTo>
                    <a:pt x="244" y="1372"/>
                  </a:lnTo>
                  <a:lnTo>
                    <a:pt x="250" y="1361"/>
                  </a:lnTo>
                  <a:lnTo>
                    <a:pt x="259" y="1354"/>
                  </a:lnTo>
                  <a:lnTo>
                    <a:pt x="273" y="1351"/>
                  </a:lnTo>
                  <a:lnTo>
                    <a:pt x="288" y="1351"/>
                  </a:lnTo>
                  <a:lnTo>
                    <a:pt x="335" y="1349"/>
                  </a:lnTo>
                  <a:lnTo>
                    <a:pt x="371" y="1344"/>
                  </a:lnTo>
                  <a:lnTo>
                    <a:pt x="396" y="1340"/>
                  </a:lnTo>
                  <a:lnTo>
                    <a:pt x="414" y="1330"/>
                  </a:lnTo>
                  <a:lnTo>
                    <a:pt x="427" y="1317"/>
                  </a:lnTo>
                  <a:lnTo>
                    <a:pt x="436" y="1300"/>
                  </a:lnTo>
                  <a:lnTo>
                    <a:pt x="445" y="1277"/>
                  </a:lnTo>
                  <a:lnTo>
                    <a:pt x="447" y="1266"/>
                  </a:lnTo>
                  <a:lnTo>
                    <a:pt x="454" y="1240"/>
                  </a:lnTo>
                  <a:lnTo>
                    <a:pt x="463" y="1208"/>
                  </a:lnTo>
                  <a:lnTo>
                    <a:pt x="472" y="1166"/>
                  </a:lnTo>
                  <a:lnTo>
                    <a:pt x="483" y="1122"/>
                  </a:lnTo>
                  <a:lnTo>
                    <a:pt x="494" y="1074"/>
                  </a:lnTo>
                  <a:lnTo>
                    <a:pt x="507" y="1025"/>
                  </a:lnTo>
                  <a:lnTo>
                    <a:pt x="519" y="979"/>
                  </a:lnTo>
                  <a:lnTo>
                    <a:pt x="527" y="937"/>
                  </a:lnTo>
                  <a:lnTo>
                    <a:pt x="536" y="902"/>
                  </a:lnTo>
                  <a:lnTo>
                    <a:pt x="543" y="877"/>
                  </a:lnTo>
                  <a:lnTo>
                    <a:pt x="496" y="921"/>
                  </a:lnTo>
                  <a:lnTo>
                    <a:pt x="447" y="960"/>
                  </a:lnTo>
                  <a:lnTo>
                    <a:pt x="396" y="988"/>
                  </a:lnTo>
                  <a:lnTo>
                    <a:pt x="342" y="1004"/>
                  </a:lnTo>
                  <a:lnTo>
                    <a:pt x="288" y="1011"/>
                  </a:lnTo>
                  <a:lnTo>
                    <a:pt x="237" y="1007"/>
                  </a:lnTo>
                  <a:lnTo>
                    <a:pt x="188" y="993"/>
                  </a:lnTo>
                  <a:lnTo>
                    <a:pt x="143" y="967"/>
                  </a:lnTo>
                  <a:lnTo>
                    <a:pt x="103" y="935"/>
                  </a:lnTo>
                  <a:lnTo>
                    <a:pt x="67" y="893"/>
                  </a:lnTo>
                  <a:lnTo>
                    <a:pt x="40" y="845"/>
                  </a:lnTo>
                  <a:lnTo>
                    <a:pt x="18" y="787"/>
                  </a:lnTo>
                  <a:lnTo>
                    <a:pt x="5" y="724"/>
                  </a:lnTo>
                  <a:lnTo>
                    <a:pt x="0" y="653"/>
                  </a:lnTo>
                  <a:lnTo>
                    <a:pt x="7" y="565"/>
                  </a:lnTo>
                  <a:lnTo>
                    <a:pt x="25" y="479"/>
                  </a:lnTo>
                  <a:lnTo>
                    <a:pt x="54" y="394"/>
                  </a:lnTo>
                  <a:lnTo>
                    <a:pt x="94" y="315"/>
                  </a:lnTo>
                  <a:lnTo>
                    <a:pt x="141" y="241"/>
                  </a:lnTo>
                  <a:lnTo>
                    <a:pt x="195" y="174"/>
                  </a:lnTo>
                  <a:lnTo>
                    <a:pt x="253" y="116"/>
                  </a:lnTo>
                  <a:lnTo>
                    <a:pt x="317" y="67"/>
                  </a:lnTo>
                  <a:lnTo>
                    <a:pt x="384" y="30"/>
                  </a:lnTo>
                  <a:lnTo>
                    <a:pt x="454" y="7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10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81000" y="3276600"/>
            <a:ext cx="2971800" cy="518709"/>
            <a:chOff x="1789" y="3102"/>
            <a:chExt cx="9585" cy="1673"/>
          </a:xfrm>
          <a:solidFill>
            <a:srgbClr val="0000FF"/>
          </a:solidFill>
        </p:grpSpPr>
        <p:sp>
          <p:nvSpPr>
            <p:cNvPr id="1127" name="Freeform 103"/>
            <p:cNvSpPr>
              <a:spLocks/>
            </p:cNvSpPr>
            <p:nvPr/>
          </p:nvSpPr>
          <p:spPr bwMode="auto">
            <a:xfrm>
              <a:off x="1789" y="3729"/>
              <a:ext cx="1162" cy="1020"/>
            </a:xfrm>
            <a:custGeom>
              <a:avLst/>
              <a:gdLst/>
              <a:ahLst/>
              <a:cxnLst>
                <a:cxn ang="0">
                  <a:pos x="1102" y="0"/>
                </a:cxn>
                <a:cxn ang="0">
                  <a:pos x="1144" y="13"/>
                </a:cxn>
                <a:cxn ang="0">
                  <a:pos x="1162" y="55"/>
                </a:cxn>
                <a:cxn ang="0">
                  <a:pos x="1147" y="107"/>
                </a:cxn>
                <a:cxn ang="0">
                  <a:pos x="1111" y="129"/>
                </a:cxn>
                <a:cxn ang="0">
                  <a:pos x="1072" y="136"/>
                </a:cxn>
                <a:cxn ang="0">
                  <a:pos x="783" y="316"/>
                </a:cxn>
                <a:cxn ang="0">
                  <a:pos x="774" y="549"/>
                </a:cxn>
                <a:cxn ang="0">
                  <a:pos x="786" y="694"/>
                </a:cxn>
                <a:cxn ang="0">
                  <a:pos x="840" y="901"/>
                </a:cxn>
                <a:cxn ang="0">
                  <a:pos x="846" y="923"/>
                </a:cxn>
                <a:cxn ang="0">
                  <a:pos x="840" y="969"/>
                </a:cxn>
                <a:cxn ang="0">
                  <a:pos x="792" y="1014"/>
                </a:cxn>
                <a:cxn ang="0">
                  <a:pos x="741" y="1017"/>
                </a:cxn>
                <a:cxn ang="0">
                  <a:pos x="708" y="988"/>
                </a:cxn>
                <a:cxn ang="0">
                  <a:pos x="680" y="904"/>
                </a:cxn>
                <a:cxn ang="0">
                  <a:pos x="662" y="772"/>
                </a:cxn>
                <a:cxn ang="0">
                  <a:pos x="665" y="633"/>
                </a:cxn>
                <a:cxn ang="0">
                  <a:pos x="677" y="530"/>
                </a:cxn>
                <a:cxn ang="0">
                  <a:pos x="699" y="407"/>
                </a:cxn>
                <a:cxn ang="0">
                  <a:pos x="732" y="239"/>
                </a:cxn>
                <a:cxn ang="0">
                  <a:pos x="509" y="136"/>
                </a:cxn>
                <a:cxn ang="0">
                  <a:pos x="376" y="691"/>
                </a:cxn>
                <a:cxn ang="0">
                  <a:pos x="361" y="759"/>
                </a:cxn>
                <a:cxn ang="0">
                  <a:pos x="343" y="823"/>
                </a:cxn>
                <a:cxn ang="0">
                  <a:pos x="319" y="911"/>
                </a:cxn>
                <a:cxn ang="0">
                  <a:pos x="289" y="978"/>
                </a:cxn>
                <a:cxn ang="0">
                  <a:pos x="250" y="1014"/>
                </a:cxn>
                <a:cxn ang="0">
                  <a:pos x="202" y="1017"/>
                </a:cxn>
                <a:cxn ang="0">
                  <a:pos x="168" y="985"/>
                </a:cxn>
                <a:cxn ang="0">
                  <a:pos x="162" y="946"/>
                </a:cxn>
                <a:cxn ang="0">
                  <a:pos x="181" y="904"/>
                </a:cxn>
                <a:cxn ang="0">
                  <a:pos x="295" y="623"/>
                </a:cxn>
                <a:cxn ang="0">
                  <a:pos x="409" y="303"/>
                </a:cxn>
                <a:cxn ang="0">
                  <a:pos x="310" y="136"/>
                </a:cxn>
                <a:cxn ang="0">
                  <a:pos x="241" y="149"/>
                </a:cxn>
                <a:cxn ang="0">
                  <a:pos x="153" y="200"/>
                </a:cxn>
                <a:cxn ang="0">
                  <a:pos x="60" y="313"/>
                </a:cxn>
                <a:cxn ang="0">
                  <a:pos x="42" y="336"/>
                </a:cxn>
                <a:cxn ang="0">
                  <a:pos x="18" y="339"/>
                </a:cxn>
                <a:cxn ang="0">
                  <a:pos x="6" y="333"/>
                </a:cxn>
                <a:cxn ang="0">
                  <a:pos x="0" y="323"/>
                </a:cxn>
                <a:cxn ang="0">
                  <a:pos x="3" y="307"/>
                </a:cxn>
                <a:cxn ang="0">
                  <a:pos x="27" y="258"/>
                </a:cxn>
                <a:cxn ang="0">
                  <a:pos x="72" y="187"/>
                </a:cxn>
                <a:cxn ang="0">
                  <a:pos x="178" y="65"/>
                </a:cxn>
                <a:cxn ang="0">
                  <a:pos x="262" y="13"/>
                </a:cxn>
                <a:cxn ang="0">
                  <a:pos x="328" y="0"/>
                </a:cxn>
              </a:cxnLst>
              <a:rect l="0" t="0" r="r" b="b"/>
              <a:pathLst>
                <a:path w="1162" h="1020">
                  <a:moveTo>
                    <a:pt x="328" y="0"/>
                  </a:moveTo>
                  <a:lnTo>
                    <a:pt x="1102" y="0"/>
                  </a:lnTo>
                  <a:lnTo>
                    <a:pt x="1123" y="3"/>
                  </a:lnTo>
                  <a:lnTo>
                    <a:pt x="1144" y="13"/>
                  </a:lnTo>
                  <a:lnTo>
                    <a:pt x="1156" y="29"/>
                  </a:lnTo>
                  <a:lnTo>
                    <a:pt x="1162" y="55"/>
                  </a:lnTo>
                  <a:lnTo>
                    <a:pt x="1159" y="84"/>
                  </a:lnTo>
                  <a:lnTo>
                    <a:pt x="1147" y="107"/>
                  </a:lnTo>
                  <a:lnTo>
                    <a:pt x="1129" y="119"/>
                  </a:lnTo>
                  <a:lnTo>
                    <a:pt x="1111" y="129"/>
                  </a:lnTo>
                  <a:lnTo>
                    <a:pt x="1090" y="132"/>
                  </a:lnTo>
                  <a:lnTo>
                    <a:pt x="1072" y="136"/>
                  </a:lnTo>
                  <a:lnTo>
                    <a:pt x="810" y="136"/>
                  </a:lnTo>
                  <a:lnTo>
                    <a:pt x="783" y="316"/>
                  </a:lnTo>
                  <a:lnTo>
                    <a:pt x="774" y="500"/>
                  </a:lnTo>
                  <a:lnTo>
                    <a:pt x="774" y="549"/>
                  </a:lnTo>
                  <a:lnTo>
                    <a:pt x="777" y="617"/>
                  </a:lnTo>
                  <a:lnTo>
                    <a:pt x="786" y="694"/>
                  </a:lnTo>
                  <a:lnTo>
                    <a:pt x="804" y="785"/>
                  </a:lnTo>
                  <a:lnTo>
                    <a:pt x="840" y="901"/>
                  </a:lnTo>
                  <a:lnTo>
                    <a:pt x="843" y="914"/>
                  </a:lnTo>
                  <a:lnTo>
                    <a:pt x="846" y="923"/>
                  </a:lnTo>
                  <a:lnTo>
                    <a:pt x="846" y="933"/>
                  </a:lnTo>
                  <a:lnTo>
                    <a:pt x="840" y="969"/>
                  </a:lnTo>
                  <a:lnTo>
                    <a:pt x="819" y="995"/>
                  </a:lnTo>
                  <a:lnTo>
                    <a:pt x="792" y="1014"/>
                  </a:lnTo>
                  <a:lnTo>
                    <a:pt x="759" y="1020"/>
                  </a:lnTo>
                  <a:lnTo>
                    <a:pt x="741" y="1017"/>
                  </a:lnTo>
                  <a:lnTo>
                    <a:pt x="723" y="1007"/>
                  </a:lnTo>
                  <a:lnTo>
                    <a:pt x="708" y="988"/>
                  </a:lnTo>
                  <a:lnTo>
                    <a:pt x="692" y="956"/>
                  </a:lnTo>
                  <a:lnTo>
                    <a:pt x="680" y="904"/>
                  </a:lnTo>
                  <a:lnTo>
                    <a:pt x="668" y="833"/>
                  </a:lnTo>
                  <a:lnTo>
                    <a:pt x="662" y="772"/>
                  </a:lnTo>
                  <a:lnTo>
                    <a:pt x="662" y="681"/>
                  </a:lnTo>
                  <a:lnTo>
                    <a:pt x="665" y="633"/>
                  </a:lnTo>
                  <a:lnTo>
                    <a:pt x="668" y="581"/>
                  </a:lnTo>
                  <a:lnTo>
                    <a:pt x="677" y="530"/>
                  </a:lnTo>
                  <a:lnTo>
                    <a:pt x="686" y="471"/>
                  </a:lnTo>
                  <a:lnTo>
                    <a:pt x="699" y="407"/>
                  </a:lnTo>
                  <a:lnTo>
                    <a:pt x="714" y="329"/>
                  </a:lnTo>
                  <a:lnTo>
                    <a:pt x="732" y="239"/>
                  </a:lnTo>
                  <a:lnTo>
                    <a:pt x="753" y="136"/>
                  </a:lnTo>
                  <a:lnTo>
                    <a:pt x="509" y="136"/>
                  </a:lnTo>
                  <a:lnTo>
                    <a:pt x="388" y="643"/>
                  </a:lnTo>
                  <a:lnTo>
                    <a:pt x="376" y="691"/>
                  </a:lnTo>
                  <a:lnTo>
                    <a:pt x="367" y="730"/>
                  </a:lnTo>
                  <a:lnTo>
                    <a:pt x="361" y="759"/>
                  </a:lnTo>
                  <a:lnTo>
                    <a:pt x="352" y="788"/>
                  </a:lnTo>
                  <a:lnTo>
                    <a:pt x="343" y="823"/>
                  </a:lnTo>
                  <a:lnTo>
                    <a:pt x="331" y="872"/>
                  </a:lnTo>
                  <a:lnTo>
                    <a:pt x="319" y="911"/>
                  </a:lnTo>
                  <a:lnTo>
                    <a:pt x="304" y="946"/>
                  </a:lnTo>
                  <a:lnTo>
                    <a:pt x="289" y="978"/>
                  </a:lnTo>
                  <a:lnTo>
                    <a:pt x="274" y="1001"/>
                  </a:lnTo>
                  <a:lnTo>
                    <a:pt x="250" y="1014"/>
                  </a:lnTo>
                  <a:lnTo>
                    <a:pt x="223" y="1020"/>
                  </a:lnTo>
                  <a:lnTo>
                    <a:pt x="202" y="1017"/>
                  </a:lnTo>
                  <a:lnTo>
                    <a:pt x="184" y="1004"/>
                  </a:lnTo>
                  <a:lnTo>
                    <a:pt x="168" y="985"/>
                  </a:lnTo>
                  <a:lnTo>
                    <a:pt x="162" y="959"/>
                  </a:lnTo>
                  <a:lnTo>
                    <a:pt x="162" y="946"/>
                  </a:lnTo>
                  <a:lnTo>
                    <a:pt x="165" y="936"/>
                  </a:lnTo>
                  <a:lnTo>
                    <a:pt x="181" y="904"/>
                  </a:lnTo>
                  <a:lnTo>
                    <a:pt x="235" y="772"/>
                  </a:lnTo>
                  <a:lnTo>
                    <a:pt x="295" y="623"/>
                  </a:lnTo>
                  <a:lnTo>
                    <a:pt x="355" y="465"/>
                  </a:lnTo>
                  <a:lnTo>
                    <a:pt x="409" y="303"/>
                  </a:lnTo>
                  <a:lnTo>
                    <a:pt x="455" y="136"/>
                  </a:lnTo>
                  <a:lnTo>
                    <a:pt x="310" y="136"/>
                  </a:lnTo>
                  <a:lnTo>
                    <a:pt x="280" y="139"/>
                  </a:lnTo>
                  <a:lnTo>
                    <a:pt x="241" y="149"/>
                  </a:lnTo>
                  <a:lnTo>
                    <a:pt x="199" y="168"/>
                  </a:lnTo>
                  <a:lnTo>
                    <a:pt x="153" y="200"/>
                  </a:lnTo>
                  <a:lnTo>
                    <a:pt x="105" y="249"/>
                  </a:lnTo>
                  <a:lnTo>
                    <a:pt x="60" y="313"/>
                  </a:lnTo>
                  <a:lnTo>
                    <a:pt x="54" y="323"/>
                  </a:lnTo>
                  <a:lnTo>
                    <a:pt x="42" y="336"/>
                  </a:lnTo>
                  <a:lnTo>
                    <a:pt x="36" y="339"/>
                  </a:lnTo>
                  <a:lnTo>
                    <a:pt x="18" y="339"/>
                  </a:lnTo>
                  <a:lnTo>
                    <a:pt x="9" y="336"/>
                  </a:lnTo>
                  <a:lnTo>
                    <a:pt x="6" y="333"/>
                  </a:lnTo>
                  <a:lnTo>
                    <a:pt x="3" y="326"/>
                  </a:lnTo>
                  <a:lnTo>
                    <a:pt x="0" y="323"/>
                  </a:lnTo>
                  <a:lnTo>
                    <a:pt x="0" y="316"/>
                  </a:lnTo>
                  <a:lnTo>
                    <a:pt x="3" y="307"/>
                  </a:lnTo>
                  <a:lnTo>
                    <a:pt x="12" y="287"/>
                  </a:lnTo>
                  <a:lnTo>
                    <a:pt x="27" y="258"/>
                  </a:lnTo>
                  <a:lnTo>
                    <a:pt x="48" y="226"/>
                  </a:lnTo>
                  <a:lnTo>
                    <a:pt x="72" y="187"/>
                  </a:lnTo>
                  <a:lnTo>
                    <a:pt x="132" y="110"/>
                  </a:lnTo>
                  <a:lnTo>
                    <a:pt x="178" y="65"/>
                  </a:lnTo>
                  <a:lnTo>
                    <a:pt x="220" y="32"/>
                  </a:lnTo>
                  <a:lnTo>
                    <a:pt x="262" y="13"/>
                  </a:lnTo>
                  <a:lnTo>
                    <a:pt x="298" y="3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104"/>
            <p:cNvSpPr>
              <a:spLocks noEditPoints="1"/>
            </p:cNvSpPr>
            <p:nvPr/>
          </p:nvSpPr>
          <p:spPr bwMode="auto">
            <a:xfrm>
              <a:off x="3831" y="3732"/>
              <a:ext cx="225" cy="992"/>
            </a:xfrm>
            <a:custGeom>
              <a:avLst/>
              <a:gdLst/>
              <a:ahLst/>
              <a:cxnLst>
                <a:cxn ang="0">
                  <a:pos x="114" y="749"/>
                </a:cxn>
                <a:cxn ang="0">
                  <a:pos x="156" y="759"/>
                </a:cxn>
                <a:cxn ang="0">
                  <a:pos x="192" y="785"/>
                </a:cxn>
                <a:cxn ang="0">
                  <a:pos x="216" y="824"/>
                </a:cxn>
                <a:cxn ang="0">
                  <a:pos x="225" y="869"/>
                </a:cxn>
                <a:cxn ang="0">
                  <a:pos x="216" y="917"/>
                </a:cxn>
                <a:cxn ang="0">
                  <a:pos x="192" y="956"/>
                </a:cxn>
                <a:cxn ang="0">
                  <a:pos x="156" y="982"/>
                </a:cxn>
                <a:cxn ang="0">
                  <a:pos x="114" y="992"/>
                </a:cxn>
                <a:cxn ang="0">
                  <a:pos x="69" y="982"/>
                </a:cxn>
                <a:cxn ang="0">
                  <a:pos x="33" y="956"/>
                </a:cxn>
                <a:cxn ang="0">
                  <a:pos x="9" y="917"/>
                </a:cxn>
                <a:cxn ang="0">
                  <a:pos x="0" y="869"/>
                </a:cxn>
                <a:cxn ang="0">
                  <a:pos x="9" y="824"/>
                </a:cxn>
                <a:cxn ang="0">
                  <a:pos x="33" y="785"/>
                </a:cxn>
                <a:cxn ang="0">
                  <a:pos x="69" y="759"/>
                </a:cxn>
                <a:cxn ang="0">
                  <a:pos x="114" y="749"/>
                </a:cxn>
                <a:cxn ang="0">
                  <a:pos x="114" y="0"/>
                </a:cxn>
                <a:cxn ang="0">
                  <a:pos x="156" y="10"/>
                </a:cxn>
                <a:cxn ang="0">
                  <a:pos x="192" y="36"/>
                </a:cxn>
                <a:cxn ang="0">
                  <a:pos x="216" y="74"/>
                </a:cxn>
                <a:cxn ang="0">
                  <a:pos x="225" y="123"/>
                </a:cxn>
                <a:cxn ang="0">
                  <a:pos x="216" y="168"/>
                </a:cxn>
                <a:cxn ang="0">
                  <a:pos x="192" y="207"/>
                </a:cxn>
                <a:cxn ang="0">
                  <a:pos x="156" y="233"/>
                </a:cxn>
                <a:cxn ang="0">
                  <a:pos x="114" y="242"/>
                </a:cxn>
                <a:cxn ang="0">
                  <a:pos x="69" y="233"/>
                </a:cxn>
                <a:cxn ang="0">
                  <a:pos x="33" y="207"/>
                </a:cxn>
                <a:cxn ang="0">
                  <a:pos x="9" y="168"/>
                </a:cxn>
                <a:cxn ang="0">
                  <a:pos x="0" y="123"/>
                </a:cxn>
                <a:cxn ang="0">
                  <a:pos x="9" y="74"/>
                </a:cxn>
                <a:cxn ang="0">
                  <a:pos x="33" y="36"/>
                </a:cxn>
                <a:cxn ang="0">
                  <a:pos x="69" y="10"/>
                </a:cxn>
                <a:cxn ang="0">
                  <a:pos x="114" y="0"/>
                </a:cxn>
              </a:cxnLst>
              <a:rect l="0" t="0" r="r" b="b"/>
              <a:pathLst>
                <a:path w="225" h="992">
                  <a:moveTo>
                    <a:pt x="114" y="749"/>
                  </a:moveTo>
                  <a:lnTo>
                    <a:pt x="156" y="759"/>
                  </a:lnTo>
                  <a:lnTo>
                    <a:pt x="192" y="785"/>
                  </a:lnTo>
                  <a:lnTo>
                    <a:pt x="216" y="824"/>
                  </a:lnTo>
                  <a:lnTo>
                    <a:pt x="225" y="869"/>
                  </a:lnTo>
                  <a:lnTo>
                    <a:pt x="216" y="917"/>
                  </a:lnTo>
                  <a:lnTo>
                    <a:pt x="192" y="956"/>
                  </a:lnTo>
                  <a:lnTo>
                    <a:pt x="156" y="982"/>
                  </a:lnTo>
                  <a:lnTo>
                    <a:pt x="114" y="992"/>
                  </a:lnTo>
                  <a:lnTo>
                    <a:pt x="69" y="982"/>
                  </a:lnTo>
                  <a:lnTo>
                    <a:pt x="33" y="956"/>
                  </a:lnTo>
                  <a:lnTo>
                    <a:pt x="9" y="917"/>
                  </a:lnTo>
                  <a:lnTo>
                    <a:pt x="0" y="869"/>
                  </a:lnTo>
                  <a:lnTo>
                    <a:pt x="9" y="824"/>
                  </a:lnTo>
                  <a:lnTo>
                    <a:pt x="33" y="785"/>
                  </a:lnTo>
                  <a:lnTo>
                    <a:pt x="69" y="759"/>
                  </a:lnTo>
                  <a:lnTo>
                    <a:pt x="114" y="749"/>
                  </a:lnTo>
                  <a:close/>
                  <a:moveTo>
                    <a:pt x="114" y="0"/>
                  </a:moveTo>
                  <a:lnTo>
                    <a:pt x="156" y="10"/>
                  </a:lnTo>
                  <a:lnTo>
                    <a:pt x="192" y="36"/>
                  </a:lnTo>
                  <a:lnTo>
                    <a:pt x="216" y="74"/>
                  </a:lnTo>
                  <a:lnTo>
                    <a:pt x="225" y="123"/>
                  </a:lnTo>
                  <a:lnTo>
                    <a:pt x="216" y="168"/>
                  </a:lnTo>
                  <a:lnTo>
                    <a:pt x="192" y="207"/>
                  </a:lnTo>
                  <a:lnTo>
                    <a:pt x="156" y="233"/>
                  </a:lnTo>
                  <a:lnTo>
                    <a:pt x="114" y="242"/>
                  </a:lnTo>
                  <a:lnTo>
                    <a:pt x="69" y="233"/>
                  </a:lnTo>
                  <a:lnTo>
                    <a:pt x="33" y="207"/>
                  </a:lnTo>
                  <a:lnTo>
                    <a:pt x="9" y="168"/>
                  </a:lnTo>
                  <a:lnTo>
                    <a:pt x="0" y="123"/>
                  </a:lnTo>
                  <a:lnTo>
                    <a:pt x="9" y="74"/>
                  </a:lnTo>
                  <a:lnTo>
                    <a:pt x="33" y="36"/>
                  </a:lnTo>
                  <a:lnTo>
                    <a:pt x="69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105"/>
            <p:cNvSpPr>
              <a:spLocks/>
            </p:cNvSpPr>
            <p:nvPr/>
          </p:nvSpPr>
          <p:spPr bwMode="auto">
            <a:xfrm>
              <a:off x="4957" y="3154"/>
              <a:ext cx="1307" cy="157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250" y="0"/>
                </a:cxn>
                <a:cxn ang="0">
                  <a:pos x="1307" y="517"/>
                </a:cxn>
                <a:cxn ang="0">
                  <a:pos x="1256" y="517"/>
                </a:cxn>
                <a:cxn ang="0">
                  <a:pos x="1241" y="417"/>
                </a:cxn>
                <a:cxn ang="0">
                  <a:pos x="1220" y="330"/>
                </a:cxn>
                <a:cxn ang="0">
                  <a:pos x="1192" y="258"/>
                </a:cxn>
                <a:cxn ang="0">
                  <a:pos x="1159" y="200"/>
                </a:cxn>
                <a:cxn ang="0">
                  <a:pos x="1117" y="155"/>
                </a:cxn>
                <a:cxn ang="0">
                  <a:pos x="1066" y="120"/>
                </a:cxn>
                <a:cxn ang="0">
                  <a:pos x="1003" y="97"/>
                </a:cxn>
                <a:cxn ang="0">
                  <a:pos x="927" y="81"/>
                </a:cxn>
                <a:cxn ang="0">
                  <a:pos x="843" y="71"/>
                </a:cxn>
                <a:cxn ang="0">
                  <a:pos x="741" y="68"/>
                </a:cxn>
                <a:cxn ang="0">
                  <a:pos x="244" y="68"/>
                </a:cxn>
                <a:cxn ang="0">
                  <a:pos x="684" y="753"/>
                </a:cxn>
                <a:cxn ang="0">
                  <a:pos x="696" y="765"/>
                </a:cxn>
                <a:cxn ang="0">
                  <a:pos x="702" y="785"/>
                </a:cxn>
                <a:cxn ang="0">
                  <a:pos x="702" y="788"/>
                </a:cxn>
                <a:cxn ang="0">
                  <a:pos x="699" y="791"/>
                </a:cxn>
                <a:cxn ang="0">
                  <a:pos x="699" y="798"/>
                </a:cxn>
                <a:cxn ang="0">
                  <a:pos x="693" y="801"/>
                </a:cxn>
                <a:cxn ang="0">
                  <a:pos x="690" y="811"/>
                </a:cxn>
                <a:cxn ang="0">
                  <a:pos x="678" y="824"/>
                </a:cxn>
                <a:cxn ang="0">
                  <a:pos x="138" y="1476"/>
                </a:cxn>
                <a:cxn ang="0">
                  <a:pos x="732" y="1476"/>
                </a:cxn>
                <a:cxn ang="0">
                  <a:pos x="819" y="1473"/>
                </a:cxn>
                <a:cxn ang="0">
                  <a:pos x="897" y="1469"/>
                </a:cxn>
                <a:cxn ang="0">
                  <a:pos x="967" y="1457"/>
                </a:cxn>
                <a:cxn ang="0">
                  <a:pos x="1027" y="1440"/>
                </a:cxn>
                <a:cxn ang="0">
                  <a:pos x="1081" y="1415"/>
                </a:cxn>
                <a:cxn ang="0">
                  <a:pos x="1126" y="1379"/>
                </a:cxn>
                <a:cxn ang="0">
                  <a:pos x="1165" y="1334"/>
                </a:cxn>
                <a:cxn ang="0">
                  <a:pos x="1198" y="1279"/>
                </a:cxn>
                <a:cxn ang="0">
                  <a:pos x="1223" y="1208"/>
                </a:cxn>
                <a:cxn ang="0">
                  <a:pos x="1244" y="1127"/>
                </a:cxn>
                <a:cxn ang="0">
                  <a:pos x="1256" y="1030"/>
                </a:cxn>
                <a:cxn ang="0">
                  <a:pos x="1307" y="1030"/>
                </a:cxn>
                <a:cxn ang="0">
                  <a:pos x="1250" y="1573"/>
                </a:cxn>
                <a:cxn ang="0">
                  <a:pos x="33" y="1573"/>
                </a:cxn>
                <a:cxn ang="0">
                  <a:pos x="15" y="1570"/>
                </a:cxn>
                <a:cxn ang="0">
                  <a:pos x="3" y="1563"/>
                </a:cxn>
                <a:cxn ang="0">
                  <a:pos x="0" y="1547"/>
                </a:cxn>
                <a:cxn ang="0">
                  <a:pos x="0" y="1540"/>
                </a:cxn>
                <a:cxn ang="0">
                  <a:pos x="3" y="1537"/>
                </a:cxn>
                <a:cxn ang="0">
                  <a:pos x="3" y="1534"/>
                </a:cxn>
                <a:cxn ang="0">
                  <a:pos x="24" y="1511"/>
                </a:cxn>
                <a:cxn ang="0">
                  <a:pos x="533" y="888"/>
                </a:cxn>
                <a:cxn ang="0">
                  <a:pos x="0" y="52"/>
                </a:cxn>
                <a:cxn ang="0">
                  <a:pos x="0" y="23"/>
                </a:cxn>
                <a:cxn ang="0">
                  <a:pos x="9" y="7"/>
                </a:cxn>
                <a:cxn ang="0">
                  <a:pos x="24" y="0"/>
                </a:cxn>
              </a:cxnLst>
              <a:rect l="0" t="0" r="r" b="b"/>
              <a:pathLst>
                <a:path w="1307" h="1573">
                  <a:moveTo>
                    <a:pt x="24" y="0"/>
                  </a:moveTo>
                  <a:lnTo>
                    <a:pt x="1250" y="0"/>
                  </a:lnTo>
                  <a:lnTo>
                    <a:pt x="1307" y="517"/>
                  </a:lnTo>
                  <a:lnTo>
                    <a:pt x="1256" y="517"/>
                  </a:lnTo>
                  <a:lnTo>
                    <a:pt x="1241" y="417"/>
                  </a:lnTo>
                  <a:lnTo>
                    <a:pt x="1220" y="330"/>
                  </a:lnTo>
                  <a:lnTo>
                    <a:pt x="1192" y="258"/>
                  </a:lnTo>
                  <a:lnTo>
                    <a:pt x="1159" y="200"/>
                  </a:lnTo>
                  <a:lnTo>
                    <a:pt x="1117" y="155"/>
                  </a:lnTo>
                  <a:lnTo>
                    <a:pt x="1066" y="120"/>
                  </a:lnTo>
                  <a:lnTo>
                    <a:pt x="1003" y="97"/>
                  </a:lnTo>
                  <a:lnTo>
                    <a:pt x="927" y="81"/>
                  </a:lnTo>
                  <a:lnTo>
                    <a:pt x="843" y="71"/>
                  </a:lnTo>
                  <a:lnTo>
                    <a:pt x="741" y="68"/>
                  </a:lnTo>
                  <a:lnTo>
                    <a:pt x="244" y="68"/>
                  </a:lnTo>
                  <a:lnTo>
                    <a:pt x="684" y="753"/>
                  </a:lnTo>
                  <a:lnTo>
                    <a:pt x="696" y="765"/>
                  </a:lnTo>
                  <a:lnTo>
                    <a:pt x="702" y="785"/>
                  </a:lnTo>
                  <a:lnTo>
                    <a:pt x="702" y="788"/>
                  </a:lnTo>
                  <a:lnTo>
                    <a:pt x="699" y="791"/>
                  </a:lnTo>
                  <a:lnTo>
                    <a:pt x="699" y="798"/>
                  </a:lnTo>
                  <a:lnTo>
                    <a:pt x="693" y="801"/>
                  </a:lnTo>
                  <a:lnTo>
                    <a:pt x="690" y="811"/>
                  </a:lnTo>
                  <a:lnTo>
                    <a:pt x="678" y="824"/>
                  </a:lnTo>
                  <a:lnTo>
                    <a:pt x="138" y="1476"/>
                  </a:lnTo>
                  <a:lnTo>
                    <a:pt x="732" y="1476"/>
                  </a:lnTo>
                  <a:lnTo>
                    <a:pt x="819" y="1473"/>
                  </a:lnTo>
                  <a:lnTo>
                    <a:pt x="897" y="1469"/>
                  </a:lnTo>
                  <a:lnTo>
                    <a:pt x="967" y="1457"/>
                  </a:lnTo>
                  <a:lnTo>
                    <a:pt x="1027" y="1440"/>
                  </a:lnTo>
                  <a:lnTo>
                    <a:pt x="1081" y="1415"/>
                  </a:lnTo>
                  <a:lnTo>
                    <a:pt x="1126" y="1379"/>
                  </a:lnTo>
                  <a:lnTo>
                    <a:pt x="1165" y="1334"/>
                  </a:lnTo>
                  <a:lnTo>
                    <a:pt x="1198" y="1279"/>
                  </a:lnTo>
                  <a:lnTo>
                    <a:pt x="1223" y="1208"/>
                  </a:lnTo>
                  <a:lnTo>
                    <a:pt x="1244" y="1127"/>
                  </a:lnTo>
                  <a:lnTo>
                    <a:pt x="1256" y="1030"/>
                  </a:lnTo>
                  <a:lnTo>
                    <a:pt x="1307" y="1030"/>
                  </a:lnTo>
                  <a:lnTo>
                    <a:pt x="1250" y="1573"/>
                  </a:lnTo>
                  <a:lnTo>
                    <a:pt x="33" y="1573"/>
                  </a:lnTo>
                  <a:lnTo>
                    <a:pt x="15" y="1570"/>
                  </a:lnTo>
                  <a:lnTo>
                    <a:pt x="3" y="1563"/>
                  </a:lnTo>
                  <a:lnTo>
                    <a:pt x="0" y="1547"/>
                  </a:lnTo>
                  <a:lnTo>
                    <a:pt x="0" y="1540"/>
                  </a:lnTo>
                  <a:lnTo>
                    <a:pt x="3" y="1537"/>
                  </a:lnTo>
                  <a:lnTo>
                    <a:pt x="3" y="1534"/>
                  </a:lnTo>
                  <a:lnTo>
                    <a:pt x="24" y="1511"/>
                  </a:lnTo>
                  <a:lnTo>
                    <a:pt x="533" y="888"/>
                  </a:lnTo>
                  <a:lnTo>
                    <a:pt x="0" y="52"/>
                  </a:lnTo>
                  <a:lnTo>
                    <a:pt x="0" y="23"/>
                  </a:lnTo>
                  <a:lnTo>
                    <a:pt x="9" y="7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106"/>
            <p:cNvSpPr>
              <a:spLocks/>
            </p:cNvSpPr>
            <p:nvPr/>
          </p:nvSpPr>
          <p:spPr bwMode="auto">
            <a:xfrm>
              <a:off x="7104" y="3542"/>
              <a:ext cx="1912" cy="1204"/>
            </a:xfrm>
            <a:custGeom>
              <a:avLst/>
              <a:gdLst/>
              <a:ahLst/>
              <a:cxnLst>
                <a:cxn ang="0">
                  <a:pos x="1427" y="0"/>
                </a:cxn>
                <a:cxn ang="0">
                  <a:pos x="1446" y="3"/>
                </a:cxn>
                <a:cxn ang="0">
                  <a:pos x="1458" y="35"/>
                </a:cxn>
                <a:cxn ang="0">
                  <a:pos x="1518" y="219"/>
                </a:cxn>
                <a:cxn ang="0">
                  <a:pos x="1602" y="358"/>
                </a:cxn>
                <a:cxn ang="0">
                  <a:pos x="1696" y="455"/>
                </a:cxn>
                <a:cxn ang="0">
                  <a:pos x="1786" y="523"/>
                </a:cxn>
                <a:cxn ang="0">
                  <a:pos x="1864" y="562"/>
                </a:cxn>
                <a:cxn ang="0">
                  <a:pos x="1900" y="578"/>
                </a:cxn>
                <a:cxn ang="0">
                  <a:pos x="1909" y="591"/>
                </a:cxn>
                <a:cxn ang="0">
                  <a:pos x="1912" y="610"/>
                </a:cxn>
                <a:cxn ang="0">
                  <a:pos x="1903" y="623"/>
                </a:cxn>
                <a:cxn ang="0">
                  <a:pos x="1882" y="629"/>
                </a:cxn>
                <a:cxn ang="0">
                  <a:pos x="1702" y="742"/>
                </a:cxn>
                <a:cxn ang="0">
                  <a:pos x="1572" y="888"/>
                </a:cxn>
                <a:cxn ang="0">
                  <a:pos x="1488" y="1062"/>
                </a:cxn>
                <a:cxn ang="0">
                  <a:pos x="1458" y="1182"/>
                </a:cxn>
                <a:cxn ang="0">
                  <a:pos x="1437" y="1204"/>
                </a:cxn>
                <a:cxn ang="0">
                  <a:pos x="1385" y="1201"/>
                </a:cxn>
                <a:cxn ang="0">
                  <a:pos x="1376" y="1191"/>
                </a:cxn>
                <a:cxn ang="0">
                  <a:pos x="1370" y="1165"/>
                </a:cxn>
                <a:cxn ang="0">
                  <a:pos x="1385" y="1104"/>
                </a:cxn>
                <a:cxn ang="0">
                  <a:pos x="1418" y="1001"/>
                </a:cxn>
                <a:cxn ang="0">
                  <a:pos x="1485" y="872"/>
                </a:cxn>
                <a:cxn ang="0">
                  <a:pos x="1518" y="823"/>
                </a:cxn>
                <a:cxn ang="0">
                  <a:pos x="1578" y="746"/>
                </a:cxn>
                <a:cxn ang="0">
                  <a:pos x="1677" y="652"/>
                </a:cxn>
                <a:cxn ang="0">
                  <a:pos x="54" y="649"/>
                </a:cxn>
                <a:cxn ang="0">
                  <a:pos x="15" y="639"/>
                </a:cxn>
                <a:cxn ang="0">
                  <a:pos x="0" y="600"/>
                </a:cxn>
                <a:cxn ang="0">
                  <a:pos x="15" y="562"/>
                </a:cxn>
                <a:cxn ang="0">
                  <a:pos x="54" y="552"/>
                </a:cxn>
                <a:cxn ang="0">
                  <a:pos x="1611" y="497"/>
                </a:cxn>
                <a:cxn ang="0">
                  <a:pos x="1512" y="384"/>
                </a:cxn>
                <a:cxn ang="0">
                  <a:pos x="1443" y="268"/>
                </a:cxn>
                <a:cxn ang="0">
                  <a:pos x="1382" y="100"/>
                </a:cxn>
                <a:cxn ang="0">
                  <a:pos x="1367" y="38"/>
                </a:cxn>
                <a:cxn ang="0">
                  <a:pos x="1373" y="13"/>
                </a:cxn>
                <a:cxn ang="0">
                  <a:pos x="1382" y="3"/>
                </a:cxn>
              </a:cxnLst>
              <a:rect l="0" t="0" r="r" b="b"/>
              <a:pathLst>
                <a:path w="1912" h="1204">
                  <a:moveTo>
                    <a:pt x="1391" y="0"/>
                  </a:moveTo>
                  <a:lnTo>
                    <a:pt x="1427" y="0"/>
                  </a:lnTo>
                  <a:lnTo>
                    <a:pt x="1437" y="3"/>
                  </a:lnTo>
                  <a:lnTo>
                    <a:pt x="1446" y="3"/>
                  </a:lnTo>
                  <a:lnTo>
                    <a:pt x="1452" y="16"/>
                  </a:lnTo>
                  <a:lnTo>
                    <a:pt x="1458" y="35"/>
                  </a:lnTo>
                  <a:lnTo>
                    <a:pt x="1485" y="132"/>
                  </a:lnTo>
                  <a:lnTo>
                    <a:pt x="1518" y="219"/>
                  </a:lnTo>
                  <a:lnTo>
                    <a:pt x="1557" y="294"/>
                  </a:lnTo>
                  <a:lnTo>
                    <a:pt x="1602" y="358"/>
                  </a:lnTo>
                  <a:lnTo>
                    <a:pt x="1647" y="410"/>
                  </a:lnTo>
                  <a:lnTo>
                    <a:pt x="1696" y="455"/>
                  </a:lnTo>
                  <a:lnTo>
                    <a:pt x="1744" y="494"/>
                  </a:lnTo>
                  <a:lnTo>
                    <a:pt x="1786" y="523"/>
                  </a:lnTo>
                  <a:lnTo>
                    <a:pt x="1828" y="545"/>
                  </a:lnTo>
                  <a:lnTo>
                    <a:pt x="1864" y="562"/>
                  </a:lnTo>
                  <a:lnTo>
                    <a:pt x="1894" y="574"/>
                  </a:lnTo>
                  <a:lnTo>
                    <a:pt x="1900" y="578"/>
                  </a:lnTo>
                  <a:lnTo>
                    <a:pt x="1906" y="584"/>
                  </a:lnTo>
                  <a:lnTo>
                    <a:pt x="1909" y="591"/>
                  </a:lnTo>
                  <a:lnTo>
                    <a:pt x="1912" y="600"/>
                  </a:lnTo>
                  <a:lnTo>
                    <a:pt x="1912" y="610"/>
                  </a:lnTo>
                  <a:lnTo>
                    <a:pt x="1909" y="616"/>
                  </a:lnTo>
                  <a:lnTo>
                    <a:pt x="1903" y="623"/>
                  </a:lnTo>
                  <a:lnTo>
                    <a:pt x="1894" y="626"/>
                  </a:lnTo>
                  <a:lnTo>
                    <a:pt x="1882" y="629"/>
                  </a:lnTo>
                  <a:lnTo>
                    <a:pt x="1786" y="681"/>
                  </a:lnTo>
                  <a:lnTo>
                    <a:pt x="1702" y="742"/>
                  </a:lnTo>
                  <a:lnTo>
                    <a:pt x="1629" y="810"/>
                  </a:lnTo>
                  <a:lnTo>
                    <a:pt x="1572" y="888"/>
                  </a:lnTo>
                  <a:lnTo>
                    <a:pt x="1524" y="972"/>
                  </a:lnTo>
                  <a:lnTo>
                    <a:pt x="1488" y="1062"/>
                  </a:lnTo>
                  <a:lnTo>
                    <a:pt x="1464" y="1156"/>
                  </a:lnTo>
                  <a:lnTo>
                    <a:pt x="1458" y="1182"/>
                  </a:lnTo>
                  <a:lnTo>
                    <a:pt x="1449" y="1198"/>
                  </a:lnTo>
                  <a:lnTo>
                    <a:pt x="1437" y="1204"/>
                  </a:lnTo>
                  <a:lnTo>
                    <a:pt x="1394" y="1204"/>
                  </a:lnTo>
                  <a:lnTo>
                    <a:pt x="1385" y="1201"/>
                  </a:lnTo>
                  <a:lnTo>
                    <a:pt x="1379" y="1198"/>
                  </a:lnTo>
                  <a:lnTo>
                    <a:pt x="1376" y="1191"/>
                  </a:lnTo>
                  <a:lnTo>
                    <a:pt x="1370" y="1185"/>
                  </a:lnTo>
                  <a:lnTo>
                    <a:pt x="1370" y="1165"/>
                  </a:lnTo>
                  <a:lnTo>
                    <a:pt x="1376" y="1143"/>
                  </a:lnTo>
                  <a:lnTo>
                    <a:pt x="1385" y="1104"/>
                  </a:lnTo>
                  <a:lnTo>
                    <a:pt x="1400" y="1059"/>
                  </a:lnTo>
                  <a:lnTo>
                    <a:pt x="1418" y="1001"/>
                  </a:lnTo>
                  <a:lnTo>
                    <a:pt x="1449" y="939"/>
                  </a:lnTo>
                  <a:lnTo>
                    <a:pt x="1485" y="872"/>
                  </a:lnTo>
                  <a:lnTo>
                    <a:pt x="1497" y="852"/>
                  </a:lnTo>
                  <a:lnTo>
                    <a:pt x="1518" y="823"/>
                  </a:lnTo>
                  <a:lnTo>
                    <a:pt x="1545" y="788"/>
                  </a:lnTo>
                  <a:lnTo>
                    <a:pt x="1578" y="746"/>
                  </a:lnTo>
                  <a:lnTo>
                    <a:pt x="1623" y="697"/>
                  </a:lnTo>
                  <a:lnTo>
                    <a:pt x="1677" y="652"/>
                  </a:lnTo>
                  <a:lnTo>
                    <a:pt x="1674" y="649"/>
                  </a:lnTo>
                  <a:lnTo>
                    <a:pt x="54" y="649"/>
                  </a:lnTo>
                  <a:lnTo>
                    <a:pt x="33" y="645"/>
                  </a:lnTo>
                  <a:lnTo>
                    <a:pt x="15" y="639"/>
                  </a:lnTo>
                  <a:lnTo>
                    <a:pt x="3" y="623"/>
                  </a:lnTo>
                  <a:lnTo>
                    <a:pt x="0" y="600"/>
                  </a:lnTo>
                  <a:lnTo>
                    <a:pt x="3" y="578"/>
                  </a:lnTo>
                  <a:lnTo>
                    <a:pt x="15" y="562"/>
                  </a:lnTo>
                  <a:lnTo>
                    <a:pt x="33" y="555"/>
                  </a:lnTo>
                  <a:lnTo>
                    <a:pt x="54" y="552"/>
                  </a:lnTo>
                  <a:lnTo>
                    <a:pt x="1674" y="552"/>
                  </a:lnTo>
                  <a:lnTo>
                    <a:pt x="1611" y="497"/>
                  </a:lnTo>
                  <a:lnTo>
                    <a:pt x="1557" y="442"/>
                  </a:lnTo>
                  <a:lnTo>
                    <a:pt x="1512" y="384"/>
                  </a:lnTo>
                  <a:lnTo>
                    <a:pt x="1476" y="332"/>
                  </a:lnTo>
                  <a:lnTo>
                    <a:pt x="1443" y="268"/>
                  </a:lnTo>
                  <a:lnTo>
                    <a:pt x="1415" y="206"/>
                  </a:lnTo>
                  <a:lnTo>
                    <a:pt x="1382" y="100"/>
                  </a:lnTo>
                  <a:lnTo>
                    <a:pt x="1373" y="64"/>
                  </a:lnTo>
                  <a:lnTo>
                    <a:pt x="1367" y="38"/>
                  </a:lnTo>
                  <a:lnTo>
                    <a:pt x="1367" y="19"/>
                  </a:lnTo>
                  <a:lnTo>
                    <a:pt x="1373" y="13"/>
                  </a:lnTo>
                  <a:lnTo>
                    <a:pt x="1376" y="6"/>
                  </a:lnTo>
                  <a:lnTo>
                    <a:pt x="1382" y="3"/>
                  </a:lnTo>
                  <a:lnTo>
                    <a:pt x="1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07"/>
            <p:cNvSpPr>
              <a:spLocks/>
            </p:cNvSpPr>
            <p:nvPr/>
          </p:nvSpPr>
          <p:spPr bwMode="auto">
            <a:xfrm>
              <a:off x="9848" y="3102"/>
              <a:ext cx="1526" cy="1673"/>
            </a:xfrm>
            <a:custGeom>
              <a:avLst/>
              <a:gdLst/>
              <a:ahLst/>
              <a:cxnLst>
                <a:cxn ang="0">
                  <a:pos x="1035" y="7"/>
                </a:cxn>
                <a:cxn ang="0">
                  <a:pos x="1156" y="46"/>
                </a:cxn>
                <a:cxn ang="0">
                  <a:pos x="1240" y="107"/>
                </a:cxn>
                <a:cxn ang="0">
                  <a:pos x="1291" y="165"/>
                </a:cxn>
                <a:cxn ang="0">
                  <a:pos x="1319" y="204"/>
                </a:cxn>
                <a:cxn ang="0">
                  <a:pos x="1487" y="4"/>
                </a:cxn>
                <a:cxn ang="0">
                  <a:pos x="1493" y="0"/>
                </a:cxn>
                <a:cxn ang="0">
                  <a:pos x="1514" y="4"/>
                </a:cxn>
                <a:cxn ang="0">
                  <a:pos x="1520" y="13"/>
                </a:cxn>
                <a:cxn ang="0">
                  <a:pos x="1523" y="23"/>
                </a:cxn>
                <a:cxn ang="0">
                  <a:pos x="1391" y="608"/>
                </a:cxn>
                <a:cxn ang="0">
                  <a:pos x="1385" y="637"/>
                </a:cxn>
                <a:cxn ang="0">
                  <a:pos x="1376" y="653"/>
                </a:cxn>
                <a:cxn ang="0">
                  <a:pos x="1364" y="656"/>
                </a:cxn>
                <a:cxn ang="0">
                  <a:pos x="1337" y="653"/>
                </a:cxn>
                <a:cxn ang="0">
                  <a:pos x="1328" y="646"/>
                </a:cxn>
                <a:cxn ang="0">
                  <a:pos x="1322" y="621"/>
                </a:cxn>
                <a:cxn ang="0">
                  <a:pos x="1325" y="588"/>
                </a:cxn>
                <a:cxn ang="0">
                  <a:pos x="1328" y="514"/>
                </a:cxn>
                <a:cxn ang="0">
                  <a:pos x="1303" y="330"/>
                </a:cxn>
                <a:cxn ang="0">
                  <a:pos x="1234" y="191"/>
                </a:cxn>
                <a:cxn ang="0">
                  <a:pos x="1126" y="101"/>
                </a:cxn>
                <a:cxn ang="0">
                  <a:pos x="978" y="68"/>
                </a:cxn>
                <a:cxn ang="0">
                  <a:pos x="789" y="104"/>
                </a:cxn>
                <a:cxn ang="0">
                  <a:pos x="608" y="201"/>
                </a:cxn>
                <a:cxn ang="0">
                  <a:pos x="454" y="346"/>
                </a:cxn>
                <a:cxn ang="0">
                  <a:pos x="337" y="540"/>
                </a:cxn>
                <a:cxn ang="0">
                  <a:pos x="259" y="737"/>
                </a:cxn>
                <a:cxn ang="0">
                  <a:pos x="216" y="924"/>
                </a:cxn>
                <a:cxn ang="0">
                  <a:pos x="198" y="1069"/>
                </a:cxn>
                <a:cxn ang="0">
                  <a:pos x="201" y="1211"/>
                </a:cxn>
                <a:cxn ang="0">
                  <a:pos x="240" y="1363"/>
                </a:cxn>
                <a:cxn ang="0">
                  <a:pos x="313" y="1473"/>
                </a:cxn>
                <a:cxn ang="0">
                  <a:pos x="403" y="1547"/>
                </a:cxn>
                <a:cxn ang="0">
                  <a:pos x="508" y="1586"/>
                </a:cxn>
                <a:cxn ang="0">
                  <a:pos x="617" y="1599"/>
                </a:cxn>
                <a:cxn ang="0">
                  <a:pos x="761" y="1576"/>
                </a:cxn>
                <a:cxn ang="0">
                  <a:pos x="924" y="1496"/>
                </a:cxn>
                <a:cxn ang="0">
                  <a:pos x="1078" y="1363"/>
                </a:cxn>
                <a:cxn ang="0">
                  <a:pos x="1168" y="1224"/>
                </a:cxn>
                <a:cxn ang="0">
                  <a:pos x="1216" y="1108"/>
                </a:cxn>
                <a:cxn ang="0">
                  <a:pos x="1231" y="1056"/>
                </a:cxn>
                <a:cxn ang="0">
                  <a:pos x="1246" y="1043"/>
                </a:cxn>
                <a:cxn ang="0">
                  <a:pos x="1267" y="1047"/>
                </a:cxn>
                <a:cxn ang="0">
                  <a:pos x="1282" y="1056"/>
                </a:cxn>
                <a:cxn ang="0">
                  <a:pos x="1279" y="1079"/>
                </a:cxn>
                <a:cxn ang="0">
                  <a:pos x="1261" y="1150"/>
                </a:cxn>
                <a:cxn ang="0">
                  <a:pos x="1210" y="1263"/>
                </a:cxn>
                <a:cxn ang="0">
                  <a:pos x="1114" y="1402"/>
                </a:cxn>
                <a:cxn ang="0">
                  <a:pos x="987" y="1525"/>
                </a:cxn>
                <a:cxn ang="0">
                  <a:pos x="843" y="1615"/>
                </a:cxn>
                <a:cxn ang="0">
                  <a:pos x="674" y="1667"/>
                </a:cxn>
                <a:cxn ang="0">
                  <a:pos x="484" y="1667"/>
                </a:cxn>
                <a:cxn ang="0">
                  <a:pos x="310" y="1609"/>
                </a:cxn>
                <a:cxn ang="0">
                  <a:pos x="168" y="1502"/>
                </a:cxn>
                <a:cxn ang="0">
                  <a:pos x="63" y="1347"/>
                </a:cxn>
                <a:cxn ang="0">
                  <a:pos x="6" y="1153"/>
                </a:cxn>
                <a:cxn ang="0">
                  <a:pos x="9" y="911"/>
                </a:cxn>
                <a:cxn ang="0">
                  <a:pos x="81" y="653"/>
                </a:cxn>
                <a:cxn ang="0">
                  <a:pos x="216" y="424"/>
                </a:cxn>
                <a:cxn ang="0">
                  <a:pos x="394" y="230"/>
                </a:cxn>
                <a:cxn ang="0">
                  <a:pos x="608" y="88"/>
                </a:cxn>
                <a:cxn ang="0">
                  <a:pos x="840" y="10"/>
                </a:cxn>
              </a:cxnLst>
              <a:rect l="0" t="0" r="r" b="b"/>
              <a:pathLst>
                <a:path w="1526" h="1673">
                  <a:moveTo>
                    <a:pt x="960" y="0"/>
                  </a:moveTo>
                  <a:lnTo>
                    <a:pt x="1035" y="7"/>
                  </a:lnTo>
                  <a:lnTo>
                    <a:pt x="1099" y="23"/>
                  </a:lnTo>
                  <a:lnTo>
                    <a:pt x="1156" y="46"/>
                  </a:lnTo>
                  <a:lnTo>
                    <a:pt x="1201" y="75"/>
                  </a:lnTo>
                  <a:lnTo>
                    <a:pt x="1240" y="107"/>
                  </a:lnTo>
                  <a:lnTo>
                    <a:pt x="1270" y="136"/>
                  </a:lnTo>
                  <a:lnTo>
                    <a:pt x="1291" y="165"/>
                  </a:lnTo>
                  <a:lnTo>
                    <a:pt x="1310" y="188"/>
                  </a:lnTo>
                  <a:lnTo>
                    <a:pt x="1319" y="204"/>
                  </a:lnTo>
                  <a:lnTo>
                    <a:pt x="1466" y="26"/>
                  </a:lnTo>
                  <a:lnTo>
                    <a:pt x="1487" y="4"/>
                  </a:lnTo>
                  <a:lnTo>
                    <a:pt x="1490" y="4"/>
                  </a:lnTo>
                  <a:lnTo>
                    <a:pt x="1493" y="0"/>
                  </a:lnTo>
                  <a:lnTo>
                    <a:pt x="1508" y="0"/>
                  </a:lnTo>
                  <a:lnTo>
                    <a:pt x="1514" y="4"/>
                  </a:lnTo>
                  <a:lnTo>
                    <a:pt x="1520" y="10"/>
                  </a:lnTo>
                  <a:lnTo>
                    <a:pt x="1520" y="13"/>
                  </a:lnTo>
                  <a:lnTo>
                    <a:pt x="1523" y="20"/>
                  </a:lnTo>
                  <a:lnTo>
                    <a:pt x="1523" y="23"/>
                  </a:lnTo>
                  <a:lnTo>
                    <a:pt x="1526" y="20"/>
                  </a:lnTo>
                  <a:lnTo>
                    <a:pt x="1391" y="608"/>
                  </a:lnTo>
                  <a:lnTo>
                    <a:pt x="1388" y="624"/>
                  </a:lnTo>
                  <a:lnTo>
                    <a:pt x="1385" y="637"/>
                  </a:lnTo>
                  <a:lnTo>
                    <a:pt x="1382" y="646"/>
                  </a:lnTo>
                  <a:lnTo>
                    <a:pt x="1376" y="653"/>
                  </a:lnTo>
                  <a:lnTo>
                    <a:pt x="1370" y="653"/>
                  </a:lnTo>
                  <a:lnTo>
                    <a:pt x="1364" y="656"/>
                  </a:lnTo>
                  <a:lnTo>
                    <a:pt x="1343" y="656"/>
                  </a:lnTo>
                  <a:lnTo>
                    <a:pt x="1337" y="653"/>
                  </a:lnTo>
                  <a:lnTo>
                    <a:pt x="1331" y="653"/>
                  </a:lnTo>
                  <a:lnTo>
                    <a:pt x="1328" y="646"/>
                  </a:lnTo>
                  <a:lnTo>
                    <a:pt x="1322" y="643"/>
                  </a:lnTo>
                  <a:lnTo>
                    <a:pt x="1322" y="621"/>
                  </a:lnTo>
                  <a:lnTo>
                    <a:pt x="1325" y="608"/>
                  </a:lnTo>
                  <a:lnTo>
                    <a:pt x="1325" y="588"/>
                  </a:lnTo>
                  <a:lnTo>
                    <a:pt x="1328" y="559"/>
                  </a:lnTo>
                  <a:lnTo>
                    <a:pt x="1328" y="514"/>
                  </a:lnTo>
                  <a:lnTo>
                    <a:pt x="1322" y="417"/>
                  </a:lnTo>
                  <a:lnTo>
                    <a:pt x="1303" y="330"/>
                  </a:lnTo>
                  <a:lnTo>
                    <a:pt x="1276" y="256"/>
                  </a:lnTo>
                  <a:lnTo>
                    <a:pt x="1234" y="191"/>
                  </a:lnTo>
                  <a:lnTo>
                    <a:pt x="1186" y="139"/>
                  </a:lnTo>
                  <a:lnTo>
                    <a:pt x="1126" y="101"/>
                  </a:lnTo>
                  <a:lnTo>
                    <a:pt x="1057" y="78"/>
                  </a:lnTo>
                  <a:lnTo>
                    <a:pt x="978" y="68"/>
                  </a:lnTo>
                  <a:lnTo>
                    <a:pt x="882" y="78"/>
                  </a:lnTo>
                  <a:lnTo>
                    <a:pt x="789" y="104"/>
                  </a:lnTo>
                  <a:lnTo>
                    <a:pt x="695" y="146"/>
                  </a:lnTo>
                  <a:lnTo>
                    <a:pt x="608" y="201"/>
                  </a:lnTo>
                  <a:lnTo>
                    <a:pt x="527" y="269"/>
                  </a:lnTo>
                  <a:lnTo>
                    <a:pt x="454" y="346"/>
                  </a:lnTo>
                  <a:lnTo>
                    <a:pt x="388" y="440"/>
                  </a:lnTo>
                  <a:lnTo>
                    <a:pt x="337" y="540"/>
                  </a:lnTo>
                  <a:lnTo>
                    <a:pt x="292" y="640"/>
                  </a:lnTo>
                  <a:lnTo>
                    <a:pt x="259" y="737"/>
                  </a:lnTo>
                  <a:lnTo>
                    <a:pt x="231" y="834"/>
                  </a:lnTo>
                  <a:lnTo>
                    <a:pt x="216" y="924"/>
                  </a:lnTo>
                  <a:lnTo>
                    <a:pt x="204" y="1002"/>
                  </a:lnTo>
                  <a:lnTo>
                    <a:pt x="198" y="1069"/>
                  </a:lnTo>
                  <a:lnTo>
                    <a:pt x="195" y="1121"/>
                  </a:lnTo>
                  <a:lnTo>
                    <a:pt x="201" y="1211"/>
                  </a:lnTo>
                  <a:lnTo>
                    <a:pt x="216" y="1292"/>
                  </a:lnTo>
                  <a:lnTo>
                    <a:pt x="240" y="1363"/>
                  </a:lnTo>
                  <a:lnTo>
                    <a:pt x="274" y="1425"/>
                  </a:lnTo>
                  <a:lnTo>
                    <a:pt x="313" y="1473"/>
                  </a:lnTo>
                  <a:lnTo>
                    <a:pt x="355" y="1515"/>
                  </a:lnTo>
                  <a:lnTo>
                    <a:pt x="403" y="1547"/>
                  </a:lnTo>
                  <a:lnTo>
                    <a:pt x="454" y="1570"/>
                  </a:lnTo>
                  <a:lnTo>
                    <a:pt x="508" y="1586"/>
                  </a:lnTo>
                  <a:lnTo>
                    <a:pt x="563" y="1596"/>
                  </a:lnTo>
                  <a:lnTo>
                    <a:pt x="617" y="1599"/>
                  </a:lnTo>
                  <a:lnTo>
                    <a:pt x="686" y="1592"/>
                  </a:lnTo>
                  <a:lnTo>
                    <a:pt x="761" y="1576"/>
                  </a:lnTo>
                  <a:lnTo>
                    <a:pt x="840" y="1544"/>
                  </a:lnTo>
                  <a:lnTo>
                    <a:pt x="924" y="1496"/>
                  </a:lnTo>
                  <a:lnTo>
                    <a:pt x="1011" y="1431"/>
                  </a:lnTo>
                  <a:lnTo>
                    <a:pt x="1078" y="1363"/>
                  </a:lnTo>
                  <a:lnTo>
                    <a:pt x="1129" y="1292"/>
                  </a:lnTo>
                  <a:lnTo>
                    <a:pt x="1168" y="1224"/>
                  </a:lnTo>
                  <a:lnTo>
                    <a:pt x="1195" y="1163"/>
                  </a:lnTo>
                  <a:lnTo>
                    <a:pt x="1216" y="1108"/>
                  </a:lnTo>
                  <a:lnTo>
                    <a:pt x="1228" y="1066"/>
                  </a:lnTo>
                  <a:lnTo>
                    <a:pt x="1231" y="1056"/>
                  </a:lnTo>
                  <a:lnTo>
                    <a:pt x="1240" y="1047"/>
                  </a:lnTo>
                  <a:lnTo>
                    <a:pt x="1246" y="1043"/>
                  </a:lnTo>
                  <a:lnTo>
                    <a:pt x="1264" y="1043"/>
                  </a:lnTo>
                  <a:lnTo>
                    <a:pt x="1267" y="1047"/>
                  </a:lnTo>
                  <a:lnTo>
                    <a:pt x="1273" y="1047"/>
                  </a:lnTo>
                  <a:lnTo>
                    <a:pt x="1282" y="1056"/>
                  </a:lnTo>
                  <a:lnTo>
                    <a:pt x="1282" y="1066"/>
                  </a:lnTo>
                  <a:lnTo>
                    <a:pt x="1279" y="1079"/>
                  </a:lnTo>
                  <a:lnTo>
                    <a:pt x="1273" y="1108"/>
                  </a:lnTo>
                  <a:lnTo>
                    <a:pt x="1261" y="1150"/>
                  </a:lnTo>
                  <a:lnTo>
                    <a:pt x="1240" y="1202"/>
                  </a:lnTo>
                  <a:lnTo>
                    <a:pt x="1210" y="1263"/>
                  </a:lnTo>
                  <a:lnTo>
                    <a:pt x="1168" y="1331"/>
                  </a:lnTo>
                  <a:lnTo>
                    <a:pt x="1114" y="1402"/>
                  </a:lnTo>
                  <a:lnTo>
                    <a:pt x="1048" y="1473"/>
                  </a:lnTo>
                  <a:lnTo>
                    <a:pt x="987" y="1525"/>
                  </a:lnTo>
                  <a:lnTo>
                    <a:pt x="918" y="1573"/>
                  </a:lnTo>
                  <a:lnTo>
                    <a:pt x="843" y="1615"/>
                  </a:lnTo>
                  <a:lnTo>
                    <a:pt x="761" y="1644"/>
                  </a:lnTo>
                  <a:lnTo>
                    <a:pt x="674" y="1667"/>
                  </a:lnTo>
                  <a:lnTo>
                    <a:pt x="581" y="1673"/>
                  </a:lnTo>
                  <a:lnTo>
                    <a:pt x="484" y="1667"/>
                  </a:lnTo>
                  <a:lnTo>
                    <a:pt x="394" y="1644"/>
                  </a:lnTo>
                  <a:lnTo>
                    <a:pt x="310" y="1609"/>
                  </a:lnTo>
                  <a:lnTo>
                    <a:pt x="234" y="1560"/>
                  </a:lnTo>
                  <a:lnTo>
                    <a:pt x="168" y="1502"/>
                  </a:lnTo>
                  <a:lnTo>
                    <a:pt x="111" y="1431"/>
                  </a:lnTo>
                  <a:lnTo>
                    <a:pt x="63" y="1347"/>
                  </a:lnTo>
                  <a:lnTo>
                    <a:pt x="30" y="1257"/>
                  </a:lnTo>
                  <a:lnTo>
                    <a:pt x="6" y="1153"/>
                  </a:lnTo>
                  <a:lnTo>
                    <a:pt x="0" y="1043"/>
                  </a:lnTo>
                  <a:lnTo>
                    <a:pt x="9" y="911"/>
                  </a:lnTo>
                  <a:lnTo>
                    <a:pt x="39" y="779"/>
                  </a:lnTo>
                  <a:lnTo>
                    <a:pt x="81" y="653"/>
                  </a:lnTo>
                  <a:lnTo>
                    <a:pt x="141" y="533"/>
                  </a:lnTo>
                  <a:lnTo>
                    <a:pt x="216" y="424"/>
                  </a:lnTo>
                  <a:lnTo>
                    <a:pt x="301" y="320"/>
                  </a:lnTo>
                  <a:lnTo>
                    <a:pt x="394" y="230"/>
                  </a:lnTo>
                  <a:lnTo>
                    <a:pt x="499" y="152"/>
                  </a:lnTo>
                  <a:lnTo>
                    <a:pt x="608" y="88"/>
                  </a:lnTo>
                  <a:lnTo>
                    <a:pt x="722" y="39"/>
                  </a:lnTo>
                  <a:lnTo>
                    <a:pt x="840" y="10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TextBox 155"/>
          <p:cNvSpPr txBox="1"/>
          <p:nvPr/>
        </p:nvSpPr>
        <p:spPr>
          <a:xfrm>
            <a:off x="3733800" y="3124200"/>
            <a:ext cx="517942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is a K-fold branched cover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1752600" y="0"/>
            <a:ext cx="6019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Spectral Cover</a:t>
            </a:r>
            <a:endParaRPr lang="en-US" sz="4400" dirty="0"/>
          </a:p>
        </p:txBody>
      </p:sp>
      <p:sp>
        <p:nvSpPr>
          <p:cNvPr id="70" name="Slide Number Placeholder 6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31</a:t>
            </a:fld>
            <a:endParaRPr lang="en-US"/>
          </a:p>
        </p:txBody>
      </p:sp>
      <p:grpSp>
        <p:nvGrpSpPr>
          <p:cNvPr id="922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1000" y="4648200"/>
            <a:ext cx="8298194" cy="595403"/>
            <a:chOff x="270" y="2932"/>
            <a:chExt cx="24376" cy="1749"/>
          </a:xfrm>
        </p:grpSpPr>
        <p:sp>
          <p:nvSpPr>
            <p:cNvPr id="9222" name="Freeform 6"/>
            <p:cNvSpPr>
              <a:spLocks/>
            </p:cNvSpPr>
            <p:nvPr/>
          </p:nvSpPr>
          <p:spPr bwMode="auto">
            <a:xfrm>
              <a:off x="270" y="3178"/>
              <a:ext cx="786" cy="1123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74" y="7"/>
                </a:cxn>
                <a:cxn ang="0">
                  <a:pos x="333" y="22"/>
                </a:cxn>
                <a:cxn ang="0">
                  <a:pos x="378" y="52"/>
                </a:cxn>
                <a:cxn ang="0">
                  <a:pos x="415" y="111"/>
                </a:cxn>
                <a:cxn ang="0">
                  <a:pos x="741" y="1019"/>
                </a:cxn>
                <a:cxn ang="0">
                  <a:pos x="749" y="1049"/>
                </a:cxn>
                <a:cxn ang="0">
                  <a:pos x="764" y="1071"/>
                </a:cxn>
                <a:cxn ang="0">
                  <a:pos x="779" y="1094"/>
                </a:cxn>
                <a:cxn ang="0">
                  <a:pos x="779" y="1101"/>
                </a:cxn>
                <a:cxn ang="0">
                  <a:pos x="786" y="1109"/>
                </a:cxn>
                <a:cxn ang="0">
                  <a:pos x="786" y="1116"/>
                </a:cxn>
                <a:cxn ang="0">
                  <a:pos x="779" y="1116"/>
                </a:cxn>
                <a:cxn ang="0">
                  <a:pos x="764" y="1123"/>
                </a:cxn>
                <a:cxn ang="0">
                  <a:pos x="734" y="1123"/>
                </a:cxn>
                <a:cxn ang="0">
                  <a:pos x="712" y="1123"/>
                </a:cxn>
                <a:cxn ang="0">
                  <a:pos x="690" y="1123"/>
                </a:cxn>
                <a:cxn ang="0">
                  <a:pos x="675" y="1116"/>
                </a:cxn>
                <a:cxn ang="0">
                  <a:pos x="660" y="1109"/>
                </a:cxn>
                <a:cxn ang="0">
                  <a:pos x="645" y="1086"/>
                </a:cxn>
                <a:cxn ang="0">
                  <a:pos x="630" y="1056"/>
                </a:cxn>
                <a:cxn ang="0">
                  <a:pos x="608" y="989"/>
                </a:cxn>
                <a:cxn ang="0">
                  <a:pos x="578" y="915"/>
                </a:cxn>
                <a:cxn ang="0">
                  <a:pos x="549" y="818"/>
                </a:cxn>
                <a:cxn ang="0">
                  <a:pos x="512" y="729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9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44" y="1123"/>
                </a:cxn>
                <a:cxn ang="0">
                  <a:pos x="29" y="1123"/>
                </a:cxn>
                <a:cxn ang="0">
                  <a:pos x="7" y="1116"/>
                </a:cxn>
                <a:cxn ang="0">
                  <a:pos x="0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7" y="1049"/>
                </a:cxn>
                <a:cxn ang="0">
                  <a:pos x="22" y="1027"/>
                </a:cxn>
                <a:cxn ang="0">
                  <a:pos x="467" y="595"/>
                </a:cxn>
                <a:cxn ang="0">
                  <a:pos x="311" y="163"/>
                </a:cxn>
                <a:cxn ang="0">
                  <a:pos x="282" y="96"/>
                </a:cxn>
                <a:cxn ang="0">
                  <a:pos x="259" y="59"/>
                </a:cxn>
                <a:cxn ang="0">
                  <a:pos x="237" y="44"/>
                </a:cxn>
                <a:cxn ang="0">
                  <a:pos x="207" y="29"/>
                </a:cxn>
                <a:cxn ang="0">
                  <a:pos x="200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15"/>
                </a:cxn>
                <a:cxn ang="0">
                  <a:pos x="193" y="7"/>
                </a:cxn>
                <a:cxn ang="0">
                  <a:pos x="200" y="0"/>
                </a:cxn>
                <a:cxn ang="0">
                  <a:pos x="215" y="0"/>
                </a:cxn>
                <a:cxn ang="0">
                  <a:pos x="222" y="0"/>
                </a:cxn>
              </a:cxnLst>
              <a:rect l="0" t="0" r="r" b="b"/>
              <a:pathLst>
                <a:path w="786" h="1123">
                  <a:moveTo>
                    <a:pt x="222" y="0"/>
                  </a:moveTo>
                  <a:lnTo>
                    <a:pt x="274" y="7"/>
                  </a:lnTo>
                  <a:lnTo>
                    <a:pt x="333" y="22"/>
                  </a:lnTo>
                  <a:lnTo>
                    <a:pt x="378" y="52"/>
                  </a:lnTo>
                  <a:lnTo>
                    <a:pt x="415" y="111"/>
                  </a:lnTo>
                  <a:lnTo>
                    <a:pt x="741" y="1019"/>
                  </a:lnTo>
                  <a:lnTo>
                    <a:pt x="749" y="1049"/>
                  </a:lnTo>
                  <a:lnTo>
                    <a:pt x="764" y="1071"/>
                  </a:lnTo>
                  <a:lnTo>
                    <a:pt x="779" y="1094"/>
                  </a:lnTo>
                  <a:lnTo>
                    <a:pt x="779" y="1101"/>
                  </a:lnTo>
                  <a:lnTo>
                    <a:pt x="786" y="1109"/>
                  </a:lnTo>
                  <a:lnTo>
                    <a:pt x="786" y="1116"/>
                  </a:lnTo>
                  <a:lnTo>
                    <a:pt x="779" y="1116"/>
                  </a:lnTo>
                  <a:lnTo>
                    <a:pt x="764" y="1123"/>
                  </a:lnTo>
                  <a:lnTo>
                    <a:pt x="734" y="1123"/>
                  </a:lnTo>
                  <a:lnTo>
                    <a:pt x="712" y="1123"/>
                  </a:lnTo>
                  <a:lnTo>
                    <a:pt x="690" y="1123"/>
                  </a:lnTo>
                  <a:lnTo>
                    <a:pt x="675" y="1116"/>
                  </a:lnTo>
                  <a:lnTo>
                    <a:pt x="660" y="1109"/>
                  </a:lnTo>
                  <a:lnTo>
                    <a:pt x="645" y="1086"/>
                  </a:lnTo>
                  <a:lnTo>
                    <a:pt x="630" y="1056"/>
                  </a:lnTo>
                  <a:lnTo>
                    <a:pt x="608" y="989"/>
                  </a:lnTo>
                  <a:lnTo>
                    <a:pt x="578" y="915"/>
                  </a:lnTo>
                  <a:lnTo>
                    <a:pt x="549" y="818"/>
                  </a:lnTo>
                  <a:lnTo>
                    <a:pt x="512" y="729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9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44" y="1123"/>
                  </a:lnTo>
                  <a:lnTo>
                    <a:pt x="29" y="1123"/>
                  </a:lnTo>
                  <a:lnTo>
                    <a:pt x="7" y="1116"/>
                  </a:lnTo>
                  <a:lnTo>
                    <a:pt x="0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7" y="1049"/>
                  </a:lnTo>
                  <a:lnTo>
                    <a:pt x="22" y="1027"/>
                  </a:lnTo>
                  <a:lnTo>
                    <a:pt x="467" y="595"/>
                  </a:lnTo>
                  <a:lnTo>
                    <a:pt x="311" y="163"/>
                  </a:lnTo>
                  <a:lnTo>
                    <a:pt x="282" y="96"/>
                  </a:lnTo>
                  <a:lnTo>
                    <a:pt x="259" y="59"/>
                  </a:lnTo>
                  <a:lnTo>
                    <a:pt x="237" y="44"/>
                  </a:lnTo>
                  <a:lnTo>
                    <a:pt x="207" y="29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15"/>
                  </a:lnTo>
                  <a:lnTo>
                    <a:pt x="193" y="7"/>
                  </a:lnTo>
                  <a:lnTo>
                    <a:pt x="200" y="0"/>
                  </a:lnTo>
                  <a:lnTo>
                    <a:pt x="215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1182" y="2932"/>
              <a:ext cx="1024" cy="774"/>
            </a:xfrm>
            <a:custGeom>
              <a:avLst/>
              <a:gdLst/>
              <a:ahLst/>
              <a:cxnLst>
                <a:cxn ang="0">
                  <a:pos x="252" y="8"/>
                </a:cxn>
                <a:cxn ang="0">
                  <a:pos x="327" y="8"/>
                </a:cxn>
                <a:cxn ang="0">
                  <a:pos x="453" y="8"/>
                </a:cxn>
                <a:cxn ang="0">
                  <a:pos x="519" y="8"/>
                </a:cxn>
                <a:cxn ang="0">
                  <a:pos x="512" y="37"/>
                </a:cxn>
                <a:cxn ang="0">
                  <a:pos x="490" y="45"/>
                </a:cxn>
                <a:cxn ang="0">
                  <a:pos x="416" y="52"/>
                </a:cxn>
                <a:cxn ang="0">
                  <a:pos x="393" y="75"/>
                </a:cxn>
                <a:cxn ang="0">
                  <a:pos x="764" y="112"/>
                </a:cxn>
                <a:cxn ang="0">
                  <a:pos x="801" y="82"/>
                </a:cxn>
                <a:cxn ang="0">
                  <a:pos x="816" y="52"/>
                </a:cxn>
                <a:cxn ang="0">
                  <a:pos x="786" y="45"/>
                </a:cxn>
                <a:cxn ang="0">
                  <a:pos x="772" y="30"/>
                </a:cxn>
                <a:cxn ang="0">
                  <a:pos x="779" y="8"/>
                </a:cxn>
                <a:cxn ang="0">
                  <a:pos x="794" y="0"/>
                </a:cxn>
                <a:cxn ang="0">
                  <a:pos x="935" y="8"/>
                </a:cxn>
                <a:cxn ang="0">
                  <a:pos x="1009" y="0"/>
                </a:cxn>
                <a:cxn ang="0">
                  <a:pos x="1024" y="15"/>
                </a:cxn>
                <a:cxn ang="0">
                  <a:pos x="1009" y="45"/>
                </a:cxn>
                <a:cxn ang="0">
                  <a:pos x="875" y="89"/>
                </a:cxn>
                <a:cxn ang="0">
                  <a:pos x="586" y="283"/>
                </a:cxn>
                <a:cxn ang="0">
                  <a:pos x="556" y="305"/>
                </a:cxn>
                <a:cxn ang="0">
                  <a:pos x="564" y="320"/>
                </a:cxn>
                <a:cxn ang="0">
                  <a:pos x="786" y="722"/>
                </a:cxn>
                <a:cxn ang="0">
                  <a:pos x="831" y="729"/>
                </a:cxn>
                <a:cxn ang="0">
                  <a:pos x="853" y="737"/>
                </a:cxn>
                <a:cxn ang="0">
                  <a:pos x="846" y="774"/>
                </a:cxn>
                <a:cxn ang="0">
                  <a:pos x="764" y="767"/>
                </a:cxn>
                <a:cxn ang="0">
                  <a:pos x="623" y="774"/>
                </a:cxn>
                <a:cxn ang="0">
                  <a:pos x="564" y="767"/>
                </a:cxn>
                <a:cxn ang="0">
                  <a:pos x="564" y="744"/>
                </a:cxn>
                <a:cxn ang="0">
                  <a:pos x="586" y="737"/>
                </a:cxn>
                <a:cxn ang="0">
                  <a:pos x="616" y="729"/>
                </a:cxn>
                <a:cxn ang="0">
                  <a:pos x="645" y="700"/>
                </a:cxn>
                <a:cxn ang="0">
                  <a:pos x="638" y="685"/>
                </a:cxn>
                <a:cxn ang="0">
                  <a:pos x="260" y="603"/>
                </a:cxn>
                <a:cxn ang="0">
                  <a:pos x="230" y="715"/>
                </a:cxn>
                <a:cxn ang="0">
                  <a:pos x="245" y="729"/>
                </a:cxn>
                <a:cxn ang="0">
                  <a:pos x="297" y="729"/>
                </a:cxn>
                <a:cxn ang="0">
                  <a:pos x="327" y="737"/>
                </a:cxn>
                <a:cxn ang="0">
                  <a:pos x="334" y="759"/>
                </a:cxn>
                <a:cxn ang="0">
                  <a:pos x="319" y="774"/>
                </a:cxn>
                <a:cxn ang="0">
                  <a:pos x="215" y="767"/>
                </a:cxn>
                <a:cxn ang="0">
                  <a:pos x="119" y="767"/>
                </a:cxn>
                <a:cxn ang="0">
                  <a:pos x="8" y="774"/>
                </a:cxn>
                <a:cxn ang="0">
                  <a:pos x="0" y="759"/>
                </a:cxn>
                <a:cxn ang="0">
                  <a:pos x="15" y="737"/>
                </a:cxn>
                <a:cxn ang="0">
                  <a:pos x="67" y="729"/>
                </a:cxn>
                <a:cxn ang="0">
                  <a:pos x="119" y="722"/>
                </a:cxn>
                <a:cxn ang="0">
                  <a:pos x="134" y="685"/>
                </a:cxn>
                <a:cxn ang="0">
                  <a:pos x="289" y="67"/>
                </a:cxn>
                <a:cxn ang="0">
                  <a:pos x="275" y="52"/>
                </a:cxn>
                <a:cxn ang="0">
                  <a:pos x="230" y="45"/>
                </a:cxn>
                <a:cxn ang="0">
                  <a:pos x="193" y="45"/>
                </a:cxn>
                <a:cxn ang="0">
                  <a:pos x="186" y="15"/>
                </a:cxn>
                <a:cxn ang="0">
                  <a:pos x="200" y="0"/>
                </a:cxn>
              </a:cxnLst>
              <a:rect l="0" t="0" r="r" b="b"/>
              <a:pathLst>
                <a:path w="1024" h="774">
                  <a:moveTo>
                    <a:pt x="208" y="0"/>
                  </a:moveTo>
                  <a:lnTo>
                    <a:pt x="230" y="8"/>
                  </a:lnTo>
                  <a:lnTo>
                    <a:pt x="252" y="8"/>
                  </a:lnTo>
                  <a:lnTo>
                    <a:pt x="275" y="8"/>
                  </a:lnTo>
                  <a:lnTo>
                    <a:pt x="304" y="8"/>
                  </a:lnTo>
                  <a:lnTo>
                    <a:pt x="327" y="8"/>
                  </a:lnTo>
                  <a:lnTo>
                    <a:pt x="356" y="8"/>
                  </a:lnTo>
                  <a:lnTo>
                    <a:pt x="401" y="8"/>
                  </a:lnTo>
                  <a:lnTo>
                    <a:pt x="453" y="8"/>
                  </a:lnTo>
                  <a:lnTo>
                    <a:pt x="505" y="0"/>
                  </a:lnTo>
                  <a:lnTo>
                    <a:pt x="512" y="8"/>
                  </a:lnTo>
                  <a:lnTo>
                    <a:pt x="519" y="8"/>
                  </a:lnTo>
                  <a:lnTo>
                    <a:pt x="519" y="15"/>
                  </a:lnTo>
                  <a:lnTo>
                    <a:pt x="519" y="30"/>
                  </a:lnTo>
                  <a:lnTo>
                    <a:pt x="512" y="37"/>
                  </a:lnTo>
                  <a:lnTo>
                    <a:pt x="505" y="45"/>
                  </a:lnTo>
                  <a:lnTo>
                    <a:pt x="497" y="45"/>
                  </a:lnTo>
                  <a:lnTo>
                    <a:pt x="490" y="45"/>
                  </a:lnTo>
                  <a:lnTo>
                    <a:pt x="453" y="45"/>
                  </a:lnTo>
                  <a:lnTo>
                    <a:pt x="430" y="45"/>
                  </a:lnTo>
                  <a:lnTo>
                    <a:pt x="416" y="52"/>
                  </a:lnTo>
                  <a:lnTo>
                    <a:pt x="401" y="60"/>
                  </a:lnTo>
                  <a:lnTo>
                    <a:pt x="393" y="67"/>
                  </a:lnTo>
                  <a:lnTo>
                    <a:pt x="393" y="75"/>
                  </a:lnTo>
                  <a:lnTo>
                    <a:pt x="386" y="89"/>
                  </a:lnTo>
                  <a:lnTo>
                    <a:pt x="297" y="447"/>
                  </a:lnTo>
                  <a:lnTo>
                    <a:pt x="764" y="112"/>
                  </a:lnTo>
                  <a:lnTo>
                    <a:pt x="779" y="104"/>
                  </a:lnTo>
                  <a:lnTo>
                    <a:pt x="794" y="97"/>
                  </a:lnTo>
                  <a:lnTo>
                    <a:pt x="801" y="82"/>
                  </a:lnTo>
                  <a:lnTo>
                    <a:pt x="816" y="75"/>
                  </a:lnTo>
                  <a:lnTo>
                    <a:pt x="816" y="60"/>
                  </a:lnTo>
                  <a:lnTo>
                    <a:pt x="816" y="52"/>
                  </a:lnTo>
                  <a:lnTo>
                    <a:pt x="809" y="45"/>
                  </a:lnTo>
                  <a:lnTo>
                    <a:pt x="801" y="45"/>
                  </a:lnTo>
                  <a:lnTo>
                    <a:pt x="786" y="45"/>
                  </a:lnTo>
                  <a:lnTo>
                    <a:pt x="779" y="37"/>
                  </a:lnTo>
                  <a:lnTo>
                    <a:pt x="772" y="37"/>
                  </a:lnTo>
                  <a:lnTo>
                    <a:pt x="772" y="30"/>
                  </a:lnTo>
                  <a:lnTo>
                    <a:pt x="772" y="30"/>
                  </a:lnTo>
                  <a:lnTo>
                    <a:pt x="772" y="15"/>
                  </a:lnTo>
                  <a:lnTo>
                    <a:pt x="779" y="8"/>
                  </a:lnTo>
                  <a:lnTo>
                    <a:pt x="786" y="8"/>
                  </a:lnTo>
                  <a:lnTo>
                    <a:pt x="794" y="0"/>
                  </a:lnTo>
                  <a:lnTo>
                    <a:pt x="794" y="0"/>
                  </a:lnTo>
                  <a:lnTo>
                    <a:pt x="838" y="8"/>
                  </a:lnTo>
                  <a:lnTo>
                    <a:pt x="890" y="8"/>
                  </a:lnTo>
                  <a:lnTo>
                    <a:pt x="935" y="8"/>
                  </a:lnTo>
                  <a:lnTo>
                    <a:pt x="957" y="8"/>
                  </a:lnTo>
                  <a:lnTo>
                    <a:pt x="987" y="8"/>
                  </a:lnTo>
                  <a:lnTo>
                    <a:pt x="1009" y="0"/>
                  </a:lnTo>
                  <a:lnTo>
                    <a:pt x="1016" y="8"/>
                  </a:lnTo>
                  <a:lnTo>
                    <a:pt x="1024" y="8"/>
                  </a:lnTo>
                  <a:lnTo>
                    <a:pt x="1024" y="15"/>
                  </a:lnTo>
                  <a:lnTo>
                    <a:pt x="1024" y="30"/>
                  </a:lnTo>
                  <a:lnTo>
                    <a:pt x="1016" y="37"/>
                  </a:lnTo>
                  <a:lnTo>
                    <a:pt x="1009" y="45"/>
                  </a:lnTo>
                  <a:lnTo>
                    <a:pt x="1002" y="45"/>
                  </a:lnTo>
                  <a:lnTo>
                    <a:pt x="942" y="60"/>
                  </a:lnTo>
                  <a:lnTo>
                    <a:pt x="875" y="89"/>
                  </a:lnTo>
                  <a:lnTo>
                    <a:pt x="801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8"/>
                  </a:lnTo>
                  <a:lnTo>
                    <a:pt x="564" y="298"/>
                  </a:lnTo>
                  <a:lnTo>
                    <a:pt x="556" y="305"/>
                  </a:lnTo>
                  <a:lnTo>
                    <a:pt x="556" y="305"/>
                  </a:lnTo>
                  <a:lnTo>
                    <a:pt x="564" y="313"/>
                  </a:lnTo>
                  <a:lnTo>
                    <a:pt x="564" y="320"/>
                  </a:lnTo>
                  <a:lnTo>
                    <a:pt x="757" y="692"/>
                  </a:lnTo>
                  <a:lnTo>
                    <a:pt x="772" y="715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16" y="729"/>
                  </a:lnTo>
                  <a:lnTo>
                    <a:pt x="831" y="729"/>
                  </a:lnTo>
                  <a:lnTo>
                    <a:pt x="838" y="737"/>
                  </a:lnTo>
                  <a:lnTo>
                    <a:pt x="853" y="737"/>
                  </a:lnTo>
                  <a:lnTo>
                    <a:pt x="853" y="737"/>
                  </a:lnTo>
                  <a:lnTo>
                    <a:pt x="861" y="752"/>
                  </a:lnTo>
                  <a:lnTo>
                    <a:pt x="853" y="767"/>
                  </a:lnTo>
                  <a:lnTo>
                    <a:pt x="846" y="774"/>
                  </a:lnTo>
                  <a:lnTo>
                    <a:pt x="838" y="774"/>
                  </a:lnTo>
                  <a:lnTo>
                    <a:pt x="801" y="774"/>
                  </a:lnTo>
                  <a:lnTo>
                    <a:pt x="764" y="767"/>
                  </a:lnTo>
                  <a:lnTo>
                    <a:pt x="727" y="767"/>
                  </a:lnTo>
                  <a:lnTo>
                    <a:pt x="683" y="767"/>
                  </a:lnTo>
                  <a:lnTo>
                    <a:pt x="623" y="774"/>
                  </a:lnTo>
                  <a:lnTo>
                    <a:pt x="579" y="774"/>
                  </a:lnTo>
                  <a:lnTo>
                    <a:pt x="571" y="774"/>
                  </a:lnTo>
                  <a:lnTo>
                    <a:pt x="564" y="767"/>
                  </a:lnTo>
                  <a:lnTo>
                    <a:pt x="564" y="759"/>
                  </a:lnTo>
                  <a:lnTo>
                    <a:pt x="564" y="759"/>
                  </a:lnTo>
                  <a:lnTo>
                    <a:pt x="564" y="744"/>
                  </a:lnTo>
                  <a:lnTo>
                    <a:pt x="571" y="737"/>
                  </a:lnTo>
                  <a:lnTo>
                    <a:pt x="579" y="737"/>
                  </a:lnTo>
                  <a:lnTo>
                    <a:pt x="586" y="737"/>
                  </a:lnTo>
                  <a:lnTo>
                    <a:pt x="594" y="729"/>
                  </a:lnTo>
                  <a:lnTo>
                    <a:pt x="601" y="729"/>
                  </a:lnTo>
                  <a:lnTo>
                    <a:pt x="616" y="729"/>
                  </a:lnTo>
                  <a:lnTo>
                    <a:pt x="631" y="722"/>
                  </a:lnTo>
                  <a:lnTo>
                    <a:pt x="638" y="715"/>
                  </a:lnTo>
                  <a:lnTo>
                    <a:pt x="645" y="700"/>
                  </a:lnTo>
                  <a:lnTo>
                    <a:pt x="645" y="700"/>
                  </a:lnTo>
                  <a:lnTo>
                    <a:pt x="638" y="692"/>
                  </a:lnTo>
                  <a:lnTo>
                    <a:pt x="638" y="685"/>
                  </a:lnTo>
                  <a:lnTo>
                    <a:pt x="475" y="365"/>
                  </a:lnTo>
                  <a:lnTo>
                    <a:pt x="289" y="499"/>
                  </a:lnTo>
                  <a:lnTo>
                    <a:pt x="260" y="603"/>
                  </a:lnTo>
                  <a:lnTo>
                    <a:pt x="245" y="662"/>
                  </a:lnTo>
                  <a:lnTo>
                    <a:pt x="237" y="700"/>
                  </a:lnTo>
                  <a:lnTo>
                    <a:pt x="230" y="715"/>
                  </a:lnTo>
                  <a:lnTo>
                    <a:pt x="230" y="722"/>
                  </a:lnTo>
                  <a:lnTo>
                    <a:pt x="237" y="722"/>
                  </a:lnTo>
                  <a:lnTo>
                    <a:pt x="245" y="729"/>
                  </a:lnTo>
                  <a:lnTo>
                    <a:pt x="260" y="729"/>
                  </a:lnTo>
                  <a:lnTo>
                    <a:pt x="275" y="729"/>
                  </a:lnTo>
                  <a:lnTo>
                    <a:pt x="297" y="729"/>
                  </a:lnTo>
                  <a:lnTo>
                    <a:pt x="304" y="729"/>
                  </a:lnTo>
                  <a:lnTo>
                    <a:pt x="319" y="737"/>
                  </a:lnTo>
                  <a:lnTo>
                    <a:pt x="327" y="737"/>
                  </a:lnTo>
                  <a:lnTo>
                    <a:pt x="334" y="737"/>
                  </a:lnTo>
                  <a:lnTo>
                    <a:pt x="334" y="752"/>
                  </a:lnTo>
                  <a:lnTo>
                    <a:pt x="334" y="759"/>
                  </a:lnTo>
                  <a:lnTo>
                    <a:pt x="334" y="767"/>
                  </a:lnTo>
                  <a:lnTo>
                    <a:pt x="327" y="774"/>
                  </a:lnTo>
                  <a:lnTo>
                    <a:pt x="319" y="774"/>
                  </a:lnTo>
                  <a:lnTo>
                    <a:pt x="312" y="774"/>
                  </a:lnTo>
                  <a:lnTo>
                    <a:pt x="237" y="774"/>
                  </a:lnTo>
                  <a:lnTo>
                    <a:pt x="215" y="767"/>
                  </a:lnTo>
                  <a:lnTo>
                    <a:pt x="186" y="767"/>
                  </a:lnTo>
                  <a:lnTo>
                    <a:pt x="163" y="767"/>
                  </a:lnTo>
                  <a:lnTo>
                    <a:pt x="119" y="767"/>
                  </a:lnTo>
                  <a:lnTo>
                    <a:pt x="59" y="774"/>
                  </a:lnTo>
                  <a:lnTo>
                    <a:pt x="15" y="774"/>
                  </a:lnTo>
                  <a:lnTo>
                    <a:pt x="8" y="774"/>
                  </a:lnTo>
                  <a:lnTo>
                    <a:pt x="0" y="767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44"/>
                  </a:lnTo>
                  <a:lnTo>
                    <a:pt x="8" y="737"/>
                  </a:lnTo>
                  <a:lnTo>
                    <a:pt x="15" y="737"/>
                  </a:lnTo>
                  <a:lnTo>
                    <a:pt x="22" y="737"/>
                  </a:lnTo>
                  <a:lnTo>
                    <a:pt x="37" y="729"/>
                  </a:lnTo>
                  <a:lnTo>
                    <a:pt x="67" y="729"/>
                  </a:lnTo>
                  <a:lnTo>
                    <a:pt x="89" y="729"/>
                  </a:lnTo>
                  <a:lnTo>
                    <a:pt x="104" y="729"/>
                  </a:lnTo>
                  <a:lnTo>
                    <a:pt x="119" y="722"/>
                  </a:lnTo>
                  <a:lnTo>
                    <a:pt x="126" y="715"/>
                  </a:lnTo>
                  <a:lnTo>
                    <a:pt x="126" y="700"/>
                  </a:lnTo>
                  <a:lnTo>
                    <a:pt x="134" y="685"/>
                  </a:lnTo>
                  <a:lnTo>
                    <a:pt x="282" y="89"/>
                  </a:lnTo>
                  <a:lnTo>
                    <a:pt x="282" y="75"/>
                  </a:lnTo>
                  <a:lnTo>
                    <a:pt x="289" y="67"/>
                  </a:lnTo>
                  <a:lnTo>
                    <a:pt x="289" y="60"/>
                  </a:lnTo>
                  <a:lnTo>
                    <a:pt x="282" y="52"/>
                  </a:lnTo>
                  <a:lnTo>
                    <a:pt x="275" y="52"/>
                  </a:lnTo>
                  <a:lnTo>
                    <a:pt x="260" y="45"/>
                  </a:lnTo>
                  <a:lnTo>
                    <a:pt x="245" y="45"/>
                  </a:lnTo>
                  <a:lnTo>
                    <a:pt x="230" y="45"/>
                  </a:lnTo>
                  <a:lnTo>
                    <a:pt x="215" y="45"/>
                  </a:lnTo>
                  <a:lnTo>
                    <a:pt x="200" y="45"/>
                  </a:lnTo>
                  <a:lnTo>
                    <a:pt x="193" y="45"/>
                  </a:lnTo>
                  <a:lnTo>
                    <a:pt x="186" y="37"/>
                  </a:lnTo>
                  <a:lnTo>
                    <a:pt x="178" y="30"/>
                  </a:lnTo>
                  <a:lnTo>
                    <a:pt x="186" y="15"/>
                  </a:lnTo>
                  <a:lnTo>
                    <a:pt x="186" y="8"/>
                  </a:lnTo>
                  <a:lnTo>
                    <a:pt x="193" y="8"/>
                  </a:lnTo>
                  <a:lnTo>
                    <a:pt x="200" y="0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2784" y="3356"/>
              <a:ext cx="1061" cy="1057"/>
            </a:xfrm>
            <a:custGeom>
              <a:avLst/>
              <a:gdLst/>
              <a:ahLst/>
              <a:cxnLst>
                <a:cxn ang="0">
                  <a:pos x="535" y="0"/>
                </a:cxn>
                <a:cxn ang="0">
                  <a:pos x="549" y="0"/>
                </a:cxn>
                <a:cxn ang="0">
                  <a:pos x="557" y="8"/>
                </a:cxn>
                <a:cxn ang="0">
                  <a:pos x="557" y="23"/>
                </a:cxn>
                <a:cxn ang="0">
                  <a:pos x="564" y="37"/>
                </a:cxn>
                <a:cxn ang="0">
                  <a:pos x="564" y="52"/>
                </a:cxn>
                <a:cxn ang="0">
                  <a:pos x="564" y="499"/>
                </a:cxn>
                <a:cxn ang="0">
                  <a:pos x="1009" y="499"/>
                </a:cxn>
                <a:cxn ang="0">
                  <a:pos x="1017" y="499"/>
                </a:cxn>
                <a:cxn ang="0">
                  <a:pos x="1032" y="499"/>
                </a:cxn>
                <a:cxn ang="0">
                  <a:pos x="1039" y="499"/>
                </a:cxn>
                <a:cxn ang="0">
                  <a:pos x="1054" y="506"/>
                </a:cxn>
                <a:cxn ang="0">
                  <a:pos x="1054" y="514"/>
                </a:cxn>
                <a:cxn ang="0">
                  <a:pos x="1061" y="529"/>
                </a:cxn>
                <a:cxn ang="0">
                  <a:pos x="1054" y="544"/>
                </a:cxn>
                <a:cxn ang="0">
                  <a:pos x="1054" y="551"/>
                </a:cxn>
                <a:cxn ang="0">
                  <a:pos x="1039" y="558"/>
                </a:cxn>
                <a:cxn ang="0">
                  <a:pos x="1032" y="558"/>
                </a:cxn>
                <a:cxn ang="0">
                  <a:pos x="1017" y="558"/>
                </a:cxn>
                <a:cxn ang="0">
                  <a:pos x="1009" y="558"/>
                </a:cxn>
                <a:cxn ang="0">
                  <a:pos x="564" y="558"/>
                </a:cxn>
                <a:cxn ang="0">
                  <a:pos x="564" y="1005"/>
                </a:cxn>
                <a:cxn ang="0">
                  <a:pos x="564" y="1020"/>
                </a:cxn>
                <a:cxn ang="0">
                  <a:pos x="557" y="1035"/>
                </a:cxn>
                <a:cxn ang="0">
                  <a:pos x="557" y="1050"/>
                </a:cxn>
                <a:cxn ang="0">
                  <a:pos x="549" y="1057"/>
                </a:cxn>
                <a:cxn ang="0">
                  <a:pos x="535" y="1057"/>
                </a:cxn>
                <a:cxn ang="0">
                  <a:pos x="520" y="1057"/>
                </a:cxn>
                <a:cxn ang="0">
                  <a:pos x="512" y="1050"/>
                </a:cxn>
                <a:cxn ang="0">
                  <a:pos x="505" y="1042"/>
                </a:cxn>
                <a:cxn ang="0">
                  <a:pos x="497" y="1035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58"/>
                </a:cxn>
                <a:cxn ang="0">
                  <a:pos x="52" y="558"/>
                </a:cxn>
                <a:cxn ang="0">
                  <a:pos x="45" y="558"/>
                </a:cxn>
                <a:cxn ang="0">
                  <a:pos x="30" y="558"/>
                </a:cxn>
                <a:cxn ang="0">
                  <a:pos x="23" y="558"/>
                </a:cxn>
                <a:cxn ang="0">
                  <a:pos x="8" y="551"/>
                </a:cxn>
                <a:cxn ang="0">
                  <a:pos x="8" y="544"/>
                </a:cxn>
                <a:cxn ang="0">
                  <a:pos x="0" y="529"/>
                </a:cxn>
                <a:cxn ang="0">
                  <a:pos x="8" y="514"/>
                </a:cxn>
                <a:cxn ang="0">
                  <a:pos x="8" y="506"/>
                </a:cxn>
                <a:cxn ang="0">
                  <a:pos x="23" y="499"/>
                </a:cxn>
                <a:cxn ang="0">
                  <a:pos x="30" y="499"/>
                </a:cxn>
                <a:cxn ang="0">
                  <a:pos x="45" y="499"/>
                </a:cxn>
                <a:cxn ang="0">
                  <a:pos x="52" y="499"/>
                </a:cxn>
                <a:cxn ang="0">
                  <a:pos x="497" y="499"/>
                </a:cxn>
                <a:cxn ang="0">
                  <a:pos x="497" y="52"/>
                </a:cxn>
                <a:cxn ang="0">
                  <a:pos x="497" y="37"/>
                </a:cxn>
                <a:cxn ang="0">
                  <a:pos x="497" y="23"/>
                </a:cxn>
                <a:cxn ang="0">
                  <a:pos x="505" y="15"/>
                </a:cxn>
                <a:cxn ang="0">
                  <a:pos x="512" y="8"/>
                </a:cxn>
                <a:cxn ang="0">
                  <a:pos x="520" y="0"/>
                </a:cxn>
                <a:cxn ang="0">
                  <a:pos x="535" y="0"/>
                </a:cxn>
              </a:cxnLst>
              <a:rect l="0" t="0" r="r" b="b"/>
              <a:pathLst>
                <a:path w="1061" h="1057">
                  <a:moveTo>
                    <a:pt x="535" y="0"/>
                  </a:moveTo>
                  <a:lnTo>
                    <a:pt x="549" y="0"/>
                  </a:lnTo>
                  <a:lnTo>
                    <a:pt x="557" y="8"/>
                  </a:lnTo>
                  <a:lnTo>
                    <a:pt x="557" y="23"/>
                  </a:lnTo>
                  <a:lnTo>
                    <a:pt x="564" y="37"/>
                  </a:lnTo>
                  <a:lnTo>
                    <a:pt x="564" y="52"/>
                  </a:lnTo>
                  <a:lnTo>
                    <a:pt x="564" y="499"/>
                  </a:lnTo>
                  <a:lnTo>
                    <a:pt x="1009" y="499"/>
                  </a:lnTo>
                  <a:lnTo>
                    <a:pt x="1017" y="499"/>
                  </a:lnTo>
                  <a:lnTo>
                    <a:pt x="1032" y="499"/>
                  </a:lnTo>
                  <a:lnTo>
                    <a:pt x="1039" y="499"/>
                  </a:lnTo>
                  <a:lnTo>
                    <a:pt x="1054" y="506"/>
                  </a:lnTo>
                  <a:lnTo>
                    <a:pt x="1054" y="514"/>
                  </a:lnTo>
                  <a:lnTo>
                    <a:pt x="1061" y="529"/>
                  </a:lnTo>
                  <a:lnTo>
                    <a:pt x="1054" y="544"/>
                  </a:lnTo>
                  <a:lnTo>
                    <a:pt x="1054" y="551"/>
                  </a:lnTo>
                  <a:lnTo>
                    <a:pt x="1039" y="558"/>
                  </a:lnTo>
                  <a:lnTo>
                    <a:pt x="1032" y="558"/>
                  </a:lnTo>
                  <a:lnTo>
                    <a:pt x="1017" y="558"/>
                  </a:lnTo>
                  <a:lnTo>
                    <a:pt x="1009" y="558"/>
                  </a:lnTo>
                  <a:lnTo>
                    <a:pt x="564" y="558"/>
                  </a:lnTo>
                  <a:lnTo>
                    <a:pt x="564" y="1005"/>
                  </a:lnTo>
                  <a:lnTo>
                    <a:pt x="564" y="1020"/>
                  </a:lnTo>
                  <a:lnTo>
                    <a:pt x="557" y="1035"/>
                  </a:lnTo>
                  <a:lnTo>
                    <a:pt x="557" y="1050"/>
                  </a:lnTo>
                  <a:lnTo>
                    <a:pt x="549" y="1057"/>
                  </a:lnTo>
                  <a:lnTo>
                    <a:pt x="535" y="1057"/>
                  </a:lnTo>
                  <a:lnTo>
                    <a:pt x="520" y="1057"/>
                  </a:lnTo>
                  <a:lnTo>
                    <a:pt x="512" y="1050"/>
                  </a:lnTo>
                  <a:lnTo>
                    <a:pt x="505" y="1042"/>
                  </a:lnTo>
                  <a:lnTo>
                    <a:pt x="497" y="1035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58"/>
                  </a:lnTo>
                  <a:lnTo>
                    <a:pt x="52" y="558"/>
                  </a:lnTo>
                  <a:lnTo>
                    <a:pt x="45" y="558"/>
                  </a:lnTo>
                  <a:lnTo>
                    <a:pt x="30" y="558"/>
                  </a:lnTo>
                  <a:lnTo>
                    <a:pt x="23" y="558"/>
                  </a:lnTo>
                  <a:lnTo>
                    <a:pt x="8" y="551"/>
                  </a:lnTo>
                  <a:lnTo>
                    <a:pt x="8" y="544"/>
                  </a:lnTo>
                  <a:lnTo>
                    <a:pt x="0" y="529"/>
                  </a:lnTo>
                  <a:lnTo>
                    <a:pt x="8" y="514"/>
                  </a:lnTo>
                  <a:lnTo>
                    <a:pt x="8" y="506"/>
                  </a:lnTo>
                  <a:lnTo>
                    <a:pt x="23" y="499"/>
                  </a:lnTo>
                  <a:lnTo>
                    <a:pt x="30" y="499"/>
                  </a:lnTo>
                  <a:lnTo>
                    <a:pt x="45" y="499"/>
                  </a:lnTo>
                  <a:lnTo>
                    <a:pt x="52" y="499"/>
                  </a:lnTo>
                  <a:lnTo>
                    <a:pt x="497" y="499"/>
                  </a:lnTo>
                  <a:lnTo>
                    <a:pt x="497" y="52"/>
                  </a:lnTo>
                  <a:lnTo>
                    <a:pt x="497" y="37"/>
                  </a:lnTo>
                  <a:lnTo>
                    <a:pt x="497" y="23"/>
                  </a:lnTo>
                  <a:lnTo>
                    <a:pt x="505" y="15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4372" y="3178"/>
              <a:ext cx="794" cy="1123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82" y="7"/>
                </a:cxn>
                <a:cxn ang="0">
                  <a:pos x="341" y="22"/>
                </a:cxn>
                <a:cxn ang="0">
                  <a:pos x="386" y="52"/>
                </a:cxn>
                <a:cxn ang="0">
                  <a:pos x="423" y="111"/>
                </a:cxn>
                <a:cxn ang="0">
                  <a:pos x="742" y="1019"/>
                </a:cxn>
                <a:cxn ang="0">
                  <a:pos x="757" y="1049"/>
                </a:cxn>
                <a:cxn ang="0">
                  <a:pos x="764" y="1071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94" y="1109"/>
                </a:cxn>
                <a:cxn ang="0">
                  <a:pos x="786" y="1116"/>
                </a:cxn>
                <a:cxn ang="0">
                  <a:pos x="786" y="1116"/>
                </a:cxn>
                <a:cxn ang="0">
                  <a:pos x="771" y="1123"/>
                </a:cxn>
                <a:cxn ang="0">
                  <a:pos x="734" y="1123"/>
                </a:cxn>
                <a:cxn ang="0">
                  <a:pos x="712" y="1123"/>
                </a:cxn>
                <a:cxn ang="0">
                  <a:pos x="697" y="1123"/>
                </a:cxn>
                <a:cxn ang="0">
                  <a:pos x="682" y="1116"/>
                </a:cxn>
                <a:cxn ang="0">
                  <a:pos x="668" y="1109"/>
                </a:cxn>
                <a:cxn ang="0">
                  <a:pos x="653" y="1086"/>
                </a:cxn>
                <a:cxn ang="0">
                  <a:pos x="638" y="1056"/>
                </a:cxn>
                <a:cxn ang="0">
                  <a:pos x="616" y="989"/>
                </a:cxn>
                <a:cxn ang="0">
                  <a:pos x="586" y="915"/>
                </a:cxn>
                <a:cxn ang="0">
                  <a:pos x="549" y="818"/>
                </a:cxn>
                <a:cxn ang="0">
                  <a:pos x="519" y="729"/>
                </a:cxn>
                <a:cxn ang="0">
                  <a:pos x="482" y="640"/>
                </a:cxn>
                <a:cxn ang="0">
                  <a:pos x="482" y="640"/>
                </a:cxn>
                <a:cxn ang="0">
                  <a:pos x="104" y="1094"/>
                </a:cxn>
                <a:cxn ang="0">
                  <a:pos x="89" y="1101"/>
                </a:cxn>
                <a:cxn ang="0">
                  <a:pos x="82" y="1116"/>
                </a:cxn>
                <a:cxn ang="0">
                  <a:pos x="67" y="1123"/>
                </a:cxn>
                <a:cxn ang="0">
                  <a:pos x="52" y="1123"/>
                </a:cxn>
                <a:cxn ang="0">
                  <a:pos x="30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7" y="1064"/>
                </a:cxn>
                <a:cxn ang="0">
                  <a:pos x="15" y="1049"/>
                </a:cxn>
                <a:cxn ang="0">
                  <a:pos x="30" y="1027"/>
                </a:cxn>
                <a:cxn ang="0">
                  <a:pos x="467" y="595"/>
                </a:cxn>
                <a:cxn ang="0">
                  <a:pos x="311" y="163"/>
                </a:cxn>
                <a:cxn ang="0">
                  <a:pos x="289" y="96"/>
                </a:cxn>
                <a:cxn ang="0">
                  <a:pos x="267" y="59"/>
                </a:cxn>
                <a:cxn ang="0">
                  <a:pos x="245" y="44"/>
                </a:cxn>
                <a:cxn ang="0">
                  <a:pos x="215" y="29"/>
                </a:cxn>
                <a:cxn ang="0">
                  <a:pos x="208" y="29"/>
                </a:cxn>
                <a:cxn ang="0">
                  <a:pos x="208" y="29"/>
                </a:cxn>
                <a:cxn ang="0">
                  <a:pos x="200" y="22"/>
                </a:cxn>
                <a:cxn ang="0">
                  <a:pos x="200" y="15"/>
                </a:cxn>
                <a:cxn ang="0">
                  <a:pos x="200" y="7"/>
                </a:cxn>
                <a:cxn ang="0">
                  <a:pos x="208" y="0"/>
                </a:cxn>
                <a:cxn ang="0">
                  <a:pos x="215" y="0"/>
                </a:cxn>
                <a:cxn ang="0">
                  <a:pos x="230" y="0"/>
                </a:cxn>
              </a:cxnLst>
              <a:rect l="0" t="0" r="r" b="b"/>
              <a:pathLst>
                <a:path w="794" h="1123">
                  <a:moveTo>
                    <a:pt x="230" y="0"/>
                  </a:moveTo>
                  <a:lnTo>
                    <a:pt x="282" y="7"/>
                  </a:lnTo>
                  <a:lnTo>
                    <a:pt x="341" y="22"/>
                  </a:lnTo>
                  <a:lnTo>
                    <a:pt x="386" y="52"/>
                  </a:lnTo>
                  <a:lnTo>
                    <a:pt x="423" y="111"/>
                  </a:lnTo>
                  <a:lnTo>
                    <a:pt x="742" y="1019"/>
                  </a:lnTo>
                  <a:lnTo>
                    <a:pt x="757" y="1049"/>
                  </a:lnTo>
                  <a:lnTo>
                    <a:pt x="764" y="1071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94" y="1109"/>
                  </a:lnTo>
                  <a:lnTo>
                    <a:pt x="786" y="1116"/>
                  </a:lnTo>
                  <a:lnTo>
                    <a:pt x="786" y="1116"/>
                  </a:lnTo>
                  <a:lnTo>
                    <a:pt x="771" y="1123"/>
                  </a:lnTo>
                  <a:lnTo>
                    <a:pt x="734" y="1123"/>
                  </a:lnTo>
                  <a:lnTo>
                    <a:pt x="712" y="1123"/>
                  </a:lnTo>
                  <a:lnTo>
                    <a:pt x="697" y="1123"/>
                  </a:lnTo>
                  <a:lnTo>
                    <a:pt x="682" y="1116"/>
                  </a:lnTo>
                  <a:lnTo>
                    <a:pt x="668" y="1109"/>
                  </a:lnTo>
                  <a:lnTo>
                    <a:pt x="653" y="1086"/>
                  </a:lnTo>
                  <a:lnTo>
                    <a:pt x="638" y="1056"/>
                  </a:lnTo>
                  <a:lnTo>
                    <a:pt x="616" y="989"/>
                  </a:lnTo>
                  <a:lnTo>
                    <a:pt x="586" y="915"/>
                  </a:lnTo>
                  <a:lnTo>
                    <a:pt x="549" y="818"/>
                  </a:lnTo>
                  <a:lnTo>
                    <a:pt x="519" y="729"/>
                  </a:lnTo>
                  <a:lnTo>
                    <a:pt x="482" y="640"/>
                  </a:lnTo>
                  <a:lnTo>
                    <a:pt x="482" y="640"/>
                  </a:lnTo>
                  <a:lnTo>
                    <a:pt x="104" y="1094"/>
                  </a:lnTo>
                  <a:lnTo>
                    <a:pt x="89" y="1101"/>
                  </a:lnTo>
                  <a:lnTo>
                    <a:pt x="82" y="1116"/>
                  </a:lnTo>
                  <a:lnTo>
                    <a:pt x="67" y="1123"/>
                  </a:lnTo>
                  <a:lnTo>
                    <a:pt x="52" y="1123"/>
                  </a:lnTo>
                  <a:lnTo>
                    <a:pt x="30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7" y="1064"/>
                  </a:lnTo>
                  <a:lnTo>
                    <a:pt x="15" y="1049"/>
                  </a:lnTo>
                  <a:lnTo>
                    <a:pt x="30" y="1027"/>
                  </a:lnTo>
                  <a:lnTo>
                    <a:pt x="467" y="595"/>
                  </a:lnTo>
                  <a:lnTo>
                    <a:pt x="311" y="163"/>
                  </a:lnTo>
                  <a:lnTo>
                    <a:pt x="289" y="96"/>
                  </a:lnTo>
                  <a:lnTo>
                    <a:pt x="267" y="59"/>
                  </a:lnTo>
                  <a:lnTo>
                    <a:pt x="245" y="44"/>
                  </a:lnTo>
                  <a:lnTo>
                    <a:pt x="215" y="29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0" y="22"/>
                  </a:lnTo>
                  <a:lnTo>
                    <a:pt x="200" y="15"/>
                  </a:lnTo>
                  <a:lnTo>
                    <a:pt x="200" y="7"/>
                  </a:lnTo>
                  <a:lnTo>
                    <a:pt x="208" y="0"/>
                  </a:lnTo>
                  <a:lnTo>
                    <a:pt x="215" y="0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5292" y="2932"/>
              <a:ext cx="1023" cy="774"/>
            </a:xfrm>
            <a:custGeom>
              <a:avLst/>
              <a:gdLst/>
              <a:ahLst/>
              <a:cxnLst>
                <a:cxn ang="0">
                  <a:pos x="252" y="8"/>
                </a:cxn>
                <a:cxn ang="0">
                  <a:pos x="326" y="8"/>
                </a:cxn>
                <a:cxn ang="0">
                  <a:pos x="452" y="8"/>
                </a:cxn>
                <a:cxn ang="0">
                  <a:pos x="519" y="8"/>
                </a:cxn>
                <a:cxn ang="0">
                  <a:pos x="512" y="37"/>
                </a:cxn>
                <a:cxn ang="0">
                  <a:pos x="482" y="45"/>
                </a:cxn>
                <a:cxn ang="0">
                  <a:pos x="415" y="52"/>
                </a:cxn>
                <a:cxn ang="0">
                  <a:pos x="386" y="75"/>
                </a:cxn>
                <a:cxn ang="0">
                  <a:pos x="764" y="112"/>
                </a:cxn>
                <a:cxn ang="0">
                  <a:pos x="801" y="82"/>
                </a:cxn>
                <a:cxn ang="0">
                  <a:pos x="816" y="52"/>
                </a:cxn>
                <a:cxn ang="0">
                  <a:pos x="786" y="45"/>
                </a:cxn>
                <a:cxn ang="0">
                  <a:pos x="771" y="30"/>
                </a:cxn>
                <a:cxn ang="0">
                  <a:pos x="779" y="8"/>
                </a:cxn>
                <a:cxn ang="0">
                  <a:pos x="794" y="0"/>
                </a:cxn>
                <a:cxn ang="0">
                  <a:pos x="927" y="8"/>
                </a:cxn>
                <a:cxn ang="0">
                  <a:pos x="1009" y="0"/>
                </a:cxn>
                <a:cxn ang="0">
                  <a:pos x="1023" y="15"/>
                </a:cxn>
                <a:cxn ang="0">
                  <a:pos x="1009" y="45"/>
                </a:cxn>
                <a:cxn ang="0">
                  <a:pos x="875" y="89"/>
                </a:cxn>
                <a:cxn ang="0">
                  <a:pos x="586" y="283"/>
                </a:cxn>
                <a:cxn ang="0">
                  <a:pos x="556" y="305"/>
                </a:cxn>
                <a:cxn ang="0">
                  <a:pos x="564" y="320"/>
                </a:cxn>
                <a:cxn ang="0">
                  <a:pos x="771" y="715"/>
                </a:cxn>
                <a:cxn ang="0">
                  <a:pos x="816" y="729"/>
                </a:cxn>
                <a:cxn ang="0">
                  <a:pos x="845" y="737"/>
                </a:cxn>
                <a:cxn ang="0">
                  <a:pos x="853" y="767"/>
                </a:cxn>
                <a:cxn ang="0">
                  <a:pos x="801" y="774"/>
                </a:cxn>
                <a:cxn ang="0">
                  <a:pos x="682" y="767"/>
                </a:cxn>
                <a:cxn ang="0">
                  <a:pos x="571" y="774"/>
                </a:cxn>
                <a:cxn ang="0">
                  <a:pos x="564" y="759"/>
                </a:cxn>
                <a:cxn ang="0">
                  <a:pos x="571" y="737"/>
                </a:cxn>
                <a:cxn ang="0">
                  <a:pos x="601" y="729"/>
                </a:cxn>
                <a:cxn ang="0">
                  <a:pos x="638" y="715"/>
                </a:cxn>
                <a:cxn ang="0">
                  <a:pos x="638" y="692"/>
                </a:cxn>
                <a:cxn ang="0">
                  <a:pos x="282" y="499"/>
                </a:cxn>
                <a:cxn ang="0">
                  <a:pos x="230" y="700"/>
                </a:cxn>
                <a:cxn ang="0">
                  <a:pos x="230" y="722"/>
                </a:cxn>
                <a:cxn ang="0">
                  <a:pos x="274" y="729"/>
                </a:cxn>
                <a:cxn ang="0">
                  <a:pos x="311" y="737"/>
                </a:cxn>
                <a:cxn ang="0">
                  <a:pos x="334" y="752"/>
                </a:cxn>
                <a:cxn ang="0">
                  <a:pos x="326" y="774"/>
                </a:cxn>
                <a:cxn ang="0">
                  <a:pos x="274" y="774"/>
                </a:cxn>
                <a:cxn ang="0">
                  <a:pos x="185" y="767"/>
                </a:cxn>
                <a:cxn ang="0">
                  <a:pos x="59" y="774"/>
                </a:cxn>
                <a:cxn ang="0">
                  <a:pos x="0" y="767"/>
                </a:cxn>
                <a:cxn ang="0">
                  <a:pos x="0" y="744"/>
                </a:cxn>
                <a:cxn ang="0">
                  <a:pos x="22" y="737"/>
                </a:cxn>
                <a:cxn ang="0">
                  <a:pos x="89" y="729"/>
                </a:cxn>
                <a:cxn ang="0">
                  <a:pos x="126" y="715"/>
                </a:cxn>
                <a:cxn ang="0">
                  <a:pos x="282" y="89"/>
                </a:cxn>
                <a:cxn ang="0">
                  <a:pos x="282" y="60"/>
                </a:cxn>
                <a:cxn ang="0">
                  <a:pos x="259" y="45"/>
                </a:cxn>
                <a:cxn ang="0">
                  <a:pos x="215" y="45"/>
                </a:cxn>
                <a:cxn ang="0">
                  <a:pos x="185" y="37"/>
                </a:cxn>
                <a:cxn ang="0">
                  <a:pos x="185" y="8"/>
                </a:cxn>
                <a:cxn ang="0">
                  <a:pos x="207" y="0"/>
                </a:cxn>
              </a:cxnLst>
              <a:rect l="0" t="0" r="r" b="b"/>
              <a:pathLst>
                <a:path w="1023" h="774">
                  <a:moveTo>
                    <a:pt x="207" y="0"/>
                  </a:moveTo>
                  <a:lnTo>
                    <a:pt x="230" y="8"/>
                  </a:lnTo>
                  <a:lnTo>
                    <a:pt x="252" y="8"/>
                  </a:lnTo>
                  <a:lnTo>
                    <a:pt x="274" y="8"/>
                  </a:lnTo>
                  <a:lnTo>
                    <a:pt x="297" y="8"/>
                  </a:lnTo>
                  <a:lnTo>
                    <a:pt x="326" y="8"/>
                  </a:lnTo>
                  <a:lnTo>
                    <a:pt x="356" y="8"/>
                  </a:lnTo>
                  <a:lnTo>
                    <a:pt x="400" y="8"/>
                  </a:lnTo>
                  <a:lnTo>
                    <a:pt x="452" y="8"/>
                  </a:lnTo>
                  <a:lnTo>
                    <a:pt x="497" y="0"/>
                  </a:lnTo>
                  <a:lnTo>
                    <a:pt x="512" y="8"/>
                  </a:lnTo>
                  <a:lnTo>
                    <a:pt x="519" y="8"/>
                  </a:lnTo>
                  <a:lnTo>
                    <a:pt x="519" y="15"/>
                  </a:lnTo>
                  <a:lnTo>
                    <a:pt x="519" y="30"/>
                  </a:lnTo>
                  <a:lnTo>
                    <a:pt x="512" y="37"/>
                  </a:lnTo>
                  <a:lnTo>
                    <a:pt x="504" y="45"/>
                  </a:lnTo>
                  <a:lnTo>
                    <a:pt x="497" y="45"/>
                  </a:lnTo>
                  <a:lnTo>
                    <a:pt x="482" y="45"/>
                  </a:lnTo>
                  <a:lnTo>
                    <a:pt x="452" y="45"/>
                  </a:lnTo>
                  <a:lnTo>
                    <a:pt x="430" y="45"/>
                  </a:lnTo>
                  <a:lnTo>
                    <a:pt x="415" y="52"/>
                  </a:lnTo>
                  <a:lnTo>
                    <a:pt x="400" y="60"/>
                  </a:lnTo>
                  <a:lnTo>
                    <a:pt x="393" y="67"/>
                  </a:lnTo>
                  <a:lnTo>
                    <a:pt x="386" y="75"/>
                  </a:lnTo>
                  <a:lnTo>
                    <a:pt x="386" y="89"/>
                  </a:lnTo>
                  <a:lnTo>
                    <a:pt x="297" y="447"/>
                  </a:lnTo>
                  <a:lnTo>
                    <a:pt x="764" y="112"/>
                  </a:lnTo>
                  <a:lnTo>
                    <a:pt x="779" y="104"/>
                  </a:lnTo>
                  <a:lnTo>
                    <a:pt x="786" y="97"/>
                  </a:lnTo>
                  <a:lnTo>
                    <a:pt x="801" y="82"/>
                  </a:lnTo>
                  <a:lnTo>
                    <a:pt x="808" y="75"/>
                  </a:lnTo>
                  <a:lnTo>
                    <a:pt x="816" y="60"/>
                  </a:lnTo>
                  <a:lnTo>
                    <a:pt x="816" y="52"/>
                  </a:lnTo>
                  <a:lnTo>
                    <a:pt x="808" y="45"/>
                  </a:lnTo>
                  <a:lnTo>
                    <a:pt x="794" y="45"/>
                  </a:lnTo>
                  <a:lnTo>
                    <a:pt x="786" y="45"/>
                  </a:lnTo>
                  <a:lnTo>
                    <a:pt x="779" y="37"/>
                  </a:lnTo>
                  <a:lnTo>
                    <a:pt x="771" y="37"/>
                  </a:lnTo>
                  <a:lnTo>
                    <a:pt x="771" y="30"/>
                  </a:lnTo>
                  <a:lnTo>
                    <a:pt x="771" y="30"/>
                  </a:lnTo>
                  <a:lnTo>
                    <a:pt x="771" y="15"/>
                  </a:lnTo>
                  <a:lnTo>
                    <a:pt x="779" y="8"/>
                  </a:lnTo>
                  <a:lnTo>
                    <a:pt x="786" y="8"/>
                  </a:lnTo>
                  <a:lnTo>
                    <a:pt x="786" y="0"/>
                  </a:lnTo>
                  <a:lnTo>
                    <a:pt x="794" y="0"/>
                  </a:lnTo>
                  <a:lnTo>
                    <a:pt x="838" y="8"/>
                  </a:lnTo>
                  <a:lnTo>
                    <a:pt x="890" y="8"/>
                  </a:lnTo>
                  <a:lnTo>
                    <a:pt x="927" y="8"/>
                  </a:lnTo>
                  <a:lnTo>
                    <a:pt x="957" y="8"/>
                  </a:lnTo>
                  <a:lnTo>
                    <a:pt x="986" y="8"/>
                  </a:lnTo>
                  <a:lnTo>
                    <a:pt x="1009" y="0"/>
                  </a:lnTo>
                  <a:lnTo>
                    <a:pt x="1016" y="8"/>
                  </a:lnTo>
                  <a:lnTo>
                    <a:pt x="1023" y="8"/>
                  </a:lnTo>
                  <a:lnTo>
                    <a:pt x="1023" y="15"/>
                  </a:lnTo>
                  <a:lnTo>
                    <a:pt x="1023" y="30"/>
                  </a:lnTo>
                  <a:lnTo>
                    <a:pt x="1016" y="37"/>
                  </a:lnTo>
                  <a:lnTo>
                    <a:pt x="1009" y="45"/>
                  </a:lnTo>
                  <a:lnTo>
                    <a:pt x="994" y="45"/>
                  </a:lnTo>
                  <a:lnTo>
                    <a:pt x="934" y="60"/>
                  </a:lnTo>
                  <a:lnTo>
                    <a:pt x="875" y="89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8"/>
                  </a:lnTo>
                  <a:lnTo>
                    <a:pt x="564" y="298"/>
                  </a:lnTo>
                  <a:lnTo>
                    <a:pt x="556" y="305"/>
                  </a:lnTo>
                  <a:lnTo>
                    <a:pt x="556" y="305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20"/>
                  </a:lnTo>
                  <a:lnTo>
                    <a:pt x="756" y="692"/>
                  </a:lnTo>
                  <a:lnTo>
                    <a:pt x="771" y="715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16" y="729"/>
                  </a:lnTo>
                  <a:lnTo>
                    <a:pt x="831" y="729"/>
                  </a:lnTo>
                  <a:lnTo>
                    <a:pt x="838" y="737"/>
                  </a:lnTo>
                  <a:lnTo>
                    <a:pt x="845" y="737"/>
                  </a:lnTo>
                  <a:lnTo>
                    <a:pt x="853" y="737"/>
                  </a:lnTo>
                  <a:lnTo>
                    <a:pt x="860" y="752"/>
                  </a:lnTo>
                  <a:lnTo>
                    <a:pt x="853" y="767"/>
                  </a:lnTo>
                  <a:lnTo>
                    <a:pt x="845" y="774"/>
                  </a:lnTo>
                  <a:lnTo>
                    <a:pt x="838" y="774"/>
                  </a:lnTo>
                  <a:lnTo>
                    <a:pt x="801" y="774"/>
                  </a:lnTo>
                  <a:lnTo>
                    <a:pt x="764" y="767"/>
                  </a:lnTo>
                  <a:lnTo>
                    <a:pt x="727" y="767"/>
                  </a:lnTo>
                  <a:lnTo>
                    <a:pt x="682" y="767"/>
                  </a:lnTo>
                  <a:lnTo>
                    <a:pt x="623" y="774"/>
                  </a:lnTo>
                  <a:lnTo>
                    <a:pt x="578" y="774"/>
                  </a:lnTo>
                  <a:lnTo>
                    <a:pt x="571" y="774"/>
                  </a:lnTo>
                  <a:lnTo>
                    <a:pt x="564" y="767"/>
                  </a:lnTo>
                  <a:lnTo>
                    <a:pt x="564" y="759"/>
                  </a:lnTo>
                  <a:lnTo>
                    <a:pt x="564" y="759"/>
                  </a:lnTo>
                  <a:lnTo>
                    <a:pt x="564" y="744"/>
                  </a:lnTo>
                  <a:lnTo>
                    <a:pt x="564" y="737"/>
                  </a:lnTo>
                  <a:lnTo>
                    <a:pt x="571" y="737"/>
                  </a:lnTo>
                  <a:lnTo>
                    <a:pt x="578" y="737"/>
                  </a:lnTo>
                  <a:lnTo>
                    <a:pt x="593" y="729"/>
                  </a:lnTo>
                  <a:lnTo>
                    <a:pt x="601" y="729"/>
                  </a:lnTo>
                  <a:lnTo>
                    <a:pt x="615" y="729"/>
                  </a:lnTo>
                  <a:lnTo>
                    <a:pt x="630" y="722"/>
                  </a:lnTo>
                  <a:lnTo>
                    <a:pt x="638" y="715"/>
                  </a:lnTo>
                  <a:lnTo>
                    <a:pt x="645" y="700"/>
                  </a:lnTo>
                  <a:lnTo>
                    <a:pt x="645" y="700"/>
                  </a:lnTo>
                  <a:lnTo>
                    <a:pt x="638" y="692"/>
                  </a:lnTo>
                  <a:lnTo>
                    <a:pt x="638" y="685"/>
                  </a:lnTo>
                  <a:lnTo>
                    <a:pt x="467" y="365"/>
                  </a:lnTo>
                  <a:lnTo>
                    <a:pt x="282" y="499"/>
                  </a:lnTo>
                  <a:lnTo>
                    <a:pt x="259" y="603"/>
                  </a:lnTo>
                  <a:lnTo>
                    <a:pt x="245" y="662"/>
                  </a:lnTo>
                  <a:lnTo>
                    <a:pt x="230" y="700"/>
                  </a:lnTo>
                  <a:lnTo>
                    <a:pt x="230" y="715"/>
                  </a:lnTo>
                  <a:lnTo>
                    <a:pt x="230" y="722"/>
                  </a:lnTo>
                  <a:lnTo>
                    <a:pt x="230" y="722"/>
                  </a:lnTo>
                  <a:lnTo>
                    <a:pt x="245" y="729"/>
                  </a:lnTo>
                  <a:lnTo>
                    <a:pt x="259" y="729"/>
                  </a:lnTo>
                  <a:lnTo>
                    <a:pt x="274" y="729"/>
                  </a:lnTo>
                  <a:lnTo>
                    <a:pt x="289" y="729"/>
                  </a:lnTo>
                  <a:lnTo>
                    <a:pt x="297" y="729"/>
                  </a:lnTo>
                  <a:lnTo>
                    <a:pt x="311" y="737"/>
                  </a:lnTo>
                  <a:lnTo>
                    <a:pt x="326" y="737"/>
                  </a:lnTo>
                  <a:lnTo>
                    <a:pt x="334" y="737"/>
                  </a:lnTo>
                  <a:lnTo>
                    <a:pt x="334" y="752"/>
                  </a:lnTo>
                  <a:lnTo>
                    <a:pt x="334" y="759"/>
                  </a:lnTo>
                  <a:lnTo>
                    <a:pt x="326" y="767"/>
                  </a:lnTo>
                  <a:lnTo>
                    <a:pt x="326" y="774"/>
                  </a:lnTo>
                  <a:lnTo>
                    <a:pt x="319" y="774"/>
                  </a:lnTo>
                  <a:lnTo>
                    <a:pt x="311" y="774"/>
                  </a:lnTo>
                  <a:lnTo>
                    <a:pt x="274" y="774"/>
                  </a:lnTo>
                  <a:lnTo>
                    <a:pt x="237" y="774"/>
                  </a:lnTo>
                  <a:lnTo>
                    <a:pt x="215" y="767"/>
                  </a:lnTo>
                  <a:lnTo>
                    <a:pt x="185" y="767"/>
                  </a:lnTo>
                  <a:lnTo>
                    <a:pt x="163" y="767"/>
                  </a:lnTo>
                  <a:lnTo>
                    <a:pt x="118" y="767"/>
                  </a:lnTo>
                  <a:lnTo>
                    <a:pt x="59" y="774"/>
                  </a:lnTo>
                  <a:lnTo>
                    <a:pt x="15" y="774"/>
                  </a:lnTo>
                  <a:lnTo>
                    <a:pt x="7" y="774"/>
                  </a:lnTo>
                  <a:lnTo>
                    <a:pt x="0" y="767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44"/>
                  </a:lnTo>
                  <a:lnTo>
                    <a:pt x="7" y="737"/>
                  </a:lnTo>
                  <a:lnTo>
                    <a:pt x="15" y="737"/>
                  </a:lnTo>
                  <a:lnTo>
                    <a:pt x="22" y="737"/>
                  </a:lnTo>
                  <a:lnTo>
                    <a:pt x="29" y="729"/>
                  </a:lnTo>
                  <a:lnTo>
                    <a:pt x="67" y="729"/>
                  </a:lnTo>
                  <a:lnTo>
                    <a:pt x="89" y="729"/>
                  </a:lnTo>
                  <a:lnTo>
                    <a:pt x="104" y="729"/>
                  </a:lnTo>
                  <a:lnTo>
                    <a:pt x="118" y="722"/>
                  </a:lnTo>
                  <a:lnTo>
                    <a:pt x="126" y="715"/>
                  </a:lnTo>
                  <a:lnTo>
                    <a:pt x="126" y="700"/>
                  </a:lnTo>
                  <a:lnTo>
                    <a:pt x="133" y="685"/>
                  </a:lnTo>
                  <a:lnTo>
                    <a:pt x="282" y="89"/>
                  </a:lnTo>
                  <a:lnTo>
                    <a:pt x="282" y="75"/>
                  </a:lnTo>
                  <a:lnTo>
                    <a:pt x="282" y="67"/>
                  </a:lnTo>
                  <a:lnTo>
                    <a:pt x="282" y="60"/>
                  </a:lnTo>
                  <a:lnTo>
                    <a:pt x="282" y="52"/>
                  </a:lnTo>
                  <a:lnTo>
                    <a:pt x="274" y="52"/>
                  </a:lnTo>
                  <a:lnTo>
                    <a:pt x="259" y="45"/>
                  </a:lnTo>
                  <a:lnTo>
                    <a:pt x="245" y="45"/>
                  </a:lnTo>
                  <a:lnTo>
                    <a:pt x="230" y="45"/>
                  </a:lnTo>
                  <a:lnTo>
                    <a:pt x="215" y="45"/>
                  </a:lnTo>
                  <a:lnTo>
                    <a:pt x="200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78" y="30"/>
                  </a:lnTo>
                  <a:lnTo>
                    <a:pt x="185" y="15"/>
                  </a:lnTo>
                  <a:lnTo>
                    <a:pt x="185" y="8"/>
                  </a:lnTo>
                  <a:lnTo>
                    <a:pt x="193" y="8"/>
                  </a:lnTo>
                  <a:lnTo>
                    <a:pt x="200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6486" y="3393"/>
              <a:ext cx="757" cy="6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712" y="0"/>
                </a:cxn>
                <a:cxn ang="0">
                  <a:pos x="727" y="0"/>
                </a:cxn>
                <a:cxn ang="0">
                  <a:pos x="742" y="0"/>
                </a:cxn>
                <a:cxn ang="0">
                  <a:pos x="749" y="8"/>
                </a:cxn>
                <a:cxn ang="0">
                  <a:pos x="757" y="15"/>
                </a:cxn>
                <a:cxn ang="0">
                  <a:pos x="757" y="30"/>
                </a:cxn>
                <a:cxn ang="0">
                  <a:pos x="757" y="45"/>
                </a:cxn>
                <a:cxn ang="0">
                  <a:pos x="749" y="53"/>
                </a:cxn>
                <a:cxn ang="0">
                  <a:pos x="742" y="53"/>
                </a:cxn>
                <a:cxn ang="0">
                  <a:pos x="727" y="53"/>
                </a:cxn>
                <a:cxn ang="0">
                  <a:pos x="712" y="60"/>
                </a:cxn>
                <a:cxn ang="0">
                  <a:pos x="45" y="60"/>
                </a:cxn>
                <a:cxn ang="0">
                  <a:pos x="30" y="53"/>
                </a:cxn>
                <a:cxn ang="0">
                  <a:pos x="22" y="53"/>
                </a:cxn>
                <a:cxn ang="0">
                  <a:pos x="8" y="53"/>
                </a:cxn>
                <a:cxn ang="0">
                  <a:pos x="0" y="4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8" y="8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45" y="0"/>
                </a:cxn>
              </a:cxnLst>
              <a:rect l="0" t="0" r="r" b="b"/>
              <a:pathLst>
                <a:path w="757" h="60">
                  <a:moveTo>
                    <a:pt x="45" y="0"/>
                  </a:moveTo>
                  <a:lnTo>
                    <a:pt x="712" y="0"/>
                  </a:lnTo>
                  <a:lnTo>
                    <a:pt x="727" y="0"/>
                  </a:lnTo>
                  <a:lnTo>
                    <a:pt x="742" y="0"/>
                  </a:lnTo>
                  <a:lnTo>
                    <a:pt x="749" y="8"/>
                  </a:lnTo>
                  <a:lnTo>
                    <a:pt x="757" y="15"/>
                  </a:lnTo>
                  <a:lnTo>
                    <a:pt x="757" y="30"/>
                  </a:lnTo>
                  <a:lnTo>
                    <a:pt x="757" y="45"/>
                  </a:lnTo>
                  <a:lnTo>
                    <a:pt x="749" y="53"/>
                  </a:lnTo>
                  <a:lnTo>
                    <a:pt x="742" y="53"/>
                  </a:lnTo>
                  <a:lnTo>
                    <a:pt x="727" y="53"/>
                  </a:lnTo>
                  <a:lnTo>
                    <a:pt x="712" y="60"/>
                  </a:lnTo>
                  <a:lnTo>
                    <a:pt x="45" y="60"/>
                  </a:lnTo>
                  <a:lnTo>
                    <a:pt x="30" y="53"/>
                  </a:lnTo>
                  <a:lnTo>
                    <a:pt x="22" y="53"/>
                  </a:lnTo>
                  <a:lnTo>
                    <a:pt x="8" y="53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8" y="8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7488" y="2954"/>
              <a:ext cx="408" cy="752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37" y="0"/>
                </a:cxn>
                <a:cxn ang="0">
                  <a:pos x="244" y="8"/>
                </a:cxn>
                <a:cxn ang="0">
                  <a:pos x="252" y="15"/>
                </a:cxn>
                <a:cxn ang="0">
                  <a:pos x="252" y="30"/>
                </a:cxn>
                <a:cxn ang="0">
                  <a:pos x="252" y="655"/>
                </a:cxn>
                <a:cxn ang="0">
                  <a:pos x="252" y="670"/>
                </a:cxn>
                <a:cxn ang="0">
                  <a:pos x="252" y="685"/>
                </a:cxn>
                <a:cxn ang="0">
                  <a:pos x="259" y="693"/>
                </a:cxn>
                <a:cxn ang="0">
                  <a:pos x="267" y="700"/>
                </a:cxn>
                <a:cxn ang="0">
                  <a:pos x="281" y="707"/>
                </a:cxn>
                <a:cxn ang="0">
                  <a:pos x="296" y="707"/>
                </a:cxn>
                <a:cxn ang="0">
                  <a:pos x="326" y="707"/>
                </a:cxn>
                <a:cxn ang="0">
                  <a:pos x="363" y="707"/>
                </a:cxn>
                <a:cxn ang="0">
                  <a:pos x="408" y="707"/>
                </a:cxn>
                <a:cxn ang="0">
                  <a:pos x="408" y="752"/>
                </a:cxn>
                <a:cxn ang="0">
                  <a:pos x="370" y="752"/>
                </a:cxn>
                <a:cxn ang="0">
                  <a:pos x="311" y="752"/>
                </a:cxn>
                <a:cxn ang="0">
                  <a:pos x="244" y="745"/>
                </a:cxn>
                <a:cxn ang="0">
                  <a:pos x="207" y="745"/>
                </a:cxn>
                <a:cxn ang="0">
                  <a:pos x="155" y="745"/>
                </a:cxn>
                <a:cxn ang="0">
                  <a:pos x="96" y="752"/>
                </a:cxn>
                <a:cxn ang="0">
                  <a:pos x="37" y="752"/>
                </a:cxn>
                <a:cxn ang="0">
                  <a:pos x="7" y="752"/>
                </a:cxn>
                <a:cxn ang="0">
                  <a:pos x="7" y="707"/>
                </a:cxn>
                <a:cxn ang="0">
                  <a:pos x="44" y="707"/>
                </a:cxn>
                <a:cxn ang="0">
                  <a:pos x="81" y="707"/>
                </a:cxn>
                <a:cxn ang="0">
                  <a:pos x="111" y="707"/>
                </a:cxn>
                <a:cxn ang="0">
                  <a:pos x="133" y="707"/>
                </a:cxn>
                <a:cxn ang="0">
                  <a:pos x="148" y="700"/>
                </a:cxn>
                <a:cxn ang="0">
                  <a:pos x="155" y="693"/>
                </a:cxn>
                <a:cxn ang="0">
                  <a:pos x="155" y="685"/>
                </a:cxn>
                <a:cxn ang="0">
                  <a:pos x="155" y="670"/>
                </a:cxn>
                <a:cxn ang="0">
                  <a:pos x="155" y="655"/>
                </a:cxn>
                <a:cxn ang="0">
                  <a:pos x="155" y="82"/>
                </a:cxn>
                <a:cxn ang="0">
                  <a:pos x="96" y="105"/>
                </a:cxn>
                <a:cxn ang="0">
                  <a:pos x="37" y="112"/>
                </a:cxn>
                <a:cxn ang="0">
                  <a:pos x="0" y="112"/>
                </a:cxn>
                <a:cxn ang="0">
                  <a:pos x="0" y="75"/>
                </a:cxn>
                <a:cxn ang="0">
                  <a:pos x="44" y="75"/>
                </a:cxn>
                <a:cxn ang="0">
                  <a:pos x="96" y="67"/>
                </a:cxn>
                <a:cxn ang="0">
                  <a:pos x="163" y="45"/>
                </a:cxn>
                <a:cxn ang="0">
                  <a:pos x="215" y="0"/>
                </a:cxn>
              </a:cxnLst>
              <a:rect l="0" t="0" r="r" b="b"/>
              <a:pathLst>
                <a:path w="408" h="752">
                  <a:moveTo>
                    <a:pt x="215" y="0"/>
                  </a:moveTo>
                  <a:lnTo>
                    <a:pt x="237" y="0"/>
                  </a:lnTo>
                  <a:lnTo>
                    <a:pt x="244" y="8"/>
                  </a:lnTo>
                  <a:lnTo>
                    <a:pt x="252" y="15"/>
                  </a:lnTo>
                  <a:lnTo>
                    <a:pt x="252" y="30"/>
                  </a:lnTo>
                  <a:lnTo>
                    <a:pt x="252" y="655"/>
                  </a:lnTo>
                  <a:lnTo>
                    <a:pt x="252" y="670"/>
                  </a:lnTo>
                  <a:lnTo>
                    <a:pt x="252" y="685"/>
                  </a:lnTo>
                  <a:lnTo>
                    <a:pt x="259" y="693"/>
                  </a:lnTo>
                  <a:lnTo>
                    <a:pt x="267" y="700"/>
                  </a:lnTo>
                  <a:lnTo>
                    <a:pt x="281" y="707"/>
                  </a:lnTo>
                  <a:lnTo>
                    <a:pt x="296" y="707"/>
                  </a:lnTo>
                  <a:lnTo>
                    <a:pt x="326" y="707"/>
                  </a:lnTo>
                  <a:lnTo>
                    <a:pt x="363" y="707"/>
                  </a:lnTo>
                  <a:lnTo>
                    <a:pt x="408" y="707"/>
                  </a:lnTo>
                  <a:lnTo>
                    <a:pt x="408" y="752"/>
                  </a:lnTo>
                  <a:lnTo>
                    <a:pt x="370" y="752"/>
                  </a:lnTo>
                  <a:lnTo>
                    <a:pt x="311" y="752"/>
                  </a:lnTo>
                  <a:lnTo>
                    <a:pt x="244" y="745"/>
                  </a:lnTo>
                  <a:lnTo>
                    <a:pt x="207" y="745"/>
                  </a:lnTo>
                  <a:lnTo>
                    <a:pt x="155" y="745"/>
                  </a:lnTo>
                  <a:lnTo>
                    <a:pt x="96" y="752"/>
                  </a:lnTo>
                  <a:lnTo>
                    <a:pt x="37" y="752"/>
                  </a:lnTo>
                  <a:lnTo>
                    <a:pt x="7" y="752"/>
                  </a:lnTo>
                  <a:lnTo>
                    <a:pt x="7" y="707"/>
                  </a:lnTo>
                  <a:lnTo>
                    <a:pt x="44" y="707"/>
                  </a:lnTo>
                  <a:lnTo>
                    <a:pt x="81" y="707"/>
                  </a:lnTo>
                  <a:lnTo>
                    <a:pt x="111" y="707"/>
                  </a:lnTo>
                  <a:lnTo>
                    <a:pt x="133" y="707"/>
                  </a:lnTo>
                  <a:lnTo>
                    <a:pt x="148" y="700"/>
                  </a:lnTo>
                  <a:lnTo>
                    <a:pt x="155" y="693"/>
                  </a:lnTo>
                  <a:lnTo>
                    <a:pt x="155" y="685"/>
                  </a:lnTo>
                  <a:lnTo>
                    <a:pt x="155" y="670"/>
                  </a:lnTo>
                  <a:lnTo>
                    <a:pt x="155" y="655"/>
                  </a:lnTo>
                  <a:lnTo>
                    <a:pt x="155" y="82"/>
                  </a:lnTo>
                  <a:lnTo>
                    <a:pt x="96" y="105"/>
                  </a:lnTo>
                  <a:lnTo>
                    <a:pt x="37" y="112"/>
                  </a:lnTo>
                  <a:lnTo>
                    <a:pt x="0" y="112"/>
                  </a:lnTo>
                  <a:lnTo>
                    <a:pt x="0" y="75"/>
                  </a:lnTo>
                  <a:lnTo>
                    <a:pt x="44" y="75"/>
                  </a:lnTo>
                  <a:lnTo>
                    <a:pt x="96" y="67"/>
                  </a:lnTo>
                  <a:lnTo>
                    <a:pt x="163" y="4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9" name="Freeform 13"/>
            <p:cNvSpPr>
              <a:spLocks noEditPoints="1"/>
            </p:cNvSpPr>
            <p:nvPr/>
          </p:nvSpPr>
          <p:spPr bwMode="auto">
            <a:xfrm>
              <a:off x="8170" y="3178"/>
              <a:ext cx="831" cy="1429"/>
            </a:xfrm>
            <a:custGeom>
              <a:avLst/>
              <a:gdLst/>
              <a:ahLst/>
              <a:cxnLst>
                <a:cxn ang="0">
                  <a:pos x="356" y="1094"/>
                </a:cxn>
                <a:cxn ang="0">
                  <a:pos x="556" y="1012"/>
                </a:cxn>
                <a:cxn ang="0">
                  <a:pos x="683" y="848"/>
                </a:cxn>
                <a:cxn ang="0">
                  <a:pos x="727" y="655"/>
                </a:cxn>
                <a:cxn ang="0">
                  <a:pos x="668" y="491"/>
                </a:cxn>
                <a:cxn ang="0">
                  <a:pos x="519" y="431"/>
                </a:cxn>
                <a:cxn ang="0">
                  <a:pos x="364" y="461"/>
                </a:cxn>
                <a:cxn ang="0">
                  <a:pos x="200" y="588"/>
                </a:cxn>
                <a:cxn ang="0">
                  <a:pos x="119" y="774"/>
                </a:cxn>
                <a:cxn ang="0">
                  <a:pos x="119" y="952"/>
                </a:cxn>
                <a:cxn ang="0">
                  <a:pos x="200" y="1056"/>
                </a:cxn>
                <a:cxn ang="0">
                  <a:pos x="312" y="1094"/>
                </a:cxn>
                <a:cxn ang="0">
                  <a:pos x="601" y="0"/>
                </a:cxn>
                <a:cxn ang="0">
                  <a:pos x="623" y="7"/>
                </a:cxn>
                <a:cxn ang="0">
                  <a:pos x="623" y="15"/>
                </a:cxn>
                <a:cxn ang="0">
                  <a:pos x="616" y="29"/>
                </a:cxn>
                <a:cxn ang="0">
                  <a:pos x="527" y="402"/>
                </a:cxn>
                <a:cxn ang="0">
                  <a:pos x="705" y="454"/>
                </a:cxn>
                <a:cxn ang="0">
                  <a:pos x="801" y="558"/>
                </a:cxn>
                <a:cxn ang="0">
                  <a:pos x="831" y="684"/>
                </a:cxn>
                <a:cxn ang="0">
                  <a:pos x="734" y="930"/>
                </a:cxn>
                <a:cxn ang="0">
                  <a:pos x="497" y="1094"/>
                </a:cxn>
                <a:cxn ang="0">
                  <a:pos x="289" y="1362"/>
                </a:cxn>
                <a:cxn ang="0">
                  <a:pos x="282" y="1391"/>
                </a:cxn>
                <a:cxn ang="0">
                  <a:pos x="275" y="1421"/>
                </a:cxn>
                <a:cxn ang="0">
                  <a:pos x="260" y="1429"/>
                </a:cxn>
                <a:cxn ang="0">
                  <a:pos x="245" y="1429"/>
                </a:cxn>
                <a:cxn ang="0">
                  <a:pos x="237" y="1421"/>
                </a:cxn>
                <a:cxn ang="0">
                  <a:pos x="237" y="1391"/>
                </a:cxn>
                <a:cxn ang="0">
                  <a:pos x="267" y="1272"/>
                </a:cxn>
                <a:cxn ang="0">
                  <a:pos x="200" y="1109"/>
                </a:cxn>
                <a:cxn ang="0">
                  <a:pos x="52" y="997"/>
                </a:cxn>
                <a:cxn ang="0">
                  <a:pos x="0" y="841"/>
                </a:cxn>
                <a:cxn ang="0">
                  <a:pos x="96" y="588"/>
                </a:cxn>
                <a:cxn ang="0">
                  <a:pos x="341" y="424"/>
                </a:cxn>
                <a:cxn ang="0">
                  <a:pos x="579" y="29"/>
                </a:cxn>
                <a:cxn ang="0">
                  <a:pos x="586" y="7"/>
                </a:cxn>
                <a:cxn ang="0">
                  <a:pos x="601" y="0"/>
                </a:cxn>
              </a:cxnLst>
              <a:rect l="0" t="0" r="r" b="b"/>
              <a:pathLst>
                <a:path w="831" h="1429">
                  <a:moveTo>
                    <a:pt x="519" y="431"/>
                  </a:moveTo>
                  <a:lnTo>
                    <a:pt x="356" y="1094"/>
                  </a:lnTo>
                  <a:lnTo>
                    <a:pt x="467" y="1064"/>
                  </a:lnTo>
                  <a:lnTo>
                    <a:pt x="556" y="1012"/>
                  </a:lnTo>
                  <a:lnTo>
                    <a:pt x="631" y="937"/>
                  </a:lnTo>
                  <a:lnTo>
                    <a:pt x="683" y="848"/>
                  </a:lnTo>
                  <a:lnTo>
                    <a:pt x="720" y="751"/>
                  </a:lnTo>
                  <a:lnTo>
                    <a:pt x="727" y="655"/>
                  </a:lnTo>
                  <a:lnTo>
                    <a:pt x="712" y="558"/>
                  </a:lnTo>
                  <a:lnTo>
                    <a:pt x="668" y="491"/>
                  </a:lnTo>
                  <a:lnTo>
                    <a:pt x="601" y="454"/>
                  </a:lnTo>
                  <a:lnTo>
                    <a:pt x="519" y="431"/>
                  </a:lnTo>
                  <a:close/>
                  <a:moveTo>
                    <a:pt x="475" y="431"/>
                  </a:moveTo>
                  <a:lnTo>
                    <a:pt x="364" y="461"/>
                  </a:lnTo>
                  <a:lnTo>
                    <a:pt x="275" y="513"/>
                  </a:lnTo>
                  <a:lnTo>
                    <a:pt x="200" y="588"/>
                  </a:lnTo>
                  <a:lnTo>
                    <a:pt x="148" y="677"/>
                  </a:lnTo>
                  <a:lnTo>
                    <a:pt x="119" y="774"/>
                  </a:lnTo>
                  <a:lnTo>
                    <a:pt x="104" y="870"/>
                  </a:lnTo>
                  <a:lnTo>
                    <a:pt x="119" y="952"/>
                  </a:lnTo>
                  <a:lnTo>
                    <a:pt x="148" y="1012"/>
                  </a:lnTo>
                  <a:lnTo>
                    <a:pt x="200" y="1056"/>
                  </a:lnTo>
                  <a:lnTo>
                    <a:pt x="252" y="1079"/>
                  </a:lnTo>
                  <a:lnTo>
                    <a:pt x="312" y="1094"/>
                  </a:lnTo>
                  <a:lnTo>
                    <a:pt x="475" y="431"/>
                  </a:lnTo>
                  <a:close/>
                  <a:moveTo>
                    <a:pt x="601" y="0"/>
                  </a:moveTo>
                  <a:lnTo>
                    <a:pt x="616" y="0"/>
                  </a:lnTo>
                  <a:lnTo>
                    <a:pt x="623" y="7"/>
                  </a:lnTo>
                  <a:lnTo>
                    <a:pt x="623" y="15"/>
                  </a:lnTo>
                  <a:lnTo>
                    <a:pt x="623" y="15"/>
                  </a:lnTo>
                  <a:lnTo>
                    <a:pt x="623" y="22"/>
                  </a:lnTo>
                  <a:lnTo>
                    <a:pt x="616" y="29"/>
                  </a:lnTo>
                  <a:lnTo>
                    <a:pt x="616" y="37"/>
                  </a:lnTo>
                  <a:lnTo>
                    <a:pt x="527" y="402"/>
                  </a:lnTo>
                  <a:lnTo>
                    <a:pt x="631" y="416"/>
                  </a:lnTo>
                  <a:lnTo>
                    <a:pt x="705" y="454"/>
                  </a:lnTo>
                  <a:lnTo>
                    <a:pt x="764" y="498"/>
                  </a:lnTo>
                  <a:lnTo>
                    <a:pt x="801" y="558"/>
                  </a:lnTo>
                  <a:lnTo>
                    <a:pt x="823" y="625"/>
                  </a:lnTo>
                  <a:lnTo>
                    <a:pt x="831" y="684"/>
                  </a:lnTo>
                  <a:lnTo>
                    <a:pt x="809" y="811"/>
                  </a:lnTo>
                  <a:lnTo>
                    <a:pt x="734" y="930"/>
                  </a:lnTo>
                  <a:lnTo>
                    <a:pt x="631" y="1027"/>
                  </a:lnTo>
                  <a:lnTo>
                    <a:pt x="497" y="1094"/>
                  </a:lnTo>
                  <a:lnTo>
                    <a:pt x="349" y="1123"/>
                  </a:lnTo>
                  <a:lnTo>
                    <a:pt x="289" y="1362"/>
                  </a:lnTo>
                  <a:lnTo>
                    <a:pt x="282" y="1376"/>
                  </a:lnTo>
                  <a:lnTo>
                    <a:pt x="282" y="1391"/>
                  </a:lnTo>
                  <a:lnTo>
                    <a:pt x="275" y="1406"/>
                  </a:lnTo>
                  <a:lnTo>
                    <a:pt x="275" y="1421"/>
                  </a:lnTo>
                  <a:lnTo>
                    <a:pt x="267" y="1429"/>
                  </a:lnTo>
                  <a:lnTo>
                    <a:pt x="260" y="1429"/>
                  </a:lnTo>
                  <a:lnTo>
                    <a:pt x="252" y="1429"/>
                  </a:lnTo>
                  <a:lnTo>
                    <a:pt x="245" y="1429"/>
                  </a:lnTo>
                  <a:lnTo>
                    <a:pt x="237" y="1429"/>
                  </a:lnTo>
                  <a:lnTo>
                    <a:pt x="237" y="1421"/>
                  </a:lnTo>
                  <a:lnTo>
                    <a:pt x="237" y="1414"/>
                  </a:lnTo>
                  <a:lnTo>
                    <a:pt x="237" y="1391"/>
                  </a:lnTo>
                  <a:lnTo>
                    <a:pt x="252" y="1339"/>
                  </a:lnTo>
                  <a:lnTo>
                    <a:pt x="267" y="1272"/>
                  </a:lnTo>
                  <a:lnTo>
                    <a:pt x="304" y="1123"/>
                  </a:lnTo>
                  <a:lnTo>
                    <a:pt x="200" y="1109"/>
                  </a:lnTo>
                  <a:lnTo>
                    <a:pt x="111" y="1064"/>
                  </a:lnTo>
                  <a:lnTo>
                    <a:pt x="52" y="997"/>
                  </a:lnTo>
                  <a:lnTo>
                    <a:pt x="15" y="922"/>
                  </a:lnTo>
                  <a:lnTo>
                    <a:pt x="0" y="841"/>
                  </a:lnTo>
                  <a:lnTo>
                    <a:pt x="22" y="707"/>
                  </a:lnTo>
                  <a:lnTo>
                    <a:pt x="96" y="588"/>
                  </a:lnTo>
                  <a:lnTo>
                    <a:pt x="208" y="491"/>
                  </a:lnTo>
                  <a:lnTo>
                    <a:pt x="341" y="424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3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9157" y="3766"/>
              <a:ext cx="408" cy="751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37" y="0"/>
                </a:cxn>
                <a:cxn ang="0">
                  <a:pos x="244" y="0"/>
                </a:cxn>
                <a:cxn ang="0">
                  <a:pos x="252" y="14"/>
                </a:cxn>
                <a:cxn ang="0">
                  <a:pos x="252" y="29"/>
                </a:cxn>
                <a:cxn ang="0">
                  <a:pos x="252" y="654"/>
                </a:cxn>
                <a:cxn ang="0">
                  <a:pos x="252" y="669"/>
                </a:cxn>
                <a:cxn ang="0">
                  <a:pos x="252" y="677"/>
                </a:cxn>
                <a:cxn ang="0">
                  <a:pos x="259" y="692"/>
                </a:cxn>
                <a:cxn ang="0">
                  <a:pos x="267" y="699"/>
                </a:cxn>
                <a:cxn ang="0">
                  <a:pos x="282" y="699"/>
                </a:cxn>
                <a:cxn ang="0">
                  <a:pos x="304" y="707"/>
                </a:cxn>
                <a:cxn ang="0">
                  <a:pos x="326" y="707"/>
                </a:cxn>
                <a:cxn ang="0">
                  <a:pos x="363" y="707"/>
                </a:cxn>
                <a:cxn ang="0">
                  <a:pos x="408" y="707"/>
                </a:cxn>
                <a:cxn ang="0">
                  <a:pos x="408" y="751"/>
                </a:cxn>
                <a:cxn ang="0">
                  <a:pos x="371" y="744"/>
                </a:cxn>
                <a:cxn ang="0">
                  <a:pos x="311" y="744"/>
                </a:cxn>
                <a:cxn ang="0">
                  <a:pos x="252" y="744"/>
                </a:cxn>
                <a:cxn ang="0">
                  <a:pos x="207" y="744"/>
                </a:cxn>
                <a:cxn ang="0">
                  <a:pos x="163" y="744"/>
                </a:cxn>
                <a:cxn ang="0">
                  <a:pos x="96" y="744"/>
                </a:cxn>
                <a:cxn ang="0">
                  <a:pos x="37" y="744"/>
                </a:cxn>
                <a:cxn ang="0">
                  <a:pos x="7" y="751"/>
                </a:cxn>
                <a:cxn ang="0">
                  <a:pos x="7" y="707"/>
                </a:cxn>
                <a:cxn ang="0">
                  <a:pos x="52" y="707"/>
                </a:cxn>
                <a:cxn ang="0">
                  <a:pos x="89" y="707"/>
                </a:cxn>
                <a:cxn ang="0">
                  <a:pos x="111" y="707"/>
                </a:cxn>
                <a:cxn ang="0">
                  <a:pos x="133" y="699"/>
                </a:cxn>
                <a:cxn ang="0">
                  <a:pos x="148" y="699"/>
                </a:cxn>
                <a:cxn ang="0">
                  <a:pos x="155" y="692"/>
                </a:cxn>
                <a:cxn ang="0">
                  <a:pos x="155" y="677"/>
                </a:cxn>
                <a:cxn ang="0">
                  <a:pos x="163" y="669"/>
                </a:cxn>
                <a:cxn ang="0">
                  <a:pos x="163" y="654"/>
                </a:cxn>
                <a:cxn ang="0">
                  <a:pos x="163" y="81"/>
                </a:cxn>
                <a:cxn ang="0">
                  <a:pos x="96" y="104"/>
                </a:cxn>
                <a:cxn ang="0">
                  <a:pos x="37" y="111"/>
                </a:cxn>
                <a:cxn ang="0">
                  <a:pos x="0" y="111"/>
                </a:cxn>
                <a:cxn ang="0">
                  <a:pos x="0" y="67"/>
                </a:cxn>
                <a:cxn ang="0">
                  <a:pos x="44" y="67"/>
                </a:cxn>
                <a:cxn ang="0">
                  <a:pos x="96" y="59"/>
                </a:cxn>
                <a:cxn ang="0">
                  <a:pos x="163" y="37"/>
                </a:cxn>
                <a:cxn ang="0">
                  <a:pos x="215" y="0"/>
                </a:cxn>
              </a:cxnLst>
              <a:rect l="0" t="0" r="r" b="b"/>
              <a:pathLst>
                <a:path w="408" h="751">
                  <a:moveTo>
                    <a:pt x="215" y="0"/>
                  </a:moveTo>
                  <a:lnTo>
                    <a:pt x="237" y="0"/>
                  </a:lnTo>
                  <a:lnTo>
                    <a:pt x="244" y="0"/>
                  </a:lnTo>
                  <a:lnTo>
                    <a:pt x="252" y="14"/>
                  </a:lnTo>
                  <a:lnTo>
                    <a:pt x="252" y="29"/>
                  </a:lnTo>
                  <a:lnTo>
                    <a:pt x="252" y="654"/>
                  </a:lnTo>
                  <a:lnTo>
                    <a:pt x="252" y="669"/>
                  </a:lnTo>
                  <a:lnTo>
                    <a:pt x="252" y="677"/>
                  </a:lnTo>
                  <a:lnTo>
                    <a:pt x="259" y="692"/>
                  </a:lnTo>
                  <a:lnTo>
                    <a:pt x="267" y="699"/>
                  </a:lnTo>
                  <a:lnTo>
                    <a:pt x="282" y="699"/>
                  </a:lnTo>
                  <a:lnTo>
                    <a:pt x="304" y="707"/>
                  </a:lnTo>
                  <a:lnTo>
                    <a:pt x="326" y="707"/>
                  </a:lnTo>
                  <a:lnTo>
                    <a:pt x="363" y="707"/>
                  </a:lnTo>
                  <a:lnTo>
                    <a:pt x="408" y="707"/>
                  </a:lnTo>
                  <a:lnTo>
                    <a:pt x="408" y="751"/>
                  </a:lnTo>
                  <a:lnTo>
                    <a:pt x="371" y="744"/>
                  </a:lnTo>
                  <a:lnTo>
                    <a:pt x="311" y="744"/>
                  </a:lnTo>
                  <a:lnTo>
                    <a:pt x="252" y="744"/>
                  </a:lnTo>
                  <a:lnTo>
                    <a:pt x="207" y="744"/>
                  </a:lnTo>
                  <a:lnTo>
                    <a:pt x="163" y="744"/>
                  </a:lnTo>
                  <a:lnTo>
                    <a:pt x="96" y="744"/>
                  </a:lnTo>
                  <a:lnTo>
                    <a:pt x="37" y="744"/>
                  </a:lnTo>
                  <a:lnTo>
                    <a:pt x="7" y="751"/>
                  </a:lnTo>
                  <a:lnTo>
                    <a:pt x="7" y="707"/>
                  </a:lnTo>
                  <a:lnTo>
                    <a:pt x="52" y="707"/>
                  </a:lnTo>
                  <a:lnTo>
                    <a:pt x="89" y="707"/>
                  </a:lnTo>
                  <a:lnTo>
                    <a:pt x="111" y="707"/>
                  </a:lnTo>
                  <a:lnTo>
                    <a:pt x="133" y="699"/>
                  </a:lnTo>
                  <a:lnTo>
                    <a:pt x="148" y="699"/>
                  </a:lnTo>
                  <a:lnTo>
                    <a:pt x="155" y="692"/>
                  </a:lnTo>
                  <a:lnTo>
                    <a:pt x="155" y="677"/>
                  </a:lnTo>
                  <a:lnTo>
                    <a:pt x="163" y="669"/>
                  </a:lnTo>
                  <a:lnTo>
                    <a:pt x="163" y="654"/>
                  </a:lnTo>
                  <a:lnTo>
                    <a:pt x="163" y="81"/>
                  </a:lnTo>
                  <a:lnTo>
                    <a:pt x="96" y="104"/>
                  </a:lnTo>
                  <a:lnTo>
                    <a:pt x="37" y="111"/>
                  </a:lnTo>
                  <a:lnTo>
                    <a:pt x="0" y="111"/>
                  </a:lnTo>
                  <a:lnTo>
                    <a:pt x="0" y="67"/>
                  </a:lnTo>
                  <a:lnTo>
                    <a:pt x="44" y="67"/>
                  </a:lnTo>
                  <a:lnTo>
                    <a:pt x="96" y="59"/>
                  </a:lnTo>
                  <a:lnTo>
                    <a:pt x="163" y="3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1" name="Freeform 15"/>
            <p:cNvSpPr>
              <a:spLocks/>
            </p:cNvSpPr>
            <p:nvPr/>
          </p:nvSpPr>
          <p:spPr bwMode="auto">
            <a:xfrm>
              <a:off x="9898" y="3088"/>
              <a:ext cx="371" cy="1593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4" y="0"/>
                </a:cxn>
                <a:cxn ang="0">
                  <a:pos x="371" y="8"/>
                </a:cxn>
                <a:cxn ang="0">
                  <a:pos x="371" y="15"/>
                </a:cxn>
                <a:cxn ang="0">
                  <a:pos x="371" y="23"/>
                </a:cxn>
                <a:cxn ang="0">
                  <a:pos x="371" y="23"/>
                </a:cxn>
                <a:cxn ang="0">
                  <a:pos x="364" y="30"/>
                </a:cxn>
                <a:cxn ang="0">
                  <a:pos x="349" y="45"/>
                </a:cxn>
                <a:cxn ang="0">
                  <a:pos x="245" y="172"/>
                </a:cxn>
                <a:cxn ang="0">
                  <a:pos x="179" y="313"/>
                </a:cxn>
                <a:cxn ang="0">
                  <a:pos x="127" y="469"/>
                </a:cxn>
                <a:cxn ang="0">
                  <a:pos x="104" y="633"/>
                </a:cxn>
                <a:cxn ang="0">
                  <a:pos x="97" y="797"/>
                </a:cxn>
                <a:cxn ang="0">
                  <a:pos x="97" y="923"/>
                </a:cxn>
                <a:cxn ang="0">
                  <a:pos x="119" y="1050"/>
                </a:cxn>
                <a:cxn ang="0">
                  <a:pos x="149" y="1184"/>
                </a:cxn>
                <a:cxn ang="0">
                  <a:pos x="193" y="1318"/>
                </a:cxn>
                <a:cxn ang="0">
                  <a:pos x="260" y="1437"/>
                </a:cxn>
                <a:cxn ang="0">
                  <a:pos x="342" y="1541"/>
                </a:cxn>
                <a:cxn ang="0">
                  <a:pos x="357" y="1556"/>
                </a:cxn>
                <a:cxn ang="0">
                  <a:pos x="364" y="1563"/>
                </a:cxn>
                <a:cxn ang="0">
                  <a:pos x="371" y="1571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85"/>
                </a:cxn>
                <a:cxn ang="0">
                  <a:pos x="364" y="1593"/>
                </a:cxn>
                <a:cxn ang="0">
                  <a:pos x="357" y="1593"/>
                </a:cxn>
                <a:cxn ang="0">
                  <a:pos x="334" y="1578"/>
                </a:cxn>
                <a:cxn ang="0">
                  <a:pos x="290" y="1548"/>
                </a:cxn>
                <a:cxn ang="0">
                  <a:pos x="230" y="1481"/>
                </a:cxn>
                <a:cxn ang="0">
                  <a:pos x="171" y="1399"/>
                </a:cxn>
                <a:cxn ang="0">
                  <a:pos x="104" y="1295"/>
                </a:cxn>
                <a:cxn ang="0">
                  <a:pos x="45" y="1117"/>
                </a:cxn>
                <a:cxn ang="0">
                  <a:pos x="8" y="938"/>
                </a:cxn>
                <a:cxn ang="0">
                  <a:pos x="0" y="797"/>
                </a:cxn>
                <a:cxn ang="0">
                  <a:pos x="8" y="648"/>
                </a:cxn>
                <a:cxn ang="0">
                  <a:pos x="38" y="484"/>
                </a:cxn>
                <a:cxn ang="0">
                  <a:pos x="104" y="313"/>
                </a:cxn>
                <a:cxn ang="0">
                  <a:pos x="164" y="201"/>
                </a:cxn>
                <a:cxn ang="0">
                  <a:pos x="230" y="112"/>
                </a:cxn>
                <a:cxn ang="0">
                  <a:pos x="290" y="52"/>
                </a:cxn>
                <a:cxn ang="0">
                  <a:pos x="334" y="15"/>
                </a:cxn>
                <a:cxn ang="0">
                  <a:pos x="357" y="0"/>
                </a:cxn>
              </a:cxnLst>
              <a:rect l="0" t="0" r="r" b="b"/>
              <a:pathLst>
                <a:path w="371" h="1593">
                  <a:moveTo>
                    <a:pt x="357" y="0"/>
                  </a:moveTo>
                  <a:lnTo>
                    <a:pt x="364" y="0"/>
                  </a:lnTo>
                  <a:lnTo>
                    <a:pt x="371" y="8"/>
                  </a:lnTo>
                  <a:lnTo>
                    <a:pt x="371" y="15"/>
                  </a:lnTo>
                  <a:lnTo>
                    <a:pt x="371" y="23"/>
                  </a:lnTo>
                  <a:lnTo>
                    <a:pt x="371" y="23"/>
                  </a:lnTo>
                  <a:lnTo>
                    <a:pt x="364" y="30"/>
                  </a:lnTo>
                  <a:lnTo>
                    <a:pt x="349" y="45"/>
                  </a:lnTo>
                  <a:lnTo>
                    <a:pt x="245" y="172"/>
                  </a:lnTo>
                  <a:lnTo>
                    <a:pt x="179" y="313"/>
                  </a:lnTo>
                  <a:lnTo>
                    <a:pt x="127" y="469"/>
                  </a:lnTo>
                  <a:lnTo>
                    <a:pt x="104" y="633"/>
                  </a:lnTo>
                  <a:lnTo>
                    <a:pt x="97" y="797"/>
                  </a:lnTo>
                  <a:lnTo>
                    <a:pt x="97" y="923"/>
                  </a:lnTo>
                  <a:lnTo>
                    <a:pt x="119" y="1050"/>
                  </a:lnTo>
                  <a:lnTo>
                    <a:pt x="149" y="1184"/>
                  </a:lnTo>
                  <a:lnTo>
                    <a:pt x="193" y="1318"/>
                  </a:lnTo>
                  <a:lnTo>
                    <a:pt x="260" y="1437"/>
                  </a:lnTo>
                  <a:lnTo>
                    <a:pt x="342" y="1541"/>
                  </a:lnTo>
                  <a:lnTo>
                    <a:pt x="357" y="1556"/>
                  </a:lnTo>
                  <a:lnTo>
                    <a:pt x="364" y="1563"/>
                  </a:lnTo>
                  <a:lnTo>
                    <a:pt x="371" y="1571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85"/>
                  </a:lnTo>
                  <a:lnTo>
                    <a:pt x="364" y="1593"/>
                  </a:lnTo>
                  <a:lnTo>
                    <a:pt x="357" y="1593"/>
                  </a:lnTo>
                  <a:lnTo>
                    <a:pt x="334" y="1578"/>
                  </a:lnTo>
                  <a:lnTo>
                    <a:pt x="290" y="1548"/>
                  </a:lnTo>
                  <a:lnTo>
                    <a:pt x="230" y="1481"/>
                  </a:lnTo>
                  <a:lnTo>
                    <a:pt x="171" y="1399"/>
                  </a:lnTo>
                  <a:lnTo>
                    <a:pt x="104" y="1295"/>
                  </a:lnTo>
                  <a:lnTo>
                    <a:pt x="45" y="1117"/>
                  </a:lnTo>
                  <a:lnTo>
                    <a:pt x="8" y="938"/>
                  </a:lnTo>
                  <a:lnTo>
                    <a:pt x="0" y="797"/>
                  </a:lnTo>
                  <a:lnTo>
                    <a:pt x="8" y="648"/>
                  </a:lnTo>
                  <a:lnTo>
                    <a:pt x="38" y="484"/>
                  </a:lnTo>
                  <a:lnTo>
                    <a:pt x="104" y="313"/>
                  </a:lnTo>
                  <a:lnTo>
                    <a:pt x="164" y="201"/>
                  </a:lnTo>
                  <a:lnTo>
                    <a:pt x="230" y="112"/>
                  </a:lnTo>
                  <a:lnTo>
                    <a:pt x="290" y="52"/>
                  </a:lnTo>
                  <a:lnTo>
                    <a:pt x="334" y="15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10425" y="3580"/>
              <a:ext cx="675" cy="721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01" y="29"/>
                </a:cxn>
                <a:cxn ang="0">
                  <a:pos x="438" y="67"/>
                </a:cxn>
                <a:cxn ang="0">
                  <a:pos x="460" y="96"/>
                </a:cxn>
                <a:cxn ang="0">
                  <a:pos x="497" y="119"/>
                </a:cxn>
                <a:cxn ang="0">
                  <a:pos x="549" y="111"/>
                </a:cxn>
                <a:cxn ang="0">
                  <a:pos x="638" y="14"/>
                </a:cxn>
                <a:cxn ang="0">
                  <a:pos x="646" y="0"/>
                </a:cxn>
                <a:cxn ang="0">
                  <a:pos x="660" y="0"/>
                </a:cxn>
                <a:cxn ang="0">
                  <a:pos x="675" y="7"/>
                </a:cxn>
                <a:cxn ang="0">
                  <a:pos x="668" y="29"/>
                </a:cxn>
                <a:cxn ang="0">
                  <a:pos x="623" y="104"/>
                </a:cxn>
                <a:cxn ang="0">
                  <a:pos x="490" y="245"/>
                </a:cxn>
                <a:cxn ang="0">
                  <a:pos x="408" y="320"/>
                </a:cxn>
                <a:cxn ang="0">
                  <a:pos x="341" y="379"/>
                </a:cxn>
                <a:cxn ang="0">
                  <a:pos x="289" y="424"/>
                </a:cxn>
                <a:cxn ang="0">
                  <a:pos x="200" y="513"/>
                </a:cxn>
                <a:cxn ang="0">
                  <a:pos x="149" y="573"/>
                </a:cxn>
                <a:cxn ang="0">
                  <a:pos x="171" y="565"/>
                </a:cxn>
                <a:cxn ang="0">
                  <a:pos x="186" y="565"/>
                </a:cxn>
                <a:cxn ang="0">
                  <a:pos x="223" y="573"/>
                </a:cxn>
                <a:cxn ang="0">
                  <a:pos x="267" y="580"/>
                </a:cxn>
                <a:cxn ang="0">
                  <a:pos x="334" y="602"/>
                </a:cxn>
                <a:cxn ang="0">
                  <a:pos x="393" y="610"/>
                </a:cxn>
                <a:cxn ang="0">
                  <a:pos x="497" y="587"/>
                </a:cxn>
                <a:cxn ang="0">
                  <a:pos x="586" y="483"/>
                </a:cxn>
                <a:cxn ang="0">
                  <a:pos x="594" y="461"/>
                </a:cxn>
                <a:cxn ang="0">
                  <a:pos x="616" y="461"/>
                </a:cxn>
                <a:cxn ang="0">
                  <a:pos x="623" y="476"/>
                </a:cxn>
                <a:cxn ang="0">
                  <a:pos x="594" y="558"/>
                </a:cxn>
                <a:cxn ang="0">
                  <a:pos x="512" y="669"/>
                </a:cxn>
                <a:cxn ang="0">
                  <a:pos x="378" y="721"/>
                </a:cxn>
                <a:cxn ang="0">
                  <a:pos x="327" y="707"/>
                </a:cxn>
                <a:cxn ang="0">
                  <a:pos x="289" y="677"/>
                </a:cxn>
                <a:cxn ang="0">
                  <a:pos x="252" y="640"/>
                </a:cxn>
                <a:cxn ang="0">
                  <a:pos x="215" y="610"/>
                </a:cxn>
                <a:cxn ang="0">
                  <a:pos x="178" y="602"/>
                </a:cxn>
                <a:cxn ang="0">
                  <a:pos x="89" y="647"/>
                </a:cxn>
                <a:cxn ang="0">
                  <a:pos x="37" y="714"/>
                </a:cxn>
                <a:cxn ang="0">
                  <a:pos x="22" y="721"/>
                </a:cxn>
                <a:cxn ang="0">
                  <a:pos x="8" y="721"/>
                </a:cxn>
                <a:cxn ang="0">
                  <a:pos x="0" y="707"/>
                </a:cxn>
                <a:cxn ang="0">
                  <a:pos x="45" y="640"/>
                </a:cxn>
                <a:cxn ang="0">
                  <a:pos x="163" y="498"/>
                </a:cxn>
                <a:cxn ang="0">
                  <a:pos x="334" y="334"/>
                </a:cxn>
                <a:cxn ang="0">
                  <a:pos x="438" y="253"/>
                </a:cxn>
                <a:cxn ang="0">
                  <a:pos x="527" y="156"/>
                </a:cxn>
                <a:cxn ang="0">
                  <a:pos x="460" y="148"/>
                </a:cxn>
                <a:cxn ang="0">
                  <a:pos x="371" y="119"/>
                </a:cxn>
                <a:cxn ang="0">
                  <a:pos x="304" y="104"/>
                </a:cxn>
                <a:cxn ang="0">
                  <a:pos x="245" y="119"/>
                </a:cxn>
                <a:cxn ang="0">
                  <a:pos x="171" y="178"/>
                </a:cxn>
                <a:cxn ang="0">
                  <a:pos x="163" y="193"/>
                </a:cxn>
                <a:cxn ang="0">
                  <a:pos x="141" y="193"/>
                </a:cxn>
                <a:cxn ang="0">
                  <a:pos x="134" y="178"/>
                </a:cxn>
                <a:cxn ang="0">
                  <a:pos x="163" y="104"/>
                </a:cxn>
                <a:cxn ang="0">
                  <a:pos x="260" y="14"/>
                </a:cxn>
              </a:cxnLst>
              <a:rect l="0" t="0" r="r" b="b"/>
              <a:pathLst>
                <a:path w="675" h="721">
                  <a:moveTo>
                    <a:pt x="327" y="0"/>
                  </a:moveTo>
                  <a:lnTo>
                    <a:pt x="356" y="0"/>
                  </a:lnTo>
                  <a:lnTo>
                    <a:pt x="378" y="14"/>
                  </a:lnTo>
                  <a:lnTo>
                    <a:pt x="401" y="29"/>
                  </a:lnTo>
                  <a:lnTo>
                    <a:pt x="416" y="44"/>
                  </a:lnTo>
                  <a:lnTo>
                    <a:pt x="438" y="67"/>
                  </a:lnTo>
                  <a:lnTo>
                    <a:pt x="445" y="81"/>
                  </a:lnTo>
                  <a:lnTo>
                    <a:pt x="460" y="96"/>
                  </a:lnTo>
                  <a:lnTo>
                    <a:pt x="475" y="111"/>
                  </a:lnTo>
                  <a:lnTo>
                    <a:pt x="497" y="119"/>
                  </a:lnTo>
                  <a:lnTo>
                    <a:pt x="512" y="119"/>
                  </a:lnTo>
                  <a:lnTo>
                    <a:pt x="549" y="111"/>
                  </a:lnTo>
                  <a:lnTo>
                    <a:pt x="594" y="74"/>
                  </a:lnTo>
                  <a:lnTo>
                    <a:pt x="638" y="14"/>
                  </a:lnTo>
                  <a:lnTo>
                    <a:pt x="646" y="7"/>
                  </a:lnTo>
                  <a:lnTo>
                    <a:pt x="646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8" y="0"/>
                  </a:lnTo>
                  <a:lnTo>
                    <a:pt x="675" y="7"/>
                  </a:lnTo>
                  <a:lnTo>
                    <a:pt x="675" y="14"/>
                  </a:lnTo>
                  <a:lnTo>
                    <a:pt x="668" y="29"/>
                  </a:lnTo>
                  <a:lnTo>
                    <a:pt x="653" y="59"/>
                  </a:lnTo>
                  <a:lnTo>
                    <a:pt x="623" y="104"/>
                  </a:lnTo>
                  <a:lnTo>
                    <a:pt x="564" y="163"/>
                  </a:lnTo>
                  <a:lnTo>
                    <a:pt x="490" y="245"/>
                  </a:lnTo>
                  <a:lnTo>
                    <a:pt x="453" y="282"/>
                  </a:lnTo>
                  <a:lnTo>
                    <a:pt x="408" y="320"/>
                  </a:lnTo>
                  <a:lnTo>
                    <a:pt x="371" y="357"/>
                  </a:lnTo>
                  <a:lnTo>
                    <a:pt x="341" y="379"/>
                  </a:lnTo>
                  <a:lnTo>
                    <a:pt x="334" y="387"/>
                  </a:lnTo>
                  <a:lnTo>
                    <a:pt x="289" y="424"/>
                  </a:lnTo>
                  <a:lnTo>
                    <a:pt x="252" y="461"/>
                  </a:lnTo>
                  <a:lnTo>
                    <a:pt x="200" y="513"/>
                  </a:lnTo>
                  <a:lnTo>
                    <a:pt x="149" y="573"/>
                  </a:lnTo>
                  <a:lnTo>
                    <a:pt x="149" y="573"/>
                  </a:lnTo>
                  <a:lnTo>
                    <a:pt x="156" y="565"/>
                  </a:lnTo>
                  <a:lnTo>
                    <a:pt x="171" y="565"/>
                  </a:lnTo>
                  <a:lnTo>
                    <a:pt x="178" y="565"/>
                  </a:lnTo>
                  <a:lnTo>
                    <a:pt x="186" y="565"/>
                  </a:lnTo>
                  <a:lnTo>
                    <a:pt x="208" y="565"/>
                  </a:lnTo>
                  <a:lnTo>
                    <a:pt x="223" y="573"/>
                  </a:lnTo>
                  <a:lnTo>
                    <a:pt x="245" y="573"/>
                  </a:lnTo>
                  <a:lnTo>
                    <a:pt x="267" y="580"/>
                  </a:lnTo>
                  <a:lnTo>
                    <a:pt x="297" y="595"/>
                  </a:lnTo>
                  <a:lnTo>
                    <a:pt x="334" y="602"/>
                  </a:lnTo>
                  <a:lnTo>
                    <a:pt x="364" y="610"/>
                  </a:lnTo>
                  <a:lnTo>
                    <a:pt x="393" y="610"/>
                  </a:lnTo>
                  <a:lnTo>
                    <a:pt x="438" y="610"/>
                  </a:lnTo>
                  <a:lnTo>
                    <a:pt x="497" y="587"/>
                  </a:lnTo>
                  <a:lnTo>
                    <a:pt x="549" y="543"/>
                  </a:lnTo>
                  <a:lnTo>
                    <a:pt x="586" y="483"/>
                  </a:lnTo>
                  <a:lnTo>
                    <a:pt x="586" y="468"/>
                  </a:lnTo>
                  <a:lnTo>
                    <a:pt x="594" y="461"/>
                  </a:lnTo>
                  <a:lnTo>
                    <a:pt x="608" y="461"/>
                  </a:lnTo>
                  <a:lnTo>
                    <a:pt x="616" y="461"/>
                  </a:lnTo>
                  <a:lnTo>
                    <a:pt x="623" y="468"/>
                  </a:lnTo>
                  <a:lnTo>
                    <a:pt x="623" y="476"/>
                  </a:lnTo>
                  <a:lnTo>
                    <a:pt x="616" y="506"/>
                  </a:lnTo>
                  <a:lnTo>
                    <a:pt x="594" y="558"/>
                  </a:lnTo>
                  <a:lnTo>
                    <a:pt x="557" y="617"/>
                  </a:lnTo>
                  <a:lnTo>
                    <a:pt x="512" y="669"/>
                  </a:lnTo>
                  <a:lnTo>
                    <a:pt x="445" y="707"/>
                  </a:lnTo>
                  <a:lnTo>
                    <a:pt x="378" y="721"/>
                  </a:lnTo>
                  <a:lnTo>
                    <a:pt x="349" y="721"/>
                  </a:lnTo>
                  <a:lnTo>
                    <a:pt x="327" y="707"/>
                  </a:lnTo>
                  <a:lnTo>
                    <a:pt x="304" y="699"/>
                  </a:lnTo>
                  <a:lnTo>
                    <a:pt x="289" y="677"/>
                  </a:lnTo>
                  <a:lnTo>
                    <a:pt x="275" y="662"/>
                  </a:lnTo>
                  <a:lnTo>
                    <a:pt x="252" y="640"/>
                  </a:lnTo>
                  <a:lnTo>
                    <a:pt x="230" y="617"/>
                  </a:lnTo>
                  <a:lnTo>
                    <a:pt x="215" y="610"/>
                  </a:lnTo>
                  <a:lnTo>
                    <a:pt x="200" y="602"/>
                  </a:lnTo>
                  <a:lnTo>
                    <a:pt x="178" y="602"/>
                  </a:lnTo>
                  <a:lnTo>
                    <a:pt x="134" y="617"/>
                  </a:lnTo>
                  <a:lnTo>
                    <a:pt x="89" y="647"/>
                  </a:lnTo>
                  <a:lnTo>
                    <a:pt x="45" y="699"/>
                  </a:lnTo>
                  <a:lnTo>
                    <a:pt x="37" y="714"/>
                  </a:lnTo>
                  <a:lnTo>
                    <a:pt x="30" y="721"/>
                  </a:lnTo>
                  <a:lnTo>
                    <a:pt x="22" y="721"/>
                  </a:lnTo>
                  <a:lnTo>
                    <a:pt x="15" y="721"/>
                  </a:lnTo>
                  <a:lnTo>
                    <a:pt x="8" y="721"/>
                  </a:lnTo>
                  <a:lnTo>
                    <a:pt x="0" y="714"/>
                  </a:lnTo>
                  <a:lnTo>
                    <a:pt x="0" y="707"/>
                  </a:lnTo>
                  <a:lnTo>
                    <a:pt x="8" y="684"/>
                  </a:lnTo>
                  <a:lnTo>
                    <a:pt x="45" y="640"/>
                  </a:lnTo>
                  <a:lnTo>
                    <a:pt x="97" y="573"/>
                  </a:lnTo>
                  <a:lnTo>
                    <a:pt x="163" y="498"/>
                  </a:lnTo>
                  <a:lnTo>
                    <a:pt x="304" y="364"/>
                  </a:lnTo>
                  <a:lnTo>
                    <a:pt x="334" y="334"/>
                  </a:lnTo>
                  <a:lnTo>
                    <a:pt x="386" y="297"/>
                  </a:lnTo>
                  <a:lnTo>
                    <a:pt x="438" y="253"/>
                  </a:lnTo>
                  <a:lnTo>
                    <a:pt x="490" y="200"/>
                  </a:lnTo>
                  <a:lnTo>
                    <a:pt x="527" y="156"/>
                  </a:lnTo>
                  <a:lnTo>
                    <a:pt x="490" y="156"/>
                  </a:lnTo>
                  <a:lnTo>
                    <a:pt x="460" y="148"/>
                  </a:lnTo>
                  <a:lnTo>
                    <a:pt x="408" y="126"/>
                  </a:lnTo>
                  <a:lnTo>
                    <a:pt x="371" y="119"/>
                  </a:lnTo>
                  <a:lnTo>
                    <a:pt x="341" y="111"/>
                  </a:lnTo>
                  <a:lnTo>
                    <a:pt x="304" y="104"/>
                  </a:lnTo>
                  <a:lnTo>
                    <a:pt x="282" y="111"/>
                  </a:lnTo>
                  <a:lnTo>
                    <a:pt x="245" y="119"/>
                  </a:lnTo>
                  <a:lnTo>
                    <a:pt x="208" y="133"/>
                  </a:lnTo>
                  <a:lnTo>
                    <a:pt x="171" y="178"/>
                  </a:lnTo>
                  <a:lnTo>
                    <a:pt x="171" y="186"/>
                  </a:lnTo>
                  <a:lnTo>
                    <a:pt x="163" y="193"/>
                  </a:lnTo>
                  <a:lnTo>
                    <a:pt x="149" y="193"/>
                  </a:lnTo>
                  <a:lnTo>
                    <a:pt x="141" y="193"/>
                  </a:lnTo>
                  <a:lnTo>
                    <a:pt x="134" y="186"/>
                  </a:lnTo>
                  <a:lnTo>
                    <a:pt x="134" y="178"/>
                  </a:lnTo>
                  <a:lnTo>
                    <a:pt x="141" y="148"/>
                  </a:lnTo>
                  <a:lnTo>
                    <a:pt x="163" y="104"/>
                  </a:lnTo>
                  <a:lnTo>
                    <a:pt x="208" y="52"/>
                  </a:lnTo>
                  <a:lnTo>
                    <a:pt x="260" y="14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11271" y="3088"/>
              <a:ext cx="371" cy="159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15"/>
                </a:cxn>
                <a:cxn ang="0">
                  <a:pos x="89" y="45"/>
                </a:cxn>
                <a:cxn ang="0">
                  <a:pos x="141" y="112"/>
                </a:cxn>
                <a:cxn ang="0">
                  <a:pos x="208" y="194"/>
                </a:cxn>
                <a:cxn ang="0">
                  <a:pos x="267" y="298"/>
                </a:cxn>
                <a:cxn ang="0">
                  <a:pos x="334" y="484"/>
                </a:cxn>
                <a:cxn ang="0">
                  <a:pos x="363" y="655"/>
                </a:cxn>
                <a:cxn ang="0">
                  <a:pos x="371" y="797"/>
                </a:cxn>
                <a:cxn ang="0">
                  <a:pos x="371" y="797"/>
                </a:cxn>
                <a:cxn ang="0">
                  <a:pos x="363" y="945"/>
                </a:cxn>
                <a:cxn ang="0">
                  <a:pos x="334" y="1109"/>
                </a:cxn>
                <a:cxn ang="0">
                  <a:pos x="274" y="1280"/>
                </a:cxn>
                <a:cxn ang="0">
                  <a:pos x="208" y="1392"/>
                </a:cxn>
                <a:cxn ang="0">
                  <a:pos x="148" y="1481"/>
                </a:cxn>
                <a:cxn ang="0">
                  <a:pos x="89" y="1541"/>
                </a:cxn>
                <a:cxn ang="0">
                  <a:pos x="44" y="1578"/>
                </a:cxn>
                <a:cxn ang="0">
                  <a:pos x="22" y="1593"/>
                </a:cxn>
                <a:cxn ang="0">
                  <a:pos x="7" y="1593"/>
                </a:cxn>
                <a:cxn ang="0">
                  <a:pos x="7" y="1585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7" y="1571"/>
                </a:cxn>
                <a:cxn ang="0">
                  <a:pos x="15" y="1563"/>
                </a:cxn>
                <a:cxn ang="0">
                  <a:pos x="22" y="1548"/>
                </a:cxn>
                <a:cxn ang="0">
                  <a:pos x="126" y="1422"/>
                </a:cxn>
                <a:cxn ang="0">
                  <a:pos x="200" y="1280"/>
                </a:cxn>
                <a:cxn ang="0">
                  <a:pos x="245" y="1124"/>
                </a:cxn>
                <a:cxn ang="0">
                  <a:pos x="274" y="960"/>
                </a:cxn>
                <a:cxn ang="0">
                  <a:pos x="282" y="797"/>
                </a:cxn>
                <a:cxn ang="0">
                  <a:pos x="267" y="603"/>
                </a:cxn>
                <a:cxn ang="0">
                  <a:pos x="237" y="432"/>
                </a:cxn>
                <a:cxn ang="0">
                  <a:pos x="185" y="283"/>
                </a:cxn>
                <a:cxn ang="0">
                  <a:pos x="119" y="157"/>
                </a:cxn>
                <a:cxn ang="0">
                  <a:pos x="30" y="52"/>
                </a:cxn>
                <a:cxn ang="0">
                  <a:pos x="15" y="38"/>
                </a:cxn>
                <a:cxn ang="0">
                  <a:pos x="7" y="30"/>
                </a:cxn>
                <a:cxn ang="0">
                  <a:pos x="7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7" y="0"/>
                </a:cxn>
                <a:cxn ang="0">
                  <a:pos x="22" y="0"/>
                </a:cxn>
              </a:cxnLst>
              <a:rect l="0" t="0" r="r" b="b"/>
              <a:pathLst>
                <a:path w="371" h="1593">
                  <a:moveTo>
                    <a:pt x="22" y="0"/>
                  </a:moveTo>
                  <a:lnTo>
                    <a:pt x="44" y="15"/>
                  </a:lnTo>
                  <a:lnTo>
                    <a:pt x="89" y="45"/>
                  </a:lnTo>
                  <a:lnTo>
                    <a:pt x="141" y="112"/>
                  </a:lnTo>
                  <a:lnTo>
                    <a:pt x="208" y="194"/>
                  </a:lnTo>
                  <a:lnTo>
                    <a:pt x="267" y="298"/>
                  </a:lnTo>
                  <a:lnTo>
                    <a:pt x="334" y="484"/>
                  </a:lnTo>
                  <a:lnTo>
                    <a:pt x="363" y="655"/>
                  </a:lnTo>
                  <a:lnTo>
                    <a:pt x="371" y="797"/>
                  </a:lnTo>
                  <a:lnTo>
                    <a:pt x="371" y="797"/>
                  </a:lnTo>
                  <a:lnTo>
                    <a:pt x="363" y="945"/>
                  </a:lnTo>
                  <a:lnTo>
                    <a:pt x="334" y="1109"/>
                  </a:lnTo>
                  <a:lnTo>
                    <a:pt x="274" y="1280"/>
                  </a:lnTo>
                  <a:lnTo>
                    <a:pt x="208" y="1392"/>
                  </a:lnTo>
                  <a:lnTo>
                    <a:pt x="148" y="1481"/>
                  </a:lnTo>
                  <a:lnTo>
                    <a:pt x="89" y="1541"/>
                  </a:lnTo>
                  <a:lnTo>
                    <a:pt x="44" y="1578"/>
                  </a:lnTo>
                  <a:lnTo>
                    <a:pt x="22" y="1593"/>
                  </a:lnTo>
                  <a:lnTo>
                    <a:pt x="7" y="1593"/>
                  </a:lnTo>
                  <a:lnTo>
                    <a:pt x="7" y="1585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7" y="1571"/>
                  </a:lnTo>
                  <a:lnTo>
                    <a:pt x="15" y="1563"/>
                  </a:lnTo>
                  <a:lnTo>
                    <a:pt x="22" y="1548"/>
                  </a:lnTo>
                  <a:lnTo>
                    <a:pt x="126" y="1422"/>
                  </a:lnTo>
                  <a:lnTo>
                    <a:pt x="200" y="1280"/>
                  </a:lnTo>
                  <a:lnTo>
                    <a:pt x="245" y="1124"/>
                  </a:lnTo>
                  <a:lnTo>
                    <a:pt x="274" y="960"/>
                  </a:lnTo>
                  <a:lnTo>
                    <a:pt x="282" y="797"/>
                  </a:lnTo>
                  <a:lnTo>
                    <a:pt x="267" y="603"/>
                  </a:lnTo>
                  <a:lnTo>
                    <a:pt x="237" y="432"/>
                  </a:lnTo>
                  <a:lnTo>
                    <a:pt x="185" y="283"/>
                  </a:lnTo>
                  <a:lnTo>
                    <a:pt x="119" y="157"/>
                  </a:lnTo>
                  <a:lnTo>
                    <a:pt x="30" y="52"/>
                  </a:lnTo>
                  <a:lnTo>
                    <a:pt x="15" y="38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7" y="8"/>
                  </a:lnTo>
                  <a:lnTo>
                    <a:pt x="7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12250" y="3356"/>
              <a:ext cx="1061" cy="1057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9" y="0"/>
                </a:cxn>
                <a:cxn ang="0">
                  <a:pos x="556" y="8"/>
                </a:cxn>
                <a:cxn ang="0">
                  <a:pos x="556" y="23"/>
                </a:cxn>
                <a:cxn ang="0">
                  <a:pos x="564" y="37"/>
                </a:cxn>
                <a:cxn ang="0">
                  <a:pos x="564" y="52"/>
                </a:cxn>
                <a:cxn ang="0">
                  <a:pos x="564" y="499"/>
                </a:cxn>
                <a:cxn ang="0">
                  <a:pos x="1009" y="499"/>
                </a:cxn>
                <a:cxn ang="0">
                  <a:pos x="1016" y="499"/>
                </a:cxn>
                <a:cxn ang="0">
                  <a:pos x="1031" y="499"/>
                </a:cxn>
                <a:cxn ang="0">
                  <a:pos x="1039" y="499"/>
                </a:cxn>
                <a:cxn ang="0">
                  <a:pos x="1053" y="506"/>
                </a:cxn>
                <a:cxn ang="0">
                  <a:pos x="1053" y="514"/>
                </a:cxn>
                <a:cxn ang="0">
                  <a:pos x="1061" y="529"/>
                </a:cxn>
                <a:cxn ang="0">
                  <a:pos x="1053" y="544"/>
                </a:cxn>
                <a:cxn ang="0">
                  <a:pos x="1053" y="551"/>
                </a:cxn>
                <a:cxn ang="0">
                  <a:pos x="1039" y="558"/>
                </a:cxn>
                <a:cxn ang="0">
                  <a:pos x="1031" y="558"/>
                </a:cxn>
                <a:cxn ang="0">
                  <a:pos x="1016" y="558"/>
                </a:cxn>
                <a:cxn ang="0">
                  <a:pos x="1009" y="558"/>
                </a:cxn>
                <a:cxn ang="0">
                  <a:pos x="564" y="558"/>
                </a:cxn>
                <a:cxn ang="0">
                  <a:pos x="564" y="1005"/>
                </a:cxn>
                <a:cxn ang="0">
                  <a:pos x="564" y="1020"/>
                </a:cxn>
                <a:cxn ang="0">
                  <a:pos x="556" y="1035"/>
                </a:cxn>
                <a:cxn ang="0">
                  <a:pos x="556" y="1050"/>
                </a:cxn>
                <a:cxn ang="0">
                  <a:pos x="549" y="1057"/>
                </a:cxn>
                <a:cxn ang="0">
                  <a:pos x="534" y="1057"/>
                </a:cxn>
                <a:cxn ang="0">
                  <a:pos x="519" y="1057"/>
                </a:cxn>
                <a:cxn ang="0">
                  <a:pos x="512" y="1050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58"/>
                </a:cxn>
                <a:cxn ang="0">
                  <a:pos x="52" y="558"/>
                </a:cxn>
                <a:cxn ang="0">
                  <a:pos x="45" y="558"/>
                </a:cxn>
                <a:cxn ang="0">
                  <a:pos x="30" y="558"/>
                </a:cxn>
                <a:cxn ang="0">
                  <a:pos x="22" y="558"/>
                </a:cxn>
                <a:cxn ang="0">
                  <a:pos x="7" y="551"/>
                </a:cxn>
                <a:cxn ang="0">
                  <a:pos x="7" y="544"/>
                </a:cxn>
                <a:cxn ang="0">
                  <a:pos x="0" y="529"/>
                </a:cxn>
                <a:cxn ang="0">
                  <a:pos x="7" y="514"/>
                </a:cxn>
                <a:cxn ang="0">
                  <a:pos x="7" y="506"/>
                </a:cxn>
                <a:cxn ang="0">
                  <a:pos x="22" y="499"/>
                </a:cxn>
                <a:cxn ang="0">
                  <a:pos x="30" y="499"/>
                </a:cxn>
                <a:cxn ang="0">
                  <a:pos x="45" y="499"/>
                </a:cxn>
                <a:cxn ang="0">
                  <a:pos x="52" y="499"/>
                </a:cxn>
                <a:cxn ang="0">
                  <a:pos x="497" y="499"/>
                </a:cxn>
                <a:cxn ang="0">
                  <a:pos x="497" y="52"/>
                </a:cxn>
                <a:cxn ang="0">
                  <a:pos x="497" y="37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2" y="8"/>
                </a:cxn>
                <a:cxn ang="0">
                  <a:pos x="519" y="0"/>
                </a:cxn>
                <a:cxn ang="0">
                  <a:pos x="534" y="0"/>
                </a:cxn>
              </a:cxnLst>
              <a:rect l="0" t="0" r="r" b="b"/>
              <a:pathLst>
                <a:path w="1061" h="1057">
                  <a:moveTo>
                    <a:pt x="534" y="0"/>
                  </a:moveTo>
                  <a:lnTo>
                    <a:pt x="549" y="0"/>
                  </a:lnTo>
                  <a:lnTo>
                    <a:pt x="556" y="8"/>
                  </a:lnTo>
                  <a:lnTo>
                    <a:pt x="556" y="23"/>
                  </a:lnTo>
                  <a:lnTo>
                    <a:pt x="564" y="37"/>
                  </a:lnTo>
                  <a:lnTo>
                    <a:pt x="564" y="52"/>
                  </a:lnTo>
                  <a:lnTo>
                    <a:pt x="564" y="499"/>
                  </a:lnTo>
                  <a:lnTo>
                    <a:pt x="1009" y="499"/>
                  </a:lnTo>
                  <a:lnTo>
                    <a:pt x="1016" y="499"/>
                  </a:lnTo>
                  <a:lnTo>
                    <a:pt x="1031" y="499"/>
                  </a:lnTo>
                  <a:lnTo>
                    <a:pt x="1039" y="499"/>
                  </a:lnTo>
                  <a:lnTo>
                    <a:pt x="1053" y="506"/>
                  </a:lnTo>
                  <a:lnTo>
                    <a:pt x="1053" y="514"/>
                  </a:lnTo>
                  <a:lnTo>
                    <a:pt x="1061" y="529"/>
                  </a:lnTo>
                  <a:lnTo>
                    <a:pt x="1053" y="544"/>
                  </a:lnTo>
                  <a:lnTo>
                    <a:pt x="1053" y="551"/>
                  </a:lnTo>
                  <a:lnTo>
                    <a:pt x="1039" y="558"/>
                  </a:lnTo>
                  <a:lnTo>
                    <a:pt x="1031" y="558"/>
                  </a:lnTo>
                  <a:lnTo>
                    <a:pt x="1016" y="558"/>
                  </a:lnTo>
                  <a:lnTo>
                    <a:pt x="1009" y="558"/>
                  </a:lnTo>
                  <a:lnTo>
                    <a:pt x="564" y="558"/>
                  </a:lnTo>
                  <a:lnTo>
                    <a:pt x="564" y="1005"/>
                  </a:lnTo>
                  <a:lnTo>
                    <a:pt x="564" y="1020"/>
                  </a:lnTo>
                  <a:lnTo>
                    <a:pt x="556" y="1035"/>
                  </a:lnTo>
                  <a:lnTo>
                    <a:pt x="556" y="1050"/>
                  </a:lnTo>
                  <a:lnTo>
                    <a:pt x="549" y="1057"/>
                  </a:lnTo>
                  <a:lnTo>
                    <a:pt x="534" y="1057"/>
                  </a:lnTo>
                  <a:lnTo>
                    <a:pt x="519" y="1057"/>
                  </a:lnTo>
                  <a:lnTo>
                    <a:pt x="512" y="1050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58"/>
                  </a:lnTo>
                  <a:lnTo>
                    <a:pt x="52" y="558"/>
                  </a:lnTo>
                  <a:lnTo>
                    <a:pt x="45" y="558"/>
                  </a:lnTo>
                  <a:lnTo>
                    <a:pt x="30" y="558"/>
                  </a:lnTo>
                  <a:lnTo>
                    <a:pt x="22" y="558"/>
                  </a:lnTo>
                  <a:lnTo>
                    <a:pt x="7" y="551"/>
                  </a:lnTo>
                  <a:lnTo>
                    <a:pt x="7" y="544"/>
                  </a:lnTo>
                  <a:lnTo>
                    <a:pt x="0" y="529"/>
                  </a:lnTo>
                  <a:lnTo>
                    <a:pt x="7" y="514"/>
                  </a:lnTo>
                  <a:lnTo>
                    <a:pt x="7" y="506"/>
                  </a:lnTo>
                  <a:lnTo>
                    <a:pt x="22" y="499"/>
                  </a:lnTo>
                  <a:lnTo>
                    <a:pt x="30" y="499"/>
                  </a:lnTo>
                  <a:lnTo>
                    <a:pt x="45" y="499"/>
                  </a:lnTo>
                  <a:lnTo>
                    <a:pt x="52" y="499"/>
                  </a:lnTo>
                  <a:lnTo>
                    <a:pt x="497" y="499"/>
                  </a:lnTo>
                  <a:lnTo>
                    <a:pt x="497" y="52"/>
                  </a:lnTo>
                  <a:lnTo>
                    <a:pt x="497" y="37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2" y="8"/>
                  </a:lnTo>
                  <a:lnTo>
                    <a:pt x="519" y="0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13889" y="3803"/>
              <a:ext cx="171" cy="164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2" y="0"/>
                </a:cxn>
                <a:cxn ang="0">
                  <a:pos x="134" y="15"/>
                </a:cxn>
                <a:cxn ang="0">
                  <a:pos x="156" y="30"/>
                </a:cxn>
                <a:cxn ang="0">
                  <a:pos x="164" y="52"/>
                </a:cxn>
                <a:cxn ang="0">
                  <a:pos x="171" y="82"/>
                </a:cxn>
                <a:cxn ang="0">
                  <a:pos x="164" y="111"/>
                </a:cxn>
                <a:cxn ang="0">
                  <a:pos x="156" y="134"/>
                </a:cxn>
                <a:cxn ang="0">
                  <a:pos x="134" y="149"/>
                </a:cxn>
                <a:cxn ang="0">
                  <a:pos x="112" y="164"/>
                </a:cxn>
                <a:cxn ang="0">
                  <a:pos x="89" y="164"/>
                </a:cxn>
                <a:cxn ang="0">
                  <a:pos x="60" y="164"/>
                </a:cxn>
                <a:cxn ang="0">
                  <a:pos x="38" y="149"/>
                </a:cxn>
                <a:cxn ang="0">
                  <a:pos x="23" y="134"/>
                </a:cxn>
                <a:cxn ang="0">
                  <a:pos x="8" y="111"/>
                </a:cxn>
                <a:cxn ang="0">
                  <a:pos x="0" y="82"/>
                </a:cxn>
                <a:cxn ang="0">
                  <a:pos x="8" y="52"/>
                </a:cxn>
                <a:cxn ang="0">
                  <a:pos x="23" y="30"/>
                </a:cxn>
                <a:cxn ang="0">
                  <a:pos x="38" y="15"/>
                </a:cxn>
                <a:cxn ang="0">
                  <a:pos x="60" y="0"/>
                </a:cxn>
                <a:cxn ang="0">
                  <a:pos x="89" y="0"/>
                </a:cxn>
              </a:cxnLst>
              <a:rect l="0" t="0" r="r" b="b"/>
              <a:pathLst>
                <a:path w="171" h="164">
                  <a:moveTo>
                    <a:pt x="89" y="0"/>
                  </a:moveTo>
                  <a:lnTo>
                    <a:pt x="112" y="0"/>
                  </a:lnTo>
                  <a:lnTo>
                    <a:pt x="134" y="15"/>
                  </a:lnTo>
                  <a:lnTo>
                    <a:pt x="156" y="30"/>
                  </a:lnTo>
                  <a:lnTo>
                    <a:pt x="164" y="52"/>
                  </a:lnTo>
                  <a:lnTo>
                    <a:pt x="171" y="82"/>
                  </a:lnTo>
                  <a:lnTo>
                    <a:pt x="164" y="111"/>
                  </a:lnTo>
                  <a:lnTo>
                    <a:pt x="156" y="134"/>
                  </a:lnTo>
                  <a:lnTo>
                    <a:pt x="134" y="149"/>
                  </a:lnTo>
                  <a:lnTo>
                    <a:pt x="112" y="164"/>
                  </a:lnTo>
                  <a:lnTo>
                    <a:pt x="89" y="164"/>
                  </a:lnTo>
                  <a:lnTo>
                    <a:pt x="60" y="164"/>
                  </a:lnTo>
                  <a:lnTo>
                    <a:pt x="38" y="149"/>
                  </a:lnTo>
                  <a:lnTo>
                    <a:pt x="23" y="134"/>
                  </a:lnTo>
                  <a:lnTo>
                    <a:pt x="8" y="111"/>
                  </a:lnTo>
                  <a:lnTo>
                    <a:pt x="0" y="82"/>
                  </a:lnTo>
                  <a:lnTo>
                    <a:pt x="8" y="52"/>
                  </a:lnTo>
                  <a:lnTo>
                    <a:pt x="23" y="30"/>
                  </a:lnTo>
                  <a:lnTo>
                    <a:pt x="38" y="15"/>
                  </a:lnTo>
                  <a:lnTo>
                    <a:pt x="60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14602" y="3803"/>
              <a:ext cx="170" cy="164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1" y="0"/>
                </a:cxn>
                <a:cxn ang="0">
                  <a:pos x="133" y="15"/>
                </a:cxn>
                <a:cxn ang="0">
                  <a:pos x="155" y="30"/>
                </a:cxn>
                <a:cxn ang="0">
                  <a:pos x="163" y="52"/>
                </a:cxn>
                <a:cxn ang="0">
                  <a:pos x="170" y="82"/>
                </a:cxn>
                <a:cxn ang="0">
                  <a:pos x="163" y="111"/>
                </a:cxn>
                <a:cxn ang="0">
                  <a:pos x="155" y="134"/>
                </a:cxn>
                <a:cxn ang="0">
                  <a:pos x="133" y="149"/>
                </a:cxn>
                <a:cxn ang="0">
                  <a:pos x="111" y="164"/>
                </a:cxn>
                <a:cxn ang="0">
                  <a:pos x="89" y="164"/>
                </a:cxn>
                <a:cxn ang="0">
                  <a:pos x="59" y="164"/>
                </a:cxn>
                <a:cxn ang="0">
                  <a:pos x="37" y="149"/>
                </a:cxn>
                <a:cxn ang="0">
                  <a:pos x="14" y="134"/>
                </a:cxn>
                <a:cxn ang="0">
                  <a:pos x="7" y="111"/>
                </a:cxn>
                <a:cxn ang="0">
                  <a:pos x="0" y="82"/>
                </a:cxn>
                <a:cxn ang="0">
                  <a:pos x="7" y="52"/>
                </a:cxn>
                <a:cxn ang="0">
                  <a:pos x="14" y="30"/>
                </a:cxn>
                <a:cxn ang="0">
                  <a:pos x="37" y="15"/>
                </a:cxn>
                <a:cxn ang="0">
                  <a:pos x="59" y="0"/>
                </a:cxn>
                <a:cxn ang="0">
                  <a:pos x="89" y="0"/>
                </a:cxn>
              </a:cxnLst>
              <a:rect l="0" t="0" r="r" b="b"/>
              <a:pathLst>
                <a:path w="170" h="164">
                  <a:moveTo>
                    <a:pt x="89" y="0"/>
                  </a:moveTo>
                  <a:lnTo>
                    <a:pt x="111" y="0"/>
                  </a:lnTo>
                  <a:lnTo>
                    <a:pt x="133" y="15"/>
                  </a:lnTo>
                  <a:lnTo>
                    <a:pt x="155" y="30"/>
                  </a:lnTo>
                  <a:lnTo>
                    <a:pt x="163" y="52"/>
                  </a:lnTo>
                  <a:lnTo>
                    <a:pt x="170" y="82"/>
                  </a:lnTo>
                  <a:lnTo>
                    <a:pt x="163" y="111"/>
                  </a:lnTo>
                  <a:lnTo>
                    <a:pt x="155" y="134"/>
                  </a:lnTo>
                  <a:lnTo>
                    <a:pt x="133" y="149"/>
                  </a:lnTo>
                  <a:lnTo>
                    <a:pt x="111" y="164"/>
                  </a:lnTo>
                  <a:lnTo>
                    <a:pt x="89" y="164"/>
                  </a:lnTo>
                  <a:lnTo>
                    <a:pt x="59" y="164"/>
                  </a:lnTo>
                  <a:lnTo>
                    <a:pt x="37" y="149"/>
                  </a:lnTo>
                  <a:lnTo>
                    <a:pt x="14" y="134"/>
                  </a:lnTo>
                  <a:lnTo>
                    <a:pt x="7" y="111"/>
                  </a:lnTo>
                  <a:lnTo>
                    <a:pt x="0" y="82"/>
                  </a:lnTo>
                  <a:lnTo>
                    <a:pt x="7" y="52"/>
                  </a:lnTo>
                  <a:lnTo>
                    <a:pt x="14" y="30"/>
                  </a:lnTo>
                  <a:lnTo>
                    <a:pt x="37" y="15"/>
                  </a:lnTo>
                  <a:lnTo>
                    <a:pt x="5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15314" y="3803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11" y="0"/>
                </a:cxn>
                <a:cxn ang="0">
                  <a:pos x="133" y="15"/>
                </a:cxn>
                <a:cxn ang="0">
                  <a:pos x="148" y="30"/>
                </a:cxn>
                <a:cxn ang="0">
                  <a:pos x="163" y="52"/>
                </a:cxn>
                <a:cxn ang="0">
                  <a:pos x="163" y="82"/>
                </a:cxn>
                <a:cxn ang="0">
                  <a:pos x="163" y="111"/>
                </a:cxn>
                <a:cxn ang="0">
                  <a:pos x="148" y="134"/>
                </a:cxn>
                <a:cxn ang="0">
                  <a:pos x="133" y="149"/>
                </a:cxn>
                <a:cxn ang="0">
                  <a:pos x="111" y="164"/>
                </a:cxn>
                <a:cxn ang="0">
                  <a:pos x="81" y="164"/>
                </a:cxn>
                <a:cxn ang="0">
                  <a:pos x="59" y="164"/>
                </a:cxn>
                <a:cxn ang="0">
                  <a:pos x="29" y="149"/>
                </a:cxn>
                <a:cxn ang="0">
                  <a:pos x="15" y="134"/>
                </a:cxn>
                <a:cxn ang="0">
                  <a:pos x="0" y="111"/>
                </a:cxn>
                <a:cxn ang="0">
                  <a:pos x="0" y="82"/>
                </a:cxn>
                <a:cxn ang="0">
                  <a:pos x="0" y="52"/>
                </a:cxn>
                <a:cxn ang="0">
                  <a:pos x="15" y="30"/>
                </a:cxn>
                <a:cxn ang="0">
                  <a:pos x="29" y="15"/>
                </a:cxn>
                <a:cxn ang="0">
                  <a:pos x="59" y="0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11" y="0"/>
                  </a:lnTo>
                  <a:lnTo>
                    <a:pt x="133" y="15"/>
                  </a:lnTo>
                  <a:lnTo>
                    <a:pt x="148" y="30"/>
                  </a:lnTo>
                  <a:lnTo>
                    <a:pt x="163" y="52"/>
                  </a:lnTo>
                  <a:lnTo>
                    <a:pt x="163" y="82"/>
                  </a:lnTo>
                  <a:lnTo>
                    <a:pt x="163" y="111"/>
                  </a:lnTo>
                  <a:lnTo>
                    <a:pt x="148" y="134"/>
                  </a:lnTo>
                  <a:lnTo>
                    <a:pt x="133" y="149"/>
                  </a:lnTo>
                  <a:lnTo>
                    <a:pt x="111" y="164"/>
                  </a:lnTo>
                  <a:lnTo>
                    <a:pt x="81" y="164"/>
                  </a:lnTo>
                  <a:lnTo>
                    <a:pt x="59" y="164"/>
                  </a:lnTo>
                  <a:lnTo>
                    <a:pt x="29" y="149"/>
                  </a:lnTo>
                  <a:lnTo>
                    <a:pt x="15" y="134"/>
                  </a:lnTo>
                  <a:lnTo>
                    <a:pt x="0" y="111"/>
                  </a:lnTo>
                  <a:lnTo>
                    <a:pt x="0" y="82"/>
                  </a:lnTo>
                  <a:lnTo>
                    <a:pt x="0" y="52"/>
                  </a:lnTo>
                  <a:lnTo>
                    <a:pt x="15" y="30"/>
                  </a:lnTo>
                  <a:lnTo>
                    <a:pt x="29" y="15"/>
                  </a:lnTo>
                  <a:lnTo>
                    <a:pt x="59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8" name="Freeform 22"/>
            <p:cNvSpPr>
              <a:spLocks/>
            </p:cNvSpPr>
            <p:nvPr/>
          </p:nvSpPr>
          <p:spPr bwMode="auto">
            <a:xfrm>
              <a:off x="16056" y="3356"/>
              <a:ext cx="1053" cy="1057"/>
            </a:xfrm>
            <a:custGeom>
              <a:avLst/>
              <a:gdLst/>
              <a:ahLst/>
              <a:cxnLst>
                <a:cxn ang="0">
                  <a:pos x="526" y="0"/>
                </a:cxn>
                <a:cxn ang="0">
                  <a:pos x="541" y="0"/>
                </a:cxn>
                <a:cxn ang="0">
                  <a:pos x="549" y="8"/>
                </a:cxn>
                <a:cxn ang="0">
                  <a:pos x="556" y="23"/>
                </a:cxn>
                <a:cxn ang="0">
                  <a:pos x="556" y="37"/>
                </a:cxn>
                <a:cxn ang="0">
                  <a:pos x="556" y="52"/>
                </a:cxn>
                <a:cxn ang="0">
                  <a:pos x="556" y="499"/>
                </a:cxn>
                <a:cxn ang="0">
                  <a:pos x="1001" y="499"/>
                </a:cxn>
                <a:cxn ang="0">
                  <a:pos x="1016" y="499"/>
                </a:cxn>
                <a:cxn ang="0">
                  <a:pos x="1023" y="499"/>
                </a:cxn>
                <a:cxn ang="0">
                  <a:pos x="1038" y="499"/>
                </a:cxn>
                <a:cxn ang="0">
                  <a:pos x="1046" y="506"/>
                </a:cxn>
                <a:cxn ang="0">
                  <a:pos x="1053" y="514"/>
                </a:cxn>
                <a:cxn ang="0">
                  <a:pos x="1053" y="529"/>
                </a:cxn>
                <a:cxn ang="0">
                  <a:pos x="1053" y="544"/>
                </a:cxn>
                <a:cxn ang="0">
                  <a:pos x="1046" y="551"/>
                </a:cxn>
                <a:cxn ang="0">
                  <a:pos x="1038" y="558"/>
                </a:cxn>
                <a:cxn ang="0">
                  <a:pos x="1023" y="558"/>
                </a:cxn>
                <a:cxn ang="0">
                  <a:pos x="1016" y="558"/>
                </a:cxn>
                <a:cxn ang="0">
                  <a:pos x="1001" y="558"/>
                </a:cxn>
                <a:cxn ang="0">
                  <a:pos x="556" y="558"/>
                </a:cxn>
                <a:cxn ang="0">
                  <a:pos x="556" y="1005"/>
                </a:cxn>
                <a:cxn ang="0">
                  <a:pos x="556" y="1020"/>
                </a:cxn>
                <a:cxn ang="0">
                  <a:pos x="556" y="1035"/>
                </a:cxn>
                <a:cxn ang="0">
                  <a:pos x="549" y="1050"/>
                </a:cxn>
                <a:cxn ang="0">
                  <a:pos x="541" y="1057"/>
                </a:cxn>
                <a:cxn ang="0">
                  <a:pos x="526" y="1057"/>
                </a:cxn>
                <a:cxn ang="0">
                  <a:pos x="511" y="1057"/>
                </a:cxn>
                <a:cxn ang="0">
                  <a:pos x="504" y="1050"/>
                </a:cxn>
                <a:cxn ang="0">
                  <a:pos x="497" y="1042"/>
                </a:cxn>
                <a:cxn ang="0">
                  <a:pos x="497" y="1035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58"/>
                </a:cxn>
                <a:cxn ang="0">
                  <a:pos x="51" y="558"/>
                </a:cxn>
                <a:cxn ang="0">
                  <a:pos x="37" y="558"/>
                </a:cxn>
                <a:cxn ang="0">
                  <a:pos x="22" y="558"/>
                </a:cxn>
                <a:cxn ang="0">
                  <a:pos x="14" y="558"/>
                </a:cxn>
                <a:cxn ang="0">
                  <a:pos x="7" y="551"/>
                </a:cxn>
                <a:cxn ang="0">
                  <a:pos x="0" y="544"/>
                </a:cxn>
                <a:cxn ang="0">
                  <a:pos x="0" y="529"/>
                </a:cxn>
                <a:cxn ang="0">
                  <a:pos x="0" y="514"/>
                </a:cxn>
                <a:cxn ang="0">
                  <a:pos x="7" y="506"/>
                </a:cxn>
                <a:cxn ang="0">
                  <a:pos x="14" y="499"/>
                </a:cxn>
                <a:cxn ang="0">
                  <a:pos x="22" y="499"/>
                </a:cxn>
                <a:cxn ang="0">
                  <a:pos x="37" y="499"/>
                </a:cxn>
                <a:cxn ang="0">
                  <a:pos x="51" y="499"/>
                </a:cxn>
                <a:cxn ang="0">
                  <a:pos x="497" y="499"/>
                </a:cxn>
                <a:cxn ang="0">
                  <a:pos x="497" y="52"/>
                </a:cxn>
                <a:cxn ang="0">
                  <a:pos x="497" y="37"/>
                </a:cxn>
                <a:cxn ang="0">
                  <a:pos x="497" y="23"/>
                </a:cxn>
                <a:cxn ang="0">
                  <a:pos x="497" y="15"/>
                </a:cxn>
                <a:cxn ang="0">
                  <a:pos x="504" y="8"/>
                </a:cxn>
                <a:cxn ang="0">
                  <a:pos x="511" y="0"/>
                </a:cxn>
                <a:cxn ang="0">
                  <a:pos x="526" y="0"/>
                </a:cxn>
              </a:cxnLst>
              <a:rect l="0" t="0" r="r" b="b"/>
              <a:pathLst>
                <a:path w="1053" h="1057">
                  <a:moveTo>
                    <a:pt x="526" y="0"/>
                  </a:moveTo>
                  <a:lnTo>
                    <a:pt x="541" y="0"/>
                  </a:lnTo>
                  <a:lnTo>
                    <a:pt x="549" y="8"/>
                  </a:lnTo>
                  <a:lnTo>
                    <a:pt x="556" y="23"/>
                  </a:lnTo>
                  <a:lnTo>
                    <a:pt x="556" y="37"/>
                  </a:lnTo>
                  <a:lnTo>
                    <a:pt x="556" y="52"/>
                  </a:lnTo>
                  <a:lnTo>
                    <a:pt x="556" y="499"/>
                  </a:lnTo>
                  <a:lnTo>
                    <a:pt x="1001" y="499"/>
                  </a:lnTo>
                  <a:lnTo>
                    <a:pt x="1016" y="499"/>
                  </a:lnTo>
                  <a:lnTo>
                    <a:pt x="1023" y="499"/>
                  </a:lnTo>
                  <a:lnTo>
                    <a:pt x="1038" y="499"/>
                  </a:lnTo>
                  <a:lnTo>
                    <a:pt x="1046" y="506"/>
                  </a:lnTo>
                  <a:lnTo>
                    <a:pt x="1053" y="514"/>
                  </a:lnTo>
                  <a:lnTo>
                    <a:pt x="1053" y="529"/>
                  </a:lnTo>
                  <a:lnTo>
                    <a:pt x="1053" y="544"/>
                  </a:lnTo>
                  <a:lnTo>
                    <a:pt x="1046" y="551"/>
                  </a:lnTo>
                  <a:lnTo>
                    <a:pt x="1038" y="558"/>
                  </a:lnTo>
                  <a:lnTo>
                    <a:pt x="1023" y="558"/>
                  </a:lnTo>
                  <a:lnTo>
                    <a:pt x="1016" y="558"/>
                  </a:lnTo>
                  <a:lnTo>
                    <a:pt x="1001" y="558"/>
                  </a:lnTo>
                  <a:lnTo>
                    <a:pt x="556" y="558"/>
                  </a:lnTo>
                  <a:lnTo>
                    <a:pt x="556" y="1005"/>
                  </a:lnTo>
                  <a:lnTo>
                    <a:pt x="556" y="1020"/>
                  </a:lnTo>
                  <a:lnTo>
                    <a:pt x="556" y="1035"/>
                  </a:lnTo>
                  <a:lnTo>
                    <a:pt x="549" y="1050"/>
                  </a:lnTo>
                  <a:lnTo>
                    <a:pt x="541" y="1057"/>
                  </a:lnTo>
                  <a:lnTo>
                    <a:pt x="526" y="1057"/>
                  </a:lnTo>
                  <a:lnTo>
                    <a:pt x="511" y="1057"/>
                  </a:lnTo>
                  <a:lnTo>
                    <a:pt x="504" y="1050"/>
                  </a:lnTo>
                  <a:lnTo>
                    <a:pt x="497" y="1042"/>
                  </a:lnTo>
                  <a:lnTo>
                    <a:pt x="497" y="1035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58"/>
                  </a:lnTo>
                  <a:lnTo>
                    <a:pt x="51" y="558"/>
                  </a:lnTo>
                  <a:lnTo>
                    <a:pt x="37" y="558"/>
                  </a:lnTo>
                  <a:lnTo>
                    <a:pt x="22" y="558"/>
                  </a:lnTo>
                  <a:lnTo>
                    <a:pt x="14" y="558"/>
                  </a:lnTo>
                  <a:lnTo>
                    <a:pt x="7" y="551"/>
                  </a:lnTo>
                  <a:lnTo>
                    <a:pt x="0" y="544"/>
                  </a:lnTo>
                  <a:lnTo>
                    <a:pt x="0" y="529"/>
                  </a:lnTo>
                  <a:lnTo>
                    <a:pt x="0" y="514"/>
                  </a:lnTo>
                  <a:lnTo>
                    <a:pt x="7" y="506"/>
                  </a:lnTo>
                  <a:lnTo>
                    <a:pt x="14" y="499"/>
                  </a:lnTo>
                  <a:lnTo>
                    <a:pt x="22" y="499"/>
                  </a:lnTo>
                  <a:lnTo>
                    <a:pt x="37" y="499"/>
                  </a:lnTo>
                  <a:lnTo>
                    <a:pt x="51" y="499"/>
                  </a:lnTo>
                  <a:lnTo>
                    <a:pt x="497" y="499"/>
                  </a:lnTo>
                  <a:lnTo>
                    <a:pt x="497" y="52"/>
                  </a:lnTo>
                  <a:lnTo>
                    <a:pt x="497" y="37"/>
                  </a:lnTo>
                  <a:lnTo>
                    <a:pt x="497" y="23"/>
                  </a:lnTo>
                  <a:lnTo>
                    <a:pt x="497" y="15"/>
                  </a:lnTo>
                  <a:lnTo>
                    <a:pt x="504" y="8"/>
                  </a:lnTo>
                  <a:lnTo>
                    <a:pt x="511" y="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9" name="Freeform 23"/>
            <p:cNvSpPr>
              <a:spLocks noEditPoints="1"/>
            </p:cNvSpPr>
            <p:nvPr/>
          </p:nvSpPr>
          <p:spPr bwMode="auto">
            <a:xfrm>
              <a:off x="17636" y="3178"/>
              <a:ext cx="830" cy="1429"/>
            </a:xfrm>
            <a:custGeom>
              <a:avLst/>
              <a:gdLst/>
              <a:ahLst/>
              <a:cxnLst>
                <a:cxn ang="0">
                  <a:pos x="348" y="1094"/>
                </a:cxn>
                <a:cxn ang="0">
                  <a:pos x="556" y="1012"/>
                </a:cxn>
                <a:cxn ang="0">
                  <a:pos x="682" y="848"/>
                </a:cxn>
                <a:cxn ang="0">
                  <a:pos x="727" y="655"/>
                </a:cxn>
                <a:cxn ang="0">
                  <a:pos x="667" y="491"/>
                </a:cxn>
                <a:cxn ang="0">
                  <a:pos x="519" y="431"/>
                </a:cxn>
                <a:cxn ang="0">
                  <a:pos x="363" y="461"/>
                </a:cxn>
                <a:cxn ang="0">
                  <a:pos x="200" y="588"/>
                </a:cxn>
                <a:cxn ang="0">
                  <a:pos x="111" y="774"/>
                </a:cxn>
                <a:cxn ang="0">
                  <a:pos x="111" y="952"/>
                </a:cxn>
                <a:cxn ang="0">
                  <a:pos x="193" y="1056"/>
                </a:cxn>
                <a:cxn ang="0">
                  <a:pos x="311" y="1094"/>
                </a:cxn>
                <a:cxn ang="0">
                  <a:pos x="601" y="0"/>
                </a:cxn>
                <a:cxn ang="0">
                  <a:pos x="615" y="7"/>
                </a:cxn>
                <a:cxn ang="0">
                  <a:pos x="623" y="15"/>
                </a:cxn>
                <a:cxn ang="0">
                  <a:pos x="615" y="29"/>
                </a:cxn>
                <a:cxn ang="0">
                  <a:pos x="615" y="37"/>
                </a:cxn>
                <a:cxn ang="0">
                  <a:pos x="623" y="416"/>
                </a:cxn>
                <a:cxn ang="0">
                  <a:pos x="764" y="498"/>
                </a:cxn>
                <a:cxn ang="0">
                  <a:pos x="823" y="625"/>
                </a:cxn>
                <a:cxn ang="0">
                  <a:pos x="808" y="811"/>
                </a:cxn>
                <a:cxn ang="0">
                  <a:pos x="630" y="1027"/>
                </a:cxn>
                <a:cxn ang="0">
                  <a:pos x="341" y="1123"/>
                </a:cxn>
                <a:cxn ang="0">
                  <a:pos x="282" y="1376"/>
                </a:cxn>
                <a:cxn ang="0">
                  <a:pos x="274" y="1406"/>
                </a:cxn>
                <a:cxn ang="0">
                  <a:pos x="267" y="1429"/>
                </a:cxn>
                <a:cxn ang="0">
                  <a:pos x="252" y="1429"/>
                </a:cxn>
                <a:cxn ang="0">
                  <a:pos x="237" y="1429"/>
                </a:cxn>
                <a:cxn ang="0">
                  <a:pos x="230" y="1414"/>
                </a:cxn>
                <a:cxn ang="0">
                  <a:pos x="252" y="1339"/>
                </a:cxn>
                <a:cxn ang="0">
                  <a:pos x="304" y="1123"/>
                </a:cxn>
                <a:cxn ang="0">
                  <a:pos x="111" y="1064"/>
                </a:cxn>
                <a:cxn ang="0">
                  <a:pos x="7" y="922"/>
                </a:cxn>
                <a:cxn ang="0">
                  <a:pos x="22" y="707"/>
                </a:cxn>
                <a:cxn ang="0">
                  <a:pos x="200" y="491"/>
                </a:cxn>
                <a:cxn ang="0">
                  <a:pos x="482" y="402"/>
                </a:cxn>
                <a:cxn ang="0">
                  <a:pos x="578" y="15"/>
                </a:cxn>
                <a:cxn ang="0">
                  <a:pos x="593" y="0"/>
                </a:cxn>
              </a:cxnLst>
              <a:rect l="0" t="0" r="r" b="b"/>
              <a:pathLst>
                <a:path w="830" h="1429">
                  <a:moveTo>
                    <a:pt x="519" y="431"/>
                  </a:moveTo>
                  <a:lnTo>
                    <a:pt x="348" y="1094"/>
                  </a:lnTo>
                  <a:lnTo>
                    <a:pt x="460" y="1064"/>
                  </a:lnTo>
                  <a:lnTo>
                    <a:pt x="556" y="1012"/>
                  </a:lnTo>
                  <a:lnTo>
                    <a:pt x="630" y="937"/>
                  </a:lnTo>
                  <a:lnTo>
                    <a:pt x="682" y="848"/>
                  </a:lnTo>
                  <a:lnTo>
                    <a:pt x="719" y="751"/>
                  </a:lnTo>
                  <a:lnTo>
                    <a:pt x="727" y="655"/>
                  </a:lnTo>
                  <a:lnTo>
                    <a:pt x="712" y="558"/>
                  </a:lnTo>
                  <a:lnTo>
                    <a:pt x="667" y="491"/>
                  </a:lnTo>
                  <a:lnTo>
                    <a:pt x="601" y="454"/>
                  </a:lnTo>
                  <a:lnTo>
                    <a:pt x="519" y="431"/>
                  </a:lnTo>
                  <a:close/>
                  <a:moveTo>
                    <a:pt x="474" y="431"/>
                  </a:moveTo>
                  <a:lnTo>
                    <a:pt x="363" y="461"/>
                  </a:lnTo>
                  <a:lnTo>
                    <a:pt x="274" y="513"/>
                  </a:lnTo>
                  <a:lnTo>
                    <a:pt x="200" y="588"/>
                  </a:lnTo>
                  <a:lnTo>
                    <a:pt x="148" y="677"/>
                  </a:lnTo>
                  <a:lnTo>
                    <a:pt x="111" y="774"/>
                  </a:lnTo>
                  <a:lnTo>
                    <a:pt x="103" y="870"/>
                  </a:lnTo>
                  <a:lnTo>
                    <a:pt x="111" y="952"/>
                  </a:lnTo>
                  <a:lnTo>
                    <a:pt x="148" y="1012"/>
                  </a:lnTo>
                  <a:lnTo>
                    <a:pt x="193" y="1056"/>
                  </a:lnTo>
                  <a:lnTo>
                    <a:pt x="252" y="1079"/>
                  </a:lnTo>
                  <a:lnTo>
                    <a:pt x="311" y="1094"/>
                  </a:lnTo>
                  <a:lnTo>
                    <a:pt x="474" y="431"/>
                  </a:lnTo>
                  <a:close/>
                  <a:moveTo>
                    <a:pt x="601" y="0"/>
                  </a:moveTo>
                  <a:lnTo>
                    <a:pt x="615" y="0"/>
                  </a:lnTo>
                  <a:lnTo>
                    <a:pt x="615" y="7"/>
                  </a:lnTo>
                  <a:lnTo>
                    <a:pt x="615" y="15"/>
                  </a:lnTo>
                  <a:lnTo>
                    <a:pt x="623" y="15"/>
                  </a:lnTo>
                  <a:lnTo>
                    <a:pt x="615" y="22"/>
                  </a:lnTo>
                  <a:lnTo>
                    <a:pt x="615" y="29"/>
                  </a:lnTo>
                  <a:lnTo>
                    <a:pt x="615" y="37"/>
                  </a:lnTo>
                  <a:lnTo>
                    <a:pt x="615" y="37"/>
                  </a:lnTo>
                  <a:lnTo>
                    <a:pt x="526" y="402"/>
                  </a:lnTo>
                  <a:lnTo>
                    <a:pt x="623" y="416"/>
                  </a:lnTo>
                  <a:lnTo>
                    <a:pt x="704" y="454"/>
                  </a:lnTo>
                  <a:lnTo>
                    <a:pt x="764" y="498"/>
                  </a:lnTo>
                  <a:lnTo>
                    <a:pt x="801" y="558"/>
                  </a:lnTo>
                  <a:lnTo>
                    <a:pt x="823" y="625"/>
                  </a:lnTo>
                  <a:lnTo>
                    <a:pt x="830" y="684"/>
                  </a:lnTo>
                  <a:lnTo>
                    <a:pt x="808" y="811"/>
                  </a:lnTo>
                  <a:lnTo>
                    <a:pt x="734" y="930"/>
                  </a:lnTo>
                  <a:lnTo>
                    <a:pt x="630" y="1027"/>
                  </a:lnTo>
                  <a:lnTo>
                    <a:pt x="497" y="1094"/>
                  </a:lnTo>
                  <a:lnTo>
                    <a:pt x="341" y="1123"/>
                  </a:lnTo>
                  <a:lnTo>
                    <a:pt x="282" y="1362"/>
                  </a:lnTo>
                  <a:lnTo>
                    <a:pt x="282" y="1376"/>
                  </a:lnTo>
                  <a:lnTo>
                    <a:pt x="274" y="1391"/>
                  </a:lnTo>
                  <a:lnTo>
                    <a:pt x="274" y="1406"/>
                  </a:lnTo>
                  <a:lnTo>
                    <a:pt x="267" y="1421"/>
                  </a:lnTo>
                  <a:lnTo>
                    <a:pt x="267" y="1429"/>
                  </a:lnTo>
                  <a:lnTo>
                    <a:pt x="259" y="1429"/>
                  </a:lnTo>
                  <a:lnTo>
                    <a:pt x="252" y="1429"/>
                  </a:lnTo>
                  <a:lnTo>
                    <a:pt x="244" y="1429"/>
                  </a:lnTo>
                  <a:lnTo>
                    <a:pt x="237" y="1429"/>
                  </a:lnTo>
                  <a:lnTo>
                    <a:pt x="230" y="1421"/>
                  </a:lnTo>
                  <a:lnTo>
                    <a:pt x="230" y="1414"/>
                  </a:lnTo>
                  <a:lnTo>
                    <a:pt x="237" y="1391"/>
                  </a:lnTo>
                  <a:lnTo>
                    <a:pt x="252" y="1339"/>
                  </a:lnTo>
                  <a:lnTo>
                    <a:pt x="267" y="1272"/>
                  </a:lnTo>
                  <a:lnTo>
                    <a:pt x="304" y="1123"/>
                  </a:lnTo>
                  <a:lnTo>
                    <a:pt x="193" y="1109"/>
                  </a:lnTo>
                  <a:lnTo>
                    <a:pt x="111" y="1064"/>
                  </a:lnTo>
                  <a:lnTo>
                    <a:pt x="52" y="997"/>
                  </a:lnTo>
                  <a:lnTo>
                    <a:pt x="7" y="922"/>
                  </a:lnTo>
                  <a:lnTo>
                    <a:pt x="0" y="841"/>
                  </a:lnTo>
                  <a:lnTo>
                    <a:pt x="22" y="707"/>
                  </a:lnTo>
                  <a:lnTo>
                    <a:pt x="96" y="588"/>
                  </a:lnTo>
                  <a:lnTo>
                    <a:pt x="200" y="491"/>
                  </a:lnTo>
                  <a:lnTo>
                    <a:pt x="333" y="424"/>
                  </a:lnTo>
                  <a:lnTo>
                    <a:pt x="482" y="402"/>
                  </a:lnTo>
                  <a:lnTo>
                    <a:pt x="578" y="29"/>
                  </a:lnTo>
                  <a:lnTo>
                    <a:pt x="578" y="15"/>
                  </a:lnTo>
                  <a:lnTo>
                    <a:pt x="586" y="7"/>
                  </a:lnTo>
                  <a:lnTo>
                    <a:pt x="593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18578" y="3743"/>
              <a:ext cx="1023" cy="774"/>
            </a:xfrm>
            <a:custGeom>
              <a:avLst/>
              <a:gdLst/>
              <a:ahLst/>
              <a:cxnLst>
                <a:cxn ang="0">
                  <a:pos x="252" y="0"/>
                </a:cxn>
                <a:cxn ang="0">
                  <a:pos x="326" y="8"/>
                </a:cxn>
                <a:cxn ang="0">
                  <a:pos x="452" y="0"/>
                </a:cxn>
                <a:cxn ang="0">
                  <a:pos x="519" y="8"/>
                </a:cxn>
                <a:cxn ang="0">
                  <a:pos x="512" y="37"/>
                </a:cxn>
                <a:cxn ang="0">
                  <a:pos x="482" y="37"/>
                </a:cxn>
                <a:cxn ang="0">
                  <a:pos x="415" y="45"/>
                </a:cxn>
                <a:cxn ang="0">
                  <a:pos x="393" y="75"/>
                </a:cxn>
                <a:cxn ang="0">
                  <a:pos x="764" y="112"/>
                </a:cxn>
                <a:cxn ang="0">
                  <a:pos x="801" y="82"/>
                </a:cxn>
                <a:cxn ang="0">
                  <a:pos x="816" y="45"/>
                </a:cxn>
                <a:cxn ang="0">
                  <a:pos x="786" y="37"/>
                </a:cxn>
                <a:cxn ang="0">
                  <a:pos x="771" y="30"/>
                </a:cxn>
                <a:cxn ang="0">
                  <a:pos x="779" y="8"/>
                </a:cxn>
                <a:cxn ang="0">
                  <a:pos x="793" y="0"/>
                </a:cxn>
                <a:cxn ang="0">
                  <a:pos x="927" y="8"/>
                </a:cxn>
                <a:cxn ang="0">
                  <a:pos x="1009" y="0"/>
                </a:cxn>
                <a:cxn ang="0">
                  <a:pos x="1023" y="15"/>
                </a:cxn>
                <a:cxn ang="0">
                  <a:pos x="1009" y="37"/>
                </a:cxn>
                <a:cxn ang="0">
                  <a:pos x="875" y="82"/>
                </a:cxn>
                <a:cxn ang="0">
                  <a:pos x="586" y="283"/>
                </a:cxn>
                <a:cxn ang="0">
                  <a:pos x="556" y="305"/>
                </a:cxn>
                <a:cxn ang="0">
                  <a:pos x="564" y="320"/>
                </a:cxn>
                <a:cxn ang="0">
                  <a:pos x="786" y="722"/>
                </a:cxn>
                <a:cxn ang="0">
                  <a:pos x="831" y="730"/>
                </a:cxn>
                <a:cxn ang="0">
                  <a:pos x="853" y="737"/>
                </a:cxn>
                <a:cxn ang="0">
                  <a:pos x="845" y="767"/>
                </a:cxn>
                <a:cxn ang="0">
                  <a:pos x="764" y="767"/>
                </a:cxn>
                <a:cxn ang="0">
                  <a:pos x="623" y="767"/>
                </a:cxn>
                <a:cxn ang="0">
                  <a:pos x="564" y="767"/>
                </a:cxn>
                <a:cxn ang="0">
                  <a:pos x="564" y="744"/>
                </a:cxn>
                <a:cxn ang="0">
                  <a:pos x="586" y="730"/>
                </a:cxn>
                <a:cxn ang="0">
                  <a:pos x="615" y="730"/>
                </a:cxn>
                <a:cxn ang="0">
                  <a:pos x="645" y="700"/>
                </a:cxn>
                <a:cxn ang="0">
                  <a:pos x="638" y="677"/>
                </a:cxn>
                <a:cxn ang="0">
                  <a:pos x="259" y="596"/>
                </a:cxn>
                <a:cxn ang="0">
                  <a:pos x="230" y="707"/>
                </a:cxn>
                <a:cxn ang="0">
                  <a:pos x="245" y="730"/>
                </a:cxn>
                <a:cxn ang="0">
                  <a:pos x="289" y="730"/>
                </a:cxn>
                <a:cxn ang="0">
                  <a:pos x="326" y="730"/>
                </a:cxn>
                <a:cxn ang="0">
                  <a:pos x="334" y="759"/>
                </a:cxn>
                <a:cxn ang="0">
                  <a:pos x="319" y="774"/>
                </a:cxn>
                <a:cxn ang="0">
                  <a:pos x="237" y="767"/>
                </a:cxn>
                <a:cxn ang="0">
                  <a:pos x="163" y="767"/>
                </a:cxn>
                <a:cxn ang="0">
                  <a:pos x="15" y="774"/>
                </a:cxn>
                <a:cxn ang="0">
                  <a:pos x="0" y="759"/>
                </a:cxn>
                <a:cxn ang="0">
                  <a:pos x="7" y="737"/>
                </a:cxn>
                <a:cxn ang="0">
                  <a:pos x="29" y="730"/>
                </a:cxn>
                <a:cxn ang="0">
                  <a:pos x="104" y="722"/>
                </a:cxn>
                <a:cxn ang="0">
                  <a:pos x="126" y="700"/>
                </a:cxn>
                <a:cxn ang="0">
                  <a:pos x="282" y="67"/>
                </a:cxn>
                <a:cxn ang="0">
                  <a:pos x="282" y="52"/>
                </a:cxn>
                <a:cxn ang="0">
                  <a:pos x="245" y="45"/>
                </a:cxn>
                <a:cxn ang="0">
                  <a:pos x="200" y="37"/>
                </a:cxn>
                <a:cxn ang="0">
                  <a:pos x="178" y="23"/>
                </a:cxn>
                <a:cxn ang="0">
                  <a:pos x="193" y="0"/>
                </a:cxn>
              </a:cxnLst>
              <a:rect l="0" t="0" r="r" b="b"/>
              <a:pathLst>
                <a:path w="1023" h="774">
                  <a:moveTo>
                    <a:pt x="207" y="0"/>
                  </a:moveTo>
                  <a:lnTo>
                    <a:pt x="230" y="0"/>
                  </a:lnTo>
                  <a:lnTo>
                    <a:pt x="252" y="0"/>
                  </a:lnTo>
                  <a:lnTo>
                    <a:pt x="274" y="0"/>
                  </a:lnTo>
                  <a:lnTo>
                    <a:pt x="296" y="8"/>
                  </a:lnTo>
                  <a:lnTo>
                    <a:pt x="326" y="8"/>
                  </a:lnTo>
                  <a:lnTo>
                    <a:pt x="356" y="8"/>
                  </a:lnTo>
                  <a:lnTo>
                    <a:pt x="400" y="8"/>
                  </a:lnTo>
                  <a:lnTo>
                    <a:pt x="452" y="0"/>
                  </a:lnTo>
                  <a:lnTo>
                    <a:pt x="497" y="0"/>
                  </a:lnTo>
                  <a:lnTo>
                    <a:pt x="512" y="0"/>
                  </a:lnTo>
                  <a:lnTo>
                    <a:pt x="519" y="8"/>
                  </a:lnTo>
                  <a:lnTo>
                    <a:pt x="519" y="15"/>
                  </a:lnTo>
                  <a:lnTo>
                    <a:pt x="519" y="30"/>
                  </a:lnTo>
                  <a:lnTo>
                    <a:pt x="512" y="37"/>
                  </a:lnTo>
                  <a:lnTo>
                    <a:pt x="504" y="37"/>
                  </a:lnTo>
                  <a:lnTo>
                    <a:pt x="497" y="37"/>
                  </a:lnTo>
                  <a:lnTo>
                    <a:pt x="482" y="37"/>
                  </a:lnTo>
                  <a:lnTo>
                    <a:pt x="452" y="45"/>
                  </a:lnTo>
                  <a:lnTo>
                    <a:pt x="430" y="45"/>
                  </a:lnTo>
                  <a:lnTo>
                    <a:pt x="415" y="45"/>
                  </a:lnTo>
                  <a:lnTo>
                    <a:pt x="400" y="52"/>
                  </a:lnTo>
                  <a:lnTo>
                    <a:pt x="393" y="60"/>
                  </a:lnTo>
                  <a:lnTo>
                    <a:pt x="393" y="75"/>
                  </a:lnTo>
                  <a:lnTo>
                    <a:pt x="385" y="90"/>
                  </a:lnTo>
                  <a:lnTo>
                    <a:pt x="296" y="447"/>
                  </a:lnTo>
                  <a:lnTo>
                    <a:pt x="764" y="112"/>
                  </a:lnTo>
                  <a:lnTo>
                    <a:pt x="779" y="104"/>
                  </a:lnTo>
                  <a:lnTo>
                    <a:pt x="786" y="90"/>
                  </a:lnTo>
                  <a:lnTo>
                    <a:pt x="801" y="82"/>
                  </a:lnTo>
                  <a:lnTo>
                    <a:pt x="808" y="67"/>
                  </a:lnTo>
                  <a:lnTo>
                    <a:pt x="816" y="60"/>
                  </a:lnTo>
                  <a:lnTo>
                    <a:pt x="816" y="45"/>
                  </a:lnTo>
                  <a:lnTo>
                    <a:pt x="808" y="45"/>
                  </a:lnTo>
                  <a:lnTo>
                    <a:pt x="801" y="45"/>
                  </a:lnTo>
                  <a:lnTo>
                    <a:pt x="786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30"/>
                  </a:lnTo>
                  <a:lnTo>
                    <a:pt x="771" y="23"/>
                  </a:lnTo>
                  <a:lnTo>
                    <a:pt x="771" y="15"/>
                  </a:lnTo>
                  <a:lnTo>
                    <a:pt x="779" y="8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3" y="0"/>
                  </a:lnTo>
                  <a:lnTo>
                    <a:pt x="838" y="0"/>
                  </a:lnTo>
                  <a:lnTo>
                    <a:pt x="890" y="8"/>
                  </a:lnTo>
                  <a:lnTo>
                    <a:pt x="927" y="8"/>
                  </a:lnTo>
                  <a:lnTo>
                    <a:pt x="957" y="8"/>
                  </a:lnTo>
                  <a:lnTo>
                    <a:pt x="986" y="0"/>
                  </a:lnTo>
                  <a:lnTo>
                    <a:pt x="1009" y="0"/>
                  </a:lnTo>
                  <a:lnTo>
                    <a:pt x="1016" y="0"/>
                  </a:lnTo>
                  <a:lnTo>
                    <a:pt x="1023" y="8"/>
                  </a:lnTo>
                  <a:lnTo>
                    <a:pt x="1023" y="15"/>
                  </a:lnTo>
                  <a:lnTo>
                    <a:pt x="1023" y="30"/>
                  </a:lnTo>
                  <a:lnTo>
                    <a:pt x="1016" y="37"/>
                  </a:lnTo>
                  <a:lnTo>
                    <a:pt x="1009" y="37"/>
                  </a:lnTo>
                  <a:lnTo>
                    <a:pt x="1001" y="37"/>
                  </a:lnTo>
                  <a:lnTo>
                    <a:pt x="942" y="52"/>
                  </a:lnTo>
                  <a:lnTo>
                    <a:pt x="875" y="82"/>
                  </a:lnTo>
                  <a:lnTo>
                    <a:pt x="793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0"/>
                  </a:lnTo>
                  <a:lnTo>
                    <a:pt x="564" y="298"/>
                  </a:lnTo>
                  <a:lnTo>
                    <a:pt x="556" y="305"/>
                  </a:lnTo>
                  <a:lnTo>
                    <a:pt x="556" y="305"/>
                  </a:lnTo>
                  <a:lnTo>
                    <a:pt x="556" y="305"/>
                  </a:lnTo>
                  <a:lnTo>
                    <a:pt x="564" y="320"/>
                  </a:lnTo>
                  <a:lnTo>
                    <a:pt x="756" y="692"/>
                  </a:lnTo>
                  <a:lnTo>
                    <a:pt x="771" y="707"/>
                  </a:lnTo>
                  <a:lnTo>
                    <a:pt x="786" y="722"/>
                  </a:lnTo>
                  <a:lnTo>
                    <a:pt x="801" y="730"/>
                  </a:lnTo>
                  <a:lnTo>
                    <a:pt x="816" y="730"/>
                  </a:lnTo>
                  <a:lnTo>
                    <a:pt x="831" y="730"/>
                  </a:lnTo>
                  <a:lnTo>
                    <a:pt x="838" y="730"/>
                  </a:lnTo>
                  <a:lnTo>
                    <a:pt x="845" y="730"/>
                  </a:lnTo>
                  <a:lnTo>
                    <a:pt x="853" y="737"/>
                  </a:lnTo>
                  <a:lnTo>
                    <a:pt x="860" y="752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838" y="774"/>
                  </a:lnTo>
                  <a:lnTo>
                    <a:pt x="801" y="767"/>
                  </a:lnTo>
                  <a:lnTo>
                    <a:pt x="764" y="767"/>
                  </a:lnTo>
                  <a:lnTo>
                    <a:pt x="727" y="767"/>
                  </a:lnTo>
                  <a:lnTo>
                    <a:pt x="682" y="767"/>
                  </a:lnTo>
                  <a:lnTo>
                    <a:pt x="623" y="767"/>
                  </a:lnTo>
                  <a:lnTo>
                    <a:pt x="578" y="774"/>
                  </a:lnTo>
                  <a:lnTo>
                    <a:pt x="571" y="767"/>
                  </a:lnTo>
                  <a:lnTo>
                    <a:pt x="564" y="767"/>
                  </a:lnTo>
                  <a:lnTo>
                    <a:pt x="564" y="759"/>
                  </a:lnTo>
                  <a:lnTo>
                    <a:pt x="564" y="759"/>
                  </a:lnTo>
                  <a:lnTo>
                    <a:pt x="564" y="744"/>
                  </a:lnTo>
                  <a:lnTo>
                    <a:pt x="564" y="737"/>
                  </a:lnTo>
                  <a:lnTo>
                    <a:pt x="571" y="730"/>
                  </a:lnTo>
                  <a:lnTo>
                    <a:pt x="586" y="730"/>
                  </a:lnTo>
                  <a:lnTo>
                    <a:pt x="593" y="730"/>
                  </a:lnTo>
                  <a:lnTo>
                    <a:pt x="601" y="730"/>
                  </a:lnTo>
                  <a:lnTo>
                    <a:pt x="615" y="730"/>
                  </a:lnTo>
                  <a:lnTo>
                    <a:pt x="630" y="722"/>
                  </a:lnTo>
                  <a:lnTo>
                    <a:pt x="638" y="715"/>
                  </a:lnTo>
                  <a:lnTo>
                    <a:pt x="645" y="700"/>
                  </a:lnTo>
                  <a:lnTo>
                    <a:pt x="645" y="700"/>
                  </a:lnTo>
                  <a:lnTo>
                    <a:pt x="638" y="692"/>
                  </a:lnTo>
                  <a:lnTo>
                    <a:pt x="638" y="677"/>
                  </a:lnTo>
                  <a:lnTo>
                    <a:pt x="467" y="365"/>
                  </a:lnTo>
                  <a:lnTo>
                    <a:pt x="282" y="491"/>
                  </a:lnTo>
                  <a:lnTo>
                    <a:pt x="259" y="596"/>
                  </a:lnTo>
                  <a:lnTo>
                    <a:pt x="245" y="663"/>
                  </a:lnTo>
                  <a:lnTo>
                    <a:pt x="230" y="700"/>
                  </a:lnTo>
                  <a:lnTo>
                    <a:pt x="230" y="707"/>
                  </a:lnTo>
                  <a:lnTo>
                    <a:pt x="230" y="722"/>
                  </a:lnTo>
                  <a:lnTo>
                    <a:pt x="237" y="722"/>
                  </a:lnTo>
                  <a:lnTo>
                    <a:pt x="245" y="730"/>
                  </a:lnTo>
                  <a:lnTo>
                    <a:pt x="259" y="730"/>
                  </a:lnTo>
                  <a:lnTo>
                    <a:pt x="274" y="730"/>
                  </a:lnTo>
                  <a:lnTo>
                    <a:pt x="289" y="730"/>
                  </a:lnTo>
                  <a:lnTo>
                    <a:pt x="304" y="730"/>
                  </a:lnTo>
                  <a:lnTo>
                    <a:pt x="319" y="730"/>
                  </a:lnTo>
                  <a:lnTo>
                    <a:pt x="326" y="730"/>
                  </a:lnTo>
                  <a:lnTo>
                    <a:pt x="334" y="737"/>
                  </a:lnTo>
                  <a:lnTo>
                    <a:pt x="334" y="744"/>
                  </a:lnTo>
                  <a:lnTo>
                    <a:pt x="334" y="759"/>
                  </a:lnTo>
                  <a:lnTo>
                    <a:pt x="326" y="767"/>
                  </a:lnTo>
                  <a:lnTo>
                    <a:pt x="326" y="767"/>
                  </a:lnTo>
                  <a:lnTo>
                    <a:pt x="319" y="774"/>
                  </a:lnTo>
                  <a:lnTo>
                    <a:pt x="311" y="774"/>
                  </a:lnTo>
                  <a:lnTo>
                    <a:pt x="274" y="767"/>
                  </a:lnTo>
                  <a:lnTo>
                    <a:pt x="237" y="767"/>
                  </a:lnTo>
                  <a:lnTo>
                    <a:pt x="215" y="767"/>
                  </a:lnTo>
                  <a:lnTo>
                    <a:pt x="185" y="767"/>
                  </a:lnTo>
                  <a:lnTo>
                    <a:pt x="163" y="767"/>
                  </a:lnTo>
                  <a:lnTo>
                    <a:pt x="118" y="767"/>
                  </a:lnTo>
                  <a:lnTo>
                    <a:pt x="59" y="767"/>
                  </a:lnTo>
                  <a:lnTo>
                    <a:pt x="15" y="774"/>
                  </a:lnTo>
                  <a:lnTo>
                    <a:pt x="7" y="767"/>
                  </a:lnTo>
                  <a:lnTo>
                    <a:pt x="0" y="767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44"/>
                  </a:lnTo>
                  <a:lnTo>
                    <a:pt x="7" y="737"/>
                  </a:lnTo>
                  <a:lnTo>
                    <a:pt x="15" y="730"/>
                  </a:lnTo>
                  <a:lnTo>
                    <a:pt x="22" y="730"/>
                  </a:lnTo>
                  <a:lnTo>
                    <a:pt x="29" y="730"/>
                  </a:lnTo>
                  <a:lnTo>
                    <a:pt x="67" y="730"/>
                  </a:lnTo>
                  <a:lnTo>
                    <a:pt x="89" y="730"/>
                  </a:lnTo>
                  <a:lnTo>
                    <a:pt x="104" y="722"/>
                  </a:lnTo>
                  <a:lnTo>
                    <a:pt x="118" y="715"/>
                  </a:lnTo>
                  <a:lnTo>
                    <a:pt x="126" y="707"/>
                  </a:lnTo>
                  <a:lnTo>
                    <a:pt x="126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2" y="67"/>
                  </a:lnTo>
                  <a:lnTo>
                    <a:pt x="282" y="60"/>
                  </a:lnTo>
                  <a:lnTo>
                    <a:pt x="282" y="60"/>
                  </a:lnTo>
                  <a:lnTo>
                    <a:pt x="282" y="52"/>
                  </a:lnTo>
                  <a:lnTo>
                    <a:pt x="274" y="45"/>
                  </a:lnTo>
                  <a:lnTo>
                    <a:pt x="259" y="45"/>
                  </a:lnTo>
                  <a:lnTo>
                    <a:pt x="245" y="45"/>
                  </a:lnTo>
                  <a:lnTo>
                    <a:pt x="230" y="45"/>
                  </a:lnTo>
                  <a:lnTo>
                    <a:pt x="215" y="37"/>
                  </a:lnTo>
                  <a:lnTo>
                    <a:pt x="200" y="37"/>
                  </a:lnTo>
                  <a:lnTo>
                    <a:pt x="193" y="37"/>
                  </a:lnTo>
                  <a:lnTo>
                    <a:pt x="185" y="37"/>
                  </a:lnTo>
                  <a:lnTo>
                    <a:pt x="178" y="23"/>
                  </a:lnTo>
                  <a:lnTo>
                    <a:pt x="185" y="15"/>
                  </a:lnTo>
                  <a:lnTo>
                    <a:pt x="185" y="8"/>
                  </a:lnTo>
                  <a:lnTo>
                    <a:pt x="193" y="0"/>
                  </a:lnTo>
                  <a:lnTo>
                    <a:pt x="200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1" name="Freeform 25"/>
            <p:cNvSpPr>
              <a:spLocks/>
            </p:cNvSpPr>
            <p:nvPr/>
          </p:nvSpPr>
          <p:spPr bwMode="auto">
            <a:xfrm>
              <a:off x="19883" y="3088"/>
              <a:ext cx="371" cy="1593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4" y="0"/>
                </a:cxn>
                <a:cxn ang="0">
                  <a:pos x="371" y="8"/>
                </a:cxn>
                <a:cxn ang="0">
                  <a:pos x="371" y="15"/>
                </a:cxn>
                <a:cxn ang="0">
                  <a:pos x="371" y="23"/>
                </a:cxn>
                <a:cxn ang="0">
                  <a:pos x="371" y="23"/>
                </a:cxn>
                <a:cxn ang="0">
                  <a:pos x="364" y="30"/>
                </a:cxn>
                <a:cxn ang="0">
                  <a:pos x="349" y="45"/>
                </a:cxn>
                <a:cxn ang="0">
                  <a:pos x="245" y="172"/>
                </a:cxn>
                <a:cxn ang="0">
                  <a:pos x="178" y="313"/>
                </a:cxn>
                <a:cxn ang="0">
                  <a:pos x="126" y="469"/>
                </a:cxn>
                <a:cxn ang="0">
                  <a:pos x="104" y="633"/>
                </a:cxn>
                <a:cxn ang="0">
                  <a:pos x="97" y="797"/>
                </a:cxn>
                <a:cxn ang="0">
                  <a:pos x="97" y="923"/>
                </a:cxn>
                <a:cxn ang="0">
                  <a:pos x="112" y="1050"/>
                </a:cxn>
                <a:cxn ang="0">
                  <a:pos x="141" y="1184"/>
                </a:cxn>
                <a:cxn ang="0">
                  <a:pos x="193" y="1318"/>
                </a:cxn>
                <a:cxn ang="0">
                  <a:pos x="253" y="1437"/>
                </a:cxn>
                <a:cxn ang="0">
                  <a:pos x="342" y="1541"/>
                </a:cxn>
                <a:cxn ang="0">
                  <a:pos x="356" y="1556"/>
                </a:cxn>
                <a:cxn ang="0">
                  <a:pos x="364" y="1563"/>
                </a:cxn>
                <a:cxn ang="0">
                  <a:pos x="371" y="1571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85"/>
                </a:cxn>
                <a:cxn ang="0">
                  <a:pos x="364" y="1593"/>
                </a:cxn>
                <a:cxn ang="0">
                  <a:pos x="356" y="1593"/>
                </a:cxn>
                <a:cxn ang="0">
                  <a:pos x="334" y="1578"/>
                </a:cxn>
                <a:cxn ang="0">
                  <a:pos x="290" y="1548"/>
                </a:cxn>
                <a:cxn ang="0">
                  <a:pos x="230" y="1481"/>
                </a:cxn>
                <a:cxn ang="0">
                  <a:pos x="164" y="1399"/>
                </a:cxn>
                <a:cxn ang="0">
                  <a:pos x="104" y="1295"/>
                </a:cxn>
                <a:cxn ang="0">
                  <a:pos x="37" y="1117"/>
                </a:cxn>
                <a:cxn ang="0">
                  <a:pos x="8" y="938"/>
                </a:cxn>
                <a:cxn ang="0">
                  <a:pos x="0" y="797"/>
                </a:cxn>
                <a:cxn ang="0">
                  <a:pos x="8" y="648"/>
                </a:cxn>
                <a:cxn ang="0">
                  <a:pos x="37" y="484"/>
                </a:cxn>
                <a:cxn ang="0">
                  <a:pos x="104" y="313"/>
                </a:cxn>
                <a:cxn ang="0">
                  <a:pos x="164" y="201"/>
                </a:cxn>
                <a:cxn ang="0">
                  <a:pos x="230" y="112"/>
                </a:cxn>
                <a:cxn ang="0">
                  <a:pos x="290" y="52"/>
                </a:cxn>
                <a:cxn ang="0">
                  <a:pos x="334" y="15"/>
                </a:cxn>
                <a:cxn ang="0">
                  <a:pos x="356" y="0"/>
                </a:cxn>
              </a:cxnLst>
              <a:rect l="0" t="0" r="r" b="b"/>
              <a:pathLst>
                <a:path w="371" h="1593">
                  <a:moveTo>
                    <a:pt x="356" y="0"/>
                  </a:moveTo>
                  <a:lnTo>
                    <a:pt x="364" y="0"/>
                  </a:lnTo>
                  <a:lnTo>
                    <a:pt x="371" y="8"/>
                  </a:lnTo>
                  <a:lnTo>
                    <a:pt x="371" y="15"/>
                  </a:lnTo>
                  <a:lnTo>
                    <a:pt x="371" y="23"/>
                  </a:lnTo>
                  <a:lnTo>
                    <a:pt x="371" y="23"/>
                  </a:lnTo>
                  <a:lnTo>
                    <a:pt x="364" y="30"/>
                  </a:lnTo>
                  <a:lnTo>
                    <a:pt x="349" y="45"/>
                  </a:lnTo>
                  <a:lnTo>
                    <a:pt x="245" y="172"/>
                  </a:lnTo>
                  <a:lnTo>
                    <a:pt x="178" y="313"/>
                  </a:lnTo>
                  <a:lnTo>
                    <a:pt x="126" y="469"/>
                  </a:lnTo>
                  <a:lnTo>
                    <a:pt x="104" y="633"/>
                  </a:lnTo>
                  <a:lnTo>
                    <a:pt x="97" y="797"/>
                  </a:lnTo>
                  <a:lnTo>
                    <a:pt x="97" y="923"/>
                  </a:lnTo>
                  <a:lnTo>
                    <a:pt x="112" y="1050"/>
                  </a:lnTo>
                  <a:lnTo>
                    <a:pt x="141" y="1184"/>
                  </a:lnTo>
                  <a:lnTo>
                    <a:pt x="193" y="1318"/>
                  </a:lnTo>
                  <a:lnTo>
                    <a:pt x="253" y="1437"/>
                  </a:lnTo>
                  <a:lnTo>
                    <a:pt x="342" y="1541"/>
                  </a:lnTo>
                  <a:lnTo>
                    <a:pt x="356" y="1556"/>
                  </a:lnTo>
                  <a:lnTo>
                    <a:pt x="364" y="1563"/>
                  </a:lnTo>
                  <a:lnTo>
                    <a:pt x="371" y="1571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85"/>
                  </a:lnTo>
                  <a:lnTo>
                    <a:pt x="364" y="1593"/>
                  </a:lnTo>
                  <a:lnTo>
                    <a:pt x="356" y="1593"/>
                  </a:lnTo>
                  <a:lnTo>
                    <a:pt x="334" y="1578"/>
                  </a:lnTo>
                  <a:lnTo>
                    <a:pt x="290" y="1548"/>
                  </a:lnTo>
                  <a:lnTo>
                    <a:pt x="230" y="1481"/>
                  </a:lnTo>
                  <a:lnTo>
                    <a:pt x="164" y="1399"/>
                  </a:lnTo>
                  <a:lnTo>
                    <a:pt x="104" y="1295"/>
                  </a:lnTo>
                  <a:lnTo>
                    <a:pt x="37" y="1117"/>
                  </a:lnTo>
                  <a:lnTo>
                    <a:pt x="8" y="938"/>
                  </a:lnTo>
                  <a:lnTo>
                    <a:pt x="0" y="797"/>
                  </a:lnTo>
                  <a:lnTo>
                    <a:pt x="8" y="648"/>
                  </a:lnTo>
                  <a:lnTo>
                    <a:pt x="37" y="484"/>
                  </a:lnTo>
                  <a:lnTo>
                    <a:pt x="104" y="313"/>
                  </a:lnTo>
                  <a:lnTo>
                    <a:pt x="164" y="201"/>
                  </a:lnTo>
                  <a:lnTo>
                    <a:pt x="230" y="112"/>
                  </a:lnTo>
                  <a:lnTo>
                    <a:pt x="290" y="52"/>
                  </a:lnTo>
                  <a:lnTo>
                    <a:pt x="334" y="15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20410" y="3580"/>
              <a:ext cx="675" cy="721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93" y="29"/>
                </a:cxn>
                <a:cxn ang="0">
                  <a:pos x="430" y="67"/>
                </a:cxn>
                <a:cxn ang="0">
                  <a:pos x="460" y="96"/>
                </a:cxn>
                <a:cxn ang="0">
                  <a:pos x="490" y="119"/>
                </a:cxn>
                <a:cxn ang="0">
                  <a:pos x="549" y="111"/>
                </a:cxn>
                <a:cxn ang="0">
                  <a:pos x="631" y="14"/>
                </a:cxn>
                <a:cxn ang="0">
                  <a:pos x="645" y="0"/>
                </a:cxn>
                <a:cxn ang="0">
                  <a:pos x="660" y="0"/>
                </a:cxn>
                <a:cxn ang="0">
                  <a:pos x="675" y="7"/>
                </a:cxn>
                <a:cxn ang="0">
                  <a:pos x="668" y="29"/>
                </a:cxn>
                <a:cxn ang="0">
                  <a:pos x="616" y="104"/>
                </a:cxn>
                <a:cxn ang="0">
                  <a:pos x="490" y="245"/>
                </a:cxn>
                <a:cxn ang="0">
                  <a:pos x="408" y="320"/>
                </a:cxn>
                <a:cxn ang="0">
                  <a:pos x="341" y="379"/>
                </a:cxn>
                <a:cxn ang="0">
                  <a:pos x="289" y="424"/>
                </a:cxn>
                <a:cxn ang="0">
                  <a:pos x="200" y="513"/>
                </a:cxn>
                <a:cxn ang="0">
                  <a:pos x="156" y="565"/>
                </a:cxn>
                <a:cxn ang="0">
                  <a:pos x="178" y="565"/>
                </a:cxn>
                <a:cxn ang="0">
                  <a:pos x="208" y="565"/>
                </a:cxn>
                <a:cxn ang="0">
                  <a:pos x="245" y="573"/>
                </a:cxn>
                <a:cxn ang="0">
                  <a:pos x="297" y="595"/>
                </a:cxn>
                <a:cxn ang="0">
                  <a:pos x="364" y="610"/>
                </a:cxn>
                <a:cxn ang="0">
                  <a:pos x="438" y="610"/>
                </a:cxn>
                <a:cxn ang="0">
                  <a:pos x="542" y="543"/>
                </a:cxn>
                <a:cxn ang="0">
                  <a:pos x="586" y="468"/>
                </a:cxn>
                <a:cxn ang="0">
                  <a:pos x="601" y="461"/>
                </a:cxn>
                <a:cxn ang="0">
                  <a:pos x="623" y="468"/>
                </a:cxn>
                <a:cxn ang="0">
                  <a:pos x="616" y="506"/>
                </a:cxn>
                <a:cxn ang="0">
                  <a:pos x="556" y="617"/>
                </a:cxn>
                <a:cxn ang="0">
                  <a:pos x="445" y="707"/>
                </a:cxn>
                <a:cxn ang="0">
                  <a:pos x="349" y="721"/>
                </a:cxn>
                <a:cxn ang="0">
                  <a:pos x="304" y="699"/>
                </a:cxn>
                <a:cxn ang="0">
                  <a:pos x="275" y="662"/>
                </a:cxn>
                <a:cxn ang="0">
                  <a:pos x="230" y="617"/>
                </a:cxn>
                <a:cxn ang="0">
                  <a:pos x="200" y="602"/>
                </a:cxn>
                <a:cxn ang="0">
                  <a:pos x="134" y="617"/>
                </a:cxn>
                <a:cxn ang="0">
                  <a:pos x="45" y="699"/>
                </a:cxn>
                <a:cxn ang="0">
                  <a:pos x="30" y="714"/>
                </a:cxn>
                <a:cxn ang="0">
                  <a:pos x="22" y="721"/>
                </a:cxn>
                <a:cxn ang="0">
                  <a:pos x="7" y="721"/>
                </a:cxn>
                <a:cxn ang="0">
                  <a:pos x="0" y="707"/>
                </a:cxn>
                <a:cxn ang="0">
                  <a:pos x="45" y="640"/>
                </a:cxn>
                <a:cxn ang="0">
                  <a:pos x="163" y="498"/>
                </a:cxn>
                <a:cxn ang="0">
                  <a:pos x="334" y="334"/>
                </a:cxn>
                <a:cxn ang="0">
                  <a:pos x="438" y="253"/>
                </a:cxn>
                <a:cxn ang="0">
                  <a:pos x="527" y="156"/>
                </a:cxn>
                <a:cxn ang="0">
                  <a:pos x="460" y="148"/>
                </a:cxn>
                <a:cxn ang="0">
                  <a:pos x="371" y="119"/>
                </a:cxn>
                <a:cxn ang="0">
                  <a:pos x="304" y="104"/>
                </a:cxn>
                <a:cxn ang="0">
                  <a:pos x="245" y="119"/>
                </a:cxn>
                <a:cxn ang="0">
                  <a:pos x="171" y="178"/>
                </a:cxn>
                <a:cxn ang="0">
                  <a:pos x="163" y="193"/>
                </a:cxn>
                <a:cxn ang="0">
                  <a:pos x="141" y="193"/>
                </a:cxn>
                <a:cxn ang="0">
                  <a:pos x="134" y="178"/>
                </a:cxn>
                <a:cxn ang="0">
                  <a:pos x="163" y="104"/>
                </a:cxn>
                <a:cxn ang="0">
                  <a:pos x="260" y="14"/>
                </a:cxn>
              </a:cxnLst>
              <a:rect l="0" t="0" r="r" b="b"/>
              <a:pathLst>
                <a:path w="675" h="721">
                  <a:moveTo>
                    <a:pt x="326" y="0"/>
                  </a:moveTo>
                  <a:lnTo>
                    <a:pt x="349" y="0"/>
                  </a:lnTo>
                  <a:lnTo>
                    <a:pt x="378" y="14"/>
                  </a:lnTo>
                  <a:lnTo>
                    <a:pt x="393" y="29"/>
                  </a:lnTo>
                  <a:lnTo>
                    <a:pt x="415" y="44"/>
                  </a:lnTo>
                  <a:lnTo>
                    <a:pt x="430" y="67"/>
                  </a:lnTo>
                  <a:lnTo>
                    <a:pt x="445" y="81"/>
                  </a:lnTo>
                  <a:lnTo>
                    <a:pt x="460" y="96"/>
                  </a:lnTo>
                  <a:lnTo>
                    <a:pt x="475" y="111"/>
                  </a:lnTo>
                  <a:lnTo>
                    <a:pt x="490" y="119"/>
                  </a:lnTo>
                  <a:lnTo>
                    <a:pt x="512" y="119"/>
                  </a:lnTo>
                  <a:lnTo>
                    <a:pt x="549" y="111"/>
                  </a:lnTo>
                  <a:lnTo>
                    <a:pt x="593" y="74"/>
                  </a:lnTo>
                  <a:lnTo>
                    <a:pt x="631" y="14"/>
                  </a:lnTo>
                  <a:lnTo>
                    <a:pt x="638" y="7"/>
                  </a:lnTo>
                  <a:lnTo>
                    <a:pt x="645" y="0"/>
                  </a:lnTo>
                  <a:lnTo>
                    <a:pt x="653" y="0"/>
                  </a:lnTo>
                  <a:lnTo>
                    <a:pt x="660" y="0"/>
                  </a:lnTo>
                  <a:lnTo>
                    <a:pt x="668" y="0"/>
                  </a:lnTo>
                  <a:lnTo>
                    <a:pt x="675" y="7"/>
                  </a:lnTo>
                  <a:lnTo>
                    <a:pt x="675" y="14"/>
                  </a:lnTo>
                  <a:lnTo>
                    <a:pt x="668" y="29"/>
                  </a:lnTo>
                  <a:lnTo>
                    <a:pt x="653" y="59"/>
                  </a:lnTo>
                  <a:lnTo>
                    <a:pt x="616" y="104"/>
                  </a:lnTo>
                  <a:lnTo>
                    <a:pt x="564" y="163"/>
                  </a:lnTo>
                  <a:lnTo>
                    <a:pt x="490" y="245"/>
                  </a:lnTo>
                  <a:lnTo>
                    <a:pt x="453" y="282"/>
                  </a:lnTo>
                  <a:lnTo>
                    <a:pt x="408" y="320"/>
                  </a:lnTo>
                  <a:lnTo>
                    <a:pt x="371" y="357"/>
                  </a:lnTo>
                  <a:lnTo>
                    <a:pt x="341" y="379"/>
                  </a:lnTo>
                  <a:lnTo>
                    <a:pt x="334" y="387"/>
                  </a:lnTo>
                  <a:lnTo>
                    <a:pt x="289" y="424"/>
                  </a:lnTo>
                  <a:lnTo>
                    <a:pt x="252" y="461"/>
                  </a:lnTo>
                  <a:lnTo>
                    <a:pt x="200" y="513"/>
                  </a:lnTo>
                  <a:lnTo>
                    <a:pt x="141" y="573"/>
                  </a:lnTo>
                  <a:lnTo>
                    <a:pt x="156" y="565"/>
                  </a:lnTo>
                  <a:lnTo>
                    <a:pt x="171" y="565"/>
                  </a:lnTo>
                  <a:lnTo>
                    <a:pt x="178" y="565"/>
                  </a:lnTo>
                  <a:lnTo>
                    <a:pt x="185" y="565"/>
                  </a:lnTo>
                  <a:lnTo>
                    <a:pt x="208" y="565"/>
                  </a:lnTo>
                  <a:lnTo>
                    <a:pt x="223" y="573"/>
                  </a:lnTo>
                  <a:lnTo>
                    <a:pt x="245" y="573"/>
                  </a:lnTo>
                  <a:lnTo>
                    <a:pt x="267" y="580"/>
                  </a:lnTo>
                  <a:lnTo>
                    <a:pt x="297" y="595"/>
                  </a:lnTo>
                  <a:lnTo>
                    <a:pt x="326" y="602"/>
                  </a:lnTo>
                  <a:lnTo>
                    <a:pt x="364" y="610"/>
                  </a:lnTo>
                  <a:lnTo>
                    <a:pt x="393" y="610"/>
                  </a:lnTo>
                  <a:lnTo>
                    <a:pt x="438" y="610"/>
                  </a:lnTo>
                  <a:lnTo>
                    <a:pt x="490" y="587"/>
                  </a:lnTo>
                  <a:lnTo>
                    <a:pt x="542" y="543"/>
                  </a:lnTo>
                  <a:lnTo>
                    <a:pt x="579" y="483"/>
                  </a:lnTo>
                  <a:lnTo>
                    <a:pt x="586" y="468"/>
                  </a:lnTo>
                  <a:lnTo>
                    <a:pt x="593" y="461"/>
                  </a:lnTo>
                  <a:lnTo>
                    <a:pt x="601" y="461"/>
                  </a:lnTo>
                  <a:lnTo>
                    <a:pt x="616" y="461"/>
                  </a:lnTo>
                  <a:lnTo>
                    <a:pt x="623" y="468"/>
                  </a:lnTo>
                  <a:lnTo>
                    <a:pt x="623" y="476"/>
                  </a:lnTo>
                  <a:lnTo>
                    <a:pt x="616" y="506"/>
                  </a:lnTo>
                  <a:lnTo>
                    <a:pt x="593" y="558"/>
                  </a:lnTo>
                  <a:lnTo>
                    <a:pt x="556" y="617"/>
                  </a:lnTo>
                  <a:lnTo>
                    <a:pt x="512" y="669"/>
                  </a:lnTo>
                  <a:lnTo>
                    <a:pt x="445" y="707"/>
                  </a:lnTo>
                  <a:lnTo>
                    <a:pt x="371" y="721"/>
                  </a:lnTo>
                  <a:lnTo>
                    <a:pt x="349" y="721"/>
                  </a:lnTo>
                  <a:lnTo>
                    <a:pt x="326" y="707"/>
                  </a:lnTo>
                  <a:lnTo>
                    <a:pt x="304" y="699"/>
                  </a:lnTo>
                  <a:lnTo>
                    <a:pt x="289" y="677"/>
                  </a:lnTo>
                  <a:lnTo>
                    <a:pt x="275" y="662"/>
                  </a:lnTo>
                  <a:lnTo>
                    <a:pt x="252" y="640"/>
                  </a:lnTo>
                  <a:lnTo>
                    <a:pt x="230" y="617"/>
                  </a:lnTo>
                  <a:lnTo>
                    <a:pt x="215" y="610"/>
                  </a:lnTo>
                  <a:lnTo>
                    <a:pt x="200" y="602"/>
                  </a:lnTo>
                  <a:lnTo>
                    <a:pt x="178" y="602"/>
                  </a:lnTo>
                  <a:lnTo>
                    <a:pt x="134" y="617"/>
                  </a:lnTo>
                  <a:lnTo>
                    <a:pt x="82" y="647"/>
                  </a:lnTo>
                  <a:lnTo>
                    <a:pt x="45" y="699"/>
                  </a:lnTo>
                  <a:lnTo>
                    <a:pt x="37" y="714"/>
                  </a:lnTo>
                  <a:lnTo>
                    <a:pt x="30" y="714"/>
                  </a:lnTo>
                  <a:lnTo>
                    <a:pt x="30" y="721"/>
                  </a:lnTo>
                  <a:lnTo>
                    <a:pt x="22" y="721"/>
                  </a:lnTo>
                  <a:lnTo>
                    <a:pt x="15" y="721"/>
                  </a:lnTo>
                  <a:lnTo>
                    <a:pt x="7" y="721"/>
                  </a:lnTo>
                  <a:lnTo>
                    <a:pt x="0" y="714"/>
                  </a:lnTo>
                  <a:lnTo>
                    <a:pt x="0" y="707"/>
                  </a:lnTo>
                  <a:lnTo>
                    <a:pt x="7" y="684"/>
                  </a:lnTo>
                  <a:lnTo>
                    <a:pt x="45" y="640"/>
                  </a:lnTo>
                  <a:lnTo>
                    <a:pt x="89" y="573"/>
                  </a:lnTo>
                  <a:lnTo>
                    <a:pt x="163" y="498"/>
                  </a:lnTo>
                  <a:lnTo>
                    <a:pt x="304" y="364"/>
                  </a:lnTo>
                  <a:lnTo>
                    <a:pt x="334" y="334"/>
                  </a:lnTo>
                  <a:lnTo>
                    <a:pt x="378" y="297"/>
                  </a:lnTo>
                  <a:lnTo>
                    <a:pt x="438" y="253"/>
                  </a:lnTo>
                  <a:lnTo>
                    <a:pt x="490" y="200"/>
                  </a:lnTo>
                  <a:lnTo>
                    <a:pt x="527" y="156"/>
                  </a:lnTo>
                  <a:lnTo>
                    <a:pt x="490" y="156"/>
                  </a:lnTo>
                  <a:lnTo>
                    <a:pt x="460" y="148"/>
                  </a:lnTo>
                  <a:lnTo>
                    <a:pt x="408" y="126"/>
                  </a:lnTo>
                  <a:lnTo>
                    <a:pt x="371" y="119"/>
                  </a:lnTo>
                  <a:lnTo>
                    <a:pt x="341" y="111"/>
                  </a:lnTo>
                  <a:lnTo>
                    <a:pt x="304" y="104"/>
                  </a:lnTo>
                  <a:lnTo>
                    <a:pt x="282" y="111"/>
                  </a:lnTo>
                  <a:lnTo>
                    <a:pt x="245" y="119"/>
                  </a:lnTo>
                  <a:lnTo>
                    <a:pt x="200" y="133"/>
                  </a:lnTo>
                  <a:lnTo>
                    <a:pt x="171" y="178"/>
                  </a:lnTo>
                  <a:lnTo>
                    <a:pt x="163" y="186"/>
                  </a:lnTo>
                  <a:lnTo>
                    <a:pt x="163" y="193"/>
                  </a:lnTo>
                  <a:lnTo>
                    <a:pt x="148" y="193"/>
                  </a:lnTo>
                  <a:lnTo>
                    <a:pt x="141" y="193"/>
                  </a:lnTo>
                  <a:lnTo>
                    <a:pt x="134" y="186"/>
                  </a:lnTo>
                  <a:lnTo>
                    <a:pt x="134" y="178"/>
                  </a:lnTo>
                  <a:lnTo>
                    <a:pt x="141" y="148"/>
                  </a:lnTo>
                  <a:lnTo>
                    <a:pt x="163" y="104"/>
                  </a:lnTo>
                  <a:lnTo>
                    <a:pt x="208" y="52"/>
                  </a:lnTo>
                  <a:lnTo>
                    <a:pt x="260" y="1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3" name="Freeform 27"/>
            <p:cNvSpPr>
              <a:spLocks noEditPoints="1"/>
            </p:cNvSpPr>
            <p:nvPr/>
          </p:nvSpPr>
          <p:spPr bwMode="auto">
            <a:xfrm>
              <a:off x="21256" y="3088"/>
              <a:ext cx="371" cy="1593"/>
            </a:xfrm>
            <a:custGeom>
              <a:avLst/>
              <a:gdLst/>
              <a:ahLst/>
              <a:cxnLst>
                <a:cxn ang="0">
                  <a:pos x="371" y="797"/>
                </a:cxn>
                <a:cxn ang="0">
                  <a:pos x="371" y="797"/>
                </a:cxn>
                <a:cxn ang="0">
                  <a:pos x="371" y="797"/>
                </a:cxn>
                <a:cxn ang="0">
                  <a:pos x="371" y="797"/>
                </a:cxn>
                <a:cxn ang="0">
                  <a:pos x="22" y="0"/>
                </a:cxn>
                <a:cxn ang="0">
                  <a:pos x="44" y="15"/>
                </a:cxn>
                <a:cxn ang="0">
                  <a:pos x="81" y="45"/>
                </a:cxn>
                <a:cxn ang="0">
                  <a:pos x="141" y="112"/>
                </a:cxn>
                <a:cxn ang="0">
                  <a:pos x="207" y="194"/>
                </a:cxn>
                <a:cxn ang="0">
                  <a:pos x="267" y="298"/>
                </a:cxn>
                <a:cxn ang="0">
                  <a:pos x="334" y="484"/>
                </a:cxn>
                <a:cxn ang="0">
                  <a:pos x="363" y="655"/>
                </a:cxn>
                <a:cxn ang="0">
                  <a:pos x="371" y="797"/>
                </a:cxn>
                <a:cxn ang="0">
                  <a:pos x="363" y="945"/>
                </a:cxn>
                <a:cxn ang="0">
                  <a:pos x="334" y="1109"/>
                </a:cxn>
                <a:cxn ang="0">
                  <a:pos x="274" y="1280"/>
                </a:cxn>
                <a:cxn ang="0">
                  <a:pos x="207" y="1392"/>
                </a:cxn>
                <a:cxn ang="0">
                  <a:pos x="148" y="1481"/>
                </a:cxn>
                <a:cxn ang="0">
                  <a:pos x="89" y="1541"/>
                </a:cxn>
                <a:cxn ang="0">
                  <a:pos x="44" y="1578"/>
                </a:cxn>
                <a:cxn ang="0">
                  <a:pos x="22" y="1593"/>
                </a:cxn>
                <a:cxn ang="0">
                  <a:pos x="7" y="1593"/>
                </a:cxn>
                <a:cxn ang="0">
                  <a:pos x="0" y="1585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7" y="1571"/>
                </a:cxn>
                <a:cxn ang="0">
                  <a:pos x="7" y="1563"/>
                </a:cxn>
                <a:cxn ang="0">
                  <a:pos x="22" y="1548"/>
                </a:cxn>
                <a:cxn ang="0">
                  <a:pos x="126" y="1422"/>
                </a:cxn>
                <a:cxn ang="0">
                  <a:pos x="200" y="1280"/>
                </a:cxn>
                <a:cxn ang="0">
                  <a:pos x="245" y="1124"/>
                </a:cxn>
                <a:cxn ang="0">
                  <a:pos x="274" y="960"/>
                </a:cxn>
                <a:cxn ang="0">
                  <a:pos x="282" y="797"/>
                </a:cxn>
                <a:cxn ang="0">
                  <a:pos x="267" y="603"/>
                </a:cxn>
                <a:cxn ang="0">
                  <a:pos x="237" y="432"/>
                </a:cxn>
                <a:cxn ang="0">
                  <a:pos x="185" y="283"/>
                </a:cxn>
                <a:cxn ang="0">
                  <a:pos x="118" y="157"/>
                </a:cxn>
                <a:cxn ang="0">
                  <a:pos x="29" y="52"/>
                </a:cxn>
                <a:cxn ang="0">
                  <a:pos x="15" y="38"/>
                </a:cxn>
                <a:cxn ang="0">
                  <a:pos x="7" y="30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7" y="0"/>
                </a:cxn>
                <a:cxn ang="0">
                  <a:pos x="22" y="0"/>
                </a:cxn>
              </a:cxnLst>
              <a:rect l="0" t="0" r="r" b="b"/>
              <a:pathLst>
                <a:path w="371" h="1593">
                  <a:moveTo>
                    <a:pt x="371" y="797"/>
                  </a:moveTo>
                  <a:lnTo>
                    <a:pt x="371" y="797"/>
                  </a:lnTo>
                  <a:lnTo>
                    <a:pt x="371" y="797"/>
                  </a:lnTo>
                  <a:lnTo>
                    <a:pt x="371" y="797"/>
                  </a:lnTo>
                  <a:close/>
                  <a:moveTo>
                    <a:pt x="22" y="0"/>
                  </a:moveTo>
                  <a:lnTo>
                    <a:pt x="44" y="15"/>
                  </a:lnTo>
                  <a:lnTo>
                    <a:pt x="81" y="45"/>
                  </a:lnTo>
                  <a:lnTo>
                    <a:pt x="141" y="112"/>
                  </a:lnTo>
                  <a:lnTo>
                    <a:pt x="207" y="194"/>
                  </a:lnTo>
                  <a:lnTo>
                    <a:pt x="267" y="298"/>
                  </a:lnTo>
                  <a:lnTo>
                    <a:pt x="334" y="484"/>
                  </a:lnTo>
                  <a:lnTo>
                    <a:pt x="363" y="655"/>
                  </a:lnTo>
                  <a:lnTo>
                    <a:pt x="371" y="797"/>
                  </a:lnTo>
                  <a:lnTo>
                    <a:pt x="363" y="945"/>
                  </a:lnTo>
                  <a:lnTo>
                    <a:pt x="334" y="1109"/>
                  </a:lnTo>
                  <a:lnTo>
                    <a:pt x="274" y="1280"/>
                  </a:lnTo>
                  <a:lnTo>
                    <a:pt x="207" y="1392"/>
                  </a:lnTo>
                  <a:lnTo>
                    <a:pt x="148" y="1481"/>
                  </a:lnTo>
                  <a:lnTo>
                    <a:pt x="89" y="1541"/>
                  </a:lnTo>
                  <a:lnTo>
                    <a:pt x="44" y="1578"/>
                  </a:lnTo>
                  <a:lnTo>
                    <a:pt x="22" y="1593"/>
                  </a:lnTo>
                  <a:lnTo>
                    <a:pt x="7" y="1593"/>
                  </a:lnTo>
                  <a:lnTo>
                    <a:pt x="0" y="1585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7" y="1571"/>
                  </a:lnTo>
                  <a:lnTo>
                    <a:pt x="7" y="1563"/>
                  </a:lnTo>
                  <a:lnTo>
                    <a:pt x="22" y="1548"/>
                  </a:lnTo>
                  <a:lnTo>
                    <a:pt x="126" y="1422"/>
                  </a:lnTo>
                  <a:lnTo>
                    <a:pt x="200" y="1280"/>
                  </a:lnTo>
                  <a:lnTo>
                    <a:pt x="245" y="1124"/>
                  </a:lnTo>
                  <a:lnTo>
                    <a:pt x="274" y="960"/>
                  </a:lnTo>
                  <a:lnTo>
                    <a:pt x="282" y="797"/>
                  </a:lnTo>
                  <a:lnTo>
                    <a:pt x="267" y="603"/>
                  </a:lnTo>
                  <a:lnTo>
                    <a:pt x="237" y="432"/>
                  </a:lnTo>
                  <a:lnTo>
                    <a:pt x="185" y="283"/>
                  </a:lnTo>
                  <a:lnTo>
                    <a:pt x="118" y="157"/>
                  </a:lnTo>
                  <a:lnTo>
                    <a:pt x="29" y="52"/>
                  </a:lnTo>
                  <a:lnTo>
                    <a:pt x="15" y="38"/>
                  </a:lnTo>
                  <a:lnTo>
                    <a:pt x="7" y="30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4" name="Freeform 28"/>
            <p:cNvSpPr>
              <a:spLocks noEditPoints="1"/>
            </p:cNvSpPr>
            <p:nvPr/>
          </p:nvSpPr>
          <p:spPr bwMode="auto">
            <a:xfrm>
              <a:off x="22309" y="3699"/>
              <a:ext cx="1061" cy="372"/>
            </a:xfrm>
            <a:custGeom>
              <a:avLst/>
              <a:gdLst/>
              <a:ahLst/>
              <a:cxnLst>
                <a:cxn ang="0">
                  <a:pos x="59" y="305"/>
                </a:cxn>
                <a:cxn ang="0">
                  <a:pos x="1009" y="305"/>
                </a:cxn>
                <a:cxn ang="0">
                  <a:pos x="1016" y="312"/>
                </a:cxn>
                <a:cxn ang="0">
                  <a:pos x="1031" y="312"/>
                </a:cxn>
                <a:cxn ang="0">
                  <a:pos x="1046" y="312"/>
                </a:cxn>
                <a:cxn ang="0">
                  <a:pos x="1053" y="320"/>
                </a:cxn>
                <a:cxn ang="0">
                  <a:pos x="1061" y="327"/>
                </a:cxn>
                <a:cxn ang="0">
                  <a:pos x="1061" y="342"/>
                </a:cxn>
                <a:cxn ang="0">
                  <a:pos x="1061" y="357"/>
                </a:cxn>
                <a:cxn ang="0">
                  <a:pos x="1046" y="364"/>
                </a:cxn>
                <a:cxn ang="0">
                  <a:pos x="1039" y="372"/>
                </a:cxn>
                <a:cxn ang="0">
                  <a:pos x="1024" y="372"/>
                </a:cxn>
                <a:cxn ang="0">
                  <a:pos x="1009" y="372"/>
                </a:cxn>
                <a:cxn ang="0">
                  <a:pos x="59" y="372"/>
                </a:cxn>
                <a:cxn ang="0">
                  <a:pos x="45" y="372"/>
                </a:cxn>
                <a:cxn ang="0">
                  <a:pos x="30" y="372"/>
                </a:cxn>
                <a:cxn ang="0">
                  <a:pos x="15" y="364"/>
                </a:cxn>
                <a:cxn ang="0">
                  <a:pos x="8" y="357"/>
                </a:cxn>
                <a:cxn ang="0">
                  <a:pos x="0" y="342"/>
                </a:cxn>
                <a:cxn ang="0">
                  <a:pos x="8" y="327"/>
                </a:cxn>
                <a:cxn ang="0">
                  <a:pos x="15" y="320"/>
                </a:cxn>
                <a:cxn ang="0">
                  <a:pos x="22" y="312"/>
                </a:cxn>
                <a:cxn ang="0">
                  <a:pos x="30" y="312"/>
                </a:cxn>
                <a:cxn ang="0">
                  <a:pos x="45" y="312"/>
                </a:cxn>
                <a:cxn ang="0">
                  <a:pos x="59" y="305"/>
                </a:cxn>
                <a:cxn ang="0">
                  <a:pos x="59" y="0"/>
                </a:cxn>
                <a:cxn ang="0">
                  <a:pos x="1009" y="0"/>
                </a:cxn>
                <a:cxn ang="0">
                  <a:pos x="1024" y="0"/>
                </a:cxn>
                <a:cxn ang="0">
                  <a:pos x="1039" y="0"/>
                </a:cxn>
                <a:cxn ang="0">
                  <a:pos x="1046" y="7"/>
                </a:cxn>
                <a:cxn ang="0">
                  <a:pos x="1061" y="14"/>
                </a:cxn>
                <a:cxn ang="0">
                  <a:pos x="1061" y="29"/>
                </a:cxn>
                <a:cxn ang="0">
                  <a:pos x="1061" y="44"/>
                </a:cxn>
                <a:cxn ang="0">
                  <a:pos x="1053" y="52"/>
                </a:cxn>
                <a:cxn ang="0">
                  <a:pos x="1046" y="59"/>
                </a:cxn>
                <a:cxn ang="0">
                  <a:pos x="1031" y="59"/>
                </a:cxn>
                <a:cxn ang="0">
                  <a:pos x="1016" y="59"/>
                </a:cxn>
                <a:cxn ang="0">
                  <a:pos x="1009" y="59"/>
                </a:cxn>
                <a:cxn ang="0">
                  <a:pos x="59" y="59"/>
                </a:cxn>
                <a:cxn ang="0">
                  <a:pos x="45" y="59"/>
                </a:cxn>
                <a:cxn ang="0">
                  <a:pos x="30" y="59"/>
                </a:cxn>
                <a:cxn ang="0">
                  <a:pos x="22" y="59"/>
                </a:cxn>
                <a:cxn ang="0">
                  <a:pos x="15" y="52"/>
                </a:cxn>
                <a:cxn ang="0">
                  <a:pos x="8" y="44"/>
                </a:cxn>
                <a:cxn ang="0">
                  <a:pos x="0" y="29"/>
                </a:cxn>
                <a:cxn ang="0">
                  <a:pos x="8" y="14"/>
                </a:cxn>
                <a:cxn ang="0">
                  <a:pos x="15" y="7"/>
                </a:cxn>
                <a:cxn ang="0">
                  <a:pos x="30" y="0"/>
                </a:cxn>
                <a:cxn ang="0">
                  <a:pos x="45" y="0"/>
                </a:cxn>
                <a:cxn ang="0">
                  <a:pos x="59" y="0"/>
                </a:cxn>
              </a:cxnLst>
              <a:rect l="0" t="0" r="r" b="b"/>
              <a:pathLst>
                <a:path w="1061" h="372">
                  <a:moveTo>
                    <a:pt x="59" y="305"/>
                  </a:moveTo>
                  <a:lnTo>
                    <a:pt x="1009" y="305"/>
                  </a:lnTo>
                  <a:lnTo>
                    <a:pt x="1016" y="312"/>
                  </a:lnTo>
                  <a:lnTo>
                    <a:pt x="1031" y="312"/>
                  </a:lnTo>
                  <a:lnTo>
                    <a:pt x="1046" y="312"/>
                  </a:lnTo>
                  <a:lnTo>
                    <a:pt x="1053" y="320"/>
                  </a:lnTo>
                  <a:lnTo>
                    <a:pt x="1061" y="327"/>
                  </a:lnTo>
                  <a:lnTo>
                    <a:pt x="1061" y="342"/>
                  </a:lnTo>
                  <a:lnTo>
                    <a:pt x="1061" y="357"/>
                  </a:lnTo>
                  <a:lnTo>
                    <a:pt x="1046" y="364"/>
                  </a:lnTo>
                  <a:lnTo>
                    <a:pt x="1039" y="372"/>
                  </a:lnTo>
                  <a:lnTo>
                    <a:pt x="1024" y="372"/>
                  </a:lnTo>
                  <a:lnTo>
                    <a:pt x="1009" y="372"/>
                  </a:lnTo>
                  <a:lnTo>
                    <a:pt x="59" y="372"/>
                  </a:lnTo>
                  <a:lnTo>
                    <a:pt x="45" y="372"/>
                  </a:lnTo>
                  <a:lnTo>
                    <a:pt x="30" y="372"/>
                  </a:lnTo>
                  <a:lnTo>
                    <a:pt x="15" y="364"/>
                  </a:lnTo>
                  <a:lnTo>
                    <a:pt x="8" y="357"/>
                  </a:lnTo>
                  <a:lnTo>
                    <a:pt x="0" y="342"/>
                  </a:lnTo>
                  <a:lnTo>
                    <a:pt x="8" y="327"/>
                  </a:lnTo>
                  <a:lnTo>
                    <a:pt x="15" y="320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45" y="312"/>
                  </a:lnTo>
                  <a:lnTo>
                    <a:pt x="59" y="305"/>
                  </a:lnTo>
                  <a:close/>
                  <a:moveTo>
                    <a:pt x="59" y="0"/>
                  </a:moveTo>
                  <a:lnTo>
                    <a:pt x="1009" y="0"/>
                  </a:lnTo>
                  <a:lnTo>
                    <a:pt x="1024" y="0"/>
                  </a:lnTo>
                  <a:lnTo>
                    <a:pt x="1039" y="0"/>
                  </a:lnTo>
                  <a:lnTo>
                    <a:pt x="1046" y="7"/>
                  </a:lnTo>
                  <a:lnTo>
                    <a:pt x="1061" y="14"/>
                  </a:lnTo>
                  <a:lnTo>
                    <a:pt x="1061" y="29"/>
                  </a:lnTo>
                  <a:lnTo>
                    <a:pt x="1061" y="44"/>
                  </a:lnTo>
                  <a:lnTo>
                    <a:pt x="1053" y="52"/>
                  </a:lnTo>
                  <a:lnTo>
                    <a:pt x="1046" y="59"/>
                  </a:lnTo>
                  <a:lnTo>
                    <a:pt x="1031" y="59"/>
                  </a:lnTo>
                  <a:lnTo>
                    <a:pt x="1016" y="59"/>
                  </a:lnTo>
                  <a:lnTo>
                    <a:pt x="1009" y="59"/>
                  </a:lnTo>
                  <a:lnTo>
                    <a:pt x="59" y="59"/>
                  </a:lnTo>
                  <a:lnTo>
                    <a:pt x="45" y="59"/>
                  </a:lnTo>
                  <a:lnTo>
                    <a:pt x="30" y="59"/>
                  </a:lnTo>
                  <a:lnTo>
                    <a:pt x="22" y="59"/>
                  </a:lnTo>
                  <a:lnTo>
                    <a:pt x="15" y="52"/>
                  </a:lnTo>
                  <a:lnTo>
                    <a:pt x="8" y="44"/>
                  </a:lnTo>
                  <a:lnTo>
                    <a:pt x="0" y="29"/>
                  </a:lnTo>
                  <a:lnTo>
                    <a:pt x="8" y="14"/>
                  </a:lnTo>
                  <a:lnTo>
                    <a:pt x="15" y="7"/>
                  </a:lnTo>
                  <a:lnTo>
                    <a:pt x="30" y="0"/>
                  </a:lnTo>
                  <a:lnTo>
                    <a:pt x="45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5" name="Freeform 29"/>
            <p:cNvSpPr>
              <a:spLocks noEditPoints="1"/>
            </p:cNvSpPr>
            <p:nvPr/>
          </p:nvSpPr>
          <p:spPr bwMode="auto">
            <a:xfrm>
              <a:off x="23978" y="3222"/>
              <a:ext cx="668" cy="1094"/>
            </a:xfrm>
            <a:custGeom>
              <a:avLst/>
              <a:gdLst/>
              <a:ahLst/>
              <a:cxnLst>
                <a:cxn ang="0">
                  <a:pos x="304" y="38"/>
                </a:cxn>
                <a:cxn ang="0">
                  <a:pos x="230" y="67"/>
                </a:cxn>
                <a:cxn ang="0">
                  <a:pos x="163" y="157"/>
                </a:cxn>
                <a:cxn ang="0">
                  <a:pos x="134" y="380"/>
                </a:cxn>
                <a:cxn ang="0">
                  <a:pos x="126" y="640"/>
                </a:cxn>
                <a:cxn ang="0">
                  <a:pos x="149" y="871"/>
                </a:cxn>
                <a:cxn ang="0">
                  <a:pos x="208" y="1005"/>
                </a:cxn>
                <a:cxn ang="0">
                  <a:pos x="289" y="1057"/>
                </a:cxn>
                <a:cxn ang="0">
                  <a:pos x="334" y="1065"/>
                </a:cxn>
                <a:cxn ang="0">
                  <a:pos x="423" y="1035"/>
                </a:cxn>
                <a:cxn ang="0">
                  <a:pos x="497" y="938"/>
                </a:cxn>
                <a:cxn ang="0">
                  <a:pos x="534" y="707"/>
                </a:cxn>
                <a:cxn ang="0">
                  <a:pos x="534" y="425"/>
                </a:cxn>
                <a:cxn ang="0">
                  <a:pos x="519" y="224"/>
                </a:cxn>
                <a:cxn ang="0">
                  <a:pos x="453" y="90"/>
                </a:cxn>
                <a:cxn ang="0">
                  <a:pos x="371" y="38"/>
                </a:cxn>
                <a:cxn ang="0">
                  <a:pos x="334" y="0"/>
                </a:cxn>
                <a:cxn ang="0">
                  <a:pos x="438" y="23"/>
                </a:cxn>
                <a:cxn ang="0">
                  <a:pos x="549" y="105"/>
                </a:cxn>
                <a:cxn ang="0">
                  <a:pos x="646" y="298"/>
                </a:cxn>
                <a:cxn ang="0">
                  <a:pos x="668" y="551"/>
                </a:cxn>
                <a:cxn ang="0">
                  <a:pos x="660" y="678"/>
                </a:cxn>
                <a:cxn ang="0">
                  <a:pos x="608" y="908"/>
                </a:cxn>
                <a:cxn ang="0">
                  <a:pos x="505" y="1042"/>
                </a:cxn>
                <a:cxn ang="0">
                  <a:pos x="386" y="1094"/>
                </a:cxn>
                <a:cxn ang="0">
                  <a:pos x="267" y="1087"/>
                </a:cxn>
                <a:cxn ang="0">
                  <a:pos x="126" y="1012"/>
                </a:cxn>
                <a:cxn ang="0">
                  <a:pos x="22" y="811"/>
                </a:cxn>
                <a:cxn ang="0">
                  <a:pos x="0" y="551"/>
                </a:cxn>
                <a:cxn ang="0">
                  <a:pos x="15" y="305"/>
                </a:cxn>
                <a:cxn ang="0">
                  <a:pos x="97" y="112"/>
                </a:cxn>
                <a:cxn ang="0">
                  <a:pos x="208" y="23"/>
                </a:cxn>
                <a:cxn ang="0">
                  <a:pos x="334" y="0"/>
                </a:cxn>
              </a:cxnLst>
              <a:rect l="0" t="0" r="r" b="b"/>
              <a:pathLst>
                <a:path w="668" h="1094">
                  <a:moveTo>
                    <a:pt x="334" y="38"/>
                  </a:moveTo>
                  <a:lnTo>
                    <a:pt x="304" y="38"/>
                  </a:lnTo>
                  <a:lnTo>
                    <a:pt x="275" y="45"/>
                  </a:lnTo>
                  <a:lnTo>
                    <a:pt x="230" y="67"/>
                  </a:lnTo>
                  <a:lnTo>
                    <a:pt x="193" y="105"/>
                  </a:lnTo>
                  <a:lnTo>
                    <a:pt x="163" y="157"/>
                  </a:lnTo>
                  <a:lnTo>
                    <a:pt x="141" y="238"/>
                  </a:lnTo>
                  <a:lnTo>
                    <a:pt x="134" y="380"/>
                  </a:lnTo>
                  <a:lnTo>
                    <a:pt x="126" y="529"/>
                  </a:lnTo>
                  <a:lnTo>
                    <a:pt x="126" y="640"/>
                  </a:lnTo>
                  <a:lnTo>
                    <a:pt x="134" y="759"/>
                  </a:lnTo>
                  <a:lnTo>
                    <a:pt x="149" y="871"/>
                  </a:lnTo>
                  <a:lnTo>
                    <a:pt x="171" y="945"/>
                  </a:lnTo>
                  <a:lnTo>
                    <a:pt x="208" y="1005"/>
                  </a:lnTo>
                  <a:lnTo>
                    <a:pt x="245" y="1035"/>
                  </a:lnTo>
                  <a:lnTo>
                    <a:pt x="289" y="1057"/>
                  </a:lnTo>
                  <a:lnTo>
                    <a:pt x="334" y="1065"/>
                  </a:lnTo>
                  <a:lnTo>
                    <a:pt x="334" y="1065"/>
                  </a:lnTo>
                  <a:lnTo>
                    <a:pt x="379" y="1057"/>
                  </a:lnTo>
                  <a:lnTo>
                    <a:pt x="423" y="1035"/>
                  </a:lnTo>
                  <a:lnTo>
                    <a:pt x="460" y="998"/>
                  </a:lnTo>
                  <a:lnTo>
                    <a:pt x="497" y="938"/>
                  </a:lnTo>
                  <a:lnTo>
                    <a:pt x="519" y="864"/>
                  </a:lnTo>
                  <a:lnTo>
                    <a:pt x="534" y="707"/>
                  </a:lnTo>
                  <a:lnTo>
                    <a:pt x="534" y="529"/>
                  </a:lnTo>
                  <a:lnTo>
                    <a:pt x="534" y="425"/>
                  </a:lnTo>
                  <a:lnTo>
                    <a:pt x="527" y="320"/>
                  </a:lnTo>
                  <a:lnTo>
                    <a:pt x="519" y="224"/>
                  </a:lnTo>
                  <a:lnTo>
                    <a:pt x="490" y="142"/>
                  </a:lnTo>
                  <a:lnTo>
                    <a:pt x="453" y="90"/>
                  </a:lnTo>
                  <a:lnTo>
                    <a:pt x="408" y="52"/>
                  </a:lnTo>
                  <a:lnTo>
                    <a:pt x="371" y="38"/>
                  </a:lnTo>
                  <a:lnTo>
                    <a:pt x="334" y="38"/>
                  </a:lnTo>
                  <a:close/>
                  <a:moveTo>
                    <a:pt x="334" y="0"/>
                  </a:moveTo>
                  <a:lnTo>
                    <a:pt x="379" y="8"/>
                  </a:lnTo>
                  <a:lnTo>
                    <a:pt x="438" y="23"/>
                  </a:lnTo>
                  <a:lnTo>
                    <a:pt x="497" y="52"/>
                  </a:lnTo>
                  <a:lnTo>
                    <a:pt x="549" y="105"/>
                  </a:lnTo>
                  <a:lnTo>
                    <a:pt x="601" y="179"/>
                  </a:lnTo>
                  <a:lnTo>
                    <a:pt x="646" y="298"/>
                  </a:lnTo>
                  <a:lnTo>
                    <a:pt x="660" y="425"/>
                  </a:lnTo>
                  <a:lnTo>
                    <a:pt x="668" y="551"/>
                  </a:lnTo>
                  <a:lnTo>
                    <a:pt x="668" y="551"/>
                  </a:lnTo>
                  <a:lnTo>
                    <a:pt x="660" y="678"/>
                  </a:lnTo>
                  <a:lnTo>
                    <a:pt x="646" y="797"/>
                  </a:lnTo>
                  <a:lnTo>
                    <a:pt x="608" y="908"/>
                  </a:lnTo>
                  <a:lnTo>
                    <a:pt x="557" y="990"/>
                  </a:lnTo>
                  <a:lnTo>
                    <a:pt x="505" y="1042"/>
                  </a:lnTo>
                  <a:lnTo>
                    <a:pt x="445" y="1072"/>
                  </a:lnTo>
                  <a:lnTo>
                    <a:pt x="386" y="1094"/>
                  </a:lnTo>
                  <a:lnTo>
                    <a:pt x="334" y="1094"/>
                  </a:lnTo>
                  <a:lnTo>
                    <a:pt x="267" y="1087"/>
                  </a:lnTo>
                  <a:lnTo>
                    <a:pt x="193" y="1065"/>
                  </a:lnTo>
                  <a:lnTo>
                    <a:pt x="126" y="1012"/>
                  </a:lnTo>
                  <a:lnTo>
                    <a:pt x="67" y="938"/>
                  </a:lnTo>
                  <a:lnTo>
                    <a:pt x="22" y="811"/>
                  </a:lnTo>
                  <a:lnTo>
                    <a:pt x="0" y="678"/>
                  </a:lnTo>
                  <a:lnTo>
                    <a:pt x="0" y="551"/>
                  </a:lnTo>
                  <a:lnTo>
                    <a:pt x="0" y="425"/>
                  </a:lnTo>
                  <a:lnTo>
                    <a:pt x="15" y="305"/>
                  </a:lnTo>
                  <a:lnTo>
                    <a:pt x="52" y="186"/>
                  </a:lnTo>
                  <a:lnTo>
                    <a:pt x="97" y="112"/>
                  </a:lnTo>
                  <a:lnTo>
                    <a:pt x="156" y="60"/>
                  </a:lnTo>
                  <a:lnTo>
                    <a:pt x="208" y="23"/>
                  </a:lnTo>
                  <a:lnTo>
                    <a:pt x="275" y="8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4569" y="1219200"/>
            <a:ext cx="9079431" cy="689577"/>
            <a:chOff x="177" y="815"/>
            <a:chExt cx="21488" cy="1632"/>
          </a:xfrm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77" y="929"/>
              <a:ext cx="968" cy="110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923" y="0"/>
                </a:cxn>
                <a:cxn ang="0">
                  <a:pos x="968" y="363"/>
                </a:cxn>
                <a:cxn ang="0">
                  <a:pos x="929" y="363"/>
                </a:cxn>
                <a:cxn ang="0">
                  <a:pos x="910" y="249"/>
                </a:cxn>
                <a:cxn ang="0">
                  <a:pos x="877" y="168"/>
                </a:cxn>
                <a:cxn ang="0">
                  <a:pos x="824" y="108"/>
                </a:cxn>
                <a:cxn ang="0">
                  <a:pos x="759" y="67"/>
                </a:cxn>
                <a:cxn ang="0">
                  <a:pos x="667" y="54"/>
                </a:cxn>
                <a:cxn ang="0">
                  <a:pos x="550" y="47"/>
                </a:cxn>
                <a:cxn ang="0">
                  <a:pos x="176" y="47"/>
                </a:cxn>
                <a:cxn ang="0">
                  <a:pos x="504" y="531"/>
                </a:cxn>
                <a:cxn ang="0">
                  <a:pos x="510" y="538"/>
                </a:cxn>
                <a:cxn ang="0">
                  <a:pos x="517" y="544"/>
                </a:cxn>
                <a:cxn ang="0">
                  <a:pos x="517" y="551"/>
                </a:cxn>
                <a:cxn ang="0">
                  <a:pos x="517" y="558"/>
                </a:cxn>
                <a:cxn ang="0">
                  <a:pos x="517" y="558"/>
                </a:cxn>
                <a:cxn ang="0">
                  <a:pos x="510" y="571"/>
                </a:cxn>
                <a:cxn ang="0">
                  <a:pos x="504" y="578"/>
                </a:cxn>
                <a:cxn ang="0">
                  <a:pos x="504" y="578"/>
                </a:cxn>
                <a:cxn ang="0">
                  <a:pos x="104" y="1041"/>
                </a:cxn>
                <a:cxn ang="0">
                  <a:pos x="543" y="1041"/>
                </a:cxn>
                <a:cxn ang="0">
                  <a:pos x="654" y="1035"/>
                </a:cxn>
                <a:cxn ang="0">
                  <a:pos x="746" y="1021"/>
                </a:cxn>
                <a:cxn ang="0">
                  <a:pos x="818" y="988"/>
                </a:cxn>
                <a:cxn ang="0">
                  <a:pos x="870" y="927"/>
                </a:cxn>
                <a:cxn ang="0">
                  <a:pos x="910" y="846"/>
                </a:cxn>
                <a:cxn ang="0">
                  <a:pos x="929" y="726"/>
                </a:cxn>
                <a:cxn ang="0">
                  <a:pos x="968" y="726"/>
                </a:cxn>
                <a:cxn ang="0">
                  <a:pos x="923" y="1108"/>
                </a:cxn>
                <a:cxn ang="0">
                  <a:pos x="39" y="1108"/>
                </a:cxn>
                <a:cxn ang="0">
                  <a:pos x="26" y="1108"/>
                </a:cxn>
                <a:cxn ang="0">
                  <a:pos x="13" y="1108"/>
                </a:cxn>
                <a:cxn ang="0">
                  <a:pos x="6" y="1108"/>
                </a:cxn>
                <a:cxn ang="0">
                  <a:pos x="0" y="1102"/>
                </a:cxn>
                <a:cxn ang="0">
                  <a:pos x="0" y="1095"/>
                </a:cxn>
                <a:cxn ang="0">
                  <a:pos x="0" y="1088"/>
                </a:cxn>
                <a:cxn ang="0">
                  <a:pos x="0" y="1082"/>
                </a:cxn>
                <a:cxn ang="0">
                  <a:pos x="6" y="1075"/>
                </a:cxn>
                <a:cxn ang="0">
                  <a:pos x="19" y="1068"/>
                </a:cxn>
                <a:cxn ang="0">
                  <a:pos x="392" y="625"/>
                </a:cxn>
                <a:cxn ang="0">
                  <a:pos x="0" y="3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6" y="0"/>
                </a:cxn>
                <a:cxn ang="0">
                  <a:pos x="19" y="0"/>
                </a:cxn>
                <a:cxn ang="0">
                  <a:pos x="39" y="0"/>
                </a:cxn>
              </a:cxnLst>
              <a:rect l="0" t="0" r="r" b="b"/>
              <a:pathLst>
                <a:path w="968" h="1108">
                  <a:moveTo>
                    <a:pt x="39" y="0"/>
                  </a:moveTo>
                  <a:lnTo>
                    <a:pt x="923" y="0"/>
                  </a:lnTo>
                  <a:lnTo>
                    <a:pt x="968" y="363"/>
                  </a:lnTo>
                  <a:lnTo>
                    <a:pt x="929" y="363"/>
                  </a:lnTo>
                  <a:lnTo>
                    <a:pt x="910" y="249"/>
                  </a:lnTo>
                  <a:lnTo>
                    <a:pt x="877" y="168"/>
                  </a:lnTo>
                  <a:lnTo>
                    <a:pt x="824" y="108"/>
                  </a:lnTo>
                  <a:lnTo>
                    <a:pt x="759" y="67"/>
                  </a:lnTo>
                  <a:lnTo>
                    <a:pt x="667" y="54"/>
                  </a:lnTo>
                  <a:lnTo>
                    <a:pt x="550" y="47"/>
                  </a:lnTo>
                  <a:lnTo>
                    <a:pt x="176" y="47"/>
                  </a:lnTo>
                  <a:lnTo>
                    <a:pt x="504" y="531"/>
                  </a:lnTo>
                  <a:lnTo>
                    <a:pt x="510" y="538"/>
                  </a:lnTo>
                  <a:lnTo>
                    <a:pt x="517" y="544"/>
                  </a:lnTo>
                  <a:lnTo>
                    <a:pt x="517" y="551"/>
                  </a:lnTo>
                  <a:lnTo>
                    <a:pt x="517" y="558"/>
                  </a:lnTo>
                  <a:lnTo>
                    <a:pt x="517" y="558"/>
                  </a:lnTo>
                  <a:lnTo>
                    <a:pt x="510" y="571"/>
                  </a:lnTo>
                  <a:lnTo>
                    <a:pt x="504" y="578"/>
                  </a:lnTo>
                  <a:lnTo>
                    <a:pt x="504" y="578"/>
                  </a:lnTo>
                  <a:lnTo>
                    <a:pt x="104" y="1041"/>
                  </a:lnTo>
                  <a:lnTo>
                    <a:pt x="543" y="1041"/>
                  </a:lnTo>
                  <a:lnTo>
                    <a:pt x="654" y="1035"/>
                  </a:lnTo>
                  <a:lnTo>
                    <a:pt x="746" y="1021"/>
                  </a:lnTo>
                  <a:lnTo>
                    <a:pt x="818" y="988"/>
                  </a:lnTo>
                  <a:lnTo>
                    <a:pt x="870" y="927"/>
                  </a:lnTo>
                  <a:lnTo>
                    <a:pt x="910" y="846"/>
                  </a:lnTo>
                  <a:lnTo>
                    <a:pt x="929" y="726"/>
                  </a:lnTo>
                  <a:lnTo>
                    <a:pt x="968" y="726"/>
                  </a:lnTo>
                  <a:lnTo>
                    <a:pt x="923" y="1108"/>
                  </a:lnTo>
                  <a:lnTo>
                    <a:pt x="39" y="1108"/>
                  </a:lnTo>
                  <a:lnTo>
                    <a:pt x="26" y="1108"/>
                  </a:lnTo>
                  <a:lnTo>
                    <a:pt x="13" y="1108"/>
                  </a:lnTo>
                  <a:lnTo>
                    <a:pt x="6" y="1108"/>
                  </a:lnTo>
                  <a:lnTo>
                    <a:pt x="0" y="1102"/>
                  </a:lnTo>
                  <a:lnTo>
                    <a:pt x="0" y="1095"/>
                  </a:lnTo>
                  <a:lnTo>
                    <a:pt x="0" y="1088"/>
                  </a:lnTo>
                  <a:lnTo>
                    <a:pt x="0" y="1082"/>
                  </a:lnTo>
                  <a:lnTo>
                    <a:pt x="6" y="1075"/>
                  </a:lnTo>
                  <a:lnTo>
                    <a:pt x="19" y="1068"/>
                  </a:lnTo>
                  <a:lnTo>
                    <a:pt x="392" y="625"/>
                  </a:lnTo>
                  <a:lnTo>
                    <a:pt x="0" y="3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6" y="0"/>
                  </a:lnTo>
                  <a:lnTo>
                    <a:pt x="1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 noEditPoints="1"/>
            </p:cNvSpPr>
            <p:nvPr/>
          </p:nvSpPr>
          <p:spPr bwMode="auto">
            <a:xfrm>
              <a:off x="1820" y="1339"/>
              <a:ext cx="163" cy="698"/>
            </a:xfrm>
            <a:custGeom>
              <a:avLst/>
              <a:gdLst/>
              <a:ahLst/>
              <a:cxnLst>
                <a:cxn ang="0">
                  <a:pos x="85" y="530"/>
                </a:cxn>
                <a:cxn ang="0">
                  <a:pos x="111" y="530"/>
                </a:cxn>
                <a:cxn ang="0">
                  <a:pos x="131" y="544"/>
                </a:cxn>
                <a:cxn ang="0">
                  <a:pos x="150" y="564"/>
                </a:cxn>
                <a:cxn ang="0">
                  <a:pos x="163" y="584"/>
                </a:cxn>
                <a:cxn ang="0">
                  <a:pos x="163" y="611"/>
                </a:cxn>
                <a:cxn ang="0">
                  <a:pos x="163" y="638"/>
                </a:cxn>
                <a:cxn ang="0">
                  <a:pos x="150" y="665"/>
                </a:cxn>
                <a:cxn ang="0">
                  <a:pos x="131" y="685"/>
                </a:cxn>
                <a:cxn ang="0">
                  <a:pos x="111" y="698"/>
                </a:cxn>
                <a:cxn ang="0">
                  <a:pos x="85" y="698"/>
                </a:cxn>
                <a:cxn ang="0">
                  <a:pos x="59" y="698"/>
                </a:cxn>
                <a:cxn ang="0">
                  <a:pos x="32" y="685"/>
                </a:cxn>
                <a:cxn ang="0">
                  <a:pos x="13" y="665"/>
                </a:cxn>
                <a:cxn ang="0">
                  <a:pos x="0" y="638"/>
                </a:cxn>
                <a:cxn ang="0">
                  <a:pos x="0" y="611"/>
                </a:cxn>
                <a:cxn ang="0">
                  <a:pos x="0" y="584"/>
                </a:cxn>
                <a:cxn ang="0">
                  <a:pos x="13" y="564"/>
                </a:cxn>
                <a:cxn ang="0">
                  <a:pos x="32" y="544"/>
                </a:cxn>
                <a:cxn ang="0">
                  <a:pos x="59" y="530"/>
                </a:cxn>
                <a:cxn ang="0">
                  <a:pos x="85" y="530"/>
                </a:cxn>
                <a:cxn ang="0">
                  <a:pos x="85" y="0"/>
                </a:cxn>
                <a:cxn ang="0">
                  <a:pos x="111" y="0"/>
                </a:cxn>
                <a:cxn ang="0">
                  <a:pos x="131" y="13"/>
                </a:cxn>
                <a:cxn ang="0">
                  <a:pos x="150" y="33"/>
                </a:cxn>
                <a:cxn ang="0">
                  <a:pos x="163" y="54"/>
                </a:cxn>
                <a:cxn ang="0">
                  <a:pos x="163" y="87"/>
                </a:cxn>
                <a:cxn ang="0">
                  <a:pos x="163" y="114"/>
                </a:cxn>
                <a:cxn ang="0">
                  <a:pos x="150" y="134"/>
                </a:cxn>
                <a:cxn ang="0">
                  <a:pos x="131" y="154"/>
                </a:cxn>
                <a:cxn ang="0">
                  <a:pos x="111" y="168"/>
                </a:cxn>
                <a:cxn ang="0">
                  <a:pos x="85" y="168"/>
                </a:cxn>
                <a:cxn ang="0">
                  <a:pos x="59" y="168"/>
                </a:cxn>
                <a:cxn ang="0">
                  <a:pos x="32" y="154"/>
                </a:cxn>
                <a:cxn ang="0">
                  <a:pos x="13" y="134"/>
                </a:cxn>
                <a:cxn ang="0">
                  <a:pos x="0" y="114"/>
                </a:cxn>
                <a:cxn ang="0">
                  <a:pos x="0" y="87"/>
                </a:cxn>
                <a:cxn ang="0">
                  <a:pos x="0" y="54"/>
                </a:cxn>
                <a:cxn ang="0">
                  <a:pos x="13" y="33"/>
                </a:cxn>
                <a:cxn ang="0">
                  <a:pos x="32" y="13"/>
                </a:cxn>
                <a:cxn ang="0">
                  <a:pos x="59" y="0"/>
                </a:cxn>
                <a:cxn ang="0">
                  <a:pos x="85" y="0"/>
                </a:cxn>
              </a:cxnLst>
              <a:rect l="0" t="0" r="r" b="b"/>
              <a:pathLst>
                <a:path w="163" h="698">
                  <a:moveTo>
                    <a:pt x="85" y="530"/>
                  </a:moveTo>
                  <a:lnTo>
                    <a:pt x="111" y="530"/>
                  </a:lnTo>
                  <a:lnTo>
                    <a:pt x="131" y="544"/>
                  </a:lnTo>
                  <a:lnTo>
                    <a:pt x="150" y="564"/>
                  </a:lnTo>
                  <a:lnTo>
                    <a:pt x="163" y="584"/>
                  </a:lnTo>
                  <a:lnTo>
                    <a:pt x="163" y="611"/>
                  </a:lnTo>
                  <a:lnTo>
                    <a:pt x="163" y="638"/>
                  </a:lnTo>
                  <a:lnTo>
                    <a:pt x="150" y="665"/>
                  </a:lnTo>
                  <a:lnTo>
                    <a:pt x="131" y="685"/>
                  </a:lnTo>
                  <a:lnTo>
                    <a:pt x="111" y="698"/>
                  </a:lnTo>
                  <a:lnTo>
                    <a:pt x="85" y="698"/>
                  </a:lnTo>
                  <a:lnTo>
                    <a:pt x="59" y="698"/>
                  </a:lnTo>
                  <a:lnTo>
                    <a:pt x="32" y="685"/>
                  </a:lnTo>
                  <a:lnTo>
                    <a:pt x="13" y="665"/>
                  </a:lnTo>
                  <a:lnTo>
                    <a:pt x="0" y="638"/>
                  </a:lnTo>
                  <a:lnTo>
                    <a:pt x="0" y="611"/>
                  </a:lnTo>
                  <a:lnTo>
                    <a:pt x="0" y="584"/>
                  </a:lnTo>
                  <a:lnTo>
                    <a:pt x="13" y="564"/>
                  </a:lnTo>
                  <a:lnTo>
                    <a:pt x="32" y="544"/>
                  </a:lnTo>
                  <a:lnTo>
                    <a:pt x="59" y="530"/>
                  </a:lnTo>
                  <a:lnTo>
                    <a:pt x="85" y="530"/>
                  </a:lnTo>
                  <a:close/>
                  <a:moveTo>
                    <a:pt x="85" y="0"/>
                  </a:moveTo>
                  <a:lnTo>
                    <a:pt x="111" y="0"/>
                  </a:lnTo>
                  <a:lnTo>
                    <a:pt x="131" y="13"/>
                  </a:lnTo>
                  <a:lnTo>
                    <a:pt x="150" y="33"/>
                  </a:lnTo>
                  <a:lnTo>
                    <a:pt x="163" y="54"/>
                  </a:lnTo>
                  <a:lnTo>
                    <a:pt x="163" y="87"/>
                  </a:lnTo>
                  <a:lnTo>
                    <a:pt x="163" y="114"/>
                  </a:lnTo>
                  <a:lnTo>
                    <a:pt x="150" y="134"/>
                  </a:lnTo>
                  <a:lnTo>
                    <a:pt x="131" y="154"/>
                  </a:lnTo>
                  <a:lnTo>
                    <a:pt x="111" y="168"/>
                  </a:lnTo>
                  <a:lnTo>
                    <a:pt x="85" y="168"/>
                  </a:lnTo>
                  <a:lnTo>
                    <a:pt x="59" y="168"/>
                  </a:lnTo>
                  <a:lnTo>
                    <a:pt x="32" y="154"/>
                  </a:lnTo>
                  <a:lnTo>
                    <a:pt x="13" y="134"/>
                  </a:lnTo>
                  <a:lnTo>
                    <a:pt x="0" y="114"/>
                  </a:lnTo>
                  <a:lnTo>
                    <a:pt x="0" y="87"/>
                  </a:lnTo>
                  <a:lnTo>
                    <a:pt x="0" y="54"/>
                  </a:lnTo>
                  <a:lnTo>
                    <a:pt x="13" y="33"/>
                  </a:lnTo>
                  <a:lnTo>
                    <a:pt x="32" y="13"/>
                  </a:lnTo>
                  <a:lnTo>
                    <a:pt x="59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2618" y="909"/>
              <a:ext cx="786" cy="1149"/>
            </a:xfrm>
            <a:custGeom>
              <a:avLst/>
              <a:gdLst/>
              <a:ahLst/>
              <a:cxnLst>
                <a:cxn ang="0">
                  <a:pos x="360" y="443"/>
                </a:cxn>
                <a:cxn ang="0">
                  <a:pos x="282" y="463"/>
                </a:cxn>
                <a:cxn ang="0">
                  <a:pos x="223" y="504"/>
                </a:cxn>
                <a:cxn ang="0">
                  <a:pos x="177" y="551"/>
                </a:cxn>
                <a:cxn ang="0">
                  <a:pos x="144" y="631"/>
                </a:cxn>
                <a:cxn ang="0">
                  <a:pos x="131" y="712"/>
                </a:cxn>
                <a:cxn ang="0">
                  <a:pos x="131" y="779"/>
                </a:cxn>
                <a:cxn ang="0">
                  <a:pos x="131" y="853"/>
                </a:cxn>
                <a:cxn ang="0">
                  <a:pos x="144" y="934"/>
                </a:cxn>
                <a:cxn ang="0">
                  <a:pos x="177" y="1008"/>
                </a:cxn>
                <a:cxn ang="0">
                  <a:pos x="223" y="1061"/>
                </a:cxn>
                <a:cxn ang="0">
                  <a:pos x="275" y="1102"/>
                </a:cxn>
                <a:cxn ang="0">
                  <a:pos x="347" y="1115"/>
                </a:cxn>
                <a:cxn ang="0">
                  <a:pos x="413" y="1102"/>
                </a:cxn>
                <a:cxn ang="0">
                  <a:pos x="478" y="1061"/>
                </a:cxn>
                <a:cxn ang="0">
                  <a:pos x="530" y="1001"/>
                </a:cxn>
                <a:cxn ang="0">
                  <a:pos x="543" y="987"/>
                </a:cxn>
                <a:cxn ang="0">
                  <a:pos x="543" y="974"/>
                </a:cxn>
                <a:cxn ang="0">
                  <a:pos x="550" y="960"/>
                </a:cxn>
                <a:cxn ang="0">
                  <a:pos x="550" y="954"/>
                </a:cxn>
                <a:cxn ang="0">
                  <a:pos x="550" y="940"/>
                </a:cxn>
                <a:cxn ang="0">
                  <a:pos x="550" y="605"/>
                </a:cxn>
                <a:cxn ang="0">
                  <a:pos x="550" y="591"/>
                </a:cxn>
                <a:cxn ang="0">
                  <a:pos x="550" y="578"/>
                </a:cxn>
                <a:cxn ang="0">
                  <a:pos x="543" y="571"/>
                </a:cxn>
                <a:cxn ang="0">
                  <a:pos x="543" y="558"/>
                </a:cxn>
                <a:cxn ang="0">
                  <a:pos x="530" y="544"/>
                </a:cxn>
                <a:cxn ang="0">
                  <a:pos x="478" y="484"/>
                </a:cxn>
                <a:cxn ang="0">
                  <a:pos x="419" y="457"/>
                </a:cxn>
                <a:cxn ang="0">
                  <a:pos x="360" y="443"/>
                </a:cxn>
                <a:cxn ang="0">
                  <a:pos x="661" y="0"/>
                </a:cxn>
                <a:cxn ang="0">
                  <a:pos x="661" y="987"/>
                </a:cxn>
                <a:cxn ang="0">
                  <a:pos x="661" y="1034"/>
                </a:cxn>
                <a:cxn ang="0">
                  <a:pos x="681" y="1061"/>
                </a:cxn>
                <a:cxn ang="0">
                  <a:pos x="720" y="1075"/>
                </a:cxn>
                <a:cxn ang="0">
                  <a:pos x="786" y="1081"/>
                </a:cxn>
                <a:cxn ang="0">
                  <a:pos x="786" y="1128"/>
                </a:cxn>
                <a:cxn ang="0">
                  <a:pos x="550" y="1149"/>
                </a:cxn>
                <a:cxn ang="0">
                  <a:pos x="550" y="1041"/>
                </a:cxn>
                <a:cxn ang="0">
                  <a:pos x="511" y="1081"/>
                </a:cxn>
                <a:cxn ang="0">
                  <a:pos x="465" y="1115"/>
                </a:cxn>
                <a:cxn ang="0">
                  <a:pos x="406" y="1142"/>
                </a:cxn>
                <a:cxn ang="0">
                  <a:pos x="334" y="1149"/>
                </a:cxn>
                <a:cxn ang="0">
                  <a:pos x="229" y="1128"/>
                </a:cxn>
                <a:cxn ang="0">
                  <a:pos x="138" y="1081"/>
                </a:cxn>
                <a:cxn ang="0">
                  <a:pos x="66" y="1001"/>
                </a:cxn>
                <a:cxn ang="0">
                  <a:pos x="20" y="900"/>
                </a:cxn>
                <a:cxn ang="0">
                  <a:pos x="0" y="779"/>
                </a:cxn>
                <a:cxn ang="0">
                  <a:pos x="20" y="658"/>
                </a:cxn>
                <a:cxn ang="0">
                  <a:pos x="72" y="558"/>
                </a:cxn>
                <a:cxn ang="0">
                  <a:pos x="151" y="477"/>
                </a:cxn>
                <a:cxn ang="0">
                  <a:pos x="242" y="430"/>
                </a:cxn>
                <a:cxn ang="0">
                  <a:pos x="354" y="410"/>
                </a:cxn>
                <a:cxn ang="0">
                  <a:pos x="432" y="423"/>
                </a:cxn>
                <a:cxn ang="0">
                  <a:pos x="498" y="457"/>
                </a:cxn>
                <a:cxn ang="0">
                  <a:pos x="557" y="510"/>
                </a:cxn>
                <a:cxn ang="0">
                  <a:pos x="557" y="161"/>
                </a:cxn>
                <a:cxn ang="0">
                  <a:pos x="550" y="108"/>
                </a:cxn>
                <a:cxn ang="0">
                  <a:pos x="537" y="81"/>
                </a:cxn>
                <a:cxn ang="0">
                  <a:pos x="498" y="67"/>
                </a:cxn>
                <a:cxn ang="0">
                  <a:pos x="432" y="67"/>
                </a:cxn>
                <a:cxn ang="0">
                  <a:pos x="432" y="20"/>
                </a:cxn>
                <a:cxn ang="0">
                  <a:pos x="661" y="0"/>
                </a:cxn>
              </a:cxnLst>
              <a:rect l="0" t="0" r="r" b="b"/>
              <a:pathLst>
                <a:path w="786" h="1149">
                  <a:moveTo>
                    <a:pt x="360" y="443"/>
                  </a:moveTo>
                  <a:lnTo>
                    <a:pt x="282" y="463"/>
                  </a:lnTo>
                  <a:lnTo>
                    <a:pt x="223" y="504"/>
                  </a:lnTo>
                  <a:lnTo>
                    <a:pt x="177" y="551"/>
                  </a:lnTo>
                  <a:lnTo>
                    <a:pt x="144" y="631"/>
                  </a:lnTo>
                  <a:lnTo>
                    <a:pt x="131" y="712"/>
                  </a:lnTo>
                  <a:lnTo>
                    <a:pt x="131" y="779"/>
                  </a:lnTo>
                  <a:lnTo>
                    <a:pt x="131" y="853"/>
                  </a:lnTo>
                  <a:lnTo>
                    <a:pt x="144" y="934"/>
                  </a:lnTo>
                  <a:lnTo>
                    <a:pt x="177" y="1008"/>
                  </a:lnTo>
                  <a:lnTo>
                    <a:pt x="223" y="1061"/>
                  </a:lnTo>
                  <a:lnTo>
                    <a:pt x="275" y="1102"/>
                  </a:lnTo>
                  <a:lnTo>
                    <a:pt x="347" y="1115"/>
                  </a:lnTo>
                  <a:lnTo>
                    <a:pt x="413" y="1102"/>
                  </a:lnTo>
                  <a:lnTo>
                    <a:pt x="478" y="1061"/>
                  </a:lnTo>
                  <a:lnTo>
                    <a:pt x="530" y="1001"/>
                  </a:lnTo>
                  <a:lnTo>
                    <a:pt x="543" y="987"/>
                  </a:lnTo>
                  <a:lnTo>
                    <a:pt x="543" y="974"/>
                  </a:lnTo>
                  <a:lnTo>
                    <a:pt x="550" y="960"/>
                  </a:lnTo>
                  <a:lnTo>
                    <a:pt x="550" y="954"/>
                  </a:lnTo>
                  <a:lnTo>
                    <a:pt x="550" y="940"/>
                  </a:lnTo>
                  <a:lnTo>
                    <a:pt x="550" y="605"/>
                  </a:lnTo>
                  <a:lnTo>
                    <a:pt x="550" y="591"/>
                  </a:lnTo>
                  <a:lnTo>
                    <a:pt x="550" y="578"/>
                  </a:lnTo>
                  <a:lnTo>
                    <a:pt x="543" y="571"/>
                  </a:lnTo>
                  <a:lnTo>
                    <a:pt x="543" y="558"/>
                  </a:lnTo>
                  <a:lnTo>
                    <a:pt x="530" y="544"/>
                  </a:lnTo>
                  <a:lnTo>
                    <a:pt x="478" y="484"/>
                  </a:lnTo>
                  <a:lnTo>
                    <a:pt x="419" y="457"/>
                  </a:lnTo>
                  <a:lnTo>
                    <a:pt x="360" y="443"/>
                  </a:lnTo>
                  <a:close/>
                  <a:moveTo>
                    <a:pt x="661" y="0"/>
                  </a:moveTo>
                  <a:lnTo>
                    <a:pt x="661" y="987"/>
                  </a:lnTo>
                  <a:lnTo>
                    <a:pt x="661" y="1034"/>
                  </a:lnTo>
                  <a:lnTo>
                    <a:pt x="681" y="1061"/>
                  </a:lnTo>
                  <a:lnTo>
                    <a:pt x="720" y="1075"/>
                  </a:lnTo>
                  <a:lnTo>
                    <a:pt x="786" y="1081"/>
                  </a:lnTo>
                  <a:lnTo>
                    <a:pt x="786" y="1128"/>
                  </a:lnTo>
                  <a:lnTo>
                    <a:pt x="550" y="1149"/>
                  </a:lnTo>
                  <a:lnTo>
                    <a:pt x="550" y="1041"/>
                  </a:lnTo>
                  <a:lnTo>
                    <a:pt x="511" y="1081"/>
                  </a:lnTo>
                  <a:lnTo>
                    <a:pt x="465" y="1115"/>
                  </a:lnTo>
                  <a:lnTo>
                    <a:pt x="406" y="1142"/>
                  </a:lnTo>
                  <a:lnTo>
                    <a:pt x="334" y="1149"/>
                  </a:lnTo>
                  <a:lnTo>
                    <a:pt x="229" y="1128"/>
                  </a:lnTo>
                  <a:lnTo>
                    <a:pt x="138" y="1081"/>
                  </a:lnTo>
                  <a:lnTo>
                    <a:pt x="66" y="1001"/>
                  </a:lnTo>
                  <a:lnTo>
                    <a:pt x="20" y="900"/>
                  </a:lnTo>
                  <a:lnTo>
                    <a:pt x="0" y="779"/>
                  </a:lnTo>
                  <a:lnTo>
                    <a:pt x="20" y="658"/>
                  </a:lnTo>
                  <a:lnTo>
                    <a:pt x="72" y="558"/>
                  </a:lnTo>
                  <a:lnTo>
                    <a:pt x="151" y="477"/>
                  </a:lnTo>
                  <a:lnTo>
                    <a:pt x="242" y="430"/>
                  </a:lnTo>
                  <a:lnTo>
                    <a:pt x="354" y="410"/>
                  </a:lnTo>
                  <a:lnTo>
                    <a:pt x="432" y="423"/>
                  </a:lnTo>
                  <a:lnTo>
                    <a:pt x="498" y="457"/>
                  </a:lnTo>
                  <a:lnTo>
                    <a:pt x="557" y="510"/>
                  </a:lnTo>
                  <a:lnTo>
                    <a:pt x="557" y="161"/>
                  </a:lnTo>
                  <a:lnTo>
                    <a:pt x="550" y="108"/>
                  </a:lnTo>
                  <a:lnTo>
                    <a:pt x="537" y="81"/>
                  </a:lnTo>
                  <a:lnTo>
                    <a:pt x="498" y="67"/>
                  </a:lnTo>
                  <a:lnTo>
                    <a:pt x="432" y="67"/>
                  </a:lnTo>
                  <a:lnTo>
                    <a:pt x="432" y="20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 noEditPoints="1"/>
            </p:cNvSpPr>
            <p:nvPr/>
          </p:nvSpPr>
          <p:spPr bwMode="auto">
            <a:xfrm>
              <a:off x="3489" y="1305"/>
              <a:ext cx="615" cy="753"/>
            </a:xfrm>
            <a:custGeom>
              <a:avLst/>
              <a:gdLst/>
              <a:ahLst/>
              <a:cxnLst>
                <a:cxn ang="0">
                  <a:pos x="307" y="41"/>
                </a:cxn>
                <a:cxn ang="0">
                  <a:pos x="235" y="74"/>
                </a:cxn>
                <a:cxn ang="0">
                  <a:pos x="170" y="162"/>
                </a:cxn>
                <a:cxn ang="0">
                  <a:pos x="137" y="323"/>
                </a:cxn>
                <a:cxn ang="0">
                  <a:pos x="510" y="289"/>
                </a:cxn>
                <a:cxn ang="0">
                  <a:pos x="491" y="182"/>
                </a:cxn>
                <a:cxn ang="0">
                  <a:pos x="438" y="88"/>
                </a:cxn>
                <a:cxn ang="0">
                  <a:pos x="334" y="41"/>
                </a:cxn>
                <a:cxn ang="0">
                  <a:pos x="425" y="14"/>
                </a:cxn>
                <a:cxn ang="0">
                  <a:pos x="550" y="101"/>
                </a:cxn>
                <a:cxn ang="0">
                  <a:pos x="608" y="242"/>
                </a:cxn>
                <a:cxn ang="0">
                  <a:pos x="615" y="343"/>
                </a:cxn>
                <a:cxn ang="0">
                  <a:pos x="608" y="356"/>
                </a:cxn>
                <a:cxn ang="0">
                  <a:pos x="576" y="356"/>
                </a:cxn>
                <a:cxn ang="0">
                  <a:pos x="137" y="356"/>
                </a:cxn>
                <a:cxn ang="0">
                  <a:pos x="150" y="517"/>
                </a:cxn>
                <a:cxn ang="0">
                  <a:pos x="229" y="659"/>
                </a:cxn>
                <a:cxn ang="0">
                  <a:pos x="360" y="712"/>
                </a:cxn>
                <a:cxn ang="0">
                  <a:pos x="412" y="706"/>
                </a:cxn>
                <a:cxn ang="0">
                  <a:pos x="497" y="659"/>
                </a:cxn>
                <a:cxn ang="0">
                  <a:pos x="576" y="544"/>
                </a:cxn>
                <a:cxn ang="0">
                  <a:pos x="582" y="531"/>
                </a:cxn>
                <a:cxn ang="0">
                  <a:pos x="595" y="524"/>
                </a:cxn>
                <a:cxn ang="0">
                  <a:pos x="608" y="524"/>
                </a:cxn>
                <a:cxn ang="0">
                  <a:pos x="615" y="538"/>
                </a:cxn>
                <a:cxn ang="0">
                  <a:pos x="589" y="612"/>
                </a:cxn>
                <a:cxn ang="0">
                  <a:pos x="504" y="706"/>
                </a:cxn>
                <a:cxn ang="0">
                  <a:pos x="353" y="753"/>
                </a:cxn>
                <a:cxn ang="0">
                  <a:pos x="183" y="706"/>
                </a:cxn>
                <a:cxn ang="0">
                  <a:pos x="52" y="571"/>
                </a:cxn>
                <a:cxn ang="0">
                  <a:pos x="0" y="376"/>
                </a:cxn>
                <a:cxn ang="0">
                  <a:pos x="65" y="155"/>
                </a:cxn>
                <a:cxn ang="0">
                  <a:pos x="229" y="20"/>
                </a:cxn>
              </a:cxnLst>
              <a:rect l="0" t="0" r="r" b="b"/>
              <a:pathLst>
                <a:path w="615" h="753">
                  <a:moveTo>
                    <a:pt x="334" y="41"/>
                  </a:moveTo>
                  <a:lnTo>
                    <a:pt x="307" y="41"/>
                  </a:lnTo>
                  <a:lnTo>
                    <a:pt x="268" y="54"/>
                  </a:lnTo>
                  <a:lnTo>
                    <a:pt x="235" y="74"/>
                  </a:lnTo>
                  <a:lnTo>
                    <a:pt x="203" y="108"/>
                  </a:lnTo>
                  <a:lnTo>
                    <a:pt x="170" y="162"/>
                  </a:lnTo>
                  <a:lnTo>
                    <a:pt x="144" y="229"/>
                  </a:lnTo>
                  <a:lnTo>
                    <a:pt x="137" y="323"/>
                  </a:lnTo>
                  <a:lnTo>
                    <a:pt x="510" y="323"/>
                  </a:lnTo>
                  <a:lnTo>
                    <a:pt x="510" y="289"/>
                  </a:lnTo>
                  <a:lnTo>
                    <a:pt x="504" y="242"/>
                  </a:lnTo>
                  <a:lnTo>
                    <a:pt x="491" y="182"/>
                  </a:lnTo>
                  <a:lnTo>
                    <a:pt x="471" y="128"/>
                  </a:lnTo>
                  <a:lnTo>
                    <a:pt x="438" y="88"/>
                  </a:lnTo>
                  <a:lnTo>
                    <a:pt x="392" y="54"/>
                  </a:lnTo>
                  <a:lnTo>
                    <a:pt x="334" y="41"/>
                  </a:lnTo>
                  <a:close/>
                  <a:moveTo>
                    <a:pt x="334" y="0"/>
                  </a:moveTo>
                  <a:lnTo>
                    <a:pt x="425" y="14"/>
                  </a:lnTo>
                  <a:lnTo>
                    <a:pt x="497" y="47"/>
                  </a:lnTo>
                  <a:lnTo>
                    <a:pt x="550" y="101"/>
                  </a:lnTo>
                  <a:lnTo>
                    <a:pt x="589" y="168"/>
                  </a:lnTo>
                  <a:lnTo>
                    <a:pt x="608" y="242"/>
                  </a:lnTo>
                  <a:lnTo>
                    <a:pt x="615" y="323"/>
                  </a:lnTo>
                  <a:lnTo>
                    <a:pt x="615" y="343"/>
                  </a:lnTo>
                  <a:lnTo>
                    <a:pt x="615" y="350"/>
                  </a:lnTo>
                  <a:lnTo>
                    <a:pt x="608" y="356"/>
                  </a:lnTo>
                  <a:lnTo>
                    <a:pt x="595" y="356"/>
                  </a:lnTo>
                  <a:lnTo>
                    <a:pt x="576" y="356"/>
                  </a:lnTo>
                  <a:lnTo>
                    <a:pt x="137" y="356"/>
                  </a:lnTo>
                  <a:lnTo>
                    <a:pt x="137" y="356"/>
                  </a:lnTo>
                  <a:lnTo>
                    <a:pt x="137" y="430"/>
                  </a:lnTo>
                  <a:lnTo>
                    <a:pt x="150" y="517"/>
                  </a:lnTo>
                  <a:lnTo>
                    <a:pt x="183" y="605"/>
                  </a:lnTo>
                  <a:lnTo>
                    <a:pt x="229" y="659"/>
                  </a:lnTo>
                  <a:lnTo>
                    <a:pt x="288" y="699"/>
                  </a:lnTo>
                  <a:lnTo>
                    <a:pt x="360" y="712"/>
                  </a:lnTo>
                  <a:lnTo>
                    <a:pt x="379" y="712"/>
                  </a:lnTo>
                  <a:lnTo>
                    <a:pt x="412" y="706"/>
                  </a:lnTo>
                  <a:lnTo>
                    <a:pt x="451" y="692"/>
                  </a:lnTo>
                  <a:lnTo>
                    <a:pt x="497" y="659"/>
                  </a:lnTo>
                  <a:lnTo>
                    <a:pt x="543" y="612"/>
                  </a:lnTo>
                  <a:lnTo>
                    <a:pt x="576" y="544"/>
                  </a:lnTo>
                  <a:lnTo>
                    <a:pt x="576" y="538"/>
                  </a:lnTo>
                  <a:lnTo>
                    <a:pt x="582" y="531"/>
                  </a:lnTo>
                  <a:lnTo>
                    <a:pt x="589" y="524"/>
                  </a:lnTo>
                  <a:lnTo>
                    <a:pt x="595" y="524"/>
                  </a:lnTo>
                  <a:lnTo>
                    <a:pt x="602" y="524"/>
                  </a:lnTo>
                  <a:lnTo>
                    <a:pt x="608" y="524"/>
                  </a:lnTo>
                  <a:lnTo>
                    <a:pt x="615" y="531"/>
                  </a:lnTo>
                  <a:lnTo>
                    <a:pt x="615" y="538"/>
                  </a:lnTo>
                  <a:lnTo>
                    <a:pt x="608" y="564"/>
                  </a:lnTo>
                  <a:lnTo>
                    <a:pt x="589" y="612"/>
                  </a:lnTo>
                  <a:lnTo>
                    <a:pt x="556" y="659"/>
                  </a:lnTo>
                  <a:lnTo>
                    <a:pt x="504" y="706"/>
                  </a:lnTo>
                  <a:lnTo>
                    <a:pt x="438" y="739"/>
                  </a:lnTo>
                  <a:lnTo>
                    <a:pt x="353" y="753"/>
                  </a:lnTo>
                  <a:lnTo>
                    <a:pt x="262" y="739"/>
                  </a:lnTo>
                  <a:lnTo>
                    <a:pt x="183" y="706"/>
                  </a:lnTo>
                  <a:lnTo>
                    <a:pt x="111" y="645"/>
                  </a:lnTo>
                  <a:lnTo>
                    <a:pt x="52" y="571"/>
                  </a:lnTo>
                  <a:lnTo>
                    <a:pt x="13" y="477"/>
                  </a:lnTo>
                  <a:lnTo>
                    <a:pt x="0" y="376"/>
                  </a:lnTo>
                  <a:lnTo>
                    <a:pt x="19" y="256"/>
                  </a:lnTo>
                  <a:lnTo>
                    <a:pt x="65" y="155"/>
                  </a:lnTo>
                  <a:lnTo>
                    <a:pt x="137" y="74"/>
                  </a:lnTo>
                  <a:lnTo>
                    <a:pt x="229" y="2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4183" y="1037"/>
              <a:ext cx="497" cy="1021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48" y="0"/>
                </a:cxn>
                <a:cxn ang="0">
                  <a:pos x="248" y="302"/>
                </a:cxn>
                <a:cxn ang="0">
                  <a:pos x="477" y="302"/>
                </a:cxn>
                <a:cxn ang="0">
                  <a:pos x="477" y="349"/>
                </a:cxn>
                <a:cxn ang="0">
                  <a:pos x="248" y="349"/>
                </a:cxn>
                <a:cxn ang="0">
                  <a:pos x="248" y="799"/>
                </a:cxn>
                <a:cxn ang="0">
                  <a:pos x="248" y="826"/>
                </a:cxn>
                <a:cxn ang="0">
                  <a:pos x="255" y="859"/>
                </a:cxn>
                <a:cxn ang="0">
                  <a:pos x="261" y="900"/>
                </a:cxn>
                <a:cxn ang="0">
                  <a:pos x="281" y="940"/>
                </a:cxn>
                <a:cxn ang="0">
                  <a:pos x="307" y="967"/>
                </a:cxn>
                <a:cxn ang="0">
                  <a:pos x="353" y="980"/>
                </a:cxn>
                <a:cxn ang="0">
                  <a:pos x="399" y="967"/>
                </a:cxn>
                <a:cxn ang="0">
                  <a:pos x="432" y="933"/>
                </a:cxn>
                <a:cxn ang="0">
                  <a:pos x="451" y="880"/>
                </a:cxn>
                <a:cxn ang="0">
                  <a:pos x="458" y="799"/>
                </a:cxn>
                <a:cxn ang="0">
                  <a:pos x="458" y="705"/>
                </a:cxn>
                <a:cxn ang="0">
                  <a:pos x="497" y="705"/>
                </a:cxn>
                <a:cxn ang="0">
                  <a:pos x="497" y="799"/>
                </a:cxn>
                <a:cxn ang="0">
                  <a:pos x="497" y="866"/>
                </a:cxn>
                <a:cxn ang="0">
                  <a:pos x="477" y="920"/>
                </a:cxn>
                <a:cxn ang="0">
                  <a:pos x="445" y="974"/>
                </a:cxn>
                <a:cxn ang="0">
                  <a:pos x="405" y="1007"/>
                </a:cxn>
                <a:cxn ang="0">
                  <a:pos x="340" y="1021"/>
                </a:cxn>
                <a:cxn ang="0">
                  <a:pos x="314" y="1021"/>
                </a:cxn>
                <a:cxn ang="0">
                  <a:pos x="274" y="1014"/>
                </a:cxn>
                <a:cxn ang="0">
                  <a:pos x="235" y="994"/>
                </a:cxn>
                <a:cxn ang="0">
                  <a:pos x="202" y="974"/>
                </a:cxn>
                <a:cxn ang="0">
                  <a:pos x="170" y="933"/>
                </a:cxn>
                <a:cxn ang="0">
                  <a:pos x="144" y="873"/>
                </a:cxn>
                <a:cxn ang="0">
                  <a:pos x="137" y="799"/>
                </a:cxn>
                <a:cxn ang="0">
                  <a:pos x="137" y="349"/>
                </a:cxn>
                <a:cxn ang="0">
                  <a:pos x="0" y="349"/>
                </a:cxn>
                <a:cxn ang="0">
                  <a:pos x="0" y="315"/>
                </a:cxn>
                <a:cxn ang="0">
                  <a:pos x="72" y="295"/>
                </a:cxn>
                <a:cxn ang="0">
                  <a:pos x="124" y="262"/>
                </a:cxn>
                <a:cxn ang="0">
                  <a:pos x="163" y="201"/>
                </a:cxn>
                <a:cxn ang="0">
                  <a:pos x="189" y="141"/>
                </a:cxn>
                <a:cxn ang="0">
                  <a:pos x="202" y="67"/>
                </a:cxn>
                <a:cxn ang="0">
                  <a:pos x="209" y="0"/>
                </a:cxn>
              </a:cxnLst>
              <a:rect l="0" t="0" r="r" b="b"/>
              <a:pathLst>
                <a:path w="497" h="1021">
                  <a:moveTo>
                    <a:pt x="209" y="0"/>
                  </a:moveTo>
                  <a:lnTo>
                    <a:pt x="248" y="0"/>
                  </a:lnTo>
                  <a:lnTo>
                    <a:pt x="248" y="302"/>
                  </a:lnTo>
                  <a:lnTo>
                    <a:pt x="477" y="302"/>
                  </a:lnTo>
                  <a:lnTo>
                    <a:pt x="477" y="349"/>
                  </a:lnTo>
                  <a:lnTo>
                    <a:pt x="248" y="349"/>
                  </a:lnTo>
                  <a:lnTo>
                    <a:pt x="248" y="799"/>
                  </a:lnTo>
                  <a:lnTo>
                    <a:pt x="248" y="826"/>
                  </a:lnTo>
                  <a:lnTo>
                    <a:pt x="255" y="859"/>
                  </a:lnTo>
                  <a:lnTo>
                    <a:pt x="261" y="900"/>
                  </a:lnTo>
                  <a:lnTo>
                    <a:pt x="281" y="940"/>
                  </a:lnTo>
                  <a:lnTo>
                    <a:pt x="307" y="967"/>
                  </a:lnTo>
                  <a:lnTo>
                    <a:pt x="353" y="980"/>
                  </a:lnTo>
                  <a:lnTo>
                    <a:pt x="399" y="967"/>
                  </a:lnTo>
                  <a:lnTo>
                    <a:pt x="432" y="933"/>
                  </a:lnTo>
                  <a:lnTo>
                    <a:pt x="451" y="880"/>
                  </a:lnTo>
                  <a:lnTo>
                    <a:pt x="458" y="799"/>
                  </a:lnTo>
                  <a:lnTo>
                    <a:pt x="458" y="705"/>
                  </a:lnTo>
                  <a:lnTo>
                    <a:pt x="497" y="705"/>
                  </a:lnTo>
                  <a:lnTo>
                    <a:pt x="497" y="799"/>
                  </a:lnTo>
                  <a:lnTo>
                    <a:pt x="497" y="866"/>
                  </a:lnTo>
                  <a:lnTo>
                    <a:pt x="477" y="920"/>
                  </a:lnTo>
                  <a:lnTo>
                    <a:pt x="445" y="974"/>
                  </a:lnTo>
                  <a:lnTo>
                    <a:pt x="405" y="1007"/>
                  </a:lnTo>
                  <a:lnTo>
                    <a:pt x="340" y="1021"/>
                  </a:lnTo>
                  <a:lnTo>
                    <a:pt x="314" y="1021"/>
                  </a:lnTo>
                  <a:lnTo>
                    <a:pt x="274" y="1014"/>
                  </a:lnTo>
                  <a:lnTo>
                    <a:pt x="235" y="994"/>
                  </a:lnTo>
                  <a:lnTo>
                    <a:pt x="202" y="974"/>
                  </a:lnTo>
                  <a:lnTo>
                    <a:pt x="170" y="933"/>
                  </a:lnTo>
                  <a:lnTo>
                    <a:pt x="144" y="873"/>
                  </a:lnTo>
                  <a:lnTo>
                    <a:pt x="137" y="799"/>
                  </a:lnTo>
                  <a:lnTo>
                    <a:pt x="137" y="349"/>
                  </a:lnTo>
                  <a:lnTo>
                    <a:pt x="0" y="349"/>
                  </a:lnTo>
                  <a:lnTo>
                    <a:pt x="0" y="315"/>
                  </a:lnTo>
                  <a:lnTo>
                    <a:pt x="72" y="295"/>
                  </a:lnTo>
                  <a:lnTo>
                    <a:pt x="124" y="262"/>
                  </a:lnTo>
                  <a:lnTo>
                    <a:pt x="163" y="201"/>
                  </a:lnTo>
                  <a:lnTo>
                    <a:pt x="189" y="141"/>
                  </a:lnTo>
                  <a:lnTo>
                    <a:pt x="202" y="67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4948" y="815"/>
              <a:ext cx="367" cy="1632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7" y="7"/>
                </a:cxn>
                <a:cxn ang="0">
                  <a:pos x="367" y="20"/>
                </a:cxn>
                <a:cxn ang="0">
                  <a:pos x="367" y="20"/>
                </a:cxn>
                <a:cxn ang="0">
                  <a:pos x="367" y="27"/>
                </a:cxn>
                <a:cxn ang="0">
                  <a:pos x="367" y="27"/>
                </a:cxn>
                <a:cxn ang="0">
                  <a:pos x="360" y="34"/>
                </a:cxn>
                <a:cxn ang="0">
                  <a:pos x="347" y="47"/>
                </a:cxn>
                <a:cxn ang="0">
                  <a:pos x="243" y="175"/>
                </a:cxn>
                <a:cxn ang="0">
                  <a:pos x="171" y="322"/>
                </a:cxn>
                <a:cxn ang="0">
                  <a:pos x="125" y="484"/>
                </a:cxn>
                <a:cxn ang="0">
                  <a:pos x="99" y="645"/>
                </a:cxn>
                <a:cxn ang="0">
                  <a:pos x="92" y="819"/>
                </a:cxn>
                <a:cxn ang="0">
                  <a:pos x="99" y="947"/>
                </a:cxn>
                <a:cxn ang="0">
                  <a:pos x="112" y="1081"/>
                </a:cxn>
                <a:cxn ang="0">
                  <a:pos x="144" y="1216"/>
                </a:cxn>
                <a:cxn ang="0">
                  <a:pos x="190" y="1343"/>
                </a:cxn>
                <a:cxn ang="0">
                  <a:pos x="256" y="1471"/>
                </a:cxn>
                <a:cxn ang="0">
                  <a:pos x="341" y="1578"/>
                </a:cxn>
                <a:cxn ang="0">
                  <a:pos x="354" y="1592"/>
                </a:cxn>
                <a:cxn ang="0">
                  <a:pos x="360" y="1605"/>
                </a:cxn>
                <a:cxn ang="0">
                  <a:pos x="367" y="1612"/>
                </a:cxn>
                <a:cxn ang="0">
                  <a:pos x="367" y="1612"/>
                </a:cxn>
                <a:cxn ang="0">
                  <a:pos x="367" y="1619"/>
                </a:cxn>
                <a:cxn ang="0">
                  <a:pos x="367" y="1619"/>
                </a:cxn>
                <a:cxn ang="0">
                  <a:pos x="367" y="1625"/>
                </a:cxn>
                <a:cxn ang="0">
                  <a:pos x="360" y="1632"/>
                </a:cxn>
                <a:cxn ang="0">
                  <a:pos x="354" y="1632"/>
                </a:cxn>
                <a:cxn ang="0">
                  <a:pos x="334" y="1625"/>
                </a:cxn>
                <a:cxn ang="0">
                  <a:pos x="301" y="1599"/>
                </a:cxn>
                <a:cxn ang="0">
                  <a:pos x="256" y="1552"/>
                </a:cxn>
                <a:cxn ang="0">
                  <a:pos x="210" y="1491"/>
                </a:cxn>
                <a:cxn ang="0">
                  <a:pos x="151" y="1417"/>
                </a:cxn>
                <a:cxn ang="0">
                  <a:pos x="105" y="1323"/>
                </a:cxn>
                <a:cxn ang="0">
                  <a:pos x="53" y="1189"/>
                </a:cxn>
                <a:cxn ang="0">
                  <a:pos x="20" y="1048"/>
                </a:cxn>
                <a:cxn ang="0">
                  <a:pos x="0" y="927"/>
                </a:cxn>
                <a:cxn ang="0">
                  <a:pos x="0" y="819"/>
                </a:cxn>
                <a:cxn ang="0">
                  <a:pos x="7" y="665"/>
                </a:cxn>
                <a:cxn ang="0">
                  <a:pos x="40" y="497"/>
                </a:cxn>
                <a:cxn ang="0">
                  <a:pos x="99" y="316"/>
                </a:cxn>
                <a:cxn ang="0">
                  <a:pos x="151" y="222"/>
                </a:cxn>
                <a:cxn ang="0">
                  <a:pos x="203" y="141"/>
                </a:cxn>
                <a:cxn ang="0">
                  <a:pos x="256" y="81"/>
                </a:cxn>
                <a:cxn ang="0">
                  <a:pos x="301" y="40"/>
                </a:cxn>
                <a:cxn ang="0">
                  <a:pos x="334" y="7"/>
                </a:cxn>
                <a:cxn ang="0">
                  <a:pos x="354" y="0"/>
                </a:cxn>
              </a:cxnLst>
              <a:rect l="0" t="0" r="r" b="b"/>
              <a:pathLst>
                <a:path w="367" h="1632">
                  <a:moveTo>
                    <a:pt x="354" y="0"/>
                  </a:moveTo>
                  <a:lnTo>
                    <a:pt x="360" y="0"/>
                  </a:lnTo>
                  <a:lnTo>
                    <a:pt x="367" y="7"/>
                  </a:lnTo>
                  <a:lnTo>
                    <a:pt x="367" y="20"/>
                  </a:lnTo>
                  <a:lnTo>
                    <a:pt x="367" y="20"/>
                  </a:lnTo>
                  <a:lnTo>
                    <a:pt x="367" y="27"/>
                  </a:lnTo>
                  <a:lnTo>
                    <a:pt x="367" y="27"/>
                  </a:lnTo>
                  <a:lnTo>
                    <a:pt x="360" y="34"/>
                  </a:lnTo>
                  <a:lnTo>
                    <a:pt x="347" y="47"/>
                  </a:lnTo>
                  <a:lnTo>
                    <a:pt x="243" y="175"/>
                  </a:lnTo>
                  <a:lnTo>
                    <a:pt x="171" y="322"/>
                  </a:lnTo>
                  <a:lnTo>
                    <a:pt x="125" y="484"/>
                  </a:lnTo>
                  <a:lnTo>
                    <a:pt x="99" y="645"/>
                  </a:lnTo>
                  <a:lnTo>
                    <a:pt x="92" y="819"/>
                  </a:lnTo>
                  <a:lnTo>
                    <a:pt x="99" y="947"/>
                  </a:lnTo>
                  <a:lnTo>
                    <a:pt x="112" y="1081"/>
                  </a:lnTo>
                  <a:lnTo>
                    <a:pt x="144" y="1216"/>
                  </a:lnTo>
                  <a:lnTo>
                    <a:pt x="190" y="1343"/>
                  </a:lnTo>
                  <a:lnTo>
                    <a:pt x="256" y="1471"/>
                  </a:lnTo>
                  <a:lnTo>
                    <a:pt x="341" y="1578"/>
                  </a:lnTo>
                  <a:lnTo>
                    <a:pt x="354" y="1592"/>
                  </a:lnTo>
                  <a:lnTo>
                    <a:pt x="360" y="1605"/>
                  </a:lnTo>
                  <a:lnTo>
                    <a:pt x="367" y="1612"/>
                  </a:lnTo>
                  <a:lnTo>
                    <a:pt x="367" y="1612"/>
                  </a:lnTo>
                  <a:lnTo>
                    <a:pt x="367" y="1619"/>
                  </a:lnTo>
                  <a:lnTo>
                    <a:pt x="367" y="1619"/>
                  </a:lnTo>
                  <a:lnTo>
                    <a:pt x="367" y="1625"/>
                  </a:lnTo>
                  <a:lnTo>
                    <a:pt x="360" y="1632"/>
                  </a:lnTo>
                  <a:lnTo>
                    <a:pt x="354" y="1632"/>
                  </a:lnTo>
                  <a:lnTo>
                    <a:pt x="334" y="1625"/>
                  </a:lnTo>
                  <a:lnTo>
                    <a:pt x="301" y="1599"/>
                  </a:lnTo>
                  <a:lnTo>
                    <a:pt x="256" y="1552"/>
                  </a:lnTo>
                  <a:lnTo>
                    <a:pt x="210" y="1491"/>
                  </a:lnTo>
                  <a:lnTo>
                    <a:pt x="151" y="1417"/>
                  </a:lnTo>
                  <a:lnTo>
                    <a:pt x="105" y="1323"/>
                  </a:lnTo>
                  <a:lnTo>
                    <a:pt x="53" y="1189"/>
                  </a:lnTo>
                  <a:lnTo>
                    <a:pt x="20" y="1048"/>
                  </a:lnTo>
                  <a:lnTo>
                    <a:pt x="0" y="927"/>
                  </a:lnTo>
                  <a:lnTo>
                    <a:pt x="0" y="819"/>
                  </a:lnTo>
                  <a:lnTo>
                    <a:pt x="7" y="665"/>
                  </a:lnTo>
                  <a:lnTo>
                    <a:pt x="40" y="497"/>
                  </a:lnTo>
                  <a:lnTo>
                    <a:pt x="99" y="316"/>
                  </a:lnTo>
                  <a:lnTo>
                    <a:pt x="151" y="222"/>
                  </a:lnTo>
                  <a:lnTo>
                    <a:pt x="203" y="141"/>
                  </a:lnTo>
                  <a:lnTo>
                    <a:pt x="256" y="81"/>
                  </a:lnTo>
                  <a:lnTo>
                    <a:pt x="301" y="40"/>
                  </a:lnTo>
                  <a:lnTo>
                    <a:pt x="334" y="7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5492" y="909"/>
              <a:ext cx="785" cy="1149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81" y="7"/>
                </a:cxn>
                <a:cxn ang="0">
                  <a:pos x="333" y="20"/>
                </a:cxn>
                <a:cxn ang="0">
                  <a:pos x="379" y="54"/>
                </a:cxn>
                <a:cxn ang="0">
                  <a:pos x="412" y="114"/>
                </a:cxn>
                <a:cxn ang="0">
                  <a:pos x="739" y="1041"/>
                </a:cxn>
                <a:cxn ang="0">
                  <a:pos x="752" y="1075"/>
                </a:cxn>
                <a:cxn ang="0">
                  <a:pos x="759" y="1095"/>
                </a:cxn>
                <a:cxn ang="0">
                  <a:pos x="779" y="1115"/>
                </a:cxn>
                <a:cxn ang="0">
                  <a:pos x="785" y="1128"/>
                </a:cxn>
                <a:cxn ang="0">
                  <a:pos x="785" y="1135"/>
                </a:cxn>
                <a:cxn ang="0">
                  <a:pos x="785" y="1142"/>
                </a:cxn>
                <a:cxn ang="0">
                  <a:pos x="779" y="1142"/>
                </a:cxn>
                <a:cxn ang="0">
                  <a:pos x="765" y="1149"/>
                </a:cxn>
                <a:cxn ang="0">
                  <a:pos x="733" y="1149"/>
                </a:cxn>
                <a:cxn ang="0">
                  <a:pos x="707" y="1149"/>
                </a:cxn>
                <a:cxn ang="0">
                  <a:pos x="693" y="1149"/>
                </a:cxn>
                <a:cxn ang="0">
                  <a:pos x="674" y="1142"/>
                </a:cxn>
                <a:cxn ang="0">
                  <a:pos x="661" y="1128"/>
                </a:cxn>
                <a:cxn ang="0">
                  <a:pos x="648" y="1115"/>
                </a:cxn>
                <a:cxn ang="0">
                  <a:pos x="628" y="1075"/>
                </a:cxn>
                <a:cxn ang="0">
                  <a:pos x="608" y="1014"/>
                </a:cxn>
                <a:cxn ang="0">
                  <a:pos x="576" y="934"/>
                </a:cxn>
                <a:cxn ang="0">
                  <a:pos x="543" y="840"/>
                </a:cxn>
                <a:cxn ang="0">
                  <a:pos x="510" y="746"/>
                </a:cxn>
                <a:cxn ang="0">
                  <a:pos x="477" y="652"/>
                </a:cxn>
                <a:cxn ang="0">
                  <a:pos x="98" y="1115"/>
                </a:cxn>
                <a:cxn ang="0">
                  <a:pos x="85" y="1128"/>
                </a:cxn>
                <a:cxn ang="0">
                  <a:pos x="78" y="1142"/>
                </a:cxn>
                <a:cxn ang="0">
                  <a:pos x="59" y="1149"/>
                </a:cxn>
                <a:cxn ang="0">
                  <a:pos x="45" y="1149"/>
                </a:cxn>
                <a:cxn ang="0">
                  <a:pos x="26" y="1149"/>
                </a:cxn>
                <a:cxn ang="0">
                  <a:pos x="13" y="1135"/>
                </a:cxn>
                <a:cxn ang="0">
                  <a:pos x="0" y="1122"/>
                </a:cxn>
                <a:cxn ang="0">
                  <a:pos x="0" y="1102"/>
                </a:cxn>
                <a:cxn ang="0">
                  <a:pos x="0" y="1088"/>
                </a:cxn>
                <a:cxn ang="0">
                  <a:pos x="6" y="1081"/>
                </a:cxn>
                <a:cxn ang="0">
                  <a:pos x="13" y="1068"/>
                </a:cxn>
                <a:cxn ang="0">
                  <a:pos x="26" y="1055"/>
                </a:cxn>
                <a:cxn ang="0">
                  <a:pos x="464" y="605"/>
                </a:cxn>
                <a:cxn ang="0">
                  <a:pos x="307" y="161"/>
                </a:cxn>
                <a:cxn ang="0">
                  <a:pos x="281" y="101"/>
                </a:cxn>
                <a:cxn ang="0">
                  <a:pos x="261" y="60"/>
                </a:cxn>
                <a:cxn ang="0">
                  <a:pos x="242" y="40"/>
                </a:cxn>
                <a:cxn ang="0">
                  <a:pos x="209" y="34"/>
                </a:cxn>
                <a:cxn ang="0">
                  <a:pos x="203" y="34"/>
                </a:cxn>
                <a:cxn ang="0">
                  <a:pos x="196" y="27"/>
                </a:cxn>
                <a:cxn ang="0">
                  <a:pos x="196" y="27"/>
                </a:cxn>
                <a:cxn ang="0">
                  <a:pos x="189" y="20"/>
                </a:cxn>
                <a:cxn ang="0">
                  <a:pos x="196" y="7"/>
                </a:cxn>
                <a:cxn ang="0">
                  <a:pos x="203" y="0"/>
                </a:cxn>
                <a:cxn ang="0">
                  <a:pos x="209" y="0"/>
                </a:cxn>
                <a:cxn ang="0">
                  <a:pos x="216" y="0"/>
                </a:cxn>
                <a:cxn ang="0">
                  <a:pos x="222" y="0"/>
                </a:cxn>
              </a:cxnLst>
              <a:rect l="0" t="0" r="r" b="b"/>
              <a:pathLst>
                <a:path w="785" h="1149">
                  <a:moveTo>
                    <a:pt x="222" y="0"/>
                  </a:moveTo>
                  <a:lnTo>
                    <a:pt x="281" y="7"/>
                  </a:lnTo>
                  <a:lnTo>
                    <a:pt x="333" y="20"/>
                  </a:lnTo>
                  <a:lnTo>
                    <a:pt x="379" y="54"/>
                  </a:lnTo>
                  <a:lnTo>
                    <a:pt x="412" y="114"/>
                  </a:lnTo>
                  <a:lnTo>
                    <a:pt x="739" y="1041"/>
                  </a:lnTo>
                  <a:lnTo>
                    <a:pt x="752" y="1075"/>
                  </a:lnTo>
                  <a:lnTo>
                    <a:pt x="759" y="1095"/>
                  </a:lnTo>
                  <a:lnTo>
                    <a:pt x="779" y="1115"/>
                  </a:lnTo>
                  <a:lnTo>
                    <a:pt x="785" y="1128"/>
                  </a:lnTo>
                  <a:lnTo>
                    <a:pt x="785" y="1135"/>
                  </a:lnTo>
                  <a:lnTo>
                    <a:pt x="785" y="1142"/>
                  </a:lnTo>
                  <a:lnTo>
                    <a:pt x="779" y="1142"/>
                  </a:lnTo>
                  <a:lnTo>
                    <a:pt x="765" y="1149"/>
                  </a:lnTo>
                  <a:lnTo>
                    <a:pt x="733" y="1149"/>
                  </a:lnTo>
                  <a:lnTo>
                    <a:pt x="707" y="1149"/>
                  </a:lnTo>
                  <a:lnTo>
                    <a:pt x="693" y="1149"/>
                  </a:lnTo>
                  <a:lnTo>
                    <a:pt x="674" y="1142"/>
                  </a:lnTo>
                  <a:lnTo>
                    <a:pt x="661" y="1128"/>
                  </a:lnTo>
                  <a:lnTo>
                    <a:pt x="648" y="1115"/>
                  </a:lnTo>
                  <a:lnTo>
                    <a:pt x="628" y="1075"/>
                  </a:lnTo>
                  <a:lnTo>
                    <a:pt x="608" y="1014"/>
                  </a:lnTo>
                  <a:lnTo>
                    <a:pt x="576" y="934"/>
                  </a:lnTo>
                  <a:lnTo>
                    <a:pt x="543" y="840"/>
                  </a:lnTo>
                  <a:lnTo>
                    <a:pt x="510" y="746"/>
                  </a:lnTo>
                  <a:lnTo>
                    <a:pt x="477" y="652"/>
                  </a:lnTo>
                  <a:lnTo>
                    <a:pt x="98" y="1115"/>
                  </a:lnTo>
                  <a:lnTo>
                    <a:pt x="85" y="1128"/>
                  </a:lnTo>
                  <a:lnTo>
                    <a:pt x="78" y="1142"/>
                  </a:lnTo>
                  <a:lnTo>
                    <a:pt x="59" y="1149"/>
                  </a:lnTo>
                  <a:lnTo>
                    <a:pt x="45" y="1149"/>
                  </a:lnTo>
                  <a:lnTo>
                    <a:pt x="26" y="1149"/>
                  </a:lnTo>
                  <a:lnTo>
                    <a:pt x="13" y="1135"/>
                  </a:lnTo>
                  <a:lnTo>
                    <a:pt x="0" y="1122"/>
                  </a:lnTo>
                  <a:lnTo>
                    <a:pt x="0" y="1102"/>
                  </a:lnTo>
                  <a:lnTo>
                    <a:pt x="0" y="1088"/>
                  </a:lnTo>
                  <a:lnTo>
                    <a:pt x="6" y="1081"/>
                  </a:lnTo>
                  <a:lnTo>
                    <a:pt x="13" y="1068"/>
                  </a:lnTo>
                  <a:lnTo>
                    <a:pt x="26" y="1055"/>
                  </a:lnTo>
                  <a:lnTo>
                    <a:pt x="464" y="605"/>
                  </a:lnTo>
                  <a:lnTo>
                    <a:pt x="307" y="161"/>
                  </a:lnTo>
                  <a:lnTo>
                    <a:pt x="281" y="101"/>
                  </a:lnTo>
                  <a:lnTo>
                    <a:pt x="261" y="60"/>
                  </a:lnTo>
                  <a:lnTo>
                    <a:pt x="242" y="40"/>
                  </a:lnTo>
                  <a:lnTo>
                    <a:pt x="209" y="34"/>
                  </a:lnTo>
                  <a:lnTo>
                    <a:pt x="203" y="34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89" y="20"/>
                  </a:lnTo>
                  <a:lnTo>
                    <a:pt x="196" y="7"/>
                  </a:lnTo>
                  <a:lnTo>
                    <a:pt x="203" y="0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6820" y="1601"/>
              <a:ext cx="976" cy="6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923" y="0"/>
                </a:cxn>
                <a:cxn ang="0">
                  <a:pos x="930" y="0"/>
                </a:cxn>
                <a:cxn ang="0">
                  <a:pos x="943" y="0"/>
                </a:cxn>
                <a:cxn ang="0">
                  <a:pos x="956" y="0"/>
                </a:cxn>
                <a:cxn ang="0">
                  <a:pos x="969" y="7"/>
                </a:cxn>
                <a:cxn ang="0">
                  <a:pos x="976" y="13"/>
                </a:cxn>
                <a:cxn ang="0">
                  <a:pos x="976" y="33"/>
                </a:cxn>
                <a:cxn ang="0">
                  <a:pos x="976" y="47"/>
                </a:cxn>
                <a:cxn ang="0">
                  <a:pos x="969" y="54"/>
                </a:cxn>
                <a:cxn ang="0">
                  <a:pos x="956" y="60"/>
                </a:cxn>
                <a:cxn ang="0">
                  <a:pos x="943" y="60"/>
                </a:cxn>
                <a:cxn ang="0">
                  <a:pos x="930" y="60"/>
                </a:cxn>
                <a:cxn ang="0">
                  <a:pos x="923" y="60"/>
                </a:cxn>
                <a:cxn ang="0">
                  <a:pos x="59" y="60"/>
                </a:cxn>
                <a:cxn ang="0">
                  <a:pos x="46" y="60"/>
                </a:cxn>
                <a:cxn ang="0">
                  <a:pos x="33" y="60"/>
                </a:cxn>
                <a:cxn ang="0">
                  <a:pos x="20" y="60"/>
                </a:cxn>
                <a:cxn ang="0">
                  <a:pos x="13" y="54"/>
                </a:cxn>
                <a:cxn ang="0">
                  <a:pos x="7" y="47"/>
                </a:cxn>
                <a:cxn ang="0">
                  <a:pos x="0" y="33"/>
                </a:cxn>
                <a:cxn ang="0">
                  <a:pos x="7" y="13"/>
                </a:cxn>
                <a:cxn ang="0">
                  <a:pos x="13" y="7"/>
                </a:cxn>
                <a:cxn ang="0">
                  <a:pos x="20" y="0"/>
                </a:cxn>
                <a:cxn ang="0">
                  <a:pos x="33" y="0"/>
                </a:cxn>
                <a:cxn ang="0">
                  <a:pos x="46" y="0"/>
                </a:cxn>
                <a:cxn ang="0">
                  <a:pos x="59" y="0"/>
                </a:cxn>
              </a:cxnLst>
              <a:rect l="0" t="0" r="r" b="b"/>
              <a:pathLst>
                <a:path w="976" h="60">
                  <a:moveTo>
                    <a:pt x="59" y="0"/>
                  </a:moveTo>
                  <a:lnTo>
                    <a:pt x="923" y="0"/>
                  </a:lnTo>
                  <a:lnTo>
                    <a:pt x="930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69" y="7"/>
                  </a:lnTo>
                  <a:lnTo>
                    <a:pt x="976" y="13"/>
                  </a:lnTo>
                  <a:lnTo>
                    <a:pt x="976" y="33"/>
                  </a:lnTo>
                  <a:lnTo>
                    <a:pt x="976" y="47"/>
                  </a:lnTo>
                  <a:lnTo>
                    <a:pt x="969" y="54"/>
                  </a:lnTo>
                  <a:lnTo>
                    <a:pt x="956" y="60"/>
                  </a:lnTo>
                  <a:lnTo>
                    <a:pt x="943" y="60"/>
                  </a:lnTo>
                  <a:lnTo>
                    <a:pt x="930" y="60"/>
                  </a:lnTo>
                  <a:lnTo>
                    <a:pt x="923" y="60"/>
                  </a:lnTo>
                  <a:lnTo>
                    <a:pt x="59" y="60"/>
                  </a:lnTo>
                  <a:lnTo>
                    <a:pt x="46" y="60"/>
                  </a:lnTo>
                  <a:lnTo>
                    <a:pt x="33" y="60"/>
                  </a:lnTo>
                  <a:lnTo>
                    <a:pt x="20" y="60"/>
                  </a:lnTo>
                  <a:lnTo>
                    <a:pt x="13" y="54"/>
                  </a:lnTo>
                  <a:lnTo>
                    <a:pt x="7" y="47"/>
                  </a:lnTo>
                  <a:lnTo>
                    <a:pt x="0" y="33"/>
                  </a:lnTo>
                  <a:lnTo>
                    <a:pt x="7" y="13"/>
                  </a:lnTo>
                  <a:lnTo>
                    <a:pt x="13" y="7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 noEditPoints="1"/>
            </p:cNvSpPr>
            <p:nvPr/>
          </p:nvSpPr>
          <p:spPr bwMode="auto">
            <a:xfrm>
              <a:off x="8365" y="1319"/>
              <a:ext cx="903" cy="1074"/>
            </a:xfrm>
            <a:custGeom>
              <a:avLst/>
              <a:gdLst/>
              <a:ahLst/>
              <a:cxnLst>
                <a:cxn ang="0">
                  <a:pos x="622" y="114"/>
                </a:cxn>
                <a:cxn ang="0">
                  <a:pos x="484" y="242"/>
                </a:cxn>
                <a:cxn ang="0">
                  <a:pos x="393" y="456"/>
                </a:cxn>
                <a:cxn ang="0">
                  <a:pos x="380" y="530"/>
                </a:cxn>
                <a:cxn ang="0">
                  <a:pos x="360" y="618"/>
                </a:cxn>
                <a:cxn ang="0">
                  <a:pos x="360" y="638"/>
                </a:cxn>
                <a:cxn ang="0">
                  <a:pos x="380" y="638"/>
                </a:cxn>
                <a:cxn ang="0">
                  <a:pos x="399" y="645"/>
                </a:cxn>
                <a:cxn ang="0">
                  <a:pos x="524" y="631"/>
                </a:cxn>
                <a:cxn ang="0">
                  <a:pos x="727" y="524"/>
                </a:cxn>
                <a:cxn ang="0">
                  <a:pos x="844" y="356"/>
                </a:cxn>
                <a:cxn ang="0">
                  <a:pos x="851" y="215"/>
                </a:cxn>
                <a:cxn ang="0">
                  <a:pos x="805" y="127"/>
                </a:cxn>
                <a:cxn ang="0">
                  <a:pos x="707" y="94"/>
                </a:cxn>
                <a:cxn ang="0">
                  <a:pos x="786" y="13"/>
                </a:cxn>
                <a:cxn ang="0">
                  <a:pos x="871" y="87"/>
                </a:cxn>
                <a:cxn ang="0">
                  <a:pos x="903" y="228"/>
                </a:cxn>
                <a:cxn ang="0">
                  <a:pos x="831" y="470"/>
                </a:cxn>
                <a:cxn ang="0">
                  <a:pos x="642" y="665"/>
                </a:cxn>
                <a:cxn ang="0">
                  <a:pos x="393" y="739"/>
                </a:cxn>
                <a:cxn ang="0">
                  <a:pos x="354" y="739"/>
                </a:cxn>
                <a:cxn ang="0">
                  <a:pos x="321" y="853"/>
                </a:cxn>
                <a:cxn ang="0">
                  <a:pos x="295" y="987"/>
                </a:cxn>
                <a:cxn ang="0">
                  <a:pos x="288" y="1034"/>
                </a:cxn>
                <a:cxn ang="0">
                  <a:pos x="262" y="1068"/>
                </a:cxn>
                <a:cxn ang="0">
                  <a:pos x="236" y="1074"/>
                </a:cxn>
                <a:cxn ang="0">
                  <a:pos x="216" y="1074"/>
                </a:cxn>
                <a:cxn ang="0">
                  <a:pos x="196" y="1068"/>
                </a:cxn>
                <a:cxn ang="0">
                  <a:pos x="183" y="1048"/>
                </a:cxn>
                <a:cxn ang="0">
                  <a:pos x="183" y="1021"/>
                </a:cxn>
                <a:cxn ang="0">
                  <a:pos x="190" y="1000"/>
                </a:cxn>
                <a:cxn ang="0">
                  <a:pos x="275" y="725"/>
                </a:cxn>
                <a:cxn ang="0">
                  <a:pos x="105" y="638"/>
                </a:cxn>
                <a:cxn ang="0">
                  <a:pos x="13" y="497"/>
                </a:cxn>
                <a:cxn ang="0">
                  <a:pos x="7" y="329"/>
                </a:cxn>
                <a:cxn ang="0">
                  <a:pos x="66" y="154"/>
                </a:cxn>
                <a:cxn ang="0">
                  <a:pos x="138" y="33"/>
                </a:cxn>
                <a:cxn ang="0">
                  <a:pos x="177" y="20"/>
                </a:cxn>
                <a:cxn ang="0">
                  <a:pos x="183" y="27"/>
                </a:cxn>
                <a:cxn ang="0">
                  <a:pos x="183" y="33"/>
                </a:cxn>
                <a:cxn ang="0">
                  <a:pos x="177" y="47"/>
                </a:cxn>
                <a:cxn ang="0">
                  <a:pos x="118" y="127"/>
                </a:cxn>
                <a:cxn ang="0">
                  <a:pos x="59" y="289"/>
                </a:cxn>
                <a:cxn ang="0">
                  <a:pos x="39" y="389"/>
                </a:cxn>
                <a:cxn ang="0">
                  <a:pos x="79" y="517"/>
                </a:cxn>
                <a:cxn ang="0">
                  <a:pos x="210" y="604"/>
                </a:cxn>
                <a:cxn ang="0">
                  <a:pos x="334" y="517"/>
                </a:cxn>
                <a:cxn ang="0">
                  <a:pos x="412" y="295"/>
                </a:cxn>
                <a:cxn ang="0">
                  <a:pos x="511" y="114"/>
                </a:cxn>
                <a:cxn ang="0">
                  <a:pos x="642" y="13"/>
                </a:cxn>
              </a:cxnLst>
              <a:rect l="0" t="0" r="r" b="b"/>
              <a:pathLst>
                <a:path w="903" h="1074">
                  <a:moveTo>
                    <a:pt x="707" y="94"/>
                  </a:moveTo>
                  <a:lnTo>
                    <a:pt x="622" y="114"/>
                  </a:lnTo>
                  <a:lnTo>
                    <a:pt x="550" y="161"/>
                  </a:lnTo>
                  <a:lnTo>
                    <a:pt x="484" y="242"/>
                  </a:lnTo>
                  <a:lnTo>
                    <a:pt x="432" y="342"/>
                  </a:lnTo>
                  <a:lnTo>
                    <a:pt x="393" y="456"/>
                  </a:lnTo>
                  <a:lnTo>
                    <a:pt x="386" y="483"/>
                  </a:lnTo>
                  <a:lnTo>
                    <a:pt x="380" y="530"/>
                  </a:lnTo>
                  <a:lnTo>
                    <a:pt x="367" y="577"/>
                  </a:lnTo>
                  <a:lnTo>
                    <a:pt x="360" y="618"/>
                  </a:lnTo>
                  <a:lnTo>
                    <a:pt x="360" y="638"/>
                  </a:lnTo>
                  <a:lnTo>
                    <a:pt x="360" y="638"/>
                  </a:lnTo>
                  <a:lnTo>
                    <a:pt x="367" y="638"/>
                  </a:lnTo>
                  <a:lnTo>
                    <a:pt x="380" y="638"/>
                  </a:lnTo>
                  <a:lnTo>
                    <a:pt x="393" y="645"/>
                  </a:lnTo>
                  <a:lnTo>
                    <a:pt x="399" y="645"/>
                  </a:lnTo>
                  <a:lnTo>
                    <a:pt x="406" y="645"/>
                  </a:lnTo>
                  <a:lnTo>
                    <a:pt x="524" y="631"/>
                  </a:lnTo>
                  <a:lnTo>
                    <a:pt x="635" y="584"/>
                  </a:lnTo>
                  <a:lnTo>
                    <a:pt x="727" y="524"/>
                  </a:lnTo>
                  <a:lnTo>
                    <a:pt x="799" y="443"/>
                  </a:lnTo>
                  <a:lnTo>
                    <a:pt x="844" y="356"/>
                  </a:lnTo>
                  <a:lnTo>
                    <a:pt x="858" y="262"/>
                  </a:lnTo>
                  <a:lnTo>
                    <a:pt x="851" y="215"/>
                  </a:lnTo>
                  <a:lnTo>
                    <a:pt x="838" y="168"/>
                  </a:lnTo>
                  <a:lnTo>
                    <a:pt x="805" y="127"/>
                  </a:lnTo>
                  <a:lnTo>
                    <a:pt x="766" y="107"/>
                  </a:lnTo>
                  <a:lnTo>
                    <a:pt x="707" y="94"/>
                  </a:lnTo>
                  <a:close/>
                  <a:moveTo>
                    <a:pt x="720" y="0"/>
                  </a:moveTo>
                  <a:lnTo>
                    <a:pt x="786" y="13"/>
                  </a:lnTo>
                  <a:lnTo>
                    <a:pt x="838" y="40"/>
                  </a:lnTo>
                  <a:lnTo>
                    <a:pt x="871" y="87"/>
                  </a:lnTo>
                  <a:lnTo>
                    <a:pt x="897" y="154"/>
                  </a:lnTo>
                  <a:lnTo>
                    <a:pt x="903" y="228"/>
                  </a:lnTo>
                  <a:lnTo>
                    <a:pt x="884" y="349"/>
                  </a:lnTo>
                  <a:lnTo>
                    <a:pt x="831" y="470"/>
                  </a:lnTo>
                  <a:lnTo>
                    <a:pt x="746" y="577"/>
                  </a:lnTo>
                  <a:lnTo>
                    <a:pt x="642" y="665"/>
                  </a:lnTo>
                  <a:lnTo>
                    <a:pt x="524" y="718"/>
                  </a:lnTo>
                  <a:lnTo>
                    <a:pt x="393" y="739"/>
                  </a:lnTo>
                  <a:lnTo>
                    <a:pt x="373" y="739"/>
                  </a:lnTo>
                  <a:lnTo>
                    <a:pt x="354" y="739"/>
                  </a:lnTo>
                  <a:lnTo>
                    <a:pt x="340" y="739"/>
                  </a:lnTo>
                  <a:lnTo>
                    <a:pt x="321" y="853"/>
                  </a:lnTo>
                  <a:lnTo>
                    <a:pt x="301" y="933"/>
                  </a:lnTo>
                  <a:lnTo>
                    <a:pt x="295" y="987"/>
                  </a:lnTo>
                  <a:lnTo>
                    <a:pt x="288" y="1021"/>
                  </a:lnTo>
                  <a:lnTo>
                    <a:pt x="288" y="1034"/>
                  </a:lnTo>
                  <a:lnTo>
                    <a:pt x="275" y="1054"/>
                  </a:lnTo>
                  <a:lnTo>
                    <a:pt x="262" y="1068"/>
                  </a:lnTo>
                  <a:lnTo>
                    <a:pt x="249" y="1074"/>
                  </a:lnTo>
                  <a:lnTo>
                    <a:pt x="236" y="1074"/>
                  </a:lnTo>
                  <a:lnTo>
                    <a:pt x="229" y="1074"/>
                  </a:lnTo>
                  <a:lnTo>
                    <a:pt x="216" y="1074"/>
                  </a:lnTo>
                  <a:lnTo>
                    <a:pt x="210" y="1074"/>
                  </a:lnTo>
                  <a:lnTo>
                    <a:pt x="196" y="1068"/>
                  </a:lnTo>
                  <a:lnTo>
                    <a:pt x="190" y="1061"/>
                  </a:lnTo>
                  <a:lnTo>
                    <a:pt x="183" y="1048"/>
                  </a:lnTo>
                  <a:lnTo>
                    <a:pt x="183" y="1027"/>
                  </a:lnTo>
                  <a:lnTo>
                    <a:pt x="183" y="1021"/>
                  </a:lnTo>
                  <a:lnTo>
                    <a:pt x="183" y="1014"/>
                  </a:lnTo>
                  <a:lnTo>
                    <a:pt x="190" y="1000"/>
                  </a:lnTo>
                  <a:lnTo>
                    <a:pt x="190" y="1000"/>
                  </a:lnTo>
                  <a:lnTo>
                    <a:pt x="275" y="725"/>
                  </a:lnTo>
                  <a:lnTo>
                    <a:pt x="177" y="692"/>
                  </a:lnTo>
                  <a:lnTo>
                    <a:pt x="105" y="638"/>
                  </a:lnTo>
                  <a:lnTo>
                    <a:pt x="46" y="577"/>
                  </a:lnTo>
                  <a:lnTo>
                    <a:pt x="13" y="497"/>
                  </a:lnTo>
                  <a:lnTo>
                    <a:pt x="0" y="409"/>
                  </a:lnTo>
                  <a:lnTo>
                    <a:pt x="7" y="329"/>
                  </a:lnTo>
                  <a:lnTo>
                    <a:pt x="33" y="242"/>
                  </a:lnTo>
                  <a:lnTo>
                    <a:pt x="66" y="154"/>
                  </a:lnTo>
                  <a:lnTo>
                    <a:pt x="105" y="87"/>
                  </a:lnTo>
                  <a:lnTo>
                    <a:pt x="138" y="33"/>
                  </a:lnTo>
                  <a:lnTo>
                    <a:pt x="164" y="20"/>
                  </a:lnTo>
                  <a:lnTo>
                    <a:pt x="177" y="20"/>
                  </a:lnTo>
                  <a:lnTo>
                    <a:pt x="177" y="20"/>
                  </a:lnTo>
                  <a:lnTo>
                    <a:pt x="183" y="27"/>
                  </a:lnTo>
                  <a:lnTo>
                    <a:pt x="183" y="33"/>
                  </a:lnTo>
                  <a:lnTo>
                    <a:pt x="183" y="33"/>
                  </a:lnTo>
                  <a:lnTo>
                    <a:pt x="183" y="40"/>
                  </a:lnTo>
                  <a:lnTo>
                    <a:pt x="177" y="47"/>
                  </a:lnTo>
                  <a:lnTo>
                    <a:pt x="170" y="53"/>
                  </a:lnTo>
                  <a:lnTo>
                    <a:pt x="118" y="127"/>
                  </a:lnTo>
                  <a:lnTo>
                    <a:pt x="85" y="208"/>
                  </a:lnTo>
                  <a:lnTo>
                    <a:pt x="59" y="289"/>
                  </a:lnTo>
                  <a:lnTo>
                    <a:pt x="46" y="349"/>
                  </a:lnTo>
                  <a:lnTo>
                    <a:pt x="39" y="389"/>
                  </a:lnTo>
                  <a:lnTo>
                    <a:pt x="46" y="456"/>
                  </a:lnTo>
                  <a:lnTo>
                    <a:pt x="79" y="517"/>
                  </a:lnTo>
                  <a:lnTo>
                    <a:pt x="131" y="571"/>
                  </a:lnTo>
                  <a:lnTo>
                    <a:pt x="210" y="604"/>
                  </a:lnTo>
                  <a:lnTo>
                    <a:pt x="301" y="631"/>
                  </a:lnTo>
                  <a:lnTo>
                    <a:pt x="334" y="517"/>
                  </a:lnTo>
                  <a:lnTo>
                    <a:pt x="373" y="403"/>
                  </a:lnTo>
                  <a:lnTo>
                    <a:pt x="412" y="295"/>
                  </a:lnTo>
                  <a:lnTo>
                    <a:pt x="458" y="195"/>
                  </a:lnTo>
                  <a:lnTo>
                    <a:pt x="511" y="114"/>
                  </a:lnTo>
                  <a:lnTo>
                    <a:pt x="570" y="53"/>
                  </a:lnTo>
                  <a:lnTo>
                    <a:pt x="642" y="13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9478" y="815"/>
              <a:ext cx="366" cy="1632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0" y="0"/>
                </a:cxn>
                <a:cxn ang="0">
                  <a:pos x="366" y="7"/>
                </a:cxn>
                <a:cxn ang="0">
                  <a:pos x="366" y="20"/>
                </a:cxn>
                <a:cxn ang="0">
                  <a:pos x="366" y="20"/>
                </a:cxn>
                <a:cxn ang="0">
                  <a:pos x="366" y="27"/>
                </a:cxn>
                <a:cxn ang="0">
                  <a:pos x="366" y="27"/>
                </a:cxn>
                <a:cxn ang="0">
                  <a:pos x="360" y="34"/>
                </a:cxn>
                <a:cxn ang="0">
                  <a:pos x="347" y="47"/>
                </a:cxn>
                <a:cxn ang="0">
                  <a:pos x="242" y="175"/>
                </a:cxn>
                <a:cxn ang="0">
                  <a:pos x="170" y="322"/>
                </a:cxn>
                <a:cxn ang="0">
                  <a:pos x="124" y="484"/>
                </a:cxn>
                <a:cxn ang="0">
                  <a:pos x="98" y="645"/>
                </a:cxn>
                <a:cxn ang="0">
                  <a:pos x="91" y="819"/>
                </a:cxn>
                <a:cxn ang="0">
                  <a:pos x="98" y="947"/>
                </a:cxn>
                <a:cxn ang="0">
                  <a:pos x="111" y="1081"/>
                </a:cxn>
                <a:cxn ang="0">
                  <a:pos x="144" y="1216"/>
                </a:cxn>
                <a:cxn ang="0">
                  <a:pos x="190" y="1343"/>
                </a:cxn>
                <a:cxn ang="0">
                  <a:pos x="255" y="1471"/>
                </a:cxn>
                <a:cxn ang="0">
                  <a:pos x="340" y="1578"/>
                </a:cxn>
                <a:cxn ang="0">
                  <a:pos x="353" y="1592"/>
                </a:cxn>
                <a:cxn ang="0">
                  <a:pos x="360" y="1605"/>
                </a:cxn>
                <a:cxn ang="0">
                  <a:pos x="366" y="1612"/>
                </a:cxn>
                <a:cxn ang="0">
                  <a:pos x="366" y="1612"/>
                </a:cxn>
                <a:cxn ang="0">
                  <a:pos x="366" y="1619"/>
                </a:cxn>
                <a:cxn ang="0">
                  <a:pos x="366" y="1619"/>
                </a:cxn>
                <a:cxn ang="0">
                  <a:pos x="366" y="1625"/>
                </a:cxn>
                <a:cxn ang="0">
                  <a:pos x="360" y="1632"/>
                </a:cxn>
                <a:cxn ang="0">
                  <a:pos x="353" y="1632"/>
                </a:cxn>
                <a:cxn ang="0">
                  <a:pos x="334" y="1625"/>
                </a:cxn>
                <a:cxn ang="0">
                  <a:pos x="301" y="1599"/>
                </a:cxn>
                <a:cxn ang="0">
                  <a:pos x="255" y="1552"/>
                </a:cxn>
                <a:cxn ang="0">
                  <a:pos x="209" y="1491"/>
                </a:cxn>
                <a:cxn ang="0">
                  <a:pos x="157" y="1417"/>
                </a:cxn>
                <a:cxn ang="0">
                  <a:pos x="105" y="1323"/>
                </a:cxn>
                <a:cxn ang="0">
                  <a:pos x="52" y="1189"/>
                </a:cxn>
                <a:cxn ang="0">
                  <a:pos x="19" y="1048"/>
                </a:cxn>
                <a:cxn ang="0">
                  <a:pos x="0" y="927"/>
                </a:cxn>
                <a:cxn ang="0">
                  <a:pos x="0" y="819"/>
                </a:cxn>
                <a:cxn ang="0">
                  <a:pos x="6" y="665"/>
                </a:cxn>
                <a:cxn ang="0">
                  <a:pos x="39" y="497"/>
                </a:cxn>
                <a:cxn ang="0">
                  <a:pos x="98" y="316"/>
                </a:cxn>
                <a:cxn ang="0">
                  <a:pos x="150" y="222"/>
                </a:cxn>
                <a:cxn ang="0">
                  <a:pos x="203" y="141"/>
                </a:cxn>
                <a:cxn ang="0">
                  <a:pos x="255" y="81"/>
                </a:cxn>
                <a:cxn ang="0">
                  <a:pos x="301" y="40"/>
                </a:cxn>
                <a:cxn ang="0">
                  <a:pos x="334" y="7"/>
                </a:cxn>
                <a:cxn ang="0">
                  <a:pos x="353" y="0"/>
                </a:cxn>
              </a:cxnLst>
              <a:rect l="0" t="0" r="r" b="b"/>
              <a:pathLst>
                <a:path w="366" h="1632">
                  <a:moveTo>
                    <a:pt x="353" y="0"/>
                  </a:moveTo>
                  <a:lnTo>
                    <a:pt x="360" y="0"/>
                  </a:lnTo>
                  <a:lnTo>
                    <a:pt x="366" y="7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7"/>
                  </a:lnTo>
                  <a:lnTo>
                    <a:pt x="366" y="27"/>
                  </a:lnTo>
                  <a:lnTo>
                    <a:pt x="360" y="34"/>
                  </a:lnTo>
                  <a:lnTo>
                    <a:pt x="347" y="47"/>
                  </a:lnTo>
                  <a:lnTo>
                    <a:pt x="242" y="175"/>
                  </a:lnTo>
                  <a:lnTo>
                    <a:pt x="170" y="322"/>
                  </a:lnTo>
                  <a:lnTo>
                    <a:pt x="124" y="484"/>
                  </a:lnTo>
                  <a:lnTo>
                    <a:pt x="98" y="645"/>
                  </a:lnTo>
                  <a:lnTo>
                    <a:pt x="91" y="819"/>
                  </a:lnTo>
                  <a:lnTo>
                    <a:pt x="98" y="947"/>
                  </a:lnTo>
                  <a:lnTo>
                    <a:pt x="111" y="1081"/>
                  </a:lnTo>
                  <a:lnTo>
                    <a:pt x="144" y="1216"/>
                  </a:lnTo>
                  <a:lnTo>
                    <a:pt x="190" y="1343"/>
                  </a:lnTo>
                  <a:lnTo>
                    <a:pt x="255" y="1471"/>
                  </a:lnTo>
                  <a:lnTo>
                    <a:pt x="340" y="1578"/>
                  </a:lnTo>
                  <a:lnTo>
                    <a:pt x="353" y="1592"/>
                  </a:lnTo>
                  <a:lnTo>
                    <a:pt x="360" y="1605"/>
                  </a:lnTo>
                  <a:lnTo>
                    <a:pt x="366" y="1612"/>
                  </a:lnTo>
                  <a:lnTo>
                    <a:pt x="366" y="1612"/>
                  </a:lnTo>
                  <a:lnTo>
                    <a:pt x="366" y="1619"/>
                  </a:lnTo>
                  <a:lnTo>
                    <a:pt x="366" y="1619"/>
                  </a:lnTo>
                  <a:lnTo>
                    <a:pt x="366" y="1625"/>
                  </a:lnTo>
                  <a:lnTo>
                    <a:pt x="360" y="1632"/>
                  </a:lnTo>
                  <a:lnTo>
                    <a:pt x="353" y="1632"/>
                  </a:lnTo>
                  <a:lnTo>
                    <a:pt x="334" y="1625"/>
                  </a:lnTo>
                  <a:lnTo>
                    <a:pt x="301" y="1599"/>
                  </a:lnTo>
                  <a:lnTo>
                    <a:pt x="255" y="1552"/>
                  </a:lnTo>
                  <a:lnTo>
                    <a:pt x="209" y="1491"/>
                  </a:lnTo>
                  <a:lnTo>
                    <a:pt x="157" y="1417"/>
                  </a:lnTo>
                  <a:lnTo>
                    <a:pt x="105" y="1323"/>
                  </a:lnTo>
                  <a:lnTo>
                    <a:pt x="52" y="1189"/>
                  </a:lnTo>
                  <a:lnTo>
                    <a:pt x="19" y="1048"/>
                  </a:lnTo>
                  <a:lnTo>
                    <a:pt x="0" y="927"/>
                  </a:lnTo>
                  <a:lnTo>
                    <a:pt x="0" y="819"/>
                  </a:lnTo>
                  <a:lnTo>
                    <a:pt x="6" y="665"/>
                  </a:lnTo>
                  <a:lnTo>
                    <a:pt x="39" y="497"/>
                  </a:lnTo>
                  <a:lnTo>
                    <a:pt x="98" y="316"/>
                  </a:lnTo>
                  <a:lnTo>
                    <a:pt x="150" y="222"/>
                  </a:lnTo>
                  <a:lnTo>
                    <a:pt x="203" y="141"/>
                  </a:lnTo>
                  <a:lnTo>
                    <a:pt x="255" y="81"/>
                  </a:lnTo>
                  <a:lnTo>
                    <a:pt x="301" y="40"/>
                  </a:lnTo>
                  <a:lnTo>
                    <a:pt x="334" y="7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10001" y="1319"/>
              <a:ext cx="675" cy="739"/>
            </a:xfrm>
            <a:custGeom>
              <a:avLst/>
              <a:gdLst/>
              <a:ahLst/>
              <a:cxnLst>
                <a:cxn ang="0">
                  <a:pos x="367" y="6"/>
                </a:cxn>
                <a:cxn ang="0">
                  <a:pos x="432" y="67"/>
                </a:cxn>
                <a:cxn ang="0">
                  <a:pos x="465" y="100"/>
                </a:cxn>
                <a:cxn ang="0">
                  <a:pos x="498" y="121"/>
                </a:cxn>
                <a:cxn ang="0">
                  <a:pos x="550" y="114"/>
                </a:cxn>
                <a:cxn ang="0">
                  <a:pos x="635" y="20"/>
                </a:cxn>
                <a:cxn ang="0">
                  <a:pos x="648" y="0"/>
                </a:cxn>
                <a:cxn ang="0">
                  <a:pos x="662" y="0"/>
                </a:cxn>
                <a:cxn ang="0">
                  <a:pos x="675" y="6"/>
                </a:cxn>
                <a:cxn ang="0">
                  <a:pos x="668" y="27"/>
                </a:cxn>
                <a:cxn ang="0">
                  <a:pos x="622" y="107"/>
                </a:cxn>
                <a:cxn ang="0">
                  <a:pos x="491" y="255"/>
                </a:cxn>
                <a:cxn ang="0">
                  <a:pos x="413" y="329"/>
                </a:cxn>
                <a:cxn ang="0">
                  <a:pos x="341" y="389"/>
                </a:cxn>
                <a:cxn ang="0">
                  <a:pos x="295" y="436"/>
                </a:cxn>
                <a:cxn ang="0">
                  <a:pos x="203" y="524"/>
                </a:cxn>
                <a:cxn ang="0">
                  <a:pos x="158" y="584"/>
                </a:cxn>
                <a:cxn ang="0">
                  <a:pos x="184" y="577"/>
                </a:cxn>
                <a:cxn ang="0">
                  <a:pos x="216" y="584"/>
                </a:cxn>
                <a:cxn ang="0">
                  <a:pos x="295" y="604"/>
                </a:cxn>
                <a:cxn ang="0">
                  <a:pos x="360" y="624"/>
                </a:cxn>
                <a:cxn ang="0">
                  <a:pos x="432" y="624"/>
                </a:cxn>
                <a:cxn ang="0">
                  <a:pos x="518" y="584"/>
                </a:cxn>
                <a:cxn ang="0">
                  <a:pos x="583" y="490"/>
                </a:cxn>
                <a:cxn ang="0">
                  <a:pos x="596" y="477"/>
                </a:cxn>
                <a:cxn ang="0">
                  <a:pos x="616" y="477"/>
                </a:cxn>
                <a:cxn ang="0">
                  <a:pos x="622" y="490"/>
                </a:cxn>
                <a:cxn ang="0">
                  <a:pos x="596" y="571"/>
                </a:cxn>
                <a:cxn ang="0">
                  <a:pos x="511" y="685"/>
                </a:cxn>
                <a:cxn ang="0">
                  <a:pos x="374" y="739"/>
                </a:cxn>
                <a:cxn ang="0">
                  <a:pos x="328" y="725"/>
                </a:cxn>
                <a:cxn ang="0">
                  <a:pos x="288" y="698"/>
                </a:cxn>
                <a:cxn ang="0">
                  <a:pos x="256" y="658"/>
                </a:cxn>
                <a:cxn ang="0">
                  <a:pos x="223" y="631"/>
                </a:cxn>
                <a:cxn ang="0">
                  <a:pos x="197" y="618"/>
                </a:cxn>
                <a:cxn ang="0">
                  <a:pos x="131" y="631"/>
                </a:cxn>
                <a:cxn ang="0">
                  <a:pos x="46" y="718"/>
                </a:cxn>
                <a:cxn ang="0">
                  <a:pos x="33" y="732"/>
                </a:cxn>
                <a:cxn ang="0">
                  <a:pos x="20" y="739"/>
                </a:cxn>
                <a:cxn ang="0">
                  <a:pos x="7" y="739"/>
                </a:cxn>
                <a:cxn ang="0">
                  <a:pos x="0" y="725"/>
                </a:cxn>
                <a:cxn ang="0">
                  <a:pos x="40" y="651"/>
                </a:cxn>
                <a:cxn ang="0">
                  <a:pos x="164" y="510"/>
                </a:cxn>
                <a:cxn ang="0">
                  <a:pos x="334" y="342"/>
                </a:cxn>
                <a:cxn ang="0">
                  <a:pos x="432" y="255"/>
                </a:cxn>
                <a:cxn ang="0">
                  <a:pos x="531" y="161"/>
                </a:cxn>
                <a:cxn ang="0">
                  <a:pos x="459" y="154"/>
                </a:cxn>
                <a:cxn ang="0">
                  <a:pos x="374" y="121"/>
                </a:cxn>
                <a:cxn ang="0">
                  <a:pos x="308" y="107"/>
                </a:cxn>
                <a:cxn ang="0">
                  <a:pos x="249" y="121"/>
                </a:cxn>
                <a:cxn ang="0">
                  <a:pos x="171" y="181"/>
                </a:cxn>
                <a:cxn ang="0">
                  <a:pos x="164" y="195"/>
                </a:cxn>
                <a:cxn ang="0">
                  <a:pos x="151" y="201"/>
                </a:cxn>
                <a:cxn ang="0">
                  <a:pos x="131" y="195"/>
                </a:cxn>
                <a:cxn ang="0">
                  <a:pos x="144" y="154"/>
                </a:cxn>
                <a:cxn ang="0">
                  <a:pos x="203" y="53"/>
                </a:cxn>
                <a:cxn ang="0">
                  <a:pos x="328" y="0"/>
                </a:cxn>
              </a:cxnLst>
              <a:rect l="0" t="0" r="r" b="b"/>
              <a:pathLst>
                <a:path w="675" h="739">
                  <a:moveTo>
                    <a:pt x="328" y="0"/>
                  </a:moveTo>
                  <a:lnTo>
                    <a:pt x="367" y="6"/>
                  </a:lnTo>
                  <a:lnTo>
                    <a:pt x="406" y="33"/>
                  </a:lnTo>
                  <a:lnTo>
                    <a:pt x="432" y="67"/>
                  </a:lnTo>
                  <a:lnTo>
                    <a:pt x="446" y="87"/>
                  </a:lnTo>
                  <a:lnTo>
                    <a:pt x="465" y="100"/>
                  </a:lnTo>
                  <a:lnTo>
                    <a:pt x="478" y="114"/>
                  </a:lnTo>
                  <a:lnTo>
                    <a:pt x="498" y="121"/>
                  </a:lnTo>
                  <a:lnTo>
                    <a:pt x="518" y="121"/>
                  </a:lnTo>
                  <a:lnTo>
                    <a:pt x="550" y="114"/>
                  </a:lnTo>
                  <a:lnTo>
                    <a:pt x="590" y="80"/>
                  </a:lnTo>
                  <a:lnTo>
                    <a:pt x="635" y="20"/>
                  </a:lnTo>
                  <a:lnTo>
                    <a:pt x="642" y="6"/>
                  </a:lnTo>
                  <a:lnTo>
                    <a:pt x="648" y="0"/>
                  </a:lnTo>
                  <a:lnTo>
                    <a:pt x="655" y="0"/>
                  </a:lnTo>
                  <a:lnTo>
                    <a:pt x="662" y="0"/>
                  </a:lnTo>
                  <a:lnTo>
                    <a:pt x="668" y="0"/>
                  </a:lnTo>
                  <a:lnTo>
                    <a:pt x="675" y="6"/>
                  </a:lnTo>
                  <a:lnTo>
                    <a:pt x="675" y="13"/>
                  </a:lnTo>
                  <a:lnTo>
                    <a:pt x="668" y="27"/>
                  </a:lnTo>
                  <a:lnTo>
                    <a:pt x="655" y="60"/>
                  </a:lnTo>
                  <a:lnTo>
                    <a:pt x="622" y="107"/>
                  </a:lnTo>
                  <a:lnTo>
                    <a:pt x="570" y="168"/>
                  </a:lnTo>
                  <a:lnTo>
                    <a:pt x="491" y="255"/>
                  </a:lnTo>
                  <a:lnTo>
                    <a:pt x="452" y="289"/>
                  </a:lnTo>
                  <a:lnTo>
                    <a:pt x="413" y="329"/>
                  </a:lnTo>
                  <a:lnTo>
                    <a:pt x="374" y="362"/>
                  </a:lnTo>
                  <a:lnTo>
                    <a:pt x="341" y="389"/>
                  </a:lnTo>
                  <a:lnTo>
                    <a:pt x="334" y="403"/>
                  </a:lnTo>
                  <a:lnTo>
                    <a:pt x="295" y="436"/>
                  </a:lnTo>
                  <a:lnTo>
                    <a:pt x="249" y="477"/>
                  </a:lnTo>
                  <a:lnTo>
                    <a:pt x="203" y="524"/>
                  </a:lnTo>
                  <a:lnTo>
                    <a:pt x="144" y="584"/>
                  </a:lnTo>
                  <a:lnTo>
                    <a:pt x="158" y="584"/>
                  </a:lnTo>
                  <a:lnTo>
                    <a:pt x="171" y="577"/>
                  </a:lnTo>
                  <a:lnTo>
                    <a:pt x="184" y="577"/>
                  </a:lnTo>
                  <a:lnTo>
                    <a:pt x="190" y="577"/>
                  </a:lnTo>
                  <a:lnTo>
                    <a:pt x="216" y="584"/>
                  </a:lnTo>
                  <a:lnTo>
                    <a:pt x="256" y="591"/>
                  </a:lnTo>
                  <a:lnTo>
                    <a:pt x="295" y="604"/>
                  </a:lnTo>
                  <a:lnTo>
                    <a:pt x="328" y="618"/>
                  </a:lnTo>
                  <a:lnTo>
                    <a:pt x="360" y="624"/>
                  </a:lnTo>
                  <a:lnTo>
                    <a:pt x="393" y="631"/>
                  </a:lnTo>
                  <a:lnTo>
                    <a:pt x="432" y="624"/>
                  </a:lnTo>
                  <a:lnTo>
                    <a:pt x="472" y="611"/>
                  </a:lnTo>
                  <a:lnTo>
                    <a:pt x="518" y="584"/>
                  </a:lnTo>
                  <a:lnTo>
                    <a:pt x="557" y="544"/>
                  </a:lnTo>
                  <a:lnTo>
                    <a:pt x="583" y="490"/>
                  </a:lnTo>
                  <a:lnTo>
                    <a:pt x="590" y="483"/>
                  </a:lnTo>
                  <a:lnTo>
                    <a:pt x="596" y="477"/>
                  </a:lnTo>
                  <a:lnTo>
                    <a:pt x="603" y="470"/>
                  </a:lnTo>
                  <a:lnTo>
                    <a:pt x="616" y="477"/>
                  </a:lnTo>
                  <a:lnTo>
                    <a:pt x="622" y="477"/>
                  </a:lnTo>
                  <a:lnTo>
                    <a:pt x="622" y="490"/>
                  </a:lnTo>
                  <a:lnTo>
                    <a:pt x="616" y="524"/>
                  </a:lnTo>
                  <a:lnTo>
                    <a:pt x="596" y="571"/>
                  </a:lnTo>
                  <a:lnTo>
                    <a:pt x="557" y="631"/>
                  </a:lnTo>
                  <a:lnTo>
                    <a:pt x="511" y="685"/>
                  </a:lnTo>
                  <a:lnTo>
                    <a:pt x="446" y="725"/>
                  </a:lnTo>
                  <a:lnTo>
                    <a:pt x="374" y="739"/>
                  </a:lnTo>
                  <a:lnTo>
                    <a:pt x="347" y="739"/>
                  </a:lnTo>
                  <a:lnTo>
                    <a:pt x="328" y="725"/>
                  </a:lnTo>
                  <a:lnTo>
                    <a:pt x="308" y="712"/>
                  </a:lnTo>
                  <a:lnTo>
                    <a:pt x="288" y="698"/>
                  </a:lnTo>
                  <a:lnTo>
                    <a:pt x="275" y="678"/>
                  </a:lnTo>
                  <a:lnTo>
                    <a:pt x="256" y="658"/>
                  </a:lnTo>
                  <a:lnTo>
                    <a:pt x="236" y="638"/>
                  </a:lnTo>
                  <a:lnTo>
                    <a:pt x="223" y="631"/>
                  </a:lnTo>
                  <a:lnTo>
                    <a:pt x="210" y="618"/>
                  </a:lnTo>
                  <a:lnTo>
                    <a:pt x="197" y="618"/>
                  </a:lnTo>
                  <a:lnTo>
                    <a:pt x="177" y="618"/>
                  </a:lnTo>
                  <a:lnTo>
                    <a:pt x="131" y="631"/>
                  </a:lnTo>
                  <a:lnTo>
                    <a:pt x="86" y="665"/>
                  </a:lnTo>
                  <a:lnTo>
                    <a:pt x="46" y="718"/>
                  </a:lnTo>
                  <a:lnTo>
                    <a:pt x="40" y="732"/>
                  </a:lnTo>
                  <a:lnTo>
                    <a:pt x="33" y="732"/>
                  </a:lnTo>
                  <a:lnTo>
                    <a:pt x="27" y="739"/>
                  </a:lnTo>
                  <a:lnTo>
                    <a:pt x="20" y="739"/>
                  </a:lnTo>
                  <a:lnTo>
                    <a:pt x="14" y="739"/>
                  </a:lnTo>
                  <a:lnTo>
                    <a:pt x="7" y="739"/>
                  </a:lnTo>
                  <a:lnTo>
                    <a:pt x="0" y="732"/>
                  </a:lnTo>
                  <a:lnTo>
                    <a:pt x="0" y="725"/>
                  </a:lnTo>
                  <a:lnTo>
                    <a:pt x="14" y="698"/>
                  </a:lnTo>
                  <a:lnTo>
                    <a:pt x="40" y="651"/>
                  </a:lnTo>
                  <a:lnTo>
                    <a:pt x="92" y="584"/>
                  </a:lnTo>
                  <a:lnTo>
                    <a:pt x="164" y="510"/>
                  </a:lnTo>
                  <a:lnTo>
                    <a:pt x="308" y="369"/>
                  </a:lnTo>
                  <a:lnTo>
                    <a:pt x="334" y="342"/>
                  </a:lnTo>
                  <a:lnTo>
                    <a:pt x="380" y="309"/>
                  </a:lnTo>
                  <a:lnTo>
                    <a:pt x="432" y="255"/>
                  </a:lnTo>
                  <a:lnTo>
                    <a:pt x="485" y="208"/>
                  </a:lnTo>
                  <a:lnTo>
                    <a:pt x="531" y="161"/>
                  </a:lnTo>
                  <a:lnTo>
                    <a:pt x="491" y="161"/>
                  </a:lnTo>
                  <a:lnTo>
                    <a:pt x="459" y="154"/>
                  </a:lnTo>
                  <a:lnTo>
                    <a:pt x="406" y="134"/>
                  </a:lnTo>
                  <a:lnTo>
                    <a:pt x="374" y="121"/>
                  </a:lnTo>
                  <a:lnTo>
                    <a:pt x="341" y="114"/>
                  </a:lnTo>
                  <a:lnTo>
                    <a:pt x="308" y="107"/>
                  </a:lnTo>
                  <a:lnTo>
                    <a:pt x="288" y="114"/>
                  </a:lnTo>
                  <a:lnTo>
                    <a:pt x="249" y="121"/>
                  </a:lnTo>
                  <a:lnTo>
                    <a:pt x="203" y="141"/>
                  </a:lnTo>
                  <a:lnTo>
                    <a:pt x="171" y="181"/>
                  </a:lnTo>
                  <a:lnTo>
                    <a:pt x="171" y="195"/>
                  </a:lnTo>
                  <a:lnTo>
                    <a:pt x="164" y="195"/>
                  </a:lnTo>
                  <a:lnTo>
                    <a:pt x="158" y="201"/>
                  </a:lnTo>
                  <a:lnTo>
                    <a:pt x="151" y="201"/>
                  </a:lnTo>
                  <a:lnTo>
                    <a:pt x="138" y="201"/>
                  </a:lnTo>
                  <a:lnTo>
                    <a:pt x="131" y="195"/>
                  </a:lnTo>
                  <a:lnTo>
                    <a:pt x="131" y="181"/>
                  </a:lnTo>
                  <a:lnTo>
                    <a:pt x="144" y="154"/>
                  </a:lnTo>
                  <a:lnTo>
                    <a:pt x="164" y="107"/>
                  </a:lnTo>
                  <a:lnTo>
                    <a:pt x="203" y="53"/>
                  </a:lnTo>
                  <a:lnTo>
                    <a:pt x="262" y="13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0898" y="1869"/>
              <a:ext cx="183" cy="48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5" y="7"/>
                </a:cxn>
                <a:cxn ang="0">
                  <a:pos x="157" y="41"/>
                </a:cxn>
                <a:cxn ang="0">
                  <a:pos x="177" y="95"/>
                </a:cxn>
                <a:cxn ang="0">
                  <a:pos x="183" y="168"/>
                </a:cxn>
                <a:cxn ang="0">
                  <a:pos x="183" y="168"/>
                </a:cxn>
                <a:cxn ang="0">
                  <a:pos x="170" y="256"/>
                </a:cxn>
                <a:cxn ang="0">
                  <a:pos x="151" y="336"/>
                </a:cxn>
                <a:cxn ang="0">
                  <a:pos x="118" y="397"/>
                </a:cxn>
                <a:cxn ang="0">
                  <a:pos x="85" y="444"/>
                </a:cxn>
                <a:cxn ang="0">
                  <a:pos x="53" y="477"/>
                </a:cxn>
                <a:cxn ang="0">
                  <a:pos x="33" y="484"/>
                </a:cxn>
                <a:cxn ang="0">
                  <a:pos x="33" y="484"/>
                </a:cxn>
                <a:cxn ang="0">
                  <a:pos x="26" y="477"/>
                </a:cxn>
                <a:cxn ang="0">
                  <a:pos x="26" y="471"/>
                </a:cxn>
                <a:cxn ang="0">
                  <a:pos x="26" y="464"/>
                </a:cxn>
                <a:cxn ang="0">
                  <a:pos x="26" y="457"/>
                </a:cxn>
                <a:cxn ang="0">
                  <a:pos x="33" y="450"/>
                </a:cxn>
                <a:cxn ang="0">
                  <a:pos x="39" y="444"/>
                </a:cxn>
                <a:cxn ang="0">
                  <a:pos x="92" y="377"/>
                </a:cxn>
                <a:cxn ang="0">
                  <a:pos x="131" y="283"/>
                </a:cxn>
                <a:cxn ang="0">
                  <a:pos x="151" y="168"/>
                </a:cxn>
                <a:cxn ang="0">
                  <a:pos x="151" y="155"/>
                </a:cxn>
                <a:cxn ang="0">
                  <a:pos x="151" y="148"/>
                </a:cxn>
                <a:cxn ang="0">
                  <a:pos x="144" y="148"/>
                </a:cxn>
                <a:cxn ang="0">
                  <a:pos x="144" y="142"/>
                </a:cxn>
                <a:cxn ang="0">
                  <a:pos x="144" y="142"/>
                </a:cxn>
                <a:cxn ang="0">
                  <a:pos x="144" y="148"/>
                </a:cxn>
                <a:cxn ang="0">
                  <a:pos x="138" y="148"/>
                </a:cxn>
                <a:cxn ang="0">
                  <a:pos x="118" y="162"/>
                </a:cxn>
                <a:cxn ang="0">
                  <a:pos x="98" y="168"/>
                </a:cxn>
                <a:cxn ang="0">
                  <a:pos x="85" y="168"/>
                </a:cxn>
                <a:cxn ang="0">
                  <a:pos x="59" y="168"/>
                </a:cxn>
                <a:cxn ang="0">
                  <a:pos x="33" y="155"/>
                </a:cxn>
                <a:cxn ang="0">
                  <a:pos x="20" y="142"/>
                </a:cxn>
                <a:cxn ang="0">
                  <a:pos x="7" y="128"/>
                </a:cxn>
                <a:cxn ang="0">
                  <a:pos x="0" y="108"/>
                </a:cxn>
                <a:cxn ang="0">
                  <a:pos x="0" y="81"/>
                </a:cxn>
                <a:cxn ang="0">
                  <a:pos x="0" y="61"/>
                </a:cxn>
                <a:cxn ang="0">
                  <a:pos x="7" y="41"/>
                </a:cxn>
                <a:cxn ang="0">
                  <a:pos x="20" y="27"/>
                </a:cxn>
                <a:cxn ang="0">
                  <a:pos x="33" y="14"/>
                </a:cxn>
                <a:cxn ang="0">
                  <a:pos x="59" y="0"/>
                </a:cxn>
                <a:cxn ang="0">
                  <a:pos x="85" y="0"/>
                </a:cxn>
              </a:cxnLst>
              <a:rect l="0" t="0" r="r" b="b"/>
              <a:pathLst>
                <a:path w="183" h="484">
                  <a:moveTo>
                    <a:pt x="85" y="0"/>
                  </a:moveTo>
                  <a:lnTo>
                    <a:pt x="125" y="7"/>
                  </a:lnTo>
                  <a:lnTo>
                    <a:pt x="157" y="41"/>
                  </a:lnTo>
                  <a:lnTo>
                    <a:pt x="177" y="95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70" y="256"/>
                  </a:lnTo>
                  <a:lnTo>
                    <a:pt x="151" y="336"/>
                  </a:lnTo>
                  <a:lnTo>
                    <a:pt x="118" y="397"/>
                  </a:lnTo>
                  <a:lnTo>
                    <a:pt x="85" y="444"/>
                  </a:lnTo>
                  <a:lnTo>
                    <a:pt x="53" y="477"/>
                  </a:lnTo>
                  <a:lnTo>
                    <a:pt x="33" y="484"/>
                  </a:lnTo>
                  <a:lnTo>
                    <a:pt x="33" y="484"/>
                  </a:lnTo>
                  <a:lnTo>
                    <a:pt x="26" y="477"/>
                  </a:lnTo>
                  <a:lnTo>
                    <a:pt x="26" y="471"/>
                  </a:lnTo>
                  <a:lnTo>
                    <a:pt x="26" y="464"/>
                  </a:lnTo>
                  <a:lnTo>
                    <a:pt x="26" y="457"/>
                  </a:lnTo>
                  <a:lnTo>
                    <a:pt x="33" y="450"/>
                  </a:lnTo>
                  <a:lnTo>
                    <a:pt x="39" y="444"/>
                  </a:lnTo>
                  <a:lnTo>
                    <a:pt x="92" y="377"/>
                  </a:lnTo>
                  <a:lnTo>
                    <a:pt x="131" y="283"/>
                  </a:lnTo>
                  <a:lnTo>
                    <a:pt x="151" y="168"/>
                  </a:lnTo>
                  <a:lnTo>
                    <a:pt x="151" y="155"/>
                  </a:lnTo>
                  <a:lnTo>
                    <a:pt x="151" y="148"/>
                  </a:lnTo>
                  <a:lnTo>
                    <a:pt x="144" y="148"/>
                  </a:lnTo>
                  <a:lnTo>
                    <a:pt x="144" y="142"/>
                  </a:lnTo>
                  <a:lnTo>
                    <a:pt x="144" y="142"/>
                  </a:lnTo>
                  <a:lnTo>
                    <a:pt x="144" y="148"/>
                  </a:lnTo>
                  <a:lnTo>
                    <a:pt x="138" y="148"/>
                  </a:lnTo>
                  <a:lnTo>
                    <a:pt x="118" y="162"/>
                  </a:lnTo>
                  <a:lnTo>
                    <a:pt x="98" y="168"/>
                  </a:lnTo>
                  <a:lnTo>
                    <a:pt x="85" y="168"/>
                  </a:lnTo>
                  <a:lnTo>
                    <a:pt x="59" y="168"/>
                  </a:lnTo>
                  <a:lnTo>
                    <a:pt x="33" y="155"/>
                  </a:lnTo>
                  <a:lnTo>
                    <a:pt x="20" y="142"/>
                  </a:lnTo>
                  <a:lnTo>
                    <a:pt x="7" y="128"/>
                  </a:lnTo>
                  <a:lnTo>
                    <a:pt x="0" y="108"/>
                  </a:lnTo>
                  <a:lnTo>
                    <a:pt x="0" y="81"/>
                  </a:lnTo>
                  <a:lnTo>
                    <a:pt x="0" y="61"/>
                  </a:lnTo>
                  <a:lnTo>
                    <a:pt x="7" y="41"/>
                  </a:lnTo>
                  <a:lnTo>
                    <a:pt x="20" y="27"/>
                  </a:lnTo>
                  <a:lnTo>
                    <a:pt x="33" y="14"/>
                  </a:lnTo>
                  <a:lnTo>
                    <a:pt x="59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Rectangle 18"/>
            <p:cNvSpPr>
              <a:spLocks noChangeArrowheads="1"/>
            </p:cNvSpPr>
            <p:nvPr/>
          </p:nvSpPr>
          <p:spPr bwMode="auto">
            <a:xfrm>
              <a:off x="11677" y="1077"/>
              <a:ext cx="576" cy="54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11533" y="1319"/>
              <a:ext cx="681" cy="739"/>
            </a:xfrm>
            <a:custGeom>
              <a:avLst/>
              <a:gdLst/>
              <a:ahLst/>
              <a:cxnLst>
                <a:cxn ang="0">
                  <a:pos x="373" y="6"/>
                </a:cxn>
                <a:cxn ang="0">
                  <a:pos x="439" y="67"/>
                </a:cxn>
                <a:cxn ang="0">
                  <a:pos x="465" y="100"/>
                </a:cxn>
                <a:cxn ang="0">
                  <a:pos x="498" y="121"/>
                </a:cxn>
                <a:cxn ang="0">
                  <a:pos x="556" y="114"/>
                </a:cxn>
                <a:cxn ang="0">
                  <a:pos x="635" y="20"/>
                </a:cxn>
                <a:cxn ang="0">
                  <a:pos x="655" y="0"/>
                </a:cxn>
                <a:cxn ang="0">
                  <a:pos x="668" y="0"/>
                </a:cxn>
                <a:cxn ang="0">
                  <a:pos x="674" y="6"/>
                </a:cxn>
                <a:cxn ang="0">
                  <a:pos x="674" y="27"/>
                </a:cxn>
                <a:cxn ang="0">
                  <a:pos x="622" y="107"/>
                </a:cxn>
                <a:cxn ang="0">
                  <a:pos x="491" y="255"/>
                </a:cxn>
                <a:cxn ang="0">
                  <a:pos x="412" y="329"/>
                </a:cxn>
                <a:cxn ang="0">
                  <a:pos x="347" y="389"/>
                </a:cxn>
                <a:cxn ang="0">
                  <a:pos x="295" y="436"/>
                </a:cxn>
                <a:cxn ang="0">
                  <a:pos x="203" y="524"/>
                </a:cxn>
                <a:cxn ang="0">
                  <a:pos x="151" y="584"/>
                </a:cxn>
                <a:cxn ang="0">
                  <a:pos x="170" y="577"/>
                </a:cxn>
                <a:cxn ang="0">
                  <a:pos x="190" y="577"/>
                </a:cxn>
                <a:cxn ang="0">
                  <a:pos x="255" y="591"/>
                </a:cxn>
                <a:cxn ang="0">
                  <a:pos x="334" y="618"/>
                </a:cxn>
                <a:cxn ang="0">
                  <a:pos x="393" y="631"/>
                </a:cxn>
                <a:cxn ang="0">
                  <a:pos x="478" y="611"/>
                </a:cxn>
                <a:cxn ang="0">
                  <a:pos x="556" y="544"/>
                </a:cxn>
                <a:cxn ang="0">
                  <a:pos x="589" y="483"/>
                </a:cxn>
                <a:cxn ang="0">
                  <a:pos x="609" y="470"/>
                </a:cxn>
                <a:cxn ang="0">
                  <a:pos x="628" y="477"/>
                </a:cxn>
                <a:cxn ang="0">
                  <a:pos x="622" y="524"/>
                </a:cxn>
                <a:cxn ang="0">
                  <a:pos x="563" y="631"/>
                </a:cxn>
                <a:cxn ang="0">
                  <a:pos x="452" y="725"/>
                </a:cxn>
                <a:cxn ang="0">
                  <a:pos x="354" y="739"/>
                </a:cxn>
                <a:cxn ang="0">
                  <a:pos x="308" y="712"/>
                </a:cxn>
                <a:cxn ang="0">
                  <a:pos x="275" y="678"/>
                </a:cxn>
                <a:cxn ang="0">
                  <a:pos x="242" y="638"/>
                </a:cxn>
                <a:cxn ang="0">
                  <a:pos x="216" y="618"/>
                </a:cxn>
                <a:cxn ang="0">
                  <a:pos x="183" y="618"/>
                </a:cxn>
                <a:cxn ang="0">
                  <a:pos x="92" y="665"/>
                </a:cxn>
                <a:cxn ang="0">
                  <a:pos x="39" y="732"/>
                </a:cxn>
                <a:cxn ang="0">
                  <a:pos x="33" y="739"/>
                </a:cxn>
                <a:cxn ang="0">
                  <a:pos x="20" y="739"/>
                </a:cxn>
                <a:cxn ang="0">
                  <a:pos x="7" y="732"/>
                </a:cxn>
                <a:cxn ang="0">
                  <a:pos x="13" y="698"/>
                </a:cxn>
                <a:cxn ang="0">
                  <a:pos x="98" y="584"/>
                </a:cxn>
                <a:cxn ang="0">
                  <a:pos x="308" y="369"/>
                </a:cxn>
                <a:cxn ang="0">
                  <a:pos x="386" y="309"/>
                </a:cxn>
                <a:cxn ang="0">
                  <a:pos x="491" y="208"/>
                </a:cxn>
                <a:cxn ang="0">
                  <a:pos x="498" y="161"/>
                </a:cxn>
                <a:cxn ang="0">
                  <a:pos x="412" y="134"/>
                </a:cxn>
                <a:cxn ang="0">
                  <a:pos x="340" y="114"/>
                </a:cxn>
                <a:cxn ang="0">
                  <a:pos x="288" y="114"/>
                </a:cxn>
                <a:cxn ang="0">
                  <a:pos x="210" y="141"/>
                </a:cxn>
                <a:cxn ang="0">
                  <a:pos x="170" y="195"/>
                </a:cxn>
                <a:cxn ang="0">
                  <a:pos x="164" y="201"/>
                </a:cxn>
                <a:cxn ang="0">
                  <a:pos x="144" y="201"/>
                </a:cxn>
                <a:cxn ang="0">
                  <a:pos x="138" y="181"/>
                </a:cxn>
                <a:cxn ang="0">
                  <a:pos x="170" y="107"/>
                </a:cxn>
                <a:cxn ang="0">
                  <a:pos x="262" y="13"/>
                </a:cxn>
              </a:cxnLst>
              <a:rect l="0" t="0" r="r" b="b"/>
              <a:pathLst>
                <a:path w="681" h="739">
                  <a:moveTo>
                    <a:pt x="327" y="0"/>
                  </a:moveTo>
                  <a:lnTo>
                    <a:pt x="373" y="6"/>
                  </a:lnTo>
                  <a:lnTo>
                    <a:pt x="406" y="33"/>
                  </a:lnTo>
                  <a:lnTo>
                    <a:pt x="439" y="67"/>
                  </a:lnTo>
                  <a:lnTo>
                    <a:pt x="452" y="87"/>
                  </a:lnTo>
                  <a:lnTo>
                    <a:pt x="465" y="100"/>
                  </a:lnTo>
                  <a:lnTo>
                    <a:pt x="478" y="114"/>
                  </a:lnTo>
                  <a:lnTo>
                    <a:pt x="498" y="121"/>
                  </a:lnTo>
                  <a:lnTo>
                    <a:pt x="517" y="121"/>
                  </a:lnTo>
                  <a:lnTo>
                    <a:pt x="556" y="114"/>
                  </a:lnTo>
                  <a:lnTo>
                    <a:pt x="596" y="80"/>
                  </a:lnTo>
                  <a:lnTo>
                    <a:pt x="635" y="20"/>
                  </a:lnTo>
                  <a:lnTo>
                    <a:pt x="648" y="6"/>
                  </a:lnTo>
                  <a:lnTo>
                    <a:pt x="655" y="0"/>
                  </a:lnTo>
                  <a:lnTo>
                    <a:pt x="661" y="0"/>
                  </a:lnTo>
                  <a:lnTo>
                    <a:pt x="668" y="0"/>
                  </a:lnTo>
                  <a:lnTo>
                    <a:pt x="674" y="0"/>
                  </a:lnTo>
                  <a:lnTo>
                    <a:pt x="674" y="6"/>
                  </a:lnTo>
                  <a:lnTo>
                    <a:pt x="681" y="13"/>
                  </a:lnTo>
                  <a:lnTo>
                    <a:pt x="674" y="27"/>
                  </a:lnTo>
                  <a:lnTo>
                    <a:pt x="655" y="60"/>
                  </a:lnTo>
                  <a:lnTo>
                    <a:pt x="622" y="107"/>
                  </a:lnTo>
                  <a:lnTo>
                    <a:pt x="570" y="168"/>
                  </a:lnTo>
                  <a:lnTo>
                    <a:pt x="491" y="255"/>
                  </a:lnTo>
                  <a:lnTo>
                    <a:pt x="452" y="289"/>
                  </a:lnTo>
                  <a:lnTo>
                    <a:pt x="412" y="329"/>
                  </a:lnTo>
                  <a:lnTo>
                    <a:pt x="373" y="362"/>
                  </a:lnTo>
                  <a:lnTo>
                    <a:pt x="347" y="389"/>
                  </a:lnTo>
                  <a:lnTo>
                    <a:pt x="334" y="403"/>
                  </a:lnTo>
                  <a:lnTo>
                    <a:pt x="295" y="436"/>
                  </a:lnTo>
                  <a:lnTo>
                    <a:pt x="255" y="477"/>
                  </a:lnTo>
                  <a:lnTo>
                    <a:pt x="203" y="524"/>
                  </a:lnTo>
                  <a:lnTo>
                    <a:pt x="151" y="584"/>
                  </a:lnTo>
                  <a:lnTo>
                    <a:pt x="151" y="584"/>
                  </a:lnTo>
                  <a:lnTo>
                    <a:pt x="157" y="584"/>
                  </a:lnTo>
                  <a:lnTo>
                    <a:pt x="170" y="577"/>
                  </a:lnTo>
                  <a:lnTo>
                    <a:pt x="183" y="577"/>
                  </a:lnTo>
                  <a:lnTo>
                    <a:pt x="190" y="577"/>
                  </a:lnTo>
                  <a:lnTo>
                    <a:pt x="223" y="584"/>
                  </a:lnTo>
                  <a:lnTo>
                    <a:pt x="255" y="591"/>
                  </a:lnTo>
                  <a:lnTo>
                    <a:pt x="301" y="604"/>
                  </a:lnTo>
                  <a:lnTo>
                    <a:pt x="334" y="618"/>
                  </a:lnTo>
                  <a:lnTo>
                    <a:pt x="367" y="624"/>
                  </a:lnTo>
                  <a:lnTo>
                    <a:pt x="393" y="631"/>
                  </a:lnTo>
                  <a:lnTo>
                    <a:pt x="432" y="624"/>
                  </a:lnTo>
                  <a:lnTo>
                    <a:pt x="478" y="611"/>
                  </a:lnTo>
                  <a:lnTo>
                    <a:pt x="517" y="584"/>
                  </a:lnTo>
                  <a:lnTo>
                    <a:pt x="556" y="544"/>
                  </a:lnTo>
                  <a:lnTo>
                    <a:pt x="583" y="490"/>
                  </a:lnTo>
                  <a:lnTo>
                    <a:pt x="589" y="483"/>
                  </a:lnTo>
                  <a:lnTo>
                    <a:pt x="596" y="477"/>
                  </a:lnTo>
                  <a:lnTo>
                    <a:pt x="609" y="470"/>
                  </a:lnTo>
                  <a:lnTo>
                    <a:pt x="622" y="477"/>
                  </a:lnTo>
                  <a:lnTo>
                    <a:pt x="628" y="477"/>
                  </a:lnTo>
                  <a:lnTo>
                    <a:pt x="628" y="490"/>
                  </a:lnTo>
                  <a:lnTo>
                    <a:pt x="622" y="524"/>
                  </a:lnTo>
                  <a:lnTo>
                    <a:pt x="596" y="571"/>
                  </a:lnTo>
                  <a:lnTo>
                    <a:pt x="563" y="631"/>
                  </a:lnTo>
                  <a:lnTo>
                    <a:pt x="511" y="685"/>
                  </a:lnTo>
                  <a:lnTo>
                    <a:pt x="452" y="725"/>
                  </a:lnTo>
                  <a:lnTo>
                    <a:pt x="380" y="739"/>
                  </a:lnTo>
                  <a:lnTo>
                    <a:pt x="354" y="739"/>
                  </a:lnTo>
                  <a:lnTo>
                    <a:pt x="327" y="725"/>
                  </a:lnTo>
                  <a:lnTo>
                    <a:pt x="308" y="712"/>
                  </a:lnTo>
                  <a:lnTo>
                    <a:pt x="295" y="698"/>
                  </a:lnTo>
                  <a:lnTo>
                    <a:pt x="275" y="678"/>
                  </a:lnTo>
                  <a:lnTo>
                    <a:pt x="255" y="658"/>
                  </a:lnTo>
                  <a:lnTo>
                    <a:pt x="242" y="638"/>
                  </a:lnTo>
                  <a:lnTo>
                    <a:pt x="229" y="631"/>
                  </a:lnTo>
                  <a:lnTo>
                    <a:pt x="216" y="618"/>
                  </a:lnTo>
                  <a:lnTo>
                    <a:pt x="203" y="618"/>
                  </a:lnTo>
                  <a:lnTo>
                    <a:pt x="183" y="618"/>
                  </a:lnTo>
                  <a:lnTo>
                    <a:pt x="138" y="631"/>
                  </a:lnTo>
                  <a:lnTo>
                    <a:pt x="92" y="665"/>
                  </a:lnTo>
                  <a:lnTo>
                    <a:pt x="46" y="718"/>
                  </a:lnTo>
                  <a:lnTo>
                    <a:pt x="39" y="732"/>
                  </a:lnTo>
                  <a:lnTo>
                    <a:pt x="39" y="732"/>
                  </a:lnTo>
                  <a:lnTo>
                    <a:pt x="33" y="739"/>
                  </a:lnTo>
                  <a:lnTo>
                    <a:pt x="26" y="739"/>
                  </a:lnTo>
                  <a:lnTo>
                    <a:pt x="20" y="739"/>
                  </a:lnTo>
                  <a:lnTo>
                    <a:pt x="13" y="739"/>
                  </a:lnTo>
                  <a:lnTo>
                    <a:pt x="7" y="732"/>
                  </a:lnTo>
                  <a:lnTo>
                    <a:pt x="0" y="725"/>
                  </a:lnTo>
                  <a:lnTo>
                    <a:pt x="13" y="698"/>
                  </a:lnTo>
                  <a:lnTo>
                    <a:pt x="46" y="651"/>
                  </a:lnTo>
                  <a:lnTo>
                    <a:pt x="98" y="584"/>
                  </a:lnTo>
                  <a:lnTo>
                    <a:pt x="170" y="510"/>
                  </a:lnTo>
                  <a:lnTo>
                    <a:pt x="308" y="369"/>
                  </a:lnTo>
                  <a:lnTo>
                    <a:pt x="340" y="342"/>
                  </a:lnTo>
                  <a:lnTo>
                    <a:pt x="386" y="309"/>
                  </a:lnTo>
                  <a:lnTo>
                    <a:pt x="439" y="255"/>
                  </a:lnTo>
                  <a:lnTo>
                    <a:pt x="491" y="208"/>
                  </a:lnTo>
                  <a:lnTo>
                    <a:pt x="530" y="161"/>
                  </a:lnTo>
                  <a:lnTo>
                    <a:pt x="498" y="161"/>
                  </a:lnTo>
                  <a:lnTo>
                    <a:pt x="458" y="154"/>
                  </a:lnTo>
                  <a:lnTo>
                    <a:pt x="412" y="134"/>
                  </a:lnTo>
                  <a:lnTo>
                    <a:pt x="373" y="121"/>
                  </a:lnTo>
                  <a:lnTo>
                    <a:pt x="340" y="114"/>
                  </a:lnTo>
                  <a:lnTo>
                    <a:pt x="308" y="107"/>
                  </a:lnTo>
                  <a:lnTo>
                    <a:pt x="288" y="114"/>
                  </a:lnTo>
                  <a:lnTo>
                    <a:pt x="249" y="121"/>
                  </a:lnTo>
                  <a:lnTo>
                    <a:pt x="210" y="141"/>
                  </a:lnTo>
                  <a:lnTo>
                    <a:pt x="177" y="181"/>
                  </a:lnTo>
                  <a:lnTo>
                    <a:pt x="170" y="195"/>
                  </a:lnTo>
                  <a:lnTo>
                    <a:pt x="170" y="195"/>
                  </a:lnTo>
                  <a:lnTo>
                    <a:pt x="164" y="201"/>
                  </a:lnTo>
                  <a:lnTo>
                    <a:pt x="151" y="201"/>
                  </a:lnTo>
                  <a:lnTo>
                    <a:pt x="144" y="201"/>
                  </a:lnTo>
                  <a:lnTo>
                    <a:pt x="138" y="195"/>
                  </a:lnTo>
                  <a:lnTo>
                    <a:pt x="138" y="181"/>
                  </a:lnTo>
                  <a:lnTo>
                    <a:pt x="144" y="154"/>
                  </a:lnTo>
                  <a:lnTo>
                    <a:pt x="170" y="107"/>
                  </a:lnTo>
                  <a:lnTo>
                    <a:pt x="210" y="53"/>
                  </a:lnTo>
                  <a:lnTo>
                    <a:pt x="262" y="13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2364" y="815"/>
              <a:ext cx="373" cy="163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3" y="7"/>
                </a:cxn>
                <a:cxn ang="0">
                  <a:pos x="66" y="34"/>
                </a:cxn>
                <a:cxn ang="0">
                  <a:pos x="112" y="81"/>
                </a:cxn>
                <a:cxn ang="0">
                  <a:pos x="164" y="141"/>
                </a:cxn>
                <a:cxn ang="0">
                  <a:pos x="216" y="215"/>
                </a:cxn>
                <a:cxn ang="0">
                  <a:pos x="269" y="309"/>
                </a:cxn>
                <a:cxn ang="0">
                  <a:pos x="321" y="450"/>
                </a:cxn>
                <a:cxn ang="0">
                  <a:pos x="354" y="584"/>
                </a:cxn>
                <a:cxn ang="0">
                  <a:pos x="367" y="712"/>
                </a:cxn>
                <a:cxn ang="0">
                  <a:pos x="373" y="819"/>
                </a:cxn>
                <a:cxn ang="0">
                  <a:pos x="373" y="819"/>
                </a:cxn>
                <a:cxn ang="0">
                  <a:pos x="360" y="967"/>
                </a:cxn>
                <a:cxn ang="0">
                  <a:pos x="334" y="1135"/>
                </a:cxn>
                <a:cxn ang="0">
                  <a:pos x="269" y="1316"/>
                </a:cxn>
                <a:cxn ang="0">
                  <a:pos x="223" y="1410"/>
                </a:cxn>
                <a:cxn ang="0">
                  <a:pos x="164" y="1491"/>
                </a:cxn>
                <a:cxn ang="0">
                  <a:pos x="112" y="1552"/>
                </a:cxn>
                <a:cxn ang="0">
                  <a:pos x="72" y="1599"/>
                </a:cxn>
                <a:cxn ang="0">
                  <a:pos x="33" y="1625"/>
                </a:cxn>
                <a:cxn ang="0">
                  <a:pos x="20" y="1632"/>
                </a:cxn>
                <a:cxn ang="0">
                  <a:pos x="7" y="1632"/>
                </a:cxn>
                <a:cxn ang="0">
                  <a:pos x="0" y="1625"/>
                </a:cxn>
                <a:cxn ang="0">
                  <a:pos x="0" y="1619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7" y="1605"/>
                </a:cxn>
                <a:cxn ang="0">
                  <a:pos x="13" y="1599"/>
                </a:cxn>
                <a:cxn ang="0">
                  <a:pos x="27" y="1592"/>
                </a:cxn>
                <a:cxn ang="0">
                  <a:pos x="112" y="1478"/>
                </a:cxn>
                <a:cxn ang="0">
                  <a:pos x="177" y="1357"/>
                </a:cxn>
                <a:cxn ang="0">
                  <a:pos x="223" y="1229"/>
                </a:cxn>
                <a:cxn ang="0">
                  <a:pos x="256" y="1095"/>
                </a:cxn>
                <a:cxn ang="0">
                  <a:pos x="275" y="954"/>
                </a:cxn>
                <a:cxn ang="0">
                  <a:pos x="275" y="819"/>
                </a:cxn>
                <a:cxn ang="0">
                  <a:pos x="269" y="625"/>
                </a:cxn>
                <a:cxn ang="0">
                  <a:pos x="236" y="450"/>
                </a:cxn>
                <a:cxn ang="0">
                  <a:pos x="184" y="296"/>
                </a:cxn>
                <a:cxn ang="0">
                  <a:pos x="118" y="161"/>
                </a:cxn>
                <a:cxn ang="0">
                  <a:pos x="33" y="54"/>
                </a:cxn>
                <a:cxn ang="0">
                  <a:pos x="13" y="40"/>
                </a:cxn>
                <a:cxn ang="0">
                  <a:pos x="7" y="34"/>
                </a:cxn>
                <a:cxn ang="0">
                  <a:pos x="0" y="27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20" y="0"/>
                </a:cxn>
              </a:cxnLst>
              <a:rect l="0" t="0" r="r" b="b"/>
              <a:pathLst>
                <a:path w="373" h="1632">
                  <a:moveTo>
                    <a:pt x="20" y="0"/>
                  </a:moveTo>
                  <a:lnTo>
                    <a:pt x="33" y="7"/>
                  </a:lnTo>
                  <a:lnTo>
                    <a:pt x="66" y="34"/>
                  </a:lnTo>
                  <a:lnTo>
                    <a:pt x="112" y="81"/>
                  </a:lnTo>
                  <a:lnTo>
                    <a:pt x="164" y="141"/>
                  </a:lnTo>
                  <a:lnTo>
                    <a:pt x="216" y="215"/>
                  </a:lnTo>
                  <a:lnTo>
                    <a:pt x="269" y="309"/>
                  </a:lnTo>
                  <a:lnTo>
                    <a:pt x="321" y="450"/>
                  </a:lnTo>
                  <a:lnTo>
                    <a:pt x="354" y="584"/>
                  </a:lnTo>
                  <a:lnTo>
                    <a:pt x="367" y="712"/>
                  </a:lnTo>
                  <a:lnTo>
                    <a:pt x="373" y="819"/>
                  </a:lnTo>
                  <a:lnTo>
                    <a:pt x="373" y="819"/>
                  </a:lnTo>
                  <a:lnTo>
                    <a:pt x="360" y="967"/>
                  </a:lnTo>
                  <a:lnTo>
                    <a:pt x="334" y="1135"/>
                  </a:lnTo>
                  <a:lnTo>
                    <a:pt x="269" y="1316"/>
                  </a:lnTo>
                  <a:lnTo>
                    <a:pt x="223" y="1410"/>
                  </a:lnTo>
                  <a:lnTo>
                    <a:pt x="164" y="1491"/>
                  </a:lnTo>
                  <a:lnTo>
                    <a:pt x="112" y="1552"/>
                  </a:lnTo>
                  <a:lnTo>
                    <a:pt x="72" y="1599"/>
                  </a:lnTo>
                  <a:lnTo>
                    <a:pt x="33" y="1625"/>
                  </a:lnTo>
                  <a:lnTo>
                    <a:pt x="20" y="1632"/>
                  </a:lnTo>
                  <a:lnTo>
                    <a:pt x="7" y="1632"/>
                  </a:lnTo>
                  <a:lnTo>
                    <a:pt x="0" y="1625"/>
                  </a:lnTo>
                  <a:lnTo>
                    <a:pt x="0" y="1619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7" y="1605"/>
                  </a:lnTo>
                  <a:lnTo>
                    <a:pt x="13" y="1599"/>
                  </a:lnTo>
                  <a:lnTo>
                    <a:pt x="27" y="1592"/>
                  </a:lnTo>
                  <a:lnTo>
                    <a:pt x="112" y="1478"/>
                  </a:lnTo>
                  <a:lnTo>
                    <a:pt x="177" y="1357"/>
                  </a:lnTo>
                  <a:lnTo>
                    <a:pt x="223" y="1229"/>
                  </a:lnTo>
                  <a:lnTo>
                    <a:pt x="256" y="1095"/>
                  </a:lnTo>
                  <a:lnTo>
                    <a:pt x="275" y="954"/>
                  </a:lnTo>
                  <a:lnTo>
                    <a:pt x="275" y="819"/>
                  </a:lnTo>
                  <a:lnTo>
                    <a:pt x="269" y="625"/>
                  </a:lnTo>
                  <a:lnTo>
                    <a:pt x="236" y="450"/>
                  </a:lnTo>
                  <a:lnTo>
                    <a:pt x="184" y="296"/>
                  </a:lnTo>
                  <a:lnTo>
                    <a:pt x="118" y="161"/>
                  </a:lnTo>
                  <a:lnTo>
                    <a:pt x="33" y="54"/>
                  </a:lnTo>
                  <a:lnTo>
                    <a:pt x="13" y="40"/>
                  </a:lnTo>
                  <a:lnTo>
                    <a:pt x="7" y="34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7"/>
                  </a:lnTo>
                  <a:lnTo>
                    <a:pt x="7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 noEditPoints="1"/>
            </p:cNvSpPr>
            <p:nvPr/>
          </p:nvSpPr>
          <p:spPr bwMode="auto">
            <a:xfrm>
              <a:off x="12980" y="815"/>
              <a:ext cx="366" cy="1632"/>
            </a:xfrm>
            <a:custGeom>
              <a:avLst/>
              <a:gdLst/>
              <a:ahLst/>
              <a:cxnLst>
                <a:cxn ang="0">
                  <a:pos x="366" y="819"/>
                </a:cxn>
                <a:cxn ang="0">
                  <a:pos x="366" y="819"/>
                </a:cxn>
                <a:cxn ang="0">
                  <a:pos x="366" y="819"/>
                </a:cxn>
                <a:cxn ang="0">
                  <a:pos x="19" y="0"/>
                </a:cxn>
                <a:cxn ang="0">
                  <a:pos x="32" y="7"/>
                </a:cxn>
                <a:cxn ang="0">
                  <a:pos x="65" y="34"/>
                </a:cxn>
                <a:cxn ang="0">
                  <a:pos x="111" y="81"/>
                </a:cxn>
                <a:cxn ang="0">
                  <a:pos x="163" y="141"/>
                </a:cxn>
                <a:cxn ang="0">
                  <a:pos x="216" y="215"/>
                </a:cxn>
                <a:cxn ang="0">
                  <a:pos x="261" y="309"/>
                </a:cxn>
                <a:cxn ang="0">
                  <a:pos x="320" y="450"/>
                </a:cxn>
                <a:cxn ang="0">
                  <a:pos x="347" y="584"/>
                </a:cxn>
                <a:cxn ang="0">
                  <a:pos x="366" y="712"/>
                </a:cxn>
                <a:cxn ang="0">
                  <a:pos x="366" y="819"/>
                </a:cxn>
                <a:cxn ang="0">
                  <a:pos x="360" y="967"/>
                </a:cxn>
                <a:cxn ang="0">
                  <a:pos x="333" y="1135"/>
                </a:cxn>
                <a:cxn ang="0">
                  <a:pos x="268" y="1316"/>
                </a:cxn>
                <a:cxn ang="0">
                  <a:pos x="216" y="1410"/>
                </a:cxn>
                <a:cxn ang="0">
                  <a:pos x="163" y="1491"/>
                </a:cxn>
                <a:cxn ang="0">
                  <a:pos x="111" y="1552"/>
                </a:cxn>
                <a:cxn ang="0">
                  <a:pos x="65" y="1599"/>
                </a:cxn>
                <a:cxn ang="0">
                  <a:pos x="32" y="1625"/>
                </a:cxn>
                <a:cxn ang="0">
                  <a:pos x="19" y="1632"/>
                </a:cxn>
                <a:cxn ang="0">
                  <a:pos x="6" y="1632"/>
                </a:cxn>
                <a:cxn ang="0">
                  <a:pos x="0" y="1625"/>
                </a:cxn>
                <a:cxn ang="0">
                  <a:pos x="0" y="1619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6" y="1605"/>
                </a:cxn>
                <a:cxn ang="0">
                  <a:pos x="13" y="1599"/>
                </a:cxn>
                <a:cxn ang="0">
                  <a:pos x="19" y="1592"/>
                </a:cxn>
                <a:cxn ang="0">
                  <a:pos x="111" y="1478"/>
                </a:cxn>
                <a:cxn ang="0">
                  <a:pos x="176" y="1357"/>
                </a:cxn>
                <a:cxn ang="0">
                  <a:pos x="222" y="1229"/>
                </a:cxn>
                <a:cxn ang="0">
                  <a:pos x="255" y="1095"/>
                </a:cxn>
                <a:cxn ang="0">
                  <a:pos x="275" y="954"/>
                </a:cxn>
                <a:cxn ang="0">
                  <a:pos x="275" y="819"/>
                </a:cxn>
                <a:cxn ang="0">
                  <a:pos x="268" y="625"/>
                </a:cxn>
                <a:cxn ang="0">
                  <a:pos x="235" y="450"/>
                </a:cxn>
                <a:cxn ang="0">
                  <a:pos x="183" y="296"/>
                </a:cxn>
                <a:cxn ang="0">
                  <a:pos x="117" y="161"/>
                </a:cxn>
                <a:cxn ang="0">
                  <a:pos x="32" y="54"/>
                </a:cxn>
                <a:cxn ang="0">
                  <a:pos x="13" y="40"/>
                </a:cxn>
                <a:cxn ang="0">
                  <a:pos x="6" y="34"/>
                </a:cxn>
                <a:cxn ang="0">
                  <a:pos x="0" y="27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7"/>
                </a:cxn>
                <a:cxn ang="0">
                  <a:pos x="6" y="0"/>
                </a:cxn>
                <a:cxn ang="0">
                  <a:pos x="19" y="0"/>
                </a:cxn>
              </a:cxnLst>
              <a:rect l="0" t="0" r="r" b="b"/>
              <a:pathLst>
                <a:path w="366" h="1632">
                  <a:moveTo>
                    <a:pt x="366" y="819"/>
                  </a:moveTo>
                  <a:lnTo>
                    <a:pt x="366" y="819"/>
                  </a:lnTo>
                  <a:lnTo>
                    <a:pt x="366" y="819"/>
                  </a:lnTo>
                  <a:close/>
                  <a:moveTo>
                    <a:pt x="19" y="0"/>
                  </a:moveTo>
                  <a:lnTo>
                    <a:pt x="32" y="7"/>
                  </a:lnTo>
                  <a:lnTo>
                    <a:pt x="65" y="34"/>
                  </a:lnTo>
                  <a:lnTo>
                    <a:pt x="111" y="81"/>
                  </a:lnTo>
                  <a:lnTo>
                    <a:pt x="163" y="141"/>
                  </a:lnTo>
                  <a:lnTo>
                    <a:pt x="216" y="215"/>
                  </a:lnTo>
                  <a:lnTo>
                    <a:pt x="261" y="309"/>
                  </a:lnTo>
                  <a:lnTo>
                    <a:pt x="320" y="450"/>
                  </a:lnTo>
                  <a:lnTo>
                    <a:pt x="347" y="584"/>
                  </a:lnTo>
                  <a:lnTo>
                    <a:pt x="366" y="712"/>
                  </a:lnTo>
                  <a:lnTo>
                    <a:pt x="366" y="819"/>
                  </a:lnTo>
                  <a:lnTo>
                    <a:pt x="360" y="967"/>
                  </a:lnTo>
                  <a:lnTo>
                    <a:pt x="333" y="1135"/>
                  </a:lnTo>
                  <a:lnTo>
                    <a:pt x="268" y="1316"/>
                  </a:lnTo>
                  <a:lnTo>
                    <a:pt x="216" y="1410"/>
                  </a:lnTo>
                  <a:lnTo>
                    <a:pt x="163" y="1491"/>
                  </a:lnTo>
                  <a:lnTo>
                    <a:pt x="111" y="1552"/>
                  </a:lnTo>
                  <a:lnTo>
                    <a:pt x="65" y="1599"/>
                  </a:lnTo>
                  <a:lnTo>
                    <a:pt x="32" y="1625"/>
                  </a:lnTo>
                  <a:lnTo>
                    <a:pt x="19" y="1632"/>
                  </a:lnTo>
                  <a:lnTo>
                    <a:pt x="6" y="1632"/>
                  </a:lnTo>
                  <a:lnTo>
                    <a:pt x="0" y="1625"/>
                  </a:lnTo>
                  <a:lnTo>
                    <a:pt x="0" y="1619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6" y="1605"/>
                  </a:lnTo>
                  <a:lnTo>
                    <a:pt x="13" y="1599"/>
                  </a:lnTo>
                  <a:lnTo>
                    <a:pt x="19" y="1592"/>
                  </a:lnTo>
                  <a:lnTo>
                    <a:pt x="111" y="1478"/>
                  </a:lnTo>
                  <a:lnTo>
                    <a:pt x="176" y="1357"/>
                  </a:lnTo>
                  <a:lnTo>
                    <a:pt x="222" y="1229"/>
                  </a:lnTo>
                  <a:lnTo>
                    <a:pt x="255" y="1095"/>
                  </a:lnTo>
                  <a:lnTo>
                    <a:pt x="275" y="954"/>
                  </a:lnTo>
                  <a:lnTo>
                    <a:pt x="275" y="819"/>
                  </a:lnTo>
                  <a:lnTo>
                    <a:pt x="268" y="625"/>
                  </a:lnTo>
                  <a:lnTo>
                    <a:pt x="235" y="450"/>
                  </a:lnTo>
                  <a:lnTo>
                    <a:pt x="183" y="296"/>
                  </a:lnTo>
                  <a:lnTo>
                    <a:pt x="117" y="161"/>
                  </a:lnTo>
                  <a:lnTo>
                    <a:pt x="32" y="54"/>
                  </a:lnTo>
                  <a:lnTo>
                    <a:pt x="13" y="40"/>
                  </a:lnTo>
                  <a:lnTo>
                    <a:pt x="6" y="34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7"/>
                  </a:lnTo>
                  <a:lnTo>
                    <a:pt x="6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14053" y="1440"/>
              <a:ext cx="1060" cy="382"/>
            </a:xfrm>
            <a:custGeom>
              <a:avLst/>
              <a:gdLst/>
              <a:ahLst/>
              <a:cxnLst>
                <a:cxn ang="0">
                  <a:pos x="52" y="315"/>
                </a:cxn>
                <a:cxn ang="0">
                  <a:pos x="1002" y="315"/>
                </a:cxn>
                <a:cxn ang="0">
                  <a:pos x="1015" y="315"/>
                </a:cxn>
                <a:cxn ang="0">
                  <a:pos x="1028" y="315"/>
                </a:cxn>
                <a:cxn ang="0">
                  <a:pos x="1041" y="322"/>
                </a:cxn>
                <a:cxn ang="0">
                  <a:pos x="1054" y="329"/>
                </a:cxn>
                <a:cxn ang="0">
                  <a:pos x="1054" y="335"/>
                </a:cxn>
                <a:cxn ang="0">
                  <a:pos x="1060" y="349"/>
                </a:cxn>
                <a:cxn ang="0">
                  <a:pos x="1054" y="362"/>
                </a:cxn>
                <a:cxn ang="0">
                  <a:pos x="1054" y="369"/>
                </a:cxn>
                <a:cxn ang="0">
                  <a:pos x="1041" y="376"/>
                </a:cxn>
                <a:cxn ang="0">
                  <a:pos x="1028" y="382"/>
                </a:cxn>
                <a:cxn ang="0">
                  <a:pos x="1021" y="382"/>
                </a:cxn>
                <a:cxn ang="0">
                  <a:pos x="1008" y="382"/>
                </a:cxn>
                <a:cxn ang="0">
                  <a:pos x="52" y="382"/>
                </a:cxn>
                <a:cxn ang="0">
                  <a:pos x="46" y="382"/>
                </a:cxn>
                <a:cxn ang="0">
                  <a:pos x="33" y="382"/>
                </a:cxn>
                <a:cxn ang="0">
                  <a:pos x="20" y="376"/>
                </a:cxn>
                <a:cxn ang="0">
                  <a:pos x="13" y="369"/>
                </a:cxn>
                <a:cxn ang="0">
                  <a:pos x="7" y="362"/>
                </a:cxn>
                <a:cxn ang="0">
                  <a:pos x="0" y="349"/>
                </a:cxn>
                <a:cxn ang="0">
                  <a:pos x="7" y="335"/>
                </a:cxn>
                <a:cxn ang="0">
                  <a:pos x="13" y="329"/>
                </a:cxn>
                <a:cxn ang="0">
                  <a:pos x="20" y="322"/>
                </a:cxn>
                <a:cxn ang="0">
                  <a:pos x="33" y="315"/>
                </a:cxn>
                <a:cxn ang="0">
                  <a:pos x="46" y="315"/>
                </a:cxn>
                <a:cxn ang="0">
                  <a:pos x="52" y="315"/>
                </a:cxn>
                <a:cxn ang="0">
                  <a:pos x="52" y="0"/>
                </a:cxn>
                <a:cxn ang="0">
                  <a:pos x="1008" y="0"/>
                </a:cxn>
                <a:cxn ang="0">
                  <a:pos x="1021" y="0"/>
                </a:cxn>
                <a:cxn ang="0">
                  <a:pos x="1028" y="0"/>
                </a:cxn>
                <a:cxn ang="0">
                  <a:pos x="1041" y="6"/>
                </a:cxn>
                <a:cxn ang="0">
                  <a:pos x="1054" y="13"/>
                </a:cxn>
                <a:cxn ang="0">
                  <a:pos x="1054" y="20"/>
                </a:cxn>
                <a:cxn ang="0">
                  <a:pos x="1060" y="33"/>
                </a:cxn>
                <a:cxn ang="0">
                  <a:pos x="1054" y="47"/>
                </a:cxn>
                <a:cxn ang="0">
                  <a:pos x="1054" y="53"/>
                </a:cxn>
                <a:cxn ang="0">
                  <a:pos x="1041" y="60"/>
                </a:cxn>
                <a:cxn ang="0">
                  <a:pos x="1028" y="67"/>
                </a:cxn>
                <a:cxn ang="0">
                  <a:pos x="1015" y="67"/>
                </a:cxn>
                <a:cxn ang="0">
                  <a:pos x="1002" y="67"/>
                </a:cxn>
                <a:cxn ang="0">
                  <a:pos x="52" y="67"/>
                </a:cxn>
                <a:cxn ang="0">
                  <a:pos x="46" y="67"/>
                </a:cxn>
                <a:cxn ang="0">
                  <a:pos x="33" y="67"/>
                </a:cxn>
                <a:cxn ang="0">
                  <a:pos x="20" y="60"/>
                </a:cxn>
                <a:cxn ang="0">
                  <a:pos x="13" y="53"/>
                </a:cxn>
                <a:cxn ang="0">
                  <a:pos x="7" y="47"/>
                </a:cxn>
                <a:cxn ang="0">
                  <a:pos x="0" y="33"/>
                </a:cxn>
                <a:cxn ang="0">
                  <a:pos x="7" y="20"/>
                </a:cxn>
                <a:cxn ang="0">
                  <a:pos x="13" y="13"/>
                </a:cxn>
                <a:cxn ang="0">
                  <a:pos x="20" y="6"/>
                </a:cxn>
                <a:cxn ang="0">
                  <a:pos x="33" y="0"/>
                </a:cxn>
                <a:cxn ang="0">
                  <a:pos x="46" y="0"/>
                </a:cxn>
                <a:cxn ang="0">
                  <a:pos x="52" y="0"/>
                </a:cxn>
              </a:cxnLst>
              <a:rect l="0" t="0" r="r" b="b"/>
              <a:pathLst>
                <a:path w="1060" h="382">
                  <a:moveTo>
                    <a:pt x="52" y="315"/>
                  </a:moveTo>
                  <a:lnTo>
                    <a:pt x="1002" y="315"/>
                  </a:lnTo>
                  <a:lnTo>
                    <a:pt x="1015" y="315"/>
                  </a:lnTo>
                  <a:lnTo>
                    <a:pt x="1028" y="315"/>
                  </a:lnTo>
                  <a:lnTo>
                    <a:pt x="1041" y="322"/>
                  </a:lnTo>
                  <a:lnTo>
                    <a:pt x="1054" y="329"/>
                  </a:lnTo>
                  <a:lnTo>
                    <a:pt x="1054" y="335"/>
                  </a:lnTo>
                  <a:lnTo>
                    <a:pt x="1060" y="349"/>
                  </a:lnTo>
                  <a:lnTo>
                    <a:pt x="1054" y="362"/>
                  </a:lnTo>
                  <a:lnTo>
                    <a:pt x="1054" y="369"/>
                  </a:lnTo>
                  <a:lnTo>
                    <a:pt x="1041" y="376"/>
                  </a:lnTo>
                  <a:lnTo>
                    <a:pt x="1028" y="382"/>
                  </a:lnTo>
                  <a:lnTo>
                    <a:pt x="1021" y="382"/>
                  </a:lnTo>
                  <a:lnTo>
                    <a:pt x="1008" y="382"/>
                  </a:lnTo>
                  <a:lnTo>
                    <a:pt x="52" y="382"/>
                  </a:lnTo>
                  <a:lnTo>
                    <a:pt x="46" y="382"/>
                  </a:lnTo>
                  <a:lnTo>
                    <a:pt x="33" y="382"/>
                  </a:lnTo>
                  <a:lnTo>
                    <a:pt x="20" y="376"/>
                  </a:lnTo>
                  <a:lnTo>
                    <a:pt x="13" y="369"/>
                  </a:lnTo>
                  <a:lnTo>
                    <a:pt x="7" y="362"/>
                  </a:lnTo>
                  <a:lnTo>
                    <a:pt x="0" y="349"/>
                  </a:lnTo>
                  <a:lnTo>
                    <a:pt x="7" y="335"/>
                  </a:lnTo>
                  <a:lnTo>
                    <a:pt x="13" y="329"/>
                  </a:lnTo>
                  <a:lnTo>
                    <a:pt x="20" y="322"/>
                  </a:lnTo>
                  <a:lnTo>
                    <a:pt x="33" y="315"/>
                  </a:lnTo>
                  <a:lnTo>
                    <a:pt x="46" y="315"/>
                  </a:lnTo>
                  <a:lnTo>
                    <a:pt x="52" y="315"/>
                  </a:lnTo>
                  <a:close/>
                  <a:moveTo>
                    <a:pt x="52" y="0"/>
                  </a:moveTo>
                  <a:lnTo>
                    <a:pt x="1008" y="0"/>
                  </a:lnTo>
                  <a:lnTo>
                    <a:pt x="1021" y="0"/>
                  </a:lnTo>
                  <a:lnTo>
                    <a:pt x="1028" y="0"/>
                  </a:lnTo>
                  <a:lnTo>
                    <a:pt x="1041" y="6"/>
                  </a:lnTo>
                  <a:lnTo>
                    <a:pt x="1054" y="13"/>
                  </a:lnTo>
                  <a:lnTo>
                    <a:pt x="1054" y="20"/>
                  </a:lnTo>
                  <a:lnTo>
                    <a:pt x="1060" y="33"/>
                  </a:lnTo>
                  <a:lnTo>
                    <a:pt x="1054" y="47"/>
                  </a:lnTo>
                  <a:lnTo>
                    <a:pt x="1054" y="53"/>
                  </a:lnTo>
                  <a:lnTo>
                    <a:pt x="1041" y="60"/>
                  </a:lnTo>
                  <a:lnTo>
                    <a:pt x="1028" y="67"/>
                  </a:lnTo>
                  <a:lnTo>
                    <a:pt x="1015" y="67"/>
                  </a:lnTo>
                  <a:lnTo>
                    <a:pt x="1002" y="67"/>
                  </a:lnTo>
                  <a:lnTo>
                    <a:pt x="52" y="67"/>
                  </a:lnTo>
                  <a:lnTo>
                    <a:pt x="46" y="67"/>
                  </a:lnTo>
                  <a:lnTo>
                    <a:pt x="33" y="67"/>
                  </a:lnTo>
                  <a:lnTo>
                    <a:pt x="20" y="60"/>
                  </a:lnTo>
                  <a:lnTo>
                    <a:pt x="13" y="53"/>
                  </a:lnTo>
                  <a:lnTo>
                    <a:pt x="7" y="47"/>
                  </a:lnTo>
                  <a:lnTo>
                    <a:pt x="0" y="33"/>
                  </a:lnTo>
                  <a:lnTo>
                    <a:pt x="7" y="20"/>
                  </a:lnTo>
                  <a:lnTo>
                    <a:pt x="13" y="13"/>
                  </a:lnTo>
                  <a:lnTo>
                    <a:pt x="20" y="6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15696" y="956"/>
              <a:ext cx="674" cy="1122"/>
            </a:xfrm>
            <a:custGeom>
              <a:avLst/>
              <a:gdLst/>
              <a:ahLst/>
              <a:cxnLst>
                <a:cxn ang="0">
                  <a:pos x="308" y="34"/>
                </a:cxn>
                <a:cxn ang="0">
                  <a:pos x="236" y="67"/>
                </a:cxn>
                <a:cxn ang="0">
                  <a:pos x="170" y="161"/>
                </a:cxn>
                <a:cxn ang="0">
                  <a:pos x="137" y="383"/>
                </a:cxn>
                <a:cxn ang="0">
                  <a:pos x="137" y="652"/>
                </a:cxn>
                <a:cxn ang="0">
                  <a:pos x="151" y="887"/>
                </a:cxn>
                <a:cxn ang="0">
                  <a:pos x="209" y="1021"/>
                </a:cxn>
                <a:cxn ang="0">
                  <a:pos x="295" y="1075"/>
                </a:cxn>
                <a:cxn ang="0">
                  <a:pos x="334" y="1081"/>
                </a:cxn>
                <a:cxn ang="0">
                  <a:pos x="425" y="1055"/>
                </a:cxn>
                <a:cxn ang="0">
                  <a:pos x="497" y="961"/>
                </a:cxn>
                <a:cxn ang="0">
                  <a:pos x="537" y="719"/>
                </a:cxn>
                <a:cxn ang="0">
                  <a:pos x="537" y="437"/>
                </a:cxn>
                <a:cxn ang="0">
                  <a:pos x="524" y="222"/>
                </a:cxn>
                <a:cxn ang="0">
                  <a:pos x="458" y="87"/>
                </a:cxn>
                <a:cxn ang="0">
                  <a:pos x="373" y="40"/>
                </a:cxn>
                <a:cxn ang="0">
                  <a:pos x="334" y="0"/>
                </a:cxn>
                <a:cxn ang="0">
                  <a:pos x="439" y="20"/>
                </a:cxn>
                <a:cxn ang="0">
                  <a:pos x="556" y="101"/>
                </a:cxn>
                <a:cxn ang="0">
                  <a:pos x="648" y="302"/>
                </a:cxn>
                <a:cxn ang="0">
                  <a:pos x="674" y="564"/>
                </a:cxn>
                <a:cxn ang="0">
                  <a:pos x="668" y="692"/>
                </a:cxn>
                <a:cxn ang="0">
                  <a:pos x="609" y="927"/>
                </a:cxn>
                <a:cxn ang="0">
                  <a:pos x="511" y="1061"/>
                </a:cxn>
                <a:cxn ang="0">
                  <a:pos x="393" y="1115"/>
                </a:cxn>
                <a:cxn ang="0">
                  <a:pos x="288" y="1115"/>
                </a:cxn>
                <a:cxn ang="0">
                  <a:pos x="170" y="1068"/>
                </a:cxn>
                <a:cxn ang="0">
                  <a:pos x="72" y="954"/>
                </a:cxn>
                <a:cxn ang="0">
                  <a:pos x="13" y="759"/>
                </a:cxn>
                <a:cxn ang="0">
                  <a:pos x="0" y="564"/>
                </a:cxn>
                <a:cxn ang="0">
                  <a:pos x="20" y="309"/>
                </a:cxn>
                <a:cxn ang="0">
                  <a:pos x="105" y="114"/>
                </a:cxn>
                <a:cxn ang="0">
                  <a:pos x="216" y="20"/>
                </a:cxn>
                <a:cxn ang="0">
                  <a:pos x="334" y="0"/>
                </a:cxn>
              </a:cxnLst>
              <a:rect l="0" t="0" r="r" b="b"/>
              <a:pathLst>
                <a:path w="674" h="1122">
                  <a:moveTo>
                    <a:pt x="334" y="34"/>
                  </a:moveTo>
                  <a:lnTo>
                    <a:pt x="308" y="34"/>
                  </a:lnTo>
                  <a:lnTo>
                    <a:pt x="275" y="47"/>
                  </a:lnTo>
                  <a:lnTo>
                    <a:pt x="236" y="67"/>
                  </a:lnTo>
                  <a:lnTo>
                    <a:pt x="203" y="101"/>
                  </a:lnTo>
                  <a:lnTo>
                    <a:pt x="170" y="161"/>
                  </a:lnTo>
                  <a:lnTo>
                    <a:pt x="144" y="242"/>
                  </a:lnTo>
                  <a:lnTo>
                    <a:pt x="137" y="383"/>
                  </a:lnTo>
                  <a:lnTo>
                    <a:pt x="131" y="544"/>
                  </a:lnTo>
                  <a:lnTo>
                    <a:pt x="137" y="652"/>
                  </a:lnTo>
                  <a:lnTo>
                    <a:pt x="137" y="772"/>
                  </a:lnTo>
                  <a:lnTo>
                    <a:pt x="151" y="887"/>
                  </a:lnTo>
                  <a:lnTo>
                    <a:pt x="177" y="967"/>
                  </a:lnTo>
                  <a:lnTo>
                    <a:pt x="209" y="1021"/>
                  </a:lnTo>
                  <a:lnTo>
                    <a:pt x="255" y="1061"/>
                  </a:lnTo>
                  <a:lnTo>
                    <a:pt x="295" y="1075"/>
                  </a:lnTo>
                  <a:lnTo>
                    <a:pt x="334" y="1081"/>
                  </a:lnTo>
                  <a:lnTo>
                    <a:pt x="334" y="1081"/>
                  </a:lnTo>
                  <a:lnTo>
                    <a:pt x="380" y="1075"/>
                  </a:lnTo>
                  <a:lnTo>
                    <a:pt x="425" y="1055"/>
                  </a:lnTo>
                  <a:lnTo>
                    <a:pt x="465" y="1021"/>
                  </a:lnTo>
                  <a:lnTo>
                    <a:pt x="497" y="961"/>
                  </a:lnTo>
                  <a:lnTo>
                    <a:pt x="524" y="880"/>
                  </a:lnTo>
                  <a:lnTo>
                    <a:pt x="537" y="719"/>
                  </a:lnTo>
                  <a:lnTo>
                    <a:pt x="537" y="544"/>
                  </a:lnTo>
                  <a:lnTo>
                    <a:pt x="537" y="437"/>
                  </a:lnTo>
                  <a:lnTo>
                    <a:pt x="537" y="322"/>
                  </a:lnTo>
                  <a:lnTo>
                    <a:pt x="524" y="222"/>
                  </a:lnTo>
                  <a:lnTo>
                    <a:pt x="497" y="141"/>
                  </a:lnTo>
                  <a:lnTo>
                    <a:pt x="458" y="87"/>
                  </a:lnTo>
                  <a:lnTo>
                    <a:pt x="419" y="54"/>
                  </a:lnTo>
                  <a:lnTo>
                    <a:pt x="373" y="40"/>
                  </a:lnTo>
                  <a:lnTo>
                    <a:pt x="334" y="34"/>
                  </a:lnTo>
                  <a:close/>
                  <a:moveTo>
                    <a:pt x="334" y="0"/>
                  </a:moveTo>
                  <a:lnTo>
                    <a:pt x="386" y="0"/>
                  </a:lnTo>
                  <a:lnTo>
                    <a:pt x="439" y="20"/>
                  </a:lnTo>
                  <a:lnTo>
                    <a:pt x="497" y="47"/>
                  </a:lnTo>
                  <a:lnTo>
                    <a:pt x="556" y="101"/>
                  </a:lnTo>
                  <a:lnTo>
                    <a:pt x="609" y="181"/>
                  </a:lnTo>
                  <a:lnTo>
                    <a:pt x="648" y="302"/>
                  </a:lnTo>
                  <a:lnTo>
                    <a:pt x="668" y="430"/>
                  </a:lnTo>
                  <a:lnTo>
                    <a:pt x="674" y="564"/>
                  </a:lnTo>
                  <a:lnTo>
                    <a:pt x="674" y="564"/>
                  </a:lnTo>
                  <a:lnTo>
                    <a:pt x="668" y="692"/>
                  </a:lnTo>
                  <a:lnTo>
                    <a:pt x="648" y="813"/>
                  </a:lnTo>
                  <a:lnTo>
                    <a:pt x="609" y="927"/>
                  </a:lnTo>
                  <a:lnTo>
                    <a:pt x="563" y="1008"/>
                  </a:lnTo>
                  <a:lnTo>
                    <a:pt x="511" y="1061"/>
                  </a:lnTo>
                  <a:lnTo>
                    <a:pt x="452" y="1095"/>
                  </a:lnTo>
                  <a:lnTo>
                    <a:pt x="393" y="1115"/>
                  </a:lnTo>
                  <a:lnTo>
                    <a:pt x="334" y="1122"/>
                  </a:lnTo>
                  <a:lnTo>
                    <a:pt x="288" y="1115"/>
                  </a:lnTo>
                  <a:lnTo>
                    <a:pt x="229" y="1102"/>
                  </a:lnTo>
                  <a:lnTo>
                    <a:pt x="170" y="1068"/>
                  </a:lnTo>
                  <a:lnTo>
                    <a:pt x="118" y="1021"/>
                  </a:lnTo>
                  <a:lnTo>
                    <a:pt x="72" y="954"/>
                  </a:lnTo>
                  <a:lnTo>
                    <a:pt x="33" y="860"/>
                  </a:lnTo>
                  <a:lnTo>
                    <a:pt x="13" y="759"/>
                  </a:lnTo>
                  <a:lnTo>
                    <a:pt x="0" y="658"/>
                  </a:lnTo>
                  <a:lnTo>
                    <a:pt x="0" y="564"/>
                  </a:lnTo>
                  <a:lnTo>
                    <a:pt x="7" y="430"/>
                  </a:lnTo>
                  <a:lnTo>
                    <a:pt x="20" y="309"/>
                  </a:lnTo>
                  <a:lnTo>
                    <a:pt x="59" y="188"/>
                  </a:lnTo>
                  <a:lnTo>
                    <a:pt x="105" y="114"/>
                  </a:lnTo>
                  <a:lnTo>
                    <a:pt x="157" y="61"/>
                  </a:lnTo>
                  <a:lnTo>
                    <a:pt x="216" y="20"/>
                  </a:lnTo>
                  <a:lnTo>
                    <a:pt x="275" y="7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17012" y="1158"/>
              <a:ext cx="975" cy="947"/>
            </a:xfrm>
            <a:custGeom>
              <a:avLst/>
              <a:gdLst/>
              <a:ahLst/>
              <a:cxnLst>
                <a:cxn ang="0">
                  <a:pos x="491" y="0"/>
                </a:cxn>
                <a:cxn ang="0">
                  <a:pos x="923" y="0"/>
                </a:cxn>
                <a:cxn ang="0">
                  <a:pos x="936" y="0"/>
                </a:cxn>
                <a:cxn ang="0">
                  <a:pos x="949" y="0"/>
                </a:cxn>
                <a:cxn ang="0">
                  <a:pos x="955" y="6"/>
                </a:cxn>
                <a:cxn ang="0">
                  <a:pos x="968" y="13"/>
                </a:cxn>
                <a:cxn ang="0">
                  <a:pos x="975" y="20"/>
                </a:cxn>
                <a:cxn ang="0">
                  <a:pos x="975" y="33"/>
                </a:cxn>
                <a:cxn ang="0">
                  <a:pos x="975" y="47"/>
                </a:cxn>
                <a:cxn ang="0">
                  <a:pos x="968" y="53"/>
                </a:cxn>
                <a:cxn ang="0">
                  <a:pos x="955" y="60"/>
                </a:cxn>
                <a:cxn ang="0">
                  <a:pos x="949" y="67"/>
                </a:cxn>
                <a:cxn ang="0">
                  <a:pos x="936" y="67"/>
                </a:cxn>
                <a:cxn ang="0">
                  <a:pos x="923" y="67"/>
                </a:cxn>
                <a:cxn ang="0">
                  <a:pos x="923" y="67"/>
                </a:cxn>
                <a:cxn ang="0">
                  <a:pos x="497" y="67"/>
                </a:cxn>
                <a:cxn ang="0">
                  <a:pos x="379" y="80"/>
                </a:cxn>
                <a:cxn ang="0">
                  <a:pos x="275" y="120"/>
                </a:cxn>
                <a:cxn ang="0">
                  <a:pos x="189" y="188"/>
                </a:cxn>
                <a:cxn ang="0">
                  <a:pos x="124" y="268"/>
                </a:cxn>
                <a:cxn ang="0">
                  <a:pos x="78" y="369"/>
                </a:cxn>
                <a:cxn ang="0">
                  <a:pos x="65" y="476"/>
                </a:cxn>
                <a:cxn ang="0">
                  <a:pos x="78" y="577"/>
                </a:cxn>
                <a:cxn ang="0">
                  <a:pos x="124" y="678"/>
                </a:cxn>
                <a:cxn ang="0">
                  <a:pos x="189" y="759"/>
                </a:cxn>
                <a:cxn ang="0">
                  <a:pos x="275" y="826"/>
                </a:cxn>
                <a:cxn ang="0">
                  <a:pos x="379" y="866"/>
                </a:cxn>
                <a:cxn ang="0">
                  <a:pos x="497" y="879"/>
                </a:cxn>
                <a:cxn ang="0">
                  <a:pos x="923" y="879"/>
                </a:cxn>
                <a:cxn ang="0">
                  <a:pos x="936" y="879"/>
                </a:cxn>
                <a:cxn ang="0">
                  <a:pos x="949" y="879"/>
                </a:cxn>
                <a:cxn ang="0">
                  <a:pos x="955" y="886"/>
                </a:cxn>
                <a:cxn ang="0">
                  <a:pos x="968" y="893"/>
                </a:cxn>
                <a:cxn ang="0">
                  <a:pos x="975" y="900"/>
                </a:cxn>
                <a:cxn ang="0">
                  <a:pos x="975" y="913"/>
                </a:cxn>
                <a:cxn ang="0">
                  <a:pos x="975" y="926"/>
                </a:cxn>
                <a:cxn ang="0">
                  <a:pos x="968" y="933"/>
                </a:cxn>
                <a:cxn ang="0">
                  <a:pos x="955" y="940"/>
                </a:cxn>
                <a:cxn ang="0">
                  <a:pos x="949" y="947"/>
                </a:cxn>
                <a:cxn ang="0">
                  <a:pos x="936" y="947"/>
                </a:cxn>
                <a:cxn ang="0">
                  <a:pos x="923" y="947"/>
                </a:cxn>
                <a:cxn ang="0">
                  <a:pos x="491" y="947"/>
                </a:cxn>
                <a:cxn ang="0">
                  <a:pos x="360" y="926"/>
                </a:cxn>
                <a:cxn ang="0">
                  <a:pos x="242" y="879"/>
                </a:cxn>
                <a:cxn ang="0">
                  <a:pos x="144" y="806"/>
                </a:cxn>
                <a:cxn ang="0">
                  <a:pos x="72" y="711"/>
                </a:cxn>
                <a:cxn ang="0">
                  <a:pos x="19" y="597"/>
                </a:cxn>
                <a:cxn ang="0">
                  <a:pos x="0" y="476"/>
                </a:cxn>
                <a:cxn ang="0">
                  <a:pos x="19" y="349"/>
                </a:cxn>
                <a:cxn ang="0">
                  <a:pos x="72" y="235"/>
                </a:cxn>
                <a:cxn ang="0">
                  <a:pos x="144" y="141"/>
                </a:cxn>
                <a:cxn ang="0">
                  <a:pos x="242" y="67"/>
                </a:cxn>
                <a:cxn ang="0">
                  <a:pos x="360" y="20"/>
                </a:cxn>
                <a:cxn ang="0">
                  <a:pos x="491" y="0"/>
                </a:cxn>
              </a:cxnLst>
              <a:rect l="0" t="0" r="r" b="b"/>
              <a:pathLst>
                <a:path w="975" h="947">
                  <a:moveTo>
                    <a:pt x="491" y="0"/>
                  </a:moveTo>
                  <a:lnTo>
                    <a:pt x="923" y="0"/>
                  </a:lnTo>
                  <a:lnTo>
                    <a:pt x="936" y="0"/>
                  </a:lnTo>
                  <a:lnTo>
                    <a:pt x="949" y="0"/>
                  </a:lnTo>
                  <a:lnTo>
                    <a:pt x="955" y="6"/>
                  </a:lnTo>
                  <a:lnTo>
                    <a:pt x="968" y="13"/>
                  </a:lnTo>
                  <a:lnTo>
                    <a:pt x="975" y="20"/>
                  </a:lnTo>
                  <a:lnTo>
                    <a:pt x="975" y="33"/>
                  </a:lnTo>
                  <a:lnTo>
                    <a:pt x="975" y="47"/>
                  </a:lnTo>
                  <a:lnTo>
                    <a:pt x="968" y="53"/>
                  </a:lnTo>
                  <a:lnTo>
                    <a:pt x="955" y="60"/>
                  </a:lnTo>
                  <a:lnTo>
                    <a:pt x="949" y="67"/>
                  </a:lnTo>
                  <a:lnTo>
                    <a:pt x="936" y="67"/>
                  </a:lnTo>
                  <a:lnTo>
                    <a:pt x="923" y="67"/>
                  </a:lnTo>
                  <a:lnTo>
                    <a:pt x="923" y="67"/>
                  </a:lnTo>
                  <a:lnTo>
                    <a:pt x="497" y="67"/>
                  </a:lnTo>
                  <a:lnTo>
                    <a:pt x="379" y="80"/>
                  </a:lnTo>
                  <a:lnTo>
                    <a:pt x="275" y="120"/>
                  </a:lnTo>
                  <a:lnTo>
                    <a:pt x="189" y="188"/>
                  </a:lnTo>
                  <a:lnTo>
                    <a:pt x="124" y="268"/>
                  </a:lnTo>
                  <a:lnTo>
                    <a:pt x="78" y="369"/>
                  </a:lnTo>
                  <a:lnTo>
                    <a:pt x="65" y="476"/>
                  </a:lnTo>
                  <a:lnTo>
                    <a:pt x="78" y="577"/>
                  </a:lnTo>
                  <a:lnTo>
                    <a:pt x="124" y="678"/>
                  </a:lnTo>
                  <a:lnTo>
                    <a:pt x="189" y="759"/>
                  </a:lnTo>
                  <a:lnTo>
                    <a:pt x="275" y="826"/>
                  </a:lnTo>
                  <a:lnTo>
                    <a:pt x="379" y="866"/>
                  </a:lnTo>
                  <a:lnTo>
                    <a:pt x="497" y="879"/>
                  </a:lnTo>
                  <a:lnTo>
                    <a:pt x="923" y="879"/>
                  </a:lnTo>
                  <a:lnTo>
                    <a:pt x="936" y="879"/>
                  </a:lnTo>
                  <a:lnTo>
                    <a:pt x="949" y="879"/>
                  </a:lnTo>
                  <a:lnTo>
                    <a:pt x="955" y="886"/>
                  </a:lnTo>
                  <a:lnTo>
                    <a:pt x="968" y="893"/>
                  </a:lnTo>
                  <a:lnTo>
                    <a:pt x="975" y="900"/>
                  </a:lnTo>
                  <a:lnTo>
                    <a:pt x="975" y="913"/>
                  </a:lnTo>
                  <a:lnTo>
                    <a:pt x="975" y="926"/>
                  </a:lnTo>
                  <a:lnTo>
                    <a:pt x="968" y="933"/>
                  </a:lnTo>
                  <a:lnTo>
                    <a:pt x="955" y="940"/>
                  </a:lnTo>
                  <a:lnTo>
                    <a:pt x="949" y="947"/>
                  </a:lnTo>
                  <a:lnTo>
                    <a:pt x="936" y="947"/>
                  </a:lnTo>
                  <a:lnTo>
                    <a:pt x="923" y="947"/>
                  </a:lnTo>
                  <a:lnTo>
                    <a:pt x="491" y="947"/>
                  </a:lnTo>
                  <a:lnTo>
                    <a:pt x="360" y="926"/>
                  </a:lnTo>
                  <a:lnTo>
                    <a:pt x="242" y="879"/>
                  </a:lnTo>
                  <a:lnTo>
                    <a:pt x="144" y="806"/>
                  </a:lnTo>
                  <a:lnTo>
                    <a:pt x="72" y="711"/>
                  </a:lnTo>
                  <a:lnTo>
                    <a:pt x="19" y="597"/>
                  </a:lnTo>
                  <a:lnTo>
                    <a:pt x="0" y="476"/>
                  </a:lnTo>
                  <a:lnTo>
                    <a:pt x="19" y="349"/>
                  </a:lnTo>
                  <a:lnTo>
                    <a:pt x="72" y="235"/>
                  </a:lnTo>
                  <a:lnTo>
                    <a:pt x="144" y="141"/>
                  </a:lnTo>
                  <a:lnTo>
                    <a:pt x="242" y="67"/>
                  </a:lnTo>
                  <a:lnTo>
                    <a:pt x="360" y="20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8589" y="936"/>
              <a:ext cx="1087" cy="1101"/>
            </a:xfrm>
            <a:custGeom>
              <a:avLst/>
              <a:gdLst/>
              <a:ahLst/>
              <a:cxnLst>
                <a:cxn ang="0">
                  <a:pos x="1041" y="0"/>
                </a:cxn>
                <a:cxn ang="0">
                  <a:pos x="1074" y="0"/>
                </a:cxn>
                <a:cxn ang="0">
                  <a:pos x="1087" y="20"/>
                </a:cxn>
                <a:cxn ang="0">
                  <a:pos x="1080" y="33"/>
                </a:cxn>
                <a:cxn ang="0">
                  <a:pos x="1041" y="329"/>
                </a:cxn>
                <a:cxn ang="0">
                  <a:pos x="1034" y="356"/>
                </a:cxn>
                <a:cxn ang="0">
                  <a:pos x="1015" y="369"/>
                </a:cxn>
                <a:cxn ang="0">
                  <a:pos x="1002" y="363"/>
                </a:cxn>
                <a:cxn ang="0">
                  <a:pos x="995" y="342"/>
                </a:cxn>
                <a:cxn ang="0">
                  <a:pos x="1002" y="322"/>
                </a:cxn>
                <a:cxn ang="0">
                  <a:pos x="1008" y="269"/>
                </a:cxn>
                <a:cxn ang="0">
                  <a:pos x="1015" y="181"/>
                </a:cxn>
                <a:cxn ang="0">
                  <a:pos x="975" y="81"/>
                </a:cxn>
                <a:cxn ang="0">
                  <a:pos x="864" y="54"/>
                </a:cxn>
                <a:cxn ang="0">
                  <a:pos x="759" y="47"/>
                </a:cxn>
                <a:cxn ang="0">
                  <a:pos x="714" y="47"/>
                </a:cxn>
                <a:cxn ang="0">
                  <a:pos x="681" y="54"/>
                </a:cxn>
                <a:cxn ang="0">
                  <a:pos x="661" y="60"/>
                </a:cxn>
                <a:cxn ang="0">
                  <a:pos x="648" y="87"/>
                </a:cxn>
                <a:cxn ang="0">
                  <a:pos x="642" y="114"/>
                </a:cxn>
                <a:cxn ang="0">
                  <a:pos x="426" y="994"/>
                </a:cxn>
                <a:cxn ang="0">
                  <a:pos x="426" y="1007"/>
                </a:cxn>
                <a:cxn ang="0">
                  <a:pos x="426" y="1028"/>
                </a:cxn>
                <a:cxn ang="0">
                  <a:pos x="458" y="1048"/>
                </a:cxn>
                <a:cxn ang="0">
                  <a:pos x="511" y="1048"/>
                </a:cxn>
                <a:cxn ang="0">
                  <a:pos x="556" y="1054"/>
                </a:cxn>
                <a:cxn ang="0">
                  <a:pos x="615" y="1054"/>
                </a:cxn>
                <a:cxn ang="0">
                  <a:pos x="642" y="1061"/>
                </a:cxn>
                <a:cxn ang="0">
                  <a:pos x="642" y="1088"/>
                </a:cxn>
                <a:cxn ang="0">
                  <a:pos x="622" y="1101"/>
                </a:cxn>
                <a:cxn ang="0">
                  <a:pos x="609" y="1101"/>
                </a:cxn>
                <a:cxn ang="0">
                  <a:pos x="334" y="1101"/>
                </a:cxn>
                <a:cxn ang="0">
                  <a:pos x="66" y="1101"/>
                </a:cxn>
                <a:cxn ang="0">
                  <a:pos x="52" y="1101"/>
                </a:cxn>
                <a:cxn ang="0">
                  <a:pos x="46" y="1095"/>
                </a:cxn>
                <a:cxn ang="0">
                  <a:pos x="39" y="1068"/>
                </a:cxn>
                <a:cxn ang="0">
                  <a:pos x="59" y="1054"/>
                </a:cxn>
                <a:cxn ang="0">
                  <a:pos x="111" y="1054"/>
                </a:cxn>
                <a:cxn ang="0">
                  <a:pos x="242" y="1041"/>
                </a:cxn>
                <a:cxn ang="0">
                  <a:pos x="288" y="1007"/>
                </a:cxn>
                <a:cxn ang="0">
                  <a:pos x="511" y="101"/>
                </a:cxn>
                <a:cxn ang="0">
                  <a:pos x="517" y="81"/>
                </a:cxn>
                <a:cxn ang="0">
                  <a:pos x="517" y="60"/>
                </a:cxn>
                <a:cxn ang="0">
                  <a:pos x="511" y="54"/>
                </a:cxn>
                <a:cxn ang="0">
                  <a:pos x="471" y="47"/>
                </a:cxn>
                <a:cxn ang="0">
                  <a:pos x="308" y="54"/>
                </a:cxn>
                <a:cxn ang="0">
                  <a:pos x="170" y="94"/>
                </a:cxn>
                <a:cxn ang="0">
                  <a:pos x="92" y="222"/>
                </a:cxn>
                <a:cxn ang="0">
                  <a:pos x="39" y="349"/>
                </a:cxn>
                <a:cxn ang="0">
                  <a:pos x="33" y="363"/>
                </a:cxn>
                <a:cxn ang="0">
                  <a:pos x="13" y="363"/>
                </a:cxn>
                <a:cxn ang="0">
                  <a:pos x="0" y="349"/>
                </a:cxn>
                <a:cxn ang="0">
                  <a:pos x="7" y="336"/>
                </a:cxn>
                <a:cxn ang="0">
                  <a:pos x="13" y="316"/>
                </a:cxn>
                <a:cxn ang="0">
                  <a:pos x="111" y="13"/>
                </a:cxn>
                <a:cxn ang="0">
                  <a:pos x="124" y="0"/>
                </a:cxn>
                <a:cxn ang="0">
                  <a:pos x="157" y="0"/>
                </a:cxn>
              </a:cxnLst>
              <a:rect l="0" t="0" r="r" b="b"/>
              <a:pathLst>
                <a:path w="1087" h="1101">
                  <a:moveTo>
                    <a:pt x="157" y="0"/>
                  </a:moveTo>
                  <a:lnTo>
                    <a:pt x="1041" y="0"/>
                  </a:lnTo>
                  <a:lnTo>
                    <a:pt x="1060" y="0"/>
                  </a:lnTo>
                  <a:lnTo>
                    <a:pt x="1074" y="0"/>
                  </a:lnTo>
                  <a:lnTo>
                    <a:pt x="1080" y="7"/>
                  </a:lnTo>
                  <a:lnTo>
                    <a:pt x="1087" y="20"/>
                  </a:lnTo>
                  <a:lnTo>
                    <a:pt x="1087" y="27"/>
                  </a:lnTo>
                  <a:lnTo>
                    <a:pt x="1080" y="33"/>
                  </a:lnTo>
                  <a:lnTo>
                    <a:pt x="1080" y="47"/>
                  </a:lnTo>
                  <a:lnTo>
                    <a:pt x="1041" y="329"/>
                  </a:lnTo>
                  <a:lnTo>
                    <a:pt x="1034" y="342"/>
                  </a:lnTo>
                  <a:lnTo>
                    <a:pt x="1034" y="356"/>
                  </a:lnTo>
                  <a:lnTo>
                    <a:pt x="1021" y="363"/>
                  </a:lnTo>
                  <a:lnTo>
                    <a:pt x="1015" y="369"/>
                  </a:lnTo>
                  <a:lnTo>
                    <a:pt x="1008" y="363"/>
                  </a:lnTo>
                  <a:lnTo>
                    <a:pt x="1002" y="363"/>
                  </a:lnTo>
                  <a:lnTo>
                    <a:pt x="995" y="349"/>
                  </a:lnTo>
                  <a:lnTo>
                    <a:pt x="995" y="342"/>
                  </a:lnTo>
                  <a:lnTo>
                    <a:pt x="995" y="336"/>
                  </a:lnTo>
                  <a:lnTo>
                    <a:pt x="1002" y="322"/>
                  </a:lnTo>
                  <a:lnTo>
                    <a:pt x="1002" y="316"/>
                  </a:lnTo>
                  <a:lnTo>
                    <a:pt x="1008" y="269"/>
                  </a:lnTo>
                  <a:lnTo>
                    <a:pt x="1008" y="222"/>
                  </a:lnTo>
                  <a:lnTo>
                    <a:pt x="1015" y="181"/>
                  </a:lnTo>
                  <a:lnTo>
                    <a:pt x="1002" y="121"/>
                  </a:lnTo>
                  <a:lnTo>
                    <a:pt x="975" y="81"/>
                  </a:lnTo>
                  <a:lnTo>
                    <a:pt x="930" y="60"/>
                  </a:lnTo>
                  <a:lnTo>
                    <a:pt x="864" y="54"/>
                  </a:lnTo>
                  <a:lnTo>
                    <a:pt x="779" y="47"/>
                  </a:lnTo>
                  <a:lnTo>
                    <a:pt x="759" y="47"/>
                  </a:lnTo>
                  <a:lnTo>
                    <a:pt x="733" y="47"/>
                  </a:lnTo>
                  <a:lnTo>
                    <a:pt x="714" y="47"/>
                  </a:lnTo>
                  <a:lnTo>
                    <a:pt x="694" y="54"/>
                  </a:lnTo>
                  <a:lnTo>
                    <a:pt x="681" y="54"/>
                  </a:lnTo>
                  <a:lnTo>
                    <a:pt x="668" y="54"/>
                  </a:lnTo>
                  <a:lnTo>
                    <a:pt x="661" y="60"/>
                  </a:lnTo>
                  <a:lnTo>
                    <a:pt x="655" y="74"/>
                  </a:lnTo>
                  <a:lnTo>
                    <a:pt x="648" y="87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432" y="981"/>
                  </a:lnTo>
                  <a:lnTo>
                    <a:pt x="426" y="994"/>
                  </a:lnTo>
                  <a:lnTo>
                    <a:pt x="426" y="1007"/>
                  </a:lnTo>
                  <a:lnTo>
                    <a:pt x="426" y="1007"/>
                  </a:lnTo>
                  <a:lnTo>
                    <a:pt x="426" y="1014"/>
                  </a:lnTo>
                  <a:lnTo>
                    <a:pt x="426" y="1028"/>
                  </a:lnTo>
                  <a:lnTo>
                    <a:pt x="439" y="1041"/>
                  </a:lnTo>
                  <a:lnTo>
                    <a:pt x="458" y="1048"/>
                  </a:lnTo>
                  <a:lnTo>
                    <a:pt x="484" y="1048"/>
                  </a:lnTo>
                  <a:lnTo>
                    <a:pt x="511" y="1048"/>
                  </a:lnTo>
                  <a:lnTo>
                    <a:pt x="537" y="1054"/>
                  </a:lnTo>
                  <a:lnTo>
                    <a:pt x="556" y="1054"/>
                  </a:lnTo>
                  <a:lnTo>
                    <a:pt x="583" y="1054"/>
                  </a:lnTo>
                  <a:lnTo>
                    <a:pt x="615" y="1054"/>
                  </a:lnTo>
                  <a:lnTo>
                    <a:pt x="628" y="1054"/>
                  </a:lnTo>
                  <a:lnTo>
                    <a:pt x="642" y="1061"/>
                  </a:lnTo>
                  <a:lnTo>
                    <a:pt x="642" y="1068"/>
                  </a:lnTo>
                  <a:lnTo>
                    <a:pt x="642" y="1088"/>
                  </a:lnTo>
                  <a:lnTo>
                    <a:pt x="635" y="1095"/>
                  </a:lnTo>
                  <a:lnTo>
                    <a:pt x="622" y="1101"/>
                  </a:lnTo>
                  <a:lnTo>
                    <a:pt x="615" y="1101"/>
                  </a:lnTo>
                  <a:lnTo>
                    <a:pt x="609" y="1101"/>
                  </a:lnTo>
                  <a:lnTo>
                    <a:pt x="465" y="1101"/>
                  </a:lnTo>
                  <a:lnTo>
                    <a:pt x="334" y="1101"/>
                  </a:lnTo>
                  <a:lnTo>
                    <a:pt x="196" y="1101"/>
                  </a:lnTo>
                  <a:lnTo>
                    <a:pt x="66" y="1101"/>
                  </a:lnTo>
                  <a:lnTo>
                    <a:pt x="59" y="1101"/>
                  </a:lnTo>
                  <a:lnTo>
                    <a:pt x="52" y="1101"/>
                  </a:lnTo>
                  <a:lnTo>
                    <a:pt x="46" y="1101"/>
                  </a:lnTo>
                  <a:lnTo>
                    <a:pt x="46" y="1095"/>
                  </a:lnTo>
                  <a:lnTo>
                    <a:pt x="39" y="1081"/>
                  </a:lnTo>
                  <a:lnTo>
                    <a:pt x="39" y="1068"/>
                  </a:lnTo>
                  <a:lnTo>
                    <a:pt x="46" y="1061"/>
                  </a:lnTo>
                  <a:lnTo>
                    <a:pt x="59" y="1054"/>
                  </a:lnTo>
                  <a:lnTo>
                    <a:pt x="79" y="1054"/>
                  </a:lnTo>
                  <a:lnTo>
                    <a:pt x="111" y="1054"/>
                  </a:lnTo>
                  <a:lnTo>
                    <a:pt x="190" y="1048"/>
                  </a:lnTo>
                  <a:lnTo>
                    <a:pt x="242" y="1041"/>
                  </a:lnTo>
                  <a:lnTo>
                    <a:pt x="275" y="1028"/>
                  </a:lnTo>
                  <a:lnTo>
                    <a:pt x="288" y="1007"/>
                  </a:lnTo>
                  <a:lnTo>
                    <a:pt x="301" y="974"/>
                  </a:lnTo>
                  <a:lnTo>
                    <a:pt x="511" y="101"/>
                  </a:lnTo>
                  <a:lnTo>
                    <a:pt x="517" y="94"/>
                  </a:lnTo>
                  <a:lnTo>
                    <a:pt x="517" y="81"/>
                  </a:lnTo>
                  <a:lnTo>
                    <a:pt x="517" y="67"/>
                  </a:lnTo>
                  <a:lnTo>
                    <a:pt x="517" y="60"/>
                  </a:lnTo>
                  <a:lnTo>
                    <a:pt x="517" y="54"/>
                  </a:lnTo>
                  <a:lnTo>
                    <a:pt x="511" y="54"/>
                  </a:lnTo>
                  <a:lnTo>
                    <a:pt x="498" y="47"/>
                  </a:lnTo>
                  <a:lnTo>
                    <a:pt x="471" y="47"/>
                  </a:lnTo>
                  <a:lnTo>
                    <a:pt x="412" y="47"/>
                  </a:lnTo>
                  <a:lnTo>
                    <a:pt x="308" y="54"/>
                  </a:lnTo>
                  <a:lnTo>
                    <a:pt x="229" y="67"/>
                  </a:lnTo>
                  <a:lnTo>
                    <a:pt x="170" y="94"/>
                  </a:lnTo>
                  <a:lnTo>
                    <a:pt x="131" y="148"/>
                  </a:lnTo>
                  <a:lnTo>
                    <a:pt x="92" y="222"/>
                  </a:lnTo>
                  <a:lnTo>
                    <a:pt x="46" y="329"/>
                  </a:lnTo>
                  <a:lnTo>
                    <a:pt x="39" y="349"/>
                  </a:lnTo>
                  <a:lnTo>
                    <a:pt x="39" y="356"/>
                  </a:lnTo>
                  <a:lnTo>
                    <a:pt x="33" y="363"/>
                  </a:lnTo>
                  <a:lnTo>
                    <a:pt x="20" y="369"/>
                  </a:lnTo>
                  <a:lnTo>
                    <a:pt x="13" y="363"/>
                  </a:lnTo>
                  <a:lnTo>
                    <a:pt x="0" y="356"/>
                  </a:lnTo>
                  <a:lnTo>
                    <a:pt x="0" y="349"/>
                  </a:lnTo>
                  <a:lnTo>
                    <a:pt x="0" y="342"/>
                  </a:lnTo>
                  <a:lnTo>
                    <a:pt x="7" y="336"/>
                  </a:lnTo>
                  <a:lnTo>
                    <a:pt x="7" y="322"/>
                  </a:lnTo>
                  <a:lnTo>
                    <a:pt x="13" y="316"/>
                  </a:lnTo>
                  <a:lnTo>
                    <a:pt x="105" y="33"/>
                  </a:lnTo>
                  <a:lnTo>
                    <a:pt x="111" y="13"/>
                  </a:lnTo>
                  <a:lnTo>
                    <a:pt x="118" y="7"/>
                  </a:lnTo>
                  <a:lnTo>
                    <a:pt x="124" y="0"/>
                  </a:lnTo>
                  <a:lnTo>
                    <a:pt x="138" y="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19826" y="909"/>
              <a:ext cx="458" cy="504"/>
            </a:xfrm>
            <a:custGeom>
              <a:avLst/>
              <a:gdLst/>
              <a:ahLst/>
              <a:cxnLst>
                <a:cxn ang="0">
                  <a:pos x="249" y="7"/>
                </a:cxn>
                <a:cxn ang="0">
                  <a:pos x="262" y="20"/>
                </a:cxn>
                <a:cxn ang="0">
                  <a:pos x="269" y="40"/>
                </a:cxn>
                <a:cxn ang="0">
                  <a:pos x="249" y="222"/>
                </a:cxn>
                <a:cxn ang="0">
                  <a:pos x="413" y="114"/>
                </a:cxn>
                <a:cxn ang="0">
                  <a:pos x="419" y="108"/>
                </a:cxn>
                <a:cxn ang="0">
                  <a:pos x="439" y="108"/>
                </a:cxn>
                <a:cxn ang="0">
                  <a:pos x="458" y="128"/>
                </a:cxn>
                <a:cxn ang="0">
                  <a:pos x="458" y="161"/>
                </a:cxn>
                <a:cxn ang="0">
                  <a:pos x="439" y="175"/>
                </a:cxn>
                <a:cxn ang="0">
                  <a:pos x="393" y="195"/>
                </a:cxn>
                <a:cxn ang="0">
                  <a:pos x="269" y="249"/>
                </a:cxn>
                <a:cxn ang="0">
                  <a:pos x="269" y="249"/>
                </a:cxn>
                <a:cxn ang="0">
                  <a:pos x="439" y="322"/>
                </a:cxn>
                <a:cxn ang="0">
                  <a:pos x="452" y="336"/>
                </a:cxn>
                <a:cxn ang="0">
                  <a:pos x="458" y="356"/>
                </a:cxn>
                <a:cxn ang="0">
                  <a:pos x="452" y="383"/>
                </a:cxn>
                <a:cxn ang="0">
                  <a:pos x="426" y="396"/>
                </a:cxn>
                <a:cxn ang="0">
                  <a:pos x="413" y="396"/>
                </a:cxn>
                <a:cxn ang="0">
                  <a:pos x="399" y="383"/>
                </a:cxn>
                <a:cxn ang="0">
                  <a:pos x="249" y="282"/>
                </a:cxn>
                <a:cxn ang="0">
                  <a:pos x="255" y="369"/>
                </a:cxn>
                <a:cxn ang="0">
                  <a:pos x="262" y="423"/>
                </a:cxn>
                <a:cxn ang="0">
                  <a:pos x="269" y="450"/>
                </a:cxn>
                <a:cxn ang="0">
                  <a:pos x="262" y="477"/>
                </a:cxn>
                <a:cxn ang="0">
                  <a:pos x="249" y="497"/>
                </a:cxn>
                <a:cxn ang="0">
                  <a:pos x="229" y="504"/>
                </a:cxn>
                <a:cxn ang="0">
                  <a:pos x="210" y="490"/>
                </a:cxn>
                <a:cxn ang="0">
                  <a:pos x="197" y="463"/>
                </a:cxn>
                <a:cxn ang="0">
                  <a:pos x="59" y="383"/>
                </a:cxn>
                <a:cxn ang="0">
                  <a:pos x="46" y="396"/>
                </a:cxn>
                <a:cxn ang="0">
                  <a:pos x="39" y="396"/>
                </a:cxn>
                <a:cxn ang="0">
                  <a:pos x="13" y="383"/>
                </a:cxn>
                <a:cxn ang="0">
                  <a:pos x="0" y="356"/>
                </a:cxn>
                <a:cxn ang="0">
                  <a:pos x="7" y="336"/>
                </a:cxn>
                <a:cxn ang="0">
                  <a:pos x="33" y="322"/>
                </a:cxn>
                <a:cxn ang="0">
                  <a:pos x="118" y="282"/>
                </a:cxn>
                <a:cxn ang="0">
                  <a:pos x="26" y="175"/>
                </a:cxn>
                <a:cxn ang="0">
                  <a:pos x="13" y="168"/>
                </a:cxn>
                <a:cxn ang="0">
                  <a:pos x="0" y="141"/>
                </a:cxn>
                <a:cxn ang="0">
                  <a:pos x="13" y="121"/>
                </a:cxn>
                <a:cxn ang="0">
                  <a:pos x="39" y="108"/>
                </a:cxn>
                <a:cxn ang="0">
                  <a:pos x="53" y="114"/>
                </a:cxn>
                <a:cxn ang="0">
                  <a:pos x="216" y="222"/>
                </a:cxn>
                <a:cxn ang="0">
                  <a:pos x="203" y="128"/>
                </a:cxn>
                <a:cxn ang="0">
                  <a:pos x="203" y="81"/>
                </a:cxn>
                <a:cxn ang="0">
                  <a:pos x="197" y="47"/>
                </a:cxn>
                <a:cxn ang="0">
                  <a:pos x="197" y="20"/>
                </a:cxn>
                <a:cxn ang="0">
                  <a:pos x="216" y="7"/>
                </a:cxn>
                <a:cxn ang="0">
                  <a:pos x="229" y="0"/>
                </a:cxn>
              </a:cxnLst>
              <a:rect l="0" t="0" r="r" b="b"/>
              <a:pathLst>
                <a:path w="458" h="504">
                  <a:moveTo>
                    <a:pt x="229" y="0"/>
                  </a:moveTo>
                  <a:lnTo>
                    <a:pt x="249" y="7"/>
                  </a:lnTo>
                  <a:lnTo>
                    <a:pt x="255" y="13"/>
                  </a:lnTo>
                  <a:lnTo>
                    <a:pt x="262" y="20"/>
                  </a:lnTo>
                  <a:lnTo>
                    <a:pt x="262" y="27"/>
                  </a:lnTo>
                  <a:lnTo>
                    <a:pt x="269" y="40"/>
                  </a:lnTo>
                  <a:lnTo>
                    <a:pt x="262" y="54"/>
                  </a:lnTo>
                  <a:lnTo>
                    <a:pt x="249" y="222"/>
                  </a:lnTo>
                  <a:lnTo>
                    <a:pt x="399" y="121"/>
                  </a:lnTo>
                  <a:lnTo>
                    <a:pt x="413" y="114"/>
                  </a:lnTo>
                  <a:lnTo>
                    <a:pt x="413" y="108"/>
                  </a:lnTo>
                  <a:lnTo>
                    <a:pt x="419" y="108"/>
                  </a:lnTo>
                  <a:lnTo>
                    <a:pt x="426" y="108"/>
                  </a:lnTo>
                  <a:lnTo>
                    <a:pt x="439" y="108"/>
                  </a:lnTo>
                  <a:lnTo>
                    <a:pt x="452" y="121"/>
                  </a:lnTo>
                  <a:lnTo>
                    <a:pt x="458" y="128"/>
                  </a:lnTo>
                  <a:lnTo>
                    <a:pt x="458" y="141"/>
                  </a:lnTo>
                  <a:lnTo>
                    <a:pt x="458" y="161"/>
                  </a:lnTo>
                  <a:lnTo>
                    <a:pt x="452" y="168"/>
                  </a:lnTo>
                  <a:lnTo>
                    <a:pt x="439" y="175"/>
                  </a:lnTo>
                  <a:lnTo>
                    <a:pt x="426" y="181"/>
                  </a:lnTo>
                  <a:lnTo>
                    <a:pt x="393" y="195"/>
                  </a:lnTo>
                  <a:lnTo>
                    <a:pt x="341" y="215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439" y="322"/>
                  </a:lnTo>
                  <a:lnTo>
                    <a:pt x="445" y="329"/>
                  </a:lnTo>
                  <a:lnTo>
                    <a:pt x="452" y="336"/>
                  </a:lnTo>
                  <a:lnTo>
                    <a:pt x="458" y="343"/>
                  </a:lnTo>
                  <a:lnTo>
                    <a:pt x="458" y="356"/>
                  </a:lnTo>
                  <a:lnTo>
                    <a:pt x="458" y="369"/>
                  </a:lnTo>
                  <a:lnTo>
                    <a:pt x="452" y="383"/>
                  </a:lnTo>
                  <a:lnTo>
                    <a:pt x="439" y="390"/>
                  </a:lnTo>
                  <a:lnTo>
                    <a:pt x="426" y="396"/>
                  </a:lnTo>
                  <a:lnTo>
                    <a:pt x="419" y="396"/>
                  </a:lnTo>
                  <a:lnTo>
                    <a:pt x="413" y="396"/>
                  </a:lnTo>
                  <a:lnTo>
                    <a:pt x="406" y="390"/>
                  </a:lnTo>
                  <a:lnTo>
                    <a:pt x="399" y="383"/>
                  </a:lnTo>
                  <a:lnTo>
                    <a:pt x="380" y="369"/>
                  </a:lnTo>
                  <a:lnTo>
                    <a:pt x="249" y="282"/>
                  </a:lnTo>
                  <a:lnTo>
                    <a:pt x="249" y="322"/>
                  </a:lnTo>
                  <a:lnTo>
                    <a:pt x="255" y="369"/>
                  </a:lnTo>
                  <a:lnTo>
                    <a:pt x="262" y="410"/>
                  </a:lnTo>
                  <a:lnTo>
                    <a:pt x="262" y="423"/>
                  </a:lnTo>
                  <a:lnTo>
                    <a:pt x="262" y="437"/>
                  </a:lnTo>
                  <a:lnTo>
                    <a:pt x="269" y="450"/>
                  </a:lnTo>
                  <a:lnTo>
                    <a:pt x="269" y="463"/>
                  </a:lnTo>
                  <a:lnTo>
                    <a:pt x="262" y="477"/>
                  </a:lnTo>
                  <a:lnTo>
                    <a:pt x="255" y="490"/>
                  </a:lnTo>
                  <a:lnTo>
                    <a:pt x="249" y="497"/>
                  </a:lnTo>
                  <a:lnTo>
                    <a:pt x="242" y="497"/>
                  </a:lnTo>
                  <a:lnTo>
                    <a:pt x="229" y="504"/>
                  </a:lnTo>
                  <a:lnTo>
                    <a:pt x="223" y="497"/>
                  </a:lnTo>
                  <a:lnTo>
                    <a:pt x="210" y="490"/>
                  </a:lnTo>
                  <a:lnTo>
                    <a:pt x="203" y="484"/>
                  </a:lnTo>
                  <a:lnTo>
                    <a:pt x="197" y="463"/>
                  </a:lnTo>
                  <a:lnTo>
                    <a:pt x="216" y="282"/>
                  </a:lnTo>
                  <a:lnTo>
                    <a:pt x="59" y="383"/>
                  </a:lnTo>
                  <a:lnTo>
                    <a:pt x="53" y="390"/>
                  </a:lnTo>
                  <a:lnTo>
                    <a:pt x="46" y="396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26" y="390"/>
                  </a:lnTo>
                  <a:lnTo>
                    <a:pt x="13" y="383"/>
                  </a:lnTo>
                  <a:lnTo>
                    <a:pt x="7" y="369"/>
                  </a:lnTo>
                  <a:lnTo>
                    <a:pt x="0" y="356"/>
                  </a:lnTo>
                  <a:lnTo>
                    <a:pt x="7" y="343"/>
                  </a:lnTo>
                  <a:lnTo>
                    <a:pt x="7" y="336"/>
                  </a:lnTo>
                  <a:lnTo>
                    <a:pt x="20" y="329"/>
                  </a:lnTo>
                  <a:lnTo>
                    <a:pt x="33" y="322"/>
                  </a:lnTo>
                  <a:lnTo>
                    <a:pt x="66" y="309"/>
                  </a:lnTo>
                  <a:lnTo>
                    <a:pt x="118" y="282"/>
                  </a:lnTo>
                  <a:lnTo>
                    <a:pt x="197" y="249"/>
                  </a:lnTo>
                  <a:lnTo>
                    <a:pt x="26" y="175"/>
                  </a:lnTo>
                  <a:lnTo>
                    <a:pt x="20" y="175"/>
                  </a:lnTo>
                  <a:lnTo>
                    <a:pt x="13" y="168"/>
                  </a:lnTo>
                  <a:lnTo>
                    <a:pt x="7" y="161"/>
                  </a:lnTo>
                  <a:lnTo>
                    <a:pt x="0" y="141"/>
                  </a:lnTo>
                  <a:lnTo>
                    <a:pt x="7" y="128"/>
                  </a:lnTo>
                  <a:lnTo>
                    <a:pt x="13" y="121"/>
                  </a:lnTo>
                  <a:lnTo>
                    <a:pt x="26" y="108"/>
                  </a:lnTo>
                  <a:lnTo>
                    <a:pt x="39" y="108"/>
                  </a:lnTo>
                  <a:lnTo>
                    <a:pt x="46" y="108"/>
                  </a:lnTo>
                  <a:lnTo>
                    <a:pt x="53" y="114"/>
                  </a:lnTo>
                  <a:lnTo>
                    <a:pt x="59" y="121"/>
                  </a:lnTo>
                  <a:lnTo>
                    <a:pt x="216" y="222"/>
                  </a:lnTo>
                  <a:lnTo>
                    <a:pt x="210" y="181"/>
                  </a:lnTo>
                  <a:lnTo>
                    <a:pt x="203" y="128"/>
                  </a:lnTo>
                  <a:lnTo>
                    <a:pt x="203" y="94"/>
                  </a:lnTo>
                  <a:lnTo>
                    <a:pt x="203" y="81"/>
                  </a:lnTo>
                  <a:lnTo>
                    <a:pt x="197" y="67"/>
                  </a:lnTo>
                  <a:lnTo>
                    <a:pt x="197" y="47"/>
                  </a:lnTo>
                  <a:lnTo>
                    <a:pt x="197" y="34"/>
                  </a:lnTo>
                  <a:lnTo>
                    <a:pt x="197" y="20"/>
                  </a:lnTo>
                  <a:lnTo>
                    <a:pt x="203" y="13"/>
                  </a:lnTo>
                  <a:lnTo>
                    <a:pt x="216" y="7"/>
                  </a:lnTo>
                  <a:lnTo>
                    <a:pt x="223" y="7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540" y="889"/>
              <a:ext cx="1125" cy="1189"/>
            </a:xfrm>
            <a:custGeom>
              <a:avLst/>
              <a:gdLst/>
              <a:ahLst/>
              <a:cxnLst>
                <a:cxn ang="0">
                  <a:pos x="792" y="13"/>
                </a:cxn>
                <a:cxn ang="0">
                  <a:pos x="903" y="67"/>
                </a:cxn>
                <a:cxn ang="0">
                  <a:pos x="962" y="128"/>
                </a:cxn>
                <a:cxn ang="0">
                  <a:pos x="1086" y="20"/>
                </a:cxn>
                <a:cxn ang="0">
                  <a:pos x="1099" y="7"/>
                </a:cxn>
                <a:cxn ang="0">
                  <a:pos x="1112" y="0"/>
                </a:cxn>
                <a:cxn ang="0">
                  <a:pos x="1125" y="7"/>
                </a:cxn>
                <a:cxn ang="0">
                  <a:pos x="1125" y="13"/>
                </a:cxn>
                <a:cxn ang="0">
                  <a:pos x="1027" y="430"/>
                </a:cxn>
                <a:cxn ang="0">
                  <a:pos x="1021" y="463"/>
                </a:cxn>
                <a:cxn ang="0">
                  <a:pos x="995" y="463"/>
                </a:cxn>
                <a:cxn ang="0">
                  <a:pos x="981" y="463"/>
                </a:cxn>
                <a:cxn ang="0">
                  <a:pos x="975" y="450"/>
                </a:cxn>
                <a:cxn ang="0">
                  <a:pos x="975" y="436"/>
                </a:cxn>
                <a:cxn ang="0">
                  <a:pos x="981" y="410"/>
                </a:cxn>
                <a:cxn ang="0">
                  <a:pos x="981" y="363"/>
                </a:cxn>
                <a:cxn ang="0">
                  <a:pos x="936" y="175"/>
                </a:cxn>
                <a:cxn ang="0">
                  <a:pos x="811" y="67"/>
                </a:cxn>
                <a:cxn ang="0">
                  <a:pos x="615" y="67"/>
                </a:cxn>
                <a:cxn ang="0">
                  <a:pos x="419" y="168"/>
                </a:cxn>
                <a:cxn ang="0">
                  <a:pos x="255" y="369"/>
                </a:cxn>
                <a:cxn ang="0">
                  <a:pos x="163" y="618"/>
                </a:cxn>
                <a:cxn ang="0">
                  <a:pos x="144" y="799"/>
                </a:cxn>
                <a:cxn ang="0">
                  <a:pos x="176" y="974"/>
                </a:cxn>
                <a:cxn ang="0">
                  <a:pos x="268" y="1081"/>
                </a:cxn>
                <a:cxn ang="0">
                  <a:pos x="392" y="1128"/>
                </a:cxn>
                <a:cxn ang="0">
                  <a:pos x="543" y="1122"/>
                </a:cxn>
                <a:cxn ang="0">
                  <a:pos x="746" y="1014"/>
                </a:cxn>
                <a:cxn ang="0">
                  <a:pos x="864" y="873"/>
                </a:cxn>
                <a:cxn ang="0">
                  <a:pos x="909" y="759"/>
                </a:cxn>
                <a:cxn ang="0">
                  <a:pos x="923" y="745"/>
                </a:cxn>
                <a:cxn ang="0">
                  <a:pos x="936" y="745"/>
                </a:cxn>
                <a:cxn ang="0">
                  <a:pos x="942" y="752"/>
                </a:cxn>
                <a:cxn ang="0">
                  <a:pos x="942" y="772"/>
                </a:cxn>
                <a:cxn ang="0">
                  <a:pos x="896" y="886"/>
                </a:cxn>
                <a:cxn ang="0">
                  <a:pos x="772" y="1048"/>
                </a:cxn>
                <a:cxn ang="0">
                  <a:pos x="621" y="1142"/>
                </a:cxn>
                <a:cxn ang="0">
                  <a:pos x="425" y="1189"/>
                </a:cxn>
                <a:cxn ang="0">
                  <a:pos x="209" y="1128"/>
                </a:cxn>
                <a:cxn ang="0">
                  <a:pos x="52" y="974"/>
                </a:cxn>
                <a:cxn ang="0">
                  <a:pos x="0" y="739"/>
                </a:cxn>
                <a:cxn ang="0">
                  <a:pos x="78" y="430"/>
                </a:cxn>
                <a:cxn ang="0">
                  <a:pos x="281" y="175"/>
                </a:cxn>
                <a:cxn ang="0">
                  <a:pos x="556" y="20"/>
                </a:cxn>
              </a:cxnLst>
              <a:rect l="0" t="0" r="r" b="b"/>
              <a:pathLst>
                <a:path w="1125" h="1189">
                  <a:moveTo>
                    <a:pt x="713" y="0"/>
                  </a:moveTo>
                  <a:lnTo>
                    <a:pt x="792" y="13"/>
                  </a:lnTo>
                  <a:lnTo>
                    <a:pt x="857" y="33"/>
                  </a:lnTo>
                  <a:lnTo>
                    <a:pt x="903" y="67"/>
                  </a:lnTo>
                  <a:lnTo>
                    <a:pt x="942" y="94"/>
                  </a:lnTo>
                  <a:lnTo>
                    <a:pt x="962" y="128"/>
                  </a:lnTo>
                  <a:lnTo>
                    <a:pt x="975" y="148"/>
                  </a:lnTo>
                  <a:lnTo>
                    <a:pt x="1086" y="20"/>
                  </a:lnTo>
                  <a:lnTo>
                    <a:pt x="1093" y="7"/>
                  </a:lnTo>
                  <a:lnTo>
                    <a:pt x="1099" y="7"/>
                  </a:lnTo>
                  <a:lnTo>
                    <a:pt x="1106" y="0"/>
                  </a:lnTo>
                  <a:lnTo>
                    <a:pt x="1112" y="0"/>
                  </a:lnTo>
                  <a:lnTo>
                    <a:pt x="1119" y="0"/>
                  </a:lnTo>
                  <a:lnTo>
                    <a:pt x="1125" y="7"/>
                  </a:lnTo>
                  <a:lnTo>
                    <a:pt x="1125" y="13"/>
                  </a:lnTo>
                  <a:lnTo>
                    <a:pt x="1125" y="13"/>
                  </a:lnTo>
                  <a:lnTo>
                    <a:pt x="1125" y="13"/>
                  </a:lnTo>
                  <a:lnTo>
                    <a:pt x="1027" y="430"/>
                  </a:lnTo>
                  <a:lnTo>
                    <a:pt x="1021" y="450"/>
                  </a:lnTo>
                  <a:lnTo>
                    <a:pt x="1021" y="463"/>
                  </a:lnTo>
                  <a:lnTo>
                    <a:pt x="1008" y="463"/>
                  </a:lnTo>
                  <a:lnTo>
                    <a:pt x="995" y="463"/>
                  </a:lnTo>
                  <a:lnTo>
                    <a:pt x="995" y="463"/>
                  </a:lnTo>
                  <a:lnTo>
                    <a:pt x="981" y="463"/>
                  </a:lnTo>
                  <a:lnTo>
                    <a:pt x="975" y="457"/>
                  </a:lnTo>
                  <a:lnTo>
                    <a:pt x="975" y="450"/>
                  </a:lnTo>
                  <a:lnTo>
                    <a:pt x="975" y="443"/>
                  </a:lnTo>
                  <a:lnTo>
                    <a:pt x="975" y="436"/>
                  </a:lnTo>
                  <a:lnTo>
                    <a:pt x="975" y="423"/>
                  </a:lnTo>
                  <a:lnTo>
                    <a:pt x="981" y="410"/>
                  </a:lnTo>
                  <a:lnTo>
                    <a:pt x="981" y="396"/>
                  </a:lnTo>
                  <a:lnTo>
                    <a:pt x="981" y="363"/>
                  </a:lnTo>
                  <a:lnTo>
                    <a:pt x="968" y="262"/>
                  </a:lnTo>
                  <a:lnTo>
                    <a:pt x="936" y="175"/>
                  </a:lnTo>
                  <a:lnTo>
                    <a:pt x="883" y="107"/>
                  </a:lnTo>
                  <a:lnTo>
                    <a:pt x="811" y="67"/>
                  </a:lnTo>
                  <a:lnTo>
                    <a:pt x="720" y="47"/>
                  </a:lnTo>
                  <a:lnTo>
                    <a:pt x="615" y="67"/>
                  </a:lnTo>
                  <a:lnTo>
                    <a:pt x="510" y="107"/>
                  </a:lnTo>
                  <a:lnTo>
                    <a:pt x="419" y="168"/>
                  </a:lnTo>
                  <a:lnTo>
                    <a:pt x="333" y="248"/>
                  </a:lnTo>
                  <a:lnTo>
                    <a:pt x="255" y="369"/>
                  </a:lnTo>
                  <a:lnTo>
                    <a:pt x="196" y="497"/>
                  </a:lnTo>
                  <a:lnTo>
                    <a:pt x="163" y="618"/>
                  </a:lnTo>
                  <a:lnTo>
                    <a:pt x="150" y="725"/>
                  </a:lnTo>
                  <a:lnTo>
                    <a:pt x="144" y="799"/>
                  </a:lnTo>
                  <a:lnTo>
                    <a:pt x="150" y="893"/>
                  </a:lnTo>
                  <a:lnTo>
                    <a:pt x="176" y="974"/>
                  </a:lnTo>
                  <a:lnTo>
                    <a:pt x="222" y="1034"/>
                  </a:lnTo>
                  <a:lnTo>
                    <a:pt x="268" y="1081"/>
                  </a:lnTo>
                  <a:lnTo>
                    <a:pt x="327" y="1115"/>
                  </a:lnTo>
                  <a:lnTo>
                    <a:pt x="392" y="1128"/>
                  </a:lnTo>
                  <a:lnTo>
                    <a:pt x="458" y="1135"/>
                  </a:lnTo>
                  <a:lnTo>
                    <a:pt x="543" y="1122"/>
                  </a:lnTo>
                  <a:lnTo>
                    <a:pt x="641" y="1088"/>
                  </a:lnTo>
                  <a:lnTo>
                    <a:pt x="746" y="1014"/>
                  </a:lnTo>
                  <a:lnTo>
                    <a:pt x="818" y="940"/>
                  </a:lnTo>
                  <a:lnTo>
                    <a:pt x="864" y="873"/>
                  </a:lnTo>
                  <a:lnTo>
                    <a:pt x="890" y="806"/>
                  </a:lnTo>
                  <a:lnTo>
                    <a:pt x="909" y="759"/>
                  </a:lnTo>
                  <a:lnTo>
                    <a:pt x="909" y="745"/>
                  </a:lnTo>
                  <a:lnTo>
                    <a:pt x="923" y="745"/>
                  </a:lnTo>
                  <a:lnTo>
                    <a:pt x="929" y="745"/>
                  </a:lnTo>
                  <a:lnTo>
                    <a:pt x="936" y="745"/>
                  </a:lnTo>
                  <a:lnTo>
                    <a:pt x="942" y="745"/>
                  </a:lnTo>
                  <a:lnTo>
                    <a:pt x="942" y="752"/>
                  </a:lnTo>
                  <a:lnTo>
                    <a:pt x="949" y="759"/>
                  </a:lnTo>
                  <a:lnTo>
                    <a:pt x="942" y="772"/>
                  </a:lnTo>
                  <a:lnTo>
                    <a:pt x="929" y="826"/>
                  </a:lnTo>
                  <a:lnTo>
                    <a:pt x="896" y="886"/>
                  </a:lnTo>
                  <a:lnTo>
                    <a:pt x="851" y="967"/>
                  </a:lnTo>
                  <a:lnTo>
                    <a:pt x="772" y="1048"/>
                  </a:lnTo>
                  <a:lnTo>
                    <a:pt x="700" y="1101"/>
                  </a:lnTo>
                  <a:lnTo>
                    <a:pt x="621" y="1142"/>
                  </a:lnTo>
                  <a:lnTo>
                    <a:pt x="530" y="1175"/>
                  </a:lnTo>
                  <a:lnTo>
                    <a:pt x="425" y="1189"/>
                  </a:lnTo>
                  <a:lnTo>
                    <a:pt x="314" y="1169"/>
                  </a:lnTo>
                  <a:lnTo>
                    <a:pt x="209" y="1128"/>
                  </a:lnTo>
                  <a:lnTo>
                    <a:pt x="124" y="1061"/>
                  </a:lnTo>
                  <a:lnTo>
                    <a:pt x="52" y="974"/>
                  </a:lnTo>
                  <a:lnTo>
                    <a:pt x="13" y="866"/>
                  </a:lnTo>
                  <a:lnTo>
                    <a:pt x="0" y="739"/>
                  </a:lnTo>
                  <a:lnTo>
                    <a:pt x="19" y="578"/>
                  </a:lnTo>
                  <a:lnTo>
                    <a:pt x="78" y="430"/>
                  </a:lnTo>
                  <a:lnTo>
                    <a:pt x="163" y="289"/>
                  </a:lnTo>
                  <a:lnTo>
                    <a:pt x="281" y="175"/>
                  </a:lnTo>
                  <a:lnTo>
                    <a:pt x="412" y="80"/>
                  </a:lnTo>
                  <a:lnTo>
                    <a:pt x="556" y="20"/>
                  </a:lnTo>
                  <a:lnTo>
                    <a:pt x="7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itle 66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 err="1" smtClean="0"/>
              <a:t>Abelianization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228600" y="1295400"/>
            <a:ext cx="6705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Space of spectral covers: </a:t>
            </a:r>
            <a:endParaRPr lang="en-US" sz="2000" dirty="0"/>
          </a:p>
        </p:txBody>
      </p:sp>
      <p:sp>
        <p:nvSpPr>
          <p:cNvPr id="44" name="TextBox 43"/>
          <p:cNvSpPr txBox="1"/>
          <p:nvPr/>
        </p:nvSpPr>
        <p:spPr>
          <a:xfrm>
            <a:off x="1143000" y="2057400"/>
            <a:ext cx="7543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  </a:t>
            </a:r>
            <a:r>
              <a:rPr lang="en-US" sz="2400" dirty="0" err="1" smtClean="0"/>
              <a:t>torsor</a:t>
            </a:r>
            <a:r>
              <a:rPr lang="en-US" sz="2400" dirty="0" smtClean="0"/>
              <a:t> for a space of </a:t>
            </a:r>
            <a:r>
              <a:rPr lang="en-US" sz="2400" dirty="0" err="1" smtClean="0"/>
              <a:t>meromorphic</a:t>
            </a:r>
            <a:r>
              <a:rPr lang="en-US" sz="2400" dirty="0" smtClean="0"/>
              <a:t> differentials. </a:t>
            </a:r>
            <a:endParaRPr lang="en-US" sz="2400" dirty="0"/>
          </a:p>
        </p:txBody>
      </p:sp>
      <p:grpSp>
        <p:nvGrpSpPr>
          <p:cNvPr id="5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743200" y="2667000"/>
            <a:ext cx="4802285" cy="571500"/>
            <a:chOff x="2124" y="1007"/>
            <a:chExt cx="13680" cy="1628"/>
          </a:xfrm>
        </p:grpSpPr>
        <p:sp>
          <p:nvSpPr>
            <p:cNvPr id="57" name="Freeform 6"/>
            <p:cNvSpPr>
              <a:spLocks/>
            </p:cNvSpPr>
            <p:nvPr/>
          </p:nvSpPr>
          <p:spPr bwMode="auto">
            <a:xfrm>
              <a:off x="2124" y="1081"/>
              <a:ext cx="992" cy="1183"/>
            </a:xfrm>
            <a:custGeom>
              <a:avLst/>
              <a:gdLst/>
              <a:ahLst/>
              <a:cxnLst>
                <a:cxn ang="0">
                  <a:pos x="848" y="8"/>
                </a:cxn>
                <a:cxn ang="0">
                  <a:pos x="912" y="65"/>
                </a:cxn>
                <a:cxn ang="0">
                  <a:pos x="933" y="155"/>
                </a:cxn>
                <a:cxn ang="0">
                  <a:pos x="924" y="224"/>
                </a:cxn>
                <a:cxn ang="0">
                  <a:pos x="890" y="263"/>
                </a:cxn>
                <a:cxn ang="0">
                  <a:pos x="814" y="302"/>
                </a:cxn>
                <a:cxn ang="0">
                  <a:pos x="781" y="306"/>
                </a:cxn>
                <a:cxn ang="0">
                  <a:pos x="777" y="306"/>
                </a:cxn>
                <a:cxn ang="0">
                  <a:pos x="772" y="293"/>
                </a:cxn>
                <a:cxn ang="0">
                  <a:pos x="772" y="280"/>
                </a:cxn>
                <a:cxn ang="0">
                  <a:pos x="777" y="255"/>
                </a:cxn>
                <a:cxn ang="0">
                  <a:pos x="777" y="220"/>
                </a:cxn>
                <a:cxn ang="0">
                  <a:pos x="768" y="173"/>
                </a:cxn>
                <a:cxn ang="0">
                  <a:pos x="739" y="125"/>
                </a:cxn>
                <a:cxn ang="0">
                  <a:pos x="667" y="99"/>
                </a:cxn>
                <a:cxn ang="0">
                  <a:pos x="612" y="112"/>
                </a:cxn>
                <a:cxn ang="0">
                  <a:pos x="582" y="138"/>
                </a:cxn>
                <a:cxn ang="0">
                  <a:pos x="481" y="306"/>
                </a:cxn>
                <a:cxn ang="0">
                  <a:pos x="401" y="539"/>
                </a:cxn>
                <a:cxn ang="0">
                  <a:pos x="355" y="725"/>
                </a:cxn>
                <a:cxn ang="0">
                  <a:pos x="312" y="846"/>
                </a:cxn>
                <a:cxn ang="0">
                  <a:pos x="236" y="997"/>
                </a:cxn>
                <a:cxn ang="0">
                  <a:pos x="266" y="988"/>
                </a:cxn>
                <a:cxn ang="0">
                  <a:pos x="359" y="993"/>
                </a:cxn>
                <a:cxn ang="0">
                  <a:pos x="468" y="1019"/>
                </a:cxn>
                <a:cxn ang="0">
                  <a:pos x="608" y="1057"/>
                </a:cxn>
                <a:cxn ang="0">
                  <a:pos x="772" y="1083"/>
                </a:cxn>
                <a:cxn ang="0">
                  <a:pos x="793" y="1083"/>
                </a:cxn>
                <a:cxn ang="0">
                  <a:pos x="802" y="1075"/>
                </a:cxn>
                <a:cxn ang="0">
                  <a:pos x="814" y="1053"/>
                </a:cxn>
                <a:cxn ang="0">
                  <a:pos x="827" y="1032"/>
                </a:cxn>
                <a:cxn ang="0">
                  <a:pos x="840" y="1001"/>
                </a:cxn>
                <a:cxn ang="0">
                  <a:pos x="848" y="984"/>
                </a:cxn>
                <a:cxn ang="0">
                  <a:pos x="861" y="967"/>
                </a:cxn>
                <a:cxn ang="0">
                  <a:pos x="890" y="950"/>
                </a:cxn>
                <a:cxn ang="0">
                  <a:pos x="949" y="915"/>
                </a:cxn>
                <a:cxn ang="0">
                  <a:pos x="983" y="911"/>
                </a:cxn>
                <a:cxn ang="0">
                  <a:pos x="992" y="915"/>
                </a:cxn>
                <a:cxn ang="0">
                  <a:pos x="987" y="937"/>
                </a:cxn>
                <a:cxn ang="0">
                  <a:pos x="949" y="1010"/>
                </a:cxn>
                <a:cxn ang="0">
                  <a:pos x="857" y="1105"/>
                </a:cxn>
                <a:cxn ang="0">
                  <a:pos x="717" y="1174"/>
                </a:cxn>
                <a:cxn ang="0">
                  <a:pos x="557" y="1174"/>
                </a:cxn>
                <a:cxn ang="0">
                  <a:pos x="397" y="1135"/>
                </a:cxn>
                <a:cxn ang="0">
                  <a:pos x="270" y="1101"/>
                </a:cxn>
                <a:cxn ang="0">
                  <a:pos x="160" y="1092"/>
                </a:cxn>
                <a:cxn ang="0">
                  <a:pos x="122" y="1126"/>
                </a:cxn>
                <a:cxn ang="0">
                  <a:pos x="93" y="1148"/>
                </a:cxn>
                <a:cxn ang="0">
                  <a:pos x="25" y="1178"/>
                </a:cxn>
                <a:cxn ang="0">
                  <a:pos x="4" y="1183"/>
                </a:cxn>
                <a:cxn ang="0">
                  <a:pos x="0" y="1174"/>
                </a:cxn>
                <a:cxn ang="0">
                  <a:pos x="4" y="1157"/>
                </a:cxn>
                <a:cxn ang="0">
                  <a:pos x="55" y="1096"/>
                </a:cxn>
                <a:cxn ang="0">
                  <a:pos x="97" y="1036"/>
                </a:cxn>
                <a:cxn ang="0">
                  <a:pos x="131" y="984"/>
                </a:cxn>
                <a:cxn ang="0">
                  <a:pos x="182" y="859"/>
                </a:cxn>
                <a:cxn ang="0">
                  <a:pos x="220" y="721"/>
                </a:cxn>
                <a:cxn ang="0">
                  <a:pos x="258" y="583"/>
                </a:cxn>
                <a:cxn ang="0">
                  <a:pos x="317" y="406"/>
                </a:cxn>
                <a:cxn ang="0">
                  <a:pos x="401" y="242"/>
                </a:cxn>
                <a:cxn ang="0">
                  <a:pos x="532" y="108"/>
                </a:cxn>
                <a:cxn ang="0">
                  <a:pos x="667" y="26"/>
                </a:cxn>
                <a:cxn ang="0">
                  <a:pos x="768" y="4"/>
                </a:cxn>
              </a:cxnLst>
              <a:rect l="0" t="0" r="r" b="b"/>
              <a:pathLst>
                <a:path w="992" h="1183">
                  <a:moveTo>
                    <a:pt x="802" y="0"/>
                  </a:moveTo>
                  <a:lnTo>
                    <a:pt x="848" y="8"/>
                  </a:lnTo>
                  <a:lnTo>
                    <a:pt x="886" y="30"/>
                  </a:lnTo>
                  <a:lnTo>
                    <a:pt x="912" y="65"/>
                  </a:lnTo>
                  <a:lnTo>
                    <a:pt x="928" y="103"/>
                  </a:lnTo>
                  <a:lnTo>
                    <a:pt x="933" y="155"/>
                  </a:lnTo>
                  <a:lnTo>
                    <a:pt x="933" y="194"/>
                  </a:lnTo>
                  <a:lnTo>
                    <a:pt x="924" y="224"/>
                  </a:lnTo>
                  <a:lnTo>
                    <a:pt x="912" y="246"/>
                  </a:lnTo>
                  <a:lnTo>
                    <a:pt x="890" y="263"/>
                  </a:lnTo>
                  <a:lnTo>
                    <a:pt x="852" y="285"/>
                  </a:lnTo>
                  <a:lnTo>
                    <a:pt x="814" y="302"/>
                  </a:lnTo>
                  <a:lnTo>
                    <a:pt x="785" y="306"/>
                  </a:lnTo>
                  <a:lnTo>
                    <a:pt x="781" y="306"/>
                  </a:lnTo>
                  <a:lnTo>
                    <a:pt x="777" y="306"/>
                  </a:lnTo>
                  <a:lnTo>
                    <a:pt x="777" y="306"/>
                  </a:lnTo>
                  <a:lnTo>
                    <a:pt x="772" y="302"/>
                  </a:lnTo>
                  <a:lnTo>
                    <a:pt x="772" y="293"/>
                  </a:lnTo>
                  <a:lnTo>
                    <a:pt x="772" y="289"/>
                  </a:lnTo>
                  <a:lnTo>
                    <a:pt x="772" y="280"/>
                  </a:lnTo>
                  <a:lnTo>
                    <a:pt x="777" y="267"/>
                  </a:lnTo>
                  <a:lnTo>
                    <a:pt x="777" y="255"/>
                  </a:lnTo>
                  <a:lnTo>
                    <a:pt x="781" y="237"/>
                  </a:lnTo>
                  <a:lnTo>
                    <a:pt x="777" y="220"/>
                  </a:lnTo>
                  <a:lnTo>
                    <a:pt x="777" y="198"/>
                  </a:lnTo>
                  <a:lnTo>
                    <a:pt x="768" y="173"/>
                  </a:lnTo>
                  <a:lnTo>
                    <a:pt x="755" y="147"/>
                  </a:lnTo>
                  <a:lnTo>
                    <a:pt x="739" y="125"/>
                  </a:lnTo>
                  <a:lnTo>
                    <a:pt x="709" y="108"/>
                  </a:lnTo>
                  <a:lnTo>
                    <a:pt x="667" y="99"/>
                  </a:lnTo>
                  <a:lnTo>
                    <a:pt x="633" y="103"/>
                  </a:lnTo>
                  <a:lnTo>
                    <a:pt x="612" y="112"/>
                  </a:lnTo>
                  <a:lnTo>
                    <a:pt x="599" y="121"/>
                  </a:lnTo>
                  <a:lnTo>
                    <a:pt x="582" y="138"/>
                  </a:lnTo>
                  <a:lnTo>
                    <a:pt x="528" y="216"/>
                  </a:lnTo>
                  <a:lnTo>
                    <a:pt x="481" y="306"/>
                  </a:lnTo>
                  <a:lnTo>
                    <a:pt x="439" y="419"/>
                  </a:lnTo>
                  <a:lnTo>
                    <a:pt x="401" y="539"/>
                  </a:lnTo>
                  <a:lnTo>
                    <a:pt x="367" y="669"/>
                  </a:lnTo>
                  <a:lnTo>
                    <a:pt x="355" y="725"/>
                  </a:lnTo>
                  <a:lnTo>
                    <a:pt x="338" y="781"/>
                  </a:lnTo>
                  <a:lnTo>
                    <a:pt x="312" y="846"/>
                  </a:lnTo>
                  <a:lnTo>
                    <a:pt x="283" y="919"/>
                  </a:lnTo>
                  <a:lnTo>
                    <a:pt x="236" y="997"/>
                  </a:lnTo>
                  <a:lnTo>
                    <a:pt x="236" y="997"/>
                  </a:lnTo>
                  <a:lnTo>
                    <a:pt x="266" y="988"/>
                  </a:lnTo>
                  <a:lnTo>
                    <a:pt x="300" y="988"/>
                  </a:lnTo>
                  <a:lnTo>
                    <a:pt x="359" y="993"/>
                  </a:lnTo>
                  <a:lnTo>
                    <a:pt x="418" y="1006"/>
                  </a:lnTo>
                  <a:lnTo>
                    <a:pt x="468" y="1019"/>
                  </a:lnTo>
                  <a:lnTo>
                    <a:pt x="511" y="1032"/>
                  </a:lnTo>
                  <a:lnTo>
                    <a:pt x="608" y="1057"/>
                  </a:lnTo>
                  <a:lnTo>
                    <a:pt x="692" y="1075"/>
                  </a:lnTo>
                  <a:lnTo>
                    <a:pt x="772" y="1083"/>
                  </a:lnTo>
                  <a:lnTo>
                    <a:pt x="785" y="1083"/>
                  </a:lnTo>
                  <a:lnTo>
                    <a:pt x="793" y="1083"/>
                  </a:lnTo>
                  <a:lnTo>
                    <a:pt x="798" y="1079"/>
                  </a:lnTo>
                  <a:lnTo>
                    <a:pt x="802" y="1075"/>
                  </a:lnTo>
                  <a:lnTo>
                    <a:pt x="810" y="1062"/>
                  </a:lnTo>
                  <a:lnTo>
                    <a:pt x="814" y="1053"/>
                  </a:lnTo>
                  <a:lnTo>
                    <a:pt x="823" y="1044"/>
                  </a:lnTo>
                  <a:lnTo>
                    <a:pt x="827" y="1032"/>
                  </a:lnTo>
                  <a:lnTo>
                    <a:pt x="836" y="1014"/>
                  </a:lnTo>
                  <a:lnTo>
                    <a:pt x="840" y="1001"/>
                  </a:lnTo>
                  <a:lnTo>
                    <a:pt x="840" y="993"/>
                  </a:lnTo>
                  <a:lnTo>
                    <a:pt x="848" y="984"/>
                  </a:lnTo>
                  <a:lnTo>
                    <a:pt x="852" y="975"/>
                  </a:lnTo>
                  <a:lnTo>
                    <a:pt x="861" y="967"/>
                  </a:lnTo>
                  <a:lnTo>
                    <a:pt x="874" y="958"/>
                  </a:lnTo>
                  <a:lnTo>
                    <a:pt x="890" y="950"/>
                  </a:lnTo>
                  <a:lnTo>
                    <a:pt x="920" y="932"/>
                  </a:lnTo>
                  <a:lnTo>
                    <a:pt x="949" y="915"/>
                  </a:lnTo>
                  <a:lnTo>
                    <a:pt x="983" y="911"/>
                  </a:lnTo>
                  <a:lnTo>
                    <a:pt x="983" y="911"/>
                  </a:lnTo>
                  <a:lnTo>
                    <a:pt x="987" y="915"/>
                  </a:lnTo>
                  <a:lnTo>
                    <a:pt x="992" y="915"/>
                  </a:lnTo>
                  <a:lnTo>
                    <a:pt x="992" y="924"/>
                  </a:lnTo>
                  <a:lnTo>
                    <a:pt x="987" y="937"/>
                  </a:lnTo>
                  <a:lnTo>
                    <a:pt x="975" y="971"/>
                  </a:lnTo>
                  <a:lnTo>
                    <a:pt x="949" y="1010"/>
                  </a:lnTo>
                  <a:lnTo>
                    <a:pt x="912" y="1057"/>
                  </a:lnTo>
                  <a:lnTo>
                    <a:pt x="857" y="1105"/>
                  </a:lnTo>
                  <a:lnTo>
                    <a:pt x="789" y="1144"/>
                  </a:lnTo>
                  <a:lnTo>
                    <a:pt x="717" y="1174"/>
                  </a:lnTo>
                  <a:lnTo>
                    <a:pt x="637" y="1183"/>
                  </a:lnTo>
                  <a:lnTo>
                    <a:pt x="557" y="1174"/>
                  </a:lnTo>
                  <a:lnTo>
                    <a:pt x="477" y="1157"/>
                  </a:lnTo>
                  <a:lnTo>
                    <a:pt x="397" y="1135"/>
                  </a:lnTo>
                  <a:lnTo>
                    <a:pt x="329" y="1118"/>
                  </a:lnTo>
                  <a:lnTo>
                    <a:pt x="270" y="1101"/>
                  </a:lnTo>
                  <a:lnTo>
                    <a:pt x="220" y="1092"/>
                  </a:lnTo>
                  <a:lnTo>
                    <a:pt x="160" y="1092"/>
                  </a:lnTo>
                  <a:lnTo>
                    <a:pt x="139" y="1114"/>
                  </a:lnTo>
                  <a:lnTo>
                    <a:pt x="122" y="1126"/>
                  </a:lnTo>
                  <a:lnTo>
                    <a:pt x="110" y="1139"/>
                  </a:lnTo>
                  <a:lnTo>
                    <a:pt x="93" y="1148"/>
                  </a:lnTo>
                  <a:lnTo>
                    <a:pt x="55" y="1170"/>
                  </a:lnTo>
                  <a:lnTo>
                    <a:pt x="25" y="1178"/>
                  </a:lnTo>
                  <a:lnTo>
                    <a:pt x="13" y="1183"/>
                  </a:lnTo>
                  <a:lnTo>
                    <a:pt x="4" y="1183"/>
                  </a:lnTo>
                  <a:lnTo>
                    <a:pt x="0" y="1178"/>
                  </a:lnTo>
                  <a:lnTo>
                    <a:pt x="0" y="1174"/>
                  </a:lnTo>
                  <a:lnTo>
                    <a:pt x="0" y="1174"/>
                  </a:lnTo>
                  <a:lnTo>
                    <a:pt x="4" y="1157"/>
                  </a:lnTo>
                  <a:lnTo>
                    <a:pt x="21" y="1131"/>
                  </a:lnTo>
                  <a:lnTo>
                    <a:pt x="55" y="1096"/>
                  </a:lnTo>
                  <a:lnTo>
                    <a:pt x="76" y="1070"/>
                  </a:lnTo>
                  <a:lnTo>
                    <a:pt x="97" y="1036"/>
                  </a:lnTo>
                  <a:lnTo>
                    <a:pt x="118" y="1006"/>
                  </a:lnTo>
                  <a:lnTo>
                    <a:pt x="131" y="984"/>
                  </a:lnTo>
                  <a:lnTo>
                    <a:pt x="160" y="919"/>
                  </a:lnTo>
                  <a:lnTo>
                    <a:pt x="182" y="859"/>
                  </a:lnTo>
                  <a:lnTo>
                    <a:pt x="203" y="798"/>
                  </a:lnTo>
                  <a:lnTo>
                    <a:pt x="220" y="721"/>
                  </a:lnTo>
                  <a:lnTo>
                    <a:pt x="236" y="660"/>
                  </a:lnTo>
                  <a:lnTo>
                    <a:pt x="258" y="583"/>
                  </a:lnTo>
                  <a:lnTo>
                    <a:pt x="287" y="496"/>
                  </a:lnTo>
                  <a:lnTo>
                    <a:pt x="317" y="406"/>
                  </a:lnTo>
                  <a:lnTo>
                    <a:pt x="359" y="319"/>
                  </a:lnTo>
                  <a:lnTo>
                    <a:pt x="401" y="242"/>
                  </a:lnTo>
                  <a:lnTo>
                    <a:pt x="456" y="177"/>
                  </a:lnTo>
                  <a:lnTo>
                    <a:pt x="532" y="108"/>
                  </a:lnTo>
                  <a:lnTo>
                    <a:pt x="599" y="60"/>
                  </a:lnTo>
                  <a:lnTo>
                    <a:pt x="667" y="26"/>
                  </a:lnTo>
                  <a:lnTo>
                    <a:pt x="722" y="8"/>
                  </a:lnTo>
                  <a:lnTo>
                    <a:pt x="768" y="4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7"/>
            <p:cNvSpPr>
              <a:spLocks noEditPoints="1"/>
            </p:cNvSpPr>
            <p:nvPr/>
          </p:nvSpPr>
          <p:spPr bwMode="auto">
            <a:xfrm>
              <a:off x="3765" y="1525"/>
              <a:ext cx="169" cy="704"/>
            </a:xfrm>
            <a:custGeom>
              <a:avLst/>
              <a:gdLst/>
              <a:ahLst/>
              <a:cxnLst>
                <a:cxn ang="0">
                  <a:pos x="85" y="531"/>
                </a:cxn>
                <a:cxn ang="0">
                  <a:pos x="127" y="544"/>
                </a:cxn>
                <a:cxn ang="0">
                  <a:pos x="157" y="575"/>
                </a:cxn>
                <a:cxn ang="0">
                  <a:pos x="169" y="618"/>
                </a:cxn>
                <a:cxn ang="0">
                  <a:pos x="157" y="661"/>
                </a:cxn>
                <a:cxn ang="0">
                  <a:pos x="127" y="691"/>
                </a:cxn>
                <a:cxn ang="0">
                  <a:pos x="85" y="704"/>
                </a:cxn>
                <a:cxn ang="0">
                  <a:pos x="43" y="691"/>
                </a:cxn>
                <a:cxn ang="0">
                  <a:pos x="13" y="661"/>
                </a:cxn>
                <a:cxn ang="0">
                  <a:pos x="0" y="618"/>
                </a:cxn>
                <a:cxn ang="0">
                  <a:pos x="13" y="575"/>
                </a:cxn>
                <a:cxn ang="0">
                  <a:pos x="43" y="544"/>
                </a:cxn>
                <a:cxn ang="0">
                  <a:pos x="85" y="531"/>
                </a:cxn>
                <a:cxn ang="0">
                  <a:pos x="85" y="0"/>
                </a:cxn>
                <a:cxn ang="0">
                  <a:pos x="127" y="13"/>
                </a:cxn>
                <a:cxn ang="0">
                  <a:pos x="157" y="44"/>
                </a:cxn>
                <a:cxn ang="0">
                  <a:pos x="169" y="91"/>
                </a:cxn>
                <a:cxn ang="0">
                  <a:pos x="157" y="130"/>
                </a:cxn>
                <a:cxn ang="0">
                  <a:pos x="127" y="160"/>
                </a:cxn>
                <a:cxn ang="0">
                  <a:pos x="85" y="173"/>
                </a:cxn>
                <a:cxn ang="0">
                  <a:pos x="43" y="160"/>
                </a:cxn>
                <a:cxn ang="0">
                  <a:pos x="13" y="130"/>
                </a:cxn>
                <a:cxn ang="0">
                  <a:pos x="0" y="91"/>
                </a:cxn>
                <a:cxn ang="0">
                  <a:pos x="13" y="44"/>
                </a:cxn>
                <a:cxn ang="0">
                  <a:pos x="43" y="13"/>
                </a:cxn>
                <a:cxn ang="0">
                  <a:pos x="85" y="0"/>
                </a:cxn>
              </a:cxnLst>
              <a:rect l="0" t="0" r="r" b="b"/>
              <a:pathLst>
                <a:path w="169" h="704">
                  <a:moveTo>
                    <a:pt x="85" y="531"/>
                  </a:moveTo>
                  <a:lnTo>
                    <a:pt x="127" y="544"/>
                  </a:lnTo>
                  <a:lnTo>
                    <a:pt x="157" y="575"/>
                  </a:lnTo>
                  <a:lnTo>
                    <a:pt x="169" y="618"/>
                  </a:lnTo>
                  <a:lnTo>
                    <a:pt x="157" y="661"/>
                  </a:lnTo>
                  <a:lnTo>
                    <a:pt x="127" y="691"/>
                  </a:lnTo>
                  <a:lnTo>
                    <a:pt x="85" y="704"/>
                  </a:lnTo>
                  <a:lnTo>
                    <a:pt x="43" y="691"/>
                  </a:lnTo>
                  <a:lnTo>
                    <a:pt x="13" y="661"/>
                  </a:lnTo>
                  <a:lnTo>
                    <a:pt x="0" y="618"/>
                  </a:lnTo>
                  <a:lnTo>
                    <a:pt x="13" y="575"/>
                  </a:lnTo>
                  <a:lnTo>
                    <a:pt x="43" y="544"/>
                  </a:lnTo>
                  <a:lnTo>
                    <a:pt x="85" y="531"/>
                  </a:lnTo>
                  <a:close/>
                  <a:moveTo>
                    <a:pt x="85" y="0"/>
                  </a:moveTo>
                  <a:lnTo>
                    <a:pt x="127" y="13"/>
                  </a:lnTo>
                  <a:lnTo>
                    <a:pt x="157" y="44"/>
                  </a:lnTo>
                  <a:lnTo>
                    <a:pt x="169" y="91"/>
                  </a:lnTo>
                  <a:lnTo>
                    <a:pt x="157" y="130"/>
                  </a:lnTo>
                  <a:lnTo>
                    <a:pt x="127" y="160"/>
                  </a:lnTo>
                  <a:lnTo>
                    <a:pt x="85" y="173"/>
                  </a:lnTo>
                  <a:lnTo>
                    <a:pt x="43" y="160"/>
                  </a:lnTo>
                  <a:lnTo>
                    <a:pt x="13" y="130"/>
                  </a:lnTo>
                  <a:lnTo>
                    <a:pt x="0" y="91"/>
                  </a:lnTo>
                  <a:lnTo>
                    <a:pt x="13" y="44"/>
                  </a:lnTo>
                  <a:lnTo>
                    <a:pt x="43" y="13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"/>
            <p:cNvSpPr>
              <a:spLocks noEditPoints="1"/>
            </p:cNvSpPr>
            <p:nvPr/>
          </p:nvSpPr>
          <p:spPr bwMode="auto">
            <a:xfrm>
              <a:off x="4158" y="1633"/>
              <a:ext cx="1059" cy="376"/>
            </a:xfrm>
            <a:custGeom>
              <a:avLst/>
              <a:gdLst/>
              <a:ahLst/>
              <a:cxnLst>
                <a:cxn ang="0">
                  <a:pos x="55" y="315"/>
                </a:cxn>
                <a:cxn ang="0">
                  <a:pos x="1004" y="315"/>
                </a:cxn>
                <a:cxn ang="0">
                  <a:pos x="1017" y="315"/>
                </a:cxn>
                <a:cxn ang="0">
                  <a:pos x="1025" y="315"/>
                </a:cxn>
                <a:cxn ang="0">
                  <a:pos x="1038" y="315"/>
                </a:cxn>
                <a:cxn ang="0">
                  <a:pos x="1046" y="320"/>
                </a:cxn>
                <a:cxn ang="0">
                  <a:pos x="1055" y="324"/>
                </a:cxn>
                <a:cxn ang="0">
                  <a:pos x="1059" y="333"/>
                </a:cxn>
                <a:cxn ang="0">
                  <a:pos x="1059" y="346"/>
                </a:cxn>
                <a:cxn ang="0">
                  <a:pos x="1059" y="359"/>
                </a:cxn>
                <a:cxn ang="0">
                  <a:pos x="1055" y="367"/>
                </a:cxn>
                <a:cxn ang="0">
                  <a:pos x="1046" y="372"/>
                </a:cxn>
                <a:cxn ang="0">
                  <a:pos x="1038" y="376"/>
                </a:cxn>
                <a:cxn ang="0">
                  <a:pos x="1025" y="376"/>
                </a:cxn>
                <a:cxn ang="0">
                  <a:pos x="1017" y="376"/>
                </a:cxn>
                <a:cxn ang="0">
                  <a:pos x="1008" y="376"/>
                </a:cxn>
                <a:cxn ang="0">
                  <a:pos x="55" y="376"/>
                </a:cxn>
                <a:cxn ang="0">
                  <a:pos x="42" y="376"/>
                </a:cxn>
                <a:cxn ang="0">
                  <a:pos x="34" y="376"/>
                </a:cxn>
                <a:cxn ang="0">
                  <a:pos x="25" y="376"/>
                </a:cxn>
                <a:cxn ang="0">
                  <a:pos x="17" y="372"/>
                </a:cxn>
                <a:cxn ang="0">
                  <a:pos x="8" y="367"/>
                </a:cxn>
                <a:cxn ang="0">
                  <a:pos x="4" y="359"/>
                </a:cxn>
                <a:cxn ang="0">
                  <a:pos x="0" y="346"/>
                </a:cxn>
                <a:cxn ang="0">
                  <a:pos x="4" y="333"/>
                </a:cxn>
                <a:cxn ang="0">
                  <a:pos x="8" y="324"/>
                </a:cxn>
                <a:cxn ang="0">
                  <a:pos x="17" y="320"/>
                </a:cxn>
                <a:cxn ang="0">
                  <a:pos x="25" y="315"/>
                </a:cxn>
                <a:cxn ang="0">
                  <a:pos x="34" y="315"/>
                </a:cxn>
                <a:cxn ang="0">
                  <a:pos x="42" y="315"/>
                </a:cxn>
                <a:cxn ang="0">
                  <a:pos x="55" y="315"/>
                </a:cxn>
                <a:cxn ang="0">
                  <a:pos x="55" y="0"/>
                </a:cxn>
                <a:cxn ang="0">
                  <a:pos x="1008" y="0"/>
                </a:cxn>
                <a:cxn ang="0">
                  <a:pos x="1017" y="0"/>
                </a:cxn>
                <a:cxn ang="0">
                  <a:pos x="1025" y="0"/>
                </a:cxn>
                <a:cxn ang="0">
                  <a:pos x="1038" y="0"/>
                </a:cxn>
                <a:cxn ang="0">
                  <a:pos x="1046" y="5"/>
                </a:cxn>
                <a:cxn ang="0">
                  <a:pos x="1055" y="9"/>
                </a:cxn>
                <a:cxn ang="0">
                  <a:pos x="1059" y="18"/>
                </a:cxn>
                <a:cxn ang="0">
                  <a:pos x="1059" y="31"/>
                </a:cxn>
                <a:cxn ang="0">
                  <a:pos x="1059" y="44"/>
                </a:cxn>
                <a:cxn ang="0">
                  <a:pos x="1055" y="52"/>
                </a:cxn>
                <a:cxn ang="0">
                  <a:pos x="1046" y="56"/>
                </a:cxn>
                <a:cxn ang="0">
                  <a:pos x="1038" y="61"/>
                </a:cxn>
                <a:cxn ang="0">
                  <a:pos x="1025" y="61"/>
                </a:cxn>
                <a:cxn ang="0">
                  <a:pos x="1017" y="65"/>
                </a:cxn>
                <a:cxn ang="0">
                  <a:pos x="1004" y="65"/>
                </a:cxn>
                <a:cxn ang="0">
                  <a:pos x="55" y="65"/>
                </a:cxn>
                <a:cxn ang="0">
                  <a:pos x="42" y="65"/>
                </a:cxn>
                <a:cxn ang="0">
                  <a:pos x="34" y="61"/>
                </a:cxn>
                <a:cxn ang="0">
                  <a:pos x="25" y="61"/>
                </a:cxn>
                <a:cxn ang="0">
                  <a:pos x="17" y="56"/>
                </a:cxn>
                <a:cxn ang="0">
                  <a:pos x="8" y="52"/>
                </a:cxn>
                <a:cxn ang="0">
                  <a:pos x="4" y="44"/>
                </a:cxn>
                <a:cxn ang="0">
                  <a:pos x="0" y="31"/>
                </a:cxn>
                <a:cxn ang="0">
                  <a:pos x="4" y="18"/>
                </a:cxn>
                <a:cxn ang="0">
                  <a:pos x="8" y="9"/>
                </a:cxn>
                <a:cxn ang="0">
                  <a:pos x="17" y="5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42" y="0"/>
                </a:cxn>
                <a:cxn ang="0">
                  <a:pos x="55" y="0"/>
                </a:cxn>
              </a:cxnLst>
              <a:rect l="0" t="0" r="r" b="b"/>
              <a:pathLst>
                <a:path w="1059" h="376">
                  <a:moveTo>
                    <a:pt x="55" y="315"/>
                  </a:moveTo>
                  <a:lnTo>
                    <a:pt x="1004" y="315"/>
                  </a:lnTo>
                  <a:lnTo>
                    <a:pt x="1017" y="315"/>
                  </a:lnTo>
                  <a:lnTo>
                    <a:pt x="1025" y="315"/>
                  </a:lnTo>
                  <a:lnTo>
                    <a:pt x="1038" y="315"/>
                  </a:lnTo>
                  <a:lnTo>
                    <a:pt x="1046" y="320"/>
                  </a:lnTo>
                  <a:lnTo>
                    <a:pt x="1055" y="324"/>
                  </a:lnTo>
                  <a:lnTo>
                    <a:pt x="1059" y="333"/>
                  </a:lnTo>
                  <a:lnTo>
                    <a:pt x="1059" y="346"/>
                  </a:lnTo>
                  <a:lnTo>
                    <a:pt x="1059" y="359"/>
                  </a:lnTo>
                  <a:lnTo>
                    <a:pt x="1055" y="367"/>
                  </a:lnTo>
                  <a:lnTo>
                    <a:pt x="1046" y="372"/>
                  </a:lnTo>
                  <a:lnTo>
                    <a:pt x="1038" y="376"/>
                  </a:lnTo>
                  <a:lnTo>
                    <a:pt x="1025" y="376"/>
                  </a:lnTo>
                  <a:lnTo>
                    <a:pt x="1017" y="376"/>
                  </a:lnTo>
                  <a:lnTo>
                    <a:pt x="1008" y="376"/>
                  </a:lnTo>
                  <a:lnTo>
                    <a:pt x="55" y="376"/>
                  </a:lnTo>
                  <a:lnTo>
                    <a:pt x="42" y="376"/>
                  </a:lnTo>
                  <a:lnTo>
                    <a:pt x="34" y="376"/>
                  </a:lnTo>
                  <a:lnTo>
                    <a:pt x="25" y="376"/>
                  </a:lnTo>
                  <a:lnTo>
                    <a:pt x="17" y="372"/>
                  </a:lnTo>
                  <a:lnTo>
                    <a:pt x="8" y="367"/>
                  </a:lnTo>
                  <a:lnTo>
                    <a:pt x="4" y="359"/>
                  </a:lnTo>
                  <a:lnTo>
                    <a:pt x="0" y="346"/>
                  </a:lnTo>
                  <a:lnTo>
                    <a:pt x="4" y="333"/>
                  </a:lnTo>
                  <a:lnTo>
                    <a:pt x="8" y="324"/>
                  </a:lnTo>
                  <a:lnTo>
                    <a:pt x="17" y="320"/>
                  </a:lnTo>
                  <a:lnTo>
                    <a:pt x="25" y="315"/>
                  </a:lnTo>
                  <a:lnTo>
                    <a:pt x="34" y="315"/>
                  </a:lnTo>
                  <a:lnTo>
                    <a:pt x="42" y="315"/>
                  </a:lnTo>
                  <a:lnTo>
                    <a:pt x="55" y="315"/>
                  </a:lnTo>
                  <a:close/>
                  <a:moveTo>
                    <a:pt x="55" y="0"/>
                  </a:moveTo>
                  <a:lnTo>
                    <a:pt x="1008" y="0"/>
                  </a:lnTo>
                  <a:lnTo>
                    <a:pt x="1017" y="0"/>
                  </a:lnTo>
                  <a:lnTo>
                    <a:pt x="1025" y="0"/>
                  </a:lnTo>
                  <a:lnTo>
                    <a:pt x="1038" y="0"/>
                  </a:lnTo>
                  <a:lnTo>
                    <a:pt x="1046" y="5"/>
                  </a:lnTo>
                  <a:lnTo>
                    <a:pt x="1055" y="9"/>
                  </a:lnTo>
                  <a:lnTo>
                    <a:pt x="1059" y="18"/>
                  </a:lnTo>
                  <a:lnTo>
                    <a:pt x="1059" y="31"/>
                  </a:lnTo>
                  <a:lnTo>
                    <a:pt x="1059" y="44"/>
                  </a:lnTo>
                  <a:lnTo>
                    <a:pt x="1055" y="52"/>
                  </a:lnTo>
                  <a:lnTo>
                    <a:pt x="1046" y="56"/>
                  </a:lnTo>
                  <a:lnTo>
                    <a:pt x="1038" y="61"/>
                  </a:lnTo>
                  <a:lnTo>
                    <a:pt x="1025" y="61"/>
                  </a:lnTo>
                  <a:lnTo>
                    <a:pt x="1017" y="65"/>
                  </a:lnTo>
                  <a:lnTo>
                    <a:pt x="1004" y="65"/>
                  </a:lnTo>
                  <a:lnTo>
                    <a:pt x="55" y="65"/>
                  </a:lnTo>
                  <a:lnTo>
                    <a:pt x="42" y="65"/>
                  </a:lnTo>
                  <a:lnTo>
                    <a:pt x="34" y="61"/>
                  </a:lnTo>
                  <a:lnTo>
                    <a:pt x="25" y="61"/>
                  </a:lnTo>
                  <a:lnTo>
                    <a:pt x="17" y="56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8" y="9"/>
                  </a:lnTo>
                  <a:lnTo>
                    <a:pt x="17" y="5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"/>
            <p:cNvSpPr>
              <a:spLocks/>
            </p:cNvSpPr>
            <p:nvPr/>
          </p:nvSpPr>
          <p:spPr bwMode="auto">
            <a:xfrm>
              <a:off x="5787" y="1098"/>
              <a:ext cx="768" cy="1131"/>
            </a:xfrm>
            <a:custGeom>
              <a:avLst/>
              <a:gdLst/>
              <a:ahLst/>
              <a:cxnLst>
                <a:cxn ang="0">
                  <a:pos x="227" y="781"/>
                </a:cxn>
                <a:cxn ang="0">
                  <a:pos x="460" y="574"/>
                </a:cxn>
                <a:cxn ang="0">
                  <a:pos x="476" y="553"/>
                </a:cxn>
                <a:cxn ang="0">
                  <a:pos x="485" y="522"/>
                </a:cxn>
                <a:cxn ang="0">
                  <a:pos x="476" y="497"/>
                </a:cxn>
                <a:cxn ang="0">
                  <a:pos x="455" y="484"/>
                </a:cxn>
                <a:cxn ang="0">
                  <a:pos x="443" y="427"/>
                </a:cxn>
                <a:cxn ang="0">
                  <a:pos x="514" y="432"/>
                </a:cxn>
                <a:cxn ang="0">
                  <a:pos x="620" y="436"/>
                </a:cxn>
                <a:cxn ang="0">
                  <a:pos x="692" y="432"/>
                </a:cxn>
                <a:cxn ang="0">
                  <a:pos x="730" y="479"/>
                </a:cxn>
                <a:cxn ang="0">
                  <a:pos x="675" y="488"/>
                </a:cxn>
                <a:cxn ang="0">
                  <a:pos x="586" y="527"/>
                </a:cxn>
                <a:cxn ang="0">
                  <a:pos x="514" y="579"/>
                </a:cxn>
                <a:cxn ang="0">
                  <a:pos x="460" y="626"/>
                </a:cxn>
                <a:cxn ang="0">
                  <a:pos x="409" y="674"/>
                </a:cxn>
                <a:cxn ang="0">
                  <a:pos x="400" y="691"/>
                </a:cxn>
                <a:cxn ang="0">
                  <a:pos x="409" y="699"/>
                </a:cxn>
                <a:cxn ang="0">
                  <a:pos x="611" y="993"/>
                </a:cxn>
                <a:cxn ang="0">
                  <a:pos x="675" y="1062"/>
                </a:cxn>
                <a:cxn ang="0">
                  <a:pos x="734" y="1079"/>
                </a:cxn>
                <a:cxn ang="0">
                  <a:pos x="768" y="1131"/>
                </a:cxn>
                <a:cxn ang="0">
                  <a:pos x="595" y="1127"/>
                </a:cxn>
                <a:cxn ang="0">
                  <a:pos x="498" y="1127"/>
                </a:cxn>
                <a:cxn ang="0">
                  <a:pos x="455" y="1079"/>
                </a:cxn>
                <a:cxn ang="0">
                  <a:pos x="481" y="1079"/>
                </a:cxn>
                <a:cxn ang="0">
                  <a:pos x="502" y="1071"/>
                </a:cxn>
                <a:cxn ang="0">
                  <a:pos x="510" y="1053"/>
                </a:cxn>
                <a:cxn ang="0">
                  <a:pos x="506" y="1019"/>
                </a:cxn>
                <a:cxn ang="0">
                  <a:pos x="443" y="920"/>
                </a:cxn>
                <a:cxn ang="0">
                  <a:pos x="325" y="747"/>
                </a:cxn>
                <a:cxn ang="0">
                  <a:pos x="223" y="1006"/>
                </a:cxn>
                <a:cxn ang="0">
                  <a:pos x="244" y="1071"/>
                </a:cxn>
                <a:cxn ang="0">
                  <a:pos x="346" y="1079"/>
                </a:cxn>
                <a:cxn ang="0">
                  <a:pos x="253" y="1127"/>
                </a:cxn>
                <a:cxn ang="0">
                  <a:pos x="118" y="1127"/>
                </a:cxn>
                <a:cxn ang="0">
                  <a:pos x="0" y="1131"/>
                </a:cxn>
                <a:cxn ang="0">
                  <a:pos x="63" y="1079"/>
                </a:cxn>
                <a:cxn ang="0">
                  <a:pos x="118" y="1049"/>
                </a:cxn>
                <a:cxn ang="0">
                  <a:pos x="122" y="160"/>
                </a:cxn>
                <a:cxn ang="0">
                  <a:pos x="109" y="95"/>
                </a:cxn>
                <a:cxn ang="0">
                  <a:pos x="54" y="69"/>
                </a:cxn>
                <a:cxn ang="0">
                  <a:pos x="0" y="22"/>
                </a:cxn>
              </a:cxnLst>
              <a:rect l="0" t="0" r="r" b="b"/>
              <a:pathLst>
                <a:path w="768" h="1131">
                  <a:moveTo>
                    <a:pt x="227" y="0"/>
                  </a:moveTo>
                  <a:lnTo>
                    <a:pt x="227" y="781"/>
                  </a:lnTo>
                  <a:lnTo>
                    <a:pt x="451" y="583"/>
                  </a:lnTo>
                  <a:lnTo>
                    <a:pt x="460" y="574"/>
                  </a:lnTo>
                  <a:lnTo>
                    <a:pt x="468" y="566"/>
                  </a:lnTo>
                  <a:lnTo>
                    <a:pt x="476" y="553"/>
                  </a:lnTo>
                  <a:lnTo>
                    <a:pt x="485" y="540"/>
                  </a:lnTo>
                  <a:lnTo>
                    <a:pt x="485" y="522"/>
                  </a:lnTo>
                  <a:lnTo>
                    <a:pt x="485" y="509"/>
                  </a:lnTo>
                  <a:lnTo>
                    <a:pt x="476" y="497"/>
                  </a:lnTo>
                  <a:lnTo>
                    <a:pt x="468" y="488"/>
                  </a:lnTo>
                  <a:lnTo>
                    <a:pt x="455" y="484"/>
                  </a:lnTo>
                  <a:lnTo>
                    <a:pt x="443" y="479"/>
                  </a:lnTo>
                  <a:lnTo>
                    <a:pt x="443" y="427"/>
                  </a:lnTo>
                  <a:lnTo>
                    <a:pt x="468" y="432"/>
                  </a:lnTo>
                  <a:lnTo>
                    <a:pt x="514" y="432"/>
                  </a:lnTo>
                  <a:lnTo>
                    <a:pt x="569" y="432"/>
                  </a:lnTo>
                  <a:lnTo>
                    <a:pt x="620" y="436"/>
                  </a:lnTo>
                  <a:lnTo>
                    <a:pt x="658" y="436"/>
                  </a:lnTo>
                  <a:lnTo>
                    <a:pt x="692" y="432"/>
                  </a:lnTo>
                  <a:lnTo>
                    <a:pt x="730" y="427"/>
                  </a:lnTo>
                  <a:lnTo>
                    <a:pt x="730" y="479"/>
                  </a:lnTo>
                  <a:lnTo>
                    <a:pt x="704" y="484"/>
                  </a:lnTo>
                  <a:lnTo>
                    <a:pt x="675" y="488"/>
                  </a:lnTo>
                  <a:lnTo>
                    <a:pt x="633" y="501"/>
                  </a:lnTo>
                  <a:lnTo>
                    <a:pt x="586" y="527"/>
                  </a:lnTo>
                  <a:lnTo>
                    <a:pt x="531" y="566"/>
                  </a:lnTo>
                  <a:lnTo>
                    <a:pt x="514" y="579"/>
                  </a:lnTo>
                  <a:lnTo>
                    <a:pt x="489" y="600"/>
                  </a:lnTo>
                  <a:lnTo>
                    <a:pt x="460" y="626"/>
                  </a:lnTo>
                  <a:lnTo>
                    <a:pt x="430" y="652"/>
                  </a:lnTo>
                  <a:lnTo>
                    <a:pt x="409" y="674"/>
                  </a:lnTo>
                  <a:lnTo>
                    <a:pt x="400" y="686"/>
                  </a:lnTo>
                  <a:lnTo>
                    <a:pt x="400" y="691"/>
                  </a:lnTo>
                  <a:lnTo>
                    <a:pt x="405" y="695"/>
                  </a:lnTo>
                  <a:lnTo>
                    <a:pt x="409" y="699"/>
                  </a:lnTo>
                  <a:lnTo>
                    <a:pt x="409" y="704"/>
                  </a:lnTo>
                  <a:lnTo>
                    <a:pt x="611" y="993"/>
                  </a:lnTo>
                  <a:lnTo>
                    <a:pt x="645" y="1036"/>
                  </a:lnTo>
                  <a:lnTo>
                    <a:pt x="675" y="1062"/>
                  </a:lnTo>
                  <a:lnTo>
                    <a:pt x="704" y="1075"/>
                  </a:lnTo>
                  <a:lnTo>
                    <a:pt x="734" y="1079"/>
                  </a:lnTo>
                  <a:lnTo>
                    <a:pt x="768" y="1079"/>
                  </a:lnTo>
                  <a:lnTo>
                    <a:pt x="768" y="1131"/>
                  </a:lnTo>
                  <a:lnTo>
                    <a:pt x="628" y="1127"/>
                  </a:lnTo>
                  <a:lnTo>
                    <a:pt x="595" y="1127"/>
                  </a:lnTo>
                  <a:lnTo>
                    <a:pt x="548" y="1127"/>
                  </a:lnTo>
                  <a:lnTo>
                    <a:pt x="498" y="1127"/>
                  </a:lnTo>
                  <a:lnTo>
                    <a:pt x="455" y="1131"/>
                  </a:lnTo>
                  <a:lnTo>
                    <a:pt x="455" y="1079"/>
                  </a:lnTo>
                  <a:lnTo>
                    <a:pt x="468" y="1079"/>
                  </a:lnTo>
                  <a:lnTo>
                    <a:pt x="481" y="1079"/>
                  </a:lnTo>
                  <a:lnTo>
                    <a:pt x="489" y="1075"/>
                  </a:lnTo>
                  <a:lnTo>
                    <a:pt x="502" y="1071"/>
                  </a:lnTo>
                  <a:lnTo>
                    <a:pt x="506" y="1062"/>
                  </a:lnTo>
                  <a:lnTo>
                    <a:pt x="510" y="1053"/>
                  </a:lnTo>
                  <a:lnTo>
                    <a:pt x="514" y="1045"/>
                  </a:lnTo>
                  <a:lnTo>
                    <a:pt x="506" y="1019"/>
                  </a:lnTo>
                  <a:lnTo>
                    <a:pt x="481" y="976"/>
                  </a:lnTo>
                  <a:lnTo>
                    <a:pt x="443" y="920"/>
                  </a:lnTo>
                  <a:lnTo>
                    <a:pt x="388" y="842"/>
                  </a:lnTo>
                  <a:lnTo>
                    <a:pt x="325" y="747"/>
                  </a:lnTo>
                  <a:lnTo>
                    <a:pt x="223" y="838"/>
                  </a:lnTo>
                  <a:lnTo>
                    <a:pt x="223" y="1006"/>
                  </a:lnTo>
                  <a:lnTo>
                    <a:pt x="227" y="1049"/>
                  </a:lnTo>
                  <a:lnTo>
                    <a:pt x="244" y="1071"/>
                  </a:lnTo>
                  <a:lnTo>
                    <a:pt x="282" y="1079"/>
                  </a:lnTo>
                  <a:lnTo>
                    <a:pt x="346" y="1079"/>
                  </a:lnTo>
                  <a:lnTo>
                    <a:pt x="346" y="1131"/>
                  </a:lnTo>
                  <a:lnTo>
                    <a:pt x="253" y="1127"/>
                  </a:lnTo>
                  <a:lnTo>
                    <a:pt x="168" y="1127"/>
                  </a:lnTo>
                  <a:lnTo>
                    <a:pt x="118" y="1127"/>
                  </a:lnTo>
                  <a:lnTo>
                    <a:pt x="54" y="1127"/>
                  </a:lnTo>
                  <a:lnTo>
                    <a:pt x="0" y="1131"/>
                  </a:lnTo>
                  <a:lnTo>
                    <a:pt x="0" y="1079"/>
                  </a:lnTo>
                  <a:lnTo>
                    <a:pt x="63" y="1079"/>
                  </a:lnTo>
                  <a:lnTo>
                    <a:pt x="97" y="1071"/>
                  </a:lnTo>
                  <a:lnTo>
                    <a:pt x="118" y="1049"/>
                  </a:lnTo>
                  <a:lnTo>
                    <a:pt x="122" y="1006"/>
                  </a:lnTo>
                  <a:lnTo>
                    <a:pt x="122" y="160"/>
                  </a:lnTo>
                  <a:lnTo>
                    <a:pt x="118" y="121"/>
                  </a:lnTo>
                  <a:lnTo>
                    <a:pt x="109" y="95"/>
                  </a:lnTo>
                  <a:lnTo>
                    <a:pt x="88" y="78"/>
                  </a:lnTo>
                  <a:lnTo>
                    <a:pt x="54" y="69"/>
                  </a:lnTo>
                  <a:lnTo>
                    <a:pt x="0" y="69"/>
                  </a:lnTo>
                  <a:lnTo>
                    <a:pt x="0" y="22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0"/>
            <p:cNvSpPr>
              <a:spLocks noEditPoints="1"/>
            </p:cNvSpPr>
            <p:nvPr/>
          </p:nvSpPr>
          <p:spPr bwMode="auto">
            <a:xfrm>
              <a:off x="6593" y="1500"/>
              <a:ext cx="616" cy="746"/>
            </a:xfrm>
            <a:custGeom>
              <a:avLst/>
              <a:gdLst/>
              <a:ahLst/>
              <a:cxnLst>
                <a:cxn ang="0">
                  <a:pos x="303" y="38"/>
                </a:cxn>
                <a:cxn ang="0">
                  <a:pos x="244" y="60"/>
                </a:cxn>
                <a:cxn ang="0">
                  <a:pos x="185" y="120"/>
                </a:cxn>
                <a:cxn ang="0">
                  <a:pos x="139" y="237"/>
                </a:cxn>
                <a:cxn ang="0">
                  <a:pos x="510" y="319"/>
                </a:cxn>
                <a:cxn ang="0">
                  <a:pos x="506" y="259"/>
                </a:cxn>
                <a:cxn ang="0">
                  <a:pos x="489" y="172"/>
                </a:cxn>
                <a:cxn ang="0">
                  <a:pos x="447" y="95"/>
                </a:cxn>
                <a:cxn ang="0">
                  <a:pos x="379" y="43"/>
                </a:cxn>
                <a:cxn ang="0">
                  <a:pos x="329" y="0"/>
                </a:cxn>
                <a:cxn ang="0">
                  <a:pos x="472" y="34"/>
                </a:cxn>
                <a:cxn ang="0">
                  <a:pos x="565" y="125"/>
                </a:cxn>
                <a:cxn ang="0">
                  <a:pos x="607" y="250"/>
                </a:cxn>
                <a:cxn ang="0">
                  <a:pos x="611" y="332"/>
                </a:cxn>
                <a:cxn ang="0">
                  <a:pos x="607" y="349"/>
                </a:cxn>
                <a:cxn ang="0">
                  <a:pos x="590" y="354"/>
                </a:cxn>
                <a:cxn ang="0">
                  <a:pos x="130" y="354"/>
                </a:cxn>
                <a:cxn ang="0">
                  <a:pos x="130" y="405"/>
                </a:cxn>
                <a:cxn ang="0">
                  <a:pos x="151" y="535"/>
                </a:cxn>
                <a:cxn ang="0">
                  <a:pos x="211" y="638"/>
                </a:cxn>
                <a:cxn ang="0">
                  <a:pos x="303" y="695"/>
                </a:cxn>
                <a:cxn ang="0">
                  <a:pos x="371" y="703"/>
                </a:cxn>
                <a:cxn ang="0">
                  <a:pos x="430" y="690"/>
                </a:cxn>
                <a:cxn ang="0">
                  <a:pos x="510" y="643"/>
                </a:cxn>
                <a:cxn ang="0">
                  <a:pos x="573" y="539"/>
                </a:cxn>
                <a:cxn ang="0">
                  <a:pos x="578" y="522"/>
                </a:cxn>
                <a:cxn ang="0">
                  <a:pos x="594" y="518"/>
                </a:cxn>
                <a:cxn ang="0">
                  <a:pos x="603" y="518"/>
                </a:cxn>
                <a:cxn ang="0">
                  <a:pos x="611" y="526"/>
                </a:cxn>
                <a:cxn ang="0">
                  <a:pos x="611" y="552"/>
                </a:cxn>
                <a:cxn ang="0">
                  <a:pos x="582" y="613"/>
                </a:cxn>
                <a:cxn ang="0">
                  <a:pos x="519" y="686"/>
                </a:cxn>
                <a:cxn ang="0">
                  <a:pos x="417" y="738"/>
                </a:cxn>
                <a:cxn ang="0">
                  <a:pos x="274" y="738"/>
                </a:cxn>
                <a:cxn ang="0">
                  <a:pos x="135" y="669"/>
                </a:cxn>
                <a:cxn ang="0">
                  <a:pos x="38" y="539"/>
                </a:cxn>
                <a:cxn ang="0">
                  <a:pos x="0" y="371"/>
                </a:cxn>
                <a:cxn ang="0">
                  <a:pos x="33" y="207"/>
                </a:cxn>
                <a:cxn ang="0">
                  <a:pos x="122" y="82"/>
                </a:cxn>
                <a:cxn ang="0">
                  <a:pos x="253" y="8"/>
                </a:cxn>
              </a:cxnLst>
              <a:rect l="0" t="0" r="r" b="b"/>
              <a:pathLst>
                <a:path w="616" h="746">
                  <a:moveTo>
                    <a:pt x="329" y="34"/>
                  </a:moveTo>
                  <a:lnTo>
                    <a:pt x="303" y="38"/>
                  </a:lnTo>
                  <a:lnTo>
                    <a:pt x="278" y="47"/>
                  </a:lnTo>
                  <a:lnTo>
                    <a:pt x="244" y="60"/>
                  </a:lnTo>
                  <a:lnTo>
                    <a:pt x="215" y="86"/>
                  </a:lnTo>
                  <a:lnTo>
                    <a:pt x="185" y="120"/>
                  </a:lnTo>
                  <a:lnTo>
                    <a:pt x="160" y="172"/>
                  </a:lnTo>
                  <a:lnTo>
                    <a:pt x="139" y="237"/>
                  </a:lnTo>
                  <a:lnTo>
                    <a:pt x="130" y="319"/>
                  </a:lnTo>
                  <a:lnTo>
                    <a:pt x="510" y="319"/>
                  </a:lnTo>
                  <a:lnTo>
                    <a:pt x="506" y="293"/>
                  </a:lnTo>
                  <a:lnTo>
                    <a:pt x="506" y="259"/>
                  </a:lnTo>
                  <a:lnTo>
                    <a:pt x="497" y="215"/>
                  </a:lnTo>
                  <a:lnTo>
                    <a:pt x="489" y="172"/>
                  </a:lnTo>
                  <a:lnTo>
                    <a:pt x="472" y="133"/>
                  </a:lnTo>
                  <a:lnTo>
                    <a:pt x="447" y="95"/>
                  </a:lnTo>
                  <a:lnTo>
                    <a:pt x="417" y="64"/>
                  </a:lnTo>
                  <a:lnTo>
                    <a:pt x="379" y="43"/>
                  </a:lnTo>
                  <a:lnTo>
                    <a:pt x="329" y="34"/>
                  </a:lnTo>
                  <a:close/>
                  <a:moveTo>
                    <a:pt x="329" y="0"/>
                  </a:moveTo>
                  <a:lnTo>
                    <a:pt x="409" y="8"/>
                  </a:lnTo>
                  <a:lnTo>
                    <a:pt x="472" y="34"/>
                  </a:lnTo>
                  <a:lnTo>
                    <a:pt x="523" y="73"/>
                  </a:lnTo>
                  <a:lnTo>
                    <a:pt x="565" y="125"/>
                  </a:lnTo>
                  <a:lnTo>
                    <a:pt x="590" y="185"/>
                  </a:lnTo>
                  <a:lnTo>
                    <a:pt x="607" y="250"/>
                  </a:lnTo>
                  <a:lnTo>
                    <a:pt x="616" y="319"/>
                  </a:lnTo>
                  <a:lnTo>
                    <a:pt x="611" y="332"/>
                  </a:lnTo>
                  <a:lnTo>
                    <a:pt x="611" y="341"/>
                  </a:lnTo>
                  <a:lnTo>
                    <a:pt x="607" y="349"/>
                  </a:lnTo>
                  <a:lnTo>
                    <a:pt x="599" y="349"/>
                  </a:lnTo>
                  <a:lnTo>
                    <a:pt x="590" y="354"/>
                  </a:lnTo>
                  <a:lnTo>
                    <a:pt x="573" y="354"/>
                  </a:lnTo>
                  <a:lnTo>
                    <a:pt x="130" y="354"/>
                  </a:lnTo>
                  <a:lnTo>
                    <a:pt x="130" y="354"/>
                  </a:lnTo>
                  <a:lnTo>
                    <a:pt x="130" y="405"/>
                  </a:lnTo>
                  <a:lnTo>
                    <a:pt x="139" y="466"/>
                  </a:lnTo>
                  <a:lnTo>
                    <a:pt x="151" y="535"/>
                  </a:lnTo>
                  <a:lnTo>
                    <a:pt x="177" y="600"/>
                  </a:lnTo>
                  <a:lnTo>
                    <a:pt x="211" y="638"/>
                  </a:lnTo>
                  <a:lnTo>
                    <a:pt x="253" y="673"/>
                  </a:lnTo>
                  <a:lnTo>
                    <a:pt x="303" y="695"/>
                  </a:lnTo>
                  <a:lnTo>
                    <a:pt x="358" y="703"/>
                  </a:lnTo>
                  <a:lnTo>
                    <a:pt x="371" y="703"/>
                  </a:lnTo>
                  <a:lnTo>
                    <a:pt x="396" y="703"/>
                  </a:lnTo>
                  <a:lnTo>
                    <a:pt x="430" y="690"/>
                  </a:lnTo>
                  <a:lnTo>
                    <a:pt x="468" y="673"/>
                  </a:lnTo>
                  <a:lnTo>
                    <a:pt x="510" y="643"/>
                  </a:lnTo>
                  <a:lnTo>
                    <a:pt x="544" y="600"/>
                  </a:lnTo>
                  <a:lnTo>
                    <a:pt x="573" y="539"/>
                  </a:lnTo>
                  <a:lnTo>
                    <a:pt x="578" y="531"/>
                  </a:lnTo>
                  <a:lnTo>
                    <a:pt x="578" y="522"/>
                  </a:lnTo>
                  <a:lnTo>
                    <a:pt x="586" y="518"/>
                  </a:lnTo>
                  <a:lnTo>
                    <a:pt x="594" y="518"/>
                  </a:lnTo>
                  <a:lnTo>
                    <a:pt x="599" y="518"/>
                  </a:lnTo>
                  <a:lnTo>
                    <a:pt x="603" y="518"/>
                  </a:lnTo>
                  <a:lnTo>
                    <a:pt x="607" y="522"/>
                  </a:lnTo>
                  <a:lnTo>
                    <a:pt x="611" y="526"/>
                  </a:lnTo>
                  <a:lnTo>
                    <a:pt x="616" y="535"/>
                  </a:lnTo>
                  <a:lnTo>
                    <a:pt x="611" y="552"/>
                  </a:lnTo>
                  <a:lnTo>
                    <a:pt x="599" y="578"/>
                  </a:lnTo>
                  <a:lnTo>
                    <a:pt x="582" y="613"/>
                  </a:lnTo>
                  <a:lnTo>
                    <a:pt x="552" y="651"/>
                  </a:lnTo>
                  <a:lnTo>
                    <a:pt x="519" y="686"/>
                  </a:lnTo>
                  <a:lnTo>
                    <a:pt x="472" y="716"/>
                  </a:lnTo>
                  <a:lnTo>
                    <a:pt x="417" y="738"/>
                  </a:lnTo>
                  <a:lnTo>
                    <a:pt x="350" y="746"/>
                  </a:lnTo>
                  <a:lnTo>
                    <a:pt x="274" y="738"/>
                  </a:lnTo>
                  <a:lnTo>
                    <a:pt x="198" y="707"/>
                  </a:lnTo>
                  <a:lnTo>
                    <a:pt x="135" y="669"/>
                  </a:lnTo>
                  <a:lnTo>
                    <a:pt x="80" y="608"/>
                  </a:lnTo>
                  <a:lnTo>
                    <a:pt x="38" y="539"/>
                  </a:lnTo>
                  <a:lnTo>
                    <a:pt x="8" y="457"/>
                  </a:lnTo>
                  <a:lnTo>
                    <a:pt x="0" y="371"/>
                  </a:lnTo>
                  <a:lnTo>
                    <a:pt x="8" y="284"/>
                  </a:lnTo>
                  <a:lnTo>
                    <a:pt x="33" y="207"/>
                  </a:lnTo>
                  <a:lnTo>
                    <a:pt x="71" y="138"/>
                  </a:lnTo>
                  <a:lnTo>
                    <a:pt x="122" y="82"/>
                  </a:lnTo>
                  <a:lnTo>
                    <a:pt x="181" y="38"/>
                  </a:lnTo>
                  <a:lnTo>
                    <a:pt x="253" y="8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1"/>
            <p:cNvSpPr>
              <a:spLocks/>
            </p:cNvSpPr>
            <p:nvPr/>
          </p:nvSpPr>
          <p:spPr bwMode="auto">
            <a:xfrm>
              <a:off x="7301" y="1508"/>
              <a:ext cx="536" cy="721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0" y="181"/>
                </a:cxn>
                <a:cxn ang="0">
                  <a:pos x="237" y="143"/>
                </a:cxn>
                <a:cxn ang="0">
                  <a:pos x="258" y="104"/>
                </a:cxn>
                <a:cxn ang="0">
                  <a:pos x="283" y="65"/>
                </a:cxn>
                <a:cxn ang="0">
                  <a:pos x="321" y="30"/>
                </a:cxn>
                <a:cxn ang="0">
                  <a:pos x="363" y="9"/>
                </a:cxn>
                <a:cxn ang="0">
                  <a:pos x="418" y="0"/>
                </a:cxn>
                <a:cxn ang="0">
                  <a:pos x="465" y="9"/>
                </a:cxn>
                <a:cxn ang="0">
                  <a:pos x="503" y="30"/>
                </a:cxn>
                <a:cxn ang="0">
                  <a:pos x="528" y="61"/>
                </a:cxn>
                <a:cxn ang="0">
                  <a:pos x="536" y="99"/>
                </a:cxn>
                <a:cxn ang="0">
                  <a:pos x="528" y="134"/>
                </a:cxn>
                <a:cxn ang="0">
                  <a:pos x="511" y="156"/>
                </a:cxn>
                <a:cxn ang="0">
                  <a:pos x="490" y="169"/>
                </a:cxn>
                <a:cxn ang="0">
                  <a:pos x="465" y="173"/>
                </a:cxn>
                <a:cxn ang="0">
                  <a:pos x="439" y="169"/>
                </a:cxn>
                <a:cxn ang="0">
                  <a:pos x="418" y="156"/>
                </a:cxn>
                <a:cxn ang="0">
                  <a:pos x="405" y="130"/>
                </a:cxn>
                <a:cxn ang="0">
                  <a:pos x="397" y="99"/>
                </a:cxn>
                <a:cxn ang="0">
                  <a:pos x="401" y="87"/>
                </a:cxn>
                <a:cxn ang="0">
                  <a:pos x="405" y="69"/>
                </a:cxn>
                <a:cxn ang="0">
                  <a:pos x="410" y="61"/>
                </a:cxn>
                <a:cxn ang="0">
                  <a:pos x="418" y="52"/>
                </a:cxn>
                <a:cxn ang="0">
                  <a:pos x="427" y="43"/>
                </a:cxn>
                <a:cxn ang="0">
                  <a:pos x="431" y="39"/>
                </a:cxn>
                <a:cxn ang="0">
                  <a:pos x="435" y="39"/>
                </a:cxn>
                <a:cxn ang="0">
                  <a:pos x="431" y="39"/>
                </a:cxn>
                <a:cxn ang="0">
                  <a:pos x="427" y="39"/>
                </a:cxn>
                <a:cxn ang="0">
                  <a:pos x="418" y="39"/>
                </a:cxn>
                <a:cxn ang="0">
                  <a:pos x="363" y="48"/>
                </a:cxn>
                <a:cxn ang="0">
                  <a:pos x="317" y="82"/>
                </a:cxn>
                <a:cxn ang="0">
                  <a:pos x="279" y="130"/>
                </a:cxn>
                <a:cxn ang="0">
                  <a:pos x="254" y="194"/>
                </a:cxn>
                <a:cxn ang="0">
                  <a:pos x="237" y="264"/>
                </a:cxn>
                <a:cxn ang="0">
                  <a:pos x="232" y="346"/>
                </a:cxn>
                <a:cxn ang="0">
                  <a:pos x="232" y="592"/>
                </a:cxn>
                <a:cxn ang="0">
                  <a:pos x="232" y="622"/>
                </a:cxn>
                <a:cxn ang="0">
                  <a:pos x="241" y="643"/>
                </a:cxn>
                <a:cxn ang="0">
                  <a:pos x="258" y="661"/>
                </a:cxn>
                <a:cxn ang="0">
                  <a:pos x="292" y="665"/>
                </a:cxn>
                <a:cxn ang="0">
                  <a:pos x="351" y="669"/>
                </a:cxn>
                <a:cxn ang="0">
                  <a:pos x="384" y="669"/>
                </a:cxn>
                <a:cxn ang="0">
                  <a:pos x="384" y="721"/>
                </a:cxn>
                <a:cxn ang="0">
                  <a:pos x="283" y="717"/>
                </a:cxn>
                <a:cxn ang="0">
                  <a:pos x="182" y="717"/>
                </a:cxn>
                <a:cxn ang="0">
                  <a:pos x="127" y="717"/>
                </a:cxn>
                <a:cxn ang="0">
                  <a:pos x="64" y="717"/>
                </a:cxn>
                <a:cxn ang="0">
                  <a:pos x="0" y="721"/>
                </a:cxn>
                <a:cxn ang="0">
                  <a:pos x="0" y="669"/>
                </a:cxn>
                <a:cxn ang="0">
                  <a:pos x="64" y="669"/>
                </a:cxn>
                <a:cxn ang="0">
                  <a:pos x="102" y="661"/>
                </a:cxn>
                <a:cxn ang="0">
                  <a:pos x="119" y="639"/>
                </a:cxn>
                <a:cxn ang="0">
                  <a:pos x="123" y="596"/>
                </a:cxn>
                <a:cxn ang="0">
                  <a:pos x="123" y="160"/>
                </a:cxn>
                <a:cxn ang="0">
                  <a:pos x="123" y="121"/>
                </a:cxn>
                <a:cxn ang="0">
                  <a:pos x="110" y="95"/>
                </a:cxn>
                <a:cxn ang="0">
                  <a:pos x="93" y="78"/>
                </a:cxn>
                <a:cxn ang="0">
                  <a:pos x="55" y="74"/>
                </a:cxn>
                <a:cxn ang="0">
                  <a:pos x="0" y="69"/>
                </a:cxn>
                <a:cxn ang="0">
                  <a:pos x="0" y="17"/>
                </a:cxn>
                <a:cxn ang="0">
                  <a:pos x="220" y="0"/>
                </a:cxn>
              </a:cxnLst>
              <a:rect l="0" t="0" r="r" b="b"/>
              <a:pathLst>
                <a:path w="536" h="721">
                  <a:moveTo>
                    <a:pt x="220" y="0"/>
                  </a:moveTo>
                  <a:lnTo>
                    <a:pt x="220" y="181"/>
                  </a:lnTo>
                  <a:lnTo>
                    <a:pt x="237" y="143"/>
                  </a:lnTo>
                  <a:lnTo>
                    <a:pt x="258" y="104"/>
                  </a:lnTo>
                  <a:lnTo>
                    <a:pt x="283" y="65"/>
                  </a:lnTo>
                  <a:lnTo>
                    <a:pt x="321" y="30"/>
                  </a:lnTo>
                  <a:lnTo>
                    <a:pt x="363" y="9"/>
                  </a:lnTo>
                  <a:lnTo>
                    <a:pt x="418" y="0"/>
                  </a:lnTo>
                  <a:lnTo>
                    <a:pt x="465" y="9"/>
                  </a:lnTo>
                  <a:lnTo>
                    <a:pt x="503" y="30"/>
                  </a:lnTo>
                  <a:lnTo>
                    <a:pt x="528" y="61"/>
                  </a:lnTo>
                  <a:lnTo>
                    <a:pt x="536" y="99"/>
                  </a:lnTo>
                  <a:lnTo>
                    <a:pt x="528" y="134"/>
                  </a:lnTo>
                  <a:lnTo>
                    <a:pt x="511" y="156"/>
                  </a:lnTo>
                  <a:lnTo>
                    <a:pt x="490" y="169"/>
                  </a:lnTo>
                  <a:lnTo>
                    <a:pt x="465" y="173"/>
                  </a:lnTo>
                  <a:lnTo>
                    <a:pt x="439" y="169"/>
                  </a:lnTo>
                  <a:lnTo>
                    <a:pt x="418" y="156"/>
                  </a:lnTo>
                  <a:lnTo>
                    <a:pt x="405" y="130"/>
                  </a:lnTo>
                  <a:lnTo>
                    <a:pt x="397" y="99"/>
                  </a:lnTo>
                  <a:lnTo>
                    <a:pt x="401" y="87"/>
                  </a:lnTo>
                  <a:lnTo>
                    <a:pt x="405" y="69"/>
                  </a:lnTo>
                  <a:lnTo>
                    <a:pt x="410" y="61"/>
                  </a:lnTo>
                  <a:lnTo>
                    <a:pt x="418" y="52"/>
                  </a:lnTo>
                  <a:lnTo>
                    <a:pt x="427" y="43"/>
                  </a:lnTo>
                  <a:lnTo>
                    <a:pt x="431" y="39"/>
                  </a:lnTo>
                  <a:lnTo>
                    <a:pt x="435" y="39"/>
                  </a:lnTo>
                  <a:lnTo>
                    <a:pt x="431" y="39"/>
                  </a:lnTo>
                  <a:lnTo>
                    <a:pt x="427" y="39"/>
                  </a:lnTo>
                  <a:lnTo>
                    <a:pt x="418" y="39"/>
                  </a:lnTo>
                  <a:lnTo>
                    <a:pt x="363" y="48"/>
                  </a:lnTo>
                  <a:lnTo>
                    <a:pt x="317" y="82"/>
                  </a:lnTo>
                  <a:lnTo>
                    <a:pt x="279" y="130"/>
                  </a:lnTo>
                  <a:lnTo>
                    <a:pt x="254" y="194"/>
                  </a:lnTo>
                  <a:lnTo>
                    <a:pt x="237" y="264"/>
                  </a:lnTo>
                  <a:lnTo>
                    <a:pt x="232" y="346"/>
                  </a:lnTo>
                  <a:lnTo>
                    <a:pt x="232" y="592"/>
                  </a:lnTo>
                  <a:lnTo>
                    <a:pt x="232" y="622"/>
                  </a:lnTo>
                  <a:lnTo>
                    <a:pt x="241" y="643"/>
                  </a:lnTo>
                  <a:lnTo>
                    <a:pt x="258" y="661"/>
                  </a:lnTo>
                  <a:lnTo>
                    <a:pt x="292" y="665"/>
                  </a:lnTo>
                  <a:lnTo>
                    <a:pt x="351" y="669"/>
                  </a:lnTo>
                  <a:lnTo>
                    <a:pt x="384" y="669"/>
                  </a:lnTo>
                  <a:lnTo>
                    <a:pt x="384" y="721"/>
                  </a:lnTo>
                  <a:lnTo>
                    <a:pt x="283" y="717"/>
                  </a:lnTo>
                  <a:lnTo>
                    <a:pt x="182" y="717"/>
                  </a:lnTo>
                  <a:lnTo>
                    <a:pt x="127" y="717"/>
                  </a:lnTo>
                  <a:lnTo>
                    <a:pt x="64" y="717"/>
                  </a:lnTo>
                  <a:lnTo>
                    <a:pt x="0" y="721"/>
                  </a:lnTo>
                  <a:lnTo>
                    <a:pt x="0" y="669"/>
                  </a:lnTo>
                  <a:lnTo>
                    <a:pt x="64" y="669"/>
                  </a:lnTo>
                  <a:lnTo>
                    <a:pt x="102" y="661"/>
                  </a:lnTo>
                  <a:lnTo>
                    <a:pt x="119" y="639"/>
                  </a:lnTo>
                  <a:lnTo>
                    <a:pt x="123" y="596"/>
                  </a:lnTo>
                  <a:lnTo>
                    <a:pt x="123" y="160"/>
                  </a:lnTo>
                  <a:lnTo>
                    <a:pt x="123" y="121"/>
                  </a:lnTo>
                  <a:lnTo>
                    <a:pt x="110" y="95"/>
                  </a:lnTo>
                  <a:lnTo>
                    <a:pt x="93" y="78"/>
                  </a:lnTo>
                  <a:lnTo>
                    <a:pt x="55" y="74"/>
                  </a:lnTo>
                  <a:lnTo>
                    <a:pt x="0" y="69"/>
                  </a:lnTo>
                  <a:lnTo>
                    <a:pt x="0" y="1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2"/>
            <p:cNvSpPr>
              <a:spLocks/>
            </p:cNvSpPr>
            <p:nvPr/>
          </p:nvSpPr>
          <p:spPr bwMode="auto">
            <a:xfrm>
              <a:off x="8027" y="1007"/>
              <a:ext cx="371" cy="1628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9" y="0"/>
                </a:cxn>
                <a:cxn ang="0">
                  <a:pos x="367" y="5"/>
                </a:cxn>
                <a:cxn ang="0">
                  <a:pos x="371" y="9"/>
                </a:cxn>
                <a:cxn ang="0">
                  <a:pos x="371" y="18"/>
                </a:cxn>
                <a:cxn ang="0">
                  <a:pos x="371" y="22"/>
                </a:cxn>
                <a:cxn ang="0">
                  <a:pos x="371" y="22"/>
                </a:cxn>
                <a:cxn ang="0">
                  <a:pos x="367" y="26"/>
                </a:cxn>
                <a:cxn ang="0">
                  <a:pos x="359" y="35"/>
                </a:cxn>
                <a:cxn ang="0">
                  <a:pos x="350" y="44"/>
                </a:cxn>
                <a:cxn ang="0">
                  <a:pos x="274" y="139"/>
                </a:cxn>
                <a:cxn ang="0">
                  <a:pos x="211" y="238"/>
                </a:cxn>
                <a:cxn ang="0">
                  <a:pos x="165" y="346"/>
                </a:cxn>
                <a:cxn ang="0">
                  <a:pos x="131" y="458"/>
                </a:cxn>
                <a:cxn ang="0">
                  <a:pos x="110" y="575"/>
                </a:cxn>
                <a:cxn ang="0">
                  <a:pos x="97" y="691"/>
                </a:cxn>
                <a:cxn ang="0">
                  <a:pos x="93" y="816"/>
                </a:cxn>
                <a:cxn ang="0">
                  <a:pos x="97" y="924"/>
                </a:cxn>
                <a:cxn ang="0">
                  <a:pos x="110" y="1036"/>
                </a:cxn>
                <a:cxn ang="0">
                  <a:pos x="131" y="1153"/>
                </a:cxn>
                <a:cxn ang="0">
                  <a:pos x="160" y="1270"/>
                </a:cxn>
                <a:cxn ang="0">
                  <a:pos x="207" y="1377"/>
                </a:cxn>
                <a:cxn ang="0">
                  <a:pos x="266" y="1481"/>
                </a:cxn>
                <a:cxn ang="0">
                  <a:pos x="342" y="1576"/>
                </a:cxn>
                <a:cxn ang="0">
                  <a:pos x="355" y="1589"/>
                </a:cxn>
                <a:cxn ang="0">
                  <a:pos x="363" y="1598"/>
                </a:cxn>
                <a:cxn ang="0">
                  <a:pos x="367" y="1602"/>
                </a:cxn>
                <a:cxn ang="0">
                  <a:pos x="371" y="1606"/>
                </a:cxn>
                <a:cxn ang="0">
                  <a:pos x="371" y="1611"/>
                </a:cxn>
                <a:cxn ang="0">
                  <a:pos x="371" y="1611"/>
                </a:cxn>
                <a:cxn ang="0">
                  <a:pos x="371" y="1611"/>
                </a:cxn>
                <a:cxn ang="0">
                  <a:pos x="367" y="1619"/>
                </a:cxn>
                <a:cxn ang="0">
                  <a:pos x="363" y="1628"/>
                </a:cxn>
                <a:cxn ang="0">
                  <a:pos x="355" y="1628"/>
                </a:cxn>
                <a:cxn ang="0">
                  <a:pos x="342" y="1624"/>
                </a:cxn>
                <a:cxn ang="0">
                  <a:pos x="317" y="1602"/>
                </a:cxn>
                <a:cxn ang="0">
                  <a:pos x="279" y="1572"/>
                </a:cxn>
                <a:cxn ang="0">
                  <a:pos x="241" y="1529"/>
                </a:cxn>
                <a:cxn ang="0">
                  <a:pos x="194" y="1468"/>
                </a:cxn>
                <a:cxn ang="0">
                  <a:pos x="148" y="1403"/>
                </a:cxn>
                <a:cxn ang="0">
                  <a:pos x="106" y="1321"/>
                </a:cxn>
                <a:cxn ang="0">
                  <a:pos x="51" y="1183"/>
                </a:cxn>
                <a:cxn ang="0">
                  <a:pos x="21" y="1049"/>
                </a:cxn>
                <a:cxn ang="0">
                  <a:pos x="4" y="920"/>
                </a:cxn>
                <a:cxn ang="0">
                  <a:pos x="0" y="816"/>
                </a:cxn>
                <a:cxn ang="0">
                  <a:pos x="4" y="704"/>
                </a:cxn>
                <a:cxn ang="0">
                  <a:pos x="21" y="583"/>
                </a:cxn>
                <a:cxn ang="0">
                  <a:pos x="51" y="454"/>
                </a:cxn>
                <a:cxn ang="0">
                  <a:pos x="101" y="320"/>
                </a:cxn>
                <a:cxn ang="0">
                  <a:pos x="144" y="234"/>
                </a:cxn>
                <a:cxn ang="0">
                  <a:pos x="190" y="165"/>
                </a:cxn>
                <a:cxn ang="0">
                  <a:pos x="236" y="104"/>
                </a:cxn>
                <a:cxn ang="0">
                  <a:pos x="279" y="61"/>
                </a:cxn>
                <a:cxn ang="0">
                  <a:pos x="312" y="26"/>
                </a:cxn>
                <a:cxn ang="0">
                  <a:pos x="342" y="9"/>
                </a:cxn>
                <a:cxn ang="0">
                  <a:pos x="355" y="0"/>
                </a:cxn>
              </a:cxnLst>
              <a:rect l="0" t="0" r="r" b="b"/>
              <a:pathLst>
                <a:path w="371" h="1628">
                  <a:moveTo>
                    <a:pt x="355" y="0"/>
                  </a:moveTo>
                  <a:lnTo>
                    <a:pt x="359" y="0"/>
                  </a:lnTo>
                  <a:lnTo>
                    <a:pt x="367" y="5"/>
                  </a:lnTo>
                  <a:lnTo>
                    <a:pt x="371" y="9"/>
                  </a:lnTo>
                  <a:lnTo>
                    <a:pt x="371" y="18"/>
                  </a:lnTo>
                  <a:lnTo>
                    <a:pt x="371" y="22"/>
                  </a:lnTo>
                  <a:lnTo>
                    <a:pt x="371" y="22"/>
                  </a:lnTo>
                  <a:lnTo>
                    <a:pt x="367" y="26"/>
                  </a:lnTo>
                  <a:lnTo>
                    <a:pt x="359" y="35"/>
                  </a:lnTo>
                  <a:lnTo>
                    <a:pt x="350" y="44"/>
                  </a:lnTo>
                  <a:lnTo>
                    <a:pt x="274" y="139"/>
                  </a:lnTo>
                  <a:lnTo>
                    <a:pt x="211" y="238"/>
                  </a:lnTo>
                  <a:lnTo>
                    <a:pt x="165" y="346"/>
                  </a:lnTo>
                  <a:lnTo>
                    <a:pt x="131" y="458"/>
                  </a:lnTo>
                  <a:lnTo>
                    <a:pt x="110" y="575"/>
                  </a:lnTo>
                  <a:lnTo>
                    <a:pt x="97" y="691"/>
                  </a:lnTo>
                  <a:lnTo>
                    <a:pt x="93" y="816"/>
                  </a:lnTo>
                  <a:lnTo>
                    <a:pt x="97" y="924"/>
                  </a:lnTo>
                  <a:lnTo>
                    <a:pt x="110" y="1036"/>
                  </a:lnTo>
                  <a:lnTo>
                    <a:pt x="131" y="1153"/>
                  </a:lnTo>
                  <a:lnTo>
                    <a:pt x="160" y="1270"/>
                  </a:lnTo>
                  <a:lnTo>
                    <a:pt x="207" y="1377"/>
                  </a:lnTo>
                  <a:lnTo>
                    <a:pt x="266" y="1481"/>
                  </a:lnTo>
                  <a:lnTo>
                    <a:pt x="342" y="1576"/>
                  </a:lnTo>
                  <a:lnTo>
                    <a:pt x="355" y="1589"/>
                  </a:lnTo>
                  <a:lnTo>
                    <a:pt x="363" y="1598"/>
                  </a:lnTo>
                  <a:lnTo>
                    <a:pt x="367" y="1602"/>
                  </a:lnTo>
                  <a:lnTo>
                    <a:pt x="371" y="1606"/>
                  </a:lnTo>
                  <a:lnTo>
                    <a:pt x="371" y="1611"/>
                  </a:lnTo>
                  <a:lnTo>
                    <a:pt x="371" y="1611"/>
                  </a:lnTo>
                  <a:lnTo>
                    <a:pt x="371" y="1611"/>
                  </a:lnTo>
                  <a:lnTo>
                    <a:pt x="367" y="1619"/>
                  </a:lnTo>
                  <a:lnTo>
                    <a:pt x="363" y="1628"/>
                  </a:lnTo>
                  <a:lnTo>
                    <a:pt x="355" y="1628"/>
                  </a:lnTo>
                  <a:lnTo>
                    <a:pt x="342" y="1624"/>
                  </a:lnTo>
                  <a:lnTo>
                    <a:pt x="317" y="1602"/>
                  </a:lnTo>
                  <a:lnTo>
                    <a:pt x="279" y="1572"/>
                  </a:lnTo>
                  <a:lnTo>
                    <a:pt x="241" y="1529"/>
                  </a:lnTo>
                  <a:lnTo>
                    <a:pt x="194" y="1468"/>
                  </a:lnTo>
                  <a:lnTo>
                    <a:pt x="148" y="1403"/>
                  </a:lnTo>
                  <a:lnTo>
                    <a:pt x="106" y="1321"/>
                  </a:lnTo>
                  <a:lnTo>
                    <a:pt x="51" y="1183"/>
                  </a:lnTo>
                  <a:lnTo>
                    <a:pt x="21" y="1049"/>
                  </a:lnTo>
                  <a:lnTo>
                    <a:pt x="4" y="920"/>
                  </a:lnTo>
                  <a:lnTo>
                    <a:pt x="0" y="816"/>
                  </a:lnTo>
                  <a:lnTo>
                    <a:pt x="4" y="704"/>
                  </a:lnTo>
                  <a:lnTo>
                    <a:pt x="21" y="583"/>
                  </a:lnTo>
                  <a:lnTo>
                    <a:pt x="51" y="454"/>
                  </a:lnTo>
                  <a:lnTo>
                    <a:pt x="101" y="320"/>
                  </a:lnTo>
                  <a:lnTo>
                    <a:pt x="144" y="234"/>
                  </a:lnTo>
                  <a:lnTo>
                    <a:pt x="190" y="165"/>
                  </a:lnTo>
                  <a:lnTo>
                    <a:pt x="236" y="104"/>
                  </a:lnTo>
                  <a:lnTo>
                    <a:pt x="279" y="61"/>
                  </a:lnTo>
                  <a:lnTo>
                    <a:pt x="312" y="26"/>
                  </a:lnTo>
                  <a:lnTo>
                    <a:pt x="342" y="9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3"/>
            <p:cNvSpPr>
              <a:spLocks/>
            </p:cNvSpPr>
            <p:nvPr/>
          </p:nvSpPr>
          <p:spPr bwMode="auto">
            <a:xfrm>
              <a:off x="8571" y="1098"/>
              <a:ext cx="785" cy="1153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71" y="4"/>
                </a:cxn>
                <a:cxn ang="0">
                  <a:pos x="313" y="13"/>
                </a:cxn>
                <a:cxn ang="0">
                  <a:pos x="355" y="35"/>
                </a:cxn>
                <a:cxn ang="0">
                  <a:pos x="393" y="69"/>
                </a:cxn>
                <a:cxn ang="0">
                  <a:pos x="418" y="117"/>
                </a:cxn>
                <a:cxn ang="0">
                  <a:pos x="743" y="1045"/>
                </a:cxn>
                <a:cxn ang="0">
                  <a:pos x="760" y="1084"/>
                </a:cxn>
                <a:cxn ang="0">
                  <a:pos x="781" y="1118"/>
                </a:cxn>
                <a:cxn ang="0">
                  <a:pos x="785" y="1127"/>
                </a:cxn>
                <a:cxn ang="0">
                  <a:pos x="785" y="1131"/>
                </a:cxn>
                <a:cxn ang="0">
                  <a:pos x="785" y="1135"/>
                </a:cxn>
                <a:cxn ang="0">
                  <a:pos x="785" y="1140"/>
                </a:cxn>
                <a:cxn ang="0">
                  <a:pos x="777" y="1144"/>
                </a:cxn>
                <a:cxn ang="0">
                  <a:pos x="768" y="1148"/>
                </a:cxn>
                <a:cxn ang="0">
                  <a:pos x="735" y="1148"/>
                </a:cxn>
                <a:cxn ang="0">
                  <a:pos x="701" y="1148"/>
                </a:cxn>
                <a:cxn ang="0">
                  <a:pos x="671" y="1135"/>
                </a:cxn>
                <a:cxn ang="0">
                  <a:pos x="650" y="1114"/>
                </a:cxn>
                <a:cxn ang="0">
                  <a:pos x="638" y="1084"/>
                </a:cxn>
                <a:cxn ang="0">
                  <a:pos x="616" y="1036"/>
                </a:cxn>
                <a:cxn ang="0">
                  <a:pos x="595" y="971"/>
                </a:cxn>
                <a:cxn ang="0">
                  <a:pos x="566" y="894"/>
                </a:cxn>
                <a:cxn ang="0">
                  <a:pos x="541" y="812"/>
                </a:cxn>
                <a:cxn ang="0">
                  <a:pos x="511" y="730"/>
                </a:cxn>
                <a:cxn ang="0">
                  <a:pos x="481" y="656"/>
                </a:cxn>
                <a:cxn ang="0">
                  <a:pos x="481" y="656"/>
                </a:cxn>
                <a:cxn ang="0">
                  <a:pos x="98" y="1118"/>
                </a:cxn>
                <a:cxn ang="0">
                  <a:pos x="93" y="1127"/>
                </a:cxn>
                <a:cxn ang="0">
                  <a:pos x="81" y="1135"/>
                </a:cxn>
                <a:cxn ang="0">
                  <a:pos x="72" y="1144"/>
                </a:cxn>
                <a:cxn ang="0">
                  <a:pos x="60" y="1148"/>
                </a:cxn>
                <a:cxn ang="0">
                  <a:pos x="47" y="1153"/>
                </a:cxn>
                <a:cxn ang="0">
                  <a:pos x="34" y="1148"/>
                </a:cxn>
                <a:cxn ang="0">
                  <a:pos x="17" y="1144"/>
                </a:cxn>
                <a:cxn ang="0">
                  <a:pos x="9" y="1131"/>
                </a:cxn>
                <a:cxn ang="0">
                  <a:pos x="0" y="1118"/>
                </a:cxn>
                <a:cxn ang="0">
                  <a:pos x="0" y="1105"/>
                </a:cxn>
                <a:cxn ang="0">
                  <a:pos x="0" y="1092"/>
                </a:cxn>
                <a:cxn ang="0">
                  <a:pos x="5" y="1079"/>
                </a:cxn>
                <a:cxn ang="0">
                  <a:pos x="13" y="1066"/>
                </a:cxn>
                <a:cxn ang="0">
                  <a:pos x="26" y="1053"/>
                </a:cxn>
                <a:cxn ang="0">
                  <a:pos x="469" y="609"/>
                </a:cxn>
                <a:cxn ang="0">
                  <a:pos x="313" y="164"/>
                </a:cxn>
                <a:cxn ang="0">
                  <a:pos x="292" y="112"/>
                </a:cxn>
                <a:cxn ang="0">
                  <a:pos x="275" y="74"/>
                </a:cxn>
                <a:cxn ang="0">
                  <a:pos x="258" y="52"/>
                </a:cxn>
                <a:cxn ang="0">
                  <a:pos x="237" y="43"/>
                </a:cxn>
                <a:cxn ang="0">
                  <a:pos x="207" y="35"/>
                </a:cxn>
                <a:cxn ang="0">
                  <a:pos x="207" y="35"/>
                </a:cxn>
                <a:cxn ang="0">
                  <a:pos x="203" y="35"/>
                </a:cxn>
                <a:cxn ang="0">
                  <a:pos x="199" y="30"/>
                </a:cxn>
                <a:cxn ang="0">
                  <a:pos x="195" y="26"/>
                </a:cxn>
                <a:cxn ang="0">
                  <a:pos x="195" y="22"/>
                </a:cxn>
                <a:cxn ang="0">
                  <a:pos x="195" y="13"/>
                </a:cxn>
                <a:cxn ang="0">
                  <a:pos x="199" y="9"/>
                </a:cxn>
                <a:cxn ang="0">
                  <a:pos x="207" y="4"/>
                </a:cxn>
                <a:cxn ang="0">
                  <a:pos x="211" y="4"/>
                </a:cxn>
                <a:cxn ang="0">
                  <a:pos x="220" y="0"/>
                </a:cxn>
                <a:cxn ang="0">
                  <a:pos x="224" y="0"/>
                </a:cxn>
              </a:cxnLst>
              <a:rect l="0" t="0" r="r" b="b"/>
              <a:pathLst>
                <a:path w="785" h="1153">
                  <a:moveTo>
                    <a:pt x="224" y="0"/>
                  </a:moveTo>
                  <a:lnTo>
                    <a:pt x="271" y="4"/>
                  </a:lnTo>
                  <a:lnTo>
                    <a:pt x="313" y="13"/>
                  </a:lnTo>
                  <a:lnTo>
                    <a:pt x="355" y="35"/>
                  </a:lnTo>
                  <a:lnTo>
                    <a:pt x="393" y="69"/>
                  </a:lnTo>
                  <a:lnTo>
                    <a:pt x="418" y="117"/>
                  </a:lnTo>
                  <a:lnTo>
                    <a:pt x="743" y="1045"/>
                  </a:lnTo>
                  <a:lnTo>
                    <a:pt x="760" y="1084"/>
                  </a:lnTo>
                  <a:lnTo>
                    <a:pt x="781" y="1118"/>
                  </a:lnTo>
                  <a:lnTo>
                    <a:pt x="785" y="1127"/>
                  </a:lnTo>
                  <a:lnTo>
                    <a:pt x="785" y="1131"/>
                  </a:lnTo>
                  <a:lnTo>
                    <a:pt x="785" y="1135"/>
                  </a:lnTo>
                  <a:lnTo>
                    <a:pt x="785" y="1140"/>
                  </a:lnTo>
                  <a:lnTo>
                    <a:pt x="777" y="1144"/>
                  </a:lnTo>
                  <a:lnTo>
                    <a:pt x="768" y="1148"/>
                  </a:lnTo>
                  <a:lnTo>
                    <a:pt x="735" y="1148"/>
                  </a:lnTo>
                  <a:lnTo>
                    <a:pt x="701" y="1148"/>
                  </a:lnTo>
                  <a:lnTo>
                    <a:pt x="671" y="1135"/>
                  </a:lnTo>
                  <a:lnTo>
                    <a:pt x="650" y="1114"/>
                  </a:lnTo>
                  <a:lnTo>
                    <a:pt x="638" y="1084"/>
                  </a:lnTo>
                  <a:lnTo>
                    <a:pt x="616" y="1036"/>
                  </a:lnTo>
                  <a:lnTo>
                    <a:pt x="595" y="971"/>
                  </a:lnTo>
                  <a:lnTo>
                    <a:pt x="566" y="894"/>
                  </a:lnTo>
                  <a:lnTo>
                    <a:pt x="541" y="812"/>
                  </a:lnTo>
                  <a:lnTo>
                    <a:pt x="511" y="730"/>
                  </a:lnTo>
                  <a:lnTo>
                    <a:pt x="481" y="656"/>
                  </a:lnTo>
                  <a:lnTo>
                    <a:pt x="481" y="656"/>
                  </a:lnTo>
                  <a:lnTo>
                    <a:pt x="98" y="1118"/>
                  </a:lnTo>
                  <a:lnTo>
                    <a:pt x="93" y="1127"/>
                  </a:lnTo>
                  <a:lnTo>
                    <a:pt x="81" y="1135"/>
                  </a:lnTo>
                  <a:lnTo>
                    <a:pt x="72" y="1144"/>
                  </a:lnTo>
                  <a:lnTo>
                    <a:pt x="60" y="1148"/>
                  </a:lnTo>
                  <a:lnTo>
                    <a:pt x="47" y="1153"/>
                  </a:lnTo>
                  <a:lnTo>
                    <a:pt x="34" y="1148"/>
                  </a:lnTo>
                  <a:lnTo>
                    <a:pt x="17" y="1144"/>
                  </a:lnTo>
                  <a:lnTo>
                    <a:pt x="9" y="1131"/>
                  </a:lnTo>
                  <a:lnTo>
                    <a:pt x="0" y="1118"/>
                  </a:lnTo>
                  <a:lnTo>
                    <a:pt x="0" y="1105"/>
                  </a:lnTo>
                  <a:lnTo>
                    <a:pt x="0" y="1092"/>
                  </a:lnTo>
                  <a:lnTo>
                    <a:pt x="5" y="1079"/>
                  </a:lnTo>
                  <a:lnTo>
                    <a:pt x="13" y="1066"/>
                  </a:lnTo>
                  <a:lnTo>
                    <a:pt x="26" y="1053"/>
                  </a:lnTo>
                  <a:lnTo>
                    <a:pt x="469" y="609"/>
                  </a:lnTo>
                  <a:lnTo>
                    <a:pt x="313" y="164"/>
                  </a:lnTo>
                  <a:lnTo>
                    <a:pt x="292" y="112"/>
                  </a:lnTo>
                  <a:lnTo>
                    <a:pt x="275" y="74"/>
                  </a:lnTo>
                  <a:lnTo>
                    <a:pt x="258" y="52"/>
                  </a:lnTo>
                  <a:lnTo>
                    <a:pt x="237" y="43"/>
                  </a:lnTo>
                  <a:lnTo>
                    <a:pt x="207" y="35"/>
                  </a:lnTo>
                  <a:lnTo>
                    <a:pt x="207" y="35"/>
                  </a:lnTo>
                  <a:lnTo>
                    <a:pt x="203" y="35"/>
                  </a:lnTo>
                  <a:lnTo>
                    <a:pt x="199" y="30"/>
                  </a:lnTo>
                  <a:lnTo>
                    <a:pt x="195" y="26"/>
                  </a:lnTo>
                  <a:lnTo>
                    <a:pt x="195" y="22"/>
                  </a:lnTo>
                  <a:lnTo>
                    <a:pt x="195" y="13"/>
                  </a:lnTo>
                  <a:lnTo>
                    <a:pt x="199" y="9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20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"/>
            <p:cNvSpPr>
              <a:spLocks/>
            </p:cNvSpPr>
            <p:nvPr/>
          </p:nvSpPr>
          <p:spPr bwMode="auto">
            <a:xfrm>
              <a:off x="9905" y="1789"/>
              <a:ext cx="970" cy="6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915" y="0"/>
                </a:cxn>
                <a:cxn ang="0">
                  <a:pos x="928" y="0"/>
                </a:cxn>
                <a:cxn ang="0">
                  <a:pos x="941" y="0"/>
                </a:cxn>
                <a:cxn ang="0">
                  <a:pos x="949" y="0"/>
                </a:cxn>
                <a:cxn ang="0">
                  <a:pos x="958" y="4"/>
                </a:cxn>
                <a:cxn ang="0">
                  <a:pos x="966" y="13"/>
                </a:cxn>
                <a:cxn ang="0">
                  <a:pos x="970" y="21"/>
                </a:cxn>
                <a:cxn ang="0">
                  <a:pos x="970" y="34"/>
                </a:cxn>
                <a:cxn ang="0">
                  <a:pos x="970" y="43"/>
                </a:cxn>
                <a:cxn ang="0">
                  <a:pos x="966" y="52"/>
                </a:cxn>
                <a:cxn ang="0">
                  <a:pos x="958" y="60"/>
                </a:cxn>
                <a:cxn ang="0">
                  <a:pos x="949" y="65"/>
                </a:cxn>
                <a:cxn ang="0">
                  <a:pos x="941" y="65"/>
                </a:cxn>
                <a:cxn ang="0">
                  <a:pos x="928" y="65"/>
                </a:cxn>
                <a:cxn ang="0">
                  <a:pos x="915" y="65"/>
                </a:cxn>
                <a:cxn ang="0">
                  <a:pos x="55" y="65"/>
                </a:cxn>
                <a:cxn ang="0">
                  <a:pos x="42" y="65"/>
                </a:cxn>
                <a:cxn ang="0">
                  <a:pos x="29" y="65"/>
                </a:cxn>
                <a:cxn ang="0">
                  <a:pos x="21" y="65"/>
                </a:cxn>
                <a:cxn ang="0">
                  <a:pos x="12" y="60"/>
                </a:cxn>
                <a:cxn ang="0">
                  <a:pos x="4" y="52"/>
                </a:cxn>
                <a:cxn ang="0">
                  <a:pos x="0" y="43"/>
                </a:cxn>
                <a:cxn ang="0">
                  <a:pos x="0" y="34"/>
                </a:cxn>
                <a:cxn ang="0">
                  <a:pos x="0" y="21"/>
                </a:cxn>
                <a:cxn ang="0">
                  <a:pos x="4" y="13"/>
                </a:cxn>
                <a:cxn ang="0">
                  <a:pos x="12" y="4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42" y="0"/>
                </a:cxn>
                <a:cxn ang="0">
                  <a:pos x="55" y="0"/>
                </a:cxn>
              </a:cxnLst>
              <a:rect l="0" t="0" r="r" b="b"/>
              <a:pathLst>
                <a:path w="970" h="65">
                  <a:moveTo>
                    <a:pt x="55" y="0"/>
                  </a:moveTo>
                  <a:lnTo>
                    <a:pt x="915" y="0"/>
                  </a:lnTo>
                  <a:lnTo>
                    <a:pt x="928" y="0"/>
                  </a:lnTo>
                  <a:lnTo>
                    <a:pt x="941" y="0"/>
                  </a:lnTo>
                  <a:lnTo>
                    <a:pt x="949" y="0"/>
                  </a:lnTo>
                  <a:lnTo>
                    <a:pt x="958" y="4"/>
                  </a:lnTo>
                  <a:lnTo>
                    <a:pt x="966" y="13"/>
                  </a:lnTo>
                  <a:lnTo>
                    <a:pt x="970" y="21"/>
                  </a:lnTo>
                  <a:lnTo>
                    <a:pt x="970" y="34"/>
                  </a:lnTo>
                  <a:lnTo>
                    <a:pt x="970" y="43"/>
                  </a:lnTo>
                  <a:lnTo>
                    <a:pt x="966" y="52"/>
                  </a:lnTo>
                  <a:lnTo>
                    <a:pt x="958" y="60"/>
                  </a:lnTo>
                  <a:lnTo>
                    <a:pt x="949" y="65"/>
                  </a:lnTo>
                  <a:lnTo>
                    <a:pt x="941" y="65"/>
                  </a:lnTo>
                  <a:lnTo>
                    <a:pt x="928" y="65"/>
                  </a:lnTo>
                  <a:lnTo>
                    <a:pt x="915" y="65"/>
                  </a:lnTo>
                  <a:lnTo>
                    <a:pt x="55" y="65"/>
                  </a:lnTo>
                  <a:lnTo>
                    <a:pt x="42" y="65"/>
                  </a:lnTo>
                  <a:lnTo>
                    <a:pt x="29" y="65"/>
                  </a:lnTo>
                  <a:lnTo>
                    <a:pt x="21" y="65"/>
                  </a:lnTo>
                  <a:lnTo>
                    <a:pt x="12" y="60"/>
                  </a:lnTo>
                  <a:lnTo>
                    <a:pt x="4" y="52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4" y="13"/>
                  </a:lnTo>
                  <a:lnTo>
                    <a:pt x="12" y="4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5"/>
            <p:cNvSpPr>
              <a:spLocks/>
            </p:cNvSpPr>
            <p:nvPr/>
          </p:nvSpPr>
          <p:spPr bwMode="auto">
            <a:xfrm>
              <a:off x="11407" y="1525"/>
              <a:ext cx="861" cy="721"/>
            </a:xfrm>
            <a:custGeom>
              <a:avLst/>
              <a:gdLst/>
              <a:ahLst/>
              <a:cxnLst>
                <a:cxn ang="0">
                  <a:pos x="797" y="0"/>
                </a:cxn>
                <a:cxn ang="0">
                  <a:pos x="823" y="5"/>
                </a:cxn>
                <a:cxn ang="0">
                  <a:pos x="840" y="5"/>
                </a:cxn>
                <a:cxn ang="0">
                  <a:pos x="856" y="18"/>
                </a:cxn>
                <a:cxn ang="0">
                  <a:pos x="861" y="39"/>
                </a:cxn>
                <a:cxn ang="0">
                  <a:pos x="840" y="87"/>
                </a:cxn>
                <a:cxn ang="0">
                  <a:pos x="797" y="95"/>
                </a:cxn>
                <a:cxn ang="0">
                  <a:pos x="599" y="95"/>
                </a:cxn>
                <a:cxn ang="0">
                  <a:pos x="574" y="354"/>
                </a:cxn>
                <a:cxn ang="0">
                  <a:pos x="578" y="462"/>
                </a:cxn>
                <a:cxn ang="0">
                  <a:pos x="620" y="622"/>
                </a:cxn>
                <a:cxn ang="0">
                  <a:pos x="624" y="644"/>
                </a:cxn>
                <a:cxn ang="0">
                  <a:pos x="629" y="652"/>
                </a:cxn>
                <a:cxn ang="0">
                  <a:pos x="624" y="674"/>
                </a:cxn>
                <a:cxn ang="0">
                  <a:pos x="608" y="704"/>
                </a:cxn>
                <a:cxn ang="0">
                  <a:pos x="578" y="717"/>
                </a:cxn>
                <a:cxn ang="0">
                  <a:pos x="544" y="717"/>
                </a:cxn>
                <a:cxn ang="0">
                  <a:pos x="519" y="682"/>
                </a:cxn>
                <a:cxn ang="0">
                  <a:pos x="494" y="566"/>
                </a:cxn>
                <a:cxn ang="0">
                  <a:pos x="494" y="471"/>
                </a:cxn>
                <a:cxn ang="0">
                  <a:pos x="502" y="380"/>
                </a:cxn>
                <a:cxn ang="0">
                  <a:pos x="523" y="264"/>
                </a:cxn>
                <a:cxn ang="0">
                  <a:pos x="561" y="95"/>
                </a:cxn>
                <a:cxn ang="0">
                  <a:pos x="380" y="95"/>
                </a:cxn>
                <a:cxn ang="0">
                  <a:pos x="283" y="497"/>
                </a:cxn>
                <a:cxn ang="0">
                  <a:pos x="266" y="549"/>
                </a:cxn>
                <a:cxn ang="0">
                  <a:pos x="249" y="618"/>
                </a:cxn>
                <a:cxn ang="0">
                  <a:pos x="219" y="691"/>
                </a:cxn>
                <a:cxn ang="0">
                  <a:pos x="169" y="721"/>
                </a:cxn>
                <a:cxn ang="0">
                  <a:pos x="148" y="717"/>
                </a:cxn>
                <a:cxn ang="0">
                  <a:pos x="131" y="704"/>
                </a:cxn>
                <a:cxn ang="0">
                  <a:pos x="122" y="678"/>
                </a:cxn>
                <a:cxn ang="0">
                  <a:pos x="122" y="665"/>
                </a:cxn>
                <a:cxn ang="0">
                  <a:pos x="131" y="652"/>
                </a:cxn>
                <a:cxn ang="0">
                  <a:pos x="190" y="518"/>
                </a:cxn>
                <a:cxn ang="0">
                  <a:pos x="295" y="242"/>
                </a:cxn>
                <a:cxn ang="0">
                  <a:pos x="249" y="95"/>
                </a:cxn>
                <a:cxn ang="0">
                  <a:pos x="186" y="104"/>
                </a:cxn>
                <a:cxn ang="0">
                  <a:pos x="93" y="160"/>
                </a:cxn>
                <a:cxn ang="0">
                  <a:pos x="38" y="229"/>
                </a:cxn>
                <a:cxn ang="0">
                  <a:pos x="29" y="238"/>
                </a:cxn>
                <a:cxn ang="0">
                  <a:pos x="13" y="238"/>
                </a:cxn>
                <a:cxn ang="0">
                  <a:pos x="4" y="229"/>
                </a:cxn>
                <a:cxn ang="0">
                  <a:pos x="0" y="225"/>
                </a:cxn>
                <a:cxn ang="0">
                  <a:pos x="21" y="190"/>
                </a:cxn>
                <a:cxn ang="0">
                  <a:pos x="67" y="117"/>
                </a:cxn>
                <a:cxn ang="0">
                  <a:pos x="148" y="35"/>
                </a:cxn>
                <a:cxn ang="0">
                  <a:pos x="232" y="5"/>
                </a:cxn>
              </a:cxnLst>
              <a:rect l="0" t="0" r="r" b="b"/>
              <a:pathLst>
                <a:path w="861" h="721">
                  <a:moveTo>
                    <a:pt x="262" y="0"/>
                  </a:moveTo>
                  <a:lnTo>
                    <a:pt x="797" y="0"/>
                  </a:lnTo>
                  <a:lnTo>
                    <a:pt x="810" y="0"/>
                  </a:lnTo>
                  <a:lnTo>
                    <a:pt x="823" y="5"/>
                  </a:lnTo>
                  <a:lnTo>
                    <a:pt x="831" y="5"/>
                  </a:lnTo>
                  <a:lnTo>
                    <a:pt x="840" y="5"/>
                  </a:lnTo>
                  <a:lnTo>
                    <a:pt x="848" y="13"/>
                  </a:lnTo>
                  <a:lnTo>
                    <a:pt x="856" y="18"/>
                  </a:lnTo>
                  <a:lnTo>
                    <a:pt x="861" y="26"/>
                  </a:lnTo>
                  <a:lnTo>
                    <a:pt x="861" y="39"/>
                  </a:lnTo>
                  <a:lnTo>
                    <a:pt x="856" y="70"/>
                  </a:lnTo>
                  <a:lnTo>
                    <a:pt x="840" y="87"/>
                  </a:lnTo>
                  <a:lnTo>
                    <a:pt x="819" y="95"/>
                  </a:lnTo>
                  <a:lnTo>
                    <a:pt x="797" y="95"/>
                  </a:lnTo>
                  <a:lnTo>
                    <a:pt x="785" y="95"/>
                  </a:lnTo>
                  <a:lnTo>
                    <a:pt x="599" y="95"/>
                  </a:lnTo>
                  <a:lnTo>
                    <a:pt x="582" y="225"/>
                  </a:lnTo>
                  <a:lnTo>
                    <a:pt x="574" y="354"/>
                  </a:lnTo>
                  <a:lnTo>
                    <a:pt x="574" y="402"/>
                  </a:lnTo>
                  <a:lnTo>
                    <a:pt x="578" y="462"/>
                  </a:lnTo>
                  <a:lnTo>
                    <a:pt x="591" y="540"/>
                  </a:lnTo>
                  <a:lnTo>
                    <a:pt x="620" y="622"/>
                  </a:lnTo>
                  <a:lnTo>
                    <a:pt x="624" y="635"/>
                  </a:lnTo>
                  <a:lnTo>
                    <a:pt x="624" y="644"/>
                  </a:lnTo>
                  <a:lnTo>
                    <a:pt x="629" y="648"/>
                  </a:lnTo>
                  <a:lnTo>
                    <a:pt x="629" y="652"/>
                  </a:lnTo>
                  <a:lnTo>
                    <a:pt x="629" y="661"/>
                  </a:lnTo>
                  <a:lnTo>
                    <a:pt x="624" y="674"/>
                  </a:lnTo>
                  <a:lnTo>
                    <a:pt x="620" y="691"/>
                  </a:lnTo>
                  <a:lnTo>
                    <a:pt x="608" y="704"/>
                  </a:lnTo>
                  <a:lnTo>
                    <a:pt x="595" y="713"/>
                  </a:lnTo>
                  <a:lnTo>
                    <a:pt x="578" y="717"/>
                  </a:lnTo>
                  <a:lnTo>
                    <a:pt x="565" y="721"/>
                  </a:lnTo>
                  <a:lnTo>
                    <a:pt x="544" y="717"/>
                  </a:lnTo>
                  <a:lnTo>
                    <a:pt x="532" y="708"/>
                  </a:lnTo>
                  <a:lnTo>
                    <a:pt x="519" y="682"/>
                  </a:lnTo>
                  <a:lnTo>
                    <a:pt x="506" y="639"/>
                  </a:lnTo>
                  <a:lnTo>
                    <a:pt x="494" y="566"/>
                  </a:lnTo>
                  <a:lnTo>
                    <a:pt x="494" y="518"/>
                  </a:lnTo>
                  <a:lnTo>
                    <a:pt x="494" y="471"/>
                  </a:lnTo>
                  <a:lnTo>
                    <a:pt x="498" y="428"/>
                  </a:lnTo>
                  <a:lnTo>
                    <a:pt x="502" y="380"/>
                  </a:lnTo>
                  <a:lnTo>
                    <a:pt x="510" y="329"/>
                  </a:lnTo>
                  <a:lnTo>
                    <a:pt x="523" y="264"/>
                  </a:lnTo>
                  <a:lnTo>
                    <a:pt x="540" y="190"/>
                  </a:lnTo>
                  <a:lnTo>
                    <a:pt x="561" y="95"/>
                  </a:lnTo>
                  <a:lnTo>
                    <a:pt x="380" y="95"/>
                  </a:lnTo>
                  <a:lnTo>
                    <a:pt x="380" y="95"/>
                  </a:lnTo>
                  <a:lnTo>
                    <a:pt x="291" y="454"/>
                  </a:lnTo>
                  <a:lnTo>
                    <a:pt x="283" y="497"/>
                  </a:lnTo>
                  <a:lnTo>
                    <a:pt x="274" y="527"/>
                  </a:lnTo>
                  <a:lnTo>
                    <a:pt x="266" y="549"/>
                  </a:lnTo>
                  <a:lnTo>
                    <a:pt x="262" y="579"/>
                  </a:lnTo>
                  <a:lnTo>
                    <a:pt x="249" y="618"/>
                  </a:lnTo>
                  <a:lnTo>
                    <a:pt x="236" y="657"/>
                  </a:lnTo>
                  <a:lnTo>
                    <a:pt x="219" y="691"/>
                  </a:lnTo>
                  <a:lnTo>
                    <a:pt x="198" y="713"/>
                  </a:lnTo>
                  <a:lnTo>
                    <a:pt x="169" y="721"/>
                  </a:lnTo>
                  <a:lnTo>
                    <a:pt x="160" y="721"/>
                  </a:lnTo>
                  <a:lnTo>
                    <a:pt x="148" y="717"/>
                  </a:lnTo>
                  <a:lnTo>
                    <a:pt x="139" y="713"/>
                  </a:lnTo>
                  <a:lnTo>
                    <a:pt x="131" y="704"/>
                  </a:lnTo>
                  <a:lnTo>
                    <a:pt x="127" y="691"/>
                  </a:lnTo>
                  <a:lnTo>
                    <a:pt x="122" y="678"/>
                  </a:lnTo>
                  <a:lnTo>
                    <a:pt x="122" y="670"/>
                  </a:lnTo>
                  <a:lnTo>
                    <a:pt x="122" y="665"/>
                  </a:lnTo>
                  <a:lnTo>
                    <a:pt x="127" y="661"/>
                  </a:lnTo>
                  <a:lnTo>
                    <a:pt x="131" y="652"/>
                  </a:lnTo>
                  <a:lnTo>
                    <a:pt x="135" y="639"/>
                  </a:lnTo>
                  <a:lnTo>
                    <a:pt x="190" y="518"/>
                  </a:lnTo>
                  <a:lnTo>
                    <a:pt x="245" y="385"/>
                  </a:lnTo>
                  <a:lnTo>
                    <a:pt x="295" y="242"/>
                  </a:lnTo>
                  <a:lnTo>
                    <a:pt x="337" y="95"/>
                  </a:lnTo>
                  <a:lnTo>
                    <a:pt x="249" y="95"/>
                  </a:lnTo>
                  <a:lnTo>
                    <a:pt x="224" y="100"/>
                  </a:lnTo>
                  <a:lnTo>
                    <a:pt x="186" y="104"/>
                  </a:lnTo>
                  <a:lnTo>
                    <a:pt x="143" y="126"/>
                  </a:lnTo>
                  <a:lnTo>
                    <a:pt x="93" y="160"/>
                  </a:lnTo>
                  <a:lnTo>
                    <a:pt x="46" y="221"/>
                  </a:lnTo>
                  <a:lnTo>
                    <a:pt x="38" y="229"/>
                  </a:lnTo>
                  <a:lnTo>
                    <a:pt x="34" y="238"/>
                  </a:lnTo>
                  <a:lnTo>
                    <a:pt x="29" y="238"/>
                  </a:lnTo>
                  <a:lnTo>
                    <a:pt x="21" y="242"/>
                  </a:lnTo>
                  <a:lnTo>
                    <a:pt x="13" y="238"/>
                  </a:lnTo>
                  <a:lnTo>
                    <a:pt x="4" y="234"/>
                  </a:lnTo>
                  <a:lnTo>
                    <a:pt x="4" y="229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4" y="212"/>
                  </a:lnTo>
                  <a:lnTo>
                    <a:pt x="21" y="190"/>
                  </a:lnTo>
                  <a:lnTo>
                    <a:pt x="42" y="156"/>
                  </a:lnTo>
                  <a:lnTo>
                    <a:pt x="67" y="117"/>
                  </a:lnTo>
                  <a:lnTo>
                    <a:pt x="97" y="78"/>
                  </a:lnTo>
                  <a:lnTo>
                    <a:pt x="148" y="35"/>
                  </a:lnTo>
                  <a:lnTo>
                    <a:pt x="194" y="13"/>
                  </a:lnTo>
                  <a:lnTo>
                    <a:pt x="232" y="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6"/>
            <p:cNvSpPr>
              <a:spLocks/>
            </p:cNvSpPr>
            <p:nvPr/>
          </p:nvSpPr>
          <p:spPr bwMode="auto">
            <a:xfrm>
              <a:off x="12428" y="1102"/>
              <a:ext cx="460" cy="497"/>
            </a:xfrm>
            <a:custGeom>
              <a:avLst/>
              <a:gdLst/>
              <a:ahLst/>
              <a:cxnLst>
                <a:cxn ang="0">
                  <a:pos x="245" y="5"/>
                </a:cxn>
                <a:cxn ang="0">
                  <a:pos x="257" y="13"/>
                </a:cxn>
                <a:cxn ang="0">
                  <a:pos x="262" y="31"/>
                </a:cxn>
                <a:cxn ang="0">
                  <a:pos x="262" y="52"/>
                </a:cxn>
                <a:cxn ang="0">
                  <a:pos x="401" y="117"/>
                </a:cxn>
                <a:cxn ang="0">
                  <a:pos x="414" y="108"/>
                </a:cxn>
                <a:cxn ang="0">
                  <a:pos x="422" y="108"/>
                </a:cxn>
                <a:cxn ang="0">
                  <a:pos x="447" y="117"/>
                </a:cxn>
                <a:cxn ang="0">
                  <a:pos x="460" y="143"/>
                </a:cxn>
                <a:cxn ang="0">
                  <a:pos x="452" y="160"/>
                </a:cxn>
                <a:cxn ang="0">
                  <a:pos x="439" y="173"/>
                </a:cxn>
                <a:cxn ang="0">
                  <a:pos x="401" y="190"/>
                </a:cxn>
                <a:cxn ang="0">
                  <a:pos x="325" y="225"/>
                </a:cxn>
                <a:cxn ang="0">
                  <a:pos x="266" y="251"/>
                </a:cxn>
                <a:cxn ang="0">
                  <a:pos x="266" y="251"/>
                </a:cxn>
                <a:cxn ang="0">
                  <a:pos x="443" y="324"/>
                </a:cxn>
                <a:cxn ang="0">
                  <a:pos x="452" y="333"/>
                </a:cxn>
                <a:cxn ang="0">
                  <a:pos x="460" y="354"/>
                </a:cxn>
                <a:cxn ang="0">
                  <a:pos x="447" y="380"/>
                </a:cxn>
                <a:cxn ang="0">
                  <a:pos x="422" y="393"/>
                </a:cxn>
                <a:cxn ang="0">
                  <a:pos x="414" y="393"/>
                </a:cxn>
                <a:cxn ang="0">
                  <a:pos x="405" y="385"/>
                </a:cxn>
                <a:cxn ang="0">
                  <a:pos x="380" y="372"/>
                </a:cxn>
                <a:cxn ang="0">
                  <a:pos x="249" y="307"/>
                </a:cxn>
                <a:cxn ang="0">
                  <a:pos x="257" y="380"/>
                </a:cxn>
                <a:cxn ang="0">
                  <a:pos x="262" y="415"/>
                </a:cxn>
                <a:cxn ang="0">
                  <a:pos x="266" y="441"/>
                </a:cxn>
                <a:cxn ang="0">
                  <a:pos x="266" y="462"/>
                </a:cxn>
                <a:cxn ang="0">
                  <a:pos x="262" y="484"/>
                </a:cxn>
                <a:cxn ang="0">
                  <a:pos x="245" y="493"/>
                </a:cxn>
                <a:cxn ang="0">
                  <a:pos x="232" y="497"/>
                </a:cxn>
                <a:cxn ang="0">
                  <a:pos x="211" y="493"/>
                </a:cxn>
                <a:cxn ang="0">
                  <a:pos x="198" y="475"/>
                </a:cxn>
                <a:cxn ang="0">
                  <a:pos x="215" y="277"/>
                </a:cxn>
                <a:cxn ang="0">
                  <a:pos x="51" y="389"/>
                </a:cxn>
                <a:cxn ang="0">
                  <a:pos x="42" y="393"/>
                </a:cxn>
                <a:cxn ang="0">
                  <a:pos x="25" y="393"/>
                </a:cxn>
                <a:cxn ang="0">
                  <a:pos x="8" y="376"/>
                </a:cxn>
                <a:cxn ang="0">
                  <a:pos x="0" y="354"/>
                </a:cxn>
                <a:cxn ang="0">
                  <a:pos x="4" y="337"/>
                </a:cxn>
                <a:cxn ang="0">
                  <a:pos x="21" y="324"/>
                </a:cxn>
                <a:cxn ang="0">
                  <a:pos x="59" y="307"/>
                </a:cxn>
                <a:cxn ang="0">
                  <a:pos x="135" y="277"/>
                </a:cxn>
                <a:cxn ang="0">
                  <a:pos x="25" y="177"/>
                </a:cxn>
                <a:cxn ang="0">
                  <a:pos x="13" y="169"/>
                </a:cxn>
                <a:cxn ang="0">
                  <a:pos x="4" y="156"/>
                </a:cxn>
                <a:cxn ang="0">
                  <a:pos x="4" y="130"/>
                </a:cxn>
                <a:cxn ang="0">
                  <a:pos x="21" y="108"/>
                </a:cxn>
                <a:cxn ang="0">
                  <a:pos x="42" y="108"/>
                </a:cxn>
                <a:cxn ang="0">
                  <a:pos x="55" y="113"/>
                </a:cxn>
                <a:cxn ang="0">
                  <a:pos x="215" y="221"/>
                </a:cxn>
                <a:cxn ang="0">
                  <a:pos x="207" y="152"/>
                </a:cxn>
                <a:cxn ang="0">
                  <a:pos x="203" y="91"/>
                </a:cxn>
                <a:cxn ang="0">
                  <a:pos x="198" y="70"/>
                </a:cxn>
                <a:cxn ang="0">
                  <a:pos x="194" y="44"/>
                </a:cxn>
                <a:cxn ang="0">
                  <a:pos x="198" y="22"/>
                </a:cxn>
                <a:cxn ang="0">
                  <a:pos x="207" y="9"/>
                </a:cxn>
                <a:cxn ang="0">
                  <a:pos x="224" y="0"/>
                </a:cxn>
              </a:cxnLst>
              <a:rect l="0" t="0" r="r" b="b"/>
              <a:pathLst>
                <a:path w="460" h="497">
                  <a:moveTo>
                    <a:pt x="232" y="0"/>
                  </a:moveTo>
                  <a:lnTo>
                    <a:pt x="245" y="5"/>
                  </a:lnTo>
                  <a:lnTo>
                    <a:pt x="253" y="9"/>
                  </a:lnTo>
                  <a:lnTo>
                    <a:pt x="257" y="13"/>
                  </a:lnTo>
                  <a:lnTo>
                    <a:pt x="262" y="22"/>
                  </a:lnTo>
                  <a:lnTo>
                    <a:pt x="262" y="31"/>
                  </a:lnTo>
                  <a:lnTo>
                    <a:pt x="266" y="39"/>
                  </a:lnTo>
                  <a:lnTo>
                    <a:pt x="262" y="52"/>
                  </a:lnTo>
                  <a:lnTo>
                    <a:pt x="245" y="221"/>
                  </a:lnTo>
                  <a:lnTo>
                    <a:pt x="401" y="117"/>
                  </a:lnTo>
                  <a:lnTo>
                    <a:pt x="409" y="113"/>
                  </a:lnTo>
                  <a:lnTo>
                    <a:pt x="414" y="108"/>
                  </a:lnTo>
                  <a:lnTo>
                    <a:pt x="418" y="108"/>
                  </a:lnTo>
                  <a:lnTo>
                    <a:pt x="422" y="108"/>
                  </a:lnTo>
                  <a:lnTo>
                    <a:pt x="439" y="108"/>
                  </a:lnTo>
                  <a:lnTo>
                    <a:pt x="447" y="117"/>
                  </a:lnTo>
                  <a:lnTo>
                    <a:pt x="456" y="130"/>
                  </a:lnTo>
                  <a:lnTo>
                    <a:pt x="460" y="143"/>
                  </a:lnTo>
                  <a:lnTo>
                    <a:pt x="456" y="156"/>
                  </a:lnTo>
                  <a:lnTo>
                    <a:pt x="452" y="160"/>
                  </a:lnTo>
                  <a:lnTo>
                    <a:pt x="447" y="169"/>
                  </a:lnTo>
                  <a:lnTo>
                    <a:pt x="439" y="173"/>
                  </a:lnTo>
                  <a:lnTo>
                    <a:pt x="426" y="177"/>
                  </a:lnTo>
                  <a:lnTo>
                    <a:pt x="401" y="190"/>
                  </a:lnTo>
                  <a:lnTo>
                    <a:pt x="371" y="203"/>
                  </a:lnTo>
                  <a:lnTo>
                    <a:pt x="325" y="225"/>
                  </a:lnTo>
                  <a:lnTo>
                    <a:pt x="266" y="251"/>
                  </a:lnTo>
                  <a:lnTo>
                    <a:pt x="266" y="251"/>
                  </a:lnTo>
                  <a:lnTo>
                    <a:pt x="266" y="251"/>
                  </a:lnTo>
                  <a:lnTo>
                    <a:pt x="266" y="251"/>
                  </a:lnTo>
                  <a:lnTo>
                    <a:pt x="435" y="320"/>
                  </a:lnTo>
                  <a:lnTo>
                    <a:pt x="443" y="324"/>
                  </a:lnTo>
                  <a:lnTo>
                    <a:pt x="447" y="329"/>
                  </a:lnTo>
                  <a:lnTo>
                    <a:pt x="452" y="333"/>
                  </a:lnTo>
                  <a:lnTo>
                    <a:pt x="456" y="341"/>
                  </a:lnTo>
                  <a:lnTo>
                    <a:pt x="460" y="354"/>
                  </a:lnTo>
                  <a:lnTo>
                    <a:pt x="456" y="367"/>
                  </a:lnTo>
                  <a:lnTo>
                    <a:pt x="447" y="380"/>
                  </a:lnTo>
                  <a:lnTo>
                    <a:pt x="439" y="389"/>
                  </a:lnTo>
                  <a:lnTo>
                    <a:pt x="422" y="393"/>
                  </a:lnTo>
                  <a:lnTo>
                    <a:pt x="418" y="393"/>
                  </a:lnTo>
                  <a:lnTo>
                    <a:pt x="414" y="393"/>
                  </a:lnTo>
                  <a:lnTo>
                    <a:pt x="409" y="389"/>
                  </a:lnTo>
                  <a:lnTo>
                    <a:pt x="405" y="385"/>
                  </a:lnTo>
                  <a:lnTo>
                    <a:pt x="392" y="380"/>
                  </a:lnTo>
                  <a:lnTo>
                    <a:pt x="380" y="372"/>
                  </a:lnTo>
                  <a:lnTo>
                    <a:pt x="245" y="277"/>
                  </a:lnTo>
                  <a:lnTo>
                    <a:pt x="249" y="307"/>
                  </a:lnTo>
                  <a:lnTo>
                    <a:pt x="253" y="346"/>
                  </a:lnTo>
                  <a:lnTo>
                    <a:pt x="257" y="380"/>
                  </a:lnTo>
                  <a:lnTo>
                    <a:pt x="257" y="406"/>
                  </a:lnTo>
                  <a:lnTo>
                    <a:pt x="262" y="415"/>
                  </a:lnTo>
                  <a:lnTo>
                    <a:pt x="262" y="428"/>
                  </a:lnTo>
                  <a:lnTo>
                    <a:pt x="266" y="441"/>
                  </a:lnTo>
                  <a:lnTo>
                    <a:pt x="266" y="454"/>
                  </a:lnTo>
                  <a:lnTo>
                    <a:pt x="266" y="462"/>
                  </a:lnTo>
                  <a:lnTo>
                    <a:pt x="266" y="475"/>
                  </a:lnTo>
                  <a:lnTo>
                    <a:pt x="262" y="484"/>
                  </a:lnTo>
                  <a:lnTo>
                    <a:pt x="253" y="488"/>
                  </a:lnTo>
                  <a:lnTo>
                    <a:pt x="245" y="493"/>
                  </a:lnTo>
                  <a:lnTo>
                    <a:pt x="236" y="497"/>
                  </a:lnTo>
                  <a:lnTo>
                    <a:pt x="232" y="497"/>
                  </a:lnTo>
                  <a:lnTo>
                    <a:pt x="219" y="497"/>
                  </a:lnTo>
                  <a:lnTo>
                    <a:pt x="211" y="493"/>
                  </a:lnTo>
                  <a:lnTo>
                    <a:pt x="203" y="484"/>
                  </a:lnTo>
                  <a:lnTo>
                    <a:pt x="198" y="475"/>
                  </a:lnTo>
                  <a:lnTo>
                    <a:pt x="194" y="462"/>
                  </a:lnTo>
                  <a:lnTo>
                    <a:pt x="215" y="277"/>
                  </a:lnTo>
                  <a:lnTo>
                    <a:pt x="59" y="385"/>
                  </a:lnTo>
                  <a:lnTo>
                    <a:pt x="51" y="389"/>
                  </a:lnTo>
                  <a:lnTo>
                    <a:pt x="46" y="393"/>
                  </a:lnTo>
                  <a:lnTo>
                    <a:pt x="42" y="393"/>
                  </a:lnTo>
                  <a:lnTo>
                    <a:pt x="34" y="393"/>
                  </a:lnTo>
                  <a:lnTo>
                    <a:pt x="25" y="393"/>
                  </a:lnTo>
                  <a:lnTo>
                    <a:pt x="17" y="385"/>
                  </a:lnTo>
                  <a:lnTo>
                    <a:pt x="8" y="376"/>
                  </a:lnTo>
                  <a:lnTo>
                    <a:pt x="4" y="367"/>
                  </a:lnTo>
                  <a:lnTo>
                    <a:pt x="0" y="354"/>
                  </a:lnTo>
                  <a:lnTo>
                    <a:pt x="0" y="346"/>
                  </a:lnTo>
                  <a:lnTo>
                    <a:pt x="4" y="337"/>
                  </a:lnTo>
                  <a:lnTo>
                    <a:pt x="13" y="329"/>
                  </a:lnTo>
                  <a:lnTo>
                    <a:pt x="21" y="324"/>
                  </a:lnTo>
                  <a:lnTo>
                    <a:pt x="34" y="320"/>
                  </a:lnTo>
                  <a:lnTo>
                    <a:pt x="59" y="307"/>
                  </a:lnTo>
                  <a:lnTo>
                    <a:pt x="89" y="294"/>
                  </a:lnTo>
                  <a:lnTo>
                    <a:pt x="135" y="277"/>
                  </a:lnTo>
                  <a:lnTo>
                    <a:pt x="194" y="251"/>
                  </a:lnTo>
                  <a:lnTo>
                    <a:pt x="25" y="177"/>
                  </a:lnTo>
                  <a:lnTo>
                    <a:pt x="21" y="173"/>
                  </a:lnTo>
                  <a:lnTo>
                    <a:pt x="13" y="169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0" y="143"/>
                  </a:lnTo>
                  <a:lnTo>
                    <a:pt x="4" y="130"/>
                  </a:lnTo>
                  <a:lnTo>
                    <a:pt x="13" y="117"/>
                  </a:lnTo>
                  <a:lnTo>
                    <a:pt x="21" y="108"/>
                  </a:lnTo>
                  <a:lnTo>
                    <a:pt x="34" y="108"/>
                  </a:lnTo>
                  <a:lnTo>
                    <a:pt x="42" y="108"/>
                  </a:lnTo>
                  <a:lnTo>
                    <a:pt x="46" y="108"/>
                  </a:lnTo>
                  <a:lnTo>
                    <a:pt x="55" y="113"/>
                  </a:lnTo>
                  <a:lnTo>
                    <a:pt x="59" y="117"/>
                  </a:lnTo>
                  <a:lnTo>
                    <a:pt x="215" y="221"/>
                  </a:lnTo>
                  <a:lnTo>
                    <a:pt x="211" y="190"/>
                  </a:lnTo>
                  <a:lnTo>
                    <a:pt x="207" y="152"/>
                  </a:lnTo>
                  <a:lnTo>
                    <a:pt x="203" y="117"/>
                  </a:lnTo>
                  <a:lnTo>
                    <a:pt x="203" y="91"/>
                  </a:lnTo>
                  <a:lnTo>
                    <a:pt x="198" y="82"/>
                  </a:lnTo>
                  <a:lnTo>
                    <a:pt x="198" y="70"/>
                  </a:lnTo>
                  <a:lnTo>
                    <a:pt x="198" y="57"/>
                  </a:lnTo>
                  <a:lnTo>
                    <a:pt x="194" y="44"/>
                  </a:lnTo>
                  <a:lnTo>
                    <a:pt x="194" y="35"/>
                  </a:lnTo>
                  <a:lnTo>
                    <a:pt x="198" y="22"/>
                  </a:lnTo>
                  <a:lnTo>
                    <a:pt x="203" y="13"/>
                  </a:lnTo>
                  <a:lnTo>
                    <a:pt x="207" y="9"/>
                  </a:lnTo>
                  <a:lnTo>
                    <a:pt x="215" y="5"/>
                  </a:lnTo>
                  <a:lnTo>
                    <a:pt x="224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7"/>
            <p:cNvSpPr>
              <a:spLocks/>
            </p:cNvSpPr>
            <p:nvPr/>
          </p:nvSpPr>
          <p:spPr bwMode="auto">
            <a:xfrm>
              <a:off x="13234" y="1007"/>
              <a:ext cx="371" cy="1628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3" y="0"/>
                </a:cxn>
                <a:cxn ang="0">
                  <a:pos x="367" y="5"/>
                </a:cxn>
                <a:cxn ang="0">
                  <a:pos x="371" y="9"/>
                </a:cxn>
                <a:cxn ang="0">
                  <a:pos x="371" y="18"/>
                </a:cxn>
                <a:cxn ang="0">
                  <a:pos x="371" y="22"/>
                </a:cxn>
                <a:cxn ang="0">
                  <a:pos x="371" y="22"/>
                </a:cxn>
                <a:cxn ang="0">
                  <a:pos x="367" y="26"/>
                </a:cxn>
                <a:cxn ang="0">
                  <a:pos x="359" y="35"/>
                </a:cxn>
                <a:cxn ang="0">
                  <a:pos x="350" y="44"/>
                </a:cxn>
                <a:cxn ang="0">
                  <a:pos x="274" y="139"/>
                </a:cxn>
                <a:cxn ang="0">
                  <a:pos x="215" y="238"/>
                </a:cxn>
                <a:cxn ang="0">
                  <a:pos x="169" y="346"/>
                </a:cxn>
                <a:cxn ang="0">
                  <a:pos x="131" y="458"/>
                </a:cxn>
                <a:cxn ang="0">
                  <a:pos x="110" y="575"/>
                </a:cxn>
                <a:cxn ang="0">
                  <a:pos x="97" y="691"/>
                </a:cxn>
                <a:cxn ang="0">
                  <a:pos x="93" y="816"/>
                </a:cxn>
                <a:cxn ang="0">
                  <a:pos x="97" y="924"/>
                </a:cxn>
                <a:cxn ang="0">
                  <a:pos x="110" y="1036"/>
                </a:cxn>
                <a:cxn ang="0">
                  <a:pos x="131" y="1153"/>
                </a:cxn>
                <a:cxn ang="0">
                  <a:pos x="160" y="1270"/>
                </a:cxn>
                <a:cxn ang="0">
                  <a:pos x="207" y="1377"/>
                </a:cxn>
                <a:cxn ang="0">
                  <a:pos x="266" y="1481"/>
                </a:cxn>
                <a:cxn ang="0">
                  <a:pos x="346" y="1576"/>
                </a:cxn>
                <a:cxn ang="0">
                  <a:pos x="354" y="1589"/>
                </a:cxn>
                <a:cxn ang="0">
                  <a:pos x="363" y="1598"/>
                </a:cxn>
                <a:cxn ang="0">
                  <a:pos x="367" y="1602"/>
                </a:cxn>
                <a:cxn ang="0">
                  <a:pos x="371" y="1606"/>
                </a:cxn>
                <a:cxn ang="0">
                  <a:pos x="371" y="1611"/>
                </a:cxn>
                <a:cxn ang="0">
                  <a:pos x="371" y="1611"/>
                </a:cxn>
                <a:cxn ang="0">
                  <a:pos x="371" y="1611"/>
                </a:cxn>
                <a:cxn ang="0">
                  <a:pos x="367" y="1619"/>
                </a:cxn>
                <a:cxn ang="0">
                  <a:pos x="363" y="1628"/>
                </a:cxn>
                <a:cxn ang="0">
                  <a:pos x="354" y="1628"/>
                </a:cxn>
                <a:cxn ang="0">
                  <a:pos x="342" y="1624"/>
                </a:cxn>
                <a:cxn ang="0">
                  <a:pos x="316" y="1602"/>
                </a:cxn>
                <a:cxn ang="0">
                  <a:pos x="278" y="1572"/>
                </a:cxn>
                <a:cxn ang="0">
                  <a:pos x="240" y="1529"/>
                </a:cxn>
                <a:cxn ang="0">
                  <a:pos x="194" y="1468"/>
                </a:cxn>
                <a:cxn ang="0">
                  <a:pos x="148" y="1403"/>
                </a:cxn>
                <a:cxn ang="0">
                  <a:pos x="105" y="1321"/>
                </a:cxn>
                <a:cxn ang="0">
                  <a:pos x="55" y="1183"/>
                </a:cxn>
                <a:cxn ang="0">
                  <a:pos x="21" y="1049"/>
                </a:cxn>
                <a:cxn ang="0">
                  <a:pos x="4" y="920"/>
                </a:cxn>
                <a:cxn ang="0">
                  <a:pos x="0" y="816"/>
                </a:cxn>
                <a:cxn ang="0">
                  <a:pos x="4" y="704"/>
                </a:cxn>
                <a:cxn ang="0">
                  <a:pos x="21" y="583"/>
                </a:cxn>
                <a:cxn ang="0">
                  <a:pos x="51" y="454"/>
                </a:cxn>
                <a:cxn ang="0">
                  <a:pos x="101" y="320"/>
                </a:cxn>
                <a:cxn ang="0">
                  <a:pos x="143" y="234"/>
                </a:cxn>
                <a:cxn ang="0">
                  <a:pos x="190" y="165"/>
                </a:cxn>
                <a:cxn ang="0">
                  <a:pos x="236" y="104"/>
                </a:cxn>
                <a:cxn ang="0">
                  <a:pos x="278" y="61"/>
                </a:cxn>
                <a:cxn ang="0">
                  <a:pos x="312" y="26"/>
                </a:cxn>
                <a:cxn ang="0">
                  <a:pos x="342" y="9"/>
                </a:cxn>
                <a:cxn ang="0">
                  <a:pos x="354" y="0"/>
                </a:cxn>
              </a:cxnLst>
              <a:rect l="0" t="0" r="r" b="b"/>
              <a:pathLst>
                <a:path w="371" h="1628">
                  <a:moveTo>
                    <a:pt x="354" y="0"/>
                  </a:moveTo>
                  <a:lnTo>
                    <a:pt x="363" y="0"/>
                  </a:lnTo>
                  <a:lnTo>
                    <a:pt x="367" y="5"/>
                  </a:lnTo>
                  <a:lnTo>
                    <a:pt x="371" y="9"/>
                  </a:lnTo>
                  <a:lnTo>
                    <a:pt x="371" y="18"/>
                  </a:lnTo>
                  <a:lnTo>
                    <a:pt x="371" y="22"/>
                  </a:lnTo>
                  <a:lnTo>
                    <a:pt x="371" y="22"/>
                  </a:lnTo>
                  <a:lnTo>
                    <a:pt x="367" y="26"/>
                  </a:lnTo>
                  <a:lnTo>
                    <a:pt x="359" y="35"/>
                  </a:lnTo>
                  <a:lnTo>
                    <a:pt x="350" y="44"/>
                  </a:lnTo>
                  <a:lnTo>
                    <a:pt x="274" y="139"/>
                  </a:lnTo>
                  <a:lnTo>
                    <a:pt x="215" y="238"/>
                  </a:lnTo>
                  <a:lnTo>
                    <a:pt x="169" y="346"/>
                  </a:lnTo>
                  <a:lnTo>
                    <a:pt x="131" y="458"/>
                  </a:lnTo>
                  <a:lnTo>
                    <a:pt x="110" y="575"/>
                  </a:lnTo>
                  <a:lnTo>
                    <a:pt x="97" y="691"/>
                  </a:lnTo>
                  <a:lnTo>
                    <a:pt x="93" y="816"/>
                  </a:lnTo>
                  <a:lnTo>
                    <a:pt x="97" y="924"/>
                  </a:lnTo>
                  <a:lnTo>
                    <a:pt x="110" y="1036"/>
                  </a:lnTo>
                  <a:lnTo>
                    <a:pt x="131" y="1153"/>
                  </a:lnTo>
                  <a:lnTo>
                    <a:pt x="160" y="1270"/>
                  </a:lnTo>
                  <a:lnTo>
                    <a:pt x="207" y="1377"/>
                  </a:lnTo>
                  <a:lnTo>
                    <a:pt x="266" y="1481"/>
                  </a:lnTo>
                  <a:lnTo>
                    <a:pt x="346" y="1576"/>
                  </a:lnTo>
                  <a:lnTo>
                    <a:pt x="354" y="1589"/>
                  </a:lnTo>
                  <a:lnTo>
                    <a:pt x="363" y="1598"/>
                  </a:lnTo>
                  <a:lnTo>
                    <a:pt x="367" y="1602"/>
                  </a:lnTo>
                  <a:lnTo>
                    <a:pt x="371" y="1606"/>
                  </a:lnTo>
                  <a:lnTo>
                    <a:pt x="371" y="1611"/>
                  </a:lnTo>
                  <a:lnTo>
                    <a:pt x="371" y="1611"/>
                  </a:lnTo>
                  <a:lnTo>
                    <a:pt x="371" y="1611"/>
                  </a:lnTo>
                  <a:lnTo>
                    <a:pt x="367" y="1619"/>
                  </a:lnTo>
                  <a:lnTo>
                    <a:pt x="363" y="1628"/>
                  </a:lnTo>
                  <a:lnTo>
                    <a:pt x="354" y="1628"/>
                  </a:lnTo>
                  <a:lnTo>
                    <a:pt x="342" y="1624"/>
                  </a:lnTo>
                  <a:lnTo>
                    <a:pt x="316" y="1602"/>
                  </a:lnTo>
                  <a:lnTo>
                    <a:pt x="278" y="1572"/>
                  </a:lnTo>
                  <a:lnTo>
                    <a:pt x="240" y="1529"/>
                  </a:lnTo>
                  <a:lnTo>
                    <a:pt x="194" y="1468"/>
                  </a:lnTo>
                  <a:lnTo>
                    <a:pt x="148" y="1403"/>
                  </a:lnTo>
                  <a:lnTo>
                    <a:pt x="105" y="1321"/>
                  </a:lnTo>
                  <a:lnTo>
                    <a:pt x="55" y="1183"/>
                  </a:lnTo>
                  <a:lnTo>
                    <a:pt x="21" y="1049"/>
                  </a:lnTo>
                  <a:lnTo>
                    <a:pt x="4" y="920"/>
                  </a:lnTo>
                  <a:lnTo>
                    <a:pt x="0" y="816"/>
                  </a:lnTo>
                  <a:lnTo>
                    <a:pt x="4" y="704"/>
                  </a:lnTo>
                  <a:lnTo>
                    <a:pt x="21" y="583"/>
                  </a:lnTo>
                  <a:lnTo>
                    <a:pt x="51" y="454"/>
                  </a:lnTo>
                  <a:lnTo>
                    <a:pt x="101" y="320"/>
                  </a:lnTo>
                  <a:lnTo>
                    <a:pt x="143" y="234"/>
                  </a:lnTo>
                  <a:lnTo>
                    <a:pt x="190" y="165"/>
                  </a:lnTo>
                  <a:lnTo>
                    <a:pt x="236" y="104"/>
                  </a:lnTo>
                  <a:lnTo>
                    <a:pt x="278" y="61"/>
                  </a:lnTo>
                  <a:lnTo>
                    <a:pt x="312" y="26"/>
                  </a:lnTo>
                  <a:lnTo>
                    <a:pt x="342" y="9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8"/>
            <p:cNvSpPr>
              <a:spLocks noEditPoints="1"/>
            </p:cNvSpPr>
            <p:nvPr/>
          </p:nvSpPr>
          <p:spPr bwMode="auto">
            <a:xfrm>
              <a:off x="13774" y="1508"/>
              <a:ext cx="903" cy="1075"/>
            </a:xfrm>
            <a:custGeom>
              <a:avLst/>
              <a:gdLst/>
              <a:ahLst/>
              <a:cxnLst>
                <a:cxn ang="0">
                  <a:pos x="637" y="108"/>
                </a:cxn>
                <a:cxn ang="0">
                  <a:pos x="515" y="199"/>
                </a:cxn>
                <a:cxn ang="0">
                  <a:pos x="422" y="358"/>
                </a:cxn>
                <a:cxn ang="0">
                  <a:pos x="388" y="479"/>
                </a:cxn>
                <a:cxn ang="0">
                  <a:pos x="371" y="557"/>
                </a:cxn>
                <a:cxn ang="0">
                  <a:pos x="359" y="622"/>
                </a:cxn>
                <a:cxn ang="0">
                  <a:pos x="359" y="639"/>
                </a:cxn>
                <a:cxn ang="0">
                  <a:pos x="367" y="639"/>
                </a:cxn>
                <a:cxn ang="0">
                  <a:pos x="392" y="643"/>
                </a:cxn>
                <a:cxn ang="0">
                  <a:pos x="409" y="643"/>
                </a:cxn>
                <a:cxn ang="0">
                  <a:pos x="603" y="600"/>
                </a:cxn>
                <a:cxn ang="0">
                  <a:pos x="760" y="488"/>
                </a:cxn>
                <a:cxn ang="0">
                  <a:pos x="848" y="341"/>
                </a:cxn>
                <a:cxn ang="0">
                  <a:pos x="857" y="220"/>
                </a:cxn>
                <a:cxn ang="0">
                  <a:pos x="823" y="151"/>
                </a:cxn>
                <a:cxn ang="0">
                  <a:pos x="755" y="104"/>
                </a:cxn>
                <a:cxn ang="0">
                  <a:pos x="722" y="0"/>
                </a:cxn>
                <a:cxn ang="0">
                  <a:pos x="823" y="30"/>
                </a:cxn>
                <a:cxn ang="0">
                  <a:pos x="882" y="112"/>
                </a:cxn>
                <a:cxn ang="0">
                  <a:pos x="903" y="225"/>
                </a:cxn>
                <a:cxn ang="0">
                  <a:pos x="848" y="440"/>
                </a:cxn>
                <a:cxn ang="0">
                  <a:pos x="705" y="617"/>
                </a:cxn>
                <a:cxn ang="0">
                  <a:pos x="506" y="721"/>
                </a:cxn>
                <a:cxn ang="0">
                  <a:pos x="376" y="738"/>
                </a:cxn>
                <a:cxn ang="0">
                  <a:pos x="350" y="734"/>
                </a:cxn>
                <a:cxn ang="0">
                  <a:pos x="325" y="825"/>
                </a:cxn>
                <a:cxn ang="0">
                  <a:pos x="304" y="946"/>
                </a:cxn>
                <a:cxn ang="0">
                  <a:pos x="291" y="1010"/>
                </a:cxn>
                <a:cxn ang="0">
                  <a:pos x="287" y="1032"/>
                </a:cxn>
                <a:cxn ang="0">
                  <a:pos x="270" y="1058"/>
                </a:cxn>
                <a:cxn ang="0">
                  <a:pos x="249" y="1071"/>
                </a:cxn>
                <a:cxn ang="0">
                  <a:pos x="232" y="1075"/>
                </a:cxn>
                <a:cxn ang="0">
                  <a:pos x="219" y="1075"/>
                </a:cxn>
                <a:cxn ang="0">
                  <a:pos x="203" y="1071"/>
                </a:cxn>
                <a:cxn ang="0">
                  <a:pos x="186" y="1053"/>
                </a:cxn>
                <a:cxn ang="0">
                  <a:pos x="181" y="1028"/>
                </a:cxn>
                <a:cxn ang="0">
                  <a:pos x="181" y="1019"/>
                </a:cxn>
                <a:cxn ang="0">
                  <a:pos x="190" y="997"/>
                </a:cxn>
                <a:cxn ang="0">
                  <a:pos x="274" y="721"/>
                </a:cxn>
                <a:cxn ang="0">
                  <a:pos x="101" y="639"/>
                </a:cxn>
                <a:cxn ang="0">
                  <a:pos x="13" y="497"/>
                </a:cxn>
                <a:cxn ang="0">
                  <a:pos x="4" y="346"/>
                </a:cxn>
                <a:cxn ang="0">
                  <a:pos x="38" y="216"/>
                </a:cxn>
                <a:cxn ang="0">
                  <a:pos x="93" y="104"/>
                </a:cxn>
                <a:cxn ang="0">
                  <a:pos x="148" y="30"/>
                </a:cxn>
                <a:cxn ang="0">
                  <a:pos x="173" y="22"/>
                </a:cxn>
                <a:cxn ang="0">
                  <a:pos x="181" y="26"/>
                </a:cxn>
                <a:cxn ang="0">
                  <a:pos x="181" y="35"/>
                </a:cxn>
                <a:cxn ang="0">
                  <a:pos x="181" y="39"/>
                </a:cxn>
                <a:cxn ang="0">
                  <a:pos x="177" y="48"/>
                </a:cxn>
                <a:cxn ang="0">
                  <a:pos x="127" y="117"/>
                </a:cxn>
                <a:cxn ang="0">
                  <a:pos x="68" y="251"/>
                </a:cxn>
                <a:cxn ang="0">
                  <a:pos x="42" y="358"/>
                </a:cxn>
                <a:cxn ang="0">
                  <a:pos x="46" y="449"/>
                </a:cxn>
                <a:cxn ang="0">
                  <a:pos x="106" y="544"/>
                </a:cxn>
                <a:cxn ang="0">
                  <a:pos x="224" y="613"/>
                </a:cxn>
                <a:cxn ang="0">
                  <a:pos x="333" y="527"/>
                </a:cxn>
                <a:cxn ang="0">
                  <a:pos x="401" y="328"/>
                </a:cxn>
                <a:cxn ang="0">
                  <a:pos x="481" y="160"/>
                </a:cxn>
                <a:cxn ang="0">
                  <a:pos x="587" y="43"/>
                </a:cxn>
                <a:cxn ang="0">
                  <a:pos x="722" y="0"/>
                </a:cxn>
              </a:cxnLst>
              <a:rect l="0" t="0" r="r" b="b"/>
              <a:pathLst>
                <a:path w="903" h="1075">
                  <a:moveTo>
                    <a:pt x="705" y="95"/>
                  </a:moveTo>
                  <a:lnTo>
                    <a:pt x="637" y="108"/>
                  </a:lnTo>
                  <a:lnTo>
                    <a:pt x="574" y="143"/>
                  </a:lnTo>
                  <a:lnTo>
                    <a:pt x="515" y="199"/>
                  </a:lnTo>
                  <a:lnTo>
                    <a:pt x="464" y="272"/>
                  </a:lnTo>
                  <a:lnTo>
                    <a:pt x="422" y="358"/>
                  </a:lnTo>
                  <a:lnTo>
                    <a:pt x="392" y="458"/>
                  </a:lnTo>
                  <a:lnTo>
                    <a:pt x="388" y="479"/>
                  </a:lnTo>
                  <a:lnTo>
                    <a:pt x="380" y="514"/>
                  </a:lnTo>
                  <a:lnTo>
                    <a:pt x="371" y="557"/>
                  </a:lnTo>
                  <a:lnTo>
                    <a:pt x="367" y="596"/>
                  </a:lnTo>
                  <a:lnTo>
                    <a:pt x="359" y="622"/>
                  </a:lnTo>
                  <a:lnTo>
                    <a:pt x="359" y="635"/>
                  </a:lnTo>
                  <a:lnTo>
                    <a:pt x="359" y="639"/>
                  </a:lnTo>
                  <a:lnTo>
                    <a:pt x="363" y="639"/>
                  </a:lnTo>
                  <a:lnTo>
                    <a:pt x="367" y="639"/>
                  </a:lnTo>
                  <a:lnTo>
                    <a:pt x="380" y="639"/>
                  </a:lnTo>
                  <a:lnTo>
                    <a:pt x="392" y="643"/>
                  </a:lnTo>
                  <a:lnTo>
                    <a:pt x="397" y="643"/>
                  </a:lnTo>
                  <a:lnTo>
                    <a:pt x="409" y="643"/>
                  </a:lnTo>
                  <a:lnTo>
                    <a:pt x="511" y="630"/>
                  </a:lnTo>
                  <a:lnTo>
                    <a:pt x="603" y="600"/>
                  </a:lnTo>
                  <a:lnTo>
                    <a:pt x="688" y="553"/>
                  </a:lnTo>
                  <a:lnTo>
                    <a:pt x="760" y="488"/>
                  </a:lnTo>
                  <a:lnTo>
                    <a:pt x="810" y="419"/>
                  </a:lnTo>
                  <a:lnTo>
                    <a:pt x="848" y="341"/>
                  </a:lnTo>
                  <a:lnTo>
                    <a:pt x="857" y="264"/>
                  </a:lnTo>
                  <a:lnTo>
                    <a:pt x="857" y="220"/>
                  </a:lnTo>
                  <a:lnTo>
                    <a:pt x="844" y="186"/>
                  </a:lnTo>
                  <a:lnTo>
                    <a:pt x="823" y="151"/>
                  </a:lnTo>
                  <a:lnTo>
                    <a:pt x="793" y="121"/>
                  </a:lnTo>
                  <a:lnTo>
                    <a:pt x="755" y="104"/>
                  </a:lnTo>
                  <a:lnTo>
                    <a:pt x="705" y="95"/>
                  </a:lnTo>
                  <a:close/>
                  <a:moveTo>
                    <a:pt x="722" y="0"/>
                  </a:moveTo>
                  <a:lnTo>
                    <a:pt x="776" y="9"/>
                  </a:lnTo>
                  <a:lnTo>
                    <a:pt x="823" y="30"/>
                  </a:lnTo>
                  <a:lnTo>
                    <a:pt x="857" y="65"/>
                  </a:lnTo>
                  <a:lnTo>
                    <a:pt x="882" y="112"/>
                  </a:lnTo>
                  <a:lnTo>
                    <a:pt x="899" y="164"/>
                  </a:lnTo>
                  <a:lnTo>
                    <a:pt x="903" y="225"/>
                  </a:lnTo>
                  <a:lnTo>
                    <a:pt x="890" y="337"/>
                  </a:lnTo>
                  <a:lnTo>
                    <a:pt x="848" y="440"/>
                  </a:lnTo>
                  <a:lnTo>
                    <a:pt x="785" y="535"/>
                  </a:lnTo>
                  <a:lnTo>
                    <a:pt x="705" y="617"/>
                  </a:lnTo>
                  <a:lnTo>
                    <a:pt x="612" y="682"/>
                  </a:lnTo>
                  <a:lnTo>
                    <a:pt x="506" y="721"/>
                  </a:lnTo>
                  <a:lnTo>
                    <a:pt x="392" y="738"/>
                  </a:lnTo>
                  <a:lnTo>
                    <a:pt x="376" y="738"/>
                  </a:lnTo>
                  <a:lnTo>
                    <a:pt x="363" y="738"/>
                  </a:lnTo>
                  <a:lnTo>
                    <a:pt x="350" y="734"/>
                  </a:lnTo>
                  <a:lnTo>
                    <a:pt x="342" y="734"/>
                  </a:lnTo>
                  <a:lnTo>
                    <a:pt x="325" y="825"/>
                  </a:lnTo>
                  <a:lnTo>
                    <a:pt x="312" y="894"/>
                  </a:lnTo>
                  <a:lnTo>
                    <a:pt x="304" y="946"/>
                  </a:lnTo>
                  <a:lnTo>
                    <a:pt x="295" y="984"/>
                  </a:lnTo>
                  <a:lnTo>
                    <a:pt x="291" y="1010"/>
                  </a:lnTo>
                  <a:lnTo>
                    <a:pt x="287" y="1023"/>
                  </a:lnTo>
                  <a:lnTo>
                    <a:pt x="287" y="1032"/>
                  </a:lnTo>
                  <a:lnTo>
                    <a:pt x="279" y="1045"/>
                  </a:lnTo>
                  <a:lnTo>
                    <a:pt x="270" y="1058"/>
                  </a:lnTo>
                  <a:lnTo>
                    <a:pt x="257" y="1066"/>
                  </a:lnTo>
                  <a:lnTo>
                    <a:pt x="249" y="1071"/>
                  </a:lnTo>
                  <a:lnTo>
                    <a:pt x="241" y="1075"/>
                  </a:lnTo>
                  <a:lnTo>
                    <a:pt x="232" y="1075"/>
                  </a:lnTo>
                  <a:lnTo>
                    <a:pt x="228" y="1075"/>
                  </a:lnTo>
                  <a:lnTo>
                    <a:pt x="219" y="1075"/>
                  </a:lnTo>
                  <a:lnTo>
                    <a:pt x="211" y="1075"/>
                  </a:lnTo>
                  <a:lnTo>
                    <a:pt x="203" y="1071"/>
                  </a:lnTo>
                  <a:lnTo>
                    <a:pt x="194" y="1062"/>
                  </a:lnTo>
                  <a:lnTo>
                    <a:pt x="186" y="1053"/>
                  </a:lnTo>
                  <a:lnTo>
                    <a:pt x="181" y="1045"/>
                  </a:lnTo>
                  <a:lnTo>
                    <a:pt x="181" y="1028"/>
                  </a:lnTo>
                  <a:lnTo>
                    <a:pt x="181" y="1023"/>
                  </a:lnTo>
                  <a:lnTo>
                    <a:pt x="181" y="1019"/>
                  </a:lnTo>
                  <a:lnTo>
                    <a:pt x="186" y="1010"/>
                  </a:lnTo>
                  <a:lnTo>
                    <a:pt x="190" y="997"/>
                  </a:lnTo>
                  <a:lnTo>
                    <a:pt x="190" y="997"/>
                  </a:lnTo>
                  <a:lnTo>
                    <a:pt x="274" y="721"/>
                  </a:lnTo>
                  <a:lnTo>
                    <a:pt x="181" y="691"/>
                  </a:lnTo>
                  <a:lnTo>
                    <a:pt x="101" y="639"/>
                  </a:lnTo>
                  <a:lnTo>
                    <a:pt x="46" y="574"/>
                  </a:lnTo>
                  <a:lnTo>
                    <a:pt x="13" y="497"/>
                  </a:lnTo>
                  <a:lnTo>
                    <a:pt x="0" y="410"/>
                  </a:lnTo>
                  <a:lnTo>
                    <a:pt x="4" y="346"/>
                  </a:lnTo>
                  <a:lnTo>
                    <a:pt x="17" y="285"/>
                  </a:lnTo>
                  <a:lnTo>
                    <a:pt x="38" y="216"/>
                  </a:lnTo>
                  <a:lnTo>
                    <a:pt x="63" y="156"/>
                  </a:lnTo>
                  <a:lnTo>
                    <a:pt x="93" y="104"/>
                  </a:lnTo>
                  <a:lnTo>
                    <a:pt x="122" y="56"/>
                  </a:lnTo>
                  <a:lnTo>
                    <a:pt x="148" y="30"/>
                  </a:lnTo>
                  <a:lnTo>
                    <a:pt x="165" y="17"/>
                  </a:lnTo>
                  <a:lnTo>
                    <a:pt x="173" y="22"/>
                  </a:lnTo>
                  <a:lnTo>
                    <a:pt x="177" y="22"/>
                  </a:lnTo>
                  <a:lnTo>
                    <a:pt x="181" y="26"/>
                  </a:lnTo>
                  <a:lnTo>
                    <a:pt x="181" y="30"/>
                  </a:lnTo>
                  <a:lnTo>
                    <a:pt x="181" y="35"/>
                  </a:lnTo>
                  <a:lnTo>
                    <a:pt x="181" y="39"/>
                  </a:lnTo>
                  <a:lnTo>
                    <a:pt x="181" y="39"/>
                  </a:lnTo>
                  <a:lnTo>
                    <a:pt x="181" y="43"/>
                  </a:lnTo>
                  <a:lnTo>
                    <a:pt x="177" y="48"/>
                  </a:lnTo>
                  <a:lnTo>
                    <a:pt x="169" y="56"/>
                  </a:lnTo>
                  <a:lnTo>
                    <a:pt x="127" y="117"/>
                  </a:lnTo>
                  <a:lnTo>
                    <a:pt x="93" y="181"/>
                  </a:lnTo>
                  <a:lnTo>
                    <a:pt x="68" y="251"/>
                  </a:lnTo>
                  <a:lnTo>
                    <a:pt x="51" y="311"/>
                  </a:lnTo>
                  <a:lnTo>
                    <a:pt x="42" y="358"/>
                  </a:lnTo>
                  <a:lnTo>
                    <a:pt x="38" y="393"/>
                  </a:lnTo>
                  <a:lnTo>
                    <a:pt x="46" y="449"/>
                  </a:lnTo>
                  <a:lnTo>
                    <a:pt x="68" y="501"/>
                  </a:lnTo>
                  <a:lnTo>
                    <a:pt x="106" y="544"/>
                  </a:lnTo>
                  <a:lnTo>
                    <a:pt x="156" y="583"/>
                  </a:lnTo>
                  <a:lnTo>
                    <a:pt x="224" y="613"/>
                  </a:lnTo>
                  <a:lnTo>
                    <a:pt x="300" y="635"/>
                  </a:lnTo>
                  <a:lnTo>
                    <a:pt x="333" y="527"/>
                  </a:lnTo>
                  <a:lnTo>
                    <a:pt x="367" y="428"/>
                  </a:lnTo>
                  <a:lnTo>
                    <a:pt x="401" y="328"/>
                  </a:lnTo>
                  <a:lnTo>
                    <a:pt x="439" y="238"/>
                  </a:lnTo>
                  <a:lnTo>
                    <a:pt x="481" y="160"/>
                  </a:lnTo>
                  <a:lnTo>
                    <a:pt x="532" y="95"/>
                  </a:lnTo>
                  <a:lnTo>
                    <a:pt x="587" y="43"/>
                  </a:lnTo>
                  <a:lnTo>
                    <a:pt x="650" y="13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9"/>
            <p:cNvSpPr>
              <a:spLocks noEditPoints="1"/>
            </p:cNvSpPr>
            <p:nvPr/>
          </p:nvSpPr>
          <p:spPr bwMode="auto">
            <a:xfrm>
              <a:off x="14820" y="1007"/>
              <a:ext cx="368" cy="1628"/>
            </a:xfrm>
            <a:custGeom>
              <a:avLst/>
              <a:gdLst/>
              <a:ahLst/>
              <a:cxnLst>
                <a:cxn ang="0">
                  <a:pos x="368" y="816"/>
                </a:cxn>
                <a:cxn ang="0">
                  <a:pos x="368" y="816"/>
                </a:cxn>
                <a:cxn ang="0">
                  <a:pos x="368" y="816"/>
                </a:cxn>
                <a:cxn ang="0">
                  <a:pos x="17" y="0"/>
                </a:cxn>
                <a:cxn ang="0">
                  <a:pos x="30" y="9"/>
                </a:cxn>
                <a:cxn ang="0">
                  <a:pos x="55" y="26"/>
                </a:cxn>
                <a:cxn ang="0">
                  <a:pos x="89" y="61"/>
                </a:cxn>
                <a:cxn ang="0">
                  <a:pos x="131" y="104"/>
                </a:cxn>
                <a:cxn ang="0">
                  <a:pos x="178" y="160"/>
                </a:cxn>
                <a:cxn ang="0">
                  <a:pos x="220" y="229"/>
                </a:cxn>
                <a:cxn ang="0">
                  <a:pos x="262" y="307"/>
                </a:cxn>
                <a:cxn ang="0">
                  <a:pos x="317" y="445"/>
                </a:cxn>
                <a:cxn ang="0">
                  <a:pos x="351" y="583"/>
                </a:cxn>
                <a:cxn ang="0">
                  <a:pos x="363" y="708"/>
                </a:cxn>
                <a:cxn ang="0">
                  <a:pos x="368" y="816"/>
                </a:cxn>
                <a:cxn ang="0">
                  <a:pos x="363" y="924"/>
                </a:cxn>
                <a:cxn ang="0">
                  <a:pos x="351" y="1045"/>
                </a:cxn>
                <a:cxn ang="0">
                  <a:pos x="317" y="1175"/>
                </a:cxn>
                <a:cxn ang="0">
                  <a:pos x="271" y="1313"/>
                </a:cxn>
                <a:cxn ang="0">
                  <a:pos x="224" y="1395"/>
                </a:cxn>
                <a:cxn ang="0">
                  <a:pos x="182" y="1464"/>
                </a:cxn>
                <a:cxn ang="0">
                  <a:pos x="135" y="1524"/>
                </a:cxn>
                <a:cxn ang="0">
                  <a:pos x="93" y="1567"/>
                </a:cxn>
                <a:cxn ang="0">
                  <a:pos x="55" y="1602"/>
                </a:cxn>
                <a:cxn ang="0">
                  <a:pos x="30" y="1619"/>
                </a:cxn>
                <a:cxn ang="0">
                  <a:pos x="17" y="1628"/>
                </a:cxn>
                <a:cxn ang="0">
                  <a:pos x="9" y="1624"/>
                </a:cxn>
                <a:cxn ang="0">
                  <a:pos x="0" y="1619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0" y="1602"/>
                </a:cxn>
                <a:cxn ang="0">
                  <a:pos x="5" y="1598"/>
                </a:cxn>
                <a:cxn ang="0">
                  <a:pos x="13" y="1593"/>
                </a:cxn>
                <a:cxn ang="0">
                  <a:pos x="22" y="1585"/>
                </a:cxn>
                <a:cxn ang="0">
                  <a:pos x="98" y="1494"/>
                </a:cxn>
                <a:cxn ang="0">
                  <a:pos x="157" y="1390"/>
                </a:cxn>
                <a:cxn ang="0">
                  <a:pos x="203" y="1282"/>
                </a:cxn>
                <a:cxn ang="0">
                  <a:pos x="237" y="1170"/>
                </a:cxn>
                <a:cxn ang="0">
                  <a:pos x="262" y="1054"/>
                </a:cxn>
                <a:cxn ang="0">
                  <a:pos x="275" y="933"/>
                </a:cxn>
                <a:cxn ang="0">
                  <a:pos x="275" y="816"/>
                </a:cxn>
                <a:cxn ang="0">
                  <a:pos x="271" y="652"/>
                </a:cxn>
                <a:cxn ang="0">
                  <a:pos x="249" y="501"/>
                </a:cxn>
                <a:cxn ang="0">
                  <a:pos x="211" y="367"/>
                </a:cxn>
                <a:cxn ang="0">
                  <a:pos x="165" y="247"/>
                </a:cxn>
                <a:cxn ang="0">
                  <a:pos x="102" y="143"/>
                </a:cxn>
                <a:cxn ang="0">
                  <a:pos x="30" y="57"/>
                </a:cxn>
                <a:cxn ang="0">
                  <a:pos x="17" y="44"/>
                </a:cxn>
                <a:cxn ang="0">
                  <a:pos x="9" y="35"/>
                </a:cxn>
                <a:cxn ang="0">
                  <a:pos x="5" y="31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9" y="5"/>
                </a:cxn>
                <a:cxn ang="0">
                  <a:pos x="17" y="0"/>
                </a:cxn>
              </a:cxnLst>
              <a:rect l="0" t="0" r="r" b="b"/>
              <a:pathLst>
                <a:path w="368" h="1628">
                  <a:moveTo>
                    <a:pt x="368" y="816"/>
                  </a:moveTo>
                  <a:lnTo>
                    <a:pt x="368" y="816"/>
                  </a:lnTo>
                  <a:lnTo>
                    <a:pt x="368" y="816"/>
                  </a:lnTo>
                  <a:close/>
                  <a:moveTo>
                    <a:pt x="17" y="0"/>
                  </a:moveTo>
                  <a:lnTo>
                    <a:pt x="30" y="9"/>
                  </a:lnTo>
                  <a:lnTo>
                    <a:pt x="55" y="26"/>
                  </a:lnTo>
                  <a:lnTo>
                    <a:pt x="89" y="61"/>
                  </a:lnTo>
                  <a:lnTo>
                    <a:pt x="131" y="104"/>
                  </a:lnTo>
                  <a:lnTo>
                    <a:pt x="178" y="160"/>
                  </a:lnTo>
                  <a:lnTo>
                    <a:pt x="220" y="229"/>
                  </a:lnTo>
                  <a:lnTo>
                    <a:pt x="262" y="307"/>
                  </a:lnTo>
                  <a:lnTo>
                    <a:pt x="317" y="445"/>
                  </a:lnTo>
                  <a:lnTo>
                    <a:pt x="351" y="583"/>
                  </a:lnTo>
                  <a:lnTo>
                    <a:pt x="363" y="708"/>
                  </a:lnTo>
                  <a:lnTo>
                    <a:pt x="368" y="816"/>
                  </a:lnTo>
                  <a:lnTo>
                    <a:pt x="363" y="924"/>
                  </a:lnTo>
                  <a:lnTo>
                    <a:pt x="351" y="1045"/>
                  </a:lnTo>
                  <a:lnTo>
                    <a:pt x="317" y="1175"/>
                  </a:lnTo>
                  <a:lnTo>
                    <a:pt x="271" y="1313"/>
                  </a:lnTo>
                  <a:lnTo>
                    <a:pt x="224" y="1395"/>
                  </a:lnTo>
                  <a:lnTo>
                    <a:pt x="182" y="1464"/>
                  </a:lnTo>
                  <a:lnTo>
                    <a:pt x="135" y="1524"/>
                  </a:lnTo>
                  <a:lnTo>
                    <a:pt x="93" y="1567"/>
                  </a:lnTo>
                  <a:lnTo>
                    <a:pt x="55" y="1602"/>
                  </a:lnTo>
                  <a:lnTo>
                    <a:pt x="30" y="1619"/>
                  </a:lnTo>
                  <a:lnTo>
                    <a:pt x="17" y="1628"/>
                  </a:lnTo>
                  <a:lnTo>
                    <a:pt x="9" y="1624"/>
                  </a:lnTo>
                  <a:lnTo>
                    <a:pt x="0" y="1619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6"/>
                  </a:lnTo>
                  <a:lnTo>
                    <a:pt x="0" y="1602"/>
                  </a:lnTo>
                  <a:lnTo>
                    <a:pt x="5" y="1598"/>
                  </a:lnTo>
                  <a:lnTo>
                    <a:pt x="13" y="1593"/>
                  </a:lnTo>
                  <a:lnTo>
                    <a:pt x="22" y="1585"/>
                  </a:lnTo>
                  <a:lnTo>
                    <a:pt x="98" y="1494"/>
                  </a:lnTo>
                  <a:lnTo>
                    <a:pt x="157" y="1390"/>
                  </a:lnTo>
                  <a:lnTo>
                    <a:pt x="203" y="1282"/>
                  </a:lnTo>
                  <a:lnTo>
                    <a:pt x="237" y="1170"/>
                  </a:lnTo>
                  <a:lnTo>
                    <a:pt x="262" y="1054"/>
                  </a:lnTo>
                  <a:lnTo>
                    <a:pt x="275" y="933"/>
                  </a:lnTo>
                  <a:lnTo>
                    <a:pt x="275" y="816"/>
                  </a:lnTo>
                  <a:lnTo>
                    <a:pt x="271" y="652"/>
                  </a:lnTo>
                  <a:lnTo>
                    <a:pt x="249" y="501"/>
                  </a:lnTo>
                  <a:lnTo>
                    <a:pt x="211" y="367"/>
                  </a:lnTo>
                  <a:lnTo>
                    <a:pt x="165" y="247"/>
                  </a:lnTo>
                  <a:lnTo>
                    <a:pt x="102" y="143"/>
                  </a:lnTo>
                  <a:lnTo>
                    <a:pt x="30" y="57"/>
                  </a:lnTo>
                  <a:lnTo>
                    <a:pt x="17" y="44"/>
                  </a:lnTo>
                  <a:lnTo>
                    <a:pt x="9" y="35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9"/>
                  </a:lnTo>
                  <a:lnTo>
                    <a:pt x="9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0"/>
            <p:cNvSpPr>
              <a:spLocks noEditPoints="1"/>
            </p:cNvSpPr>
            <p:nvPr/>
          </p:nvSpPr>
          <p:spPr bwMode="auto">
            <a:xfrm>
              <a:off x="15432" y="1007"/>
              <a:ext cx="372" cy="1628"/>
            </a:xfrm>
            <a:custGeom>
              <a:avLst/>
              <a:gdLst/>
              <a:ahLst/>
              <a:cxnLst>
                <a:cxn ang="0">
                  <a:pos x="372" y="816"/>
                </a:cxn>
                <a:cxn ang="0">
                  <a:pos x="372" y="816"/>
                </a:cxn>
                <a:cxn ang="0">
                  <a:pos x="372" y="816"/>
                </a:cxn>
                <a:cxn ang="0">
                  <a:pos x="17" y="0"/>
                </a:cxn>
                <a:cxn ang="0">
                  <a:pos x="34" y="9"/>
                </a:cxn>
                <a:cxn ang="0">
                  <a:pos x="59" y="26"/>
                </a:cxn>
                <a:cxn ang="0">
                  <a:pos x="93" y="61"/>
                </a:cxn>
                <a:cxn ang="0">
                  <a:pos x="135" y="104"/>
                </a:cxn>
                <a:cxn ang="0">
                  <a:pos x="178" y="160"/>
                </a:cxn>
                <a:cxn ang="0">
                  <a:pos x="224" y="229"/>
                </a:cxn>
                <a:cxn ang="0">
                  <a:pos x="266" y="307"/>
                </a:cxn>
                <a:cxn ang="0">
                  <a:pos x="321" y="445"/>
                </a:cxn>
                <a:cxn ang="0">
                  <a:pos x="351" y="583"/>
                </a:cxn>
                <a:cxn ang="0">
                  <a:pos x="367" y="708"/>
                </a:cxn>
                <a:cxn ang="0">
                  <a:pos x="372" y="816"/>
                </a:cxn>
                <a:cxn ang="0">
                  <a:pos x="367" y="924"/>
                </a:cxn>
                <a:cxn ang="0">
                  <a:pos x="351" y="1045"/>
                </a:cxn>
                <a:cxn ang="0">
                  <a:pos x="321" y="1175"/>
                </a:cxn>
                <a:cxn ang="0">
                  <a:pos x="270" y="1313"/>
                </a:cxn>
                <a:cxn ang="0">
                  <a:pos x="228" y="1395"/>
                </a:cxn>
                <a:cxn ang="0">
                  <a:pos x="182" y="1464"/>
                </a:cxn>
                <a:cxn ang="0">
                  <a:pos x="135" y="1524"/>
                </a:cxn>
                <a:cxn ang="0">
                  <a:pos x="93" y="1567"/>
                </a:cxn>
                <a:cxn ang="0">
                  <a:pos x="59" y="1602"/>
                </a:cxn>
                <a:cxn ang="0">
                  <a:pos x="34" y="1619"/>
                </a:cxn>
                <a:cxn ang="0">
                  <a:pos x="17" y="1628"/>
                </a:cxn>
                <a:cxn ang="0">
                  <a:pos x="9" y="1624"/>
                </a:cxn>
                <a:cxn ang="0">
                  <a:pos x="5" y="1619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5" y="1602"/>
                </a:cxn>
                <a:cxn ang="0">
                  <a:pos x="9" y="1598"/>
                </a:cxn>
                <a:cxn ang="0">
                  <a:pos x="13" y="1593"/>
                </a:cxn>
                <a:cxn ang="0">
                  <a:pos x="26" y="1585"/>
                </a:cxn>
                <a:cxn ang="0">
                  <a:pos x="102" y="1494"/>
                </a:cxn>
                <a:cxn ang="0">
                  <a:pos x="161" y="1390"/>
                </a:cxn>
                <a:cxn ang="0">
                  <a:pos x="207" y="1282"/>
                </a:cxn>
                <a:cxn ang="0">
                  <a:pos x="241" y="1170"/>
                </a:cxn>
                <a:cxn ang="0">
                  <a:pos x="262" y="1054"/>
                </a:cxn>
                <a:cxn ang="0">
                  <a:pos x="275" y="933"/>
                </a:cxn>
                <a:cxn ang="0">
                  <a:pos x="279" y="816"/>
                </a:cxn>
                <a:cxn ang="0">
                  <a:pos x="270" y="652"/>
                </a:cxn>
                <a:cxn ang="0">
                  <a:pos x="249" y="501"/>
                </a:cxn>
                <a:cxn ang="0">
                  <a:pos x="215" y="367"/>
                </a:cxn>
                <a:cxn ang="0">
                  <a:pos x="165" y="247"/>
                </a:cxn>
                <a:cxn ang="0">
                  <a:pos x="106" y="143"/>
                </a:cxn>
                <a:cxn ang="0">
                  <a:pos x="30" y="57"/>
                </a:cxn>
                <a:cxn ang="0">
                  <a:pos x="21" y="44"/>
                </a:cxn>
                <a:cxn ang="0">
                  <a:pos x="13" y="35"/>
                </a:cxn>
                <a:cxn ang="0">
                  <a:pos x="9" y="31"/>
                </a:cxn>
                <a:cxn ang="0">
                  <a:pos x="5" y="2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5" y="9"/>
                </a:cxn>
                <a:cxn ang="0">
                  <a:pos x="9" y="5"/>
                </a:cxn>
                <a:cxn ang="0">
                  <a:pos x="17" y="0"/>
                </a:cxn>
              </a:cxnLst>
              <a:rect l="0" t="0" r="r" b="b"/>
              <a:pathLst>
                <a:path w="372" h="1628">
                  <a:moveTo>
                    <a:pt x="372" y="816"/>
                  </a:moveTo>
                  <a:lnTo>
                    <a:pt x="372" y="816"/>
                  </a:lnTo>
                  <a:lnTo>
                    <a:pt x="372" y="816"/>
                  </a:lnTo>
                  <a:close/>
                  <a:moveTo>
                    <a:pt x="17" y="0"/>
                  </a:moveTo>
                  <a:lnTo>
                    <a:pt x="34" y="9"/>
                  </a:lnTo>
                  <a:lnTo>
                    <a:pt x="59" y="26"/>
                  </a:lnTo>
                  <a:lnTo>
                    <a:pt x="93" y="61"/>
                  </a:lnTo>
                  <a:lnTo>
                    <a:pt x="135" y="104"/>
                  </a:lnTo>
                  <a:lnTo>
                    <a:pt x="178" y="160"/>
                  </a:lnTo>
                  <a:lnTo>
                    <a:pt x="224" y="229"/>
                  </a:lnTo>
                  <a:lnTo>
                    <a:pt x="266" y="307"/>
                  </a:lnTo>
                  <a:lnTo>
                    <a:pt x="321" y="445"/>
                  </a:lnTo>
                  <a:lnTo>
                    <a:pt x="351" y="583"/>
                  </a:lnTo>
                  <a:lnTo>
                    <a:pt x="367" y="708"/>
                  </a:lnTo>
                  <a:lnTo>
                    <a:pt x="372" y="816"/>
                  </a:lnTo>
                  <a:lnTo>
                    <a:pt x="367" y="924"/>
                  </a:lnTo>
                  <a:lnTo>
                    <a:pt x="351" y="1045"/>
                  </a:lnTo>
                  <a:lnTo>
                    <a:pt x="321" y="1175"/>
                  </a:lnTo>
                  <a:lnTo>
                    <a:pt x="270" y="1313"/>
                  </a:lnTo>
                  <a:lnTo>
                    <a:pt x="228" y="1395"/>
                  </a:lnTo>
                  <a:lnTo>
                    <a:pt x="182" y="1464"/>
                  </a:lnTo>
                  <a:lnTo>
                    <a:pt x="135" y="1524"/>
                  </a:lnTo>
                  <a:lnTo>
                    <a:pt x="93" y="1567"/>
                  </a:lnTo>
                  <a:lnTo>
                    <a:pt x="59" y="1602"/>
                  </a:lnTo>
                  <a:lnTo>
                    <a:pt x="34" y="1619"/>
                  </a:lnTo>
                  <a:lnTo>
                    <a:pt x="17" y="1628"/>
                  </a:lnTo>
                  <a:lnTo>
                    <a:pt x="9" y="1624"/>
                  </a:lnTo>
                  <a:lnTo>
                    <a:pt x="5" y="1619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6"/>
                  </a:lnTo>
                  <a:lnTo>
                    <a:pt x="5" y="1602"/>
                  </a:lnTo>
                  <a:lnTo>
                    <a:pt x="9" y="1598"/>
                  </a:lnTo>
                  <a:lnTo>
                    <a:pt x="13" y="1593"/>
                  </a:lnTo>
                  <a:lnTo>
                    <a:pt x="26" y="1585"/>
                  </a:lnTo>
                  <a:lnTo>
                    <a:pt x="102" y="1494"/>
                  </a:lnTo>
                  <a:lnTo>
                    <a:pt x="161" y="1390"/>
                  </a:lnTo>
                  <a:lnTo>
                    <a:pt x="207" y="1282"/>
                  </a:lnTo>
                  <a:lnTo>
                    <a:pt x="241" y="1170"/>
                  </a:lnTo>
                  <a:lnTo>
                    <a:pt x="262" y="1054"/>
                  </a:lnTo>
                  <a:lnTo>
                    <a:pt x="275" y="933"/>
                  </a:lnTo>
                  <a:lnTo>
                    <a:pt x="279" y="816"/>
                  </a:lnTo>
                  <a:lnTo>
                    <a:pt x="270" y="652"/>
                  </a:lnTo>
                  <a:lnTo>
                    <a:pt x="249" y="501"/>
                  </a:lnTo>
                  <a:lnTo>
                    <a:pt x="215" y="367"/>
                  </a:lnTo>
                  <a:lnTo>
                    <a:pt x="165" y="247"/>
                  </a:lnTo>
                  <a:lnTo>
                    <a:pt x="106" y="143"/>
                  </a:lnTo>
                  <a:lnTo>
                    <a:pt x="30" y="57"/>
                  </a:lnTo>
                  <a:lnTo>
                    <a:pt x="21" y="44"/>
                  </a:lnTo>
                  <a:lnTo>
                    <a:pt x="13" y="35"/>
                  </a:lnTo>
                  <a:lnTo>
                    <a:pt x="9" y="31"/>
                  </a:lnTo>
                  <a:lnTo>
                    <a:pt x="5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5" y="9"/>
                  </a:lnTo>
                  <a:lnTo>
                    <a:pt x="9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533400" y="2667000"/>
            <a:ext cx="3505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Eigenline</a:t>
            </a:r>
            <a:r>
              <a:rPr lang="en-US" sz="3200" dirty="0" smtClean="0"/>
              <a:t>: </a:t>
            </a:r>
            <a:endParaRPr lang="en-US" sz="3200" dirty="0"/>
          </a:p>
        </p:txBody>
      </p:sp>
      <p:grpSp>
        <p:nvGrpSpPr>
          <p:cNvPr id="74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895600" y="3505200"/>
            <a:ext cx="2502243" cy="571500"/>
            <a:chOff x="1045" y="3361"/>
            <a:chExt cx="7128" cy="1628"/>
          </a:xfrm>
        </p:grpSpPr>
        <p:sp>
          <p:nvSpPr>
            <p:cNvPr id="75" name="Freeform 6"/>
            <p:cNvSpPr>
              <a:spLocks/>
            </p:cNvSpPr>
            <p:nvPr/>
          </p:nvSpPr>
          <p:spPr bwMode="auto">
            <a:xfrm>
              <a:off x="1045" y="3473"/>
              <a:ext cx="1135" cy="114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159" y="2"/>
                </a:cxn>
                <a:cxn ang="0">
                  <a:pos x="268" y="2"/>
                </a:cxn>
                <a:cxn ang="0">
                  <a:pos x="399" y="0"/>
                </a:cxn>
                <a:cxn ang="0">
                  <a:pos x="410" y="0"/>
                </a:cxn>
                <a:cxn ang="0">
                  <a:pos x="419" y="4"/>
                </a:cxn>
                <a:cxn ang="0">
                  <a:pos x="421" y="18"/>
                </a:cxn>
                <a:cxn ang="0">
                  <a:pos x="415" y="40"/>
                </a:cxn>
                <a:cxn ang="0">
                  <a:pos x="395" y="47"/>
                </a:cxn>
                <a:cxn ang="0">
                  <a:pos x="343" y="49"/>
                </a:cxn>
                <a:cxn ang="0">
                  <a:pos x="290" y="69"/>
                </a:cxn>
                <a:cxn ang="0">
                  <a:pos x="273" y="98"/>
                </a:cxn>
                <a:cxn ang="0">
                  <a:pos x="871" y="165"/>
                </a:cxn>
                <a:cxn ang="0">
                  <a:pos x="879" y="149"/>
                </a:cxn>
                <a:cxn ang="0">
                  <a:pos x="892" y="118"/>
                </a:cxn>
                <a:cxn ang="0">
                  <a:pos x="890" y="82"/>
                </a:cxn>
                <a:cxn ang="0">
                  <a:pos x="864" y="60"/>
                </a:cxn>
                <a:cxn ang="0">
                  <a:pos x="820" y="47"/>
                </a:cxn>
                <a:cxn ang="0">
                  <a:pos x="810" y="47"/>
                </a:cxn>
                <a:cxn ang="0">
                  <a:pos x="801" y="44"/>
                </a:cxn>
                <a:cxn ang="0">
                  <a:pos x="796" y="36"/>
                </a:cxn>
                <a:cxn ang="0">
                  <a:pos x="794" y="20"/>
                </a:cxn>
                <a:cxn ang="0">
                  <a:pos x="801" y="9"/>
                </a:cxn>
                <a:cxn ang="0">
                  <a:pos x="807" y="2"/>
                </a:cxn>
                <a:cxn ang="0">
                  <a:pos x="816" y="0"/>
                </a:cxn>
                <a:cxn ang="0">
                  <a:pos x="825" y="0"/>
                </a:cxn>
                <a:cxn ang="0">
                  <a:pos x="982" y="4"/>
                </a:cxn>
                <a:cxn ang="0">
                  <a:pos x="1069" y="0"/>
                </a:cxn>
                <a:cxn ang="0">
                  <a:pos x="1119" y="0"/>
                </a:cxn>
                <a:cxn ang="0">
                  <a:pos x="1130" y="4"/>
                </a:cxn>
                <a:cxn ang="0">
                  <a:pos x="1135" y="18"/>
                </a:cxn>
                <a:cxn ang="0">
                  <a:pos x="1135" y="22"/>
                </a:cxn>
                <a:cxn ang="0">
                  <a:pos x="1130" y="33"/>
                </a:cxn>
                <a:cxn ang="0">
                  <a:pos x="1124" y="42"/>
                </a:cxn>
                <a:cxn ang="0">
                  <a:pos x="1113" y="47"/>
                </a:cxn>
                <a:cxn ang="0">
                  <a:pos x="1060" y="56"/>
                </a:cxn>
                <a:cxn ang="0">
                  <a:pos x="1004" y="78"/>
                </a:cxn>
                <a:cxn ang="0">
                  <a:pos x="943" y="136"/>
                </a:cxn>
                <a:cxn ang="0">
                  <a:pos x="910" y="183"/>
                </a:cxn>
                <a:cxn ang="0">
                  <a:pos x="325" y="1134"/>
                </a:cxn>
                <a:cxn ang="0">
                  <a:pos x="292" y="1145"/>
                </a:cxn>
                <a:cxn ang="0">
                  <a:pos x="271" y="1139"/>
                </a:cxn>
                <a:cxn ang="0">
                  <a:pos x="260" y="1107"/>
                </a:cxn>
                <a:cxn ang="0">
                  <a:pos x="131" y="85"/>
                </a:cxn>
                <a:cxn ang="0">
                  <a:pos x="118" y="60"/>
                </a:cxn>
                <a:cxn ang="0">
                  <a:pos x="76" y="49"/>
                </a:cxn>
                <a:cxn ang="0">
                  <a:pos x="22" y="47"/>
                </a:cxn>
                <a:cxn ang="0">
                  <a:pos x="2" y="40"/>
                </a:cxn>
                <a:cxn ang="0">
                  <a:pos x="0" y="20"/>
                </a:cxn>
                <a:cxn ang="0">
                  <a:pos x="4" y="9"/>
                </a:cxn>
                <a:cxn ang="0">
                  <a:pos x="11" y="2"/>
                </a:cxn>
                <a:cxn ang="0">
                  <a:pos x="20" y="0"/>
                </a:cxn>
                <a:cxn ang="0">
                  <a:pos x="31" y="0"/>
                </a:cxn>
              </a:cxnLst>
              <a:rect l="0" t="0" r="r" b="b"/>
              <a:pathLst>
                <a:path w="1135" h="1145">
                  <a:moveTo>
                    <a:pt x="31" y="0"/>
                  </a:moveTo>
                  <a:lnTo>
                    <a:pt x="72" y="0"/>
                  </a:lnTo>
                  <a:lnTo>
                    <a:pt x="114" y="2"/>
                  </a:lnTo>
                  <a:lnTo>
                    <a:pt x="159" y="2"/>
                  </a:lnTo>
                  <a:lnTo>
                    <a:pt x="203" y="4"/>
                  </a:lnTo>
                  <a:lnTo>
                    <a:pt x="268" y="2"/>
                  </a:lnTo>
                  <a:lnTo>
                    <a:pt x="336" y="0"/>
                  </a:lnTo>
                  <a:lnTo>
                    <a:pt x="399" y="0"/>
                  </a:lnTo>
                  <a:lnTo>
                    <a:pt x="404" y="0"/>
                  </a:lnTo>
                  <a:lnTo>
                    <a:pt x="410" y="0"/>
                  </a:lnTo>
                  <a:lnTo>
                    <a:pt x="415" y="2"/>
                  </a:lnTo>
                  <a:lnTo>
                    <a:pt x="419" y="4"/>
                  </a:lnTo>
                  <a:lnTo>
                    <a:pt x="421" y="11"/>
                  </a:lnTo>
                  <a:lnTo>
                    <a:pt x="421" y="18"/>
                  </a:lnTo>
                  <a:lnTo>
                    <a:pt x="419" y="31"/>
                  </a:lnTo>
                  <a:lnTo>
                    <a:pt x="415" y="40"/>
                  </a:lnTo>
                  <a:lnTo>
                    <a:pt x="406" y="44"/>
                  </a:lnTo>
                  <a:lnTo>
                    <a:pt x="395" y="47"/>
                  </a:lnTo>
                  <a:lnTo>
                    <a:pt x="382" y="47"/>
                  </a:lnTo>
                  <a:lnTo>
                    <a:pt x="343" y="49"/>
                  </a:lnTo>
                  <a:lnTo>
                    <a:pt x="312" y="58"/>
                  </a:lnTo>
                  <a:lnTo>
                    <a:pt x="290" y="69"/>
                  </a:lnTo>
                  <a:lnTo>
                    <a:pt x="277" y="82"/>
                  </a:lnTo>
                  <a:lnTo>
                    <a:pt x="273" y="98"/>
                  </a:lnTo>
                  <a:lnTo>
                    <a:pt x="380" y="958"/>
                  </a:lnTo>
                  <a:lnTo>
                    <a:pt x="871" y="165"/>
                  </a:lnTo>
                  <a:lnTo>
                    <a:pt x="873" y="161"/>
                  </a:lnTo>
                  <a:lnTo>
                    <a:pt x="879" y="149"/>
                  </a:lnTo>
                  <a:lnTo>
                    <a:pt x="886" y="134"/>
                  </a:lnTo>
                  <a:lnTo>
                    <a:pt x="892" y="118"/>
                  </a:lnTo>
                  <a:lnTo>
                    <a:pt x="895" y="100"/>
                  </a:lnTo>
                  <a:lnTo>
                    <a:pt x="890" y="82"/>
                  </a:lnTo>
                  <a:lnTo>
                    <a:pt x="879" y="69"/>
                  </a:lnTo>
                  <a:lnTo>
                    <a:pt x="864" y="60"/>
                  </a:lnTo>
                  <a:lnTo>
                    <a:pt x="844" y="51"/>
                  </a:lnTo>
                  <a:lnTo>
                    <a:pt x="820" y="47"/>
                  </a:lnTo>
                  <a:lnTo>
                    <a:pt x="816" y="47"/>
                  </a:lnTo>
                  <a:lnTo>
                    <a:pt x="810" y="47"/>
                  </a:lnTo>
                  <a:lnTo>
                    <a:pt x="805" y="47"/>
                  </a:lnTo>
                  <a:lnTo>
                    <a:pt x="801" y="44"/>
                  </a:lnTo>
                  <a:lnTo>
                    <a:pt x="799" y="40"/>
                  </a:lnTo>
                  <a:lnTo>
                    <a:pt x="796" y="36"/>
                  </a:lnTo>
                  <a:lnTo>
                    <a:pt x="794" y="29"/>
                  </a:lnTo>
                  <a:lnTo>
                    <a:pt x="794" y="20"/>
                  </a:lnTo>
                  <a:lnTo>
                    <a:pt x="796" y="13"/>
                  </a:lnTo>
                  <a:lnTo>
                    <a:pt x="801" y="9"/>
                  </a:lnTo>
                  <a:lnTo>
                    <a:pt x="803" y="4"/>
                  </a:lnTo>
                  <a:lnTo>
                    <a:pt x="807" y="2"/>
                  </a:lnTo>
                  <a:lnTo>
                    <a:pt x="812" y="0"/>
                  </a:lnTo>
                  <a:lnTo>
                    <a:pt x="816" y="0"/>
                  </a:lnTo>
                  <a:lnTo>
                    <a:pt x="820" y="0"/>
                  </a:lnTo>
                  <a:lnTo>
                    <a:pt x="825" y="0"/>
                  </a:lnTo>
                  <a:lnTo>
                    <a:pt x="903" y="2"/>
                  </a:lnTo>
                  <a:lnTo>
                    <a:pt x="982" y="4"/>
                  </a:lnTo>
                  <a:lnTo>
                    <a:pt x="1026" y="2"/>
                  </a:lnTo>
                  <a:lnTo>
                    <a:pt x="1069" y="0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26" y="2"/>
                  </a:lnTo>
                  <a:lnTo>
                    <a:pt x="1130" y="4"/>
                  </a:lnTo>
                  <a:lnTo>
                    <a:pt x="1132" y="11"/>
                  </a:lnTo>
                  <a:lnTo>
                    <a:pt x="1135" y="18"/>
                  </a:lnTo>
                  <a:lnTo>
                    <a:pt x="1135" y="20"/>
                  </a:lnTo>
                  <a:lnTo>
                    <a:pt x="1135" y="22"/>
                  </a:lnTo>
                  <a:lnTo>
                    <a:pt x="1132" y="27"/>
                  </a:lnTo>
                  <a:lnTo>
                    <a:pt x="1130" y="33"/>
                  </a:lnTo>
                  <a:lnTo>
                    <a:pt x="1128" y="38"/>
                  </a:lnTo>
                  <a:lnTo>
                    <a:pt x="1124" y="42"/>
                  </a:lnTo>
                  <a:lnTo>
                    <a:pt x="1119" y="47"/>
                  </a:lnTo>
                  <a:lnTo>
                    <a:pt x="1113" y="47"/>
                  </a:lnTo>
                  <a:lnTo>
                    <a:pt x="1087" y="49"/>
                  </a:lnTo>
                  <a:lnTo>
                    <a:pt x="1060" y="56"/>
                  </a:lnTo>
                  <a:lnTo>
                    <a:pt x="1032" y="65"/>
                  </a:lnTo>
                  <a:lnTo>
                    <a:pt x="1004" y="78"/>
                  </a:lnTo>
                  <a:lnTo>
                    <a:pt x="973" y="103"/>
                  </a:lnTo>
                  <a:lnTo>
                    <a:pt x="943" y="136"/>
                  </a:lnTo>
                  <a:lnTo>
                    <a:pt x="910" y="183"/>
                  </a:lnTo>
                  <a:lnTo>
                    <a:pt x="910" y="183"/>
                  </a:lnTo>
                  <a:lnTo>
                    <a:pt x="336" y="1116"/>
                  </a:lnTo>
                  <a:lnTo>
                    <a:pt x="325" y="1134"/>
                  </a:lnTo>
                  <a:lnTo>
                    <a:pt x="312" y="1143"/>
                  </a:lnTo>
                  <a:lnTo>
                    <a:pt x="292" y="1145"/>
                  </a:lnTo>
                  <a:lnTo>
                    <a:pt x="279" y="1143"/>
                  </a:lnTo>
                  <a:lnTo>
                    <a:pt x="271" y="1139"/>
                  </a:lnTo>
                  <a:lnTo>
                    <a:pt x="264" y="1128"/>
                  </a:lnTo>
                  <a:lnTo>
                    <a:pt x="260" y="1107"/>
                  </a:lnTo>
                  <a:lnTo>
                    <a:pt x="135" y="105"/>
                  </a:lnTo>
                  <a:lnTo>
                    <a:pt x="131" y="85"/>
                  </a:lnTo>
                  <a:lnTo>
                    <a:pt x="127" y="71"/>
                  </a:lnTo>
                  <a:lnTo>
                    <a:pt x="118" y="60"/>
                  </a:lnTo>
                  <a:lnTo>
                    <a:pt x="103" y="53"/>
                  </a:lnTo>
                  <a:lnTo>
                    <a:pt x="76" y="49"/>
                  </a:lnTo>
                  <a:lnTo>
                    <a:pt x="39" y="47"/>
                  </a:lnTo>
                  <a:lnTo>
                    <a:pt x="22" y="47"/>
                  </a:lnTo>
                  <a:lnTo>
                    <a:pt x="9" y="44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2" y="13"/>
                  </a:lnTo>
                  <a:lnTo>
                    <a:pt x="4" y="9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"/>
            <p:cNvSpPr>
              <a:spLocks noEditPoints="1"/>
            </p:cNvSpPr>
            <p:nvPr/>
          </p:nvSpPr>
          <p:spPr bwMode="auto">
            <a:xfrm>
              <a:off x="2773" y="3986"/>
              <a:ext cx="1056" cy="378"/>
            </a:xfrm>
            <a:custGeom>
              <a:avLst/>
              <a:gdLst/>
              <a:ahLst/>
              <a:cxnLst>
                <a:cxn ang="0">
                  <a:pos x="52" y="315"/>
                </a:cxn>
                <a:cxn ang="0">
                  <a:pos x="1002" y="315"/>
                </a:cxn>
                <a:cxn ang="0">
                  <a:pos x="1017" y="315"/>
                </a:cxn>
                <a:cxn ang="0">
                  <a:pos x="1032" y="318"/>
                </a:cxn>
                <a:cxn ang="0">
                  <a:pos x="1045" y="322"/>
                </a:cxn>
                <a:cxn ang="0">
                  <a:pos x="1054" y="331"/>
                </a:cxn>
                <a:cxn ang="0">
                  <a:pos x="1056" y="349"/>
                </a:cxn>
                <a:cxn ang="0">
                  <a:pos x="1054" y="362"/>
                </a:cxn>
                <a:cxn ang="0">
                  <a:pos x="1045" y="373"/>
                </a:cxn>
                <a:cxn ang="0">
                  <a:pos x="1032" y="378"/>
                </a:cxn>
                <a:cxn ang="0">
                  <a:pos x="1019" y="378"/>
                </a:cxn>
                <a:cxn ang="0">
                  <a:pos x="1004" y="378"/>
                </a:cxn>
                <a:cxn ang="0">
                  <a:pos x="52" y="378"/>
                </a:cxn>
                <a:cxn ang="0">
                  <a:pos x="37" y="378"/>
                </a:cxn>
                <a:cxn ang="0">
                  <a:pos x="24" y="378"/>
                </a:cxn>
                <a:cxn ang="0">
                  <a:pos x="11" y="373"/>
                </a:cxn>
                <a:cxn ang="0">
                  <a:pos x="2" y="362"/>
                </a:cxn>
                <a:cxn ang="0">
                  <a:pos x="0" y="349"/>
                </a:cxn>
                <a:cxn ang="0">
                  <a:pos x="2" y="331"/>
                </a:cxn>
                <a:cxn ang="0">
                  <a:pos x="11" y="322"/>
                </a:cxn>
                <a:cxn ang="0">
                  <a:pos x="24" y="318"/>
                </a:cxn>
                <a:cxn ang="0">
                  <a:pos x="37" y="315"/>
                </a:cxn>
                <a:cxn ang="0">
                  <a:pos x="52" y="315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19" y="0"/>
                </a:cxn>
                <a:cxn ang="0">
                  <a:pos x="1032" y="3"/>
                </a:cxn>
                <a:cxn ang="0">
                  <a:pos x="1045" y="7"/>
                </a:cxn>
                <a:cxn ang="0">
                  <a:pos x="1054" y="16"/>
                </a:cxn>
                <a:cxn ang="0">
                  <a:pos x="1056" y="32"/>
                </a:cxn>
                <a:cxn ang="0">
                  <a:pos x="1054" y="47"/>
                </a:cxn>
                <a:cxn ang="0">
                  <a:pos x="1045" y="56"/>
                </a:cxn>
                <a:cxn ang="0">
                  <a:pos x="1032" y="63"/>
                </a:cxn>
                <a:cxn ang="0">
                  <a:pos x="1017" y="63"/>
                </a:cxn>
                <a:cxn ang="0">
                  <a:pos x="1002" y="65"/>
                </a:cxn>
                <a:cxn ang="0">
                  <a:pos x="52" y="65"/>
                </a:cxn>
                <a:cxn ang="0">
                  <a:pos x="37" y="63"/>
                </a:cxn>
                <a:cxn ang="0">
                  <a:pos x="24" y="63"/>
                </a:cxn>
                <a:cxn ang="0">
                  <a:pos x="11" y="56"/>
                </a:cxn>
                <a:cxn ang="0">
                  <a:pos x="2" y="47"/>
                </a:cxn>
                <a:cxn ang="0">
                  <a:pos x="0" y="32"/>
                </a:cxn>
                <a:cxn ang="0">
                  <a:pos x="2" y="16"/>
                </a:cxn>
                <a:cxn ang="0">
                  <a:pos x="11" y="7"/>
                </a:cxn>
                <a:cxn ang="0">
                  <a:pos x="24" y="3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6" h="378">
                  <a:moveTo>
                    <a:pt x="52" y="315"/>
                  </a:moveTo>
                  <a:lnTo>
                    <a:pt x="1002" y="315"/>
                  </a:lnTo>
                  <a:lnTo>
                    <a:pt x="1017" y="315"/>
                  </a:lnTo>
                  <a:lnTo>
                    <a:pt x="1032" y="318"/>
                  </a:lnTo>
                  <a:lnTo>
                    <a:pt x="1045" y="322"/>
                  </a:lnTo>
                  <a:lnTo>
                    <a:pt x="1054" y="331"/>
                  </a:lnTo>
                  <a:lnTo>
                    <a:pt x="1056" y="349"/>
                  </a:lnTo>
                  <a:lnTo>
                    <a:pt x="1054" y="362"/>
                  </a:lnTo>
                  <a:lnTo>
                    <a:pt x="1045" y="373"/>
                  </a:lnTo>
                  <a:lnTo>
                    <a:pt x="1032" y="378"/>
                  </a:lnTo>
                  <a:lnTo>
                    <a:pt x="1019" y="378"/>
                  </a:lnTo>
                  <a:lnTo>
                    <a:pt x="1004" y="378"/>
                  </a:lnTo>
                  <a:lnTo>
                    <a:pt x="52" y="378"/>
                  </a:lnTo>
                  <a:lnTo>
                    <a:pt x="37" y="378"/>
                  </a:lnTo>
                  <a:lnTo>
                    <a:pt x="24" y="378"/>
                  </a:lnTo>
                  <a:lnTo>
                    <a:pt x="11" y="373"/>
                  </a:lnTo>
                  <a:lnTo>
                    <a:pt x="2" y="362"/>
                  </a:lnTo>
                  <a:lnTo>
                    <a:pt x="0" y="349"/>
                  </a:lnTo>
                  <a:lnTo>
                    <a:pt x="2" y="331"/>
                  </a:lnTo>
                  <a:lnTo>
                    <a:pt x="11" y="322"/>
                  </a:lnTo>
                  <a:lnTo>
                    <a:pt x="24" y="318"/>
                  </a:lnTo>
                  <a:lnTo>
                    <a:pt x="37" y="315"/>
                  </a:lnTo>
                  <a:lnTo>
                    <a:pt x="52" y="315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19" y="0"/>
                  </a:lnTo>
                  <a:lnTo>
                    <a:pt x="1032" y="3"/>
                  </a:lnTo>
                  <a:lnTo>
                    <a:pt x="1045" y="7"/>
                  </a:lnTo>
                  <a:lnTo>
                    <a:pt x="1054" y="16"/>
                  </a:lnTo>
                  <a:lnTo>
                    <a:pt x="1056" y="32"/>
                  </a:lnTo>
                  <a:lnTo>
                    <a:pt x="1054" y="47"/>
                  </a:lnTo>
                  <a:lnTo>
                    <a:pt x="1045" y="56"/>
                  </a:lnTo>
                  <a:lnTo>
                    <a:pt x="1032" y="63"/>
                  </a:lnTo>
                  <a:lnTo>
                    <a:pt x="1017" y="63"/>
                  </a:lnTo>
                  <a:lnTo>
                    <a:pt x="1002" y="65"/>
                  </a:lnTo>
                  <a:lnTo>
                    <a:pt x="52" y="65"/>
                  </a:lnTo>
                  <a:lnTo>
                    <a:pt x="37" y="63"/>
                  </a:lnTo>
                  <a:lnTo>
                    <a:pt x="24" y="63"/>
                  </a:lnTo>
                  <a:lnTo>
                    <a:pt x="11" y="56"/>
                  </a:lnTo>
                  <a:lnTo>
                    <a:pt x="2" y="47"/>
                  </a:lnTo>
                  <a:lnTo>
                    <a:pt x="0" y="32"/>
                  </a:lnTo>
                  <a:lnTo>
                    <a:pt x="2" y="16"/>
                  </a:lnTo>
                  <a:lnTo>
                    <a:pt x="11" y="7"/>
                  </a:lnTo>
                  <a:lnTo>
                    <a:pt x="24" y="3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"/>
            <p:cNvSpPr>
              <a:spLocks/>
            </p:cNvSpPr>
            <p:nvPr/>
          </p:nvSpPr>
          <p:spPr bwMode="auto">
            <a:xfrm>
              <a:off x="4414" y="3881"/>
              <a:ext cx="859" cy="720"/>
            </a:xfrm>
            <a:custGeom>
              <a:avLst/>
              <a:gdLst/>
              <a:ahLst/>
              <a:cxnLst>
                <a:cxn ang="0">
                  <a:pos x="798" y="0"/>
                </a:cxn>
                <a:cxn ang="0">
                  <a:pos x="833" y="3"/>
                </a:cxn>
                <a:cxn ang="0">
                  <a:pos x="857" y="21"/>
                </a:cxn>
                <a:cxn ang="0">
                  <a:pos x="857" y="59"/>
                </a:cxn>
                <a:cxn ang="0">
                  <a:pos x="835" y="85"/>
                </a:cxn>
                <a:cxn ang="0">
                  <a:pos x="807" y="94"/>
                </a:cxn>
                <a:cxn ang="0">
                  <a:pos x="783" y="94"/>
                </a:cxn>
                <a:cxn ang="0">
                  <a:pos x="580" y="224"/>
                </a:cxn>
                <a:cxn ang="0">
                  <a:pos x="574" y="387"/>
                </a:cxn>
                <a:cxn ang="0">
                  <a:pos x="582" y="490"/>
                </a:cxn>
                <a:cxn ang="0">
                  <a:pos x="617" y="621"/>
                </a:cxn>
                <a:cxn ang="0">
                  <a:pos x="626" y="646"/>
                </a:cxn>
                <a:cxn ang="0">
                  <a:pos x="628" y="657"/>
                </a:cxn>
                <a:cxn ang="0">
                  <a:pos x="606" y="702"/>
                </a:cxn>
                <a:cxn ang="0">
                  <a:pos x="563" y="720"/>
                </a:cxn>
                <a:cxn ang="0">
                  <a:pos x="537" y="711"/>
                </a:cxn>
                <a:cxn ang="0">
                  <a:pos x="515" y="673"/>
                </a:cxn>
                <a:cxn ang="0">
                  <a:pos x="495" y="588"/>
                </a:cxn>
                <a:cxn ang="0">
                  <a:pos x="493" y="514"/>
                </a:cxn>
                <a:cxn ang="0">
                  <a:pos x="495" y="445"/>
                </a:cxn>
                <a:cxn ang="0">
                  <a:pos x="504" y="373"/>
                </a:cxn>
                <a:cxn ang="0">
                  <a:pos x="519" y="286"/>
                </a:cxn>
                <a:cxn ang="0">
                  <a:pos x="543" y="170"/>
                </a:cxn>
                <a:cxn ang="0">
                  <a:pos x="379" y="94"/>
                </a:cxn>
                <a:cxn ang="0">
                  <a:pos x="290" y="454"/>
                </a:cxn>
                <a:cxn ang="0">
                  <a:pos x="275" y="514"/>
                </a:cxn>
                <a:cxn ang="0">
                  <a:pos x="264" y="557"/>
                </a:cxn>
                <a:cxn ang="0">
                  <a:pos x="249" y="615"/>
                </a:cxn>
                <a:cxn ang="0">
                  <a:pos x="229" y="668"/>
                </a:cxn>
                <a:cxn ang="0">
                  <a:pos x="205" y="706"/>
                </a:cxn>
                <a:cxn ang="0">
                  <a:pos x="168" y="720"/>
                </a:cxn>
                <a:cxn ang="0">
                  <a:pos x="137" y="708"/>
                </a:cxn>
                <a:cxn ang="0">
                  <a:pos x="122" y="675"/>
                </a:cxn>
                <a:cxn ang="0">
                  <a:pos x="124" y="662"/>
                </a:cxn>
                <a:cxn ang="0">
                  <a:pos x="135" y="637"/>
                </a:cxn>
                <a:cxn ang="0">
                  <a:pos x="220" y="438"/>
                </a:cxn>
                <a:cxn ang="0">
                  <a:pos x="303" y="213"/>
                </a:cxn>
                <a:cxn ang="0">
                  <a:pos x="249" y="94"/>
                </a:cxn>
                <a:cxn ang="0">
                  <a:pos x="207" y="99"/>
                </a:cxn>
                <a:cxn ang="0">
                  <a:pos x="146" y="119"/>
                </a:cxn>
                <a:cxn ang="0">
                  <a:pos x="78" y="175"/>
                </a:cxn>
                <a:cxn ang="0">
                  <a:pos x="39" y="226"/>
                </a:cxn>
                <a:cxn ang="0">
                  <a:pos x="30" y="235"/>
                </a:cxn>
                <a:cxn ang="0">
                  <a:pos x="19" y="237"/>
                </a:cxn>
                <a:cxn ang="0">
                  <a:pos x="6" y="235"/>
                </a:cxn>
                <a:cxn ang="0">
                  <a:pos x="2" y="231"/>
                </a:cxn>
                <a:cxn ang="0">
                  <a:pos x="0" y="224"/>
                </a:cxn>
                <a:cxn ang="0">
                  <a:pos x="2" y="215"/>
                </a:cxn>
                <a:cxn ang="0">
                  <a:pos x="22" y="181"/>
                </a:cxn>
                <a:cxn ang="0">
                  <a:pos x="54" y="132"/>
                </a:cxn>
                <a:cxn ang="0">
                  <a:pos x="98" y="76"/>
                </a:cxn>
                <a:cxn ang="0">
                  <a:pos x="163" y="23"/>
                </a:cxn>
                <a:cxn ang="0">
                  <a:pos x="220" y="3"/>
                </a:cxn>
                <a:cxn ang="0">
                  <a:pos x="262" y="0"/>
                </a:cxn>
              </a:cxnLst>
              <a:rect l="0" t="0" r="r" b="b"/>
              <a:pathLst>
                <a:path w="859" h="720">
                  <a:moveTo>
                    <a:pt x="262" y="0"/>
                  </a:moveTo>
                  <a:lnTo>
                    <a:pt x="798" y="0"/>
                  </a:lnTo>
                  <a:lnTo>
                    <a:pt x="816" y="0"/>
                  </a:lnTo>
                  <a:lnTo>
                    <a:pt x="833" y="3"/>
                  </a:lnTo>
                  <a:lnTo>
                    <a:pt x="846" y="9"/>
                  </a:lnTo>
                  <a:lnTo>
                    <a:pt x="857" y="21"/>
                  </a:lnTo>
                  <a:lnTo>
                    <a:pt x="859" y="38"/>
                  </a:lnTo>
                  <a:lnTo>
                    <a:pt x="857" y="59"/>
                  </a:lnTo>
                  <a:lnTo>
                    <a:pt x="849" y="74"/>
                  </a:lnTo>
                  <a:lnTo>
                    <a:pt x="835" y="85"/>
                  </a:lnTo>
                  <a:lnTo>
                    <a:pt x="822" y="90"/>
                  </a:lnTo>
                  <a:lnTo>
                    <a:pt x="807" y="94"/>
                  </a:lnTo>
                  <a:lnTo>
                    <a:pt x="794" y="94"/>
                  </a:lnTo>
                  <a:lnTo>
                    <a:pt x="783" y="94"/>
                  </a:lnTo>
                  <a:lnTo>
                    <a:pt x="600" y="94"/>
                  </a:lnTo>
                  <a:lnTo>
                    <a:pt x="580" y="224"/>
                  </a:lnTo>
                  <a:lnTo>
                    <a:pt x="571" y="353"/>
                  </a:lnTo>
                  <a:lnTo>
                    <a:pt x="574" y="387"/>
                  </a:lnTo>
                  <a:lnTo>
                    <a:pt x="576" y="434"/>
                  </a:lnTo>
                  <a:lnTo>
                    <a:pt x="582" y="490"/>
                  </a:lnTo>
                  <a:lnTo>
                    <a:pt x="595" y="554"/>
                  </a:lnTo>
                  <a:lnTo>
                    <a:pt x="617" y="621"/>
                  </a:lnTo>
                  <a:lnTo>
                    <a:pt x="624" y="637"/>
                  </a:lnTo>
                  <a:lnTo>
                    <a:pt x="626" y="646"/>
                  </a:lnTo>
                  <a:lnTo>
                    <a:pt x="628" y="650"/>
                  </a:lnTo>
                  <a:lnTo>
                    <a:pt x="628" y="657"/>
                  </a:lnTo>
                  <a:lnTo>
                    <a:pt x="622" y="682"/>
                  </a:lnTo>
                  <a:lnTo>
                    <a:pt x="606" y="702"/>
                  </a:lnTo>
                  <a:lnTo>
                    <a:pt x="587" y="715"/>
                  </a:lnTo>
                  <a:lnTo>
                    <a:pt x="563" y="720"/>
                  </a:lnTo>
                  <a:lnTo>
                    <a:pt x="547" y="717"/>
                  </a:lnTo>
                  <a:lnTo>
                    <a:pt x="537" y="711"/>
                  </a:lnTo>
                  <a:lnTo>
                    <a:pt x="523" y="697"/>
                  </a:lnTo>
                  <a:lnTo>
                    <a:pt x="515" y="673"/>
                  </a:lnTo>
                  <a:lnTo>
                    <a:pt x="506" y="637"/>
                  </a:lnTo>
                  <a:lnTo>
                    <a:pt x="495" y="588"/>
                  </a:lnTo>
                  <a:lnTo>
                    <a:pt x="493" y="545"/>
                  </a:lnTo>
                  <a:lnTo>
                    <a:pt x="493" y="514"/>
                  </a:lnTo>
                  <a:lnTo>
                    <a:pt x="493" y="478"/>
                  </a:lnTo>
                  <a:lnTo>
                    <a:pt x="495" y="445"/>
                  </a:lnTo>
                  <a:lnTo>
                    <a:pt x="497" y="411"/>
                  </a:lnTo>
                  <a:lnTo>
                    <a:pt x="504" y="373"/>
                  </a:lnTo>
                  <a:lnTo>
                    <a:pt x="510" y="333"/>
                  </a:lnTo>
                  <a:lnTo>
                    <a:pt x="519" y="286"/>
                  </a:lnTo>
                  <a:lnTo>
                    <a:pt x="530" y="233"/>
                  </a:lnTo>
                  <a:lnTo>
                    <a:pt x="543" y="170"/>
                  </a:lnTo>
                  <a:lnTo>
                    <a:pt x="561" y="94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290" y="454"/>
                  </a:lnTo>
                  <a:lnTo>
                    <a:pt x="281" y="487"/>
                  </a:lnTo>
                  <a:lnTo>
                    <a:pt x="275" y="514"/>
                  </a:lnTo>
                  <a:lnTo>
                    <a:pt x="270" y="536"/>
                  </a:lnTo>
                  <a:lnTo>
                    <a:pt x="264" y="557"/>
                  </a:lnTo>
                  <a:lnTo>
                    <a:pt x="257" y="581"/>
                  </a:lnTo>
                  <a:lnTo>
                    <a:pt x="249" y="615"/>
                  </a:lnTo>
                  <a:lnTo>
                    <a:pt x="238" y="644"/>
                  </a:lnTo>
                  <a:lnTo>
                    <a:pt x="229" y="668"/>
                  </a:lnTo>
                  <a:lnTo>
                    <a:pt x="218" y="688"/>
                  </a:lnTo>
                  <a:lnTo>
                    <a:pt x="205" y="706"/>
                  </a:lnTo>
                  <a:lnTo>
                    <a:pt x="187" y="715"/>
                  </a:lnTo>
                  <a:lnTo>
                    <a:pt x="168" y="720"/>
                  </a:lnTo>
                  <a:lnTo>
                    <a:pt x="153" y="717"/>
                  </a:lnTo>
                  <a:lnTo>
                    <a:pt x="137" y="708"/>
                  </a:lnTo>
                  <a:lnTo>
                    <a:pt x="126" y="695"/>
                  </a:lnTo>
                  <a:lnTo>
                    <a:pt x="122" y="675"/>
                  </a:lnTo>
                  <a:lnTo>
                    <a:pt x="122" y="668"/>
                  </a:lnTo>
                  <a:lnTo>
                    <a:pt x="124" y="662"/>
                  </a:lnTo>
                  <a:lnTo>
                    <a:pt x="129" y="650"/>
                  </a:lnTo>
                  <a:lnTo>
                    <a:pt x="135" y="637"/>
                  </a:lnTo>
                  <a:lnTo>
                    <a:pt x="177" y="543"/>
                  </a:lnTo>
                  <a:lnTo>
                    <a:pt x="220" y="438"/>
                  </a:lnTo>
                  <a:lnTo>
                    <a:pt x="264" y="329"/>
                  </a:lnTo>
                  <a:lnTo>
                    <a:pt x="303" y="213"/>
                  </a:lnTo>
                  <a:lnTo>
                    <a:pt x="338" y="94"/>
                  </a:lnTo>
                  <a:lnTo>
                    <a:pt x="249" y="94"/>
                  </a:lnTo>
                  <a:lnTo>
                    <a:pt x="231" y="94"/>
                  </a:lnTo>
                  <a:lnTo>
                    <a:pt x="207" y="99"/>
                  </a:lnTo>
                  <a:lnTo>
                    <a:pt x="179" y="105"/>
                  </a:lnTo>
                  <a:lnTo>
                    <a:pt x="146" y="119"/>
                  </a:lnTo>
                  <a:lnTo>
                    <a:pt x="113" y="141"/>
                  </a:lnTo>
                  <a:lnTo>
                    <a:pt x="78" y="175"/>
                  </a:lnTo>
                  <a:lnTo>
                    <a:pt x="46" y="219"/>
                  </a:lnTo>
                  <a:lnTo>
                    <a:pt x="39" y="226"/>
                  </a:lnTo>
                  <a:lnTo>
                    <a:pt x="35" y="233"/>
                  </a:lnTo>
                  <a:lnTo>
                    <a:pt x="30" y="235"/>
                  </a:lnTo>
                  <a:lnTo>
                    <a:pt x="26" y="237"/>
                  </a:lnTo>
                  <a:lnTo>
                    <a:pt x="19" y="237"/>
                  </a:lnTo>
                  <a:lnTo>
                    <a:pt x="13" y="237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2" y="231"/>
                  </a:lnTo>
                  <a:lnTo>
                    <a:pt x="0" y="226"/>
                  </a:lnTo>
                  <a:lnTo>
                    <a:pt x="0" y="224"/>
                  </a:lnTo>
                  <a:lnTo>
                    <a:pt x="0" y="224"/>
                  </a:lnTo>
                  <a:lnTo>
                    <a:pt x="2" y="215"/>
                  </a:lnTo>
                  <a:lnTo>
                    <a:pt x="11" y="201"/>
                  </a:lnTo>
                  <a:lnTo>
                    <a:pt x="22" y="181"/>
                  </a:lnTo>
                  <a:lnTo>
                    <a:pt x="37" y="159"/>
                  </a:lnTo>
                  <a:lnTo>
                    <a:pt x="54" y="132"/>
                  </a:lnTo>
                  <a:lnTo>
                    <a:pt x="74" y="105"/>
                  </a:lnTo>
                  <a:lnTo>
                    <a:pt x="98" y="76"/>
                  </a:lnTo>
                  <a:lnTo>
                    <a:pt x="131" y="45"/>
                  </a:lnTo>
                  <a:lnTo>
                    <a:pt x="163" y="23"/>
                  </a:lnTo>
                  <a:lnTo>
                    <a:pt x="194" y="9"/>
                  </a:lnTo>
                  <a:lnTo>
                    <a:pt x="220" y="3"/>
                  </a:lnTo>
                  <a:lnTo>
                    <a:pt x="24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9"/>
            <p:cNvSpPr>
              <a:spLocks/>
            </p:cNvSpPr>
            <p:nvPr/>
          </p:nvSpPr>
          <p:spPr bwMode="auto">
            <a:xfrm>
              <a:off x="5374" y="4283"/>
              <a:ext cx="458" cy="496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62" y="23"/>
                </a:cxn>
                <a:cxn ang="0">
                  <a:pos x="264" y="50"/>
                </a:cxn>
                <a:cxn ang="0">
                  <a:pos x="401" y="114"/>
                </a:cxn>
                <a:cxn ang="0">
                  <a:pos x="410" y="108"/>
                </a:cxn>
                <a:cxn ang="0">
                  <a:pos x="417" y="105"/>
                </a:cxn>
                <a:cxn ang="0">
                  <a:pos x="423" y="105"/>
                </a:cxn>
                <a:cxn ang="0">
                  <a:pos x="454" y="123"/>
                </a:cxn>
                <a:cxn ang="0">
                  <a:pos x="456" y="155"/>
                </a:cxn>
                <a:cxn ang="0">
                  <a:pos x="441" y="170"/>
                </a:cxn>
                <a:cxn ang="0">
                  <a:pos x="410" y="184"/>
                </a:cxn>
                <a:cxn ang="0">
                  <a:pos x="371" y="201"/>
                </a:cxn>
                <a:cxn ang="0">
                  <a:pos x="307" y="230"/>
                </a:cxn>
                <a:cxn ang="0">
                  <a:pos x="266" y="248"/>
                </a:cxn>
                <a:cxn ang="0">
                  <a:pos x="266" y="248"/>
                </a:cxn>
                <a:cxn ang="0">
                  <a:pos x="441" y="322"/>
                </a:cxn>
                <a:cxn ang="0">
                  <a:pos x="449" y="329"/>
                </a:cxn>
                <a:cxn ang="0">
                  <a:pos x="456" y="338"/>
                </a:cxn>
                <a:cxn ang="0">
                  <a:pos x="458" y="353"/>
                </a:cxn>
                <a:cxn ang="0">
                  <a:pos x="441" y="387"/>
                </a:cxn>
                <a:cxn ang="0">
                  <a:pos x="419" y="391"/>
                </a:cxn>
                <a:cxn ang="0">
                  <a:pos x="406" y="387"/>
                </a:cxn>
                <a:cxn ang="0">
                  <a:pos x="382" y="369"/>
                </a:cxn>
                <a:cxn ang="0">
                  <a:pos x="249" y="297"/>
                </a:cxn>
                <a:cxn ang="0">
                  <a:pos x="253" y="358"/>
                </a:cxn>
                <a:cxn ang="0">
                  <a:pos x="257" y="405"/>
                </a:cxn>
                <a:cxn ang="0">
                  <a:pos x="264" y="434"/>
                </a:cxn>
                <a:cxn ang="0">
                  <a:pos x="266" y="461"/>
                </a:cxn>
                <a:cxn ang="0">
                  <a:pos x="253" y="487"/>
                </a:cxn>
                <a:cxn ang="0">
                  <a:pos x="231" y="496"/>
                </a:cxn>
                <a:cxn ang="0">
                  <a:pos x="207" y="487"/>
                </a:cxn>
                <a:cxn ang="0">
                  <a:pos x="196" y="461"/>
                </a:cxn>
                <a:cxn ang="0">
                  <a:pos x="61" y="382"/>
                </a:cxn>
                <a:cxn ang="0">
                  <a:pos x="50" y="389"/>
                </a:cxn>
                <a:cxn ang="0">
                  <a:pos x="41" y="391"/>
                </a:cxn>
                <a:cxn ang="0">
                  <a:pos x="35" y="391"/>
                </a:cxn>
                <a:cxn ang="0">
                  <a:pos x="4" y="371"/>
                </a:cxn>
                <a:cxn ang="0">
                  <a:pos x="4" y="338"/>
                </a:cxn>
                <a:cxn ang="0">
                  <a:pos x="33" y="318"/>
                </a:cxn>
                <a:cxn ang="0">
                  <a:pos x="67" y="302"/>
                </a:cxn>
                <a:cxn ang="0">
                  <a:pos x="118" y="282"/>
                </a:cxn>
                <a:cxn ang="0">
                  <a:pos x="196" y="248"/>
                </a:cxn>
                <a:cxn ang="0">
                  <a:pos x="22" y="172"/>
                </a:cxn>
                <a:cxn ang="0">
                  <a:pos x="11" y="166"/>
                </a:cxn>
                <a:cxn ang="0">
                  <a:pos x="4" y="157"/>
                </a:cxn>
                <a:cxn ang="0">
                  <a:pos x="0" y="141"/>
                </a:cxn>
                <a:cxn ang="0">
                  <a:pos x="17" y="110"/>
                </a:cxn>
                <a:cxn ang="0">
                  <a:pos x="41" y="105"/>
                </a:cxn>
                <a:cxn ang="0">
                  <a:pos x="50" y="108"/>
                </a:cxn>
                <a:cxn ang="0">
                  <a:pos x="61" y="114"/>
                </a:cxn>
                <a:cxn ang="0">
                  <a:pos x="211" y="197"/>
                </a:cxn>
                <a:cxn ang="0">
                  <a:pos x="205" y="137"/>
                </a:cxn>
                <a:cxn ang="0">
                  <a:pos x="201" y="90"/>
                </a:cxn>
                <a:cxn ang="0">
                  <a:pos x="196" y="61"/>
                </a:cxn>
                <a:cxn ang="0">
                  <a:pos x="196" y="34"/>
                </a:cxn>
                <a:cxn ang="0">
                  <a:pos x="207" y="7"/>
                </a:cxn>
                <a:cxn ang="0">
                  <a:pos x="231" y="0"/>
                </a:cxn>
              </a:cxnLst>
              <a:rect l="0" t="0" r="r" b="b"/>
              <a:pathLst>
                <a:path w="458" h="496">
                  <a:moveTo>
                    <a:pt x="231" y="0"/>
                  </a:moveTo>
                  <a:lnTo>
                    <a:pt x="246" y="3"/>
                  </a:lnTo>
                  <a:lnTo>
                    <a:pt x="257" y="12"/>
                  </a:lnTo>
                  <a:lnTo>
                    <a:pt x="262" y="23"/>
                  </a:lnTo>
                  <a:lnTo>
                    <a:pt x="264" y="36"/>
                  </a:lnTo>
                  <a:lnTo>
                    <a:pt x="264" y="50"/>
                  </a:lnTo>
                  <a:lnTo>
                    <a:pt x="246" y="219"/>
                  </a:lnTo>
                  <a:lnTo>
                    <a:pt x="401" y="114"/>
                  </a:lnTo>
                  <a:lnTo>
                    <a:pt x="406" y="110"/>
                  </a:lnTo>
                  <a:lnTo>
                    <a:pt x="410" y="108"/>
                  </a:lnTo>
                  <a:lnTo>
                    <a:pt x="414" y="105"/>
                  </a:lnTo>
                  <a:lnTo>
                    <a:pt x="417" y="105"/>
                  </a:lnTo>
                  <a:lnTo>
                    <a:pt x="419" y="105"/>
                  </a:lnTo>
                  <a:lnTo>
                    <a:pt x="423" y="105"/>
                  </a:lnTo>
                  <a:lnTo>
                    <a:pt x="441" y="110"/>
                  </a:lnTo>
                  <a:lnTo>
                    <a:pt x="454" y="123"/>
                  </a:lnTo>
                  <a:lnTo>
                    <a:pt x="458" y="141"/>
                  </a:lnTo>
                  <a:lnTo>
                    <a:pt x="456" y="155"/>
                  </a:lnTo>
                  <a:lnTo>
                    <a:pt x="449" y="163"/>
                  </a:lnTo>
                  <a:lnTo>
                    <a:pt x="441" y="170"/>
                  </a:lnTo>
                  <a:lnTo>
                    <a:pt x="425" y="177"/>
                  </a:lnTo>
                  <a:lnTo>
                    <a:pt x="410" y="184"/>
                  </a:lnTo>
                  <a:lnTo>
                    <a:pt x="393" y="193"/>
                  </a:lnTo>
                  <a:lnTo>
                    <a:pt x="371" y="201"/>
                  </a:lnTo>
                  <a:lnTo>
                    <a:pt x="342" y="215"/>
                  </a:lnTo>
                  <a:lnTo>
                    <a:pt x="307" y="230"/>
                  </a:lnTo>
                  <a:lnTo>
                    <a:pt x="266" y="248"/>
                  </a:lnTo>
                  <a:lnTo>
                    <a:pt x="266" y="248"/>
                  </a:lnTo>
                  <a:lnTo>
                    <a:pt x="266" y="248"/>
                  </a:lnTo>
                  <a:lnTo>
                    <a:pt x="266" y="248"/>
                  </a:lnTo>
                  <a:lnTo>
                    <a:pt x="436" y="320"/>
                  </a:lnTo>
                  <a:lnTo>
                    <a:pt x="441" y="322"/>
                  </a:lnTo>
                  <a:lnTo>
                    <a:pt x="445" y="324"/>
                  </a:lnTo>
                  <a:lnTo>
                    <a:pt x="449" y="329"/>
                  </a:lnTo>
                  <a:lnTo>
                    <a:pt x="451" y="331"/>
                  </a:lnTo>
                  <a:lnTo>
                    <a:pt x="456" y="338"/>
                  </a:lnTo>
                  <a:lnTo>
                    <a:pt x="458" y="344"/>
                  </a:lnTo>
                  <a:lnTo>
                    <a:pt x="458" y="353"/>
                  </a:lnTo>
                  <a:lnTo>
                    <a:pt x="454" y="371"/>
                  </a:lnTo>
                  <a:lnTo>
                    <a:pt x="441" y="387"/>
                  </a:lnTo>
                  <a:lnTo>
                    <a:pt x="423" y="391"/>
                  </a:lnTo>
                  <a:lnTo>
                    <a:pt x="419" y="391"/>
                  </a:lnTo>
                  <a:lnTo>
                    <a:pt x="412" y="389"/>
                  </a:lnTo>
                  <a:lnTo>
                    <a:pt x="406" y="387"/>
                  </a:lnTo>
                  <a:lnTo>
                    <a:pt x="395" y="380"/>
                  </a:lnTo>
                  <a:lnTo>
                    <a:pt x="382" y="369"/>
                  </a:lnTo>
                  <a:lnTo>
                    <a:pt x="246" y="277"/>
                  </a:lnTo>
                  <a:lnTo>
                    <a:pt x="249" y="297"/>
                  </a:lnTo>
                  <a:lnTo>
                    <a:pt x="251" y="327"/>
                  </a:lnTo>
                  <a:lnTo>
                    <a:pt x="253" y="358"/>
                  </a:lnTo>
                  <a:lnTo>
                    <a:pt x="255" y="387"/>
                  </a:lnTo>
                  <a:lnTo>
                    <a:pt x="257" y="405"/>
                  </a:lnTo>
                  <a:lnTo>
                    <a:pt x="259" y="418"/>
                  </a:lnTo>
                  <a:lnTo>
                    <a:pt x="264" y="434"/>
                  </a:lnTo>
                  <a:lnTo>
                    <a:pt x="264" y="449"/>
                  </a:lnTo>
                  <a:lnTo>
                    <a:pt x="266" y="461"/>
                  </a:lnTo>
                  <a:lnTo>
                    <a:pt x="262" y="476"/>
                  </a:lnTo>
                  <a:lnTo>
                    <a:pt x="253" y="487"/>
                  </a:lnTo>
                  <a:lnTo>
                    <a:pt x="242" y="494"/>
                  </a:lnTo>
                  <a:lnTo>
                    <a:pt x="231" y="496"/>
                  </a:lnTo>
                  <a:lnTo>
                    <a:pt x="218" y="494"/>
                  </a:lnTo>
                  <a:lnTo>
                    <a:pt x="207" y="487"/>
                  </a:lnTo>
                  <a:lnTo>
                    <a:pt x="198" y="476"/>
                  </a:lnTo>
                  <a:lnTo>
                    <a:pt x="196" y="461"/>
                  </a:lnTo>
                  <a:lnTo>
                    <a:pt x="214" y="277"/>
                  </a:lnTo>
                  <a:lnTo>
                    <a:pt x="61" y="382"/>
                  </a:lnTo>
                  <a:lnTo>
                    <a:pt x="54" y="385"/>
                  </a:lnTo>
                  <a:lnTo>
                    <a:pt x="50" y="389"/>
                  </a:lnTo>
                  <a:lnTo>
                    <a:pt x="46" y="391"/>
                  </a:lnTo>
                  <a:lnTo>
                    <a:pt x="41" y="391"/>
                  </a:lnTo>
                  <a:lnTo>
                    <a:pt x="39" y="391"/>
                  </a:lnTo>
                  <a:lnTo>
                    <a:pt x="35" y="391"/>
                  </a:lnTo>
                  <a:lnTo>
                    <a:pt x="17" y="387"/>
                  </a:lnTo>
                  <a:lnTo>
                    <a:pt x="4" y="371"/>
                  </a:lnTo>
                  <a:lnTo>
                    <a:pt x="0" y="353"/>
                  </a:lnTo>
                  <a:lnTo>
                    <a:pt x="4" y="338"/>
                  </a:lnTo>
                  <a:lnTo>
                    <a:pt x="15" y="327"/>
                  </a:lnTo>
                  <a:lnTo>
                    <a:pt x="33" y="318"/>
                  </a:lnTo>
                  <a:lnTo>
                    <a:pt x="48" y="311"/>
                  </a:lnTo>
                  <a:lnTo>
                    <a:pt x="67" y="302"/>
                  </a:lnTo>
                  <a:lnTo>
                    <a:pt x="89" y="293"/>
                  </a:lnTo>
                  <a:lnTo>
                    <a:pt x="118" y="282"/>
                  </a:lnTo>
                  <a:lnTo>
                    <a:pt x="153" y="266"/>
                  </a:lnTo>
                  <a:lnTo>
                    <a:pt x="196" y="248"/>
                  </a:lnTo>
                  <a:lnTo>
                    <a:pt x="26" y="175"/>
                  </a:lnTo>
                  <a:lnTo>
                    <a:pt x="22" y="172"/>
                  </a:lnTo>
                  <a:lnTo>
                    <a:pt x="17" y="170"/>
                  </a:lnTo>
                  <a:lnTo>
                    <a:pt x="11" y="166"/>
                  </a:lnTo>
                  <a:lnTo>
                    <a:pt x="6" y="161"/>
                  </a:lnTo>
                  <a:lnTo>
                    <a:pt x="4" y="157"/>
                  </a:lnTo>
                  <a:lnTo>
                    <a:pt x="2" y="150"/>
                  </a:lnTo>
                  <a:lnTo>
                    <a:pt x="0" y="141"/>
                  </a:lnTo>
                  <a:lnTo>
                    <a:pt x="4" y="123"/>
                  </a:lnTo>
                  <a:lnTo>
                    <a:pt x="17" y="110"/>
                  </a:lnTo>
                  <a:lnTo>
                    <a:pt x="35" y="105"/>
                  </a:lnTo>
                  <a:lnTo>
                    <a:pt x="41" y="105"/>
                  </a:lnTo>
                  <a:lnTo>
                    <a:pt x="46" y="105"/>
                  </a:lnTo>
                  <a:lnTo>
                    <a:pt x="50" y="108"/>
                  </a:lnTo>
                  <a:lnTo>
                    <a:pt x="54" y="112"/>
                  </a:lnTo>
                  <a:lnTo>
                    <a:pt x="61" y="114"/>
                  </a:lnTo>
                  <a:lnTo>
                    <a:pt x="214" y="219"/>
                  </a:lnTo>
                  <a:lnTo>
                    <a:pt x="211" y="197"/>
                  </a:lnTo>
                  <a:lnTo>
                    <a:pt x="209" y="168"/>
                  </a:lnTo>
                  <a:lnTo>
                    <a:pt x="205" y="137"/>
                  </a:lnTo>
                  <a:lnTo>
                    <a:pt x="203" y="108"/>
                  </a:lnTo>
                  <a:lnTo>
                    <a:pt x="201" y="90"/>
                  </a:lnTo>
                  <a:lnTo>
                    <a:pt x="198" y="79"/>
                  </a:lnTo>
                  <a:lnTo>
                    <a:pt x="196" y="61"/>
                  </a:lnTo>
                  <a:lnTo>
                    <a:pt x="196" y="45"/>
                  </a:lnTo>
                  <a:lnTo>
                    <a:pt x="196" y="34"/>
                  </a:lnTo>
                  <a:lnTo>
                    <a:pt x="198" y="18"/>
                  </a:lnTo>
                  <a:lnTo>
                    <a:pt x="207" y="7"/>
                  </a:lnTo>
                  <a:lnTo>
                    <a:pt x="218" y="3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/>
            <p:cNvSpPr>
              <a:spLocks/>
            </p:cNvSpPr>
            <p:nvPr/>
          </p:nvSpPr>
          <p:spPr bwMode="auto">
            <a:xfrm>
              <a:off x="6161" y="3361"/>
              <a:ext cx="371" cy="1628"/>
            </a:xfrm>
            <a:custGeom>
              <a:avLst/>
              <a:gdLst/>
              <a:ahLst/>
              <a:cxnLst>
                <a:cxn ang="0">
                  <a:pos x="358" y="2"/>
                </a:cxn>
                <a:cxn ang="0">
                  <a:pos x="367" y="7"/>
                </a:cxn>
                <a:cxn ang="0">
                  <a:pos x="371" y="18"/>
                </a:cxn>
                <a:cxn ang="0">
                  <a:pos x="369" y="22"/>
                </a:cxn>
                <a:cxn ang="0">
                  <a:pos x="367" y="27"/>
                </a:cxn>
                <a:cxn ang="0">
                  <a:pos x="356" y="38"/>
                </a:cxn>
                <a:cxn ang="0">
                  <a:pos x="288" y="116"/>
                </a:cxn>
                <a:cxn ang="0">
                  <a:pos x="195" y="273"/>
                </a:cxn>
                <a:cxn ang="0">
                  <a:pos x="136" y="445"/>
                </a:cxn>
                <a:cxn ang="0">
                  <a:pos x="103" y="625"/>
                </a:cxn>
                <a:cxn ang="0">
                  <a:pos x="92" y="815"/>
                </a:cxn>
                <a:cxn ang="0">
                  <a:pos x="101" y="969"/>
                </a:cxn>
                <a:cxn ang="0">
                  <a:pos x="123" y="1130"/>
                </a:cxn>
                <a:cxn ang="0">
                  <a:pos x="168" y="1291"/>
                </a:cxn>
                <a:cxn ang="0">
                  <a:pos x="240" y="1443"/>
                </a:cxn>
                <a:cxn ang="0">
                  <a:pos x="343" y="1577"/>
                </a:cxn>
                <a:cxn ang="0">
                  <a:pos x="358" y="1592"/>
                </a:cxn>
                <a:cxn ang="0">
                  <a:pos x="365" y="1601"/>
                </a:cxn>
                <a:cxn ang="0">
                  <a:pos x="369" y="1608"/>
                </a:cxn>
                <a:cxn ang="0">
                  <a:pos x="371" y="1610"/>
                </a:cxn>
                <a:cxn ang="0">
                  <a:pos x="371" y="1613"/>
                </a:cxn>
                <a:cxn ang="0">
                  <a:pos x="367" y="1624"/>
                </a:cxn>
                <a:cxn ang="0">
                  <a:pos x="358" y="1628"/>
                </a:cxn>
                <a:cxn ang="0">
                  <a:pos x="343" y="1624"/>
                </a:cxn>
                <a:cxn ang="0">
                  <a:pos x="304" y="1595"/>
                </a:cxn>
                <a:cxn ang="0">
                  <a:pos x="243" y="1532"/>
                </a:cxn>
                <a:cxn ang="0">
                  <a:pos x="173" y="1441"/>
                </a:cxn>
                <a:cxn ang="0">
                  <a:pos x="105" y="1322"/>
                </a:cxn>
                <a:cxn ang="0">
                  <a:pos x="40" y="1137"/>
                </a:cxn>
                <a:cxn ang="0">
                  <a:pos x="9" y="963"/>
                </a:cxn>
                <a:cxn ang="0">
                  <a:pos x="0" y="815"/>
                </a:cxn>
                <a:cxn ang="0">
                  <a:pos x="14" y="632"/>
                </a:cxn>
                <a:cxn ang="0">
                  <a:pos x="59" y="424"/>
                </a:cxn>
                <a:cxn ang="0">
                  <a:pos x="134" y="252"/>
                </a:cxn>
                <a:cxn ang="0">
                  <a:pos x="206" y="143"/>
                </a:cxn>
                <a:cxn ang="0">
                  <a:pos x="273" y="65"/>
                </a:cxn>
                <a:cxn ang="0">
                  <a:pos x="326" y="18"/>
                </a:cxn>
                <a:cxn ang="0">
                  <a:pos x="354" y="0"/>
                </a:cxn>
              </a:cxnLst>
              <a:rect l="0" t="0" r="r" b="b"/>
              <a:pathLst>
                <a:path w="371" h="1628">
                  <a:moveTo>
                    <a:pt x="354" y="0"/>
                  </a:moveTo>
                  <a:lnTo>
                    <a:pt x="358" y="2"/>
                  </a:lnTo>
                  <a:lnTo>
                    <a:pt x="363" y="2"/>
                  </a:lnTo>
                  <a:lnTo>
                    <a:pt x="367" y="7"/>
                  </a:lnTo>
                  <a:lnTo>
                    <a:pt x="369" y="11"/>
                  </a:lnTo>
                  <a:lnTo>
                    <a:pt x="371" y="18"/>
                  </a:lnTo>
                  <a:lnTo>
                    <a:pt x="371" y="20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7"/>
                  </a:lnTo>
                  <a:lnTo>
                    <a:pt x="363" y="31"/>
                  </a:lnTo>
                  <a:lnTo>
                    <a:pt x="356" y="38"/>
                  </a:lnTo>
                  <a:lnTo>
                    <a:pt x="347" y="45"/>
                  </a:lnTo>
                  <a:lnTo>
                    <a:pt x="288" y="116"/>
                  </a:lnTo>
                  <a:lnTo>
                    <a:pt x="236" y="192"/>
                  </a:lnTo>
                  <a:lnTo>
                    <a:pt x="195" y="273"/>
                  </a:lnTo>
                  <a:lnTo>
                    <a:pt x="162" y="355"/>
                  </a:lnTo>
                  <a:lnTo>
                    <a:pt x="136" y="445"/>
                  </a:lnTo>
                  <a:lnTo>
                    <a:pt x="116" y="534"/>
                  </a:lnTo>
                  <a:lnTo>
                    <a:pt x="103" y="625"/>
                  </a:lnTo>
                  <a:lnTo>
                    <a:pt x="94" y="719"/>
                  </a:lnTo>
                  <a:lnTo>
                    <a:pt x="92" y="815"/>
                  </a:lnTo>
                  <a:lnTo>
                    <a:pt x="94" y="891"/>
                  </a:lnTo>
                  <a:lnTo>
                    <a:pt x="101" y="969"/>
                  </a:lnTo>
                  <a:lnTo>
                    <a:pt x="110" y="1050"/>
                  </a:lnTo>
                  <a:lnTo>
                    <a:pt x="123" y="1130"/>
                  </a:lnTo>
                  <a:lnTo>
                    <a:pt x="142" y="1211"/>
                  </a:lnTo>
                  <a:lnTo>
                    <a:pt x="168" y="1291"/>
                  </a:lnTo>
                  <a:lnTo>
                    <a:pt x="201" y="1367"/>
                  </a:lnTo>
                  <a:lnTo>
                    <a:pt x="240" y="1443"/>
                  </a:lnTo>
                  <a:lnTo>
                    <a:pt x="286" y="1512"/>
                  </a:lnTo>
                  <a:lnTo>
                    <a:pt x="343" y="1577"/>
                  </a:lnTo>
                  <a:lnTo>
                    <a:pt x="352" y="1586"/>
                  </a:lnTo>
                  <a:lnTo>
                    <a:pt x="358" y="1592"/>
                  </a:lnTo>
                  <a:lnTo>
                    <a:pt x="363" y="1597"/>
                  </a:lnTo>
                  <a:lnTo>
                    <a:pt x="365" y="1601"/>
                  </a:lnTo>
                  <a:lnTo>
                    <a:pt x="367" y="1604"/>
                  </a:lnTo>
                  <a:lnTo>
                    <a:pt x="369" y="1608"/>
                  </a:lnTo>
                  <a:lnTo>
                    <a:pt x="369" y="1610"/>
                  </a:lnTo>
                  <a:lnTo>
                    <a:pt x="371" y="1610"/>
                  </a:lnTo>
                  <a:lnTo>
                    <a:pt x="371" y="1613"/>
                  </a:lnTo>
                  <a:lnTo>
                    <a:pt x="371" y="1613"/>
                  </a:lnTo>
                  <a:lnTo>
                    <a:pt x="369" y="1619"/>
                  </a:lnTo>
                  <a:lnTo>
                    <a:pt x="367" y="1624"/>
                  </a:lnTo>
                  <a:lnTo>
                    <a:pt x="363" y="1626"/>
                  </a:lnTo>
                  <a:lnTo>
                    <a:pt x="358" y="1628"/>
                  </a:lnTo>
                  <a:lnTo>
                    <a:pt x="354" y="1628"/>
                  </a:lnTo>
                  <a:lnTo>
                    <a:pt x="343" y="1624"/>
                  </a:lnTo>
                  <a:lnTo>
                    <a:pt x="326" y="1613"/>
                  </a:lnTo>
                  <a:lnTo>
                    <a:pt x="304" y="1595"/>
                  </a:lnTo>
                  <a:lnTo>
                    <a:pt x="275" y="1566"/>
                  </a:lnTo>
                  <a:lnTo>
                    <a:pt x="243" y="1532"/>
                  </a:lnTo>
                  <a:lnTo>
                    <a:pt x="208" y="1490"/>
                  </a:lnTo>
                  <a:lnTo>
                    <a:pt x="173" y="1441"/>
                  </a:lnTo>
                  <a:lnTo>
                    <a:pt x="138" y="1385"/>
                  </a:lnTo>
                  <a:lnTo>
                    <a:pt x="105" y="1322"/>
                  </a:lnTo>
                  <a:lnTo>
                    <a:pt x="68" y="1228"/>
                  </a:lnTo>
                  <a:lnTo>
                    <a:pt x="40" y="1137"/>
                  </a:lnTo>
                  <a:lnTo>
                    <a:pt x="20" y="1048"/>
                  </a:lnTo>
                  <a:lnTo>
                    <a:pt x="9" y="963"/>
                  </a:lnTo>
                  <a:lnTo>
                    <a:pt x="3" y="884"/>
                  </a:lnTo>
                  <a:lnTo>
                    <a:pt x="0" y="815"/>
                  </a:lnTo>
                  <a:lnTo>
                    <a:pt x="3" y="728"/>
                  </a:lnTo>
                  <a:lnTo>
                    <a:pt x="14" y="632"/>
                  </a:lnTo>
                  <a:lnTo>
                    <a:pt x="31" y="532"/>
                  </a:lnTo>
                  <a:lnTo>
                    <a:pt x="59" y="424"/>
                  </a:lnTo>
                  <a:lnTo>
                    <a:pt x="101" y="317"/>
                  </a:lnTo>
                  <a:lnTo>
                    <a:pt x="134" y="252"/>
                  </a:lnTo>
                  <a:lnTo>
                    <a:pt x="168" y="194"/>
                  </a:lnTo>
                  <a:lnTo>
                    <a:pt x="206" y="143"/>
                  </a:lnTo>
                  <a:lnTo>
                    <a:pt x="240" y="101"/>
                  </a:lnTo>
                  <a:lnTo>
                    <a:pt x="273" y="65"/>
                  </a:lnTo>
                  <a:lnTo>
                    <a:pt x="302" y="38"/>
                  </a:lnTo>
                  <a:lnTo>
                    <a:pt x="326" y="18"/>
                  </a:lnTo>
                  <a:lnTo>
                    <a:pt x="343" y="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/>
            <p:cNvSpPr>
              <a:spLocks/>
            </p:cNvSpPr>
            <p:nvPr/>
          </p:nvSpPr>
          <p:spPr bwMode="auto">
            <a:xfrm>
              <a:off x="6668" y="3437"/>
              <a:ext cx="992" cy="1181"/>
            </a:xfrm>
            <a:custGeom>
              <a:avLst/>
              <a:gdLst/>
              <a:ahLst/>
              <a:cxnLst>
                <a:cxn ang="0">
                  <a:pos x="868" y="13"/>
                </a:cxn>
                <a:cxn ang="0">
                  <a:pos x="925" y="85"/>
                </a:cxn>
                <a:cxn ang="0">
                  <a:pos x="933" y="188"/>
                </a:cxn>
                <a:cxn ang="0">
                  <a:pos x="907" y="246"/>
                </a:cxn>
                <a:cxn ang="0">
                  <a:pos x="833" y="293"/>
                </a:cxn>
                <a:cxn ang="0">
                  <a:pos x="783" y="306"/>
                </a:cxn>
                <a:cxn ang="0">
                  <a:pos x="776" y="302"/>
                </a:cxn>
                <a:cxn ang="0">
                  <a:pos x="774" y="281"/>
                </a:cxn>
                <a:cxn ang="0">
                  <a:pos x="781" y="223"/>
                </a:cxn>
                <a:cxn ang="0">
                  <a:pos x="770" y="168"/>
                </a:cxn>
                <a:cxn ang="0">
                  <a:pos x="726" y="114"/>
                </a:cxn>
                <a:cxn ang="0">
                  <a:pos x="641" y="101"/>
                </a:cxn>
                <a:cxn ang="0">
                  <a:pos x="597" y="123"/>
                </a:cxn>
                <a:cxn ang="0">
                  <a:pos x="510" y="250"/>
                </a:cxn>
                <a:cxn ang="0">
                  <a:pos x="421" y="482"/>
                </a:cxn>
                <a:cxn ang="0">
                  <a:pos x="360" y="712"/>
                </a:cxn>
                <a:cxn ang="0">
                  <a:pos x="305" y="867"/>
                </a:cxn>
                <a:cxn ang="0">
                  <a:pos x="237" y="994"/>
                </a:cxn>
                <a:cxn ang="0">
                  <a:pos x="349" y="989"/>
                </a:cxn>
                <a:cxn ang="0">
                  <a:pos x="482" y="1018"/>
                </a:cxn>
                <a:cxn ang="0">
                  <a:pos x="654" y="1065"/>
                </a:cxn>
                <a:cxn ang="0">
                  <a:pos x="787" y="1081"/>
                </a:cxn>
                <a:cxn ang="0">
                  <a:pos x="811" y="1061"/>
                </a:cxn>
                <a:cxn ang="0">
                  <a:pos x="835" y="1012"/>
                </a:cxn>
                <a:cxn ang="0">
                  <a:pos x="855" y="974"/>
                </a:cxn>
                <a:cxn ang="0">
                  <a:pos x="912" y="934"/>
                </a:cxn>
                <a:cxn ang="0">
                  <a:pos x="984" y="909"/>
                </a:cxn>
                <a:cxn ang="0">
                  <a:pos x="988" y="911"/>
                </a:cxn>
                <a:cxn ang="0">
                  <a:pos x="992" y="920"/>
                </a:cxn>
                <a:cxn ang="0">
                  <a:pos x="973" y="978"/>
                </a:cxn>
                <a:cxn ang="0">
                  <a:pos x="890" y="1074"/>
                </a:cxn>
                <a:cxn ang="0">
                  <a:pos x="750" y="1159"/>
                </a:cxn>
                <a:cxn ang="0">
                  <a:pos x="580" y="1177"/>
                </a:cxn>
                <a:cxn ang="0">
                  <a:pos x="399" y="1135"/>
                </a:cxn>
                <a:cxn ang="0">
                  <a:pos x="251" y="1097"/>
                </a:cxn>
                <a:cxn ang="0">
                  <a:pos x="144" y="1108"/>
                </a:cxn>
                <a:cxn ang="0">
                  <a:pos x="109" y="1139"/>
                </a:cxn>
                <a:cxn ang="0">
                  <a:pos x="41" y="1175"/>
                </a:cxn>
                <a:cxn ang="0">
                  <a:pos x="8" y="1181"/>
                </a:cxn>
                <a:cxn ang="0">
                  <a:pos x="0" y="1173"/>
                </a:cxn>
                <a:cxn ang="0">
                  <a:pos x="13" y="1146"/>
                </a:cxn>
                <a:cxn ang="0">
                  <a:pos x="69" y="1079"/>
                </a:cxn>
                <a:cxn ang="0">
                  <a:pos x="113" y="1014"/>
                </a:cxn>
                <a:cxn ang="0">
                  <a:pos x="155" y="936"/>
                </a:cxn>
                <a:cxn ang="0">
                  <a:pos x="196" y="817"/>
                </a:cxn>
                <a:cxn ang="0">
                  <a:pos x="235" y="675"/>
                </a:cxn>
                <a:cxn ang="0">
                  <a:pos x="290" y="485"/>
                </a:cxn>
                <a:cxn ang="0">
                  <a:pos x="377" y="281"/>
                </a:cxn>
                <a:cxn ang="0">
                  <a:pos x="512" y="118"/>
                </a:cxn>
                <a:cxn ang="0">
                  <a:pos x="667" y="25"/>
                </a:cxn>
                <a:cxn ang="0">
                  <a:pos x="779" y="0"/>
                </a:cxn>
              </a:cxnLst>
              <a:rect l="0" t="0" r="r" b="b"/>
              <a:pathLst>
                <a:path w="992" h="1181">
                  <a:moveTo>
                    <a:pt x="803" y="0"/>
                  </a:moveTo>
                  <a:lnTo>
                    <a:pt x="837" y="2"/>
                  </a:lnTo>
                  <a:lnTo>
                    <a:pt x="868" y="13"/>
                  </a:lnTo>
                  <a:lnTo>
                    <a:pt x="892" y="31"/>
                  </a:lnTo>
                  <a:lnTo>
                    <a:pt x="912" y="56"/>
                  </a:lnTo>
                  <a:lnTo>
                    <a:pt x="925" y="85"/>
                  </a:lnTo>
                  <a:lnTo>
                    <a:pt x="933" y="116"/>
                  </a:lnTo>
                  <a:lnTo>
                    <a:pt x="936" y="152"/>
                  </a:lnTo>
                  <a:lnTo>
                    <a:pt x="933" y="188"/>
                  </a:lnTo>
                  <a:lnTo>
                    <a:pt x="929" y="212"/>
                  </a:lnTo>
                  <a:lnTo>
                    <a:pt x="920" y="232"/>
                  </a:lnTo>
                  <a:lnTo>
                    <a:pt x="907" y="246"/>
                  </a:lnTo>
                  <a:lnTo>
                    <a:pt x="892" y="259"/>
                  </a:lnTo>
                  <a:lnTo>
                    <a:pt x="864" y="279"/>
                  </a:lnTo>
                  <a:lnTo>
                    <a:pt x="833" y="293"/>
                  </a:lnTo>
                  <a:lnTo>
                    <a:pt x="807" y="304"/>
                  </a:lnTo>
                  <a:lnTo>
                    <a:pt x="785" y="306"/>
                  </a:lnTo>
                  <a:lnTo>
                    <a:pt x="783" y="306"/>
                  </a:lnTo>
                  <a:lnTo>
                    <a:pt x="781" y="306"/>
                  </a:lnTo>
                  <a:lnTo>
                    <a:pt x="779" y="304"/>
                  </a:lnTo>
                  <a:lnTo>
                    <a:pt x="776" y="302"/>
                  </a:lnTo>
                  <a:lnTo>
                    <a:pt x="774" y="299"/>
                  </a:lnTo>
                  <a:lnTo>
                    <a:pt x="772" y="293"/>
                  </a:lnTo>
                  <a:lnTo>
                    <a:pt x="774" y="281"/>
                  </a:lnTo>
                  <a:lnTo>
                    <a:pt x="779" y="261"/>
                  </a:lnTo>
                  <a:lnTo>
                    <a:pt x="781" y="235"/>
                  </a:lnTo>
                  <a:lnTo>
                    <a:pt x="781" y="223"/>
                  </a:lnTo>
                  <a:lnTo>
                    <a:pt x="779" y="208"/>
                  </a:lnTo>
                  <a:lnTo>
                    <a:pt x="776" y="190"/>
                  </a:lnTo>
                  <a:lnTo>
                    <a:pt x="770" y="168"/>
                  </a:lnTo>
                  <a:lnTo>
                    <a:pt x="761" y="147"/>
                  </a:lnTo>
                  <a:lnTo>
                    <a:pt x="746" y="130"/>
                  </a:lnTo>
                  <a:lnTo>
                    <a:pt x="726" y="114"/>
                  </a:lnTo>
                  <a:lnTo>
                    <a:pt x="700" y="103"/>
                  </a:lnTo>
                  <a:lnTo>
                    <a:pt x="667" y="98"/>
                  </a:lnTo>
                  <a:lnTo>
                    <a:pt x="641" y="101"/>
                  </a:lnTo>
                  <a:lnTo>
                    <a:pt x="624" y="105"/>
                  </a:lnTo>
                  <a:lnTo>
                    <a:pt x="608" y="114"/>
                  </a:lnTo>
                  <a:lnTo>
                    <a:pt x="597" y="123"/>
                  </a:lnTo>
                  <a:lnTo>
                    <a:pt x="584" y="134"/>
                  </a:lnTo>
                  <a:lnTo>
                    <a:pt x="545" y="188"/>
                  </a:lnTo>
                  <a:lnTo>
                    <a:pt x="510" y="250"/>
                  </a:lnTo>
                  <a:lnTo>
                    <a:pt x="477" y="319"/>
                  </a:lnTo>
                  <a:lnTo>
                    <a:pt x="447" y="398"/>
                  </a:lnTo>
                  <a:lnTo>
                    <a:pt x="421" y="482"/>
                  </a:lnTo>
                  <a:lnTo>
                    <a:pt x="395" y="572"/>
                  </a:lnTo>
                  <a:lnTo>
                    <a:pt x="371" y="668"/>
                  </a:lnTo>
                  <a:lnTo>
                    <a:pt x="360" y="712"/>
                  </a:lnTo>
                  <a:lnTo>
                    <a:pt x="347" y="759"/>
                  </a:lnTo>
                  <a:lnTo>
                    <a:pt x="329" y="811"/>
                  </a:lnTo>
                  <a:lnTo>
                    <a:pt x="305" y="867"/>
                  </a:lnTo>
                  <a:lnTo>
                    <a:pt x="277" y="929"/>
                  </a:lnTo>
                  <a:lnTo>
                    <a:pt x="237" y="994"/>
                  </a:lnTo>
                  <a:lnTo>
                    <a:pt x="237" y="994"/>
                  </a:lnTo>
                  <a:lnTo>
                    <a:pt x="270" y="989"/>
                  </a:lnTo>
                  <a:lnTo>
                    <a:pt x="301" y="987"/>
                  </a:lnTo>
                  <a:lnTo>
                    <a:pt x="349" y="989"/>
                  </a:lnTo>
                  <a:lnTo>
                    <a:pt x="397" y="998"/>
                  </a:lnTo>
                  <a:lnTo>
                    <a:pt x="443" y="1007"/>
                  </a:lnTo>
                  <a:lnTo>
                    <a:pt x="482" y="1018"/>
                  </a:lnTo>
                  <a:lnTo>
                    <a:pt x="512" y="1027"/>
                  </a:lnTo>
                  <a:lnTo>
                    <a:pt x="587" y="1047"/>
                  </a:lnTo>
                  <a:lnTo>
                    <a:pt x="654" y="1065"/>
                  </a:lnTo>
                  <a:lnTo>
                    <a:pt x="715" y="1076"/>
                  </a:lnTo>
                  <a:lnTo>
                    <a:pt x="772" y="1081"/>
                  </a:lnTo>
                  <a:lnTo>
                    <a:pt x="787" y="1081"/>
                  </a:lnTo>
                  <a:lnTo>
                    <a:pt x="796" y="1079"/>
                  </a:lnTo>
                  <a:lnTo>
                    <a:pt x="803" y="1072"/>
                  </a:lnTo>
                  <a:lnTo>
                    <a:pt x="811" y="1061"/>
                  </a:lnTo>
                  <a:lnTo>
                    <a:pt x="818" y="1050"/>
                  </a:lnTo>
                  <a:lnTo>
                    <a:pt x="827" y="1034"/>
                  </a:lnTo>
                  <a:lnTo>
                    <a:pt x="835" y="1012"/>
                  </a:lnTo>
                  <a:lnTo>
                    <a:pt x="842" y="998"/>
                  </a:lnTo>
                  <a:lnTo>
                    <a:pt x="846" y="985"/>
                  </a:lnTo>
                  <a:lnTo>
                    <a:pt x="855" y="974"/>
                  </a:lnTo>
                  <a:lnTo>
                    <a:pt x="870" y="960"/>
                  </a:lnTo>
                  <a:lnTo>
                    <a:pt x="890" y="945"/>
                  </a:lnTo>
                  <a:lnTo>
                    <a:pt x="912" y="934"/>
                  </a:lnTo>
                  <a:lnTo>
                    <a:pt x="936" y="920"/>
                  </a:lnTo>
                  <a:lnTo>
                    <a:pt x="960" y="913"/>
                  </a:lnTo>
                  <a:lnTo>
                    <a:pt x="984" y="909"/>
                  </a:lnTo>
                  <a:lnTo>
                    <a:pt x="984" y="909"/>
                  </a:lnTo>
                  <a:lnTo>
                    <a:pt x="986" y="911"/>
                  </a:lnTo>
                  <a:lnTo>
                    <a:pt x="988" y="911"/>
                  </a:lnTo>
                  <a:lnTo>
                    <a:pt x="990" y="913"/>
                  </a:lnTo>
                  <a:lnTo>
                    <a:pt x="992" y="916"/>
                  </a:lnTo>
                  <a:lnTo>
                    <a:pt x="992" y="920"/>
                  </a:lnTo>
                  <a:lnTo>
                    <a:pt x="990" y="931"/>
                  </a:lnTo>
                  <a:lnTo>
                    <a:pt x="984" y="951"/>
                  </a:lnTo>
                  <a:lnTo>
                    <a:pt x="973" y="978"/>
                  </a:lnTo>
                  <a:lnTo>
                    <a:pt x="953" y="1009"/>
                  </a:lnTo>
                  <a:lnTo>
                    <a:pt x="927" y="1043"/>
                  </a:lnTo>
                  <a:lnTo>
                    <a:pt x="890" y="1074"/>
                  </a:lnTo>
                  <a:lnTo>
                    <a:pt x="848" y="1108"/>
                  </a:lnTo>
                  <a:lnTo>
                    <a:pt x="800" y="1137"/>
                  </a:lnTo>
                  <a:lnTo>
                    <a:pt x="750" y="1159"/>
                  </a:lnTo>
                  <a:lnTo>
                    <a:pt x="696" y="1175"/>
                  </a:lnTo>
                  <a:lnTo>
                    <a:pt x="641" y="1181"/>
                  </a:lnTo>
                  <a:lnTo>
                    <a:pt x="580" y="1177"/>
                  </a:lnTo>
                  <a:lnTo>
                    <a:pt x="519" y="1166"/>
                  </a:lnTo>
                  <a:lnTo>
                    <a:pt x="458" y="1150"/>
                  </a:lnTo>
                  <a:lnTo>
                    <a:pt x="399" y="1135"/>
                  </a:lnTo>
                  <a:lnTo>
                    <a:pt x="342" y="1119"/>
                  </a:lnTo>
                  <a:lnTo>
                    <a:pt x="294" y="1106"/>
                  </a:lnTo>
                  <a:lnTo>
                    <a:pt x="251" y="1097"/>
                  </a:lnTo>
                  <a:lnTo>
                    <a:pt x="209" y="1090"/>
                  </a:lnTo>
                  <a:lnTo>
                    <a:pt x="163" y="1090"/>
                  </a:lnTo>
                  <a:lnTo>
                    <a:pt x="144" y="1108"/>
                  </a:lnTo>
                  <a:lnTo>
                    <a:pt x="131" y="1121"/>
                  </a:lnTo>
                  <a:lnTo>
                    <a:pt x="120" y="1130"/>
                  </a:lnTo>
                  <a:lnTo>
                    <a:pt x="109" y="1139"/>
                  </a:lnTo>
                  <a:lnTo>
                    <a:pt x="96" y="1148"/>
                  </a:lnTo>
                  <a:lnTo>
                    <a:pt x="65" y="1164"/>
                  </a:lnTo>
                  <a:lnTo>
                    <a:pt x="41" y="1175"/>
                  </a:lnTo>
                  <a:lnTo>
                    <a:pt x="24" y="1179"/>
                  </a:lnTo>
                  <a:lnTo>
                    <a:pt x="13" y="1181"/>
                  </a:lnTo>
                  <a:lnTo>
                    <a:pt x="8" y="1181"/>
                  </a:lnTo>
                  <a:lnTo>
                    <a:pt x="4" y="1179"/>
                  </a:lnTo>
                  <a:lnTo>
                    <a:pt x="2" y="1175"/>
                  </a:lnTo>
                  <a:lnTo>
                    <a:pt x="0" y="1173"/>
                  </a:lnTo>
                  <a:lnTo>
                    <a:pt x="0" y="1170"/>
                  </a:lnTo>
                  <a:lnTo>
                    <a:pt x="4" y="1161"/>
                  </a:lnTo>
                  <a:lnTo>
                    <a:pt x="13" y="1146"/>
                  </a:lnTo>
                  <a:lnTo>
                    <a:pt x="30" y="1123"/>
                  </a:lnTo>
                  <a:lnTo>
                    <a:pt x="59" y="1094"/>
                  </a:lnTo>
                  <a:lnTo>
                    <a:pt x="69" y="1079"/>
                  </a:lnTo>
                  <a:lnTo>
                    <a:pt x="85" y="1059"/>
                  </a:lnTo>
                  <a:lnTo>
                    <a:pt x="100" y="1036"/>
                  </a:lnTo>
                  <a:lnTo>
                    <a:pt x="113" y="1014"/>
                  </a:lnTo>
                  <a:lnTo>
                    <a:pt x="126" y="994"/>
                  </a:lnTo>
                  <a:lnTo>
                    <a:pt x="133" y="983"/>
                  </a:lnTo>
                  <a:lnTo>
                    <a:pt x="155" y="936"/>
                  </a:lnTo>
                  <a:lnTo>
                    <a:pt x="170" y="896"/>
                  </a:lnTo>
                  <a:lnTo>
                    <a:pt x="185" y="858"/>
                  </a:lnTo>
                  <a:lnTo>
                    <a:pt x="196" y="817"/>
                  </a:lnTo>
                  <a:lnTo>
                    <a:pt x="209" y="773"/>
                  </a:lnTo>
                  <a:lnTo>
                    <a:pt x="222" y="721"/>
                  </a:lnTo>
                  <a:lnTo>
                    <a:pt x="235" y="675"/>
                  </a:lnTo>
                  <a:lnTo>
                    <a:pt x="251" y="616"/>
                  </a:lnTo>
                  <a:lnTo>
                    <a:pt x="268" y="554"/>
                  </a:lnTo>
                  <a:lnTo>
                    <a:pt x="290" y="485"/>
                  </a:lnTo>
                  <a:lnTo>
                    <a:pt x="316" y="415"/>
                  </a:lnTo>
                  <a:lnTo>
                    <a:pt x="344" y="346"/>
                  </a:lnTo>
                  <a:lnTo>
                    <a:pt x="377" y="281"/>
                  </a:lnTo>
                  <a:lnTo>
                    <a:pt x="414" y="223"/>
                  </a:lnTo>
                  <a:lnTo>
                    <a:pt x="456" y="172"/>
                  </a:lnTo>
                  <a:lnTo>
                    <a:pt x="512" y="118"/>
                  </a:lnTo>
                  <a:lnTo>
                    <a:pt x="567" y="78"/>
                  </a:lnTo>
                  <a:lnTo>
                    <a:pt x="619" y="47"/>
                  </a:lnTo>
                  <a:lnTo>
                    <a:pt x="667" y="25"/>
                  </a:lnTo>
                  <a:lnTo>
                    <a:pt x="711" y="11"/>
                  </a:lnTo>
                  <a:lnTo>
                    <a:pt x="748" y="5"/>
                  </a:lnTo>
                  <a:lnTo>
                    <a:pt x="779" y="0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2"/>
            <p:cNvSpPr>
              <a:spLocks noEditPoints="1"/>
            </p:cNvSpPr>
            <p:nvPr/>
          </p:nvSpPr>
          <p:spPr bwMode="auto">
            <a:xfrm>
              <a:off x="7802" y="3361"/>
              <a:ext cx="371" cy="1628"/>
            </a:xfrm>
            <a:custGeom>
              <a:avLst/>
              <a:gdLst/>
              <a:ahLst/>
              <a:cxnLst>
                <a:cxn ang="0">
                  <a:pos x="371" y="815"/>
                </a:cxn>
                <a:cxn ang="0">
                  <a:pos x="18" y="0"/>
                </a:cxn>
                <a:cxn ang="0">
                  <a:pos x="44" y="16"/>
                </a:cxn>
                <a:cxn ang="0">
                  <a:pos x="96" y="63"/>
                </a:cxn>
                <a:cxn ang="0">
                  <a:pos x="162" y="139"/>
                </a:cxn>
                <a:cxn ang="0">
                  <a:pos x="234" y="246"/>
                </a:cxn>
                <a:cxn ang="0">
                  <a:pos x="303" y="400"/>
                </a:cxn>
                <a:cxn ang="0">
                  <a:pos x="351" y="583"/>
                </a:cxn>
                <a:cxn ang="0">
                  <a:pos x="369" y="746"/>
                </a:cxn>
                <a:cxn ang="0">
                  <a:pos x="369" y="900"/>
                </a:cxn>
                <a:cxn ang="0">
                  <a:pos x="341" y="1099"/>
                </a:cxn>
                <a:cxn ang="0">
                  <a:pos x="271" y="1311"/>
                </a:cxn>
                <a:cxn ang="0">
                  <a:pos x="203" y="1434"/>
                </a:cxn>
                <a:cxn ang="0">
                  <a:pos x="131" y="1528"/>
                </a:cxn>
                <a:cxn ang="0">
                  <a:pos x="70" y="1592"/>
                </a:cxn>
                <a:cxn ang="0">
                  <a:pos x="29" y="1624"/>
                </a:cxn>
                <a:cxn ang="0">
                  <a:pos x="11" y="1626"/>
                </a:cxn>
                <a:cxn ang="0">
                  <a:pos x="2" y="1619"/>
                </a:cxn>
                <a:cxn ang="0">
                  <a:pos x="0" y="1610"/>
                </a:cxn>
                <a:cxn ang="0">
                  <a:pos x="2" y="1606"/>
                </a:cxn>
                <a:cxn ang="0">
                  <a:pos x="9" y="1597"/>
                </a:cxn>
                <a:cxn ang="0">
                  <a:pos x="24" y="1586"/>
                </a:cxn>
                <a:cxn ang="0">
                  <a:pos x="135" y="1436"/>
                </a:cxn>
                <a:cxn ang="0">
                  <a:pos x="212" y="1271"/>
                </a:cxn>
                <a:cxn ang="0">
                  <a:pos x="255" y="1092"/>
                </a:cxn>
                <a:cxn ang="0">
                  <a:pos x="275" y="907"/>
                </a:cxn>
                <a:cxn ang="0">
                  <a:pos x="275" y="690"/>
                </a:cxn>
                <a:cxn ang="0">
                  <a:pos x="242" y="467"/>
                </a:cxn>
                <a:cxn ang="0">
                  <a:pos x="179" y="277"/>
                </a:cxn>
                <a:cxn ang="0">
                  <a:pos x="87" y="118"/>
                </a:cxn>
                <a:cxn ang="0">
                  <a:pos x="15" y="40"/>
                </a:cxn>
                <a:cxn ang="0">
                  <a:pos x="2" y="25"/>
                </a:cxn>
                <a:cxn ang="0">
                  <a:pos x="0" y="18"/>
                </a:cxn>
                <a:cxn ang="0">
                  <a:pos x="7" y="7"/>
                </a:cxn>
                <a:cxn ang="0">
                  <a:pos x="18" y="0"/>
                </a:cxn>
              </a:cxnLst>
              <a:rect l="0" t="0" r="r" b="b"/>
              <a:pathLst>
                <a:path w="371" h="1628">
                  <a:moveTo>
                    <a:pt x="371" y="815"/>
                  </a:moveTo>
                  <a:lnTo>
                    <a:pt x="371" y="815"/>
                  </a:lnTo>
                  <a:lnTo>
                    <a:pt x="371" y="815"/>
                  </a:lnTo>
                  <a:close/>
                  <a:moveTo>
                    <a:pt x="18" y="0"/>
                  </a:moveTo>
                  <a:lnTo>
                    <a:pt x="29" y="5"/>
                  </a:lnTo>
                  <a:lnTo>
                    <a:pt x="44" y="16"/>
                  </a:lnTo>
                  <a:lnTo>
                    <a:pt x="68" y="36"/>
                  </a:lnTo>
                  <a:lnTo>
                    <a:pt x="96" y="63"/>
                  </a:lnTo>
                  <a:lnTo>
                    <a:pt x="129" y="98"/>
                  </a:lnTo>
                  <a:lnTo>
                    <a:pt x="162" y="139"/>
                  </a:lnTo>
                  <a:lnTo>
                    <a:pt x="199" y="188"/>
                  </a:lnTo>
                  <a:lnTo>
                    <a:pt x="234" y="246"/>
                  </a:lnTo>
                  <a:lnTo>
                    <a:pt x="266" y="308"/>
                  </a:lnTo>
                  <a:lnTo>
                    <a:pt x="303" y="400"/>
                  </a:lnTo>
                  <a:lnTo>
                    <a:pt x="332" y="494"/>
                  </a:lnTo>
                  <a:lnTo>
                    <a:pt x="351" y="583"/>
                  </a:lnTo>
                  <a:lnTo>
                    <a:pt x="362" y="668"/>
                  </a:lnTo>
                  <a:lnTo>
                    <a:pt x="369" y="746"/>
                  </a:lnTo>
                  <a:lnTo>
                    <a:pt x="371" y="815"/>
                  </a:lnTo>
                  <a:lnTo>
                    <a:pt x="369" y="900"/>
                  </a:lnTo>
                  <a:lnTo>
                    <a:pt x="358" y="996"/>
                  </a:lnTo>
                  <a:lnTo>
                    <a:pt x="341" y="1099"/>
                  </a:lnTo>
                  <a:lnTo>
                    <a:pt x="312" y="1204"/>
                  </a:lnTo>
                  <a:lnTo>
                    <a:pt x="271" y="1311"/>
                  </a:lnTo>
                  <a:lnTo>
                    <a:pt x="238" y="1376"/>
                  </a:lnTo>
                  <a:lnTo>
                    <a:pt x="203" y="1434"/>
                  </a:lnTo>
                  <a:lnTo>
                    <a:pt x="166" y="1485"/>
                  </a:lnTo>
                  <a:lnTo>
                    <a:pt x="131" y="1528"/>
                  </a:lnTo>
                  <a:lnTo>
                    <a:pt x="98" y="1563"/>
                  </a:lnTo>
                  <a:lnTo>
                    <a:pt x="70" y="1592"/>
                  </a:lnTo>
                  <a:lnTo>
                    <a:pt x="46" y="1613"/>
                  </a:lnTo>
                  <a:lnTo>
                    <a:pt x="29" y="1624"/>
                  </a:lnTo>
                  <a:lnTo>
                    <a:pt x="18" y="1628"/>
                  </a:lnTo>
                  <a:lnTo>
                    <a:pt x="11" y="1626"/>
                  </a:lnTo>
                  <a:lnTo>
                    <a:pt x="7" y="1624"/>
                  </a:lnTo>
                  <a:lnTo>
                    <a:pt x="2" y="1619"/>
                  </a:lnTo>
                  <a:lnTo>
                    <a:pt x="0" y="1613"/>
                  </a:lnTo>
                  <a:lnTo>
                    <a:pt x="0" y="1610"/>
                  </a:lnTo>
                  <a:lnTo>
                    <a:pt x="0" y="1608"/>
                  </a:lnTo>
                  <a:lnTo>
                    <a:pt x="2" y="1606"/>
                  </a:lnTo>
                  <a:lnTo>
                    <a:pt x="5" y="1601"/>
                  </a:lnTo>
                  <a:lnTo>
                    <a:pt x="9" y="1597"/>
                  </a:lnTo>
                  <a:lnTo>
                    <a:pt x="15" y="1592"/>
                  </a:lnTo>
                  <a:lnTo>
                    <a:pt x="24" y="1586"/>
                  </a:lnTo>
                  <a:lnTo>
                    <a:pt x="83" y="1514"/>
                  </a:lnTo>
                  <a:lnTo>
                    <a:pt x="135" y="1436"/>
                  </a:lnTo>
                  <a:lnTo>
                    <a:pt x="177" y="1356"/>
                  </a:lnTo>
                  <a:lnTo>
                    <a:pt x="212" y="1271"/>
                  </a:lnTo>
                  <a:lnTo>
                    <a:pt x="236" y="1184"/>
                  </a:lnTo>
                  <a:lnTo>
                    <a:pt x="255" y="1092"/>
                  </a:lnTo>
                  <a:lnTo>
                    <a:pt x="269" y="1001"/>
                  </a:lnTo>
                  <a:lnTo>
                    <a:pt x="275" y="907"/>
                  </a:lnTo>
                  <a:lnTo>
                    <a:pt x="277" y="815"/>
                  </a:lnTo>
                  <a:lnTo>
                    <a:pt x="275" y="690"/>
                  </a:lnTo>
                  <a:lnTo>
                    <a:pt x="262" y="574"/>
                  </a:lnTo>
                  <a:lnTo>
                    <a:pt x="242" y="467"/>
                  </a:lnTo>
                  <a:lnTo>
                    <a:pt x="214" y="366"/>
                  </a:lnTo>
                  <a:lnTo>
                    <a:pt x="179" y="277"/>
                  </a:lnTo>
                  <a:lnTo>
                    <a:pt x="135" y="194"/>
                  </a:lnTo>
                  <a:lnTo>
                    <a:pt x="87" y="118"/>
                  </a:lnTo>
                  <a:lnTo>
                    <a:pt x="31" y="54"/>
                  </a:lnTo>
                  <a:lnTo>
                    <a:pt x="15" y="40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7" y="7"/>
                  </a:lnTo>
                  <a:lnTo>
                    <a:pt x="1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" name="Group 5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371600" y="4495800"/>
            <a:ext cx="5649165" cy="571500"/>
            <a:chOff x="436" y="2062"/>
            <a:chExt cx="16132" cy="1632"/>
          </a:xfrm>
        </p:grpSpPr>
        <p:sp>
          <p:nvSpPr>
            <p:cNvPr id="84" name="Freeform 55"/>
            <p:cNvSpPr>
              <a:spLocks/>
            </p:cNvSpPr>
            <p:nvPr/>
          </p:nvSpPr>
          <p:spPr bwMode="auto">
            <a:xfrm>
              <a:off x="436" y="2138"/>
              <a:ext cx="1732" cy="1227"/>
            </a:xfrm>
            <a:custGeom>
              <a:avLst/>
              <a:gdLst/>
              <a:ahLst/>
              <a:cxnLst>
                <a:cxn ang="0">
                  <a:pos x="653" y="0"/>
                </a:cxn>
                <a:cxn ang="0">
                  <a:pos x="658" y="20"/>
                </a:cxn>
                <a:cxn ang="0">
                  <a:pos x="668" y="61"/>
                </a:cxn>
                <a:cxn ang="0">
                  <a:pos x="713" y="304"/>
                </a:cxn>
                <a:cxn ang="0">
                  <a:pos x="797" y="654"/>
                </a:cxn>
                <a:cxn ang="0">
                  <a:pos x="856" y="846"/>
                </a:cxn>
                <a:cxn ang="0">
                  <a:pos x="945" y="882"/>
                </a:cxn>
                <a:cxn ang="0">
                  <a:pos x="1158" y="649"/>
                </a:cxn>
                <a:cxn ang="0">
                  <a:pos x="1410" y="355"/>
                </a:cxn>
                <a:cxn ang="0">
                  <a:pos x="1623" y="96"/>
                </a:cxn>
                <a:cxn ang="0">
                  <a:pos x="1687" y="15"/>
                </a:cxn>
                <a:cxn ang="0">
                  <a:pos x="1702" y="0"/>
                </a:cxn>
                <a:cxn ang="0">
                  <a:pos x="1712" y="0"/>
                </a:cxn>
                <a:cxn ang="0">
                  <a:pos x="1717" y="25"/>
                </a:cxn>
                <a:cxn ang="0">
                  <a:pos x="1717" y="50"/>
                </a:cxn>
                <a:cxn ang="0">
                  <a:pos x="1658" y="370"/>
                </a:cxn>
                <a:cxn ang="0">
                  <a:pos x="1608" y="745"/>
                </a:cxn>
                <a:cxn ang="0">
                  <a:pos x="1598" y="948"/>
                </a:cxn>
                <a:cxn ang="0">
                  <a:pos x="1603" y="1054"/>
                </a:cxn>
                <a:cxn ang="0">
                  <a:pos x="1623" y="1095"/>
                </a:cxn>
                <a:cxn ang="0">
                  <a:pos x="1663" y="1095"/>
                </a:cxn>
                <a:cxn ang="0">
                  <a:pos x="1707" y="1080"/>
                </a:cxn>
                <a:cxn ang="0">
                  <a:pos x="1727" y="1080"/>
                </a:cxn>
                <a:cxn ang="0">
                  <a:pos x="1722" y="1110"/>
                </a:cxn>
                <a:cxn ang="0">
                  <a:pos x="1588" y="1186"/>
                </a:cxn>
                <a:cxn ang="0">
                  <a:pos x="1504" y="1186"/>
                </a:cxn>
                <a:cxn ang="0">
                  <a:pos x="1475" y="1156"/>
                </a:cxn>
                <a:cxn ang="0">
                  <a:pos x="1470" y="1130"/>
                </a:cxn>
                <a:cxn ang="0">
                  <a:pos x="1475" y="801"/>
                </a:cxn>
                <a:cxn ang="0">
                  <a:pos x="1519" y="466"/>
                </a:cxn>
                <a:cxn ang="0">
                  <a:pos x="1193" y="720"/>
                </a:cxn>
                <a:cxn ang="0">
                  <a:pos x="965" y="978"/>
                </a:cxn>
                <a:cxn ang="0">
                  <a:pos x="856" y="1080"/>
                </a:cxn>
                <a:cxn ang="0">
                  <a:pos x="846" y="1090"/>
                </a:cxn>
                <a:cxn ang="0">
                  <a:pos x="802" y="1044"/>
                </a:cxn>
                <a:cxn ang="0">
                  <a:pos x="688" y="755"/>
                </a:cxn>
                <a:cxn ang="0">
                  <a:pos x="594" y="350"/>
                </a:cxn>
                <a:cxn ang="0">
                  <a:pos x="475" y="593"/>
                </a:cxn>
                <a:cxn ang="0">
                  <a:pos x="342" y="963"/>
                </a:cxn>
                <a:cxn ang="0">
                  <a:pos x="228" y="1166"/>
                </a:cxn>
                <a:cxn ang="0">
                  <a:pos x="119" y="1227"/>
                </a:cxn>
                <a:cxn ang="0">
                  <a:pos x="30" y="1196"/>
                </a:cxn>
                <a:cxn ang="0">
                  <a:pos x="0" y="1166"/>
                </a:cxn>
                <a:cxn ang="0">
                  <a:pos x="0" y="1146"/>
                </a:cxn>
                <a:cxn ang="0">
                  <a:pos x="35" y="1034"/>
                </a:cxn>
                <a:cxn ang="0">
                  <a:pos x="65" y="1024"/>
                </a:cxn>
                <a:cxn ang="0">
                  <a:pos x="154" y="1075"/>
                </a:cxn>
                <a:cxn ang="0">
                  <a:pos x="208" y="1075"/>
                </a:cxn>
                <a:cxn ang="0">
                  <a:pos x="258" y="1019"/>
                </a:cxn>
                <a:cxn ang="0">
                  <a:pos x="337" y="836"/>
                </a:cxn>
                <a:cxn ang="0">
                  <a:pos x="465" y="451"/>
                </a:cxn>
                <a:cxn ang="0">
                  <a:pos x="530" y="142"/>
                </a:cxn>
                <a:cxn ang="0">
                  <a:pos x="579" y="20"/>
                </a:cxn>
              </a:cxnLst>
              <a:rect l="0" t="0" r="r" b="b"/>
              <a:pathLst>
                <a:path w="1732" h="1227">
                  <a:moveTo>
                    <a:pt x="644" y="0"/>
                  </a:moveTo>
                  <a:lnTo>
                    <a:pt x="648" y="0"/>
                  </a:lnTo>
                  <a:lnTo>
                    <a:pt x="653" y="0"/>
                  </a:lnTo>
                  <a:lnTo>
                    <a:pt x="658" y="5"/>
                  </a:lnTo>
                  <a:lnTo>
                    <a:pt x="658" y="10"/>
                  </a:lnTo>
                  <a:lnTo>
                    <a:pt x="658" y="20"/>
                  </a:lnTo>
                  <a:lnTo>
                    <a:pt x="663" y="35"/>
                  </a:lnTo>
                  <a:lnTo>
                    <a:pt x="663" y="45"/>
                  </a:lnTo>
                  <a:lnTo>
                    <a:pt x="668" y="61"/>
                  </a:lnTo>
                  <a:lnTo>
                    <a:pt x="673" y="76"/>
                  </a:lnTo>
                  <a:lnTo>
                    <a:pt x="693" y="192"/>
                  </a:lnTo>
                  <a:lnTo>
                    <a:pt x="713" y="304"/>
                  </a:lnTo>
                  <a:lnTo>
                    <a:pt x="742" y="426"/>
                  </a:lnTo>
                  <a:lnTo>
                    <a:pt x="772" y="552"/>
                  </a:lnTo>
                  <a:lnTo>
                    <a:pt x="797" y="654"/>
                  </a:lnTo>
                  <a:lnTo>
                    <a:pt x="817" y="735"/>
                  </a:lnTo>
                  <a:lnTo>
                    <a:pt x="841" y="796"/>
                  </a:lnTo>
                  <a:lnTo>
                    <a:pt x="856" y="846"/>
                  </a:lnTo>
                  <a:lnTo>
                    <a:pt x="876" y="887"/>
                  </a:lnTo>
                  <a:lnTo>
                    <a:pt x="896" y="928"/>
                  </a:lnTo>
                  <a:lnTo>
                    <a:pt x="945" y="882"/>
                  </a:lnTo>
                  <a:lnTo>
                    <a:pt x="1010" y="816"/>
                  </a:lnTo>
                  <a:lnTo>
                    <a:pt x="1079" y="735"/>
                  </a:lnTo>
                  <a:lnTo>
                    <a:pt x="1158" y="649"/>
                  </a:lnTo>
                  <a:lnTo>
                    <a:pt x="1242" y="552"/>
                  </a:lnTo>
                  <a:lnTo>
                    <a:pt x="1326" y="451"/>
                  </a:lnTo>
                  <a:lnTo>
                    <a:pt x="1410" y="355"/>
                  </a:lnTo>
                  <a:lnTo>
                    <a:pt x="1489" y="258"/>
                  </a:lnTo>
                  <a:lnTo>
                    <a:pt x="1559" y="172"/>
                  </a:lnTo>
                  <a:lnTo>
                    <a:pt x="1623" y="96"/>
                  </a:lnTo>
                  <a:lnTo>
                    <a:pt x="1668" y="35"/>
                  </a:lnTo>
                  <a:lnTo>
                    <a:pt x="1682" y="25"/>
                  </a:lnTo>
                  <a:lnTo>
                    <a:pt x="1687" y="15"/>
                  </a:lnTo>
                  <a:lnTo>
                    <a:pt x="1692" y="5"/>
                  </a:lnTo>
                  <a:lnTo>
                    <a:pt x="1697" y="0"/>
                  </a:lnTo>
                  <a:lnTo>
                    <a:pt x="1702" y="0"/>
                  </a:lnTo>
                  <a:lnTo>
                    <a:pt x="1702" y="0"/>
                  </a:lnTo>
                  <a:lnTo>
                    <a:pt x="1707" y="0"/>
                  </a:lnTo>
                  <a:lnTo>
                    <a:pt x="1712" y="0"/>
                  </a:lnTo>
                  <a:lnTo>
                    <a:pt x="1717" y="10"/>
                  </a:lnTo>
                  <a:lnTo>
                    <a:pt x="1717" y="15"/>
                  </a:lnTo>
                  <a:lnTo>
                    <a:pt x="1717" y="25"/>
                  </a:lnTo>
                  <a:lnTo>
                    <a:pt x="1717" y="35"/>
                  </a:lnTo>
                  <a:lnTo>
                    <a:pt x="1717" y="40"/>
                  </a:lnTo>
                  <a:lnTo>
                    <a:pt x="1717" y="50"/>
                  </a:lnTo>
                  <a:lnTo>
                    <a:pt x="1697" y="142"/>
                  </a:lnTo>
                  <a:lnTo>
                    <a:pt x="1677" y="248"/>
                  </a:lnTo>
                  <a:lnTo>
                    <a:pt x="1658" y="370"/>
                  </a:lnTo>
                  <a:lnTo>
                    <a:pt x="1638" y="497"/>
                  </a:lnTo>
                  <a:lnTo>
                    <a:pt x="1623" y="623"/>
                  </a:lnTo>
                  <a:lnTo>
                    <a:pt x="1608" y="745"/>
                  </a:lnTo>
                  <a:lnTo>
                    <a:pt x="1603" y="846"/>
                  </a:lnTo>
                  <a:lnTo>
                    <a:pt x="1598" y="928"/>
                  </a:lnTo>
                  <a:lnTo>
                    <a:pt x="1598" y="948"/>
                  </a:lnTo>
                  <a:lnTo>
                    <a:pt x="1598" y="983"/>
                  </a:lnTo>
                  <a:lnTo>
                    <a:pt x="1603" y="1034"/>
                  </a:lnTo>
                  <a:lnTo>
                    <a:pt x="1603" y="1054"/>
                  </a:lnTo>
                  <a:lnTo>
                    <a:pt x="1608" y="1070"/>
                  </a:lnTo>
                  <a:lnTo>
                    <a:pt x="1613" y="1080"/>
                  </a:lnTo>
                  <a:lnTo>
                    <a:pt x="1623" y="1095"/>
                  </a:lnTo>
                  <a:lnTo>
                    <a:pt x="1633" y="1100"/>
                  </a:lnTo>
                  <a:lnTo>
                    <a:pt x="1648" y="1105"/>
                  </a:lnTo>
                  <a:lnTo>
                    <a:pt x="1663" y="1095"/>
                  </a:lnTo>
                  <a:lnTo>
                    <a:pt x="1677" y="1090"/>
                  </a:lnTo>
                  <a:lnTo>
                    <a:pt x="1692" y="1085"/>
                  </a:lnTo>
                  <a:lnTo>
                    <a:pt x="1707" y="1080"/>
                  </a:lnTo>
                  <a:lnTo>
                    <a:pt x="1717" y="1080"/>
                  </a:lnTo>
                  <a:lnTo>
                    <a:pt x="1722" y="1080"/>
                  </a:lnTo>
                  <a:lnTo>
                    <a:pt x="1727" y="1080"/>
                  </a:lnTo>
                  <a:lnTo>
                    <a:pt x="1732" y="1085"/>
                  </a:lnTo>
                  <a:lnTo>
                    <a:pt x="1732" y="1090"/>
                  </a:lnTo>
                  <a:lnTo>
                    <a:pt x="1722" y="1110"/>
                  </a:lnTo>
                  <a:lnTo>
                    <a:pt x="1687" y="1141"/>
                  </a:lnTo>
                  <a:lnTo>
                    <a:pt x="1638" y="1166"/>
                  </a:lnTo>
                  <a:lnTo>
                    <a:pt x="1588" y="1186"/>
                  </a:lnTo>
                  <a:lnTo>
                    <a:pt x="1544" y="1191"/>
                  </a:lnTo>
                  <a:lnTo>
                    <a:pt x="1524" y="1191"/>
                  </a:lnTo>
                  <a:lnTo>
                    <a:pt x="1504" y="1186"/>
                  </a:lnTo>
                  <a:lnTo>
                    <a:pt x="1494" y="1176"/>
                  </a:lnTo>
                  <a:lnTo>
                    <a:pt x="1484" y="1166"/>
                  </a:lnTo>
                  <a:lnTo>
                    <a:pt x="1475" y="1156"/>
                  </a:lnTo>
                  <a:lnTo>
                    <a:pt x="1475" y="1146"/>
                  </a:lnTo>
                  <a:lnTo>
                    <a:pt x="1470" y="1135"/>
                  </a:lnTo>
                  <a:lnTo>
                    <a:pt x="1470" y="1130"/>
                  </a:lnTo>
                  <a:lnTo>
                    <a:pt x="1465" y="999"/>
                  </a:lnTo>
                  <a:lnTo>
                    <a:pt x="1465" y="907"/>
                  </a:lnTo>
                  <a:lnTo>
                    <a:pt x="1475" y="801"/>
                  </a:lnTo>
                  <a:lnTo>
                    <a:pt x="1489" y="689"/>
                  </a:lnTo>
                  <a:lnTo>
                    <a:pt x="1504" y="573"/>
                  </a:lnTo>
                  <a:lnTo>
                    <a:pt x="1519" y="466"/>
                  </a:lnTo>
                  <a:lnTo>
                    <a:pt x="1534" y="375"/>
                  </a:lnTo>
                  <a:lnTo>
                    <a:pt x="1544" y="304"/>
                  </a:lnTo>
                  <a:lnTo>
                    <a:pt x="1193" y="720"/>
                  </a:lnTo>
                  <a:lnTo>
                    <a:pt x="1113" y="811"/>
                  </a:lnTo>
                  <a:lnTo>
                    <a:pt x="1039" y="897"/>
                  </a:lnTo>
                  <a:lnTo>
                    <a:pt x="965" y="978"/>
                  </a:lnTo>
                  <a:lnTo>
                    <a:pt x="881" y="1059"/>
                  </a:lnTo>
                  <a:lnTo>
                    <a:pt x="866" y="1075"/>
                  </a:lnTo>
                  <a:lnTo>
                    <a:pt x="856" y="1080"/>
                  </a:lnTo>
                  <a:lnTo>
                    <a:pt x="851" y="1085"/>
                  </a:lnTo>
                  <a:lnTo>
                    <a:pt x="846" y="1090"/>
                  </a:lnTo>
                  <a:lnTo>
                    <a:pt x="846" y="1090"/>
                  </a:lnTo>
                  <a:lnTo>
                    <a:pt x="841" y="1090"/>
                  </a:lnTo>
                  <a:lnTo>
                    <a:pt x="827" y="1080"/>
                  </a:lnTo>
                  <a:lnTo>
                    <a:pt x="802" y="1044"/>
                  </a:lnTo>
                  <a:lnTo>
                    <a:pt x="772" y="983"/>
                  </a:lnTo>
                  <a:lnTo>
                    <a:pt x="728" y="877"/>
                  </a:lnTo>
                  <a:lnTo>
                    <a:pt x="688" y="755"/>
                  </a:lnTo>
                  <a:lnTo>
                    <a:pt x="653" y="618"/>
                  </a:lnTo>
                  <a:lnTo>
                    <a:pt x="619" y="481"/>
                  </a:lnTo>
                  <a:lnTo>
                    <a:pt x="594" y="350"/>
                  </a:lnTo>
                  <a:lnTo>
                    <a:pt x="569" y="238"/>
                  </a:lnTo>
                  <a:lnTo>
                    <a:pt x="530" y="415"/>
                  </a:lnTo>
                  <a:lnTo>
                    <a:pt x="475" y="593"/>
                  </a:lnTo>
                  <a:lnTo>
                    <a:pt x="421" y="760"/>
                  </a:lnTo>
                  <a:lnTo>
                    <a:pt x="362" y="912"/>
                  </a:lnTo>
                  <a:lnTo>
                    <a:pt x="342" y="963"/>
                  </a:lnTo>
                  <a:lnTo>
                    <a:pt x="312" y="1029"/>
                  </a:lnTo>
                  <a:lnTo>
                    <a:pt x="272" y="1100"/>
                  </a:lnTo>
                  <a:lnTo>
                    <a:pt x="228" y="1166"/>
                  </a:lnTo>
                  <a:lnTo>
                    <a:pt x="183" y="1212"/>
                  </a:lnTo>
                  <a:lnTo>
                    <a:pt x="134" y="1227"/>
                  </a:lnTo>
                  <a:lnTo>
                    <a:pt x="119" y="1227"/>
                  </a:lnTo>
                  <a:lnTo>
                    <a:pt x="89" y="1222"/>
                  </a:lnTo>
                  <a:lnTo>
                    <a:pt x="50" y="1206"/>
                  </a:lnTo>
                  <a:lnTo>
                    <a:pt x="30" y="1196"/>
                  </a:lnTo>
                  <a:lnTo>
                    <a:pt x="15" y="1181"/>
                  </a:lnTo>
                  <a:lnTo>
                    <a:pt x="10" y="1171"/>
                  </a:lnTo>
                  <a:lnTo>
                    <a:pt x="0" y="1166"/>
                  </a:lnTo>
                  <a:lnTo>
                    <a:pt x="0" y="1156"/>
                  </a:lnTo>
                  <a:lnTo>
                    <a:pt x="0" y="1151"/>
                  </a:lnTo>
                  <a:lnTo>
                    <a:pt x="0" y="1146"/>
                  </a:lnTo>
                  <a:lnTo>
                    <a:pt x="5" y="1105"/>
                  </a:lnTo>
                  <a:lnTo>
                    <a:pt x="20" y="1064"/>
                  </a:lnTo>
                  <a:lnTo>
                    <a:pt x="35" y="1034"/>
                  </a:lnTo>
                  <a:lnTo>
                    <a:pt x="55" y="1024"/>
                  </a:lnTo>
                  <a:lnTo>
                    <a:pt x="60" y="1024"/>
                  </a:lnTo>
                  <a:lnTo>
                    <a:pt x="65" y="1024"/>
                  </a:lnTo>
                  <a:lnTo>
                    <a:pt x="70" y="1029"/>
                  </a:lnTo>
                  <a:lnTo>
                    <a:pt x="109" y="1059"/>
                  </a:lnTo>
                  <a:lnTo>
                    <a:pt x="154" y="1075"/>
                  </a:lnTo>
                  <a:lnTo>
                    <a:pt x="183" y="1080"/>
                  </a:lnTo>
                  <a:lnTo>
                    <a:pt x="198" y="1075"/>
                  </a:lnTo>
                  <a:lnTo>
                    <a:pt x="208" y="1075"/>
                  </a:lnTo>
                  <a:lnTo>
                    <a:pt x="223" y="1064"/>
                  </a:lnTo>
                  <a:lnTo>
                    <a:pt x="238" y="1049"/>
                  </a:lnTo>
                  <a:lnTo>
                    <a:pt x="258" y="1019"/>
                  </a:lnTo>
                  <a:lnTo>
                    <a:pt x="277" y="973"/>
                  </a:lnTo>
                  <a:lnTo>
                    <a:pt x="307" y="912"/>
                  </a:lnTo>
                  <a:lnTo>
                    <a:pt x="337" y="836"/>
                  </a:lnTo>
                  <a:lnTo>
                    <a:pt x="376" y="730"/>
                  </a:lnTo>
                  <a:lnTo>
                    <a:pt x="426" y="583"/>
                  </a:lnTo>
                  <a:lnTo>
                    <a:pt x="465" y="451"/>
                  </a:lnTo>
                  <a:lnTo>
                    <a:pt x="495" y="334"/>
                  </a:lnTo>
                  <a:lnTo>
                    <a:pt x="515" y="233"/>
                  </a:lnTo>
                  <a:lnTo>
                    <a:pt x="530" y="142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79" y="20"/>
                  </a:lnTo>
                  <a:lnTo>
                    <a:pt x="614" y="5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6"/>
            <p:cNvSpPr>
              <a:spLocks noEditPoints="1"/>
            </p:cNvSpPr>
            <p:nvPr/>
          </p:nvSpPr>
          <p:spPr bwMode="auto">
            <a:xfrm>
              <a:off x="2890" y="2584"/>
              <a:ext cx="168" cy="700"/>
            </a:xfrm>
            <a:custGeom>
              <a:avLst/>
              <a:gdLst/>
              <a:ahLst/>
              <a:cxnLst>
                <a:cxn ang="0">
                  <a:pos x="84" y="527"/>
                </a:cxn>
                <a:cxn ang="0">
                  <a:pos x="129" y="542"/>
                </a:cxn>
                <a:cxn ang="0">
                  <a:pos x="158" y="573"/>
                </a:cxn>
                <a:cxn ang="0">
                  <a:pos x="168" y="613"/>
                </a:cxn>
                <a:cxn ang="0">
                  <a:pos x="158" y="659"/>
                </a:cxn>
                <a:cxn ang="0">
                  <a:pos x="129" y="689"/>
                </a:cxn>
                <a:cxn ang="0">
                  <a:pos x="84" y="700"/>
                </a:cxn>
                <a:cxn ang="0">
                  <a:pos x="45" y="689"/>
                </a:cxn>
                <a:cxn ang="0">
                  <a:pos x="15" y="659"/>
                </a:cxn>
                <a:cxn ang="0">
                  <a:pos x="0" y="613"/>
                </a:cxn>
                <a:cxn ang="0">
                  <a:pos x="15" y="573"/>
                </a:cxn>
                <a:cxn ang="0">
                  <a:pos x="45" y="542"/>
                </a:cxn>
                <a:cxn ang="0">
                  <a:pos x="84" y="527"/>
                </a:cxn>
                <a:cxn ang="0">
                  <a:pos x="84" y="0"/>
                </a:cxn>
                <a:cxn ang="0">
                  <a:pos x="129" y="10"/>
                </a:cxn>
                <a:cxn ang="0">
                  <a:pos x="158" y="40"/>
                </a:cxn>
                <a:cxn ang="0">
                  <a:pos x="168" y="86"/>
                </a:cxn>
                <a:cxn ang="0">
                  <a:pos x="158" y="127"/>
                </a:cxn>
                <a:cxn ang="0">
                  <a:pos x="129" y="157"/>
                </a:cxn>
                <a:cxn ang="0">
                  <a:pos x="84" y="172"/>
                </a:cxn>
                <a:cxn ang="0">
                  <a:pos x="45" y="157"/>
                </a:cxn>
                <a:cxn ang="0">
                  <a:pos x="15" y="127"/>
                </a:cxn>
                <a:cxn ang="0">
                  <a:pos x="0" y="86"/>
                </a:cxn>
                <a:cxn ang="0">
                  <a:pos x="15" y="40"/>
                </a:cxn>
                <a:cxn ang="0">
                  <a:pos x="45" y="10"/>
                </a:cxn>
                <a:cxn ang="0">
                  <a:pos x="84" y="0"/>
                </a:cxn>
              </a:cxnLst>
              <a:rect l="0" t="0" r="r" b="b"/>
              <a:pathLst>
                <a:path w="168" h="700">
                  <a:moveTo>
                    <a:pt x="84" y="527"/>
                  </a:moveTo>
                  <a:lnTo>
                    <a:pt x="129" y="542"/>
                  </a:lnTo>
                  <a:lnTo>
                    <a:pt x="158" y="573"/>
                  </a:lnTo>
                  <a:lnTo>
                    <a:pt x="168" y="613"/>
                  </a:lnTo>
                  <a:lnTo>
                    <a:pt x="158" y="659"/>
                  </a:lnTo>
                  <a:lnTo>
                    <a:pt x="129" y="689"/>
                  </a:lnTo>
                  <a:lnTo>
                    <a:pt x="84" y="700"/>
                  </a:lnTo>
                  <a:lnTo>
                    <a:pt x="45" y="689"/>
                  </a:lnTo>
                  <a:lnTo>
                    <a:pt x="15" y="659"/>
                  </a:lnTo>
                  <a:lnTo>
                    <a:pt x="0" y="613"/>
                  </a:lnTo>
                  <a:lnTo>
                    <a:pt x="15" y="573"/>
                  </a:lnTo>
                  <a:lnTo>
                    <a:pt x="45" y="542"/>
                  </a:lnTo>
                  <a:lnTo>
                    <a:pt x="84" y="527"/>
                  </a:lnTo>
                  <a:close/>
                  <a:moveTo>
                    <a:pt x="84" y="0"/>
                  </a:moveTo>
                  <a:lnTo>
                    <a:pt x="129" y="10"/>
                  </a:lnTo>
                  <a:lnTo>
                    <a:pt x="158" y="40"/>
                  </a:lnTo>
                  <a:lnTo>
                    <a:pt x="168" y="86"/>
                  </a:lnTo>
                  <a:lnTo>
                    <a:pt x="158" y="127"/>
                  </a:lnTo>
                  <a:lnTo>
                    <a:pt x="129" y="157"/>
                  </a:lnTo>
                  <a:lnTo>
                    <a:pt x="84" y="172"/>
                  </a:lnTo>
                  <a:lnTo>
                    <a:pt x="45" y="157"/>
                  </a:lnTo>
                  <a:lnTo>
                    <a:pt x="15" y="127"/>
                  </a:lnTo>
                  <a:lnTo>
                    <a:pt x="0" y="86"/>
                  </a:lnTo>
                  <a:lnTo>
                    <a:pt x="15" y="40"/>
                  </a:lnTo>
                  <a:lnTo>
                    <a:pt x="45" y="1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7"/>
            <p:cNvSpPr>
              <a:spLocks noEditPoints="1"/>
            </p:cNvSpPr>
            <p:nvPr/>
          </p:nvSpPr>
          <p:spPr bwMode="auto">
            <a:xfrm>
              <a:off x="3286" y="2685"/>
              <a:ext cx="1059" cy="381"/>
            </a:xfrm>
            <a:custGeom>
              <a:avLst/>
              <a:gdLst/>
              <a:ahLst/>
              <a:cxnLst>
                <a:cxn ang="0">
                  <a:pos x="49" y="320"/>
                </a:cxn>
                <a:cxn ang="0">
                  <a:pos x="1004" y="320"/>
                </a:cxn>
                <a:cxn ang="0">
                  <a:pos x="1014" y="320"/>
                </a:cxn>
                <a:cxn ang="0">
                  <a:pos x="1024" y="320"/>
                </a:cxn>
                <a:cxn ang="0">
                  <a:pos x="1034" y="320"/>
                </a:cxn>
                <a:cxn ang="0">
                  <a:pos x="1044" y="325"/>
                </a:cxn>
                <a:cxn ang="0">
                  <a:pos x="1049" y="330"/>
                </a:cxn>
                <a:cxn ang="0">
                  <a:pos x="1054" y="340"/>
                </a:cxn>
                <a:cxn ang="0">
                  <a:pos x="1059" y="350"/>
                </a:cxn>
                <a:cxn ang="0">
                  <a:pos x="1054" y="360"/>
                </a:cxn>
                <a:cxn ang="0">
                  <a:pos x="1049" y="370"/>
                </a:cxn>
                <a:cxn ang="0">
                  <a:pos x="1044" y="376"/>
                </a:cxn>
                <a:cxn ang="0">
                  <a:pos x="1034" y="381"/>
                </a:cxn>
                <a:cxn ang="0">
                  <a:pos x="1024" y="381"/>
                </a:cxn>
                <a:cxn ang="0">
                  <a:pos x="1014" y="381"/>
                </a:cxn>
                <a:cxn ang="0">
                  <a:pos x="1004" y="381"/>
                </a:cxn>
                <a:cxn ang="0">
                  <a:pos x="49" y="381"/>
                </a:cxn>
                <a:cxn ang="0">
                  <a:pos x="39" y="381"/>
                </a:cxn>
                <a:cxn ang="0">
                  <a:pos x="30" y="381"/>
                </a:cxn>
                <a:cxn ang="0">
                  <a:pos x="20" y="381"/>
                </a:cxn>
                <a:cxn ang="0">
                  <a:pos x="15" y="376"/>
                </a:cxn>
                <a:cxn ang="0">
                  <a:pos x="5" y="370"/>
                </a:cxn>
                <a:cxn ang="0">
                  <a:pos x="0" y="360"/>
                </a:cxn>
                <a:cxn ang="0">
                  <a:pos x="0" y="350"/>
                </a:cxn>
                <a:cxn ang="0">
                  <a:pos x="0" y="340"/>
                </a:cxn>
                <a:cxn ang="0">
                  <a:pos x="5" y="330"/>
                </a:cxn>
                <a:cxn ang="0">
                  <a:pos x="15" y="325"/>
                </a:cxn>
                <a:cxn ang="0">
                  <a:pos x="20" y="320"/>
                </a:cxn>
                <a:cxn ang="0">
                  <a:pos x="30" y="320"/>
                </a:cxn>
                <a:cxn ang="0">
                  <a:pos x="39" y="320"/>
                </a:cxn>
                <a:cxn ang="0">
                  <a:pos x="49" y="320"/>
                </a:cxn>
                <a:cxn ang="0">
                  <a:pos x="49" y="0"/>
                </a:cxn>
                <a:cxn ang="0">
                  <a:pos x="1004" y="0"/>
                </a:cxn>
                <a:cxn ang="0">
                  <a:pos x="1014" y="0"/>
                </a:cxn>
                <a:cxn ang="0">
                  <a:pos x="1024" y="5"/>
                </a:cxn>
                <a:cxn ang="0">
                  <a:pos x="1034" y="5"/>
                </a:cxn>
                <a:cxn ang="0">
                  <a:pos x="1044" y="10"/>
                </a:cxn>
                <a:cxn ang="0">
                  <a:pos x="1049" y="16"/>
                </a:cxn>
                <a:cxn ang="0">
                  <a:pos x="1054" y="21"/>
                </a:cxn>
                <a:cxn ang="0">
                  <a:pos x="1059" y="31"/>
                </a:cxn>
                <a:cxn ang="0">
                  <a:pos x="1054" y="46"/>
                </a:cxn>
                <a:cxn ang="0">
                  <a:pos x="1049" y="56"/>
                </a:cxn>
                <a:cxn ang="0">
                  <a:pos x="1044" y="61"/>
                </a:cxn>
                <a:cxn ang="0">
                  <a:pos x="1034" y="66"/>
                </a:cxn>
                <a:cxn ang="0">
                  <a:pos x="1024" y="66"/>
                </a:cxn>
                <a:cxn ang="0">
                  <a:pos x="1014" y="66"/>
                </a:cxn>
                <a:cxn ang="0">
                  <a:pos x="1004" y="66"/>
                </a:cxn>
                <a:cxn ang="0">
                  <a:pos x="49" y="66"/>
                </a:cxn>
                <a:cxn ang="0">
                  <a:pos x="39" y="66"/>
                </a:cxn>
                <a:cxn ang="0">
                  <a:pos x="30" y="66"/>
                </a:cxn>
                <a:cxn ang="0">
                  <a:pos x="20" y="66"/>
                </a:cxn>
                <a:cxn ang="0">
                  <a:pos x="15" y="61"/>
                </a:cxn>
                <a:cxn ang="0">
                  <a:pos x="5" y="56"/>
                </a:cxn>
                <a:cxn ang="0">
                  <a:pos x="0" y="46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5" y="16"/>
                </a:cxn>
                <a:cxn ang="0">
                  <a:pos x="15" y="10"/>
                </a:cxn>
                <a:cxn ang="0">
                  <a:pos x="20" y="5"/>
                </a:cxn>
                <a:cxn ang="0">
                  <a:pos x="30" y="5"/>
                </a:cxn>
                <a:cxn ang="0">
                  <a:pos x="39" y="0"/>
                </a:cxn>
                <a:cxn ang="0">
                  <a:pos x="49" y="0"/>
                </a:cxn>
              </a:cxnLst>
              <a:rect l="0" t="0" r="r" b="b"/>
              <a:pathLst>
                <a:path w="1059" h="381">
                  <a:moveTo>
                    <a:pt x="49" y="320"/>
                  </a:moveTo>
                  <a:lnTo>
                    <a:pt x="1004" y="320"/>
                  </a:lnTo>
                  <a:lnTo>
                    <a:pt x="1014" y="320"/>
                  </a:lnTo>
                  <a:lnTo>
                    <a:pt x="1024" y="320"/>
                  </a:lnTo>
                  <a:lnTo>
                    <a:pt x="1034" y="320"/>
                  </a:lnTo>
                  <a:lnTo>
                    <a:pt x="1044" y="325"/>
                  </a:lnTo>
                  <a:lnTo>
                    <a:pt x="1049" y="330"/>
                  </a:lnTo>
                  <a:lnTo>
                    <a:pt x="1054" y="340"/>
                  </a:lnTo>
                  <a:lnTo>
                    <a:pt x="1059" y="350"/>
                  </a:lnTo>
                  <a:lnTo>
                    <a:pt x="1054" y="360"/>
                  </a:lnTo>
                  <a:lnTo>
                    <a:pt x="1049" y="370"/>
                  </a:lnTo>
                  <a:lnTo>
                    <a:pt x="1044" y="376"/>
                  </a:lnTo>
                  <a:lnTo>
                    <a:pt x="1034" y="381"/>
                  </a:lnTo>
                  <a:lnTo>
                    <a:pt x="1024" y="381"/>
                  </a:lnTo>
                  <a:lnTo>
                    <a:pt x="1014" y="381"/>
                  </a:lnTo>
                  <a:lnTo>
                    <a:pt x="1004" y="381"/>
                  </a:lnTo>
                  <a:lnTo>
                    <a:pt x="49" y="381"/>
                  </a:lnTo>
                  <a:lnTo>
                    <a:pt x="39" y="381"/>
                  </a:lnTo>
                  <a:lnTo>
                    <a:pt x="30" y="381"/>
                  </a:lnTo>
                  <a:lnTo>
                    <a:pt x="20" y="381"/>
                  </a:lnTo>
                  <a:lnTo>
                    <a:pt x="15" y="376"/>
                  </a:lnTo>
                  <a:lnTo>
                    <a:pt x="5" y="370"/>
                  </a:lnTo>
                  <a:lnTo>
                    <a:pt x="0" y="360"/>
                  </a:lnTo>
                  <a:lnTo>
                    <a:pt x="0" y="350"/>
                  </a:lnTo>
                  <a:lnTo>
                    <a:pt x="0" y="340"/>
                  </a:lnTo>
                  <a:lnTo>
                    <a:pt x="5" y="330"/>
                  </a:lnTo>
                  <a:lnTo>
                    <a:pt x="15" y="325"/>
                  </a:lnTo>
                  <a:lnTo>
                    <a:pt x="20" y="320"/>
                  </a:lnTo>
                  <a:lnTo>
                    <a:pt x="30" y="320"/>
                  </a:lnTo>
                  <a:lnTo>
                    <a:pt x="39" y="320"/>
                  </a:lnTo>
                  <a:lnTo>
                    <a:pt x="49" y="320"/>
                  </a:lnTo>
                  <a:close/>
                  <a:moveTo>
                    <a:pt x="49" y="0"/>
                  </a:moveTo>
                  <a:lnTo>
                    <a:pt x="1004" y="0"/>
                  </a:lnTo>
                  <a:lnTo>
                    <a:pt x="1014" y="0"/>
                  </a:lnTo>
                  <a:lnTo>
                    <a:pt x="1024" y="5"/>
                  </a:lnTo>
                  <a:lnTo>
                    <a:pt x="1034" y="5"/>
                  </a:lnTo>
                  <a:lnTo>
                    <a:pt x="1044" y="10"/>
                  </a:lnTo>
                  <a:lnTo>
                    <a:pt x="1049" y="16"/>
                  </a:lnTo>
                  <a:lnTo>
                    <a:pt x="1054" y="21"/>
                  </a:lnTo>
                  <a:lnTo>
                    <a:pt x="1059" y="31"/>
                  </a:lnTo>
                  <a:lnTo>
                    <a:pt x="1054" y="46"/>
                  </a:lnTo>
                  <a:lnTo>
                    <a:pt x="1049" y="56"/>
                  </a:lnTo>
                  <a:lnTo>
                    <a:pt x="1044" y="61"/>
                  </a:lnTo>
                  <a:lnTo>
                    <a:pt x="1034" y="66"/>
                  </a:lnTo>
                  <a:lnTo>
                    <a:pt x="1024" y="66"/>
                  </a:lnTo>
                  <a:lnTo>
                    <a:pt x="1014" y="66"/>
                  </a:lnTo>
                  <a:lnTo>
                    <a:pt x="1004" y="66"/>
                  </a:lnTo>
                  <a:lnTo>
                    <a:pt x="49" y="66"/>
                  </a:lnTo>
                  <a:lnTo>
                    <a:pt x="39" y="66"/>
                  </a:lnTo>
                  <a:lnTo>
                    <a:pt x="30" y="66"/>
                  </a:lnTo>
                  <a:lnTo>
                    <a:pt x="20" y="66"/>
                  </a:lnTo>
                  <a:lnTo>
                    <a:pt x="15" y="61"/>
                  </a:lnTo>
                  <a:lnTo>
                    <a:pt x="5" y="56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5" y="16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30" y="5"/>
                  </a:lnTo>
                  <a:lnTo>
                    <a:pt x="3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8"/>
            <p:cNvSpPr>
              <a:spLocks/>
            </p:cNvSpPr>
            <p:nvPr/>
          </p:nvSpPr>
          <p:spPr bwMode="auto">
            <a:xfrm>
              <a:off x="4997" y="2062"/>
              <a:ext cx="569" cy="1632"/>
            </a:xfrm>
            <a:custGeom>
              <a:avLst/>
              <a:gdLst/>
              <a:ahLst/>
              <a:cxnLst>
                <a:cxn ang="0">
                  <a:pos x="550" y="0"/>
                </a:cxn>
                <a:cxn ang="0">
                  <a:pos x="564" y="5"/>
                </a:cxn>
                <a:cxn ang="0">
                  <a:pos x="569" y="20"/>
                </a:cxn>
                <a:cxn ang="0">
                  <a:pos x="560" y="35"/>
                </a:cxn>
                <a:cxn ang="0">
                  <a:pos x="475" y="50"/>
                </a:cxn>
                <a:cxn ang="0">
                  <a:pos x="381" y="106"/>
                </a:cxn>
                <a:cxn ang="0">
                  <a:pos x="342" y="182"/>
                </a:cxn>
                <a:cxn ang="0">
                  <a:pos x="337" y="608"/>
                </a:cxn>
                <a:cxn ang="0">
                  <a:pos x="307" y="709"/>
                </a:cxn>
                <a:cxn ang="0">
                  <a:pos x="218" y="786"/>
                </a:cxn>
                <a:cxn ang="0">
                  <a:pos x="218" y="841"/>
                </a:cxn>
                <a:cxn ang="0">
                  <a:pos x="307" y="912"/>
                </a:cxn>
                <a:cxn ang="0">
                  <a:pos x="337" y="983"/>
                </a:cxn>
                <a:cxn ang="0">
                  <a:pos x="337" y="1374"/>
                </a:cxn>
                <a:cxn ang="0">
                  <a:pos x="337" y="1419"/>
                </a:cxn>
                <a:cxn ang="0">
                  <a:pos x="337" y="1440"/>
                </a:cxn>
                <a:cxn ang="0">
                  <a:pos x="342" y="1455"/>
                </a:cxn>
                <a:cxn ang="0">
                  <a:pos x="411" y="1551"/>
                </a:cxn>
                <a:cxn ang="0">
                  <a:pos x="545" y="1592"/>
                </a:cxn>
                <a:cxn ang="0">
                  <a:pos x="560" y="1597"/>
                </a:cxn>
                <a:cxn ang="0">
                  <a:pos x="569" y="1612"/>
                </a:cxn>
                <a:cxn ang="0">
                  <a:pos x="564" y="1627"/>
                </a:cxn>
                <a:cxn ang="0">
                  <a:pos x="550" y="1632"/>
                </a:cxn>
                <a:cxn ang="0">
                  <a:pos x="485" y="1627"/>
                </a:cxn>
                <a:cxn ang="0">
                  <a:pos x="362" y="1597"/>
                </a:cxn>
                <a:cxn ang="0">
                  <a:pos x="263" y="1521"/>
                </a:cxn>
                <a:cxn ang="0">
                  <a:pos x="233" y="1429"/>
                </a:cxn>
                <a:cxn ang="0">
                  <a:pos x="233" y="1059"/>
                </a:cxn>
                <a:cxn ang="0">
                  <a:pos x="233" y="1014"/>
                </a:cxn>
                <a:cxn ang="0">
                  <a:pos x="233" y="993"/>
                </a:cxn>
                <a:cxn ang="0">
                  <a:pos x="228" y="978"/>
                </a:cxn>
                <a:cxn ang="0">
                  <a:pos x="159" y="877"/>
                </a:cxn>
                <a:cxn ang="0">
                  <a:pos x="25" y="831"/>
                </a:cxn>
                <a:cxn ang="0">
                  <a:pos x="10" y="831"/>
                </a:cxn>
                <a:cxn ang="0">
                  <a:pos x="0" y="816"/>
                </a:cxn>
                <a:cxn ang="0">
                  <a:pos x="10" y="801"/>
                </a:cxn>
                <a:cxn ang="0">
                  <a:pos x="60" y="791"/>
                </a:cxn>
                <a:cxn ang="0">
                  <a:pos x="169" y="745"/>
                </a:cxn>
                <a:cxn ang="0">
                  <a:pos x="223" y="664"/>
                </a:cxn>
                <a:cxn ang="0">
                  <a:pos x="233" y="578"/>
                </a:cxn>
                <a:cxn ang="0">
                  <a:pos x="243" y="147"/>
                </a:cxn>
                <a:cxn ang="0">
                  <a:pos x="327" y="55"/>
                </a:cxn>
                <a:cxn ang="0">
                  <a:pos x="461" y="5"/>
                </a:cxn>
              </a:cxnLst>
              <a:rect l="0" t="0" r="r" b="b"/>
              <a:pathLst>
                <a:path w="569" h="1632">
                  <a:moveTo>
                    <a:pt x="540" y="0"/>
                  </a:moveTo>
                  <a:lnTo>
                    <a:pt x="550" y="0"/>
                  </a:lnTo>
                  <a:lnTo>
                    <a:pt x="555" y="0"/>
                  </a:lnTo>
                  <a:lnTo>
                    <a:pt x="564" y="5"/>
                  </a:lnTo>
                  <a:lnTo>
                    <a:pt x="564" y="10"/>
                  </a:lnTo>
                  <a:lnTo>
                    <a:pt x="569" y="20"/>
                  </a:lnTo>
                  <a:lnTo>
                    <a:pt x="564" y="25"/>
                  </a:lnTo>
                  <a:lnTo>
                    <a:pt x="560" y="35"/>
                  </a:lnTo>
                  <a:lnTo>
                    <a:pt x="555" y="35"/>
                  </a:lnTo>
                  <a:lnTo>
                    <a:pt x="475" y="50"/>
                  </a:lnTo>
                  <a:lnTo>
                    <a:pt x="421" y="76"/>
                  </a:lnTo>
                  <a:lnTo>
                    <a:pt x="381" y="106"/>
                  </a:lnTo>
                  <a:lnTo>
                    <a:pt x="357" y="142"/>
                  </a:lnTo>
                  <a:lnTo>
                    <a:pt x="342" y="182"/>
                  </a:lnTo>
                  <a:lnTo>
                    <a:pt x="337" y="218"/>
                  </a:lnTo>
                  <a:lnTo>
                    <a:pt x="337" y="608"/>
                  </a:lnTo>
                  <a:lnTo>
                    <a:pt x="332" y="664"/>
                  </a:lnTo>
                  <a:lnTo>
                    <a:pt x="307" y="709"/>
                  </a:lnTo>
                  <a:lnTo>
                    <a:pt x="273" y="750"/>
                  </a:lnTo>
                  <a:lnTo>
                    <a:pt x="218" y="786"/>
                  </a:lnTo>
                  <a:lnTo>
                    <a:pt x="149" y="816"/>
                  </a:lnTo>
                  <a:lnTo>
                    <a:pt x="218" y="841"/>
                  </a:lnTo>
                  <a:lnTo>
                    <a:pt x="278" y="877"/>
                  </a:lnTo>
                  <a:lnTo>
                    <a:pt x="307" y="912"/>
                  </a:lnTo>
                  <a:lnTo>
                    <a:pt x="327" y="948"/>
                  </a:lnTo>
                  <a:lnTo>
                    <a:pt x="337" y="983"/>
                  </a:lnTo>
                  <a:lnTo>
                    <a:pt x="337" y="1034"/>
                  </a:lnTo>
                  <a:lnTo>
                    <a:pt x="337" y="1374"/>
                  </a:lnTo>
                  <a:lnTo>
                    <a:pt x="337" y="1399"/>
                  </a:lnTo>
                  <a:lnTo>
                    <a:pt x="337" y="1419"/>
                  </a:lnTo>
                  <a:lnTo>
                    <a:pt x="337" y="1429"/>
                  </a:lnTo>
                  <a:lnTo>
                    <a:pt x="337" y="1440"/>
                  </a:lnTo>
                  <a:lnTo>
                    <a:pt x="342" y="1445"/>
                  </a:lnTo>
                  <a:lnTo>
                    <a:pt x="342" y="1455"/>
                  </a:lnTo>
                  <a:lnTo>
                    <a:pt x="367" y="1511"/>
                  </a:lnTo>
                  <a:lnTo>
                    <a:pt x="411" y="1551"/>
                  </a:lnTo>
                  <a:lnTo>
                    <a:pt x="470" y="1582"/>
                  </a:lnTo>
                  <a:lnTo>
                    <a:pt x="545" y="1592"/>
                  </a:lnTo>
                  <a:lnTo>
                    <a:pt x="555" y="1597"/>
                  </a:lnTo>
                  <a:lnTo>
                    <a:pt x="560" y="1597"/>
                  </a:lnTo>
                  <a:lnTo>
                    <a:pt x="564" y="1602"/>
                  </a:lnTo>
                  <a:lnTo>
                    <a:pt x="569" y="1612"/>
                  </a:lnTo>
                  <a:lnTo>
                    <a:pt x="564" y="1622"/>
                  </a:lnTo>
                  <a:lnTo>
                    <a:pt x="564" y="1627"/>
                  </a:lnTo>
                  <a:lnTo>
                    <a:pt x="555" y="1627"/>
                  </a:lnTo>
                  <a:lnTo>
                    <a:pt x="550" y="1632"/>
                  </a:lnTo>
                  <a:lnTo>
                    <a:pt x="540" y="1632"/>
                  </a:lnTo>
                  <a:lnTo>
                    <a:pt x="485" y="1627"/>
                  </a:lnTo>
                  <a:lnTo>
                    <a:pt x="421" y="1617"/>
                  </a:lnTo>
                  <a:lnTo>
                    <a:pt x="362" y="1597"/>
                  </a:lnTo>
                  <a:lnTo>
                    <a:pt x="307" y="1561"/>
                  </a:lnTo>
                  <a:lnTo>
                    <a:pt x="263" y="1521"/>
                  </a:lnTo>
                  <a:lnTo>
                    <a:pt x="243" y="1475"/>
                  </a:lnTo>
                  <a:lnTo>
                    <a:pt x="233" y="1429"/>
                  </a:lnTo>
                  <a:lnTo>
                    <a:pt x="233" y="1384"/>
                  </a:lnTo>
                  <a:lnTo>
                    <a:pt x="233" y="1059"/>
                  </a:lnTo>
                  <a:lnTo>
                    <a:pt x="233" y="1034"/>
                  </a:lnTo>
                  <a:lnTo>
                    <a:pt x="233" y="1014"/>
                  </a:lnTo>
                  <a:lnTo>
                    <a:pt x="233" y="1004"/>
                  </a:lnTo>
                  <a:lnTo>
                    <a:pt x="233" y="993"/>
                  </a:lnTo>
                  <a:lnTo>
                    <a:pt x="228" y="988"/>
                  </a:lnTo>
                  <a:lnTo>
                    <a:pt x="228" y="978"/>
                  </a:lnTo>
                  <a:lnTo>
                    <a:pt x="203" y="922"/>
                  </a:lnTo>
                  <a:lnTo>
                    <a:pt x="159" y="877"/>
                  </a:lnTo>
                  <a:lnTo>
                    <a:pt x="99" y="846"/>
                  </a:lnTo>
                  <a:lnTo>
                    <a:pt x="25" y="831"/>
                  </a:lnTo>
                  <a:lnTo>
                    <a:pt x="15" y="831"/>
                  </a:lnTo>
                  <a:lnTo>
                    <a:pt x="10" y="831"/>
                  </a:lnTo>
                  <a:lnTo>
                    <a:pt x="5" y="826"/>
                  </a:lnTo>
                  <a:lnTo>
                    <a:pt x="0" y="816"/>
                  </a:lnTo>
                  <a:lnTo>
                    <a:pt x="5" y="806"/>
                  </a:lnTo>
                  <a:lnTo>
                    <a:pt x="10" y="801"/>
                  </a:lnTo>
                  <a:lnTo>
                    <a:pt x="15" y="796"/>
                  </a:lnTo>
                  <a:lnTo>
                    <a:pt x="60" y="791"/>
                  </a:lnTo>
                  <a:lnTo>
                    <a:pt x="114" y="780"/>
                  </a:lnTo>
                  <a:lnTo>
                    <a:pt x="169" y="745"/>
                  </a:lnTo>
                  <a:lnTo>
                    <a:pt x="203" y="704"/>
                  </a:lnTo>
                  <a:lnTo>
                    <a:pt x="223" y="664"/>
                  </a:lnTo>
                  <a:lnTo>
                    <a:pt x="233" y="623"/>
                  </a:lnTo>
                  <a:lnTo>
                    <a:pt x="233" y="578"/>
                  </a:lnTo>
                  <a:lnTo>
                    <a:pt x="233" y="202"/>
                  </a:lnTo>
                  <a:lnTo>
                    <a:pt x="243" y="147"/>
                  </a:lnTo>
                  <a:lnTo>
                    <a:pt x="278" y="96"/>
                  </a:lnTo>
                  <a:lnTo>
                    <a:pt x="327" y="55"/>
                  </a:lnTo>
                  <a:lnTo>
                    <a:pt x="386" y="25"/>
                  </a:lnTo>
                  <a:lnTo>
                    <a:pt x="461" y="5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9"/>
            <p:cNvSpPr>
              <a:spLocks/>
            </p:cNvSpPr>
            <p:nvPr/>
          </p:nvSpPr>
          <p:spPr bwMode="auto">
            <a:xfrm>
              <a:off x="5848" y="2062"/>
              <a:ext cx="371" cy="163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2" y="0"/>
                </a:cxn>
                <a:cxn ang="0">
                  <a:pos x="366" y="5"/>
                </a:cxn>
                <a:cxn ang="0">
                  <a:pos x="371" y="10"/>
                </a:cxn>
                <a:cxn ang="0">
                  <a:pos x="371" y="20"/>
                </a:cxn>
                <a:cxn ang="0">
                  <a:pos x="371" y="20"/>
                </a:cxn>
                <a:cxn ang="0">
                  <a:pos x="371" y="25"/>
                </a:cxn>
                <a:cxn ang="0">
                  <a:pos x="366" y="25"/>
                </a:cxn>
                <a:cxn ang="0">
                  <a:pos x="362" y="35"/>
                </a:cxn>
                <a:cxn ang="0">
                  <a:pos x="347" y="45"/>
                </a:cxn>
                <a:cxn ang="0">
                  <a:pos x="263" y="152"/>
                </a:cxn>
                <a:cxn ang="0">
                  <a:pos x="193" y="273"/>
                </a:cxn>
                <a:cxn ang="0">
                  <a:pos x="149" y="400"/>
                </a:cxn>
                <a:cxn ang="0">
                  <a:pos x="114" y="532"/>
                </a:cxn>
                <a:cxn ang="0">
                  <a:pos x="99" y="674"/>
                </a:cxn>
                <a:cxn ang="0">
                  <a:pos x="94" y="816"/>
                </a:cxn>
                <a:cxn ang="0">
                  <a:pos x="94" y="922"/>
                </a:cxn>
                <a:cxn ang="0">
                  <a:pos x="109" y="1039"/>
                </a:cxn>
                <a:cxn ang="0">
                  <a:pos x="129" y="1156"/>
                </a:cxn>
                <a:cxn ang="0">
                  <a:pos x="159" y="1267"/>
                </a:cxn>
                <a:cxn ang="0">
                  <a:pos x="208" y="1379"/>
                </a:cxn>
                <a:cxn ang="0">
                  <a:pos x="268" y="1485"/>
                </a:cxn>
                <a:cxn ang="0">
                  <a:pos x="342" y="1577"/>
                </a:cxn>
                <a:cxn ang="0">
                  <a:pos x="357" y="1592"/>
                </a:cxn>
                <a:cxn ang="0">
                  <a:pos x="362" y="1597"/>
                </a:cxn>
                <a:cxn ang="0">
                  <a:pos x="366" y="1602"/>
                </a:cxn>
                <a:cxn ang="0">
                  <a:pos x="371" y="1607"/>
                </a:cxn>
                <a:cxn ang="0">
                  <a:pos x="371" y="1612"/>
                </a:cxn>
                <a:cxn ang="0">
                  <a:pos x="371" y="1617"/>
                </a:cxn>
                <a:cxn ang="0">
                  <a:pos x="371" y="1617"/>
                </a:cxn>
                <a:cxn ang="0">
                  <a:pos x="366" y="1622"/>
                </a:cxn>
                <a:cxn ang="0">
                  <a:pos x="362" y="1627"/>
                </a:cxn>
                <a:cxn ang="0">
                  <a:pos x="352" y="1632"/>
                </a:cxn>
                <a:cxn ang="0">
                  <a:pos x="337" y="1622"/>
                </a:cxn>
                <a:cxn ang="0">
                  <a:pos x="302" y="1597"/>
                </a:cxn>
                <a:cxn ang="0">
                  <a:pos x="258" y="1551"/>
                </a:cxn>
                <a:cxn ang="0">
                  <a:pos x="208" y="1490"/>
                </a:cxn>
                <a:cxn ang="0">
                  <a:pos x="154" y="1414"/>
                </a:cxn>
                <a:cxn ang="0">
                  <a:pos x="104" y="1323"/>
                </a:cxn>
                <a:cxn ang="0">
                  <a:pos x="50" y="1186"/>
                </a:cxn>
                <a:cxn ang="0">
                  <a:pos x="20" y="1049"/>
                </a:cxn>
                <a:cxn ang="0">
                  <a:pos x="5" y="922"/>
                </a:cxn>
                <a:cxn ang="0">
                  <a:pos x="0" y="816"/>
                </a:cxn>
                <a:cxn ang="0">
                  <a:pos x="5" y="704"/>
                </a:cxn>
                <a:cxn ang="0">
                  <a:pos x="20" y="583"/>
                </a:cxn>
                <a:cxn ang="0">
                  <a:pos x="50" y="451"/>
                </a:cxn>
                <a:cxn ang="0">
                  <a:pos x="99" y="319"/>
                </a:cxn>
                <a:cxn ang="0">
                  <a:pos x="149" y="223"/>
                </a:cxn>
                <a:cxn ang="0">
                  <a:pos x="203" y="142"/>
                </a:cxn>
                <a:cxn ang="0">
                  <a:pos x="258" y="81"/>
                </a:cxn>
                <a:cxn ang="0">
                  <a:pos x="302" y="35"/>
                </a:cxn>
                <a:cxn ang="0">
                  <a:pos x="337" y="10"/>
                </a:cxn>
                <a:cxn ang="0">
                  <a:pos x="352" y="0"/>
                </a:cxn>
              </a:cxnLst>
              <a:rect l="0" t="0" r="r" b="b"/>
              <a:pathLst>
                <a:path w="371" h="1632">
                  <a:moveTo>
                    <a:pt x="352" y="0"/>
                  </a:moveTo>
                  <a:lnTo>
                    <a:pt x="362" y="0"/>
                  </a:lnTo>
                  <a:lnTo>
                    <a:pt x="366" y="5"/>
                  </a:lnTo>
                  <a:lnTo>
                    <a:pt x="371" y="10"/>
                  </a:lnTo>
                  <a:lnTo>
                    <a:pt x="371" y="20"/>
                  </a:lnTo>
                  <a:lnTo>
                    <a:pt x="371" y="20"/>
                  </a:lnTo>
                  <a:lnTo>
                    <a:pt x="371" y="25"/>
                  </a:lnTo>
                  <a:lnTo>
                    <a:pt x="366" y="25"/>
                  </a:lnTo>
                  <a:lnTo>
                    <a:pt x="362" y="35"/>
                  </a:lnTo>
                  <a:lnTo>
                    <a:pt x="347" y="45"/>
                  </a:lnTo>
                  <a:lnTo>
                    <a:pt x="263" y="152"/>
                  </a:lnTo>
                  <a:lnTo>
                    <a:pt x="193" y="273"/>
                  </a:lnTo>
                  <a:lnTo>
                    <a:pt x="149" y="400"/>
                  </a:lnTo>
                  <a:lnTo>
                    <a:pt x="114" y="532"/>
                  </a:lnTo>
                  <a:lnTo>
                    <a:pt x="99" y="674"/>
                  </a:lnTo>
                  <a:lnTo>
                    <a:pt x="94" y="816"/>
                  </a:lnTo>
                  <a:lnTo>
                    <a:pt x="94" y="922"/>
                  </a:lnTo>
                  <a:lnTo>
                    <a:pt x="109" y="1039"/>
                  </a:lnTo>
                  <a:lnTo>
                    <a:pt x="129" y="1156"/>
                  </a:lnTo>
                  <a:lnTo>
                    <a:pt x="159" y="1267"/>
                  </a:lnTo>
                  <a:lnTo>
                    <a:pt x="208" y="1379"/>
                  </a:lnTo>
                  <a:lnTo>
                    <a:pt x="268" y="1485"/>
                  </a:lnTo>
                  <a:lnTo>
                    <a:pt x="342" y="1577"/>
                  </a:lnTo>
                  <a:lnTo>
                    <a:pt x="357" y="1592"/>
                  </a:lnTo>
                  <a:lnTo>
                    <a:pt x="362" y="1597"/>
                  </a:lnTo>
                  <a:lnTo>
                    <a:pt x="366" y="1602"/>
                  </a:lnTo>
                  <a:lnTo>
                    <a:pt x="371" y="1607"/>
                  </a:lnTo>
                  <a:lnTo>
                    <a:pt x="371" y="1612"/>
                  </a:lnTo>
                  <a:lnTo>
                    <a:pt x="371" y="1617"/>
                  </a:lnTo>
                  <a:lnTo>
                    <a:pt x="371" y="1617"/>
                  </a:lnTo>
                  <a:lnTo>
                    <a:pt x="366" y="1622"/>
                  </a:lnTo>
                  <a:lnTo>
                    <a:pt x="362" y="1627"/>
                  </a:lnTo>
                  <a:lnTo>
                    <a:pt x="352" y="1632"/>
                  </a:lnTo>
                  <a:lnTo>
                    <a:pt x="337" y="1622"/>
                  </a:lnTo>
                  <a:lnTo>
                    <a:pt x="302" y="1597"/>
                  </a:lnTo>
                  <a:lnTo>
                    <a:pt x="258" y="1551"/>
                  </a:lnTo>
                  <a:lnTo>
                    <a:pt x="208" y="1490"/>
                  </a:lnTo>
                  <a:lnTo>
                    <a:pt x="154" y="1414"/>
                  </a:lnTo>
                  <a:lnTo>
                    <a:pt x="104" y="1323"/>
                  </a:lnTo>
                  <a:lnTo>
                    <a:pt x="50" y="1186"/>
                  </a:lnTo>
                  <a:lnTo>
                    <a:pt x="20" y="1049"/>
                  </a:lnTo>
                  <a:lnTo>
                    <a:pt x="5" y="922"/>
                  </a:lnTo>
                  <a:lnTo>
                    <a:pt x="0" y="816"/>
                  </a:lnTo>
                  <a:lnTo>
                    <a:pt x="5" y="704"/>
                  </a:lnTo>
                  <a:lnTo>
                    <a:pt x="20" y="583"/>
                  </a:lnTo>
                  <a:lnTo>
                    <a:pt x="50" y="451"/>
                  </a:lnTo>
                  <a:lnTo>
                    <a:pt x="99" y="319"/>
                  </a:lnTo>
                  <a:lnTo>
                    <a:pt x="149" y="223"/>
                  </a:lnTo>
                  <a:lnTo>
                    <a:pt x="203" y="142"/>
                  </a:lnTo>
                  <a:lnTo>
                    <a:pt x="258" y="81"/>
                  </a:lnTo>
                  <a:lnTo>
                    <a:pt x="302" y="35"/>
                  </a:lnTo>
                  <a:lnTo>
                    <a:pt x="337" y="1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0"/>
            <p:cNvSpPr>
              <a:spLocks/>
            </p:cNvSpPr>
            <p:nvPr/>
          </p:nvSpPr>
          <p:spPr bwMode="auto">
            <a:xfrm>
              <a:off x="6358" y="2138"/>
              <a:ext cx="989" cy="1181"/>
            </a:xfrm>
            <a:custGeom>
              <a:avLst/>
              <a:gdLst/>
              <a:ahLst/>
              <a:cxnLst>
                <a:cxn ang="0">
                  <a:pos x="846" y="5"/>
                </a:cxn>
                <a:cxn ang="0">
                  <a:pos x="910" y="61"/>
                </a:cxn>
                <a:cxn ang="0">
                  <a:pos x="935" y="152"/>
                </a:cxn>
                <a:cxn ang="0">
                  <a:pos x="920" y="223"/>
                </a:cxn>
                <a:cxn ang="0">
                  <a:pos x="890" y="258"/>
                </a:cxn>
                <a:cxn ang="0">
                  <a:pos x="811" y="299"/>
                </a:cxn>
                <a:cxn ang="0">
                  <a:pos x="782" y="304"/>
                </a:cxn>
                <a:cxn ang="0">
                  <a:pos x="772" y="299"/>
                </a:cxn>
                <a:cxn ang="0">
                  <a:pos x="772" y="284"/>
                </a:cxn>
                <a:cxn ang="0">
                  <a:pos x="777" y="253"/>
                </a:cxn>
                <a:cxn ang="0">
                  <a:pos x="777" y="218"/>
                </a:cxn>
                <a:cxn ang="0">
                  <a:pos x="762" y="157"/>
                </a:cxn>
                <a:cxn ang="0">
                  <a:pos x="712" y="106"/>
                </a:cxn>
                <a:cxn ang="0">
                  <a:pos x="628" y="101"/>
                </a:cxn>
                <a:cxn ang="0">
                  <a:pos x="584" y="132"/>
                </a:cxn>
                <a:cxn ang="0">
                  <a:pos x="480" y="304"/>
                </a:cxn>
                <a:cxn ang="0">
                  <a:pos x="401" y="537"/>
                </a:cxn>
                <a:cxn ang="0">
                  <a:pos x="351" y="735"/>
                </a:cxn>
                <a:cxn ang="0">
                  <a:pos x="287" y="897"/>
                </a:cxn>
                <a:cxn ang="0">
                  <a:pos x="237" y="993"/>
                </a:cxn>
                <a:cxn ang="0">
                  <a:pos x="297" y="988"/>
                </a:cxn>
                <a:cxn ang="0">
                  <a:pos x="455" y="1014"/>
                </a:cxn>
                <a:cxn ang="0">
                  <a:pos x="608" y="1054"/>
                </a:cxn>
                <a:cxn ang="0">
                  <a:pos x="772" y="1085"/>
                </a:cxn>
                <a:cxn ang="0">
                  <a:pos x="791" y="1080"/>
                </a:cxn>
                <a:cxn ang="0">
                  <a:pos x="801" y="1070"/>
                </a:cxn>
                <a:cxn ang="0">
                  <a:pos x="816" y="1049"/>
                </a:cxn>
                <a:cxn ang="0">
                  <a:pos x="831" y="1014"/>
                </a:cxn>
                <a:cxn ang="0">
                  <a:pos x="841" y="988"/>
                </a:cxn>
                <a:cxn ang="0">
                  <a:pos x="856" y="968"/>
                </a:cxn>
                <a:cxn ang="0">
                  <a:pos x="885" y="948"/>
                </a:cxn>
                <a:cxn ang="0">
                  <a:pos x="950" y="917"/>
                </a:cxn>
                <a:cxn ang="0">
                  <a:pos x="984" y="912"/>
                </a:cxn>
                <a:cxn ang="0">
                  <a:pos x="989" y="917"/>
                </a:cxn>
                <a:cxn ang="0">
                  <a:pos x="984" y="938"/>
                </a:cxn>
                <a:cxn ang="0">
                  <a:pos x="950" y="1009"/>
                </a:cxn>
                <a:cxn ang="0">
                  <a:pos x="821" y="1125"/>
                </a:cxn>
                <a:cxn ang="0">
                  <a:pos x="638" y="1181"/>
                </a:cxn>
                <a:cxn ang="0">
                  <a:pos x="475" y="1156"/>
                </a:cxn>
                <a:cxn ang="0">
                  <a:pos x="326" y="1115"/>
                </a:cxn>
                <a:cxn ang="0">
                  <a:pos x="218" y="1095"/>
                </a:cxn>
                <a:cxn ang="0">
                  <a:pos x="148" y="1105"/>
                </a:cxn>
                <a:cxn ang="0">
                  <a:pos x="129" y="1125"/>
                </a:cxn>
                <a:cxn ang="0">
                  <a:pos x="114" y="1135"/>
                </a:cxn>
                <a:cxn ang="0">
                  <a:pos x="94" y="1151"/>
                </a:cxn>
                <a:cxn ang="0">
                  <a:pos x="25" y="1181"/>
                </a:cxn>
                <a:cxn ang="0">
                  <a:pos x="5" y="1181"/>
                </a:cxn>
                <a:cxn ang="0">
                  <a:pos x="0" y="1176"/>
                </a:cxn>
                <a:cxn ang="0">
                  <a:pos x="0" y="1166"/>
                </a:cxn>
                <a:cxn ang="0">
                  <a:pos x="15" y="1135"/>
                </a:cxn>
                <a:cxn ang="0">
                  <a:pos x="54" y="1095"/>
                </a:cxn>
                <a:cxn ang="0">
                  <a:pos x="99" y="1039"/>
                </a:cxn>
                <a:cxn ang="0">
                  <a:pos x="129" y="983"/>
                </a:cxn>
                <a:cxn ang="0">
                  <a:pos x="183" y="857"/>
                </a:cxn>
                <a:cxn ang="0">
                  <a:pos x="223" y="720"/>
                </a:cxn>
                <a:cxn ang="0">
                  <a:pos x="267" y="552"/>
                </a:cxn>
                <a:cxn ang="0">
                  <a:pos x="341" y="344"/>
                </a:cxn>
                <a:cxn ang="0">
                  <a:pos x="455" y="172"/>
                </a:cxn>
                <a:cxn ang="0">
                  <a:pos x="628" y="40"/>
                </a:cxn>
                <a:cxn ang="0">
                  <a:pos x="757" y="0"/>
                </a:cxn>
              </a:cxnLst>
              <a:rect l="0" t="0" r="r" b="b"/>
              <a:pathLst>
                <a:path w="989" h="1181">
                  <a:moveTo>
                    <a:pt x="801" y="0"/>
                  </a:moveTo>
                  <a:lnTo>
                    <a:pt x="846" y="5"/>
                  </a:lnTo>
                  <a:lnTo>
                    <a:pt x="885" y="25"/>
                  </a:lnTo>
                  <a:lnTo>
                    <a:pt x="910" y="61"/>
                  </a:lnTo>
                  <a:lnTo>
                    <a:pt x="925" y="101"/>
                  </a:lnTo>
                  <a:lnTo>
                    <a:pt x="935" y="152"/>
                  </a:lnTo>
                  <a:lnTo>
                    <a:pt x="930" y="192"/>
                  </a:lnTo>
                  <a:lnTo>
                    <a:pt x="920" y="223"/>
                  </a:lnTo>
                  <a:lnTo>
                    <a:pt x="910" y="243"/>
                  </a:lnTo>
                  <a:lnTo>
                    <a:pt x="890" y="258"/>
                  </a:lnTo>
                  <a:lnTo>
                    <a:pt x="851" y="284"/>
                  </a:lnTo>
                  <a:lnTo>
                    <a:pt x="811" y="299"/>
                  </a:lnTo>
                  <a:lnTo>
                    <a:pt x="782" y="304"/>
                  </a:lnTo>
                  <a:lnTo>
                    <a:pt x="782" y="304"/>
                  </a:lnTo>
                  <a:lnTo>
                    <a:pt x="777" y="304"/>
                  </a:lnTo>
                  <a:lnTo>
                    <a:pt x="772" y="299"/>
                  </a:lnTo>
                  <a:lnTo>
                    <a:pt x="772" y="294"/>
                  </a:lnTo>
                  <a:lnTo>
                    <a:pt x="772" y="284"/>
                  </a:lnTo>
                  <a:lnTo>
                    <a:pt x="772" y="273"/>
                  </a:lnTo>
                  <a:lnTo>
                    <a:pt x="777" y="253"/>
                  </a:lnTo>
                  <a:lnTo>
                    <a:pt x="777" y="233"/>
                  </a:lnTo>
                  <a:lnTo>
                    <a:pt x="777" y="218"/>
                  </a:lnTo>
                  <a:lnTo>
                    <a:pt x="772" y="187"/>
                  </a:lnTo>
                  <a:lnTo>
                    <a:pt x="762" y="157"/>
                  </a:lnTo>
                  <a:lnTo>
                    <a:pt x="742" y="126"/>
                  </a:lnTo>
                  <a:lnTo>
                    <a:pt x="712" y="106"/>
                  </a:lnTo>
                  <a:lnTo>
                    <a:pt x="663" y="96"/>
                  </a:lnTo>
                  <a:lnTo>
                    <a:pt x="628" y="101"/>
                  </a:lnTo>
                  <a:lnTo>
                    <a:pt x="603" y="116"/>
                  </a:lnTo>
                  <a:lnTo>
                    <a:pt x="584" y="132"/>
                  </a:lnTo>
                  <a:lnTo>
                    <a:pt x="529" y="213"/>
                  </a:lnTo>
                  <a:lnTo>
                    <a:pt x="480" y="304"/>
                  </a:lnTo>
                  <a:lnTo>
                    <a:pt x="440" y="415"/>
                  </a:lnTo>
                  <a:lnTo>
                    <a:pt x="401" y="537"/>
                  </a:lnTo>
                  <a:lnTo>
                    <a:pt x="366" y="669"/>
                  </a:lnTo>
                  <a:lnTo>
                    <a:pt x="351" y="735"/>
                  </a:lnTo>
                  <a:lnTo>
                    <a:pt x="326" y="811"/>
                  </a:lnTo>
                  <a:lnTo>
                    <a:pt x="287" y="897"/>
                  </a:lnTo>
                  <a:lnTo>
                    <a:pt x="237" y="993"/>
                  </a:lnTo>
                  <a:lnTo>
                    <a:pt x="237" y="993"/>
                  </a:lnTo>
                  <a:lnTo>
                    <a:pt x="267" y="988"/>
                  </a:lnTo>
                  <a:lnTo>
                    <a:pt x="297" y="988"/>
                  </a:lnTo>
                  <a:lnTo>
                    <a:pt x="376" y="993"/>
                  </a:lnTo>
                  <a:lnTo>
                    <a:pt x="455" y="1014"/>
                  </a:lnTo>
                  <a:lnTo>
                    <a:pt x="509" y="1029"/>
                  </a:lnTo>
                  <a:lnTo>
                    <a:pt x="608" y="1054"/>
                  </a:lnTo>
                  <a:lnTo>
                    <a:pt x="692" y="1075"/>
                  </a:lnTo>
                  <a:lnTo>
                    <a:pt x="772" y="1085"/>
                  </a:lnTo>
                  <a:lnTo>
                    <a:pt x="782" y="1085"/>
                  </a:lnTo>
                  <a:lnTo>
                    <a:pt x="791" y="1080"/>
                  </a:lnTo>
                  <a:lnTo>
                    <a:pt x="796" y="1080"/>
                  </a:lnTo>
                  <a:lnTo>
                    <a:pt x="801" y="1070"/>
                  </a:lnTo>
                  <a:lnTo>
                    <a:pt x="806" y="1059"/>
                  </a:lnTo>
                  <a:lnTo>
                    <a:pt x="816" y="1049"/>
                  </a:lnTo>
                  <a:lnTo>
                    <a:pt x="826" y="1034"/>
                  </a:lnTo>
                  <a:lnTo>
                    <a:pt x="831" y="1014"/>
                  </a:lnTo>
                  <a:lnTo>
                    <a:pt x="836" y="999"/>
                  </a:lnTo>
                  <a:lnTo>
                    <a:pt x="841" y="988"/>
                  </a:lnTo>
                  <a:lnTo>
                    <a:pt x="846" y="978"/>
                  </a:lnTo>
                  <a:lnTo>
                    <a:pt x="856" y="968"/>
                  </a:lnTo>
                  <a:lnTo>
                    <a:pt x="871" y="958"/>
                  </a:lnTo>
                  <a:lnTo>
                    <a:pt x="885" y="948"/>
                  </a:lnTo>
                  <a:lnTo>
                    <a:pt x="920" y="928"/>
                  </a:lnTo>
                  <a:lnTo>
                    <a:pt x="950" y="917"/>
                  </a:lnTo>
                  <a:lnTo>
                    <a:pt x="979" y="912"/>
                  </a:lnTo>
                  <a:lnTo>
                    <a:pt x="984" y="912"/>
                  </a:lnTo>
                  <a:lnTo>
                    <a:pt x="984" y="912"/>
                  </a:lnTo>
                  <a:lnTo>
                    <a:pt x="989" y="917"/>
                  </a:lnTo>
                  <a:lnTo>
                    <a:pt x="989" y="923"/>
                  </a:lnTo>
                  <a:lnTo>
                    <a:pt x="984" y="938"/>
                  </a:lnTo>
                  <a:lnTo>
                    <a:pt x="974" y="968"/>
                  </a:lnTo>
                  <a:lnTo>
                    <a:pt x="950" y="1009"/>
                  </a:lnTo>
                  <a:lnTo>
                    <a:pt x="895" y="1070"/>
                  </a:lnTo>
                  <a:lnTo>
                    <a:pt x="821" y="1125"/>
                  </a:lnTo>
                  <a:lnTo>
                    <a:pt x="732" y="1166"/>
                  </a:lnTo>
                  <a:lnTo>
                    <a:pt x="638" y="1181"/>
                  </a:lnTo>
                  <a:lnTo>
                    <a:pt x="559" y="1176"/>
                  </a:lnTo>
                  <a:lnTo>
                    <a:pt x="475" y="1156"/>
                  </a:lnTo>
                  <a:lnTo>
                    <a:pt x="396" y="1135"/>
                  </a:lnTo>
                  <a:lnTo>
                    <a:pt x="326" y="1115"/>
                  </a:lnTo>
                  <a:lnTo>
                    <a:pt x="272" y="1100"/>
                  </a:lnTo>
                  <a:lnTo>
                    <a:pt x="218" y="1095"/>
                  </a:lnTo>
                  <a:lnTo>
                    <a:pt x="158" y="1090"/>
                  </a:lnTo>
                  <a:lnTo>
                    <a:pt x="148" y="1105"/>
                  </a:lnTo>
                  <a:lnTo>
                    <a:pt x="133" y="1115"/>
                  </a:lnTo>
                  <a:lnTo>
                    <a:pt x="129" y="1125"/>
                  </a:lnTo>
                  <a:lnTo>
                    <a:pt x="119" y="1130"/>
                  </a:lnTo>
                  <a:lnTo>
                    <a:pt x="114" y="1135"/>
                  </a:lnTo>
                  <a:lnTo>
                    <a:pt x="104" y="1141"/>
                  </a:lnTo>
                  <a:lnTo>
                    <a:pt x="94" y="1151"/>
                  </a:lnTo>
                  <a:lnTo>
                    <a:pt x="54" y="1171"/>
                  </a:lnTo>
                  <a:lnTo>
                    <a:pt x="25" y="1181"/>
                  </a:lnTo>
                  <a:lnTo>
                    <a:pt x="10" y="1181"/>
                  </a:lnTo>
                  <a:lnTo>
                    <a:pt x="5" y="1181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0" y="1171"/>
                  </a:lnTo>
                  <a:lnTo>
                    <a:pt x="0" y="1166"/>
                  </a:lnTo>
                  <a:lnTo>
                    <a:pt x="5" y="1156"/>
                  </a:lnTo>
                  <a:lnTo>
                    <a:pt x="15" y="1135"/>
                  </a:lnTo>
                  <a:lnTo>
                    <a:pt x="35" y="1120"/>
                  </a:lnTo>
                  <a:lnTo>
                    <a:pt x="54" y="1095"/>
                  </a:lnTo>
                  <a:lnTo>
                    <a:pt x="74" y="1070"/>
                  </a:lnTo>
                  <a:lnTo>
                    <a:pt x="99" y="1039"/>
                  </a:lnTo>
                  <a:lnTo>
                    <a:pt x="119" y="1004"/>
                  </a:lnTo>
                  <a:lnTo>
                    <a:pt x="129" y="983"/>
                  </a:lnTo>
                  <a:lnTo>
                    <a:pt x="158" y="917"/>
                  </a:lnTo>
                  <a:lnTo>
                    <a:pt x="183" y="857"/>
                  </a:lnTo>
                  <a:lnTo>
                    <a:pt x="198" y="796"/>
                  </a:lnTo>
                  <a:lnTo>
                    <a:pt x="223" y="720"/>
                  </a:lnTo>
                  <a:lnTo>
                    <a:pt x="237" y="649"/>
                  </a:lnTo>
                  <a:lnTo>
                    <a:pt x="267" y="552"/>
                  </a:lnTo>
                  <a:lnTo>
                    <a:pt x="302" y="451"/>
                  </a:lnTo>
                  <a:lnTo>
                    <a:pt x="341" y="344"/>
                  </a:lnTo>
                  <a:lnTo>
                    <a:pt x="396" y="253"/>
                  </a:lnTo>
                  <a:lnTo>
                    <a:pt x="455" y="172"/>
                  </a:lnTo>
                  <a:lnTo>
                    <a:pt x="544" y="91"/>
                  </a:lnTo>
                  <a:lnTo>
                    <a:pt x="628" y="40"/>
                  </a:lnTo>
                  <a:lnTo>
                    <a:pt x="697" y="15"/>
                  </a:lnTo>
                  <a:lnTo>
                    <a:pt x="757" y="0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"/>
            <p:cNvSpPr>
              <a:spLocks/>
            </p:cNvSpPr>
            <p:nvPr/>
          </p:nvSpPr>
          <p:spPr bwMode="auto">
            <a:xfrm>
              <a:off x="7535" y="3111"/>
              <a:ext cx="188" cy="487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29" y="15"/>
                </a:cxn>
                <a:cxn ang="0">
                  <a:pos x="159" y="46"/>
                </a:cxn>
                <a:cxn ang="0">
                  <a:pos x="178" y="97"/>
                </a:cxn>
                <a:cxn ang="0">
                  <a:pos x="188" y="173"/>
                </a:cxn>
                <a:cxn ang="0">
                  <a:pos x="188" y="173"/>
                </a:cxn>
                <a:cxn ang="0">
                  <a:pos x="178" y="259"/>
                </a:cxn>
                <a:cxn ang="0">
                  <a:pos x="154" y="340"/>
                </a:cxn>
                <a:cxn ang="0">
                  <a:pos x="124" y="401"/>
                </a:cxn>
                <a:cxn ang="0">
                  <a:pos x="89" y="451"/>
                </a:cxn>
                <a:cxn ang="0">
                  <a:pos x="60" y="477"/>
                </a:cxn>
                <a:cxn ang="0">
                  <a:pos x="45" y="487"/>
                </a:cxn>
                <a:cxn ang="0">
                  <a:pos x="35" y="487"/>
                </a:cxn>
                <a:cxn ang="0">
                  <a:pos x="30" y="482"/>
                </a:cxn>
                <a:cxn ang="0">
                  <a:pos x="30" y="472"/>
                </a:cxn>
                <a:cxn ang="0">
                  <a:pos x="30" y="467"/>
                </a:cxn>
                <a:cxn ang="0">
                  <a:pos x="30" y="467"/>
                </a:cxn>
                <a:cxn ang="0">
                  <a:pos x="30" y="462"/>
                </a:cxn>
                <a:cxn ang="0">
                  <a:pos x="35" y="457"/>
                </a:cxn>
                <a:cxn ang="0">
                  <a:pos x="45" y="446"/>
                </a:cxn>
                <a:cxn ang="0">
                  <a:pos x="84" y="396"/>
                </a:cxn>
                <a:cxn ang="0">
                  <a:pos x="119" y="335"/>
                </a:cxn>
                <a:cxn ang="0">
                  <a:pos x="144" y="259"/>
                </a:cxn>
                <a:cxn ang="0">
                  <a:pos x="154" y="173"/>
                </a:cxn>
                <a:cxn ang="0">
                  <a:pos x="154" y="157"/>
                </a:cxn>
                <a:cxn ang="0">
                  <a:pos x="154" y="152"/>
                </a:cxn>
                <a:cxn ang="0">
                  <a:pos x="154" y="147"/>
                </a:cxn>
                <a:cxn ang="0">
                  <a:pos x="149" y="147"/>
                </a:cxn>
                <a:cxn ang="0">
                  <a:pos x="149" y="147"/>
                </a:cxn>
                <a:cxn ang="0">
                  <a:pos x="149" y="147"/>
                </a:cxn>
                <a:cxn ang="0">
                  <a:pos x="144" y="152"/>
                </a:cxn>
                <a:cxn ang="0">
                  <a:pos x="124" y="162"/>
                </a:cxn>
                <a:cxn ang="0">
                  <a:pos x="104" y="173"/>
                </a:cxn>
                <a:cxn ang="0">
                  <a:pos x="89" y="173"/>
                </a:cxn>
                <a:cxn ang="0">
                  <a:pos x="50" y="168"/>
                </a:cxn>
                <a:cxn ang="0">
                  <a:pos x="25" y="147"/>
                </a:cxn>
                <a:cxn ang="0">
                  <a:pos x="10" y="117"/>
                </a:cxn>
                <a:cxn ang="0">
                  <a:pos x="0" y="86"/>
                </a:cxn>
                <a:cxn ang="0">
                  <a:pos x="10" y="56"/>
                </a:cxn>
                <a:cxn ang="0">
                  <a:pos x="25" y="26"/>
                </a:cxn>
                <a:cxn ang="0">
                  <a:pos x="50" y="10"/>
                </a:cxn>
                <a:cxn ang="0">
                  <a:pos x="89" y="0"/>
                </a:cxn>
              </a:cxnLst>
              <a:rect l="0" t="0" r="r" b="b"/>
              <a:pathLst>
                <a:path w="188" h="487">
                  <a:moveTo>
                    <a:pt x="89" y="0"/>
                  </a:moveTo>
                  <a:lnTo>
                    <a:pt x="129" y="15"/>
                  </a:lnTo>
                  <a:lnTo>
                    <a:pt x="159" y="46"/>
                  </a:lnTo>
                  <a:lnTo>
                    <a:pt x="178" y="97"/>
                  </a:lnTo>
                  <a:lnTo>
                    <a:pt x="188" y="173"/>
                  </a:lnTo>
                  <a:lnTo>
                    <a:pt x="188" y="173"/>
                  </a:lnTo>
                  <a:lnTo>
                    <a:pt x="178" y="259"/>
                  </a:lnTo>
                  <a:lnTo>
                    <a:pt x="154" y="340"/>
                  </a:lnTo>
                  <a:lnTo>
                    <a:pt x="124" y="401"/>
                  </a:lnTo>
                  <a:lnTo>
                    <a:pt x="89" y="451"/>
                  </a:lnTo>
                  <a:lnTo>
                    <a:pt x="60" y="477"/>
                  </a:lnTo>
                  <a:lnTo>
                    <a:pt x="45" y="487"/>
                  </a:lnTo>
                  <a:lnTo>
                    <a:pt x="35" y="487"/>
                  </a:lnTo>
                  <a:lnTo>
                    <a:pt x="30" y="482"/>
                  </a:lnTo>
                  <a:lnTo>
                    <a:pt x="30" y="472"/>
                  </a:lnTo>
                  <a:lnTo>
                    <a:pt x="30" y="467"/>
                  </a:lnTo>
                  <a:lnTo>
                    <a:pt x="30" y="467"/>
                  </a:lnTo>
                  <a:lnTo>
                    <a:pt x="30" y="462"/>
                  </a:lnTo>
                  <a:lnTo>
                    <a:pt x="35" y="457"/>
                  </a:lnTo>
                  <a:lnTo>
                    <a:pt x="45" y="446"/>
                  </a:lnTo>
                  <a:lnTo>
                    <a:pt x="84" y="396"/>
                  </a:lnTo>
                  <a:lnTo>
                    <a:pt x="119" y="335"/>
                  </a:lnTo>
                  <a:lnTo>
                    <a:pt x="144" y="259"/>
                  </a:lnTo>
                  <a:lnTo>
                    <a:pt x="154" y="173"/>
                  </a:lnTo>
                  <a:lnTo>
                    <a:pt x="154" y="157"/>
                  </a:lnTo>
                  <a:lnTo>
                    <a:pt x="154" y="152"/>
                  </a:lnTo>
                  <a:lnTo>
                    <a:pt x="154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4" y="152"/>
                  </a:lnTo>
                  <a:lnTo>
                    <a:pt x="124" y="162"/>
                  </a:lnTo>
                  <a:lnTo>
                    <a:pt x="104" y="173"/>
                  </a:lnTo>
                  <a:lnTo>
                    <a:pt x="89" y="173"/>
                  </a:lnTo>
                  <a:lnTo>
                    <a:pt x="50" y="168"/>
                  </a:lnTo>
                  <a:lnTo>
                    <a:pt x="25" y="147"/>
                  </a:lnTo>
                  <a:lnTo>
                    <a:pt x="10" y="117"/>
                  </a:lnTo>
                  <a:lnTo>
                    <a:pt x="0" y="86"/>
                  </a:lnTo>
                  <a:lnTo>
                    <a:pt x="10" y="56"/>
                  </a:lnTo>
                  <a:lnTo>
                    <a:pt x="25" y="26"/>
                  </a:lnTo>
                  <a:lnTo>
                    <a:pt x="50" y="1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2"/>
            <p:cNvSpPr>
              <a:spLocks/>
            </p:cNvSpPr>
            <p:nvPr/>
          </p:nvSpPr>
          <p:spPr bwMode="auto">
            <a:xfrm>
              <a:off x="8154" y="2584"/>
              <a:ext cx="860" cy="720"/>
            </a:xfrm>
            <a:custGeom>
              <a:avLst/>
              <a:gdLst/>
              <a:ahLst/>
              <a:cxnLst>
                <a:cxn ang="0">
                  <a:pos x="796" y="0"/>
                </a:cxn>
                <a:cxn ang="0">
                  <a:pos x="821" y="0"/>
                </a:cxn>
                <a:cxn ang="0">
                  <a:pos x="846" y="5"/>
                </a:cxn>
                <a:cxn ang="0">
                  <a:pos x="855" y="20"/>
                </a:cxn>
                <a:cxn ang="0">
                  <a:pos x="855" y="56"/>
                </a:cxn>
                <a:cxn ang="0">
                  <a:pos x="846" y="76"/>
                </a:cxn>
                <a:cxn ang="0">
                  <a:pos x="821" y="86"/>
                </a:cxn>
                <a:cxn ang="0">
                  <a:pos x="801" y="91"/>
                </a:cxn>
                <a:cxn ang="0">
                  <a:pos x="781" y="91"/>
                </a:cxn>
                <a:cxn ang="0">
                  <a:pos x="578" y="223"/>
                </a:cxn>
                <a:cxn ang="0">
                  <a:pos x="574" y="416"/>
                </a:cxn>
                <a:cxn ang="0">
                  <a:pos x="618" y="618"/>
                </a:cxn>
                <a:cxn ang="0">
                  <a:pos x="623" y="639"/>
                </a:cxn>
                <a:cxn ang="0">
                  <a:pos x="628" y="654"/>
                </a:cxn>
                <a:cxn ang="0">
                  <a:pos x="623" y="674"/>
                </a:cxn>
                <a:cxn ang="0">
                  <a:pos x="598" y="705"/>
                </a:cxn>
                <a:cxn ang="0">
                  <a:pos x="564" y="720"/>
                </a:cxn>
                <a:cxn ang="0">
                  <a:pos x="529" y="705"/>
                </a:cxn>
                <a:cxn ang="0">
                  <a:pos x="504" y="639"/>
                </a:cxn>
                <a:cxn ang="0">
                  <a:pos x="489" y="512"/>
                </a:cxn>
                <a:cxn ang="0">
                  <a:pos x="499" y="411"/>
                </a:cxn>
                <a:cxn ang="0">
                  <a:pos x="519" y="284"/>
                </a:cxn>
                <a:cxn ang="0">
                  <a:pos x="559" y="91"/>
                </a:cxn>
                <a:cxn ang="0">
                  <a:pos x="381" y="91"/>
                </a:cxn>
                <a:cxn ang="0">
                  <a:pos x="277" y="502"/>
                </a:cxn>
                <a:cxn ang="0">
                  <a:pos x="262" y="568"/>
                </a:cxn>
                <a:cxn ang="0">
                  <a:pos x="232" y="654"/>
                </a:cxn>
                <a:cxn ang="0">
                  <a:pos x="198" y="710"/>
                </a:cxn>
                <a:cxn ang="0">
                  <a:pos x="158" y="715"/>
                </a:cxn>
                <a:cxn ang="0">
                  <a:pos x="138" y="710"/>
                </a:cxn>
                <a:cxn ang="0">
                  <a:pos x="123" y="689"/>
                </a:cxn>
                <a:cxn ang="0">
                  <a:pos x="123" y="669"/>
                </a:cxn>
                <a:cxn ang="0">
                  <a:pos x="123" y="654"/>
                </a:cxn>
                <a:cxn ang="0">
                  <a:pos x="133" y="639"/>
                </a:cxn>
                <a:cxn ang="0">
                  <a:pos x="242" y="385"/>
                </a:cxn>
                <a:cxn ang="0">
                  <a:pos x="336" y="91"/>
                </a:cxn>
                <a:cxn ang="0">
                  <a:pos x="222" y="96"/>
                </a:cxn>
                <a:cxn ang="0">
                  <a:pos x="138" y="122"/>
                </a:cxn>
                <a:cxn ang="0">
                  <a:pos x="44" y="218"/>
                </a:cxn>
                <a:cxn ang="0">
                  <a:pos x="34" y="233"/>
                </a:cxn>
                <a:cxn ang="0">
                  <a:pos x="19" y="238"/>
                </a:cxn>
                <a:cxn ang="0">
                  <a:pos x="5" y="233"/>
                </a:cxn>
                <a:cxn ang="0">
                  <a:pos x="0" y="223"/>
                </a:cxn>
                <a:cxn ang="0">
                  <a:pos x="5" y="208"/>
                </a:cxn>
                <a:cxn ang="0">
                  <a:pos x="39" y="152"/>
                </a:cxn>
                <a:cxn ang="0">
                  <a:pos x="99" y="76"/>
                </a:cxn>
                <a:cxn ang="0">
                  <a:pos x="193" y="10"/>
                </a:cxn>
                <a:cxn ang="0">
                  <a:pos x="262" y="0"/>
                </a:cxn>
              </a:cxnLst>
              <a:rect l="0" t="0" r="r" b="b"/>
              <a:pathLst>
                <a:path w="860" h="720">
                  <a:moveTo>
                    <a:pt x="262" y="0"/>
                  </a:moveTo>
                  <a:lnTo>
                    <a:pt x="796" y="0"/>
                  </a:lnTo>
                  <a:lnTo>
                    <a:pt x="811" y="0"/>
                  </a:lnTo>
                  <a:lnTo>
                    <a:pt x="821" y="0"/>
                  </a:lnTo>
                  <a:lnTo>
                    <a:pt x="836" y="0"/>
                  </a:lnTo>
                  <a:lnTo>
                    <a:pt x="846" y="5"/>
                  </a:lnTo>
                  <a:lnTo>
                    <a:pt x="851" y="10"/>
                  </a:lnTo>
                  <a:lnTo>
                    <a:pt x="855" y="20"/>
                  </a:lnTo>
                  <a:lnTo>
                    <a:pt x="860" y="35"/>
                  </a:lnTo>
                  <a:lnTo>
                    <a:pt x="855" y="56"/>
                  </a:lnTo>
                  <a:lnTo>
                    <a:pt x="851" y="66"/>
                  </a:lnTo>
                  <a:lnTo>
                    <a:pt x="846" y="76"/>
                  </a:lnTo>
                  <a:lnTo>
                    <a:pt x="836" y="81"/>
                  </a:lnTo>
                  <a:lnTo>
                    <a:pt x="821" y="86"/>
                  </a:lnTo>
                  <a:lnTo>
                    <a:pt x="811" y="91"/>
                  </a:lnTo>
                  <a:lnTo>
                    <a:pt x="801" y="91"/>
                  </a:lnTo>
                  <a:lnTo>
                    <a:pt x="791" y="91"/>
                  </a:lnTo>
                  <a:lnTo>
                    <a:pt x="781" y="91"/>
                  </a:lnTo>
                  <a:lnTo>
                    <a:pt x="598" y="91"/>
                  </a:lnTo>
                  <a:lnTo>
                    <a:pt x="578" y="223"/>
                  </a:lnTo>
                  <a:lnTo>
                    <a:pt x="574" y="350"/>
                  </a:lnTo>
                  <a:lnTo>
                    <a:pt x="574" y="416"/>
                  </a:lnTo>
                  <a:lnTo>
                    <a:pt x="583" y="507"/>
                  </a:lnTo>
                  <a:lnTo>
                    <a:pt x="618" y="618"/>
                  </a:lnTo>
                  <a:lnTo>
                    <a:pt x="623" y="634"/>
                  </a:lnTo>
                  <a:lnTo>
                    <a:pt x="623" y="639"/>
                  </a:lnTo>
                  <a:lnTo>
                    <a:pt x="628" y="649"/>
                  </a:lnTo>
                  <a:lnTo>
                    <a:pt x="628" y="654"/>
                  </a:lnTo>
                  <a:lnTo>
                    <a:pt x="628" y="659"/>
                  </a:lnTo>
                  <a:lnTo>
                    <a:pt x="623" y="674"/>
                  </a:lnTo>
                  <a:lnTo>
                    <a:pt x="613" y="695"/>
                  </a:lnTo>
                  <a:lnTo>
                    <a:pt x="598" y="705"/>
                  </a:lnTo>
                  <a:lnTo>
                    <a:pt x="583" y="715"/>
                  </a:lnTo>
                  <a:lnTo>
                    <a:pt x="564" y="720"/>
                  </a:lnTo>
                  <a:lnTo>
                    <a:pt x="544" y="715"/>
                  </a:lnTo>
                  <a:lnTo>
                    <a:pt x="529" y="705"/>
                  </a:lnTo>
                  <a:lnTo>
                    <a:pt x="514" y="679"/>
                  </a:lnTo>
                  <a:lnTo>
                    <a:pt x="504" y="639"/>
                  </a:lnTo>
                  <a:lnTo>
                    <a:pt x="494" y="563"/>
                  </a:lnTo>
                  <a:lnTo>
                    <a:pt x="489" y="512"/>
                  </a:lnTo>
                  <a:lnTo>
                    <a:pt x="494" y="461"/>
                  </a:lnTo>
                  <a:lnTo>
                    <a:pt x="499" y="411"/>
                  </a:lnTo>
                  <a:lnTo>
                    <a:pt x="504" y="350"/>
                  </a:lnTo>
                  <a:lnTo>
                    <a:pt x="519" y="284"/>
                  </a:lnTo>
                  <a:lnTo>
                    <a:pt x="534" y="198"/>
                  </a:lnTo>
                  <a:lnTo>
                    <a:pt x="559" y="91"/>
                  </a:lnTo>
                  <a:lnTo>
                    <a:pt x="381" y="91"/>
                  </a:lnTo>
                  <a:lnTo>
                    <a:pt x="381" y="91"/>
                  </a:lnTo>
                  <a:lnTo>
                    <a:pt x="287" y="451"/>
                  </a:lnTo>
                  <a:lnTo>
                    <a:pt x="277" y="502"/>
                  </a:lnTo>
                  <a:lnTo>
                    <a:pt x="267" y="532"/>
                  </a:lnTo>
                  <a:lnTo>
                    <a:pt x="262" y="568"/>
                  </a:lnTo>
                  <a:lnTo>
                    <a:pt x="247" y="613"/>
                  </a:lnTo>
                  <a:lnTo>
                    <a:pt x="232" y="654"/>
                  </a:lnTo>
                  <a:lnTo>
                    <a:pt x="217" y="689"/>
                  </a:lnTo>
                  <a:lnTo>
                    <a:pt x="198" y="710"/>
                  </a:lnTo>
                  <a:lnTo>
                    <a:pt x="168" y="720"/>
                  </a:lnTo>
                  <a:lnTo>
                    <a:pt x="158" y="715"/>
                  </a:lnTo>
                  <a:lnTo>
                    <a:pt x="148" y="715"/>
                  </a:lnTo>
                  <a:lnTo>
                    <a:pt x="138" y="710"/>
                  </a:lnTo>
                  <a:lnTo>
                    <a:pt x="128" y="700"/>
                  </a:lnTo>
                  <a:lnTo>
                    <a:pt x="123" y="689"/>
                  </a:lnTo>
                  <a:lnTo>
                    <a:pt x="123" y="674"/>
                  </a:lnTo>
                  <a:lnTo>
                    <a:pt x="123" y="669"/>
                  </a:lnTo>
                  <a:lnTo>
                    <a:pt x="123" y="664"/>
                  </a:lnTo>
                  <a:lnTo>
                    <a:pt x="123" y="654"/>
                  </a:lnTo>
                  <a:lnTo>
                    <a:pt x="128" y="649"/>
                  </a:lnTo>
                  <a:lnTo>
                    <a:pt x="133" y="639"/>
                  </a:lnTo>
                  <a:lnTo>
                    <a:pt x="188" y="517"/>
                  </a:lnTo>
                  <a:lnTo>
                    <a:pt x="242" y="385"/>
                  </a:lnTo>
                  <a:lnTo>
                    <a:pt x="292" y="238"/>
                  </a:lnTo>
                  <a:lnTo>
                    <a:pt x="336" y="91"/>
                  </a:lnTo>
                  <a:lnTo>
                    <a:pt x="247" y="91"/>
                  </a:lnTo>
                  <a:lnTo>
                    <a:pt x="222" y="96"/>
                  </a:lnTo>
                  <a:lnTo>
                    <a:pt x="183" y="101"/>
                  </a:lnTo>
                  <a:lnTo>
                    <a:pt x="138" y="122"/>
                  </a:lnTo>
                  <a:lnTo>
                    <a:pt x="94" y="157"/>
                  </a:lnTo>
                  <a:lnTo>
                    <a:pt x="44" y="218"/>
                  </a:lnTo>
                  <a:lnTo>
                    <a:pt x="39" y="228"/>
                  </a:lnTo>
                  <a:lnTo>
                    <a:pt x="34" y="233"/>
                  </a:lnTo>
                  <a:lnTo>
                    <a:pt x="24" y="233"/>
                  </a:lnTo>
                  <a:lnTo>
                    <a:pt x="19" y="238"/>
                  </a:lnTo>
                  <a:lnTo>
                    <a:pt x="10" y="233"/>
                  </a:lnTo>
                  <a:lnTo>
                    <a:pt x="5" y="233"/>
                  </a:lnTo>
                  <a:lnTo>
                    <a:pt x="0" y="228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5" y="208"/>
                  </a:lnTo>
                  <a:lnTo>
                    <a:pt x="19" y="182"/>
                  </a:lnTo>
                  <a:lnTo>
                    <a:pt x="39" y="152"/>
                  </a:lnTo>
                  <a:lnTo>
                    <a:pt x="64" y="117"/>
                  </a:lnTo>
                  <a:lnTo>
                    <a:pt x="99" y="76"/>
                  </a:lnTo>
                  <a:lnTo>
                    <a:pt x="148" y="30"/>
                  </a:lnTo>
                  <a:lnTo>
                    <a:pt x="193" y="10"/>
                  </a:lnTo>
                  <a:lnTo>
                    <a:pt x="23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3"/>
            <p:cNvSpPr>
              <a:spLocks noEditPoints="1"/>
            </p:cNvSpPr>
            <p:nvPr/>
          </p:nvSpPr>
          <p:spPr bwMode="auto">
            <a:xfrm>
              <a:off x="9648" y="2584"/>
              <a:ext cx="168" cy="700"/>
            </a:xfrm>
            <a:custGeom>
              <a:avLst/>
              <a:gdLst/>
              <a:ahLst/>
              <a:cxnLst>
                <a:cxn ang="0">
                  <a:pos x="89" y="527"/>
                </a:cxn>
                <a:cxn ang="0">
                  <a:pos x="128" y="542"/>
                </a:cxn>
                <a:cxn ang="0">
                  <a:pos x="158" y="573"/>
                </a:cxn>
                <a:cxn ang="0">
                  <a:pos x="168" y="613"/>
                </a:cxn>
                <a:cxn ang="0">
                  <a:pos x="158" y="659"/>
                </a:cxn>
                <a:cxn ang="0">
                  <a:pos x="128" y="689"/>
                </a:cxn>
                <a:cxn ang="0">
                  <a:pos x="89" y="700"/>
                </a:cxn>
                <a:cxn ang="0">
                  <a:pos x="44" y="689"/>
                </a:cxn>
                <a:cxn ang="0">
                  <a:pos x="14" y="659"/>
                </a:cxn>
                <a:cxn ang="0">
                  <a:pos x="0" y="613"/>
                </a:cxn>
                <a:cxn ang="0">
                  <a:pos x="14" y="573"/>
                </a:cxn>
                <a:cxn ang="0">
                  <a:pos x="44" y="542"/>
                </a:cxn>
                <a:cxn ang="0">
                  <a:pos x="89" y="527"/>
                </a:cxn>
                <a:cxn ang="0">
                  <a:pos x="89" y="0"/>
                </a:cxn>
                <a:cxn ang="0">
                  <a:pos x="128" y="10"/>
                </a:cxn>
                <a:cxn ang="0">
                  <a:pos x="158" y="40"/>
                </a:cxn>
                <a:cxn ang="0">
                  <a:pos x="168" y="86"/>
                </a:cxn>
                <a:cxn ang="0">
                  <a:pos x="158" y="127"/>
                </a:cxn>
                <a:cxn ang="0">
                  <a:pos x="128" y="157"/>
                </a:cxn>
                <a:cxn ang="0">
                  <a:pos x="89" y="172"/>
                </a:cxn>
                <a:cxn ang="0">
                  <a:pos x="44" y="157"/>
                </a:cxn>
                <a:cxn ang="0">
                  <a:pos x="14" y="127"/>
                </a:cxn>
                <a:cxn ang="0">
                  <a:pos x="0" y="86"/>
                </a:cxn>
                <a:cxn ang="0">
                  <a:pos x="14" y="40"/>
                </a:cxn>
                <a:cxn ang="0">
                  <a:pos x="44" y="10"/>
                </a:cxn>
                <a:cxn ang="0">
                  <a:pos x="89" y="0"/>
                </a:cxn>
              </a:cxnLst>
              <a:rect l="0" t="0" r="r" b="b"/>
              <a:pathLst>
                <a:path w="168" h="700">
                  <a:moveTo>
                    <a:pt x="89" y="527"/>
                  </a:moveTo>
                  <a:lnTo>
                    <a:pt x="128" y="542"/>
                  </a:lnTo>
                  <a:lnTo>
                    <a:pt x="158" y="573"/>
                  </a:lnTo>
                  <a:lnTo>
                    <a:pt x="168" y="613"/>
                  </a:lnTo>
                  <a:lnTo>
                    <a:pt x="158" y="659"/>
                  </a:lnTo>
                  <a:lnTo>
                    <a:pt x="128" y="689"/>
                  </a:lnTo>
                  <a:lnTo>
                    <a:pt x="89" y="700"/>
                  </a:lnTo>
                  <a:lnTo>
                    <a:pt x="44" y="689"/>
                  </a:lnTo>
                  <a:lnTo>
                    <a:pt x="14" y="659"/>
                  </a:lnTo>
                  <a:lnTo>
                    <a:pt x="0" y="613"/>
                  </a:lnTo>
                  <a:lnTo>
                    <a:pt x="14" y="573"/>
                  </a:lnTo>
                  <a:lnTo>
                    <a:pt x="44" y="542"/>
                  </a:lnTo>
                  <a:lnTo>
                    <a:pt x="89" y="527"/>
                  </a:lnTo>
                  <a:close/>
                  <a:moveTo>
                    <a:pt x="89" y="0"/>
                  </a:moveTo>
                  <a:lnTo>
                    <a:pt x="128" y="10"/>
                  </a:lnTo>
                  <a:lnTo>
                    <a:pt x="158" y="40"/>
                  </a:lnTo>
                  <a:lnTo>
                    <a:pt x="168" y="86"/>
                  </a:lnTo>
                  <a:lnTo>
                    <a:pt x="158" y="127"/>
                  </a:lnTo>
                  <a:lnTo>
                    <a:pt x="128" y="157"/>
                  </a:lnTo>
                  <a:lnTo>
                    <a:pt x="89" y="172"/>
                  </a:lnTo>
                  <a:lnTo>
                    <a:pt x="44" y="157"/>
                  </a:lnTo>
                  <a:lnTo>
                    <a:pt x="14" y="127"/>
                  </a:lnTo>
                  <a:lnTo>
                    <a:pt x="0" y="86"/>
                  </a:lnTo>
                  <a:lnTo>
                    <a:pt x="14" y="40"/>
                  </a:lnTo>
                  <a:lnTo>
                    <a:pt x="44" y="1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4"/>
            <p:cNvSpPr>
              <a:spLocks/>
            </p:cNvSpPr>
            <p:nvPr/>
          </p:nvSpPr>
          <p:spPr bwMode="auto">
            <a:xfrm>
              <a:off x="10484" y="2173"/>
              <a:ext cx="969" cy="1111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925" y="0"/>
                </a:cxn>
                <a:cxn ang="0">
                  <a:pos x="969" y="365"/>
                </a:cxn>
                <a:cxn ang="0">
                  <a:pos x="930" y="365"/>
                </a:cxn>
                <a:cxn ang="0">
                  <a:pos x="915" y="269"/>
                </a:cxn>
                <a:cxn ang="0">
                  <a:pos x="885" y="188"/>
                </a:cxn>
                <a:cxn ang="0">
                  <a:pos x="851" y="132"/>
                </a:cxn>
                <a:cxn ang="0">
                  <a:pos x="801" y="91"/>
                </a:cxn>
                <a:cxn ang="0">
                  <a:pos x="737" y="66"/>
                </a:cxn>
                <a:cxn ang="0">
                  <a:pos x="653" y="51"/>
                </a:cxn>
                <a:cxn ang="0">
                  <a:pos x="549" y="46"/>
                </a:cxn>
                <a:cxn ang="0">
                  <a:pos x="183" y="46"/>
                </a:cxn>
                <a:cxn ang="0">
                  <a:pos x="504" y="533"/>
                </a:cxn>
                <a:cxn ang="0">
                  <a:pos x="514" y="538"/>
                </a:cxn>
                <a:cxn ang="0">
                  <a:pos x="519" y="548"/>
                </a:cxn>
                <a:cxn ang="0">
                  <a:pos x="519" y="553"/>
                </a:cxn>
                <a:cxn ang="0">
                  <a:pos x="519" y="558"/>
                </a:cxn>
                <a:cxn ang="0">
                  <a:pos x="519" y="558"/>
                </a:cxn>
                <a:cxn ang="0">
                  <a:pos x="514" y="563"/>
                </a:cxn>
                <a:cxn ang="0">
                  <a:pos x="509" y="573"/>
                </a:cxn>
                <a:cxn ang="0">
                  <a:pos x="504" y="583"/>
                </a:cxn>
                <a:cxn ang="0">
                  <a:pos x="504" y="583"/>
                </a:cxn>
                <a:cxn ang="0">
                  <a:pos x="104" y="1045"/>
                </a:cxn>
                <a:cxn ang="0">
                  <a:pos x="544" y="1045"/>
                </a:cxn>
                <a:cxn ang="0">
                  <a:pos x="643" y="1040"/>
                </a:cxn>
                <a:cxn ang="0">
                  <a:pos x="727" y="1029"/>
                </a:cxn>
                <a:cxn ang="0">
                  <a:pos x="791" y="1004"/>
                </a:cxn>
                <a:cxn ang="0">
                  <a:pos x="846" y="964"/>
                </a:cxn>
                <a:cxn ang="0">
                  <a:pos x="885" y="908"/>
                </a:cxn>
                <a:cxn ang="0">
                  <a:pos x="915" y="832"/>
                </a:cxn>
                <a:cxn ang="0">
                  <a:pos x="930" y="725"/>
                </a:cxn>
                <a:cxn ang="0">
                  <a:pos x="969" y="725"/>
                </a:cxn>
                <a:cxn ang="0">
                  <a:pos x="925" y="1111"/>
                </a:cxn>
                <a:cxn ang="0">
                  <a:pos x="39" y="1111"/>
                </a:cxn>
                <a:cxn ang="0">
                  <a:pos x="29" y="1111"/>
                </a:cxn>
                <a:cxn ang="0">
                  <a:pos x="19" y="1111"/>
                </a:cxn>
                <a:cxn ang="0">
                  <a:pos x="10" y="1106"/>
                </a:cxn>
                <a:cxn ang="0">
                  <a:pos x="5" y="1100"/>
                </a:cxn>
                <a:cxn ang="0">
                  <a:pos x="0" y="1095"/>
                </a:cxn>
                <a:cxn ang="0">
                  <a:pos x="0" y="1090"/>
                </a:cxn>
                <a:cxn ang="0">
                  <a:pos x="5" y="1085"/>
                </a:cxn>
                <a:cxn ang="0">
                  <a:pos x="5" y="1085"/>
                </a:cxn>
                <a:cxn ang="0">
                  <a:pos x="10" y="1075"/>
                </a:cxn>
                <a:cxn ang="0">
                  <a:pos x="19" y="1070"/>
                </a:cxn>
                <a:cxn ang="0">
                  <a:pos x="395" y="629"/>
                </a:cxn>
                <a:cxn ang="0">
                  <a:pos x="0" y="36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0" y="0"/>
                </a:cxn>
                <a:cxn ang="0">
                  <a:pos x="24" y="0"/>
                </a:cxn>
                <a:cxn ang="0">
                  <a:pos x="39" y="0"/>
                </a:cxn>
              </a:cxnLst>
              <a:rect l="0" t="0" r="r" b="b"/>
              <a:pathLst>
                <a:path w="969" h="1111">
                  <a:moveTo>
                    <a:pt x="39" y="0"/>
                  </a:moveTo>
                  <a:lnTo>
                    <a:pt x="925" y="0"/>
                  </a:lnTo>
                  <a:lnTo>
                    <a:pt x="969" y="365"/>
                  </a:lnTo>
                  <a:lnTo>
                    <a:pt x="930" y="365"/>
                  </a:lnTo>
                  <a:lnTo>
                    <a:pt x="915" y="269"/>
                  </a:lnTo>
                  <a:lnTo>
                    <a:pt x="885" y="188"/>
                  </a:lnTo>
                  <a:lnTo>
                    <a:pt x="851" y="132"/>
                  </a:lnTo>
                  <a:lnTo>
                    <a:pt x="801" y="91"/>
                  </a:lnTo>
                  <a:lnTo>
                    <a:pt x="737" y="66"/>
                  </a:lnTo>
                  <a:lnTo>
                    <a:pt x="653" y="51"/>
                  </a:lnTo>
                  <a:lnTo>
                    <a:pt x="549" y="46"/>
                  </a:lnTo>
                  <a:lnTo>
                    <a:pt x="183" y="46"/>
                  </a:lnTo>
                  <a:lnTo>
                    <a:pt x="504" y="533"/>
                  </a:lnTo>
                  <a:lnTo>
                    <a:pt x="514" y="538"/>
                  </a:lnTo>
                  <a:lnTo>
                    <a:pt x="519" y="548"/>
                  </a:lnTo>
                  <a:lnTo>
                    <a:pt x="519" y="553"/>
                  </a:lnTo>
                  <a:lnTo>
                    <a:pt x="519" y="558"/>
                  </a:lnTo>
                  <a:lnTo>
                    <a:pt x="519" y="558"/>
                  </a:lnTo>
                  <a:lnTo>
                    <a:pt x="514" y="563"/>
                  </a:lnTo>
                  <a:lnTo>
                    <a:pt x="509" y="573"/>
                  </a:lnTo>
                  <a:lnTo>
                    <a:pt x="504" y="583"/>
                  </a:lnTo>
                  <a:lnTo>
                    <a:pt x="504" y="583"/>
                  </a:lnTo>
                  <a:lnTo>
                    <a:pt x="104" y="1045"/>
                  </a:lnTo>
                  <a:lnTo>
                    <a:pt x="544" y="1045"/>
                  </a:lnTo>
                  <a:lnTo>
                    <a:pt x="643" y="1040"/>
                  </a:lnTo>
                  <a:lnTo>
                    <a:pt x="727" y="1029"/>
                  </a:lnTo>
                  <a:lnTo>
                    <a:pt x="791" y="1004"/>
                  </a:lnTo>
                  <a:lnTo>
                    <a:pt x="846" y="964"/>
                  </a:lnTo>
                  <a:lnTo>
                    <a:pt x="885" y="908"/>
                  </a:lnTo>
                  <a:lnTo>
                    <a:pt x="915" y="832"/>
                  </a:lnTo>
                  <a:lnTo>
                    <a:pt x="930" y="725"/>
                  </a:lnTo>
                  <a:lnTo>
                    <a:pt x="969" y="725"/>
                  </a:lnTo>
                  <a:lnTo>
                    <a:pt x="925" y="1111"/>
                  </a:lnTo>
                  <a:lnTo>
                    <a:pt x="39" y="1111"/>
                  </a:lnTo>
                  <a:lnTo>
                    <a:pt x="29" y="1111"/>
                  </a:lnTo>
                  <a:lnTo>
                    <a:pt x="19" y="1111"/>
                  </a:lnTo>
                  <a:lnTo>
                    <a:pt x="10" y="1106"/>
                  </a:lnTo>
                  <a:lnTo>
                    <a:pt x="5" y="1100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5" y="1085"/>
                  </a:lnTo>
                  <a:lnTo>
                    <a:pt x="5" y="1085"/>
                  </a:lnTo>
                  <a:lnTo>
                    <a:pt x="10" y="1075"/>
                  </a:lnTo>
                  <a:lnTo>
                    <a:pt x="19" y="1070"/>
                  </a:lnTo>
                  <a:lnTo>
                    <a:pt x="395" y="629"/>
                  </a:lnTo>
                  <a:lnTo>
                    <a:pt x="0" y="36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5"/>
            <p:cNvSpPr>
              <a:spLocks/>
            </p:cNvSpPr>
            <p:nvPr/>
          </p:nvSpPr>
          <p:spPr bwMode="auto">
            <a:xfrm>
              <a:off x="12077" y="2452"/>
              <a:ext cx="1414" cy="852"/>
            </a:xfrm>
            <a:custGeom>
              <a:avLst/>
              <a:gdLst/>
              <a:ahLst/>
              <a:cxnLst>
                <a:cxn ang="0">
                  <a:pos x="1058" y="0"/>
                </a:cxn>
                <a:cxn ang="0">
                  <a:pos x="1073" y="5"/>
                </a:cxn>
                <a:cxn ang="0">
                  <a:pos x="1078" y="25"/>
                </a:cxn>
                <a:cxn ang="0">
                  <a:pos x="1157" y="213"/>
                </a:cxn>
                <a:cxn ang="0">
                  <a:pos x="1261" y="330"/>
                </a:cxn>
                <a:cxn ang="0">
                  <a:pos x="1365" y="390"/>
                </a:cxn>
                <a:cxn ang="0">
                  <a:pos x="1405" y="411"/>
                </a:cxn>
                <a:cxn ang="0">
                  <a:pos x="1414" y="426"/>
                </a:cxn>
                <a:cxn ang="0">
                  <a:pos x="1409" y="436"/>
                </a:cxn>
                <a:cxn ang="0">
                  <a:pos x="1390" y="446"/>
                </a:cxn>
                <a:cxn ang="0">
                  <a:pos x="1212" y="563"/>
                </a:cxn>
                <a:cxn ang="0">
                  <a:pos x="1108" y="725"/>
                </a:cxn>
                <a:cxn ang="0">
                  <a:pos x="1078" y="832"/>
                </a:cxn>
                <a:cxn ang="0">
                  <a:pos x="1068" y="847"/>
                </a:cxn>
                <a:cxn ang="0">
                  <a:pos x="1043" y="852"/>
                </a:cxn>
                <a:cxn ang="0">
                  <a:pos x="1029" y="847"/>
                </a:cxn>
                <a:cxn ang="0">
                  <a:pos x="1014" y="842"/>
                </a:cxn>
                <a:cxn ang="0">
                  <a:pos x="1014" y="816"/>
                </a:cxn>
                <a:cxn ang="0">
                  <a:pos x="1038" y="740"/>
                </a:cxn>
                <a:cxn ang="0">
                  <a:pos x="1098" y="614"/>
                </a:cxn>
                <a:cxn ang="0">
                  <a:pos x="1142" y="553"/>
                </a:cxn>
                <a:cxn ang="0">
                  <a:pos x="1241" y="456"/>
                </a:cxn>
                <a:cxn ang="0">
                  <a:pos x="44" y="456"/>
                </a:cxn>
                <a:cxn ang="0">
                  <a:pos x="24" y="456"/>
                </a:cxn>
                <a:cxn ang="0">
                  <a:pos x="5" y="446"/>
                </a:cxn>
                <a:cxn ang="0">
                  <a:pos x="0" y="426"/>
                </a:cxn>
                <a:cxn ang="0">
                  <a:pos x="5" y="406"/>
                </a:cxn>
                <a:cxn ang="0">
                  <a:pos x="24" y="396"/>
                </a:cxn>
                <a:cxn ang="0">
                  <a:pos x="44" y="390"/>
                </a:cxn>
                <a:cxn ang="0">
                  <a:pos x="1241" y="390"/>
                </a:cxn>
                <a:cxn ang="0">
                  <a:pos x="1093" y="233"/>
                </a:cxn>
                <a:cxn ang="0">
                  <a:pos x="1038" y="112"/>
                </a:cxn>
                <a:cxn ang="0">
                  <a:pos x="1014" y="30"/>
                </a:cxn>
                <a:cxn ang="0">
                  <a:pos x="1014" y="10"/>
                </a:cxn>
                <a:cxn ang="0">
                  <a:pos x="1029" y="0"/>
                </a:cxn>
                <a:cxn ang="0">
                  <a:pos x="1043" y="0"/>
                </a:cxn>
              </a:cxnLst>
              <a:rect l="0" t="0" r="r" b="b"/>
              <a:pathLst>
                <a:path w="1414" h="852">
                  <a:moveTo>
                    <a:pt x="1043" y="0"/>
                  </a:moveTo>
                  <a:lnTo>
                    <a:pt x="1058" y="0"/>
                  </a:lnTo>
                  <a:lnTo>
                    <a:pt x="1068" y="5"/>
                  </a:lnTo>
                  <a:lnTo>
                    <a:pt x="1073" y="5"/>
                  </a:lnTo>
                  <a:lnTo>
                    <a:pt x="1073" y="15"/>
                  </a:lnTo>
                  <a:lnTo>
                    <a:pt x="1078" y="25"/>
                  </a:lnTo>
                  <a:lnTo>
                    <a:pt x="1113" y="132"/>
                  </a:lnTo>
                  <a:lnTo>
                    <a:pt x="1157" y="213"/>
                  </a:lnTo>
                  <a:lnTo>
                    <a:pt x="1207" y="279"/>
                  </a:lnTo>
                  <a:lnTo>
                    <a:pt x="1261" y="330"/>
                  </a:lnTo>
                  <a:lnTo>
                    <a:pt x="1315" y="365"/>
                  </a:lnTo>
                  <a:lnTo>
                    <a:pt x="1365" y="390"/>
                  </a:lnTo>
                  <a:lnTo>
                    <a:pt x="1400" y="406"/>
                  </a:lnTo>
                  <a:lnTo>
                    <a:pt x="1405" y="411"/>
                  </a:lnTo>
                  <a:lnTo>
                    <a:pt x="1409" y="416"/>
                  </a:lnTo>
                  <a:lnTo>
                    <a:pt x="1414" y="426"/>
                  </a:lnTo>
                  <a:lnTo>
                    <a:pt x="1409" y="431"/>
                  </a:lnTo>
                  <a:lnTo>
                    <a:pt x="1409" y="436"/>
                  </a:lnTo>
                  <a:lnTo>
                    <a:pt x="1400" y="441"/>
                  </a:lnTo>
                  <a:lnTo>
                    <a:pt x="1390" y="446"/>
                  </a:lnTo>
                  <a:lnTo>
                    <a:pt x="1291" y="497"/>
                  </a:lnTo>
                  <a:lnTo>
                    <a:pt x="1212" y="563"/>
                  </a:lnTo>
                  <a:lnTo>
                    <a:pt x="1152" y="639"/>
                  </a:lnTo>
                  <a:lnTo>
                    <a:pt x="1108" y="725"/>
                  </a:lnTo>
                  <a:lnTo>
                    <a:pt x="1078" y="816"/>
                  </a:lnTo>
                  <a:lnTo>
                    <a:pt x="1078" y="832"/>
                  </a:lnTo>
                  <a:lnTo>
                    <a:pt x="1073" y="842"/>
                  </a:lnTo>
                  <a:lnTo>
                    <a:pt x="1068" y="847"/>
                  </a:lnTo>
                  <a:lnTo>
                    <a:pt x="1058" y="852"/>
                  </a:lnTo>
                  <a:lnTo>
                    <a:pt x="1043" y="852"/>
                  </a:lnTo>
                  <a:lnTo>
                    <a:pt x="1038" y="852"/>
                  </a:lnTo>
                  <a:lnTo>
                    <a:pt x="1029" y="847"/>
                  </a:lnTo>
                  <a:lnTo>
                    <a:pt x="1019" y="847"/>
                  </a:lnTo>
                  <a:lnTo>
                    <a:pt x="1014" y="842"/>
                  </a:lnTo>
                  <a:lnTo>
                    <a:pt x="1014" y="832"/>
                  </a:lnTo>
                  <a:lnTo>
                    <a:pt x="1014" y="816"/>
                  </a:lnTo>
                  <a:lnTo>
                    <a:pt x="1024" y="786"/>
                  </a:lnTo>
                  <a:lnTo>
                    <a:pt x="1038" y="740"/>
                  </a:lnTo>
                  <a:lnTo>
                    <a:pt x="1063" y="679"/>
                  </a:lnTo>
                  <a:lnTo>
                    <a:pt x="1098" y="614"/>
                  </a:lnTo>
                  <a:lnTo>
                    <a:pt x="1113" y="593"/>
                  </a:lnTo>
                  <a:lnTo>
                    <a:pt x="1142" y="553"/>
                  </a:lnTo>
                  <a:lnTo>
                    <a:pt x="1182" y="507"/>
                  </a:lnTo>
                  <a:lnTo>
                    <a:pt x="1241" y="456"/>
                  </a:lnTo>
                  <a:lnTo>
                    <a:pt x="59" y="456"/>
                  </a:lnTo>
                  <a:lnTo>
                    <a:pt x="44" y="456"/>
                  </a:lnTo>
                  <a:lnTo>
                    <a:pt x="34" y="456"/>
                  </a:lnTo>
                  <a:lnTo>
                    <a:pt x="24" y="456"/>
                  </a:lnTo>
                  <a:lnTo>
                    <a:pt x="14" y="451"/>
                  </a:lnTo>
                  <a:lnTo>
                    <a:pt x="5" y="446"/>
                  </a:lnTo>
                  <a:lnTo>
                    <a:pt x="0" y="436"/>
                  </a:lnTo>
                  <a:lnTo>
                    <a:pt x="0" y="426"/>
                  </a:lnTo>
                  <a:lnTo>
                    <a:pt x="0" y="411"/>
                  </a:lnTo>
                  <a:lnTo>
                    <a:pt x="5" y="406"/>
                  </a:lnTo>
                  <a:lnTo>
                    <a:pt x="14" y="396"/>
                  </a:lnTo>
                  <a:lnTo>
                    <a:pt x="24" y="396"/>
                  </a:lnTo>
                  <a:lnTo>
                    <a:pt x="34" y="390"/>
                  </a:lnTo>
                  <a:lnTo>
                    <a:pt x="44" y="390"/>
                  </a:lnTo>
                  <a:lnTo>
                    <a:pt x="59" y="390"/>
                  </a:lnTo>
                  <a:lnTo>
                    <a:pt x="1241" y="390"/>
                  </a:lnTo>
                  <a:lnTo>
                    <a:pt x="1152" y="314"/>
                  </a:lnTo>
                  <a:lnTo>
                    <a:pt x="1093" y="233"/>
                  </a:lnTo>
                  <a:lnTo>
                    <a:pt x="1058" y="172"/>
                  </a:lnTo>
                  <a:lnTo>
                    <a:pt x="1038" y="112"/>
                  </a:lnTo>
                  <a:lnTo>
                    <a:pt x="1024" y="66"/>
                  </a:lnTo>
                  <a:lnTo>
                    <a:pt x="1014" y="30"/>
                  </a:lnTo>
                  <a:lnTo>
                    <a:pt x="1014" y="20"/>
                  </a:lnTo>
                  <a:lnTo>
                    <a:pt x="1014" y="10"/>
                  </a:lnTo>
                  <a:lnTo>
                    <a:pt x="1019" y="5"/>
                  </a:lnTo>
                  <a:lnTo>
                    <a:pt x="1029" y="0"/>
                  </a:lnTo>
                  <a:lnTo>
                    <a:pt x="1038" y="0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6"/>
            <p:cNvSpPr>
              <a:spLocks/>
            </p:cNvSpPr>
            <p:nvPr/>
          </p:nvSpPr>
          <p:spPr bwMode="auto">
            <a:xfrm>
              <a:off x="14105" y="2138"/>
              <a:ext cx="1128" cy="1181"/>
            </a:xfrm>
            <a:custGeom>
              <a:avLst/>
              <a:gdLst/>
              <a:ahLst/>
              <a:cxnLst>
                <a:cxn ang="0">
                  <a:pos x="791" y="5"/>
                </a:cxn>
                <a:cxn ang="0">
                  <a:pos x="905" y="61"/>
                </a:cxn>
                <a:cxn ang="0">
                  <a:pos x="964" y="121"/>
                </a:cxn>
                <a:cxn ang="0">
                  <a:pos x="1088" y="15"/>
                </a:cxn>
                <a:cxn ang="0">
                  <a:pos x="1103" y="0"/>
                </a:cxn>
                <a:cxn ang="0">
                  <a:pos x="1108" y="0"/>
                </a:cxn>
                <a:cxn ang="0">
                  <a:pos x="1123" y="0"/>
                </a:cxn>
                <a:cxn ang="0">
                  <a:pos x="1128" y="10"/>
                </a:cxn>
                <a:cxn ang="0">
                  <a:pos x="1128" y="15"/>
                </a:cxn>
                <a:cxn ang="0">
                  <a:pos x="1024" y="446"/>
                </a:cxn>
                <a:cxn ang="0">
                  <a:pos x="1019" y="461"/>
                </a:cxn>
                <a:cxn ang="0">
                  <a:pos x="999" y="461"/>
                </a:cxn>
                <a:cxn ang="0">
                  <a:pos x="989" y="461"/>
                </a:cxn>
                <a:cxn ang="0">
                  <a:pos x="979" y="456"/>
                </a:cxn>
                <a:cxn ang="0">
                  <a:pos x="979" y="436"/>
                </a:cxn>
                <a:cxn ang="0">
                  <a:pos x="979" y="400"/>
                </a:cxn>
                <a:cxn ang="0">
                  <a:pos x="974" y="273"/>
                </a:cxn>
                <a:cxn ang="0">
                  <a:pos x="915" y="132"/>
                </a:cxn>
                <a:cxn ang="0">
                  <a:pos x="801" y="55"/>
                </a:cxn>
                <a:cxn ang="0">
                  <a:pos x="618" y="61"/>
                </a:cxn>
                <a:cxn ang="0">
                  <a:pos x="420" y="167"/>
                </a:cxn>
                <a:cxn ang="0">
                  <a:pos x="267" y="344"/>
                </a:cxn>
                <a:cxn ang="0">
                  <a:pos x="183" y="557"/>
                </a:cxn>
                <a:cxn ang="0">
                  <a:pos x="148" y="735"/>
                </a:cxn>
                <a:cxn ang="0">
                  <a:pos x="153" y="882"/>
                </a:cxn>
                <a:cxn ang="0">
                  <a:pos x="208" y="1014"/>
                </a:cxn>
                <a:cxn ang="0">
                  <a:pos x="297" y="1090"/>
                </a:cxn>
                <a:cxn ang="0">
                  <a:pos x="401" y="1125"/>
                </a:cxn>
                <a:cxn ang="0">
                  <a:pos x="524" y="1125"/>
                </a:cxn>
                <a:cxn ang="0">
                  <a:pos x="668" y="1070"/>
                </a:cxn>
                <a:cxn ang="0">
                  <a:pos x="821" y="938"/>
                </a:cxn>
                <a:cxn ang="0">
                  <a:pos x="895" y="801"/>
                </a:cxn>
                <a:cxn ang="0">
                  <a:pos x="915" y="745"/>
                </a:cxn>
                <a:cxn ang="0">
                  <a:pos x="925" y="740"/>
                </a:cxn>
                <a:cxn ang="0">
                  <a:pos x="935" y="740"/>
                </a:cxn>
                <a:cxn ang="0">
                  <a:pos x="945" y="740"/>
                </a:cxn>
                <a:cxn ang="0">
                  <a:pos x="950" y="755"/>
                </a:cxn>
                <a:cxn ang="0">
                  <a:pos x="940" y="801"/>
                </a:cxn>
                <a:cxn ang="0">
                  <a:pos x="885" y="907"/>
                </a:cxn>
                <a:cxn ang="0">
                  <a:pos x="777" y="1039"/>
                </a:cxn>
                <a:cxn ang="0">
                  <a:pos x="623" y="1141"/>
                </a:cxn>
                <a:cxn ang="0">
                  <a:pos x="430" y="1181"/>
                </a:cxn>
                <a:cxn ang="0">
                  <a:pos x="237" y="1141"/>
                </a:cxn>
                <a:cxn ang="0">
                  <a:pos x="94" y="1024"/>
                </a:cxn>
                <a:cxn ang="0">
                  <a:pos x="10" y="846"/>
                </a:cxn>
                <a:cxn ang="0">
                  <a:pos x="15" y="598"/>
                </a:cxn>
                <a:cxn ang="0">
                  <a:pos x="133" y="334"/>
                </a:cxn>
                <a:cxn ang="0">
                  <a:pos x="331" y="132"/>
                </a:cxn>
                <a:cxn ang="0">
                  <a:pos x="579" y="15"/>
                </a:cxn>
              </a:cxnLst>
              <a:rect l="0" t="0" r="r" b="b"/>
              <a:pathLst>
                <a:path w="1128" h="1181">
                  <a:moveTo>
                    <a:pt x="712" y="0"/>
                  </a:moveTo>
                  <a:lnTo>
                    <a:pt x="791" y="5"/>
                  </a:lnTo>
                  <a:lnTo>
                    <a:pt x="856" y="30"/>
                  </a:lnTo>
                  <a:lnTo>
                    <a:pt x="905" y="61"/>
                  </a:lnTo>
                  <a:lnTo>
                    <a:pt x="940" y="96"/>
                  </a:lnTo>
                  <a:lnTo>
                    <a:pt x="964" y="121"/>
                  </a:lnTo>
                  <a:lnTo>
                    <a:pt x="979" y="142"/>
                  </a:lnTo>
                  <a:lnTo>
                    <a:pt x="1088" y="15"/>
                  </a:lnTo>
                  <a:lnTo>
                    <a:pt x="1098" y="10"/>
                  </a:lnTo>
                  <a:lnTo>
                    <a:pt x="1103" y="0"/>
                  </a:lnTo>
                  <a:lnTo>
                    <a:pt x="1108" y="0"/>
                  </a:lnTo>
                  <a:lnTo>
                    <a:pt x="1108" y="0"/>
                  </a:lnTo>
                  <a:lnTo>
                    <a:pt x="1113" y="0"/>
                  </a:lnTo>
                  <a:lnTo>
                    <a:pt x="1123" y="0"/>
                  </a:lnTo>
                  <a:lnTo>
                    <a:pt x="1128" y="5"/>
                  </a:lnTo>
                  <a:lnTo>
                    <a:pt x="1128" y="10"/>
                  </a:lnTo>
                  <a:lnTo>
                    <a:pt x="1128" y="15"/>
                  </a:lnTo>
                  <a:lnTo>
                    <a:pt x="1128" y="15"/>
                  </a:lnTo>
                  <a:lnTo>
                    <a:pt x="1029" y="431"/>
                  </a:lnTo>
                  <a:lnTo>
                    <a:pt x="1024" y="446"/>
                  </a:lnTo>
                  <a:lnTo>
                    <a:pt x="1024" y="456"/>
                  </a:lnTo>
                  <a:lnTo>
                    <a:pt x="1019" y="461"/>
                  </a:lnTo>
                  <a:lnTo>
                    <a:pt x="1009" y="461"/>
                  </a:lnTo>
                  <a:lnTo>
                    <a:pt x="999" y="461"/>
                  </a:lnTo>
                  <a:lnTo>
                    <a:pt x="994" y="461"/>
                  </a:lnTo>
                  <a:lnTo>
                    <a:pt x="989" y="461"/>
                  </a:lnTo>
                  <a:lnTo>
                    <a:pt x="984" y="461"/>
                  </a:lnTo>
                  <a:lnTo>
                    <a:pt x="979" y="456"/>
                  </a:lnTo>
                  <a:lnTo>
                    <a:pt x="979" y="446"/>
                  </a:lnTo>
                  <a:lnTo>
                    <a:pt x="979" y="436"/>
                  </a:lnTo>
                  <a:lnTo>
                    <a:pt x="979" y="421"/>
                  </a:lnTo>
                  <a:lnTo>
                    <a:pt x="979" y="400"/>
                  </a:lnTo>
                  <a:lnTo>
                    <a:pt x="984" y="360"/>
                  </a:lnTo>
                  <a:lnTo>
                    <a:pt x="974" y="273"/>
                  </a:lnTo>
                  <a:lnTo>
                    <a:pt x="950" y="197"/>
                  </a:lnTo>
                  <a:lnTo>
                    <a:pt x="915" y="132"/>
                  </a:lnTo>
                  <a:lnTo>
                    <a:pt x="866" y="86"/>
                  </a:lnTo>
                  <a:lnTo>
                    <a:pt x="801" y="55"/>
                  </a:lnTo>
                  <a:lnTo>
                    <a:pt x="727" y="45"/>
                  </a:lnTo>
                  <a:lnTo>
                    <a:pt x="618" y="61"/>
                  </a:lnTo>
                  <a:lnTo>
                    <a:pt x="514" y="101"/>
                  </a:lnTo>
                  <a:lnTo>
                    <a:pt x="420" y="167"/>
                  </a:lnTo>
                  <a:lnTo>
                    <a:pt x="336" y="243"/>
                  </a:lnTo>
                  <a:lnTo>
                    <a:pt x="267" y="344"/>
                  </a:lnTo>
                  <a:lnTo>
                    <a:pt x="218" y="451"/>
                  </a:lnTo>
                  <a:lnTo>
                    <a:pt x="183" y="557"/>
                  </a:lnTo>
                  <a:lnTo>
                    <a:pt x="158" y="654"/>
                  </a:lnTo>
                  <a:lnTo>
                    <a:pt x="148" y="735"/>
                  </a:lnTo>
                  <a:lnTo>
                    <a:pt x="143" y="791"/>
                  </a:lnTo>
                  <a:lnTo>
                    <a:pt x="153" y="882"/>
                  </a:lnTo>
                  <a:lnTo>
                    <a:pt x="173" y="953"/>
                  </a:lnTo>
                  <a:lnTo>
                    <a:pt x="208" y="1014"/>
                  </a:lnTo>
                  <a:lnTo>
                    <a:pt x="247" y="1059"/>
                  </a:lnTo>
                  <a:lnTo>
                    <a:pt x="297" y="1090"/>
                  </a:lnTo>
                  <a:lnTo>
                    <a:pt x="346" y="1115"/>
                  </a:lnTo>
                  <a:lnTo>
                    <a:pt x="401" y="1125"/>
                  </a:lnTo>
                  <a:lnTo>
                    <a:pt x="455" y="1130"/>
                  </a:lnTo>
                  <a:lnTo>
                    <a:pt x="524" y="1125"/>
                  </a:lnTo>
                  <a:lnTo>
                    <a:pt x="593" y="1105"/>
                  </a:lnTo>
                  <a:lnTo>
                    <a:pt x="668" y="1070"/>
                  </a:lnTo>
                  <a:lnTo>
                    <a:pt x="752" y="1014"/>
                  </a:lnTo>
                  <a:lnTo>
                    <a:pt x="821" y="938"/>
                  </a:lnTo>
                  <a:lnTo>
                    <a:pt x="866" y="867"/>
                  </a:lnTo>
                  <a:lnTo>
                    <a:pt x="895" y="801"/>
                  </a:lnTo>
                  <a:lnTo>
                    <a:pt x="910" y="755"/>
                  </a:lnTo>
                  <a:lnTo>
                    <a:pt x="915" y="745"/>
                  </a:lnTo>
                  <a:lnTo>
                    <a:pt x="920" y="740"/>
                  </a:lnTo>
                  <a:lnTo>
                    <a:pt x="925" y="740"/>
                  </a:lnTo>
                  <a:lnTo>
                    <a:pt x="930" y="740"/>
                  </a:lnTo>
                  <a:lnTo>
                    <a:pt x="935" y="740"/>
                  </a:lnTo>
                  <a:lnTo>
                    <a:pt x="940" y="740"/>
                  </a:lnTo>
                  <a:lnTo>
                    <a:pt x="945" y="740"/>
                  </a:lnTo>
                  <a:lnTo>
                    <a:pt x="950" y="745"/>
                  </a:lnTo>
                  <a:lnTo>
                    <a:pt x="950" y="755"/>
                  </a:lnTo>
                  <a:lnTo>
                    <a:pt x="950" y="770"/>
                  </a:lnTo>
                  <a:lnTo>
                    <a:pt x="940" y="801"/>
                  </a:lnTo>
                  <a:lnTo>
                    <a:pt x="920" y="852"/>
                  </a:lnTo>
                  <a:lnTo>
                    <a:pt x="885" y="907"/>
                  </a:lnTo>
                  <a:lnTo>
                    <a:pt x="841" y="973"/>
                  </a:lnTo>
                  <a:lnTo>
                    <a:pt x="777" y="1039"/>
                  </a:lnTo>
                  <a:lnTo>
                    <a:pt x="707" y="1095"/>
                  </a:lnTo>
                  <a:lnTo>
                    <a:pt x="623" y="1141"/>
                  </a:lnTo>
                  <a:lnTo>
                    <a:pt x="529" y="1171"/>
                  </a:lnTo>
                  <a:lnTo>
                    <a:pt x="430" y="1181"/>
                  </a:lnTo>
                  <a:lnTo>
                    <a:pt x="331" y="1171"/>
                  </a:lnTo>
                  <a:lnTo>
                    <a:pt x="237" y="1141"/>
                  </a:lnTo>
                  <a:lnTo>
                    <a:pt x="158" y="1090"/>
                  </a:lnTo>
                  <a:lnTo>
                    <a:pt x="94" y="1024"/>
                  </a:lnTo>
                  <a:lnTo>
                    <a:pt x="44" y="943"/>
                  </a:lnTo>
                  <a:lnTo>
                    <a:pt x="10" y="846"/>
                  </a:lnTo>
                  <a:lnTo>
                    <a:pt x="0" y="735"/>
                  </a:lnTo>
                  <a:lnTo>
                    <a:pt x="15" y="598"/>
                  </a:lnTo>
                  <a:lnTo>
                    <a:pt x="59" y="461"/>
                  </a:lnTo>
                  <a:lnTo>
                    <a:pt x="133" y="334"/>
                  </a:lnTo>
                  <a:lnTo>
                    <a:pt x="222" y="223"/>
                  </a:lnTo>
                  <a:lnTo>
                    <a:pt x="331" y="132"/>
                  </a:lnTo>
                  <a:lnTo>
                    <a:pt x="450" y="61"/>
                  </a:lnTo>
                  <a:lnTo>
                    <a:pt x="579" y="15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7"/>
            <p:cNvSpPr>
              <a:spLocks/>
            </p:cNvSpPr>
            <p:nvPr/>
          </p:nvSpPr>
          <p:spPr bwMode="auto">
            <a:xfrm>
              <a:off x="15361" y="2062"/>
              <a:ext cx="371" cy="163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5" y="10"/>
                </a:cxn>
                <a:cxn ang="0">
                  <a:pos x="70" y="35"/>
                </a:cxn>
                <a:cxn ang="0">
                  <a:pos x="114" y="81"/>
                </a:cxn>
                <a:cxn ang="0">
                  <a:pos x="164" y="137"/>
                </a:cxn>
                <a:cxn ang="0">
                  <a:pos x="218" y="218"/>
                </a:cxn>
                <a:cxn ang="0">
                  <a:pos x="268" y="309"/>
                </a:cxn>
                <a:cxn ang="0">
                  <a:pos x="322" y="446"/>
                </a:cxn>
                <a:cxn ang="0">
                  <a:pos x="352" y="583"/>
                </a:cxn>
                <a:cxn ang="0">
                  <a:pos x="366" y="709"/>
                </a:cxn>
                <a:cxn ang="0">
                  <a:pos x="371" y="816"/>
                </a:cxn>
                <a:cxn ang="0">
                  <a:pos x="371" y="816"/>
                </a:cxn>
                <a:cxn ang="0">
                  <a:pos x="366" y="922"/>
                </a:cxn>
                <a:cxn ang="0">
                  <a:pos x="352" y="1049"/>
                </a:cxn>
                <a:cxn ang="0">
                  <a:pos x="322" y="1176"/>
                </a:cxn>
                <a:cxn ang="0">
                  <a:pos x="272" y="1313"/>
                </a:cxn>
                <a:cxn ang="0">
                  <a:pos x="223" y="1409"/>
                </a:cxn>
                <a:cxn ang="0">
                  <a:pos x="169" y="1485"/>
                </a:cxn>
                <a:cxn ang="0">
                  <a:pos x="114" y="1551"/>
                </a:cxn>
                <a:cxn ang="0">
                  <a:pos x="70" y="1592"/>
                </a:cxn>
                <a:cxn ang="0">
                  <a:pos x="35" y="1622"/>
                </a:cxn>
                <a:cxn ang="0">
                  <a:pos x="20" y="1632"/>
                </a:cxn>
                <a:cxn ang="0">
                  <a:pos x="10" y="1627"/>
                </a:cxn>
                <a:cxn ang="0">
                  <a:pos x="5" y="1622"/>
                </a:cxn>
                <a:cxn ang="0">
                  <a:pos x="0" y="1617"/>
                </a:cxn>
                <a:cxn ang="0">
                  <a:pos x="0" y="1612"/>
                </a:cxn>
                <a:cxn ang="0">
                  <a:pos x="5" y="1607"/>
                </a:cxn>
                <a:cxn ang="0">
                  <a:pos x="5" y="1602"/>
                </a:cxn>
                <a:cxn ang="0">
                  <a:pos x="15" y="1597"/>
                </a:cxn>
                <a:cxn ang="0">
                  <a:pos x="25" y="1587"/>
                </a:cxn>
                <a:cxn ang="0">
                  <a:pos x="109" y="1475"/>
                </a:cxn>
                <a:cxn ang="0">
                  <a:pos x="178" y="1359"/>
                </a:cxn>
                <a:cxn ang="0">
                  <a:pos x="228" y="1227"/>
                </a:cxn>
                <a:cxn ang="0">
                  <a:pos x="258" y="1095"/>
                </a:cxn>
                <a:cxn ang="0">
                  <a:pos x="272" y="953"/>
                </a:cxn>
                <a:cxn ang="0">
                  <a:pos x="277" y="816"/>
                </a:cxn>
                <a:cxn ang="0">
                  <a:pos x="272" y="654"/>
                </a:cxn>
                <a:cxn ang="0">
                  <a:pos x="248" y="502"/>
                </a:cxn>
                <a:cxn ang="0">
                  <a:pos x="213" y="365"/>
                </a:cxn>
                <a:cxn ang="0">
                  <a:pos x="164" y="248"/>
                </a:cxn>
                <a:cxn ang="0">
                  <a:pos x="104" y="142"/>
                </a:cxn>
                <a:cxn ang="0">
                  <a:pos x="30" y="55"/>
                </a:cxn>
                <a:cxn ang="0">
                  <a:pos x="20" y="40"/>
                </a:cxn>
                <a:cxn ang="0">
                  <a:pos x="10" y="30"/>
                </a:cxn>
                <a:cxn ang="0">
                  <a:pos x="5" y="2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5" y="10"/>
                </a:cxn>
                <a:cxn ang="0">
                  <a:pos x="10" y="5"/>
                </a:cxn>
                <a:cxn ang="0">
                  <a:pos x="20" y="0"/>
                </a:cxn>
              </a:cxnLst>
              <a:rect l="0" t="0" r="r" b="b"/>
              <a:pathLst>
                <a:path w="371" h="1632">
                  <a:moveTo>
                    <a:pt x="20" y="0"/>
                  </a:moveTo>
                  <a:lnTo>
                    <a:pt x="35" y="10"/>
                  </a:lnTo>
                  <a:lnTo>
                    <a:pt x="70" y="35"/>
                  </a:lnTo>
                  <a:lnTo>
                    <a:pt x="114" y="81"/>
                  </a:lnTo>
                  <a:lnTo>
                    <a:pt x="164" y="137"/>
                  </a:lnTo>
                  <a:lnTo>
                    <a:pt x="218" y="218"/>
                  </a:lnTo>
                  <a:lnTo>
                    <a:pt x="268" y="309"/>
                  </a:lnTo>
                  <a:lnTo>
                    <a:pt x="322" y="446"/>
                  </a:lnTo>
                  <a:lnTo>
                    <a:pt x="352" y="583"/>
                  </a:lnTo>
                  <a:lnTo>
                    <a:pt x="366" y="709"/>
                  </a:lnTo>
                  <a:lnTo>
                    <a:pt x="371" y="816"/>
                  </a:lnTo>
                  <a:lnTo>
                    <a:pt x="371" y="816"/>
                  </a:lnTo>
                  <a:lnTo>
                    <a:pt x="366" y="922"/>
                  </a:lnTo>
                  <a:lnTo>
                    <a:pt x="352" y="1049"/>
                  </a:lnTo>
                  <a:lnTo>
                    <a:pt x="322" y="1176"/>
                  </a:lnTo>
                  <a:lnTo>
                    <a:pt x="272" y="1313"/>
                  </a:lnTo>
                  <a:lnTo>
                    <a:pt x="223" y="1409"/>
                  </a:lnTo>
                  <a:lnTo>
                    <a:pt x="169" y="1485"/>
                  </a:lnTo>
                  <a:lnTo>
                    <a:pt x="114" y="1551"/>
                  </a:lnTo>
                  <a:lnTo>
                    <a:pt x="70" y="1592"/>
                  </a:lnTo>
                  <a:lnTo>
                    <a:pt x="35" y="1622"/>
                  </a:lnTo>
                  <a:lnTo>
                    <a:pt x="20" y="1632"/>
                  </a:lnTo>
                  <a:lnTo>
                    <a:pt x="10" y="1627"/>
                  </a:lnTo>
                  <a:lnTo>
                    <a:pt x="5" y="1622"/>
                  </a:lnTo>
                  <a:lnTo>
                    <a:pt x="0" y="1617"/>
                  </a:lnTo>
                  <a:lnTo>
                    <a:pt x="0" y="1612"/>
                  </a:lnTo>
                  <a:lnTo>
                    <a:pt x="5" y="1607"/>
                  </a:lnTo>
                  <a:lnTo>
                    <a:pt x="5" y="1602"/>
                  </a:lnTo>
                  <a:lnTo>
                    <a:pt x="15" y="1597"/>
                  </a:lnTo>
                  <a:lnTo>
                    <a:pt x="25" y="1587"/>
                  </a:lnTo>
                  <a:lnTo>
                    <a:pt x="109" y="1475"/>
                  </a:lnTo>
                  <a:lnTo>
                    <a:pt x="178" y="1359"/>
                  </a:lnTo>
                  <a:lnTo>
                    <a:pt x="228" y="1227"/>
                  </a:lnTo>
                  <a:lnTo>
                    <a:pt x="258" y="1095"/>
                  </a:lnTo>
                  <a:lnTo>
                    <a:pt x="272" y="953"/>
                  </a:lnTo>
                  <a:lnTo>
                    <a:pt x="277" y="816"/>
                  </a:lnTo>
                  <a:lnTo>
                    <a:pt x="272" y="654"/>
                  </a:lnTo>
                  <a:lnTo>
                    <a:pt x="248" y="502"/>
                  </a:lnTo>
                  <a:lnTo>
                    <a:pt x="213" y="365"/>
                  </a:lnTo>
                  <a:lnTo>
                    <a:pt x="164" y="248"/>
                  </a:lnTo>
                  <a:lnTo>
                    <a:pt x="104" y="142"/>
                  </a:lnTo>
                  <a:lnTo>
                    <a:pt x="30" y="55"/>
                  </a:lnTo>
                  <a:lnTo>
                    <a:pt x="20" y="40"/>
                  </a:lnTo>
                  <a:lnTo>
                    <a:pt x="10" y="30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8"/>
            <p:cNvSpPr>
              <a:spLocks/>
            </p:cNvSpPr>
            <p:nvPr/>
          </p:nvSpPr>
          <p:spPr bwMode="auto">
            <a:xfrm>
              <a:off x="16004" y="2062"/>
              <a:ext cx="564" cy="1632"/>
            </a:xfrm>
            <a:custGeom>
              <a:avLst/>
              <a:gdLst/>
              <a:ahLst/>
              <a:cxnLst>
                <a:cxn ang="0">
                  <a:pos x="80" y="5"/>
                </a:cxn>
                <a:cxn ang="0">
                  <a:pos x="203" y="35"/>
                </a:cxn>
                <a:cxn ang="0">
                  <a:pos x="302" y="111"/>
                </a:cxn>
                <a:cxn ang="0">
                  <a:pos x="332" y="202"/>
                </a:cxn>
                <a:cxn ang="0">
                  <a:pos x="332" y="573"/>
                </a:cxn>
                <a:cxn ang="0">
                  <a:pos x="332" y="613"/>
                </a:cxn>
                <a:cxn ang="0">
                  <a:pos x="337" y="633"/>
                </a:cxn>
                <a:cxn ang="0">
                  <a:pos x="337" y="649"/>
                </a:cxn>
                <a:cxn ang="0">
                  <a:pos x="406" y="755"/>
                </a:cxn>
                <a:cxn ang="0">
                  <a:pos x="540" y="796"/>
                </a:cxn>
                <a:cxn ang="0">
                  <a:pos x="555" y="801"/>
                </a:cxn>
                <a:cxn ang="0">
                  <a:pos x="564" y="816"/>
                </a:cxn>
                <a:cxn ang="0">
                  <a:pos x="555" y="831"/>
                </a:cxn>
                <a:cxn ang="0">
                  <a:pos x="505" y="836"/>
                </a:cxn>
                <a:cxn ang="0">
                  <a:pos x="396" y="882"/>
                </a:cxn>
                <a:cxn ang="0">
                  <a:pos x="342" y="968"/>
                </a:cxn>
                <a:cxn ang="0">
                  <a:pos x="332" y="1054"/>
                </a:cxn>
                <a:cxn ang="0">
                  <a:pos x="322" y="1485"/>
                </a:cxn>
                <a:cxn ang="0">
                  <a:pos x="238" y="1577"/>
                </a:cxn>
                <a:cxn ang="0">
                  <a:pos x="104" y="1622"/>
                </a:cxn>
                <a:cxn ang="0">
                  <a:pos x="20" y="1632"/>
                </a:cxn>
                <a:cxn ang="0">
                  <a:pos x="5" y="1627"/>
                </a:cxn>
                <a:cxn ang="0">
                  <a:pos x="0" y="1612"/>
                </a:cxn>
                <a:cxn ang="0">
                  <a:pos x="5" y="1597"/>
                </a:cxn>
                <a:cxn ang="0">
                  <a:pos x="90" y="1582"/>
                </a:cxn>
                <a:cxn ang="0">
                  <a:pos x="184" y="1526"/>
                </a:cxn>
                <a:cxn ang="0">
                  <a:pos x="223" y="1450"/>
                </a:cxn>
                <a:cxn ang="0">
                  <a:pos x="228" y="1414"/>
                </a:cxn>
                <a:cxn ang="0">
                  <a:pos x="233" y="968"/>
                </a:cxn>
                <a:cxn ang="0">
                  <a:pos x="292" y="877"/>
                </a:cxn>
                <a:cxn ang="0">
                  <a:pos x="416" y="816"/>
                </a:cxn>
                <a:cxn ang="0">
                  <a:pos x="327" y="780"/>
                </a:cxn>
                <a:cxn ang="0">
                  <a:pos x="258" y="715"/>
                </a:cxn>
                <a:cxn ang="0">
                  <a:pos x="233" y="644"/>
                </a:cxn>
                <a:cxn ang="0">
                  <a:pos x="228" y="253"/>
                </a:cxn>
                <a:cxn ang="0">
                  <a:pos x="228" y="213"/>
                </a:cxn>
                <a:cxn ang="0">
                  <a:pos x="228" y="192"/>
                </a:cxn>
                <a:cxn ang="0">
                  <a:pos x="223" y="177"/>
                </a:cxn>
                <a:cxn ang="0">
                  <a:pos x="154" y="81"/>
                </a:cxn>
                <a:cxn ang="0">
                  <a:pos x="25" y="35"/>
                </a:cxn>
                <a:cxn ang="0">
                  <a:pos x="10" y="35"/>
                </a:cxn>
                <a:cxn ang="0">
                  <a:pos x="0" y="2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30" y="0"/>
                </a:cxn>
              </a:cxnLst>
              <a:rect l="0" t="0" r="r" b="b"/>
              <a:pathLst>
                <a:path w="564" h="1632">
                  <a:moveTo>
                    <a:pt x="30" y="0"/>
                  </a:moveTo>
                  <a:lnTo>
                    <a:pt x="80" y="5"/>
                  </a:lnTo>
                  <a:lnTo>
                    <a:pt x="139" y="15"/>
                  </a:lnTo>
                  <a:lnTo>
                    <a:pt x="203" y="35"/>
                  </a:lnTo>
                  <a:lnTo>
                    <a:pt x="258" y="66"/>
                  </a:lnTo>
                  <a:lnTo>
                    <a:pt x="302" y="111"/>
                  </a:lnTo>
                  <a:lnTo>
                    <a:pt x="322" y="157"/>
                  </a:lnTo>
                  <a:lnTo>
                    <a:pt x="332" y="202"/>
                  </a:lnTo>
                  <a:lnTo>
                    <a:pt x="332" y="248"/>
                  </a:lnTo>
                  <a:lnTo>
                    <a:pt x="332" y="573"/>
                  </a:lnTo>
                  <a:lnTo>
                    <a:pt x="332" y="598"/>
                  </a:lnTo>
                  <a:lnTo>
                    <a:pt x="332" y="613"/>
                  </a:lnTo>
                  <a:lnTo>
                    <a:pt x="332" y="628"/>
                  </a:lnTo>
                  <a:lnTo>
                    <a:pt x="337" y="633"/>
                  </a:lnTo>
                  <a:lnTo>
                    <a:pt x="337" y="644"/>
                  </a:lnTo>
                  <a:lnTo>
                    <a:pt x="337" y="649"/>
                  </a:lnTo>
                  <a:lnTo>
                    <a:pt x="362" y="709"/>
                  </a:lnTo>
                  <a:lnTo>
                    <a:pt x="406" y="755"/>
                  </a:lnTo>
                  <a:lnTo>
                    <a:pt x="465" y="786"/>
                  </a:lnTo>
                  <a:lnTo>
                    <a:pt x="540" y="796"/>
                  </a:lnTo>
                  <a:lnTo>
                    <a:pt x="550" y="801"/>
                  </a:lnTo>
                  <a:lnTo>
                    <a:pt x="555" y="801"/>
                  </a:lnTo>
                  <a:lnTo>
                    <a:pt x="559" y="806"/>
                  </a:lnTo>
                  <a:lnTo>
                    <a:pt x="564" y="816"/>
                  </a:lnTo>
                  <a:lnTo>
                    <a:pt x="559" y="821"/>
                  </a:lnTo>
                  <a:lnTo>
                    <a:pt x="555" y="831"/>
                  </a:lnTo>
                  <a:lnTo>
                    <a:pt x="550" y="831"/>
                  </a:lnTo>
                  <a:lnTo>
                    <a:pt x="505" y="836"/>
                  </a:lnTo>
                  <a:lnTo>
                    <a:pt x="456" y="846"/>
                  </a:lnTo>
                  <a:lnTo>
                    <a:pt x="396" y="882"/>
                  </a:lnTo>
                  <a:lnTo>
                    <a:pt x="362" y="922"/>
                  </a:lnTo>
                  <a:lnTo>
                    <a:pt x="342" y="968"/>
                  </a:lnTo>
                  <a:lnTo>
                    <a:pt x="332" y="1009"/>
                  </a:lnTo>
                  <a:lnTo>
                    <a:pt x="332" y="1054"/>
                  </a:lnTo>
                  <a:lnTo>
                    <a:pt x="332" y="1424"/>
                  </a:lnTo>
                  <a:lnTo>
                    <a:pt x="322" y="1485"/>
                  </a:lnTo>
                  <a:lnTo>
                    <a:pt x="287" y="1536"/>
                  </a:lnTo>
                  <a:lnTo>
                    <a:pt x="238" y="1577"/>
                  </a:lnTo>
                  <a:lnTo>
                    <a:pt x="179" y="1607"/>
                  </a:lnTo>
                  <a:lnTo>
                    <a:pt x="104" y="1622"/>
                  </a:lnTo>
                  <a:lnTo>
                    <a:pt x="30" y="1632"/>
                  </a:lnTo>
                  <a:lnTo>
                    <a:pt x="20" y="1632"/>
                  </a:lnTo>
                  <a:lnTo>
                    <a:pt x="10" y="1627"/>
                  </a:lnTo>
                  <a:lnTo>
                    <a:pt x="5" y="1627"/>
                  </a:lnTo>
                  <a:lnTo>
                    <a:pt x="0" y="1622"/>
                  </a:lnTo>
                  <a:lnTo>
                    <a:pt x="0" y="1612"/>
                  </a:lnTo>
                  <a:lnTo>
                    <a:pt x="0" y="1602"/>
                  </a:lnTo>
                  <a:lnTo>
                    <a:pt x="5" y="1597"/>
                  </a:lnTo>
                  <a:lnTo>
                    <a:pt x="15" y="1592"/>
                  </a:lnTo>
                  <a:lnTo>
                    <a:pt x="90" y="1582"/>
                  </a:lnTo>
                  <a:lnTo>
                    <a:pt x="144" y="1556"/>
                  </a:lnTo>
                  <a:lnTo>
                    <a:pt x="184" y="1526"/>
                  </a:lnTo>
                  <a:lnTo>
                    <a:pt x="213" y="1485"/>
                  </a:lnTo>
                  <a:lnTo>
                    <a:pt x="223" y="1450"/>
                  </a:lnTo>
                  <a:lnTo>
                    <a:pt x="228" y="1414"/>
                  </a:lnTo>
                  <a:lnTo>
                    <a:pt x="228" y="1414"/>
                  </a:lnTo>
                  <a:lnTo>
                    <a:pt x="228" y="1024"/>
                  </a:lnTo>
                  <a:lnTo>
                    <a:pt x="233" y="968"/>
                  </a:lnTo>
                  <a:lnTo>
                    <a:pt x="258" y="917"/>
                  </a:lnTo>
                  <a:lnTo>
                    <a:pt x="292" y="877"/>
                  </a:lnTo>
                  <a:lnTo>
                    <a:pt x="347" y="841"/>
                  </a:lnTo>
                  <a:lnTo>
                    <a:pt x="416" y="816"/>
                  </a:lnTo>
                  <a:lnTo>
                    <a:pt x="371" y="801"/>
                  </a:lnTo>
                  <a:lnTo>
                    <a:pt x="327" y="780"/>
                  </a:lnTo>
                  <a:lnTo>
                    <a:pt x="292" y="750"/>
                  </a:lnTo>
                  <a:lnTo>
                    <a:pt x="258" y="715"/>
                  </a:lnTo>
                  <a:lnTo>
                    <a:pt x="243" y="684"/>
                  </a:lnTo>
                  <a:lnTo>
                    <a:pt x="233" y="644"/>
                  </a:lnTo>
                  <a:lnTo>
                    <a:pt x="228" y="598"/>
                  </a:lnTo>
                  <a:lnTo>
                    <a:pt x="228" y="253"/>
                  </a:lnTo>
                  <a:lnTo>
                    <a:pt x="228" y="228"/>
                  </a:lnTo>
                  <a:lnTo>
                    <a:pt x="228" y="213"/>
                  </a:lnTo>
                  <a:lnTo>
                    <a:pt x="228" y="197"/>
                  </a:lnTo>
                  <a:lnTo>
                    <a:pt x="228" y="192"/>
                  </a:lnTo>
                  <a:lnTo>
                    <a:pt x="223" y="182"/>
                  </a:lnTo>
                  <a:lnTo>
                    <a:pt x="223" y="177"/>
                  </a:lnTo>
                  <a:lnTo>
                    <a:pt x="198" y="121"/>
                  </a:lnTo>
                  <a:lnTo>
                    <a:pt x="154" y="81"/>
                  </a:lnTo>
                  <a:lnTo>
                    <a:pt x="94" y="50"/>
                  </a:lnTo>
                  <a:lnTo>
                    <a:pt x="25" y="35"/>
                  </a:lnTo>
                  <a:lnTo>
                    <a:pt x="15" y="35"/>
                  </a:lnTo>
                  <a:lnTo>
                    <a:pt x="10" y="35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8" name="TextBox 97"/>
          <p:cNvSpPr txBox="1"/>
          <p:nvPr/>
        </p:nvSpPr>
        <p:spPr>
          <a:xfrm>
            <a:off x="1066800" y="5715000"/>
            <a:ext cx="3048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Hitchin</a:t>
            </a:r>
            <a:r>
              <a:rPr lang="en-US" sz="2800" dirty="0" smtClean="0"/>
              <a:t> </a:t>
            </a:r>
            <a:r>
              <a:rPr lang="en-US" sz="2800" dirty="0" err="1" smtClean="0"/>
              <a:t>fibration</a:t>
            </a:r>
            <a:r>
              <a:rPr lang="en-US" sz="2800" dirty="0" smtClean="0"/>
              <a:t>: </a:t>
            </a:r>
            <a:endParaRPr lang="en-US" sz="2800" dirty="0"/>
          </a:p>
        </p:txBody>
      </p:sp>
      <p:grpSp>
        <p:nvGrpSpPr>
          <p:cNvPr id="99" name="Group 7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572000" y="5715000"/>
            <a:ext cx="2070311" cy="457200"/>
            <a:chOff x="2166" y="2567"/>
            <a:chExt cx="5452" cy="1204"/>
          </a:xfrm>
        </p:grpSpPr>
        <p:sp>
          <p:nvSpPr>
            <p:cNvPr id="100" name="Freeform 73"/>
            <p:cNvSpPr>
              <a:spLocks/>
            </p:cNvSpPr>
            <p:nvPr/>
          </p:nvSpPr>
          <p:spPr bwMode="auto">
            <a:xfrm>
              <a:off x="2166" y="2570"/>
              <a:ext cx="1749" cy="1201"/>
            </a:xfrm>
            <a:custGeom>
              <a:avLst/>
              <a:gdLst/>
              <a:ahLst/>
              <a:cxnLst>
                <a:cxn ang="0">
                  <a:pos x="659" y="2"/>
                </a:cxn>
                <a:cxn ang="0">
                  <a:pos x="669" y="26"/>
                </a:cxn>
                <a:cxn ang="0">
                  <a:pos x="693" y="150"/>
                </a:cxn>
                <a:cxn ang="0">
                  <a:pos x="758" y="455"/>
                </a:cxn>
                <a:cxn ang="0">
                  <a:pos x="823" y="703"/>
                </a:cxn>
                <a:cxn ang="0">
                  <a:pos x="871" y="834"/>
                </a:cxn>
                <a:cxn ang="0">
                  <a:pos x="934" y="882"/>
                </a:cxn>
                <a:cxn ang="0">
                  <a:pos x="1095" y="717"/>
                </a:cxn>
                <a:cxn ang="0">
                  <a:pos x="1296" y="491"/>
                </a:cxn>
                <a:cxn ang="0">
                  <a:pos x="1496" y="258"/>
                </a:cxn>
                <a:cxn ang="0">
                  <a:pos x="1655" y="72"/>
                </a:cxn>
                <a:cxn ang="0">
                  <a:pos x="1710" y="5"/>
                </a:cxn>
                <a:cxn ang="0">
                  <a:pos x="1725" y="0"/>
                </a:cxn>
                <a:cxn ang="0">
                  <a:pos x="1732" y="16"/>
                </a:cxn>
                <a:cxn ang="0">
                  <a:pos x="1732" y="43"/>
                </a:cxn>
                <a:cxn ang="0">
                  <a:pos x="1695" y="226"/>
                </a:cxn>
                <a:cxn ang="0">
                  <a:pos x="1649" y="525"/>
                </a:cxn>
                <a:cxn ang="0">
                  <a:pos x="1618" y="807"/>
                </a:cxn>
                <a:cxn ang="0">
                  <a:pos x="1613" y="931"/>
                </a:cxn>
                <a:cxn ang="0">
                  <a:pos x="1619" y="1029"/>
                </a:cxn>
                <a:cxn ang="0">
                  <a:pos x="1647" y="1075"/>
                </a:cxn>
                <a:cxn ang="0">
                  <a:pos x="1717" y="1055"/>
                </a:cxn>
                <a:cxn ang="0">
                  <a:pos x="1743" y="1055"/>
                </a:cxn>
                <a:cxn ang="0">
                  <a:pos x="1744" y="1077"/>
                </a:cxn>
                <a:cxn ang="0">
                  <a:pos x="1666" y="1133"/>
                </a:cxn>
                <a:cxn ang="0">
                  <a:pos x="1558" y="1165"/>
                </a:cxn>
                <a:cxn ang="0">
                  <a:pos x="1493" y="1135"/>
                </a:cxn>
                <a:cxn ang="0">
                  <a:pos x="1479" y="1040"/>
                </a:cxn>
                <a:cxn ang="0">
                  <a:pos x="1488" y="793"/>
                </a:cxn>
                <a:cxn ang="0">
                  <a:pos x="1524" y="513"/>
                </a:cxn>
                <a:cxn ang="0">
                  <a:pos x="1558" y="297"/>
                </a:cxn>
                <a:cxn ang="0">
                  <a:pos x="1050" y="875"/>
                </a:cxn>
                <a:cxn ang="0">
                  <a:pos x="874" y="1051"/>
                </a:cxn>
                <a:cxn ang="0">
                  <a:pos x="850" y="1065"/>
                </a:cxn>
                <a:cxn ang="0">
                  <a:pos x="801" y="999"/>
                </a:cxn>
                <a:cxn ang="0">
                  <a:pos x="696" y="737"/>
                </a:cxn>
                <a:cxn ang="0">
                  <a:pos x="607" y="386"/>
                </a:cxn>
                <a:cxn ang="0">
                  <a:pos x="527" y="432"/>
                </a:cxn>
                <a:cxn ang="0">
                  <a:pos x="399" y="810"/>
                </a:cxn>
                <a:cxn ang="0">
                  <a:pos x="327" y="982"/>
                </a:cxn>
                <a:cxn ang="0">
                  <a:pos x="243" y="1128"/>
                </a:cxn>
                <a:cxn ang="0">
                  <a:pos x="139" y="1201"/>
                </a:cxn>
                <a:cxn ang="0">
                  <a:pos x="53" y="1177"/>
                </a:cxn>
                <a:cxn ang="0">
                  <a:pos x="2" y="1133"/>
                </a:cxn>
                <a:cxn ang="0">
                  <a:pos x="9" y="1075"/>
                </a:cxn>
                <a:cxn ang="0">
                  <a:pos x="48" y="1004"/>
                </a:cxn>
                <a:cxn ang="0">
                  <a:pos x="65" y="1002"/>
                </a:cxn>
                <a:cxn ang="0">
                  <a:pos x="124" y="1038"/>
                </a:cxn>
                <a:cxn ang="0">
                  <a:pos x="195" y="1053"/>
                </a:cxn>
                <a:cxn ang="0">
                  <a:pos x="228" y="1038"/>
                </a:cxn>
                <a:cxn ang="0">
                  <a:pos x="277" y="963"/>
                </a:cxn>
                <a:cxn ang="0">
                  <a:pos x="358" y="781"/>
                </a:cxn>
                <a:cxn ang="0">
                  <a:pos x="471" y="442"/>
                </a:cxn>
                <a:cxn ang="0">
                  <a:pos x="530" y="168"/>
                </a:cxn>
                <a:cxn ang="0">
                  <a:pos x="568" y="34"/>
                </a:cxn>
                <a:cxn ang="0">
                  <a:pos x="648" y="0"/>
                </a:cxn>
              </a:cxnLst>
              <a:rect l="0" t="0" r="r" b="b"/>
              <a:pathLst>
                <a:path w="1749" h="1201">
                  <a:moveTo>
                    <a:pt x="648" y="0"/>
                  </a:moveTo>
                  <a:lnTo>
                    <a:pt x="652" y="0"/>
                  </a:lnTo>
                  <a:lnTo>
                    <a:pt x="655" y="0"/>
                  </a:lnTo>
                  <a:lnTo>
                    <a:pt x="659" y="2"/>
                  </a:lnTo>
                  <a:lnTo>
                    <a:pt x="662" y="4"/>
                  </a:lnTo>
                  <a:lnTo>
                    <a:pt x="665" y="7"/>
                  </a:lnTo>
                  <a:lnTo>
                    <a:pt x="667" y="12"/>
                  </a:lnTo>
                  <a:lnTo>
                    <a:pt x="669" y="26"/>
                  </a:lnTo>
                  <a:lnTo>
                    <a:pt x="672" y="41"/>
                  </a:lnTo>
                  <a:lnTo>
                    <a:pt x="674" y="60"/>
                  </a:lnTo>
                  <a:lnTo>
                    <a:pt x="677" y="75"/>
                  </a:lnTo>
                  <a:lnTo>
                    <a:pt x="693" y="150"/>
                  </a:lnTo>
                  <a:lnTo>
                    <a:pt x="707" y="224"/>
                  </a:lnTo>
                  <a:lnTo>
                    <a:pt x="722" y="299"/>
                  </a:lnTo>
                  <a:lnTo>
                    <a:pt x="739" y="376"/>
                  </a:lnTo>
                  <a:lnTo>
                    <a:pt x="758" y="455"/>
                  </a:lnTo>
                  <a:lnTo>
                    <a:pt x="778" y="542"/>
                  </a:lnTo>
                  <a:lnTo>
                    <a:pt x="795" y="605"/>
                  </a:lnTo>
                  <a:lnTo>
                    <a:pt x="809" y="657"/>
                  </a:lnTo>
                  <a:lnTo>
                    <a:pt x="823" y="703"/>
                  </a:lnTo>
                  <a:lnTo>
                    <a:pt x="835" y="744"/>
                  </a:lnTo>
                  <a:lnTo>
                    <a:pt x="848" y="778"/>
                  </a:lnTo>
                  <a:lnTo>
                    <a:pt x="859" y="807"/>
                  </a:lnTo>
                  <a:lnTo>
                    <a:pt x="871" y="834"/>
                  </a:lnTo>
                  <a:lnTo>
                    <a:pt x="881" y="860"/>
                  </a:lnTo>
                  <a:lnTo>
                    <a:pt x="893" y="883"/>
                  </a:lnTo>
                  <a:lnTo>
                    <a:pt x="905" y="907"/>
                  </a:lnTo>
                  <a:lnTo>
                    <a:pt x="934" y="882"/>
                  </a:lnTo>
                  <a:lnTo>
                    <a:pt x="968" y="849"/>
                  </a:lnTo>
                  <a:lnTo>
                    <a:pt x="1007" y="810"/>
                  </a:lnTo>
                  <a:lnTo>
                    <a:pt x="1050" y="766"/>
                  </a:lnTo>
                  <a:lnTo>
                    <a:pt x="1095" y="717"/>
                  </a:lnTo>
                  <a:lnTo>
                    <a:pt x="1144" y="664"/>
                  </a:lnTo>
                  <a:lnTo>
                    <a:pt x="1194" y="608"/>
                  </a:lnTo>
                  <a:lnTo>
                    <a:pt x="1245" y="550"/>
                  </a:lnTo>
                  <a:lnTo>
                    <a:pt x="1296" y="491"/>
                  </a:lnTo>
                  <a:lnTo>
                    <a:pt x="1349" y="432"/>
                  </a:lnTo>
                  <a:lnTo>
                    <a:pt x="1399" y="372"/>
                  </a:lnTo>
                  <a:lnTo>
                    <a:pt x="1450" y="314"/>
                  </a:lnTo>
                  <a:lnTo>
                    <a:pt x="1496" y="258"/>
                  </a:lnTo>
                  <a:lnTo>
                    <a:pt x="1543" y="206"/>
                  </a:lnTo>
                  <a:lnTo>
                    <a:pt x="1584" y="156"/>
                  </a:lnTo>
                  <a:lnTo>
                    <a:pt x="1621" y="111"/>
                  </a:lnTo>
                  <a:lnTo>
                    <a:pt x="1655" y="72"/>
                  </a:lnTo>
                  <a:lnTo>
                    <a:pt x="1683" y="38"/>
                  </a:lnTo>
                  <a:lnTo>
                    <a:pt x="1696" y="22"/>
                  </a:lnTo>
                  <a:lnTo>
                    <a:pt x="1705" y="12"/>
                  </a:lnTo>
                  <a:lnTo>
                    <a:pt x="1710" y="5"/>
                  </a:lnTo>
                  <a:lnTo>
                    <a:pt x="1715" y="2"/>
                  </a:lnTo>
                  <a:lnTo>
                    <a:pt x="1717" y="0"/>
                  </a:lnTo>
                  <a:lnTo>
                    <a:pt x="1720" y="0"/>
                  </a:lnTo>
                  <a:lnTo>
                    <a:pt x="1725" y="0"/>
                  </a:lnTo>
                  <a:lnTo>
                    <a:pt x="1727" y="4"/>
                  </a:lnTo>
                  <a:lnTo>
                    <a:pt x="1731" y="7"/>
                  </a:lnTo>
                  <a:lnTo>
                    <a:pt x="1732" y="12"/>
                  </a:lnTo>
                  <a:lnTo>
                    <a:pt x="1732" y="16"/>
                  </a:lnTo>
                  <a:lnTo>
                    <a:pt x="1734" y="21"/>
                  </a:lnTo>
                  <a:lnTo>
                    <a:pt x="1734" y="24"/>
                  </a:lnTo>
                  <a:lnTo>
                    <a:pt x="1732" y="34"/>
                  </a:lnTo>
                  <a:lnTo>
                    <a:pt x="1732" y="43"/>
                  </a:lnTo>
                  <a:lnTo>
                    <a:pt x="1731" y="51"/>
                  </a:lnTo>
                  <a:lnTo>
                    <a:pt x="1720" y="102"/>
                  </a:lnTo>
                  <a:lnTo>
                    <a:pt x="1708" y="162"/>
                  </a:lnTo>
                  <a:lnTo>
                    <a:pt x="1695" y="226"/>
                  </a:lnTo>
                  <a:lnTo>
                    <a:pt x="1683" y="297"/>
                  </a:lnTo>
                  <a:lnTo>
                    <a:pt x="1671" y="372"/>
                  </a:lnTo>
                  <a:lnTo>
                    <a:pt x="1659" y="449"/>
                  </a:lnTo>
                  <a:lnTo>
                    <a:pt x="1649" y="525"/>
                  </a:lnTo>
                  <a:lnTo>
                    <a:pt x="1638" y="601"/>
                  </a:lnTo>
                  <a:lnTo>
                    <a:pt x="1630" y="674"/>
                  </a:lnTo>
                  <a:lnTo>
                    <a:pt x="1623" y="744"/>
                  </a:lnTo>
                  <a:lnTo>
                    <a:pt x="1618" y="807"/>
                  </a:lnTo>
                  <a:lnTo>
                    <a:pt x="1614" y="861"/>
                  </a:lnTo>
                  <a:lnTo>
                    <a:pt x="1613" y="907"/>
                  </a:lnTo>
                  <a:lnTo>
                    <a:pt x="1613" y="916"/>
                  </a:lnTo>
                  <a:lnTo>
                    <a:pt x="1613" y="931"/>
                  </a:lnTo>
                  <a:lnTo>
                    <a:pt x="1614" y="955"/>
                  </a:lnTo>
                  <a:lnTo>
                    <a:pt x="1616" y="982"/>
                  </a:lnTo>
                  <a:lnTo>
                    <a:pt x="1618" y="1012"/>
                  </a:lnTo>
                  <a:lnTo>
                    <a:pt x="1619" y="1029"/>
                  </a:lnTo>
                  <a:lnTo>
                    <a:pt x="1623" y="1045"/>
                  </a:lnTo>
                  <a:lnTo>
                    <a:pt x="1626" y="1058"/>
                  </a:lnTo>
                  <a:lnTo>
                    <a:pt x="1635" y="1067"/>
                  </a:lnTo>
                  <a:lnTo>
                    <a:pt x="1647" y="1075"/>
                  </a:lnTo>
                  <a:lnTo>
                    <a:pt x="1662" y="1077"/>
                  </a:lnTo>
                  <a:lnTo>
                    <a:pt x="1679" y="1070"/>
                  </a:lnTo>
                  <a:lnTo>
                    <a:pt x="1698" y="1062"/>
                  </a:lnTo>
                  <a:lnTo>
                    <a:pt x="1717" y="1055"/>
                  </a:lnTo>
                  <a:lnTo>
                    <a:pt x="1734" y="1053"/>
                  </a:lnTo>
                  <a:lnTo>
                    <a:pt x="1736" y="1053"/>
                  </a:lnTo>
                  <a:lnTo>
                    <a:pt x="1739" y="1053"/>
                  </a:lnTo>
                  <a:lnTo>
                    <a:pt x="1743" y="1055"/>
                  </a:lnTo>
                  <a:lnTo>
                    <a:pt x="1746" y="1058"/>
                  </a:lnTo>
                  <a:lnTo>
                    <a:pt x="1748" y="1062"/>
                  </a:lnTo>
                  <a:lnTo>
                    <a:pt x="1749" y="1065"/>
                  </a:lnTo>
                  <a:lnTo>
                    <a:pt x="1744" y="1077"/>
                  </a:lnTo>
                  <a:lnTo>
                    <a:pt x="1732" y="1090"/>
                  </a:lnTo>
                  <a:lnTo>
                    <a:pt x="1713" y="1104"/>
                  </a:lnTo>
                  <a:lnTo>
                    <a:pt x="1691" y="1119"/>
                  </a:lnTo>
                  <a:lnTo>
                    <a:pt x="1666" y="1133"/>
                  </a:lnTo>
                  <a:lnTo>
                    <a:pt x="1637" y="1146"/>
                  </a:lnTo>
                  <a:lnTo>
                    <a:pt x="1609" y="1157"/>
                  </a:lnTo>
                  <a:lnTo>
                    <a:pt x="1582" y="1163"/>
                  </a:lnTo>
                  <a:lnTo>
                    <a:pt x="1558" y="1165"/>
                  </a:lnTo>
                  <a:lnTo>
                    <a:pt x="1532" y="1163"/>
                  </a:lnTo>
                  <a:lnTo>
                    <a:pt x="1513" y="1157"/>
                  </a:lnTo>
                  <a:lnTo>
                    <a:pt x="1501" y="1146"/>
                  </a:lnTo>
                  <a:lnTo>
                    <a:pt x="1493" y="1135"/>
                  </a:lnTo>
                  <a:lnTo>
                    <a:pt x="1488" y="1123"/>
                  </a:lnTo>
                  <a:lnTo>
                    <a:pt x="1484" y="1111"/>
                  </a:lnTo>
                  <a:lnTo>
                    <a:pt x="1484" y="1102"/>
                  </a:lnTo>
                  <a:lnTo>
                    <a:pt x="1479" y="1040"/>
                  </a:lnTo>
                  <a:lnTo>
                    <a:pt x="1476" y="975"/>
                  </a:lnTo>
                  <a:lnTo>
                    <a:pt x="1478" y="921"/>
                  </a:lnTo>
                  <a:lnTo>
                    <a:pt x="1483" y="860"/>
                  </a:lnTo>
                  <a:lnTo>
                    <a:pt x="1488" y="793"/>
                  </a:lnTo>
                  <a:lnTo>
                    <a:pt x="1495" y="724"/>
                  </a:lnTo>
                  <a:lnTo>
                    <a:pt x="1503" y="652"/>
                  </a:lnTo>
                  <a:lnTo>
                    <a:pt x="1513" y="583"/>
                  </a:lnTo>
                  <a:lnTo>
                    <a:pt x="1524" y="513"/>
                  </a:lnTo>
                  <a:lnTo>
                    <a:pt x="1532" y="449"/>
                  </a:lnTo>
                  <a:lnTo>
                    <a:pt x="1543" y="391"/>
                  </a:lnTo>
                  <a:lnTo>
                    <a:pt x="1551" y="340"/>
                  </a:lnTo>
                  <a:lnTo>
                    <a:pt x="1558" y="297"/>
                  </a:lnTo>
                  <a:lnTo>
                    <a:pt x="1204" y="702"/>
                  </a:lnTo>
                  <a:lnTo>
                    <a:pt x="1151" y="763"/>
                  </a:lnTo>
                  <a:lnTo>
                    <a:pt x="1100" y="820"/>
                  </a:lnTo>
                  <a:lnTo>
                    <a:pt x="1050" y="875"/>
                  </a:lnTo>
                  <a:lnTo>
                    <a:pt x="1001" y="927"/>
                  </a:lnTo>
                  <a:lnTo>
                    <a:pt x="946" y="982"/>
                  </a:lnTo>
                  <a:lnTo>
                    <a:pt x="888" y="1038"/>
                  </a:lnTo>
                  <a:lnTo>
                    <a:pt x="874" y="1051"/>
                  </a:lnTo>
                  <a:lnTo>
                    <a:pt x="864" y="1060"/>
                  </a:lnTo>
                  <a:lnTo>
                    <a:pt x="859" y="1063"/>
                  </a:lnTo>
                  <a:lnTo>
                    <a:pt x="854" y="1065"/>
                  </a:lnTo>
                  <a:lnTo>
                    <a:pt x="850" y="1065"/>
                  </a:lnTo>
                  <a:lnTo>
                    <a:pt x="840" y="1062"/>
                  </a:lnTo>
                  <a:lnTo>
                    <a:pt x="830" y="1048"/>
                  </a:lnTo>
                  <a:lnTo>
                    <a:pt x="816" y="1028"/>
                  </a:lnTo>
                  <a:lnTo>
                    <a:pt x="801" y="999"/>
                  </a:lnTo>
                  <a:lnTo>
                    <a:pt x="782" y="963"/>
                  </a:lnTo>
                  <a:lnTo>
                    <a:pt x="751" y="895"/>
                  </a:lnTo>
                  <a:lnTo>
                    <a:pt x="722" y="819"/>
                  </a:lnTo>
                  <a:lnTo>
                    <a:pt x="696" y="737"/>
                  </a:lnTo>
                  <a:lnTo>
                    <a:pt x="671" y="649"/>
                  </a:lnTo>
                  <a:lnTo>
                    <a:pt x="648" y="561"/>
                  </a:lnTo>
                  <a:lnTo>
                    <a:pt x="626" y="472"/>
                  </a:lnTo>
                  <a:lnTo>
                    <a:pt x="607" y="386"/>
                  </a:lnTo>
                  <a:lnTo>
                    <a:pt x="590" y="306"/>
                  </a:lnTo>
                  <a:lnTo>
                    <a:pt x="575" y="233"/>
                  </a:lnTo>
                  <a:lnTo>
                    <a:pt x="553" y="331"/>
                  </a:lnTo>
                  <a:lnTo>
                    <a:pt x="527" y="432"/>
                  </a:lnTo>
                  <a:lnTo>
                    <a:pt x="498" y="530"/>
                  </a:lnTo>
                  <a:lnTo>
                    <a:pt x="465" y="629"/>
                  </a:lnTo>
                  <a:lnTo>
                    <a:pt x="433" y="722"/>
                  </a:lnTo>
                  <a:lnTo>
                    <a:pt x="399" y="810"/>
                  </a:lnTo>
                  <a:lnTo>
                    <a:pt x="366" y="890"/>
                  </a:lnTo>
                  <a:lnTo>
                    <a:pt x="356" y="916"/>
                  </a:lnTo>
                  <a:lnTo>
                    <a:pt x="342" y="948"/>
                  </a:lnTo>
                  <a:lnTo>
                    <a:pt x="327" y="982"/>
                  </a:lnTo>
                  <a:lnTo>
                    <a:pt x="308" y="1019"/>
                  </a:lnTo>
                  <a:lnTo>
                    <a:pt x="288" y="1058"/>
                  </a:lnTo>
                  <a:lnTo>
                    <a:pt x="265" y="1094"/>
                  </a:lnTo>
                  <a:lnTo>
                    <a:pt x="243" y="1128"/>
                  </a:lnTo>
                  <a:lnTo>
                    <a:pt x="218" y="1157"/>
                  </a:lnTo>
                  <a:lnTo>
                    <a:pt x="192" y="1180"/>
                  </a:lnTo>
                  <a:lnTo>
                    <a:pt x="166" y="1196"/>
                  </a:lnTo>
                  <a:lnTo>
                    <a:pt x="139" y="1201"/>
                  </a:lnTo>
                  <a:lnTo>
                    <a:pt x="129" y="1199"/>
                  </a:lnTo>
                  <a:lnTo>
                    <a:pt x="108" y="1196"/>
                  </a:lnTo>
                  <a:lnTo>
                    <a:pt x="83" y="1189"/>
                  </a:lnTo>
                  <a:lnTo>
                    <a:pt x="53" y="1177"/>
                  </a:lnTo>
                  <a:lnTo>
                    <a:pt x="31" y="1165"/>
                  </a:lnTo>
                  <a:lnTo>
                    <a:pt x="16" y="1153"/>
                  </a:lnTo>
                  <a:lnTo>
                    <a:pt x="7" y="1141"/>
                  </a:lnTo>
                  <a:lnTo>
                    <a:pt x="2" y="1133"/>
                  </a:lnTo>
                  <a:lnTo>
                    <a:pt x="0" y="1124"/>
                  </a:lnTo>
                  <a:lnTo>
                    <a:pt x="0" y="1118"/>
                  </a:lnTo>
                  <a:lnTo>
                    <a:pt x="2" y="1097"/>
                  </a:lnTo>
                  <a:lnTo>
                    <a:pt x="9" y="1075"/>
                  </a:lnTo>
                  <a:lnTo>
                    <a:pt x="16" y="1053"/>
                  </a:lnTo>
                  <a:lnTo>
                    <a:pt x="26" y="1033"/>
                  </a:lnTo>
                  <a:lnTo>
                    <a:pt x="38" y="1016"/>
                  </a:lnTo>
                  <a:lnTo>
                    <a:pt x="48" y="1004"/>
                  </a:lnTo>
                  <a:lnTo>
                    <a:pt x="59" y="1000"/>
                  </a:lnTo>
                  <a:lnTo>
                    <a:pt x="60" y="1000"/>
                  </a:lnTo>
                  <a:lnTo>
                    <a:pt x="62" y="1000"/>
                  </a:lnTo>
                  <a:lnTo>
                    <a:pt x="65" y="1002"/>
                  </a:lnTo>
                  <a:lnTo>
                    <a:pt x="69" y="1004"/>
                  </a:lnTo>
                  <a:lnTo>
                    <a:pt x="74" y="1007"/>
                  </a:lnTo>
                  <a:lnTo>
                    <a:pt x="98" y="1024"/>
                  </a:lnTo>
                  <a:lnTo>
                    <a:pt x="124" y="1038"/>
                  </a:lnTo>
                  <a:lnTo>
                    <a:pt x="149" y="1046"/>
                  </a:lnTo>
                  <a:lnTo>
                    <a:pt x="171" y="1051"/>
                  </a:lnTo>
                  <a:lnTo>
                    <a:pt x="190" y="1053"/>
                  </a:lnTo>
                  <a:lnTo>
                    <a:pt x="195" y="1053"/>
                  </a:lnTo>
                  <a:lnTo>
                    <a:pt x="204" y="1051"/>
                  </a:lnTo>
                  <a:lnTo>
                    <a:pt x="211" y="1050"/>
                  </a:lnTo>
                  <a:lnTo>
                    <a:pt x="219" y="1045"/>
                  </a:lnTo>
                  <a:lnTo>
                    <a:pt x="228" y="1038"/>
                  </a:lnTo>
                  <a:lnTo>
                    <a:pt x="238" y="1026"/>
                  </a:lnTo>
                  <a:lnTo>
                    <a:pt x="250" y="1011"/>
                  </a:lnTo>
                  <a:lnTo>
                    <a:pt x="262" y="990"/>
                  </a:lnTo>
                  <a:lnTo>
                    <a:pt x="277" y="963"/>
                  </a:lnTo>
                  <a:lnTo>
                    <a:pt x="294" y="929"/>
                  </a:lnTo>
                  <a:lnTo>
                    <a:pt x="313" y="888"/>
                  </a:lnTo>
                  <a:lnTo>
                    <a:pt x="334" y="839"/>
                  </a:lnTo>
                  <a:lnTo>
                    <a:pt x="358" y="781"/>
                  </a:lnTo>
                  <a:lnTo>
                    <a:pt x="383" y="715"/>
                  </a:lnTo>
                  <a:lnTo>
                    <a:pt x="418" y="617"/>
                  </a:lnTo>
                  <a:lnTo>
                    <a:pt x="447" y="525"/>
                  </a:lnTo>
                  <a:lnTo>
                    <a:pt x="471" y="442"/>
                  </a:lnTo>
                  <a:lnTo>
                    <a:pt x="491" y="364"/>
                  </a:lnTo>
                  <a:lnTo>
                    <a:pt x="506" y="292"/>
                  </a:lnTo>
                  <a:lnTo>
                    <a:pt x="520" y="228"/>
                  </a:lnTo>
                  <a:lnTo>
                    <a:pt x="530" y="168"/>
                  </a:lnTo>
                  <a:lnTo>
                    <a:pt x="541" y="114"/>
                  </a:lnTo>
                  <a:lnTo>
                    <a:pt x="548" y="66"/>
                  </a:lnTo>
                  <a:lnTo>
                    <a:pt x="554" y="51"/>
                  </a:lnTo>
                  <a:lnTo>
                    <a:pt x="568" y="34"/>
                  </a:lnTo>
                  <a:lnTo>
                    <a:pt x="589" y="21"/>
                  </a:lnTo>
                  <a:lnTo>
                    <a:pt x="609" y="10"/>
                  </a:lnTo>
                  <a:lnTo>
                    <a:pt x="630" y="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4"/>
            <p:cNvSpPr>
              <a:spLocks/>
            </p:cNvSpPr>
            <p:nvPr/>
          </p:nvSpPr>
          <p:spPr bwMode="auto">
            <a:xfrm>
              <a:off x="4591" y="2878"/>
              <a:ext cx="1424" cy="830"/>
            </a:xfrm>
            <a:custGeom>
              <a:avLst/>
              <a:gdLst/>
              <a:ahLst/>
              <a:cxnLst>
                <a:cxn ang="0">
                  <a:pos x="1068" y="0"/>
                </a:cxn>
                <a:cxn ang="0">
                  <a:pos x="1082" y="12"/>
                </a:cxn>
                <a:cxn ang="0">
                  <a:pos x="1102" y="86"/>
                </a:cxn>
                <a:cxn ang="0">
                  <a:pos x="1152" y="190"/>
                </a:cxn>
                <a:cxn ang="0">
                  <a:pos x="1212" y="270"/>
                </a:cxn>
                <a:cxn ang="0">
                  <a:pos x="1277" y="326"/>
                </a:cxn>
                <a:cxn ang="0">
                  <a:pos x="1338" y="365"/>
                </a:cxn>
                <a:cxn ang="0">
                  <a:pos x="1390" y="388"/>
                </a:cxn>
                <a:cxn ang="0">
                  <a:pos x="1414" y="399"/>
                </a:cxn>
                <a:cxn ang="0">
                  <a:pos x="1420" y="405"/>
                </a:cxn>
                <a:cxn ang="0">
                  <a:pos x="1424" y="414"/>
                </a:cxn>
                <a:cxn ang="0">
                  <a:pos x="1422" y="424"/>
                </a:cxn>
                <a:cxn ang="0">
                  <a:pos x="1415" y="429"/>
                </a:cxn>
                <a:cxn ang="0">
                  <a:pos x="1400" y="434"/>
                </a:cxn>
                <a:cxn ang="0">
                  <a:pos x="1280" y="501"/>
                </a:cxn>
                <a:cxn ang="0">
                  <a:pos x="1190" y="585"/>
                </a:cxn>
                <a:cxn ang="0">
                  <a:pos x="1126" y="686"/>
                </a:cxn>
                <a:cxn ang="0">
                  <a:pos x="1087" y="798"/>
                </a:cxn>
                <a:cxn ang="0">
                  <a:pos x="1078" y="825"/>
                </a:cxn>
                <a:cxn ang="0">
                  <a:pos x="1053" y="830"/>
                </a:cxn>
                <a:cxn ang="0">
                  <a:pos x="1036" y="828"/>
                </a:cxn>
                <a:cxn ang="0">
                  <a:pos x="1022" y="820"/>
                </a:cxn>
                <a:cxn ang="0">
                  <a:pos x="1020" y="805"/>
                </a:cxn>
                <a:cxn ang="0">
                  <a:pos x="1027" y="772"/>
                </a:cxn>
                <a:cxn ang="0">
                  <a:pos x="1046" y="715"/>
                </a:cxn>
                <a:cxn ang="0">
                  <a:pos x="1080" y="640"/>
                </a:cxn>
                <a:cxn ang="0">
                  <a:pos x="1114" y="585"/>
                </a:cxn>
                <a:cxn ang="0">
                  <a:pos x="1149" y="540"/>
                </a:cxn>
                <a:cxn ang="0">
                  <a:pos x="1208" y="480"/>
                </a:cxn>
                <a:cxn ang="0">
                  <a:pos x="58" y="446"/>
                </a:cxn>
                <a:cxn ang="0">
                  <a:pos x="29" y="446"/>
                </a:cxn>
                <a:cxn ang="0">
                  <a:pos x="8" y="438"/>
                </a:cxn>
                <a:cxn ang="0">
                  <a:pos x="0" y="414"/>
                </a:cxn>
                <a:cxn ang="0">
                  <a:pos x="8" y="392"/>
                </a:cxn>
                <a:cxn ang="0">
                  <a:pos x="29" y="383"/>
                </a:cxn>
                <a:cxn ang="0">
                  <a:pos x="58" y="382"/>
                </a:cxn>
                <a:cxn ang="0">
                  <a:pos x="1202" y="344"/>
                </a:cxn>
                <a:cxn ang="0">
                  <a:pos x="1128" y="266"/>
                </a:cxn>
                <a:cxn ang="0">
                  <a:pos x="1078" y="190"/>
                </a:cxn>
                <a:cxn ang="0">
                  <a:pos x="1046" y="117"/>
                </a:cxn>
                <a:cxn ang="0">
                  <a:pos x="1029" y="59"/>
                </a:cxn>
                <a:cxn ang="0">
                  <a:pos x="1020" y="25"/>
                </a:cxn>
                <a:cxn ang="0">
                  <a:pos x="1022" y="10"/>
                </a:cxn>
                <a:cxn ang="0">
                  <a:pos x="1036" y="1"/>
                </a:cxn>
                <a:cxn ang="0">
                  <a:pos x="1053" y="0"/>
                </a:cxn>
              </a:cxnLst>
              <a:rect l="0" t="0" r="r" b="b"/>
              <a:pathLst>
                <a:path w="1424" h="830">
                  <a:moveTo>
                    <a:pt x="1053" y="0"/>
                  </a:moveTo>
                  <a:lnTo>
                    <a:pt x="1068" y="0"/>
                  </a:lnTo>
                  <a:lnTo>
                    <a:pt x="1077" y="5"/>
                  </a:lnTo>
                  <a:lnTo>
                    <a:pt x="1082" y="12"/>
                  </a:lnTo>
                  <a:lnTo>
                    <a:pt x="1085" y="23"/>
                  </a:lnTo>
                  <a:lnTo>
                    <a:pt x="1102" y="86"/>
                  </a:lnTo>
                  <a:lnTo>
                    <a:pt x="1126" y="142"/>
                  </a:lnTo>
                  <a:lnTo>
                    <a:pt x="1152" y="190"/>
                  </a:lnTo>
                  <a:lnTo>
                    <a:pt x="1181" y="232"/>
                  </a:lnTo>
                  <a:lnTo>
                    <a:pt x="1212" y="270"/>
                  </a:lnTo>
                  <a:lnTo>
                    <a:pt x="1244" y="300"/>
                  </a:lnTo>
                  <a:lnTo>
                    <a:pt x="1277" y="326"/>
                  </a:lnTo>
                  <a:lnTo>
                    <a:pt x="1308" y="348"/>
                  </a:lnTo>
                  <a:lnTo>
                    <a:pt x="1338" y="365"/>
                  </a:lnTo>
                  <a:lnTo>
                    <a:pt x="1366" y="378"/>
                  </a:lnTo>
                  <a:lnTo>
                    <a:pt x="1390" y="388"/>
                  </a:lnTo>
                  <a:lnTo>
                    <a:pt x="1410" y="397"/>
                  </a:lnTo>
                  <a:lnTo>
                    <a:pt x="1414" y="399"/>
                  </a:lnTo>
                  <a:lnTo>
                    <a:pt x="1417" y="402"/>
                  </a:lnTo>
                  <a:lnTo>
                    <a:pt x="1420" y="405"/>
                  </a:lnTo>
                  <a:lnTo>
                    <a:pt x="1422" y="409"/>
                  </a:lnTo>
                  <a:lnTo>
                    <a:pt x="1424" y="414"/>
                  </a:lnTo>
                  <a:lnTo>
                    <a:pt x="1422" y="419"/>
                  </a:lnTo>
                  <a:lnTo>
                    <a:pt x="1422" y="424"/>
                  </a:lnTo>
                  <a:lnTo>
                    <a:pt x="1419" y="428"/>
                  </a:lnTo>
                  <a:lnTo>
                    <a:pt x="1415" y="429"/>
                  </a:lnTo>
                  <a:lnTo>
                    <a:pt x="1408" y="433"/>
                  </a:lnTo>
                  <a:lnTo>
                    <a:pt x="1400" y="434"/>
                  </a:lnTo>
                  <a:lnTo>
                    <a:pt x="1337" y="465"/>
                  </a:lnTo>
                  <a:lnTo>
                    <a:pt x="1280" y="501"/>
                  </a:lnTo>
                  <a:lnTo>
                    <a:pt x="1231" y="541"/>
                  </a:lnTo>
                  <a:lnTo>
                    <a:pt x="1190" y="585"/>
                  </a:lnTo>
                  <a:lnTo>
                    <a:pt x="1154" y="635"/>
                  </a:lnTo>
                  <a:lnTo>
                    <a:pt x="1126" y="686"/>
                  </a:lnTo>
                  <a:lnTo>
                    <a:pt x="1104" y="740"/>
                  </a:lnTo>
                  <a:lnTo>
                    <a:pt x="1087" y="798"/>
                  </a:lnTo>
                  <a:lnTo>
                    <a:pt x="1084" y="815"/>
                  </a:lnTo>
                  <a:lnTo>
                    <a:pt x="1078" y="825"/>
                  </a:lnTo>
                  <a:lnTo>
                    <a:pt x="1068" y="828"/>
                  </a:lnTo>
                  <a:lnTo>
                    <a:pt x="1053" y="830"/>
                  </a:lnTo>
                  <a:lnTo>
                    <a:pt x="1044" y="830"/>
                  </a:lnTo>
                  <a:lnTo>
                    <a:pt x="1036" y="828"/>
                  </a:lnTo>
                  <a:lnTo>
                    <a:pt x="1027" y="825"/>
                  </a:lnTo>
                  <a:lnTo>
                    <a:pt x="1022" y="820"/>
                  </a:lnTo>
                  <a:lnTo>
                    <a:pt x="1020" y="810"/>
                  </a:lnTo>
                  <a:lnTo>
                    <a:pt x="1020" y="805"/>
                  </a:lnTo>
                  <a:lnTo>
                    <a:pt x="1024" y="793"/>
                  </a:lnTo>
                  <a:lnTo>
                    <a:pt x="1027" y="772"/>
                  </a:lnTo>
                  <a:lnTo>
                    <a:pt x="1036" y="745"/>
                  </a:lnTo>
                  <a:lnTo>
                    <a:pt x="1046" y="715"/>
                  </a:lnTo>
                  <a:lnTo>
                    <a:pt x="1061" y="679"/>
                  </a:lnTo>
                  <a:lnTo>
                    <a:pt x="1080" y="640"/>
                  </a:lnTo>
                  <a:lnTo>
                    <a:pt x="1106" y="599"/>
                  </a:lnTo>
                  <a:lnTo>
                    <a:pt x="1114" y="585"/>
                  </a:lnTo>
                  <a:lnTo>
                    <a:pt x="1128" y="565"/>
                  </a:lnTo>
                  <a:lnTo>
                    <a:pt x="1149" y="540"/>
                  </a:lnTo>
                  <a:lnTo>
                    <a:pt x="1176" y="511"/>
                  </a:lnTo>
                  <a:lnTo>
                    <a:pt x="1208" y="480"/>
                  </a:lnTo>
                  <a:lnTo>
                    <a:pt x="1249" y="446"/>
                  </a:lnTo>
                  <a:lnTo>
                    <a:pt x="58" y="446"/>
                  </a:lnTo>
                  <a:lnTo>
                    <a:pt x="42" y="446"/>
                  </a:lnTo>
                  <a:lnTo>
                    <a:pt x="29" y="446"/>
                  </a:lnTo>
                  <a:lnTo>
                    <a:pt x="17" y="443"/>
                  </a:lnTo>
                  <a:lnTo>
                    <a:pt x="8" y="438"/>
                  </a:lnTo>
                  <a:lnTo>
                    <a:pt x="1" y="428"/>
                  </a:lnTo>
                  <a:lnTo>
                    <a:pt x="0" y="414"/>
                  </a:lnTo>
                  <a:lnTo>
                    <a:pt x="1" y="400"/>
                  </a:lnTo>
                  <a:lnTo>
                    <a:pt x="8" y="392"/>
                  </a:lnTo>
                  <a:lnTo>
                    <a:pt x="17" y="387"/>
                  </a:lnTo>
                  <a:lnTo>
                    <a:pt x="29" y="383"/>
                  </a:lnTo>
                  <a:lnTo>
                    <a:pt x="42" y="382"/>
                  </a:lnTo>
                  <a:lnTo>
                    <a:pt x="58" y="382"/>
                  </a:lnTo>
                  <a:lnTo>
                    <a:pt x="1249" y="382"/>
                  </a:lnTo>
                  <a:lnTo>
                    <a:pt x="1202" y="344"/>
                  </a:lnTo>
                  <a:lnTo>
                    <a:pt x="1162" y="305"/>
                  </a:lnTo>
                  <a:lnTo>
                    <a:pt x="1128" y="266"/>
                  </a:lnTo>
                  <a:lnTo>
                    <a:pt x="1101" y="229"/>
                  </a:lnTo>
                  <a:lnTo>
                    <a:pt x="1078" y="190"/>
                  </a:lnTo>
                  <a:lnTo>
                    <a:pt x="1060" y="151"/>
                  </a:lnTo>
                  <a:lnTo>
                    <a:pt x="1046" y="117"/>
                  </a:lnTo>
                  <a:lnTo>
                    <a:pt x="1036" y="85"/>
                  </a:lnTo>
                  <a:lnTo>
                    <a:pt x="1029" y="59"/>
                  </a:lnTo>
                  <a:lnTo>
                    <a:pt x="1024" y="39"/>
                  </a:lnTo>
                  <a:lnTo>
                    <a:pt x="1020" y="25"/>
                  </a:lnTo>
                  <a:lnTo>
                    <a:pt x="1020" y="20"/>
                  </a:lnTo>
                  <a:lnTo>
                    <a:pt x="1022" y="10"/>
                  </a:lnTo>
                  <a:lnTo>
                    <a:pt x="1027" y="3"/>
                  </a:lnTo>
                  <a:lnTo>
                    <a:pt x="1036" y="1"/>
                  </a:lnTo>
                  <a:lnTo>
                    <a:pt x="1044" y="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75"/>
            <p:cNvSpPr>
              <a:spLocks/>
            </p:cNvSpPr>
            <p:nvPr/>
          </p:nvSpPr>
          <p:spPr bwMode="auto">
            <a:xfrm>
              <a:off x="6599" y="2567"/>
              <a:ext cx="1019" cy="1158"/>
            </a:xfrm>
            <a:custGeom>
              <a:avLst/>
              <a:gdLst/>
              <a:ahLst/>
              <a:cxnLst>
                <a:cxn ang="0">
                  <a:pos x="951" y="34"/>
                </a:cxn>
                <a:cxn ang="0">
                  <a:pos x="1019" y="159"/>
                </a:cxn>
                <a:cxn ang="0">
                  <a:pos x="944" y="323"/>
                </a:cxn>
                <a:cxn ang="0">
                  <a:pos x="785" y="440"/>
                </a:cxn>
                <a:cxn ang="0">
                  <a:pos x="813" y="516"/>
                </a:cxn>
                <a:cxn ang="0">
                  <a:pos x="941" y="650"/>
                </a:cxn>
                <a:cxn ang="0">
                  <a:pos x="939" y="846"/>
                </a:cxn>
                <a:cxn ang="0">
                  <a:pos x="809" y="1014"/>
                </a:cxn>
                <a:cxn ang="0">
                  <a:pos x="609" y="1121"/>
                </a:cxn>
                <a:cxn ang="0">
                  <a:pos x="399" y="1158"/>
                </a:cxn>
                <a:cxn ang="0">
                  <a:pos x="240" y="1121"/>
                </a:cxn>
                <a:cxn ang="0">
                  <a:pos x="170" y="1061"/>
                </a:cxn>
                <a:cxn ang="0">
                  <a:pos x="180" y="1020"/>
                </a:cxn>
                <a:cxn ang="0">
                  <a:pos x="264" y="973"/>
                </a:cxn>
                <a:cxn ang="0">
                  <a:pos x="295" y="975"/>
                </a:cxn>
                <a:cxn ang="0">
                  <a:pos x="324" y="1003"/>
                </a:cxn>
                <a:cxn ang="0">
                  <a:pos x="424" y="1059"/>
                </a:cxn>
                <a:cxn ang="0">
                  <a:pos x="578" y="1065"/>
                </a:cxn>
                <a:cxn ang="0">
                  <a:pos x="717" y="1015"/>
                </a:cxn>
                <a:cxn ang="0">
                  <a:pos x="806" y="898"/>
                </a:cxn>
                <a:cxn ang="0">
                  <a:pos x="804" y="727"/>
                </a:cxn>
                <a:cxn ang="0">
                  <a:pos x="700" y="606"/>
                </a:cxn>
                <a:cxn ang="0">
                  <a:pos x="527" y="564"/>
                </a:cxn>
                <a:cxn ang="0">
                  <a:pos x="457" y="570"/>
                </a:cxn>
                <a:cxn ang="0">
                  <a:pos x="440" y="569"/>
                </a:cxn>
                <a:cxn ang="0">
                  <a:pos x="440" y="543"/>
                </a:cxn>
                <a:cxn ang="0">
                  <a:pos x="515" y="492"/>
                </a:cxn>
                <a:cxn ang="0">
                  <a:pos x="611" y="460"/>
                </a:cxn>
                <a:cxn ang="0">
                  <a:pos x="770" y="392"/>
                </a:cxn>
                <a:cxn ang="0">
                  <a:pos x="869" y="295"/>
                </a:cxn>
                <a:cxn ang="0">
                  <a:pos x="866" y="163"/>
                </a:cxn>
                <a:cxn ang="0">
                  <a:pos x="754" y="92"/>
                </a:cxn>
                <a:cxn ang="0">
                  <a:pos x="587" y="124"/>
                </a:cxn>
                <a:cxn ang="0">
                  <a:pos x="431" y="312"/>
                </a:cxn>
                <a:cxn ang="0">
                  <a:pos x="303" y="616"/>
                </a:cxn>
                <a:cxn ang="0">
                  <a:pos x="228" y="874"/>
                </a:cxn>
                <a:cxn ang="0">
                  <a:pos x="159" y="1043"/>
                </a:cxn>
                <a:cxn ang="0">
                  <a:pos x="100" y="1124"/>
                </a:cxn>
                <a:cxn ang="0">
                  <a:pos x="16" y="1158"/>
                </a:cxn>
                <a:cxn ang="0">
                  <a:pos x="6" y="1156"/>
                </a:cxn>
                <a:cxn ang="0">
                  <a:pos x="0" y="1146"/>
                </a:cxn>
                <a:cxn ang="0">
                  <a:pos x="6" y="1134"/>
                </a:cxn>
                <a:cxn ang="0">
                  <a:pos x="69" y="998"/>
                </a:cxn>
                <a:cxn ang="0">
                  <a:pos x="130" y="808"/>
                </a:cxn>
                <a:cxn ang="0">
                  <a:pos x="194" y="533"/>
                </a:cxn>
                <a:cxn ang="0">
                  <a:pos x="253" y="192"/>
                </a:cxn>
                <a:cxn ang="0">
                  <a:pos x="204" y="139"/>
                </a:cxn>
                <a:cxn ang="0">
                  <a:pos x="166" y="148"/>
                </a:cxn>
                <a:cxn ang="0">
                  <a:pos x="156" y="141"/>
                </a:cxn>
                <a:cxn ang="0">
                  <a:pos x="194" y="92"/>
                </a:cxn>
                <a:cxn ang="0">
                  <a:pos x="312" y="32"/>
                </a:cxn>
                <a:cxn ang="0">
                  <a:pos x="389" y="3"/>
                </a:cxn>
                <a:cxn ang="0">
                  <a:pos x="406" y="12"/>
                </a:cxn>
                <a:cxn ang="0">
                  <a:pos x="406" y="25"/>
                </a:cxn>
                <a:cxn ang="0">
                  <a:pos x="402" y="42"/>
                </a:cxn>
                <a:cxn ang="0">
                  <a:pos x="529" y="103"/>
                </a:cxn>
                <a:cxn ang="0">
                  <a:pos x="713" y="15"/>
                </a:cxn>
                <a:cxn ang="0">
                  <a:pos x="824" y="0"/>
                </a:cxn>
              </a:cxnLst>
              <a:rect l="0" t="0" r="r" b="b"/>
              <a:pathLst>
                <a:path w="1019" h="1158">
                  <a:moveTo>
                    <a:pt x="824" y="0"/>
                  </a:moveTo>
                  <a:lnTo>
                    <a:pt x="872" y="3"/>
                  </a:lnTo>
                  <a:lnTo>
                    <a:pt x="915" y="15"/>
                  </a:lnTo>
                  <a:lnTo>
                    <a:pt x="951" y="34"/>
                  </a:lnTo>
                  <a:lnTo>
                    <a:pt x="980" y="58"/>
                  </a:lnTo>
                  <a:lnTo>
                    <a:pt x="1001" y="88"/>
                  </a:lnTo>
                  <a:lnTo>
                    <a:pt x="1014" y="122"/>
                  </a:lnTo>
                  <a:lnTo>
                    <a:pt x="1019" y="159"/>
                  </a:lnTo>
                  <a:lnTo>
                    <a:pt x="1013" y="204"/>
                  </a:lnTo>
                  <a:lnTo>
                    <a:pt x="999" y="246"/>
                  </a:lnTo>
                  <a:lnTo>
                    <a:pt x="975" y="285"/>
                  </a:lnTo>
                  <a:lnTo>
                    <a:pt x="944" y="323"/>
                  </a:lnTo>
                  <a:lnTo>
                    <a:pt x="910" y="356"/>
                  </a:lnTo>
                  <a:lnTo>
                    <a:pt x="871" y="387"/>
                  </a:lnTo>
                  <a:lnTo>
                    <a:pt x="828" y="416"/>
                  </a:lnTo>
                  <a:lnTo>
                    <a:pt x="785" y="440"/>
                  </a:lnTo>
                  <a:lnTo>
                    <a:pt x="744" y="462"/>
                  </a:lnTo>
                  <a:lnTo>
                    <a:pt x="703" y="480"/>
                  </a:lnTo>
                  <a:lnTo>
                    <a:pt x="761" y="494"/>
                  </a:lnTo>
                  <a:lnTo>
                    <a:pt x="813" y="516"/>
                  </a:lnTo>
                  <a:lnTo>
                    <a:pt x="857" y="542"/>
                  </a:lnTo>
                  <a:lnTo>
                    <a:pt x="893" y="574"/>
                  </a:lnTo>
                  <a:lnTo>
                    <a:pt x="920" y="609"/>
                  </a:lnTo>
                  <a:lnTo>
                    <a:pt x="941" y="650"/>
                  </a:lnTo>
                  <a:lnTo>
                    <a:pt x="954" y="694"/>
                  </a:lnTo>
                  <a:lnTo>
                    <a:pt x="958" y="744"/>
                  </a:lnTo>
                  <a:lnTo>
                    <a:pt x="953" y="796"/>
                  </a:lnTo>
                  <a:lnTo>
                    <a:pt x="939" y="846"/>
                  </a:lnTo>
                  <a:lnTo>
                    <a:pt x="917" y="893"/>
                  </a:lnTo>
                  <a:lnTo>
                    <a:pt x="888" y="937"/>
                  </a:lnTo>
                  <a:lnTo>
                    <a:pt x="850" y="976"/>
                  </a:lnTo>
                  <a:lnTo>
                    <a:pt x="809" y="1014"/>
                  </a:lnTo>
                  <a:lnTo>
                    <a:pt x="763" y="1046"/>
                  </a:lnTo>
                  <a:lnTo>
                    <a:pt x="715" y="1075"/>
                  </a:lnTo>
                  <a:lnTo>
                    <a:pt x="662" y="1100"/>
                  </a:lnTo>
                  <a:lnTo>
                    <a:pt x="609" y="1121"/>
                  </a:lnTo>
                  <a:lnTo>
                    <a:pt x="554" y="1138"/>
                  </a:lnTo>
                  <a:lnTo>
                    <a:pt x="501" y="1148"/>
                  </a:lnTo>
                  <a:lnTo>
                    <a:pt x="448" y="1156"/>
                  </a:lnTo>
                  <a:lnTo>
                    <a:pt x="399" y="1158"/>
                  </a:lnTo>
                  <a:lnTo>
                    <a:pt x="351" y="1155"/>
                  </a:lnTo>
                  <a:lnTo>
                    <a:pt x="308" y="1148"/>
                  </a:lnTo>
                  <a:lnTo>
                    <a:pt x="271" y="1136"/>
                  </a:lnTo>
                  <a:lnTo>
                    <a:pt x="240" y="1121"/>
                  </a:lnTo>
                  <a:lnTo>
                    <a:pt x="216" y="1105"/>
                  </a:lnTo>
                  <a:lnTo>
                    <a:pt x="195" y="1088"/>
                  </a:lnTo>
                  <a:lnTo>
                    <a:pt x="180" y="1075"/>
                  </a:lnTo>
                  <a:lnTo>
                    <a:pt x="170" y="1061"/>
                  </a:lnTo>
                  <a:lnTo>
                    <a:pt x="165" y="1053"/>
                  </a:lnTo>
                  <a:lnTo>
                    <a:pt x="163" y="1048"/>
                  </a:lnTo>
                  <a:lnTo>
                    <a:pt x="166" y="1036"/>
                  </a:lnTo>
                  <a:lnTo>
                    <a:pt x="180" y="1020"/>
                  </a:lnTo>
                  <a:lnTo>
                    <a:pt x="197" y="1007"/>
                  </a:lnTo>
                  <a:lnTo>
                    <a:pt x="219" y="993"/>
                  </a:lnTo>
                  <a:lnTo>
                    <a:pt x="242" y="981"/>
                  </a:lnTo>
                  <a:lnTo>
                    <a:pt x="264" y="973"/>
                  </a:lnTo>
                  <a:lnTo>
                    <a:pt x="281" y="971"/>
                  </a:lnTo>
                  <a:lnTo>
                    <a:pt x="288" y="971"/>
                  </a:lnTo>
                  <a:lnTo>
                    <a:pt x="291" y="971"/>
                  </a:lnTo>
                  <a:lnTo>
                    <a:pt x="295" y="975"/>
                  </a:lnTo>
                  <a:lnTo>
                    <a:pt x="298" y="976"/>
                  </a:lnTo>
                  <a:lnTo>
                    <a:pt x="301" y="981"/>
                  </a:lnTo>
                  <a:lnTo>
                    <a:pt x="310" y="992"/>
                  </a:lnTo>
                  <a:lnTo>
                    <a:pt x="324" y="1003"/>
                  </a:lnTo>
                  <a:lnTo>
                    <a:pt x="342" y="1019"/>
                  </a:lnTo>
                  <a:lnTo>
                    <a:pt x="365" y="1034"/>
                  </a:lnTo>
                  <a:lnTo>
                    <a:pt x="392" y="1048"/>
                  </a:lnTo>
                  <a:lnTo>
                    <a:pt x="424" y="1059"/>
                  </a:lnTo>
                  <a:lnTo>
                    <a:pt x="462" y="1068"/>
                  </a:lnTo>
                  <a:lnTo>
                    <a:pt x="505" y="1071"/>
                  </a:lnTo>
                  <a:lnTo>
                    <a:pt x="542" y="1070"/>
                  </a:lnTo>
                  <a:lnTo>
                    <a:pt x="578" y="1065"/>
                  </a:lnTo>
                  <a:lnTo>
                    <a:pt x="616" y="1058"/>
                  </a:lnTo>
                  <a:lnTo>
                    <a:pt x="652" y="1048"/>
                  </a:lnTo>
                  <a:lnTo>
                    <a:pt x="686" y="1032"/>
                  </a:lnTo>
                  <a:lnTo>
                    <a:pt x="717" y="1015"/>
                  </a:lnTo>
                  <a:lnTo>
                    <a:pt x="746" y="993"/>
                  </a:lnTo>
                  <a:lnTo>
                    <a:pt x="770" y="966"/>
                  </a:lnTo>
                  <a:lnTo>
                    <a:pt x="790" y="934"/>
                  </a:lnTo>
                  <a:lnTo>
                    <a:pt x="806" y="898"/>
                  </a:lnTo>
                  <a:lnTo>
                    <a:pt x="816" y="857"/>
                  </a:lnTo>
                  <a:lnTo>
                    <a:pt x="819" y="810"/>
                  </a:lnTo>
                  <a:lnTo>
                    <a:pt x="816" y="766"/>
                  </a:lnTo>
                  <a:lnTo>
                    <a:pt x="804" y="727"/>
                  </a:lnTo>
                  <a:lnTo>
                    <a:pt x="787" y="689"/>
                  </a:lnTo>
                  <a:lnTo>
                    <a:pt x="763" y="657"/>
                  </a:lnTo>
                  <a:lnTo>
                    <a:pt x="734" y="630"/>
                  </a:lnTo>
                  <a:lnTo>
                    <a:pt x="700" y="606"/>
                  </a:lnTo>
                  <a:lnTo>
                    <a:pt x="662" y="587"/>
                  </a:lnTo>
                  <a:lnTo>
                    <a:pt x="619" y="574"/>
                  </a:lnTo>
                  <a:lnTo>
                    <a:pt x="575" y="565"/>
                  </a:lnTo>
                  <a:lnTo>
                    <a:pt x="527" y="564"/>
                  </a:lnTo>
                  <a:lnTo>
                    <a:pt x="508" y="564"/>
                  </a:lnTo>
                  <a:lnTo>
                    <a:pt x="488" y="565"/>
                  </a:lnTo>
                  <a:lnTo>
                    <a:pt x="471" y="567"/>
                  </a:lnTo>
                  <a:lnTo>
                    <a:pt x="457" y="570"/>
                  </a:lnTo>
                  <a:lnTo>
                    <a:pt x="450" y="570"/>
                  </a:lnTo>
                  <a:lnTo>
                    <a:pt x="447" y="570"/>
                  </a:lnTo>
                  <a:lnTo>
                    <a:pt x="443" y="569"/>
                  </a:lnTo>
                  <a:lnTo>
                    <a:pt x="440" y="569"/>
                  </a:lnTo>
                  <a:lnTo>
                    <a:pt x="436" y="565"/>
                  </a:lnTo>
                  <a:lnTo>
                    <a:pt x="435" y="562"/>
                  </a:lnTo>
                  <a:lnTo>
                    <a:pt x="435" y="559"/>
                  </a:lnTo>
                  <a:lnTo>
                    <a:pt x="440" y="543"/>
                  </a:lnTo>
                  <a:lnTo>
                    <a:pt x="452" y="528"/>
                  </a:lnTo>
                  <a:lnTo>
                    <a:pt x="471" y="516"/>
                  </a:lnTo>
                  <a:lnTo>
                    <a:pt x="493" y="504"/>
                  </a:lnTo>
                  <a:lnTo>
                    <a:pt x="515" y="492"/>
                  </a:lnTo>
                  <a:lnTo>
                    <a:pt x="536" y="486"/>
                  </a:lnTo>
                  <a:lnTo>
                    <a:pt x="554" y="479"/>
                  </a:lnTo>
                  <a:lnTo>
                    <a:pt x="565" y="475"/>
                  </a:lnTo>
                  <a:lnTo>
                    <a:pt x="611" y="460"/>
                  </a:lnTo>
                  <a:lnTo>
                    <a:pt x="654" y="445"/>
                  </a:lnTo>
                  <a:lnTo>
                    <a:pt x="695" y="428"/>
                  </a:lnTo>
                  <a:lnTo>
                    <a:pt x="734" y="411"/>
                  </a:lnTo>
                  <a:lnTo>
                    <a:pt x="770" y="392"/>
                  </a:lnTo>
                  <a:lnTo>
                    <a:pt x="802" y="372"/>
                  </a:lnTo>
                  <a:lnTo>
                    <a:pt x="830" y="350"/>
                  </a:lnTo>
                  <a:lnTo>
                    <a:pt x="852" y="324"/>
                  </a:lnTo>
                  <a:lnTo>
                    <a:pt x="869" y="295"/>
                  </a:lnTo>
                  <a:lnTo>
                    <a:pt x="879" y="263"/>
                  </a:lnTo>
                  <a:lnTo>
                    <a:pt x="883" y="227"/>
                  </a:lnTo>
                  <a:lnTo>
                    <a:pt x="877" y="193"/>
                  </a:lnTo>
                  <a:lnTo>
                    <a:pt x="866" y="163"/>
                  </a:lnTo>
                  <a:lnTo>
                    <a:pt x="845" y="137"/>
                  </a:lnTo>
                  <a:lnTo>
                    <a:pt x="819" y="115"/>
                  </a:lnTo>
                  <a:lnTo>
                    <a:pt x="789" y="100"/>
                  </a:lnTo>
                  <a:lnTo>
                    <a:pt x="754" y="92"/>
                  </a:lnTo>
                  <a:lnTo>
                    <a:pt x="718" y="88"/>
                  </a:lnTo>
                  <a:lnTo>
                    <a:pt x="671" y="92"/>
                  </a:lnTo>
                  <a:lnTo>
                    <a:pt x="628" y="103"/>
                  </a:lnTo>
                  <a:lnTo>
                    <a:pt x="587" y="124"/>
                  </a:lnTo>
                  <a:lnTo>
                    <a:pt x="549" y="154"/>
                  </a:lnTo>
                  <a:lnTo>
                    <a:pt x="513" y="192"/>
                  </a:lnTo>
                  <a:lnTo>
                    <a:pt x="477" y="239"/>
                  </a:lnTo>
                  <a:lnTo>
                    <a:pt x="431" y="312"/>
                  </a:lnTo>
                  <a:lnTo>
                    <a:pt x="390" y="389"/>
                  </a:lnTo>
                  <a:lnTo>
                    <a:pt x="356" y="465"/>
                  </a:lnTo>
                  <a:lnTo>
                    <a:pt x="327" y="542"/>
                  </a:lnTo>
                  <a:lnTo>
                    <a:pt x="303" y="616"/>
                  </a:lnTo>
                  <a:lnTo>
                    <a:pt x="283" y="686"/>
                  </a:lnTo>
                  <a:lnTo>
                    <a:pt x="265" y="749"/>
                  </a:lnTo>
                  <a:lnTo>
                    <a:pt x="247" y="813"/>
                  </a:lnTo>
                  <a:lnTo>
                    <a:pt x="228" y="874"/>
                  </a:lnTo>
                  <a:lnTo>
                    <a:pt x="209" y="927"/>
                  </a:lnTo>
                  <a:lnTo>
                    <a:pt x="190" y="973"/>
                  </a:lnTo>
                  <a:lnTo>
                    <a:pt x="173" y="1012"/>
                  </a:lnTo>
                  <a:lnTo>
                    <a:pt x="159" y="1043"/>
                  </a:lnTo>
                  <a:lnTo>
                    <a:pt x="146" y="1068"/>
                  </a:lnTo>
                  <a:lnTo>
                    <a:pt x="137" y="1085"/>
                  </a:lnTo>
                  <a:lnTo>
                    <a:pt x="120" y="1107"/>
                  </a:lnTo>
                  <a:lnTo>
                    <a:pt x="100" y="1124"/>
                  </a:lnTo>
                  <a:lnTo>
                    <a:pt x="77" y="1139"/>
                  </a:lnTo>
                  <a:lnTo>
                    <a:pt x="53" y="1149"/>
                  </a:lnTo>
                  <a:lnTo>
                    <a:pt x="33" y="1156"/>
                  </a:lnTo>
                  <a:lnTo>
                    <a:pt x="16" y="1158"/>
                  </a:lnTo>
                  <a:lnTo>
                    <a:pt x="14" y="1158"/>
                  </a:lnTo>
                  <a:lnTo>
                    <a:pt x="12" y="1158"/>
                  </a:lnTo>
                  <a:lnTo>
                    <a:pt x="9" y="1158"/>
                  </a:lnTo>
                  <a:lnTo>
                    <a:pt x="6" y="1156"/>
                  </a:lnTo>
                  <a:lnTo>
                    <a:pt x="4" y="1155"/>
                  </a:lnTo>
                  <a:lnTo>
                    <a:pt x="2" y="1151"/>
                  </a:lnTo>
                  <a:lnTo>
                    <a:pt x="0" y="1148"/>
                  </a:lnTo>
                  <a:lnTo>
                    <a:pt x="0" y="1146"/>
                  </a:lnTo>
                  <a:lnTo>
                    <a:pt x="2" y="1146"/>
                  </a:lnTo>
                  <a:lnTo>
                    <a:pt x="2" y="1143"/>
                  </a:lnTo>
                  <a:lnTo>
                    <a:pt x="4" y="1139"/>
                  </a:lnTo>
                  <a:lnTo>
                    <a:pt x="6" y="1134"/>
                  </a:lnTo>
                  <a:lnTo>
                    <a:pt x="9" y="1127"/>
                  </a:lnTo>
                  <a:lnTo>
                    <a:pt x="31" y="1083"/>
                  </a:lnTo>
                  <a:lnTo>
                    <a:pt x="50" y="1041"/>
                  </a:lnTo>
                  <a:lnTo>
                    <a:pt x="69" y="998"/>
                  </a:lnTo>
                  <a:lnTo>
                    <a:pt x="84" y="954"/>
                  </a:lnTo>
                  <a:lnTo>
                    <a:pt x="101" y="910"/>
                  </a:lnTo>
                  <a:lnTo>
                    <a:pt x="115" y="861"/>
                  </a:lnTo>
                  <a:lnTo>
                    <a:pt x="130" y="808"/>
                  </a:lnTo>
                  <a:lnTo>
                    <a:pt x="146" y="749"/>
                  </a:lnTo>
                  <a:lnTo>
                    <a:pt x="161" y="681"/>
                  </a:lnTo>
                  <a:lnTo>
                    <a:pt x="177" y="606"/>
                  </a:lnTo>
                  <a:lnTo>
                    <a:pt x="194" y="533"/>
                  </a:lnTo>
                  <a:lnTo>
                    <a:pt x="209" y="452"/>
                  </a:lnTo>
                  <a:lnTo>
                    <a:pt x="224" y="365"/>
                  </a:lnTo>
                  <a:lnTo>
                    <a:pt x="240" y="277"/>
                  </a:lnTo>
                  <a:lnTo>
                    <a:pt x="253" y="192"/>
                  </a:lnTo>
                  <a:lnTo>
                    <a:pt x="265" y="110"/>
                  </a:lnTo>
                  <a:lnTo>
                    <a:pt x="245" y="120"/>
                  </a:lnTo>
                  <a:lnTo>
                    <a:pt x="224" y="129"/>
                  </a:lnTo>
                  <a:lnTo>
                    <a:pt x="204" y="139"/>
                  </a:lnTo>
                  <a:lnTo>
                    <a:pt x="187" y="146"/>
                  </a:lnTo>
                  <a:lnTo>
                    <a:pt x="173" y="148"/>
                  </a:lnTo>
                  <a:lnTo>
                    <a:pt x="170" y="148"/>
                  </a:lnTo>
                  <a:lnTo>
                    <a:pt x="166" y="148"/>
                  </a:lnTo>
                  <a:lnTo>
                    <a:pt x="163" y="148"/>
                  </a:lnTo>
                  <a:lnTo>
                    <a:pt x="159" y="146"/>
                  </a:lnTo>
                  <a:lnTo>
                    <a:pt x="158" y="144"/>
                  </a:lnTo>
                  <a:lnTo>
                    <a:pt x="156" y="141"/>
                  </a:lnTo>
                  <a:lnTo>
                    <a:pt x="154" y="137"/>
                  </a:lnTo>
                  <a:lnTo>
                    <a:pt x="159" y="122"/>
                  </a:lnTo>
                  <a:lnTo>
                    <a:pt x="173" y="107"/>
                  </a:lnTo>
                  <a:lnTo>
                    <a:pt x="194" y="92"/>
                  </a:lnTo>
                  <a:lnTo>
                    <a:pt x="221" y="76"/>
                  </a:lnTo>
                  <a:lnTo>
                    <a:pt x="255" y="59"/>
                  </a:lnTo>
                  <a:lnTo>
                    <a:pt x="291" y="42"/>
                  </a:lnTo>
                  <a:lnTo>
                    <a:pt x="312" y="32"/>
                  </a:lnTo>
                  <a:lnTo>
                    <a:pt x="334" y="20"/>
                  </a:lnTo>
                  <a:lnTo>
                    <a:pt x="356" y="12"/>
                  </a:lnTo>
                  <a:lnTo>
                    <a:pt x="375" y="5"/>
                  </a:lnTo>
                  <a:lnTo>
                    <a:pt x="389" y="3"/>
                  </a:lnTo>
                  <a:lnTo>
                    <a:pt x="395" y="3"/>
                  </a:lnTo>
                  <a:lnTo>
                    <a:pt x="401" y="5"/>
                  </a:lnTo>
                  <a:lnTo>
                    <a:pt x="404" y="8"/>
                  </a:lnTo>
                  <a:lnTo>
                    <a:pt x="406" y="12"/>
                  </a:lnTo>
                  <a:lnTo>
                    <a:pt x="407" y="17"/>
                  </a:lnTo>
                  <a:lnTo>
                    <a:pt x="407" y="20"/>
                  </a:lnTo>
                  <a:lnTo>
                    <a:pt x="406" y="22"/>
                  </a:lnTo>
                  <a:lnTo>
                    <a:pt x="406" y="25"/>
                  </a:lnTo>
                  <a:lnTo>
                    <a:pt x="406" y="29"/>
                  </a:lnTo>
                  <a:lnTo>
                    <a:pt x="404" y="36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371" y="253"/>
                  </a:lnTo>
                  <a:lnTo>
                    <a:pt x="424" y="193"/>
                  </a:lnTo>
                  <a:lnTo>
                    <a:pt x="477" y="144"/>
                  </a:lnTo>
                  <a:lnTo>
                    <a:pt x="529" y="103"/>
                  </a:lnTo>
                  <a:lnTo>
                    <a:pt x="580" y="71"/>
                  </a:lnTo>
                  <a:lnTo>
                    <a:pt x="628" y="47"/>
                  </a:lnTo>
                  <a:lnTo>
                    <a:pt x="672" y="29"/>
                  </a:lnTo>
                  <a:lnTo>
                    <a:pt x="713" y="15"/>
                  </a:lnTo>
                  <a:lnTo>
                    <a:pt x="749" y="8"/>
                  </a:lnTo>
                  <a:lnTo>
                    <a:pt x="780" y="3"/>
                  </a:lnTo>
                  <a:lnTo>
                    <a:pt x="806" y="0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2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581400" y="1295400"/>
            <a:ext cx="4532358" cy="451684"/>
            <a:chOff x="2408" y="862"/>
            <a:chExt cx="16356" cy="1630"/>
          </a:xfrm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2408" y="935"/>
              <a:ext cx="1011" cy="1186"/>
            </a:xfrm>
            <a:custGeom>
              <a:avLst/>
              <a:gdLst/>
              <a:ahLst/>
              <a:cxnLst>
                <a:cxn ang="0">
                  <a:pos x="940" y="31"/>
                </a:cxn>
                <a:cxn ang="0">
                  <a:pos x="1011" y="165"/>
                </a:cxn>
                <a:cxn ang="0">
                  <a:pos x="904" y="366"/>
                </a:cxn>
                <a:cxn ang="0">
                  <a:pos x="697" y="490"/>
                </a:cxn>
                <a:cxn ang="0">
                  <a:pos x="909" y="613"/>
                </a:cxn>
                <a:cxn ang="0">
                  <a:pos x="935" y="851"/>
                </a:cxn>
                <a:cxn ang="0">
                  <a:pos x="758" y="1072"/>
                </a:cxn>
                <a:cxn ang="0">
                  <a:pos x="485" y="1176"/>
                </a:cxn>
                <a:cxn ang="0">
                  <a:pos x="257" y="1155"/>
                </a:cxn>
                <a:cxn ang="0">
                  <a:pos x="166" y="1083"/>
                </a:cxn>
                <a:cxn ang="0">
                  <a:pos x="207" y="1021"/>
                </a:cxn>
                <a:cxn ang="0">
                  <a:pos x="288" y="995"/>
                </a:cxn>
                <a:cxn ang="0">
                  <a:pos x="313" y="1021"/>
                </a:cxn>
                <a:cxn ang="0">
                  <a:pos x="434" y="1088"/>
                </a:cxn>
                <a:cxn ang="0">
                  <a:pos x="626" y="1078"/>
                </a:cxn>
                <a:cxn ang="0">
                  <a:pos x="778" y="969"/>
                </a:cxn>
                <a:cxn ang="0">
                  <a:pos x="803" y="758"/>
                </a:cxn>
                <a:cxn ang="0">
                  <a:pos x="672" y="608"/>
                </a:cxn>
                <a:cxn ang="0">
                  <a:pos x="505" y="577"/>
                </a:cxn>
                <a:cxn ang="0">
                  <a:pos x="455" y="582"/>
                </a:cxn>
                <a:cxn ang="0">
                  <a:pos x="434" y="582"/>
                </a:cxn>
                <a:cxn ang="0">
                  <a:pos x="444" y="546"/>
                </a:cxn>
                <a:cxn ang="0">
                  <a:pos x="540" y="495"/>
                </a:cxn>
                <a:cxn ang="0">
                  <a:pos x="717" y="428"/>
                </a:cxn>
                <a:cxn ang="0">
                  <a:pos x="864" y="299"/>
                </a:cxn>
                <a:cxn ang="0">
                  <a:pos x="829" y="129"/>
                </a:cxn>
                <a:cxn ang="0">
                  <a:pos x="647" y="98"/>
                </a:cxn>
                <a:cxn ang="0">
                  <a:pos x="475" y="247"/>
                </a:cxn>
                <a:cxn ang="0">
                  <a:pos x="293" y="649"/>
                </a:cxn>
                <a:cxn ang="0">
                  <a:pos x="202" y="959"/>
                </a:cxn>
                <a:cxn ang="0">
                  <a:pos x="136" y="1109"/>
                </a:cxn>
                <a:cxn ang="0">
                  <a:pos x="40" y="1181"/>
                </a:cxn>
                <a:cxn ang="0">
                  <a:pos x="5" y="1181"/>
                </a:cxn>
                <a:cxn ang="0">
                  <a:pos x="0" y="1170"/>
                </a:cxn>
                <a:cxn ang="0">
                  <a:pos x="5" y="1155"/>
                </a:cxn>
                <a:cxn ang="0">
                  <a:pos x="101" y="928"/>
                </a:cxn>
                <a:cxn ang="0">
                  <a:pos x="177" y="619"/>
                </a:cxn>
                <a:cxn ang="0">
                  <a:pos x="242" y="242"/>
                </a:cxn>
                <a:cxn ang="0">
                  <a:pos x="197" y="144"/>
                </a:cxn>
                <a:cxn ang="0">
                  <a:pos x="161" y="149"/>
                </a:cxn>
                <a:cxn ang="0">
                  <a:pos x="171" y="108"/>
                </a:cxn>
                <a:cxn ang="0">
                  <a:pos x="323" y="25"/>
                </a:cxn>
                <a:cxn ang="0">
                  <a:pos x="394" y="5"/>
                </a:cxn>
                <a:cxn ang="0">
                  <a:pos x="404" y="20"/>
                </a:cxn>
                <a:cxn ang="0">
                  <a:pos x="399" y="46"/>
                </a:cxn>
                <a:cxn ang="0">
                  <a:pos x="465" y="154"/>
                </a:cxn>
                <a:cxn ang="0">
                  <a:pos x="722" y="15"/>
                </a:cxn>
              </a:cxnLst>
              <a:rect l="0" t="0" r="r" b="b"/>
              <a:pathLst>
                <a:path w="1011" h="1186">
                  <a:moveTo>
                    <a:pt x="818" y="0"/>
                  </a:moveTo>
                  <a:lnTo>
                    <a:pt x="884" y="10"/>
                  </a:lnTo>
                  <a:lnTo>
                    <a:pt x="940" y="31"/>
                  </a:lnTo>
                  <a:lnTo>
                    <a:pt x="980" y="67"/>
                  </a:lnTo>
                  <a:lnTo>
                    <a:pt x="1005" y="113"/>
                  </a:lnTo>
                  <a:lnTo>
                    <a:pt x="1011" y="165"/>
                  </a:lnTo>
                  <a:lnTo>
                    <a:pt x="995" y="237"/>
                  </a:lnTo>
                  <a:lnTo>
                    <a:pt x="960" y="304"/>
                  </a:lnTo>
                  <a:lnTo>
                    <a:pt x="904" y="366"/>
                  </a:lnTo>
                  <a:lnTo>
                    <a:pt x="839" y="417"/>
                  </a:lnTo>
                  <a:lnTo>
                    <a:pt x="768" y="459"/>
                  </a:lnTo>
                  <a:lnTo>
                    <a:pt x="697" y="490"/>
                  </a:lnTo>
                  <a:lnTo>
                    <a:pt x="788" y="521"/>
                  </a:lnTo>
                  <a:lnTo>
                    <a:pt x="859" y="562"/>
                  </a:lnTo>
                  <a:lnTo>
                    <a:pt x="909" y="613"/>
                  </a:lnTo>
                  <a:lnTo>
                    <a:pt x="940" y="680"/>
                  </a:lnTo>
                  <a:lnTo>
                    <a:pt x="950" y="758"/>
                  </a:lnTo>
                  <a:lnTo>
                    <a:pt x="935" y="851"/>
                  </a:lnTo>
                  <a:lnTo>
                    <a:pt x="894" y="938"/>
                  </a:lnTo>
                  <a:lnTo>
                    <a:pt x="834" y="1011"/>
                  </a:lnTo>
                  <a:lnTo>
                    <a:pt x="758" y="1072"/>
                  </a:lnTo>
                  <a:lnTo>
                    <a:pt x="672" y="1119"/>
                  </a:lnTo>
                  <a:lnTo>
                    <a:pt x="576" y="1155"/>
                  </a:lnTo>
                  <a:lnTo>
                    <a:pt x="485" y="1176"/>
                  </a:lnTo>
                  <a:lnTo>
                    <a:pt x="394" y="1186"/>
                  </a:lnTo>
                  <a:lnTo>
                    <a:pt x="318" y="1176"/>
                  </a:lnTo>
                  <a:lnTo>
                    <a:pt x="257" y="1155"/>
                  </a:lnTo>
                  <a:lnTo>
                    <a:pt x="212" y="1129"/>
                  </a:lnTo>
                  <a:lnTo>
                    <a:pt x="182" y="1103"/>
                  </a:lnTo>
                  <a:lnTo>
                    <a:pt x="166" y="1083"/>
                  </a:lnTo>
                  <a:lnTo>
                    <a:pt x="161" y="1072"/>
                  </a:lnTo>
                  <a:lnTo>
                    <a:pt x="171" y="1047"/>
                  </a:lnTo>
                  <a:lnTo>
                    <a:pt x="207" y="1021"/>
                  </a:lnTo>
                  <a:lnTo>
                    <a:pt x="242" y="1000"/>
                  </a:lnTo>
                  <a:lnTo>
                    <a:pt x="278" y="995"/>
                  </a:lnTo>
                  <a:lnTo>
                    <a:pt x="288" y="995"/>
                  </a:lnTo>
                  <a:lnTo>
                    <a:pt x="293" y="995"/>
                  </a:lnTo>
                  <a:lnTo>
                    <a:pt x="298" y="1005"/>
                  </a:lnTo>
                  <a:lnTo>
                    <a:pt x="313" y="1021"/>
                  </a:lnTo>
                  <a:lnTo>
                    <a:pt x="343" y="1047"/>
                  </a:lnTo>
                  <a:lnTo>
                    <a:pt x="384" y="1067"/>
                  </a:lnTo>
                  <a:lnTo>
                    <a:pt x="434" y="1088"/>
                  </a:lnTo>
                  <a:lnTo>
                    <a:pt x="500" y="1093"/>
                  </a:lnTo>
                  <a:lnTo>
                    <a:pt x="566" y="1093"/>
                  </a:lnTo>
                  <a:lnTo>
                    <a:pt x="626" y="1078"/>
                  </a:lnTo>
                  <a:lnTo>
                    <a:pt x="687" y="1052"/>
                  </a:lnTo>
                  <a:lnTo>
                    <a:pt x="738" y="1021"/>
                  </a:lnTo>
                  <a:lnTo>
                    <a:pt x="778" y="969"/>
                  </a:lnTo>
                  <a:lnTo>
                    <a:pt x="803" y="907"/>
                  </a:lnTo>
                  <a:lnTo>
                    <a:pt x="813" y="830"/>
                  </a:lnTo>
                  <a:lnTo>
                    <a:pt x="803" y="758"/>
                  </a:lnTo>
                  <a:lnTo>
                    <a:pt x="773" y="696"/>
                  </a:lnTo>
                  <a:lnTo>
                    <a:pt x="727" y="644"/>
                  </a:lnTo>
                  <a:lnTo>
                    <a:pt x="672" y="608"/>
                  </a:lnTo>
                  <a:lnTo>
                    <a:pt x="601" y="582"/>
                  </a:lnTo>
                  <a:lnTo>
                    <a:pt x="525" y="577"/>
                  </a:lnTo>
                  <a:lnTo>
                    <a:pt x="505" y="577"/>
                  </a:lnTo>
                  <a:lnTo>
                    <a:pt x="485" y="577"/>
                  </a:lnTo>
                  <a:lnTo>
                    <a:pt x="465" y="582"/>
                  </a:lnTo>
                  <a:lnTo>
                    <a:pt x="455" y="582"/>
                  </a:lnTo>
                  <a:lnTo>
                    <a:pt x="444" y="582"/>
                  </a:lnTo>
                  <a:lnTo>
                    <a:pt x="439" y="582"/>
                  </a:lnTo>
                  <a:lnTo>
                    <a:pt x="434" y="582"/>
                  </a:lnTo>
                  <a:lnTo>
                    <a:pt x="434" y="577"/>
                  </a:lnTo>
                  <a:lnTo>
                    <a:pt x="429" y="572"/>
                  </a:lnTo>
                  <a:lnTo>
                    <a:pt x="444" y="546"/>
                  </a:lnTo>
                  <a:lnTo>
                    <a:pt x="470" y="526"/>
                  </a:lnTo>
                  <a:lnTo>
                    <a:pt x="505" y="505"/>
                  </a:lnTo>
                  <a:lnTo>
                    <a:pt x="540" y="495"/>
                  </a:lnTo>
                  <a:lnTo>
                    <a:pt x="561" y="484"/>
                  </a:lnTo>
                  <a:lnTo>
                    <a:pt x="642" y="459"/>
                  </a:lnTo>
                  <a:lnTo>
                    <a:pt x="717" y="428"/>
                  </a:lnTo>
                  <a:lnTo>
                    <a:pt x="783" y="392"/>
                  </a:lnTo>
                  <a:lnTo>
                    <a:pt x="834" y="350"/>
                  </a:lnTo>
                  <a:lnTo>
                    <a:pt x="864" y="299"/>
                  </a:lnTo>
                  <a:lnTo>
                    <a:pt x="879" y="232"/>
                  </a:lnTo>
                  <a:lnTo>
                    <a:pt x="864" y="175"/>
                  </a:lnTo>
                  <a:lnTo>
                    <a:pt x="829" y="129"/>
                  </a:lnTo>
                  <a:lnTo>
                    <a:pt x="773" y="98"/>
                  </a:lnTo>
                  <a:lnTo>
                    <a:pt x="712" y="92"/>
                  </a:lnTo>
                  <a:lnTo>
                    <a:pt x="647" y="98"/>
                  </a:lnTo>
                  <a:lnTo>
                    <a:pt x="581" y="129"/>
                  </a:lnTo>
                  <a:lnTo>
                    <a:pt x="525" y="175"/>
                  </a:lnTo>
                  <a:lnTo>
                    <a:pt x="475" y="247"/>
                  </a:lnTo>
                  <a:lnTo>
                    <a:pt x="399" y="376"/>
                  </a:lnTo>
                  <a:lnTo>
                    <a:pt x="338" y="515"/>
                  </a:lnTo>
                  <a:lnTo>
                    <a:pt x="293" y="649"/>
                  </a:lnTo>
                  <a:lnTo>
                    <a:pt x="262" y="763"/>
                  </a:lnTo>
                  <a:lnTo>
                    <a:pt x="232" y="871"/>
                  </a:lnTo>
                  <a:lnTo>
                    <a:pt x="202" y="959"/>
                  </a:lnTo>
                  <a:lnTo>
                    <a:pt x="177" y="1026"/>
                  </a:lnTo>
                  <a:lnTo>
                    <a:pt x="151" y="1078"/>
                  </a:lnTo>
                  <a:lnTo>
                    <a:pt x="136" y="1109"/>
                  </a:lnTo>
                  <a:lnTo>
                    <a:pt x="106" y="1139"/>
                  </a:lnTo>
                  <a:lnTo>
                    <a:pt x="75" y="1165"/>
                  </a:lnTo>
                  <a:lnTo>
                    <a:pt x="40" y="1181"/>
                  </a:lnTo>
                  <a:lnTo>
                    <a:pt x="15" y="1186"/>
                  </a:lnTo>
                  <a:lnTo>
                    <a:pt x="10" y="1186"/>
                  </a:lnTo>
                  <a:lnTo>
                    <a:pt x="5" y="1181"/>
                  </a:lnTo>
                  <a:lnTo>
                    <a:pt x="0" y="1181"/>
                  </a:lnTo>
                  <a:lnTo>
                    <a:pt x="0" y="1176"/>
                  </a:lnTo>
                  <a:lnTo>
                    <a:pt x="0" y="1170"/>
                  </a:lnTo>
                  <a:lnTo>
                    <a:pt x="0" y="1170"/>
                  </a:lnTo>
                  <a:lnTo>
                    <a:pt x="5" y="1165"/>
                  </a:lnTo>
                  <a:lnTo>
                    <a:pt x="5" y="1155"/>
                  </a:lnTo>
                  <a:lnTo>
                    <a:pt x="40" y="1078"/>
                  </a:lnTo>
                  <a:lnTo>
                    <a:pt x="70" y="1005"/>
                  </a:lnTo>
                  <a:lnTo>
                    <a:pt x="101" y="928"/>
                  </a:lnTo>
                  <a:lnTo>
                    <a:pt x="121" y="845"/>
                  </a:lnTo>
                  <a:lnTo>
                    <a:pt x="146" y="742"/>
                  </a:lnTo>
                  <a:lnTo>
                    <a:pt x="177" y="619"/>
                  </a:lnTo>
                  <a:lnTo>
                    <a:pt x="197" y="505"/>
                  </a:lnTo>
                  <a:lnTo>
                    <a:pt x="222" y="376"/>
                  </a:lnTo>
                  <a:lnTo>
                    <a:pt x="242" y="242"/>
                  </a:lnTo>
                  <a:lnTo>
                    <a:pt x="262" y="113"/>
                  </a:lnTo>
                  <a:lnTo>
                    <a:pt x="227" y="129"/>
                  </a:lnTo>
                  <a:lnTo>
                    <a:pt x="197" y="144"/>
                  </a:lnTo>
                  <a:lnTo>
                    <a:pt x="171" y="149"/>
                  </a:lnTo>
                  <a:lnTo>
                    <a:pt x="166" y="149"/>
                  </a:lnTo>
                  <a:lnTo>
                    <a:pt x="161" y="149"/>
                  </a:lnTo>
                  <a:lnTo>
                    <a:pt x="156" y="149"/>
                  </a:lnTo>
                  <a:lnTo>
                    <a:pt x="151" y="139"/>
                  </a:lnTo>
                  <a:lnTo>
                    <a:pt x="171" y="108"/>
                  </a:lnTo>
                  <a:lnTo>
                    <a:pt x="217" y="77"/>
                  </a:lnTo>
                  <a:lnTo>
                    <a:pt x="288" y="46"/>
                  </a:lnTo>
                  <a:lnTo>
                    <a:pt x="323" y="25"/>
                  </a:lnTo>
                  <a:lnTo>
                    <a:pt x="359" y="10"/>
                  </a:lnTo>
                  <a:lnTo>
                    <a:pt x="384" y="5"/>
                  </a:lnTo>
                  <a:lnTo>
                    <a:pt x="394" y="5"/>
                  </a:lnTo>
                  <a:lnTo>
                    <a:pt x="399" y="10"/>
                  </a:lnTo>
                  <a:lnTo>
                    <a:pt x="404" y="20"/>
                  </a:lnTo>
                  <a:lnTo>
                    <a:pt x="404" y="20"/>
                  </a:lnTo>
                  <a:lnTo>
                    <a:pt x="404" y="25"/>
                  </a:lnTo>
                  <a:lnTo>
                    <a:pt x="399" y="31"/>
                  </a:lnTo>
                  <a:lnTo>
                    <a:pt x="399" y="46"/>
                  </a:lnTo>
                  <a:lnTo>
                    <a:pt x="399" y="46"/>
                  </a:lnTo>
                  <a:lnTo>
                    <a:pt x="369" y="258"/>
                  </a:lnTo>
                  <a:lnTo>
                    <a:pt x="465" y="154"/>
                  </a:lnTo>
                  <a:lnTo>
                    <a:pt x="561" y="82"/>
                  </a:lnTo>
                  <a:lnTo>
                    <a:pt x="647" y="41"/>
                  </a:lnTo>
                  <a:lnTo>
                    <a:pt x="722" y="15"/>
                  </a:lnTo>
                  <a:lnTo>
                    <a:pt x="778" y="5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3990" y="1486"/>
              <a:ext cx="1061" cy="382"/>
            </a:xfrm>
            <a:custGeom>
              <a:avLst/>
              <a:gdLst/>
              <a:ahLst/>
              <a:cxnLst>
                <a:cxn ang="0">
                  <a:pos x="50" y="315"/>
                </a:cxn>
                <a:cxn ang="0">
                  <a:pos x="1006" y="315"/>
                </a:cxn>
                <a:cxn ang="0">
                  <a:pos x="1016" y="315"/>
                </a:cxn>
                <a:cxn ang="0">
                  <a:pos x="1026" y="315"/>
                </a:cxn>
                <a:cxn ang="0">
                  <a:pos x="1036" y="320"/>
                </a:cxn>
                <a:cxn ang="0">
                  <a:pos x="1046" y="320"/>
                </a:cxn>
                <a:cxn ang="0">
                  <a:pos x="1051" y="331"/>
                </a:cxn>
                <a:cxn ang="0">
                  <a:pos x="1056" y="336"/>
                </a:cxn>
                <a:cxn ang="0">
                  <a:pos x="1061" y="351"/>
                </a:cxn>
                <a:cxn ang="0">
                  <a:pos x="1056" y="362"/>
                </a:cxn>
                <a:cxn ang="0">
                  <a:pos x="1051" y="372"/>
                </a:cxn>
                <a:cxn ang="0">
                  <a:pos x="1041" y="377"/>
                </a:cxn>
                <a:cxn ang="0">
                  <a:pos x="1031" y="377"/>
                </a:cxn>
                <a:cxn ang="0">
                  <a:pos x="1021" y="382"/>
                </a:cxn>
                <a:cxn ang="0">
                  <a:pos x="1006" y="382"/>
                </a:cxn>
                <a:cxn ang="0">
                  <a:pos x="50" y="382"/>
                </a:cxn>
                <a:cxn ang="0">
                  <a:pos x="40" y="382"/>
                </a:cxn>
                <a:cxn ang="0">
                  <a:pos x="30" y="377"/>
                </a:cxn>
                <a:cxn ang="0">
                  <a:pos x="15" y="377"/>
                </a:cxn>
                <a:cxn ang="0">
                  <a:pos x="10" y="372"/>
                </a:cxn>
                <a:cxn ang="0">
                  <a:pos x="0" y="362"/>
                </a:cxn>
                <a:cxn ang="0">
                  <a:pos x="0" y="351"/>
                </a:cxn>
                <a:cxn ang="0">
                  <a:pos x="0" y="336"/>
                </a:cxn>
                <a:cxn ang="0">
                  <a:pos x="5" y="331"/>
                </a:cxn>
                <a:cxn ang="0">
                  <a:pos x="15" y="320"/>
                </a:cxn>
                <a:cxn ang="0">
                  <a:pos x="20" y="320"/>
                </a:cxn>
                <a:cxn ang="0">
                  <a:pos x="30" y="315"/>
                </a:cxn>
                <a:cxn ang="0">
                  <a:pos x="40" y="315"/>
                </a:cxn>
                <a:cxn ang="0">
                  <a:pos x="50" y="315"/>
                </a:cxn>
                <a:cxn ang="0">
                  <a:pos x="50" y="0"/>
                </a:cxn>
                <a:cxn ang="0">
                  <a:pos x="1006" y="0"/>
                </a:cxn>
                <a:cxn ang="0">
                  <a:pos x="1021" y="0"/>
                </a:cxn>
                <a:cxn ang="0">
                  <a:pos x="1031" y="0"/>
                </a:cxn>
                <a:cxn ang="0">
                  <a:pos x="1041" y="6"/>
                </a:cxn>
                <a:cxn ang="0">
                  <a:pos x="1051" y="11"/>
                </a:cxn>
                <a:cxn ang="0">
                  <a:pos x="1056" y="21"/>
                </a:cxn>
                <a:cxn ang="0">
                  <a:pos x="1061" y="31"/>
                </a:cxn>
                <a:cxn ang="0">
                  <a:pos x="1056" y="47"/>
                </a:cxn>
                <a:cxn ang="0">
                  <a:pos x="1051" y="52"/>
                </a:cxn>
                <a:cxn ang="0">
                  <a:pos x="1046" y="57"/>
                </a:cxn>
                <a:cxn ang="0">
                  <a:pos x="1036" y="62"/>
                </a:cxn>
                <a:cxn ang="0">
                  <a:pos x="1026" y="62"/>
                </a:cxn>
                <a:cxn ang="0">
                  <a:pos x="1016" y="68"/>
                </a:cxn>
                <a:cxn ang="0">
                  <a:pos x="1006" y="68"/>
                </a:cxn>
                <a:cxn ang="0">
                  <a:pos x="50" y="68"/>
                </a:cxn>
                <a:cxn ang="0">
                  <a:pos x="40" y="68"/>
                </a:cxn>
                <a:cxn ang="0">
                  <a:pos x="30" y="62"/>
                </a:cxn>
                <a:cxn ang="0">
                  <a:pos x="20" y="62"/>
                </a:cxn>
                <a:cxn ang="0">
                  <a:pos x="15" y="57"/>
                </a:cxn>
                <a:cxn ang="0">
                  <a:pos x="5" y="52"/>
                </a:cxn>
                <a:cxn ang="0">
                  <a:pos x="0" y="47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10" y="11"/>
                </a:cxn>
                <a:cxn ang="0">
                  <a:pos x="15" y="6"/>
                </a:cxn>
                <a:cxn ang="0">
                  <a:pos x="30" y="0"/>
                </a:cxn>
                <a:cxn ang="0">
                  <a:pos x="40" y="0"/>
                </a:cxn>
                <a:cxn ang="0">
                  <a:pos x="50" y="0"/>
                </a:cxn>
              </a:cxnLst>
              <a:rect l="0" t="0" r="r" b="b"/>
              <a:pathLst>
                <a:path w="1061" h="382">
                  <a:moveTo>
                    <a:pt x="50" y="315"/>
                  </a:moveTo>
                  <a:lnTo>
                    <a:pt x="1006" y="315"/>
                  </a:lnTo>
                  <a:lnTo>
                    <a:pt x="1016" y="315"/>
                  </a:lnTo>
                  <a:lnTo>
                    <a:pt x="1026" y="315"/>
                  </a:lnTo>
                  <a:lnTo>
                    <a:pt x="1036" y="320"/>
                  </a:lnTo>
                  <a:lnTo>
                    <a:pt x="1046" y="320"/>
                  </a:lnTo>
                  <a:lnTo>
                    <a:pt x="1051" y="331"/>
                  </a:lnTo>
                  <a:lnTo>
                    <a:pt x="1056" y="336"/>
                  </a:lnTo>
                  <a:lnTo>
                    <a:pt x="1061" y="351"/>
                  </a:lnTo>
                  <a:lnTo>
                    <a:pt x="1056" y="362"/>
                  </a:lnTo>
                  <a:lnTo>
                    <a:pt x="1051" y="372"/>
                  </a:lnTo>
                  <a:lnTo>
                    <a:pt x="1041" y="377"/>
                  </a:lnTo>
                  <a:lnTo>
                    <a:pt x="1031" y="377"/>
                  </a:lnTo>
                  <a:lnTo>
                    <a:pt x="1021" y="382"/>
                  </a:lnTo>
                  <a:lnTo>
                    <a:pt x="1006" y="382"/>
                  </a:lnTo>
                  <a:lnTo>
                    <a:pt x="50" y="382"/>
                  </a:lnTo>
                  <a:lnTo>
                    <a:pt x="40" y="382"/>
                  </a:lnTo>
                  <a:lnTo>
                    <a:pt x="30" y="377"/>
                  </a:lnTo>
                  <a:lnTo>
                    <a:pt x="15" y="377"/>
                  </a:lnTo>
                  <a:lnTo>
                    <a:pt x="10" y="372"/>
                  </a:lnTo>
                  <a:lnTo>
                    <a:pt x="0" y="362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5" y="331"/>
                  </a:lnTo>
                  <a:lnTo>
                    <a:pt x="15" y="320"/>
                  </a:lnTo>
                  <a:lnTo>
                    <a:pt x="20" y="320"/>
                  </a:lnTo>
                  <a:lnTo>
                    <a:pt x="30" y="315"/>
                  </a:lnTo>
                  <a:lnTo>
                    <a:pt x="40" y="315"/>
                  </a:lnTo>
                  <a:lnTo>
                    <a:pt x="50" y="315"/>
                  </a:lnTo>
                  <a:close/>
                  <a:moveTo>
                    <a:pt x="50" y="0"/>
                  </a:moveTo>
                  <a:lnTo>
                    <a:pt x="1006" y="0"/>
                  </a:lnTo>
                  <a:lnTo>
                    <a:pt x="1021" y="0"/>
                  </a:lnTo>
                  <a:lnTo>
                    <a:pt x="1031" y="0"/>
                  </a:lnTo>
                  <a:lnTo>
                    <a:pt x="1041" y="6"/>
                  </a:lnTo>
                  <a:lnTo>
                    <a:pt x="1051" y="11"/>
                  </a:lnTo>
                  <a:lnTo>
                    <a:pt x="1056" y="21"/>
                  </a:lnTo>
                  <a:lnTo>
                    <a:pt x="1061" y="31"/>
                  </a:lnTo>
                  <a:lnTo>
                    <a:pt x="1056" y="47"/>
                  </a:lnTo>
                  <a:lnTo>
                    <a:pt x="1051" y="52"/>
                  </a:lnTo>
                  <a:lnTo>
                    <a:pt x="1046" y="57"/>
                  </a:lnTo>
                  <a:lnTo>
                    <a:pt x="1036" y="62"/>
                  </a:lnTo>
                  <a:lnTo>
                    <a:pt x="1026" y="62"/>
                  </a:lnTo>
                  <a:lnTo>
                    <a:pt x="1016" y="68"/>
                  </a:lnTo>
                  <a:lnTo>
                    <a:pt x="1006" y="68"/>
                  </a:lnTo>
                  <a:lnTo>
                    <a:pt x="50" y="68"/>
                  </a:lnTo>
                  <a:lnTo>
                    <a:pt x="40" y="68"/>
                  </a:lnTo>
                  <a:lnTo>
                    <a:pt x="30" y="62"/>
                  </a:lnTo>
                  <a:lnTo>
                    <a:pt x="20" y="62"/>
                  </a:lnTo>
                  <a:lnTo>
                    <a:pt x="15" y="57"/>
                  </a:lnTo>
                  <a:lnTo>
                    <a:pt x="5" y="52"/>
                  </a:lnTo>
                  <a:lnTo>
                    <a:pt x="0" y="47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15" y="6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5708" y="862"/>
              <a:ext cx="566" cy="1630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61" y="6"/>
                </a:cxn>
                <a:cxn ang="0">
                  <a:pos x="566" y="21"/>
                </a:cxn>
                <a:cxn ang="0">
                  <a:pos x="556" y="37"/>
                </a:cxn>
                <a:cxn ang="0">
                  <a:pos x="475" y="52"/>
                </a:cxn>
                <a:cxn ang="0">
                  <a:pos x="379" y="109"/>
                </a:cxn>
                <a:cxn ang="0">
                  <a:pos x="339" y="186"/>
                </a:cxn>
                <a:cxn ang="0">
                  <a:pos x="334" y="217"/>
                </a:cxn>
                <a:cxn ang="0">
                  <a:pos x="324" y="676"/>
                </a:cxn>
                <a:cxn ang="0">
                  <a:pos x="233" y="779"/>
                </a:cxn>
                <a:cxn ang="0">
                  <a:pos x="213" y="841"/>
                </a:cxn>
                <a:cxn ang="0">
                  <a:pos x="314" y="924"/>
                </a:cxn>
                <a:cxn ang="0">
                  <a:pos x="334" y="1032"/>
                </a:cxn>
                <a:cxn ang="0">
                  <a:pos x="334" y="1398"/>
                </a:cxn>
                <a:cxn ang="0">
                  <a:pos x="334" y="1429"/>
                </a:cxn>
                <a:cxn ang="0">
                  <a:pos x="339" y="1445"/>
                </a:cxn>
                <a:cxn ang="0">
                  <a:pos x="364" y="1506"/>
                </a:cxn>
                <a:cxn ang="0">
                  <a:pos x="470" y="1579"/>
                </a:cxn>
                <a:cxn ang="0">
                  <a:pos x="551" y="1594"/>
                </a:cxn>
                <a:cxn ang="0">
                  <a:pos x="566" y="1599"/>
                </a:cxn>
                <a:cxn ang="0">
                  <a:pos x="566" y="1620"/>
                </a:cxn>
                <a:cxn ang="0">
                  <a:pos x="556" y="1625"/>
                </a:cxn>
                <a:cxn ang="0">
                  <a:pos x="536" y="1630"/>
                </a:cxn>
                <a:cxn ang="0">
                  <a:pos x="420" y="1615"/>
                </a:cxn>
                <a:cxn ang="0">
                  <a:pos x="304" y="1563"/>
                </a:cxn>
                <a:cxn ang="0">
                  <a:pos x="238" y="1470"/>
                </a:cxn>
                <a:cxn ang="0">
                  <a:pos x="233" y="1377"/>
                </a:cxn>
                <a:cxn ang="0">
                  <a:pos x="233" y="1032"/>
                </a:cxn>
                <a:cxn ang="0">
                  <a:pos x="228" y="1001"/>
                </a:cxn>
                <a:cxn ang="0">
                  <a:pos x="228" y="986"/>
                </a:cxn>
                <a:cxn ang="0">
                  <a:pos x="202" y="924"/>
                </a:cxn>
                <a:cxn ang="0">
                  <a:pos x="96" y="846"/>
                </a:cxn>
                <a:cxn ang="0">
                  <a:pos x="15" y="831"/>
                </a:cxn>
                <a:cxn ang="0">
                  <a:pos x="0" y="826"/>
                </a:cxn>
                <a:cxn ang="0">
                  <a:pos x="0" y="805"/>
                </a:cxn>
                <a:cxn ang="0">
                  <a:pos x="15" y="795"/>
                </a:cxn>
                <a:cxn ang="0">
                  <a:pos x="111" y="779"/>
                </a:cxn>
                <a:cxn ang="0">
                  <a:pos x="202" y="707"/>
                </a:cxn>
                <a:cxn ang="0">
                  <a:pos x="228" y="619"/>
                </a:cxn>
                <a:cxn ang="0">
                  <a:pos x="233" y="207"/>
                </a:cxn>
                <a:cxn ang="0">
                  <a:pos x="273" y="98"/>
                </a:cxn>
                <a:cxn ang="0">
                  <a:pos x="384" y="26"/>
                </a:cxn>
                <a:cxn ang="0">
                  <a:pos x="536" y="0"/>
                </a:cxn>
              </a:cxnLst>
              <a:rect l="0" t="0" r="r" b="b"/>
              <a:pathLst>
                <a:path w="566" h="1630">
                  <a:moveTo>
                    <a:pt x="536" y="0"/>
                  </a:moveTo>
                  <a:lnTo>
                    <a:pt x="546" y="0"/>
                  </a:lnTo>
                  <a:lnTo>
                    <a:pt x="556" y="6"/>
                  </a:lnTo>
                  <a:lnTo>
                    <a:pt x="561" y="6"/>
                  </a:lnTo>
                  <a:lnTo>
                    <a:pt x="566" y="11"/>
                  </a:lnTo>
                  <a:lnTo>
                    <a:pt x="566" y="21"/>
                  </a:lnTo>
                  <a:lnTo>
                    <a:pt x="566" y="31"/>
                  </a:lnTo>
                  <a:lnTo>
                    <a:pt x="556" y="37"/>
                  </a:lnTo>
                  <a:lnTo>
                    <a:pt x="551" y="37"/>
                  </a:lnTo>
                  <a:lnTo>
                    <a:pt x="475" y="52"/>
                  </a:lnTo>
                  <a:lnTo>
                    <a:pt x="420" y="78"/>
                  </a:lnTo>
                  <a:lnTo>
                    <a:pt x="379" y="109"/>
                  </a:lnTo>
                  <a:lnTo>
                    <a:pt x="354" y="145"/>
                  </a:lnTo>
                  <a:lnTo>
                    <a:pt x="339" y="186"/>
                  </a:lnTo>
                  <a:lnTo>
                    <a:pt x="334" y="217"/>
                  </a:lnTo>
                  <a:lnTo>
                    <a:pt x="334" y="217"/>
                  </a:lnTo>
                  <a:lnTo>
                    <a:pt x="334" y="609"/>
                  </a:lnTo>
                  <a:lnTo>
                    <a:pt x="324" y="676"/>
                  </a:lnTo>
                  <a:lnTo>
                    <a:pt x="288" y="733"/>
                  </a:lnTo>
                  <a:lnTo>
                    <a:pt x="233" y="779"/>
                  </a:lnTo>
                  <a:lnTo>
                    <a:pt x="147" y="815"/>
                  </a:lnTo>
                  <a:lnTo>
                    <a:pt x="213" y="841"/>
                  </a:lnTo>
                  <a:lnTo>
                    <a:pt x="273" y="877"/>
                  </a:lnTo>
                  <a:lnTo>
                    <a:pt x="314" y="924"/>
                  </a:lnTo>
                  <a:lnTo>
                    <a:pt x="329" y="970"/>
                  </a:lnTo>
                  <a:lnTo>
                    <a:pt x="334" y="1032"/>
                  </a:lnTo>
                  <a:lnTo>
                    <a:pt x="334" y="1377"/>
                  </a:lnTo>
                  <a:lnTo>
                    <a:pt x="334" y="1398"/>
                  </a:lnTo>
                  <a:lnTo>
                    <a:pt x="334" y="1419"/>
                  </a:lnTo>
                  <a:lnTo>
                    <a:pt x="334" y="1429"/>
                  </a:lnTo>
                  <a:lnTo>
                    <a:pt x="339" y="1439"/>
                  </a:lnTo>
                  <a:lnTo>
                    <a:pt x="339" y="1445"/>
                  </a:lnTo>
                  <a:lnTo>
                    <a:pt x="339" y="1450"/>
                  </a:lnTo>
                  <a:lnTo>
                    <a:pt x="364" y="1506"/>
                  </a:lnTo>
                  <a:lnTo>
                    <a:pt x="410" y="1548"/>
                  </a:lnTo>
                  <a:lnTo>
                    <a:pt x="470" y="1579"/>
                  </a:lnTo>
                  <a:lnTo>
                    <a:pt x="541" y="1594"/>
                  </a:lnTo>
                  <a:lnTo>
                    <a:pt x="551" y="1594"/>
                  </a:lnTo>
                  <a:lnTo>
                    <a:pt x="561" y="1594"/>
                  </a:lnTo>
                  <a:lnTo>
                    <a:pt x="566" y="1599"/>
                  </a:lnTo>
                  <a:lnTo>
                    <a:pt x="566" y="1610"/>
                  </a:lnTo>
                  <a:lnTo>
                    <a:pt x="566" y="1620"/>
                  </a:lnTo>
                  <a:lnTo>
                    <a:pt x="561" y="1625"/>
                  </a:lnTo>
                  <a:lnTo>
                    <a:pt x="556" y="1625"/>
                  </a:lnTo>
                  <a:lnTo>
                    <a:pt x="546" y="1630"/>
                  </a:lnTo>
                  <a:lnTo>
                    <a:pt x="536" y="1630"/>
                  </a:lnTo>
                  <a:lnTo>
                    <a:pt x="480" y="1625"/>
                  </a:lnTo>
                  <a:lnTo>
                    <a:pt x="420" y="1615"/>
                  </a:lnTo>
                  <a:lnTo>
                    <a:pt x="359" y="1594"/>
                  </a:lnTo>
                  <a:lnTo>
                    <a:pt x="304" y="1563"/>
                  </a:lnTo>
                  <a:lnTo>
                    <a:pt x="263" y="1517"/>
                  </a:lnTo>
                  <a:lnTo>
                    <a:pt x="238" y="1470"/>
                  </a:lnTo>
                  <a:lnTo>
                    <a:pt x="233" y="1429"/>
                  </a:lnTo>
                  <a:lnTo>
                    <a:pt x="233" y="1377"/>
                  </a:lnTo>
                  <a:lnTo>
                    <a:pt x="233" y="1058"/>
                  </a:lnTo>
                  <a:lnTo>
                    <a:pt x="233" y="1032"/>
                  </a:lnTo>
                  <a:lnTo>
                    <a:pt x="233" y="1016"/>
                  </a:lnTo>
                  <a:lnTo>
                    <a:pt x="228" y="1001"/>
                  </a:lnTo>
                  <a:lnTo>
                    <a:pt x="228" y="996"/>
                  </a:lnTo>
                  <a:lnTo>
                    <a:pt x="228" y="986"/>
                  </a:lnTo>
                  <a:lnTo>
                    <a:pt x="228" y="980"/>
                  </a:lnTo>
                  <a:lnTo>
                    <a:pt x="202" y="924"/>
                  </a:lnTo>
                  <a:lnTo>
                    <a:pt x="157" y="877"/>
                  </a:lnTo>
                  <a:lnTo>
                    <a:pt x="96" y="846"/>
                  </a:lnTo>
                  <a:lnTo>
                    <a:pt x="26" y="831"/>
                  </a:lnTo>
                  <a:lnTo>
                    <a:pt x="15" y="831"/>
                  </a:lnTo>
                  <a:lnTo>
                    <a:pt x="5" y="831"/>
                  </a:lnTo>
                  <a:lnTo>
                    <a:pt x="0" y="826"/>
                  </a:lnTo>
                  <a:lnTo>
                    <a:pt x="0" y="815"/>
                  </a:lnTo>
                  <a:lnTo>
                    <a:pt x="0" y="805"/>
                  </a:lnTo>
                  <a:lnTo>
                    <a:pt x="5" y="800"/>
                  </a:lnTo>
                  <a:lnTo>
                    <a:pt x="15" y="795"/>
                  </a:lnTo>
                  <a:lnTo>
                    <a:pt x="56" y="795"/>
                  </a:lnTo>
                  <a:lnTo>
                    <a:pt x="111" y="779"/>
                  </a:lnTo>
                  <a:lnTo>
                    <a:pt x="167" y="748"/>
                  </a:lnTo>
                  <a:lnTo>
                    <a:pt x="202" y="707"/>
                  </a:lnTo>
                  <a:lnTo>
                    <a:pt x="223" y="666"/>
                  </a:lnTo>
                  <a:lnTo>
                    <a:pt x="228" y="619"/>
                  </a:lnTo>
                  <a:lnTo>
                    <a:pt x="233" y="578"/>
                  </a:lnTo>
                  <a:lnTo>
                    <a:pt x="233" y="207"/>
                  </a:lnTo>
                  <a:lnTo>
                    <a:pt x="243" y="150"/>
                  </a:lnTo>
                  <a:lnTo>
                    <a:pt x="273" y="98"/>
                  </a:lnTo>
                  <a:lnTo>
                    <a:pt x="324" y="57"/>
                  </a:lnTo>
                  <a:lnTo>
                    <a:pt x="384" y="26"/>
                  </a:lnTo>
                  <a:lnTo>
                    <a:pt x="460" y="11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6446" y="1363"/>
              <a:ext cx="824" cy="737"/>
            </a:xfrm>
            <a:custGeom>
              <a:avLst/>
              <a:gdLst/>
              <a:ahLst/>
              <a:cxnLst>
                <a:cxn ang="0">
                  <a:pos x="309" y="41"/>
                </a:cxn>
                <a:cxn ang="0">
                  <a:pos x="339" y="165"/>
                </a:cxn>
                <a:cxn ang="0">
                  <a:pos x="283" y="325"/>
                </a:cxn>
                <a:cxn ang="0">
                  <a:pos x="233" y="572"/>
                </a:cxn>
                <a:cxn ang="0">
                  <a:pos x="258" y="670"/>
                </a:cxn>
                <a:cxn ang="0">
                  <a:pos x="379" y="691"/>
                </a:cxn>
                <a:cxn ang="0">
                  <a:pos x="491" y="603"/>
                </a:cxn>
                <a:cxn ang="0">
                  <a:pos x="521" y="521"/>
                </a:cxn>
                <a:cxn ang="0">
                  <a:pos x="576" y="294"/>
                </a:cxn>
                <a:cxn ang="0">
                  <a:pos x="627" y="77"/>
                </a:cxn>
                <a:cxn ang="0">
                  <a:pos x="657" y="31"/>
                </a:cxn>
                <a:cxn ang="0">
                  <a:pos x="688" y="20"/>
                </a:cxn>
                <a:cxn ang="0">
                  <a:pos x="718" y="25"/>
                </a:cxn>
                <a:cxn ang="0">
                  <a:pos x="738" y="62"/>
                </a:cxn>
                <a:cxn ang="0">
                  <a:pos x="723" y="139"/>
                </a:cxn>
                <a:cxn ang="0">
                  <a:pos x="693" y="247"/>
                </a:cxn>
                <a:cxn ang="0">
                  <a:pos x="627" y="521"/>
                </a:cxn>
                <a:cxn ang="0">
                  <a:pos x="612" y="655"/>
                </a:cxn>
                <a:cxn ang="0">
                  <a:pos x="632" y="696"/>
                </a:cxn>
                <a:cxn ang="0">
                  <a:pos x="698" y="691"/>
                </a:cxn>
                <a:cxn ang="0">
                  <a:pos x="763" y="557"/>
                </a:cxn>
                <a:cxn ang="0">
                  <a:pos x="789" y="479"/>
                </a:cxn>
                <a:cxn ang="0">
                  <a:pos x="804" y="474"/>
                </a:cxn>
                <a:cxn ang="0">
                  <a:pos x="819" y="479"/>
                </a:cxn>
                <a:cxn ang="0">
                  <a:pos x="814" y="531"/>
                </a:cxn>
                <a:cxn ang="0">
                  <a:pos x="774" y="650"/>
                </a:cxn>
                <a:cxn ang="0">
                  <a:pos x="657" y="737"/>
                </a:cxn>
                <a:cxn ang="0">
                  <a:pos x="516" y="629"/>
                </a:cxn>
                <a:cxn ang="0">
                  <a:pos x="465" y="681"/>
                </a:cxn>
                <a:cxn ang="0">
                  <a:pos x="324" y="737"/>
                </a:cxn>
                <a:cxn ang="0">
                  <a:pos x="192" y="701"/>
                </a:cxn>
                <a:cxn ang="0">
                  <a:pos x="127" y="546"/>
                </a:cxn>
                <a:cxn ang="0">
                  <a:pos x="182" y="314"/>
                </a:cxn>
                <a:cxn ang="0">
                  <a:pos x="243" y="134"/>
                </a:cxn>
                <a:cxn ang="0">
                  <a:pos x="243" y="56"/>
                </a:cxn>
                <a:cxn ang="0">
                  <a:pos x="223" y="41"/>
                </a:cxn>
                <a:cxn ang="0">
                  <a:pos x="162" y="51"/>
                </a:cxn>
                <a:cxn ang="0">
                  <a:pos x="46" y="242"/>
                </a:cxn>
                <a:cxn ang="0">
                  <a:pos x="36" y="268"/>
                </a:cxn>
                <a:cxn ang="0">
                  <a:pos x="15" y="268"/>
                </a:cxn>
                <a:cxn ang="0">
                  <a:pos x="0" y="258"/>
                </a:cxn>
                <a:cxn ang="0">
                  <a:pos x="15" y="196"/>
                </a:cxn>
                <a:cxn ang="0">
                  <a:pos x="106" y="51"/>
                </a:cxn>
              </a:cxnLst>
              <a:rect l="0" t="0" r="r" b="b"/>
              <a:pathLst>
                <a:path w="824" h="737">
                  <a:moveTo>
                    <a:pt x="213" y="0"/>
                  </a:moveTo>
                  <a:lnTo>
                    <a:pt x="268" y="15"/>
                  </a:lnTo>
                  <a:lnTo>
                    <a:pt x="309" y="41"/>
                  </a:lnTo>
                  <a:lnTo>
                    <a:pt x="334" y="82"/>
                  </a:lnTo>
                  <a:lnTo>
                    <a:pt x="344" y="134"/>
                  </a:lnTo>
                  <a:lnTo>
                    <a:pt x="339" y="165"/>
                  </a:lnTo>
                  <a:lnTo>
                    <a:pt x="334" y="196"/>
                  </a:lnTo>
                  <a:lnTo>
                    <a:pt x="314" y="237"/>
                  </a:lnTo>
                  <a:lnTo>
                    <a:pt x="283" y="325"/>
                  </a:lnTo>
                  <a:lnTo>
                    <a:pt x="258" y="412"/>
                  </a:lnTo>
                  <a:lnTo>
                    <a:pt x="238" y="495"/>
                  </a:lnTo>
                  <a:lnTo>
                    <a:pt x="233" y="572"/>
                  </a:lnTo>
                  <a:lnTo>
                    <a:pt x="233" y="608"/>
                  </a:lnTo>
                  <a:lnTo>
                    <a:pt x="243" y="644"/>
                  </a:lnTo>
                  <a:lnTo>
                    <a:pt x="258" y="670"/>
                  </a:lnTo>
                  <a:lnTo>
                    <a:pt x="288" y="696"/>
                  </a:lnTo>
                  <a:lnTo>
                    <a:pt x="329" y="701"/>
                  </a:lnTo>
                  <a:lnTo>
                    <a:pt x="379" y="691"/>
                  </a:lnTo>
                  <a:lnTo>
                    <a:pt x="425" y="670"/>
                  </a:lnTo>
                  <a:lnTo>
                    <a:pt x="460" y="639"/>
                  </a:lnTo>
                  <a:lnTo>
                    <a:pt x="491" y="603"/>
                  </a:lnTo>
                  <a:lnTo>
                    <a:pt x="506" y="577"/>
                  </a:lnTo>
                  <a:lnTo>
                    <a:pt x="511" y="567"/>
                  </a:lnTo>
                  <a:lnTo>
                    <a:pt x="521" y="521"/>
                  </a:lnTo>
                  <a:lnTo>
                    <a:pt x="536" y="454"/>
                  </a:lnTo>
                  <a:lnTo>
                    <a:pt x="556" y="376"/>
                  </a:lnTo>
                  <a:lnTo>
                    <a:pt x="576" y="294"/>
                  </a:lnTo>
                  <a:lnTo>
                    <a:pt x="597" y="211"/>
                  </a:lnTo>
                  <a:lnTo>
                    <a:pt x="612" y="139"/>
                  </a:lnTo>
                  <a:lnTo>
                    <a:pt x="627" y="77"/>
                  </a:lnTo>
                  <a:lnTo>
                    <a:pt x="637" y="56"/>
                  </a:lnTo>
                  <a:lnTo>
                    <a:pt x="647" y="41"/>
                  </a:lnTo>
                  <a:lnTo>
                    <a:pt x="657" y="31"/>
                  </a:lnTo>
                  <a:lnTo>
                    <a:pt x="667" y="25"/>
                  </a:lnTo>
                  <a:lnTo>
                    <a:pt x="678" y="20"/>
                  </a:lnTo>
                  <a:lnTo>
                    <a:pt x="688" y="20"/>
                  </a:lnTo>
                  <a:lnTo>
                    <a:pt x="693" y="20"/>
                  </a:lnTo>
                  <a:lnTo>
                    <a:pt x="708" y="20"/>
                  </a:lnTo>
                  <a:lnTo>
                    <a:pt x="718" y="25"/>
                  </a:lnTo>
                  <a:lnTo>
                    <a:pt x="728" y="36"/>
                  </a:lnTo>
                  <a:lnTo>
                    <a:pt x="738" y="46"/>
                  </a:lnTo>
                  <a:lnTo>
                    <a:pt x="738" y="62"/>
                  </a:lnTo>
                  <a:lnTo>
                    <a:pt x="738" y="77"/>
                  </a:lnTo>
                  <a:lnTo>
                    <a:pt x="728" y="108"/>
                  </a:lnTo>
                  <a:lnTo>
                    <a:pt x="723" y="139"/>
                  </a:lnTo>
                  <a:lnTo>
                    <a:pt x="713" y="175"/>
                  </a:lnTo>
                  <a:lnTo>
                    <a:pt x="708" y="206"/>
                  </a:lnTo>
                  <a:lnTo>
                    <a:pt x="693" y="247"/>
                  </a:lnTo>
                  <a:lnTo>
                    <a:pt x="688" y="283"/>
                  </a:lnTo>
                  <a:lnTo>
                    <a:pt x="642" y="459"/>
                  </a:lnTo>
                  <a:lnTo>
                    <a:pt x="627" y="521"/>
                  </a:lnTo>
                  <a:lnTo>
                    <a:pt x="617" y="583"/>
                  </a:lnTo>
                  <a:lnTo>
                    <a:pt x="612" y="629"/>
                  </a:lnTo>
                  <a:lnTo>
                    <a:pt x="612" y="655"/>
                  </a:lnTo>
                  <a:lnTo>
                    <a:pt x="617" y="670"/>
                  </a:lnTo>
                  <a:lnTo>
                    <a:pt x="622" y="686"/>
                  </a:lnTo>
                  <a:lnTo>
                    <a:pt x="632" y="696"/>
                  </a:lnTo>
                  <a:lnTo>
                    <a:pt x="642" y="701"/>
                  </a:lnTo>
                  <a:lnTo>
                    <a:pt x="657" y="701"/>
                  </a:lnTo>
                  <a:lnTo>
                    <a:pt x="698" y="691"/>
                  </a:lnTo>
                  <a:lnTo>
                    <a:pt x="723" y="660"/>
                  </a:lnTo>
                  <a:lnTo>
                    <a:pt x="748" y="613"/>
                  </a:lnTo>
                  <a:lnTo>
                    <a:pt x="763" y="557"/>
                  </a:lnTo>
                  <a:lnTo>
                    <a:pt x="779" y="500"/>
                  </a:lnTo>
                  <a:lnTo>
                    <a:pt x="784" y="485"/>
                  </a:lnTo>
                  <a:lnTo>
                    <a:pt x="789" y="479"/>
                  </a:lnTo>
                  <a:lnTo>
                    <a:pt x="794" y="474"/>
                  </a:lnTo>
                  <a:lnTo>
                    <a:pt x="804" y="474"/>
                  </a:lnTo>
                  <a:lnTo>
                    <a:pt x="804" y="474"/>
                  </a:lnTo>
                  <a:lnTo>
                    <a:pt x="809" y="474"/>
                  </a:lnTo>
                  <a:lnTo>
                    <a:pt x="814" y="474"/>
                  </a:lnTo>
                  <a:lnTo>
                    <a:pt x="819" y="479"/>
                  </a:lnTo>
                  <a:lnTo>
                    <a:pt x="824" y="490"/>
                  </a:lnTo>
                  <a:lnTo>
                    <a:pt x="819" y="500"/>
                  </a:lnTo>
                  <a:lnTo>
                    <a:pt x="814" y="531"/>
                  </a:lnTo>
                  <a:lnTo>
                    <a:pt x="804" y="567"/>
                  </a:lnTo>
                  <a:lnTo>
                    <a:pt x="789" y="608"/>
                  </a:lnTo>
                  <a:lnTo>
                    <a:pt x="774" y="650"/>
                  </a:lnTo>
                  <a:lnTo>
                    <a:pt x="743" y="696"/>
                  </a:lnTo>
                  <a:lnTo>
                    <a:pt x="708" y="727"/>
                  </a:lnTo>
                  <a:lnTo>
                    <a:pt x="657" y="737"/>
                  </a:lnTo>
                  <a:lnTo>
                    <a:pt x="592" y="727"/>
                  </a:lnTo>
                  <a:lnTo>
                    <a:pt x="541" y="686"/>
                  </a:lnTo>
                  <a:lnTo>
                    <a:pt x="516" y="629"/>
                  </a:lnTo>
                  <a:lnTo>
                    <a:pt x="516" y="629"/>
                  </a:lnTo>
                  <a:lnTo>
                    <a:pt x="496" y="655"/>
                  </a:lnTo>
                  <a:lnTo>
                    <a:pt x="465" y="681"/>
                  </a:lnTo>
                  <a:lnTo>
                    <a:pt x="430" y="711"/>
                  </a:lnTo>
                  <a:lnTo>
                    <a:pt x="379" y="732"/>
                  </a:lnTo>
                  <a:lnTo>
                    <a:pt x="324" y="737"/>
                  </a:lnTo>
                  <a:lnTo>
                    <a:pt x="278" y="737"/>
                  </a:lnTo>
                  <a:lnTo>
                    <a:pt x="233" y="722"/>
                  </a:lnTo>
                  <a:lnTo>
                    <a:pt x="192" y="701"/>
                  </a:lnTo>
                  <a:lnTo>
                    <a:pt x="162" y="665"/>
                  </a:lnTo>
                  <a:lnTo>
                    <a:pt x="137" y="613"/>
                  </a:lnTo>
                  <a:lnTo>
                    <a:pt x="127" y="546"/>
                  </a:lnTo>
                  <a:lnTo>
                    <a:pt x="132" y="479"/>
                  </a:lnTo>
                  <a:lnTo>
                    <a:pt x="152" y="402"/>
                  </a:lnTo>
                  <a:lnTo>
                    <a:pt x="182" y="314"/>
                  </a:lnTo>
                  <a:lnTo>
                    <a:pt x="223" y="201"/>
                  </a:lnTo>
                  <a:lnTo>
                    <a:pt x="233" y="170"/>
                  </a:lnTo>
                  <a:lnTo>
                    <a:pt x="243" y="134"/>
                  </a:lnTo>
                  <a:lnTo>
                    <a:pt x="248" y="93"/>
                  </a:lnTo>
                  <a:lnTo>
                    <a:pt x="248" y="72"/>
                  </a:lnTo>
                  <a:lnTo>
                    <a:pt x="243" y="56"/>
                  </a:lnTo>
                  <a:lnTo>
                    <a:pt x="238" y="51"/>
                  </a:lnTo>
                  <a:lnTo>
                    <a:pt x="228" y="41"/>
                  </a:lnTo>
                  <a:lnTo>
                    <a:pt x="223" y="41"/>
                  </a:lnTo>
                  <a:lnTo>
                    <a:pt x="213" y="36"/>
                  </a:lnTo>
                  <a:lnTo>
                    <a:pt x="207" y="36"/>
                  </a:lnTo>
                  <a:lnTo>
                    <a:pt x="162" y="51"/>
                  </a:lnTo>
                  <a:lnTo>
                    <a:pt x="116" y="87"/>
                  </a:lnTo>
                  <a:lnTo>
                    <a:pt x="81" y="149"/>
                  </a:lnTo>
                  <a:lnTo>
                    <a:pt x="46" y="242"/>
                  </a:lnTo>
                  <a:lnTo>
                    <a:pt x="41" y="252"/>
                  </a:lnTo>
                  <a:lnTo>
                    <a:pt x="36" y="263"/>
                  </a:lnTo>
                  <a:lnTo>
                    <a:pt x="36" y="268"/>
                  </a:lnTo>
                  <a:lnTo>
                    <a:pt x="25" y="268"/>
                  </a:lnTo>
                  <a:lnTo>
                    <a:pt x="20" y="268"/>
                  </a:lnTo>
                  <a:lnTo>
                    <a:pt x="15" y="268"/>
                  </a:lnTo>
                  <a:lnTo>
                    <a:pt x="10" y="268"/>
                  </a:lnTo>
                  <a:lnTo>
                    <a:pt x="5" y="263"/>
                  </a:lnTo>
                  <a:lnTo>
                    <a:pt x="0" y="258"/>
                  </a:lnTo>
                  <a:lnTo>
                    <a:pt x="0" y="252"/>
                  </a:lnTo>
                  <a:lnTo>
                    <a:pt x="5" y="232"/>
                  </a:lnTo>
                  <a:lnTo>
                    <a:pt x="15" y="196"/>
                  </a:lnTo>
                  <a:lnTo>
                    <a:pt x="36" y="149"/>
                  </a:lnTo>
                  <a:lnTo>
                    <a:pt x="66" y="98"/>
                  </a:lnTo>
                  <a:lnTo>
                    <a:pt x="106" y="51"/>
                  </a:lnTo>
                  <a:lnTo>
                    <a:pt x="152" y="15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7836" y="1486"/>
              <a:ext cx="1062" cy="382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6" y="315"/>
                </a:cxn>
                <a:cxn ang="0">
                  <a:pos x="1016" y="315"/>
                </a:cxn>
                <a:cxn ang="0">
                  <a:pos x="1026" y="315"/>
                </a:cxn>
                <a:cxn ang="0">
                  <a:pos x="1036" y="320"/>
                </a:cxn>
                <a:cxn ang="0">
                  <a:pos x="1047" y="320"/>
                </a:cxn>
                <a:cxn ang="0">
                  <a:pos x="1057" y="331"/>
                </a:cxn>
                <a:cxn ang="0">
                  <a:pos x="1062" y="336"/>
                </a:cxn>
                <a:cxn ang="0">
                  <a:pos x="1062" y="351"/>
                </a:cxn>
                <a:cxn ang="0">
                  <a:pos x="1057" y="362"/>
                </a:cxn>
                <a:cxn ang="0">
                  <a:pos x="1052" y="372"/>
                </a:cxn>
                <a:cxn ang="0">
                  <a:pos x="1041" y="377"/>
                </a:cxn>
                <a:cxn ang="0">
                  <a:pos x="1031" y="377"/>
                </a:cxn>
                <a:cxn ang="0">
                  <a:pos x="1021" y="382"/>
                </a:cxn>
                <a:cxn ang="0">
                  <a:pos x="1011" y="382"/>
                </a:cxn>
                <a:cxn ang="0">
                  <a:pos x="56" y="382"/>
                </a:cxn>
                <a:cxn ang="0">
                  <a:pos x="41" y="382"/>
                </a:cxn>
                <a:cxn ang="0">
                  <a:pos x="31" y="377"/>
                </a:cxn>
                <a:cxn ang="0">
                  <a:pos x="20" y="377"/>
                </a:cxn>
                <a:cxn ang="0">
                  <a:pos x="10" y="372"/>
                </a:cxn>
                <a:cxn ang="0">
                  <a:pos x="5" y="362"/>
                </a:cxn>
                <a:cxn ang="0">
                  <a:pos x="0" y="351"/>
                </a:cxn>
                <a:cxn ang="0">
                  <a:pos x="5" y="336"/>
                </a:cxn>
                <a:cxn ang="0">
                  <a:pos x="10" y="331"/>
                </a:cxn>
                <a:cxn ang="0">
                  <a:pos x="15" y="320"/>
                </a:cxn>
                <a:cxn ang="0">
                  <a:pos x="25" y="320"/>
                </a:cxn>
                <a:cxn ang="0">
                  <a:pos x="36" y="315"/>
                </a:cxn>
                <a:cxn ang="0">
                  <a:pos x="46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11" y="0"/>
                </a:cxn>
                <a:cxn ang="0">
                  <a:pos x="1021" y="0"/>
                </a:cxn>
                <a:cxn ang="0">
                  <a:pos x="1031" y="0"/>
                </a:cxn>
                <a:cxn ang="0">
                  <a:pos x="1041" y="6"/>
                </a:cxn>
                <a:cxn ang="0">
                  <a:pos x="1052" y="11"/>
                </a:cxn>
                <a:cxn ang="0">
                  <a:pos x="1057" y="21"/>
                </a:cxn>
                <a:cxn ang="0">
                  <a:pos x="1062" y="31"/>
                </a:cxn>
                <a:cxn ang="0">
                  <a:pos x="1062" y="47"/>
                </a:cxn>
                <a:cxn ang="0">
                  <a:pos x="1057" y="52"/>
                </a:cxn>
                <a:cxn ang="0">
                  <a:pos x="1047" y="57"/>
                </a:cxn>
                <a:cxn ang="0">
                  <a:pos x="1036" y="62"/>
                </a:cxn>
                <a:cxn ang="0">
                  <a:pos x="1026" y="62"/>
                </a:cxn>
                <a:cxn ang="0">
                  <a:pos x="1016" y="68"/>
                </a:cxn>
                <a:cxn ang="0">
                  <a:pos x="1006" y="68"/>
                </a:cxn>
                <a:cxn ang="0">
                  <a:pos x="56" y="68"/>
                </a:cxn>
                <a:cxn ang="0">
                  <a:pos x="46" y="68"/>
                </a:cxn>
                <a:cxn ang="0">
                  <a:pos x="36" y="62"/>
                </a:cxn>
                <a:cxn ang="0">
                  <a:pos x="25" y="62"/>
                </a:cxn>
                <a:cxn ang="0">
                  <a:pos x="15" y="57"/>
                </a:cxn>
                <a:cxn ang="0">
                  <a:pos x="10" y="52"/>
                </a:cxn>
                <a:cxn ang="0">
                  <a:pos x="5" y="47"/>
                </a:cxn>
                <a:cxn ang="0">
                  <a:pos x="0" y="31"/>
                </a:cxn>
                <a:cxn ang="0">
                  <a:pos x="5" y="21"/>
                </a:cxn>
                <a:cxn ang="0">
                  <a:pos x="10" y="11"/>
                </a:cxn>
                <a:cxn ang="0">
                  <a:pos x="20" y="6"/>
                </a:cxn>
                <a:cxn ang="0">
                  <a:pos x="31" y="0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1062" h="382">
                  <a:moveTo>
                    <a:pt x="56" y="315"/>
                  </a:moveTo>
                  <a:lnTo>
                    <a:pt x="1006" y="315"/>
                  </a:lnTo>
                  <a:lnTo>
                    <a:pt x="1016" y="315"/>
                  </a:lnTo>
                  <a:lnTo>
                    <a:pt x="1026" y="315"/>
                  </a:lnTo>
                  <a:lnTo>
                    <a:pt x="1036" y="320"/>
                  </a:lnTo>
                  <a:lnTo>
                    <a:pt x="1047" y="320"/>
                  </a:lnTo>
                  <a:lnTo>
                    <a:pt x="1057" y="331"/>
                  </a:lnTo>
                  <a:lnTo>
                    <a:pt x="1062" y="336"/>
                  </a:lnTo>
                  <a:lnTo>
                    <a:pt x="1062" y="351"/>
                  </a:lnTo>
                  <a:lnTo>
                    <a:pt x="1057" y="362"/>
                  </a:lnTo>
                  <a:lnTo>
                    <a:pt x="1052" y="372"/>
                  </a:lnTo>
                  <a:lnTo>
                    <a:pt x="1041" y="377"/>
                  </a:lnTo>
                  <a:lnTo>
                    <a:pt x="1031" y="377"/>
                  </a:lnTo>
                  <a:lnTo>
                    <a:pt x="1021" y="382"/>
                  </a:lnTo>
                  <a:lnTo>
                    <a:pt x="1011" y="382"/>
                  </a:lnTo>
                  <a:lnTo>
                    <a:pt x="56" y="382"/>
                  </a:lnTo>
                  <a:lnTo>
                    <a:pt x="41" y="382"/>
                  </a:lnTo>
                  <a:lnTo>
                    <a:pt x="31" y="377"/>
                  </a:lnTo>
                  <a:lnTo>
                    <a:pt x="20" y="377"/>
                  </a:lnTo>
                  <a:lnTo>
                    <a:pt x="10" y="372"/>
                  </a:lnTo>
                  <a:lnTo>
                    <a:pt x="5" y="362"/>
                  </a:lnTo>
                  <a:lnTo>
                    <a:pt x="0" y="351"/>
                  </a:lnTo>
                  <a:lnTo>
                    <a:pt x="5" y="336"/>
                  </a:lnTo>
                  <a:lnTo>
                    <a:pt x="10" y="331"/>
                  </a:lnTo>
                  <a:lnTo>
                    <a:pt x="15" y="320"/>
                  </a:lnTo>
                  <a:lnTo>
                    <a:pt x="25" y="320"/>
                  </a:lnTo>
                  <a:lnTo>
                    <a:pt x="36" y="315"/>
                  </a:lnTo>
                  <a:lnTo>
                    <a:pt x="46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11" y="0"/>
                  </a:lnTo>
                  <a:lnTo>
                    <a:pt x="1021" y="0"/>
                  </a:lnTo>
                  <a:lnTo>
                    <a:pt x="1031" y="0"/>
                  </a:lnTo>
                  <a:lnTo>
                    <a:pt x="1041" y="6"/>
                  </a:lnTo>
                  <a:lnTo>
                    <a:pt x="1052" y="11"/>
                  </a:lnTo>
                  <a:lnTo>
                    <a:pt x="1057" y="21"/>
                  </a:lnTo>
                  <a:lnTo>
                    <a:pt x="1062" y="31"/>
                  </a:lnTo>
                  <a:lnTo>
                    <a:pt x="1062" y="47"/>
                  </a:lnTo>
                  <a:lnTo>
                    <a:pt x="1057" y="52"/>
                  </a:lnTo>
                  <a:lnTo>
                    <a:pt x="1047" y="57"/>
                  </a:lnTo>
                  <a:lnTo>
                    <a:pt x="1036" y="62"/>
                  </a:lnTo>
                  <a:lnTo>
                    <a:pt x="1026" y="62"/>
                  </a:lnTo>
                  <a:lnTo>
                    <a:pt x="1016" y="68"/>
                  </a:lnTo>
                  <a:lnTo>
                    <a:pt x="1006" y="68"/>
                  </a:lnTo>
                  <a:lnTo>
                    <a:pt x="56" y="68"/>
                  </a:lnTo>
                  <a:lnTo>
                    <a:pt x="46" y="68"/>
                  </a:lnTo>
                  <a:lnTo>
                    <a:pt x="36" y="62"/>
                  </a:lnTo>
                  <a:lnTo>
                    <a:pt x="25" y="62"/>
                  </a:lnTo>
                  <a:lnTo>
                    <a:pt x="15" y="57"/>
                  </a:lnTo>
                  <a:lnTo>
                    <a:pt x="10" y="52"/>
                  </a:lnTo>
                  <a:lnTo>
                    <a:pt x="5" y="47"/>
                  </a:lnTo>
                  <a:lnTo>
                    <a:pt x="0" y="31"/>
                  </a:lnTo>
                  <a:lnTo>
                    <a:pt x="5" y="21"/>
                  </a:lnTo>
                  <a:lnTo>
                    <a:pt x="10" y="11"/>
                  </a:lnTo>
                  <a:lnTo>
                    <a:pt x="20" y="6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9600" y="862"/>
              <a:ext cx="369" cy="163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59" y="6"/>
                </a:cxn>
                <a:cxn ang="0">
                  <a:pos x="369" y="11"/>
                </a:cxn>
                <a:cxn ang="0">
                  <a:pos x="369" y="21"/>
                </a:cxn>
                <a:cxn ang="0">
                  <a:pos x="369" y="21"/>
                </a:cxn>
                <a:cxn ang="0">
                  <a:pos x="369" y="26"/>
                </a:cxn>
                <a:cxn ang="0">
                  <a:pos x="364" y="31"/>
                </a:cxn>
                <a:cxn ang="0">
                  <a:pos x="359" y="37"/>
                </a:cxn>
                <a:cxn ang="0">
                  <a:pos x="349" y="47"/>
                </a:cxn>
                <a:cxn ang="0">
                  <a:pos x="258" y="155"/>
                </a:cxn>
                <a:cxn ang="0">
                  <a:pos x="192" y="274"/>
                </a:cxn>
                <a:cxn ang="0">
                  <a:pos x="147" y="403"/>
                </a:cxn>
                <a:cxn ang="0">
                  <a:pos x="117" y="537"/>
                </a:cxn>
                <a:cxn ang="0">
                  <a:pos x="96" y="676"/>
                </a:cxn>
                <a:cxn ang="0">
                  <a:pos x="91" y="815"/>
                </a:cxn>
                <a:cxn ang="0">
                  <a:pos x="96" y="924"/>
                </a:cxn>
                <a:cxn ang="0">
                  <a:pos x="106" y="1037"/>
                </a:cxn>
                <a:cxn ang="0">
                  <a:pos x="127" y="1156"/>
                </a:cxn>
                <a:cxn ang="0">
                  <a:pos x="157" y="1269"/>
                </a:cxn>
                <a:cxn ang="0">
                  <a:pos x="202" y="1377"/>
                </a:cxn>
                <a:cxn ang="0">
                  <a:pos x="263" y="1481"/>
                </a:cxn>
                <a:cxn ang="0">
                  <a:pos x="344" y="1579"/>
                </a:cxn>
                <a:cxn ang="0">
                  <a:pos x="354" y="1589"/>
                </a:cxn>
                <a:cxn ang="0">
                  <a:pos x="359" y="1594"/>
                </a:cxn>
                <a:cxn ang="0">
                  <a:pos x="364" y="1604"/>
                </a:cxn>
                <a:cxn ang="0">
                  <a:pos x="369" y="1604"/>
                </a:cxn>
                <a:cxn ang="0">
                  <a:pos x="369" y="1610"/>
                </a:cxn>
                <a:cxn ang="0">
                  <a:pos x="369" y="1615"/>
                </a:cxn>
                <a:cxn ang="0">
                  <a:pos x="369" y="1615"/>
                </a:cxn>
                <a:cxn ang="0">
                  <a:pos x="369" y="1620"/>
                </a:cxn>
                <a:cxn ang="0">
                  <a:pos x="359" y="1625"/>
                </a:cxn>
                <a:cxn ang="0">
                  <a:pos x="354" y="1630"/>
                </a:cxn>
                <a:cxn ang="0">
                  <a:pos x="334" y="1620"/>
                </a:cxn>
                <a:cxn ang="0">
                  <a:pos x="304" y="1594"/>
                </a:cxn>
                <a:cxn ang="0">
                  <a:pos x="258" y="1553"/>
                </a:cxn>
                <a:cxn ang="0">
                  <a:pos x="207" y="1491"/>
                </a:cxn>
                <a:cxn ang="0">
                  <a:pos x="152" y="1414"/>
                </a:cxn>
                <a:cxn ang="0">
                  <a:pos x="101" y="1321"/>
                </a:cxn>
                <a:cxn ang="0">
                  <a:pos x="51" y="1182"/>
                </a:cxn>
                <a:cxn ang="0">
                  <a:pos x="20" y="1047"/>
                </a:cxn>
                <a:cxn ang="0">
                  <a:pos x="0" y="924"/>
                </a:cxn>
                <a:cxn ang="0">
                  <a:pos x="0" y="815"/>
                </a:cxn>
                <a:cxn ang="0">
                  <a:pos x="5" y="707"/>
                </a:cxn>
                <a:cxn ang="0">
                  <a:pos x="20" y="583"/>
                </a:cxn>
                <a:cxn ang="0">
                  <a:pos x="51" y="454"/>
                </a:cxn>
                <a:cxn ang="0">
                  <a:pos x="101" y="320"/>
                </a:cxn>
                <a:cxn ang="0">
                  <a:pos x="152" y="222"/>
                </a:cxn>
                <a:cxn ang="0">
                  <a:pos x="202" y="145"/>
                </a:cxn>
                <a:cxn ang="0">
                  <a:pos x="253" y="83"/>
                </a:cxn>
                <a:cxn ang="0">
                  <a:pos x="298" y="37"/>
                </a:cxn>
                <a:cxn ang="0">
                  <a:pos x="334" y="11"/>
                </a:cxn>
                <a:cxn ang="0">
                  <a:pos x="354" y="0"/>
                </a:cxn>
              </a:cxnLst>
              <a:rect l="0" t="0" r="r" b="b"/>
              <a:pathLst>
                <a:path w="369" h="1630">
                  <a:moveTo>
                    <a:pt x="354" y="0"/>
                  </a:moveTo>
                  <a:lnTo>
                    <a:pt x="359" y="6"/>
                  </a:lnTo>
                  <a:lnTo>
                    <a:pt x="369" y="11"/>
                  </a:lnTo>
                  <a:lnTo>
                    <a:pt x="369" y="21"/>
                  </a:lnTo>
                  <a:lnTo>
                    <a:pt x="369" y="21"/>
                  </a:lnTo>
                  <a:lnTo>
                    <a:pt x="369" y="26"/>
                  </a:lnTo>
                  <a:lnTo>
                    <a:pt x="364" y="31"/>
                  </a:lnTo>
                  <a:lnTo>
                    <a:pt x="359" y="37"/>
                  </a:lnTo>
                  <a:lnTo>
                    <a:pt x="349" y="47"/>
                  </a:lnTo>
                  <a:lnTo>
                    <a:pt x="258" y="155"/>
                  </a:lnTo>
                  <a:lnTo>
                    <a:pt x="192" y="274"/>
                  </a:lnTo>
                  <a:lnTo>
                    <a:pt x="147" y="403"/>
                  </a:lnTo>
                  <a:lnTo>
                    <a:pt x="117" y="537"/>
                  </a:lnTo>
                  <a:lnTo>
                    <a:pt x="96" y="676"/>
                  </a:lnTo>
                  <a:lnTo>
                    <a:pt x="91" y="815"/>
                  </a:lnTo>
                  <a:lnTo>
                    <a:pt x="96" y="924"/>
                  </a:lnTo>
                  <a:lnTo>
                    <a:pt x="106" y="1037"/>
                  </a:lnTo>
                  <a:lnTo>
                    <a:pt x="127" y="1156"/>
                  </a:lnTo>
                  <a:lnTo>
                    <a:pt x="157" y="1269"/>
                  </a:lnTo>
                  <a:lnTo>
                    <a:pt x="202" y="1377"/>
                  </a:lnTo>
                  <a:lnTo>
                    <a:pt x="263" y="1481"/>
                  </a:lnTo>
                  <a:lnTo>
                    <a:pt x="344" y="1579"/>
                  </a:lnTo>
                  <a:lnTo>
                    <a:pt x="354" y="1589"/>
                  </a:lnTo>
                  <a:lnTo>
                    <a:pt x="359" y="1594"/>
                  </a:lnTo>
                  <a:lnTo>
                    <a:pt x="364" y="1604"/>
                  </a:lnTo>
                  <a:lnTo>
                    <a:pt x="369" y="1604"/>
                  </a:lnTo>
                  <a:lnTo>
                    <a:pt x="369" y="1610"/>
                  </a:lnTo>
                  <a:lnTo>
                    <a:pt x="369" y="1615"/>
                  </a:lnTo>
                  <a:lnTo>
                    <a:pt x="369" y="1615"/>
                  </a:lnTo>
                  <a:lnTo>
                    <a:pt x="369" y="1620"/>
                  </a:lnTo>
                  <a:lnTo>
                    <a:pt x="359" y="1625"/>
                  </a:lnTo>
                  <a:lnTo>
                    <a:pt x="354" y="1630"/>
                  </a:lnTo>
                  <a:lnTo>
                    <a:pt x="334" y="1620"/>
                  </a:lnTo>
                  <a:lnTo>
                    <a:pt x="304" y="1594"/>
                  </a:lnTo>
                  <a:lnTo>
                    <a:pt x="258" y="1553"/>
                  </a:lnTo>
                  <a:lnTo>
                    <a:pt x="207" y="1491"/>
                  </a:lnTo>
                  <a:lnTo>
                    <a:pt x="152" y="1414"/>
                  </a:lnTo>
                  <a:lnTo>
                    <a:pt x="101" y="1321"/>
                  </a:lnTo>
                  <a:lnTo>
                    <a:pt x="51" y="1182"/>
                  </a:lnTo>
                  <a:lnTo>
                    <a:pt x="20" y="1047"/>
                  </a:lnTo>
                  <a:lnTo>
                    <a:pt x="0" y="924"/>
                  </a:lnTo>
                  <a:lnTo>
                    <a:pt x="0" y="815"/>
                  </a:lnTo>
                  <a:lnTo>
                    <a:pt x="5" y="707"/>
                  </a:lnTo>
                  <a:lnTo>
                    <a:pt x="20" y="583"/>
                  </a:lnTo>
                  <a:lnTo>
                    <a:pt x="51" y="454"/>
                  </a:lnTo>
                  <a:lnTo>
                    <a:pt x="101" y="320"/>
                  </a:lnTo>
                  <a:lnTo>
                    <a:pt x="152" y="222"/>
                  </a:lnTo>
                  <a:lnTo>
                    <a:pt x="202" y="145"/>
                  </a:lnTo>
                  <a:lnTo>
                    <a:pt x="253" y="83"/>
                  </a:lnTo>
                  <a:lnTo>
                    <a:pt x="298" y="37"/>
                  </a:lnTo>
                  <a:lnTo>
                    <a:pt x="334" y="11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10136" y="955"/>
              <a:ext cx="834" cy="1460"/>
            </a:xfrm>
            <a:custGeom>
              <a:avLst/>
              <a:gdLst/>
              <a:ahLst/>
              <a:cxnLst>
                <a:cxn ang="0">
                  <a:pos x="521" y="444"/>
                </a:cxn>
                <a:cxn ang="0">
                  <a:pos x="450" y="1094"/>
                </a:cxn>
                <a:cxn ang="0">
                  <a:pos x="602" y="991"/>
                </a:cxn>
                <a:cxn ang="0">
                  <a:pos x="698" y="836"/>
                </a:cxn>
                <a:cxn ang="0">
                  <a:pos x="728" y="671"/>
                </a:cxn>
                <a:cxn ang="0">
                  <a:pos x="693" y="531"/>
                </a:cxn>
                <a:cxn ang="0">
                  <a:pos x="586" y="454"/>
                </a:cxn>
                <a:cxn ang="0">
                  <a:pos x="521" y="444"/>
                </a:cxn>
                <a:cxn ang="0">
                  <a:pos x="475" y="444"/>
                </a:cxn>
                <a:cxn ang="0">
                  <a:pos x="298" y="506"/>
                </a:cxn>
                <a:cxn ang="0">
                  <a:pos x="177" y="640"/>
                </a:cxn>
                <a:cxn ang="0">
                  <a:pos x="111" y="805"/>
                </a:cxn>
                <a:cxn ang="0">
                  <a:pos x="111" y="960"/>
                </a:cxn>
                <a:cxn ang="0">
                  <a:pos x="172" y="1058"/>
                </a:cxn>
                <a:cxn ang="0">
                  <a:pos x="263" y="1104"/>
                </a:cxn>
                <a:cxn ang="0">
                  <a:pos x="475" y="444"/>
                </a:cxn>
                <a:cxn ang="0">
                  <a:pos x="612" y="0"/>
                </a:cxn>
                <a:cxn ang="0">
                  <a:pos x="622" y="11"/>
                </a:cxn>
                <a:cxn ang="0">
                  <a:pos x="622" y="16"/>
                </a:cxn>
                <a:cxn ang="0">
                  <a:pos x="622" y="26"/>
                </a:cxn>
                <a:cxn ang="0">
                  <a:pos x="617" y="42"/>
                </a:cxn>
                <a:cxn ang="0">
                  <a:pos x="617" y="423"/>
                </a:cxn>
                <a:cxn ang="0">
                  <a:pos x="743" y="490"/>
                </a:cxn>
                <a:cxn ang="0">
                  <a:pos x="814" y="588"/>
                </a:cxn>
                <a:cxn ang="0">
                  <a:pos x="834" y="702"/>
                </a:cxn>
                <a:cxn ang="0">
                  <a:pos x="768" y="913"/>
                </a:cxn>
                <a:cxn ang="0">
                  <a:pos x="586" y="1078"/>
                </a:cxn>
                <a:cxn ang="0">
                  <a:pos x="349" y="1150"/>
                </a:cxn>
                <a:cxn ang="0">
                  <a:pos x="283" y="1403"/>
                </a:cxn>
                <a:cxn ang="0">
                  <a:pos x="278" y="1429"/>
                </a:cxn>
                <a:cxn ang="0">
                  <a:pos x="273" y="1450"/>
                </a:cxn>
                <a:cxn ang="0">
                  <a:pos x="263" y="1460"/>
                </a:cxn>
                <a:cxn ang="0">
                  <a:pos x="253" y="1460"/>
                </a:cxn>
                <a:cxn ang="0">
                  <a:pos x="243" y="1460"/>
                </a:cxn>
                <a:cxn ang="0">
                  <a:pos x="233" y="1450"/>
                </a:cxn>
                <a:cxn ang="0">
                  <a:pos x="238" y="1429"/>
                </a:cxn>
                <a:cxn ang="0">
                  <a:pos x="253" y="1352"/>
                </a:cxn>
                <a:cxn ang="0">
                  <a:pos x="288" y="1223"/>
                </a:cxn>
                <a:cxn ang="0">
                  <a:pos x="212" y="1135"/>
                </a:cxn>
                <a:cxn ang="0">
                  <a:pos x="81" y="1052"/>
                </a:cxn>
                <a:cxn ang="0">
                  <a:pos x="5" y="929"/>
                </a:cxn>
                <a:cxn ang="0">
                  <a:pos x="10" y="758"/>
                </a:cxn>
                <a:cxn ang="0">
                  <a:pos x="111" y="588"/>
                </a:cxn>
                <a:cxn ang="0">
                  <a:pos x="278" y="459"/>
                </a:cxn>
                <a:cxn ang="0">
                  <a:pos x="485" y="408"/>
                </a:cxn>
                <a:cxn ang="0">
                  <a:pos x="581" y="21"/>
                </a:cxn>
                <a:cxn ang="0">
                  <a:pos x="591" y="5"/>
                </a:cxn>
                <a:cxn ang="0">
                  <a:pos x="607" y="0"/>
                </a:cxn>
              </a:cxnLst>
              <a:rect l="0" t="0" r="r" b="b"/>
              <a:pathLst>
                <a:path w="834" h="1460">
                  <a:moveTo>
                    <a:pt x="521" y="444"/>
                  </a:moveTo>
                  <a:lnTo>
                    <a:pt x="521" y="444"/>
                  </a:lnTo>
                  <a:lnTo>
                    <a:pt x="354" y="1114"/>
                  </a:lnTo>
                  <a:lnTo>
                    <a:pt x="450" y="1094"/>
                  </a:lnTo>
                  <a:lnTo>
                    <a:pt x="536" y="1047"/>
                  </a:lnTo>
                  <a:lnTo>
                    <a:pt x="602" y="991"/>
                  </a:lnTo>
                  <a:lnTo>
                    <a:pt x="657" y="918"/>
                  </a:lnTo>
                  <a:lnTo>
                    <a:pt x="698" y="836"/>
                  </a:lnTo>
                  <a:lnTo>
                    <a:pt x="723" y="753"/>
                  </a:lnTo>
                  <a:lnTo>
                    <a:pt x="728" y="671"/>
                  </a:lnTo>
                  <a:lnTo>
                    <a:pt x="718" y="588"/>
                  </a:lnTo>
                  <a:lnTo>
                    <a:pt x="693" y="531"/>
                  </a:lnTo>
                  <a:lnTo>
                    <a:pt x="647" y="485"/>
                  </a:lnTo>
                  <a:lnTo>
                    <a:pt x="586" y="454"/>
                  </a:lnTo>
                  <a:lnTo>
                    <a:pt x="521" y="444"/>
                  </a:lnTo>
                  <a:lnTo>
                    <a:pt x="521" y="444"/>
                  </a:lnTo>
                  <a:lnTo>
                    <a:pt x="521" y="444"/>
                  </a:lnTo>
                  <a:close/>
                  <a:moveTo>
                    <a:pt x="475" y="444"/>
                  </a:moveTo>
                  <a:lnTo>
                    <a:pt x="379" y="464"/>
                  </a:lnTo>
                  <a:lnTo>
                    <a:pt x="298" y="506"/>
                  </a:lnTo>
                  <a:lnTo>
                    <a:pt x="227" y="568"/>
                  </a:lnTo>
                  <a:lnTo>
                    <a:pt x="177" y="640"/>
                  </a:lnTo>
                  <a:lnTo>
                    <a:pt x="137" y="717"/>
                  </a:lnTo>
                  <a:lnTo>
                    <a:pt x="111" y="805"/>
                  </a:lnTo>
                  <a:lnTo>
                    <a:pt x="101" y="887"/>
                  </a:lnTo>
                  <a:lnTo>
                    <a:pt x="111" y="960"/>
                  </a:lnTo>
                  <a:lnTo>
                    <a:pt x="137" y="1016"/>
                  </a:lnTo>
                  <a:lnTo>
                    <a:pt x="172" y="1058"/>
                  </a:lnTo>
                  <a:lnTo>
                    <a:pt x="217" y="1089"/>
                  </a:lnTo>
                  <a:lnTo>
                    <a:pt x="263" y="1104"/>
                  </a:lnTo>
                  <a:lnTo>
                    <a:pt x="313" y="1114"/>
                  </a:lnTo>
                  <a:lnTo>
                    <a:pt x="475" y="444"/>
                  </a:lnTo>
                  <a:close/>
                  <a:moveTo>
                    <a:pt x="607" y="0"/>
                  </a:moveTo>
                  <a:lnTo>
                    <a:pt x="612" y="0"/>
                  </a:lnTo>
                  <a:lnTo>
                    <a:pt x="617" y="5"/>
                  </a:lnTo>
                  <a:lnTo>
                    <a:pt x="622" y="11"/>
                  </a:lnTo>
                  <a:lnTo>
                    <a:pt x="622" y="16"/>
                  </a:lnTo>
                  <a:lnTo>
                    <a:pt x="622" y="16"/>
                  </a:lnTo>
                  <a:lnTo>
                    <a:pt x="622" y="21"/>
                  </a:lnTo>
                  <a:lnTo>
                    <a:pt x="622" y="26"/>
                  </a:lnTo>
                  <a:lnTo>
                    <a:pt x="617" y="36"/>
                  </a:lnTo>
                  <a:lnTo>
                    <a:pt x="617" y="42"/>
                  </a:lnTo>
                  <a:lnTo>
                    <a:pt x="531" y="408"/>
                  </a:lnTo>
                  <a:lnTo>
                    <a:pt x="617" y="423"/>
                  </a:lnTo>
                  <a:lnTo>
                    <a:pt x="687" y="449"/>
                  </a:lnTo>
                  <a:lnTo>
                    <a:pt x="743" y="490"/>
                  </a:lnTo>
                  <a:lnTo>
                    <a:pt x="783" y="537"/>
                  </a:lnTo>
                  <a:lnTo>
                    <a:pt x="814" y="588"/>
                  </a:lnTo>
                  <a:lnTo>
                    <a:pt x="829" y="645"/>
                  </a:lnTo>
                  <a:lnTo>
                    <a:pt x="834" y="702"/>
                  </a:lnTo>
                  <a:lnTo>
                    <a:pt x="819" y="810"/>
                  </a:lnTo>
                  <a:lnTo>
                    <a:pt x="768" y="913"/>
                  </a:lnTo>
                  <a:lnTo>
                    <a:pt x="687" y="1006"/>
                  </a:lnTo>
                  <a:lnTo>
                    <a:pt x="586" y="1078"/>
                  </a:lnTo>
                  <a:lnTo>
                    <a:pt x="470" y="1130"/>
                  </a:lnTo>
                  <a:lnTo>
                    <a:pt x="349" y="1150"/>
                  </a:lnTo>
                  <a:lnTo>
                    <a:pt x="288" y="1388"/>
                  </a:lnTo>
                  <a:lnTo>
                    <a:pt x="283" y="1403"/>
                  </a:lnTo>
                  <a:lnTo>
                    <a:pt x="278" y="1419"/>
                  </a:lnTo>
                  <a:lnTo>
                    <a:pt x="278" y="1429"/>
                  </a:lnTo>
                  <a:lnTo>
                    <a:pt x="273" y="1444"/>
                  </a:lnTo>
                  <a:lnTo>
                    <a:pt x="273" y="1450"/>
                  </a:lnTo>
                  <a:lnTo>
                    <a:pt x="268" y="1455"/>
                  </a:lnTo>
                  <a:lnTo>
                    <a:pt x="263" y="1460"/>
                  </a:lnTo>
                  <a:lnTo>
                    <a:pt x="258" y="1460"/>
                  </a:lnTo>
                  <a:lnTo>
                    <a:pt x="253" y="1460"/>
                  </a:lnTo>
                  <a:lnTo>
                    <a:pt x="248" y="1460"/>
                  </a:lnTo>
                  <a:lnTo>
                    <a:pt x="243" y="1460"/>
                  </a:lnTo>
                  <a:lnTo>
                    <a:pt x="238" y="1455"/>
                  </a:lnTo>
                  <a:lnTo>
                    <a:pt x="233" y="1450"/>
                  </a:lnTo>
                  <a:lnTo>
                    <a:pt x="233" y="1444"/>
                  </a:lnTo>
                  <a:lnTo>
                    <a:pt x="238" y="1429"/>
                  </a:lnTo>
                  <a:lnTo>
                    <a:pt x="243" y="1398"/>
                  </a:lnTo>
                  <a:lnTo>
                    <a:pt x="253" y="1352"/>
                  </a:lnTo>
                  <a:lnTo>
                    <a:pt x="268" y="1300"/>
                  </a:lnTo>
                  <a:lnTo>
                    <a:pt x="288" y="1223"/>
                  </a:lnTo>
                  <a:lnTo>
                    <a:pt x="303" y="1150"/>
                  </a:lnTo>
                  <a:lnTo>
                    <a:pt x="212" y="1135"/>
                  </a:lnTo>
                  <a:lnTo>
                    <a:pt x="137" y="1099"/>
                  </a:lnTo>
                  <a:lnTo>
                    <a:pt x="81" y="1052"/>
                  </a:lnTo>
                  <a:lnTo>
                    <a:pt x="35" y="996"/>
                  </a:lnTo>
                  <a:lnTo>
                    <a:pt x="5" y="929"/>
                  </a:lnTo>
                  <a:lnTo>
                    <a:pt x="0" y="856"/>
                  </a:lnTo>
                  <a:lnTo>
                    <a:pt x="10" y="758"/>
                  </a:lnTo>
                  <a:lnTo>
                    <a:pt x="51" y="671"/>
                  </a:lnTo>
                  <a:lnTo>
                    <a:pt x="111" y="588"/>
                  </a:lnTo>
                  <a:lnTo>
                    <a:pt x="187" y="516"/>
                  </a:lnTo>
                  <a:lnTo>
                    <a:pt x="278" y="459"/>
                  </a:lnTo>
                  <a:lnTo>
                    <a:pt x="379" y="423"/>
                  </a:lnTo>
                  <a:lnTo>
                    <a:pt x="485" y="408"/>
                  </a:lnTo>
                  <a:lnTo>
                    <a:pt x="581" y="31"/>
                  </a:lnTo>
                  <a:lnTo>
                    <a:pt x="581" y="21"/>
                  </a:lnTo>
                  <a:lnTo>
                    <a:pt x="586" y="11"/>
                  </a:lnTo>
                  <a:lnTo>
                    <a:pt x="591" y="5"/>
                  </a:lnTo>
                  <a:lnTo>
                    <a:pt x="596" y="0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11122" y="1554"/>
              <a:ext cx="414" cy="763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37" y="0"/>
                </a:cxn>
                <a:cxn ang="0">
                  <a:pos x="247" y="5"/>
                </a:cxn>
                <a:cxn ang="0">
                  <a:pos x="252" y="10"/>
                </a:cxn>
                <a:cxn ang="0">
                  <a:pos x="257" y="20"/>
                </a:cxn>
                <a:cxn ang="0">
                  <a:pos x="257" y="36"/>
                </a:cxn>
                <a:cxn ang="0">
                  <a:pos x="257" y="670"/>
                </a:cxn>
                <a:cxn ang="0">
                  <a:pos x="257" y="691"/>
                </a:cxn>
                <a:cxn ang="0">
                  <a:pos x="263" y="706"/>
                </a:cxn>
                <a:cxn ang="0">
                  <a:pos x="283" y="716"/>
                </a:cxn>
                <a:cxn ang="0">
                  <a:pos x="313" y="722"/>
                </a:cxn>
                <a:cxn ang="0">
                  <a:pos x="369" y="722"/>
                </a:cxn>
                <a:cxn ang="0">
                  <a:pos x="414" y="722"/>
                </a:cxn>
                <a:cxn ang="0">
                  <a:pos x="414" y="763"/>
                </a:cxn>
                <a:cxn ang="0">
                  <a:pos x="384" y="763"/>
                </a:cxn>
                <a:cxn ang="0">
                  <a:pos x="343" y="763"/>
                </a:cxn>
                <a:cxn ang="0">
                  <a:pos x="288" y="763"/>
                </a:cxn>
                <a:cxn ang="0">
                  <a:pos x="242" y="758"/>
                </a:cxn>
                <a:cxn ang="0">
                  <a:pos x="212" y="758"/>
                </a:cxn>
                <a:cxn ang="0">
                  <a:pos x="177" y="758"/>
                </a:cxn>
                <a:cxn ang="0">
                  <a:pos x="126" y="763"/>
                </a:cxn>
                <a:cxn ang="0">
                  <a:pos x="75" y="763"/>
                </a:cxn>
                <a:cxn ang="0">
                  <a:pos x="35" y="763"/>
                </a:cxn>
                <a:cxn ang="0">
                  <a:pos x="10" y="763"/>
                </a:cxn>
                <a:cxn ang="0">
                  <a:pos x="10" y="722"/>
                </a:cxn>
                <a:cxn ang="0">
                  <a:pos x="50" y="722"/>
                </a:cxn>
                <a:cxn ang="0">
                  <a:pos x="106" y="722"/>
                </a:cxn>
                <a:cxn ang="0">
                  <a:pos x="141" y="716"/>
                </a:cxn>
                <a:cxn ang="0">
                  <a:pos x="156" y="706"/>
                </a:cxn>
                <a:cxn ang="0">
                  <a:pos x="166" y="691"/>
                </a:cxn>
                <a:cxn ang="0">
                  <a:pos x="166" y="670"/>
                </a:cxn>
                <a:cxn ang="0">
                  <a:pos x="166" y="82"/>
                </a:cxn>
                <a:cxn ang="0">
                  <a:pos x="101" y="108"/>
                </a:cxn>
                <a:cxn ang="0">
                  <a:pos x="45" y="113"/>
                </a:cxn>
                <a:cxn ang="0">
                  <a:pos x="0" y="113"/>
                </a:cxn>
                <a:cxn ang="0">
                  <a:pos x="0" y="72"/>
                </a:cxn>
                <a:cxn ang="0">
                  <a:pos x="45" y="72"/>
                </a:cxn>
                <a:cxn ang="0">
                  <a:pos x="106" y="67"/>
                </a:cxn>
                <a:cxn ang="0">
                  <a:pos x="166" y="41"/>
                </a:cxn>
                <a:cxn ang="0">
                  <a:pos x="222" y="0"/>
                </a:cxn>
              </a:cxnLst>
              <a:rect l="0" t="0" r="r" b="b"/>
              <a:pathLst>
                <a:path w="414" h="763">
                  <a:moveTo>
                    <a:pt x="222" y="0"/>
                  </a:moveTo>
                  <a:lnTo>
                    <a:pt x="237" y="0"/>
                  </a:lnTo>
                  <a:lnTo>
                    <a:pt x="247" y="5"/>
                  </a:lnTo>
                  <a:lnTo>
                    <a:pt x="252" y="10"/>
                  </a:lnTo>
                  <a:lnTo>
                    <a:pt x="257" y="20"/>
                  </a:lnTo>
                  <a:lnTo>
                    <a:pt x="257" y="36"/>
                  </a:lnTo>
                  <a:lnTo>
                    <a:pt x="257" y="670"/>
                  </a:lnTo>
                  <a:lnTo>
                    <a:pt x="257" y="691"/>
                  </a:lnTo>
                  <a:lnTo>
                    <a:pt x="263" y="706"/>
                  </a:lnTo>
                  <a:lnTo>
                    <a:pt x="283" y="716"/>
                  </a:lnTo>
                  <a:lnTo>
                    <a:pt x="313" y="722"/>
                  </a:lnTo>
                  <a:lnTo>
                    <a:pt x="369" y="722"/>
                  </a:lnTo>
                  <a:lnTo>
                    <a:pt x="414" y="722"/>
                  </a:lnTo>
                  <a:lnTo>
                    <a:pt x="414" y="763"/>
                  </a:lnTo>
                  <a:lnTo>
                    <a:pt x="384" y="763"/>
                  </a:lnTo>
                  <a:lnTo>
                    <a:pt x="343" y="763"/>
                  </a:lnTo>
                  <a:lnTo>
                    <a:pt x="288" y="763"/>
                  </a:lnTo>
                  <a:lnTo>
                    <a:pt x="242" y="758"/>
                  </a:lnTo>
                  <a:lnTo>
                    <a:pt x="212" y="758"/>
                  </a:lnTo>
                  <a:lnTo>
                    <a:pt x="177" y="758"/>
                  </a:lnTo>
                  <a:lnTo>
                    <a:pt x="126" y="763"/>
                  </a:lnTo>
                  <a:lnTo>
                    <a:pt x="75" y="763"/>
                  </a:lnTo>
                  <a:lnTo>
                    <a:pt x="35" y="763"/>
                  </a:lnTo>
                  <a:lnTo>
                    <a:pt x="10" y="763"/>
                  </a:lnTo>
                  <a:lnTo>
                    <a:pt x="10" y="722"/>
                  </a:lnTo>
                  <a:lnTo>
                    <a:pt x="50" y="722"/>
                  </a:lnTo>
                  <a:lnTo>
                    <a:pt x="106" y="722"/>
                  </a:lnTo>
                  <a:lnTo>
                    <a:pt x="141" y="716"/>
                  </a:lnTo>
                  <a:lnTo>
                    <a:pt x="156" y="706"/>
                  </a:lnTo>
                  <a:lnTo>
                    <a:pt x="166" y="691"/>
                  </a:lnTo>
                  <a:lnTo>
                    <a:pt x="166" y="670"/>
                  </a:lnTo>
                  <a:lnTo>
                    <a:pt x="166" y="82"/>
                  </a:lnTo>
                  <a:lnTo>
                    <a:pt x="101" y="108"/>
                  </a:lnTo>
                  <a:lnTo>
                    <a:pt x="45" y="113"/>
                  </a:lnTo>
                  <a:lnTo>
                    <a:pt x="0" y="113"/>
                  </a:lnTo>
                  <a:lnTo>
                    <a:pt x="0" y="72"/>
                  </a:lnTo>
                  <a:lnTo>
                    <a:pt x="45" y="72"/>
                  </a:lnTo>
                  <a:lnTo>
                    <a:pt x="106" y="67"/>
                  </a:lnTo>
                  <a:lnTo>
                    <a:pt x="166" y="4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1870" y="1915"/>
              <a:ext cx="187" cy="48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6" y="10"/>
                </a:cxn>
                <a:cxn ang="0">
                  <a:pos x="156" y="41"/>
                </a:cxn>
                <a:cxn ang="0">
                  <a:pos x="177" y="92"/>
                </a:cxn>
                <a:cxn ang="0">
                  <a:pos x="187" y="165"/>
                </a:cxn>
                <a:cxn ang="0">
                  <a:pos x="187" y="165"/>
                </a:cxn>
                <a:cxn ang="0">
                  <a:pos x="177" y="257"/>
                </a:cxn>
                <a:cxn ang="0">
                  <a:pos x="151" y="335"/>
                </a:cxn>
                <a:cxn ang="0">
                  <a:pos x="121" y="397"/>
                </a:cxn>
                <a:cxn ang="0">
                  <a:pos x="86" y="443"/>
                </a:cxn>
                <a:cxn ang="0">
                  <a:pos x="55" y="474"/>
                </a:cxn>
                <a:cxn ang="0">
                  <a:pos x="40" y="484"/>
                </a:cxn>
                <a:cxn ang="0">
                  <a:pos x="35" y="479"/>
                </a:cxn>
                <a:cxn ang="0">
                  <a:pos x="30" y="474"/>
                </a:cxn>
                <a:cxn ang="0">
                  <a:pos x="25" y="464"/>
                </a:cxn>
                <a:cxn ang="0">
                  <a:pos x="25" y="464"/>
                </a:cxn>
                <a:cxn ang="0">
                  <a:pos x="25" y="459"/>
                </a:cxn>
                <a:cxn ang="0">
                  <a:pos x="30" y="453"/>
                </a:cxn>
                <a:cxn ang="0">
                  <a:pos x="35" y="448"/>
                </a:cxn>
                <a:cxn ang="0">
                  <a:pos x="45" y="438"/>
                </a:cxn>
                <a:cxn ang="0">
                  <a:pos x="81" y="392"/>
                </a:cxn>
                <a:cxn ang="0">
                  <a:pos x="116" y="330"/>
                </a:cxn>
                <a:cxn ang="0">
                  <a:pos x="141" y="252"/>
                </a:cxn>
                <a:cxn ang="0">
                  <a:pos x="151" y="165"/>
                </a:cxn>
                <a:cxn ang="0">
                  <a:pos x="151" y="154"/>
                </a:cxn>
                <a:cxn ang="0">
                  <a:pos x="151" y="144"/>
                </a:cxn>
                <a:cxn ang="0">
                  <a:pos x="151" y="144"/>
                </a:cxn>
                <a:cxn ang="0">
                  <a:pos x="146" y="144"/>
                </a:cxn>
                <a:cxn ang="0">
                  <a:pos x="146" y="144"/>
                </a:cxn>
                <a:cxn ang="0">
                  <a:pos x="146" y="144"/>
                </a:cxn>
                <a:cxn ang="0">
                  <a:pos x="141" y="149"/>
                </a:cxn>
                <a:cxn ang="0">
                  <a:pos x="121" y="159"/>
                </a:cxn>
                <a:cxn ang="0">
                  <a:pos x="106" y="165"/>
                </a:cxn>
                <a:cxn ang="0">
                  <a:pos x="86" y="170"/>
                </a:cxn>
                <a:cxn ang="0">
                  <a:pos x="50" y="159"/>
                </a:cxn>
                <a:cxn ang="0">
                  <a:pos x="25" y="139"/>
                </a:cxn>
                <a:cxn ang="0">
                  <a:pos x="5" y="113"/>
                </a:cxn>
                <a:cxn ang="0">
                  <a:pos x="0" y="82"/>
                </a:cxn>
                <a:cxn ang="0">
                  <a:pos x="5" y="51"/>
                </a:cxn>
                <a:cxn ang="0">
                  <a:pos x="25" y="25"/>
                </a:cxn>
                <a:cxn ang="0">
                  <a:pos x="50" y="5"/>
                </a:cxn>
                <a:cxn ang="0">
                  <a:pos x="86" y="0"/>
                </a:cxn>
              </a:cxnLst>
              <a:rect l="0" t="0" r="r" b="b"/>
              <a:pathLst>
                <a:path w="187" h="484">
                  <a:moveTo>
                    <a:pt x="86" y="0"/>
                  </a:moveTo>
                  <a:lnTo>
                    <a:pt x="126" y="10"/>
                  </a:lnTo>
                  <a:lnTo>
                    <a:pt x="156" y="41"/>
                  </a:lnTo>
                  <a:lnTo>
                    <a:pt x="177" y="92"/>
                  </a:lnTo>
                  <a:lnTo>
                    <a:pt x="187" y="165"/>
                  </a:lnTo>
                  <a:lnTo>
                    <a:pt x="187" y="165"/>
                  </a:lnTo>
                  <a:lnTo>
                    <a:pt x="177" y="257"/>
                  </a:lnTo>
                  <a:lnTo>
                    <a:pt x="151" y="335"/>
                  </a:lnTo>
                  <a:lnTo>
                    <a:pt x="121" y="397"/>
                  </a:lnTo>
                  <a:lnTo>
                    <a:pt x="86" y="443"/>
                  </a:lnTo>
                  <a:lnTo>
                    <a:pt x="55" y="474"/>
                  </a:lnTo>
                  <a:lnTo>
                    <a:pt x="40" y="484"/>
                  </a:lnTo>
                  <a:lnTo>
                    <a:pt x="35" y="479"/>
                  </a:lnTo>
                  <a:lnTo>
                    <a:pt x="30" y="474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5" y="459"/>
                  </a:lnTo>
                  <a:lnTo>
                    <a:pt x="30" y="453"/>
                  </a:lnTo>
                  <a:lnTo>
                    <a:pt x="35" y="448"/>
                  </a:lnTo>
                  <a:lnTo>
                    <a:pt x="45" y="438"/>
                  </a:lnTo>
                  <a:lnTo>
                    <a:pt x="81" y="392"/>
                  </a:lnTo>
                  <a:lnTo>
                    <a:pt x="116" y="330"/>
                  </a:lnTo>
                  <a:lnTo>
                    <a:pt x="141" y="252"/>
                  </a:lnTo>
                  <a:lnTo>
                    <a:pt x="151" y="165"/>
                  </a:lnTo>
                  <a:lnTo>
                    <a:pt x="151" y="154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1" y="149"/>
                  </a:lnTo>
                  <a:lnTo>
                    <a:pt x="121" y="159"/>
                  </a:lnTo>
                  <a:lnTo>
                    <a:pt x="106" y="165"/>
                  </a:lnTo>
                  <a:lnTo>
                    <a:pt x="86" y="170"/>
                  </a:lnTo>
                  <a:lnTo>
                    <a:pt x="50" y="159"/>
                  </a:lnTo>
                  <a:lnTo>
                    <a:pt x="25" y="139"/>
                  </a:lnTo>
                  <a:lnTo>
                    <a:pt x="5" y="113"/>
                  </a:lnTo>
                  <a:lnTo>
                    <a:pt x="0" y="82"/>
                  </a:lnTo>
                  <a:lnTo>
                    <a:pt x="5" y="51"/>
                  </a:lnTo>
                  <a:lnTo>
                    <a:pt x="25" y="25"/>
                  </a:lnTo>
                  <a:lnTo>
                    <a:pt x="50" y="5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12582" y="1915"/>
              <a:ext cx="167" cy="170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7" y="10"/>
                </a:cxn>
                <a:cxn ang="0">
                  <a:pos x="157" y="41"/>
                </a:cxn>
                <a:cxn ang="0">
                  <a:pos x="167" y="82"/>
                </a:cxn>
                <a:cxn ang="0">
                  <a:pos x="157" y="123"/>
                </a:cxn>
                <a:cxn ang="0">
                  <a:pos x="127" y="154"/>
                </a:cxn>
                <a:cxn ang="0">
                  <a:pos x="86" y="170"/>
                </a:cxn>
                <a:cxn ang="0">
                  <a:pos x="41" y="154"/>
                </a:cxn>
                <a:cxn ang="0">
                  <a:pos x="11" y="123"/>
                </a:cxn>
                <a:cxn ang="0">
                  <a:pos x="0" y="82"/>
                </a:cxn>
                <a:cxn ang="0">
                  <a:pos x="11" y="41"/>
                </a:cxn>
                <a:cxn ang="0">
                  <a:pos x="41" y="10"/>
                </a:cxn>
                <a:cxn ang="0">
                  <a:pos x="86" y="0"/>
                </a:cxn>
              </a:cxnLst>
              <a:rect l="0" t="0" r="r" b="b"/>
              <a:pathLst>
                <a:path w="167" h="170">
                  <a:moveTo>
                    <a:pt x="86" y="0"/>
                  </a:moveTo>
                  <a:lnTo>
                    <a:pt x="127" y="10"/>
                  </a:lnTo>
                  <a:lnTo>
                    <a:pt x="157" y="41"/>
                  </a:lnTo>
                  <a:lnTo>
                    <a:pt x="167" y="82"/>
                  </a:lnTo>
                  <a:lnTo>
                    <a:pt x="157" y="123"/>
                  </a:lnTo>
                  <a:lnTo>
                    <a:pt x="127" y="154"/>
                  </a:lnTo>
                  <a:lnTo>
                    <a:pt x="86" y="170"/>
                  </a:lnTo>
                  <a:lnTo>
                    <a:pt x="41" y="154"/>
                  </a:lnTo>
                  <a:lnTo>
                    <a:pt x="11" y="123"/>
                  </a:lnTo>
                  <a:lnTo>
                    <a:pt x="0" y="82"/>
                  </a:lnTo>
                  <a:lnTo>
                    <a:pt x="11" y="41"/>
                  </a:lnTo>
                  <a:lnTo>
                    <a:pt x="41" y="1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3295" y="1915"/>
              <a:ext cx="167" cy="170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6" y="10"/>
                </a:cxn>
                <a:cxn ang="0">
                  <a:pos x="157" y="41"/>
                </a:cxn>
                <a:cxn ang="0">
                  <a:pos x="167" y="82"/>
                </a:cxn>
                <a:cxn ang="0">
                  <a:pos x="157" y="123"/>
                </a:cxn>
                <a:cxn ang="0">
                  <a:pos x="126" y="154"/>
                </a:cxn>
                <a:cxn ang="0">
                  <a:pos x="86" y="170"/>
                </a:cxn>
                <a:cxn ang="0">
                  <a:pos x="41" y="154"/>
                </a:cxn>
                <a:cxn ang="0">
                  <a:pos x="10" y="123"/>
                </a:cxn>
                <a:cxn ang="0">
                  <a:pos x="0" y="82"/>
                </a:cxn>
                <a:cxn ang="0">
                  <a:pos x="10" y="41"/>
                </a:cxn>
                <a:cxn ang="0">
                  <a:pos x="41" y="10"/>
                </a:cxn>
                <a:cxn ang="0">
                  <a:pos x="86" y="0"/>
                </a:cxn>
              </a:cxnLst>
              <a:rect l="0" t="0" r="r" b="b"/>
              <a:pathLst>
                <a:path w="167" h="170">
                  <a:moveTo>
                    <a:pt x="86" y="0"/>
                  </a:moveTo>
                  <a:lnTo>
                    <a:pt x="126" y="10"/>
                  </a:lnTo>
                  <a:lnTo>
                    <a:pt x="157" y="41"/>
                  </a:lnTo>
                  <a:lnTo>
                    <a:pt x="167" y="82"/>
                  </a:lnTo>
                  <a:lnTo>
                    <a:pt x="157" y="123"/>
                  </a:lnTo>
                  <a:lnTo>
                    <a:pt x="126" y="154"/>
                  </a:lnTo>
                  <a:lnTo>
                    <a:pt x="86" y="170"/>
                  </a:lnTo>
                  <a:lnTo>
                    <a:pt x="41" y="154"/>
                  </a:lnTo>
                  <a:lnTo>
                    <a:pt x="10" y="123"/>
                  </a:lnTo>
                  <a:lnTo>
                    <a:pt x="0" y="82"/>
                  </a:lnTo>
                  <a:lnTo>
                    <a:pt x="10" y="41"/>
                  </a:lnTo>
                  <a:lnTo>
                    <a:pt x="41" y="1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4008" y="1915"/>
              <a:ext cx="167" cy="17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6" y="10"/>
                </a:cxn>
                <a:cxn ang="0">
                  <a:pos x="157" y="41"/>
                </a:cxn>
                <a:cxn ang="0">
                  <a:pos x="167" y="82"/>
                </a:cxn>
                <a:cxn ang="0">
                  <a:pos x="157" y="123"/>
                </a:cxn>
                <a:cxn ang="0">
                  <a:pos x="126" y="154"/>
                </a:cxn>
                <a:cxn ang="0">
                  <a:pos x="81" y="170"/>
                </a:cxn>
                <a:cxn ang="0">
                  <a:pos x="40" y="154"/>
                </a:cxn>
                <a:cxn ang="0">
                  <a:pos x="10" y="123"/>
                </a:cxn>
                <a:cxn ang="0">
                  <a:pos x="0" y="82"/>
                </a:cxn>
                <a:cxn ang="0">
                  <a:pos x="10" y="41"/>
                </a:cxn>
                <a:cxn ang="0">
                  <a:pos x="40" y="10"/>
                </a:cxn>
                <a:cxn ang="0">
                  <a:pos x="81" y="0"/>
                </a:cxn>
              </a:cxnLst>
              <a:rect l="0" t="0" r="r" b="b"/>
              <a:pathLst>
                <a:path w="167" h="170">
                  <a:moveTo>
                    <a:pt x="81" y="0"/>
                  </a:moveTo>
                  <a:lnTo>
                    <a:pt x="126" y="10"/>
                  </a:lnTo>
                  <a:lnTo>
                    <a:pt x="157" y="41"/>
                  </a:lnTo>
                  <a:lnTo>
                    <a:pt x="167" y="82"/>
                  </a:lnTo>
                  <a:lnTo>
                    <a:pt x="157" y="123"/>
                  </a:lnTo>
                  <a:lnTo>
                    <a:pt x="126" y="154"/>
                  </a:lnTo>
                  <a:lnTo>
                    <a:pt x="81" y="170"/>
                  </a:lnTo>
                  <a:lnTo>
                    <a:pt x="40" y="154"/>
                  </a:lnTo>
                  <a:lnTo>
                    <a:pt x="10" y="123"/>
                  </a:lnTo>
                  <a:lnTo>
                    <a:pt x="0" y="82"/>
                  </a:lnTo>
                  <a:lnTo>
                    <a:pt x="10" y="41"/>
                  </a:lnTo>
                  <a:lnTo>
                    <a:pt x="40" y="1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4700" y="1915"/>
              <a:ext cx="182" cy="48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7" y="10"/>
                </a:cxn>
                <a:cxn ang="0">
                  <a:pos x="157" y="41"/>
                </a:cxn>
                <a:cxn ang="0">
                  <a:pos x="177" y="92"/>
                </a:cxn>
                <a:cxn ang="0">
                  <a:pos x="182" y="165"/>
                </a:cxn>
                <a:cxn ang="0">
                  <a:pos x="182" y="165"/>
                </a:cxn>
                <a:cxn ang="0">
                  <a:pos x="172" y="257"/>
                </a:cxn>
                <a:cxn ang="0">
                  <a:pos x="152" y="335"/>
                </a:cxn>
                <a:cxn ang="0">
                  <a:pos x="117" y="397"/>
                </a:cxn>
                <a:cxn ang="0">
                  <a:pos x="86" y="443"/>
                </a:cxn>
                <a:cxn ang="0">
                  <a:pos x="56" y="474"/>
                </a:cxn>
                <a:cxn ang="0">
                  <a:pos x="41" y="484"/>
                </a:cxn>
                <a:cxn ang="0">
                  <a:pos x="31" y="479"/>
                </a:cxn>
                <a:cxn ang="0">
                  <a:pos x="26" y="474"/>
                </a:cxn>
                <a:cxn ang="0">
                  <a:pos x="26" y="464"/>
                </a:cxn>
                <a:cxn ang="0">
                  <a:pos x="26" y="464"/>
                </a:cxn>
                <a:cxn ang="0">
                  <a:pos x="26" y="459"/>
                </a:cxn>
                <a:cxn ang="0">
                  <a:pos x="26" y="453"/>
                </a:cxn>
                <a:cxn ang="0">
                  <a:pos x="31" y="448"/>
                </a:cxn>
                <a:cxn ang="0">
                  <a:pos x="41" y="438"/>
                </a:cxn>
                <a:cxn ang="0">
                  <a:pos x="81" y="392"/>
                </a:cxn>
                <a:cxn ang="0">
                  <a:pos x="117" y="330"/>
                </a:cxn>
                <a:cxn ang="0">
                  <a:pos x="137" y="252"/>
                </a:cxn>
                <a:cxn ang="0">
                  <a:pos x="147" y="165"/>
                </a:cxn>
                <a:cxn ang="0">
                  <a:pos x="147" y="154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2" y="144"/>
                </a:cxn>
                <a:cxn ang="0">
                  <a:pos x="142" y="144"/>
                </a:cxn>
                <a:cxn ang="0">
                  <a:pos x="137" y="149"/>
                </a:cxn>
                <a:cxn ang="0">
                  <a:pos x="122" y="159"/>
                </a:cxn>
                <a:cxn ang="0">
                  <a:pos x="101" y="165"/>
                </a:cxn>
                <a:cxn ang="0">
                  <a:pos x="81" y="170"/>
                </a:cxn>
                <a:cxn ang="0">
                  <a:pos x="46" y="159"/>
                </a:cxn>
                <a:cxn ang="0">
                  <a:pos x="21" y="139"/>
                </a:cxn>
                <a:cxn ang="0">
                  <a:pos x="5" y="113"/>
                </a:cxn>
                <a:cxn ang="0">
                  <a:pos x="0" y="82"/>
                </a:cxn>
                <a:cxn ang="0">
                  <a:pos x="5" y="51"/>
                </a:cxn>
                <a:cxn ang="0">
                  <a:pos x="21" y="25"/>
                </a:cxn>
                <a:cxn ang="0">
                  <a:pos x="46" y="5"/>
                </a:cxn>
                <a:cxn ang="0">
                  <a:pos x="81" y="0"/>
                </a:cxn>
              </a:cxnLst>
              <a:rect l="0" t="0" r="r" b="b"/>
              <a:pathLst>
                <a:path w="182" h="484">
                  <a:moveTo>
                    <a:pt x="81" y="0"/>
                  </a:moveTo>
                  <a:lnTo>
                    <a:pt x="127" y="10"/>
                  </a:lnTo>
                  <a:lnTo>
                    <a:pt x="157" y="41"/>
                  </a:lnTo>
                  <a:lnTo>
                    <a:pt x="177" y="92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72" y="257"/>
                  </a:lnTo>
                  <a:lnTo>
                    <a:pt x="152" y="335"/>
                  </a:lnTo>
                  <a:lnTo>
                    <a:pt x="117" y="397"/>
                  </a:lnTo>
                  <a:lnTo>
                    <a:pt x="86" y="443"/>
                  </a:lnTo>
                  <a:lnTo>
                    <a:pt x="56" y="474"/>
                  </a:lnTo>
                  <a:lnTo>
                    <a:pt x="41" y="484"/>
                  </a:lnTo>
                  <a:lnTo>
                    <a:pt x="31" y="479"/>
                  </a:lnTo>
                  <a:lnTo>
                    <a:pt x="26" y="474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6" y="459"/>
                  </a:lnTo>
                  <a:lnTo>
                    <a:pt x="26" y="453"/>
                  </a:lnTo>
                  <a:lnTo>
                    <a:pt x="31" y="448"/>
                  </a:lnTo>
                  <a:lnTo>
                    <a:pt x="41" y="438"/>
                  </a:lnTo>
                  <a:lnTo>
                    <a:pt x="81" y="392"/>
                  </a:lnTo>
                  <a:lnTo>
                    <a:pt x="117" y="330"/>
                  </a:lnTo>
                  <a:lnTo>
                    <a:pt x="137" y="252"/>
                  </a:lnTo>
                  <a:lnTo>
                    <a:pt x="147" y="165"/>
                  </a:lnTo>
                  <a:lnTo>
                    <a:pt x="147" y="15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37" y="149"/>
                  </a:lnTo>
                  <a:lnTo>
                    <a:pt x="122" y="159"/>
                  </a:lnTo>
                  <a:lnTo>
                    <a:pt x="101" y="165"/>
                  </a:lnTo>
                  <a:lnTo>
                    <a:pt x="81" y="170"/>
                  </a:lnTo>
                  <a:lnTo>
                    <a:pt x="46" y="159"/>
                  </a:lnTo>
                  <a:lnTo>
                    <a:pt x="21" y="139"/>
                  </a:lnTo>
                  <a:lnTo>
                    <a:pt x="5" y="113"/>
                  </a:lnTo>
                  <a:lnTo>
                    <a:pt x="0" y="82"/>
                  </a:lnTo>
                  <a:lnTo>
                    <a:pt x="5" y="51"/>
                  </a:lnTo>
                  <a:lnTo>
                    <a:pt x="21" y="25"/>
                  </a:lnTo>
                  <a:lnTo>
                    <a:pt x="46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 noEditPoints="1"/>
            </p:cNvSpPr>
            <p:nvPr/>
          </p:nvSpPr>
          <p:spPr bwMode="auto">
            <a:xfrm>
              <a:off x="15352" y="955"/>
              <a:ext cx="834" cy="1460"/>
            </a:xfrm>
            <a:custGeom>
              <a:avLst/>
              <a:gdLst/>
              <a:ahLst/>
              <a:cxnLst>
                <a:cxn ang="0">
                  <a:pos x="521" y="444"/>
                </a:cxn>
                <a:cxn ang="0">
                  <a:pos x="450" y="1094"/>
                </a:cxn>
                <a:cxn ang="0">
                  <a:pos x="602" y="991"/>
                </a:cxn>
                <a:cxn ang="0">
                  <a:pos x="698" y="836"/>
                </a:cxn>
                <a:cxn ang="0">
                  <a:pos x="728" y="671"/>
                </a:cxn>
                <a:cxn ang="0">
                  <a:pos x="688" y="531"/>
                </a:cxn>
                <a:cxn ang="0">
                  <a:pos x="587" y="454"/>
                </a:cxn>
                <a:cxn ang="0">
                  <a:pos x="521" y="444"/>
                </a:cxn>
                <a:cxn ang="0">
                  <a:pos x="475" y="444"/>
                </a:cxn>
                <a:cxn ang="0">
                  <a:pos x="299" y="506"/>
                </a:cxn>
                <a:cxn ang="0">
                  <a:pos x="177" y="640"/>
                </a:cxn>
                <a:cxn ang="0">
                  <a:pos x="112" y="805"/>
                </a:cxn>
                <a:cxn ang="0">
                  <a:pos x="112" y="960"/>
                </a:cxn>
                <a:cxn ang="0">
                  <a:pos x="172" y="1058"/>
                </a:cxn>
                <a:cxn ang="0">
                  <a:pos x="263" y="1104"/>
                </a:cxn>
                <a:cxn ang="0">
                  <a:pos x="314" y="1114"/>
                </a:cxn>
                <a:cxn ang="0">
                  <a:pos x="602" y="0"/>
                </a:cxn>
                <a:cxn ang="0">
                  <a:pos x="617" y="5"/>
                </a:cxn>
                <a:cxn ang="0">
                  <a:pos x="622" y="16"/>
                </a:cxn>
                <a:cxn ang="0">
                  <a:pos x="622" y="21"/>
                </a:cxn>
                <a:cxn ang="0">
                  <a:pos x="617" y="42"/>
                </a:cxn>
                <a:cxn ang="0">
                  <a:pos x="531" y="408"/>
                </a:cxn>
                <a:cxn ang="0">
                  <a:pos x="688" y="449"/>
                </a:cxn>
                <a:cxn ang="0">
                  <a:pos x="784" y="537"/>
                </a:cxn>
                <a:cxn ang="0">
                  <a:pos x="829" y="645"/>
                </a:cxn>
                <a:cxn ang="0">
                  <a:pos x="819" y="810"/>
                </a:cxn>
                <a:cxn ang="0">
                  <a:pos x="688" y="1006"/>
                </a:cxn>
                <a:cxn ang="0">
                  <a:pos x="470" y="1130"/>
                </a:cxn>
                <a:cxn ang="0">
                  <a:pos x="288" y="1388"/>
                </a:cxn>
                <a:cxn ang="0">
                  <a:pos x="278" y="1419"/>
                </a:cxn>
                <a:cxn ang="0">
                  <a:pos x="273" y="1444"/>
                </a:cxn>
                <a:cxn ang="0">
                  <a:pos x="268" y="1455"/>
                </a:cxn>
                <a:cxn ang="0">
                  <a:pos x="258" y="1460"/>
                </a:cxn>
                <a:cxn ang="0">
                  <a:pos x="248" y="1460"/>
                </a:cxn>
                <a:cxn ang="0">
                  <a:pos x="238" y="1455"/>
                </a:cxn>
                <a:cxn ang="0">
                  <a:pos x="233" y="1444"/>
                </a:cxn>
                <a:cxn ang="0">
                  <a:pos x="243" y="1398"/>
                </a:cxn>
                <a:cxn ang="0">
                  <a:pos x="268" y="1300"/>
                </a:cxn>
                <a:cxn ang="0">
                  <a:pos x="304" y="1150"/>
                </a:cxn>
                <a:cxn ang="0">
                  <a:pos x="137" y="1099"/>
                </a:cxn>
                <a:cxn ang="0">
                  <a:pos x="36" y="996"/>
                </a:cxn>
                <a:cxn ang="0">
                  <a:pos x="0" y="856"/>
                </a:cxn>
                <a:cxn ang="0">
                  <a:pos x="51" y="671"/>
                </a:cxn>
                <a:cxn ang="0">
                  <a:pos x="187" y="516"/>
                </a:cxn>
                <a:cxn ang="0">
                  <a:pos x="379" y="423"/>
                </a:cxn>
                <a:cxn ang="0">
                  <a:pos x="582" y="31"/>
                </a:cxn>
                <a:cxn ang="0">
                  <a:pos x="587" y="11"/>
                </a:cxn>
                <a:cxn ang="0">
                  <a:pos x="597" y="0"/>
                </a:cxn>
              </a:cxnLst>
              <a:rect l="0" t="0" r="r" b="b"/>
              <a:pathLst>
                <a:path w="834" h="1460">
                  <a:moveTo>
                    <a:pt x="521" y="444"/>
                  </a:moveTo>
                  <a:lnTo>
                    <a:pt x="521" y="444"/>
                  </a:lnTo>
                  <a:lnTo>
                    <a:pt x="354" y="1114"/>
                  </a:lnTo>
                  <a:lnTo>
                    <a:pt x="450" y="1094"/>
                  </a:lnTo>
                  <a:lnTo>
                    <a:pt x="531" y="1047"/>
                  </a:lnTo>
                  <a:lnTo>
                    <a:pt x="602" y="991"/>
                  </a:lnTo>
                  <a:lnTo>
                    <a:pt x="657" y="918"/>
                  </a:lnTo>
                  <a:lnTo>
                    <a:pt x="698" y="836"/>
                  </a:lnTo>
                  <a:lnTo>
                    <a:pt x="723" y="753"/>
                  </a:lnTo>
                  <a:lnTo>
                    <a:pt x="728" y="671"/>
                  </a:lnTo>
                  <a:lnTo>
                    <a:pt x="718" y="588"/>
                  </a:lnTo>
                  <a:lnTo>
                    <a:pt x="688" y="531"/>
                  </a:lnTo>
                  <a:lnTo>
                    <a:pt x="647" y="485"/>
                  </a:lnTo>
                  <a:lnTo>
                    <a:pt x="587" y="454"/>
                  </a:lnTo>
                  <a:lnTo>
                    <a:pt x="521" y="444"/>
                  </a:lnTo>
                  <a:lnTo>
                    <a:pt x="521" y="444"/>
                  </a:lnTo>
                  <a:lnTo>
                    <a:pt x="521" y="444"/>
                  </a:lnTo>
                  <a:close/>
                  <a:moveTo>
                    <a:pt x="475" y="444"/>
                  </a:moveTo>
                  <a:lnTo>
                    <a:pt x="379" y="464"/>
                  </a:lnTo>
                  <a:lnTo>
                    <a:pt x="299" y="506"/>
                  </a:lnTo>
                  <a:lnTo>
                    <a:pt x="228" y="568"/>
                  </a:lnTo>
                  <a:lnTo>
                    <a:pt x="177" y="640"/>
                  </a:lnTo>
                  <a:lnTo>
                    <a:pt x="137" y="717"/>
                  </a:lnTo>
                  <a:lnTo>
                    <a:pt x="112" y="805"/>
                  </a:lnTo>
                  <a:lnTo>
                    <a:pt x="101" y="887"/>
                  </a:lnTo>
                  <a:lnTo>
                    <a:pt x="112" y="960"/>
                  </a:lnTo>
                  <a:lnTo>
                    <a:pt x="137" y="1016"/>
                  </a:lnTo>
                  <a:lnTo>
                    <a:pt x="172" y="1058"/>
                  </a:lnTo>
                  <a:lnTo>
                    <a:pt x="218" y="1089"/>
                  </a:lnTo>
                  <a:lnTo>
                    <a:pt x="263" y="1104"/>
                  </a:lnTo>
                  <a:lnTo>
                    <a:pt x="314" y="1114"/>
                  </a:lnTo>
                  <a:lnTo>
                    <a:pt x="314" y="1114"/>
                  </a:lnTo>
                  <a:lnTo>
                    <a:pt x="475" y="444"/>
                  </a:lnTo>
                  <a:close/>
                  <a:moveTo>
                    <a:pt x="602" y="0"/>
                  </a:moveTo>
                  <a:lnTo>
                    <a:pt x="612" y="0"/>
                  </a:lnTo>
                  <a:lnTo>
                    <a:pt x="617" y="5"/>
                  </a:lnTo>
                  <a:lnTo>
                    <a:pt x="622" y="11"/>
                  </a:lnTo>
                  <a:lnTo>
                    <a:pt x="622" y="16"/>
                  </a:lnTo>
                  <a:lnTo>
                    <a:pt x="622" y="16"/>
                  </a:lnTo>
                  <a:lnTo>
                    <a:pt x="622" y="21"/>
                  </a:lnTo>
                  <a:lnTo>
                    <a:pt x="617" y="36"/>
                  </a:lnTo>
                  <a:lnTo>
                    <a:pt x="617" y="42"/>
                  </a:lnTo>
                  <a:lnTo>
                    <a:pt x="617" y="42"/>
                  </a:lnTo>
                  <a:lnTo>
                    <a:pt x="531" y="408"/>
                  </a:lnTo>
                  <a:lnTo>
                    <a:pt x="617" y="423"/>
                  </a:lnTo>
                  <a:lnTo>
                    <a:pt x="688" y="449"/>
                  </a:lnTo>
                  <a:lnTo>
                    <a:pt x="743" y="490"/>
                  </a:lnTo>
                  <a:lnTo>
                    <a:pt x="784" y="537"/>
                  </a:lnTo>
                  <a:lnTo>
                    <a:pt x="814" y="588"/>
                  </a:lnTo>
                  <a:lnTo>
                    <a:pt x="829" y="645"/>
                  </a:lnTo>
                  <a:lnTo>
                    <a:pt x="834" y="702"/>
                  </a:lnTo>
                  <a:lnTo>
                    <a:pt x="819" y="810"/>
                  </a:lnTo>
                  <a:lnTo>
                    <a:pt x="764" y="913"/>
                  </a:lnTo>
                  <a:lnTo>
                    <a:pt x="688" y="1006"/>
                  </a:lnTo>
                  <a:lnTo>
                    <a:pt x="587" y="1078"/>
                  </a:lnTo>
                  <a:lnTo>
                    <a:pt x="470" y="1130"/>
                  </a:lnTo>
                  <a:lnTo>
                    <a:pt x="344" y="1150"/>
                  </a:lnTo>
                  <a:lnTo>
                    <a:pt x="288" y="1388"/>
                  </a:lnTo>
                  <a:lnTo>
                    <a:pt x="283" y="1403"/>
                  </a:lnTo>
                  <a:lnTo>
                    <a:pt x="278" y="1419"/>
                  </a:lnTo>
                  <a:lnTo>
                    <a:pt x="278" y="1429"/>
                  </a:lnTo>
                  <a:lnTo>
                    <a:pt x="273" y="1444"/>
                  </a:lnTo>
                  <a:lnTo>
                    <a:pt x="268" y="1450"/>
                  </a:lnTo>
                  <a:lnTo>
                    <a:pt x="268" y="1455"/>
                  </a:lnTo>
                  <a:lnTo>
                    <a:pt x="263" y="1460"/>
                  </a:lnTo>
                  <a:lnTo>
                    <a:pt x="258" y="1460"/>
                  </a:lnTo>
                  <a:lnTo>
                    <a:pt x="253" y="1460"/>
                  </a:lnTo>
                  <a:lnTo>
                    <a:pt x="248" y="1460"/>
                  </a:lnTo>
                  <a:lnTo>
                    <a:pt x="243" y="1460"/>
                  </a:lnTo>
                  <a:lnTo>
                    <a:pt x="238" y="1455"/>
                  </a:lnTo>
                  <a:lnTo>
                    <a:pt x="233" y="1450"/>
                  </a:lnTo>
                  <a:lnTo>
                    <a:pt x="233" y="1444"/>
                  </a:lnTo>
                  <a:lnTo>
                    <a:pt x="238" y="1429"/>
                  </a:lnTo>
                  <a:lnTo>
                    <a:pt x="243" y="1398"/>
                  </a:lnTo>
                  <a:lnTo>
                    <a:pt x="253" y="1352"/>
                  </a:lnTo>
                  <a:lnTo>
                    <a:pt x="268" y="1300"/>
                  </a:lnTo>
                  <a:lnTo>
                    <a:pt x="288" y="1223"/>
                  </a:lnTo>
                  <a:lnTo>
                    <a:pt x="304" y="1150"/>
                  </a:lnTo>
                  <a:lnTo>
                    <a:pt x="213" y="1135"/>
                  </a:lnTo>
                  <a:lnTo>
                    <a:pt x="137" y="1099"/>
                  </a:lnTo>
                  <a:lnTo>
                    <a:pt x="76" y="1052"/>
                  </a:lnTo>
                  <a:lnTo>
                    <a:pt x="36" y="996"/>
                  </a:lnTo>
                  <a:lnTo>
                    <a:pt x="5" y="929"/>
                  </a:lnTo>
                  <a:lnTo>
                    <a:pt x="0" y="856"/>
                  </a:lnTo>
                  <a:lnTo>
                    <a:pt x="10" y="758"/>
                  </a:lnTo>
                  <a:lnTo>
                    <a:pt x="51" y="671"/>
                  </a:lnTo>
                  <a:lnTo>
                    <a:pt x="112" y="588"/>
                  </a:lnTo>
                  <a:lnTo>
                    <a:pt x="187" y="516"/>
                  </a:lnTo>
                  <a:lnTo>
                    <a:pt x="278" y="459"/>
                  </a:lnTo>
                  <a:lnTo>
                    <a:pt x="379" y="423"/>
                  </a:lnTo>
                  <a:lnTo>
                    <a:pt x="486" y="408"/>
                  </a:lnTo>
                  <a:lnTo>
                    <a:pt x="582" y="31"/>
                  </a:lnTo>
                  <a:lnTo>
                    <a:pt x="582" y="21"/>
                  </a:lnTo>
                  <a:lnTo>
                    <a:pt x="587" y="11"/>
                  </a:lnTo>
                  <a:lnTo>
                    <a:pt x="592" y="5"/>
                  </a:lnTo>
                  <a:lnTo>
                    <a:pt x="597" y="0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6292" y="1533"/>
              <a:ext cx="1032" cy="784"/>
            </a:xfrm>
            <a:custGeom>
              <a:avLst/>
              <a:gdLst/>
              <a:ahLst/>
              <a:cxnLst>
                <a:cxn ang="0">
                  <a:pos x="258" y="5"/>
                </a:cxn>
                <a:cxn ang="0">
                  <a:pos x="319" y="5"/>
                </a:cxn>
                <a:cxn ang="0">
                  <a:pos x="405" y="5"/>
                </a:cxn>
                <a:cxn ang="0">
                  <a:pos x="516" y="0"/>
                </a:cxn>
                <a:cxn ang="0">
                  <a:pos x="521" y="31"/>
                </a:cxn>
                <a:cxn ang="0">
                  <a:pos x="501" y="41"/>
                </a:cxn>
                <a:cxn ang="0">
                  <a:pos x="410" y="51"/>
                </a:cxn>
                <a:cxn ang="0">
                  <a:pos x="304" y="454"/>
                </a:cxn>
                <a:cxn ang="0">
                  <a:pos x="794" y="93"/>
                </a:cxn>
                <a:cxn ang="0">
                  <a:pos x="824" y="57"/>
                </a:cxn>
                <a:cxn ang="0">
                  <a:pos x="804" y="41"/>
                </a:cxn>
                <a:cxn ang="0">
                  <a:pos x="779" y="36"/>
                </a:cxn>
                <a:cxn ang="0">
                  <a:pos x="779" y="26"/>
                </a:cxn>
                <a:cxn ang="0">
                  <a:pos x="789" y="5"/>
                </a:cxn>
                <a:cxn ang="0">
                  <a:pos x="804" y="0"/>
                </a:cxn>
                <a:cxn ang="0">
                  <a:pos x="936" y="5"/>
                </a:cxn>
                <a:cxn ang="0">
                  <a:pos x="1016" y="0"/>
                </a:cxn>
                <a:cxn ang="0">
                  <a:pos x="1032" y="15"/>
                </a:cxn>
                <a:cxn ang="0">
                  <a:pos x="1021" y="36"/>
                </a:cxn>
                <a:cxn ang="0">
                  <a:pos x="956" y="51"/>
                </a:cxn>
                <a:cxn ang="0">
                  <a:pos x="784" y="149"/>
                </a:cxn>
                <a:cxn ang="0">
                  <a:pos x="577" y="294"/>
                </a:cxn>
                <a:cxn ang="0">
                  <a:pos x="567" y="309"/>
                </a:cxn>
                <a:cxn ang="0">
                  <a:pos x="567" y="315"/>
                </a:cxn>
                <a:cxn ang="0">
                  <a:pos x="764" y="706"/>
                </a:cxn>
                <a:cxn ang="0">
                  <a:pos x="799" y="737"/>
                </a:cxn>
                <a:cxn ang="0">
                  <a:pos x="840" y="743"/>
                </a:cxn>
                <a:cxn ang="0">
                  <a:pos x="860" y="748"/>
                </a:cxn>
                <a:cxn ang="0">
                  <a:pos x="860" y="774"/>
                </a:cxn>
                <a:cxn ang="0">
                  <a:pos x="789" y="784"/>
                </a:cxn>
                <a:cxn ang="0">
                  <a:pos x="632" y="784"/>
                </a:cxn>
                <a:cxn ang="0">
                  <a:pos x="572" y="779"/>
                </a:cxn>
                <a:cxn ang="0">
                  <a:pos x="567" y="768"/>
                </a:cxn>
                <a:cxn ang="0">
                  <a:pos x="577" y="748"/>
                </a:cxn>
                <a:cxn ang="0">
                  <a:pos x="597" y="743"/>
                </a:cxn>
                <a:cxn ang="0">
                  <a:pos x="632" y="737"/>
                </a:cxn>
                <a:cxn ang="0">
                  <a:pos x="647" y="717"/>
                </a:cxn>
                <a:cxn ang="0">
                  <a:pos x="647" y="701"/>
                </a:cxn>
                <a:cxn ang="0">
                  <a:pos x="289" y="505"/>
                </a:cxn>
                <a:cxn ang="0">
                  <a:pos x="243" y="691"/>
                </a:cxn>
                <a:cxn ang="0">
                  <a:pos x="238" y="732"/>
                </a:cxn>
                <a:cxn ang="0">
                  <a:pos x="248" y="743"/>
                </a:cxn>
                <a:cxn ang="0">
                  <a:pos x="294" y="743"/>
                </a:cxn>
                <a:cxn ang="0">
                  <a:pos x="319" y="743"/>
                </a:cxn>
                <a:cxn ang="0">
                  <a:pos x="339" y="753"/>
                </a:cxn>
                <a:cxn ang="0">
                  <a:pos x="334" y="779"/>
                </a:cxn>
                <a:cxn ang="0">
                  <a:pos x="319" y="784"/>
                </a:cxn>
                <a:cxn ang="0">
                  <a:pos x="248" y="784"/>
                </a:cxn>
                <a:cxn ang="0">
                  <a:pos x="187" y="779"/>
                </a:cxn>
                <a:cxn ang="0">
                  <a:pos x="66" y="784"/>
                </a:cxn>
                <a:cxn ang="0">
                  <a:pos x="6" y="779"/>
                </a:cxn>
                <a:cxn ang="0">
                  <a:pos x="0" y="768"/>
                </a:cxn>
                <a:cxn ang="0">
                  <a:pos x="16" y="748"/>
                </a:cxn>
                <a:cxn ang="0">
                  <a:pos x="86" y="743"/>
                </a:cxn>
                <a:cxn ang="0">
                  <a:pos x="137" y="696"/>
                </a:cxn>
                <a:cxn ang="0">
                  <a:pos x="289" y="67"/>
                </a:cxn>
                <a:cxn ang="0">
                  <a:pos x="289" y="51"/>
                </a:cxn>
                <a:cxn ang="0">
                  <a:pos x="263" y="46"/>
                </a:cxn>
                <a:cxn ang="0">
                  <a:pos x="233" y="41"/>
                </a:cxn>
                <a:cxn ang="0">
                  <a:pos x="198" y="41"/>
                </a:cxn>
                <a:cxn ang="0">
                  <a:pos x="187" y="26"/>
                </a:cxn>
                <a:cxn ang="0">
                  <a:pos x="198" y="5"/>
                </a:cxn>
                <a:cxn ang="0">
                  <a:pos x="213" y="0"/>
                </a:cxn>
              </a:cxnLst>
              <a:rect l="0" t="0" r="r" b="b"/>
              <a:pathLst>
                <a:path w="1032" h="784">
                  <a:moveTo>
                    <a:pt x="213" y="0"/>
                  </a:moveTo>
                  <a:lnTo>
                    <a:pt x="233" y="0"/>
                  </a:lnTo>
                  <a:lnTo>
                    <a:pt x="258" y="5"/>
                  </a:lnTo>
                  <a:lnTo>
                    <a:pt x="278" y="5"/>
                  </a:lnTo>
                  <a:lnTo>
                    <a:pt x="299" y="5"/>
                  </a:lnTo>
                  <a:lnTo>
                    <a:pt x="319" y="5"/>
                  </a:lnTo>
                  <a:lnTo>
                    <a:pt x="339" y="5"/>
                  </a:lnTo>
                  <a:lnTo>
                    <a:pt x="359" y="5"/>
                  </a:lnTo>
                  <a:lnTo>
                    <a:pt x="405" y="5"/>
                  </a:lnTo>
                  <a:lnTo>
                    <a:pt x="460" y="0"/>
                  </a:lnTo>
                  <a:lnTo>
                    <a:pt x="506" y="0"/>
                  </a:lnTo>
                  <a:lnTo>
                    <a:pt x="516" y="0"/>
                  </a:lnTo>
                  <a:lnTo>
                    <a:pt x="521" y="5"/>
                  </a:lnTo>
                  <a:lnTo>
                    <a:pt x="526" y="15"/>
                  </a:lnTo>
                  <a:lnTo>
                    <a:pt x="521" y="31"/>
                  </a:lnTo>
                  <a:lnTo>
                    <a:pt x="516" y="36"/>
                  </a:lnTo>
                  <a:lnTo>
                    <a:pt x="511" y="41"/>
                  </a:lnTo>
                  <a:lnTo>
                    <a:pt x="501" y="41"/>
                  </a:lnTo>
                  <a:lnTo>
                    <a:pt x="491" y="41"/>
                  </a:lnTo>
                  <a:lnTo>
                    <a:pt x="440" y="46"/>
                  </a:lnTo>
                  <a:lnTo>
                    <a:pt x="410" y="51"/>
                  </a:lnTo>
                  <a:lnTo>
                    <a:pt x="400" y="67"/>
                  </a:lnTo>
                  <a:lnTo>
                    <a:pt x="390" y="93"/>
                  </a:lnTo>
                  <a:lnTo>
                    <a:pt x="304" y="454"/>
                  </a:lnTo>
                  <a:lnTo>
                    <a:pt x="774" y="113"/>
                  </a:lnTo>
                  <a:lnTo>
                    <a:pt x="784" y="103"/>
                  </a:lnTo>
                  <a:lnTo>
                    <a:pt x="794" y="93"/>
                  </a:lnTo>
                  <a:lnTo>
                    <a:pt x="809" y="82"/>
                  </a:lnTo>
                  <a:lnTo>
                    <a:pt x="819" y="72"/>
                  </a:lnTo>
                  <a:lnTo>
                    <a:pt x="824" y="57"/>
                  </a:lnTo>
                  <a:lnTo>
                    <a:pt x="819" y="51"/>
                  </a:lnTo>
                  <a:lnTo>
                    <a:pt x="814" y="46"/>
                  </a:lnTo>
                  <a:lnTo>
                    <a:pt x="804" y="41"/>
                  </a:lnTo>
                  <a:lnTo>
                    <a:pt x="794" y="41"/>
                  </a:lnTo>
                  <a:lnTo>
                    <a:pt x="784" y="41"/>
                  </a:lnTo>
                  <a:lnTo>
                    <a:pt x="779" y="36"/>
                  </a:lnTo>
                  <a:lnTo>
                    <a:pt x="779" y="31"/>
                  </a:lnTo>
                  <a:lnTo>
                    <a:pt x="779" y="26"/>
                  </a:lnTo>
                  <a:lnTo>
                    <a:pt x="779" y="26"/>
                  </a:lnTo>
                  <a:lnTo>
                    <a:pt x="779" y="15"/>
                  </a:lnTo>
                  <a:lnTo>
                    <a:pt x="784" y="10"/>
                  </a:lnTo>
                  <a:lnTo>
                    <a:pt x="789" y="5"/>
                  </a:lnTo>
                  <a:lnTo>
                    <a:pt x="794" y="0"/>
                  </a:lnTo>
                  <a:lnTo>
                    <a:pt x="799" y="0"/>
                  </a:lnTo>
                  <a:lnTo>
                    <a:pt x="804" y="0"/>
                  </a:lnTo>
                  <a:lnTo>
                    <a:pt x="845" y="0"/>
                  </a:lnTo>
                  <a:lnTo>
                    <a:pt x="895" y="5"/>
                  </a:lnTo>
                  <a:lnTo>
                    <a:pt x="936" y="5"/>
                  </a:lnTo>
                  <a:lnTo>
                    <a:pt x="966" y="5"/>
                  </a:lnTo>
                  <a:lnTo>
                    <a:pt x="991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7" y="5"/>
                  </a:lnTo>
                  <a:lnTo>
                    <a:pt x="1032" y="15"/>
                  </a:lnTo>
                  <a:lnTo>
                    <a:pt x="1027" y="26"/>
                  </a:lnTo>
                  <a:lnTo>
                    <a:pt x="1027" y="36"/>
                  </a:lnTo>
                  <a:lnTo>
                    <a:pt x="1021" y="36"/>
                  </a:lnTo>
                  <a:lnTo>
                    <a:pt x="1011" y="41"/>
                  </a:lnTo>
                  <a:lnTo>
                    <a:pt x="1006" y="41"/>
                  </a:lnTo>
                  <a:lnTo>
                    <a:pt x="956" y="51"/>
                  </a:lnTo>
                  <a:lnTo>
                    <a:pt x="910" y="72"/>
                  </a:lnTo>
                  <a:lnTo>
                    <a:pt x="850" y="103"/>
                  </a:lnTo>
                  <a:lnTo>
                    <a:pt x="784" y="149"/>
                  </a:lnTo>
                  <a:lnTo>
                    <a:pt x="703" y="206"/>
                  </a:lnTo>
                  <a:lnTo>
                    <a:pt x="592" y="289"/>
                  </a:lnTo>
                  <a:lnTo>
                    <a:pt x="577" y="294"/>
                  </a:lnTo>
                  <a:lnTo>
                    <a:pt x="572" y="304"/>
                  </a:lnTo>
                  <a:lnTo>
                    <a:pt x="567" y="304"/>
                  </a:lnTo>
                  <a:lnTo>
                    <a:pt x="567" y="309"/>
                  </a:lnTo>
                  <a:lnTo>
                    <a:pt x="562" y="309"/>
                  </a:lnTo>
                  <a:lnTo>
                    <a:pt x="567" y="309"/>
                  </a:lnTo>
                  <a:lnTo>
                    <a:pt x="567" y="315"/>
                  </a:lnTo>
                  <a:lnTo>
                    <a:pt x="572" y="325"/>
                  </a:lnTo>
                  <a:lnTo>
                    <a:pt x="572" y="325"/>
                  </a:lnTo>
                  <a:lnTo>
                    <a:pt x="764" y="706"/>
                  </a:lnTo>
                  <a:lnTo>
                    <a:pt x="774" y="722"/>
                  </a:lnTo>
                  <a:lnTo>
                    <a:pt x="789" y="732"/>
                  </a:lnTo>
                  <a:lnTo>
                    <a:pt x="799" y="737"/>
                  </a:lnTo>
                  <a:lnTo>
                    <a:pt x="814" y="743"/>
                  </a:lnTo>
                  <a:lnTo>
                    <a:pt x="829" y="743"/>
                  </a:lnTo>
                  <a:lnTo>
                    <a:pt x="840" y="743"/>
                  </a:lnTo>
                  <a:lnTo>
                    <a:pt x="845" y="743"/>
                  </a:lnTo>
                  <a:lnTo>
                    <a:pt x="855" y="748"/>
                  </a:lnTo>
                  <a:lnTo>
                    <a:pt x="860" y="748"/>
                  </a:lnTo>
                  <a:lnTo>
                    <a:pt x="865" y="753"/>
                  </a:lnTo>
                  <a:lnTo>
                    <a:pt x="865" y="763"/>
                  </a:lnTo>
                  <a:lnTo>
                    <a:pt x="860" y="774"/>
                  </a:lnTo>
                  <a:lnTo>
                    <a:pt x="855" y="784"/>
                  </a:lnTo>
                  <a:lnTo>
                    <a:pt x="845" y="784"/>
                  </a:lnTo>
                  <a:lnTo>
                    <a:pt x="789" y="784"/>
                  </a:lnTo>
                  <a:lnTo>
                    <a:pt x="733" y="779"/>
                  </a:lnTo>
                  <a:lnTo>
                    <a:pt x="688" y="784"/>
                  </a:lnTo>
                  <a:lnTo>
                    <a:pt x="632" y="784"/>
                  </a:lnTo>
                  <a:lnTo>
                    <a:pt x="587" y="784"/>
                  </a:lnTo>
                  <a:lnTo>
                    <a:pt x="577" y="784"/>
                  </a:lnTo>
                  <a:lnTo>
                    <a:pt x="572" y="779"/>
                  </a:lnTo>
                  <a:lnTo>
                    <a:pt x="567" y="774"/>
                  </a:lnTo>
                  <a:lnTo>
                    <a:pt x="567" y="774"/>
                  </a:lnTo>
                  <a:lnTo>
                    <a:pt x="567" y="768"/>
                  </a:lnTo>
                  <a:lnTo>
                    <a:pt x="567" y="758"/>
                  </a:lnTo>
                  <a:lnTo>
                    <a:pt x="572" y="753"/>
                  </a:lnTo>
                  <a:lnTo>
                    <a:pt x="577" y="748"/>
                  </a:lnTo>
                  <a:lnTo>
                    <a:pt x="582" y="748"/>
                  </a:lnTo>
                  <a:lnTo>
                    <a:pt x="592" y="743"/>
                  </a:lnTo>
                  <a:lnTo>
                    <a:pt x="597" y="743"/>
                  </a:lnTo>
                  <a:lnTo>
                    <a:pt x="607" y="743"/>
                  </a:lnTo>
                  <a:lnTo>
                    <a:pt x="617" y="743"/>
                  </a:lnTo>
                  <a:lnTo>
                    <a:pt x="632" y="737"/>
                  </a:lnTo>
                  <a:lnTo>
                    <a:pt x="642" y="732"/>
                  </a:lnTo>
                  <a:lnTo>
                    <a:pt x="647" y="727"/>
                  </a:lnTo>
                  <a:lnTo>
                    <a:pt x="647" y="717"/>
                  </a:lnTo>
                  <a:lnTo>
                    <a:pt x="647" y="712"/>
                  </a:lnTo>
                  <a:lnTo>
                    <a:pt x="647" y="706"/>
                  </a:lnTo>
                  <a:lnTo>
                    <a:pt x="647" y="701"/>
                  </a:lnTo>
                  <a:lnTo>
                    <a:pt x="642" y="696"/>
                  </a:lnTo>
                  <a:lnTo>
                    <a:pt x="476" y="371"/>
                  </a:lnTo>
                  <a:lnTo>
                    <a:pt x="289" y="505"/>
                  </a:lnTo>
                  <a:lnTo>
                    <a:pt x="268" y="593"/>
                  </a:lnTo>
                  <a:lnTo>
                    <a:pt x="253" y="655"/>
                  </a:lnTo>
                  <a:lnTo>
                    <a:pt x="243" y="691"/>
                  </a:lnTo>
                  <a:lnTo>
                    <a:pt x="238" y="717"/>
                  </a:lnTo>
                  <a:lnTo>
                    <a:pt x="238" y="722"/>
                  </a:lnTo>
                  <a:lnTo>
                    <a:pt x="238" y="732"/>
                  </a:lnTo>
                  <a:lnTo>
                    <a:pt x="238" y="737"/>
                  </a:lnTo>
                  <a:lnTo>
                    <a:pt x="243" y="737"/>
                  </a:lnTo>
                  <a:lnTo>
                    <a:pt x="248" y="743"/>
                  </a:lnTo>
                  <a:lnTo>
                    <a:pt x="263" y="743"/>
                  </a:lnTo>
                  <a:lnTo>
                    <a:pt x="278" y="743"/>
                  </a:lnTo>
                  <a:lnTo>
                    <a:pt x="294" y="743"/>
                  </a:lnTo>
                  <a:lnTo>
                    <a:pt x="299" y="743"/>
                  </a:lnTo>
                  <a:lnTo>
                    <a:pt x="304" y="743"/>
                  </a:lnTo>
                  <a:lnTo>
                    <a:pt x="319" y="743"/>
                  </a:lnTo>
                  <a:lnTo>
                    <a:pt x="329" y="748"/>
                  </a:lnTo>
                  <a:lnTo>
                    <a:pt x="334" y="748"/>
                  </a:lnTo>
                  <a:lnTo>
                    <a:pt x="339" y="753"/>
                  </a:lnTo>
                  <a:lnTo>
                    <a:pt x="339" y="758"/>
                  </a:lnTo>
                  <a:lnTo>
                    <a:pt x="339" y="774"/>
                  </a:lnTo>
                  <a:lnTo>
                    <a:pt x="334" y="779"/>
                  </a:lnTo>
                  <a:lnTo>
                    <a:pt x="329" y="784"/>
                  </a:lnTo>
                  <a:lnTo>
                    <a:pt x="324" y="784"/>
                  </a:lnTo>
                  <a:lnTo>
                    <a:pt x="319" y="784"/>
                  </a:lnTo>
                  <a:lnTo>
                    <a:pt x="294" y="784"/>
                  </a:lnTo>
                  <a:lnTo>
                    <a:pt x="268" y="784"/>
                  </a:lnTo>
                  <a:lnTo>
                    <a:pt x="248" y="784"/>
                  </a:lnTo>
                  <a:lnTo>
                    <a:pt x="228" y="784"/>
                  </a:lnTo>
                  <a:lnTo>
                    <a:pt x="208" y="779"/>
                  </a:lnTo>
                  <a:lnTo>
                    <a:pt x="187" y="779"/>
                  </a:lnTo>
                  <a:lnTo>
                    <a:pt x="167" y="779"/>
                  </a:lnTo>
                  <a:lnTo>
                    <a:pt x="122" y="784"/>
                  </a:lnTo>
                  <a:lnTo>
                    <a:pt x="66" y="784"/>
                  </a:lnTo>
                  <a:lnTo>
                    <a:pt x="21" y="784"/>
                  </a:lnTo>
                  <a:lnTo>
                    <a:pt x="11" y="784"/>
                  </a:lnTo>
                  <a:lnTo>
                    <a:pt x="6" y="779"/>
                  </a:lnTo>
                  <a:lnTo>
                    <a:pt x="6" y="774"/>
                  </a:lnTo>
                  <a:lnTo>
                    <a:pt x="0" y="774"/>
                  </a:lnTo>
                  <a:lnTo>
                    <a:pt x="0" y="768"/>
                  </a:lnTo>
                  <a:lnTo>
                    <a:pt x="6" y="758"/>
                  </a:lnTo>
                  <a:lnTo>
                    <a:pt x="11" y="753"/>
                  </a:lnTo>
                  <a:lnTo>
                    <a:pt x="16" y="748"/>
                  </a:lnTo>
                  <a:lnTo>
                    <a:pt x="26" y="743"/>
                  </a:lnTo>
                  <a:lnTo>
                    <a:pt x="36" y="743"/>
                  </a:lnTo>
                  <a:lnTo>
                    <a:pt x="86" y="743"/>
                  </a:lnTo>
                  <a:lnTo>
                    <a:pt x="117" y="737"/>
                  </a:lnTo>
                  <a:lnTo>
                    <a:pt x="132" y="722"/>
                  </a:lnTo>
                  <a:lnTo>
                    <a:pt x="137" y="696"/>
                  </a:lnTo>
                  <a:lnTo>
                    <a:pt x="284" y="88"/>
                  </a:lnTo>
                  <a:lnTo>
                    <a:pt x="289" y="72"/>
                  </a:lnTo>
                  <a:lnTo>
                    <a:pt x="289" y="67"/>
                  </a:lnTo>
                  <a:lnTo>
                    <a:pt x="289" y="62"/>
                  </a:lnTo>
                  <a:lnTo>
                    <a:pt x="289" y="62"/>
                  </a:lnTo>
                  <a:lnTo>
                    <a:pt x="289" y="51"/>
                  </a:lnTo>
                  <a:lnTo>
                    <a:pt x="289" y="51"/>
                  </a:lnTo>
                  <a:lnTo>
                    <a:pt x="278" y="46"/>
                  </a:lnTo>
                  <a:lnTo>
                    <a:pt x="263" y="46"/>
                  </a:lnTo>
                  <a:lnTo>
                    <a:pt x="253" y="41"/>
                  </a:lnTo>
                  <a:lnTo>
                    <a:pt x="243" y="41"/>
                  </a:lnTo>
                  <a:lnTo>
                    <a:pt x="233" y="41"/>
                  </a:lnTo>
                  <a:lnTo>
                    <a:pt x="223" y="41"/>
                  </a:lnTo>
                  <a:lnTo>
                    <a:pt x="208" y="41"/>
                  </a:lnTo>
                  <a:lnTo>
                    <a:pt x="198" y="41"/>
                  </a:lnTo>
                  <a:lnTo>
                    <a:pt x="193" y="36"/>
                  </a:lnTo>
                  <a:lnTo>
                    <a:pt x="187" y="36"/>
                  </a:lnTo>
                  <a:lnTo>
                    <a:pt x="187" y="26"/>
                  </a:lnTo>
                  <a:lnTo>
                    <a:pt x="187" y="15"/>
                  </a:lnTo>
                  <a:lnTo>
                    <a:pt x="193" y="10"/>
                  </a:lnTo>
                  <a:lnTo>
                    <a:pt x="198" y="5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17556" y="862"/>
              <a:ext cx="374" cy="1630"/>
            </a:xfrm>
            <a:custGeom>
              <a:avLst/>
              <a:gdLst/>
              <a:ahLst/>
              <a:cxnLst>
                <a:cxn ang="0">
                  <a:pos x="374" y="815"/>
                </a:cxn>
                <a:cxn ang="0">
                  <a:pos x="374" y="815"/>
                </a:cxn>
                <a:cxn ang="0">
                  <a:pos x="374" y="815"/>
                </a:cxn>
                <a:cxn ang="0">
                  <a:pos x="20" y="0"/>
                </a:cxn>
                <a:cxn ang="0">
                  <a:pos x="35" y="11"/>
                </a:cxn>
                <a:cxn ang="0">
                  <a:pos x="71" y="37"/>
                </a:cxn>
                <a:cxn ang="0">
                  <a:pos x="116" y="83"/>
                </a:cxn>
                <a:cxn ang="0">
                  <a:pos x="167" y="140"/>
                </a:cxn>
                <a:cxn ang="0">
                  <a:pos x="217" y="217"/>
                </a:cxn>
                <a:cxn ang="0">
                  <a:pos x="268" y="310"/>
                </a:cxn>
                <a:cxn ang="0">
                  <a:pos x="324" y="449"/>
                </a:cxn>
                <a:cxn ang="0">
                  <a:pos x="354" y="583"/>
                </a:cxn>
                <a:cxn ang="0">
                  <a:pos x="369" y="707"/>
                </a:cxn>
                <a:cxn ang="0">
                  <a:pos x="374" y="815"/>
                </a:cxn>
                <a:cxn ang="0">
                  <a:pos x="369" y="924"/>
                </a:cxn>
                <a:cxn ang="0">
                  <a:pos x="354" y="1047"/>
                </a:cxn>
                <a:cxn ang="0">
                  <a:pos x="324" y="1176"/>
                </a:cxn>
                <a:cxn ang="0">
                  <a:pos x="273" y="1310"/>
                </a:cxn>
                <a:cxn ang="0">
                  <a:pos x="223" y="1408"/>
                </a:cxn>
                <a:cxn ang="0">
                  <a:pos x="167" y="1486"/>
                </a:cxn>
                <a:cxn ang="0">
                  <a:pos x="116" y="1548"/>
                </a:cxn>
                <a:cxn ang="0">
                  <a:pos x="71" y="1594"/>
                </a:cxn>
                <a:cxn ang="0">
                  <a:pos x="35" y="1620"/>
                </a:cxn>
                <a:cxn ang="0">
                  <a:pos x="20" y="1630"/>
                </a:cxn>
                <a:cxn ang="0">
                  <a:pos x="10" y="1625"/>
                </a:cxn>
                <a:cxn ang="0">
                  <a:pos x="5" y="1620"/>
                </a:cxn>
                <a:cxn ang="0">
                  <a:pos x="0" y="1615"/>
                </a:cxn>
                <a:cxn ang="0">
                  <a:pos x="0" y="1610"/>
                </a:cxn>
                <a:cxn ang="0">
                  <a:pos x="5" y="1604"/>
                </a:cxn>
                <a:cxn ang="0">
                  <a:pos x="5" y="1599"/>
                </a:cxn>
                <a:cxn ang="0">
                  <a:pos x="15" y="1594"/>
                </a:cxn>
                <a:cxn ang="0">
                  <a:pos x="25" y="1584"/>
                </a:cxn>
                <a:cxn ang="0">
                  <a:pos x="111" y="1475"/>
                </a:cxn>
                <a:cxn ang="0">
                  <a:pos x="177" y="1357"/>
                </a:cxn>
                <a:cxn ang="0">
                  <a:pos x="228" y="1228"/>
                </a:cxn>
                <a:cxn ang="0">
                  <a:pos x="258" y="1094"/>
                </a:cxn>
                <a:cxn ang="0">
                  <a:pos x="273" y="955"/>
                </a:cxn>
                <a:cxn ang="0">
                  <a:pos x="278" y="815"/>
                </a:cxn>
                <a:cxn ang="0">
                  <a:pos x="273" y="650"/>
                </a:cxn>
                <a:cxn ang="0">
                  <a:pos x="253" y="501"/>
                </a:cxn>
                <a:cxn ang="0">
                  <a:pos x="217" y="367"/>
                </a:cxn>
                <a:cxn ang="0">
                  <a:pos x="167" y="248"/>
                </a:cxn>
                <a:cxn ang="0">
                  <a:pos x="106" y="145"/>
                </a:cxn>
                <a:cxn ang="0">
                  <a:pos x="30" y="57"/>
                </a:cxn>
                <a:cxn ang="0">
                  <a:pos x="20" y="42"/>
                </a:cxn>
                <a:cxn ang="0">
                  <a:pos x="10" y="37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5" y="11"/>
                </a:cxn>
                <a:cxn ang="0">
                  <a:pos x="10" y="6"/>
                </a:cxn>
                <a:cxn ang="0">
                  <a:pos x="20" y="0"/>
                </a:cxn>
              </a:cxnLst>
              <a:rect l="0" t="0" r="r" b="b"/>
              <a:pathLst>
                <a:path w="374" h="1630">
                  <a:moveTo>
                    <a:pt x="374" y="815"/>
                  </a:moveTo>
                  <a:lnTo>
                    <a:pt x="374" y="815"/>
                  </a:lnTo>
                  <a:lnTo>
                    <a:pt x="374" y="815"/>
                  </a:lnTo>
                  <a:close/>
                  <a:moveTo>
                    <a:pt x="20" y="0"/>
                  </a:moveTo>
                  <a:lnTo>
                    <a:pt x="35" y="11"/>
                  </a:lnTo>
                  <a:lnTo>
                    <a:pt x="71" y="37"/>
                  </a:lnTo>
                  <a:lnTo>
                    <a:pt x="116" y="83"/>
                  </a:lnTo>
                  <a:lnTo>
                    <a:pt x="167" y="140"/>
                  </a:lnTo>
                  <a:lnTo>
                    <a:pt x="217" y="217"/>
                  </a:lnTo>
                  <a:lnTo>
                    <a:pt x="268" y="310"/>
                  </a:lnTo>
                  <a:lnTo>
                    <a:pt x="324" y="449"/>
                  </a:lnTo>
                  <a:lnTo>
                    <a:pt x="354" y="583"/>
                  </a:lnTo>
                  <a:lnTo>
                    <a:pt x="369" y="707"/>
                  </a:lnTo>
                  <a:lnTo>
                    <a:pt x="374" y="815"/>
                  </a:lnTo>
                  <a:lnTo>
                    <a:pt x="369" y="924"/>
                  </a:lnTo>
                  <a:lnTo>
                    <a:pt x="354" y="1047"/>
                  </a:lnTo>
                  <a:lnTo>
                    <a:pt x="324" y="1176"/>
                  </a:lnTo>
                  <a:lnTo>
                    <a:pt x="273" y="1310"/>
                  </a:lnTo>
                  <a:lnTo>
                    <a:pt x="223" y="1408"/>
                  </a:lnTo>
                  <a:lnTo>
                    <a:pt x="167" y="1486"/>
                  </a:lnTo>
                  <a:lnTo>
                    <a:pt x="116" y="1548"/>
                  </a:lnTo>
                  <a:lnTo>
                    <a:pt x="71" y="1594"/>
                  </a:lnTo>
                  <a:lnTo>
                    <a:pt x="35" y="1620"/>
                  </a:lnTo>
                  <a:lnTo>
                    <a:pt x="20" y="1630"/>
                  </a:lnTo>
                  <a:lnTo>
                    <a:pt x="10" y="1625"/>
                  </a:lnTo>
                  <a:lnTo>
                    <a:pt x="5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5" y="1604"/>
                  </a:lnTo>
                  <a:lnTo>
                    <a:pt x="5" y="1599"/>
                  </a:lnTo>
                  <a:lnTo>
                    <a:pt x="15" y="1594"/>
                  </a:lnTo>
                  <a:lnTo>
                    <a:pt x="25" y="1584"/>
                  </a:lnTo>
                  <a:lnTo>
                    <a:pt x="111" y="1475"/>
                  </a:lnTo>
                  <a:lnTo>
                    <a:pt x="177" y="1357"/>
                  </a:lnTo>
                  <a:lnTo>
                    <a:pt x="228" y="1228"/>
                  </a:lnTo>
                  <a:lnTo>
                    <a:pt x="258" y="1094"/>
                  </a:lnTo>
                  <a:lnTo>
                    <a:pt x="273" y="955"/>
                  </a:lnTo>
                  <a:lnTo>
                    <a:pt x="278" y="815"/>
                  </a:lnTo>
                  <a:lnTo>
                    <a:pt x="273" y="650"/>
                  </a:lnTo>
                  <a:lnTo>
                    <a:pt x="253" y="501"/>
                  </a:lnTo>
                  <a:lnTo>
                    <a:pt x="217" y="367"/>
                  </a:lnTo>
                  <a:lnTo>
                    <a:pt x="167" y="248"/>
                  </a:lnTo>
                  <a:lnTo>
                    <a:pt x="106" y="145"/>
                  </a:lnTo>
                  <a:lnTo>
                    <a:pt x="30" y="57"/>
                  </a:lnTo>
                  <a:lnTo>
                    <a:pt x="20" y="42"/>
                  </a:lnTo>
                  <a:lnTo>
                    <a:pt x="10" y="37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8198" y="862"/>
              <a:ext cx="566" cy="1630"/>
            </a:xfrm>
            <a:custGeom>
              <a:avLst/>
              <a:gdLst/>
              <a:ahLst/>
              <a:cxnLst>
                <a:cxn ang="0">
                  <a:pos x="81" y="6"/>
                </a:cxn>
                <a:cxn ang="0">
                  <a:pos x="207" y="37"/>
                </a:cxn>
                <a:cxn ang="0">
                  <a:pos x="303" y="114"/>
                </a:cxn>
                <a:cxn ang="0">
                  <a:pos x="334" y="202"/>
                </a:cxn>
                <a:cxn ang="0">
                  <a:pos x="339" y="573"/>
                </a:cxn>
                <a:cxn ang="0">
                  <a:pos x="339" y="614"/>
                </a:cxn>
                <a:cxn ang="0">
                  <a:pos x="339" y="635"/>
                </a:cxn>
                <a:cxn ang="0">
                  <a:pos x="344" y="650"/>
                </a:cxn>
                <a:cxn ang="0">
                  <a:pos x="409" y="753"/>
                </a:cxn>
                <a:cxn ang="0">
                  <a:pos x="541" y="795"/>
                </a:cxn>
                <a:cxn ang="0">
                  <a:pos x="561" y="800"/>
                </a:cxn>
                <a:cxn ang="0">
                  <a:pos x="566" y="815"/>
                </a:cxn>
                <a:cxn ang="0">
                  <a:pos x="561" y="831"/>
                </a:cxn>
                <a:cxn ang="0">
                  <a:pos x="511" y="836"/>
                </a:cxn>
                <a:cxn ang="0">
                  <a:pos x="404" y="882"/>
                </a:cxn>
                <a:cxn ang="0">
                  <a:pos x="344" y="965"/>
                </a:cxn>
                <a:cxn ang="0">
                  <a:pos x="339" y="1058"/>
                </a:cxn>
                <a:cxn ang="0">
                  <a:pos x="324" y="1481"/>
                </a:cxn>
                <a:cxn ang="0">
                  <a:pos x="243" y="1573"/>
                </a:cxn>
                <a:cxn ang="0">
                  <a:pos x="111" y="1620"/>
                </a:cxn>
                <a:cxn ang="0">
                  <a:pos x="25" y="1630"/>
                </a:cxn>
                <a:cxn ang="0">
                  <a:pos x="10" y="1625"/>
                </a:cxn>
                <a:cxn ang="0">
                  <a:pos x="0" y="1610"/>
                </a:cxn>
                <a:cxn ang="0">
                  <a:pos x="10" y="1594"/>
                </a:cxn>
                <a:cxn ang="0">
                  <a:pos x="91" y="1579"/>
                </a:cxn>
                <a:cxn ang="0">
                  <a:pos x="187" y="1522"/>
                </a:cxn>
                <a:cxn ang="0">
                  <a:pos x="227" y="1445"/>
                </a:cxn>
                <a:cxn ang="0">
                  <a:pos x="233" y="1408"/>
                </a:cxn>
                <a:cxn ang="0">
                  <a:pos x="238" y="970"/>
                </a:cxn>
                <a:cxn ang="0">
                  <a:pos x="298" y="877"/>
                </a:cxn>
                <a:cxn ang="0">
                  <a:pos x="420" y="815"/>
                </a:cxn>
                <a:cxn ang="0">
                  <a:pos x="334" y="779"/>
                </a:cxn>
                <a:cxn ang="0">
                  <a:pos x="258" y="707"/>
                </a:cxn>
                <a:cxn ang="0">
                  <a:pos x="233" y="599"/>
                </a:cxn>
                <a:cxn ang="0">
                  <a:pos x="233" y="227"/>
                </a:cxn>
                <a:cxn ang="0">
                  <a:pos x="233" y="202"/>
                </a:cxn>
                <a:cxn ang="0">
                  <a:pos x="227" y="186"/>
                </a:cxn>
                <a:cxn ang="0">
                  <a:pos x="202" y="124"/>
                </a:cxn>
                <a:cxn ang="0">
                  <a:pos x="96" y="52"/>
                </a:cxn>
                <a:cxn ang="0">
                  <a:pos x="20" y="37"/>
                </a:cxn>
                <a:cxn ang="0">
                  <a:pos x="5" y="31"/>
                </a:cxn>
                <a:cxn ang="0">
                  <a:pos x="0" y="21"/>
                </a:cxn>
                <a:cxn ang="0">
                  <a:pos x="10" y="6"/>
                </a:cxn>
                <a:cxn ang="0">
                  <a:pos x="25" y="0"/>
                </a:cxn>
              </a:cxnLst>
              <a:rect l="0" t="0" r="r" b="b"/>
              <a:pathLst>
                <a:path w="566" h="1630">
                  <a:moveTo>
                    <a:pt x="35" y="0"/>
                  </a:moveTo>
                  <a:lnTo>
                    <a:pt x="81" y="6"/>
                  </a:lnTo>
                  <a:lnTo>
                    <a:pt x="142" y="16"/>
                  </a:lnTo>
                  <a:lnTo>
                    <a:pt x="207" y="37"/>
                  </a:lnTo>
                  <a:lnTo>
                    <a:pt x="263" y="67"/>
                  </a:lnTo>
                  <a:lnTo>
                    <a:pt x="303" y="114"/>
                  </a:lnTo>
                  <a:lnTo>
                    <a:pt x="329" y="155"/>
                  </a:lnTo>
                  <a:lnTo>
                    <a:pt x="334" y="202"/>
                  </a:lnTo>
                  <a:lnTo>
                    <a:pt x="339" y="248"/>
                  </a:lnTo>
                  <a:lnTo>
                    <a:pt x="339" y="573"/>
                  </a:lnTo>
                  <a:lnTo>
                    <a:pt x="339" y="599"/>
                  </a:lnTo>
                  <a:lnTo>
                    <a:pt x="339" y="614"/>
                  </a:lnTo>
                  <a:lnTo>
                    <a:pt x="339" y="624"/>
                  </a:lnTo>
                  <a:lnTo>
                    <a:pt x="339" y="635"/>
                  </a:lnTo>
                  <a:lnTo>
                    <a:pt x="339" y="645"/>
                  </a:lnTo>
                  <a:lnTo>
                    <a:pt x="344" y="650"/>
                  </a:lnTo>
                  <a:lnTo>
                    <a:pt x="364" y="707"/>
                  </a:lnTo>
                  <a:lnTo>
                    <a:pt x="409" y="753"/>
                  </a:lnTo>
                  <a:lnTo>
                    <a:pt x="470" y="784"/>
                  </a:lnTo>
                  <a:lnTo>
                    <a:pt x="541" y="795"/>
                  </a:lnTo>
                  <a:lnTo>
                    <a:pt x="551" y="800"/>
                  </a:lnTo>
                  <a:lnTo>
                    <a:pt x="561" y="800"/>
                  </a:lnTo>
                  <a:lnTo>
                    <a:pt x="566" y="805"/>
                  </a:lnTo>
                  <a:lnTo>
                    <a:pt x="566" y="815"/>
                  </a:lnTo>
                  <a:lnTo>
                    <a:pt x="566" y="826"/>
                  </a:lnTo>
                  <a:lnTo>
                    <a:pt x="561" y="831"/>
                  </a:lnTo>
                  <a:lnTo>
                    <a:pt x="551" y="831"/>
                  </a:lnTo>
                  <a:lnTo>
                    <a:pt x="511" y="836"/>
                  </a:lnTo>
                  <a:lnTo>
                    <a:pt x="460" y="846"/>
                  </a:lnTo>
                  <a:lnTo>
                    <a:pt x="404" y="882"/>
                  </a:lnTo>
                  <a:lnTo>
                    <a:pt x="364" y="924"/>
                  </a:lnTo>
                  <a:lnTo>
                    <a:pt x="344" y="965"/>
                  </a:lnTo>
                  <a:lnTo>
                    <a:pt x="339" y="1011"/>
                  </a:lnTo>
                  <a:lnTo>
                    <a:pt x="339" y="1058"/>
                  </a:lnTo>
                  <a:lnTo>
                    <a:pt x="339" y="1424"/>
                  </a:lnTo>
                  <a:lnTo>
                    <a:pt x="324" y="1481"/>
                  </a:lnTo>
                  <a:lnTo>
                    <a:pt x="293" y="1532"/>
                  </a:lnTo>
                  <a:lnTo>
                    <a:pt x="243" y="1573"/>
                  </a:lnTo>
                  <a:lnTo>
                    <a:pt x="182" y="1604"/>
                  </a:lnTo>
                  <a:lnTo>
                    <a:pt x="111" y="1620"/>
                  </a:lnTo>
                  <a:lnTo>
                    <a:pt x="35" y="1630"/>
                  </a:lnTo>
                  <a:lnTo>
                    <a:pt x="25" y="1630"/>
                  </a:lnTo>
                  <a:lnTo>
                    <a:pt x="15" y="1625"/>
                  </a:lnTo>
                  <a:lnTo>
                    <a:pt x="10" y="1625"/>
                  </a:lnTo>
                  <a:lnTo>
                    <a:pt x="5" y="1620"/>
                  </a:lnTo>
                  <a:lnTo>
                    <a:pt x="0" y="1610"/>
                  </a:lnTo>
                  <a:lnTo>
                    <a:pt x="5" y="1599"/>
                  </a:lnTo>
                  <a:lnTo>
                    <a:pt x="10" y="1594"/>
                  </a:lnTo>
                  <a:lnTo>
                    <a:pt x="15" y="1594"/>
                  </a:lnTo>
                  <a:lnTo>
                    <a:pt x="91" y="1579"/>
                  </a:lnTo>
                  <a:lnTo>
                    <a:pt x="147" y="1558"/>
                  </a:lnTo>
                  <a:lnTo>
                    <a:pt x="187" y="1522"/>
                  </a:lnTo>
                  <a:lnTo>
                    <a:pt x="212" y="1486"/>
                  </a:lnTo>
                  <a:lnTo>
                    <a:pt x="227" y="1445"/>
                  </a:lnTo>
                  <a:lnTo>
                    <a:pt x="233" y="1408"/>
                  </a:lnTo>
                  <a:lnTo>
                    <a:pt x="233" y="1408"/>
                  </a:lnTo>
                  <a:lnTo>
                    <a:pt x="233" y="1022"/>
                  </a:lnTo>
                  <a:lnTo>
                    <a:pt x="238" y="970"/>
                  </a:lnTo>
                  <a:lnTo>
                    <a:pt x="258" y="918"/>
                  </a:lnTo>
                  <a:lnTo>
                    <a:pt x="298" y="877"/>
                  </a:lnTo>
                  <a:lnTo>
                    <a:pt x="349" y="841"/>
                  </a:lnTo>
                  <a:lnTo>
                    <a:pt x="420" y="815"/>
                  </a:lnTo>
                  <a:lnTo>
                    <a:pt x="374" y="800"/>
                  </a:lnTo>
                  <a:lnTo>
                    <a:pt x="334" y="779"/>
                  </a:lnTo>
                  <a:lnTo>
                    <a:pt x="293" y="753"/>
                  </a:lnTo>
                  <a:lnTo>
                    <a:pt x="258" y="707"/>
                  </a:lnTo>
                  <a:lnTo>
                    <a:pt x="238" y="661"/>
                  </a:lnTo>
                  <a:lnTo>
                    <a:pt x="233" y="599"/>
                  </a:lnTo>
                  <a:lnTo>
                    <a:pt x="233" y="253"/>
                  </a:lnTo>
                  <a:lnTo>
                    <a:pt x="233" y="227"/>
                  </a:lnTo>
                  <a:lnTo>
                    <a:pt x="233" y="212"/>
                  </a:lnTo>
                  <a:lnTo>
                    <a:pt x="233" y="202"/>
                  </a:lnTo>
                  <a:lnTo>
                    <a:pt x="233" y="191"/>
                  </a:lnTo>
                  <a:lnTo>
                    <a:pt x="227" y="186"/>
                  </a:lnTo>
                  <a:lnTo>
                    <a:pt x="227" y="176"/>
                  </a:lnTo>
                  <a:lnTo>
                    <a:pt x="202" y="124"/>
                  </a:lnTo>
                  <a:lnTo>
                    <a:pt x="157" y="78"/>
                  </a:lnTo>
                  <a:lnTo>
                    <a:pt x="96" y="52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0" y="37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15" y="6"/>
                  </a:lnTo>
                  <a:lnTo>
                    <a:pt x="2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WKB Spectral Networks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8828" y="406315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Given a phase </a:t>
            </a:r>
            <a:r>
              <a:rPr lang="en-US" sz="3600" dirty="0" smtClean="0">
                <a:sym typeface="Mathematica1"/>
              </a:rPr>
              <a:t>  </a:t>
            </a:r>
            <a:r>
              <a:rPr lang="en-US" sz="3600" dirty="0" smtClean="0"/>
              <a:t> in </a:t>
            </a:r>
            <a:r>
              <a:rPr lang="en-US" sz="3600" dirty="0" smtClean="0">
                <a:latin typeface="Mathematica7" pitchFamily="2" charset="0"/>
                <a:ea typeface="Mathematica7" pitchFamily="2" charset="0"/>
              </a:rPr>
              <a:t>R</a:t>
            </a:r>
            <a:r>
              <a:rPr lang="en-US" sz="3600" dirty="0" smtClean="0"/>
              <a:t>/2</a:t>
            </a:r>
            <a:r>
              <a:rPr lang="en-US" sz="3600" dirty="0" smtClean="0">
                <a:sym typeface="Mathematica1"/>
              </a:rPr>
              <a:t></a:t>
            </a:r>
            <a:r>
              <a:rPr lang="en-US" sz="3600" dirty="0" smtClean="0">
                <a:latin typeface="Mathematica7" pitchFamily="2" charset="0"/>
                <a:ea typeface="Mathematica7" pitchFamily="2" charset="0"/>
              </a:rPr>
              <a:t>Z</a:t>
            </a:r>
            <a:r>
              <a:rPr lang="en-US" sz="3600" dirty="0" smtClean="0"/>
              <a:t>  there is a unique spectral network </a:t>
            </a:r>
            <a:r>
              <a:rPr lang="en-US" sz="3600" dirty="0" smtClean="0">
                <a:latin typeface="Monotype Corsiva" pitchFamily="66" charset="0"/>
              </a:rPr>
              <a:t>W</a:t>
            </a:r>
            <a:r>
              <a:rPr lang="en-US" sz="3600" baseline="-25000" dirty="0" smtClean="0">
                <a:sym typeface="Mathematica1"/>
              </a:rPr>
              <a:t></a:t>
            </a:r>
            <a:r>
              <a:rPr lang="en-US" sz="3600" baseline="-25000" dirty="0" smtClean="0"/>
              <a:t>  </a:t>
            </a:r>
            <a:r>
              <a:rPr lang="en-US" sz="3600" dirty="0" smtClean="0"/>
              <a:t>whose segments are WKB paths of phase </a:t>
            </a:r>
            <a:r>
              <a:rPr lang="en-US" sz="3600" dirty="0" smtClean="0">
                <a:sym typeface="Mathematica1"/>
              </a:rPr>
              <a:t></a:t>
            </a:r>
            <a:r>
              <a:rPr lang="en-US" sz="3600" dirty="0" smtClean="0"/>
              <a:t>. </a:t>
            </a:r>
            <a:endParaRPr lang="en-US" sz="3600" dirty="0"/>
          </a:p>
        </p:txBody>
      </p:sp>
      <p:sp>
        <p:nvSpPr>
          <p:cNvPr id="4" name="TextBox 3"/>
          <p:cNvSpPr txBox="1"/>
          <p:nvPr/>
        </p:nvSpPr>
        <p:spPr>
          <a:xfrm>
            <a:off x="228600" y="1981200"/>
            <a:ext cx="7924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Higgs bundles give a canonical family of spectral networks</a:t>
            </a:r>
            <a:endParaRPr lang="en-US" sz="3600" dirty="0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8686800" cy="1143000"/>
          </a:xfrm>
        </p:spPr>
        <p:txBody>
          <a:bodyPr/>
          <a:lstStyle/>
          <a:p>
            <a:r>
              <a:rPr lang="en-US" dirty="0" smtClean="0"/>
              <a:t>WKB Paths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457200" y="1676400"/>
            <a:ext cx="7924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Def:  A </a:t>
            </a:r>
            <a:r>
              <a:rPr lang="en-US" sz="2800" b="1" i="1" u="sng" dirty="0" smtClean="0">
                <a:solidFill>
                  <a:srgbClr val="0000FF"/>
                </a:solidFill>
              </a:rPr>
              <a:t>WKB path </a:t>
            </a:r>
            <a:r>
              <a:rPr lang="en-US" sz="2800" dirty="0" smtClean="0">
                <a:solidFill>
                  <a:srgbClr val="0000FF"/>
                </a:solidFill>
              </a:rPr>
              <a:t>of phase 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 </a:t>
            </a:r>
            <a:r>
              <a:rPr lang="en-US" sz="2800" dirty="0" smtClean="0">
                <a:solidFill>
                  <a:srgbClr val="0000FF"/>
                </a:solidFill>
              </a:rPr>
              <a:t>  is an continuous path on C locally of the form: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133600" y="2895600"/>
            <a:ext cx="3352800" cy="529475"/>
            <a:chOff x="1123" y="2246"/>
            <a:chExt cx="16464" cy="2600"/>
          </a:xfrm>
          <a:solidFill>
            <a:srgbClr val="0000FF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123" y="2498"/>
              <a:ext cx="478" cy="2257"/>
            </a:xfrm>
            <a:custGeom>
              <a:avLst/>
              <a:gdLst/>
              <a:ahLst/>
              <a:cxnLst>
                <a:cxn ang="0">
                  <a:pos x="422" y="0"/>
                </a:cxn>
                <a:cxn ang="0">
                  <a:pos x="433" y="0"/>
                </a:cxn>
                <a:cxn ang="0">
                  <a:pos x="453" y="6"/>
                </a:cxn>
                <a:cxn ang="0">
                  <a:pos x="473" y="27"/>
                </a:cxn>
                <a:cxn ang="0">
                  <a:pos x="478" y="49"/>
                </a:cxn>
                <a:cxn ang="0">
                  <a:pos x="478" y="65"/>
                </a:cxn>
                <a:cxn ang="0">
                  <a:pos x="468" y="86"/>
                </a:cxn>
                <a:cxn ang="0">
                  <a:pos x="468" y="81"/>
                </a:cxn>
                <a:cxn ang="0">
                  <a:pos x="86" y="1123"/>
                </a:cxn>
                <a:cxn ang="0">
                  <a:pos x="468" y="2171"/>
                </a:cxn>
                <a:cxn ang="0">
                  <a:pos x="473" y="2187"/>
                </a:cxn>
                <a:cxn ang="0">
                  <a:pos x="478" y="2192"/>
                </a:cxn>
                <a:cxn ang="0">
                  <a:pos x="478" y="2208"/>
                </a:cxn>
                <a:cxn ang="0">
                  <a:pos x="473" y="2230"/>
                </a:cxn>
                <a:cxn ang="0">
                  <a:pos x="453" y="2251"/>
                </a:cxn>
                <a:cxn ang="0">
                  <a:pos x="433" y="2257"/>
                </a:cxn>
                <a:cxn ang="0">
                  <a:pos x="417" y="2257"/>
                </a:cxn>
                <a:cxn ang="0">
                  <a:pos x="407" y="2251"/>
                </a:cxn>
                <a:cxn ang="0">
                  <a:pos x="402" y="2240"/>
                </a:cxn>
                <a:cxn ang="0">
                  <a:pos x="392" y="2230"/>
                </a:cxn>
                <a:cxn ang="0">
                  <a:pos x="392" y="2214"/>
                </a:cxn>
                <a:cxn ang="0">
                  <a:pos x="387" y="2203"/>
                </a:cxn>
                <a:cxn ang="0">
                  <a:pos x="10" y="1166"/>
                </a:cxn>
                <a:cxn ang="0">
                  <a:pos x="5" y="1150"/>
                </a:cxn>
                <a:cxn ang="0">
                  <a:pos x="0" y="1144"/>
                </a:cxn>
                <a:cxn ang="0">
                  <a:pos x="0" y="1118"/>
                </a:cxn>
                <a:cxn ang="0">
                  <a:pos x="5" y="1101"/>
                </a:cxn>
                <a:cxn ang="0">
                  <a:pos x="10" y="1091"/>
                </a:cxn>
                <a:cxn ang="0">
                  <a:pos x="387" y="54"/>
                </a:cxn>
                <a:cxn ang="0">
                  <a:pos x="392" y="32"/>
                </a:cxn>
                <a:cxn ang="0">
                  <a:pos x="402" y="16"/>
                </a:cxn>
                <a:cxn ang="0">
                  <a:pos x="412" y="6"/>
                </a:cxn>
                <a:cxn ang="0">
                  <a:pos x="422" y="0"/>
                </a:cxn>
              </a:cxnLst>
              <a:rect l="0" t="0" r="r" b="b"/>
              <a:pathLst>
                <a:path w="478" h="2257">
                  <a:moveTo>
                    <a:pt x="422" y="0"/>
                  </a:moveTo>
                  <a:lnTo>
                    <a:pt x="433" y="0"/>
                  </a:lnTo>
                  <a:lnTo>
                    <a:pt x="453" y="6"/>
                  </a:lnTo>
                  <a:lnTo>
                    <a:pt x="473" y="27"/>
                  </a:lnTo>
                  <a:lnTo>
                    <a:pt x="478" y="49"/>
                  </a:lnTo>
                  <a:lnTo>
                    <a:pt x="478" y="65"/>
                  </a:lnTo>
                  <a:lnTo>
                    <a:pt x="468" y="86"/>
                  </a:lnTo>
                  <a:lnTo>
                    <a:pt x="468" y="81"/>
                  </a:lnTo>
                  <a:lnTo>
                    <a:pt x="86" y="1123"/>
                  </a:lnTo>
                  <a:lnTo>
                    <a:pt x="468" y="2171"/>
                  </a:lnTo>
                  <a:lnTo>
                    <a:pt x="473" y="2187"/>
                  </a:lnTo>
                  <a:lnTo>
                    <a:pt x="478" y="2192"/>
                  </a:lnTo>
                  <a:lnTo>
                    <a:pt x="478" y="2208"/>
                  </a:lnTo>
                  <a:lnTo>
                    <a:pt x="473" y="2230"/>
                  </a:lnTo>
                  <a:lnTo>
                    <a:pt x="453" y="2251"/>
                  </a:lnTo>
                  <a:lnTo>
                    <a:pt x="433" y="2257"/>
                  </a:lnTo>
                  <a:lnTo>
                    <a:pt x="417" y="2257"/>
                  </a:lnTo>
                  <a:lnTo>
                    <a:pt x="407" y="2251"/>
                  </a:lnTo>
                  <a:lnTo>
                    <a:pt x="402" y="2240"/>
                  </a:lnTo>
                  <a:lnTo>
                    <a:pt x="392" y="2230"/>
                  </a:lnTo>
                  <a:lnTo>
                    <a:pt x="392" y="2214"/>
                  </a:lnTo>
                  <a:lnTo>
                    <a:pt x="387" y="2203"/>
                  </a:lnTo>
                  <a:lnTo>
                    <a:pt x="10" y="1166"/>
                  </a:lnTo>
                  <a:lnTo>
                    <a:pt x="5" y="1150"/>
                  </a:lnTo>
                  <a:lnTo>
                    <a:pt x="0" y="1144"/>
                  </a:lnTo>
                  <a:lnTo>
                    <a:pt x="0" y="1118"/>
                  </a:lnTo>
                  <a:lnTo>
                    <a:pt x="5" y="1101"/>
                  </a:lnTo>
                  <a:lnTo>
                    <a:pt x="10" y="1091"/>
                  </a:lnTo>
                  <a:lnTo>
                    <a:pt x="387" y="54"/>
                  </a:lnTo>
                  <a:lnTo>
                    <a:pt x="392" y="32"/>
                  </a:lnTo>
                  <a:lnTo>
                    <a:pt x="402" y="16"/>
                  </a:lnTo>
                  <a:lnTo>
                    <a:pt x="412" y="6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830" y="2627"/>
              <a:ext cx="1059" cy="1596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01" y="0"/>
                </a:cxn>
                <a:cxn ang="0">
                  <a:pos x="362" y="6"/>
                </a:cxn>
                <a:cxn ang="0">
                  <a:pos x="423" y="22"/>
                </a:cxn>
                <a:cxn ang="0">
                  <a:pos x="479" y="48"/>
                </a:cxn>
                <a:cxn ang="0">
                  <a:pos x="525" y="97"/>
                </a:cxn>
                <a:cxn ang="0">
                  <a:pos x="560" y="161"/>
                </a:cxn>
                <a:cxn ang="0">
                  <a:pos x="998" y="1445"/>
                </a:cxn>
                <a:cxn ang="0">
                  <a:pos x="1018" y="1504"/>
                </a:cxn>
                <a:cxn ang="0">
                  <a:pos x="1049" y="1547"/>
                </a:cxn>
                <a:cxn ang="0">
                  <a:pos x="1054" y="1553"/>
                </a:cxn>
                <a:cxn ang="0">
                  <a:pos x="1059" y="1563"/>
                </a:cxn>
                <a:cxn ang="0">
                  <a:pos x="1059" y="1574"/>
                </a:cxn>
                <a:cxn ang="0">
                  <a:pos x="1054" y="1580"/>
                </a:cxn>
                <a:cxn ang="0">
                  <a:pos x="1034" y="1590"/>
                </a:cxn>
                <a:cxn ang="0">
                  <a:pos x="947" y="1590"/>
                </a:cxn>
                <a:cxn ang="0">
                  <a:pos x="922" y="1585"/>
                </a:cxn>
                <a:cxn ang="0">
                  <a:pos x="896" y="1569"/>
                </a:cxn>
                <a:cxn ang="0">
                  <a:pos x="871" y="1542"/>
                </a:cxn>
                <a:cxn ang="0">
                  <a:pos x="855" y="1510"/>
                </a:cxn>
                <a:cxn ang="0">
                  <a:pos x="835" y="1456"/>
                </a:cxn>
                <a:cxn ang="0">
                  <a:pos x="810" y="1381"/>
                </a:cxn>
                <a:cxn ang="0">
                  <a:pos x="779" y="1295"/>
                </a:cxn>
                <a:cxn ang="0">
                  <a:pos x="749" y="1198"/>
                </a:cxn>
                <a:cxn ang="0">
                  <a:pos x="713" y="1101"/>
                </a:cxn>
                <a:cxn ang="0">
                  <a:pos x="682" y="999"/>
                </a:cxn>
                <a:cxn ang="0">
                  <a:pos x="647" y="908"/>
                </a:cxn>
                <a:cxn ang="0">
                  <a:pos x="652" y="903"/>
                </a:cxn>
                <a:cxn ang="0">
                  <a:pos x="647" y="908"/>
                </a:cxn>
                <a:cxn ang="0">
                  <a:pos x="138" y="1547"/>
                </a:cxn>
                <a:cxn ang="0">
                  <a:pos x="128" y="1558"/>
                </a:cxn>
                <a:cxn ang="0">
                  <a:pos x="117" y="1574"/>
                </a:cxn>
                <a:cxn ang="0">
                  <a:pos x="102" y="1585"/>
                </a:cxn>
                <a:cxn ang="0">
                  <a:pos x="87" y="1590"/>
                </a:cxn>
                <a:cxn ang="0">
                  <a:pos x="67" y="1596"/>
                </a:cxn>
                <a:cxn ang="0">
                  <a:pos x="26" y="1585"/>
                </a:cxn>
                <a:cxn ang="0">
                  <a:pos x="5" y="1553"/>
                </a:cxn>
                <a:cxn ang="0">
                  <a:pos x="0" y="1531"/>
                </a:cxn>
                <a:cxn ang="0">
                  <a:pos x="0" y="1515"/>
                </a:cxn>
                <a:cxn ang="0">
                  <a:pos x="11" y="1499"/>
                </a:cxn>
                <a:cxn ang="0">
                  <a:pos x="21" y="1477"/>
                </a:cxn>
                <a:cxn ang="0">
                  <a:pos x="36" y="1461"/>
                </a:cxn>
                <a:cxn ang="0">
                  <a:pos x="626" y="844"/>
                </a:cxn>
                <a:cxn ang="0">
                  <a:pos x="418" y="231"/>
                </a:cxn>
                <a:cxn ang="0">
                  <a:pos x="392" y="167"/>
                </a:cxn>
                <a:cxn ang="0">
                  <a:pos x="377" y="118"/>
                </a:cxn>
                <a:cxn ang="0">
                  <a:pos x="357" y="86"/>
                </a:cxn>
                <a:cxn ang="0">
                  <a:pos x="336" y="70"/>
                </a:cxn>
                <a:cxn ang="0">
                  <a:pos x="311" y="59"/>
                </a:cxn>
                <a:cxn ang="0">
                  <a:pos x="280" y="48"/>
                </a:cxn>
                <a:cxn ang="0">
                  <a:pos x="275" y="48"/>
                </a:cxn>
                <a:cxn ang="0">
                  <a:pos x="270" y="43"/>
                </a:cxn>
                <a:cxn ang="0">
                  <a:pos x="260" y="38"/>
                </a:cxn>
                <a:cxn ang="0">
                  <a:pos x="260" y="16"/>
                </a:cxn>
                <a:cxn ang="0">
                  <a:pos x="265" y="6"/>
                </a:cxn>
                <a:cxn ang="0">
                  <a:pos x="275" y="6"/>
                </a:cxn>
                <a:cxn ang="0">
                  <a:pos x="285" y="0"/>
                </a:cxn>
              </a:cxnLst>
              <a:rect l="0" t="0" r="r" b="b"/>
              <a:pathLst>
                <a:path w="1059" h="1596">
                  <a:moveTo>
                    <a:pt x="285" y="0"/>
                  </a:moveTo>
                  <a:lnTo>
                    <a:pt x="301" y="0"/>
                  </a:lnTo>
                  <a:lnTo>
                    <a:pt x="362" y="6"/>
                  </a:lnTo>
                  <a:lnTo>
                    <a:pt x="423" y="22"/>
                  </a:lnTo>
                  <a:lnTo>
                    <a:pt x="479" y="48"/>
                  </a:lnTo>
                  <a:lnTo>
                    <a:pt x="525" y="97"/>
                  </a:lnTo>
                  <a:lnTo>
                    <a:pt x="560" y="161"/>
                  </a:lnTo>
                  <a:lnTo>
                    <a:pt x="998" y="1445"/>
                  </a:lnTo>
                  <a:lnTo>
                    <a:pt x="1018" y="1504"/>
                  </a:lnTo>
                  <a:lnTo>
                    <a:pt x="1049" y="1547"/>
                  </a:lnTo>
                  <a:lnTo>
                    <a:pt x="1054" y="1553"/>
                  </a:lnTo>
                  <a:lnTo>
                    <a:pt x="1059" y="1563"/>
                  </a:lnTo>
                  <a:lnTo>
                    <a:pt x="1059" y="1574"/>
                  </a:lnTo>
                  <a:lnTo>
                    <a:pt x="1054" y="1580"/>
                  </a:lnTo>
                  <a:lnTo>
                    <a:pt x="1034" y="1590"/>
                  </a:lnTo>
                  <a:lnTo>
                    <a:pt x="947" y="1590"/>
                  </a:lnTo>
                  <a:lnTo>
                    <a:pt x="922" y="1585"/>
                  </a:lnTo>
                  <a:lnTo>
                    <a:pt x="896" y="1569"/>
                  </a:lnTo>
                  <a:lnTo>
                    <a:pt x="871" y="1542"/>
                  </a:lnTo>
                  <a:lnTo>
                    <a:pt x="855" y="1510"/>
                  </a:lnTo>
                  <a:lnTo>
                    <a:pt x="835" y="1456"/>
                  </a:lnTo>
                  <a:lnTo>
                    <a:pt x="810" y="1381"/>
                  </a:lnTo>
                  <a:lnTo>
                    <a:pt x="779" y="1295"/>
                  </a:lnTo>
                  <a:lnTo>
                    <a:pt x="749" y="1198"/>
                  </a:lnTo>
                  <a:lnTo>
                    <a:pt x="713" y="1101"/>
                  </a:lnTo>
                  <a:lnTo>
                    <a:pt x="682" y="999"/>
                  </a:lnTo>
                  <a:lnTo>
                    <a:pt x="647" y="908"/>
                  </a:lnTo>
                  <a:lnTo>
                    <a:pt x="652" y="903"/>
                  </a:lnTo>
                  <a:lnTo>
                    <a:pt x="647" y="908"/>
                  </a:lnTo>
                  <a:lnTo>
                    <a:pt x="138" y="1547"/>
                  </a:lnTo>
                  <a:lnTo>
                    <a:pt x="128" y="1558"/>
                  </a:lnTo>
                  <a:lnTo>
                    <a:pt x="117" y="1574"/>
                  </a:lnTo>
                  <a:lnTo>
                    <a:pt x="102" y="1585"/>
                  </a:lnTo>
                  <a:lnTo>
                    <a:pt x="87" y="1590"/>
                  </a:lnTo>
                  <a:lnTo>
                    <a:pt x="67" y="1596"/>
                  </a:lnTo>
                  <a:lnTo>
                    <a:pt x="26" y="1585"/>
                  </a:lnTo>
                  <a:lnTo>
                    <a:pt x="5" y="1553"/>
                  </a:lnTo>
                  <a:lnTo>
                    <a:pt x="0" y="1531"/>
                  </a:lnTo>
                  <a:lnTo>
                    <a:pt x="0" y="1515"/>
                  </a:lnTo>
                  <a:lnTo>
                    <a:pt x="11" y="1499"/>
                  </a:lnTo>
                  <a:lnTo>
                    <a:pt x="21" y="1477"/>
                  </a:lnTo>
                  <a:lnTo>
                    <a:pt x="36" y="1461"/>
                  </a:lnTo>
                  <a:lnTo>
                    <a:pt x="626" y="844"/>
                  </a:lnTo>
                  <a:lnTo>
                    <a:pt x="418" y="231"/>
                  </a:lnTo>
                  <a:lnTo>
                    <a:pt x="392" y="167"/>
                  </a:lnTo>
                  <a:lnTo>
                    <a:pt x="377" y="118"/>
                  </a:lnTo>
                  <a:lnTo>
                    <a:pt x="357" y="86"/>
                  </a:lnTo>
                  <a:lnTo>
                    <a:pt x="336" y="70"/>
                  </a:lnTo>
                  <a:lnTo>
                    <a:pt x="311" y="59"/>
                  </a:lnTo>
                  <a:lnTo>
                    <a:pt x="280" y="48"/>
                  </a:lnTo>
                  <a:lnTo>
                    <a:pt x="275" y="48"/>
                  </a:lnTo>
                  <a:lnTo>
                    <a:pt x="270" y="43"/>
                  </a:lnTo>
                  <a:lnTo>
                    <a:pt x="260" y="38"/>
                  </a:lnTo>
                  <a:lnTo>
                    <a:pt x="260" y="16"/>
                  </a:lnTo>
                  <a:lnTo>
                    <a:pt x="265" y="6"/>
                  </a:lnTo>
                  <a:lnTo>
                    <a:pt x="275" y="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3016" y="3465"/>
              <a:ext cx="463" cy="1075"/>
            </a:xfrm>
            <a:custGeom>
              <a:avLst/>
              <a:gdLst/>
              <a:ahLst/>
              <a:cxnLst>
                <a:cxn ang="0">
                  <a:pos x="280" y="365"/>
                </a:cxn>
                <a:cxn ang="0">
                  <a:pos x="356" y="435"/>
                </a:cxn>
                <a:cxn ang="0">
                  <a:pos x="367" y="521"/>
                </a:cxn>
                <a:cxn ang="0">
                  <a:pos x="351" y="564"/>
                </a:cxn>
                <a:cxn ang="0">
                  <a:pos x="316" y="661"/>
                </a:cxn>
                <a:cxn ang="0">
                  <a:pos x="285" y="742"/>
                </a:cxn>
                <a:cxn ang="0">
                  <a:pos x="214" y="919"/>
                </a:cxn>
                <a:cxn ang="0">
                  <a:pos x="209" y="1005"/>
                </a:cxn>
                <a:cxn ang="0">
                  <a:pos x="229" y="1032"/>
                </a:cxn>
                <a:cxn ang="0">
                  <a:pos x="290" y="1021"/>
                </a:cxn>
                <a:cxn ang="0">
                  <a:pos x="377" y="924"/>
                </a:cxn>
                <a:cxn ang="0">
                  <a:pos x="412" y="828"/>
                </a:cxn>
                <a:cxn ang="0">
                  <a:pos x="418" y="817"/>
                </a:cxn>
                <a:cxn ang="0">
                  <a:pos x="448" y="811"/>
                </a:cxn>
                <a:cxn ang="0">
                  <a:pos x="463" y="822"/>
                </a:cxn>
                <a:cxn ang="0">
                  <a:pos x="458" y="854"/>
                </a:cxn>
                <a:cxn ang="0">
                  <a:pos x="428" y="935"/>
                </a:cxn>
                <a:cxn ang="0">
                  <a:pos x="356" y="1032"/>
                </a:cxn>
                <a:cxn ang="0">
                  <a:pos x="245" y="1075"/>
                </a:cxn>
                <a:cxn ang="0">
                  <a:pos x="143" y="1037"/>
                </a:cxn>
                <a:cxn ang="0">
                  <a:pos x="102" y="940"/>
                </a:cxn>
                <a:cxn ang="0">
                  <a:pos x="117" y="871"/>
                </a:cxn>
                <a:cxn ang="0">
                  <a:pos x="204" y="618"/>
                </a:cxn>
                <a:cxn ang="0">
                  <a:pos x="239" y="527"/>
                </a:cxn>
                <a:cxn ang="0">
                  <a:pos x="250" y="478"/>
                </a:cxn>
                <a:cxn ang="0">
                  <a:pos x="245" y="419"/>
                </a:cxn>
                <a:cxn ang="0">
                  <a:pos x="229" y="398"/>
                </a:cxn>
                <a:cxn ang="0">
                  <a:pos x="168" y="408"/>
                </a:cxn>
                <a:cxn ang="0">
                  <a:pos x="87" y="500"/>
                </a:cxn>
                <a:cxn ang="0">
                  <a:pos x="51" y="602"/>
                </a:cxn>
                <a:cxn ang="0">
                  <a:pos x="36" y="618"/>
                </a:cxn>
                <a:cxn ang="0">
                  <a:pos x="5" y="613"/>
                </a:cxn>
                <a:cxn ang="0">
                  <a:pos x="0" y="597"/>
                </a:cxn>
                <a:cxn ang="0">
                  <a:pos x="15" y="537"/>
                </a:cxn>
                <a:cxn ang="0">
                  <a:pos x="71" y="441"/>
                </a:cxn>
                <a:cxn ang="0">
                  <a:pos x="163" y="365"/>
                </a:cxn>
                <a:cxn ang="0">
                  <a:pos x="367" y="0"/>
                </a:cxn>
                <a:cxn ang="0">
                  <a:pos x="397" y="6"/>
                </a:cxn>
                <a:cxn ang="0">
                  <a:pos x="428" y="49"/>
                </a:cxn>
                <a:cxn ang="0">
                  <a:pos x="433" y="65"/>
                </a:cxn>
                <a:cxn ang="0">
                  <a:pos x="387" y="134"/>
                </a:cxn>
                <a:cxn ang="0">
                  <a:pos x="326" y="145"/>
                </a:cxn>
                <a:cxn ang="0">
                  <a:pos x="301" y="129"/>
                </a:cxn>
                <a:cxn ang="0">
                  <a:pos x="285" y="97"/>
                </a:cxn>
                <a:cxn ang="0">
                  <a:pos x="295" y="43"/>
                </a:cxn>
                <a:cxn ang="0">
                  <a:pos x="367" y="0"/>
                </a:cxn>
              </a:cxnLst>
              <a:rect l="0" t="0" r="r" b="b"/>
              <a:pathLst>
                <a:path w="463" h="1075">
                  <a:moveTo>
                    <a:pt x="224" y="355"/>
                  </a:moveTo>
                  <a:lnTo>
                    <a:pt x="280" y="365"/>
                  </a:lnTo>
                  <a:lnTo>
                    <a:pt x="326" y="392"/>
                  </a:lnTo>
                  <a:lnTo>
                    <a:pt x="356" y="435"/>
                  </a:lnTo>
                  <a:lnTo>
                    <a:pt x="367" y="489"/>
                  </a:lnTo>
                  <a:lnTo>
                    <a:pt x="367" y="521"/>
                  </a:lnTo>
                  <a:lnTo>
                    <a:pt x="362" y="537"/>
                  </a:lnTo>
                  <a:lnTo>
                    <a:pt x="351" y="564"/>
                  </a:lnTo>
                  <a:lnTo>
                    <a:pt x="336" y="607"/>
                  </a:lnTo>
                  <a:lnTo>
                    <a:pt x="316" y="661"/>
                  </a:lnTo>
                  <a:lnTo>
                    <a:pt x="301" y="709"/>
                  </a:lnTo>
                  <a:lnTo>
                    <a:pt x="285" y="742"/>
                  </a:lnTo>
                  <a:lnTo>
                    <a:pt x="234" y="871"/>
                  </a:lnTo>
                  <a:lnTo>
                    <a:pt x="214" y="919"/>
                  </a:lnTo>
                  <a:lnTo>
                    <a:pt x="209" y="973"/>
                  </a:lnTo>
                  <a:lnTo>
                    <a:pt x="209" y="1005"/>
                  </a:lnTo>
                  <a:lnTo>
                    <a:pt x="214" y="1016"/>
                  </a:lnTo>
                  <a:lnTo>
                    <a:pt x="229" y="1032"/>
                  </a:lnTo>
                  <a:lnTo>
                    <a:pt x="245" y="1032"/>
                  </a:lnTo>
                  <a:lnTo>
                    <a:pt x="290" y="1021"/>
                  </a:lnTo>
                  <a:lnTo>
                    <a:pt x="336" y="983"/>
                  </a:lnTo>
                  <a:lnTo>
                    <a:pt x="377" y="924"/>
                  </a:lnTo>
                  <a:lnTo>
                    <a:pt x="407" y="838"/>
                  </a:lnTo>
                  <a:lnTo>
                    <a:pt x="412" y="828"/>
                  </a:lnTo>
                  <a:lnTo>
                    <a:pt x="412" y="822"/>
                  </a:lnTo>
                  <a:lnTo>
                    <a:pt x="418" y="817"/>
                  </a:lnTo>
                  <a:lnTo>
                    <a:pt x="428" y="811"/>
                  </a:lnTo>
                  <a:lnTo>
                    <a:pt x="448" y="811"/>
                  </a:lnTo>
                  <a:lnTo>
                    <a:pt x="458" y="817"/>
                  </a:lnTo>
                  <a:lnTo>
                    <a:pt x="463" y="822"/>
                  </a:lnTo>
                  <a:lnTo>
                    <a:pt x="463" y="833"/>
                  </a:lnTo>
                  <a:lnTo>
                    <a:pt x="458" y="854"/>
                  </a:lnTo>
                  <a:lnTo>
                    <a:pt x="448" y="892"/>
                  </a:lnTo>
                  <a:lnTo>
                    <a:pt x="428" y="935"/>
                  </a:lnTo>
                  <a:lnTo>
                    <a:pt x="397" y="989"/>
                  </a:lnTo>
                  <a:lnTo>
                    <a:pt x="356" y="1032"/>
                  </a:lnTo>
                  <a:lnTo>
                    <a:pt x="306" y="1064"/>
                  </a:lnTo>
                  <a:lnTo>
                    <a:pt x="245" y="1075"/>
                  </a:lnTo>
                  <a:lnTo>
                    <a:pt x="189" y="1064"/>
                  </a:lnTo>
                  <a:lnTo>
                    <a:pt x="143" y="1037"/>
                  </a:lnTo>
                  <a:lnTo>
                    <a:pt x="112" y="994"/>
                  </a:lnTo>
                  <a:lnTo>
                    <a:pt x="102" y="940"/>
                  </a:lnTo>
                  <a:lnTo>
                    <a:pt x="102" y="919"/>
                  </a:lnTo>
                  <a:lnTo>
                    <a:pt x="117" y="871"/>
                  </a:lnTo>
                  <a:lnTo>
                    <a:pt x="107" y="876"/>
                  </a:lnTo>
                  <a:lnTo>
                    <a:pt x="204" y="618"/>
                  </a:lnTo>
                  <a:lnTo>
                    <a:pt x="224" y="564"/>
                  </a:lnTo>
                  <a:lnTo>
                    <a:pt x="239" y="527"/>
                  </a:lnTo>
                  <a:lnTo>
                    <a:pt x="245" y="500"/>
                  </a:lnTo>
                  <a:lnTo>
                    <a:pt x="250" y="478"/>
                  </a:lnTo>
                  <a:lnTo>
                    <a:pt x="250" y="435"/>
                  </a:lnTo>
                  <a:lnTo>
                    <a:pt x="245" y="419"/>
                  </a:lnTo>
                  <a:lnTo>
                    <a:pt x="239" y="408"/>
                  </a:lnTo>
                  <a:lnTo>
                    <a:pt x="229" y="398"/>
                  </a:lnTo>
                  <a:lnTo>
                    <a:pt x="214" y="398"/>
                  </a:lnTo>
                  <a:lnTo>
                    <a:pt x="168" y="408"/>
                  </a:lnTo>
                  <a:lnTo>
                    <a:pt x="127" y="441"/>
                  </a:lnTo>
                  <a:lnTo>
                    <a:pt x="87" y="500"/>
                  </a:lnTo>
                  <a:lnTo>
                    <a:pt x="51" y="591"/>
                  </a:lnTo>
                  <a:lnTo>
                    <a:pt x="51" y="602"/>
                  </a:lnTo>
                  <a:lnTo>
                    <a:pt x="46" y="613"/>
                  </a:lnTo>
                  <a:lnTo>
                    <a:pt x="36" y="618"/>
                  </a:lnTo>
                  <a:lnTo>
                    <a:pt x="15" y="618"/>
                  </a:lnTo>
                  <a:lnTo>
                    <a:pt x="5" y="613"/>
                  </a:lnTo>
                  <a:lnTo>
                    <a:pt x="0" y="607"/>
                  </a:lnTo>
                  <a:lnTo>
                    <a:pt x="0" y="597"/>
                  </a:lnTo>
                  <a:lnTo>
                    <a:pt x="5" y="575"/>
                  </a:lnTo>
                  <a:lnTo>
                    <a:pt x="15" y="537"/>
                  </a:lnTo>
                  <a:lnTo>
                    <a:pt x="41" y="489"/>
                  </a:lnTo>
                  <a:lnTo>
                    <a:pt x="71" y="441"/>
                  </a:lnTo>
                  <a:lnTo>
                    <a:pt x="112" y="398"/>
                  </a:lnTo>
                  <a:lnTo>
                    <a:pt x="163" y="365"/>
                  </a:lnTo>
                  <a:lnTo>
                    <a:pt x="224" y="355"/>
                  </a:lnTo>
                  <a:close/>
                  <a:moveTo>
                    <a:pt x="367" y="0"/>
                  </a:moveTo>
                  <a:lnTo>
                    <a:pt x="382" y="0"/>
                  </a:lnTo>
                  <a:lnTo>
                    <a:pt x="397" y="6"/>
                  </a:lnTo>
                  <a:lnTo>
                    <a:pt x="412" y="16"/>
                  </a:lnTo>
                  <a:lnTo>
                    <a:pt x="428" y="49"/>
                  </a:lnTo>
                  <a:lnTo>
                    <a:pt x="428" y="59"/>
                  </a:lnTo>
                  <a:lnTo>
                    <a:pt x="433" y="65"/>
                  </a:lnTo>
                  <a:lnTo>
                    <a:pt x="423" y="97"/>
                  </a:lnTo>
                  <a:lnTo>
                    <a:pt x="387" y="134"/>
                  </a:lnTo>
                  <a:lnTo>
                    <a:pt x="346" y="151"/>
                  </a:lnTo>
                  <a:lnTo>
                    <a:pt x="326" y="145"/>
                  </a:lnTo>
                  <a:lnTo>
                    <a:pt x="311" y="140"/>
                  </a:lnTo>
                  <a:lnTo>
                    <a:pt x="301" y="129"/>
                  </a:lnTo>
                  <a:lnTo>
                    <a:pt x="290" y="113"/>
                  </a:lnTo>
                  <a:lnTo>
                    <a:pt x="285" y="97"/>
                  </a:lnTo>
                  <a:lnTo>
                    <a:pt x="285" y="86"/>
                  </a:lnTo>
                  <a:lnTo>
                    <a:pt x="295" y="43"/>
                  </a:lnTo>
                  <a:lnTo>
                    <a:pt x="326" y="11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345" y="3578"/>
              <a:ext cx="1313" cy="97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277" y="0"/>
                </a:cxn>
                <a:cxn ang="0">
                  <a:pos x="1297" y="11"/>
                </a:cxn>
                <a:cxn ang="0">
                  <a:pos x="1308" y="21"/>
                </a:cxn>
                <a:cxn ang="0">
                  <a:pos x="1313" y="32"/>
                </a:cxn>
                <a:cxn ang="0">
                  <a:pos x="1313" y="64"/>
                </a:cxn>
                <a:cxn ang="0">
                  <a:pos x="1308" y="75"/>
                </a:cxn>
                <a:cxn ang="0">
                  <a:pos x="1297" y="86"/>
                </a:cxn>
                <a:cxn ang="0">
                  <a:pos x="1277" y="97"/>
                </a:cxn>
                <a:cxn ang="0">
                  <a:pos x="45" y="97"/>
                </a:cxn>
                <a:cxn ang="0">
                  <a:pos x="15" y="86"/>
                </a:cxn>
                <a:cxn ang="0">
                  <a:pos x="10" y="81"/>
                </a:cxn>
                <a:cxn ang="0">
                  <a:pos x="0" y="64"/>
                </a:cxn>
                <a:cxn ang="0">
                  <a:pos x="0" y="32"/>
                </a:cxn>
                <a:cxn ang="0">
                  <a:pos x="5" y="21"/>
                </a:cxn>
                <a:cxn ang="0">
                  <a:pos x="15" y="11"/>
                </a:cxn>
                <a:cxn ang="0">
                  <a:pos x="35" y="0"/>
                </a:cxn>
              </a:cxnLst>
              <a:rect l="0" t="0" r="r" b="b"/>
              <a:pathLst>
                <a:path w="1313" h="97">
                  <a:moveTo>
                    <a:pt x="35" y="0"/>
                  </a:moveTo>
                  <a:lnTo>
                    <a:pt x="1277" y="0"/>
                  </a:lnTo>
                  <a:lnTo>
                    <a:pt x="1297" y="11"/>
                  </a:lnTo>
                  <a:lnTo>
                    <a:pt x="1308" y="21"/>
                  </a:lnTo>
                  <a:lnTo>
                    <a:pt x="1313" y="32"/>
                  </a:lnTo>
                  <a:lnTo>
                    <a:pt x="1313" y="64"/>
                  </a:lnTo>
                  <a:lnTo>
                    <a:pt x="1308" y="75"/>
                  </a:lnTo>
                  <a:lnTo>
                    <a:pt x="1297" y="86"/>
                  </a:lnTo>
                  <a:lnTo>
                    <a:pt x="1277" y="97"/>
                  </a:lnTo>
                  <a:lnTo>
                    <a:pt x="45" y="97"/>
                  </a:lnTo>
                  <a:lnTo>
                    <a:pt x="15" y="86"/>
                  </a:lnTo>
                  <a:lnTo>
                    <a:pt x="10" y="81"/>
                  </a:lnTo>
                  <a:lnTo>
                    <a:pt x="0" y="64"/>
                  </a:lnTo>
                  <a:lnTo>
                    <a:pt x="0" y="32"/>
                  </a:lnTo>
                  <a:lnTo>
                    <a:pt x="5" y="21"/>
                  </a:lnTo>
                  <a:lnTo>
                    <a:pt x="15" y="1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6421" y="2627"/>
              <a:ext cx="1059" cy="1596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00" y="0"/>
                </a:cxn>
                <a:cxn ang="0">
                  <a:pos x="361" y="6"/>
                </a:cxn>
                <a:cxn ang="0">
                  <a:pos x="423" y="22"/>
                </a:cxn>
                <a:cxn ang="0">
                  <a:pos x="479" y="48"/>
                </a:cxn>
                <a:cxn ang="0">
                  <a:pos x="524" y="97"/>
                </a:cxn>
                <a:cxn ang="0">
                  <a:pos x="560" y="161"/>
                </a:cxn>
                <a:cxn ang="0">
                  <a:pos x="998" y="1445"/>
                </a:cxn>
                <a:cxn ang="0">
                  <a:pos x="1018" y="1504"/>
                </a:cxn>
                <a:cxn ang="0">
                  <a:pos x="1049" y="1547"/>
                </a:cxn>
                <a:cxn ang="0">
                  <a:pos x="1054" y="1553"/>
                </a:cxn>
                <a:cxn ang="0">
                  <a:pos x="1059" y="1563"/>
                </a:cxn>
                <a:cxn ang="0">
                  <a:pos x="1059" y="1574"/>
                </a:cxn>
                <a:cxn ang="0">
                  <a:pos x="1054" y="1580"/>
                </a:cxn>
                <a:cxn ang="0">
                  <a:pos x="1033" y="1590"/>
                </a:cxn>
                <a:cxn ang="0">
                  <a:pos x="952" y="1590"/>
                </a:cxn>
                <a:cxn ang="0">
                  <a:pos x="921" y="1585"/>
                </a:cxn>
                <a:cxn ang="0">
                  <a:pos x="901" y="1569"/>
                </a:cxn>
                <a:cxn ang="0">
                  <a:pos x="876" y="1542"/>
                </a:cxn>
                <a:cxn ang="0">
                  <a:pos x="860" y="1510"/>
                </a:cxn>
                <a:cxn ang="0">
                  <a:pos x="840" y="1456"/>
                </a:cxn>
                <a:cxn ang="0">
                  <a:pos x="814" y="1381"/>
                </a:cxn>
                <a:cxn ang="0">
                  <a:pos x="784" y="1295"/>
                </a:cxn>
                <a:cxn ang="0">
                  <a:pos x="753" y="1198"/>
                </a:cxn>
                <a:cxn ang="0">
                  <a:pos x="718" y="1101"/>
                </a:cxn>
                <a:cxn ang="0">
                  <a:pos x="687" y="999"/>
                </a:cxn>
                <a:cxn ang="0">
                  <a:pos x="652" y="908"/>
                </a:cxn>
                <a:cxn ang="0">
                  <a:pos x="652" y="903"/>
                </a:cxn>
                <a:cxn ang="0">
                  <a:pos x="138" y="1547"/>
                </a:cxn>
                <a:cxn ang="0">
                  <a:pos x="127" y="1558"/>
                </a:cxn>
                <a:cxn ang="0">
                  <a:pos x="117" y="1574"/>
                </a:cxn>
                <a:cxn ang="0">
                  <a:pos x="102" y="1585"/>
                </a:cxn>
                <a:cxn ang="0">
                  <a:pos x="87" y="1590"/>
                </a:cxn>
                <a:cxn ang="0">
                  <a:pos x="66" y="1596"/>
                </a:cxn>
                <a:cxn ang="0">
                  <a:pos x="26" y="1585"/>
                </a:cxn>
                <a:cxn ang="0">
                  <a:pos x="5" y="1553"/>
                </a:cxn>
                <a:cxn ang="0">
                  <a:pos x="0" y="1531"/>
                </a:cxn>
                <a:cxn ang="0">
                  <a:pos x="0" y="1515"/>
                </a:cxn>
                <a:cxn ang="0">
                  <a:pos x="10" y="1499"/>
                </a:cxn>
                <a:cxn ang="0">
                  <a:pos x="20" y="1477"/>
                </a:cxn>
                <a:cxn ang="0">
                  <a:pos x="36" y="1461"/>
                </a:cxn>
                <a:cxn ang="0">
                  <a:pos x="626" y="844"/>
                </a:cxn>
                <a:cxn ang="0">
                  <a:pos x="417" y="231"/>
                </a:cxn>
                <a:cxn ang="0">
                  <a:pos x="392" y="167"/>
                </a:cxn>
                <a:cxn ang="0">
                  <a:pos x="377" y="118"/>
                </a:cxn>
                <a:cxn ang="0">
                  <a:pos x="356" y="86"/>
                </a:cxn>
                <a:cxn ang="0">
                  <a:pos x="336" y="70"/>
                </a:cxn>
                <a:cxn ang="0">
                  <a:pos x="311" y="59"/>
                </a:cxn>
                <a:cxn ang="0">
                  <a:pos x="280" y="48"/>
                </a:cxn>
                <a:cxn ang="0">
                  <a:pos x="275" y="48"/>
                </a:cxn>
                <a:cxn ang="0">
                  <a:pos x="270" y="43"/>
                </a:cxn>
                <a:cxn ang="0">
                  <a:pos x="260" y="38"/>
                </a:cxn>
                <a:cxn ang="0">
                  <a:pos x="260" y="16"/>
                </a:cxn>
                <a:cxn ang="0">
                  <a:pos x="265" y="6"/>
                </a:cxn>
                <a:cxn ang="0">
                  <a:pos x="275" y="6"/>
                </a:cxn>
                <a:cxn ang="0">
                  <a:pos x="285" y="0"/>
                </a:cxn>
              </a:cxnLst>
              <a:rect l="0" t="0" r="r" b="b"/>
              <a:pathLst>
                <a:path w="1059" h="1596">
                  <a:moveTo>
                    <a:pt x="285" y="0"/>
                  </a:moveTo>
                  <a:lnTo>
                    <a:pt x="300" y="0"/>
                  </a:lnTo>
                  <a:lnTo>
                    <a:pt x="361" y="6"/>
                  </a:lnTo>
                  <a:lnTo>
                    <a:pt x="423" y="22"/>
                  </a:lnTo>
                  <a:lnTo>
                    <a:pt x="479" y="48"/>
                  </a:lnTo>
                  <a:lnTo>
                    <a:pt x="524" y="97"/>
                  </a:lnTo>
                  <a:lnTo>
                    <a:pt x="560" y="161"/>
                  </a:lnTo>
                  <a:lnTo>
                    <a:pt x="998" y="1445"/>
                  </a:lnTo>
                  <a:lnTo>
                    <a:pt x="1018" y="1504"/>
                  </a:lnTo>
                  <a:lnTo>
                    <a:pt x="1049" y="1547"/>
                  </a:lnTo>
                  <a:lnTo>
                    <a:pt x="1054" y="1553"/>
                  </a:lnTo>
                  <a:lnTo>
                    <a:pt x="1059" y="1563"/>
                  </a:lnTo>
                  <a:lnTo>
                    <a:pt x="1059" y="1574"/>
                  </a:lnTo>
                  <a:lnTo>
                    <a:pt x="1054" y="1580"/>
                  </a:lnTo>
                  <a:lnTo>
                    <a:pt x="1033" y="1590"/>
                  </a:lnTo>
                  <a:lnTo>
                    <a:pt x="952" y="1590"/>
                  </a:lnTo>
                  <a:lnTo>
                    <a:pt x="921" y="1585"/>
                  </a:lnTo>
                  <a:lnTo>
                    <a:pt x="901" y="1569"/>
                  </a:lnTo>
                  <a:lnTo>
                    <a:pt x="876" y="1542"/>
                  </a:lnTo>
                  <a:lnTo>
                    <a:pt x="860" y="1510"/>
                  </a:lnTo>
                  <a:lnTo>
                    <a:pt x="840" y="1456"/>
                  </a:lnTo>
                  <a:lnTo>
                    <a:pt x="814" y="1381"/>
                  </a:lnTo>
                  <a:lnTo>
                    <a:pt x="784" y="1295"/>
                  </a:lnTo>
                  <a:lnTo>
                    <a:pt x="753" y="1198"/>
                  </a:lnTo>
                  <a:lnTo>
                    <a:pt x="718" y="1101"/>
                  </a:lnTo>
                  <a:lnTo>
                    <a:pt x="687" y="999"/>
                  </a:lnTo>
                  <a:lnTo>
                    <a:pt x="652" y="908"/>
                  </a:lnTo>
                  <a:lnTo>
                    <a:pt x="652" y="903"/>
                  </a:lnTo>
                  <a:lnTo>
                    <a:pt x="138" y="1547"/>
                  </a:lnTo>
                  <a:lnTo>
                    <a:pt x="127" y="1558"/>
                  </a:lnTo>
                  <a:lnTo>
                    <a:pt x="117" y="1574"/>
                  </a:lnTo>
                  <a:lnTo>
                    <a:pt x="102" y="1585"/>
                  </a:lnTo>
                  <a:lnTo>
                    <a:pt x="87" y="1590"/>
                  </a:lnTo>
                  <a:lnTo>
                    <a:pt x="66" y="1596"/>
                  </a:lnTo>
                  <a:lnTo>
                    <a:pt x="26" y="1585"/>
                  </a:lnTo>
                  <a:lnTo>
                    <a:pt x="5" y="1553"/>
                  </a:lnTo>
                  <a:lnTo>
                    <a:pt x="0" y="1531"/>
                  </a:lnTo>
                  <a:lnTo>
                    <a:pt x="0" y="1515"/>
                  </a:lnTo>
                  <a:lnTo>
                    <a:pt x="10" y="1499"/>
                  </a:lnTo>
                  <a:lnTo>
                    <a:pt x="20" y="1477"/>
                  </a:lnTo>
                  <a:lnTo>
                    <a:pt x="36" y="1461"/>
                  </a:lnTo>
                  <a:lnTo>
                    <a:pt x="626" y="844"/>
                  </a:lnTo>
                  <a:lnTo>
                    <a:pt x="417" y="231"/>
                  </a:lnTo>
                  <a:lnTo>
                    <a:pt x="392" y="167"/>
                  </a:lnTo>
                  <a:lnTo>
                    <a:pt x="377" y="118"/>
                  </a:lnTo>
                  <a:lnTo>
                    <a:pt x="356" y="86"/>
                  </a:lnTo>
                  <a:lnTo>
                    <a:pt x="336" y="70"/>
                  </a:lnTo>
                  <a:lnTo>
                    <a:pt x="311" y="59"/>
                  </a:lnTo>
                  <a:lnTo>
                    <a:pt x="280" y="48"/>
                  </a:lnTo>
                  <a:lnTo>
                    <a:pt x="275" y="48"/>
                  </a:lnTo>
                  <a:lnTo>
                    <a:pt x="270" y="43"/>
                  </a:lnTo>
                  <a:lnTo>
                    <a:pt x="260" y="38"/>
                  </a:lnTo>
                  <a:lnTo>
                    <a:pt x="260" y="16"/>
                  </a:lnTo>
                  <a:lnTo>
                    <a:pt x="265" y="6"/>
                  </a:lnTo>
                  <a:lnTo>
                    <a:pt x="275" y="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7556" y="3465"/>
              <a:ext cx="667" cy="1381"/>
            </a:xfrm>
            <a:custGeom>
              <a:avLst/>
              <a:gdLst/>
              <a:ahLst/>
              <a:cxnLst>
                <a:cxn ang="0">
                  <a:pos x="509" y="360"/>
                </a:cxn>
                <a:cxn ang="0">
                  <a:pos x="596" y="435"/>
                </a:cxn>
                <a:cxn ang="0">
                  <a:pos x="606" y="543"/>
                </a:cxn>
                <a:cxn ang="0">
                  <a:pos x="463" y="1128"/>
                </a:cxn>
                <a:cxn ang="0">
                  <a:pos x="397" y="1263"/>
                </a:cxn>
                <a:cxn ang="0">
                  <a:pos x="300" y="1343"/>
                </a:cxn>
                <a:cxn ang="0">
                  <a:pos x="199" y="1376"/>
                </a:cxn>
                <a:cxn ang="0">
                  <a:pos x="92" y="1376"/>
                </a:cxn>
                <a:cxn ang="0">
                  <a:pos x="10" y="1322"/>
                </a:cxn>
                <a:cxn ang="0">
                  <a:pos x="10" y="1236"/>
                </a:cxn>
                <a:cxn ang="0">
                  <a:pos x="87" y="1187"/>
                </a:cxn>
                <a:cxn ang="0">
                  <a:pos x="132" y="1209"/>
                </a:cxn>
                <a:cxn ang="0">
                  <a:pos x="143" y="1247"/>
                </a:cxn>
                <a:cxn ang="0">
                  <a:pos x="132" y="1290"/>
                </a:cxn>
                <a:cxn ang="0">
                  <a:pos x="112" y="1316"/>
                </a:cxn>
                <a:cxn ang="0">
                  <a:pos x="112" y="1333"/>
                </a:cxn>
                <a:cxn ang="0">
                  <a:pos x="148" y="1338"/>
                </a:cxn>
                <a:cxn ang="0">
                  <a:pos x="270" y="1279"/>
                </a:cxn>
                <a:cxn ang="0">
                  <a:pos x="341" y="1134"/>
                </a:cxn>
                <a:cxn ang="0">
                  <a:pos x="484" y="521"/>
                </a:cxn>
                <a:cxn ang="0">
                  <a:pos x="489" y="484"/>
                </a:cxn>
                <a:cxn ang="0">
                  <a:pos x="478" y="414"/>
                </a:cxn>
                <a:cxn ang="0">
                  <a:pos x="453" y="392"/>
                </a:cxn>
                <a:cxn ang="0">
                  <a:pos x="387" y="403"/>
                </a:cxn>
                <a:cxn ang="0">
                  <a:pos x="295" y="478"/>
                </a:cxn>
                <a:cxn ang="0">
                  <a:pos x="229" y="597"/>
                </a:cxn>
                <a:cxn ang="0">
                  <a:pos x="193" y="613"/>
                </a:cxn>
                <a:cxn ang="0">
                  <a:pos x="178" y="602"/>
                </a:cxn>
                <a:cxn ang="0">
                  <a:pos x="183" y="570"/>
                </a:cxn>
                <a:cxn ang="0">
                  <a:pos x="229" y="489"/>
                </a:cxn>
                <a:cxn ang="0">
                  <a:pos x="316" y="392"/>
                </a:cxn>
                <a:cxn ang="0">
                  <a:pos x="443" y="349"/>
                </a:cxn>
                <a:cxn ang="0">
                  <a:pos x="621" y="0"/>
                </a:cxn>
                <a:cxn ang="0">
                  <a:pos x="657" y="32"/>
                </a:cxn>
                <a:cxn ang="0">
                  <a:pos x="662" y="59"/>
                </a:cxn>
                <a:cxn ang="0">
                  <a:pos x="652" y="108"/>
                </a:cxn>
                <a:cxn ang="0">
                  <a:pos x="580" y="151"/>
                </a:cxn>
                <a:cxn ang="0">
                  <a:pos x="550" y="140"/>
                </a:cxn>
                <a:cxn ang="0">
                  <a:pos x="524" y="113"/>
                </a:cxn>
                <a:cxn ang="0">
                  <a:pos x="519" y="86"/>
                </a:cxn>
                <a:cxn ang="0">
                  <a:pos x="560" y="11"/>
                </a:cxn>
              </a:cxnLst>
              <a:rect l="0" t="0" r="r" b="b"/>
              <a:pathLst>
                <a:path w="667" h="1381">
                  <a:moveTo>
                    <a:pt x="443" y="349"/>
                  </a:moveTo>
                  <a:lnTo>
                    <a:pt x="509" y="360"/>
                  </a:lnTo>
                  <a:lnTo>
                    <a:pt x="560" y="392"/>
                  </a:lnTo>
                  <a:lnTo>
                    <a:pt x="596" y="435"/>
                  </a:lnTo>
                  <a:lnTo>
                    <a:pt x="606" y="500"/>
                  </a:lnTo>
                  <a:lnTo>
                    <a:pt x="606" y="543"/>
                  </a:lnTo>
                  <a:lnTo>
                    <a:pt x="601" y="559"/>
                  </a:lnTo>
                  <a:lnTo>
                    <a:pt x="463" y="1128"/>
                  </a:lnTo>
                  <a:lnTo>
                    <a:pt x="438" y="1204"/>
                  </a:lnTo>
                  <a:lnTo>
                    <a:pt x="397" y="1263"/>
                  </a:lnTo>
                  <a:lnTo>
                    <a:pt x="351" y="1311"/>
                  </a:lnTo>
                  <a:lnTo>
                    <a:pt x="300" y="1343"/>
                  </a:lnTo>
                  <a:lnTo>
                    <a:pt x="244" y="1365"/>
                  </a:lnTo>
                  <a:lnTo>
                    <a:pt x="199" y="1376"/>
                  </a:lnTo>
                  <a:lnTo>
                    <a:pt x="153" y="1381"/>
                  </a:lnTo>
                  <a:lnTo>
                    <a:pt x="92" y="1376"/>
                  </a:lnTo>
                  <a:lnTo>
                    <a:pt x="41" y="1354"/>
                  </a:lnTo>
                  <a:lnTo>
                    <a:pt x="10" y="1322"/>
                  </a:lnTo>
                  <a:lnTo>
                    <a:pt x="0" y="1279"/>
                  </a:lnTo>
                  <a:lnTo>
                    <a:pt x="10" y="1236"/>
                  </a:lnTo>
                  <a:lnTo>
                    <a:pt x="46" y="1198"/>
                  </a:lnTo>
                  <a:lnTo>
                    <a:pt x="87" y="1187"/>
                  </a:lnTo>
                  <a:lnTo>
                    <a:pt x="102" y="1187"/>
                  </a:lnTo>
                  <a:lnTo>
                    <a:pt x="132" y="1209"/>
                  </a:lnTo>
                  <a:lnTo>
                    <a:pt x="138" y="1225"/>
                  </a:lnTo>
                  <a:lnTo>
                    <a:pt x="143" y="1247"/>
                  </a:lnTo>
                  <a:lnTo>
                    <a:pt x="143" y="1257"/>
                  </a:lnTo>
                  <a:lnTo>
                    <a:pt x="132" y="1290"/>
                  </a:lnTo>
                  <a:lnTo>
                    <a:pt x="122" y="1306"/>
                  </a:lnTo>
                  <a:lnTo>
                    <a:pt x="112" y="1316"/>
                  </a:lnTo>
                  <a:lnTo>
                    <a:pt x="92" y="1327"/>
                  </a:lnTo>
                  <a:lnTo>
                    <a:pt x="112" y="1333"/>
                  </a:lnTo>
                  <a:lnTo>
                    <a:pt x="127" y="1338"/>
                  </a:lnTo>
                  <a:lnTo>
                    <a:pt x="148" y="1338"/>
                  </a:lnTo>
                  <a:lnTo>
                    <a:pt x="214" y="1322"/>
                  </a:lnTo>
                  <a:lnTo>
                    <a:pt x="270" y="1279"/>
                  </a:lnTo>
                  <a:lnTo>
                    <a:pt x="311" y="1209"/>
                  </a:lnTo>
                  <a:lnTo>
                    <a:pt x="341" y="1134"/>
                  </a:lnTo>
                  <a:lnTo>
                    <a:pt x="336" y="1134"/>
                  </a:lnTo>
                  <a:lnTo>
                    <a:pt x="484" y="521"/>
                  </a:lnTo>
                  <a:lnTo>
                    <a:pt x="484" y="500"/>
                  </a:lnTo>
                  <a:lnTo>
                    <a:pt x="489" y="484"/>
                  </a:lnTo>
                  <a:lnTo>
                    <a:pt x="489" y="446"/>
                  </a:lnTo>
                  <a:lnTo>
                    <a:pt x="478" y="414"/>
                  </a:lnTo>
                  <a:lnTo>
                    <a:pt x="468" y="403"/>
                  </a:lnTo>
                  <a:lnTo>
                    <a:pt x="453" y="392"/>
                  </a:lnTo>
                  <a:lnTo>
                    <a:pt x="438" y="392"/>
                  </a:lnTo>
                  <a:lnTo>
                    <a:pt x="387" y="403"/>
                  </a:lnTo>
                  <a:lnTo>
                    <a:pt x="336" y="435"/>
                  </a:lnTo>
                  <a:lnTo>
                    <a:pt x="295" y="478"/>
                  </a:lnTo>
                  <a:lnTo>
                    <a:pt x="260" y="532"/>
                  </a:lnTo>
                  <a:lnTo>
                    <a:pt x="229" y="597"/>
                  </a:lnTo>
                  <a:lnTo>
                    <a:pt x="214" y="613"/>
                  </a:lnTo>
                  <a:lnTo>
                    <a:pt x="193" y="613"/>
                  </a:lnTo>
                  <a:lnTo>
                    <a:pt x="183" y="607"/>
                  </a:lnTo>
                  <a:lnTo>
                    <a:pt x="178" y="602"/>
                  </a:lnTo>
                  <a:lnTo>
                    <a:pt x="178" y="591"/>
                  </a:lnTo>
                  <a:lnTo>
                    <a:pt x="183" y="570"/>
                  </a:lnTo>
                  <a:lnTo>
                    <a:pt x="204" y="532"/>
                  </a:lnTo>
                  <a:lnTo>
                    <a:pt x="229" y="489"/>
                  </a:lnTo>
                  <a:lnTo>
                    <a:pt x="270" y="435"/>
                  </a:lnTo>
                  <a:lnTo>
                    <a:pt x="316" y="392"/>
                  </a:lnTo>
                  <a:lnTo>
                    <a:pt x="377" y="360"/>
                  </a:lnTo>
                  <a:lnTo>
                    <a:pt x="443" y="349"/>
                  </a:lnTo>
                  <a:close/>
                  <a:moveTo>
                    <a:pt x="601" y="0"/>
                  </a:moveTo>
                  <a:lnTo>
                    <a:pt x="621" y="0"/>
                  </a:lnTo>
                  <a:lnTo>
                    <a:pt x="636" y="11"/>
                  </a:lnTo>
                  <a:lnTo>
                    <a:pt x="657" y="32"/>
                  </a:lnTo>
                  <a:lnTo>
                    <a:pt x="662" y="43"/>
                  </a:lnTo>
                  <a:lnTo>
                    <a:pt x="662" y="59"/>
                  </a:lnTo>
                  <a:lnTo>
                    <a:pt x="667" y="65"/>
                  </a:lnTo>
                  <a:lnTo>
                    <a:pt x="652" y="108"/>
                  </a:lnTo>
                  <a:lnTo>
                    <a:pt x="621" y="140"/>
                  </a:lnTo>
                  <a:lnTo>
                    <a:pt x="580" y="151"/>
                  </a:lnTo>
                  <a:lnTo>
                    <a:pt x="565" y="151"/>
                  </a:lnTo>
                  <a:lnTo>
                    <a:pt x="550" y="140"/>
                  </a:lnTo>
                  <a:lnTo>
                    <a:pt x="534" y="134"/>
                  </a:lnTo>
                  <a:lnTo>
                    <a:pt x="524" y="113"/>
                  </a:lnTo>
                  <a:lnTo>
                    <a:pt x="519" y="97"/>
                  </a:lnTo>
                  <a:lnTo>
                    <a:pt x="519" y="86"/>
                  </a:lnTo>
                  <a:lnTo>
                    <a:pt x="529" y="43"/>
                  </a:lnTo>
                  <a:lnTo>
                    <a:pt x="560" y="11"/>
                  </a:lnTo>
                  <a:lnTo>
                    <a:pt x="6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8666" y="3954"/>
              <a:ext cx="254" cy="6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7" y="11"/>
                </a:cxn>
                <a:cxn ang="0">
                  <a:pos x="198" y="38"/>
                </a:cxn>
                <a:cxn ang="0">
                  <a:pos x="224" y="86"/>
                </a:cxn>
                <a:cxn ang="0">
                  <a:pos x="244" y="156"/>
                </a:cxn>
                <a:cxn ang="0">
                  <a:pos x="249" y="236"/>
                </a:cxn>
                <a:cxn ang="0">
                  <a:pos x="254" y="247"/>
                </a:cxn>
                <a:cxn ang="0">
                  <a:pos x="244" y="355"/>
                </a:cxn>
                <a:cxn ang="0">
                  <a:pos x="218" y="451"/>
                </a:cxn>
                <a:cxn ang="0">
                  <a:pos x="188" y="532"/>
                </a:cxn>
                <a:cxn ang="0">
                  <a:pos x="147" y="596"/>
                </a:cxn>
                <a:cxn ang="0">
                  <a:pos x="112" y="645"/>
                </a:cxn>
                <a:cxn ang="0">
                  <a:pos x="81" y="677"/>
                </a:cxn>
                <a:cxn ang="0">
                  <a:pos x="61" y="688"/>
                </a:cxn>
                <a:cxn ang="0">
                  <a:pos x="56" y="688"/>
                </a:cxn>
                <a:cxn ang="0">
                  <a:pos x="45" y="682"/>
                </a:cxn>
                <a:cxn ang="0">
                  <a:pos x="40" y="672"/>
                </a:cxn>
                <a:cxn ang="0">
                  <a:pos x="40" y="650"/>
                </a:cxn>
                <a:cxn ang="0">
                  <a:pos x="45" y="650"/>
                </a:cxn>
                <a:cxn ang="0">
                  <a:pos x="45" y="645"/>
                </a:cxn>
                <a:cxn ang="0">
                  <a:pos x="66" y="623"/>
                </a:cxn>
                <a:cxn ang="0">
                  <a:pos x="117" y="553"/>
                </a:cxn>
                <a:cxn ang="0">
                  <a:pos x="162" y="467"/>
                </a:cxn>
                <a:cxn ang="0">
                  <a:pos x="193" y="360"/>
                </a:cxn>
                <a:cxn ang="0">
                  <a:pos x="208" y="242"/>
                </a:cxn>
                <a:cxn ang="0">
                  <a:pos x="208" y="210"/>
                </a:cxn>
                <a:cxn ang="0">
                  <a:pos x="198" y="210"/>
                </a:cxn>
                <a:cxn ang="0">
                  <a:pos x="193" y="215"/>
                </a:cxn>
                <a:cxn ang="0">
                  <a:pos x="168" y="231"/>
                </a:cxn>
                <a:cxn ang="0">
                  <a:pos x="117" y="242"/>
                </a:cxn>
                <a:cxn ang="0">
                  <a:pos x="66" y="231"/>
                </a:cxn>
                <a:cxn ang="0">
                  <a:pos x="30" y="204"/>
                </a:cxn>
                <a:cxn ang="0">
                  <a:pos x="5" y="161"/>
                </a:cxn>
                <a:cxn ang="0">
                  <a:pos x="0" y="118"/>
                </a:cxn>
                <a:cxn ang="0">
                  <a:pos x="5" y="75"/>
                </a:cxn>
                <a:cxn ang="0">
                  <a:pos x="30" y="38"/>
                </a:cxn>
                <a:cxn ang="0">
                  <a:pos x="66" y="11"/>
                </a:cxn>
                <a:cxn ang="0">
                  <a:pos x="117" y="0"/>
                </a:cxn>
              </a:cxnLst>
              <a:rect l="0" t="0" r="r" b="b"/>
              <a:pathLst>
                <a:path w="254" h="688">
                  <a:moveTo>
                    <a:pt x="117" y="0"/>
                  </a:moveTo>
                  <a:lnTo>
                    <a:pt x="157" y="11"/>
                  </a:lnTo>
                  <a:lnTo>
                    <a:pt x="198" y="38"/>
                  </a:lnTo>
                  <a:lnTo>
                    <a:pt x="224" y="86"/>
                  </a:lnTo>
                  <a:lnTo>
                    <a:pt x="244" y="156"/>
                  </a:lnTo>
                  <a:lnTo>
                    <a:pt x="249" y="236"/>
                  </a:lnTo>
                  <a:lnTo>
                    <a:pt x="254" y="247"/>
                  </a:lnTo>
                  <a:lnTo>
                    <a:pt x="244" y="355"/>
                  </a:lnTo>
                  <a:lnTo>
                    <a:pt x="218" y="451"/>
                  </a:lnTo>
                  <a:lnTo>
                    <a:pt x="188" y="532"/>
                  </a:lnTo>
                  <a:lnTo>
                    <a:pt x="147" y="596"/>
                  </a:lnTo>
                  <a:lnTo>
                    <a:pt x="112" y="645"/>
                  </a:lnTo>
                  <a:lnTo>
                    <a:pt x="81" y="677"/>
                  </a:lnTo>
                  <a:lnTo>
                    <a:pt x="61" y="688"/>
                  </a:lnTo>
                  <a:lnTo>
                    <a:pt x="56" y="688"/>
                  </a:lnTo>
                  <a:lnTo>
                    <a:pt x="45" y="682"/>
                  </a:lnTo>
                  <a:lnTo>
                    <a:pt x="40" y="672"/>
                  </a:lnTo>
                  <a:lnTo>
                    <a:pt x="40" y="650"/>
                  </a:lnTo>
                  <a:lnTo>
                    <a:pt x="45" y="650"/>
                  </a:lnTo>
                  <a:lnTo>
                    <a:pt x="45" y="645"/>
                  </a:lnTo>
                  <a:lnTo>
                    <a:pt x="66" y="623"/>
                  </a:lnTo>
                  <a:lnTo>
                    <a:pt x="117" y="553"/>
                  </a:lnTo>
                  <a:lnTo>
                    <a:pt x="162" y="467"/>
                  </a:lnTo>
                  <a:lnTo>
                    <a:pt x="193" y="360"/>
                  </a:lnTo>
                  <a:lnTo>
                    <a:pt x="208" y="242"/>
                  </a:lnTo>
                  <a:lnTo>
                    <a:pt x="208" y="210"/>
                  </a:lnTo>
                  <a:lnTo>
                    <a:pt x="198" y="210"/>
                  </a:lnTo>
                  <a:lnTo>
                    <a:pt x="193" y="215"/>
                  </a:lnTo>
                  <a:lnTo>
                    <a:pt x="168" y="231"/>
                  </a:lnTo>
                  <a:lnTo>
                    <a:pt x="117" y="242"/>
                  </a:lnTo>
                  <a:lnTo>
                    <a:pt x="66" y="231"/>
                  </a:lnTo>
                  <a:lnTo>
                    <a:pt x="30" y="204"/>
                  </a:lnTo>
                  <a:lnTo>
                    <a:pt x="5" y="161"/>
                  </a:lnTo>
                  <a:lnTo>
                    <a:pt x="0" y="118"/>
                  </a:lnTo>
                  <a:lnTo>
                    <a:pt x="5" y="75"/>
                  </a:lnTo>
                  <a:lnTo>
                    <a:pt x="30" y="38"/>
                  </a:lnTo>
                  <a:lnTo>
                    <a:pt x="66" y="11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9526" y="2579"/>
              <a:ext cx="1124" cy="1665"/>
            </a:xfrm>
            <a:custGeom>
              <a:avLst/>
              <a:gdLst/>
              <a:ahLst/>
              <a:cxnLst>
                <a:cxn ang="0">
                  <a:pos x="448" y="682"/>
                </a:cxn>
                <a:cxn ang="0">
                  <a:pos x="269" y="902"/>
                </a:cxn>
                <a:cxn ang="0">
                  <a:pos x="193" y="1160"/>
                </a:cxn>
                <a:cxn ang="0">
                  <a:pos x="163" y="1343"/>
                </a:cxn>
                <a:cxn ang="0">
                  <a:pos x="173" y="1423"/>
                </a:cxn>
                <a:cxn ang="0">
                  <a:pos x="234" y="1542"/>
                </a:cxn>
                <a:cxn ang="0">
                  <a:pos x="397" y="1601"/>
                </a:cxn>
                <a:cxn ang="0">
                  <a:pos x="483" y="1590"/>
                </a:cxn>
                <a:cxn ang="0">
                  <a:pos x="682" y="1440"/>
                </a:cxn>
                <a:cxn ang="0">
                  <a:pos x="804" y="1203"/>
                </a:cxn>
                <a:cxn ang="0">
                  <a:pos x="855" y="983"/>
                </a:cxn>
                <a:cxn ang="0">
                  <a:pos x="855" y="875"/>
                </a:cxn>
                <a:cxn ang="0">
                  <a:pos x="819" y="741"/>
                </a:cxn>
                <a:cxn ang="0">
                  <a:pos x="697" y="639"/>
                </a:cxn>
                <a:cxn ang="0">
                  <a:pos x="768" y="11"/>
                </a:cxn>
                <a:cxn ang="0">
                  <a:pos x="1028" y="199"/>
                </a:cxn>
                <a:cxn ang="0">
                  <a:pos x="1124" y="580"/>
                </a:cxn>
                <a:cxn ang="0">
                  <a:pos x="1089" y="859"/>
                </a:cxn>
                <a:cxn ang="0">
                  <a:pos x="977" y="1192"/>
                </a:cxn>
                <a:cxn ang="0">
                  <a:pos x="789" y="1483"/>
                </a:cxn>
                <a:cxn ang="0">
                  <a:pos x="509" y="1654"/>
                </a:cxn>
                <a:cxn ang="0">
                  <a:pos x="224" y="1633"/>
                </a:cxn>
                <a:cxn ang="0">
                  <a:pos x="66" y="1488"/>
                </a:cxn>
                <a:cxn ang="0">
                  <a:pos x="5" y="1311"/>
                </a:cxn>
                <a:cxn ang="0">
                  <a:pos x="10" y="1149"/>
                </a:cxn>
                <a:cxn ang="0">
                  <a:pos x="117" y="892"/>
                </a:cxn>
                <a:cxn ang="0">
                  <a:pos x="381" y="644"/>
                </a:cxn>
                <a:cxn ang="0">
                  <a:pos x="631" y="580"/>
                </a:cxn>
                <a:cxn ang="0">
                  <a:pos x="819" y="661"/>
                </a:cxn>
                <a:cxn ang="0">
                  <a:pos x="901" y="838"/>
                </a:cxn>
                <a:cxn ang="0">
                  <a:pos x="901" y="838"/>
                </a:cxn>
                <a:cxn ang="0">
                  <a:pos x="957" y="537"/>
                </a:cxn>
                <a:cxn ang="0">
                  <a:pos x="926" y="252"/>
                </a:cxn>
                <a:cxn ang="0">
                  <a:pos x="783" y="86"/>
                </a:cxn>
                <a:cxn ang="0">
                  <a:pos x="616" y="54"/>
                </a:cxn>
                <a:cxn ang="0">
                  <a:pos x="453" y="113"/>
                </a:cxn>
                <a:cxn ang="0">
                  <a:pos x="371" y="236"/>
                </a:cxn>
                <a:cxn ang="0">
                  <a:pos x="442" y="279"/>
                </a:cxn>
                <a:cxn ang="0">
                  <a:pos x="417" y="392"/>
                </a:cxn>
                <a:cxn ang="0">
                  <a:pos x="290" y="424"/>
                </a:cxn>
                <a:cxn ang="0">
                  <a:pos x="249" y="354"/>
                </a:cxn>
                <a:cxn ang="0">
                  <a:pos x="285" y="236"/>
                </a:cxn>
                <a:cxn ang="0">
                  <a:pos x="417" y="75"/>
                </a:cxn>
                <a:cxn ang="0">
                  <a:pos x="661" y="0"/>
                </a:cxn>
              </a:cxnLst>
              <a:rect l="0" t="0" r="r" b="b"/>
              <a:pathLst>
                <a:path w="1124" h="1665">
                  <a:moveTo>
                    <a:pt x="626" y="628"/>
                  </a:moveTo>
                  <a:lnTo>
                    <a:pt x="534" y="644"/>
                  </a:lnTo>
                  <a:lnTo>
                    <a:pt x="448" y="682"/>
                  </a:lnTo>
                  <a:lnTo>
                    <a:pt x="371" y="747"/>
                  </a:lnTo>
                  <a:lnTo>
                    <a:pt x="305" y="833"/>
                  </a:lnTo>
                  <a:lnTo>
                    <a:pt x="269" y="902"/>
                  </a:lnTo>
                  <a:lnTo>
                    <a:pt x="239" y="983"/>
                  </a:lnTo>
                  <a:lnTo>
                    <a:pt x="213" y="1069"/>
                  </a:lnTo>
                  <a:lnTo>
                    <a:pt x="193" y="1160"/>
                  </a:lnTo>
                  <a:lnTo>
                    <a:pt x="178" y="1241"/>
                  </a:lnTo>
                  <a:lnTo>
                    <a:pt x="168" y="1305"/>
                  </a:lnTo>
                  <a:lnTo>
                    <a:pt x="163" y="1343"/>
                  </a:lnTo>
                  <a:lnTo>
                    <a:pt x="163" y="1359"/>
                  </a:lnTo>
                  <a:lnTo>
                    <a:pt x="168" y="1386"/>
                  </a:lnTo>
                  <a:lnTo>
                    <a:pt x="173" y="1423"/>
                  </a:lnTo>
                  <a:lnTo>
                    <a:pt x="183" y="1461"/>
                  </a:lnTo>
                  <a:lnTo>
                    <a:pt x="203" y="1504"/>
                  </a:lnTo>
                  <a:lnTo>
                    <a:pt x="234" y="1542"/>
                  </a:lnTo>
                  <a:lnTo>
                    <a:pt x="275" y="1574"/>
                  </a:lnTo>
                  <a:lnTo>
                    <a:pt x="330" y="1595"/>
                  </a:lnTo>
                  <a:lnTo>
                    <a:pt x="397" y="1601"/>
                  </a:lnTo>
                  <a:lnTo>
                    <a:pt x="402" y="1601"/>
                  </a:lnTo>
                  <a:lnTo>
                    <a:pt x="397" y="1601"/>
                  </a:lnTo>
                  <a:lnTo>
                    <a:pt x="483" y="1590"/>
                  </a:lnTo>
                  <a:lnTo>
                    <a:pt x="560" y="1558"/>
                  </a:lnTo>
                  <a:lnTo>
                    <a:pt x="626" y="1504"/>
                  </a:lnTo>
                  <a:lnTo>
                    <a:pt x="682" y="1440"/>
                  </a:lnTo>
                  <a:lnTo>
                    <a:pt x="733" y="1364"/>
                  </a:lnTo>
                  <a:lnTo>
                    <a:pt x="773" y="1284"/>
                  </a:lnTo>
                  <a:lnTo>
                    <a:pt x="804" y="1203"/>
                  </a:lnTo>
                  <a:lnTo>
                    <a:pt x="829" y="1123"/>
                  </a:lnTo>
                  <a:lnTo>
                    <a:pt x="845" y="1047"/>
                  </a:lnTo>
                  <a:lnTo>
                    <a:pt x="855" y="983"/>
                  </a:lnTo>
                  <a:lnTo>
                    <a:pt x="860" y="929"/>
                  </a:lnTo>
                  <a:lnTo>
                    <a:pt x="860" y="908"/>
                  </a:lnTo>
                  <a:lnTo>
                    <a:pt x="855" y="875"/>
                  </a:lnTo>
                  <a:lnTo>
                    <a:pt x="850" y="833"/>
                  </a:lnTo>
                  <a:lnTo>
                    <a:pt x="839" y="784"/>
                  </a:lnTo>
                  <a:lnTo>
                    <a:pt x="819" y="741"/>
                  </a:lnTo>
                  <a:lnTo>
                    <a:pt x="789" y="698"/>
                  </a:lnTo>
                  <a:lnTo>
                    <a:pt x="748" y="661"/>
                  </a:lnTo>
                  <a:lnTo>
                    <a:pt x="697" y="639"/>
                  </a:lnTo>
                  <a:lnTo>
                    <a:pt x="626" y="628"/>
                  </a:lnTo>
                  <a:close/>
                  <a:moveTo>
                    <a:pt x="661" y="0"/>
                  </a:moveTo>
                  <a:lnTo>
                    <a:pt x="768" y="11"/>
                  </a:lnTo>
                  <a:lnTo>
                    <a:pt x="870" y="54"/>
                  </a:lnTo>
                  <a:lnTo>
                    <a:pt x="957" y="113"/>
                  </a:lnTo>
                  <a:lnTo>
                    <a:pt x="1028" y="199"/>
                  </a:lnTo>
                  <a:lnTo>
                    <a:pt x="1079" y="306"/>
                  </a:lnTo>
                  <a:lnTo>
                    <a:pt x="1114" y="435"/>
                  </a:lnTo>
                  <a:lnTo>
                    <a:pt x="1124" y="580"/>
                  </a:lnTo>
                  <a:lnTo>
                    <a:pt x="1119" y="661"/>
                  </a:lnTo>
                  <a:lnTo>
                    <a:pt x="1109" y="757"/>
                  </a:lnTo>
                  <a:lnTo>
                    <a:pt x="1089" y="859"/>
                  </a:lnTo>
                  <a:lnTo>
                    <a:pt x="1058" y="972"/>
                  </a:lnTo>
                  <a:lnTo>
                    <a:pt x="1023" y="1080"/>
                  </a:lnTo>
                  <a:lnTo>
                    <a:pt x="977" y="1192"/>
                  </a:lnTo>
                  <a:lnTo>
                    <a:pt x="921" y="1300"/>
                  </a:lnTo>
                  <a:lnTo>
                    <a:pt x="860" y="1397"/>
                  </a:lnTo>
                  <a:lnTo>
                    <a:pt x="789" y="1483"/>
                  </a:lnTo>
                  <a:lnTo>
                    <a:pt x="702" y="1558"/>
                  </a:lnTo>
                  <a:lnTo>
                    <a:pt x="610" y="1617"/>
                  </a:lnTo>
                  <a:lnTo>
                    <a:pt x="509" y="1654"/>
                  </a:lnTo>
                  <a:lnTo>
                    <a:pt x="397" y="1665"/>
                  </a:lnTo>
                  <a:lnTo>
                    <a:pt x="305" y="1654"/>
                  </a:lnTo>
                  <a:lnTo>
                    <a:pt x="224" y="1633"/>
                  </a:lnTo>
                  <a:lnTo>
                    <a:pt x="163" y="1590"/>
                  </a:lnTo>
                  <a:lnTo>
                    <a:pt x="107" y="1542"/>
                  </a:lnTo>
                  <a:lnTo>
                    <a:pt x="66" y="1488"/>
                  </a:lnTo>
                  <a:lnTo>
                    <a:pt x="35" y="1429"/>
                  </a:lnTo>
                  <a:lnTo>
                    <a:pt x="15" y="1370"/>
                  </a:lnTo>
                  <a:lnTo>
                    <a:pt x="5" y="1311"/>
                  </a:lnTo>
                  <a:lnTo>
                    <a:pt x="0" y="1262"/>
                  </a:lnTo>
                  <a:lnTo>
                    <a:pt x="0" y="1214"/>
                  </a:lnTo>
                  <a:lnTo>
                    <a:pt x="10" y="1149"/>
                  </a:lnTo>
                  <a:lnTo>
                    <a:pt x="30" y="1074"/>
                  </a:lnTo>
                  <a:lnTo>
                    <a:pt x="66" y="983"/>
                  </a:lnTo>
                  <a:lnTo>
                    <a:pt x="117" y="892"/>
                  </a:lnTo>
                  <a:lnTo>
                    <a:pt x="193" y="795"/>
                  </a:lnTo>
                  <a:lnTo>
                    <a:pt x="290" y="704"/>
                  </a:lnTo>
                  <a:lnTo>
                    <a:pt x="381" y="644"/>
                  </a:lnTo>
                  <a:lnTo>
                    <a:pt x="468" y="607"/>
                  </a:lnTo>
                  <a:lnTo>
                    <a:pt x="549" y="585"/>
                  </a:lnTo>
                  <a:lnTo>
                    <a:pt x="631" y="580"/>
                  </a:lnTo>
                  <a:lnTo>
                    <a:pt x="707" y="591"/>
                  </a:lnTo>
                  <a:lnTo>
                    <a:pt x="768" y="618"/>
                  </a:lnTo>
                  <a:lnTo>
                    <a:pt x="819" y="661"/>
                  </a:lnTo>
                  <a:lnTo>
                    <a:pt x="860" y="714"/>
                  </a:lnTo>
                  <a:lnTo>
                    <a:pt x="885" y="779"/>
                  </a:lnTo>
                  <a:lnTo>
                    <a:pt x="901" y="838"/>
                  </a:lnTo>
                  <a:lnTo>
                    <a:pt x="901" y="843"/>
                  </a:lnTo>
                  <a:lnTo>
                    <a:pt x="906" y="849"/>
                  </a:lnTo>
                  <a:lnTo>
                    <a:pt x="901" y="838"/>
                  </a:lnTo>
                  <a:lnTo>
                    <a:pt x="931" y="720"/>
                  </a:lnTo>
                  <a:lnTo>
                    <a:pt x="946" y="618"/>
                  </a:lnTo>
                  <a:lnTo>
                    <a:pt x="957" y="537"/>
                  </a:lnTo>
                  <a:lnTo>
                    <a:pt x="962" y="462"/>
                  </a:lnTo>
                  <a:lnTo>
                    <a:pt x="951" y="349"/>
                  </a:lnTo>
                  <a:lnTo>
                    <a:pt x="926" y="252"/>
                  </a:lnTo>
                  <a:lnTo>
                    <a:pt x="890" y="177"/>
                  </a:lnTo>
                  <a:lnTo>
                    <a:pt x="839" y="123"/>
                  </a:lnTo>
                  <a:lnTo>
                    <a:pt x="783" y="86"/>
                  </a:lnTo>
                  <a:lnTo>
                    <a:pt x="722" y="59"/>
                  </a:lnTo>
                  <a:lnTo>
                    <a:pt x="656" y="54"/>
                  </a:lnTo>
                  <a:lnTo>
                    <a:pt x="616" y="54"/>
                  </a:lnTo>
                  <a:lnTo>
                    <a:pt x="565" y="64"/>
                  </a:lnTo>
                  <a:lnTo>
                    <a:pt x="509" y="80"/>
                  </a:lnTo>
                  <a:lnTo>
                    <a:pt x="453" y="113"/>
                  </a:lnTo>
                  <a:lnTo>
                    <a:pt x="397" y="166"/>
                  </a:lnTo>
                  <a:lnTo>
                    <a:pt x="346" y="236"/>
                  </a:lnTo>
                  <a:lnTo>
                    <a:pt x="371" y="236"/>
                  </a:lnTo>
                  <a:lnTo>
                    <a:pt x="397" y="242"/>
                  </a:lnTo>
                  <a:lnTo>
                    <a:pt x="422" y="252"/>
                  </a:lnTo>
                  <a:lnTo>
                    <a:pt x="442" y="279"/>
                  </a:lnTo>
                  <a:lnTo>
                    <a:pt x="448" y="317"/>
                  </a:lnTo>
                  <a:lnTo>
                    <a:pt x="437" y="354"/>
                  </a:lnTo>
                  <a:lnTo>
                    <a:pt x="417" y="392"/>
                  </a:lnTo>
                  <a:lnTo>
                    <a:pt x="381" y="424"/>
                  </a:lnTo>
                  <a:lnTo>
                    <a:pt x="330" y="435"/>
                  </a:lnTo>
                  <a:lnTo>
                    <a:pt x="290" y="424"/>
                  </a:lnTo>
                  <a:lnTo>
                    <a:pt x="264" y="408"/>
                  </a:lnTo>
                  <a:lnTo>
                    <a:pt x="254" y="381"/>
                  </a:lnTo>
                  <a:lnTo>
                    <a:pt x="249" y="354"/>
                  </a:lnTo>
                  <a:lnTo>
                    <a:pt x="254" y="328"/>
                  </a:lnTo>
                  <a:lnTo>
                    <a:pt x="264" y="285"/>
                  </a:lnTo>
                  <a:lnTo>
                    <a:pt x="285" y="236"/>
                  </a:lnTo>
                  <a:lnTo>
                    <a:pt x="320" y="182"/>
                  </a:lnTo>
                  <a:lnTo>
                    <a:pt x="361" y="129"/>
                  </a:lnTo>
                  <a:lnTo>
                    <a:pt x="417" y="75"/>
                  </a:lnTo>
                  <a:lnTo>
                    <a:pt x="483" y="37"/>
                  </a:lnTo>
                  <a:lnTo>
                    <a:pt x="565" y="11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0640" y="3524"/>
              <a:ext cx="509" cy="1016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82" y="33"/>
                </a:cxn>
                <a:cxn ang="0">
                  <a:pos x="377" y="65"/>
                </a:cxn>
                <a:cxn ang="0">
                  <a:pos x="321" y="306"/>
                </a:cxn>
                <a:cxn ang="0">
                  <a:pos x="509" y="317"/>
                </a:cxn>
                <a:cxn ang="0">
                  <a:pos x="504" y="355"/>
                </a:cxn>
                <a:cxn ang="0">
                  <a:pos x="489" y="366"/>
                </a:cxn>
                <a:cxn ang="0">
                  <a:pos x="199" y="822"/>
                </a:cxn>
                <a:cxn ang="0">
                  <a:pos x="194" y="876"/>
                </a:cxn>
                <a:cxn ang="0">
                  <a:pos x="199" y="940"/>
                </a:cxn>
                <a:cxn ang="0">
                  <a:pos x="219" y="967"/>
                </a:cxn>
                <a:cxn ang="0">
                  <a:pos x="245" y="973"/>
                </a:cxn>
                <a:cxn ang="0">
                  <a:pos x="362" y="914"/>
                </a:cxn>
                <a:cxn ang="0">
                  <a:pos x="448" y="779"/>
                </a:cxn>
                <a:cxn ang="0">
                  <a:pos x="469" y="752"/>
                </a:cxn>
                <a:cxn ang="0">
                  <a:pos x="499" y="758"/>
                </a:cxn>
                <a:cxn ang="0">
                  <a:pos x="504" y="774"/>
                </a:cxn>
                <a:cxn ang="0">
                  <a:pos x="479" y="833"/>
                </a:cxn>
                <a:cxn ang="0">
                  <a:pos x="413" y="930"/>
                </a:cxn>
                <a:cxn ang="0">
                  <a:pos x="306" y="1005"/>
                </a:cxn>
                <a:cxn ang="0">
                  <a:pos x="178" y="1005"/>
                </a:cxn>
                <a:cxn ang="0">
                  <a:pos x="92" y="930"/>
                </a:cxn>
                <a:cxn ang="0">
                  <a:pos x="82" y="838"/>
                </a:cxn>
                <a:cxn ang="0">
                  <a:pos x="102" y="747"/>
                </a:cxn>
                <a:cxn ang="0">
                  <a:pos x="16" y="371"/>
                </a:cxn>
                <a:cxn ang="0">
                  <a:pos x="0" y="360"/>
                </a:cxn>
                <a:cxn ang="0">
                  <a:pos x="5" y="323"/>
                </a:cxn>
                <a:cxn ang="0">
                  <a:pos x="21" y="312"/>
                </a:cxn>
                <a:cxn ang="0">
                  <a:pos x="219" y="221"/>
                </a:cxn>
                <a:cxn ang="0">
                  <a:pos x="245" y="124"/>
                </a:cxn>
                <a:cxn ang="0">
                  <a:pos x="250" y="81"/>
                </a:cxn>
                <a:cxn ang="0">
                  <a:pos x="270" y="33"/>
                </a:cxn>
                <a:cxn ang="0">
                  <a:pos x="295" y="11"/>
                </a:cxn>
              </a:cxnLst>
              <a:rect l="0" t="0" r="r" b="b"/>
              <a:pathLst>
                <a:path w="509" h="1016">
                  <a:moveTo>
                    <a:pt x="311" y="0"/>
                  </a:moveTo>
                  <a:lnTo>
                    <a:pt x="346" y="0"/>
                  </a:lnTo>
                  <a:lnTo>
                    <a:pt x="362" y="11"/>
                  </a:lnTo>
                  <a:lnTo>
                    <a:pt x="382" y="33"/>
                  </a:lnTo>
                  <a:lnTo>
                    <a:pt x="382" y="54"/>
                  </a:lnTo>
                  <a:lnTo>
                    <a:pt x="377" y="65"/>
                  </a:lnTo>
                  <a:lnTo>
                    <a:pt x="377" y="70"/>
                  </a:lnTo>
                  <a:lnTo>
                    <a:pt x="321" y="306"/>
                  </a:lnTo>
                  <a:lnTo>
                    <a:pt x="489" y="306"/>
                  </a:lnTo>
                  <a:lnTo>
                    <a:pt x="509" y="317"/>
                  </a:lnTo>
                  <a:lnTo>
                    <a:pt x="509" y="344"/>
                  </a:lnTo>
                  <a:lnTo>
                    <a:pt x="504" y="355"/>
                  </a:lnTo>
                  <a:lnTo>
                    <a:pt x="494" y="360"/>
                  </a:lnTo>
                  <a:lnTo>
                    <a:pt x="489" y="366"/>
                  </a:lnTo>
                  <a:lnTo>
                    <a:pt x="311" y="366"/>
                  </a:lnTo>
                  <a:lnTo>
                    <a:pt x="199" y="822"/>
                  </a:lnTo>
                  <a:lnTo>
                    <a:pt x="199" y="860"/>
                  </a:lnTo>
                  <a:lnTo>
                    <a:pt x="194" y="876"/>
                  </a:lnTo>
                  <a:lnTo>
                    <a:pt x="194" y="919"/>
                  </a:lnTo>
                  <a:lnTo>
                    <a:pt x="199" y="940"/>
                  </a:lnTo>
                  <a:lnTo>
                    <a:pt x="209" y="957"/>
                  </a:lnTo>
                  <a:lnTo>
                    <a:pt x="219" y="967"/>
                  </a:lnTo>
                  <a:lnTo>
                    <a:pt x="229" y="973"/>
                  </a:lnTo>
                  <a:lnTo>
                    <a:pt x="245" y="973"/>
                  </a:lnTo>
                  <a:lnTo>
                    <a:pt x="306" y="957"/>
                  </a:lnTo>
                  <a:lnTo>
                    <a:pt x="362" y="914"/>
                  </a:lnTo>
                  <a:lnTo>
                    <a:pt x="407" y="854"/>
                  </a:lnTo>
                  <a:lnTo>
                    <a:pt x="448" y="779"/>
                  </a:lnTo>
                  <a:lnTo>
                    <a:pt x="453" y="769"/>
                  </a:lnTo>
                  <a:lnTo>
                    <a:pt x="469" y="752"/>
                  </a:lnTo>
                  <a:lnTo>
                    <a:pt x="489" y="752"/>
                  </a:lnTo>
                  <a:lnTo>
                    <a:pt x="499" y="758"/>
                  </a:lnTo>
                  <a:lnTo>
                    <a:pt x="504" y="763"/>
                  </a:lnTo>
                  <a:lnTo>
                    <a:pt x="504" y="774"/>
                  </a:lnTo>
                  <a:lnTo>
                    <a:pt x="499" y="795"/>
                  </a:lnTo>
                  <a:lnTo>
                    <a:pt x="479" y="833"/>
                  </a:lnTo>
                  <a:lnTo>
                    <a:pt x="453" y="876"/>
                  </a:lnTo>
                  <a:lnTo>
                    <a:pt x="413" y="930"/>
                  </a:lnTo>
                  <a:lnTo>
                    <a:pt x="367" y="973"/>
                  </a:lnTo>
                  <a:lnTo>
                    <a:pt x="306" y="1005"/>
                  </a:lnTo>
                  <a:lnTo>
                    <a:pt x="239" y="1016"/>
                  </a:lnTo>
                  <a:lnTo>
                    <a:pt x="178" y="1005"/>
                  </a:lnTo>
                  <a:lnTo>
                    <a:pt x="128" y="973"/>
                  </a:lnTo>
                  <a:lnTo>
                    <a:pt x="92" y="930"/>
                  </a:lnTo>
                  <a:lnTo>
                    <a:pt x="77" y="865"/>
                  </a:lnTo>
                  <a:lnTo>
                    <a:pt x="82" y="838"/>
                  </a:lnTo>
                  <a:lnTo>
                    <a:pt x="92" y="795"/>
                  </a:lnTo>
                  <a:lnTo>
                    <a:pt x="102" y="747"/>
                  </a:lnTo>
                  <a:lnTo>
                    <a:pt x="189" y="371"/>
                  </a:lnTo>
                  <a:lnTo>
                    <a:pt x="16" y="371"/>
                  </a:lnTo>
                  <a:lnTo>
                    <a:pt x="5" y="366"/>
                  </a:lnTo>
                  <a:lnTo>
                    <a:pt x="0" y="360"/>
                  </a:lnTo>
                  <a:lnTo>
                    <a:pt x="0" y="333"/>
                  </a:lnTo>
                  <a:lnTo>
                    <a:pt x="5" y="323"/>
                  </a:lnTo>
                  <a:lnTo>
                    <a:pt x="16" y="317"/>
                  </a:lnTo>
                  <a:lnTo>
                    <a:pt x="21" y="312"/>
                  </a:lnTo>
                  <a:lnTo>
                    <a:pt x="199" y="312"/>
                  </a:lnTo>
                  <a:lnTo>
                    <a:pt x="219" y="221"/>
                  </a:lnTo>
                  <a:lnTo>
                    <a:pt x="234" y="161"/>
                  </a:lnTo>
                  <a:lnTo>
                    <a:pt x="245" y="124"/>
                  </a:lnTo>
                  <a:lnTo>
                    <a:pt x="250" y="102"/>
                  </a:lnTo>
                  <a:lnTo>
                    <a:pt x="250" y="81"/>
                  </a:lnTo>
                  <a:lnTo>
                    <a:pt x="265" y="49"/>
                  </a:lnTo>
                  <a:lnTo>
                    <a:pt x="270" y="33"/>
                  </a:lnTo>
                  <a:lnTo>
                    <a:pt x="285" y="16"/>
                  </a:lnTo>
                  <a:lnTo>
                    <a:pt x="295" y="11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11444" y="2504"/>
              <a:ext cx="479" cy="226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61" y="5"/>
                </a:cxn>
                <a:cxn ang="0">
                  <a:pos x="72" y="10"/>
                </a:cxn>
                <a:cxn ang="0">
                  <a:pos x="82" y="26"/>
                </a:cxn>
                <a:cxn ang="0">
                  <a:pos x="92" y="53"/>
                </a:cxn>
                <a:cxn ang="0">
                  <a:pos x="469" y="1090"/>
                </a:cxn>
                <a:cxn ang="0">
                  <a:pos x="474" y="1106"/>
                </a:cxn>
                <a:cxn ang="0">
                  <a:pos x="479" y="1112"/>
                </a:cxn>
                <a:cxn ang="0">
                  <a:pos x="479" y="1144"/>
                </a:cxn>
                <a:cxn ang="0">
                  <a:pos x="474" y="1149"/>
                </a:cxn>
                <a:cxn ang="0">
                  <a:pos x="469" y="1165"/>
                </a:cxn>
                <a:cxn ang="0">
                  <a:pos x="474" y="1171"/>
                </a:cxn>
                <a:cxn ang="0">
                  <a:pos x="92" y="2213"/>
                </a:cxn>
                <a:cxn ang="0">
                  <a:pos x="87" y="2229"/>
                </a:cxn>
                <a:cxn ang="0">
                  <a:pos x="77" y="2240"/>
                </a:cxn>
                <a:cxn ang="0">
                  <a:pos x="72" y="2251"/>
                </a:cxn>
                <a:cxn ang="0">
                  <a:pos x="61" y="2261"/>
                </a:cxn>
                <a:cxn ang="0">
                  <a:pos x="46" y="2261"/>
                </a:cxn>
                <a:cxn ang="0">
                  <a:pos x="26" y="2256"/>
                </a:cxn>
                <a:cxn ang="0">
                  <a:pos x="6" y="2234"/>
                </a:cxn>
                <a:cxn ang="0">
                  <a:pos x="0" y="2213"/>
                </a:cxn>
                <a:cxn ang="0">
                  <a:pos x="0" y="2197"/>
                </a:cxn>
                <a:cxn ang="0">
                  <a:pos x="11" y="2175"/>
                </a:cxn>
                <a:cxn ang="0">
                  <a:pos x="392" y="1133"/>
                </a:cxn>
                <a:cxn ang="0">
                  <a:pos x="11" y="86"/>
                </a:cxn>
                <a:cxn ang="0">
                  <a:pos x="6" y="69"/>
                </a:cxn>
                <a:cxn ang="0">
                  <a:pos x="0" y="64"/>
                </a:cxn>
                <a:cxn ang="0">
                  <a:pos x="0" y="48"/>
                </a:cxn>
                <a:cxn ang="0">
                  <a:pos x="6" y="26"/>
                </a:cxn>
                <a:cxn ang="0">
                  <a:pos x="26" y="5"/>
                </a:cxn>
                <a:cxn ang="0">
                  <a:pos x="46" y="0"/>
                </a:cxn>
              </a:cxnLst>
              <a:rect l="0" t="0" r="r" b="b"/>
              <a:pathLst>
                <a:path w="479" h="2261">
                  <a:moveTo>
                    <a:pt x="46" y="0"/>
                  </a:moveTo>
                  <a:lnTo>
                    <a:pt x="61" y="5"/>
                  </a:lnTo>
                  <a:lnTo>
                    <a:pt x="72" y="10"/>
                  </a:lnTo>
                  <a:lnTo>
                    <a:pt x="82" y="26"/>
                  </a:lnTo>
                  <a:lnTo>
                    <a:pt x="92" y="53"/>
                  </a:lnTo>
                  <a:lnTo>
                    <a:pt x="469" y="1090"/>
                  </a:lnTo>
                  <a:lnTo>
                    <a:pt x="474" y="1106"/>
                  </a:lnTo>
                  <a:lnTo>
                    <a:pt x="479" y="1112"/>
                  </a:lnTo>
                  <a:lnTo>
                    <a:pt x="479" y="1144"/>
                  </a:lnTo>
                  <a:lnTo>
                    <a:pt x="474" y="1149"/>
                  </a:lnTo>
                  <a:lnTo>
                    <a:pt x="469" y="1165"/>
                  </a:lnTo>
                  <a:lnTo>
                    <a:pt x="474" y="1171"/>
                  </a:lnTo>
                  <a:lnTo>
                    <a:pt x="92" y="2213"/>
                  </a:lnTo>
                  <a:lnTo>
                    <a:pt x="87" y="2229"/>
                  </a:lnTo>
                  <a:lnTo>
                    <a:pt x="77" y="2240"/>
                  </a:lnTo>
                  <a:lnTo>
                    <a:pt x="72" y="2251"/>
                  </a:lnTo>
                  <a:lnTo>
                    <a:pt x="61" y="2261"/>
                  </a:lnTo>
                  <a:lnTo>
                    <a:pt x="46" y="2261"/>
                  </a:lnTo>
                  <a:lnTo>
                    <a:pt x="26" y="2256"/>
                  </a:lnTo>
                  <a:lnTo>
                    <a:pt x="6" y="2234"/>
                  </a:lnTo>
                  <a:lnTo>
                    <a:pt x="0" y="2213"/>
                  </a:lnTo>
                  <a:lnTo>
                    <a:pt x="0" y="2197"/>
                  </a:lnTo>
                  <a:lnTo>
                    <a:pt x="11" y="2175"/>
                  </a:lnTo>
                  <a:lnTo>
                    <a:pt x="392" y="1133"/>
                  </a:lnTo>
                  <a:lnTo>
                    <a:pt x="11" y="86"/>
                  </a:lnTo>
                  <a:lnTo>
                    <a:pt x="6" y="69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6" y="26"/>
                  </a:lnTo>
                  <a:lnTo>
                    <a:pt x="26" y="5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2864" y="3363"/>
              <a:ext cx="1431" cy="532"/>
            </a:xfrm>
            <a:custGeom>
              <a:avLst/>
              <a:gdLst/>
              <a:ahLst/>
              <a:cxnLst>
                <a:cxn ang="0">
                  <a:pos x="36" y="441"/>
                </a:cxn>
                <a:cxn ang="0">
                  <a:pos x="1390" y="441"/>
                </a:cxn>
                <a:cxn ang="0">
                  <a:pos x="1410" y="451"/>
                </a:cxn>
                <a:cxn ang="0">
                  <a:pos x="1420" y="462"/>
                </a:cxn>
                <a:cxn ang="0">
                  <a:pos x="1425" y="473"/>
                </a:cxn>
                <a:cxn ang="0">
                  <a:pos x="1425" y="505"/>
                </a:cxn>
                <a:cxn ang="0">
                  <a:pos x="1405" y="527"/>
                </a:cxn>
                <a:cxn ang="0">
                  <a:pos x="1395" y="527"/>
                </a:cxn>
                <a:cxn ang="0">
                  <a:pos x="1380" y="532"/>
                </a:cxn>
                <a:cxn ang="0">
                  <a:pos x="46" y="532"/>
                </a:cxn>
                <a:cxn ang="0">
                  <a:pos x="31" y="527"/>
                </a:cxn>
                <a:cxn ang="0">
                  <a:pos x="21" y="527"/>
                </a:cxn>
                <a:cxn ang="0">
                  <a:pos x="0" y="505"/>
                </a:cxn>
                <a:cxn ang="0">
                  <a:pos x="0" y="473"/>
                </a:cxn>
                <a:cxn ang="0">
                  <a:pos x="5" y="462"/>
                </a:cxn>
                <a:cxn ang="0">
                  <a:pos x="16" y="451"/>
                </a:cxn>
                <a:cxn ang="0">
                  <a:pos x="36" y="441"/>
                </a:cxn>
                <a:cxn ang="0">
                  <a:pos x="51" y="0"/>
                </a:cxn>
                <a:cxn ang="0">
                  <a:pos x="1385" y="0"/>
                </a:cxn>
                <a:cxn ang="0">
                  <a:pos x="1400" y="6"/>
                </a:cxn>
                <a:cxn ang="0">
                  <a:pos x="1410" y="6"/>
                </a:cxn>
                <a:cxn ang="0">
                  <a:pos x="1431" y="27"/>
                </a:cxn>
                <a:cxn ang="0">
                  <a:pos x="1431" y="59"/>
                </a:cxn>
                <a:cxn ang="0">
                  <a:pos x="1425" y="70"/>
                </a:cxn>
                <a:cxn ang="0">
                  <a:pos x="1415" y="81"/>
                </a:cxn>
                <a:cxn ang="0">
                  <a:pos x="1395" y="91"/>
                </a:cxn>
                <a:cxn ang="0">
                  <a:pos x="41" y="91"/>
                </a:cxn>
                <a:cxn ang="0">
                  <a:pos x="21" y="81"/>
                </a:cxn>
                <a:cxn ang="0">
                  <a:pos x="11" y="70"/>
                </a:cxn>
                <a:cxn ang="0">
                  <a:pos x="5" y="59"/>
                </a:cxn>
                <a:cxn ang="0">
                  <a:pos x="5" y="27"/>
                </a:cxn>
                <a:cxn ang="0">
                  <a:pos x="26" y="6"/>
                </a:cxn>
                <a:cxn ang="0">
                  <a:pos x="36" y="6"/>
                </a:cxn>
                <a:cxn ang="0">
                  <a:pos x="51" y="0"/>
                </a:cxn>
              </a:cxnLst>
              <a:rect l="0" t="0" r="r" b="b"/>
              <a:pathLst>
                <a:path w="1431" h="532">
                  <a:moveTo>
                    <a:pt x="36" y="441"/>
                  </a:moveTo>
                  <a:lnTo>
                    <a:pt x="1390" y="441"/>
                  </a:lnTo>
                  <a:lnTo>
                    <a:pt x="1410" y="451"/>
                  </a:lnTo>
                  <a:lnTo>
                    <a:pt x="1420" y="462"/>
                  </a:lnTo>
                  <a:lnTo>
                    <a:pt x="1425" y="473"/>
                  </a:lnTo>
                  <a:lnTo>
                    <a:pt x="1425" y="505"/>
                  </a:lnTo>
                  <a:lnTo>
                    <a:pt x="1405" y="527"/>
                  </a:lnTo>
                  <a:lnTo>
                    <a:pt x="1395" y="527"/>
                  </a:lnTo>
                  <a:lnTo>
                    <a:pt x="1380" y="532"/>
                  </a:lnTo>
                  <a:lnTo>
                    <a:pt x="46" y="532"/>
                  </a:lnTo>
                  <a:lnTo>
                    <a:pt x="31" y="527"/>
                  </a:lnTo>
                  <a:lnTo>
                    <a:pt x="21" y="527"/>
                  </a:lnTo>
                  <a:lnTo>
                    <a:pt x="0" y="505"/>
                  </a:lnTo>
                  <a:lnTo>
                    <a:pt x="0" y="473"/>
                  </a:lnTo>
                  <a:lnTo>
                    <a:pt x="5" y="462"/>
                  </a:lnTo>
                  <a:lnTo>
                    <a:pt x="16" y="451"/>
                  </a:lnTo>
                  <a:lnTo>
                    <a:pt x="36" y="441"/>
                  </a:lnTo>
                  <a:close/>
                  <a:moveTo>
                    <a:pt x="51" y="0"/>
                  </a:moveTo>
                  <a:lnTo>
                    <a:pt x="1385" y="0"/>
                  </a:lnTo>
                  <a:lnTo>
                    <a:pt x="1400" y="6"/>
                  </a:lnTo>
                  <a:lnTo>
                    <a:pt x="1410" y="6"/>
                  </a:lnTo>
                  <a:lnTo>
                    <a:pt x="1431" y="27"/>
                  </a:lnTo>
                  <a:lnTo>
                    <a:pt x="1431" y="59"/>
                  </a:lnTo>
                  <a:lnTo>
                    <a:pt x="1425" y="70"/>
                  </a:lnTo>
                  <a:lnTo>
                    <a:pt x="1415" y="81"/>
                  </a:lnTo>
                  <a:lnTo>
                    <a:pt x="1395" y="91"/>
                  </a:lnTo>
                  <a:lnTo>
                    <a:pt x="41" y="91"/>
                  </a:lnTo>
                  <a:lnTo>
                    <a:pt x="21" y="81"/>
                  </a:lnTo>
                  <a:lnTo>
                    <a:pt x="11" y="70"/>
                  </a:lnTo>
                  <a:lnTo>
                    <a:pt x="5" y="59"/>
                  </a:lnTo>
                  <a:lnTo>
                    <a:pt x="5" y="27"/>
                  </a:lnTo>
                  <a:lnTo>
                    <a:pt x="26" y="6"/>
                  </a:lnTo>
                  <a:lnTo>
                    <a:pt x="36" y="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 noEditPoints="1"/>
            </p:cNvSpPr>
            <p:nvPr/>
          </p:nvSpPr>
          <p:spPr bwMode="auto">
            <a:xfrm>
              <a:off x="15119" y="3197"/>
              <a:ext cx="825" cy="1020"/>
            </a:xfrm>
            <a:custGeom>
              <a:avLst/>
              <a:gdLst/>
              <a:ahLst/>
              <a:cxnLst>
                <a:cxn ang="0">
                  <a:pos x="494" y="59"/>
                </a:cxn>
                <a:cxn ang="0">
                  <a:pos x="392" y="107"/>
                </a:cxn>
                <a:cxn ang="0">
                  <a:pos x="285" y="220"/>
                </a:cxn>
                <a:cxn ang="0">
                  <a:pos x="199" y="424"/>
                </a:cxn>
                <a:cxn ang="0">
                  <a:pos x="417" y="419"/>
                </a:cxn>
                <a:cxn ang="0">
                  <a:pos x="534" y="397"/>
                </a:cxn>
                <a:cxn ang="0">
                  <a:pos x="641" y="343"/>
                </a:cxn>
                <a:cxn ang="0">
                  <a:pos x="708" y="252"/>
                </a:cxn>
                <a:cxn ang="0">
                  <a:pos x="708" y="134"/>
                </a:cxn>
                <a:cxn ang="0">
                  <a:pos x="626" y="59"/>
                </a:cxn>
                <a:cxn ang="0">
                  <a:pos x="529" y="48"/>
                </a:cxn>
                <a:cxn ang="0">
                  <a:pos x="641" y="10"/>
                </a:cxn>
                <a:cxn ang="0">
                  <a:pos x="753" y="80"/>
                </a:cxn>
                <a:cxn ang="0">
                  <a:pos x="789" y="193"/>
                </a:cxn>
                <a:cxn ang="0">
                  <a:pos x="779" y="252"/>
                </a:cxn>
                <a:cxn ang="0">
                  <a:pos x="738" y="343"/>
                </a:cxn>
                <a:cxn ang="0">
                  <a:pos x="626" y="429"/>
                </a:cxn>
                <a:cxn ang="0">
                  <a:pos x="448" y="472"/>
                </a:cxn>
                <a:cxn ang="0">
                  <a:pos x="300" y="478"/>
                </a:cxn>
                <a:cxn ang="0">
                  <a:pos x="193" y="472"/>
                </a:cxn>
                <a:cxn ang="0">
                  <a:pos x="163" y="633"/>
                </a:cxn>
                <a:cxn ang="0">
                  <a:pos x="158" y="746"/>
                </a:cxn>
                <a:cxn ang="0">
                  <a:pos x="204" y="891"/>
                </a:cxn>
                <a:cxn ang="0">
                  <a:pos x="285" y="961"/>
                </a:cxn>
                <a:cxn ang="0">
                  <a:pos x="367" y="972"/>
                </a:cxn>
                <a:cxn ang="0">
                  <a:pos x="473" y="956"/>
                </a:cxn>
                <a:cxn ang="0">
                  <a:pos x="621" y="891"/>
                </a:cxn>
                <a:cxn ang="0">
                  <a:pos x="774" y="746"/>
                </a:cxn>
                <a:cxn ang="0">
                  <a:pos x="789" y="730"/>
                </a:cxn>
                <a:cxn ang="0">
                  <a:pos x="809" y="725"/>
                </a:cxn>
                <a:cxn ang="0">
                  <a:pos x="825" y="752"/>
                </a:cxn>
                <a:cxn ang="0">
                  <a:pos x="789" y="805"/>
                </a:cxn>
                <a:cxn ang="0">
                  <a:pos x="697" y="897"/>
                </a:cxn>
                <a:cxn ang="0">
                  <a:pos x="540" y="983"/>
                </a:cxn>
                <a:cxn ang="0">
                  <a:pos x="336" y="1020"/>
                </a:cxn>
                <a:cxn ang="0">
                  <a:pos x="178" y="977"/>
                </a:cxn>
                <a:cxn ang="0">
                  <a:pos x="66" y="870"/>
                </a:cxn>
                <a:cxn ang="0">
                  <a:pos x="10" y="709"/>
                </a:cxn>
                <a:cxn ang="0">
                  <a:pos x="10" y="488"/>
                </a:cxn>
                <a:cxn ang="0">
                  <a:pos x="92" y="279"/>
                </a:cxn>
                <a:cxn ang="0">
                  <a:pos x="229" y="129"/>
                </a:cxn>
                <a:cxn ang="0">
                  <a:pos x="392" y="32"/>
                </a:cxn>
                <a:cxn ang="0">
                  <a:pos x="560" y="0"/>
                </a:cxn>
              </a:cxnLst>
              <a:rect l="0" t="0" r="r" b="b"/>
              <a:pathLst>
                <a:path w="825" h="1020">
                  <a:moveTo>
                    <a:pt x="529" y="48"/>
                  </a:moveTo>
                  <a:lnTo>
                    <a:pt x="494" y="59"/>
                  </a:lnTo>
                  <a:lnTo>
                    <a:pt x="443" y="80"/>
                  </a:lnTo>
                  <a:lnTo>
                    <a:pt x="392" y="107"/>
                  </a:lnTo>
                  <a:lnTo>
                    <a:pt x="336" y="155"/>
                  </a:lnTo>
                  <a:lnTo>
                    <a:pt x="285" y="220"/>
                  </a:lnTo>
                  <a:lnTo>
                    <a:pt x="234" y="311"/>
                  </a:lnTo>
                  <a:lnTo>
                    <a:pt x="199" y="424"/>
                  </a:lnTo>
                  <a:lnTo>
                    <a:pt x="367" y="424"/>
                  </a:lnTo>
                  <a:lnTo>
                    <a:pt x="417" y="419"/>
                  </a:lnTo>
                  <a:lnTo>
                    <a:pt x="478" y="408"/>
                  </a:lnTo>
                  <a:lnTo>
                    <a:pt x="534" y="397"/>
                  </a:lnTo>
                  <a:lnTo>
                    <a:pt x="590" y="365"/>
                  </a:lnTo>
                  <a:lnTo>
                    <a:pt x="641" y="343"/>
                  </a:lnTo>
                  <a:lnTo>
                    <a:pt x="682" y="300"/>
                  </a:lnTo>
                  <a:lnTo>
                    <a:pt x="708" y="252"/>
                  </a:lnTo>
                  <a:lnTo>
                    <a:pt x="718" y="188"/>
                  </a:lnTo>
                  <a:lnTo>
                    <a:pt x="708" y="134"/>
                  </a:lnTo>
                  <a:lnTo>
                    <a:pt x="677" y="91"/>
                  </a:lnTo>
                  <a:lnTo>
                    <a:pt x="626" y="59"/>
                  </a:lnTo>
                  <a:lnTo>
                    <a:pt x="560" y="48"/>
                  </a:lnTo>
                  <a:lnTo>
                    <a:pt x="529" y="48"/>
                  </a:lnTo>
                  <a:close/>
                  <a:moveTo>
                    <a:pt x="560" y="0"/>
                  </a:moveTo>
                  <a:lnTo>
                    <a:pt x="641" y="10"/>
                  </a:lnTo>
                  <a:lnTo>
                    <a:pt x="702" y="37"/>
                  </a:lnTo>
                  <a:lnTo>
                    <a:pt x="753" y="80"/>
                  </a:lnTo>
                  <a:lnTo>
                    <a:pt x="779" y="134"/>
                  </a:lnTo>
                  <a:lnTo>
                    <a:pt x="789" y="193"/>
                  </a:lnTo>
                  <a:lnTo>
                    <a:pt x="789" y="215"/>
                  </a:lnTo>
                  <a:lnTo>
                    <a:pt x="779" y="252"/>
                  </a:lnTo>
                  <a:lnTo>
                    <a:pt x="763" y="295"/>
                  </a:lnTo>
                  <a:lnTo>
                    <a:pt x="738" y="343"/>
                  </a:lnTo>
                  <a:lnTo>
                    <a:pt x="692" y="392"/>
                  </a:lnTo>
                  <a:lnTo>
                    <a:pt x="626" y="429"/>
                  </a:lnTo>
                  <a:lnTo>
                    <a:pt x="540" y="456"/>
                  </a:lnTo>
                  <a:lnTo>
                    <a:pt x="448" y="472"/>
                  </a:lnTo>
                  <a:lnTo>
                    <a:pt x="367" y="478"/>
                  </a:lnTo>
                  <a:lnTo>
                    <a:pt x="300" y="478"/>
                  </a:lnTo>
                  <a:lnTo>
                    <a:pt x="305" y="472"/>
                  </a:lnTo>
                  <a:lnTo>
                    <a:pt x="193" y="472"/>
                  </a:lnTo>
                  <a:lnTo>
                    <a:pt x="173" y="564"/>
                  </a:lnTo>
                  <a:lnTo>
                    <a:pt x="163" y="633"/>
                  </a:lnTo>
                  <a:lnTo>
                    <a:pt x="158" y="682"/>
                  </a:lnTo>
                  <a:lnTo>
                    <a:pt x="158" y="746"/>
                  </a:lnTo>
                  <a:lnTo>
                    <a:pt x="178" y="843"/>
                  </a:lnTo>
                  <a:lnTo>
                    <a:pt x="204" y="891"/>
                  </a:lnTo>
                  <a:lnTo>
                    <a:pt x="234" y="934"/>
                  </a:lnTo>
                  <a:lnTo>
                    <a:pt x="285" y="961"/>
                  </a:lnTo>
                  <a:lnTo>
                    <a:pt x="346" y="972"/>
                  </a:lnTo>
                  <a:lnTo>
                    <a:pt x="367" y="972"/>
                  </a:lnTo>
                  <a:lnTo>
                    <a:pt x="412" y="967"/>
                  </a:lnTo>
                  <a:lnTo>
                    <a:pt x="473" y="956"/>
                  </a:lnTo>
                  <a:lnTo>
                    <a:pt x="545" y="929"/>
                  </a:lnTo>
                  <a:lnTo>
                    <a:pt x="621" y="891"/>
                  </a:lnTo>
                  <a:lnTo>
                    <a:pt x="697" y="832"/>
                  </a:lnTo>
                  <a:lnTo>
                    <a:pt x="774" y="746"/>
                  </a:lnTo>
                  <a:lnTo>
                    <a:pt x="779" y="736"/>
                  </a:lnTo>
                  <a:lnTo>
                    <a:pt x="789" y="730"/>
                  </a:lnTo>
                  <a:lnTo>
                    <a:pt x="794" y="725"/>
                  </a:lnTo>
                  <a:lnTo>
                    <a:pt x="809" y="725"/>
                  </a:lnTo>
                  <a:lnTo>
                    <a:pt x="825" y="741"/>
                  </a:lnTo>
                  <a:lnTo>
                    <a:pt x="825" y="752"/>
                  </a:lnTo>
                  <a:lnTo>
                    <a:pt x="814" y="773"/>
                  </a:lnTo>
                  <a:lnTo>
                    <a:pt x="789" y="805"/>
                  </a:lnTo>
                  <a:lnTo>
                    <a:pt x="748" y="848"/>
                  </a:lnTo>
                  <a:lnTo>
                    <a:pt x="697" y="897"/>
                  </a:lnTo>
                  <a:lnTo>
                    <a:pt x="626" y="945"/>
                  </a:lnTo>
                  <a:lnTo>
                    <a:pt x="540" y="983"/>
                  </a:lnTo>
                  <a:lnTo>
                    <a:pt x="443" y="1010"/>
                  </a:lnTo>
                  <a:lnTo>
                    <a:pt x="336" y="1020"/>
                  </a:lnTo>
                  <a:lnTo>
                    <a:pt x="249" y="1010"/>
                  </a:lnTo>
                  <a:lnTo>
                    <a:pt x="178" y="977"/>
                  </a:lnTo>
                  <a:lnTo>
                    <a:pt x="117" y="934"/>
                  </a:lnTo>
                  <a:lnTo>
                    <a:pt x="66" y="870"/>
                  </a:lnTo>
                  <a:lnTo>
                    <a:pt x="31" y="795"/>
                  </a:lnTo>
                  <a:lnTo>
                    <a:pt x="10" y="709"/>
                  </a:lnTo>
                  <a:lnTo>
                    <a:pt x="0" y="612"/>
                  </a:lnTo>
                  <a:lnTo>
                    <a:pt x="10" y="488"/>
                  </a:lnTo>
                  <a:lnTo>
                    <a:pt x="41" y="376"/>
                  </a:lnTo>
                  <a:lnTo>
                    <a:pt x="92" y="279"/>
                  </a:lnTo>
                  <a:lnTo>
                    <a:pt x="153" y="193"/>
                  </a:lnTo>
                  <a:lnTo>
                    <a:pt x="229" y="129"/>
                  </a:lnTo>
                  <a:lnTo>
                    <a:pt x="311" y="69"/>
                  </a:lnTo>
                  <a:lnTo>
                    <a:pt x="392" y="32"/>
                  </a:lnTo>
                  <a:lnTo>
                    <a:pt x="478" y="10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 noEditPoints="1"/>
            </p:cNvSpPr>
            <p:nvPr/>
          </p:nvSpPr>
          <p:spPr bwMode="auto">
            <a:xfrm>
              <a:off x="16091" y="2321"/>
              <a:ext cx="463" cy="1069"/>
            </a:xfrm>
            <a:custGeom>
              <a:avLst/>
              <a:gdLst/>
              <a:ahLst/>
              <a:cxnLst>
                <a:cxn ang="0">
                  <a:pos x="280" y="360"/>
                </a:cxn>
                <a:cxn ang="0">
                  <a:pos x="356" y="430"/>
                </a:cxn>
                <a:cxn ang="0">
                  <a:pos x="367" y="516"/>
                </a:cxn>
                <a:cxn ang="0">
                  <a:pos x="351" y="559"/>
                </a:cxn>
                <a:cxn ang="0">
                  <a:pos x="316" y="655"/>
                </a:cxn>
                <a:cxn ang="0">
                  <a:pos x="285" y="736"/>
                </a:cxn>
                <a:cxn ang="0">
                  <a:pos x="214" y="913"/>
                </a:cxn>
                <a:cxn ang="0">
                  <a:pos x="209" y="999"/>
                </a:cxn>
                <a:cxn ang="0">
                  <a:pos x="229" y="1026"/>
                </a:cxn>
                <a:cxn ang="0">
                  <a:pos x="290" y="1015"/>
                </a:cxn>
                <a:cxn ang="0">
                  <a:pos x="377" y="919"/>
                </a:cxn>
                <a:cxn ang="0">
                  <a:pos x="412" y="822"/>
                </a:cxn>
                <a:cxn ang="0">
                  <a:pos x="418" y="811"/>
                </a:cxn>
                <a:cxn ang="0">
                  <a:pos x="448" y="806"/>
                </a:cxn>
                <a:cxn ang="0">
                  <a:pos x="463" y="817"/>
                </a:cxn>
                <a:cxn ang="0">
                  <a:pos x="458" y="849"/>
                </a:cxn>
                <a:cxn ang="0">
                  <a:pos x="428" y="929"/>
                </a:cxn>
                <a:cxn ang="0">
                  <a:pos x="356" y="1026"/>
                </a:cxn>
                <a:cxn ang="0">
                  <a:pos x="244" y="1069"/>
                </a:cxn>
                <a:cxn ang="0">
                  <a:pos x="143" y="1031"/>
                </a:cxn>
                <a:cxn ang="0">
                  <a:pos x="102" y="935"/>
                </a:cxn>
                <a:cxn ang="0">
                  <a:pos x="117" y="865"/>
                </a:cxn>
                <a:cxn ang="0">
                  <a:pos x="204" y="612"/>
                </a:cxn>
                <a:cxn ang="0">
                  <a:pos x="239" y="521"/>
                </a:cxn>
                <a:cxn ang="0">
                  <a:pos x="250" y="473"/>
                </a:cxn>
                <a:cxn ang="0">
                  <a:pos x="244" y="414"/>
                </a:cxn>
                <a:cxn ang="0">
                  <a:pos x="229" y="392"/>
                </a:cxn>
                <a:cxn ang="0">
                  <a:pos x="168" y="403"/>
                </a:cxn>
                <a:cxn ang="0">
                  <a:pos x="87" y="494"/>
                </a:cxn>
                <a:cxn ang="0">
                  <a:pos x="51" y="596"/>
                </a:cxn>
                <a:cxn ang="0">
                  <a:pos x="36" y="612"/>
                </a:cxn>
                <a:cxn ang="0">
                  <a:pos x="5" y="607"/>
                </a:cxn>
                <a:cxn ang="0">
                  <a:pos x="0" y="591"/>
                </a:cxn>
                <a:cxn ang="0">
                  <a:pos x="15" y="532"/>
                </a:cxn>
                <a:cxn ang="0">
                  <a:pos x="71" y="435"/>
                </a:cxn>
                <a:cxn ang="0">
                  <a:pos x="163" y="360"/>
                </a:cxn>
                <a:cxn ang="0">
                  <a:pos x="367" y="0"/>
                </a:cxn>
                <a:cxn ang="0">
                  <a:pos x="397" y="5"/>
                </a:cxn>
                <a:cxn ang="0">
                  <a:pos x="428" y="48"/>
                </a:cxn>
                <a:cxn ang="0">
                  <a:pos x="418" y="102"/>
                </a:cxn>
                <a:cxn ang="0">
                  <a:pos x="341" y="150"/>
                </a:cxn>
                <a:cxn ang="0">
                  <a:pos x="306" y="140"/>
                </a:cxn>
                <a:cxn ang="0">
                  <a:pos x="285" y="113"/>
                </a:cxn>
                <a:cxn ang="0">
                  <a:pos x="280" y="86"/>
                </a:cxn>
                <a:cxn ang="0">
                  <a:pos x="326" y="11"/>
                </a:cxn>
              </a:cxnLst>
              <a:rect l="0" t="0" r="r" b="b"/>
              <a:pathLst>
                <a:path w="463" h="1069">
                  <a:moveTo>
                    <a:pt x="224" y="349"/>
                  </a:moveTo>
                  <a:lnTo>
                    <a:pt x="280" y="360"/>
                  </a:lnTo>
                  <a:lnTo>
                    <a:pt x="326" y="387"/>
                  </a:lnTo>
                  <a:lnTo>
                    <a:pt x="356" y="430"/>
                  </a:lnTo>
                  <a:lnTo>
                    <a:pt x="367" y="483"/>
                  </a:lnTo>
                  <a:lnTo>
                    <a:pt x="367" y="516"/>
                  </a:lnTo>
                  <a:lnTo>
                    <a:pt x="362" y="532"/>
                  </a:lnTo>
                  <a:lnTo>
                    <a:pt x="351" y="559"/>
                  </a:lnTo>
                  <a:lnTo>
                    <a:pt x="336" y="602"/>
                  </a:lnTo>
                  <a:lnTo>
                    <a:pt x="316" y="655"/>
                  </a:lnTo>
                  <a:lnTo>
                    <a:pt x="300" y="704"/>
                  </a:lnTo>
                  <a:lnTo>
                    <a:pt x="285" y="736"/>
                  </a:lnTo>
                  <a:lnTo>
                    <a:pt x="234" y="865"/>
                  </a:lnTo>
                  <a:lnTo>
                    <a:pt x="214" y="913"/>
                  </a:lnTo>
                  <a:lnTo>
                    <a:pt x="209" y="967"/>
                  </a:lnTo>
                  <a:lnTo>
                    <a:pt x="209" y="999"/>
                  </a:lnTo>
                  <a:lnTo>
                    <a:pt x="214" y="1010"/>
                  </a:lnTo>
                  <a:lnTo>
                    <a:pt x="229" y="1026"/>
                  </a:lnTo>
                  <a:lnTo>
                    <a:pt x="244" y="1026"/>
                  </a:lnTo>
                  <a:lnTo>
                    <a:pt x="290" y="1015"/>
                  </a:lnTo>
                  <a:lnTo>
                    <a:pt x="336" y="978"/>
                  </a:lnTo>
                  <a:lnTo>
                    <a:pt x="377" y="919"/>
                  </a:lnTo>
                  <a:lnTo>
                    <a:pt x="407" y="833"/>
                  </a:lnTo>
                  <a:lnTo>
                    <a:pt x="412" y="822"/>
                  </a:lnTo>
                  <a:lnTo>
                    <a:pt x="412" y="817"/>
                  </a:lnTo>
                  <a:lnTo>
                    <a:pt x="418" y="811"/>
                  </a:lnTo>
                  <a:lnTo>
                    <a:pt x="428" y="806"/>
                  </a:lnTo>
                  <a:lnTo>
                    <a:pt x="448" y="806"/>
                  </a:lnTo>
                  <a:lnTo>
                    <a:pt x="458" y="811"/>
                  </a:lnTo>
                  <a:lnTo>
                    <a:pt x="463" y="817"/>
                  </a:lnTo>
                  <a:lnTo>
                    <a:pt x="463" y="827"/>
                  </a:lnTo>
                  <a:lnTo>
                    <a:pt x="458" y="849"/>
                  </a:lnTo>
                  <a:lnTo>
                    <a:pt x="448" y="886"/>
                  </a:lnTo>
                  <a:lnTo>
                    <a:pt x="428" y="929"/>
                  </a:lnTo>
                  <a:lnTo>
                    <a:pt x="397" y="983"/>
                  </a:lnTo>
                  <a:lnTo>
                    <a:pt x="356" y="1026"/>
                  </a:lnTo>
                  <a:lnTo>
                    <a:pt x="306" y="1058"/>
                  </a:lnTo>
                  <a:lnTo>
                    <a:pt x="244" y="1069"/>
                  </a:lnTo>
                  <a:lnTo>
                    <a:pt x="188" y="1058"/>
                  </a:lnTo>
                  <a:lnTo>
                    <a:pt x="143" y="1031"/>
                  </a:lnTo>
                  <a:lnTo>
                    <a:pt x="112" y="988"/>
                  </a:lnTo>
                  <a:lnTo>
                    <a:pt x="102" y="935"/>
                  </a:lnTo>
                  <a:lnTo>
                    <a:pt x="102" y="913"/>
                  </a:lnTo>
                  <a:lnTo>
                    <a:pt x="117" y="865"/>
                  </a:lnTo>
                  <a:lnTo>
                    <a:pt x="112" y="870"/>
                  </a:lnTo>
                  <a:lnTo>
                    <a:pt x="204" y="612"/>
                  </a:lnTo>
                  <a:lnTo>
                    <a:pt x="224" y="559"/>
                  </a:lnTo>
                  <a:lnTo>
                    <a:pt x="239" y="521"/>
                  </a:lnTo>
                  <a:lnTo>
                    <a:pt x="244" y="494"/>
                  </a:lnTo>
                  <a:lnTo>
                    <a:pt x="250" y="473"/>
                  </a:lnTo>
                  <a:lnTo>
                    <a:pt x="250" y="430"/>
                  </a:lnTo>
                  <a:lnTo>
                    <a:pt x="244" y="414"/>
                  </a:lnTo>
                  <a:lnTo>
                    <a:pt x="239" y="403"/>
                  </a:lnTo>
                  <a:lnTo>
                    <a:pt x="229" y="392"/>
                  </a:lnTo>
                  <a:lnTo>
                    <a:pt x="214" y="392"/>
                  </a:lnTo>
                  <a:lnTo>
                    <a:pt x="168" y="403"/>
                  </a:lnTo>
                  <a:lnTo>
                    <a:pt x="127" y="435"/>
                  </a:lnTo>
                  <a:lnTo>
                    <a:pt x="87" y="494"/>
                  </a:lnTo>
                  <a:lnTo>
                    <a:pt x="51" y="586"/>
                  </a:lnTo>
                  <a:lnTo>
                    <a:pt x="51" y="596"/>
                  </a:lnTo>
                  <a:lnTo>
                    <a:pt x="46" y="607"/>
                  </a:lnTo>
                  <a:lnTo>
                    <a:pt x="36" y="612"/>
                  </a:lnTo>
                  <a:lnTo>
                    <a:pt x="15" y="612"/>
                  </a:lnTo>
                  <a:lnTo>
                    <a:pt x="5" y="607"/>
                  </a:lnTo>
                  <a:lnTo>
                    <a:pt x="0" y="602"/>
                  </a:lnTo>
                  <a:lnTo>
                    <a:pt x="0" y="591"/>
                  </a:lnTo>
                  <a:lnTo>
                    <a:pt x="5" y="569"/>
                  </a:lnTo>
                  <a:lnTo>
                    <a:pt x="15" y="532"/>
                  </a:lnTo>
                  <a:lnTo>
                    <a:pt x="41" y="483"/>
                  </a:lnTo>
                  <a:lnTo>
                    <a:pt x="71" y="435"/>
                  </a:lnTo>
                  <a:lnTo>
                    <a:pt x="112" y="392"/>
                  </a:lnTo>
                  <a:lnTo>
                    <a:pt x="163" y="360"/>
                  </a:lnTo>
                  <a:lnTo>
                    <a:pt x="224" y="349"/>
                  </a:lnTo>
                  <a:close/>
                  <a:moveTo>
                    <a:pt x="367" y="0"/>
                  </a:moveTo>
                  <a:lnTo>
                    <a:pt x="382" y="0"/>
                  </a:lnTo>
                  <a:lnTo>
                    <a:pt x="397" y="5"/>
                  </a:lnTo>
                  <a:lnTo>
                    <a:pt x="412" y="16"/>
                  </a:lnTo>
                  <a:lnTo>
                    <a:pt x="428" y="48"/>
                  </a:lnTo>
                  <a:lnTo>
                    <a:pt x="428" y="64"/>
                  </a:lnTo>
                  <a:lnTo>
                    <a:pt x="418" y="102"/>
                  </a:lnTo>
                  <a:lnTo>
                    <a:pt x="382" y="134"/>
                  </a:lnTo>
                  <a:lnTo>
                    <a:pt x="341" y="150"/>
                  </a:lnTo>
                  <a:lnTo>
                    <a:pt x="321" y="145"/>
                  </a:lnTo>
                  <a:lnTo>
                    <a:pt x="306" y="140"/>
                  </a:lnTo>
                  <a:lnTo>
                    <a:pt x="295" y="129"/>
                  </a:lnTo>
                  <a:lnTo>
                    <a:pt x="285" y="113"/>
                  </a:lnTo>
                  <a:lnTo>
                    <a:pt x="280" y="102"/>
                  </a:lnTo>
                  <a:lnTo>
                    <a:pt x="280" y="86"/>
                  </a:lnTo>
                  <a:lnTo>
                    <a:pt x="295" y="43"/>
                  </a:lnTo>
                  <a:lnTo>
                    <a:pt x="326" y="11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16687" y="2246"/>
              <a:ext cx="900" cy="1139"/>
            </a:xfrm>
            <a:custGeom>
              <a:avLst/>
              <a:gdLst/>
              <a:ahLst/>
              <a:cxnLst>
                <a:cxn ang="0">
                  <a:pos x="585" y="64"/>
                </a:cxn>
                <a:cxn ang="0">
                  <a:pos x="493" y="155"/>
                </a:cxn>
                <a:cxn ang="0">
                  <a:pos x="453" y="295"/>
                </a:cxn>
                <a:cxn ang="0">
                  <a:pos x="488" y="408"/>
                </a:cxn>
                <a:cxn ang="0">
                  <a:pos x="575" y="478"/>
                </a:cxn>
                <a:cxn ang="0">
                  <a:pos x="661" y="515"/>
                </a:cxn>
                <a:cxn ang="0">
                  <a:pos x="697" y="526"/>
                </a:cxn>
                <a:cxn ang="0">
                  <a:pos x="722" y="392"/>
                </a:cxn>
                <a:cxn ang="0">
                  <a:pos x="733" y="193"/>
                </a:cxn>
                <a:cxn ang="0">
                  <a:pos x="707" y="91"/>
                </a:cxn>
                <a:cxn ang="0">
                  <a:pos x="641" y="48"/>
                </a:cxn>
                <a:cxn ang="0">
                  <a:pos x="707" y="10"/>
                </a:cxn>
                <a:cxn ang="0">
                  <a:pos x="789" y="91"/>
                </a:cxn>
                <a:cxn ang="0">
                  <a:pos x="834" y="215"/>
                </a:cxn>
                <a:cxn ang="0">
                  <a:pos x="844" y="338"/>
                </a:cxn>
                <a:cxn ang="0">
                  <a:pos x="839" y="451"/>
                </a:cxn>
                <a:cxn ang="0">
                  <a:pos x="814" y="548"/>
                </a:cxn>
                <a:cxn ang="0">
                  <a:pos x="819" y="548"/>
                </a:cxn>
                <a:cxn ang="0">
                  <a:pos x="880" y="564"/>
                </a:cxn>
                <a:cxn ang="0">
                  <a:pos x="900" y="601"/>
                </a:cxn>
                <a:cxn ang="0">
                  <a:pos x="875" y="612"/>
                </a:cxn>
                <a:cxn ang="0">
                  <a:pos x="824" y="601"/>
                </a:cxn>
                <a:cxn ang="0">
                  <a:pos x="778" y="703"/>
                </a:cxn>
                <a:cxn ang="0">
                  <a:pos x="677" y="913"/>
                </a:cxn>
                <a:cxn ang="0">
                  <a:pos x="539" y="1074"/>
                </a:cxn>
                <a:cxn ang="0">
                  <a:pos x="376" y="1139"/>
                </a:cxn>
                <a:cxn ang="0">
                  <a:pos x="264" y="1123"/>
                </a:cxn>
                <a:cxn ang="0">
                  <a:pos x="178" y="1069"/>
                </a:cxn>
                <a:cxn ang="0">
                  <a:pos x="142" y="951"/>
                </a:cxn>
                <a:cxn ang="0">
                  <a:pos x="157" y="838"/>
                </a:cxn>
                <a:cxn ang="0">
                  <a:pos x="168" y="779"/>
                </a:cxn>
                <a:cxn ang="0">
                  <a:pos x="183" y="714"/>
                </a:cxn>
                <a:cxn ang="0">
                  <a:pos x="213" y="601"/>
                </a:cxn>
                <a:cxn ang="0">
                  <a:pos x="224" y="521"/>
                </a:cxn>
                <a:cxn ang="0">
                  <a:pos x="213" y="483"/>
                </a:cxn>
                <a:cxn ang="0">
                  <a:pos x="173" y="462"/>
                </a:cxn>
                <a:cxn ang="0">
                  <a:pos x="117" y="494"/>
                </a:cxn>
                <a:cxn ang="0">
                  <a:pos x="76" y="580"/>
                </a:cxn>
                <a:cxn ang="0">
                  <a:pos x="56" y="655"/>
                </a:cxn>
                <a:cxn ang="0">
                  <a:pos x="45" y="677"/>
                </a:cxn>
                <a:cxn ang="0">
                  <a:pos x="15" y="682"/>
                </a:cxn>
                <a:cxn ang="0">
                  <a:pos x="0" y="671"/>
                </a:cxn>
                <a:cxn ang="0">
                  <a:pos x="15" y="596"/>
                </a:cxn>
                <a:cxn ang="0">
                  <a:pos x="81" y="467"/>
                </a:cxn>
                <a:cxn ang="0">
                  <a:pos x="137" y="424"/>
                </a:cxn>
                <a:cxn ang="0">
                  <a:pos x="239" y="429"/>
                </a:cxn>
                <a:cxn ang="0">
                  <a:pos x="325" y="505"/>
                </a:cxn>
                <a:cxn ang="0">
                  <a:pos x="336" y="612"/>
                </a:cxn>
                <a:cxn ang="0">
                  <a:pos x="305" y="725"/>
                </a:cxn>
                <a:cxn ang="0">
                  <a:pos x="280" y="827"/>
                </a:cxn>
                <a:cxn ang="0">
                  <a:pos x="264" y="913"/>
                </a:cxn>
                <a:cxn ang="0">
                  <a:pos x="259" y="994"/>
                </a:cxn>
                <a:cxn ang="0">
                  <a:pos x="280" y="1053"/>
                </a:cxn>
                <a:cxn ang="0">
                  <a:pos x="336" y="1090"/>
                </a:cxn>
                <a:cxn ang="0">
                  <a:pos x="432" y="1085"/>
                </a:cxn>
                <a:cxn ang="0">
                  <a:pos x="529" y="988"/>
                </a:cxn>
                <a:cxn ang="0">
                  <a:pos x="621" y="800"/>
                </a:cxn>
                <a:cxn ang="0">
                  <a:pos x="687" y="569"/>
                </a:cxn>
                <a:cxn ang="0">
                  <a:pos x="524" y="499"/>
                </a:cxn>
                <a:cxn ang="0">
                  <a:pos x="437" y="413"/>
                </a:cxn>
                <a:cxn ang="0">
                  <a:pos x="402" y="290"/>
                </a:cxn>
                <a:cxn ang="0">
                  <a:pos x="453" y="123"/>
                </a:cxn>
                <a:cxn ang="0">
                  <a:pos x="575" y="16"/>
                </a:cxn>
              </a:cxnLst>
              <a:rect l="0" t="0" r="r" b="b"/>
              <a:pathLst>
                <a:path w="900" h="1139">
                  <a:moveTo>
                    <a:pt x="641" y="48"/>
                  </a:moveTo>
                  <a:lnTo>
                    <a:pt x="585" y="64"/>
                  </a:lnTo>
                  <a:lnTo>
                    <a:pt x="534" y="102"/>
                  </a:lnTo>
                  <a:lnTo>
                    <a:pt x="493" y="155"/>
                  </a:lnTo>
                  <a:lnTo>
                    <a:pt x="463" y="225"/>
                  </a:lnTo>
                  <a:lnTo>
                    <a:pt x="453" y="295"/>
                  </a:lnTo>
                  <a:lnTo>
                    <a:pt x="463" y="354"/>
                  </a:lnTo>
                  <a:lnTo>
                    <a:pt x="488" y="408"/>
                  </a:lnTo>
                  <a:lnTo>
                    <a:pt x="529" y="446"/>
                  </a:lnTo>
                  <a:lnTo>
                    <a:pt x="575" y="478"/>
                  </a:lnTo>
                  <a:lnTo>
                    <a:pt x="621" y="499"/>
                  </a:lnTo>
                  <a:lnTo>
                    <a:pt x="661" y="515"/>
                  </a:lnTo>
                  <a:lnTo>
                    <a:pt x="692" y="526"/>
                  </a:lnTo>
                  <a:lnTo>
                    <a:pt x="697" y="526"/>
                  </a:lnTo>
                  <a:lnTo>
                    <a:pt x="692" y="526"/>
                  </a:lnTo>
                  <a:lnTo>
                    <a:pt x="722" y="392"/>
                  </a:lnTo>
                  <a:lnTo>
                    <a:pt x="733" y="252"/>
                  </a:lnTo>
                  <a:lnTo>
                    <a:pt x="733" y="193"/>
                  </a:lnTo>
                  <a:lnTo>
                    <a:pt x="722" y="134"/>
                  </a:lnTo>
                  <a:lnTo>
                    <a:pt x="707" y="91"/>
                  </a:lnTo>
                  <a:lnTo>
                    <a:pt x="682" y="59"/>
                  </a:lnTo>
                  <a:lnTo>
                    <a:pt x="641" y="48"/>
                  </a:lnTo>
                  <a:close/>
                  <a:moveTo>
                    <a:pt x="646" y="0"/>
                  </a:moveTo>
                  <a:lnTo>
                    <a:pt x="707" y="10"/>
                  </a:lnTo>
                  <a:lnTo>
                    <a:pt x="753" y="43"/>
                  </a:lnTo>
                  <a:lnTo>
                    <a:pt x="789" y="91"/>
                  </a:lnTo>
                  <a:lnTo>
                    <a:pt x="814" y="150"/>
                  </a:lnTo>
                  <a:lnTo>
                    <a:pt x="834" y="215"/>
                  </a:lnTo>
                  <a:lnTo>
                    <a:pt x="839" y="279"/>
                  </a:lnTo>
                  <a:lnTo>
                    <a:pt x="844" y="338"/>
                  </a:lnTo>
                  <a:lnTo>
                    <a:pt x="844" y="376"/>
                  </a:lnTo>
                  <a:lnTo>
                    <a:pt x="839" y="451"/>
                  </a:lnTo>
                  <a:lnTo>
                    <a:pt x="819" y="548"/>
                  </a:lnTo>
                  <a:lnTo>
                    <a:pt x="814" y="548"/>
                  </a:lnTo>
                  <a:lnTo>
                    <a:pt x="819" y="553"/>
                  </a:lnTo>
                  <a:lnTo>
                    <a:pt x="819" y="548"/>
                  </a:lnTo>
                  <a:lnTo>
                    <a:pt x="865" y="558"/>
                  </a:lnTo>
                  <a:lnTo>
                    <a:pt x="880" y="564"/>
                  </a:lnTo>
                  <a:lnTo>
                    <a:pt x="900" y="575"/>
                  </a:lnTo>
                  <a:lnTo>
                    <a:pt x="900" y="601"/>
                  </a:lnTo>
                  <a:lnTo>
                    <a:pt x="890" y="612"/>
                  </a:lnTo>
                  <a:lnTo>
                    <a:pt x="875" y="612"/>
                  </a:lnTo>
                  <a:lnTo>
                    <a:pt x="844" y="601"/>
                  </a:lnTo>
                  <a:lnTo>
                    <a:pt x="824" y="601"/>
                  </a:lnTo>
                  <a:lnTo>
                    <a:pt x="809" y="596"/>
                  </a:lnTo>
                  <a:lnTo>
                    <a:pt x="778" y="703"/>
                  </a:lnTo>
                  <a:lnTo>
                    <a:pt x="733" y="811"/>
                  </a:lnTo>
                  <a:lnTo>
                    <a:pt x="677" y="913"/>
                  </a:lnTo>
                  <a:lnTo>
                    <a:pt x="610" y="999"/>
                  </a:lnTo>
                  <a:lnTo>
                    <a:pt x="539" y="1074"/>
                  </a:lnTo>
                  <a:lnTo>
                    <a:pt x="463" y="1123"/>
                  </a:lnTo>
                  <a:lnTo>
                    <a:pt x="376" y="1139"/>
                  </a:lnTo>
                  <a:lnTo>
                    <a:pt x="320" y="1133"/>
                  </a:lnTo>
                  <a:lnTo>
                    <a:pt x="264" y="1123"/>
                  </a:lnTo>
                  <a:lnTo>
                    <a:pt x="213" y="1101"/>
                  </a:lnTo>
                  <a:lnTo>
                    <a:pt x="178" y="1069"/>
                  </a:lnTo>
                  <a:lnTo>
                    <a:pt x="152" y="1015"/>
                  </a:lnTo>
                  <a:lnTo>
                    <a:pt x="142" y="951"/>
                  </a:lnTo>
                  <a:lnTo>
                    <a:pt x="147" y="897"/>
                  </a:lnTo>
                  <a:lnTo>
                    <a:pt x="157" y="838"/>
                  </a:lnTo>
                  <a:lnTo>
                    <a:pt x="162" y="816"/>
                  </a:lnTo>
                  <a:lnTo>
                    <a:pt x="168" y="779"/>
                  </a:lnTo>
                  <a:lnTo>
                    <a:pt x="178" y="741"/>
                  </a:lnTo>
                  <a:lnTo>
                    <a:pt x="183" y="714"/>
                  </a:lnTo>
                  <a:lnTo>
                    <a:pt x="208" y="623"/>
                  </a:lnTo>
                  <a:lnTo>
                    <a:pt x="213" y="601"/>
                  </a:lnTo>
                  <a:lnTo>
                    <a:pt x="224" y="569"/>
                  </a:lnTo>
                  <a:lnTo>
                    <a:pt x="224" y="521"/>
                  </a:lnTo>
                  <a:lnTo>
                    <a:pt x="218" y="505"/>
                  </a:lnTo>
                  <a:lnTo>
                    <a:pt x="213" y="483"/>
                  </a:lnTo>
                  <a:lnTo>
                    <a:pt x="203" y="472"/>
                  </a:lnTo>
                  <a:lnTo>
                    <a:pt x="173" y="462"/>
                  </a:lnTo>
                  <a:lnTo>
                    <a:pt x="142" y="472"/>
                  </a:lnTo>
                  <a:lnTo>
                    <a:pt x="117" y="494"/>
                  </a:lnTo>
                  <a:lnTo>
                    <a:pt x="91" y="532"/>
                  </a:lnTo>
                  <a:lnTo>
                    <a:pt x="76" y="580"/>
                  </a:lnTo>
                  <a:lnTo>
                    <a:pt x="61" y="634"/>
                  </a:lnTo>
                  <a:lnTo>
                    <a:pt x="56" y="655"/>
                  </a:lnTo>
                  <a:lnTo>
                    <a:pt x="51" y="671"/>
                  </a:lnTo>
                  <a:lnTo>
                    <a:pt x="45" y="677"/>
                  </a:lnTo>
                  <a:lnTo>
                    <a:pt x="35" y="682"/>
                  </a:lnTo>
                  <a:lnTo>
                    <a:pt x="15" y="682"/>
                  </a:lnTo>
                  <a:lnTo>
                    <a:pt x="5" y="677"/>
                  </a:lnTo>
                  <a:lnTo>
                    <a:pt x="0" y="671"/>
                  </a:lnTo>
                  <a:lnTo>
                    <a:pt x="0" y="661"/>
                  </a:lnTo>
                  <a:lnTo>
                    <a:pt x="15" y="596"/>
                  </a:lnTo>
                  <a:lnTo>
                    <a:pt x="56" y="499"/>
                  </a:lnTo>
                  <a:lnTo>
                    <a:pt x="81" y="467"/>
                  </a:lnTo>
                  <a:lnTo>
                    <a:pt x="107" y="440"/>
                  </a:lnTo>
                  <a:lnTo>
                    <a:pt x="137" y="424"/>
                  </a:lnTo>
                  <a:lnTo>
                    <a:pt x="178" y="419"/>
                  </a:lnTo>
                  <a:lnTo>
                    <a:pt x="239" y="429"/>
                  </a:lnTo>
                  <a:lnTo>
                    <a:pt x="290" y="462"/>
                  </a:lnTo>
                  <a:lnTo>
                    <a:pt x="325" y="505"/>
                  </a:lnTo>
                  <a:lnTo>
                    <a:pt x="341" y="569"/>
                  </a:lnTo>
                  <a:lnTo>
                    <a:pt x="336" y="612"/>
                  </a:lnTo>
                  <a:lnTo>
                    <a:pt x="325" y="661"/>
                  </a:lnTo>
                  <a:lnTo>
                    <a:pt x="305" y="725"/>
                  </a:lnTo>
                  <a:lnTo>
                    <a:pt x="300" y="752"/>
                  </a:lnTo>
                  <a:lnTo>
                    <a:pt x="280" y="827"/>
                  </a:lnTo>
                  <a:lnTo>
                    <a:pt x="269" y="875"/>
                  </a:lnTo>
                  <a:lnTo>
                    <a:pt x="264" y="913"/>
                  </a:lnTo>
                  <a:lnTo>
                    <a:pt x="259" y="940"/>
                  </a:lnTo>
                  <a:lnTo>
                    <a:pt x="259" y="994"/>
                  </a:lnTo>
                  <a:lnTo>
                    <a:pt x="264" y="1026"/>
                  </a:lnTo>
                  <a:lnTo>
                    <a:pt x="280" y="1053"/>
                  </a:lnTo>
                  <a:lnTo>
                    <a:pt x="300" y="1074"/>
                  </a:lnTo>
                  <a:lnTo>
                    <a:pt x="336" y="1090"/>
                  </a:lnTo>
                  <a:lnTo>
                    <a:pt x="381" y="1096"/>
                  </a:lnTo>
                  <a:lnTo>
                    <a:pt x="432" y="1085"/>
                  </a:lnTo>
                  <a:lnTo>
                    <a:pt x="478" y="1047"/>
                  </a:lnTo>
                  <a:lnTo>
                    <a:pt x="529" y="988"/>
                  </a:lnTo>
                  <a:lnTo>
                    <a:pt x="575" y="908"/>
                  </a:lnTo>
                  <a:lnTo>
                    <a:pt x="621" y="800"/>
                  </a:lnTo>
                  <a:lnTo>
                    <a:pt x="661" y="682"/>
                  </a:lnTo>
                  <a:lnTo>
                    <a:pt x="687" y="569"/>
                  </a:lnTo>
                  <a:lnTo>
                    <a:pt x="636" y="553"/>
                  </a:lnTo>
                  <a:lnTo>
                    <a:pt x="524" y="499"/>
                  </a:lnTo>
                  <a:lnTo>
                    <a:pt x="478" y="462"/>
                  </a:lnTo>
                  <a:lnTo>
                    <a:pt x="437" y="413"/>
                  </a:lnTo>
                  <a:lnTo>
                    <a:pt x="412" y="360"/>
                  </a:lnTo>
                  <a:lnTo>
                    <a:pt x="402" y="290"/>
                  </a:lnTo>
                  <a:lnTo>
                    <a:pt x="417" y="204"/>
                  </a:lnTo>
                  <a:lnTo>
                    <a:pt x="453" y="123"/>
                  </a:lnTo>
                  <a:lnTo>
                    <a:pt x="509" y="59"/>
                  </a:lnTo>
                  <a:lnTo>
                    <a:pt x="575" y="16"/>
                  </a:lnTo>
                  <a:lnTo>
                    <a:pt x="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0" y="4572000"/>
            <a:ext cx="510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Generic WKB paths have both ends on marked points </a:t>
            </a:r>
            <a:r>
              <a:rPr lang="en-US" sz="2800" dirty="0" err="1" smtClean="0">
                <a:solidFill>
                  <a:srgbClr val="6600FF"/>
                </a:solidFill>
              </a:rPr>
              <a:t>fs</a:t>
            </a:r>
            <a:r>
              <a:rPr lang="en-US" sz="2800" baseline="-25000" dirty="0" err="1" smtClean="0">
                <a:solidFill>
                  <a:srgbClr val="6600FF"/>
                </a:solidFill>
              </a:rPr>
              <a:t>n</a:t>
            </a:r>
            <a:endParaRPr lang="en-US" sz="2800" baseline="-25000" dirty="0">
              <a:solidFill>
                <a:srgbClr val="6600FF"/>
              </a:solidFill>
            </a:endParaRPr>
          </a:p>
        </p:txBody>
      </p:sp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00800" y="4038600"/>
            <a:ext cx="2590800" cy="2872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TextBox 22"/>
          <p:cNvSpPr txBox="1"/>
          <p:nvPr/>
        </p:nvSpPr>
        <p:spPr>
          <a:xfrm>
            <a:off x="0" y="5657671"/>
            <a:ext cx="5867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u="sng" dirty="0" smtClean="0">
                <a:solidFill>
                  <a:srgbClr val="FF6600"/>
                </a:solidFill>
              </a:rPr>
              <a:t>Separating</a:t>
            </a:r>
            <a:r>
              <a:rPr lang="en-US" sz="2400" dirty="0" smtClean="0">
                <a:solidFill>
                  <a:srgbClr val="FF6600"/>
                </a:solidFill>
              </a:rPr>
              <a:t> WKB paths begin on </a:t>
            </a:r>
          </a:p>
          <a:p>
            <a:r>
              <a:rPr lang="en-US" sz="2400" dirty="0" smtClean="0">
                <a:solidFill>
                  <a:srgbClr val="FF6600"/>
                </a:solidFill>
              </a:rPr>
              <a:t>branch points, and for generic  </a:t>
            </a:r>
            <a:r>
              <a:rPr lang="en-US" sz="2400" dirty="0" smtClean="0">
                <a:solidFill>
                  <a:srgbClr val="FF6600"/>
                </a:solidFill>
                <a:sym typeface="Mathematica1"/>
              </a:rPr>
              <a:t>,  </a:t>
            </a:r>
          </a:p>
          <a:p>
            <a:r>
              <a:rPr lang="en-US" sz="2400" dirty="0" smtClean="0">
                <a:solidFill>
                  <a:srgbClr val="FF6600"/>
                </a:solidFill>
                <a:sym typeface="Mathematica1"/>
              </a:rPr>
              <a:t>end on singular points</a:t>
            </a:r>
            <a:endParaRPr lang="en-US" sz="2400" dirty="0">
              <a:solidFill>
                <a:srgbClr val="FF6600"/>
              </a:solidFill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flipV="1">
            <a:off x="4724400" y="5181600"/>
            <a:ext cx="2362200" cy="228600"/>
          </a:xfrm>
          <a:prstGeom prst="straightConnector1">
            <a:avLst/>
          </a:prstGeom>
          <a:ln w="57150">
            <a:solidFill>
              <a:schemeClr val="bg2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V="1">
            <a:off x="4191000" y="6096000"/>
            <a:ext cx="2286000" cy="457200"/>
          </a:xfrm>
          <a:prstGeom prst="straightConnector1">
            <a:avLst/>
          </a:prstGeom>
          <a:ln w="57150">
            <a:solidFill>
              <a:srgbClr val="FF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228600" y="3810000"/>
            <a:ext cx="5715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Marked points </a:t>
            </a:r>
            <a:r>
              <a:rPr lang="en-US" sz="2800" dirty="0" err="1" smtClean="0">
                <a:solidFill>
                  <a:srgbClr val="FF0000"/>
                </a:solidFill>
                <a:latin typeface="eufb10" pitchFamily="34" charset="0"/>
              </a:rPr>
              <a:t>s</a:t>
            </a:r>
            <a:r>
              <a:rPr lang="en-US" sz="2800" baseline="-25000" dirty="0" err="1" smtClean="0">
                <a:solidFill>
                  <a:srgbClr val="FF0000"/>
                </a:solidFill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 are attractors. 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4" grpId="0"/>
      <p:bldP spid="2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Central Charge &amp; Mass Filtration</a:t>
            </a:r>
            <a:endParaRPr lang="en-US" dirty="0"/>
          </a:p>
        </p:txBody>
      </p:sp>
      <p:grpSp>
        <p:nvGrpSpPr>
          <p:cNvPr id="3" name="Group 2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838200" y="2362200"/>
            <a:ext cx="3250733" cy="457200"/>
            <a:chOff x="1002" y="3627"/>
            <a:chExt cx="8525" cy="1199"/>
          </a:xfrm>
        </p:grpSpPr>
        <p:sp>
          <p:nvSpPr>
            <p:cNvPr id="4" name="Freeform 23"/>
            <p:cNvSpPr>
              <a:spLocks/>
            </p:cNvSpPr>
            <p:nvPr/>
          </p:nvSpPr>
          <p:spPr bwMode="auto">
            <a:xfrm>
              <a:off x="1002" y="3661"/>
              <a:ext cx="1058" cy="1086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1042" y="0"/>
                </a:cxn>
                <a:cxn ang="0">
                  <a:pos x="1053" y="3"/>
                </a:cxn>
                <a:cxn ang="0">
                  <a:pos x="1058" y="13"/>
                </a:cxn>
                <a:cxn ang="0">
                  <a:pos x="1055" y="29"/>
                </a:cxn>
                <a:cxn ang="0">
                  <a:pos x="1053" y="37"/>
                </a:cxn>
                <a:cxn ang="0">
                  <a:pos x="435" y="1031"/>
                </a:cxn>
                <a:cxn ang="0">
                  <a:pos x="576" y="1018"/>
                </a:cxn>
                <a:cxn ang="0">
                  <a:pos x="678" y="979"/>
                </a:cxn>
                <a:cxn ang="0">
                  <a:pos x="754" y="913"/>
                </a:cxn>
                <a:cxn ang="0">
                  <a:pos x="807" y="819"/>
                </a:cxn>
                <a:cxn ang="0">
                  <a:pos x="851" y="701"/>
                </a:cxn>
                <a:cxn ang="0">
                  <a:pos x="862" y="680"/>
                </a:cxn>
                <a:cxn ang="0">
                  <a:pos x="867" y="667"/>
                </a:cxn>
                <a:cxn ang="0">
                  <a:pos x="875" y="661"/>
                </a:cxn>
                <a:cxn ang="0">
                  <a:pos x="888" y="661"/>
                </a:cxn>
                <a:cxn ang="0">
                  <a:pos x="896" y="669"/>
                </a:cxn>
                <a:cxn ang="0">
                  <a:pos x="901" y="680"/>
                </a:cxn>
                <a:cxn ang="0">
                  <a:pos x="896" y="695"/>
                </a:cxn>
                <a:cxn ang="0">
                  <a:pos x="783" y="1055"/>
                </a:cxn>
                <a:cxn ang="0">
                  <a:pos x="767" y="1081"/>
                </a:cxn>
                <a:cxn ang="0">
                  <a:pos x="733" y="1086"/>
                </a:cxn>
                <a:cxn ang="0">
                  <a:pos x="26" y="1086"/>
                </a:cxn>
                <a:cxn ang="0">
                  <a:pos x="8" y="1086"/>
                </a:cxn>
                <a:cxn ang="0">
                  <a:pos x="0" y="1078"/>
                </a:cxn>
                <a:cxn ang="0">
                  <a:pos x="0" y="1068"/>
                </a:cxn>
                <a:cxn ang="0">
                  <a:pos x="3" y="1057"/>
                </a:cxn>
                <a:cxn ang="0">
                  <a:pos x="5" y="1047"/>
                </a:cxn>
                <a:cxn ang="0">
                  <a:pos x="896" y="48"/>
                </a:cxn>
                <a:cxn ang="0">
                  <a:pos x="560" y="53"/>
                </a:cxn>
                <a:cxn ang="0">
                  <a:pos x="437" y="82"/>
                </a:cxn>
                <a:cxn ang="0">
                  <a:pos x="351" y="142"/>
                </a:cxn>
                <a:cxn ang="0">
                  <a:pos x="288" y="229"/>
                </a:cxn>
                <a:cxn ang="0">
                  <a:pos x="243" y="341"/>
                </a:cxn>
                <a:cxn ang="0">
                  <a:pos x="241" y="349"/>
                </a:cxn>
                <a:cxn ang="0">
                  <a:pos x="230" y="357"/>
                </a:cxn>
                <a:cxn ang="0">
                  <a:pos x="217" y="357"/>
                </a:cxn>
                <a:cxn ang="0">
                  <a:pos x="207" y="352"/>
                </a:cxn>
                <a:cxn ang="0">
                  <a:pos x="204" y="344"/>
                </a:cxn>
                <a:cxn ang="0">
                  <a:pos x="204" y="341"/>
                </a:cxn>
                <a:cxn ang="0">
                  <a:pos x="207" y="331"/>
                </a:cxn>
                <a:cxn ang="0">
                  <a:pos x="209" y="318"/>
                </a:cxn>
                <a:cxn ang="0">
                  <a:pos x="304" y="13"/>
                </a:cxn>
                <a:cxn ang="0">
                  <a:pos x="325" y="0"/>
                </a:cxn>
              </a:cxnLst>
              <a:rect l="0" t="0" r="r" b="b"/>
              <a:pathLst>
                <a:path w="1058" h="1086">
                  <a:moveTo>
                    <a:pt x="346" y="0"/>
                  </a:moveTo>
                  <a:lnTo>
                    <a:pt x="1016" y="0"/>
                  </a:lnTo>
                  <a:lnTo>
                    <a:pt x="1032" y="0"/>
                  </a:lnTo>
                  <a:lnTo>
                    <a:pt x="1042" y="0"/>
                  </a:lnTo>
                  <a:lnTo>
                    <a:pt x="1050" y="0"/>
                  </a:lnTo>
                  <a:lnTo>
                    <a:pt x="1053" y="3"/>
                  </a:lnTo>
                  <a:lnTo>
                    <a:pt x="1055" y="8"/>
                  </a:lnTo>
                  <a:lnTo>
                    <a:pt x="1058" y="13"/>
                  </a:lnTo>
                  <a:lnTo>
                    <a:pt x="1055" y="21"/>
                  </a:lnTo>
                  <a:lnTo>
                    <a:pt x="1055" y="29"/>
                  </a:lnTo>
                  <a:lnTo>
                    <a:pt x="1053" y="37"/>
                  </a:lnTo>
                  <a:lnTo>
                    <a:pt x="1053" y="37"/>
                  </a:lnTo>
                  <a:lnTo>
                    <a:pt x="165" y="1031"/>
                  </a:lnTo>
                  <a:lnTo>
                    <a:pt x="435" y="1031"/>
                  </a:lnTo>
                  <a:lnTo>
                    <a:pt x="511" y="1029"/>
                  </a:lnTo>
                  <a:lnTo>
                    <a:pt x="576" y="1018"/>
                  </a:lnTo>
                  <a:lnTo>
                    <a:pt x="631" y="1002"/>
                  </a:lnTo>
                  <a:lnTo>
                    <a:pt x="678" y="979"/>
                  </a:lnTo>
                  <a:lnTo>
                    <a:pt x="720" y="947"/>
                  </a:lnTo>
                  <a:lnTo>
                    <a:pt x="754" y="913"/>
                  </a:lnTo>
                  <a:lnTo>
                    <a:pt x="783" y="869"/>
                  </a:lnTo>
                  <a:lnTo>
                    <a:pt x="807" y="819"/>
                  </a:lnTo>
                  <a:lnTo>
                    <a:pt x="830" y="764"/>
                  </a:lnTo>
                  <a:lnTo>
                    <a:pt x="851" y="701"/>
                  </a:lnTo>
                  <a:lnTo>
                    <a:pt x="856" y="688"/>
                  </a:lnTo>
                  <a:lnTo>
                    <a:pt x="862" y="680"/>
                  </a:lnTo>
                  <a:lnTo>
                    <a:pt x="864" y="672"/>
                  </a:lnTo>
                  <a:lnTo>
                    <a:pt x="867" y="667"/>
                  </a:lnTo>
                  <a:lnTo>
                    <a:pt x="869" y="664"/>
                  </a:lnTo>
                  <a:lnTo>
                    <a:pt x="875" y="661"/>
                  </a:lnTo>
                  <a:lnTo>
                    <a:pt x="880" y="661"/>
                  </a:lnTo>
                  <a:lnTo>
                    <a:pt x="888" y="661"/>
                  </a:lnTo>
                  <a:lnTo>
                    <a:pt x="893" y="667"/>
                  </a:lnTo>
                  <a:lnTo>
                    <a:pt x="896" y="669"/>
                  </a:lnTo>
                  <a:lnTo>
                    <a:pt x="898" y="674"/>
                  </a:lnTo>
                  <a:lnTo>
                    <a:pt x="901" y="680"/>
                  </a:lnTo>
                  <a:lnTo>
                    <a:pt x="898" y="688"/>
                  </a:lnTo>
                  <a:lnTo>
                    <a:pt x="896" y="695"/>
                  </a:lnTo>
                  <a:lnTo>
                    <a:pt x="896" y="703"/>
                  </a:lnTo>
                  <a:lnTo>
                    <a:pt x="783" y="1055"/>
                  </a:lnTo>
                  <a:lnTo>
                    <a:pt x="775" y="1073"/>
                  </a:lnTo>
                  <a:lnTo>
                    <a:pt x="767" y="1081"/>
                  </a:lnTo>
                  <a:lnTo>
                    <a:pt x="754" y="1086"/>
                  </a:lnTo>
                  <a:lnTo>
                    <a:pt x="733" y="1086"/>
                  </a:lnTo>
                  <a:lnTo>
                    <a:pt x="39" y="1086"/>
                  </a:lnTo>
                  <a:lnTo>
                    <a:pt x="26" y="1086"/>
                  </a:lnTo>
                  <a:lnTo>
                    <a:pt x="16" y="1086"/>
                  </a:lnTo>
                  <a:lnTo>
                    <a:pt x="8" y="1086"/>
                  </a:lnTo>
                  <a:lnTo>
                    <a:pt x="3" y="1084"/>
                  </a:lnTo>
                  <a:lnTo>
                    <a:pt x="0" y="1078"/>
                  </a:lnTo>
                  <a:lnTo>
                    <a:pt x="0" y="1073"/>
                  </a:lnTo>
                  <a:lnTo>
                    <a:pt x="0" y="1068"/>
                  </a:lnTo>
                  <a:lnTo>
                    <a:pt x="0" y="1063"/>
                  </a:lnTo>
                  <a:lnTo>
                    <a:pt x="3" y="1057"/>
                  </a:lnTo>
                  <a:lnTo>
                    <a:pt x="3" y="1050"/>
                  </a:lnTo>
                  <a:lnTo>
                    <a:pt x="5" y="1047"/>
                  </a:lnTo>
                  <a:lnTo>
                    <a:pt x="5" y="1044"/>
                  </a:lnTo>
                  <a:lnTo>
                    <a:pt x="896" y="48"/>
                  </a:lnTo>
                  <a:lnTo>
                    <a:pt x="636" y="48"/>
                  </a:lnTo>
                  <a:lnTo>
                    <a:pt x="560" y="53"/>
                  </a:lnTo>
                  <a:lnTo>
                    <a:pt x="492" y="63"/>
                  </a:lnTo>
                  <a:lnTo>
                    <a:pt x="437" y="82"/>
                  </a:lnTo>
                  <a:lnTo>
                    <a:pt x="390" y="108"/>
                  </a:lnTo>
                  <a:lnTo>
                    <a:pt x="351" y="142"/>
                  </a:lnTo>
                  <a:lnTo>
                    <a:pt x="317" y="181"/>
                  </a:lnTo>
                  <a:lnTo>
                    <a:pt x="288" y="229"/>
                  </a:lnTo>
                  <a:lnTo>
                    <a:pt x="264" y="281"/>
                  </a:lnTo>
                  <a:lnTo>
                    <a:pt x="243" y="341"/>
                  </a:lnTo>
                  <a:lnTo>
                    <a:pt x="243" y="344"/>
                  </a:lnTo>
                  <a:lnTo>
                    <a:pt x="241" y="349"/>
                  </a:lnTo>
                  <a:lnTo>
                    <a:pt x="236" y="354"/>
                  </a:lnTo>
                  <a:lnTo>
                    <a:pt x="230" y="357"/>
                  </a:lnTo>
                  <a:lnTo>
                    <a:pt x="225" y="357"/>
                  </a:lnTo>
                  <a:lnTo>
                    <a:pt x="217" y="357"/>
                  </a:lnTo>
                  <a:lnTo>
                    <a:pt x="212" y="354"/>
                  </a:lnTo>
                  <a:lnTo>
                    <a:pt x="207" y="352"/>
                  </a:lnTo>
                  <a:lnTo>
                    <a:pt x="207" y="347"/>
                  </a:lnTo>
                  <a:lnTo>
                    <a:pt x="204" y="344"/>
                  </a:lnTo>
                  <a:lnTo>
                    <a:pt x="204" y="341"/>
                  </a:lnTo>
                  <a:lnTo>
                    <a:pt x="204" y="341"/>
                  </a:lnTo>
                  <a:lnTo>
                    <a:pt x="204" y="336"/>
                  </a:lnTo>
                  <a:lnTo>
                    <a:pt x="207" y="331"/>
                  </a:lnTo>
                  <a:lnTo>
                    <a:pt x="207" y="326"/>
                  </a:lnTo>
                  <a:lnTo>
                    <a:pt x="209" y="318"/>
                  </a:lnTo>
                  <a:lnTo>
                    <a:pt x="296" y="29"/>
                  </a:lnTo>
                  <a:lnTo>
                    <a:pt x="304" y="13"/>
                  </a:lnTo>
                  <a:lnTo>
                    <a:pt x="312" y="3"/>
                  </a:lnTo>
                  <a:lnTo>
                    <a:pt x="325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24"/>
            <p:cNvSpPr>
              <a:spLocks noEditPoints="1"/>
            </p:cNvSpPr>
            <p:nvPr/>
          </p:nvSpPr>
          <p:spPr bwMode="auto">
            <a:xfrm>
              <a:off x="2699" y="4063"/>
              <a:ext cx="168" cy="684"/>
            </a:xfrm>
            <a:custGeom>
              <a:avLst/>
              <a:gdLst/>
              <a:ahLst/>
              <a:cxnLst>
                <a:cxn ang="0">
                  <a:pos x="84" y="516"/>
                </a:cxn>
                <a:cxn ang="0">
                  <a:pos x="115" y="524"/>
                </a:cxn>
                <a:cxn ang="0">
                  <a:pos x="141" y="543"/>
                </a:cxn>
                <a:cxn ang="0">
                  <a:pos x="160" y="569"/>
                </a:cxn>
                <a:cxn ang="0">
                  <a:pos x="168" y="600"/>
                </a:cxn>
                <a:cxn ang="0">
                  <a:pos x="160" y="634"/>
                </a:cxn>
                <a:cxn ang="0">
                  <a:pos x="141" y="661"/>
                </a:cxn>
                <a:cxn ang="0">
                  <a:pos x="115" y="679"/>
                </a:cxn>
                <a:cxn ang="0">
                  <a:pos x="84" y="684"/>
                </a:cxn>
                <a:cxn ang="0">
                  <a:pos x="50" y="679"/>
                </a:cxn>
                <a:cxn ang="0">
                  <a:pos x="24" y="661"/>
                </a:cxn>
                <a:cxn ang="0">
                  <a:pos x="5" y="634"/>
                </a:cxn>
                <a:cxn ang="0">
                  <a:pos x="0" y="600"/>
                </a:cxn>
                <a:cxn ang="0">
                  <a:pos x="5" y="569"/>
                </a:cxn>
                <a:cxn ang="0">
                  <a:pos x="24" y="543"/>
                </a:cxn>
                <a:cxn ang="0">
                  <a:pos x="50" y="524"/>
                </a:cxn>
                <a:cxn ang="0">
                  <a:pos x="84" y="516"/>
                </a:cxn>
                <a:cxn ang="0">
                  <a:pos x="84" y="0"/>
                </a:cxn>
                <a:cxn ang="0">
                  <a:pos x="115" y="5"/>
                </a:cxn>
                <a:cxn ang="0">
                  <a:pos x="141" y="23"/>
                </a:cxn>
                <a:cxn ang="0">
                  <a:pos x="160" y="50"/>
                </a:cxn>
                <a:cxn ang="0">
                  <a:pos x="168" y="84"/>
                </a:cxn>
                <a:cxn ang="0">
                  <a:pos x="160" y="115"/>
                </a:cxn>
                <a:cxn ang="0">
                  <a:pos x="141" y="141"/>
                </a:cxn>
                <a:cxn ang="0">
                  <a:pos x="115" y="160"/>
                </a:cxn>
                <a:cxn ang="0">
                  <a:pos x="84" y="168"/>
                </a:cxn>
                <a:cxn ang="0">
                  <a:pos x="50" y="160"/>
                </a:cxn>
                <a:cxn ang="0">
                  <a:pos x="24" y="141"/>
                </a:cxn>
                <a:cxn ang="0">
                  <a:pos x="5" y="115"/>
                </a:cxn>
                <a:cxn ang="0">
                  <a:pos x="0" y="84"/>
                </a:cxn>
                <a:cxn ang="0">
                  <a:pos x="5" y="50"/>
                </a:cxn>
                <a:cxn ang="0">
                  <a:pos x="24" y="23"/>
                </a:cxn>
                <a:cxn ang="0">
                  <a:pos x="50" y="5"/>
                </a:cxn>
                <a:cxn ang="0">
                  <a:pos x="84" y="0"/>
                </a:cxn>
              </a:cxnLst>
              <a:rect l="0" t="0" r="r" b="b"/>
              <a:pathLst>
                <a:path w="168" h="684">
                  <a:moveTo>
                    <a:pt x="84" y="516"/>
                  </a:moveTo>
                  <a:lnTo>
                    <a:pt x="115" y="524"/>
                  </a:lnTo>
                  <a:lnTo>
                    <a:pt x="141" y="543"/>
                  </a:lnTo>
                  <a:lnTo>
                    <a:pt x="160" y="569"/>
                  </a:lnTo>
                  <a:lnTo>
                    <a:pt x="168" y="600"/>
                  </a:lnTo>
                  <a:lnTo>
                    <a:pt x="160" y="634"/>
                  </a:lnTo>
                  <a:lnTo>
                    <a:pt x="141" y="661"/>
                  </a:lnTo>
                  <a:lnTo>
                    <a:pt x="115" y="679"/>
                  </a:lnTo>
                  <a:lnTo>
                    <a:pt x="84" y="684"/>
                  </a:lnTo>
                  <a:lnTo>
                    <a:pt x="50" y="679"/>
                  </a:lnTo>
                  <a:lnTo>
                    <a:pt x="24" y="661"/>
                  </a:lnTo>
                  <a:lnTo>
                    <a:pt x="5" y="634"/>
                  </a:lnTo>
                  <a:lnTo>
                    <a:pt x="0" y="600"/>
                  </a:lnTo>
                  <a:lnTo>
                    <a:pt x="5" y="569"/>
                  </a:lnTo>
                  <a:lnTo>
                    <a:pt x="24" y="543"/>
                  </a:lnTo>
                  <a:lnTo>
                    <a:pt x="50" y="524"/>
                  </a:lnTo>
                  <a:lnTo>
                    <a:pt x="84" y="516"/>
                  </a:lnTo>
                  <a:close/>
                  <a:moveTo>
                    <a:pt x="84" y="0"/>
                  </a:moveTo>
                  <a:lnTo>
                    <a:pt x="115" y="5"/>
                  </a:lnTo>
                  <a:lnTo>
                    <a:pt x="141" y="23"/>
                  </a:lnTo>
                  <a:lnTo>
                    <a:pt x="160" y="50"/>
                  </a:lnTo>
                  <a:lnTo>
                    <a:pt x="168" y="84"/>
                  </a:lnTo>
                  <a:lnTo>
                    <a:pt x="160" y="115"/>
                  </a:lnTo>
                  <a:lnTo>
                    <a:pt x="141" y="141"/>
                  </a:lnTo>
                  <a:lnTo>
                    <a:pt x="115" y="160"/>
                  </a:lnTo>
                  <a:lnTo>
                    <a:pt x="84" y="168"/>
                  </a:lnTo>
                  <a:lnTo>
                    <a:pt x="50" y="160"/>
                  </a:lnTo>
                  <a:lnTo>
                    <a:pt x="24" y="141"/>
                  </a:lnTo>
                  <a:lnTo>
                    <a:pt x="5" y="115"/>
                  </a:lnTo>
                  <a:lnTo>
                    <a:pt x="0" y="84"/>
                  </a:lnTo>
                  <a:lnTo>
                    <a:pt x="5" y="50"/>
                  </a:lnTo>
                  <a:lnTo>
                    <a:pt x="24" y="23"/>
                  </a:lnTo>
                  <a:lnTo>
                    <a:pt x="50" y="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5"/>
            <p:cNvSpPr>
              <a:spLocks/>
            </p:cNvSpPr>
            <p:nvPr/>
          </p:nvSpPr>
          <p:spPr bwMode="auto">
            <a:xfrm>
              <a:off x="3477" y="3661"/>
              <a:ext cx="1241" cy="1165"/>
            </a:xfrm>
            <a:custGeom>
              <a:avLst/>
              <a:gdLst/>
              <a:ahLst/>
              <a:cxnLst>
                <a:cxn ang="0">
                  <a:pos x="518" y="6"/>
                </a:cxn>
                <a:cxn ang="0">
                  <a:pos x="579" y="58"/>
                </a:cxn>
                <a:cxn ang="0">
                  <a:pos x="573" y="173"/>
                </a:cxn>
                <a:cxn ang="0">
                  <a:pos x="524" y="438"/>
                </a:cxn>
                <a:cxn ang="0">
                  <a:pos x="969" y="391"/>
                </a:cxn>
                <a:cxn ang="0">
                  <a:pos x="1092" y="58"/>
                </a:cxn>
                <a:cxn ang="0">
                  <a:pos x="1152" y="13"/>
                </a:cxn>
                <a:cxn ang="0">
                  <a:pos x="1207" y="0"/>
                </a:cxn>
                <a:cxn ang="0">
                  <a:pos x="1215" y="13"/>
                </a:cxn>
                <a:cxn ang="0">
                  <a:pos x="1163" y="160"/>
                </a:cxn>
                <a:cxn ang="0">
                  <a:pos x="1021" y="619"/>
                </a:cxn>
                <a:cxn ang="0">
                  <a:pos x="966" y="892"/>
                </a:cxn>
                <a:cxn ang="0">
                  <a:pos x="953" y="1010"/>
                </a:cxn>
                <a:cxn ang="0">
                  <a:pos x="1000" y="1076"/>
                </a:cxn>
                <a:cxn ang="0">
                  <a:pos x="1068" y="1073"/>
                </a:cxn>
                <a:cxn ang="0">
                  <a:pos x="1097" y="1065"/>
                </a:cxn>
                <a:cxn ang="0">
                  <a:pos x="1121" y="1026"/>
                </a:cxn>
                <a:cxn ang="0">
                  <a:pos x="1215" y="971"/>
                </a:cxn>
                <a:cxn ang="0">
                  <a:pos x="1239" y="973"/>
                </a:cxn>
                <a:cxn ang="0">
                  <a:pos x="1226" y="1026"/>
                </a:cxn>
                <a:cxn ang="0">
                  <a:pos x="1092" y="1128"/>
                </a:cxn>
                <a:cxn ang="0">
                  <a:pos x="877" y="1160"/>
                </a:cxn>
                <a:cxn ang="0">
                  <a:pos x="817" y="1076"/>
                </a:cxn>
                <a:cxn ang="0">
                  <a:pos x="846" y="858"/>
                </a:cxn>
                <a:cxn ang="0">
                  <a:pos x="893" y="656"/>
                </a:cxn>
                <a:cxn ang="0">
                  <a:pos x="827" y="640"/>
                </a:cxn>
                <a:cxn ang="0">
                  <a:pos x="319" y="1081"/>
                </a:cxn>
                <a:cxn ang="0">
                  <a:pos x="306" y="1099"/>
                </a:cxn>
                <a:cxn ang="0">
                  <a:pos x="201" y="1152"/>
                </a:cxn>
                <a:cxn ang="0">
                  <a:pos x="191" y="1149"/>
                </a:cxn>
                <a:cxn ang="0">
                  <a:pos x="188" y="1133"/>
                </a:cxn>
                <a:cxn ang="0">
                  <a:pos x="277" y="887"/>
                </a:cxn>
                <a:cxn ang="0">
                  <a:pos x="238" y="640"/>
                </a:cxn>
                <a:cxn ang="0">
                  <a:pos x="204" y="638"/>
                </a:cxn>
                <a:cxn ang="0">
                  <a:pos x="207" y="617"/>
                </a:cxn>
                <a:cxn ang="0">
                  <a:pos x="296" y="559"/>
                </a:cxn>
                <a:cxn ang="0">
                  <a:pos x="398" y="459"/>
                </a:cxn>
                <a:cxn ang="0">
                  <a:pos x="419" y="362"/>
                </a:cxn>
                <a:cxn ang="0">
                  <a:pos x="445" y="192"/>
                </a:cxn>
                <a:cxn ang="0">
                  <a:pos x="442" y="129"/>
                </a:cxn>
                <a:cxn ang="0">
                  <a:pos x="369" y="87"/>
                </a:cxn>
                <a:cxn ang="0">
                  <a:pos x="201" y="139"/>
                </a:cxn>
                <a:cxn ang="0">
                  <a:pos x="112" y="260"/>
                </a:cxn>
                <a:cxn ang="0">
                  <a:pos x="18" y="307"/>
                </a:cxn>
                <a:cxn ang="0">
                  <a:pos x="2" y="305"/>
                </a:cxn>
                <a:cxn ang="0">
                  <a:pos x="10" y="268"/>
                </a:cxn>
                <a:cxn ang="0">
                  <a:pos x="120" y="134"/>
                </a:cxn>
                <a:cxn ang="0">
                  <a:pos x="387" y="8"/>
                </a:cxn>
              </a:cxnLst>
              <a:rect l="0" t="0" r="r" b="b"/>
              <a:pathLst>
                <a:path w="1241" h="1165">
                  <a:moveTo>
                    <a:pt x="474" y="0"/>
                  </a:moveTo>
                  <a:lnTo>
                    <a:pt x="484" y="0"/>
                  </a:lnTo>
                  <a:lnTo>
                    <a:pt x="500" y="0"/>
                  </a:lnTo>
                  <a:lnTo>
                    <a:pt x="518" y="6"/>
                  </a:lnTo>
                  <a:lnTo>
                    <a:pt x="537" y="11"/>
                  </a:lnTo>
                  <a:lnTo>
                    <a:pt x="552" y="21"/>
                  </a:lnTo>
                  <a:lnTo>
                    <a:pt x="568" y="37"/>
                  </a:lnTo>
                  <a:lnTo>
                    <a:pt x="579" y="58"/>
                  </a:lnTo>
                  <a:lnTo>
                    <a:pt x="581" y="87"/>
                  </a:lnTo>
                  <a:lnTo>
                    <a:pt x="581" y="105"/>
                  </a:lnTo>
                  <a:lnTo>
                    <a:pt x="579" y="134"/>
                  </a:lnTo>
                  <a:lnTo>
                    <a:pt x="573" y="173"/>
                  </a:lnTo>
                  <a:lnTo>
                    <a:pt x="568" y="218"/>
                  </a:lnTo>
                  <a:lnTo>
                    <a:pt x="560" y="268"/>
                  </a:lnTo>
                  <a:lnTo>
                    <a:pt x="552" y="320"/>
                  </a:lnTo>
                  <a:lnTo>
                    <a:pt x="524" y="438"/>
                  </a:lnTo>
                  <a:lnTo>
                    <a:pt x="495" y="554"/>
                  </a:lnTo>
                  <a:lnTo>
                    <a:pt x="495" y="554"/>
                  </a:lnTo>
                  <a:lnTo>
                    <a:pt x="919" y="554"/>
                  </a:lnTo>
                  <a:lnTo>
                    <a:pt x="969" y="391"/>
                  </a:lnTo>
                  <a:lnTo>
                    <a:pt x="1021" y="231"/>
                  </a:lnTo>
                  <a:lnTo>
                    <a:pt x="1081" y="76"/>
                  </a:lnTo>
                  <a:lnTo>
                    <a:pt x="1087" y="66"/>
                  </a:lnTo>
                  <a:lnTo>
                    <a:pt x="1092" y="58"/>
                  </a:lnTo>
                  <a:lnTo>
                    <a:pt x="1097" y="53"/>
                  </a:lnTo>
                  <a:lnTo>
                    <a:pt x="1100" y="48"/>
                  </a:lnTo>
                  <a:lnTo>
                    <a:pt x="1123" y="29"/>
                  </a:lnTo>
                  <a:lnTo>
                    <a:pt x="1152" y="13"/>
                  </a:lnTo>
                  <a:lnTo>
                    <a:pt x="1178" y="3"/>
                  </a:lnTo>
                  <a:lnTo>
                    <a:pt x="1199" y="0"/>
                  </a:lnTo>
                  <a:lnTo>
                    <a:pt x="1205" y="0"/>
                  </a:lnTo>
                  <a:lnTo>
                    <a:pt x="1207" y="0"/>
                  </a:lnTo>
                  <a:lnTo>
                    <a:pt x="1210" y="3"/>
                  </a:lnTo>
                  <a:lnTo>
                    <a:pt x="1212" y="6"/>
                  </a:lnTo>
                  <a:lnTo>
                    <a:pt x="1215" y="11"/>
                  </a:lnTo>
                  <a:lnTo>
                    <a:pt x="1215" y="13"/>
                  </a:lnTo>
                  <a:lnTo>
                    <a:pt x="1215" y="16"/>
                  </a:lnTo>
                  <a:lnTo>
                    <a:pt x="1212" y="21"/>
                  </a:lnTo>
                  <a:lnTo>
                    <a:pt x="1210" y="27"/>
                  </a:lnTo>
                  <a:lnTo>
                    <a:pt x="1163" y="160"/>
                  </a:lnTo>
                  <a:lnTo>
                    <a:pt x="1118" y="286"/>
                  </a:lnTo>
                  <a:lnTo>
                    <a:pt x="1081" y="407"/>
                  </a:lnTo>
                  <a:lnTo>
                    <a:pt x="1047" y="517"/>
                  </a:lnTo>
                  <a:lnTo>
                    <a:pt x="1021" y="619"/>
                  </a:lnTo>
                  <a:lnTo>
                    <a:pt x="998" y="714"/>
                  </a:lnTo>
                  <a:lnTo>
                    <a:pt x="982" y="795"/>
                  </a:lnTo>
                  <a:lnTo>
                    <a:pt x="969" y="866"/>
                  </a:lnTo>
                  <a:lnTo>
                    <a:pt x="966" y="892"/>
                  </a:lnTo>
                  <a:lnTo>
                    <a:pt x="961" y="926"/>
                  </a:lnTo>
                  <a:lnTo>
                    <a:pt x="956" y="960"/>
                  </a:lnTo>
                  <a:lnTo>
                    <a:pt x="953" y="989"/>
                  </a:lnTo>
                  <a:lnTo>
                    <a:pt x="953" y="1010"/>
                  </a:lnTo>
                  <a:lnTo>
                    <a:pt x="956" y="1036"/>
                  </a:lnTo>
                  <a:lnTo>
                    <a:pt x="966" y="1055"/>
                  </a:lnTo>
                  <a:lnTo>
                    <a:pt x="982" y="1068"/>
                  </a:lnTo>
                  <a:lnTo>
                    <a:pt x="1000" y="1076"/>
                  </a:lnTo>
                  <a:lnTo>
                    <a:pt x="1016" y="1076"/>
                  </a:lnTo>
                  <a:lnTo>
                    <a:pt x="1026" y="1076"/>
                  </a:lnTo>
                  <a:lnTo>
                    <a:pt x="1047" y="1076"/>
                  </a:lnTo>
                  <a:lnTo>
                    <a:pt x="1068" y="1073"/>
                  </a:lnTo>
                  <a:lnTo>
                    <a:pt x="1079" y="1071"/>
                  </a:lnTo>
                  <a:lnTo>
                    <a:pt x="1087" y="1068"/>
                  </a:lnTo>
                  <a:lnTo>
                    <a:pt x="1092" y="1068"/>
                  </a:lnTo>
                  <a:lnTo>
                    <a:pt x="1097" y="1065"/>
                  </a:lnTo>
                  <a:lnTo>
                    <a:pt x="1100" y="1063"/>
                  </a:lnTo>
                  <a:lnTo>
                    <a:pt x="1102" y="1060"/>
                  </a:lnTo>
                  <a:lnTo>
                    <a:pt x="1105" y="1055"/>
                  </a:lnTo>
                  <a:lnTo>
                    <a:pt x="1121" y="1026"/>
                  </a:lnTo>
                  <a:lnTo>
                    <a:pt x="1144" y="1005"/>
                  </a:lnTo>
                  <a:lnTo>
                    <a:pt x="1171" y="989"/>
                  </a:lnTo>
                  <a:lnTo>
                    <a:pt x="1197" y="979"/>
                  </a:lnTo>
                  <a:lnTo>
                    <a:pt x="1215" y="971"/>
                  </a:lnTo>
                  <a:lnTo>
                    <a:pt x="1228" y="968"/>
                  </a:lnTo>
                  <a:lnTo>
                    <a:pt x="1231" y="971"/>
                  </a:lnTo>
                  <a:lnTo>
                    <a:pt x="1236" y="971"/>
                  </a:lnTo>
                  <a:lnTo>
                    <a:pt x="1239" y="973"/>
                  </a:lnTo>
                  <a:lnTo>
                    <a:pt x="1241" y="976"/>
                  </a:lnTo>
                  <a:lnTo>
                    <a:pt x="1241" y="981"/>
                  </a:lnTo>
                  <a:lnTo>
                    <a:pt x="1239" y="1002"/>
                  </a:lnTo>
                  <a:lnTo>
                    <a:pt x="1226" y="1026"/>
                  </a:lnTo>
                  <a:lnTo>
                    <a:pt x="1205" y="1052"/>
                  </a:lnTo>
                  <a:lnTo>
                    <a:pt x="1176" y="1078"/>
                  </a:lnTo>
                  <a:lnTo>
                    <a:pt x="1136" y="1105"/>
                  </a:lnTo>
                  <a:lnTo>
                    <a:pt x="1092" y="1128"/>
                  </a:lnTo>
                  <a:lnTo>
                    <a:pt x="1040" y="1147"/>
                  </a:lnTo>
                  <a:lnTo>
                    <a:pt x="979" y="1160"/>
                  </a:lnTo>
                  <a:lnTo>
                    <a:pt x="911" y="1165"/>
                  </a:lnTo>
                  <a:lnTo>
                    <a:pt x="877" y="1160"/>
                  </a:lnTo>
                  <a:lnTo>
                    <a:pt x="848" y="1147"/>
                  </a:lnTo>
                  <a:lnTo>
                    <a:pt x="830" y="1128"/>
                  </a:lnTo>
                  <a:lnTo>
                    <a:pt x="820" y="1105"/>
                  </a:lnTo>
                  <a:lnTo>
                    <a:pt x="817" y="1076"/>
                  </a:lnTo>
                  <a:lnTo>
                    <a:pt x="820" y="1031"/>
                  </a:lnTo>
                  <a:lnTo>
                    <a:pt x="825" y="976"/>
                  </a:lnTo>
                  <a:lnTo>
                    <a:pt x="835" y="918"/>
                  </a:lnTo>
                  <a:lnTo>
                    <a:pt x="846" y="858"/>
                  </a:lnTo>
                  <a:lnTo>
                    <a:pt x="859" y="800"/>
                  </a:lnTo>
                  <a:lnTo>
                    <a:pt x="869" y="745"/>
                  </a:lnTo>
                  <a:lnTo>
                    <a:pt x="882" y="695"/>
                  </a:lnTo>
                  <a:lnTo>
                    <a:pt x="893" y="656"/>
                  </a:lnTo>
                  <a:lnTo>
                    <a:pt x="901" y="627"/>
                  </a:lnTo>
                  <a:lnTo>
                    <a:pt x="875" y="638"/>
                  </a:lnTo>
                  <a:lnTo>
                    <a:pt x="848" y="640"/>
                  </a:lnTo>
                  <a:lnTo>
                    <a:pt x="827" y="640"/>
                  </a:lnTo>
                  <a:lnTo>
                    <a:pt x="469" y="640"/>
                  </a:lnTo>
                  <a:lnTo>
                    <a:pt x="401" y="858"/>
                  </a:lnTo>
                  <a:lnTo>
                    <a:pt x="325" y="1073"/>
                  </a:lnTo>
                  <a:lnTo>
                    <a:pt x="319" y="1081"/>
                  </a:lnTo>
                  <a:lnTo>
                    <a:pt x="317" y="1086"/>
                  </a:lnTo>
                  <a:lnTo>
                    <a:pt x="314" y="1089"/>
                  </a:lnTo>
                  <a:lnTo>
                    <a:pt x="311" y="1094"/>
                  </a:lnTo>
                  <a:lnTo>
                    <a:pt x="306" y="1099"/>
                  </a:lnTo>
                  <a:lnTo>
                    <a:pt x="280" y="1120"/>
                  </a:lnTo>
                  <a:lnTo>
                    <a:pt x="251" y="1139"/>
                  </a:lnTo>
                  <a:lnTo>
                    <a:pt x="222" y="1149"/>
                  </a:lnTo>
                  <a:lnTo>
                    <a:pt x="201" y="1152"/>
                  </a:lnTo>
                  <a:lnTo>
                    <a:pt x="199" y="1152"/>
                  </a:lnTo>
                  <a:lnTo>
                    <a:pt x="196" y="1152"/>
                  </a:lnTo>
                  <a:lnTo>
                    <a:pt x="194" y="1152"/>
                  </a:lnTo>
                  <a:lnTo>
                    <a:pt x="191" y="1149"/>
                  </a:lnTo>
                  <a:lnTo>
                    <a:pt x="188" y="1147"/>
                  </a:lnTo>
                  <a:lnTo>
                    <a:pt x="186" y="1141"/>
                  </a:lnTo>
                  <a:lnTo>
                    <a:pt x="188" y="1139"/>
                  </a:lnTo>
                  <a:lnTo>
                    <a:pt x="188" y="1133"/>
                  </a:lnTo>
                  <a:lnTo>
                    <a:pt x="194" y="1123"/>
                  </a:lnTo>
                  <a:lnTo>
                    <a:pt x="201" y="1099"/>
                  </a:lnTo>
                  <a:lnTo>
                    <a:pt x="243" y="989"/>
                  </a:lnTo>
                  <a:lnTo>
                    <a:pt x="277" y="887"/>
                  </a:lnTo>
                  <a:lnTo>
                    <a:pt x="306" y="795"/>
                  </a:lnTo>
                  <a:lnTo>
                    <a:pt x="330" y="714"/>
                  </a:lnTo>
                  <a:lnTo>
                    <a:pt x="351" y="640"/>
                  </a:lnTo>
                  <a:lnTo>
                    <a:pt x="238" y="640"/>
                  </a:lnTo>
                  <a:lnTo>
                    <a:pt x="225" y="640"/>
                  </a:lnTo>
                  <a:lnTo>
                    <a:pt x="215" y="640"/>
                  </a:lnTo>
                  <a:lnTo>
                    <a:pt x="209" y="640"/>
                  </a:lnTo>
                  <a:lnTo>
                    <a:pt x="204" y="638"/>
                  </a:lnTo>
                  <a:lnTo>
                    <a:pt x="201" y="638"/>
                  </a:lnTo>
                  <a:lnTo>
                    <a:pt x="201" y="635"/>
                  </a:lnTo>
                  <a:lnTo>
                    <a:pt x="201" y="633"/>
                  </a:lnTo>
                  <a:lnTo>
                    <a:pt x="207" y="617"/>
                  </a:lnTo>
                  <a:lnTo>
                    <a:pt x="222" y="601"/>
                  </a:lnTo>
                  <a:lnTo>
                    <a:pt x="243" y="585"/>
                  </a:lnTo>
                  <a:lnTo>
                    <a:pt x="270" y="570"/>
                  </a:lnTo>
                  <a:lnTo>
                    <a:pt x="296" y="559"/>
                  </a:lnTo>
                  <a:lnTo>
                    <a:pt x="319" y="554"/>
                  </a:lnTo>
                  <a:lnTo>
                    <a:pt x="377" y="554"/>
                  </a:lnTo>
                  <a:lnTo>
                    <a:pt x="390" y="501"/>
                  </a:lnTo>
                  <a:lnTo>
                    <a:pt x="398" y="459"/>
                  </a:lnTo>
                  <a:lnTo>
                    <a:pt x="406" y="428"/>
                  </a:lnTo>
                  <a:lnTo>
                    <a:pt x="411" y="402"/>
                  </a:lnTo>
                  <a:lnTo>
                    <a:pt x="416" y="381"/>
                  </a:lnTo>
                  <a:lnTo>
                    <a:pt x="419" y="362"/>
                  </a:lnTo>
                  <a:lnTo>
                    <a:pt x="421" y="344"/>
                  </a:lnTo>
                  <a:lnTo>
                    <a:pt x="432" y="281"/>
                  </a:lnTo>
                  <a:lnTo>
                    <a:pt x="440" y="231"/>
                  </a:lnTo>
                  <a:lnTo>
                    <a:pt x="445" y="192"/>
                  </a:lnTo>
                  <a:lnTo>
                    <a:pt x="448" y="166"/>
                  </a:lnTo>
                  <a:lnTo>
                    <a:pt x="448" y="158"/>
                  </a:lnTo>
                  <a:lnTo>
                    <a:pt x="445" y="145"/>
                  </a:lnTo>
                  <a:lnTo>
                    <a:pt x="442" y="129"/>
                  </a:lnTo>
                  <a:lnTo>
                    <a:pt x="432" y="113"/>
                  </a:lnTo>
                  <a:lnTo>
                    <a:pt x="419" y="100"/>
                  </a:lnTo>
                  <a:lnTo>
                    <a:pt x="398" y="92"/>
                  </a:lnTo>
                  <a:lnTo>
                    <a:pt x="369" y="87"/>
                  </a:lnTo>
                  <a:lnTo>
                    <a:pt x="314" y="92"/>
                  </a:lnTo>
                  <a:lnTo>
                    <a:pt x="270" y="103"/>
                  </a:lnTo>
                  <a:lnTo>
                    <a:pt x="230" y="118"/>
                  </a:lnTo>
                  <a:lnTo>
                    <a:pt x="201" y="139"/>
                  </a:lnTo>
                  <a:lnTo>
                    <a:pt x="178" y="166"/>
                  </a:lnTo>
                  <a:lnTo>
                    <a:pt x="157" y="194"/>
                  </a:lnTo>
                  <a:lnTo>
                    <a:pt x="136" y="229"/>
                  </a:lnTo>
                  <a:lnTo>
                    <a:pt x="112" y="260"/>
                  </a:lnTo>
                  <a:lnTo>
                    <a:pt x="84" y="281"/>
                  </a:lnTo>
                  <a:lnTo>
                    <a:pt x="55" y="297"/>
                  </a:lnTo>
                  <a:lnTo>
                    <a:pt x="31" y="305"/>
                  </a:lnTo>
                  <a:lnTo>
                    <a:pt x="18" y="307"/>
                  </a:lnTo>
                  <a:lnTo>
                    <a:pt x="13" y="307"/>
                  </a:lnTo>
                  <a:lnTo>
                    <a:pt x="10" y="307"/>
                  </a:lnTo>
                  <a:lnTo>
                    <a:pt x="5" y="307"/>
                  </a:lnTo>
                  <a:lnTo>
                    <a:pt x="2" y="305"/>
                  </a:lnTo>
                  <a:lnTo>
                    <a:pt x="0" y="302"/>
                  </a:lnTo>
                  <a:lnTo>
                    <a:pt x="0" y="299"/>
                  </a:lnTo>
                  <a:lnTo>
                    <a:pt x="2" y="289"/>
                  </a:lnTo>
                  <a:lnTo>
                    <a:pt x="10" y="268"/>
                  </a:lnTo>
                  <a:lnTo>
                    <a:pt x="26" y="242"/>
                  </a:lnTo>
                  <a:lnTo>
                    <a:pt x="50" y="208"/>
                  </a:lnTo>
                  <a:lnTo>
                    <a:pt x="81" y="171"/>
                  </a:lnTo>
                  <a:lnTo>
                    <a:pt x="120" y="134"/>
                  </a:lnTo>
                  <a:lnTo>
                    <a:pt x="173" y="95"/>
                  </a:lnTo>
                  <a:lnTo>
                    <a:pt x="233" y="58"/>
                  </a:lnTo>
                  <a:lnTo>
                    <a:pt x="306" y="29"/>
                  </a:lnTo>
                  <a:lnTo>
                    <a:pt x="387" y="8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auto">
            <a:xfrm>
              <a:off x="4896" y="3661"/>
              <a:ext cx="969" cy="1086"/>
            </a:xfrm>
            <a:custGeom>
              <a:avLst/>
              <a:gdLst/>
              <a:ahLst/>
              <a:cxnLst>
                <a:cxn ang="0">
                  <a:pos x="925" y="0"/>
                </a:cxn>
                <a:cxn ang="0">
                  <a:pos x="930" y="357"/>
                </a:cxn>
                <a:cxn ang="0">
                  <a:pos x="899" y="218"/>
                </a:cxn>
                <a:cxn ang="0">
                  <a:pos x="846" y="124"/>
                </a:cxn>
                <a:cxn ang="0">
                  <a:pos x="760" y="71"/>
                </a:cxn>
                <a:cxn ang="0">
                  <a:pos x="631" y="50"/>
                </a:cxn>
                <a:cxn ang="0">
                  <a:pos x="181" y="48"/>
                </a:cxn>
                <a:cxn ang="0">
                  <a:pos x="511" y="525"/>
                </a:cxn>
                <a:cxn ang="0">
                  <a:pos x="516" y="535"/>
                </a:cxn>
                <a:cxn ang="0">
                  <a:pos x="519" y="546"/>
                </a:cxn>
                <a:cxn ang="0">
                  <a:pos x="516" y="551"/>
                </a:cxn>
                <a:cxn ang="0">
                  <a:pos x="511" y="562"/>
                </a:cxn>
                <a:cxn ang="0">
                  <a:pos x="503" y="570"/>
                </a:cxn>
                <a:cxn ang="0">
                  <a:pos x="542" y="1021"/>
                </a:cxn>
                <a:cxn ang="0">
                  <a:pos x="676" y="1013"/>
                </a:cxn>
                <a:cxn ang="0">
                  <a:pos x="778" y="987"/>
                </a:cxn>
                <a:cxn ang="0">
                  <a:pos x="854" y="934"/>
                </a:cxn>
                <a:cxn ang="0">
                  <a:pos x="904" y="845"/>
                </a:cxn>
                <a:cxn ang="0">
                  <a:pos x="930" y="711"/>
                </a:cxn>
                <a:cxn ang="0">
                  <a:pos x="925" y="1086"/>
                </a:cxn>
                <a:cxn ang="0">
                  <a:pos x="32" y="1086"/>
                </a:cxn>
                <a:cxn ang="0">
                  <a:pos x="16" y="1086"/>
                </a:cxn>
                <a:cxn ang="0">
                  <a:pos x="6" y="1081"/>
                </a:cxn>
                <a:cxn ang="0">
                  <a:pos x="0" y="1071"/>
                </a:cxn>
                <a:cxn ang="0">
                  <a:pos x="0" y="1065"/>
                </a:cxn>
                <a:cxn ang="0">
                  <a:pos x="3" y="1060"/>
                </a:cxn>
                <a:cxn ang="0">
                  <a:pos x="11" y="1052"/>
                </a:cxn>
                <a:cxn ang="0">
                  <a:pos x="396" y="614"/>
                </a:cxn>
                <a:cxn ang="0">
                  <a:pos x="0" y="21"/>
                </a:cxn>
                <a:cxn ang="0">
                  <a:pos x="6" y="6"/>
                </a:cxn>
                <a:cxn ang="0">
                  <a:pos x="16" y="0"/>
                </a:cxn>
                <a:cxn ang="0">
                  <a:pos x="40" y="0"/>
                </a:cxn>
              </a:cxnLst>
              <a:rect l="0" t="0" r="r" b="b"/>
              <a:pathLst>
                <a:path w="969" h="1086">
                  <a:moveTo>
                    <a:pt x="40" y="0"/>
                  </a:moveTo>
                  <a:lnTo>
                    <a:pt x="925" y="0"/>
                  </a:lnTo>
                  <a:lnTo>
                    <a:pt x="969" y="357"/>
                  </a:lnTo>
                  <a:lnTo>
                    <a:pt x="930" y="357"/>
                  </a:lnTo>
                  <a:lnTo>
                    <a:pt x="917" y="281"/>
                  </a:lnTo>
                  <a:lnTo>
                    <a:pt x="899" y="218"/>
                  </a:lnTo>
                  <a:lnTo>
                    <a:pt x="875" y="166"/>
                  </a:lnTo>
                  <a:lnTo>
                    <a:pt x="846" y="124"/>
                  </a:lnTo>
                  <a:lnTo>
                    <a:pt x="807" y="95"/>
                  </a:lnTo>
                  <a:lnTo>
                    <a:pt x="760" y="71"/>
                  </a:lnTo>
                  <a:lnTo>
                    <a:pt x="700" y="58"/>
                  </a:lnTo>
                  <a:lnTo>
                    <a:pt x="631" y="50"/>
                  </a:lnTo>
                  <a:lnTo>
                    <a:pt x="548" y="48"/>
                  </a:lnTo>
                  <a:lnTo>
                    <a:pt x="181" y="48"/>
                  </a:lnTo>
                  <a:lnTo>
                    <a:pt x="506" y="520"/>
                  </a:lnTo>
                  <a:lnTo>
                    <a:pt x="511" y="525"/>
                  </a:lnTo>
                  <a:lnTo>
                    <a:pt x="514" y="530"/>
                  </a:lnTo>
                  <a:lnTo>
                    <a:pt x="516" y="535"/>
                  </a:lnTo>
                  <a:lnTo>
                    <a:pt x="519" y="543"/>
                  </a:lnTo>
                  <a:lnTo>
                    <a:pt x="519" y="546"/>
                  </a:lnTo>
                  <a:lnTo>
                    <a:pt x="519" y="549"/>
                  </a:lnTo>
                  <a:lnTo>
                    <a:pt x="516" y="551"/>
                  </a:lnTo>
                  <a:lnTo>
                    <a:pt x="514" y="554"/>
                  </a:lnTo>
                  <a:lnTo>
                    <a:pt x="511" y="562"/>
                  </a:lnTo>
                  <a:lnTo>
                    <a:pt x="503" y="570"/>
                  </a:lnTo>
                  <a:lnTo>
                    <a:pt x="503" y="570"/>
                  </a:lnTo>
                  <a:lnTo>
                    <a:pt x="102" y="1021"/>
                  </a:lnTo>
                  <a:lnTo>
                    <a:pt x="542" y="1021"/>
                  </a:lnTo>
                  <a:lnTo>
                    <a:pt x="613" y="1018"/>
                  </a:lnTo>
                  <a:lnTo>
                    <a:pt x="676" y="1013"/>
                  </a:lnTo>
                  <a:lnTo>
                    <a:pt x="731" y="1002"/>
                  </a:lnTo>
                  <a:lnTo>
                    <a:pt x="778" y="987"/>
                  </a:lnTo>
                  <a:lnTo>
                    <a:pt x="820" y="966"/>
                  </a:lnTo>
                  <a:lnTo>
                    <a:pt x="854" y="934"/>
                  </a:lnTo>
                  <a:lnTo>
                    <a:pt x="880" y="895"/>
                  </a:lnTo>
                  <a:lnTo>
                    <a:pt x="904" y="845"/>
                  </a:lnTo>
                  <a:lnTo>
                    <a:pt x="920" y="785"/>
                  </a:lnTo>
                  <a:lnTo>
                    <a:pt x="930" y="711"/>
                  </a:lnTo>
                  <a:lnTo>
                    <a:pt x="969" y="711"/>
                  </a:lnTo>
                  <a:lnTo>
                    <a:pt x="925" y="1086"/>
                  </a:lnTo>
                  <a:lnTo>
                    <a:pt x="40" y="1086"/>
                  </a:lnTo>
                  <a:lnTo>
                    <a:pt x="32" y="1086"/>
                  </a:lnTo>
                  <a:lnTo>
                    <a:pt x="24" y="1086"/>
                  </a:lnTo>
                  <a:lnTo>
                    <a:pt x="16" y="1086"/>
                  </a:lnTo>
                  <a:lnTo>
                    <a:pt x="11" y="1084"/>
                  </a:lnTo>
                  <a:lnTo>
                    <a:pt x="6" y="1081"/>
                  </a:lnTo>
                  <a:lnTo>
                    <a:pt x="3" y="1076"/>
                  </a:lnTo>
                  <a:lnTo>
                    <a:pt x="0" y="1071"/>
                  </a:lnTo>
                  <a:lnTo>
                    <a:pt x="0" y="1068"/>
                  </a:lnTo>
                  <a:lnTo>
                    <a:pt x="0" y="1065"/>
                  </a:lnTo>
                  <a:lnTo>
                    <a:pt x="3" y="1063"/>
                  </a:lnTo>
                  <a:lnTo>
                    <a:pt x="3" y="1060"/>
                  </a:lnTo>
                  <a:lnTo>
                    <a:pt x="8" y="1057"/>
                  </a:lnTo>
                  <a:lnTo>
                    <a:pt x="11" y="1052"/>
                  </a:lnTo>
                  <a:lnTo>
                    <a:pt x="19" y="1044"/>
                  </a:lnTo>
                  <a:lnTo>
                    <a:pt x="396" y="614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6" y="6"/>
                  </a:lnTo>
                  <a:lnTo>
                    <a:pt x="8" y="3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27"/>
            <p:cNvSpPr>
              <a:spLocks/>
            </p:cNvSpPr>
            <p:nvPr/>
          </p:nvSpPr>
          <p:spPr bwMode="auto">
            <a:xfrm>
              <a:off x="6489" y="3934"/>
              <a:ext cx="1411" cy="832"/>
            </a:xfrm>
            <a:custGeom>
              <a:avLst/>
              <a:gdLst/>
              <a:ahLst/>
              <a:cxnLst>
                <a:cxn ang="0">
                  <a:pos x="1055" y="0"/>
                </a:cxn>
                <a:cxn ang="0">
                  <a:pos x="1068" y="3"/>
                </a:cxn>
                <a:cxn ang="0">
                  <a:pos x="1073" y="11"/>
                </a:cxn>
                <a:cxn ang="0">
                  <a:pos x="1076" y="26"/>
                </a:cxn>
                <a:cxn ang="0">
                  <a:pos x="1128" y="163"/>
                </a:cxn>
                <a:cxn ang="0">
                  <a:pos x="1197" y="262"/>
                </a:cxn>
                <a:cxn ang="0">
                  <a:pos x="1272" y="331"/>
                </a:cxn>
                <a:cxn ang="0">
                  <a:pos x="1346" y="375"/>
                </a:cxn>
                <a:cxn ang="0">
                  <a:pos x="1401" y="399"/>
                </a:cxn>
                <a:cxn ang="0">
                  <a:pos x="1409" y="404"/>
                </a:cxn>
                <a:cxn ang="0">
                  <a:pos x="1411" y="415"/>
                </a:cxn>
                <a:cxn ang="0">
                  <a:pos x="1411" y="428"/>
                </a:cxn>
                <a:cxn ang="0">
                  <a:pos x="1401" y="433"/>
                </a:cxn>
                <a:cxn ang="0">
                  <a:pos x="1317" y="472"/>
                </a:cxn>
                <a:cxn ang="0">
                  <a:pos x="1204" y="561"/>
                </a:cxn>
                <a:cxn ang="0">
                  <a:pos x="1126" y="672"/>
                </a:cxn>
                <a:cxn ang="0">
                  <a:pos x="1079" y="800"/>
                </a:cxn>
                <a:cxn ang="0">
                  <a:pos x="1073" y="819"/>
                </a:cxn>
                <a:cxn ang="0">
                  <a:pos x="1068" y="829"/>
                </a:cxn>
                <a:cxn ang="0">
                  <a:pos x="1055" y="832"/>
                </a:cxn>
                <a:cxn ang="0">
                  <a:pos x="1039" y="832"/>
                </a:cxn>
                <a:cxn ang="0">
                  <a:pos x="1026" y="829"/>
                </a:cxn>
                <a:cxn ang="0">
                  <a:pos x="1016" y="824"/>
                </a:cxn>
                <a:cxn ang="0">
                  <a:pos x="1013" y="811"/>
                </a:cxn>
                <a:cxn ang="0">
                  <a:pos x="1018" y="782"/>
                </a:cxn>
                <a:cxn ang="0">
                  <a:pos x="1042" y="706"/>
                </a:cxn>
                <a:cxn ang="0">
                  <a:pos x="1097" y="601"/>
                </a:cxn>
                <a:cxn ang="0">
                  <a:pos x="1128" y="559"/>
                </a:cxn>
                <a:cxn ang="0">
                  <a:pos x="1194" y="488"/>
                </a:cxn>
                <a:cxn ang="0">
                  <a:pos x="57" y="449"/>
                </a:cxn>
                <a:cxn ang="0">
                  <a:pos x="23" y="446"/>
                </a:cxn>
                <a:cxn ang="0">
                  <a:pos x="2" y="433"/>
                </a:cxn>
                <a:cxn ang="0">
                  <a:pos x="2" y="399"/>
                </a:cxn>
                <a:cxn ang="0">
                  <a:pos x="23" y="386"/>
                </a:cxn>
                <a:cxn ang="0">
                  <a:pos x="57" y="383"/>
                </a:cxn>
                <a:cxn ang="0">
                  <a:pos x="1178" y="333"/>
                </a:cxn>
                <a:cxn ang="0">
                  <a:pos x="1092" y="231"/>
                </a:cxn>
                <a:cxn ang="0">
                  <a:pos x="1042" y="129"/>
                </a:cxn>
                <a:cxn ang="0">
                  <a:pos x="1018" y="53"/>
                </a:cxn>
                <a:cxn ang="0">
                  <a:pos x="1013" y="21"/>
                </a:cxn>
                <a:cxn ang="0">
                  <a:pos x="1016" y="8"/>
                </a:cxn>
                <a:cxn ang="0">
                  <a:pos x="1026" y="3"/>
                </a:cxn>
                <a:cxn ang="0">
                  <a:pos x="1039" y="0"/>
                </a:cxn>
              </a:cxnLst>
              <a:rect l="0" t="0" r="r" b="b"/>
              <a:pathLst>
                <a:path w="1411" h="832">
                  <a:moveTo>
                    <a:pt x="1045" y="0"/>
                  </a:moveTo>
                  <a:lnTo>
                    <a:pt x="1055" y="0"/>
                  </a:lnTo>
                  <a:lnTo>
                    <a:pt x="1063" y="3"/>
                  </a:lnTo>
                  <a:lnTo>
                    <a:pt x="1068" y="3"/>
                  </a:lnTo>
                  <a:lnTo>
                    <a:pt x="1071" y="8"/>
                  </a:lnTo>
                  <a:lnTo>
                    <a:pt x="1073" y="11"/>
                  </a:lnTo>
                  <a:lnTo>
                    <a:pt x="1076" y="19"/>
                  </a:lnTo>
                  <a:lnTo>
                    <a:pt x="1076" y="26"/>
                  </a:lnTo>
                  <a:lnTo>
                    <a:pt x="1100" y="100"/>
                  </a:lnTo>
                  <a:lnTo>
                    <a:pt x="1128" y="163"/>
                  </a:lnTo>
                  <a:lnTo>
                    <a:pt x="1160" y="218"/>
                  </a:lnTo>
                  <a:lnTo>
                    <a:pt x="1197" y="262"/>
                  </a:lnTo>
                  <a:lnTo>
                    <a:pt x="1236" y="302"/>
                  </a:lnTo>
                  <a:lnTo>
                    <a:pt x="1272" y="331"/>
                  </a:lnTo>
                  <a:lnTo>
                    <a:pt x="1312" y="357"/>
                  </a:lnTo>
                  <a:lnTo>
                    <a:pt x="1346" y="375"/>
                  </a:lnTo>
                  <a:lnTo>
                    <a:pt x="1375" y="388"/>
                  </a:lnTo>
                  <a:lnTo>
                    <a:pt x="1401" y="399"/>
                  </a:lnTo>
                  <a:lnTo>
                    <a:pt x="1403" y="401"/>
                  </a:lnTo>
                  <a:lnTo>
                    <a:pt x="1409" y="404"/>
                  </a:lnTo>
                  <a:lnTo>
                    <a:pt x="1411" y="409"/>
                  </a:lnTo>
                  <a:lnTo>
                    <a:pt x="1411" y="415"/>
                  </a:lnTo>
                  <a:lnTo>
                    <a:pt x="1411" y="422"/>
                  </a:lnTo>
                  <a:lnTo>
                    <a:pt x="1411" y="428"/>
                  </a:lnTo>
                  <a:lnTo>
                    <a:pt x="1406" y="430"/>
                  </a:lnTo>
                  <a:lnTo>
                    <a:pt x="1401" y="433"/>
                  </a:lnTo>
                  <a:lnTo>
                    <a:pt x="1390" y="436"/>
                  </a:lnTo>
                  <a:lnTo>
                    <a:pt x="1317" y="472"/>
                  </a:lnTo>
                  <a:lnTo>
                    <a:pt x="1257" y="514"/>
                  </a:lnTo>
                  <a:lnTo>
                    <a:pt x="1204" y="561"/>
                  </a:lnTo>
                  <a:lnTo>
                    <a:pt x="1160" y="614"/>
                  </a:lnTo>
                  <a:lnTo>
                    <a:pt x="1126" y="672"/>
                  </a:lnTo>
                  <a:lnTo>
                    <a:pt x="1100" y="735"/>
                  </a:lnTo>
                  <a:lnTo>
                    <a:pt x="1079" y="800"/>
                  </a:lnTo>
                  <a:lnTo>
                    <a:pt x="1076" y="811"/>
                  </a:lnTo>
                  <a:lnTo>
                    <a:pt x="1073" y="819"/>
                  </a:lnTo>
                  <a:lnTo>
                    <a:pt x="1071" y="824"/>
                  </a:lnTo>
                  <a:lnTo>
                    <a:pt x="1068" y="829"/>
                  </a:lnTo>
                  <a:lnTo>
                    <a:pt x="1063" y="832"/>
                  </a:lnTo>
                  <a:lnTo>
                    <a:pt x="1055" y="832"/>
                  </a:lnTo>
                  <a:lnTo>
                    <a:pt x="1045" y="832"/>
                  </a:lnTo>
                  <a:lnTo>
                    <a:pt x="1039" y="832"/>
                  </a:lnTo>
                  <a:lnTo>
                    <a:pt x="1034" y="832"/>
                  </a:lnTo>
                  <a:lnTo>
                    <a:pt x="1026" y="829"/>
                  </a:lnTo>
                  <a:lnTo>
                    <a:pt x="1021" y="829"/>
                  </a:lnTo>
                  <a:lnTo>
                    <a:pt x="1016" y="824"/>
                  </a:lnTo>
                  <a:lnTo>
                    <a:pt x="1013" y="819"/>
                  </a:lnTo>
                  <a:lnTo>
                    <a:pt x="1013" y="811"/>
                  </a:lnTo>
                  <a:lnTo>
                    <a:pt x="1013" y="803"/>
                  </a:lnTo>
                  <a:lnTo>
                    <a:pt x="1018" y="782"/>
                  </a:lnTo>
                  <a:lnTo>
                    <a:pt x="1029" y="748"/>
                  </a:lnTo>
                  <a:lnTo>
                    <a:pt x="1042" y="706"/>
                  </a:lnTo>
                  <a:lnTo>
                    <a:pt x="1066" y="656"/>
                  </a:lnTo>
                  <a:lnTo>
                    <a:pt x="1097" y="601"/>
                  </a:lnTo>
                  <a:lnTo>
                    <a:pt x="1107" y="585"/>
                  </a:lnTo>
                  <a:lnTo>
                    <a:pt x="1128" y="559"/>
                  </a:lnTo>
                  <a:lnTo>
                    <a:pt x="1155" y="525"/>
                  </a:lnTo>
                  <a:lnTo>
                    <a:pt x="1194" y="488"/>
                  </a:lnTo>
                  <a:lnTo>
                    <a:pt x="1241" y="449"/>
                  </a:lnTo>
                  <a:lnTo>
                    <a:pt x="57" y="449"/>
                  </a:lnTo>
                  <a:lnTo>
                    <a:pt x="39" y="449"/>
                  </a:lnTo>
                  <a:lnTo>
                    <a:pt x="23" y="446"/>
                  </a:lnTo>
                  <a:lnTo>
                    <a:pt x="10" y="441"/>
                  </a:lnTo>
                  <a:lnTo>
                    <a:pt x="2" y="433"/>
                  </a:lnTo>
                  <a:lnTo>
                    <a:pt x="0" y="415"/>
                  </a:lnTo>
                  <a:lnTo>
                    <a:pt x="2" y="399"/>
                  </a:lnTo>
                  <a:lnTo>
                    <a:pt x="10" y="391"/>
                  </a:lnTo>
                  <a:lnTo>
                    <a:pt x="23" y="386"/>
                  </a:lnTo>
                  <a:lnTo>
                    <a:pt x="39" y="383"/>
                  </a:lnTo>
                  <a:lnTo>
                    <a:pt x="57" y="383"/>
                  </a:lnTo>
                  <a:lnTo>
                    <a:pt x="1241" y="383"/>
                  </a:lnTo>
                  <a:lnTo>
                    <a:pt x="1178" y="333"/>
                  </a:lnTo>
                  <a:lnTo>
                    <a:pt x="1131" y="281"/>
                  </a:lnTo>
                  <a:lnTo>
                    <a:pt x="1092" y="231"/>
                  </a:lnTo>
                  <a:lnTo>
                    <a:pt x="1063" y="179"/>
                  </a:lnTo>
                  <a:lnTo>
                    <a:pt x="1042" y="129"/>
                  </a:lnTo>
                  <a:lnTo>
                    <a:pt x="1029" y="87"/>
                  </a:lnTo>
                  <a:lnTo>
                    <a:pt x="1018" y="53"/>
                  </a:lnTo>
                  <a:lnTo>
                    <a:pt x="1013" y="29"/>
                  </a:lnTo>
                  <a:lnTo>
                    <a:pt x="1013" y="21"/>
                  </a:lnTo>
                  <a:lnTo>
                    <a:pt x="1013" y="13"/>
                  </a:lnTo>
                  <a:lnTo>
                    <a:pt x="1016" y="8"/>
                  </a:lnTo>
                  <a:lnTo>
                    <a:pt x="1021" y="3"/>
                  </a:lnTo>
                  <a:lnTo>
                    <a:pt x="1026" y="3"/>
                  </a:lnTo>
                  <a:lnTo>
                    <a:pt x="1034" y="0"/>
                  </a:lnTo>
                  <a:lnTo>
                    <a:pt x="1039" y="0"/>
                  </a:lnTo>
                  <a:lnTo>
                    <a:pt x="10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8"/>
            <p:cNvSpPr>
              <a:spLocks noEditPoints="1"/>
            </p:cNvSpPr>
            <p:nvPr/>
          </p:nvSpPr>
          <p:spPr bwMode="auto">
            <a:xfrm>
              <a:off x="8495" y="3627"/>
              <a:ext cx="1032" cy="1152"/>
            </a:xfrm>
            <a:custGeom>
              <a:avLst/>
              <a:gdLst/>
              <a:ahLst/>
              <a:cxnLst>
                <a:cxn ang="0">
                  <a:pos x="898" y="129"/>
                </a:cxn>
                <a:cxn ang="0">
                  <a:pos x="859" y="129"/>
                </a:cxn>
                <a:cxn ang="0">
                  <a:pos x="898" y="179"/>
                </a:cxn>
                <a:cxn ang="0">
                  <a:pos x="932" y="116"/>
                </a:cxn>
                <a:cxn ang="0">
                  <a:pos x="277" y="134"/>
                </a:cxn>
                <a:cxn ang="0">
                  <a:pos x="154" y="244"/>
                </a:cxn>
                <a:cxn ang="0">
                  <a:pos x="73" y="420"/>
                </a:cxn>
                <a:cxn ang="0">
                  <a:pos x="57" y="635"/>
                </a:cxn>
                <a:cxn ang="0">
                  <a:pos x="99" y="811"/>
                </a:cxn>
                <a:cxn ang="0">
                  <a:pos x="204" y="963"/>
                </a:cxn>
                <a:cxn ang="0">
                  <a:pos x="390" y="1070"/>
                </a:cxn>
                <a:cxn ang="0">
                  <a:pos x="275" y="905"/>
                </a:cxn>
                <a:cxn ang="0">
                  <a:pos x="230" y="706"/>
                </a:cxn>
                <a:cxn ang="0">
                  <a:pos x="228" y="480"/>
                </a:cxn>
                <a:cxn ang="0">
                  <a:pos x="270" y="260"/>
                </a:cxn>
                <a:cxn ang="0">
                  <a:pos x="332" y="131"/>
                </a:cxn>
                <a:cxn ang="0">
                  <a:pos x="366" y="92"/>
                </a:cxn>
                <a:cxn ang="0">
                  <a:pos x="628" y="3"/>
                </a:cxn>
                <a:cxn ang="0">
                  <a:pos x="765" y="47"/>
                </a:cxn>
                <a:cxn ang="0">
                  <a:pos x="880" y="74"/>
                </a:cxn>
                <a:cxn ang="0">
                  <a:pos x="914" y="63"/>
                </a:cxn>
                <a:cxn ang="0">
                  <a:pos x="932" y="19"/>
                </a:cxn>
                <a:cxn ang="0">
                  <a:pos x="945" y="3"/>
                </a:cxn>
                <a:cxn ang="0">
                  <a:pos x="958" y="0"/>
                </a:cxn>
                <a:cxn ang="0">
                  <a:pos x="982" y="16"/>
                </a:cxn>
                <a:cxn ang="0">
                  <a:pos x="987" y="53"/>
                </a:cxn>
                <a:cxn ang="0">
                  <a:pos x="982" y="354"/>
                </a:cxn>
                <a:cxn ang="0">
                  <a:pos x="953" y="370"/>
                </a:cxn>
                <a:cxn ang="0">
                  <a:pos x="937" y="360"/>
                </a:cxn>
                <a:cxn ang="0">
                  <a:pos x="930" y="339"/>
                </a:cxn>
                <a:cxn ang="0">
                  <a:pos x="822" y="176"/>
                </a:cxn>
                <a:cxn ang="0">
                  <a:pos x="665" y="76"/>
                </a:cxn>
                <a:cxn ang="0">
                  <a:pos x="510" y="63"/>
                </a:cxn>
                <a:cxn ang="0">
                  <a:pos x="377" y="171"/>
                </a:cxn>
                <a:cxn ang="0">
                  <a:pos x="298" y="386"/>
                </a:cxn>
                <a:cxn ang="0">
                  <a:pos x="283" y="640"/>
                </a:cxn>
                <a:cxn ang="0">
                  <a:pos x="306" y="816"/>
                </a:cxn>
                <a:cxn ang="0">
                  <a:pos x="366" y="963"/>
                </a:cxn>
                <a:cxn ang="0">
                  <a:pos x="479" y="1057"/>
                </a:cxn>
                <a:cxn ang="0">
                  <a:pos x="660" y="1070"/>
                </a:cxn>
                <a:cxn ang="0">
                  <a:pos x="856" y="997"/>
                </a:cxn>
                <a:cxn ang="0">
                  <a:pos x="971" y="897"/>
                </a:cxn>
                <a:cxn ang="0">
                  <a:pos x="987" y="884"/>
                </a:cxn>
                <a:cxn ang="0">
                  <a:pos x="1003" y="884"/>
                </a:cxn>
                <a:cxn ang="0">
                  <a:pos x="1021" y="895"/>
                </a:cxn>
                <a:cxn ang="0">
                  <a:pos x="1032" y="916"/>
                </a:cxn>
                <a:cxn ang="0">
                  <a:pos x="995" y="968"/>
                </a:cxn>
                <a:cxn ang="0">
                  <a:pos x="909" y="1042"/>
                </a:cxn>
                <a:cxn ang="0">
                  <a:pos x="710" y="1133"/>
                </a:cxn>
                <a:cxn ang="0">
                  <a:pos x="500" y="1149"/>
                </a:cxn>
                <a:cxn ang="0">
                  <a:pos x="314" y="1102"/>
                </a:cxn>
                <a:cxn ang="0">
                  <a:pos x="154" y="992"/>
                </a:cxn>
                <a:cxn ang="0">
                  <a:pos x="44" y="819"/>
                </a:cxn>
                <a:cxn ang="0">
                  <a:pos x="0" y="575"/>
                </a:cxn>
                <a:cxn ang="0">
                  <a:pos x="44" y="331"/>
                </a:cxn>
                <a:cxn ang="0">
                  <a:pos x="157" y="158"/>
                </a:cxn>
                <a:cxn ang="0">
                  <a:pos x="317" y="50"/>
                </a:cxn>
                <a:cxn ang="0">
                  <a:pos x="500" y="3"/>
                </a:cxn>
              </a:cxnLst>
              <a:rect l="0" t="0" r="r" b="b"/>
              <a:pathLst>
                <a:path w="1032" h="1152">
                  <a:moveTo>
                    <a:pt x="932" y="116"/>
                  </a:moveTo>
                  <a:lnTo>
                    <a:pt x="916" y="124"/>
                  </a:lnTo>
                  <a:lnTo>
                    <a:pt x="898" y="129"/>
                  </a:lnTo>
                  <a:lnTo>
                    <a:pt x="882" y="129"/>
                  </a:lnTo>
                  <a:lnTo>
                    <a:pt x="872" y="129"/>
                  </a:lnTo>
                  <a:lnTo>
                    <a:pt x="859" y="129"/>
                  </a:lnTo>
                  <a:lnTo>
                    <a:pt x="851" y="126"/>
                  </a:lnTo>
                  <a:lnTo>
                    <a:pt x="877" y="155"/>
                  </a:lnTo>
                  <a:lnTo>
                    <a:pt x="898" y="179"/>
                  </a:lnTo>
                  <a:lnTo>
                    <a:pt x="916" y="197"/>
                  </a:lnTo>
                  <a:lnTo>
                    <a:pt x="932" y="218"/>
                  </a:lnTo>
                  <a:lnTo>
                    <a:pt x="932" y="116"/>
                  </a:lnTo>
                  <a:close/>
                  <a:moveTo>
                    <a:pt x="366" y="92"/>
                  </a:moveTo>
                  <a:lnTo>
                    <a:pt x="322" y="110"/>
                  </a:lnTo>
                  <a:lnTo>
                    <a:pt x="277" y="134"/>
                  </a:lnTo>
                  <a:lnTo>
                    <a:pt x="233" y="163"/>
                  </a:lnTo>
                  <a:lnTo>
                    <a:pt x="191" y="200"/>
                  </a:lnTo>
                  <a:lnTo>
                    <a:pt x="154" y="244"/>
                  </a:lnTo>
                  <a:lnTo>
                    <a:pt x="123" y="294"/>
                  </a:lnTo>
                  <a:lnTo>
                    <a:pt x="94" y="352"/>
                  </a:lnTo>
                  <a:lnTo>
                    <a:pt x="73" y="420"/>
                  </a:lnTo>
                  <a:lnTo>
                    <a:pt x="60" y="493"/>
                  </a:lnTo>
                  <a:lnTo>
                    <a:pt x="55" y="577"/>
                  </a:lnTo>
                  <a:lnTo>
                    <a:pt x="57" y="635"/>
                  </a:lnTo>
                  <a:lnTo>
                    <a:pt x="65" y="695"/>
                  </a:lnTo>
                  <a:lnTo>
                    <a:pt x="78" y="753"/>
                  </a:lnTo>
                  <a:lnTo>
                    <a:pt x="99" y="811"/>
                  </a:lnTo>
                  <a:lnTo>
                    <a:pt x="126" y="866"/>
                  </a:lnTo>
                  <a:lnTo>
                    <a:pt x="160" y="916"/>
                  </a:lnTo>
                  <a:lnTo>
                    <a:pt x="204" y="963"/>
                  </a:lnTo>
                  <a:lnTo>
                    <a:pt x="256" y="1005"/>
                  </a:lnTo>
                  <a:lnTo>
                    <a:pt x="319" y="1042"/>
                  </a:lnTo>
                  <a:lnTo>
                    <a:pt x="390" y="1070"/>
                  </a:lnTo>
                  <a:lnTo>
                    <a:pt x="343" y="1023"/>
                  </a:lnTo>
                  <a:lnTo>
                    <a:pt x="304" y="968"/>
                  </a:lnTo>
                  <a:lnTo>
                    <a:pt x="275" y="905"/>
                  </a:lnTo>
                  <a:lnTo>
                    <a:pt x="254" y="840"/>
                  </a:lnTo>
                  <a:lnTo>
                    <a:pt x="238" y="771"/>
                  </a:lnTo>
                  <a:lnTo>
                    <a:pt x="230" y="706"/>
                  </a:lnTo>
                  <a:lnTo>
                    <a:pt x="225" y="640"/>
                  </a:lnTo>
                  <a:lnTo>
                    <a:pt x="222" y="577"/>
                  </a:lnTo>
                  <a:lnTo>
                    <a:pt x="228" y="480"/>
                  </a:lnTo>
                  <a:lnTo>
                    <a:pt x="238" y="396"/>
                  </a:lnTo>
                  <a:lnTo>
                    <a:pt x="251" y="323"/>
                  </a:lnTo>
                  <a:lnTo>
                    <a:pt x="270" y="260"/>
                  </a:lnTo>
                  <a:lnTo>
                    <a:pt x="290" y="207"/>
                  </a:lnTo>
                  <a:lnTo>
                    <a:pt x="311" y="166"/>
                  </a:lnTo>
                  <a:lnTo>
                    <a:pt x="332" y="131"/>
                  </a:lnTo>
                  <a:lnTo>
                    <a:pt x="351" y="108"/>
                  </a:lnTo>
                  <a:lnTo>
                    <a:pt x="366" y="92"/>
                  </a:lnTo>
                  <a:lnTo>
                    <a:pt x="366" y="92"/>
                  </a:lnTo>
                  <a:close/>
                  <a:moveTo>
                    <a:pt x="560" y="0"/>
                  </a:moveTo>
                  <a:lnTo>
                    <a:pt x="586" y="0"/>
                  </a:lnTo>
                  <a:lnTo>
                    <a:pt x="628" y="3"/>
                  </a:lnTo>
                  <a:lnTo>
                    <a:pt x="678" y="13"/>
                  </a:lnTo>
                  <a:lnTo>
                    <a:pt x="736" y="34"/>
                  </a:lnTo>
                  <a:lnTo>
                    <a:pt x="765" y="47"/>
                  </a:lnTo>
                  <a:lnTo>
                    <a:pt x="799" y="61"/>
                  </a:lnTo>
                  <a:lnTo>
                    <a:pt x="838" y="71"/>
                  </a:lnTo>
                  <a:lnTo>
                    <a:pt x="880" y="74"/>
                  </a:lnTo>
                  <a:lnTo>
                    <a:pt x="888" y="74"/>
                  </a:lnTo>
                  <a:lnTo>
                    <a:pt x="901" y="71"/>
                  </a:lnTo>
                  <a:lnTo>
                    <a:pt x="914" y="63"/>
                  </a:lnTo>
                  <a:lnTo>
                    <a:pt x="924" y="50"/>
                  </a:lnTo>
                  <a:lnTo>
                    <a:pt x="932" y="29"/>
                  </a:lnTo>
                  <a:lnTo>
                    <a:pt x="932" y="19"/>
                  </a:lnTo>
                  <a:lnTo>
                    <a:pt x="937" y="11"/>
                  </a:lnTo>
                  <a:lnTo>
                    <a:pt x="940" y="6"/>
                  </a:lnTo>
                  <a:lnTo>
                    <a:pt x="945" y="3"/>
                  </a:lnTo>
                  <a:lnTo>
                    <a:pt x="950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61" y="0"/>
                  </a:lnTo>
                  <a:lnTo>
                    <a:pt x="977" y="3"/>
                  </a:lnTo>
                  <a:lnTo>
                    <a:pt x="982" y="16"/>
                  </a:lnTo>
                  <a:lnTo>
                    <a:pt x="987" y="32"/>
                  </a:lnTo>
                  <a:lnTo>
                    <a:pt x="987" y="53"/>
                  </a:lnTo>
                  <a:lnTo>
                    <a:pt x="987" y="53"/>
                  </a:lnTo>
                  <a:lnTo>
                    <a:pt x="987" y="320"/>
                  </a:lnTo>
                  <a:lnTo>
                    <a:pt x="987" y="339"/>
                  </a:lnTo>
                  <a:lnTo>
                    <a:pt x="982" y="354"/>
                  </a:lnTo>
                  <a:lnTo>
                    <a:pt x="977" y="367"/>
                  </a:lnTo>
                  <a:lnTo>
                    <a:pt x="961" y="373"/>
                  </a:lnTo>
                  <a:lnTo>
                    <a:pt x="953" y="370"/>
                  </a:lnTo>
                  <a:lnTo>
                    <a:pt x="945" y="367"/>
                  </a:lnTo>
                  <a:lnTo>
                    <a:pt x="940" y="365"/>
                  </a:lnTo>
                  <a:lnTo>
                    <a:pt x="937" y="360"/>
                  </a:lnTo>
                  <a:lnTo>
                    <a:pt x="935" y="352"/>
                  </a:lnTo>
                  <a:lnTo>
                    <a:pt x="932" y="347"/>
                  </a:lnTo>
                  <a:lnTo>
                    <a:pt x="930" y="339"/>
                  </a:lnTo>
                  <a:lnTo>
                    <a:pt x="903" y="278"/>
                  </a:lnTo>
                  <a:lnTo>
                    <a:pt x="867" y="226"/>
                  </a:lnTo>
                  <a:lnTo>
                    <a:pt x="822" y="176"/>
                  </a:lnTo>
                  <a:lnTo>
                    <a:pt x="772" y="134"/>
                  </a:lnTo>
                  <a:lnTo>
                    <a:pt x="720" y="103"/>
                  </a:lnTo>
                  <a:lnTo>
                    <a:pt x="665" y="76"/>
                  </a:lnTo>
                  <a:lnTo>
                    <a:pt x="613" y="63"/>
                  </a:lnTo>
                  <a:lnTo>
                    <a:pt x="565" y="58"/>
                  </a:lnTo>
                  <a:lnTo>
                    <a:pt x="510" y="63"/>
                  </a:lnTo>
                  <a:lnTo>
                    <a:pt x="461" y="87"/>
                  </a:lnTo>
                  <a:lnTo>
                    <a:pt x="416" y="121"/>
                  </a:lnTo>
                  <a:lnTo>
                    <a:pt x="377" y="171"/>
                  </a:lnTo>
                  <a:lnTo>
                    <a:pt x="343" y="231"/>
                  </a:lnTo>
                  <a:lnTo>
                    <a:pt x="317" y="305"/>
                  </a:lnTo>
                  <a:lnTo>
                    <a:pt x="298" y="386"/>
                  </a:lnTo>
                  <a:lnTo>
                    <a:pt x="285" y="478"/>
                  </a:lnTo>
                  <a:lnTo>
                    <a:pt x="280" y="577"/>
                  </a:lnTo>
                  <a:lnTo>
                    <a:pt x="283" y="640"/>
                  </a:lnTo>
                  <a:lnTo>
                    <a:pt x="288" y="701"/>
                  </a:lnTo>
                  <a:lnTo>
                    <a:pt x="293" y="761"/>
                  </a:lnTo>
                  <a:lnTo>
                    <a:pt x="306" y="816"/>
                  </a:lnTo>
                  <a:lnTo>
                    <a:pt x="322" y="871"/>
                  </a:lnTo>
                  <a:lnTo>
                    <a:pt x="343" y="921"/>
                  </a:lnTo>
                  <a:lnTo>
                    <a:pt x="366" y="963"/>
                  </a:lnTo>
                  <a:lnTo>
                    <a:pt x="398" y="1002"/>
                  </a:lnTo>
                  <a:lnTo>
                    <a:pt x="437" y="1034"/>
                  </a:lnTo>
                  <a:lnTo>
                    <a:pt x="479" y="1057"/>
                  </a:lnTo>
                  <a:lnTo>
                    <a:pt x="531" y="1070"/>
                  </a:lnTo>
                  <a:lnTo>
                    <a:pt x="589" y="1076"/>
                  </a:lnTo>
                  <a:lnTo>
                    <a:pt x="660" y="1070"/>
                  </a:lnTo>
                  <a:lnTo>
                    <a:pt x="728" y="1055"/>
                  </a:lnTo>
                  <a:lnTo>
                    <a:pt x="796" y="1031"/>
                  </a:lnTo>
                  <a:lnTo>
                    <a:pt x="856" y="997"/>
                  </a:lnTo>
                  <a:lnTo>
                    <a:pt x="914" y="955"/>
                  </a:lnTo>
                  <a:lnTo>
                    <a:pt x="964" y="905"/>
                  </a:lnTo>
                  <a:lnTo>
                    <a:pt x="971" y="897"/>
                  </a:lnTo>
                  <a:lnTo>
                    <a:pt x="977" y="892"/>
                  </a:lnTo>
                  <a:lnTo>
                    <a:pt x="982" y="887"/>
                  </a:lnTo>
                  <a:lnTo>
                    <a:pt x="987" y="884"/>
                  </a:lnTo>
                  <a:lnTo>
                    <a:pt x="992" y="884"/>
                  </a:lnTo>
                  <a:lnTo>
                    <a:pt x="998" y="884"/>
                  </a:lnTo>
                  <a:lnTo>
                    <a:pt x="1003" y="884"/>
                  </a:lnTo>
                  <a:lnTo>
                    <a:pt x="1011" y="887"/>
                  </a:lnTo>
                  <a:lnTo>
                    <a:pt x="1016" y="889"/>
                  </a:lnTo>
                  <a:lnTo>
                    <a:pt x="1021" y="895"/>
                  </a:lnTo>
                  <a:lnTo>
                    <a:pt x="1026" y="900"/>
                  </a:lnTo>
                  <a:lnTo>
                    <a:pt x="1029" y="908"/>
                  </a:lnTo>
                  <a:lnTo>
                    <a:pt x="1032" y="916"/>
                  </a:lnTo>
                  <a:lnTo>
                    <a:pt x="1026" y="929"/>
                  </a:lnTo>
                  <a:lnTo>
                    <a:pt x="1013" y="947"/>
                  </a:lnTo>
                  <a:lnTo>
                    <a:pt x="995" y="968"/>
                  </a:lnTo>
                  <a:lnTo>
                    <a:pt x="969" y="994"/>
                  </a:lnTo>
                  <a:lnTo>
                    <a:pt x="940" y="1018"/>
                  </a:lnTo>
                  <a:lnTo>
                    <a:pt x="909" y="1042"/>
                  </a:lnTo>
                  <a:lnTo>
                    <a:pt x="877" y="1063"/>
                  </a:lnTo>
                  <a:lnTo>
                    <a:pt x="791" y="1107"/>
                  </a:lnTo>
                  <a:lnTo>
                    <a:pt x="710" y="1133"/>
                  </a:lnTo>
                  <a:lnTo>
                    <a:pt x="634" y="1147"/>
                  </a:lnTo>
                  <a:lnTo>
                    <a:pt x="563" y="1152"/>
                  </a:lnTo>
                  <a:lnTo>
                    <a:pt x="500" y="1149"/>
                  </a:lnTo>
                  <a:lnTo>
                    <a:pt x="437" y="1139"/>
                  </a:lnTo>
                  <a:lnTo>
                    <a:pt x="374" y="1123"/>
                  </a:lnTo>
                  <a:lnTo>
                    <a:pt x="314" y="1102"/>
                  </a:lnTo>
                  <a:lnTo>
                    <a:pt x="259" y="1073"/>
                  </a:lnTo>
                  <a:lnTo>
                    <a:pt x="204" y="1036"/>
                  </a:lnTo>
                  <a:lnTo>
                    <a:pt x="154" y="992"/>
                  </a:lnTo>
                  <a:lnTo>
                    <a:pt x="112" y="942"/>
                  </a:lnTo>
                  <a:lnTo>
                    <a:pt x="73" y="884"/>
                  </a:lnTo>
                  <a:lnTo>
                    <a:pt x="44" y="819"/>
                  </a:lnTo>
                  <a:lnTo>
                    <a:pt x="21" y="745"/>
                  </a:lnTo>
                  <a:lnTo>
                    <a:pt x="5" y="664"/>
                  </a:lnTo>
                  <a:lnTo>
                    <a:pt x="0" y="575"/>
                  </a:lnTo>
                  <a:lnTo>
                    <a:pt x="5" y="486"/>
                  </a:lnTo>
                  <a:lnTo>
                    <a:pt x="21" y="404"/>
                  </a:lnTo>
                  <a:lnTo>
                    <a:pt x="44" y="331"/>
                  </a:lnTo>
                  <a:lnTo>
                    <a:pt x="76" y="265"/>
                  </a:lnTo>
                  <a:lnTo>
                    <a:pt x="112" y="207"/>
                  </a:lnTo>
                  <a:lnTo>
                    <a:pt x="157" y="158"/>
                  </a:lnTo>
                  <a:lnTo>
                    <a:pt x="207" y="113"/>
                  </a:lnTo>
                  <a:lnTo>
                    <a:pt x="259" y="79"/>
                  </a:lnTo>
                  <a:lnTo>
                    <a:pt x="317" y="50"/>
                  </a:lnTo>
                  <a:lnTo>
                    <a:pt x="377" y="27"/>
                  </a:lnTo>
                  <a:lnTo>
                    <a:pt x="437" y="11"/>
                  </a:lnTo>
                  <a:lnTo>
                    <a:pt x="500" y="3"/>
                  </a:lnTo>
                  <a:lnTo>
                    <a:pt x="5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3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105400" y="2286000"/>
            <a:ext cx="2834904" cy="647700"/>
            <a:chOff x="2826" y="3477"/>
            <a:chExt cx="8443" cy="1929"/>
          </a:xfrm>
        </p:grpSpPr>
        <p:sp>
          <p:nvSpPr>
            <p:cNvPr id="11" name="Freeform 33"/>
            <p:cNvSpPr>
              <a:spLocks/>
            </p:cNvSpPr>
            <p:nvPr/>
          </p:nvSpPr>
          <p:spPr bwMode="auto">
            <a:xfrm>
              <a:off x="2826" y="3767"/>
              <a:ext cx="1058" cy="1064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1042" y="0"/>
                </a:cxn>
                <a:cxn ang="0">
                  <a:pos x="1053" y="2"/>
                </a:cxn>
                <a:cxn ang="0">
                  <a:pos x="1058" y="13"/>
                </a:cxn>
                <a:cxn ang="0">
                  <a:pos x="1055" y="28"/>
                </a:cxn>
                <a:cxn ang="0">
                  <a:pos x="1053" y="36"/>
                </a:cxn>
                <a:cxn ang="0">
                  <a:pos x="435" y="1010"/>
                </a:cxn>
                <a:cxn ang="0">
                  <a:pos x="576" y="997"/>
                </a:cxn>
                <a:cxn ang="0">
                  <a:pos x="678" y="958"/>
                </a:cxn>
                <a:cxn ang="0">
                  <a:pos x="754" y="891"/>
                </a:cxn>
                <a:cxn ang="0">
                  <a:pos x="807" y="801"/>
                </a:cxn>
                <a:cxn ang="0">
                  <a:pos x="851" y="686"/>
                </a:cxn>
                <a:cxn ang="0">
                  <a:pos x="862" y="665"/>
                </a:cxn>
                <a:cxn ang="0">
                  <a:pos x="867" y="652"/>
                </a:cxn>
                <a:cxn ang="0">
                  <a:pos x="875" y="647"/>
                </a:cxn>
                <a:cxn ang="0">
                  <a:pos x="888" y="647"/>
                </a:cxn>
                <a:cxn ang="0">
                  <a:pos x="896" y="655"/>
                </a:cxn>
                <a:cxn ang="0">
                  <a:pos x="901" y="665"/>
                </a:cxn>
                <a:cxn ang="0">
                  <a:pos x="896" y="681"/>
                </a:cxn>
                <a:cxn ang="0">
                  <a:pos x="783" y="1033"/>
                </a:cxn>
                <a:cxn ang="0">
                  <a:pos x="767" y="1058"/>
                </a:cxn>
                <a:cxn ang="0">
                  <a:pos x="733" y="1064"/>
                </a:cxn>
                <a:cxn ang="0">
                  <a:pos x="26" y="1064"/>
                </a:cxn>
                <a:cxn ang="0">
                  <a:pos x="8" y="1064"/>
                </a:cxn>
                <a:cxn ang="0">
                  <a:pos x="0" y="1056"/>
                </a:cxn>
                <a:cxn ang="0">
                  <a:pos x="0" y="1046"/>
                </a:cxn>
                <a:cxn ang="0">
                  <a:pos x="3" y="1035"/>
                </a:cxn>
                <a:cxn ang="0">
                  <a:pos x="5" y="1025"/>
                </a:cxn>
                <a:cxn ang="0">
                  <a:pos x="896" y="46"/>
                </a:cxn>
                <a:cxn ang="0">
                  <a:pos x="560" y="49"/>
                </a:cxn>
                <a:cxn ang="0">
                  <a:pos x="437" y="80"/>
                </a:cxn>
                <a:cxn ang="0">
                  <a:pos x="351" y="139"/>
                </a:cxn>
                <a:cxn ang="0">
                  <a:pos x="288" y="223"/>
                </a:cxn>
                <a:cxn ang="0">
                  <a:pos x="243" y="334"/>
                </a:cxn>
                <a:cxn ang="0">
                  <a:pos x="241" y="342"/>
                </a:cxn>
                <a:cxn ang="0">
                  <a:pos x="230" y="349"/>
                </a:cxn>
                <a:cxn ang="0">
                  <a:pos x="217" y="349"/>
                </a:cxn>
                <a:cxn ang="0">
                  <a:pos x="207" y="344"/>
                </a:cxn>
                <a:cxn ang="0">
                  <a:pos x="204" y="336"/>
                </a:cxn>
                <a:cxn ang="0">
                  <a:pos x="204" y="334"/>
                </a:cxn>
                <a:cxn ang="0">
                  <a:pos x="207" y="324"/>
                </a:cxn>
                <a:cxn ang="0">
                  <a:pos x="209" y="311"/>
                </a:cxn>
                <a:cxn ang="0">
                  <a:pos x="304" y="13"/>
                </a:cxn>
                <a:cxn ang="0">
                  <a:pos x="325" y="0"/>
                </a:cxn>
              </a:cxnLst>
              <a:rect l="0" t="0" r="r" b="b"/>
              <a:pathLst>
                <a:path w="1058" h="1064">
                  <a:moveTo>
                    <a:pt x="348" y="0"/>
                  </a:moveTo>
                  <a:lnTo>
                    <a:pt x="1016" y="0"/>
                  </a:lnTo>
                  <a:lnTo>
                    <a:pt x="1032" y="0"/>
                  </a:lnTo>
                  <a:lnTo>
                    <a:pt x="1042" y="0"/>
                  </a:lnTo>
                  <a:lnTo>
                    <a:pt x="1050" y="0"/>
                  </a:lnTo>
                  <a:lnTo>
                    <a:pt x="1053" y="2"/>
                  </a:lnTo>
                  <a:lnTo>
                    <a:pt x="1055" y="8"/>
                  </a:lnTo>
                  <a:lnTo>
                    <a:pt x="1058" y="13"/>
                  </a:lnTo>
                  <a:lnTo>
                    <a:pt x="1055" y="20"/>
                  </a:lnTo>
                  <a:lnTo>
                    <a:pt x="1055" y="28"/>
                  </a:lnTo>
                  <a:lnTo>
                    <a:pt x="1053" y="36"/>
                  </a:lnTo>
                  <a:lnTo>
                    <a:pt x="1053" y="36"/>
                  </a:lnTo>
                  <a:lnTo>
                    <a:pt x="165" y="1010"/>
                  </a:lnTo>
                  <a:lnTo>
                    <a:pt x="435" y="1010"/>
                  </a:lnTo>
                  <a:lnTo>
                    <a:pt x="511" y="1007"/>
                  </a:lnTo>
                  <a:lnTo>
                    <a:pt x="576" y="997"/>
                  </a:lnTo>
                  <a:lnTo>
                    <a:pt x="631" y="981"/>
                  </a:lnTo>
                  <a:lnTo>
                    <a:pt x="678" y="958"/>
                  </a:lnTo>
                  <a:lnTo>
                    <a:pt x="720" y="927"/>
                  </a:lnTo>
                  <a:lnTo>
                    <a:pt x="754" y="891"/>
                  </a:lnTo>
                  <a:lnTo>
                    <a:pt x="783" y="850"/>
                  </a:lnTo>
                  <a:lnTo>
                    <a:pt x="807" y="801"/>
                  </a:lnTo>
                  <a:lnTo>
                    <a:pt x="830" y="748"/>
                  </a:lnTo>
                  <a:lnTo>
                    <a:pt x="851" y="686"/>
                  </a:lnTo>
                  <a:lnTo>
                    <a:pt x="856" y="673"/>
                  </a:lnTo>
                  <a:lnTo>
                    <a:pt x="862" y="665"/>
                  </a:lnTo>
                  <a:lnTo>
                    <a:pt x="864" y="658"/>
                  </a:lnTo>
                  <a:lnTo>
                    <a:pt x="867" y="652"/>
                  </a:lnTo>
                  <a:lnTo>
                    <a:pt x="869" y="650"/>
                  </a:lnTo>
                  <a:lnTo>
                    <a:pt x="875" y="647"/>
                  </a:lnTo>
                  <a:lnTo>
                    <a:pt x="880" y="647"/>
                  </a:lnTo>
                  <a:lnTo>
                    <a:pt x="888" y="647"/>
                  </a:lnTo>
                  <a:lnTo>
                    <a:pt x="893" y="650"/>
                  </a:lnTo>
                  <a:lnTo>
                    <a:pt x="896" y="655"/>
                  </a:lnTo>
                  <a:lnTo>
                    <a:pt x="898" y="660"/>
                  </a:lnTo>
                  <a:lnTo>
                    <a:pt x="901" y="665"/>
                  </a:lnTo>
                  <a:lnTo>
                    <a:pt x="898" y="673"/>
                  </a:lnTo>
                  <a:lnTo>
                    <a:pt x="896" y="681"/>
                  </a:lnTo>
                  <a:lnTo>
                    <a:pt x="896" y="688"/>
                  </a:lnTo>
                  <a:lnTo>
                    <a:pt x="783" y="1033"/>
                  </a:lnTo>
                  <a:lnTo>
                    <a:pt x="775" y="1051"/>
                  </a:lnTo>
                  <a:lnTo>
                    <a:pt x="767" y="1058"/>
                  </a:lnTo>
                  <a:lnTo>
                    <a:pt x="754" y="1064"/>
                  </a:lnTo>
                  <a:lnTo>
                    <a:pt x="733" y="1064"/>
                  </a:lnTo>
                  <a:lnTo>
                    <a:pt x="39" y="1064"/>
                  </a:lnTo>
                  <a:lnTo>
                    <a:pt x="26" y="1064"/>
                  </a:lnTo>
                  <a:lnTo>
                    <a:pt x="16" y="1064"/>
                  </a:lnTo>
                  <a:lnTo>
                    <a:pt x="8" y="1064"/>
                  </a:lnTo>
                  <a:lnTo>
                    <a:pt x="3" y="1061"/>
                  </a:lnTo>
                  <a:lnTo>
                    <a:pt x="0" y="1056"/>
                  </a:lnTo>
                  <a:lnTo>
                    <a:pt x="0" y="1048"/>
                  </a:lnTo>
                  <a:lnTo>
                    <a:pt x="0" y="1046"/>
                  </a:lnTo>
                  <a:lnTo>
                    <a:pt x="0" y="1040"/>
                  </a:lnTo>
                  <a:lnTo>
                    <a:pt x="3" y="1035"/>
                  </a:lnTo>
                  <a:lnTo>
                    <a:pt x="3" y="1028"/>
                  </a:lnTo>
                  <a:lnTo>
                    <a:pt x="5" y="1025"/>
                  </a:lnTo>
                  <a:lnTo>
                    <a:pt x="5" y="1022"/>
                  </a:lnTo>
                  <a:lnTo>
                    <a:pt x="896" y="46"/>
                  </a:lnTo>
                  <a:lnTo>
                    <a:pt x="636" y="46"/>
                  </a:lnTo>
                  <a:lnTo>
                    <a:pt x="560" y="49"/>
                  </a:lnTo>
                  <a:lnTo>
                    <a:pt x="492" y="62"/>
                  </a:lnTo>
                  <a:lnTo>
                    <a:pt x="437" y="80"/>
                  </a:lnTo>
                  <a:lnTo>
                    <a:pt x="390" y="105"/>
                  </a:lnTo>
                  <a:lnTo>
                    <a:pt x="351" y="139"/>
                  </a:lnTo>
                  <a:lnTo>
                    <a:pt x="317" y="177"/>
                  </a:lnTo>
                  <a:lnTo>
                    <a:pt x="288" y="223"/>
                  </a:lnTo>
                  <a:lnTo>
                    <a:pt x="264" y="275"/>
                  </a:lnTo>
                  <a:lnTo>
                    <a:pt x="243" y="334"/>
                  </a:lnTo>
                  <a:lnTo>
                    <a:pt x="243" y="336"/>
                  </a:lnTo>
                  <a:lnTo>
                    <a:pt x="241" y="342"/>
                  </a:lnTo>
                  <a:lnTo>
                    <a:pt x="236" y="347"/>
                  </a:lnTo>
                  <a:lnTo>
                    <a:pt x="230" y="349"/>
                  </a:lnTo>
                  <a:lnTo>
                    <a:pt x="225" y="349"/>
                  </a:lnTo>
                  <a:lnTo>
                    <a:pt x="217" y="349"/>
                  </a:lnTo>
                  <a:lnTo>
                    <a:pt x="212" y="347"/>
                  </a:lnTo>
                  <a:lnTo>
                    <a:pt x="207" y="344"/>
                  </a:lnTo>
                  <a:lnTo>
                    <a:pt x="207" y="339"/>
                  </a:lnTo>
                  <a:lnTo>
                    <a:pt x="204" y="336"/>
                  </a:lnTo>
                  <a:lnTo>
                    <a:pt x="204" y="334"/>
                  </a:lnTo>
                  <a:lnTo>
                    <a:pt x="204" y="334"/>
                  </a:lnTo>
                  <a:lnTo>
                    <a:pt x="204" y="329"/>
                  </a:lnTo>
                  <a:lnTo>
                    <a:pt x="207" y="324"/>
                  </a:lnTo>
                  <a:lnTo>
                    <a:pt x="207" y="318"/>
                  </a:lnTo>
                  <a:lnTo>
                    <a:pt x="209" y="311"/>
                  </a:lnTo>
                  <a:lnTo>
                    <a:pt x="296" y="28"/>
                  </a:lnTo>
                  <a:lnTo>
                    <a:pt x="304" y="13"/>
                  </a:lnTo>
                  <a:lnTo>
                    <a:pt x="312" y="2"/>
                  </a:lnTo>
                  <a:lnTo>
                    <a:pt x="325" y="0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4"/>
            <p:cNvSpPr>
              <a:spLocks noEditPoints="1"/>
            </p:cNvSpPr>
            <p:nvPr/>
          </p:nvSpPr>
          <p:spPr bwMode="auto">
            <a:xfrm>
              <a:off x="3894" y="4571"/>
              <a:ext cx="577" cy="496"/>
            </a:xfrm>
            <a:custGeom>
              <a:avLst/>
              <a:gdLst/>
              <a:ahLst/>
              <a:cxnLst>
                <a:cxn ang="0">
                  <a:pos x="270" y="31"/>
                </a:cxn>
                <a:cxn ang="0">
                  <a:pos x="215" y="59"/>
                </a:cxn>
                <a:cxn ang="0">
                  <a:pos x="150" y="136"/>
                </a:cxn>
                <a:cxn ang="0">
                  <a:pos x="126" y="200"/>
                </a:cxn>
                <a:cxn ang="0">
                  <a:pos x="103" y="285"/>
                </a:cxn>
                <a:cxn ang="0">
                  <a:pos x="95" y="357"/>
                </a:cxn>
                <a:cxn ang="0">
                  <a:pos x="105" y="421"/>
                </a:cxn>
                <a:cxn ang="0">
                  <a:pos x="137" y="455"/>
                </a:cxn>
                <a:cxn ang="0">
                  <a:pos x="176" y="465"/>
                </a:cxn>
                <a:cxn ang="0">
                  <a:pos x="231" y="452"/>
                </a:cxn>
                <a:cxn ang="0">
                  <a:pos x="268" y="429"/>
                </a:cxn>
                <a:cxn ang="0">
                  <a:pos x="302" y="401"/>
                </a:cxn>
                <a:cxn ang="0">
                  <a:pos x="336" y="349"/>
                </a:cxn>
                <a:cxn ang="0">
                  <a:pos x="391" y="141"/>
                </a:cxn>
                <a:cxn ang="0">
                  <a:pos x="393" y="131"/>
                </a:cxn>
                <a:cxn ang="0">
                  <a:pos x="393" y="116"/>
                </a:cxn>
                <a:cxn ang="0">
                  <a:pos x="378" y="82"/>
                </a:cxn>
                <a:cxn ang="0">
                  <a:pos x="346" y="46"/>
                </a:cxn>
                <a:cxn ang="0">
                  <a:pos x="294" y="28"/>
                </a:cxn>
                <a:cxn ang="0">
                  <a:pos x="330" y="5"/>
                </a:cxn>
                <a:cxn ang="0">
                  <a:pos x="388" y="39"/>
                </a:cxn>
                <a:cxn ang="0">
                  <a:pos x="409" y="64"/>
                </a:cxn>
                <a:cxn ang="0">
                  <a:pos x="430" y="31"/>
                </a:cxn>
                <a:cxn ang="0">
                  <a:pos x="461" y="21"/>
                </a:cxn>
                <a:cxn ang="0">
                  <a:pos x="477" y="23"/>
                </a:cxn>
                <a:cxn ang="0">
                  <a:pos x="490" y="31"/>
                </a:cxn>
                <a:cxn ang="0">
                  <a:pos x="498" y="46"/>
                </a:cxn>
                <a:cxn ang="0">
                  <a:pos x="498" y="64"/>
                </a:cxn>
                <a:cxn ang="0">
                  <a:pos x="490" y="100"/>
                </a:cxn>
                <a:cxn ang="0">
                  <a:pos x="480" y="141"/>
                </a:cxn>
                <a:cxn ang="0">
                  <a:pos x="448" y="254"/>
                </a:cxn>
                <a:cxn ang="0">
                  <a:pos x="430" y="324"/>
                </a:cxn>
                <a:cxn ang="0">
                  <a:pos x="417" y="388"/>
                </a:cxn>
                <a:cxn ang="0">
                  <a:pos x="417" y="434"/>
                </a:cxn>
                <a:cxn ang="0">
                  <a:pos x="433" y="463"/>
                </a:cxn>
                <a:cxn ang="0">
                  <a:pos x="472" y="460"/>
                </a:cxn>
                <a:cxn ang="0">
                  <a:pos x="506" y="427"/>
                </a:cxn>
                <a:cxn ang="0">
                  <a:pos x="527" y="375"/>
                </a:cxn>
                <a:cxn ang="0">
                  <a:pos x="537" y="337"/>
                </a:cxn>
                <a:cxn ang="0">
                  <a:pos x="543" y="321"/>
                </a:cxn>
                <a:cxn ang="0">
                  <a:pos x="553" y="314"/>
                </a:cxn>
                <a:cxn ang="0">
                  <a:pos x="561" y="314"/>
                </a:cxn>
                <a:cxn ang="0">
                  <a:pos x="569" y="316"/>
                </a:cxn>
                <a:cxn ang="0">
                  <a:pos x="574" y="324"/>
                </a:cxn>
                <a:cxn ang="0">
                  <a:pos x="574" y="337"/>
                </a:cxn>
                <a:cxn ang="0">
                  <a:pos x="561" y="383"/>
                </a:cxn>
                <a:cxn ang="0">
                  <a:pos x="540" y="439"/>
                </a:cxn>
                <a:cxn ang="0">
                  <a:pos x="501" y="481"/>
                </a:cxn>
                <a:cxn ang="0">
                  <a:pos x="448" y="496"/>
                </a:cxn>
                <a:cxn ang="0">
                  <a:pos x="409" y="491"/>
                </a:cxn>
                <a:cxn ang="0">
                  <a:pos x="364" y="468"/>
                </a:cxn>
                <a:cxn ang="0">
                  <a:pos x="333" y="419"/>
                </a:cxn>
                <a:cxn ang="0">
                  <a:pos x="257" y="475"/>
                </a:cxn>
                <a:cxn ang="0">
                  <a:pos x="173" y="496"/>
                </a:cxn>
                <a:cxn ang="0">
                  <a:pos x="84" y="473"/>
                </a:cxn>
                <a:cxn ang="0">
                  <a:pos x="24" y="409"/>
                </a:cxn>
                <a:cxn ang="0">
                  <a:pos x="0" y="314"/>
                </a:cxn>
                <a:cxn ang="0">
                  <a:pos x="34" y="182"/>
                </a:cxn>
                <a:cxn ang="0">
                  <a:pos x="118" y="75"/>
                </a:cxn>
                <a:cxn ang="0">
                  <a:pos x="231" y="8"/>
                </a:cxn>
              </a:cxnLst>
              <a:rect l="0" t="0" r="r" b="b"/>
              <a:pathLst>
                <a:path w="577" h="496">
                  <a:moveTo>
                    <a:pt x="294" y="28"/>
                  </a:moveTo>
                  <a:lnTo>
                    <a:pt x="270" y="31"/>
                  </a:lnTo>
                  <a:lnTo>
                    <a:pt x="244" y="41"/>
                  </a:lnTo>
                  <a:lnTo>
                    <a:pt x="215" y="59"/>
                  </a:lnTo>
                  <a:lnTo>
                    <a:pt x="184" y="90"/>
                  </a:lnTo>
                  <a:lnTo>
                    <a:pt x="150" y="136"/>
                  </a:lnTo>
                  <a:lnTo>
                    <a:pt x="139" y="162"/>
                  </a:lnTo>
                  <a:lnTo>
                    <a:pt x="126" y="200"/>
                  </a:lnTo>
                  <a:lnTo>
                    <a:pt x="113" y="242"/>
                  </a:lnTo>
                  <a:lnTo>
                    <a:pt x="103" y="285"/>
                  </a:lnTo>
                  <a:lnTo>
                    <a:pt x="97" y="324"/>
                  </a:lnTo>
                  <a:lnTo>
                    <a:pt x="95" y="357"/>
                  </a:lnTo>
                  <a:lnTo>
                    <a:pt x="97" y="393"/>
                  </a:lnTo>
                  <a:lnTo>
                    <a:pt x="105" y="421"/>
                  </a:lnTo>
                  <a:lnTo>
                    <a:pt x="118" y="442"/>
                  </a:lnTo>
                  <a:lnTo>
                    <a:pt x="137" y="455"/>
                  </a:lnTo>
                  <a:lnTo>
                    <a:pt x="155" y="463"/>
                  </a:lnTo>
                  <a:lnTo>
                    <a:pt x="176" y="465"/>
                  </a:lnTo>
                  <a:lnTo>
                    <a:pt x="205" y="463"/>
                  </a:lnTo>
                  <a:lnTo>
                    <a:pt x="231" y="452"/>
                  </a:lnTo>
                  <a:lnTo>
                    <a:pt x="252" y="442"/>
                  </a:lnTo>
                  <a:lnTo>
                    <a:pt x="268" y="429"/>
                  </a:lnTo>
                  <a:lnTo>
                    <a:pt x="278" y="421"/>
                  </a:lnTo>
                  <a:lnTo>
                    <a:pt x="302" y="401"/>
                  </a:lnTo>
                  <a:lnTo>
                    <a:pt x="323" y="375"/>
                  </a:lnTo>
                  <a:lnTo>
                    <a:pt x="336" y="349"/>
                  </a:lnTo>
                  <a:lnTo>
                    <a:pt x="336" y="349"/>
                  </a:lnTo>
                  <a:lnTo>
                    <a:pt x="391" y="141"/>
                  </a:lnTo>
                  <a:lnTo>
                    <a:pt x="391" y="136"/>
                  </a:lnTo>
                  <a:lnTo>
                    <a:pt x="393" y="131"/>
                  </a:lnTo>
                  <a:lnTo>
                    <a:pt x="393" y="126"/>
                  </a:lnTo>
                  <a:lnTo>
                    <a:pt x="393" y="116"/>
                  </a:lnTo>
                  <a:lnTo>
                    <a:pt x="388" y="100"/>
                  </a:lnTo>
                  <a:lnTo>
                    <a:pt x="378" y="82"/>
                  </a:lnTo>
                  <a:lnTo>
                    <a:pt x="364" y="64"/>
                  </a:lnTo>
                  <a:lnTo>
                    <a:pt x="346" y="46"/>
                  </a:lnTo>
                  <a:lnTo>
                    <a:pt x="323" y="33"/>
                  </a:lnTo>
                  <a:lnTo>
                    <a:pt x="294" y="28"/>
                  </a:lnTo>
                  <a:close/>
                  <a:moveTo>
                    <a:pt x="294" y="0"/>
                  </a:moveTo>
                  <a:lnTo>
                    <a:pt x="330" y="5"/>
                  </a:lnTo>
                  <a:lnTo>
                    <a:pt x="362" y="18"/>
                  </a:lnTo>
                  <a:lnTo>
                    <a:pt x="388" y="39"/>
                  </a:lnTo>
                  <a:lnTo>
                    <a:pt x="409" y="64"/>
                  </a:lnTo>
                  <a:lnTo>
                    <a:pt x="409" y="64"/>
                  </a:lnTo>
                  <a:lnTo>
                    <a:pt x="417" y="44"/>
                  </a:lnTo>
                  <a:lnTo>
                    <a:pt x="430" y="31"/>
                  </a:lnTo>
                  <a:lnTo>
                    <a:pt x="446" y="23"/>
                  </a:lnTo>
                  <a:lnTo>
                    <a:pt x="461" y="21"/>
                  </a:lnTo>
                  <a:lnTo>
                    <a:pt x="469" y="21"/>
                  </a:lnTo>
                  <a:lnTo>
                    <a:pt x="477" y="23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5" y="39"/>
                  </a:lnTo>
                  <a:lnTo>
                    <a:pt x="498" y="46"/>
                  </a:lnTo>
                  <a:lnTo>
                    <a:pt x="498" y="57"/>
                  </a:lnTo>
                  <a:lnTo>
                    <a:pt x="498" y="64"/>
                  </a:lnTo>
                  <a:lnTo>
                    <a:pt x="493" y="80"/>
                  </a:lnTo>
                  <a:lnTo>
                    <a:pt x="490" y="100"/>
                  </a:lnTo>
                  <a:lnTo>
                    <a:pt x="482" y="123"/>
                  </a:lnTo>
                  <a:lnTo>
                    <a:pt x="480" y="141"/>
                  </a:lnTo>
                  <a:lnTo>
                    <a:pt x="456" y="226"/>
                  </a:lnTo>
                  <a:lnTo>
                    <a:pt x="448" y="254"/>
                  </a:lnTo>
                  <a:lnTo>
                    <a:pt x="440" y="290"/>
                  </a:lnTo>
                  <a:lnTo>
                    <a:pt x="430" y="324"/>
                  </a:lnTo>
                  <a:lnTo>
                    <a:pt x="422" y="355"/>
                  </a:lnTo>
                  <a:lnTo>
                    <a:pt x="417" y="388"/>
                  </a:lnTo>
                  <a:lnTo>
                    <a:pt x="414" y="411"/>
                  </a:lnTo>
                  <a:lnTo>
                    <a:pt x="417" y="434"/>
                  </a:lnTo>
                  <a:lnTo>
                    <a:pt x="422" y="450"/>
                  </a:lnTo>
                  <a:lnTo>
                    <a:pt x="433" y="463"/>
                  </a:lnTo>
                  <a:lnTo>
                    <a:pt x="451" y="465"/>
                  </a:lnTo>
                  <a:lnTo>
                    <a:pt x="472" y="460"/>
                  </a:lnTo>
                  <a:lnTo>
                    <a:pt x="490" y="447"/>
                  </a:lnTo>
                  <a:lnTo>
                    <a:pt x="506" y="427"/>
                  </a:lnTo>
                  <a:lnTo>
                    <a:pt x="516" y="401"/>
                  </a:lnTo>
                  <a:lnTo>
                    <a:pt x="527" y="375"/>
                  </a:lnTo>
                  <a:lnTo>
                    <a:pt x="535" y="349"/>
                  </a:lnTo>
                  <a:lnTo>
                    <a:pt x="537" y="337"/>
                  </a:lnTo>
                  <a:lnTo>
                    <a:pt x="540" y="326"/>
                  </a:lnTo>
                  <a:lnTo>
                    <a:pt x="543" y="321"/>
                  </a:lnTo>
                  <a:lnTo>
                    <a:pt x="548" y="316"/>
                  </a:lnTo>
                  <a:lnTo>
                    <a:pt x="553" y="314"/>
                  </a:lnTo>
                  <a:lnTo>
                    <a:pt x="558" y="314"/>
                  </a:lnTo>
                  <a:lnTo>
                    <a:pt x="561" y="314"/>
                  </a:lnTo>
                  <a:lnTo>
                    <a:pt x="564" y="314"/>
                  </a:lnTo>
                  <a:lnTo>
                    <a:pt x="569" y="316"/>
                  </a:lnTo>
                  <a:lnTo>
                    <a:pt x="571" y="319"/>
                  </a:lnTo>
                  <a:lnTo>
                    <a:pt x="574" y="324"/>
                  </a:lnTo>
                  <a:lnTo>
                    <a:pt x="577" y="329"/>
                  </a:lnTo>
                  <a:lnTo>
                    <a:pt x="574" y="337"/>
                  </a:lnTo>
                  <a:lnTo>
                    <a:pt x="569" y="357"/>
                  </a:lnTo>
                  <a:lnTo>
                    <a:pt x="561" y="383"/>
                  </a:lnTo>
                  <a:lnTo>
                    <a:pt x="550" y="411"/>
                  </a:lnTo>
                  <a:lnTo>
                    <a:pt x="540" y="439"/>
                  </a:lnTo>
                  <a:lnTo>
                    <a:pt x="522" y="463"/>
                  </a:lnTo>
                  <a:lnTo>
                    <a:pt x="501" y="481"/>
                  </a:lnTo>
                  <a:lnTo>
                    <a:pt x="477" y="491"/>
                  </a:lnTo>
                  <a:lnTo>
                    <a:pt x="448" y="496"/>
                  </a:lnTo>
                  <a:lnTo>
                    <a:pt x="430" y="493"/>
                  </a:lnTo>
                  <a:lnTo>
                    <a:pt x="409" y="491"/>
                  </a:lnTo>
                  <a:lnTo>
                    <a:pt x="388" y="483"/>
                  </a:lnTo>
                  <a:lnTo>
                    <a:pt x="364" y="468"/>
                  </a:lnTo>
                  <a:lnTo>
                    <a:pt x="346" y="447"/>
                  </a:lnTo>
                  <a:lnTo>
                    <a:pt x="333" y="419"/>
                  </a:lnTo>
                  <a:lnTo>
                    <a:pt x="296" y="450"/>
                  </a:lnTo>
                  <a:lnTo>
                    <a:pt x="257" y="475"/>
                  </a:lnTo>
                  <a:lnTo>
                    <a:pt x="218" y="491"/>
                  </a:lnTo>
                  <a:lnTo>
                    <a:pt x="173" y="496"/>
                  </a:lnTo>
                  <a:lnTo>
                    <a:pt x="126" y="491"/>
                  </a:lnTo>
                  <a:lnTo>
                    <a:pt x="84" y="473"/>
                  </a:lnTo>
                  <a:lnTo>
                    <a:pt x="50" y="445"/>
                  </a:lnTo>
                  <a:lnTo>
                    <a:pt x="24" y="409"/>
                  </a:lnTo>
                  <a:lnTo>
                    <a:pt x="6" y="365"/>
                  </a:lnTo>
                  <a:lnTo>
                    <a:pt x="0" y="314"/>
                  </a:lnTo>
                  <a:lnTo>
                    <a:pt x="8" y="247"/>
                  </a:lnTo>
                  <a:lnTo>
                    <a:pt x="34" y="182"/>
                  </a:lnTo>
                  <a:lnTo>
                    <a:pt x="71" y="123"/>
                  </a:lnTo>
                  <a:lnTo>
                    <a:pt x="118" y="75"/>
                  </a:lnTo>
                  <a:lnTo>
                    <a:pt x="173" y="33"/>
                  </a:lnTo>
                  <a:lnTo>
                    <a:pt x="231" y="8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5"/>
            <p:cNvSpPr>
              <a:spLocks noEditPoints="1"/>
            </p:cNvSpPr>
            <p:nvPr/>
          </p:nvSpPr>
          <p:spPr bwMode="auto">
            <a:xfrm>
              <a:off x="5175" y="4160"/>
              <a:ext cx="168" cy="671"/>
            </a:xfrm>
            <a:custGeom>
              <a:avLst/>
              <a:gdLst/>
              <a:ahLst/>
              <a:cxnLst>
                <a:cxn ang="0">
                  <a:pos x="84" y="506"/>
                </a:cxn>
                <a:cxn ang="0">
                  <a:pos x="115" y="514"/>
                </a:cxn>
                <a:cxn ang="0">
                  <a:pos x="144" y="532"/>
                </a:cxn>
                <a:cxn ang="0">
                  <a:pos x="160" y="558"/>
                </a:cxn>
                <a:cxn ang="0">
                  <a:pos x="168" y="588"/>
                </a:cxn>
                <a:cxn ang="0">
                  <a:pos x="160" y="619"/>
                </a:cxn>
                <a:cxn ang="0">
                  <a:pos x="144" y="647"/>
                </a:cxn>
                <a:cxn ang="0">
                  <a:pos x="115" y="665"/>
                </a:cxn>
                <a:cxn ang="0">
                  <a:pos x="84" y="671"/>
                </a:cxn>
                <a:cxn ang="0">
                  <a:pos x="53" y="665"/>
                </a:cxn>
                <a:cxn ang="0">
                  <a:pos x="24" y="647"/>
                </a:cxn>
                <a:cxn ang="0">
                  <a:pos x="5" y="619"/>
                </a:cxn>
                <a:cxn ang="0">
                  <a:pos x="0" y="588"/>
                </a:cxn>
                <a:cxn ang="0">
                  <a:pos x="5" y="558"/>
                </a:cxn>
                <a:cxn ang="0">
                  <a:pos x="24" y="532"/>
                </a:cxn>
                <a:cxn ang="0">
                  <a:pos x="53" y="514"/>
                </a:cxn>
                <a:cxn ang="0">
                  <a:pos x="84" y="506"/>
                </a:cxn>
                <a:cxn ang="0">
                  <a:pos x="84" y="0"/>
                </a:cxn>
                <a:cxn ang="0">
                  <a:pos x="115" y="5"/>
                </a:cxn>
                <a:cxn ang="0">
                  <a:pos x="144" y="23"/>
                </a:cxn>
                <a:cxn ang="0">
                  <a:pos x="160" y="49"/>
                </a:cxn>
                <a:cxn ang="0">
                  <a:pos x="168" y="82"/>
                </a:cxn>
                <a:cxn ang="0">
                  <a:pos x="160" y="113"/>
                </a:cxn>
                <a:cxn ang="0">
                  <a:pos x="144" y="139"/>
                </a:cxn>
                <a:cxn ang="0">
                  <a:pos x="115" y="157"/>
                </a:cxn>
                <a:cxn ang="0">
                  <a:pos x="84" y="164"/>
                </a:cxn>
                <a:cxn ang="0">
                  <a:pos x="53" y="157"/>
                </a:cxn>
                <a:cxn ang="0">
                  <a:pos x="24" y="139"/>
                </a:cxn>
                <a:cxn ang="0">
                  <a:pos x="5" y="113"/>
                </a:cxn>
                <a:cxn ang="0">
                  <a:pos x="0" y="82"/>
                </a:cxn>
                <a:cxn ang="0">
                  <a:pos x="5" y="49"/>
                </a:cxn>
                <a:cxn ang="0">
                  <a:pos x="24" y="23"/>
                </a:cxn>
                <a:cxn ang="0">
                  <a:pos x="53" y="5"/>
                </a:cxn>
                <a:cxn ang="0">
                  <a:pos x="84" y="0"/>
                </a:cxn>
              </a:cxnLst>
              <a:rect l="0" t="0" r="r" b="b"/>
              <a:pathLst>
                <a:path w="168" h="671">
                  <a:moveTo>
                    <a:pt x="84" y="506"/>
                  </a:moveTo>
                  <a:lnTo>
                    <a:pt x="115" y="514"/>
                  </a:lnTo>
                  <a:lnTo>
                    <a:pt x="144" y="532"/>
                  </a:lnTo>
                  <a:lnTo>
                    <a:pt x="160" y="558"/>
                  </a:lnTo>
                  <a:lnTo>
                    <a:pt x="168" y="588"/>
                  </a:lnTo>
                  <a:lnTo>
                    <a:pt x="160" y="619"/>
                  </a:lnTo>
                  <a:lnTo>
                    <a:pt x="144" y="647"/>
                  </a:lnTo>
                  <a:lnTo>
                    <a:pt x="115" y="665"/>
                  </a:lnTo>
                  <a:lnTo>
                    <a:pt x="84" y="671"/>
                  </a:lnTo>
                  <a:lnTo>
                    <a:pt x="53" y="665"/>
                  </a:lnTo>
                  <a:lnTo>
                    <a:pt x="24" y="647"/>
                  </a:lnTo>
                  <a:lnTo>
                    <a:pt x="5" y="619"/>
                  </a:lnTo>
                  <a:lnTo>
                    <a:pt x="0" y="588"/>
                  </a:lnTo>
                  <a:lnTo>
                    <a:pt x="5" y="558"/>
                  </a:lnTo>
                  <a:lnTo>
                    <a:pt x="24" y="532"/>
                  </a:lnTo>
                  <a:lnTo>
                    <a:pt x="53" y="514"/>
                  </a:lnTo>
                  <a:lnTo>
                    <a:pt x="84" y="506"/>
                  </a:lnTo>
                  <a:close/>
                  <a:moveTo>
                    <a:pt x="84" y="0"/>
                  </a:moveTo>
                  <a:lnTo>
                    <a:pt x="115" y="5"/>
                  </a:lnTo>
                  <a:lnTo>
                    <a:pt x="144" y="23"/>
                  </a:lnTo>
                  <a:lnTo>
                    <a:pt x="160" y="49"/>
                  </a:lnTo>
                  <a:lnTo>
                    <a:pt x="168" y="82"/>
                  </a:lnTo>
                  <a:lnTo>
                    <a:pt x="160" y="113"/>
                  </a:lnTo>
                  <a:lnTo>
                    <a:pt x="144" y="139"/>
                  </a:lnTo>
                  <a:lnTo>
                    <a:pt x="115" y="157"/>
                  </a:lnTo>
                  <a:lnTo>
                    <a:pt x="84" y="164"/>
                  </a:lnTo>
                  <a:lnTo>
                    <a:pt x="53" y="157"/>
                  </a:lnTo>
                  <a:lnTo>
                    <a:pt x="24" y="139"/>
                  </a:lnTo>
                  <a:lnTo>
                    <a:pt x="5" y="113"/>
                  </a:lnTo>
                  <a:lnTo>
                    <a:pt x="0" y="82"/>
                  </a:lnTo>
                  <a:lnTo>
                    <a:pt x="5" y="49"/>
                  </a:lnTo>
                  <a:lnTo>
                    <a:pt x="24" y="23"/>
                  </a:lnTo>
                  <a:lnTo>
                    <a:pt x="53" y="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6"/>
            <p:cNvSpPr>
              <a:spLocks noEditPoints="1"/>
            </p:cNvSpPr>
            <p:nvPr/>
          </p:nvSpPr>
          <p:spPr bwMode="auto">
            <a:xfrm>
              <a:off x="5568" y="4260"/>
              <a:ext cx="1058" cy="362"/>
            </a:xfrm>
            <a:custGeom>
              <a:avLst/>
              <a:gdLst/>
              <a:ahLst/>
              <a:cxnLst>
                <a:cxn ang="0">
                  <a:pos x="52" y="301"/>
                </a:cxn>
                <a:cxn ang="0">
                  <a:pos x="1003" y="301"/>
                </a:cxn>
                <a:cxn ang="0">
                  <a:pos x="1019" y="301"/>
                </a:cxn>
                <a:cxn ang="0">
                  <a:pos x="1034" y="303"/>
                </a:cxn>
                <a:cxn ang="0">
                  <a:pos x="1048" y="308"/>
                </a:cxn>
                <a:cxn ang="0">
                  <a:pos x="1055" y="319"/>
                </a:cxn>
                <a:cxn ang="0">
                  <a:pos x="1058" y="334"/>
                </a:cxn>
                <a:cxn ang="0">
                  <a:pos x="1055" y="347"/>
                </a:cxn>
                <a:cxn ang="0">
                  <a:pos x="1048" y="357"/>
                </a:cxn>
                <a:cxn ang="0">
                  <a:pos x="1034" y="360"/>
                </a:cxn>
                <a:cxn ang="0">
                  <a:pos x="1019" y="362"/>
                </a:cxn>
                <a:cxn ang="0">
                  <a:pos x="1006" y="362"/>
                </a:cxn>
                <a:cxn ang="0">
                  <a:pos x="52" y="362"/>
                </a:cxn>
                <a:cxn ang="0">
                  <a:pos x="39" y="362"/>
                </a:cxn>
                <a:cxn ang="0">
                  <a:pos x="26" y="360"/>
                </a:cxn>
                <a:cxn ang="0">
                  <a:pos x="13" y="357"/>
                </a:cxn>
                <a:cxn ang="0">
                  <a:pos x="3" y="347"/>
                </a:cxn>
                <a:cxn ang="0">
                  <a:pos x="0" y="334"/>
                </a:cxn>
                <a:cxn ang="0">
                  <a:pos x="3" y="319"/>
                </a:cxn>
                <a:cxn ang="0">
                  <a:pos x="13" y="308"/>
                </a:cxn>
                <a:cxn ang="0">
                  <a:pos x="26" y="303"/>
                </a:cxn>
                <a:cxn ang="0">
                  <a:pos x="39" y="301"/>
                </a:cxn>
                <a:cxn ang="0">
                  <a:pos x="52" y="301"/>
                </a:cxn>
                <a:cxn ang="0">
                  <a:pos x="52" y="0"/>
                </a:cxn>
                <a:cxn ang="0">
                  <a:pos x="1006" y="0"/>
                </a:cxn>
                <a:cxn ang="0">
                  <a:pos x="1019" y="0"/>
                </a:cxn>
                <a:cxn ang="0">
                  <a:pos x="1034" y="0"/>
                </a:cxn>
                <a:cxn ang="0">
                  <a:pos x="1048" y="5"/>
                </a:cxn>
                <a:cxn ang="0">
                  <a:pos x="1055" y="16"/>
                </a:cxn>
                <a:cxn ang="0">
                  <a:pos x="1058" y="28"/>
                </a:cxn>
                <a:cxn ang="0">
                  <a:pos x="1055" y="44"/>
                </a:cxn>
                <a:cxn ang="0">
                  <a:pos x="1048" y="54"/>
                </a:cxn>
                <a:cxn ang="0">
                  <a:pos x="1034" y="59"/>
                </a:cxn>
                <a:cxn ang="0">
                  <a:pos x="1019" y="62"/>
                </a:cxn>
                <a:cxn ang="0">
                  <a:pos x="1003" y="62"/>
                </a:cxn>
                <a:cxn ang="0">
                  <a:pos x="52" y="62"/>
                </a:cxn>
                <a:cxn ang="0">
                  <a:pos x="39" y="62"/>
                </a:cxn>
                <a:cxn ang="0">
                  <a:pos x="26" y="59"/>
                </a:cxn>
                <a:cxn ang="0">
                  <a:pos x="13" y="54"/>
                </a:cxn>
                <a:cxn ang="0">
                  <a:pos x="3" y="44"/>
                </a:cxn>
                <a:cxn ang="0">
                  <a:pos x="0" y="28"/>
                </a:cxn>
                <a:cxn ang="0">
                  <a:pos x="3" y="16"/>
                </a:cxn>
                <a:cxn ang="0">
                  <a:pos x="13" y="5"/>
                </a:cxn>
                <a:cxn ang="0">
                  <a:pos x="26" y="0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58" h="362">
                  <a:moveTo>
                    <a:pt x="52" y="301"/>
                  </a:moveTo>
                  <a:lnTo>
                    <a:pt x="1003" y="301"/>
                  </a:lnTo>
                  <a:lnTo>
                    <a:pt x="1019" y="301"/>
                  </a:lnTo>
                  <a:lnTo>
                    <a:pt x="1034" y="303"/>
                  </a:lnTo>
                  <a:lnTo>
                    <a:pt x="1048" y="308"/>
                  </a:lnTo>
                  <a:lnTo>
                    <a:pt x="1055" y="319"/>
                  </a:lnTo>
                  <a:lnTo>
                    <a:pt x="1058" y="334"/>
                  </a:lnTo>
                  <a:lnTo>
                    <a:pt x="1055" y="347"/>
                  </a:lnTo>
                  <a:lnTo>
                    <a:pt x="1048" y="357"/>
                  </a:lnTo>
                  <a:lnTo>
                    <a:pt x="1034" y="360"/>
                  </a:lnTo>
                  <a:lnTo>
                    <a:pt x="1019" y="362"/>
                  </a:lnTo>
                  <a:lnTo>
                    <a:pt x="1006" y="362"/>
                  </a:lnTo>
                  <a:lnTo>
                    <a:pt x="52" y="362"/>
                  </a:lnTo>
                  <a:lnTo>
                    <a:pt x="39" y="362"/>
                  </a:lnTo>
                  <a:lnTo>
                    <a:pt x="26" y="360"/>
                  </a:lnTo>
                  <a:lnTo>
                    <a:pt x="13" y="357"/>
                  </a:lnTo>
                  <a:lnTo>
                    <a:pt x="3" y="347"/>
                  </a:lnTo>
                  <a:lnTo>
                    <a:pt x="0" y="334"/>
                  </a:lnTo>
                  <a:lnTo>
                    <a:pt x="3" y="319"/>
                  </a:lnTo>
                  <a:lnTo>
                    <a:pt x="13" y="308"/>
                  </a:lnTo>
                  <a:lnTo>
                    <a:pt x="26" y="303"/>
                  </a:lnTo>
                  <a:lnTo>
                    <a:pt x="39" y="301"/>
                  </a:lnTo>
                  <a:lnTo>
                    <a:pt x="52" y="301"/>
                  </a:lnTo>
                  <a:close/>
                  <a:moveTo>
                    <a:pt x="52" y="0"/>
                  </a:moveTo>
                  <a:lnTo>
                    <a:pt x="1006" y="0"/>
                  </a:lnTo>
                  <a:lnTo>
                    <a:pt x="1019" y="0"/>
                  </a:lnTo>
                  <a:lnTo>
                    <a:pt x="1034" y="0"/>
                  </a:lnTo>
                  <a:lnTo>
                    <a:pt x="1048" y="5"/>
                  </a:lnTo>
                  <a:lnTo>
                    <a:pt x="1055" y="16"/>
                  </a:lnTo>
                  <a:lnTo>
                    <a:pt x="1058" y="28"/>
                  </a:lnTo>
                  <a:lnTo>
                    <a:pt x="1055" y="44"/>
                  </a:lnTo>
                  <a:lnTo>
                    <a:pt x="1048" y="54"/>
                  </a:lnTo>
                  <a:lnTo>
                    <a:pt x="1034" y="59"/>
                  </a:lnTo>
                  <a:lnTo>
                    <a:pt x="1019" y="62"/>
                  </a:lnTo>
                  <a:lnTo>
                    <a:pt x="1003" y="62"/>
                  </a:lnTo>
                  <a:lnTo>
                    <a:pt x="52" y="62"/>
                  </a:lnTo>
                  <a:lnTo>
                    <a:pt x="39" y="62"/>
                  </a:lnTo>
                  <a:lnTo>
                    <a:pt x="26" y="59"/>
                  </a:lnTo>
                  <a:lnTo>
                    <a:pt x="13" y="54"/>
                  </a:lnTo>
                  <a:lnTo>
                    <a:pt x="3" y="44"/>
                  </a:lnTo>
                  <a:lnTo>
                    <a:pt x="0" y="28"/>
                  </a:lnTo>
                  <a:lnTo>
                    <a:pt x="3" y="16"/>
                  </a:lnTo>
                  <a:lnTo>
                    <a:pt x="13" y="5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7"/>
            <p:cNvSpPr>
              <a:spLocks/>
            </p:cNvSpPr>
            <p:nvPr/>
          </p:nvSpPr>
          <p:spPr bwMode="auto">
            <a:xfrm>
              <a:off x="7561" y="3477"/>
              <a:ext cx="409" cy="732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0" y="0"/>
                </a:cxn>
                <a:cxn ang="0">
                  <a:pos x="241" y="0"/>
                </a:cxn>
                <a:cxn ang="0">
                  <a:pos x="246" y="2"/>
                </a:cxn>
                <a:cxn ang="0">
                  <a:pos x="251" y="5"/>
                </a:cxn>
                <a:cxn ang="0">
                  <a:pos x="254" y="12"/>
                </a:cxn>
                <a:cxn ang="0">
                  <a:pos x="254" y="20"/>
                </a:cxn>
                <a:cxn ang="0">
                  <a:pos x="254" y="30"/>
                </a:cxn>
                <a:cxn ang="0">
                  <a:pos x="254" y="642"/>
                </a:cxn>
                <a:cxn ang="0">
                  <a:pos x="254" y="655"/>
                </a:cxn>
                <a:cxn ang="0">
                  <a:pos x="257" y="668"/>
                </a:cxn>
                <a:cxn ang="0">
                  <a:pos x="265" y="678"/>
                </a:cxn>
                <a:cxn ang="0">
                  <a:pos x="275" y="686"/>
                </a:cxn>
                <a:cxn ang="0">
                  <a:pos x="296" y="688"/>
                </a:cxn>
                <a:cxn ang="0">
                  <a:pos x="325" y="693"/>
                </a:cxn>
                <a:cxn ang="0">
                  <a:pos x="367" y="693"/>
                </a:cxn>
                <a:cxn ang="0">
                  <a:pos x="409" y="693"/>
                </a:cxn>
                <a:cxn ang="0">
                  <a:pos x="409" y="732"/>
                </a:cxn>
                <a:cxn ang="0">
                  <a:pos x="388" y="732"/>
                </a:cxn>
                <a:cxn ang="0">
                  <a:pos x="354" y="732"/>
                </a:cxn>
                <a:cxn ang="0">
                  <a:pos x="312" y="729"/>
                </a:cxn>
                <a:cxn ang="0">
                  <a:pos x="270" y="729"/>
                </a:cxn>
                <a:cxn ang="0">
                  <a:pos x="233" y="727"/>
                </a:cxn>
                <a:cxn ang="0">
                  <a:pos x="207" y="727"/>
                </a:cxn>
                <a:cxn ang="0">
                  <a:pos x="181" y="727"/>
                </a:cxn>
                <a:cxn ang="0">
                  <a:pos x="141" y="729"/>
                </a:cxn>
                <a:cxn ang="0">
                  <a:pos x="100" y="729"/>
                </a:cxn>
                <a:cxn ang="0">
                  <a:pos x="58" y="732"/>
                </a:cxn>
                <a:cxn ang="0">
                  <a:pos x="26" y="732"/>
                </a:cxn>
                <a:cxn ang="0">
                  <a:pos x="8" y="732"/>
                </a:cxn>
                <a:cxn ang="0">
                  <a:pos x="8" y="693"/>
                </a:cxn>
                <a:cxn ang="0">
                  <a:pos x="50" y="693"/>
                </a:cxn>
                <a:cxn ang="0">
                  <a:pos x="92" y="693"/>
                </a:cxn>
                <a:cxn ang="0">
                  <a:pos x="120" y="688"/>
                </a:cxn>
                <a:cxn ang="0">
                  <a:pos x="141" y="686"/>
                </a:cxn>
                <a:cxn ang="0">
                  <a:pos x="152" y="678"/>
                </a:cxn>
                <a:cxn ang="0">
                  <a:pos x="160" y="668"/>
                </a:cxn>
                <a:cxn ang="0">
                  <a:pos x="162" y="655"/>
                </a:cxn>
                <a:cxn ang="0">
                  <a:pos x="162" y="642"/>
                </a:cxn>
                <a:cxn ang="0">
                  <a:pos x="162" y="79"/>
                </a:cxn>
                <a:cxn ang="0">
                  <a:pos x="115" y="97"/>
                </a:cxn>
                <a:cxn ang="0">
                  <a:pos x="68" y="105"/>
                </a:cxn>
                <a:cxn ang="0">
                  <a:pos x="29" y="107"/>
                </a:cxn>
                <a:cxn ang="0">
                  <a:pos x="0" y="110"/>
                </a:cxn>
                <a:cxn ang="0">
                  <a:pos x="0" y="69"/>
                </a:cxn>
                <a:cxn ang="0">
                  <a:pos x="26" y="69"/>
                </a:cxn>
                <a:cxn ang="0">
                  <a:pos x="63" y="66"/>
                </a:cxn>
                <a:cxn ang="0">
                  <a:pos x="102" y="61"/>
                </a:cxn>
                <a:cxn ang="0">
                  <a:pos x="141" y="48"/>
                </a:cxn>
                <a:cxn ang="0">
                  <a:pos x="183" y="28"/>
                </a:cxn>
                <a:cxn ang="0">
                  <a:pos x="220" y="0"/>
                </a:cxn>
              </a:cxnLst>
              <a:rect l="0" t="0" r="r" b="b"/>
              <a:pathLst>
                <a:path w="409" h="732">
                  <a:moveTo>
                    <a:pt x="220" y="0"/>
                  </a:moveTo>
                  <a:lnTo>
                    <a:pt x="230" y="0"/>
                  </a:lnTo>
                  <a:lnTo>
                    <a:pt x="241" y="0"/>
                  </a:lnTo>
                  <a:lnTo>
                    <a:pt x="246" y="2"/>
                  </a:lnTo>
                  <a:lnTo>
                    <a:pt x="251" y="5"/>
                  </a:lnTo>
                  <a:lnTo>
                    <a:pt x="254" y="12"/>
                  </a:lnTo>
                  <a:lnTo>
                    <a:pt x="254" y="20"/>
                  </a:lnTo>
                  <a:lnTo>
                    <a:pt x="254" y="30"/>
                  </a:lnTo>
                  <a:lnTo>
                    <a:pt x="254" y="642"/>
                  </a:lnTo>
                  <a:lnTo>
                    <a:pt x="254" y="655"/>
                  </a:lnTo>
                  <a:lnTo>
                    <a:pt x="257" y="668"/>
                  </a:lnTo>
                  <a:lnTo>
                    <a:pt x="265" y="678"/>
                  </a:lnTo>
                  <a:lnTo>
                    <a:pt x="275" y="686"/>
                  </a:lnTo>
                  <a:lnTo>
                    <a:pt x="296" y="688"/>
                  </a:lnTo>
                  <a:lnTo>
                    <a:pt x="325" y="693"/>
                  </a:lnTo>
                  <a:lnTo>
                    <a:pt x="367" y="693"/>
                  </a:lnTo>
                  <a:lnTo>
                    <a:pt x="409" y="693"/>
                  </a:lnTo>
                  <a:lnTo>
                    <a:pt x="409" y="732"/>
                  </a:lnTo>
                  <a:lnTo>
                    <a:pt x="388" y="732"/>
                  </a:lnTo>
                  <a:lnTo>
                    <a:pt x="354" y="732"/>
                  </a:lnTo>
                  <a:lnTo>
                    <a:pt x="312" y="729"/>
                  </a:lnTo>
                  <a:lnTo>
                    <a:pt x="270" y="729"/>
                  </a:lnTo>
                  <a:lnTo>
                    <a:pt x="233" y="727"/>
                  </a:lnTo>
                  <a:lnTo>
                    <a:pt x="207" y="727"/>
                  </a:lnTo>
                  <a:lnTo>
                    <a:pt x="181" y="727"/>
                  </a:lnTo>
                  <a:lnTo>
                    <a:pt x="141" y="729"/>
                  </a:lnTo>
                  <a:lnTo>
                    <a:pt x="100" y="729"/>
                  </a:lnTo>
                  <a:lnTo>
                    <a:pt x="58" y="732"/>
                  </a:lnTo>
                  <a:lnTo>
                    <a:pt x="26" y="732"/>
                  </a:lnTo>
                  <a:lnTo>
                    <a:pt x="8" y="732"/>
                  </a:lnTo>
                  <a:lnTo>
                    <a:pt x="8" y="693"/>
                  </a:lnTo>
                  <a:lnTo>
                    <a:pt x="50" y="693"/>
                  </a:lnTo>
                  <a:lnTo>
                    <a:pt x="92" y="693"/>
                  </a:lnTo>
                  <a:lnTo>
                    <a:pt x="120" y="688"/>
                  </a:lnTo>
                  <a:lnTo>
                    <a:pt x="141" y="686"/>
                  </a:lnTo>
                  <a:lnTo>
                    <a:pt x="152" y="678"/>
                  </a:lnTo>
                  <a:lnTo>
                    <a:pt x="160" y="668"/>
                  </a:lnTo>
                  <a:lnTo>
                    <a:pt x="162" y="655"/>
                  </a:lnTo>
                  <a:lnTo>
                    <a:pt x="162" y="642"/>
                  </a:lnTo>
                  <a:lnTo>
                    <a:pt x="162" y="79"/>
                  </a:lnTo>
                  <a:lnTo>
                    <a:pt x="115" y="97"/>
                  </a:lnTo>
                  <a:lnTo>
                    <a:pt x="68" y="105"/>
                  </a:lnTo>
                  <a:lnTo>
                    <a:pt x="29" y="107"/>
                  </a:lnTo>
                  <a:lnTo>
                    <a:pt x="0" y="110"/>
                  </a:lnTo>
                  <a:lnTo>
                    <a:pt x="0" y="69"/>
                  </a:lnTo>
                  <a:lnTo>
                    <a:pt x="26" y="69"/>
                  </a:lnTo>
                  <a:lnTo>
                    <a:pt x="63" y="66"/>
                  </a:lnTo>
                  <a:lnTo>
                    <a:pt x="102" y="61"/>
                  </a:lnTo>
                  <a:lnTo>
                    <a:pt x="141" y="48"/>
                  </a:lnTo>
                  <a:lnTo>
                    <a:pt x="183" y="28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38"/>
            <p:cNvSpPr>
              <a:spLocks noChangeArrowheads="1"/>
            </p:cNvSpPr>
            <p:nvPr/>
          </p:nvSpPr>
          <p:spPr bwMode="auto">
            <a:xfrm>
              <a:off x="7425" y="4322"/>
              <a:ext cx="788" cy="74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9"/>
            <p:cNvSpPr>
              <a:spLocks/>
            </p:cNvSpPr>
            <p:nvPr/>
          </p:nvSpPr>
          <p:spPr bwMode="auto">
            <a:xfrm>
              <a:off x="7412" y="4900"/>
              <a:ext cx="675" cy="488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52" y="2"/>
                </a:cxn>
                <a:cxn ang="0">
                  <a:pos x="673" y="18"/>
                </a:cxn>
                <a:cxn ang="0">
                  <a:pos x="675" y="36"/>
                </a:cxn>
                <a:cxn ang="0">
                  <a:pos x="673" y="49"/>
                </a:cxn>
                <a:cxn ang="0">
                  <a:pos x="665" y="62"/>
                </a:cxn>
                <a:cxn ang="0">
                  <a:pos x="639" y="77"/>
                </a:cxn>
                <a:cxn ang="0">
                  <a:pos x="474" y="77"/>
                </a:cxn>
                <a:cxn ang="0">
                  <a:pos x="461" y="170"/>
                </a:cxn>
                <a:cxn ang="0">
                  <a:pos x="458" y="218"/>
                </a:cxn>
                <a:cxn ang="0">
                  <a:pos x="471" y="337"/>
                </a:cxn>
                <a:cxn ang="0">
                  <a:pos x="500" y="414"/>
                </a:cxn>
                <a:cxn ang="0">
                  <a:pos x="508" y="426"/>
                </a:cxn>
                <a:cxn ang="0">
                  <a:pos x="510" y="437"/>
                </a:cxn>
                <a:cxn ang="0">
                  <a:pos x="492" y="473"/>
                </a:cxn>
                <a:cxn ang="0">
                  <a:pos x="455" y="488"/>
                </a:cxn>
                <a:cxn ang="0">
                  <a:pos x="434" y="483"/>
                </a:cxn>
                <a:cxn ang="0">
                  <a:pos x="416" y="455"/>
                </a:cxn>
                <a:cxn ang="0">
                  <a:pos x="398" y="401"/>
                </a:cxn>
                <a:cxn ang="0">
                  <a:pos x="393" y="329"/>
                </a:cxn>
                <a:cxn ang="0">
                  <a:pos x="406" y="195"/>
                </a:cxn>
                <a:cxn ang="0">
                  <a:pos x="434" y="77"/>
                </a:cxn>
                <a:cxn ang="0">
                  <a:pos x="301" y="77"/>
                </a:cxn>
                <a:cxn ang="0">
                  <a:pos x="214" y="393"/>
                </a:cxn>
                <a:cxn ang="0">
                  <a:pos x="186" y="462"/>
                </a:cxn>
                <a:cxn ang="0">
                  <a:pos x="144" y="488"/>
                </a:cxn>
                <a:cxn ang="0">
                  <a:pos x="123" y="483"/>
                </a:cxn>
                <a:cxn ang="0">
                  <a:pos x="112" y="470"/>
                </a:cxn>
                <a:cxn ang="0">
                  <a:pos x="107" y="452"/>
                </a:cxn>
                <a:cxn ang="0">
                  <a:pos x="110" y="439"/>
                </a:cxn>
                <a:cxn ang="0">
                  <a:pos x="112" y="429"/>
                </a:cxn>
                <a:cxn ang="0">
                  <a:pos x="125" y="406"/>
                </a:cxn>
                <a:cxn ang="0">
                  <a:pos x="152" y="354"/>
                </a:cxn>
                <a:cxn ang="0">
                  <a:pos x="196" y="254"/>
                </a:cxn>
                <a:cxn ang="0">
                  <a:pos x="241" y="139"/>
                </a:cxn>
                <a:cxn ang="0">
                  <a:pos x="191" y="77"/>
                </a:cxn>
                <a:cxn ang="0">
                  <a:pos x="154" y="80"/>
                </a:cxn>
                <a:cxn ang="0">
                  <a:pos x="99" y="100"/>
                </a:cxn>
                <a:cxn ang="0">
                  <a:pos x="39" y="154"/>
                </a:cxn>
                <a:cxn ang="0">
                  <a:pos x="34" y="162"/>
                </a:cxn>
                <a:cxn ang="0">
                  <a:pos x="26" y="164"/>
                </a:cxn>
                <a:cxn ang="0">
                  <a:pos x="15" y="164"/>
                </a:cxn>
                <a:cxn ang="0">
                  <a:pos x="8" y="164"/>
                </a:cxn>
                <a:cxn ang="0">
                  <a:pos x="0" y="159"/>
                </a:cxn>
                <a:cxn ang="0">
                  <a:pos x="2" y="144"/>
                </a:cxn>
                <a:cxn ang="0">
                  <a:pos x="26" y="110"/>
                </a:cxn>
                <a:cxn ang="0">
                  <a:pos x="60" y="72"/>
                </a:cxn>
                <a:cxn ang="0">
                  <a:pos x="102" y="33"/>
                </a:cxn>
                <a:cxn ang="0">
                  <a:pos x="152" y="8"/>
                </a:cxn>
                <a:cxn ang="0">
                  <a:pos x="201" y="0"/>
                </a:cxn>
              </a:cxnLst>
              <a:rect l="0" t="0" r="r" b="b"/>
              <a:pathLst>
                <a:path w="675" h="488">
                  <a:moveTo>
                    <a:pt x="201" y="0"/>
                  </a:moveTo>
                  <a:lnTo>
                    <a:pt x="628" y="0"/>
                  </a:lnTo>
                  <a:lnTo>
                    <a:pt x="639" y="2"/>
                  </a:lnTo>
                  <a:lnTo>
                    <a:pt x="652" y="2"/>
                  </a:lnTo>
                  <a:lnTo>
                    <a:pt x="662" y="8"/>
                  </a:lnTo>
                  <a:lnTo>
                    <a:pt x="673" y="18"/>
                  </a:lnTo>
                  <a:lnTo>
                    <a:pt x="675" y="33"/>
                  </a:lnTo>
                  <a:lnTo>
                    <a:pt x="675" y="36"/>
                  </a:lnTo>
                  <a:lnTo>
                    <a:pt x="673" y="41"/>
                  </a:lnTo>
                  <a:lnTo>
                    <a:pt x="673" y="49"/>
                  </a:lnTo>
                  <a:lnTo>
                    <a:pt x="668" y="54"/>
                  </a:lnTo>
                  <a:lnTo>
                    <a:pt x="665" y="62"/>
                  </a:lnTo>
                  <a:lnTo>
                    <a:pt x="657" y="67"/>
                  </a:lnTo>
                  <a:lnTo>
                    <a:pt x="639" y="77"/>
                  </a:lnTo>
                  <a:lnTo>
                    <a:pt x="615" y="77"/>
                  </a:lnTo>
                  <a:lnTo>
                    <a:pt x="474" y="77"/>
                  </a:lnTo>
                  <a:lnTo>
                    <a:pt x="466" y="128"/>
                  </a:lnTo>
                  <a:lnTo>
                    <a:pt x="461" y="170"/>
                  </a:lnTo>
                  <a:lnTo>
                    <a:pt x="458" y="200"/>
                  </a:lnTo>
                  <a:lnTo>
                    <a:pt x="458" y="218"/>
                  </a:lnTo>
                  <a:lnTo>
                    <a:pt x="461" y="283"/>
                  </a:lnTo>
                  <a:lnTo>
                    <a:pt x="471" y="337"/>
                  </a:lnTo>
                  <a:lnTo>
                    <a:pt x="484" y="380"/>
                  </a:lnTo>
                  <a:lnTo>
                    <a:pt x="500" y="414"/>
                  </a:lnTo>
                  <a:lnTo>
                    <a:pt x="505" y="421"/>
                  </a:lnTo>
                  <a:lnTo>
                    <a:pt x="508" y="426"/>
                  </a:lnTo>
                  <a:lnTo>
                    <a:pt x="510" y="432"/>
                  </a:lnTo>
                  <a:lnTo>
                    <a:pt x="510" y="437"/>
                  </a:lnTo>
                  <a:lnTo>
                    <a:pt x="505" y="457"/>
                  </a:lnTo>
                  <a:lnTo>
                    <a:pt x="492" y="473"/>
                  </a:lnTo>
                  <a:lnTo>
                    <a:pt x="474" y="483"/>
                  </a:lnTo>
                  <a:lnTo>
                    <a:pt x="455" y="488"/>
                  </a:lnTo>
                  <a:lnTo>
                    <a:pt x="445" y="486"/>
                  </a:lnTo>
                  <a:lnTo>
                    <a:pt x="434" y="483"/>
                  </a:lnTo>
                  <a:lnTo>
                    <a:pt x="424" y="473"/>
                  </a:lnTo>
                  <a:lnTo>
                    <a:pt x="416" y="455"/>
                  </a:lnTo>
                  <a:lnTo>
                    <a:pt x="406" y="429"/>
                  </a:lnTo>
                  <a:lnTo>
                    <a:pt x="398" y="401"/>
                  </a:lnTo>
                  <a:lnTo>
                    <a:pt x="393" y="370"/>
                  </a:lnTo>
                  <a:lnTo>
                    <a:pt x="393" y="329"/>
                  </a:lnTo>
                  <a:lnTo>
                    <a:pt x="395" y="265"/>
                  </a:lnTo>
                  <a:lnTo>
                    <a:pt x="406" y="195"/>
                  </a:lnTo>
                  <a:lnTo>
                    <a:pt x="421" y="134"/>
                  </a:lnTo>
                  <a:lnTo>
                    <a:pt x="434" y="77"/>
                  </a:lnTo>
                  <a:lnTo>
                    <a:pt x="301" y="77"/>
                  </a:lnTo>
                  <a:lnTo>
                    <a:pt x="301" y="77"/>
                  </a:lnTo>
                  <a:lnTo>
                    <a:pt x="230" y="339"/>
                  </a:lnTo>
                  <a:lnTo>
                    <a:pt x="214" y="393"/>
                  </a:lnTo>
                  <a:lnTo>
                    <a:pt x="201" y="434"/>
                  </a:lnTo>
                  <a:lnTo>
                    <a:pt x="186" y="462"/>
                  </a:lnTo>
                  <a:lnTo>
                    <a:pt x="167" y="480"/>
                  </a:lnTo>
                  <a:lnTo>
                    <a:pt x="144" y="488"/>
                  </a:lnTo>
                  <a:lnTo>
                    <a:pt x="133" y="486"/>
                  </a:lnTo>
                  <a:lnTo>
                    <a:pt x="123" y="483"/>
                  </a:lnTo>
                  <a:lnTo>
                    <a:pt x="118" y="475"/>
                  </a:lnTo>
                  <a:lnTo>
                    <a:pt x="112" y="470"/>
                  </a:lnTo>
                  <a:lnTo>
                    <a:pt x="107" y="460"/>
                  </a:lnTo>
                  <a:lnTo>
                    <a:pt x="107" y="452"/>
                  </a:lnTo>
                  <a:lnTo>
                    <a:pt x="107" y="447"/>
                  </a:lnTo>
                  <a:lnTo>
                    <a:pt x="110" y="439"/>
                  </a:lnTo>
                  <a:lnTo>
                    <a:pt x="110" y="434"/>
                  </a:lnTo>
                  <a:lnTo>
                    <a:pt x="112" y="429"/>
                  </a:lnTo>
                  <a:lnTo>
                    <a:pt x="120" y="419"/>
                  </a:lnTo>
                  <a:lnTo>
                    <a:pt x="125" y="406"/>
                  </a:lnTo>
                  <a:lnTo>
                    <a:pt x="133" y="393"/>
                  </a:lnTo>
                  <a:lnTo>
                    <a:pt x="152" y="354"/>
                  </a:lnTo>
                  <a:lnTo>
                    <a:pt x="173" y="308"/>
                  </a:lnTo>
                  <a:lnTo>
                    <a:pt x="196" y="254"/>
                  </a:lnTo>
                  <a:lnTo>
                    <a:pt x="217" y="198"/>
                  </a:lnTo>
                  <a:lnTo>
                    <a:pt x="241" y="139"/>
                  </a:lnTo>
                  <a:lnTo>
                    <a:pt x="259" y="77"/>
                  </a:lnTo>
                  <a:lnTo>
                    <a:pt x="191" y="77"/>
                  </a:lnTo>
                  <a:lnTo>
                    <a:pt x="175" y="77"/>
                  </a:lnTo>
                  <a:lnTo>
                    <a:pt x="154" y="80"/>
                  </a:lnTo>
                  <a:lnTo>
                    <a:pt x="128" y="87"/>
                  </a:lnTo>
                  <a:lnTo>
                    <a:pt x="99" y="100"/>
                  </a:lnTo>
                  <a:lnTo>
                    <a:pt x="70" y="121"/>
                  </a:lnTo>
                  <a:lnTo>
                    <a:pt x="39" y="154"/>
                  </a:lnTo>
                  <a:lnTo>
                    <a:pt x="36" y="159"/>
                  </a:lnTo>
                  <a:lnTo>
                    <a:pt x="34" y="162"/>
                  </a:lnTo>
                  <a:lnTo>
                    <a:pt x="31" y="164"/>
                  </a:lnTo>
                  <a:lnTo>
                    <a:pt x="26" y="164"/>
                  </a:lnTo>
                  <a:lnTo>
                    <a:pt x="21" y="164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8" y="164"/>
                  </a:lnTo>
                  <a:lnTo>
                    <a:pt x="5" y="162"/>
                  </a:lnTo>
                  <a:lnTo>
                    <a:pt x="0" y="159"/>
                  </a:lnTo>
                  <a:lnTo>
                    <a:pt x="0" y="154"/>
                  </a:lnTo>
                  <a:lnTo>
                    <a:pt x="2" y="144"/>
                  </a:lnTo>
                  <a:lnTo>
                    <a:pt x="13" y="128"/>
                  </a:lnTo>
                  <a:lnTo>
                    <a:pt x="26" y="110"/>
                  </a:lnTo>
                  <a:lnTo>
                    <a:pt x="42" y="90"/>
                  </a:lnTo>
                  <a:lnTo>
                    <a:pt x="60" y="72"/>
                  </a:lnTo>
                  <a:lnTo>
                    <a:pt x="76" y="56"/>
                  </a:lnTo>
                  <a:lnTo>
                    <a:pt x="102" y="33"/>
                  </a:lnTo>
                  <a:lnTo>
                    <a:pt x="128" y="18"/>
                  </a:lnTo>
                  <a:lnTo>
                    <a:pt x="152" y="8"/>
                  </a:lnTo>
                  <a:lnTo>
                    <a:pt x="175" y="2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40"/>
            <p:cNvSpPr>
              <a:spLocks/>
            </p:cNvSpPr>
            <p:nvPr/>
          </p:nvSpPr>
          <p:spPr bwMode="auto">
            <a:xfrm>
              <a:off x="8700" y="3569"/>
              <a:ext cx="880" cy="1732"/>
            </a:xfrm>
            <a:custGeom>
              <a:avLst/>
              <a:gdLst/>
              <a:ahLst/>
              <a:cxnLst>
                <a:cxn ang="0">
                  <a:pos x="752" y="3"/>
                </a:cxn>
                <a:cxn ang="0">
                  <a:pos x="828" y="36"/>
                </a:cxn>
                <a:cxn ang="0">
                  <a:pos x="872" y="93"/>
                </a:cxn>
                <a:cxn ang="0">
                  <a:pos x="875" y="154"/>
                </a:cxn>
                <a:cxn ang="0">
                  <a:pos x="849" y="185"/>
                </a:cxn>
                <a:cxn ang="0">
                  <a:pos x="812" y="195"/>
                </a:cxn>
                <a:cxn ang="0">
                  <a:pos x="775" y="185"/>
                </a:cxn>
                <a:cxn ang="0">
                  <a:pos x="752" y="154"/>
                </a:cxn>
                <a:cxn ang="0">
                  <a:pos x="749" y="116"/>
                </a:cxn>
                <a:cxn ang="0">
                  <a:pos x="765" y="85"/>
                </a:cxn>
                <a:cxn ang="0">
                  <a:pos x="804" y="67"/>
                </a:cxn>
                <a:cxn ang="0">
                  <a:pos x="749" y="39"/>
                </a:cxn>
                <a:cxn ang="0">
                  <a:pos x="705" y="33"/>
                </a:cxn>
                <a:cxn ang="0">
                  <a:pos x="665" y="41"/>
                </a:cxn>
                <a:cxn ang="0">
                  <a:pos x="629" y="67"/>
                </a:cxn>
                <a:cxn ang="0">
                  <a:pos x="600" y="121"/>
                </a:cxn>
                <a:cxn ang="0">
                  <a:pos x="574" y="216"/>
                </a:cxn>
                <a:cxn ang="0">
                  <a:pos x="558" y="360"/>
                </a:cxn>
                <a:cxn ang="0">
                  <a:pos x="524" y="802"/>
                </a:cxn>
                <a:cxn ang="0">
                  <a:pos x="508" y="940"/>
                </a:cxn>
                <a:cxn ang="0">
                  <a:pos x="490" y="1097"/>
                </a:cxn>
                <a:cxn ang="0">
                  <a:pos x="469" y="1251"/>
                </a:cxn>
                <a:cxn ang="0">
                  <a:pos x="451" y="1380"/>
                </a:cxn>
                <a:cxn ang="0">
                  <a:pos x="438" y="1457"/>
                </a:cxn>
                <a:cxn ang="0">
                  <a:pos x="404" y="1560"/>
                </a:cxn>
                <a:cxn ang="0">
                  <a:pos x="349" y="1647"/>
                </a:cxn>
                <a:cxn ang="0">
                  <a:pos x="275" y="1709"/>
                </a:cxn>
                <a:cxn ang="0">
                  <a:pos x="176" y="1732"/>
                </a:cxn>
                <a:cxn ang="0">
                  <a:pos x="87" y="1714"/>
                </a:cxn>
                <a:cxn ang="0">
                  <a:pos x="24" y="1670"/>
                </a:cxn>
                <a:cxn ang="0">
                  <a:pos x="0" y="1603"/>
                </a:cxn>
                <a:cxn ang="0">
                  <a:pos x="13" y="1560"/>
                </a:cxn>
                <a:cxn ang="0">
                  <a:pos x="47" y="1536"/>
                </a:cxn>
                <a:cxn ang="0">
                  <a:pos x="84" y="1536"/>
                </a:cxn>
                <a:cxn ang="0">
                  <a:pos x="118" y="1557"/>
                </a:cxn>
                <a:cxn ang="0">
                  <a:pos x="131" y="1601"/>
                </a:cxn>
                <a:cxn ang="0">
                  <a:pos x="123" y="1632"/>
                </a:cxn>
                <a:cxn ang="0">
                  <a:pos x="95" y="1657"/>
                </a:cxn>
                <a:cxn ang="0">
                  <a:pos x="100" y="1680"/>
                </a:cxn>
                <a:cxn ang="0">
                  <a:pos x="155" y="1696"/>
                </a:cxn>
                <a:cxn ang="0">
                  <a:pos x="205" y="1693"/>
                </a:cxn>
                <a:cxn ang="0">
                  <a:pos x="254" y="1670"/>
                </a:cxn>
                <a:cxn ang="0">
                  <a:pos x="294" y="1614"/>
                </a:cxn>
                <a:cxn ang="0">
                  <a:pos x="322" y="1516"/>
                </a:cxn>
                <a:cxn ang="0">
                  <a:pos x="343" y="1369"/>
                </a:cxn>
                <a:cxn ang="0">
                  <a:pos x="377" y="925"/>
                </a:cxn>
                <a:cxn ang="0">
                  <a:pos x="393" y="784"/>
                </a:cxn>
                <a:cxn ang="0">
                  <a:pos x="411" y="627"/>
                </a:cxn>
                <a:cxn ang="0">
                  <a:pos x="432" y="473"/>
                </a:cxn>
                <a:cxn ang="0">
                  <a:pos x="451" y="347"/>
                </a:cxn>
                <a:cxn ang="0">
                  <a:pos x="464" y="270"/>
                </a:cxn>
                <a:cxn ang="0">
                  <a:pos x="487" y="188"/>
                </a:cxn>
                <a:cxn ang="0">
                  <a:pos x="524" y="108"/>
                </a:cxn>
                <a:cxn ang="0">
                  <a:pos x="579" y="44"/>
                </a:cxn>
                <a:cxn ang="0">
                  <a:pos x="658" y="5"/>
                </a:cxn>
              </a:cxnLst>
              <a:rect l="0" t="0" r="r" b="b"/>
              <a:pathLst>
                <a:path w="880" h="1732">
                  <a:moveTo>
                    <a:pt x="705" y="0"/>
                  </a:moveTo>
                  <a:lnTo>
                    <a:pt x="752" y="3"/>
                  </a:lnTo>
                  <a:lnTo>
                    <a:pt x="791" y="15"/>
                  </a:lnTo>
                  <a:lnTo>
                    <a:pt x="828" y="36"/>
                  </a:lnTo>
                  <a:lnTo>
                    <a:pt x="857" y="62"/>
                  </a:lnTo>
                  <a:lnTo>
                    <a:pt x="872" y="93"/>
                  </a:lnTo>
                  <a:lnTo>
                    <a:pt x="880" y="129"/>
                  </a:lnTo>
                  <a:lnTo>
                    <a:pt x="875" y="154"/>
                  </a:lnTo>
                  <a:lnTo>
                    <a:pt x="865" y="172"/>
                  </a:lnTo>
                  <a:lnTo>
                    <a:pt x="849" y="185"/>
                  </a:lnTo>
                  <a:lnTo>
                    <a:pt x="830" y="193"/>
                  </a:lnTo>
                  <a:lnTo>
                    <a:pt x="812" y="195"/>
                  </a:lnTo>
                  <a:lnTo>
                    <a:pt x="794" y="193"/>
                  </a:lnTo>
                  <a:lnTo>
                    <a:pt x="775" y="185"/>
                  </a:lnTo>
                  <a:lnTo>
                    <a:pt x="762" y="172"/>
                  </a:lnTo>
                  <a:lnTo>
                    <a:pt x="752" y="154"/>
                  </a:lnTo>
                  <a:lnTo>
                    <a:pt x="747" y="129"/>
                  </a:lnTo>
                  <a:lnTo>
                    <a:pt x="749" y="116"/>
                  </a:lnTo>
                  <a:lnTo>
                    <a:pt x="755" y="100"/>
                  </a:lnTo>
                  <a:lnTo>
                    <a:pt x="765" y="85"/>
                  </a:lnTo>
                  <a:lnTo>
                    <a:pt x="781" y="72"/>
                  </a:lnTo>
                  <a:lnTo>
                    <a:pt x="804" y="67"/>
                  </a:lnTo>
                  <a:lnTo>
                    <a:pt x="778" y="49"/>
                  </a:lnTo>
                  <a:lnTo>
                    <a:pt x="749" y="39"/>
                  </a:lnTo>
                  <a:lnTo>
                    <a:pt x="723" y="33"/>
                  </a:lnTo>
                  <a:lnTo>
                    <a:pt x="705" y="33"/>
                  </a:lnTo>
                  <a:lnTo>
                    <a:pt x="684" y="36"/>
                  </a:lnTo>
                  <a:lnTo>
                    <a:pt x="665" y="41"/>
                  </a:lnTo>
                  <a:lnTo>
                    <a:pt x="647" y="49"/>
                  </a:lnTo>
                  <a:lnTo>
                    <a:pt x="629" y="67"/>
                  </a:lnTo>
                  <a:lnTo>
                    <a:pt x="613" y="90"/>
                  </a:lnTo>
                  <a:lnTo>
                    <a:pt x="600" y="121"/>
                  </a:lnTo>
                  <a:lnTo>
                    <a:pt x="587" y="162"/>
                  </a:lnTo>
                  <a:lnTo>
                    <a:pt x="574" y="216"/>
                  </a:lnTo>
                  <a:lnTo>
                    <a:pt x="566" y="280"/>
                  </a:lnTo>
                  <a:lnTo>
                    <a:pt x="558" y="360"/>
                  </a:lnTo>
                  <a:lnTo>
                    <a:pt x="527" y="748"/>
                  </a:lnTo>
                  <a:lnTo>
                    <a:pt x="524" y="802"/>
                  </a:lnTo>
                  <a:lnTo>
                    <a:pt x="516" y="866"/>
                  </a:lnTo>
                  <a:lnTo>
                    <a:pt x="508" y="940"/>
                  </a:lnTo>
                  <a:lnTo>
                    <a:pt x="500" y="1017"/>
                  </a:lnTo>
                  <a:lnTo>
                    <a:pt x="490" y="1097"/>
                  </a:lnTo>
                  <a:lnTo>
                    <a:pt x="480" y="1177"/>
                  </a:lnTo>
                  <a:lnTo>
                    <a:pt x="469" y="1251"/>
                  </a:lnTo>
                  <a:lnTo>
                    <a:pt x="461" y="1321"/>
                  </a:lnTo>
                  <a:lnTo>
                    <a:pt x="451" y="1380"/>
                  </a:lnTo>
                  <a:lnTo>
                    <a:pt x="443" y="1426"/>
                  </a:lnTo>
                  <a:lnTo>
                    <a:pt x="438" y="1457"/>
                  </a:lnTo>
                  <a:lnTo>
                    <a:pt x="422" y="1508"/>
                  </a:lnTo>
                  <a:lnTo>
                    <a:pt x="404" y="1560"/>
                  </a:lnTo>
                  <a:lnTo>
                    <a:pt x="377" y="1606"/>
                  </a:lnTo>
                  <a:lnTo>
                    <a:pt x="349" y="1647"/>
                  </a:lnTo>
                  <a:lnTo>
                    <a:pt x="315" y="1680"/>
                  </a:lnTo>
                  <a:lnTo>
                    <a:pt x="275" y="1709"/>
                  </a:lnTo>
                  <a:lnTo>
                    <a:pt x="228" y="1724"/>
                  </a:lnTo>
                  <a:lnTo>
                    <a:pt x="176" y="1732"/>
                  </a:lnTo>
                  <a:lnTo>
                    <a:pt x="129" y="1727"/>
                  </a:lnTo>
                  <a:lnTo>
                    <a:pt x="87" y="1714"/>
                  </a:lnTo>
                  <a:lnTo>
                    <a:pt x="50" y="1696"/>
                  </a:lnTo>
                  <a:lnTo>
                    <a:pt x="24" y="1670"/>
                  </a:lnTo>
                  <a:lnTo>
                    <a:pt x="6" y="1639"/>
                  </a:lnTo>
                  <a:lnTo>
                    <a:pt x="0" y="1603"/>
                  </a:lnTo>
                  <a:lnTo>
                    <a:pt x="3" y="1578"/>
                  </a:lnTo>
                  <a:lnTo>
                    <a:pt x="13" y="1560"/>
                  </a:lnTo>
                  <a:lnTo>
                    <a:pt x="29" y="1544"/>
                  </a:lnTo>
                  <a:lnTo>
                    <a:pt x="47" y="1536"/>
                  </a:lnTo>
                  <a:lnTo>
                    <a:pt x="66" y="1534"/>
                  </a:lnTo>
                  <a:lnTo>
                    <a:pt x="84" y="1536"/>
                  </a:lnTo>
                  <a:lnTo>
                    <a:pt x="102" y="1544"/>
                  </a:lnTo>
                  <a:lnTo>
                    <a:pt x="118" y="1557"/>
                  </a:lnTo>
                  <a:lnTo>
                    <a:pt x="129" y="1578"/>
                  </a:lnTo>
                  <a:lnTo>
                    <a:pt x="131" y="1601"/>
                  </a:lnTo>
                  <a:lnTo>
                    <a:pt x="131" y="1616"/>
                  </a:lnTo>
                  <a:lnTo>
                    <a:pt x="123" y="1632"/>
                  </a:lnTo>
                  <a:lnTo>
                    <a:pt x="113" y="1647"/>
                  </a:lnTo>
                  <a:lnTo>
                    <a:pt x="95" y="1657"/>
                  </a:lnTo>
                  <a:lnTo>
                    <a:pt x="71" y="1665"/>
                  </a:lnTo>
                  <a:lnTo>
                    <a:pt x="100" y="1680"/>
                  </a:lnTo>
                  <a:lnTo>
                    <a:pt x="126" y="1691"/>
                  </a:lnTo>
                  <a:lnTo>
                    <a:pt x="155" y="1696"/>
                  </a:lnTo>
                  <a:lnTo>
                    <a:pt x="176" y="1696"/>
                  </a:lnTo>
                  <a:lnTo>
                    <a:pt x="205" y="1693"/>
                  </a:lnTo>
                  <a:lnTo>
                    <a:pt x="231" y="1685"/>
                  </a:lnTo>
                  <a:lnTo>
                    <a:pt x="254" y="1670"/>
                  </a:lnTo>
                  <a:lnTo>
                    <a:pt x="275" y="1647"/>
                  </a:lnTo>
                  <a:lnTo>
                    <a:pt x="294" y="1614"/>
                  </a:lnTo>
                  <a:lnTo>
                    <a:pt x="309" y="1570"/>
                  </a:lnTo>
                  <a:lnTo>
                    <a:pt x="322" y="1516"/>
                  </a:lnTo>
                  <a:lnTo>
                    <a:pt x="333" y="1449"/>
                  </a:lnTo>
                  <a:lnTo>
                    <a:pt x="343" y="1369"/>
                  </a:lnTo>
                  <a:lnTo>
                    <a:pt x="372" y="984"/>
                  </a:lnTo>
                  <a:lnTo>
                    <a:pt x="377" y="925"/>
                  </a:lnTo>
                  <a:lnTo>
                    <a:pt x="385" y="858"/>
                  </a:lnTo>
                  <a:lnTo>
                    <a:pt x="393" y="784"/>
                  </a:lnTo>
                  <a:lnTo>
                    <a:pt x="401" y="707"/>
                  </a:lnTo>
                  <a:lnTo>
                    <a:pt x="411" y="627"/>
                  </a:lnTo>
                  <a:lnTo>
                    <a:pt x="422" y="547"/>
                  </a:lnTo>
                  <a:lnTo>
                    <a:pt x="432" y="473"/>
                  </a:lnTo>
                  <a:lnTo>
                    <a:pt x="440" y="406"/>
                  </a:lnTo>
                  <a:lnTo>
                    <a:pt x="451" y="347"/>
                  </a:lnTo>
                  <a:lnTo>
                    <a:pt x="459" y="301"/>
                  </a:lnTo>
                  <a:lnTo>
                    <a:pt x="464" y="270"/>
                  </a:lnTo>
                  <a:lnTo>
                    <a:pt x="474" y="229"/>
                  </a:lnTo>
                  <a:lnTo>
                    <a:pt x="487" y="188"/>
                  </a:lnTo>
                  <a:lnTo>
                    <a:pt x="503" y="146"/>
                  </a:lnTo>
                  <a:lnTo>
                    <a:pt x="524" y="108"/>
                  </a:lnTo>
                  <a:lnTo>
                    <a:pt x="550" y="72"/>
                  </a:lnTo>
                  <a:lnTo>
                    <a:pt x="579" y="44"/>
                  </a:lnTo>
                  <a:lnTo>
                    <a:pt x="616" y="21"/>
                  </a:lnTo>
                  <a:lnTo>
                    <a:pt x="658" y="5"/>
                  </a:lnTo>
                  <a:lnTo>
                    <a:pt x="7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1"/>
            <p:cNvSpPr>
              <a:spLocks noEditPoints="1"/>
            </p:cNvSpPr>
            <p:nvPr/>
          </p:nvSpPr>
          <p:spPr bwMode="auto">
            <a:xfrm>
              <a:off x="9426" y="4910"/>
              <a:ext cx="576" cy="496"/>
            </a:xfrm>
            <a:custGeom>
              <a:avLst/>
              <a:gdLst/>
              <a:ahLst/>
              <a:cxnLst>
                <a:cxn ang="0">
                  <a:pos x="269" y="31"/>
                </a:cxn>
                <a:cxn ang="0">
                  <a:pos x="214" y="59"/>
                </a:cxn>
                <a:cxn ang="0">
                  <a:pos x="149" y="136"/>
                </a:cxn>
                <a:cxn ang="0">
                  <a:pos x="123" y="201"/>
                </a:cxn>
                <a:cxn ang="0">
                  <a:pos x="102" y="285"/>
                </a:cxn>
                <a:cxn ang="0">
                  <a:pos x="91" y="357"/>
                </a:cxn>
                <a:cxn ang="0">
                  <a:pos x="104" y="422"/>
                </a:cxn>
                <a:cxn ang="0">
                  <a:pos x="136" y="455"/>
                </a:cxn>
                <a:cxn ang="0">
                  <a:pos x="175" y="465"/>
                </a:cxn>
                <a:cxn ang="0">
                  <a:pos x="228" y="452"/>
                </a:cxn>
                <a:cxn ang="0">
                  <a:pos x="267" y="432"/>
                </a:cxn>
                <a:cxn ang="0">
                  <a:pos x="301" y="401"/>
                </a:cxn>
                <a:cxn ang="0">
                  <a:pos x="335" y="350"/>
                </a:cxn>
                <a:cxn ang="0">
                  <a:pos x="390" y="142"/>
                </a:cxn>
                <a:cxn ang="0">
                  <a:pos x="393" y="131"/>
                </a:cxn>
                <a:cxn ang="0">
                  <a:pos x="390" y="116"/>
                </a:cxn>
                <a:cxn ang="0">
                  <a:pos x="377" y="82"/>
                </a:cxn>
                <a:cxn ang="0">
                  <a:pos x="345" y="46"/>
                </a:cxn>
                <a:cxn ang="0">
                  <a:pos x="293" y="28"/>
                </a:cxn>
                <a:cxn ang="0">
                  <a:pos x="330" y="5"/>
                </a:cxn>
                <a:cxn ang="0">
                  <a:pos x="387" y="39"/>
                </a:cxn>
                <a:cxn ang="0">
                  <a:pos x="416" y="44"/>
                </a:cxn>
                <a:cxn ang="0">
                  <a:pos x="445" y="23"/>
                </a:cxn>
                <a:cxn ang="0">
                  <a:pos x="469" y="21"/>
                </a:cxn>
                <a:cxn ang="0">
                  <a:pos x="482" y="26"/>
                </a:cxn>
                <a:cxn ang="0">
                  <a:pos x="492" y="39"/>
                </a:cxn>
                <a:cxn ang="0">
                  <a:pos x="497" y="57"/>
                </a:cxn>
                <a:cxn ang="0">
                  <a:pos x="492" y="80"/>
                </a:cxn>
                <a:cxn ang="0">
                  <a:pos x="482" y="124"/>
                </a:cxn>
                <a:cxn ang="0">
                  <a:pos x="455" y="226"/>
                </a:cxn>
                <a:cxn ang="0">
                  <a:pos x="440" y="291"/>
                </a:cxn>
                <a:cxn ang="0">
                  <a:pos x="421" y="355"/>
                </a:cxn>
                <a:cxn ang="0">
                  <a:pos x="414" y="411"/>
                </a:cxn>
                <a:cxn ang="0">
                  <a:pos x="421" y="450"/>
                </a:cxn>
                <a:cxn ang="0">
                  <a:pos x="450" y="465"/>
                </a:cxn>
                <a:cxn ang="0">
                  <a:pos x="489" y="447"/>
                </a:cxn>
                <a:cxn ang="0">
                  <a:pos x="516" y="401"/>
                </a:cxn>
                <a:cxn ang="0">
                  <a:pos x="531" y="350"/>
                </a:cxn>
                <a:cxn ang="0">
                  <a:pos x="539" y="327"/>
                </a:cxn>
                <a:cxn ang="0">
                  <a:pos x="547" y="316"/>
                </a:cxn>
                <a:cxn ang="0">
                  <a:pos x="558" y="314"/>
                </a:cxn>
                <a:cxn ang="0">
                  <a:pos x="563" y="314"/>
                </a:cxn>
                <a:cxn ang="0">
                  <a:pos x="571" y="319"/>
                </a:cxn>
                <a:cxn ang="0">
                  <a:pos x="576" y="329"/>
                </a:cxn>
                <a:cxn ang="0">
                  <a:pos x="568" y="357"/>
                </a:cxn>
                <a:cxn ang="0">
                  <a:pos x="550" y="411"/>
                </a:cxn>
                <a:cxn ang="0">
                  <a:pos x="521" y="463"/>
                </a:cxn>
                <a:cxn ang="0">
                  <a:pos x="476" y="491"/>
                </a:cxn>
                <a:cxn ang="0">
                  <a:pos x="429" y="494"/>
                </a:cxn>
                <a:cxn ang="0">
                  <a:pos x="387" y="483"/>
                </a:cxn>
                <a:cxn ang="0">
                  <a:pos x="345" y="447"/>
                </a:cxn>
                <a:cxn ang="0">
                  <a:pos x="296" y="450"/>
                </a:cxn>
                <a:cxn ang="0">
                  <a:pos x="217" y="491"/>
                </a:cxn>
                <a:cxn ang="0">
                  <a:pos x="125" y="491"/>
                </a:cxn>
                <a:cxn ang="0">
                  <a:pos x="49" y="445"/>
                </a:cxn>
                <a:cxn ang="0">
                  <a:pos x="5" y="365"/>
                </a:cxn>
                <a:cxn ang="0">
                  <a:pos x="8" y="247"/>
                </a:cxn>
                <a:cxn ang="0">
                  <a:pos x="70" y="124"/>
                </a:cxn>
                <a:cxn ang="0">
                  <a:pos x="170" y="34"/>
                </a:cxn>
                <a:cxn ang="0">
                  <a:pos x="293" y="0"/>
                </a:cxn>
              </a:cxnLst>
              <a:rect l="0" t="0" r="r" b="b"/>
              <a:pathLst>
                <a:path w="576" h="496">
                  <a:moveTo>
                    <a:pt x="293" y="28"/>
                  </a:moveTo>
                  <a:lnTo>
                    <a:pt x="269" y="31"/>
                  </a:lnTo>
                  <a:lnTo>
                    <a:pt x="243" y="41"/>
                  </a:lnTo>
                  <a:lnTo>
                    <a:pt x="214" y="59"/>
                  </a:lnTo>
                  <a:lnTo>
                    <a:pt x="183" y="90"/>
                  </a:lnTo>
                  <a:lnTo>
                    <a:pt x="149" y="136"/>
                  </a:lnTo>
                  <a:lnTo>
                    <a:pt x="136" y="162"/>
                  </a:lnTo>
                  <a:lnTo>
                    <a:pt x="123" y="201"/>
                  </a:lnTo>
                  <a:lnTo>
                    <a:pt x="112" y="242"/>
                  </a:lnTo>
                  <a:lnTo>
                    <a:pt x="102" y="285"/>
                  </a:lnTo>
                  <a:lnTo>
                    <a:pt x="94" y="324"/>
                  </a:lnTo>
                  <a:lnTo>
                    <a:pt x="91" y="357"/>
                  </a:lnTo>
                  <a:lnTo>
                    <a:pt x="97" y="393"/>
                  </a:lnTo>
                  <a:lnTo>
                    <a:pt x="104" y="422"/>
                  </a:lnTo>
                  <a:lnTo>
                    <a:pt x="118" y="442"/>
                  </a:lnTo>
                  <a:lnTo>
                    <a:pt x="136" y="455"/>
                  </a:lnTo>
                  <a:lnTo>
                    <a:pt x="154" y="463"/>
                  </a:lnTo>
                  <a:lnTo>
                    <a:pt x="175" y="465"/>
                  </a:lnTo>
                  <a:lnTo>
                    <a:pt x="204" y="463"/>
                  </a:lnTo>
                  <a:lnTo>
                    <a:pt x="228" y="452"/>
                  </a:lnTo>
                  <a:lnTo>
                    <a:pt x="251" y="442"/>
                  </a:lnTo>
                  <a:lnTo>
                    <a:pt x="267" y="432"/>
                  </a:lnTo>
                  <a:lnTo>
                    <a:pt x="277" y="422"/>
                  </a:lnTo>
                  <a:lnTo>
                    <a:pt x="301" y="401"/>
                  </a:lnTo>
                  <a:lnTo>
                    <a:pt x="322" y="375"/>
                  </a:lnTo>
                  <a:lnTo>
                    <a:pt x="335" y="350"/>
                  </a:lnTo>
                  <a:lnTo>
                    <a:pt x="335" y="350"/>
                  </a:lnTo>
                  <a:lnTo>
                    <a:pt x="390" y="142"/>
                  </a:lnTo>
                  <a:lnTo>
                    <a:pt x="390" y="136"/>
                  </a:lnTo>
                  <a:lnTo>
                    <a:pt x="393" y="131"/>
                  </a:lnTo>
                  <a:lnTo>
                    <a:pt x="393" y="126"/>
                  </a:lnTo>
                  <a:lnTo>
                    <a:pt x="390" y="116"/>
                  </a:lnTo>
                  <a:lnTo>
                    <a:pt x="387" y="100"/>
                  </a:lnTo>
                  <a:lnTo>
                    <a:pt x="377" y="82"/>
                  </a:lnTo>
                  <a:lnTo>
                    <a:pt x="364" y="64"/>
                  </a:lnTo>
                  <a:lnTo>
                    <a:pt x="345" y="46"/>
                  </a:lnTo>
                  <a:lnTo>
                    <a:pt x="322" y="34"/>
                  </a:lnTo>
                  <a:lnTo>
                    <a:pt x="293" y="28"/>
                  </a:lnTo>
                  <a:close/>
                  <a:moveTo>
                    <a:pt x="293" y="0"/>
                  </a:moveTo>
                  <a:lnTo>
                    <a:pt x="330" y="5"/>
                  </a:lnTo>
                  <a:lnTo>
                    <a:pt x="361" y="18"/>
                  </a:lnTo>
                  <a:lnTo>
                    <a:pt x="387" y="39"/>
                  </a:lnTo>
                  <a:lnTo>
                    <a:pt x="408" y="64"/>
                  </a:lnTo>
                  <a:lnTo>
                    <a:pt x="416" y="44"/>
                  </a:lnTo>
                  <a:lnTo>
                    <a:pt x="429" y="31"/>
                  </a:lnTo>
                  <a:lnTo>
                    <a:pt x="445" y="23"/>
                  </a:lnTo>
                  <a:lnTo>
                    <a:pt x="461" y="21"/>
                  </a:lnTo>
                  <a:lnTo>
                    <a:pt x="469" y="21"/>
                  </a:lnTo>
                  <a:lnTo>
                    <a:pt x="476" y="23"/>
                  </a:lnTo>
                  <a:lnTo>
                    <a:pt x="482" y="26"/>
                  </a:lnTo>
                  <a:lnTo>
                    <a:pt x="489" y="31"/>
                  </a:lnTo>
                  <a:lnTo>
                    <a:pt x="492" y="39"/>
                  </a:lnTo>
                  <a:lnTo>
                    <a:pt x="497" y="46"/>
                  </a:lnTo>
                  <a:lnTo>
                    <a:pt x="497" y="57"/>
                  </a:lnTo>
                  <a:lnTo>
                    <a:pt x="497" y="64"/>
                  </a:lnTo>
                  <a:lnTo>
                    <a:pt x="492" y="80"/>
                  </a:lnTo>
                  <a:lnTo>
                    <a:pt x="487" y="100"/>
                  </a:lnTo>
                  <a:lnTo>
                    <a:pt x="482" y="124"/>
                  </a:lnTo>
                  <a:lnTo>
                    <a:pt x="476" y="142"/>
                  </a:lnTo>
                  <a:lnTo>
                    <a:pt x="455" y="226"/>
                  </a:lnTo>
                  <a:lnTo>
                    <a:pt x="448" y="255"/>
                  </a:lnTo>
                  <a:lnTo>
                    <a:pt x="440" y="291"/>
                  </a:lnTo>
                  <a:lnTo>
                    <a:pt x="429" y="324"/>
                  </a:lnTo>
                  <a:lnTo>
                    <a:pt x="421" y="355"/>
                  </a:lnTo>
                  <a:lnTo>
                    <a:pt x="416" y="388"/>
                  </a:lnTo>
                  <a:lnTo>
                    <a:pt x="414" y="411"/>
                  </a:lnTo>
                  <a:lnTo>
                    <a:pt x="414" y="434"/>
                  </a:lnTo>
                  <a:lnTo>
                    <a:pt x="421" y="450"/>
                  </a:lnTo>
                  <a:lnTo>
                    <a:pt x="432" y="463"/>
                  </a:lnTo>
                  <a:lnTo>
                    <a:pt x="450" y="465"/>
                  </a:lnTo>
                  <a:lnTo>
                    <a:pt x="471" y="460"/>
                  </a:lnTo>
                  <a:lnTo>
                    <a:pt x="489" y="447"/>
                  </a:lnTo>
                  <a:lnTo>
                    <a:pt x="505" y="427"/>
                  </a:lnTo>
                  <a:lnTo>
                    <a:pt x="516" y="401"/>
                  </a:lnTo>
                  <a:lnTo>
                    <a:pt x="526" y="375"/>
                  </a:lnTo>
                  <a:lnTo>
                    <a:pt x="531" y="350"/>
                  </a:lnTo>
                  <a:lnTo>
                    <a:pt x="537" y="337"/>
                  </a:lnTo>
                  <a:lnTo>
                    <a:pt x="539" y="327"/>
                  </a:lnTo>
                  <a:lnTo>
                    <a:pt x="542" y="321"/>
                  </a:lnTo>
                  <a:lnTo>
                    <a:pt x="547" y="316"/>
                  </a:lnTo>
                  <a:lnTo>
                    <a:pt x="552" y="314"/>
                  </a:lnTo>
                  <a:lnTo>
                    <a:pt x="558" y="314"/>
                  </a:lnTo>
                  <a:lnTo>
                    <a:pt x="560" y="314"/>
                  </a:lnTo>
                  <a:lnTo>
                    <a:pt x="563" y="314"/>
                  </a:lnTo>
                  <a:lnTo>
                    <a:pt x="568" y="316"/>
                  </a:lnTo>
                  <a:lnTo>
                    <a:pt x="571" y="319"/>
                  </a:lnTo>
                  <a:lnTo>
                    <a:pt x="573" y="324"/>
                  </a:lnTo>
                  <a:lnTo>
                    <a:pt x="576" y="329"/>
                  </a:lnTo>
                  <a:lnTo>
                    <a:pt x="573" y="337"/>
                  </a:lnTo>
                  <a:lnTo>
                    <a:pt x="568" y="357"/>
                  </a:lnTo>
                  <a:lnTo>
                    <a:pt x="560" y="383"/>
                  </a:lnTo>
                  <a:lnTo>
                    <a:pt x="550" y="411"/>
                  </a:lnTo>
                  <a:lnTo>
                    <a:pt x="537" y="440"/>
                  </a:lnTo>
                  <a:lnTo>
                    <a:pt x="521" y="463"/>
                  </a:lnTo>
                  <a:lnTo>
                    <a:pt x="500" y="481"/>
                  </a:lnTo>
                  <a:lnTo>
                    <a:pt x="476" y="491"/>
                  </a:lnTo>
                  <a:lnTo>
                    <a:pt x="448" y="496"/>
                  </a:lnTo>
                  <a:lnTo>
                    <a:pt x="429" y="494"/>
                  </a:lnTo>
                  <a:lnTo>
                    <a:pt x="408" y="491"/>
                  </a:lnTo>
                  <a:lnTo>
                    <a:pt x="387" y="483"/>
                  </a:lnTo>
                  <a:lnTo>
                    <a:pt x="364" y="468"/>
                  </a:lnTo>
                  <a:lnTo>
                    <a:pt x="345" y="447"/>
                  </a:lnTo>
                  <a:lnTo>
                    <a:pt x="332" y="419"/>
                  </a:lnTo>
                  <a:lnTo>
                    <a:pt x="296" y="450"/>
                  </a:lnTo>
                  <a:lnTo>
                    <a:pt x="256" y="476"/>
                  </a:lnTo>
                  <a:lnTo>
                    <a:pt x="217" y="491"/>
                  </a:lnTo>
                  <a:lnTo>
                    <a:pt x="173" y="496"/>
                  </a:lnTo>
                  <a:lnTo>
                    <a:pt x="125" y="491"/>
                  </a:lnTo>
                  <a:lnTo>
                    <a:pt x="84" y="473"/>
                  </a:lnTo>
                  <a:lnTo>
                    <a:pt x="49" y="445"/>
                  </a:lnTo>
                  <a:lnTo>
                    <a:pt x="23" y="409"/>
                  </a:lnTo>
                  <a:lnTo>
                    <a:pt x="5" y="365"/>
                  </a:lnTo>
                  <a:lnTo>
                    <a:pt x="0" y="314"/>
                  </a:lnTo>
                  <a:lnTo>
                    <a:pt x="8" y="247"/>
                  </a:lnTo>
                  <a:lnTo>
                    <a:pt x="34" y="183"/>
                  </a:lnTo>
                  <a:lnTo>
                    <a:pt x="70" y="124"/>
                  </a:lnTo>
                  <a:lnTo>
                    <a:pt x="118" y="75"/>
                  </a:lnTo>
                  <a:lnTo>
                    <a:pt x="170" y="34"/>
                  </a:lnTo>
                  <a:lnTo>
                    <a:pt x="230" y="1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2"/>
            <p:cNvSpPr>
              <a:spLocks/>
            </p:cNvSpPr>
            <p:nvPr/>
          </p:nvSpPr>
          <p:spPr bwMode="auto">
            <a:xfrm>
              <a:off x="10481" y="3749"/>
              <a:ext cx="788" cy="1102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320" y="15"/>
                </a:cxn>
                <a:cxn ang="0">
                  <a:pos x="377" y="49"/>
                </a:cxn>
                <a:cxn ang="0">
                  <a:pos x="417" y="110"/>
                </a:cxn>
                <a:cxn ang="0">
                  <a:pos x="754" y="1028"/>
                </a:cxn>
                <a:cxn ang="0">
                  <a:pos x="781" y="1069"/>
                </a:cxn>
                <a:cxn ang="0">
                  <a:pos x="788" y="1084"/>
                </a:cxn>
                <a:cxn ang="0">
                  <a:pos x="786" y="1092"/>
                </a:cxn>
                <a:cxn ang="0">
                  <a:pos x="778" y="1097"/>
                </a:cxn>
                <a:cxn ang="0">
                  <a:pos x="736" y="1100"/>
                </a:cxn>
                <a:cxn ang="0">
                  <a:pos x="686" y="1094"/>
                </a:cxn>
                <a:cxn ang="0">
                  <a:pos x="650" y="1066"/>
                </a:cxn>
                <a:cxn ang="0">
                  <a:pos x="626" y="1015"/>
                </a:cxn>
                <a:cxn ang="0">
                  <a:pos x="592" y="920"/>
                </a:cxn>
                <a:cxn ang="0">
                  <a:pos x="550" y="804"/>
                </a:cxn>
                <a:cxn ang="0">
                  <a:pos x="506" y="683"/>
                </a:cxn>
                <a:cxn ang="0">
                  <a:pos x="100" y="1069"/>
                </a:cxn>
                <a:cxn ang="0">
                  <a:pos x="68" y="1097"/>
                </a:cxn>
                <a:cxn ang="0">
                  <a:pos x="29" y="1100"/>
                </a:cxn>
                <a:cxn ang="0">
                  <a:pos x="3" y="1076"/>
                </a:cxn>
                <a:cxn ang="0">
                  <a:pos x="3" y="1040"/>
                </a:cxn>
                <a:cxn ang="0">
                  <a:pos x="26" y="1010"/>
                </a:cxn>
                <a:cxn ang="0">
                  <a:pos x="312" y="157"/>
                </a:cxn>
                <a:cxn ang="0">
                  <a:pos x="283" y="87"/>
                </a:cxn>
                <a:cxn ang="0">
                  <a:pos x="259" y="51"/>
                </a:cxn>
                <a:cxn ang="0">
                  <a:pos x="231" y="36"/>
                </a:cxn>
                <a:cxn ang="0">
                  <a:pos x="207" y="31"/>
                </a:cxn>
                <a:cxn ang="0">
                  <a:pos x="202" y="28"/>
                </a:cxn>
                <a:cxn ang="0">
                  <a:pos x="197" y="23"/>
                </a:cxn>
                <a:cxn ang="0">
                  <a:pos x="197" y="10"/>
                </a:cxn>
                <a:cxn ang="0">
                  <a:pos x="204" y="2"/>
                </a:cxn>
                <a:cxn ang="0">
                  <a:pos x="215" y="0"/>
                </a:cxn>
                <a:cxn ang="0">
                  <a:pos x="225" y="0"/>
                </a:cxn>
              </a:cxnLst>
              <a:rect l="0" t="0" r="r" b="b"/>
              <a:pathLst>
                <a:path w="788" h="1102">
                  <a:moveTo>
                    <a:pt x="225" y="0"/>
                  </a:moveTo>
                  <a:lnTo>
                    <a:pt x="257" y="2"/>
                  </a:lnTo>
                  <a:lnTo>
                    <a:pt x="288" y="5"/>
                  </a:lnTo>
                  <a:lnTo>
                    <a:pt x="320" y="15"/>
                  </a:lnTo>
                  <a:lnTo>
                    <a:pt x="351" y="28"/>
                  </a:lnTo>
                  <a:lnTo>
                    <a:pt x="377" y="49"/>
                  </a:lnTo>
                  <a:lnTo>
                    <a:pt x="401" y="77"/>
                  </a:lnTo>
                  <a:lnTo>
                    <a:pt x="417" y="110"/>
                  </a:lnTo>
                  <a:lnTo>
                    <a:pt x="741" y="999"/>
                  </a:lnTo>
                  <a:lnTo>
                    <a:pt x="754" y="1028"/>
                  </a:lnTo>
                  <a:lnTo>
                    <a:pt x="765" y="1051"/>
                  </a:lnTo>
                  <a:lnTo>
                    <a:pt x="781" y="1069"/>
                  </a:lnTo>
                  <a:lnTo>
                    <a:pt x="786" y="1076"/>
                  </a:lnTo>
                  <a:lnTo>
                    <a:pt x="788" y="1084"/>
                  </a:lnTo>
                  <a:lnTo>
                    <a:pt x="786" y="1087"/>
                  </a:lnTo>
                  <a:lnTo>
                    <a:pt x="786" y="1092"/>
                  </a:lnTo>
                  <a:lnTo>
                    <a:pt x="783" y="1094"/>
                  </a:lnTo>
                  <a:lnTo>
                    <a:pt x="778" y="1097"/>
                  </a:lnTo>
                  <a:lnTo>
                    <a:pt x="770" y="1100"/>
                  </a:lnTo>
                  <a:lnTo>
                    <a:pt x="736" y="1100"/>
                  </a:lnTo>
                  <a:lnTo>
                    <a:pt x="707" y="1100"/>
                  </a:lnTo>
                  <a:lnTo>
                    <a:pt x="686" y="1094"/>
                  </a:lnTo>
                  <a:lnTo>
                    <a:pt x="668" y="1084"/>
                  </a:lnTo>
                  <a:lnTo>
                    <a:pt x="650" y="1066"/>
                  </a:lnTo>
                  <a:lnTo>
                    <a:pt x="639" y="1046"/>
                  </a:lnTo>
                  <a:lnTo>
                    <a:pt x="626" y="1015"/>
                  </a:lnTo>
                  <a:lnTo>
                    <a:pt x="610" y="971"/>
                  </a:lnTo>
                  <a:lnTo>
                    <a:pt x="592" y="920"/>
                  </a:lnTo>
                  <a:lnTo>
                    <a:pt x="571" y="863"/>
                  </a:lnTo>
                  <a:lnTo>
                    <a:pt x="550" y="804"/>
                  </a:lnTo>
                  <a:lnTo>
                    <a:pt x="527" y="742"/>
                  </a:lnTo>
                  <a:lnTo>
                    <a:pt x="506" y="683"/>
                  </a:lnTo>
                  <a:lnTo>
                    <a:pt x="482" y="627"/>
                  </a:lnTo>
                  <a:lnTo>
                    <a:pt x="100" y="1069"/>
                  </a:lnTo>
                  <a:lnTo>
                    <a:pt x="87" y="1084"/>
                  </a:lnTo>
                  <a:lnTo>
                    <a:pt x="68" y="1097"/>
                  </a:lnTo>
                  <a:lnTo>
                    <a:pt x="47" y="1102"/>
                  </a:lnTo>
                  <a:lnTo>
                    <a:pt x="29" y="1100"/>
                  </a:lnTo>
                  <a:lnTo>
                    <a:pt x="13" y="1089"/>
                  </a:lnTo>
                  <a:lnTo>
                    <a:pt x="3" y="1076"/>
                  </a:lnTo>
                  <a:lnTo>
                    <a:pt x="0" y="1058"/>
                  </a:lnTo>
                  <a:lnTo>
                    <a:pt x="3" y="1040"/>
                  </a:lnTo>
                  <a:lnTo>
                    <a:pt x="13" y="1025"/>
                  </a:lnTo>
                  <a:lnTo>
                    <a:pt x="26" y="1010"/>
                  </a:lnTo>
                  <a:lnTo>
                    <a:pt x="466" y="581"/>
                  </a:lnTo>
                  <a:lnTo>
                    <a:pt x="312" y="157"/>
                  </a:lnTo>
                  <a:lnTo>
                    <a:pt x="296" y="118"/>
                  </a:lnTo>
                  <a:lnTo>
                    <a:pt x="283" y="87"/>
                  </a:lnTo>
                  <a:lnTo>
                    <a:pt x="273" y="67"/>
                  </a:lnTo>
                  <a:lnTo>
                    <a:pt x="259" y="51"/>
                  </a:lnTo>
                  <a:lnTo>
                    <a:pt x="246" y="44"/>
                  </a:lnTo>
                  <a:lnTo>
                    <a:pt x="231" y="36"/>
                  </a:lnTo>
                  <a:lnTo>
                    <a:pt x="210" y="33"/>
                  </a:lnTo>
                  <a:lnTo>
                    <a:pt x="207" y="31"/>
                  </a:lnTo>
                  <a:lnTo>
                    <a:pt x="204" y="31"/>
                  </a:lnTo>
                  <a:lnTo>
                    <a:pt x="202" y="28"/>
                  </a:lnTo>
                  <a:lnTo>
                    <a:pt x="199" y="26"/>
                  </a:lnTo>
                  <a:lnTo>
                    <a:pt x="197" y="23"/>
                  </a:lnTo>
                  <a:lnTo>
                    <a:pt x="194" y="18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4" y="2"/>
                  </a:lnTo>
                  <a:lnTo>
                    <a:pt x="210" y="2"/>
                  </a:lnTo>
                  <a:lnTo>
                    <a:pt x="215" y="0"/>
                  </a:lnTo>
                  <a:lnTo>
                    <a:pt x="220" y="0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6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200400" y="3429000"/>
            <a:ext cx="2005349" cy="571500"/>
            <a:chOff x="855" y="2402"/>
            <a:chExt cx="5702" cy="1625"/>
          </a:xfrm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855" y="2402"/>
              <a:ext cx="63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5" y="1"/>
                </a:cxn>
                <a:cxn ang="0">
                  <a:pos x="54" y="9"/>
                </a:cxn>
                <a:cxn ang="0">
                  <a:pos x="59" y="18"/>
                </a:cxn>
                <a:cxn ang="0">
                  <a:pos x="63" y="31"/>
                </a:cxn>
                <a:cxn ang="0">
                  <a:pos x="63" y="44"/>
                </a:cxn>
                <a:cxn ang="0">
                  <a:pos x="63" y="58"/>
                </a:cxn>
                <a:cxn ang="0">
                  <a:pos x="63" y="1567"/>
                </a:cxn>
                <a:cxn ang="0">
                  <a:pos x="63" y="1581"/>
                </a:cxn>
                <a:cxn ang="0">
                  <a:pos x="63" y="1594"/>
                </a:cxn>
                <a:cxn ang="0">
                  <a:pos x="59" y="1607"/>
                </a:cxn>
                <a:cxn ang="0">
                  <a:pos x="54" y="1616"/>
                </a:cxn>
                <a:cxn ang="0">
                  <a:pos x="45" y="1623"/>
                </a:cxn>
                <a:cxn ang="0">
                  <a:pos x="33" y="1625"/>
                </a:cxn>
                <a:cxn ang="0">
                  <a:pos x="20" y="1623"/>
                </a:cxn>
                <a:cxn ang="0">
                  <a:pos x="11" y="1616"/>
                </a:cxn>
                <a:cxn ang="0">
                  <a:pos x="6" y="1607"/>
                </a:cxn>
                <a:cxn ang="0">
                  <a:pos x="2" y="1594"/>
                </a:cxn>
                <a:cxn ang="0">
                  <a:pos x="0" y="1581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4"/>
                </a:cxn>
                <a:cxn ang="0">
                  <a:pos x="2" y="31"/>
                </a:cxn>
                <a:cxn ang="0">
                  <a:pos x="6" y="18"/>
                </a:cxn>
                <a:cxn ang="0">
                  <a:pos x="11" y="9"/>
                </a:cxn>
                <a:cxn ang="0">
                  <a:pos x="20" y="1"/>
                </a:cxn>
                <a:cxn ang="0">
                  <a:pos x="33" y="0"/>
                </a:cxn>
              </a:cxnLst>
              <a:rect l="0" t="0" r="r" b="b"/>
              <a:pathLst>
                <a:path w="63" h="1625">
                  <a:moveTo>
                    <a:pt x="33" y="0"/>
                  </a:moveTo>
                  <a:lnTo>
                    <a:pt x="45" y="1"/>
                  </a:lnTo>
                  <a:lnTo>
                    <a:pt x="54" y="9"/>
                  </a:lnTo>
                  <a:lnTo>
                    <a:pt x="59" y="18"/>
                  </a:lnTo>
                  <a:lnTo>
                    <a:pt x="63" y="31"/>
                  </a:lnTo>
                  <a:lnTo>
                    <a:pt x="63" y="44"/>
                  </a:lnTo>
                  <a:lnTo>
                    <a:pt x="63" y="58"/>
                  </a:lnTo>
                  <a:lnTo>
                    <a:pt x="63" y="1567"/>
                  </a:lnTo>
                  <a:lnTo>
                    <a:pt x="63" y="1581"/>
                  </a:lnTo>
                  <a:lnTo>
                    <a:pt x="63" y="1594"/>
                  </a:lnTo>
                  <a:lnTo>
                    <a:pt x="59" y="1607"/>
                  </a:lnTo>
                  <a:lnTo>
                    <a:pt x="54" y="1616"/>
                  </a:lnTo>
                  <a:lnTo>
                    <a:pt x="45" y="1623"/>
                  </a:lnTo>
                  <a:lnTo>
                    <a:pt x="33" y="1625"/>
                  </a:lnTo>
                  <a:lnTo>
                    <a:pt x="20" y="1623"/>
                  </a:lnTo>
                  <a:lnTo>
                    <a:pt x="11" y="1616"/>
                  </a:lnTo>
                  <a:lnTo>
                    <a:pt x="6" y="1607"/>
                  </a:lnTo>
                  <a:lnTo>
                    <a:pt x="2" y="1594"/>
                  </a:lnTo>
                  <a:lnTo>
                    <a:pt x="0" y="1581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2" y="31"/>
                  </a:lnTo>
                  <a:lnTo>
                    <a:pt x="6" y="18"/>
                  </a:lnTo>
                  <a:lnTo>
                    <a:pt x="11" y="9"/>
                  </a:lnTo>
                  <a:lnTo>
                    <a:pt x="20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1198" y="2512"/>
              <a:ext cx="1049" cy="1110"/>
            </a:xfrm>
            <a:custGeom>
              <a:avLst/>
              <a:gdLst/>
              <a:ahLst/>
              <a:cxnLst>
                <a:cxn ang="0">
                  <a:pos x="1010" y="0"/>
                </a:cxn>
                <a:cxn ang="0">
                  <a:pos x="1042" y="1"/>
                </a:cxn>
                <a:cxn ang="0">
                  <a:pos x="1049" y="12"/>
                </a:cxn>
                <a:cxn ang="0">
                  <a:pos x="1048" y="31"/>
                </a:cxn>
                <a:cxn ang="0">
                  <a:pos x="1046" y="38"/>
                </a:cxn>
                <a:cxn ang="0">
                  <a:pos x="431" y="1053"/>
                </a:cxn>
                <a:cxn ang="0">
                  <a:pos x="552" y="1044"/>
                </a:cxn>
                <a:cxn ang="0">
                  <a:pos x="645" y="1014"/>
                </a:cxn>
                <a:cxn ang="0">
                  <a:pos x="714" y="968"/>
                </a:cxn>
                <a:cxn ang="0">
                  <a:pos x="768" y="902"/>
                </a:cxn>
                <a:cxn ang="0">
                  <a:pos x="811" y="818"/>
                </a:cxn>
                <a:cxn ang="0">
                  <a:pos x="846" y="715"/>
                </a:cxn>
                <a:cxn ang="0">
                  <a:pos x="859" y="682"/>
                </a:cxn>
                <a:cxn ang="0">
                  <a:pos x="875" y="675"/>
                </a:cxn>
                <a:cxn ang="0">
                  <a:pos x="886" y="677"/>
                </a:cxn>
                <a:cxn ang="0">
                  <a:pos x="893" y="684"/>
                </a:cxn>
                <a:cxn ang="0">
                  <a:pos x="894" y="693"/>
                </a:cxn>
                <a:cxn ang="0">
                  <a:pos x="891" y="706"/>
                </a:cxn>
                <a:cxn ang="0">
                  <a:pos x="889" y="719"/>
                </a:cxn>
                <a:cxn ang="0">
                  <a:pos x="770" y="1095"/>
                </a:cxn>
                <a:cxn ang="0">
                  <a:pos x="750" y="1108"/>
                </a:cxn>
                <a:cxn ang="0">
                  <a:pos x="39" y="1110"/>
                </a:cxn>
                <a:cxn ang="0">
                  <a:pos x="9" y="1108"/>
                </a:cxn>
                <a:cxn ang="0">
                  <a:pos x="0" y="1093"/>
                </a:cxn>
                <a:cxn ang="0">
                  <a:pos x="1" y="1086"/>
                </a:cxn>
                <a:cxn ang="0">
                  <a:pos x="3" y="1075"/>
                </a:cxn>
                <a:cxn ang="0">
                  <a:pos x="5" y="1068"/>
                </a:cxn>
                <a:cxn ang="0">
                  <a:pos x="889" y="47"/>
                </a:cxn>
                <a:cxn ang="0">
                  <a:pos x="570" y="51"/>
                </a:cxn>
                <a:cxn ang="0">
                  <a:pos x="465" y="71"/>
                </a:cxn>
                <a:cxn ang="0">
                  <a:pos x="385" y="112"/>
                </a:cxn>
                <a:cxn ang="0">
                  <a:pos x="324" y="172"/>
                </a:cxn>
                <a:cxn ang="0">
                  <a:pos x="280" y="251"/>
                </a:cxn>
                <a:cxn ang="0">
                  <a:pos x="244" y="346"/>
                </a:cxn>
                <a:cxn ang="0">
                  <a:pos x="240" y="354"/>
                </a:cxn>
                <a:cxn ang="0">
                  <a:pos x="233" y="361"/>
                </a:cxn>
                <a:cxn ang="0">
                  <a:pos x="222" y="365"/>
                </a:cxn>
                <a:cxn ang="0">
                  <a:pos x="212" y="363"/>
                </a:cxn>
                <a:cxn ang="0">
                  <a:pos x="206" y="356"/>
                </a:cxn>
                <a:cxn ang="0">
                  <a:pos x="203" y="350"/>
                </a:cxn>
                <a:cxn ang="0">
                  <a:pos x="203" y="346"/>
                </a:cxn>
                <a:cxn ang="0">
                  <a:pos x="205" y="341"/>
                </a:cxn>
                <a:cxn ang="0">
                  <a:pos x="206" y="330"/>
                </a:cxn>
                <a:cxn ang="0">
                  <a:pos x="296" y="31"/>
                </a:cxn>
                <a:cxn ang="0">
                  <a:pos x="306" y="5"/>
                </a:cxn>
                <a:cxn ang="0">
                  <a:pos x="326" y="0"/>
                </a:cxn>
              </a:cxnLst>
              <a:rect l="0" t="0" r="r" b="b"/>
              <a:pathLst>
                <a:path w="1049" h="1110">
                  <a:moveTo>
                    <a:pt x="345" y="0"/>
                  </a:moveTo>
                  <a:lnTo>
                    <a:pt x="1010" y="0"/>
                  </a:lnTo>
                  <a:lnTo>
                    <a:pt x="1030" y="0"/>
                  </a:lnTo>
                  <a:lnTo>
                    <a:pt x="1042" y="1"/>
                  </a:lnTo>
                  <a:lnTo>
                    <a:pt x="1049" y="5"/>
                  </a:lnTo>
                  <a:lnTo>
                    <a:pt x="1049" y="12"/>
                  </a:lnTo>
                  <a:lnTo>
                    <a:pt x="1049" y="22"/>
                  </a:lnTo>
                  <a:lnTo>
                    <a:pt x="1048" y="31"/>
                  </a:lnTo>
                  <a:lnTo>
                    <a:pt x="1046" y="38"/>
                  </a:lnTo>
                  <a:lnTo>
                    <a:pt x="1046" y="38"/>
                  </a:lnTo>
                  <a:lnTo>
                    <a:pt x="164" y="1053"/>
                  </a:lnTo>
                  <a:lnTo>
                    <a:pt x="431" y="1053"/>
                  </a:lnTo>
                  <a:lnTo>
                    <a:pt x="495" y="1051"/>
                  </a:lnTo>
                  <a:lnTo>
                    <a:pt x="552" y="1044"/>
                  </a:lnTo>
                  <a:lnTo>
                    <a:pt x="600" y="1031"/>
                  </a:lnTo>
                  <a:lnTo>
                    <a:pt x="645" y="1014"/>
                  </a:lnTo>
                  <a:lnTo>
                    <a:pt x="682" y="994"/>
                  </a:lnTo>
                  <a:lnTo>
                    <a:pt x="714" y="968"/>
                  </a:lnTo>
                  <a:lnTo>
                    <a:pt x="743" y="937"/>
                  </a:lnTo>
                  <a:lnTo>
                    <a:pt x="768" y="902"/>
                  </a:lnTo>
                  <a:lnTo>
                    <a:pt x="791" y="862"/>
                  </a:lnTo>
                  <a:lnTo>
                    <a:pt x="811" y="818"/>
                  </a:lnTo>
                  <a:lnTo>
                    <a:pt x="828" y="768"/>
                  </a:lnTo>
                  <a:lnTo>
                    <a:pt x="846" y="715"/>
                  </a:lnTo>
                  <a:lnTo>
                    <a:pt x="853" y="695"/>
                  </a:lnTo>
                  <a:lnTo>
                    <a:pt x="859" y="682"/>
                  </a:lnTo>
                  <a:lnTo>
                    <a:pt x="866" y="677"/>
                  </a:lnTo>
                  <a:lnTo>
                    <a:pt x="875" y="675"/>
                  </a:lnTo>
                  <a:lnTo>
                    <a:pt x="880" y="675"/>
                  </a:lnTo>
                  <a:lnTo>
                    <a:pt x="886" y="677"/>
                  </a:lnTo>
                  <a:lnTo>
                    <a:pt x="889" y="680"/>
                  </a:lnTo>
                  <a:lnTo>
                    <a:pt x="893" y="684"/>
                  </a:lnTo>
                  <a:lnTo>
                    <a:pt x="893" y="688"/>
                  </a:lnTo>
                  <a:lnTo>
                    <a:pt x="894" y="693"/>
                  </a:lnTo>
                  <a:lnTo>
                    <a:pt x="893" y="699"/>
                  </a:lnTo>
                  <a:lnTo>
                    <a:pt x="891" y="706"/>
                  </a:lnTo>
                  <a:lnTo>
                    <a:pt x="889" y="712"/>
                  </a:lnTo>
                  <a:lnTo>
                    <a:pt x="889" y="719"/>
                  </a:lnTo>
                  <a:lnTo>
                    <a:pt x="777" y="1077"/>
                  </a:lnTo>
                  <a:lnTo>
                    <a:pt x="770" y="1095"/>
                  </a:lnTo>
                  <a:lnTo>
                    <a:pt x="763" y="1104"/>
                  </a:lnTo>
                  <a:lnTo>
                    <a:pt x="750" y="1108"/>
                  </a:lnTo>
                  <a:lnTo>
                    <a:pt x="727" y="1110"/>
                  </a:lnTo>
                  <a:lnTo>
                    <a:pt x="39" y="1110"/>
                  </a:lnTo>
                  <a:lnTo>
                    <a:pt x="21" y="1110"/>
                  </a:lnTo>
                  <a:lnTo>
                    <a:pt x="9" y="1108"/>
                  </a:lnTo>
                  <a:lnTo>
                    <a:pt x="1" y="1102"/>
                  </a:lnTo>
                  <a:lnTo>
                    <a:pt x="0" y="1093"/>
                  </a:lnTo>
                  <a:lnTo>
                    <a:pt x="0" y="1091"/>
                  </a:lnTo>
                  <a:lnTo>
                    <a:pt x="1" y="1086"/>
                  </a:lnTo>
                  <a:lnTo>
                    <a:pt x="1" y="1080"/>
                  </a:lnTo>
                  <a:lnTo>
                    <a:pt x="3" y="1075"/>
                  </a:lnTo>
                  <a:lnTo>
                    <a:pt x="3" y="1071"/>
                  </a:lnTo>
                  <a:lnTo>
                    <a:pt x="5" y="1068"/>
                  </a:lnTo>
                  <a:lnTo>
                    <a:pt x="5" y="1066"/>
                  </a:lnTo>
                  <a:lnTo>
                    <a:pt x="889" y="47"/>
                  </a:lnTo>
                  <a:lnTo>
                    <a:pt x="632" y="47"/>
                  </a:lnTo>
                  <a:lnTo>
                    <a:pt x="570" y="51"/>
                  </a:lnTo>
                  <a:lnTo>
                    <a:pt x="513" y="58"/>
                  </a:lnTo>
                  <a:lnTo>
                    <a:pt x="465" y="71"/>
                  </a:lnTo>
                  <a:lnTo>
                    <a:pt x="420" y="90"/>
                  </a:lnTo>
                  <a:lnTo>
                    <a:pt x="385" y="112"/>
                  </a:lnTo>
                  <a:lnTo>
                    <a:pt x="353" y="141"/>
                  </a:lnTo>
                  <a:lnTo>
                    <a:pt x="324" y="172"/>
                  </a:lnTo>
                  <a:lnTo>
                    <a:pt x="299" y="209"/>
                  </a:lnTo>
                  <a:lnTo>
                    <a:pt x="280" y="251"/>
                  </a:lnTo>
                  <a:lnTo>
                    <a:pt x="260" y="297"/>
                  </a:lnTo>
                  <a:lnTo>
                    <a:pt x="244" y="346"/>
                  </a:lnTo>
                  <a:lnTo>
                    <a:pt x="242" y="350"/>
                  </a:lnTo>
                  <a:lnTo>
                    <a:pt x="240" y="354"/>
                  </a:lnTo>
                  <a:lnTo>
                    <a:pt x="237" y="357"/>
                  </a:lnTo>
                  <a:lnTo>
                    <a:pt x="233" y="361"/>
                  </a:lnTo>
                  <a:lnTo>
                    <a:pt x="230" y="365"/>
                  </a:lnTo>
                  <a:lnTo>
                    <a:pt x="222" y="365"/>
                  </a:lnTo>
                  <a:lnTo>
                    <a:pt x="217" y="365"/>
                  </a:lnTo>
                  <a:lnTo>
                    <a:pt x="212" y="363"/>
                  </a:lnTo>
                  <a:lnTo>
                    <a:pt x="208" y="359"/>
                  </a:lnTo>
                  <a:lnTo>
                    <a:pt x="206" y="356"/>
                  </a:lnTo>
                  <a:lnTo>
                    <a:pt x="205" y="352"/>
                  </a:lnTo>
                  <a:lnTo>
                    <a:pt x="203" y="350"/>
                  </a:lnTo>
                  <a:lnTo>
                    <a:pt x="203" y="348"/>
                  </a:lnTo>
                  <a:lnTo>
                    <a:pt x="203" y="346"/>
                  </a:lnTo>
                  <a:lnTo>
                    <a:pt x="203" y="345"/>
                  </a:lnTo>
                  <a:lnTo>
                    <a:pt x="205" y="341"/>
                  </a:lnTo>
                  <a:lnTo>
                    <a:pt x="205" y="335"/>
                  </a:lnTo>
                  <a:lnTo>
                    <a:pt x="206" y="330"/>
                  </a:lnTo>
                  <a:lnTo>
                    <a:pt x="208" y="324"/>
                  </a:lnTo>
                  <a:lnTo>
                    <a:pt x="296" y="31"/>
                  </a:lnTo>
                  <a:lnTo>
                    <a:pt x="301" y="14"/>
                  </a:lnTo>
                  <a:lnTo>
                    <a:pt x="306" y="5"/>
                  </a:lnTo>
                  <a:lnTo>
                    <a:pt x="313" y="1"/>
                  </a:lnTo>
                  <a:lnTo>
                    <a:pt x="326" y="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 noEditPoints="1"/>
            </p:cNvSpPr>
            <p:nvPr/>
          </p:nvSpPr>
          <p:spPr bwMode="auto">
            <a:xfrm>
              <a:off x="2260" y="3350"/>
              <a:ext cx="572" cy="518"/>
            </a:xfrm>
            <a:custGeom>
              <a:avLst/>
              <a:gdLst/>
              <a:ahLst/>
              <a:cxnLst>
                <a:cxn ang="0">
                  <a:pos x="251" y="39"/>
                </a:cxn>
                <a:cxn ang="0">
                  <a:pos x="176" y="101"/>
                </a:cxn>
                <a:cxn ang="0">
                  <a:pos x="128" y="196"/>
                </a:cxn>
                <a:cxn ang="0">
                  <a:pos x="100" y="308"/>
                </a:cxn>
                <a:cxn ang="0">
                  <a:pos x="94" y="406"/>
                </a:cxn>
                <a:cxn ang="0">
                  <a:pos x="125" y="468"/>
                </a:cxn>
                <a:cxn ang="0">
                  <a:pos x="175" y="486"/>
                </a:cxn>
                <a:cxn ang="0">
                  <a:pos x="239" y="466"/>
                </a:cxn>
                <a:cxn ang="0">
                  <a:pos x="276" y="441"/>
                </a:cxn>
                <a:cxn ang="0">
                  <a:pos x="324" y="385"/>
                </a:cxn>
                <a:cxn ang="0">
                  <a:pos x="389" y="149"/>
                </a:cxn>
                <a:cxn ang="0">
                  <a:pos x="390" y="130"/>
                </a:cxn>
                <a:cxn ang="0">
                  <a:pos x="380" y="94"/>
                </a:cxn>
                <a:cxn ang="0">
                  <a:pos x="339" y="44"/>
                </a:cxn>
                <a:cxn ang="0">
                  <a:pos x="290" y="0"/>
                </a:cxn>
                <a:cxn ang="0">
                  <a:pos x="371" y="26"/>
                </a:cxn>
                <a:cxn ang="0">
                  <a:pos x="406" y="66"/>
                </a:cxn>
                <a:cxn ang="0">
                  <a:pos x="442" y="24"/>
                </a:cxn>
                <a:cxn ang="0">
                  <a:pos x="483" y="30"/>
                </a:cxn>
                <a:cxn ang="0">
                  <a:pos x="494" y="64"/>
                </a:cxn>
                <a:cxn ang="0">
                  <a:pos x="483" y="112"/>
                </a:cxn>
                <a:cxn ang="0">
                  <a:pos x="453" y="235"/>
                </a:cxn>
                <a:cxn ang="0">
                  <a:pos x="435" y="312"/>
                </a:cxn>
                <a:cxn ang="0">
                  <a:pos x="417" y="387"/>
                </a:cxn>
                <a:cxn ang="0">
                  <a:pos x="412" y="448"/>
                </a:cxn>
                <a:cxn ang="0">
                  <a:pos x="433" y="483"/>
                </a:cxn>
                <a:cxn ang="0">
                  <a:pos x="483" y="472"/>
                </a:cxn>
                <a:cxn ang="0">
                  <a:pos x="517" y="411"/>
                </a:cxn>
                <a:cxn ang="0">
                  <a:pos x="535" y="345"/>
                </a:cxn>
                <a:cxn ang="0">
                  <a:pos x="554" y="327"/>
                </a:cxn>
                <a:cxn ang="0">
                  <a:pos x="561" y="329"/>
                </a:cxn>
                <a:cxn ang="0">
                  <a:pos x="570" y="334"/>
                </a:cxn>
                <a:cxn ang="0">
                  <a:pos x="570" y="349"/>
                </a:cxn>
                <a:cxn ang="0">
                  <a:pos x="554" y="408"/>
                </a:cxn>
                <a:cxn ang="0">
                  <a:pos x="517" y="483"/>
                </a:cxn>
                <a:cxn ang="0">
                  <a:pos x="446" y="518"/>
                </a:cxn>
                <a:cxn ang="0">
                  <a:pos x="394" y="507"/>
                </a:cxn>
                <a:cxn ang="0">
                  <a:pos x="342" y="464"/>
                </a:cxn>
                <a:cxn ang="0">
                  <a:pos x="273" y="485"/>
                </a:cxn>
                <a:cxn ang="0">
                  <a:pos x="173" y="518"/>
                </a:cxn>
                <a:cxn ang="0">
                  <a:pos x="64" y="477"/>
                </a:cxn>
                <a:cxn ang="0">
                  <a:pos x="5" y="373"/>
                </a:cxn>
                <a:cxn ang="0">
                  <a:pos x="21" y="219"/>
                </a:cxn>
                <a:cxn ang="0">
                  <a:pos x="110" y="83"/>
                </a:cxn>
                <a:cxn ang="0">
                  <a:pos x="244" y="6"/>
                </a:cxn>
              </a:cxnLst>
              <a:rect l="0" t="0" r="r" b="b"/>
              <a:pathLst>
                <a:path w="572" h="518">
                  <a:moveTo>
                    <a:pt x="290" y="31"/>
                  </a:moveTo>
                  <a:lnTo>
                    <a:pt x="273" y="33"/>
                  </a:lnTo>
                  <a:lnTo>
                    <a:pt x="251" y="39"/>
                  </a:lnTo>
                  <a:lnTo>
                    <a:pt x="228" y="52"/>
                  </a:lnTo>
                  <a:lnTo>
                    <a:pt x="203" y="72"/>
                  </a:lnTo>
                  <a:lnTo>
                    <a:pt x="176" y="101"/>
                  </a:lnTo>
                  <a:lnTo>
                    <a:pt x="150" y="141"/>
                  </a:lnTo>
                  <a:lnTo>
                    <a:pt x="139" y="165"/>
                  </a:lnTo>
                  <a:lnTo>
                    <a:pt x="128" y="196"/>
                  </a:lnTo>
                  <a:lnTo>
                    <a:pt x="118" y="233"/>
                  </a:lnTo>
                  <a:lnTo>
                    <a:pt x="107" y="270"/>
                  </a:lnTo>
                  <a:lnTo>
                    <a:pt x="100" y="308"/>
                  </a:lnTo>
                  <a:lnTo>
                    <a:pt x="94" y="343"/>
                  </a:lnTo>
                  <a:lnTo>
                    <a:pt x="93" y="373"/>
                  </a:lnTo>
                  <a:lnTo>
                    <a:pt x="94" y="406"/>
                  </a:lnTo>
                  <a:lnTo>
                    <a:pt x="102" y="431"/>
                  </a:lnTo>
                  <a:lnTo>
                    <a:pt x="112" y="452"/>
                  </a:lnTo>
                  <a:lnTo>
                    <a:pt x="125" y="468"/>
                  </a:lnTo>
                  <a:lnTo>
                    <a:pt x="139" y="477"/>
                  </a:lnTo>
                  <a:lnTo>
                    <a:pt x="157" y="485"/>
                  </a:lnTo>
                  <a:lnTo>
                    <a:pt x="175" y="486"/>
                  </a:lnTo>
                  <a:lnTo>
                    <a:pt x="198" y="483"/>
                  </a:lnTo>
                  <a:lnTo>
                    <a:pt x="219" y="475"/>
                  </a:lnTo>
                  <a:lnTo>
                    <a:pt x="239" y="466"/>
                  </a:lnTo>
                  <a:lnTo>
                    <a:pt x="257" y="457"/>
                  </a:lnTo>
                  <a:lnTo>
                    <a:pt x="269" y="446"/>
                  </a:lnTo>
                  <a:lnTo>
                    <a:pt x="276" y="441"/>
                  </a:lnTo>
                  <a:lnTo>
                    <a:pt x="294" y="422"/>
                  </a:lnTo>
                  <a:lnTo>
                    <a:pt x="312" y="404"/>
                  </a:lnTo>
                  <a:lnTo>
                    <a:pt x="324" y="385"/>
                  </a:lnTo>
                  <a:lnTo>
                    <a:pt x="333" y="363"/>
                  </a:lnTo>
                  <a:lnTo>
                    <a:pt x="333" y="363"/>
                  </a:lnTo>
                  <a:lnTo>
                    <a:pt x="389" y="149"/>
                  </a:lnTo>
                  <a:lnTo>
                    <a:pt x="389" y="143"/>
                  </a:lnTo>
                  <a:lnTo>
                    <a:pt x="390" y="136"/>
                  </a:lnTo>
                  <a:lnTo>
                    <a:pt x="390" y="130"/>
                  </a:lnTo>
                  <a:lnTo>
                    <a:pt x="390" y="123"/>
                  </a:lnTo>
                  <a:lnTo>
                    <a:pt x="387" y="110"/>
                  </a:lnTo>
                  <a:lnTo>
                    <a:pt x="380" y="94"/>
                  </a:lnTo>
                  <a:lnTo>
                    <a:pt x="371" y="75"/>
                  </a:lnTo>
                  <a:lnTo>
                    <a:pt x="356" y="59"/>
                  </a:lnTo>
                  <a:lnTo>
                    <a:pt x="339" y="44"/>
                  </a:lnTo>
                  <a:lnTo>
                    <a:pt x="317" y="35"/>
                  </a:lnTo>
                  <a:lnTo>
                    <a:pt x="290" y="31"/>
                  </a:lnTo>
                  <a:close/>
                  <a:moveTo>
                    <a:pt x="290" y="0"/>
                  </a:moveTo>
                  <a:lnTo>
                    <a:pt x="321" y="4"/>
                  </a:lnTo>
                  <a:lnTo>
                    <a:pt x="348" y="13"/>
                  </a:lnTo>
                  <a:lnTo>
                    <a:pt x="371" y="26"/>
                  </a:lnTo>
                  <a:lnTo>
                    <a:pt x="390" y="44"/>
                  </a:lnTo>
                  <a:lnTo>
                    <a:pt x="406" y="66"/>
                  </a:lnTo>
                  <a:lnTo>
                    <a:pt x="406" y="66"/>
                  </a:lnTo>
                  <a:lnTo>
                    <a:pt x="413" y="46"/>
                  </a:lnTo>
                  <a:lnTo>
                    <a:pt x="428" y="31"/>
                  </a:lnTo>
                  <a:lnTo>
                    <a:pt x="442" y="24"/>
                  </a:lnTo>
                  <a:lnTo>
                    <a:pt x="458" y="20"/>
                  </a:lnTo>
                  <a:lnTo>
                    <a:pt x="471" y="22"/>
                  </a:lnTo>
                  <a:lnTo>
                    <a:pt x="483" y="30"/>
                  </a:lnTo>
                  <a:lnTo>
                    <a:pt x="492" y="42"/>
                  </a:lnTo>
                  <a:lnTo>
                    <a:pt x="495" y="59"/>
                  </a:lnTo>
                  <a:lnTo>
                    <a:pt x="494" y="64"/>
                  </a:lnTo>
                  <a:lnTo>
                    <a:pt x="492" y="77"/>
                  </a:lnTo>
                  <a:lnTo>
                    <a:pt x="488" y="94"/>
                  </a:lnTo>
                  <a:lnTo>
                    <a:pt x="483" y="112"/>
                  </a:lnTo>
                  <a:lnTo>
                    <a:pt x="479" y="132"/>
                  </a:lnTo>
                  <a:lnTo>
                    <a:pt x="476" y="149"/>
                  </a:lnTo>
                  <a:lnTo>
                    <a:pt x="453" y="235"/>
                  </a:lnTo>
                  <a:lnTo>
                    <a:pt x="447" y="257"/>
                  </a:lnTo>
                  <a:lnTo>
                    <a:pt x="442" y="285"/>
                  </a:lnTo>
                  <a:lnTo>
                    <a:pt x="435" y="312"/>
                  </a:lnTo>
                  <a:lnTo>
                    <a:pt x="428" y="338"/>
                  </a:lnTo>
                  <a:lnTo>
                    <a:pt x="422" y="362"/>
                  </a:lnTo>
                  <a:lnTo>
                    <a:pt x="417" y="387"/>
                  </a:lnTo>
                  <a:lnTo>
                    <a:pt x="412" y="411"/>
                  </a:lnTo>
                  <a:lnTo>
                    <a:pt x="410" y="430"/>
                  </a:lnTo>
                  <a:lnTo>
                    <a:pt x="412" y="448"/>
                  </a:lnTo>
                  <a:lnTo>
                    <a:pt x="415" y="463"/>
                  </a:lnTo>
                  <a:lnTo>
                    <a:pt x="422" y="475"/>
                  </a:lnTo>
                  <a:lnTo>
                    <a:pt x="433" y="483"/>
                  </a:lnTo>
                  <a:lnTo>
                    <a:pt x="447" y="486"/>
                  </a:lnTo>
                  <a:lnTo>
                    <a:pt x="467" y="483"/>
                  </a:lnTo>
                  <a:lnTo>
                    <a:pt x="483" y="472"/>
                  </a:lnTo>
                  <a:lnTo>
                    <a:pt x="495" y="455"/>
                  </a:lnTo>
                  <a:lnTo>
                    <a:pt x="508" y="433"/>
                  </a:lnTo>
                  <a:lnTo>
                    <a:pt x="517" y="411"/>
                  </a:lnTo>
                  <a:lnTo>
                    <a:pt x="524" y="387"/>
                  </a:lnTo>
                  <a:lnTo>
                    <a:pt x="529" y="363"/>
                  </a:lnTo>
                  <a:lnTo>
                    <a:pt x="535" y="345"/>
                  </a:lnTo>
                  <a:lnTo>
                    <a:pt x="540" y="334"/>
                  </a:lnTo>
                  <a:lnTo>
                    <a:pt x="545" y="329"/>
                  </a:lnTo>
                  <a:lnTo>
                    <a:pt x="554" y="327"/>
                  </a:lnTo>
                  <a:lnTo>
                    <a:pt x="556" y="327"/>
                  </a:lnTo>
                  <a:lnTo>
                    <a:pt x="558" y="327"/>
                  </a:lnTo>
                  <a:lnTo>
                    <a:pt x="561" y="329"/>
                  </a:lnTo>
                  <a:lnTo>
                    <a:pt x="565" y="329"/>
                  </a:lnTo>
                  <a:lnTo>
                    <a:pt x="567" y="330"/>
                  </a:lnTo>
                  <a:lnTo>
                    <a:pt x="570" y="334"/>
                  </a:lnTo>
                  <a:lnTo>
                    <a:pt x="572" y="338"/>
                  </a:lnTo>
                  <a:lnTo>
                    <a:pt x="572" y="343"/>
                  </a:lnTo>
                  <a:lnTo>
                    <a:pt x="570" y="349"/>
                  </a:lnTo>
                  <a:lnTo>
                    <a:pt x="567" y="363"/>
                  </a:lnTo>
                  <a:lnTo>
                    <a:pt x="561" y="384"/>
                  </a:lnTo>
                  <a:lnTo>
                    <a:pt x="554" y="408"/>
                  </a:lnTo>
                  <a:lnTo>
                    <a:pt x="545" y="433"/>
                  </a:lnTo>
                  <a:lnTo>
                    <a:pt x="535" y="457"/>
                  </a:lnTo>
                  <a:lnTo>
                    <a:pt x="517" y="483"/>
                  </a:lnTo>
                  <a:lnTo>
                    <a:pt x="497" y="501"/>
                  </a:lnTo>
                  <a:lnTo>
                    <a:pt x="472" y="512"/>
                  </a:lnTo>
                  <a:lnTo>
                    <a:pt x="446" y="518"/>
                  </a:lnTo>
                  <a:lnTo>
                    <a:pt x="431" y="516"/>
                  </a:lnTo>
                  <a:lnTo>
                    <a:pt x="413" y="514"/>
                  </a:lnTo>
                  <a:lnTo>
                    <a:pt x="394" y="507"/>
                  </a:lnTo>
                  <a:lnTo>
                    <a:pt x="374" y="497"/>
                  </a:lnTo>
                  <a:lnTo>
                    <a:pt x="356" y="483"/>
                  </a:lnTo>
                  <a:lnTo>
                    <a:pt x="342" y="464"/>
                  </a:lnTo>
                  <a:lnTo>
                    <a:pt x="331" y="437"/>
                  </a:lnTo>
                  <a:lnTo>
                    <a:pt x="303" y="463"/>
                  </a:lnTo>
                  <a:lnTo>
                    <a:pt x="273" y="485"/>
                  </a:lnTo>
                  <a:lnTo>
                    <a:pt x="241" y="503"/>
                  </a:lnTo>
                  <a:lnTo>
                    <a:pt x="207" y="512"/>
                  </a:lnTo>
                  <a:lnTo>
                    <a:pt x="173" y="518"/>
                  </a:lnTo>
                  <a:lnTo>
                    <a:pt x="132" y="512"/>
                  </a:lnTo>
                  <a:lnTo>
                    <a:pt x="96" y="499"/>
                  </a:lnTo>
                  <a:lnTo>
                    <a:pt x="64" y="477"/>
                  </a:lnTo>
                  <a:lnTo>
                    <a:pt x="37" y="448"/>
                  </a:lnTo>
                  <a:lnTo>
                    <a:pt x="18" y="413"/>
                  </a:lnTo>
                  <a:lnTo>
                    <a:pt x="5" y="373"/>
                  </a:lnTo>
                  <a:lnTo>
                    <a:pt x="0" y="327"/>
                  </a:lnTo>
                  <a:lnTo>
                    <a:pt x="5" y="272"/>
                  </a:lnTo>
                  <a:lnTo>
                    <a:pt x="21" y="219"/>
                  </a:lnTo>
                  <a:lnTo>
                    <a:pt x="45" y="169"/>
                  </a:lnTo>
                  <a:lnTo>
                    <a:pt x="75" y="123"/>
                  </a:lnTo>
                  <a:lnTo>
                    <a:pt x="110" y="83"/>
                  </a:lnTo>
                  <a:lnTo>
                    <a:pt x="151" y="48"/>
                  </a:lnTo>
                  <a:lnTo>
                    <a:pt x="196" y="22"/>
                  </a:lnTo>
                  <a:lnTo>
                    <a:pt x="244" y="6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3146" y="2402"/>
              <a:ext cx="60" cy="16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4" y="1"/>
                </a:cxn>
                <a:cxn ang="0">
                  <a:pos x="51" y="9"/>
                </a:cxn>
                <a:cxn ang="0">
                  <a:pos x="57" y="18"/>
                </a:cxn>
                <a:cxn ang="0">
                  <a:pos x="60" y="31"/>
                </a:cxn>
                <a:cxn ang="0">
                  <a:pos x="60" y="44"/>
                </a:cxn>
                <a:cxn ang="0">
                  <a:pos x="60" y="58"/>
                </a:cxn>
                <a:cxn ang="0">
                  <a:pos x="60" y="1567"/>
                </a:cxn>
                <a:cxn ang="0">
                  <a:pos x="60" y="1581"/>
                </a:cxn>
                <a:cxn ang="0">
                  <a:pos x="60" y="1594"/>
                </a:cxn>
                <a:cxn ang="0">
                  <a:pos x="57" y="1607"/>
                </a:cxn>
                <a:cxn ang="0">
                  <a:pos x="51" y="1616"/>
                </a:cxn>
                <a:cxn ang="0">
                  <a:pos x="44" y="1623"/>
                </a:cxn>
                <a:cxn ang="0">
                  <a:pos x="32" y="1625"/>
                </a:cxn>
                <a:cxn ang="0">
                  <a:pos x="18" y="1623"/>
                </a:cxn>
                <a:cxn ang="0">
                  <a:pos x="9" y="1616"/>
                </a:cxn>
                <a:cxn ang="0">
                  <a:pos x="3" y="1607"/>
                </a:cxn>
                <a:cxn ang="0">
                  <a:pos x="0" y="1594"/>
                </a:cxn>
                <a:cxn ang="0">
                  <a:pos x="0" y="1581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3" y="18"/>
                </a:cxn>
                <a:cxn ang="0">
                  <a:pos x="9" y="9"/>
                </a:cxn>
                <a:cxn ang="0">
                  <a:pos x="18" y="1"/>
                </a:cxn>
                <a:cxn ang="0">
                  <a:pos x="32" y="0"/>
                </a:cxn>
              </a:cxnLst>
              <a:rect l="0" t="0" r="r" b="b"/>
              <a:pathLst>
                <a:path w="60" h="1625">
                  <a:moveTo>
                    <a:pt x="32" y="0"/>
                  </a:moveTo>
                  <a:lnTo>
                    <a:pt x="44" y="1"/>
                  </a:lnTo>
                  <a:lnTo>
                    <a:pt x="51" y="9"/>
                  </a:lnTo>
                  <a:lnTo>
                    <a:pt x="57" y="18"/>
                  </a:lnTo>
                  <a:lnTo>
                    <a:pt x="60" y="31"/>
                  </a:lnTo>
                  <a:lnTo>
                    <a:pt x="60" y="44"/>
                  </a:lnTo>
                  <a:lnTo>
                    <a:pt x="60" y="58"/>
                  </a:lnTo>
                  <a:lnTo>
                    <a:pt x="60" y="1567"/>
                  </a:lnTo>
                  <a:lnTo>
                    <a:pt x="60" y="1581"/>
                  </a:lnTo>
                  <a:lnTo>
                    <a:pt x="60" y="1594"/>
                  </a:lnTo>
                  <a:lnTo>
                    <a:pt x="57" y="1607"/>
                  </a:lnTo>
                  <a:lnTo>
                    <a:pt x="51" y="1616"/>
                  </a:lnTo>
                  <a:lnTo>
                    <a:pt x="44" y="1623"/>
                  </a:lnTo>
                  <a:lnTo>
                    <a:pt x="32" y="1625"/>
                  </a:lnTo>
                  <a:lnTo>
                    <a:pt x="18" y="1623"/>
                  </a:lnTo>
                  <a:lnTo>
                    <a:pt x="9" y="1616"/>
                  </a:lnTo>
                  <a:lnTo>
                    <a:pt x="3" y="1607"/>
                  </a:lnTo>
                  <a:lnTo>
                    <a:pt x="0" y="1594"/>
                  </a:lnTo>
                  <a:lnTo>
                    <a:pt x="0" y="1581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 noEditPoints="1"/>
            </p:cNvSpPr>
            <p:nvPr/>
          </p:nvSpPr>
          <p:spPr bwMode="auto">
            <a:xfrm>
              <a:off x="3966" y="2589"/>
              <a:ext cx="966" cy="1255"/>
            </a:xfrm>
            <a:custGeom>
              <a:avLst/>
              <a:gdLst/>
              <a:ahLst/>
              <a:cxnLst>
                <a:cxn ang="0">
                  <a:pos x="909" y="1191"/>
                </a:cxn>
                <a:cxn ang="0">
                  <a:pos x="934" y="1192"/>
                </a:cxn>
                <a:cxn ang="0">
                  <a:pos x="957" y="1200"/>
                </a:cxn>
                <a:cxn ang="0">
                  <a:pos x="966" y="1222"/>
                </a:cxn>
                <a:cxn ang="0">
                  <a:pos x="957" y="1246"/>
                </a:cxn>
                <a:cxn ang="0">
                  <a:pos x="935" y="1253"/>
                </a:cxn>
                <a:cxn ang="0">
                  <a:pos x="910" y="1255"/>
                </a:cxn>
                <a:cxn ang="0">
                  <a:pos x="41" y="1255"/>
                </a:cxn>
                <a:cxn ang="0">
                  <a:pos x="16" y="1251"/>
                </a:cxn>
                <a:cxn ang="0">
                  <a:pos x="1" y="1235"/>
                </a:cxn>
                <a:cxn ang="0">
                  <a:pos x="1" y="1209"/>
                </a:cxn>
                <a:cxn ang="0">
                  <a:pos x="19" y="1194"/>
                </a:cxn>
                <a:cxn ang="0">
                  <a:pos x="44" y="1191"/>
                </a:cxn>
                <a:cxn ang="0">
                  <a:pos x="934" y="0"/>
                </a:cxn>
                <a:cxn ang="0">
                  <a:pos x="962" y="14"/>
                </a:cxn>
                <a:cxn ang="0">
                  <a:pos x="964" y="44"/>
                </a:cxn>
                <a:cxn ang="0">
                  <a:pos x="948" y="60"/>
                </a:cxn>
                <a:cxn ang="0">
                  <a:pos x="107" y="469"/>
                </a:cxn>
                <a:cxn ang="0">
                  <a:pos x="948" y="879"/>
                </a:cxn>
                <a:cxn ang="0">
                  <a:pos x="964" y="897"/>
                </a:cxn>
                <a:cxn ang="0">
                  <a:pos x="960" y="923"/>
                </a:cxn>
                <a:cxn ang="0">
                  <a:pos x="934" y="941"/>
                </a:cxn>
                <a:cxn ang="0">
                  <a:pos x="930" y="939"/>
                </a:cxn>
                <a:cxn ang="0">
                  <a:pos x="925" y="939"/>
                </a:cxn>
                <a:cxn ang="0">
                  <a:pos x="918" y="935"/>
                </a:cxn>
                <a:cxn ang="0">
                  <a:pos x="905" y="928"/>
                </a:cxn>
                <a:cxn ang="0">
                  <a:pos x="14" y="495"/>
                </a:cxn>
                <a:cxn ang="0">
                  <a:pos x="0" y="469"/>
                </a:cxn>
                <a:cxn ang="0">
                  <a:pos x="5" y="451"/>
                </a:cxn>
                <a:cxn ang="0">
                  <a:pos x="32" y="431"/>
                </a:cxn>
                <a:cxn ang="0">
                  <a:pos x="910" y="5"/>
                </a:cxn>
                <a:cxn ang="0">
                  <a:pos x="921" y="2"/>
                </a:cxn>
                <a:cxn ang="0">
                  <a:pos x="934" y="0"/>
                </a:cxn>
              </a:cxnLst>
              <a:rect l="0" t="0" r="r" b="b"/>
              <a:pathLst>
                <a:path w="966" h="1255">
                  <a:moveTo>
                    <a:pt x="57" y="1191"/>
                  </a:moveTo>
                  <a:lnTo>
                    <a:pt x="909" y="1191"/>
                  </a:lnTo>
                  <a:lnTo>
                    <a:pt x="921" y="1191"/>
                  </a:lnTo>
                  <a:lnTo>
                    <a:pt x="934" y="1192"/>
                  </a:lnTo>
                  <a:lnTo>
                    <a:pt x="946" y="1194"/>
                  </a:lnTo>
                  <a:lnTo>
                    <a:pt x="957" y="1200"/>
                  </a:lnTo>
                  <a:lnTo>
                    <a:pt x="962" y="1209"/>
                  </a:lnTo>
                  <a:lnTo>
                    <a:pt x="966" y="1222"/>
                  </a:lnTo>
                  <a:lnTo>
                    <a:pt x="964" y="1235"/>
                  </a:lnTo>
                  <a:lnTo>
                    <a:pt x="957" y="1246"/>
                  </a:lnTo>
                  <a:lnTo>
                    <a:pt x="948" y="1251"/>
                  </a:lnTo>
                  <a:lnTo>
                    <a:pt x="935" y="1253"/>
                  </a:lnTo>
                  <a:lnTo>
                    <a:pt x="923" y="1255"/>
                  </a:lnTo>
                  <a:lnTo>
                    <a:pt x="910" y="1255"/>
                  </a:lnTo>
                  <a:lnTo>
                    <a:pt x="53" y="1255"/>
                  </a:lnTo>
                  <a:lnTo>
                    <a:pt x="41" y="1255"/>
                  </a:lnTo>
                  <a:lnTo>
                    <a:pt x="28" y="1253"/>
                  </a:lnTo>
                  <a:lnTo>
                    <a:pt x="16" y="1251"/>
                  </a:lnTo>
                  <a:lnTo>
                    <a:pt x="7" y="1246"/>
                  </a:lnTo>
                  <a:lnTo>
                    <a:pt x="1" y="1235"/>
                  </a:lnTo>
                  <a:lnTo>
                    <a:pt x="0" y="1222"/>
                  </a:lnTo>
                  <a:lnTo>
                    <a:pt x="1" y="1209"/>
                  </a:lnTo>
                  <a:lnTo>
                    <a:pt x="9" y="1200"/>
                  </a:lnTo>
                  <a:lnTo>
                    <a:pt x="19" y="1194"/>
                  </a:lnTo>
                  <a:lnTo>
                    <a:pt x="30" y="1192"/>
                  </a:lnTo>
                  <a:lnTo>
                    <a:pt x="44" y="1191"/>
                  </a:lnTo>
                  <a:lnTo>
                    <a:pt x="57" y="1191"/>
                  </a:lnTo>
                  <a:close/>
                  <a:moveTo>
                    <a:pt x="934" y="0"/>
                  </a:moveTo>
                  <a:lnTo>
                    <a:pt x="950" y="3"/>
                  </a:lnTo>
                  <a:lnTo>
                    <a:pt x="962" y="14"/>
                  </a:lnTo>
                  <a:lnTo>
                    <a:pt x="966" y="29"/>
                  </a:lnTo>
                  <a:lnTo>
                    <a:pt x="964" y="44"/>
                  </a:lnTo>
                  <a:lnTo>
                    <a:pt x="957" y="53"/>
                  </a:lnTo>
                  <a:lnTo>
                    <a:pt x="948" y="60"/>
                  </a:lnTo>
                  <a:lnTo>
                    <a:pt x="935" y="66"/>
                  </a:lnTo>
                  <a:lnTo>
                    <a:pt x="107" y="469"/>
                  </a:lnTo>
                  <a:lnTo>
                    <a:pt x="934" y="869"/>
                  </a:lnTo>
                  <a:lnTo>
                    <a:pt x="948" y="879"/>
                  </a:lnTo>
                  <a:lnTo>
                    <a:pt x="959" y="888"/>
                  </a:lnTo>
                  <a:lnTo>
                    <a:pt x="964" y="897"/>
                  </a:lnTo>
                  <a:lnTo>
                    <a:pt x="966" y="906"/>
                  </a:lnTo>
                  <a:lnTo>
                    <a:pt x="960" y="923"/>
                  </a:lnTo>
                  <a:lnTo>
                    <a:pt x="950" y="935"/>
                  </a:lnTo>
                  <a:lnTo>
                    <a:pt x="934" y="941"/>
                  </a:lnTo>
                  <a:lnTo>
                    <a:pt x="932" y="941"/>
                  </a:lnTo>
                  <a:lnTo>
                    <a:pt x="930" y="939"/>
                  </a:lnTo>
                  <a:lnTo>
                    <a:pt x="928" y="939"/>
                  </a:lnTo>
                  <a:lnTo>
                    <a:pt x="925" y="939"/>
                  </a:lnTo>
                  <a:lnTo>
                    <a:pt x="921" y="937"/>
                  </a:lnTo>
                  <a:lnTo>
                    <a:pt x="918" y="935"/>
                  </a:lnTo>
                  <a:lnTo>
                    <a:pt x="912" y="932"/>
                  </a:lnTo>
                  <a:lnTo>
                    <a:pt x="905" y="928"/>
                  </a:lnTo>
                  <a:lnTo>
                    <a:pt x="32" y="506"/>
                  </a:lnTo>
                  <a:lnTo>
                    <a:pt x="14" y="495"/>
                  </a:lnTo>
                  <a:lnTo>
                    <a:pt x="3" y="484"/>
                  </a:lnTo>
                  <a:lnTo>
                    <a:pt x="0" y="469"/>
                  </a:lnTo>
                  <a:lnTo>
                    <a:pt x="0" y="460"/>
                  </a:lnTo>
                  <a:lnTo>
                    <a:pt x="5" y="451"/>
                  </a:lnTo>
                  <a:lnTo>
                    <a:pt x="16" y="440"/>
                  </a:lnTo>
                  <a:lnTo>
                    <a:pt x="32" y="431"/>
                  </a:lnTo>
                  <a:lnTo>
                    <a:pt x="905" y="7"/>
                  </a:lnTo>
                  <a:lnTo>
                    <a:pt x="910" y="5"/>
                  </a:lnTo>
                  <a:lnTo>
                    <a:pt x="916" y="3"/>
                  </a:lnTo>
                  <a:lnTo>
                    <a:pt x="921" y="2"/>
                  </a:lnTo>
                  <a:lnTo>
                    <a:pt x="928" y="0"/>
                  </a:lnTo>
                  <a:lnTo>
                    <a:pt x="9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5563" y="2458"/>
              <a:ext cx="994" cy="1164"/>
            </a:xfrm>
            <a:custGeom>
              <a:avLst/>
              <a:gdLst/>
              <a:ahLst/>
              <a:cxnLst>
                <a:cxn ang="0">
                  <a:pos x="509" y="0"/>
                </a:cxn>
                <a:cxn ang="0">
                  <a:pos x="527" y="15"/>
                </a:cxn>
                <a:cxn ang="0">
                  <a:pos x="850" y="1043"/>
                </a:cxn>
                <a:cxn ang="0">
                  <a:pos x="864" y="1079"/>
                </a:cxn>
                <a:cxn ang="0">
                  <a:pos x="884" y="1100"/>
                </a:cxn>
                <a:cxn ang="0">
                  <a:pos x="923" y="1109"/>
                </a:cxn>
                <a:cxn ang="0">
                  <a:pos x="994" y="1112"/>
                </a:cxn>
                <a:cxn ang="0">
                  <a:pos x="930" y="1160"/>
                </a:cxn>
                <a:cxn ang="0">
                  <a:pos x="802" y="1158"/>
                </a:cxn>
                <a:cxn ang="0">
                  <a:pos x="727" y="1158"/>
                </a:cxn>
                <a:cxn ang="0">
                  <a:pos x="643" y="1160"/>
                </a:cxn>
                <a:cxn ang="0">
                  <a:pos x="572" y="1164"/>
                </a:cxn>
                <a:cxn ang="0">
                  <a:pos x="590" y="1112"/>
                </a:cxn>
                <a:cxn ang="0">
                  <a:pos x="632" y="1109"/>
                </a:cxn>
                <a:cxn ang="0">
                  <a:pos x="675" y="1100"/>
                </a:cxn>
                <a:cxn ang="0">
                  <a:pos x="702" y="1079"/>
                </a:cxn>
                <a:cxn ang="0">
                  <a:pos x="707" y="1063"/>
                </a:cxn>
                <a:cxn ang="0">
                  <a:pos x="705" y="1059"/>
                </a:cxn>
                <a:cxn ang="0">
                  <a:pos x="704" y="1050"/>
                </a:cxn>
                <a:cxn ang="0">
                  <a:pos x="698" y="1035"/>
                </a:cxn>
                <a:cxn ang="0">
                  <a:pos x="212" y="991"/>
                </a:cxn>
                <a:cxn ang="0">
                  <a:pos x="206" y="1015"/>
                </a:cxn>
                <a:cxn ang="0">
                  <a:pos x="205" y="1028"/>
                </a:cxn>
                <a:cxn ang="0">
                  <a:pos x="214" y="1061"/>
                </a:cxn>
                <a:cxn ang="0">
                  <a:pos x="242" y="1090"/>
                </a:cxn>
                <a:cxn ang="0">
                  <a:pos x="292" y="1109"/>
                </a:cxn>
                <a:cxn ang="0">
                  <a:pos x="326" y="1164"/>
                </a:cxn>
                <a:cxn ang="0">
                  <a:pos x="255" y="1160"/>
                </a:cxn>
                <a:cxn ang="0">
                  <a:pos x="178" y="1158"/>
                </a:cxn>
                <a:cxn ang="0">
                  <a:pos x="135" y="1158"/>
                </a:cxn>
                <a:cxn ang="0">
                  <a:pos x="87" y="1160"/>
                </a:cxn>
                <a:cxn ang="0">
                  <a:pos x="26" y="1162"/>
                </a:cxn>
                <a:cxn ang="0">
                  <a:pos x="0" y="1112"/>
                </a:cxn>
                <a:cxn ang="0">
                  <a:pos x="69" y="1101"/>
                </a:cxn>
                <a:cxn ang="0">
                  <a:pos x="114" y="1074"/>
                </a:cxn>
                <a:cxn ang="0">
                  <a:pos x="142" y="1037"/>
                </a:cxn>
                <a:cxn ang="0">
                  <a:pos x="158" y="1000"/>
                </a:cxn>
                <a:cxn ang="0">
                  <a:pos x="467" y="15"/>
                </a:cxn>
                <a:cxn ang="0">
                  <a:pos x="483" y="0"/>
                </a:cxn>
              </a:cxnLst>
              <a:rect l="0" t="0" r="r" b="b"/>
              <a:pathLst>
                <a:path w="994" h="1164">
                  <a:moveTo>
                    <a:pt x="499" y="0"/>
                  </a:moveTo>
                  <a:lnTo>
                    <a:pt x="509" y="0"/>
                  </a:lnTo>
                  <a:lnTo>
                    <a:pt x="520" y="4"/>
                  </a:lnTo>
                  <a:lnTo>
                    <a:pt x="527" y="15"/>
                  </a:lnTo>
                  <a:lnTo>
                    <a:pt x="536" y="33"/>
                  </a:lnTo>
                  <a:lnTo>
                    <a:pt x="850" y="1043"/>
                  </a:lnTo>
                  <a:lnTo>
                    <a:pt x="857" y="1063"/>
                  </a:lnTo>
                  <a:lnTo>
                    <a:pt x="864" y="1079"/>
                  </a:lnTo>
                  <a:lnTo>
                    <a:pt x="873" y="1090"/>
                  </a:lnTo>
                  <a:lnTo>
                    <a:pt x="884" y="1100"/>
                  </a:lnTo>
                  <a:lnTo>
                    <a:pt x="902" y="1105"/>
                  </a:lnTo>
                  <a:lnTo>
                    <a:pt x="923" y="1109"/>
                  </a:lnTo>
                  <a:lnTo>
                    <a:pt x="955" y="1112"/>
                  </a:lnTo>
                  <a:lnTo>
                    <a:pt x="994" y="1112"/>
                  </a:lnTo>
                  <a:lnTo>
                    <a:pt x="994" y="1164"/>
                  </a:lnTo>
                  <a:lnTo>
                    <a:pt x="930" y="1160"/>
                  </a:lnTo>
                  <a:lnTo>
                    <a:pt x="864" y="1158"/>
                  </a:lnTo>
                  <a:lnTo>
                    <a:pt x="802" y="1158"/>
                  </a:lnTo>
                  <a:lnTo>
                    <a:pt x="766" y="1158"/>
                  </a:lnTo>
                  <a:lnTo>
                    <a:pt x="727" y="1158"/>
                  </a:lnTo>
                  <a:lnTo>
                    <a:pt x="684" y="1158"/>
                  </a:lnTo>
                  <a:lnTo>
                    <a:pt x="643" y="1160"/>
                  </a:lnTo>
                  <a:lnTo>
                    <a:pt x="604" y="1162"/>
                  </a:lnTo>
                  <a:lnTo>
                    <a:pt x="572" y="1164"/>
                  </a:lnTo>
                  <a:lnTo>
                    <a:pt x="572" y="1112"/>
                  </a:lnTo>
                  <a:lnTo>
                    <a:pt x="590" y="1112"/>
                  </a:lnTo>
                  <a:lnTo>
                    <a:pt x="611" y="1111"/>
                  </a:lnTo>
                  <a:lnTo>
                    <a:pt x="632" y="1109"/>
                  </a:lnTo>
                  <a:lnTo>
                    <a:pt x="654" y="1107"/>
                  </a:lnTo>
                  <a:lnTo>
                    <a:pt x="675" y="1100"/>
                  </a:lnTo>
                  <a:lnTo>
                    <a:pt x="691" y="1092"/>
                  </a:lnTo>
                  <a:lnTo>
                    <a:pt x="702" y="1079"/>
                  </a:lnTo>
                  <a:lnTo>
                    <a:pt x="707" y="1063"/>
                  </a:lnTo>
                  <a:lnTo>
                    <a:pt x="707" y="1063"/>
                  </a:lnTo>
                  <a:lnTo>
                    <a:pt x="707" y="1061"/>
                  </a:lnTo>
                  <a:lnTo>
                    <a:pt x="705" y="1059"/>
                  </a:lnTo>
                  <a:lnTo>
                    <a:pt x="705" y="1055"/>
                  </a:lnTo>
                  <a:lnTo>
                    <a:pt x="704" y="1050"/>
                  </a:lnTo>
                  <a:lnTo>
                    <a:pt x="702" y="1044"/>
                  </a:lnTo>
                  <a:lnTo>
                    <a:pt x="698" y="1035"/>
                  </a:lnTo>
                  <a:lnTo>
                    <a:pt x="449" y="235"/>
                  </a:lnTo>
                  <a:lnTo>
                    <a:pt x="212" y="991"/>
                  </a:lnTo>
                  <a:lnTo>
                    <a:pt x="208" y="1006"/>
                  </a:lnTo>
                  <a:lnTo>
                    <a:pt x="206" y="1015"/>
                  </a:lnTo>
                  <a:lnTo>
                    <a:pt x="205" y="1022"/>
                  </a:lnTo>
                  <a:lnTo>
                    <a:pt x="205" y="1028"/>
                  </a:lnTo>
                  <a:lnTo>
                    <a:pt x="206" y="1044"/>
                  </a:lnTo>
                  <a:lnTo>
                    <a:pt x="214" y="1061"/>
                  </a:lnTo>
                  <a:lnTo>
                    <a:pt x="226" y="1077"/>
                  </a:lnTo>
                  <a:lnTo>
                    <a:pt x="242" y="1090"/>
                  </a:lnTo>
                  <a:lnTo>
                    <a:pt x="265" y="1101"/>
                  </a:lnTo>
                  <a:lnTo>
                    <a:pt x="292" y="1109"/>
                  </a:lnTo>
                  <a:lnTo>
                    <a:pt x="326" y="1112"/>
                  </a:lnTo>
                  <a:lnTo>
                    <a:pt x="326" y="1164"/>
                  </a:lnTo>
                  <a:lnTo>
                    <a:pt x="294" y="1162"/>
                  </a:lnTo>
                  <a:lnTo>
                    <a:pt x="255" y="1160"/>
                  </a:lnTo>
                  <a:lnTo>
                    <a:pt x="215" y="1158"/>
                  </a:lnTo>
                  <a:lnTo>
                    <a:pt x="178" y="1158"/>
                  </a:lnTo>
                  <a:lnTo>
                    <a:pt x="148" y="1158"/>
                  </a:lnTo>
                  <a:lnTo>
                    <a:pt x="135" y="1158"/>
                  </a:lnTo>
                  <a:lnTo>
                    <a:pt x="114" y="1158"/>
                  </a:lnTo>
                  <a:lnTo>
                    <a:pt x="87" y="1160"/>
                  </a:lnTo>
                  <a:lnTo>
                    <a:pt x="57" y="1160"/>
                  </a:lnTo>
                  <a:lnTo>
                    <a:pt x="26" y="1162"/>
                  </a:lnTo>
                  <a:lnTo>
                    <a:pt x="0" y="1164"/>
                  </a:lnTo>
                  <a:lnTo>
                    <a:pt x="0" y="1112"/>
                  </a:lnTo>
                  <a:lnTo>
                    <a:pt x="37" y="1109"/>
                  </a:lnTo>
                  <a:lnTo>
                    <a:pt x="69" y="1101"/>
                  </a:lnTo>
                  <a:lnTo>
                    <a:pt x="94" y="1088"/>
                  </a:lnTo>
                  <a:lnTo>
                    <a:pt x="114" y="1074"/>
                  </a:lnTo>
                  <a:lnTo>
                    <a:pt x="130" y="1057"/>
                  </a:lnTo>
                  <a:lnTo>
                    <a:pt x="142" y="1037"/>
                  </a:lnTo>
                  <a:lnTo>
                    <a:pt x="151" y="1019"/>
                  </a:lnTo>
                  <a:lnTo>
                    <a:pt x="158" y="1000"/>
                  </a:lnTo>
                  <a:lnTo>
                    <a:pt x="461" y="33"/>
                  </a:lnTo>
                  <a:lnTo>
                    <a:pt x="467" y="15"/>
                  </a:lnTo>
                  <a:lnTo>
                    <a:pt x="472" y="6"/>
                  </a:lnTo>
                  <a:lnTo>
                    <a:pt x="483" y="0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6" name="Group 1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295400" y="4648200"/>
            <a:ext cx="2791518" cy="571500"/>
            <a:chOff x="922" y="3220"/>
            <a:chExt cx="8250" cy="1689"/>
          </a:xfrm>
        </p:grpSpPr>
        <p:sp>
          <p:nvSpPr>
            <p:cNvPr id="3088" name="Freeform 16"/>
            <p:cNvSpPr>
              <a:spLocks noEditPoints="1"/>
            </p:cNvSpPr>
            <p:nvPr/>
          </p:nvSpPr>
          <p:spPr bwMode="auto">
            <a:xfrm>
              <a:off x="922" y="3720"/>
              <a:ext cx="728" cy="735"/>
            </a:xfrm>
            <a:custGeom>
              <a:avLst/>
              <a:gdLst/>
              <a:ahLst/>
              <a:cxnLst>
                <a:cxn ang="0">
                  <a:pos x="309" y="64"/>
                </a:cxn>
                <a:cxn ang="0">
                  <a:pos x="203" y="191"/>
                </a:cxn>
                <a:cxn ang="0">
                  <a:pos x="158" y="314"/>
                </a:cxn>
                <a:cxn ang="0">
                  <a:pos x="123" y="467"/>
                </a:cxn>
                <a:cxn ang="0">
                  <a:pos x="118" y="575"/>
                </a:cxn>
                <a:cxn ang="0">
                  <a:pos x="143" y="660"/>
                </a:cxn>
                <a:cxn ang="0">
                  <a:pos x="216" y="701"/>
                </a:cxn>
                <a:cxn ang="0">
                  <a:pos x="314" y="665"/>
                </a:cxn>
                <a:cxn ang="0">
                  <a:pos x="409" y="567"/>
                </a:cxn>
                <a:cxn ang="0">
                  <a:pos x="427" y="523"/>
                </a:cxn>
                <a:cxn ang="0">
                  <a:pos x="509" y="193"/>
                </a:cxn>
                <a:cxn ang="0">
                  <a:pos x="507" y="152"/>
                </a:cxn>
                <a:cxn ang="0">
                  <a:pos x="472" y="77"/>
                </a:cxn>
                <a:cxn ang="0">
                  <a:pos x="386" y="36"/>
                </a:cxn>
                <a:cxn ang="0">
                  <a:pos x="459" y="18"/>
                </a:cxn>
                <a:cxn ang="0">
                  <a:pos x="532" y="106"/>
                </a:cxn>
                <a:cxn ang="0">
                  <a:pos x="550" y="54"/>
                </a:cxn>
                <a:cxn ang="0">
                  <a:pos x="615" y="36"/>
                </a:cxn>
                <a:cxn ang="0">
                  <a:pos x="642" y="77"/>
                </a:cxn>
                <a:cxn ang="0">
                  <a:pos x="637" y="103"/>
                </a:cxn>
                <a:cxn ang="0">
                  <a:pos x="567" y="392"/>
                </a:cxn>
                <a:cxn ang="0">
                  <a:pos x="547" y="469"/>
                </a:cxn>
                <a:cxn ang="0">
                  <a:pos x="524" y="570"/>
                </a:cxn>
                <a:cxn ang="0">
                  <a:pos x="519" y="627"/>
                </a:cxn>
                <a:cxn ang="0">
                  <a:pos x="532" y="683"/>
                </a:cxn>
                <a:cxn ang="0">
                  <a:pos x="592" y="694"/>
                </a:cxn>
                <a:cxn ang="0">
                  <a:pos x="650" y="621"/>
                </a:cxn>
                <a:cxn ang="0">
                  <a:pos x="688" y="498"/>
                </a:cxn>
                <a:cxn ang="0">
                  <a:pos x="695" y="474"/>
                </a:cxn>
                <a:cxn ang="0">
                  <a:pos x="710" y="469"/>
                </a:cxn>
                <a:cxn ang="0">
                  <a:pos x="723" y="474"/>
                </a:cxn>
                <a:cxn ang="0">
                  <a:pos x="725" y="495"/>
                </a:cxn>
                <a:cxn ang="0">
                  <a:pos x="705" y="580"/>
                </a:cxn>
                <a:cxn ang="0">
                  <a:pos x="665" y="676"/>
                </a:cxn>
                <a:cxn ang="0">
                  <a:pos x="595" y="732"/>
                </a:cxn>
                <a:cxn ang="0">
                  <a:pos x="482" y="712"/>
                </a:cxn>
                <a:cxn ang="0">
                  <a:pos x="419" y="614"/>
                </a:cxn>
                <a:cxn ang="0">
                  <a:pos x="294" y="717"/>
                </a:cxn>
                <a:cxn ang="0">
                  <a:pos x="213" y="735"/>
                </a:cxn>
                <a:cxn ang="0">
                  <a:pos x="78" y="681"/>
                </a:cxn>
                <a:cxn ang="0">
                  <a:pos x="8" y="539"/>
                </a:cxn>
                <a:cxn ang="0">
                  <a:pos x="28" y="320"/>
                </a:cxn>
                <a:cxn ang="0">
                  <a:pos x="148" y="118"/>
                </a:cxn>
                <a:cxn ang="0">
                  <a:pos x="321" y="8"/>
                </a:cxn>
              </a:cxnLst>
              <a:rect l="0" t="0" r="r" b="b"/>
              <a:pathLst>
                <a:path w="728" h="735">
                  <a:moveTo>
                    <a:pt x="386" y="36"/>
                  </a:moveTo>
                  <a:lnTo>
                    <a:pt x="346" y="44"/>
                  </a:lnTo>
                  <a:lnTo>
                    <a:pt x="309" y="64"/>
                  </a:lnTo>
                  <a:lnTo>
                    <a:pt x="269" y="95"/>
                  </a:lnTo>
                  <a:lnTo>
                    <a:pt x="233" y="139"/>
                  </a:lnTo>
                  <a:lnTo>
                    <a:pt x="203" y="191"/>
                  </a:lnTo>
                  <a:lnTo>
                    <a:pt x="188" y="224"/>
                  </a:lnTo>
                  <a:lnTo>
                    <a:pt x="173" y="265"/>
                  </a:lnTo>
                  <a:lnTo>
                    <a:pt x="158" y="314"/>
                  </a:lnTo>
                  <a:lnTo>
                    <a:pt x="146" y="366"/>
                  </a:lnTo>
                  <a:lnTo>
                    <a:pt x="133" y="418"/>
                  </a:lnTo>
                  <a:lnTo>
                    <a:pt x="123" y="467"/>
                  </a:lnTo>
                  <a:lnTo>
                    <a:pt x="118" y="510"/>
                  </a:lnTo>
                  <a:lnTo>
                    <a:pt x="115" y="547"/>
                  </a:lnTo>
                  <a:lnTo>
                    <a:pt x="118" y="575"/>
                  </a:lnTo>
                  <a:lnTo>
                    <a:pt x="123" y="606"/>
                  </a:lnTo>
                  <a:lnTo>
                    <a:pt x="131" y="634"/>
                  </a:lnTo>
                  <a:lnTo>
                    <a:pt x="143" y="660"/>
                  </a:lnTo>
                  <a:lnTo>
                    <a:pt x="161" y="681"/>
                  </a:lnTo>
                  <a:lnTo>
                    <a:pt x="186" y="696"/>
                  </a:lnTo>
                  <a:lnTo>
                    <a:pt x="216" y="701"/>
                  </a:lnTo>
                  <a:lnTo>
                    <a:pt x="243" y="696"/>
                  </a:lnTo>
                  <a:lnTo>
                    <a:pt x="279" y="686"/>
                  </a:lnTo>
                  <a:lnTo>
                    <a:pt x="314" y="665"/>
                  </a:lnTo>
                  <a:lnTo>
                    <a:pt x="354" y="632"/>
                  </a:lnTo>
                  <a:lnTo>
                    <a:pt x="394" y="585"/>
                  </a:lnTo>
                  <a:lnTo>
                    <a:pt x="409" y="567"/>
                  </a:lnTo>
                  <a:lnTo>
                    <a:pt x="417" y="554"/>
                  </a:lnTo>
                  <a:lnTo>
                    <a:pt x="422" y="541"/>
                  </a:lnTo>
                  <a:lnTo>
                    <a:pt x="427" y="523"/>
                  </a:lnTo>
                  <a:lnTo>
                    <a:pt x="427" y="523"/>
                  </a:lnTo>
                  <a:lnTo>
                    <a:pt x="507" y="206"/>
                  </a:lnTo>
                  <a:lnTo>
                    <a:pt x="509" y="193"/>
                  </a:lnTo>
                  <a:lnTo>
                    <a:pt x="512" y="178"/>
                  </a:lnTo>
                  <a:lnTo>
                    <a:pt x="509" y="170"/>
                  </a:lnTo>
                  <a:lnTo>
                    <a:pt x="507" y="152"/>
                  </a:lnTo>
                  <a:lnTo>
                    <a:pt x="499" y="129"/>
                  </a:lnTo>
                  <a:lnTo>
                    <a:pt x="487" y="103"/>
                  </a:lnTo>
                  <a:lnTo>
                    <a:pt x="472" y="77"/>
                  </a:lnTo>
                  <a:lnTo>
                    <a:pt x="449" y="57"/>
                  </a:lnTo>
                  <a:lnTo>
                    <a:pt x="422" y="41"/>
                  </a:lnTo>
                  <a:lnTo>
                    <a:pt x="386" y="36"/>
                  </a:lnTo>
                  <a:close/>
                  <a:moveTo>
                    <a:pt x="384" y="0"/>
                  </a:moveTo>
                  <a:lnTo>
                    <a:pt x="424" y="5"/>
                  </a:lnTo>
                  <a:lnTo>
                    <a:pt x="459" y="18"/>
                  </a:lnTo>
                  <a:lnTo>
                    <a:pt x="487" y="41"/>
                  </a:lnTo>
                  <a:lnTo>
                    <a:pt x="512" y="69"/>
                  </a:lnTo>
                  <a:lnTo>
                    <a:pt x="532" y="106"/>
                  </a:lnTo>
                  <a:lnTo>
                    <a:pt x="532" y="106"/>
                  </a:lnTo>
                  <a:lnTo>
                    <a:pt x="537" y="77"/>
                  </a:lnTo>
                  <a:lnTo>
                    <a:pt x="550" y="54"/>
                  </a:lnTo>
                  <a:lnTo>
                    <a:pt x="570" y="39"/>
                  </a:lnTo>
                  <a:lnTo>
                    <a:pt x="595" y="33"/>
                  </a:lnTo>
                  <a:lnTo>
                    <a:pt x="615" y="36"/>
                  </a:lnTo>
                  <a:lnTo>
                    <a:pt x="630" y="44"/>
                  </a:lnTo>
                  <a:lnTo>
                    <a:pt x="640" y="57"/>
                  </a:lnTo>
                  <a:lnTo>
                    <a:pt x="642" y="77"/>
                  </a:lnTo>
                  <a:lnTo>
                    <a:pt x="642" y="80"/>
                  </a:lnTo>
                  <a:lnTo>
                    <a:pt x="642" y="88"/>
                  </a:lnTo>
                  <a:lnTo>
                    <a:pt x="637" y="103"/>
                  </a:lnTo>
                  <a:lnTo>
                    <a:pt x="630" y="129"/>
                  </a:lnTo>
                  <a:lnTo>
                    <a:pt x="575" y="358"/>
                  </a:lnTo>
                  <a:lnTo>
                    <a:pt x="567" y="392"/>
                  </a:lnTo>
                  <a:lnTo>
                    <a:pt x="562" y="418"/>
                  </a:lnTo>
                  <a:lnTo>
                    <a:pt x="555" y="443"/>
                  </a:lnTo>
                  <a:lnTo>
                    <a:pt x="547" y="469"/>
                  </a:lnTo>
                  <a:lnTo>
                    <a:pt x="539" y="505"/>
                  </a:lnTo>
                  <a:lnTo>
                    <a:pt x="529" y="541"/>
                  </a:lnTo>
                  <a:lnTo>
                    <a:pt x="524" y="570"/>
                  </a:lnTo>
                  <a:lnTo>
                    <a:pt x="519" y="588"/>
                  </a:lnTo>
                  <a:lnTo>
                    <a:pt x="519" y="606"/>
                  </a:lnTo>
                  <a:lnTo>
                    <a:pt x="519" y="627"/>
                  </a:lnTo>
                  <a:lnTo>
                    <a:pt x="519" y="645"/>
                  </a:lnTo>
                  <a:lnTo>
                    <a:pt x="522" y="665"/>
                  </a:lnTo>
                  <a:lnTo>
                    <a:pt x="532" y="683"/>
                  </a:lnTo>
                  <a:lnTo>
                    <a:pt x="545" y="696"/>
                  </a:lnTo>
                  <a:lnTo>
                    <a:pt x="567" y="701"/>
                  </a:lnTo>
                  <a:lnTo>
                    <a:pt x="592" y="694"/>
                  </a:lnTo>
                  <a:lnTo>
                    <a:pt x="615" y="678"/>
                  </a:lnTo>
                  <a:lnTo>
                    <a:pt x="632" y="655"/>
                  </a:lnTo>
                  <a:lnTo>
                    <a:pt x="650" y="621"/>
                  </a:lnTo>
                  <a:lnTo>
                    <a:pt x="662" y="585"/>
                  </a:lnTo>
                  <a:lnTo>
                    <a:pt x="675" y="541"/>
                  </a:lnTo>
                  <a:lnTo>
                    <a:pt x="688" y="498"/>
                  </a:lnTo>
                  <a:lnTo>
                    <a:pt x="690" y="487"/>
                  </a:lnTo>
                  <a:lnTo>
                    <a:pt x="693" y="480"/>
                  </a:lnTo>
                  <a:lnTo>
                    <a:pt x="695" y="474"/>
                  </a:lnTo>
                  <a:lnTo>
                    <a:pt x="700" y="472"/>
                  </a:lnTo>
                  <a:lnTo>
                    <a:pt x="708" y="469"/>
                  </a:lnTo>
                  <a:lnTo>
                    <a:pt x="710" y="469"/>
                  </a:lnTo>
                  <a:lnTo>
                    <a:pt x="715" y="472"/>
                  </a:lnTo>
                  <a:lnTo>
                    <a:pt x="720" y="472"/>
                  </a:lnTo>
                  <a:lnTo>
                    <a:pt x="723" y="474"/>
                  </a:lnTo>
                  <a:lnTo>
                    <a:pt x="728" y="480"/>
                  </a:lnTo>
                  <a:lnTo>
                    <a:pt x="728" y="485"/>
                  </a:lnTo>
                  <a:lnTo>
                    <a:pt x="725" y="495"/>
                  </a:lnTo>
                  <a:lnTo>
                    <a:pt x="723" y="516"/>
                  </a:lnTo>
                  <a:lnTo>
                    <a:pt x="715" y="544"/>
                  </a:lnTo>
                  <a:lnTo>
                    <a:pt x="705" y="580"/>
                  </a:lnTo>
                  <a:lnTo>
                    <a:pt x="693" y="614"/>
                  </a:lnTo>
                  <a:lnTo>
                    <a:pt x="680" y="647"/>
                  </a:lnTo>
                  <a:lnTo>
                    <a:pt x="665" y="676"/>
                  </a:lnTo>
                  <a:lnTo>
                    <a:pt x="645" y="701"/>
                  </a:lnTo>
                  <a:lnTo>
                    <a:pt x="622" y="719"/>
                  </a:lnTo>
                  <a:lnTo>
                    <a:pt x="595" y="732"/>
                  </a:lnTo>
                  <a:lnTo>
                    <a:pt x="565" y="735"/>
                  </a:lnTo>
                  <a:lnTo>
                    <a:pt x="519" y="730"/>
                  </a:lnTo>
                  <a:lnTo>
                    <a:pt x="482" y="712"/>
                  </a:lnTo>
                  <a:lnTo>
                    <a:pt x="454" y="686"/>
                  </a:lnTo>
                  <a:lnTo>
                    <a:pt x="432" y="652"/>
                  </a:lnTo>
                  <a:lnTo>
                    <a:pt x="419" y="614"/>
                  </a:lnTo>
                  <a:lnTo>
                    <a:pt x="374" y="663"/>
                  </a:lnTo>
                  <a:lnTo>
                    <a:pt x="331" y="696"/>
                  </a:lnTo>
                  <a:lnTo>
                    <a:pt x="294" y="717"/>
                  </a:lnTo>
                  <a:lnTo>
                    <a:pt x="258" y="730"/>
                  </a:lnTo>
                  <a:lnTo>
                    <a:pt x="233" y="735"/>
                  </a:lnTo>
                  <a:lnTo>
                    <a:pt x="213" y="735"/>
                  </a:lnTo>
                  <a:lnTo>
                    <a:pt x="161" y="730"/>
                  </a:lnTo>
                  <a:lnTo>
                    <a:pt x="115" y="712"/>
                  </a:lnTo>
                  <a:lnTo>
                    <a:pt x="78" y="681"/>
                  </a:lnTo>
                  <a:lnTo>
                    <a:pt x="45" y="642"/>
                  </a:lnTo>
                  <a:lnTo>
                    <a:pt x="20" y="593"/>
                  </a:lnTo>
                  <a:lnTo>
                    <a:pt x="8" y="539"/>
                  </a:lnTo>
                  <a:lnTo>
                    <a:pt x="0" y="474"/>
                  </a:lnTo>
                  <a:lnTo>
                    <a:pt x="8" y="397"/>
                  </a:lnTo>
                  <a:lnTo>
                    <a:pt x="28" y="320"/>
                  </a:lnTo>
                  <a:lnTo>
                    <a:pt x="60" y="247"/>
                  </a:lnTo>
                  <a:lnTo>
                    <a:pt x="100" y="178"/>
                  </a:lnTo>
                  <a:lnTo>
                    <a:pt x="148" y="118"/>
                  </a:lnTo>
                  <a:lnTo>
                    <a:pt x="203" y="69"/>
                  </a:lnTo>
                  <a:lnTo>
                    <a:pt x="261" y="33"/>
                  </a:lnTo>
                  <a:lnTo>
                    <a:pt x="321" y="8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2272" y="3560"/>
              <a:ext cx="793" cy="941"/>
            </a:xfrm>
            <a:custGeom>
              <a:avLst/>
              <a:gdLst/>
              <a:ahLst/>
              <a:cxnLst>
                <a:cxn ang="0">
                  <a:pos x="738" y="0"/>
                </a:cxn>
                <a:cxn ang="0">
                  <a:pos x="768" y="3"/>
                </a:cxn>
                <a:cxn ang="0">
                  <a:pos x="790" y="18"/>
                </a:cxn>
                <a:cxn ang="0">
                  <a:pos x="790" y="49"/>
                </a:cxn>
                <a:cxn ang="0">
                  <a:pos x="768" y="62"/>
                </a:cxn>
                <a:cxn ang="0">
                  <a:pos x="738" y="64"/>
                </a:cxn>
                <a:cxn ang="0">
                  <a:pos x="419" y="70"/>
                </a:cxn>
                <a:cxn ang="0">
                  <a:pos x="286" y="113"/>
                </a:cxn>
                <a:cxn ang="0">
                  <a:pos x="178" y="193"/>
                </a:cxn>
                <a:cxn ang="0">
                  <a:pos x="100" y="304"/>
                </a:cxn>
                <a:cxn ang="0">
                  <a:pos x="65" y="438"/>
                </a:cxn>
                <a:cxn ang="0">
                  <a:pos x="753" y="438"/>
                </a:cxn>
                <a:cxn ang="0">
                  <a:pos x="780" y="446"/>
                </a:cxn>
                <a:cxn ang="0">
                  <a:pos x="793" y="472"/>
                </a:cxn>
                <a:cxn ang="0">
                  <a:pos x="780" y="498"/>
                </a:cxn>
                <a:cxn ang="0">
                  <a:pos x="753" y="505"/>
                </a:cxn>
                <a:cxn ang="0">
                  <a:pos x="738" y="505"/>
                </a:cxn>
                <a:cxn ang="0">
                  <a:pos x="78" y="575"/>
                </a:cxn>
                <a:cxn ang="0">
                  <a:pos x="135" y="699"/>
                </a:cxn>
                <a:cxn ang="0">
                  <a:pos x="228" y="794"/>
                </a:cxn>
                <a:cxn ang="0">
                  <a:pos x="349" y="856"/>
                </a:cxn>
                <a:cxn ang="0">
                  <a:pos x="492" y="879"/>
                </a:cxn>
                <a:cxn ang="0">
                  <a:pos x="753" y="879"/>
                </a:cxn>
                <a:cxn ang="0">
                  <a:pos x="780" y="885"/>
                </a:cxn>
                <a:cxn ang="0">
                  <a:pos x="793" y="910"/>
                </a:cxn>
                <a:cxn ang="0">
                  <a:pos x="780" y="936"/>
                </a:cxn>
                <a:cxn ang="0">
                  <a:pos x="753" y="941"/>
                </a:cxn>
                <a:cxn ang="0">
                  <a:pos x="487" y="941"/>
                </a:cxn>
                <a:cxn ang="0">
                  <a:pos x="316" y="913"/>
                </a:cxn>
                <a:cxn ang="0">
                  <a:pos x="173" y="833"/>
                </a:cxn>
                <a:cxn ang="0">
                  <a:pos x="68" y="709"/>
                </a:cxn>
                <a:cxn ang="0">
                  <a:pos x="7" y="557"/>
                </a:cxn>
                <a:cxn ang="0">
                  <a:pos x="7" y="387"/>
                </a:cxn>
                <a:cxn ang="0">
                  <a:pos x="68" y="235"/>
                </a:cxn>
                <a:cxn ang="0">
                  <a:pos x="173" y="111"/>
                </a:cxn>
                <a:cxn ang="0">
                  <a:pos x="316" y="31"/>
                </a:cxn>
                <a:cxn ang="0">
                  <a:pos x="487" y="0"/>
                </a:cxn>
              </a:cxnLst>
              <a:rect l="0" t="0" r="r" b="b"/>
              <a:pathLst>
                <a:path w="793" h="941">
                  <a:moveTo>
                    <a:pt x="487" y="0"/>
                  </a:moveTo>
                  <a:lnTo>
                    <a:pt x="738" y="0"/>
                  </a:lnTo>
                  <a:lnTo>
                    <a:pt x="753" y="0"/>
                  </a:lnTo>
                  <a:lnTo>
                    <a:pt x="768" y="3"/>
                  </a:lnTo>
                  <a:lnTo>
                    <a:pt x="780" y="8"/>
                  </a:lnTo>
                  <a:lnTo>
                    <a:pt x="790" y="18"/>
                  </a:lnTo>
                  <a:lnTo>
                    <a:pt x="793" y="31"/>
                  </a:lnTo>
                  <a:lnTo>
                    <a:pt x="790" y="49"/>
                  </a:lnTo>
                  <a:lnTo>
                    <a:pt x="780" y="57"/>
                  </a:lnTo>
                  <a:lnTo>
                    <a:pt x="768" y="62"/>
                  </a:lnTo>
                  <a:lnTo>
                    <a:pt x="753" y="64"/>
                  </a:lnTo>
                  <a:lnTo>
                    <a:pt x="738" y="64"/>
                  </a:lnTo>
                  <a:lnTo>
                    <a:pt x="492" y="64"/>
                  </a:lnTo>
                  <a:lnTo>
                    <a:pt x="419" y="70"/>
                  </a:lnTo>
                  <a:lnTo>
                    <a:pt x="349" y="88"/>
                  </a:lnTo>
                  <a:lnTo>
                    <a:pt x="286" y="113"/>
                  </a:lnTo>
                  <a:lnTo>
                    <a:pt x="228" y="150"/>
                  </a:lnTo>
                  <a:lnTo>
                    <a:pt x="178" y="193"/>
                  </a:lnTo>
                  <a:lnTo>
                    <a:pt x="135" y="245"/>
                  </a:lnTo>
                  <a:lnTo>
                    <a:pt x="100" y="304"/>
                  </a:lnTo>
                  <a:lnTo>
                    <a:pt x="78" y="369"/>
                  </a:lnTo>
                  <a:lnTo>
                    <a:pt x="65" y="438"/>
                  </a:lnTo>
                  <a:lnTo>
                    <a:pt x="738" y="438"/>
                  </a:lnTo>
                  <a:lnTo>
                    <a:pt x="753" y="438"/>
                  </a:lnTo>
                  <a:lnTo>
                    <a:pt x="768" y="441"/>
                  </a:lnTo>
                  <a:lnTo>
                    <a:pt x="780" y="446"/>
                  </a:lnTo>
                  <a:lnTo>
                    <a:pt x="790" y="456"/>
                  </a:lnTo>
                  <a:lnTo>
                    <a:pt x="793" y="472"/>
                  </a:lnTo>
                  <a:lnTo>
                    <a:pt x="790" y="487"/>
                  </a:lnTo>
                  <a:lnTo>
                    <a:pt x="780" y="498"/>
                  </a:lnTo>
                  <a:lnTo>
                    <a:pt x="768" y="503"/>
                  </a:lnTo>
                  <a:lnTo>
                    <a:pt x="753" y="505"/>
                  </a:lnTo>
                  <a:lnTo>
                    <a:pt x="738" y="505"/>
                  </a:lnTo>
                  <a:lnTo>
                    <a:pt x="738" y="505"/>
                  </a:lnTo>
                  <a:lnTo>
                    <a:pt x="65" y="505"/>
                  </a:lnTo>
                  <a:lnTo>
                    <a:pt x="78" y="575"/>
                  </a:lnTo>
                  <a:lnTo>
                    <a:pt x="100" y="640"/>
                  </a:lnTo>
                  <a:lnTo>
                    <a:pt x="135" y="699"/>
                  </a:lnTo>
                  <a:lnTo>
                    <a:pt x="178" y="750"/>
                  </a:lnTo>
                  <a:lnTo>
                    <a:pt x="228" y="794"/>
                  </a:lnTo>
                  <a:lnTo>
                    <a:pt x="286" y="830"/>
                  </a:lnTo>
                  <a:lnTo>
                    <a:pt x="349" y="856"/>
                  </a:lnTo>
                  <a:lnTo>
                    <a:pt x="419" y="872"/>
                  </a:lnTo>
                  <a:lnTo>
                    <a:pt x="492" y="879"/>
                  </a:lnTo>
                  <a:lnTo>
                    <a:pt x="738" y="879"/>
                  </a:lnTo>
                  <a:lnTo>
                    <a:pt x="753" y="879"/>
                  </a:lnTo>
                  <a:lnTo>
                    <a:pt x="768" y="879"/>
                  </a:lnTo>
                  <a:lnTo>
                    <a:pt x="780" y="885"/>
                  </a:lnTo>
                  <a:lnTo>
                    <a:pt x="790" y="895"/>
                  </a:lnTo>
                  <a:lnTo>
                    <a:pt x="793" y="910"/>
                  </a:lnTo>
                  <a:lnTo>
                    <a:pt x="790" y="926"/>
                  </a:lnTo>
                  <a:lnTo>
                    <a:pt x="780" y="936"/>
                  </a:lnTo>
                  <a:lnTo>
                    <a:pt x="768" y="941"/>
                  </a:lnTo>
                  <a:lnTo>
                    <a:pt x="753" y="941"/>
                  </a:lnTo>
                  <a:lnTo>
                    <a:pt x="738" y="941"/>
                  </a:lnTo>
                  <a:lnTo>
                    <a:pt x="487" y="941"/>
                  </a:lnTo>
                  <a:lnTo>
                    <a:pt x="399" y="934"/>
                  </a:lnTo>
                  <a:lnTo>
                    <a:pt x="316" y="913"/>
                  </a:lnTo>
                  <a:lnTo>
                    <a:pt x="241" y="877"/>
                  </a:lnTo>
                  <a:lnTo>
                    <a:pt x="173" y="833"/>
                  </a:lnTo>
                  <a:lnTo>
                    <a:pt x="113" y="776"/>
                  </a:lnTo>
                  <a:lnTo>
                    <a:pt x="68" y="709"/>
                  </a:lnTo>
                  <a:lnTo>
                    <a:pt x="30" y="637"/>
                  </a:lnTo>
                  <a:lnTo>
                    <a:pt x="7" y="557"/>
                  </a:lnTo>
                  <a:lnTo>
                    <a:pt x="0" y="472"/>
                  </a:lnTo>
                  <a:lnTo>
                    <a:pt x="7" y="387"/>
                  </a:lnTo>
                  <a:lnTo>
                    <a:pt x="30" y="307"/>
                  </a:lnTo>
                  <a:lnTo>
                    <a:pt x="68" y="235"/>
                  </a:lnTo>
                  <a:lnTo>
                    <a:pt x="113" y="168"/>
                  </a:lnTo>
                  <a:lnTo>
                    <a:pt x="173" y="111"/>
                  </a:lnTo>
                  <a:lnTo>
                    <a:pt x="241" y="64"/>
                  </a:lnTo>
                  <a:lnTo>
                    <a:pt x="316" y="31"/>
                  </a:lnTo>
                  <a:lnTo>
                    <a:pt x="399" y="8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3702" y="3333"/>
              <a:ext cx="871" cy="11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6" y="0"/>
                </a:cxn>
                <a:cxn ang="0">
                  <a:pos x="826" y="0"/>
                </a:cxn>
                <a:cxn ang="0">
                  <a:pos x="871" y="366"/>
                </a:cxn>
                <a:cxn ang="0">
                  <a:pos x="831" y="366"/>
                </a:cxn>
                <a:cxn ang="0">
                  <a:pos x="823" y="304"/>
                </a:cxn>
                <a:cxn ang="0">
                  <a:pos x="813" y="248"/>
                </a:cxn>
                <a:cxn ang="0">
                  <a:pos x="801" y="201"/>
                </a:cxn>
                <a:cxn ang="0">
                  <a:pos x="783" y="160"/>
                </a:cxn>
                <a:cxn ang="0">
                  <a:pos x="763" y="126"/>
                </a:cxn>
                <a:cxn ang="0">
                  <a:pos x="735" y="98"/>
                </a:cxn>
                <a:cxn ang="0">
                  <a:pos x="703" y="75"/>
                </a:cxn>
                <a:cxn ang="0">
                  <a:pos x="660" y="62"/>
                </a:cxn>
                <a:cxn ang="0">
                  <a:pos x="607" y="52"/>
                </a:cxn>
                <a:cxn ang="0">
                  <a:pos x="545" y="49"/>
                </a:cxn>
                <a:cxn ang="0">
                  <a:pos x="381" y="49"/>
                </a:cxn>
                <a:cxn ang="0">
                  <a:pos x="346" y="52"/>
                </a:cxn>
                <a:cxn ang="0">
                  <a:pos x="324" y="57"/>
                </a:cxn>
                <a:cxn ang="0">
                  <a:pos x="311" y="70"/>
                </a:cxn>
                <a:cxn ang="0">
                  <a:pos x="304" y="88"/>
                </a:cxn>
                <a:cxn ang="0">
                  <a:pos x="304" y="116"/>
                </a:cxn>
                <a:cxn ang="0">
                  <a:pos x="304" y="977"/>
                </a:cxn>
                <a:cxn ang="0">
                  <a:pos x="304" y="995"/>
                </a:cxn>
                <a:cxn ang="0">
                  <a:pos x="306" y="1014"/>
                </a:cxn>
                <a:cxn ang="0">
                  <a:pos x="311" y="1026"/>
                </a:cxn>
                <a:cxn ang="0">
                  <a:pos x="324" y="1037"/>
                </a:cxn>
                <a:cxn ang="0">
                  <a:pos x="341" y="1044"/>
                </a:cxn>
                <a:cxn ang="0">
                  <a:pos x="369" y="1050"/>
                </a:cxn>
                <a:cxn ang="0">
                  <a:pos x="407" y="1052"/>
                </a:cxn>
                <a:cxn ang="0">
                  <a:pos x="457" y="1055"/>
                </a:cxn>
                <a:cxn ang="0">
                  <a:pos x="507" y="1055"/>
                </a:cxn>
                <a:cxn ang="0">
                  <a:pos x="507" y="1106"/>
                </a:cxn>
                <a:cxn ang="0">
                  <a:pos x="472" y="1104"/>
                </a:cxn>
                <a:cxn ang="0">
                  <a:pos x="427" y="1101"/>
                </a:cxn>
                <a:cxn ang="0">
                  <a:pos x="376" y="1101"/>
                </a:cxn>
                <a:cxn ang="0">
                  <a:pos x="326" y="1101"/>
                </a:cxn>
                <a:cxn ang="0">
                  <a:pos x="279" y="1101"/>
                </a:cxn>
                <a:cxn ang="0">
                  <a:pos x="241" y="1101"/>
                </a:cxn>
                <a:cxn ang="0">
                  <a:pos x="198" y="1101"/>
                </a:cxn>
                <a:cxn ang="0">
                  <a:pos x="146" y="1101"/>
                </a:cxn>
                <a:cxn ang="0">
                  <a:pos x="90" y="1101"/>
                </a:cxn>
                <a:cxn ang="0">
                  <a:pos x="40" y="1104"/>
                </a:cxn>
                <a:cxn ang="0">
                  <a:pos x="0" y="1106"/>
                </a:cxn>
                <a:cxn ang="0">
                  <a:pos x="0" y="1055"/>
                </a:cxn>
                <a:cxn ang="0">
                  <a:pos x="38" y="1055"/>
                </a:cxn>
                <a:cxn ang="0">
                  <a:pos x="83" y="1052"/>
                </a:cxn>
                <a:cxn ang="0">
                  <a:pos x="116" y="1050"/>
                </a:cxn>
                <a:cxn ang="0">
                  <a:pos x="138" y="1042"/>
                </a:cxn>
                <a:cxn ang="0">
                  <a:pos x="153" y="1032"/>
                </a:cxn>
                <a:cxn ang="0">
                  <a:pos x="161" y="1019"/>
                </a:cxn>
                <a:cxn ang="0">
                  <a:pos x="163" y="1001"/>
                </a:cxn>
                <a:cxn ang="0">
                  <a:pos x="166" y="977"/>
                </a:cxn>
                <a:cxn ang="0">
                  <a:pos x="166" y="126"/>
                </a:cxn>
                <a:cxn ang="0">
                  <a:pos x="163" y="103"/>
                </a:cxn>
                <a:cxn ang="0">
                  <a:pos x="161" y="85"/>
                </a:cxn>
                <a:cxn ang="0">
                  <a:pos x="153" y="70"/>
                </a:cxn>
                <a:cxn ang="0">
                  <a:pos x="138" y="62"/>
                </a:cxn>
                <a:cxn ang="0">
                  <a:pos x="116" y="54"/>
                </a:cxn>
                <a:cxn ang="0">
                  <a:pos x="83" y="49"/>
                </a:cxn>
                <a:cxn ang="0">
                  <a:pos x="38" y="49"/>
                </a:cxn>
                <a:cxn ang="0">
                  <a:pos x="0" y="49"/>
                </a:cxn>
                <a:cxn ang="0">
                  <a:pos x="0" y="0"/>
                </a:cxn>
              </a:cxnLst>
              <a:rect l="0" t="0" r="r" b="b"/>
              <a:pathLst>
                <a:path w="871" h="1106">
                  <a:moveTo>
                    <a:pt x="0" y="0"/>
                  </a:moveTo>
                  <a:lnTo>
                    <a:pt x="826" y="0"/>
                  </a:lnTo>
                  <a:lnTo>
                    <a:pt x="826" y="0"/>
                  </a:lnTo>
                  <a:lnTo>
                    <a:pt x="871" y="366"/>
                  </a:lnTo>
                  <a:lnTo>
                    <a:pt x="831" y="366"/>
                  </a:lnTo>
                  <a:lnTo>
                    <a:pt x="823" y="304"/>
                  </a:lnTo>
                  <a:lnTo>
                    <a:pt x="813" y="248"/>
                  </a:lnTo>
                  <a:lnTo>
                    <a:pt x="801" y="201"/>
                  </a:lnTo>
                  <a:lnTo>
                    <a:pt x="783" y="160"/>
                  </a:lnTo>
                  <a:lnTo>
                    <a:pt x="763" y="126"/>
                  </a:lnTo>
                  <a:lnTo>
                    <a:pt x="735" y="98"/>
                  </a:lnTo>
                  <a:lnTo>
                    <a:pt x="703" y="75"/>
                  </a:lnTo>
                  <a:lnTo>
                    <a:pt x="660" y="62"/>
                  </a:lnTo>
                  <a:lnTo>
                    <a:pt x="607" y="52"/>
                  </a:lnTo>
                  <a:lnTo>
                    <a:pt x="545" y="49"/>
                  </a:lnTo>
                  <a:lnTo>
                    <a:pt x="381" y="49"/>
                  </a:lnTo>
                  <a:lnTo>
                    <a:pt x="346" y="52"/>
                  </a:lnTo>
                  <a:lnTo>
                    <a:pt x="324" y="57"/>
                  </a:lnTo>
                  <a:lnTo>
                    <a:pt x="311" y="70"/>
                  </a:lnTo>
                  <a:lnTo>
                    <a:pt x="304" y="88"/>
                  </a:lnTo>
                  <a:lnTo>
                    <a:pt x="304" y="116"/>
                  </a:lnTo>
                  <a:lnTo>
                    <a:pt x="304" y="977"/>
                  </a:lnTo>
                  <a:lnTo>
                    <a:pt x="304" y="995"/>
                  </a:lnTo>
                  <a:lnTo>
                    <a:pt x="306" y="1014"/>
                  </a:lnTo>
                  <a:lnTo>
                    <a:pt x="311" y="1026"/>
                  </a:lnTo>
                  <a:lnTo>
                    <a:pt x="324" y="1037"/>
                  </a:lnTo>
                  <a:lnTo>
                    <a:pt x="341" y="1044"/>
                  </a:lnTo>
                  <a:lnTo>
                    <a:pt x="369" y="1050"/>
                  </a:lnTo>
                  <a:lnTo>
                    <a:pt x="407" y="1052"/>
                  </a:lnTo>
                  <a:lnTo>
                    <a:pt x="457" y="1055"/>
                  </a:lnTo>
                  <a:lnTo>
                    <a:pt x="507" y="1055"/>
                  </a:lnTo>
                  <a:lnTo>
                    <a:pt x="507" y="1106"/>
                  </a:lnTo>
                  <a:lnTo>
                    <a:pt x="472" y="1104"/>
                  </a:lnTo>
                  <a:lnTo>
                    <a:pt x="427" y="1101"/>
                  </a:lnTo>
                  <a:lnTo>
                    <a:pt x="376" y="1101"/>
                  </a:lnTo>
                  <a:lnTo>
                    <a:pt x="326" y="1101"/>
                  </a:lnTo>
                  <a:lnTo>
                    <a:pt x="279" y="1101"/>
                  </a:lnTo>
                  <a:lnTo>
                    <a:pt x="241" y="1101"/>
                  </a:lnTo>
                  <a:lnTo>
                    <a:pt x="198" y="1101"/>
                  </a:lnTo>
                  <a:lnTo>
                    <a:pt x="146" y="1101"/>
                  </a:lnTo>
                  <a:lnTo>
                    <a:pt x="90" y="1101"/>
                  </a:lnTo>
                  <a:lnTo>
                    <a:pt x="40" y="1104"/>
                  </a:lnTo>
                  <a:lnTo>
                    <a:pt x="0" y="1106"/>
                  </a:lnTo>
                  <a:lnTo>
                    <a:pt x="0" y="1055"/>
                  </a:lnTo>
                  <a:lnTo>
                    <a:pt x="38" y="1055"/>
                  </a:lnTo>
                  <a:lnTo>
                    <a:pt x="83" y="1052"/>
                  </a:lnTo>
                  <a:lnTo>
                    <a:pt x="116" y="1050"/>
                  </a:lnTo>
                  <a:lnTo>
                    <a:pt x="138" y="1042"/>
                  </a:lnTo>
                  <a:lnTo>
                    <a:pt x="153" y="1032"/>
                  </a:lnTo>
                  <a:lnTo>
                    <a:pt x="161" y="1019"/>
                  </a:lnTo>
                  <a:lnTo>
                    <a:pt x="163" y="1001"/>
                  </a:lnTo>
                  <a:lnTo>
                    <a:pt x="166" y="977"/>
                  </a:lnTo>
                  <a:lnTo>
                    <a:pt x="166" y="126"/>
                  </a:lnTo>
                  <a:lnTo>
                    <a:pt x="163" y="103"/>
                  </a:lnTo>
                  <a:lnTo>
                    <a:pt x="161" y="85"/>
                  </a:lnTo>
                  <a:lnTo>
                    <a:pt x="153" y="70"/>
                  </a:lnTo>
                  <a:lnTo>
                    <a:pt x="138" y="62"/>
                  </a:lnTo>
                  <a:lnTo>
                    <a:pt x="116" y="54"/>
                  </a:lnTo>
                  <a:lnTo>
                    <a:pt x="83" y="49"/>
                  </a:lnTo>
                  <a:lnTo>
                    <a:pt x="38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 noEditPoints="1"/>
            </p:cNvSpPr>
            <p:nvPr/>
          </p:nvSpPr>
          <p:spPr bwMode="auto">
            <a:xfrm>
              <a:off x="4696" y="3911"/>
              <a:ext cx="341" cy="773"/>
            </a:xfrm>
            <a:custGeom>
              <a:avLst/>
              <a:gdLst/>
              <a:ahLst/>
              <a:cxnLst>
                <a:cxn ang="0">
                  <a:pos x="198" y="260"/>
                </a:cxn>
                <a:cxn ang="0">
                  <a:pos x="251" y="296"/>
                </a:cxn>
                <a:cxn ang="0">
                  <a:pos x="271" y="353"/>
                </a:cxn>
                <a:cxn ang="0">
                  <a:pos x="268" y="376"/>
                </a:cxn>
                <a:cxn ang="0">
                  <a:pos x="261" y="399"/>
                </a:cxn>
                <a:cxn ang="0">
                  <a:pos x="243" y="446"/>
                </a:cxn>
                <a:cxn ang="0">
                  <a:pos x="223" y="497"/>
                </a:cxn>
                <a:cxn ang="0">
                  <a:pos x="210" y="536"/>
                </a:cxn>
                <a:cxn ang="0">
                  <a:pos x="160" y="665"/>
                </a:cxn>
                <a:cxn ang="0">
                  <a:pos x="155" y="711"/>
                </a:cxn>
                <a:cxn ang="0">
                  <a:pos x="158" y="727"/>
                </a:cxn>
                <a:cxn ang="0">
                  <a:pos x="168" y="737"/>
                </a:cxn>
                <a:cxn ang="0">
                  <a:pos x="183" y="742"/>
                </a:cxn>
                <a:cxn ang="0">
                  <a:pos x="236" y="719"/>
                </a:cxn>
                <a:cxn ang="0">
                  <a:pos x="283" y="652"/>
                </a:cxn>
                <a:cxn ang="0">
                  <a:pos x="303" y="595"/>
                </a:cxn>
                <a:cxn ang="0">
                  <a:pos x="308" y="588"/>
                </a:cxn>
                <a:cxn ang="0">
                  <a:pos x="316" y="585"/>
                </a:cxn>
                <a:cxn ang="0">
                  <a:pos x="326" y="583"/>
                </a:cxn>
                <a:cxn ang="0">
                  <a:pos x="333" y="585"/>
                </a:cxn>
                <a:cxn ang="0">
                  <a:pos x="341" y="593"/>
                </a:cxn>
                <a:cxn ang="0">
                  <a:pos x="341" y="608"/>
                </a:cxn>
                <a:cxn ang="0">
                  <a:pos x="326" y="650"/>
                </a:cxn>
                <a:cxn ang="0">
                  <a:pos x="293" y="706"/>
                </a:cxn>
                <a:cxn ang="0">
                  <a:pos x="246" y="753"/>
                </a:cxn>
                <a:cxn ang="0">
                  <a:pos x="180" y="773"/>
                </a:cxn>
                <a:cxn ang="0">
                  <a:pos x="115" y="753"/>
                </a:cxn>
                <a:cxn ang="0">
                  <a:pos x="77" y="706"/>
                </a:cxn>
                <a:cxn ang="0">
                  <a:pos x="75" y="650"/>
                </a:cxn>
                <a:cxn ang="0">
                  <a:pos x="83" y="626"/>
                </a:cxn>
                <a:cxn ang="0">
                  <a:pos x="168" y="405"/>
                </a:cxn>
                <a:cxn ang="0">
                  <a:pos x="183" y="358"/>
                </a:cxn>
                <a:cxn ang="0">
                  <a:pos x="188" y="327"/>
                </a:cxn>
                <a:cxn ang="0">
                  <a:pos x="185" y="304"/>
                </a:cxn>
                <a:cxn ang="0">
                  <a:pos x="175" y="291"/>
                </a:cxn>
                <a:cxn ang="0">
                  <a:pos x="160" y="286"/>
                </a:cxn>
                <a:cxn ang="0">
                  <a:pos x="108" y="307"/>
                </a:cxn>
                <a:cxn ang="0">
                  <a:pos x="60" y="374"/>
                </a:cxn>
                <a:cxn ang="0">
                  <a:pos x="40" y="433"/>
                </a:cxn>
                <a:cxn ang="0">
                  <a:pos x="32" y="443"/>
                </a:cxn>
                <a:cxn ang="0">
                  <a:pos x="20" y="446"/>
                </a:cxn>
                <a:cxn ang="0">
                  <a:pos x="12" y="446"/>
                </a:cxn>
                <a:cxn ang="0">
                  <a:pos x="5" y="441"/>
                </a:cxn>
                <a:cxn ang="0">
                  <a:pos x="0" y="430"/>
                </a:cxn>
                <a:cxn ang="0">
                  <a:pos x="10" y="394"/>
                </a:cxn>
                <a:cxn ang="0">
                  <a:pos x="40" y="338"/>
                </a:cxn>
                <a:cxn ang="0">
                  <a:pos x="93" y="281"/>
                </a:cxn>
                <a:cxn ang="0">
                  <a:pos x="165" y="255"/>
                </a:cxn>
                <a:cxn ang="0">
                  <a:pos x="288" y="5"/>
                </a:cxn>
                <a:cxn ang="0">
                  <a:pos x="308" y="31"/>
                </a:cxn>
                <a:cxn ang="0">
                  <a:pos x="311" y="44"/>
                </a:cxn>
                <a:cxn ang="0">
                  <a:pos x="293" y="87"/>
                </a:cxn>
                <a:cxn ang="0">
                  <a:pos x="251" y="108"/>
                </a:cxn>
                <a:cxn ang="0">
                  <a:pos x="215" y="93"/>
                </a:cxn>
                <a:cxn ang="0">
                  <a:pos x="205" y="62"/>
                </a:cxn>
                <a:cxn ang="0">
                  <a:pos x="226" y="18"/>
                </a:cxn>
                <a:cxn ang="0">
                  <a:pos x="268" y="0"/>
                </a:cxn>
              </a:cxnLst>
              <a:rect l="0" t="0" r="r" b="b"/>
              <a:pathLst>
                <a:path w="341" h="773">
                  <a:moveTo>
                    <a:pt x="165" y="255"/>
                  </a:moveTo>
                  <a:lnTo>
                    <a:pt x="198" y="260"/>
                  </a:lnTo>
                  <a:lnTo>
                    <a:pt x="228" y="276"/>
                  </a:lnTo>
                  <a:lnTo>
                    <a:pt x="251" y="296"/>
                  </a:lnTo>
                  <a:lnTo>
                    <a:pt x="263" y="322"/>
                  </a:lnTo>
                  <a:lnTo>
                    <a:pt x="271" y="353"/>
                  </a:lnTo>
                  <a:lnTo>
                    <a:pt x="268" y="366"/>
                  </a:lnTo>
                  <a:lnTo>
                    <a:pt x="268" y="376"/>
                  </a:lnTo>
                  <a:lnTo>
                    <a:pt x="266" y="389"/>
                  </a:lnTo>
                  <a:lnTo>
                    <a:pt x="261" y="399"/>
                  </a:lnTo>
                  <a:lnTo>
                    <a:pt x="253" y="420"/>
                  </a:lnTo>
                  <a:lnTo>
                    <a:pt x="243" y="446"/>
                  </a:lnTo>
                  <a:lnTo>
                    <a:pt x="233" y="472"/>
                  </a:lnTo>
                  <a:lnTo>
                    <a:pt x="223" y="497"/>
                  </a:lnTo>
                  <a:lnTo>
                    <a:pt x="215" y="521"/>
                  </a:lnTo>
                  <a:lnTo>
                    <a:pt x="210" y="536"/>
                  </a:lnTo>
                  <a:lnTo>
                    <a:pt x="173" y="626"/>
                  </a:lnTo>
                  <a:lnTo>
                    <a:pt x="160" y="665"/>
                  </a:lnTo>
                  <a:lnTo>
                    <a:pt x="155" y="701"/>
                  </a:lnTo>
                  <a:lnTo>
                    <a:pt x="155" y="711"/>
                  </a:lnTo>
                  <a:lnTo>
                    <a:pt x="158" y="719"/>
                  </a:lnTo>
                  <a:lnTo>
                    <a:pt x="158" y="727"/>
                  </a:lnTo>
                  <a:lnTo>
                    <a:pt x="163" y="735"/>
                  </a:lnTo>
                  <a:lnTo>
                    <a:pt x="168" y="737"/>
                  </a:lnTo>
                  <a:lnTo>
                    <a:pt x="173" y="740"/>
                  </a:lnTo>
                  <a:lnTo>
                    <a:pt x="183" y="742"/>
                  </a:lnTo>
                  <a:lnTo>
                    <a:pt x="210" y="737"/>
                  </a:lnTo>
                  <a:lnTo>
                    <a:pt x="236" y="719"/>
                  </a:lnTo>
                  <a:lnTo>
                    <a:pt x="263" y="691"/>
                  </a:lnTo>
                  <a:lnTo>
                    <a:pt x="283" y="652"/>
                  </a:lnTo>
                  <a:lnTo>
                    <a:pt x="301" y="601"/>
                  </a:lnTo>
                  <a:lnTo>
                    <a:pt x="303" y="595"/>
                  </a:lnTo>
                  <a:lnTo>
                    <a:pt x="306" y="593"/>
                  </a:lnTo>
                  <a:lnTo>
                    <a:pt x="308" y="588"/>
                  </a:lnTo>
                  <a:lnTo>
                    <a:pt x="311" y="585"/>
                  </a:lnTo>
                  <a:lnTo>
                    <a:pt x="316" y="585"/>
                  </a:lnTo>
                  <a:lnTo>
                    <a:pt x="323" y="583"/>
                  </a:lnTo>
                  <a:lnTo>
                    <a:pt x="326" y="583"/>
                  </a:lnTo>
                  <a:lnTo>
                    <a:pt x="331" y="585"/>
                  </a:lnTo>
                  <a:lnTo>
                    <a:pt x="333" y="585"/>
                  </a:lnTo>
                  <a:lnTo>
                    <a:pt x="338" y="588"/>
                  </a:lnTo>
                  <a:lnTo>
                    <a:pt x="341" y="593"/>
                  </a:lnTo>
                  <a:lnTo>
                    <a:pt x="341" y="598"/>
                  </a:lnTo>
                  <a:lnTo>
                    <a:pt x="341" y="608"/>
                  </a:lnTo>
                  <a:lnTo>
                    <a:pt x="333" y="626"/>
                  </a:lnTo>
                  <a:lnTo>
                    <a:pt x="326" y="650"/>
                  </a:lnTo>
                  <a:lnTo>
                    <a:pt x="311" y="678"/>
                  </a:lnTo>
                  <a:lnTo>
                    <a:pt x="293" y="706"/>
                  </a:lnTo>
                  <a:lnTo>
                    <a:pt x="271" y="732"/>
                  </a:lnTo>
                  <a:lnTo>
                    <a:pt x="246" y="753"/>
                  </a:lnTo>
                  <a:lnTo>
                    <a:pt x="215" y="768"/>
                  </a:lnTo>
                  <a:lnTo>
                    <a:pt x="180" y="773"/>
                  </a:lnTo>
                  <a:lnTo>
                    <a:pt x="145" y="768"/>
                  </a:lnTo>
                  <a:lnTo>
                    <a:pt x="115" y="753"/>
                  </a:lnTo>
                  <a:lnTo>
                    <a:pt x="93" y="732"/>
                  </a:lnTo>
                  <a:lnTo>
                    <a:pt x="77" y="706"/>
                  </a:lnTo>
                  <a:lnTo>
                    <a:pt x="72" y="675"/>
                  </a:lnTo>
                  <a:lnTo>
                    <a:pt x="75" y="650"/>
                  </a:lnTo>
                  <a:lnTo>
                    <a:pt x="83" y="626"/>
                  </a:lnTo>
                  <a:lnTo>
                    <a:pt x="83" y="626"/>
                  </a:lnTo>
                  <a:lnTo>
                    <a:pt x="153" y="443"/>
                  </a:lnTo>
                  <a:lnTo>
                    <a:pt x="168" y="405"/>
                  </a:lnTo>
                  <a:lnTo>
                    <a:pt x="178" y="379"/>
                  </a:lnTo>
                  <a:lnTo>
                    <a:pt x="183" y="358"/>
                  </a:lnTo>
                  <a:lnTo>
                    <a:pt x="185" y="343"/>
                  </a:lnTo>
                  <a:lnTo>
                    <a:pt x="188" y="327"/>
                  </a:lnTo>
                  <a:lnTo>
                    <a:pt x="185" y="314"/>
                  </a:lnTo>
                  <a:lnTo>
                    <a:pt x="185" y="304"/>
                  </a:lnTo>
                  <a:lnTo>
                    <a:pt x="180" y="296"/>
                  </a:lnTo>
                  <a:lnTo>
                    <a:pt x="175" y="291"/>
                  </a:lnTo>
                  <a:lnTo>
                    <a:pt x="168" y="289"/>
                  </a:lnTo>
                  <a:lnTo>
                    <a:pt x="160" y="286"/>
                  </a:lnTo>
                  <a:lnTo>
                    <a:pt x="135" y="291"/>
                  </a:lnTo>
                  <a:lnTo>
                    <a:pt x="108" y="307"/>
                  </a:lnTo>
                  <a:lnTo>
                    <a:pt x="83" y="335"/>
                  </a:lnTo>
                  <a:lnTo>
                    <a:pt x="60" y="374"/>
                  </a:lnTo>
                  <a:lnTo>
                    <a:pt x="40" y="428"/>
                  </a:lnTo>
                  <a:lnTo>
                    <a:pt x="40" y="433"/>
                  </a:lnTo>
                  <a:lnTo>
                    <a:pt x="37" y="438"/>
                  </a:lnTo>
                  <a:lnTo>
                    <a:pt x="32" y="443"/>
                  </a:lnTo>
                  <a:lnTo>
                    <a:pt x="27" y="446"/>
                  </a:lnTo>
                  <a:lnTo>
                    <a:pt x="20" y="446"/>
                  </a:lnTo>
                  <a:lnTo>
                    <a:pt x="17" y="446"/>
                  </a:lnTo>
                  <a:lnTo>
                    <a:pt x="12" y="446"/>
                  </a:lnTo>
                  <a:lnTo>
                    <a:pt x="10" y="443"/>
                  </a:lnTo>
                  <a:lnTo>
                    <a:pt x="5" y="441"/>
                  </a:lnTo>
                  <a:lnTo>
                    <a:pt x="2" y="436"/>
                  </a:lnTo>
                  <a:lnTo>
                    <a:pt x="0" y="430"/>
                  </a:lnTo>
                  <a:lnTo>
                    <a:pt x="2" y="417"/>
                  </a:lnTo>
                  <a:lnTo>
                    <a:pt x="10" y="394"/>
                  </a:lnTo>
                  <a:lnTo>
                    <a:pt x="22" y="366"/>
                  </a:lnTo>
                  <a:lnTo>
                    <a:pt x="40" y="338"/>
                  </a:lnTo>
                  <a:lnTo>
                    <a:pt x="65" y="307"/>
                  </a:lnTo>
                  <a:lnTo>
                    <a:pt x="93" y="281"/>
                  </a:lnTo>
                  <a:lnTo>
                    <a:pt x="125" y="263"/>
                  </a:lnTo>
                  <a:lnTo>
                    <a:pt x="165" y="255"/>
                  </a:lnTo>
                  <a:close/>
                  <a:moveTo>
                    <a:pt x="268" y="0"/>
                  </a:moveTo>
                  <a:lnTo>
                    <a:pt x="288" y="5"/>
                  </a:lnTo>
                  <a:lnTo>
                    <a:pt x="301" y="15"/>
                  </a:lnTo>
                  <a:lnTo>
                    <a:pt x="308" y="31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06" y="67"/>
                  </a:lnTo>
                  <a:lnTo>
                    <a:pt x="293" y="87"/>
                  </a:lnTo>
                  <a:lnTo>
                    <a:pt x="273" y="103"/>
                  </a:lnTo>
                  <a:lnTo>
                    <a:pt x="251" y="108"/>
                  </a:lnTo>
                  <a:lnTo>
                    <a:pt x="231" y="103"/>
                  </a:lnTo>
                  <a:lnTo>
                    <a:pt x="215" y="93"/>
                  </a:lnTo>
                  <a:lnTo>
                    <a:pt x="208" y="77"/>
                  </a:lnTo>
                  <a:lnTo>
                    <a:pt x="205" y="62"/>
                  </a:lnTo>
                  <a:lnTo>
                    <a:pt x="210" y="38"/>
                  </a:lnTo>
                  <a:lnTo>
                    <a:pt x="226" y="18"/>
                  </a:lnTo>
                  <a:lnTo>
                    <a:pt x="246" y="5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 noEditPoints="1"/>
            </p:cNvSpPr>
            <p:nvPr/>
          </p:nvSpPr>
          <p:spPr bwMode="auto">
            <a:xfrm>
              <a:off x="5085" y="3911"/>
              <a:ext cx="491" cy="998"/>
            </a:xfrm>
            <a:custGeom>
              <a:avLst/>
              <a:gdLst/>
              <a:ahLst/>
              <a:cxnLst>
                <a:cxn ang="0">
                  <a:pos x="368" y="260"/>
                </a:cxn>
                <a:cxn ang="0">
                  <a:pos x="426" y="299"/>
                </a:cxn>
                <a:cxn ang="0">
                  <a:pos x="449" y="363"/>
                </a:cxn>
                <a:cxn ang="0">
                  <a:pos x="446" y="387"/>
                </a:cxn>
                <a:cxn ang="0">
                  <a:pos x="444" y="405"/>
                </a:cxn>
                <a:cxn ang="0">
                  <a:pos x="326" y="864"/>
                </a:cxn>
                <a:cxn ang="0">
                  <a:pos x="271" y="936"/>
                </a:cxn>
                <a:cxn ang="0">
                  <a:pos x="205" y="977"/>
                </a:cxn>
                <a:cxn ang="0">
                  <a:pos x="138" y="995"/>
                </a:cxn>
                <a:cxn ang="0">
                  <a:pos x="72" y="995"/>
                </a:cxn>
                <a:cxn ang="0">
                  <a:pos x="20" y="969"/>
                </a:cxn>
                <a:cxn ang="0">
                  <a:pos x="0" y="923"/>
                </a:cxn>
                <a:cxn ang="0">
                  <a:pos x="17" y="876"/>
                </a:cxn>
                <a:cxn ang="0">
                  <a:pos x="62" y="856"/>
                </a:cxn>
                <a:cxn ang="0">
                  <a:pos x="92" y="869"/>
                </a:cxn>
                <a:cxn ang="0">
                  <a:pos x="105" y="900"/>
                </a:cxn>
                <a:cxn ang="0">
                  <a:pos x="97" y="931"/>
                </a:cxn>
                <a:cxn ang="0">
                  <a:pos x="67" y="956"/>
                </a:cxn>
                <a:cxn ang="0">
                  <a:pos x="95" y="964"/>
                </a:cxn>
                <a:cxn ang="0">
                  <a:pos x="148" y="956"/>
                </a:cxn>
                <a:cxn ang="0">
                  <a:pos x="213" y="905"/>
                </a:cxn>
                <a:cxn ang="0">
                  <a:pos x="253" y="820"/>
                </a:cxn>
                <a:cxn ang="0">
                  <a:pos x="361" y="379"/>
                </a:cxn>
                <a:cxn ang="0">
                  <a:pos x="363" y="363"/>
                </a:cxn>
                <a:cxn ang="0">
                  <a:pos x="363" y="343"/>
                </a:cxn>
                <a:cxn ang="0">
                  <a:pos x="356" y="301"/>
                </a:cxn>
                <a:cxn ang="0">
                  <a:pos x="328" y="286"/>
                </a:cxn>
                <a:cxn ang="0">
                  <a:pos x="253" y="317"/>
                </a:cxn>
                <a:cxn ang="0">
                  <a:pos x="195" y="384"/>
                </a:cxn>
                <a:cxn ang="0">
                  <a:pos x="170" y="433"/>
                </a:cxn>
                <a:cxn ang="0">
                  <a:pos x="165" y="443"/>
                </a:cxn>
                <a:cxn ang="0">
                  <a:pos x="153" y="446"/>
                </a:cxn>
                <a:cxn ang="0">
                  <a:pos x="145" y="446"/>
                </a:cxn>
                <a:cxn ang="0">
                  <a:pos x="138" y="441"/>
                </a:cxn>
                <a:cxn ang="0">
                  <a:pos x="133" y="430"/>
                </a:cxn>
                <a:cxn ang="0">
                  <a:pos x="145" y="397"/>
                </a:cxn>
                <a:cxn ang="0">
                  <a:pos x="185" y="338"/>
                </a:cxn>
                <a:cxn ang="0">
                  <a:pos x="246" y="281"/>
                </a:cxn>
                <a:cxn ang="0">
                  <a:pos x="331" y="255"/>
                </a:cxn>
                <a:cxn ang="0">
                  <a:pos x="466" y="5"/>
                </a:cxn>
                <a:cxn ang="0">
                  <a:pos x="489" y="28"/>
                </a:cxn>
                <a:cxn ang="0">
                  <a:pos x="486" y="67"/>
                </a:cxn>
                <a:cxn ang="0">
                  <a:pos x="451" y="103"/>
                </a:cxn>
                <a:cxn ang="0">
                  <a:pos x="409" y="103"/>
                </a:cxn>
                <a:cxn ang="0">
                  <a:pos x="386" y="77"/>
                </a:cxn>
                <a:cxn ang="0">
                  <a:pos x="389" y="38"/>
                </a:cxn>
                <a:cxn ang="0">
                  <a:pos x="424" y="5"/>
                </a:cxn>
              </a:cxnLst>
              <a:rect l="0" t="0" r="r" b="b"/>
              <a:pathLst>
                <a:path w="491" h="998">
                  <a:moveTo>
                    <a:pt x="331" y="255"/>
                  </a:moveTo>
                  <a:lnTo>
                    <a:pt x="368" y="260"/>
                  </a:lnTo>
                  <a:lnTo>
                    <a:pt x="401" y="276"/>
                  </a:lnTo>
                  <a:lnTo>
                    <a:pt x="426" y="299"/>
                  </a:lnTo>
                  <a:lnTo>
                    <a:pt x="444" y="327"/>
                  </a:lnTo>
                  <a:lnTo>
                    <a:pt x="449" y="363"/>
                  </a:lnTo>
                  <a:lnTo>
                    <a:pt x="449" y="376"/>
                  </a:lnTo>
                  <a:lnTo>
                    <a:pt x="446" y="387"/>
                  </a:lnTo>
                  <a:lnTo>
                    <a:pt x="446" y="394"/>
                  </a:lnTo>
                  <a:lnTo>
                    <a:pt x="444" y="405"/>
                  </a:lnTo>
                  <a:lnTo>
                    <a:pt x="341" y="817"/>
                  </a:lnTo>
                  <a:lnTo>
                    <a:pt x="326" y="864"/>
                  </a:lnTo>
                  <a:lnTo>
                    <a:pt x="301" y="905"/>
                  </a:lnTo>
                  <a:lnTo>
                    <a:pt x="271" y="936"/>
                  </a:lnTo>
                  <a:lnTo>
                    <a:pt x="238" y="959"/>
                  </a:lnTo>
                  <a:lnTo>
                    <a:pt x="205" y="977"/>
                  </a:lnTo>
                  <a:lnTo>
                    <a:pt x="170" y="990"/>
                  </a:lnTo>
                  <a:lnTo>
                    <a:pt x="138" y="995"/>
                  </a:lnTo>
                  <a:lnTo>
                    <a:pt x="110" y="998"/>
                  </a:lnTo>
                  <a:lnTo>
                    <a:pt x="72" y="995"/>
                  </a:lnTo>
                  <a:lnTo>
                    <a:pt x="42" y="985"/>
                  </a:lnTo>
                  <a:lnTo>
                    <a:pt x="20" y="969"/>
                  </a:lnTo>
                  <a:lnTo>
                    <a:pt x="5" y="949"/>
                  </a:lnTo>
                  <a:lnTo>
                    <a:pt x="0" y="923"/>
                  </a:lnTo>
                  <a:lnTo>
                    <a:pt x="5" y="897"/>
                  </a:lnTo>
                  <a:lnTo>
                    <a:pt x="17" y="876"/>
                  </a:lnTo>
                  <a:lnTo>
                    <a:pt x="40" y="864"/>
                  </a:lnTo>
                  <a:lnTo>
                    <a:pt x="62" y="856"/>
                  </a:lnTo>
                  <a:lnTo>
                    <a:pt x="80" y="861"/>
                  </a:lnTo>
                  <a:lnTo>
                    <a:pt x="92" y="869"/>
                  </a:lnTo>
                  <a:lnTo>
                    <a:pt x="102" y="882"/>
                  </a:lnTo>
                  <a:lnTo>
                    <a:pt x="105" y="900"/>
                  </a:lnTo>
                  <a:lnTo>
                    <a:pt x="105" y="915"/>
                  </a:lnTo>
                  <a:lnTo>
                    <a:pt x="97" y="931"/>
                  </a:lnTo>
                  <a:lnTo>
                    <a:pt x="87" y="944"/>
                  </a:lnTo>
                  <a:lnTo>
                    <a:pt x="67" y="956"/>
                  </a:lnTo>
                  <a:lnTo>
                    <a:pt x="80" y="962"/>
                  </a:lnTo>
                  <a:lnTo>
                    <a:pt x="95" y="964"/>
                  </a:lnTo>
                  <a:lnTo>
                    <a:pt x="108" y="964"/>
                  </a:lnTo>
                  <a:lnTo>
                    <a:pt x="148" y="956"/>
                  </a:lnTo>
                  <a:lnTo>
                    <a:pt x="183" y="936"/>
                  </a:lnTo>
                  <a:lnTo>
                    <a:pt x="213" y="905"/>
                  </a:lnTo>
                  <a:lnTo>
                    <a:pt x="238" y="864"/>
                  </a:lnTo>
                  <a:lnTo>
                    <a:pt x="253" y="820"/>
                  </a:lnTo>
                  <a:lnTo>
                    <a:pt x="253" y="820"/>
                  </a:lnTo>
                  <a:lnTo>
                    <a:pt x="361" y="379"/>
                  </a:lnTo>
                  <a:lnTo>
                    <a:pt x="363" y="371"/>
                  </a:lnTo>
                  <a:lnTo>
                    <a:pt x="363" y="363"/>
                  </a:lnTo>
                  <a:lnTo>
                    <a:pt x="363" y="353"/>
                  </a:lnTo>
                  <a:lnTo>
                    <a:pt x="363" y="343"/>
                  </a:lnTo>
                  <a:lnTo>
                    <a:pt x="363" y="319"/>
                  </a:lnTo>
                  <a:lnTo>
                    <a:pt x="356" y="301"/>
                  </a:lnTo>
                  <a:lnTo>
                    <a:pt x="343" y="291"/>
                  </a:lnTo>
                  <a:lnTo>
                    <a:pt x="328" y="286"/>
                  </a:lnTo>
                  <a:lnTo>
                    <a:pt x="288" y="294"/>
                  </a:lnTo>
                  <a:lnTo>
                    <a:pt x="253" y="317"/>
                  </a:lnTo>
                  <a:lnTo>
                    <a:pt x="220" y="348"/>
                  </a:lnTo>
                  <a:lnTo>
                    <a:pt x="195" y="384"/>
                  </a:lnTo>
                  <a:lnTo>
                    <a:pt x="175" y="425"/>
                  </a:lnTo>
                  <a:lnTo>
                    <a:pt x="170" y="433"/>
                  </a:lnTo>
                  <a:lnTo>
                    <a:pt x="168" y="441"/>
                  </a:lnTo>
                  <a:lnTo>
                    <a:pt x="165" y="443"/>
                  </a:lnTo>
                  <a:lnTo>
                    <a:pt x="160" y="446"/>
                  </a:lnTo>
                  <a:lnTo>
                    <a:pt x="153" y="446"/>
                  </a:lnTo>
                  <a:lnTo>
                    <a:pt x="150" y="446"/>
                  </a:lnTo>
                  <a:lnTo>
                    <a:pt x="145" y="446"/>
                  </a:lnTo>
                  <a:lnTo>
                    <a:pt x="140" y="443"/>
                  </a:lnTo>
                  <a:lnTo>
                    <a:pt x="138" y="441"/>
                  </a:lnTo>
                  <a:lnTo>
                    <a:pt x="135" y="436"/>
                  </a:lnTo>
                  <a:lnTo>
                    <a:pt x="133" y="430"/>
                  </a:lnTo>
                  <a:lnTo>
                    <a:pt x="138" y="417"/>
                  </a:lnTo>
                  <a:lnTo>
                    <a:pt x="145" y="397"/>
                  </a:lnTo>
                  <a:lnTo>
                    <a:pt x="163" y="368"/>
                  </a:lnTo>
                  <a:lnTo>
                    <a:pt x="185" y="338"/>
                  </a:lnTo>
                  <a:lnTo>
                    <a:pt x="213" y="307"/>
                  </a:lnTo>
                  <a:lnTo>
                    <a:pt x="246" y="281"/>
                  </a:lnTo>
                  <a:lnTo>
                    <a:pt x="286" y="263"/>
                  </a:lnTo>
                  <a:lnTo>
                    <a:pt x="331" y="255"/>
                  </a:lnTo>
                  <a:close/>
                  <a:moveTo>
                    <a:pt x="446" y="0"/>
                  </a:moveTo>
                  <a:lnTo>
                    <a:pt x="466" y="5"/>
                  </a:lnTo>
                  <a:lnTo>
                    <a:pt x="481" y="15"/>
                  </a:lnTo>
                  <a:lnTo>
                    <a:pt x="489" y="28"/>
                  </a:lnTo>
                  <a:lnTo>
                    <a:pt x="491" y="44"/>
                  </a:lnTo>
                  <a:lnTo>
                    <a:pt x="486" y="67"/>
                  </a:lnTo>
                  <a:lnTo>
                    <a:pt x="471" y="87"/>
                  </a:lnTo>
                  <a:lnTo>
                    <a:pt x="451" y="103"/>
                  </a:lnTo>
                  <a:lnTo>
                    <a:pt x="429" y="108"/>
                  </a:lnTo>
                  <a:lnTo>
                    <a:pt x="409" y="103"/>
                  </a:lnTo>
                  <a:lnTo>
                    <a:pt x="394" y="93"/>
                  </a:lnTo>
                  <a:lnTo>
                    <a:pt x="386" y="77"/>
                  </a:lnTo>
                  <a:lnTo>
                    <a:pt x="384" y="62"/>
                  </a:lnTo>
                  <a:lnTo>
                    <a:pt x="389" y="38"/>
                  </a:lnTo>
                  <a:lnTo>
                    <a:pt x="404" y="20"/>
                  </a:lnTo>
                  <a:lnTo>
                    <a:pt x="424" y="5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5910" y="3220"/>
              <a:ext cx="366" cy="162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4" y="5"/>
                </a:cxn>
                <a:cxn ang="0">
                  <a:pos x="366" y="15"/>
                </a:cxn>
                <a:cxn ang="0">
                  <a:pos x="366" y="20"/>
                </a:cxn>
                <a:cxn ang="0">
                  <a:pos x="364" y="25"/>
                </a:cxn>
                <a:cxn ang="0">
                  <a:pos x="354" y="36"/>
                </a:cxn>
                <a:cxn ang="0">
                  <a:pos x="279" y="121"/>
                </a:cxn>
                <a:cxn ang="0">
                  <a:pos x="178" y="301"/>
                </a:cxn>
                <a:cxn ang="0">
                  <a:pos x="121" y="497"/>
                </a:cxn>
                <a:cxn ang="0">
                  <a:pos x="93" y="706"/>
                </a:cxn>
                <a:cxn ang="0">
                  <a:pos x="93" y="897"/>
                </a:cxn>
                <a:cxn ang="0">
                  <a:pos x="111" y="1072"/>
                </a:cxn>
                <a:cxn ang="0">
                  <a:pos x="153" y="1253"/>
                </a:cxn>
                <a:cxn ang="0">
                  <a:pos x="228" y="1423"/>
                </a:cxn>
                <a:cxn ang="0">
                  <a:pos x="339" y="1573"/>
                </a:cxn>
                <a:cxn ang="0">
                  <a:pos x="356" y="1588"/>
                </a:cxn>
                <a:cxn ang="0">
                  <a:pos x="364" y="1598"/>
                </a:cxn>
                <a:cxn ang="0">
                  <a:pos x="366" y="1606"/>
                </a:cxn>
                <a:cxn ang="0">
                  <a:pos x="366" y="1609"/>
                </a:cxn>
                <a:cxn ang="0">
                  <a:pos x="366" y="1616"/>
                </a:cxn>
                <a:cxn ang="0">
                  <a:pos x="356" y="1624"/>
                </a:cxn>
                <a:cxn ang="0">
                  <a:pos x="341" y="1622"/>
                </a:cxn>
                <a:cxn ang="0">
                  <a:pos x="301" y="1591"/>
                </a:cxn>
                <a:cxn ang="0">
                  <a:pos x="241" y="1529"/>
                </a:cxn>
                <a:cxn ang="0">
                  <a:pos x="171" y="1439"/>
                </a:cxn>
                <a:cxn ang="0">
                  <a:pos x="103" y="1317"/>
                </a:cxn>
                <a:cxn ang="0">
                  <a:pos x="38" y="1134"/>
                </a:cxn>
                <a:cxn ang="0">
                  <a:pos x="8" y="959"/>
                </a:cxn>
                <a:cxn ang="0">
                  <a:pos x="0" y="812"/>
                </a:cxn>
                <a:cxn ang="0">
                  <a:pos x="10" y="629"/>
                </a:cxn>
                <a:cxn ang="0">
                  <a:pos x="58" y="422"/>
                </a:cxn>
                <a:cxn ang="0">
                  <a:pos x="131" y="250"/>
                </a:cxn>
                <a:cxn ang="0">
                  <a:pos x="203" y="141"/>
                </a:cxn>
                <a:cxn ang="0">
                  <a:pos x="271" y="61"/>
                </a:cxn>
                <a:cxn ang="0">
                  <a:pos x="324" y="15"/>
                </a:cxn>
                <a:cxn ang="0">
                  <a:pos x="349" y="0"/>
                </a:cxn>
              </a:cxnLst>
              <a:rect l="0" t="0" r="r" b="b"/>
              <a:pathLst>
                <a:path w="366" h="1624">
                  <a:moveTo>
                    <a:pt x="349" y="0"/>
                  </a:moveTo>
                  <a:lnTo>
                    <a:pt x="356" y="0"/>
                  </a:lnTo>
                  <a:lnTo>
                    <a:pt x="361" y="2"/>
                  </a:lnTo>
                  <a:lnTo>
                    <a:pt x="364" y="5"/>
                  </a:lnTo>
                  <a:lnTo>
                    <a:pt x="366" y="10"/>
                  </a:lnTo>
                  <a:lnTo>
                    <a:pt x="366" y="15"/>
                  </a:lnTo>
                  <a:lnTo>
                    <a:pt x="366" y="18"/>
                  </a:lnTo>
                  <a:lnTo>
                    <a:pt x="366" y="20"/>
                  </a:lnTo>
                  <a:lnTo>
                    <a:pt x="366" y="23"/>
                  </a:lnTo>
                  <a:lnTo>
                    <a:pt x="364" y="25"/>
                  </a:lnTo>
                  <a:lnTo>
                    <a:pt x="359" y="31"/>
                  </a:lnTo>
                  <a:lnTo>
                    <a:pt x="354" y="36"/>
                  </a:lnTo>
                  <a:lnTo>
                    <a:pt x="344" y="41"/>
                  </a:lnTo>
                  <a:lnTo>
                    <a:pt x="279" y="121"/>
                  </a:lnTo>
                  <a:lnTo>
                    <a:pt x="223" y="208"/>
                  </a:lnTo>
                  <a:lnTo>
                    <a:pt x="178" y="301"/>
                  </a:lnTo>
                  <a:lnTo>
                    <a:pt x="146" y="397"/>
                  </a:lnTo>
                  <a:lnTo>
                    <a:pt x="121" y="497"/>
                  </a:lnTo>
                  <a:lnTo>
                    <a:pt x="103" y="600"/>
                  </a:lnTo>
                  <a:lnTo>
                    <a:pt x="93" y="706"/>
                  </a:lnTo>
                  <a:lnTo>
                    <a:pt x="90" y="812"/>
                  </a:lnTo>
                  <a:lnTo>
                    <a:pt x="93" y="897"/>
                  </a:lnTo>
                  <a:lnTo>
                    <a:pt x="100" y="985"/>
                  </a:lnTo>
                  <a:lnTo>
                    <a:pt x="111" y="1072"/>
                  </a:lnTo>
                  <a:lnTo>
                    <a:pt x="131" y="1163"/>
                  </a:lnTo>
                  <a:lnTo>
                    <a:pt x="153" y="1253"/>
                  </a:lnTo>
                  <a:lnTo>
                    <a:pt x="186" y="1338"/>
                  </a:lnTo>
                  <a:lnTo>
                    <a:pt x="228" y="1423"/>
                  </a:lnTo>
                  <a:lnTo>
                    <a:pt x="279" y="1500"/>
                  </a:lnTo>
                  <a:lnTo>
                    <a:pt x="339" y="1573"/>
                  </a:lnTo>
                  <a:lnTo>
                    <a:pt x="349" y="1583"/>
                  </a:lnTo>
                  <a:lnTo>
                    <a:pt x="356" y="1588"/>
                  </a:lnTo>
                  <a:lnTo>
                    <a:pt x="361" y="1596"/>
                  </a:lnTo>
                  <a:lnTo>
                    <a:pt x="364" y="1598"/>
                  </a:lnTo>
                  <a:lnTo>
                    <a:pt x="366" y="1604"/>
                  </a:lnTo>
                  <a:lnTo>
                    <a:pt x="366" y="1606"/>
                  </a:lnTo>
                  <a:lnTo>
                    <a:pt x="366" y="1606"/>
                  </a:lnTo>
                  <a:lnTo>
                    <a:pt x="366" y="1609"/>
                  </a:lnTo>
                  <a:lnTo>
                    <a:pt x="366" y="1609"/>
                  </a:lnTo>
                  <a:lnTo>
                    <a:pt x="366" y="1616"/>
                  </a:lnTo>
                  <a:lnTo>
                    <a:pt x="361" y="1622"/>
                  </a:lnTo>
                  <a:lnTo>
                    <a:pt x="356" y="1624"/>
                  </a:lnTo>
                  <a:lnTo>
                    <a:pt x="349" y="1624"/>
                  </a:lnTo>
                  <a:lnTo>
                    <a:pt x="341" y="1622"/>
                  </a:lnTo>
                  <a:lnTo>
                    <a:pt x="324" y="1609"/>
                  </a:lnTo>
                  <a:lnTo>
                    <a:pt x="301" y="1591"/>
                  </a:lnTo>
                  <a:lnTo>
                    <a:pt x="271" y="1562"/>
                  </a:lnTo>
                  <a:lnTo>
                    <a:pt x="241" y="1529"/>
                  </a:lnTo>
                  <a:lnTo>
                    <a:pt x="206" y="1488"/>
                  </a:lnTo>
                  <a:lnTo>
                    <a:pt x="171" y="1439"/>
                  </a:lnTo>
                  <a:lnTo>
                    <a:pt x="136" y="1382"/>
                  </a:lnTo>
                  <a:lnTo>
                    <a:pt x="103" y="1317"/>
                  </a:lnTo>
                  <a:lnTo>
                    <a:pt x="65" y="1227"/>
                  </a:lnTo>
                  <a:lnTo>
                    <a:pt x="38" y="1134"/>
                  </a:lnTo>
                  <a:lnTo>
                    <a:pt x="18" y="1044"/>
                  </a:lnTo>
                  <a:lnTo>
                    <a:pt x="8" y="959"/>
                  </a:lnTo>
                  <a:lnTo>
                    <a:pt x="0" y="882"/>
                  </a:lnTo>
                  <a:lnTo>
                    <a:pt x="0" y="812"/>
                  </a:lnTo>
                  <a:lnTo>
                    <a:pt x="3" y="724"/>
                  </a:lnTo>
                  <a:lnTo>
                    <a:pt x="10" y="629"/>
                  </a:lnTo>
                  <a:lnTo>
                    <a:pt x="30" y="528"/>
                  </a:lnTo>
                  <a:lnTo>
                    <a:pt x="58" y="422"/>
                  </a:lnTo>
                  <a:lnTo>
                    <a:pt x="98" y="314"/>
                  </a:lnTo>
                  <a:lnTo>
                    <a:pt x="131" y="250"/>
                  </a:lnTo>
                  <a:lnTo>
                    <a:pt x="166" y="193"/>
                  </a:lnTo>
                  <a:lnTo>
                    <a:pt x="203" y="141"/>
                  </a:lnTo>
                  <a:lnTo>
                    <a:pt x="238" y="98"/>
                  </a:lnTo>
                  <a:lnTo>
                    <a:pt x="271" y="61"/>
                  </a:lnTo>
                  <a:lnTo>
                    <a:pt x="299" y="36"/>
                  </a:lnTo>
                  <a:lnTo>
                    <a:pt x="324" y="15"/>
                  </a:lnTo>
                  <a:lnTo>
                    <a:pt x="341" y="2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6432" y="3720"/>
              <a:ext cx="670" cy="735"/>
            </a:xfrm>
            <a:custGeom>
              <a:avLst/>
              <a:gdLst/>
              <a:ahLst/>
              <a:cxnLst>
                <a:cxn ang="0">
                  <a:pos x="374" y="13"/>
                </a:cxn>
                <a:cxn ang="0">
                  <a:pos x="432" y="69"/>
                </a:cxn>
                <a:cxn ang="0">
                  <a:pos x="487" y="118"/>
                </a:cxn>
                <a:cxn ang="0">
                  <a:pos x="557" y="108"/>
                </a:cxn>
                <a:cxn ang="0">
                  <a:pos x="630" y="18"/>
                </a:cxn>
                <a:cxn ang="0">
                  <a:pos x="642" y="2"/>
                </a:cxn>
                <a:cxn ang="0">
                  <a:pos x="657" y="0"/>
                </a:cxn>
                <a:cxn ang="0">
                  <a:pos x="667" y="5"/>
                </a:cxn>
                <a:cxn ang="0">
                  <a:pos x="670" y="20"/>
                </a:cxn>
                <a:cxn ang="0">
                  <a:pos x="635" y="80"/>
                </a:cxn>
                <a:cxn ang="0">
                  <a:pos x="537" y="198"/>
                </a:cxn>
                <a:cxn ang="0">
                  <a:pos x="439" y="299"/>
                </a:cxn>
                <a:cxn ang="0">
                  <a:pos x="364" y="366"/>
                </a:cxn>
                <a:cxn ang="0">
                  <a:pos x="329" y="400"/>
                </a:cxn>
                <a:cxn ang="0">
                  <a:pos x="248" y="474"/>
                </a:cxn>
                <a:cxn ang="0">
                  <a:pos x="143" y="583"/>
                </a:cxn>
                <a:cxn ang="0">
                  <a:pos x="143" y="583"/>
                </a:cxn>
                <a:cxn ang="0">
                  <a:pos x="186" y="578"/>
                </a:cxn>
                <a:cxn ang="0">
                  <a:pos x="261" y="593"/>
                </a:cxn>
                <a:cxn ang="0">
                  <a:pos x="389" y="627"/>
                </a:cxn>
                <a:cxn ang="0">
                  <a:pos x="474" y="606"/>
                </a:cxn>
                <a:cxn ang="0">
                  <a:pos x="560" y="531"/>
                </a:cxn>
                <a:cxn ang="0">
                  <a:pos x="585" y="480"/>
                </a:cxn>
                <a:cxn ang="0">
                  <a:pos x="602" y="469"/>
                </a:cxn>
                <a:cxn ang="0">
                  <a:pos x="620" y="480"/>
                </a:cxn>
                <a:cxn ang="0">
                  <a:pos x="607" y="534"/>
                </a:cxn>
                <a:cxn ang="0">
                  <a:pos x="539" y="645"/>
                </a:cxn>
                <a:cxn ang="0">
                  <a:pos x="422" y="730"/>
                </a:cxn>
                <a:cxn ang="0">
                  <a:pos x="314" y="719"/>
                </a:cxn>
                <a:cxn ang="0">
                  <a:pos x="248" y="650"/>
                </a:cxn>
                <a:cxn ang="0">
                  <a:pos x="198" y="616"/>
                </a:cxn>
                <a:cxn ang="0">
                  <a:pos x="105" y="642"/>
                </a:cxn>
                <a:cxn ang="0">
                  <a:pos x="40" y="725"/>
                </a:cxn>
                <a:cxn ang="0">
                  <a:pos x="28" y="735"/>
                </a:cxn>
                <a:cxn ang="0">
                  <a:pos x="18" y="735"/>
                </a:cxn>
                <a:cxn ang="0">
                  <a:pos x="5" y="732"/>
                </a:cxn>
                <a:cxn ang="0">
                  <a:pos x="0" y="722"/>
                </a:cxn>
                <a:cxn ang="0">
                  <a:pos x="30" y="665"/>
                </a:cxn>
                <a:cxn ang="0">
                  <a:pos x="120" y="552"/>
                </a:cxn>
                <a:cxn ang="0">
                  <a:pos x="321" y="356"/>
                </a:cxn>
                <a:cxn ang="0">
                  <a:pos x="406" y="281"/>
                </a:cxn>
                <a:cxn ang="0">
                  <a:pos x="502" y="186"/>
                </a:cxn>
                <a:cxn ang="0">
                  <a:pos x="484" y="157"/>
                </a:cxn>
                <a:cxn ang="0">
                  <a:pos x="404" y="131"/>
                </a:cxn>
                <a:cxn ang="0">
                  <a:pos x="296" y="111"/>
                </a:cxn>
                <a:cxn ang="0">
                  <a:pos x="233" y="124"/>
                </a:cxn>
                <a:cxn ang="0">
                  <a:pos x="171" y="183"/>
                </a:cxn>
                <a:cxn ang="0">
                  <a:pos x="161" y="198"/>
                </a:cxn>
                <a:cxn ang="0">
                  <a:pos x="141" y="201"/>
                </a:cxn>
                <a:cxn ang="0">
                  <a:pos x="130" y="191"/>
                </a:cxn>
                <a:cxn ang="0">
                  <a:pos x="143" y="142"/>
                </a:cxn>
                <a:cxn ang="0">
                  <a:pos x="208" y="49"/>
                </a:cxn>
                <a:cxn ang="0">
                  <a:pos x="321" y="0"/>
                </a:cxn>
              </a:cxnLst>
              <a:rect l="0" t="0" r="r" b="b"/>
              <a:pathLst>
                <a:path w="670" h="735">
                  <a:moveTo>
                    <a:pt x="321" y="0"/>
                  </a:moveTo>
                  <a:lnTo>
                    <a:pt x="351" y="2"/>
                  </a:lnTo>
                  <a:lnTo>
                    <a:pt x="374" y="13"/>
                  </a:lnTo>
                  <a:lnTo>
                    <a:pt x="394" y="28"/>
                  </a:lnTo>
                  <a:lnTo>
                    <a:pt x="414" y="49"/>
                  </a:lnTo>
                  <a:lnTo>
                    <a:pt x="432" y="69"/>
                  </a:lnTo>
                  <a:lnTo>
                    <a:pt x="449" y="90"/>
                  </a:lnTo>
                  <a:lnTo>
                    <a:pt x="467" y="106"/>
                  </a:lnTo>
                  <a:lnTo>
                    <a:pt x="487" y="118"/>
                  </a:lnTo>
                  <a:lnTo>
                    <a:pt x="512" y="121"/>
                  </a:lnTo>
                  <a:lnTo>
                    <a:pt x="534" y="118"/>
                  </a:lnTo>
                  <a:lnTo>
                    <a:pt x="557" y="108"/>
                  </a:lnTo>
                  <a:lnTo>
                    <a:pt x="580" y="88"/>
                  </a:lnTo>
                  <a:lnTo>
                    <a:pt x="605" y="59"/>
                  </a:lnTo>
                  <a:lnTo>
                    <a:pt x="630" y="18"/>
                  </a:lnTo>
                  <a:lnTo>
                    <a:pt x="635" y="10"/>
                  </a:lnTo>
                  <a:lnTo>
                    <a:pt x="640" y="5"/>
                  </a:lnTo>
                  <a:lnTo>
                    <a:pt x="642" y="2"/>
                  </a:lnTo>
                  <a:lnTo>
                    <a:pt x="647" y="0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60" y="0"/>
                  </a:lnTo>
                  <a:lnTo>
                    <a:pt x="665" y="2"/>
                  </a:lnTo>
                  <a:lnTo>
                    <a:pt x="667" y="5"/>
                  </a:lnTo>
                  <a:lnTo>
                    <a:pt x="670" y="8"/>
                  </a:lnTo>
                  <a:lnTo>
                    <a:pt x="670" y="15"/>
                  </a:lnTo>
                  <a:lnTo>
                    <a:pt x="670" y="20"/>
                  </a:lnTo>
                  <a:lnTo>
                    <a:pt x="662" y="33"/>
                  </a:lnTo>
                  <a:lnTo>
                    <a:pt x="652" y="54"/>
                  </a:lnTo>
                  <a:lnTo>
                    <a:pt x="635" y="80"/>
                  </a:lnTo>
                  <a:lnTo>
                    <a:pt x="610" y="113"/>
                  </a:lnTo>
                  <a:lnTo>
                    <a:pt x="580" y="152"/>
                  </a:lnTo>
                  <a:lnTo>
                    <a:pt x="537" y="198"/>
                  </a:lnTo>
                  <a:lnTo>
                    <a:pt x="487" y="253"/>
                  </a:lnTo>
                  <a:lnTo>
                    <a:pt x="464" y="276"/>
                  </a:lnTo>
                  <a:lnTo>
                    <a:pt x="439" y="299"/>
                  </a:lnTo>
                  <a:lnTo>
                    <a:pt x="411" y="322"/>
                  </a:lnTo>
                  <a:lnTo>
                    <a:pt x="386" y="345"/>
                  </a:lnTo>
                  <a:lnTo>
                    <a:pt x="364" y="366"/>
                  </a:lnTo>
                  <a:lnTo>
                    <a:pt x="346" y="382"/>
                  </a:lnTo>
                  <a:lnTo>
                    <a:pt x="334" y="394"/>
                  </a:lnTo>
                  <a:lnTo>
                    <a:pt x="329" y="400"/>
                  </a:lnTo>
                  <a:lnTo>
                    <a:pt x="304" y="423"/>
                  </a:lnTo>
                  <a:lnTo>
                    <a:pt x="276" y="446"/>
                  </a:lnTo>
                  <a:lnTo>
                    <a:pt x="248" y="474"/>
                  </a:lnTo>
                  <a:lnTo>
                    <a:pt x="218" y="503"/>
                  </a:lnTo>
                  <a:lnTo>
                    <a:pt x="183" y="539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58" y="580"/>
                  </a:lnTo>
                  <a:lnTo>
                    <a:pt x="176" y="578"/>
                  </a:lnTo>
                  <a:lnTo>
                    <a:pt x="186" y="578"/>
                  </a:lnTo>
                  <a:lnTo>
                    <a:pt x="208" y="580"/>
                  </a:lnTo>
                  <a:lnTo>
                    <a:pt x="233" y="583"/>
                  </a:lnTo>
                  <a:lnTo>
                    <a:pt x="261" y="593"/>
                  </a:lnTo>
                  <a:lnTo>
                    <a:pt x="296" y="606"/>
                  </a:lnTo>
                  <a:lnTo>
                    <a:pt x="344" y="621"/>
                  </a:lnTo>
                  <a:lnTo>
                    <a:pt x="389" y="627"/>
                  </a:lnTo>
                  <a:lnTo>
                    <a:pt x="414" y="624"/>
                  </a:lnTo>
                  <a:lnTo>
                    <a:pt x="444" y="619"/>
                  </a:lnTo>
                  <a:lnTo>
                    <a:pt x="474" y="606"/>
                  </a:lnTo>
                  <a:lnTo>
                    <a:pt x="507" y="588"/>
                  </a:lnTo>
                  <a:lnTo>
                    <a:pt x="534" y="562"/>
                  </a:lnTo>
                  <a:lnTo>
                    <a:pt x="560" y="531"/>
                  </a:lnTo>
                  <a:lnTo>
                    <a:pt x="580" y="490"/>
                  </a:lnTo>
                  <a:lnTo>
                    <a:pt x="582" y="485"/>
                  </a:lnTo>
                  <a:lnTo>
                    <a:pt x="585" y="480"/>
                  </a:lnTo>
                  <a:lnTo>
                    <a:pt x="590" y="474"/>
                  </a:lnTo>
                  <a:lnTo>
                    <a:pt x="595" y="472"/>
                  </a:lnTo>
                  <a:lnTo>
                    <a:pt x="602" y="469"/>
                  </a:lnTo>
                  <a:lnTo>
                    <a:pt x="610" y="472"/>
                  </a:lnTo>
                  <a:lnTo>
                    <a:pt x="615" y="474"/>
                  </a:lnTo>
                  <a:lnTo>
                    <a:pt x="620" y="480"/>
                  </a:lnTo>
                  <a:lnTo>
                    <a:pt x="620" y="485"/>
                  </a:lnTo>
                  <a:lnTo>
                    <a:pt x="617" y="505"/>
                  </a:lnTo>
                  <a:lnTo>
                    <a:pt x="607" y="534"/>
                  </a:lnTo>
                  <a:lnTo>
                    <a:pt x="592" y="570"/>
                  </a:lnTo>
                  <a:lnTo>
                    <a:pt x="570" y="608"/>
                  </a:lnTo>
                  <a:lnTo>
                    <a:pt x="539" y="645"/>
                  </a:lnTo>
                  <a:lnTo>
                    <a:pt x="507" y="681"/>
                  </a:lnTo>
                  <a:lnTo>
                    <a:pt x="467" y="709"/>
                  </a:lnTo>
                  <a:lnTo>
                    <a:pt x="422" y="730"/>
                  </a:lnTo>
                  <a:lnTo>
                    <a:pt x="371" y="735"/>
                  </a:lnTo>
                  <a:lnTo>
                    <a:pt x="341" y="732"/>
                  </a:lnTo>
                  <a:lnTo>
                    <a:pt x="314" y="719"/>
                  </a:lnTo>
                  <a:lnTo>
                    <a:pt x="291" y="699"/>
                  </a:lnTo>
                  <a:lnTo>
                    <a:pt x="271" y="676"/>
                  </a:lnTo>
                  <a:lnTo>
                    <a:pt x="248" y="650"/>
                  </a:lnTo>
                  <a:lnTo>
                    <a:pt x="231" y="634"/>
                  </a:lnTo>
                  <a:lnTo>
                    <a:pt x="216" y="621"/>
                  </a:lnTo>
                  <a:lnTo>
                    <a:pt x="198" y="616"/>
                  </a:lnTo>
                  <a:lnTo>
                    <a:pt x="178" y="614"/>
                  </a:lnTo>
                  <a:lnTo>
                    <a:pt x="141" y="621"/>
                  </a:lnTo>
                  <a:lnTo>
                    <a:pt x="105" y="642"/>
                  </a:lnTo>
                  <a:lnTo>
                    <a:pt x="73" y="676"/>
                  </a:lnTo>
                  <a:lnTo>
                    <a:pt x="43" y="717"/>
                  </a:lnTo>
                  <a:lnTo>
                    <a:pt x="40" y="725"/>
                  </a:lnTo>
                  <a:lnTo>
                    <a:pt x="35" y="730"/>
                  </a:lnTo>
                  <a:lnTo>
                    <a:pt x="33" y="732"/>
                  </a:lnTo>
                  <a:lnTo>
                    <a:pt x="28" y="735"/>
                  </a:lnTo>
                  <a:lnTo>
                    <a:pt x="25" y="735"/>
                  </a:lnTo>
                  <a:lnTo>
                    <a:pt x="20" y="735"/>
                  </a:lnTo>
                  <a:lnTo>
                    <a:pt x="18" y="735"/>
                  </a:lnTo>
                  <a:lnTo>
                    <a:pt x="15" y="735"/>
                  </a:lnTo>
                  <a:lnTo>
                    <a:pt x="10" y="735"/>
                  </a:lnTo>
                  <a:lnTo>
                    <a:pt x="5" y="732"/>
                  </a:lnTo>
                  <a:lnTo>
                    <a:pt x="3" y="730"/>
                  </a:lnTo>
                  <a:lnTo>
                    <a:pt x="0" y="727"/>
                  </a:lnTo>
                  <a:lnTo>
                    <a:pt x="0" y="722"/>
                  </a:lnTo>
                  <a:lnTo>
                    <a:pt x="3" y="712"/>
                  </a:lnTo>
                  <a:lnTo>
                    <a:pt x="13" y="691"/>
                  </a:lnTo>
                  <a:lnTo>
                    <a:pt x="30" y="665"/>
                  </a:lnTo>
                  <a:lnTo>
                    <a:pt x="53" y="632"/>
                  </a:lnTo>
                  <a:lnTo>
                    <a:pt x="83" y="596"/>
                  </a:lnTo>
                  <a:lnTo>
                    <a:pt x="120" y="552"/>
                  </a:lnTo>
                  <a:lnTo>
                    <a:pt x="163" y="505"/>
                  </a:lnTo>
                  <a:lnTo>
                    <a:pt x="306" y="371"/>
                  </a:lnTo>
                  <a:lnTo>
                    <a:pt x="321" y="356"/>
                  </a:lnTo>
                  <a:lnTo>
                    <a:pt x="344" y="335"/>
                  </a:lnTo>
                  <a:lnTo>
                    <a:pt x="374" y="309"/>
                  </a:lnTo>
                  <a:lnTo>
                    <a:pt x="406" y="281"/>
                  </a:lnTo>
                  <a:lnTo>
                    <a:pt x="439" y="250"/>
                  </a:lnTo>
                  <a:lnTo>
                    <a:pt x="472" y="216"/>
                  </a:lnTo>
                  <a:lnTo>
                    <a:pt x="502" y="186"/>
                  </a:lnTo>
                  <a:lnTo>
                    <a:pt x="527" y="157"/>
                  </a:lnTo>
                  <a:lnTo>
                    <a:pt x="504" y="157"/>
                  </a:lnTo>
                  <a:lnTo>
                    <a:pt x="484" y="157"/>
                  </a:lnTo>
                  <a:lnTo>
                    <a:pt x="462" y="152"/>
                  </a:lnTo>
                  <a:lnTo>
                    <a:pt x="437" y="144"/>
                  </a:lnTo>
                  <a:lnTo>
                    <a:pt x="404" y="131"/>
                  </a:lnTo>
                  <a:lnTo>
                    <a:pt x="354" y="116"/>
                  </a:lnTo>
                  <a:lnTo>
                    <a:pt x="306" y="111"/>
                  </a:lnTo>
                  <a:lnTo>
                    <a:pt x="296" y="111"/>
                  </a:lnTo>
                  <a:lnTo>
                    <a:pt x="279" y="111"/>
                  </a:lnTo>
                  <a:lnTo>
                    <a:pt x="256" y="116"/>
                  </a:lnTo>
                  <a:lnTo>
                    <a:pt x="233" y="124"/>
                  </a:lnTo>
                  <a:lnTo>
                    <a:pt x="208" y="137"/>
                  </a:lnTo>
                  <a:lnTo>
                    <a:pt x="186" y="157"/>
                  </a:lnTo>
                  <a:lnTo>
                    <a:pt x="171" y="183"/>
                  </a:lnTo>
                  <a:lnTo>
                    <a:pt x="168" y="191"/>
                  </a:lnTo>
                  <a:lnTo>
                    <a:pt x="166" y="193"/>
                  </a:lnTo>
                  <a:lnTo>
                    <a:pt x="161" y="198"/>
                  </a:lnTo>
                  <a:lnTo>
                    <a:pt x="156" y="201"/>
                  </a:lnTo>
                  <a:lnTo>
                    <a:pt x="148" y="201"/>
                  </a:lnTo>
                  <a:lnTo>
                    <a:pt x="141" y="201"/>
                  </a:lnTo>
                  <a:lnTo>
                    <a:pt x="138" y="198"/>
                  </a:lnTo>
                  <a:lnTo>
                    <a:pt x="133" y="193"/>
                  </a:lnTo>
                  <a:lnTo>
                    <a:pt x="130" y="191"/>
                  </a:lnTo>
                  <a:lnTo>
                    <a:pt x="130" y="183"/>
                  </a:lnTo>
                  <a:lnTo>
                    <a:pt x="133" y="167"/>
                  </a:lnTo>
                  <a:lnTo>
                    <a:pt x="143" y="142"/>
                  </a:lnTo>
                  <a:lnTo>
                    <a:pt x="161" y="111"/>
                  </a:lnTo>
                  <a:lnTo>
                    <a:pt x="181" y="80"/>
                  </a:lnTo>
                  <a:lnTo>
                    <a:pt x="208" y="49"/>
                  </a:lnTo>
                  <a:lnTo>
                    <a:pt x="241" y="23"/>
                  </a:lnTo>
                  <a:lnTo>
                    <a:pt x="281" y="5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7323" y="4267"/>
              <a:ext cx="183" cy="487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3" y="5"/>
                </a:cxn>
                <a:cxn ang="0">
                  <a:pos x="135" y="20"/>
                </a:cxn>
                <a:cxn ang="0">
                  <a:pos x="155" y="43"/>
                </a:cxn>
                <a:cxn ang="0">
                  <a:pos x="170" y="77"/>
                </a:cxn>
                <a:cxn ang="0">
                  <a:pos x="180" y="118"/>
                </a:cxn>
                <a:cxn ang="0">
                  <a:pos x="183" y="170"/>
                </a:cxn>
                <a:cxn ang="0">
                  <a:pos x="183" y="170"/>
                </a:cxn>
                <a:cxn ang="0">
                  <a:pos x="178" y="229"/>
                </a:cxn>
                <a:cxn ang="0">
                  <a:pos x="168" y="286"/>
                </a:cxn>
                <a:cxn ang="0">
                  <a:pos x="150" y="335"/>
                </a:cxn>
                <a:cxn ang="0">
                  <a:pos x="128" y="379"/>
                </a:cxn>
                <a:cxn ang="0">
                  <a:pos x="108" y="417"/>
                </a:cxn>
                <a:cxn ang="0">
                  <a:pos x="85" y="446"/>
                </a:cxn>
                <a:cxn ang="0">
                  <a:pos x="65" y="469"/>
                </a:cxn>
                <a:cxn ang="0">
                  <a:pos x="47" y="482"/>
                </a:cxn>
                <a:cxn ang="0">
                  <a:pos x="40" y="487"/>
                </a:cxn>
                <a:cxn ang="0">
                  <a:pos x="35" y="484"/>
                </a:cxn>
                <a:cxn ang="0">
                  <a:pos x="30" y="482"/>
                </a:cxn>
                <a:cxn ang="0">
                  <a:pos x="25" y="474"/>
                </a:cxn>
                <a:cxn ang="0">
                  <a:pos x="25" y="469"/>
                </a:cxn>
                <a:cxn ang="0">
                  <a:pos x="25" y="466"/>
                </a:cxn>
                <a:cxn ang="0">
                  <a:pos x="25" y="464"/>
                </a:cxn>
                <a:cxn ang="0">
                  <a:pos x="25" y="461"/>
                </a:cxn>
                <a:cxn ang="0">
                  <a:pos x="27" y="459"/>
                </a:cxn>
                <a:cxn ang="0">
                  <a:pos x="30" y="453"/>
                </a:cxn>
                <a:cxn ang="0">
                  <a:pos x="35" y="448"/>
                </a:cxn>
                <a:cxn ang="0">
                  <a:pos x="42" y="443"/>
                </a:cxn>
                <a:cxn ang="0">
                  <a:pos x="72" y="404"/>
                </a:cxn>
                <a:cxn ang="0">
                  <a:pos x="103" y="358"/>
                </a:cxn>
                <a:cxn ang="0">
                  <a:pos x="125" y="301"/>
                </a:cxn>
                <a:cxn ang="0">
                  <a:pos x="143" y="237"/>
                </a:cxn>
                <a:cxn ang="0">
                  <a:pos x="148" y="170"/>
                </a:cxn>
                <a:cxn ang="0">
                  <a:pos x="148" y="159"/>
                </a:cxn>
                <a:cxn ang="0">
                  <a:pos x="148" y="152"/>
                </a:cxn>
                <a:cxn ang="0">
                  <a:pos x="148" y="149"/>
                </a:cxn>
                <a:cxn ang="0">
                  <a:pos x="148" y="147"/>
                </a:cxn>
                <a:cxn ang="0">
                  <a:pos x="148" y="147"/>
                </a:cxn>
                <a:cxn ang="0">
                  <a:pos x="145" y="147"/>
                </a:cxn>
                <a:cxn ang="0">
                  <a:pos x="145" y="147"/>
                </a:cxn>
                <a:cxn ang="0">
                  <a:pos x="143" y="147"/>
                </a:cxn>
                <a:cxn ang="0">
                  <a:pos x="143" y="147"/>
                </a:cxn>
                <a:cxn ang="0">
                  <a:pos x="138" y="152"/>
                </a:cxn>
                <a:cxn ang="0">
                  <a:pos x="110" y="165"/>
                </a:cxn>
                <a:cxn ang="0">
                  <a:pos x="85" y="172"/>
                </a:cxn>
                <a:cxn ang="0">
                  <a:pos x="55" y="167"/>
                </a:cxn>
                <a:cxn ang="0">
                  <a:pos x="30" y="154"/>
                </a:cxn>
                <a:cxn ang="0">
                  <a:pos x="12" y="134"/>
                </a:cxn>
                <a:cxn ang="0">
                  <a:pos x="2" y="110"/>
                </a:cxn>
                <a:cxn ang="0">
                  <a:pos x="0" y="85"/>
                </a:cxn>
                <a:cxn ang="0">
                  <a:pos x="2" y="59"/>
                </a:cxn>
                <a:cxn ang="0">
                  <a:pos x="12" y="36"/>
                </a:cxn>
                <a:cxn ang="0">
                  <a:pos x="30" y="18"/>
                </a:cxn>
                <a:cxn ang="0">
                  <a:pos x="55" y="5"/>
                </a:cxn>
                <a:cxn ang="0">
                  <a:pos x="85" y="0"/>
                </a:cxn>
              </a:cxnLst>
              <a:rect l="0" t="0" r="r" b="b"/>
              <a:pathLst>
                <a:path w="183" h="487">
                  <a:moveTo>
                    <a:pt x="85" y="0"/>
                  </a:moveTo>
                  <a:lnTo>
                    <a:pt x="113" y="5"/>
                  </a:lnTo>
                  <a:lnTo>
                    <a:pt x="135" y="20"/>
                  </a:lnTo>
                  <a:lnTo>
                    <a:pt x="155" y="43"/>
                  </a:lnTo>
                  <a:lnTo>
                    <a:pt x="170" y="77"/>
                  </a:lnTo>
                  <a:lnTo>
                    <a:pt x="180" y="118"/>
                  </a:lnTo>
                  <a:lnTo>
                    <a:pt x="183" y="170"/>
                  </a:lnTo>
                  <a:lnTo>
                    <a:pt x="183" y="170"/>
                  </a:lnTo>
                  <a:lnTo>
                    <a:pt x="178" y="229"/>
                  </a:lnTo>
                  <a:lnTo>
                    <a:pt x="168" y="286"/>
                  </a:lnTo>
                  <a:lnTo>
                    <a:pt x="150" y="335"/>
                  </a:lnTo>
                  <a:lnTo>
                    <a:pt x="128" y="379"/>
                  </a:lnTo>
                  <a:lnTo>
                    <a:pt x="108" y="417"/>
                  </a:lnTo>
                  <a:lnTo>
                    <a:pt x="85" y="446"/>
                  </a:lnTo>
                  <a:lnTo>
                    <a:pt x="65" y="469"/>
                  </a:lnTo>
                  <a:lnTo>
                    <a:pt x="47" y="482"/>
                  </a:lnTo>
                  <a:lnTo>
                    <a:pt x="40" y="487"/>
                  </a:lnTo>
                  <a:lnTo>
                    <a:pt x="35" y="484"/>
                  </a:lnTo>
                  <a:lnTo>
                    <a:pt x="30" y="482"/>
                  </a:lnTo>
                  <a:lnTo>
                    <a:pt x="25" y="474"/>
                  </a:lnTo>
                  <a:lnTo>
                    <a:pt x="25" y="469"/>
                  </a:lnTo>
                  <a:lnTo>
                    <a:pt x="25" y="466"/>
                  </a:lnTo>
                  <a:lnTo>
                    <a:pt x="25" y="464"/>
                  </a:lnTo>
                  <a:lnTo>
                    <a:pt x="25" y="461"/>
                  </a:lnTo>
                  <a:lnTo>
                    <a:pt x="27" y="459"/>
                  </a:lnTo>
                  <a:lnTo>
                    <a:pt x="30" y="453"/>
                  </a:lnTo>
                  <a:lnTo>
                    <a:pt x="35" y="448"/>
                  </a:lnTo>
                  <a:lnTo>
                    <a:pt x="42" y="443"/>
                  </a:lnTo>
                  <a:lnTo>
                    <a:pt x="72" y="404"/>
                  </a:lnTo>
                  <a:lnTo>
                    <a:pt x="103" y="358"/>
                  </a:lnTo>
                  <a:lnTo>
                    <a:pt x="125" y="301"/>
                  </a:lnTo>
                  <a:lnTo>
                    <a:pt x="143" y="237"/>
                  </a:lnTo>
                  <a:lnTo>
                    <a:pt x="148" y="170"/>
                  </a:lnTo>
                  <a:lnTo>
                    <a:pt x="148" y="159"/>
                  </a:lnTo>
                  <a:lnTo>
                    <a:pt x="148" y="152"/>
                  </a:lnTo>
                  <a:lnTo>
                    <a:pt x="148" y="149"/>
                  </a:lnTo>
                  <a:lnTo>
                    <a:pt x="148" y="147"/>
                  </a:lnTo>
                  <a:lnTo>
                    <a:pt x="148" y="147"/>
                  </a:lnTo>
                  <a:lnTo>
                    <a:pt x="145" y="147"/>
                  </a:lnTo>
                  <a:lnTo>
                    <a:pt x="145" y="147"/>
                  </a:lnTo>
                  <a:lnTo>
                    <a:pt x="143" y="147"/>
                  </a:lnTo>
                  <a:lnTo>
                    <a:pt x="143" y="147"/>
                  </a:lnTo>
                  <a:lnTo>
                    <a:pt x="138" y="152"/>
                  </a:lnTo>
                  <a:lnTo>
                    <a:pt x="110" y="165"/>
                  </a:lnTo>
                  <a:lnTo>
                    <a:pt x="85" y="172"/>
                  </a:lnTo>
                  <a:lnTo>
                    <a:pt x="55" y="167"/>
                  </a:lnTo>
                  <a:lnTo>
                    <a:pt x="30" y="154"/>
                  </a:lnTo>
                  <a:lnTo>
                    <a:pt x="12" y="134"/>
                  </a:lnTo>
                  <a:lnTo>
                    <a:pt x="2" y="110"/>
                  </a:lnTo>
                  <a:lnTo>
                    <a:pt x="0" y="85"/>
                  </a:lnTo>
                  <a:lnTo>
                    <a:pt x="2" y="59"/>
                  </a:lnTo>
                  <a:lnTo>
                    <a:pt x="12" y="36"/>
                  </a:lnTo>
                  <a:lnTo>
                    <a:pt x="30" y="18"/>
                  </a:lnTo>
                  <a:lnTo>
                    <a:pt x="55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/>
            </p:cNvSpPr>
            <p:nvPr/>
          </p:nvSpPr>
          <p:spPr bwMode="auto">
            <a:xfrm>
              <a:off x="7960" y="3720"/>
              <a:ext cx="670" cy="735"/>
            </a:xfrm>
            <a:custGeom>
              <a:avLst/>
              <a:gdLst/>
              <a:ahLst/>
              <a:cxnLst>
                <a:cxn ang="0">
                  <a:pos x="374" y="13"/>
                </a:cxn>
                <a:cxn ang="0">
                  <a:pos x="432" y="69"/>
                </a:cxn>
                <a:cxn ang="0">
                  <a:pos x="487" y="118"/>
                </a:cxn>
                <a:cxn ang="0">
                  <a:pos x="557" y="108"/>
                </a:cxn>
                <a:cxn ang="0">
                  <a:pos x="632" y="18"/>
                </a:cxn>
                <a:cxn ang="0">
                  <a:pos x="642" y="2"/>
                </a:cxn>
                <a:cxn ang="0">
                  <a:pos x="657" y="0"/>
                </a:cxn>
                <a:cxn ang="0">
                  <a:pos x="667" y="5"/>
                </a:cxn>
                <a:cxn ang="0">
                  <a:pos x="670" y="20"/>
                </a:cxn>
                <a:cxn ang="0">
                  <a:pos x="635" y="80"/>
                </a:cxn>
                <a:cxn ang="0">
                  <a:pos x="537" y="198"/>
                </a:cxn>
                <a:cxn ang="0">
                  <a:pos x="439" y="299"/>
                </a:cxn>
                <a:cxn ang="0">
                  <a:pos x="364" y="366"/>
                </a:cxn>
                <a:cxn ang="0">
                  <a:pos x="331" y="400"/>
                </a:cxn>
                <a:cxn ang="0">
                  <a:pos x="248" y="474"/>
                </a:cxn>
                <a:cxn ang="0">
                  <a:pos x="143" y="583"/>
                </a:cxn>
                <a:cxn ang="0">
                  <a:pos x="143" y="583"/>
                </a:cxn>
                <a:cxn ang="0">
                  <a:pos x="186" y="578"/>
                </a:cxn>
                <a:cxn ang="0">
                  <a:pos x="261" y="593"/>
                </a:cxn>
                <a:cxn ang="0">
                  <a:pos x="389" y="627"/>
                </a:cxn>
                <a:cxn ang="0">
                  <a:pos x="474" y="606"/>
                </a:cxn>
                <a:cxn ang="0">
                  <a:pos x="560" y="531"/>
                </a:cxn>
                <a:cxn ang="0">
                  <a:pos x="585" y="480"/>
                </a:cxn>
                <a:cxn ang="0">
                  <a:pos x="602" y="469"/>
                </a:cxn>
                <a:cxn ang="0">
                  <a:pos x="620" y="480"/>
                </a:cxn>
                <a:cxn ang="0">
                  <a:pos x="607" y="534"/>
                </a:cxn>
                <a:cxn ang="0">
                  <a:pos x="539" y="645"/>
                </a:cxn>
                <a:cxn ang="0">
                  <a:pos x="422" y="730"/>
                </a:cxn>
                <a:cxn ang="0">
                  <a:pos x="314" y="719"/>
                </a:cxn>
                <a:cxn ang="0">
                  <a:pos x="248" y="650"/>
                </a:cxn>
                <a:cxn ang="0">
                  <a:pos x="198" y="616"/>
                </a:cxn>
                <a:cxn ang="0">
                  <a:pos x="105" y="642"/>
                </a:cxn>
                <a:cxn ang="0">
                  <a:pos x="40" y="725"/>
                </a:cxn>
                <a:cxn ang="0">
                  <a:pos x="30" y="735"/>
                </a:cxn>
                <a:cxn ang="0">
                  <a:pos x="18" y="735"/>
                </a:cxn>
                <a:cxn ang="0">
                  <a:pos x="5" y="732"/>
                </a:cxn>
                <a:cxn ang="0">
                  <a:pos x="0" y="722"/>
                </a:cxn>
                <a:cxn ang="0">
                  <a:pos x="30" y="665"/>
                </a:cxn>
                <a:cxn ang="0">
                  <a:pos x="120" y="552"/>
                </a:cxn>
                <a:cxn ang="0">
                  <a:pos x="321" y="356"/>
                </a:cxn>
                <a:cxn ang="0">
                  <a:pos x="407" y="281"/>
                </a:cxn>
                <a:cxn ang="0">
                  <a:pos x="502" y="186"/>
                </a:cxn>
                <a:cxn ang="0">
                  <a:pos x="484" y="157"/>
                </a:cxn>
                <a:cxn ang="0">
                  <a:pos x="404" y="131"/>
                </a:cxn>
                <a:cxn ang="0">
                  <a:pos x="296" y="111"/>
                </a:cxn>
                <a:cxn ang="0">
                  <a:pos x="233" y="124"/>
                </a:cxn>
                <a:cxn ang="0">
                  <a:pos x="171" y="183"/>
                </a:cxn>
                <a:cxn ang="0">
                  <a:pos x="161" y="198"/>
                </a:cxn>
                <a:cxn ang="0">
                  <a:pos x="143" y="201"/>
                </a:cxn>
                <a:cxn ang="0">
                  <a:pos x="131" y="191"/>
                </a:cxn>
                <a:cxn ang="0">
                  <a:pos x="143" y="142"/>
                </a:cxn>
                <a:cxn ang="0">
                  <a:pos x="208" y="49"/>
                </a:cxn>
                <a:cxn ang="0">
                  <a:pos x="324" y="0"/>
                </a:cxn>
              </a:cxnLst>
              <a:rect l="0" t="0" r="r" b="b"/>
              <a:pathLst>
                <a:path w="670" h="735">
                  <a:moveTo>
                    <a:pt x="324" y="0"/>
                  </a:moveTo>
                  <a:lnTo>
                    <a:pt x="351" y="2"/>
                  </a:lnTo>
                  <a:lnTo>
                    <a:pt x="374" y="13"/>
                  </a:lnTo>
                  <a:lnTo>
                    <a:pt x="394" y="28"/>
                  </a:lnTo>
                  <a:lnTo>
                    <a:pt x="414" y="49"/>
                  </a:lnTo>
                  <a:lnTo>
                    <a:pt x="432" y="69"/>
                  </a:lnTo>
                  <a:lnTo>
                    <a:pt x="449" y="90"/>
                  </a:lnTo>
                  <a:lnTo>
                    <a:pt x="467" y="106"/>
                  </a:lnTo>
                  <a:lnTo>
                    <a:pt x="487" y="118"/>
                  </a:lnTo>
                  <a:lnTo>
                    <a:pt x="512" y="121"/>
                  </a:lnTo>
                  <a:lnTo>
                    <a:pt x="534" y="118"/>
                  </a:lnTo>
                  <a:lnTo>
                    <a:pt x="557" y="108"/>
                  </a:lnTo>
                  <a:lnTo>
                    <a:pt x="580" y="88"/>
                  </a:lnTo>
                  <a:lnTo>
                    <a:pt x="605" y="59"/>
                  </a:lnTo>
                  <a:lnTo>
                    <a:pt x="632" y="18"/>
                  </a:lnTo>
                  <a:lnTo>
                    <a:pt x="635" y="10"/>
                  </a:lnTo>
                  <a:lnTo>
                    <a:pt x="640" y="5"/>
                  </a:lnTo>
                  <a:lnTo>
                    <a:pt x="642" y="2"/>
                  </a:lnTo>
                  <a:lnTo>
                    <a:pt x="647" y="0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60" y="0"/>
                  </a:lnTo>
                  <a:lnTo>
                    <a:pt x="665" y="2"/>
                  </a:lnTo>
                  <a:lnTo>
                    <a:pt x="667" y="5"/>
                  </a:lnTo>
                  <a:lnTo>
                    <a:pt x="670" y="8"/>
                  </a:lnTo>
                  <a:lnTo>
                    <a:pt x="670" y="15"/>
                  </a:lnTo>
                  <a:lnTo>
                    <a:pt x="670" y="20"/>
                  </a:lnTo>
                  <a:lnTo>
                    <a:pt x="662" y="33"/>
                  </a:lnTo>
                  <a:lnTo>
                    <a:pt x="652" y="54"/>
                  </a:lnTo>
                  <a:lnTo>
                    <a:pt x="635" y="80"/>
                  </a:lnTo>
                  <a:lnTo>
                    <a:pt x="610" y="113"/>
                  </a:lnTo>
                  <a:lnTo>
                    <a:pt x="580" y="152"/>
                  </a:lnTo>
                  <a:lnTo>
                    <a:pt x="537" y="198"/>
                  </a:lnTo>
                  <a:lnTo>
                    <a:pt x="487" y="253"/>
                  </a:lnTo>
                  <a:lnTo>
                    <a:pt x="464" y="276"/>
                  </a:lnTo>
                  <a:lnTo>
                    <a:pt x="439" y="299"/>
                  </a:lnTo>
                  <a:lnTo>
                    <a:pt x="412" y="322"/>
                  </a:lnTo>
                  <a:lnTo>
                    <a:pt x="386" y="345"/>
                  </a:lnTo>
                  <a:lnTo>
                    <a:pt x="364" y="366"/>
                  </a:lnTo>
                  <a:lnTo>
                    <a:pt x="346" y="382"/>
                  </a:lnTo>
                  <a:lnTo>
                    <a:pt x="334" y="394"/>
                  </a:lnTo>
                  <a:lnTo>
                    <a:pt x="331" y="400"/>
                  </a:lnTo>
                  <a:lnTo>
                    <a:pt x="304" y="423"/>
                  </a:lnTo>
                  <a:lnTo>
                    <a:pt x="276" y="446"/>
                  </a:lnTo>
                  <a:lnTo>
                    <a:pt x="248" y="474"/>
                  </a:lnTo>
                  <a:lnTo>
                    <a:pt x="218" y="503"/>
                  </a:lnTo>
                  <a:lnTo>
                    <a:pt x="183" y="539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61" y="580"/>
                  </a:lnTo>
                  <a:lnTo>
                    <a:pt x="176" y="578"/>
                  </a:lnTo>
                  <a:lnTo>
                    <a:pt x="186" y="578"/>
                  </a:lnTo>
                  <a:lnTo>
                    <a:pt x="208" y="580"/>
                  </a:lnTo>
                  <a:lnTo>
                    <a:pt x="233" y="583"/>
                  </a:lnTo>
                  <a:lnTo>
                    <a:pt x="261" y="593"/>
                  </a:lnTo>
                  <a:lnTo>
                    <a:pt x="296" y="606"/>
                  </a:lnTo>
                  <a:lnTo>
                    <a:pt x="344" y="621"/>
                  </a:lnTo>
                  <a:lnTo>
                    <a:pt x="389" y="627"/>
                  </a:lnTo>
                  <a:lnTo>
                    <a:pt x="414" y="624"/>
                  </a:lnTo>
                  <a:lnTo>
                    <a:pt x="444" y="619"/>
                  </a:lnTo>
                  <a:lnTo>
                    <a:pt x="474" y="606"/>
                  </a:lnTo>
                  <a:lnTo>
                    <a:pt x="507" y="588"/>
                  </a:lnTo>
                  <a:lnTo>
                    <a:pt x="534" y="562"/>
                  </a:lnTo>
                  <a:lnTo>
                    <a:pt x="560" y="531"/>
                  </a:lnTo>
                  <a:lnTo>
                    <a:pt x="580" y="490"/>
                  </a:lnTo>
                  <a:lnTo>
                    <a:pt x="582" y="485"/>
                  </a:lnTo>
                  <a:lnTo>
                    <a:pt x="585" y="480"/>
                  </a:lnTo>
                  <a:lnTo>
                    <a:pt x="590" y="474"/>
                  </a:lnTo>
                  <a:lnTo>
                    <a:pt x="595" y="472"/>
                  </a:lnTo>
                  <a:lnTo>
                    <a:pt x="602" y="469"/>
                  </a:lnTo>
                  <a:lnTo>
                    <a:pt x="610" y="472"/>
                  </a:lnTo>
                  <a:lnTo>
                    <a:pt x="615" y="474"/>
                  </a:lnTo>
                  <a:lnTo>
                    <a:pt x="620" y="480"/>
                  </a:lnTo>
                  <a:lnTo>
                    <a:pt x="622" y="485"/>
                  </a:lnTo>
                  <a:lnTo>
                    <a:pt x="617" y="505"/>
                  </a:lnTo>
                  <a:lnTo>
                    <a:pt x="607" y="534"/>
                  </a:lnTo>
                  <a:lnTo>
                    <a:pt x="592" y="570"/>
                  </a:lnTo>
                  <a:lnTo>
                    <a:pt x="570" y="608"/>
                  </a:lnTo>
                  <a:lnTo>
                    <a:pt x="539" y="645"/>
                  </a:lnTo>
                  <a:lnTo>
                    <a:pt x="507" y="681"/>
                  </a:lnTo>
                  <a:lnTo>
                    <a:pt x="467" y="709"/>
                  </a:lnTo>
                  <a:lnTo>
                    <a:pt x="422" y="730"/>
                  </a:lnTo>
                  <a:lnTo>
                    <a:pt x="371" y="735"/>
                  </a:lnTo>
                  <a:lnTo>
                    <a:pt x="341" y="732"/>
                  </a:lnTo>
                  <a:lnTo>
                    <a:pt x="314" y="719"/>
                  </a:lnTo>
                  <a:lnTo>
                    <a:pt x="291" y="699"/>
                  </a:lnTo>
                  <a:lnTo>
                    <a:pt x="271" y="676"/>
                  </a:lnTo>
                  <a:lnTo>
                    <a:pt x="248" y="650"/>
                  </a:lnTo>
                  <a:lnTo>
                    <a:pt x="231" y="634"/>
                  </a:lnTo>
                  <a:lnTo>
                    <a:pt x="216" y="621"/>
                  </a:lnTo>
                  <a:lnTo>
                    <a:pt x="198" y="616"/>
                  </a:lnTo>
                  <a:lnTo>
                    <a:pt x="178" y="614"/>
                  </a:lnTo>
                  <a:lnTo>
                    <a:pt x="141" y="621"/>
                  </a:lnTo>
                  <a:lnTo>
                    <a:pt x="105" y="642"/>
                  </a:lnTo>
                  <a:lnTo>
                    <a:pt x="73" y="676"/>
                  </a:lnTo>
                  <a:lnTo>
                    <a:pt x="45" y="717"/>
                  </a:lnTo>
                  <a:lnTo>
                    <a:pt x="40" y="725"/>
                  </a:lnTo>
                  <a:lnTo>
                    <a:pt x="35" y="730"/>
                  </a:lnTo>
                  <a:lnTo>
                    <a:pt x="33" y="732"/>
                  </a:lnTo>
                  <a:lnTo>
                    <a:pt x="30" y="735"/>
                  </a:lnTo>
                  <a:lnTo>
                    <a:pt x="25" y="735"/>
                  </a:lnTo>
                  <a:lnTo>
                    <a:pt x="20" y="735"/>
                  </a:lnTo>
                  <a:lnTo>
                    <a:pt x="18" y="735"/>
                  </a:lnTo>
                  <a:lnTo>
                    <a:pt x="15" y="735"/>
                  </a:lnTo>
                  <a:lnTo>
                    <a:pt x="10" y="735"/>
                  </a:lnTo>
                  <a:lnTo>
                    <a:pt x="5" y="732"/>
                  </a:lnTo>
                  <a:lnTo>
                    <a:pt x="3" y="730"/>
                  </a:lnTo>
                  <a:lnTo>
                    <a:pt x="0" y="727"/>
                  </a:lnTo>
                  <a:lnTo>
                    <a:pt x="0" y="722"/>
                  </a:lnTo>
                  <a:lnTo>
                    <a:pt x="3" y="712"/>
                  </a:lnTo>
                  <a:lnTo>
                    <a:pt x="13" y="691"/>
                  </a:lnTo>
                  <a:lnTo>
                    <a:pt x="30" y="665"/>
                  </a:lnTo>
                  <a:lnTo>
                    <a:pt x="53" y="632"/>
                  </a:lnTo>
                  <a:lnTo>
                    <a:pt x="83" y="596"/>
                  </a:lnTo>
                  <a:lnTo>
                    <a:pt x="120" y="552"/>
                  </a:lnTo>
                  <a:lnTo>
                    <a:pt x="163" y="505"/>
                  </a:lnTo>
                  <a:lnTo>
                    <a:pt x="306" y="371"/>
                  </a:lnTo>
                  <a:lnTo>
                    <a:pt x="321" y="356"/>
                  </a:lnTo>
                  <a:lnTo>
                    <a:pt x="344" y="335"/>
                  </a:lnTo>
                  <a:lnTo>
                    <a:pt x="374" y="309"/>
                  </a:lnTo>
                  <a:lnTo>
                    <a:pt x="407" y="281"/>
                  </a:lnTo>
                  <a:lnTo>
                    <a:pt x="439" y="250"/>
                  </a:lnTo>
                  <a:lnTo>
                    <a:pt x="472" y="216"/>
                  </a:lnTo>
                  <a:lnTo>
                    <a:pt x="502" y="186"/>
                  </a:lnTo>
                  <a:lnTo>
                    <a:pt x="527" y="157"/>
                  </a:lnTo>
                  <a:lnTo>
                    <a:pt x="504" y="157"/>
                  </a:lnTo>
                  <a:lnTo>
                    <a:pt x="484" y="157"/>
                  </a:lnTo>
                  <a:lnTo>
                    <a:pt x="462" y="152"/>
                  </a:lnTo>
                  <a:lnTo>
                    <a:pt x="437" y="144"/>
                  </a:lnTo>
                  <a:lnTo>
                    <a:pt x="404" y="131"/>
                  </a:lnTo>
                  <a:lnTo>
                    <a:pt x="354" y="116"/>
                  </a:lnTo>
                  <a:lnTo>
                    <a:pt x="306" y="111"/>
                  </a:lnTo>
                  <a:lnTo>
                    <a:pt x="296" y="111"/>
                  </a:lnTo>
                  <a:lnTo>
                    <a:pt x="279" y="111"/>
                  </a:lnTo>
                  <a:lnTo>
                    <a:pt x="256" y="116"/>
                  </a:lnTo>
                  <a:lnTo>
                    <a:pt x="233" y="124"/>
                  </a:lnTo>
                  <a:lnTo>
                    <a:pt x="208" y="137"/>
                  </a:lnTo>
                  <a:lnTo>
                    <a:pt x="188" y="157"/>
                  </a:lnTo>
                  <a:lnTo>
                    <a:pt x="171" y="183"/>
                  </a:lnTo>
                  <a:lnTo>
                    <a:pt x="168" y="191"/>
                  </a:lnTo>
                  <a:lnTo>
                    <a:pt x="166" y="193"/>
                  </a:lnTo>
                  <a:lnTo>
                    <a:pt x="161" y="198"/>
                  </a:lnTo>
                  <a:lnTo>
                    <a:pt x="156" y="201"/>
                  </a:lnTo>
                  <a:lnTo>
                    <a:pt x="148" y="201"/>
                  </a:lnTo>
                  <a:lnTo>
                    <a:pt x="143" y="201"/>
                  </a:lnTo>
                  <a:lnTo>
                    <a:pt x="138" y="198"/>
                  </a:lnTo>
                  <a:lnTo>
                    <a:pt x="133" y="193"/>
                  </a:lnTo>
                  <a:lnTo>
                    <a:pt x="131" y="191"/>
                  </a:lnTo>
                  <a:lnTo>
                    <a:pt x="131" y="183"/>
                  </a:lnTo>
                  <a:lnTo>
                    <a:pt x="136" y="167"/>
                  </a:lnTo>
                  <a:lnTo>
                    <a:pt x="143" y="142"/>
                  </a:lnTo>
                  <a:lnTo>
                    <a:pt x="161" y="111"/>
                  </a:lnTo>
                  <a:lnTo>
                    <a:pt x="183" y="80"/>
                  </a:lnTo>
                  <a:lnTo>
                    <a:pt x="208" y="49"/>
                  </a:lnTo>
                  <a:lnTo>
                    <a:pt x="243" y="23"/>
                  </a:lnTo>
                  <a:lnTo>
                    <a:pt x="281" y="5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 noEditPoints="1"/>
            </p:cNvSpPr>
            <p:nvPr/>
          </p:nvSpPr>
          <p:spPr bwMode="auto">
            <a:xfrm>
              <a:off x="8803" y="3220"/>
              <a:ext cx="369" cy="1624"/>
            </a:xfrm>
            <a:custGeom>
              <a:avLst/>
              <a:gdLst/>
              <a:ahLst/>
              <a:cxnLst>
                <a:cxn ang="0">
                  <a:pos x="369" y="812"/>
                </a:cxn>
                <a:cxn ang="0">
                  <a:pos x="18" y="0"/>
                </a:cxn>
                <a:cxn ang="0">
                  <a:pos x="43" y="15"/>
                </a:cxn>
                <a:cxn ang="0">
                  <a:pos x="95" y="61"/>
                </a:cxn>
                <a:cxn ang="0">
                  <a:pos x="161" y="136"/>
                </a:cxn>
                <a:cxn ang="0">
                  <a:pos x="231" y="242"/>
                </a:cxn>
                <a:cxn ang="0">
                  <a:pos x="309" y="417"/>
                </a:cxn>
                <a:cxn ang="0">
                  <a:pos x="356" y="631"/>
                </a:cxn>
                <a:cxn ang="0">
                  <a:pos x="369" y="812"/>
                </a:cxn>
                <a:cxn ang="0">
                  <a:pos x="356" y="992"/>
                </a:cxn>
                <a:cxn ang="0">
                  <a:pos x="309" y="1201"/>
                </a:cxn>
                <a:cxn ang="0">
                  <a:pos x="236" y="1374"/>
                </a:cxn>
                <a:cxn ang="0">
                  <a:pos x="166" y="1482"/>
                </a:cxn>
                <a:cxn ang="0">
                  <a:pos x="98" y="1560"/>
                </a:cxn>
                <a:cxn ang="0">
                  <a:pos x="45" y="1609"/>
                </a:cxn>
                <a:cxn ang="0">
                  <a:pos x="18" y="1624"/>
                </a:cxn>
                <a:cxn ang="0">
                  <a:pos x="5" y="1619"/>
                </a:cxn>
                <a:cxn ang="0">
                  <a:pos x="0" y="1609"/>
                </a:cxn>
                <a:cxn ang="0">
                  <a:pos x="0" y="1604"/>
                </a:cxn>
                <a:cxn ang="0">
                  <a:pos x="5" y="1598"/>
                </a:cxn>
                <a:cxn ang="0">
                  <a:pos x="15" y="1588"/>
                </a:cxn>
                <a:cxn ang="0">
                  <a:pos x="83" y="1511"/>
                </a:cxn>
                <a:cxn ang="0">
                  <a:pos x="176" y="1353"/>
                </a:cxn>
                <a:cxn ang="0">
                  <a:pos x="236" y="1181"/>
                </a:cxn>
                <a:cxn ang="0">
                  <a:pos x="266" y="998"/>
                </a:cxn>
                <a:cxn ang="0">
                  <a:pos x="276" y="812"/>
                </a:cxn>
                <a:cxn ang="0">
                  <a:pos x="261" y="572"/>
                </a:cxn>
                <a:cxn ang="0">
                  <a:pos x="211" y="366"/>
                </a:cxn>
                <a:cxn ang="0">
                  <a:pos x="136" y="190"/>
                </a:cxn>
                <a:cxn ang="0">
                  <a:pos x="30" y="51"/>
                </a:cxn>
                <a:cxn ang="0">
                  <a:pos x="13" y="36"/>
                </a:cxn>
                <a:cxn ang="0">
                  <a:pos x="5" y="25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8" y="0"/>
                </a:cxn>
              </a:cxnLst>
              <a:rect l="0" t="0" r="r" b="b"/>
              <a:pathLst>
                <a:path w="369" h="1624">
                  <a:moveTo>
                    <a:pt x="369" y="812"/>
                  </a:moveTo>
                  <a:lnTo>
                    <a:pt x="369" y="812"/>
                  </a:lnTo>
                  <a:lnTo>
                    <a:pt x="369" y="812"/>
                  </a:lnTo>
                  <a:close/>
                  <a:moveTo>
                    <a:pt x="18" y="0"/>
                  </a:moveTo>
                  <a:lnTo>
                    <a:pt x="28" y="2"/>
                  </a:lnTo>
                  <a:lnTo>
                    <a:pt x="43" y="15"/>
                  </a:lnTo>
                  <a:lnTo>
                    <a:pt x="68" y="33"/>
                  </a:lnTo>
                  <a:lnTo>
                    <a:pt x="95" y="61"/>
                  </a:lnTo>
                  <a:lnTo>
                    <a:pt x="128" y="95"/>
                  </a:lnTo>
                  <a:lnTo>
                    <a:pt x="161" y="136"/>
                  </a:lnTo>
                  <a:lnTo>
                    <a:pt x="196" y="185"/>
                  </a:lnTo>
                  <a:lnTo>
                    <a:pt x="231" y="242"/>
                  </a:lnTo>
                  <a:lnTo>
                    <a:pt x="264" y="306"/>
                  </a:lnTo>
                  <a:lnTo>
                    <a:pt x="309" y="417"/>
                  </a:lnTo>
                  <a:lnTo>
                    <a:pt x="339" y="526"/>
                  </a:lnTo>
                  <a:lnTo>
                    <a:pt x="356" y="631"/>
                  </a:lnTo>
                  <a:lnTo>
                    <a:pt x="366" y="727"/>
                  </a:lnTo>
                  <a:lnTo>
                    <a:pt x="369" y="812"/>
                  </a:lnTo>
                  <a:lnTo>
                    <a:pt x="366" y="897"/>
                  </a:lnTo>
                  <a:lnTo>
                    <a:pt x="356" y="992"/>
                  </a:lnTo>
                  <a:lnTo>
                    <a:pt x="339" y="1096"/>
                  </a:lnTo>
                  <a:lnTo>
                    <a:pt x="309" y="1201"/>
                  </a:lnTo>
                  <a:lnTo>
                    <a:pt x="269" y="1307"/>
                  </a:lnTo>
                  <a:lnTo>
                    <a:pt x="236" y="1374"/>
                  </a:lnTo>
                  <a:lnTo>
                    <a:pt x="201" y="1431"/>
                  </a:lnTo>
                  <a:lnTo>
                    <a:pt x="166" y="1482"/>
                  </a:lnTo>
                  <a:lnTo>
                    <a:pt x="131" y="1526"/>
                  </a:lnTo>
                  <a:lnTo>
                    <a:pt x="98" y="1560"/>
                  </a:lnTo>
                  <a:lnTo>
                    <a:pt x="68" y="1588"/>
                  </a:lnTo>
                  <a:lnTo>
                    <a:pt x="45" y="1609"/>
                  </a:lnTo>
                  <a:lnTo>
                    <a:pt x="28" y="1622"/>
                  </a:lnTo>
                  <a:lnTo>
                    <a:pt x="18" y="1624"/>
                  </a:lnTo>
                  <a:lnTo>
                    <a:pt x="10" y="1624"/>
                  </a:lnTo>
                  <a:lnTo>
                    <a:pt x="5" y="1619"/>
                  </a:lnTo>
                  <a:lnTo>
                    <a:pt x="3" y="1614"/>
                  </a:lnTo>
                  <a:lnTo>
                    <a:pt x="0" y="1609"/>
                  </a:lnTo>
                  <a:lnTo>
                    <a:pt x="0" y="1606"/>
                  </a:lnTo>
                  <a:lnTo>
                    <a:pt x="0" y="1604"/>
                  </a:lnTo>
                  <a:lnTo>
                    <a:pt x="3" y="1601"/>
                  </a:lnTo>
                  <a:lnTo>
                    <a:pt x="5" y="1598"/>
                  </a:lnTo>
                  <a:lnTo>
                    <a:pt x="8" y="1593"/>
                  </a:lnTo>
                  <a:lnTo>
                    <a:pt x="15" y="1588"/>
                  </a:lnTo>
                  <a:lnTo>
                    <a:pt x="23" y="1580"/>
                  </a:lnTo>
                  <a:lnTo>
                    <a:pt x="83" y="1511"/>
                  </a:lnTo>
                  <a:lnTo>
                    <a:pt x="133" y="1433"/>
                  </a:lnTo>
                  <a:lnTo>
                    <a:pt x="176" y="1353"/>
                  </a:lnTo>
                  <a:lnTo>
                    <a:pt x="208" y="1268"/>
                  </a:lnTo>
                  <a:lnTo>
                    <a:pt x="236" y="1181"/>
                  </a:lnTo>
                  <a:lnTo>
                    <a:pt x="254" y="1090"/>
                  </a:lnTo>
                  <a:lnTo>
                    <a:pt x="266" y="998"/>
                  </a:lnTo>
                  <a:lnTo>
                    <a:pt x="274" y="905"/>
                  </a:lnTo>
                  <a:lnTo>
                    <a:pt x="276" y="812"/>
                  </a:lnTo>
                  <a:lnTo>
                    <a:pt x="271" y="688"/>
                  </a:lnTo>
                  <a:lnTo>
                    <a:pt x="261" y="572"/>
                  </a:lnTo>
                  <a:lnTo>
                    <a:pt x="241" y="464"/>
                  </a:lnTo>
                  <a:lnTo>
                    <a:pt x="211" y="366"/>
                  </a:lnTo>
                  <a:lnTo>
                    <a:pt x="176" y="273"/>
                  </a:lnTo>
                  <a:lnTo>
                    <a:pt x="136" y="190"/>
                  </a:lnTo>
                  <a:lnTo>
                    <a:pt x="85" y="118"/>
                  </a:lnTo>
                  <a:lnTo>
                    <a:pt x="30" y="51"/>
                  </a:lnTo>
                  <a:lnTo>
                    <a:pt x="20" y="43"/>
                  </a:lnTo>
                  <a:lnTo>
                    <a:pt x="13" y="36"/>
                  </a:lnTo>
                  <a:lnTo>
                    <a:pt x="8" y="28"/>
                  </a:lnTo>
                  <a:lnTo>
                    <a:pt x="5" y="25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0" name="Group 28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4953000" y="4648200"/>
            <a:ext cx="1699805" cy="457200"/>
            <a:chOff x="3567" y="3228"/>
            <a:chExt cx="4309" cy="1159"/>
          </a:xfrm>
        </p:grpSpPr>
        <p:sp>
          <p:nvSpPr>
            <p:cNvPr id="3102" name="Freeform 30"/>
            <p:cNvSpPr>
              <a:spLocks/>
            </p:cNvSpPr>
            <p:nvPr/>
          </p:nvSpPr>
          <p:spPr bwMode="auto">
            <a:xfrm>
              <a:off x="3567" y="3611"/>
              <a:ext cx="669" cy="720"/>
            </a:xfrm>
            <a:custGeom>
              <a:avLst/>
              <a:gdLst/>
              <a:ahLst/>
              <a:cxnLst>
                <a:cxn ang="0">
                  <a:pos x="383" y="21"/>
                </a:cxn>
                <a:cxn ang="0">
                  <a:pos x="444" y="83"/>
                </a:cxn>
                <a:cxn ang="0">
                  <a:pos x="510" y="120"/>
                </a:cxn>
                <a:cxn ang="0">
                  <a:pos x="574" y="91"/>
                </a:cxn>
                <a:cxn ang="0">
                  <a:pos x="636" y="7"/>
                </a:cxn>
                <a:cxn ang="0">
                  <a:pos x="657" y="0"/>
                </a:cxn>
                <a:cxn ang="0">
                  <a:pos x="667" y="7"/>
                </a:cxn>
                <a:cxn ang="0">
                  <a:pos x="665" y="26"/>
                </a:cxn>
                <a:cxn ang="0">
                  <a:pos x="626" y="89"/>
                </a:cxn>
                <a:cxn ang="0">
                  <a:pos x="523" y="208"/>
                </a:cxn>
                <a:cxn ang="0">
                  <a:pos x="432" y="298"/>
                </a:cxn>
                <a:cxn ang="0">
                  <a:pos x="362" y="360"/>
                </a:cxn>
                <a:cxn ang="0">
                  <a:pos x="330" y="390"/>
                </a:cxn>
                <a:cxn ang="0">
                  <a:pos x="247" y="464"/>
                </a:cxn>
                <a:cxn ang="0">
                  <a:pos x="144" y="571"/>
                </a:cxn>
                <a:cxn ang="0">
                  <a:pos x="186" y="565"/>
                </a:cxn>
                <a:cxn ang="0">
                  <a:pos x="266" y="583"/>
                </a:cxn>
                <a:cxn ang="0">
                  <a:pos x="389" y="613"/>
                </a:cxn>
                <a:cxn ang="0">
                  <a:pos x="478" y="591"/>
                </a:cxn>
                <a:cxn ang="0">
                  <a:pos x="564" y="512"/>
                </a:cxn>
                <a:cxn ang="0">
                  <a:pos x="592" y="462"/>
                </a:cxn>
                <a:cxn ang="0">
                  <a:pos x="614" y="465"/>
                </a:cxn>
                <a:cxn ang="0">
                  <a:pos x="618" y="488"/>
                </a:cxn>
                <a:cxn ang="0">
                  <a:pos x="580" y="575"/>
                </a:cxn>
                <a:cxn ang="0">
                  <a:pos x="496" y="674"/>
                </a:cxn>
                <a:cxn ang="0">
                  <a:pos x="371" y="720"/>
                </a:cxn>
                <a:cxn ang="0">
                  <a:pos x="286" y="681"/>
                </a:cxn>
                <a:cxn ang="0">
                  <a:pos x="223" y="614"/>
                </a:cxn>
                <a:cxn ang="0">
                  <a:pos x="149" y="606"/>
                </a:cxn>
                <a:cxn ang="0">
                  <a:pos x="44" y="701"/>
                </a:cxn>
                <a:cxn ang="0">
                  <a:pos x="20" y="720"/>
                </a:cxn>
                <a:cxn ang="0">
                  <a:pos x="11" y="719"/>
                </a:cxn>
                <a:cxn ang="0">
                  <a:pos x="0" y="711"/>
                </a:cxn>
                <a:cxn ang="0">
                  <a:pos x="19" y="670"/>
                </a:cxn>
                <a:cxn ang="0">
                  <a:pos x="99" y="564"/>
                </a:cxn>
                <a:cxn ang="0">
                  <a:pos x="315" y="354"/>
                </a:cxn>
                <a:cxn ang="0">
                  <a:pos x="393" y="286"/>
                </a:cxn>
                <a:cxn ang="0">
                  <a:pos x="487" y="196"/>
                </a:cxn>
                <a:cxn ang="0">
                  <a:pos x="494" y="155"/>
                </a:cxn>
                <a:cxn ang="0">
                  <a:pos x="428" y="140"/>
                </a:cxn>
                <a:cxn ang="0">
                  <a:pos x="304" y="108"/>
                </a:cxn>
                <a:cxn ang="0">
                  <a:pos x="253" y="114"/>
                </a:cxn>
                <a:cxn ang="0">
                  <a:pos x="183" y="159"/>
                </a:cxn>
                <a:cxn ang="0">
                  <a:pos x="157" y="196"/>
                </a:cxn>
                <a:cxn ang="0">
                  <a:pos x="136" y="193"/>
                </a:cxn>
                <a:cxn ang="0">
                  <a:pos x="133" y="169"/>
                </a:cxn>
                <a:cxn ang="0">
                  <a:pos x="173" y="90"/>
                </a:cxn>
                <a:cxn ang="0">
                  <a:pos x="262" y="14"/>
                </a:cxn>
              </a:cxnLst>
              <a:rect l="0" t="0" r="r" b="b"/>
              <a:pathLst>
                <a:path w="669" h="720">
                  <a:moveTo>
                    <a:pt x="321" y="0"/>
                  </a:moveTo>
                  <a:lnTo>
                    <a:pt x="346" y="3"/>
                  </a:lnTo>
                  <a:lnTo>
                    <a:pt x="366" y="10"/>
                  </a:lnTo>
                  <a:lnTo>
                    <a:pt x="383" y="21"/>
                  </a:lnTo>
                  <a:lnTo>
                    <a:pt x="400" y="34"/>
                  </a:lnTo>
                  <a:lnTo>
                    <a:pt x="416" y="51"/>
                  </a:lnTo>
                  <a:lnTo>
                    <a:pt x="430" y="68"/>
                  </a:lnTo>
                  <a:lnTo>
                    <a:pt x="444" y="83"/>
                  </a:lnTo>
                  <a:lnTo>
                    <a:pt x="457" y="98"/>
                  </a:lnTo>
                  <a:lnTo>
                    <a:pt x="472" y="110"/>
                  </a:lnTo>
                  <a:lnTo>
                    <a:pt x="490" y="117"/>
                  </a:lnTo>
                  <a:lnTo>
                    <a:pt x="510" y="120"/>
                  </a:lnTo>
                  <a:lnTo>
                    <a:pt x="526" y="119"/>
                  </a:lnTo>
                  <a:lnTo>
                    <a:pt x="542" y="113"/>
                  </a:lnTo>
                  <a:lnTo>
                    <a:pt x="558" y="105"/>
                  </a:lnTo>
                  <a:lnTo>
                    <a:pt x="574" y="91"/>
                  </a:lnTo>
                  <a:lnTo>
                    <a:pt x="592" y="72"/>
                  </a:lnTo>
                  <a:lnTo>
                    <a:pt x="609" y="48"/>
                  </a:lnTo>
                  <a:lnTo>
                    <a:pt x="630" y="18"/>
                  </a:lnTo>
                  <a:lnTo>
                    <a:pt x="636" y="7"/>
                  </a:lnTo>
                  <a:lnTo>
                    <a:pt x="643" y="2"/>
                  </a:lnTo>
                  <a:lnTo>
                    <a:pt x="651" y="0"/>
                  </a:lnTo>
                  <a:lnTo>
                    <a:pt x="654" y="0"/>
                  </a:lnTo>
                  <a:lnTo>
                    <a:pt x="657" y="0"/>
                  </a:lnTo>
                  <a:lnTo>
                    <a:pt x="659" y="2"/>
                  </a:lnTo>
                  <a:lnTo>
                    <a:pt x="662" y="2"/>
                  </a:lnTo>
                  <a:lnTo>
                    <a:pt x="665" y="4"/>
                  </a:lnTo>
                  <a:lnTo>
                    <a:pt x="667" y="7"/>
                  </a:lnTo>
                  <a:lnTo>
                    <a:pt x="669" y="10"/>
                  </a:lnTo>
                  <a:lnTo>
                    <a:pt x="669" y="15"/>
                  </a:lnTo>
                  <a:lnTo>
                    <a:pt x="667" y="19"/>
                  </a:lnTo>
                  <a:lnTo>
                    <a:pt x="665" y="26"/>
                  </a:lnTo>
                  <a:lnTo>
                    <a:pt x="659" y="37"/>
                  </a:lnTo>
                  <a:lnTo>
                    <a:pt x="651" y="51"/>
                  </a:lnTo>
                  <a:lnTo>
                    <a:pt x="640" y="68"/>
                  </a:lnTo>
                  <a:lnTo>
                    <a:pt x="626" y="89"/>
                  </a:lnTo>
                  <a:lnTo>
                    <a:pt x="607" y="113"/>
                  </a:lnTo>
                  <a:lnTo>
                    <a:pt x="584" y="142"/>
                  </a:lnTo>
                  <a:lnTo>
                    <a:pt x="556" y="173"/>
                  </a:lnTo>
                  <a:lnTo>
                    <a:pt x="523" y="208"/>
                  </a:lnTo>
                  <a:lnTo>
                    <a:pt x="486" y="248"/>
                  </a:lnTo>
                  <a:lnTo>
                    <a:pt x="470" y="264"/>
                  </a:lnTo>
                  <a:lnTo>
                    <a:pt x="451" y="280"/>
                  </a:lnTo>
                  <a:lnTo>
                    <a:pt x="432" y="298"/>
                  </a:lnTo>
                  <a:lnTo>
                    <a:pt x="413" y="314"/>
                  </a:lnTo>
                  <a:lnTo>
                    <a:pt x="395" y="330"/>
                  </a:lnTo>
                  <a:lnTo>
                    <a:pt x="378" y="347"/>
                  </a:lnTo>
                  <a:lnTo>
                    <a:pt x="362" y="360"/>
                  </a:lnTo>
                  <a:lnTo>
                    <a:pt x="348" y="373"/>
                  </a:lnTo>
                  <a:lnTo>
                    <a:pt x="339" y="382"/>
                  </a:lnTo>
                  <a:lnTo>
                    <a:pt x="332" y="387"/>
                  </a:lnTo>
                  <a:lnTo>
                    <a:pt x="330" y="390"/>
                  </a:lnTo>
                  <a:lnTo>
                    <a:pt x="309" y="408"/>
                  </a:lnTo>
                  <a:lnTo>
                    <a:pt x="289" y="426"/>
                  </a:lnTo>
                  <a:lnTo>
                    <a:pt x="269" y="445"/>
                  </a:lnTo>
                  <a:lnTo>
                    <a:pt x="247" y="464"/>
                  </a:lnTo>
                  <a:lnTo>
                    <a:pt x="225" y="485"/>
                  </a:lnTo>
                  <a:lnTo>
                    <a:pt x="200" y="510"/>
                  </a:lnTo>
                  <a:lnTo>
                    <a:pt x="173" y="538"/>
                  </a:lnTo>
                  <a:lnTo>
                    <a:pt x="144" y="571"/>
                  </a:lnTo>
                  <a:lnTo>
                    <a:pt x="155" y="568"/>
                  </a:lnTo>
                  <a:lnTo>
                    <a:pt x="168" y="567"/>
                  </a:lnTo>
                  <a:lnTo>
                    <a:pt x="180" y="565"/>
                  </a:lnTo>
                  <a:lnTo>
                    <a:pt x="186" y="565"/>
                  </a:lnTo>
                  <a:lnTo>
                    <a:pt x="204" y="567"/>
                  </a:lnTo>
                  <a:lnTo>
                    <a:pt x="223" y="570"/>
                  </a:lnTo>
                  <a:lnTo>
                    <a:pt x="243" y="575"/>
                  </a:lnTo>
                  <a:lnTo>
                    <a:pt x="266" y="583"/>
                  </a:lnTo>
                  <a:lnTo>
                    <a:pt x="295" y="593"/>
                  </a:lnTo>
                  <a:lnTo>
                    <a:pt x="327" y="603"/>
                  </a:lnTo>
                  <a:lnTo>
                    <a:pt x="358" y="610"/>
                  </a:lnTo>
                  <a:lnTo>
                    <a:pt x="389" y="613"/>
                  </a:lnTo>
                  <a:lnTo>
                    <a:pt x="408" y="612"/>
                  </a:lnTo>
                  <a:lnTo>
                    <a:pt x="429" y="608"/>
                  </a:lnTo>
                  <a:lnTo>
                    <a:pt x="453" y="602"/>
                  </a:lnTo>
                  <a:lnTo>
                    <a:pt x="478" y="591"/>
                  </a:lnTo>
                  <a:lnTo>
                    <a:pt x="502" y="578"/>
                  </a:lnTo>
                  <a:lnTo>
                    <a:pt x="525" y="560"/>
                  </a:lnTo>
                  <a:lnTo>
                    <a:pt x="545" y="538"/>
                  </a:lnTo>
                  <a:lnTo>
                    <a:pt x="564" y="512"/>
                  </a:lnTo>
                  <a:lnTo>
                    <a:pt x="577" y="481"/>
                  </a:lnTo>
                  <a:lnTo>
                    <a:pt x="581" y="473"/>
                  </a:lnTo>
                  <a:lnTo>
                    <a:pt x="585" y="466"/>
                  </a:lnTo>
                  <a:lnTo>
                    <a:pt x="592" y="462"/>
                  </a:lnTo>
                  <a:lnTo>
                    <a:pt x="600" y="461"/>
                  </a:lnTo>
                  <a:lnTo>
                    <a:pt x="605" y="461"/>
                  </a:lnTo>
                  <a:lnTo>
                    <a:pt x="611" y="462"/>
                  </a:lnTo>
                  <a:lnTo>
                    <a:pt x="614" y="465"/>
                  </a:lnTo>
                  <a:lnTo>
                    <a:pt x="618" y="469"/>
                  </a:lnTo>
                  <a:lnTo>
                    <a:pt x="619" y="472"/>
                  </a:lnTo>
                  <a:lnTo>
                    <a:pt x="619" y="476"/>
                  </a:lnTo>
                  <a:lnTo>
                    <a:pt x="618" y="488"/>
                  </a:lnTo>
                  <a:lnTo>
                    <a:pt x="614" y="506"/>
                  </a:lnTo>
                  <a:lnTo>
                    <a:pt x="605" y="526"/>
                  </a:lnTo>
                  <a:lnTo>
                    <a:pt x="595" y="549"/>
                  </a:lnTo>
                  <a:lnTo>
                    <a:pt x="580" y="575"/>
                  </a:lnTo>
                  <a:lnTo>
                    <a:pt x="564" y="601"/>
                  </a:lnTo>
                  <a:lnTo>
                    <a:pt x="544" y="627"/>
                  </a:lnTo>
                  <a:lnTo>
                    <a:pt x="522" y="651"/>
                  </a:lnTo>
                  <a:lnTo>
                    <a:pt x="496" y="674"/>
                  </a:lnTo>
                  <a:lnTo>
                    <a:pt x="470" y="693"/>
                  </a:lnTo>
                  <a:lnTo>
                    <a:pt x="439" y="708"/>
                  </a:lnTo>
                  <a:lnTo>
                    <a:pt x="406" y="718"/>
                  </a:lnTo>
                  <a:lnTo>
                    <a:pt x="371" y="720"/>
                  </a:lnTo>
                  <a:lnTo>
                    <a:pt x="347" y="718"/>
                  </a:lnTo>
                  <a:lnTo>
                    <a:pt x="324" y="709"/>
                  </a:lnTo>
                  <a:lnTo>
                    <a:pt x="305" y="697"/>
                  </a:lnTo>
                  <a:lnTo>
                    <a:pt x="286" y="681"/>
                  </a:lnTo>
                  <a:lnTo>
                    <a:pt x="270" y="661"/>
                  </a:lnTo>
                  <a:lnTo>
                    <a:pt x="251" y="640"/>
                  </a:lnTo>
                  <a:lnTo>
                    <a:pt x="237" y="625"/>
                  </a:lnTo>
                  <a:lnTo>
                    <a:pt x="223" y="614"/>
                  </a:lnTo>
                  <a:lnTo>
                    <a:pt x="210" y="606"/>
                  </a:lnTo>
                  <a:lnTo>
                    <a:pt x="195" y="602"/>
                  </a:lnTo>
                  <a:lnTo>
                    <a:pt x="179" y="601"/>
                  </a:lnTo>
                  <a:lnTo>
                    <a:pt x="149" y="606"/>
                  </a:lnTo>
                  <a:lnTo>
                    <a:pt x="121" y="620"/>
                  </a:lnTo>
                  <a:lnTo>
                    <a:pt x="93" y="640"/>
                  </a:lnTo>
                  <a:lnTo>
                    <a:pt x="68" y="669"/>
                  </a:lnTo>
                  <a:lnTo>
                    <a:pt x="44" y="701"/>
                  </a:lnTo>
                  <a:lnTo>
                    <a:pt x="37" y="711"/>
                  </a:lnTo>
                  <a:lnTo>
                    <a:pt x="33" y="718"/>
                  </a:lnTo>
                  <a:lnTo>
                    <a:pt x="27" y="720"/>
                  </a:lnTo>
                  <a:lnTo>
                    <a:pt x="20" y="720"/>
                  </a:lnTo>
                  <a:lnTo>
                    <a:pt x="19" y="720"/>
                  </a:lnTo>
                  <a:lnTo>
                    <a:pt x="16" y="720"/>
                  </a:lnTo>
                  <a:lnTo>
                    <a:pt x="13" y="720"/>
                  </a:lnTo>
                  <a:lnTo>
                    <a:pt x="11" y="719"/>
                  </a:lnTo>
                  <a:lnTo>
                    <a:pt x="8" y="718"/>
                  </a:lnTo>
                  <a:lnTo>
                    <a:pt x="4" y="716"/>
                  </a:lnTo>
                  <a:lnTo>
                    <a:pt x="2" y="714"/>
                  </a:lnTo>
                  <a:lnTo>
                    <a:pt x="0" y="711"/>
                  </a:lnTo>
                  <a:lnTo>
                    <a:pt x="0" y="705"/>
                  </a:lnTo>
                  <a:lnTo>
                    <a:pt x="2" y="699"/>
                  </a:lnTo>
                  <a:lnTo>
                    <a:pt x="8" y="686"/>
                  </a:lnTo>
                  <a:lnTo>
                    <a:pt x="19" y="670"/>
                  </a:lnTo>
                  <a:lnTo>
                    <a:pt x="33" y="648"/>
                  </a:lnTo>
                  <a:lnTo>
                    <a:pt x="51" y="624"/>
                  </a:lnTo>
                  <a:lnTo>
                    <a:pt x="74" y="595"/>
                  </a:lnTo>
                  <a:lnTo>
                    <a:pt x="99" y="564"/>
                  </a:lnTo>
                  <a:lnTo>
                    <a:pt x="130" y="530"/>
                  </a:lnTo>
                  <a:lnTo>
                    <a:pt x="164" y="496"/>
                  </a:lnTo>
                  <a:lnTo>
                    <a:pt x="304" y="363"/>
                  </a:lnTo>
                  <a:lnTo>
                    <a:pt x="315" y="354"/>
                  </a:lnTo>
                  <a:lnTo>
                    <a:pt x="330" y="341"/>
                  </a:lnTo>
                  <a:lnTo>
                    <a:pt x="348" y="325"/>
                  </a:lnTo>
                  <a:lnTo>
                    <a:pt x="370" y="306"/>
                  </a:lnTo>
                  <a:lnTo>
                    <a:pt x="393" y="286"/>
                  </a:lnTo>
                  <a:lnTo>
                    <a:pt x="417" y="264"/>
                  </a:lnTo>
                  <a:lnTo>
                    <a:pt x="441" y="241"/>
                  </a:lnTo>
                  <a:lnTo>
                    <a:pt x="465" y="219"/>
                  </a:lnTo>
                  <a:lnTo>
                    <a:pt x="487" y="196"/>
                  </a:lnTo>
                  <a:lnTo>
                    <a:pt x="509" y="176"/>
                  </a:lnTo>
                  <a:lnTo>
                    <a:pt x="525" y="155"/>
                  </a:lnTo>
                  <a:lnTo>
                    <a:pt x="509" y="155"/>
                  </a:lnTo>
                  <a:lnTo>
                    <a:pt x="494" y="155"/>
                  </a:lnTo>
                  <a:lnTo>
                    <a:pt x="479" y="154"/>
                  </a:lnTo>
                  <a:lnTo>
                    <a:pt x="464" y="151"/>
                  </a:lnTo>
                  <a:lnTo>
                    <a:pt x="448" y="146"/>
                  </a:lnTo>
                  <a:lnTo>
                    <a:pt x="428" y="140"/>
                  </a:lnTo>
                  <a:lnTo>
                    <a:pt x="404" y="131"/>
                  </a:lnTo>
                  <a:lnTo>
                    <a:pt x="369" y="119"/>
                  </a:lnTo>
                  <a:lnTo>
                    <a:pt x="336" y="110"/>
                  </a:lnTo>
                  <a:lnTo>
                    <a:pt x="304" y="108"/>
                  </a:lnTo>
                  <a:lnTo>
                    <a:pt x="297" y="108"/>
                  </a:lnTo>
                  <a:lnTo>
                    <a:pt x="286" y="109"/>
                  </a:lnTo>
                  <a:lnTo>
                    <a:pt x="270" y="110"/>
                  </a:lnTo>
                  <a:lnTo>
                    <a:pt x="253" y="114"/>
                  </a:lnTo>
                  <a:lnTo>
                    <a:pt x="235" y="120"/>
                  </a:lnTo>
                  <a:lnTo>
                    <a:pt x="216" y="129"/>
                  </a:lnTo>
                  <a:lnTo>
                    <a:pt x="198" y="142"/>
                  </a:lnTo>
                  <a:lnTo>
                    <a:pt x="183" y="159"/>
                  </a:lnTo>
                  <a:lnTo>
                    <a:pt x="171" y="180"/>
                  </a:lnTo>
                  <a:lnTo>
                    <a:pt x="167" y="188"/>
                  </a:lnTo>
                  <a:lnTo>
                    <a:pt x="164" y="193"/>
                  </a:lnTo>
                  <a:lnTo>
                    <a:pt x="157" y="196"/>
                  </a:lnTo>
                  <a:lnTo>
                    <a:pt x="148" y="197"/>
                  </a:lnTo>
                  <a:lnTo>
                    <a:pt x="142" y="197"/>
                  </a:lnTo>
                  <a:lnTo>
                    <a:pt x="138" y="196"/>
                  </a:lnTo>
                  <a:lnTo>
                    <a:pt x="136" y="193"/>
                  </a:lnTo>
                  <a:lnTo>
                    <a:pt x="133" y="189"/>
                  </a:lnTo>
                  <a:lnTo>
                    <a:pt x="132" y="185"/>
                  </a:lnTo>
                  <a:lnTo>
                    <a:pt x="132" y="180"/>
                  </a:lnTo>
                  <a:lnTo>
                    <a:pt x="133" y="169"/>
                  </a:lnTo>
                  <a:lnTo>
                    <a:pt x="138" y="152"/>
                  </a:lnTo>
                  <a:lnTo>
                    <a:pt x="147" y="133"/>
                  </a:lnTo>
                  <a:lnTo>
                    <a:pt x="159" y="112"/>
                  </a:lnTo>
                  <a:lnTo>
                    <a:pt x="173" y="90"/>
                  </a:lnTo>
                  <a:lnTo>
                    <a:pt x="191" y="67"/>
                  </a:lnTo>
                  <a:lnTo>
                    <a:pt x="212" y="47"/>
                  </a:lnTo>
                  <a:lnTo>
                    <a:pt x="235" y="27"/>
                  </a:lnTo>
                  <a:lnTo>
                    <a:pt x="262" y="14"/>
                  </a:lnTo>
                  <a:lnTo>
                    <a:pt x="291" y="3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/>
            </p:cNvSpPr>
            <p:nvPr/>
          </p:nvSpPr>
          <p:spPr bwMode="auto">
            <a:xfrm>
              <a:off x="4888" y="3456"/>
              <a:ext cx="788" cy="920"/>
            </a:xfrm>
            <a:custGeom>
              <a:avLst/>
              <a:gdLst/>
              <a:ahLst/>
              <a:cxnLst>
                <a:cxn ang="0">
                  <a:pos x="734" y="0"/>
                </a:cxn>
                <a:cxn ang="0">
                  <a:pos x="760" y="2"/>
                </a:cxn>
                <a:cxn ang="0">
                  <a:pos x="780" y="9"/>
                </a:cxn>
                <a:cxn ang="0">
                  <a:pos x="788" y="30"/>
                </a:cxn>
                <a:cxn ang="0">
                  <a:pos x="780" y="53"/>
                </a:cxn>
                <a:cxn ang="0">
                  <a:pos x="760" y="62"/>
                </a:cxn>
                <a:cxn ang="0">
                  <a:pos x="734" y="63"/>
                </a:cxn>
                <a:cxn ang="0">
                  <a:pos x="434" y="66"/>
                </a:cxn>
                <a:cxn ang="0">
                  <a:pos x="330" y="90"/>
                </a:cxn>
                <a:cxn ang="0">
                  <a:pos x="240" y="135"/>
                </a:cxn>
                <a:cxn ang="0">
                  <a:pos x="165" y="200"/>
                </a:cxn>
                <a:cxn ang="0">
                  <a:pos x="108" y="282"/>
                </a:cxn>
                <a:cxn ang="0">
                  <a:pos x="73" y="375"/>
                </a:cxn>
                <a:cxn ang="0">
                  <a:pos x="734" y="428"/>
                </a:cxn>
                <a:cxn ang="0">
                  <a:pos x="760" y="430"/>
                </a:cxn>
                <a:cxn ang="0">
                  <a:pos x="780" y="438"/>
                </a:cxn>
                <a:cxn ang="0">
                  <a:pos x="788" y="461"/>
                </a:cxn>
                <a:cxn ang="0">
                  <a:pos x="780" y="483"/>
                </a:cxn>
                <a:cxn ang="0">
                  <a:pos x="760" y="492"/>
                </a:cxn>
                <a:cxn ang="0">
                  <a:pos x="734" y="492"/>
                </a:cxn>
                <a:cxn ang="0">
                  <a:pos x="64" y="494"/>
                </a:cxn>
                <a:cxn ang="0">
                  <a:pos x="87" y="594"/>
                </a:cxn>
                <a:cxn ang="0">
                  <a:pos x="134" y="682"/>
                </a:cxn>
                <a:cxn ang="0">
                  <a:pos x="200" y="756"/>
                </a:cxn>
                <a:cxn ang="0">
                  <a:pos x="283" y="811"/>
                </a:cxn>
                <a:cxn ang="0">
                  <a:pos x="380" y="845"/>
                </a:cxn>
                <a:cxn ang="0">
                  <a:pos x="488" y="858"/>
                </a:cxn>
                <a:cxn ang="0">
                  <a:pos x="747" y="859"/>
                </a:cxn>
                <a:cxn ang="0">
                  <a:pos x="770" y="862"/>
                </a:cxn>
                <a:cxn ang="0">
                  <a:pos x="785" y="877"/>
                </a:cxn>
                <a:cxn ang="0">
                  <a:pos x="785" y="904"/>
                </a:cxn>
                <a:cxn ang="0">
                  <a:pos x="770" y="917"/>
                </a:cxn>
                <a:cxn ang="0">
                  <a:pos x="747" y="920"/>
                </a:cxn>
                <a:cxn ang="0">
                  <a:pos x="484" y="920"/>
                </a:cxn>
                <a:cxn ang="0">
                  <a:pos x="362" y="907"/>
                </a:cxn>
                <a:cxn ang="0">
                  <a:pos x="255" y="867"/>
                </a:cxn>
                <a:cxn ang="0">
                  <a:pos x="161" y="805"/>
                </a:cxn>
                <a:cxn ang="0">
                  <a:pos x="85" y="723"/>
                </a:cxn>
                <a:cxn ang="0">
                  <a:pos x="31" y="627"/>
                </a:cxn>
                <a:cxn ang="0">
                  <a:pos x="3" y="518"/>
                </a:cxn>
                <a:cxn ang="0">
                  <a:pos x="3" y="403"/>
                </a:cxn>
                <a:cxn ang="0">
                  <a:pos x="31" y="294"/>
                </a:cxn>
                <a:cxn ang="0">
                  <a:pos x="85" y="197"/>
                </a:cxn>
                <a:cxn ang="0">
                  <a:pos x="161" y="116"/>
                </a:cxn>
                <a:cxn ang="0">
                  <a:pos x="255" y="53"/>
                </a:cxn>
                <a:cxn ang="0">
                  <a:pos x="362" y="14"/>
                </a:cxn>
                <a:cxn ang="0">
                  <a:pos x="484" y="0"/>
                </a:cxn>
              </a:cxnLst>
              <a:rect l="0" t="0" r="r" b="b"/>
              <a:pathLst>
                <a:path w="788" h="920">
                  <a:moveTo>
                    <a:pt x="484" y="0"/>
                  </a:moveTo>
                  <a:lnTo>
                    <a:pt x="734" y="0"/>
                  </a:lnTo>
                  <a:lnTo>
                    <a:pt x="747" y="0"/>
                  </a:lnTo>
                  <a:lnTo>
                    <a:pt x="760" y="2"/>
                  </a:lnTo>
                  <a:lnTo>
                    <a:pt x="770" y="5"/>
                  </a:lnTo>
                  <a:lnTo>
                    <a:pt x="780" y="9"/>
                  </a:lnTo>
                  <a:lnTo>
                    <a:pt x="785" y="18"/>
                  </a:lnTo>
                  <a:lnTo>
                    <a:pt x="788" y="30"/>
                  </a:lnTo>
                  <a:lnTo>
                    <a:pt x="785" y="44"/>
                  </a:lnTo>
                  <a:lnTo>
                    <a:pt x="780" y="53"/>
                  </a:lnTo>
                  <a:lnTo>
                    <a:pt x="770" y="59"/>
                  </a:lnTo>
                  <a:lnTo>
                    <a:pt x="760" y="62"/>
                  </a:lnTo>
                  <a:lnTo>
                    <a:pt x="747" y="63"/>
                  </a:lnTo>
                  <a:lnTo>
                    <a:pt x="734" y="63"/>
                  </a:lnTo>
                  <a:lnTo>
                    <a:pt x="488" y="63"/>
                  </a:lnTo>
                  <a:lnTo>
                    <a:pt x="434" y="66"/>
                  </a:lnTo>
                  <a:lnTo>
                    <a:pt x="380" y="75"/>
                  </a:lnTo>
                  <a:lnTo>
                    <a:pt x="330" y="90"/>
                  </a:lnTo>
                  <a:lnTo>
                    <a:pt x="283" y="110"/>
                  </a:lnTo>
                  <a:lnTo>
                    <a:pt x="240" y="135"/>
                  </a:lnTo>
                  <a:lnTo>
                    <a:pt x="200" y="166"/>
                  </a:lnTo>
                  <a:lnTo>
                    <a:pt x="165" y="200"/>
                  </a:lnTo>
                  <a:lnTo>
                    <a:pt x="134" y="238"/>
                  </a:lnTo>
                  <a:lnTo>
                    <a:pt x="108" y="282"/>
                  </a:lnTo>
                  <a:lnTo>
                    <a:pt x="87" y="326"/>
                  </a:lnTo>
                  <a:lnTo>
                    <a:pt x="73" y="375"/>
                  </a:lnTo>
                  <a:lnTo>
                    <a:pt x="64" y="428"/>
                  </a:lnTo>
                  <a:lnTo>
                    <a:pt x="734" y="428"/>
                  </a:lnTo>
                  <a:lnTo>
                    <a:pt x="747" y="428"/>
                  </a:lnTo>
                  <a:lnTo>
                    <a:pt x="760" y="430"/>
                  </a:lnTo>
                  <a:lnTo>
                    <a:pt x="770" y="432"/>
                  </a:lnTo>
                  <a:lnTo>
                    <a:pt x="780" y="438"/>
                  </a:lnTo>
                  <a:lnTo>
                    <a:pt x="785" y="446"/>
                  </a:lnTo>
                  <a:lnTo>
                    <a:pt x="788" y="461"/>
                  </a:lnTo>
                  <a:lnTo>
                    <a:pt x="785" y="475"/>
                  </a:lnTo>
                  <a:lnTo>
                    <a:pt x="780" y="483"/>
                  </a:lnTo>
                  <a:lnTo>
                    <a:pt x="770" y="490"/>
                  </a:lnTo>
                  <a:lnTo>
                    <a:pt x="760" y="492"/>
                  </a:lnTo>
                  <a:lnTo>
                    <a:pt x="747" y="492"/>
                  </a:lnTo>
                  <a:lnTo>
                    <a:pt x="734" y="492"/>
                  </a:lnTo>
                  <a:lnTo>
                    <a:pt x="734" y="494"/>
                  </a:lnTo>
                  <a:lnTo>
                    <a:pt x="64" y="494"/>
                  </a:lnTo>
                  <a:lnTo>
                    <a:pt x="73" y="545"/>
                  </a:lnTo>
                  <a:lnTo>
                    <a:pt x="87" y="594"/>
                  </a:lnTo>
                  <a:lnTo>
                    <a:pt x="108" y="640"/>
                  </a:lnTo>
                  <a:lnTo>
                    <a:pt x="134" y="682"/>
                  </a:lnTo>
                  <a:lnTo>
                    <a:pt x="165" y="720"/>
                  </a:lnTo>
                  <a:lnTo>
                    <a:pt x="200" y="756"/>
                  </a:lnTo>
                  <a:lnTo>
                    <a:pt x="240" y="786"/>
                  </a:lnTo>
                  <a:lnTo>
                    <a:pt x="283" y="811"/>
                  </a:lnTo>
                  <a:lnTo>
                    <a:pt x="330" y="830"/>
                  </a:lnTo>
                  <a:lnTo>
                    <a:pt x="380" y="845"/>
                  </a:lnTo>
                  <a:lnTo>
                    <a:pt x="434" y="855"/>
                  </a:lnTo>
                  <a:lnTo>
                    <a:pt x="488" y="858"/>
                  </a:lnTo>
                  <a:lnTo>
                    <a:pt x="734" y="858"/>
                  </a:lnTo>
                  <a:lnTo>
                    <a:pt x="747" y="859"/>
                  </a:lnTo>
                  <a:lnTo>
                    <a:pt x="760" y="859"/>
                  </a:lnTo>
                  <a:lnTo>
                    <a:pt x="770" y="862"/>
                  </a:lnTo>
                  <a:lnTo>
                    <a:pt x="780" y="869"/>
                  </a:lnTo>
                  <a:lnTo>
                    <a:pt x="785" y="877"/>
                  </a:lnTo>
                  <a:lnTo>
                    <a:pt x="788" y="890"/>
                  </a:lnTo>
                  <a:lnTo>
                    <a:pt x="785" y="904"/>
                  </a:lnTo>
                  <a:lnTo>
                    <a:pt x="780" y="912"/>
                  </a:lnTo>
                  <a:lnTo>
                    <a:pt x="770" y="917"/>
                  </a:lnTo>
                  <a:lnTo>
                    <a:pt x="760" y="920"/>
                  </a:lnTo>
                  <a:lnTo>
                    <a:pt x="747" y="920"/>
                  </a:lnTo>
                  <a:lnTo>
                    <a:pt x="734" y="920"/>
                  </a:lnTo>
                  <a:lnTo>
                    <a:pt x="484" y="920"/>
                  </a:lnTo>
                  <a:lnTo>
                    <a:pt x="422" y="917"/>
                  </a:lnTo>
                  <a:lnTo>
                    <a:pt x="362" y="907"/>
                  </a:lnTo>
                  <a:lnTo>
                    <a:pt x="307" y="890"/>
                  </a:lnTo>
                  <a:lnTo>
                    <a:pt x="255" y="867"/>
                  </a:lnTo>
                  <a:lnTo>
                    <a:pt x="205" y="839"/>
                  </a:lnTo>
                  <a:lnTo>
                    <a:pt x="161" y="805"/>
                  </a:lnTo>
                  <a:lnTo>
                    <a:pt x="120" y="767"/>
                  </a:lnTo>
                  <a:lnTo>
                    <a:pt x="85" y="723"/>
                  </a:lnTo>
                  <a:lnTo>
                    <a:pt x="56" y="677"/>
                  </a:lnTo>
                  <a:lnTo>
                    <a:pt x="31" y="627"/>
                  </a:lnTo>
                  <a:lnTo>
                    <a:pt x="14" y="574"/>
                  </a:lnTo>
                  <a:lnTo>
                    <a:pt x="3" y="518"/>
                  </a:lnTo>
                  <a:lnTo>
                    <a:pt x="0" y="461"/>
                  </a:lnTo>
                  <a:lnTo>
                    <a:pt x="3" y="403"/>
                  </a:lnTo>
                  <a:lnTo>
                    <a:pt x="14" y="347"/>
                  </a:lnTo>
                  <a:lnTo>
                    <a:pt x="31" y="294"/>
                  </a:lnTo>
                  <a:lnTo>
                    <a:pt x="56" y="244"/>
                  </a:lnTo>
                  <a:lnTo>
                    <a:pt x="85" y="197"/>
                  </a:lnTo>
                  <a:lnTo>
                    <a:pt x="120" y="154"/>
                  </a:lnTo>
                  <a:lnTo>
                    <a:pt x="161" y="116"/>
                  </a:lnTo>
                  <a:lnTo>
                    <a:pt x="205" y="82"/>
                  </a:lnTo>
                  <a:lnTo>
                    <a:pt x="255" y="53"/>
                  </a:lnTo>
                  <a:lnTo>
                    <a:pt x="307" y="30"/>
                  </a:lnTo>
                  <a:lnTo>
                    <a:pt x="362" y="14"/>
                  </a:lnTo>
                  <a:lnTo>
                    <a:pt x="422" y="3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6295" y="3228"/>
              <a:ext cx="1581" cy="1159"/>
            </a:xfrm>
            <a:custGeom>
              <a:avLst/>
              <a:gdLst/>
              <a:ahLst/>
              <a:cxnLst>
                <a:cxn ang="0">
                  <a:pos x="169" y="10"/>
                </a:cxn>
                <a:cxn ang="0">
                  <a:pos x="264" y="75"/>
                </a:cxn>
                <a:cxn ang="0">
                  <a:pos x="335" y="227"/>
                </a:cxn>
                <a:cxn ang="0">
                  <a:pos x="358" y="398"/>
                </a:cxn>
                <a:cxn ang="0">
                  <a:pos x="355" y="616"/>
                </a:cxn>
                <a:cxn ang="0">
                  <a:pos x="327" y="881"/>
                </a:cxn>
                <a:cxn ang="0">
                  <a:pos x="569" y="545"/>
                </a:cxn>
                <a:cxn ang="0">
                  <a:pos x="737" y="266"/>
                </a:cxn>
                <a:cxn ang="0">
                  <a:pos x="824" y="87"/>
                </a:cxn>
                <a:cxn ang="0">
                  <a:pos x="832" y="42"/>
                </a:cxn>
                <a:cxn ang="0">
                  <a:pos x="902" y="3"/>
                </a:cxn>
                <a:cxn ang="0">
                  <a:pos x="935" y="10"/>
                </a:cxn>
                <a:cxn ang="0">
                  <a:pos x="996" y="199"/>
                </a:cxn>
                <a:cxn ang="0">
                  <a:pos x="1070" y="527"/>
                </a:cxn>
                <a:cxn ang="0">
                  <a:pos x="1113" y="898"/>
                </a:cxn>
                <a:cxn ang="0">
                  <a:pos x="1114" y="936"/>
                </a:cxn>
                <a:cxn ang="0">
                  <a:pos x="1138" y="910"/>
                </a:cxn>
                <a:cxn ang="0">
                  <a:pos x="1214" y="813"/>
                </a:cxn>
                <a:cxn ang="0">
                  <a:pos x="1317" y="669"/>
                </a:cxn>
                <a:cxn ang="0">
                  <a:pos x="1418" y="506"/>
                </a:cxn>
                <a:cxn ang="0">
                  <a:pos x="1492" y="355"/>
                </a:cxn>
                <a:cxn ang="0">
                  <a:pos x="1510" y="237"/>
                </a:cxn>
                <a:cxn ang="0">
                  <a:pos x="1472" y="169"/>
                </a:cxn>
                <a:cxn ang="0">
                  <a:pos x="1424" y="147"/>
                </a:cxn>
                <a:cxn ang="0">
                  <a:pos x="1400" y="133"/>
                </a:cxn>
                <a:cxn ang="0">
                  <a:pos x="1405" y="79"/>
                </a:cxn>
                <a:cxn ang="0">
                  <a:pos x="1439" y="12"/>
                </a:cxn>
                <a:cxn ang="0">
                  <a:pos x="1495" y="6"/>
                </a:cxn>
                <a:cxn ang="0">
                  <a:pos x="1554" y="55"/>
                </a:cxn>
                <a:cxn ang="0">
                  <a:pos x="1581" y="169"/>
                </a:cxn>
                <a:cxn ang="0">
                  <a:pos x="1537" y="375"/>
                </a:cxn>
                <a:cxn ang="0">
                  <a:pos x="1422" y="609"/>
                </a:cxn>
                <a:cxn ang="0">
                  <a:pos x="1272" y="842"/>
                </a:cxn>
                <a:cxn ang="0">
                  <a:pos x="1116" y="1046"/>
                </a:cxn>
                <a:cxn ang="0">
                  <a:pos x="1028" y="1148"/>
                </a:cxn>
                <a:cxn ang="0">
                  <a:pos x="1011" y="1159"/>
                </a:cxn>
                <a:cxn ang="0">
                  <a:pos x="1004" y="1150"/>
                </a:cxn>
                <a:cxn ang="0">
                  <a:pos x="1001" y="1113"/>
                </a:cxn>
                <a:cxn ang="0">
                  <a:pos x="998" y="1061"/>
                </a:cxn>
                <a:cxn ang="0">
                  <a:pos x="981" y="796"/>
                </a:cxn>
                <a:cxn ang="0">
                  <a:pos x="912" y="396"/>
                </a:cxn>
                <a:cxn ang="0">
                  <a:pos x="845" y="175"/>
                </a:cxn>
                <a:cxn ang="0">
                  <a:pos x="801" y="264"/>
                </a:cxn>
                <a:cxn ang="0">
                  <a:pos x="655" y="519"/>
                </a:cxn>
                <a:cxn ang="0">
                  <a:pos x="305" y="1018"/>
                </a:cxn>
                <a:cxn ang="0">
                  <a:pos x="194" y="1154"/>
                </a:cxn>
                <a:cxn ang="0">
                  <a:pos x="179" y="1156"/>
                </a:cxn>
                <a:cxn ang="0">
                  <a:pos x="173" y="1132"/>
                </a:cxn>
                <a:cxn ang="0">
                  <a:pos x="179" y="1091"/>
                </a:cxn>
                <a:cxn ang="0">
                  <a:pos x="198" y="997"/>
                </a:cxn>
                <a:cxn ang="0">
                  <a:pos x="225" y="815"/>
                </a:cxn>
                <a:cxn ang="0">
                  <a:pos x="242" y="594"/>
                </a:cxn>
                <a:cxn ang="0">
                  <a:pos x="237" y="405"/>
                </a:cxn>
                <a:cxn ang="0">
                  <a:pos x="191" y="208"/>
                </a:cxn>
                <a:cxn ang="0">
                  <a:pos x="116" y="110"/>
                </a:cxn>
                <a:cxn ang="0">
                  <a:pos x="27" y="80"/>
                </a:cxn>
                <a:cxn ang="0">
                  <a:pos x="0" y="65"/>
                </a:cxn>
                <a:cxn ang="0">
                  <a:pos x="43" y="19"/>
                </a:cxn>
              </a:cxnLst>
              <a:rect l="0" t="0" r="r" b="b"/>
              <a:pathLst>
                <a:path w="1581" h="1159">
                  <a:moveTo>
                    <a:pt x="109" y="0"/>
                  </a:moveTo>
                  <a:lnTo>
                    <a:pt x="128" y="2"/>
                  </a:lnTo>
                  <a:lnTo>
                    <a:pt x="148" y="4"/>
                  </a:lnTo>
                  <a:lnTo>
                    <a:pt x="169" y="10"/>
                  </a:lnTo>
                  <a:lnTo>
                    <a:pt x="192" y="19"/>
                  </a:lnTo>
                  <a:lnTo>
                    <a:pt x="217" y="31"/>
                  </a:lnTo>
                  <a:lnTo>
                    <a:pt x="239" y="50"/>
                  </a:lnTo>
                  <a:lnTo>
                    <a:pt x="264" y="75"/>
                  </a:lnTo>
                  <a:lnTo>
                    <a:pt x="285" y="105"/>
                  </a:lnTo>
                  <a:lnTo>
                    <a:pt x="307" y="143"/>
                  </a:lnTo>
                  <a:lnTo>
                    <a:pt x="323" y="184"/>
                  </a:lnTo>
                  <a:lnTo>
                    <a:pt x="335" y="227"/>
                  </a:lnTo>
                  <a:lnTo>
                    <a:pt x="344" y="272"/>
                  </a:lnTo>
                  <a:lnTo>
                    <a:pt x="350" y="317"/>
                  </a:lnTo>
                  <a:lnTo>
                    <a:pt x="355" y="359"/>
                  </a:lnTo>
                  <a:lnTo>
                    <a:pt x="358" y="398"/>
                  </a:lnTo>
                  <a:lnTo>
                    <a:pt x="359" y="434"/>
                  </a:lnTo>
                  <a:lnTo>
                    <a:pt x="359" y="461"/>
                  </a:lnTo>
                  <a:lnTo>
                    <a:pt x="359" y="481"/>
                  </a:lnTo>
                  <a:lnTo>
                    <a:pt x="355" y="616"/>
                  </a:lnTo>
                  <a:lnTo>
                    <a:pt x="343" y="750"/>
                  </a:lnTo>
                  <a:lnTo>
                    <a:pt x="324" y="881"/>
                  </a:lnTo>
                  <a:lnTo>
                    <a:pt x="324" y="881"/>
                  </a:lnTo>
                  <a:lnTo>
                    <a:pt x="327" y="881"/>
                  </a:lnTo>
                  <a:lnTo>
                    <a:pt x="396" y="792"/>
                  </a:lnTo>
                  <a:lnTo>
                    <a:pt x="459" y="707"/>
                  </a:lnTo>
                  <a:lnTo>
                    <a:pt x="517" y="624"/>
                  </a:lnTo>
                  <a:lnTo>
                    <a:pt x="569" y="545"/>
                  </a:lnTo>
                  <a:lnTo>
                    <a:pt x="618" y="469"/>
                  </a:lnTo>
                  <a:lnTo>
                    <a:pt x="661" y="398"/>
                  </a:lnTo>
                  <a:lnTo>
                    <a:pt x="701" y="330"/>
                  </a:lnTo>
                  <a:lnTo>
                    <a:pt x="737" y="266"/>
                  </a:lnTo>
                  <a:lnTo>
                    <a:pt x="770" y="205"/>
                  </a:lnTo>
                  <a:lnTo>
                    <a:pt x="801" y="150"/>
                  </a:lnTo>
                  <a:lnTo>
                    <a:pt x="828" y="98"/>
                  </a:lnTo>
                  <a:lnTo>
                    <a:pt x="824" y="87"/>
                  </a:lnTo>
                  <a:lnTo>
                    <a:pt x="819" y="76"/>
                  </a:lnTo>
                  <a:lnTo>
                    <a:pt x="818" y="68"/>
                  </a:lnTo>
                  <a:lnTo>
                    <a:pt x="822" y="56"/>
                  </a:lnTo>
                  <a:lnTo>
                    <a:pt x="832" y="42"/>
                  </a:lnTo>
                  <a:lnTo>
                    <a:pt x="848" y="30"/>
                  </a:lnTo>
                  <a:lnTo>
                    <a:pt x="865" y="18"/>
                  </a:lnTo>
                  <a:lnTo>
                    <a:pt x="884" y="8"/>
                  </a:lnTo>
                  <a:lnTo>
                    <a:pt x="902" y="3"/>
                  </a:lnTo>
                  <a:lnTo>
                    <a:pt x="916" y="0"/>
                  </a:lnTo>
                  <a:lnTo>
                    <a:pt x="926" y="2"/>
                  </a:lnTo>
                  <a:lnTo>
                    <a:pt x="931" y="4"/>
                  </a:lnTo>
                  <a:lnTo>
                    <a:pt x="935" y="10"/>
                  </a:lnTo>
                  <a:lnTo>
                    <a:pt x="939" y="18"/>
                  </a:lnTo>
                  <a:lnTo>
                    <a:pt x="957" y="71"/>
                  </a:lnTo>
                  <a:lnTo>
                    <a:pt x="977" y="131"/>
                  </a:lnTo>
                  <a:lnTo>
                    <a:pt x="996" y="199"/>
                  </a:lnTo>
                  <a:lnTo>
                    <a:pt x="1016" y="273"/>
                  </a:lnTo>
                  <a:lnTo>
                    <a:pt x="1035" y="353"/>
                  </a:lnTo>
                  <a:lnTo>
                    <a:pt x="1052" y="439"/>
                  </a:lnTo>
                  <a:lnTo>
                    <a:pt x="1070" y="527"/>
                  </a:lnTo>
                  <a:lnTo>
                    <a:pt x="1083" y="618"/>
                  </a:lnTo>
                  <a:lnTo>
                    <a:pt x="1097" y="711"/>
                  </a:lnTo>
                  <a:lnTo>
                    <a:pt x="1106" y="804"/>
                  </a:lnTo>
                  <a:lnTo>
                    <a:pt x="1113" y="898"/>
                  </a:lnTo>
                  <a:lnTo>
                    <a:pt x="1113" y="917"/>
                  </a:lnTo>
                  <a:lnTo>
                    <a:pt x="1113" y="928"/>
                  </a:lnTo>
                  <a:lnTo>
                    <a:pt x="1113" y="934"/>
                  </a:lnTo>
                  <a:lnTo>
                    <a:pt x="1114" y="936"/>
                  </a:lnTo>
                  <a:lnTo>
                    <a:pt x="1116" y="936"/>
                  </a:lnTo>
                  <a:lnTo>
                    <a:pt x="1118" y="934"/>
                  </a:lnTo>
                  <a:lnTo>
                    <a:pt x="1126" y="924"/>
                  </a:lnTo>
                  <a:lnTo>
                    <a:pt x="1138" y="910"/>
                  </a:lnTo>
                  <a:lnTo>
                    <a:pt x="1153" y="893"/>
                  </a:lnTo>
                  <a:lnTo>
                    <a:pt x="1171" y="870"/>
                  </a:lnTo>
                  <a:lnTo>
                    <a:pt x="1192" y="842"/>
                  </a:lnTo>
                  <a:lnTo>
                    <a:pt x="1214" y="813"/>
                  </a:lnTo>
                  <a:lnTo>
                    <a:pt x="1239" y="780"/>
                  </a:lnTo>
                  <a:lnTo>
                    <a:pt x="1264" y="745"/>
                  </a:lnTo>
                  <a:lnTo>
                    <a:pt x="1291" y="708"/>
                  </a:lnTo>
                  <a:lnTo>
                    <a:pt x="1317" y="669"/>
                  </a:lnTo>
                  <a:lnTo>
                    <a:pt x="1344" y="628"/>
                  </a:lnTo>
                  <a:lnTo>
                    <a:pt x="1370" y="587"/>
                  </a:lnTo>
                  <a:lnTo>
                    <a:pt x="1396" y="546"/>
                  </a:lnTo>
                  <a:lnTo>
                    <a:pt x="1418" y="506"/>
                  </a:lnTo>
                  <a:lnTo>
                    <a:pt x="1441" y="466"/>
                  </a:lnTo>
                  <a:lnTo>
                    <a:pt x="1460" y="427"/>
                  </a:lnTo>
                  <a:lnTo>
                    <a:pt x="1478" y="390"/>
                  </a:lnTo>
                  <a:lnTo>
                    <a:pt x="1492" y="355"/>
                  </a:lnTo>
                  <a:lnTo>
                    <a:pt x="1503" y="322"/>
                  </a:lnTo>
                  <a:lnTo>
                    <a:pt x="1510" y="292"/>
                  </a:lnTo>
                  <a:lnTo>
                    <a:pt x="1511" y="265"/>
                  </a:lnTo>
                  <a:lnTo>
                    <a:pt x="1510" y="237"/>
                  </a:lnTo>
                  <a:lnTo>
                    <a:pt x="1503" y="214"/>
                  </a:lnTo>
                  <a:lnTo>
                    <a:pt x="1495" y="194"/>
                  </a:lnTo>
                  <a:lnTo>
                    <a:pt x="1484" y="180"/>
                  </a:lnTo>
                  <a:lnTo>
                    <a:pt x="1472" y="169"/>
                  </a:lnTo>
                  <a:lnTo>
                    <a:pt x="1459" y="159"/>
                  </a:lnTo>
                  <a:lnTo>
                    <a:pt x="1445" y="154"/>
                  </a:lnTo>
                  <a:lnTo>
                    <a:pt x="1433" y="150"/>
                  </a:lnTo>
                  <a:lnTo>
                    <a:pt x="1424" y="147"/>
                  </a:lnTo>
                  <a:lnTo>
                    <a:pt x="1416" y="146"/>
                  </a:lnTo>
                  <a:lnTo>
                    <a:pt x="1408" y="144"/>
                  </a:lnTo>
                  <a:lnTo>
                    <a:pt x="1402" y="142"/>
                  </a:lnTo>
                  <a:lnTo>
                    <a:pt x="1400" y="133"/>
                  </a:lnTo>
                  <a:lnTo>
                    <a:pt x="1398" y="121"/>
                  </a:lnTo>
                  <a:lnTo>
                    <a:pt x="1398" y="110"/>
                  </a:lnTo>
                  <a:lnTo>
                    <a:pt x="1401" y="97"/>
                  </a:lnTo>
                  <a:lnTo>
                    <a:pt x="1405" y="79"/>
                  </a:lnTo>
                  <a:lnTo>
                    <a:pt x="1410" y="61"/>
                  </a:lnTo>
                  <a:lnTo>
                    <a:pt x="1418" y="44"/>
                  </a:lnTo>
                  <a:lnTo>
                    <a:pt x="1428" y="26"/>
                  </a:lnTo>
                  <a:lnTo>
                    <a:pt x="1439" y="12"/>
                  </a:lnTo>
                  <a:lnTo>
                    <a:pt x="1451" y="4"/>
                  </a:lnTo>
                  <a:lnTo>
                    <a:pt x="1464" y="0"/>
                  </a:lnTo>
                  <a:lnTo>
                    <a:pt x="1479" y="2"/>
                  </a:lnTo>
                  <a:lnTo>
                    <a:pt x="1495" y="6"/>
                  </a:lnTo>
                  <a:lnTo>
                    <a:pt x="1510" y="12"/>
                  </a:lnTo>
                  <a:lnTo>
                    <a:pt x="1526" y="23"/>
                  </a:lnTo>
                  <a:lnTo>
                    <a:pt x="1541" y="37"/>
                  </a:lnTo>
                  <a:lnTo>
                    <a:pt x="1554" y="55"/>
                  </a:lnTo>
                  <a:lnTo>
                    <a:pt x="1565" y="75"/>
                  </a:lnTo>
                  <a:lnTo>
                    <a:pt x="1573" y="102"/>
                  </a:lnTo>
                  <a:lnTo>
                    <a:pt x="1579" y="132"/>
                  </a:lnTo>
                  <a:lnTo>
                    <a:pt x="1581" y="169"/>
                  </a:lnTo>
                  <a:lnTo>
                    <a:pt x="1579" y="216"/>
                  </a:lnTo>
                  <a:lnTo>
                    <a:pt x="1569" y="266"/>
                  </a:lnTo>
                  <a:lnTo>
                    <a:pt x="1556" y="319"/>
                  </a:lnTo>
                  <a:lnTo>
                    <a:pt x="1537" y="375"/>
                  </a:lnTo>
                  <a:lnTo>
                    <a:pt x="1513" y="432"/>
                  </a:lnTo>
                  <a:lnTo>
                    <a:pt x="1486" y="491"/>
                  </a:lnTo>
                  <a:lnTo>
                    <a:pt x="1456" y="549"/>
                  </a:lnTo>
                  <a:lnTo>
                    <a:pt x="1422" y="609"/>
                  </a:lnTo>
                  <a:lnTo>
                    <a:pt x="1387" y="669"/>
                  </a:lnTo>
                  <a:lnTo>
                    <a:pt x="1350" y="727"/>
                  </a:lnTo>
                  <a:lnTo>
                    <a:pt x="1311" y="785"/>
                  </a:lnTo>
                  <a:lnTo>
                    <a:pt x="1272" y="842"/>
                  </a:lnTo>
                  <a:lnTo>
                    <a:pt x="1231" y="897"/>
                  </a:lnTo>
                  <a:lnTo>
                    <a:pt x="1192" y="950"/>
                  </a:lnTo>
                  <a:lnTo>
                    <a:pt x="1153" y="999"/>
                  </a:lnTo>
                  <a:lnTo>
                    <a:pt x="1116" y="1046"/>
                  </a:lnTo>
                  <a:lnTo>
                    <a:pt x="1079" y="1090"/>
                  </a:lnTo>
                  <a:lnTo>
                    <a:pt x="1046" y="1129"/>
                  </a:lnTo>
                  <a:lnTo>
                    <a:pt x="1035" y="1140"/>
                  </a:lnTo>
                  <a:lnTo>
                    <a:pt x="1028" y="1148"/>
                  </a:lnTo>
                  <a:lnTo>
                    <a:pt x="1023" y="1154"/>
                  </a:lnTo>
                  <a:lnTo>
                    <a:pt x="1019" y="1158"/>
                  </a:lnTo>
                  <a:lnTo>
                    <a:pt x="1016" y="1159"/>
                  </a:lnTo>
                  <a:lnTo>
                    <a:pt x="1011" y="1159"/>
                  </a:lnTo>
                  <a:lnTo>
                    <a:pt x="1009" y="1158"/>
                  </a:lnTo>
                  <a:lnTo>
                    <a:pt x="1008" y="1156"/>
                  </a:lnTo>
                  <a:lnTo>
                    <a:pt x="1005" y="1152"/>
                  </a:lnTo>
                  <a:lnTo>
                    <a:pt x="1004" y="1150"/>
                  </a:lnTo>
                  <a:lnTo>
                    <a:pt x="1004" y="1147"/>
                  </a:lnTo>
                  <a:lnTo>
                    <a:pt x="1003" y="1140"/>
                  </a:lnTo>
                  <a:lnTo>
                    <a:pt x="1001" y="1128"/>
                  </a:lnTo>
                  <a:lnTo>
                    <a:pt x="1001" y="1113"/>
                  </a:lnTo>
                  <a:lnTo>
                    <a:pt x="1000" y="1095"/>
                  </a:lnTo>
                  <a:lnTo>
                    <a:pt x="1000" y="1079"/>
                  </a:lnTo>
                  <a:lnTo>
                    <a:pt x="998" y="1067"/>
                  </a:lnTo>
                  <a:lnTo>
                    <a:pt x="998" y="1061"/>
                  </a:lnTo>
                  <a:lnTo>
                    <a:pt x="997" y="996"/>
                  </a:lnTo>
                  <a:lnTo>
                    <a:pt x="993" y="928"/>
                  </a:lnTo>
                  <a:lnTo>
                    <a:pt x="988" y="860"/>
                  </a:lnTo>
                  <a:lnTo>
                    <a:pt x="981" y="796"/>
                  </a:lnTo>
                  <a:lnTo>
                    <a:pt x="968" y="688"/>
                  </a:lnTo>
                  <a:lnTo>
                    <a:pt x="950" y="583"/>
                  </a:lnTo>
                  <a:lnTo>
                    <a:pt x="933" y="487"/>
                  </a:lnTo>
                  <a:lnTo>
                    <a:pt x="912" y="396"/>
                  </a:lnTo>
                  <a:lnTo>
                    <a:pt x="891" y="311"/>
                  </a:lnTo>
                  <a:lnTo>
                    <a:pt x="871" y="235"/>
                  </a:lnTo>
                  <a:lnTo>
                    <a:pt x="850" y="169"/>
                  </a:lnTo>
                  <a:lnTo>
                    <a:pt x="845" y="175"/>
                  </a:lnTo>
                  <a:lnTo>
                    <a:pt x="838" y="190"/>
                  </a:lnTo>
                  <a:lnTo>
                    <a:pt x="829" y="209"/>
                  </a:lnTo>
                  <a:lnTo>
                    <a:pt x="815" y="234"/>
                  </a:lnTo>
                  <a:lnTo>
                    <a:pt x="801" y="264"/>
                  </a:lnTo>
                  <a:lnTo>
                    <a:pt x="783" y="296"/>
                  </a:lnTo>
                  <a:lnTo>
                    <a:pt x="763" y="333"/>
                  </a:lnTo>
                  <a:lnTo>
                    <a:pt x="741" y="374"/>
                  </a:lnTo>
                  <a:lnTo>
                    <a:pt x="655" y="519"/>
                  </a:lnTo>
                  <a:lnTo>
                    <a:pt x="569" y="655"/>
                  </a:lnTo>
                  <a:lnTo>
                    <a:pt x="482" y="784"/>
                  </a:lnTo>
                  <a:lnTo>
                    <a:pt x="394" y="905"/>
                  </a:lnTo>
                  <a:lnTo>
                    <a:pt x="305" y="1018"/>
                  </a:lnTo>
                  <a:lnTo>
                    <a:pt x="218" y="1126"/>
                  </a:lnTo>
                  <a:lnTo>
                    <a:pt x="207" y="1139"/>
                  </a:lnTo>
                  <a:lnTo>
                    <a:pt x="199" y="1148"/>
                  </a:lnTo>
                  <a:lnTo>
                    <a:pt x="194" y="1154"/>
                  </a:lnTo>
                  <a:lnTo>
                    <a:pt x="190" y="1158"/>
                  </a:lnTo>
                  <a:lnTo>
                    <a:pt x="187" y="1159"/>
                  </a:lnTo>
                  <a:lnTo>
                    <a:pt x="183" y="1159"/>
                  </a:lnTo>
                  <a:lnTo>
                    <a:pt x="179" y="1156"/>
                  </a:lnTo>
                  <a:lnTo>
                    <a:pt x="176" y="1151"/>
                  </a:lnTo>
                  <a:lnTo>
                    <a:pt x="173" y="1144"/>
                  </a:lnTo>
                  <a:lnTo>
                    <a:pt x="173" y="1137"/>
                  </a:lnTo>
                  <a:lnTo>
                    <a:pt x="173" y="1132"/>
                  </a:lnTo>
                  <a:lnTo>
                    <a:pt x="173" y="1122"/>
                  </a:lnTo>
                  <a:lnTo>
                    <a:pt x="173" y="1114"/>
                  </a:lnTo>
                  <a:lnTo>
                    <a:pt x="176" y="1105"/>
                  </a:lnTo>
                  <a:lnTo>
                    <a:pt x="179" y="1091"/>
                  </a:lnTo>
                  <a:lnTo>
                    <a:pt x="182" y="1079"/>
                  </a:lnTo>
                  <a:lnTo>
                    <a:pt x="186" y="1058"/>
                  </a:lnTo>
                  <a:lnTo>
                    <a:pt x="191" y="1031"/>
                  </a:lnTo>
                  <a:lnTo>
                    <a:pt x="198" y="997"/>
                  </a:lnTo>
                  <a:lnTo>
                    <a:pt x="204" y="958"/>
                  </a:lnTo>
                  <a:lnTo>
                    <a:pt x="211" y="914"/>
                  </a:lnTo>
                  <a:lnTo>
                    <a:pt x="218" y="867"/>
                  </a:lnTo>
                  <a:lnTo>
                    <a:pt x="225" y="815"/>
                  </a:lnTo>
                  <a:lnTo>
                    <a:pt x="230" y="762"/>
                  </a:lnTo>
                  <a:lnTo>
                    <a:pt x="235" y="707"/>
                  </a:lnTo>
                  <a:lnTo>
                    <a:pt x="239" y="651"/>
                  </a:lnTo>
                  <a:lnTo>
                    <a:pt x="242" y="594"/>
                  </a:lnTo>
                  <a:lnTo>
                    <a:pt x="242" y="538"/>
                  </a:lnTo>
                  <a:lnTo>
                    <a:pt x="242" y="500"/>
                  </a:lnTo>
                  <a:lnTo>
                    <a:pt x="241" y="454"/>
                  </a:lnTo>
                  <a:lnTo>
                    <a:pt x="237" y="405"/>
                  </a:lnTo>
                  <a:lnTo>
                    <a:pt x="230" y="352"/>
                  </a:lnTo>
                  <a:lnTo>
                    <a:pt x="219" y="299"/>
                  </a:lnTo>
                  <a:lnTo>
                    <a:pt x="206" y="247"/>
                  </a:lnTo>
                  <a:lnTo>
                    <a:pt x="191" y="208"/>
                  </a:lnTo>
                  <a:lnTo>
                    <a:pt x="173" y="175"/>
                  </a:lnTo>
                  <a:lnTo>
                    <a:pt x="156" y="148"/>
                  </a:lnTo>
                  <a:lnTo>
                    <a:pt x="136" y="127"/>
                  </a:lnTo>
                  <a:lnTo>
                    <a:pt x="116" y="110"/>
                  </a:lnTo>
                  <a:lnTo>
                    <a:pt x="94" y="97"/>
                  </a:lnTo>
                  <a:lnTo>
                    <a:pt x="71" y="89"/>
                  </a:lnTo>
                  <a:lnTo>
                    <a:pt x="50" y="83"/>
                  </a:lnTo>
                  <a:lnTo>
                    <a:pt x="27" y="80"/>
                  </a:lnTo>
                  <a:lnTo>
                    <a:pt x="15" y="79"/>
                  </a:lnTo>
                  <a:lnTo>
                    <a:pt x="7" y="76"/>
                  </a:lnTo>
                  <a:lnTo>
                    <a:pt x="1" y="72"/>
                  </a:lnTo>
                  <a:lnTo>
                    <a:pt x="0" y="65"/>
                  </a:lnTo>
                  <a:lnTo>
                    <a:pt x="3" y="56"/>
                  </a:lnTo>
                  <a:lnTo>
                    <a:pt x="12" y="44"/>
                  </a:lnTo>
                  <a:lnTo>
                    <a:pt x="25" y="31"/>
                  </a:lnTo>
                  <a:lnTo>
                    <a:pt x="43" y="19"/>
                  </a:lnTo>
                  <a:lnTo>
                    <a:pt x="63" y="10"/>
                  </a:lnTo>
                  <a:lnTo>
                    <a:pt x="86" y="3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7" name="Group 35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3048000" y="5791200"/>
            <a:ext cx="2068218" cy="571500"/>
            <a:chOff x="1116" y="3793"/>
            <a:chExt cx="5888" cy="1627"/>
          </a:xfrm>
        </p:grpSpPr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116" y="4294"/>
              <a:ext cx="868" cy="1069"/>
            </a:xfrm>
            <a:custGeom>
              <a:avLst/>
              <a:gdLst/>
              <a:ahLst/>
              <a:cxnLst>
                <a:cxn ang="0">
                  <a:pos x="334" y="12"/>
                </a:cxn>
                <a:cxn ang="0">
                  <a:pos x="345" y="51"/>
                </a:cxn>
                <a:cxn ang="0">
                  <a:pos x="332" y="108"/>
                </a:cxn>
                <a:cxn ang="0">
                  <a:pos x="323" y="149"/>
                </a:cxn>
                <a:cxn ang="0">
                  <a:pos x="235" y="513"/>
                </a:cxn>
                <a:cxn ang="0">
                  <a:pos x="241" y="626"/>
                </a:cxn>
                <a:cxn ang="0">
                  <a:pos x="293" y="688"/>
                </a:cxn>
                <a:cxn ang="0">
                  <a:pos x="389" y="698"/>
                </a:cxn>
                <a:cxn ang="0">
                  <a:pos x="480" y="649"/>
                </a:cxn>
                <a:cxn ang="0">
                  <a:pos x="538" y="583"/>
                </a:cxn>
                <a:cxn ang="0">
                  <a:pos x="558" y="545"/>
                </a:cxn>
                <a:cxn ang="0">
                  <a:pos x="575" y="487"/>
                </a:cxn>
                <a:cxn ang="0">
                  <a:pos x="601" y="379"/>
                </a:cxn>
                <a:cxn ang="0">
                  <a:pos x="695" y="36"/>
                </a:cxn>
                <a:cxn ang="0">
                  <a:pos x="733" y="19"/>
                </a:cxn>
                <a:cxn ang="0">
                  <a:pos x="772" y="31"/>
                </a:cxn>
                <a:cxn ang="0">
                  <a:pos x="785" y="70"/>
                </a:cxn>
                <a:cxn ang="0">
                  <a:pos x="772" y="129"/>
                </a:cxn>
                <a:cxn ang="0">
                  <a:pos x="757" y="191"/>
                </a:cxn>
                <a:cxn ang="0">
                  <a:pos x="738" y="262"/>
                </a:cxn>
                <a:cxn ang="0">
                  <a:pos x="681" y="494"/>
                </a:cxn>
                <a:cxn ang="0">
                  <a:pos x="658" y="602"/>
                </a:cxn>
                <a:cxn ang="0">
                  <a:pos x="660" y="660"/>
                </a:cxn>
                <a:cxn ang="0">
                  <a:pos x="686" y="698"/>
                </a:cxn>
                <a:cxn ang="0">
                  <a:pos x="747" y="685"/>
                </a:cxn>
                <a:cxn ang="0">
                  <a:pos x="794" y="609"/>
                </a:cxn>
                <a:cxn ang="0">
                  <a:pos x="827" y="500"/>
                </a:cxn>
                <a:cxn ang="0">
                  <a:pos x="833" y="479"/>
                </a:cxn>
                <a:cxn ang="0">
                  <a:pos x="844" y="472"/>
                </a:cxn>
                <a:cxn ang="0">
                  <a:pos x="855" y="472"/>
                </a:cxn>
                <a:cxn ang="0">
                  <a:pos x="864" y="477"/>
                </a:cxn>
                <a:cxn ang="0">
                  <a:pos x="866" y="492"/>
                </a:cxn>
                <a:cxn ang="0">
                  <a:pos x="851" y="560"/>
                </a:cxn>
                <a:cxn ang="0">
                  <a:pos x="820" y="647"/>
                </a:cxn>
                <a:cxn ang="0">
                  <a:pos x="760" y="720"/>
                </a:cxn>
                <a:cxn ang="0">
                  <a:pos x="668" y="734"/>
                </a:cxn>
                <a:cxn ang="0">
                  <a:pos x="586" y="683"/>
                </a:cxn>
                <a:cxn ang="0">
                  <a:pos x="542" y="637"/>
                </a:cxn>
                <a:cxn ang="0">
                  <a:pos x="478" y="694"/>
                </a:cxn>
                <a:cxn ang="0">
                  <a:pos x="384" y="734"/>
                </a:cxn>
                <a:cxn ang="0">
                  <a:pos x="291" y="732"/>
                </a:cxn>
                <a:cxn ang="0">
                  <a:pos x="189" y="686"/>
                </a:cxn>
                <a:cxn ang="0">
                  <a:pos x="145" y="869"/>
                </a:cxn>
                <a:cxn ang="0">
                  <a:pos x="117" y="979"/>
                </a:cxn>
                <a:cxn ang="0">
                  <a:pos x="104" y="1029"/>
                </a:cxn>
                <a:cxn ang="0">
                  <a:pos x="89" y="1050"/>
                </a:cxn>
                <a:cxn ang="0">
                  <a:pos x="44" y="1069"/>
                </a:cxn>
                <a:cxn ang="0">
                  <a:pos x="4" y="1045"/>
                </a:cxn>
                <a:cxn ang="0">
                  <a:pos x="0" y="1024"/>
                </a:cxn>
                <a:cxn ang="0">
                  <a:pos x="2" y="1014"/>
                </a:cxn>
                <a:cxn ang="0">
                  <a:pos x="235" y="59"/>
                </a:cxn>
                <a:cxn ang="0">
                  <a:pos x="271" y="10"/>
                </a:cxn>
                <a:cxn ang="0">
                  <a:pos x="299" y="0"/>
                </a:cxn>
              </a:cxnLst>
              <a:rect l="0" t="0" r="r" b="b"/>
              <a:pathLst>
                <a:path w="868" h="1069">
                  <a:moveTo>
                    <a:pt x="299" y="0"/>
                  </a:moveTo>
                  <a:lnTo>
                    <a:pt x="319" y="4"/>
                  </a:lnTo>
                  <a:lnTo>
                    <a:pt x="334" y="12"/>
                  </a:lnTo>
                  <a:lnTo>
                    <a:pt x="343" y="25"/>
                  </a:lnTo>
                  <a:lnTo>
                    <a:pt x="347" y="44"/>
                  </a:lnTo>
                  <a:lnTo>
                    <a:pt x="345" y="51"/>
                  </a:lnTo>
                  <a:lnTo>
                    <a:pt x="341" y="66"/>
                  </a:lnTo>
                  <a:lnTo>
                    <a:pt x="337" y="85"/>
                  </a:lnTo>
                  <a:lnTo>
                    <a:pt x="332" y="108"/>
                  </a:lnTo>
                  <a:lnTo>
                    <a:pt x="326" y="129"/>
                  </a:lnTo>
                  <a:lnTo>
                    <a:pt x="323" y="149"/>
                  </a:lnTo>
                  <a:lnTo>
                    <a:pt x="323" y="149"/>
                  </a:lnTo>
                  <a:lnTo>
                    <a:pt x="254" y="423"/>
                  </a:lnTo>
                  <a:lnTo>
                    <a:pt x="243" y="468"/>
                  </a:lnTo>
                  <a:lnTo>
                    <a:pt x="235" y="513"/>
                  </a:lnTo>
                  <a:lnTo>
                    <a:pt x="232" y="560"/>
                  </a:lnTo>
                  <a:lnTo>
                    <a:pt x="234" y="596"/>
                  </a:lnTo>
                  <a:lnTo>
                    <a:pt x="241" y="626"/>
                  </a:lnTo>
                  <a:lnTo>
                    <a:pt x="254" y="653"/>
                  </a:lnTo>
                  <a:lnTo>
                    <a:pt x="271" y="673"/>
                  </a:lnTo>
                  <a:lnTo>
                    <a:pt x="293" y="688"/>
                  </a:lnTo>
                  <a:lnTo>
                    <a:pt x="319" y="698"/>
                  </a:lnTo>
                  <a:lnTo>
                    <a:pt x="352" y="702"/>
                  </a:lnTo>
                  <a:lnTo>
                    <a:pt x="389" y="698"/>
                  </a:lnTo>
                  <a:lnTo>
                    <a:pt x="423" y="686"/>
                  </a:lnTo>
                  <a:lnTo>
                    <a:pt x="452" y="669"/>
                  </a:lnTo>
                  <a:lnTo>
                    <a:pt x="480" y="649"/>
                  </a:lnTo>
                  <a:lnTo>
                    <a:pt x="503" y="626"/>
                  </a:lnTo>
                  <a:lnTo>
                    <a:pt x="523" y="604"/>
                  </a:lnTo>
                  <a:lnTo>
                    <a:pt x="538" y="583"/>
                  </a:lnTo>
                  <a:lnTo>
                    <a:pt x="549" y="564"/>
                  </a:lnTo>
                  <a:lnTo>
                    <a:pt x="556" y="551"/>
                  </a:lnTo>
                  <a:lnTo>
                    <a:pt x="558" y="545"/>
                  </a:lnTo>
                  <a:lnTo>
                    <a:pt x="562" y="534"/>
                  </a:lnTo>
                  <a:lnTo>
                    <a:pt x="567" y="513"/>
                  </a:lnTo>
                  <a:lnTo>
                    <a:pt x="575" y="487"/>
                  </a:lnTo>
                  <a:lnTo>
                    <a:pt x="582" y="455"/>
                  </a:lnTo>
                  <a:lnTo>
                    <a:pt x="592" y="419"/>
                  </a:lnTo>
                  <a:lnTo>
                    <a:pt x="601" y="379"/>
                  </a:lnTo>
                  <a:lnTo>
                    <a:pt x="677" y="74"/>
                  </a:lnTo>
                  <a:lnTo>
                    <a:pt x="684" y="51"/>
                  </a:lnTo>
                  <a:lnTo>
                    <a:pt x="695" y="36"/>
                  </a:lnTo>
                  <a:lnTo>
                    <a:pt x="708" y="27"/>
                  </a:lnTo>
                  <a:lnTo>
                    <a:pt x="721" y="21"/>
                  </a:lnTo>
                  <a:lnTo>
                    <a:pt x="733" y="19"/>
                  </a:lnTo>
                  <a:lnTo>
                    <a:pt x="740" y="19"/>
                  </a:lnTo>
                  <a:lnTo>
                    <a:pt x="757" y="21"/>
                  </a:lnTo>
                  <a:lnTo>
                    <a:pt x="772" y="31"/>
                  </a:lnTo>
                  <a:lnTo>
                    <a:pt x="781" y="44"/>
                  </a:lnTo>
                  <a:lnTo>
                    <a:pt x="785" y="63"/>
                  </a:lnTo>
                  <a:lnTo>
                    <a:pt x="785" y="70"/>
                  </a:lnTo>
                  <a:lnTo>
                    <a:pt x="781" y="87"/>
                  </a:lnTo>
                  <a:lnTo>
                    <a:pt x="777" y="106"/>
                  </a:lnTo>
                  <a:lnTo>
                    <a:pt x="772" y="129"/>
                  </a:lnTo>
                  <a:lnTo>
                    <a:pt x="766" y="151"/>
                  </a:lnTo>
                  <a:lnTo>
                    <a:pt x="762" y="172"/>
                  </a:lnTo>
                  <a:lnTo>
                    <a:pt x="757" y="191"/>
                  </a:lnTo>
                  <a:lnTo>
                    <a:pt x="751" y="213"/>
                  </a:lnTo>
                  <a:lnTo>
                    <a:pt x="744" y="240"/>
                  </a:lnTo>
                  <a:lnTo>
                    <a:pt x="738" y="262"/>
                  </a:lnTo>
                  <a:lnTo>
                    <a:pt x="734" y="281"/>
                  </a:lnTo>
                  <a:lnTo>
                    <a:pt x="690" y="458"/>
                  </a:lnTo>
                  <a:lnTo>
                    <a:pt x="681" y="494"/>
                  </a:lnTo>
                  <a:lnTo>
                    <a:pt x="671" y="532"/>
                  </a:lnTo>
                  <a:lnTo>
                    <a:pt x="664" y="568"/>
                  </a:lnTo>
                  <a:lnTo>
                    <a:pt x="658" y="602"/>
                  </a:lnTo>
                  <a:lnTo>
                    <a:pt x="657" y="628"/>
                  </a:lnTo>
                  <a:lnTo>
                    <a:pt x="657" y="643"/>
                  </a:lnTo>
                  <a:lnTo>
                    <a:pt x="660" y="660"/>
                  </a:lnTo>
                  <a:lnTo>
                    <a:pt x="664" y="675"/>
                  </a:lnTo>
                  <a:lnTo>
                    <a:pt x="673" y="688"/>
                  </a:lnTo>
                  <a:lnTo>
                    <a:pt x="686" y="698"/>
                  </a:lnTo>
                  <a:lnTo>
                    <a:pt x="705" y="702"/>
                  </a:lnTo>
                  <a:lnTo>
                    <a:pt x="727" y="698"/>
                  </a:lnTo>
                  <a:lnTo>
                    <a:pt x="747" y="685"/>
                  </a:lnTo>
                  <a:lnTo>
                    <a:pt x="764" y="666"/>
                  </a:lnTo>
                  <a:lnTo>
                    <a:pt x="781" y="639"/>
                  </a:lnTo>
                  <a:lnTo>
                    <a:pt x="794" y="609"/>
                  </a:lnTo>
                  <a:lnTo>
                    <a:pt x="805" y="575"/>
                  </a:lnTo>
                  <a:lnTo>
                    <a:pt x="818" y="538"/>
                  </a:lnTo>
                  <a:lnTo>
                    <a:pt x="827" y="500"/>
                  </a:lnTo>
                  <a:lnTo>
                    <a:pt x="829" y="490"/>
                  </a:lnTo>
                  <a:lnTo>
                    <a:pt x="831" y="483"/>
                  </a:lnTo>
                  <a:lnTo>
                    <a:pt x="833" y="479"/>
                  </a:lnTo>
                  <a:lnTo>
                    <a:pt x="835" y="475"/>
                  </a:lnTo>
                  <a:lnTo>
                    <a:pt x="838" y="473"/>
                  </a:lnTo>
                  <a:lnTo>
                    <a:pt x="844" y="472"/>
                  </a:lnTo>
                  <a:lnTo>
                    <a:pt x="849" y="472"/>
                  </a:lnTo>
                  <a:lnTo>
                    <a:pt x="851" y="472"/>
                  </a:lnTo>
                  <a:lnTo>
                    <a:pt x="855" y="472"/>
                  </a:lnTo>
                  <a:lnTo>
                    <a:pt x="859" y="472"/>
                  </a:lnTo>
                  <a:lnTo>
                    <a:pt x="862" y="473"/>
                  </a:lnTo>
                  <a:lnTo>
                    <a:pt x="864" y="477"/>
                  </a:lnTo>
                  <a:lnTo>
                    <a:pt x="866" y="481"/>
                  </a:lnTo>
                  <a:lnTo>
                    <a:pt x="868" y="487"/>
                  </a:lnTo>
                  <a:lnTo>
                    <a:pt x="866" y="492"/>
                  </a:lnTo>
                  <a:lnTo>
                    <a:pt x="862" y="509"/>
                  </a:lnTo>
                  <a:lnTo>
                    <a:pt x="857" y="532"/>
                  </a:lnTo>
                  <a:lnTo>
                    <a:pt x="851" y="560"/>
                  </a:lnTo>
                  <a:lnTo>
                    <a:pt x="842" y="590"/>
                  </a:lnTo>
                  <a:lnTo>
                    <a:pt x="831" y="620"/>
                  </a:lnTo>
                  <a:lnTo>
                    <a:pt x="820" y="647"/>
                  </a:lnTo>
                  <a:lnTo>
                    <a:pt x="803" y="677"/>
                  </a:lnTo>
                  <a:lnTo>
                    <a:pt x="783" y="702"/>
                  </a:lnTo>
                  <a:lnTo>
                    <a:pt x="760" y="720"/>
                  </a:lnTo>
                  <a:lnTo>
                    <a:pt x="733" y="734"/>
                  </a:lnTo>
                  <a:lnTo>
                    <a:pt x="701" y="737"/>
                  </a:lnTo>
                  <a:lnTo>
                    <a:pt x="668" y="734"/>
                  </a:lnTo>
                  <a:lnTo>
                    <a:pt x="636" y="722"/>
                  </a:lnTo>
                  <a:lnTo>
                    <a:pt x="608" y="705"/>
                  </a:lnTo>
                  <a:lnTo>
                    <a:pt x="586" y="683"/>
                  </a:lnTo>
                  <a:lnTo>
                    <a:pt x="567" y="653"/>
                  </a:lnTo>
                  <a:lnTo>
                    <a:pt x="558" y="619"/>
                  </a:lnTo>
                  <a:lnTo>
                    <a:pt x="542" y="637"/>
                  </a:lnTo>
                  <a:lnTo>
                    <a:pt x="523" y="656"/>
                  </a:lnTo>
                  <a:lnTo>
                    <a:pt x="503" y="675"/>
                  </a:lnTo>
                  <a:lnTo>
                    <a:pt x="478" y="694"/>
                  </a:lnTo>
                  <a:lnTo>
                    <a:pt x="451" y="711"/>
                  </a:lnTo>
                  <a:lnTo>
                    <a:pt x="419" y="724"/>
                  </a:lnTo>
                  <a:lnTo>
                    <a:pt x="384" y="734"/>
                  </a:lnTo>
                  <a:lnTo>
                    <a:pt x="345" y="737"/>
                  </a:lnTo>
                  <a:lnTo>
                    <a:pt x="321" y="735"/>
                  </a:lnTo>
                  <a:lnTo>
                    <a:pt x="291" y="732"/>
                  </a:lnTo>
                  <a:lnTo>
                    <a:pt x="256" y="722"/>
                  </a:lnTo>
                  <a:lnTo>
                    <a:pt x="222" y="707"/>
                  </a:lnTo>
                  <a:lnTo>
                    <a:pt x="189" y="686"/>
                  </a:lnTo>
                  <a:lnTo>
                    <a:pt x="170" y="756"/>
                  </a:lnTo>
                  <a:lnTo>
                    <a:pt x="156" y="816"/>
                  </a:lnTo>
                  <a:lnTo>
                    <a:pt x="145" y="869"/>
                  </a:lnTo>
                  <a:lnTo>
                    <a:pt x="133" y="913"/>
                  </a:lnTo>
                  <a:lnTo>
                    <a:pt x="124" y="950"/>
                  </a:lnTo>
                  <a:lnTo>
                    <a:pt x="117" y="979"/>
                  </a:lnTo>
                  <a:lnTo>
                    <a:pt x="111" y="1001"/>
                  </a:lnTo>
                  <a:lnTo>
                    <a:pt x="106" y="1018"/>
                  </a:lnTo>
                  <a:lnTo>
                    <a:pt x="104" y="1029"/>
                  </a:lnTo>
                  <a:lnTo>
                    <a:pt x="100" y="1037"/>
                  </a:lnTo>
                  <a:lnTo>
                    <a:pt x="96" y="1043"/>
                  </a:lnTo>
                  <a:lnTo>
                    <a:pt x="89" y="1050"/>
                  </a:lnTo>
                  <a:lnTo>
                    <a:pt x="78" y="1060"/>
                  </a:lnTo>
                  <a:lnTo>
                    <a:pt x="63" y="1067"/>
                  </a:lnTo>
                  <a:lnTo>
                    <a:pt x="44" y="1069"/>
                  </a:lnTo>
                  <a:lnTo>
                    <a:pt x="26" y="1067"/>
                  </a:lnTo>
                  <a:lnTo>
                    <a:pt x="11" y="1058"/>
                  </a:lnTo>
                  <a:lnTo>
                    <a:pt x="4" y="1045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4"/>
                  </a:lnTo>
                  <a:lnTo>
                    <a:pt x="0" y="1022"/>
                  </a:lnTo>
                  <a:lnTo>
                    <a:pt x="0" y="1018"/>
                  </a:lnTo>
                  <a:lnTo>
                    <a:pt x="2" y="1014"/>
                  </a:lnTo>
                  <a:lnTo>
                    <a:pt x="4" y="1009"/>
                  </a:lnTo>
                  <a:lnTo>
                    <a:pt x="5" y="1001"/>
                  </a:lnTo>
                  <a:lnTo>
                    <a:pt x="235" y="59"/>
                  </a:lnTo>
                  <a:lnTo>
                    <a:pt x="245" y="36"/>
                  </a:lnTo>
                  <a:lnTo>
                    <a:pt x="258" y="19"/>
                  </a:lnTo>
                  <a:lnTo>
                    <a:pt x="271" y="10"/>
                  </a:lnTo>
                  <a:lnTo>
                    <a:pt x="284" y="4"/>
                  </a:lnTo>
                  <a:lnTo>
                    <a:pt x="293" y="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/>
            </p:cNvSpPr>
            <p:nvPr/>
          </p:nvSpPr>
          <p:spPr bwMode="auto">
            <a:xfrm>
              <a:off x="2192" y="3793"/>
              <a:ext cx="373" cy="1627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9" y="6"/>
                </a:cxn>
                <a:cxn ang="0">
                  <a:pos x="373" y="19"/>
                </a:cxn>
                <a:cxn ang="0">
                  <a:pos x="373" y="21"/>
                </a:cxn>
                <a:cxn ang="0">
                  <a:pos x="371" y="25"/>
                </a:cxn>
                <a:cxn ang="0">
                  <a:pos x="363" y="32"/>
                </a:cxn>
                <a:cxn ang="0">
                  <a:pos x="350" y="43"/>
                </a:cxn>
                <a:cxn ang="0">
                  <a:pos x="248" y="175"/>
                </a:cxn>
                <a:cxn ang="0">
                  <a:pos x="174" y="322"/>
                </a:cxn>
                <a:cxn ang="0">
                  <a:pos x="128" y="479"/>
                </a:cxn>
                <a:cxn ang="0">
                  <a:pos x="102" y="645"/>
                </a:cxn>
                <a:cxn ang="0">
                  <a:pos x="93" y="814"/>
                </a:cxn>
                <a:cxn ang="0">
                  <a:pos x="98" y="954"/>
                </a:cxn>
                <a:cxn ang="0">
                  <a:pos x="119" y="1101"/>
                </a:cxn>
                <a:cxn ang="0">
                  <a:pos x="154" y="1246"/>
                </a:cxn>
                <a:cxn ang="0">
                  <a:pos x="211" y="1387"/>
                </a:cxn>
                <a:cxn ang="0">
                  <a:pos x="295" y="1517"/>
                </a:cxn>
                <a:cxn ang="0">
                  <a:pos x="358" y="1589"/>
                </a:cxn>
                <a:cxn ang="0">
                  <a:pos x="371" y="1604"/>
                </a:cxn>
                <a:cxn ang="0">
                  <a:pos x="373" y="1612"/>
                </a:cxn>
                <a:cxn ang="0">
                  <a:pos x="373" y="1617"/>
                </a:cxn>
                <a:cxn ang="0">
                  <a:pos x="365" y="1625"/>
                </a:cxn>
                <a:cxn ang="0">
                  <a:pos x="356" y="1627"/>
                </a:cxn>
                <a:cxn ang="0">
                  <a:pos x="332" y="1615"/>
                </a:cxn>
                <a:cxn ang="0">
                  <a:pos x="289" y="1578"/>
                </a:cxn>
                <a:cxn ang="0">
                  <a:pos x="230" y="1515"/>
                </a:cxn>
                <a:cxn ang="0">
                  <a:pos x="167" y="1429"/>
                </a:cxn>
                <a:cxn ang="0">
                  <a:pos x="106" y="1319"/>
                </a:cxn>
                <a:cxn ang="0">
                  <a:pos x="39" y="1137"/>
                </a:cxn>
                <a:cxn ang="0">
                  <a:pos x="7" y="961"/>
                </a:cxn>
                <a:cxn ang="0">
                  <a:pos x="0" y="814"/>
                </a:cxn>
                <a:cxn ang="0">
                  <a:pos x="9" y="665"/>
                </a:cxn>
                <a:cxn ang="0">
                  <a:pos x="39" y="496"/>
                </a:cxn>
                <a:cxn ang="0">
                  <a:pos x="100" y="317"/>
                </a:cxn>
                <a:cxn ang="0">
                  <a:pos x="163" y="205"/>
                </a:cxn>
                <a:cxn ang="0">
                  <a:pos x="228" y="117"/>
                </a:cxn>
                <a:cxn ang="0">
                  <a:pos x="287" y="53"/>
                </a:cxn>
                <a:cxn ang="0">
                  <a:pos x="332" y="13"/>
                </a:cxn>
                <a:cxn ang="0">
                  <a:pos x="356" y="0"/>
                </a:cxn>
              </a:cxnLst>
              <a:rect l="0" t="0" r="r" b="b"/>
              <a:pathLst>
                <a:path w="373" h="1627">
                  <a:moveTo>
                    <a:pt x="356" y="0"/>
                  </a:moveTo>
                  <a:lnTo>
                    <a:pt x="362" y="2"/>
                  </a:lnTo>
                  <a:lnTo>
                    <a:pt x="365" y="4"/>
                  </a:lnTo>
                  <a:lnTo>
                    <a:pt x="369" y="6"/>
                  </a:lnTo>
                  <a:lnTo>
                    <a:pt x="373" y="11"/>
                  </a:lnTo>
                  <a:lnTo>
                    <a:pt x="373" y="19"/>
                  </a:lnTo>
                  <a:lnTo>
                    <a:pt x="373" y="19"/>
                  </a:lnTo>
                  <a:lnTo>
                    <a:pt x="373" y="21"/>
                  </a:lnTo>
                  <a:lnTo>
                    <a:pt x="371" y="23"/>
                  </a:lnTo>
                  <a:lnTo>
                    <a:pt x="371" y="25"/>
                  </a:lnTo>
                  <a:lnTo>
                    <a:pt x="367" y="28"/>
                  </a:lnTo>
                  <a:lnTo>
                    <a:pt x="363" y="32"/>
                  </a:lnTo>
                  <a:lnTo>
                    <a:pt x="358" y="38"/>
                  </a:lnTo>
                  <a:lnTo>
                    <a:pt x="350" y="43"/>
                  </a:lnTo>
                  <a:lnTo>
                    <a:pt x="295" y="107"/>
                  </a:lnTo>
                  <a:lnTo>
                    <a:pt x="248" y="175"/>
                  </a:lnTo>
                  <a:lnTo>
                    <a:pt x="208" y="247"/>
                  </a:lnTo>
                  <a:lnTo>
                    <a:pt x="174" y="322"/>
                  </a:lnTo>
                  <a:lnTo>
                    <a:pt x="148" y="400"/>
                  </a:lnTo>
                  <a:lnTo>
                    <a:pt x="128" y="479"/>
                  </a:lnTo>
                  <a:lnTo>
                    <a:pt x="111" y="562"/>
                  </a:lnTo>
                  <a:lnTo>
                    <a:pt x="102" y="645"/>
                  </a:lnTo>
                  <a:lnTo>
                    <a:pt x="94" y="729"/>
                  </a:lnTo>
                  <a:lnTo>
                    <a:pt x="93" y="814"/>
                  </a:lnTo>
                  <a:lnTo>
                    <a:pt x="94" y="882"/>
                  </a:lnTo>
                  <a:lnTo>
                    <a:pt x="98" y="954"/>
                  </a:lnTo>
                  <a:lnTo>
                    <a:pt x="107" y="1027"/>
                  </a:lnTo>
                  <a:lnTo>
                    <a:pt x="119" y="1101"/>
                  </a:lnTo>
                  <a:lnTo>
                    <a:pt x="133" y="1174"/>
                  </a:lnTo>
                  <a:lnTo>
                    <a:pt x="154" y="1246"/>
                  </a:lnTo>
                  <a:lnTo>
                    <a:pt x="180" y="1317"/>
                  </a:lnTo>
                  <a:lnTo>
                    <a:pt x="211" y="1387"/>
                  </a:lnTo>
                  <a:lnTo>
                    <a:pt x="250" y="1453"/>
                  </a:lnTo>
                  <a:lnTo>
                    <a:pt x="295" y="1517"/>
                  </a:lnTo>
                  <a:lnTo>
                    <a:pt x="345" y="1576"/>
                  </a:lnTo>
                  <a:lnTo>
                    <a:pt x="358" y="1589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3" y="1608"/>
                  </a:lnTo>
                  <a:lnTo>
                    <a:pt x="373" y="1612"/>
                  </a:lnTo>
                  <a:lnTo>
                    <a:pt x="373" y="1612"/>
                  </a:lnTo>
                  <a:lnTo>
                    <a:pt x="373" y="1617"/>
                  </a:lnTo>
                  <a:lnTo>
                    <a:pt x="369" y="1621"/>
                  </a:lnTo>
                  <a:lnTo>
                    <a:pt x="365" y="1625"/>
                  </a:lnTo>
                  <a:lnTo>
                    <a:pt x="362" y="1627"/>
                  </a:lnTo>
                  <a:lnTo>
                    <a:pt x="356" y="1627"/>
                  </a:lnTo>
                  <a:lnTo>
                    <a:pt x="347" y="1623"/>
                  </a:lnTo>
                  <a:lnTo>
                    <a:pt x="332" y="1615"/>
                  </a:lnTo>
                  <a:lnTo>
                    <a:pt x="313" y="1598"/>
                  </a:lnTo>
                  <a:lnTo>
                    <a:pt x="289" y="1578"/>
                  </a:lnTo>
                  <a:lnTo>
                    <a:pt x="261" y="1549"/>
                  </a:lnTo>
                  <a:lnTo>
                    <a:pt x="230" y="1515"/>
                  </a:lnTo>
                  <a:lnTo>
                    <a:pt x="198" y="1476"/>
                  </a:lnTo>
                  <a:lnTo>
                    <a:pt x="167" y="1429"/>
                  </a:lnTo>
                  <a:lnTo>
                    <a:pt x="135" y="1378"/>
                  </a:lnTo>
                  <a:lnTo>
                    <a:pt x="106" y="1319"/>
                  </a:lnTo>
                  <a:lnTo>
                    <a:pt x="67" y="1229"/>
                  </a:lnTo>
                  <a:lnTo>
                    <a:pt x="39" y="1137"/>
                  </a:lnTo>
                  <a:lnTo>
                    <a:pt x="20" y="1046"/>
                  </a:lnTo>
                  <a:lnTo>
                    <a:pt x="7" y="961"/>
                  </a:lnTo>
                  <a:lnTo>
                    <a:pt x="2" y="882"/>
                  </a:lnTo>
                  <a:lnTo>
                    <a:pt x="0" y="814"/>
                  </a:lnTo>
                  <a:lnTo>
                    <a:pt x="2" y="743"/>
                  </a:lnTo>
                  <a:lnTo>
                    <a:pt x="9" y="665"/>
                  </a:lnTo>
                  <a:lnTo>
                    <a:pt x="20" y="582"/>
                  </a:lnTo>
                  <a:lnTo>
                    <a:pt x="39" y="496"/>
                  </a:lnTo>
                  <a:lnTo>
                    <a:pt x="65" y="407"/>
                  </a:lnTo>
                  <a:lnTo>
                    <a:pt x="100" y="317"/>
                  </a:lnTo>
                  <a:lnTo>
                    <a:pt x="132" y="258"/>
                  </a:lnTo>
                  <a:lnTo>
                    <a:pt x="163" y="205"/>
                  </a:lnTo>
                  <a:lnTo>
                    <a:pt x="195" y="158"/>
                  </a:lnTo>
                  <a:lnTo>
                    <a:pt x="228" y="117"/>
                  </a:lnTo>
                  <a:lnTo>
                    <a:pt x="258" y="81"/>
                  </a:lnTo>
                  <a:lnTo>
                    <a:pt x="287" y="53"/>
                  </a:lnTo>
                  <a:lnTo>
                    <a:pt x="311" y="30"/>
                  </a:lnTo>
                  <a:lnTo>
                    <a:pt x="332" y="13"/>
                  </a:lnTo>
                  <a:lnTo>
                    <a:pt x="347" y="4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 noEditPoints="1"/>
            </p:cNvSpPr>
            <p:nvPr/>
          </p:nvSpPr>
          <p:spPr bwMode="auto">
            <a:xfrm>
              <a:off x="2715" y="4294"/>
              <a:ext cx="735" cy="737"/>
            </a:xfrm>
            <a:custGeom>
              <a:avLst/>
              <a:gdLst/>
              <a:ahLst/>
              <a:cxnLst>
                <a:cxn ang="0">
                  <a:pos x="323" y="55"/>
                </a:cxn>
                <a:cxn ang="0">
                  <a:pos x="230" y="147"/>
                </a:cxn>
                <a:cxn ang="0">
                  <a:pos x="178" y="259"/>
                </a:cxn>
                <a:cxn ang="0">
                  <a:pos x="141" y="391"/>
                </a:cxn>
                <a:cxn ang="0">
                  <a:pos x="119" y="517"/>
                </a:cxn>
                <a:cxn ang="0">
                  <a:pos x="121" y="600"/>
                </a:cxn>
                <a:cxn ang="0">
                  <a:pos x="150" y="669"/>
                </a:cxn>
                <a:cxn ang="0">
                  <a:pos x="217" y="702"/>
                </a:cxn>
                <a:cxn ang="0">
                  <a:pos x="299" y="677"/>
                </a:cxn>
                <a:cxn ang="0">
                  <a:pos x="399" y="587"/>
                </a:cxn>
                <a:cxn ang="0">
                  <a:pos x="423" y="551"/>
                </a:cxn>
                <a:cxn ang="0">
                  <a:pos x="512" y="208"/>
                </a:cxn>
                <a:cxn ang="0">
                  <a:pos x="516" y="179"/>
                </a:cxn>
                <a:cxn ang="0">
                  <a:pos x="508" y="144"/>
                </a:cxn>
                <a:cxn ang="0">
                  <a:pos x="479" y="83"/>
                </a:cxn>
                <a:cxn ang="0">
                  <a:pos x="419" y="40"/>
                </a:cxn>
                <a:cxn ang="0">
                  <a:pos x="423" y="4"/>
                </a:cxn>
                <a:cxn ang="0">
                  <a:pos x="501" y="51"/>
                </a:cxn>
                <a:cxn ang="0">
                  <a:pos x="540" y="85"/>
                </a:cxn>
                <a:cxn ang="0">
                  <a:pos x="581" y="38"/>
                </a:cxn>
                <a:cxn ang="0">
                  <a:pos x="636" y="46"/>
                </a:cxn>
                <a:cxn ang="0">
                  <a:pos x="649" y="81"/>
                </a:cxn>
                <a:cxn ang="0">
                  <a:pos x="644" y="110"/>
                </a:cxn>
                <a:cxn ang="0">
                  <a:pos x="573" y="387"/>
                </a:cxn>
                <a:cxn ang="0">
                  <a:pos x="558" y="453"/>
                </a:cxn>
                <a:cxn ang="0">
                  <a:pos x="536" y="538"/>
                </a:cxn>
                <a:cxn ang="0">
                  <a:pos x="525" y="596"/>
                </a:cxn>
                <a:cxn ang="0">
                  <a:pos x="525" y="643"/>
                </a:cxn>
                <a:cxn ang="0">
                  <a:pos x="540" y="688"/>
                </a:cxn>
                <a:cxn ang="0">
                  <a:pos x="594" y="698"/>
                </a:cxn>
                <a:cxn ang="0">
                  <a:pos x="647" y="639"/>
                </a:cxn>
                <a:cxn ang="0">
                  <a:pos x="684" y="538"/>
                </a:cxn>
                <a:cxn ang="0">
                  <a:pos x="697" y="481"/>
                </a:cxn>
                <a:cxn ang="0">
                  <a:pos x="709" y="472"/>
                </a:cxn>
                <a:cxn ang="0">
                  <a:pos x="722" y="472"/>
                </a:cxn>
                <a:cxn ang="0">
                  <a:pos x="733" y="477"/>
                </a:cxn>
                <a:cxn ang="0">
                  <a:pos x="735" y="492"/>
                </a:cxn>
                <a:cxn ang="0">
                  <a:pos x="718" y="560"/>
                </a:cxn>
                <a:cxn ang="0">
                  <a:pos x="688" y="647"/>
                </a:cxn>
                <a:cxn ang="0">
                  <a:pos x="627" y="720"/>
                </a:cxn>
                <a:cxn ang="0">
                  <a:pos x="532" y="734"/>
                </a:cxn>
                <a:cxn ang="0">
                  <a:pos x="449" y="677"/>
                </a:cxn>
                <a:cxn ang="0">
                  <a:pos x="384" y="658"/>
                </a:cxn>
                <a:cxn ang="0">
                  <a:pos x="280" y="724"/>
                </a:cxn>
                <a:cxn ang="0">
                  <a:pos x="213" y="737"/>
                </a:cxn>
                <a:cxn ang="0">
                  <a:pos x="91" y="696"/>
                </a:cxn>
                <a:cxn ang="0">
                  <a:pos x="17" y="581"/>
                </a:cxn>
                <a:cxn ang="0">
                  <a:pos x="5" y="406"/>
                </a:cxn>
                <a:cxn ang="0">
                  <a:pos x="82" y="206"/>
                </a:cxn>
                <a:cxn ang="0">
                  <a:pos x="221" y="59"/>
                </a:cxn>
                <a:cxn ang="0">
                  <a:pos x="388" y="0"/>
                </a:cxn>
              </a:cxnLst>
              <a:rect l="0" t="0" r="r" b="b"/>
              <a:pathLst>
                <a:path w="735" h="737">
                  <a:moveTo>
                    <a:pt x="390" y="36"/>
                  </a:moveTo>
                  <a:lnTo>
                    <a:pt x="358" y="42"/>
                  </a:lnTo>
                  <a:lnTo>
                    <a:pt x="323" y="55"/>
                  </a:lnTo>
                  <a:lnTo>
                    <a:pt x="291" y="80"/>
                  </a:lnTo>
                  <a:lnTo>
                    <a:pt x="260" y="110"/>
                  </a:lnTo>
                  <a:lnTo>
                    <a:pt x="230" y="147"/>
                  </a:lnTo>
                  <a:lnTo>
                    <a:pt x="204" y="193"/>
                  </a:lnTo>
                  <a:lnTo>
                    <a:pt x="191" y="221"/>
                  </a:lnTo>
                  <a:lnTo>
                    <a:pt x="178" y="259"/>
                  </a:lnTo>
                  <a:lnTo>
                    <a:pt x="165" y="300"/>
                  </a:lnTo>
                  <a:lnTo>
                    <a:pt x="152" y="343"/>
                  </a:lnTo>
                  <a:lnTo>
                    <a:pt x="141" y="391"/>
                  </a:lnTo>
                  <a:lnTo>
                    <a:pt x="130" y="436"/>
                  </a:lnTo>
                  <a:lnTo>
                    <a:pt x="122" y="479"/>
                  </a:lnTo>
                  <a:lnTo>
                    <a:pt x="119" y="517"/>
                  </a:lnTo>
                  <a:lnTo>
                    <a:pt x="117" y="549"/>
                  </a:lnTo>
                  <a:lnTo>
                    <a:pt x="117" y="573"/>
                  </a:lnTo>
                  <a:lnTo>
                    <a:pt x="121" y="600"/>
                  </a:lnTo>
                  <a:lnTo>
                    <a:pt x="128" y="624"/>
                  </a:lnTo>
                  <a:lnTo>
                    <a:pt x="137" y="649"/>
                  </a:lnTo>
                  <a:lnTo>
                    <a:pt x="150" y="669"/>
                  </a:lnTo>
                  <a:lnTo>
                    <a:pt x="169" y="686"/>
                  </a:lnTo>
                  <a:lnTo>
                    <a:pt x="189" y="698"/>
                  </a:lnTo>
                  <a:lnTo>
                    <a:pt x="217" y="702"/>
                  </a:lnTo>
                  <a:lnTo>
                    <a:pt x="241" y="700"/>
                  </a:lnTo>
                  <a:lnTo>
                    <a:pt x="269" y="692"/>
                  </a:lnTo>
                  <a:lnTo>
                    <a:pt x="299" y="677"/>
                  </a:lnTo>
                  <a:lnTo>
                    <a:pt x="330" y="656"/>
                  </a:lnTo>
                  <a:lnTo>
                    <a:pt x="364" y="626"/>
                  </a:lnTo>
                  <a:lnTo>
                    <a:pt x="399" y="587"/>
                  </a:lnTo>
                  <a:lnTo>
                    <a:pt x="410" y="571"/>
                  </a:lnTo>
                  <a:lnTo>
                    <a:pt x="417" y="562"/>
                  </a:lnTo>
                  <a:lnTo>
                    <a:pt x="423" y="551"/>
                  </a:lnTo>
                  <a:lnTo>
                    <a:pt x="427" y="539"/>
                  </a:lnTo>
                  <a:lnTo>
                    <a:pt x="430" y="524"/>
                  </a:lnTo>
                  <a:lnTo>
                    <a:pt x="512" y="208"/>
                  </a:lnTo>
                  <a:lnTo>
                    <a:pt x="514" y="200"/>
                  </a:lnTo>
                  <a:lnTo>
                    <a:pt x="516" y="189"/>
                  </a:lnTo>
                  <a:lnTo>
                    <a:pt x="516" y="179"/>
                  </a:lnTo>
                  <a:lnTo>
                    <a:pt x="516" y="174"/>
                  </a:lnTo>
                  <a:lnTo>
                    <a:pt x="514" y="161"/>
                  </a:lnTo>
                  <a:lnTo>
                    <a:pt x="508" y="144"/>
                  </a:lnTo>
                  <a:lnTo>
                    <a:pt x="501" y="125"/>
                  </a:lnTo>
                  <a:lnTo>
                    <a:pt x="492" y="104"/>
                  </a:lnTo>
                  <a:lnTo>
                    <a:pt x="479" y="83"/>
                  </a:lnTo>
                  <a:lnTo>
                    <a:pt x="464" y="66"/>
                  </a:lnTo>
                  <a:lnTo>
                    <a:pt x="443" y="51"/>
                  </a:lnTo>
                  <a:lnTo>
                    <a:pt x="419" y="40"/>
                  </a:lnTo>
                  <a:lnTo>
                    <a:pt x="390" y="36"/>
                  </a:lnTo>
                  <a:close/>
                  <a:moveTo>
                    <a:pt x="388" y="0"/>
                  </a:moveTo>
                  <a:lnTo>
                    <a:pt x="423" y="4"/>
                  </a:lnTo>
                  <a:lnTo>
                    <a:pt x="453" y="14"/>
                  </a:lnTo>
                  <a:lnTo>
                    <a:pt x="479" y="31"/>
                  </a:lnTo>
                  <a:lnTo>
                    <a:pt x="501" y="51"/>
                  </a:lnTo>
                  <a:lnTo>
                    <a:pt x="519" y="76"/>
                  </a:lnTo>
                  <a:lnTo>
                    <a:pt x="536" y="106"/>
                  </a:lnTo>
                  <a:lnTo>
                    <a:pt x="540" y="85"/>
                  </a:lnTo>
                  <a:lnTo>
                    <a:pt x="549" y="64"/>
                  </a:lnTo>
                  <a:lnTo>
                    <a:pt x="564" y="49"/>
                  </a:lnTo>
                  <a:lnTo>
                    <a:pt x="581" y="38"/>
                  </a:lnTo>
                  <a:lnTo>
                    <a:pt x="601" y="34"/>
                  </a:lnTo>
                  <a:lnTo>
                    <a:pt x="621" y="36"/>
                  </a:lnTo>
                  <a:lnTo>
                    <a:pt x="636" y="46"/>
                  </a:lnTo>
                  <a:lnTo>
                    <a:pt x="646" y="59"/>
                  </a:lnTo>
                  <a:lnTo>
                    <a:pt x="649" y="78"/>
                  </a:lnTo>
                  <a:lnTo>
                    <a:pt x="649" y="81"/>
                  </a:lnTo>
                  <a:lnTo>
                    <a:pt x="649" y="85"/>
                  </a:lnTo>
                  <a:lnTo>
                    <a:pt x="647" y="95"/>
                  </a:lnTo>
                  <a:lnTo>
                    <a:pt x="644" y="110"/>
                  </a:lnTo>
                  <a:lnTo>
                    <a:pt x="636" y="130"/>
                  </a:lnTo>
                  <a:lnTo>
                    <a:pt x="579" y="358"/>
                  </a:lnTo>
                  <a:lnTo>
                    <a:pt x="573" y="387"/>
                  </a:lnTo>
                  <a:lnTo>
                    <a:pt x="568" y="409"/>
                  </a:lnTo>
                  <a:lnTo>
                    <a:pt x="564" y="430"/>
                  </a:lnTo>
                  <a:lnTo>
                    <a:pt x="558" y="453"/>
                  </a:lnTo>
                  <a:lnTo>
                    <a:pt x="551" y="477"/>
                  </a:lnTo>
                  <a:lnTo>
                    <a:pt x="543" y="507"/>
                  </a:lnTo>
                  <a:lnTo>
                    <a:pt x="536" y="538"/>
                  </a:lnTo>
                  <a:lnTo>
                    <a:pt x="530" y="562"/>
                  </a:lnTo>
                  <a:lnTo>
                    <a:pt x="527" y="581"/>
                  </a:lnTo>
                  <a:lnTo>
                    <a:pt x="525" y="596"/>
                  </a:lnTo>
                  <a:lnTo>
                    <a:pt x="523" y="611"/>
                  </a:lnTo>
                  <a:lnTo>
                    <a:pt x="523" y="628"/>
                  </a:lnTo>
                  <a:lnTo>
                    <a:pt x="525" y="643"/>
                  </a:lnTo>
                  <a:lnTo>
                    <a:pt x="527" y="660"/>
                  </a:lnTo>
                  <a:lnTo>
                    <a:pt x="532" y="675"/>
                  </a:lnTo>
                  <a:lnTo>
                    <a:pt x="540" y="688"/>
                  </a:lnTo>
                  <a:lnTo>
                    <a:pt x="553" y="698"/>
                  </a:lnTo>
                  <a:lnTo>
                    <a:pt x="571" y="702"/>
                  </a:lnTo>
                  <a:lnTo>
                    <a:pt x="594" y="698"/>
                  </a:lnTo>
                  <a:lnTo>
                    <a:pt x="614" y="685"/>
                  </a:lnTo>
                  <a:lnTo>
                    <a:pt x="633" y="666"/>
                  </a:lnTo>
                  <a:lnTo>
                    <a:pt x="647" y="639"/>
                  </a:lnTo>
                  <a:lnTo>
                    <a:pt x="660" y="609"/>
                  </a:lnTo>
                  <a:lnTo>
                    <a:pt x="673" y="575"/>
                  </a:lnTo>
                  <a:lnTo>
                    <a:pt x="684" y="538"/>
                  </a:lnTo>
                  <a:lnTo>
                    <a:pt x="696" y="500"/>
                  </a:lnTo>
                  <a:lnTo>
                    <a:pt x="696" y="489"/>
                  </a:lnTo>
                  <a:lnTo>
                    <a:pt x="697" y="481"/>
                  </a:lnTo>
                  <a:lnTo>
                    <a:pt x="701" y="477"/>
                  </a:lnTo>
                  <a:lnTo>
                    <a:pt x="703" y="473"/>
                  </a:lnTo>
                  <a:lnTo>
                    <a:pt x="709" y="472"/>
                  </a:lnTo>
                  <a:lnTo>
                    <a:pt x="716" y="472"/>
                  </a:lnTo>
                  <a:lnTo>
                    <a:pt x="718" y="472"/>
                  </a:lnTo>
                  <a:lnTo>
                    <a:pt x="722" y="472"/>
                  </a:lnTo>
                  <a:lnTo>
                    <a:pt x="725" y="472"/>
                  </a:lnTo>
                  <a:lnTo>
                    <a:pt x="729" y="473"/>
                  </a:lnTo>
                  <a:lnTo>
                    <a:pt x="733" y="477"/>
                  </a:lnTo>
                  <a:lnTo>
                    <a:pt x="735" y="481"/>
                  </a:lnTo>
                  <a:lnTo>
                    <a:pt x="735" y="487"/>
                  </a:lnTo>
                  <a:lnTo>
                    <a:pt x="735" y="492"/>
                  </a:lnTo>
                  <a:lnTo>
                    <a:pt x="731" y="509"/>
                  </a:lnTo>
                  <a:lnTo>
                    <a:pt x="725" y="532"/>
                  </a:lnTo>
                  <a:lnTo>
                    <a:pt x="718" y="560"/>
                  </a:lnTo>
                  <a:lnTo>
                    <a:pt x="709" y="590"/>
                  </a:lnTo>
                  <a:lnTo>
                    <a:pt x="699" y="620"/>
                  </a:lnTo>
                  <a:lnTo>
                    <a:pt x="688" y="647"/>
                  </a:lnTo>
                  <a:lnTo>
                    <a:pt x="671" y="677"/>
                  </a:lnTo>
                  <a:lnTo>
                    <a:pt x="651" y="702"/>
                  </a:lnTo>
                  <a:lnTo>
                    <a:pt x="627" y="720"/>
                  </a:lnTo>
                  <a:lnTo>
                    <a:pt x="601" y="734"/>
                  </a:lnTo>
                  <a:lnTo>
                    <a:pt x="569" y="737"/>
                  </a:lnTo>
                  <a:lnTo>
                    <a:pt x="532" y="734"/>
                  </a:lnTo>
                  <a:lnTo>
                    <a:pt x="499" y="720"/>
                  </a:lnTo>
                  <a:lnTo>
                    <a:pt x="471" y="702"/>
                  </a:lnTo>
                  <a:lnTo>
                    <a:pt x="449" y="677"/>
                  </a:lnTo>
                  <a:lnTo>
                    <a:pt x="432" y="647"/>
                  </a:lnTo>
                  <a:lnTo>
                    <a:pt x="423" y="615"/>
                  </a:lnTo>
                  <a:lnTo>
                    <a:pt x="384" y="658"/>
                  </a:lnTo>
                  <a:lnTo>
                    <a:pt x="345" y="688"/>
                  </a:lnTo>
                  <a:lnTo>
                    <a:pt x="312" y="711"/>
                  </a:lnTo>
                  <a:lnTo>
                    <a:pt x="280" y="724"/>
                  </a:lnTo>
                  <a:lnTo>
                    <a:pt x="252" y="734"/>
                  </a:lnTo>
                  <a:lnTo>
                    <a:pt x="232" y="735"/>
                  </a:lnTo>
                  <a:lnTo>
                    <a:pt x="213" y="737"/>
                  </a:lnTo>
                  <a:lnTo>
                    <a:pt x="169" y="732"/>
                  </a:lnTo>
                  <a:lnTo>
                    <a:pt x="128" y="718"/>
                  </a:lnTo>
                  <a:lnTo>
                    <a:pt x="91" y="696"/>
                  </a:lnTo>
                  <a:lnTo>
                    <a:pt x="59" y="664"/>
                  </a:lnTo>
                  <a:lnTo>
                    <a:pt x="35" y="626"/>
                  </a:lnTo>
                  <a:lnTo>
                    <a:pt x="17" y="581"/>
                  </a:lnTo>
                  <a:lnTo>
                    <a:pt x="4" y="532"/>
                  </a:lnTo>
                  <a:lnTo>
                    <a:pt x="0" y="475"/>
                  </a:lnTo>
                  <a:lnTo>
                    <a:pt x="5" y="406"/>
                  </a:lnTo>
                  <a:lnTo>
                    <a:pt x="22" y="336"/>
                  </a:lnTo>
                  <a:lnTo>
                    <a:pt x="48" y="268"/>
                  </a:lnTo>
                  <a:lnTo>
                    <a:pt x="82" y="206"/>
                  </a:lnTo>
                  <a:lnTo>
                    <a:pt x="122" y="149"/>
                  </a:lnTo>
                  <a:lnTo>
                    <a:pt x="171" y="100"/>
                  </a:lnTo>
                  <a:lnTo>
                    <a:pt x="221" y="59"/>
                  </a:lnTo>
                  <a:lnTo>
                    <a:pt x="274" y="27"/>
                  </a:lnTo>
                  <a:lnTo>
                    <a:pt x="332" y="8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2" name="Freeform 40"/>
            <p:cNvSpPr>
              <a:spLocks noEditPoints="1"/>
            </p:cNvSpPr>
            <p:nvPr/>
          </p:nvSpPr>
          <p:spPr bwMode="auto">
            <a:xfrm>
              <a:off x="3592" y="3793"/>
              <a:ext cx="373" cy="1627"/>
            </a:xfrm>
            <a:custGeom>
              <a:avLst/>
              <a:gdLst/>
              <a:ahLst/>
              <a:cxnLst>
                <a:cxn ang="0">
                  <a:pos x="373" y="814"/>
                </a:cxn>
                <a:cxn ang="0">
                  <a:pos x="373" y="814"/>
                </a:cxn>
                <a:cxn ang="0">
                  <a:pos x="26" y="4"/>
                </a:cxn>
                <a:cxn ang="0">
                  <a:pos x="62" y="28"/>
                </a:cxn>
                <a:cxn ang="0">
                  <a:pos x="114" y="79"/>
                </a:cxn>
                <a:cxn ang="0">
                  <a:pos x="175" y="153"/>
                </a:cxn>
                <a:cxn ang="0">
                  <a:pos x="238" y="251"/>
                </a:cxn>
                <a:cxn ang="0">
                  <a:pos x="306" y="400"/>
                </a:cxn>
                <a:cxn ang="0">
                  <a:pos x="353" y="582"/>
                </a:cxn>
                <a:cxn ang="0">
                  <a:pos x="371" y="745"/>
                </a:cxn>
                <a:cxn ang="0">
                  <a:pos x="371" y="886"/>
                </a:cxn>
                <a:cxn ang="0">
                  <a:pos x="353" y="1046"/>
                </a:cxn>
                <a:cxn ang="0">
                  <a:pos x="308" y="1219"/>
                </a:cxn>
                <a:cxn ang="0">
                  <a:pos x="243" y="1368"/>
                </a:cxn>
                <a:cxn ang="0">
                  <a:pos x="178" y="1470"/>
                </a:cxn>
                <a:cxn ang="0">
                  <a:pos x="115" y="1546"/>
                </a:cxn>
                <a:cxn ang="0">
                  <a:pos x="62" y="1598"/>
                </a:cxn>
                <a:cxn ang="0">
                  <a:pos x="26" y="1623"/>
                </a:cxn>
                <a:cxn ang="0">
                  <a:pos x="13" y="1627"/>
                </a:cxn>
                <a:cxn ang="0">
                  <a:pos x="4" y="1621"/>
                </a:cxn>
                <a:cxn ang="0">
                  <a:pos x="0" y="1612"/>
                </a:cxn>
                <a:cxn ang="0">
                  <a:pos x="0" y="1608"/>
                </a:cxn>
                <a:cxn ang="0">
                  <a:pos x="4" y="1602"/>
                </a:cxn>
                <a:cxn ang="0">
                  <a:pos x="10" y="1595"/>
                </a:cxn>
                <a:cxn ang="0">
                  <a:pos x="25" y="1583"/>
                </a:cxn>
                <a:cxn ang="0">
                  <a:pos x="127" y="1451"/>
                </a:cxn>
                <a:cxn ang="0">
                  <a:pos x="201" y="1304"/>
                </a:cxn>
                <a:cxn ang="0">
                  <a:pos x="247" y="1146"/>
                </a:cxn>
                <a:cxn ang="0">
                  <a:pos x="273" y="980"/>
                </a:cxn>
                <a:cxn ang="0">
                  <a:pos x="281" y="814"/>
                </a:cxn>
                <a:cxn ang="0">
                  <a:pos x="268" y="599"/>
                </a:cxn>
                <a:cxn ang="0">
                  <a:pos x="229" y="409"/>
                </a:cxn>
                <a:cxn ang="0">
                  <a:pos x="166" y="247"/>
                </a:cxn>
                <a:cxn ang="0">
                  <a:pos x="82" y="111"/>
                </a:cxn>
                <a:cxn ang="0">
                  <a:pos x="17" y="40"/>
                </a:cxn>
                <a:cxn ang="0">
                  <a:pos x="2" y="25"/>
                </a:cxn>
                <a:cxn ang="0">
                  <a:pos x="0" y="19"/>
                </a:cxn>
                <a:cxn ang="0">
                  <a:pos x="4" y="8"/>
                </a:cxn>
                <a:cxn ang="0">
                  <a:pos x="13" y="2"/>
                </a:cxn>
              </a:cxnLst>
              <a:rect l="0" t="0" r="r" b="b"/>
              <a:pathLst>
                <a:path w="373" h="1627">
                  <a:moveTo>
                    <a:pt x="373" y="814"/>
                  </a:moveTo>
                  <a:lnTo>
                    <a:pt x="373" y="814"/>
                  </a:lnTo>
                  <a:lnTo>
                    <a:pt x="373" y="814"/>
                  </a:lnTo>
                  <a:lnTo>
                    <a:pt x="373" y="814"/>
                  </a:lnTo>
                  <a:close/>
                  <a:moveTo>
                    <a:pt x="19" y="0"/>
                  </a:moveTo>
                  <a:lnTo>
                    <a:pt x="26" y="4"/>
                  </a:lnTo>
                  <a:lnTo>
                    <a:pt x="41" y="13"/>
                  </a:lnTo>
                  <a:lnTo>
                    <a:pt x="62" y="28"/>
                  </a:lnTo>
                  <a:lnTo>
                    <a:pt x="86" y="51"/>
                  </a:lnTo>
                  <a:lnTo>
                    <a:pt x="114" y="79"/>
                  </a:lnTo>
                  <a:lnTo>
                    <a:pt x="143" y="113"/>
                  </a:lnTo>
                  <a:lnTo>
                    <a:pt x="175" y="153"/>
                  </a:lnTo>
                  <a:lnTo>
                    <a:pt x="206" y="198"/>
                  </a:lnTo>
                  <a:lnTo>
                    <a:pt x="238" y="251"/>
                  </a:lnTo>
                  <a:lnTo>
                    <a:pt x="268" y="307"/>
                  </a:lnTo>
                  <a:lnTo>
                    <a:pt x="306" y="400"/>
                  </a:lnTo>
                  <a:lnTo>
                    <a:pt x="334" y="492"/>
                  </a:lnTo>
                  <a:lnTo>
                    <a:pt x="353" y="582"/>
                  </a:lnTo>
                  <a:lnTo>
                    <a:pt x="366" y="667"/>
                  </a:lnTo>
                  <a:lnTo>
                    <a:pt x="371" y="745"/>
                  </a:lnTo>
                  <a:lnTo>
                    <a:pt x="373" y="814"/>
                  </a:lnTo>
                  <a:lnTo>
                    <a:pt x="371" y="886"/>
                  </a:lnTo>
                  <a:lnTo>
                    <a:pt x="366" y="963"/>
                  </a:lnTo>
                  <a:lnTo>
                    <a:pt x="353" y="1046"/>
                  </a:lnTo>
                  <a:lnTo>
                    <a:pt x="334" y="1131"/>
                  </a:lnTo>
                  <a:lnTo>
                    <a:pt x="308" y="1219"/>
                  </a:lnTo>
                  <a:lnTo>
                    <a:pt x="273" y="1310"/>
                  </a:lnTo>
                  <a:lnTo>
                    <a:pt x="243" y="1368"/>
                  </a:lnTo>
                  <a:lnTo>
                    <a:pt x="212" y="1423"/>
                  </a:lnTo>
                  <a:lnTo>
                    <a:pt x="178" y="1470"/>
                  </a:lnTo>
                  <a:lnTo>
                    <a:pt x="147" y="1512"/>
                  </a:lnTo>
                  <a:lnTo>
                    <a:pt x="115" y="1546"/>
                  </a:lnTo>
                  <a:lnTo>
                    <a:pt x="88" y="1576"/>
                  </a:lnTo>
                  <a:lnTo>
                    <a:pt x="62" y="1598"/>
                  </a:lnTo>
                  <a:lnTo>
                    <a:pt x="41" y="1613"/>
                  </a:lnTo>
                  <a:lnTo>
                    <a:pt x="26" y="1623"/>
                  </a:lnTo>
                  <a:lnTo>
                    <a:pt x="19" y="1627"/>
                  </a:lnTo>
                  <a:lnTo>
                    <a:pt x="13" y="1627"/>
                  </a:lnTo>
                  <a:lnTo>
                    <a:pt x="8" y="1623"/>
                  </a:lnTo>
                  <a:lnTo>
                    <a:pt x="4" y="1621"/>
                  </a:lnTo>
                  <a:lnTo>
                    <a:pt x="2" y="1615"/>
                  </a:lnTo>
                  <a:lnTo>
                    <a:pt x="0" y="1612"/>
                  </a:lnTo>
                  <a:lnTo>
                    <a:pt x="0" y="1610"/>
                  </a:lnTo>
                  <a:lnTo>
                    <a:pt x="0" y="1608"/>
                  </a:lnTo>
                  <a:lnTo>
                    <a:pt x="2" y="1606"/>
                  </a:lnTo>
                  <a:lnTo>
                    <a:pt x="4" y="1602"/>
                  </a:lnTo>
                  <a:lnTo>
                    <a:pt x="6" y="1598"/>
                  </a:lnTo>
                  <a:lnTo>
                    <a:pt x="10" y="1595"/>
                  </a:lnTo>
                  <a:lnTo>
                    <a:pt x="17" y="1589"/>
                  </a:lnTo>
                  <a:lnTo>
                    <a:pt x="25" y="1583"/>
                  </a:lnTo>
                  <a:lnTo>
                    <a:pt x="78" y="1519"/>
                  </a:lnTo>
                  <a:lnTo>
                    <a:pt x="127" y="1451"/>
                  </a:lnTo>
                  <a:lnTo>
                    <a:pt x="167" y="1380"/>
                  </a:lnTo>
                  <a:lnTo>
                    <a:pt x="201" y="1304"/>
                  </a:lnTo>
                  <a:lnTo>
                    <a:pt x="227" y="1227"/>
                  </a:lnTo>
                  <a:lnTo>
                    <a:pt x="247" y="1146"/>
                  </a:lnTo>
                  <a:lnTo>
                    <a:pt x="262" y="1065"/>
                  </a:lnTo>
                  <a:lnTo>
                    <a:pt x="273" y="980"/>
                  </a:lnTo>
                  <a:lnTo>
                    <a:pt x="279" y="897"/>
                  </a:lnTo>
                  <a:lnTo>
                    <a:pt x="281" y="814"/>
                  </a:lnTo>
                  <a:lnTo>
                    <a:pt x="277" y="703"/>
                  </a:lnTo>
                  <a:lnTo>
                    <a:pt x="268" y="599"/>
                  </a:lnTo>
                  <a:lnTo>
                    <a:pt x="251" y="501"/>
                  </a:lnTo>
                  <a:lnTo>
                    <a:pt x="229" y="409"/>
                  </a:lnTo>
                  <a:lnTo>
                    <a:pt x="201" y="324"/>
                  </a:lnTo>
                  <a:lnTo>
                    <a:pt x="166" y="247"/>
                  </a:lnTo>
                  <a:lnTo>
                    <a:pt x="127" y="175"/>
                  </a:lnTo>
                  <a:lnTo>
                    <a:pt x="82" y="111"/>
                  </a:lnTo>
                  <a:lnTo>
                    <a:pt x="32" y="55"/>
                  </a:lnTo>
                  <a:lnTo>
                    <a:pt x="17" y="40"/>
                  </a:lnTo>
                  <a:lnTo>
                    <a:pt x="8" y="30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3"/>
                  </a:lnTo>
                  <a:lnTo>
                    <a:pt x="4" y="8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4809" y="3850"/>
              <a:ext cx="798" cy="1513"/>
            </a:xfrm>
            <a:custGeom>
              <a:avLst/>
              <a:gdLst/>
              <a:ahLst/>
              <a:cxnLst>
                <a:cxn ang="0">
                  <a:pos x="768" y="0"/>
                </a:cxn>
                <a:cxn ang="0">
                  <a:pos x="781" y="3"/>
                </a:cxn>
                <a:cxn ang="0">
                  <a:pos x="791" y="11"/>
                </a:cxn>
                <a:cxn ang="0">
                  <a:pos x="796" y="22"/>
                </a:cxn>
                <a:cxn ang="0">
                  <a:pos x="798" y="33"/>
                </a:cxn>
                <a:cxn ang="0">
                  <a:pos x="798" y="35"/>
                </a:cxn>
                <a:cxn ang="0">
                  <a:pos x="796" y="41"/>
                </a:cxn>
                <a:cxn ang="0">
                  <a:pos x="792" y="49"/>
                </a:cxn>
                <a:cxn ang="0">
                  <a:pos x="785" y="64"/>
                </a:cxn>
                <a:cxn ang="0">
                  <a:pos x="785" y="64"/>
                </a:cxn>
                <a:cxn ang="0">
                  <a:pos x="65" y="1483"/>
                </a:cxn>
                <a:cxn ang="0">
                  <a:pos x="58" y="1498"/>
                </a:cxn>
                <a:cxn ang="0">
                  <a:pos x="52" y="1507"/>
                </a:cxn>
                <a:cxn ang="0">
                  <a:pos x="43" y="1511"/>
                </a:cxn>
                <a:cxn ang="0">
                  <a:pos x="30" y="1513"/>
                </a:cxn>
                <a:cxn ang="0">
                  <a:pos x="17" y="1511"/>
                </a:cxn>
                <a:cxn ang="0">
                  <a:pos x="8" y="1504"/>
                </a:cxn>
                <a:cxn ang="0">
                  <a:pos x="2" y="1492"/>
                </a:cxn>
                <a:cxn ang="0">
                  <a:pos x="0" y="1483"/>
                </a:cxn>
                <a:cxn ang="0">
                  <a:pos x="0" y="1479"/>
                </a:cxn>
                <a:cxn ang="0">
                  <a:pos x="2" y="1473"/>
                </a:cxn>
                <a:cxn ang="0">
                  <a:pos x="6" y="1464"/>
                </a:cxn>
                <a:cxn ang="0">
                  <a:pos x="11" y="1453"/>
                </a:cxn>
                <a:cxn ang="0">
                  <a:pos x="733" y="33"/>
                </a:cxn>
                <a:cxn ang="0">
                  <a:pos x="739" y="18"/>
                </a:cxn>
                <a:cxn ang="0">
                  <a:pos x="746" y="7"/>
                </a:cxn>
                <a:cxn ang="0">
                  <a:pos x="755" y="1"/>
                </a:cxn>
                <a:cxn ang="0">
                  <a:pos x="768" y="0"/>
                </a:cxn>
              </a:cxnLst>
              <a:rect l="0" t="0" r="r" b="b"/>
              <a:pathLst>
                <a:path w="798" h="1513">
                  <a:moveTo>
                    <a:pt x="768" y="0"/>
                  </a:moveTo>
                  <a:lnTo>
                    <a:pt x="781" y="3"/>
                  </a:lnTo>
                  <a:lnTo>
                    <a:pt x="791" y="11"/>
                  </a:lnTo>
                  <a:lnTo>
                    <a:pt x="796" y="22"/>
                  </a:lnTo>
                  <a:lnTo>
                    <a:pt x="798" y="33"/>
                  </a:lnTo>
                  <a:lnTo>
                    <a:pt x="798" y="35"/>
                  </a:lnTo>
                  <a:lnTo>
                    <a:pt x="796" y="41"/>
                  </a:lnTo>
                  <a:lnTo>
                    <a:pt x="792" y="49"/>
                  </a:lnTo>
                  <a:lnTo>
                    <a:pt x="785" y="64"/>
                  </a:lnTo>
                  <a:lnTo>
                    <a:pt x="785" y="64"/>
                  </a:lnTo>
                  <a:lnTo>
                    <a:pt x="65" y="1483"/>
                  </a:lnTo>
                  <a:lnTo>
                    <a:pt x="58" y="1498"/>
                  </a:lnTo>
                  <a:lnTo>
                    <a:pt x="52" y="1507"/>
                  </a:lnTo>
                  <a:lnTo>
                    <a:pt x="43" y="1511"/>
                  </a:lnTo>
                  <a:lnTo>
                    <a:pt x="30" y="1513"/>
                  </a:lnTo>
                  <a:lnTo>
                    <a:pt x="17" y="1511"/>
                  </a:lnTo>
                  <a:lnTo>
                    <a:pt x="8" y="1504"/>
                  </a:lnTo>
                  <a:lnTo>
                    <a:pt x="2" y="1492"/>
                  </a:lnTo>
                  <a:lnTo>
                    <a:pt x="0" y="1483"/>
                  </a:lnTo>
                  <a:lnTo>
                    <a:pt x="0" y="1479"/>
                  </a:lnTo>
                  <a:lnTo>
                    <a:pt x="2" y="1473"/>
                  </a:lnTo>
                  <a:lnTo>
                    <a:pt x="6" y="1464"/>
                  </a:lnTo>
                  <a:lnTo>
                    <a:pt x="11" y="1453"/>
                  </a:lnTo>
                  <a:lnTo>
                    <a:pt x="733" y="33"/>
                  </a:lnTo>
                  <a:lnTo>
                    <a:pt x="739" y="18"/>
                  </a:lnTo>
                  <a:lnTo>
                    <a:pt x="746" y="7"/>
                  </a:lnTo>
                  <a:lnTo>
                    <a:pt x="755" y="1"/>
                  </a:lnTo>
                  <a:lnTo>
                    <a:pt x="7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4" name="Freeform 42"/>
            <p:cNvSpPr>
              <a:spLocks noEditPoints="1"/>
            </p:cNvSpPr>
            <p:nvPr/>
          </p:nvSpPr>
          <p:spPr bwMode="auto">
            <a:xfrm>
              <a:off x="4676" y="4417"/>
              <a:ext cx="1065" cy="379"/>
            </a:xfrm>
            <a:custGeom>
              <a:avLst/>
              <a:gdLst/>
              <a:ahLst/>
              <a:cxnLst>
                <a:cxn ang="0">
                  <a:pos x="52" y="315"/>
                </a:cxn>
                <a:cxn ang="0">
                  <a:pos x="1009" y="315"/>
                </a:cxn>
                <a:cxn ang="0">
                  <a:pos x="1022" y="315"/>
                </a:cxn>
                <a:cxn ang="0">
                  <a:pos x="1035" y="317"/>
                </a:cxn>
                <a:cxn ang="0">
                  <a:pos x="1046" y="318"/>
                </a:cxn>
                <a:cxn ang="0">
                  <a:pos x="1055" y="324"/>
                </a:cxn>
                <a:cxn ang="0">
                  <a:pos x="1063" y="333"/>
                </a:cxn>
                <a:cxn ang="0">
                  <a:pos x="1065" y="349"/>
                </a:cxn>
                <a:cxn ang="0">
                  <a:pos x="1061" y="364"/>
                </a:cxn>
                <a:cxn ang="0">
                  <a:pos x="1052" y="373"/>
                </a:cxn>
                <a:cxn ang="0">
                  <a:pos x="1040" y="377"/>
                </a:cxn>
                <a:cxn ang="0">
                  <a:pos x="1026" y="379"/>
                </a:cxn>
                <a:cxn ang="0">
                  <a:pos x="1011" y="379"/>
                </a:cxn>
                <a:cxn ang="0">
                  <a:pos x="52" y="379"/>
                </a:cxn>
                <a:cxn ang="0">
                  <a:pos x="39" y="379"/>
                </a:cxn>
                <a:cxn ang="0">
                  <a:pos x="24" y="377"/>
                </a:cxn>
                <a:cxn ang="0">
                  <a:pos x="11" y="373"/>
                </a:cxn>
                <a:cxn ang="0">
                  <a:pos x="3" y="364"/>
                </a:cxn>
                <a:cxn ang="0">
                  <a:pos x="0" y="349"/>
                </a:cxn>
                <a:cxn ang="0">
                  <a:pos x="2" y="333"/>
                </a:cxn>
                <a:cxn ang="0">
                  <a:pos x="7" y="324"/>
                </a:cxn>
                <a:cxn ang="0">
                  <a:pos x="16" y="318"/>
                </a:cxn>
                <a:cxn ang="0">
                  <a:pos x="28" y="317"/>
                </a:cxn>
                <a:cxn ang="0">
                  <a:pos x="41" y="315"/>
                </a:cxn>
                <a:cxn ang="0">
                  <a:pos x="52" y="315"/>
                </a:cxn>
                <a:cxn ang="0">
                  <a:pos x="52" y="0"/>
                </a:cxn>
                <a:cxn ang="0">
                  <a:pos x="1011" y="0"/>
                </a:cxn>
                <a:cxn ang="0">
                  <a:pos x="1026" y="0"/>
                </a:cxn>
                <a:cxn ang="0">
                  <a:pos x="1040" y="2"/>
                </a:cxn>
                <a:cxn ang="0">
                  <a:pos x="1052" y="7"/>
                </a:cxn>
                <a:cxn ang="0">
                  <a:pos x="1061" y="17"/>
                </a:cxn>
                <a:cxn ang="0">
                  <a:pos x="1065" y="32"/>
                </a:cxn>
                <a:cxn ang="0">
                  <a:pos x="1063" y="45"/>
                </a:cxn>
                <a:cxn ang="0">
                  <a:pos x="1055" y="55"/>
                </a:cxn>
                <a:cxn ang="0">
                  <a:pos x="1046" y="60"/>
                </a:cxn>
                <a:cxn ang="0">
                  <a:pos x="1035" y="64"/>
                </a:cxn>
                <a:cxn ang="0">
                  <a:pos x="1022" y="64"/>
                </a:cxn>
                <a:cxn ang="0">
                  <a:pos x="1009" y="64"/>
                </a:cxn>
                <a:cxn ang="0">
                  <a:pos x="52" y="64"/>
                </a:cxn>
                <a:cxn ang="0">
                  <a:pos x="41" y="64"/>
                </a:cxn>
                <a:cxn ang="0">
                  <a:pos x="28" y="64"/>
                </a:cxn>
                <a:cxn ang="0">
                  <a:pos x="16" y="60"/>
                </a:cxn>
                <a:cxn ang="0">
                  <a:pos x="7" y="55"/>
                </a:cxn>
                <a:cxn ang="0">
                  <a:pos x="2" y="45"/>
                </a:cxn>
                <a:cxn ang="0">
                  <a:pos x="0" y="32"/>
                </a:cxn>
                <a:cxn ang="0">
                  <a:pos x="3" y="17"/>
                </a:cxn>
                <a:cxn ang="0">
                  <a:pos x="11" y="7"/>
                </a:cxn>
                <a:cxn ang="0">
                  <a:pos x="24" y="2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65" h="379">
                  <a:moveTo>
                    <a:pt x="52" y="315"/>
                  </a:moveTo>
                  <a:lnTo>
                    <a:pt x="1009" y="315"/>
                  </a:lnTo>
                  <a:lnTo>
                    <a:pt x="1022" y="315"/>
                  </a:lnTo>
                  <a:lnTo>
                    <a:pt x="1035" y="317"/>
                  </a:lnTo>
                  <a:lnTo>
                    <a:pt x="1046" y="318"/>
                  </a:lnTo>
                  <a:lnTo>
                    <a:pt x="1055" y="324"/>
                  </a:lnTo>
                  <a:lnTo>
                    <a:pt x="1063" y="333"/>
                  </a:lnTo>
                  <a:lnTo>
                    <a:pt x="1065" y="349"/>
                  </a:lnTo>
                  <a:lnTo>
                    <a:pt x="1061" y="364"/>
                  </a:lnTo>
                  <a:lnTo>
                    <a:pt x="1052" y="373"/>
                  </a:lnTo>
                  <a:lnTo>
                    <a:pt x="1040" y="377"/>
                  </a:lnTo>
                  <a:lnTo>
                    <a:pt x="1026" y="379"/>
                  </a:lnTo>
                  <a:lnTo>
                    <a:pt x="1011" y="379"/>
                  </a:lnTo>
                  <a:lnTo>
                    <a:pt x="52" y="379"/>
                  </a:lnTo>
                  <a:lnTo>
                    <a:pt x="39" y="379"/>
                  </a:lnTo>
                  <a:lnTo>
                    <a:pt x="24" y="377"/>
                  </a:lnTo>
                  <a:lnTo>
                    <a:pt x="11" y="373"/>
                  </a:lnTo>
                  <a:lnTo>
                    <a:pt x="3" y="364"/>
                  </a:lnTo>
                  <a:lnTo>
                    <a:pt x="0" y="349"/>
                  </a:lnTo>
                  <a:lnTo>
                    <a:pt x="2" y="333"/>
                  </a:lnTo>
                  <a:lnTo>
                    <a:pt x="7" y="324"/>
                  </a:lnTo>
                  <a:lnTo>
                    <a:pt x="16" y="318"/>
                  </a:lnTo>
                  <a:lnTo>
                    <a:pt x="28" y="317"/>
                  </a:lnTo>
                  <a:lnTo>
                    <a:pt x="41" y="315"/>
                  </a:lnTo>
                  <a:lnTo>
                    <a:pt x="52" y="315"/>
                  </a:lnTo>
                  <a:close/>
                  <a:moveTo>
                    <a:pt x="52" y="0"/>
                  </a:moveTo>
                  <a:lnTo>
                    <a:pt x="1011" y="0"/>
                  </a:lnTo>
                  <a:lnTo>
                    <a:pt x="1026" y="0"/>
                  </a:lnTo>
                  <a:lnTo>
                    <a:pt x="1040" y="2"/>
                  </a:lnTo>
                  <a:lnTo>
                    <a:pt x="1052" y="7"/>
                  </a:lnTo>
                  <a:lnTo>
                    <a:pt x="1061" y="17"/>
                  </a:lnTo>
                  <a:lnTo>
                    <a:pt x="1065" y="32"/>
                  </a:lnTo>
                  <a:lnTo>
                    <a:pt x="1063" y="45"/>
                  </a:lnTo>
                  <a:lnTo>
                    <a:pt x="1055" y="55"/>
                  </a:lnTo>
                  <a:lnTo>
                    <a:pt x="1046" y="60"/>
                  </a:lnTo>
                  <a:lnTo>
                    <a:pt x="1035" y="64"/>
                  </a:lnTo>
                  <a:lnTo>
                    <a:pt x="1022" y="64"/>
                  </a:lnTo>
                  <a:lnTo>
                    <a:pt x="1009" y="64"/>
                  </a:lnTo>
                  <a:lnTo>
                    <a:pt x="52" y="64"/>
                  </a:lnTo>
                  <a:lnTo>
                    <a:pt x="41" y="64"/>
                  </a:lnTo>
                  <a:lnTo>
                    <a:pt x="28" y="64"/>
                  </a:lnTo>
                  <a:lnTo>
                    <a:pt x="16" y="60"/>
                  </a:lnTo>
                  <a:lnTo>
                    <a:pt x="7" y="55"/>
                  </a:lnTo>
                  <a:lnTo>
                    <a:pt x="2" y="45"/>
                  </a:lnTo>
                  <a:lnTo>
                    <a:pt x="0" y="32"/>
                  </a:lnTo>
                  <a:lnTo>
                    <a:pt x="3" y="17"/>
                  </a:lnTo>
                  <a:lnTo>
                    <a:pt x="11" y="7"/>
                  </a:lnTo>
                  <a:lnTo>
                    <a:pt x="24" y="2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 noEditPoints="1"/>
            </p:cNvSpPr>
            <p:nvPr/>
          </p:nvSpPr>
          <p:spPr bwMode="auto">
            <a:xfrm>
              <a:off x="6329" y="3931"/>
              <a:ext cx="675" cy="1117"/>
            </a:xfrm>
            <a:custGeom>
              <a:avLst/>
              <a:gdLst/>
              <a:ahLst/>
              <a:cxnLst>
                <a:cxn ang="0">
                  <a:pos x="324" y="37"/>
                </a:cxn>
                <a:cxn ang="0">
                  <a:pos x="291" y="43"/>
                </a:cxn>
                <a:cxn ang="0">
                  <a:pos x="248" y="60"/>
                </a:cxn>
                <a:cxn ang="0">
                  <a:pos x="207" y="96"/>
                </a:cxn>
                <a:cxn ang="0">
                  <a:pos x="170" y="154"/>
                </a:cxn>
                <a:cxn ang="0">
                  <a:pos x="146" y="243"/>
                </a:cxn>
                <a:cxn ang="0">
                  <a:pos x="135" y="386"/>
                </a:cxn>
                <a:cxn ang="0">
                  <a:pos x="133" y="542"/>
                </a:cxn>
                <a:cxn ang="0">
                  <a:pos x="135" y="652"/>
                </a:cxn>
                <a:cxn ang="0">
                  <a:pos x="139" y="774"/>
                </a:cxn>
                <a:cxn ang="0">
                  <a:pos x="152" y="885"/>
                </a:cxn>
                <a:cxn ang="0">
                  <a:pos x="178" y="974"/>
                </a:cxn>
                <a:cxn ang="0">
                  <a:pos x="220" y="1032"/>
                </a:cxn>
                <a:cxn ang="0">
                  <a:pos x="267" y="1066"/>
                </a:cxn>
                <a:cxn ang="0">
                  <a:pos x="315" y="1081"/>
                </a:cxn>
                <a:cxn ang="0">
                  <a:pos x="337" y="1081"/>
                </a:cxn>
                <a:cxn ang="0">
                  <a:pos x="387" y="1074"/>
                </a:cxn>
                <a:cxn ang="0">
                  <a:pos x="436" y="1049"/>
                </a:cxn>
                <a:cxn ang="0">
                  <a:pos x="480" y="1000"/>
                </a:cxn>
                <a:cxn ang="0">
                  <a:pos x="514" y="927"/>
                </a:cxn>
                <a:cxn ang="0">
                  <a:pos x="534" y="801"/>
                </a:cxn>
                <a:cxn ang="0">
                  <a:pos x="541" y="633"/>
                </a:cxn>
                <a:cxn ang="0">
                  <a:pos x="541" y="478"/>
                </a:cxn>
                <a:cxn ang="0">
                  <a:pos x="538" y="348"/>
                </a:cxn>
                <a:cxn ang="0">
                  <a:pos x="527" y="226"/>
                </a:cxn>
                <a:cxn ang="0">
                  <a:pos x="501" y="145"/>
                </a:cxn>
                <a:cxn ang="0">
                  <a:pos x="462" y="90"/>
                </a:cxn>
                <a:cxn ang="0">
                  <a:pos x="419" y="56"/>
                </a:cxn>
                <a:cxn ang="0">
                  <a:pos x="374" y="41"/>
                </a:cxn>
                <a:cxn ang="0">
                  <a:pos x="337" y="35"/>
                </a:cxn>
                <a:cxn ang="0">
                  <a:pos x="363" y="1"/>
                </a:cxn>
                <a:cxn ang="0">
                  <a:pos x="423" y="13"/>
                </a:cxn>
                <a:cxn ang="0">
                  <a:pos x="488" y="43"/>
                </a:cxn>
                <a:cxn ang="0">
                  <a:pos x="554" y="96"/>
                </a:cxn>
                <a:cxn ang="0">
                  <a:pos x="610" y="182"/>
                </a:cxn>
                <a:cxn ang="0">
                  <a:pos x="658" y="331"/>
                </a:cxn>
                <a:cxn ang="0">
                  <a:pos x="673" y="484"/>
                </a:cxn>
                <a:cxn ang="0">
                  <a:pos x="675" y="563"/>
                </a:cxn>
                <a:cxn ang="0">
                  <a:pos x="669" y="714"/>
                </a:cxn>
                <a:cxn ang="0">
                  <a:pos x="642" y="859"/>
                </a:cxn>
                <a:cxn ang="0">
                  <a:pos x="590" y="976"/>
                </a:cxn>
                <a:cxn ang="0">
                  <a:pos x="530" y="1048"/>
                </a:cxn>
                <a:cxn ang="0">
                  <a:pos x="465" y="1091"/>
                </a:cxn>
                <a:cxn ang="0">
                  <a:pos x="399" y="1112"/>
                </a:cxn>
                <a:cxn ang="0">
                  <a:pos x="337" y="1117"/>
                </a:cxn>
                <a:cxn ang="0">
                  <a:pos x="272" y="1112"/>
                </a:cxn>
                <a:cxn ang="0">
                  <a:pos x="200" y="1085"/>
                </a:cxn>
                <a:cxn ang="0">
                  <a:pos x="131" y="1034"/>
                </a:cxn>
                <a:cxn ang="0">
                  <a:pos x="70" y="955"/>
                </a:cxn>
                <a:cxn ang="0">
                  <a:pos x="24" y="823"/>
                </a:cxn>
                <a:cxn ang="0">
                  <a:pos x="3" y="689"/>
                </a:cxn>
                <a:cxn ang="0">
                  <a:pos x="0" y="563"/>
                </a:cxn>
                <a:cxn ang="0">
                  <a:pos x="5" y="409"/>
                </a:cxn>
                <a:cxn ang="0">
                  <a:pos x="33" y="262"/>
                </a:cxn>
                <a:cxn ang="0">
                  <a:pos x="81" y="147"/>
                </a:cxn>
                <a:cxn ang="0">
                  <a:pos x="139" y="75"/>
                </a:cxn>
                <a:cxn ang="0">
                  <a:pos x="204" y="30"/>
                </a:cxn>
                <a:cxn ang="0">
                  <a:pos x="271" y="7"/>
                </a:cxn>
                <a:cxn ang="0">
                  <a:pos x="337" y="0"/>
                </a:cxn>
              </a:cxnLst>
              <a:rect l="0" t="0" r="r" b="b"/>
              <a:pathLst>
                <a:path w="675" h="1117">
                  <a:moveTo>
                    <a:pt x="337" y="35"/>
                  </a:moveTo>
                  <a:lnTo>
                    <a:pt x="324" y="37"/>
                  </a:lnTo>
                  <a:lnTo>
                    <a:pt x="309" y="39"/>
                  </a:lnTo>
                  <a:lnTo>
                    <a:pt x="291" y="43"/>
                  </a:lnTo>
                  <a:lnTo>
                    <a:pt x="271" y="49"/>
                  </a:lnTo>
                  <a:lnTo>
                    <a:pt x="248" y="60"/>
                  </a:lnTo>
                  <a:lnTo>
                    <a:pt x="228" y="75"/>
                  </a:lnTo>
                  <a:lnTo>
                    <a:pt x="207" y="96"/>
                  </a:lnTo>
                  <a:lnTo>
                    <a:pt x="187" y="122"/>
                  </a:lnTo>
                  <a:lnTo>
                    <a:pt x="170" y="154"/>
                  </a:lnTo>
                  <a:lnTo>
                    <a:pt x="157" y="196"/>
                  </a:lnTo>
                  <a:lnTo>
                    <a:pt x="146" y="243"/>
                  </a:lnTo>
                  <a:lnTo>
                    <a:pt x="139" y="312"/>
                  </a:lnTo>
                  <a:lnTo>
                    <a:pt x="135" y="386"/>
                  </a:lnTo>
                  <a:lnTo>
                    <a:pt x="133" y="463"/>
                  </a:lnTo>
                  <a:lnTo>
                    <a:pt x="133" y="542"/>
                  </a:lnTo>
                  <a:lnTo>
                    <a:pt x="133" y="593"/>
                  </a:lnTo>
                  <a:lnTo>
                    <a:pt x="135" y="652"/>
                  </a:lnTo>
                  <a:lnTo>
                    <a:pt x="135" y="714"/>
                  </a:lnTo>
                  <a:lnTo>
                    <a:pt x="139" y="774"/>
                  </a:lnTo>
                  <a:lnTo>
                    <a:pt x="144" y="833"/>
                  </a:lnTo>
                  <a:lnTo>
                    <a:pt x="152" y="885"/>
                  </a:lnTo>
                  <a:lnTo>
                    <a:pt x="163" y="933"/>
                  </a:lnTo>
                  <a:lnTo>
                    <a:pt x="178" y="974"/>
                  </a:lnTo>
                  <a:lnTo>
                    <a:pt x="198" y="1006"/>
                  </a:lnTo>
                  <a:lnTo>
                    <a:pt x="220" y="1032"/>
                  </a:lnTo>
                  <a:lnTo>
                    <a:pt x="243" y="1051"/>
                  </a:lnTo>
                  <a:lnTo>
                    <a:pt x="267" y="1066"/>
                  </a:lnTo>
                  <a:lnTo>
                    <a:pt x="293" y="1076"/>
                  </a:lnTo>
                  <a:lnTo>
                    <a:pt x="315" y="1081"/>
                  </a:lnTo>
                  <a:lnTo>
                    <a:pt x="337" y="1081"/>
                  </a:lnTo>
                  <a:lnTo>
                    <a:pt x="337" y="1081"/>
                  </a:lnTo>
                  <a:lnTo>
                    <a:pt x="361" y="1080"/>
                  </a:lnTo>
                  <a:lnTo>
                    <a:pt x="387" y="1074"/>
                  </a:lnTo>
                  <a:lnTo>
                    <a:pt x="412" y="1065"/>
                  </a:lnTo>
                  <a:lnTo>
                    <a:pt x="436" y="1049"/>
                  </a:lnTo>
                  <a:lnTo>
                    <a:pt x="460" y="1027"/>
                  </a:lnTo>
                  <a:lnTo>
                    <a:pt x="480" y="1000"/>
                  </a:lnTo>
                  <a:lnTo>
                    <a:pt x="499" y="968"/>
                  </a:lnTo>
                  <a:lnTo>
                    <a:pt x="514" y="927"/>
                  </a:lnTo>
                  <a:lnTo>
                    <a:pt x="525" y="880"/>
                  </a:lnTo>
                  <a:lnTo>
                    <a:pt x="534" y="801"/>
                  </a:lnTo>
                  <a:lnTo>
                    <a:pt x="540" y="718"/>
                  </a:lnTo>
                  <a:lnTo>
                    <a:pt x="541" y="633"/>
                  </a:lnTo>
                  <a:lnTo>
                    <a:pt x="541" y="542"/>
                  </a:lnTo>
                  <a:lnTo>
                    <a:pt x="541" y="478"/>
                  </a:lnTo>
                  <a:lnTo>
                    <a:pt x="540" y="414"/>
                  </a:lnTo>
                  <a:lnTo>
                    <a:pt x="538" y="348"/>
                  </a:lnTo>
                  <a:lnTo>
                    <a:pt x="534" y="284"/>
                  </a:lnTo>
                  <a:lnTo>
                    <a:pt x="527" y="226"/>
                  </a:lnTo>
                  <a:lnTo>
                    <a:pt x="515" y="181"/>
                  </a:lnTo>
                  <a:lnTo>
                    <a:pt x="501" y="145"/>
                  </a:lnTo>
                  <a:lnTo>
                    <a:pt x="482" y="113"/>
                  </a:lnTo>
                  <a:lnTo>
                    <a:pt x="462" y="90"/>
                  </a:lnTo>
                  <a:lnTo>
                    <a:pt x="441" y="71"/>
                  </a:lnTo>
                  <a:lnTo>
                    <a:pt x="419" y="56"/>
                  </a:lnTo>
                  <a:lnTo>
                    <a:pt x="397" y="47"/>
                  </a:lnTo>
                  <a:lnTo>
                    <a:pt x="374" y="41"/>
                  </a:lnTo>
                  <a:lnTo>
                    <a:pt x="354" y="37"/>
                  </a:lnTo>
                  <a:lnTo>
                    <a:pt x="337" y="35"/>
                  </a:lnTo>
                  <a:close/>
                  <a:moveTo>
                    <a:pt x="337" y="0"/>
                  </a:moveTo>
                  <a:lnTo>
                    <a:pt x="363" y="1"/>
                  </a:lnTo>
                  <a:lnTo>
                    <a:pt x="391" y="5"/>
                  </a:lnTo>
                  <a:lnTo>
                    <a:pt x="423" y="13"/>
                  </a:lnTo>
                  <a:lnTo>
                    <a:pt x="454" y="24"/>
                  </a:lnTo>
                  <a:lnTo>
                    <a:pt x="488" y="43"/>
                  </a:lnTo>
                  <a:lnTo>
                    <a:pt x="521" y="66"/>
                  </a:lnTo>
                  <a:lnTo>
                    <a:pt x="554" y="96"/>
                  </a:lnTo>
                  <a:lnTo>
                    <a:pt x="582" y="135"/>
                  </a:lnTo>
                  <a:lnTo>
                    <a:pt x="610" y="182"/>
                  </a:lnTo>
                  <a:lnTo>
                    <a:pt x="638" y="256"/>
                  </a:lnTo>
                  <a:lnTo>
                    <a:pt x="658" y="331"/>
                  </a:lnTo>
                  <a:lnTo>
                    <a:pt x="668" y="407"/>
                  </a:lnTo>
                  <a:lnTo>
                    <a:pt x="673" y="484"/>
                  </a:lnTo>
                  <a:lnTo>
                    <a:pt x="675" y="563"/>
                  </a:lnTo>
                  <a:lnTo>
                    <a:pt x="675" y="563"/>
                  </a:lnTo>
                  <a:lnTo>
                    <a:pt x="673" y="639"/>
                  </a:lnTo>
                  <a:lnTo>
                    <a:pt x="669" y="714"/>
                  </a:lnTo>
                  <a:lnTo>
                    <a:pt x="658" y="787"/>
                  </a:lnTo>
                  <a:lnTo>
                    <a:pt x="642" y="859"/>
                  </a:lnTo>
                  <a:lnTo>
                    <a:pt x="614" y="929"/>
                  </a:lnTo>
                  <a:lnTo>
                    <a:pt x="590" y="976"/>
                  </a:lnTo>
                  <a:lnTo>
                    <a:pt x="562" y="1016"/>
                  </a:lnTo>
                  <a:lnTo>
                    <a:pt x="530" y="1048"/>
                  </a:lnTo>
                  <a:lnTo>
                    <a:pt x="499" y="1072"/>
                  </a:lnTo>
                  <a:lnTo>
                    <a:pt x="465" y="1091"/>
                  </a:lnTo>
                  <a:lnTo>
                    <a:pt x="432" y="1104"/>
                  </a:lnTo>
                  <a:lnTo>
                    <a:pt x="399" y="1112"/>
                  </a:lnTo>
                  <a:lnTo>
                    <a:pt x="367" y="1117"/>
                  </a:lnTo>
                  <a:lnTo>
                    <a:pt x="337" y="1117"/>
                  </a:lnTo>
                  <a:lnTo>
                    <a:pt x="306" y="1115"/>
                  </a:lnTo>
                  <a:lnTo>
                    <a:pt x="272" y="1112"/>
                  </a:lnTo>
                  <a:lnTo>
                    <a:pt x="237" y="1100"/>
                  </a:lnTo>
                  <a:lnTo>
                    <a:pt x="200" y="1085"/>
                  </a:lnTo>
                  <a:lnTo>
                    <a:pt x="165" y="1063"/>
                  </a:lnTo>
                  <a:lnTo>
                    <a:pt x="131" y="1034"/>
                  </a:lnTo>
                  <a:lnTo>
                    <a:pt x="100" y="999"/>
                  </a:lnTo>
                  <a:lnTo>
                    <a:pt x="70" y="955"/>
                  </a:lnTo>
                  <a:lnTo>
                    <a:pt x="42" y="891"/>
                  </a:lnTo>
                  <a:lnTo>
                    <a:pt x="24" y="823"/>
                  </a:lnTo>
                  <a:lnTo>
                    <a:pt x="11" y="757"/>
                  </a:lnTo>
                  <a:lnTo>
                    <a:pt x="3" y="689"/>
                  </a:lnTo>
                  <a:lnTo>
                    <a:pt x="2" y="625"/>
                  </a:lnTo>
                  <a:lnTo>
                    <a:pt x="0" y="563"/>
                  </a:lnTo>
                  <a:lnTo>
                    <a:pt x="2" y="486"/>
                  </a:lnTo>
                  <a:lnTo>
                    <a:pt x="5" y="409"/>
                  </a:lnTo>
                  <a:lnTo>
                    <a:pt x="16" y="333"/>
                  </a:lnTo>
                  <a:lnTo>
                    <a:pt x="33" y="262"/>
                  </a:lnTo>
                  <a:lnTo>
                    <a:pt x="57" y="192"/>
                  </a:lnTo>
                  <a:lnTo>
                    <a:pt x="81" y="147"/>
                  </a:lnTo>
                  <a:lnTo>
                    <a:pt x="109" y="107"/>
                  </a:lnTo>
                  <a:lnTo>
                    <a:pt x="139" y="75"/>
                  </a:lnTo>
                  <a:lnTo>
                    <a:pt x="170" y="50"/>
                  </a:lnTo>
                  <a:lnTo>
                    <a:pt x="204" y="30"/>
                  </a:lnTo>
                  <a:lnTo>
                    <a:pt x="237" y="17"/>
                  </a:lnTo>
                  <a:lnTo>
                    <a:pt x="271" y="7"/>
                  </a:lnTo>
                  <a:lnTo>
                    <a:pt x="306" y="1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0401300" cy="712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Degenerate Spectral Networks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457200" y="1371600"/>
            <a:ext cx="8229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Def: A WKB spectral network </a:t>
            </a:r>
            <a:r>
              <a:rPr lang="en-US" sz="2800" dirty="0" smtClean="0">
                <a:latin typeface="Monotype Corsiva" pitchFamily="66" charset="0"/>
              </a:rPr>
              <a:t>W</a:t>
            </a:r>
            <a:r>
              <a:rPr lang="en-US" sz="2800" dirty="0" smtClean="0"/>
              <a:t>  is  degenerate if there is an S-wall </a:t>
            </a:r>
            <a:r>
              <a:rPr lang="en-US" sz="2800" i="1" dirty="0" smtClean="0"/>
              <a:t>p</a:t>
            </a:r>
            <a:r>
              <a:rPr lang="en-US" sz="2800" dirty="0" smtClean="0"/>
              <a:t> of type </a:t>
            </a:r>
            <a:r>
              <a:rPr lang="en-US" sz="2800" dirty="0" err="1" smtClean="0"/>
              <a:t>ij</a:t>
            </a:r>
            <a:r>
              <a:rPr lang="en-US" sz="2800" dirty="0" smtClean="0"/>
              <a:t> such that for z in </a:t>
            </a:r>
            <a:r>
              <a:rPr lang="en-US" sz="2800" i="1" dirty="0" smtClean="0"/>
              <a:t>p</a:t>
            </a:r>
            <a:endParaRPr lang="en-US" sz="2800" i="1" dirty="0"/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143000" y="2667000"/>
            <a:ext cx="6136532" cy="571500"/>
            <a:chOff x="513" y="1827"/>
            <a:chExt cx="18168" cy="1692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513" y="1918"/>
              <a:ext cx="708" cy="1126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652" y="0"/>
                </a:cxn>
                <a:cxn ang="0">
                  <a:pos x="669" y="0"/>
                </a:cxn>
                <a:cxn ang="0">
                  <a:pos x="686" y="5"/>
                </a:cxn>
                <a:cxn ang="0">
                  <a:pos x="697" y="11"/>
                </a:cxn>
                <a:cxn ang="0">
                  <a:pos x="702" y="16"/>
                </a:cxn>
                <a:cxn ang="0">
                  <a:pos x="702" y="33"/>
                </a:cxn>
                <a:cxn ang="0">
                  <a:pos x="708" y="56"/>
                </a:cxn>
                <a:cxn ang="0">
                  <a:pos x="708" y="56"/>
                </a:cxn>
                <a:cxn ang="0">
                  <a:pos x="708" y="1069"/>
                </a:cxn>
                <a:cxn ang="0">
                  <a:pos x="702" y="1092"/>
                </a:cxn>
                <a:cxn ang="0">
                  <a:pos x="702" y="1109"/>
                </a:cxn>
                <a:cxn ang="0">
                  <a:pos x="697" y="1120"/>
                </a:cxn>
                <a:cxn ang="0">
                  <a:pos x="686" y="1126"/>
                </a:cxn>
                <a:cxn ang="0">
                  <a:pos x="669" y="1126"/>
                </a:cxn>
                <a:cxn ang="0">
                  <a:pos x="652" y="1126"/>
                </a:cxn>
                <a:cxn ang="0">
                  <a:pos x="50" y="1126"/>
                </a:cxn>
                <a:cxn ang="0">
                  <a:pos x="39" y="1126"/>
                </a:cxn>
                <a:cxn ang="0">
                  <a:pos x="28" y="1126"/>
                </a:cxn>
                <a:cxn ang="0">
                  <a:pos x="17" y="1126"/>
                </a:cxn>
                <a:cxn ang="0">
                  <a:pos x="6" y="1120"/>
                </a:cxn>
                <a:cxn ang="0">
                  <a:pos x="0" y="1109"/>
                </a:cxn>
                <a:cxn ang="0">
                  <a:pos x="0" y="1098"/>
                </a:cxn>
                <a:cxn ang="0">
                  <a:pos x="0" y="1081"/>
                </a:cxn>
                <a:cxn ang="0">
                  <a:pos x="6" y="1075"/>
                </a:cxn>
                <a:cxn ang="0">
                  <a:pos x="17" y="1069"/>
                </a:cxn>
                <a:cxn ang="0">
                  <a:pos x="28" y="1064"/>
                </a:cxn>
                <a:cxn ang="0">
                  <a:pos x="39" y="1064"/>
                </a:cxn>
                <a:cxn ang="0">
                  <a:pos x="50" y="1064"/>
                </a:cxn>
                <a:cxn ang="0">
                  <a:pos x="641" y="1064"/>
                </a:cxn>
                <a:cxn ang="0">
                  <a:pos x="641" y="594"/>
                </a:cxn>
                <a:cxn ang="0">
                  <a:pos x="78" y="594"/>
                </a:cxn>
                <a:cxn ang="0">
                  <a:pos x="61" y="594"/>
                </a:cxn>
                <a:cxn ang="0">
                  <a:pos x="50" y="594"/>
                </a:cxn>
                <a:cxn ang="0">
                  <a:pos x="39" y="594"/>
                </a:cxn>
                <a:cxn ang="0">
                  <a:pos x="28" y="588"/>
                </a:cxn>
                <a:cxn ang="0">
                  <a:pos x="22" y="577"/>
                </a:cxn>
                <a:cxn ang="0">
                  <a:pos x="22" y="566"/>
                </a:cxn>
                <a:cxn ang="0">
                  <a:pos x="22" y="549"/>
                </a:cxn>
                <a:cxn ang="0">
                  <a:pos x="28" y="543"/>
                </a:cxn>
                <a:cxn ang="0">
                  <a:pos x="39" y="537"/>
                </a:cxn>
                <a:cxn ang="0">
                  <a:pos x="50" y="532"/>
                </a:cxn>
                <a:cxn ang="0">
                  <a:pos x="61" y="532"/>
                </a:cxn>
                <a:cxn ang="0">
                  <a:pos x="78" y="532"/>
                </a:cxn>
                <a:cxn ang="0">
                  <a:pos x="641" y="532"/>
                </a:cxn>
                <a:cxn ang="0">
                  <a:pos x="641" y="62"/>
                </a:cxn>
                <a:cxn ang="0">
                  <a:pos x="55" y="62"/>
                </a:cxn>
                <a:cxn ang="0">
                  <a:pos x="39" y="62"/>
                </a:cxn>
                <a:cxn ang="0">
                  <a:pos x="28" y="62"/>
                </a:cxn>
                <a:cxn ang="0">
                  <a:pos x="17" y="62"/>
                </a:cxn>
                <a:cxn ang="0">
                  <a:pos x="6" y="56"/>
                </a:cxn>
                <a:cxn ang="0">
                  <a:pos x="0" y="45"/>
                </a:cxn>
                <a:cxn ang="0">
                  <a:pos x="0" y="28"/>
                </a:cxn>
                <a:cxn ang="0">
                  <a:pos x="0" y="16"/>
                </a:cxn>
                <a:cxn ang="0">
                  <a:pos x="6" y="11"/>
                </a:cxn>
                <a:cxn ang="0">
                  <a:pos x="17" y="5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55" y="0"/>
                </a:cxn>
              </a:cxnLst>
              <a:rect l="0" t="0" r="r" b="b"/>
              <a:pathLst>
                <a:path w="708" h="1126">
                  <a:moveTo>
                    <a:pt x="55" y="0"/>
                  </a:moveTo>
                  <a:lnTo>
                    <a:pt x="652" y="0"/>
                  </a:lnTo>
                  <a:lnTo>
                    <a:pt x="669" y="0"/>
                  </a:lnTo>
                  <a:lnTo>
                    <a:pt x="686" y="5"/>
                  </a:lnTo>
                  <a:lnTo>
                    <a:pt x="697" y="11"/>
                  </a:lnTo>
                  <a:lnTo>
                    <a:pt x="702" y="16"/>
                  </a:lnTo>
                  <a:lnTo>
                    <a:pt x="702" y="33"/>
                  </a:lnTo>
                  <a:lnTo>
                    <a:pt x="708" y="56"/>
                  </a:lnTo>
                  <a:lnTo>
                    <a:pt x="708" y="56"/>
                  </a:lnTo>
                  <a:lnTo>
                    <a:pt x="708" y="1069"/>
                  </a:lnTo>
                  <a:lnTo>
                    <a:pt x="702" y="1092"/>
                  </a:lnTo>
                  <a:lnTo>
                    <a:pt x="702" y="1109"/>
                  </a:lnTo>
                  <a:lnTo>
                    <a:pt x="697" y="1120"/>
                  </a:lnTo>
                  <a:lnTo>
                    <a:pt x="686" y="1126"/>
                  </a:lnTo>
                  <a:lnTo>
                    <a:pt x="669" y="1126"/>
                  </a:lnTo>
                  <a:lnTo>
                    <a:pt x="652" y="1126"/>
                  </a:lnTo>
                  <a:lnTo>
                    <a:pt x="50" y="1126"/>
                  </a:lnTo>
                  <a:lnTo>
                    <a:pt x="39" y="1126"/>
                  </a:lnTo>
                  <a:lnTo>
                    <a:pt x="28" y="1126"/>
                  </a:lnTo>
                  <a:lnTo>
                    <a:pt x="17" y="1126"/>
                  </a:lnTo>
                  <a:lnTo>
                    <a:pt x="6" y="1120"/>
                  </a:lnTo>
                  <a:lnTo>
                    <a:pt x="0" y="1109"/>
                  </a:lnTo>
                  <a:lnTo>
                    <a:pt x="0" y="1098"/>
                  </a:lnTo>
                  <a:lnTo>
                    <a:pt x="0" y="1081"/>
                  </a:lnTo>
                  <a:lnTo>
                    <a:pt x="6" y="1075"/>
                  </a:lnTo>
                  <a:lnTo>
                    <a:pt x="17" y="1069"/>
                  </a:lnTo>
                  <a:lnTo>
                    <a:pt x="28" y="1064"/>
                  </a:lnTo>
                  <a:lnTo>
                    <a:pt x="39" y="1064"/>
                  </a:lnTo>
                  <a:lnTo>
                    <a:pt x="50" y="1064"/>
                  </a:lnTo>
                  <a:lnTo>
                    <a:pt x="641" y="1064"/>
                  </a:lnTo>
                  <a:lnTo>
                    <a:pt x="641" y="594"/>
                  </a:lnTo>
                  <a:lnTo>
                    <a:pt x="78" y="594"/>
                  </a:lnTo>
                  <a:lnTo>
                    <a:pt x="61" y="594"/>
                  </a:lnTo>
                  <a:lnTo>
                    <a:pt x="50" y="594"/>
                  </a:lnTo>
                  <a:lnTo>
                    <a:pt x="39" y="594"/>
                  </a:lnTo>
                  <a:lnTo>
                    <a:pt x="28" y="588"/>
                  </a:lnTo>
                  <a:lnTo>
                    <a:pt x="22" y="577"/>
                  </a:lnTo>
                  <a:lnTo>
                    <a:pt x="22" y="566"/>
                  </a:lnTo>
                  <a:lnTo>
                    <a:pt x="22" y="549"/>
                  </a:lnTo>
                  <a:lnTo>
                    <a:pt x="28" y="543"/>
                  </a:lnTo>
                  <a:lnTo>
                    <a:pt x="39" y="537"/>
                  </a:lnTo>
                  <a:lnTo>
                    <a:pt x="50" y="532"/>
                  </a:lnTo>
                  <a:lnTo>
                    <a:pt x="61" y="532"/>
                  </a:lnTo>
                  <a:lnTo>
                    <a:pt x="78" y="532"/>
                  </a:lnTo>
                  <a:lnTo>
                    <a:pt x="641" y="532"/>
                  </a:lnTo>
                  <a:lnTo>
                    <a:pt x="641" y="62"/>
                  </a:lnTo>
                  <a:lnTo>
                    <a:pt x="55" y="62"/>
                  </a:lnTo>
                  <a:lnTo>
                    <a:pt x="39" y="62"/>
                  </a:lnTo>
                  <a:lnTo>
                    <a:pt x="28" y="62"/>
                  </a:lnTo>
                  <a:lnTo>
                    <a:pt x="17" y="62"/>
                  </a:lnTo>
                  <a:lnTo>
                    <a:pt x="6" y="56"/>
                  </a:lnTo>
                  <a:lnTo>
                    <a:pt x="0" y="45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7" y="5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1370" y="2325"/>
              <a:ext cx="729" cy="742"/>
            </a:xfrm>
            <a:custGeom>
              <a:avLst/>
              <a:gdLst/>
              <a:ahLst/>
              <a:cxnLst>
                <a:cxn ang="0">
                  <a:pos x="337" y="51"/>
                </a:cxn>
                <a:cxn ang="0">
                  <a:pos x="243" y="130"/>
                </a:cxn>
                <a:cxn ang="0">
                  <a:pos x="177" y="249"/>
                </a:cxn>
                <a:cxn ang="0">
                  <a:pos x="133" y="413"/>
                </a:cxn>
                <a:cxn ang="0">
                  <a:pos x="116" y="549"/>
                </a:cxn>
                <a:cxn ang="0">
                  <a:pos x="127" y="634"/>
                </a:cxn>
                <a:cxn ang="0">
                  <a:pos x="171" y="696"/>
                </a:cxn>
                <a:cxn ang="0">
                  <a:pos x="249" y="696"/>
                </a:cxn>
                <a:cxn ang="0">
                  <a:pos x="343" y="645"/>
                </a:cxn>
                <a:cxn ang="0">
                  <a:pos x="403" y="577"/>
                </a:cxn>
                <a:cxn ang="0">
                  <a:pos x="414" y="560"/>
                </a:cxn>
                <a:cxn ang="0">
                  <a:pos x="425" y="538"/>
                </a:cxn>
                <a:cxn ang="0">
                  <a:pos x="508" y="209"/>
                </a:cxn>
                <a:cxn ang="0">
                  <a:pos x="514" y="181"/>
                </a:cxn>
                <a:cxn ang="0">
                  <a:pos x="503" y="142"/>
                </a:cxn>
                <a:cxn ang="0">
                  <a:pos x="464" y="74"/>
                </a:cxn>
                <a:cxn ang="0">
                  <a:pos x="387" y="40"/>
                </a:cxn>
                <a:cxn ang="0">
                  <a:pos x="431" y="11"/>
                </a:cxn>
                <a:cxn ang="0">
                  <a:pos x="508" y="62"/>
                </a:cxn>
                <a:cxn ang="0">
                  <a:pos x="531" y="108"/>
                </a:cxn>
                <a:cxn ang="0">
                  <a:pos x="531" y="108"/>
                </a:cxn>
                <a:cxn ang="0">
                  <a:pos x="542" y="74"/>
                </a:cxn>
                <a:cxn ang="0">
                  <a:pos x="564" y="45"/>
                </a:cxn>
                <a:cxn ang="0">
                  <a:pos x="597" y="34"/>
                </a:cxn>
                <a:cxn ang="0">
                  <a:pos x="624" y="45"/>
                </a:cxn>
                <a:cxn ang="0">
                  <a:pos x="641" y="62"/>
                </a:cxn>
                <a:cxn ang="0">
                  <a:pos x="641" y="79"/>
                </a:cxn>
                <a:cxn ang="0">
                  <a:pos x="641" y="91"/>
                </a:cxn>
                <a:cxn ang="0">
                  <a:pos x="636" y="113"/>
                </a:cxn>
                <a:cxn ang="0">
                  <a:pos x="575" y="362"/>
                </a:cxn>
                <a:cxn ang="0">
                  <a:pos x="553" y="453"/>
                </a:cxn>
                <a:cxn ang="0">
                  <a:pos x="531" y="555"/>
                </a:cxn>
                <a:cxn ang="0">
                  <a:pos x="519" y="606"/>
                </a:cxn>
                <a:cxn ang="0">
                  <a:pos x="519" y="645"/>
                </a:cxn>
                <a:cxn ang="0">
                  <a:pos x="525" y="674"/>
                </a:cxn>
                <a:cxn ang="0">
                  <a:pos x="536" y="696"/>
                </a:cxn>
                <a:cxn ang="0">
                  <a:pos x="564" y="702"/>
                </a:cxn>
                <a:cxn ang="0">
                  <a:pos x="630" y="662"/>
                </a:cxn>
                <a:cxn ang="0">
                  <a:pos x="674" y="560"/>
                </a:cxn>
                <a:cxn ang="0">
                  <a:pos x="691" y="487"/>
                </a:cxn>
                <a:cxn ang="0">
                  <a:pos x="702" y="476"/>
                </a:cxn>
                <a:cxn ang="0">
                  <a:pos x="713" y="476"/>
                </a:cxn>
                <a:cxn ang="0">
                  <a:pos x="724" y="476"/>
                </a:cxn>
                <a:cxn ang="0">
                  <a:pos x="729" y="487"/>
                </a:cxn>
                <a:cxn ang="0">
                  <a:pos x="713" y="549"/>
                </a:cxn>
                <a:cxn ang="0">
                  <a:pos x="680" y="651"/>
                </a:cxn>
                <a:cxn ang="0">
                  <a:pos x="613" y="730"/>
                </a:cxn>
                <a:cxn ang="0">
                  <a:pos x="508" y="730"/>
                </a:cxn>
                <a:cxn ang="0">
                  <a:pos x="437" y="662"/>
                </a:cxn>
                <a:cxn ang="0">
                  <a:pos x="365" y="674"/>
                </a:cxn>
                <a:cxn ang="0">
                  <a:pos x="271" y="730"/>
                </a:cxn>
                <a:cxn ang="0">
                  <a:pos x="210" y="742"/>
                </a:cxn>
                <a:cxn ang="0">
                  <a:pos x="83" y="691"/>
                </a:cxn>
                <a:cxn ang="0">
                  <a:pos x="11" y="566"/>
                </a:cxn>
                <a:cxn ang="0">
                  <a:pos x="16" y="362"/>
                </a:cxn>
                <a:cxn ang="0">
                  <a:pos x="121" y="153"/>
                </a:cxn>
                <a:cxn ang="0">
                  <a:pos x="293" y="23"/>
                </a:cxn>
              </a:cxnLst>
              <a:rect l="0" t="0" r="r" b="b"/>
              <a:pathLst>
                <a:path w="729" h="742">
                  <a:moveTo>
                    <a:pt x="387" y="40"/>
                  </a:moveTo>
                  <a:lnTo>
                    <a:pt x="337" y="51"/>
                  </a:lnTo>
                  <a:lnTo>
                    <a:pt x="287" y="79"/>
                  </a:lnTo>
                  <a:lnTo>
                    <a:pt x="243" y="130"/>
                  </a:lnTo>
                  <a:lnTo>
                    <a:pt x="199" y="193"/>
                  </a:lnTo>
                  <a:lnTo>
                    <a:pt x="177" y="249"/>
                  </a:lnTo>
                  <a:lnTo>
                    <a:pt x="155" y="328"/>
                  </a:lnTo>
                  <a:lnTo>
                    <a:pt x="133" y="413"/>
                  </a:lnTo>
                  <a:lnTo>
                    <a:pt x="121" y="487"/>
                  </a:lnTo>
                  <a:lnTo>
                    <a:pt x="116" y="549"/>
                  </a:lnTo>
                  <a:lnTo>
                    <a:pt x="116" y="589"/>
                  </a:lnTo>
                  <a:lnTo>
                    <a:pt x="127" y="634"/>
                  </a:lnTo>
                  <a:lnTo>
                    <a:pt x="144" y="668"/>
                  </a:lnTo>
                  <a:lnTo>
                    <a:pt x="171" y="696"/>
                  </a:lnTo>
                  <a:lnTo>
                    <a:pt x="215" y="702"/>
                  </a:lnTo>
                  <a:lnTo>
                    <a:pt x="249" y="696"/>
                  </a:lnTo>
                  <a:lnTo>
                    <a:pt x="293" y="679"/>
                  </a:lnTo>
                  <a:lnTo>
                    <a:pt x="343" y="645"/>
                  </a:lnTo>
                  <a:lnTo>
                    <a:pt x="392" y="589"/>
                  </a:lnTo>
                  <a:lnTo>
                    <a:pt x="403" y="577"/>
                  </a:lnTo>
                  <a:lnTo>
                    <a:pt x="414" y="566"/>
                  </a:lnTo>
                  <a:lnTo>
                    <a:pt x="414" y="560"/>
                  </a:lnTo>
                  <a:lnTo>
                    <a:pt x="420" y="549"/>
                  </a:lnTo>
                  <a:lnTo>
                    <a:pt x="425" y="538"/>
                  </a:lnTo>
                  <a:lnTo>
                    <a:pt x="425" y="526"/>
                  </a:lnTo>
                  <a:lnTo>
                    <a:pt x="508" y="209"/>
                  </a:lnTo>
                  <a:lnTo>
                    <a:pt x="508" y="198"/>
                  </a:lnTo>
                  <a:lnTo>
                    <a:pt x="514" y="181"/>
                  </a:lnTo>
                  <a:lnTo>
                    <a:pt x="508" y="170"/>
                  </a:lnTo>
                  <a:lnTo>
                    <a:pt x="503" y="142"/>
                  </a:lnTo>
                  <a:lnTo>
                    <a:pt x="486" y="108"/>
                  </a:lnTo>
                  <a:lnTo>
                    <a:pt x="464" y="74"/>
                  </a:lnTo>
                  <a:lnTo>
                    <a:pt x="431" y="45"/>
                  </a:lnTo>
                  <a:lnTo>
                    <a:pt x="387" y="40"/>
                  </a:lnTo>
                  <a:close/>
                  <a:moveTo>
                    <a:pt x="381" y="0"/>
                  </a:moveTo>
                  <a:lnTo>
                    <a:pt x="431" y="11"/>
                  </a:lnTo>
                  <a:lnTo>
                    <a:pt x="475" y="34"/>
                  </a:lnTo>
                  <a:lnTo>
                    <a:pt x="508" y="62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6" y="91"/>
                  </a:lnTo>
                  <a:lnTo>
                    <a:pt x="542" y="74"/>
                  </a:lnTo>
                  <a:lnTo>
                    <a:pt x="553" y="57"/>
                  </a:lnTo>
                  <a:lnTo>
                    <a:pt x="564" y="45"/>
                  </a:lnTo>
                  <a:lnTo>
                    <a:pt x="580" y="40"/>
                  </a:lnTo>
                  <a:lnTo>
                    <a:pt x="597" y="34"/>
                  </a:lnTo>
                  <a:lnTo>
                    <a:pt x="613" y="40"/>
                  </a:lnTo>
                  <a:lnTo>
                    <a:pt x="624" y="45"/>
                  </a:lnTo>
                  <a:lnTo>
                    <a:pt x="636" y="51"/>
                  </a:lnTo>
                  <a:lnTo>
                    <a:pt x="641" y="62"/>
                  </a:lnTo>
                  <a:lnTo>
                    <a:pt x="647" y="79"/>
                  </a:lnTo>
                  <a:lnTo>
                    <a:pt x="641" y="79"/>
                  </a:lnTo>
                  <a:lnTo>
                    <a:pt x="641" y="85"/>
                  </a:lnTo>
                  <a:lnTo>
                    <a:pt x="641" y="91"/>
                  </a:lnTo>
                  <a:lnTo>
                    <a:pt x="641" y="102"/>
                  </a:lnTo>
                  <a:lnTo>
                    <a:pt x="636" y="113"/>
                  </a:lnTo>
                  <a:lnTo>
                    <a:pt x="630" y="130"/>
                  </a:lnTo>
                  <a:lnTo>
                    <a:pt x="575" y="362"/>
                  </a:lnTo>
                  <a:lnTo>
                    <a:pt x="564" y="413"/>
                  </a:lnTo>
                  <a:lnTo>
                    <a:pt x="553" y="453"/>
                  </a:lnTo>
                  <a:lnTo>
                    <a:pt x="542" y="509"/>
                  </a:lnTo>
                  <a:lnTo>
                    <a:pt x="531" y="555"/>
                  </a:lnTo>
                  <a:lnTo>
                    <a:pt x="525" y="583"/>
                  </a:lnTo>
                  <a:lnTo>
                    <a:pt x="519" y="606"/>
                  </a:lnTo>
                  <a:lnTo>
                    <a:pt x="519" y="628"/>
                  </a:lnTo>
                  <a:lnTo>
                    <a:pt x="519" y="645"/>
                  </a:lnTo>
                  <a:lnTo>
                    <a:pt x="519" y="657"/>
                  </a:lnTo>
                  <a:lnTo>
                    <a:pt x="525" y="674"/>
                  </a:lnTo>
                  <a:lnTo>
                    <a:pt x="531" y="685"/>
                  </a:lnTo>
                  <a:lnTo>
                    <a:pt x="536" y="696"/>
                  </a:lnTo>
                  <a:lnTo>
                    <a:pt x="553" y="702"/>
                  </a:lnTo>
                  <a:lnTo>
                    <a:pt x="564" y="702"/>
                  </a:lnTo>
                  <a:lnTo>
                    <a:pt x="602" y="691"/>
                  </a:lnTo>
                  <a:lnTo>
                    <a:pt x="630" y="662"/>
                  </a:lnTo>
                  <a:lnTo>
                    <a:pt x="652" y="617"/>
                  </a:lnTo>
                  <a:lnTo>
                    <a:pt x="674" y="560"/>
                  </a:lnTo>
                  <a:lnTo>
                    <a:pt x="691" y="504"/>
                  </a:lnTo>
                  <a:lnTo>
                    <a:pt x="691" y="487"/>
                  </a:lnTo>
                  <a:lnTo>
                    <a:pt x="696" y="481"/>
                  </a:lnTo>
                  <a:lnTo>
                    <a:pt x="702" y="476"/>
                  </a:lnTo>
                  <a:lnTo>
                    <a:pt x="707" y="476"/>
                  </a:lnTo>
                  <a:lnTo>
                    <a:pt x="713" y="476"/>
                  </a:lnTo>
                  <a:lnTo>
                    <a:pt x="718" y="476"/>
                  </a:lnTo>
                  <a:lnTo>
                    <a:pt x="724" y="476"/>
                  </a:lnTo>
                  <a:lnTo>
                    <a:pt x="729" y="481"/>
                  </a:lnTo>
                  <a:lnTo>
                    <a:pt x="729" y="487"/>
                  </a:lnTo>
                  <a:lnTo>
                    <a:pt x="724" y="504"/>
                  </a:lnTo>
                  <a:lnTo>
                    <a:pt x="713" y="549"/>
                  </a:lnTo>
                  <a:lnTo>
                    <a:pt x="702" y="600"/>
                  </a:lnTo>
                  <a:lnTo>
                    <a:pt x="680" y="651"/>
                  </a:lnTo>
                  <a:lnTo>
                    <a:pt x="652" y="696"/>
                  </a:lnTo>
                  <a:lnTo>
                    <a:pt x="613" y="730"/>
                  </a:lnTo>
                  <a:lnTo>
                    <a:pt x="564" y="742"/>
                  </a:lnTo>
                  <a:lnTo>
                    <a:pt x="508" y="730"/>
                  </a:lnTo>
                  <a:lnTo>
                    <a:pt x="470" y="702"/>
                  </a:lnTo>
                  <a:lnTo>
                    <a:pt x="437" y="662"/>
                  </a:lnTo>
                  <a:lnTo>
                    <a:pt x="420" y="617"/>
                  </a:lnTo>
                  <a:lnTo>
                    <a:pt x="365" y="674"/>
                  </a:lnTo>
                  <a:lnTo>
                    <a:pt x="315" y="708"/>
                  </a:lnTo>
                  <a:lnTo>
                    <a:pt x="271" y="730"/>
                  </a:lnTo>
                  <a:lnTo>
                    <a:pt x="238" y="736"/>
                  </a:lnTo>
                  <a:lnTo>
                    <a:pt x="210" y="742"/>
                  </a:lnTo>
                  <a:lnTo>
                    <a:pt x="144" y="725"/>
                  </a:lnTo>
                  <a:lnTo>
                    <a:pt x="83" y="691"/>
                  </a:lnTo>
                  <a:lnTo>
                    <a:pt x="39" y="634"/>
                  </a:lnTo>
                  <a:lnTo>
                    <a:pt x="11" y="566"/>
                  </a:lnTo>
                  <a:lnTo>
                    <a:pt x="0" y="476"/>
                  </a:lnTo>
                  <a:lnTo>
                    <a:pt x="16" y="362"/>
                  </a:lnTo>
                  <a:lnTo>
                    <a:pt x="55" y="249"/>
                  </a:lnTo>
                  <a:lnTo>
                    <a:pt x="121" y="153"/>
                  </a:lnTo>
                  <a:lnTo>
                    <a:pt x="199" y="74"/>
                  </a:lnTo>
                  <a:lnTo>
                    <a:pt x="293" y="2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724" y="2167"/>
              <a:ext cx="796" cy="945"/>
            </a:xfrm>
            <a:custGeom>
              <a:avLst/>
              <a:gdLst/>
              <a:ahLst/>
              <a:cxnLst>
                <a:cxn ang="0">
                  <a:pos x="741" y="0"/>
                </a:cxn>
                <a:cxn ang="0">
                  <a:pos x="768" y="5"/>
                </a:cxn>
                <a:cxn ang="0">
                  <a:pos x="790" y="11"/>
                </a:cxn>
                <a:cxn ang="0">
                  <a:pos x="796" y="34"/>
                </a:cxn>
                <a:cxn ang="0">
                  <a:pos x="790" y="56"/>
                </a:cxn>
                <a:cxn ang="0">
                  <a:pos x="768" y="62"/>
                </a:cxn>
                <a:cxn ang="0">
                  <a:pos x="741" y="67"/>
                </a:cxn>
                <a:cxn ang="0">
                  <a:pos x="387" y="79"/>
                </a:cxn>
                <a:cxn ang="0">
                  <a:pos x="205" y="169"/>
                </a:cxn>
                <a:cxn ang="0">
                  <a:pos x="89" y="334"/>
                </a:cxn>
                <a:cxn ang="0">
                  <a:pos x="741" y="441"/>
                </a:cxn>
                <a:cxn ang="0">
                  <a:pos x="768" y="441"/>
                </a:cxn>
                <a:cxn ang="0">
                  <a:pos x="790" y="447"/>
                </a:cxn>
                <a:cxn ang="0">
                  <a:pos x="796" y="475"/>
                </a:cxn>
                <a:cxn ang="0">
                  <a:pos x="790" y="498"/>
                </a:cxn>
                <a:cxn ang="0">
                  <a:pos x="768" y="503"/>
                </a:cxn>
                <a:cxn ang="0">
                  <a:pos x="741" y="503"/>
                </a:cxn>
                <a:cxn ang="0">
                  <a:pos x="66" y="503"/>
                </a:cxn>
                <a:cxn ang="0">
                  <a:pos x="138" y="701"/>
                </a:cxn>
                <a:cxn ang="0">
                  <a:pos x="287" y="832"/>
                </a:cxn>
                <a:cxn ang="0">
                  <a:pos x="492" y="877"/>
                </a:cxn>
                <a:cxn ang="0">
                  <a:pos x="757" y="883"/>
                </a:cxn>
                <a:cxn ang="0">
                  <a:pos x="779" y="883"/>
                </a:cxn>
                <a:cxn ang="0">
                  <a:pos x="796" y="900"/>
                </a:cxn>
                <a:cxn ang="0">
                  <a:pos x="796" y="928"/>
                </a:cxn>
                <a:cxn ang="0">
                  <a:pos x="779" y="939"/>
                </a:cxn>
                <a:cxn ang="0">
                  <a:pos x="757" y="945"/>
                </a:cxn>
                <a:cxn ang="0">
                  <a:pos x="486" y="945"/>
                </a:cxn>
                <a:cxn ang="0">
                  <a:pos x="243" y="877"/>
                </a:cxn>
                <a:cxn ang="0">
                  <a:pos x="66" y="713"/>
                </a:cxn>
                <a:cxn ang="0">
                  <a:pos x="0" y="475"/>
                </a:cxn>
                <a:cxn ang="0">
                  <a:pos x="66" y="232"/>
                </a:cxn>
                <a:cxn ang="0">
                  <a:pos x="243" y="67"/>
                </a:cxn>
                <a:cxn ang="0">
                  <a:pos x="486" y="0"/>
                </a:cxn>
              </a:cxnLst>
              <a:rect l="0" t="0" r="r" b="b"/>
              <a:pathLst>
                <a:path w="796" h="945">
                  <a:moveTo>
                    <a:pt x="486" y="0"/>
                  </a:moveTo>
                  <a:lnTo>
                    <a:pt x="741" y="0"/>
                  </a:lnTo>
                  <a:lnTo>
                    <a:pt x="757" y="0"/>
                  </a:lnTo>
                  <a:lnTo>
                    <a:pt x="768" y="5"/>
                  </a:lnTo>
                  <a:lnTo>
                    <a:pt x="779" y="5"/>
                  </a:lnTo>
                  <a:lnTo>
                    <a:pt x="790" y="11"/>
                  </a:lnTo>
                  <a:lnTo>
                    <a:pt x="796" y="17"/>
                  </a:lnTo>
                  <a:lnTo>
                    <a:pt x="796" y="34"/>
                  </a:lnTo>
                  <a:lnTo>
                    <a:pt x="796" y="45"/>
                  </a:lnTo>
                  <a:lnTo>
                    <a:pt x="790" y="56"/>
                  </a:lnTo>
                  <a:lnTo>
                    <a:pt x="779" y="62"/>
                  </a:lnTo>
                  <a:lnTo>
                    <a:pt x="768" y="62"/>
                  </a:lnTo>
                  <a:lnTo>
                    <a:pt x="757" y="67"/>
                  </a:lnTo>
                  <a:lnTo>
                    <a:pt x="741" y="67"/>
                  </a:lnTo>
                  <a:lnTo>
                    <a:pt x="492" y="67"/>
                  </a:lnTo>
                  <a:lnTo>
                    <a:pt x="387" y="79"/>
                  </a:lnTo>
                  <a:lnTo>
                    <a:pt x="287" y="113"/>
                  </a:lnTo>
                  <a:lnTo>
                    <a:pt x="205" y="169"/>
                  </a:lnTo>
                  <a:lnTo>
                    <a:pt x="138" y="243"/>
                  </a:lnTo>
                  <a:lnTo>
                    <a:pt x="89" y="334"/>
                  </a:lnTo>
                  <a:lnTo>
                    <a:pt x="66" y="441"/>
                  </a:lnTo>
                  <a:lnTo>
                    <a:pt x="741" y="441"/>
                  </a:lnTo>
                  <a:lnTo>
                    <a:pt x="757" y="441"/>
                  </a:lnTo>
                  <a:lnTo>
                    <a:pt x="768" y="441"/>
                  </a:lnTo>
                  <a:lnTo>
                    <a:pt x="779" y="441"/>
                  </a:lnTo>
                  <a:lnTo>
                    <a:pt x="790" y="447"/>
                  </a:lnTo>
                  <a:lnTo>
                    <a:pt x="796" y="458"/>
                  </a:lnTo>
                  <a:lnTo>
                    <a:pt x="796" y="475"/>
                  </a:lnTo>
                  <a:lnTo>
                    <a:pt x="796" y="486"/>
                  </a:lnTo>
                  <a:lnTo>
                    <a:pt x="790" y="498"/>
                  </a:lnTo>
                  <a:lnTo>
                    <a:pt x="779" y="503"/>
                  </a:lnTo>
                  <a:lnTo>
                    <a:pt x="768" y="503"/>
                  </a:lnTo>
                  <a:lnTo>
                    <a:pt x="757" y="503"/>
                  </a:lnTo>
                  <a:lnTo>
                    <a:pt x="741" y="503"/>
                  </a:lnTo>
                  <a:lnTo>
                    <a:pt x="741" y="503"/>
                  </a:lnTo>
                  <a:lnTo>
                    <a:pt x="66" y="503"/>
                  </a:lnTo>
                  <a:lnTo>
                    <a:pt x="89" y="611"/>
                  </a:lnTo>
                  <a:lnTo>
                    <a:pt x="138" y="701"/>
                  </a:lnTo>
                  <a:lnTo>
                    <a:pt x="205" y="775"/>
                  </a:lnTo>
                  <a:lnTo>
                    <a:pt x="287" y="832"/>
                  </a:lnTo>
                  <a:lnTo>
                    <a:pt x="387" y="866"/>
                  </a:lnTo>
                  <a:lnTo>
                    <a:pt x="492" y="877"/>
                  </a:lnTo>
                  <a:lnTo>
                    <a:pt x="741" y="877"/>
                  </a:lnTo>
                  <a:lnTo>
                    <a:pt x="757" y="883"/>
                  </a:lnTo>
                  <a:lnTo>
                    <a:pt x="768" y="883"/>
                  </a:lnTo>
                  <a:lnTo>
                    <a:pt x="779" y="883"/>
                  </a:lnTo>
                  <a:lnTo>
                    <a:pt x="790" y="888"/>
                  </a:lnTo>
                  <a:lnTo>
                    <a:pt x="796" y="900"/>
                  </a:lnTo>
                  <a:lnTo>
                    <a:pt x="796" y="911"/>
                  </a:lnTo>
                  <a:lnTo>
                    <a:pt x="796" y="928"/>
                  </a:lnTo>
                  <a:lnTo>
                    <a:pt x="790" y="934"/>
                  </a:lnTo>
                  <a:lnTo>
                    <a:pt x="779" y="939"/>
                  </a:lnTo>
                  <a:lnTo>
                    <a:pt x="768" y="945"/>
                  </a:lnTo>
                  <a:lnTo>
                    <a:pt x="757" y="945"/>
                  </a:lnTo>
                  <a:lnTo>
                    <a:pt x="741" y="945"/>
                  </a:lnTo>
                  <a:lnTo>
                    <a:pt x="486" y="945"/>
                  </a:lnTo>
                  <a:lnTo>
                    <a:pt x="359" y="928"/>
                  </a:lnTo>
                  <a:lnTo>
                    <a:pt x="243" y="877"/>
                  </a:lnTo>
                  <a:lnTo>
                    <a:pt x="144" y="803"/>
                  </a:lnTo>
                  <a:lnTo>
                    <a:pt x="66" y="713"/>
                  </a:lnTo>
                  <a:lnTo>
                    <a:pt x="17" y="600"/>
                  </a:lnTo>
                  <a:lnTo>
                    <a:pt x="0" y="475"/>
                  </a:lnTo>
                  <a:lnTo>
                    <a:pt x="17" y="345"/>
                  </a:lnTo>
                  <a:lnTo>
                    <a:pt x="66" y="232"/>
                  </a:lnTo>
                  <a:lnTo>
                    <a:pt x="144" y="141"/>
                  </a:lnTo>
                  <a:lnTo>
                    <a:pt x="243" y="67"/>
                  </a:lnTo>
                  <a:lnTo>
                    <a:pt x="359" y="17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161" y="1940"/>
              <a:ext cx="873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0"/>
                </a:cxn>
                <a:cxn ang="0">
                  <a:pos x="829" y="0"/>
                </a:cxn>
                <a:cxn ang="0">
                  <a:pos x="873" y="368"/>
                </a:cxn>
                <a:cxn ang="0">
                  <a:pos x="835" y="368"/>
                </a:cxn>
                <a:cxn ang="0">
                  <a:pos x="824" y="278"/>
                </a:cxn>
                <a:cxn ang="0">
                  <a:pos x="807" y="210"/>
                </a:cxn>
                <a:cxn ang="0">
                  <a:pos x="785" y="147"/>
                </a:cxn>
                <a:cxn ang="0">
                  <a:pos x="746" y="108"/>
                </a:cxn>
                <a:cxn ang="0">
                  <a:pos x="702" y="74"/>
                </a:cxn>
                <a:cxn ang="0">
                  <a:pos x="636" y="57"/>
                </a:cxn>
                <a:cxn ang="0">
                  <a:pos x="547" y="51"/>
                </a:cxn>
                <a:cxn ang="0">
                  <a:pos x="382" y="51"/>
                </a:cxn>
                <a:cxn ang="0">
                  <a:pos x="354" y="51"/>
                </a:cxn>
                <a:cxn ang="0">
                  <a:pos x="337" y="51"/>
                </a:cxn>
                <a:cxn ang="0">
                  <a:pos x="321" y="57"/>
                </a:cxn>
                <a:cxn ang="0">
                  <a:pos x="315" y="68"/>
                </a:cxn>
                <a:cxn ang="0">
                  <a:pos x="310" y="79"/>
                </a:cxn>
                <a:cxn ang="0">
                  <a:pos x="304" y="96"/>
                </a:cxn>
                <a:cxn ang="0">
                  <a:pos x="304" y="113"/>
                </a:cxn>
                <a:cxn ang="0">
                  <a:pos x="304" y="979"/>
                </a:cxn>
                <a:cxn ang="0">
                  <a:pos x="304" y="1008"/>
                </a:cxn>
                <a:cxn ang="0">
                  <a:pos x="315" y="1030"/>
                </a:cxn>
                <a:cxn ang="0">
                  <a:pos x="337" y="1047"/>
                </a:cxn>
                <a:cxn ang="0">
                  <a:pos x="382" y="1053"/>
                </a:cxn>
                <a:cxn ang="0">
                  <a:pos x="459" y="1053"/>
                </a:cxn>
                <a:cxn ang="0">
                  <a:pos x="509" y="1053"/>
                </a:cxn>
                <a:cxn ang="0">
                  <a:pos x="509" y="1104"/>
                </a:cxn>
                <a:cxn ang="0">
                  <a:pos x="453" y="1104"/>
                </a:cxn>
                <a:cxn ang="0">
                  <a:pos x="382" y="1104"/>
                </a:cxn>
                <a:cxn ang="0">
                  <a:pos x="304" y="1104"/>
                </a:cxn>
                <a:cxn ang="0">
                  <a:pos x="243" y="1104"/>
                </a:cxn>
                <a:cxn ang="0">
                  <a:pos x="188" y="1104"/>
                </a:cxn>
                <a:cxn ang="0">
                  <a:pos x="116" y="1104"/>
                </a:cxn>
                <a:cxn ang="0">
                  <a:pos x="55" y="1104"/>
                </a:cxn>
                <a:cxn ang="0">
                  <a:pos x="0" y="1104"/>
                </a:cxn>
                <a:cxn ang="0">
                  <a:pos x="0" y="1053"/>
                </a:cxn>
                <a:cxn ang="0">
                  <a:pos x="39" y="1053"/>
                </a:cxn>
                <a:cxn ang="0">
                  <a:pos x="100" y="1053"/>
                </a:cxn>
                <a:cxn ang="0">
                  <a:pos x="138" y="1047"/>
                </a:cxn>
                <a:cxn ang="0">
                  <a:pos x="155" y="1030"/>
                </a:cxn>
                <a:cxn ang="0">
                  <a:pos x="166" y="1008"/>
                </a:cxn>
                <a:cxn ang="0">
                  <a:pos x="166" y="979"/>
                </a:cxn>
                <a:cxn ang="0">
                  <a:pos x="166" y="125"/>
                </a:cxn>
                <a:cxn ang="0">
                  <a:pos x="166" y="96"/>
                </a:cxn>
                <a:cxn ang="0">
                  <a:pos x="155" y="74"/>
                </a:cxn>
                <a:cxn ang="0">
                  <a:pos x="138" y="57"/>
                </a:cxn>
                <a:cxn ang="0">
                  <a:pos x="100" y="51"/>
                </a:cxn>
                <a:cxn ang="0">
                  <a:pos x="39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873" h="1104">
                  <a:moveTo>
                    <a:pt x="0" y="0"/>
                  </a:moveTo>
                  <a:lnTo>
                    <a:pt x="829" y="0"/>
                  </a:lnTo>
                  <a:lnTo>
                    <a:pt x="829" y="0"/>
                  </a:lnTo>
                  <a:lnTo>
                    <a:pt x="873" y="368"/>
                  </a:lnTo>
                  <a:lnTo>
                    <a:pt x="835" y="368"/>
                  </a:lnTo>
                  <a:lnTo>
                    <a:pt x="824" y="278"/>
                  </a:lnTo>
                  <a:lnTo>
                    <a:pt x="807" y="210"/>
                  </a:lnTo>
                  <a:lnTo>
                    <a:pt x="785" y="147"/>
                  </a:lnTo>
                  <a:lnTo>
                    <a:pt x="746" y="108"/>
                  </a:lnTo>
                  <a:lnTo>
                    <a:pt x="702" y="74"/>
                  </a:lnTo>
                  <a:lnTo>
                    <a:pt x="636" y="57"/>
                  </a:lnTo>
                  <a:lnTo>
                    <a:pt x="547" y="51"/>
                  </a:lnTo>
                  <a:lnTo>
                    <a:pt x="382" y="51"/>
                  </a:lnTo>
                  <a:lnTo>
                    <a:pt x="354" y="51"/>
                  </a:lnTo>
                  <a:lnTo>
                    <a:pt x="337" y="51"/>
                  </a:lnTo>
                  <a:lnTo>
                    <a:pt x="321" y="57"/>
                  </a:lnTo>
                  <a:lnTo>
                    <a:pt x="315" y="68"/>
                  </a:lnTo>
                  <a:lnTo>
                    <a:pt x="310" y="79"/>
                  </a:lnTo>
                  <a:lnTo>
                    <a:pt x="304" y="96"/>
                  </a:lnTo>
                  <a:lnTo>
                    <a:pt x="304" y="113"/>
                  </a:lnTo>
                  <a:lnTo>
                    <a:pt x="304" y="979"/>
                  </a:lnTo>
                  <a:lnTo>
                    <a:pt x="304" y="1008"/>
                  </a:lnTo>
                  <a:lnTo>
                    <a:pt x="315" y="1030"/>
                  </a:lnTo>
                  <a:lnTo>
                    <a:pt x="337" y="1047"/>
                  </a:lnTo>
                  <a:lnTo>
                    <a:pt x="382" y="1053"/>
                  </a:lnTo>
                  <a:lnTo>
                    <a:pt x="459" y="1053"/>
                  </a:lnTo>
                  <a:lnTo>
                    <a:pt x="509" y="1053"/>
                  </a:lnTo>
                  <a:lnTo>
                    <a:pt x="509" y="1104"/>
                  </a:lnTo>
                  <a:lnTo>
                    <a:pt x="453" y="1104"/>
                  </a:lnTo>
                  <a:lnTo>
                    <a:pt x="382" y="1104"/>
                  </a:lnTo>
                  <a:lnTo>
                    <a:pt x="304" y="1104"/>
                  </a:lnTo>
                  <a:lnTo>
                    <a:pt x="243" y="1104"/>
                  </a:lnTo>
                  <a:lnTo>
                    <a:pt x="188" y="1104"/>
                  </a:lnTo>
                  <a:lnTo>
                    <a:pt x="116" y="1104"/>
                  </a:lnTo>
                  <a:lnTo>
                    <a:pt x="55" y="1104"/>
                  </a:lnTo>
                  <a:lnTo>
                    <a:pt x="0" y="1104"/>
                  </a:lnTo>
                  <a:lnTo>
                    <a:pt x="0" y="1053"/>
                  </a:lnTo>
                  <a:lnTo>
                    <a:pt x="39" y="1053"/>
                  </a:lnTo>
                  <a:lnTo>
                    <a:pt x="100" y="1053"/>
                  </a:lnTo>
                  <a:lnTo>
                    <a:pt x="138" y="1047"/>
                  </a:lnTo>
                  <a:lnTo>
                    <a:pt x="155" y="1030"/>
                  </a:lnTo>
                  <a:lnTo>
                    <a:pt x="166" y="1008"/>
                  </a:lnTo>
                  <a:lnTo>
                    <a:pt x="166" y="979"/>
                  </a:lnTo>
                  <a:lnTo>
                    <a:pt x="166" y="125"/>
                  </a:lnTo>
                  <a:lnTo>
                    <a:pt x="166" y="96"/>
                  </a:lnTo>
                  <a:lnTo>
                    <a:pt x="155" y="74"/>
                  </a:lnTo>
                  <a:lnTo>
                    <a:pt x="138" y="57"/>
                  </a:lnTo>
                  <a:lnTo>
                    <a:pt x="100" y="51"/>
                  </a:lnTo>
                  <a:lnTo>
                    <a:pt x="39" y="51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5162" y="2518"/>
              <a:ext cx="342" cy="775"/>
            </a:xfrm>
            <a:custGeom>
              <a:avLst/>
              <a:gdLst/>
              <a:ahLst/>
              <a:cxnLst>
                <a:cxn ang="0">
                  <a:pos x="215" y="271"/>
                </a:cxn>
                <a:cxn ang="0">
                  <a:pos x="270" y="356"/>
                </a:cxn>
                <a:cxn ang="0">
                  <a:pos x="265" y="390"/>
                </a:cxn>
                <a:cxn ang="0">
                  <a:pos x="243" y="441"/>
                </a:cxn>
                <a:cxn ang="0">
                  <a:pos x="215" y="515"/>
                </a:cxn>
                <a:cxn ang="0">
                  <a:pos x="171" y="628"/>
                </a:cxn>
                <a:cxn ang="0">
                  <a:pos x="154" y="679"/>
                </a:cxn>
                <a:cxn ang="0">
                  <a:pos x="154" y="718"/>
                </a:cxn>
                <a:cxn ang="0">
                  <a:pos x="160" y="735"/>
                </a:cxn>
                <a:cxn ang="0">
                  <a:pos x="182" y="741"/>
                </a:cxn>
                <a:cxn ang="0">
                  <a:pos x="248" y="707"/>
                </a:cxn>
                <a:cxn ang="0">
                  <a:pos x="304" y="605"/>
                </a:cxn>
                <a:cxn ang="0">
                  <a:pos x="309" y="588"/>
                </a:cxn>
                <a:cxn ang="0">
                  <a:pos x="326" y="583"/>
                </a:cxn>
                <a:cxn ang="0">
                  <a:pos x="331" y="588"/>
                </a:cxn>
                <a:cxn ang="0">
                  <a:pos x="342" y="594"/>
                </a:cxn>
                <a:cxn ang="0">
                  <a:pos x="337" y="616"/>
                </a:cxn>
                <a:cxn ang="0">
                  <a:pos x="304" y="696"/>
                </a:cxn>
                <a:cxn ang="0">
                  <a:pos x="232" y="764"/>
                </a:cxn>
                <a:cxn ang="0">
                  <a:pos x="121" y="764"/>
                </a:cxn>
                <a:cxn ang="0">
                  <a:pos x="71" y="679"/>
                </a:cxn>
                <a:cxn ang="0">
                  <a:pos x="83" y="628"/>
                </a:cxn>
                <a:cxn ang="0">
                  <a:pos x="149" y="447"/>
                </a:cxn>
                <a:cxn ang="0">
                  <a:pos x="182" y="367"/>
                </a:cxn>
                <a:cxn ang="0">
                  <a:pos x="188" y="328"/>
                </a:cxn>
                <a:cxn ang="0">
                  <a:pos x="182" y="300"/>
                </a:cxn>
                <a:cxn ang="0">
                  <a:pos x="171" y="288"/>
                </a:cxn>
                <a:cxn ang="0">
                  <a:pos x="127" y="294"/>
                </a:cxn>
                <a:cxn ang="0">
                  <a:pos x="66" y="362"/>
                </a:cxn>
                <a:cxn ang="0">
                  <a:pos x="38" y="435"/>
                </a:cxn>
                <a:cxn ang="0">
                  <a:pos x="27" y="447"/>
                </a:cxn>
                <a:cxn ang="0">
                  <a:pos x="16" y="447"/>
                </a:cxn>
                <a:cxn ang="0">
                  <a:pos x="5" y="441"/>
                </a:cxn>
                <a:cxn ang="0">
                  <a:pos x="0" y="430"/>
                </a:cxn>
                <a:cxn ang="0">
                  <a:pos x="16" y="379"/>
                </a:cxn>
                <a:cxn ang="0">
                  <a:pos x="71" y="300"/>
                </a:cxn>
                <a:cxn ang="0">
                  <a:pos x="165" y="260"/>
                </a:cxn>
                <a:cxn ang="0">
                  <a:pos x="281" y="5"/>
                </a:cxn>
                <a:cxn ang="0">
                  <a:pos x="304" y="22"/>
                </a:cxn>
                <a:cxn ang="0">
                  <a:pos x="309" y="45"/>
                </a:cxn>
                <a:cxn ang="0">
                  <a:pos x="309" y="62"/>
                </a:cxn>
                <a:cxn ang="0">
                  <a:pos x="287" y="96"/>
                </a:cxn>
                <a:cxn ang="0">
                  <a:pos x="248" y="107"/>
                </a:cxn>
                <a:cxn ang="0">
                  <a:pos x="221" y="96"/>
                </a:cxn>
                <a:cxn ang="0">
                  <a:pos x="204" y="73"/>
                </a:cxn>
                <a:cxn ang="0">
                  <a:pos x="210" y="45"/>
                </a:cxn>
                <a:cxn ang="0">
                  <a:pos x="232" y="11"/>
                </a:cxn>
                <a:cxn ang="0">
                  <a:pos x="265" y="0"/>
                </a:cxn>
              </a:cxnLst>
              <a:rect l="0" t="0" r="r" b="b"/>
              <a:pathLst>
                <a:path w="342" h="775">
                  <a:moveTo>
                    <a:pt x="165" y="260"/>
                  </a:moveTo>
                  <a:lnTo>
                    <a:pt x="215" y="271"/>
                  </a:lnTo>
                  <a:lnTo>
                    <a:pt x="254" y="305"/>
                  </a:lnTo>
                  <a:lnTo>
                    <a:pt x="270" y="356"/>
                  </a:lnTo>
                  <a:lnTo>
                    <a:pt x="265" y="373"/>
                  </a:lnTo>
                  <a:lnTo>
                    <a:pt x="265" y="390"/>
                  </a:lnTo>
                  <a:lnTo>
                    <a:pt x="259" y="407"/>
                  </a:lnTo>
                  <a:lnTo>
                    <a:pt x="243" y="441"/>
                  </a:lnTo>
                  <a:lnTo>
                    <a:pt x="232" y="481"/>
                  </a:lnTo>
                  <a:lnTo>
                    <a:pt x="215" y="515"/>
                  </a:lnTo>
                  <a:lnTo>
                    <a:pt x="210" y="537"/>
                  </a:lnTo>
                  <a:lnTo>
                    <a:pt x="171" y="628"/>
                  </a:lnTo>
                  <a:lnTo>
                    <a:pt x="160" y="656"/>
                  </a:lnTo>
                  <a:lnTo>
                    <a:pt x="154" y="679"/>
                  </a:lnTo>
                  <a:lnTo>
                    <a:pt x="154" y="701"/>
                  </a:lnTo>
                  <a:lnTo>
                    <a:pt x="154" y="718"/>
                  </a:lnTo>
                  <a:lnTo>
                    <a:pt x="154" y="730"/>
                  </a:lnTo>
                  <a:lnTo>
                    <a:pt x="160" y="735"/>
                  </a:lnTo>
                  <a:lnTo>
                    <a:pt x="171" y="741"/>
                  </a:lnTo>
                  <a:lnTo>
                    <a:pt x="182" y="741"/>
                  </a:lnTo>
                  <a:lnTo>
                    <a:pt x="215" y="735"/>
                  </a:lnTo>
                  <a:lnTo>
                    <a:pt x="248" y="707"/>
                  </a:lnTo>
                  <a:lnTo>
                    <a:pt x="276" y="662"/>
                  </a:lnTo>
                  <a:lnTo>
                    <a:pt x="304" y="605"/>
                  </a:lnTo>
                  <a:lnTo>
                    <a:pt x="304" y="594"/>
                  </a:lnTo>
                  <a:lnTo>
                    <a:pt x="309" y="588"/>
                  </a:lnTo>
                  <a:lnTo>
                    <a:pt x="315" y="588"/>
                  </a:lnTo>
                  <a:lnTo>
                    <a:pt x="326" y="583"/>
                  </a:lnTo>
                  <a:lnTo>
                    <a:pt x="326" y="583"/>
                  </a:lnTo>
                  <a:lnTo>
                    <a:pt x="331" y="588"/>
                  </a:lnTo>
                  <a:lnTo>
                    <a:pt x="337" y="588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7" y="616"/>
                  </a:lnTo>
                  <a:lnTo>
                    <a:pt x="326" y="650"/>
                  </a:lnTo>
                  <a:lnTo>
                    <a:pt x="304" y="696"/>
                  </a:lnTo>
                  <a:lnTo>
                    <a:pt x="270" y="735"/>
                  </a:lnTo>
                  <a:lnTo>
                    <a:pt x="232" y="764"/>
                  </a:lnTo>
                  <a:lnTo>
                    <a:pt x="176" y="775"/>
                  </a:lnTo>
                  <a:lnTo>
                    <a:pt x="121" y="764"/>
                  </a:lnTo>
                  <a:lnTo>
                    <a:pt x="83" y="724"/>
                  </a:lnTo>
                  <a:lnTo>
                    <a:pt x="71" y="679"/>
                  </a:lnTo>
                  <a:lnTo>
                    <a:pt x="77" y="650"/>
                  </a:lnTo>
                  <a:lnTo>
                    <a:pt x="83" y="628"/>
                  </a:lnTo>
                  <a:lnTo>
                    <a:pt x="83" y="628"/>
                  </a:lnTo>
                  <a:lnTo>
                    <a:pt x="149" y="447"/>
                  </a:lnTo>
                  <a:lnTo>
                    <a:pt x="171" y="401"/>
                  </a:lnTo>
                  <a:lnTo>
                    <a:pt x="182" y="367"/>
                  </a:lnTo>
                  <a:lnTo>
                    <a:pt x="188" y="345"/>
                  </a:lnTo>
                  <a:lnTo>
                    <a:pt x="188" y="328"/>
                  </a:lnTo>
                  <a:lnTo>
                    <a:pt x="188" y="311"/>
                  </a:lnTo>
                  <a:lnTo>
                    <a:pt x="182" y="300"/>
                  </a:lnTo>
                  <a:lnTo>
                    <a:pt x="176" y="294"/>
                  </a:lnTo>
                  <a:lnTo>
                    <a:pt x="171" y="288"/>
                  </a:lnTo>
                  <a:lnTo>
                    <a:pt x="160" y="288"/>
                  </a:lnTo>
                  <a:lnTo>
                    <a:pt x="127" y="294"/>
                  </a:lnTo>
                  <a:lnTo>
                    <a:pt x="94" y="322"/>
                  </a:lnTo>
                  <a:lnTo>
                    <a:pt x="66" y="362"/>
                  </a:lnTo>
                  <a:lnTo>
                    <a:pt x="38" y="430"/>
                  </a:lnTo>
                  <a:lnTo>
                    <a:pt x="38" y="435"/>
                  </a:lnTo>
                  <a:lnTo>
                    <a:pt x="33" y="441"/>
                  </a:lnTo>
                  <a:lnTo>
                    <a:pt x="27" y="447"/>
                  </a:lnTo>
                  <a:lnTo>
                    <a:pt x="16" y="447"/>
                  </a:lnTo>
                  <a:lnTo>
                    <a:pt x="16" y="447"/>
                  </a:lnTo>
                  <a:lnTo>
                    <a:pt x="11" y="447"/>
                  </a:lnTo>
                  <a:lnTo>
                    <a:pt x="5" y="441"/>
                  </a:lnTo>
                  <a:lnTo>
                    <a:pt x="0" y="441"/>
                  </a:lnTo>
                  <a:lnTo>
                    <a:pt x="0" y="430"/>
                  </a:lnTo>
                  <a:lnTo>
                    <a:pt x="5" y="413"/>
                  </a:lnTo>
                  <a:lnTo>
                    <a:pt x="16" y="379"/>
                  </a:lnTo>
                  <a:lnTo>
                    <a:pt x="38" y="339"/>
                  </a:lnTo>
                  <a:lnTo>
                    <a:pt x="71" y="300"/>
                  </a:lnTo>
                  <a:lnTo>
                    <a:pt x="110" y="271"/>
                  </a:lnTo>
                  <a:lnTo>
                    <a:pt x="165" y="260"/>
                  </a:lnTo>
                  <a:close/>
                  <a:moveTo>
                    <a:pt x="265" y="0"/>
                  </a:moveTo>
                  <a:lnTo>
                    <a:pt x="281" y="5"/>
                  </a:lnTo>
                  <a:lnTo>
                    <a:pt x="298" y="11"/>
                  </a:lnTo>
                  <a:lnTo>
                    <a:pt x="304" y="22"/>
                  </a:lnTo>
                  <a:lnTo>
                    <a:pt x="309" y="33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309" y="62"/>
                  </a:lnTo>
                  <a:lnTo>
                    <a:pt x="298" y="79"/>
                  </a:lnTo>
                  <a:lnTo>
                    <a:pt x="287" y="96"/>
                  </a:lnTo>
                  <a:lnTo>
                    <a:pt x="270" y="107"/>
                  </a:lnTo>
                  <a:lnTo>
                    <a:pt x="248" y="107"/>
                  </a:lnTo>
                  <a:lnTo>
                    <a:pt x="232" y="107"/>
                  </a:lnTo>
                  <a:lnTo>
                    <a:pt x="221" y="96"/>
                  </a:lnTo>
                  <a:lnTo>
                    <a:pt x="210" y="90"/>
                  </a:lnTo>
                  <a:lnTo>
                    <a:pt x="204" y="73"/>
                  </a:lnTo>
                  <a:lnTo>
                    <a:pt x="204" y="62"/>
                  </a:lnTo>
                  <a:lnTo>
                    <a:pt x="210" y="45"/>
                  </a:lnTo>
                  <a:lnTo>
                    <a:pt x="215" y="28"/>
                  </a:lnTo>
                  <a:lnTo>
                    <a:pt x="232" y="11"/>
                  </a:lnTo>
                  <a:lnTo>
                    <a:pt x="248" y="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5549" y="2518"/>
              <a:ext cx="497" cy="1001"/>
            </a:xfrm>
            <a:custGeom>
              <a:avLst/>
              <a:gdLst/>
              <a:ahLst/>
              <a:cxnLst>
                <a:cxn ang="0">
                  <a:pos x="381" y="266"/>
                </a:cxn>
                <a:cxn ang="0">
                  <a:pos x="442" y="322"/>
                </a:cxn>
                <a:cxn ang="0">
                  <a:pos x="453" y="379"/>
                </a:cxn>
                <a:cxn ang="0">
                  <a:pos x="447" y="407"/>
                </a:cxn>
                <a:cxn ang="0">
                  <a:pos x="320" y="883"/>
                </a:cxn>
                <a:cxn ang="0">
                  <a:pos x="243" y="962"/>
                </a:cxn>
                <a:cxn ang="0">
                  <a:pos x="149" y="996"/>
                </a:cxn>
                <a:cxn ang="0">
                  <a:pos x="55" y="990"/>
                </a:cxn>
                <a:cxn ang="0">
                  <a:pos x="0" y="928"/>
                </a:cxn>
                <a:cxn ang="0">
                  <a:pos x="11" y="888"/>
                </a:cxn>
                <a:cxn ang="0">
                  <a:pos x="44" y="860"/>
                </a:cxn>
                <a:cxn ang="0">
                  <a:pos x="77" y="860"/>
                </a:cxn>
                <a:cxn ang="0">
                  <a:pos x="99" y="877"/>
                </a:cxn>
                <a:cxn ang="0">
                  <a:pos x="110" y="905"/>
                </a:cxn>
                <a:cxn ang="0">
                  <a:pos x="105" y="928"/>
                </a:cxn>
                <a:cxn ang="0">
                  <a:pos x="88" y="950"/>
                </a:cxn>
                <a:cxn ang="0">
                  <a:pos x="88" y="962"/>
                </a:cxn>
                <a:cxn ang="0">
                  <a:pos x="160" y="956"/>
                </a:cxn>
                <a:cxn ang="0">
                  <a:pos x="237" y="877"/>
                </a:cxn>
                <a:cxn ang="0">
                  <a:pos x="254" y="820"/>
                </a:cxn>
                <a:cxn ang="0">
                  <a:pos x="364" y="367"/>
                </a:cxn>
                <a:cxn ang="0">
                  <a:pos x="370" y="345"/>
                </a:cxn>
                <a:cxn ang="0">
                  <a:pos x="364" y="311"/>
                </a:cxn>
                <a:cxn ang="0">
                  <a:pos x="342" y="288"/>
                </a:cxn>
                <a:cxn ang="0">
                  <a:pos x="281" y="300"/>
                </a:cxn>
                <a:cxn ang="0">
                  <a:pos x="204" y="379"/>
                </a:cxn>
                <a:cxn ang="0">
                  <a:pos x="171" y="435"/>
                </a:cxn>
                <a:cxn ang="0">
                  <a:pos x="165" y="447"/>
                </a:cxn>
                <a:cxn ang="0">
                  <a:pos x="149" y="447"/>
                </a:cxn>
                <a:cxn ang="0">
                  <a:pos x="143" y="441"/>
                </a:cxn>
                <a:cxn ang="0">
                  <a:pos x="138" y="430"/>
                </a:cxn>
                <a:cxn ang="0">
                  <a:pos x="160" y="379"/>
                </a:cxn>
                <a:cxn ang="0">
                  <a:pos x="226" y="300"/>
                </a:cxn>
                <a:cxn ang="0">
                  <a:pos x="331" y="260"/>
                </a:cxn>
                <a:cxn ang="0">
                  <a:pos x="469" y="5"/>
                </a:cxn>
                <a:cxn ang="0">
                  <a:pos x="486" y="22"/>
                </a:cxn>
                <a:cxn ang="0">
                  <a:pos x="497" y="45"/>
                </a:cxn>
                <a:cxn ang="0">
                  <a:pos x="480" y="84"/>
                </a:cxn>
                <a:cxn ang="0">
                  <a:pos x="453" y="107"/>
                </a:cxn>
                <a:cxn ang="0">
                  <a:pos x="414" y="107"/>
                </a:cxn>
                <a:cxn ang="0">
                  <a:pos x="392" y="90"/>
                </a:cxn>
                <a:cxn ang="0">
                  <a:pos x="386" y="62"/>
                </a:cxn>
                <a:cxn ang="0">
                  <a:pos x="403" y="28"/>
                </a:cxn>
                <a:cxn ang="0">
                  <a:pos x="431" y="5"/>
                </a:cxn>
              </a:cxnLst>
              <a:rect l="0" t="0" r="r" b="b"/>
              <a:pathLst>
                <a:path w="497" h="1001">
                  <a:moveTo>
                    <a:pt x="331" y="260"/>
                  </a:moveTo>
                  <a:lnTo>
                    <a:pt x="381" y="266"/>
                  </a:lnTo>
                  <a:lnTo>
                    <a:pt x="420" y="288"/>
                  </a:lnTo>
                  <a:lnTo>
                    <a:pt x="442" y="322"/>
                  </a:lnTo>
                  <a:lnTo>
                    <a:pt x="453" y="367"/>
                  </a:lnTo>
                  <a:lnTo>
                    <a:pt x="453" y="379"/>
                  </a:lnTo>
                  <a:lnTo>
                    <a:pt x="453" y="396"/>
                  </a:lnTo>
                  <a:lnTo>
                    <a:pt x="447" y="407"/>
                  </a:lnTo>
                  <a:lnTo>
                    <a:pt x="348" y="820"/>
                  </a:lnTo>
                  <a:lnTo>
                    <a:pt x="320" y="883"/>
                  </a:lnTo>
                  <a:lnTo>
                    <a:pt x="287" y="928"/>
                  </a:lnTo>
                  <a:lnTo>
                    <a:pt x="243" y="962"/>
                  </a:lnTo>
                  <a:lnTo>
                    <a:pt x="193" y="984"/>
                  </a:lnTo>
                  <a:lnTo>
                    <a:pt x="149" y="996"/>
                  </a:lnTo>
                  <a:lnTo>
                    <a:pt x="116" y="1001"/>
                  </a:lnTo>
                  <a:lnTo>
                    <a:pt x="55" y="990"/>
                  </a:lnTo>
                  <a:lnTo>
                    <a:pt x="16" y="967"/>
                  </a:lnTo>
                  <a:lnTo>
                    <a:pt x="0" y="928"/>
                  </a:lnTo>
                  <a:lnTo>
                    <a:pt x="5" y="905"/>
                  </a:lnTo>
                  <a:lnTo>
                    <a:pt x="11" y="888"/>
                  </a:lnTo>
                  <a:lnTo>
                    <a:pt x="27" y="871"/>
                  </a:lnTo>
                  <a:lnTo>
                    <a:pt x="44" y="860"/>
                  </a:lnTo>
                  <a:lnTo>
                    <a:pt x="66" y="860"/>
                  </a:lnTo>
                  <a:lnTo>
                    <a:pt x="77" y="860"/>
                  </a:lnTo>
                  <a:lnTo>
                    <a:pt x="88" y="866"/>
                  </a:lnTo>
                  <a:lnTo>
                    <a:pt x="99" y="877"/>
                  </a:lnTo>
                  <a:lnTo>
                    <a:pt x="105" y="888"/>
                  </a:lnTo>
                  <a:lnTo>
                    <a:pt x="110" y="905"/>
                  </a:lnTo>
                  <a:lnTo>
                    <a:pt x="105" y="911"/>
                  </a:lnTo>
                  <a:lnTo>
                    <a:pt x="105" y="928"/>
                  </a:lnTo>
                  <a:lnTo>
                    <a:pt x="99" y="939"/>
                  </a:lnTo>
                  <a:lnTo>
                    <a:pt x="88" y="950"/>
                  </a:lnTo>
                  <a:lnTo>
                    <a:pt x="71" y="956"/>
                  </a:lnTo>
                  <a:lnTo>
                    <a:pt x="88" y="962"/>
                  </a:lnTo>
                  <a:lnTo>
                    <a:pt x="110" y="967"/>
                  </a:lnTo>
                  <a:lnTo>
                    <a:pt x="160" y="956"/>
                  </a:lnTo>
                  <a:lnTo>
                    <a:pt x="204" y="922"/>
                  </a:lnTo>
                  <a:lnTo>
                    <a:pt x="237" y="877"/>
                  </a:lnTo>
                  <a:lnTo>
                    <a:pt x="254" y="820"/>
                  </a:lnTo>
                  <a:lnTo>
                    <a:pt x="254" y="820"/>
                  </a:lnTo>
                  <a:lnTo>
                    <a:pt x="364" y="379"/>
                  </a:lnTo>
                  <a:lnTo>
                    <a:pt x="364" y="367"/>
                  </a:lnTo>
                  <a:lnTo>
                    <a:pt x="370" y="356"/>
                  </a:lnTo>
                  <a:lnTo>
                    <a:pt x="370" y="345"/>
                  </a:lnTo>
                  <a:lnTo>
                    <a:pt x="364" y="322"/>
                  </a:lnTo>
                  <a:lnTo>
                    <a:pt x="364" y="311"/>
                  </a:lnTo>
                  <a:lnTo>
                    <a:pt x="353" y="300"/>
                  </a:lnTo>
                  <a:lnTo>
                    <a:pt x="342" y="288"/>
                  </a:lnTo>
                  <a:lnTo>
                    <a:pt x="331" y="288"/>
                  </a:lnTo>
                  <a:lnTo>
                    <a:pt x="281" y="300"/>
                  </a:lnTo>
                  <a:lnTo>
                    <a:pt x="237" y="333"/>
                  </a:lnTo>
                  <a:lnTo>
                    <a:pt x="204" y="379"/>
                  </a:lnTo>
                  <a:lnTo>
                    <a:pt x="176" y="424"/>
                  </a:lnTo>
                  <a:lnTo>
                    <a:pt x="171" y="435"/>
                  </a:lnTo>
                  <a:lnTo>
                    <a:pt x="171" y="441"/>
                  </a:lnTo>
                  <a:lnTo>
                    <a:pt x="165" y="447"/>
                  </a:lnTo>
                  <a:lnTo>
                    <a:pt x="154" y="447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3" y="441"/>
                  </a:lnTo>
                  <a:lnTo>
                    <a:pt x="138" y="441"/>
                  </a:lnTo>
                  <a:lnTo>
                    <a:pt x="138" y="430"/>
                  </a:lnTo>
                  <a:lnTo>
                    <a:pt x="143" y="413"/>
                  </a:lnTo>
                  <a:lnTo>
                    <a:pt x="160" y="379"/>
                  </a:lnTo>
                  <a:lnTo>
                    <a:pt x="187" y="339"/>
                  </a:lnTo>
                  <a:lnTo>
                    <a:pt x="226" y="300"/>
                  </a:lnTo>
                  <a:lnTo>
                    <a:pt x="276" y="271"/>
                  </a:lnTo>
                  <a:lnTo>
                    <a:pt x="331" y="260"/>
                  </a:lnTo>
                  <a:close/>
                  <a:moveTo>
                    <a:pt x="453" y="0"/>
                  </a:moveTo>
                  <a:lnTo>
                    <a:pt x="469" y="5"/>
                  </a:lnTo>
                  <a:lnTo>
                    <a:pt x="480" y="11"/>
                  </a:lnTo>
                  <a:lnTo>
                    <a:pt x="486" y="22"/>
                  </a:lnTo>
                  <a:lnTo>
                    <a:pt x="491" y="33"/>
                  </a:lnTo>
                  <a:lnTo>
                    <a:pt x="497" y="45"/>
                  </a:lnTo>
                  <a:lnTo>
                    <a:pt x="491" y="62"/>
                  </a:lnTo>
                  <a:lnTo>
                    <a:pt x="480" y="84"/>
                  </a:lnTo>
                  <a:lnTo>
                    <a:pt x="469" y="96"/>
                  </a:lnTo>
                  <a:lnTo>
                    <a:pt x="453" y="107"/>
                  </a:lnTo>
                  <a:lnTo>
                    <a:pt x="431" y="107"/>
                  </a:lnTo>
                  <a:lnTo>
                    <a:pt x="414" y="107"/>
                  </a:lnTo>
                  <a:lnTo>
                    <a:pt x="403" y="96"/>
                  </a:lnTo>
                  <a:lnTo>
                    <a:pt x="392" y="90"/>
                  </a:lnTo>
                  <a:lnTo>
                    <a:pt x="392" y="73"/>
                  </a:lnTo>
                  <a:lnTo>
                    <a:pt x="386" y="62"/>
                  </a:lnTo>
                  <a:lnTo>
                    <a:pt x="392" y="45"/>
                  </a:lnTo>
                  <a:lnTo>
                    <a:pt x="403" y="28"/>
                  </a:lnTo>
                  <a:lnTo>
                    <a:pt x="414" y="16"/>
                  </a:lnTo>
                  <a:lnTo>
                    <a:pt x="431" y="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6378" y="1827"/>
              <a:ext cx="370" cy="1624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4" y="0"/>
                </a:cxn>
                <a:cxn ang="0">
                  <a:pos x="370" y="6"/>
                </a:cxn>
                <a:cxn ang="0">
                  <a:pos x="370" y="17"/>
                </a:cxn>
                <a:cxn ang="0">
                  <a:pos x="370" y="17"/>
                </a:cxn>
                <a:cxn ang="0">
                  <a:pos x="370" y="23"/>
                </a:cxn>
                <a:cxn ang="0">
                  <a:pos x="364" y="28"/>
                </a:cxn>
                <a:cxn ang="0">
                  <a:pos x="359" y="34"/>
                </a:cxn>
                <a:cxn ang="0">
                  <a:pos x="348" y="40"/>
                </a:cxn>
                <a:cxn ang="0">
                  <a:pos x="265" y="153"/>
                </a:cxn>
                <a:cxn ang="0">
                  <a:pos x="199" y="272"/>
                </a:cxn>
                <a:cxn ang="0">
                  <a:pos x="149" y="396"/>
                </a:cxn>
                <a:cxn ang="0">
                  <a:pos x="116" y="532"/>
                </a:cxn>
                <a:cxn ang="0">
                  <a:pos x="99" y="674"/>
                </a:cxn>
                <a:cxn ang="0">
                  <a:pos x="94" y="815"/>
                </a:cxn>
                <a:cxn ang="0">
                  <a:pos x="99" y="940"/>
                </a:cxn>
                <a:cxn ang="0">
                  <a:pos x="116" y="1075"/>
                </a:cxn>
                <a:cxn ang="0">
                  <a:pos x="143" y="1211"/>
                </a:cxn>
                <a:cxn ang="0">
                  <a:pos x="188" y="1341"/>
                </a:cxn>
                <a:cxn ang="0">
                  <a:pos x="254" y="1466"/>
                </a:cxn>
                <a:cxn ang="0">
                  <a:pos x="342" y="1574"/>
                </a:cxn>
                <a:cxn ang="0">
                  <a:pos x="353" y="1585"/>
                </a:cxn>
                <a:cxn ang="0">
                  <a:pos x="364" y="1596"/>
                </a:cxn>
                <a:cxn ang="0">
                  <a:pos x="370" y="1602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13"/>
                </a:cxn>
                <a:cxn ang="0">
                  <a:pos x="370" y="1613"/>
                </a:cxn>
                <a:cxn ang="0">
                  <a:pos x="370" y="1619"/>
                </a:cxn>
                <a:cxn ang="0">
                  <a:pos x="364" y="1624"/>
                </a:cxn>
                <a:cxn ang="0">
                  <a:pos x="353" y="1624"/>
                </a:cxn>
                <a:cxn ang="0">
                  <a:pos x="337" y="1619"/>
                </a:cxn>
                <a:cxn ang="0">
                  <a:pos x="304" y="1591"/>
                </a:cxn>
                <a:cxn ang="0">
                  <a:pos x="259" y="1551"/>
                </a:cxn>
                <a:cxn ang="0">
                  <a:pos x="210" y="1489"/>
                </a:cxn>
                <a:cxn ang="0">
                  <a:pos x="154" y="1415"/>
                </a:cxn>
                <a:cxn ang="0">
                  <a:pos x="105" y="1319"/>
                </a:cxn>
                <a:cxn ang="0">
                  <a:pos x="55" y="1183"/>
                </a:cxn>
                <a:cxn ang="0">
                  <a:pos x="22" y="1047"/>
                </a:cxn>
                <a:cxn ang="0">
                  <a:pos x="5" y="923"/>
                </a:cxn>
                <a:cxn ang="0">
                  <a:pos x="0" y="815"/>
                </a:cxn>
                <a:cxn ang="0">
                  <a:pos x="11" y="662"/>
                </a:cxn>
                <a:cxn ang="0">
                  <a:pos x="38" y="492"/>
                </a:cxn>
                <a:cxn ang="0">
                  <a:pos x="99" y="317"/>
                </a:cxn>
                <a:cxn ang="0">
                  <a:pos x="154" y="221"/>
                </a:cxn>
                <a:cxn ang="0">
                  <a:pos x="204" y="141"/>
                </a:cxn>
                <a:cxn ang="0">
                  <a:pos x="259" y="79"/>
                </a:cxn>
                <a:cxn ang="0">
                  <a:pos x="304" y="34"/>
                </a:cxn>
                <a:cxn ang="0">
                  <a:pos x="337" y="6"/>
                </a:cxn>
                <a:cxn ang="0">
                  <a:pos x="353" y="0"/>
                </a:cxn>
              </a:cxnLst>
              <a:rect l="0" t="0" r="r" b="b"/>
              <a:pathLst>
                <a:path w="370" h="1624">
                  <a:moveTo>
                    <a:pt x="353" y="0"/>
                  </a:moveTo>
                  <a:lnTo>
                    <a:pt x="364" y="0"/>
                  </a:lnTo>
                  <a:lnTo>
                    <a:pt x="370" y="6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70" y="23"/>
                  </a:lnTo>
                  <a:lnTo>
                    <a:pt x="364" y="28"/>
                  </a:lnTo>
                  <a:lnTo>
                    <a:pt x="359" y="34"/>
                  </a:lnTo>
                  <a:lnTo>
                    <a:pt x="348" y="40"/>
                  </a:lnTo>
                  <a:lnTo>
                    <a:pt x="265" y="153"/>
                  </a:lnTo>
                  <a:lnTo>
                    <a:pt x="199" y="272"/>
                  </a:lnTo>
                  <a:lnTo>
                    <a:pt x="149" y="396"/>
                  </a:lnTo>
                  <a:lnTo>
                    <a:pt x="116" y="532"/>
                  </a:lnTo>
                  <a:lnTo>
                    <a:pt x="99" y="674"/>
                  </a:lnTo>
                  <a:lnTo>
                    <a:pt x="94" y="815"/>
                  </a:lnTo>
                  <a:lnTo>
                    <a:pt x="99" y="940"/>
                  </a:lnTo>
                  <a:lnTo>
                    <a:pt x="116" y="1075"/>
                  </a:lnTo>
                  <a:lnTo>
                    <a:pt x="143" y="1211"/>
                  </a:lnTo>
                  <a:lnTo>
                    <a:pt x="188" y="1341"/>
                  </a:lnTo>
                  <a:lnTo>
                    <a:pt x="254" y="1466"/>
                  </a:lnTo>
                  <a:lnTo>
                    <a:pt x="342" y="1574"/>
                  </a:lnTo>
                  <a:lnTo>
                    <a:pt x="353" y="1585"/>
                  </a:lnTo>
                  <a:lnTo>
                    <a:pt x="364" y="1596"/>
                  </a:lnTo>
                  <a:lnTo>
                    <a:pt x="370" y="1602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13"/>
                  </a:lnTo>
                  <a:lnTo>
                    <a:pt x="370" y="1613"/>
                  </a:lnTo>
                  <a:lnTo>
                    <a:pt x="370" y="1619"/>
                  </a:lnTo>
                  <a:lnTo>
                    <a:pt x="364" y="1624"/>
                  </a:lnTo>
                  <a:lnTo>
                    <a:pt x="353" y="1624"/>
                  </a:lnTo>
                  <a:lnTo>
                    <a:pt x="337" y="1619"/>
                  </a:lnTo>
                  <a:lnTo>
                    <a:pt x="304" y="1591"/>
                  </a:lnTo>
                  <a:lnTo>
                    <a:pt x="259" y="1551"/>
                  </a:lnTo>
                  <a:lnTo>
                    <a:pt x="210" y="1489"/>
                  </a:lnTo>
                  <a:lnTo>
                    <a:pt x="154" y="1415"/>
                  </a:lnTo>
                  <a:lnTo>
                    <a:pt x="105" y="1319"/>
                  </a:lnTo>
                  <a:lnTo>
                    <a:pt x="55" y="1183"/>
                  </a:lnTo>
                  <a:lnTo>
                    <a:pt x="22" y="1047"/>
                  </a:lnTo>
                  <a:lnTo>
                    <a:pt x="5" y="923"/>
                  </a:lnTo>
                  <a:lnTo>
                    <a:pt x="0" y="815"/>
                  </a:lnTo>
                  <a:lnTo>
                    <a:pt x="11" y="662"/>
                  </a:lnTo>
                  <a:lnTo>
                    <a:pt x="38" y="492"/>
                  </a:lnTo>
                  <a:lnTo>
                    <a:pt x="99" y="317"/>
                  </a:lnTo>
                  <a:lnTo>
                    <a:pt x="154" y="221"/>
                  </a:lnTo>
                  <a:lnTo>
                    <a:pt x="204" y="141"/>
                  </a:lnTo>
                  <a:lnTo>
                    <a:pt x="259" y="79"/>
                  </a:lnTo>
                  <a:lnTo>
                    <a:pt x="304" y="34"/>
                  </a:lnTo>
                  <a:lnTo>
                    <a:pt x="337" y="6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6903" y="2325"/>
              <a:ext cx="674" cy="742"/>
            </a:xfrm>
            <a:custGeom>
              <a:avLst/>
              <a:gdLst/>
              <a:ahLst/>
              <a:cxnLst>
                <a:cxn ang="0">
                  <a:pos x="370" y="11"/>
                </a:cxn>
                <a:cxn ang="0">
                  <a:pos x="436" y="74"/>
                </a:cxn>
                <a:cxn ang="0">
                  <a:pos x="464" y="102"/>
                </a:cxn>
                <a:cxn ang="0">
                  <a:pos x="497" y="125"/>
                </a:cxn>
                <a:cxn ang="0">
                  <a:pos x="552" y="113"/>
                </a:cxn>
                <a:cxn ang="0">
                  <a:pos x="635" y="23"/>
                </a:cxn>
                <a:cxn ang="0">
                  <a:pos x="652" y="6"/>
                </a:cxn>
                <a:cxn ang="0">
                  <a:pos x="663" y="0"/>
                </a:cxn>
                <a:cxn ang="0">
                  <a:pos x="674" y="11"/>
                </a:cxn>
                <a:cxn ang="0">
                  <a:pos x="674" y="28"/>
                </a:cxn>
                <a:cxn ang="0">
                  <a:pos x="641" y="79"/>
                </a:cxn>
                <a:cxn ang="0">
                  <a:pos x="558" y="187"/>
                </a:cxn>
                <a:cxn ang="0">
                  <a:pos x="453" y="294"/>
                </a:cxn>
                <a:cxn ang="0">
                  <a:pos x="370" y="368"/>
                </a:cxn>
                <a:cxn ang="0">
                  <a:pos x="331" y="402"/>
                </a:cxn>
                <a:cxn ang="0">
                  <a:pos x="248" y="476"/>
                </a:cxn>
                <a:cxn ang="0">
                  <a:pos x="143" y="589"/>
                </a:cxn>
                <a:cxn ang="0">
                  <a:pos x="143" y="589"/>
                </a:cxn>
                <a:cxn ang="0">
                  <a:pos x="160" y="583"/>
                </a:cxn>
                <a:cxn ang="0">
                  <a:pos x="182" y="583"/>
                </a:cxn>
                <a:cxn ang="0">
                  <a:pos x="221" y="583"/>
                </a:cxn>
                <a:cxn ang="0">
                  <a:pos x="298" y="611"/>
                </a:cxn>
                <a:cxn ang="0">
                  <a:pos x="392" y="628"/>
                </a:cxn>
                <a:cxn ang="0">
                  <a:pos x="475" y="611"/>
                </a:cxn>
                <a:cxn ang="0">
                  <a:pos x="552" y="549"/>
                </a:cxn>
                <a:cxn ang="0">
                  <a:pos x="586" y="487"/>
                </a:cxn>
                <a:cxn ang="0">
                  <a:pos x="597" y="476"/>
                </a:cxn>
                <a:cxn ang="0">
                  <a:pos x="619" y="476"/>
                </a:cxn>
                <a:cxn ang="0">
                  <a:pos x="624" y="487"/>
                </a:cxn>
                <a:cxn ang="0">
                  <a:pos x="602" y="555"/>
                </a:cxn>
                <a:cxn ang="0">
                  <a:pos x="541" y="657"/>
                </a:cxn>
                <a:cxn ang="0">
                  <a:pos x="442" y="730"/>
                </a:cxn>
                <a:cxn ang="0">
                  <a:pos x="337" y="730"/>
                </a:cxn>
                <a:cxn ang="0">
                  <a:pos x="276" y="679"/>
                </a:cxn>
                <a:cxn ang="0">
                  <a:pos x="215" y="623"/>
                </a:cxn>
                <a:cxn ang="0">
                  <a:pos x="132" y="628"/>
                </a:cxn>
                <a:cxn ang="0">
                  <a:pos x="44" y="719"/>
                </a:cxn>
                <a:cxn ang="0">
                  <a:pos x="33" y="736"/>
                </a:cxn>
                <a:cxn ang="0">
                  <a:pos x="22" y="742"/>
                </a:cxn>
                <a:cxn ang="0">
                  <a:pos x="11" y="736"/>
                </a:cxn>
                <a:cxn ang="0">
                  <a:pos x="5" y="730"/>
                </a:cxn>
                <a:cxn ang="0">
                  <a:pos x="5" y="708"/>
                </a:cxn>
                <a:cxn ang="0">
                  <a:pos x="60" y="628"/>
                </a:cxn>
                <a:cxn ang="0">
                  <a:pos x="166" y="509"/>
                </a:cxn>
                <a:cxn ang="0">
                  <a:pos x="331" y="351"/>
                </a:cxn>
                <a:cxn ang="0">
                  <a:pos x="409" y="283"/>
                </a:cxn>
                <a:cxn ang="0">
                  <a:pos x="497" y="198"/>
                </a:cxn>
                <a:cxn ang="0">
                  <a:pos x="503" y="159"/>
                </a:cxn>
                <a:cxn ang="0">
                  <a:pos x="447" y="153"/>
                </a:cxn>
                <a:cxn ang="0">
                  <a:pos x="359" y="119"/>
                </a:cxn>
                <a:cxn ang="0">
                  <a:pos x="293" y="113"/>
                </a:cxn>
                <a:cxn ang="0">
                  <a:pos x="232" y="130"/>
                </a:cxn>
                <a:cxn ang="0">
                  <a:pos x="171" y="187"/>
                </a:cxn>
                <a:cxn ang="0">
                  <a:pos x="166" y="198"/>
                </a:cxn>
                <a:cxn ang="0">
                  <a:pos x="149" y="204"/>
                </a:cxn>
                <a:cxn ang="0">
                  <a:pos x="138" y="198"/>
                </a:cxn>
                <a:cxn ang="0">
                  <a:pos x="138" y="159"/>
                </a:cxn>
                <a:cxn ang="0">
                  <a:pos x="182" y="79"/>
                </a:cxn>
                <a:cxn ang="0">
                  <a:pos x="271" y="11"/>
                </a:cxn>
              </a:cxnLst>
              <a:rect l="0" t="0" r="r" b="b"/>
              <a:pathLst>
                <a:path w="674" h="742">
                  <a:moveTo>
                    <a:pt x="326" y="0"/>
                  </a:moveTo>
                  <a:lnTo>
                    <a:pt x="370" y="11"/>
                  </a:lnTo>
                  <a:lnTo>
                    <a:pt x="403" y="40"/>
                  </a:lnTo>
                  <a:lnTo>
                    <a:pt x="436" y="74"/>
                  </a:lnTo>
                  <a:lnTo>
                    <a:pt x="447" y="85"/>
                  </a:lnTo>
                  <a:lnTo>
                    <a:pt x="464" y="102"/>
                  </a:lnTo>
                  <a:lnTo>
                    <a:pt x="481" y="113"/>
                  </a:lnTo>
                  <a:lnTo>
                    <a:pt x="497" y="125"/>
                  </a:lnTo>
                  <a:lnTo>
                    <a:pt x="514" y="125"/>
                  </a:lnTo>
                  <a:lnTo>
                    <a:pt x="552" y="113"/>
                  </a:lnTo>
                  <a:lnTo>
                    <a:pt x="591" y="85"/>
                  </a:lnTo>
                  <a:lnTo>
                    <a:pt x="635" y="23"/>
                  </a:lnTo>
                  <a:lnTo>
                    <a:pt x="641" y="11"/>
                  </a:lnTo>
                  <a:lnTo>
                    <a:pt x="652" y="6"/>
                  </a:lnTo>
                  <a:lnTo>
                    <a:pt x="657" y="0"/>
                  </a:lnTo>
                  <a:lnTo>
                    <a:pt x="663" y="0"/>
                  </a:lnTo>
                  <a:lnTo>
                    <a:pt x="668" y="6"/>
                  </a:lnTo>
                  <a:lnTo>
                    <a:pt x="674" y="11"/>
                  </a:lnTo>
                  <a:lnTo>
                    <a:pt x="674" y="17"/>
                  </a:lnTo>
                  <a:lnTo>
                    <a:pt x="674" y="28"/>
                  </a:lnTo>
                  <a:lnTo>
                    <a:pt x="663" y="51"/>
                  </a:lnTo>
                  <a:lnTo>
                    <a:pt x="641" y="79"/>
                  </a:lnTo>
                  <a:lnTo>
                    <a:pt x="608" y="125"/>
                  </a:lnTo>
                  <a:lnTo>
                    <a:pt x="558" y="187"/>
                  </a:lnTo>
                  <a:lnTo>
                    <a:pt x="492" y="255"/>
                  </a:lnTo>
                  <a:lnTo>
                    <a:pt x="453" y="294"/>
                  </a:lnTo>
                  <a:lnTo>
                    <a:pt x="409" y="328"/>
                  </a:lnTo>
                  <a:lnTo>
                    <a:pt x="370" y="368"/>
                  </a:lnTo>
                  <a:lnTo>
                    <a:pt x="342" y="391"/>
                  </a:lnTo>
                  <a:lnTo>
                    <a:pt x="331" y="402"/>
                  </a:lnTo>
                  <a:lnTo>
                    <a:pt x="293" y="436"/>
                  </a:lnTo>
                  <a:lnTo>
                    <a:pt x="248" y="476"/>
                  </a:lnTo>
                  <a:lnTo>
                    <a:pt x="204" y="526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60" y="583"/>
                  </a:lnTo>
                  <a:lnTo>
                    <a:pt x="171" y="583"/>
                  </a:lnTo>
                  <a:lnTo>
                    <a:pt x="182" y="583"/>
                  </a:lnTo>
                  <a:lnTo>
                    <a:pt x="188" y="583"/>
                  </a:lnTo>
                  <a:lnTo>
                    <a:pt x="221" y="583"/>
                  </a:lnTo>
                  <a:lnTo>
                    <a:pt x="254" y="594"/>
                  </a:lnTo>
                  <a:lnTo>
                    <a:pt x="298" y="611"/>
                  </a:lnTo>
                  <a:lnTo>
                    <a:pt x="348" y="623"/>
                  </a:lnTo>
                  <a:lnTo>
                    <a:pt x="392" y="628"/>
                  </a:lnTo>
                  <a:lnTo>
                    <a:pt x="431" y="623"/>
                  </a:lnTo>
                  <a:lnTo>
                    <a:pt x="475" y="611"/>
                  </a:lnTo>
                  <a:lnTo>
                    <a:pt x="514" y="589"/>
                  </a:lnTo>
                  <a:lnTo>
                    <a:pt x="552" y="549"/>
                  </a:lnTo>
                  <a:lnTo>
                    <a:pt x="586" y="493"/>
                  </a:lnTo>
                  <a:lnTo>
                    <a:pt x="586" y="487"/>
                  </a:lnTo>
                  <a:lnTo>
                    <a:pt x="591" y="481"/>
                  </a:lnTo>
                  <a:lnTo>
                    <a:pt x="597" y="476"/>
                  </a:lnTo>
                  <a:lnTo>
                    <a:pt x="608" y="476"/>
                  </a:lnTo>
                  <a:lnTo>
                    <a:pt x="619" y="476"/>
                  </a:lnTo>
                  <a:lnTo>
                    <a:pt x="624" y="481"/>
                  </a:lnTo>
                  <a:lnTo>
                    <a:pt x="624" y="487"/>
                  </a:lnTo>
                  <a:lnTo>
                    <a:pt x="619" y="515"/>
                  </a:lnTo>
                  <a:lnTo>
                    <a:pt x="602" y="555"/>
                  </a:lnTo>
                  <a:lnTo>
                    <a:pt x="575" y="606"/>
                  </a:lnTo>
                  <a:lnTo>
                    <a:pt x="541" y="657"/>
                  </a:lnTo>
                  <a:lnTo>
                    <a:pt x="492" y="696"/>
                  </a:lnTo>
                  <a:lnTo>
                    <a:pt x="442" y="730"/>
                  </a:lnTo>
                  <a:lnTo>
                    <a:pt x="376" y="742"/>
                  </a:lnTo>
                  <a:lnTo>
                    <a:pt x="337" y="730"/>
                  </a:lnTo>
                  <a:lnTo>
                    <a:pt x="304" y="708"/>
                  </a:lnTo>
                  <a:lnTo>
                    <a:pt x="276" y="679"/>
                  </a:lnTo>
                  <a:lnTo>
                    <a:pt x="237" y="640"/>
                  </a:lnTo>
                  <a:lnTo>
                    <a:pt x="215" y="623"/>
                  </a:lnTo>
                  <a:lnTo>
                    <a:pt x="182" y="617"/>
                  </a:lnTo>
                  <a:lnTo>
                    <a:pt x="132" y="628"/>
                  </a:lnTo>
                  <a:lnTo>
                    <a:pt x="88" y="668"/>
                  </a:lnTo>
                  <a:lnTo>
                    <a:pt x="44" y="719"/>
                  </a:lnTo>
                  <a:lnTo>
                    <a:pt x="38" y="730"/>
                  </a:lnTo>
                  <a:lnTo>
                    <a:pt x="33" y="736"/>
                  </a:lnTo>
                  <a:lnTo>
                    <a:pt x="27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1" y="736"/>
                  </a:lnTo>
                  <a:lnTo>
                    <a:pt x="5" y="736"/>
                  </a:lnTo>
                  <a:lnTo>
                    <a:pt x="5" y="730"/>
                  </a:lnTo>
                  <a:lnTo>
                    <a:pt x="0" y="725"/>
                  </a:lnTo>
                  <a:lnTo>
                    <a:pt x="5" y="708"/>
                  </a:lnTo>
                  <a:lnTo>
                    <a:pt x="27" y="674"/>
                  </a:lnTo>
                  <a:lnTo>
                    <a:pt x="60" y="628"/>
                  </a:lnTo>
                  <a:lnTo>
                    <a:pt x="105" y="572"/>
                  </a:lnTo>
                  <a:lnTo>
                    <a:pt x="166" y="509"/>
                  </a:lnTo>
                  <a:lnTo>
                    <a:pt x="309" y="374"/>
                  </a:lnTo>
                  <a:lnTo>
                    <a:pt x="331" y="351"/>
                  </a:lnTo>
                  <a:lnTo>
                    <a:pt x="364" y="323"/>
                  </a:lnTo>
                  <a:lnTo>
                    <a:pt x="409" y="283"/>
                  </a:lnTo>
                  <a:lnTo>
                    <a:pt x="453" y="243"/>
                  </a:lnTo>
                  <a:lnTo>
                    <a:pt x="497" y="198"/>
                  </a:lnTo>
                  <a:lnTo>
                    <a:pt x="530" y="159"/>
                  </a:lnTo>
                  <a:lnTo>
                    <a:pt x="503" y="159"/>
                  </a:lnTo>
                  <a:lnTo>
                    <a:pt x="475" y="159"/>
                  </a:lnTo>
                  <a:lnTo>
                    <a:pt x="447" y="153"/>
                  </a:lnTo>
                  <a:lnTo>
                    <a:pt x="409" y="136"/>
                  </a:lnTo>
                  <a:lnTo>
                    <a:pt x="359" y="119"/>
                  </a:lnTo>
                  <a:lnTo>
                    <a:pt x="309" y="113"/>
                  </a:lnTo>
                  <a:lnTo>
                    <a:pt x="293" y="113"/>
                  </a:lnTo>
                  <a:lnTo>
                    <a:pt x="265" y="119"/>
                  </a:lnTo>
                  <a:lnTo>
                    <a:pt x="232" y="130"/>
                  </a:lnTo>
                  <a:lnTo>
                    <a:pt x="199" y="153"/>
                  </a:lnTo>
                  <a:lnTo>
                    <a:pt x="171" y="187"/>
                  </a:lnTo>
                  <a:lnTo>
                    <a:pt x="171" y="193"/>
                  </a:lnTo>
                  <a:lnTo>
                    <a:pt x="166" y="198"/>
                  </a:lnTo>
                  <a:lnTo>
                    <a:pt x="160" y="204"/>
                  </a:lnTo>
                  <a:lnTo>
                    <a:pt x="149" y="204"/>
                  </a:lnTo>
                  <a:lnTo>
                    <a:pt x="143" y="204"/>
                  </a:lnTo>
                  <a:lnTo>
                    <a:pt x="138" y="198"/>
                  </a:lnTo>
                  <a:lnTo>
                    <a:pt x="132" y="187"/>
                  </a:lnTo>
                  <a:lnTo>
                    <a:pt x="138" y="159"/>
                  </a:lnTo>
                  <a:lnTo>
                    <a:pt x="154" y="125"/>
                  </a:lnTo>
                  <a:lnTo>
                    <a:pt x="182" y="79"/>
                  </a:lnTo>
                  <a:lnTo>
                    <a:pt x="221" y="45"/>
                  </a:lnTo>
                  <a:lnTo>
                    <a:pt x="271" y="11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798" y="2874"/>
              <a:ext cx="188" cy="487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27" y="11"/>
                </a:cxn>
                <a:cxn ang="0">
                  <a:pos x="160" y="45"/>
                </a:cxn>
                <a:cxn ang="0">
                  <a:pos x="177" y="96"/>
                </a:cxn>
                <a:cxn ang="0">
                  <a:pos x="188" y="170"/>
                </a:cxn>
                <a:cxn ang="0">
                  <a:pos x="188" y="170"/>
                </a:cxn>
                <a:cxn ang="0">
                  <a:pos x="177" y="260"/>
                </a:cxn>
                <a:cxn ang="0">
                  <a:pos x="155" y="340"/>
                </a:cxn>
                <a:cxn ang="0">
                  <a:pos x="122" y="402"/>
                </a:cxn>
                <a:cxn ang="0">
                  <a:pos x="89" y="447"/>
                </a:cxn>
                <a:cxn ang="0">
                  <a:pos x="55" y="476"/>
                </a:cxn>
                <a:cxn ang="0">
                  <a:pos x="39" y="487"/>
                </a:cxn>
                <a:cxn ang="0">
                  <a:pos x="33" y="487"/>
                </a:cxn>
                <a:cxn ang="0">
                  <a:pos x="28" y="481"/>
                </a:cxn>
                <a:cxn ang="0">
                  <a:pos x="28" y="470"/>
                </a:cxn>
                <a:cxn ang="0">
                  <a:pos x="28" y="464"/>
                </a:cxn>
                <a:cxn ang="0">
                  <a:pos x="28" y="464"/>
                </a:cxn>
                <a:cxn ang="0">
                  <a:pos x="28" y="459"/>
                </a:cxn>
                <a:cxn ang="0">
                  <a:pos x="33" y="453"/>
                </a:cxn>
                <a:cxn ang="0">
                  <a:pos x="44" y="442"/>
                </a:cxn>
                <a:cxn ang="0">
                  <a:pos x="83" y="396"/>
                </a:cxn>
                <a:cxn ang="0">
                  <a:pos x="116" y="334"/>
                </a:cxn>
                <a:cxn ang="0">
                  <a:pos x="144" y="255"/>
                </a:cxn>
                <a:cxn ang="0">
                  <a:pos x="149" y="170"/>
                </a:cxn>
                <a:cxn ang="0">
                  <a:pos x="149" y="159"/>
                </a:cxn>
                <a:cxn ang="0">
                  <a:pos x="149" y="147"/>
                </a:cxn>
                <a:cxn ang="0">
                  <a:pos x="149" y="147"/>
                </a:cxn>
                <a:cxn ang="0">
                  <a:pos x="149" y="147"/>
                </a:cxn>
                <a:cxn ang="0">
                  <a:pos x="144" y="147"/>
                </a:cxn>
                <a:cxn ang="0">
                  <a:pos x="144" y="147"/>
                </a:cxn>
                <a:cxn ang="0">
                  <a:pos x="138" y="153"/>
                </a:cxn>
                <a:cxn ang="0">
                  <a:pos x="122" y="164"/>
                </a:cxn>
                <a:cxn ang="0">
                  <a:pos x="105" y="170"/>
                </a:cxn>
                <a:cxn ang="0">
                  <a:pos x="89" y="170"/>
                </a:cxn>
                <a:cxn ang="0">
                  <a:pos x="66" y="170"/>
                </a:cxn>
                <a:cxn ang="0">
                  <a:pos x="44" y="164"/>
                </a:cxn>
                <a:cxn ang="0">
                  <a:pos x="28" y="153"/>
                </a:cxn>
                <a:cxn ang="0">
                  <a:pos x="17" y="136"/>
                </a:cxn>
                <a:cxn ang="0">
                  <a:pos x="6" y="119"/>
                </a:cxn>
                <a:cxn ang="0">
                  <a:pos x="0" y="102"/>
                </a:cxn>
                <a:cxn ang="0">
                  <a:pos x="0" y="85"/>
                </a:cxn>
                <a:cxn ang="0">
                  <a:pos x="6" y="62"/>
                </a:cxn>
                <a:cxn ang="0">
                  <a:pos x="11" y="45"/>
                </a:cxn>
                <a:cxn ang="0">
                  <a:pos x="22" y="28"/>
                </a:cxn>
                <a:cxn ang="0">
                  <a:pos x="39" y="11"/>
                </a:cxn>
                <a:cxn ang="0">
                  <a:pos x="61" y="6"/>
                </a:cxn>
                <a:cxn ang="0">
                  <a:pos x="89" y="0"/>
                </a:cxn>
              </a:cxnLst>
              <a:rect l="0" t="0" r="r" b="b"/>
              <a:pathLst>
                <a:path w="188" h="487">
                  <a:moveTo>
                    <a:pt x="89" y="0"/>
                  </a:moveTo>
                  <a:lnTo>
                    <a:pt x="127" y="11"/>
                  </a:lnTo>
                  <a:lnTo>
                    <a:pt x="160" y="45"/>
                  </a:lnTo>
                  <a:lnTo>
                    <a:pt x="177" y="96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77" y="260"/>
                  </a:lnTo>
                  <a:lnTo>
                    <a:pt x="155" y="340"/>
                  </a:lnTo>
                  <a:lnTo>
                    <a:pt x="122" y="402"/>
                  </a:lnTo>
                  <a:lnTo>
                    <a:pt x="89" y="447"/>
                  </a:lnTo>
                  <a:lnTo>
                    <a:pt x="55" y="476"/>
                  </a:lnTo>
                  <a:lnTo>
                    <a:pt x="39" y="487"/>
                  </a:lnTo>
                  <a:lnTo>
                    <a:pt x="33" y="487"/>
                  </a:lnTo>
                  <a:lnTo>
                    <a:pt x="28" y="481"/>
                  </a:lnTo>
                  <a:lnTo>
                    <a:pt x="28" y="470"/>
                  </a:lnTo>
                  <a:lnTo>
                    <a:pt x="28" y="464"/>
                  </a:lnTo>
                  <a:lnTo>
                    <a:pt x="28" y="464"/>
                  </a:lnTo>
                  <a:lnTo>
                    <a:pt x="28" y="459"/>
                  </a:lnTo>
                  <a:lnTo>
                    <a:pt x="33" y="453"/>
                  </a:lnTo>
                  <a:lnTo>
                    <a:pt x="44" y="442"/>
                  </a:lnTo>
                  <a:lnTo>
                    <a:pt x="83" y="396"/>
                  </a:lnTo>
                  <a:lnTo>
                    <a:pt x="116" y="334"/>
                  </a:lnTo>
                  <a:lnTo>
                    <a:pt x="144" y="255"/>
                  </a:lnTo>
                  <a:lnTo>
                    <a:pt x="149" y="170"/>
                  </a:lnTo>
                  <a:lnTo>
                    <a:pt x="149" y="159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38" y="153"/>
                  </a:lnTo>
                  <a:lnTo>
                    <a:pt x="122" y="164"/>
                  </a:lnTo>
                  <a:lnTo>
                    <a:pt x="105" y="170"/>
                  </a:lnTo>
                  <a:lnTo>
                    <a:pt x="89" y="170"/>
                  </a:lnTo>
                  <a:lnTo>
                    <a:pt x="66" y="170"/>
                  </a:lnTo>
                  <a:lnTo>
                    <a:pt x="44" y="164"/>
                  </a:lnTo>
                  <a:lnTo>
                    <a:pt x="28" y="153"/>
                  </a:lnTo>
                  <a:lnTo>
                    <a:pt x="17" y="136"/>
                  </a:lnTo>
                  <a:lnTo>
                    <a:pt x="6" y="119"/>
                  </a:lnTo>
                  <a:lnTo>
                    <a:pt x="0" y="102"/>
                  </a:lnTo>
                  <a:lnTo>
                    <a:pt x="0" y="85"/>
                  </a:lnTo>
                  <a:lnTo>
                    <a:pt x="6" y="62"/>
                  </a:lnTo>
                  <a:lnTo>
                    <a:pt x="11" y="45"/>
                  </a:lnTo>
                  <a:lnTo>
                    <a:pt x="22" y="28"/>
                  </a:lnTo>
                  <a:lnTo>
                    <a:pt x="39" y="11"/>
                  </a:lnTo>
                  <a:lnTo>
                    <a:pt x="61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8439" y="2325"/>
              <a:ext cx="675" cy="742"/>
            </a:xfrm>
            <a:custGeom>
              <a:avLst/>
              <a:gdLst/>
              <a:ahLst/>
              <a:cxnLst>
                <a:cxn ang="0">
                  <a:pos x="371" y="11"/>
                </a:cxn>
                <a:cxn ang="0">
                  <a:pos x="437" y="74"/>
                </a:cxn>
                <a:cxn ang="0">
                  <a:pos x="465" y="102"/>
                </a:cxn>
                <a:cxn ang="0">
                  <a:pos x="492" y="125"/>
                </a:cxn>
                <a:cxn ang="0">
                  <a:pos x="553" y="113"/>
                </a:cxn>
                <a:cxn ang="0">
                  <a:pos x="636" y="23"/>
                </a:cxn>
                <a:cxn ang="0">
                  <a:pos x="647" y="6"/>
                </a:cxn>
                <a:cxn ang="0">
                  <a:pos x="664" y="0"/>
                </a:cxn>
                <a:cxn ang="0">
                  <a:pos x="675" y="11"/>
                </a:cxn>
                <a:cxn ang="0">
                  <a:pos x="669" y="28"/>
                </a:cxn>
                <a:cxn ang="0">
                  <a:pos x="636" y="79"/>
                </a:cxn>
                <a:cxn ang="0">
                  <a:pos x="553" y="187"/>
                </a:cxn>
                <a:cxn ang="0">
                  <a:pos x="454" y="294"/>
                </a:cxn>
                <a:cxn ang="0">
                  <a:pos x="371" y="368"/>
                </a:cxn>
                <a:cxn ang="0">
                  <a:pos x="332" y="402"/>
                </a:cxn>
                <a:cxn ang="0">
                  <a:pos x="249" y="476"/>
                </a:cxn>
                <a:cxn ang="0">
                  <a:pos x="144" y="589"/>
                </a:cxn>
                <a:cxn ang="0">
                  <a:pos x="144" y="589"/>
                </a:cxn>
                <a:cxn ang="0">
                  <a:pos x="155" y="583"/>
                </a:cxn>
                <a:cxn ang="0">
                  <a:pos x="183" y="583"/>
                </a:cxn>
                <a:cxn ang="0">
                  <a:pos x="216" y="583"/>
                </a:cxn>
                <a:cxn ang="0">
                  <a:pos x="299" y="611"/>
                </a:cxn>
                <a:cxn ang="0">
                  <a:pos x="393" y="628"/>
                </a:cxn>
                <a:cxn ang="0">
                  <a:pos x="470" y="611"/>
                </a:cxn>
                <a:cxn ang="0">
                  <a:pos x="553" y="549"/>
                </a:cxn>
                <a:cxn ang="0">
                  <a:pos x="586" y="487"/>
                </a:cxn>
                <a:cxn ang="0">
                  <a:pos x="597" y="476"/>
                </a:cxn>
                <a:cxn ang="0">
                  <a:pos x="614" y="476"/>
                </a:cxn>
                <a:cxn ang="0">
                  <a:pos x="625" y="487"/>
                </a:cxn>
                <a:cxn ang="0">
                  <a:pos x="603" y="555"/>
                </a:cxn>
                <a:cxn ang="0">
                  <a:pos x="542" y="657"/>
                </a:cxn>
                <a:cxn ang="0">
                  <a:pos x="437" y="730"/>
                </a:cxn>
                <a:cxn ang="0">
                  <a:pos x="332" y="730"/>
                </a:cxn>
                <a:cxn ang="0">
                  <a:pos x="271" y="679"/>
                </a:cxn>
                <a:cxn ang="0">
                  <a:pos x="210" y="623"/>
                </a:cxn>
                <a:cxn ang="0">
                  <a:pos x="133" y="628"/>
                </a:cxn>
                <a:cxn ang="0">
                  <a:pos x="44" y="719"/>
                </a:cxn>
                <a:cxn ang="0">
                  <a:pos x="33" y="736"/>
                </a:cxn>
                <a:cxn ang="0">
                  <a:pos x="22" y="742"/>
                </a:cxn>
                <a:cxn ang="0">
                  <a:pos x="11" y="736"/>
                </a:cxn>
                <a:cxn ang="0">
                  <a:pos x="0" y="730"/>
                </a:cxn>
                <a:cxn ang="0">
                  <a:pos x="6" y="708"/>
                </a:cxn>
                <a:cxn ang="0">
                  <a:pos x="61" y="628"/>
                </a:cxn>
                <a:cxn ang="0">
                  <a:pos x="166" y="509"/>
                </a:cxn>
                <a:cxn ang="0">
                  <a:pos x="332" y="351"/>
                </a:cxn>
                <a:cxn ang="0">
                  <a:pos x="409" y="283"/>
                </a:cxn>
                <a:cxn ang="0">
                  <a:pos x="498" y="198"/>
                </a:cxn>
                <a:cxn ang="0">
                  <a:pos x="503" y="159"/>
                </a:cxn>
                <a:cxn ang="0">
                  <a:pos x="448" y="153"/>
                </a:cxn>
                <a:cxn ang="0">
                  <a:pos x="354" y="119"/>
                </a:cxn>
                <a:cxn ang="0">
                  <a:pos x="293" y="113"/>
                </a:cxn>
                <a:cxn ang="0">
                  <a:pos x="227" y="130"/>
                </a:cxn>
                <a:cxn ang="0">
                  <a:pos x="172" y="187"/>
                </a:cxn>
                <a:cxn ang="0">
                  <a:pos x="166" y="198"/>
                </a:cxn>
                <a:cxn ang="0">
                  <a:pos x="150" y="204"/>
                </a:cxn>
                <a:cxn ang="0">
                  <a:pos x="133" y="198"/>
                </a:cxn>
                <a:cxn ang="0">
                  <a:pos x="138" y="159"/>
                </a:cxn>
                <a:cxn ang="0">
                  <a:pos x="183" y="79"/>
                </a:cxn>
                <a:cxn ang="0">
                  <a:pos x="271" y="11"/>
                </a:cxn>
              </a:cxnLst>
              <a:rect l="0" t="0" r="r" b="b"/>
              <a:pathLst>
                <a:path w="675" h="742">
                  <a:moveTo>
                    <a:pt x="326" y="0"/>
                  </a:moveTo>
                  <a:lnTo>
                    <a:pt x="371" y="11"/>
                  </a:lnTo>
                  <a:lnTo>
                    <a:pt x="404" y="40"/>
                  </a:lnTo>
                  <a:lnTo>
                    <a:pt x="437" y="74"/>
                  </a:lnTo>
                  <a:lnTo>
                    <a:pt x="448" y="85"/>
                  </a:lnTo>
                  <a:lnTo>
                    <a:pt x="465" y="102"/>
                  </a:lnTo>
                  <a:lnTo>
                    <a:pt x="476" y="113"/>
                  </a:lnTo>
                  <a:lnTo>
                    <a:pt x="492" y="125"/>
                  </a:lnTo>
                  <a:lnTo>
                    <a:pt x="514" y="125"/>
                  </a:lnTo>
                  <a:lnTo>
                    <a:pt x="553" y="113"/>
                  </a:lnTo>
                  <a:lnTo>
                    <a:pt x="592" y="85"/>
                  </a:lnTo>
                  <a:lnTo>
                    <a:pt x="636" y="23"/>
                  </a:lnTo>
                  <a:lnTo>
                    <a:pt x="641" y="11"/>
                  </a:lnTo>
                  <a:lnTo>
                    <a:pt x="647" y="6"/>
                  </a:lnTo>
                  <a:lnTo>
                    <a:pt x="658" y="0"/>
                  </a:lnTo>
                  <a:lnTo>
                    <a:pt x="664" y="0"/>
                  </a:lnTo>
                  <a:lnTo>
                    <a:pt x="669" y="6"/>
                  </a:lnTo>
                  <a:lnTo>
                    <a:pt x="675" y="11"/>
                  </a:lnTo>
                  <a:lnTo>
                    <a:pt x="675" y="17"/>
                  </a:lnTo>
                  <a:lnTo>
                    <a:pt x="669" y="28"/>
                  </a:lnTo>
                  <a:lnTo>
                    <a:pt x="658" y="51"/>
                  </a:lnTo>
                  <a:lnTo>
                    <a:pt x="636" y="79"/>
                  </a:lnTo>
                  <a:lnTo>
                    <a:pt x="603" y="125"/>
                  </a:lnTo>
                  <a:lnTo>
                    <a:pt x="553" y="187"/>
                  </a:lnTo>
                  <a:lnTo>
                    <a:pt x="492" y="255"/>
                  </a:lnTo>
                  <a:lnTo>
                    <a:pt x="454" y="294"/>
                  </a:lnTo>
                  <a:lnTo>
                    <a:pt x="409" y="328"/>
                  </a:lnTo>
                  <a:lnTo>
                    <a:pt x="371" y="368"/>
                  </a:lnTo>
                  <a:lnTo>
                    <a:pt x="343" y="391"/>
                  </a:lnTo>
                  <a:lnTo>
                    <a:pt x="332" y="402"/>
                  </a:lnTo>
                  <a:lnTo>
                    <a:pt x="293" y="436"/>
                  </a:lnTo>
                  <a:lnTo>
                    <a:pt x="249" y="476"/>
                  </a:lnTo>
                  <a:lnTo>
                    <a:pt x="205" y="526"/>
                  </a:lnTo>
                  <a:lnTo>
                    <a:pt x="144" y="589"/>
                  </a:lnTo>
                  <a:lnTo>
                    <a:pt x="144" y="589"/>
                  </a:lnTo>
                  <a:lnTo>
                    <a:pt x="144" y="589"/>
                  </a:lnTo>
                  <a:lnTo>
                    <a:pt x="144" y="589"/>
                  </a:lnTo>
                  <a:lnTo>
                    <a:pt x="155" y="583"/>
                  </a:lnTo>
                  <a:lnTo>
                    <a:pt x="172" y="583"/>
                  </a:lnTo>
                  <a:lnTo>
                    <a:pt x="183" y="583"/>
                  </a:lnTo>
                  <a:lnTo>
                    <a:pt x="188" y="583"/>
                  </a:lnTo>
                  <a:lnTo>
                    <a:pt x="216" y="583"/>
                  </a:lnTo>
                  <a:lnTo>
                    <a:pt x="255" y="594"/>
                  </a:lnTo>
                  <a:lnTo>
                    <a:pt x="299" y="611"/>
                  </a:lnTo>
                  <a:lnTo>
                    <a:pt x="343" y="623"/>
                  </a:lnTo>
                  <a:lnTo>
                    <a:pt x="393" y="628"/>
                  </a:lnTo>
                  <a:lnTo>
                    <a:pt x="431" y="623"/>
                  </a:lnTo>
                  <a:lnTo>
                    <a:pt x="470" y="611"/>
                  </a:lnTo>
                  <a:lnTo>
                    <a:pt x="514" y="589"/>
                  </a:lnTo>
                  <a:lnTo>
                    <a:pt x="553" y="549"/>
                  </a:lnTo>
                  <a:lnTo>
                    <a:pt x="581" y="493"/>
                  </a:lnTo>
                  <a:lnTo>
                    <a:pt x="586" y="487"/>
                  </a:lnTo>
                  <a:lnTo>
                    <a:pt x="592" y="481"/>
                  </a:lnTo>
                  <a:lnTo>
                    <a:pt x="597" y="476"/>
                  </a:lnTo>
                  <a:lnTo>
                    <a:pt x="603" y="476"/>
                  </a:lnTo>
                  <a:lnTo>
                    <a:pt x="614" y="476"/>
                  </a:lnTo>
                  <a:lnTo>
                    <a:pt x="625" y="481"/>
                  </a:lnTo>
                  <a:lnTo>
                    <a:pt x="625" y="487"/>
                  </a:lnTo>
                  <a:lnTo>
                    <a:pt x="619" y="515"/>
                  </a:lnTo>
                  <a:lnTo>
                    <a:pt x="603" y="555"/>
                  </a:lnTo>
                  <a:lnTo>
                    <a:pt x="575" y="606"/>
                  </a:lnTo>
                  <a:lnTo>
                    <a:pt x="542" y="657"/>
                  </a:lnTo>
                  <a:lnTo>
                    <a:pt x="492" y="696"/>
                  </a:lnTo>
                  <a:lnTo>
                    <a:pt x="437" y="730"/>
                  </a:lnTo>
                  <a:lnTo>
                    <a:pt x="376" y="742"/>
                  </a:lnTo>
                  <a:lnTo>
                    <a:pt x="332" y="730"/>
                  </a:lnTo>
                  <a:lnTo>
                    <a:pt x="299" y="708"/>
                  </a:lnTo>
                  <a:lnTo>
                    <a:pt x="271" y="679"/>
                  </a:lnTo>
                  <a:lnTo>
                    <a:pt x="238" y="640"/>
                  </a:lnTo>
                  <a:lnTo>
                    <a:pt x="210" y="623"/>
                  </a:lnTo>
                  <a:lnTo>
                    <a:pt x="177" y="617"/>
                  </a:lnTo>
                  <a:lnTo>
                    <a:pt x="133" y="628"/>
                  </a:lnTo>
                  <a:lnTo>
                    <a:pt x="83" y="668"/>
                  </a:lnTo>
                  <a:lnTo>
                    <a:pt x="44" y="719"/>
                  </a:lnTo>
                  <a:lnTo>
                    <a:pt x="39" y="730"/>
                  </a:lnTo>
                  <a:lnTo>
                    <a:pt x="33" y="736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7" y="742"/>
                  </a:lnTo>
                  <a:lnTo>
                    <a:pt x="11" y="736"/>
                  </a:lnTo>
                  <a:lnTo>
                    <a:pt x="6" y="736"/>
                  </a:lnTo>
                  <a:lnTo>
                    <a:pt x="0" y="730"/>
                  </a:lnTo>
                  <a:lnTo>
                    <a:pt x="0" y="725"/>
                  </a:lnTo>
                  <a:lnTo>
                    <a:pt x="6" y="708"/>
                  </a:lnTo>
                  <a:lnTo>
                    <a:pt x="28" y="674"/>
                  </a:lnTo>
                  <a:lnTo>
                    <a:pt x="61" y="628"/>
                  </a:lnTo>
                  <a:lnTo>
                    <a:pt x="105" y="572"/>
                  </a:lnTo>
                  <a:lnTo>
                    <a:pt x="166" y="509"/>
                  </a:lnTo>
                  <a:lnTo>
                    <a:pt x="310" y="374"/>
                  </a:lnTo>
                  <a:lnTo>
                    <a:pt x="332" y="351"/>
                  </a:lnTo>
                  <a:lnTo>
                    <a:pt x="365" y="323"/>
                  </a:lnTo>
                  <a:lnTo>
                    <a:pt x="409" y="283"/>
                  </a:lnTo>
                  <a:lnTo>
                    <a:pt x="454" y="243"/>
                  </a:lnTo>
                  <a:lnTo>
                    <a:pt x="498" y="198"/>
                  </a:lnTo>
                  <a:lnTo>
                    <a:pt x="531" y="159"/>
                  </a:lnTo>
                  <a:lnTo>
                    <a:pt x="503" y="159"/>
                  </a:lnTo>
                  <a:lnTo>
                    <a:pt x="476" y="159"/>
                  </a:lnTo>
                  <a:lnTo>
                    <a:pt x="448" y="153"/>
                  </a:lnTo>
                  <a:lnTo>
                    <a:pt x="409" y="136"/>
                  </a:lnTo>
                  <a:lnTo>
                    <a:pt x="354" y="119"/>
                  </a:lnTo>
                  <a:lnTo>
                    <a:pt x="310" y="113"/>
                  </a:lnTo>
                  <a:lnTo>
                    <a:pt x="293" y="113"/>
                  </a:lnTo>
                  <a:lnTo>
                    <a:pt x="266" y="119"/>
                  </a:lnTo>
                  <a:lnTo>
                    <a:pt x="227" y="130"/>
                  </a:lnTo>
                  <a:lnTo>
                    <a:pt x="199" y="153"/>
                  </a:lnTo>
                  <a:lnTo>
                    <a:pt x="172" y="187"/>
                  </a:lnTo>
                  <a:lnTo>
                    <a:pt x="166" y="193"/>
                  </a:lnTo>
                  <a:lnTo>
                    <a:pt x="166" y="198"/>
                  </a:lnTo>
                  <a:lnTo>
                    <a:pt x="161" y="204"/>
                  </a:lnTo>
                  <a:lnTo>
                    <a:pt x="150" y="204"/>
                  </a:lnTo>
                  <a:lnTo>
                    <a:pt x="138" y="204"/>
                  </a:lnTo>
                  <a:lnTo>
                    <a:pt x="133" y="198"/>
                  </a:lnTo>
                  <a:lnTo>
                    <a:pt x="133" y="187"/>
                  </a:lnTo>
                  <a:lnTo>
                    <a:pt x="138" y="159"/>
                  </a:lnTo>
                  <a:lnTo>
                    <a:pt x="155" y="125"/>
                  </a:lnTo>
                  <a:lnTo>
                    <a:pt x="183" y="79"/>
                  </a:lnTo>
                  <a:lnTo>
                    <a:pt x="221" y="45"/>
                  </a:lnTo>
                  <a:lnTo>
                    <a:pt x="271" y="11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9285" y="1827"/>
              <a:ext cx="370" cy="162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39" y="6"/>
                </a:cxn>
                <a:cxn ang="0">
                  <a:pos x="72" y="34"/>
                </a:cxn>
                <a:cxn ang="0">
                  <a:pos x="110" y="79"/>
                </a:cxn>
                <a:cxn ang="0">
                  <a:pos x="166" y="136"/>
                </a:cxn>
                <a:cxn ang="0">
                  <a:pos x="216" y="215"/>
                </a:cxn>
                <a:cxn ang="0">
                  <a:pos x="265" y="306"/>
                </a:cxn>
                <a:cxn ang="0">
                  <a:pos x="321" y="447"/>
                </a:cxn>
                <a:cxn ang="0">
                  <a:pos x="354" y="583"/>
                </a:cxn>
                <a:cxn ang="0">
                  <a:pos x="370" y="707"/>
                </a:cxn>
                <a:cxn ang="0">
                  <a:pos x="370" y="815"/>
                </a:cxn>
                <a:cxn ang="0">
                  <a:pos x="370" y="815"/>
                </a:cxn>
                <a:cxn ang="0">
                  <a:pos x="365" y="962"/>
                </a:cxn>
                <a:cxn ang="0">
                  <a:pos x="332" y="1132"/>
                </a:cxn>
                <a:cxn ang="0">
                  <a:pos x="271" y="1307"/>
                </a:cxn>
                <a:cxn ang="0">
                  <a:pos x="221" y="1404"/>
                </a:cxn>
                <a:cxn ang="0">
                  <a:pos x="166" y="1483"/>
                </a:cxn>
                <a:cxn ang="0">
                  <a:pos x="116" y="1545"/>
                </a:cxn>
                <a:cxn ang="0">
                  <a:pos x="72" y="1591"/>
                </a:cxn>
                <a:cxn ang="0">
                  <a:pos x="39" y="1619"/>
                </a:cxn>
                <a:cxn ang="0">
                  <a:pos x="22" y="1624"/>
                </a:cxn>
                <a:cxn ang="0">
                  <a:pos x="11" y="1624"/>
                </a:cxn>
                <a:cxn ang="0">
                  <a:pos x="5" y="1619"/>
                </a:cxn>
                <a:cxn ang="0">
                  <a:pos x="0" y="1613"/>
                </a:cxn>
                <a:cxn ang="0">
                  <a:pos x="0" y="1607"/>
                </a:cxn>
                <a:cxn ang="0">
                  <a:pos x="5" y="1602"/>
                </a:cxn>
                <a:cxn ang="0">
                  <a:pos x="5" y="1602"/>
                </a:cxn>
                <a:cxn ang="0">
                  <a:pos x="11" y="1591"/>
                </a:cxn>
                <a:cxn ang="0">
                  <a:pos x="22" y="1585"/>
                </a:cxn>
                <a:cxn ang="0">
                  <a:pos x="110" y="1472"/>
                </a:cxn>
                <a:cxn ang="0">
                  <a:pos x="177" y="1353"/>
                </a:cxn>
                <a:cxn ang="0">
                  <a:pos x="227" y="1228"/>
                </a:cxn>
                <a:cxn ang="0">
                  <a:pos x="260" y="1092"/>
                </a:cxn>
                <a:cxn ang="0">
                  <a:pos x="276" y="951"/>
                </a:cxn>
                <a:cxn ang="0">
                  <a:pos x="282" y="815"/>
                </a:cxn>
                <a:cxn ang="0">
                  <a:pos x="271" y="617"/>
                </a:cxn>
                <a:cxn ang="0">
                  <a:pos x="238" y="441"/>
                </a:cxn>
                <a:cxn ang="0">
                  <a:pos x="188" y="289"/>
                </a:cxn>
                <a:cxn ang="0">
                  <a:pos x="116" y="158"/>
                </a:cxn>
                <a:cxn ang="0">
                  <a:pos x="33" y="51"/>
                </a:cxn>
                <a:cxn ang="0">
                  <a:pos x="22" y="40"/>
                </a:cxn>
                <a:cxn ang="0">
                  <a:pos x="11" y="28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22" y="0"/>
                </a:cxn>
              </a:cxnLst>
              <a:rect l="0" t="0" r="r" b="b"/>
              <a:pathLst>
                <a:path w="370" h="1624">
                  <a:moveTo>
                    <a:pt x="22" y="0"/>
                  </a:moveTo>
                  <a:lnTo>
                    <a:pt x="39" y="6"/>
                  </a:lnTo>
                  <a:lnTo>
                    <a:pt x="72" y="34"/>
                  </a:lnTo>
                  <a:lnTo>
                    <a:pt x="110" y="79"/>
                  </a:lnTo>
                  <a:lnTo>
                    <a:pt x="166" y="136"/>
                  </a:lnTo>
                  <a:lnTo>
                    <a:pt x="216" y="215"/>
                  </a:lnTo>
                  <a:lnTo>
                    <a:pt x="265" y="306"/>
                  </a:lnTo>
                  <a:lnTo>
                    <a:pt x="321" y="447"/>
                  </a:lnTo>
                  <a:lnTo>
                    <a:pt x="354" y="583"/>
                  </a:lnTo>
                  <a:lnTo>
                    <a:pt x="370" y="707"/>
                  </a:lnTo>
                  <a:lnTo>
                    <a:pt x="370" y="815"/>
                  </a:lnTo>
                  <a:lnTo>
                    <a:pt x="370" y="815"/>
                  </a:lnTo>
                  <a:lnTo>
                    <a:pt x="365" y="962"/>
                  </a:lnTo>
                  <a:lnTo>
                    <a:pt x="332" y="1132"/>
                  </a:lnTo>
                  <a:lnTo>
                    <a:pt x="271" y="1307"/>
                  </a:lnTo>
                  <a:lnTo>
                    <a:pt x="221" y="1404"/>
                  </a:lnTo>
                  <a:lnTo>
                    <a:pt x="166" y="1483"/>
                  </a:lnTo>
                  <a:lnTo>
                    <a:pt x="116" y="1545"/>
                  </a:lnTo>
                  <a:lnTo>
                    <a:pt x="72" y="1591"/>
                  </a:lnTo>
                  <a:lnTo>
                    <a:pt x="39" y="1619"/>
                  </a:lnTo>
                  <a:lnTo>
                    <a:pt x="22" y="1624"/>
                  </a:lnTo>
                  <a:lnTo>
                    <a:pt x="11" y="1624"/>
                  </a:lnTo>
                  <a:lnTo>
                    <a:pt x="5" y="1619"/>
                  </a:lnTo>
                  <a:lnTo>
                    <a:pt x="0" y="1613"/>
                  </a:lnTo>
                  <a:lnTo>
                    <a:pt x="0" y="1607"/>
                  </a:lnTo>
                  <a:lnTo>
                    <a:pt x="5" y="1602"/>
                  </a:lnTo>
                  <a:lnTo>
                    <a:pt x="5" y="1602"/>
                  </a:lnTo>
                  <a:lnTo>
                    <a:pt x="11" y="1591"/>
                  </a:lnTo>
                  <a:lnTo>
                    <a:pt x="22" y="1585"/>
                  </a:lnTo>
                  <a:lnTo>
                    <a:pt x="110" y="1472"/>
                  </a:lnTo>
                  <a:lnTo>
                    <a:pt x="177" y="1353"/>
                  </a:lnTo>
                  <a:lnTo>
                    <a:pt x="227" y="1228"/>
                  </a:lnTo>
                  <a:lnTo>
                    <a:pt x="260" y="1092"/>
                  </a:lnTo>
                  <a:lnTo>
                    <a:pt x="276" y="951"/>
                  </a:lnTo>
                  <a:lnTo>
                    <a:pt x="282" y="815"/>
                  </a:lnTo>
                  <a:lnTo>
                    <a:pt x="271" y="617"/>
                  </a:lnTo>
                  <a:lnTo>
                    <a:pt x="238" y="441"/>
                  </a:lnTo>
                  <a:lnTo>
                    <a:pt x="188" y="289"/>
                  </a:lnTo>
                  <a:lnTo>
                    <a:pt x="116" y="158"/>
                  </a:lnTo>
                  <a:lnTo>
                    <a:pt x="33" y="51"/>
                  </a:lnTo>
                  <a:lnTo>
                    <a:pt x="22" y="40"/>
                  </a:lnTo>
                  <a:lnTo>
                    <a:pt x="11" y="28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9948" y="2874"/>
              <a:ext cx="188" cy="487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7" y="11"/>
                </a:cxn>
                <a:cxn ang="0">
                  <a:pos x="161" y="45"/>
                </a:cxn>
                <a:cxn ang="0">
                  <a:pos x="177" y="96"/>
                </a:cxn>
                <a:cxn ang="0">
                  <a:pos x="188" y="170"/>
                </a:cxn>
                <a:cxn ang="0">
                  <a:pos x="188" y="170"/>
                </a:cxn>
                <a:cxn ang="0">
                  <a:pos x="177" y="260"/>
                </a:cxn>
                <a:cxn ang="0">
                  <a:pos x="149" y="340"/>
                </a:cxn>
                <a:cxn ang="0">
                  <a:pos x="122" y="402"/>
                </a:cxn>
                <a:cxn ang="0">
                  <a:pos x="89" y="447"/>
                </a:cxn>
                <a:cxn ang="0">
                  <a:pos x="55" y="476"/>
                </a:cxn>
                <a:cxn ang="0">
                  <a:pos x="39" y="487"/>
                </a:cxn>
                <a:cxn ang="0">
                  <a:pos x="33" y="487"/>
                </a:cxn>
                <a:cxn ang="0">
                  <a:pos x="28" y="481"/>
                </a:cxn>
                <a:cxn ang="0">
                  <a:pos x="28" y="470"/>
                </a:cxn>
                <a:cxn ang="0">
                  <a:pos x="28" y="464"/>
                </a:cxn>
                <a:cxn ang="0">
                  <a:pos x="28" y="464"/>
                </a:cxn>
                <a:cxn ang="0">
                  <a:pos x="28" y="459"/>
                </a:cxn>
                <a:cxn ang="0">
                  <a:pos x="33" y="453"/>
                </a:cxn>
                <a:cxn ang="0">
                  <a:pos x="44" y="442"/>
                </a:cxn>
                <a:cxn ang="0">
                  <a:pos x="83" y="396"/>
                </a:cxn>
                <a:cxn ang="0">
                  <a:pos x="116" y="334"/>
                </a:cxn>
                <a:cxn ang="0">
                  <a:pos x="144" y="255"/>
                </a:cxn>
                <a:cxn ang="0">
                  <a:pos x="149" y="170"/>
                </a:cxn>
                <a:cxn ang="0">
                  <a:pos x="149" y="159"/>
                </a:cxn>
                <a:cxn ang="0">
                  <a:pos x="149" y="147"/>
                </a:cxn>
                <a:cxn ang="0">
                  <a:pos x="149" y="147"/>
                </a:cxn>
                <a:cxn ang="0">
                  <a:pos x="149" y="147"/>
                </a:cxn>
                <a:cxn ang="0">
                  <a:pos x="144" y="147"/>
                </a:cxn>
                <a:cxn ang="0">
                  <a:pos x="144" y="147"/>
                </a:cxn>
                <a:cxn ang="0">
                  <a:pos x="138" y="153"/>
                </a:cxn>
                <a:cxn ang="0">
                  <a:pos x="122" y="164"/>
                </a:cxn>
                <a:cxn ang="0">
                  <a:pos x="105" y="170"/>
                </a:cxn>
                <a:cxn ang="0">
                  <a:pos x="83" y="170"/>
                </a:cxn>
                <a:cxn ang="0">
                  <a:pos x="67" y="170"/>
                </a:cxn>
                <a:cxn ang="0">
                  <a:pos x="44" y="164"/>
                </a:cxn>
                <a:cxn ang="0">
                  <a:pos x="28" y="153"/>
                </a:cxn>
                <a:cxn ang="0">
                  <a:pos x="17" y="136"/>
                </a:cxn>
                <a:cxn ang="0">
                  <a:pos x="6" y="119"/>
                </a:cxn>
                <a:cxn ang="0">
                  <a:pos x="0" y="102"/>
                </a:cxn>
                <a:cxn ang="0">
                  <a:pos x="0" y="85"/>
                </a:cxn>
                <a:cxn ang="0">
                  <a:pos x="6" y="62"/>
                </a:cxn>
                <a:cxn ang="0">
                  <a:pos x="11" y="45"/>
                </a:cxn>
                <a:cxn ang="0">
                  <a:pos x="22" y="28"/>
                </a:cxn>
                <a:cxn ang="0">
                  <a:pos x="39" y="11"/>
                </a:cxn>
                <a:cxn ang="0">
                  <a:pos x="61" y="6"/>
                </a:cxn>
                <a:cxn ang="0">
                  <a:pos x="83" y="0"/>
                </a:cxn>
              </a:cxnLst>
              <a:rect l="0" t="0" r="r" b="b"/>
              <a:pathLst>
                <a:path w="188" h="487">
                  <a:moveTo>
                    <a:pt x="83" y="0"/>
                  </a:moveTo>
                  <a:lnTo>
                    <a:pt x="127" y="11"/>
                  </a:lnTo>
                  <a:lnTo>
                    <a:pt x="161" y="45"/>
                  </a:lnTo>
                  <a:lnTo>
                    <a:pt x="177" y="96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77" y="260"/>
                  </a:lnTo>
                  <a:lnTo>
                    <a:pt x="149" y="340"/>
                  </a:lnTo>
                  <a:lnTo>
                    <a:pt x="122" y="402"/>
                  </a:lnTo>
                  <a:lnTo>
                    <a:pt x="89" y="447"/>
                  </a:lnTo>
                  <a:lnTo>
                    <a:pt x="55" y="476"/>
                  </a:lnTo>
                  <a:lnTo>
                    <a:pt x="39" y="487"/>
                  </a:lnTo>
                  <a:lnTo>
                    <a:pt x="33" y="487"/>
                  </a:lnTo>
                  <a:lnTo>
                    <a:pt x="28" y="481"/>
                  </a:lnTo>
                  <a:lnTo>
                    <a:pt x="28" y="470"/>
                  </a:lnTo>
                  <a:lnTo>
                    <a:pt x="28" y="464"/>
                  </a:lnTo>
                  <a:lnTo>
                    <a:pt x="28" y="464"/>
                  </a:lnTo>
                  <a:lnTo>
                    <a:pt x="28" y="459"/>
                  </a:lnTo>
                  <a:lnTo>
                    <a:pt x="33" y="453"/>
                  </a:lnTo>
                  <a:lnTo>
                    <a:pt x="44" y="442"/>
                  </a:lnTo>
                  <a:lnTo>
                    <a:pt x="83" y="396"/>
                  </a:lnTo>
                  <a:lnTo>
                    <a:pt x="116" y="334"/>
                  </a:lnTo>
                  <a:lnTo>
                    <a:pt x="144" y="255"/>
                  </a:lnTo>
                  <a:lnTo>
                    <a:pt x="149" y="170"/>
                  </a:lnTo>
                  <a:lnTo>
                    <a:pt x="149" y="159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38" y="153"/>
                  </a:lnTo>
                  <a:lnTo>
                    <a:pt x="122" y="164"/>
                  </a:lnTo>
                  <a:lnTo>
                    <a:pt x="105" y="170"/>
                  </a:lnTo>
                  <a:lnTo>
                    <a:pt x="83" y="170"/>
                  </a:lnTo>
                  <a:lnTo>
                    <a:pt x="67" y="170"/>
                  </a:lnTo>
                  <a:lnTo>
                    <a:pt x="44" y="164"/>
                  </a:lnTo>
                  <a:lnTo>
                    <a:pt x="28" y="153"/>
                  </a:lnTo>
                  <a:lnTo>
                    <a:pt x="17" y="136"/>
                  </a:lnTo>
                  <a:lnTo>
                    <a:pt x="6" y="119"/>
                  </a:lnTo>
                  <a:lnTo>
                    <a:pt x="0" y="102"/>
                  </a:lnTo>
                  <a:lnTo>
                    <a:pt x="0" y="85"/>
                  </a:lnTo>
                  <a:lnTo>
                    <a:pt x="6" y="62"/>
                  </a:lnTo>
                  <a:lnTo>
                    <a:pt x="11" y="45"/>
                  </a:lnTo>
                  <a:lnTo>
                    <a:pt x="22" y="28"/>
                  </a:lnTo>
                  <a:lnTo>
                    <a:pt x="39" y="11"/>
                  </a:lnTo>
                  <a:lnTo>
                    <a:pt x="61" y="6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10595" y="1918"/>
              <a:ext cx="586" cy="1149"/>
            </a:xfrm>
            <a:custGeom>
              <a:avLst/>
              <a:gdLst/>
              <a:ahLst/>
              <a:cxnLst>
                <a:cxn ang="0">
                  <a:pos x="337" y="452"/>
                </a:cxn>
                <a:cxn ang="0">
                  <a:pos x="238" y="509"/>
                </a:cxn>
                <a:cxn ang="0">
                  <a:pos x="171" y="583"/>
                </a:cxn>
                <a:cxn ang="0">
                  <a:pos x="166" y="600"/>
                </a:cxn>
                <a:cxn ang="0">
                  <a:pos x="155" y="633"/>
                </a:cxn>
                <a:cxn ang="0">
                  <a:pos x="122" y="781"/>
                </a:cxn>
                <a:cxn ang="0">
                  <a:pos x="99" y="894"/>
                </a:cxn>
                <a:cxn ang="0">
                  <a:pos x="94" y="945"/>
                </a:cxn>
                <a:cxn ang="0">
                  <a:pos x="116" y="1058"/>
                </a:cxn>
                <a:cxn ang="0">
                  <a:pos x="171" y="1103"/>
                </a:cxn>
                <a:cxn ang="0">
                  <a:pos x="254" y="1098"/>
                </a:cxn>
                <a:cxn ang="0">
                  <a:pos x="348" y="1018"/>
                </a:cxn>
                <a:cxn ang="0">
                  <a:pos x="409" y="894"/>
                </a:cxn>
                <a:cxn ang="0">
                  <a:pos x="453" y="741"/>
                </a:cxn>
                <a:cxn ang="0">
                  <a:pos x="470" y="600"/>
                </a:cxn>
                <a:cxn ang="0">
                  <a:pos x="442" y="481"/>
                </a:cxn>
                <a:cxn ang="0">
                  <a:pos x="370" y="447"/>
                </a:cxn>
                <a:cxn ang="0">
                  <a:pos x="298" y="0"/>
                </a:cxn>
                <a:cxn ang="0">
                  <a:pos x="304" y="11"/>
                </a:cxn>
                <a:cxn ang="0">
                  <a:pos x="304" y="16"/>
                </a:cxn>
                <a:cxn ang="0">
                  <a:pos x="243" y="458"/>
                </a:cxn>
                <a:cxn ang="0">
                  <a:pos x="376" y="407"/>
                </a:cxn>
                <a:cxn ang="0">
                  <a:pos x="503" y="458"/>
                </a:cxn>
                <a:cxn ang="0">
                  <a:pos x="575" y="588"/>
                </a:cxn>
                <a:cxn ang="0">
                  <a:pos x="569" y="786"/>
                </a:cxn>
                <a:cxn ang="0">
                  <a:pos x="464" y="996"/>
                </a:cxn>
                <a:cxn ang="0">
                  <a:pos x="298" y="1126"/>
                </a:cxn>
                <a:cxn ang="0">
                  <a:pos x="138" y="1137"/>
                </a:cxn>
                <a:cxn ang="0">
                  <a:pos x="39" y="1047"/>
                </a:cxn>
                <a:cxn ang="0">
                  <a:pos x="0" y="888"/>
                </a:cxn>
                <a:cxn ang="0">
                  <a:pos x="5" y="820"/>
                </a:cxn>
                <a:cxn ang="0">
                  <a:pos x="28" y="724"/>
                </a:cxn>
                <a:cxn ang="0">
                  <a:pos x="166" y="158"/>
                </a:cxn>
                <a:cxn ang="0">
                  <a:pos x="177" y="96"/>
                </a:cxn>
                <a:cxn ang="0">
                  <a:pos x="177" y="84"/>
                </a:cxn>
                <a:cxn ang="0">
                  <a:pos x="160" y="73"/>
                </a:cxn>
                <a:cxn ang="0">
                  <a:pos x="127" y="67"/>
                </a:cxn>
                <a:cxn ang="0">
                  <a:pos x="88" y="67"/>
                </a:cxn>
                <a:cxn ang="0">
                  <a:pos x="66" y="62"/>
                </a:cxn>
                <a:cxn ang="0">
                  <a:pos x="61" y="50"/>
                </a:cxn>
                <a:cxn ang="0">
                  <a:pos x="66" y="28"/>
                </a:cxn>
                <a:cxn ang="0">
                  <a:pos x="77" y="16"/>
                </a:cxn>
                <a:cxn ang="0">
                  <a:pos x="94" y="16"/>
                </a:cxn>
                <a:cxn ang="0">
                  <a:pos x="193" y="5"/>
                </a:cxn>
                <a:cxn ang="0">
                  <a:pos x="287" y="0"/>
                </a:cxn>
              </a:cxnLst>
              <a:rect l="0" t="0" r="r" b="b"/>
              <a:pathLst>
                <a:path w="586" h="1149">
                  <a:moveTo>
                    <a:pt x="370" y="447"/>
                  </a:moveTo>
                  <a:lnTo>
                    <a:pt x="337" y="452"/>
                  </a:lnTo>
                  <a:lnTo>
                    <a:pt x="293" y="469"/>
                  </a:lnTo>
                  <a:lnTo>
                    <a:pt x="238" y="509"/>
                  </a:lnTo>
                  <a:lnTo>
                    <a:pt x="182" y="577"/>
                  </a:lnTo>
                  <a:lnTo>
                    <a:pt x="171" y="583"/>
                  </a:lnTo>
                  <a:lnTo>
                    <a:pt x="171" y="594"/>
                  </a:lnTo>
                  <a:lnTo>
                    <a:pt x="166" y="600"/>
                  </a:lnTo>
                  <a:lnTo>
                    <a:pt x="160" y="616"/>
                  </a:lnTo>
                  <a:lnTo>
                    <a:pt x="155" y="633"/>
                  </a:lnTo>
                  <a:lnTo>
                    <a:pt x="155" y="633"/>
                  </a:lnTo>
                  <a:lnTo>
                    <a:pt x="122" y="781"/>
                  </a:lnTo>
                  <a:lnTo>
                    <a:pt x="105" y="849"/>
                  </a:lnTo>
                  <a:lnTo>
                    <a:pt x="99" y="894"/>
                  </a:lnTo>
                  <a:lnTo>
                    <a:pt x="99" y="922"/>
                  </a:lnTo>
                  <a:lnTo>
                    <a:pt x="94" y="945"/>
                  </a:lnTo>
                  <a:lnTo>
                    <a:pt x="105" y="1013"/>
                  </a:lnTo>
                  <a:lnTo>
                    <a:pt x="116" y="1058"/>
                  </a:lnTo>
                  <a:lnTo>
                    <a:pt x="144" y="1086"/>
                  </a:lnTo>
                  <a:lnTo>
                    <a:pt x="171" y="1103"/>
                  </a:lnTo>
                  <a:lnTo>
                    <a:pt x="204" y="1109"/>
                  </a:lnTo>
                  <a:lnTo>
                    <a:pt x="254" y="1098"/>
                  </a:lnTo>
                  <a:lnTo>
                    <a:pt x="304" y="1069"/>
                  </a:lnTo>
                  <a:lnTo>
                    <a:pt x="348" y="1018"/>
                  </a:lnTo>
                  <a:lnTo>
                    <a:pt x="392" y="945"/>
                  </a:lnTo>
                  <a:lnTo>
                    <a:pt x="409" y="894"/>
                  </a:lnTo>
                  <a:lnTo>
                    <a:pt x="431" y="820"/>
                  </a:lnTo>
                  <a:lnTo>
                    <a:pt x="453" y="741"/>
                  </a:lnTo>
                  <a:lnTo>
                    <a:pt x="464" y="667"/>
                  </a:lnTo>
                  <a:lnTo>
                    <a:pt x="470" y="600"/>
                  </a:lnTo>
                  <a:lnTo>
                    <a:pt x="464" y="532"/>
                  </a:lnTo>
                  <a:lnTo>
                    <a:pt x="442" y="481"/>
                  </a:lnTo>
                  <a:lnTo>
                    <a:pt x="409" y="452"/>
                  </a:lnTo>
                  <a:lnTo>
                    <a:pt x="370" y="447"/>
                  </a:lnTo>
                  <a:close/>
                  <a:moveTo>
                    <a:pt x="287" y="0"/>
                  </a:moveTo>
                  <a:lnTo>
                    <a:pt x="298" y="0"/>
                  </a:lnTo>
                  <a:lnTo>
                    <a:pt x="304" y="5"/>
                  </a:lnTo>
                  <a:lnTo>
                    <a:pt x="304" y="11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188" y="509"/>
                  </a:lnTo>
                  <a:lnTo>
                    <a:pt x="243" y="458"/>
                  </a:lnTo>
                  <a:lnTo>
                    <a:pt x="304" y="424"/>
                  </a:lnTo>
                  <a:lnTo>
                    <a:pt x="376" y="407"/>
                  </a:lnTo>
                  <a:lnTo>
                    <a:pt x="448" y="424"/>
                  </a:lnTo>
                  <a:lnTo>
                    <a:pt x="503" y="458"/>
                  </a:lnTo>
                  <a:lnTo>
                    <a:pt x="547" y="515"/>
                  </a:lnTo>
                  <a:lnTo>
                    <a:pt x="575" y="588"/>
                  </a:lnTo>
                  <a:lnTo>
                    <a:pt x="586" y="673"/>
                  </a:lnTo>
                  <a:lnTo>
                    <a:pt x="569" y="786"/>
                  </a:lnTo>
                  <a:lnTo>
                    <a:pt x="531" y="900"/>
                  </a:lnTo>
                  <a:lnTo>
                    <a:pt x="464" y="996"/>
                  </a:lnTo>
                  <a:lnTo>
                    <a:pt x="387" y="1075"/>
                  </a:lnTo>
                  <a:lnTo>
                    <a:pt x="298" y="1126"/>
                  </a:lnTo>
                  <a:lnTo>
                    <a:pt x="204" y="1149"/>
                  </a:lnTo>
                  <a:lnTo>
                    <a:pt x="138" y="1137"/>
                  </a:lnTo>
                  <a:lnTo>
                    <a:pt x="83" y="1103"/>
                  </a:lnTo>
                  <a:lnTo>
                    <a:pt x="39" y="1047"/>
                  </a:lnTo>
                  <a:lnTo>
                    <a:pt x="11" y="979"/>
                  </a:lnTo>
                  <a:lnTo>
                    <a:pt x="0" y="888"/>
                  </a:lnTo>
                  <a:lnTo>
                    <a:pt x="0" y="854"/>
                  </a:lnTo>
                  <a:lnTo>
                    <a:pt x="5" y="820"/>
                  </a:lnTo>
                  <a:lnTo>
                    <a:pt x="16" y="781"/>
                  </a:lnTo>
                  <a:lnTo>
                    <a:pt x="28" y="724"/>
                  </a:lnTo>
                  <a:lnTo>
                    <a:pt x="155" y="198"/>
                  </a:lnTo>
                  <a:lnTo>
                    <a:pt x="166" y="158"/>
                  </a:lnTo>
                  <a:lnTo>
                    <a:pt x="177" y="118"/>
                  </a:lnTo>
                  <a:lnTo>
                    <a:pt x="177" y="96"/>
                  </a:lnTo>
                  <a:lnTo>
                    <a:pt x="177" y="90"/>
                  </a:lnTo>
                  <a:lnTo>
                    <a:pt x="177" y="84"/>
                  </a:lnTo>
                  <a:lnTo>
                    <a:pt x="171" y="79"/>
                  </a:lnTo>
                  <a:lnTo>
                    <a:pt x="160" y="73"/>
                  </a:lnTo>
                  <a:lnTo>
                    <a:pt x="149" y="67"/>
                  </a:lnTo>
                  <a:lnTo>
                    <a:pt x="127" y="67"/>
                  </a:lnTo>
                  <a:lnTo>
                    <a:pt x="99" y="67"/>
                  </a:lnTo>
                  <a:lnTo>
                    <a:pt x="88" y="67"/>
                  </a:lnTo>
                  <a:lnTo>
                    <a:pt x="77" y="67"/>
                  </a:lnTo>
                  <a:lnTo>
                    <a:pt x="66" y="62"/>
                  </a:lnTo>
                  <a:lnTo>
                    <a:pt x="61" y="56"/>
                  </a:lnTo>
                  <a:lnTo>
                    <a:pt x="61" y="50"/>
                  </a:lnTo>
                  <a:lnTo>
                    <a:pt x="61" y="33"/>
                  </a:lnTo>
                  <a:lnTo>
                    <a:pt x="66" y="28"/>
                  </a:lnTo>
                  <a:lnTo>
                    <a:pt x="72" y="22"/>
                  </a:lnTo>
                  <a:lnTo>
                    <a:pt x="77" y="16"/>
                  </a:lnTo>
                  <a:lnTo>
                    <a:pt x="83" y="16"/>
                  </a:lnTo>
                  <a:lnTo>
                    <a:pt x="94" y="16"/>
                  </a:lnTo>
                  <a:lnTo>
                    <a:pt x="133" y="11"/>
                  </a:lnTo>
                  <a:lnTo>
                    <a:pt x="193" y="5"/>
                  </a:lnTo>
                  <a:lnTo>
                    <a:pt x="249" y="0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1767" y="2167"/>
              <a:ext cx="796" cy="945"/>
            </a:xfrm>
            <a:custGeom>
              <a:avLst/>
              <a:gdLst/>
              <a:ahLst/>
              <a:cxnLst>
                <a:cxn ang="0">
                  <a:pos x="740" y="0"/>
                </a:cxn>
                <a:cxn ang="0">
                  <a:pos x="768" y="5"/>
                </a:cxn>
                <a:cxn ang="0">
                  <a:pos x="785" y="11"/>
                </a:cxn>
                <a:cxn ang="0">
                  <a:pos x="796" y="34"/>
                </a:cxn>
                <a:cxn ang="0">
                  <a:pos x="785" y="56"/>
                </a:cxn>
                <a:cxn ang="0">
                  <a:pos x="768" y="62"/>
                </a:cxn>
                <a:cxn ang="0">
                  <a:pos x="740" y="67"/>
                </a:cxn>
                <a:cxn ang="0">
                  <a:pos x="387" y="79"/>
                </a:cxn>
                <a:cxn ang="0">
                  <a:pos x="204" y="169"/>
                </a:cxn>
                <a:cxn ang="0">
                  <a:pos x="88" y="334"/>
                </a:cxn>
                <a:cxn ang="0">
                  <a:pos x="740" y="441"/>
                </a:cxn>
                <a:cxn ang="0">
                  <a:pos x="768" y="441"/>
                </a:cxn>
                <a:cxn ang="0">
                  <a:pos x="785" y="447"/>
                </a:cxn>
                <a:cxn ang="0">
                  <a:pos x="796" y="475"/>
                </a:cxn>
                <a:cxn ang="0">
                  <a:pos x="785" y="498"/>
                </a:cxn>
                <a:cxn ang="0">
                  <a:pos x="768" y="503"/>
                </a:cxn>
                <a:cxn ang="0">
                  <a:pos x="740" y="503"/>
                </a:cxn>
                <a:cxn ang="0">
                  <a:pos x="66" y="503"/>
                </a:cxn>
                <a:cxn ang="0">
                  <a:pos x="132" y="701"/>
                </a:cxn>
                <a:cxn ang="0">
                  <a:pos x="287" y="832"/>
                </a:cxn>
                <a:cxn ang="0">
                  <a:pos x="492" y="877"/>
                </a:cxn>
                <a:cxn ang="0">
                  <a:pos x="751" y="883"/>
                </a:cxn>
                <a:cxn ang="0">
                  <a:pos x="779" y="883"/>
                </a:cxn>
                <a:cxn ang="0">
                  <a:pos x="790" y="900"/>
                </a:cxn>
                <a:cxn ang="0">
                  <a:pos x="790" y="928"/>
                </a:cxn>
                <a:cxn ang="0">
                  <a:pos x="779" y="939"/>
                </a:cxn>
                <a:cxn ang="0">
                  <a:pos x="751" y="945"/>
                </a:cxn>
                <a:cxn ang="0">
                  <a:pos x="486" y="945"/>
                </a:cxn>
                <a:cxn ang="0">
                  <a:pos x="237" y="877"/>
                </a:cxn>
                <a:cxn ang="0">
                  <a:pos x="66" y="713"/>
                </a:cxn>
                <a:cxn ang="0">
                  <a:pos x="0" y="475"/>
                </a:cxn>
                <a:cxn ang="0">
                  <a:pos x="66" y="232"/>
                </a:cxn>
                <a:cxn ang="0">
                  <a:pos x="237" y="67"/>
                </a:cxn>
                <a:cxn ang="0">
                  <a:pos x="486" y="0"/>
                </a:cxn>
              </a:cxnLst>
              <a:rect l="0" t="0" r="r" b="b"/>
              <a:pathLst>
                <a:path w="796" h="945">
                  <a:moveTo>
                    <a:pt x="486" y="0"/>
                  </a:moveTo>
                  <a:lnTo>
                    <a:pt x="740" y="0"/>
                  </a:lnTo>
                  <a:lnTo>
                    <a:pt x="751" y="0"/>
                  </a:lnTo>
                  <a:lnTo>
                    <a:pt x="768" y="5"/>
                  </a:lnTo>
                  <a:lnTo>
                    <a:pt x="779" y="5"/>
                  </a:lnTo>
                  <a:lnTo>
                    <a:pt x="785" y="11"/>
                  </a:lnTo>
                  <a:lnTo>
                    <a:pt x="790" y="17"/>
                  </a:lnTo>
                  <a:lnTo>
                    <a:pt x="796" y="34"/>
                  </a:lnTo>
                  <a:lnTo>
                    <a:pt x="790" y="45"/>
                  </a:lnTo>
                  <a:lnTo>
                    <a:pt x="785" y="56"/>
                  </a:lnTo>
                  <a:lnTo>
                    <a:pt x="779" y="62"/>
                  </a:lnTo>
                  <a:lnTo>
                    <a:pt x="768" y="62"/>
                  </a:lnTo>
                  <a:lnTo>
                    <a:pt x="751" y="67"/>
                  </a:lnTo>
                  <a:lnTo>
                    <a:pt x="740" y="67"/>
                  </a:lnTo>
                  <a:lnTo>
                    <a:pt x="492" y="67"/>
                  </a:lnTo>
                  <a:lnTo>
                    <a:pt x="387" y="79"/>
                  </a:lnTo>
                  <a:lnTo>
                    <a:pt x="287" y="113"/>
                  </a:lnTo>
                  <a:lnTo>
                    <a:pt x="204" y="169"/>
                  </a:lnTo>
                  <a:lnTo>
                    <a:pt x="132" y="243"/>
                  </a:lnTo>
                  <a:lnTo>
                    <a:pt x="88" y="334"/>
                  </a:lnTo>
                  <a:lnTo>
                    <a:pt x="66" y="441"/>
                  </a:lnTo>
                  <a:lnTo>
                    <a:pt x="740" y="441"/>
                  </a:lnTo>
                  <a:lnTo>
                    <a:pt x="751" y="441"/>
                  </a:lnTo>
                  <a:lnTo>
                    <a:pt x="768" y="441"/>
                  </a:lnTo>
                  <a:lnTo>
                    <a:pt x="779" y="441"/>
                  </a:lnTo>
                  <a:lnTo>
                    <a:pt x="785" y="447"/>
                  </a:lnTo>
                  <a:lnTo>
                    <a:pt x="790" y="458"/>
                  </a:lnTo>
                  <a:lnTo>
                    <a:pt x="796" y="475"/>
                  </a:lnTo>
                  <a:lnTo>
                    <a:pt x="790" y="486"/>
                  </a:lnTo>
                  <a:lnTo>
                    <a:pt x="785" y="498"/>
                  </a:lnTo>
                  <a:lnTo>
                    <a:pt x="779" y="503"/>
                  </a:lnTo>
                  <a:lnTo>
                    <a:pt x="768" y="503"/>
                  </a:lnTo>
                  <a:lnTo>
                    <a:pt x="751" y="503"/>
                  </a:lnTo>
                  <a:lnTo>
                    <a:pt x="740" y="503"/>
                  </a:lnTo>
                  <a:lnTo>
                    <a:pt x="740" y="503"/>
                  </a:lnTo>
                  <a:lnTo>
                    <a:pt x="66" y="503"/>
                  </a:lnTo>
                  <a:lnTo>
                    <a:pt x="88" y="611"/>
                  </a:lnTo>
                  <a:lnTo>
                    <a:pt x="132" y="701"/>
                  </a:lnTo>
                  <a:lnTo>
                    <a:pt x="204" y="775"/>
                  </a:lnTo>
                  <a:lnTo>
                    <a:pt x="287" y="832"/>
                  </a:lnTo>
                  <a:lnTo>
                    <a:pt x="387" y="866"/>
                  </a:lnTo>
                  <a:lnTo>
                    <a:pt x="492" y="877"/>
                  </a:lnTo>
                  <a:lnTo>
                    <a:pt x="740" y="877"/>
                  </a:lnTo>
                  <a:lnTo>
                    <a:pt x="751" y="883"/>
                  </a:lnTo>
                  <a:lnTo>
                    <a:pt x="768" y="883"/>
                  </a:lnTo>
                  <a:lnTo>
                    <a:pt x="779" y="883"/>
                  </a:lnTo>
                  <a:lnTo>
                    <a:pt x="785" y="888"/>
                  </a:lnTo>
                  <a:lnTo>
                    <a:pt x="790" y="900"/>
                  </a:lnTo>
                  <a:lnTo>
                    <a:pt x="796" y="911"/>
                  </a:lnTo>
                  <a:lnTo>
                    <a:pt x="790" y="928"/>
                  </a:lnTo>
                  <a:lnTo>
                    <a:pt x="785" y="934"/>
                  </a:lnTo>
                  <a:lnTo>
                    <a:pt x="779" y="939"/>
                  </a:lnTo>
                  <a:lnTo>
                    <a:pt x="768" y="945"/>
                  </a:lnTo>
                  <a:lnTo>
                    <a:pt x="751" y="945"/>
                  </a:lnTo>
                  <a:lnTo>
                    <a:pt x="740" y="945"/>
                  </a:lnTo>
                  <a:lnTo>
                    <a:pt x="486" y="945"/>
                  </a:lnTo>
                  <a:lnTo>
                    <a:pt x="359" y="928"/>
                  </a:lnTo>
                  <a:lnTo>
                    <a:pt x="237" y="877"/>
                  </a:lnTo>
                  <a:lnTo>
                    <a:pt x="143" y="803"/>
                  </a:lnTo>
                  <a:lnTo>
                    <a:pt x="66" y="713"/>
                  </a:lnTo>
                  <a:lnTo>
                    <a:pt x="16" y="600"/>
                  </a:lnTo>
                  <a:lnTo>
                    <a:pt x="0" y="475"/>
                  </a:lnTo>
                  <a:lnTo>
                    <a:pt x="16" y="345"/>
                  </a:lnTo>
                  <a:lnTo>
                    <a:pt x="66" y="232"/>
                  </a:lnTo>
                  <a:lnTo>
                    <a:pt x="143" y="141"/>
                  </a:lnTo>
                  <a:lnTo>
                    <a:pt x="237" y="67"/>
                  </a:lnTo>
                  <a:lnTo>
                    <a:pt x="359" y="17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3187" y="1940"/>
              <a:ext cx="874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0"/>
                </a:cxn>
                <a:cxn ang="0">
                  <a:pos x="829" y="0"/>
                </a:cxn>
                <a:cxn ang="0">
                  <a:pos x="874" y="368"/>
                </a:cxn>
                <a:cxn ang="0">
                  <a:pos x="835" y="368"/>
                </a:cxn>
                <a:cxn ang="0">
                  <a:pos x="818" y="278"/>
                </a:cxn>
                <a:cxn ang="0">
                  <a:pos x="802" y="210"/>
                </a:cxn>
                <a:cxn ang="0">
                  <a:pos x="780" y="147"/>
                </a:cxn>
                <a:cxn ang="0">
                  <a:pos x="746" y="108"/>
                </a:cxn>
                <a:cxn ang="0">
                  <a:pos x="697" y="74"/>
                </a:cxn>
                <a:cxn ang="0">
                  <a:pos x="630" y="57"/>
                </a:cxn>
                <a:cxn ang="0">
                  <a:pos x="547" y="51"/>
                </a:cxn>
                <a:cxn ang="0">
                  <a:pos x="382" y="51"/>
                </a:cxn>
                <a:cxn ang="0">
                  <a:pos x="354" y="51"/>
                </a:cxn>
                <a:cxn ang="0">
                  <a:pos x="332" y="51"/>
                </a:cxn>
                <a:cxn ang="0">
                  <a:pos x="321" y="57"/>
                </a:cxn>
                <a:cxn ang="0">
                  <a:pos x="310" y="68"/>
                </a:cxn>
                <a:cxn ang="0">
                  <a:pos x="304" y="79"/>
                </a:cxn>
                <a:cxn ang="0">
                  <a:pos x="304" y="96"/>
                </a:cxn>
                <a:cxn ang="0">
                  <a:pos x="304" y="113"/>
                </a:cxn>
                <a:cxn ang="0">
                  <a:pos x="304" y="979"/>
                </a:cxn>
                <a:cxn ang="0">
                  <a:pos x="304" y="1008"/>
                </a:cxn>
                <a:cxn ang="0">
                  <a:pos x="310" y="1030"/>
                </a:cxn>
                <a:cxn ang="0">
                  <a:pos x="337" y="1047"/>
                </a:cxn>
                <a:cxn ang="0">
                  <a:pos x="382" y="1053"/>
                </a:cxn>
                <a:cxn ang="0">
                  <a:pos x="453" y="1053"/>
                </a:cxn>
                <a:cxn ang="0">
                  <a:pos x="509" y="1053"/>
                </a:cxn>
                <a:cxn ang="0">
                  <a:pos x="509" y="1104"/>
                </a:cxn>
                <a:cxn ang="0">
                  <a:pos x="448" y="1104"/>
                </a:cxn>
                <a:cxn ang="0">
                  <a:pos x="376" y="1104"/>
                </a:cxn>
                <a:cxn ang="0">
                  <a:pos x="299" y="1104"/>
                </a:cxn>
                <a:cxn ang="0">
                  <a:pos x="238" y="1104"/>
                </a:cxn>
                <a:cxn ang="0">
                  <a:pos x="183" y="1104"/>
                </a:cxn>
                <a:cxn ang="0">
                  <a:pos x="116" y="1104"/>
                </a:cxn>
                <a:cxn ang="0">
                  <a:pos x="50" y="1104"/>
                </a:cxn>
                <a:cxn ang="0">
                  <a:pos x="0" y="1104"/>
                </a:cxn>
                <a:cxn ang="0">
                  <a:pos x="0" y="1053"/>
                </a:cxn>
                <a:cxn ang="0">
                  <a:pos x="33" y="1053"/>
                </a:cxn>
                <a:cxn ang="0">
                  <a:pos x="94" y="1053"/>
                </a:cxn>
                <a:cxn ang="0">
                  <a:pos x="133" y="1047"/>
                </a:cxn>
                <a:cxn ang="0">
                  <a:pos x="155" y="1030"/>
                </a:cxn>
                <a:cxn ang="0">
                  <a:pos x="160" y="1008"/>
                </a:cxn>
                <a:cxn ang="0">
                  <a:pos x="160" y="979"/>
                </a:cxn>
                <a:cxn ang="0">
                  <a:pos x="160" y="125"/>
                </a:cxn>
                <a:cxn ang="0">
                  <a:pos x="160" y="96"/>
                </a:cxn>
                <a:cxn ang="0">
                  <a:pos x="155" y="74"/>
                </a:cxn>
                <a:cxn ang="0">
                  <a:pos x="133" y="57"/>
                </a:cxn>
                <a:cxn ang="0">
                  <a:pos x="94" y="51"/>
                </a:cxn>
                <a:cxn ang="0">
                  <a:pos x="33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874" h="1104">
                  <a:moveTo>
                    <a:pt x="0" y="0"/>
                  </a:moveTo>
                  <a:lnTo>
                    <a:pt x="829" y="0"/>
                  </a:lnTo>
                  <a:lnTo>
                    <a:pt x="829" y="0"/>
                  </a:lnTo>
                  <a:lnTo>
                    <a:pt x="874" y="368"/>
                  </a:lnTo>
                  <a:lnTo>
                    <a:pt x="835" y="368"/>
                  </a:lnTo>
                  <a:lnTo>
                    <a:pt x="818" y="278"/>
                  </a:lnTo>
                  <a:lnTo>
                    <a:pt x="802" y="210"/>
                  </a:lnTo>
                  <a:lnTo>
                    <a:pt x="780" y="147"/>
                  </a:lnTo>
                  <a:lnTo>
                    <a:pt x="746" y="108"/>
                  </a:lnTo>
                  <a:lnTo>
                    <a:pt x="697" y="74"/>
                  </a:lnTo>
                  <a:lnTo>
                    <a:pt x="630" y="57"/>
                  </a:lnTo>
                  <a:lnTo>
                    <a:pt x="547" y="51"/>
                  </a:lnTo>
                  <a:lnTo>
                    <a:pt x="382" y="51"/>
                  </a:lnTo>
                  <a:lnTo>
                    <a:pt x="354" y="51"/>
                  </a:lnTo>
                  <a:lnTo>
                    <a:pt x="332" y="51"/>
                  </a:lnTo>
                  <a:lnTo>
                    <a:pt x="321" y="57"/>
                  </a:lnTo>
                  <a:lnTo>
                    <a:pt x="310" y="68"/>
                  </a:lnTo>
                  <a:lnTo>
                    <a:pt x="304" y="79"/>
                  </a:lnTo>
                  <a:lnTo>
                    <a:pt x="304" y="96"/>
                  </a:lnTo>
                  <a:lnTo>
                    <a:pt x="304" y="113"/>
                  </a:lnTo>
                  <a:lnTo>
                    <a:pt x="304" y="979"/>
                  </a:lnTo>
                  <a:lnTo>
                    <a:pt x="304" y="1008"/>
                  </a:lnTo>
                  <a:lnTo>
                    <a:pt x="310" y="1030"/>
                  </a:lnTo>
                  <a:lnTo>
                    <a:pt x="337" y="1047"/>
                  </a:lnTo>
                  <a:lnTo>
                    <a:pt x="382" y="1053"/>
                  </a:lnTo>
                  <a:lnTo>
                    <a:pt x="453" y="1053"/>
                  </a:lnTo>
                  <a:lnTo>
                    <a:pt x="509" y="1053"/>
                  </a:lnTo>
                  <a:lnTo>
                    <a:pt x="509" y="1104"/>
                  </a:lnTo>
                  <a:lnTo>
                    <a:pt x="448" y="1104"/>
                  </a:lnTo>
                  <a:lnTo>
                    <a:pt x="376" y="1104"/>
                  </a:lnTo>
                  <a:lnTo>
                    <a:pt x="299" y="1104"/>
                  </a:lnTo>
                  <a:lnTo>
                    <a:pt x="238" y="1104"/>
                  </a:lnTo>
                  <a:lnTo>
                    <a:pt x="183" y="1104"/>
                  </a:lnTo>
                  <a:lnTo>
                    <a:pt x="116" y="1104"/>
                  </a:lnTo>
                  <a:lnTo>
                    <a:pt x="50" y="1104"/>
                  </a:lnTo>
                  <a:lnTo>
                    <a:pt x="0" y="1104"/>
                  </a:lnTo>
                  <a:lnTo>
                    <a:pt x="0" y="1053"/>
                  </a:lnTo>
                  <a:lnTo>
                    <a:pt x="33" y="1053"/>
                  </a:lnTo>
                  <a:lnTo>
                    <a:pt x="94" y="1053"/>
                  </a:lnTo>
                  <a:lnTo>
                    <a:pt x="133" y="1047"/>
                  </a:lnTo>
                  <a:lnTo>
                    <a:pt x="155" y="1030"/>
                  </a:lnTo>
                  <a:lnTo>
                    <a:pt x="160" y="1008"/>
                  </a:lnTo>
                  <a:lnTo>
                    <a:pt x="160" y="979"/>
                  </a:lnTo>
                  <a:lnTo>
                    <a:pt x="160" y="125"/>
                  </a:lnTo>
                  <a:lnTo>
                    <a:pt x="160" y="96"/>
                  </a:lnTo>
                  <a:lnTo>
                    <a:pt x="155" y="74"/>
                  </a:lnTo>
                  <a:lnTo>
                    <a:pt x="133" y="57"/>
                  </a:lnTo>
                  <a:lnTo>
                    <a:pt x="94" y="51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14132" y="2518"/>
              <a:ext cx="492" cy="1001"/>
            </a:xfrm>
            <a:custGeom>
              <a:avLst/>
              <a:gdLst/>
              <a:ahLst/>
              <a:cxnLst>
                <a:cxn ang="0">
                  <a:pos x="382" y="266"/>
                </a:cxn>
                <a:cxn ang="0">
                  <a:pos x="443" y="322"/>
                </a:cxn>
                <a:cxn ang="0">
                  <a:pos x="454" y="379"/>
                </a:cxn>
                <a:cxn ang="0">
                  <a:pos x="448" y="407"/>
                </a:cxn>
                <a:cxn ang="0">
                  <a:pos x="321" y="883"/>
                </a:cxn>
                <a:cxn ang="0">
                  <a:pos x="244" y="962"/>
                </a:cxn>
                <a:cxn ang="0">
                  <a:pos x="150" y="996"/>
                </a:cxn>
                <a:cxn ang="0">
                  <a:pos x="56" y="990"/>
                </a:cxn>
                <a:cxn ang="0">
                  <a:pos x="0" y="928"/>
                </a:cxn>
                <a:cxn ang="0">
                  <a:pos x="11" y="888"/>
                </a:cxn>
                <a:cxn ang="0">
                  <a:pos x="45" y="860"/>
                </a:cxn>
                <a:cxn ang="0">
                  <a:pos x="78" y="860"/>
                </a:cxn>
                <a:cxn ang="0">
                  <a:pos x="100" y="877"/>
                </a:cxn>
                <a:cxn ang="0">
                  <a:pos x="105" y="905"/>
                </a:cxn>
                <a:cxn ang="0">
                  <a:pos x="105" y="928"/>
                </a:cxn>
                <a:cxn ang="0">
                  <a:pos x="83" y="950"/>
                </a:cxn>
                <a:cxn ang="0">
                  <a:pos x="89" y="962"/>
                </a:cxn>
                <a:cxn ang="0">
                  <a:pos x="161" y="956"/>
                </a:cxn>
                <a:cxn ang="0">
                  <a:pos x="233" y="877"/>
                </a:cxn>
                <a:cxn ang="0">
                  <a:pos x="255" y="820"/>
                </a:cxn>
                <a:cxn ang="0">
                  <a:pos x="365" y="367"/>
                </a:cxn>
                <a:cxn ang="0">
                  <a:pos x="365" y="345"/>
                </a:cxn>
                <a:cxn ang="0">
                  <a:pos x="360" y="311"/>
                </a:cxn>
                <a:cxn ang="0">
                  <a:pos x="343" y="288"/>
                </a:cxn>
                <a:cxn ang="0">
                  <a:pos x="282" y="300"/>
                </a:cxn>
                <a:cxn ang="0">
                  <a:pos x="205" y="379"/>
                </a:cxn>
                <a:cxn ang="0">
                  <a:pos x="172" y="435"/>
                </a:cxn>
                <a:cxn ang="0">
                  <a:pos x="161" y="447"/>
                </a:cxn>
                <a:cxn ang="0">
                  <a:pos x="150" y="447"/>
                </a:cxn>
                <a:cxn ang="0">
                  <a:pos x="139" y="441"/>
                </a:cxn>
                <a:cxn ang="0">
                  <a:pos x="133" y="430"/>
                </a:cxn>
                <a:cxn ang="0">
                  <a:pos x="161" y="379"/>
                </a:cxn>
                <a:cxn ang="0">
                  <a:pos x="227" y="300"/>
                </a:cxn>
                <a:cxn ang="0">
                  <a:pos x="332" y="260"/>
                </a:cxn>
                <a:cxn ang="0">
                  <a:pos x="465" y="5"/>
                </a:cxn>
                <a:cxn ang="0">
                  <a:pos x="487" y="22"/>
                </a:cxn>
                <a:cxn ang="0">
                  <a:pos x="492" y="45"/>
                </a:cxn>
                <a:cxn ang="0">
                  <a:pos x="481" y="84"/>
                </a:cxn>
                <a:cxn ang="0">
                  <a:pos x="448" y="107"/>
                </a:cxn>
                <a:cxn ang="0">
                  <a:pos x="415" y="107"/>
                </a:cxn>
                <a:cxn ang="0">
                  <a:pos x="393" y="90"/>
                </a:cxn>
                <a:cxn ang="0">
                  <a:pos x="387" y="62"/>
                </a:cxn>
                <a:cxn ang="0">
                  <a:pos x="398" y="28"/>
                </a:cxn>
                <a:cxn ang="0">
                  <a:pos x="431" y="5"/>
                </a:cxn>
              </a:cxnLst>
              <a:rect l="0" t="0" r="r" b="b"/>
              <a:pathLst>
                <a:path w="492" h="1001">
                  <a:moveTo>
                    <a:pt x="332" y="260"/>
                  </a:moveTo>
                  <a:lnTo>
                    <a:pt x="382" y="266"/>
                  </a:lnTo>
                  <a:lnTo>
                    <a:pt x="420" y="288"/>
                  </a:lnTo>
                  <a:lnTo>
                    <a:pt x="443" y="322"/>
                  </a:lnTo>
                  <a:lnTo>
                    <a:pt x="454" y="367"/>
                  </a:lnTo>
                  <a:lnTo>
                    <a:pt x="454" y="379"/>
                  </a:lnTo>
                  <a:lnTo>
                    <a:pt x="448" y="396"/>
                  </a:lnTo>
                  <a:lnTo>
                    <a:pt x="448" y="407"/>
                  </a:lnTo>
                  <a:lnTo>
                    <a:pt x="343" y="820"/>
                  </a:lnTo>
                  <a:lnTo>
                    <a:pt x="321" y="883"/>
                  </a:lnTo>
                  <a:lnTo>
                    <a:pt x="282" y="928"/>
                  </a:lnTo>
                  <a:lnTo>
                    <a:pt x="244" y="962"/>
                  </a:lnTo>
                  <a:lnTo>
                    <a:pt x="194" y="984"/>
                  </a:lnTo>
                  <a:lnTo>
                    <a:pt x="150" y="996"/>
                  </a:lnTo>
                  <a:lnTo>
                    <a:pt x="111" y="1001"/>
                  </a:lnTo>
                  <a:lnTo>
                    <a:pt x="56" y="990"/>
                  </a:lnTo>
                  <a:lnTo>
                    <a:pt x="11" y="967"/>
                  </a:lnTo>
                  <a:lnTo>
                    <a:pt x="0" y="928"/>
                  </a:lnTo>
                  <a:lnTo>
                    <a:pt x="6" y="905"/>
                  </a:lnTo>
                  <a:lnTo>
                    <a:pt x="11" y="888"/>
                  </a:lnTo>
                  <a:lnTo>
                    <a:pt x="28" y="871"/>
                  </a:lnTo>
                  <a:lnTo>
                    <a:pt x="45" y="860"/>
                  </a:lnTo>
                  <a:lnTo>
                    <a:pt x="67" y="860"/>
                  </a:lnTo>
                  <a:lnTo>
                    <a:pt x="78" y="860"/>
                  </a:lnTo>
                  <a:lnTo>
                    <a:pt x="89" y="866"/>
                  </a:lnTo>
                  <a:lnTo>
                    <a:pt x="100" y="877"/>
                  </a:lnTo>
                  <a:lnTo>
                    <a:pt x="105" y="888"/>
                  </a:lnTo>
                  <a:lnTo>
                    <a:pt x="105" y="905"/>
                  </a:lnTo>
                  <a:lnTo>
                    <a:pt x="105" y="911"/>
                  </a:lnTo>
                  <a:lnTo>
                    <a:pt x="105" y="928"/>
                  </a:lnTo>
                  <a:lnTo>
                    <a:pt x="94" y="939"/>
                  </a:lnTo>
                  <a:lnTo>
                    <a:pt x="83" y="950"/>
                  </a:lnTo>
                  <a:lnTo>
                    <a:pt x="72" y="956"/>
                  </a:lnTo>
                  <a:lnTo>
                    <a:pt x="89" y="962"/>
                  </a:lnTo>
                  <a:lnTo>
                    <a:pt x="111" y="967"/>
                  </a:lnTo>
                  <a:lnTo>
                    <a:pt x="161" y="956"/>
                  </a:lnTo>
                  <a:lnTo>
                    <a:pt x="199" y="922"/>
                  </a:lnTo>
                  <a:lnTo>
                    <a:pt x="233" y="877"/>
                  </a:lnTo>
                  <a:lnTo>
                    <a:pt x="255" y="820"/>
                  </a:lnTo>
                  <a:lnTo>
                    <a:pt x="255" y="820"/>
                  </a:lnTo>
                  <a:lnTo>
                    <a:pt x="365" y="379"/>
                  </a:lnTo>
                  <a:lnTo>
                    <a:pt x="365" y="367"/>
                  </a:lnTo>
                  <a:lnTo>
                    <a:pt x="365" y="356"/>
                  </a:lnTo>
                  <a:lnTo>
                    <a:pt x="365" y="345"/>
                  </a:lnTo>
                  <a:lnTo>
                    <a:pt x="365" y="322"/>
                  </a:lnTo>
                  <a:lnTo>
                    <a:pt x="360" y="311"/>
                  </a:lnTo>
                  <a:lnTo>
                    <a:pt x="354" y="300"/>
                  </a:lnTo>
                  <a:lnTo>
                    <a:pt x="343" y="288"/>
                  </a:lnTo>
                  <a:lnTo>
                    <a:pt x="332" y="288"/>
                  </a:lnTo>
                  <a:lnTo>
                    <a:pt x="282" y="300"/>
                  </a:lnTo>
                  <a:lnTo>
                    <a:pt x="238" y="333"/>
                  </a:lnTo>
                  <a:lnTo>
                    <a:pt x="205" y="379"/>
                  </a:lnTo>
                  <a:lnTo>
                    <a:pt x="177" y="424"/>
                  </a:lnTo>
                  <a:lnTo>
                    <a:pt x="172" y="435"/>
                  </a:lnTo>
                  <a:lnTo>
                    <a:pt x="166" y="441"/>
                  </a:lnTo>
                  <a:lnTo>
                    <a:pt x="161" y="447"/>
                  </a:lnTo>
                  <a:lnTo>
                    <a:pt x="155" y="447"/>
                  </a:lnTo>
                  <a:lnTo>
                    <a:pt x="150" y="447"/>
                  </a:lnTo>
                  <a:lnTo>
                    <a:pt x="144" y="447"/>
                  </a:lnTo>
                  <a:lnTo>
                    <a:pt x="139" y="441"/>
                  </a:lnTo>
                  <a:lnTo>
                    <a:pt x="139" y="441"/>
                  </a:lnTo>
                  <a:lnTo>
                    <a:pt x="133" y="430"/>
                  </a:lnTo>
                  <a:lnTo>
                    <a:pt x="139" y="413"/>
                  </a:lnTo>
                  <a:lnTo>
                    <a:pt x="161" y="379"/>
                  </a:lnTo>
                  <a:lnTo>
                    <a:pt x="188" y="339"/>
                  </a:lnTo>
                  <a:lnTo>
                    <a:pt x="227" y="300"/>
                  </a:lnTo>
                  <a:lnTo>
                    <a:pt x="277" y="271"/>
                  </a:lnTo>
                  <a:lnTo>
                    <a:pt x="332" y="260"/>
                  </a:lnTo>
                  <a:close/>
                  <a:moveTo>
                    <a:pt x="448" y="0"/>
                  </a:moveTo>
                  <a:lnTo>
                    <a:pt x="465" y="5"/>
                  </a:lnTo>
                  <a:lnTo>
                    <a:pt x="481" y="11"/>
                  </a:lnTo>
                  <a:lnTo>
                    <a:pt x="487" y="22"/>
                  </a:lnTo>
                  <a:lnTo>
                    <a:pt x="492" y="33"/>
                  </a:lnTo>
                  <a:lnTo>
                    <a:pt x="492" y="45"/>
                  </a:lnTo>
                  <a:lnTo>
                    <a:pt x="492" y="62"/>
                  </a:lnTo>
                  <a:lnTo>
                    <a:pt x="481" y="84"/>
                  </a:lnTo>
                  <a:lnTo>
                    <a:pt x="470" y="96"/>
                  </a:lnTo>
                  <a:lnTo>
                    <a:pt x="448" y="107"/>
                  </a:lnTo>
                  <a:lnTo>
                    <a:pt x="431" y="107"/>
                  </a:lnTo>
                  <a:lnTo>
                    <a:pt x="415" y="107"/>
                  </a:lnTo>
                  <a:lnTo>
                    <a:pt x="404" y="96"/>
                  </a:lnTo>
                  <a:lnTo>
                    <a:pt x="393" y="90"/>
                  </a:lnTo>
                  <a:lnTo>
                    <a:pt x="387" y="73"/>
                  </a:lnTo>
                  <a:lnTo>
                    <a:pt x="387" y="62"/>
                  </a:lnTo>
                  <a:lnTo>
                    <a:pt x="393" y="45"/>
                  </a:lnTo>
                  <a:lnTo>
                    <a:pt x="398" y="28"/>
                  </a:lnTo>
                  <a:lnTo>
                    <a:pt x="415" y="16"/>
                  </a:lnTo>
                  <a:lnTo>
                    <a:pt x="431" y="5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14762" y="2518"/>
              <a:ext cx="343" cy="775"/>
            </a:xfrm>
            <a:custGeom>
              <a:avLst/>
              <a:gdLst/>
              <a:ahLst/>
              <a:cxnLst>
                <a:cxn ang="0">
                  <a:pos x="216" y="271"/>
                </a:cxn>
                <a:cxn ang="0">
                  <a:pos x="266" y="356"/>
                </a:cxn>
                <a:cxn ang="0">
                  <a:pos x="266" y="390"/>
                </a:cxn>
                <a:cxn ang="0">
                  <a:pos x="244" y="441"/>
                </a:cxn>
                <a:cxn ang="0">
                  <a:pos x="216" y="515"/>
                </a:cxn>
                <a:cxn ang="0">
                  <a:pos x="172" y="628"/>
                </a:cxn>
                <a:cxn ang="0">
                  <a:pos x="155" y="679"/>
                </a:cxn>
                <a:cxn ang="0">
                  <a:pos x="155" y="718"/>
                </a:cxn>
                <a:cxn ang="0">
                  <a:pos x="161" y="735"/>
                </a:cxn>
                <a:cxn ang="0">
                  <a:pos x="183" y="741"/>
                </a:cxn>
                <a:cxn ang="0">
                  <a:pos x="249" y="707"/>
                </a:cxn>
                <a:cxn ang="0">
                  <a:pos x="299" y="605"/>
                </a:cxn>
                <a:cxn ang="0">
                  <a:pos x="304" y="588"/>
                </a:cxn>
                <a:cxn ang="0">
                  <a:pos x="321" y="583"/>
                </a:cxn>
                <a:cxn ang="0">
                  <a:pos x="332" y="588"/>
                </a:cxn>
                <a:cxn ang="0">
                  <a:pos x="338" y="594"/>
                </a:cxn>
                <a:cxn ang="0">
                  <a:pos x="338" y="616"/>
                </a:cxn>
                <a:cxn ang="0">
                  <a:pos x="299" y="696"/>
                </a:cxn>
                <a:cxn ang="0">
                  <a:pos x="227" y="764"/>
                </a:cxn>
                <a:cxn ang="0">
                  <a:pos x="122" y="764"/>
                </a:cxn>
                <a:cxn ang="0">
                  <a:pos x="72" y="679"/>
                </a:cxn>
                <a:cxn ang="0">
                  <a:pos x="78" y="645"/>
                </a:cxn>
                <a:cxn ang="0">
                  <a:pos x="150" y="447"/>
                </a:cxn>
                <a:cxn ang="0">
                  <a:pos x="177" y="367"/>
                </a:cxn>
                <a:cxn ang="0">
                  <a:pos x="183" y="328"/>
                </a:cxn>
                <a:cxn ang="0">
                  <a:pos x="183" y="300"/>
                </a:cxn>
                <a:cxn ang="0">
                  <a:pos x="166" y="288"/>
                </a:cxn>
                <a:cxn ang="0">
                  <a:pos x="128" y="294"/>
                </a:cxn>
                <a:cxn ang="0">
                  <a:pos x="61" y="362"/>
                </a:cxn>
                <a:cxn ang="0">
                  <a:pos x="34" y="435"/>
                </a:cxn>
                <a:cxn ang="0">
                  <a:pos x="28" y="447"/>
                </a:cxn>
                <a:cxn ang="0">
                  <a:pos x="12" y="447"/>
                </a:cxn>
                <a:cxn ang="0">
                  <a:pos x="6" y="441"/>
                </a:cxn>
                <a:cxn ang="0">
                  <a:pos x="0" y="430"/>
                </a:cxn>
                <a:cxn ang="0">
                  <a:pos x="17" y="379"/>
                </a:cxn>
                <a:cxn ang="0">
                  <a:pos x="72" y="300"/>
                </a:cxn>
                <a:cxn ang="0">
                  <a:pos x="161" y="260"/>
                </a:cxn>
                <a:cxn ang="0">
                  <a:pos x="282" y="5"/>
                </a:cxn>
                <a:cxn ang="0">
                  <a:pos x="304" y="22"/>
                </a:cxn>
                <a:cxn ang="0">
                  <a:pos x="310" y="45"/>
                </a:cxn>
                <a:cxn ang="0">
                  <a:pos x="299" y="79"/>
                </a:cxn>
                <a:cxn ang="0">
                  <a:pos x="266" y="107"/>
                </a:cxn>
                <a:cxn ang="0">
                  <a:pos x="233" y="107"/>
                </a:cxn>
                <a:cxn ang="0">
                  <a:pos x="211" y="90"/>
                </a:cxn>
                <a:cxn ang="0">
                  <a:pos x="205" y="62"/>
                </a:cxn>
                <a:cxn ang="0">
                  <a:pos x="216" y="28"/>
                </a:cxn>
                <a:cxn ang="0">
                  <a:pos x="249" y="5"/>
                </a:cxn>
              </a:cxnLst>
              <a:rect l="0" t="0" r="r" b="b"/>
              <a:pathLst>
                <a:path w="343" h="775">
                  <a:moveTo>
                    <a:pt x="161" y="260"/>
                  </a:moveTo>
                  <a:lnTo>
                    <a:pt x="216" y="271"/>
                  </a:lnTo>
                  <a:lnTo>
                    <a:pt x="255" y="305"/>
                  </a:lnTo>
                  <a:lnTo>
                    <a:pt x="266" y="356"/>
                  </a:lnTo>
                  <a:lnTo>
                    <a:pt x="266" y="373"/>
                  </a:lnTo>
                  <a:lnTo>
                    <a:pt x="266" y="390"/>
                  </a:lnTo>
                  <a:lnTo>
                    <a:pt x="255" y="407"/>
                  </a:lnTo>
                  <a:lnTo>
                    <a:pt x="244" y="441"/>
                  </a:lnTo>
                  <a:lnTo>
                    <a:pt x="233" y="481"/>
                  </a:lnTo>
                  <a:lnTo>
                    <a:pt x="216" y="515"/>
                  </a:lnTo>
                  <a:lnTo>
                    <a:pt x="211" y="537"/>
                  </a:lnTo>
                  <a:lnTo>
                    <a:pt x="172" y="628"/>
                  </a:lnTo>
                  <a:lnTo>
                    <a:pt x="161" y="656"/>
                  </a:lnTo>
                  <a:lnTo>
                    <a:pt x="155" y="679"/>
                  </a:lnTo>
                  <a:lnTo>
                    <a:pt x="155" y="701"/>
                  </a:lnTo>
                  <a:lnTo>
                    <a:pt x="155" y="718"/>
                  </a:lnTo>
                  <a:lnTo>
                    <a:pt x="155" y="730"/>
                  </a:lnTo>
                  <a:lnTo>
                    <a:pt x="161" y="735"/>
                  </a:lnTo>
                  <a:lnTo>
                    <a:pt x="172" y="741"/>
                  </a:lnTo>
                  <a:lnTo>
                    <a:pt x="183" y="741"/>
                  </a:lnTo>
                  <a:lnTo>
                    <a:pt x="216" y="735"/>
                  </a:lnTo>
                  <a:lnTo>
                    <a:pt x="249" y="707"/>
                  </a:lnTo>
                  <a:lnTo>
                    <a:pt x="277" y="662"/>
                  </a:lnTo>
                  <a:lnTo>
                    <a:pt x="299" y="605"/>
                  </a:lnTo>
                  <a:lnTo>
                    <a:pt x="304" y="594"/>
                  </a:lnTo>
                  <a:lnTo>
                    <a:pt x="304" y="588"/>
                  </a:lnTo>
                  <a:lnTo>
                    <a:pt x="316" y="588"/>
                  </a:lnTo>
                  <a:lnTo>
                    <a:pt x="321" y="583"/>
                  </a:lnTo>
                  <a:lnTo>
                    <a:pt x="327" y="583"/>
                  </a:lnTo>
                  <a:lnTo>
                    <a:pt x="332" y="588"/>
                  </a:lnTo>
                  <a:lnTo>
                    <a:pt x="338" y="588"/>
                  </a:lnTo>
                  <a:lnTo>
                    <a:pt x="338" y="594"/>
                  </a:lnTo>
                  <a:lnTo>
                    <a:pt x="343" y="600"/>
                  </a:lnTo>
                  <a:lnTo>
                    <a:pt x="338" y="616"/>
                  </a:lnTo>
                  <a:lnTo>
                    <a:pt x="321" y="650"/>
                  </a:lnTo>
                  <a:lnTo>
                    <a:pt x="299" y="696"/>
                  </a:lnTo>
                  <a:lnTo>
                    <a:pt x="271" y="735"/>
                  </a:lnTo>
                  <a:lnTo>
                    <a:pt x="227" y="764"/>
                  </a:lnTo>
                  <a:lnTo>
                    <a:pt x="177" y="775"/>
                  </a:lnTo>
                  <a:lnTo>
                    <a:pt x="122" y="764"/>
                  </a:lnTo>
                  <a:lnTo>
                    <a:pt x="83" y="724"/>
                  </a:lnTo>
                  <a:lnTo>
                    <a:pt x="72" y="679"/>
                  </a:lnTo>
                  <a:lnTo>
                    <a:pt x="72" y="662"/>
                  </a:lnTo>
                  <a:lnTo>
                    <a:pt x="78" y="645"/>
                  </a:lnTo>
                  <a:lnTo>
                    <a:pt x="83" y="628"/>
                  </a:lnTo>
                  <a:lnTo>
                    <a:pt x="150" y="447"/>
                  </a:lnTo>
                  <a:lnTo>
                    <a:pt x="166" y="401"/>
                  </a:lnTo>
                  <a:lnTo>
                    <a:pt x="177" y="367"/>
                  </a:lnTo>
                  <a:lnTo>
                    <a:pt x="183" y="345"/>
                  </a:lnTo>
                  <a:lnTo>
                    <a:pt x="183" y="328"/>
                  </a:lnTo>
                  <a:lnTo>
                    <a:pt x="183" y="311"/>
                  </a:lnTo>
                  <a:lnTo>
                    <a:pt x="183" y="300"/>
                  </a:lnTo>
                  <a:lnTo>
                    <a:pt x="177" y="294"/>
                  </a:lnTo>
                  <a:lnTo>
                    <a:pt x="166" y="288"/>
                  </a:lnTo>
                  <a:lnTo>
                    <a:pt x="161" y="288"/>
                  </a:lnTo>
                  <a:lnTo>
                    <a:pt x="128" y="294"/>
                  </a:lnTo>
                  <a:lnTo>
                    <a:pt x="94" y="322"/>
                  </a:lnTo>
                  <a:lnTo>
                    <a:pt x="61" y="362"/>
                  </a:lnTo>
                  <a:lnTo>
                    <a:pt x="39" y="430"/>
                  </a:lnTo>
                  <a:lnTo>
                    <a:pt x="34" y="435"/>
                  </a:lnTo>
                  <a:lnTo>
                    <a:pt x="34" y="441"/>
                  </a:lnTo>
                  <a:lnTo>
                    <a:pt x="28" y="447"/>
                  </a:lnTo>
                  <a:lnTo>
                    <a:pt x="17" y="447"/>
                  </a:lnTo>
                  <a:lnTo>
                    <a:pt x="12" y="447"/>
                  </a:lnTo>
                  <a:lnTo>
                    <a:pt x="12" y="447"/>
                  </a:lnTo>
                  <a:lnTo>
                    <a:pt x="6" y="441"/>
                  </a:lnTo>
                  <a:lnTo>
                    <a:pt x="0" y="441"/>
                  </a:lnTo>
                  <a:lnTo>
                    <a:pt x="0" y="430"/>
                  </a:lnTo>
                  <a:lnTo>
                    <a:pt x="0" y="413"/>
                  </a:lnTo>
                  <a:lnTo>
                    <a:pt x="17" y="379"/>
                  </a:lnTo>
                  <a:lnTo>
                    <a:pt x="39" y="339"/>
                  </a:lnTo>
                  <a:lnTo>
                    <a:pt x="72" y="300"/>
                  </a:lnTo>
                  <a:lnTo>
                    <a:pt x="111" y="271"/>
                  </a:lnTo>
                  <a:lnTo>
                    <a:pt x="161" y="260"/>
                  </a:lnTo>
                  <a:close/>
                  <a:moveTo>
                    <a:pt x="266" y="0"/>
                  </a:moveTo>
                  <a:lnTo>
                    <a:pt x="282" y="5"/>
                  </a:lnTo>
                  <a:lnTo>
                    <a:pt x="293" y="11"/>
                  </a:lnTo>
                  <a:lnTo>
                    <a:pt x="304" y="22"/>
                  </a:lnTo>
                  <a:lnTo>
                    <a:pt x="310" y="33"/>
                  </a:lnTo>
                  <a:lnTo>
                    <a:pt x="310" y="45"/>
                  </a:lnTo>
                  <a:lnTo>
                    <a:pt x="304" y="62"/>
                  </a:lnTo>
                  <a:lnTo>
                    <a:pt x="299" y="79"/>
                  </a:lnTo>
                  <a:lnTo>
                    <a:pt x="282" y="96"/>
                  </a:lnTo>
                  <a:lnTo>
                    <a:pt x="266" y="107"/>
                  </a:lnTo>
                  <a:lnTo>
                    <a:pt x="249" y="107"/>
                  </a:lnTo>
                  <a:lnTo>
                    <a:pt x="233" y="107"/>
                  </a:lnTo>
                  <a:lnTo>
                    <a:pt x="222" y="96"/>
                  </a:lnTo>
                  <a:lnTo>
                    <a:pt x="211" y="90"/>
                  </a:lnTo>
                  <a:lnTo>
                    <a:pt x="205" y="73"/>
                  </a:lnTo>
                  <a:lnTo>
                    <a:pt x="205" y="62"/>
                  </a:lnTo>
                  <a:lnTo>
                    <a:pt x="205" y="45"/>
                  </a:lnTo>
                  <a:lnTo>
                    <a:pt x="216" y="28"/>
                  </a:lnTo>
                  <a:lnTo>
                    <a:pt x="233" y="11"/>
                  </a:lnTo>
                  <a:lnTo>
                    <a:pt x="249" y="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5404" y="1827"/>
              <a:ext cx="370" cy="1624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9" y="0"/>
                </a:cxn>
                <a:cxn ang="0">
                  <a:pos x="364" y="6"/>
                </a:cxn>
                <a:cxn ang="0">
                  <a:pos x="370" y="17"/>
                </a:cxn>
                <a:cxn ang="0">
                  <a:pos x="370" y="17"/>
                </a:cxn>
                <a:cxn ang="0">
                  <a:pos x="370" y="23"/>
                </a:cxn>
                <a:cxn ang="0">
                  <a:pos x="364" y="28"/>
                </a:cxn>
                <a:cxn ang="0">
                  <a:pos x="359" y="34"/>
                </a:cxn>
                <a:cxn ang="0">
                  <a:pos x="348" y="40"/>
                </a:cxn>
                <a:cxn ang="0">
                  <a:pos x="259" y="153"/>
                </a:cxn>
                <a:cxn ang="0">
                  <a:pos x="193" y="272"/>
                </a:cxn>
                <a:cxn ang="0">
                  <a:pos x="149" y="396"/>
                </a:cxn>
                <a:cxn ang="0">
                  <a:pos x="116" y="532"/>
                </a:cxn>
                <a:cxn ang="0">
                  <a:pos x="99" y="674"/>
                </a:cxn>
                <a:cxn ang="0">
                  <a:pos x="94" y="815"/>
                </a:cxn>
                <a:cxn ang="0">
                  <a:pos x="99" y="940"/>
                </a:cxn>
                <a:cxn ang="0">
                  <a:pos x="110" y="1075"/>
                </a:cxn>
                <a:cxn ang="0">
                  <a:pos x="143" y="1211"/>
                </a:cxn>
                <a:cxn ang="0">
                  <a:pos x="188" y="1341"/>
                </a:cxn>
                <a:cxn ang="0">
                  <a:pos x="254" y="1466"/>
                </a:cxn>
                <a:cxn ang="0">
                  <a:pos x="342" y="1574"/>
                </a:cxn>
                <a:cxn ang="0">
                  <a:pos x="353" y="1585"/>
                </a:cxn>
                <a:cxn ang="0">
                  <a:pos x="359" y="1596"/>
                </a:cxn>
                <a:cxn ang="0">
                  <a:pos x="364" y="1602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13"/>
                </a:cxn>
                <a:cxn ang="0">
                  <a:pos x="370" y="1613"/>
                </a:cxn>
                <a:cxn ang="0">
                  <a:pos x="364" y="1619"/>
                </a:cxn>
                <a:cxn ang="0">
                  <a:pos x="359" y="1624"/>
                </a:cxn>
                <a:cxn ang="0">
                  <a:pos x="353" y="1624"/>
                </a:cxn>
                <a:cxn ang="0">
                  <a:pos x="337" y="1619"/>
                </a:cxn>
                <a:cxn ang="0">
                  <a:pos x="304" y="1591"/>
                </a:cxn>
                <a:cxn ang="0">
                  <a:pos x="259" y="1551"/>
                </a:cxn>
                <a:cxn ang="0">
                  <a:pos x="210" y="1489"/>
                </a:cxn>
                <a:cxn ang="0">
                  <a:pos x="154" y="1415"/>
                </a:cxn>
                <a:cxn ang="0">
                  <a:pos x="105" y="1319"/>
                </a:cxn>
                <a:cxn ang="0">
                  <a:pos x="49" y="1183"/>
                </a:cxn>
                <a:cxn ang="0">
                  <a:pos x="16" y="1047"/>
                </a:cxn>
                <a:cxn ang="0">
                  <a:pos x="5" y="923"/>
                </a:cxn>
                <a:cxn ang="0">
                  <a:pos x="0" y="815"/>
                </a:cxn>
                <a:cxn ang="0">
                  <a:pos x="5" y="662"/>
                </a:cxn>
                <a:cxn ang="0">
                  <a:pos x="38" y="492"/>
                </a:cxn>
                <a:cxn ang="0">
                  <a:pos x="99" y="317"/>
                </a:cxn>
                <a:cxn ang="0">
                  <a:pos x="149" y="221"/>
                </a:cxn>
                <a:cxn ang="0">
                  <a:pos x="204" y="141"/>
                </a:cxn>
                <a:cxn ang="0">
                  <a:pos x="254" y="79"/>
                </a:cxn>
                <a:cxn ang="0">
                  <a:pos x="298" y="34"/>
                </a:cxn>
                <a:cxn ang="0">
                  <a:pos x="337" y="6"/>
                </a:cxn>
                <a:cxn ang="0">
                  <a:pos x="353" y="0"/>
                </a:cxn>
              </a:cxnLst>
              <a:rect l="0" t="0" r="r" b="b"/>
              <a:pathLst>
                <a:path w="370" h="1624">
                  <a:moveTo>
                    <a:pt x="353" y="0"/>
                  </a:moveTo>
                  <a:lnTo>
                    <a:pt x="359" y="0"/>
                  </a:lnTo>
                  <a:lnTo>
                    <a:pt x="364" y="6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70" y="23"/>
                  </a:lnTo>
                  <a:lnTo>
                    <a:pt x="364" y="28"/>
                  </a:lnTo>
                  <a:lnTo>
                    <a:pt x="359" y="34"/>
                  </a:lnTo>
                  <a:lnTo>
                    <a:pt x="348" y="40"/>
                  </a:lnTo>
                  <a:lnTo>
                    <a:pt x="259" y="153"/>
                  </a:lnTo>
                  <a:lnTo>
                    <a:pt x="193" y="272"/>
                  </a:lnTo>
                  <a:lnTo>
                    <a:pt x="149" y="396"/>
                  </a:lnTo>
                  <a:lnTo>
                    <a:pt x="116" y="532"/>
                  </a:lnTo>
                  <a:lnTo>
                    <a:pt x="99" y="674"/>
                  </a:lnTo>
                  <a:lnTo>
                    <a:pt x="94" y="815"/>
                  </a:lnTo>
                  <a:lnTo>
                    <a:pt x="99" y="940"/>
                  </a:lnTo>
                  <a:lnTo>
                    <a:pt x="110" y="1075"/>
                  </a:lnTo>
                  <a:lnTo>
                    <a:pt x="143" y="1211"/>
                  </a:lnTo>
                  <a:lnTo>
                    <a:pt x="188" y="1341"/>
                  </a:lnTo>
                  <a:lnTo>
                    <a:pt x="254" y="1466"/>
                  </a:lnTo>
                  <a:lnTo>
                    <a:pt x="342" y="1574"/>
                  </a:lnTo>
                  <a:lnTo>
                    <a:pt x="353" y="1585"/>
                  </a:lnTo>
                  <a:lnTo>
                    <a:pt x="359" y="1596"/>
                  </a:lnTo>
                  <a:lnTo>
                    <a:pt x="364" y="1602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13"/>
                  </a:lnTo>
                  <a:lnTo>
                    <a:pt x="370" y="1613"/>
                  </a:lnTo>
                  <a:lnTo>
                    <a:pt x="364" y="1619"/>
                  </a:lnTo>
                  <a:lnTo>
                    <a:pt x="359" y="1624"/>
                  </a:lnTo>
                  <a:lnTo>
                    <a:pt x="353" y="1624"/>
                  </a:lnTo>
                  <a:lnTo>
                    <a:pt x="337" y="1619"/>
                  </a:lnTo>
                  <a:lnTo>
                    <a:pt x="304" y="1591"/>
                  </a:lnTo>
                  <a:lnTo>
                    <a:pt x="259" y="1551"/>
                  </a:lnTo>
                  <a:lnTo>
                    <a:pt x="210" y="1489"/>
                  </a:lnTo>
                  <a:lnTo>
                    <a:pt x="154" y="1415"/>
                  </a:lnTo>
                  <a:lnTo>
                    <a:pt x="105" y="1319"/>
                  </a:lnTo>
                  <a:lnTo>
                    <a:pt x="49" y="1183"/>
                  </a:lnTo>
                  <a:lnTo>
                    <a:pt x="16" y="1047"/>
                  </a:lnTo>
                  <a:lnTo>
                    <a:pt x="5" y="923"/>
                  </a:lnTo>
                  <a:lnTo>
                    <a:pt x="0" y="815"/>
                  </a:lnTo>
                  <a:lnTo>
                    <a:pt x="5" y="662"/>
                  </a:lnTo>
                  <a:lnTo>
                    <a:pt x="38" y="492"/>
                  </a:lnTo>
                  <a:lnTo>
                    <a:pt x="99" y="317"/>
                  </a:lnTo>
                  <a:lnTo>
                    <a:pt x="149" y="221"/>
                  </a:lnTo>
                  <a:lnTo>
                    <a:pt x="204" y="141"/>
                  </a:lnTo>
                  <a:lnTo>
                    <a:pt x="254" y="79"/>
                  </a:lnTo>
                  <a:lnTo>
                    <a:pt x="298" y="34"/>
                  </a:lnTo>
                  <a:lnTo>
                    <a:pt x="337" y="6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5929" y="2325"/>
              <a:ext cx="674" cy="742"/>
            </a:xfrm>
            <a:custGeom>
              <a:avLst/>
              <a:gdLst/>
              <a:ahLst/>
              <a:cxnLst>
                <a:cxn ang="0">
                  <a:pos x="370" y="11"/>
                </a:cxn>
                <a:cxn ang="0">
                  <a:pos x="436" y="74"/>
                </a:cxn>
                <a:cxn ang="0">
                  <a:pos x="458" y="102"/>
                </a:cxn>
                <a:cxn ang="0">
                  <a:pos x="492" y="125"/>
                </a:cxn>
                <a:cxn ang="0">
                  <a:pos x="552" y="113"/>
                </a:cxn>
                <a:cxn ang="0">
                  <a:pos x="635" y="23"/>
                </a:cxn>
                <a:cxn ang="0">
                  <a:pos x="646" y="6"/>
                </a:cxn>
                <a:cxn ang="0">
                  <a:pos x="663" y="0"/>
                </a:cxn>
                <a:cxn ang="0">
                  <a:pos x="674" y="11"/>
                </a:cxn>
                <a:cxn ang="0">
                  <a:pos x="669" y="28"/>
                </a:cxn>
                <a:cxn ang="0">
                  <a:pos x="635" y="79"/>
                </a:cxn>
                <a:cxn ang="0">
                  <a:pos x="552" y="187"/>
                </a:cxn>
                <a:cxn ang="0">
                  <a:pos x="447" y="294"/>
                </a:cxn>
                <a:cxn ang="0">
                  <a:pos x="370" y="368"/>
                </a:cxn>
                <a:cxn ang="0">
                  <a:pos x="331" y="402"/>
                </a:cxn>
                <a:cxn ang="0">
                  <a:pos x="248" y="476"/>
                </a:cxn>
                <a:cxn ang="0">
                  <a:pos x="143" y="589"/>
                </a:cxn>
                <a:cxn ang="0">
                  <a:pos x="154" y="583"/>
                </a:cxn>
                <a:cxn ang="0">
                  <a:pos x="182" y="583"/>
                </a:cxn>
                <a:cxn ang="0">
                  <a:pos x="215" y="583"/>
                </a:cxn>
                <a:cxn ang="0">
                  <a:pos x="298" y="611"/>
                </a:cxn>
                <a:cxn ang="0">
                  <a:pos x="392" y="628"/>
                </a:cxn>
                <a:cxn ang="0">
                  <a:pos x="470" y="611"/>
                </a:cxn>
                <a:cxn ang="0">
                  <a:pos x="552" y="549"/>
                </a:cxn>
                <a:cxn ang="0">
                  <a:pos x="586" y="487"/>
                </a:cxn>
                <a:cxn ang="0">
                  <a:pos x="597" y="476"/>
                </a:cxn>
                <a:cxn ang="0">
                  <a:pos x="613" y="476"/>
                </a:cxn>
                <a:cxn ang="0">
                  <a:pos x="624" y="487"/>
                </a:cxn>
                <a:cxn ang="0">
                  <a:pos x="602" y="555"/>
                </a:cxn>
                <a:cxn ang="0">
                  <a:pos x="536" y="657"/>
                </a:cxn>
                <a:cxn ang="0">
                  <a:pos x="436" y="730"/>
                </a:cxn>
                <a:cxn ang="0">
                  <a:pos x="331" y="730"/>
                </a:cxn>
                <a:cxn ang="0">
                  <a:pos x="271" y="679"/>
                </a:cxn>
                <a:cxn ang="0">
                  <a:pos x="210" y="623"/>
                </a:cxn>
                <a:cxn ang="0">
                  <a:pos x="132" y="628"/>
                </a:cxn>
                <a:cxn ang="0">
                  <a:pos x="44" y="719"/>
                </a:cxn>
                <a:cxn ang="0">
                  <a:pos x="33" y="736"/>
                </a:cxn>
                <a:cxn ang="0">
                  <a:pos x="16" y="742"/>
                </a:cxn>
                <a:cxn ang="0">
                  <a:pos x="11" y="736"/>
                </a:cxn>
                <a:cxn ang="0">
                  <a:pos x="0" y="730"/>
                </a:cxn>
                <a:cxn ang="0">
                  <a:pos x="5" y="708"/>
                </a:cxn>
                <a:cxn ang="0">
                  <a:pos x="61" y="628"/>
                </a:cxn>
                <a:cxn ang="0">
                  <a:pos x="166" y="509"/>
                </a:cxn>
                <a:cxn ang="0">
                  <a:pos x="331" y="351"/>
                </a:cxn>
                <a:cxn ang="0">
                  <a:pos x="409" y="283"/>
                </a:cxn>
                <a:cxn ang="0">
                  <a:pos x="492" y="198"/>
                </a:cxn>
                <a:cxn ang="0">
                  <a:pos x="503" y="159"/>
                </a:cxn>
                <a:cxn ang="0">
                  <a:pos x="447" y="153"/>
                </a:cxn>
                <a:cxn ang="0">
                  <a:pos x="353" y="119"/>
                </a:cxn>
                <a:cxn ang="0">
                  <a:pos x="293" y="113"/>
                </a:cxn>
                <a:cxn ang="0">
                  <a:pos x="226" y="130"/>
                </a:cxn>
                <a:cxn ang="0">
                  <a:pos x="171" y="187"/>
                </a:cxn>
                <a:cxn ang="0">
                  <a:pos x="166" y="198"/>
                </a:cxn>
                <a:cxn ang="0">
                  <a:pos x="149" y="204"/>
                </a:cxn>
                <a:cxn ang="0">
                  <a:pos x="132" y="198"/>
                </a:cxn>
                <a:cxn ang="0">
                  <a:pos x="138" y="159"/>
                </a:cxn>
                <a:cxn ang="0">
                  <a:pos x="182" y="79"/>
                </a:cxn>
                <a:cxn ang="0">
                  <a:pos x="265" y="11"/>
                </a:cxn>
              </a:cxnLst>
              <a:rect l="0" t="0" r="r" b="b"/>
              <a:pathLst>
                <a:path w="674" h="742">
                  <a:moveTo>
                    <a:pt x="326" y="0"/>
                  </a:moveTo>
                  <a:lnTo>
                    <a:pt x="370" y="11"/>
                  </a:lnTo>
                  <a:lnTo>
                    <a:pt x="403" y="40"/>
                  </a:lnTo>
                  <a:lnTo>
                    <a:pt x="436" y="74"/>
                  </a:lnTo>
                  <a:lnTo>
                    <a:pt x="447" y="85"/>
                  </a:lnTo>
                  <a:lnTo>
                    <a:pt x="458" y="102"/>
                  </a:lnTo>
                  <a:lnTo>
                    <a:pt x="475" y="113"/>
                  </a:lnTo>
                  <a:lnTo>
                    <a:pt x="492" y="125"/>
                  </a:lnTo>
                  <a:lnTo>
                    <a:pt x="514" y="125"/>
                  </a:lnTo>
                  <a:lnTo>
                    <a:pt x="552" y="113"/>
                  </a:lnTo>
                  <a:lnTo>
                    <a:pt x="591" y="85"/>
                  </a:lnTo>
                  <a:lnTo>
                    <a:pt x="635" y="23"/>
                  </a:lnTo>
                  <a:lnTo>
                    <a:pt x="641" y="11"/>
                  </a:lnTo>
                  <a:lnTo>
                    <a:pt x="646" y="6"/>
                  </a:lnTo>
                  <a:lnTo>
                    <a:pt x="657" y="0"/>
                  </a:lnTo>
                  <a:lnTo>
                    <a:pt x="663" y="0"/>
                  </a:lnTo>
                  <a:lnTo>
                    <a:pt x="669" y="6"/>
                  </a:lnTo>
                  <a:lnTo>
                    <a:pt x="674" y="11"/>
                  </a:lnTo>
                  <a:lnTo>
                    <a:pt x="674" y="17"/>
                  </a:lnTo>
                  <a:lnTo>
                    <a:pt x="669" y="28"/>
                  </a:lnTo>
                  <a:lnTo>
                    <a:pt x="657" y="51"/>
                  </a:lnTo>
                  <a:lnTo>
                    <a:pt x="635" y="79"/>
                  </a:lnTo>
                  <a:lnTo>
                    <a:pt x="602" y="125"/>
                  </a:lnTo>
                  <a:lnTo>
                    <a:pt x="552" y="187"/>
                  </a:lnTo>
                  <a:lnTo>
                    <a:pt x="486" y="255"/>
                  </a:lnTo>
                  <a:lnTo>
                    <a:pt x="447" y="294"/>
                  </a:lnTo>
                  <a:lnTo>
                    <a:pt x="409" y="328"/>
                  </a:lnTo>
                  <a:lnTo>
                    <a:pt x="370" y="368"/>
                  </a:lnTo>
                  <a:lnTo>
                    <a:pt x="342" y="391"/>
                  </a:lnTo>
                  <a:lnTo>
                    <a:pt x="331" y="402"/>
                  </a:lnTo>
                  <a:lnTo>
                    <a:pt x="293" y="436"/>
                  </a:lnTo>
                  <a:lnTo>
                    <a:pt x="248" y="476"/>
                  </a:lnTo>
                  <a:lnTo>
                    <a:pt x="199" y="526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54" y="583"/>
                  </a:lnTo>
                  <a:lnTo>
                    <a:pt x="171" y="583"/>
                  </a:lnTo>
                  <a:lnTo>
                    <a:pt x="182" y="583"/>
                  </a:lnTo>
                  <a:lnTo>
                    <a:pt x="188" y="583"/>
                  </a:lnTo>
                  <a:lnTo>
                    <a:pt x="215" y="583"/>
                  </a:lnTo>
                  <a:lnTo>
                    <a:pt x="254" y="594"/>
                  </a:lnTo>
                  <a:lnTo>
                    <a:pt x="298" y="611"/>
                  </a:lnTo>
                  <a:lnTo>
                    <a:pt x="342" y="623"/>
                  </a:lnTo>
                  <a:lnTo>
                    <a:pt x="392" y="628"/>
                  </a:lnTo>
                  <a:lnTo>
                    <a:pt x="425" y="623"/>
                  </a:lnTo>
                  <a:lnTo>
                    <a:pt x="470" y="611"/>
                  </a:lnTo>
                  <a:lnTo>
                    <a:pt x="514" y="589"/>
                  </a:lnTo>
                  <a:lnTo>
                    <a:pt x="552" y="549"/>
                  </a:lnTo>
                  <a:lnTo>
                    <a:pt x="580" y="493"/>
                  </a:lnTo>
                  <a:lnTo>
                    <a:pt x="586" y="487"/>
                  </a:lnTo>
                  <a:lnTo>
                    <a:pt x="591" y="481"/>
                  </a:lnTo>
                  <a:lnTo>
                    <a:pt x="597" y="476"/>
                  </a:lnTo>
                  <a:lnTo>
                    <a:pt x="602" y="476"/>
                  </a:lnTo>
                  <a:lnTo>
                    <a:pt x="613" y="476"/>
                  </a:lnTo>
                  <a:lnTo>
                    <a:pt x="619" y="481"/>
                  </a:lnTo>
                  <a:lnTo>
                    <a:pt x="624" y="487"/>
                  </a:lnTo>
                  <a:lnTo>
                    <a:pt x="619" y="515"/>
                  </a:lnTo>
                  <a:lnTo>
                    <a:pt x="602" y="555"/>
                  </a:lnTo>
                  <a:lnTo>
                    <a:pt x="575" y="606"/>
                  </a:lnTo>
                  <a:lnTo>
                    <a:pt x="536" y="657"/>
                  </a:lnTo>
                  <a:lnTo>
                    <a:pt x="492" y="696"/>
                  </a:lnTo>
                  <a:lnTo>
                    <a:pt x="436" y="730"/>
                  </a:lnTo>
                  <a:lnTo>
                    <a:pt x="376" y="742"/>
                  </a:lnTo>
                  <a:lnTo>
                    <a:pt x="331" y="730"/>
                  </a:lnTo>
                  <a:lnTo>
                    <a:pt x="298" y="708"/>
                  </a:lnTo>
                  <a:lnTo>
                    <a:pt x="271" y="679"/>
                  </a:lnTo>
                  <a:lnTo>
                    <a:pt x="237" y="640"/>
                  </a:lnTo>
                  <a:lnTo>
                    <a:pt x="210" y="623"/>
                  </a:lnTo>
                  <a:lnTo>
                    <a:pt x="177" y="617"/>
                  </a:lnTo>
                  <a:lnTo>
                    <a:pt x="132" y="628"/>
                  </a:lnTo>
                  <a:lnTo>
                    <a:pt x="83" y="668"/>
                  </a:lnTo>
                  <a:lnTo>
                    <a:pt x="44" y="719"/>
                  </a:lnTo>
                  <a:lnTo>
                    <a:pt x="38" y="730"/>
                  </a:lnTo>
                  <a:lnTo>
                    <a:pt x="33" y="736"/>
                  </a:lnTo>
                  <a:lnTo>
                    <a:pt x="27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1" y="736"/>
                  </a:lnTo>
                  <a:lnTo>
                    <a:pt x="5" y="736"/>
                  </a:lnTo>
                  <a:lnTo>
                    <a:pt x="0" y="730"/>
                  </a:lnTo>
                  <a:lnTo>
                    <a:pt x="0" y="725"/>
                  </a:lnTo>
                  <a:lnTo>
                    <a:pt x="5" y="708"/>
                  </a:lnTo>
                  <a:lnTo>
                    <a:pt x="27" y="674"/>
                  </a:lnTo>
                  <a:lnTo>
                    <a:pt x="61" y="628"/>
                  </a:lnTo>
                  <a:lnTo>
                    <a:pt x="105" y="572"/>
                  </a:lnTo>
                  <a:lnTo>
                    <a:pt x="166" y="509"/>
                  </a:lnTo>
                  <a:lnTo>
                    <a:pt x="304" y="374"/>
                  </a:lnTo>
                  <a:lnTo>
                    <a:pt x="331" y="351"/>
                  </a:lnTo>
                  <a:lnTo>
                    <a:pt x="365" y="323"/>
                  </a:lnTo>
                  <a:lnTo>
                    <a:pt x="409" y="283"/>
                  </a:lnTo>
                  <a:lnTo>
                    <a:pt x="453" y="243"/>
                  </a:lnTo>
                  <a:lnTo>
                    <a:pt x="492" y="198"/>
                  </a:lnTo>
                  <a:lnTo>
                    <a:pt x="530" y="159"/>
                  </a:lnTo>
                  <a:lnTo>
                    <a:pt x="503" y="159"/>
                  </a:lnTo>
                  <a:lnTo>
                    <a:pt x="475" y="159"/>
                  </a:lnTo>
                  <a:lnTo>
                    <a:pt x="447" y="153"/>
                  </a:lnTo>
                  <a:lnTo>
                    <a:pt x="409" y="136"/>
                  </a:lnTo>
                  <a:lnTo>
                    <a:pt x="353" y="119"/>
                  </a:lnTo>
                  <a:lnTo>
                    <a:pt x="304" y="113"/>
                  </a:lnTo>
                  <a:lnTo>
                    <a:pt x="293" y="113"/>
                  </a:lnTo>
                  <a:lnTo>
                    <a:pt x="260" y="119"/>
                  </a:lnTo>
                  <a:lnTo>
                    <a:pt x="226" y="130"/>
                  </a:lnTo>
                  <a:lnTo>
                    <a:pt x="193" y="153"/>
                  </a:lnTo>
                  <a:lnTo>
                    <a:pt x="171" y="187"/>
                  </a:lnTo>
                  <a:lnTo>
                    <a:pt x="166" y="193"/>
                  </a:lnTo>
                  <a:lnTo>
                    <a:pt x="166" y="198"/>
                  </a:lnTo>
                  <a:lnTo>
                    <a:pt x="160" y="204"/>
                  </a:lnTo>
                  <a:lnTo>
                    <a:pt x="149" y="204"/>
                  </a:lnTo>
                  <a:lnTo>
                    <a:pt x="138" y="204"/>
                  </a:lnTo>
                  <a:lnTo>
                    <a:pt x="132" y="198"/>
                  </a:lnTo>
                  <a:lnTo>
                    <a:pt x="132" y="187"/>
                  </a:lnTo>
                  <a:lnTo>
                    <a:pt x="138" y="159"/>
                  </a:lnTo>
                  <a:lnTo>
                    <a:pt x="154" y="125"/>
                  </a:lnTo>
                  <a:lnTo>
                    <a:pt x="182" y="79"/>
                  </a:lnTo>
                  <a:lnTo>
                    <a:pt x="221" y="45"/>
                  </a:lnTo>
                  <a:lnTo>
                    <a:pt x="265" y="11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16824" y="2874"/>
              <a:ext cx="183" cy="487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7" y="11"/>
                </a:cxn>
                <a:cxn ang="0">
                  <a:pos x="155" y="45"/>
                </a:cxn>
                <a:cxn ang="0">
                  <a:pos x="177" y="96"/>
                </a:cxn>
                <a:cxn ang="0">
                  <a:pos x="183" y="170"/>
                </a:cxn>
                <a:cxn ang="0">
                  <a:pos x="183" y="170"/>
                </a:cxn>
                <a:cxn ang="0">
                  <a:pos x="177" y="260"/>
                </a:cxn>
                <a:cxn ang="0">
                  <a:pos x="149" y="340"/>
                </a:cxn>
                <a:cxn ang="0">
                  <a:pos x="116" y="402"/>
                </a:cxn>
                <a:cxn ang="0">
                  <a:pos x="83" y="447"/>
                </a:cxn>
                <a:cxn ang="0">
                  <a:pos x="55" y="476"/>
                </a:cxn>
                <a:cxn ang="0">
                  <a:pos x="39" y="487"/>
                </a:cxn>
                <a:cxn ang="0">
                  <a:pos x="33" y="487"/>
                </a:cxn>
                <a:cxn ang="0">
                  <a:pos x="28" y="481"/>
                </a:cxn>
                <a:cxn ang="0">
                  <a:pos x="22" y="470"/>
                </a:cxn>
                <a:cxn ang="0">
                  <a:pos x="22" y="464"/>
                </a:cxn>
                <a:cxn ang="0">
                  <a:pos x="28" y="464"/>
                </a:cxn>
                <a:cxn ang="0">
                  <a:pos x="28" y="459"/>
                </a:cxn>
                <a:cxn ang="0">
                  <a:pos x="33" y="453"/>
                </a:cxn>
                <a:cxn ang="0">
                  <a:pos x="44" y="442"/>
                </a:cxn>
                <a:cxn ang="0">
                  <a:pos x="83" y="396"/>
                </a:cxn>
                <a:cxn ang="0">
                  <a:pos x="116" y="334"/>
                </a:cxn>
                <a:cxn ang="0">
                  <a:pos x="138" y="255"/>
                </a:cxn>
                <a:cxn ang="0">
                  <a:pos x="149" y="170"/>
                </a:cxn>
                <a:cxn ang="0">
                  <a:pos x="149" y="159"/>
                </a:cxn>
                <a:cxn ang="0">
                  <a:pos x="149" y="147"/>
                </a:cxn>
                <a:cxn ang="0">
                  <a:pos x="149" y="147"/>
                </a:cxn>
                <a:cxn ang="0">
                  <a:pos x="149" y="147"/>
                </a:cxn>
                <a:cxn ang="0">
                  <a:pos x="144" y="147"/>
                </a:cxn>
                <a:cxn ang="0">
                  <a:pos x="144" y="147"/>
                </a:cxn>
                <a:cxn ang="0">
                  <a:pos x="138" y="153"/>
                </a:cxn>
                <a:cxn ang="0">
                  <a:pos x="122" y="164"/>
                </a:cxn>
                <a:cxn ang="0">
                  <a:pos x="100" y="170"/>
                </a:cxn>
                <a:cxn ang="0">
                  <a:pos x="83" y="170"/>
                </a:cxn>
                <a:cxn ang="0">
                  <a:pos x="61" y="170"/>
                </a:cxn>
                <a:cxn ang="0">
                  <a:pos x="44" y="164"/>
                </a:cxn>
                <a:cxn ang="0">
                  <a:pos x="28" y="153"/>
                </a:cxn>
                <a:cxn ang="0">
                  <a:pos x="17" y="136"/>
                </a:cxn>
                <a:cxn ang="0">
                  <a:pos x="6" y="119"/>
                </a:cxn>
                <a:cxn ang="0">
                  <a:pos x="0" y="102"/>
                </a:cxn>
                <a:cxn ang="0">
                  <a:pos x="0" y="85"/>
                </a:cxn>
                <a:cxn ang="0">
                  <a:pos x="0" y="62"/>
                </a:cxn>
                <a:cxn ang="0">
                  <a:pos x="11" y="45"/>
                </a:cxn>
                <a:cxn ang="0">
                  <a:pos x="22" y="28"/>
                </a:cxn>
                <a:cxn ang="0">
                  <a:pos x="39" y="11"/>
                </a:cxn>
                <a:cxn ang="0">
                  <a:pos x="61" y="6"/>
                </a:cxn>
                <a:cxn ang="0">
                  <a:pos x="83" y="0"/>
                </a:cxn>
              </a:cxnLst>
              <a:rect l="0" t="0" r="r" b="b"/>
              <a:pathLst>
                <a:path w="183" h="487">
                  <a:moveTo>
                    <a:pt x="83" y="0"/>
                  </a:moveTo>
                  <a:lnTo>
                    <a:pt x="127" y="11"/>
                  </a:lnTo>
                  <a:lnTo>
                    <a:pt x="155" y="45"/>
                  </a:lnTo>
                  <a:lnTo>
                    <a:pt x="177" y="96"/>
                  </a:lnTo>
                  <a:lnTo>
                    <a:pt x="183" y="170"/>
                  </a:lnTo>
                  <a:lnTo>
                    <a:pt x="183" y="170"/>
                  </a:lnTo>
                  <a:lnTo>
                    <a:pt x="177" y="260"/>
                  </a:lnTo>
                  <a:lnTo>
                    <a:pt x="149" y="340"/>
                  </a:lnTo>
                  <a:lnTo>
                    <a:pt x="116" y="402"/>
                  </a:lnTo>
                  <a:lnTo>
                    <a:pt x="83" y="447"/>
                  </a:lnTo>
                  <a:lnTo>
                    <a:pt x="55" y="476"/>
                  </a:lnTo>
                  <a:lnTo>
                    <a:pt x="39" y="487"/>
                  </a:lnTo>
                  <a:lnTo>
                    <a:pt x="33" y="487"/>
                  </a:lnTo>
                  <a:lnTo>
                    <a:pt x="28" y="481"/>
                  </a:lnTo>
                  <a:lnTo>
                    <a:pt x="22" y="470"/>
                  </a:lnTo>
                  <a:lnTo>
                    <a:pt x="22" y="464"/>
                  </a:lnTo>
                  <a:lnTo>
                    <a:pt x="28" y="464"/>
                  </a:lnTo>
                  <a:lnTo>
                    <a:pt x="28" y="459"/>
                  </a:lnTo>
                  <a:lnTo>
                    <a:pt x="33" y="453"/>
                  </a:lnTo>
                  <a:lnTo>
                    <a:pt x="44" y="442"/>
                  </a:lnTo>
                  <a:lnTo>
                    <a:pt x="83" y="396"/>
                  </a:lnTo>
                  <a:lnTo>
                    <a:pt x="116" y="334"/>
                  </a:lnTo>
                  <a:lnTo>
                    <a:pt x="138" y="255"/>
                  </a:lnTo>
                  <a:lnTo>
                    <a:pt x="149" y="170"/>
                  </a:lnTo>
                  <a:lnTo>
                    <a:pt x="149" y="159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38" y="153"/>
                  </a:lnTo>
                  <a:lnTo>
                    <a:pt x="122" y="164"/>
                  </a:lnTo>
                  <a:lnTo>
                    <a:pt x="100" y="170"/>
                  </a:lnTo>
                  <a:lnTo>
                    <a:pt x="83" y="170"/>
                  </a:lnTo>
                  <a:lnTo>
                    <a:pt x="61" y="170"/>
                  </a:lnTo>
                  <a:lnTo>
                    <a:pt x="44" y="164"/>
                  </a:lnTo>
                  <a:lnTo>
                    <a:pt x="28" y="153"/>
                  </a:lnTo>
                  <a:lnTo>
                    <a:pt x="17" y="136"/>
                  </a:lnTo>
                  <a:lnTo>
                    <a:pt x="6" y="119"/>
                  </a:lnTo>
                  <a:lnTo>
                    <a:pt x="0" y="102"/>
                  </a:lnTo>
                  <a:lnTo>
                    <a:pt x="0" y="85"/>
                  </a:lnTo>
                  <a:lnTo>
                    <a:pt x="0" y="62"/>
                  </a:lnTo>
                  <a:lnTo>
                    <a:pt x="11" y="45"/>
                  </a:lnTo>
                  <a:lnTo>
                    <a:pt x="22" y="28"/>
                  </a:lnTo>
                  <a:lnTo>
                    <a:pt x="39" y="11"/>
                  </a:lnTo>
                  <a:lnTo>
                    <a:pt x="61" y="6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7465" y="2325"/>
              <a:ext cx="675" cy="742"/>
            </a:xfrm>
            <a:custGeom>
              <a:avLst/>
              <a:gdLst/>
              <a:ahLst/>
              <a:cxnLst>
                <a:cxn ang="0">
                  <a:pos x="365" y="11"/>
                </a:cxn>
                <a:cxn ang="0">
                  <a:pos x="431" y="74"/>
                </a:cxn>
                <a:cxn ang="0">
                  <a:pos x="459" y="102"/>
                </a:cxn>
                <a:cxn ang="0">
                  <a:pos x="492" y="125"/>
                </a:cxn>
                <a:cxn ang="0">
                  <a:pos x="553" y="113"/>
                </a:cxn>
                <a:cxn ang="0">
                  <a:pos x="630" y="23"/>
                </a:cxn>
                <a:cxn ang="0">
                  <a:pos x="647" y="6"/>
                </a:cxn>
                <a:cxn ang="0">
                  <a:pos x="658" y="0"/>
                </a:cxn>
                <a:cxn ang="0">
                  <a:pos x="669" y="11"/>
                </a:cxn>
                <a:cxn ang="0">
                  <a:pos x="669" y="28"/>
                </a:cxn>
                <a:cxn ang="0">
                  <a:pos x="636" y="79"/>
                </a:cxn>
                <a:cxn ang="0">
                  <a:pos x="553" y="187"/>
                </a:cxn>
                <a:cxn ang="0">
                  <a:pos x="448" y="294"/>
                </a:cxn>
                <a:cxn ang="0">
                  <a:pos x="371" y="368"/>
                </a:cxn>
                <a:cxn ang="0">
                  <a:pos x="332" y="402"/>
                </a:cxn>
                <a:cxn ang="0">
                  <a:pos x="249" y="476"/>
                </a:cxn>
                <a:cxn ang="0">
                  <a:pos x="144" y="589"/>
                </a:cxn>
                <a:cxn ang="0">
                  <a:pos x="144" y="589"/>
                </a:cxn>
                <a:cxn ang="0">
                  <a:pos x="155" y="583"/>
                </a:cxn>
                <a:cxn ang="0">
                  <a:pos x="177" y="583"/>
                </a:cxn>
                <a:cxn ang="0">
                  <a:pos x="216" y="583"/>
                </a:cxn>
                <a:cxn ang="0">
                  <a:pos x="293" y="611"/>
                </a:cxn>
                <a:cxn ang="0">
                  <a:pos x="393" y="628"/>
                </a:cxn>
                <a:cxn ang="0">
                  <a:pos x="470" y="611"/>
                </a:cxn>
                <a:cxn ang="0">
                  <a:pos x="553" y="549"/>
                </a:cxn>
                <a:cxn ang="0">
                  <a:pos x="586" y="487"/>
                </a:cxn>
                <a:cxn ang="0">
                  <a:pos x="597" y="476"/>
                </a:cxn>
                <a:cxn ang="0">
                  <a:pos x="614" y="476"/>
                </a:cxn>
                <a:cxn ang="0">
                  <a:pos x="625" y="487"/>
                </a:cxn>
                <a:cxn ang="0">
                  <a:pos x="603" y="555"/>
                </a:cxn>
                <a:cxn ang="0">
                  <a:pos x="536" y="657"/>
                </a:cxn>
                <a:cxn ang="0">
                  <a:pos x="437" y="730"/>
                </a:cxn>
                <a:cxn ang="0">
                  <a:pos x="332" y="730"/>
                </a:cxn>
                <a:cxn ang="0">
                  <a:pos x="271" y="679"/>
                </a:cxn>
                <a:cxn ang="0">
                  <a:pos x="210" y="623"/>
                </a:cxn>
                <a:cxn ang="0">
                  <a:pos x="127" y="628"/>
                </a:cxn>
                <a:cxn ang="0">
                  <a:pos x="45" y="719"/>
                </a:cxn>
                <a:cxn ang="0">
                  <a:pos x="33" y="736"/>
                </a:cxn>
                <a:cxn ang="0">
                  <a:pos x="17" y="742"/>
                </a:cxn>
                <a:cxn ang="0">
                  <a:pos x="11" y="736"/>
                </a:cxn>
                <a:cxn ang="0">
                  <a:pos x="0" y="730"/>
                </a:cxn>
                <a:cxn ang="0">
                  <a:pos x="6" y="708"/>
                </a:cxn>
                <a:cxn ang="0">
                  <a:pos x="61" y="628"/>
                </a:cxn>
                <a:cxn ang="0">
                  <a:pos x="161" y="509"/>
                </a:cxn>
                <a:cxn ang="0">
                  <a:pos x="326" y="351"/>
                </a:cxn>
                <a:cxn ang="0">
                  <a:pos x="409" y="283"/>
                </a:cxn>
                <a:cxn ang="0">
                  <a:pos x="492" y="198"/>
                </a:cxn>
                <a:cxn ang="0">
                  <a:pos x="498" y="159"/>
                </a:cxn>
                <a:cxn ang="0">
                  <a:pos x="448" y="153"/>
                </a:cxn>
                <a:cxn ang="0">
                  <a:pos x="354" y="119"/>
                </a:cxn>
                <a:cxn ang="0">
                  <a:pos x="288" y="113"/>
                </a:cxn>
                <a:cxn ang="0">
                  <a:pos x="227" y="130"/>
                </a:cxn>
                <a:cxn ang="0">
                  <a:pos x="172" y="187"/>
                </a:cxn>
                <a:cxn ang="0">
                  <a:pos x="161" y="198"/>
                </a:cxn>
                <a:cxn ang="0">
                  <a:pos x="150" y="204"/>
                </a:cxn>
                <a:cxn ang="0">
                  <a:pos x="133" y="198"/>
                </a:cxn>
                <a:cxn ang="0">
                  <a:pos x="138" y="159"/>
                </a:cxn>
                <a:cxn ang="0">
                  <a:pos x="183" y="79"/>
                </a:cxn>
                <a:cxn ang="0">
                  <a:pos x="266" y="11"/>
                </a:cxn>
              </a:cxnLst>
              <a:rect l="0" t="0" r="r" b="b"/>
              <a:pathLst>
                <a:path w="675" h="742">
                  <a:moveTo>
                    <a:pt x="321" y="0"/>
                  </a:moveTo>
                  <a:lnTo>
                    <a:pt x="365" y="11"/>
                  </a:lnTo>
                  <a:lnTo>
                    <a:pt x="404" y="40"/>
                  </a:lnTo>
                  <a:lnTo>
                    <a:pt x="431" y="74"/>
                  </a:lnTo>
                  <a:lnTo>
                    <a:pt x="448" y="85"/>
                  </a:lnTo>
                  <a:lnTo>
                    <a:pt x="459" y="102"/>
                  </a:lnTo>
                  <a:lnTo>
                    <a:pt x="476" y="113"/>
                  </a:lnTo>
                  <a:lnTo>
                    <a:pt x="492" y="125"/>
                  </a:lnTo>
                  <a:lnTo>
                    <a:pt x="514" y="125"/>
                  </a:lnTo>
                  <a:lnTo>
                    <a:pt x="553" y="113"/>
                  </a:lnTo>
                  <a:lnTo>
                    <a:pt x="592" y="85"/>
                  </a:lnTo>
                  <a:lnTo>
                    <a:pt x="630" y="23"/>
                  </a:lnTo>
                  <a:lnTo>
                    <a:pt x="641" y="11"/>
                  </a:lnTo>
                  <a:lnTo>
                    <a:pt x="647" y="6"/>
                  </a:lnTo>
                  <a:lnTo>
                    <a:pt x="658" y="0"/>
                  </a:lnTo>
                  <a:lnTo>
                    <a:pt x="658" y="0"/>
                  </a:lnTo>
                  <a:lnTo>
                    <a:pt x="664" y="6"/>
                  </a:lnTo>
                  <a:lnTo>
                    <a:pt x="669" y="11"/>
                  </a:lnTo>
                  <a:lnTo>
                    <a:pt x="675" y="17"/>
                  </a:lnTo>
                  <a:lnTo>
                    <a:pt x="669" y="28"/>
                  </a:lnTo>
                  <a:lnTo>
                    <a:pt x="658" y="51"/>
                  </a:lnTo>
                  <a:lnTo>
                    <a:pt x="636" y="79"/>
                  </a:lnTo>
                  <a:lnTo>
                    <a:pt x="603" y="125"/>
                  </a:lnTo>
                  <a:lnTo>
                    <a:pt x="553" y="187"/>
                  </a:lnTo>
                  <a:lnTo>
                    <a:pt x="487" y="255"/>
                  </a:lnTo>
                  <a:lnTo>
                    <a:pt x="448" y="294"/>
                  </a:lnTo>
                  <a:lnTo>
                    <a:pt x="409" y="328"/>
                  </a:lnTo>
                  <a:lnTo>
                    <a:pt x="371" y="368"/>
                  </a:lnTo>
                  <a:lnTo>
                    <a:pt x="343" y="391"/>
                  </a:lnTo>
                  <a:lnTo>
                    <a:pt x="332" y="402"/>
                  </a:lnTo>
                  <a:lnTo>
                    <a:pt x="288" y="436"/>
                  </a:lnTo>
                  <a:lnTo>
                    <a:pt x="249" y="476"/>
                  </a:lnTo>
                  <a:lnTo>
                    <a:pt x="199" y="526"/>
                  </a:lnTo>
                  <a:lnTo>
                    <a:pt x="144" y="589"/>
                  </a:lnTo>
                  <a:lnTo>
                    <a:pt x="144" y="589"/>
                  </a:lnTo>
                  <a:lnTo>
                    <a:pt x="144" y="589"/>
                  </a:lnTo>
                  <a:lnTo>
                    <a:pt x="144" y="589"/>
                  </a:lnTo>
                  <a:lnTo>
                    <a:pt x="155" y="583"/>
                  </a:lnTo>
                  <a:lnTo>
                    <a:pt x="166" y="583"/>
                  </a:lnTo>
                  <a:lnTo>
                    <a:pt x="177" y="583"/>
                  </a:lnTo>
                  <a:lnTo>
                    <a:pt x="188" y="583"/>
                  </a:lnTo>
                  <a:lnTo>
                    <a:pt x="216" y="583"/>
                  </a:lnTo>
                  <a:lnTo>
                    <a:pt x="249" y="594"/>
                  </a:lnTo>
                  <a:lnTo>
                    <a:pt x="293" y="611"/>
                  </a:lnTo>
                  <a:lnTo>
                    <a:pt x="343" y="623"/>
                  </a:lnTo>
                  <a:lnTo>
                    <a:pt x="393" y="628"/>
                  </a:lnTo>
                  <a:lnTo>
                    <a:pt x="426" y="623"/>
                  </a:lnTo>
                  <a:lnTo>
                    <a:pt x="470" y="611"/>
                  </a:lnTo>
                  <a:lnTo>
                    <a:pt x="514" y="589"/>
                  </a:lnTo>
                  <a:lnTo>
                    <a:pt x="553" y="549"/>
                  </a:lnTo>
                  <a:lnTo>
                    <a:pt x="581" y="493"/>
                  </a:lnTo>
                  <a:lnTo>
                    <a:pt x="586" y="487"/>
                  </a:lnTo>
                  <a:lnTo>
                    <a:pt x="592" y="481"/>
                  </a:lnTo>
                  <a:lnTo>
                    <a:pt x="597" y="476"/>
                  </a:lnTo>
                  <a:lnTo>
                    <a:pt x="603" y="476"/>
                  </a:lnTo>
                  <a:lnTo>
                    <a:pt x="614" y="476"/>
                  </a:lnTo>
                  <a:lnTo>
                    <a:pt x="619" y="481"/>
                  </a:lnTo>
                  <a:lnTo>
                    <a:pt x="625" y="487"/>
                  </a:lnTo>
                  <a:lnTo>
                    <a:pt x="619" y="515"/>
                  </a:lnTo>
                  <a:lnTo>
                    <a:pt x="603" y="555"/>
                  </a:lnTo>
                  <a:lnTo>
                    <a:pt x="575" y="606"/>
                  </a:lnTo>
                  <a:lnTo>
                    <a:pt x="536" y="657"/>
                  </a:lnTo>
                  <a:lnTo>
                    <a:pt x="492" y="696"/>
                  </a:lnTo>
                  <a:lnTo>
                    <a:pt x="437" y="730"/>
                  </a:lnTo>
                  <a:lnTo>
                    <a:pt x="371" y="742"/>
                  </a:lnTo>
                  <a:lnTo>
                    <a:pt x="332" y="730"/>
                  </a:lnTo>
                  <a:lnTo>
                    <a:pt x="299" y="708"/>
                  </a:lnTo>
                  <a:lnTo>
                    <a:pt x="271" y="679"/>
                  </a:lnTo>
                  <a:lnTo>
                    <a:pt x="238" y="640"/>
                  </a:lnTo>
                  <a:lnTo>
                    <a:pt x="210" y="623"/>
                  </a:lnTo>
                  <a:lnTo>
                    <a:pt x="177" y="617"/>
                  </a:lnTo>
                  <a:lnTo>
                    <a:pt x="127" y="628"/>
                  </a:lnTo>
                  <a:lnTo>
                    <a:pt x="83" y="668"/>
                  </a:lnTo>
                  <a:lnTo>
                    <a:pt x="45" y="719"/>
                  </a:lnTo>
                  <a:lnTo>
                    <a:pt x="39" y="730"/>
                  </a:lnTo>
                  <a:lnTo>
                    <a:pt x="33" y="736"/>
                  </a:lnTo>
                  <a:lnTo>
                    <a:pt x="28" y="742"/>
                  </a:lnTo>
                  <a:lnTo>
                    <a:pt x="17" y="742"/>
                  </a:lnTo>
                  <a:lnTo>
                    <a:pt x="17" y="742"/>
                  </a:lnTo>
                  <a:lnTo>
                    <a:pt x="11" y="736"/>
                  </a:lnTo>
                  <a:lnTo>
                    <a:pt x="6" y="736"/>
                  </a:lnTo>
                  <a:lnTo>
                    <a:pt x="0" y="730"/>
                  </a:lnTo>
                  <a:lnTo>
                    <a:pt x="0" y="725"/>
                  </a:lnTo>
                  <a:lnTo>
                    <a:pt x="6" y="708"/>
                  </a:lnTo>
                  <a:lnTo>
                    <a:pt x="28" y="674"/>
                  </a:lnTo>
                  <a:lnTo>
                    <a:pt x="61" y="628"/>
                  </a:lnTo>
                  <a:lnTo>
                    <a:pt x="105" y="572"/>
                  </a:lnTo>
                  <a:lnTo>
                    <a:pt x="161" y="509"/>
                  </a:lnTo>
                  <a:lnTo>
                    <a:pt x="304" y="374"/>
                  </a:lnTo>
                  <a:lnTo>
                    <a:pt x="326" y="351"/>
                  </a:lnTo>
                  <a:lnTo>
                    <a:pt x="365" y="323"/>
                  </a:lnTo>
                  <a:lnTo>
                    <a:pt x="409" y="283"/>
                  </a:lnTo>
                  <a:lnTo>
                    <a:pt x="454" y="243"/>
                  </a:lnTo>
                  <a:lnTo>
                    <a:pt x="492" y="198"/>
                  </a:lnTo>
                  <a:lnTo>
                    <a:pt x="531" y="159"/>
                  </a:lnTo>
                  <a:lnTo>
                    <a:pt x="498" y="159"/>
                  </a:lnTo>
                  <a:lnTo>
                    <a:pt x="476" y="159"/>
                  </a:lnTo>
                  <a:lnTo>
                    <a:pt x="448" y="153"/>
                  </a:lnTo>
                  <a:lnTo>
                    <a:pt x="404" y="136"/>
                  </a:lnTo>
                  <a:lnTo>
                    <a:pt x="354" y="119"/>
                  </a:lnTo>
                  <a:lnTo>
                    <a:pt x="304" y="113"/>
                  </a:lnTo>
                  <a:lnTo>
                    <a:pt x="288" y="113"/>
                  </a:lnTo>
                  <a:lnTo>
                    <a:pt x="260" y="119"/>
                  </a:lnTo>
                  <a:lnTo>
                    <a:pt x="227" y="130"/>
                  </a:lnTo>
                  <a:lnTo>
                    <a:pt x="194" y="153"/>
                  </a:lnTo>
                  <a:lnTo>
                    <a:pt x="172" y="187"/>
                  </a:lnTo>
                  <a:lnTo>
                    <a:pt x="166" y="193"/>
                  </a:lnTo>
                  <a:lnTo>
                    <a:pt x="161" y="198"/>
                  </a:lnTo>
                  <a:lnTo>
                    <a:pt x="155" y="204"/>
                  </a:lnTo>
                  <a:lnTo>
                    <a:pt x="150" y="204"/>
                  </a:lnTo>
                  <a:lnTo>
                    <a:pt x="138" y="204"/>
                  </a:lnTo>
                  <a:lnTo>
                    <a:pt x="133" y="198"/>
                  </a:lnTo>
                  <a:lnTo>
                    <a:pt x="133" y="187"/>
                  </a:lnTo>
                  <a:lnTo>
                    <a:pt x="138" y="159"/>
                  </a:lnTo>
                  <a:lnTo>
                    <a:pt x="155" y="125"/>
                  </a:lnTo>
                  <a:lnTo>
                    <a:pt x="183" y="79"/>
                  </a:lnTo>
                  <a:lnTo>
                    <a:pt x="221" y="45"/>
                  </a:lnTo>
                  <a:lnTo>
                    <a:pt x="266" y="11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8311" y="1827"/>
              <a:ext cx="370" cy="1624"/>
            </a:xfrm>
            <a:custGeom>
              <a:avLst/>
              <a:gdLst/>
              <a:ahLst/>
              <a:cxnLst>
                <a:cxn ang="0">
                  <a:pos x="370" y="815"/>
                </a:cxn>
                <a:cxn ang="0">
                  <a:pos x="370" y="815"/>
                </a:cxn>
                <a:cxn ang="0">
                  <a:pos x="370" y="815"/>
                </a:cxn>
                <a:cxn ang="0">
                  <a:pos x="17" y="0"/>
                </a:cxn>
                <a:cxn ang="0">
                  <a:pos x="33" y="6"/>
                </a:cxn>
                <a:cxn ang="0">
                  <a:pos x="66" y="34"/>
                </a:cxn>
                <a:cxn ang="0">
                  <a:pos x="111" y="79"/>
                </a:cxn>
                <a:cxn ang="0">
                  <a:pos x="160" y="136"/>
                </a:cxn>
                <a:cxn ang="0">
                  <a:pos x="216" y="215"/>
                </a:cxn>
                <a:cxn ang="0">
                  <a:pos x="265" y="306"/>
                </a:cxn>
                <a:cxn ang="0">
                  <a:pos x="321" y="447"/>
                </a:cxn>
                <a:cxn ang="0">
                  <a:pos x="348" y="583"/>
                </a:cxn>
                <a:cxn ang="0">
                  <a:pos x="365" y="707"/>
                </a:cxn>
                <a:cxn ang="0">
                  <a:pos x="370" y="815"/>
                </a:cxn>
                <a:cxn ang="0">
                  <a:pos x="365" y="962"/>
                </a:cxn>
                <a:cxn ang="0">
                  <a:pos x="332" y="1132"/>
                </a:cxn>
                <a:cxn ang="0">
                  <a:pos x="271" y="1307"/>
                </a:cxn>
                <a:cxn ang="0">
                  <a:pos x="221" y="1404"/>
                </a:cxn>
                <a:cxn ang="0">
                  <a:pos x="166" y="1483"/>
                </a:cxn>
                <a:cxn ang="0">
                  <a:pos x="116" y="1545"/>
                </a:cxn>
                <a:cxn ang="0">
                  <a:pos x="66" y="1591"/>
                </a:cxn>
                <a:cxn ang="0">
                  <a:pos x="33" y="1619"/>
                </a:cxn>
                <a:cxn ang="0">
                  <a:pos x="17" y="1624"/>
                </a:cxn>
                <a:cxn ang="0">
                  <a:pos x="11" y="1624"/>
                </a:cxn>
                <a:cxn ang="0">
                  <a:pos x="0" y="1619"/>
                </a:cxn>
                <a:cxn ang="0">
                  <a:pos x="0" y="1613"/>
                </a:cxn>
                <a:cxn ang="0">
                  <a:pos x="0" y="1607"/>
                </a:cxn>
                <a:cxn ang="0">
                  <a:pos x="0" y="1602"/>
                </a:cxn>
                <a:cxn ang="0">
                  <a:pos x="6" y="1602"/>
                </a:cxn>
                <a:cxn ang="0">
                  <a:pos x="11" y="1591"/>
                </a:cxn>
                <a:cxn ang="0">
                  <a:pos x="22" y="1585"/>
                </a:cxn>
                <a:cxn ang="0">
                  <a:pos x="111" y="1472"/>
                </a:cxn>
                <a:cxn ang="0">
                  <a:pos x="177" y="1353"/>
                </a:cxn>
                <a:cxn ang="0">
                  <a:pos x="227" y="1228"/>
                </a:cxn>
                <a:cxn ang="0">
                  <a:pos x="254" y="1092"/>
                </a:cxn>
                <a:cxn ang="0">
                  <a:pos x="271" y="951"/>
                </a:cxn>
                <a:cxn ang="0">
                  <a:pos x="276" y="815"/>
                </a:cxn>
                <a:cxn ang="0">
                  <a:pos x="265" y="617"/>
                </a:cxn>
                <a:cxn ang="0">
                  <a:pos x="238" y="441"/>
                </a:cxn>
                <a:cxn ang="0">
                  <a:pos x="188" y="289"/>
                </a:cxn>
                <a:cxn ang="0">
                  <a:pos x="116" y="158"/>
                </a:cxn>
                <a:cxn ang="0">
                  <a:pos x="28" y="51"/>
                </a:cxn>
                <a:cxn ang="0">
                  <a:pos x="17" y="40"/>
                </a:cxn>
                <a:cxn ang="0">
                  <a:pos x="11" y="28"/>
                </a:cxn>
                <a:cxn ang="0">
                  <a:pos x="6" y="23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70" h="1624">
                  <a:moveTo>
                    <a:pt x="370" y="815"/>
                  </a:moveTo>
                  <a:lnTo>
                    <a:pt x="370" y="815"/>
                  </a:lnTo>
                  <a:lnTo>
                    <a:pt x="370" y="815"/>
                  </a:lnTo>
                  <a:close/>
                  <a:moveTo>
                    <a:pt x="17" y="0"/>
                  </a:moveTo>
                  <a:lnTo>
                    <a:pt x="33" y="6"/>
                  </a:lnTo>
                  <a:lnTo>
                    <a:pt x="66" y="34"/>
                  </a:lnTo>
                  <a:lnTo>
                    <a:pt x="111" y="79"/>
                  </a:lnTo>
                  <a:lnTo>
                    <a:pt x="160" y="136"/>
                  </a:lnTo>
                  <a:lnTo>
                    <a:pt x="216" y="215"/>
                  </a:lnTo>
                  <a:lnTo>
                    <a:pt x="265" y="306"/>
                  </a:lnTo>
                  <a:lnTo>
                    <a:pt x="321" y="447"/>
                  </a:lnTo>
                  <a:lnTo>
                    <a:pt x="348" y="583"/>
                  </a:lnTo>
                  <a:lnTo>
                    <a:pt x="365" y="707"/>
                  </a:lnTo>
                  <a:lnTo>
                    <a:pt x="370" y="815"/>
                  </a:lnTo>
                  <a:lnTo>
                    <a:pt x="365" y="962"/>
                  </a:lnTo>
                  <a:lnTo>
                    <a:pt x="332" y="1132"/>
                  </a:lnTo>
                  <a:lnTo>
                    <a:pt x="271" y="1307"/>
                  </a:lnTo>
                  <a:lnTo>
                    <a:pt x="221" y="1404"/>
                  </a:lnTo>
                  <a:lnTo>
                    <a:pt x="166" y="1483"/>
                  </a:lnTo>
                  <a:lnTo>
                    <a:pt x="116" y="1545"/>
                  </a:lnTo>
                  <a:lnTo>
                    <a:pt x="66" y="1591"/>
                  </a:lnTo>
                  <a:lnTo>
                    <a:pt x="33" y="1619"/>
                  </a:lnTo>
                  <a:lnTo>
                    <a:pt x="17" y="1624"/>
                  </a:lnTo>
                  <a:lnTo>
                    <a:pt x="11" y="1624"/>
                  </a:lnTo>
                  <a:lnTo>
                    <a:pt x="0" y="1619"/>
                  </a:lnTo>
                  <a:lnTo>
                    <a:pt x="0" y="1613"/>
                  </a:lnTo>
                  <a:lnTo>
                    <a:pt x="0" y="1607"/>
                  </a:lnTo>
                  <a:lnTo>
                    <a:pt x="0" y="1602"/>
                  </a:lnTo>
                  <a:lnTo>
                    <a:pt x="6" y="1602"/>
                  </a:lnTo>
                  <a:lnTo>
                    <a:pt x="11" y="1591"/>
                  </a:lnTo>
                  <a:lnTo>
                    <a:pt x="22" y="1585"/>
                  </a:lnTo>
                  <a:lnTo>
                    <a:pt x="111" y="1472"/>
                  </a:lnTo>
                  <a:lnTo>
                    <a:pt x="177" y="1353"/>
                  </a:lnTo>
                  <a:lnTo>
                    <a:pt x="227" y="1228"/>
                  </a:lnTo>
                  <a:lnTo>
                    <a:pt x="254" y="1092"/>
                  </a:lnTo>
                  <a:lnTo>
                    <a:pt x="271" y="951"/>
                  </a:lnTo>
                  <a:lnTo>
                    <a:pt x="276" y="815"/>
                  </a:lnTo>
                  <a:lnTo>
                    <a:pt x="265" y="617"/>
                  </a:lnTo>
                  <a:lnTo>
                    <a:pt x="238" y="441"/>
                  </a:lnTo>
                  <a:lnTo>
                    <a:pt x="188" y="289"/>
                  </a:lnTo>
                  <a:lnTo>
                    <a:pt x="116" y="158"/>
                  </a:lnTo>
                  <a:lnTo>
                    <a:pt x="28" y="51"/>
                  </a:lnTo>
                  <a:lnTo>
                    <a:pt x="17" y="40"/>
                  </a:lnTo>
                  <a:lnTo>
                    <a:pt x="11" y="28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4" name="Group 3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819400" y="3733800"/>
            <a:ext cx="3084626" cy="571500"/>
            <a:chOff x="1166" y="2546"/>
            <a:chExt cx="8787" cy="1628"/>
          </a:xfrm>
        </p:grpSpPr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166" y="3049"/>
              <a:ext cx="865" cy="1066"/>
            </a:xfrm>
            <a:custGeom>
              <a:avLst/>
              <a:gdLst/>
              <a:ahLst/>
              <a:cxnLst>
                <a:cxn ang="0">
                  <a:pos x="339" y="19"/>
                </a:cxn>
                <a:cxn ang="0">
                  <a:pos x="339" y="72"/>
                </a:cxn>
                <a:cxn ang="0">
                  <a:pos x="319" y="147"/>
                </a:cxn>
                <a:cxn ang="0">
                  <a:pos x="243" y="464"/>
                </a:cxn>
                <a:cxn ang="0">
                  <a:pos x="232" y="600"/>
                </a:cxn>
                <a:cxn ang="0">
                  <a:pos x="284" y="683"/>
                </a:cxn>
                <a:cxn ang="0">
                  <a:pos x="396" y="694"/>
                </a:cxn>
                <a:cxn ang="0">
                  <a:pos x="502" y="625"/>
                </a:cxn>
                <a:cxn ang="0">
                  <a:pos x="554" y="553"/>
                </a:cxn>
                <a:cxn ang="0">
                  <a:pos x="568" y="503"/>
                </a:cxn>
                <a:cxn ang="0">
                  <a:pos x="600" y="378"/>
                </a:cxn>
                <a:cxn ang="0">
                  <a:pos x="699" y="30"/>
                </a:cxn>
                <a:cxn ang="0">
                  <a:pos x="737" y="16"/>
                </a:cxn>
                <a:cxn ang="0">
                  <a:pos x="778" y="41"/>
                </a:cxn>
                <a:cxn ang="0">
                  <a:pos x="778" y="91"/>
                </a:cxn>
                <a:cxn ang="0">
                  <a:pos x="761" y="169"/>
                </a:cxn>
                <a:cxn ang="0">
                  <a:pos x="737" y="255"/>
                </a:cxn>
                <a:cxn ang="0">
                  <a:pos x="680" y="491"/>
                </a:cxn>
                <a:cxn ang="0">
                  <a:pos x="658" y="600"/>
                </a:cxn>
                <a:cxn ang="0">
                  <a:pos x="660" y="664"/>
                </a:cxn>
                <a:cxn ang="0">
                  <a:pos x="701" y="700"/>
                </a:cxn>
                <a:cxn ang="0">
                  <a:pos x="778" y="639"/>
                </a:cxn>
                <a:cxn ang="0">
                  <a:pos x="824" y="497"/>
                </a:cxn>
                <a:cxn ang="0">
                  <a:pos x="835" y="472"/>
                </a:cxn>
                <a:cxn ang="0">
                  <a:pos x="851" y="469"/>
                </a:cxn>
                <a:cxn ang="0">
                  <a:pos x="862" y="475"/>
                </a:cxn>
                <a:cxn ang="0">
                  <a:pos x="865" y="494"/>
                </a:cxn>
                <a:cxn ang="0">
                  <a:pos x="843" y="578"/>
                </a:cxn>
                <a:cxn ang="0">
                  <a:pos x="797" y="680"/>
                </a:cxn>
                <a:cxn ang="0">
                  <a:pos x="699" y="736"/>
                </a:cxn>
                <a:cxn ang="0">
                  <a:pos x="592" y="689"/>
                </a:cxn>
                <a:cxn ang="0">
                  <a:pos x="535" y="641"/>
                </a:cxn>
                <a:cxn ang="0">
                  <a:pos x="439" y="714"/>
                </a:cxn>
                <a:cxn ang="0">
                  <a:pos x="311" y="733"/>
                </a:cxn>
                <a:cxn ang="0">
                  <a:pos x="188" y="683"/>
                </a:cxn>
                <a:cxn ang="0">
                  <a:pos x="134" y="900"/>
                </a:cxn>
                <a:cxn ang="0">
                  <a:pos x="107" y="1008"/>
                </a:cxn>
                <a:cxn ang="0">
                  <a:pos x="96" y="1041"/>
                </a:cxn>
                <a:cxn ang="0">
                  <a:pos x="44" y="1066"/>
                </a:cxn>
                <a:cxn ang="0">
                  <a:pos x="0" y="1025"/>
                </a:cxn>
                <a:cxn ang="0">
                  <a:pos x="0" y="1016"/>
                </a:cxn>
                <a:cxn ang="0">
                  <a:pos x="235" y="58"/>
                </a:cxn>
                <a:cxn ang="0">
                  <a:pos x="278" y="3"/>
                </a:cxn>
              </a:cxnLst>
              <a:rect l="0" t="0" r="r" b="b"/>
              <a:pathLst>
                <a:path w="865" h="1066">
                  <a:moveTo>
                    <a:pt x="298" y="0"/>
                  </a:moveTo>
                  <a:lnTo>
                    <a:pt x="322" y="3"/>
                  </a:lnTo>
                  <a:lnTo>
                    <a:pt x="339" y="19"/>
                  </a:lnTo>
                  <a:lnTo>
                    <a:pt x="347" y="41"/>
                  </a:lnTo>
                  <a:lnTo>
                    <a:pt x="344" y="53"/>
                  </a:lnTo>
                  <a:lnTo>
                    <a:pt x="339" y="72"/>
                  </a:lnTo>
                  <a:lnTo>
                    <a:pt x="333" y="97"/>
                  </a:lnTo>
                  <a:lnTo>
                    <a:pt x="325" y="122"/>
                  </a:lnTo>
                  <a:lnTo>
                    <a:pt x="319" y="147"/>
                  </a:lnTo>
                  <a:lnTo>
                    <a:pt x="319" y="147"/>
                  </a:lnTo>
                  <a:lnTo>
                    <a:pt x="254" y="419"/>
                  </a:lnTo>
                  <a:lnTo>
                    <a:pt x="243" y="464"/>
                  </a:lnTo>
                  <a:lnTo>
                    <a:pt x="235" y="511"/>
                  </a:lnTo>
                  <a:lnTo>
                    <a:pt x="229" y="558"/>
                  </a:lnTo>
                  <a:lnTo>
                    <a:pt x="232" y="600"/>
                  </a:lnTo>
                  <a:lnTo>
                    <a:pt x="243" y="633"/>
                  </a:lnTo>
                  <a:lnTo>
                    <a:pt x="259" y="661"/>
                  </a:lnTo>
                  <a:lnTo>
                    <a:pt x="284" y="683"/>
                  </a:lnTo>
                  <a:lnTo>
                    <a:pt x="314" y="694"/>
                  </a:lnTo>
                  <a:lnTo>
                    <a:pt x="349" y="700"/>
                  </a:lnTo>
                  <a:lnTo>
                    <a:pt x="396" y="694"/>
                  </a:lnTo>
                  <a:lnTo>
                    <a:pt x="437" y="675"/>
                  </a:lnTo>
                  <a:lnTo>
                    <a:pt x="472" y="653"/>
                  </a:lnTo>
                  <a:lnTo>
                    <a:pt x="502" y="625"/>
                  </a:lnTo>
                  <a:lnTo>
                    <a:pt x="524" y="597"/>
                  </a:lnTo>
                  <a:lnTo>
                    <a:pt x="543" y="572"/>
                  </a:lnTo>
                  <a:lnTo>
                    <a:pt x="554" y="553"/>
                  </a:lnTo>
                  <a:lnTo>
                    <a:pt x="557" y="544"/>
                  </a:lnTo>
                  <a:lnTo>
                    <a:pt x="562" y="528"/>
                  </a:lnTo>
                  <a:lnTo>
                    <a:pt x="568" y="503"/>
                  </a:lnTo>
                  <a:lnTo>
                    <a:pt x="576" y="466"/>
                  </a:lnTo>
                  <a:lnTo>
                    <a:pt x="587" y="425"/>
                  </a:lnTo>
                  <a:lnTo>
                    <a:pt x="600" y="378"/>
                  </a:lnTo>
                  <a:lnTo>
                    <a:pt x="674" y="72"/>
                  </a:lnTo>
                  <a:lnTo>
                    <a:pt x="685" y="47"/>
                  </a:lnTo>
                  <a:lnTo>
                    <a:pt x="699" y="30"/>
                  </a:lnTo>
                  <a:lnTo>
                    <a:pt x="715" y="22"/>
                  </a:lnTo>
                  <a:lnTo>
                    <a:pt x="729" y="16"/>
                  </a:lnTo>
                  <a:lnTo>
                    <a:pt x="737" y="16"/>
                  </a:lnTo>
                  <a:lnTo>
                    <a:pt x="753" y="19"/>
                  </a:lnTo>
                  <a:lnTo>
                    <a:pt x="770" y="28"/>
                  </a:lnTo>
                  <a:lnTo>
                    <a:pt x="778" y="41"/>
                  </a:lnTo>
                  <a:lnTo>
                    <a:pt x="783" y="61"/>
                  </a:lnTo>
                  <a:lnTo>
                    <a:pt x="780" y="72"/>
                  </a:lnTo>
                  <a:lnTo>
                    <a:pt x="778" y="91"/>
                  </a:lnTo>
                  <a:lnTo>
                    <a:pt x="772" y="116"/>
                  </a:lnTo>
                  <a:lnTo>
                    <a:pt x="764" y="144"/>
                  </a:lnTo>
                  <a:lnTo>
                    <a:pt x="761" y="169"/>
                  </a:lnTo>
                  <a:lnTo>
                    <a:pt x="753" y="194"/>
                  </a:lnTo>
                  <a:lnTo>
                    <a:pt x="745" y="225"/>
                  </a:lnTo>
                  <a:lnTo>
                    <a:pt x="737" y="255"/>
                  </a:lnTo>
                  <a:lnTo>
                    <a:pt x="731" y="280"/>
                  </a:lnTo>
                  <a:lnTo>
                    <a:pt x="688" y="455"/>
                  </a:lnTo>
                  <a:lnTo>
                    <a:pt x="680" y="491"/>
                  </a:lnTo>
                  <a:lnTo>
                    <a:pt x="671" y="530"/>
                  </a:lnTo>
                  <a:lnTo>
                    <a:pt x="663" y="566"/>
                  </a:lnTo>
                  <a:lnTo>
                    <a:pt x="658" y="600"/>
                  </a:lnTo>
                  <a:lnTo>
                    <a:pt x="655" y="625"/>
                  </a:lnTo>
                  <a:lnTo>
                    <a:pt x="655" y="644"/>
                  </a:lnTo>
                  <a:lnTo>
                    <a:pt x="660" y="664"/>
                  </a:lnTo>
                  <a:lnTo>
                    <a:pt x="666" y="683"/>
                  </a:lnTo>
                  <a:lnTo>
                    <a:pt x="682" y="694"/>
                  </a:lnTo>
                  <a:lnTo>
                    <a:pt x="701" y="700"/>
                  </a:lnTo>
                  <a:lnTo>
                    <a:pt x="731" y="691"/>
                  </a:lnTo>
                  <a:lnTo>
                    <a:pt x="756" y="669"/>
                  </a:lnTo>
                  <a:lnTo>
                    <a:pt x="778" y="639"/>
                  </a:lnTo>
                  <a:lnTo>
                    <a:pt x="797" y="597"/>
                  </a:lnTo>
                  <a:lnTo>
                    <a:pt x="810" y="550"/>
                  </a:lnTo>
                  <a:lnTo>
                    <a:pt x="824" y="497"/>
                  </a:lnTo>
                  <a:lnTo>
                    <a:pt x="827" y="486"/>
                  </a:lnTo>
                  <a:lnTo>
                    <a:pt x="830" y="478"/>
                  </a:lnTo>
                  <a:lnTo>
                    <a:pt x="835" y="472"/>
                  </a:lnTo>
                  <a:lnTo>
                    <a:pt x="840" y="469"/>
                  </a:lnTo>
                  <a:lnTo>
                    <a:pt x="849" y="469"/>
                  </a:lnTo>
                  <a:lnTo>
                    <a:pt x="851" y="469"/>
                  </a:lnTo>
                  <a:lnTo>
                    <a:pt x="854" y="469"/>
                  </a:lnTo>
                  <a:lnTo>
                    <a:pt x="857" y="472"/>
                  </a:lnTo>
                  <a:lnTo>
                    <a:pt x="862" y="475"/>
                  </a:lnTo>
                  <a:lnTo>
                    <a:pt x="865" y="478"/>
                  </a:lnTo>
                  <a:lnTo>
                    <a:pt x="865" y="483"/>
                  </a:lnTo>
                  <a:lnTo>
                    <a:pt x="865" y="494"/>
                  </a:lnTo>
                  <a:lnTo>
                    <a:pt x="860" y="514"/>
                  </a:lnTo>
                  <a:lnTo>
                    <a:pt x="851" y="544"/>
                  </a:lnTo>
                  <a:lnTo>
                    <a:pt x="843" y="578"/>
                  </a:lnTo>
                  <a:lnTo>
                    <a:pt x="832" y="614"/>
                  </a:lnTo>
                  <a:lnTo>
                    <a:pt x="819" y="644"/>
                  </a:lnTo>
                  <a:lnTo>
                    <a:pt x="797" y="680"/>
                  </a:lnTo>
                  <a:lnTo>
                    <a:pt x="770" y="711"/>
                  </a:lnTo>
                  <a:lnTo>
                    <a:pt x="737" y="728"/>
                  </a:lnTo>
                  <a:lnTo>
                    <a:pt x="699" y="736"/>
                  </a:lnTo>
                  <a:lnTo>
                    <a:pt x="660" y="730"/>
                  </a:lnTo>
                  <a:lnTo>
                    <a:pt x="622" y="714"/>
                  </a:lnTo>
                  <a:lnTo>
                    <a:pt x="592" y="689"/>
                  </a:lnTo>
                  <a:lnTo>
                    <a:pt x="570" y="658"/>
                  </a:lnTo>
                  <a:lnTo>
                    <a:pt x="557" y="616"/>
                  </a:lnTo>
                  <a:lnTo>
                    <a:pt x="535" y="641"/>
                  </a:lnTo>
                  <a:lnTo>
                    <a:pt x="508" y="666"/>
                  </a:lnTo>
                  <a:lnTo>
                    <a:pt x="478" y="691"/>
                  </a:lnTo>
                  <a:lnTo>
                    <a:pt x="439" y="714"/>
                  </a:lnTo>
                  <a:lnTo>
                    <a:pt x="396" y="730"/>
                  </a:lnTo>
                  <a:lnTo>
                    <a:pt x="344" y="736"/>
                  </a:lnTo>
                  <a:lnTo>
                    <a:pt x="311" y="733"/>
                  </a:lnTo>
                  <a:lnTo>
                    <a:pt x="273" y="725"/>
                  </a:lnTo>
                  <a:lnTo>
                    <a:pt x="229" y="711"/>
                  </a:lnTo>
                  <a:lnTo>
                    <a:pt x="188" y="683"/>
                  </a:lnTo>
                  <a:lnTo>
                    <a:pt x="167" y="769"/>
                  </a:lnTo>
                  <a:lnTo>
                    <a:pt x="150" y="841"/>
                  </a:lnTo>
                  <a:lnTo>
                    <a:pt x="134" y="900"/>
                  </a:lnTo>
                  <a:lnTo>
                    <a:pt x="123" y="947"/>
                  </a:lnTo>
                  <a:lnTo>
                    <a:pt x="115" y="983"/>
                  </a:lnTo>
                  <a:lnTo>
                    <a:pt x="107" y="1008"/>
                  </a:lnTo>
                  <a:lnTo>
                    <a:pt x="104" y="1025"/>
                  </a:lnTo>
                  <a:lnTo>
                    <a:pt x="98" y="1033"/>
                  </a:lnTo>
                  <a:lnTo>
                    <a:pt x="96" y="1041"/>
                  </a:lnTo>
                  <a:lnTo>
                    <a:pt x="82" y="1053"/>
                  </a:lnTo>
                  <a:lnTo>
                    <a:pt x="66" y="1064"/>
                  </a:lnTo>
                  <a:lnTo>
                    <a:pt x="44" y="1066"/>
                  </a:lnTo>
                  <a:lnTo>
                    <a:pt x="19" y="1061"/>
                  </a:lnTo>
                  <a:lnTo>
                    <a:pt x="6" y="1047"/>
                  </a:lnTo>
                  <a:lnTo>
                    <a:pt x="0" y="1025"/>
                  </a:lnTo>
                  <a:lnTo>
                    <a:pt x="0" y="1022"/>
                  </a:lnTo>
                  <a:lnTo>
                    <a:pt x="0" y="1019"/>
                  </a:lnTo>
                  <a:lnTo>
                    <a:pt x="0" y="1016"/>
                  </a:lnTo>
                  <a:lnTo>
                    <a:pt x="3" y="1008"/>
                  </a:lnTo>
                  <a:lnTo>
                    <a:pt x="3" y="1000"/>
                  </a:lnTo>
                  <a:lnTo>
                    <a:pt x="235" y="58"/>
                  </a:lnTo>
                  <a:lnTo>
                    <a:pt x="246" y="30"/>
                  </a:lnTo>
                  <a:lnTo>
                    <a:pt x="262" y="14"/>
                  </a:lnTo>
                  <a:lnTo>
                    <a:pt x="278" y="3"/>
                  </a:lnTo>
                  <a:lnTo>
                    <a:pt x="289" y="0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2238" y="2546"/>
              <a:ext cx="374" cy="1628"/>
            </a:xfrm>
            <a:custGeom>
              <a:avLst/>
              <a:gdLst/>
              <a:ahLst/>
              <a:cxnLst>
                <a:cxn ang="0">
                  <a:pos x="360" y="0"/>
                </a:cxn>
                <a:cxn ang="0">
                  <a:pos x="369" y="6"/>
                </a:cxn>
                <a:cxn ang="0">
                  <a:pos x="374" y="19"/>
                </a:cxn>
                <a:cxn ang="0">
                  <a:pos x="374" y="22"/>
                </a:cxn>
                <a:cxn ang="0">
                  <a:pos x="369" y="28"/>
                </a:cxn>
                <a:cxn ang="0">
                  <a:pos x="358" y="36"/>
                </a:cxn>
                <a:cxn ang="0">
                  <a:pos x="284" y="125"/>
                </a:cxn>
                <a:cxn ang="0">
                  <a:pos x="183" y="303"/>
                </a:cxn>
                <a:cxn ang="0">
                  <a:pos x="123" y="500"/>
                </a:cxn>
                <a:cxn ang="0">
                  <a:pos x="99" y="708"/>
                </a:cxn>
                <a:cxn ang="0">
                  <a:pos x="96" y="897"/>
                </a:cxn>
                <a:cxn ang="0">
                  <a:pos x="115" y="1075"/>
                </a:cxn>
                <a:cxn ang="0">
                  <a:pos x="159" y="1256"/>
                </a:cxn>
                <a:cxn ang="0">
                  <a:pos x="232" y="1425"/>
                </a:cxn>
                <a:cxn ang="0">
                  <a:pos x="347" y="1575"/>
                </a:cxn>
                <a:cxn ang="0">
                  <a:pos x="360" y="1592"/>
                </a:cxn>
                <a:cxn ang="0">
                  <a:pos x="369" y="1600"/>
                </a:cxn>
                <a:cxn ang="0">
                  <a:pos x="374" y="1608"/>
                </a:cxn>
                <a:cxn ang="0">
                  <a:pos x="374" y="1611"/>
                </a:cxn>
                <a:cxn ang="0">
                  <a:pos x="371" y="1619"/>
                </a:cxn>
                <a:cxn ang="0">
                  <a:pos x="363" y="1625"/>
                </a:cxn>
                <a:cxn ang="0">
                  <a:pos x="344" y="1622"/>
                </a:cxn>
                <a:cxn ang="0">
                  <a:pos x="295" y="1583"/>
                </a:cxn>
                <a:cxn ang="0">
                  <a:pos x="224" y="1506"/>
                </a:cxn>
                <a:cxn ang="0">
                  <a:pos x="145" y="1392"/>
                </a:cxn>
                <a:cxn ang="0">
                  <a:pos x="63" y="1211"/>
                </a:cxn>
                <a:cxn ang="0">
                  <a:pos x="14" y="994"/>
                </a:cxn>
                <a:cxn ang="0">
                  <a:pos x="0" y="814"/>
                </a:cxn>
                <a:cxn ang="0">
                  <a:pos x="14" y="631"/>
                </a:cxn>
                <a:cxn ang="0">
                  <a:pos x="60" y="425"/>
                </a:cxn>
                <a:cxn ang="0">
                  <a:pos x="134" y="253"/>
                </a:cxn>
                <a:cxn ang="0">
                  <a:pos x="208" y="142"/>
                </a:cxn>
                <a:cxn ang="0">
                  <a:pos x="276" y="64"/>
                </a:cxn>
                <a:cxn ang="0">
                  <a:pos x="328" y="17"/>
                </a:cxn>
                <a:cxn ang="0">
                  <a:pos x="355" y="0"/>
                </a:cxn>
              </a:cxnLst>
              <a:rect l="0" t="0" r="r" b="b"/>
              <a:pathLst>
                <a:path w="374" h="1628">
                  <a:moveTo>
                    <a:pt x="355" y="0"/>
                  </a:moveTo>
                  <a:lnTo>
                    <a:pt x="360" y="0"/>
                  </a:lnTo>
                  <a:lnTo>
                    <a:pt x="366" y="3"/>
                  </a:lnTo>
                  <a:lnTo>
                    <a:pt x="369" y="6"/>
                  </a:lnTo>
                  <a:lnTo>
                    <a:pt x="371" y="11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4" y="22"/>
                  </a:lnTo>
                  <a:lnTo>
                    <a:pt x="371" y="25"/>
                  </a:lnTo>
                  <a:lnTo>
                    <a:pt x="369" y="28"/>
                  </a:lnTo>
                  <a:lnTo>
                    <a:pt x="366" y="31"/>
                  </a:lnTo>
                  <a:lnTo>
                    <a:pt x="358" y="36"/>
                  </a:lnTo>
                  <a:lnTo>
                    <a:pt x="350" y="44"/>
                  </a:lnTo>
                  <a:lnTo>
                    <a:pt x="284" y="125"/>
                  </a:lnTo>
                  <a:lnTo>
                    <a:pt x="227" y="211"/>
                  </a:lnTo>
                  <a:lnTo>
                    <a:pt x="183" y="303"/>
                  </a:lnTo>
                  <a:lnTo>
                    <a:pt x="148" y="400"/>
                  </a:lnTo>
                  <a:lnTo>
                    <a:pt x="123" y="500"/>
                  </a:lnTo>
                  <a:lnTo>
                    <a:pt x="107" y="603"/>
                  </a:lnTo>
                  <a:lnTo>
                    <a:pt x="99" y="708"/>
                  </a:lnTo>
                  <a:lnTo>
                    <a:pt x="93" y="814"/>
                  </a:lnTo>
                  <a:lnTo>
                    <a:pt x="96" y="897"/>
                  </a:lnTo>
                  <a:lnTo>
                    <a:pt x="104" y="986"/>
                  </a:lnTo>
                  <a:lnTo>
                    <a:pt x="115" y="1075"/>
                  </a:lnTo>
                  <a:lnTo>
                    <a:pt x="134" y="1164"/>
                  </a:lnTo>
                  <a:lnTo>
                    <a:pt x="159" y="1256"/>
                  </a:lnTo>
                  <a:lnTo>
                    <a:pt x="191" y="1342"/>
                  </a:lnTo>
                  <a:lnTo>
                    <a:pt x="232" y="1425"/>
                  </a:lnTo>
                  <a:lnTo>
                    <a:pt x="284" y="1503"/>
                  </a:lnTo>
                  <a:lnTo>
                    <a:pt x="347" y="1575"/>
                  </a:lnTo>
                  <a:lnTo>
                    <a:pt x="355" y="1583"/>
                  </a:lnTo>
                  <a:lnTo>
                    <a:pt x="360" y="1592"/>
                  </a:lnTo>
                  <a:lnTo>
                    <a:pt x="366" y="1597"/>
                  </a:lnTo>
                  <a:lnTo>
                    <a:pt x="369" y="1600"/>
                  </a:lnTo>
                  <a:lnTo>
                    <a:pt x="371" y="1606"/>
                  </a:lnTo>
                  <a:lnTo>
                    <a:pt x="374" y="1608"/>
                  </a:lnTo>
                  <a:lnTo>
                    <a:pt x="374" y="1608"/>
                  </a:lnTo>
                  <a:lnTo>
                    <a:pt x="374" y="1611"/>
                  </a:lnTo>
                  <a:lnTo>
                    <a:pt x="374" y="1611"/>
                  </a:lnTo>
                  <a:lnTo>
                    <a:pt x="371" y="1619"/>
                  </a:lnTo>
                  <a:lnTo>
                    <a:pt x="369" y="1622"/>
                  </a:lnTo>
                  <a:lnTo>
                    <a:pt x="363" y="1625"/>
                  </a:lnTo>
                  <a:lnTo>
                    <a:pt x="355" y="1628"/>
                  </a:lnTo>
                  <a:lnTo>
                    <a:pt x="344" y="1622"/>
                  </a:lnTo>
                  <a:lnTo>
                    <a:pt x="325" y="1608"/>
                  </a:lnTo>
                  <a:lnTo>
                    <a:pt x="295" y="1583"/>
                  </a:lnTo>
                  <a:lnTo>
                    <a:pt x="262" y="1550"/>
                  </a:lnTo>
                  <a:lnTo>
                    <a:pt x="224" y="1506"/>
                  </a:lnTo>
                  <a:lnTo>
                    <a:pt x="183" y="1453"/>
                  </a:lnTo>
                  <a:lnTo>
                    <a:pt x="145" y="1392"/>
                  </a:lnTo>
                  <a:lnTo>
                    <a:pt x="107" y="1319"/>
                  </a:lnTo>
                  <a:lnTo>
                    <a:pt x="63" y="1211"/>
                  </a:lnTo>
                  <a:lnTo>
                    <a:pt x="33" y="1100"/>
                  </a:lnTo>
                  <a:lnTo>
                    <a:pt x="14" y="994"/>
                  </a:lnTo>
                  <a:lnTo>
                    <a:pt x="3" y="897"/>
                  </a:lnTo>
                  <a:lnTo>
                    <a:pt x="0" y="814"/>
                  </a:lnTo>
                  <a:lnTo>
                    <a:pt x="3" y="728"/>
                  </a:lnTo>
                  <a:lnTo>
                    <a:pt x="14" y="631"/>
                  </a:lnTo>
                  <a:lnTo>
                    <a:pt x="33" y="531"/>
                  </a:lnTo>
                  <a:lnTo>
                    <a:pt x="60" y="425"/>
                  </a:lnTo>
                  <a:lnTo>
                    <a:pt x="101" y="317"/>
                  </a:lnTo>
                  <a:lnTo>
                    <a:pt x="134" y="253"/>
                  </a:lnTo>
                  <a:lnTo>
                    <a:pt x="170" y="194"/>
                  </a:lnTo>
                  <a:lnTo>
                    <a:pt x="208" y="142"/>
                  </a:lnTo>
                  <a:lnTo>
                    <a:pt x="243" y="100"/>
                  </a:lnTo>
                  <a:lnTo>
                    <a:pt x="276" y="64"/>
                  </a:lnTo>
                  <a:lnTo>
                    <a:pt x="303" y="36"/>
                  </a:lnTo>
                  <a:lnTo>
                    <a:pt x="328" y="17"/>
                  </a:lnTo>
                  <a:lnTo>
                    <a:pt x="347" y="6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2762" y="3049"/>
              <a:ext cx="734" cy="736"/>
            </a:xfrm>
            <a:custGeom>
              <a:avLst/>
              <a:gdLst/>
              <a:ahLst/>
              <a:cxnLst>
                <a:cxn ang="0">
                  <a:pos x="349" y="41"/>
                </a:cxn>
                <a:cxn ang="0">
                  <a:pos x="270" y="94"/>
                </a:cxn>
                <a:cxn ang="0">
                  <a:pos x="202" y="191"/>
                </a:cxn>
                <a:cxn ang="0">
                  <a:pos x="169" y="278"/>
                </a:cxn>
                <a:cxn ang="0">
                  <a:pos x="137" y="394"/>
                </a:cxn>
                <a:cxn ang="0">
                  <a:pos x="117" y="505"/>
                </a:cxn>
                <a:cxn ang="0">
                  <a:pos x="117" y="575"/>
                </a:cxn>
                <a:cxn ang="0">
                  <a:pos x="131" y="633"/>
                </a:cxn>
                <a:cxn ang="0">
                  <a:pos x="161" y="680"/>
                </a:cxn>
                <a:cxn ang="0">
                  <a:pos x="216" y="700"/>
                </a:cxn>
                <a:cxn ang="0">
                  <a:pos x="278" y="686"/>
                </a:cxn>
                <a:cxn ang="0">
                  <a:pos x="355" y="630"/>
                </a:cxn>
                <a:cxn ang="0">
                  <a:pos x="412" y="566"/>
                </a:cxn>
                <a:cxn ang="0">
                  <a:pos x="423" y="541"/>
                </a:cxn>
                <a:cxn ang="0">
                  <a:pos x="510" y="205"/>
                </a:cxn>
                <a:cxn ang="0">
                  <a:pos x="513" y="178"/>
                </a:cxn>
                <a:cxn ang="0">
                  <a:pos x="510" y="150"/>
                </a:cxn>
                <a:cxn ang="0">
                  <a:pos x="491" y="103"/>
                </a:cxn>
                <a:cxn ang="0">
                  <a:pos x="453" y="55"/>
                </a:cxn>
                <a:cxn ang="0">
                  <a:pos x="388" y="33"/>
                </a:cxn>
                <a:cxn ang="0">
                  <a:pos x="426" y="3"/>
                </a:cxn>
                <a:cxn ang="0">
                  <a:pos x="491" y="39"/>
                </a:cxn>
                <a:cxn ang="0">
                  <a:pos x="535" y="103"/>
                </a:cxn>
                <a:cxn ang="0">
                  <a:pos x="554" y="55"/>
                </a:cxn>
                <a:cxn ang="0">
                  <a:pos x="600" y="33"/>
                </a:cxn>
                <a:cxn ang="0">
                  <a:pos x="641" y="53"/>
                </a:cxn>
                <a:cxn ang="0">
                  <a:pos x="647" y="80"/>
                </a:cxn>
                <a:cxn ang="0">
                  <a:pos x="641" y="103"/>
                </a:cxn>
                <a:cxn ang="0">
                  <a:pos x="576" y="355"/>
                </a:cxn>
                <a:cxn ang="0">
                  <a:pos x="565" y="416"/>
                </a:cxn>
                <a:cxn ang="0">
                  <a:pos x="551" y="469"/>
                </a:cxn>
                <a:cxn ang="0">
                  <a:pos x="532" y="541"/>
                </a:cxn>
                <a:cxn ang="0">
                  <a:pos x="524" y="589"/>
                </a:cxn>
                <a:cxn ang="0">
                  <a:pos x="521" y="625"/>
                </a:cxn>
                <a:cxn ang="0">
                  <a:pos x="527" y="664"/>
                </a:cxn>
                <a:cxn ang="0">
                  <a:pos x="549" y="694"/>
                </a:cxn>
                <a:cxn ang="0">
                  <a:pos x="600" y="691"/>
                </a:cxn>
                <a:cxn ang="0">
                  <a:pos x="644" y="639"/>
                </a:cxn>
                <a:cxn ang="0">
                  <a:pos x="679" y="550"/>
                </a:cxn>
                <a:cxn ang="0">
                  <a:pos x="693" y="486"/>
                </a:cxn>
                <a:cxn ang="0">
                  <a:pos x="699" y="472"/>
                </a:cxn>
                <a:cxn ang="0">
                  <a:pos x="712" y="469"/>
                </a:cxn>
                <a:cxn ang="0">
                  <a:pos x="720" y="469"/>
                </a:cxn>
                <a:cxn ang="0">
                  <a:pos x="729" y="475"/>
                </a:cxn>
                <a:cxn ang="0">
                  <a:pos x="734" y="483"/>
                </a:cxn>
                <a:cxn ang="0">
                  <a:pos x="726" y="514"/>
                </a:cxn>
                <a:cxn ang="0">
                  <a:pos x="709" y="578"/>
                </a:cxn>
                <a:cxn ang="0">
                  <a:pos x="685" y="644"/>
                </a:cxn>
                <a:cxn ang="0">
                  <a:pos x="639" y="711"/>
                </a:cxn>
                <a:cxn ang="0">
                  <a:pos x="568" y="736"/>
                </a:cxn>
                <a:cxn ang="0">
                  <a:pos x="486" y="711"/>
                </a:cxn>
                <a:cxn ang="0">
                  <a:pos x="434" y="653"/>
                </a:cxn>
                <a:cxn ang="0">
                  <a:pos x="374" y="661"/>
                </a:cxn>
                <a:cxn ang="0">
                  <a:pos x="295" y="716"/>
                </a:cxn>
                <a:cxn ang="0">
                  <a:pos x="232" y="733"/>
                </a:cxn>
                <a:cxn ang="0">
                  <a:pos x="161" y="728"/>
                </a:cxn>
                <a:cxn ang="0">
                  <a:pos x="77" y="680"/>
                </a:cxn>
                <a:cxn ang="0">
                  <a:pos x="19" y="594"/>
                </a:cxn>
                <a:cxn ang="0">
                  <a:pos x="0" y="475"/>
                </a:cxn>
                <a:cxn ang="0">
                  <a:pos x="27" y="319"/>
                </a:cxn>
                <a:cxn ang="0">
                  <a:pos x="98" y="178"/>
                </a:cxn>
                <a:cxn ang="0">
                  <a:pos x="202" y="69"/>
                </a:cxn>
                <a:cxn ang="0">
                  <a:pos x="322" y="8"/>
                </a:cxn>
              </a:cxnLst>
              <a:rect l="0" t="0" r="r" b="b"/>
              <a:pathLst>
                <a:path w="734" h="736">
                  <a:moveTo>
                    <a:pt x="388" y="33"/>
                  </a:moveTo>
                  <a:lnTo>
                    <a:pt x="349" y="41"/>
                  </a:lnTo>
                  <a:lnTo>
                    <a:pt x="308" y="61"/>
                  </a:lnTo>
                  <a:lnTo>
                    <a:pt x="270" y="94"/>
                  </a:lnTo>
                  <a:lnTo>
                    <a:pt x="235" y="139"/>
                  </a:lnTo>
                  <a:lnTo>
                    <a:pt x="202" y="191"/>
                  </a:lnTo>
                  <a:lnTo>
                    <a:pt x="186" y="230"/>
                  </a:lnTo>
                  <a:lnTo>
                    <a:pt x="169" y="278"/>
                  </a:lnTo>
                  <a:lnTo>
                    <a:pt x="153" y="336"/>
                  </a:lnTo>
                  <a:lnTo>
                    <a:pt x="137" y="394"/>
                  </a:lnTo>
                  <a:lnTo>
                    <a:pt x="126" y="453"/>
                  </a:lnTo>
                  <a:lnTo>
                    <a:pt x="117" y="505"/>
                  </a:lnTo>
                  <a:lnTo>
                    <a:pt x="115" y="547"/>
                  </a:lnTo>
                  <a:lnTo>
                    <a:pt x="117" y="575"/>
                  </a:lnTo>
                  <a:lnTo>
                    <a:pt x="120" y="605"/>
                  </a:lnTo>
                  <a:lnTo>
                    <a:pt x="131" y="633"/>
                  </a:lnTo>
                  <a:lnTo>
                    <a:pt x="142" y="658"/>
                  </a:lnTo>
                  <a:lnTo>
                    <a:pt x="161" y="680"/>
                  </a:lnTo>
                  <a:lnTo>
                    <a:pt x="186" y="694"/>
                  </a:lnTo>
                  <a:lnTo>
                    <a:pt x="216" y="700"/>
                  </a:lnTo>
                  <a:lnTo>
                    <a:pt x="246" y="697"/>
                  </a:lnTo>
                  <a:lnTo>
                    <a:pt x="278" y="686"/>
                  </a:lnTo>
                  <a:lnTo>
                    <a:pt x="314" y="664"/>
                  </a:lnTo>
                  <a:lnTo>
                    <a:pt x="355" y="630"/>
                  </a:lnTo>
                  <a:lnTo>
                    <a:pt x="396" y="583"/>
                  </a:lnTo>
                  <a:lnTo>
                    <a:pt x="412" y="566"/>
                  </a:lnTo>
                  <a:lnTo>
                    <a:pt x="420" y="555"/>
                  </a:lnTo>
                  <a:lnTo>
                    <a:pt x="423" y="541"/>
                  </a:lnTo>
                  <a:lnTo>
                    <a:pt x="428" y="522"/>
                  </a:lnTo>
                  <a:lnTo>
                    <a:pt x="510" y="205"/>
                  </a:lnTo>
                  <a:lnTo>
                    <a:pt x="513" y="191"/>
                  </a:lnTo>
                  <a:lnTo>
                    <a:pt x="513" y="178"/>
                  </a:lnTo>
                  <a:lnTo>
                    <a:pt x="513" y="169"/>
                  </a:lnTo>
                  <a:lnTo>
                    <a:pt x="510" y="150"/>
                  </a:lnTo>
                  <a:lnTo>
                    <a:pt x="502" y="128"/>
                  </a:lnTo>
                  <a:lnTo>
                    <a:pt x="491" y="103"/>
                  </a:lnTo>
                  <a:lnTo>
                    <a:pt x="475" y="78"/>
                  </a:lnTo>
                  <a:lnTo>
                    <a:pt x="453" y="55"/>
                  </a:lnTo>
                  <a:lnTo>
                    <a:pt x="423" y="41"/>
                  </a:lnTo>
                  <a:lnTo>
                    <a:pt x="388" y="33"/>
                  </a:lnTo>
                  <a:close/>
                  <a:moveTo>
                    <a:pt x="388" y="0"/>
                  </a:moveTo>
                  <a:lnTo>
                    <a:pt x="426" y="3"/>
                  </a:lnTo>
                  <a:lnTo>
                    <a:pt x="461" y="16"/>
                  </a:lnTo>
                  <a:lnTo>
                    <a:pt x="491" y="39"/>
                  </a:lnTo>
                  <a:lnTo>
                    <a:pt x="513" y="69"/>
                  </a:lnTo>
                  <a:lnTo>
                    <a:pt x="535" y="103"/>
                  </a:lnTo>
                  <a:lnTo>
                    <a:pt x="540" y="78"/>
                  </a:lnTo>
                  <a:lnTo>
                    <a:pt x="554" y="55"/>
                  </a:lnTo>
                  <a:lnTo>
                    <a:pt x="573" y="39"/>
                  </a:lnTo>
                  <a:lnTo>
                    <a:pt x="600" y="33"/>
                  </a:lnTo>
                  <a:lnTo>
                    <a:pt x="625" y="36"/>
                  </a:lnTo>
                  <a:lnTo>
                    <a:pt x="641" y="53"/>
                  </a:lnTo>
                  <a:lnTo>
                    <a:pt x="647" y="75"/>
                  </a:lnTo>
                  <a:lnTo>
                    <a:pt x="647" y="80"/>
                  </a:lnTo>
                  <a:lnTo>
                    <a:pt x="647" y="89"/>
                  </a:lnTo>
                  <a:lnTo>
                    <a:pt x="641" y="103"/>
                  </a:lnTo>
                  <a:lnTo>
                    <a:pt x="636" y="130"/>
                  </a:lnTo>
                  <a:lnTo>
                    <a:pt x="576" y="355"/>
                  </a:lnTo>
                  <a:lnTo>
                    <a:pt x="570" y="389"/>
                  </a:lnTo>
                  <a:lnTo>
                    <a:pt x="565" y="416"/>
                  </a:lnTo>
                  <a:lnTo>
                    <a:pt x="559" y="441"/>
                  </a:lnTo>
                  <a:lnTo>
                    <a:pt x="551" y="469"/>
                  </a:lnTo>
                  <a:lnTo>
                    <a:pt x="543" y="505"/>
                  </a:lnTo>
                  <a:lnTo>
                    <a:pt x="532" y="541"/>
                  </a:lnTo>
                  <a:lnTo>
                    <a:pt x="527" y="566"/>
                  </a:lnTo>
                  <a:lnTo>
                    <a:pt x="524" y="589"/>
                  </a:lnTo>
                  <a:lnTo>
                    <a:pt x="521" y="605"/>
                  </a:lnTo>
                  <a:lnTo>
                    <a:pt x="521" y="625"/>
                  </a:lnTo>
                  <a:lnTo>
                    <a:pt x="524" y="644"/>
                  </a:lnTo>
                  <a:lnTo>
                    <a:pt x="527" y="664"/>
                  </a:lnTo>
                  <a:lnTo>
                    <a:pt x="535" y="683"/>
                  </a:lnTo>
                  <a:lnTo>
                    <a:pt x="549" y="694"/>
                  </a:lnTo>
                  <a:lnTo>
                    <a:pt x="570" y="700"/>
                  </a:lnTo>
                  <a:lnTo>
                    <a:pt x="600" y="691"/>
                  </a:lnTo>
                  <a:lnTo>
                    <a:pt x="625" y="669"/>
                  </a:lnTo>
                  <a:lnTo>
                    <a:pt x="644" y="639"/>
                  </a:lnTo>
                  <a:lnTo>
                    <a:pt x="663" y="597"/>
                  </a:lnTo>
                  <a:lnTo>
                    <a:pt x="679" y="550"/>
                  </a:lnTo>
                  <a:lnTo>
                    <a:pt x="693" y="497"/>
                  </a:lnTo>
                  <a:lnTo>
                    <a:pt x="693" y="486"/>
                  </a:lnTo>
                  <a:lnTo>
                    <a:pt x="696" y="478"/>
                  </a:lnTo>
                  <a:lnTo>
                    <a:pt x="699" y="472"/>
                  </a:lnTo>
                  <a:lnTo>
                    <a:pt x="704" y="469"/>
                  </a:lnTo>
                  <a:lnTo>
                    <a:pt x="712" y="469"/>
                  </a:lnTo>
                  <a:lnTo>
                    <a:pt x="715" y="469"/>
                  </a:lnTo>
                  <a:lnTo>
                    <a:pt x="720" y="469"/>
                  </a:lnTo>
                  <a:lnTo>
                    <a:pt x="726" y="472"/>
                  </a:lnTo>
                  <a:lnTo>
                    <a:pt x="729" y="475"/>
                  </a:lnTo>
                  <a:lnTo>
                    <a:pt x="731" y="478"/>
                  </a:lnTo>
                  <a:lnTo>
                    <a:pt x="734" y="483"/>
                  </a:lnTo>
                  <a:lnTo>
                    <a:pt x="731" y="494"/>
                  </a:lnTo>
                  <a:lnTo>
                    <a:pt x="726" y="514"/>
                  </a:lnTo>
                  <a:lnTo>
                    <a:pt x="720" y="544"/>
                  </a:lnTo>
                  <a:lnTo>
                    <a:pt x="709" y="578"/>
                  </a:lnTo>
                  <a:lnTo>
                    <a:pt x="699" y="614"/>
                  </a:lnTo>
                  <a:lnTo>
                    <a:pt x="685" y="644"/>
                  </a:lnTo>
                  <a:lnTo>
                    <a:pt x="663" y="680"/>
                  </a:lnTo>
                  <a:lnTo>
                    <a:pt x="639" y="711"/>
                  </a:lnTo>
                  <a:lnTo>
                    <a:pt x="606" y="728"/>
                  </a:lnTo>
                  <a:lnTo>
                    <a:pt x="568" y="736"/>
                  </a:lnTo>
                  <a:lnTo>
                    <a:pt x="524" y="730"/>
                  </a:lnTo>
                  <a:lnTo>
                    <a:pt x="486" y="711"/>
                  </a:lnTo>
                  <a:lnTo>
                    <a:pt x="456" y="686"/>
                  </a:lnTo>
                  <a:lnTo>
                    <a:pt x="434" y="653"/>
                  </a:lnTo>
                  <a:lnTo>
                    <a:pt x="420" y="614"/>
                  </a:lnTo>
                  <a:lnTo>
                    <a:pt x="374" y="661"/>
                  </a:lnTo>
                  <a:lnTo>
                    <a:pt x="333" y="694"/>
                  </a:lnTo>
                  <a:lnTo>
                    <a:pt x="295" y="716"/>
                  </a:lnTo>
                  <a:lnTo>
                    <a:pt x="259" y="728"/>
                  </a:lnTo>
                  <a:lnTo>
                    <a:pt x="232" y="733"/>
                  </a:lnTo>
                  <a:lnTo>
                    <a:pt x="213" y="736"/>
                  </a:lnTo>
                  <a:lnTo>
                    <a:pt x="161" y="728"/>
                  </a:lnTo>
                  <a:lnTo>
                    <a:pt x="115" y="711"/>
                  </a:lnTo>
                  <a:lnTo>
                    <a:pt x="77" y="680"/>
                  </a:lnTo>
                  <a:lnTo>
                    <a:pt x="44" y="641"/>
                  </a:lnTo>
                  <a:lnTo>
                    <a:pt x="19" y="594"/>
                  </a:lnTo>
                  <a:lnTo>
                    <a:pt x="6" y="536"/>
                  </a:lnTo>
                  <a:lnTo>
                    <a:pt x="0" y="475"/>
                  </a:lnTo>
                  <a:lnTo>
                    <a:pt x="6" y="394"/>
                  </a:lnTo>
                  <a:lnTo>
                    <a:pt x="27" y="319"/>
                  </a:lnTo>
                  <a:lnTo>
                    <a:pt x="57" y="244"/>
                  </a:lnTo>
                  <a:lnTo>
                    <a:pt x="98" y="178"/>
                  </a:lnTo>
                  <a:lnTo>
                    <a:pt x="147" y="119"/>
                  </a:lnTo>
                  <a:lnTo>
                    <a:pt x="202" y="69"/>
                  </a:lnTo>
                  <a:lnTo>
                    <a:pt x="262" y="30"/>
                  </a:lnTo>
                  <a:lnTo>
                    <a:pt x="322" y="8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 noEditPoints="1"/>
            </p:cNvSpPr>
            <p:nvPr/>
          </p:nvSpPr>
          <p:spPr bwMode="auto">
            <a:xfrm>
              <a:off x="3638" y="2546"/>
              <a:ext cx="371" cy="1628"/>
            </a:xfrm>
            <a:custGeom>
              <a:avLst/>
              <a:gdLst/>
              <a:ahLst/>
              <a:cxnLst>
                <a:cxn ang="0">
                  <a:pos x="371" y="814"/>
                </a:cxn>
                <a:cxn ang="0">
                  <a:pos x="371" y="814"/>
                </a:cxn>
                <a:cxn ang="0">
                  <a:pos x="27" y="6"/>
                </a:cxn>
                <a:cxn ang="0">
                  <a:pos x="76" y="44"/>
                </a:cxn>
                <a:cxn ang="0">
                  <a:pos x="150" y="122"/>
                </a:cxn>
                <a:cxn ang="0">
                  <a:pos x="229" y="236"/>
                </a:cxn>
                <a:cxn ang="0">
                  <a:pos x="311" y="419"/>
                </a:cxn>
                <a:cxn ang="0">
                  <a:pos x="360" y="633"/>
                </a:cxn>
                <a:cxn ang="0">
                  <a:pos x="371" y="814"/>
                </a:cxn>
                <a:cxn ang="0">
                  <a:pos x="360" y="994"/>
                </a:cxn>
                <a:cxn ang="0">
                  <a:pos x="311" y="1203"/>
                </a:cxn>
                <a:cxn ang="0">
                  <a:pos x="237" y="1375"/>
                </a:cxn>
                <a:cxn ang="0">
                  <a:pos x="166" y="1483"/>
                </a:cxn>
                <a:cxn ang="0">
                  <a:pos x="98" y="1564"/>
                </a:cxn>
                <a:cxn ang="0">
                  <a:pos x="44" y="1611"/>
                </a:cxn>
                <a:cxn ang="0">
                  <a:pos x="16" y="1628"/>
                </a:cxn>
                <a:cxn ang="0">
                  <a:pos x="5" y="1622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3" y="1600"/>
                </a:cxn>
                <a:cxn ang="0">
                  <a:pos x="14" y="1592"/>
                </a:cxn>
                <a:cxn ang="0">
                  <a:pos x="90" y="1503"/>
                </a:cxn>
                <a:cxn ang="0">
                  <a:pos x="191" y="1322"/>
                </a:cxn>
                <a:cxn ang="0">
                  <a:pos x="248" y="1125"/>
                </a:cxn>
                <a:cxn ang="0">
                  <a:pos x="275" y="919"/>
                </a:cxn>
                <a:cxn ang="0">
                  <a:pos x="273" y="672"/>
                </a:cxn>
                <a:cxn ang="0">
                  <a:pos x="229" y="422"/>
                </a:cxn>
                <a:cxn ang="0">
                  <a:pos x="147" y="217"/>
                </a:cxn>
                <a:cxn ang="0">
                  <a:pos x="30" y="53"/>
                </a:cxn>
                <a:cxn ang="0">
                  <a:pos x="11" y="36"/>
                </a:cxn>
                <a:cxn ang="0">
                  <a:pos x="3" y="28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5" y="6"/>
                </a:cxn>
                <a:cxn ang="0">
                  <a:pos x="16" y="0"/>
                </a:cxn>
              </a:cxnLst>
              <a:rect l="0" t="0" r="r" b="b"/>
              <a:pathLst>
                <a:path w="371" h="1628">
                  <a:moveTo>
                    <a:pt x="371" y="814"/>
                  </a:moveTo>
                  <a:lnTo>
                    <a:pt x="371" y="814"/>
                  </a:lnTo>
                  <a:lnTo>
                    <a:pt x="371" y="814"/>
                  </a:lnTo>
                  <a:lnTo>
                    <a:pt x="371" y="814"/>
                  </a:lnTo>
                  <a:close/>
                  <a:moveTo>
                    <a:pt x="16" y="0"/>
                  </a:moveTo>
                  <a:lnTo>
                    <a:pt x="27" y="6"/>
                  </a:lnTo>
                  <a:lnTo>
                    <a:pt x="49" y="19"/>
                  </a:lnTo>
                  <a:lnTo>
                    <a:pt x="76" y="44"/>
                  </a:lnTo>
                  <a:lnTo>
                    <a:pt x="112" y="78"/>
                  </a:lnTo>
                  <a:lnTo>
                    <a:pt x="150" y="122"/>
                  </a:lnTo>
                  <a:lnTo>
                    <a:pt x="188" y="175"/>
                  </a:lnTo>
                  <a:lnTo>
                    <a:pt x="229" y="236"/>
                  </a:lnTo>
                  <a:lnTo>
                    <a:pt x="265" y="308"/>
                  </a:lnTo>
                  <a:lnTo>
                    <a:pt x="311" y="419"/>
                  </a:lnTo>
                  <a:lnTo>
                    <a:pt x="341" y="528"/>
                  </a:lnTo>
                  <a:lnTo>
                    <a:pt x="360" y="633"/>
                  </a:lnTo>
                  <a:lnTo>
                    <a:pt x="368" y="731"/>
                  </a:lnTo>
                  <a:lnTo>
                    <a:pt x="371" y="814"/>
                  </a:lnTo>
                  <a:lnTo>
                    <a:pt x="368" y="900"/>
                  </a:lnTo>
                  <a:lnTo>
                    <a:pt x="360" y="994"/>
                  </a:lnTo>
                  <a:lnTo>
                    <a:pt x="341" y="1097"/>
                  </a:lnTo>
                  <a:lnTo>
                    <a:pt x="311" y="1203"/>
                  </a:lnTo>
                  <a:lnTo>
                    <a:pt x="270" y="1311"/>
                  </a:lnTo>
                  <a:lnTo>
                    <a:pt x="237" y="1375"/>
                  </a:lnTo>
                  <a:lnTo>
                    <a:pt x="202" y="1433"/>
                  </a:lnTo>
                  <a:lnTo>
                    <a:pt x="166" y="1483"/>
                  </a:lnTo>
                  <a:lnTo>
                    <a:pt x="131" y="1528"/>
                  </a:lnTo>
                  <a:lnTo>
                    <a:pt x="98" y="1564"/>
                  </a:lnTo>
                  <a:lnTo>
                    <a:pt x="68" y="1592"/>
                  </a:lnTo>
                  <a:lnTo>
                    <a:pt x="44" y="1611"/>
                  </a:lnTo>
                  <a:lnTo>
                    <a:pt x="27" y="1622"/>
                  </a:lnTo>
                  <a:lnTo>
                    <a:pt x="16" y="1628"/>
                  </a:lnTo>
                  <a:lnTo>
                    <a:pt x="11" y="1625"/>
                  </a:lnTo>
                  <a:lnTo>
                    <a:pt x="5" y="1622"/>
                  </a:lnTo>
                  <a:lnTo>
                    <a:pt x="0" y="1617"/>
                  </a:lnTo>
                  <a:lnTo>
                    <a:pt x="0" y="1611"/>
                  </a:lnTo>
                  <a:lnTo>
                    <a:pt x="0" y="1608"/>
                  </a:lnTo>
                  <a:lnTo>
                    <a:pt x="0" y="1606"/>
                  </a:lnTo>
                  <a:lnTo>
                    <a:pt x="0" y="1603"/>
                  </a:lnTo>
                  <a:lnTo>
                    <a:pt x="3" y="1600"/>
                  </a:lnTo>
                  <a:lnTo>
                    <a:pt x="8" y="1597"/>
                  </a:lnTo>
                  <a:lnTo>
                    <a:pt x="14" y="1592"/>
                  </a:lnTo>
                  <a:lnTo>
                    <a:pt x="22" y="1583"/>
                  </a:lnTo>
                  <a:lnTo>
                    <a:pt x="90" y="1503"/>
                  </a:lnTo>
                  <a:lnTo>
                    <a:pt x="144" y="1417"/>
                  </a:lnTo>
                  <a:lnTo>
                    <a:pt x="191" y="1322"/>
                  </a:lnTo>
                  <a:lnTo>
                    <a:pt x="224" y="1225"/>
                  </a:lnTo>
                  <a:lnTo>
                    <a:pt x="248" y="1125"/>
                  </a:lnTo>
                  <a:lnTo>
                    <a:pt x="267" y="1022"/>
                  </a:lnTo>
                  <a:lnTo>
                    <a:pt x="275" y="919"/>
                  </a:lnTo>
                  <a:lnTo>
                    <a:pt x="278" y="814"/>
                  </a:lnTo>
                  <a:lnTo>
                    <a:pt x="273" y="672"/>
                  </a:lnTo>
                  <a:lnTo>
                    <a:pt x="256" y="542"/>
                  </a:lnTo>
                  <a:lnTo>
                    <a:pt x="229" y="422"/>
                  </a:lnTo>
                  <a:lnTo>
                    <a:pt x="194" y="314"/>
                  </a:lnTo>
                  <a:lnTo>
                    <a:pt x="147" y="217"/>
                  </a:lnTo>
                  <a:lnTo>
                    <a:pt x="93" y="128"/>
                  </a:lnTo>
                  <a:lnTo>
                    <a:pt x="30" y="53"/>
                  </a:lnTo>
                  <a:lnTo>
                    <a:pt x="19" y="44"/>
                  </a:lnTo>
                  <a:lnTo>
                    <a:pt x="11" y="36"/>
                  </a:lnTo>
                  <a:lnTo>
                    <a:pt x="5" y="31"/>
                  </a:lnTo>
                  <a:lnTo>
                    <a:pt x="3" y="2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4211" y="3049"/>
              <a:ext cx="867" cy="1066"/>
            </a:xfrm>
            <a:custGeom>
              <a:avLst/>
              <a:gdLst/>
              <a:ahLst/>
              <a:cxnLst>
                <a:cxn ang="0">
                  <a:pos x="341" y="19"/>
                </a:cxn>
                <a:cxn ang="0">
                  <a:pos x="341" y="72"/>
                </a:cxn>
                <a:cxn ang="0">
                  <a:pos x="322" y="147"/>
                </a:cxn>
                <a:cxn ang="0">
                  <a:pos x="245" y="464"/>
                </a:cxn>
                <a:cxn ang="0">
                  <a:pos x="234" y="600"/>
                </a:cxn>
                <a:cxn ang="0">
                  <a:pos x="286" y="683"/>
                </a:cxn>
                <a:cxn ang="0">
                  <a:pos x="398" y="694"/>
                </a:cxn>
                <a:cxn ang="0">
                  <a:pos x="504" y="625"/>
                </a:cxn>
                <a:cxn ang="0">
                  <a:pos x="554" y="553"/>
                </a:cxn>
                <a:cxn ang="0">
                  <a:pos x="570" y="503"/>
                </a:cxn>
                <a:cxn ang="0">
                  <a:pos x="600" y="378"/>
                </a:cxn>
                <a:cxn ang="0">
                  <a:pos x="701" y="30"/>
                </a:cxn>
                <a:cxn ang="0">
                  <a:pos x="739" y="16"/>
                </a:cxn>
                <a:cxn ang="0">
                  <a:pos x="780" y="41"/>
                </a:cxn>
                <a:cxn ang="0">
                  <a:pos x="780" y="91"/>
                </a:cxn>
                <a:cxn ang="0">
                  <a:pos x="761" y="169"/>
                </a:cxn>
                <a:cxn ang="0">
                  <a:pos x="739" y="255"/>
                </a:cxn>
                <a:cxn ang="0">
                  <a:pos x="682" y="491"/>
                </a:cxn>
                <a:cxn ang="0">
                  <a:pos x="660" y="600"/>
                </a:cxn>
                <a:cxn ang="0">
                  <a:pos x="660" y="664"/>
                </a:cxn>
                <a:cxn ang="0">
                  <a:pos x="704" y="700"/>
                </a:cxn>
                <a:cxn ang="0">
                  <a:pos x="780" y="639"/>
                </a:cxn>
                <a:cxn ang="0">
                  <a:pos x="826" y="497"/>
                </a:cxn>
                <a:cxn ang="0">
                  <a:pos x="835" y="475"/>
                </a:cxn>
                <a:cxn ang="0">
                  <a:pos x="851" y="469"/>
                </a:cxn>
                <a:cxn ang="0">
                  <a:pos x="859" y="472"/>
                </a:cxn>
                <a:cxn ang="0">
                  <a:pos x="867" y="483"/>
                </a:cxn>
                <a:cxn ang="0">
                  <a:pos x="854" y="544"/>
                </a:cxn>
                <a:cxn ang="0">
                  <a:pos x="821" y="644"/>
                </a:cxn>
                <a:cxn ang="0">
                  <a:pos x="739" y="728"/>
                </a:cxn>
                <a:cxn ang="0">
                  <a:pos x="625" y="714"/>
                </a:cxn>
                <a:cxn ang="0">
                  <a:pos x="559" y="616"/>
                </a:cxn>
                <a:cxn ang="0">
                  <a:pos x="480" y="691"/>
                </a:cxn>
                <a:cxn ang="0">
                  <a:pos x="346" y="736"/>
                </a:cxn>
                <a:cxn ang="0">
                  <a:pos x="232" y="711"/>
                </a:cxn>
                <a:cxn ang="0">
                  <a:pos x="153" y="841"/>
                </a:cxn>
                <a:cxn ang="0">
                  <a:pos x="117" y="983"/>
                </a:cxn>
                <a:cxn ang="0">
                  <a:pos x="101" y="1033"/>
                </a:cxn>
                <a:cxn ang="0">
                  <a:pos x="68" y="1064"/>
                </a:cxn>
                <a:cxn ang="0">
                  <a:pos x="5" y="1047"/>
                </a:cxn>
                <a:cxn ang="0">
                  <a:pos x="3" y="1019"/>
                </a:cxn>
                <a:cxn ang="0">
                  <a:pos x="5" y="1000"/>
                </a:cxn>
                <a:cxn ang="0">
                  <a:pos x="264" y="14"/>
                </a:cxn>
                <a:cxn ang="0">
                  <a:pos x="300" y="0"/>
                </a:cxn>
              </a:cxnLst>
              <a:rect l="0" t="0" r="r" b="b"/>
              <a:pathLst>
                <a:path w="867" h="1066">
                  <a:moveTo>
                    <a:pt x="300" y="0"/>
                  </a:moveTo>
                  <a:lnTo>
                    <a:pt x="324" y="3"/>
                  </a:lnTo>
                  <a:lnTo>
                    <a:pt x="341" y="19"/>
                  </a:lnTo>
                  <a:lnTo>
                    <a:pt x="346" y="41"/>
                  </a:lnTo>
                  <a:lnTo>
                    <a:pt x="346" y="53"/>
                  </a:lnTo>
                  <a:lnTo>
                    <a:pt x="341" y="72"/>
                  </a:lnTo>
                  <a:lnTo>
                    <a:pt x="335" y="97"/>
                  </a:lnTo>
                  <a:lnTo>
                    <a:pt x="327" y="122"/>
                  </a:lnTo>
                  <a:lnTo>
                    <a:pt x="322" y="147"/>
                  </a:lnTo>
                  <a:lnTo>
                    <a:pt x="322" y="147"/>
                  </a:lnTo>
                  <a:lnTo>
                    <a:pt x="254" y="419"/>
                  </a:lnTo>
                  <a:lnTo>
                    <a:pt x="245" y="464"/>
                  </a:lnTo>
                  <a:lnTo>
                    <a:pt x="234" y="511"/>
                  </a:lnTo>
                  <a:lnTo>
                    <a:pt x="232" y="558"/>
                  </a:lnTo>
                  <a:lnTo>
                    <a:pt x="234" y="600"/>
                  </a:lnTo>
                  <a:lnTo>
                    <a:pt x="245" y="633"/>
                  </a:lnTo>
                  <a:lnTo>
                    <a:pt x="262" y="661"/>
                  </a:lnTo>
                  <a:lnTo>
                    <a:pt x="286" y="683"/>
                  </a:lnTo>
                  <a:lnTo>
                    <a:pt x="316" y="694"/>
                  </a:lnTo>
                  <a:lnTo>
                    <a:pt x="352" y="700"/>
                  </a:lnTo>
                  <a:lnTo>
                    <a:pt x="398" y="694"/>
                  </a:lnTo>
                  <a:lnTo>
                    <a:pt x="439" y="675"/>
                  </a:lnTo>
                  <a:lnTo>
                    <a:pt x="474" y="653"/>
                  </a:lnTo>
                  <a:lnTo>
                    <a:pt x="504" y="625"/>
                  </a:lnTo>
                  <a:lnTo>
                    <a:pt x="526" y="597"/>
                  </a:lnTo>
                  <a:lnTo>
                    <a:pt x="545" y="572"/>
                  </a:lnTo>
                  <a:lnTo>
                    <a:pt x="554" y="553"/>
                  </a:lnTo>
                  <a:lnTo>
                    <a:pt x="559" y="544"/>
                  </a:lnTo>
                  <a:lnTo>
                    <a:pt x="562" y="528"/>
                  </a:lnTo>
                  <a:lnTo>
                    <a:pt x="570" y="503"/>
                  </a:lnTo>
                  <a:lnTo>
                    <a:pt x="578" y="466"/>
                  </a:lnTo>
                  <a:lnTo>
                    <a:pt x="589" y="425"/>
                  </a:lnTo>
                  <a:lnTo>
                    <a:pt x="600" y="378"/>
                  </a:lnTo>
                  <a:lnTo>
                    <a:pt x="676" y="72"/>
                  </a:lnTo>
                  <a:lnTo>
                    <a:pt x="687" y="47"/>
                  </a:lnTo>
                  <a:lnTo>
                    <a:pt x="701" y="30"/>
                  </a:lnTo>
                  <a:lnTo>
                    <a:pt x="717" y="22"/>
                  </a:lnTo>
                  <a:lnTo>
                    <a:pt x="731" y="16"/>
                  </a:lnTo>
                  <a:lnTo>
                    <a:pt x="739" y="16"/>
                  </a:lnTo>
                  <a:lnTo>
                    <a:pt x="755" y="19"/>
                  </a:lnTo>
                  <a:lnTo>
                    <a:pt x="772" y="28"/>
                  </a:lnTo>
                  <a:lnTo>
                    <a:pt x="780" y="41"/>
                  </a:lnTo>
                  <a:lnTo>
                    <a:pt x="785" y="61"/>
                  </a:lnTo>
                  <a:lnTo>
                    <a:pt x="783" y="72"/>
                  </a:lnTo>
                  <a:lnTo>
                    <a:pt x="780" y="91"/>
                  </a:lnTo>
                  <a:lnTo>
                    <a:pt x="775" y="116"/>
                  </a:lnTo>
                  <a:lnTo>
                    <a:pt x="766" y="144"/>
                  </a:lnTo>
                  <a:lnTo>
                    <a:pt x="761" y="169"/>
                  </a:lnTo>
                  <a:lnTo>
                    <a:pt x="755" y="194"/>
                  </a:lnTo>
                  <a:lnTo>
                    <a:pt x="747" y="225"/>
                  </a:lnTo>
                  <a:lnTo>
                    <a:pt x="739" y="255"/>
                  </a:lnTo>
                  <a:lnTo>
                    <a:pt x="734" y="280"/>
                  </a:lnTo>
                  <a:lnTo>
                    <a:pt x="690" y="455"/>
                  </a:lnTo>
                  <a:lnTo>
                    <a:pt x="682" y="491"/>
                  </a:lnTo>
                  <a:lnTo>
                    <a:pt x="674" y="530"/>
                  </a:lnTo>
                  <a:lnTo>
                    <a:pt x="665" y="566"/>
                  </a:lnTo>
                  <a:lnTo>
                    <a:pt x="660" y="600"/>
                  </a:lnTo>
                  <a:lnTo>
                    <a:pt x="657" y="625"/>
                  </a:lnTo>
                  <a:lnTo>
                    <a:pt x="657" y="644"/>
                  </a:lnTo>
                  <a:lnTo>
                    <a:pt x="660" y="664"/>
                  </a:lnTo>
                  <a:lnTo>
                    <a:pt x="668" y="683"/>
                  </a:lnTo>
                  <a:lnTo>
                    <a:pt x="682" y="694"/>
                  </a:lnTo>
                  <a:lnTo>
                    <a:pt x="704" y="700"/>
                  </a:lnTo>
                  <a:lnTo>
                    <a:pt x="734" y="691"/>
                  </a:lnTo>
                  <a:lnTo>
                    <a:pt x="758" y="669"/>
                  </a:lnTo>
                  <a:lnTo>
                    <a:pt x="780" y="639"/>
                  </a:lnTo>
                  <a:lnTo>
                    <a:pt x="796" y="597"/>
                  </a:lnTo>
                  <a:lnTo>
                    <a:pt x="813" y="550"/>
                  </a:lnTo>
                  <a:lnTo>
                    <a:pt x="826" y="497"/>
                  </a:lnTo>
                  <a:lnTo>
                    <a:pt x="829" y="486"/>
                  </a:lnTo>
                  <a:lnTo>
                    <a:pt x="832" y="480"/>
                  </a:lnTo>
                  <a:lnTo>
                    <a:pt x="835" y="475"/>
                  </a:lnTo>
                  <a:lnTo>
                    <a:pt x="837" y="472"/>
                  </a:lnTo>
                  <a:lnTo>
                    <a:pt x="843" y="469"/>
                  </a:lnTo>
                  <a:lnTo>
                    <a:pt x="851" y="469"/>
                  </a:lnTo>
                  <a:lnTo>
                    <a:pt x="851" y="469"/>
                  </a:lnTo>
                  <a:lnTo>
                    <a:pt x="856" y="469"/>
                  </a:lnTo>
                  <a:lnTo>
                    <a:pt x="859" y="472"/>
                  </a:lnTo>
                  <a:lnTo>
                    <a:pt x="865" y="475"/>
                  </a:lnTo>
                  <a:lnTo>
                    <a:pt x="867" y="478"/>
                  </a:lnTo>
                  <a:lnTo>
                    <a:pt x="867" y="483"/>
                  </a:lnTo>
                  <a:lnTo>
                    <a:pt x="865" y="494"/>
                  </a:lnTo>
                  <a:lnTo>
                    <a:pt x="862" y="514"/>
                  </a:lnTo>
                  <a:lnTo>
                    <a:pt x="854" y="544"/>
                  </a:lnTo>
                  <a:lnTo>
                    <a:pt x="845" y="578"/>
                  </a:lnTo>
                  <a:lnTo>
                    <a:pt x="832" y="614"/>
                  </a:lnTo>
                  <a:lnTo>
                    <a:pt x="821" y="644"/>
                  </a:lnTo>
                  <a:lnTo>
                    <a:pt x="799" y="680"/>
                  </a:lnTo>
                  <a:lnTo>
                    <a:pt x="772" y="711"/>
                  </a:lnTo>
                  <a:lnTo>
                    <a:pt x="739" y="728"/>
                  </a:lnTo>
                  <a:lnTo>
                    <a:pt x="701" y="736"/>
                  </a:lnTo>
                  <a:lnTo>
                    <a:pt x="660" y="730"/>
                  </a:lnTo>
                  <a:lnTo>
                    <a:pt x="625" y="714"/>
                  </a:lnTo>
                  <a:lnTo>
                    <a:pt x="595" y="689"/>
                  </a:lnTo>
                  <a:lnTo>
                    <a:pt x="573" y="658"/>
                  </a:lnTo>
                  <a:lnTo>
                    <a:pt x="559" y="616"/>
                  </a:lnTo>
                  <a:lnTo>
                    <a:pt x="537" y="641"/>
                  </a:lnTo>
                  <a:lnTo>
                    <a:pt x="510" y="666"/>
                  </a:lnTo>
                  <a:lnTo>
                    <a:pt x="480" y="691"/>
                  </a:lnTo>
                  <a:lnTo>
                    <a:pt x="442" y="714"/>
                  </a:lnTo>
                  <a:lnTo>
                    <a:pt x="398" y="730"/>
                  </a:lnTo>
                  <a:lnTo>
                    <a:pt x="346" y="736"/>
                  </a:lnTo>
                  <a:lnTo>
                    <a:pt x="314" y="733"/>
                  </a:lnTo>
                  <a:lnTo>
                    <a:pt x="275" y="725"/>
                  </a:lnTo>
                  <a:lnTo>
                    <a:pt x="232" y="711"/>
                  </a:lnTo>
                  <a:lnTo>
                    <a:pt x="191" y="683"/>
                  </a:lnTo>
                  <a:lnTo>
                    <a:pt x="169" y="769"/>
                  </a:lnTo>
                  <a:lnTo>
                    <a:pt x="153" y="841"/>
                  </a:lnTo>
                  <a:lnTo>
                    <a:pt x="136" y="900"/>
                  </a:lnTo>
                  <a:lnTo>
                    <a:pt x="125" y="947"/>
                  </a:lnTo>
                  <a:lnTo>
                    <a:pt x="117" y="983"/>
                  </a:lnTo>
                  <a:lnTo>
                    <a:pt x="109" y="1008"/>
                  </a:lnTo>
                  <a:lnTo>
                    <a:pt x="106" y="1025"/>
                  </a:lnTo>
                  <a:lnTo>
                    <a:pt x="101" y="1033"/>
                  </a:lnTo>
                  <a:lnTo>
                    <a:pt x="95" y="1041"/>
                  </a:lnTo>
                  <a:lnTo>
                    <a:pt x="84" y="1053"/>
                  </a:lnTo>
                  <a:lnTo>
                    <a:pt x="68" y="1064"/>
                  </a:lnTo>
                  <a:lnTo>
                    <a:pt x="46" y="1066"/>
                  </a:lnTo>
                  <a:lnTo>
                    <a:pt x="22" y="1061"/>
                  </a:lnTo>
                  <a:lnTo>
                    <a:pt x="5" y="1047"/>
                  </a:lnTo>
                  <a:lnTo>
                    <a:pt x="0" y="1025"/>
                  </a:lnTo>
                  <a:lnTo>
                    <a:pt x="0" y="1022"/>
                  </a:lnTo>
                  <a:lnTo>
                    <a:pt x="3" y="1019"/>
                  </a:lnTo>
                  <a:lnTo>
                    <a:pt x="3" y="1016"/>
                  </a:lnTo>
                  <a:lnTo>
                    <a:pt x="3" y="1008"/>
                  </a:lnTo>
                  <a:lnTo>
                    <a:pt x="5" y="1000"/>
                  </a:lnTo>
                  <a:lnTo>
                    <a:pt x="237" y="58"/>
                  </a:lnTo>
                  <a:lnTo>
                    <a:pt x="248" y="30"/>
                  </a:lnTo>
                  <a:lnTo>
                    <a:pt x="264" y="14"/>
                  </a:lnTo>
                  <a:lnTo>
                    <a:pt x="278" y="3"/>
                  </a:lnTo>
                  <a:lnTo>
                    <a:pt x="292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5286" y="2546"/>
              <a:ext cx="373" cy="1628"/>
            </a:xfrm>
            <a:custGeom>
              <a:avLst/>
              <a:gdLst/>
              <a:ahLst/>
              <a:cxnLst>
                <a:cxn ang="0">
                  <a:pos x="360" y="0"/>
                </a:cxn>
                <a:cxn ang="0">
                  <a:pos x="368" y="6"/>
                </a:cxn>
                <a:cxn ang="0">
                  <a:pos x="373" y="19"/>
                </a:cxn>
                <a:cxn ang="0">
                  <a:pos x="371" y="22"/>
                </a:cxn>
                <a:cxn ang="0">
                  <a:pos x="368" y="28"/>
                </a:cxn>
                <a:cxn ang="0">
                  <a:pos x="357" y="36"/>
                </a:cxn>
                <a:cxn ang="0">
                  <a:pos x="283" y="125"/>
                </a:cxn>
                <a:cxn ang="0">
                  <a:pos x="182" y="303"/>
                </a:cxn>
                <a:cxn ang="0">
                  <a:pos x="122" y="500"/>
                </a:cxn>
                <a:cxn ang="0">
                  <a:pos x="95" y="708"/>
                </a:cxn>
                <a:cxn ang="0">
                  <a:pos x="95" y="897"/>
                </a:cxn>
                <a:cxn ang="0">
                  <a:pos x="114" y="1075"/>
                </a:cxn>
                <a:cxn ang="0">
                  <a:pos x="158" y="1256"/>
                </a:cxn>
                <a:cxn ang="0">
                  <a:pos x="232" y="1425"/>
                </a:cxn>
                <a:cxn ang="0">
                  <a:pos x="343" y="1575"/>
                </a:cxn>
                <a:cxn ang="0">
                  <a:pos x="360" y="1592"/>
                </a:cxn>
                <a:cxn ang="0">
                  <a:pos x="368" y="1600"/>
                </a:cxn>
                <a:cxn ang="0">
                  <a:pos x="371" y="1608"/>
                </a:cxn>
                <a:cxn ang="0">
                  <a:pos x="373" y="1611"/>
                </a:cxn>
                <a:cxn ang="0">
                  <a:pos x="371" y="1619"/>
                </a:cxn>
                <a:cxn ang="0">
                  <a:pos x="362" y="1625"/>
                </a:cxn>
                <a:cxn ang="0">
                  <a:pos x="343" y="1622"/>
                </a:cxn>
                <a:cxn ang="0">
                  <a:pos x="294" y="1583"/>
                </a:cxn>
                <a:cxn ang="0">
                  <a:pos x="221" y="1506"/>
                </a:cxn>
                <a:cxn ang="0">
                  <a:pos x="144" y="1392"/>
                </a:cxn>
                <a:cxn ang="0">
                  <a:pos x="62" y="1211"/>
                </a:cxn>
                <a:cxn ang="0">
                  <a:pos x="13" y="994"/>
                </a:cxn>
                <a:cxn ang="0">
                  <a:pos x="0" y="814"/>
                </a:cxn>
                <a:cxn ang="0">
                  <a:pos x="13" y="631"/>
                </a:cxn>
                <a:cxn ang="0">
                  <a:pos x="60" y="425"/>
                </a:cxn>
                <a:cxn ang="0">
                  <a:pos x="133" y="253"/>
                </a:cxn>
                <a:cxn ang="0">
                  <a:pos x="207" y="142"/>
                </a:cxn>
                <a:cxn ang="0">
                  <a:pos x="275" y="64"/>
                </a:cxn>
                <a:cxn ang="0">
                  <a:pos x="327" y="17"/>
                </a:cxn>
                <a:cxn ang="0">
                  <a:pos x="354" y="0"/>
                </a:cxn>
              </a:cxnLst>
              <a:rect l="0" t="0" r="r" b="b"/>
              <a:pathLst>
                <a:path w="373" h="1628">
                  <a:moveTo>
                    <a:pt x="354" y="0"/>
                  </a:moveTo>
                  <a:lnTo>
                    <a:pt x="360" y="0"/>
                  </a:lnTo>
                  <a:lnTo>
                    <a:pt x="365" y="3"/>
                  </a:lnTo>
                  <a:lnTo>
                    <a:pt x="368" y="6"/>
                  </a:lnTo>
                  <a:lnTo>
                    <a:pt x="371" y="11"/>
                  </a:lnTo>
                  <a:lnTo>
                    <a:pt x="373" y="19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5"/>
                  </a:lnTo>
                  <a:lnTo>
                    <a:pt x="368" y="28"/>
                  </a:lnTo>
                  <a:lnTo>
                    <a:pt x="365" y="31"/>
                  </a:lnTo>
                  <a:lnTo>
                    <a:pt x="357" y="36"/>
                  </a:lnTo>
                  <a:lnTo>
                    <a:pt x="349" y="44"/>
                  </a:lnTo>
                  <a:lnTo>
                    <a:pt x="283" y="125"/>
                  </a:lnTo>
                  <a:lnTo>
                    <a:pt x="226" y="211"/>
                  </a:lnTo>
                  <a:lnTo>
                    <a:pt x="182" y="303"/>
                  </a:lnTo>
                  <a:lnTo>
                    <a:pt x="147" y="400"/>
                  </a:lnTo>
                  <a:lnTo>
                    <a:pt x="122" y="500"/>
                  </a:lnTo>
                  <a:lnTo>
                    <a:pt x="106" y="603"/>
                  </a:lnTo>
                  <a:lnTo>
                    <a:pt x="95" y="708"/>
                  </a:lnTo>
                  <a:lnTo>
                    <a:pt x="92" y="814"/>
                  </a:lnTo>
                  <a:lnTo>
                    <a:pt x="95" y="897"/>
                  </a:lnTo>
                  <a:lnTo>
                    <a:pt x="101" y="986"/>
                  </a:lnTo>
                  <a:lnTo>
                    <a:pt x="114" y="1075"/>
                  </a:lnTo>
                  <a:lnTo>
                    <a:pt x="131" y="1164"/>
                  </a:lnTo>
                  <a:lnTo>
                    <a:pt x="158" y="1256"/>
                  </a:lnTo>
                  <a:lnTo>
                    <a:pt x="191" y="1342"/>
                  </a:lnTo>
                  <a:lnTo>
                    <a:pt x="232" y="1425"/>
                  </a:lnTo>
                  <a:lnTo>
                    <a:pt x="283" y="1503"/>
                  </a:lnTo>
                  <a:lnTo>
                    <a:pt x="343" y="1575"/>
                  </a:lnTo>
                  <a:lnTo>
                    <a:pt x="354" y="1583"/>
                  </a:lnTo>
                  <a:lnTo>
                    <a:pt x="360" y="1592"/>
                  </a:lnTo>
                  <a:lnTo>
                    <a:pt x="365" y="1597"/>
                  </a:lnTo>
                  <a:lnTo>
                    <a:pt x="368" y="1600"/>
                  </a:lnTo>
                  <a:lnTo>
                    <a:pt x="371" y="1606"/>
                  </a:lnTo>
                  <a:lnTo>
                    <a:pt x="371" y="1608"/>
                  </a:lnTo>
                  <a:lnTo>
                    <a:pt x="373" y="1608"/>
                  </a:lnTo>
                  <a:lnTo>
                    <a:pt x="373" y="1611"/>
                  </a:lnTo>
                  <a:lnTo>
                    <a:pt x="373" y="1611"/>
                  </a:lnTo>
                  <a:lnTo>
                    <a:pt x="371" y="1619"/>
                  </a:lnTo>
                  <a:lnTo>
                    <a:pt x="368" y="1622"/>
                  </a:lnTo>
                  <a:lnTo>
                    <a:pt x="362" y="1625"/>
                  </a:lnTo>
                  <a:lnTo>
                    <a:pt x="354" y="1628"/>
                  </a:lnTo>
                  <a:lnTo>
                    <a:pt x="343" y="1622"/>
                  </a:lnTo>
                  <a:lnTo>
                    <a:pt x="322" y="1608"/>
                  </a:lnTo>
                  <a:lnTo>
                    <a:pt x="294" y="1583"/>
                  </a:lnTo>
                  <a:lnTo>
                    <a:pt x="262" y="1550"/>
                  </a:lnTo>
                  <a:lnTo>
                    <a:pt x="221" y="1506"/>
                  </a:lnTo>
                  <a:lnTo>
                    <a:pt x="182" y="1453"/>
                  </a:lnTo>
                  <a:lnTo>
                    <a:pt x="144" y="1392"/>
                  </a:lnTo>
                  <a:lnTo>
                    <a:pt x="106" y="1319"/>
                  </a:lnTo>
                  <a:lnTo>
                    <a:pt x="62" y="1211"/>
                  </a:lnTo>
                  <a:lnTo>
                    <a:pt x="30" y="1100"/>
                  </a:lnTo>
                  <a:lnTo>
                    <a:pt x="13" y="994"/>
                  </a:lnTo>
                  <a:lnTo>
                    <a:pt x="2" y="897"/>
                  </a:lnTo>
                  <a:lnTo>
                    <a:pt x="0" y="814"/>
                  </a:lnTo>
                  <a:lnTo>
                    <a:pt x="2" y="728"/>
                  </a:lnTo>
                  <a:lnTo>
                    <a:pt x="13" y="631"/>
                  </a:lnTo>
                  <a:lnTo>
                    <a:pt x="30" y="531"/>
                  </a:lnTo>
                  <a:lnTo>
                    <a:pt x="60" y="425"/>
                  </a:lnTo>
                  <a:lnTo>
                    <a:pt x="101" y="317"/>
                  </a:lnTo>
                  <a:lnTo>
                    <a:pt x="133" y="253"/>
                  </a:lnTo>
                  <a:lnTo>
                    <a:pt x="169" y="194"/>
                  </a:lnTo>
                  <a:lnTo>
                    <a:pt x="207" y="142"/>
                  </a:lnTo>
                  <a:lnTo>
                    <a:pt x="240" y="100"/>
                  </a:lnTo>
                  <a:lnTo>
                    <a:pt x="275" y="64"/>
                  </a:lnTo>
                  <a:lnTo>
                    <a:pt x="302" y="36"/>
                  </a:lnTo>
                  <a:lnTo>
                    <a:pt x="327" y="17"/>
                  </a:lnTo>
                  <a:lnTo>
                    <a:pt x="346" y="6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5820" y="2638"/>
              <a:ext cx="590" cy="1147"/>
            </a:xfrm>
            <a:custGeom>
              <a:avLst/>
              <a:gdLst/>
              <a:ahLst/>
              <a:cxnLst>
                <a:cxn ang="0">
                  <a:pos x="344" y="450"/>
                </a:cxn>
                <a:cxn ang="0">
                  <a:pos x="270" y="486"/>
                </a:cxn>
                <a:cxn ang="0">
                  <a:pos x="180" y="575"/>
                </a:cxn>
                <a:cxn ang="0">
                  <a:pos x="167" y="597"/>
                </a:cxn>
                <a:cxn ang="0">
                  <a:pos x="156" y="633"/>
                </a:cxn>
                <a:cxn ang="0">
                  <a:pos x="120" y="783"/>
                </a:cxn>
                <a:cxn ang="0">
                  <a:pos x="104" y="864"/>
                </a:cxn>
                <a:cxn ang="0">
                  <a:pos x="96" y="914"/>
                </a:cxn>
                <a:cxn ang="0">
                  <a:pos x="96" y="947"/>
                </a:cxn>
                <a:cxn ang="0">
                  <a:pos x="112" y="1041"/>
                </a:cxn>
                <a:cxn ang="0">
                  <a:pos x="150" y="1094"/>
                </a:cxn>
                <a:cxn ang="0">
                  <a:pos x="205" y="1111"/>
                </a:cxn>
                <a:cxn ang="0">
                  <a:pos x="281" y="1083"/>
                </a:cxn>
                <a:cxn ang="0">
                  <a:pos x="358" y="1002"/>
                </a:cxn>
                <a:cxn ang="0">
                  <a:pos x="407" y="911"/>
                </a:cxn>
                <a:cxn ang="0">
                  <a:pos x="437" y="811"/>
                </a:cxn>
                <a:cxn ang="0">
                  <a:pos x="461" y="697"/>
                </a:cxn>
                <a:cxn ang="0">
                  <a:pos x="472" y="600"/>
                </a:cxn>
                <a:cxn ang="0">
                  <a:pos x="459" y="514"/>
                </a:cxn>
                <a:cxn ang="0">
                  <a:pos x="423" y="461"/>
                </a:cxn>
                <a:cxn ang="0">
                  <a:pos x="371" y="444"/>
                </a:cxn>
                <a:cxn ang="0">
                  <a:pos x="295" y="2"/>
                </a:cxn>
                <a:cxn ang="0">
                  <a:pos x="303" y="5"/>
                </a:cxn>
                <a:cxn ang="0">
                  <a:pos x="306" y="14"/>
                </a:cxn>
                <a:cxn ang="0">
                  <a:pos x="309" y="19"/>
                </a:cxn>
                <a:cxn ang="0">
                  <a:pos x="230" y="469"/>
                </a:cxn>
                <a:cxn ang="0">
                  <a:pos x="322" y="416"/>
                </a:cxn>
                <a:cxn ang="0">
                  <a:pos x="429" y="416"/>
                </a:cxn>
                <a:cxn ang="0">
                  <a:pos x="513" y="466"/>
                </a:cxn>
                <a:cxn ang="0">
                  <a:pos x="571" y="555"/>
                </a:cxn>
                <a:cxn ang="0">
                  <a:pos x="590" y="669"/>
                </a:cxn>
                <a:cxn ang="0">
                  <a:pos x="562" y="825"/>
                </a:cxn>
                <a:cxn ang="0">
                  <a:pos x="491" y="964"/>
                </a:cxn>
                <a:cxn ang="0">
                  <a:pos x="388" y="1075"/>
                </a:cxn>
                <a:cxn ang="0">
                  <a:pos x="268" y="1139"/>
                </a:cxn>
                <a:cxn ang="0">
                  <a:pos x="156" y="1141"/>
                </a:cxn>
                <a:cxn ang="0">
                  <a:pos x="74" y="1094"/>
                </a:cxn>
                <a:cxn ang="0">
                  <a:pos x="19" y="1008"/>
                </a:cxn>
                <a:cxn ang="0">
                  <a:pos x="0" y="891"/>
                </a:cxn>
                <a:cxn ang="0">
                  <a:pos x="3" y="833"/>
                </a:cxn>
                <a:cxn ang="0">
                  <a:pos x="17" y="769"/>
                </a:cxn>
                <a:cxn ang="0">
                  <a:pos x="156" y="197"/>
                </a:cxn>
                <a:cxn ang="0">
                  <a:pos x="172" y="139"/>
                </a:cxn>
                <a:cxn ang="0">
                  <a:pos x="180" y="94"/>
                </a:cxn>
                <a:cxn ang="0">
                  <a:pos x="172" y="77"/>
                </a:cxn>
                <a:cxn ang="0">
                  <a:pos x="137" y="69"/>
                </a:cxn>
                <a:cxn ang="0">
                  <a:pos x="88" y="66"/>
                </a:cxn>
                <a:cxn ang="0">
                  <a:pos x="71" y="64"/>
                </a:cxn>
                <a:cxn ang="0">
                  <a:pos x="63" y="55"/>
                </a:cxn>
                <a:cxn ang="0">
                  <a:pos x="63" y="39"/>
                </a:cxn>
                <a:cxn ang="0">
                  <a:pos x="69" y="25"/>
                </a:cxn>
                <a:cxn ang="0">
                  <a:pos x="77" y="19"/>
                </a:cxn>
                <a:cxn ang="0">
                  <a:pos x="88" y="16"/>
                </a:cxn>
                <a:cxn ang="0">
                  <a:pos x="123" y="14"/>
                </a:cxn>
                <a:cxn ang="0">
                  <a:pos x="213" y="5"/>
                </a:cxn>
                <a:cxn ang="0">
                  <a:pos x="287" y="0"/>
                </a:cxn>
              </a:cxnLst>
              <a:rect l="0" t="0" r="r" b="b"/>
              <a:pathLst>
                <a:path w="590" h="1147">
                  <a:moveTo>
                    <a:pt x="371" y="444"/>
                  </a:moveTo>
                  <a:lnTo>
                    <a:pt x="344" y="450"/>
                  </a:lnTo>
                  <a:lnTo>
                    <a:pt x="311" y="461"/>
                  </a:lnTo>
                  <a:lnTo>
                    <a:pt x="270" y="486"/>
                  </a:lnTo>
                  <a:lnTo>
                    <a:pt x="227" y="522"/>
                  </a:lnTo>
                  <a:lnTo>
                    <a:pt x="180" y="575"/>
                  </a:lnTo>
                  <a:lnTo>
                    <a:pt x="172" y="586"/>
                  </a:lnTo>
                  <a:lnTo>
                    <a:pt x="167" y="597"/>
                  </a:lnTo>
                  <a:lnTo>
                    <a:pt x="161" y="611"/>
                  </a:lnTo>
                  <a:lnTo>
                    <a:pt x="156" y="633"/>
                  </a:lnTo>
                  <a:lnTo>
                    <a:pt x="156" y="633"/>
                  </a:lnTo>
                  <a:lnTo>
                    <a:pt x="120" y="783"/>
                  </a:lnTo>
                  <a:lnTo>
                    <a:pt x="112" y="827"/>
                  </a:lnTo>
                  <a:lnTo>
                    <a:pt x="104" y="864"/>
                  </a:lnTo>
                  <a:lnTo>
                    <a:pt x="99" y="891"/>
                  </a:lnTo>
                  <a:lnTo>
                    <a:pt x="96" y="914"/>
                  </a:lnTo>
                  <a:lnTo>
                    <a:pt x="96" y="930"/>
                  </a:lnTo>
                  <a:lnTo>
                    <a:pt x="96" y="947"/>
                  </a:lnTo>
                  <a:lnTo>
                    <a:pt x="101" y="1000"/>
                  </a:lnTo>
                  <a:lnTo>
                    <a:pt x="112" y="1041"/>
                  </a:lnTo>
                  <a:lnTo>
                    <a:pt x="129" y="1075"/>
                  </a:lnTo>
                  <a:lnTo>
                    <a:pt x="150" y="1094"/>
                  </a:lnTo>
                  <a:lnTo>
                    <a:pt x="178" y="1105"/>
                  </a:lnTo>
                  <a:lnTo>
                    <a:pt x="205" y="1111"/>
                  </a:lnTo>
                  <a:lnTo>
                    <a:pt x="243" y="1102"/>
                  </a:lnTo>
                  <a:lnTo>
                    <a:pt x="281" y="1083"/>
                  </a:lnTo>
                  <a:lnTo>
                    <a:pt x="322" y="1050"/>
                  </a:lnTo>
                  <a:lnTo>
                    <a:pt x="358" y="1002"/>
                  </a:lnTo>
                  <a:lnTo>
                    <a:pt x="393" y="944"/>
                  </a:lnTo>
                  <a:lnTo>
                    <a:pt x="407" y="911"/>
                  </a:lnTo>
                  <a:lnTo>
                    <a:pt x="420" y="864"/>
                  </a:lnTo>
                  <a:lnTo>
                    <a:pt x="437" y="811"/>
                  </a:lnTo>
                  <a:lnTo>
                    <a:pt x="451" y="755"/>
                  </a:lnTo>
                  <a:lnTo>
                    <a:pt x="461" y="697"/>
                  </a:lnTo>
                  <a:lnTo>
                    <a:pt x="470" y="644"/>
                  </a:lnTo>
                  <a:lnTo>
                    <a:pt x="472" y="600"/>
                  </a:lnTo>
                  <a:lnTo>
                    <a:pt x="470" y="550"/>
                  </a:lnTo>
                  <a:lnTo>
                    <a:pt x="459" y="514"/>
                  </a:lnTo>
                  <a:lnTo>
                    <a:pt x="445" y="483"/>
                  </a:lnTo>
                  <a:lnTo>
                    <a:pt x="423" y="461"/>
                  </a:lnTo>
                  <a:lnTo>
                    <a:pt x="401" y="450"/>
                  </a:lnTo>
                  <a:lnTo>
                    <a:pt x="371" y="444"/>
                  </a:lnTo>
                  <a:close/>
                  <a:moveTo>
                    <a:pt x="287" y="0"/>
                  </a:moveTo>
                  <a:lnTo>
                    <a:pt x="295" y="2"/>
                  </a:lnTo>
                  <a:lnTo>
                    <a:pt x="300" y="2"/>
                  </a:lnTo>
                  <a:lnTo>
                    <a:pt x="303" y="5"/>
                  </a:lnTo>
                  <a:lnTo>
                    <a:pt x="306" y="11"/>
                  </a:lnTo>
                  <a:lnTo>
                    <a:pt x="306" y="14"/>
                  </a:lnTo>
                  <a:lnTo>
                    <a:pt x="306" y="16"/>
                  </a:lnTo>
                  <a:lnTo>
                    <a:pt x="309" y="19"/>
                  </a:lnTo>
                  <a:lnTo>
                    <a:pt x="189" y="508"/>
                  </a:lnTo>
                  <a:lnTo>
                    <a:pt x="230" y="469"/>
                  </a:lnTo>
                  <a:lnTo>
                    <a:pt x="273" y="439"/>
                  </a:lnTo>
                  <a:lnTo>
                    <a:pt x="322" y="416"/>
                  </a:lnTo>
                  <a:lnTo>
                    <a:pt x="377" y="411"/>
                  </a:lnTo>
                  <a:lnTo>
                    <a:pt x="429" y="416"/>
                  </a:lnTo>
                  <a:lnTo>
                    <a:pt x="475" y="436"/>
                  </a:lnTo>
                  <a:lnTo>
                    <a:pt x="513" y="466"/>
                  </a:lnTo>
                  <a:lnTo>
                    <a:pt x="546" y="505"/>
                  </a:lnTo>
                  <a:lnTo>
                    <a:pt x="571" y="555"/>
                  </a:lnTo>
                  <a:lnTo>
                    <a:pt x="584" y="608"/>
                  </a:lnTo>
                  <a:lnTo>
                    <a:pt x="590" y="669"/>
                  </a:lnTo>
                  <a:lnTo>
                    <a:pt x="581" y="747"/>
                  </a:lnTo>
                  <a:lnTo>
                    <a:pt x="562" y="825"/>
                  </a:lnTo>
                  <a:lnTo>
                    <a:pt x="530" y="897"/>
                  </a:lnTo>
                  <a:lnTo>
                    <a:pt x="491" y="964"/>
                  </a:lnTo>
                  <a:lnTo>
                    <a:pt x="442" y="1025"/>
                  </a:lnTo>
                  <a:lnTo>
                    <a:pt x="388" y="1075"/>
                  </a:lnTo>
                  <a:lnTo>
                    <a:pt x="328" y="1114"/>
                  </a:lnTo>
                  <a:lnTo>
                    <a:pt x="268" y="1139"/>
                  </a:lnTo>
                  <a:lnTo>
                    <a:pt x="205" y="1147"/>
                  </a:lnTo>
                  <a:lnTo>
                    <a:pt x="156" y="1141"/>
                  </a:lnTo>
                  <a:lnTo>
                    <a:pt x="112" y="1122"/>
                  </a:lnTo>
                  <a:lnTo>
                    <a:pt x="74" y="1094"/>
                  </a:lnTo>
                  <a:lnTo>
                    <a:pt x="44" y="1055"/>
                  </a:lnTo>
                  <a:lnTo>
                    <a:pt x="19" y="1008"/>
                  </a:lnTo>
                  <a:lnTo>
                    <a:pt x="6" y="952"/>
                  </a:lnTo>
                  <a:lnTo>
                    <a:pt x="0" y="891"/>
                  </a:lnTo>
                  <a:lnTo>
                    <a:pt x="0" y="861"/>
                  </a:lnTo>
                  <a:lnTo>
                    <a:pt x="3" y="833"/>
                  </a:lnTo>
                  <a:lnTo>
                    <a:pt x="9" y="802"/>
                  </a:lnTo>
                  <a:lnTo>
                    <a:pt x="17" y="769"/>
                  </a:lnTo>
                  <a:lnTo>
                    <a:pt x="25" y="727"/>
                  </a:lnTo>
                  <a:lnTo>
                    <a:pt x="156" y="197"/>
                  </a:lnTo>
                  <a:lnTo>
                    <a:pt x="164" y="169"/>
                  </a:lnTo>
                  <a:lnTo>
                    <a:pt x="172" y="139"/>
                  </a:lnTo>
                  <a:lnTo>
                    <a:pt x="178" y="111"/>
                  </a:lnTo>
                  <a:lnTo>
                    <a:pt x="180" y="94"/>
                  </a:lnTo>
                  <a:lnTo>
                    <a:pt x="178" y="86"/>
                  </a:lnTo>
                  <a:lnTo>
                    <a:pt x="172" y="77"/>
                  </a:lnTo>
                  <a:lnTo>
                    <a:pt x="161" y="72"/>
                  </a:lnTo>
                  <a:lnTo>
                    <a:pt x="137" y="69"/>
                  </a:lnTo>
                  <a:lnTo>
                    <a:pt x="99" y="66"/>
                  </a:lnTo>
                  <a:lnTo>
                    <a:pt x="88" y="66"/>
                  </a:lnTo>
                  <a:lnTo>
                    <a:pt x="79" y="66"/>
                  </a:lnTo>
                  <a:lnTo>
                    <a:pt x="71" y="64"/>
                  </a:lnTo>
                  <a:lnTo>
                    <a:pt x="66" y="61"/>
                  </a:lnTo>
                  <a:lnTo>
                    <a:pt x="63" y="55"/>
                  </a:lnTo>
                  <a:lnTo>
                    <a:pt x="60" y="50"/>
                  </a:lnTo>
                  <a:lnTo>
                    <a:pt x="63" y="39"/>
                  </a:lnTo>
                  <a:lnTo>
                    <a:pt x="63" y="30"/>
                  </a:lnTo>
                  <a:lnTo>
                    <a:pt x="69" y="25"/>
                  </a:lnTo>
                  <a:lnTo>
                    <a:pt x="71" y="22"/>
                  </a:lnTo>
                  <a:lnTo>
                    <a:pt x="77" y="19"/>
                  </a:lnTo>
                  <a:lnTo>
                    <a:pt x="82" y="16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123" y="14"/>
                  </a:lnTo>
                  <a:lnTo>
                    <a:pt x="167" y="8"/>
                  </a:lnTo>
                  <a:lnTo>
                    <a:pt x="213" y="5"/>
                  </a:lnTo>
                  <a:lnTo>
                    <a:pt x="257" y="2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 noEditPoints="1"/>
            </p:cNvSpPr>
            <p:nvPr/>
          </p:nvSpPr>
          <p:spPr bwMode="auto">
            <a:xfrm>
              <a:off x="6530" y="2546"/>
              <a:ext cx="371" cy="1628"/>
            </a:xfrm>
            <a:custGeom>
              <a:avLst/>
              <a:gdLst/>
              <a:ahLst/>
              <a:cxnLst>
                <a:cxn ang="0">
                  <a:pos x="371" y="814"/>
                </a:cxn>
                <a:cxn ang="0">
                  <a:pos x="371" y="814"/>
                </a:cxn>
                <a:cxn ang="0">
                  <a:pos x="30" y="6"/>
                </a:cxn>
                <a:cxn ang="0">
                  <a:pos x="79" y="44"/>
                </a:cxn>
                <a:cxn ang="0">
                  <a:pos x="150" y="122"/>
                </a:cxn>
                <a:cxn ang="0">
                  <a:pos x="229" y="236"/>
                </a:cxn>
                <a:cxn ang="0">
                  <a:pos x="311" y="419"/>
                </a:cxn>
                <a:cxn ang="0">
                  <a:pos x="360" y="633"/>
                </a:cxn>
                <a:cxn ang="0">
                  <a:pos x="371" y="814"/>
                </a:cxn>
                <a:cxn ang="0">
                  <a:pos x="360" y="994"/>
                </a:cxn>
                <a:cxn ang="0">
                  <a:pos x="313" y="1203"/>
                </a:cxn>
                <a:cxn ang="0">
                  <a:pos x="237" y="1375"/>
                </a:cxn>
                <a:cxn ang="0">
                  <a:pos x="166" y="1483"/>
                </a:cxn>
                <a:cxn ang="0">
                  <a:pos x="98" y="1564"/>
                </a:cxn>
                <a:cxn ang="0">
                  <a:pos x="43" y="1611"/>
                </a:cxn>
                <a:cxn ang="0">
                  <a:pos x="19" y="1628"/>
                </a:cxn>
                <a:cxn ang="0">
                  <a:pos x="5" y="1622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5" y="1600"/>
                </a:cxn>
                <a:cxn ang="0">
                  <a:pos x="13" y="1592"/>
                </a:cxn>
                <a:cxn ang="0">
                  <a:pos x="90" y="1503"/>
                </a:cxn>
                <a:cxn ang="0">
                  <a:pos x="191" y="1322"/>
                </a:cxn>
                <a:cxn ang="0">
                  <a:pos x="251" y="1125"/>
                </a:cxn>
                <a:cxn ang="0">
                  <a:pos x="275" y="919"/>
                </a:cxn>
                <a:cxn ang="0">
                  <a:pos x="272" y="672"/>
                </a:cxn>
                <a:cxn ang="0">
                  <a:pos x="232" y="422"/>
                </a:cxn>
                <a:cxn ang="0">
                  <a:pos x="150" y="217"/>
                </a:cxn>
                <a:cxn ang="0">
                  <a:pos x="30" y="53"/>
                </a:cxn>
                <a:cxn ang="0">
                  <a:pos x="13" y="36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5" y="6"/>
                </a:cxn>
                <a:cxn ang="0">
                  <a:pos x="19" y="0"/>
                </a:cxn>
              </a:cxnLst>
              <a:rect l="0" t="0" r="r" b="b"/>
              <a:pathLst>
                <a:path w="371" h="1628">
                  <a:moveTo>
                    <a:pt x="371" y="814"/>
                  </a:moveTo>
                  <a:lnTo>
                    <a:pt x="371" y="814"/>
                  </a:lnTo>
                  <a:lnTo>
                    <a:pt x="371" y="814"/>
                  </a:lnTo>
                  <a:lnTo>
                    <a:pt x="371" y="814"/>
                  </a:lnTo>
                  <a:close/>
                  <a:moveTo>
                    <a:pt x="19" y="0"/>
                  </a:moveTo>
                  <a:lnTo>
                    <a:pt x="30" y="6"/>
                  </a:lnTo>
                  <a:lnTo>
                    <a:pt x="49" y="19"/>
                  </a:lnTo>
                  <a:lnTo>
                    <a:pt x="79" y="44"/>
                  </a:lnTo>
                  <a:lnTo>
                    <a:pt x="112" y="78"/>
                  </a:lnTo>
                  <a:lnTo>
                    <a:pt x="150" y="122"/>
                  </a:lnTo>
                  <a:lnTo>
                    <a:pt x="188" y="175"/>
                  </a:lnTo>
                  <a:lnTo>
                    <a:pt x="229" y="236"/>
                  </a:lnTo>
                  <a:lnTo>
                    <a:pt x="267" y="308"/>
                  </a:lnTo>
                  <a:lnTo>
                    <a:pt x="311" y="419"/>
                  </a:lnTo>
                  <a:lnTo>
                    <a:pt x="341" y="528"/>
                  </a:lnTo>
                  <a:lnTo>
                    <a:pt x="360" y="633"/>
                  </a:lnTo>
                  <a:lnTo>
                    <a:pt x="368" y="731"/>
                  </a:lnTo>
                  <a:lnTo>
                    <a:pt x="371" y="814"/>
                  </a:lnTo>
                  <a:lnTo>
                    <a:pt x="368" y="900"/>
                  </a:lnTo>
                  <a:lnTo>
                    <a:pt x="360" y="994"/>
                  </a:lnTo>
                  <a:lnTo>
                    <a:pt x="341" y="1097"/>
                  </a:lnTo>
                  <a:lnTo>
                    <a:pt x="313" y="1203"/>
                  </a:lnTo>
                  <a:lnTo>
                    <a:pt x="270" y="1311"/>
                  </a:lnTo>
                  <a:lnTo>
                    <a:pt x="237" y="1375"/>
                  </a:lnTo>
                  <a:lnTo>
                    <a:pt x="202" y="1433"/>
                  </a:lnTo>
                  <a:lnTo>
                    <a:pt x="166" y="1483"/>
                  </a:lnTo>
                  <a:lnTo>
                    <a:pt x="131" y="1528"/>
                  </a:lnTo>
                  <a:lnTo>
                    <a:pt x="98" y="1564"/>
                  </a:lnTo>
                  <a:lnTo>
                    <a:pt x="68" y="1592"/>
                  </a:lnTo>
                  <a:lnTo>
                    <a:pt x="43" y="1611"/>
                  </a:lnTo>
                  <a:lnTo>
                    <a:pt x="27" y="1622"/>
                  </a:lnTo>
                  <a:lnTo>
                    <a:pt x="19" y="1628"/>
                  </a:lnTo>
                  <a:lnTo>
                    <a:pt x="11" y="1625"/>
                  </a:lnTo>
                  <a:lnTo>
                    <a:pt x="5" y="1622"/>
                  </a:lnTo>
                  <a:lnTo>
                    <a:pt x="2" y="1617"/>
                  </a:lnTo>
                  <a:lnTo>
                    <a:pt x="0" y="1611"/>
                  </a:lnTo>
                  <a:lnTo>
                    <a:pt x="0" y="1608"/>
                  </a:lnTo>
                  <a:lnTo>
                    <a:pt x="0" y="1606"/>
                  </a:lnTo>
                  <a:lnTo>
                    <a:pt x="2" y="1603"/>
                  </a:lnTo>
                  <a:lnTo>
                    <a:pt x="5" y="1600"/>
                  </a:lnTo>
                  <a:lnTo>
                    <a:pt x="8" y="1597"/>
                  </a:lnTo>
                  <a:lnTo>
                    <a:pt x="13" y="1592"/>
                  </a:lnTo>
                  <a:lnTo>
                    <a:pt x="21" y="1583"/>
                  </a:lnTo>
                  <a:lnTo>
                    <a:pt x="90" y="1503"/>
                  </a:lnTo>
                  <a:lnTo>
                    <a:pt x="147" y="1417"/>
                  </a:lnTo>
                  <a:lnTo>
                    <a:pt x="191" y="1322"/>
                  </a:lnTo>
                  <a:lnTo>
                    <a:pt x="226" y="1225"/>
                  </a:lnTo>
                  <a:lnTo>
                    <a:pt x="251" y="1125"/>
                  </a:lnTo>
                  <a:lnTo>
                    <a:pt x="267" y="1022"/>
                  </a:lnTo>
                  <a:lnTo>
                    <a:pt x="275" y="919"/>
                  </a:lnTo>
                  <a:lnTo>
                    <a:pt x="278" y="814"/>
                  </a:lnTo>
                  <a:lnTo>
                    <a:pt x="272" y="672"/>
                  </a:lnTo>
                  <a:lnTo>
                    <a:pt x="256" y="542"/>
                  </a:lnTo>
                  <a:lnTo>
                    <a:pt x="232" y="422"/>
                  </a:lnTo>
                  <a:lnTo>
                    <a:pt x="193" y="314"/>
                  </a:lnTo>
                  <a:lnTo>
                    <a:pt x="150" y="217"/>
                  </a:lnTo>
                  <a:lnTo>
                    <a:pt x="92" y="128"/>
                  </a:lnTo>
                  <a:lnTo>
                    <a:pt x="30" y="53"/>
                  </a:lnTo>
                  <a:lnTo>
                    <a:pt x="19" y="44"/>
                  </a:lnTo>
                  <a:lnTo>
                    <a:pt x="13" y="36"/>
                  </a:lnTo>
                  <a:lnTo>
                    <a:pt x="8" y="31"/>
                  </a:lnTo>
                  <a:lnTo>
                    <a:pt x="2" y="28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/>
            </p:cNvSpPr>
            <p:nvPr/>
          </p:nvSpPr>
          <p:spPr bwMode="auto">
            <a:xfrm>
              <a:off x="7744" y="2602"/>
              <a:ext cx="796" cy="1513"/>
            </a:xfrm>
            <a:custGeom>
              <a:avLst/>
              <a:gdLst/>
              <a:ahLst/>
              <a:cxnLst>
                <a:cxn ang="0">
                  <a:pos x="766" y="0"/>
                </a:cxn>
                <a:cxn ang="0">
                  <a:pos x="774" y="2"/>
                </a:cxn>
                <a:cxn ang="0">
                  <a:pos x="783" y="5"/>
                </a:cxn>
                <a:cxn ang="0">
                  <a:pos x="788" y="13"/>
                </a:cxn>
                <a:cxn ang="0">
                  <a:pos x="791" y="19"/>
                </a:cxn>
                <a:cxn ang="0">
                  <a:pos x="794" y="27"/>
                </a:cxn>
                <a:cxn ang="0">
                  <a:pos x="796" y="33"/>
                </a:cxn>
                <a:cxn ang="0">
                  <a:pos x="796" y="36"/>
                </a:cxn>
                <a:cxn ang="0">
                  <a:pos x="796" y="38"/>
                </a:cxn>
                <a:cxn ang="0">
                  <a:pos x="794" y="41"/>
                </a:cxn>
                <a:cxn ang="0">
                  <a:pos x="791" y="47"/>
                </a:cxn>
                <a:cxn ang="0">
                  <a:pos x="788" y="55"/>
                </a:cxn>
                <a:cxn ang="0">
                  <a:pos x="783" y="63"/>
                </a:cxn>
                <a:cxn ang="0">
                  <a:pos x="783" y="63"/>
                </a:cxn>
                <a:cxn ang="0">
                  <a:pos x="65" y="1483"/>
                </a:cxn>
                <a:cxn ang="0">
                  <a:pos x="60" y="1497"/>
                </a:cxn>
                <a:cxn ang="0">
                  <a:pos x="54" y="1505"/>
                </a:cxn>
                <a:cxn ang="0">
                  <a:pos x="46" y="1511"/>
                </a:cxn>
                <a:cxn ang="0">
                  <a:pos x="41" y="1513"/>
                </a:cxn>
                <a:cxn ang="0">
                  <a:pos x="30" y="1513"/>
                </a:cxn>
                <a:cxn ang="0">
                  <a:pos x="19" y="1513"/>
                </a:cxn>
                <a:cxn ang="0">
                  <a:pos x="13" y="1511"/>
                </a:cxn>
                <a:cxn ang="0">
                  <a:pos x="8" y="1505"/>
                </a:cxn>
                <a:cxn ang="0">
                  <a:pos x="2" y="1497"/>
                </a:cxn>
                <a:cxn ang="0">
                  <a:pos x="0" y="1491"/>
                </a:cxn>
                <a:cxn ang="0">
                  <a:pos x="0" y="1483"/>
                </a:cxn>
                <a:cxn ang="0">
                  <a:pos x="0" y="1480"/>
                </a:cxn>
                <a:cxn ang="0">
                  <a:pos x="0" y="1477"/>
                </a:cxn>
                <a:cxn ang="0">
                  <a:pos x="0" y="1475"/>
                </a:cxn>
                <a:cxn ang="0">
                  <a:pos x="2" y="1469"/>
                </a:cxn>
                <a:cxn ang="0">
                  <a:pos x="5" y="1463"/>
                </a:cxn>
                <a:cxn ang="0">
                  <a:pos x="11" y="1452"/>
                </a:cxn>
                <a:cxn ang="0">
                  <a:pos x="731" y="33"/>
                </a:cxn>
                <a:cxn ang="0">
                  <a:pos x="734" y="25"/>
                </a:cxn>
                <a:cxn ang="0">
                  <a:pos x="739" y="16"/>
                </a:cxn>
                <a:cxn ang="0">
                  <a:pos x="744" y="8"/>
                </a:cxn>
                <a:cxn ang="0">
                  <a:pos x="750" y="5"/>
                </a:cxn>
                <a:cxn ang="0">
                  <a:pos x="755" y="2"/>
                </a:cxn>
                <a:cxn ang="0">
                  <a:pos x="766" y="0"/>
                </a:cxn>
              </a:cxnLst>
              <a:rect l="0" t="0" r="r" b="b"/>
              <a:pathLst>
                <a:path w="796" h="1513">
                  <a:moveTo>
                    <a:pt x="766" y="0"/>
                  </a:moveTo>
                  <a:lnTo>
                    <a:pt x="774" y="2"/>
                  </a:lnTo>
                  <a:lnTo>
                    <a:pt x="783" y="5"/>
                  </a:lnTo>
                  <a:lnTo>
                    <a:pt x="788" y="13"/>
                  </a:lnTo>
                  <a:lnTo>
                    <a:pt x="791" y="19"/>
                  </a:lnTo>
                  <a:lnTo>
                    <a:pt x="794" y="27"/>
                  </a:lnTo>
                  <a:lnTo>
                    <a:pt x="796" y="33"/>
                  </a:lnTo>
                  <a:lnTo>
                    <a:pt x="796" y="36"/>
                  </a:lnTo>
                  <a:lnTo>
                    <a:pt x="796" y="38"/>
                  </a:lnTo>
                  <a:lnTo>
                    <a:pt x="794" y="41"/>
                  </a:lnTo>
                  <a:lnTo>
                    <a:pt x="791" y="47"/>
                  </a:lnTo>
                  <a:lnTo>
                    <a:pt x="788" y="55"/>
                  </a:lnTo>
                  <a:lnTo>
                    <a:pt x="783" y="63"/>
                  </a:lnTo>
                  <a:lnTo>
                    <a:pt x="783" y="63"/>
                  </a:lnTo>
                  <a:lnTo>
                    <a:pt x="65" y="1483"/>
                  </a:lnTo>
                  <a:lnTo>
                    <a:pt x="60" y="1497"/>
                  </a:lnTo>
                  <a:lnTo>
                    <a:pt x="54" y="1505"/>
                  </a:lnTo>
                  <a:lnTo>
                    <a:pt x="46" y="1511"/>
                  </a:lnTo>
                  <a:lnTo>
                    <a:pt x="41" y="1513"/>
                  </a:lnTo>
                  <a:lnTo>
                    <a:pt x="30" y="1513"/>
                  </a:lnTo>
                  <a:lnTo>
                    <a:pt x="19" y="1513"/>
                  </a:lnTo>
                  <a:lnTo>
                    <a:pt x="13" y="1511"/>
                  </a:lnTo>
                  <a:lnTo>
                    <a:pt x="8" y="1505"/>
                  </a:lnTo>
                  <a:lnTo>
                    <a:pt x="2" y="1497"/>
                  </a:lnTo>
                  <a:lnTo>
                    <a:pt x="0" y="1491"/>
                  </a:lnTo>
                  <a:lnTo>
                    <a:pt x="0" y="1483"/>
                  </a:lnTo>
                  <a:lnTo>
                    <a:pt x="0" y="1480"/>
                  </a:lnTo>
                  <a:lnTo>
                    <a:pt x="0" y="1477"/>
                  </a:lnTo>
                  <a:lnTo>
                    <a:pt x="0" y="1475"/>
                  </a:lnTo>
                  <a:lnTo>
                    <a:pt x="2" y="1469"/>
                  </a:lnTo>
                  <a:lnTo>
                    <a:pt x="5" y="1463"/>
                  </a:lnTo>
                  <a:lnTo>
                    <a:pt x="11" y="1452"/>
                  </a:lnTo>
                  <a:lnTo>
                    <a:pt x="731" y="33"/>
                  </a:lnTo>
                  <a:lnTo>
                    <a:pt x="734" y="25"/>
                  </a:lnTo>
                  <a:lnTo>
                    <a:pt x="739" y="16"/>
                  </a:lnTo>
                  <a:lnTo>
                    <a:pt x="744" y="8"/>
                  </a:lnTo>
                  <a:lnTo>
                    <a:pt x="750" y="5"/>
                  </a:lnTo>
                  <a:lnTo>
                    <a:pt x="755" y="2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7610" y="3171"/>
              <a:ext cx="1061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1007" y="314"/>
                </a:cxn>
                <a:cxn ang="0">
                  <a:pos x="1023" y="314"/>
                </a:cxn>
                <a:cxn ang="0">
                  <a:pos x="1037" y="317"/>
                </a:cxn>
                <a:cxn ang="0">
                  <a:pos x="1050" y="322"/>
                </a:cxn>
                <a:cxn ang="0">
                  <a:pos x="1059" y="331"/>
                </a:cxn>
                <a:cxn ang="0">
                  <a:pos x="1061" y="347"/>
                </a:cxn>
                <a:cxn ang="0">
                  <a:pos x="1059" y="361"/>
                </a:cxn>
                <a:cxn ang="0">
                  <a:pos x="1050" y="372"/>
                </a:cxn>
                <a:cxn ang="0">
                  <a:pos x="1039" y="375"/>
                </a:cxn>
                <a:cxn ang="0">
                  <a:pos x="1023" y="378"/>
                </a:cxn>
                <a:cxn ang="0">
                  <a:pos x="1009" y="378"/>
                </a:cxn>
                <a:cxn ang="0">
                  <a:pos x="52" y="378"/>
                </a:cxn>
                <a:cxn ang="0">
                  <a:pos x="38" y="378"/>
                </a:cxn>
                <a:cxn ang="0">
                  <a:pos x="25" y="375"/>
                </a:cxn>
                <a:cxn ang="0">
                  <a:pos x="11" y="372"/>
                </a:cxn>
                <a:cxn ang="0">
                  <a:pos x="3" y="361"/>
                </a:cxn>
                <a:cxn ang="0">
                  <a:pos x="0" y="347"/>
                </a:cxn>
                <a:cxn ang="0">
                  <a:pos x="3" y="331"/>
                </a:cxn>
                <a:cxn ang="0">
                  <a:pos x="11" y="322"/>
                </a:cxn>
                <a:cxn ang="0">
                  <a:pos x="25" y="317"/>
                </a:cxn>
                <a:cxn ang="0">
                  <a:pos x="38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1009" y="0"/>
                </a:cxn>
                <a:cxn ang="0">
                  <a:pos x="1023" y="0"/>
                </a:cxn>
                <a:cxn ang="0">
                  <a:pos x="1039" y="0"/>
                </a:cxn>
                <a:cxn ang="0">
                  <a:pos x="1050" y="6"/>
                </a:cxn>
                <a:cxn ang="0">
                  <a:pos x="1059" y="14"/>
                </a:cxn>
                <a:cxn ang="0">
                  <a:pos x="1061" y="31"/>
                </a:cxn>
                <a:cxn ang="0">
                  <a:pos x="1059" y="47"/>
                </a:cxn>
                <a:cxn ang="0">
                  <a:pos x="1050" y="56"/>
                </a:cxn>
                <a:cxn ang="0">
                  <a:pos x="1037" y="61"/>
                </a:cxn>
                <a:cxn ang="0">
                  <a:pos x="1023" y="64"/>
                </a:cxn>
                <a:cxn ang="0">
                  <a:pos x="1007" y="64"/>
                </a:cxn>
                <a:cxn ang="0">
                  <a:pos x="52" y="64"/>
                </a:cxn>
                <a:cxn ang="0">
                  <a:pos x="38" y="64"/>
                </a:cxn>
                <a:cxn ang="0">
                  <a:pos x="25" y="61"/>
                </a:cxn>
                <a:cxn ang="0">
                  <a:pos x="11" y="56"/>
                </a:cxn>
                <a:cxn ang="0">
                  <a:pos x="3" y="47"/>
                </a:cxn>
                <a:cxn ang="0">
                  <a:pos x="0" y="31"/>
                </a:cxn>
                <a:cxn ang="0">
                  <a:pos x="3" y="14"/>
                </a:cxn>
                <a:cxn ang="0">
                  <a:pos x="11" y="6"/>
                </a:cxn>
                <a:cxn ang="0">
                  <a:pos x="25" y="0"/>
                </a:cxn>
                <a:cxn ang="0">
                  <a:pos x="38" y="0"/>
                </a:cxn>
                <a:cxn ang="0">
                  <a:pos x="52" y="0"/>
                </a:cxn>
              </a:cxnLst>
              <a:rect l="0" t="0" r="r" b="b"/>
              <a:pathLst>
                <a:path w="1061" h="378">
                  <a:moveTo>
                    <a:pt x="52" y="314"/>
                  </a:moveTo>
                  <a:lnTo>
                    <a:pt x="1007" y="314"/>
                  </a:lnTo>
                  <a:lnTo>
                    <a:pt x="1023" y="314"/>
                  </a:lnTo>
                  <a:lnTo>
                    <a:pt x="1037" y="317"/>
                  </a:lnTo>
                  <a:lnTo>
                    <a:pt x="1050" y="322"/>
                  </a:lnTo>
                  <a:lnTo>
                    <a:pt x="1059" y="331"/>
                  </a:lnTo>
                  <a:lnTo>
                    <a:pt x="1061" y="347"/>
                  </a:lnTo>
                  <a:lnTo>
                    <a:pt x="1059" y="361"/>
                  </a:lnTo>
                  <a:lnTo>
                    <a:pt x="1050" y="372"/>
                  </a:lnTo>
                  <a:lnTo>
                    <a:pt x="1039" y="375"/>
                  </a:lnTo>
                  <a:lnTo>
                    <a:pt x="1023" y="378"/>
                  </a:lnTo>
                  <a:lnTo>
                    <a:pt x="1009" y="378"/>
                  </a:lnTo>
                  <a:lnTo>
                    <a:pt x="52" y="378"/>
                  </a:lnTo>
                  <a:lnTo>
                    <a:pt x="38" y="378"/>
                  </a:lnTo>
                  <a:lnTo>
                    <a:pt x="25" y="375"/>
                  </a:lnTo>
                  <a:lnTo>
                    <a:pt x="11" y="372"/>
                  </a:lnTo>
                  <a:lnTo>
                    <a:pt x="3" y="361"/>
                  </a:lnTo>
                  <a:lnTo>
                    <a:pt x="0" y="347"/>
                  </a:lnTo>
                  <a:lnTo>
                    <a:pt x="3" y="331"/>
                  </a:lnTo>
                  <a:lnTo>
                    <a:pt x="11" y="322"/>
                  </a:lnTo>
                  <a:lnTo>
                    <a:pt x="25" y="317"/>
                  </a:lnTo>
                  <a:lnTo>
                    <a:pt x="38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1009" y="0"/>
                  </a:lnTo>
                  <a:lnTo>
                    <a:pt x="1023" y="0"/>
                  </a:lnTo>
                  <a:lnTo>
                    <a:pt x="1039" y="0"/>
                  </a:lnTo>
                  <a:lnTo>
                    <a:pt x="1050" y="6"/>
                  </a:lnTo>
                  <a:lnTo>
                    <a:pt x="1059" y="14"/>
                  </a:lnTo>
                  <a:lnTo>
                    <a:pt x="1061" y="31"/>
                  </a:lnTo>
                  <a:lnTo>
                    <a:pt x="1059" y="47"/>
                  </a:lnTo>
                  <a:lnTo>
                    <a:pt x="1050" y="56"/>
                  </a:lnTo>
                  <a:lnTo>
                    <a:pt x="1037" y="61"/>
                  </a:lnTo>
                  <a:lnTo>
                    <a:pt x="1023" y="64"/>
                  </a:lnTo>
                  <a:lnTo>
                    <a:pt x="1007" y="64"/>
                  </a:lnTo>
                  <a:lnTo>
                    <a:pt x="52" y="64"/>
                  </a:lnTo>
                  <a:lnTo>
                    <a:pt x="38" y="64"/>
                  </a:lnTo>
                  <a:lnTo>
                    <a:pt x="25" y="61"/>
                  </a:lnTo>
                  <a:lnTo>
                    <a:pt x="11" y="56"/>
                  </a:lnTo>
                  <a:lnTo>
                    <a:pt x="3" y="47"/>
                  </a:lnTo>
                  <a:lnTo>
                    <a:pt x="0" y="31"/>
                  </a:lnTo>
                  <a:lnTo>
                    <a:pt x="3" y="14"/>
                  </a:lnTo>
                  <a:lnTo>
                    <a:pt x="11" y="6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 noEditPoints="1"/>
            </p:cNvSpPr>
            <p:nvPr/>
          </p:nvSpPr>
          <p:spPr bwMode="auto">
            <a:xfrm>
              <a:off x="9280" y="2685"/>
              <a:ext cx="673" cy="1117"/>
            </a:xfrm>
            <a:custGeom>
              <a:avLst/>
              <a:gdLst/>
              <a:ahLst/>
              <a:cxnLst>
                <a:cxn ang="0">
                  <a:pos x="322" y="36"/>
                </a:cxn>
                <a:cxn ang="0">
                  <a:pos x="275" y="44"/>
                </a:cxn>
                <a:cxn ang="0">
                  <a:pos x="223" y="75"/>
                </a:cxn>
                <a:cxn ang="0">
                  <a:pos x="177" y="139"/>
                </a:cxn>
                <a:cxn ang="0">
                  <a:pos x="144" y="242"/>
                </a:cxn>
                <a:cxn ang="0">
                  <a:pos x="133" y="436"/>
                </a:cxn>
                <a:cxn ang="0">
                  <a:pos x="133" y="605"/>
                </a:cxn>
                <a:cxn ang="0">
                  <a:pos x="136" y="750"/>
                </a:cxn>
                <a:cxn ang="0">
                  <a:pos x="150" y="883"/>
                </a:cxn>
                <a:cxn ang="0">
                  <a:pos x="182" y="980"/>
                </a:cxn>
                <a:cxn ang="0">
                  <a:pos x="231" y="1042"/>
                </a:cxn>
                <a:cxn ang="0">
                  <a:pos x="286" y="1072"/>
                </a:cxn>
                <a:cxn ang="0">
                  <a:pos x="335" y="1080"/>
                </a:cxn>
                <a:cxn ang="0">
                  <a:pos x="368" y="1078"/>
                </a:cxn>
                <a:cxn ang="0">
                  <a:pos x="431" y="1050"/>
                </a:cxn>
                <a:cxn ang="0">
                  <a:pos x="488" y="986"/>
                </a:cxn>
                <a:cxn ang="0">
                  <a:pos x="523" y="880"/>
                </a:cxn>
                <a:cxn ang="0">
                  <a:pos x="540" y="661"/>
                </a:cxn>
                <a:cxn ang="0">
                  <a:pos x="540" y="461"/>
                </a:cxn>
                <a:cxn ang="0">
                  <a:pos x="534" y="297"/>
                </a:cxn>
                <a:cxn ang="0">
                  <a:pos x="510" y="169"/>
                </a:cxn>
                <a:cxn ang="0">
                  <a:pos x="466" y="94"/>
                </a:cxn>
                <a:cxn ang="0">
                  <a:pos x="412" y="53"/>
                </a:cxn>
                <a:cxn ang="0">
                  <a:pos x="360" y="36"/>
                </a:cxn>
                <a:cxn ang="0">
                  <a:pos x="335" y="0"/>
                </a:cxn>
                <a:cxn ang="0">
                  <a:pos x="398" y="5"/>
                </a:cxn>
                <a:cxn ang="0">
                  <a:pos x="469" y="30"/>
                </a:cxn>
                <a:cxn ang="0">
                  <a:pos x="545" y="86"/>
                </a:cxn>
                <a:cxn ang="0">
                  <a:pos x="608" y="180"/>
                </a:cxn>
                <a:cxn ang="0">
                  <a:pos x="654" y="330"/>
                </a:cxn>
                <a:cxn ang="0">
                  <a:pos x="671" y="483"/>
                </a:cxn>
                <a:cxn ang="0">
                  <a:pos x="673" y="561"/>
                </a:cxn>
                <a:cxn ang="0">
                  <a:pos x="663" y="750"/>
                </a:cxn>
                <a:cxn ang="0">
                  <a:pos x="613" y="928"/>
                </a:cxn>
                <a:cxn ang="0">
                  <a:pos x="542" y="1033"/>
                </a:cxn>
                <a:cxn ang="0">
                  <a:pos x="458" y="1092"/>
                </a:cxn>
                <a:cxn ang="0">
                  <a:pos x="376" y="1114"/>
                </a:cxn>
                <a:cxn ang="0">
                  <a:pos x="300" y="1114"/>
                </a:cxn>
                <a:cxn ang="0">
                  <a:pos x="221" y="1094"/>
                </a:cxn>
                <a:cxn ang="0">
                  <a:pos x="139" y="1042"/>
                </a:cxn>
                <a:cxn ang="0">
                  <a:pos x="71" y="953"/>
                </a:cxn>
                <a:cxn ang="0">
                  <a:pos x="16" y="797"/>
                </a:cxn>
                <a:cxn ang="0">
                  <a:pos x="0" y="636"/>
                </a:cxn>
                <a:cxn ang="0">
                  <a:pos x="2" y="464"/>
                </a:cxn>
                <a:cxn ang="0">
                  <a:pos x="27" y="278"/>
                </a:cxn>
                <a:cxn ang="0">
                  <a:pos x="90" y="133"/>
                </a:cxn>
                <a:cxn ang="0">
                  <a:pos x="166" y="53"/>
                </a:cxn>
                <a:cxn ang="0">
                  <a:pos x="251" y="11"/>
                </a:cxn>
                <a:cxn ang="0">
                  <a:pos x="335" y="0"/>
                </a:cxn>
              </a:cxnLst>
              <a:rect l="0" t="0" r="r" b="b"/>
              <a:pathLst>
                <a:path w="673" h="1117">
                  <a:moveTo>
                    <a:pt x="335" y="36"/>
                  </a:moveTo>
                  <a:lnTo>
                    <a:pt x="322" y="36"/>
                  </a:lnTo>
                  <a:lnTo>
                    <a:pt x="300" y="39"/>
                  </a:lnTo>
                  <a:lnTo>
                    <a:pt x="275" y="44"/>
                  </a:lnTo>
                  <a:lnTo>
                    <a:pt x="251" y="58"/>
                  </a:lnTo>
                  <a:lnTo>
                    <a:pt x="223" y="75"/>
                  </a:lnTo>
                  <a:lnTo>
                    <a:pt x="199" y="103"/>
                  </a:lnTo>
                  <a:lnTo>
                    <a:pt x="177" y="139"/>
                  </a:lnTo>
                  <a:lnTo>
                    <a:pt x="158" y="183"/>
                  </a:lnTo>
                  <a:lnTo>
                    <a:pt x="144" y="242"/>
                  </a:lnTo>
                  <a:lnTo>
                    <a:pt x="136" y="336"/>
                  </a:lnTo>
                  <a:lnTo>
                    <a:pt x="133" y="436"/>
                  </a:lnTo>
                  <a:lnTo>
                    <a:pt x="133" y="542"/>
                  </a:lnTo>
                  <a:lnTo>
                    <a:pt x="133" y="605"/>
                  </a:lnTo>
                  <a:lnTo>
                    <a:pt x="133" y="675"/>
                  </a:lnTo>
                  <a:lnTo>
                    <a:pt x="136" y="750"/>
                  </a:lnTo>
                  <a:lnTo>
                    <a:pt x="141" y="819"/>
                  </a:lnTo>
                  <a:lnTo>
                    <a:pt x="150" y="883"/>
                  </a:lnTo>
                  <a:lnTo>
                    <a:pt x="163" y="939"/>
                  </a:lnTo>
                  <a:lnTo>
                    <a:pt x="182" y="980"/>
                  </a:lnTo>
                  <a:lnTo>
                    <a:pt x="204" y="1017"/>
                  </a:lnTo>
                  <a:lnTo>
                    <a:pt x="231" y="1042"/>
                  </a:lnTo>
                  <a:lnTo>
                    <a:pt x="256" y="1061"/>
                  </a:lnTo>
                  <a:lnTo>
                    <a:pt x="286" y="1072"/>
                  </a:lnTo>
                  <a:lnTo>
                    <a:pt x="311" y="1080"/>
                  </a:lnTo>
                  <a:lnTo>
                    <a:pt x="335" y="1080"/>
                  </a:lnTo>
                  <a:lnTo>
                    <a:pt x="335" y="1080"/>
                  </a:lnTo>
                  <a:lnTo>
                    <a:pt x="368" y="1078"/>
                  </a:lnTo>
                  <a:lnTo>
                    <a:pt x="401" y="1069"/>
                  </a:lnTo>
                  <a:lnTo>
                    <a:pt x="431" y="1050"/>
                  </a:lnTo>
                  <a:lnTo>
                    <a:pt x="461" y="1022"/>
                  </a:lnTo>
                  <a:lnTo>
                    <a:pt x="488" y="986"/>
                  </a:lnTo>
                  <a:lnTo>
                    <a:pt x="507" y="939"/>
                  </a:lnTo>
                  <a:lnTo>
                    <a:pt x="523" y="880"/>
                  </a:lnTo>
                  <a:lnTo>
                    <a:pt x="534" y="772"/>
                  </a:lnTo>
                  <a:lnTo>
                    <a:pt x="540" y="661"/>
                  </a:lnTo>
                  <a:lnTo>
                    <a:pt x="540" y="542"/>
                  </a:lnTo>
                  <a:lnTo>
                    <a:pt x="540" y="461"/>
                  </a:lnTo>
                  <a:lnTo>
                    <a:pt x="537" y="380"/>
                  </a:lnTo>
                  <a:lnTo>
                    <a:pt x="534" y="297"/>
                  </a:lnTo>
                  <a:lnTo>
                    <a:pt x="526" y="225"/>
                  </a:lnTo>
                  <a:lnTo>
                    <a:pt x="510" y="169"/>
                  </a:lnTo>
                  <a:lnTo>
                    <a:pt x="491" y="128"/>
                  </a:lnTo>
                  <a:lnTo>
                    <a:pt x="466" y="94"/>
                  </a:lnTo>
                  <a:lnTo>
                    <a:pt x="439" y="69"/>
                  </a:lnTo>
                  <a:lnTo>
                    <a:pt x="412" y="53"/>
                  </a:lnTo>
                  <a:lnTo>
                    <a:pt x="384" y="42"/>
                  </a:lnTo>
                  <a:lnTo>
                    <a:pt x="360" y="36"/>
                  </a:lnTo>
                  <a:lnTo>
                    <a:pt x="335" y="36"/>
                  </a:lnTo>
                  <a:close/>
                  <a:moveTo>
                    <a:pt x="335" y="0"/>
                  </a:moveTo>
                  <a:lnTo>
                    <a:pt x="365" y="0"/>
                  </a:lnTo>
                  <a:lnTo>
                    <a:pt x="398" y="5"/>
                  </a:lnTo>
                  <a:lnTo>
                    <a:pt x="433" y="17"/>
                  </a:lnTo>
                  <a:lnTo>
                    <a:pt x="469" y="30"/>
                  </a:lnTo>
                  <a:lnTo>
                    <a:pt x="507" y="55"/>
                  </a:lnTo>
                  <a:lnTo>
                    <a:pt x="545" y="86"/>
                  </a:lnTo>
                  <a:lnTo>
                    <a:pt x="578" y="128"/>
                  </a:lnTo>
                  <a:lnTo>
                    <a:pt x="608" y="180"/>
                  </a:lnTo>
                  <a:lnTo>
                    <a:pt x="638" y="255"/>
                  </a:lnTo>
                  <a:lnTo>
                    <a:pt x="654" y="330"/>
                  </a:lnTo>
                  <a:lnTo>
                    <a:pt x="668" y="405"/>
                  </a:lnTo>
                  <a:lnTo>
                    <a:pt x="671" y="483"/>
                  </a:lnTo>
                  <a:lnTo>
                    <a:pt x="673" y="561"/>
                  </a:lnTo>
                  <a:lnTo>
                    <a:pt x="673" y="561"/>
                  </a:lnTo>
                  <a:lnTo>
                    <a:pt x="671" y="658"/>
                  </a:lnTo>
                  <a:lnTo>
                    <a:pt x="663" y="750"/>
                  </a:lnTo>
                  <a:lnTo>
                    <a:pt x="643" y="842"/>
                  </a:lnTo>
                  <a:lnTo>
                    <a:pt x="613" y="928"/>
                  </a:lnTo>
                  <a:lnTo>
                    <a:pt x="581" y="986"/>
                  </a:lnTo>
                  <a:lnTo>
                    <a:pt x="542" y="1033"/>
                  </a:lnTo>
                  <a:lnTo>
                    <a:pt x="502" y="1067"/>
                  </a:lnTo>
                  <a:lnTo>
                    <a:pt x="458" y="1092"/>
                  </a:lnTo>
                  <a:lnTo>
                    <a:pt x="417" y="1105"/>
                  </a:lnTo>
                  <a:lnTo>
                    <a:pt x="376" y="1114"/>
                  </a:lnTo>
                  <a:lnTo>
                    <a:pt x="335" y="1117"/>
                  </a:lnTo>
                  <a:lnTo>
                    <a:pt x="300" y="1114"/>
                  </a:lnTo>
                  <a:lnTo>
                    <a:pt x="261" y="1108"/>
                  </a:lnTo>
                  <a:lnTo>
                    <a:pt x="221" y="1094"/>
                  </a:lnTo>
                  <a:lnTo>
                    <a:pt x="180" y="1072"/>
                  </a:lnTo>
                  <a:lnTo>
                    <a:pt x="139" y="1042"/>
                  </a:lnTo>
                  <a:lnTo>
                    <a:pt x="103" y="1003"/>
                  </a:lnTo>
                  <a:lnTo>
                    <a:pt x="71" y="953"/>
                  </a:lnTo>
                  <a:lnTo>
                    <a:pt x="38" y="875"/>
                  </a:lnTo>
                  <a:lnTo>
                    <a:pt x="16" y="797"/>
                  </a:lnTo>
                  <a:lnTo>
                    <a:pt x="5" y="717"/>
                  </a:lnTo>
                  <a:lnTo>
                    <a:pt x="0" y="636"/>
                  </a:lnTo>
                  <a:lnTo>
                    <a:pt x="0" y="561"/>
                  </a:lnTo>
                  <a:lnTo>
                    <a:pt x="2" y="464"/>
                  </a:lnTo>
                  <a:lnTo>
                    <a:pt x="11" y="369"/>
                  </a:lnTo>
                  <a:lnTo>
                    <a:pt x="27" y="278"/>
                  </a:lnTo>
                  <a:lnTo>
                    <a:pt x="57" y="192"/>
                  </a:lnTo>
                  <a:lnTo>
                    <a:pt x="90" y="133"/>
                  </a:lnTo>
                  <a:lnTo>
                    <a:pt x="125" y="86"/>
                  </a:lnTo>
                  <a:lnTo>
                    <a:pt x="166" y="53"/>
                  </a:lnTo>
                  <a:lnTo>
                    <a:pt x="207" y="28"/>
                  </a:lnTo>
                  <a:lnTo>
                    <a:pt x="251" y="11"/>
                  </a:lnTo>
                  <a:lnTo>
                    <a:pt x="294" y="3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457200" y="4953000"/>
            <a:ext cx="8382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Key fact: A degenerate spectral network  </a:t>
            </a:r>
            <a:r>
              <a:rPr lang="en-US" sz="2800" dirty="0" smtClean="0">
                <a:latin typeface="Monotype Corsiva" pitchFamily="66" charset="0"/>
              </a:rPr>
              <a:t>W</a:t>
            </a:r>
            <a:r>
              <a:rPr lang="en-US" sz="2800" dirty="0" smtClean="0"/>
              <a:t> </a:t>
            </a:r>
            <a:r>
              <a:rPr lang="en-US" sz="2800" baseline="-25000" dirty="0" smtClean="0">
                <a:sym typeface="Mathematica1"/>
              </a:rPr>
              <a:t>* </a:t>
            </a:r>
            <a:r>
              <a:rPr lang="en-US" sz="2800" dirty="0" smtClean="0"/>
              <a:t>contains a closed string web of phase </a:t>
            </a:r>
            <a:r>
              <a:rPr lang="en-US" sz="2800" dirty="0" smtClean="0">
                <a:sym typeface="Mathematica1"/>
              </a:rPr>
              <a:t></a:t>
            </a:r>
            <a:r>
              <a:rPr lang="en-US" sz="2800" dirty="0">
                <a:sym typeface="Mathematica1"/>
              </a:rPr>
              <a:t>*</a:t>
            </a:r>
            <a:endParaRPr lang="en-US" sz="2800" dirty="0" smtClean="0">
              <a:sym typeface="Mathematica1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Example 1</a:t>
            </a:r>
            <a:endParaRPr lang="en-US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1796" y="2438400"/>
            <a:ext cx="8529528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" name="Straight Arrow Connector 7"/>
          <p:cNvCxnSpPr/>
          <p:nvPr/>
        </p:nvCxnSpPr>
        <p:spPr>
          <a:xfrm rot="5400000">
            <a:off x="4419600" y="2286000"/>
            <a:ext cx="1295400" cy="11430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381000" y="1524000"/>
            <a:ext cx="8153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ym typeface="Symbol"/>
              </a:rPr>
              <a:t></a:t>
            </a:r>
            <a:r>
              <a:rPr lang="en-US" dirty="0" smtClean="0"/>
              <a:t>(a) </a:t>
            </a:r>
            <a:r>
              <a:rPr lang="en-US" dirty="0" smtClean="0">
                <a:sym typeface="Symbol"/>
              </a:rPr>
              <a:t></a:t>
            </a:r>
            <a:r>
              <a:rPr lang="en-US" dirty="0" smtClean="0"/>
              <a:t>(b) = 1  for simpletons along this segment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90600" y="1981200"/>
            <a:ext cx="6342505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Example 2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048000" y="1295400"/>
            <a:ext cx="2971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Closed WKB path</a:t>
            </a:r>
            <a:endParaRPr lang="en-US" dirty="0">
              <a:solidFill>
                <a:srgbClr val="0000FF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rot="16200000" flipH="1">
            <a:off x="3467100" y="2171700"/>
            <a:ext cx="1219200" cy="762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Part 2</a:t>
            </a:r>
            <a:endParaRPr lang="en-US" dirty="0"/>
          </a:p>
        </p:txBody>
      </p:sp>
      <p:sp>
        <p:nvSpPr>
          <p:cNvPr id="3" name="Title 3"/>
          <p:cNvSpPr txBox="1">
            <a:spLocks/>
          </p:cNvSpPr>
          <p:nvPr/>
        </p:nvSpPr>
        <p:spPr bwMode="auto">
          <a:xfrm>
            <a:off x="685800" y="167640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33400" y="2286000"/>
            <a:ext cx="807720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 </a:t>
            </a:r>
            <a:r>
              <a:rPr lang="en-US" sz="2800" dirty="0" err="1" smtClean="0"/>
              <a:t>semiclassical</a:t>
            </a:r>
            <a:r>
              <a:rPr lang="en-US" sz="2800" dirty="0" smtClean="0"/>
              <a:t> description of the same BPS </a:t>
            </a:r>
            <a:r>
              <a:rPr lang="en-US" sz="2800" dirty="0" err="1" smtClean="0"/>
              <a:t>degeneracies</a:t>
            </a:r>
            <a:r>
              <a:rPr lang="en-US" sz="2800" dirty="0" smtClean="0"/>
              <a:t> involves  </a:t>
            </a:r>
            <a:r>
              <a:rPr lang="en-US" sz="2800" dirty="0" err="1" smtClean="0"/>
              <a:t>zeromodes</a:t>
            </a:r>
            <a:r>
              <a:rPr lang="en-US" sz="2800" dirty="0" smtClean="0"/>
              <a:t> of </a:t>
            </a:r>
          </a:p>
          <a:p>
            <a:r>
              <a:rPr lang="en-US" sz="2800" dirty="0" smtClean="0"/>
              <a:t>Dirac operators on monopole </a:t>
            </a:r>
            <a:r>
              <a:rPr lang="en-US" sz="2800" dirty="0" err="1" smtClean="0"/>
              <a:t>moduli</a:t>
            </a:r>
            <a:r>
              <a:rPr lang="en-US" sz="2800" dirty="0" smtClean="0"/>
              <a:t> spaces, </a:t>
            </a:r>
          </a:p>
          <a:p>
            <a:r>
              <a:rPr lang="en-US" sz="2800" dirty="0" smtClean="0"/>
              <a:t>And therefore we learn interesting things about L2-harmonic </a:t>
            </a:r>
            <a:r>
              <a:rPr lang="en-US" sz="2800" dirty="0" err="1" smtClean="0"/>
              <a:t>spinors</a:t>
            </a:r>
            <a:r>
              <a:rPr lang="en-US" sz="2800" dirty="0" smtClean="0"/>
              <a:t> on these spaces. </a:t>
            </a:r>
            <a:endParaRPr lang="en-US" sz="2800" dirty="0"/>
          </a:p>
        </p:txBody>
      </p:sp>
      <p:sp>
        <p:nvSpPr>
          <p:cNvPr id="5" name="TextBox 4"/>
          <p:cNvSpPr txBox="1"/>
          <p:nvPr/>
        </p:nvSpPr>
        <p:spPr>
          <a:xfrm>
            <a:off x="1524000" y="4953000"/>
            <a:ext cx="601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DvB</a:t>
            </a:r>
            <a:r>
              <a:rPr lang="en-US" dirty="0" smtClean="0"/>
              <a:t>, GM, AR,  in preparation</a:t>
            </a:r>
            <a:endParaRPr lang="en-US" dirty="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533400" y="1676400"/>
            <a:ext cx="510540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Def: A  </a:t>
            </a:r>
            <a:r>
              <a:rPr lang="en-US" sz="2800" i="1" u="sng" dirty="0" smtClean="0">
                <a:solidFill>
                  <a:srgbClr val="0000FF"/>
                </a:solidFill>
              </a:rPr>
              <a:t>string</a:t>
            </a:r>
            <a:r>
              <a:rPr lang="en-US" sz="2800" dirty="0" smtClean="0">
                <a:solidFill>
                  <a:srgbClr val="0000FF"/>
                </a:solidFill>
              </a:rPr>
              <a:t> </a:t>
            </a:r>
            <a:r>
              <a:rPr lang="en-US" sz="2800" i="1" u="sng" dirty="0" smtClean="0">
                <a:solidFill>
                  <a:srgbClr val="0000FF"/>
                </a:solidFill>
              </a:rPr>
              <a:t>junction </a:t>
            </a:r>
            <a:r>
              <a:rPr lang="en-US" sz="2800" dirty="0" smtClean="0">
                <a:solidFill>
                  <a:srgbClr val="0000FF"/>
                </a:solidFill>
              </a:rPr>
              <a:t>is a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vertex where two WKB paths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of type </a:t>
            </a:r>
            <a:r>
              <a:rPr lang="en-US" sz="2800" dirty="0" err="1" smtClean="0">
                <a:solidFill>
                  <a:srgbClr val="0000FF"/>
                </a:solidFill>
              </a:rPr>
              <a:t>ij</a:t>
            </a:r>
            <a:r>
              <a:rPr lang="en-US" sz="2800" dirty="0" smtClean="0">
                <a:solidFill>
                  <a:srgbClr val="0000FF"/>
                </a:solidFill>
              </a:rPr>
              <a:t> and </a:t>
            </a:r>
            <a:r>
              <a:rPr lang="en-US" sz="2800" dirty="0" err="1" smtClean="0">
                <a:solidFill>
                  <a:srgbClr val="0000FF"/>
                </a:solidFill>
              </a:rPr>
              <a:t>jk</a:t>
            </a:r>
            <a:r>
              <a:rPr lang="en-US" sz="2800" dirty="0" smtClean="0">
                <a:solidFill>
                  <a:srgbClr val="0000FF"/>
                </a:solidFill>
              </a:rPr>
              <a:t> meet and a third of type </a:t>
            </a:r>
            <a:r>
              <a:rPr lang="en-US" sz="2800" dirty="0" err="1" smtClean="0">
                <a:solidFill>
                  <a:srgbClr val="0000FF"/>
                </a:solidFill>
              </a:rPr>
              <a:t>ik</a:t>
            </a:r>
            <a:r>
              <a:rPr lang="en-US" sz="2800" dirty="0" smtClean="0">
                <a:solidFill>
                  <a:srgbClr val="0000FF"/>
                </a:solidFill>
              </a:rPr>
              <a:t> is emitted.</a:t>
            </a:r>
          </a:p>
          <a:p>
            <a:r>
              <a:rPr lang="en-US" sz="2800" i="1" u="sng" dirty="0" smtClean="0">
                <a:solidFill>
                  <a:srgbClr val="0000FF"/>
                </a:solidFill>
              </a:rPr>
              <a:t> </a:t>
            </a:r>
            <a:r>
              <a:rPr lang="en-US" sz="2800" dirty="0" smtClean="0">
                <a:solidFill>
                  <a:srgbClr val="0000FF"/>
                </a:solidFill>
              </a:rPr>
              <a:t>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28600" y="42672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66"/>
                </a:solidFill>
              </a:rPr>
              <a:t>Def: A ``closed </a:t>
            </a:r>
            <a:r>
              <a:rPr lang="en-US" sz="2800" b="1" i="1" u="sng" dirty="0" smtClean="0">
                <a:solidFill>
                  <a:srgbClr val="FF0066"/>
                </a:solidFill>
              </a:rPr>
              <a:t>string web</a:t>
            </a:r>
            <a:r>
              <a:rPr lang="en-US" sz="2800" dirty="0" smtClean="0">
                <a:solidFill>
                  <a:srgbClr val="FF0066"/>
                </a:solidFill>
              </a:rPr>
              <a:t>’’ is a connected graph of WKB paths with endpoints on  </a:t>
            </a:r>
            <a:r>
              <a:rPr lang="en-US" sz="2800" dirty="0" err="1" smtClean="0">
                <a:solidFill>
                  <a:srgbClr val="FF0066"/>
                </a:solidFill>
              </a:rPr>
              <a:t>branchpoints</a:t>
            </a:r>
            <a:r>
              <a:rPr lang="en-US" sz="2800" dirty="0" smtClean="0">
                <a:solidFill>
                  <a:srgbClr val="FF0066"/>
                </a:solidFill>
              </a:rPr>
              <a:t>, vertices </a:t>
            </a:r>
          </a:p>
          <a:p>
            <a:r>
              <a:rPr lang="en-US" sz="2800" dirty="0" smtClean="0">
                <a:solidFill>
                  <a:srgbClr val="FF0066"/>
                </a:solidFill>
              </a:rPr>
              <a:t>are string junctions. </a:t>
            </a:r>
            <a:endParaRPr lang="en-US" sz="2800" dirty="0">
              <a:solidFill>
                <a:srgbClr val="FF0066"/>
              </a:solidFill>
            </a:endParaRPr>
          </a:p>
        </p:txBody>
      </p:sp>
      <p:sp>
        <p:nvSpPr>
          <p:cNvPr id="37" name="Title 36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String Webs</a:t>
            </a:r>
            <a:endParaRPr lang="en-US" dirty="0"/>
          </a:p>
        </p:txBody>
      </p:sp>
      <p:cxnSp>
        <p:nvCxnSpPr>
          <p:cNvPr id="31" name="Straight Connector 30"/>
          <p:cNvCxnSpPr/>
          <p:nvPr/>
        </p:nvCxnSpPr>
        <p:spPr>
          <a:xfrm flipV="1">
            <a:off x="5537200" y="2496312"/>
            <a:ext cx="780598" cy="576072"/>
          </a:xfrm>
          <a:prstGeom prst="line">
            <a:avLst/>
          </a:prstGeom>
          <a:ln w="57150">
            <a:solidFill>
              <a:srgbClr val="6600FF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 rot="16200000" flipV="1">
            <a:off x="6487594" y="2307918"/>
            <a:ext cx="530811" cy="907598"/>
          </a:xfrm>
          <a:prstGeom prst="line">
            <a:avLst/>
          </a:prstGeom>
          <a:ln w="57150">
            <a:solidFill>
              <a:srgbClr val="6600FF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rot="5400000" flipH="1" flipV="1">
            <a:off x="5915152" y="2112264"/>
            <a:ext cx="768096" cy="0"/>
          </a:xfrm>
          <a:prstGeom prst="line">
            <a:avLst/>
          </a:prstGeom>
          <a:ln w="57150">
            <a:solidFill>
              <a:srgbClr val="6600FF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473700" y="2560320"/>
            <a:ext cx="253999" cy="308288"/>
            <a:chOff x="1134" y="1150"/>
            <a:chExt cx="1656" cy="1994"/>
          </a:xfrm>
        </p:grpSpPr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134" y="1150"/>
              <a:ext cx="612" cy="1548"/>
            </a:xfrm>
            <a:custGeom>
              <a:avLst/>
              <a:gdLst/>
              <a:ahLst/>
              <a:cxnLst>
                <a:cxn ang="0">
                  <a:pos x="400" y="527"/>
                </a:cxn>
                <a:cxn ang="0">
                  <a:pos x="476" y="605"/>
                </a:cxn>
                <a:cxn ang="0">
                  <a:pos x="495" y="714"/>
                </a:cxn>
                <a:cxn ang="0">
                  <a:pos x="463" y="816"/>
                </a:cxn>
                <a:cxn ang="0">
                  <a:pos x="442" y="876"/>
                </a:cxn>
                <a:cxn ang="0">
                  <a:pos x="419" y="933"/>
                </a:cxn>
                <a:cxn ang="0">
                  <a:pos x="305" y="1243"/>
                </a:cxn>
                <a:cxn ang="0">
                  <a:pos x="271" y="1336"/>
                </a:cxn>
                <a:cxn ang="0">
                  <a:pos x="258" y="1397"/>
                </a:cxn>
                <a:cxn ang="0">
                  <a:pos x="265" y="1469"/>
                </a:cxn>
                <a:cxn ang="0">
                  <a:pos x="311" y="1497"/>
                </a:cxn>
                <a:cxn ang="0">
                  <a:pos x="416" y="1455"/>
                </a:cxn>
                <a:cxn ang="0">
                  <a:pos x="494" y="1350"/>
                </a:cxn>
                <a:cxn ang="0">
                  <a:pos x="546" y="1211"/>
                </a:cxn>
                <a:cxn ang="0">
                  <a:pos x="569" y="1173"/>
                </a:cxn>
                <a:cxn ang="0">
                  <a:pos x="596" y="1172"/>
                </a:cxn>
                <a:cxn ang="0">
                  <a:pos x="612" y="1193"/>
                </a:cxn>
                <a:cxn ang="0">
                  <a:pos x="601" y="1241"/>
                </a:cxn>
                <a:cxn ang="0">
                  <a:pos x="564" y="1335"/>
                </a:cxn>
                <a:cxn ang="0">
                  <a:pos x="500" y="1441"/>
                </a:cxn>
                <a:cxn ang="0">
                  <a:pos x="406" y="1523"/>
                </a:cxn>
                <a:cxn ang="0">
                  <a:pos x="282" y="1546"/>
                </a:cxn>
                <a:cxn ang="0">
                  <a:pos x="173" y="1495"/>
                </a:cxn>
                <a:cxn ang="0">
                  <a:pos x="122" y="1386"/>
                </a:cxn>
                <a:cxn ang="0">
                  <a:pos x="134" y="1283"/>
                </a:cxn>
                <a:cxn ang="0">
                  <a:pos x="174" y="1174"/>
                </a:cxn>
                <a:cxn ang="0">
                  <a:pos x="213" y="1069"/>
                </a:cxn>
                <a:cxn ang="0">
                  <a:pos x="275" y="906"/>
                </a:cxn>
                <a:cxn ang="0">
                  <a:pos x="318" y="790"/>
                </a:cxn>
                <a:cxn ang="0">
                  <a:pos x="342" y="722"/>
                </a:cxn>
                <a:cxn ang="0">
                  <a:pos x="359" y="627"/>
                </a:cxn>
                <a:cxn ang="0">
                  <a:pos x="342" y="569"/>
                </a:cxn>
                <a:cxn ang="0">
                  <a:pos x="311" y="555"/>
                </a:cxn>
                <a:cxn ang="0">
                  <a:pos x="251" y="564"/>
                </a:cxn>
                <a:cxn ang="0">
                  <a:pos x="168" y="626"/>
                </a:cxn>
                <a:cxn ang="0">
                  <a:pos x="91" y="762"/>
                </a:cxn>
                <a:cxn ang="0">
                  <a:pos x="53" y="872"/>
                </a:cxn>
                <a:cxn ang="0">
                  <a:pos x="23" y="880"/>
                </a:cxn>
                <a:cxn ang="0">
                  <a:pos x="1" y="866"/>
                </a:cxn>
                <a:cxn ang="0">
                  <a:pos x="7" y="826"/>
                </a:cxn>
                <a:cxn ang="0">
                  <a:pos x="40" y="738"/>
                </a:cxn>
                <a:cxn ang="0">
                  <a:pos x="99" y="631"/>
                </a:cxn>
                <a:cxn ang="0">
                  <a:pos x="188" y="541"/>
                </a:cxn>
                <a:cxn ang="0">
                  <a:pos x="307" y="504"/>
                </a:cxn>
                <a:cxn ang="0">
                  <a:pos x="561" y="19"/>
                </a:cxn>
                <a:cxn ang="0">
                  <a:pos x="590" y="84"/>
                </a:cxn>
                <a:cxn ang="0">
                  <a:pos x="567" y="150"/>
                </a:cxn>
                <a:cxn ang="0">
                  <a:pos x="498" y="198"/>
                </a:cxn>
                <a:cxn ang="0">
                  <a:pos x="421" y="192"/>
                </a:cxn>
                <a:cxn ang="0">
                  <a:pos x="381" y="135"/>
                </a:cxn>
                <a:cxn ang="0">
                  <a:pos x="411" y="45"/>
                </a:cxn>
                <a:cxn ang="0">
                  <a:pos x="503" y="0"/>
                </a:cxn>
              </a:cxnLst>
              <a:rect l="0" t="0" r="r" b="b"/>
              <a:pathLst>
                <a:path w="612" h="1548">
                  <a:moveTo>
                    <a:pt x="307" y="504"/>
                  </a:moveTo>
                  <a:lnTo>
                    <a:pt x="333" y="505"/>
                  </a:lnTo>
                  <a:lnTo>
                    <a:pt x="356" y="510"/>
                  </a:lnTo>
                  <a:lnTo>
                    <a:pt x="379" y="517"/>
                  </a:lnTo>
                  <a:lnTo>
                    <a:pt x="400" y="527"/>
                  </a:lnTo>
                  <a:lnTo>
                    <a:pt x="419" y="538"/>
                  </a:lnTo>
                  <a:lnTo>
                    <a:pt x="436" y="552"/>
                  </a:lnTo>
                  <a:lnTo>
                    <a:pt x="451" y="569"/>
                  </a:lnTo>
                  <a:lnTo>
                    <a:pt x="464" y="586"/>
                  </a:lnTo>
                  <a:lnTo>
                    <a:pt x="476" y="605"/>
                  </a:lnTo>
                  <a:lnTo>
                    <a:pt x="484" y="626"/>
                  </a:lnTo>
                  <a:lnTo>
                    <a:pt x="491" y="647"/>
                  </a:lnTo>
                  <a:lnTo>
                    <a:pt x="494" y="669"/>
                  </a:lnTo>
                  <a:lnTo>
                    <a:pt x="496" y="693"/>
                  </a:lnTo>
                  <a:lnTo>
                    <a:pt x="495" y="714"/>
                  </a:lnTo>
                  <a:lnTo>
                    <a:pt x="492" y="734"/>
                  </a:lnTo>
                  <a:lnTo>
                    <a:pt x="488" y="753"/>
                  </a:lnTo>
                  <a:lnTo>
                    <a:pt x="481" y="773"/>
                  </a:lnTo>
                  <a:lnTo>
                    <a:pt x="473" y="794"/>
                  </a:lnTo>
                  <a:lnTo>
                    <a:pt x="463" y="816"/>
                  </a:lnTo>
                  <a:lnTo>
                    <a:pt x="458" y="831"/>
                  </a:lnTo>
                  <a:lnTo>
                    <a:pt x="453" y="845"/>
                  </a:lnTo>
                  <a:lnTo>
                    <a:pt x="449" y="856"/>
                  </a:lnTo>
                  <a:lnTo>
                    <a:pt x="446" y="866"/>
                  </a:lnTo>
                  <a:lnTo>
                    <a:pt x="442" y="876"/>
                  </a:lnTo>
                  <a:lnTo>
                    <a:pt x="439" y="885"/>
                  </a:lnTo>
                  <a:lnTo>
                    <a:pt x="435" y="895"/>
                  </a:lnTo>
                  <a:lnTo>
                    <a:pt x="431" y="906"/>
                  </a:lnTo>
                  <a:lnTo>
                    <a:pt x="426" y="919"/>
                  </a:lnTo>
                  <a:lnTo>
                    <a:pt x="419" y="933"/>
                  </a:lnTo>
                  <a:lnTo>
                    <a:pt x="412" y="950"/>
                  </a:lnTo>
                  <a:lnTo>
                    <a:pt x="413" y="950"/>
                  </a:lnTo>
                  <a:lnTo>
                    <a:pt x="326" y="1189"/>
                  </a:lnTo>
                  <a:lnTo>
                    <a:pt x="315" y="1217"/>
                  </a:lnTo>
                  <a:lnTo>
                    <a:pt x="305" y="1243"/>
                  </a:lnTo>
                  <a:lnTo>
                    <a:pt x="296" y="1266"/>
                  </a:lnTo>
                  <a:lnTo>
                    <a:pt x="289" y="1287"/>
                  </a:lnTo>
                  <a:lnTo>
                    <a:pt x="282" y="1305"/>
                  </a:lnTo>
                  <a:lnTo>
                    <a:pt x="276" y="1322"/>
                  </a:lnTo>
                  <a:lnTo>
                    <a:pt x="271" y="1336"/>
                  </a:lnTo>
                  <a:lnTo>
                    <a:pt x="267" y="1350"/>
                  </a:lnTo>
                  <a:lnTo>
                    <a:pt x="264" y="1362"/>
                  </a:lnTo>
                  <a:lnTo>
                    <a:pt x="261" y="1374"/>
                  </a:lnTo>
                  <a:lnTo>
                    <a:pt x="259" y="1386"/>
                  </a:lnTo>
                  <a:lnTo>
                    <a:pt x="258" y="1397"/>
                  </a:lnTo>
                  <a:lnTo>
                    <a:pt x="257" y="1409"/>
                  </a:lnTo>
                  <a:lnTo>
                    <a:pt x="257" y="1421"/>
                  </a:lnTo>
                  <a:lnTo>
                    <a:pt x="258" y="1440"/>
                  </a:lnTo>
                  <a:lnTo>
                    <a:pt x="260" y="1456"/>
                  </a:lnTo>
                  <a:lnTo>
                    <a:pt x="265" y="1469"/>
                  </a:lnTo>
                  <a:lnTo>
                    <a:pt x="270" y="1479"/>
                  </a:lnTo>
                  <a:lnTo>
                    <a:pt x="278" y="1488"/>
                  </a:lnTo>
                  <a:lnTo>
                    <a:pt x="287" y="1493"/>
                  </a:lnTo>
                  <a:lnTo>
                    <a:pt x="299" y="1496"/>
                  </a:lnTo>
                  <a:lnTo>
                    <a:pt x="311" y="1497"/>
                  </a:lnTo>
                  <a:lnTo>
                    <a:pt x="335" y="1495"/>
                  </a:lnTo>
                  <a:lnTo>
                    <a:pt x="357" y="1490"/>
                  </a:lnTo>
                  <a:lnTo>
                    <a:pt x="378" y="1481"/>
                  </a:lnTo>
                  <a:lnTo>
                    <a:pt x="398" y="1470"/>
                  </a:lnTo>
                  <a:lnTo>
                    <a:pt x="416" y="1455"/>
                  </a:lnTo>
                  <a:lnTo>
                    <a:pt x="434" y="1438"/>
                  </a:lnTo>
                  <a:lnTo>
                    <a:pt x="451" y="1419"/>
                  </a:lnTo>
                  <a:lnTo>
                    <a:pt x="466" y="1398"/>
                  </a:lnTo>
                  <a:lnTo>
                    <a:pt x="481" y="1374"/>
                  </a:lnTo>
                  <a:lnTo>
                    <a:pt x="494" y="1350"/>
                  </a:lnTo>
                  <a:lnTo>
                    <a:pt x="506" y="1324"/>
                  </a:lnTo>
                  <a:lnTo>
                    <a:pt x="518" y="1296"/>
                  </a:lnTo>
                  <a:lnTo>
                    <a:pt x="529" y="1269"/>
                  </a:lnTo>
                  <a:lnTo>
                    <a:pt x="538" y="1240"/>
                  </a:lnTo>
                  <a:lnTo>
                    <a:pt x="546" y="1211"/>
                  </a:lnTo>
                  <a:lnTo>
                    <a:pt x="552" y="1198"/>
                  </a:lnTo>
                  <a:lnTo>
                    <a:pt x="556" y="1189"/>
                  </a:lnTo>
                  <a:lnTo>
                    <a:pt x="560" y="1181"/>
                  </a:lnTo>
                  <a:lnTo>
                    <a:pt x="564" y="1176"/>
                  </a:lnTo>
                  <a:lnTo>
                    <a:pt x="569" y="1173"/>
                  </a:lnTo>
                  <a:lnTo>
                    <a:pt x="575" y="1172"/>
                  </a:lnTo>
                  <a:lnTo>
                    <a:pt x="583" y="1171"/>
                  </a:lnTo>
                  <a:lnTo>
                    <a:pt x="586" y="1171"/>
                  </a:lnTo>
                  <a:lnTo>
                    <a:pt x="590" y="1172"/>
                  </a:lnTo>
                  <a:lnTo>
                    <a:pt x="596" y="1172"/>
                  </a:lnTo>
                  <a:lnTo>
                    <a:pt x="600" y="1174"/>
                  </a:lnTo>
                  <a:lnTo>
                    <a:pt x="605" y="1176"/>
                  </a:lnTo>
                  <a:lnTo>
                    <a:pt x="608" y="1180"/>
                  </a:lnTo>
                  <a:lnTo>
                    <a:pt x="611" y="1186"/>
                  </a:lnTo>
                  <a:lnTo>
                    <a:pt x="612" y="1193"/>
                  </a:lnTo>
                  <a:lnTo>
                    <a:pt x="611" y="1197"/>
                  </a:lnTo>
                  <a:lnTo>
                    <a:pt x="610" y="1204"/>
                  </a:lnTo>
                  <a:lnTo>
                    <a:pt x="608" y="1214"/>
                  </a:lnTo>
                  <a:lnTo>
                    <a:pt x="604" y="1226"/>
                  </a:lnTo>
                  <a:lnTo>
                    <a:pt x="601" y="1241"/>
                  </a:lnTo>
                  <a:lnTo>
                    <a:pt x="595" y="1257"/>
                  </a:lnTo>
                  <a:lnTo>
                    <a:pt x="589" y="1275"/>
                  </a:lnTo>
                  <a:lnTo>
                    <a:pt x="582" y="1295"/>
                  </a:lnTo>
                  <a:lnTo>
                    <a:pt x="573" y="1314"/>
                  </a:lnTo>
                  <a:lnTo>
                    <a:pt x="564" y="1335"/>
                  </a:lnTo>
                  <a:lnTo>
                    <a:pt x="553" y="1357"/>
                  </a:lnTo>
                  <a:lnTo>
                    <a:pt x="541" y="1378"/>
                  </a:lnTo>
                  <a:lnTo>
                    <a:pt x="529" y="1400"/>
                  </a:lnTo>
                  <a:lnTo>
                    <a:pt x="515" y="1421"/>
                  </a:lnTo>
                  <a:lnTo>
                    <a:pt x="500" y="1441"/>
                  </a:lnTo>
                  <a:lnTo>
                    <a:pt x="484" y="1460"/>
                  </a:lnTo>
                  <a:lnTo>
                    <a:pt x="466" y="1479"/>
                  </a:lnTo>
                  <a:lnTo>
                    <a:pt x="447" y="1495"/>
                  </a:lnTo>
                  <a:lnTo>
                    <a:pt x="427" y="1510"/>
                  </a:lnTo>
                  <a:lnTo>
                    <a:pt x="406" y="1523"/>
                  </a:lnTo>
                  <a:lnTo>
                    <a:pt x="383" y="1533"/>
                  </a:lnTo>
                  <a:lnTo>
                    <a:pt x="360" y="1541"/>
                  </a:lnTo>
                  <a:lnTo>
                    <a:pt x="335" y="1546"/>
                  </a:lnTo>
                  <a:lnTo>
                    <a:pt x="308" y="1548"/>
                  </a:lnTo>
                  <a:lnTo>
                    <a:pt x="282" y="1546"/>
                  </a:lnTo>
                  <a:lnTo>
                    <a:pt x="256" y="1541"/>
                  </a:lnTo>
                  <a:lnTo>
                    <a:pt x="233" y="1534"/>
                  </a:lnTo>
                  <a:lnTo>
                    <a:pt x="211" y="1523"/>
                  </a:lnTo>
                  <a:lnTo>
                    <a:pt x="191" y="1510"/>
                  </a:lnTo>
                  <a:lnTo>
                    <a:pt x="173" y="1495"/>
                  </a:lnTo>
                  <a:lnTo>
                    <a:pt x="158" y="1476"/>
                  </a:lnTo>
                  <a:lnTo>
                    <a:pt x="144" y="1457"/>
                  </a:lnTo>
                  <a:lnTo>
                    <a:pt x="134" y="1434"/>
                  </a:lnTo>
                  <a:lnTo>
                    <a:pt x="126" y="1411"/>
                  </a:lnTo>
                  <a:lnTo>
                    <a:pt x="122" y="1386"/>
                  </a:lnTo>
                  <a:lnTo>
                    <a:pt x="120" y="1359"/>
                  </a:lnTo>
                  <a:lnTo>
                    <a:pt x="121" y="1342"/>
                  </a:lnTo>
                  <a:lnTo>
                    <a:pt x="124" y="1324"/>
                  </a:lnTo>
                  <a:lnTo>
                    <a:pt x="128" y="1304"/>
                  </a:lnTo>
                  <a:lnTo>
                    <a:pt x="134" y="1283"/>
                  </a:lnTo>
                  <a:lnTo>
                    <a:pt x="141" y="1261"/>
                  </a:lnTo>
                  <a:lnTo>
                    <a:pt x="149" y="1239"/>
                  </a:lnTo>
                  <a:lnTo>
                    <a:pt x="157" y="1217"/>
                  </a:lnTo>
                  <a:lnTo>
                    <a:pt x="166" y="1195"/>
                  </a:lnTo>
                  <a:lnTo>
                    <a:pt x="174" y="1174"/>
                  </a:lnTo>
                  <a:lnTo>
                    <a:pt x="180" y="1157"/>
                  </a:lnTo>
                  <a:lnTo>
                    <a:pt x="187" y="1138"/>
                  </a:lnTo>
                  <a:lnTo>
                    <a:pt x="196" y="1117"/>
                  </a:lnTo>
                  <a:lnTo>
                    <a:pt x="204" y="1093"/>
                  </a:lnTo>
                  <a:lnTo>
                    <a:pt x="213" y="1069"/>
                  </a:lnTo>
                  <a:lnTo>
                    <a:pt x="223" y="1043"/>
                  </a:lnTo>
                  <a:lnTo>
                    <a:pt x="244" y="988"/>
                  </a:lnTo>
                  <a:lnTo>
                    <a:pt x="254" y="960"/>
                  </a:lnTo>
                  <a:lnTo>
                    <a:pt x="265" y="933"/>
                  </a:lnTo>
                  <a:lnTo>
                    <a:pt x="275" y="906"/>
                  </a:lnTo>
                  <a:lnTo>
                    <a:pt x="284" y="880"/>
                  </a:lnTo>
                  <a:lnTo>
                    <a:pt x="294" y="855"/>
                  </a:lnTo>
                  <a:lnTo>
                    <a:pt x="302" y="831"/>
                  </a:lnTo>
                  <a:lnTo>
                    <a:pt x="311" y="810"/>
                  </a:lnTo>
                  <a:lnTo>
                    <a:pt x="318" y="790"/>
                  </a:lnTo>
                  <a:lnTo>
                    <a:pt x="324" y="772"/>
                  </a:lnTo>
                  <a:lnTo>
                    <a:pt x="330" y="758"/>
                  </a:lnTo>
                  <a:lnTo>
                    <a:pt x="333" y="747"/>
                  </a:lnTo>
                  <a:lnTo>
                    <a:pt x="337" y="736"/>
                  </a:lnTo>
                  <a:lnTo>
                    <a:pt x="342" y="722"/>
                  </a:lnTo>
                  <a:lnTo>
                    <a:pt x="346" y="707"/>
                  </a:lnTo>
                  <a:lnTo>
                    <a:pt x="351" y="688"/>
                  </a:lnTo>
                  <a:lnTo>
                    <a:pt x="355" y="669"/>
                  </a:lnTo>
                  <a:lnTo>
                    <a:pt x="357" y="648"/>
                  </a:lnTo>
                  <a:lnTo>
                    <a:pt x="359" y="627"/>
                  </a:lnTo>
                  <a:lnTo>
                    <a:pt x="358" y="610"/>
                  </a:lnTo>
                  <a:lnTo>
                    <a:pt x="355" y="597"/>
                  </a:lnTo>
                  <a:lnTo>
                    <a:pt x="352" y="585"/>
                  </a:lnTo>
                  <a:lnTo>
                    <a:pt x="348" y="576"/>
                  </a:lnTo>
                  <a:lnTo>
                    <a:pt x="342" y="569"/>
                  </a:lnTo>
                  <a:lnTo>
                    <a:pt x="337" y="564"/>
                  </a:lnTo>
                  <a:lnTo>
                    <a:pt x="330" y="560"/>
                  </a:lnTo>
                  <a:lnTo>
                    <a:pt x="324" y="557"/>
                  </a:lnTo>
                  <a:lnTo>
                    <a:pt x="318" y="556"/>
                  </a:lnTo>
                  <a:lnTo>
                    <a:pt x="311" y="555"/>
                  </a:lnTo>
                  <a:lnTo>
                    <a:pt x="306" y="555"/>
                  </a:lnTo>
                  <a:lnTo>
                    <a:pt x="301" y="555"/>
                  </a:lnTo>
                  <a:lnTo>
                    <a:pt x="284" y="555"/>
                  </a:lnTo>
                  <a:lnTo>
                    <a:pt x="268" y="559"/>
                  </a:lnTo>
                  <a:lnTo>
                    <a:pt x="251" y="564"/>
                  </a:lnTo>
                  <a:lnTo>
                    <a:pt x="234" y="571"/>
                  </a:lnTo>
                  <a:lnTo>
                    <a:pt x="218" y="581"/>
                  </a:lnTo>
                  <a:lnTo>
                    <a:pt x="201" y="593"/>
                  </a:lnTo>
                  <a:lnTo>
                    <a:pt x="184" y="608"/>
                  </a:lnTo>
                  <a:lnTo>
                    <a:pt x="168" y="626"/>
                  </a:lnTo>
                  <a:lnTo>
                    <a:pt x="151" y="646"/>
                  </a:lnTo>
                  <a:lnTo>
                    <a:pt x="136" y="670"/>
                  </a:lnTo>
                  <a:lnTo>
                    <a:pt x="120" y="697"/>
                  </a:lnTo>
                  <a:lnTo>
                    <a:pt x="105" y="728"/>
                  </a:lnTo>
                  <a:lnTo>
                    <a:pt x="91" y="762"/>
                  </a:lnTo>
                  <a:lnTo>
                    <a:pt x="78" y="799"/>
                  </a:lnTo>
                  <a:lnTo>
                    <a:pt x="65" y="841"/>
                  </a:lnTo>
                  <a:lnTo>
                    <a:pt x="60" y="854"/>
                  </a:lnTo>
                  <a:lnTo>
                    <a:pt x="57" y="864"/>
                  </a:lnTo>
                  <a:lnTo>
                    <a:pt x="53" y="872"/>
                  </a:lnTo>
                  <a:lnTo>
                    <a:pt x="48" y="876"/>
                  </a:lnTo>
                  <a:lnTo>
                    <a:pt x="43" y="879"/>
                  </a:lnTo>
                  <a:lnTo>
                    <a:pt x="37" y="881"/>
                  </a:lnTo>
                  <a:lnTo>
                    <a:pt x="26" y="881"/>
                  </a:lnTo>
                  <a:lnTo>
                    <a:pt x="23" y="880"/>
                  </a:lnTo>
                  <a:lnTo>
                    <a:pt x="18" y="879"/>
                  </a:lnTo>
                  <a:lnTo>
                    <a:pt x="13" y="878"/>
                  </a:lnTo>
                  <a:lnTo>
                    <a:pt x="8" y="876"/>
                  </a:lnTo>
                  <a:lnTo>
                    <a:pt x="4" y="872"/>
                  </a:lnTo>
                  <a:lnTo>
                    <a:pt x="1" y="866"/>
                  </a:lnTo>
                  <a:lnTo>
                    <a:pt x="0" y="859"/>
                  </a:lnTo>
                  <a:lnTo>
                    <a:pt x="0" y="855"/>
                  </a:lnTo>
                  <a:lnTo>
                    <a:pt x="2" y="848"/>
                  </a:lnTo>
                  <a:lnTo>
                    <a:pt x="4" y="838"/>
                  </a:lnTo>
                  <a:lnTo>
                    <a:pt x="7" y="826"/>
                  </a:lnTo>
                  <a:lnTo>
                    <a:pt x="12" y="811"/>
                  </a:lnTo>
                  <a:lnTo>
                    <a:pt x="17" y="795"/>
                  </a:lnTo>
                  <a:lnTo>
                    <a:pt x="24" y="777"/>
                  </a:lnTo>
                  <a:lnTo>
                    <a:pt x="31" y="757"/>
                  </a:lnTo>
                  <a:lnTo>
                    <a:pt x="40" y="738"/>
                  </a:lnTo>
                  <a:lnTo>
                    <a:pt x="50" y="717"/>
                  </a:lnTo>
                  <a:lnTo>
                    <a:pt x="60" y="695"/>
                  </a:lnTo>
                  <a:lnTo>
                    <a:pt x="72" y="674"/>
                  </a:lnTo>
                  <a:lnTo>
                    <a:pt x="85" y="652"/>
                  </a:lnTo>
                  <a:lnTo>
                    <a:pt x="99" y="631"/>
                  </a:lnTo>
                  <a:lnTo>
                    <a:pt x="115" y="611"/>
                  </a:lnTo>
                  <a:lnTo>
                    <a:pt x="131" y="591"/>
                  </a:lnTo>
                  <a:lnTo>
                    <a:pt x="149" y="573"/>
                  </a:lnTo>
                  <a:lnTo>
                    <a:pt x="168" y="557"/>
                  </a:lnTo>
                  <a:lnTo>
                    <a:pt x="188" y="541"/>
                  </a:lnTo>
                  <a:lnTo>
                    <a:pt x="209" y="529"/>
                  </a:lnTo>
                  <a:lnTo>
                    <a:pt x="232" y="519"/>
                  </a:lnTo>
                  <a:lnTo>
                    <a:pt x="256" y="510"/>
                  </a:lnTo>
                  <a:lnTo>
                    <a:pt x="281" y="506"/>
                  </a:lnTo>
                  <a:lnTo>
                    <a:pt x="307" y="504"/>
                  </a:lnTo>
                  <a:close/>
                  <a:moveTo>
                    <a:pt x="503" y="0"/>
                  </a:moveTo>
                  <a:lnTo>
                    <a:pt x="520" y="2"/>
                  </a:lnTo>
                  <a:lnTo>
                    <a:pt x="536" y="5"/>
                  </a:lnTo>
                  <a:lnTo>
                    <a:pt x="549" y="12"/>
                  </a:lnTo>
                  <a:lnTo>
                    <a:pt x="561" y="19"/>
                  </a:lnTo>
                  <a:lnTo>
                    <a:pt x="572" y="29"/>
                  </a:lnTo>
                  <a:lnTo>
                    <a:pt x="579" y="41"/>
                  </a:lnTo>
                  <a:lnTo>
                    <a:pt x="585" y="54"/>
                  </a:lnTo>
                  <a:lnTo>
                    <a:pt x="589" y="69"/>
                  </a:lnTo>
                  <a:lnTo>
                    <a:pt x="590" y="84"/>
                  </a:lnTo>
                  <a:lnTo>
                    <a:pt x="590" y="84"/>
                  </a:lnTo>
                  <a:lnTo>
                    <a:pt x="589" y="102"/>
                  </a:lnTo>
                  <a:lnTo>
                    <a:pt x="584" y="119"/>
                  </a:lnTo>
                  <a:lnTo>
                    <a:pt x="577" y="136"/>
                  </a:lnTo>
                  <a:lnTo>
                    <a:pt x="567" y="150"/>
                  </a:lnTo>
                  <a:lnTo>
                    <a:pt x="556" y="164"/>
                  </a:lnTo>
                  <a:lnTo>
                    <a:pt x="542" y="175"/>
                  </a:lnTo>
                  <a:lnTo>
                    <a:pt x="529" y="185"/>
                  </a:lnTo>
                  <a:lnTo>
                    <a:pt x="513" y="193"/>
                  </a:lnTo>
                  <a:lnTo>
                    <a:pt x="498" y="198"/>
                  </a:lnTo>
                  <a:lnTo>
                    <a:pt x="482" y="202"/>
                  </a:lnTo>
                  <a:lnTo>
                    <a:pt x="467" y="203"/>
                  </a:lnTo>
                  <a:lnTo>
                    <a:pt x="450" y="202"/>
                  </a:lnTo>
                  <a:lnTo>
                    <a:pt x="434" y="198"/>
                  </a:lnTo>
                  <a:lnTo>
                    <a:pt x="421" y="192"/>
                  </a:lnTo>
                  <a:lnTo>
                    <a:pt x="409" y="184"/>
                  </a:lnTo>
                  <a:lnTo>
                    <a:pt x="398" y="174"/>
                  </a:lnTo>
                  <a:lnTo>
                    <a:pt x="390" y="162"/>
                  </a:lnTo>
                  <a:lnTo>
                    <a:pt x="385" y="150"/>
                  </a:lnTo>
                  <a:lnTo>
                    <a:pt x="381" y="135"/>
                  </a:lnTo>
                  <a:lnTo>
                    <a:pt x="380" y="120"/>
                  </a:lnTo>
                  <a:lnTo>
                    <a:pt x="382" y="100"/>
                  </a:lnTo>
                  <a:lnTo>
                    <a:pt x="388" y="80"/>
                  </a:lnTo>
                  <a:lnTo>
                    <a:pt x="398" y="62"/>
                  </a:lnTo>
                  <a:lnTo>
                    <a:pt x="411" y="45"/>
                  </a:lnTo>
                  <a:lnTo>
                    <a:pt x="426" y="30"/>
                  </a:lnTo>
                  <a:lnTo>
                    <a:pt x="444" y="17"/>
                  </a:lnTo>
                  <a:lnTo>
                    <a:pt x="463" y="9"/>
                  </a:lnTo>
                  <a:lnTo>
                    <a:pt x="483" y="2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7"/>
            <p:cNvSpPr>
              <a:spLocks noEditPoints="1"/>
            </p:cNvSpPr>
            <p:nvPr/>
          </p:nvSpPr>
          <p:spPr bwMode="auto">
            <a:xfrm>
              <a:off x="1846" y="1150"/>
              <a:ext cx="944" cy="1994"/>
            </a:xfrm>
            <a:custGeom>
              <a:avLst/>
              <a:gdLst/>
              <a:ahLst/>
              <a:cxnLst>
                <a:cxn ang="0">
                  <a:pos x="718" y="514"/>
                </a:cxn>
                <a:cxn ang="0">
                  <a:pos x="796" y="560"/>
                </a:cxn>
                <a:cxn ang="0">
                  <a:pos x="846" y="637"/>
                </a:cxn>
                <a:cxn ang="0">
                  <a:pos x="858" y="719"/>
                </a:cxn>
                <a:cxn ang="0">
                  <a:pos x="852" y="779"/>
                </a:cxn>
                <a:cxn ang="0">
                  <a:pos x="610" y="1718"/>
                </a:cxn>
                <a:cxn ang="0">
                  <a:pos x="534" y="1838"/>
                </a:cxn>
                <a:cxn ang="0">
                  <a:pos x="431" y="1924"/>
                </a:cxn>
                <a:cxn ang="0">
                  <a:pos x="316" y="1976"/>
                </a:cxn>
                <a:cxn ang="0">
                  <a:pos x="203" y="1994"/>
                </a:cxn>
                <a:cxn ang="0">
                  <a:pos x="107" y="1980"/>
                </a:cxn>
                <a:cxn ang="0">
                  <a:pos x="36" y="1939"/>
                </a:cxn>
                <a:cxn ang="0">
                  <a:pos x="2" y="1873"/>
                </a:cxn>
                <a:cxn ang="0">
                  <a:pos x="14" y="1793"/>
                </a:cxn>
                <a:cxn ang="0">
                  <a:pos x="61" y="1741"/>
                </a:cxn>
                <a:cxn ang="0">
                  <a:pos x="124" y="1722"/>
                </a:cxn>
                <a:cxn ang="0">
                  <a:pos x="180" y="1740"/>
                </a:cxn>
                <a:cxn ang="0">
                  <a:pos x="207" y="1780"/>
                </a:cxn>
                <a:cxn ang="0">
                  <a:pos x="206" y="1831"/>
                </a:cxn>
                <a:cxn ang="0">
                  <a:pos x="174" y="1888"/>
                </a:cxn>
                <a:cxn ang="0">
                  <a:pos x="108" y="1926"/>
                </a:cxn>
                <a:cxn ang="0">
                  <a:pos x="177" y="1943"/>
                </a:cxn>
                <a:cxn ang="0">
                  <a:pos x="249" y="1936"/>
                </a:cxn>
                <a:cxn ang="0">
                  <a:pos x="348" y="1879"/>
                </a:cxn>
                <a:cxn ang="0">
                  <a:pos x="427" y="1776"/>
                </a:cxn>
                <a:cxn ang="0">
                  <a:pos x="480" y="1640"/>
                </a:cxn>
                <a:cxn ang="0">
                  <a:pos x="705" y="747"/>
                </a:cxn>
                <a:cxn ang="0">
                  <a:pos x="714" y="659"/>
                </a:cxn>
                <a:cxn ang="0">
                  <a:pos x="703" y="593"/>
                </a:cxn>
                <a:cxn ang="0">
                  <a:pos x="679" y="562"/>
                </a:cxn>
                <a:cxn ang="0">
                  <a:pos x="649" y="553"/>
                </a:cxn>
                <a:cxn ang="0">
                  <a:pos x="563" y="572"/>
                </a:cxn>
                <a:cxn ang="0">
                  <a:pos x="470" y="641"/>
                </a:cxn>
                <a:cxn ang="0">
                  <a:pos x="395" y="747"/>
                </a:cxn>
                <a:cxn ang="0">
                  <a:pos x="346" y="850"/>
                </a:cxn>
                <a:cxn ang="0">
                  <a:pos x="328" y="876"/>
                </a:cxn>
                <a:cxn ang="0">
                  <a:pos x="306" y="880"/>
                </a:cxn>
                <a:cxn ang="0">
                  <a:pos x="288" y="875"/>
                </a:cxn>
                <a:cxn ang="0">
                  <a:pos x="280" y="854"/>
                </a:cxn>
                <a:cxn ang="0">
                  <a:pos x="299" y="807"/>
                </a:cxn>
                <a:cxn ang="0">
                  <a:pos x="339" y="729"/>
                </a:cxn>
                <a:cxn ang="0">
                  <a:pos x="402" y="640"/>
                </a:cxn>
                <a:cxn ang="0">
                  <a:pos x="486" y="560"/>
                </a:cxn>
                <a:cxn ang="0">
                  <a:pos x="590" y="510"/>
                </a:cxn>
                <a:cxn ang="0">
                  <a:pos x="874" y="2"/>
                </a:cxn>
                <a:cxn ang="0">
                  <a:pos x="925" y="31"/>
                </a:cxn>
                <a:cxn ang="0">
                  <a:pos x="944" y="84"/>
                </a:cxn>
                <a:cxn ang="0">
                  <a:pos x="925" y="142"/>
                </a:cxn>
                <a:cxn ang="0">
                  <a:pos x="859" y="195"/>
                </a:cxn>
                <a:cxn ang="0">
                  <a:pos x="786" y="198"/>
                </a:cxn>
                <a:cxn ang="0">
                  <a:pos x="743" y="162"/>
                </a:cxn>
                <a:cxn ang="0">
                  <a:pos x="735" y="102"/>
                </a:cxn>
                <a:cxn ang="0">
                  <a:pos x="768" y="40"/>
                </a:cxn>
                <a:cxn ang="0">
                  <a:pos x="826" y="5"/>
                </a:cxn>
              </a:cxnLst>
              <a:rect l="0" t="0" r="r" b="b"/>
              <a:pathLst>
                <a:path w="944" h="1994">
                  <a:moveTo>
                    <a:pt x="649" y="503"/>
                  </a:moveTo>
                  <a:lnTo>
                    <a:pt x="673" y="505"/>
                  </a:lnTo>
                  <a:lnTo>
                    <a:pt x="695" y="509"/>
                  </a:lnTo>
                  <a:lnTo>
                    <a:pt x="718" y="514"/>
                  </a:lnTo>
                  <a:lnTo>
                    <a:pt x="740" y="522"/>
                  </a:lnTo>
                  <a:lnTo>
                    <a:pt x="760" y="533"/>
                  </a:lnTo>
                  <a:lnTo>
                    <a:pt x="778" y="545"/>
                  </a:lnTo>
                  <a:lnTo>
                    <a:pt x="796" y="560"/>
                  </a:lnTo>
                  <a:lnTo>
                    <a:pt x="811" y="576"/>
                  </a:lnTo>
                  <a:lnTo>
                    <a:pt x="825" y="595"/>
                  </a:lnTo>
                  <a:lnTo>
                    <a:pt x="836" y="615"/>
                  </a:lnTo>
                  <a:lnTo>
                    <a:pt x="846" y="637"/>
                  </a:lnTo>
                  <a:lnTo>
                    <a:pt x="853" y="661"/>
                  </a:lnTo>
                  <a:lnTo>
                    <a:pt x="857" y="686"/>
                  </a:lnTo>
                  <a:lnTo>
                    <a:pt x="858" y="714"/>
                  </a:lnTo>
                  <a:lnTo>
                    <a:pt x="858" y="719"/>
                  </a:lnTo>
                  <a:lnTo>
                    <a:pt x="858" y="729"/>
                  </a:lnTo>
                  <a:lnTo>
                    <a:pt x="857" y="743"/>
                  </a:lnTo>
                  <a:lnTo>
                    <a:pt x="855" y="759"/>
                  </a:lnTo>
                  <a:lnTo>
                    <a:pt x="852" y="779"/>
                  </a:lnTo>
                  <a:lnTo>
                    <a:pt x="848" y="801"/>
                  </a:lnTo>
                  <a:lnTo>
                    <a:pt x="634" y="1646"/>
                  </a:lnTo>
                  <a:lnTo>
                    <a:pt x="623" y="1683"/>
                  </a:lnTo>
                  <a:lnTo>
                    <a:pt x="610" y="1718"/>
                  </a:lnTo>
                  <a:lnTo>
                    <a:pt x="594" y="1751"/>
                  </a:lnTo>
                  <a:lnTo>
                    <a:pt x="576" y="1782"/>
                  </a:lnTo>
                  <a:lnTo>
                    <a:pt x="556" y="1811"/>
                  </a:lnTo>
                  <a:lnTo>
                    <a:pt x="534" y="1838"/>
                  </a:lnTo>
                  <a:lnTo>
                    <a:pt x="510" y="1862"/>
                  </a:lnTo>
                  <a:lnTo>
                    <a:pt x="484" y="1885"/>
                  </a:lnTo>
                  <a:lnTo>
                    <a:pt x="458" y="1905"/>
                  </a:lnTo>
                  <a:lnTo>
                    <a:pt x="431" y="1924"/>
                  </a:lnTo>
                  <a:lnTo>
                    <a:pt x="402" y="1940"/>
                  </a:lnTo>
                  <a:lnTo>
                    <a:pt x="374" y="1955"/>
                  </a:lnTo>
                  <a:lnTo>
                    <a:pt x="345" y="1967"/>
                  </a:lnTo>
                  <a:lnTo>
                    <a:pt x="316" y="1976"/>
                  </a:lnTo>
                  <a:lnTo>
                    <a:pt x="287" y="1984"/>
                  </a:lnTo>
                  <a:lnTo>
                    <a:pt x="258" y="1990"/>
                  </a:lnTo>
                  <a:lnTo>
                    <a:pt x="230" y="1993"/>
                  </a:lnTo>
                  <a:lnTo>
                    <a:pt x="203" y="1994"/>
                  </a:lnTo>
                  <a:lnTo>
                    <a:pt x="178" y="1993"/>
                  </a:lnTo>
                  <a:lnTo>
                    <a:pt x="153" y="1990"/>
                  </a:lnTo>
                  <a:lnTo>
                    <a:pt x="130" y="1986"/>
                  </a:lnTo>
                  <a:lnTo>
                    <a:pt x="107" y="1980"/>
                  </a:lnTo>
                  <a:lnTo>
                    <a:pt x="87" y="1972"/>
                  </a:lnTo>
                  <a:lnTo>
                    <a:pt x="69" y="1963"/>
                  </a:lnTo>
                  <a:lnTo>
                    <a:pt x="52" y="1952"/>
                  </a:lnTo>
                  <a:lnTo>
                    <a:pt x="36" y="1939"/>
                  </a:lnTo>
                  <a:lnTo>
                    <a:pt x="24" y="1925"/>
                  </a:lnTo>
                  <a:lnTo>
                    <a:pt x="14" y="1909"/>
                  </a:lnTo>
                  <a:lnTo>
                    <a:pt x="7" y="1891"/>
                  </a:lnTo>
                  <a:lnTo>
                    <a:pt x="2" y="1873"/>
                  </a:lnTo>
                  <a:lnTo>
                    <a:pt x="0" y="1853"/>
                  </a:lnTo>
                  <a:lnTo>
                    <a:pt x="2" y="1831"/>
                  </a:lnTo>
                  <a:lnTo>
                    <a:pt x="7" y="1811"/>
                  </a:lnTo>
                  <a:lnTo>
                    <a:pt x="14" y="1793"/>
                  </a:lnTo>
                  <a:lnTo>
                    <a:pt x="23" y="1777"/>
                  </a:lnTo>
                  <a:lnTo>
                    <a:pt x="34" y="1762"/>
                  </a:lnTo>
                  <a:lnTo>
                    <a:pt x="47" y="1750"/>
                  </a:lnTo>
                  <a:lnTo>
                    <a:pt x="61" y="1741"/>
                  </a:lnTo>
                  <a:lnTo>
                    <a:pt x="76" y="1733"/>
                  </a:lnTo>
                  <a:lnTo>
                    <a:pt x="91" y="1727"/>
                  </a:lnTo>
                  <a:lnTo>
                    <a:pt x="107" y="1724"/>
                  </a:lnTo>
                  <a:lnTo>
                    <a:pt x="124" y="1722"/>
                  </a:lnTo>
                  <a:lnTo>
                    <a:pt x="141" y="1724"/>
                  </a:lnTo>
                  <a:lnTo>
                    <a:pt x="156" y="1728"/>
                  </a:lnTo>
                  <a:lnTo>
                    <a:pt x="169" y="1733"/>
                  </a:lnTo>
                  <a:lnTo>
                    <a:pt x="180" y="1740"/>
                  </a:lnTo>
                  <a:lnTo>
                    <a:pt x="190" y="1749"/>
                  </a:lnTo>
                  <a:lnTo>
                    <a:pt x="197" y="1759"/>
                  </a:lnTo>
                  <a:lnTo>
                    <a:pt x="203" y="1769"/>
                  </a:lnTo>
                  <a:lnTo>
                    <a:pt x="207" y="1780"/>
                  </a:lnTo>
                  <a:lnTo>
                    <a:pt x="209" y="1791"/>
                  </a:lnTo>
                  <a:lnTo>
                    <a:pt x="210" y="1802"/>
                  </a:lnTo>
                  <a:lnTo>
                    <a:pt x="209" y="1817"/>
                  </a:lnTo>
                  <a:lnTo>
                    <a:pt x="206" y="1831"/>
                  </a:lnTo>
                  <a:lnTo>
                    <a:pt x="201" y="1847"/>
                  </a:lnTo>
                  <a:lnTo>
                    <a:pt x="194" y="1861"/>
                  </a:lnTo>
                  <a:lnTo>
                    <a:pt x="185" y="1875"/>
                  </a:lnTo>
                  <a:lnTo>
                    <a:pt x="174" y="1888"/>
                  </a:lnTo>
                  <a:lnTo>
                    <a:pt x="161" y="1900"/>
                  </a:lnTo>
                  <a:lnTo>
                    <a:pt x="146" y="1910"/>
                  </a:lnTo>
                  <a:lnTo>
                    <a:pt x="128" y="1919"/>
                  </a:lnTo>
                  <a:lnTo>
                    <a:pt x="108" y="1926"/>
                  </a:lnTo>
                  <a:lnTo>
                    <a:pt x="128" y="1933"/>
                  </a:lnTo>
                  <a:lnTo>
                    <a:pt x="146" y="1938"/>
                  </a:lnTo>
                  <a:lnTo>
                    <a:pt x="163" y="1941"/>
                  </a:lnTo>
                  <a:lnTo>
                    <a:pt x="177" y="1943"/>
                  </a:lnTo>
                  <a:lnTo>
                    <a:pt x="187" y="1944"/>
                  </a:lnTo>
                  <a:lnTo>
                    <a:pt x="195" y="1944"/>
                  </a:lnTo>
                  <a:lnTo>
                    <a:pt x="223" y="1942"/>
                  </a:lnTo>
                  <a:lnTo>
                    <a:pt x="249" y="1936"/>
                  </a:lnTo>
                  <a:lnTo>
                    <a:pt x="276" y="1927"/>
                  </a:lnTo>
                  <a:lnTo>
                    <a:pt x="301" y="1914"/>
                  </a:lnTo>
                  <a:lnTo>
                    <a:pt x="325" y="1898"/>
                  </a:lnTo>
                  <a:lnTo>
                    <a:pt x="348" y="1879"/>
                  </a:lnTo>
                  <a:lnTo>
                    <a:pt x="370" y="1857"/>
                  </a:lnTo>
                  <a:lnTo>
                    <a:pt x="391" y="1833"/>
                  </a:lnTo>
                  <a:lnTo>
                    <a:pt x="410" y="1805"/>
                  </a:lnTo>
                  <a:lnTo>
                    <a:pt x="427" y="1776"/>
                  </a:lnTo>
                  <a:lnTo>
                    <a:pt x="444" y="1745"/>
                  </a:lnTo>
                  <a:lnTo>
                    <a:pt x="458" y="1711"/>
                  </a:lnTo>
                  <a:lnTo>
                    <a:pt x="470" y="1676"/>
                  </a:lnTo>
                  <a:lnTo>
                    <a:pt x="480" y="1640"/>
                  </a:lnTo>
                  <a:lnTo>
                    <a:pt x="482" y="1638"/>
                  </a:lnTo>
                  <a:lnTo>
                    <a:pt x="699" y="778"/>
                  </a:lnTo>
                  <a:lnTo>
                    <a:pt x="702" y="762"/>
                  </a:lnTo>
                  <a:lnTo>
                    <a:pt x="705" y="747"/>
                  </a:lnTo>
                  <a:lnTo>
                    <a:pt x="710" y="716"/>
                  </a:lnTo>
                  <a:lnTo>
                    <a:pt x="712" y="699"/>
                  </a:lnTo>
                  <a:lnTo>
                    <a:pt x="713" y="680"/>
                  </a:lnTo>
                  <a:lnTo>
                    <a:pt x="714" y="659"/>
                  </a:lnTo>
                  <a:lnTo>
                    <a:pt x="713" y="638"/>
                  </a:lnTo>
                  <a:lnTo>
                    <a:pt x="711" y="621"/>
                  </a:lnTo>
                  <a:lnTo>
                    <a:pt x="708" y="606"/>
                  </a:lnTo>
                  <a:lnTo>
                    <a:pt x="703" y="593"/>
                  </a:lnTo>
                  <a:lnTo>
                    <a:pt x="699" y="583"/>
                  </a:lnTo>
                  <a:lnTo>
                    <a:pt x="693" y="574"/>
                  </a:lnTo>
                  <a:lnTo>
                    <a:pt x="686" y="567"/>
                  </a:lnTo>
                  <a:lnTo>
                    <a:pt x="679" y="562"/>
                  </a:lnTo>
                  <a:lnTo>
                    <a:pt x="673" y="559"/>
                  </a:lnTo>
                  <a:lnTo>
                    <a:pt x="665" y="556"/>
                  </a:lnTo>
                  <a:lnTo>
                    <a:pt x="657" y="555"/>
                  </a:lnTo>
                  <a:lnTo>
                    <a:pt x="649" y="553"/>
                  </a:lnTo>
                  <a:lnTo>
                    <a:pt x="642" y="553"/>
                  </a:lnTo>
                  <a:lnTo>
                    <a:pt x="615" y="555"/>
                  </a:lnTo>
                  <a:lnTo>
                    <a:pt x="589" y="562"/>
                  </a:lnTo>
                  <a:lnTo>
                    <a:pt x="563" y="572"/>
                  </a:lnTo>
                  <a:lnTo>
                    <a:pt x="539" y="584"/>
                  </a:lnTo>
                  <a:lnTo>
                    <a:pt x="515" y="601"/>
                  </a:lnTo>
                  <a:lnTo>
                    <a:pt x="492" y="620"/>
                  </a:lnTo>
                  <a:lnTo>
                    <a:pt x="470" y="641"/>
                  </a:lnTo>
                  <a:lnTo>
                    <a:pt x="449" y="666"/>
                  </a:lnTo>
                  <a:lnTo>
                    <a:pt x="429" y="691"/>
                  </a:lnTo>
                  <a:lnTo>
                    <a:pt x="411" y="718"/>
                  </a:lnTo>
                  <a:lnTo>
                    <a:pt x="395" y="747"/>
                  </a:lnTo>
                  <a:lnTo>
                    <a:pt x="379" y="776"/>
                  </a:lnTo>
                  <a:lnTo>
                    <a:pt x="365" y="806"/>
                  </a:lnTo>
                  <a:lnTo>
                    <a:pt x="352" y="836"/>
                  </a:lnTo>
                  <a:lnTo>
                    <a:pt x="346" y="850"/>
                  </a:lnTo>
                  <a:lnTo>
                    <a:pt x="340" y="860"/>
                  </a:lnTo>
                  <a:lnTo>
                    <a:pt x="336" y="867"/>
                  </a:lnTo>
                  <a:lnTo>
                    <a:pt x="332" y="872"/>
                  </a:lnTo>
                  <a:lnTo>
                    <a:pt x="328" y="876"/>
                  </a:lnTo>
                  <a:lnTo>
                    <a:pt x="324" y="878"/>
                  </a:lnTo>
                  <a:lnTo>
                    <a:pt x="320" y="879"/>
                  </a:lnTo>
                  <a:lnTo>
                    <a:pt x="315" y="880"/>
                  </a:lnTo>
                  <a:lnTo>
                    <a:pt x="306" y="880"/>
                  </a:lnTo>
                  <a:lnTo>
                    <a:pt x="302" y="879"/>
                  </a:lnTo>
                  <a:lnTo>
                    <a:pt x="298" y="879"/>
                  </a:lnTo>
                  <a:lnTo>
                    <a:pt x="293" y="878"/>
                  </a:lnTo>
                  <a:lnTo>
                    <a:pt x="288" y="875"/>
                  </a:lnTo>
                  <a:lnTo>
                    <a:pt x="283" y="871"/>
                  </a:lnTo>
                  <a:lnTo>
                    <a:pt x="281" y="866"/>
                  </a:lnTo>
                  <a:lnTo>
                    <a:pt x="280" y="859"/>
                  </a:lnTo>
                  <a:lnTo>
                    <a:pt x="280" y="854"/>
                  </a:lnTo>
                  <a:lnTo>
                    <a:pt x="283" y="847"/>
                  </a:lnTo>
                  <a:lnTo>
                    <a:pt x="287" y="836"/>
                  </a:lnTo>
                  <a:lnTo>
                    <a:pt x="292" y="822"/>
                  </a:lnTo>
                  <a:lnTo>
                    <a:pt x="299" y="807"/>
                  </a:lnTo>
                  <a:lnTo>
                    <a:pt x="306" y="790"/>
                  </a:lnTo>
                  <a:lnTo>
                    <a:pt x="316" y="771"/>
                  </a:lnTo>
                  <a:lnTo>
                    <a:pt x="327" y="750"/>
                  </a:lnTo>
                  <a:lnTo>
                    <a:pt x="339" y="729"/>
                  </a:lnTo>
                  <a:lnTo>
                    <a:pt x="353" y="707"/>
                  </a:lnTo>
                  <a:lnTo>
                    <a:pt x="368" y="684"/>
                  </a:lnTo>
                  <a:lnTo>
                    <a:pt x="384" y="662"/>
                  </a:lnTo>
                  <a:lnTo>
                    <a:pt x="402" y="640"/>
                  </a:lnTo>
                  <a:lnTo>
                    <a:pt x="421" y="618"/>
                  </a:lnTo>
                  <a:lnTo>
                    <a:pt x="441" y="597"/>
                  </a:lnTo>
                  <a:lnTo>
                    <a:pt x="463" y="578"/>
                  </a:lnTo>
                  <a:lnTo>
                    <a:pt x="486" y="560"/>
                  </a:lnTo>
                  <a:lnTo>
                    <a:pt x="510" y="544"/>
                  </a:lnTo>
                  <a:lnTo>
                    <a:pt x="535" y="530"/>
                  </a:lnTo>
                  <a:lnTo>
                    <a:pt x="562" y="519"/>
                  </a:lnTo>
                  <a:lnTo>
                    <a:pt x="590" y="510"/>
                  </a:lnTo>
                  <a:lnTo>
                    <a:pt x="618" y="505"/>
                  </a:lnTo>
                  <a:lnTo>
                    <a:pt x="649" y="503"/>
                  </a:lnTo>
                  <a:close/>
                  <a:moveTo>
                    <a:pt x="856" y="0"/>
                  </a:moveTo>
                  <a:lnTo>
                    <a:pt x="874" y="2"/>
                  </a:lnTo>
                  <a:lnTo>
                    <a:pt x="890" y="6"/>
                  </a:lnTo>
                  <a:lnTo>
                    <a:pt x="903" y="12"/>
                  </a:lnTo>
                  <a:lnTo>
                    <a:pt x="915" y="21"/>
                  </a:lnTo>
                  <a:lnTo>
                    <a:pt x="925" y="31"/>
                  </a:lnTo>
                  <a:lnTo>
                    <a:pt x="933" y="43"/>
                  </a:lnTo>
                  <a:lnTo>
                    <a:pt x="939" y="56"/>
                  </a:lnTo>
                  <a:lnTo>
                    <a:pt x="942" y="69"/>
                  </a:lnTo>
                  <a:lnTo>
                    <a:pt x="944" y="84"/>
                  </a:lnTo>
                  <a:lnTo>
                    <a:pt x="943" y="84"/>
                  </a:lnTo>
                  <a:lnTo>
                    <a:pt x="941" y="104"/>
                  </a:lnTo>
                  <a:lnTo>
                    <a:pt x="935" y="124"/>
                  </a:lnTo>
                  <a:lnTo>
                    <a:pt x="925" y="142"/>
                  </a:lnTo>
                  <a:lnTo>
                    <a:pt x="912" y="159"/>
                  </a:lnTo>
                  <a:lnTo>
                    <a:pt x="896" y="174"/>
                  </a:lnTo>
                  <a:lnTo>
                    <a:pt x="878" y="186"/>
                  </a:lnTo>
                  <a:lnTo>
                    <a:pt x="859" y="195"/>
                  </a:lnTo>
                  <a:lnTo>
                    <a:pt x="838" y="202"/>
                  </a:lnTo>
                  <a:lnTo>
                    <a:pt x="817" y="203"/>
                  </a:lnTo>
                  <a:lnTo>
                    <a:pt x="800" y="202"/>
                  </a:lnTo>
                  <a:lnTo>
                    <a:pt x="786" y="198"/>
                  </a:lnTo>
                  <a:lnTo>
                    <a:pt x="772" y="192"/>
                  </a:lnTo>
                  <a:lnTo>
                    <a:pt x="761" y="184"/>
                  </a:lnTo>
                  <a:lnTo>
                    <a:pt x="752" y="174"/>
                  </a:lnTo>
                  <a:lnTo>
                    <a:pt x="743" y="162"/>
                  </a:lnTo>
                  <a:lnTo>
                    <a:pt x="738" y="150"/>
                  </a:lnTo>
                  <a:lnTo>
                    <a:pt x="734" y="135"/>
                  </a:lnTo>
                  <a:lnTo>
                    <a:pt x="733" y="120"/>
                  </a:lnTo>
                  <a:lnTo>
                    <a:pt x="735" y="102"/>
                  </a:lnTo>
                  <a:lnTo>
                    <a:pt x="740" y="84"/>
                  </a:lnTo>
                  <a:lnTo>
                    <a:pt x="747" y="68"/>
                  </a:lnTo>
                  <a:lnTo>
                    <a:pt x="757" y="53"/>
                  </a:lnTo>
                  <a:lnTo>
                    <a:pt x="768" y="40"/>
                  </a:lnTo>
                  <a:lnTo>
                    <a:pt x="781" y="29"/>
                  </a:lnTo>
                  <a:lnTo>
                    <a:pt x="795" y="19"/>
                  </a:lnTo>
                  <a:lnTo>
                    <a:pt x="810" y="11"/>
                  </a:lnTo>
                  <a:lnTo>
                    <a:pt x="826" y="5"/>
                  </a:lnTo>
                  <a:lnTo>
                    <a:pt x="841" y="2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1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934200" y="2496312"/>
            <a:ext cx="317500" cy="279355"/>
            <a:chOff x="2961" y="1491"/>
            <a:chExt cx="2297" cy="2005"/>
          </a:xfrm>
        </p:grpSpPr>
        <p:sp>
          <p:nvSpPr>
            <p:cNvPr id="41" name="Freeform 12"/>
            <p:cNvSpPr>
              <a:spLocks noEditPoints="1"/>
            </p:cNvSpPr>
            <p:nvPr/>
          </p:nvSpPr>
          <p:spPr bwMode="auto">
            <a:xfrm>
              <a:off x="2961" y="1565"/>
              <a:ext cx="951" cy="1931"/>
            </a:xfrm>
            <a:custGeom>
              <a:avLst/>
              <a:gdLst/>
              <a:ahLst/>
              <a:cxnLst>
                <a:cxn ang="0">
                  <a:pos x="726" y="502"/>
                </a:cxn>
                <a:cxn ang="0">
                  <a:pos x="808" y="553"/>
                </a:cxn>
                <a:cxn ang="0">
                  <a:pos x="855" y="639"/>
                </a:cxn>
                <a:cxn ang="0">
                  <a:pos x="862" y="713"/>
                </a:cxn>
                <a:cxn ang="0">
                  <a:pos x="637" y="1594"/>
                </a:cxn>
                <a:cxn ang="0">
                  <a:pos x="574" y="1732"/>
                </a:cxn>
                <a:cxn ang="0">
                  <a:pos x="473" y="1835"/>
                </a:cxn>
                <a:cxn ang="0">
                  <a:pos x="354" y="1901"/>
                </a:cxn>
                <a:cxn ang="0">
                  <a:pos x="232" y="1929"/>
                </a:cxn>
                <a:cxn ang="0">
                  <a:pos x="124" y="1922"/>
                </a:cxn>
                <a:cxn ang="0">
                  <a:pos x="42" y="1883"/>
                </a:cxn>
                <a:cxn ang="0">
                  <a:pos x="1" y="1815"/>
                </a:cxn>
                <a:cxn ang="0">
                  <a:pos x="15" y="1731"/>
                </a:cxn>
                <a:cxn ang="0">
                  <a:pos x="71" y="1679"/>
                </a:cxn>
                <a:cxn ang="0">
                  <a:pos x="143" y="1669"/>
                </a:cxn>
                <a:cxn ang="0">
                  <a:pos x="195" y="1698"/>
                </a:cxn>
                <a:cxn ang="0">
                  <a:pos x="211" y="1744"/>
                </a:cxn>
                <a:cxn ang="0">
                  <a:pos x="192" y="1807"/>
                </a:cxn>
                <a:cxn ang="0">
                  <a:pos x="131" y="1856"/>
                </a:cxn>
                <a:cxn ang="0">
                  <a:pos x="173" y="1880"/>
                </a:cxn>
                <a:cxn ang="0">
                  <a:pos x="261" y="1870"/>
                </a:cxn>
                <a:cxn ang="0">
                  <a:pos x="373" y="1796"/>
                </a:cxn>
                <a:cxn ang="0">
                  <a:pos x="457" y="1666"/>
                </a:cxn>
                <a:cxn ang="0">
                  <a:pos x="702" y="756"/>
                </a:cxn>
                <a:cxn ang="0">
                  <a:pos x="716" y="664"/>
                </a:cxn>
                <a:cxn ang="0">
                  <a:pos x="709" y="582"/>
                </a:cxn>
                <a:cxn ang="0">
                  <a:pos x="680" y="546"/>
                </a:cxn>
                <a:cxn ang="0">
                  <a:pos x="643" y="538"/>
                </a:cxn>
                <a:cxn ang="0">
                  <a:pos x="532" y="573"/>
                </a:cxn>
                <a:cxn ang="0">
                  <a:pos x="438" y="662"/>
                </a:cxn>
                <a:cxn ang="0">
                  <a:pos x="366" y="781"/>
                </a:cxn>
                <a:cxn ang="0">
                  <a:pos x="335" y="844"/>
                </a:cxn>
                <a:cxn ang="0">
                  <a:pos x="316" y="854"/>
                </a:cxn>
                <a:cxn ang="0">
                  <a:pos x="290" y="850"/>
                </a:cxn>
                <a:cxn ang="0">
                  <a:pos x="281" y="828"/>
                </a:cxn>
                <a:cxn ang="0">
                  <a:pos x="303" y="776"/>
                </a:cxn>
                <a:cxn ang="0">
                  <a:pos x="352" y="689"/>
                </a:cxn>
                <a:cxn ang="0">
                  <a:pos x="427" y="596"/>
                </a:cxn>
                <a:cxn ang="0">
                  <a:pos x="527" y="520"/>
                </a:cxn>
                <a:cxn ang="0">
                  <a:pos x="651" y="490"/>
                </a:cxn>
                <a:cxn ang="0">
                  <a:pos x="914" y="15"/>
                </a:cxn>
                <a:cxn ang="0">
                  <a:pos x="949" y="65"/>
                </a:cxn>
                <a:cxn ang="0">
                  <a:pos x="940" y="125"/>
                </a:cxn>
                <a:cxn ang="0">
                  <a:pos x="871" y="187"/>
                </a:cxn>
                <a:cxn ang="0">
                  <a:pos x="789" y="191"/>
                </a:cxn>
                <a:cxn ang="0">
                  <a:pos x="746" y="149"/>
                </a:cxn>
                <a:cxn ang="0">
                  <a:pos x="748" y="79"/>
                </a:cxn>
                <a:cxn ang="0">
                  <a:pos x="796" y="22"/>
                </a:cxn>
                <a:cxn ang="0">
                  <a:pos x="863" y="0"/>
                </a:cxn>
              </a:cxnLst>
              <a:rect l="0" t="0" r="r" b="b"/>
              <a:pathLst>
                <a:path w="951" h="1931">
                  <a:moveTo>
                    <a:pt x="651" y="490"/>
                  </a:moveTo>
                  <a:lnTo>
                    <a:pt x="677" y="491"/>
                  </a:lnTo>
                  <a:lnTo>
                    <a:pt x="702" y="495"/>
                  </a:lnTo>
                  <a:lnTo>
                    <a:pt x="726" y="502"/>
                  </a:lnTo>
                  <a:lnTo>
                    <a:pt x="749" y="511"/>
                  </a:lnTo>
                  <a:lnTo>
                    <a:pt x="770" y="523"/>
                  </a:lnTo>
                  <a:lnTo>
                    <a:pt x="790" y="536"/>
                  </a:lnTo>
                  <a:lnTo>
                    <a:pt x="808" y="553"/>
                  </a:lnTo>
                  <a:lnTo>
                    <a:pt x="824" y="571"/>
                  </a:lnTo>
                  <a:lnTo>
                    <a:pt x="837" y="591"/>
                  </a:lnTo>
                  <a:lnTo>
                    <a:pt x="848" y="614"/>
                  </a:lnTo>
                  <a:lnTo>
                    <a:pt x="855" y="639"/>
                  </a:lnTo>
                  <a:lnTo>
                    <a:pt x="861" y="665"/>
                  </a:lnTo>
                  <a:lnTo>
                    <a:pt x="862" y="693"/>
                  </a:lnTo>
                  <a:lnTo>
                    <a:pt x="862" y="700"/>
                  </a:lnTo>
                  <a:lnTo>
                    <a:pt x="862" y="713"/>
                  </a:lnTo>
                  <a:lnTo>
                    <a:pt x="860" y="730"/>
                  </a:lnTo>
                  <a:lnTo>
                    <a:pt x="857" y="752"/>
                  </a:lnTo>
                  <a:lnTo>
                    <a:pt x="852" y="777"/>
                  </a:lnTo>
                  <a:lnTo>
                    <a:pt x="637" y="1594"/>
                  </a:lnTo>
                  <a:lnTo>
                    <a:pt x="626" y="1632"/>
                  </a:lnTo>
                  <a:lnTo>
                    <a:pt x="611" y="1667"/>
                  </a:lnTo>
                  <a:lnTo>
                    <a:pt x="594" y="1701"/>
                  </a:lnTo>
                  <a:lnTo>
                    <a:pt x="574" y="1732"/>
                  </a:lnTo>
                  <a:lnTo>
                    <a:pt x="552" y="1762"/>
                  </a:lnTo>
                  <a:lnTo>
                    <a:pt x="527" y="1788"/>
                  </a:lnTo>
                  <a:lnTo>
                    <a:pt x="501" y="1812"/>
                  </a:lnTo>
                  <a:lnTo>
                    <a:pt x="473" y="1835"/>
                  </a:lnTo>
                  <a:lnTo>
                    <a:pt x="445" y="1855"/>
                  </a:lnTo>
                  <a:lnTo>
                    <a:pt x="415" y="1872"/>
                  </a:lnTo>
                  <a:lnTo>
                    <a:pt x="385" y="1888"/>
                  </a:lnTo>
                  <a:lnTo>
                    <a:pt x="354" y="1901"/>
                  </a:lnTo>
                  <a:lnTo>
                    <a:pt x="323" y="1911"/>
                  </a:lnTo>
                  <a:lnTo>
                    <a:pt x="293" y="1920"/>
                  </a:lnTo>
                  <a:lnTo>
                    <a:pt x="262" y="1926"/>
                  </a:lnTo>
                  <a:lnTo>
                    <a:pt x="232" y="1929"/>
                  </a:lnTo>
                  <a:lnTo>
                    <a:pt x="203" y="1931"/>
                  </a:lnTo>
                  <a:lnTo>
                    <a:pt x="175" y="1930"/>
                  </a:lnTo>
                  <a:lnTo>
                    <a:pt x="149" y="1927"/>
                  </a:lnTo>
                  <a:lnTo>
                    <a:pt x="124" y="1922"/>
                  </a:lnTo>
                  <a:lnTo>
                    <a:pt x="101" y="1915"/>
                  </a:lnTo>
                  <a:lnTo>
                    <a:pt x="79" y="1906"/>
                  </a:lnTo>
                  <a:lnTo>
                    <a:pt x="60" y="1895"/>
                  </a:lnTo>
                  <a:lnTo>
                    <a:pt x="42" y="1883"/>
                  </a:lnTo>
                  <a:lnTo>
                    <a:pt x="28" y="1868"/>
                  </a:lnTo>
                  <a:lnTo>
                    <a:pt x="16" y="1852"/>
                  </a:lnTo>
                  <a:lnTo>
                    <a:pt x="7" y="1834"/>
                  </a:lnTo>
                  <a:lnTo>
                    <a:pt x="1" y="1815"/>
                  </a:lnTo>
                  <a:lnTo>
                    <a:pt x="0" y="1794"/>
                  </a:lnTo>
                  <a:lnTo>
                    <a:pt x="1" y="1771"/>
                  </a:lnTo>
                  <a:lnTo>
                    <a:pt x="7" y="1750"/>
                  </a:lnTo>
                  <a:lnTo>
                    <a:pt x="15" y="1731"/>
                  </a:lnTo>
                  <a:lnTo>
                    <a:pt x="26" y="1714"/>
                  </a:lnTo>
                  <a:lnTo>
                    <a:pt x="40" y="1700"/>
                  </a:lnTo>
                  <a:lnTo>
                    <a:pt x="55" y="1688"/>
                  </a:lnTo>
                  <a:lnTo>
                    <a:pt x="71" y="1679"/>
                  </a:lnTo>
                  <a:lnTo>
                    <a:pt x="88" y="1673"/>
                  </a:lnTo>
                  <a:lnTo>
                    <a:pt x="105" y="1669"/>
                  </a:lnTo>
                  <a:lnTo>
                    <a:pt x="123" y="1667"/>
                  </a:lnTo>
                  <a:lnTo>
                    <a:pt x="143" y="1669"/>
                  </a:lnTo>
                  <a:lnTo>
                    <a:pt x="160" y="1673"/>
                  </a:lnTo>
                  <a:lnTo>
                    <a:pt x="174" y="1679"/>
                  </a:lnTo>
                  <a:lnTo>
                    <a:pt x="185" y="1687"/>
                  </a:lnTo>
                  <a:lnTo>
                    <a:pt x="195" y="1698"/>
                  </a:lnTo>
                  <a:lnTo>
                    <a:pt x="202" y="1708"/>
                  </a:lnTo>
                  <a:lnTo>
                    <a:pt x="207" y="1720"/>
                  </a:lnTo>
                  <a:lnTo>
                    <a:pt x="210" y="1732"/>
                  </a:lnTo>
                  <a:lnTo>
                    <a:pt x="211" y="1744"/>
                  </a:lnTo>
                  <a:lnTo>
                    <a:pt x="210" y="1760"/>
                  </a:lnTo>
                  <a:lnTo>
                    <a:pt x="206" y="1776"/>
                  </a:lnTo>
                  <a:lnTo>
                    <a:pt x="200" y="1791"/>
                  </a:lnTo>
                  <a:lnTo>
                    <a:pt x="192" y="1807"/>
                  </a:lnTo>
                  <a:lnTo>
                    <a:pt x="180" y="1821"/>
                  </a:lnTo>
                  <a:lnTo>
                    <a:pt x="167" y="1835"/>
                  </a:lnTo>
                  <a:lnTo>
                    <a:pt x="150" y="1847"/>
                  </a:lnTo>
                  <a:lnTo>
                    <a:pt x="131" y="1856"/>
                  </a:lnTo>
                  <a:lnTo>
                    <a:pt x="109" y="1863"/>
                  </a:lnTo>
                  <a:lnTo>
                    <a:pt x="133" y="1872"/>
                  </a:lnTo>
                  <a:lnTo>
                    <a:pt x="154" y="1877"/>
                  </a:lnTo>
                  <a:lnTo>
                    <a:pt x="173" y="1880"/>
                  </a:lnTo>
                  <a:lnTo>
                    <a:pt x="188" y="1881"/>
                  </a:lnTo>
                  <a:lnTo>
                    <a:pt x="197" y="1881"/>
                  </a:lnTo>
                  <a:lnTo>
                    <a:pt x="230" y="1878"/>
                  </a:lnTo>
                  <a:lnTo>
                    <a:pt x="261" y="1870"/>
                  </a:lnTo>
                  <a:lnTo>
                    <a:pt x="291" y="1858"/>
                  </a:lnTo>
                  <a:lnTo>
                    <a:pt x="320" y="1842"/>
                  </a:lnTo>
                  <a:lnTo>
                    <a:pt x="348" y="1821"/>
                  </a:lnTo>
                  <a:lnTo>
                    <a:pt x="373" y="1796"/>
                  </a:lnTo>
                  <a:lnTo>
                    <a:pt x="397" y="1768"/>
                  </a:lnTo>
                  <a:lnTo>
                    <a:pt x="420" y="1737"/>
                  </a:lnTo>
                  <a:lnTo>
                    <a:pt x="439" y="1702"/>
                  </a:lnTo>
                  <a:lnTo>
                    <a:pt x="457" y="1666"/>
                  </a:lnTo>
                  <a:lnTo>
                    <a:pt x="472" y="1627"/>
                  </a:lnTo>
                  <a:lnTo>
                    <a:pt x="484" y="1586"/>
                  </a:lnTo>
                  <a:lnTo>
                    <a:pt x="484" y="1587"/>
                  </a:lnTo>
                  <a:lnTo>
                    <a:pt x="702" y="756"/>
                  </a:lnTo>
                  <a:lnTo>
                    <a:pt x="706" y="737"/>
                  </a:lnTo>
                  <a:lnTo>
                    <a:pt x="712" y="703"/>
                  </a:lnTo>
                  <a:lnTo>
                    <a:pt x="714" y="685"/>
                  </a:lnTo>
                  <a:lnTo>
                    <a:pt x="716" y="664"/>
                  </a:lnTo>
                  <a:lnTo>
                    <a:pt x="716" y="640"/>
                  </a:lnTo>
                  <a:lnTo>
                    <a:pt x="716" y="617"/>
                  </a:lnTo>
                  <a:lnTo>
                    <a:pt x="713" y="598"/>
                  </a:lnTo>
                  <a:lnTo>
                    <a:pt x="709" y="582"/>
                  </a:lnTo>
                  <a:lnTo>
                    <a:pt x="702" y="569"/>
                  </a:lnTo>
                  <a:lnTo>
                    <a:pt x="696" y="559"/>
                  </a:lnTo>
                  <a:lnTo>
                    <a:pt x="689" y="552"/>
                  </a:lnTo>
                  <a:lnTo>
                    <a:pt x="680" y="546"/>
                  </a:lnTo>
                  <a:lnTo>
                    <a:pt x="671" y="542"/>
                  </a:lnTo>
                  <a:lnTo>
                    <a:pt x="662" y="540"/>
                  </a:lnTo>
                  <a:lnTo>
                    <a:pt x="653" y="538"/>
                  </a:lnTo>
                  <a:lnTo>
                    <a:pt x="643" y="538"/>
                  </a:lnTo>
                  <a:lnTo>
                    <a:pt x="615" y="541"/>
                  </a:lnTo>
                  <a:lnTo>
                    <a:pt x="586" y="547"/>
                  </a:lnTo>
                  <a:lnTo>
                    <a:pt x="559" y="559"/>
                  </a:lnTo>
                  <a:lnTo>
                    <a:pt x="532" y="573"/>
                  </a:lnTo>
                  <a:lnTo>
                    <a:pt x="507" y="591"/>
                  </a:lnTo>
                  <a:lnTo>
                    <a:pt x="482" y="612"/>
                  </a:lnTo>
                  <a:lnTo>
                    <a:pt x="460" y="636"/>
                  </a:lnTo>
                  <a:lnTo>
                    <a:pt x="438" y="662"/>
                  </a:lnTo>
                  <a:lnTo>
                    <a:pt x="417" y="689"/>
                  </a:lnTo>
                  <a:lnTo>
                    <a:pt x="398" y="719"/>
                  </a:lnTo>
                  <a:lnTo>
                    <a:pt x="381" y="749"/>
                  </a:lnTo>
                  <a:lnTo>
                    <a:pt x="366" y="781"/>
                  </a:lnTo>
                  <a:lnTo>
                    <a:pt x="352" y="812"/>
                  </a:lnTo>
                  <a:lnTo>
                    <a:pt x="345" y="826"/>
                  </a:lnTo>
                  <a:lnTo>
                    <a:pt x="339" y="836"/>
                  </a:lnTo>
                  <a:lnTo>
                    <a:pt x="335" y="844"/>
                  </a:lnTo>
                  <a:lnTo>
                    <a:pt x="331" y="849"/>
                  </a:lnTo>
                  <a:lnTo>
                    <a:pt x="327" y="852"/>
                  </a:lnTo>
                  <a:lnTo>
                    <a:pt x="322" y="853"/>
                  </a:lnTo>
                  <a:lnTo>
                    <a:pt x="316" y="854"/>
                  </a:lnTo>
                  <a:lnTo>
                    <a:pt x="307" y="854"/>
                  </a:lnTo>
                  <a:lnTo>
                    <a:pt x="302" y="853"/>
                  </a:lnTo>
                  <a:lnTo>
                    <a:pt x="296" y="853"/>
                  </a:lnTo>
                  <a:lnTo>
                    <a:pt x="290" y="850"/>
                  </a:lnTo>
                  <a:lnTo>
                    <a:pt x="286" y="847"/>
                  </a:lnTo>
                  <a:lnTo>
                    <a:pt x="282" y="841"/>
                  </a:lnTo>
                  <a:lnTo>
                    <a:pt x="280" y="833"/>
                  </a:lnTo>
                  <a:lnTo>
                    <a:pt x="281" y="828"/>
                  </a:lnTo>
                  <a:lnTo>
                    <a:pt x="284" y="820"/>
                  </a:lnTo>
                  <a:lnTo>
                    <a:pt x="288" y="808"/>
                  </a:lnTo>
                  <a:lnTo>
                    <a:pt x="295" y="793"/>
                  </a:lnTo>
                  <a:lnTo>
                    <a:pt x="303" y="776"/>
                  </a:lnTo>
                  <a:lnTo>
                    <a:pt x="312" y="756"/>
                  </a:lnTo>
                  <a:lnTo>
                    <a:pt x="324" y="735"/>
                  </a:lnTo>
                  <a:lnTo>
                    <a:pt x="337" y="713"/>
                  </a:lnTo>
                  <a:lnTo>
                    <a:pt x="352" y="689"/>
                  </a:lnTo>
                  <a:lnTo>
                    <a:pt x="368" y="666"/>
                  </a:lnTo>
                  <a:lnTo>
                    <a:pt x="387" y="642"/>
                  </a:lnTo>
                  <a:lnTo>
                    <a:pt x="406" y="618"/>
                  </a:lnTo>
                  <a:lnTo>
                    <a:pt x="427" y="596"/>
                  </a:lnTo>
                  <a:lnTo>
                    <a:pt x="450" y="574"/>
                  </a:lnTo>
                  <a:lnTo>
                    <a:pt x="474" y="554"/>
                  </a:lnTo>
                  <a:lnTo>
                    <a:pt x="500" y="536"/>
                  </a:lnTo>
                  <a:lnTo>
                    <a:pt x="527" y="520"/>
                  </a:lnTo>
                  <a:lnTo>
                    <a:pt x="556" y="508"/>
                  </a:lnTo>
                  <a:lnTo>
                    <a:pt x="586" y="498"/>
                  </a:lnTo>
                  <a:lnTo>
                    <a:pt x="618" y="492"/>
                  </a:lnTo>
                  <a:lnTo>
                    <a:pt x="651" y="490"/>
                  </a:lnTo>
                  <a:close/>
                  <a:moveTo>
                    <a:pt x="863" y="0"/>
                  </a:moveTo>
                  <a:lnTo>
                    <a:pt x="883" y="2"/>
                  </a:lnTo>
                  <a:lnTo>
                    <a:pt x="900" y="7"/>
                  </a:lnTo>
                  <a:lnTo>
                    <a:pt x="914" y="15"/>
                  </a:lnTo>
                  <a:lnTo>
                    <a:pt x="927" y="25"/>
                  </a:lnTo>
                  <a:lnTo>
                    <a:pt x="937" y="37"/>
                  </a:lnTo>
                  <a:lnTo>
                    <a:pt x="944" y="51"/>
                  </a:lnTo>
                  <a:lnTo>
                    <a:pt x="949" y="65"/>
                  </a:lnTo>
                  <a:lnTo>
                    <a:pt x="950" y="81"/>
                  </a:lnTo>
                  <a:lnTo>
                    <a:pt x="951" y="82"/>
                  </a:lnTo>
                  <a:lnTo>
                    <a:pt x="948" y="104"/>
                  </a:lnTo>
                  <a:lnTo>
                    <a:pt x="940" y="125"/>
                  </a:lnTo>
                  <a:lnTo>
                    <a:pt x="928" y="144"/>
                  </a:lnTo>
                  <a:lnTo>
                    <a:pt x="911" y="162"/>
                  </a:lnTo>
                  <a:lnTo>
                    <a:pt x="893" y="176"/>
                  </a:lnTo>
                  <a:lnTo>
                    <a:pt x="871" y="187"/>
                  </a:lnTo>
                  <a:lnTo>
                    <a:pt x="848" y="195"/>
                  </a:lnTo>
                  <a:lnTo>
                    <a:pt x="824" y="197"/>
                  </a:lnTo>
                  <a:lnTo>
                    <a:pt x="805" y="196"/>
                  </a:lnTo>
                  <a:lnTo>
                    <a:pt x="789" y="191"/>
                  </a:lnTo>
                  <a:lnTo>
                    <a:pt x="775" y="184"/>
                  </a:lnTo>
                  <a:lnTo>
                    <a:pt x="762" y="174"/>
                  </a:lnTo>
                  <a:lnTo>
                    <a:pt x="753" y="162"/>
                  </a:lnTo>
                  <a:lnTo>
                    <a:pt x="746" y="149"/>
                  </a:lnTo>
                  <a:lnTo>
                    <a:pt x="741" y="133"/>
                  </a:lnTo>
                  <a:lnTo>
                    <a:pt x="740" y="116"/>
                  </a:lnTo>
                  <a:lnTo>
                    <a:pt x="742" y="97"/>
                  </a:lnTo>
                  <a:lnTo>
                    <a:pt x="748" y="79"/>
                  </a:lnTo>
                  <a:lnTo>
                    <a:pt x="756" y="62"/>
                  </a:lnTo>
                  <a:lnTo>
                    <a:pt x="768" y="47"/>
                  </a:lnTo>
                  <a:lnTo>
                    <a:pt x="781" y="33"/>
                  </a:lnTo>
                  <a:lnTo>
                    <a:pt x="796" y="22"/>
                  </a:lnTo>
                  <a:lnTo>
                    <a:pt x="812" y="13"/>
                  </a:lnTo>
                  <a:lnTo>
                    <a:pt x="829" y="6"/>
                  </a:lnTo>
                  <a:lnTo>
                    <a:pt x="846" y="2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208" y="1491"/>
              <a:ext cx="1050" cy="1572"/>
            </a:xfrm>
            <a:custGeom>
              <a:avLst/>
              <a:gdLst/>
              <a:ahLst/>
              <a:cxnLst>
                <a:cxn ang="0">
                  <a:pos x="531" y="7"/>
                </a:cxn>
                <a:cxn ang="0">
                  <a:pos x="538" y="25"/>
                </a:cxn>
                <a:cxn ang="0">
                  <a:pos x="399" y="909"/>
                </a:cxn>
                <a:cxn ang="0">
                  <a:pos x="555" y="759"/>
                </a:cxn>
                <a:cxn ang="0">
                  <a:pos x="702" y="629"/>
                </a:cxn>
                <a:cxn ang="0">
                  <a:pos x="814" y="574"/>
                </a:cxn>
                <a:cxn ang="0">
                  <a:pos x="893" y="563"/>
                </a:cxn>
                <a:cxn ang="0">
                  <a:pos x="997" y="596"/>
                </a:cxn>
                <a:cxn ang="0">
                  <a:pos x="1046" y="670"/>
                </a:cxn>
                <a:cxn ang="0">
                  <a:pos x="1037" y="766"/>
                </a:cxn>
                <a:cxn ang="0">
                  <a:pos x="973" y="830"/>
                </a:cxn>
                <a:cxn ang="0">
                  <a:pos x="886" y="835"/>
                </a:cxn>
                <a:cxn ang="0">
                  <a:pos x="839" y="787"/>
                </a:cxn>
                <a:cxn ang="0">
                  <a:pos x="839" y="739"/>
                </a:cxn>
                <a:cxn ang="0">
                  <a:pos x="869" y="683"/>
                </a:cxn>
                <a:cxn ang="0">
                  <a:pos x="947" y="644"/>
                </a:cxn>
                <a:cxn ang="0">
                  <a:pos x="959" y="634"/>
                </a:cxn>
                <a:cxn ang="0">
                  <a:pos x="923" y="618"/>
                </a:cxn>
                <a:cxn ang="0">
                  <a:pos x="890" y="612"/>
                </a:cxn>
                <a:cxn ang="0">
                  <a:pos x="723" y="674"/>
                </a:cxn>
                <a:cxn ang="0">
                  <a:pos x="559" y="826"/>
                </a:cxn>
                <a:cxn ang="0">
                  <a:pos x="389" y="972"/>
                </a:cxn>
                <a:cxn ang="0">
                  <a:pos x="494" y="1017"/>
                </a:cxn>
                <a:cxn ang="0">
                  <a:pos x="624" y="1077"/>
                </a:cxn>
                <a:cxn ang="0">
                  <a:pos x="693" y="1174"/>
                </a:cxn>
                <a:cxn ang="0">
                  <a:pos x="698" y="1265"/>
                </a:cxn>
                <a:cxn ang="0">
                  <a:pos x="678" y="1369"/>
                </a:cxn>
                <a:cxn ang="0">
                  <a:pos x="683" y="1476"/>
                </a:cxn>
                <a:cxn ang="0">
                  <a:pos x="724" y="1521"/>
                </a:cxn>
                <a:cxn ang="0">
                  <a:pos x="812" y="1506"/>
                </a:cxn>
                <a:cxn ang="0">
                  <a:pos x="891" y="1410"/>
                </a:cxn>
                <a:cxn ang="0">
                  <a:pos x="948" y="1247"/>
                </a:cxn>
                <a:cxn ang="0">
                  <a:pos x="972" y="1209"/>
                </a:cxn>
                <a:cxn ang="0">
                  <a:pos x="1000" y="1212"/>
                </a:cxn>
                <a:cxn ang="0">
                  <a:pos x="1008" y="1238"/>
                </a:cxn>
                <a:cxn ang="0">
                  <a:pos x="986" y="1316"/>
                </a:cxn>
                <a:cxn ang="0">
                  <a:pos x="939" y="1430"/>
                </a:cxn>
                <a:cxn ang="0">
                  <a:pos x="842" y="1544"/>
                </a:cxn>
                <a:cxn ang="0">
                  <a:pos x="715" y="1571"/>
                </a:cxn>
                <a:cxn ang="0">
                  <a:pos x="591" y="1512"/>
                </a:cxn>
                <a:cxn ang="0">
                  <a:pos x="531" y="1384"/>
                </a:cxn>
                <a:cxn ang="0">
                  <a:pos x="545" y="1251"/>
                </a:cxn>
                <a:cxn ang="0">
                  <a:pos x="532" y="1161"/>
                </a:cxn>
                <a:cxn ang="0">
                  <a:pos x="460" y="1088"/>
                </a:cxn>
                <a:cxn ang="0">
                  <a:pos x="361" y="1050"/>
                </a:cxn>
                <a:cxn ang="0">
                  <a:pos x="278" y="1036"/>
                </a:cxn>
                <a:cxn ang="0">
                  <a:pos x="257" y="1115"/>
                </a:cxn>
                <a:cxn ang="0">
                  <a:pos x="222" y="1250"/>
                </a:cxn>
                <a:cxn ang="0">
                  <a:pos x="177" y="1420"/>
                </a:cxn>
                <a:cxn ang="0">
                  <a:pos x="151" y="1512"/>
                </a:cxn>
                <a:cxn ang="0">
                  <a:pos x="104" y="1563"/>
                </a:cxn>
                <a:cxn ang="0">
                  <a:pos x="44" y="1568"/>
                </a:cxn>
                <a:cxn ang="0">
                  <a:pos x="6" y="1536"/>
                </a:cxn>
                <a:cxn ang="0">
                  <a:pos x="3" y="1488"/>
                </a:cxn>
                <a:cxn ang="0">
                  <a:pos x="353" y="130"/>
                </a:cxn>
                <a:cxn ang="0">
                  <a:pos x="344" y="107"/>
                </a:cxn>
                <a:cxn ang="0">
                  <a:pos x="284" y="93"/>
                </a:cxn>
                <a:cxn ang="0">
                  <a:pos x="192" y="87"/>
                </a:cxn>
                <a:cxn ang="0">
                  <a:pos x="185" y="44"/>
                </a:cxn>
                <a:cxn ang="0">
                  <a:pos x="213" y="24"/>
                </a:cxn>
                <a:cxn ang="0">
                  <a:pos x="287" y="17"/>
                </a:cxn>
                <a:cxn ang="0">
                  <a:pos x="448" y="3"/>
                </a:cxn>
              </a:cxnLst>
              <a:rect l="0" t="0" r="r" b="b"/>
              <a:pathLst>
                <a:path w="1050" h="1572">
                  <a:moveTo>
                    <a:pt x="490" y="0"/>
                  </a:moveTo>
                  <a:lnTo>
                    <a:pt x="506" y="0"/>
                  </a:lnTo>
                  <a:lnTo>
                    <a:pt x="517" y="1"/>
                  </a:lnTo>
                  <a:lnTo>
                    <a:pt x="524" y="3"/>
                  </a:lnTo>
                  <a:lnTo>
                    <a:pt x="531" y="7"/>
                  </a:lnTo>
                  <a:lnTo>
                    <a:pt x="535" y="12"/>
                  </a:lnTo>
                  <a:lnTo>
                    <a:pt x="537" y="15"/>
                  </a:lnTo>
                  <a:lnTo>
                    <a:pt x="538" y="20"/>
                  </a:lnTo>
                  <a:lnTo>
                    <a:pt x="538" y="23"/>
                  </a:lnTo>
                  <a:lnTo>
                    <a:pt x="538" y="25"/>
                  </a:lnTo>
                  <a:lnTo>
                    <a:pt x="540" y="27"/>
                  </a:lnTo>
                  <a:lnTo>
                    <a:pt x="300" y="966"/>
                  </a:lnTo>
                  <a:lnTo>
                    <a:pt x="333" y="951"/>
                  </a:lnTo>
                  <a:lnTo>
                    <a:pt x="366" y="932"/>
                  </a:lnTo>
                  <a:lnTo>
                    <a:pt x="399" y="909"/>
                  </a:lnTo>
                  <a:lnTo>
                    <a:pt x="432" y="882"/>
                  </a:lnTo>
                  <a:lnTo>
                    <a:pt x="464" y="853"/>
                  </a:lnTo>
                  <a:lnTo>
                    <a:pt x="495" y="822"/>
                  </a:lnTo>
                  <a:lnTo>
                    <a:pt x="525" y="790"/>
                  </a:lnTo>
                  <a:lnTo>
                    <a:pt x="555" y="759"/>
                  </a:lnTo>
                  <a:lnTo>
                    <a:pt x="587" y="725"/>
                  </a:lnTo>
                  <a:lnTo>
                    <a:pt x="618" y="695"/>
                  </a:lnTo>
                  <a:lnTo>
                    <a:pt x="648" y="670"/>
                  </a:lnTo>
                  <a:lnTo>
                    <a:pt x="676" y="647"/>
                  </a:lnTo>
                  <a:lnTo>
                    <a:pt x="702" y="629"/>
                  </a:lnTo>
                  <a:lnTo>
                    <a:pt x="728" y="613"/>
                  </a:lnTo>
                  <a:lnTo>
                    <a:pt x="751" y="600"/>
                  </a:lnTo>
                  <a:lnTo>
                    <a:pt x="774" y="589"/>
                  </a:lnTo>
                  <a:lnTo>
                    <a:pt x="794" y="580"/>
                  </a:lnTo>
                  <a:lnTo>
                    <a:pt x="814" y="574"/>
                  </a:lnTo>
                  <a:lnTo>
                    <a:pt x="832" y="570"/>
                  </a:lnTo>
                  <a:lnTo>
                    <a:pt x="849" y="566"/>
                  </a:lnTo>
                  <a:lnTo>
                    <a:pt x="865" y="564"/>
                  </a:lnTo>
                  <a:lnTo>
                    <a:pt x="879" y="563"/>
                  </a:lnTo>
                  <a:lnTo>
                    <a:pt x="893" y="563"/>
                  </a:lnTo>
                  <a:lnTo>
                    <a:pt x="919" y="564"/>
                  </a:lnTo>
                  <a:lnTo>
                    <a:pt x="942" y="569"/>
                  </a:lnTo>
                  <a:lnTo>
                    <a:pt x="962" y="576"/>
                  </a:lnTo>
                  <a:lnTo>
                    <a:pt x="981" y="585"/>
                  </a:lnTo>
                  <a:lnTo>
                    <a:pt x="997" y="596"/>
                  </a:lnTo>
                  <a:lnTo>
                    <a:pt x="1011" y="609"/>
                  </a:lnTo>
                  <a:lnTo>
                    <a:pt x="1024" y="622"/>
                  </a:lnTo>
                  <a:lnTo>
                    <a:pt x="1033" y="638"/>
                  </a:lnTo>
                  <a:lnTo>
                    <a:pt x="1041" y="653"/>
                  </a:lnTo>
                  <a:lnTo>
                    <a:pt x="1046" y="670"/>
                  </a:lnTo>
                  <a:lnTo>
                    <a:pt x="1049" y="687"/>
                  </a:lnTo>
                  <a:lnTo>
                    <a:pt x="1050" y="704"/>
                  </a:lnTo>
                  <a:lnTo>
                    <a:pt x="1048" y="727"/>
                  </a:lnTo>
                  <a:lnTo>
                    <a:pt x="1044" y="748"/>
                  </a:lnTo>
                  <a:lnTo>
                    <a:pt x="1037" y="766"/>
                  </a:lnTo>
                  <a:lnTo>
                    <a:pt x="1028" y="784"/>
                  </a:lnTo>
                  <a:lnTo>
                    <a:pt x="1016" y="799"/>
                  </a:lnTo>
                  <a:lnTo>
                    <a:pt x="1003" y="811"/>
                  </a:lnTo>
                  <a:lnTo>
                    <a:pt x="989" y="822"/>
                  </a:lnTo>
                  <a:lnTo>
                    <a:pt x="973" y="830"/>
                  </a:lnTo>
                  <a:lnTo>
                    <a:pt x="957" y="836"/>
                  </a:lnTo>
                  <a:lnTo>
                    <a:pt x="940" y="839"/>
                  </a:lnTo>
                  <a:lnTo>
                    <a:pt x="923" y="841"/>
                  </a:lnTo>
                  <a:lnTo>
                    <a:pt x="903" y="839"/>
                  </a:lnTo>
                  <a:lnTo>
                    <a:pt x="886" y="835"/>
                  </a:lnTo>
                  <a:lnTo>
                    <a:pt x="872" y="829"/>
                  </a:lnTo>
                  <a:lnTo>
                    <a:pt x="861" y="820"/>
                  </a:lnTo>
                  <a:lnTo>
                    <a:pt x="851" y="810"/>
                  </a:lnTo>
                  <a:lnTo>
                    <a:pt x="844" y="799"/>
                  </a:lnTo>
                  <a:lnTo>
                    <a:pt x="839" y="787"/>
                  </a:lnTo>
                  <a:lnTo>
                    <a:pt x="836" y="775"/>
                  </a:lnTo>
                  <a:lnTo>
                    <a:pt x="835" y="763"/>
                  </a:lnTo>
                  <a:lnTo>
                    <a:pt x="835" y="757"/>
                  </a:lnTo>
                  <a:lnTo>
                    <a:pt x="837" y="748"/>
                  </a:lnTo>
                  <a:lnTo>
                    <a:pt x="839" y="739"/>
                  </a:lnTo>
                  <a:lnTo>
                    <a:pt x="842" y="728"/>
                  </a:lnTo>
                  <a:lnTo>
                    <a:pt x="847" y="717"/>
                  </a:lnTo>
                  <a:lnTo>
                    <a:pt x="853" y="706"/>
                  </a:lnTo>
                  <a:lnTo>
                    <a:pt x="860" y="694"/>
                  </a:lnTo>
                  <a:lnTo>
                    <a:pt x="869" y="683"/>
                  </a:lnTo>
                  <a:lnTo>
                    <a:pt x="881" y="673"/>
                  </a:lnTo>
                  <a:lnTo>
                    <a:pt x="894" y="663"/>
                  </a:lnTo>
                  <a:lnTo>
                    <a:pt x="910" y="655"/>
                  </a:lnTo>
                  <a:lnTo>
                    <a:pt x="927" y="648"/>
                  </a:lnTo>
                  <a:lnTo>
                    <a:pt x="947" y="644"/>
                  </a:lnTo>
                  <a:lnTo>
                    <a:pt x="970" y="641"/>
                  </a:lnTo>
                  <a:lnTo>
                    <a:pt x="967" y="639"/>
                  </a:lnTo>
                  <a:lnTo>
                    <a:pt x="962" y="635"/>
                  </a:lnTo>
                  <a:lnTo>
                    <a:pt x="961" y="634"/>
                  </a:lnTo>
                  <a:lnTo>
                    <a:pt x="959" y="634"/>
                  </a:lnTo>
                  <a:lnTo>
                    <a:pt x="951" y="628"/>
                  </a:lnTo>
                  <a:lnTo>
                    <a:pt x="944" y="624"/>
                  </a:lnTo>
                  <a:lnTo>
                    <a:pt x="938" y="621"/>
                  </a:lnTo>
                  <a:lnTo>
                    <a:pt x="931" y="619"/>
                  </a:lnTo>
                  <a:lnTo>
                    <a:pt x="923" y="618"/>
                  </a:lnTo>
                  <a:lnTo>
                    <a:pt x="912" y="616"/>
                  </a:lnTo>
                  <a:lnTo>
                    <a:pt x="908" y="614"/>
                  </a:lnTo>
                  <a:lnTo>
                    <a:pt x="904" y="613"/>
                  </a:lnTo>
                  <a:lnTo>
                    <a:pt x="899" y="612"/>
                  </a:lnTo>
                  <a:lnTo>
                    <a:pt x="890" y="612"/>
                  </a:lnTo>
                  <a:lnTo>
                    <a:pt x="856" y="615"/>
                  </a:lnTo>
                  <a:lnTo>
                    <a:pt x="823" y="623"/>
                  </a:lnTo>
                  <a:lnTo>
                    <a:pt x="789" y="636"/>
                  </a:lnTo>
                  <a:lnTo>
                    <a:pt x="756" y="653"/>
                  </a:lnTo>
                  <a:lnTo>
                    <a:pt x="723" y="674"/>
                  </a:lnTo>
                  <a:lnTo>
                    <a:pt x="690" y="700"/>
                  </a:lnTo>
                  <a:lnTo>
                    <a:pt x="657" y="728"/>
                  </a:lnTo>
                  <a:lnTo>
                    <a:pt x="625" y="758"/>
                  </a:lnTo>
                  <a:lnTo>
                    <a:pt x="591" y="791"/>
                  </a:lnTo>
                  <a:lnTo>
                    <a:pt x="559" y="826"/>
                  </a:lnTo>
                  <a:lnTo>
                    <a:pt x="508" y="875"/>
                  </a:lnTo>
                  <a:lnTo>
                    <a:pt x="480" y="901"/>
                  </a:lnTo>
                  <a:lnTo>
                    <a:pt x="451" y="927"/>
                  </a:lnTo>
                  <a:lnTo>
                    <a:pt x="420" y="950"/>
                  </a:lnTo>
                  <a:lnTo>
                    <a:pt x="389" y="972"/>
                  </a:lnTo>
                  <a:lnTo>
                    <a:pt x="358" y="991"/>
                  </a:lnTo>
                  <a:lnTo>
                    <a:pt x="394" y="996"/>
                  </a:lnTo>
                  <a:lnTo>
                    <a:pt x="429" y="1002"/>
                  </a:lnTo>
                  <a:lnTo>
                    <a:pt x="462" y="1009"/>
                  </a:lnTo>
                  <a:lnTo>
                    <a:pt x="494" y="1017"/>
                  </a:lnTo>
                  <a:lnTo>
                    <a:pt x="524" y="1027"/>
                  </a:lnTo>
                  <a:lnTo>
                    <a:pt x="552" y="1037"/>
                  </a:lnTo>
                  <a:lnTo>
                    <a:pt x="579" y="1049"/>
                  </a:lnTo>
                  <a:lnTo>
                    <a:pt x="603" y="1063"/>
                  </a:lnTo>
                  <a:lnTo>
                    <a:pt x="624" y="1077"/>
                  </a:lnTo>
                  <a:lnTo>
                    <a:pt x="643" y="1093"/>
                  </a:lnTo>
                  <a:lnTo>
                    <a:pt x="660" y="1111"/>
                  </a:lnTo>
                  <a:lnTo>
                    <a:pt x="674" y="1130"/>
                  </a:lnTo>
                  <a:lnTo>
                    <a:pt x="685" y="1152"/>
                  </a:lnTo>
                  <a:lnTo>
                    <a:pt x="693" y="1174"/>
                  </a:lnTo>
                  <a:lnTo>
                    <a:pt x="698" y="1199"/>
                  </a:lnTo>
                  <a:lnTo>
                    <a:pt x="700" y="1226"/>
                  </a:lnTo>
                  <a:lnTo>
                    <a:pt x="700" y="1244"/>
                  </a:lnTo>
                  <a:lnTo>
                    <a:pt x="699" y="1254"/>
                  </a:lnTo>
                  <a:lnTo>
                    <a:pt x="698" y="1265"/>
                  </a:lnTo>
                  <a:lnTo>
                    <a:pt x="696" y="1279"/>
                  </a:lnTo>
                  <a:lnTo>
                    <a:pt x="693" y="1296"/>
                  </a:lnTo>
                  <a:lnTo>
                    <a:pt x="687" y="1319"/>
                  </a:lnTo>
                  <a:lnTo>
                    <a:pt x="682" y="1343"/>
                  </a:lnTo>
                  <a:lnTo>
                    <a:pt x="678" y="1369"/>
                  </a:lnTo>
                  <a:lnTo>
                    <a:pt x="676" y="1394"/>
                  </a:lnTo>
                  <a:lnTo>
                    <a:pt x="675" y="1419"/>
                  </a:lnTo>
                  <a:lnTo>
                    <a:pt x="676" y="1441"/>
                  </a:lnTo>
                  <a:lnTo>
                    <a:pt x="678" y="1461"/>
                  </a:lnTo>
                  <a:lnTo>
                    <a:pt x="683" y="1476"/>
                  </a:lnTo>
                  <a:lnTo>
                    <a:pt x="688" y="1491"/>
                  </a:lnTo>
                  <a:lnTo>
                    <a:pt x="695" y="1501"/>
                  </a:lnTo>
                  <a:lnTo>
                    <a:pt x="704" y="1510"/>
                  </a:lnTo>
                  <a:lnTo>
                    <a:pt x="713" y="1516"/>
                  </a:lnTo>
                  <a:lnTo>
                    <a:pt x="724" y="1521"/>
                  </a:lnTo>
                  <a:lnTo>
                    <a:pt x="736" y="1523"/>
                  </a:lnTo>
                  <a:lnTo>
                    <a:pt x="748" y="1524"/>
                  </a:lnTo>
                  <a:lnTo>
                    <a:pt x="771" y="1521"/>
                  </a:lnTo>
                  <a:lnTo>
                    <a:pt x="792" y="1516"/>
                  </a:lnTo>
                  <a:lnTo>
                    <a:pt x="812" y="1506"/>
                  </a:lnTo>
                  <a:lnTo>
                    <a:pt x="830" y="1494"/>
                  </a:lnTo>
                  <a:lnTo>
                    <a:pt x="847" y="1477"/>
                  </a:lnTo>
                  <a:lnTo>
                    <a:pt x="862" y="1458"/>
                  </a:lnTo>
                  <a:lnTo>
                    <a:pt x="877" y="1435"/>
                  </a:lnTo>
                  <a:lnTo>
                    <a:pt x="891" y="1410"/>
                  </a:lnTo>
                  <a:lnTo>
                    <a:pt x="904" y="1382"/>
                  </a:lnTo>
                  <a:lnTo>
                    <a:pt x="916" y="1351"/>
                  </a:lnTo>
                  <a:lnTo>
                    <a:pt x="927" y="1319"/>
                  </a:lnTo>
                  <a:lnTo>
                    <a:pt x="938" y="1283"/>
                  </a:lnTo>
                  <a:lnTo>
                    <a:pt x="948" y="1247"/>
                  </a:lnTo>
                  <a:lnTo>
                    <a:pt x="951" y="1233"/>
                  </a:lnTo>
                  <a:lnTo>
                    <a:pt x="955" y="1222"/>
                  </a:lnTo>
                  <a:lnTo>
                    <a:pt x="959" y="1215"/>
                  </a:lnTo>
                  <a:lnTo>
                    <a:pt x="965" y="1211"/>
                  </a:lnTo>
                  <a:lnTo>
                    <a:pt x="972" y="1209"/>
                  </a:lnTo>
                  <a:lnTo>
                    <a:pt x="981" y="1208"/>
                  </a:lnTo>
                  <a:lnTo>
                    <a:pt x="985" y="1208"/>
                  </a:lnTo>
                  <a:lnTo>
                    <a:pt x="989" y="1209"/>
                  </a:lnTo>
                  <a:lnTo>
                    <a:pt x="995" y="1209"/>
                  </a:lnTo>
                  <a:lnTo>
                    <a:pt x="1000" y="1212"/>
                  </a:lnTo>
                  <a:lnTo>
                    <a:pt x="1005" y="1215"/>
                  </a:lnTo>
                  <a:lnTo>
                    <a:pt x="1008" y="1221"/>
                  </a:lnTo>
                  <a:lnTo>
                    <a:pt x="1010" y="1229"/>
                  </a:lnTo>
                  <a:lnTo>
                    <a:pt x="1009" y="1232"/>
                  </a:lnTo>
                  <a:lnTo>
                    <a:pt x="1008" y="1238"/>
                  </a:lnTo>
                  <a:lnTo>
                    <a:pt x="1006" y="1248"/>
                  </a:lnTo>
                  <a:lnTo>
                    <a:pt x="1002" y="1262"/>
                  </a:lnTo>
                  <a:lnTo>
                    <a:pt x="998" y="1277"/>
                  </a:lnTo>
                  <a:lnTo>
                    <a:pt x="993" y="1295"/>
                  </a:lnTo>
                  <a:lnTo>
                    <a:pt x="986" y="1316"/>
                  </a:lnTo>
                  <a:lnTo>
                    <a:pt x="979" y="1337"/>
                  </a:lnTo>
                  <a:lnTo>
                    <a:pt x="971" y="1360"/>
                  </a:lnTo>
                  <a:lnTo>
                    <a:pt x="961" y="1383"/>
                  </a:lnTo>
                  <a:lnTo>
                    <a:pt x="951" y="1407"/>
                  </a:lnTo>
                  <a:lnTo>
                    <a:pt x="939" y="1430"/>
                  </a:lnTo>
                  <a:lnTo>
                    <a:pt x="926" y="1453"/>
                  </a:lnTo>
                  <a:lnTo>
                    <a:pt x="906" y="1482"/>
                  </a:lnTo>
                  <a:lnTo>
                    <a:pt x="886" y="1507"/>
                  </a:lnTo>
                  <a:lnTo>
                    <a:pt x="864" y="1528"/>
                  </a:lnTo>
                  <a:lnTo>
                    <a:pt x="842" y="1544"/>
                  </a:lnTo>
                  <a:lnTo>
                    <a:pt x="819" y="1556"/>
                  </a:lnTo>
                  <a:lnTo>
                    <a:pt x="795" y="1565"/>
                  </a:lnTo>
                  <a:lnTo>
                    <a:pt x="770" y="1571"/>
                  </a:lnTo>
                  <a:lnTo>
                    <a:pt x="744" y="1572"/>
                  </a:lnTo>
                  <a:lnTo>
                    <a:pt x="715" y="1571"/>
                  </a:lnTo>
                  <a:lnTo>
                    <a:pt x="687" y="1565"/>
                  </a:lnTo>
                  <a:lnTo>
                    <a:pt x="660" y="1556"/>
                  </a:lnTo>
                  <a:lnTo>
                    <a:pt x="635" y="1544"/>
                  </a:lnTo>
                  <a:lnTo>
                    <a:pt x="612" y="1530"/>
                  </a:lnTo>
                  <a:lnTo>
                    <a:pt x="591" y="1512"/>
                  </a:lnTo>
                  <a:lnTo>
                    <a:pt x="573" y="1491"/>
                  </a:lnTo>
                  <a:lnTo>
                    <a:pt x="558" y="1468"/>
                  </a:lnTo>
                  <a:lnTo>
                    <a:pt x="545" y="1442"/>
                  </a:lnTo>
                  <a:lnTo>
                    <a:pt x="537" y="1414"/>
                  </a:lnTo>
                  <a:lnTo>
                    <a:pt x="531" y="1384"/>
                  </a:lnTo>
                  <a:lnTo>
                    <a:pt x="529" y="1351"/>
                  </a:lnTo>
                  <a:lnTo>
                    <a:pt x="531" y="1326"/>
                  </a:lnTo>
                  <a:lnTo>
                    <a:pt x="534" y="1300"/>
                  </a:lnTo>
                  <a:lnTo>
                    <a:pt x="543" y="1262"/>
                  </a:lnTo>
                  <a:lnTo>
                    <a:pt x="545" y="1251"/>
                  </a:lnTo>
                  <a:lnTo>
                    <a:pt x="547" y="1235"/>
                  </a:lnTo>
                  <a:lnTo>
                    <a:pt x="547" y="1225"/>
                  </a:lnTo>
                  <a:lnTo>
                    <a:pt x="545" y="1202"/>
                  </a:lnTo>
                  <a:lnTo>
                    <a:pt x="540" y="1180"/>
                  </a:lnTo>
                  <a:lnTo>
                    <a:pt x="532" y="1161"/>
                  </a:lnTo>
                  <a:lnTo>
                    <a:pt x="522" y="1143"/>
                  </a:lnTo>
                  <a:lnTo>
                    <a:pt x="509" y="1126"/>
                  </a:lnTo>
                  <a:lnTo>
                    <a:pt x="494" y="1112"/>
                  </a:lnTo>
                  <a:lnTo>
                    <a:pt x="478" y="1099"/>
                  </a:lnTo>
                  <a:lnTo>
                    <a:pt x="460" y="1088"/>
                  </a:lnTo>
                  <a:lnTo>
                    <a:pt x="441" y="1078"/>
                  </a:lnTo>
                  <a:lnTo>
                    <a:pt x="421" y="1069"/>
                  </a:lnTo>
                  <a:lnTo>
                    <a:pt x="401" y="1062"/>
                  </a:lnTo>
                  <a:lnTo>
                    <a:pt x="382" y="1055"/>
                  </a:lnTo>
                  <a:lnTo>
                    <a:pt x="361" y="1050"/>
                  </a:lnTo>
                  <a:lnTo>
                    <a:pt x="342" y="1045"/>
                  </a:lnTo>
                  <a:lnTo>
                    <a:pt x="324" y="1042"/>
                  </a:lnTo>
                  <a:lnTo>
                    <a:pt x="307" y="1039"/>
                  </a:lnTo>
                  <a:lnTo>
                    <a:pt x="292" y="1037"/>
                  </a:lnTo>
                  <a:lnTo>
                    <a:pt x="278" y="1036"/>
                  </a:lnTo>
                  <a:lnTo>
                    <a:pt x="275" y="1045"/>
                  </a:lnTo>
                  <a:lnTo>
                    <a:pt x="272" y="1058"/>
                  </a:lnTo>
                  <a:lnTo>
                    <a:pt x="267" y="1075"/>
                  </a:lnTo>
                  <a:lnTo>
                    <a:pt x="263" y="1093"/>
                  </a:lnTo>
                  <a:lnTo>
                    <a:pt x="257" y="1115"/>
                  </a:lnTo>
                  <a:lnTo>
                    <a:pt x="250" y="1139"/>
                  </a:lnTo>
                  <a:lnTo>
                    <a:pt x="244" y="1165"/>
                  </a:lnTo>
                  <a:lnTo>
                    <a:pt x="237" y="1193"/>
                  </a:lnTo>
                  <a:lnTo>
                    <a:pt x="229" y="1221"/>
                  </a:lnTo>
                  <a:lnTo>
                    <a:pt x="222" y="1250"/>
                  </a:lnTo>
                  <a:lnTo>
                    <a:pt x="215" y="1280"/>
                  </a:lnTo>
                  <a:lnTo>
                    <a:pt x="199" y="1338"/>
                  </a:lnTo>
                  <a:lnTo>
                    <a:pt x="191" y="1366"/>
                  </a:lnTo>
                  <a:lnTo>
                    <a:pt x="184" y="1393"/>
                  </a:lnTo>
                  <a:lnTo>
                    <a:pt x="177" y="1420"/>
                  </a:lnTo>
                  <a:lnTo>
                    <a:pt x="171" y="1443"/>
                  </a:lnTo>
                  <a:lnTo>
                    <a:pt x="165" y="1465"/>
                  </a:lnTo>
                  <a:lnTo>
                    <a:pt x="160" y="1484"/>
                  </a:lnTo>
                  <a:lnTo>
                    <a:pt x="155" y="1500"/>
                  </a:lnTo>
                  <a:lnTo>
                    <a:pt x="151" y="1512"/>
                  </a:lnTo>
                  <a:lnTo>
                    <a:pt x="148" y="1521"/>
                  </a:lnTo>
                  <a:lnTo>
                    <a:pt x="146" y="1527"/>
                  </a:lnTo>
                  <a:lnTo>
                    <a:pt x="136" y="1541"/>
                  </a:lnTo>
                  <a:lnTo>
                    <a:pt x="122" y="1553"/>
                  </a:lnTo>
                  <a:lnTo>
                    <a:pt x="104" y="1563"/>
                  </a:lnTo>
                  <a:lnTo>
                    <a:pt x="86" y="1570"/>
                  </a:lnTo>
                  <a:lnTo>
                    <a:pt x="66" y="1572"/>
                  </a:lnTo>
                  <a:lnTo>
                    <a:pt x="60" y="1572"/>
                  </a:lnTo>
                  <a:lnTo>
                    <a:pt x="52" y="1571"/>
                  </a:lnTo>
                  <a:lnTo>
                    <a:pt x="44" y="1568"/>
                  </a:lnTo>
                  <a:lnTo>
                    <a:pt x="35" y="1565"/>
                  </a:lnTo>
                  <a:lnTo>
                    <a:pt x="27" y="1560"/>
                  </a:lnTo>
                  <a:lnTo>
                    <a:pt x="18" y="1554"/>
                  </a:lnTo>
                  <a:lnTo>
                    <a:pt x="11" y="1546"/>
                  </a:lnTo>
                  <a:lnTo>
                    <a:pt x="6" y="1536"/>
                  </a:lnTo>
                  <a:lnTo>
                    <a:pt x="2" y="1524"/>
                  </a:lnTo>
                  <a:lnTo>
                    <a:pt x="0" y="1509"/>
                  </a:lnTo>
                  <a:lnTo>
                    <a:pt x="0" y="1499"/>
                  </a:lnTo>
                  <a:lnTo>
                    <a:pt x="1" y="1494"/>
                  </a:lnTo>
                  <a:lnTo>
                    <a:pt x="3" y="1488"/>
                  </a:lnTo>
                  <a:lnTo>
                    <a:pt x="4" y="1481"/>
                  </a:lnTo>
                  <a:lnTo>
                    <a:pt x="7" y="1472"/>
                  </a:lnTo>
                  <a:lnTo>
                    <a:pt x="11" y="1460"/>
                  </a:lnTo>
                  <a:lnTo>
                    <a:pt x="346" y="176"/>
                  </a:lnTo>
                  <a:lnTo>
                    <a:pt x="353" y="130"/>
                  </a:lnTo>
                  <a:lnTo>
                    <a:pt x="353" y="125"/>
                  </a:lnTo>
                  <a:lnTo>
                    <a:pt x="352" y="120"/>
                  </a:lnTo>
                  <a:lnTo>
                    <a:pt x="351" y="116"/>
                  </a:lnTo>
                  <a:lnTo>
                    <a:pt x="347" y="111"/>
                  </a:lnTo>
                  <a:lnTo>
                    <a:pt x="344" y="107"/>
                  </a:lnTo>
                  <a:lnTo>
                    <a:pt x="337" y="103"/>
                  </a:lnTo>
                  <a:lnTo>
                    <a:pt x="328" y="100"/>
                  </a:lnTo>
                  <a:lnTo>
                    <a:pt x="316" y="97"/>
                  </a:lnTo>
                  <a:lnTo>
                    <a:pt x="302" y="95"/>
                  </a:lnTo>
                  <a:lnTo>
                    <a:pt x="284" y="93"/>
                  </a:lnTo>
                  <a:lnTo>
                    <a:pt x="262" y="92"/>
                  </a:lnTo>
                  <a:lnTo>
                    <a:pt x="222" y="92"/>
                  </a:lnTo>
                  <a:lnTo>
                    <a:pt x="210" y="91"/>
                  </a:lnTo>
                  <a:lnTo>
                    <a:pt x="200" y="89"/>
                  </a:lnTo>
                  <a:lnTo>
                    <a:pt x="192" y="87"/>
                  </a:lnTo>
                  <a:lnTo>
                    <a:pt x="187" y="83"/>
                  </a:lnTo>
                  <a:lnTo>
                    <a:pt x="183" y="76"/>
                  </a:lnTo>
                  <a:lnTo>
                    <a:pt x="182" y="67"/>
                  </a:lnTo>
                  <a:lnTo>
                    <a:pt x="183" y="54"/>
                  </a:lnTo>
                  <a:lnTo>
                    <a:pt x="185" y="44"/>
                  </a:lnTo>
                  <a:lnTo>
                    <a:pt x="189" y="37"/>
                  </a:lnTo>
                  <a:lnTo>
                    <a:pt x="195" y="31"/>
                  </a:lnTo>
                  <a:lnTo>
                    <a:pt x="200" y="27"/>
                  </a:lnTo>
                  <a:lnTo>
                    <a:pt x="206" y="25"/>
                  </a:lnTo>
                  <a:lnTo>
                    <a:pt x="213" y="24"/>
                  </a:lnTo>
                  <a:lnTo>
                    <a:pt x="219" y="22"/>
                  </a:lnTo>
                  <a:lnTo>
                    <a:pt x="226" y="21"/>
                  </a:lnTo>
                  <a:lnTo>
                    <a:pt x="243" y="20"/>
                  </a:lnTo>
                  <a:lnTo>
                    <a:pt x="263" y="18"/>
                  </a:lnTo>
                  <a:lnTo>
                    <a:pt x="287" y="17"/>
                  </a:lnTo>
                  <a:lnTo>
                    <a:pt x="313" y="15"/>
                  </a:lnTo>
                  <a:lnTo>
                    <a:pt x="340" y="12"/>
                  </a:lnTo>
                  <a:lnTo>
                    <a:pt x="396" y="7"/>
                  </a:lnTo>
                  <a:lnTo>
                    <a:pt x="424" y="5"/>
                  </a:lnTo>
                  <a:lnTo>
                    <a:pt x="448" y="3"/>
                  </a:lnTo>
                  <a:lnTo>
                    <a:pt x="472" y="2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oup 1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362700" y="1920240"/>
            <a:ext cx="254000" cy="233461"/>
            <a:chOff x="2664" y="1121"/>
            <a:chExt cx="1849" cy="1686"/>
          </a:xfrm>
        </p:grpSpPr>
        <p:sp>
          <p:nvSpPr>
            <p:cNvPr id="39" name="Freeform 18"/>
            <p:cNvSpPr>
              <a:spLocks noEditPoints="1"/>
            </p:cNvSpPr>
            <p:nvPr/>
          </p:nvSpPr>
          <p:spPr bwMode="auto">
            <a:xfrm>
              <a:off x="2664" y="1200"/>
              <a:ext cx="593" cy="1607"/>
            </a:xfrm>
            <a:custGeom>
              <a:avLst/>
              <a:gdLst/>
              <a:ahLst/>
              <a:cxnLst>
                <a:cxn ang="0">
                  <a:pos x="372" y="539"/>
                </a:cxn>
                <a:cxn ang="0">
                  <a:pos x="444" y="601"/>
                </a:cxn>
                <a:cxn ang="0">
                  <a:pos x="479" y="693"/>
                </a:cxn>
                <a:cxn ang="0">
                  <a:pos x="472" y="781"/>
                </a:cxn>
                <a:cxn ang="0">
                  <a:pos x="443" y="863"/>
                </a:cxn>
                <a:cxn ang="0">
                  <a:pos x="425" y="919"/>
                </a:cxn>
                <a:cxn ang="0">
                  <a:pos x="406" y="968"/>
                </a:cxn>
                <a:cxn ang="0">
                  <a:pos x="304" y="1267"/>
                </a:cxn>
                <a:cxn ang="0">
                  <a:pos x="270" y="1362"/>
                </a:cxn>
                <a:cxn ang="0">
                  <a:pos x="253" y="1424"/>
                </a:cxn>
                <a:cxn ang="0">
                  <a:pos x="249" y="1495"/>
                </a:cxn>
                <a:cxn ang="0">
                  <a:pos x="269" y="1544"/>
                </a:cxn>
                <a:cxn ang="0">
                  <a:pos x="324" y="1552"/>
                </a:cxn>
                <a:cxn ang="0">
                  <a:pos x="404" y="1511"/>
                </a:cxn>
                <a:cxn ang="0">
                  <a:pos x="466" y="1427"/>
                </a:cxn>
                <a:cxn ang="0">
                  <a:pos x="512" y="1318"/>
                </a:cxn>
                <a:cxn ang="0">
                  <a:pos x="539" y="1234"/>
                </a:cxn>
                <a:cxn ang="0">
                  <a:pos x="557" y="1217"/>
                </a:cxn>
                <a:cxn ang="0">
                  <a:pos x="578" y="1218"/>
                </a:cxn>
                <a:cxn ang="0">
                  <a:pos x="593" y="1239"/>
                </a:cxn>
                <a:cxn ang="0">
                  <a:pos x="580" y="1293"/>
                </a:cxn>
                <a:cxn ang="0">
                  <a:pos x="552" y="1374"/>
                </a:cxn>
                <a:cxn ang="0">
                  <a:pos x="490" y="1488"/>
                </a:cxn>
                <a:cxn ang="0">
                  <a:pos x="418" y="1565"/>
                </a:cxn>
                <a:cxn ang="0">
                  <a:pos x="325" y="1605"/>
                </a:cxn>
                <a:cxn ang="0">
                  <a:pos x="219" y="1590"/>
                </a:cxn>
                <a:cxn ang="0">
                  <a:pos x="144" y="1520"/>
                </a:cxn>
                <a:cxn ang="0">
                  <a:pos x="116" y="1412"/>
                </a:cxn>
                <a:cxn ang="0">
                  <a:pos x="133" y="1321"/>
                </a:cxn>
                <a:cxn ang="0">
                  <a:pos x="168" y="1220"/>
                </a:cxn>
                <a:cxn ang="0">
                  <a:pos x="200" y="1130"/>
                </a:cxn>
                <a:cxn ang="0">
                  <a:pos x="251" y="983"/>
                </a:cxn>
                <a:cxn ang="0">
                  <a:pos x="290" y="870"/>
                </a:cxn>
                <a:cxn ang="0">
                  <a:pos x="319" y="788"/>
                </a:cxn>
                <a:cxn ang="0">
                  <a:pos x="335" y="734"/>
                </a:cxn>
                <a:cxn ang="0">
                  <a:pos x="347" y="652"/>
                </a:cxn>
                <a:cxn ang="0">
                  <a:pos x="335" y="596"/>
                </a:cxn>
                <a:cxn ang="0">
                  <a:pos x="308" y="578"/>
                </a:cxn>
                <a:cxn ang="0">
                  <a:pos x="257" y="581"/>
                </a:cxn>
                <a:cxn ang="0">
                  <a:pos x="187" y="622"/>
                </a:cxn>
                <a:cxn ang="0">
                  <a:pos x="121" y="716"/>
                </a:cxn>
                <a:cxn ang="0">
                  <a:pos x="63" y="873"/>
                </a:cxn>
                <a:cxn ang="0">
                  <a:pos x="47" y="910"/>
                </a:cxn>
                <a:cxn ang="0">
                  <a:pos x="18" y="913"/>
                </a:cxn>
                <a:cxn ang="0">
                  <a:pos x="2" y="900"/>
                </a:cxn>
                <a:cxn ang="0">
                  <a:pos x="5" y="869"/>
                </a:cxn>
                <a:cxn ang="0">
                  <a:pos x="26" y="801"/>
                </a:cxn>
                <a:cxn ang="0">
                  <a:pos x="64" y="711"/>
                </a:cxn>
                <a:cxn ang="0">
                  <a:pos x="122" y="622"/>
                </a:cxn>
                <a:cxn ang="0">
                  <a:pos x="200" y="552"/>
                </a:cxn>
                <a:cxn ang="0">
                  <a:pos x="298" y="524"/>
                </a:cxn>
                <a:cxn ang="0">
                  <a:pos x="487" y="0"/>
                </a:cxn>
                <a:cxn ang="0">
                  <a:pos x="549" y="25"/>
                </a:cxn>
                <a:cxn ang="0">
                  <a:pos x="572" y="86"/>
                </a:cxn>
                <a:cxn ang="0">
                  <a:pos x="545" y="161"/>
                </a:cxn>
                <a:cxn ang="0">
                  <a:pos x="485" y="204"/>
                </a:cxn>
                <a:cxn ang="0">
                  <a:pos x="417" y="204"/>
                </a:cxn>
                <a:cxn ang="0">
                  <a:pos x="374" y="158"/>
                </a:cxn>
                <a:cxn ang="0">
                  <a:pos x="376" y="83"/>
                </a:cxn>
                <a:cxn ang="0">
                  <a:pos x="430" y="18"/>
                </a:cxn>
              </a:cxnLst>
              <a:rect l="0" t="0" r="r" b="b"/>
              <a:pathLst>
                <a:path w="593" h="1607">
                  <a:moveTo>
                    <a:pt x="298" y="524"/>
                  </a:moveTo>
                  <a:lnTo>
                    <a:pt x="325" y="526"/>
                  </a:lnTo>
                  <a:lnTo>
                    <a:pt x="349" y="531"/>
                  </a:lnTo>
                  <a:lnTo>
                    <a:pt x="372" y="539"/>
                  </a:lnTo>
                  <a:lnTo>
                    <a:pt x="393" y="551"/>
                  </a:lnTo>
                  <a:lnTo>
                    <a:pt x="412" y="566"/>
                  </a:lnTo>
                  <a:lnTo>
                    <a:pt x="430" y="582"/>
                  </a:lnTo>
                  <a:lnTo>
                    <a:pt x="444" y="601"/>
                  </a:lnTo>
                  <a:lnTo>
                    <a:pt x="457" y="622"/>
                  </a:lnTo>
                  <a:lnTo>
                    <a:pt x="467" y="644"/>
                  </a:lnTo>
                  <a:lnTo>
                    <a:pt x="474" y="668"/>
                  </a:lnTo>
                  <a:lnTo>
                    <a:pt x="479" y="693"/>
                  </a:lnTo>
                  <a:lnTo>
                    <a:pt x="480" y="719"/>
                  </a:lnTo>
                  <a:lnTo>
                    <a:pt x="480" y="741"/>
                  </a:lnTo>
                  <a:lnTo>
                    <a:pt x="477" y="762"/>
                  </a:lnTo>
                  <a:lnTo>
                    <a:pt x="472" y="781"/>
                  </a:lnTo>
                  <a:lnTo>
                    <a:pt x="466" y="802"/>
                  </a:lnTo>
                  <a:lnTo>
                    <a:pt x="458" y="824"/>
                  </a:lnTo>
                  <a:lnTo>
                    <a:pt x="449" y="847"/>
                  </a:lnTo>
                  <a:lnTo>
                    <a:pt x="443" y="863"/>
                  </a:lnTo>
                  <a:lnTo>
                    <a:pt x="439" y="877"/>
                  </a:lnTo>
                  <a:lnTo>
                    <a:pt x="435" y="889"/>
                  </a:lnTo>
                  <a:lnTo>
                    <a:pt x="432" y="900"/>
                  </a:lnTo>
                  <a:lnTo>
                    <a:pt x="425" y="919"/>
                  </a:lnTo>
                  <a:lnTo>
                    <a:pt x="421" y="929"/>
                  </a:lnTo>
                  <a:lnTo>
                    <a:pt x="417" y="940"/>
                  </a:lnTo>
                  <a:lnTo>
                    <a:pt x="412" y="954"/>
                  </a:lnTo>
                  <a:lnTo>
                    <a:pt x="406" y="968"/>
                  </a:lnTo>
                  <a:lnTo>
                    <a:pt x="400" y="986"/>
                  </a:lnTo>
                  <a:lnTo>
                    <a:pt x="400" y="987"/>
                  </a:lnTo>
                  <a:lnTo>
                    <a:pt x="315" y="1235"/>
                  </a:lnTo>
                  <a:lnTo>
                    <a:pt x="304" y="1267"/>
                  </a:lnTo>
                  <a:lnTo>
                    <a:pt x="293" y="1296"/>
                  </a:lnTo>
                  <a:lnTo>
                    <a:pt x="285" y="1320"/>
                  </a:lnTo>
                  <a:lnTo>
                    <a:pt x="277" y="1342"/>
                  </a:lnTo>
                  <a:lnTo>
                    <a:pt x="270" y="1362"/>
                  </a:lnTo>
                  <a:lnTo>
                    <a:pt x="265" y="1380"/>
                  </a:lnTo>
                  <a:lnTo>
                    <a:pt x="260" y="1396"/>
                  </a:lnTo>
                  <a:lnTo>
                    <a:pt x="256" y="1410"/>
                  </a:lnTo>
                  <a:lnTo>
                    <a:pt x="253" y="1424"/>
                  </a:lnTo>
                  <a:lnTo>
                    <a:pt x="251" y="1436"/>
                  </a:lnTo>
                  <a:lnTo>
                    <a:pt x="249" y="1463"/>
                  </a:lnTo>
                  <a:lnTo>
                    <a:pt x="249" y="1476"/>
                  </a:lnTo>
                  <a:lnTo>
                    <a:pt x="249" y="1495"/>
                  </a:lnTo>
                  <a:lnTo>
                    <a:pt x="252" y="1512"/>
                  </a:lnTo>
                  <a:lnTo>
                    <a:pt x="256" y="1525"/>
                  </a:lnTo>
                  <a:lnTo>
                    <a:pt x="262" y="1536"/>
                  </a:lnTo>
                  <a:lnTo>
                    <a:pt x="269" y="1544"/>
                  </a:lnTo>
                  <a:lnTo>
                    <a:pt x="279" y="1550"/>
                  </a:lnTo>
                  <a:lnTo>
                    <a:pt x="289" y="1554"/>
                  </a:lnTo>
                  <a:lnTo>
                    <a:pt x="302" y="1555"/>
                  </a:lnTo>
                  <a:lnTo>
                    <a:pt x="324" y="1552"/>
                  </a:lnTo>
                  <a:lnTo>
                    <a:pt x="346" y="1547"/>
                  </a:lnTo>
                  <a:lnTo>
                    <a:pt x="366" y="1538"/>
                  </a:lnTo>
                  <a:lnTo>
                    <a:pt x="385" y="1526"/>
                  </a:lnTo>
                  <a:lnTo>
                    <a:pt x="404" y="1511"/>
                  </a:lnTo>
                  <a:lnTo>
                    <a:pt x="421" y="1493"/>
                  </a:lnTo>
                  <a:lnTo>
                    <a:pt x="437" y="1474"/>
                  </a:lnTo>
                  <a:lnTo>
                    <a:pt x="452" y="1451"/>
                  </a:lnTo>
                  <a:lnTo>
                    <a:pt x="466" y="1427"/>
                  </a:lnTo>
                  <a:lnTo>
                    <a:pt x="479" y="1401"/>
                  </a:lnTo>
                  <a:lnTo>
                    <a:pt x="491" y="1374"/>
                  </a:lnTo>
                  <a:lnTo>
                    <a:pt x="502" y="1346"/>
                  </a:lnTo>
                  <a:lnTo>
                    <a:pt x="512" y="1318"/>
                  </a:lnTo>
                  <a:lnTo>
                    <a:pt x="521" y="1288"/>
                  </a:lnTo>
                  <a:lnTo>
                    <a:pt x="529" y="1258"/>
                  </a:lnTo>
                  <a:lnTo>
                    <a:pt x="535" y="1245"/>
                  </a:lnTo>
                  <a:lnTo>
                    <a:pt x="539" y="1234"/>
                  </a:lnTo>
                  <a:lnTo>
                    <a:pt x="543" y="1227"/>
                  </a:lnTo>
                  <a:lnTo>
                    <a:pt x="546" y="1222"/>
                  </a:lnTo>
                  <a:lnTo>
                    <a:pt x="551" y="1218"/>
                  </a:lnTo>
                  <a:lnTo>
                    <a:pt x="557" y="1217"/>
                  </a:lnTo>
                  <a:lnTo>
                    <a:pt x="565" y="1216"/>
                  </a:lnTo>
                  <a:lnTo>
                    <a:pt x="568" y="1216"/>
                  </a:lnTo>
                  <a:lnTo>
                    <a:pt x="574" y="1217"/>
                  </a:lnTo>
                  <a:lnTo>
                    <a:pt x="578" y="1218"/>
                  </a:lnTo>
                  <a:lnTo>
                    <a:pt x="584" y="1220"/>
                  </a:lnTo>
                  <a:lnTo>
                    <a:pt x="589" y="1224"/>
                  </a:lnTo>
                  <a:lnTo>
                    <a:pt x="591" y="1231"/>
                  </a:lnTo>
                  <a:lnTo>
                    <a:pt x="593" y="1239"/>
                  </a:lnTo>
                  <a:lnTo>
                    <a:pt x="591" y="1252"/>
                  </a:lnTo>
                  <a:lnTo>
                    <a:pt x="589" y="1263"/>
                  </a:lnTo>
                  <a:lnTo>
                    <a:pt x="585" y="1277"/>
                  </a:lnTo>
                  <a:lnTo>
                    <a:pt x="580" y="1293"/>
                  </a:lnTo>
                  <a:lnTo>
                    <a:pt x="575" y="1310"/>
                  </a:lnTo>
                  <a:lnTo>
                    <a:pt x="568" y="1331"/>
                  </a:lnTo>
                  <a:lnTo>
                    <a:pt x="561" y="1352"/>
                  </a:lnTo>
                  <a:lnTo>
                    <a:pt x="552" y="1374"/>
                  </a:lnTo>
                  <a:lnTo>
                    <a:pt x="542" y="1396"/>
                  </a:lnTo>
                  <a:lnTo>
                    <a:pt x="531" y="1420"/>
                  </a:lnTo>
                  <a:lnTo>
                    <a:pt x="505" y="1466"/>
                  </a:lnTo>
                  <a:lnTo>
                    <a:pt x="490" y="1488"/>
                  </a:lnTo>
                  <a:lnTo>
                    <a:pt x="474" y="1510"/>
                  </a:lnTo>
                  <a:lnTo>
                    <a:pt x="457" y="1530"/>
                  </a:lnTo>
                  <a:lnTo>
                    <a:pt x="438" y="1549"/>
                  </a:lnTo>
                  <a:lnTo>
                    <a:pt x="418" y="1565"/>
                  </a:lnTo>
                  <a:lnTo>
                    <a:pt x="397" y="1579"/>
                  </a:lnTo>
                  <a:lnTo>
                    <a:pt x="374" y="1591"/>
                  </a:lnTo>
                  <a:lnTo>
                    <a:pt x="351" y="1600"/>
                  </a:lnTo>
                  <a:lnTo>
                    <a:pt x="325" y="1605"/>
                  </a:lnTo>
                  <a:lnTo>
                    <a:pt x="298" y="1607"/>
                  </a:lnTo>
                  <a:lnTo>
                    <a:pt x="270" y="1605"/>
                  </a:lnTo>
                  <a:lnTo>
                    <a:pt x="244" y="1599"/>
                  </a:lnTo>
                  <a:lnTo>
                    <a:pt x="219" y="1590"/>
                  </a:lnTo>
                  <a:lnTo>
                    <a:pt x="197" y="1576"/>
                  </a:lnTo>
                  <a:lnTo>
                    <a:pt x="176" y="1560"/>
                  </a:lnTo>
                  <a:lnTo>
                    <a:pt x="159" y="1541"/>
                  </a:lnTo>
                  <a:lnTo>
                    <a:pt x="144" y="1520"/>
                  </a:lnTo>
                  <a:lnTo>
                    <a:pt x="132" y="1496"/>
                  </a:lnTo>
                  <a:lnTo>
                    <a:pt x="123" y="1470"/>
                  </a:lnTo>
                  <a:lnTo>
                    <a:pt x="118" y="1442"/>
                  </a:lnTo>
                  <a:lnTo>
                    <a:pt x="116" y="1412"/>
                  </a:lnTo>
                  <a:lnTo>
                    <a:pt x="117" y="1392"/>
                  </a:lnTo>
                  <a:lnTo>
                    <a:pt x="121" y="1370"/>
                  </a:lnTo>
                  <a:lnTo>
                    <a:pt x="126" y="1346"/>
                  </a:lnTo>
                  <a:lnTo>
                    <a:pt x="133" y="1321"/>
                  </a:lnTo>
                  <a:lnTo>
                    <a:pt x="141" y="1296"/>
                  </a:lnTo>
                  <a:lnTo>
                    <a:pt x="150" y="1269"/>
                  </a:lnTo>
                  <a:lnTo>
                    <a:pt x="159" y="1245"/>
                  </a:lnTo>
                  <a:lnTo>
                    <a:pt x="168" y="1220"/>
                  </a:lnTo>
                  <a:lnTo>
                    <a:pt x="174" y="1202"/>
                  </a:lnTo>
                  <a:lnTo>
                    <a:pt x="182" y="1180"/>
                  </a:lnTo>
                  <a:lnTo>
                    <a:pt x="191" y="1156"/>
                  </a:lnTo>
                  <a:lnTo>
                    <a:pt x="200" y="1130"/>
                  </a:lnTo>
                  <a:lnTo>
                    <a:pt x="209" y="1102"/>
                  </a:lnTo>
                  <a:lnTo>
                    <a:pt x="230" y="1044"/>
                  </a:lnTo>
                  <a:lnTo>
                    <a:pt x="240" y="1013"/>
                  </a:lnTo>
                  <a:lnTo>
                    <a:pt x="251" y="983"/>
                  </a:lnTo>
                  <a:lnTo>
                    <a:pt x="262" y="954"/>
                  </a:lnTo>
                  <a:lnTo>
                    <a:pt x="272" y="924"/>
                  </a:lnTo>
                  <a:lnTo>
                    <a:pt x="281" y="897"/>
                  </a:lnTo>
                  <a:lnTo>
                    <a:pt x="290" y="870"/>
                  </a:lnTo>
                  <a:lnTo>
                    <a:pt x="299" y="846"/>
                  </a:lnTo>
                  <a:lnTo>
                    <a:pt x="306" y="824"/>
                  </a:lnTo>
                  <a:lnTo>
                    <a:pt x="313" y="804"/>
                  </a:lnTo>
                  <a:lnTo>
                    <a:pt x="319" y="788"/>
                  </a:lnTo>
                  <a:lnTo>
                    <a:pt x="323" y="776"/>
                  </a:lnTo>
                  <a:lnTo>
                    <a:pt x="326" y="765"/>
                  </a:lnTo>
                  <a:lnTo>
                    <a:pt x="331" y="750"/>
                  </a:lnTo>
                  <a:lnTo>
                    <a:pt x="335" y="734"/>
                  </a:lnTo>
                  <a:lnTo>
                    <a:pt x="340" y="715"/>
                  </a:lnTo>
                  <a:lnTo>
                    <a:pt x="344" y="695"/>
                  </a:lnTo>
                  <a:lnTo>
                    <a:pt x="347" y="673"/>
                  </a:lnTo>
                  <a:lnTo>
                    <a:pt x="347" y="652"/>
                  </a:lnTo>
                  <a:lnTo>
                    <a:pt x="347" y="633"/>
                  </a:lnTo>
                  <a:lnTo>
                    <a:pt x="344" y="617"/>
                  </a:lnTo>
                  <a:lnTo>
                    <a:pt x="340" y="606"/>
                  </a:lnTo>
                  <a:lnTo>
                    <a:pt x="335" y="596"/>
                  </a:lnTo>
                  <a:lnTo>
                    <a:pt x="329" y="589"/>
                  </a:lnTo>
                  <a:lnTo>
                    <a:pt x="322" y="584"/>
                  </a:lnTo>
                  <a:lnTo>
                    <a:pt x="315" y="580"/>
                  </a:lnTo>
                  <a:lnTo>
                    <a:pt x="308" y="578"/>
                  </a:lnTo>
                  <a:lnTo>
                    <a:pt x="296" y="576"/>
                  </a:lnTo>
                  <a:lnTo>
                    <a:pt x="291" y="576"/>
                  </a:lnTo>
                  <a:lnTo>
                    <a:pt x="274" y="578"/>
                  </a:lnTo>
                  <a:lnTo>
                    <a:pt x="257" y="581"/>
                  </a:lnTo>
                  <a:lnTo>
                    <a:pt x="240" y="587"/>
                  </a:lnTo>
                  <a:lnTo>
                    <a:pt x="223" y="596"/>
                  </a:lnTo>
                  <a:lnTo>
                    <a:pt x="205" y="608"/>
                  </a:lnTo>
                  <a:lnTo>
                    <a:pt x="187" y="622"/>
                  </a:lnTo>
                  <a:lnTo>
                    <a:pt x="170" y="641"/>
                  </a:lnTo>
                  <a:lnTo>
                    <a:pt x="153" y="662"/>
                  </a:lnTo>
                  <a:lnTo>
                    <a:pt x="137" y="687"/>
                  </a:lnTo>
                  <a:lnTo>
                    <a:pt x="121" y="716"/>
                  </a:lnTo>
                  <a:lnTo>
                    <a:pt x="105" y="749"/>
                  </a:lnTo>
                  <a:lnTo>
                    <a:pt x="90" y="786"/>
                  </a:lnTo>
                  <a:lnTo>
                    <a:pt x="77" y="827"/>
                  </a:lnTo>
                  <a:lnTo>
                    <a:pt x="63" y="873"/>
                  </a:lnTo>
                  <a:lnTo>
                    <a:pt x="59" y="888"/>
                  </a:lnTo>
                  <a:lnTo>
                    <a:pt x="55" y="898"/>
                  </a:lnTo>
                  <a:lnTo>
                    <a:pt x="51" y="905"/>
                  </a:lnTo>
                  <a:lnTo>
                    <a:pt x="47" y="910"/>
                  </a:lnTo>
                  <a:lnTo>
                    <a:pt x="43" y="913"/>
                  </a:lnTo>
                  <a:lnTo>
                    <a:pt x="36" y="915"/>
                  </a:lnTo>
                  <a:lnTo>
                    <a:pt x="22" y="915"/>
                  </a:lnTo>
                  <a:lnTo>
                    <a:pt x="18" y="913"/>
                  </a:lnTo>
                  <a:lnTo>
                    <a:pt x="13" y="912"/>
                  </a:lnTo>
                  <a:lnTo>
                    <a:pt x="9" y="909"/>
                  </a:lnTo>
                  <a:lnTo>
                    <a:pt x="4" y="905"/>
                  </a:lnTo>
                  <a:lnTo>
                    <a:pt x="2" y="900"/>
                  </a:lnTo>
                  <a:lnTo>
                    <a:pt x="0" y="892"/>
                  </a:lnTo>
                  <a:lnTo>
                    <a:pt x="1" y="888"/>
                  </a:lnTo>
                  <a:lnTo>
                    <a:pt x="2" y="880"/>
                  </a:lnTo>
                  <a:lnTo>
                    <a:pt x="5" y="869"/>
                  </a:lnTo>
                  <a:lnTo>
                    <a:pt x="9" y="855"/>
                  </a:lnTo>
                  <a:lnTo>
                    <a:pt x="13" y="839"/>
                  </a:lnTo>
                  <a:lnTo>
                    <a:pt x="19" y="821"/>
                  </a:lnTo>
                  <a:lnTo>
                    <a:pt x="26" y="801"/>
                  </a:lnTo>
                  <a:lnTo>
                    <a:pt x="34" y="780"/>
                  </a:lnTo>
                  <a:lnTo>
                    <a:pt x="43" y="757"/>
                  </a:lnTo>
                  <a:lnTo>
                    <a:pt x="53" y="735"/>
                  </a:lnTo>
                  <a:lnTo>
                    <a:pt x="64" y="711"/>
                  </a:lnTo>
                  <a:lnTo>
                    <a:pt x="77" y="688"/>
                  </a:lnTo>
                  <a:lnTo>
                    <a:pt x="91" y="665"/>
                  </a:lnTo>
                  <a:lnTo>
                    <a:pt x="106" y="643"/>
                  </a:lnTo>
                  <a:lnTo>
                    <a:pt x="122" y="622"/>
                  </a:lnTo>
                  <a:lnTo>
                    <a:pt x="139" y="601"/>
                  </a:lnTo>
                  <a:lnTo>
                    <a:pt x="158" y="583"/>
                  </a:lnTo>
                  <a:lnTo>
                    <a:pt x="178" y="566"/>
                  </a:lnTo>
                  <a:lnTo>
                    <a:pt x="200" y="552"/>
                  </a:lnTo>
                  <a:lnTo>
                    <a:pt x="222" y="540"/>
                  </a:lnTo>
                  <a:lnTo>
                    <a:pt x="246" y="531"/>
                  </a:lnTo>
                  <a:lnTo>
                    <a:pt x="272" y="526"/>
                  </a:lnTo>
                  <a:lnTo>
                    <a:pt x="298" y="524"/>
                  </a:lnTo>
                  <a:close/>
                  <a:moveTo>
                    <a:pt x="572" y="86"/>
                  </a:moveTo>
                  <a:lnTo>
                    <a:pt x="572" y="87"/>
                  </a:lnTo>
                  <a:lnTo>
                    <a:pt x="572" y="86"/>
                  </a:lnTo>
                  <a:close/>
                  <a:moveTo>
                    <a:pt x="487" y="0"/>
                  </a:moveTo>
                  <a:lnTo>
                    <a:pt x="506" y="2"/>
                  </a:lnTo>
                  <a:lnTo>
                    <a:pt x="523" y="7"/>
                  </a:lnTo>
                  <a:lnTo>
                    <a:pt x="537" y="15"/>
                  </a:lnTo>
                  <a:lnTo>
                    <a:pt x="549" y="25"/>
                  </a:lnTo>
                  <a:lnTo>
                    <a:pt x="559" y="38"/>
                  </a:lnTo>
                  <a:lnTo>
                    <a:pt x="566" y="53"/>
                  </a:lnTo>
                  <a:lnTo>
                    <a:pt x="570" y="70"/>
                  </a:lnTo>
                  <a:lnTo>
                    <a:pt x="572" y="86"/>
                  </a:lnTo>
                  <a:lnTo>
                    <a:pt x="570" y="107"/>
                  </a:lnTo>
                  <a:lnTo>
                    <a:pt x="564" y="126"/>
                  </a:lnTo>
                  <a:lnTo>
                    <a:pt x="556" y="145"/>
                  </a:lnTo>
                  <a:lnTo>
                    <a:pt x="545" y="161"/>
                  </a:lnTo>
                  <a:lnTo>
                    <a:pt x="532" y="175"/>
                  </a:lnTo>
                  <a:lnTo>
                    <a:pt x="517" y="187"/>
                  </a:lnTo>
                  <a:lnTo>
                    <a:pt x="502" y="197"/>
                  </a:lnTo>
                  <a:lnTo>
                    <a:pt x="485" y="204"/>
                  </a:lnTo>
                  <a:lnTo>
                    <a:pt x="469" y="209"/>
                  </a:lnTo>
                  <a:lnTo>
                    <a:pt x="453" y="210"/>
                  </a:lnTo>
                  <a:lnTo>
                    <a:pt x="434" y="209"/>
                  </a:lnTo>
                  <a:lnTo>
                    <a:pt x="417" y="204"/>
                  </a:lnTo>
                  <a:lnTo>
                    <a:pt x="402" y="196"/>
                  </a:lnTo>
                  <a:lnTo>
                    <a:pt x="391" y="185"/>
                  </a:lnTo>
                  <a:lnTo>
                    <a:pt x="381" y="173"/>
                  </a:lnTo>
                  <a:lnTo>
                    <a:pt x="374" y="158"/>
                  </a:lnTo>
                  <a:lnTo>
                    <a:pt x="370" y="142"/>
                  </a:lnTo>
                  <a:lnTo>
                    <a:pt x="368" y="124"/>
                  </a:lnTo>
                  <a:lnTo>
                    <a:pt x="370" y="103"/>
                  </a:lnTo>
                  <a:lnTo>
                    <a:pt x="376" y="83"/>
                  </a:lnTo>
                  <a:lnTo>
                    <a:pt x="386" y="64"/>
                  </a:lnTo>
                  <a:lnTo>
                    <a:pt x="398" y="46"/>
                  </a:lnTo>
                  <a:lnTo>
                    <a:pt x="413" y="31"/>
                  </a:lnTo>
                  <a:lnTo>
                    <a:pt x="430" y="18"/>
                  </a:lnTo>
                  <a:lnTo>
                    <a:pt x="448" y="8"/>
                  </a:lnTo>
                  <a:lnTo>
                    <a:pt x="468" y="2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"/>
            <p:cNvSpPr>
              <a:spLocks/>
            </p:cNvSpPr>
            <p:nvPr/>
          </p:nvSpPr>
          <p:spPr bwMode="auto">
            <a:xfrm>
              <a:off x="3503" y="1121"/>
              <a:ext cx="1010" cy="1686"/>
            </a:xfrm>
            <a:custGeom>
              <a:avLst/>
              <a:gdLst/>
              <a:ahLst/>
              <a:cxnLst>
                <a:cxn ang="0">
                  <a:pos x="515" y="12"/>
                </a:cxn>
                <a:cxn ang="0">
                  <a:pos x="315" y="1023"/>
                </a:cxn>
                <a:cxn ang="0">
                  <a:pos x="482" y="875"/>
                </a:cxn>
                <a:cxn ang="0">
                  <a:pos x="643" y="701"/>
                </a:cxn>
                <a:cxn ang="0">
                  <a:pos x="770" y="620"/>
                </a:cxn>
                <a:cxn ang="0">
                  <a:pos x="883" y="605"/>
                </a:cxn>
                <a:cxn ang="0">
                  <a:pos x="984" y="667"/>
                </a:cxn>
                <a:cxn ang="0">
                  <a:pos x="1008" y="779"/>
                </a:cxn>
                <a:cxn ang="0">
                  <a:pos x="950" y="880"/>
                </a:cxn>
                <a:cxn ang="0">
                  <a:pos x="855" y="895"/>
                </a:cxn>
                <a:cxn ang="0">
                  <a:pos x="805" y="841"/>
                </a:cxn>
                <a:cxn ang="0">
                  <a:pos x="809" y="779"/>
                </a:cxn>
                <a:cxn ang="0">
                  <a:pos x="859" y="710"/>
                </a:cxn>
                <a:cxn ang="0">
                  <a:pos x="925" y="680"/>
                </a:cxn>
                <a:cxn ang="0">
                  <a:pos x="896" y="663"/>
                </a:cxn>
                <a:cxn ang="0">
                  <a:pos x="855" y="656"/>
                </a:cxn>
                <a:cxn ang="0">
                  <a:pos x="680" y="734"/>
                </a:cxn>
                <a:cxn ang="0">
                  <a:pos x="487" y="938"/>
                </a:cxn>
                <a:cxn ang="0">
                  <a:pos x="378" y="1068"/>
                </a:cxn>
                <a:cxn ang="0">
                  <a:pos x="556" y="1124"/>
                </a:cxn>
                <a:cxn ang="0">
                  <a:pos x="659" y="1235"/>
                </a:cxn>
                <a:cxn ang="0">
                  <a:pos x="670" y="1360"/>
                </a:cxn>
                <a:cxn ang="0">
                  <a:pos x="649" y="1495"/>
                </a:cxn>
                <a:cxn ang="0">
                  <a:pos x="668" y="1610"/>
                </a:cxn>
                <a:cxn ang="0">
                  <a:pos x="739" y="1632"/>
                </a:cxn>
                <a:cxn ang="0">
                  <a:pos x="836" y="1551"/>
                </a:cxn>
                <a:cxn ang="0">
                  <a:pos x="902" y="1374"/>
                </a:cxn>
                <a:cxn ang="0">
                  <a:pos x="934" y="1296"/>
                </a:cxn>
                <a:cxn ang="0">
                  <a:pos x="967" y="1303"/>
                </a:cxn>
                <a:cxn ang="0">
                  <a:pos x="960" y="1370"/>
                </a:cxn>
                <a:cxn ang="0">
                  <a:pos x="915" y="1508"/>
                </a:cxn>
                <a:cxn ang="0">
                  <a:pos x="819" y="1649"/>
                </a:cxn>
                <a:cxn ang="0">
                  <a:pos x="689" y="1685"/>
                </a:cxn>
                <a:cxn ang="0">
                  <a:pos x="560" y="1611"/>
                </a:cxn>
                <a:cxn ang="0">
                  <a:pos x="509" y="1449"/>
                </a:cxn>
                <a:cxn ang="0">
                  <a:pos x="526" y="1337"/>
                </a:cxn>
                <a:cxn ang="0">
                  <a:pos x="504" y="1229"/>
                </a:cxn>
                <a:cxn ang="0">
                  <a:pos x="415" y="1151"/>
                </a:cxn>
                <a:cxn ang="0">
                  <a:pos x="309" y="1116"/>
                </a:cxn>
                <a:cxn ang="0">
                  <a:pos x="258" y="1148"/>
                </a:cxn>
                <a:cxn ang="0">
                  <a:pos x="224" y="1297"/>
                </a:cxn>
                <a:cxn ang="0">
                  <a:pos x="175" y="1503"/>
                </a:cxn>
                <a:cxn ang="0">
                  <a:pos x="145" y="1623"/>
                </a:cxn>
                <a:cxn ang="0">
                  <a:pos x="82" y="1682"/>
                </a:cxn>
                <a:cxn ang="0">
                  <a:pos x="25" y="1672"/>
                </a:cxn>
                <a:cxn ang="0">
                  <a:pos x="0" y="1607"/>
                </a:cxn>
                <a:cxn ang="0">
                  <a:pos x="334" y="189"/>
                </a:cxn>
                <a:cxn ang="0">
                  <a:pos x="332" y="114"/>
                </a:cxn>
                <a:cxn ang="0">
                  <a:pos x="254" y="99"/>
                </a:cxn>
                <a:cxn ang="0">
                  <a:pos x="179" y="89"/>
                </a:cxn>
                <a:cxn ang="0">
                  <a:pos x="187" y="34"/>
                </a:cxn>
                <a:cxn ang="0">
                  <a:pos x="232" y="22"/>
                </a:cxn>
                <a:cxn ang="0">
                  <a:pos x="368" y="9"/>
                </a:cxn>
              </a:cxnLst>
              <a:rect l="0" t="0" r="r" b="b"/>
              <a:pathLst>
                <a:path w="1010" h="1686">
                  <a:moveTo>
                    <a:pt x="475" y="0"/>
                  </a:moveTo>
                  <a:lnTo>
                    <a:pt x="487" y="0"/>
                  </a:lnTo>
                  <a:lnTo>
                    <a:pt x="498" y="1"/>
                  </a:lnTo>
                  <a:lnTo>
                    <a:pt x="506" y="4"/>
                  </a:lnTo>
                  <a:lnTo>
                    <a:pt x="512" y="8"/>
                  </a:lnTo>
                  <a:lnTo>
                    <a:pt x="515" y="12"/>
                  </a:lnTo>
                  <a:lnTo>
                    <a:pt x="518" y="16"/>
                  </a:lnTo>
                  <a:lnTo>
                    <a:pt x="519" y="21"/>
                  </a:lnTo>
                  <a:lnTo>
                    <a:pt x="519" y="25"/>
                  </a:lnTo>
                  <a:lnTo>
                    <a:pt x="519" y="28"/>
                  </a:lnTo>
                  <a:lnTo>
                    <a:pt x="288" y="1036"/>
                  </a:lnTo>
                  <a:lnTo>
                    <a:pt x="315" y="1023"/>
                  </a:lnTo>
                  <a:lnTo>
                    <a:pt x="344" y="1005"/>
                  </a:lnTo>
                  <a:lnTo>
                    <a:pt x="373" y="984"/>
                  </a:lnTo>
                  <a:lnTo>
                    <a:pt x="400" y="960"/>
                  </a:lnTo>
                  <a:lnTo>
                    <a:pt x="428" y="933"/>
                  </a:lnTo>
                  <a:lnTo>
                    <a:pt x="456" y="905"/>
                  </a:lnTo>
                  <a:lnTo>
                    <a:pt x="482" y="875"/>
                  </a:lnTo>
                  <a:lnTo>
                    <a:pt x="508" y="845"/>
                  </a:lnTo>
                  <a:lnTo>
                    <a:pt x="533" y="814"/>
                  </a:lnTo>
                  <a:lnTo>
                    <a:pt x="562" y="780"/>
                  </a:lnTo>
                  <a:lnTo>
                    <a:pt x="591" y="750"/>
                  </a:lnTo>
                  <a:lnTo>
                    <a:pt x="617" y="724"/>
                  </a:lnTo>
                  <a:lnTo>
                    <a:pt x="643" y="701"/>
                  </a:lnTo>
                  <a:lnTo>
                    <a:pt x="667" y="680"/>
                  </a:lnTo>
                  <a:lnTo>
                    <a:pt x="690" y="663"/>
                  </a:lnTo>
                  <a:lnTo>
                    <a:pt x="712" y="649"/>
                  </a:lnTo>
                  <a:lnTo>
                    <a:pt x="733" y="637"/>
                  </a:lnTo>
                  <a:lnTo>
                    <a:pt x="752" y="628"/>
                  </a:lnTo>
                  <a:lnTo>
                    <a:pt x="770" y="620"/>
                  </a:lnTo>
                  <a:lnTo>
                    <a:pt x="787" y="614"/>
                  </a:lnTo>
                  <a:lnTo>
                    <a:pt x="804" y="610"/>
                  </a:lnTo>
                  <a:lnTo>
                    <a:pt x="819" y="607"/>
                  </a:lnTo>
                  <a:lnTo>
                    <a:pt x="847" y="604"/>
                  </a:lnTo>
                  <a:lnTo>
                    <a:pt x="859" y="604"/>
                  </a:lnTo>
                  <a:lnTo>
                    <a:pt x="883" y="605"/>
                  </a:lnTo>
                  <a:lnTo>
                    <a:pt x="906" y="610"/>
                  </a:lnTo>
                  <a:lnTo>
                    <a:pt x="925" y="617"/>
                  </a:lnTo>
                  <a:lnTo>
                    <a:pt x="943" y="627"/>
                  </a:lnTo>
                  <a:lnTo>
                    <a:pt x="959" y="639"/>
                  </a:lnTo>
                  <a:lnTo>
                    <a:pt x="972" y="652"/>
                  </a:lnTo>
                  <a:lnTo>
                    <a:pt x="984" y="667"/>
                  </a:lnTo>
                  <a:lnTo>
                    <a:pt x="994" y="683"/>
                  </a:lnTo>
                  <a:lnTo>
                    <a:pt x="1000" y="700"/>
                  </a:lnTo>
                  <a:lnTo>
                    <a:pt x="1006" y="718"/>
                  </a:lnTo>
                  <a:lnTo>
                    <a:pt x="1008" y="736"/>
                  </a:lnTo>
                  <a:lnTo>
                    <a:pt x="1010" y="754"/>
                  </a:lnTo>
                  <a:lnTo>
                    <a:pt x="1008" y="779"/>
                  </a:lnTo>
                  <a:lnTo>
                    <a:pt x="1004" y="801"/>
                  </a:lnTo>
                  <a:lnTo>
                    <a:pt x="997" y="822"/>
                  </a:lnTo>
                  <a:lnTo>
                    <a:pt x="988" y="839"/>
                  </a:lnTo>
                  <a:lnTo>
                    <a:pt x="977" y="855"/>
                  </a:lnTo>
                  <a:lnTo>
                    <a:pt x="964" y="869"/>
                  </a:lnTo>
                  <a:lnTo>
                    <a:pt x="950" y="880"/>
                  </a:lnTo>
                  <a:lnTo>
                    <a:pt x="935" y="889"/>
                  </a:lnTo>
                  <a:lnTo>
                    <a:pt x="919" y="895"/>
                  </a:lnTo>
                  <a:lnTo>
                    <a:pt x="903" y="899"/>
                  </a:lnTo>
                  <a:lnTo>
                    <a:pt x="887" y="900"/>
                  </a:lnTo>
                  <a:lnTo>
                    <a:pt x="870" y="899"/>
                  </a:lnTo>
                  <a:lnTo>
                    <a:pt x="855" y="895"/>
                  </a:lnTo>
                  <a:lnTo>
                    <a:pt x="842" y="890"/>
                  </a:lnTo>
                  <a:lnTo>
                    <a:pt x="831" y="882"/>
                  </a:lnTo>
                  <a:lnTo>
                    <a:pt x="822" y="874"/>
                  </a:lnTo>
                  <a:lnTo>
                    <a:pt x="815" y="863"/>
                  </a:lnTo>
                  <a:lnTo>
                    <a:pt x="809" y="852"/>
                  </a:lnTo>
                  <a:lnTo>
                    <a:pt x="805" y="841"/>
                  </a:lnTo>
                  <a:lnTo>
                    <a:pt x="803" y="830"/>
                  </a:lnTo>
                  <a:lnTo>
                    <a:pt x="802" y="818"/>
                  </a:lnTo>
                  <a:lnTo>
                    <a:pt x="803" y="811"/>
                  </a:lnTo>
                  <a:lnTo>
                    <a:pt x="804" y="801"/>
                  </a:lnTo>
                  <a:lnTo>
                    <a:pt x="806" y="791"/>
                  </a:lnTo>
                  <a:lnTo>
                    <a:pt x="809" y="779"/>
                  </a:lnTo>
                  <a:lnTo>
                    <a:pt x="813" y="768"/>
                  </a:lnTo>
                  <a:lnTo>
                    <a:pt x="819" y="755"/>
                  </a:lnTo>
                  <a:lnTo>
                    <a:pt x="827" y="743"/>
                  </a:lnTo>
                  <a:lnTo>
                    <a:pt x="836" y="731"/>
                  </a:lnTo>
                  <a:lnTo>
                    <a:pt x="846" y="720"/>
                  </a:lnTo>
                  <a:lnTo>
                    <a:pt x="859" y="710"/>
                  </a:lnTo>
                  <a:lnTo>
                    <a:pt x="874" y="701"/>
                  </a:lnTo>
                  <a:lnTo>
                    <a:pt x="891" y="694"/>
                  </a:lnTo>
                  <a:lnTo>
                    <a:pt x="911" y="689"/>
                  </a:lnTo>
                  <a:lnTo>
                    <a:pt x="932" y="686"/>
                  </a:lnTo>
                  <a:lnTo>
                    <a:pt x="930" y="685"/>
                  </a:lnTo>
                  <a:lnTo>
                    <a:pt x="925" y="680"/>
                  </a:lnTo>
                  <a:lnTo>
                    <a:pt x="923" y="679"/>
                  </a:lnTo>
                  <a:lnTo>
                    <a:pt x="922" y="679"/>
                  </a:lnTo>
                  <a:lnTo>
                    <a:pt x="915" y="672"/>
                  </a:lnTo>
                  <a:lnTo>
                    <a:pt x="908" y="668"/>
                  </a:lnTo>
                  <a:lnTo>
                    <a:pt x="902" y="665"/>
                  </a:lnTo>
                  <a:lnTo>
                    <a:pt x="896" y="663"/>
                  </a:lnTo>
                  <a:lnTo>
                    <a:pt x="887" y="661"/>
                  </a:lnTo>
                  <a:lnTo>
                    <a:pt x="877" y="660"/>
                  </a:lnTo>
                  <a:lnTo>
                    <a:pt x="872" y="658"/>
                  </a:lnTo>
                  <a:lnTo>
                    <a:pt x="868" y="657"/>
                  </a:lnTo>
                  <a:lnTo>
                    <a:pt x="864" y="656"/>
                  </a:lnTo>
                  <a:lnTo>
                    <a:pt x="855" y="656"/>
                  </a:lnTo>
                  <a:lnTo>
                    <a:pt x="826" y="658"/>
                  </a:lnTo>
                  <a:lnTo>
                    <a:pt x="796" y="666"/>
                  </a:lnTo>
                  <a:lnTo>
                    <a:pt x="767" y="677"/>
                  </a:lnTo>
                  <a:lnTo>
                    <a:pt x="738" y="693"/>
                  </a:lnTo>
                  <a:lnTo>
                    <a:pt x="709" y="712"/>
                  </a:lnTo>
                  <a:lnTo>
                    <a:pt x="680" y="734"/>
                  </a:lnTo>
                  <a:lnTo>
                    <a:pt x="651" y="760"/>
                  </a:lnTo>
                  <a:lnTo>
                    <a:pt x="623" y="788"/>
                  </a:lnTo>
                  <a:lnTo>
                    <a:pt x="594" y="819"/>
                  </a:lnTo>
                  <a:lnTo>
                    <a:pt x="565" y="851"/>
                  </a:lnTo>
                  <a:lnTo>
                    <a:pt x="536" y="885"/>
                  </a:lnTo>
                  <a:lnTo>
                    <a:pt x="487" y="938"/>
                  </a:lnTo>
                  <a:lnTo>
                    <a:pt x="460" y="965"/>
                  </a:lnTo>
                  <a:lnTo>
                    <a:pt x="432" y="992"/>
                  </a:lnTo>
                  <a:lnTo>
                    <a:pt x="403" y="1019"/>
                  </a:lnTo>
                  <a:lnTo>
                    <a:pt x="373" y="1042"/>
                  </a:lnTo>
                  <a:lnTo>
                    <a:pt x="343" y="1062"/>
                  </a:lnTo>
                  <a:lnTo>
                    <a:pt x="378" y="1068"/>
                  </a:lnTo>
                  <a:lnTo>
                    <a:pt x="412" y="1074"/>
                  </a:lnTo>
                  <a:lnTo>
                    <a:pt x="444" y="1081"/>
                  </a:lnTo>
                  <a:lnTo>
                    <a:pt x="475" y="1090"/>
                  </a:lnTo>
                  <a:lnTo>
                    <a:pt x="504" y="1100"/>
                  </a:lnTo>
                  <a:lnTo>
                    <a:pt x="531" y="1112"/>
                  </a:lnTo>
                  <a:lnTo>
                    <a:pt x="556" y="1124"/>
                  </a:lnTo>
                  <a:lnTo>
                    <a:pt x="579" y="1139"/>
                  </a:lnTo>
                  <a:lnTo>
                    <a:pt x="600" y="1155"/>
                  </a:lnTo>
                  <a:lnTo>
                    <a:pt x="619" y="1172"/>
                  </a:lnTo>
                  <a:lnTo>
                    <a:pt x="635" y="1191"/>
                  </a:lnTo>
                  <a:lnTo>
                    <a:pt x="648" y="1212"/>
                  </a:lnTo>
                  <a:lnTo>
                    <a:pt x="659" y="1235"/>
                  </a:lnTo>
                  <a:lnTo>
                    <a:pt x="667" y="1259"/>
                  </a:lnTo>
                  <a:lnTo>
                    <a:pt x="672" y="1286"/>
                  </a:lnTo>
                  <a:lnTo>
                    <a:pt x="673" y="1314"/>
                  </a:lnTo>
                  <a:lnTo>
                    <a:pt x="673" y="1332"/>
                  </a:lnTo>
                  <a:lnTo>
                    <a:pt x="672" y="1349"/>
                  </a:lnTo>
                  <a:lnTo>
                    <a:pt x="670" y="1360"/>
                  </a:lnTo>
                  <a:lnTo>
                    <a:pt x="669" y="1373"/>
                  </a:lnTo>
                  <a:lnTo>
                    <a:pt x="666" y="1389"/>
                  </a:lnTo>
                  <a:lnTo>
                    <a:pt x="660" y="1413"/>
                  </a:lnTo>
                  <a:lnTo>
                    <a:pt x="655" y="1440"/>
                  </a:lnTo>
                  <a:lnTo>
                    <a:pt x="652" y="1468"/>
                  </a:lnTo>
                  <a:lnTo>
                    <a:pt x="649" y="1495"/>
                  </a:lnTo>
                  <a:lnTo>
                    <a:pt x="649" y="1521"/>
                  </a:lnTo>
                  <a:lnTo>
                    <a:pt x="649" y="1545"/>
                  </a:lnTo>
                  <a:lnTo>
                    <a:pt x="652" y="1566"/>
                  </a:lnTo>
                  <a:lnTo>
                    <a:pt x="656" y="1583"/>
                  </a:lnTo>
                  <a:lnTo>
                    <a:pt x="661" y="1598"/>
                  </a:lnTo>
                  <a:lnTo>
                    <a:pt x="668" y="1610"/>
                  </a:lnTo>
                  <a:lnTo>
                    <a:pt x="676" y="1619"/>
                  </a:lnTo>
                  <a:lnTo>
                    <a:pt x="685" y="1626"/>
                  </a:lnTo>
                  <a:lnTo>
                    <a:pt x="695" y="1630"/>
                  </a:lnTo>
                  <a:lnTo>
                    <a:pt x="706" y="1633"/>
                  </a:lnTo>
                  <a:lnTo>
                    <a:pt x="719" y="1634"/>
                  </a:lnTo>
                  <a:lnTo>
                    <a:pt x="739" y="1632"/>
                  </a:lnTo>
                  <a:lnTo>
                    <a:pt x="758" y="1626"/>
                  </a:lnTo>
                  <a:lnTo>
                    <a:pt x="776" y="1618"/>
                  </a:lnTo>
                  <a:lnTo>
                    <a:pt x="793" y="1606"/>
                  </a:lnTo>
                  <a:lnTo>
                    <a:pt x="809" y="1591"/>
                  </a:lnTo>
                  <a:lnTo>
                    <a:pt x="823" y="1572"/>
                  </a:lnTo>
                  <a:lnTo>
                    <a:pt x="836" y="1551"/>
                  </a:lnTo>
                  <a:lnTo>
                    <a:pt x="849" y="1528"/>
                  </a:lnTo>
                  <a:lnTo>
                    <a:pt x="861" y="1502"/>
                  </a:lnTo>
                  <a:lnTo>
                    <a:pt x="872" y="1473"/>
                  </a:lnTo>
                  <a:lnTo>
                    <a:pt x="883" y="1442"/>
                  </a:lnTo>
                  <a:lnTo>
                    <a:pt x="893" y="1409"/>
                  </a:lnTo>
                  <a:lnTo>
                    <a:pt x="902" y="1374"/>
                  </a:lnTo>
                  <a:lnTo>
                    <a:pt x="912" y="1337"/>
                  </a:lnTo>
                  <a:lnTo>
                    <a:pt x="915" y="1321"/>
                  </a:lnTo>
                  <a:lnTo>
                    <a:pt x="918" y="1310"/>
                  </a:lnTo>
                  <a:lnTo>
                    <a:pt x="922" y="1303"/>
                  </a:lnTo>
                  <a:lnTo>
                    <a:pt x="928" y="1298"/>
                  </a:lnTo>
                  <a:lnTo>
                    <a:pt x="934" y="1296"/>
                  </a:lnTo>
                  <a:lnTo>
                    <a:pt x="943" y="1295"/>
                  </a:lnTo>
                  <a:lnTo>
                    <a:pt x="947" y="1295"/>
                  </a:lnTo>
                  <a:lnTo>
                    <a:pt x="952" y="1296"/>
                  </a:lnTo>
                  <a:lnTo>
                    <a:pt x="957" y="1297"/>
                  </a:lnTo>
                  <a:lnTo>
                    <a:pt x="962" y="1299"/>
                  </a:lnTo>
                  <a:lnTo>
                    <a:pt x="967" y="1303"/>
                  </a:lnTo>
                  <a:lnTo>
                    <a:pt x="970" y="1310"/>
                  </a:lnTo>
                  <a:lnTo>
                    <a:pt x="971" y="1318"/>
                  </a:lnTo>
                  <a:lnTo>
                    <a:pt x="970" y="1321"/>
                  </a:lnTo>
                  <a:lnTo>
                    <a:pt x="967" y="1339"/>
                  </a:lnTo>
                  <a:lnTo>
                    <a:pt x="964" y="1353"/>
                  </a:lnTo>
                  <a:lnTo>
                    <a:pt x="960" y="1370"/>
                  </a:lnTo>
                  <a:lnTo>
                    <a:pt x="955" y="1389"/>
                  </a:lnTo>
                  <a:lnTo>
                    <a:pt x="949" y="1411"/>
                  </a:lnTo>
                  <a:lnTo>
                    <a:pt x="942" y="1434"/>
                  </a:lnTo>
                  <a:lnTo>
                    <a:pt x="934" y="1458"/>
                  </a:lnTo>
                  <a:lnTo>
                    <a:pt x="925" y="1483"/>
                  </a:lnTo>
                  <a:lnTo>
                    <a:pt x="915" y="1508"/>
                  </a:lnTo>
                  <a:lnTo>
                    <a:pt x="903" y="1534"/>
                  </a:lnTo>
                  <a:lnTo>
                    <a:pt x="891" y="1558"/>
                  </a:lnTo>
                  <a:lnTo>
                    <a:pt x="874" y="1587"/>
                  </a:lnTo>
                  <a:lnTo>
                    <a:pt x="856" y="1611"/>
                  </a:lnTo>
                  <a:lnTo>
                    <a:pt x="838" y="1631"/>
                  </a:lnTo>
                  <a:lnTo>
                    <a:pt x="819" y="1649"/>
                  </a:lnTo>
                  <a:lnTo>
                    <a:pt x="800" y="1663"/>
                  </a:lnTo>
                  <a:lnTo>
                    <a:pt x="779" y="1673"/>
                  </a:lnTo>
                  <a:lnTo>
                    <a:pt x="759" y="1680"/>
                  </a:lnTo>
                  <a:lnTo>
                    <a:pt x="737" y="1685"/>
                  </a:lnTo>
                  <a:lnTo>
                    <a:pt x="715" y="1686"/>
                  </a:lnTo>
                  <a:lnTo>
                    <a:pt x="689" y="1685"/>
                  </a:lnTo>
                  <a:lnTo>
                    <a:pt x="664" y="1680"/>
                  </a:lnTo>
                  <a:lnTo>
                    <a:pt x="640" y="1672"/>
                  </a:lnTo>
                  <a:lnTo>
                    <a:pt x="617" y="1661"/>
                  </a:lnTo>
                  <a:lnTo>
                    <a:pt x="596" y="1647"/>
                  </a:lnTo>
                  <a:lnTo>
                    <a:pt x="577" y="1631"/>
                  </a:lnTo>
                  <a:lnTo>
                    <a:pt x="560" y="1611"/>
                  </a:lnTo>
                  <a:lnTo>
                    <a:pt x="545" y="1590"/>
                  </a:lnTo>
                  <a:lnTo>
                    <a:pt x="532" y="1566"/>
                  </a:lnTo>
                  <a:lnTo>
                    <a:pt x="522" y="1539"/>
                  </a:lnTo>
                  <a:lnTo>
                    <a:pt x="515" y="1511"/>
                  </a:lnTo>
                  <a:lnTo>
                    <a:pt x="510" y="1481"/>
                  </a:lnTo>
                  <a:lnTo>
                    <a:pt x="509" y="1449"/>
                  </a:lnTo>
                  <a:lnTo>
                    <a:pt x="510" y="1421"/>
                  </a:lnTo>
                  <a:lnTo>
                    <a:pt x="513" y="1393"/>
                  </a:lnTo>
                  <a:lnTo>
                    <a:pt x="519" y="1366"/>
                  </a:lnTo>
                  <a:lnTo>
                    <a:pt x="522" y="1354"/>
                  </a:lnTo>
                  <a:lnTo>
                    <a:pt x="524" y="1345"/>
                  </a:lnTo>
                  <a:lnTo>
                    <a:pt x="526" y="1337"/>
                  </a:lnTo>
                  <a:lnTo>
                    <a:pt x="526" y="1329"/>
                  </a:lnTo>
                  <a:lnTo>
                    <a:pt x="526" y="1313"/>
                  </a:lnTo>
                  <a:lnTo>
                    <a:pt x="525" y="1289"/>
                  </a:lnTo>
                  <a:lnTo>
                    <a:pt x="520" y="1267"/>
                  </a:lnTo>
                  <a:lnTo>
                    <a:pt x="513" y="1247"/>
                  </a:lnTo>
                  <a:lnTo>
                    <a:pt x="504" y="1229"/>
                  </a:lnTo>
                  <a:lnTo>
                    <a:pt x="493" y="1212"/>
                  </a:lnTo>
                  <a:lnTo>
                    <a:pt x="480" y="1197"/>
                  </a:lnTo>
                  <a:lnTo>
                    <a:pt x="466" y="1183"/>
                  </a:lnTo>
                  <a:lnTo>
                    <a:pt x="449" y="1171"/>
                  </a:lnTo>
                  <a:lnTo>
                    <a:pt x="433" y="1160"/>
                  </a:lnTo>
                  <a:lnTo>
                    <a:pt x="415" y="1151"/>
                  </a:lnTo>
                  <a:lnTo>
                    <a:pt x="397" y="1143"/>
                  </a:lnTo>
                  <a:lnTo>
                    <a:pt x="379" y="1135"/>
                  </a:lnTo>
                  <a:lnTo>
                    <a:pt x="361" y="1129"/>
                  </a:lnTo>
                  <a:lnTo>
                    <a:pt x="343" y="1124"/>
                  </a:lnTo>
                  <a:lnTo>
                    <a:pt x="326" y="1119"/>
                  </a:lnTo>
                  <a:lnTo>
                    <a:pt x="309" y="1116"/>
                  </a:lnTo>
                  <a:lnTo>
                    <a:pt x="294" y="1113"/>
                  </a:lnTo>
                  <a:lnTo>
                    <a:pt x="279" y="1111"/>
                  </a:lnTo>
                  <a:lnTo>
                    <a:pt x="267" y="1110"/>
                  </a:lnTo>
                  <a:lnTo>
                    <a:pt x="265" y="1119"/>
                  </a:lnTo>
                  <a:lnTo>
                    <a:pt x="262" y="1132"/>
                  </a:lnTo>
                  <a:lnTo>
                    <a:pt x="258" y="1148"/>
                  </a:lnTo>
                  <a:lnTo>
                    <a:pt x="254" y="1168"/>
                  </a:lnTo>
                  <a:lnTo>
                    <a:pt x="249" y="1190"/>
                  </a:lnTo>
                  <a:lnTo>
                    <a:pt x="243" y="1214"/>
                  </a:lnTo>
                  <a:lnTo>
                    <a:pt x="237" y="1240"/>
                  </a:lnTo>
                  <a:lnTo>
                    <a:pt x="230" y="1268"/>
                  </a:lnTo>
                  <a:lnTo>
                    <a:pt x="224" y="1297"/>
                  </a:lnTo>
                  <a:lnTo>
                    <a:pt x="210" y="1356"/>
                  </a:lnTo>
                  <a:lnTo>
                    <a:pt x="203" y="1387"/>
                  </a:lnTo>
                  <a:lnTo>
                    <a:pt x="196" y="1418"/>
                  </a:lnTo>
                  <a:lnTo>
                    <a:pt x="188" y="1447"/>
                  </a:lnTo>
                  <a:lnTo>
                    <a:pt x="181" y="1476"/>
                  </a:lnTo>
                  <a:lnTo>
                    <a:pt x="175" y="1503"/>
                  </a:lnTo>
                  <a:lnTo>
                    <a:pt x="169" y="1529"/>
                  </a:lnTo>
                  <a:lnTo>
                    <a:pt x="163" y="1553"/>
                  </a:lnTo>
                  <a:lnTo>
                    <a:pt x="158" y="1574"/>
                  </a:lnTo>
                  <a:lnTo>
                    <a:pt x="153" y="1593"/>
                  </a:lnTo>
                  <a:lnTo>
                    <a:pt x="149" y="1610"/>
                  </a:lnTo>
                  <a:lnTo>
                    <a:pt x="145" y="1623"/>
                  </a:lnTo>
                  <a:lnTo>
                    <a:pt x="143" y="1631"/>
                  </a:lnTo>
                  <a:lnTo>
                    <a:pt x="141" y="1636"/>
                  </a:lnTo>
                  <a:lnTo>
                    <a:pt x="130" y="1652"/>
                  </a:lnTo>
                  <a:lnTo>
                    <a:pt x="116" y="1665"/>
                  </a:lnTo>
                  <a:lnTo>
                    <a:pt x="100" y="1676"/>
                  </a:lnTo>
                  <a:lnTo>
                    <a:pt x="82" y="1682"/>
                  </a:lnTo>
                  <a:lnTo>
                    <a:pt x="63" y="1685"/>
                  </a:lnTo>
                  <a:lnTo>
                    <a:pt x="57" y="1685"/>
                  </a:lnTo>
                  <a:lnTo>
                    <a:pt x="50" y="1684"/>
                  </a:lnTo>
                  <a:lnTo>
                    <a:pt x="41" y="1681"/>
                  </a:lnTo>
                  <a:lnTo>
                    <a:pt x="33" y="1677"/>
                  </a:lnTo>
                  <a:lnTo>
                    <a:pt x="25" y="1672"/>
                  </a:lnTo>
                  <a:lnTo>
                    <a:pt x="17" y="1666"/>
                  </a:lnTo>
                  <a:lnTo>
                    <a:pt x="10" y="1657"/>
                  </a:lnTo>
                  <a:lnTo>
                    <a:pt x="5" y="1646"/>
                  </a:lnTo>
                  <a:lnTo>
                    <a:pt x="1" y="1633"/>
                  </a:lnTo>
                  <a:lnTo>
                    <a:pt x="0" y="1618"/>
                  </a:lnTo>
                  <a:lnTo>
                    <a:pt x="0" y="1607"/>
                  </a:lnTo>
                  <a:lnTo>
                    <a:pt x="1" y="1601"/>
                  </a:lnTo>
                  <a:lnTo>
                    <a:pt x="2" y="1595"/>
                  </a:lnTo>
                  <a:lnTo>
                    <a:pt x="4" y="1588"/>
                  </a:lnTo>
                  <a:lnTo>
                    <a:pt x="7" y="1578"/>
                  </a:lnTo>
                  <a:lnTo>
                    <a:pt x="11" y="1565"/>
                  </a:lnTo>
                  <a:lnTo>
                    <a:pt x="334" y="189"/>
                  </a:lnTo>
                  <a:lnTo>
                    <a:pt x="341" y="140"/>
                  </a:lnTo>
                  <a:lnTo>
                    <a:pt x="341" y="134"/>
                  </a:lnTo>
                  <a:lnTo>
                    <a:pt x="340" y="129"/>
                  </a:lnTo>
                  <a:lnTo>
                    <a:pt x="339" y="124"/>
                  </a:lnTo>
                  <a:lnTo>
                    <a:pt x="336" y="119"/>
                  </a:lnTo>
                  <a:lnTo>
                    <a:pt x="332" y="114"/>
                  </a:lnTo>
                  <a:lnTo>
                    <a:pt x="326" y="111"/>
                  </a:lnTo>
                  <a:lnTo>
                    <a:pt x="317" y="107"/>
                  </a:lnTo>
                  <a:lnTo>
                    <a:pt x="306" y="104"/>
                  </a:lnTo>
                  <a:lnTo>
                    <a:pt x="292" y="102"/>
                  </a:lnTo>
                  <a:lnTo>
                    <a:pt x="275" y="100"/>
                  </a:lnTo>
                  <a:lnTo>
                    <a:pt x="254" y="99"/>
                  </a:lnTo>
                  <a:lnTo>
                    <a:pt x="228" y="98"/>
                  </a:lnTo>
                  <a:lnTo>
                    <a:pt x="214" y="98"/>
                  </a:lnTo>
                  <a:lnTo>
                    <a:pt x="203" y="97"/>
                  </a:lnTo>
                  <a:lnTo>
                    <a:pt x="192" y="96"/>
                  </a:lnTo>
                  <a:lnTo>
                    <a:pt x="185" y="93"/>
                  </a:lnTo>
                  <a:lnTo>
                    <a:pt x="179" y="89"/>
                  </a:lnTo>
                  <a:lnTo>
                    <a:pt x="177" y="81"/>
                  </a:lnTo>
                  <a:lnTo>
                    <a:pt x="175" y="72"/>
                  </a:lnTo>
                  <a:lnTo>
                    <a:pt x="176" y="59"/>
                  </a:lnTo>
                  <a:lnTo>
                    <a:pt x="179" y="48"/>
                  </a:lnTo>
                  <a:lnTo>
                    <a:pt x="182" y="40"/>
                  </a:lnTo>
                  <a:lnTo>
                    <a:pt x="187" y="34"/>
                  </a:lnTo>
                  <a:lnTo>
                    <a:pt x="192" y="30"/>
                  </a:lnTo>
                  <a:lnTo>
                    <a:pt x="198" y="27"/>
                  </a:lnTo>
                  <a:lnTo>
                    <a:pt x="205" y="25"/>
                  </a:lnTo>
                  <a:lnTo>
                    <a:pt x="211" y="25"/>
                  </a:lnTo>
                  <a:lnTo>
                    <a:pt x="217" y="23"/>
                  </a:lnTo>
                  <a:lnTo>
                    <a:pt x="232" y="22"/>
                  </a:lnTo>
                  <a:lnTo>
                    <a:pt x="250" y="20"/>
                  </a:lnTo>
                  <a:lnTo>
                    <a:pt x="271" y="19"/>
                  </a:lnTo>
                  <a:lnTo>
                    <a:pt x="294" y="16"/>
                  </a:lnTo>
                  <a:lnTo>
                    <a:pt x="318" y="14"/>
                  </a:lnTo>
                  <a:lnTo>
                    <a:pt x="343" y="11"/>
                  </a:lnTo>
                  <a:lnTo>
                    <a:pt x="368" y="9"/>
                  </a:lnTo>
                  <a:lnTo>
                    <a:pt x="392" y="7"/>
                  </a:lnTo>
                  <a:lnTo>
                    <a:pt x="416" y="5"/>
                  </a:lnTo>
                  <a:lnTo>
                    <a:pt x="438" y="3"/>
                  </a:lnTo>
                  <a:lnTo>
                    <a:pt x="458" y="2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14400" y="4648200"/>
            <a:ext cx="7391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These webs lift to closed cycles  </a:t>
            </a:r>
            <a:r>
              <a:rPr lang="en-US" sz="2800" dirty="0" smtClean="0">
                <a:solidFill>
                  <a:srgbClr val="800080"/>
                </a:solidFill>
                <a:sym typeface="Symbol"/>
              </a:rPr>
              <a:t>  in    and  </a:t>
            </a:r>
            <a:endParaRPr lang="en-US" sz="2800" dirty="0">
              <a:solidFill>
                <a:srgbClr val="800080"/>
              </a:solidFill>
            </a:endParaRPr>
          </a:p>
        </p:txBody>
      </p:sp>
      <p:grpSp>
        <p:nvGrpSpPr>
          <p:cNvPr id="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133600" y="5715000"/>
            <a:ext cx="4686535" cy="738092"/>
            <a:chOff x="1392" y="3631"/>
            <a:chExt cx="14115" cy="2223"/>
          </a:xfrm>
          <a:solidFill>
            <a:srgbClr val="80008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1392" y="3921"/>
              <a:ext cx="1051" cy="1102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1043" y="0"/>
                </a:cxn>
                <a:cxn ang="0">
                  <a:pos x="1051" y="4"/>
                </a:cxn>
                <a:cxn ang="0">
                  <a:pos x="1051" y="30"/>
                </a:cxn>
                <a:cxn ang="0">
                  <a:pos x="160" y="1041"/>
                </a:cxn>
                <a:cxn ang="0">
                  <a:pos x="432" y="1041"/>
                </a:cxn>
                <a:cxn ang="0">
                  <a:pos x="528" y="1036"/>
                </a:cxn>
                <a:cxn ang="0">
                  <a:pos x="601" y="1019"/>
                </a:cxn>
                <a:cxn ang="0">
                  <a:pos x="666" y="993"/>
                </a:cxn>
                <a:cxn ang="0">
                  <a:pos x="718" y="957"/>
                </a:cxn>
                <a:cxn ang="0">
                  <a:pos x="761" y="909"/>
                </a:cxn>
                <a:cxn ang="0">
                  <a:pos x="796" y="852"/>
                </a:cxn>
                <a:cxn ang="0">
                  <a:pos x="826" y="786"/>
                </a:cxn>
                <a:cxn ang="0">
                  <a:pos x="852" y="707"/>
                </a:cxn>
                <a:cxn ang="0">
                  <a:pos x="857" y="689"/>
                </a:cxn>
                <a:cxn ang="0">
                  <a:pos x="865" y="681"/>
                </a:cxn>
                <a:cxn ang="0">
                  <a:pos x="865" y="672"/>
                </a:cxn>
                <a:cxn ang="0">
                  <a:pos x="874" y="667"/>
                </a:cxn>
                <a:cxn ang="0">
                  <a:pos x="887" y="667"/>
                </a:cxn>
                <a:cxn ang="0">
                  <a:pos x="896" y="672"/>
                </a:cxn>
                <a:cxn ang="0">
                  <a:pos x="900" y="681"/>
                </a:cxn>
                <a:cxn ang="0">
                  <a:pos x="900" y="685"/>
                </a:cxn>
                <a:cxn ang="0">
                  <a:pos x="896" y="698"/>
                </a:cxn>
                <a:cxn ang="0">
                  <a:pos x="896" y="711"/>
                </a:cxn>
                <a:cxn ang="0">
                  <a:pos x="783" y="1067"/>
                </a:cxn>
                <a:cxn ang="0">
                  <a:pos x="779" y="1080"/>
                </a:cxn>
                <a:cxn ang="0">
                  <a:pos x="774" y="1089"/>
                </a:cxn>
                <a:cxn ang="0">
                  <a:pos x="766" y="1098"/>
                </a:cxn>
                <a:cxn ang="0">
                  <a:pos x="757" y="1098"/>
                </a:cxn>
                <a:cxn ang="0">
                  <a:pos x="748" y="1102"/>
                </a:cxn>
                <a:cxn ang="0">
                  <a:pos x="8" y="1102"/>
                </a:cxn>
                <a:cxn ang="0">
                  <a:pos x="0" y="1098"/>
                </a:cxn>
                <a:cxn ang="0">
                  <a:pos x="0" y="1076"/>
                </a:cxn>
                <a:cxn ang="0">
                  <a:pos x="4" y="1072"/>
                </a:cxn>
                <a:cxn ang="0">
                  <a:pos x="4" y="1063"/>
                </a:cxn>
                <a:cxn ang="0">
                  <a:pos x="896" y="48"/>
                </a:cxn>
                <a:cxn ang="0">
                  <a:pos x="636" y="48"/>
                </a:cxn>
                <a:cxn ang="0">
                  <a:pos x="536" y="57"/>
                </a:cxn>
                <a:cxn ang="0">
                  <a:pos x="458" y="74"/>
                </a:cxn>
                <a:cxn ang="0">
                  <a:pos x="394" y="105"/>
                </a:cxn>
                <a:cxn ang="0">
                  <a:pos x="342" y="149"/>
                </a:cxn>
                <a:cxn ang="0">
                  <a:pos x="303" y="206"/>
                </a:cxn>
                <a:cxn ang="0">
                  <a:pos x="268" y="272"/>
                </a:cxn>
                <a:cxn ang="0">
                  <a:pos x="242" y="347"/>
                </a:cxn>
                <a:cxn ang="0">
                  <a:pos x="233" y="356"/>
                </a:cxn>
                <a:cxn ang="0">
                  <a:pos x="229" y="364"/>
                </a:cxn>
                <a:cxn ang="0">
                  <a:pos x="212" y="364"/>
                </a:cxn>
                <a:cxn ang="0">
                  <a:pos x="203" y="360"/>
                </a:cxn>
                <a:cxn ang="0">
                  <a:pos x="203" y="356"/>
                </a:cxn>
                <a:cxn ang="0">
                  <a:pos x="199" y="351"/>
                </a:cxn>
                <a:cxn ang="0">
                  <a:pos x="199" y="334"/>
                </a:cxn>
                <a:cxn ang="0">
                  <a:pos x="203" y="325"/>
                </a:cxn>
                <a:cxn ang="0">
                  <a:pos x="290" y="30"/>
                </a:cxn>
                <a:cxn ang="0">
                  <a:pos x="294" y="17"/>
                </a:cxn>
                <a:cxn ang="0">
                  <a:pos x="298" y="8"/>
                </a:cxn>
                <a:cxn ang="0">
                  <a:pos x="316" y="0"/>
                </a:cxn>
              </a:cxnLst>
              <a:rect l="0" t="0" r="r" b="b"/>
              <a:pathLst>
                <a:path w="1051" h="1102">
                  <a:moveTo>
                    <a:pt x="316" y="0"/>
                  </a:moveTo>
                  <a:lnTo>
                    <a:pt x="1043" y="0"/>
                  </a:lnTo>
                  <a:lnTo>
                    <a:pt x="1051" y="4"/>
                  </a:lnTo>
                  <a:lnTo>
                    <a:pt x="1051" y="30"/>
                  </a:lnTo>
                  <a:lnTo>
                    <a:pt x="160" y="1041"/>
                  </a:lnTo>
                  <a:lnTo>
                    <a:pt x="432" y="1041"/>
                  </a:lnTo>
                  <a:lnTo>
                    <a:pt x="528" y="1036"/>
                  </a:lnTo>
                  <a:lnTo>
                    <a:pt x="601" y="1019"/>
                  </a:lnTo>
                  <a:lnTo>
                    <a:pt x="666" y="993"/>
                  </a:lnTo>
                  <a:lnTo>
                    <a:pt x="718" y="957"/>
                  </a:lnTo>
                  <a:lnTo>
                    <a:pt x="761" y="909"/>
                  </a:lnTo>
                  <a:lnTo>
                    <a:pt x="796" y="852"/>
                  </a:lnTo>
                  <a:lnTo>
                    <a:pt x="826" y="786"/>
                  </a:lnTo>
                  <a:lnTo>
                    <a:pt x="852" y="707"/>
                  </a:lnTo>
                  <a:lnTo>
                    <a:pt x="857" y="689"/>
                  </a:lnTo>
                  <a:lnTo>
                    <a:pt x="865" y="681"/>
                  </a:lnTo>
                  <a:lnTo>
                    <a:pt x="865" y="672"/>
                  </a:lnTo>
                  <a:lnTo>
                    <a:pt x="874" y="667"/>
                  </a:lnTo>
                  <a:lnTo>
                    <a:pt x="887" y="667"/>
                  </a:lnTo>
                  <a:lnTo>
                    <a:pt x="896" y="672"/>
                  </a:lnTo>
                  <a:lnTo>
                    <a:pt x="900" y="681"/>
                  </a:lnTo>
                  <a:lnTo>
                    <a:pt x="900" y="685"/>
                  </a:lnTo>
                  <a:lnTo>
                    <a:pt x="896" y="698"/>
                  </a:lnTo>
                  <a:lnTo>
                    <a:pt x="896" y="711"/>
                  </a:lnTo>
                  <a:lnTo>
                    <a:pt x="783" y="1067"/>
                  </a:lnTo>
                  <a:lnTo>
                    <a:pt x="779" y="1080"/>
                  </a:lnTo>
                  <a:lnTo>
                    <a:pt x="774" y="1089"/>
                  </a:lnTo>
                  <a:lnTo>
                    <a:pt x="766" y="1098"/>
                  </a:lnTo>
                  <a:lnTo>
                    <a:pt x="757" y="1098"/>
                  </a:lnTo>
                  <a:lnTo>
                    <a:pt x="748" y="1102"/>
                  </a:lnTo>
                  <a:lnTo>
                    <a:pt x="8" y="1102"/>
                  </a:lnTo>
                  <a:lnTo>
                    <a:pt x="0" y="1098"/>
                  </a:lnTo>
                  <a:lnTo>
                    <a:pt x="0" y="1076"/>
                  </a:lnTo>
                  <a:lnTo>
                    <a:pt x="4" y="1072"/>
                  </a:lnTo>
                  <a:lnTo>
                    <a:pt x="4" y="1063"/>
                  </a:lnTo>
                  <a:lnTo>
                    <a:pt x="896" y="48"/>
                  </a:lnTo>
                  <a:lnTo>
                    <a:pt x="636" y="48"/>
                  </a:lnTo>
                  <a:lnTo>
                    <a:pt x="536" y="57"/>
                  </a:lnTo>
                  <a:lnTo>
                    <a:pt x="458" y="74"/>
                  </a:lnTo>
                  <a:lnTo>
                    <a:pt x="394" y="105"/>
                  </a:lnTo>
                  <a:lnTo>
                    <a:pt x="342" y="149"/>
                  </a:lnTo>
                  <a:lnTo>
                    <a:pt x="303" y="206"/>
                  </a:lnTo>
                  <a:lnTo>
                    <a:pt x="268" y="272"/>
                  </a:lnTo>
                  <a:lnTo>
                    <a:pt x="242" y="347"/>
                  </a:lnTo>
                  <a:lnTo>
                    <a:pt x="233" y="356"/>
                  </a:lnTo>
                  <a:lnTo>
                    <a:pt x="229" y="364"/>
                  </a:lnTo>
                  <a:lnTo>
                    <a:pt x="212" y="364"/>
                  </a:lnTo>
                  <a:lnTo>
                    <a:pt x="203" y="360"/>
                  </a:lnTo>
                  <a:lnTo>
                    <a:pt x="203" y="356"/>
                  </a:lnTo>
                  <a:lnTo>
                    <a:pt x="199" y="351"/>
                  </a:lnTo>
                  <a:lnTo>
                    <a:pt x="199" y="334"/>
                  </a:lnTo>
                  <a:lnTo>
                    <a:pt x="203" y="325"/>
                  </a:lnTo>
                  <a:lnTo>
                    <a:pt x="290" y="30"/>
                  </a:lnTo>
                  <a:lnTo>
                    <a:pt x="294" y="17"/>
                  </a:lnTo>
                  <a:lnTo>
                    <a:pt x="298" y="8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2426" y="4755"/>
              <a:ext cx="649" cy="747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81" y="75"/>
                </a:cxn>
                <a:cxn ang="0">
                  <a:pos x="446" y="224"/>
                </a:cxn>
                <a:cxn ang="0">
                  <a:pos x="463" y="312"/>
                </a:cxn>
                <a:cxn ang="0">
                  <a:pos x="463" y="347"/>
                </a:cxn>
                <a:cxn ang="0">
                  <a:pos x="468" y="339"/>
                </a:cxn>
                <a:cxn ang="0">
                  <a:pos x="541" y="167"/>
                </a:cxn>
                <a:cxn ang="0">
                  <a:pos x="619" y="14"/>
                </a:cxn>
                <a:cxn ang="0">
                  <a:pos x="649" y="22"/>
                </a:cxn>
                <a:cxn ang="0">
                  <a:pos x="645" y="40"/>
                </a:cxn>
                <a:cxn ang="0">
                  <a:pos x="585" y="159"/>
                </a:cxn>
                <a:cxn ang="0">
                  <a:pos x="554" y="229"/>
                </a:cxn>
                <a:cxn ang="0">
                  <a:pos x="524" y="308"/>
                </a:cxn>
                <a:cxn ang="0">
                  <a:pos x="485" y="409"/>
                </a:cxn>
                <a:cxn ang="0">
                  <a:pos x="463" y="479"/>
                </a:cxn>
                <a:cxn ang="0">
                  <a:pos x="442" y="598"/>
                </a:cxn>
                <a:cxn ang="0">
                  <a:pos x="420" y="690"/>
                </a:cxn>
                <a:cxn ang="0">
                  <a:pos x="407" y="725"/>
                </a:cxn>
                <a:cxn ang="0">
                  <a:pos x="390" y="747"/>
                </a:cxn>
                <a:cxn ang="0">
                  <a:pos x="368" y="743"/>
                </a:cxn>
                <a:cxn ang="0">
                  <a:pos x="359" y="730"/>
                </a:cxn>
                <a:cxn ang="0">
                  <a:pos x="364" y="690"/>
                </a:cxn>
                <a:cxn ang="0">
                  <a:pos x="385" y="589"/>
                </a:cxn>
                <a:cxn ang="0">
                  <a:pos x="424" y="462"/>
                </a:cxn>
                <a:cxn ang="0">
                  <a:pos x="429" y="347"/>
                </a:cxn>
                <a:cxn ang="0">
                  <a:pos x="411" y="246"/>
                </a:cxn>
                <a:cxn ang="0">
                  <a:pos x="368" y="159"/>
                </a:cxn>
                <a:cxn ang="0">
                  <a:pos x="286" y="101"/>
                </a:cxn>
                <a:cxn ang="0">
                  <a:pos x="169" y="101"/>
                </a:cxn>
                <a:cxn ang="0">
                  <a:pos x="74" y="154"/>
                </a:cxn>
                <a:cxn ang="0">
                  <a:pos x="35" y="216"/>
                </a:cxn>
                <a:cxn ang="0">
                  <a:pos x="9" y="220"/>
                </a:cxn>
                <a:cxn ang="0">
                  <a:pos x="0" y="207"/>
                </a:cxn>
                <a:cxn ang="0">
                  <a:pos x="13" y="159"/>
                </a:cxn>
                <a:cxn ang="0">
                  <a:pos x="82" y="66"/>
                </a:cxn>
                <a:cxn ang="0">
                  <a:pos x="178" y="9"/>
                </a:cxn>
              </a:cxnLst>
              <a:rect l="0" t="0" r="r" b="b"/>
              <a:pathLst>
                <a:path w="649" h="747">
                  <a:moveTo>
                    <a:pt x="238" y="0"/>
                  </a:moveTo>
                  <a:lnTo>
                    <a:pt x="294" y="9"/>
                  </a:lnTo>
                  <a:lnTo>
                    <a:pt x="342" y="36"/>
                  </a:lnTo>
                  <a:lnTo>
                    <a:pt x="381" y="75"/>
                  </a:lnTo>
                  <a:lnTo>
                    <a:pt x="433" y="172"/>
                  </a:lnTo>
                  <a:lnTo>
                    <a:pt x="446" y="224"/>
                  </a:lnTo>
                  <a:lnTo>
                    <a:pt x="459" y="273"/>
                  </a:lnTo>
                  <a:lnTo>
                    <a:pt x="463" y="312"/>
                  </a:lnTo>
                  <a:lnTo>
                    <a:pt x="468" y="339"/>
                  </a:lnTo>
                  <a:lnTo>
                    <a:pt x="463" y="347"/>
                  </a:lnTo>
                  <a:lnTo>
                    <a:pt x="468" y="343"/>
                  </a:lnTo>
                  <a:lnTo>
                    <a:pt x="468" y="339"/>
                  </a:lnTo>
                  <a:lnTo>
                    <a:pt x="515" y="224"/>
                  </a:lnTo>
                  <a:lnTo>
                    <a:pt x="541" y="167"/>
                  </a:lnTo>
                  <a:lnTo>
                    <a:pt x="615" y="18"/>
                  </a:lnTo>
                  <a:lnTo>
                    <a:pt x="619" y="14"/>
                  </a:lnTo>
                  <a:lnTo>
                    <a:pt x="641" y="14"/>
                  </a:lnTo>
                  <a:lnTo>
                    <a:pt x="649" y="22"/>
                  </a:lnTo>
                  <a:lnTo>
                    <a:pt x="649" y="36"/>
                  </a:lnTo>
                  <a:lnTo>
                    <a:pt x="645" y="40"/>
                  </a:lnTo>
                  <a:lnTo>
                    <a:pt x="610" y="106"/>
                  </a:lnTo>
                  <a:lnTo>
                    <a:pt x="585" y="159"/>
                  </a:lnTo>
                  <a:lnTo>
                    <a:pt x="567" y="198"/>
                  </a:lnTo>
                  <a:lnTo>
                    <a:pt x="554" y="229"/>
                  </a:lnTo>
                  <a:lnTo>
                    <a:pt x="541" y="264"/>
                  </a:lnTo>
                  <a:lnTo>
                    <a:pt x="524" y="308"/>
                  </a:lnTo>
                  <a:lnTo>
                    <a:pt x="502" y="361"/>
                  </a:lnTo>
                  <a:lnTo>
                    <a:pt x="485" y="409"/>
                  </a:lnTo>
                  <a:lnTo>
                    <a:pt x="472" y="448"/>
                  </a:lnTo>
                  <a:lnTo>
                    <a:pt x="463" y="479"/>
                  </a:lnTo>
                  <a:lnTo>
                    <a:pt x="455" y="541"/>
                  </a:lnTo>
                  <a:lnTo>
                    <a:pt x="442" y="598"/>
                  </a:lnTo>
                  <a:lnTo>
                    <a:pt x="433" y="651"/>
                  </a:lnTo>
                  <a:lnTo>
                    <a:pt x="420" y="690"/>
                  </a:lnTo>
                  <a:lnTo>
                    <a:pt x="411" y="712"/>
                  </a:lnTo>
                  <a:lnTo>
                    <a:pt x="407" y="725"/>
                  </a:lnTo>
                  <a:lnTo>
                    <a:pt x="398" y="738"/>
                  </a:lnTo>
                  <a:lnTo>
                    <a:pt x="390" y="747"/>
                  </a:lnTo>
                  <a:lnTo>
                    <a:pt x="372" y="747"/>
                  </a:lnTo>
                  <a:lnTo>
                    <a:pt x="368" y="743"/>
                  </a:lnTo>
                  <a:lnTo>
                    <a:pt x="364" y="734"/>
                  </a:lnTo>
                  <a:lnTo>
                    <a:pt x="359" y="730"/>
                  </a:lnTo>
                  <a:lnTo>
                    <a:pt x="359" y="721"/>
                  </a:lnTo>
                  <a:lnTo>
                    <a:pt x="364" y="690"/>
                  </a:lnTo>
                  <a:lnTo>
                    <a:pt x="372" y="646"/>
                  </a:lnTo>
                  <a:lnTo>
                    <a:pt x="385" y="589"/>
                  </a:lnTo>
                  <a:lnTo>
                    <a:pt x="420" y="475"/>
                  </a:lnTo>
                  <a:lnTo>
                    <a:pt x="424" y="462"/>
                  </a:lnTo>
                  <a:lnTo>
                    <a:pt x="429" y="435"/>
                  </a:lnTo>
                  <a:lnTo>
                    <a:pt x="429" y="347"/>
                  </a:lnTo>
                  <a:lnTo>
                    <a:pt x="424" y="295"/>
                  </a:lnTo>
                  <a:lnTo>
                    <a:pt x="411" y="246"/>
                  </a:lnTo>
                  <a:lnTo>
                    <a:pt x="394" y="198"/>
                  </a:lnTo>
                  <a:lnTo>
                    <a:pt x="368" y="159"/>
                  </a:lnTo>
                  <a:lnTo>
                    <a:pt x="333" y="123"/>
                  </a:lnTo>
                  <a:lnTo>
                    <a:pt x="286" y="101"/>
                  </a:lnTo>
                  <a:lnTo>
                    <a:pt x="225" y="93"/>
                  </a:lnTo>
                  <a:lnTo>
                    <a:pt x="169" y="101"/>
                  </a:lnTo>
                  <a:lnTo>
                    <a:pt x="117" y="119"/>
                  </a:lnTo>
                  <a:lnTo>
                    <a:pt x="74" y="154"/>
                  </a:lnTo>
                  <a:lnTo>
                    <a:pt x="43" y="198"/>
                  </a:lnTo>
                  <a:lnTo>
                    <a:pt x="35" y="216"/>
                  </a:lnTo>
                  <a:lnTo>
                    <a:pt x="30" y="220"/>
                  </a:lnTo>
                  <a:lnTo>
                    <a:pt x="9" y="220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4" y="194"/>
                  </a:lnTo>
                  <a:lnTo>
                    <a:pt x="13" y="159"/>
                  </a:lnTo>
                  <a:lnTo>
                    <a:pt x="39" y="115"/>
                  </a:lnTo>
                  <a:lnTo>
                    <a:pt x="82" y="66"/>
                  </a:lnTo>
                  <a:lnTo>
                    <a:pt x="126" y="36"/>
                  </a:lnTo>
                  <a:lnTo>
                    <a:pt x="178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3751" y="4430"/>
              <a:ext cx="1065" cy="378"/>
            </a:xfrm>
            <a:custGeom>
              <a:avLst/>
              <a:gdLst/>
              <a:ahLst/>
              <a:cxnLst>
                <a:cxn ang="0">
                  <a:pos x="30" y="312"/>
                </a:cxn>
                <a:cxn ang="0">
                  <a:pos x="1026" y="312"/>
                </a:cxn>
                <a:cxn ang="0">
                  <a:pos x="1039" y="317"/>
                </a:cxn>
                <a:cxn ang="0">
                  <a:pos x="1047" y="317"/>
                </a:cxn>
                <a:cxn ang="0">
                  <a:pos x="1052" y="325"/>
                </a:cxn>
                <a:cxn ang="0">
                  <a:pos x="1060" y="334"/>
                </a:cxn>
                <a:cxn ang="0">
                  <a:pos x="1060" y="361"/>
                </a:cxn>
                <a:cxn ang="0">
                  <a:pos x="1052" y="365"/>
                </a:cxn>
                <a:cxn ang="0">
                  <a:pos x="1047" y="374"/>
                </a:cxn>
                <a:cxn ang="0">
                  <a:pos x="1039" y="374"/>
                </a:cxn>
                <a:cxn ang="0">
                  <a:pos x="1030" y="378"/>
                </a:cxn>
                <a:cxn ang="0">
                  <a:pos x="30" y="378"/>
                </a:cxn>
                <a:cxn ang="0">
                  <a:pos x="21" y="374"/>
                </a:cxn>
                <a:cxn ang="0">
                  <a:pos x="13" y="374"/>
                </a:cxn>
                <a:cxn ang="0">
                  <a:pos x="8" y="365"/>
                </a:cxn>
                <a:cxn ang="0">
                  <a:pos x="0" y="361"/>
                </a:cxn>
                <a:cxn ang="0">
                  <a:pos x="0" y="334"/>
                </a:cxn>
                <a:cxn ang="0">
                  <a:pos x="8" y="325"/>
                </a:cxn>
                <a:cxn ang="0">
                  <a:pos x="13" y="317"/>
                </a:cxn>
                <a:cxn ang="0">
                  <a:pos x="21" y="317"/>
                </a:cxn>
                <a:cxn ang="0">
                  <a:pos x="30" y="312"/>
                </a:cxn>
                <a:cxn ang="0">
                  <a:pos x="34" y="0"/>
                </a:cxn>
                <a:cxn ang="0">
                  <a:pos x="1034" y="0"/>
                </a:cxn>
                <a:cxn ang="0">
                  <a:pos x="1043" y="5"/>
                </a:cxn>
                <a:cxn ang="0">
                  <a:pos x="1052" y="5"/>
                </a:cxn>
                <a:cxn ang="0">
                  <a:pos x="1056" y="13"/>
                </a:cxn>
                <a:cxn ang="0">
                  <a:pos x="1065" y="18"/>
                </a:cxn>
                <a:cxn ang="0">
                  <a:pos x="1065" y="44"/>
                </a:cxn>
                <a:cxn ang="0">
                  <a:pos x="1056" y="53"/>
                </a:cxn>
                <a:cxn ang="0">
                  <a:pos x="1052" y="62"/>
                </a:cxn>
                <a:cxn ang="0">
                  <a:pos x="1043" y="62"/>
                </a:cxn>
                <a:cxn ang="0">
                  <a:pos x="1030" y="66"/>
                </a:cxn>
                <a:cxn ang="0">
                  <a:pos x="34" y="66"/>
                </a:cxn>
                <a:cxn ang="0">
                  <a:pos x="26" y="62"/>
                </a:cxn>
                <a:cxn ang="0">
                  <a:pos x="17" y="62"/>
                </a:cxn>
                <a:cxn ang="0">
                  <a:pos x="13" y="53"/>
                </a:cxn>
                <a:cxn ang="0">
                  <a:pos x="4" y="44"/>
                </a:cxn>
                <a:cxn ang="0">
                  <a:pos x="4" y="18"/>
                </a:cxn>
                <a:cxn ang="0">
                  <a:pos x="13" y="13"/>
                </a:cxn>
                <a:cxn ang="0">
                  <a:pos x="17" y="5"/>
                </a:cxn>
                <a:cxn ang="0">
                  <a:pos x="26" y="5"/>
                </a:cxn>
                <a:cxn ang="0">
                  <a:pos x="34" y="0"/>
                </a:cxn>
              </a:cxnLst>
              <a:rect l="0" t="0" r="r" b="b"/>
              <a:pathLst>
                <a:path w="1065" h="378">
                  <a:moveTo>
                    <a:pt x="30" y="312"/>
                  </a:moveTo>
                  <a:lnTo>
                    <a:pt x="1026" y="312"/>
                  </a:lnTo>
                  <a:lnTo>
                    <a:pt x="1039" y="317"/>
                  </a:lnTo>
                  <a:lnTo>
                    <a:pt x="1047" y="317"/>
                  </a:lnTo>
                  <a:lnTo>
                    <a:pt x="1052" y="325"/>
                  </a:lnTo>
                  <a:lnTo>
                    <a:pt x="1060" y="334"/>
                  </a:lnTo>
                  <a:lnTo>
                    <a:pt x="1060" y="361"/>
                  </a:lnTo>
                  <a:lnTo>
                    <a:pt x="1052" y="365"/>
                  </a:lnTo>
                  <a:lnTo>
                    <a:pt x="1047" y="374"/>
                  </a:lnTo>
                  <a:lnTo>
                    <a:pt x="1039" y="374"/>
                  </a:lnTo>
                  <a:lnTo>
                    <a:pt x="1030" y="378"/>
                  </a:lnTo>
                  <a:lnTo>
                    <a:pt x="30" y="378"/>
                  </a:lnTo>
                  <a:lnTo>
                    <a:pt x="21" y="374"/>
                  </a:lnTo>
                  <a:lnTo>
                    <a:pt x="13" y="374"/>
                  </a:lnTo>
                  <a:lnTo>
                    <a:pt x="8" y="365"/>
                  </a:lnTo>
                  <a:lnTo>
                    <a:pt x="0" y="361"/>
                  </a:lnTo>
                  <a:lnTo>
                    <a:pt x="0" y="334"/>
                  </a:lnTo>
                  <a:lnTo>
                    <a:pt x="8" y="325"/>
                  </a:lnTo>
                  <a:lnTo>
                    <a:pt x="13" y="317"/>
                  </a:lnTo>
                  <a:lnTo>
                    <a:pt x="21" y="317"/>
                  </a:lnTo>
                  <a:lnTo>
                    <a:pt x="30" y="312"/>
                  </a:lnTo>
                  <a:close/>
                  <a:moveTo>
                    <a:pt x="34" y="0"/>
                  </a:moveTo>
                  <a:lnTo>
                    <a:pt x="1034" y="0"/>
                  </a:lnTo>
                  <a:lnTo>
                    <a:pt x="1043" y="5"/>
                  </a:lnTo>
                  <a:lnTo>
                    <a:pt x="1052" y="5"/>
                  </a:lnTo>
                  <a:lnTo>
                    <a:pt x="1056" y="13"/>
                  </a:lnTo>
                  <a:lnTo>
                    <a:pt x="1065" y="18"/>
                  </a:lnTo>
                  <a:lnTo>
                    <a:pt x="1065" y="44"/>
                  </a:lnTo>
                  <a:lnTo>
                    <a:pt x="1056" y="53"/>
                  </a:lnTo>
                  <a:lnTo>
                    <a:pt x="1052" y="62"/>
                  </a:lnTo>
                  <a:lnTo>
                    <a:pt x="1043" y="62"/>
                  </a:lnTo>
                  <a:lnTo>
                    <a:pt x="1030" y="66"/>
                  </a:lnTo>
                  <a:lnTo>
                    <a:pt x="34" y="66"/>
                  </a:lnTo>
                  <a:lnTo>
                    <a:pt x="26" y="62"/>
                  </a:lnTo>
                  <a:lnTo>
                    <a:pt x="17" y="62"/>
                  </a:lnTo>
                  <a:lnTo>
                    <a:pt x="13" y="53"/>
                  </a:lnTo>
                  <a:lnTo>
                    <a:pt x="4" y="44"/>
                  </a:lnTo>
                  <a:lnTo>
                    <a:pt x="4" y="18"/>
                  </a:lnTo>
                  <a:lnTo>
                    <a:pt x="13" y="13"/>
                  </a:lnTo>
                  <a:lnTo>
                    <a:pt x="17" y="5"/>
                  </a:lnTo>
                  <a:lnTo>
                    <a:pt x="26" y="5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5426" y="3719"/>
              <a:ext cx="887" cy="1788"/>
            </a:xfrm>
            <a:custGeom>
              <a:avLst/>
              <a:gdLst/>
              <a:ahLst/>
              <a:cxnLst>
                <a:cxn ang="0">
                  <a:pos x="554" y="1107"/>
                </a:cxn>
                <a:cxn ang="0">
                  <a:pos x="675" y="957"/>
                </a:cxn>
                <a:cxn ang="0">
                  <a:pos x="640" y="755"/>
                </a:cxn>
                <a:cxn ang="0">
                  <a:pos x="532" y="667"/>
                </a:cxn>
                <a:cxn ang="0">
                  <a:pos x="294" y="724"/>
                </a:cxn>
                <a:cxn ang="0">
                  <a:pos x="216" y="896"/>
                </a:cxn>
                <a:cxn ang="0">
                  <a:pos x="281" y="1054"/>
                </a:cxn>
                <a:cxn ang="0">
                  <a:pos x="363" y="1120"/>
                </a:cxn>
                <a:cxn ang="0">
                  <a:pos x="766" y="4"/>
                </a:cxn>
                <a:cxn ang="0">
                  <a:pos x="879" y="92"/>
                </a:cxn>
                <a:cxn ang="0">
                  <a:pos x="866" y="189"/>
                </a:cxn>
                <a:cxn ang="0">
                  <a:pos x="796" y="202"/>
                </a:cxn>
                <a:cxn ang="0">
                  <a:pos x="753" y="136"/>
                </a:cxn>
                <a:cxn ang="0">
                  <a:pos x="762" y="105"/>
                </a:cxn>
                <a:cxn ang="0">
                  <a:pos x="792" y="74"/>
                </a:cxn>
                <a:cxn ang="0">
                  <a:pos x="736" y="39"/>
                </a:cxn>
                <a:cxn ang="0">
                  <a:pos x="636" y="66"/>
                </a:cxn>
                <a:cxn ang="0">
                  <a:pos x="580" y="210"/>
                </a:cxn>
                <a:cxn ang="0">
                  <a:pos x="558" y="373"/>
                </a:cxn>
                <a:cxn ang="0">
                  <a:pos x="550" y="522"/>
                </a:cxn>
                <a:cxn ang="0">
                  <a:pos x="671" y="694"/>
                </a:cxn>
                <a:cxn ang="0">
                  <a:pos x="749" y="896"/>
                </a:cxn>
                <a:cxn ang="0">
                  <a:pos x="679" y="1089"/>
                </a:cxn>
                <a:cxn ang="0">
                  <a:pos x="485" y="1199"/>
                </a:cxn>
                <a:cxn ang="0">
                  <a:pos x="459" y="1370"/>
                </a:cxn>
                <a:cxn ang="0">
                  <a:pos x="428" y="1546"/>
                </a:cxn>
                <a:cxn ang="0">
                  <a:pos x="346" y="1704"/>
                </a:cxn>
                <a:cxn ang="0">
                  <a:pos x="177" y="1788"/>
                </a:cxn>
                <a:cxn ang="0">
                  <a:pos x="34" y="1735"/>
                </a:cxn>
                <a:cxn ang="0">
                  <a:pos x="4" y="1625"/>
                </a:cxn>
                <a:cxn ang="0">
                  <a:pos x="65" y="1586"/>
                </a:cxn>
                <a:cxn ang="0">
                  <a:pos x="125" y="1625"/>
                </a:cxn>
                <a:cxn ang="0">
                  <a:pos x="130" y="1678"/>
                </a:cxn>
                <a:cxn ang="0">
                  <a:pos x="91" y="1717"/>
                </a:cxn>
                <a:cxn ang="0">
                  <a:pos x="147" y="1752"/>
                </a:cxn>
                <a:cxn ang="0">
                  <a:pos x="264" y="1722"/>
                </a:cxn>
                <a:cxn ang="0">
                  <a:pos x="329" y="1572"/>
                </a:cxn>
                <a:cxn ang="0">
                  <a:pos x="350" y="1410"/>
                </a:cxn>
                <a:cxn ang="0">
                  <a:pos x="359" y="1269"/>
                </a:cxn>
                <a:cxn ang="0">
                  <a:pos x="234" y="1098"/>
                </a:cxn>
                <a:cxn ang="0">
                  <a:pos x="156" y="896"/>
                </a:cxn>
                <a:cxn ang="0">
                  <a:pos x="225" y="707"/>
                </a:cxn>
                <a:cxn ang="0">
                  <a:pos x="424" y="597"/>
                </a:cxn>
                <a:cxn ang="0">
                  <a:pos x="454" y="342"/>
                </a:cxn>
                <a:cxn ang="0">
                  <a:pos x="480" y="228"/>
                </a:cxn>
                <a:cxn ang="0">
                  <a:pos x="532" y="109"/>
                </a:cxn>
                <a:cxn ang="0">
                  <a:pos x="649" y="8"/>
                </a:cxn>
              </a:cxnLst>
              <a:rect l="0" t="0" r="r" b="b"/>
              <a:pathLst>
                <a:path w="887" h="1788">
                  <a:moveTo>
                    <a:pt x="532" y="667"/>
                  </a:moveTo>
                  <a:lnTo>
                    <a:pt x="489" y="1124"/>
                  </a:lnTo>
                  <a:lnTo>
                    <a:pt x="554" y="1107"/>
                  </a:lnTo>
                  <a:lnTo>
                    <a:pt x="606" y="1067"/>
                  </a:lnTo>
                  <a:lnTo>
                    <a:pt x="649" y="1014"/>
                  </a:lnTo>
                  <a:lnTo>
                    <a:pt x="675" y="957"/>
                  </a:lnTo>
                  <a:lnTo>
                    <a:pt x="684" y="891"/>
                  </a:lnTo>
                  <a:lnTo>
                    <a:pt x="671" y="821"/>
                  </a:lnTo>
                  <a:lnTo>
                    <a:pt x="640" y="755"/>
                  </a:lnTo>
                  <a:lnTo>
                    <a:pt x="593" y="707"/>
                  </a:lnTo>
                  <a:lnTo>
                    <a:pt x="537" y="672"/>
                  </a:lnTo>
                  <a:lnTo>
                    <a:pt x="532" y="667"/>
                  </a:lnTo>
                  <a:close/>
                  <a:moveTo>
                    <a:pt x="411" y="663"/>
                  </a:moveTo>
                  <a:lnTo>
                    <a:pt x="346" y="685"/>
                  </a:lnTo>
                  <a:lnTo>
                    <a:pt x="294" y="724"/>
                  </a:lnTo>
                  <a:lnTo>
                    <a:pt x="251" y="773"/>
                  </a:lnTo>
                  <a:lnTo>
                    <a:pt x="225" y="830"/>
                  </a:lnTo>
                  <a:lnTo>
                    <a:pt x="216" y="896"/>
                  </a:lnTo>
                  <a:lnTo>
                    <a:pt x="225" y="957"/>
                  </a:lnTo>
                  <a:lnTo>
                    <a:pt x="247" y="1010"/>
                  </a:lnTo>
                  <a:lnTo>
                    <a:pt x="281" y="1054"/>
                  </a:lnTo>
                  <a:lnTo>
                    <a:pt x="320" y="1089"/>
                  </a:lnTo>
                  <a:lnTo>
                    <a:pt x="363" y="1115"/>
                  </a:lnTo>
                  <a:lnTo>
                    <a:pt x="363" y="1120"/>
                  </a:lnTo>
                  <a:lnTo>
                    <a:pt x="411" y="663"/>
                  </a:lnTo>
                  <a:close/>
                  <a:moveTo>
                    <a:pt x="710" y="0"/>
                  </a:moveTo>
                  <a:lnTo>
                    <a:pt x="766" y="4"/>
                  </a:lnTo>
                  <a:lnTo>
                    <a:pt x="814" y="26"/>
                  </a:lnTo>
                  <a:lnTo>
                    <a:pt x="853" y="52"/>
                  </a:lnTo>
                  <a:lnTo>
                    <a:pt x="879" y="92"/>
                  </a:lnTo>
                  <a:lnTo>
                    <a:pt x="887" y="136"/>
                  </a:lnTo>
                  <a:lnTo>
                    <a:pt x="883" y="167"/>
                  </a:lnTo>
                  <a:lnTo>
                    <a:pt x="866" y="189"/>
                  </a:lnTo>
                  <a:lnTo>
                    <a:pt x="844" y="202"/>
                  </a:lnTo>
                  <a:lnTo>
                    <a:pt x="818" y="206"/>
                  </a:lnTo>
                  <a:lnTo>
                    <a:pt x="796" y="202"/>
                  </a:lnTo>
                  <a:lnTo>
                    <a:pt x="775" y="189"/>
                  </a:lnTo>
                  <a:lnTo>
                    <a:pt x="757" y="167"/>
                  </a:lnTo>
                  <a:lnTo>
                    <a:pt x="753" y="136"/>
                  </a:lnTo>
                  <a:lnTo>
                    <a:pt x="753" y="127"/>
                  </a:lnTo>
                  <a:lnTo>
                    <a:pt x="757" y="114"/>
                  </a:lnTo>
                  <a:lnTo>
                    <a:pt x="762" y="105"/>
                  </a:lnTo>
                  <a:lnTo>
                    <a:pt x="770" y="92"/>
                  </a:lnTo>
                  <a:lnTo>
                    <a:pt x="779" y="83"/>
                  </a:lnTo>
                  <a:lnTo>
                    <a:pt x="792" y="74"/>
                  </a:lnTo>
                  <a:lnTo>
                    <a:pt x="809" y="70"/>
                  </a:lnTo>
                  <a:lnTo>
                    <a:pt x="770" y="48"/>
                  </a:lnTo>
                  <a:lnTo>
                    <a:pt x="736" y="39"/>
                  </a:lnTo>
                  <a:lnTo>
                    <a:pt x="710" y="35"/>
                  </a:lnTo>
                  <a:lnTo>
                    <a:pt x="666" y="44"/>
                  </a:lnTo>
                  <a:lnTo>
                    <a:pt x="636" y="66"/>
                  </a:lnTo>
                  <a:lnTo>
                    <a:pt x="610" y="101"/>
                  </a:lnTo>
                  <a:lnTo>
                    <a:pt x="593" y="149"/>
                  </a:lnTo>
                  <a:lnTo>
                    <a:pt x="580" y="210"/>
                  </a:lnTo>
                  <a:lnTo>
                    <a:pt x="571" y="276"/>
                  </a:lnTo>
                  <a:lnTo>
                    <a:pt x="563" y="351"/>
                  </a:lnTo>
                  <a:lnTo>
                    <a:pt x="558" y="373"/>
                  </a:lnTo>
                  <a:lnTo>
                    <a:pt x="558" y="408"/>
                  </a:lnTo>
                  <a:lnTo>
                    <a:pt x="554" y="456"/>
                  </a:lnTo>
                  <a:lnTo>
                    <a:pt x="550" y="522"/>
                  </a:lnTo>
                  <a:lnTo>
                    <a:pt x="541" y="610"/>
                  </a:lnTo>
                  <a:lnTo>
                    <a:pt x="615" y="645"/>
                  </a:lnTo>
                  <a:lnTo>
                    <a:pt x="671" y="694"/>
                  </a:lnTo>
                  <a:lnTo>
                    <a:pt x="714" y="755"/>
                  </a:lnTo>
                  <a:lnTo>
                    <a:pt x="740" y="826"/>
                  </a:lnTo>
                  <a:lnTo>
                    <a:pt x="749" y="896"/>
                  </a:lnTo>
                  <a:lnTo>
                    <a:pt x="740" y="962"/>
                  </a:lnTo>
                  <a:lnTo>
                    <a:pt x="718" y="1028"/>
                  </a:lnTo>
                  <a:lnTo>
                    <a:pt x="679" y="1089"/>
                  </a:lnTo>
                  <a:lnTo>
                    <a:pt x="632" y="1137"/>
                  </a:lnTo>
                  <a:lnTo>
                    <a:pt x="563" y="1177"/>
                  </a:lnTo>
                  <a:lnTo>
                    <a:pt x="485" y="1199"/>
                  </a:lnTo>
                  <a:lnTo>
                    <a:pt x="485" y="1190"/>
                  </a:lnTo>
                  <a:lnTo>
                    <a:pt x="472" y="1291"/>
                  </a:lnTo>
                  <a:lnTo>
                    <a:pt x="459" y="1370"/>
                  </a:lnTo>
                  <a:lnTo>
                    <a:pt x="450" y="1441"/>
                  </a:lnTo>
                  <a:lnTo>
                    <a:pt x="437" y="1498"/>
                  </a:lnTo>
                  <a:lnTo>
                    <a:pt x="428" y="1546"/>
                  </a:lnTo>
                  <a:lnTo>
                    <a:pt x="411" y="1590"/>
                  </a:lnTo>
                  <a:lnTo>
                    <a:pt x="385" y="1651"/>
                  </a:lnTo>
                  <a:lnTo>
                    <a:pt x="346" y="1704"/>
                  </a:lnTo>
                  <a:lnTo>
                    <a:pt x="303" y="1748"/>
                  </a:lnTo>
                  <a:lnTo>
                    <a:pt x="247" y="1779"/>
                  </a:lnTo>
                  <a:lnTo>
                    <a:pt x="177" y="1788"/>
                  </a:lnTo>
                  <a:lnTo>
                    <a:pt x="121" y="1783"/>
                  </a:lnTo>
                  <a:lnTo>
                    <a:pt x="73" y="1761"/>
                  </a:lnTo>
                  <a:lnTo>
                    <a:pt x="34" y="1735"/>
                  </a:lnTo>
                  <a:lnTo>
                    <a:pt x="9" y="1700"/>
                  </a:lnTo>
                  <a:lnTo>
                    <a:pt x="0" y="1656"/>
                  </a:lnTo>
                  <a:lnTo>
                    <a:pt x="4" y="1625"/>
                  </a:lnTo>
                  <a:lnTo>
                    <a:pt x="21" y="1603"/>
                  </a:lnTo>
                  <a:lnTo>
                    <a:pt x="43" y="1590"/>
                  </a:lnTo>
                  <a:lnTo>
                    <a:pt x="65" y="1586"/>
                  </a:lnTo>
                  <a:lnTo>
                    <a:pt x="86" y="1590"/>
                  </a:lnTo>
                  <a:lnTo>
                    <a:pt x="112" y="1603"/>
                  </a:lnTo>
                  <a:lnTo>
                    <a:pt x="125" y="1625"/>
                  </a:lnTo>
                  <a:lnTo>
                    <a:pt x="134" y="1656"/>
                  </a:lnTo>
                  <a:lnTo>
                    <a:pt x="134" y="1665"/>
                  </a:lnTo>
                  <a:lnTo>
                    <a:pt x="130" y="1678"/>
                  </a:lnTo>
                  <a:lnTo>
                    <a:pt x="125" y="1687"/>
                  </a:lnTo>
                  <a:lnTo>
                    <a:pt x="117" y="1700"/>
                  </a:lnTo>
                  <a:lnTo>
                    <a:pt x="91" y="1717"/>
                  </a:lnTo>
                  <a:lnTo>
                    <a:pt x="73" y="1722"/>
                  </a:lnTo>
                  <a:lnTo>
                    <a:pt x="112" y="1744"/>
                  </a:lnTo>
                  <a:lnTo>
                    <a:pt x="147" y="1752"/>
                  </a:lnTo>
                  <a:lnTo>
                    <a:pt x="177" y="1757"/>
                  </a:lnTo>
                  <a:lnTo>
                    <a:pt x="225" y="1748"/>
                  </a:lnTo>
                  <a:lnTo>
                    <a:pt x="264" y="1722"/>
                  </a:lnTo>
                  <a:lnTo>
                    <a:pt x="290" y="1682"/>
                  </a:lnTo>
                  <a:lnTo>
                    <a:pt x="312" y="1634"/>
                  </a:lnTo>
                  <a:lnTo>
                    <a:pt x="329" y="1572"/>
                  </a:lnTo>
                  <a:lnTo>
                    <a:pt x="337" y="1506"/>
                  </a:lnTo>
                  <a:lnTo>
                    <a:pt x="346" y="1432"/>
                  </a:lnTo>
                  <a:lnTo>
                    <a:pt x="350" y="1410"/>
                  </a:lnTo>
                  <a:lnTo>
                    <a:pt x="350" y="1379"/>
                  </a:lnTo>
                  <a:lnTo>
                    <a:pt x="355" y="1331"/>
                  </a:lnTo>
                  <a:lnTo>
                    <a:pt x="359" y="1269"/>
                  </a:lnTo>
                  <a:lnTo>
                    <a:pt x="363" y="1181"/>
                  </a:lnTo>
                  <a:lnTo>
                    <a:pt x="290" y="1146"/>
                  </a:lnTo>
                  <a:lnTo>
                    <a:pt x="234" y="1098"/>
                  </a:lnTo>
                  <a:lnTo>
                    <a:pt x="190" y="1036"/>
                  </a:lnTo>
                  <a:lnTo>
                    <a:pt x="164" y="966"/>
                  </a:lnTo>
                  <a:lnTo>
                    <a:pt x="156" y="896"/>
                  </a:lnTo>
                  <a:lnTo>
                    <a:pt x="164" y="830"/>
                  </a:lnTo>
                  <a:lnTo>
                    <a:pt x="186" y="764"/>
                  </a:lnTo>
                  <a:lnTo>
                    <a:pt x="225" y="707"/>
                  </a:lnTo>
                  <a:lnTo>
                    <a:pt x="277" y="659"/>
                  </a:lnTo>
                  <a:lnTo>
                    <a:pt x="342" y="619"/>
                  </a:lnTo>
                  <a:lnTo>
                    <a:pt x="424" y="597"/>
                  </a:lnTo>
                  <a:lnTo>
                    <a:pt x="437" y="492"/>
                  </a:lnTo>
                  <a:lnTo>
                    <a:pt x="446" y="408"/>
                  </a:lnTo>
                  <a:lnTo>
                    <a:pt x="454" y="342"/>
                  </a:lnTo>
                  <a:lnTo>
                    <a:pt x="463" y="294"/>
                  </a:lnTo>
                  <a:lnTo>
                    <a:pt x="472" y="259"/>
                  </a:lnTo>
                  <a:lnTo>
                    <a:pt x="480" y="228"/>
                  </a:lnTo>
                  <a:lnTo>
                    <a:pt x="489" y="202"/>
                  </a:lnTo>
                  <a:lnTo>
                    <a:pt x="506" y="153"/>
                  </a:lnTo>
                  <a:lnTo>
                    <a:pt x="532" y="109"/>
                  </a:lnTo>
                  <a:lnTo>
                    <a:pt x="563" y="66"/>
                  </a:lnTo>
                  <a:lnTo>
                    <a:pt x="602" y="30"/>
                  </a:lnTo>
                  <a:lnTo>
                    <a:pt x="649" y="8"/>
                  </a:lnTo>
                  <a:lnTo>
                    <a:pt x="7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6123" y="5107"/>
              <a:ext cx="649" cy="747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81" y="75"/>
                </a:cxn>
                <a:cxn ang="0">
                  <a:pos x="446" y="224"/>
                </a:cxn>
                <a:cxn ang="0">
                  <a:pos x="463" y="312"/>
                </a:cxn>
                <a:cxn ang="0">
                  <a:pos x="463" y="347"/>
                </a:cxn>
                <a:cxn ang="0">
                  <a:pos x="467" y="338"/>
                </a:cxn>
                <a:cxn ang="0">
                  <a:pos x="541" y="167"/>
                </a:cxn>
                <a:cxn ang="0">
                  <a:pos x="619" y="13"/>
                </a:cxn>
                <a:cxn ang="0">
                  <a:pos x="649" y="22"/>
                </a:cxn>
                <a:cxn ang="0">
                  <a:pos x="645" y="39"/>
                </a:cxn>
                <a:cxn ang="0">
                  <a:pos x="584" y="158"/>
                </a:cxn>
                <a:cxn ang="0">
                  <a:pos x="554" y="228"/>
                </a:cxn>
                <a:cxn ang="0">
                  <a:pos x="524" y="307"/>
                </a:cxn>
                <a:cxn ang="0">
                  <a:pos x="485" y="408"/>
                </a:cxn>
                <a:cxn ang="0">
                  <a:pos x="463" y="479"/>
                </a:cxn>
                <a:cxn ang="0">
                  <a:pos x="441" y="597"/>
                </a:cxn>
                <a:cxn ang="0">
                  <a:pos x="420" y="690"/>
                </a:cxn>
                <a:cxn ang="0">
                  <a:pos x="407" y="725"/>
                </a:cxn>
                <a:cxn ang="0">
                  <a:pos x="389" y="747"/>
                </a:cxn>
                <a:cxn ang="0">
                  <a:pos x="368" y="742"/>
                </a:cxn>
                <a:cxn ang="0">
                  <a:pos x="359" y="729"/>
                </a:cxn>
                <a:cxn ang="0">
                  <a:pos x="363" y="690"/>
                </a:cxn>
                <a:cxn ang="0">
                  <a:pos x="385" y="588"/>
                </a:cxn>
                <a:cxn ang="0">
                  <a:pos x="424" y="461"/>
                </a:cxn>
                <a:cxn ang="0">
                  <a:pos x="428" y="347"/>
                </a:cxn>
                <a:cxn ang="0">
                  <a:pos x="411" y="246"/>
                </a:cxn>
                <a:cxn ang="0">
                  <a:pos x="368" y="158"/>
                </a:cxn>
                <a:cxn ang="0">
                  <a:pos x="285" y="101"/>
                </a:cxn>
                <a:cxn ang="0">
                  <a:pos x="169" y="101"/>
                </a:cxn>
                <a:cxn ang="0">
                  <a:pos x="73" y="154"/>
                </a:cxn>
                <a:cxn ang="0">
                  <a:pos x="34" y="215"/>
                </a:cxn>
                <a:cxn ang="0">
                  <a:pos x="8" y="219"/>
                </a:cxn>
                <a:cxn ang="0">
                  <a:pos x="0" y="206"/>
                </a:cxn>
                <a:cxn ang="0">
                  <a:pos x="13" y="158"/>
                </a:cxn>
                <a:cxn ang="0">
                  <a:pos x="82" y="66"/>
                </a:cxn>
                <a:cxn ang="0">
                  <a:pos x="177" y="9"/>
                </a:cxn>
              </a:cxnLst>
              <a:rect l="0" t="0" r="r" b="b"/>
              <a:pathLst>
                <a:path w="649" h="747">
                  <a:moveTo>
                    <a:pt x="238" y="0"/>
                  </a:moveTo>
                  <a:lnTo>
                    <a:pt x="294" y="9"/>
                  </a:lnTo>
                  <a:lnTo>
                    <a:pt x="342" y="35"/>
                  </a:lnTo>
                  <a:lnTo>
                    <a:pt x="381" y="75"/>
                  </a:lnTo>
                  <a:lnTo>
                    <a:pt x="433" y="171"/>
                  </a:lnTo>
                  <a:lnTo>
                    <a:pt x="446" y="224"/>
                  </a:lnTo>
                  <a:lnTo>
                    <a:pt x="459" y="272"/>
                  </a:lnTo>
                  <a:lnTo>
                    <a:pt x="463" y="312"/>
                  </a:lnTo>
                  <a:lnTo>
                    <a:pt x="467" y="338"/>
                  </a:lnTo>
                  <a:lnTo>
                    <a:pt x="463" y="347"/>
                  </a:lnTo>
                  <a:lnTo>
                    <a:pt x="467" y="342"/>
                  </a:lnTo>
                  <a:lnTo>
                    <a:pt x="467" y="338"/>
                  </a:lnTo>
                  <a:lnTo>
                    <a:pt x="515" y="224"/>
                  </a:lnTo>
                  <a:lnTo>
                    <a:pt x="541" y="167"/>
                  </a:lnTo>
                  <a:lnTo>
                    <a:pt x="614" y="17"/>
                  </a:lnTo>
                  <a:lnTo>
                    <a:pt x="619" y="13"/>
                  </a:lnTo>
                  <a:lnTo>
                    <a:pt x="640" y="13"/>
                  </a:lnTo>
                  <a:lnTo>
                    <a:pt x="649" y="22"/>
                  </a:lnTo>
                  <a:lnTo>
                    <a:pt x="649" y="35"/>
                  </a:lnTo>
                  <a:lnTo>
                    <a:pt x="645" y="39"/>
                  </a:lnTo>
                  <a:lnTo>
                    <a:pt x="610" y="105"/>
                  </a:lnTo>
                  <a:lnTo>
                    <a:pt x="584" y="158"/>
                  </a:lnTo>
                  <a:lnTo>
                    <a:pt x="567" y="198"/>
                  </a:lnTo>
                  <a:lnTo>
                    <a:pt x="554" y="228"/>
                  </a:lnTo>
                  <a:lnTo>
                    <a:pt x="541" y="263"/>
                  </a:lnTo>
                  <a:lnTo>
                    <a:pt x="524" y="307"/>
                  </a:lnTo>
                  <a:lnTo>
                    <a:pt x="502" y="360"/>
                  </a:lnTo>
                  <a:lnTo>
                    <a:pt x="485" y="408"/>
                  </a:lnTo>
                  <a:lnTo>
                    <a:pt x="472" y="448"/>
                  </a:lnTo>
                  <a:lnTo>
                    <a:pt x="463" y="479"/>
                  </a:lnTo>
                  <a:lnTo>
                    <a:pt x="454" y="540"/>
                  </a:lnTo>
                  <a:lnTo>
                    <a:pt x="441" y="597"/>
                  </a:lnTo>
                  <a:lnTo>
                    <a:pt x="433" y="650"/>
                  </a:lnTo>
                  <a:lnTo>
                    <a:pt x="420" y="690"/>
                  </a:lnTo>
                  <a:lnTo>
                    <a:pt x="411" y="711"/>
                  </a:lnTo>
                  <a:lnTo>
                    <a:pt x="407" y="725"/>
                  </a:lnTo>
                  <a:lnTo>
                    <a:pt x="398" y="738"/>
                  </a:lnTo>
                  <a:lnTo>
                    <a:pt x="389" y="747"/>
                  </a:lnTo>
                  <a:lnTo>
                    <a:pt x="372" y="747"/>
                  </a:lnTo>
                  <a:lnTo>
                    <a:pt x="368" y="742"/>
                  </a:lnTo>
                  <a:lnTo>
                    <a:pt x="363" y="733"/>
                  </a:lnTo>
                  <a:lnTo>
                    <a:pt x="359" y="729"/>
                  </a:lnTo>
                  <a:lnTo>
                    <a:pt x="359" y="720"/>
                  </a:lnTo>
                  <a:lnTo>
                    <a:pt x="363" y="690"/>
                  </a:lnTo>
                  <a:lnTo>
                    <a:pt x="372" y="646"/>
                  </a:lnTo>
                  <a:lnTo>
                    <a:pt x="385" y="588"/>
                  </a:lnTo>
                  <a:lnTo>
                    <a:pt x="420" y="474"/>
                  </a:lnTo>
                  <a:lnTo>
                    <a:pt x="424" y="461"/>
                  </a:lnTo>
                  <a:lnTo>
                    <a:pt x="428" y="435"/>
                  </a:lnTo>
                  <a:lnTo>
                    <a:pt x="428" y="347"/>
                  </a:lnTo>
                  <a:lnTo>
                    <a:pt x="424" y="294"/>
                  </a:lnTo>
                  <a:lnTo>
                    <a:pt x="411" y="246"/>
                  </a:lnTo>
                  <a:lnTo>
                    <a:pt x="394" y="198"/>
                  </a:lnTo>
                  <a:lnTo>
                    <a:pt x="368" y="158"/>
                  </a:lnTo>
                  <a:lnTo>
                    <a:pt x="333" y="123"/>
                  </a:lnTo>
                  <a:lnTo>
                    <a:pt x="285" y="101"/>
                  </a:lnTo>
                  <a:lnTo>
                    <a:pt x="225" y="92"/>
                  </a:lnTo>
                  <a:lnTo>
                    <a:pt x="169" y="101"/>
                  </a:lnTo>
                  <a:lnTo>
                    <a:pt x="117" y="118"/>
                  </a:lnTo>
                  <a:lnTo>
                    <a:pt x="73" y="154"/>
                  </a:lnTo>
                  <a:lnTo>
                    <a:pt x="43" y="198"/>
                  </a:lnTo>
                  <a:lnTo>
                    <a:pt x="34" y="215"/>
                  </a:lnTo>
                  <a:lnTo>
                    <a:pt x="30" y="219"/>
                  </a:lnTo>
                  <a:lnTo>
                    <a:pt x="8" y="219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4" y="193"/>
                  </a:lnTo>
                  <a:lnTo>
                    <a:pt x="13" y="158"/>
                  </a:lnTo>
                  <a:lnTo>
                    <a:pt x="39" y="114"/>
                  </a:lnTo>
                  <a:lnTo>
                    <a:pt x="82" y="66"/>
                  </a:lnTo>
                  <a:lnTo>
                    <a:pt x="125" y="35"/>
                  </a:lnTo>
                  <a:lnTo>
                    <a:pt x="177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7270" y="3908"/>
              <a:ext cx="792" cy="1142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25" y="0"/>
                </a:cxn>
                <a:cxn ang="0">
                  <a:pos x="268" y="4"/>
                </a:cxn>
                <a:cxn ang="0">
                  <a:pos x="316" y="13"/>
                </a:cxn>
                <a:cxn ang="0">
                  <a:pos x="359" y="35"/>
                </a:cxn>
                <a:cxn ang="0">
                  <a:pos x="394" y="65"/>
                </a:cxn>
                <a:cxn ang="0">
                  <a:pos x="420" y="114"/>
                </a:cxn>
                <a:cxn ang="0">
                  <a:pos x="744" y="1036"/>
                </a:cxn>
                <a:cxn ang="0">
                  <a:pos x="762" y="1080"/>
                </a:cxn>
                <a:cxn ang="0">
                  <a:pos x="783" y="1111"/>
                </a:cxn>
                <a:cxn ang="0">
                  <a:pos x="788" y="1120"/>
                </a:cxn>
                <a:cxn ang="0">
                  <a:pos x="792" y="1124"/>
                </a:cxn>
                <a:cxn ang="0">
                  <a:pos x="792" y="1129"/>
                </a:cxn>
                <a:cxn ang="0">
                  <a:pos x="775" y="1137"/>
                </a:cxn>
                <a:cxn ang="0">
                  <a:pos x="705" y="1137"/>
                </a:cxn>
                <a:cxn ang="0">
                  <a:pos x="679" y="1129"/>
                </a:cxn>
                <a:cxn ang="0">
                  <a:pos x="653" y="1102"/>
                </a:cxn>
                <a:cxn ang="0">
                  <a:pos x="640" y="1071"/>
                </a:cxn>
                <a:cxn ang="0">
                  <a:pos x="619" y="1023"/>
                </a:cxn>
                <a:cxn ang="0">
                  <a:pos x="597" y="962"/>
                </a:cxn>
                <a:cxn ang="0">
                  <a:pos x="571" y="883"/>
                </a:cxn>
                <a:cxn ang="0">
                  <a:pos x="541" y="803"/>
                </a:cxn>
                <a:cxn ang="0">
                  <a:pos x="515" y="724"/>
                </a:cxn>
                <a:cxn ang="0">
                  <a:pos x="485" y="645"/>
                </a:cxn>
                <a:cxn ang="0">
                  <a:pos x="99" y="1107"/>
                </a:cxn>
                <a:cxn ang="0">
                  <a:pos x="91" y="1115"/>
                </a:cxn>
                <a:cxn ang="0">
                  <a:pos x="82" y="1129"/>
                </a:cxn>
                <a:cxn ang="0">
                  <a:pos x="73" y="1133"/>
                </a:cxn>
                <a:cxn ang="0">
                  <a:pos x="60" y="1142"/>
                </a:cxn>
                <a:cxn ang="0">
                  <a:pos x="34" y="1142"/>
                </a:cxn>
                <a:cxn ang="0">
                  <a:pos x="8" y="1124"/>
                </a:cxn>
                <a:cxn ang="0">
                  <a:pos x="0" y="1098"/>
                </a:cxn>
                <a:cxn ang="0">
                  <a:pos x="0" y="1085"/>
                </a:cxn>
                <a:cxn ang="0">
                  <a:pos x="4" y="1071"/>
                </a:cxn>
                <a:cxn ang="0">
                  <a:pos x="13" y="1058"/>
                </a:cxn>
                <a:cxn ang="0">
                  <a:pos x="26" y="1045"/>
                </a:cxn>
                <a:cxn ang="0">
                  <a:pos x="467" y="601"/>
                </a:cxn>
                <a:cxn ang="0">
                  <a:pos x="311" y="162"/>
                </a:cxn>
                <a:cxn ang="0">
                  <a:pos x="290" y="105"/>
                </a:cxn>
                <a:cxn ang="0">
                  <a:pos x="273" y="70"/>
                </a:cxn>
                <a:cxn ang="0">
                  <a:pos x="255" y="48"/>
                </a:cxn>
                <a:cxn ang="0">
                  <a:pos x="234" y="35"/>
                </a:cxn>
                <a:cxn ang="0">
                  <a:pos x="208" y="30"/>
                </a:cxn>
                <a:cxn ang="0">
                  <a:pos x="203" y="30"/>
                </a:cxn>
                <a:cxn ang="0">
                  <a:pos x="195" y="21"/>
                </a:cxn>
                <a:cxn ang="0">
                  <a:pos x="195" y="8"/>
                </a:cxn>
                <a:cxn ang="0">
                  <a:pos x="199" y="4"/>
                </a:cxn>
                <a:cxn ang="0">
                  <a:pos x="208" y="0"/>
                </a:cxn>
              </a:cxnLst>
              <a:rect l="0" t="0" r="r" b="b"/>
              <a:pathLst>
                <a:path w="792" h="1142">
                  <a:moveTo>
                    <a:pt x="208" y="0"/>
                  </a:moveTo>
                  <a:lnTo>
                    <a:pt x="225" y="0"/>
                  </a:lnTo>
                  <a:lnTo>
                    <a:pt x="268" y="4"/>
                  </a:lnTo>
                  <a:lnTo>
                    <a:pt x="316" y="13"/>
                  </a:lnTo>
                  <a:lnTo>
                    <a:pt x="359" y="35"/>
                  </a:lnTo>
                  <a:lnTo>
                    <a:pt x="394" y="65"/>
                  </a:lnTo>
                  <a:lnTo>
                    <a:pt x="420" y="114"/>
                  </a:lnTo>
                  <a:lnTo>
                    <a:pt x="744" y="1036"/>
                  </a:lnTo>
                  <a:lnTo>
                    <a:pt x="762" y="1080"/>
                  </a:lnTo>
                  <a:lnTo>
                    <a:pt x="783" y="1111"/>
                  </a:lnTo>
                  <a:lnTo>
                    <a:pt x="788" y="1120"/>
                  </a:lnTo>
                  <a:lnTo>
                    <a:pt x="792" y="1124"/>
                  </a:lnTo>
                  <a:lnTo>
                    <a:pt x="792" y="1129"/>
                  </a:lnTo>
                  <a:lnTo>
                    <a:pt x="775" y="1137"/>
                  </a:lnTo>
                  <a:lnTo>
                    <a:pt x="705" y="1137"/>
                  </a:lnTo>
                  <a:lnTo>
                    <a:pt x="679" y="1129"/>
                  </a:lnTo>
                  <a:lnTo>
                    <a:pt x="653" y="1102"/>
                  </a:lnTo>
                  <a:lnTo>
                    <a:pt x="640" y="1071"/>
                  </a:lnTo>
                  <a:lnTo>
                    <a:pt x="619" y="1023"/>
                  </a:lnTo>
                  <a:lnTo>
                    <a:pt x="597" y="962"/>
                  </a:lnTo>
                  <a:lnTo>
                    <a:pt x="571" y="883"/>
                  </a:lnTo>
                  <a:lnTo>
                    <a:pt x="541" y="803"/>
                  </a:lnTo>
                  <a:lnTo>
                    <a:pt x="515" y="724"/>
                  </a:lnTo>
                  <a:lnTo>
                    <a:pt x="485" y="645"/>
                  </a:lnTo>
                  <a:lnTo>
                    <a:pt x="99" y="1107"/>
                  </a:lnTo>
                  <a:lnTo>
                    <a:pt x="91" y="1115"/>
                  </a:lnTo>
                  <a:lnTo>
                    <a:pt x="82" y="1129"/>
                  </a:lnTo>
                  <a:lnTo>
                    <a:pt x="73" y="1133"/>
                  </a:lnTo>
                  <a:lnTo>
                    <a:pt x="60" y="1142"/>
                  </a:lnTo>
                  <a:lnTo>
                    <a:pt x="34" y="1142"/>
                  </a:lnTo>
                  <a:lnTo>
                    <a:pt x="8" y="1124"/>
                  </a:lnTo>
                  <a:lnTo>
                    <a:pt x="0" y="1098"/>
                  </a:lnTo>
                  <a:lnTo>
                    <a:pt x="0" y="1085"/>
                  </a:lnTo>
                  <a:lnTo>
                    <a:pt x="4" y="1071"/>
                  </a:lnTo>
                  <a:lnTo>
                    <a:pt x="13" y="1058"/>
                  </a:lnTo>
                  <a:lnTo>
                    <a:pt x="26" y="1045"/>
                  </a:lnTo>
                  <a:lnTo>
                    <a:pt x="467" y="601"/>
                  </a:lnTo>
                  <a:lnTo>
                    <a:pt x="311" y="162"/>
                  </a:lnTo>
                  <a:lnTo>
                    <a:pt x="290" y="105"/>
                  </a:lnTo>
                  <a:lnTo>
                    <a:pt x="273" y="70"/>
                  </a:lnTo>
                  <a:lnTo>
                    <a:pt x="255" y="48"/>
                  </a:lnTo>
                  <a:lnTo>
                    <a:pt x="234" y="35"/>
                  </a:lnTo>
                  <a:lnTo>
                    <a:pt x="208" y="30"/>
                  </a:lnTo>
                  <a:lnTo>
                    <a:pt x="203" y="30"/>
                  </a:lnTo>
                  <a:lnTo>
                    <a:pt x="195" y="21"/>
                  </a:lnTo>
                  <a:lnTo>
                    <a:pt x="195" y="8"/>
                  </a:lnTo>
                  <a:lnTo>
                    <a:pt x="199" y="4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8642" y="4430"/>
              <a:ext cx="1065" cy="378"/>
            </a:xfrm>
            <a:custGeom>
              <a:avLst/>
              <a:gdLst/>
              <a:ahLst/>
              <a:cxnLst>
                <a:cxn ang="0">
                  <a:pos x="30" y="312"/>
                </a:cxn>
                <a:cxn ang="0">
                  <a:pos x="1026" y="312"/>
                </a:cxn>
                <a:cxn ang="0">
                  <a:pos x="1039" y="317"/>
                </a:cxn>
                <a:cxn ang="0">
                  <a:pos x="1048" y="317"/>
                </a:cxn>
                <a:cxn ang="0">
                  <a:pos x="1052" y="325"/>
                </a:cxn>
                <a:cxn ang="0">
                  <a:pos x="1060" y="334"/>
                </a:cxn>
                <a:cxn ang="0">
                  <a:pos x="1060" y="361"/>
                </a:cxn>
                <a:cxn ang="0">
                  <a:pos x="1052" y="365"/>
                </a:cxn>
                <a:cxn ang="0">
                  <a:pos x="1048" y="374"/>
                </a:cxn>
                <a:cxn ang="0">
                  <a:pos x="1039" y="374"/>
                </a:cxn>
                <a:cxn ang="0">
                  <a:pos x="1030" y="378"/>
                </a:cxn>
                <a:cxn ang="0">
                  <a:pos x="30" y="378"/>
                </a:cxn>
                <a:cxn ang="0">
                  <a:pos x="22" y="374"/>
                </a:cxn>
                <a:cxn ang="0">
                  <a:pos x="13" y="374"/>
                </a:cxn>
                <a:cxn ang="0">
                  <a:pos x="9" y="365"/>
                </a:cxn>
                <a:cxn ang="0">
                  <a:pos x="0" y="361"/>
                </a:cxn>
                <a:cxn ang="0">
                  <a:pos x="0" y="334"/>
                </a:cxn>
                <a:cxn ang="0">
                  <a:pos x="9" y="325"/>
                </a:cxn>
                <a:cxn ang="0">
                  <a:pos x="13" y="317"/>
                </a:cxn>
                <a:cxn ang="0">
                  <a:pos x="22" y="317"/>
                </a:cxn>
                <a:cxn ang="0">
                  <a:pos x="30" y="312"/>
                </a:cxn>
                <a:cxn ang="0">
                  <a:pos x="35" y="0"/>
                </a:cxn>
                <a:cxn ang="0">
                  <a:pos x="1035" y="0"/>
                </a:cxn>
                <a:cxn ang="0">
                  <a:pos x="1043" y="5"/>
                </a:cxn>
                <a:cxn ang="0">
                  <a:pos x="1052" y="5"/>
                </a:cxn>
                <a:cxn ang="0">
                  <a:pos x="1056" y="13"/>
                </a:cxn>
                <a:cxn ang="0">
                  <a:pos x="1065" y="18"/>
                </a:cxn>
                <a:cxn ang="0">
                  <a:pos x="1065" y="44"/>
                </a:cxn>
                <a:cxn ang="0">
                  <a:pos x="1056" y="53"/>
                </a:cxn>
                <a:cxn ang="0">
                  <a:pos x="1052" y="62"/>
                </a:cxn>
                <a:cxn ang="0">
                  <a:pos x="1043" y="62"/>
                </a:cxn>
                <a:cxn ang="0">
                  <a:pos x="1030" y="66"/>
                </a:cxn>
                <a:cxn ang="0">
                  <a:pos x="35" y="66"/>
                </a:cxn>
                <a:cxn ang="0">
                  <a:pos x="26" y="62"/>
                </a:cxn>
                <a:cxn ang="0">
                  <a:pos x="17" y="62"/>
                </a:cxn>
                <a:cxn ang="0">
                  <a:pos x="13" y="53"/>
                </a:cxn>
                <a:cxn ang="0">
                  <a:pos x="4" y="44"/>
                </a:cxn>
                <a:cxn ang="0">
                  <a:pos x="4" y="18"/>
                </a:cxn>
                <a:cxn ang="0">
                  <a:pos x="13" y="13"/>
                </a:cxn>
                <a:cxn ang="0">
                  <a:pos x="17" y="5"/>
                </a:cxn>
                <a:cxn ang="0">
                  <a:pos x="26" y="5"/>
                </a:cxn>
                <a:cxn ang="0">
                  <a:pos x="35" y="0"/>
                </a:cxn>
              </a:cxnLst>
              <a:rect l="0" t="0" r="r" b="b"/>
              <a:pathLst>
                <a:path w="1065" h="378">
                  <a:moveTo>
                    <a:pt x="30" y="312"/>
                  </a:moveTo>
                  <a:lnTo>
                    <a:pt x="1026" y="312"/>
                  </a:lnTo>
                  <a:lnTo>
                    <a:pt x="1039" y="317"/>
                  </a:lnTo>
                  <a:lnTo>
                    <a:pt x="1048" y="317"/>
                  </a:lnTo>
                  <a:lnTo>
                    <a:pt x="1052" y="325"/>
                  </a:lnTo>
                  <a:lnTo>
                    <a:pt x="1060" y="334"/>
                  </a:lnTo>
                  <a:lnTo>
                    <a:pt x="1060" y="361"/>
                  </a:lnTo>
                  <a:lnTo>
                    <a:pt x="1052" y="365"/>
                  </a:lnTo>
                  <a:lnTo>
                    <a:pt x="1048" y="374"/>
                  </a:lnTo>
                  <a:lnTo>
                    <a:pt x="1039" y="374"/>
                  </a:lnTo>
                  <a:lnTo>
                    <a:pt x="1030" y="378"/>
                  </a:lnTo>
                  <a:lnTo>
                    <a:pt x="30" y="378"/>
                  </a:lnTo>
                  <a:lnTo>
                    <a:pt x="22" y="374"/>
                  </a:lnTo>
                  <a:lnTo>
                    <a:pt x="13" y="374"/>
                  </a:lnTo>
                  <a:lnTo>
                    <a:pt x="9" y="365"/>
                  </a:lnTo>
                  <a:lnTo>
                    <a:pt x="0" y="361"/>
                  </a:lnTo>
                  <a:lnTo>
                    <a:pt x="0" y="334"/>
                  </a:lnTo>
                  <a:lnTo>
                    <a:pt x="9" y="325"/>
                  </a:lnTo>
                  <a:lnTo>
                    <a:pt x="13" y="317"/>
                  </a:lnTo>
                  <a:lnTo>
                    <a:pt x="22" y="317"/>
                  </a:lnTo>
                  <a:lnTo>
                    <a:pt x="30" y="312"/>
                  </a:lnTo>
                  <a:close/>
                  <a:moveTo>
                    <a:pt x="35" y="0"/>
                  </a:moveTo>
                  <a:lnTo>
                    <a:pt x="1035" y="0"/>
                  </a:lnTo>
                  <a:lnTo>
                    <a:pt x="1043" y="5"/>
                  </a:lnTo>
                  <a:lnTo>
                    <a:pt x="1052" y="5"/>
                  </a:lnTo>
                  <a:lnTo>
                    <a:pt x="1056" y="13"/>
                  </a:lnTo>
                  <a:lnTo>
                    <a:pt x="1065" y="18"/>
                  </a:lnTo>
                  <a:lnTo>
                    <a:pt x="1065" y="44"/>
                  </a:lnTo>
                  <a:lnTo>
                    <a:pt x="1056" y="53"/>
                  </a:lnTo>
                  <a:lnTo>
                    <a:pt x="1052" y="62"/>
                  </a:lnTo>
                  <a:lnTo>
                    <a:pt x="1043" y="62"/>
                  </a:lnTo>
                  <a:lnTo>
                    <a:pt x="1030" y="66"/>
                  </a:lnTo>
                  <a:lnTo>
                    <a:pt x="35" y="66"/>
                  </a:lnTo>
                  <a:lnTo>
                    <a:pt x="26" y="62"/>
                  </a:lnTo>
                  <a:lnTo>
                    <a:pt x="17" y="62"/>
                  </a:lnTo>
                  <a:lnTo>
                    <a:pt x="13" y="53"/>
                  </a:lnTo>
                  <a:lnTo>
                    <a:pt x="4" y="44"/>
                  </a:lnTo>
                  <a:lnTo>
                    <a:pt x="4" y="18"/>
                  </a:lnTo>
                  <a:lnTo>
                    <a:pt x="13" y="13"/>
                  </a:lnTo>
                  <a:lnTo>
                    <a:pt x="17" y="5"/>
                  </a:lnTo>
                  <a:lnTo>
                    <a:pt x="26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10321" y="4312"/>
              <a:ext cx="615" cy="733"/>
            </a:xfrm>
            <a:custGeom>
              <a:avLst/>
              <a:gdLst/>
              <a:ahLst/>
              <a:cxnLst>
                <a:cxn ang="0">
                  <a:pos x="368" y="44"/>
                </a:cxn>
                <a:cxn ang="0">
                  <a:pos x="295" y="74"/>
                </a:cxn>
                <a:cxn ang="0">
                  <a:pos x="213" y="158"/>
                </a:cxn>
                <a:cxn ang="0">
                  <a:pos x="152" y="303"/>
                </a:cxn>
                <a:cxn ang="0">
                  <a:pos x="329" y="298"/>
                </a:cxn>
                <a:cxn ang="0">
                  <a:pos x="425" y="272"/>
                </a:cxn>
                <a:cxn ang="0">
                  <a:pos x="503" y="224"/>
                </a:cxn>
                <a:cxn ang="0">
                  <a:pos x="537" y="136"/>
                </a:cxn>
                <a:cxn ang="0">
                  <a:pos x="507" y="66"/>
                </a:cxn>
                <a:cxn ang="0">
                  <a:pos x="420" y="35"/>
                </a:cxn>
                <a:cxn ang="0">
                  <a:pos x="420" y="0"/>
                </a:cxn>
                <a:cxn ang="0">
                  <a:pos x="529" y="26"/>
                </a:cxn>
                <a:cxn ang="0">
                  <a:pos x="581" y="96"/>
                </a:cxn>
                <a:cxn ang="0">
                  <a:pos x="589" y="158"/>
                </a:cxn>
                <a:cxn ang="0">
                  <a:pos x="559" y="228"/>
                </a:cxn>
                <a:cxn ang="0">
                  <a:pos x="468" y="303"/>
                </a:cxn>
                <a:cxn ang="0">
                  <a:pos x="334" y="334"/>
                </a:cxn>
                <a:cxn ang="0">
                  <a:pos x="139" y="338"/>
                </a:cxn>
                <a:cxn ang="0">
                  <a:pos x="117" y="452"/>
                </a:cxn>
                <a:cxn ang="0">
                  <a:pos x="113" y="531"/>
                </a:cxn>
                <a:cxn ang="0">
                  <a:pos x="126" y="602"/>
                </a:cxn>
                <a:cxn ang="0">
                  <a:pos x="169" y="667"/>
                </a:cxn>
                <a:cxn ang="0">
                  <a:pos x="252" y="694"/>
                </a:cxn>
                <a:cxn ang="0">
                  <a:pos x="299" y="689"/>
                </a:cxn>
                <a:cxn ang="0">
                  <a:pos x="399" y="663"/>
                </a:cxn>
                <a:cxn ang="0">
                  <a:pos x="516" y="593"/>
                </a:cxn>
                <a:cxn ang="0">
                  <a:pos x="581" y="531"/>
                </a:cxn>
                <a:cxn ang="0">
                  <a:pos x="594" y="522"/>
                </a:cxn>
                <a:cxn ang="0">
                  <a:pos x="615" y="536"/>
                </a:cxn>
                <a:cxn ang="0">
                  <a:pos x="611" y="558"/>
                </a:cxn>
                <a:cxn ang="0">
                  <a:pos x="520" y="645"/>
                </a:cxn>
                <a:cxn ang="0">
                  <a:pos x="403" y="707"/>
                </a:cxn>
                <a:cxn ang="0">
                  <a:pos x="252" y="733"/>
                </a:cxn>
                <a:cxn ang="0">
                  <a:pos x="117" y="694"/>
                </a:cxn>
                <a:cxn ang="0">
                  <a:pos x="31" y="588"/>
                </a:cxn>
                <a:cxn ang="0">
                  <a:pos x="0" y="439"/>
                </a:cxn>
                <a:cxn ang="0">
                  <a:pos x="39" y="250"/>
                </a:cxn>
                <a:cxn ang="0">
                  <a:pos x="143" y="114"/>
                </a:cxn>
                <a:cxn ang="0">
                  <a:pos x="282" y="30"/>
                </a:cxn>
                <a:cxn ang="0">
                  <a:pos x="420" y="0"/>
                </a:cxn>
              </a:cxnLst>
              <a:rect l="0" t="0" r="r" b="b"/>
              <a:pathLst>
                <a:path w="615" h="733">
                  <a:moveTo>
                    <a:pt x="399" y="35"/>
                  </a:moveTo>
                  <a:lnTo>
                    <a:pt x="368" y="44"/>
                  </a:lnTo>
                  <a:lnTo>
                    <a:pt x="334" y="57"/>
                  </a:lnTo>
                  <a:lnTo>
                    <a:pt x="295" y="74"/>
                  </a:lnTo>
                  <a:lnTo>
                    <a:pt x="252" y="110"/>
                  </a:lnTo>
                  <a:lnTo>
                    <a:pt x="213" y="158"/>
                  </a:lnTo>
                  <a:lnTo>
                    <a:pt x="178" y="219"/>
                  </a:lnTo>
                  <a:lnTo>
                    <a:pt x="152" y="303"/>
                  </a:lnTo>
                  <a:lnTo>
                    <a:pt x="282" y="303"/>
                  </a:lnTo>
                  <a:lnTo>
                    <a:pt x="329" y="298"/>
                  </a:lnTo>
                  <a:lnTo>
                    <a:pt x="377" y="290"/>
                  </a:lnTo>
                  <a:lnTo>
                    <a:pt x="425" y="272"/>
                  </a:lnTo>
                  <a:lnTo>
                    <a:pt x="468" y="254"/>
                  </a:lnTo>
                  <a:lnTo>
                    <a:pt x="503" y="224"/>
                  </a:lnTo>
                  <a:lnTo>
                    <a:pt x="529" y="184"/>
                  </a:lnTo>
                  <a:lnTo>
                    <a:pt x="537" y="136"/>
                  </a:lnTo>
                  <a:lnTo>
                    <a:pt x="529" y="96"/>
                  </a:lnTo>
                  <a:lnTo>
                    <a:pt x="507" y="66"/>
                  </a:lnTo>
                  <a:lnTo>
                    <a:pt x="468" y="44"/>
                  </a:lnTo>
                  <a:lnTo>
                    <a:pt x="420" y="35"/>
                  </a:lnTo>
                  <a:lnTo>
                    <a:pt x="399" y="35"/>
                  </a:lnTo>
                  <a:close/>
                  <a:moveTo>
                    <a:pt x="420" y="0"/>
                  </a:moveTo>
                  <a:lnTo>
                    <a:pt x="481" y="8"/>
                  </a:lnTo>
                  <a:lnTo>
                    <a:pt x="529" y="26"/>
                  </a:lnTo>
                  <a:lnTo>
                    <a:pt x="559" y="57"/>
                  </a:lnTo>
                  <a:lnTo>
                    <a:pt x="581" y="96"/>
                  </a:lnTo>
                  <a:lnTo>
                    <a:pt x="589" y="136"/>
                  </a:lnTo>
                  <a:lnTo>
                    <a:pt x="589" y="158"/>
                  </a:lnTo>
                  <a:lnTo>
                    <a:pt x="581" y="189"/>
                  </a:lnTo>
                  <a:lnTo>
                    <a:pt x="559" y="228"/>
                  </a:lnTo>
                  <a:lnTo>
                    <a:pt x="524" y="268"/>
                  </a:lnTo>
                  <a:lnTo>
                    <a:pt x="468" y="303"/>
                  </a:lnTo>
                  <a:lnTo>
                    <a:pt x="403" y="320"/>
                  </a:lnTo>
                  <a:lnTo>
                    <a:pt x="334" y="334"/>
                  </a:lnTo>
                  <a:lnTo>
                    <a:pt x="273" y="338"/>
                  </a:lnTo>
                  <a:lnTo>
                    <a:pt x="139" y="338"/>
                  </a:lnTo>
                  <a:lnTo>
                    <a:pt x="126" y="404"/>
                  </a:lnTo>
                  <a:lnTo>
                    <a:pt x="117" y="452"/>
                  </a:lnTo>
                  <a:lnTo>
                    <a:pt x="113" y="483"/>
                  </a:lnTo>
                  <a:lnTo>
                    <a:pt x="113" y="531"/>
                  </a:lnTo>
                  <a:lnTo>
                    <a:pt x="117" y="566"/>
                  </a:lnTo>
                  <a:lnTo>
                    <a:pt x="126" y="602"/>
                  </a:lnTo>
                  <a:lnTo>
                    <a:pt x="143" y="637"/>
                  </a:lnTo>
                  <a:lnTo>
                    <a:pt x="169" y="667"/>
                  </a:lnTo>
                  <a:lnTo>
                    <a:pt x="204" y="685"/>
                  </a:lnTo>
                  <a:lnTo>
                    <a:pt x="252" y="694"/>
                  </a:lnTo>
                  <a:lnTo>
                    <a:pt x="269" y="694"/>
                  </a:lnTo>
                  <a:lnTo>
                    <a:pt x="299" y="689"/>
                  </a:lnTo>
                  <a:lnTo>
                    <a:pt x="347" y="681"/>
                  </a:lnTo>
                  <a:lnTo>
                    <a:pt x="399" y="663"/>
                  </a:lnTo>
                  <a:lnTo>
                    <a:pt x="455" y="637"/>
                  </a:lnTo>
                  <a:lnTo>
                    <a:pt x="516" y="593"/>
                  </a:lnTo>
                  <a:lnTo>
                    <a:pt x="572" y="536"/>
                  </a:lnTo>
                  <a:lnTo>
                    <a:pt x="581" y="531"/>
                  </a:lnTo>
                  <a:lnTo>
                    <a:pt x="589" y="522"/>
                  </a:lnTo>
                  <a:lnTo>
                    <a:pt x="594" y="522"/>
                  </a:lnTo>
                  <a:lnTo>
                    <a:pt x="611" y="531"/>
                  </a:lnTo>
                  <a:lnTo>
                    <a:pt x="615" y="536"/>
                  </a:lnTo>
                  <a:lnTo>
                    <a:pt x="615" y="544"/>
                  </a:lnTo>
                  <a:lnTo>
                    <a:pt x="611" y="558"/>
                  </a:lnTo>
                  <a:lnTo>
                    <a:pt x="559" y="610"/>
                  </a:lnTo>
                  <a:lnTo>
                    <a:pt x="520" y="645"/>
                  </a:lnTo>
                  <a:lnTo>
                    <a:pt x="468" y="676"/>
                  </a:lnTo>
                  <a:lnTo>
                    <a:pt x="403" y="707"/>
                  </a:lnTo>
                  <a:lnTo>
                    <a:pt x="334" y="725"/>
                  </a:lnTo>
                  <a:lnTo>
                    <a:pt x="252" y="733"/>
                  </a:lnTo>
                  <a:lnTo>
                    <a:pt x="178" y="725"/>
                  </a:lnTo>
                  <a:lnTo>
                    <a:pt x="117" y="694"/>
                  </a:lnTo>
                  <a:lnTo>
                    <a:pt x="70" y="650"/>
                  </a:lnTo>
                  <a:lnTo>
                    <a:pt x="31" y="588"/>
                  </a:lnTo>
                  <a:lnTo>
                    <a:pt x="9" y="518"/>
                  </a:lnTo>
                  <a:lnTo>
                    <a:pt x="0" y="439"/>
                  </a:lnTo>
                  <a:lnTo>
                    <a:pt x="9" y="338"/>
                  </a:lnTo>
                  <a:lnTo>
                    <a:pt x="39" y="250"/>
                  </a:lnTo>
                  <a:lnTo>
                    <a:pt x="87" y="175"/>
                  </a:lnTo>
                  <a:lnTo>
                    <a:pt x="143" y="114"/>
                  </a:lnTo>
                  <a:lnTo>
                    <a:pt x="208" y="66"/>
                  </a:lnTo>
                  <a:lnTo>
                    <a:pt x="282" y="30"/>
                  </a:lnTo>
                  <a:lnTo>
                    <a:pt x="351" y="8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11062" y="3679"/>
              <a:ext cx="337" cy="769"/>
            </a:xfrm>
            <a:custGeom>
              <a:avLst/>
              <a:gdLst/>
              <a:ahLst/>
              <a:cxnLst>
                <a:cxn ang="0">
                  <a:pos x="207" y="268"/>
                </a:cxn>
                <a:cxn ang="0">
                  <a:pos x="259" y="316"/>
                </a:cxn>
                <a:cxn ang="0">
                  <a:pos x="268" y="382"/>
                </a:cxn>
                <a:cxn ang="0">
                  <a:pos x="246" y="439"/>
                </a:cxn>
                <a:cxn ang="0">
                  <a:pos x="216" y="514"/>
                </a:cxn>
                <a:cxn ang="0">
                  <a:pos x="168" y="628"/>
                </a:cxn>
                <a:cxn ang="0">
                  <a:pos x="151" y="703"/>
                </a:cxn>
                <a:cxn ang="0">
                  <a:pos x="156" y="729"/>
                </a:cxn>
                <a:cxn ang="0">
                  <a:pos x="164" y="743"/>
                </a:cxn>
                <a:cxn ang="0">
                  <a:pos x="212" y="734"/>
                </a:cxn>
                <a:cxn ang="0">
                  <a:pos x="277" y="663"/>
                </a:cxn>
                <a:cxn ang="0">
                  <a:pos x="303" y="598"/>
                </a:cxn>
                <a:cxn ang="0">
                  <a:pos x="311" y="584"/>
                </a:cxn>
                <a:cxn ang="0">
                  <a:pos x="337" y="593"/>
                </a:cxn>
                <a:cxn ang="0">
                  <a:pos x="324" y="637"/>
                </a:cxn>
                <a:cxn ang="0">
                  <a:pos x="285" y="707"/>
                </a:cxn>
                <a:cxn ang="0">
                  <a:pos x="216" y="760"/>
                </a:cxn>
                <a:cxn ang="0">
                  <a:pos x="130" y="760"/>
                </a:cxn>
                <a:cxn ang="0">
                  <a:pos x="73" y="707"/>
                </a:cxn>
                <a:cxn ang="0">
                  <a:pos x="69" y="646"/>
                </a:cxn>
                <a:cxn ang="0">
                  <a:pos x="86" y="624"/>
                </a:cxn>
                <a:cxn ang="0">
                  <a:pos x="173" y="395"/>
                </a:cxn>
                <a:cxn ang="0">
                  <a:pos x="190" y="343"/>
                </a:cxn>
                <a:cxn ang="0">
                  <a:pos x="181" y="290"/>
                </a:cxn>
                <a:cxn ang="0">
                  <a:pos x="164" y="286"/>
                </a:cxn>
                <a:cxn ang="0">
                  <a:pos x="99" y="316"/>
                </a:cxn>
                <a:cxn ang="0">
                  <a:pos x="43" y="426"/>
                </a:cxn>
                <a:cxn ang="0">
                  <a:pos x="30" y="444"/>
                </a:cxn>
                <a:cxn ang="0">
                  <a:pos x="0" y="435"/>
                </a:cxn>
                <a:cxn ang="0">
                  <a:pos x="13" y="391"/>
                </a:cxn>
                <a:cxn ang="0">
                  <a:pos x="52" y="321"/>
                </a:cxn>
                <a:cxn ang="0">
                  <a:pos x="121" y="268"/>
                </a:cxn>
                <a:cxn ang="0">
                  <a:pos x="246" y="0"/>
                </a:cxn>
                <a:cxn ang="0">
                  <a:pos x="285" y="9"/>
                </a:cxn>
                <a:cxn ang="0">
                  <a:pos x="298" y="26"/>
                </a:cxn>
                <a:cxn ang="0">
                  <a:pos x="303" y="57"/>
                </a:cxn>
                <a:cxn ang="0">
                  <a:pos x="272" y="97"/>
                </a:cxn>
                <a:cxn ang="0">
                  <a:pos x="242" y="106"/>
                </a:cxn>
                <a:cxn ang="0">
                  <a:pos x="216" y="101"/>
                </a:cxn>
                <a:cxn ang="0">
                  <a:pos x="203" y="84"/>
                </a:cxn>
                <a:cxn ang="0">
                  <a:pos x="199" y="62"/>
                </a:cxn>
                <a:cxn ang="0">
                  <a:pos x="207" y="31"/>
                </a:cxn>
                <a:cxn ang="0">
                  <a:pos x="229" y="9"/>
                </a:cxn>
              </a:cxnLst>
              <a:rect l="0" t="0" r="r" b="b"/>
              <a:pathLst>
                <a:path w="337" h="769">
                  <a:moveTo>
                    <a:pt x="164" y="259"/>
                  </a:moveTo>
                  <a:lnTo>
                    <a:pt x="207" y="268"/>
                  </a:lnTo>
                  <a:lnTo>
                    <a:pt x="238" y="286"/>
                  </a:lnTo>
                  <a:lnTo>
                    <a:pt x="259" y="316"/>
                  </a:lnTo>
                  <a:lnTo>
                    <a:pt x="268" y="356"/>
                  </a:lnTo>
                  <a:lnTo>
                    <a:pt x="268" y="382"/>
                  </a:lnTo>
                  <a:lnTo>
                    <a:pt x="255" y="409"/>
                  </a:lnTo>
                  <a:lnTo>
                    <a:pt x="246" y="439"/>
                  </a:lnTo>
                  <a:lnTo>
                    <a:pt x="229" y="479"/>
                  </a:lnTo>
                  <a:lnTo>
                    <a:pt x="216" y="514"/>
                  </a:lnTo>
                  <a:lnTo>
                    <a:pt x="207" y="536"/>
                  </a:lnTo>
                  <a:lnTo>
                    <a:pt x="168" y="628"/>
                  </a:lnTo>
                  <a:lnTo>
                    <a:pt x="156" y="663"/>
                  </a:lnTo>
                  <a:lnTo>
                    <a:pt x="151" y="703"/>
                  </a:lnTo>
                  <a:lnTo>
                    <a:pt x="151" y="716"/>
                  </a:lnTo>
                  <a:lnTo>
                    <a:pt x="156" y="729"/>
                  </a:lnTo>
                  <a:lnTo>
                    <a:pt x="160" y="738"/>
                  </a:lnTo>
                  <a:lnTo>
                    <a:pt x="164" y="743"/>
                  </a:lnTo>
                  <a:lnTo>
                    <a:pt x="177" y="743"/>
                  </a:lnTo>
                  <a:lnTo>
                    <a:pt x="212" y="734"/>
                  </a:lnTo>
                  <a:lnTo>
                    <a:pt x="246" y="707"/>
                  </a:lnTo>
                  <a:lnTo>
                    <a:pt x="277" y="663"/>
                  </a:lnTo>
                  <a:lnTo>
                    <a:pt x="298" y="602"/>
                  </a:lnTo>
                  <a:lnTo>
                    <a:pt x="303" y="598"/>
                  </a:lnTo>
                  <a:lnTo>
                    <a:pt x="303" y="593"/>
                  </a:lnTo>
                  <a:lnTo>
                    <a:pt x="311" y="584"/>
                  </a:lnTo>
                  <a:lnTo>
                    <a:pt x="329" y="584"/>
                  </a:lnTo>
                  <a:lnTo>
                    <a:pt x="337" y="593"/>
                  </a:lnTo>
                  <a:lnTo>
                    <a:pt x="337" y="598"/>
                  </a:lnTo>
                  <a:lnTo>
                    <a:pt x="324" y="637"/>
                  </a:lnTo>
                  <a:lnTo>
                    <a:pt x="307" y="672"/>
                  </a:lnTo>
                  <a:lnTo>
                    <a:pt x="285" y="707"/>
                  </a:lnTo>
                  <a:lnTo>
                    <a:pt x="255" y="738"/>
                  </a:lnTo>
                  <a:lnTo>
                    <a:pt x="216" y="760"/>
                  </a:lnTo>
                  <a:lnTo>
                    <a:pt x="173" y="769"/>
                  </a:lnTo>
                  <a:lnTo>
                    <a:pt x="130" y="760"/>
                  </a:lnTo>
                  <a:lnTo>
                    <a:pt x="95" y="738"/>
                  </a:lnTo>
                  <a:lnTo>
                    <a:pt x="73" y="707"/>
                  </a:lnTo>
                  <a:lnTo>
                    <a:pt x="65" y="672"/>
                  </a:lnTo>
                  <a:lnTo>
                    <a:pt x="69" y="646"/>
                  </a:lnTo>
                  <a:lnTo>
                    <a:pt x="73" y="624"/>
                  </a:lnTo>
                  <a:lnTo>
                    <a:pt x="86" y="624"/>
                  </a:lnTo>
                  <a:lnTo>
                    <a:pt x="156" y="439"/>
                  </a:lnTo>
                  <a:lnTo>
                    <a:pt x="173" y="395"/>
                  </a:lnTo>
                  <a:lnTo>
                    <a:pt x="186" y="365"/>
                  </a:lnTo>
                  <a:lnTo>
                    <a:pt x="190" y="343"/>
                  </a:lnTo>
                  <a:lnTo>
                    <a:pt x="190" y="308"/>
                  </a:lnTo>
                  <a:lnTo>
                    <a:pt x="181" y="290"/>
                  </a:lnTo>
                  <a:lnTo>
                    <a:pt x="173" y="286"/>
                  </a:lnTo>
                  <a:lnTo>
                    <a:pt x="164" y="286"/>
                  </a:lnTo>
                  <a:lnTo>
                    <a:pt x="130" y="294"/>
                  </a:lnTo>
                  <a:lnTo>
                    <a:pt x="99" y="316"/>
                  </a:lnTo>
                  <a:lnTo>
                    <a:pt x="69" y="360"/>
                  </a:lnTo>
                  <a:lnTo>
                    <a:pt x="43" y="426"/>
                  </a:lnTo>
                  <a:lnTo>
                    <a:pt x="39" y="435"/>
                  </a:lnTo>
                  <a:lnTo>
                    <a:pt x="30" y="444"/>
                  </a:lnTo>
                  <a:lnTo>
                    <a:pt x="8" y="444"/>
                  </a:lnTo>
                  <a:lnTo>
                    <a:pt x="0" y="435"/>
                  </a:lnTo>
                  <a:lnTo>
                    <a:pt x="0" y="431"/>
                  </a:lnTo>
                  <a:lnTo>
                    <a:pt x="13" y="391"/>
                  </a:lnTo>
                  <a:lnTo>
                    <a:pt x="30" y="356"/>
                  </a:lnTo>
                  <a:lnTo>
                    <a:pt x="52" y="321"/>
                  </a:lnTo>
                  <a:lnTo>
                    <a:pt x="82" y="290"/>
                  </a:lnTo>
                  <a:lnTo>
                    <a:pt x="121" y="268"/>
                  </a:lnTo>
                  <a:lnTo>
                    <a:pt x="164" y="259"/>
                  </a:lnTo>
                  <a:close/>
                  <a:moveTo>
                    <a:pt x="246" y="0"/>
                  </a:moveTo>
                  <a:lnTo>
                    <a:pt x="272" y="0"/>
                  </a:lnTo>
                  <a:lnTo>
                    <a:pt x="285" y="9"/>
                  </a:lnTo>
                  <a:lnTo>
                    <a:pt x="294" y="13"/>
                  </a:lnTo>
                  <a:lnTo>
                    <a:pt x="298" y="26"/>
                  </a:lnTo>
                  <a:lnTo>
                    <a:pt x="303" y="35"/>
                  </a:lnTo>
                  <a:lnTo>
                    <a:pt x="303" y="57"/>
                  </a:lnTo>
                  <a:lnTo>
                    <a:pt x="285" y="84"/>
                  </a:lnTo>
                  <a:lnTo>
                    <a:pt x="272" y="97"/>
                  </a:lnTo>
                  <a:lnTo>
                    <a:pt x="259" y="101"/>
                  </a:lnTo>
                  <a:lnTo>
                    <a:pt x="242" y="106"/>
                  </a:lnTo>
                  <a:lnTo>
                    <a:pt x="229" y="106"/>
                  </a:lnTo>
                  <a:lnTo>
                    <a:pt x="216" y="101"/>
                  </a:lnTo>
                  <a:lnTo>
                    <a:pt x="207" y="92"/>
                  </a:lnTo>
                  <a:lnTo>
                    <a:pt x="203" y="84"/>
                  </a:lnTo>
                  <a:lnTo>
                    <a:pt x="199" y="70"/>
                  </a:lnTo>
                  <a:lnTo>
                    <a:pt x="199" y="62"/>
                  </a:lnTo>
                  <a:lnTo>
                    <a:pt x="203" y="44"/>
                  </a:lnTo>
                  <a:lnTo>
                    <a:pt x="207" y="31"/>
                  </a:lnTo>
                  <a:lnTo>
                    <a:pt x="216" y="18"/>
                  </a:lnTo>
                  <a:lnTo>
                    <a:pt x="229" y="9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 noEditPoints="1"/>
            </p:cNvSpPr>
            <p:nvPr/>
          </p:nvSpPr>
          <p:spPr bwMode="auto">
            <a:xfrm>
              <a:off x="11499" y="3631"/>
              <a:ext cx="671" cy="817"/>
            </a:xfrm>
            <a:custGeom>
              <a:avLst/>
              <a:gdLst/>
              <a:ahLst/>
              <a:cxnLst>
                <a:cxn ang="0">
                  <a:pos x="415" y="44"/>
                </a:cxn>
                <a:cxn ang="0">
                  <a:pos x="342" y="140"/>
                </a:cxn>
                <a:cxn ang="0">
                  <a:pos x="337" y="259"/>
                </a:cxn>
                <a:cxn ang="0">
                  <a:pos x="402" y="329"/>
                </a:cxn>
                <a:cxn ang="0">
                  <a:pos x="506" y="373"/>
                </a:cxn>
                <a:cxn ang="0">
                  <a:pos x="506" y="373"/>
                </a:cxn>
                <a:cxn ang="0">
                  <a:pos x="537" y="175"/>
                </a:cxn>
                <a:cxn ang="0">
                  <a:pos x="528" y="92"/>
                </a:cxn>
                <a:cxn ang="0">
                  <a:pos x="498" y="39"/>
                </a:cxn>
                <a:cxn ang="0">
                  <a:pos x="476" y="0"/>
                </a:cxn>
                <a:cxn ang="0">
                  <a:pos x="558" y="31"/>
                </a:cxn>
                <a:cxn ang="0">
                  <a:pos x="602" y="110"/>
                </a:cxn>
                <a:cxn ang="0">
                  <a:pos x="623" y="197"/>
                </a:cxn>
                <a:cxn ang="0">
                  <a:pos x="619" y="320"/>
                </a:cxn>
                <a:cxn ang="0">
                  <a:pos x="606" y="391"/>
                </a:cxn>
                <a:cxn ang="0">
                  <a:pos x="658" y="404"/>
                </a:cxn>
                <a:cxn ang="0">
                  <a:pos x="671" y="408"/>
                </a:cxn>
                <a:cxn ang="0">
                  <a:pos x="666" y="426"/>
                </a:cxn>
                <a:cxn ang="0">
                  <a:pos x="640" y="435"/>
                </a:cxn>
                <a:cxn ang="0">
                  <a:pos x="615" y="430"/>
                </a:cxn>
                <a:cxn ang="0">
                  <a:pos x="580" y="505"/>
                </a:cxn>
                <a:cxn ang="0">
                  <a:pos x="506" y="654"/>
                </a:cxn>
                <a:cxn ang="0">
                  <a:pos x="402" y="769"/>
                </a:cxn>
                <a:cxn ang="0">
                  <a:pos x="281" y="817"/>
                </a:cxn>
                <a:cxn ang="0">
                  <a:pos x="199" y="804"/>
                </a:cxn>
                <a:cxn ang="0">
                  <a:pos x="134" y="764"/>
                </a:cxn>
                <a:cxn ang="0">
                  <a:pos x="108" y="681"/>
                </a:cxn>
                <a:cxn ang="0">
                  <a:pos x="121" y="597"/>
                </a:cxn>
                <a:cxn ang="0">
                  <a:pos x="130" y="553"/>
                </a:cxn>
                <a:cxn ang="0">
                  <a:pos x="143" y="509"/>
                </a:cxn>
                <a:cxn ang="0">
                  <a:pos x="164" y="426"/>
                </a:cxn>
                <a:cxn ang="0">
                  <a:pos x="169" y="408"/>
                </a:cxn>
                <a:cxn ang="0">
                  <a:pos x="160" y="347"/>
                </a:cxn>
                <a:cxn ang="0">
                  <a:pos x="130" y="329"/>
                </a:cxn>
                <a:cxn ang="0">
                  <a:pos x="78" y="364"/>
                </a:cxn>
                <a:cxn ang="0">
                  <a:pos x="47" y="452"/>
                </a:cxn>
                <a:cxn ang="0">
                  <a:pos x="39" y="479"/>
                </a:cxn>
                <a:cxn ang="0">
                  <a:pos x="9" y="487"/>
                </a:cxn>
                <a:cxn ang="0">
                  <a:pos x="0" y="474"/>
                </a:cxn>
                <a:cxn ang="0">
                  <a:pos x="13" y="430"/>
                </a:cxn>
                <a:cxn ang="0">
                  <a:pos x="39" y="360"/>
                </a:cxn>
                <a:cxn ang="0">
                  <a:pos x="91" y="312"/>
                </a:cxn>
                <a:cxn ang="0">
                  <a:pos x="177" y="312"/>
                </a:cxn>
                <a:cxn ang="0">
                  <a:pos x="242" y="364"/>
                </a:cxn>
                <a:cxn ang="0">
                  <a:pos x="251" y="417"/>
                </a:cxn>
                <a:cxn ang="0">
                  <a:pos x="242" y="461"/>
                </a:cxn>
                <a:cxn ang="0">
                  <a:pos x="229" y="505"/>
                </a:cxn>
                <a:cxn ang="0">
                  <a:pos x="225" y="531"/>
                </a:cxn>
                <a:cxn ang="0">
                  <a:pos x="199" y="628"/>
                </a:cxn>
                <a:cxn ang="0">
                  <a:pos x="190" y="676"/>
                </a:cxn>
                <a:cxn ang="0">
                  <a:pos x="199" y="742"/>
                </a:cxn>
                <a:cxn ang="0">
                  <a:pos x="242" y="782"/>
                </a:cxn>
                <a:cxn ang="0">
                  <a:pos x="320" y="777"/>
                </a:cxn>
                <a:cxn ang="0">
                  <a:pos x="385" y="707"/>
                </a:cxn>
                <a:cxn ang="0">
                  <a:pos x="459" y="571"/>
                </a:cxn>
                <a:cxn ang="0">
                  <a:pos x="506" y="404"/>
                </a:cxn>
                <a:cxn ang="0">
                  <a:pos x="411" y="369"/>
                </a:cxn>
                <a:cxn ang="0">
                  <a:pos x="329" y="307"/>
                </a:cxn>
                <a:cxn ang="0">
                  <a:pos x="294" y="206"/>
                </a:cxn>
                <a:cxn ang="0">
                  <a:pos x="333" y="92"/>
                </a:cxn>
                <a:cxn ang="0">
                  <a:pos x="424" y="13"/>
                </a:cxn>
              </a:cxnLst>
              <a:rect l="0" t="0" r="r" b="b"/>
              <a:pathLst>
                <a:path w="671" h="817">
                  <a:moveTo>
                    <a:pt x="467" y="31"/>
                  </a:moveTo>
                  <a:lnTo>
                    <a:pt x="415" y="44"/>
                  </a:lnTo>
                  <a:lnTo>
                    <a:pt x="372" y="83"/>
                  </a:lnTo>
                  <a:lnTo>
                    <a:pt x="342" y="140"/>
                  </a:lnTo>
                  <a:lnTo>
                    <a:pt x="329" y="206"/>
                  </a:lnTo>
                  <a:lnTo>
                    <a:pt x="337" y="259"/>
                  </a:lnTo>
                  <a:lnTo>
                    <a:pt x="363" y="298"/>
                  </a:lnTo>
                  <a:lnTo>
                    <a:pt x="402" y="329"/>
                  </a:lnTo>
                  <a:lnTo>
                    <a:pt x="441" y="351"/>
                  </a:lnTo>
                  <a:lnTo>
                    <a:pt x="506" y="373"/>
                  </a:lnTo>
                  <a:lnTo>
                    <a:pt x="511" y="373"/>
                  </a:lnTo>
                  <a:lnTo>
                    <a:pt x="506" y="373"/>
                  </a:lnTo>
                  <a:lnTo>
                    <a:pt x="528" y="277"/>
                  </a:lnTo>
                  <a:lnTo>
                    <a:pt x="537" y="175"/>
                  </a:lnTo>
                  <a:lnTo>
                    <a:pt x="537" y="132"/>
                  </a:lnTo>
                  <a:lnTo>
                    <a:pt x="528" y="92"/>
                  </a:lnTo>
                  <a:lnTo>
                    <a:pt x="515" y="61"/>
                  </a:lnTo>
                  <a:lnTo>
                    <a:pt x="498" y="39"/>
                  </a:lnTo>
                  <a:lnTo>
                    <a:pt x="467" y="31"/>
                  </a:lnTo>
                  <a:close/>
                  <a:moveTo>
                    <a:pt x="476" y="0"/>
                  </a:moveTo>
                  <a:lnTo>
                    <a:pt x="519" y="9"/>
                  </a:lnTo>
                  <a:lnTo>
                    <a:pt x="558" y="31"/>
                  </a:lnTo>
                  <a:lnTo>
                    <a:pt x="584" y="66"/>
                  </a:lnTo>
                  <a:lnTo>
                    <a:pt x="602" y="110"/>
                  </a:lnTo>
                  <a:lnTo>
                    <a:pt x="615" y="154"/>
                  </a:lnTo>
                  <a:lnTo>
                    <a:pt x="623" y="197"/>
                  </a:lnTo>
                  <a:lnTo>
                    <a:pt x="623" y="268"/>
                  </a:lnTo>
                  <a:lnTo>
                    <a:pt x="619" y="320"/>
                  </a:lnTo>
                  <a:lnTo>
                    <a:pt x="602" y="395"/>
                  </a:lnTo>
                  <a:lnTo>
                    <a:pt x="606" y="391"/>
                  </a:lnTo>
                  <a:lnTo>
                    <a:pt x="645" y="400"/>
                  </a:lnTo>
                  <a:lnTo>
                    <a:pt x="658" y="404"/>
                  </a:lnTo>
                  <a:lnTo>
                    <a:pt x="666" y="404"/>
                  </a:lnTo>
                  <a:lnTo>
                    <a:pt x="671" y="408"/>
                  </a:lnTo>
                  <a:lnTo>
                    <a:pt x="671" y="421"/>
                  </a:lnTo>
                  <a:lnTo>
                    <a:pt x="666" y="426"/>
                  </a:lnTo>
                  <a:lnTo>
                    <a:pt x="662" y="435"/>
                  </a:lnTo>
                  <a:lnTo>
                    <a:pt x="640" y="435"/>
                  </a:lnTo>
                  <a:lnTo>
                    <a:pt x="628" y="430"/>
                  </a:lnTo>
                  <a:lnTo>
                    <a:pt x="615" y="430"/>
                  </a:lnTo>
                  <a:lnTo>
                    <a:pt x="602" y="426"/>
                  </a:lnTo>
                  <a:lnTo>
                    <a:pt x="580" y="505"/>
                  </a:lnTo>
                  <a:lnTo>
                    <a:pt x="545" y="580"/>
                  </a:lnTo>
                  <a:lnTo>
                    <a:pt x="506" y="654"/>
                  </a:lnTo>
                  <a:lnTo>
                    <a:pt x="459" y="720"/>
                  </a:lnTo>
                  <a:lnTo>
                    <a:pt x="402" y="769"/>
                  </a:lnTo>
                  <a:lnTo>
                    <a:pt x="346" y="804"/>
                  </a:lnTo>
                  <a:lnTo>
                    <a:pt x="281" y="817"/>
                  </a:lnTo>
                  <a:lnTo>
                    <a:pt x="238" y="812"/>
                  </a:lnTo>
                  <a:lnTo>
                    <a:pt x="199" y="804"/>
                  </a:lnTo>
                  <a:lnTo>
                    <a:pt x="164" y="786"/>
                  </a:lnTo>
                  <a:lnTo>
                    <a:pt x="134" y="764"/>
                  </a:lnTo>
                  <a:lnTo>
                    <a:pt x="117" y="729"/>
                  </a:lnTo>
                  <a:lnTo>
                    <a:pt x="108" y="681"/>
                  </a:lnTo>
                  <a:lnTo>
                    <a:pt x="112" y="637"/>
                  </a:lnTo>
                  <a:lnTo>
                    <a:pt x="121" y="597"/>
                  </a:lnTo>
                  <a:lnTo>
                    <a:pt x="125" y="580"/>
                  </a:lnTo>
                  <a:lnTo>
                    <a:pt x="130" y="553"/>
                  </a:lnTo>
                  <a:lnTo>
                    <a:pt x="138" y="527"/>
                  </a:lnTo>
                  <a:lnTo>
                    <a:pt x="143" y="509"/>
                  </a:lnTo>
                  <a:lnTo>
                    <a:pt x="160" y="443"/>
                  </a:lnTo>
                  <a:lnTo>
                    <a:pt x="164" y="426"/>
                  </a:lnTo>
                  <a:lnTo>
                    <a:pt x="164" y="417"/>
                  </a:lnTo>
                  <a:lnTo>
                    <a:pt x="169" y="408"/>
                  </a:lnTo>
                  <a:lnTo>
                    <a:pt x="169" y="373"/>
                  </a:lnTo>
                  <a:lnTo>
                    <a:pt x="160" y="347"/>
                  </a:lnTo>
                  <a:lnTo>
                    <a:pt x="143" y="329"/>
                  </a:lnTo>
                  <a:lnTo>
                    <a:pt x="130" y="329"/>
                  </a:lnTo>
                  <a:lnTo>
                    <a:pt x="99" y="338"/>
                  </a:lnTo>
                  <a:lnTo>
                    <a:pt x="78" y="364"/>
                  </a:lnTo>
                  <a:lnTo>
                    <a:pt x="60" y="404"/>
                  </a:lnTo>
                  <a:lnTo>
                    <a:pt x="47" y="452"/>
                  </a:lnTo>
                  <a:lnTo>
                    <a:pt x="43" y="470"/>
                  </a:lnTo>
                  <a:lnTo>
                    <a:pt x="39" y="479"/>
                  </a:lnTo>
                  <a:lnTo>
                    <a:pt x="30" y="487"/>
                  </a:lnTo>
                  <a:lnTo>
                    <a:pt x="9" y="487"/>
                  </a:lnTo>
                  <a:lnTo>
                    <a:pt x="0" y="479"/>
                  </a:lnTo>
                  <a:lnTo>
                    <a:pt x="0" y="474"/>
                  </a:lnTo>
                  <a:lnTo>
                    <a:pt x="4" y="461"/>
                  </a:lnTo>
                  <a:lnTo>
                    <a:pt x="13" y="430"/>
                  </a:lnTo>
                  <a:lnTo>
                    <a:pt x="22" y="395"/>
                  </a:lnTo>
                  <a:lnTo>
                    <a:pt x="39" y="360"/>
                  </a:lnTo>
                  <a:lnTo>
                    <a:pt x="60" y="334"/>
                  </a:lnTo>
                  <a:lnTo>
                    <a:pt x="91" y="312"/>
                  </a:lnTo>
                  <a:lnTo>
                    <a:pt x="130" y="303"/>
                  </a:lnTo>
                  <a:lnTo>
                    <a:pt x="177" y="312"/>
                  </a:lnTo>
                  <a:lnTo>
                    <a:pt x="216" y="329"/>
                  </a:lnTo>
                  <a:lnTo>
                    <a:pt x="242" y="364"/>
                  </a:lnTo>
                  <a:lnTo>
                    <a:pt x="251" y="408"/>
                  </a:lnTo>
                  <a:lnTo>
                    <a:pt x="251" y="417"/>
                  </a:lnTo>
                  <a:lnTo>
                    <a:pt x="242" y="443"/>
                  </a:lnTo>
                  <a:lnTo>
                    <a:pt x="242" y="461"/>
                  </a:lnTo>
                  <a:lnTo>
                    <a:pt x="234" y="487"/>
                  </a:lnTo>
                  <a:lnTo>
                    <a:pt x="229" y="505"/>
                  </a:lnTo>
                  <a:lnTo>
                    <a:pt x="229" y="518"/>
                  </a:lnTo>
                  <a:lnTo>
                    <a:pt x="225" y="531"/>
                  </a:lnTo>
                  <a:lnTo>
                    <a:pt x="221" y="540"/>
                  </a:lnTo>
                  <a:lnTo>
                    <a:pt x="199" y="628"/>
                  </a:lnTo>
                  <a:lnTo>
                    <a:pt x="195" y="654"/>
                  </a:lnTo>
                  <a:lnTo>
                    <a:pt x="190" y="676"/>
                  </a:lnTo>
                  <a:lnTo>
                    <a:pt x="190" y="720"/>
                  </a:lnTo>
                  <a:lnTo>
                    <a:pt x="199" y="742"/>
                  </a:lnTo>
                  <a:lnTo>
                    <a:pt x="212" y="764"/>
                  </a:lnTo>
                  <a:lnTo>
                    <a:pt x="242" y="782"/>
                  </a:lnTo>
                  <a:lnTo>
                    <a:pt x="281" y="786"/>
                  </a:lnTo>
                  <a:lnTo>
                    <a:pt x="320" y="777"/>
                  </a:lnTo>
                  <a:lnTo>
                    <a:pt x="355" y="751"/>
                  </a:lnTo>
                  <a:lnTo>
                    <a:pt x="385" y="707"/>
                  </a:lnTo>
                  <a:lnTo>
                    <a:pt x="424" y="650"/>
                  </a:lnTo>
                  <a:lnTo>
                    <a:pt x="459" y="571"/>
                  </a:lnTo>
                  <a:lnTo>
                    <a:pt x="485" y="483"/>
                  </a:lnTo>
                  <a:lnTo>
                    <a:pt x="506" y="404"/>
                  </a:lnTo>
                  <a:lnTo>
                    <a:pt x="459" y="391"/>
                  </a:lnTo>
                  <a:lnTo>
                    <a:pt x="411" y="369"/>
                  </a:lnTo>
                  <a:lnTo>
                    <a:pt x="368" y="342"/>
                  </a:lnTo>
                  <a:lnTo>
                    <a:pt x="329" y="307"/>
                  </a:lnTo>
                  <a:lnTo>
                    <a:pt x="303" y="263"/>
                  </a:lnTo>
                  <a:lnTo>
                    <a:pt x="294" y="206"/>
                  </a:lnTo>
                  <a:lnTo>
                    <a:pt x="303" y="145"/>
                  </a:lnTo>
                  <a:lnTo>
                    <a:pt x="333" y="92"/>
                  </a:lnTo>
                  <a:lnTo>
                    <a:pt x="372" y="44"/>
                  </a:lnTo>
                  <a:lnTo>
                    <a:pt x="424" y="13"/>
                  </a:lnTo>
                  <a:lnTo>
                    <a:pt x="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2300" y="4241"/>
              <a:ext cx="385" cy="361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77" y="0"/>
                </a:cxn>
                <a:cxn ang="0">
                  <a:pos x="307" y="9"/>
                </a:cxn>
                <a:cxn ang="0">
                  <a:pos x="333" y="22"/>
                </a:cxn>
                <a:cxn ang="0">
                  <a:pos x="355" y="40"/>
                </a:cxn>
                <a:cxn ang="0">
                  <a:pos x="363" y="71"/>
                </a:cxn>
                <a:cxn ang="0">
                  <a:pos x="363" y="88"/>
                </a:cxn>
                <a:cxn ang="0">
                  <a:pos x="359" y="101"/>
                </a:cxn>
                <a:cxn ang="0">
                  <a:pos x="342" y="119"/>
                </a:cxn>
                <a:cxn ang="0">
                  <a:pos x="324" y="128"/>
                </a:cxn>
                <a:cxn ang="0">
                  <a:pos x="316" y="128"/>
                </a:cxn>
                <a:cxn ang="0">
                  <a:pos x="290" y="119"/>
                </a:cxn>
                <a:cxn ang="0">
                  <a:pos x="281" y="93"/>
                </a:cxn>
                <a:cxn ang="0">
                  <a:pos x="290" y="66"/>
                </a:cxn>
                <a:cxn ang="0">
                  <a:pos x="307" y="49"/>
                </a:cxn>
                <a:cxn ang="0">
                  <a:pos x="316" y="44"/>
                </a:cxn>
                <a:cxn ang="0">
                  <a:pos x="290" y="31"/>
                </a:cxn>
                <a:cxn ang="0">
                  <a:pos x="264" y="27"/>
                </a:cxn>
                <a:cxn ang="0">
                  <a:pos x="246" y="27"/>
                </a:cxn>
                <a:cxn ang="0">
                  <a:pos x="199" y="36"/>
                </a:cxn>
                <a:cxn ang="0">
                  <a:pos x="155" y="57"/>
                </a:cxn>
                <a:cxn ang="0">
                  <a:pos x="125" y="88"/>
                </a:cxn>
                <a:cxn ang="0">
                  <a:pos x="99" y="123"/>
                </a:cxn>
                <a:cxn ang="0">
                  <a:pos x="82" y="163"/>
                </a:cxn>
                <a:cxn ang="0">
                  <a:pos x="73" y="207"/>
                </a:cxn>
                <a:cxn ang="0">
                  <a:pos x="69" y="242"/>
                </a:cxn>
                <a:cxn ang="0">
                  <a:pos x="73" y="277"/>
                </a:cxn>
                <a:cxn ang="0">
                  <a:pos x="95" y="308"/>
                </a:cxn>
                <a:cxn ang="0">
                  <a:pos x="125" y="325"/>
                </a:cxn>
                <a:cxn ang="0">
                  <a:pos x="168" y="334"/>
                </a:cxn>
                <a:cxn ang="0">
                  <a:pos x="246" y="325"/>
                </a:cxn>
                <a:cxn ang="0">
                  <a:pos x="307" y="304"/>
                </a:cxn>
                <a:cxn ang="0">
                  <a:pos x="350" y="268"/>
                </a:cxn>
                <a:cxn ang="0">
                  <a:pos x="363" y="255"/>
                </a:cxn>
                <a:cxn ang="0">
                  <a:pos x="372" y="255"/>
                </a:cxn>
                <a:cxn ang="0">
                  <a:pos x="385" y="268"/>
                </a:cxn>
                <a:cxn ang="0">
                  <a:pos x="385" y="273"/>
                </a:cxn>
                <a:cxn ang="0">
                  <a:pos x="381" y="282"/>
                </a:cxn>
                <a:cxn ang="0">
                  <a:pos x="363" y="299"/>
                </a:cxn>
                <a:cxn ang="0">
                  <a:pos x="333" y="321"/>
                </a:cxn>
                <a:cxn ang="0">
                  <a:pos x="298" y="339"/>
                </a:cxn>
                <a:cxn ang="0">
                  <a:pos x="259" y="352"/>
                </a:cxn>
                <a:cxn ang="0">
                  <a:pos x="220" y="356"/>
                </a:cxn>
                <a:cxn ang="0">
                  <a:pos x="186" y="361"/>
                </a:cxn>
                <a:cxn ang="0">
                  <a:pos x="168" y="361"/>
                </a:cxn>
                <a:cxn ang="0">
                  <a:pos x="108" y="352"/>
                </a:cxn>
                <a:cxn ang="0">
                  <a:pos x="60" y="330"/>
                </a:cxn>
                <a:cxn ang="0">
                  <a:pos x="26" y="299"/>
                </a:cxn>
                <a:cxn ang="0">
                  <a:pos x="4" y="260"/>
                </a:cxn>
                <a:cxn ang="0">
                  <a:pos x="0" y="216"/>
                </a:cxn>
                <a:cxn ang="0">
                  <a:pos x="13" y="154"/>
                </a:cxn>
                <a:cxn ang="0">
                  <a:pos x="47" y="93"/>
                </a:cxn>
                <a:cxn ang="0">
                  <a:pos x="104" y="44"/>
                </a:cxn>
                <a:cxn ang="0">
                  <a:pos x="168" y="14"/>
                </a:cxn>
                <a:cxn ang="0">
                  <a:pos x="246" y="0"/>
                </a:cxn>
              </a:cxnLst>
              <a:rect l="0" t="0" r="r" b="b"/>
              <a:pathLst>
                <a:path w="385" h="361">
                  <a:moveTo>
                    <a:pt x="246" y="0"/>
                  </a:moveTo>
                  <a:lnTo>
                    <a:pt x="277" y="0"/>
                  </a:lnTo>
                  <a:lnTo>
                    <a:pt x="307" y="9"/>
                  </a:lnTo>
                  <a:lnTo>
                    <a:pt x="333" y="22"/>
                  </a:lnTo>
                  <a:lnTo>
                    <a:pt x="355" y="40"/>
                  </a:lnTo>
                  <a:lnTo>
                    <a:pt x="363" y="71"/>
                  </a:lnTo>
                  <a:lnTo>
                    <a:pt x="363" y="88"/>
                  </a:lnTo>
                  <a:lnTo>
                    <a:pt x="359" y="101"/>
                  </a:lnTo>
                  <a:lnTo>
                    <a:pt x="342" y="119"/>
                  </a:lnTo>
                  <a:lnTo>
                    <a:pt x="324" y="128"/>
                  </a:lnTo>
                  <a:lnTo>
                    <a:pt x="316" y="128"/>
                  </a:lnTo>
                  <a:lnTo>
                    <a:pt x="290" y="119"/>
                  </a:lnTo>
                  <a:lnTo>
                    <a:pt x="281" y="93"/>
                  </a:lnTo>
                  <a:lnTo>
                    <a:pt x="290" y="66"/>
                  </a:lnTo>
                  <a:lnTo>
                    <a:pt x="307" y="49"/>
                  </a:lnTo>
                  <a:lnTo>
                    <a:pt x="316" y="44"/>
                  </a:lnTo>
                  <a:lnTo>
                    <a:pt x="290" y="31"/>
                  </a:lnTo>
                  <a:lnTo>
                    <a:pt x="264" y="27"/>
                  </a:lnTo>
                  <a:lnTo>
                    <a:pt x="246" y="27"/>
                  </a:lnTo>
                  <a:lnTo>
                    <a:pt x="199" y="36"/>
                  </a:lnTo>
                  <a:lnTo>
                    <a:pt x="155" y="57"/>
                  </a:lnTo>
                  <a:lnTo>
                    <a:pt x="125" y="88"/>
                  </a:lnTo>
                  <a:lnTo>
                    <a:pt x="99" y="123"/>
                  </a:lnTo>
                  <a:lnTo>
                    <a:pt x="82" y="163"/>
                  </a:lnTo>
                  <a:lnTo>
                    <a:pt x="73" y="207"/>
                  </a:lnTo>
                  <a:lnTo>
                    <a:pt x="69" y="242"/>
                  </a:lnTo>
                  <a:lnTo>
                    <a:pt x="73" y="277"/>
                  </a:lnTo>
                  <a:lnTo>
                    <a:pt x="95" y="308"/>
                  </a:lnTo>
                  <a:lnTo>
                    <a:pt x="125" y="325"/>
                  </a:lnTo>
                  <a:lnTo>
                    <a:pt x="168" y="334"/>
                  </a:lnTo>
                  <a:lnTo>
                    <a:pt x="246" y="325"/>
                  </a:lnTo>
                  <a:lnTo>
                    <a:pt x="307" y="304"/>
                  </a:lnTo>
                  <a:lnTo>
                    <a:pt x="350" y="268"/>
                  </a:lnTo>
                  <a:lnTo>
                    <a:pt x="363" y="255"/>
                  </a:lnTo>
                  <a:lnTo>
                    <a:pt x="372" y="255"/>
                  </a:lnTo>
                  <a:lnTo>
                    <a:pt x="385" y="268"/>
                  </a:lnTo>
                  <a:lnTo>
                    <a:pt x="385" y="273"/>
                  </a:lnTo>
                  <a:lnTo>
                    <a:pt x="381" y="282"/>
                  </a:lnTo>
                  <a:lnTo>
                    <a:pt x="363" y="299"/>
                  </a:lnTo>
                  <a:lnTo>
                    <a:pt x="333" y="321"/>
                  </a:lnTo>
                  <a:lnTo>
                    <a:pt x="298" y="339"/>
                  </a:lnTo>
                  <a:lnTo>
                    <a:pt x="259" y="352"/>
                  </a:lnTo>
                  <a:lnTo>
                    <a:pt x="220" y="356"/>
                  </a:lnTo>
                  <a:lnTo>
                    <a:pt x="186" y="361"/>
                  </a:lnTo>
                  <a:lnTo>
                    <a:pt x="168" y="361"/>
                  </a:lnTo>
                  <a:lnTo>
                    <a:pt x="108" y="352"/>
                  </a:lnTo>
                  <a:lnTo>
                    <a:pt x="60" y="330"/>
                  </a:lnTo>
                  <a:lnTo>
                    <a:pt x="26" y="299"/>
                  </a:lnTo>
                  <a:lnTo>
                    <a:pt x="4" y="260"/>
                  </a:lnTo>
                  <a:lnTo>
                    <a:pt x="0" y="216"/>
                  </a:lnTo>
                  <a:lnTo>
                    <a:pt x="13" y="154"/>
                  </a:lnTo>
                  <a:lnTo>
                    <a:pt x="47" y="93"/>
                  </a:lnTo>
                  <a:lnTo>
                    <a:pt x="104" y="44"/>
                  </a:lnTo>
                  <a:lnTo>
                    <a:pt x="168" y="14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3096" y="3811"/>
              <a:ext cx="65" cy="161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8" y="0"/>
                </a:cxn>
                <a:cxn ang="0">
                  <a:pos x="52" y="9"/>
                </a:cxn>
                <a:cxn ang="0">
                  <a:pos x="61" y="13"/>
                </a:cxn>
                <a:cxn ang="0">
                  <a:pos x="61" y="22"/>
                </a:cxn>
                <a:cxn ang="0">
                  <a:pos x="65" y="35"/>
                </a:cxn>
                <a:cxn ang="0">
                  <a:pos x="65" y="1581"/>
                </a:cxn>
                <a:cxn ang="0">
                  <a:pos x="61" y="1595"/>
                </a:cxn>
                <a:cxn ang="0">
                  <a:pos x="61" y="1603"/>
                </a:cxn>
                <a:cxn ang="0">
                  <a:pos x="52" y="1608"/>
                </a:cxn>
                <a:cxn ang="0">
                  <a:pos x="48" y="1617"/>
                </a:cxn>
                <a:cxn ang="0">
                  <a:pos x="22" y="1617"/>
                </a:cxn>
                <a:cxn ang="0">
                  <a:pos x="13" y="1608"/>
                </a:cxn>
                <a:cxn ang="0">
                  <a:pos x="4" y="1603"/>
                </a:cxn>
                <a:cxn ang="0">
                  <a:pos x="4" y="1595"/>
                </a:cxn>
                <a:cxn ang="0">
                  <a:pos x="0" y="1581"/>
                </a:cxn>
                <a:cxn ang="0">
                  <a:pos x="0" y="35"/>
                </a:cxn>
                <a:cxn ang="0">
                  <a:pos x="4" y="22"/>
                </a:cxn>
                <a:cxn ang="0">
                  <a:pos x="4" y="13"/>
                </a:cxn>
                <a:cxn ang="0">
                  <a:pos x="13" y="9"/>
                </a:cxn>
                <a:cxn ang="0">
                  <a:pos x="22" y="0"/>
                </a:cxn>
              </a:cxnLst>
              <a:rect l="0" t="0" r="r" b="b"/>
              <a:pathLst>
                <a:path w="65" h="1617">
                  <a:moveTo>
                    <a:pt x="22" y="0"/>
                  </a:moveTo>
                  <a:lnTo>
                    <a:pt x="48" y="0"/>
                  </a:lnTo>
                  <a:lnTo>
                    <a:pt x="52" y="9"/>
                  </a:lnTo>
                  <a:lnTo>
                    <a:pt x="61" y="13"/>
                  </a:lnTo>
                  <a:lnTo>
                    <a:pt x="61" y="22"/>
                  </a:lnTo>
                  <a:lnTo>
                    <a:pt x="65" y="35"/>
                  </a:lnTo>
                  <a:lnTo>
                    <a:pt x="65" y="1581"/>
                  </a:lnTo>
                  <a:lnTo>
                    <a:pt x="61" y="1595"/>
                  </a:lnTo>
                  <a:lnTo>
                    <a:pt x="61" y="1603"/>
                  </a:lnTo>
                  <a:lnTo>
                    <a:pt x="52" y="1608"/>
                  </a:lnTo>
                  <a:lnTo>
                    <a:pt x="48" y="1617"/>
                  </a:lnTo>
                  <a:lnTo>
                    <a:pt x="22" y="1617"/>
                  </a:lnTo>
                  <a:lnTo>
                    <a:pt x="13" y="1608"/>
                  </a:lnTo>
                  <a:lnTo>
                    <a:pt x="4" y="1603"/>
                  </a:lnTo>
                  <a:lnTo>
                    <a:pt x="4" y="1595"/>
                  </a:lnTo>
                  <a:lnTo>
                    <a:pt x="0" y="1581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4" y="13"/>
                  </a:lnTo>
                  <a:lnTo>
                    <a:pt x="13" y="9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3451" y="3921"/>
              <a:ext cx="1052" cy="1102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1043" y="0"/>
                </a:cxn>
                <a:cxn ang="0">
                  <a:pos x="1052" y="4"/>
                </a:cxn>
                <a:cxn ang="0">
                  <a:pos x="1052" y="30"/>
                </a:cxn>
                <a:cxn ang="0">
                  <a:pos x="160" y="1041"/>
                </a:cxn>
                <a:cxn ang="0">
                  <a:pos x="433" y="1041"/>
                </a:cxn>
                <a:cxn ang="0">
                  <a:pos x="528" y="1036"/>
                </a:cxn>
                <a:cxn ang="0">
                  <a:pos x="602" y="1019"/>
                </a:cxn>
                <a:cxn ang="0">
                  <a:pos x="667" y="993"/>
                </a:cxn>
                <a:cxn ang="0">
                  <a:pos x="719" y="957"/>
                </a:cxn>
                <a:cxn ang="0">
                  <a:pos x="762" y="909"/>
                </a:cxn>
                <a:cxn ang="0">
                  <a:pos x="797" y="852"/>
                </a:cxn>
                <a:cxn ang="0">
                  <a:pos x="827" y="786"/>
                </a:cxn>
                <a:cxn ang="0">
                  <a:pos x="853" y="707"/>
                </a:cxn>
                <a:cxn ang="0">
                  <a:pos x="857" y="689"/>
                </a:cxn>
                <a:cxn ang="0">
                  <a:pos x="866" y="681"/>
                </a:cxn>
                <a:cxn ang="0">
                  <a:pos x="866" y="672"/>
                </a:cxn>
                <a:cxn ang="0">
                  <a:pos x="874" y="667"/>
                </a:cxn>
                <a:cxn ang="0">
                  <a:pos x="887" y="667"/>
                </a:cxn>
                <a:cxn ang="0">
                  <a:pos x="896" y="672"/>
                </a:cxn>
                <a:cxn ang="0">
                  <a:pos x="900" y="681"/>
                </a:cxn>
                <a:cxn ang="0">
                  <a:pos x="900" y="698"/>
                </a:cxn>
                <a:cxn ang="0">
                  <a:pos x="896" y="711"/>
                </a:cxn>
                <a:cxn ang="0">
                  <a:pos x="784" y="1067"/>
                </a:cxn>
                <a:cxn ang="0">
                  <a:pos x="779" y="1080"/>
                </a:cxn>
                <a:cxn ang="0">
                  <a:pos x="775" y="1089"/>
                </a:cxn>
                <a:cxn ang="0">
                  <a:pos x="766" y="1098"/>
                </a:cxn>
                <a:cxn ang="0">
                  <a:pos x="758" y="1098"/>
                </a:cxn>
                <a:cxn ang="0">
                  <a:pos x="749" y="1102"/>
                </a:cxn>
                <a:cxn ang="0">
                  <a:pos x="9" y="1102"/>
                </a:cxn>
                <a:cxn ang="0">
                  <a:pos x="0" y="1098"/>
                </a:cxn>
                <a:cxn ang="0">
                  <a:pos x="0" y="1076"/>
                </a:cxn>
                <a:cxn ang="0">
                  <a:pos x="4" y="1072"/>
                </a:cxn>
                <a:cxn ang="0">
                  <a:pos x="4" y="1063"/>
                </a:cxn>
                <a:cxn ang="0">
                  <a:pos x="896" y="48"/>
                </a:cxn>
                <a:cxn ang="0">
                  <a:pos x="636" y="48"/>
                </a:cxn>
                <a:cxn ang="0">
                  <a:pos x="537" y="57"/>
                </a:cxn>
                <a:cxn ang="0">
                  <a:pos x="459" y="74"/>
                </a:cxn>
                <a:cxn ang="0">
                  <a:pos x="394" y="105"/>
                </a:cxn>
                <a:cxn ang="0">
                  <a:pos x="342" y="149"/>
                </a:cxn>
                <a:cxn ang="0">
                  <a:pos x="303" y="206"/>
                </a:cxn>
                <a:cxn ang="0">
                  <a:pos x="268" y="272"/>
                </a:cxn>
                <a:cxn ang="0">
                  <a:pos x="242" y="347"/>
                </a:cxn>
                <a:cxn ang="0">
                  <a:pos x="234" y="356"/>
                </a:cxn>
                <a:cxn ang="0">
                  <a:pos x="229" y="364"/>
                </a:cxn>
                <a:cxn ang="0">
                  <a:pos x="212" y="364"/>
                </a:cxn>
                <a:cxn ang="0">
                  <a:pos x="203" y="360"/>
                </a:cxn>
                <a:cxn ang="0">
                  <a:pos x="203" y="356"/>
                </a:cxn>
                <a:cxn ang="0">
                  <a:pos x="199" y="351"/>
                </a:cxn>
                <a:cxn ang="0">
                  <a:pos x="199" y="334"/>
                </a:cxn>
                <a:cxn ang="0">
                  <a:pos x="203" y="325"/>
                </a:cxn>
                <a:cxn ang="0">
                  <a:pos x="290" y="30"/>
                </a:cxn>
                <a:cxn ang="0">
                  <a:pos x="294" y="17"/>
                </a:cxn>
                <a:cxn ang="0">
                  <a:pos x="299" y="8"/>
                </a:cxn>
                <a:cxn ang="0">
                  <a:pos x="316" y="0"/>
                </a:cxn>
              </a:cxnLst>
              <a:rect l="0" t="0" r="r" b="b"/>
              <a:pathLst>
                <a:path w="1052" h="1102">
                  <a:moveTo>
                    <a:pt x="316" y="0"/>
                  </a:moveTo>
                  <a:lnTo>
                    <a:pt x="1043" y="0"/>
                  </a:lnTo>
                  <a:lnTo>
                    <a:pt x="1052" y="4"/>
                  </a:lnTo>
                  <a:lnTo>
                    <a:pt x="1052" y="30"/>
                  </a:lnTo>
                  <a:lnTo>
                    <a:pt x="160" y="1041"/>
                  </a:lnTo>
                  <a:lnTo>
                    <a:pt x="433" y="1041"/>
                  </a:lnTo>
                  <a:lnTo>
                    <a:pt x="528" y="1036"/>
                  </a:lnTo>
                  <a:lnTo>
                    <a:pt x="602" y="1019"/>
                  </a:lnTo>
                  <a:lnTo>
                    <a:pt x="667" y="993"/>
                  </a:lnTo>
                  <a:lnTo>
                    <a:pt x="719" y="957"/>
                  </a:lnTo>
                  <a:lnTo>
                    <a:pt x="762" y="909"/>
                  </a:lnTo>
                  <a:lnTo>
                    <a:pt x="797" y="852"/>
                  </a:lnTo>
                  <a:lnTo>
                    <a:pt x="827" y="786"/>
                  </a:lnTo>
                  <a:lnTo>
                    <a:pt x="853" y="707"/>
                  </a:lnTo>
                  <a:lnTo>
                    <a:pt x="857" y="689"/>
                  </a:lnTo>
                  <a:lnTo>
                    <a:pt x="866" y="681"/>
                  </a:lnTo>
                  <a:lnTo>
                    <a:pt x="866" y="672"/>
                  </a:lnTo>
                  <a:lnTo>
                    <a:pt x="874" y="667"/>
                  </a:lnTo>
                  <a:lnTo>
                    <a:pt x="887" y="667"/>
                  </a:lnTo>
                  <a:lnTo>
                    <a:pt x="896" y="672"/>
                  </a:lnTo>
                  <a:lnTo>
                    <a:pt x="900" y="681"/>
                  </a:lnTo>
                  <a:lnTo>
                    <a:pt x="900" y="698"/>
                  </a:lnTo>
                  <a:lnTo>
                    <a:pt x="896" y="711"/>
                  </a:lnTo>
                  <a:lnTo>
                    <a:pt x="784" y="1067"/>
                  </a:lnTo>
                  <a:lnTo>
                    <a:pt x="779" y="1080"/>
                  </a:lnTo>
                  <a:lnTo>
                    <a:pt x="775" y="1089"/>
                  </a:lnTo>
                  <a:lnTo>
                    <a:pt x="766" y="1098"/>
                  </a:lnTo>
                  <a:lnTo>
                    <a:pt x="758" y="1098"/>
                  </a:lnTo>
                  <a:lnTo>
                    <a:pt x="749" y="1102"/>
                  </a:lnTo>
                  <a:lnTo>
                    <a:pt x="9" y="1102"/>
                  </a:lnTo>
                  <a:lnTo>
                    <a:pt x="0" y="1098"/>
                  </a:lnTo>
                  <a:lnTo>
                    <a:pt x="0" y="1076"/>
                  </a:lnTo>
                  <a:lnTo>
                    <a:pt x="4" y="1072"/>
                  </a:lnTo>
                  <a:lnTo>
                    <a:pt x="4" y="1063"/>
                  </a:lnTo>
                  <a:lnTo>
                    <a:pt x="896" y="48"/>
                  </a:lnTo>
                  <a:lnTo>
                    <a:pt x="636" y="48"/>
                  </a:lnTo>
                  <a:lnTo>
                    <a:pt x="537" y="57"/>
                  </a:lnTo>
                  <a:lnTo>
                    <a:pt x="459" y="74"/>
                  </a:lnTo>
                  <a:lnTo>
                    <a:pt x="394" y="105"/>
                  </a:lnTo>
                  <a:lnTo>
                    <a:pt x="342" y="149"/>
                  </a:lnTo>
                  <a:lnTo>
                    <a:pt x="303" y="206"/>
                  </a:lnTo>
                  <a:lnTo>
                    <a:pt x="268" y="272"/>
                  </a:lnTo>
                  <a:lnTo>
                    <a:pt x="242" y="347"/>
                  </a:lnTo>
                  <a:lnTo>
                    <a:pt x="234" y="356"/>
                  </a:lnTo>
                  <a:lnTo>
                    <a:pt x="229" y="364"/>
                  </a:lnTo>
                  <a:lnTo>
                    <a:pt x="212" y="364"/>
                  </a:lnTo>
                  <a:lnTo>
                    <a:pt x="203" y="360"/>
                  </a:lnTo>
                  <a:lnTo>
                    <a:pt x="203" y="356"/>
                  </a:lnTo>
                  <a:lnTo>
                    <a:pt x="199" y="351"/>
                  </a:lnTo>
                  <a:lnTo>
                    <a:pt x="199" y="334"/>
                  </a:lnTo>
                  <a:lnTo>
                    <a:pt x="203" y="325"/>
                  </a:lnTo>
                  <a:lnTo>
                    <a:pt x="290" y="30"/>
                  </a:lnTo>
                  <a:lnTo>
                    <a:pt x="294" y="17"/>
                  </a:lnTo>
                  <a:lnTo>
                    <a:pt x="299" y="8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4486" y="4755"/>
              <a:ext cx="649" cy="747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80" y="75"/>
                </a:cxn>
                <a:cxn ang="0">
                  <a:pos x="445" y="224"/>
                </a:cxn>
                <a:cxn ang="0">
                  <a:pos x="463" y="312"/>
                </a:cxn>
                <a:cxn ang="0">
                  <a:pos x="463" y="347"/>
                </a:cxn>
                <a:cxn ang="0">
                  <a:pos x="467" y="339"/>
                </a:cxn>
                <a:cxn ang="0">
                  <a:pos x="541" y="167"/>
                </a:cxn>
                <a:cxn ang="0">
                  <a:pos x="619" y="14"/>
                </a:cxn>
                <a:cxn ang="0">
                  <a:pos x="649" y="22"/>
                </a:cxn>
                <a:cxn ang="0">
                  <a:pos x="645" y="40"/>
                </a:cxn>
                <a:cxn ang="0">
                  <a:pos x="584" y="159"/>
                </a:cxn>
                <a:cxn ang="0">
                  <a:pos x="554" y="229"/>
                </a:cxn>
                <a:cxn ang="0">
                  <a:pos x="523" y="308"/>
                </a:cxn>
                <a:cxn ang="0">
                  <a:pos x="484" y="409"/>
                </a:cxn>
                <a:cxn ang="0">
                  <a:pos x="463" y="479"/>
                </a:cxn>
                <a:cxn ang="0">
                  <a:pos x="441" y="598"/>
                </a:cxn>
                <a:cxn ang="0">
                  <a:pos x="419" y="690"/>
                </a:cxn>
                <a:cxn ang="0">
                  <a:pos x="406" y="725"/>
                </a:cxn>
                <a:cxn ang="0">
                  <a:pos x="389" y="747"/>
                </a:cxn>
                <a:cxn ang="0">
                  <a:pos x="368" y="743"/>
                </a:cxn>
                <a:cxn ang="0">
                  <a:pos x="359" y="730"/>
                </a:cxn>
                <a:cxn ang="0">
                  <a:pos x="363" y="690"/>
                </a:cxn>
                <a:cxn ang="0">
                  <a:pos x="385" y="589"/>
                </a:cxn>
                <a:cxn ang="0">
                  <a:pos x="424" y="462"/>
                </a:cxn>
                <a:cxn ang="0">
                  <a:pos x="428" y="347"/>
                </a:cxn>
                <a:cxn ang="0">
                  <a:pos x="411" y="246"/>
                </a:cxn>
                <a:cxn ang="0">
                  <a:pos x="368" y="159"/>
                </a:cxn>
                <a:cxn ang="0">
                  <a:pos x="285" y="101"/>
                </a:cxn>
                <a:cxn ang="0">
                  <a:pos x="168" y="101"/>
                </a:cxn>
                <a:cxn ang="0">
                  <a:pos x="73" y="154"/>
                </a:cxn>
                <a:cxn ang="0">
                  <a:pos x="34" y="216"/>
                </a:cxn>
                <a:cxn ang="0">
                  <a:pos x="8" y="220"/>
                </a:cxn>
                <a:cxn ang="0">
                  <a:pos x="0" y="207"/>
                </a:cxn>
                <a:cxn ang="0">
                  <a:pos x="17" y="159"/>
                </a:cxn>
                <a:cxn ang="0">
                  <a:pos x="82" y="66"/>
                </a:cxn>
                <a:cxn ang="0">
                  <a:pos x="177" y="9"/>
                </a:cxn>
              </a:cxnLst>
              <a:rect l="0" t="0" r="r" b="b"/>
              <a:pathLst>
                <a:path w="649" h="747">
                  <a:moveTo>
                    <a:pt x="238" y="0"/>
                  </a:moveTo>
                  <a:lnTo>
                    <a:pt x="294" y="9"/>
                  </a:lnTo>
                  <a:lnTo>
                    <a:pt x="342" y="36"/>
                  </a:lnTo>
                  <a:lnTo>
                    <a:pt x="380" y="75"/>
                  </a:lnTo>
                  <a:lnTo>
                    <a:pt x="432" y="172"/>
                  </a:lnTo>
                  <a:lnTo>
                    <a:pt x="445" y="224"/>
                  </a:lnTo>
                  <a:lnTo>
                    <a:pt x="458" y="273"/>
                  </a:lnTo>
                  <a:lnTo>
                    <a:pt x="463" y="312"/>
                  </a:lnTo>
                  <a:lnTo>
                    <a:pt x="467" y="339"/>
                  </a:lnTo>
                  <a:lnTo>
                    <a:pt x="463" y="347"/>
                  </a:lnTo>
                  <a:lnTo>
                    <a:pt x="467" y="343"/>
                  </a:lnTo>
                  <a:lnTo>
                    <a:pt x="467" y="339"/>
                  </a:lnTo>
                  <a:lnTo>
                    <a:pt x="515" y="224"/>
                  </a:lnTo>
                  <a:lnTo>
                    <a:pt x="541" y="167"/>
                  </a:lnTo>
                  <a:lnTo>
                    <a:pt x="614" y="18"/>
                  </a:lnTo>
                  <a:lnTo>
                    <a:pt x="619" y="14"/>
                  </a:lnTo>
                  <a:lnTo>
                    <a:pt x="640" y="14"/>
                  </a:lnTo>
                  <a:lnTo>
                    <a:pt x="649" y="22"/>
                  </a:lnTo>
                  <a:lnTo>
                    <a:pt x="649" y="36"/>
                  </a:lnTo>
                  <a:lnTo>
                    <a:pt x="645" y="40"/>
                  </a:lnTo>
                  <a:lnTo>
                    <a:pt x="610" y="106"/>
                  </a:lnTo>
                  <a:lnTo>
                    <a:pt x="584" y="159"/>
                  </a:lnTo>
                  <a:lnTo>
                    <a:pt x="567" y="198"/>
                  </a:lnTo>
                  <a:lnTo>
                    <a:pt x="554" y="229"/>
                  </a:lnTo>
                  <a:lnTo>
                    <a:pt x="541" y="264"/>
                  </a:lnTo>
                  <a:lnTo>
                    <a:pt x="523" y="308"/>
                  </a:lnTo>
                  <a:lnTo>
                    <a:pt x="502" y="361"/>
                  </a:lnTo>
                  <a:lnTo>
                    <a:pt x="484" y="409"/>
                  </a:lnTo>
                  <a:lnTo>
                    <a:pt x="471" y="448"/>
                  </a:lnTo>
                  <a:lnTo>
                    <a:pt x="463" y="479"/>
                  </a:lnTo>
                  <a:lnTo>
                    <a:pt x="454" y="541"/>
                  </a:lnTo>
                  <a:lnTo>
                    <a:pt x="441" y="598"/>
                  </a:lnTo>
                  <a:lnTo>
                    <a:pt x="432" y="651"/>
                  </a:lnTo>
                  <a:lnTo>
                    <a:pt x="419" y="690"/>
                  </a:lnTo>
                  <a:lnTo>
                    <a:pt x="411" y="712"/>
                  </a:lnTo>
                  <a:lnTo>
                    <a:pt x="406" y="725"/>
                  </a:lnTo>
                  <a:lnTo>
                    <a:pt x="398" y="738"/>
                  </a:lnTo>
                  <a:lnTo>
                    <a:pt x="389" y="747"/>
                  </a:lnTo>
                  <a:lnTo>
                    <a:pt x="372" y="747"/>
                  </a:lnTo>
                  <a:lnTo>
                    <a:pt x="368" y="743"/>
                  </a:lnTo>
                  <a:lnTo>
                    <a:pt x="363" y="734"/>
                  </a:lnTo>
                  <a:lnTo>
                    <a:pt x="359" y="730"/>
                  </a:lnTo>
                  <a:lnTo>
                    <a:pt x="359" y="721"/>
                  </a:lnTo>
                  <a:lnTo>
                    <a:pt x="363" y="690"/>
                  </a:lnTo>
                  <a:lnTo>
                    <a:pt x="372" y="646"/>
                  </a:lnTo>
                  <a:lnTo>
                    <a:pt x="385" y="589"/>
                  </a:lnTo>
                  <a:lnTo>
                    <a:pt x="419" y="475"/>
                  </a:lnTo>
                  <a:lnTo>
                    <a:pt x="424" y="462"/>
                  </a:lnTo>
                  <a:lnTo>
                    <a:pt x="428" y="435"/>
                  </a:lnTo>
                  <a:lnTo>
                    <a:pt x="428" y="347"/>
                  </a:lnTo>
                  <a:lnTo>
                    <a:pt x="424" y="295"/>
                  </a:lnTo>
                  <a:lnTo>
                    <a:pt x="411" y="246"/>
                  </a:lnTo>
                  <a:lnTo>
                    <a:pt x="393" y="198"/>
                  </a:lnTo>
                  <a:lnTo>
                    <a:pt x="368" y="159"/>
                  </a:lnTo>
                  <a:lnTo>
                    <a:pt x="333" y="123"/>
                  </a:lnTo>
                  <a:lnTo>
                    <a:pt x="285" y="101"/>
                  </a:lnTo>
                  <a:lnTo>
                    <a:pt x="225" y="93"/>
                  </a:lnTo>
                  <a:lnTo>
                    <a:pt x="168" y="101"/>
                  </a:lnTo>
                  <a:lnTo>
                    <a:pt x="116" y="119"/>
                  </a:lnTo>
                  <a:lnTo>
                    <a:pt x="73" y="154"/>
                  </a:lnTo>
                  <a:lnTo>
                    <a:pt x="43" y="198"/>
                  </a:lnTo>
                  <a:lnTo>
                    <a:pt x="34" y="216"/>
                  </a:lnTo>
                  <a:lnTo>
                    <a:pt x="30" y="220"/>
                  </a:lnTo>
                  <a:lnTo>
                    <a:pt x="8" y="220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4" y="194"/>
                  </a:lnTo>
                  <a:lnTo>
                    <a:pt x="17" y="159"/>
                  </a:lnTo>
                  <a:lnTo>
                    <a:pt x="39" y="115"/>
                  </a:lnTo>
                  <a:lnTo>
                    <a:pt x="82" y="66"/>
                  </a:lnTo>
                  <a:lnTo>
                    <a:pt x="125" y="36"/>
                  </a:lnTo>
                  <a:lnTo>
                    <a:pt x="177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5442" y="3811"/>
              <a:ext cx="65" cy="161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8" y="0"/>
                </a:cxn>
                <a:cxn ang="0">
                  <a:pos x="52" y="9"/>
                </a:cxn>
                <a:cxn ang="0">
                  <a:pos x="61" y="13"/>
                </a:cxn>
                <a:cxn ang="0">
                  <a:pos x="61" y="22"/>
                </a:cxn>
                <a:cxn ang="0">
                  <a:pos x="65" y="35"/>
                </a:cxn>
                <a:cxn ang="0">
                  <a:pos x="65" y="1581"/>
                </a:cxn>
                <a:cxn ang="0">
                  <a:pos x="61" y="1595"/>
                </a:cxn>
                <a:cxn ang="0">
                  <a:pos x="61" y="1603"/>
                </a:cxn>
                <a:cxn ang="0">
                  <a:pos x="52" y="1608"/>
                </a:cxn>
                <a:cxn ang="0">
                  <a:pos x="48" y="1617"/>
                </a:cxn>
                <a:cxn ang="0">
                  <a:pos x="22" y="1617"/>
                </a:cxn>
                <a:cxn ang="0">
                  <a:pos x="13" y="1608"/>
                </a:cxn>
                <a:cxn ang="0">
                  <a:pos x="5" y="1603"/>
                </a:cxn>
                <a:cxn ang="0">
                  <a:pos x="5" y="1595"/>
                </a:cxn>
                <a:cxn ang="0">
                  <a:pos x="0" y="1581"/>
                </a:cxn>
                <a:cxn ang="0">
                  <a:pos x="0" y="35"/>
                </a:cxn>
                <a:cxn ang="0">
                  <a:pos x="5" y="22"/>
                </a:cxn>
                <a:cxn ang="0">
                  <a:pos x="5" y="13"/>
                </a:cxn>
                <a:cxn ang="0">
                  <a:pos x="13" y="9"/>
                </a:cxn>
                <a:cxn ang="0">
                  <a:pos x="22" y="0"/>
                </a:cxn>
              </a:cxnLst>
              <a:rect l="0" t="0" r="r" b="b"/>
              <a:pathLst>
                <a:path w="65" h="1617">
                  <a:moveTo>
                    <a:pt x="22" y="0"/>
                  </a:moveTo>
                  <a:lnTo>
                    <a:pt x="48" y="0"/>
                  </a:lnTo>
                  <a:lnTo>
                    <a:pt x="52" y="9"/>
                  </a:lnTo>
                  <a:lnTo>
                    <a:pt x="61" y="13"/>
                  </a:lnTo>
                  <a:lnTo>
                    <a:pt x="61" y="22"/>
                  </a:lnTo>
                  <a:lnTo>
                    <a:pt x="65" y="35"/>
                  </a:lnTo>
                  <a:lnTo>
                    <a:pt x="65" y="1581"/>
                  </a:lnTo>
                  <a:lnTo>
                    <a:pt x="61" y="1595"/>
                  </a:lnTo>
                  <a:lnTo>
                    <a:pt x="61" y="1603"/>
                  </a:lnTo>
                  <a:lnTo>
                    <a:pt x="52" y="1608"/>
                  </a:lnTo>
                  <a:lnTo>
                    <a:pt x="48" y="1617"/>
                  </a:lnTo>
                  <a:lnTo>
                    <a:pt x="22" y="1617"/>
                  </a:lnTo>
                  <a:lnTo>
                    <a:pt x="13" y="1608"/>
                  </a:lnTo>
                  <a:lnTo>
                    <a:pt x="5" y="1603"/>
                  </a:lnTo>
                  <a:lnTo>
                    <a:pt x="5" y="1595"/>
                  </a:lnTo>
                  <a:lnTo>
                    <a:pt x="0" y="1581"/>
                  </a:lnTo>
                  <a:lnTo>
                    <a:pt x="0" y="35"/>
                  </a:lnTo>
                  <a:lnTo>
                    <a:pt x="5" y="22"/>
                  </a:lnTo>
                  <a:lnTo>
                    <a:pt x="5" y="13"/>
                  </a:lnTo>
                  <a:lnTo>
                    <a:pt x="13" y="9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9" name="Picture 3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4800" y="381000"/>
            <a:ext cx="8324870" cy="381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Morphisms</a:t>
            </a:r>
            <a:r>
              <a:rPr lang="en-US" dirty="0" smtClean="0"/>
              <a:t> of WKB Spectral Networks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28800" y="1447800"/>
            <a:ext cx="502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6600FF"/>
                </a:solidFill>
              </a:rPr>
              <a:t>Now vary the phase </a:t>
            </a:r>
            <a:r>
              <a:rPr lang="en-US" sz="3600" dirty="0" smtClean="0">
                <a:solidFill>
                  <a:srgbClr val="6600FF"/>
                </a:solidFill>
                <a:sym typeface="Mathematica1"/>
              </a:rPr>
              <a:t>:</a:t>
            </a:r>
            <a:endParaRPr lang="en-US" sz="3600" dirty="0">
              <a:solidFill>
                <a:srgbClr val="6600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0" y="42672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C5F01"/>
                </a:solidFill>
              </a:rPr>
              <a:t>But also the spectral network changes discontinuously for phases </a:t>
            </a:r>
            <a:r>
              <a:rPr lang="en-US" sz="3200" dirty="0" smtClean="0">
                <a:solidFill>
                  <a:srgbClr val="0C5F01"/>
                </a:solidFill>
                <a:sym typeface="Mathematica1"/>
              </a:rPr>
              <a:t></a:t>
            </a:r>
            <a:r>
              <a:rPr lang="en-US" sz="3200" baseline="-25000" dirty="0" smtClean="0">
                <a:solidFill>
                  <a:srgbClr val="0C5F01"/>
                </a:solidFill>
                <a:sym typeface="Mathematica1"/>
              </a:rPr>
              <a:t>c</a:t>
            </a:r>
            <a:r>
              <a:rPr lang="en-US" sz="3200" dirty="0" smtClean="0">
                <a:solidFill>
                  <a:srgbClr val="0C5F01"/>
                </a:solidFill>
              </a:rPr>
              <a:t>  corresponding to degenerate spectral networks</a:t>
            </a:r>
            <a:endParaRPr lang="en-US" sz="3200" dirty="0">
              <a:solidFill>
                <a:srgbClr val="0C5F01"/>
              </a:solidFill>
            </a:endParaRPr>
          </a:p>
        </p:txBody>
      </p:sp>
      <p:grpSp>
        <p:nvGrpSpPr>
          <p:cNvPr id="13" name="Group 30"/>
          <p:cNvGrpSpPr/>
          <p:nvPr/>
        </p:nvGrpSpPr>
        <p:grpSpPr>
          <a:xfrm>
            <a:off x="1219199" y="2362201"/>
            <a:ext cx="1124309" cy="1054981"/>
            <a:chOff x="6038491" y="621419"/>
            <a:chExt cx="1708030" cy="1515320"/>
          </a:xfrm>
        </p:grpSpPr>
        <p:cxnSp>
          <p:nvCxnSpPr>
            <p:cNvPr id="24" name="Straight Arrow Connector 23"/>
            <p:cNvCxnSpPr/>
            <p:nvPr/>
          </p:nvCxnSpPr>
          <p:spPr>
            <a:xfrm flipH="1" flipV="1">
              <a:off x="6038491" y="711881"/>
              <a:ext cx="901460" cy="452313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Plus 24"/>
            <p:cNvSpPr/>
            <p:nvPr/>
          </p:nvSpPr>
          <p:spPr>
            <a:xfrm rot="19810000">
              <a:off x="6840904" y="1069769"/>
              <a:ext cx="237226" cy="226156"/>
            </a:xfrm>
            <a:prstGeom prst="mathPlus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" name="Straight Arrow Connector 25"/>
            <p:cNvCxnSpPr>
              <a:stCxn id="25" idx="0"/>
            </p:cNvCxnSpPr>
            <p:nvPr/>
          </p:nvCxnSpPr>
          <p:spPr>
            <a:xfrm flipV="1">
              <a:off x="7035134" y="621419"/>
              <a:ext cx="711387" cy="520087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/>
            <p:cNvCxnSpPr/>
            <p:nvPr/>
          </p:nvCxnSpPr>
          <p:spPr>
            <a:xfrm>
              <a:off x="6987396" y="1254657"/>
              <a:ext cx="47153" cy="882082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31"/>
          <p:cNvGrpSpPr/>
          <p:nvPr/>
        </p:nvGrpSpPr>
        <p:grpSpPr>
          <a:xfrm rot="20904925">
            <a:off x="3047999" y="2438401"/>
            <a:ext cx="1124309" cy="1054981"/>
            <a:chOff x="6038491" y="621419"/>
            <a:chExt cx="1708030" cy="1515320"/>
          </a:xfrm>
        </p:grpSpPr>
        <p:cxnSp>
          <p:nvCxnSpPr>
            <p:cNvPr id="33" name="Straight Arrow Connector 32"/>
            <p:cNvCxnSpPr/>
            <p:nvPr/>
          </p:nvCxnSpPr>
          <p:spPr>
            <a:xfrm flipH="1" flipV="1">
              <a:off x="6038491" y="711881"/>
              <a:ext cx="901460" cy="452313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Plus 33"/>
            <p:cNvSpPr/>
            <p:nvPr/>
          </p:nvSpPr>
          <p:spPr>
            <a:xfrm rot="19810000">
              <a:off x="6840904" y="1069769"/>
              <a:ext cx="237226" cy="226156"/>
            </a:xfrm>
            <a:prstGeom prst="mathPlus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" name="Straight Arrow Connector 34"/>
            <p:cNvCxnSpPr>
              <a:stCxn id="34" idx="0"/>
            </p:cNvCxnSpPr>
            <p:nvPr/>
          </p:nvCxnSpPr>
          <p:spPr>
            <a:xfrm flipV="1">
              <a:off x="7035134" y="621419"/>
              <a:ext cx="711387" cy="520087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/>
            <p:cNvCxnSpPr/>
            <p:nvPr/>
          </p:nvCxnSpPr>
          <p:spPr>
            <a:xfrm>
              <a:off x="6987396" y="1254657"/>
              <a:ext cx="47153" cy="882082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Group 36"/>
          <p:cNvGrpSpPr/>
          <p:nvPr/>
        </p:nvGrpSpPr>
        <p:grpSpPr>
          <a:xfrm rot="19964953">
            <a:off x="4979737" y="2408658"/>
            <a:ext cx="1124309" cy="1054981"/>
            <a:chOff x="6038491" y="621419"/>
            <a:chExt cx="1708030" cy="1515320"/>
          </a:xfrm>
        </p:grpSpPr>
        <p:cxnSp>
          <p:nvCxnSpPr>
            <p:cNvPr id="38" name="Straight Arrow Connector 37"/>
            <p:cNvCxnSpPr/>
            <p:nvPr/>
          </p:nvCxnSpPr>
          <p:spPr>
            <a:xfrm flipH="1" flipV="1">
              <a:off x="6038491" y="711881"/>
              <a:ext cx="901460" cy="452313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Plus 38"/>
            <p:cNvSpPr/>
            <p:nvPr/>
          </p:nvSpPr>
          <p:spPr>
            <a:xfrm rot="19810000">
              <a:off x="6840904" y="1069769"/>
              <a:ext cx="237226" cy="226156"/>
            </a:xfrm>
            <a:prstGeom prst="mathPlus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Arrow Connector 39"/>
            <p:cNvCxnSpPr>
              <a:stCxn id="39" idx="0"/>
            </p:cNvCxnSpPr>
            <p:nvPr/>
          </p:nvCxnSpPr>
          <p:spPr>
            <a:xfrm flipV="1">
              <a:off x="7035134" y="621419"/>
              <a:ext cx="711387" cy="520087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/>
            <p:cNvCxnSpPr/>
            <p:nvPr/>
          </p:nvCxnSpPr>
          <p:spPr>
            <a:xfrm>
              <a:off x="6987396" y="1254657"/>
              <a:ext cx="47153" cy="882082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41"/>
          <p:cNvGrpSpPr/>
          <p:nvPr/>
        </p:nvGrpSpPr>
        <p:grpSpPr>
          <a:xfrm rot="18758630">
            <a:off x="6836081" y="2453161"/>
            <a:ext cx="1124309" cy="1054981"/>
            <a:chOff x="6038491" y="621419"/>
            <a:chExt cx="1708030" cy="1515320"/>
          </a:xfrm>
        </p:grpSpPr>
        <p:cxnSp>
          <p:nvCxnSpPr>
            <p:cNvPr id="43" name="Straight Arrow Connector 42"/>
            <p:cNvCxnSpPr/>
            <p:nvPr/>
          </p:nvCxnSpPr>
          <p:spPr>
            <a:xfrm flipH="1" flipV="1">
              <a:off x="6038491" y="711881"/>
              <a:ext cx="901460" cy="452313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Plus 43"/>
            <p:cNvSpPr/>
            <p:nvPr/>
          </p:nvSpPr>
          <p:spPr>
            <a:xfrm rot="19810000">
              <a:off x="6840904" y="1069769"/>
              <a:ext cx="237226" cy="226156"/>
            </a:xfrm>
            <a:prstGeom prst="mathPlus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" name="Straight Arrow Connector 44"/>
            <p:cNvCxnSpPr>
              <a:stCxn id="44" idx="0"/>
            </p:cNvCxnSpPr>
            <p:nvPr/>
          </p:nvCxnSpPr>
          <p:spPr>
            <a:xfrm flipV="1">
              <a:off x="7035134" y="621419"/>
              <a:ext cx="711387" cy="520087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Arrow Connector 45"/>
            <p:cNvCxnSpPr/>
            <p:nvPr/>
          </p:nvCxnSpPr>
          <p:spPr>
            <a:xfrm>
              <a:off x="6987396" y="1254657"/>
              <a:ext cx="47153" cy="882082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8600" y="2590800"/>
            <a:ext cx="8410575" cy="255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2"/>
          <p:cNvSpPr txBox="1"/>
          <p:nvPr/>
        </p:nvSpPr>
        <p:spPr>
          <a:xfrm>
            <a:off x="228600" y="533400"/>
            <a:ext cx="8686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Movies:  </a:t>
            </a:r>
            <a:r>
              <a:rPr lang="en-US" sz="2800" dirty="0" smtClean="0">
                <a:hlinkClick r:id="rId3"/>
              </a:rPr>
              <a:t>http://www.ma.utexas.edu/users/neitzke/movies/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9600" y="228601"/>
            <a:ext cx="7543800" cy="657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050" y="685800"/>
            <a:ext cx="9105900" cy="571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Oval 5"/>
          <p:cNvSpPr/>
          <p:nvPr/>
        </p:nvSpPr>
        <p:spPr>
          <a:xfrm>
            <a:off x="762000" y="4648200"/>
            <a:ext cx="838200" cy="914400"/>
          </a:xfrm>
          <a:prstGeom prst="ellipse">
            <a:avLst/>
          </a:prstGeom>
          <a:noFill/>
          <a:ln w="76200">
            <a:solidFill>
              <a:srgbClr val="66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705600" y="533400"/>
            <a:ext cx="2286000" cy="2895600"/>
          </a:xfrm>
          <a:prstGeom prst="ellipse">
            <a:avLst/>
          </a:prstGeom>
          <a:noFill/>
          <a:ln w="762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362200" y="3505200"/>
            <a:ext cx="2286000" cy="2895600"/>
          </a:xfrm>
          <a:prstGeom prst="ellipse">
            <a:avLst/>
          </a:prstGeom>
          <a:noFill/>
          <a:ln w="762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4" grpId="0" animBg="1"/>
      <p:bldP spid="5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133600"/>
            <a:ext cx="8458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We state the answer in the case that  </a:t>
            </a:r>
            <a:r>
              <a:rPr lang="en-US" sz="3200" i="1" dirty="0" smtClean="0"/>
              <a:t>u</a:t>
            </a:r>
            <a:r>
              <a:rPr lang="en-US" sz="3200" dirty="0" smtClean="0"/>
              <a:t> </a:t>
            </a:r>
            <a:r>
              <a:rPr lang="en-US" sz="3200" dirty="0" smtClean="0">
                <a:sym typeface="Symbol"/>
              </a:rPr>
              <a:t> </a:t>
            </a:r>
            <a:r>
              <a:rPr lang="en-US" sz="3200" dirty="0" smtClean="0">
                <a:latin typeface="Monotype Corsiva" pitchFamily="66" charset="0"/>
                <a:sym typeface="Symbol"/>
              </a:rPr>
              <a:t>B </a:t>
            </a:r>
            <a:r>
              <a:rPr lang="en-US" sz="3200" dirty="0" smtClean="0">
                <a:sym typeface="Symbol"/>
              </a:rPr>
              <a:t> </a:t>
            </a:r>
            <a:r>
              <a:rPr lang="en-US" sz="3200" dirty="0" smtClean="0"/>
              <a:t> is sufficiently generic that </a:t>
            </a:r>
            <a:endParaRPr lang="en-US" sz="3200" dirty="0"/>
          </a:p>
        </p:txBody>
      </p:sp>
      <p:grpSp>
        <p:nvGrpSpPr>
          <p:cNvPr id="1040" name="Group 16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85800" y="4191000"/>
            <a:ext cx="2499426" cy="609600"/>
            <a:chOff x="474" y="2241"/>
            <a:chExt cx="7536" cy="1838"/>
          </a:xfrm>
        </p:grpSpPr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474" y="2525"/>
              <a:ext cx="1056" cy="1084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54" y="2"/>
                </a:cxn>
                <a:cxn ang="0">
                  <a:pos x="1056" y="20"/>
                </a:cxn>
                <a:cxn ang="0">
                  <a:pos x="1052" y="37"/>
                </a:cxn>
                <a:cxn ang="0">
                  <a:pos x="165" y="1028"/>
                </a:cxn>
                <a:cxn ang="0">
                  <a:pos x="510" y="1026"/>
                </a:cxn>
                <a:cxn ang="0">
                  <a:pos x="631" y="998"/>
                </a:cxn>
                <a:cxn ang="0">
                  <a:pos x="719" y="944"/>
                </a:cxn>
                <a:cxn ang="0">
                  <a:pos x="782" y="865"/>
                </a:cxn>
                <a:cxn ang="0">
                  <a:pos x="831" y="761"/>
                </a:cxn>
                <a:cxn ang="0">
                  <a:pos x="859" y="679"/>
                </a:cxn>
                <a:cxn ang="0">
                  <a:pos x="870" y="660"/>
                </a:cxn>
                <a:cxn ang="0">
                  <a:pos x="887" y="660"/>
                </a:cxn>
                <a:cxn ang="0">
                  <a:pos x="896" y="665"/>
                </a:cxn>
                <a:cxn ang="0">
                  <a:pos x="898" y="672"/>
                </a:cxn>
                <a:cxn ang="0">
                  <a:pos x="898" y="681"/>
                </a:cxn>
                <a:cxn ang="0">
                  <a:pos x="894" y="702"/>
                </a:cxn>
                <a:cxn ang="0">
                  <a:pos x="775" y="1070"/>
                </a:cxn>
                <a:cxn ang="0">
                  <a:pos x="754" y="1084"/>
                </a:cxn>
                <a:cxn ang="0">
                  <a:pos x="39" y="1084"/>
                </a:cxn>
                <a:cxn ang="0">
                  <a:pos x="2" y="1079"/>
                </a:cxn>
                <a:cxn ang="0">
                  <a:pos x="0" y="1065"/>
                </a:cxn>
                <a:cxn ang="0">
                  <a:pos x="2" y="1054"/>
                </a:cxn>
                <a:cxn ang="0">
                  <a:pos x="5" y="1042"/>
                </a:cxn>
                <a:cxn ang="0">
                  <a:pos x="894" y="46"/>
                </a:cxn>
                <a:cxn ang="0">
                  <a:pos x="568" y="48"/>
                </a:cxn>
                <a:cxn ang="0">
                  <a:pos x="454" y="74"/>
                </a:cxn>
                <a:cxn ang="0">
                  <a:pos x="370" y="123"/>
                </a:cxn>
                <a:cxn ang="0">
                  <a:pos x="307" y="193"/>
                </a:cxn>
                <a:cxn ang="0">
                  <a:pos x="263" y="286"/>
                </a:cxn>
                <a:cxn ang="0">
                  <a:pos x="242" y="342"/>
                </a:cxn>
                <a:cxn ang="0">
                  <a:pos x="237" y="349"/>
                </a:cxn>
                <a:cxn ang="0">
                  <a:pos x="230" y="356"/>
                </a:cxn>
                <a:cxn ang="0">
                  <a:pos x="216" y="356"/>
                </a:cxn>
                <a:cxn ang="0">
                  <a:pos x="207" y="349"/>
                </a:cxn>
                <a:cxn ang="0">
                  <a:pos x="205" y="342"/>
                </a:cxn>
                <a:cxn ang="0">
                  <a:pos x="205" y="339"/>
                </a:cxn>
                <a:cxn ang="0">
                  <a:pos x="205" y="332"/>
                </a:cxn>
                <a:cxn ang="0">
                  <a:pos x="207" y="321"/>
                </a:cxn>
                <a:cxn ang="0">
                  <a:pos x="298" y="30"/>
                </a:cxn>
                <a:cxn ang="0">
                  <a:pos x="309" y="2"/>
                </a:cxn>
                <a:cxn ang="0">
                  <a:pos x="347" y="0"/>
                </a:cxn>
              </a:cxnLst>
              <a:rect l="0" t="0" r="r" b="b"/>
              <a:pathLst>
                <a:path w="1056" h="1084">
                  <a:moveTo>
                    <a:pt x="347" y="0"/>
                  </a:moveTo>
                  <a:lnTo>
                    <a:pt x="1017" y="0"/>
                  </a:lnTo>
                  <a:lnTo>
                    <a:pt x="1043" y="0"/>
                  </a:lnTo>
                  <a:lnTo>
                    <a:pt x="1054" y="2"/>
                  </a:lnTo>
                  <a:lnTo>
                    <a:pt x="1056" y="11"/>
                  </a:lnTo>
                  <a:lnTo>
                    <a:pt x="1056" y="20"/>
                  </a:lnTo>
                  <a:lnTo>
                    <a:pt x="1054" y="30"/>
                  </a:lnTo>
                  <a:lnTo>
                    <a:pt x="1052" y="37"/>
                  </a:lnTo>
                  <a:lnTo>
                    <a:pt x="1052" y="37"/>
                  </a:lnTo>
                  <a:lnTo>
                    <a:pt x="165" y="1028"/>
                  </a:lnTo>
                  <a:lnTo>
                    <a:pt x="435" y="1028"/>
                  </a:lnTo>
                  <a:lnTo>
                    <a:pt x="510" y="1026"/>
                  </a:lnTo>
                  <a:lnTo>
                    <a:pt x="575" y="1014"/>
                  </a:lnTo>
                  <a:lnTo>
                    <a:pt x="631" y="998"/>
                  </a:lnTo>
                  <a:lnTo>
                    <a:pt x="679" y="975"/>
                  </a:lnTo>
                  <a:lnTo>
                    <a:pt x="719" y="944"/>
                  </a:lnTo>
                  <a:lnTo>
                    <a:pt x="754" y="909"/>
                  </a:lnTo>
                  <a:lnTo>
                    <a:pt x="782" y="865"/>
                  </a:lnTo>
                  <a:lnTo>
                    <a:pt x="807" y="816"/>
                  </a:lnTo>
                  <a:lnTo>
                    <a:pt x="831" y="761"/>
                  </a:lnTo>
                  <a:lnTo>
                    <a:pt x="852" y="698"/>
                  </a:lnTo>
                  <a:lnTo>
                    <a:pt x="859" y="679"/>
                  </a:lnTo>
                  <a:lnTo>
                    <a:pt x="866" y="667"/>
                  </a:lnTo>
                  <a:lnTo>
                    <a:pt x="870" y="660"/>
                  </a:lnTo>
                  <a:lnTo>
                    <a:pt x="880" y="658"/>
                  </a:lnTo>
                  <a:lnTo>
                    <a:pt x="887" y="660"/>
                  </a:lnTo>
                  <a:lnTo>
                    <a:pt x="891" y="660"/>
                  </a:lnTo>
                  <a:lnTo>
                    <a:pt x="896" y="665"/>
                  </a:lnTo>
                  <a:lnTo>
                    <a:pt x="898" y="667"/>
                  </a:lnTo>
                  <a:lnTo>
                    <a:pt x="898" y="672"/>
                  </a:lnTo>
                  <a:lnTo>
                    <a:pt x="898" y="677"/>
                  </a:lnTo>
                  <a:lnTo>
                    <a:pt x="898" y="681"/>
                  </a:lnTo>
                  <a:lnTo>
                    <a:pt x="896" y="695"/>
                  </a:lnTo>
                  <a:lnTo>
                    <a:pt x="894" y="702"/>
                  </a:lnTo>
                  <a:lnTo>
                    <a:pt x="782" y="1051"/>
                  </a:lnTo>
                  <a:lnTo>
                    <a:pt x="775" y="1070"/>
                  </a:lnTo>
                  <a:lnTo>
                    <a:pt x="768" y="1079"/>
                  </a:lnTo>
                  <a:lnTo>
                    <a:pt x="754" y="1084"/>
                  </a:lnTo>
                  <a:lnTo>
                    <a:pt x="731" y="1084"/>
                  </a:lnTo>
                  <a:lnTo>
                    <a:pt x="39" y="1084"/>
                  </a:lnTo>
                  <a:lnTo>
                    <a:pt x="16" y="1084"/>
                  </a:lnTo>
                  <a:lnTo>
                    <a:pt x="2" y="1079"/>
                  </a:lnTo>
                  <a:lnTo>
                    <a:pt x="0" y="1068"/>
                  </a:lnTo>
                  <a:lnTo>
                    <a:pt x="0" y="1065"/>
                  </a:lnTo>
                  <a:lnTo>
                    <a:pt x="0" y="1058"/>
                  </a:lnTo>
                  <a:lnTo>
                    <a:pt x="2" y="1054"/>
                  </a:lnTo>
                  <a:lnTo>
                    <a:pt x="2" y="1047"/>
                  </a:lnTo>
                  <a:lnTo>
                    <a:pt x="5" y="1042"/>
                  </a:lnTo>
                  <a:lnTo>
                    <a:pt x="5" y="1042"/>
                  </a:lnTo>
                  <a:lnTo>
                    <a:pt x="894" y="46"/>
                  </a:lnTo>
                  <a:lnTo>
                    <a:pt x="638" y="46"/>
                  </a:lnTo>
                  <a:lnTo>
                    <a:pt x="568" y="48"/>
                  </a:lnTo>
                  <a:lnTo>
                    <a:pt x="505" y="58"/>
                  </a:lnTo>
                  <a:lnTo>
                    <a:pt x="454" y="74"/>
                  </a:lnTo>
                  <a:lnTo>
                    <a:pt x="407" y="95"/>
                  </a:lnTo>
                  <a:lnTo>
                    <a:pt x="370" y="123"/>
                  </a:lnTo>
                  <a:lnTo>
                    <a:pt x="337" y="155"/>
                  </a:lnTo>
                  <a:lnTo>
                    <a:pt x="307" y="193"/>
                  </a:lnTo>
                  <a:lnTo>
                    <a:pt x="284" y="237"/>
                  </a:lnTo>
                  <a:lnTo>
                    <a:pt x="263" y="286"/>
                  </a:lnTo>
                  <a:lnTo>
                    <a:pt x="244" y="339"/>
                  </a:lnTo>
                  <a:lnTo>
                    <a:pt x="242" y="342"/>
                  </a:lnTo>
                  <a:lnTo>
                    <a:pt x="240" y="346"/>
                  </a:lnTo>
                  <a:lnTo>
                    <a:pt x="237" y="349"/>
                  </a:lnTo>
                  <a:lnTo>
                    <a:pt x="235" y="353"/>
                  </a:lnTo>
                  <a:lnTo>
                    <a:pt x="230" y="356"/>
                  </a:lnTo>
                  <a:lnTo>
                    <a:pt x="223" y="356"/>
                  </a:lnTo>
                  <a:lnTo>
                    <a:pt x="216" y="356"/>
                  </a:lnTo>
                  <a:lnTo>
                    <a:pt x="212" y="353"/>
                  </a:lnTo>
                  <a:lnTo>
                    <a:pt x="207" y="349"/>
                  </a:lnTo>
                  <a:lnTo>
                    <a:pt x="205" y="346"/>
                  </a:lnTo>
                  <a:lnTo>
                    <a:pt x="205" y="342"/>
                  </a:lnTo>
                  <a:lnTo>
                    <a:pt x="205" y="339"/>
                  </a:lnTo>
                  <a:lnTo>
                    <a:pt x="205" y="339"/>
                  </a:lnTo>
                  <a:lnTo>
                    <a:pt x="205" y="337"/>
                  </a:lnTo>
                  <a:lnTo>
                    <a:pt x="205" y="332"/>
                  </a:lnTo>
                  <a:lnTo>
                    <a:pt x="207" y="328"/>
                  </a:lnTo>
                  <a:lnTo>
                    <a:pt x="207" y="321"/>
                  </a:lnTo>
                  <a:lnTo>
                    <a:pt x="209" y="316"/>
                  </a:lnTo>
                  <a:lnTo>
                    <a:pt x="298" y="30"/>
                  </a:lnTo>
                  <a:lnTo>
                    <a:pt x="302" y="11"/>
                  </a:lnTo>
                  <a:lnTo>
                    <a:pt x="309" y="2"/>
                  </a:lnTo>
                  <a:lnTo>
                    <a:pt x="323" y="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512" y="3344"/>
              <a:ext cx="651" cy="735"/>
            </a:xfrm>
            <a:custGeom>
              <a:avLst/>
              <a:gdLst/>
              <a:ahLst/>
              <a:cxnLst>
                <a:cxn ang="0">
                  <a:pos x="281" y="4"/>
                </a:cxn>
                <a:cxn ang="0">
                  <a:pos x="351" y="44"/>
                </a:cxn>
                <a:cxn ang="0">
                  <a:pos x="400" y="107"/>
                </a:cxn>
                <a:cxn ang="0">
                  <a:pos x="435" y="184"/>
                </a:cxn>
                <a:cxn ang="0">
                  <a:pos x="454" y="258"/>
                </a:cxn>
                <a:cxn ang="0">
                  <a:pos x="463" y="316"/>
                </a:cxn>
                <a:cxn ang="0">
                  <a:pos x="465" y="337"/>
                </a:cxn>
                <a:cxn ang="0">
                  <a:pos x="505" y="244"/>
                </a:cxn>
                <a:cxn ang="0">
                  <a:pos x="547" y="153"/>
                </a:cxn>
                <a:cxn ang="0">
                  <a:pos x="584" y="79"/>
                </a:cxn>
                <a:cxn ang="0">
                  <a:pos x="610" y="28"/>
                </a:cxn>
                <a:cxn ang="0">
                  <a:pos x="621" y="11"/>
                </a:cxn>
                <a:cxn ang="0">
                  <a:pos x="631" y="9"/>
                </a:cxn>
                <a:cxn ang="0">
                  <a:pos x="635" y="9"/>
                </a:cxn>
                <a:cxn ang="0">
                  <a:pos x="642" y="11"/>
                </a:cxn>
                <a:cxn ang="0">
                  <a:pos x="649" y="16"/>
                </a:cxn>
                <a:cxn ang="0">
                  <a:pos x="649" y="30"/>
                </a:cxn>
                <a:cxn ang="0">
                  <a:pos x="617" y="90"/>
                </a:cxn>
                <a:cxn ang="0">
                  <a:pos x="577" y="172"/>
                </a:cxn>
                <a:cxn ang="0">
                  <a:pos x="554" y="225"/>
                </a:cxn>
                <a:cxn ang="0">
                  <a:pos x="530" y="279"/>
                </a:cxn>
                <a:cxn ang="0">
                  <a:pos x="500" y="351"/>
                </a:cxn>
                <a:cxn ang="0">
                  <a:pos x="475" y="421"/>
                </a:cxn>
                <a:cxn ang="0">
                  <a:pos x="463" y="470"/>
                </a:cxn>
                <a:cxn ang="0">
                  <a:pos x="442" y="586"/>
                </a:cxn>
                <a:cxn ang="0">
                  <a:pos x="419" y="677"/>
                </a:cxn>
                <a:cxn ang="0">
                  <a:pos x="400" y="721"/>
                </a:cxn>
                <a:cxn ang="0">
                  <a:pos x="386" y="735"/>
                </a:cxn>
                <a:cxn ang="0">
                  <a:pos x="375" y="733"/>
                </a:cxn>
                <a:cxn ang="0">
                  <a:pos x="365" y="726"/>
                </a:cxn>
                <a:cxn ang="0">
                  <a:pos x="361" y="714"/>
                </a:cxn>
                <a:cxn ang="0">
                  <a:pos x="363" y="689"/>
                </a:cxn>
                <a:cxn ang="0">
                  <a:pos x="377" y="626"/>
                </a:cxn>
                <a:cxn ang="0">
                  <a:pos x="398" y="544"/>
                </a:cxn>
                <a:cxn ang="0">
                  <a:pos x="421" y="465"/>
                </a:cxn>
                <a:cxn ang="0">
                  <a:pos x="426" y="440"/>
                </a:cxn>
                <a:cxn ang="0">
                  <a:pos x="428" y="384"/>
                </a:cxn>
                <a:cxn ang="0">
                  <a:pos x="426" y="316"/>
                </a:cxn>
                <a:cxn ang="0">
                  <a:pos x="412" y="246"/>
                </a:cxn>
                <a:cxn ang="0">
                  <a:pos x="386" y="179"/>
                </a:cxn>
                <a:cxn ang="0">
                  <a:pos x="340" y="125"/>
                </a:cxn>
                <a:cxn ang="0">
                  <a:pos x="270" y="95"/>
                </a:cxn>
                <a:cxn ang="0">
                  <a:pos x="186" y="93"/>
                </a:cxn>
                <a:cxn ang="0">
                  <a:pos x="114" y="118"/>
                </a:cxn>
                <a:cxn ang="0">
                  <a:pos x="58" y="165"/>
                </a:cxn>
                <a:cxn ang="0">
                  <a:pos x="37" y="205"/>
                </a:cxn>
                <a:cxn ang="0">
                  <a:pos x="32" y="214"/>
                </a:cxn>
                <a:cxn ang="0">
                  <a:pos x="21" y="214"/>
                </a:cxn>
                <a:cxn ang="0">
                  <a:pos x="14" y="214"/>
                </a:cxn>
                <a:cxn ang="0">
                  <a:pos x="5" y="211"/>
                </a:cxn>
                <a:cxn ang="0">
                  <a:pos x="0" y="202"/>
                </a:cxn>
                <a:cxn ang="0">
                  <a:pos x="7" y="177"/>
                </a:cxn>
                <a:cxn ang="0">
                  <a:pos x="32" y="125"/>
                </a:cxn>
                <a:cxn ang="0">
                  <a:pos x="84" y="65"/>
                </a:cxn>
                <a:cxn ang="0">
                  <a:pos x="149" y="21"/>
                </a:cxn>
                <a:cxn ang="0">
                  <a:pos x="237" y="0"/>
                </a:cxn>
              </a:cxnLst>
              <a:rect l="0" t="0" r="r" b="b"/>
              <a:pathLst>
                <a:path w="651" h="735">
                  <a:moveTo>
                    <a:pt x="237" y="0"/>
                  </a:moveTo>
                  <a:lnTo>
                    <a:pt x="281" y="4"/>
                  </a:lnTo>
                  <a:lnTo>
                    <a:pt x="319" y="21"/>
                  </a:lnTo>
                  <a:lnTo>
                    <a:pt x="351" y="44"/>
                  </a:lnTo>
                  <a:lnTo>
                    <a:pt x="379" y="72"/>
                  </a:lnTo>
                  <a:lnTo>
                    <a:pt x="400" y="107"/>
                  </a:lnTo>
                  <a:lnTo>
                    <a:pt x="419" y="144"/>
                  </a:lnTo>
                  <a:lnTo>
                    <a:pt x="435" y="184"/>
                  </a:lnTo>
                  <a:lnTo>
                    <a:pt x="447" y="221"/>
                  </a:lnTo>
                  <a:lnTo>
                    <a:pt x="454" y="258"/>
                  </a:lnTo>
                  <a:lnTo>
                    <a:pt x="461" y="291"/>
                  </a:lnTo>
                  <a:lnTo>
                    <a:pt x="463" y="316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84" y="291"/>
                  </a:lnTo>
                  <a:lnTo>
                    <a:pt x="505" y="244"/>
                  </a:lnTo>
                  <a:lnTo>
                    <a:pt x="526" y="198"/>
                  </a:lnTo>
                  <a:lnTo>
                    <a:pt x="547" y="153"/>
                  </a:lnTo>
                  <a:lnTo>
                    <a:pt x="565" y="114"/>
                  </a:lnTo>
                  <a:lnTo>
                    <a:pt x="584" y="79"/>
                  </a:lnTo>
                  <a:lnTo>
                    <a:pt x="598" y="49"/>
                  </a:lnTo>
                  <a:lnTo>
                    <a:pt x="610" y="28"/>
                  </a:lnTo>
                  <a:lnTo>
                    <a:pt x="617" y="14"/>
                  </a:lnTo>
                  <a:lnTo>
                    <a:pt x="621" y="11"/>
                  </a:lnTo>
                  <a:lnTo>
                    <a:pt x="626" y="11"/>
                  </a:lnTo>
                  <a:lnTo>
                    <a:pt x="631" y="9"/>
                  </a:lnTo>
                  <a:lnTo>
                    <a:pt x="633" y="9"/>
                  </a:lnTo>
                  <a:lnTo>
                    <a:pt x="635" y="9"/>
                  </a:lnTo>
                  <a:lnTo>
                    <a:pt x="640" y="9"/>
                  </a:lnTo>
                  <a:lnTo>
                    <a:pt x="642" y="11"/>
                  </a:lnTo>
                  <a:lnTo>
                    <a:pt x="647" y="14"/>
                  </a:lnTo>
                  <a:lnTo>
                    <a:pt x="649" y="16"/>
                  </a:lnTo>
                  <a:lnTo>
                    <a:pt x="651" y="23"/>
                  </a:lnTo>
                  <a:lnTo>
                    <a:pt x="649" y="30"/>
                  </a:lnTo>
                  <a:lnTo>
                    <a:pt x="645" y="37"/>
                  </a:lnTo>
                  <a:lnTo>
                    <a:pt x="617" y="90"/>
                  </a:lnTo>
                  <a:lnTo>
                    <a:pt x="596" y="135"/>
                  </a:lnTo>
                  <a:lnTo>
                    <a:pt x="577" y="172"/>
                  </a:lnTo>
                  <a:lnTo>
                    <a:pt x="563" y="202"/>
                  </a:lnTo>
                  <a:lnTo>
                    <a:pt x="554" y="225"/>
                  </a:lnTo>
                  <a:lnTo>
                    <a:pt x="542" y="249"/>
                  </a:lnTo>
                  <a:lnTo>
                    <a:pt x="530" y="279"/>
                  </a:lnTo>
                  <a:lnTo>
                    <a:pt x="517" y="314"/>
                  </a:lnTo>
                  <a:lnTo>
                    <a:pt x="500" y="351"/>
                  </a:lnTo>
                  <a:lnTo>
                    <a:pt x="486" y="388"/>
                  </a:lnTo>
                  <a:lnTo>
                    <a:pt x="475" y="421"/>
                  </a:lnTo>
                  <a:lnTo>
                    <a:pt x="468" y="449"/>
                  </a:lnTo>
                  <a:lnTo>
                    <a:pt x="463" y="470"/>
                  </a:lnTo>
                  <a:lnTo>
                    <a:pt x="454" y="530"/>
                  </a:lnTo>
                  <a:lnTo>
                    <a:pt x="442" y="586"/>
                  </a:lnTo>
                  <a:lnTo>
                    <a:pt x="428" y="637"/>
                  </a:lnTo>
                  <a:lnTo>
                    <a:pt x="419" y="677"/>
                  </a:lnTo>
                  <a:lnTo>
                    <a:pt x="407" y="705"/>
                  </a:lnTo>
                  <a:lnTo>
                    <a:pt x="400" y="721"/>
                  </a:lnTo>
                  <a:lnTo>
                    <a:pt x="393" y="730"/>
                  </a:lnTo>
                  <a:lnTo>
                    <a:pt x="386" y="735"/>
                  </a:lnTo>
                  <a:lnTo>
                    <a:pt x="382" y="735"/>
                  </a:lnTo>
                  <a:lnTo>
                    <a:pt x="375" y="733"/>
                  </a:lnTo>
                  <a:lnTo>
                    <a:pt x="370" y="730"/>
                  </a:lnTo>
                  <a:lnTo>
                    <a:pt x="365" y="726"/>
                  </a:lnTo>
                  <a:lnTo>
                    <a:pt x="363" y="719"/>
                  </a:lnTo>
                  <a:lnTo>
                    <a:pt x="361" y="714"/>
                  </a:lnTo>
                  <a:lnTo>
                    <a:pt x="361" y="707"/>
                  </a:lnTo>
                  <a:lnTo>
                    <a:pt x="363" y="689"/>
                  </a:lnTo>
                  <a:lnTo>
                    <a:pt x="368" y="661"/>
                  </a:lnTo>
                  <a:lnTo>
                    <a:pt x="377" y="626"/>
                  </a:lnTo>
                  <a:lnTo>
                    <a:pt x="386" y="586"/>
                  </a:lnTo>
                  <a:lnTo>
                    <a:pt x="398" y="544"/>
                  </a:lnTo>
                  <a:lnTo>
                    <a:pt x="409" y="502"/>
                  </a:lnTo>
                  <a:lnTo>
                    <a:pt x="421" y="465"/>
                  </a:lnTo>
                  <a:lnTo>
                    <a:pt x="423" y="456"/>
                  </a:lnTo>
                  <a:lnTo>
                    <a:pt x="426" y="440"/>
                  </a:lnTo>
                  <a:lnTo>
                    <a:pt x="428" y="419"/>
                  </a:lnTo>
                  <a:lnTo>
                    <a:pt x="428" y="384"/>
                  </a:lnTo>
                  <a:lnTo>
                    <a:pt x="428" y="351"/>
                  </a:lnTo>
                  <a:lnTo>
                    <a:pt x="426" y="316"/>
                  </a:lnTo>
                  <a:lnTo>
                    <a:pt x="421" y="281"/>
                  </a:lnTo>
                  <a:lnTo>
                    <a:pt x="412" y="246"/>
                  </a:lnTo>
                  <a:lnTo>
                    <a:pt x="400" y="211"/>
                  </a:lnTo>
                  <a:lnTo>
                    <a:pt x="386" y="179"/>
                  </a:lnTo>
                  <a:lnTo>
                    <a:pt x="365" y="149"/>
                  </a:lnTo>
                  <a:lnTo>
                    <a:pt x="340" y="125"/>
                  </a:lnTo>
                  <a:lnTo>
                    <a:pt x="307" y="107"/>
                  </a:lnTo>
                  <a:lnTo>
                    <a:pt x="270" y="95"/>
                  </a:lnTo>
                  <a:lnTo>
                    <a:pt x="223" y="90"/>
                  </a:lnTo>
                  <a:lnTo>
                    <a:pt x="186" y="93"/>
                  </a:lnTo>
                  <a:lnTo>
                    <a:pt x="149" y="102"/>
                  </a:lnTo>
                  <a:lnTo>
                    <a:pt x="114" y="118"/>
                  </a:lnTo>
                  <a:lnTo>
                    <a:pt x="81" y="139"/>
                  </a:lnTo>
                  <a:lnTo>
                    <a:pt x="58" y="165"/>
                  </a:lnTo>
                  <a:lnTo>
                    <a:pt x="42" y="195"/>
                  </a:lnTo>
                  <a:lnTo>
                    <a:pt x="37" y="205"/>
                  </a:lnTo>
                  <a:lnTo>
                    <a:pt x="35" y="209"/>
                  </a:lnTo>
                  <a:lnTo>
                    <a:pt x="32" y="214"/>
                  </a:lnTo>
                  <a:lnTo>
                    <a:pt x="28" y="214"/>
                  </a:lnTo>
                  <a:lnTo>
                    <a:pt x="21" y="214"/>
                  </a:lnTo>
                  <a:lnTo>
                    <a:pt x="18" y="214"/>
                  </a:lnTo>
                  <a:lnTo>
                    <a:pt x="14" y="214"/>
                  </a:lnTo>
                  <a:lnTo>
                    <a:pt x="9" y="214"/>
                  </a:lnTo>
                  <a:lnTo>
                    <a:pt x="5" y="211"/>
                  </a:lnTo>
                  <a:lnTo>
                    <a:pt x="2" y="207"/>
                  </a:lnTo>
                  <a:lnTo>
                    <a:pt x="0" y="202"/>
                  </a:lnTo>
                  <a:lnTo>
                    <a:pt x="2" y="195"/>
                  </a:lnTo>
                  <a:lnTo>
                    <a:pt x="7" y="177"/>
                  </a:lnTo>
                  <a:lnTo>
                    <a:pt x="16" y="153"/>
                  </a:lnTo>
                  <a:lnTo>
                    <a:pt x="32" y="125"/>
                  </a:lnTo>
                  <a:lnTo>
                    <a:pt x="53" y="95"/>
                  </a:lnTo>
                  <a:lnTo>
                    <a:pt x="84" y="65"/>
                  </a:lnTo>
                  <a:lnTo>
                    <a:pt x="112" y="42"/>
                  </a:lnTo>
                  <a:lnTo>
                    <a:pt x="149" y="21"/>
                  </a:lnTo>
                  <a:lnTo>
                    <a:pt x="191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876" y="2750"/>
              <a:ext cx="793" cy="922"/>
            </a:xfrm>
            <a:custGeom>
              <a:avLst/>
              <a:gdLst/>
              <a:ahLst/>
              <a:cxnLst>
                <a:cxn ang="0">
                  <a:pos x="740" y="0"/>
                </a:cxn>
                <a:cxn ang="0">
                  <a:pos x="770" y="3"/>
                </a:cxn>
                <a:cxn ang="0">
                  <a:pos x="791" y="17"/>
                </a:cxn>
                <a:cxn ang="0">
                  <a:pos x="791" y="47"/>
                </a:cxn>
                <a:cxn ang="0">
                  <a:pos x="770" y="61"/>
                </a:cxn>
                <a:cxn ang="0">
                  <a:pos x="740" y="63"/>
                </a:cxn>
                <a:cxn ang="0">
                  <a:pos x="419" y="70"/>
                </a:cxn>
                <a:cxn ang="0">
                  <a:pos x="286" y="112"/>
                </a:cxn>
                <a:cxn ang="0">
                  <a:pos x="177" y="189"/>
                </a:cxn>
                <a:cxn ang="0">
                  <a:pos x="100" y="296"/>
                </a:cxn>
                <a:cxn ang="0">
                  <a:pos x="65" y="428"/>
                </a:cxn>
                <a:cxn ang="0">
                  <a:pos x="756" y="428"/>
                </a:cxn>
                <a:cxn ang="0">
                  <a:pos x="782" y="435"/>
                </a:cxn>
                <a:cxn ang="0">
                  <a:pos x="793" y="461"/>
                </a:cxn>
                <a:cxn ang="0">
                  <a:pos x="782" y="487"/>
                </a:cxn>
                <a:cxn ang="0">
                  <a:pos x="756" y="494"/>
                </a:cxn>
                <a:cxn ang="0">
                  <a:pos x="740" y="494"/>
                </a:cxn>
                <a:cxn ang="0">
                  <a:pos x="76" y="561"/>
                </a:cxn>
                <a:cxn ang="0">
                  <a:pos x="135" y="682"/>
                </a:cxn>
                <a:cxn ang="0">
                  <a:pos x="228" y="778"/>
                </a:cxn>
                <a:cxn ang="0">
                  <a:pos x="349" y="838"/>
                </a:cxn>
                <a:cxn ang="0">
                  <a:pos x="491" y="859"/>
                </a:cxn>
                <a:cxn ang="0">
                  <a:pos x="756" y="859"/>
                </a:cxn>
                <a:cxn ang="0">
                  <a:pos x="782" y="866"/>
                </a:cxn>
                <a:cxn ang="0">
                  <a:pos x="793" y="892"/>
                </a:cxn>
                <a:cxn ang="0">
                  <a:pos x="782" y="915"/>
                </a:cxn>
                <a:cxn ang="0">
                  <a:pos x="756" y="922"/>
                </a:cxn>
                <a:cxn ang="0">
                  <a:pos x="486" y="922"/>
                </a:cxn>
                <a:cxn ang="0">
                  <a:pos x="330" y="899"/>
                </a:cxn>
                <a:cxn ang="0">
                  <a:pos x="197" y="833"/>
                </a:cxn>
                <a:cxn ang="0">
                  <a:pos x="93" y="733"/>
                </a:cxn>
                <a:cxn ang="0">
                  <a:pos x="23" y="608"/>
                </a:cxn>
                <a:cxn ang="0">
                  <a:pos x="0" y="461"/>
                </a:cxn>
                <a:cxn ang="0">
                  <a:pos x="23" y="314"/>
                </a:cxn>
                <a:cxn ang="0">
                  <a:pos x="93" y="189"/>
                </a:cxn>
                <a:cxn ang="0">
                  <a:pos x="197" y="89"/>
                </a:cxn>
                <a:cxn ang="0">
                  <a:pos x="330" y="24"/>
                </a:cxn>
                <a:cxn ang="0">
                  <a:pos x="486" y="0"/>
                </a:cxn>
              </a:cxnLst>
              <a:rect l="0" t="0" r="r" b="b"/>
              <a:pathLst>
                <a:path w="793" h="922">
                  <a:moveTo>
                    <a:pt x="486" y="0"/>
                  </a:moveTo>
                  <a:lnTo>
                    <a:pt x="740" y="0"/>
                  </a:lnTo>
                  <a:lnTo>
                    <a:pt x="756" y="0"/>
                  </a:lnTo>
                  <a:lnTo>
                    <a:pt x="770" y="3"/>
                  </a:lnTo>
                  <a:lnTo>
                    <a:pt x="782" y="7"/>
                  </a:lnTo>
                  <a:lnTo>
                    <a:pt x="791" y="17"/>
                  </a:lnTo>
                  <a:lnTo>
                    <a:pt x="793" y="31"/>
                  </a:lnTo>
                  <a:lnTo>
                    <a:pt x="791" y="47"/>
                  </a:lnTo>
                  <a:lnTo>
                    <a:pt x="782" y="56"/>
                  </a:lnTo>
                  <a:lnTo>
                    <a:pt x="770" y="61"/>
                  </a:lnTo>
                  <a:lnTo>
                    <a:pt x="756" y="63"/>
                  </a:lnTo>
                  <a:lnTo>
                    <a:pt x="740" y="63"/>
                  </a:lnTo>
                  <a:lnTo>
                    <a:pt x="491" y="63"/>
                  </a:lnTo>
                  <a:lnTo>
                    <a:pt x="419" y="70"/>
                  </a:lnTo>
                  <a:lnTo>
                    <a:pt x="349" y="86"/>
                  </a:lnTo>
                  <a:lnTo>
                    <a:pt x="286" y="112"/>
                  </a:lnTo>
                  <a:lnTo>
                    <a:pt x="228" y="147"/>
                  </a:lnTo>
                  <a:lnTo>
                    <a:pt x="177" y="189"/>
                  </a:lnTo>
                  <a:lnTo>
                    <a:pt x="135" y="240"/>
                  </a:lnTo>
                  <a:lnTo>
                    <a:pt x="100" y="296"/>
                  </a:lnTo>
                  <a:lnTo>
                    <a:pt x="76" y="361"/>
                  </a:lnTo>
                  <a:lnTo>
                    <a:pt x="65" y="428"/>
                  </a:lnTo>
                  <a:lnTo>
                    <a:pt x="740" y="428"/>
                  </a:lnTo>
                  <a:lnTo>
                    <a:pt x="756" y="428"/>
                  </a:lnTo>
                  <a:lnTo>
                    <a:pt x="770" y="431"/>
                  </a:lnTo>
                  <a:lnTo>
                    <a:pt x="782" y="435"/>
                  </a:lnTo>
                  <a:lnTo>
                    <a:pt x="791" y="445"/>
                  </a:lnTo>
                  <a:lnTo>
                    <a:pt x="793" y="461"/>
                  </a:lnTo>
                  <a:lnTo>
                    <a:pt x="791" y="477"/>
                  </a:lnTo>
                  <a:lnTo>
                    <a:pt x="782" y="487"/>
                  </a:lnTo>
                  <a:lnTo>
                    <a:pt x="770" y="491"/>
                  </a:lnTo>
                  <a:lnTo>
                    <a:pt x="756" y="494"/>
                  </a:lnTo>
                  <a:lnTo>
                    <a:pt x="740" y="494"/>
                  </a:lnTo>
                  <a:lnTo>
                    <a:pt x="740" y="494"/>
                  </a:lnTo>
                  <a:lnTo>
                    <a:pt x="65" y="494"/>
                  </a:lnTo>
                  <a:lnTo>
                    <a:pt x="76" y="561"/>
                  </a:lnTo>
                  <a:lnTo>
                    <a:pt x="100" y="626"/>
                  </a:lnTo>
                  <a:lnTo>
                    <a:pt x="135" y="682"/>
                  </a:lnTo>
                  <a:lnTo>
                    <a:pt x="177" y="733"/>
                  </a:lnTo>
                  <a:lnTo>
                    <a:pt x="228" y="778"/>
                  </a:lnTo>
                  <a:lnTo>
                    <a:pt x="286" y="812"/>
                  </a:lnTo>
                  <a:lnTo>
                    <a:pt x="349" y="838"/>
                  </a:lnTo>
                  <a:lnTo>
                    <a:pt x="419" y="854"/>
                  </a:lnTo>
                  <a:lnTo>
                    <a:pt x="491" y="859"/>
                  </a:lnTo>
                  <a:lnTo>
                    <a:pt x="740" y="859"/>
                  </a:lnTo>
                  <a:lnTo>
                    <a:pt x="756" y="859"/>
                  </a:lnTo>
                  <a:lnTo>
                    <a:pt x="770" y="861"/>
                  </a:lnTo>
                  <a:lnTo>
                    <a:pt x="782" y="866"/>
                  </a:lnTo>
                  <a:lnTo>
                    <a:pt x="791" y="875"/>
                  </a:lnTo>
                  <a:lnTo>
                    <a:pt x="793" y="892"/>
                  </a:lnTo>
                  <a:lnTo>
                    <a:pt x="791" y="906"/>
                  </a:lnTo>
                  <a:lnTo>
                    <a:pt x="782" y="915"/>
                  </a:lnTo>
                  <a:lnTo>
                    <a:pt x="770" y="920"/>
                  </a:lnTo>
                  <a:lnTo>
                    <a:pt x="756" y="922"/>
                  </a:lnTo>
                  <a:lnTo>
                    <a:pt x="740" y="922"/>
                  </a:lnTo>
                  <a:lnTo>
                    <a:pt x="486" y="922"/>
                  </a:lnTo>
                  <a:lnTo>
                    <a:pt x="407" y="915"/>
                  </a:lnTo>
                  <a:lnTo>
                    <a:pt x="330" y="899"/>
                  </a:lnTo>
                  <a:lnTo>
                    <a:pt x="260" y="871"/>
                  </a:lnTo>
                  <a:lnTo>
                    <a:pt x="197" y="833"/>
                  </a:lnTo>
                  <a:lnTo>
                    <a:pt x="142" y="787"/>
                  </a:lnTo>
                  <a:lnTo>
                    <a:pt x="93" y="733"/>
                  </a:lnTo>
                  <a:lnTo>
                    <a:pt x="53" y="673"/>
                  </a:lnTo>
                  <a:lnTo>
                    <a:pt x="23" y="608"/>
                  </a:lnTo>
                  <a:lnTo>
                    <a:pt x="7" y="536"/>
                  </a:lnTo>
                  <a:lnTo>
                    <a:pt x="0" y="461"/>
                  </a:lnTo>
                  <a:lnTo>
                    <a:pt x="7" y="387"/>
                  </a:lnTo>
                  <a:lnTo>
                    <a:pt x="23" y="314"/>
                  </a:lnTo>
                  <a:lnTo>
                    <a:pt x="53" y="249"/>
                  </a:lnTo>
                  <a:lnTo>
                    <a:pt x="93" y="189"/>
                  </a:lnTo>
                  <a:lnTo>
                    <a:pt x="142" y="135"/>
                  </a:lnTo>
                  <a:lnTo>
                    <a:pt x="197" y="89"/>
                  </a:lnTo>
                  <a:lnTo>
                    <a:pt x="260" y="51"/>
                  </a:lnTo>
                  <a:lnTo>
                    <a:pt x="330" y="24"/>
                  </a:lnTo>
                  <a:lnTo>
                    <a:pt x="407" y="7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4312" y="2906"/>
              <a:ext cx="612" cy="719"/>
            </a:xfrm>
            <a:custGeom>
              <a:avLst/>
              <a:gdLst/>
              <a:ahLst/>
              <a:cxnLst>
                <a:cxn ang="0">
                  <a:pos x="405" y="35"/>
                </a:cxn>
                <a:cxn ang="0">
                  <a:pos x="360" y="44"/>
                </a:cxn>
                <a:cxn ang="0">
                  <a:pos x="307" y="68"/>
                </a:cxn>
                <a:cxn ang="0">
                  <a:pos x="249" y="114"/>
                </a:cxn>
                <a:cxn ang="0">
                  <a:pos x="193" y="189"/>
                </a:cxn>
                <a:cxn ang="0">
                  <a:pos x="151" y="300"/>
                </a:cxn>
                <a:cxn ang="0">
                  <a:pos x="235" y="300"/>
                </a:cxn>
                <a:cxn ang="0">
                  <a:pos x="293" y="298"/>
                </a:cxn>
                <a:cxn ang="0">
                  <a:pos x="363" y="289"/>
                </a:cxn>
                <a:cxn ang="0">
                  <a:pos x="435" y="268"/>
                </a:cxn>
                <a:cxn ang="0">
                  <a:pos x="495" y="231"/>
                </a:cxn>
                <a:cxn ang="0">
                  <a:pos x="530" y="172"/>
                </a:cxn>
                <a:cxn ang="0">
                  <a:pos x="530" y="103"/>
                </a:cxn>
                <a:cxn ang="0">
                  <a:pos x="491" y="54"/>
                </a:cxn>
                <a:cxn ang="0">
                  <a:pos x="418" y="35"/>
                </a:cxn>
                <a:cxn ang="0">
                  <a:pos x="460" y="5"/>
                </a:cxn>
                <a:cxn ang="0">
                  <a:pos x="530" y="30"/>
                </a:cxn>
                <a:cxn ang="0">
                  <a:pos x="572" y="77"/>
                </a:cxn>
                <a:cxn ang="0">
                  <a:pos x="588" y="135"/>
                </a:cxn>
                <a:cxn ang="0">
                  <a:pos x="584" y="170"/>
                </a:cxn>
                <a:cxn ang="0">
                  <a:pos x="563" y="221"/>
                </a:cxn>
                <a:cxn ang="0">
                  <a:pos x="509" y="277"/>
                </a:cxn>
                <a:cxn ang="0">
                  <a:pos x="416" y="317"/>
                </a:cxn>
                <a:cxn ang="0">
                  <a:pos x="309" y="333"/>
                </a:cxn>
                <a:cxn ang="0">
                  <a:pos x="225" y="335"/>
                </a:cxn>
                <a:cxn ang="0">
                  <a:pos x="139" y="335"/>
                </a:cxn>
                <a:cxn ang="0">
                  <a:pos x="121" y="431"/>
                </a:cxn>
                <a:cxn ang="0">
                  <a:pos x="116" y="487"/>
                </a:cxn>
                <a:cxn ang="0">
                  <a:pos x="116" y="521"/>
                </a:cxn>
                <a:cxn ang="0">
                  <a:pos x="123" y="570"/>
                </a:cxn>
                <a:cxn ang="0">
                  <a:pos x="146" y="626"/>
                </a:cxn>
                <a:cxn ang="0">
                  <a:pos x="188" y="668"/>
                </a:cxn>
                <a:cxn ang="0">
                  <a:pos x="256" y="684"/>
                </a:cxn>
                <a:cxn ang="0">
                  <a:pos x="288" y="684"/>
                </a:cxn>
                <a:cxn ang="0">
                  <a:pos x="353" y="670"/>
                </a:cxn>
                <a:cxn ang="0">
                  <a:pos x="439" y="638"/>
                </a:cxn>
                <a:cxn ang="0">
                  <a:pos x="530" y="575"/>
                </a:cxn>
                <a:cxn ang="0">
                  <a:pos x="577" y="521"/>
                </a:cxn>
                <a:cxn ang="0">
                  <a:pos x="586" y="515"/>
                </a:cxn>
                <a:cxn ang="0">
                  <a:pos x="593" y="512"/>
                </a:cxn>
                <a:cxn ang="0">
                  <a:pos x="607" y="519"/>
                </a:cxn>
                <a:cxn ang="0">
                  <a:pos x="612" y="533"/>
                </a:cxn>
                <a:cxn ang="0">
                  <a:pos x="598" y="559"/>
                </a:cxn>
                <a:cxn ang="0">
                  <a:pos x="551" y="608"/>
                </a:cxn>
                <a:cxn ang="0">
                  <a:pos x="477" y="659"/>
                </a:cxn>
                <a:cxn ang="0">
                  <a:pos x="374" y="703"/>
                </a:cxn>
                <a:cxn ang="0">
                  <a:pos x="251" y="719"/>
                </a:cxn>
                <a:cxn ang="0">
                  <a:pos x="146" y="698"/>
                </a:cxn>
                <a:cxn ang="0">
                  <a:pos x="67" y="638"/>
                </a:cxn>
                <a:cxn ang="0">
                  <a:pos x="18" y="547"/>
                </a:cxn>
                <a:cxn ang="0">
                  <a:pos x="0" y="433"/>
                </a:cxn>
                <a:cxn ang="0">
                  <a:pos x="23" y="293"/>
                </a:cxn>
                <a:cxn ang="0">
                  <a:pos x="81" y="179"/>
                </a:cxn>
                <a:cxn ang="0">
                  <a:pos x="165" y="93"/>
                </a:cxn>
                <a:cxn ang="0">
                  <a:pos x="265" y="35"/>
                </a:cxn>
                <a:cxn ang="0">
                  <a:pos x="367" y="5"/>
                </a:cxn>
              </a:cxnLst>
              <a:rect l="0" t="0" r="r" b="b"/>
              <a:pathLst>
                <a:path w="612" h="719">
                  <a:moveTo>
                    <a:pt x="418" y="35"/>
                  </a:moveTo>
                  <a:lnTo>
                    <a:pt x="405" y="35"/>
                  </a:lnTo>
                  <a:lnTo>
                    <a:pt x="384" y="40"/>
                  </a:lnTo>
                  <a:lnTo>
                    <a:pt x="360" y="44"/>
                  </a:lnTo>
                  <a:lnTo>
                    <a:pt x="335" y="54"/>
                  </a:lnTo>
                  <a:lnTo>
                    <a:pt x="307" y="68"/>
                  </a:lnTo>
                  <a:lnTo>
                    <a:pt x="277" y="89"/>
                  </a:lnTo>
                  <a:lnTo>
                    <a:pt x="249" y="114"/>
                  </a:lnTo>
                  <a:lnTo>
                    <a:pt x="218" y="147"/>
                  </a:lnTo>
                  <a:lnTo>
                    <a:pt x="193" y="189"/>
                  </a:lnTo>
                  <a:lnTo>
                    <a:pt x="169" y="240"/>
                  </a:lnTo>
                  <a:lnTo>
                    <a:pt x="151" y="300"/>
                  </a:lnTo>
                  <a:lnTo>
                    <a:pt x="216" y="300"/>
                  </a:lnTo>
                  <a:lnTo>
                    <a:pt x="235" y="300"/>
                  </a:lnTo>
                  <a:lnTo>
                    <a:pt x="260" y="300"/>
                  </a:lnTo>
                  <a:lnTo>
                    <a:pt x="293" y="298"/>
                  </a:lnTo>
                  <a:lnTo>
                    <a:pt x="328" y="293"/>
                  </a:lnTo>
                  <a:lnTo>
                    <a:pt x="363" y="289"/>
                  </a:lnTo>
                  <a:lnTo>
                    <a:pt x="400" y="279"/>
                  </a:lnTo>
                  <a:lnTo>
                    <a:pt x="435" y="268"/>
                  </a:lnTo>
                  <a:lnTo>
                    <a:pt x="467" y="252"/>
                  </a:lnTo>
                  <a:lnTo>
                    <a:pt x="495" y="231"/>
                  </a:lnTo>
                  <a:lnTo>
                    <a:pt x="516" y="205"/>
                  </a:lnTo>
                  <a:lnTo>
                    <a:pt x="530" y="172"/>
                  </a:lnTo>
                  <a:lnTo>
                    <a:pt x="535" y="135"/>
                  </a:lnTo>
                  <a:lnTo>
                    <a:pt x="530" y="103"/>
                  </a:lnTo>
                  <a:lnTo>
                    <a:pt x="516" y="77"/>
                  </a:lnTo>
                  <a:lnTo>
                    <a:pt x="491" y="54"/>
                  </a:lnTo>
                  <a:lnTo>
                    <a:pt x="458" y="40"/>
                  </a:lnTo>
                  <a:lnTo>
                    <a:pt x="418" y="35"/>
                  </a:lnTo>
                  <a:close/>
                  <a:moveTo>
                    <a:pt x="418" y="0"/>
                  </a:moveTo>
                  <a:lnTo>
                    <a:pt x="460" y="5"/>
                  </a:lnTo>
                  <a:lnTo>
                    <a:pt x="500" y="14"/>
                  </a:lnTo>
                  <a:lnTo>
                    <a:pt x="530" y="30"/>
                  </a:lnTo>
                  <a:lnTo>
                    <a:pt x="556" y="54"/>
                  </a:lnTo>
                  <a:lnTo>
                    <a:pt x="572" y="77"/>
                  </a:lnTo>
                  <a:lnTo>
                    <a:pt x="584" y="105"/>
                  </a:lnTo>
                  <a:lnTo>
                    <a:pt x="588" y="135"/>
                  </a:lnTo>
                  <a:lnTo>
                    <a:pt x="586" y="149"/>
                  </a:lnTo>
                  <a:lnTo>
                    <a:pt x="584" y="170"/>
                  </a:lnTo>
                  <a:lnTo>
                    <a:pt x="577" y="193"/>
                  </a:lnTo>
                  <a:lnTo>
                    <a:pt x="563" y="221"/>
                  </a:lnTo>
                  <a:lnTo>
                    <a:pt x="539" y="249"/>
                  </a:lnTo>
                  <a:lnTo>
                    <a:pt x="509" y="277"/>
                  </a:lnTo>
                  <a:lnTo>
                    <a:pt x="467" y="300"/>
                  </a:lnTo>
                  <a:lnTo>
                    <a:pt x="416" y="317"/>
                  </a:lnTo>
                  <a:lnTo>
                    <a:pt x="363" y="326"/>
                  </a:lnTo>
                  <a:lnTo>
                    <a:pt x="309" y="333"/>
                  </a:lnTo>
                  <a:lnTo>
                    <a:pt x="260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139" y="335"/>
                  </a:lnTo>
                  <a:lnTo>
                    <a:pt x="130" y="389"/>
                  </a:lnTo>
                  <a:lnTo>
                    <a:pt x="121" y="431"/>
                  </a:lnTo>
                  <a:lnTo>
                    <a:pt x="118" y="463"/>
                  </a:lnTo>
                  <a:lnTo>
                    <a:pt x="116" y="487"/>
                  </a:lnTo>
                  <a:lnTo>
                    <a:pt x="116" y="501"/>
                  </a:lnTo>
                  <a:lnTo>
                    <a:pt x="116" y="521"/>
                  </a:lnTo>
                  <a:lnTo>
                    <a:pt x="118" y="545"/>
                  </a:lnTo>
                  <a:lnTo>
                    <a:pt x="123" y="570"/>
                  </a:lnTo>
                  <a:lnTo>
                    <a:pt x="132" y="598"/>
                  </a:lnTo>
                  <a:lnTo>
                    <a:pt x="146" y="626"/>
                  </a:lnTo>
                  <a:lnTo>
                    <a:pt x="162" y="649"/>
                  </a:lnTo>
                  <a:lnTo>
                    <a:pt x="188" y="668"/>
                  </a:lnTo>
                  <a:lnTo>
                    <a:pt x="218" y="680"/>
                  </a:lnTo>
                  <a:lnTo>
                    <a:pt x="256" y="684"/>
                  </a:lnTo>
                  <a:lnTo>
                    <a:pt x="267" y="684"/>
                  </a:lnTo>
                  <a:lnTo>
                    <a:pt x="288" y="684"/>
                  </a:lnTo>
                  <a:lnTo>
                    <a:pt x="318" y="680"/>
                  </a:lnTo>
                  <a:lnTo>
                    <a:pt x="353" y="670"/>
                  </a:lnTo>
                  <a:lnTo>
                    <a:pt x="395" y="659"/>
                  </a:lnTo>
                  <a:lnTo>
                    <a:pt x="439" y="638"/>
                  </a:lnTo>
                  <a:lnTo>
                    <a:pt x="484" y="610"/>
                  </a:lnTo>
                  <a:lnTo>
                    <a:pt x="530" y="575"/>
                  </a:lnTo>
                  <a:lnTo>
                    <a:pt x="572" y="528"/>
                  </a:lnTo>
                  <a:lnTo>
                    <a:pt x="577" y="521"/>
                  </a:lnTo>
                  <a:lnTo>
                    <a:pt x="581" y="517"/>
                  </a:lnTo>
                  <a:lnTo>
                    <a:pt x="586" y="515"/>
                  </a:lnTo>
                  <a:lnTo>
                    <a:pt x="588" y="512"/>
                  </a:lnTo>
                  <a:lnTo>
                    <a:pt x="593" y="512"/>
                  </a:lnTo>
                  <a:lnTo>
                    <a:pt x="600" y="515"/>
                  </a:lnTo>
                  <a:lnTo>
                    <a:pt x="607" y="519"/>
                  </a:lnTo>
                  <a:lnTo>
                    <a:pt x="612" y="526"/>
                  </a:lnTo>
                  <a:lnTo>
                    <a:pt x="612" y="533"/>
                  </a:lnTo>
                  <a:lnTo>
                    <a:pt x="609" y="542"/>
                  </a:lnTo>
                  <a:lnTo>
                    <a:pt x="598" y="559"/>
                  </a:lnTo>
                  <a:lnTo>
                    <a:pt x="577" y="582"/>
                  </a:lnTo>
                  <a:lnTo>
                    <a:pt x="551" y="608"/>
                  </a:lnTo>
                  <a:lnTo>
                    <a:pt x="516" y="633"/>
                  </a:lnTo>
                  <a:lnTo>
                    <a:pt x="477" y="659"/>
                  </a:lnTo>
                  <a:lnTo>
                    <a:pt x="428" y="684"/>
                  </a:lnTo>
                  <a:lnTo>
                    <a:pt x="374" y="703"/>
                  </a:lnTo>
                  <a:lnTo>
                    <a:pt x="316" y="715"/>
                  </a:lnTo>
                  <a:lnTo>
                    <a:pt x="251" y="719"/>
                  </a:lnTo>
                  <a:lnTo>
                    <a:pt x="195" y="715"/>
                  </a:lnTo>
                  <a:lnTo>
                    <a:pt x="146" y="698"/>
                  </a:lnTo>
                  <a:lnTo>
                    <a:pt x="102" y="673"/>
                  </a:lnTo>
                  <a:lnTo>
                    <a:pt x="67" y="638"/>
                  </a:lnTo>
                  <a:lnTo>
                    <a:pt x="39" y="596"/>
                  </a:lnTo>
                  <a:lnTo>
                    <a:pt x="18" y="547"/>
                  </a:lnTo>
                  <a:lnTo>
                    <a:pt x="4" y="491"/>
                  </a:lnTo>
                  <a:lnTo>
                    <a:pt x="0" y="433"/>
                  </a:lnTo>
                  <a:lnTo>
                    <a:pt x="7" y="361"/>
                  </a:lnTo>
                  <a:lnTo>
                    <a:pt x="23" y="293"/>
                  </a:lnTo>
                  <a:lnTo>
                    <a:pt x="48" y="233"/>
                  </a:lnTo>
                  <a:lnTo>
                    <a:pt x="81" y="179"/>
                  </a:lnTo>
                  <a:lnTo>
                    <a:pt x="121" y="133"/>
                  </a:lnTo>
                  <a:lnTo>
                    <a:pt x="165" y="93"/>
                  </a:lnTo>
                  <a:lnTo>
                    <a:pt x="214" y="61"/>
                  </a:lnTo>
                  <a:lnTo>
                    <a:pt x="265" y="35"/>
                  </a:lnTo>
                  <a:lnTo>
                    <a:pt x="316" y="16"/>
                  </a:lnTo>
                  <a:lnTo>
                    <a:pt x="367" y="5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5042" y="2287"/>
              <a:ext cx="342" cy="756"/>
            </a:xfrm>
            <a:custGeom>
              <a:avLst/>
              <a:gdLst/>
              <a:ahLst/>
              <a:cxnLst>
                <a:cxn ang="0">
                  <a:pos x="198" y="256"/>
                </a:cxn>
                <a:cxn ang="0">
                  <a:pos x="249" y="289"/>
                </a:cxn>
                <a:cxn ang="0">
                  <a:pos x="270" y="345"/>
                </a:cxn>
                <a:cxn ang="0">
                  <a:pos x="268" y="363"/>
                </a:cxn>
                <a:cxn ang="0">
                  <a:pos x="263" y="379"/>
                </a:cxn>
                <a:cxn ang="0">
                  <a:pos x="254" y="412"/>
                </a:cxn>
                <a:cxn ang="0">
                  <a:pos x="233" y="461"/>
                </a:cxn>
                <a:cxn ang="0">
                  <a:pos x="214" y="507"/>
                </a:cxn>
                <a:cxn ang="0">
                  <a:pos x="173" y="612"/>
                </a:cxn>
                <a:cxn ang="0">
                  <a:pos x="154" y="684"/>
                </a:cxn>
                <a:cxn ang="0">
                  <a:pos x="159" y="715"/>
                </a:cxn>
                <a:cxn ang="0">
                  <a:pos x="182" y="726"/>
                </a:cxn>
                <a:cxn ang="0">
                  <a:pos x="235" y="703"/>
                </a:cxn>
                <a:cxn ang="0">
                  <a:pos x="284" y="638"/>
                </a:cxn>
                <a:cxn ang="0">
                  <a:pos x="303" y="584"/>
                </a:cxn>
                <a:cxn ang="0">
                  <a:pos x="308" y="575"/>
                </a:cxn>
                <a:cxn ang="0">
                  <a:pos x="317" y="570"/>
                </a:cxn>
                <a:cxn ang="0">
                  <a:pos x="326" y="570"/>
                </a:cxn>
                <a:cxn ang="0">
                  <a:pos x="333" y="573"/>
                </a:cxn>
                <a:cxn ang="0">
                  <a:pos x="338" y="575"/>
                </a:cxn>
                <a:cxn ang="0">
                  <a:pos x="342" y="587"/>
                </a:cxn>
                <a:cxn ang="0">
                  <a:pos x="335" y="612"/>
                </a:cxn>
                <a:cxn ang="0">
                  <a:pos x="312" y="663"/>
                </a:cxn>
                <a:cxn ang="0">
                  <a:pos x="273" y="715"/>
                </a:cxn>
                <a:cxn ang="0">
                  <a:pos x="214" y="750"/>
                </a:cxn>
                <a:cxn ang="0">
                  <a:pos x="145" y="750"/>
                </a:cxn>
                <a:cxn ang="0">
                  <a:pos x="91" y="717"/>
                </a:cxn>
                <a:cxn ang="0">
                  <a:pos x="72" y="661"/>
                </a:cxn>
                <a:cxn ang="0">
                  <a:pos x="82" y="612"/>
                </a:cxn>
                <a:cxn ang="0">
                  <a:pos x="152" y="433"/>
                </a:cxn>
                <a:cxn ang="0">
                  <a:pos x="177" y="370"/>
                </a:cxn>
                <a:cxn ang="0">
                  <a:pos x="187" y="335"/>
                </a:cxn>
                <a:cxn ang="0">
                  <a:pos x="184" y="303"/>
                </a:cxn>
                <a:cxn ang="0">
                  <a:pos x="170" y="282"/>
                </a:cxn>
                <a:cxn ang="0">
                  <a:pos x="133" y="286"/>
                </a:cxn>
                <a:cxn ang="0">
                  <a:pos x="82" y="328"/>
                </a:cxn>
                <a:cxn ang="0">
                  <a:pos x="40" y="419"/>
                </a:cxn>
                <a:cxn ang="0">
                  <a:pos x="35" y="428"/>
                </a:cxn>
                <a:cxn ang="0">
                  <a:pos x="26" y="435"/>
                </a:cxn>
                <a:cxn ang="0">
                  <a:pos x="17" y="435"/>
                </a:cxn>
                <a:cxn ang="0">
                  <a:pos x="10" y="435"/>
                </a:cxn>
                <a:cxn ang="0">
                  <a:pos x="3" y="431"/>
                </a:cxn>
                <a:cxn ang="0">
                  <a:pos x="0" y="421"/>
                </a:cxn>
                <a:cxn ang="0">
                  <a:pos x="7" y="391"/>
                </a:cxn>
                <a:cxn ang="0">
                  <a:pos x="31" y="342"/>
                </a:cxn>
                <a:cxn ang="0">
                  <a:pos x="72" y="291"/>
                </a:cxn>
                <a:cxn ang="0">
                  <a:pos x="128" y="256"/>
                </a:cxn>
                <a:cxn ang="0">
                  <a:pos x="268" y="0"/>
                </a:cxn>
                <a:cxn ang="0">
                  <a:pos x="301" y="14"/>
                </a:cxn>
                <a:cxn ang="0">
                  <a:pos x="312" y="42"/>
                </a:cxn>
                <a:cxn ang="0">
                  <a:pos x="308" y="65"/>
                </a:cxn>
                <a:cxn ang="0">
                  <a:pos x="273" y="100"/>
                </a:cxn>
                <a:cxn ang="0">
                  <a:pos x="231" y="100"/>
                </a:cxn>
                <a:cxn ang="0">
                  <a:pos x="207" y="77"/>
                </a:cxn>
                <a:cxn ang="0">
                  <a:pos x="210" y="37"/>
                </a:cxn>
                <a:cxn ang="0">
                  <a:pos x="245" y="5"/>
                </a:cxn>
              </a:cxnLst>
              <a:rect l="0" t="0" r="r" b="b"/>
              <a:pathLst>
                <a:path w="342" h="756">
                  <a:moveTo>
                    <a:pt x="163" y="251"/>
                  </a:moveTo>
                  <a:lnTo>
                    <a:pt x="198" y="256"/>
                  </a:lnTo>
                  <a:lnTo>
                    <a:pt x="228" y="268"/>
                  </a:lnTo>
                  <a:lnTo>
                    <a:pt x="249" y="289"/>
                  </a:lnTo>
                  <a:lnTo>
                    <a:pt x="263" y="314"/>
                  </a:lnTo>
                  <a:lnTo>
                    <a:pt x="270" y="345"/>
                  </a:lnTo>
                  <a:lnTo>
                    <a:pt x="268" y="354"/>
                  </a:lnTo>
                  <a:lnTo>
                    <a:pt x="268" y="363"/>
                  </a:lnTo>
                  <a:lnTo>
                    <a:pt x="266" y="372"/>
                  </a:lnTo>
                  <a:lnTo>
                    <a:pt x="263" y="379"/>
                  </a:lnTo>
                  <a:lnTo>
                    <a:pt x="261" y="391"/>
                  </a:lnTo>
                  <a:lnTo>
                    <a:pt x="254" y="412"/>
                  </a:lnTo>
                  <a:lnTo>
                    <a:pt x="245" y="435"/>
                  </a:lnTo>
                  <a:lnTo>
                    <a:pt x="233" y="461"/>
                  </a:lnTo>
                  <a:lnTo>
                    <a:pt x="224" y="487"/>
                  </a:lnTo>
                  <a:lnTo>
                    <a:pt x="214" y="507"/>
                  </a:lnTo>
                  <a:lnTo>
                    <a:pt x="210" y="524"/>
                  </a:lnTo>
                  <a:lnTo>
                    <a:pt x="173" y="612"/>
                  </a:lnTo>
                  <a:lnTo>
                    <a:pt x="159" y="649"/>
                  </a:lnTo>
                  <a:lnTo>
                    <a:pt x="154" y="684"/>
                  </a:lnTo>
                  <a:lnTo>
                    <a:pt x="156" y="703"/>
                  </a:lnTo>
                  <a:lnTo>
                    <a:pt x="159" y="715"/>
                  </a:lnTo>
                  <a:lnTo>
                    <a:pt x="168" y="722"/>
                  </a:lnTo>
                  <a:lnTo>
                    <a:pt x="182" y="726"/>
                  </a:lnTo>
                  <a:lnTo>
                    <a:pt x="210" y="719"/>
                  </a:lnTo>
                  <a:lnTo>
                    <a:pt x="235" y="703"/>
                  </a:lnTo>
                  <a:lnTo>
                    <a:pt x="261" y="675"/>
                  </a:lnTo>
                  <a:lnTo>
                    <a:pt x="284" y="638"/>
                  </a:lnTo>
                  <a:lnTo>
                    <a:pt x="303" y="589"/>
                  </a:lnTo>
                  <a:lnTo>
                    <a:pt x="303" y="584"/>
                  </a:lnTo>
                  <a:lnTo>
                    <a:pt x="305" y="580"/>
                  </a:lnTo>
                  <a:lnTo>
                    <a:pt x="308" y="575"/>
                  </a:lnTo>
                  <a:lnTo>
                    <a:pt x="312" y="573"/>
                  </a:lnTo>
                  <a:lnTo>
                    <a:pt x="317" y="570"/>
                  </a:lnTo>
                  <a:lnTo>
                    <a:pt x="324" y="570"/>
                  </a:lnTo>
                  <a:lnTo>
                    <a:pt x="326" y="570"/>
                  </a:lnTo>
                  <a:lnTo>
                    <a:pt x="328" y="570"/>
                  </a:lnTo>
                  <a:lnTo>
                    <a:pt x="333" y="573"/>
                  </a:lnTo>
                  <a:lnTo>
                    <a:pt x="335" y="573"/>
                  </a:lnTo>
                  <a:lnTo>
                    <a:pt x="338" y="575"/>
                  </a:lnTo>
                  <a:lnTo>
                    <a:pt x="340" y="580"/>
                  </a:lnTo>
                  <a:lnTo>
                    <a:pt x="342" y="587"/>
                  </a:lnTo>
                  <a:lnTo>
                    <a:pt x="340" y="596"/>
                  </a:lnTo>
                  <a:lnTo>
                    <a:pt x="335" y="612"/>
                  </a:lnTo>
                  <a:lnTo>
                    <a:pt x="324" y="635"/>
                  </a:lnTo>
                  <a:lnTo>
                    <a:pt x="312" y="663"/>
                  </a:lnTo>
                  <a:lnTo>
                    <a:pt x="294" y="689"/>
                  </a:lnTo>
                  <a:lnTo>
                    <a:pt x="273" y="715"/>
                  </a:lnTo>
                  <a:lnTo>
                    <a:pt x="245" y="736"/>
                  </a:lnTo>
                  <a:lnTo>
                    <a:pt x="214" y="750"/>
                  </a:lnTo>
                  <a:lnTo>
                    <a:pt x="180" y="756"/>
                  </a:lnTo>
                  <a:lnTo>
                    <a:pt x="145" y="750"/>
                  </a:lnTo>
                  <a:lnTo>
                    <a:pt x="114" y="738"/>
                  </a:lnTo>
                  <a:lnTo>
                    <a:pt x="91" y="717"/>
                  </a:lnTo>
                  <a:lnTo>
                    <a:pt x="77" y="691"/>
                  </a:lnTo>
                  <a:lnTo>
                    <a:pt x="72" y="661"/>
                  </a:lnTo>
                  <a:lnTo>
                    <a:pt x="75" y="635"/>
                  </a:lnTo>
                  <a:lnTo>
                    <a:pt x="82" y="612"/>
                  </a:lnTo>
                  <a:lnTo>
                    <a:pt x="82" y="612"/>
                  </a:lnTo>
                  <a:lnTo>
                    <a:pt x="152" y="433"/>
                  </a:lnTo>
                  <a:lnTo>
                    <a:pt x="168" y="396"/>
                  </a:lnTo>
                  <a:lnTo>
                    <a:pt x="177" y="370"/>
                  </a:lnTo>
                  <a:lnTo>
                    <a:pt x="184" y="352"/>
                  </a:lnTo>
                  <a:lnTo>
                    <a:pt x="187" y="335"/>
                  </a:lnTo>
                  <a:lnTo>
                    <a:pt x="187" y="321"/>
                  </a:lnTo>
                  <a:lnTo>
                    <a:pt x="184" y="303"/>
                  </a:lnTo>
                  <a:lnTo>
                    <a:pt x="180" y="289"/>
                  </a:lnTo>
                  <a:lnTo>
                    <a:pt x="170" y="282"/>
                  </a:lnTo>
                  <a:lnTo>
                    <a:pt x="159" y="279"/>
                  </a:lnTo>
                  <a:lnTo>
                    <a:pt x="133" y="286"/>
                  </a:lnTo>
                  <a:lnTo>
                    <a:pt x="107" y="300"/>
                  </a:lnTo>
                  <a:lnTo>
                    <a:pt x="82" y="328"/>
                  </a:lnTo>
                  <a:lnTo>
                    <a:pt x="59" y="366"/>
                  </a:lnTo>
                  <a:lnTo>
                    <a:pt x="40" y="419"/>
                  </a:lnTo>
                  <a:lnTo>
                    <a:pt x="38" y="424"/>
                  </a:lnTo>
                  <a:lnTo>
                    <a:pt x="35" y="428"/>
                  </a:lnTo>
                  <a:lnTo>
                    <a:pt x="33" y="433"/>
                  </a:lnTo>
                  <a:lnTo>
                    <a:pt x="26" y="435"/>
                  </a:lnTo>
                  <a:lnTo>
                    <a:pt x="19" y="435"/>
                  </a:lnTo>
                  <a:lnTo>
                    <a:pt x="17" y="435"/>
                  </a:lnTo>
                  <a:lnTo>
                    <a:pt x="14" y="435"/>
                  </a:lnTo>
                  <a:lnTo>
                    <a:pt x="10" y="435"/>
                  </a:lnTo>
                  <a:lnTo>
                    <a:pt x="5" y="433"/>
                  </a:lnTo>
                  <a:lnTo>
                    <a:pt x="3" y="431"/>
                  </a:lnTo>
                  <a:lnTo>
                    <a:pt x="0" y="426"/>
                  </a:lnTo>
                  <a:lnTo>
                    <a:pt x="0" y="421"/>
                  </a:lnTo>
                  <a:lnTo>
                    <a:pt x="0" y="410"/>
                  </a:lnTo>
                  <a:lnTo>
                    <a:pt x="7" y="391"/>
                  </a:lnTo>
                  <a:lnTo>
                    <a:pt x="17" y="368"/>
                  </a:lnTo>
                  <a:lnTo>
                    <a:pt x="31" y="342"/>
                  </a:lnTo>
                  <a:lnTo>
                    <a:pt x="49" y="317"/>
                  </a:lnTo>
                  <a:lnTo>
                    <a:pt x="72" y="291"/>
                  </a:lnTo>
                  <a:lnTo>
                    <a:pt x="98" y="270"/>
                  </a:lnTo>
                  <a:lnTo>
                    <a:pt x="128" y="256"/>
                  </a:lnTo>
                  <a:lnTo>
                    <a:pt x="163" y="251"/>
                  </a:lnTo>
                  <a:close/>
                  <a:moveTo>
                    <a:pt x="268" y="0"/>
                  </a:moveTo>
                  <a:lnTo>
                    <a:pt x="287" y="5"/>
                  </a:lnTo>
                  <a:lnTo>
                    <a:pt x="301" y="14"/>
                  </a:lnTo>
                  <a:lnTo>
                    <a:pt x="310" y="28"/>
                  </a:lnTo>
                  <a:lnTo>
                    <a:pt x="312" y="42"/>
                  </a:lnTo>
                  <a:lnTo>
                    <a:pt x="312" y="42"/>
                  </a:lnTo>
                  <a:lnTo>
                    <a:pt x="308" y="65"/>
                  </a:lnTo>
                  <a:lnTo>
                    <a:pt x="294" y="86"/>
                  </a:lnTo>
                  <a:lnTo>
                    <a:pt x="273" y="100"/>
                  </a:lnTo>
                  <a:lnTo>
                    <a:pt x="249" y="105"/>
                  </a:lnTo>
                  <a:lnTo>
                    <a:pt x="231" y="100"/>
                  </a:lnTo>
                  <a:lnTo>
                    <a:pt x="217" y="91"/>
                  </a:lnTo>
                  <a:lnTo>
                    <a:pt x="207" y="77"/>
                  </a:lnTo>
                  <a:lnTo>
                    <a:pt x="205" y="61"/>
                  </a:lnTo>
                  <a:lnTo>
                    <a:pt x="210" y="37"/>
                  </a:lnTo>
                  <a:lnTo>
                    <a:pt x="224" y="19"/>
                  </a:lnTo>
                  <a:lnTo>
                    <a:pt x="245" y="5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5482" y="2241"/>
              <a:ext cx="668" cy="802"/>
            </a:xfrm>
            <a:custGeom>
              <a:avLst/>
              <a:gdLst/>
              <a:ahLst/>
              <a:cxnLst>
                <a:cxn ang="0">
                  <a:pos x="407" y="58"/>
                </a:cxn>
                <a:cxn ang="0">
                  <a:pos x="340" y="162"/>
                </a:cxn>
                <a:cxn ang="0">
                  <a:pos x="352" y="267"/>
                </a:cxn>
                <a:cxn ang="0">
                  <a:pos x="419" y="328"/>
                </a:cxn>
                <a:cxn ang="0">
                  <a:pos x="496" y="360"/>
                </a:cxn>
                <a:cxn ang="0">
                  <a:pos x="540" y="239"/>
                </a:cxn>
                <a:cxn ang="0">
                  <a:pos x="542" y="116"/>
                </a:cxn>
                <a:cxn ang="0">
                  <a:pos x="515" y="48"/>
                </a:cxn>
                <a:cxn ang="0">
                  <a:pos x="477" y="0"/>
                </a:cxn>
                <a:cxn ang="0">
                  <a:pos x="568" y="39"/>
                </a:cxn>
                <a:cxn ang="0">
                  <a:pos x="615" y="135"/>
                </a:cxn>
                <a:cxn ang="0">
                  <a:pos x="626" y="237"/>
                </a:cxn>
                <a:cxn ang="0">
                  <a:pos x="617" y="330"/>
                </a:cxn>
                <a:cxn ang="0">
                  <a:pos x="605" y="386"/>
                </a:cxn>
                <a:cxn ang="0">
                  <a:pos x="652" y="395"/>
                </a:cxn>
                <a:cxn ang="0">
                  <a:pos x="666" y="402"/>
                </a:cxn>
                <a:cxn ang="0">
                  <a:pos x="668" y="414"/>
                </a:cxn>
                <a:cxn ang="0">
                  <a:pos x="663" y="425"/>
                </a:cxn>
                <a:cxn ang="0">
                  <a:pos x="647" y="428"/>
                </a:cxn>
                <a:cxn ang="0">
                  <a:pos x="598" y="418"/>
                </a:cxn>
                <a:cxn ang="0">
                  <a:pos x="528" y="593"/>
                </a:cxn>
                <a:cxn ang="0">
                  <a:pos x="417" y="740"/>
                </a:cxn>
                <a:cxn ang="0">
                  <a:pos x="277" y="802"/>
                </a:cxn>
                <a:cxn ang="0">
                  <a:pos x="186" y="786"/>
                </a:cxn>
                <a:cxn ang="0">
                  <a:pos x="121" y="735"/>
                </a:cxn>
                <a:cxn ang="0">
                  <a:pos x="110" y="628"/>
                </a:cxn>
                <a:cxn ang="0">
                  <a:pos x="124" y="560"/>
                </a:cxn>
                <a:cxn ang="0">
                  <a:pos x="137" y="505"/>
                </a:cxn>
                <a:cxn ang="0">
                  <a:pos x="165" y="398"/>
                </a:cxn>
                <a:cxn ang="0">
                  <a:pos x="156" y="342"/>
                </a:cxn>
                <a:cxn ang="0">
                  <a:pos x="107" y="330"/>
                </a:cxn>
                <a:cxn ang="0">
                  <a:pos x="65" y="388"/>
                </a:cxn>
                <a:cxn ang="0">
                  <a:pos x="42" y="460"/>
                </a:cxn>
                <a:cxn ang="0">
                  <a:pos x="35" y="479"/>
                </a:cxn>
                <a:cxn ang="0">
                  <a:pos x="21" y="481"/>
                </a:cxn>
                <a:cxn ang="0">
                  <a:pos x="9" y="481"/>
                </a:cxn>
                <a:cxn ang="0">
                  <a:pos x="3" y="472"/>
                </a:cxn>
                <a:cxn ang="0">
                  <a:pos x="5" y="444"/>
                </a:cxn>
                <a:cxn ang="0">
                  <a:pos x="30" y="377"/>
                </a:cxn>
                <a:cxn ang="0">
                  <a:pos x="77" y="314"/>
                </a:cxn>
                <a:cxn ang="0">
                  <a:pos x="161" y="300"/>
                </a:cxn>
                <a:cxn ang="0">
                  <a:pos x="233" y="346"/>
                </a:cxn>
                <a:cxn ang="0">
                  <a:pos x="249" y="421"/>
                </a:cxn>
                <a:cxn ang="0">
                  <a:pos x="233" y="484"/>
                </a:cxn>
                <a:cxn ang="0">
                  <a:pos x="221" y="533"/>
                </a:cxn>
                <a:cxn ang="0">
                  <a:pos x="196" y="633"/>
                </a:cxn>
                <a:cxn ang="0">
                  <a:pos x="191" y="681"/>
                </a:cxn>
                <a:cxn ang="0">
                  <a:pos x="200" y="733"/>
                </a:cxn>
                <a:cxn ang="0">
                  <a:pos x="252" y="768"/>
                </a:cxn>
                <a:cxn ang="0">
                  <a:pos x="342" y="749"/>
                </a:cxn>
                <a:cxn ang="0">
                  <a:pos x="426" y="640"/>
                </a:cxn>
                <a:cxn ang="0">
                  <a:pos x="491" y="458"/>
                </a:cxn>
                <a:cxn ang="0">
                  <a:pos x="438" y="374"/>
                </a:cxn>
                <a:cxn ang="0">
                  <a:pos x="340" y="311"/>
                </a:cxn>
                <a:cxn ang="0">
                  <a:pos x="296" y="204"/>
                </a:cxn>
                <a:cxn ang="0">
                  <a:pos x="352" y="62"/>
                </a:cxn>
                <a:cxn ang="0">
                  <a:pos x="477" y="0"/>
                </a:cxn>
              </a:cxnLst>
              <a:rect l="0" t="0" r="r" b="b"/>
              <a:pathLst>
                <a:path w="668" h="802">
                  <a:moveTo>
                    <a:pt x="475" y="32"/>
                  </a:moveTo>
                  <a:lnTo>
                    <a:pt x="440" y="39"/>
                  </a:lnTo>
                  <a:lnTo>
                    <a:pt x="407" y="58"/>
                  </a:lnTo>
                  <a:lnTo>
                    <a:pt x="380" y="86"/>
                  </a:lnTo>
                  <a:lnTo>
                    <a:pt x="356" y="121"/>
                  </a:lnTo>
                  <a:lnTo>
                    <a:pt x="340" y="162"/>
                  </a:lnTo>
                  <a:lnTo>
                    <a:pt x="335" y="204"/>
                  </a:lnTo>
                  <a:lnTo>
                    <a:pt x="340" y="237"/>
                  </a:lnTo>
                  <a:lnTo>
                    <a:pt x="352" y="267"/>
                  </a:lnTo>
                  <a:lnTo>
                    <a:pt x="370" y="290"/>
                  </a:lnTo>
                  <a:lnTo>
                    <a:pt x="393" y="311"/>
                  </a:lnTo>
                  <a:lnTo>
                    <a:pt x="419" y="328"/>
                  </a:lnTo>
                  <a:lnTo>
                    <a:pt x="447" y="342"/>
                  </a:lnTo>
                  <a:lnTo>
                    <a:pt x="473" y="353"/>
                  </a:lnTo>
                  <a:lnTo>
                    <a:pt x="496" y="360"/>
                  </a:lnTo>
                  <a:lnTo>
                    <a:pt x="515" y="367"/>
                  </a:lnTo>
                  <a:lnTo>
                    <a:pt x="531" y="304"/>
                  </a:lnTo>
                  <a:lnTo>
                    <a:pt x="540" y="239"/>
                  </a:lnTo>
                  <a:lnTo>
                    <a:pt x="545" y="174"/>
                  </a:lnTo>
                  <a:lnTo>
                    <a:pt x="545" y="144"/>
                  </a:lnTo>
                  <a:lnTo>
                    <a:pt x="542" y="116"/>
                  </a:lnTo>
                  <a:lnTo>
                    <a:pt x="535" y="88"/>
                  </a:lnTo>
                  <a:lnTo>
                    <a:pt x="526" y="65"/>
                  </a:lnTo>
                  <a:lnTo>
                    <a:pt x="515" y="48"/>
                  </a:lnTo>
                  <a:lnTo>
                    <a:pt x="496" y="37"/>
                  </a:lnTo>
                  <a:lnTo>
                    <a:pt x="475" y="32"/>
                  </a:lnTo>
                  <a:close/>
                  <a:moveTo>
                    <a:pt x="477" y="0"/>
                  </a:moveTo>
                  <a:lnTo>
                    <a:pt x="515" y="4"/>
                  </a:lnTo>
                  <a:lnTo>
                    <a:pt x="545" y="18"/>
                  </a:lnTo>
                  <a:lnTo>
                    <a:pt x="568" y="39"/>
                  </a:lnTo>
                  <a:lnTo>
                    <a:pt x="589" y="67"/>
                  </a:lnTo>
                  <a:lnTo>
                    <a:pt x="603" y="100"/>
                  </a:lnTo>
                  <a:lnTo>
                    <a:pt x="615" y="135"/>
                  </a:lnTo>
                  <a:lnTo>
                    <a:pt x="622" y="169"/>
                  </a:lnTo>
                  <a:lnTo>
                    <a:pt x="624" y="204"/>
                  </a:lnTo>
                  <a:lnTo>
                    <a:pt x="626" y="237"/>
                  </a:lnTo>
                  <a:lnTo>
                    <a:pt x="626" y="253"/>
                  </a:lnTo>
                  <a:lnTo>
                    <a:pt x="624" y="286"/>
                  </a:lnTo>
                  <a:lnTo>
                    <a:pt x="617" y="330"/>
                  </a:lnTo>
                  <a:lnTo>
                    <a:pt x="605" y="386"/>
                  </a:lnTo>
                  <a:lnTo>
                    <a:pt x="605" y="386"/>
                  </a:lnTo>
                  <a:lnTo>
                    <a:pt x="605" y="386"/>
                  </a:lnTo>
                  <a:lnTo>
                    <a:pt x="605" y="386"/>
                  </a:lnTo>
                  <a:lnTo>
                    <a:pt x="643" y="393"/>
                  </a:lnTo>
                  <a:lnTo>
                    <a:pt x="652" y="395"/>
                  </a:lnTo>
                  <a:lnTo>
                    <a:pt x="656" y="398"/>
                  </a:lnTo>
                  <a:lnTo>
                    <a:pt x="661" y="400"/>
                  </a:lnTo>
                  <a:lnTo>
                    <a:pt x="666" y="402"/>
                  </a:lnTo>
                  <a:lnTo>
                    <a:pt x="668" y="407"/>
                  </a:lnTo>
                  <a:lnTo>
                    <a:pt x="668" y="412"/>
                  </a:lnTo>
                  <a:lnTo>
                    <a:pt x="668" y="414"/>
                  </a:lnTo>
                  <a:lnTo>
                    <a:pt x="668" y="418"/>
                  </a:lnTo>
                  <a:lnTo>
                    <a:pt x="666" y="423"/>
                  </a:lnTo>
                  <a:lnTo>
                    <a:pt x="663" y="425"/>
                  </a:lnTo>
                  <a:lnTo>
                    <a:pt x="661" y="428"/>
                  </a:lnTo>
                  <a:lnTo>
                    <a:pt x="656" y="430"/>
                  </a:lnTo>
                  <a:lnTo>
                    <a:pt x="647" y="428"/>
                  </a:lnTo>
                  <a:lnTo>
                    <a:pt x="631" y="425"/>
                  </a:lnTo>
                  <a:lnTo>
                    <a:pt x="615" y="421"/>
                  </a:lnTo>
                  <a:lnTo>
                    <a:pt x="598" y="418"/>
                  </a:lnTo>
                  <a:lnTo>
                    <a:pt x="580" y="477"/>
                  </a:lnTo>
                  <a:lnTo>
                    <a:pt x="556" y="535"/>
                  </a:lnTo>
                  <a:lnTo>
                    <a:pt x="528" y="593"/>
                  </a:lnTo>
                  <a:lnTo>
                    <a:pt x="496" y="649"/>
                  </a:lnTo>
                  <a:lnTo>
                    <a:pt x="459" y="698"/>
                  </a:lnTo>
                  <a:lnTo>
                    <a:pt x="417" y="740"/>
                  </a:lnTo>
                  <a:lnTo>
                    <a:pt x="375" y="772"/>
                  </a:lnTo>
                  <a:lnTo>
                    <a:pt x="326" y="793"/>
                  </a:lnTo>
                  <a:lnTo>
                    <a:pt x="277" y="802"/>
                  </a:lnTo>
                  <a:lnTo>
                    <a:pt x="247" y="800"/>
                  </a:lnTo>
                  <a:lnTo>
                    <a:pt x="214" y="796"/>
                  </a:lnTo>
                  <a:lnTo>
                    <a:pt x="186" y="786"/>
                  </a:lnTo>
                  <a:lnTo>
                    <a:pt x="161" y="775"/>
                  </a:lnTo>
                  <a:lnTo>
                    <a:pt x="137" y="756"/>
                  </a:lnTo>
                  <a:lnTo>
                    <a:pt x="121" y="735"/>
                  </a:lnTo>
                  <a:lnTo>
                    <a:pt x="110" y="705"/>
                  </a:lnTo>
                  <a:lnTo>
                    <a:pt x="105" y="670"/>
                  </a:lnTo>
                  <a:lnTo>
                    <a:pt x="110" y="628"/>
                  </a:lnTo>
                  <a:lnTo>
                    <a:pt x="119" y="588"/>
                  </a:lnTo>
                  <a:lnTo>
                    <a:pt x="119" y="579"/>
                  </a:lnTo>
                  <a:lnTo>
                    <a:pt x="124" y="560"/>
                  </a:lnTo>
                  <a:lnTo>
                    <a:pt x="131" y="540"/>
                  </a:lnTo>
                  <a:lnTo>
                    <a:pt x="135" y="519"/>
                  </a:lnTo>
                  <a:lnTo>
                    <a:pt x="137" y="505"/>
                  </a:lnTo>
                  <a:lnTo>
                    <a:pt x="156" y="439"/>
                  </a:lnTo>
                  <a:lnTo>
                    <a:pt x="161" y="416"/>
                  </a:lnTo>
                  <a:lnTo>
                    <a:pt x="165" y="398"/>
                  </a:lnTo>
                  <a:lnTo>
                    <a:pt x="165" y="381"/>
                  </a:lnTo>
                  <a:lnTo>
                    <a:pt x="163" y="360"/>
                  </a:lnTo>
                  <a:lnTo>
                    <a:pt x="156" y="342"/>
                  </a:lnTo>
                  <a:lnTo>
                    <a:pt x="144" y="330"/>
                  </a:lnTo>
                  <a:lnTo>
                    <a:pt x="128" y="325"/>
                  </a:lnTo>
                  <a:lnTo>
                    <a:pt x="107" y="330"/>
                  </a:lnTo>
                  <a:lnTo>
                    <a:pt x="91" y="344"/>
                  </a:lnTo>
                  <a:lnTo>
                    <a:pt x="77" y="363"/>
                  </a:lnTo>
                  <a:lnTo>
                    <a:pt x="65" y="388"/>
                  </a:lnTo>
                  <a:lnTo>
                    <a:pt x="54" y="418"/>
                  </a:lnTo>
                  <a:lnTo>
                    <a:pt x="47" y="449"/>
                  </a:lnTo>
                  <a:lnTo>
                    <a:pt x="42" y="460"/>
                  </a:lnTo>
                  <a:lnTo>
                    <a:pt x="40" y="470"/>
                  </a:lnTo>
                  <a:lnTo>
                    <a:pt x="37" y="474"/>
                  </a:lnTo>
                  <a:lnTo>
                    <a:pt x="35" y="479"/>
                  </a:lnTo>
                  <a:lnTo>
                    <a:pt x="30" y="481"/>
                  </a:lnTo>
                  <a:lnTo>
                    <a:pt x="26" y="481"/>
                  </a:lnTo>
                  <a:lnTo>
                    <a:pt x="21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9" y="481"/>
                  </a:lnTo>
                  <a:lnTo>
                    <a:pt x="7" y="479"/>
                  </a:lnTo>
                  <a:lnTo>
                    <a:pt x="3" y="477"/>
                  </a:lnTo>
                  <a:lnTo>
                    <a:pt x="3" y="472"/>
                  </a:lnTo>
                  <a:lnTo>
                    <a:pt x="0" y="467"/>
                  </a:lnTo>
                  <a:lnTo>
                    <a:pt x="3" y="458"/>
                  </a:lnTo>
                  <a:lnTo>
                    <a:pt x="5" y="444"/>
                  </a:lnTo>
                  <a:lnTo>
                    <a:pt x="12" y="423"/>
                  </a:lnTo>
                  <a:lnTo>
                    <a:pt x="21" y="400"/>
                  </a:lnTo>
                  <a:lnTo>
                    <a:pt x="30" y="377"/>
                  </a:lnTo>
                  <a:lnTo>
                    <a:pt x="40" y="353"/>
                  </a:lnTo>
                  <a:lnTo>
                    <a:pt x="56" y="332"/>
                  </a:lnTo>
                  <a:lnTo>
                    <a:pt x="77" y="314"/>
                  </a:lnTo>
                  <a:lnTo>
                    <a:pt x="100" y="302"/>
                  </a:lnTo>
                  <a:lnTo>
                    <a:pt x="131" y="297"/>
                  </a:lnTo>
                  <a:lnTo>
                    <a:pt x="161" y="300"/>
                  </a:lnTo>
                  <a:lnTo>
                    <a:pt x="189" y="309"/>
                  </a:lnTo>
                  <a:lnTo>
                    <a:pt x="214" y="325"/>
                  </a:lnTo>
                  <a:lnTo>
                    <a:pt x="233" y="346"/>
                  </a:lnTo>
                  <a:lnTo>
                    <a:pt x="247" y="372"/>
                  </a:lnTo>
                  <a:lnTo>
                    <a:pt x="252" y="402"/>
                  </a:lnTo>
                  <a:lnTo>
                    <a:pt x="249" y="421"/>
                  </a:lnTo>
                  <a:lnTo>
                    <a:pt x="245" y="442"/>
                  </a:lnTo>
                  <a:lnTo>
                    <a:pt x="238" y="467"/>
                  </a:lnTo>
                  <a:lnTo>
                    <a:pt x="233" y="484"/>
                  </a:lnTo>
                  <a:lnTo>
                    <a:pt x="228" y="502"/>
                  </a:lnTo>
                  <a:lnTo>
                    <a:pt x="224" y="521"/>
                  </a:lnTo>
                  <a:lnTo>
                    <a:pt x="221" y="533"/>
                  </a:lnTo>
                  <a:lnTo>
                    <a:pt x="210" y="574"/>
                  </a:lnTo>
                  <a:lnTo>
                    <a:pt x="203" y="607"/>
                  </a:lnTo>
                  <a:lnTo>
                    <a:pt x="196" y="633"/>
                  </a:lnTo>
                  <a:lnTo>
                    <a:pt x="193" y="651"/>
                  </a:lnTo>
                  <a:lnTo>
                    <a:pt x="191" y="668"/>
                  </a:lnTo>
                  <a:lnTo>
                    <a:pt x="191" y="681"/>
                  </a:lnTo>
                  <a:lnTo>
                    <a:pt x="191" y="698"/>
                  </a:lnTo>
                  <a:lnTo>
                    <a:pt x="196" y="716"/>
                  </a:lnTo>
                  <a:lnTo>
                    <a:pt x="200" y="733"/>
                  </a:lnTo>
                  <a:lnTo>
                    <a:pt x="212" y="749"/>
                  </a:lnTo>
                  <a:lnTo>
                    <a:pt x="228" y="761"/>
                  </a:lnTo>
                  <a:lnTo>
                    <a:pt x="252" y="768"/>
                  </a:lnTo>
                  <a:lnTo>
                    <a:pt x="284" y="772"/>
                  </a:lnTo>
                  <a:lnTo>
                    <a:pt x="314" y="765"/>
                  </a:lnTo>
                  <a:lnTo>
                    <a:pt x="342" y="749"/>
                  </a:lnTo>
                  <a:lnTo>
                    <a:pt x="368" y="723"/>
                  </a:lnTo>
                  <a:lnTo>
                    <a:pt x="396" y="686"/>
                  </a:lnTo>
                  <a:lnTo>
                    <a:pt x="426" y="640"/>
                  </a:lnTo>
                  <a:lnTo>
                    <a:pt x="452" y="581"/>
                  </a:lnTo>
                  <a:lnTo>
                    <a:pt x="475" y="521"/>
                  </a:lnTo>
                  <a:lnTo>
                    <a:pt x="491" y="458"/>
                  </a:lnTo>
                  <a:lnTo>
                    <a:pt x="508" y="400"/>
                  </a:lnTo>
                  <a:lnTo>
                    <a:pt x="475" y="388"/>
                  </a:lnTo>
                  <a:lnTo>
                    <a:pt x="438" y="374"/>
                  </a:lnTo>
                  <a:lnTo>
                    <a:pt x="403" y="358"/>
                  </a:lnTo>
                  <a:lnTo>
                    <a:pt x="368" y="337"/>
                  </a:lnTo>
                  <a:lnTo>
                    <a:pt x="340" y="311"/>
                  </a:lnTo>
                  <a:lnTo>
                    <a:pt x="317" y="281"/>
                  </a:lnTo>
                  <a:lnTo>
                    <a:pt x="300" y="246"/>
                  </a:lnTo>
                  <a:lnTo>
                    <a:pt x="296" y="204"/>
                  </a:lnTo>
                  <a:lnTo>
                    <a:pt x="303" y="153"/>
                  </a:lnTo>
                  <a:lnTo>
                    <a:pt x="321" y="104"/>
                  </a:lnTo>
                  <a:lnTo>
                    <a:pt x="352" y="62"/>
                  </a:lnTo>
                  <a:lnTo>
                    <a:pt x="389" y="30"/>
                  </a:lnTo>
                  <a:lnTo>
                    <a:pt x="433" y="7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6283" y="2841"/>
              <a:ext cx="384" cy="354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12" y="9"/>
                </a:cxn>
                <a:cxn ang="0">
                  <a:pos x="349" y="30"/>
                </a:cxn>
                <a:cxn ang="0">
                  <a:pos x="365" y="68"/>
                </a:cxn>
                <a:cxn ang="0">
                  <a:pos x="354" y="105"/>
                </a:cxn>
                <a:cxn ang="0">
                  <a:pos x="330" y="121"/>
                </a:cxn>
                <a:cxn ang="0">
                  <a:pos x="309" y="121"/>
                </a:cxn>
                <a:cxn ang="0">
                  <a:pos x="293" y="114"/>
                </a:cxn>
                <a:cxn ang="0">
                  <a:pos x="284" y="100"/>
                </a:cxn>
                <a:cxn ang="0">
                  <a:pos x="286" y="72"/>
                </a:cxn>
                <a:cxn ang="0">
                  <a:pos x="307" y="49"/>
                </a:cxn>
                <a:cxn ang="0">
                  <a:pos x="319" y="42"/>
                </a:cxn>
                <a:cxn ang="0">
                  <a:pos x="277" y="28"/>
                </a:cxn>
                <a:cxn ang="0">
                  <a:pos x="249" y="26"/>
                </a:cxn>
                <a:cxn ang="0">
                  <a:pos x="174" y="42"/>
                </a:cxn>
                <a:cxn ang="0">
                  <a:pos x="123" y="86"/>
                </a:cxn>
                <a:cxn ang="0">
                  <a:pos x="88" y="147"/>
                </a:cxn>
                <a:cxn ang="0">
                  <a:pos x="72" y="207"/>
                </a:cxn>
                <a:cxn ang="0">
                  <a:pos x="74" y="265"/>
                </a:cxn>
                <a:cxn ang="0">
                  <a:pos x="104" y="312"/>
                </a:cxn>
                <a:cxn ang="0">
                  <a:pos x="167" y="328"/>
                </a:cxn>
                <a:cxn ang="0">
                  <a:pos x="274" y="310"/>
                </a:cxn>
                <a:cxn ang="0">
                  <a:pos x="349" y="263"/>
                </a:cxn>
                <a:cxn ang="0">
                  <a:pos x="356" y="254"/>
                </a:cxn>
                <a:cxn ang="0">
                  <a:pos x="360" y="251"/>
                </a:cxn>
                <a:cxn ang="0">
                  <a:pos x="365" y="249"/>
                </a:cxn>
                <a:cxn ang="0">
                  <a:pos x="374" y="256"/>
                </a:cxn>
                <a:cxn ang="0">
                  <a:pos x="381" y="263"/>
                </a:cxn>
                <a:cxn ang="0">
                  <a:pos x="379" y="277"/>
                </a:cxn>
                <a:cxn ang="0">
                  <a:pos x="351" y="305"/>
                </a:cxn>
                <a:cxn ang="0">
                  <a:pos x="298" y="333"/>
                </a:cxn>
                <a:cxn ang="0">
                  <a:pos x="219" y="349"/>
                </a:cxn>
                <a:cxn ang="0">
                  <a:pos x="167" y="354"/>
                </a:cxn>
                <a:cxn ang="0">
                  <a:pos x="84" y="337"/>
                </a:cxn>
                <a:cxn ang="0">
                  <a:pos x="30" y="296"/>
                </a:cxn>
                <a:cxn ang="0">
                  <a:pos x="4" y="240"/>
                </a:cxn>
                <a:cxn ang="0">
                  <a:pos x="7" y="165"/>
                </a:cxn>
                <a:cxn ang="0">
                  <a:pos x="56" y="84"/>
                </a:cxn>
                <a:cxn ang="0">
                  <a:pos x="142" y="23"/>
                </a:cxn>
                <a:cxn ang="0">
                  <a:pos x="249" y="0"/>
                </a:cxn>
              </a:cxnLst>
              <a:rect l="0" t="0" r="r" b="b"/>
              <a:pathLst>
                <a:path w="384" h="354">
                  <a:moveTo>
                    <a:pt x="249" y="0"/>
                  </a:moveTo>
                  <a:lnTo>
                    <a:pt x="267" y="0"/>
                  </a:lnTo>
                  <a:lnTo>
                    <a:pt x="291" y="5"/>
                  </a:lnTo>
                  <a:lnTo>
                    <a:pt x="312" y="9"/>
                  </a:lnTo>
                  <a:lnTo>
                    <a:pt x="333" y="16"/>
                  </a:lnTo>
                  <a:lnTo>
                    <a:pt x="349" y="30"/>
                  </a:lnTo>
                  <a:lnTo>
                    <a:pt x="360" y="47"/>
                  </a:lnTo>
                  <a:lnTo>
                    <a:pt x="365" y="68"/>
                  </a:lnTo>
                  <a:lnTo>
                    <a:pt x="363" y="88"/>
                  </a:lnTo>
                  <a:lnTo>
                    <a:pt x="354" y="105"/>
                  </a:lnTo>
                  <a:lnTo>
                    <a:pt x="342" y="114"/>
                  </a:lnTo>
                  <a:lnTo>
                    <a:pt x="330" y="121"/>
                  </a:lnTo>
                  <a:lnTo>
                    <a:pt x="319" y="123"/>
                  </a:lnTo>
                  <a:lnTo>
                    <a:pt x="309" y="121"/>
                  </a:lnTo>
                  <a:lnTo>
                    <a:pt x="300" y="119"/>
                  </a:lnTo>
                  <a:lnTo>
                    <a:pt x="293" y="114"/>
                  </a:lnTo>
                  <a:lnTo>
                    <a:pt x="288" y="107"/>
                  </a:lnTo>
                  <a:lnTo>
                    <a:pt x="284" y="100"/>
                  </a:lnTo>
                  <a:lnTo>
                    <a:pt x="284" y="91"/>
                  </a:lnTo>
                  <a:lnTo>
                    <a:pt x="286" y="72"/>
                  </a:lnTo>
                  <a:lnTo>
                    <a:pt x="295" y="58"/>
                  </a:lnTo>
                  <a:lnTo>
                    <a:pt x="307" y="49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298" y="33"/>
                  </a:lnTo>
                  <a:lnTo>
                    <a:pt x="277" y="28"/>
                  </a:lnTo>
                  <a:lnTo>
                    <a:pt x="258" y="26"/>
                  </a:lnTo>
                  <a:lnTo>
                    <a:pt x="249" y="26"/>
                  </a:lnTo>
                  <a:lnTo>
                    <a:pt x="209" y="30"/>
                  </a:lnTo>
                  <a:lnTo>
                    <a:pt x="174" y="42"/>
                  </a:lnTo>
                  <a:lnTo>
                    <a:pt x="146" y="63"/>
                  </a:lnTo>
                  <a:lnTo>
                    <a:pt x="123" y="86"/>
                  </a:lnTo>
                  <a:lnTo>
                    <a:pt x="102" y="116"/>
                  </a:lnTo>
                  <a:lnTo>
                    <a:pt x="88" y="147"/>
                  </a:lnTo>
                  <a:lnTo>
                    <a:pt x="79" y="177"/>
                  </a:lnTo>
                  <a:lnTo>
                    <a:pt x="72" y="207"/>
                  </a:lnTo>
                  <a:lnTo>
                    <a:pt x="70" y="235"/>
                  </a:lnTo>
                  <a:lnTo>
                    <a:pt x="74" y="265"/>
                  </a:lnTo>
                  <a:lnTo>
                    <a:pt x="86" y="291"/>
                  </a:lnTo>
                  <a:lnTo>
                    <a:pt x="104" y="312"/>
                  </a:lnTo>
                  <a:lnTo>
                    <a:pt x="132" y="324"/>
                  </a:lnTo>
                  <a:lnTo>
                    <a:pt x="167" y="328"/>
                  </a:lnTo>
                  <a:lnTo>
                    <a:pt x="226" y="324"/>
                  </a:lnTo>
                  <a:lnTo>
                    <a:pt x="274" y="310"/>
                  </a:lnTo>
                  <a:lnTo>
                    <a:pt x="316" y="289"/>
                  </a:lnTo>
                  <a:lnTo>
                    <a:pt x="349" y="263"/>
                  </a:lnTo>
                  <a:lnTo>
                    <a:pt x="354" y="258"/>
                  </a:lnTo>
                  <a:lnTo>
                    <a:pt x="356" y="254"/>
                  </a:lnTo>
                  <a:lnTo>
                    <a:pt x="358" y="251"/>
                  </a:lnTo>
                  <a:lnTo>
                    <a:pt x="360" y="251"/>
                  </a:lnTo>
                  <a:lnTo>
                    <a:pt x="363" y="251"/>
                  </a:lnTo>
                  <a:lnTo>
                    <a:pt x="365" y="249"/>
                  </a:lnTo>
                  <a:lnTo>
                    <a:pt x="370" y="251"/>
                  </a:lnTo>
                  <a:lnTo>
                    <a:pt x="374" y="256"/>
                  </a:lnTo>
                  <a:lnTo>
                    <a:pt x="379" y="258"/>
                  </a:lnTo>
                  <a:lnTo>
                    <a:pt x="381" y="263"/>
                  </a:lnTo>
                  <a:lnTo>
                    <a:pt x="384" y="268"/>
                  </a:lnTo>
                  <a:lnTo>
                    <a:pt x="379" y="277"/>
                  </a:lnTo>
                  <a:lnTo>
                    <a:pt x="367" y="289"/>
                  </a:lnTo>
                  <a:lnTo>
                    <a:pt x="351" y="305"/>
                  </a:lnTo>
                  <a:lnTo>
                    <a:pt x="328" y="319"/>
                  </a:lnTo>
                  <a:lnTo>
                    <a:pt x="298" y="333"/>
                  </a:lnTo>
                  <a:lnTo>
                    <a:pt x="258" y="344"/>
                  </a:lnTo>
                  <a:lnTo>
                    <a:pt x="219" y="349"/>
                  </a:lnTo>
                  <a:lnTo>
                    <a:pt x="186" y="351"/>
                  </a:lnTo>
                  <a:lnTo>
                    <a:pt x="167" y="354"/>
                  </a:lnTo>
                  <a:lnTo>
                    <a:pt x="121" y="349"/>
                  </a:lnTo>
                  <a:lnTo>
                    <a:pt x="84" y="337"/>
                  </a:lnTo>
                  <a:lnTo>
                    <a:pt x="53" y="319"/>
                  </a:lnTo>
                  <a:lnTo>
                    <a:pt x="30" y="296"/>
                  </a:lnTo>
                  <a:lnTo>
                    <a:pt x="14" y="270"/>
                  </a:lnTo>
                  <a:lnTo>
                    <a:pt x="4" y="240"/>
                  </a:lnTo>
                  <a:lnTo>
                    <a:pt x="0" y="209"/>
                  </a:lnTo>
                  <a:lnTo>
                    <a:pt x="7" y="165"/>
                  </a:lnTo>
                  <a:lnTo>
                    <a:pt x="25" y="123"/>
                  </a:lnTo>
                  <a:lnTo>
                    <a:pt x="56" y="84"/>
                  </a:lnTo>
                  <a:lnTo>
                    <a:pt x="95" y="51"/>
                  </a:lnTo>
                  <a:lnTo>
                    <a:pt x="142" y="23"/>
                  </a:lnTo>
                  <a:lnTo>
                    <a:pt x="193" y="7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6913" y="2522"/>
              <a:ext cx="1097" cy="1087"/>
            </a:xfrm>
            <a:custGeom>
              <a:avLst/>
              <a:gdLst/>
              <a:ahLst/>
              <a:cxnLst>
                <a:cxn ang="0">
                  <a:pos x="557" y="584"/>
                </a:cxn>
                <a:cxn ang="0">
                  <a:pos x="526" y="587"/>
                </a:cxn>
                <a:cxn ang="0">
                  <a:pos x="810" y="1031"/>
                </a:cxn>
                <a:cxn ang="0">
                  <a:pos x="862" y="910"/>
                </a:cxn>
                <a:cxn ang="0">
                  <a:pos x="731" y="724"/>
                </a:cxn>
                <a:cxn ang="0">
                  <a:pos x="647" y="594"/>
                </a:cxn>
                <a:cxn ang="0">
                  <a:pos x="743" y="158"/>
                </a:cxn>
                <a:cxn ang="0">
                  <a:pos x="759" y="340"/>
                </a:cxn>
                <a:cxn ang="0">
                  <a:pos x="713" y="510"/>
                </a:cxn>
                <a:cxn ang="0">
                  <a:pos x="850" y="456"/>
                </a:cxn>
                <a:cxn ang="0">
                  <a:pos x="920" y="333"/>
                </a:cxn>
                <a:cxn ang="0">
                  <a:pos x="885" y="177"/>
                </a:cxn>
                <a:cxn ang="0">
                  <a:pos x="775" y="96"/>
                </a:cxn>
                <a:cxn ang="0">
                  <a:pos x="501" y="54"/>
                </a:cxn>
                <a:cxn ang="0">
                  <a:pos x="412" y="93"/>
                </a:cxn>
                <a:cxn ang="0">
                  <a:pos x="403" y="531"/>
                </a:cxn>
                <a:cxn ang="0">
                  <a:pos x="631" y="501"/>
                </a:cxn>
                <a:cxn ang="0">
                  <a:pos x="701" y="359"/>
                </a:cxn>
                <a:cxn ang="0">
                  <a:pos x="682" y="151"/>
                </a:cxn>
                <a:cxn ang="0">
                  <a:pos x="582" y="63"/>
                </a:cxn>
                <a:cxn ang="0">
                  <a:pos x="196" y="86"/>
                </a:cxn>
                <a:cxn ang="0">
                  <a:pos x="198" y="966"/>
                </a:cxn>
                <a:cxn ang="0">
                  <a:pos x="350" y="999"/>
                </a:cxn>
                <a:cxn ang="0">
                  <a:pos x="347" y="117"/>
                </a:cxn>
                <a:cxn ang="0">
                  <a:pos x="187" y="54"/>
                </a:cxn>
                <a:cxn ang="0">
                  <a:pos x="652" y="5"/>
                </a:cxn>
                <a:cxn ang="0">
                  <a:pos x="838" y="65"/>
                </a:cxn>
                <a:cxn ang="0">
                  <a:pos x="962" y="196"/>
                </a:cxn>
                <a:cxn ang="0">
                  <a:pos x="964" y="393"/>
                </a:cxn>
                <a:cxn ang="0">
                  <a:pos x="859" y="517"/>
                </a:cxn>
                <a:cxn ang="0">
                  <a:pos x="699" y="568"/>
                </a:cxn>
                <a:cxn ang="0">
                  <a:pos x="834" y="775"/>
                </a:cxn>
                <a:cxn ang="0">
                  <a:pos x="896" y="861"/>
                </a:cxn>
                <a:cxn ang="0">
                  <a:pos x="990" y="975"/>
                </a:cxn>
                <a:cxn ang="0">
                  <a:pos x="1080" y="1033"/>
                </a:cxn>
                <a:cxn ang="0">
                  <a:pos x="1097" y="1059"/>
                </a:cxn>
                <a:cxn ang="0">
                  <a:pos x="1059" y="1087"/>
                </a:cxn>
                <a:cxn ang="0">
                  <a:pos x="787" y="1085"/>
                </a:cxn>
                <a:cxn ang="0">
                  <a:pos x="743" y="1027"/>
                </a:cxn>
                <a:cxn ang="0">
                  <a:pos x="461" y="587"/>
                </a:cxn>
                <a:cxn ang="0">
                  <a:pos x="408" y="999"/>
                </a:cxn>
                <a:cxn ang="0">
                  <a:pos x="498" y="1031"/>
                </a:cxn>
                <a:cxn ang="0">
                  <a:pos x="540" y="1045"/>
                </a:cxn>
                <a:cxn ang="0">
                  <a:pos x="524" y="1085"/>
                </a:cxn>
                <a:cxn ang="0">
                  <a:pos x="40" y="1087"/>
                </a:cxn>
                <a:cxn ang="0">
                  <a:pos x="0" y="1059"/>
                </a:cxn>
                <a:cxn ang="0">
                  <a:pos x="35" y="1031"/>
                </a:cxn>
                <a:cxn ang="0">
                  <a:pos x="128" y="1015"/>
                </a:cxn>
                <a:cxn ang="0">
                  <a:pos x="145" y="144"/>
                </a:cxn>
                <a:cxn ang="0">
                  <a:pos x="110" y="61"/>
                </a:cxn>
                <a:cxn ang="0">
                  <a:pos x="24" y="51"/>
                </a:cxn>
                <a:cxn ang="0">
                  <a:pos x="5" y="14"/>
                </a:cxn>
                <a:cxn ang="0">
                  <a:pos x="56" y="0"/>
                </a:cxn>
              </a:cxnLst>
              <a:rect l="0" t="0" r="r" b="b"/>
              <a:pathLst>
                <a:path w="1097" h="1087">
                  <a:moveTo>
                    <a:pt x="638" y="580"/>
                  </a:moveTo>
                  <a:lnTo>
                    <a:pt x="613" y="582"/>
                  </a:lnTo>
                  <a:lnTo>
                    <a:pt x="582" y="584"/>
                  </a:lnTo>
                  <a:lnTo>
                    <a:pt x="557" y="584"/>
                  </a:lnTo>
                  <a:lnTo>
                    <a:pt x="547" y="584"/>
                  </a:lnTo>
                  <a:lnTo>
                    <a:pt x="540" y="584"/>
                  </a:lnTo>
                  <a:lnTo>
                    <a:pt x="533" y="587"/>
                  </a:lnTo>
                  <a:lnTo>
                    <a:pt x="526" y="587"/>
                  </a:lnTo>
                  <a:lnTo>
                    <a:pt x="526" y="587"/>
                  </a:lnTo>
                  <a:lnTo>
                    <a:pt x="526" y="587"/>
                  </a:lnTo>
                  <a:lnTo>
                    <a:pt x="526" y="587"/>
                  </a:lnTo>
                  <a:lnTo>
                    <a:pt x="810" y="1031"/>
                  </a:lnTo>
                  <a:lnTo>
                    <a:pt x="966" y="1031"/>
                  </a:lnTo>
                  <a:lnTo>
                    <a:pt x="934" y="996"/>
                  </a:lnTo>
                  <a:lnTo>
                    <a:pt x="899" y="954"/>
                  </a:lnTo>
                  <a:lnTo>
                    <a:pt x="862" y="910"/>
                  </a:lnTo>
                  <a:lnTo>
                    <a:pt x="827" y="864"/>
                  </a:lnTo>
                  <a:lnTo>
                    <a:pt x="794" y="817"/>
                  </a:lnTo>
                  <a:lnTo>
                    <a:pt x="761" y="771"/>
                  </a:lnTo>
                  <a:lnTo>
                    <a:pt x="731" y="724"/>
                  </a:lnTo>
                  <a:lnTo>
                    <a:pt x="706" y="684"/>
                  </a:lnTo>
                  <a:lnTo>
                    <a:pt x="680" y="647"/>
                  </a:lnTo>
                  <a:lnTo>
                    <a:pt x="661" y="617"/>
                  </a:lnTo>
                  <a:lnTo>
                    <a:pt x="647" y="594"/>
                  </a:lnTo>
                  <a:lnTo>
                    <a:pt x="638" y="580"/>
                  </a:lnTo>
                  <a:close/>
                  <a:moveTo>
                    <a:pt x="699" y="72"/>
                  </a:moveTo>
                  <a:lnTo>
                    <a:pt x="724" y="112"/>
                  </a:lnTo>
                  <a:lnTo>
                    <a:pt x="743" y="158"/>
                  </a:lnTo>
                  <a:lnTo>
                    <a:pt x="752" y="203"/>
                  </a:lnTo>
                  <a:lnTo>
                    <a:pt x="757" y="252"/>
                  </a:lnTo>
                  <a:lnTo>
                    <a:pt x="759" y="296"/>
                  </a:lnTo>
                  <a:lnTo>
                    <a:pt x="759" y="340"/>
                  </a:lnTo>
                  <a:lnTo>
                    <a:pt x="754" y="384"/>
                  </a:lnTo>
                  <a:lnTo>
                    <a:pt x="748" y="431"/>
                  </a:lnTo>
                  <a:lnTo>
                    <a:pt x="734" y="473"/>
                  </a:lnTo>
                  <a:lnTo>
                    <a:pt x="713" y="510"/>
                  </a:lnTo>
                  <a:lnTo>
                    <a:pt x="713" y="510"/>
                  </a:lnTo>
                  <a:lnTo>
                    <a:pt x="766" y="496"/>
                  </a:lnTo>
                  <a:lnTo>
                    <a:pt x="813" y="477"/>
                  </a:lnTo>
                  <a:lnTo>
                    <a:pt x="850" y="456"/>
                  </a:lnTo>
                  <a:lnTo>
                    <a:pt x="878" y="431"/>
                  </a:lnTo>
                  <a:lnTo>
                    <a:pt x="899" y="400"/>
                  </a:lnTo>
                  <a:lnTo>
                    <a:pt x="913" y="368"/>
                  </a:lnTo>
                  <a:lnTo>
                    <a:pt x="920" y="333"/>
                  </a:lnTo>
                  <a:lnTo>
                    <a:pt x="922" y="293"/>
                  </a:lnTo>
                  <a:lnTo>
                    <a:pt x="917" y="249"/>
                  </a:lnTo>
                  <a:lnTo>
                    <a:pt x="906" y="212"/>
                  </a:lnTo>
                  <a:lnTo>
                    <a:pt x="885" y="177"/>
                  </a:lnTo>
                  <a:lnTo>
                    <a:pt x="862" y="151"/>
                  </a:lnTo>
                  <a:lnTo>
                    <a:pt x="834" y="128"/>
                  </a:lnTo>
                  <a:lnTo>
                    <a:pt x="806" y="110"/>
                  </a:lnTo>
                  <a:lnTo>
                    <a:pt x="775" y="96"/>
                  </a:lnTo>
                  <a:lnTo>
                    <a:pt x="748" y="84"/>
                  </a:lnTo>
                  <a:lnTo>
                    <a:pt x="722" y="77"/>
                  </a:lnTo>
                  <a:lnTo>
                    <a:pt x="699" y="72"/>
                  </a:lnTo>
                  <a:close/>
                  <a:moveTo>
                    <a:pt x="501" y="54"/>
                  </a:moveTo>
                  <a:lnTo>
                    <a:pt x="466" y="58"/>
                  </a:lnTo>
                  <a:lnTo>
                    <a:pt x="440" y="65"/>
                  </a:lnTo>
                  <a:lnTo>
                    <a:pt x="422" y="77"/>
                  </a:lnTo>
                  <a:lnTo>
                    <a:pt x="412" y="93"/>
                  </a:lnTo>
                  <a:lnTo>
                    <a:pt x="405" y="107"/>
                  </a:lnTo>
                  <a:lnTo>
                    <a:pt x="405" y="124"/>
                  </a:lnTo>
                  <a:lnTo>
                    <a:pt x="403" y="140"/>
                  </a:lnTo>
                  <a:lnTo>
                    <a:pt x="403" y="531"/>
                  </a:lnTo>
                  <a:lnTo>
                    <a:pt x="480" y="531"/>
                  </a:lnTo>
                  <a:lnTo>
                    <a:pt x="543" y="526"/>
                  </a:lnTo>
                  <a:lnTo>
                    <a:pt x="594" y="517"/>
                  </a:lnTo>
                  <a:lnTo>
                    <a:pt x="631" y="501"/>
                  </a:lnTo>
                  <a:lnTo>
                    <a:pt x="661" y="480"/>
                  </a:lnTo>
                  <a:lnTo>
                    <a:pt x="682" y="449"/>
                  </a:lnTo>
                  <a:lnTo>
                    <a:pt x="694" y="410"/>
                  </a:lnTo>
                  <a:lnTo>
                    <a:pt x="701" y="359"/>
                  </a:lnTo>
                  <a:lnTo>
                    <a:pt x="703" y="296"/>
                  </a:lnTo>
                  <a:lnTo>
                    <a:pt x="701" y="240"/>
                  </a:lnTo>
                  <a:lnTo>
                    <a:pt x="694" y="191"/>
                  </a:lnTo>
                  <a:lnTo>
                    <a:pt x="682" y="151"/>
                  </a:lnTo>
                  <a:lnTo>
                    <a:pt x="664" y="119"/>
                  </a:lnTo>
                  <a:lnTo>
                    <a:pt x="640" y="93"/>
                  </a:lnTo>
                  <a:lnTo>
                    <a:pt x="615" y="75"/>
                  </a:lnTo>
                  <a:lnTo>
                    <a:pt x="582" y="63"/>
                  </a:lnTo>
                  <a:lnTo>
                    <a:pt x="545" y="56"/>
                  </a:lnTo>
                  <a:lnTo>
                    <a:pt x="501" y="54"/>
                  </a:lnTo>
                  <a:close/>
                  <a:moveTo>
                    <a:pt x="187" y="54"/>
                  </a:moveTo>
                  <a:lnTo>
                    <a:pt x="196" y="86"/>
                  </a:lnTo>
                  <a:lnTo>
                    <a:pt x="198" y="117"/>
                  </a:lnTo>
                  <a:lnTo>
                    <a:pt x="198" y="142"/>
                  </a:lnTo>
                  <a:lnTo>
                    <a:pt x="198" y="945"/>
                  </a:lnTo>
                  <a:lnTo>
                    <a:pt x="198" y="966"/>
                  </a:lnTo>
                  <a:lnTo>
                    <a:pt x="196" y="999"/>
                  </a:lnTo>
                  <a:lnTo>
                    <a:pt x="187" y="1031"/>
                  </a:lnTo>
                  <a:lnTo>
                    <a:pt x="359" y="1031"/>
                  </a:lnTo>
                  <a:lnTo>
                    <a:pt x="350" y="999"/>
                  </a:lnTo>
                  <a:lnTo>
                    <a:pt x="347" y="966"/>
                  </a:lnTo>
                  <a:lnTo>
                    <a:pt x="347" y="945"/>
                  </a:lnTo>
                  <a:lnTo>
                    <a:pt x="347" y="135"/>
                  </a:lnTo>
                  <a:lnTo>
                    <a:pt x="347" y="117"/>
                  </a:lnTo>
                  <a:lnTo>
                    <a:pt x="350" y="96"/>
                  </a:lnTo>
                  <a:lnTo>
                    <a:pt x="357" y="75"/>
                  </a:lnTo>
                  <a:lnTo>
                    <a:pt x="368" y="54"/>
                  </a:lnTo>
                  <a:lnTo>
                    <a:pt x="187" y="54"/>
                  </a:lnTo>
                  <a:close/>
                  <a:moveTo>
                    <a:pt x="56" y="0"/>
                  </a:moveTo>
                  <a:lnTo>
                    <a:pt x="557" y="0"/>
                  </a:lnTo>
                  <a:lnTo>
                    <a:pt x="603" y="0"/>
                  </a:lnTo>
                  <a:lnTo>
                    <a:pt x="652" y="5"/>
                  </a:lnTo>
                  <a:lnTo>
                    <a:pt x="701" y="14"/>
                  </a:lnTo>
                  <a:lnTo>
                    <a:pt x="750" y="26"/>
                  </a:lnTo>
                  <a:lnTo>
                    <a:pt x="794" y="44"/>
                  </a:lnTo>
                  <a:lnTo>
                    <a:pt x="838" y="65"/>
                  </a:lnTo>
                  <a:lnTo>
                    <a:pt x="878" y="89"/>
                  </a:lnTo>
                  <a:lnTo>
                    <a:pt x="910" y="119"/>
                  </a:lnTo>
                  <a:lnTo>
                    <a:pt x="938" y="156"/>
                  </a:lnTo>
                  <a:lnTo>
                    <a:pt x="962" y="196"/>
                  </a:lnTo>
                  <a:lnTo>
                    <a:pt x="973" y="242"/>
                  </a:lnTo>
                  <a:lnTo>
                    <a:pt x="978" y="293"/>
                  </a:lnTo>
                  <a:lnTo>
                    <a:pt x="976" y="347"/>
                  </a:lnTo>
                  <a:lnTo>
                    <a:pt x="964" y="393"/>
                  </a:lnTo>
                  <a:lnTo>
                    <a:pt x="945" y="433"/>
                  </a:lnTo>
                  <a:lnTo>
                    <a:pt x="922" y="466"/>
                  </a:lnTo>
                  <a:lnTo>
                    <a:pt x="892" y="494"/>
                  </a:lnTo>
                  <a:lnTo>
                    <a:pt x="859" y="517"/>
                  </a:lnTo>
                  <a:lnTo>
                    <a:pt x="822" y="535"/>
                  </a:lnTo>
                  <a:lnTo>
                    <a:pt x="782" y="549"/>
                  </a:lnTo>
                  <a:lnTo>
                    <a:pt x="741" y="561"/>
                  </a:lnTo>
                  <a:lnTo>
                    <a:pt x="699" y="568"/>
                  </a:lnTo>
                  <a:lnTo>
                    <a:pt x="738" y="631"/>
                  </a:lnTo>
                  <a:lnTo>
                    <a:pt x="773" y="684"/>
                  </a:lnTo>
                  <a:lnTo>
                    <a:pt x="806" y="733"/>
                  </a:lnTo>
                  <a:lnTo>
                    <a:pt x="834" y="775"/>
                  </a:lnTo>
                  <a:lnTo>
                    <a:pt x="857" y="808"/>
                  </a:lnTo>
                  <a:lnTo>
                    <a:pt x="876" y="833"/>
                  </a:lnTo>
                  <a:lnTo>
                    <a:pt x="889" y="852"/>
                  </a:lnTo>
                  <a:lnTo>
                    <a:pt x="896" y="861"/>
                  </a:lnTo>
                  <a:lnTo>
                    <a:pt x="915" y="887"/>
                  </a:lnTo>
                  <a:lnTo>
                    <a:pt x="938" y="917"/>
                  </a:lnTo>
                  <a:lnTo>
                    <a:pt x="964" y="947"/>
                  </a:lnTo>
                  <a:lnTo>
                    <a:pt x="990" y="975"/>
                  </a:lnTo>
                  <a:lnTo>
                    <a:pt x="1017" y="1001"/>
                  </a:lnTo>
                  <a:lnTo>
                    <a:pt x="1045" y="1022"/>
                  </a:lnTo>
                  <a:lnTo>
                    <a:pt x="1071" y="1031"/>
                  </a:lnTo>
                  <a:lnTo>
                    <a:pt x="1080" y="1033"/>
                  </a:lnTo>
                  <a:lnTo>
                    <a:pt x="1087" y="1038"/>
                  </a:lnTo>
                  <a:lnTo>
                    <a:pt x="1092" y="1043"/>
                  </a:lnTo>
                  <a:lnTo>
                    <a:pt x="1094" y="1050"/>
                  </a:lnTo>
                  <a:lnTo>
                    <a:pt x="1097" y="1059"/>
                  </a:lnTo>
                  <a:lnTo>
                    <a:pt x="1094" y="1073"/>
                  </a:lnTo>
                  <a:lnTo>
                    <a:pt x="1085" y="1080"/>
                  </a:lnTo>
                  <a:lnTo>
                    <a:pt x="1073" y="1085"/>
                  </a:lnTo>
                  <a:lnTo>
                    <a:pt x="1059" y="1087"/>
                  </a:lnTo>
                  <a:lnTo>
                    <a:pt x="1043" y="1087"/>
                  </a:lnTo>
                  <a:lnTo>
                    <a:pt x="824" y="1087"/>
                  </a:lnTo>
                  <a:lnTo>
                    <a:pt x="801" y="1087"/>
                  </a:lnTo>
                  <a:lnTo>
                    <a:pt x="787" y="1085"/>
                  </a:lnTo>
                  <a:lnTo>
                    <a:pt x="778" y="1078"/>
                  </a:lnTo>
                  <a:lnTo>
                    <a:pt x="771" y="1066"/>
                  </a:lnTo>
                  <a:lnTo>
                    <a:pt x="759" y="1050"/>
                  </a:lnTo>
                  <a:lnTo>
                    <a:pt x="743" y="1027"/>
                  </a:lnTo>
                  <a:lnTo>
                    <a:pt x="727" y="999"/>
                  </a:lnTo>
                  <a:lnTo>
                    <a:pt x="710" y="975"/>
                  </a:lnTo>
                  <a:lnTo>
                    <a:pt x="699" y="957"/>
                  </a:lnTo>
                  <a:lnTo>
                    <a:pt x="461" y="587"/>
                  </a:lnTo>
                  <a:lnTo>
                    <a:pt x="403" y="587"/>
                  </a:lnTo>
                  <a:lnTo>
                    <a:pt x="403" y="943"/>
                  </a:lnTo>
                  <a:lnTo>
                    <a:pt x="405" y="975"/>
                  </a:lnTo>
                  <a:lnTo>
                    <a:pt x="408" y="999"/>
                  </a:lnTo>
                  <a:lnTo>
                    <a:pt x="417" y="1015"/>
                  </a:lnTo>
                  <a:lnTo>
                    <a:pt x="433" y="1027"/>
                  </a:lnTo>
                  <a:lnTo>
                    <a:pt x="461" y="1031"/>
                  </a:lnTo>
                  <a:lnTo>
                    <a:pt x="498" y="1031"/>
                  </a:lnTo>
                  <a:lnTo>
                    <a:pt x="510" y="1031"/>
                  </a:lnTo>
                  <a:lnTo>
                    <a:pt x="522" y="1033"/>
                  </a:lnTo>
                  <a:lnTo>
                    <a:pt x="533" y="1038"/>
                  </a:lnTo>
                  <a:lnTo>
                    <a:pt x="540" y="1045"/>
                  </a:lnTo>
                  <a:lnTo>
                    <a:pt x="545" y="1059"/>
                  </a:lnTo>
                  <a:lnTo>
                    <a:pt x="540" y="1073"/>
                  </a:lnTo>
                  <a:lnTo>
                    <a:pt x="533" y="1080"/>
                  </a:lnTo>
                  <a:lnTo>
                    <a:pt x="524" y="1085"/>
                  </a:lnTo>
                  <a:lnTo>
                    <a:pt x="508" y="1087"/>
                  </a:lnTo>
                  <a:lnTo>
                    <a:pt x="492" y="1087"/>
                  </a:lnTo>
                  <a:lnTo>
                    <a:pt x="56" y="1087"/>
                  </a:lnTo>
                  <a:lnTo>
                    <a:pt x="40" y="1087"/>
                  </a:lnTo>
                  <a:lnTo>
                    <a:pt x="24" y="1085"/>
                  </a:lnTo>
                  <a:lnTo>
                    <a:pt x="12" y="1080"/>
                  </a:lnTo>
                  <a:lnTo>
                    <a:pt x="5" y="1073"/>
                  </a:lnTo>
                  <a:lnTo>
                    <a:pt x="0" y="1059"/>
                  </a:lnTo>
                  <a:lnTo>
                    <a:pt x="5" y="1045"/>
                  </a:lnTo>
                  <a:lnTo>
                    <a:pt x="12" y="1038"/>
                  </a:lnTo>
                  <a:lnTo>
                    <a:pt x="24" y="1033"/>
                  </a:lnTo>
                  <a:lnTo>
                    <a:pt x="35" y="1031"/>
                  </a:lnTo>
                  <a:lnTo>
                    <a:pt x="45" y="1031"/>
                  </a:lnTo>
                  <a:lnTo>
                    <a:pt x="84" y="1031"/>
                  </a:lnTo>
                  <a:lnTo>
                    <a:pt x="110" y="1027"/>
                  </a:lnTo>
                  <a:lnTo>
                    <a:pt x="128" y="1015"/>
                  </a:lnTo>
                  <a:lnTo>
                    <a:pt x="138" y="999"/>
                  </a:lnTo>
                  <a:lnTo>
                    <a:pt x="142" y="975"/>
                  </a:lnTo>
                  <a:lnTo>
                    <a:pt x="145" y="943"/>
                  </a:lnTo>
                  <a:lnTo>
                    <a:pt x="145" y="144"/>
                  </a:lnTo>
                  <a:lnTo>
                    <a:pt x="142" y="110"/>
                  </a:lnTo>
                  <a:lnTo>
                    <a:pt x="138" y="86"/>
                  </a:lnTo>
                  <a:lnTo>
                    <a:pt x="128" y="70"/>
                  </a:lnTo>
                  <a:lnTo>
                    <a:pt x="110" y="61"/>
                  </a:lnTo>
                  <a:lnTo>
                    <a:pt x="84" y="56"/>
                  </a:lnTo>
                  <a:lnTo>
                    <a:pt x="45" y="54"/>
                  </a:lnTo>
                  <a:lnTo>
                    <a:pt x="35" y="54"/>
                  </a:lnTo>
                  <a:lnTo>
                    <a:pt x="24" y="51"/>
                  </a:lnTo>
                  <a:lnTo>
                    <a:pt x="12" y="49"/>
                  </a:lnTo>
                  <a:lnTo>
                    <a:pt x="5" y="40"/>
                  </a:lnTo>
                  <a:lnTo>
                    <a:pt x="0" y="26"/>
                  </a:lnTo>
                  <a:lnTo>
                    <a:pt x="5" y="14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40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2" name="Group 2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410200" y="4191000"/>
            <a:ext cx="2676188" cy="495300"/>
            <a:chOff x="3156" y="2363"/>
            <a:chExt cx="7505" cy="1389"/>
          </a:xfrm>
        </p:grpSpPr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3156" y="2732"/>
              <a:ext cx="835" cy="1020"/>
            </a:xfrm>
            <a:custGeom>
              <a:avLst/>
              <a:gdLst/>
              <a:ahLst/>
              <a:cxnLst>
                <a:cxn ang="0">
                  <a:pos x="357" y="4"/>
                </a:cxn>
                <a:cxn ang="0">
                  <a:pos x="428" y="37"/>
                </a:cxn>
                <a:cxn ang="0">
                  <a:pos x="483" y="95"/>
                </a:cxn>
                <a:cxn ang="0">
                  <a:pos x="520" y="171"/>
                </a:cxn>
                <a:cxn ang="0">
                  <a:pos x="565" y="310"/>
                </a:cxn>
                <a:cxn ang="0">
                  <a:pos x="582" y="417"/>
                </a:cxn>
                <a:cxn ang="0">
                  <a:pos x="587" y="489"/>
                </a:cxn>
                <a:cxn ang="0">
                  <a:pos x="719" y="178"/>
                </a:cxn>
                <a:cxn ang="0">
                  <a:pos x="799" y="23"/>
                </a:cxn>
                <a:cxn ang="0">
                  <a:pos x="806" y="18"/>
                </a:cxn>
                <a:cxn ang="0">
                  <a:pos x="813" y="18"/>
                </a:cxn>
                <a:cxn ang="0">
                  <a:pos x="821" y="18"/>
                </a:cxn>
                <a:cxn ang="0">
                  <a:pos x="828" y="21"/>
                </a:cxn>
                <a:cxn ang="0">
                  <a:pos x="832" y="28"/>
                </a:cxn>
                <a:cxn ang="0">
                  <a:pos x="830" y="42"/>
                </a:cxn>
                <a:cxn ang="0">
                  <a:pos x="813" y="76"/>
                </a:cxn>
                <a:cxn ang="0">
                  <a:pos x="776" y="151"/>
                </a:cxn>
                <a:cxn ang="0">
                  <a:pos x="707" y="294"/>
                </a:cxn>
                <a:cxn ang="0">
                  <a:pos x="641" y="452"/>
                </a:cxn>
                <a:cxn ang="0">
                  <a:pos x="589" y="598"/>
                </a:cxn>
                <a:cxn ang="0">
                  <a:pos x="570" y="693"/>
                </a:cxn>
                <a:cxn ang="0">
                  <a:pos x="551" y="790"/>
                </a:cxn>
                <a:cxn ang="0">
                  <a:pos x="516" y="927"/>
                </a:cxn>
                <a:cxn ang="0">
                  <a:pos x="492" y="997"/>
                </a:cxn>
                <a:cxn ang="0">
                  <a:pos x="466" y="1020"/>
                </a:cxn>
                <a:cxn ang="0">
                  <a:pos x="454" y="1015"/>
                </a:cxn>
                <a:cxn ang="0">
                  <a:pos x="447" y="1001"/>
                </a:cxn>
                <a:cxn ang="0">
                  <a:pos x="449" y="971"/>
                </a:cxn>
                <a:cxn ang="0">
                  <a:pos x="464" y="899"/>
                </a:cxn>
                <a:cxn ang="0">
                  <a:pos x="487" y="804"/>
                </a:cxn>
                <a:cxn ang="0">
                  <a:pos x="516" y="705"/>
                </a:cxn>
                <a:cxn ang="0">
                  <a:pos x="535" y="644"/>
                </a:cxn>
                <a:cxn ang="0">
                  <a:pos x="542" y="607"/>
                </a:cxn>
                <a:cxn ang="0">
                  <a:pos x="549" y="547"/>
                </a:cxn>
                <a:cxn ang="0">
                  <a:pos x="549" y="475"/>
                </a:cxn>
                <a:cxn ang="0">
                  <a:pos x="542" y="403"/>
                </a:cxn>
                <a:cxn ang="0">
                  <a:pos x="527" y="322"/>
                </a:cxn>
                <a:cxn ang="0">
                  <a:pos x="499" y="246"/>
                </a:cxn>
                <a:cxn ang="0">
                  <a:pos x="454" y="178"/>
                </a:cxn>
                <a:cxn ang="0">
                  <a:pos x="386" y="130"/>
                </a:cxn>
                <a:cxn ang="0">
                  <a:pos x="289" y="113"/>
                </a:cxn>
                <a:cxn ang="0">
                  <a:pos x="263" y="113"/>
                </a:cxn>
                <a:cxn ang="0">
                  <a:pos x="211" y="125"/>
                </a:cxn>
                <a:cxn ang="0">
                  <a:pos x="149" y="153"/>
                </a:cxn>
                <a:cxn ang="0">
                  <a:pos x="88" y="206"/>
                </a:cxn>
                <a:cxn ang="0">
                  <a:pos x="38" y="294"/>
                </a:cxn>
                <a:cxn ang="0">
                  <a:pos x="33" y="301"/>
                </a:cxn>
                <a:cxn ang="0">
                  <a:pos x="19" y="301"/>
                </a:cxn>
                <a:cxn ang="0">
                  <a:pos x="7" y="297"/>
                </a:cxn>
                <a:cxn ang="0">
                  <a:pos x="3" y="290"/>
                </a:cxn>
                <a:cxn ang="0">
                  <a:pos x="5" y="266"/>
                </a:cxn>
                <a:cxn ang="0">
                  <a:pos x="26" y="211"/>
                </a:cxn>
                <a:cxn ang="0">
                  <a:pos x="69" y="144"/>
                </a:cxn>
                <a:cxn ang="0">
                  <a:pos x="130" y="74"/>
                </a:cxn>
                <a:cxn ang="0">
                  <a:pos x="213" y="21"/>
                </a:cxn>
                <a:cxn ang="0">
                  <a:pos x="312" y="0"/>
                </a:cxn>
              </a:cxnLst>
              <a:rect l="0" t="0" r="r" b="b"/>
              <a:pathLst>
                <a:path w="835" h="1020">
                  <a:moveTo>
                    <a:pt x="312" y="0"/>
                  </a:moveTo>
                  <a:lnTo>
                    <a:pt x="357" y="4"/>
                  </a:lnTo>
                  <a:lnTo>
                    <a:pt x="395" y="18"/>
                  </a:lnTo>
                  <a:lnTo>
                    <a:pt x="428" y="37"/>
                  </a:lnTo>
                  <a:lnTo>
                    <a:pt x="457" y="65"/>
                  </a:lnTo>
                  <a:lnTo>
                    <a:pt x="483" y="95"/>
                  </a:lnTo>
                  <a:lnTo>
                    <a:pt x="504" y="132"/>
                  </a:lnTo>
                  <a:lnTo>
                    <a:pt x="520" y="171"/>
                  </a:lnTo>
                  <a:lnTo>
                    <a:pt x="546" y="243"/>
                  </a:lnTo>
                  <a:lnTo>
                    <a:pt x="565" y="310"/>
                  </a:lnTo>
                  <a:lnTo>
                    <a:pt x="577" y="368"/>
                  </a:lnTo>
                  <a:lnTo>
                    <a:pt x="582" y="417"/>
                  </a:lnTo>
                  <a:lnTo>
                    <a:pt x="584" y="459"/>
                  </a:lnTo>
                  <a:lnTo>
                    <a:pt x="587" y="489"/>
                  </a:lnTo>
                  <a:lnTo>
                    <a:pt x="650" y="331"/>
                  </a:lnTo>
                  <a:lnTo>
                    <a:pt x="719" y="178"/>
                  </a:lnTo>
                  <a:lnTo>
                    <a:pt x="795" y="28"/>
                  </a:lnTo>
                  <a:lnTo>
                    <a:pt x="799" y="23"/>
                  </a:lnTo>
                  <a:lnTo>
                    <a:pt x="802" y="21"/>
                  </a:lnTo>
                  <a:lnTo>
                    <a:pt x="806" y="18"/>
                  </a:lnTo>
                  <a:lnTo>
                    <a:pt x="811" y="18"/>
                  </a:lnTo>
                  <a:lnTo>
                    <a:pt x="813" y="18"/>
                  </a:lnTo>
                  <a:lnTo>
                    <a:pt x="816" y="18"/>
                  </a:lnTo>
                  <a:lnTo>
                    <a:pt x="821" y="18"/>
                  </a:lnTo>
                  <a:lnTo>
                    <a:pt x="823" y="18"/>
                  </a:lnTo>
                  <a:lnTo>
                    <a:pt x="828" y="21"/>
                  </a:lnTo>
                  <a:lnTo>
                    <a:pt x="830" y="23"/>
                  </a:lnTo>
                  <a:lnTo>
                    <a:pt x="832" y="28"/>
                  </a:lnTo>
                  <a:lnTo>
                    <a:pt x="835" y="32"/>
                  </a:lnTo>
                  <a:lnTo>
                    <a:pt x="830" y="42"/>
                  </a:lnTo>
                  <a:lnTo>
                    <a:pt x="823" y="58"/>
                  </a:lnTo>
                  <a:lnTo>
                    <a:pt x="813" y="76"/>
                  </a:lnTo>
                  <a:lnTo>
                    <a:pt x="804" y="93"/>
                  </a:lnTo>
                  <a:lnTo>
                    <a:pt x="776" y="151"/>
                  </a:lnTo>
                  <a:lnTo>
                    <a:pt x="743" y="220"/>
                  </a:lnTo>
                  <a:lnTo>
                    <a:pt x="707" y="294"/>
                  </a:lnTo>
                  <a:lnTo>
                    <a:pt x="674" y="373"/>
                  </a:lnTo>
                  <a:lnTo>
                    <a:pt x="641" y="452"/>
                  </a:lnTo>
                  <a:lnTo>
                    <a:pt x="613" y="528"/>
                  </a:lnTo>
                  <a:lnTo>
                    <a:pt x="589" y="598"/>
                  </a:lnTo>
                  <a:lnTo>
                    <a:pt x="575" y="658"/>
                  </a:lnTo>
                  <a:lnTo>
                    <a:pt x="570" y="693"/>
                  </a:lnTo>
                  <a:lnTo>
                    <a:pt x="563" y="737"/>
                  </a:lnTo>
                  <a:lnTo>
                    <a:pt x="551" y="790"/>
                  </a:lnTo>
                  <a:lnTo>
                    <a:pt x="537" y="853"/>
                  </a:lnTo>
                  <a:lnTo>
                    <a:pt x="516" y="927"/>
                  </a:lnTo>
                  <a:lnTo>
                    <a:pt x="504" y="966"/>
                  </a:lnTo>
                  <a:lnTo>
                    <a:pt x="492" y="997"/>
                  </a:lnTo>
                  <a:lnTo>
                    <a:pt x="480" y="1013"/>
                  </a:lnTo>
                  <a:lnTo>
                    <a:pt x="466" y="1020"/>
                  </a:lnTo>
                  <a:lnTo>
                    <a:pt x="459" y="1020"/>
                  </a:lnTo>
                  <a:lnTo>
                    <a:pt x="454" y="1015"/>
                  </a:lnTo>
                  <a:lnTo>
                    <a:pt x="449" y="1008"/>
                  </a:lnTo>
                  <a:lnTo>
                    <a:pt x="447" y="1001"/>
                  </a:lnTo>
                  <a:lnTo>
                    <a:pt x="447" y="992"/>
                  </a:lnTo>
                  <a:lnTo>
                    <a:pt x="449" y="971"/>
                  </a:lnTo>
                  <a:lnTo>
                    <a:pt x="454" y="939"/>
                  </a:lnTo>
                  <a:lnTo>
                    <a:pt x="464" y="899"/>
                  </a:lnTo>
                  <a:lnTo>
                    <a:pt x="475" y="853"/>
                  </a:lnTo>
                  <a:lnTo>
                    <a:pt x="487" y="804"/>
                  </a:lnTo>
                  <a:lnTo>
                    <a:pt x="501" y="753"/>
                  </a:lnTo>
                  <a:lnTo>
                    <a:pt x="516" y="705"/>
                  </a:lnTo>
                  <a:lnTo>
                    <a:pt x="527" y="658"/>
                  </a:lnTo>
                  <a:lnTo>
                    <a:pt x="535" y="644"/>
                  </a:lnTo>
                  <a:lnTo>
                    <a:pt x="539" y="626"/>
                  </a:lnTo>
                  <a:lnTo>
                    <a:pt x="542" y="607"/>
                  </a:lnTo>
                  <a:lnTo>
                    <a:pt x="546" y="582"/>
                  </a:lnTo>
                  <a:lnTo>
                    <a:pt x="549" y="547"/>
                  </a:lnTo>
                  <a:lnTo>
                    <a:pt x="549" y="505"/>
                  </a:lnTo>
                  <a:lnTo>
                    <a:pt x="549" y="475"/>
                  </a:lnTo>
                  <a:lnTo>
                    <a:pt x="546" y="440"/>
                  </a:lnTo>
                  <a:lnTo>
                    <a:pt x="542" y="403"/>
                  </a:lnTo>
                  <a:lnTo>
                    <a:pt x="537" y="364"/>
                  </a:lnTo>
                  <a:lnTo>
                    <a:pt x="527" y="322"/>
                  </a:lnTo>
                  <a:lnTo>
                    <a:pt x="516" y="283"/>
                  </a:lnTo>
                  <a:lnTo>
                    <a:pt x="499" y="246"/>
                  </a:lnTo>
                  <a:lnTo>
                    <a:pt x="480" y="208"/>
                  </a:lnTo>
                  <a:lnTo>
                    <a:pt x="454" y="178"/>
                  </a:lnTo>
                  <a:lnTo>
                    <a:pt x="423" y="151"/>
                  </a:lnTo>
                  <a:lnTo>
                    <a:pt x="386" y="130"/>
                  </a:lnTo>
                  <a:lnTo>
                    <a:pt x="341" y="118"/>
                  </a:lnTo>
                  <a:lnTo>
                    <a:pt x="289" y="113"/>
                  </a:lnTo>
                  <a:lnTo>
                    <a:pt x="279" y="113"/>
                  </a:lnTo>
                  <a:lnTo>
                    <a:pt x="263" y="113"/>
                  </a:lnTo>
                  <a:lnTo>
                    <a:pt x="239" y="118"/>
                  </a:lnTo>
                  <a:lnTo>
                    <a:pt x="211" y="125"/>
                  </a:lnTo>
                  <a:lnTo>
                    <a:pt x="180" y="134"/>
                  </a:lnTo>
                  <a:lnTo>
                    <a:pt x="149" y="153"/>
                  </a:lnTo>
                  <a:lnTo>
                    <a:pt x="116" y="174"/>
                  </a:lnTo>
                  <a:lnTo>
                    <a:pt x="88" y="206"/>
                  </a:lnTo>
                  <a:lnTo>
                    <a:pt x="59" y="243"/>
                  </a:lnTo>
                  <a:lnTo>
                    <a:pt x="38" y="294"/>
                  </a:lnTo>
                  <a:lnTo>
                    <a:pt x="38" y="294"/>
                  </a:lnTo>
                  <a:lnTo>
                    <a:pt x="33" y="301"/>
                  </a:lnTo>
                  <a:lnTo>
                    <a:pt x="26" y="301"/>
                  </a:lnTo>
                  <a:lnTo>
                    <a:pt x="19" y="301"/>
                  </a:lnTo>
                  <a:lnTo>
                    <a:pt x="15" y="299"/>
                  </a:lnTo>
                  <a:lnTo>
                    <a:pt x="7" y="297"/>
                  </a:lnTo>
                  <a:lnTo>
                    <a:pt x="5" y="294"/>
                  </a:lnTo>
                  <a:lnTo>
                    <a:pt x="3" y="290"/>
                  </a:lnTo>
                  <a:lnTo>
                    <a:pt x="0" y="283"/>
                  </a:lnTo>
                  <a:lnTo>
                    <a:pt x="5" y="266"/>
                  </a:lnTo>
                  <a:lnTo>
                    <a:pt x="12" y="241"/>
                  </a:lnTo>
                  <a:lnTo>
                    <a:pt x="26" y="211"/>
                  </a:lnTo>
                  <a:lnTo>
                    <a:pt x="45" y="178"/>
                  </a:lnTo>
                  <a:lnTo>
                    <a:pt x="69" y="144"/>
                  </a:lnTo>
                  <a:lnTo>
                    <a:pt x="97" y="106"/>
                  </a:lnTo>
                  <a:lnTo>
                    <a:pt x="130" y="74"/>
                  </a:lnTo>
                  <a:lnTo>
                    <a:pt x="168" y="44"/>
                  </a:lnTo>
                  <a:lnTo>
                    <a:pt x="213" y="21"/>
                  </a:lnTo>
                  <a:lnTo>
                    <a:pt x="260" y="7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4617" y="2581"/>
              <a:ext cx="792" cy="897"/>
            </a:xfrm>
            <a:custGeom>
              <a:avLst/>
              <a:gdLst/>
              <a:ahLst/>
              <a:cxnLst>
                <a:cxn ang="0">
                  <a:pos x="735" y="0"/>
                </a:cxn>
                <a:cxn ang="0">
                  <a:pos x="768" y="3"/>
                </a:cxn>
                <a:cxn ang="0">
                  <a:pos x="787" y="16"/>
                </a:cxn>
                <a:cxn ang="0">
                  <a:pos x="787" y="44"/>
                </a:cxn>
                <a:cxn ang="0">
                  <a:pos x="768" y="58"/>
                </a:cxn>
                <a:cxn ang="0">
                  <a:pos x="735" y="60"/>
                </a:cxn>
                <a:cxn ang="0">
                  <a:pos x="418" y="67"/>
                </a:cxn>
                <a:cxn ang="0">
                  <a:pos x="284" y="107"/>
                </a:cxn>
                <a:cxn ang="0">
                  <a:pos x="177" y="183"/>
                </a:cxn>
                <a:cxn ang="0">
                  <a:pos x="102" y="290"/>
                </a:cxn>
                <a:cxn ang="0">
                  <a:pos x="64" y="417"/>
                </a:cxn>
                <a:cxn ang="0">
                  <a:pos x="752" y="417"/>
                </a:cxn>
                <a:cxn ang="0">
                  <a:pos x="780" y="424"/>
                </a:cxn>
                <a:cxn ang="0">
                  <a:pos x="792" y="450"/>
                </a:cxn>
                <a:cxn ang="0">
                  <a:pos x="780" y="473"/>
                </a:cxn>
                <a:cxn ang="0">
                  <a:pos x="752" y="480"/>
                </a:cxn>
                <a:cxn ang="0">
                  <a:pos x="735" y="480"/>
                </a:cxn>
                <a:cxn ang="0">
                  <a:pos x="78" y="547"/>
                </a:cxn>
                <a:cxn ang="0">
                  <a:pos x="135" y="665"/>
                </a:cxn>
                <a:cxn ang="0">
                  <a:pos x="227" y="756"/>
                </a:cxn>
                <a:cxn ang="0">
                  <a:pos x="348" y="816"/>
                </a:cxn>
                <a:cxn ang="0">
                  <a:pos x="489" y="837"/>
                </a:cxn>
                <a:cxn ang="0">
                  <a:pos x="752" y="837"/>
                </a:cxn>
                <a:cxn ang="0">
                  <a:pos x="780" y="844"/>
                </a:cxn>
                <a:cxn ang="0">
                  <a:pos x="792" y="869"/>
                </a:cxn>
                <a:cxn ang="0">
                  <a:pos x="780" y="893"/>
                </a:cxn>
                <a:cxn ang="0">
                  <a:pos x="752" y="897"/>
                </a:cxn>
                <a:cxn ang="0">
                  <a:pos x="485" y="897"/>
                </a:cxn>
                <a:cxn ang="0">
                  <a:pos x="331" y="874"/>
                </a:cxn>
                <a:cxn ang="0">
                  <a:pos x="196" y="811"/>
                </a:cxn>
                <a:cxn ang="0">
                  <a:pos x="92" y="714"/>
                </a:cxn>
                <a:cxn ang="0">
                  <a:pos x="24" y="591"/>
                </a:cxn>
                <a:cxn ang="0">
                  <a:pos x="0" y="450"/>
                </a:cxn>
                <a:cxn ang="0">
                  <a:pos x="24" y="306"/>
                </a:cxn>
                <a:cxn ang="0">
                  <a:pos x="92" y="183"/>
                </a:cxn>
                <a:cxn ang="0">
                  <a:pos x="196" y="86"/>
                </a:cxn>
                <a:cxn ang="0">
                  <a:pos x="331" y="23"/>
                </a:cxn>
                <a:cxn ang="0">
                  <a:pos x="485" y="0"/>
                </a:cxn>
              </a:cxnLst>
              <a:rect l="0" t="0" r="r" b="b"/>
              <a:pathLst>
                <a:path w="792" h="897">
                  <a:moveTo>
                    <a:pt x="485" y="0"/>
                  </a:moveTo>
                  <a:lnTo>
                    <a:pt x="735" y="0"/>
                  </a:lnTo>
                  <a:lnTo>
                    <a:pt x="752" y="0"/>
                  </a:lnTo>
                  <a:lnTo>
                    <a:pt x="768" y="3"/>
                  </a:lnTo>
                  <a:lnTo>
                    <a:pt x="780" y="7"/>
                  </a:lnTo>
                  <a:lnTo>
                    <a:pt x="787" y="16"/>
                  </a:lnTo>
                  <a:lnTo>
                    <a:pt x="792" y="30"/>
                  </a:lnTo>
                  <a:lnTo>
                    <a:pt x="787" y="44"/>
                  </a:lnTo>
                  <a:lnTo>
                    <a:pt x="780" y="54"/>
                  </a:lnTo>
                  <a:lnTo>
                    <a:pt x="768" y="58"/>
                  </a:lnTo>
                  <a:lnTo>
                    <a:pt x="752" y="60"/>
                  </a:lnTo>
                  <a:lnTo>
                    <a:pt x="735" y="60"/>
                  </a:lnTo>
                  <a:lnTo>
                    <a:pt x="489" y="60"/>
                  </a:lnTo>
                  <a:lnTo>
                    <a:pt x="418" y="67"/>
                  </a:lnTo>
                  <a:lnTo>
                    <a:pt x="348" y="81"/>
                  </a:lnTo>
                  <a:lnTo>
                    <a:pt x="284" y="107"/>
                  </a:lnTo>
                  <a:lnTo>
                    <a:pt x="227" y="142"/>
                  </a:lnTo>
                  <a:lnTo>
                    <a:pt x="177" y="183"/>
                  </a:lnTo>
                  <a:lnTo>
                    <a:pt x="135" y="232"/>
                  </a:lnTo>
                  <a:lnTo>
                    <a:pt x="102" y="290"/>
                  </a:lnTo>
                  <a:lnTo>
                    <a:pt x="78" y="350"/>
                  </a:lnTo>
                  <a:lnTo>
                    <a:pt x="64" y="417"/>
                  </a:lnTo>
                  <a:lnTo>
                    <a:pt x="735" y="417"/>
                  </a:lnTo>
                  <a:lnTo>
                    <a:pt x="752" y="417"/>
                  </a:lnTo>
                  <a:lnTo>
                    <a:pt x="768" y="420"/>
                  </a:lnTo>
                  <a:lnTo>
                    <a:pt x="780" y="424"/>
                  </a:lnTo>
                  <a:lnTo>
                    <a:pt x="787" y="434"/>
                  </a:lnTo>
                  <a:lnTo>
                    <a:pt x="792" y="450"/>
                  </a:lnTo>
                  <a:lnTo>
                    <a:pt x="787" y="464"/>
                  </a:lnTo>
                  <a:lnTo>
                    <a:pt x="780" y="473"/>
                  </a:lnTo>
                  <a:lnTo>
                    <a:pt x="768" y="478"/>
                  </a:lnTo>
                  <a:lnTo>
                    <a:pt x="752" y="480"/>
                  </a:lnTo>
                  <a:lnTo>
                    <a:pt x="735" y="480"/>
                  </a:lnTo>
                  <a:lnTo>
                    <a:pt x="735" y="480"/>
                  </a:lnTo>
                  <a:lnTo>
                    <a:pt x="64" y="480"/>
                  </a:lnTo>
                  <a:lnTo>
                    <a:pt x="78" y="547"/>
                  </a:lnTo>
                  <a:lnTo>
                    <a:pt x="102" y="610"/>
                  </a:lnTo>
                  <a:lnTo>
                    <a:pt x="135" y="665"/>
                  </a:lnTo>
                  <a:lnTo>
                    <a:pt x="177" y="714"/>
                  </a:lnTo>
                  <a:lnTo>
                    <a:pt x="227" y="756"/>
                  </a:lnTo>
                  <a:lnTo>
                    <a:pt x="284" y="791"/>
                  </a:lnTo>
                  <a:lnTo>
                    <a:pt x="348" y="816"/>
                  </a:lnTo>
                  <a:lnTo>
                    <a:pt x="418" y="832"/>
                  </a:lnTo>
                  <a:lnTo>
                    <a:pt x="489" y="837"/>
                  </a:lnTo>
                  <a:lnTo>
                    <a:pt x="735" y="837"/>
                  </a:lnTo>
                  <a:lnTo>
                    <a:pt x="752" y="837"/>
                  </a:lnTo>
                  <a:lnTo>
                    <a:pt x="768" y="839"/>
                  </a:lnTo>
                  <a:lnTo>
                    <a:pt x="780" y="844"/>
                  </a:lnTo>
                  <a:lnTo>
                    <a:pt x="787" y="853"/>
                  </a:lnTo>
                  <a:lnTo>
                    <a:pt x="792" y="869"/>
                  </a:lnTo>
                  <a:lnTo>
                    <a:pt x="787" y="883"/>
                  </a:lnTo>
                  <a:lnTo>
                    <a:pt x="780" y="893"/>
                  </a:lnTo>
                  <a:lnTo>
                    <a:pt x="768" y="895"/>
                  </a:lnTo>
                  <a:lnTo>
                    <a:pt x="752" y="897"/>
                  </a:lnTo>
                  <a:lnTo>
                    <a:pt x="735" y="897"/>
                  </a:lnTo>
                  <a:lnTo>
                    <a:pt x="485" y="897"/>
                  </a:lnTo>
                  <a:lnTo>
                    <a:pt x="407" y="893"/>
                  </a:lnTo>
                  <a:lnTo>
                    <a:pt x="331" y="874"/>
                  </a:lnTo>
                  <a:lnTo>
                    <a:pt x="260" y="849"/>
                  </a:lnTo>
                  <a:lnTo>
                    <a:pt x="196" y="811"/>
                  </a:lnTo>
                  <a:lnTo>
                    <a:pt x="142" y="767"/>
                  </a:lnTo>
                  <a:lnTo>
                    <a:pt x="92" y="714"/>
                  </a:lnTo>
                  <a:lnTo>
                    <a:pt x="54" y="656"/>
                  </a:lnTo>
                  <a:lnTo>
                    <a:pt x="24" y="591"/>
                  </a:lnTo>
                  <a:lnTo>
                    <a:pt x="7" y="522"/>
                  </a:lnTo>
                  <a:lnTo>
                    <a:pt x="0" y="450"/>
                  </a:lnTo>
                  <a:lnTo>
                    <a:pt x="7" y="376"/>
                  </a:lnTo>
                  <a:lnTo>
                    <a:pt x="24" y="306"/>
                  </a:lnTo>
                  <a:lnTo>
                    <a:pt x="54" y="244"/>
                  </a:lnTo>
                  <a:lnTo>
                    <a:pt x="92" y="183"/>
                  </a:lnTo>
                  <a:lnTo>
                    <a:pt x="142" y="132"/>
                  </a:lnTo>
                  <a:lnTo>
                    <a:pt x="196" y="86"/>
                  </a:lnTo>
                  <a:lnTo>
                    <a:pt x="260" y="51"/>
                  </a:lnTo>
                  <a:lnTo>
                    <a:pt x="331" y="23"/>
                  </a:lnTo>
                  <a:lnTo>
                    <a:pt x="407" y="7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028" y="2363"/>
              <a:ext cx="870" cy="10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5" y="0"/>
                </a:cxn>
                <a:cxn ang="0">
                  <a:pos x="825" y="0"/>
                </a:cxn>
                <a:cxn ang="0">
                  <a:pos x="870" y="350"/>
                </a:cxn>
                <a:cxn ang="0">
                  <a:pos x="830" y="350"/>
                </a:cxn>
                <a:cxn ang="0">
                  <a:pos x="823" y="290"/>
                </a:cxn>
                <a:cxn ang="0">
                  <a:pos x="811" y="239"/>
                </a:cxn>
                <a:cxn ang="0">
                  <a:pos x="799" y="193"/>
                </a:cxn>
                <a:cxn ang="0">
                  <a:pos x="783" y="153"/>
                </a:cxn>
                <a:cxn ang="0">
                  <a:pos x="761" y="121"/>
                </a:cxn>
                <a:cxn ang="0">
                  <a:pos x="735" y="93"/>
                </a:cxn>
                <a:cxn ang="0">
                  <a:pos x="700" y="72"/>
                </a:cxn>
                <a:cxn ang="0">
                  <a:pos x="657" y="58"/>
                </a:cxn>
                <a:cxn ang="0">
                  <a:pos x="608" y="51"/>
                </a:cxn>
                <a:cxn ang="0">
                  <a:pos x="544" y="47"/>
                </a:cxn>
                <a:cxn ang="0">
                  <a:pos x="381" y="47"/>
                </a:cxn>
                <a:cxn ang="0">
                  <a:pos x="350" y="49"/>
                </a:cxn>
                <a:cxn ang="0">
                  <a:pos x="329" y="54"/>
                </a:cxn>
                <a:cxn ang="0">
                  <a:pos x="315" y="61"/>
                </a:cxn>
                <a:cxn ang="0">
                  <a:pos x="307" y="72"/>
                </a:cxn>
                <a:cxn ang="0">
                  <a:pos x="303" y="88"/>
                </a:cxn>
                <a:cxn ang="0">
                  <a:pos x="303" y="112"/>
                </a:cxn>
                <a:cxn ang="0">
                  <a:pos x="303" y="932"/>
                </a:cxn>
                <a:cxn ang="0">
                  <a:pos x="303" y="951"/>
                </a:cxn>
                <a:cxn ang="0">
                  <a:pos x="305" y="967"/>
                </a:cxn>
                <a:cxn ang="0">
                  <a:pos x="310" y="981"/>
                </a:cxn>
                <a:cxn ang="0">
                  <a:pos x="322" y="990"/>
                </a:cxn>
                <a:cxn ang="0">
                  <a:pos x="341" y="997"/>
                </a:cxn>
                <a:cxn ang="0">
                  <a:pos x="367" y="1002"/>
                </a:cxn>
                <a:cxn ang="0">
                  <a:pos x="404" y="1006"/>
                </a:cxn>
                <a:cxn ang="0">
                  <a:pos x="454" y="1006"/>
                </a:cxn>
                <a:cxn ang="0">
                  <a:pos x="506" y="1006"/>
                </a:cxn>
                <a:cxn ang="0">
                  <a:pos x="506" y="1055"/>
                </a:cxn>
                <a:cxn ang="0">
                  <a:pos x="473" y="1053"/>
                </a:cxn>
                <a:cxn ang="0">
                  <a:pos x="426" y="1050"/>
                </a:cxn>
                <a:cxn ang="0">
                  <a:pos x="376" y="1050"/>
                </a:cxn>
                <a:cxn ang="0">
                  <a:pos x="326" y="1050"/>
                </a:cxn>
                <a:cxn ang="0">
                  <a:pos x="279" y="1050"/>
                </a:cxn>
                <a:cxn ang="0">
                  <a:pos x="241" y="1050"/>
                </a:cxn>
                <a:cxn ang="0">
                  <a:pos x="196" y="1050"/>
                </a:cxn>
                <a:cxn ang="0">
                  <a:pos x="144" y="1050"/>
                </a:cxn>
                <a:cxn ang="0">
                  <a:pos x="90" y="1050"/>
                </a:cxn>
                <a:cxn ang="0">
                  <a:pos x="40" y="1053"/>
                </a:cxn>
                <a:cxn ang="0">
                  <a:pos x="0" y="1055"/>
                </a:cxn>
                <a:cxn ang="0">
                  <a:pos x="0" y="1006"/>
                </a:cxn>
                <a:cxn ang="0">
                  <a:pos x="36" y="1006"/>
                </a:cxn>
                <a:cxn ang="0">
                  <a:pos x="83" y="1004"/>
                </a:cxn>
                <a:cxn ang="0">
                  <a:pos x="116" y="1002"/>
                </a:cxn>
                <a:cxn ang="0">
                  <a:pos x="137" y="995"/>
                </a:cxn>
                <a:cxn ang="0">
                  <a:pos x="151" y="985"/>
                </a:cxn>
                <a:cxn ang="0">
                  <a:pos x="161" y="972"/>
                </a:cxn>
                <a:cxn ang="0">
                  <a:pos x="163" y="955"/>
                </a:cxn>
                <a:cxn ang="0">
                  <a:pos x="163" y="932"/>
                </a:cxn>
                <a:cxn ang="0">
                  <a:pos x="163" y="121"/>
                </a:cxn>
                <a:cxn ang="0">
                  <a:pos x="163" y="100"/>
                </a:cxn>
                <a:cxn ang="0">
                  <a:pos x="161" y="81"/>
                </a:cxn>
                <a:cxn ang="0">
                  <a:pos x="151" y="68"/>
                </a:cxn>
                <a:cxn ang="0">
                  <a:pos x="137" y="58"/>
                </a:cxn>
                <a:cxn ang="0">
                  <a:pos x="116" y="51"/>
                </a:cxn>
                <a:cxn ang="0">
                  <a:pos x="83" y="49"/>
                </a:cxn>
                <a:cxn ang="0">
                  <a:pos x="36" y="47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870" h="1055">
                  <a:moveTo>
                    <a:pt x="0" y="0"/>
                  </a:moveTo>
                  <a:lnTo>
                    <a:pt x="825" y="0"/>
                  </a:lnTo>
                  <a:lnTo>
                    <a:pt x="825" y="0"/>
                  </a:lnTo>
                  <a:lnTo>
                    <a:pt x="870" y="350"/>
                  </a:lnTo>
                  <a:lnTo>
                    <a:pt x="830" y="350"/>
                  </a:lnTo>
                  <a:lnTo>
                    <a:pt x="823" y="290"/>
                  </a:lnTo>
                  <a:lnTo>
                    <a:pt x="811" y="239"/>
                  </a:lnTo>
                  <a:lnTo>
                    <a:pt x="799" y="193"/>
                  </a:lnTo>
                  <a:lnTo>
                    <a:pt x="783" y="153"/>
                  </a:lnTo>
                  <a:lnTo>
                    <a:pt x="761" y="121"/>
                  </a:lnTo>
                  <a:lnTo>
                    <a:pt x="735" y="93"/>
                  </a:lnTo>
                  <a:lnTo>
                    <a:pt x="700" y="72"/>
                  </a:lnTo>
                  <a:lnTo>
                    <a:pt x="657" y="58"/>
                  </a:lnTo>
                  <a:lnTo>
                    <a:pt x="608" y="51"/>
                  </a:lnTo>
                  <a:lnTo>
                    <a:pt x="544" y="47"/>
                  </a:lnTo>
                  <a:lnTo>
                    <a:pt x="381" y="47"/>
                  </a:lnTo>
                  <a:lnTo>
                    <a:pt x="350" y="49"/>
                  </a:lnTo>
                  <a:lnTo>
                    <a:pt x="329" y="54"/>
                  </a:lnTo>
                  <a:lnTo>
                    <a:pt x="315" y="61"/>
                  </a:lnTo>
                  <a:lnTo>
                    <a:pt x="307" y="72"/>
                  </a:lnTo>
                  <a:lnTo>
                    <a:pt x="303" y="88"/>
                  </a:lnTo>
                  <a:lnTo>
                    <a:pt x="303" y="112"/>
                  </a:lnTo>
                  <a:lnTo>
                    <a:pt x="303" y="932"/>
                  </a:lnTo>
                  <a:lnTo>
                    <a:pt x="303" y="951"/>
                  </a:lnTo>
                  <a:lnTo>
                    <a:pt x="305" y="967"/>
                  </a:lnTo>
                  <a:lnTo>
                    <a:pt x="310" y="981"/>
                  </a:lnTo>
                  <a:lnTo>
                    <a:pt x="322" y="990"/>
                  </a:lnTo>
                  <a:lnTo>
                    <a:pt x="341" y="997"/>
                  </a:lnTo>
                  <a:lnTo>
                    <a:pt x="367" y="1002"/>
                  </a:lnTo>
                  <a:lnTo>
                    <a:pt x="404" y="1006"/>
                  </a:lnTo>
                  <a:lnTo>
                    <a:pt x="454" y="1006"/>
                  </a:lnTo>
                  <a:lnTo>
                    <a:pt x="506" y="1006"/>
                  </a:lnTo>
                  <a:lnTo>
                    <a:pt x="506" y="1055"/>
                  </a:lnTo>
                  <a:lnTo>
                    <a:pt x="473" y="1053"/>
                  </a:lnTo>
                  <a:lnTo>
                    <a:pt x="426" y="1050"/>
                  </a:lnTo>
                  <a:lnTo>
                    <a:pt x="376" y="1050"/>
                  </a:lnTo>
                  <a:lnTo>
                    <a:pt x="326" y="1050"/>
                  </a:lnTo>
                  <a:lnTo>
                    <a:pt x="279" y="1050"/>
                  </a:lnTo>
                  <a:lnTo>
                    <a:pt x="241" y="1050"/>
                  </a:lnTo>
                  <a:lnTo>
                    <a:pt x="196" y="1050"/>
                  </a:lnTo>
                  <a:lnTo>
                    <a:pt x="144" y="1050"/>
                  </a:lnTo>
                  <a:lnTo>
                    <a:pt x="90" y="1050"/>
                  </a:lnTo>
                  <a:lnTo>
                    <a:pt x="40" y="1053"/>
                  </a:lnTo>
                  <a:lnTo>
                    <a:pt x="0" y="1055"/>
                  </a:lnTo>
                  <a:lnTo>
                    <a:pt x="0" y="1006"/>
                  </a:lnTo>
                  <a:lnTo>
                    <a:pt x="36" y="1006"/>
                  </a:lnTo>
                  <a:lnTo>
                    <a:pt x="83" y="1004"/>
                  </a:lnTo>
                  <a:lnTo>
                    <a:pt x="116" y="1002"/>
                  </a:lnTo>
                  <a:lnTo>
                    <a:pt x="137" y="995"/>
                  </a:lnTo>
                  <a:lnTo>
                    <a:pt x="151" y="985"/>
                  </a:lnTo>
                  <a:lnTo>
                    <a:pt x="161" y="972"/>
                  </a:lnTo>
                  <a:lnTo>
                    <a:pt x="163" y="955"/>
                  </a:lnTo>
                  <a:lnTo>
                    <a:pt x="163" y="932"/>
                  </a:lnTo>
                  <a:lnTo>
                    <a:pt x="163" y="121"/>
                  </a:lnTo>
                  <a:lnTo>
                    <a:pt x="163" y="100"/>
                  </a:lnTo>
                  <a:lnTo>
                    <a:pt x="161" y="81"/>
                  </a:lnTo>
                  <a:lnTo>
                    <a:pt x="151" y="68"/>
                  </a:lnTo>
                  <a:lnTo>
                    <a:pt x="137" y="58"/>
                  </a:lnTo>
                  <a:lnTo>
                    <a:pt x="116" y="51"/>
                  </a:lnTo>
                  <a:lnTo>
                    <a:pt x="83" y="49"/>
                  </a:lnTo>
                  <a:lnTo>
                    <a:pt x="36" y="47"/>
                  </a:lnTo>
                  <a:lnTo>
                    <a:pt x="0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7040" y="3158"/>
              <a:ext cx="484" cy="494"/>
            </a:xfrm>
            <a:custGeom>
              <a:avLst/>
              <a:gdLst/>
              <a:ahLst/>
              <a:cxnLst>
                <a:cxn ang="0">
                  <a:pos x="350" y="3"/>
                </a:cxn>
                <a:cxn ang="0">
                  <a:pos x="406" y="14"/>
                </a:cxn>
                <a:cxn ang="0">
                  <a:pos x="454" y="44"/>
                </a:cxn>
                <a:cxn ang="0">
                  <a:pos x="473" y="98"/>
                </a:cxn>
                <a:cxn ang="0">
                  <a:pos x="456" y="144"/>
                </a:cxn>
                <a:cxn ang="0">
                  <a:pos x="423" y="165"/>
                </a:cxn>
                <a:cxn ang="0">
                  <a:pos x="392" y="165"/>
                </a:cxn>
                <a:cxn ang="0">
                  <a:pos x="366" y="144"/>
                </a:cxn>
                <a:cxn ang="0">
                  <a:pos x="366" y="107"/>
                </a:cxn>
                <a:cxn ang="0">
                  <a:pos x="395" y="72"/>
                </a:cxn>
                <a:cxn ang="0">
                  <a:pos x="399" y="49"/>
                </a:cxn>
                <a:cxn ang="0">
                  <a:pos x="354" y="33"/>
                </a:cxn>
                <a:cxn ang="0">
                  <a:pos x="324" y="31"/>
                </a:cxn>
                <a:cxn ang="0">
                  <a:pos x="239" y="54"/>
                </a:cxn>
                <a:cxn ang="0">
                  <a:pos x="165" y="116"/>
                </a:cxn>
                <a:cxn ang="0">
                  <a:pos x="120" y="202"/>
                </a:cxn>
                <a:cxn ang="0">
                  <a:pos x="97" y="288"/>
                </a:cxn>
                <a:cxn ang="0">
                  <a:pos x="92" y="343"/>
                </a:cxn>
                <a:cxn ang="0">
                  <a:pos x="104" y="404"/>
                </a:cxn>
                <a:cxn ang="0">
                  <a:pos x="142" y="448"/>
                </a:cxn>
                <a:cxn ang="0">
                  <a:pos x="208" y="464"/>
                </a:cxn>
                <a:cxn ang="0">
                  <a:pos x="248" y="462"/>
                </a:cxn>
                <a:cxn ang="0">
                  <a:pos x="324" y="445"/>
                </a:cxn>
                <a:cxn ang="0">
                  <a:pos x="406" y="401"/>
                </a:cxn>
                <a:cxn ang="0">
                  <a:pos x="451" y="360"/>
                </a:cxn>
                <a:cxn ang="0">
                  <a:pos x="458" y="355"/>
                </a:cxn>
                <a:cxn ang="0">
                  <a:pos x="463" y="353"/>
                </a:cxn>
                <a:cxn ang="0">
                  <a:pos x="475" y="357"/>
                </a:cxn>
                <a:cxn ang="0">
                  <a:pos x="482" y="367"/>
                </a:cxn>
                <a:cxn ang="0">
                  <a:pos x="482" y="381"/>
                </a:cxn>
                <a:cxn ang="0">
                  <a:pos x="454" y="411"/>
                </a:cxn>
                <a:cxn ang="0">
                  <a:pos x="399" y="448"/>
                </a:cxn>
                <a:cxn ang="0">
                  <a:pos x="317" y="480"/>
                </a:cxn>
                <a:cxn ang="0">
                  <a:pos x="205" y="494"/>
                </a:cxn>
                <a:cxn ang="0">
                  <a:pos x="116" y="478"/>
                </a:cxn>
                <a:cxn ang="0">
                  <a:pos x="49" y="434"/>
                </a:cxn>
                <a:cxn ang="0">
                  <a:pos x="12" y="374"/>
                </a:cxn>
                <a:cxn ang="0">
                  <a:pos x="0" y="304"/>
                </a:cxn>
                <a:cxn ang="0">
                  <a:pos x="26" y="193"/>
                </a:cxn>
                <a:cxn ang="0">
                  <a:pos x="99" y="95"/>
                </a:cxn>
                <a:cxn ang="0">
                  <a:pos x="201" y="28"/>
                </a:cxn>
                <a:cxn ang="0">
                  <a:pos x="324" y="0"/>
                </a:cxn>
              </a:cxnLst>
              <a:rect l="0" t="0" r="r" b="b"/>
              <a:pathLst>
                <a:path w="484" h="494">
                  <a:moveTo>
                    <a:pt x="324" y="0"/>
                  </a:moveTo>
                  <a:lnTo>
                    <a:pt x="350" y="3"/>
                  </a:lnTo>
                  <a:lnTo>
                    <a:pt x="380" y="7"/>
                  </a:lnTo>
                  <a:lnTo>
                    <a:pt x="406" y="14"/>
                  </a:lnTo>
                  <a:lnTo>
                    <a:pt x="432" y="28"/>
                  </a:lnTo>
                  <a:lnTo>
                    <a:pt x="454" y="44"/>
                  </a:lnTo>
                  <a:lnTo>
                    <a:pt x="468" y="68"/>
                  </a:lnTo>
                  <a:lnTo>
                    <a:pt x="473" y="98"/>
                  </a:lnTo>
                  <a:lnTo>
                    <a:pt x="468" y="123"/>
                  </a:lnTo>
                  <a:lnTo>
                    <a:pt x="456" y="144"/>
                  </a:lnTo>
                  <a:lnTo>
                    <a:pt x="439" y="158"/>
                  </a:lnTo>
                  <a:lnTo>
                    <a:pt x="423" y="165"/>
                  </a:lnTo>
                  <a:lnTo>
                    <a:pt x="406" y="167"/>
                  </a:lnTo>
                  <a:lnTo>
                    <a:pt x="392" y="165"/>
                  </a:lnTo>
                  <a:lnTo>
                    <a:pt x="378" y="158"/>
                  </a:lnTo>
                  <a:lnTo>
                    <a:pt x="366" y="144"/>
                  </a:lnTo>
                  <a:lnTo>
                    <a:pt x="361" y="126"/>
                  </a:lnTo>
                  <a:lnTo>
                    <a:pt x="366" y="107"/>
                  </a:lnTo>
                  <a:lnTo>
                    <a:pt x="376" y="88"/>
                  </a:lnTo>
                  <a:lnTo>
                    <a:pt x="395" y="72"/>
                  </a:lnTo>
                  <a:lnTo>
                    <a:pt x="421" y="65"/>
                  </a:lnTo>
                  <a:lnTo>
                    <a:pt x="399" y="49"/>
                  </a:lnTo>
                  <a:lnTo>
                    <a:pt x="378" y="40"/>
                  </a:lnTo>
                  <a:lnTo>
                    <a:pt x="354" y="33"/>
                  </a:lnTo>
                  <a:lnTo>
                    <a:pt x="335" y="31"/>
                  </a:lnTo>
                  <a:lnTo>
                    <a:pt x="324" y="31"/>
                  </a:lnTo>
                  <a:lnTo>
                    <a:pt x="281" y="37"/>
                  </a:lnTo>
                  <a:lnTo>
                    <a:pt x="239" y="54"/>
                  </a:lnTo>
                  <a:lnTo>
                    <a:pt x="201" y="79"/>
                  </a:lnTo>
                  <a:lnTo>
                    <a:pt x="165" y="116"/>
                  </a:lnTo>
                  <a:lnTo>
                    <a:pt x="139" y="158"/>
                  </a:lnTo>
                  <a:lnTo>
                    <a:pt x="120" y="202"/>
                  </a:lnTo>
                  <a:lnTo>
                    <a:pt x="106" y="246"/>
                  </a:lnTo>
                  <a:lnTo>
                    <a:pt x="97" y="288"/>
                  </a:lnTo>
                  <a:lnTo>
                    <a:pt x="92" y="320"/>
                  </a:lnTo>
                  <a:lnTo>
                    <a:pt x="92" y="343"/>
                  </a:lnTo>
                  <a:lnTo>
                    <a:pt x="94" y="376"/>
                  </a:lnTo>
                  <a:lnTo>
                    <a:pt x="104" y="404"/>
                  </a:lnTo>
                  <a:lnTo>
                    <a:pt x="120" y="429"/>
                  </a:lnTo>
                  <a:lnTo>
                    <a:pt x="142" y="448"/>
                  </a:lnTo>
                  <a:lnTo>
                    <a:pt x="172" y="462"/>
                  </a:lnTo>
                  <a:lnTo>
                    <a:pt x="208" y="464"/>
                  </a:lnTo>
                  <a:lnTo>
                    <a:pt x="222" y="464"/>
                  </a:lnTo>
                  <a:lnTo>
                    <a:pt x="248" y="462"/>
                  </a:lnTo>
                  <a:lnTo>
                    <a:pt x="283" y="457"/>
                  </a:lnTo>
                  <a:lnTo>
                    <a:pt x="324" y="445"/>
                  </a:lnTo>
                  <a:lnTo>
                    <a:pt x="364" y="429"/>
                  </a:lnTo>
                  <a:lnTo>
                    <a:pt x="406" y="401"/>
                  </a:lnTo>
                  <a:lnTo>
                    <a:pt x="447" y="364"/>
                  </a:lnTo>
                  <a:lnTo>
                    <a:pt x="451" y="360"/>
                  </a:lnTo>
                  <a:lnTo>
                    <a:pt x="456" y="357"/>
                  </a:lnTo>
                  <a:lnTo>
                    <a:pt x="458" y="355"/>
                  </a:lnTo>
                  <a:lnTo>
                    <a:pt x="461" y="353"/>
                  </a:lnTo>
                  <a:lnTo>
                    <a:pt x="463" y="353"/>
                  </a:lnTo>
                  <a:lnTo>
                    <a:pt x="470" y="355"/>
                  </a:lnTo>
                  <a:lnTo>
                    <a:pt x="475" y="357"/>
                  </a:lnTo>
                  <a:lnTo>
                    <a:pt x="480" y="362"/>
                  </a:lnTo>
                  <a:lnTo>
                    <a:pt x="482" y="367"/>
                  </a:lnTo>
                  <a:lnTo>
                    <a:pt x="484" y="371"/>
                  </a:lnTo>
                  <a:lnTo>
                    <a:pt x="482" y="381"/>
                  </a:lnTo>
                  <a:lnTo>
                    <a:pt x="470" y="394"/>
                  </a:lnTo>
                  <a:lnTo>
                    <a:pt x="454" y="411"/>
                  </a:lnTo>
                  <a:lnTo>
                    <a:pt x="430" y="429"/>
                  </a:lnTo>
                  <a:lnTo>
                    <a:pt x="399" y="448"/>
                  </a:lnTo>
                  <a:lnTo>
                    <a:pt x="361" y="466"/>
                  </a:lnTo>
                  <a:lnTo>
                    <a:pt x="317" y="480"/>
                  </a:lnTo>
                  <a:lnTo>
                    <a:pt x="265" y="489"/>
                  </a:lnTo>
                  <a:lnTo>
                    <a:pt x="205" y="494"/>
                  </a:lnTo>
                  <a:lnTo>
                    <a:pt x="156" y="489"/>
                  </a:lnTo>
                  <a:lnTo>
                    <a:pt x="116" y="478"/>
                  </a:lnTo>
                  <a:lnTo>
                    <a:pt x="80" y="459"/>
                  </a:lnTo>
                  <a:lnTo>
                    <a:pt x="49" y="434"/>
                  </a:lnTo>
                  <a:lnTo>
                    <a:pt x="28" y="406"/>
                  </a:lnTo>
                  <a:lnTo>
                    <a:pt x="12" y="374"/>
                  </a:lnTo>
                  <a:lnTo>
                    <a:pt x="2" y="339"/>
                  </a:lnTo>
                  <a:lnTo>
                    <a:pt x="0" y="304"/>
                  </a:lnTo>
                  <a:lnTo>
                    <a:pt x="7" y="248"/>
                  </a:lnTo>
                  <a:lnTo>
                    <a:pt x="26" y="193"/>
                  </a:lnTo>
                  <a:lnTo>
                    <a:pt x="57" y="142"/>
                  </a:lnTo>
                  <a:lnTo>
                    <a:pt x="99" y="95"/>
                  </a:lnTo>
                  <a:lnTo>
                    <a:pt x="146" y="58"/>
                  </a:lnTo>
                  <a:lnTo>
                    <a:pt x="201" y="28"/>
                  </a:lnTo>
                  <a:lnTo>
                    <a:pt x="260" y="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8191" y="2581"/>
              <a:ext cx="967" cy="897"/>
            </a:xfrm>
            <a:custGeom>
              <a:avLst/>
              <a:gdLst/>
              <a:ahLst/>
              <a:cxnLst>
                <a:cxn ang="0">
                  <a:pos x="912" y="0"/>
                </a:cxn>
                <a:cxn ang="0">
                  <a:pos x="943" y="3"/>
                </a:cxn>
                <a:cxn ang="0">
                  <a:pos x="964" y="16"/>
                </a:cxn>
                <a:cxn ang="0">
                  <a:pos x="964" y="44"/>
                </a:cxn>
                <a:cxn ang="0">
                  <a:pos x="943" y="58"/>
                </a:cxn>
                <a:cxn ang="0">
                  <a:pos x="912" y="60"/>
                </a:cxn>
                <a:cxn ang="0">
                  <a:pos x="489" y="60"/>
                </a:cxn>
                <a:cxn ang="0">
                  <a:pos x="336" y="86"/>
                </a:cxn>
                <a:cxn ang="0">
                  <a:pos x="208" y="155"/>
                </a:cxn>
                <a:cxn ang="0">
                  <a:pos x="116" y="257"/>
                </a:cxn>
                <a:cxn ang="0">
                  <a:pos x="68" y="380"/>
                </a:cxn>
                <a:cxn ang="0">
                  <a:pos x="68" y="517"/>
                </a:cxn>
                <a:cxn ang="0">
                  <a:pos x="116" y="642"/>
                </a:cxn>
                <a:cxn ang="0">
                  <a:pos x="208" y="744"/>
                </a:cxn>
                <a:cxn ang="0">
                  <a:pos x="336" y="811"/>
                </a:cxn>
                <a:cxn ang="0">
                  <a:pos x="489" y="837"/>
                </a:cxn>
                <a:cxn ang="0">
                  <a:pos x="926" y="837"/>
                </a:cxn>
                <a:cxn ang="0">
                  <a:pos x="955" y="844"/>
                </a:cxn>
                <a:cxn ang="0">
                  <a:pos x="967" y="869"/>
                </a:cxn>
                <a:cxn ang="0">
                  <a:pos x="955" y="893"/>
                </a:cxn>
                <a:cxn ang="0">
                  <a:pos x="926" y="897"/>
                </a:cxn>
                <a:cxn ang="0">
                  <a:pos x="484" y="897"/>
                </a:cxn>
                <a:cxn ang="0">
                  <a:pos x="331" y="874"/>
                </a:cxn>
                <a:cxn ang="0">
                  <a:pos x="196" y="811"/>
                </a:cxn>
                <a:cxn ang="0">
                  <a:pos x="92" y="714"/>
                </a:cxn>
                <a:cxn ang="0">
                  <a:pos x="24" y="591"/>
                </a:cxn>
                <a:cxn ang="0">
                  <a:pos x="0" y="450"/>
                </a:cxn>
                <a:cxn ang="0">
                  <a:pos x="24" y="306"/>
                </a:cxn>
                <a:cxn ang="0">
                  <a:pos x="92" y="183"/>
                </a:cxn>
                <a:cxn ang="0">
                  <a:pos x="196" y="86"/>
                </a:cxn>
                <a:cxn ang="0">
                  <a:pos x="331" y="23"/>
                </a:cxn>
                <a:cxn ang="0">
                  <a:pos x="484" y="0"/>
                </a:cxn>
              </a:cxnLst>
              <a:rect l="0" t="0" r="r" b="b"/>
              <a:pathLst>
                <a:path w="967" h="897">
                  <a:moveTo>
                    <a:pt x="484" y="0"/>
                  </a:moveTo>
                  <a:lnTo>
                    <a:pt x="912" y="0"/>
                  </a:lnTo>
                  <a:lnTo>
                    <a:pt x="926" y="0"/>
                  </a:lnTo>
                  <a:lnTo>
                    <a:pt x="943" y="3"/>
                  </a:lnTo>
                  <a:lnTo>
                    <a:pt x="955" y="7"/>
                  </a:lnTo>
                  <a:lnTo>
                    <a:pt x="964" y="16"/>
                  </a:lnTo>
                  <a:lnTo>
                    <a:pt x="967" y="30"/>
                  </a:lnTo>
                  <a:lnTo>
                    <a:pt x="964" y="44"/>
                  </a:lnTo>
                  <a:lnTo>
                    <a:pt x="955" y="54"/>
                  </a:lnTo>
                  <a:lnTo>
                    <a:pt x="943" y="58"/>
                  </a:lnTo>
                  <a:lnTo>
                    <a:pt x="926" y="60"/>
                  </a:lnTo>
                  <a:lnTo>
                    <a:pt x="912" y="60"/>
                  </a:lnTo>
                  <a:lnTo>
                    <a:pt x="912" y="60"/>
                  </a:lnTo>
                  <a:lnTo>
                    <a:pt x="489" y="60"/>
                  </a:lnTo>
                  <a:lnTo>
                    <a:pt x="409" y="67"/>
                  </a:lnTo>
                  <a:lnTo>
                    <a:pt x="336" y="86"/>
                  </a:lnTo>
                  <a:lnTo>
                    <a:pt x="267" y="116"/>
                  </a:lnTo>
                  <a:lnTo>
                    <a:pt x="208" y="155"/>
                  </a:lnTo>
                  <a:lnTo>
                    <a:pt x="158" y="202"/>
                  </a:lnTo>
                  <a:lnTo>
                    <a:pt x="116" y="257"/>
                  </a:lnTo>
                  <a:lnTo>
                    <a:pt x="87" y="315"/>
                  </a:lnTo>
                  <a:lnTo>
                    <a:pt x="68" y="380"/>
                  </a:lnTo>
                  <a:lnTo>
                    <a:pt x="61" y="450"/>
                  </a:lnTo>
                  <a:lnTo>
                    <a:pt x="68" y="517"/>
                  </a:lnTo>
                  <a:lnTo>
                    <a:pt x="87" y="582"/>
                  </a:lnTo>
                  <a:lnTo>
                    <a:pt x="116" y="642"/>
                  </a:lnTo>
                  <a:lnTo>
                    <a:pt x="158" y="696"/>
                  </a:lnTo>
                  <a:lnTo>
                    <a:pt x="208" y="744"/>
                  </a:lnTo>
                  <a:lnTo>
                    <a:pt x="267" y="784"/>
                  </a:lnTo>
                  <a:lnTo>
                    <a:pt x="336" y="811"/>
                  </a:lnTo>
                  <a:lnTo>
                    <a:pt x="409" y="830"/>
                  </a:lnTo>
                  <a:lnTo>
                    <a:pt x="489" y="837"/>
                  </a:lnTo>
                  <a:lnTo>
                    <a:pt x="912" y="837"/>
                  </a:lnTo>
                  <a:lnTo>
                    <a:pt x="926" y="837"/>
                  </a:lnTo>
                  <a:lnTo>
                    <a:pt x="943" y="839"/>
                  </a:lnTo>
                  <a:lnTo>
                    <a:pt x="955" y="844"/>
                  </a:lnTo>
                  <a:lnTo>
                    <a:pt x="964" y="853"/>
                  </a:lnTo>
                  <a:lnTo>
                    <a:pt x="967" y="869"/>
                  </a:lnTo>
                  <a:lnTo>
                    <a:pt x="964" y="883"/>
                  </a:lnTo>
                  <a:lnTo>
                    <a:pt x="955" y="893"/>
                  </a:lnTo>
                  <a:lnTo>
                    <a:pt x="943" y="895"/>
                  </a:lnTo>
                  <a:lnTo>
                    <a:pt x="926" y="897"/>
                  </a:lnTo>
                  <a:lnTo>
                    <a:pt x="912" y="897"/>
                  </a:lnTo>
                  <a:lnTo>
                    <a:pt x="484" y="897"/>
                  </a:lnTo>
                  <a:lnTo>
                    <a:pt x="404" y="893"/>
                  </a:lnTo>
                  <a:lnTo>
                    <a:pt x="331" y="874"/>
                  </a:lnTo>
                  <a:lnTo>
                    <a:pt x="260" y="849"/>
                  </a:lnTo>
                  <a:lnTo>
                    <a:pt x="196" y="811"/>
                  </a:lnTo>
                  <a:lnTo>
                    <a:pt x="139" y="767"/>
                  </a:lnTo>
                  <a:lnTo>
                    <a:pt x="92" y="714"/>
                  </a:lnTo>
                  <a:lnTo>
                    <a:pt x="52" y="656"/>
                  </a:lnTo>
                  <a:lnTo>
                    <a:pt x="24" y="591"/>
                  </a:lnTo>
                  <a:lnTo>
                    <a:pt x="5" y="522"/>
                  </a:lnTo>
                  <a:lnTo>
                    <a:pt x="0" y="450"/>
                  </a:lnTo>
                  <a:lnTo>
                    <a:pt x="5" y="376"/>
                  </a:lnTo>
                  <a:lnTo>
                    <a:pt x="24" y="306"/>
                  </a:lnTo>
                  <a:lnTo>
                    <a:pt x="52" y="244"/>
                  </a:lnTo>
                  <a:lnTo>
                    <a:pt x="92" y="183"/>
                  </a:lnTo>
                  <a:lnTo>
                    <a:pt x="139" y="132"/>
                  </a:lnTo>
                  <a:lnTo>
                    <a:pt x="196" y="86"/>
                  </a:lnTo>
                  <a:lnTo>
                    <a:pt x="260" y="51"/>
                  </a:lnTo>
                  <a:lnTo>
                    <a:pt x="331" y="23"/>
                  </a:lnTo>
                  <a:lnTo>
                    <a:pt x="404" y="7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9791" y="2363"/>
              <a:ext cx="870" cy="10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5" y="0"/>
                </a:cxn>
                <a:cxn ang="0">
                  <a:pos x="825" y="0"/>
                </a:cxn>
                <a:cxn ang="0">
                  <a:pos x="870" y="350"/>
                </a:cxn>
                <a:cxn ang="0">
                  <a:pos x="830" y="350"/>
                </a:cxn>
                <a:cxn ang="0">
                  <a:pos x="823" y="290"/>
                </a:cxn>
                <a:cxn ang="0">
                  <a:pos x="811" y="239"/>
                </a:cxn>
                <a:cxn ang="0">
                  <a:pos x="799" y="193"/>
                </a:cxn>
                <a:cxn ang="0">
                  <a:pos x="782" y="153"/>
                </a:cxn>
                <a:cxn ang="0">
                  <a:pos x="761" y="121"/>
                </a:cxn>
                <a:cxn ang="0">
                  <a:pos x="735" y="93"/>
                </a:cxn>
                <a:cxn ang="0">
                  <a:pos x="700" y="72"/>
                </a:cxn>
                <a:cxn ang="0">
                  <a:pos x="660" y="58"/>
                </a:cxn>
                <a:cxn ang="0">
                  <a:pos x="608" y="51"/>
                </a:cxn>
                <a:cxn ang="0">
                  <a:pos x="544" y="47"/>
                </a:cxn>
                <a:cxn ang="0">
                  <a:pos x="381" y="47"/>
                </a:cxn>
                <a:cxn ang="0">
                  <a:pos x="350" y="49"/>
                </a:cxn>
                <a:cxn ang="0">
                  <a:pos x="329" y="54"/>
                </a:cxn>
                <a:cxn ang="0">
                  <a:pos x="314" y="61"/>
                </a:cxn>
                <a:cxn ang="0">
                  <a:pos x="307" y="72"/>
                </a:cxn>
                <a:cxn ang="0">
                  <a:pos x="305" y="88"/>
                </a:cxn>
                <a:cxn ang="0">
                  <a:pos x="303" y="112"/>
                </a:cxn>
                <a:cxn ang="0">
                  <a:pos x="303" y="932"/>
                </a:cxn>
                <a:cxn ang="0">
                  <a:pos x="303" y="951"/>
                </a:cxn>
                <a:cxn ang="0">
                  <a:pos x="305" y="967"/>
                </a:cxn>
                <a:cxn ang="0">
                  <a:pos x="312" y="981"/>
                </a:cxn>
                <a:cxn ang="0">
                  <a:pos x="322" y="990"/>
                </a:cxn>
                <a:cxn ang="0">
                  <a:pos x="340" y="997"/>
                </a:cxn>
                <a:cxn ang="0">
                  <a:pos x="366" y="1002"/>
                </a:cxn>
                <a:cxn ang="0">
                  <a:pos x="404" y="1006"/>
                </a:cxn>
                <a:cxn ang="0">
                  <a:pos x="454" y="1006"/>
                </a:cxn>
                <a:cxn ang="0">
                  <a:pos x="506" y="1006"/>
                </a:cxn>
                <a:cxn ang="0">
                  <a:pos x="506" y="1055"/>
                </a:cxn>
                <a:cxn ang="0">
                  <a:pos x="473" y="1053"/>
                </a:cxn>
                <a:cxn ang="0">
                  <a:pos x="428" y="1050"/>
                </a:cxn>
                <a:cxn ang="0">
                  <a:pos x="376" y="1050"/>
                </a:cxn>
                <a:cxn ang="0">
                  <a:pos x="326" y="1050"/>
                </a:cxn>
                <a:cxn ang="0">
                  <a:pos x="279" y="1050"/>
                </a:cxn>
                <a:cxn ang="0">
                  <a:pos x="241" y="1050"/>
                </a:cxn>
                <a:cxn ang="0">
                  <a:pos x="196" y="1050"/>
                </a:cxn>
                <a:cxn ang="0">
                  <a:pos x="144" y="1050"/>
                </a:cxn>
                <a:cxn ang="0">
                  <a:pos x="90" y="1050"/>
                </a:cxn>
                <a:cxn ang="0">
                  <a:pos x="40" y="1053"/>
                </a:cxn>
                <a:cxn ang="0">
                  <a:pos x="0" y="1055"/>
                </a:cxn>
                <a:cxn ang="0">
                  <a:pos x="0" y="1006"/>
                </a:cxn>
                <a:cxn ang="0">
                  <a:pos x="38" y="1006"/>
                </a:cxn>
                <a:cxn ang="0">
                  <a:pos x="83" y="1004"/>
                </a:cxn>
                <a:cxn ang="0">
                  <a:pos x="116" y="1002"/>
                </a:cxn>
                <a:cxn ang="0">
                  <a:pos x="137" y="995"/>
                </a:cxn>
                <a:cxn ang="0">
                  <a:pos x="151" y="985"/>
                </a:cxn>
                <a:cxn ang="0">
                  <a:pos x="161" y="972"/>
                </a:cxn>
                <a:cxn ang="0">
                  <a:pos x="163" y="955"/>
                </a:cxn>
                <a:cxn ang="0">
                  <a:pos x="163" y="932"/>
                </a:cxn>
                <a:cxn ang="0">
                  <a:pos x="163" y="121"/>
                </a:cxn>
                <a:cxn ang="0">
                  <a:pos x="163" y="100"/>
                </a:cxn>
                <a:cxn ang="0">
                  <a:pos x="161" y="81"/>
                </a:cxn>
                <a:cxn ang="0">
                  <a:pos x="151" y="68"/>
                </a:cxn>
                <a:cxn ang="0">
                  <a:pos x="137" y="58"/>
                </a:cxn>
                <a:cxn ang="0">
                  <a:pos x="116" y="51"/>
                </a:cxn>
                <a:cxn ang="0">
                  <a:pos x="83" y="49"/>
                </a:cxn>
                <a:cxn ang="0">
                  <a:pos x="38" y="47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870" h="1055">
                  <a:moveTo>
                    <a:pt x="0" y="0"/>
                  </a:moveTo>
                  <a:lnTo>
                    <a:pt x="825" y="0"/>
                  </a:lnTo>
                  <a:lnTo>
                    <a:pt x="825" y="0"/>
                  </a:lnTo>
                  <a:lnTo>
                    <a:pt x="870" y="350"/>
                  </a:lnTo>
                  <a:lnTo>
                    <a:pt x="830" y="350"/>
                  </a:lnTo>
                  <a:lnTo>
                    <a:pt x="823" y="290"/>
                  </a:lnTo>
                  <a:lnTo>
                    <a:pt x="811" y="239"/>
                  </a:lnTo>
                  <a:lnTo>
                    <a:pt x="799" y="193"/>
                  </a:lnTo>
                  <a:lnTo>
                    <a:pt x="782" y="153"/>
                  </a:lnTo>
                  <a:lnTo>
                    <a:pt x="761" y="121"/>
                  </a:lnTo>
                  <a:lnTo>
                    <a:pt x="735" y="93"/>
                  </a:lnTo>
                  <a:lnTo>
                    <a:pt x="700" y="72"/>
                  </a:lnTo>
                  <a:lnTo>
                    <a:pt x="660" y="58"/>
                  </a:lnTo>
                  <a:lnTo>
                    <a:pt x="608" y="51"/>
                  </a:lnTo>
                  <a:lnTo>
                    <a:pt x="544" y="47"/>
                  </a:lnTo>
                  <a:lnTo>
                    <a:pt x="381" y="47"/>
                  </a:lnTo>
                  <a:lnTo>
                    <a:pt x="350" y="49"/>
                  </a:lnTo>
                  <a:lnTo>
                    <a:pt x="329" y="54"/>
                  </a:lnTo>
                  <a:lnTo>
                    <a:pt x="314" y="61"/>
                  </a:lnTo>
                  <a:lnTo>
                    <a:pt x="307" y="72"/>
                  </a:lnTo>
                  <a:lnTo>
                    <a:pt x="305" y="88"/>
                  </a:lnTo>
                  <a:lnTo>
                    <a:pt x="303" y="112"/>
                  </a:lnTo>
                  <a:lnTo>
                    <a:pt x="303" y="932"/>
                  </a:lnTo>
                  <a:lnTo>
                    <a:pt x="303" y="951"/>
                  </a:lnTo>
                  <a:lnTo>
                    <a:pt x="305" y="967"/>
                  </a:lnTo>
                  <a:lnTo>
                    <a:pt x="312" y="981"/>
                  </a:lnTo>
                  <a:lnTo>
                    <a:pt x="322" y="990"/>
                  </a:lnTo>
                  <a:lnTo>
                    <a:pt x="340" y="997"/>
                  </a:lnTo>
                  <a:lnTo>
                    <a:pt x="366" y="1002"/>
                  </a:lnTo>
                  <a:lnTo>
                    <a:pt x="404" y="1006"/>
                  </a:lnTo>
                  <a:lnTo>
                    <a:pt x="454" y="1006"/>
                  </a:lnTo>
                  <a:lnTo>
                    <a:pt x="506" y="1006"/>
                  </a:lnTo>
                  <a:lnTo>
                    <a:pt x="506" y="1055"/>
                  </a:lnTo>
                  <a:lnTo>
                    <a:pt x="473" y="1053"/>
                  </a:lnTo>
                  <a:lnTo>
                    <a:pt x="428" y="1050"/>
                  </a:lnTo>
                  <a:lnTo>
                    <a:pt x="376" y="1050"/>
                  </a:lnTo>
                  <a:lnTo>
                    <a:pt x="326" y="1050"/>
                  </a:lnTo>
                  <a:lnTo>
                    <a:pt x="279" y="1050"/>
                  </a:lnTo>
                  <a:lnTo>
                    <a:pt x="241" y="1050"/>
                  </a:lnTo>
                  <a:lnTo>
                    <a:pt x="196" y="1050"/>
                  </a:lnTo>
                  <a:lnTo>
                    <a:pt x="144" y="1050"/>
                  </a:lnTo>
                  <a:lnTo>
                    <a:pt x="90" y="1050"/>
                  </a:lnTo>
                  <a:lnTo>
                    <a:pt x="40" y="1053"/>
                  </a:lnTo>
                  <a:lnTo>
                    <a:pt x="0" y="1055"/>
                  </a:lnTo>
                  <a:lnTo>
                    <a:pt x="0" y="1006"/>
                  </a:lnTo>
                  <a:lnTo>
                    <a:pt x="38" y="1006"/>
                  </a:lnTo>
                  <a:lnTo>
                    <a:pt x="83" y="1004"/>
                  </a:lnTo>
                  <a:lnTo>
                    <a:pt x="116" y="1002"/>
                  </a:lnTo>
                  <a:lnTo>
                    <a:pt x="137" y="995"/>
                  </a:lnTo>
                  <a:lnTo>
                    <a:pt x="151" y="985"/>
                  </a:lnTo>
                  <a:lnTo>
                    <a:pt x="161" y="972"/>
                  </a:lnTo>
                  <a:lnTo>
                    <a:pt x="163" y="955"/>
                  </a:lnTo>
                  <a:lnTo>
                    <a:pt x="163" y="932"/>
                  </a:lnTo>
                  <a:lnTo>
                    <a:pt x="163" y="121"/>
                  </a:lnTo>
                  <a:lnTo>
                    <a:pt x="163" y="100"/>
                  </a:lnTo>
                  <a:lnTo>
                    <a:pt x="161" y="81"/>
                  </a:lnTo>
                  <a:lnTo>
                    <a:pt x="151" y="68"/>
                  </a:lnTo>
                  <a:lnTo>
                    <a:pt x="137" y="58"/>
                  </a:lnTo>
                  <a:lnTo>
                    <a:pt x="116" y="51"/>
                  </a:lnTo>
                  <a:lnTo>
                    <a:pt x="83" y="49"/>
                  </a:lnTo>
                  <a:lnTo>
                    <a:pt x="38" y="47"/>
                  </a:lnTo>
                  <a:lnTo>
                    <a:pt x="0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2" name="Group 3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276600" y="5638800"/>
            <a:ext cx="2178396" cy="495300"/>
            <a:chOff x="640" y="3221"/>
            <a:chExt cx="6131" cy="1394"/>
          </a:xfrm>
        </p:grpSpPr>
        <p:sp>
          <p:nvSpPr>
            <p:cNvPr id="1064" name="Freeform 40"/>
            <p:cNvSpPr>
              <a:spLocks/>
            </p:cNvSpPr>
            <p:nvPr/>
          </p:nvSpPr>
          <p:spPr bwMode="auto">
            <a:xfrm>
              <a:off x="640" y="3229"/>
              <a:ext cx="869" cy="1053"/>
            </a:xfrm>
            <a:custGeom>
              <a:avLst/>
              <a:gdLst/>
              <a:ahLst/>
              <a:cxnLst>
                <a:cxn ang="0">
                  <a:pos x="825" y="0"/>
                </a:cxn>
                <a:cxn ang="0">
                  <a:pos x="869" y="348"/>
                </a:cxn>
                <a:cxn ang="0">
                  <a:pos x="823" y="295"/>
                </a:cxn>
                <a:cxn ang="0">
                  <a:pos x="804" y="202"/>
                </a:cxn>
                <a:cxn ang="0">
                  <a:pos x="773" y="132"/>
                </a:cxn>
                <a:cxn ang="0">
                  <a:pos x="723" y="85"/>
                </a:cxn>
                <a:cxn ang="0">
                  <a:pos x="649" y="55"/>
                </a:cxn>
                <a:cxn ang="0">
                  <a:pos x="543" y="45"/>
                </a:cxn>
                <a:cxn ang="0">
                  <a:pos x="349" y="47"/>
                </a:cxn>
                <a:cxn ang="0">
                  <a:pos x="314" y="59"/>
                </a:cxn>
                <a:cxn ang="0">
                  <a:pos x="304" y="87"/>
                </a:cxn>
                <a:cxn ang="0">
                  <a:pos x="303" y="930"/>
                </a:cxn>
                <a:cxn ang="0">
                  <a:pos x="304" y="962"/>
                </a:cxn>
                <a:cxn ang="0">
                  <a:pos x="316" y="983"/>
                </a:cxn>
                <a:cxn ang="0">
                  <a:pos x="349" y="996"/>
                </a:cxn>
                <a:cxn ang="0">
                  <a:pos x="410" y="1004"/>
                </a:cxn>
                <a:cxn ang="0">
                  <a:pos x="507" y="1004"/>
                </a:cxn>
                <a:cxn ang="0">
                  <a:pos x="472" y="1051"/>
                </a:cxn>
                <a:cxn ang="0">
                  <a:pos x="378" y="1049"/>
                </a:cxn>
                <a:cxn ang="0">
                  <a:pos x="279" y="1048"/>
                </a:cxn>
                <a:cxn ang="0">
                  <a:pos x="206" y="1048"/>
                </a:cxn>
                <a:cxn ang="0">
                  <a:pos x="118" y="1049"/>
                </a:cxn>
                <a:cxn ang="0">
                  <a:pos x="33" y="1051"/>
                </a:cxn>
                <a:cxn ang="0">
                  <a:pos x="0" y="1004"/>
                </a:cxn>
                <a:cxn ang="0">
                  <a:pos x="77" y="1004"/>
                </a:cxn>
                <a:cxn ang="0">
                  <a:pos x="131" y="996"/>
                </a:cxn>
                <a:cxn ang="0">
                  <a:pos x="156" y="979"/>
                </a:cxn>
                <a:cxn ang="0">
                  <a:pos x="164" y="951"/>
                </a:cxn>
                <a:cxn ang="0">
                  <a:pos x="164" y="119"/>
                </a:cxn>
                <a:cxn ang="0">
                  <a:pos x="162" y="85"/>
                </a:cxn>
                <a:cxn ang="0">
                  <a:pos x="146" y="62"/>
                </a:cxn>
                <a:cxn ang="0">
                  <a:pos x="108" y="49"/>
                </a:cxn>
                <a:cxn ang="0">
                  <a:pos x="37" y="45"/>
                </a:cxn>
                <a:cxn ang="0">
                  <a:pos x="0" y="0"/>
                </a:cxn>
              </a:cxnLst>
              <a:rect l="0" t="0" r="r" b="b"/>
              <a:pathLst>
                <a:path w="869" h="1053">
                  <a:moveTo>
                    <a:pt x="0" y="0"/>
                  </a:moveTo>
                  <a:lnTo>
                    <a:pt x="825" y="0"/>
                  </a:lnTo>
                  <a:lnTo>
                    <a:pt x="825" y="0"/>
                  </a:lnTo>
                  <a:lnTo>
                    <a:pt x="869" y="348"/>
                  </a:lnTo>
                  <a:lnTo>
                    <a:pt x="831" y="348"/>
                  </a:lnTo>
                  <a:lnTo>
                    <a:pt x="823" y="295"/>
                  </a:lnTo>
                  <a:lnTo>
                    <a:pt x="813" y="246"/>
                  </a:lnTo>
                  <a:lnTo>
                    <a:pt x="804" y="202"/>
                  </a:lnTo>
                  <a:lnTo>
                    <a:pt x="790" y="164"/>
                  </a:lnTo>
                  <a:lnTo>
                    <a:pt x="773" y="132"/>
                  </a:lnTo>
                  <a:lnTo>
                    <a:pt x="750" y="106"/>
                  </a:lnTo>
                  <a:lnTo>
                    <a:pt x="723" y="85"/>
                  </a:lnTo>
                  <a:lnTo>
                    <a:pt x="690" y="68"/>
                  </a:lnTo>
                  <a:lnTo>
                    <a:pt x="649" y="55"/>
                  </a:lnTo>
                  <a:lnTo>
                    <a:pt x="601" y="49"/>
                  </a:lnTo>
                  <a:lnTo>
                    <a:pt x="543" y="45"/>
                  </a:lnTo>
                  <a:lnTo>
                    <a:pt x="380" y="45"/>
                  </a:lnTo>
                  <a:lnTo>
                    <a:pt x="349" y="47"/>
                  </a:lnTo>
                  <a:lnTo>
                    <a:pt x="328" y="51"/>
                  </a:lnTo>
                  <a:lnTo>
                    <a:pt x="314" y="59"/>
                  </a:lnTo>
                  <a:lnTo>
                    <a:pt x="306" y="70"/>
                  </a:lnTo>
                  <a:lnTo>
                    <a:pt x="304" y="87"/>
                  </a:lnTo>
                  <a:lnTo>
                    <a:pt x="303" y="110"/>
                  </a:lnTo>
                  <a:lnTo>
                    <a:pt x="303" y="930"/>
                  </a:lnTo>
                  <a:lnTo>
                    <a:pt x="304" y="947"/>
                  </a:lnTo>
                  <a:lnTo>
                    <a:pt x="304" y="962"/>
                  </a:lnTo>
                  <a:lnTo>
                    <a:pt x="308" y="974"/>
                  </a:lnTo>
                  <a:lnTo>
                    <a:pt x="316" y="983"/>
                  </a:lnTo>
                  <a:lnTo>
                    <a:pt x="330" y="991"/>
                  </a:lnTo>
                  <a:lnTo>
                    <a:pt x="349" y="996"/>
                  </a:lnTo>
                  <a:lnTo>
                    <a:pt x="374" y="1000"/>
                  </a:lnTo>
                  <a:lnTo>
                    <a:pt x="410" y="1004"/>
                  </a:lnTo>
                  <a:lnTo>
                    <a:pt x="455" y="1004"/>
                  </a:lnTo>
                  <a:lnTo>
                    <a:pt x="507" y="1004"/>
                  </a:lnTo>
                  <a:lnTo>
                    <a:pt x="507" y="1053"/>
                  </a:lnTo>
                  <a:lnTo>
                    <a:pt x="472" y="1051"/>
                  </a:lnTo>
                  <a:lnTo>
                    <a:pt x="428" y="1049"/>
                  </a:lnTo>
                  <a:lnTo>
                    <a:pt x="378" y="1049"/>
                  </a:lnTo>
                  <a:lnTo>
                    <a:pt x="326" y="1048"/>
                  </a:lnTo>
                  <a:lnTo>
                    <a:pt x="279" y="1048"/>
                  </a:lnTo>
                  <a:lnTo>
                    <a:pt x="241" y="1048"/>
                  </a:lnTo>
                  <a:lnTo>
                    <a:pt x="206" y="1048"/>
                  </a:lnTo>
                  <a:lnTo>
                    <a:pt x="164" y="1048"/>
                  </a:lnTo>
                  <a:lnTo>
                    <a:pt x="118" y="1049"/>
                  </a:lnTo>
                  <a:lnTo>
                    <a:pt x="73" y="1049"/>
                  </a:lnTo>
                  <a:lnTo>
                    <a:pt x="33" y="1051"/>
                  </a:lnTo>
                  <a:lnTo>
                    <a:pt x="0" y="1053"/>
                  </a:lnTo>
                  <a:lnTo>
                    <a:pt x="0" y="1004"/>
                  </a:lnTo>
                  <a:lnTo>
                    <a:pt x="37" y="1004"/>
                  </a:lnTo>
                  <a:lnTo>
                    <a:pt x="77" y="1004"/>
                  </a:lnTo>
                  <a:lnTo>
                    <a:pt x="108" y="1000"/>
                  </a:lnTo>
                  <a:lnTo>
                    <a:pt x="131" y="996"/>
                  </a:lnTo>
                  <a:lnTo>
                    <a:pt x="146" y="989"/>
                  </a:lnTo>
                  <a:lnTo>
                    <a:pt x="156" y="979"/>
                  </a:lnTo>
                  <a:lnTo>
                    <a:pt x="162" y="966"/>
                  </a:lnTo>
                  <a:lnTo>
                    <a:pt x="164" y="951"/>
                  </a:lnTo>
                  <a:lnTo>
                    <a:pt x="164" y="930"/>
                  </a:lnTo>
                  <a:lnTo>
                    <a:pt x="164" y="119"/>
                  </a:lnTo>
                  <a:lnTo>
                    <a:pt x="164" y="100"/>
                  </a:lnTo>
                  <a:lnTo>
                    <a:pt x="162" y="85"/>
                  </a:lnTo>
                  <a:lnTo>
                    <a:pt x="156" y="72"/>
                  </a:lnTo>
                  <a:lnTo>
                    <a:pt x="146" y="62"/>
                  </a:lnTo>
                  <a:lnTo>
                    <a:pt x="131" y="55"/>
                  </a:lnTo>
                  <a:lnTo>
                    <a:pt x="108" y="49"/>
                  </a:lnTo>
                  <a:lnTo>
                    <a:pt x="77" y="47"/>
                  </a:lnTo>
                  <a:lnTo>
                    <a:pt x="37" y="45"/>
                  </a:lnTo>
                  <a:lnTo>
                    <a:pt x="0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1650" y="4023"/>
              <a:ext cx="484" cy="494"/>
            </a:xfrm>
            <a:custGeom>
              <a:avLst/>
              <a:gdLst/>
              <a:ahLst/>
              <a:cxnLst>
                <a:cxn ang="0">
                  <a:pos x="347" y="2"/>
                </a:cxn>
                <a:cxn ang="0">
                  <a:pos x="397" y="11"/>
                </a:cxn>
                <a:cxn ang="0">
                  <a:pos x="441" y="32"/>
                </a:cxn>
                <a:cxn ang="0">
                  <a:pos x="468" y="70"/>
                </a:cxn>
                <a:cxn ang="0">
                  <a:pos x="468" y="119"/>
                </a:cxn>
                <a:cxn ang="0">
                  <a:pos x="449" y="150"/>
                </a:cxn>
                <a:cxn ang="0">
                  <a:pos x="422" y="165"/>
                </a:cxn>
                <a:cxn ang="0">
                  <a:pos x="395" y="165"/>
                </a:cxn>
                <a:cxn ang="0">
                  <a:pos x="374" y="151"/>
                </a:cxn>
                <a:cxn ang="0">
                  <a:pos x="362" y="125"/>
                </a:cxn>
                <a:cxn ang="0">
                  <a:pos x="372" y="95"/>
                </a:cxn>
                <a:cxn ang="0">
                  <a:pos x="399" y="70"/>
                </a:cxn>
                <a:cxn ang="0">
                  <a:pos x="420" y="64"/>
                </a:cxn>
                <a:cxn ang="0">
                  <a:pos x="378" y="38"/>
                </a:cxn>
                <a:cxn ang="0">
                  <a:pos x="337" y="30"/>
                </a:cxn>
                <a:cxn ang="0">
                  <a:pos x="281" y="36"/>
                </a:cxn>
                <a:cxn ang="0">
                  <a:pos x="200" y="80"/>
                </a:cxn>
                <a:cxn ang="0">
                  <a:pos x="144" y="150"/>
                </a:cxn>
                <a:cxn ang="0">
                  <a:pos x="114" y="225"/>
                </a:cxn>
                <a:cxn ang="0">
                  <a:pos x="96" y="297"/>
                </a:cxn>
                <a:cxn ang="0">
                  <a:pos x="92" y="342"/>
                </a:cxn>
                <a:cxn ang="0">
                  <a:pos x="102" y="395"/>
                </a:cxn>
                <a:cxn ang="0">
                  <a:pos x="129" y="437"/>
                </a:cxn>
                <a:cxn ang="0">
                  <a:pos x="177" y="460"/>
                </a:cxn>
                <a:cxn ang="0">
                  <a:pos x="221" y="463"/>
                </a:cxn>
                <a:cxn ang="0">
                  <a:pos x="270" y="458"/>
                </a:cxn>
                <a:cxn ang="0">
                  <a:pos x="339" y="439"/>
                </a:cxn>
                <a:cxn ang="0">
                  <a:pos x="412" y="397"/>
                </a:cxn>
                <a:cxn ang="0">
                  <a:pos x="453" y="359"/>
                </a:cxn>
                <a:cxn ang="0">
                  <a:pos x="459" y="354"/>
                </a:cxn>
                <a:cxn ang="0">
                  <a:pos x="464" y="352"/>
                </a:cxn>
                <a:cxn ang="0">
                  <a:pos x="476" y="356"/>
                </a:cxn>
                <a:cxn ang="0">
                  <a:pos x="484" y="367"/>
                </a:cxn>
                <a:cxn ang="0">
                  <a:pos x="482" y="378"/>
                </a:cxn>
                <a:cxn ang="0">
                  <a:pos x="460" y="403"/>
                </a:cxn>
                <a:cxn ang="0">
                  <a:pos x="416" y="437"/>
                </a:cxn>
                <a:cxn ang="0">
                  <a:pos x="351" y="469"/>
                </a:cxn>
                <a:cxn ang="0">
                  <a:pos x="260" y="490"/>
                </a:cxn>
                <a:cxn ang="0">
                  <a:pos x="162" y="490"/>
                </a:cxn>
                <a:cxn ang="0">
                  <a:pos x="90" y="465"/>
                </a:cxn>
                <a:cxn ang="0">
                  <a:pos x="40" y="422"/>
                </a:cxn>
                <a:cxn ang="0">
                  <a:pos x="9" y="365"/>
                </a:cxn>
                <a:cxn ang="0">
                  <a:pos x="0" y="303"/>
                </a:cxn>
                <a:cxn ang="0">
                  <a:pos x="27" y="191"/>
                </a:cxn>
                <a:cxn ang="0">
                  <a:pos x="100" y="95"/>
                </a:cxn>
                <a:cxn ang="0">
                  <a:pos x="202" y="27"/>
                </a:cxn>
                <a:cxn ang="0">
                  <a:pos x="324" y="0"/>
                </a:cxn>
              </a:cxnLst>
              <a:rect l="0" t="0" r="r" b="b"/>
              <a:pathLst>
                <a:path w="484" h="494">
                  <a:moveTo>
                    <a:pt x="324" y="0"/>
                  </a:moveTo>
                  <a:lnTo>
                    <a:pt x="347" y="2"/>
                  </a:lnTo>
                  <a:lnTo>
                    <a:pt x="372" y="4"/>
                  </a:lnTo>
                  <a:lnTo>
                    <a:pt x="397" y="11"/>
                  </a:lnTo>
                  <a:lnTo>
                    <a:pt x="420" y="19"/>
                  </a:lnTo>
                  <a:lnTo>
                    <a:pt x="441" y="32"/>
                  </a:lnTo>
                  <a:lnTo>
                    <a:pt x="459" y="49"/>
                  </a:lnTo>
                  <a:lnTo>
                    <a:pt x="468" y="70"/>
                  </a:lnTo>
                  <a:lnTo>
                    <a:pt x="472" y="95"/>
                  </a:lnTo>
                  <a:lnTo>
                    <a:pt x="468" y="119"/>
                  </a:lnTo>
                  <a:lnTo>
                    <a:pt x="460" y="136"/>
                  </a:lnTo>
                  <a:lnTo>
                    <a:pt x="449" y="150"/>
                  </a:lnTo>
                  <a:lnTo>
                    <a:pt x="435" y="159"/>
                  </a:lnTo>
                  <a:lnTo>
                    <a:pt x="422" y="165"/>
                  </a:lnTo>
                  <a:lnTo>
                    <a:pt x="408" y="167"/>
                  </a:lnTo>
                  <a:lnTo>
                    <a:pt x="395" y="165"/>
                  </a:lnTo>
                  <a:lnTo>
                    <a:pt x="383" y="161"/>
                  </a:lnTo>
                  <a:lnTo>
                    <a:pt x="374" y="151"/>
                  </a:lnTo>
                  <a:lnTo>
                    <a:pt x="366" y="140"/>
                  </a:lnTo>
                  <a:lnTo>
                    <a:pt x="362" y="125"/>
                  </a:lnTo>
                  <a:lnTo>
                    <a:pt x="364" y="110"/>
                  </a:lnTo>
                  <a:lnTo>
                    <a:pt x="372" y="95"/>
                  </a:lnTo>
                  <a:lnTo>
                    <a:pt x="383" y="80"/>
                  </a:lnTo>
                  <a:lnTo>
                    <a:pt x="399" y="70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01" y="47"/>
                  </a:lnTo>
                  <a:lnTo>
                    <a:pt x="378" y="38"/>
                  </a:lnTo>
                  <a:lnTo>
                    <a:pt x="356" y="32"/>
                  </a:lnTo>
                  <a:lnTo>
                    <a:pt x="337" y="30"/>
                  </a:lnTo>
                  <a:lnTo>
                    <a:pt x="324" y="30"/>
                  </a:lnTo>
                  <a:lnTo>
                    <a:pt x="281" y="36"/>
                  </a:lnTo>
                  <a:lnTo>
                    <a:pt x="241" y="53"/>
                  </a:lnTo>
                  <a:lnTo>
                    <a:pt x="200" y="80"/>
                  </a:lnTo>
                  <a:lnTo>
                    <a:pt x="166" y="115"/>
                  </a:lnTo>
                  <a:lnTo>
                    <a:pt x="144" y="150"/>
                  </a:lnTo>
                  <a:lnTo>
                    <a:pt x="127" y="187"/>
                  </a:lnTo>
                  <a:lnTo>
                    <a:pt x="114" y="225"/>
                  </a:lnTo>
                  <a:lnTo>
                    <a:pt x="104" y="263"/>
                  </a:lnTo>
                  <a:lnTo>
                    <a:pt x="96" y="297"/>
                  </a:lnTo>
                  <a:lnTo>
                    <a:pt x="92" y="323"/>
                  </a:lnTo>
                  <a:lnTo>
                    <a:pt x="92" y="342"/>
                  </a:lnTo>
                  <a:lnTo>
                    <a:pt x="94" y="371"/>
                  </a:lnTo>
                  <a:lnTo>
                    <a:pt x="102" y="395"/>
                  </a:lnTo>
                  <a:lnTo>
                    <a:pt x="114" y="418"/>
                  </a:lnTo>
                  <a:lnTo>
                    <a:pt x="129" y="437"/>
                  </a:lnTo>
                  <a:lnTo>
                    <a:pt x="150" y="452"/>
                  </a:lnTo>
                  <a:lnTo>
                    <a:pt x="177" y="460"/>
                  </a:lnTo>
                  <a:lnTo>
                    <a:pt x="208" y="463"/>
                  </a:lnTo>
                  <a:lnTo>
                    <a:pt x="221" y="463"/>
                  </a:lnTo>
                  <a:lnTo>
                    <a:pt x="243" y="462"/>
                  </a:lnTo>
                  <a:lnTo>
                    <a:pt x="270" y="458"/>
                  </a:lnTo>
                  <a:lnTo>
                    <a:pt x="302" y="452"/>
                  </a:lnTo>
                  <a:lnTo>
                    <a:pt x="339" y="439"/>
                  </a:lnTo>
                  <a:lnTo>
                    <a:pt x="376" y="422"/>
                  </a:lnTo>
                  <a:lnTo>
                    <a:pt x="412" y="397"/>
                  </a:lnTo>
                  <a:lnTo>
                    <a:pt x="447" y="363"/>
                  </a:lnTo>
                  <a:lnTo>
                    <a:pt x="453" y="359"/>
                  </a:lnTo>
                  <a:lnTo>
                    <a:pt x="457" y="356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4" y="352"/>
                  </a:lnTo>
                  <a:lnTo>
                    <a:pt x="470" y="352"/>
                  </a:lnTo>
                  <a:lnTo>
                    <a:pt x="476" y="356"/>
                  </a:lnTo>
                  <a:lnTo>
                    <a:pt x="480" y="361"/>
                  </a:lnTo>
                  <a:lnTo>
                    <a:pt x="484" y="367"/>
                  </a:lnTo>
                  <a:lnTo>
                    <a:pt x="484" y="371"/>
                  </a:lnTo>
                  <a:lnTo>
                    <a:pt x="482" y="378"/>
                  </a:lnTo>
                  <a:lnTo>
                    <a:pt x="474" y="390"/>
                  </a:lnTo>
                  <a:lnTo>
                    <a:pt x="460" y="403"/>
                  </a:lnTo>
                  <a:lnTo>
                    <a:pt x="441" y="420"/>
                  </a:lnTo>
                  <a:lnTo>
                    <a:pt x="416" y="437"/>
                  </a:lnTo>
                  <a:lnTo>
                    <a:pt x="385" y="454"/>
                  </a:lnTo>
                  <a:lnTo>
                    <a:pt x="351" y="469"/>
                  </a:lnTo>
                  <a:lnTo>
                    <a:pt x="308" y="482"/>
                  </a:lnTo>
                  <a:lnTo>
                    <a:pt x="260" y="490"/>
                  </a:lnTo>
                  <a:lnTo>
                    <a:pt x="206" y="494"/>
                  </a:lnTo>
                  <a:lnTo>
                    <a:pt x="162" y="490"/>
                  </a:lnTo>
                  <a:lnTo>
                    <a:pt x="125" y="480"/>
                  </a:lnTo>
                  <a:lnTo>
                    <a:pt x="90" y="465"/>
                  </a:lnTo>
                  <a:lnTo>
                    <a:pt x="63" y="444"/>
                  </a:lnTo>
                  <a:lnTo>
                    <a:pt x="40" y="422"/>
                  </a:lnTo>
                  <a:lnTo>
                    <a:pt x="23" y="393"/>
                  </a:lnTo>
                  <a:lnTo>
                    <a:pt x="9" y="365"/>
                  </a:lnTo>
                  <a:lnTo>
                    <a:pt x="2" y="335"/>
                  </a:lnTo>
                  <a:lnTo>
                    <a:pt x="0" y="303"/>
                  </a:lnTo>
                  <a:lnTo>
                    <a:pt x="8" y="246"/>
                  </a:lnTo>
                  <a:lnTo>
                    <a:pt x="27" y="191"/>
                  </a:lnTo>
                  <a:lnTo>
                    <a:pt x="58" y="140"/>
                  </a:lnTo>
                  <a:lnTo>
                    <a:pt x="100" y="95"/>
                  </a:lnTo>
                  <a:lnTo>
                    <a:pt x="148" y="57"/>
                  </a:lnTo>
                  <a:lnTo>
                    <a:pt x="202" y="27"/>
                  </a:lnTo>
                  <a:lnTo>
                    <a:pt x="262" y="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 noEditPoints="1"/>
            </p:cNvSpPr>
            <p:nvPr/>
          </p:nvSpPr>
          <p:spPr bwMode="auto">
            <a:xfrm>
              <a:off x="2758" y="3713"/>
              <a:ext cx="1050" cy="361"/>
            </a:xfrm>
            <a:custGeom>
              <a:avLst/>
              <a:gdLst/>
              <a:ahLst/>
              <a:cxnLst>
                <a:cxn ang="0">
                  <a:pos x="52" y="301"/>
                </a:cxn>
                <a:cxn ang="0">
                  <a:pos x="996" y="301"/>
                </a:cxn>
                <a:cxn ang="0">
                  <a:pos x="1012" y="301"/>
                </a:cxn>
                <a:cxn ang="0">
                  <a:pos x="1025" y="303"/>
                </a:cxn>
                <a:cxn ang="0">
                  <a:pos x="1039" y="308"/>
                </a:cxn>
                <a:cxn ang="0">
                  <a:pos x="1047" y="318"/>
                </a:cxn>
                <a:cxn ang="0">
                  <a:pos x="1050" y="333"/>
                </a:cxn>
                <a:cxn ang="0">
                  <a:pos x="1047" y="346"/>
                </a:cxn>
                <a:cxn ang="0">
                  <a:pos x="1039" y="356"/>
                </a:cxn>
                <a:cxn ang="0">
                  <a:pos x="1025" y="359"/>
                </a:cxn>
                <a:cxn ang="0">
                  <a:pos x="1012" y="361"/>
                </a:cxn>
                <a:cxn ang="0">
                  <a:pos x="998" y="361"/>
                </a:cxn>
                <a:cxn ang="0">
                  <a:pos x="52" y="361"/>
                </a:cxn>
                <a:cxn ang="0">
                  <a:pos x="39" y="361"/>
                </a:cxn>
                <a:cxn ang="0">
                  <a:pos x="23" y="359"/>
                </a:cxn>
                <a:cxn ang="0">
                  <a:pos x="12" y="356"/>
                </a:cxn>
                <a:cxn ang="0">
                  <a:pos x="2" y="346"/>
                </a:cxn>
                <a:cxn ang="0">
                  <a:pos x="0" y="333"/>
                </a:cxn>
                <a:cxn ang="0">
                  <a:pos x="2" y="318"/>
                </a:cxn>
                <a:cxn ang="0">
                  <a:pos x="12" y="308"/>
                </a:cxn>
                <a:cxn ang="0">
                  <a:pos x="23" y="303"/>
                </a:cxn>
                <a:cxn ang="0">
                  <a:pos x="39" y="301"/>
                </a:cxn>
                <a:cxn ang="0">
                  <a:pos x="52" y="301"/>
                </a:cxn>
                <a:cxn ang="0">
                  <a:pos x="52" y="0"/>
                </a:cxn>
                <a:cxn ang="0">
                  <a:pos x="998" y="0"/>
                </a:cxn>
                <a:cxn ang="0">
                  <a:pos x="1012" y="2"/>
                </a:cxn>
                <a:cxn ang="0">
                  <a:pos x="1025" y="2"/>
                </a:cxn>
                <a:cxn ang="0">
                  <a:pos x="1039" y="8"/>
                </a:cxn>
                <a:cxn ang="0">
                  <a:pos x="1047" y="15"/>
                </a:cxn>
                <a:cxn ang="0">
                  <a:pos x="1050" y="30"/>
                </a:cxn>
                <a:cxn ang="0">
                  <a:pos x="1047" y="45"/>
                </a:cxn>
                <a:cxn ang="0">
                  <a:pos x="1039" y="55"/>
                </a:cxn>
                <a:cxn ang="0">
                  <a:pos x="1025" y="61"/>
                </a:cxn>
                <a:cxn ang="0">
                  <a:pos x="1012" y="62"/>
                </a:cxn>
                <a:cxn ang="0">
                  <a:pos x="996" y="62"/>
                </a:cxn>
                <a:cxn ang="0">
                  <a:pos x="52" y="62"/>
                </a:cxn>
                <a:cxn ang="0">
                  <a:pos x="39" y="62"/>
                </a:cxn>
                <a:cxn ang="0">
                  <a:pos x="23" y="61"/>
                </a:cxn>
                <a:cxn ang="0">
                  <a:pos x="12" y="55"/>
                </a:cxn>
                <a:cxn ang="0">
                  <a:pos x="2" y="45"/>
                </a:cxn>
                <a:cxn ang="0">
                  <a:pos x="0" y="30"/>
                </a:cxn>
                <a:cxn ang="0">
                  <a:pos x="2" y="15"/>
                </a:cxn>
                <a:cxn ang="0">
                  <a:pos x="12" y="8"/>
                </a:cxn>
                <a:cxn ang="0">
                  <a:pos x="23" y="2"/>
                </a:cxn>
                <a:cxn ang="0">
                  <a:pos x="39" y="2"/>
                </a:cxn>
                <a:cxn ang="0">
                  <a:pos x="52" y="0"/>
                </a:cxn>
              </a:cxnLst>
              <a:rect l="0" t="0" r="r" b="b"/>
              <a:pathLst>
                <a:path w="1050" h="361">
                  <a:moveTo>
                    <a:pt x="52" y="301"/>
                  </a:moveTo>
                  <a:lnTo>
                    <a:pt x="996" y="301"/>
                  </a:lnTo>
                  <a:lnTo>
                    <a:pt x="1012" y="301"/>
                  </a:lnTo>
                  <a:lnTo>
                    <a:pt x="1025" y="303"/>
                  </a:lnTo>
                  <a:lnTo>
                    <a:pt x="1039" y="308"/>
                  </a:lnTo>
                  <a:lnTo>
                    <a:pt x="1047" y="318"/>
                  </a:lnTo>
                  <a:lnTo>
                    <a:pt x="1050" y="333"/>
                  </a:lnTo>
                  <a:lnTo>
                    <a:pt x="1047" y="346"/>
                  </a:lnTo>
                  <a:lnTo>
                    <a:pt x="1039" y="356"/>
                  </a:lnTo>
                  <a:lnTo>
                    <a:pt x="1025" y="359"/>
                  </a:lnTo>
                  <a:lnTo>
                    <a:pt x="1012" y="361"/>
                  </a:lnTo>
                  <a:lnTo>
                    <a:pt x="998" y="361"/>
                  </a:lnTo>
                  <a:lnTo>
                    <a:pt x="52" y="361"/>
                  </a:lnTo>
                  <a:lnTo>
                    <a:pt x="39" y="361"/>
                  </a:lnTo>
                  <a:lnTo>
                    <a:pt x="23" y="359"/>
                  </a:lnTo>
                  <a:lnTo>
                    <a:pt x="12" y="356"/>
                  </a:lnTo>
                  <a:lnTo>
                    <a:pt x="2" y="346"/>
                  </a:lnTo>
                  <a:lnTo>
                    <a:pt x="0" y="333"/>
                  </a:lnTo>
                  <a:lnTo>
                    <a:pt x="2" y="318"/>
                  </a:lnTo>
                  <a:lnTo>
                    <a:pt x="12" y="308"/>
                  </a:lnTo>
                  <a:lnTo>
                    <a:pt x="23" y="303"/>
                  </a:lnTo>
                  <a:lnTo>
                    <a:pt x="39" y="301"/>
                  </a:lnTo>
                  <a:lnTo>
                    <a:pt x="52" y="301"/>
                  </a:lnTo>
                  <a:close/>
                  <a:moveTo>
                    <a:pt x="52" y="0"/>
                  </a:moveTo>
                  <a:lnTo>
                    <a:pt x="998" y="0"/>
                  </a:lnTo>
                  <a:lnTo>
                    <a:pt x="1012" y="2"/>
                  </a:lnTo>
                  <a:lnTo>
                    <a:pt x="1025" y="2"/>
                  </a:lnTo>
                  <a:lnTo>
                    <a:pt x="1039" y="8"/>
                  </a:lnTo>
                  <a:lnTo>
                    <a:pt x="1047" y="15"/>
                  </a:lnTo>
                  <a:lnTo>
                    <a:pt x="1050" y="30"/>
                  </a:lnTo>
                  <a:lnTo>
                    <a:pt x="1047" y="45"/>
                  </a:lnTo>
                  <a:lnTo>
                    <a:pt x="1039" y="55"/>
                  </a:lnTo>
                  <a:lnTo>
                    <a:pt x="1025" y="61"/>
                  </a:lnTo>
                  <a:lnTo>
                    <a:pt x="1012" y="62"/>
                  </a:lnTo>
                  <a:lnTo>
                    <a:pt x="996" y="62"/>
                  </a:lnTo>
                  <a:lnTo>
                    <a:pt x="52" y="62"/>
                  </a:lnTo>
                  <a:lnTo>
                    <a:pt x="39" y="62"/>
                  </a:lnTo>
                  <a:lnTo>
                    <a:pt x="23" y="61"/>
                  </a:lnTo>
                  <a:lnTo>
                    <a:pt x="12" y="55"/>
                  </a:lnTo>
                  <a:lnTo>
                    <a:pt x="2" y="45"/>
                  </a:lnTo>
                  <a:lnTo>
                    <a:pt x="0" y="30"/>
                  </a:lnTo>
                  <a:lnTo>
                    <a:pt x="2" y="15"/>
                  </a:lnTo>
                  <a:lnTo>
                    <a:pt x="12" y="8"/>
                  </a:lnTo>
                  <a:lnTo>
                    <a:pt x="23" y="2"/>
                  </a:lnTo>
                  <a:lnTo>
                    <a:pt x="39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 noEditPoints="1"/>
            </p:cNvSpPr>
            <p:nvPr/>
          </p:nvSpPr>
          <p:spPr bwMode="auto">
            <a:xfrm>
              <a:off x="4390" y="3221"/>
              <a:ext cx="962" cy="1061"/>
            </a:xfrm>
            <a:custGeom>
              <a:avLst/>
              <a:gdLst/>
              <a:ahLst/>
              <a:cxnLst>
                <a:cxn ang="0">
                  <a:pos x="843" y="944"/>
                </a:cxn>
                <a:cxn ang="0">
                  <a:pos x="758" y="1004"/>
                </a:cxn>
                <a:cxn ang="0">
                  <a:pos x="758" y="1006"/>
                </a:cxn>
                <a:cxn ang="0">
                  <a:pos x="870" y="978"/>
                </a:cxn>
                <a:cxn ang="0">
                  <a:pos x="875" y="936"/>
                </a:cxn>
                <a:cxn ang="0">
                  <a:pos x="881" y="902"/>
                </a:cxn>
                <a:cxn ang="0">
                  <a:pos x="78" y="1006"/>
                </a:cxn>
                <a:cxn ang="0">
                  <a:pos x="835" y="53"/>
                </a:cxn>
                <a:cxn ang="0">
                  <a:pos x="135" y="53"/>
                </a:cxn>
                <a:cxn ang="0">
                  <a:pos x="143" y="108"/>
                </a:cxn>
                <a:cxn ang="0">
                  <a:pos x="189" y="72"/>
                </a:cxn>
                <a:cxn ang="0">
                  <a:pos x="135" y="53"/>
                </a:cxn>
                <a:cxn ang="0">
                  <a:pos x="860" y="0"/>
                </a:cxn>
                <a:cxn ang="0">
                  <a:pos x="893" y="2"/>
                </a:cxn>
                <a:cxn ang="0">
                  <a:pos x="910" y="14"/>
                </a:cxn>
                <a:cxn ang="0">
                  <a:pos x="912" y="29"/>
                </a:cxn>
                <a:cxn ang="0">
                  <a:pos x="912" y="34"/>
                </a:cxn>
                <a:cxn ang="0">
                  <a:pos x="908" y="42"/>
                </a:cxn>
                <a:cxn ang="0">
                  <a:pos x="900" y="53"/>
                </a:cxn>
                <a:cxn ang="0">
                  <a:pos x="305" y="1006"/>
                </a:cxn>
                <a:cxn ang="0">
                  <a:pos x="594" y="1003"/>
                </a:cxn>
                <a:cxn ang="0">
                  <a:pos x="704" y="972"/>
                </a:cxn>
                <a:cxn ang="0">
                  <a:pos x="791" y="917"/>
                </a:cxn>
                <a:cxn ang="0">
                  <a:pos x="854" y="848"/>
                </a:cxn>
                <a:cxn ang="0">
                  <a:pos x="893" y="770"/>
                </a:cxn>
                <a:cxn ang="0">
                  <a:pos x="906" y="711"/>
                </a:cxn>
                <a:cxn ang="0">
                  <a:pos x="922" y="689"/>
                </a:cxn>
                <a:cxn ang="0">
                  <a:pos x="941" y="687"/>
                </a:cxn>
                <a:cxn ang="0">
                  <a:pos x="954" y="692"/>
                </a:cxn>
                <a:cxn ang="0">
                  <a:pos x="962" y="704"/>
                </a:cxn>
                <a:cxn ang="0">
                  <a:pos x="920" y="1018"/>
                </a:cxn>
                <a:cxn ang="0">
                  <a:pos x="912" y="1050"/>
                </a:cxn>
                <a:cxn ang="0">
                  <a:pos x="889" y="1061"/>
                </a:cxn>
                <a:cxn ang="0">
                  <a:pos x="52" y="1061"/>
                </a:cxn>
                <a:cxn ang="0">
                  <a:pos x="24" y="1059"/>
                </a:cxn>
                <a:cxn ang="0">
                  <a:pos x="4" y="1048"/>
                </a:cxn>
                <a:cxn ang="0">
                  <a:pos x="0" y="1033"/>
                </a:cxn>
                <a:cxn ang="0">
                  <a:pos x="2" y="1027"/>
                </a:cxn>
                <a:cxn ang="0">
                  <a:pos x="6" y="1018"/>
                </a:cxn>
                <a:cxn ang="0">
                  <a:pos x="16" y="1004"/>
                </a:cxn>
                <a:cxn ang="0">
                  <a:pos x="480" y="53"/>
                </a:cxn>
                <a:cxn ang="0">
                  <a:pos x="411" y="57"/>
                </a:cxn>
                <a:cxn ang="0">
                  <a:pos x="320" y="74"/>
                </a:cxn>
                <a:cxn ang="0">
                  <a:pos x="228" y="116"/>
                </a:cxn>
                <a:cxn ang="0">
                  <a:pos x="155" y="176"/>
                </a:cxn>
                <a:cxn ang="0">
                  <a:pos x="122" y="233"/>
                </a:cxn>
                <a:cxn ang="0">
                  <a:pos x="110" y="280"/>
                </a:cxn>
                <a:cxn ang="0">
                  <a:pos x="105" y="292"/>
                </a:cxn>
                <a:cxn ang="0">
                  <a:pos x="95" y="299"/>
                </a:cxn>
                <a:cxn ang="0">
                  <a:pos x="83" y="303"/>
                </a:cxn>
                <a:cxn ang="0">
                  <a:pos x="74" y="301"/>
                </a:cxn>
                <a:cxn ang="0">
                  <a:pos x="64" y="297"/>
                </a:cxn>
                <a:cxn ang="0">
                  <a:pos x="56" y="288"/>
                </a:cxn>
                <a:cxn ang="0">
                  <a:pos x="52" y="273"/>
                </a:cxn>
                <a:cxn ang="0">
                  <a:pos x="81" y="44"/>
                </a:cxn>
                <a:cxn ang="0">
                  <a:pos x="87" y="12"/>
                </a:cxn>
                <a:cxn ang="0">
                  <a:pos x="112" y="0"/>
                </a:cxn>
              </a:cxnLst>
              <a:rect l="0" t="0" r="r" b="b"/>
              <a:pathLst>
                <a:path w="962" h="1061">
                  <a:moveTo>
                    <a:pt x="881" y="902"/>
                  </a:moveTo>
                  <a:lnTo>
                    <a:pt x="843" y="944"/>
                  </a:lnTo>
                  <a:lnTo>
                    <a:pt x="802" y="978"/>
                  </a:lnTo>
                  <a:lnTo>
                    <a:pt x="758" y="1004"/>
                  </a:lnTo>
                  <a:lnTo>
                    <a:pt x="758" y="1004"/>
                  </a:lnTo>
                  <a:lnTo>
                    <a:pt x="758" y="1006"/>
                  </a:lnTo>
                  <a:lnTo>
                    <a:pt x="866" y="1006"/>
                  </a:lnTo>
                  <a:lnTo>
                    <a:pt x="870" y="978"/>
                  </a:lnTo>
                  <a:lnTo>
                    <a:pt x="873" y="955"/>
                  </a:lnTo>
                  <a:lnTo>
                    <a:pt x="875" y="936"/>
                  </a:lnTo>
                  <a:lnTo>
                    <a:pt x="879" y="919"/>
                  </a:lnTo>
                  <a:lnTo>
                    <a:pt x="881" y="902"/>
                  </a:lnTo>
                  <a:close/>
                  <a:moveTo>
                    <a:pt x="675" y="53"/>
                  </a:moveTo>
                  <a:lnTo>
                    <a:pt x="78" y="1006"/>
                  </a:lnTo>
                  <a:lnTo>
                    <a:pt x="239" y="1006"/>
                  </a:lnTo>
                  <a:lnTo>
                    <a:pt x="835" y="53"/>
                  </a:lnTo>
                  <a:lnTo>
                    <a:pt x="675" y="53"/>
                  </a:lnTo>
                  <a:close/>
                  <a:moveTo>
                    <a:pt x="135" y="53"/>
                  </a:moveTo>
                  <a:lnTo>
                    <a:pt x="128" y="123"/>
                  </a:lnTo>
                  <a:lnTo>
                    <a:pt x="143" y="108"/>
                  </a:lnTo>
                  <a:lnTo>
                    <a:pt x="164" y="91"/>
                  </a:lnTo>
                  <a:lnTo>
                    <a:pt x="189" y="72"/>
                  </a:lnTo>
                  <a:lnTo>
                    <a:pt x="220" y="53"/>
                  </a:lnTo>
                  <a:lnTo>
                    <a:pt x="135" y="53"/>
                  </a:lnTo>
                  <a:close/>
                  <a:moveTo>
                    <a:pt x="137" y="0"/>
                  </a:moveTo>
                  <a:lnTo>
                    <a:pt x="860" y="0"/>
                  </a:lnTo>
                  <a:lnTo>
                    <a:pt x="877" y="0"/>
                  </a:lnTo>
                  <a:lnTo>
                    <a:pt x="893" y="2"/>
                  </a:lnTo>
                  <a:lnTo>
                    <a:pt x="902" y="6"/>
                  </a:lnTo>
                  <a:lnTo>
                    <a:pt x="910" y="14"/>
                  </a:lnTo>
                  <a:lnTo>
                    <a:pt x="912" y="27"/>
                  </a:lnTo>
                  <a:lnTo>
                    <a:pt x="912" y="29"/>
                  </a:lnTo>
                  <a:lnTo>
                    <a:pt x="912" y="31"/>
                  </a:lnTo>
                  <a:lnTo>
                    <a:pt x="912" y="34"/>
                  </a:lnTo>
                  <a:lnTo>
                    <a:pt x="910" y="36"/>
                  </a:lnTo>
                  <a:lnTo>
                    <a:pt x="908" y="42"/>
                  </a:lnTo>
                  <a:lnTo>
                    <a:pt x="904" y="48"/>
                  </a:lnTo>
                  <a:lnTo>
                    <a:pt x="900" y="53"/>
                  </a:lnTo>
                  <a:lnTo>
                    <a:pt x="900" y="53"/>
                  </a:lnTo>
                  <a:lnTo>
                    <a:pt x="305" y="1006"/>
                  </a:lnTo>
                  <a:lnTo>
                    <a:pt x="530" y="1006"/>
                  </a:lnTo>
                  <a:lnTo>
                    <a:pt x="594" y="1003"/>
                  </a:lnTo>
                  <a:lnTo>
                    <a:pt x="652" y="991"/>
                  </a:lnTo>
                  <a:lnTo>
                    <a:pt x="704" y="972"/>
                  </a:lnTo>
                  <a:lnTo>
                    <a:pt x="750" y="948"/>
                  </a:lnTo>
                  <a:lnTo>
                    <a:pt x="791" y="917"/>
                  </a:lnTo>
                  <a:lnTo>
                    <a:pt x="825" y="883"/>
                  </a:lnTo>
                  <a:lnTo>
                    <a:pt x="854" y="848"/>
                  </a:lnTo>
                  <a:lnTo>
                    <a:pt x="875" y="810"/>
                  </a:lnTo>
                  <a:lnTo>
                    <a:pt x="893" y="770"/>
                  </a:lnTo>
                  <a:lnTo>
                    <a:pt x="902" y="732"/>
                  </a:lnTo>
                  <a:lnTo>
                    <a:pt x="906" y="711"/>
                  </a:lnTo>
                  <a:lnTo>
                    <a:pt x="912" y="696"/>
                  </a:lnTo>
                  <a:lnTo>
                    <a:pt x="922" y="689"/>
                  </a:lnTo>
                  <a:lnTo>
                    <a:pt x="935" y="685"/>
                  </a:lnTo>
                  <a:lnTo>
                    <a:pt x="941" y="687"/>
                  </a:lnTo>
                  <a:lnTo>
                    <a:pt x="949" y="689"/>
                  </a:lnTo>
                  <a:lnTo>
                    <a:pt x="954" y="692"/>
                  </a:lnTo>
                  <a:lnTo>
                    <a:pt x="958" y="698"/>
                  </a:lnTo>
                  <a:lnTo>
                    <a:pt x="962" y="704"/>
                  </a:lnTo>
                  <a:lnTo>
                    <a:pt x="962" y="711"/>
                  </a:lnTo>
                  <a:lnTo>
                    <a:pt x="920" y="1018"/>
                  </a:lnTo>
                  <a:lnTo>
                    <a:pt x="916" y="1037"/>
                  </a:lnTo>
                  <a:lnTo>
                    <a:pt x="912" y="1050"/>
                  </a:lnTo>
                  <a:lnTo>
                    <a:pt x="902" y="1057"/>
                  </a:lnTo>
                  <a:lnTo>
                    <a:pt x="889" y="1061"/>
                  </a:lnTo>
                  <a:lnTo>
                    <a:pt x="866" y="1061"/>
                  </a:lnTo>
                  <a:lnTo>
                    <a:pt x="52" y="1061"/>
                  </a:lnTo>
                  <a:lnTo>
                    <a:pt x="37" y="1061"/>
                  </a:lnTo>
                  <a:lnTo>
                    <a:pt x="24" y="1059"/>
                  </a:lnTo>
                  <a:lnTo>
                    <a:pt x="12" y="1056"/>
                  </a:lnTo>
                  <a:lnTo>
                    <a:pt x="4" y="1048"/>
                  </a:lnTo>
                  <a:lnTo>
                    <a:pt x="0" y="1035"/>
                  </a:lnTo>
                  <a:lnTo>
                    <a:pt x="0" y="1033"/>
                  </a:lnTo>
                  <a:lnTo>
                    <a:pt x="2" y="1029"/>
                  </a:lnTo>
                  <a:lnTo>
                    <a:pt x="2" y="1027"/>
                  </a:lnTo>
                  <a:lnTo>
                    <a:pt x="4" y="1023"/>
                  </a:lnTo>
                  <a:lnTo>
                    <a:pt x="6" y="1018"/>
                  </a:lnTo>
                  <a:lnTo>
                    <a:pt x="10" y="1012"/>
                  </a:lnTo>
                  <a:lnTo>
                    <a:pt x="16" y="1004"/>
                  </a:lnTo>
                  <a:lnTo>
                    <a:pt x="609" y="53"/>
                  </a:lnTo>
                  <a:lnTo>
                    <a:pt x="480" y="53"/>
                  </a:lnTo>
                  <a:lnTo>
                    <a:pt x="449" y="55"/>
                  </a:lnTo>
                  <a:lnTo>
                    <a:pt x="411" y="57"/>
                  </a:lnTo>
                  <a:lnTo>
                    <a:pt x="369" y="63"/>
                  </a:lnTo>
                  <a:lnTo>
                    <a:pt x="320" y="74"/>
                  </a:lnTo>
                  <a:lnTo>
                    <a:pt x="274" y="91"/>
                  </a:lnTo>
                  <a:lnTo>
                    <a:pt x="228" y="116"/>
                  </a:lnTo>
                  <a:lnTo>
                    <a:pt x="185" y="144"/>
                  </a:lnTo>
                  <a:lnTo>
                    <a:pt x="155" y="176"/>
                  </a:lnTo>
                  <a:lnTo>
                    <a:pt x="133" y="205"/>
                  </a:lnTo>
                  <a:lnTo>
                    <a:pt x="122" y="233"/>
                  </a:lnTo>
                  <a:lnTo>
                    <a:pt x="114" y="259"/>
                  </a:lnTo>
                  <a:lnTo>
                    <a:pt x="110" y="280"/>
                  </a:lnTo>
                  <a:lnTo>
                    <a:pt x="108" y="286"/>
                  </a:lnTo>
                  <a:lnTo>
                    <a:pt x="105" y="292"/>
                  </a:lnTo>
                  <a:lnTo>
                    <a:pt x="101" y="297"/>
                  </a:lnTo>
                  <a:lnTo>
                    <a:pt x="95" y="299"/>
                  </a:lnTo>
                  <a:lnTo>
                    <a:pt x="89" y="303"/>
                  </a:lnTo>
                  <a:lnTo>
                    <a:pt x="83" y="303"/>
                  </a:lnTo>
                  <a:lnTo>
                    <a:pt x="78" y="303"/>
                  </a:lnTo>
                  <a:lnTo>
                    <a:pt x="74" y="301"/>
                  </a:lnTo>
                  <a:lnTo>
                    <a:pt x="68" y="299"/>
                  </a:lnTo>
                  <a:lnTo>
                    <a:pt x="64" y="297"/>
                  </a:lnTo>
                  <a:lnTo>
                    <a:pt x="60" y="292"/>
                  </a:lnTo>
                  <a:lnTo>
                    <a:pt x="56" y="288"/>
                  </a:lnTo>
                  <a:lnTo>
                    <a:pt x="54" y="280"/>
                  </a:lnTo>
                  <a:lnTo>
                    <a:pt x="52" y="273"/>
                  </a:lnTo>
                  <a:lnTo>
                    <a:pt x="58" y="254"/>
                  </a:lnTo>
                  <a:lnTo>
                    <a:pt x="81" y="44"/>
                  </a:lnTo>
                  <a:lnTo>
                    <a:pt x="83" y="23"/>
                  </a:lnTo>
                  <a:lnTo>
                    <a:pt x="87" y="12"/>
                  </a:lnTo>
                  <a:lnTo>
                    <a:pt x="97" y="4"/>
                  </a:lnTo>
                  <a:lnTo>
                    <a:pt x="112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5423" y="3598"/>
              <a:ext cx="831" cy="1017"/>
            </a:xfrm>
            <a:custGeom>
              <a:avLst/>
              <a:gdLst/>
              <a:ahLst/>
              <a:cxnLst>
                <a:cxn ang="0">
                  <a:pos x="355" y="3"/>
                </a:cxn>
                <a:cxn ang="0">
                  <a:pos x="426" y="36"/>
                </a:cxn>
                <a:cxn ang="0">
                  <a:pos x="480" y="94"/>
                </a:cxn>
                <a:cxn ang="0">
                  <a:pos x="519" y="170"/>
                </a:cxn>
                <a:cxn ang="0">
                  <a:pos x="559" y="291"/>
                </a:cxn>
                <a:cxn ang="0">
                  <a:pos x="577" y="389"/>
                </a:cxn>
                <a:cxn ang="0">
                  <a:pos x="582" y="461"/>
                </a:cxn>
                <a:cxn ang="0">
                  <a:pos x="633" y="368"/>
                </a:cxn>
                <a:cxn ang="0">
                  <a:pos x="735" y="138"/>
                </a:cxn>
                <a:cxn ang="0">
                  <a:pos x="796" y="20"/>
                </a:cxn>
                <a:cxn ang="0">
                  <a:pos x="804" y="17"/>
                </a:cxn>
                <a:cxn ang="0">
                  <a:pos x="812" y="17"/>
                </a:cxn>
                <a:cxn ang="0">
                  <a:pos x="816" y="17"/>
                </a:cxn>
                <a:cxn ang="0">
                  <a:pos x="823" y="19"/>
                </a:cxn>
                <a:cxn ang="0">
                  <a:pos x="829" y="22"/>
                </a:cxn>
                <a:cxn ang="0">
                  <a:pos x="831" y="30"/>
                </a:cxn>
                <a:cxn ang="0">
                  <a:pos x="823" y="49"/>
                </a:cxn>
                <a:cxn ang="0">
                  <a:pos x="810" y="79"/>
                </a:cxn>
                <a:cxn ang="0">
                  <a:pos x="777" y="141"/>
                </a:cxn>
                <a:cxn ang="0">
                  <a:pos x="719" y="264"/>
                </a:cxn>
                <a:cxn ang="0">
                  <a:pos x="660" y="401"/>
                </a:cxn>
                <a:cxn ang="0">
                  <a:pos x="608" y="535"/>
                </a:cxn>
                <a:cxn ang="0">
                  <a:pos x="573" y="658"/>
                </a:cxn>
                <a:cxn ang="0">
                  <a:pos x="563" y="718"/>
                </a:cxn>
                <a:cxn ang="0">
                  <a:pos x="544" y="807"/>
                </a:cxn>
                <a:cxn ang="0">
                  <a:pos x="513" y="924"/>
                </a:cxn>
                <a:cxn ang="0">
                  <a:pos x="494" y="983"/>
                </a:cxn>
                <a:cxn ang="0">
                  <a:pos x="475" y="1013"/>
                </a:cxn>
                <a:cxn ang="0">
                  <a:pos x="459" y="1017"/>
                </a:cxn>
                <a:cxn ang="0">
                  <a:pos x="450" y="1009"/>
                </a:cxn>
                <a:cxn ang="0">
                  <a:pos x="446" y="996"/>
                </a:cxn>
                <a:cxn ang="0">
                  <a:pos x="446" y="970"/>
                </a:cxn>
                <a:cxn ang="0">
                  <a:pos x="457" y="911"/>
                </a:cxn>
                <a:cxn ang="0">
                  <a:pos x="478" y="828"/>
                </a:cxn>
                <a:cxn ang="0">
                  <a:pos x="502" y="739"/>
                </a:cxn>
                <a:cxn ang="0">
                  <a:pos x="527" y="658"/>
                </a:cxn>
                <a:cxn ang="0">
                  <a:pos x="536" y="624"/>
                </a:cxn>
                <a:cxn ang="0">
                  <a:pos x="544" y="578"/>
                </a:cxn>
                <a:cxn ang="0">
                  <a:pos x="546" y="503"/>
                </a:cxn>
                <a:cxn ang="0">
                  <a:pos x="544" y="444"/>
                </a:cxn>
                <a:cxn ang="0">
                  <a:pos x="536" y="372"/>
                </a:cxn>
                <a:cxn ang="0">
                  <a:pos x="519" y="298"/>
                </a:cxn>
                <a:cxn ang="0">
                  <a:pos x="490" y="227"/>
                </a:cxn>
                <a:cxn ang="0">
                  <a:pos x="444" y="168"/>
                </a:cxn>
                <a:cxn ang="0">
                  <a:pos x="376" y="126"/>
                </a:cxn>
                <a:cxn ang="0">
                  <a:pos x="288" y="111"/>
                </a:cxn>
                <a:cxn ang="0">
                  <a:pos x="264" y="111"/>
                </a:cxn>
                <a:cxn ang="0">
                  <a:pos x="220" y="121"/>
                </a:cxn>
                <a:cxn ang="0">
                  <a:pos x="164" y="140"/>
                </a:cxn>
                <a:cxn ang="0">
                  <a:pos x="106" y="181"/>
                </a:cxn>
                <a:cxn ang="0">
                  <a:pos x="56" y="247"/>
                </a:cxn>
                <a:cxn ang="0">
                  <a:pos x="37" y="291"/>
                </a:cxn>
                <a:cxn ang="0">
                  <a:pos x="20" y="298"/>
                </a:cxn>
                <a:cxn ang="0">
                  <a:pos x="2" y="291"/>
                </a:cxn>
                <a:cxn ang="0">
                  <a:pos x="2" y="266"/>
                </a:cxn>
                <a:cxn ang="0">
                  <a:pos x="20" y="217"/>
                </a:cxn>
                <a:cxn ang="0">
                  <a:pos x="56" y="155"/>
                </a:cxn>
                <a:cxn ang="0">
                  <a:pos x="108" y="90"/>
                </a:cxn>
                <a:cxn ang="0">
                  <a:pos x="178" y="37"/>
                </a:cxn>
                <a:cxn ang="0">
                  <a:pos x="263" y="3"/>
                </a:cxn>
              </a:cxnLst>
              <a:rect l="0" t="0" r="r" b="b"/>
              <a:pathLst>
                <a:path w="831" h="1017">
                  <a:moveTo>
                    <a:pt x="311" y="0"/>
                  </a:moveTo>
                  <a:lnTo>
                    <a:pt x="355" y="3"/>
                  </a:lnTo>
                  <a:lnTo>
                    <a:pt x="394" y="17"/>
                  </a:lnTo>
                  <a:lnTo>
                    <a:pt x="426" y="36"/>
                  </a:lnTo>
                  <a:lnTo>
                    <a:pt x="455" y="62"/>
                  </a:lnTo>
                  <a:lnTo>
                    <a:pt x="480" y="94"/>
                  </a:lnTo>
                  <a:lnTo>
                    <a:pt x="502" y="130"/>
                  </a:lnTo>
                  <a:lnTo>
                    <a:pt x="519" y="170"/>
                  </a:lnTo>
                  <a:lnTo>
                    <a:pt x="542" y="232"/>
                  </a:lnTo>
                  <a:lnTo>
                    <a:pt x="559" y="291"/>
                  </a:lnTo>
                  <a:lnTo>
                    <a:pt x="571" y="342"/>
                  </a:lnTo>
                  <a:lnTo>
                    <a:pt x="577" y="389"/>
                  </a:lnTo>
                  <a:lnTo>
                    <a:pt x="582" y="429"/>
                  </a:lnTo>
                  <a:lnTo>
                    <a:pt x="582" y="461"/>
                  </a:lnTo>
                  <a:lnTo>
                    <a:pt x="584" y="486"/>
                  </a:lnTo>
                  <a:lnTo>
                    <a:pt x="633" y="368"/>
                  </a:lnTo>
                  <a:lnTo>
                    <a:pt x="681" y="251"/>
                  </a:lnTo>
                  <a:lnTo>
                    <a:pt x="735" y="138"/>
                  </a:lnTo>
                  <a:lnTo>
                    <a:pt x="793" y="26"/>
                  </a:lnTo>
                  <a:lnTo>
                    <a:pt x="796" y="20"/>
                  </a:lnTo>
                  <a:lnTo>
                    <a:pt x="800" y="19"/>
                  </a:lnTo>
                  <a:lnTo>
                    <a:pt x="804" y="17"/>
                  </a:lnTo>
                  <a:lnTo>
                    <a:pt x="808" y="17"/>
                  </a:lnTo>
                  <a:lnTo>
                    <a:pt x="812" y="17"/>
                  </a:lnTo>
                  <a:lnTo>
                    <a:pt x="814" y="17"/>
                  </a:lnTo>
                  <a:lnTo>
                    <a:pt x="816" y="17"/>
                  </a:lnTo>
                  <a:lnTo>
                    <a:pt x="820" y="17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9" y="22"/>
                  </a:lnTo>
                  <a:lnTo>
                    <a:pt x="831" y="26"/>
                  </a:lnTo>
                  <a:lnTo>
                    <a:pt x="831" y="30"/>
                  </a:lnTo>
                  <a:lnTo>
                    <a:pt x="829" y="37"/>
                  </a:lnTo>
                  <a:lnTo>
                    <a:pt x="823" y="49"/>
                  </a:lnTo>
                  <a:lnTo>
                    <a:pt x="818" y="64"/>
                  </a:lnTo>
                  <a:lnTo>
                    <a:pt x="810" y="79"/>
                  </a:lnTo>
                  <a:lnTo>
                    <a:pt x="802" y="92"/>
                  </a:lnTo>
                  <a:lnTo>
                    <a:pt x="777" y="141"/>
                  </a:lnTo>
                  <a:lnTo>
                    <a:pt x="748" y="200"/>
                  </a:lnTo>
                  <a:lnTo>
                    <a:pt x="719" y="264"/>
                  </a:lnTo>
                  <a:lnTo>
                    <a:pt x="688" y="332"/>
                  </a:lnTo>
                  <a:lnTo>
                    <a:pt x="660" y="401"/>
                  </a:lnTo>
                  <a:lnTo>
                    <a:pt x="631" y="471"/>
                  </a:lnTo>
                  <a:lnTo>
                    <a:pt x="608" y="535"/>
                  </a:lnTo>
                  <a:lnTo>
                    <a:pt x="586" y="595"/>
                  </a:lnTo>
                  <a:lnTo>
                    <a:pt x="573" y="658"/>
                  </a:lnTo>
                  <a:lnTo>
                    <a:pt x="569" y="684"/>
                  </a:lnTo>
                  <a:lnTo>
                    <a:pt x="563" y="718"/>
                  </a:lnTo>
                  <a:lnTo>
                    <a:pt x="556" y="760"/>
                  </a:lnTo>
                  <a:lnTo>
                    <a:pt x="544" y="807"/>
                  </a:lnTo>
                  <a:lnTo>
                    <a:pt x="530" y="864"/>
                  </a:lnTo>
                  <a:lnTo>
                    <a:pt x="513" y="924"/>
                  </a:lnTo>
                  <a:lnTo>
                    <a:pt x="503" y="956"/>
                  </a:lnTo>
                  <a:lnTo>
                    <a:pt x="494" y="983"/>
                  </a:lnTo>
                  <a:lnTo>
                    <a:pt x="486" y="1002"/>
                  </a:lnTo>
                  <a:lnTo>
                    <a:pt x="475" y="1013"/>
                  </a:lnTo>
                  <a:lnTo>
                    <a:pt x="465" y="1017"/>
                  </a:lnTo>
                  <a:lnTo>
                    <a:pt x="459" y="1017"/>
                  </a:lnTo>
                  <a:lnTo>
                    <a:pt x="453" y="1013"/>
                  </a:lnTo>
                  <a:lnTo>
                    <a:pt x="450" y="1009"/>
                  </a:lnTo>
                  <a:lnTo>
                    <a:pt x="448" y="1004"/>
                  </a:lnTo>
                  <a:lnTo>
                    <a:pt x="446" y="996"/>
                  </a:lnTo>
                  <a:lnTo>
                    <a:pt x="444" y="989"/>
                  </a:lnTo>
                  <a:lnTo>
                    <a:pt x="446" y="970"/>
                  </a:lnTo>
                  <a:lnTo>
                    <a:pt x="451" y="943"/>
                  </a:lnTo>
                  <a:lnTo>
                    <a:pt x="457" y="911"/>
                  </a:lnTo>
                  <a:lnTo>
                    <a:pt x="467" y="871"/>
                  </a:lnTo>
                  <a:lnTo>
                    <a:pt x="478" y="828"/>
                  </a:lnTo>
                  <a:lnTo>
                    <a:pt x="490" y="784"/>
                  </a:lnTo>
                  <a:lnTo>
                    <a:pt x="502" y="739"/>
                  </a:lnTo>
                  <a:lnTo>
                    <a:pt x="515" y="697"/>
                  </a:lnTo>
                  <a:lnTo>
                    <a:pt x="527" y="658"/>
                  </a:lnTo>
                  <a:lnTo>
                    <a:pt x="530" y="641"/>
                  </a:lnTo>
                  <a:lnTo>
                    <a:pt x="536" y="624"/>
                  </a:lnTo>
                  <a:lnTo>
                    <a:pt x="540" y="605"/>
                  </a:lnTo>
                  <a:lnTo>
                    <a:pt x="544" y="578"/>
                  </a:lnTo>
                  <a:lnTo>
                    <a:pt x="546" y="546"/>
                  </a:lnTo>
                  <a:lnTo>
                    <a:pt x="546" y="503"/>
                  </a:lnTo>
                  <a:lnTo>
                    <a:pt x="546" y="474"/>
                  </a:lnTo>
                  <a:lnTo>
                    <a:pt x="544" y="444"/>
                  </a:lnTo>
                  <a:lnTo>
                    <a:pt x="542" y="408"/>
                  </a:lnTo>
                  <a:lnTo>
                    <a:pt x="536" y="372"/>
                  </a:lnTo>
                  <a:lnTo>
                    <a:pt x="530" y="334"/>
                  </a:lnTo>
                  <a:lnTo>
                    <a:pt x="519" y="298"/>
                  </a:lnTo>
                  <a:lnTo>
                    <a:pt x="507" y="263"/>
                  </a:lnTo>
                  <a:lnTo>
                    <a:pt x="490" y="227"/>
                  </a:lnTo>
                  <a:lnTo>
                    <a:pt x="469" y="196"/>
                  </a:lnTo>
                  <a:lnTo>
                    <a:pt x="444" y="168"/>
                  </a:lnTo>
                  <a:lnTo>
                    <a:pt x="413" y="143"/>
                  </a:lnTo>
                  <a:lnTo>
                    <a:pt x="376" y="126"/>
                  </a:lnTo>
                  <a:lnTo>
                    <a:pt x="336" y="115"/>
                  </a:lnTo>
                  <a:lnTo>
                    <a:pt x="288" y="111"/>
                  </a:lnTo>
                  <a:lnTo>
                    <a:pt x="280" y="111"/>
                  </a:lnTo>
                  <a:lnTo>
                    <a:pt x="264" y="111"/>
                  </a:lnTo>
                  <a:lnTo>
                    <a:pt x="245" y="115"/>
                  </a:lnTo>
                  <a:lnTo>
                    <a:pt x="220" y="121"/>
                  </a:lnTo>
                  <a:lnTo>
                    <a:pt x="193" y="128"/>
                  </a:lnTo>
                  <a:lnTo>
                    <a:pt x="164" y="140"/>
                  </a:lnTo>
                  <a:lnTo>
                    <a:pt x="135" y="159"/>
                  </a:lnTo>
                  <a:lnTo>
                    <a:pt x="106" y="181"/>
                  </a:lnTo>
                  <a:lnTo>
                    <a:pt x="79" y="210"/>
                  </a:lnTo>
                  <a:lnTo>
                    <a:pt x="56" y="247"/>
                  </a:lnTo>
                  <a:lnTo>
                    <a:pt x="37" y="291"/>
                  </a:lnTo>
                  <a:lnTo>
                    <a:pt x="37" y="291"/>
                  </a:lnTo>
                  <a:lnTo>
                    <a:pt x="31" y="298"/>
                  </a:lnTo>
                  <a:lnTo>
                    <a:pt x="20" y="298"/>
                  </a:lnTo>
                  <a:lnTo>
                    <a:pt x="10" y="297"/>
                  </a:lnTo>
                  <a:lnTo>
                    <a:pt x="2" y="291"/>
                  </a:lnTo>
                  <a:lnTo>
                    <a:pt x="0" y="281"/>
                  </a:lnTo>
                  <a:lnTo>
                    <a:pt x="2" y="266"/>
                  </a:lnTo>
                  <a:lnTo>
                    <a:pt x="8" y="245"/>
                  </a:lnTo>
                  <a:lnTo>
                    <a:pt x="20" y="217"/>
                  </a:lnTo>
                  <a:lnTo>
                    <a:pt x="35" y="189"/>
                  </a:lnTo>
                  <a:lnTo>
                    <a:pt x="56" y="155"/>
                  </a:lnTo>
                  <a:lnTo>
                    <a:pt x="79" y="123"/>
                  </a:lnTo>
                  <a:lnTo>
                    <a:pt x="108" y="90"/>
                  </a:lnTo>
                  <a:lnTo>
                    <a:pt x="141" y="62"/>
                  </a:lnTo>
                  <a:lnTo>
                    <a:pt x="178" y="37"/>
                  </a:lnTo>
                  <a:lnTo>
                    <a:pt x="218" y="17"/>
                  </a:lnTo>
                  <a:lnTo>
                    <a:pt x="263" y="3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6287" y="4023"/>
              <a:ext cx="484" cy="494"/>
            </a:xfrm>
            <a:custGeom>
              <a:avLst/>
              <a:gdLst/>
              <a:ahLst/>
              <a:cxnLst>
                <a:cxn ang="0">
                  <a:pos x="347" y="2"/>
                </a:cxn>
                <a:cxn ang="0">
                  <a:pos x="397" y="11"/>
                </a:cxn>
                <a:cxn ang="0">
                  <a:pos x="439" y="32"/>
                </a:cxn>
                <a:cxn ang="0">
                  <a:pos x="466" y="70"/>
                </a:cxn>
                <a:cxn ang="0">
                  <a:pos x="468" y="119"/>
                </a:cxn>
                <a:cxn ang="0">
                  <a:pos x="449" y="150"/>
                </a:cxn>
                <a:cxn ang="0">
                  <a:pos x="420" y="165"/>
                </a:cxn>
                <a:cxn ang="0">
                  <a:pos x="395" y="165"/>
                </a:cxn>
                <a:cxn ang="0">
                  <a:pos x="372" y="151"/>
                </a:cxn>
                <a:cxn ang="0">
                  <a:pos x="362" y="125"/>
                </a:cxn>
                <a:cxn ang="0">
                  <a:pos x="370" y="95"/>
                </a:cxn>
                <a:cxn ang="0">
                  <a:pos x="397" y="70"/>
                </a:cxn>
                <a:cxn ang="0">
                  <a:pos x="399" y="47"/>
                </a:cxn>
                <a:cxn ang="0">
                  <a:pos x="354" y="32"/>
                </a:cxn>
                <a:cxn ang="0">
                  <a:pos x="322" y="30"/>
                </a:cxn>
                <a:cxn ang="0">
                  <a:pos x="239" y="53"/>
                </a:cxn>
                <a:cxn ang="0">
                  <a:pos x="166" y="115"/>
                </a:cxn>
                <a:cxn ang="0">
                  <a:pos x="125" y="187"/>
                </a:cxn>
                <a:cxn ang="0">
                  <a:pos x="102" y="263"/>
                </a:cxn>
                <a:cxn ang="0">
                  <a:pos x="92" y="323"/>
                </a:cxn>
                <a:cxn ang="0">
                  <a:pos x="92" y="371"/>
                </a:cxn>
                <a:cxn ang="0">
                  <a:pos x="112" y="418"/>
                </a:cxn>
                <a:cxn ang="0">
                  <a:pos x="150" y="452"/>
                </a:cxn>
                <a:cxn ang="0">
                  <a:pos x="208" y="463"/>
                </a:cxn>
                <a:cxn ang="0">
                  <a:pos x="241" y="462"/>
                </a:cxn>
                <a:cxn ang="0">
                  <a:pos x="302" y="452"/>
                </a:cxn>
                <a:cxn ang="0">
                  <a:pos x="376" y="422"/>
                </a:cxn>
                <a:cxn ang="0">
                  <a:pos x="447" y="363"/>
                </a:cxn>
                <a:cxn ang="0">
                  <a:pos x="455" y="356"/>
                </a:cxn>
                <a:cxn ang="0">
                  <a:pos x="460" y="352"/>
                </a:cxn>
                <a:cxn ang="0">
                  <a:pos x="470" y="352"/>
                </a:cxn>
                <a:cxn ang="0">
                  <a:pos x="480" y="361"/>
                </a:cxn>
                <a:cxn ang="0">
                  <a:pos x="484" y="371"/>
                </a:cxn>
                <a:cxn ang="0">
                  <a:pos x="472" y="390"/>
                </a:cxn>
                <a:cxn ang="0">
                  <a:pos x="439" y="420"/>
                </a:cxn>
                <a:cxn ang="0">
                  <a:pos x="385" y="454"/>
                </a:cxn>
                <a:cxn ang="0">
                  <a:pos x="306" y="482"/>
                </a:cxn>
                <a:cxn ang="0">
                  <a:pos x="206" y="494"/>
                </a:cxn>
                <a:cxn ang="0">
                  <a:pos x="123" y="480"/>
                </a:cxn>
                <a:cxn ang="0">
                  <a:pos x="62" y="444"/>
                </a:cxn>
                <a:cxn ang="0">
                  <a:pos x="21" y="393"/>
                </a:cxn>
                <a:cxn ang="0">
                  <a:pos x="2" y="335"/>
                </a:cxn>
                <a:cxn ang="0">
                  <a:pos x="6" y="246"/>
                </a:cxn>
                <a:cxn ang="0">
                  <a:pos x="58" y="140"/>
                </a:cxn>
                <a:cxn ang="0">
                  <a:pos x="146" y="57"/>
                </a:cxn>
                <a:cxn ang="0">
                  <a:pos x="260" y="8"/>
                </a:cxn>
              </a:cxnLst>
              <a:rect l="0" t="0" r="r" b="b"/>
              <a:pathLst>
                <a:path w="484" h="494">
                  <a:moveTo>
                    <a:pt x="322" y="0"/>
                  </a:moveTo>
                  <a:lnTo>
                    <a:pt x="347" y="2"/>
                  </a:lnTo>
                  <a:lnTo>
                    <a:pt x="372" y="4"/>
                  </a:lnTo>
                  <a:lnTo>
                    <a:pt x="397" y="11"/>
                  </a:lnTo>
                  <a:lnTo>
                    <a:pt x="420" y="19"/>
                  </a:lnTo>
                  <a:lnTo>
                    <a:pt x="439" y="32"/>
                  </a:lnTo>
                  <a:lnTo>
                    <a:pt x="457" y="49"/>
                  </a:lnTo>
                  <a:lnTo>
                    <a:pt x="466" y="70"/>
                  </a:lnTo>
                  <a:lnTo>
                    <a:pt x="470" y="95"/>
                  </a:lnTo>
                  <a:lnTo>
                    <a:pt x="468" y="119"/>
                  </a:lnTo>
                  <a:lnTo>
                    <a:pt x="460" y="136"/>
                  </a:lnTo>
                  <a:lnTo>
                    <a:pt x="449" y="150"/>
                  </a:lnTo>
                  <a:lnTo>
                    <a:pt x="434" y="159"/>
                  </a:lnTo>
                  <a:lnTo>
                    <a:pt x="420" y="165"/>
                  </a:lnTo>
                  <a:lnTo>
                    <a:pt x="407" y="167"/>
                  </a:lnTo>
                  <a:lnTo>
                    <a:pt x="395" y="165"/>
                  </a:lnTo>
                  <a:lnTo>
                    <a:pt x="381" y="161"/>
                  </a:lnTo>
                  <a:lnTo>
                    <a:pt x="372" y="151"/>
                  </a:lnTo>
                  <a:lnTo>
                    <a:pt x="364" y="140"/>
                  </a:lnTo>
                  <a:lnTo>
                    <a:pt x="362" y="125"/>
                  </a:lnTo>
                  <a:lnTo>
                    <a:pt x="364" y="110"/>
                  </a:lnTo>
                  <a:lnTo>
                    <a:pt x="370" y="95"/>
                  </a:lnTo>
                  <a:lnTo>
                    <a:pt x="381" y="80"/>
                  </a:lnTo>
                  <a:lnTo>
                    <a:pt x="397" y="70"/>
                  </a:lnTo>
                  <a:lnTo>
                    <a:pt x="418" y="64"/>
                  </a:lnTo>
                  <a:lnTo>
                    <a:pt x="399" y="47"/>
                  </a:lnTo>
                  <a:lnTo>
                    <a:pt x="378" y="38"/>
                  </a:lnTo>
                  <a:lnTo>
                    <a:pt x="354" y="32"/>
                  </a:lnTo>
                  <a:lnTo>
                    <a:pt x="335" y="30"/>
                  </a:lnTo>
                  <a:lnTo>
                    <a:pt x="322" y="30"/>
                  </a:lnTo>
                  <a:lnTo>
                    <a:pt x="281" y="36"/>
                  </a:lnTo>
                  <a:lnTo>
                    <a:pt x="239" y="53"/>
                  </a:lnTo>
                  <a:lnTo>
                    <a:pt x="200" y="80"/>
                  </a:lnTo>
                  <a:lnTo>
                    <a:pt x="166" y="115"/>
                  </a:lnTo>
                  <a:lnTo>
                    <a:pt x="142" y="150"/>
                  </a:lnTo>
                  <a:lnTo>
                    <a:pt x="125" y="187"/>
                  </a:lnTo>
                  <a:lnTo>
                    <a:pt x="112" y="225"/>
                  </a:lnTo>
                  <a:lnTo>
                    <a:pt x="102" y="263"/>
                  </a:lnTo>
                  <a:lnTo>
                    <a:pt x="96" y="297"/>
                  </a:lnTo>
                  <a:lnTo>
                    <a:pt x="92" y="323"/>
                  </a:lnTo>
                  <a:lnTo>
                    <a:pt x="90" y="342"/>
                  </a:lnTo>
                  <a:lnTo>
                    <a:pt x="92" y="371"/>
                  </a:lnTo>
                  <a:lnTo>
                    <a:pt x="100" y="395"/>
                  </a:lnTo>
                  <a:lnTo>
                    <a:pt x="112" y="418"/>
                  </a:lnTo>
                  <a:lnTo>
                    <a:pt x="129" y="437"/>
                  </a:lnTo>
                  <a:lnTo>
                    <a:pt x="150" y="452"/>
                  </a:lnTo>
                  <a:lnTo>
                    <a:pt x="175" y="460"/>
                  </a:lnTo>
                  <a:lnTo>
                    <a:pt x="208" y="463"/>
                  </a:lnTo>
                  <a:lnTo>
                    <a:pt x="220" y="463"/>
                  </a:lnTo>
                  <a:lnTo>
                    <a:pt x="241" y="462"/>
                  </a:lnTo>
                  <a:lnTo>
                    <a:pt x="270" y="458"/>
                  </a:lnTo>
                  <a:lnTo>
                    <a:pt x="302" y="452"/>
                  </a:lnTo>
                  <a:lnTo>
                    <a:pt x="337" y="439"/>
                  </a:lnTo>
                  <a:lnTo>
                    <a:pt x="376" y="422"/>
                  </a:lnTo>
                  <a:lnTo>
                    <a:pt x="412" y="397"/>
                  </a:lnTo>
                  <a:lnTo>
                    <a:pt x="447" y="363"/>
                  </a:lnTo>
                  <a:lnTo>
                    <a:pt x="451" y="359"/>
                  </a:lnTo>
                  <a:lnTo>
                    <a:pt x="455" y="356"/>
                  </a:lnTo>
                  <a:lnTo>
                    <a:pt x="459" y="354"/>
                  </a:lnTo>
                  <a:lnTo>
                    <a:pt x="460" y="352"/>
                  </a:lnTo>
                  <a:lnTo>
                    <a:pt x="464" y="352"/>
                  </a:lnTo>
                  <a:lnTo>
                    <a:pt x="470" y="352"/>
                  </a:lnTo>
                  <a:lnTo>
                    <a:pt x="474" y="356"/>
                  </a:lnTo>
                  <a:lnTo>
                    <a:pt x="480" y="361"/>
                  </a:lnTo>
                  <a:lnTo>
                    <a:pt x="482" y="367"/>
                  </a:lnTo>
                  <a:lnTo>
                    <a:pt x="484" y="371"/>
                  </a:lnTo>
                  <a:lnTo>
                    <a:pt x="482" y="378"/>
                  </a:lnTo>
                  <a:lnTo>
                    <a:pt x="472" y="390"/>
                  </a:lnTo>
                  <a:lnTo>
                    <a:pt x="459" y="403"/>
                  </a:lnTo>
                  <a:lnTo>
                    <a:pt x="439" y="420"/>
                  </a:lnTo>
                  <a:lnTo>
                    <a:pt x="414" y="437"/>
                  </a:lnTo>
                  <a:lnTo>
                    <a:pt x="385" y="454"/>
                  </a:lnTo>
                  <a:lnTo>
                    <a:pt x="349" y="469"/>
                  </a:lnTo>
                  <a:lnTo>
                    <a:pt x="306" y="482"/>
                  </a:lnTo>
                  <a:lnTo>
                    <a:pt x="258" y="490"/>
                  </a:lnTo>
                  <a:lnTo>
                    <a:pt x="206" y="494"/>
                  </a:lnTo>
                  <a:lnTo>
                    <a:pt x="162" y="490"/>
                  </a:lnTo>
                  <a:lnTo>
                    <a:pt x="123" y="480"/>
                  </a:lnTo>
                  <a:lnTo>
                    <a:pt x="90" y="465"/>
                  </a:lnTo>
                  <a:lnTo>
                    <a:pt x="62" y="444"/>
                  </a:lnTo>
                  <a:lnTo>
                    <a:pt x="38" y="422"/>
                  </a:lnTo>
                  <a:lnTo>
                    <a:pt x="21" y="393"/>
                  </a:lnTo>
                  <a:lnTo>
                    <a:pt x="10" y="365"/>
                  </a:lnTo>
                  <a:lnTo>
                    <a:pt x="2" y="335"/>
                  </a:lnTo>
                  <a:lnTo>
                    <a:pt x="0" y="303"/>
                  </a:lnTo>
                  <a:lnTo>
                    <a:pt x="6" y="246"/>
                  </a:lnTo>
                  <a:lnTo>
                    <a:pt x="27" y="191"/>
                  </a:lnTo>
                  <a:lnTo>
                    <a:pt x="58" y="140"/>
                  </a:lnTo>
                  <a:lnTo>
                    <a:pt x="98" y="95"/>
                  </a:lnTo>
                  <a:lnTo>
                    <a:pt x="146" y="57"/>
                  </a:lnTo>
                  <a:lnTo>
                    <a:pt x="202" y="27"/>
                  </a:lnTo>
                  <a:lnTo>
                    <a:pt x="260" y="8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0" y="457200"/>
            <a:ext cx="8077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How do the framed BPS </a:t>
            </a:r>
            <a:r>
              <a:rPr lang="en-US" sz="3600" dirty="0" err="1" smtClean="0"/>
              <a:t>degeneracies</a:t>
            </a:r>
            <a:r>
              <a:rPr lang="en-US" sz="3600" dirty="0" smtClean="0"/>
              <a:t> change with  </a:t>
            </a:r>
            <a:r>
              <a:rPr lang="en-US" sz="3600" dirty="0" smtClean="0">
                <a:sym typeface="Mathematica1"/>
              </a:rPr>
              <a:t> </a:t>
            </a:r>
            <a:r>
              <a:rPr lang="en-US" sz="3600" dirty="0" smtClean="0"/>
              <a:t>? </a:t>
            </a:r>
            <a:endParaRPr lang="en-US" sz="3600" dirty="0"/>
          </a:p>
        </p:txBody>
      </p:sp>
      <p:sp>
        <p:nvSpPr>
          <p:cNvPr id="27" name="Right Arrow 26"/>
          <p:cNvSpPr/>
          <p:nvPr/>
        </p:nvSpPr>
        <p:spPr>
          <a:xfrm>
            <a:off x="3505200" y="4419600"/>
            <a:ext cx="1371600" cy="2286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2d4d BPS </a:t>
            </a:r>
            <a:r>
              <a:rPr lang="en-US" dirty="0" err="1" smtClean="0"/>
              <a:t>Degeneracies</a:t>
            </a:r>
            <a:r>
              <a:rPr lang="en-US" dirty="0" smtClean="0"/>
              <a:t> </a:t>
            </a:r>
            <a:r>
              <a:rPr lang="en-US" dirty="0" smtClean="0">
                <a:sym typeface="Mathematica1"/>
              </a:rPr>
              <a:t>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124200" y="1676400"/>
            <a:ext cx="5709810" cy="609600"/>
            <a:chOff x="1066" y="1133"/>
            <a:chExt cx="15820" cy="1689"/>
          </a:xfrm>
          <a:solidFill>
            <a:srgbClr val="6600FF"/>
          </a:solidFill>
        </p:grpSpPr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1066" y="1326"/>
              <a:ext cx="1133" cy="1082"/>
            </a:xfrm>
            <a:custGeom>
              <a:avLst/>
              <a:gdLst/>
              <a:ahLst/>
              <a:cxnLst>
                <a:cxn ang="0">
                  <a:pos x="1104" y="0"/>
                </a:cxn>
                <a:cxn ang="0">
                  <a:pos x="1128" y="14"/>
                </a:cxn>
                <a:cxn ang="0">
                  <a:pos x="1099" y="317"/>
                </a:cxn>
                <a:cxn ang="0">
                  <a:pos x="1090" y="351"/>
                </a:cxn>
                <a:cxn ang="0">
                  <a:pos x="1066" y="356"/>
                </a:cxn>
                <a:cxn ang="0">
                  <a:pos x="1056" y="336"/>
                </a:cxn>
                <a:cxn ang="0">
                  <a:pos x="1056" y="322"/>
                </a:cxn>
                <a:cxn ang="0">
                  <a:pos x="1066" y="255"/>
                </a:cxn>
                <a:cxn ang="0">
                  <a:pos x="1046" y="125"/>
                </a:cxn>
                <a:cxn ang="0">
                  <a:pos x="917" y="53"/>
                </a:cxn>
                <a:cxn ang="0">
                  <a:pos x="581" y="48"/>
                </a:cxn>
                <a:cxn ang="0">
                  <a:pos x="537" y="110"/>
                </a:cxn>
                <a:cxn ang="0">
                  <a:pos x="648" y="510"/>
                </a:cxn>
                <a:cxn ang="0">
                  <a:pos x="763" y="428"/>
                </a:cxn>
                <a:cxn ang="0">
                  <a:pos x="792" y="341"/>
                </a:cxn>
                <a:cxn ang="0">
                  <a:pos x="811" y="327"/>
                </a:cxn>
                <a:cxn ang="0">
                  <a:pos x="825" y="336"/>
                </a:cxn>
                <a:cxn ang="0">
                  <a:pos x="825" y="351"/>
                </a:cxn>
                <a:cxn ang="0">
                  <a:pos x="821" y="370"/>
                </a:cxn>
                <a:cxn ang="0">
                  <a:pos x="729" y="741"/>
                </a:cxn>
                <a:cxn ang="0">
                  <a:pos x="710" y="750"/>
                </a:cxn>
                <a:cxn ang="0">
                  <a:pos x="691" y="741"/>
                </a:cxn>
                <a:cxn ang="0">
                  <a:pos x="696" y="721"/>
                </a:cxn>
                <a:cxn ang="0">
                  <a:pos x="710" y="649"/>
                </a:cxn>
                <a:cxn ang="0">
                  <a:pos x="696" y="591"/>
                </a:cxn>
                <a:cxn ang="0">
                  <a:pos x="576" y="563"/>
                </a:cxn>
                <a:cxn ang="0">
                  <a:pos x="321" y="962"/>
                </a:cxn>
                <a:cxn ang="0">
                  <a:pos x="316" y="996"/>
                </a:cxn>
                <a:cxn ang="0">
                  <a:pos x="321" y="1015"/>
                </a:cxn>
                <a:cxn ang="0">
                  <a:pos x="345" y="1029"/>
                </a:cxn>
                <a:cxn ang="0">
                  <a:pos x="422" y="1034"/>
                </a:cxn>
                <a:cxn ang="0">
                  <a:pos x="480" y="1034"/>
                </a:cxn>
                <a:cxn ang="0">
                  <a:pos x="494" y="1034"/>
                </a:cxn>
                <a:cxn ang="0">
                  <a:pos x="504" y="1044"/>
                </a:cxn>
                <a:cxn ang="0">
                  <a:pos x="499" y="1073"/>
                </a:cxn>
                <a:cxn ang="0">
                  <a:pos x="480" y="1082"/>
                </a:cxn>
                <a:cxn ang="0">
                  <a:pos x="355" y="1082"/>
                </a:cxn>
                <a:cxn ang="0">
                  <a:pos x="187" y="1077"/>
                </a:cxn>
                <a:cxn ang="0">
                  <a:pos x="24" y="1082"/>
                </a:cxn>
                <a:cxn ang="0">
                  <a:pos x="4" y="1077"/>
                </a:cxn>
                <a:cxn ang="0">
                  <a:pos x="0" y="1049"/>
                </a:cxn>
                <a:cxn ang="0">
                  <a:pos x="19" y="1034"/>
                </a:cxn>
                <a:cxn ang="0">
                  <a:pos x="105" y="1029"/>
                </a:cxn>
                <a:cxn ang="0">
                  <a:pos x="182" y="991"/>
                </a:cxn>
                <a:cxn ang="0">
                  <a:pos x="403" y="101"/>
                </a:cxn>
                <a:cxn ang="0">
                  <a:pos x="408" y="81"/>
                </a:cxn>
                <a:cxn ang="0">
                  <a:pos x="379" y="53"/>
                </a:cxn>
                <a:cxn ang="0">
                  <a:pos x="288" y="48"/>
                </a:cxn>
                <a:cxn ang="0">
                  <a:pos x="259" y="38"/>
                </a:cxn>
                <a:cxn ang="0">
                  <a:pos x="264" y="9"/>
                </a:cxn>
                <a:cxn ang="0">
                  <a:pos x="292" y="0"/>
                </a:cxn>
              </a:cxnLst>
              <a:rect l="0" t="0" r="r" b="b"/>
              <a:pathLst>
                <a:path w="1133" h="1082">
                  <a:moveTo>
                    <a:pt x="307" y="0"/>
                  </a:moveTo>
                  <a:lnTo>
                    <a:pt x="1085" y="0"/>
                  </a:lnTo>
                  <a:lnTo>
                    <a:pt x="1104" y="0"/>
                  </a:lnTo>
                  <a:lnTo>
                    <a:pt x="1118" y="0"/>
                  </a:lnTo>
                  <a:lnTo>
                    <a:pt x="1123" y="4"/>
                  </a:lnTo>
                  <a:lnTo>
                    <a:pt x="1128" y="14"/>
                  </a:lnTo>
                  <a:lnTo>
                    <a:pt x="1133" y="24"/>
                  </a:lnTo>
                  <a:lnTo>
                    <a:pt x="1128" y="43"/>
                  </a:lnTo>
                  <a:lnTo>
                    <a:pt x="1099" y="317"/>
                  </a:lnTo>
                  <a:lnTo>
                    <a:pt x="1094" y="332"/>
                  </a:lnTo>
                  <a:lnTo>
                    <a:pt x="1094" y="346"/>
                  </a:lnTo>
                  <a:lnTo>
                    <a:pt x="1090" y="351"/>
                  </a:lnTo>
                  <a:lnTo>
                    <a:pt x="1085" y="356"/>
                  </a:lnTo>
                  <a:lnTo>
                    <a:pt x="1075" y="360"/>
                  </a:lnTo>
                  <a:lnTo>
                    <a:pt x="1066" y="356"/>
                  </a:lnTo>
                  <a:lnTo>
                    <a:pt x="1061" y="351"/>
                  </a:lnTo>
                  <a:lnTo>
                    <a:pt x="1056" y="346"/>
                  </a:lnTo>
                  <a:lnTo>
                    <a:pt x="1056" y="336"/>
                  </a:lnTo>
                  <a:lnTo>
                    <a:pt x="1056" y="336"/>
                  </a:lnTo>
                  <a:lnTo>
                    <a:pt x="1056" y="332"/>
                  </a:lnTo>
                  <a:lnTo>
                    <a:pt x="1056" y="322"/>
                  </a:lnTo>
                  <a:lnTo>
                    <a:pt x="1061" y="312"/>
                  </a:lnTo>
                  <a:lnTo>
                    <a:pt x="1061" y="274"/>
                  </a:lnTo>
                  <a:lnTo>
                    <a:pt x="1066" y="255"/>
                  </a:lnTo>
                  <a:lnTo>
                    <a:pt x="1066" y="221"/>
                  </a:lnTo>
                  <a:lnTo>
                    <a:pt x="1061" y="168"/>
                  </a:lnTo>
                  <a:lnTo>
                    <a:pt x="1046" y="125"/>
                  </a:lnTo>
                  <a:lnTo>
                    <a:pt x="1022" y="91"/>
                  </a:lnTo>
                  <a:lnTo>
                    <a:pt x="979" y="67"/>
                  </a:lnTo>
                  <a:lnTo>
                    <a:pt x="917" y="53"/>
                  </a:lnTo>
                  <a:lnTo>
                    <a:pt x="830" y="48"/>
                  </a:lnTo>
                  <a:lnTo>
                    <a:pt x="619" y="48"/>
                  </a:lnTo>
                  <a:lnTo>
                    <a:pt x="581" y="48"/>
                  </a:lnTo>
                  <a:lnTo>
                    <a:pt x="557" y="57"/>
                  </a:lnTo>
                  <a:lnTo>
                    <a:pt x="547" y="77"/>
                  </a:lnTo>
                  <a:lnTo>
                    <a:pt x="537" y="110"/>
                  </a:lnTo>
                  <a:lnTo>
                    <a:pt x="432" y="514"/>
                  </a:lnTo>
                  <a:lnTo>
                    <a:pt x="581" y="514"/>
                  </a:lnTo>
                  <a:lnTo>
                    <a:pt x="648" y="510"/>
                  </a:lnTo>
                  <a:lnTo>
                    <a:pt x="701" y="500"/>
                  </a:lnTo>
                  <a:lnTo>
                    <a:pt x="739" y="471"/>
                  </a:lnTo>
                  <a:lnTo>
                    <a:pt x="763" y="428"/>
                  </a:lnTo>
                  <a:lnTo>
                    <a:pt x="782" y="365"/>
                  </a:lnTo>
                  <a:lnTo>
                    <a:pt x="787" y="351"/>
                  </a:lnTo>
                  <a:lnTo>
                    <a:pt x="792" y="341"/>
                  </a:lnTo>
                  <a:lnTo>
                    <a:pt x="797" y="332"/>
                  </a:lnTo>
                  <a:lnTo>
                    <a:pt x="801" y="332"/>
                  </a:lnTo>
                  <a:lnTo>
                    <a:pt x="811" y="327"/>
                  </a:lnTo>
                  <a:lnTo>
                    <a:pt x="816" y="332"/>
                  </a:lnTo>
                  <a:lnTo>
                    <a:pt x="821" y="332"/>
                  </a:lnTo>
                  <a:lnTo>
                    <a:pt x="825" y="336"/>
                  </a:lnTo>
                  <a:lnTo>
                    <a:pt x="825" y="341"/>
                  </a:lnTo>
                  <a:lnTo>
                    <a:pt x="825" y="346"/>
                  </a:lnTo>
                  <a:lnTo>
                    <a:pt x="825" y="351"/>
                  </a:lnTo>
                  <a:lnTo>
                    <a:pt x="825" y="356"/>
                  </a:lnTo>
                  <a:lnTo>
                    <a:pt x="825" y="360"/>
                  </a:lnTo>
                  <a:lnTo>
                    <a:pt x="821" y="370"/>
                  </a:lnTo>
                  <a:lnTo>
                    <a:pt x="734" y="717"/>
                  </a:lnTo>
                  <a:lnTo>
                    <a:pt x="729" y="731"/>
                  </a:lnTo>
                  <a:lnTo>
                    <a:pt x="729" y="741"/>
                  </a:lnTo>
                  <a:lnTo>
                    <a:pt x="725" y="750"/>
                  </a:lnTo>
                  <a:lnTo>
                    <a:pt x="720" y="750"/>
                  </a:lnTo>
                  <a:lnTo>
                    <a:pt x="710" y="750"/>
                  </a:lnTo>
                  <a:lnTo>
                    <a:pt x="705" y="750"/>
                  </a:lnTo>
                  <a:lnTo>
                    <a:pt x="696" y="745"/>
                  </a:lnTo>
                  <a:lnTo>
                    <a:pt x="691" y="741"/>
                  </a:lnTo>
                  <a:lnTo>
                    <a:pt x="691" y="731"/>
                  </a:lnTo>
                  <a:lnTo>
                    <a:pt x="691" y="726"/>
                  </a:lnTo>
                  <a:lnTo>
                    <a:pt x="696" y="721"/>
                  </a:lnTo>
                  <a:lnTo>
                    <a:pt x="696" y="712"/>
                  </a:lnTo>
                  <a:lnTo>
                    <a:pt x="705" y="673"/>
                  </a:lnTo>
                  <a:lnTo>
                    <a:pt x="710" y="649"/>
                  </a:lnTo>
                  <a:lnTo>
                    <a:pt x="710" y="635"/>
                  </a:lnTo>
                  <a:lnTo>
                    <a:pt x="705" y="611"/>
                  </a:lnTo>
                  <a:lnTo>
                    <a:pt x="696" y="591"/>
                  </a:lnTo>
                  <a:lnTo>
                    <a:pt x="672" y="577"/>
                  </a:lnTo>
                  <a:lnTo>
                    <a:pt x="633" y="567"/>
                  </a:lnTo>
                  <a:lnTo>
                    <a:pt x="576" y="563"/>
                  </a:lnTo>
                  <a:lnTo>
                    <a:pt x="422" y="563"/>
                  </a:lnTo>
                  <a:lnTo>
                    <a:pt x="422" y="563"/>
                  </a:lnTo>
                  <a:lnTo>
                    <a:pt x="321" y="962"/>
                  </a:lnTo>
                  <a:lnTo>
                    <a:pt x="316" y="976"/>
                  </a:lnTo>
                  <a:lnTo>
                    <a:pt x="316" y="986"/>
                  </a:lnTo>
                  <a:lnTo>
                    <a:pt x="316" y="996"/>
                  </a:lnTo>
                  <a:lnTo>
                    <a:pt x="316" y="996"/>
                  </a:lnTo>
                  <a:lnTo>
                    <a:pt x="316" y="1005"/>
                  </a:lnTo>
                  <a:lnTo>
                    <a:pt x="321" y="1015"/>
                  </a:lnTo>
                  <a:lnTo>
                    <a:pt x="326" y="1020"/>
                  </a:lnTo>
                  <a:lnTo>
                    <a:pt x="336" y="1025"/>
                  </a:lnTo>
                  <a:lnTo>
                    <a:pt x="345" y="1029"/>
                  </a:lnTo>
                  <a:lnTo>
                    <a:pt x="365" y="1029"/>
                  </a:lnTo>
                  <a:lnTo>
                    <a:pt x="398" y="1029"/>
                  </a:lnTo>
                  <a:lnTo>
                    <a:pt x="422" y="1034"/>
                  </a:lnTo>
                  <a:lnTo>
                    <a:pt x="451" y="1034"/>
                  </a:lnTo>
                  <a:lnTo>
                    <a:pt x="465" y="1034"/>
                  </a:lnTo>
                  <a:lnTo>
                    <a:pt x="480" y="1034"/>
                  </a:lnTo>
                  <a:lnTo>
                    <a:pt x="485" y="1034"/>
                  </a:lnTo>
                  <a:lnTo>
                    <a:pt x="489" y="1034"/>
                  </a:lnTo>
                  <a:lnTo>
                    <a:pt x="494" y="1034"/>
                  </a:lnTo>
                  <a:lnTo>
                    <a:pt x="494" y="1039"/>
                  </a:lnTo>
                  <a:lnTo>
                    <a:pt x="499" y="1039"/>
                  </a:lnTo>
                  <a:lnTo>
                    <a:pt x="504" y="1044"/>
                  </a:lnTo>
                  <a:lnTo>
                    <a:pt x="504" y="1053"/>
                  </a:lnTo>
                  <a:lnTo>
                    <a:pt x="504" y="1063"/>
                  </a:lnTo>
                  <a:lnTo>
                    <a:pt x="499" y="1073"/>
                  </a:lnTo>
                  <a:lnTo>
                    <a:pt x="494" y="1077"/>
                  </a:lnTo>
                  <a:lnTo>
                    <a:pt x="485" y="1082"/>
                  </a:lnTo>
                  <a:lnTo>
                    <a:pt x="480" y="1082"/>
                  </a:lnTo>
                  <a:lnTo>
                    <a:pt x="470" y="1082"/>
                  </a:lnTo>
                  <a:lnTo>
                    <a:pt x="417" y="1082"/>
                  </a:lnTo>
                  <a:lnTo>
                    <a:pt x="355" y="1082"/>
                  </a:lnTo>
                  <a:lnTo>
                    <a:pt x="288" y="1077"/>
                  </a:lnTo>
                  <a:lnTo>
                    <a:pt x="235" y="1077"/>
                  </a:lnTo>
                  <a:lnTo>
                    <a:pt x="187" y="1077"/>
                  </a:lnTo>
                  <a:lnTo>
                    <a:pt x="129" y="1082"/>
                  </a:lnTo>
                  <a:lnTo>
                    <a:pt x="67" y="1082"/>
                  </a:lnTo>
                  <a:lnTo>
                    <a:pt x="24" y="1082"/>
                  </a:lnTo>
                  <a:lnTo>
                    <a:pt x="19" y="1082"/>
                  </a:lnTo>
                  <a:lnTo>
                    <a:pt x="14" y="1082"/>
                  </a:lnTo>
                  <a:lnTo>
                    <a:pt x="4" y="1077"/>
                  </a:lnTo>
                  <a:lnTo>
                    <a:pt x="0" y="1073"/>
                  </a:lnTo>
                  <a:lnTo>
                    <a:pt x="0" y="1063"/>
                  </a:lnTo>
                  <a:lnTo>
                    <a:pt x="0" y="1049"/>
                  </a:lnTo>
                  <a:lnTo>
                    <a:pt x="4" y="1039"/>
                  </a:lnTo>
                  <a:lnTo>
                    <a:pt x="9" y="1034"/>
                  </a:lnTo>
                  <a:lnTo>
                    <a:pt x="19" y="1034"/>
                  </a:lnTo>
                  <a:lnTo>
                    <a:pt x="33" y="1034"/>
                  </a:lnTo>
                  <a:lnTo>
                    <a:pt x="43" y="1034"/>
                  </a:lnTo>
                  <a:lnTo>
                    <a:pt x="105" y="1029"/>
                  </a:lnTo>
                  <a:lnTo>
                    <a:pt x="144" y="1025"/>
                  </a:lnTo>
                  <a:lnTo>
                    <a:pt x="168" y="1010"/>
                  </a:lnTo>
                  <a:lnTo>
                    <a:pt x="182" y="991"/>
                  </a:lnTo>
                  <a:lnTo>
                    <a:pt x="187" y="957"/>
                  </a:lnTo>
                  <a:lnTo>
                    <a:pt x="398" y="115"/>
                  </a:lnTo>
                  <a:lnTo>
                    <a:pt x="403" y="101"/>
                  </a:lnTo>
                  <a:lnTo>
                    <a:pt x="403" y="91"/>
                  </a:lnTo>
                  <a:lnTo>
                    <a:pt x="408" y="86"/>
                  </a:lnTo>
                  <a:lnTo>
                    <a:pt x="408" y="81"/>
                  </a:lnTo>
                  <a:lnTo>
                    <a:pt x="408" y="77"/>
                  </a:lnTo>
                  <a:lnTo>
                    <a:pt x="398" y="62"/>
                  </a:lnTo>
                  <a:lnTo>
                    <a:pt x="379" y="53"/>
                  </a:lnTo>
                  <a:lnTo>
                    <a:pt x="345" y="48"/>
                  </a:lnTo>
                  <a:lnTo>
                    <a:pt x="302" y="48"/>
                  </a:lnTo>
                  <a:lnTo>
                    <a:pt x="288" y="48"/>
                  </a:lnTo>
                  <a:lnTo>
                    <a:pt x="273" y="48"/>
                  </a:lnTo>
                  <a:lnTo>
                    <a:pt x="264" y="43"/>
                  </a:lnTo>
                  <a:lnTo>
                    <a:pt x="259" y="38"/>
                  </a:lnTo>
                  <a:lnTo>
                    <a:pt x="259" y="28"/>
                  </a:lnTo>
                  <a:lnTo>
                    <a:pt x="259" y="19"/>
                  </a:lnTo>
                  <a:lnTo>
                    <a:pt x="264" y="9"/>
                  </a:lnTo>
                  <a:lnTo>
                    <a:pt x="268" y="4"/>
                  </a:lnTo>
                  <a:lnTo>
                    <a:pt x="278" y="0"/>
                  </a:lnTo>
                  <a:lnTo>
                    <a:pt x="292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2410" y="1215"/>
              <a:ext cx="370" cy="1593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0" y="0"/>
                </a:cxn>
                <a:cxn ang="0">
                  <a:pos x="365" y="0"/>
                </a:cxn>
                <a:cxn ang="0">
                  <a:pos x="370" y="10"/>
                </a:cxn>
                <a:cxn ang="0">
                  <a:pos x="370" y="14"/>
                </a:cxn>
                <a:cxn ang="0">
                  <a:pos x="370" y="19"/>
                </a:cxn>
                <a:cxn ang="0">
                  <a:pos x="370" y="19"/>
                </a:cxn>
                <a:cxn ang="0">
                  <a:pos x="365" y="24"/>
                </a:cxn>
                <a:cxn ang="0">
                  <a:pos x="360" y="34"/>
                </a:cxn>
                <a:cxn ang="0">
                  <a:pos x="351" y="38"/>
                </a:cxn>
                <a:cxn ang="0">
                  <a:pos x="264" y="149"/>
                </a:cxn>
                <a:cxn ang="0">
                  <a:pos x="197" y="265"/>
                </a:cxn>
                <a:cxn ang="0">
                  <a:pos x="149" y="390"/>
                </a:cxn>
                <a:cxn ang="0">
                  <a:pos x="115" y="520"/>
                </a:cxn>
                <a:cxn ang="0">
                  <a:pos x="101" y="654"/>
                </a:cxn>
                <a:cxn ang="0">
                  <a:pos x="91" y="794"/>
                </a:cxn>
                <a:cxn ang="0">
                  <a:pos x="96" y="905"/>
                </a:cxn>
                <a:cxn ang="0">
                  <a:pos x="106" y="1015"/>
                </a:cxn>
                <a:cxn ang="0">
                  <a:pos x="130" y="1126"/>
                </a:cxn>
                <a:cxn ang="0">
                  <a:pos x="163" y="1241"/>
                </a:cxn>
                <a:cxn ang="0">
                  <a:pos x="206" y="1347"/>
                </a:cxn>
                <a:cxn ang="0">
                  <a:pos x="264" y="1448"/>
                </a:cxn>
                <a:cxn ang="0">
                  <a:pos x="341" y="1540"/>
                </a:cxn>
                <a:cxn ang="0">
                  <a:pos x="355" y="1554"/>
                </a:cxn>
                <a:cxn ang="0">
                  <a:pos x="365" y="1559"/>
                </a:cxn>
                <a:cxn ang="0">
                  <a:pos x="370" y="1569"/>
                </a:cxn>
                <a:cxn ang="0">
                  <a:pos x="370" y="1573"/>
                </a:cxn>
                <a:cxn ang="0">
                  <a:pos x="370" y="1573"/>
                </a:cxn>
                <a:cxn ang="0">
                  <a:pos x="370" y="1578"/>
                </a:cxn>
                <a:cxn ang="0">
                  <a:pos x="370" y="1578"/>
                </a:cxn>
                <a:cxn ang="0">
                  <a:pos x="370" y="1583"/>
                </a:cxn>
                <a:cxn ang="0">
                  <a:pos x="360" y="1593"/>
                </a:cxn>
                <a:cxn ang="0">
                  <a:pos x="355" y="1593"/>
                </a:cxn>
                <a:cxn ang="0">
                  <a:pos x="336" y="1583"/>
                </a:cxn>
                <a:cxn ang="0">
                  <a:pos x="303" y="1559"/>
                </a:cxn>
                <a:cxn ang="0">
                  <a:pos x="259" y="1516"/>
                </a:cxn>
                <a:cxn ang="0">
                  <a:pos x="211" y="1458"/>
                </a:cxn>
                <a:cxn ang="0">
                  <a:pos x="158" y="1381"/>
                </a:cxn>
                <a:cxn ang="0">
                  <a:pos x="106" y="1290"/>
                </a:cxn>
                <a:cxn ang="0">
                  <a:pos x="53" y="1155"/>
                </a:cxn>
                <a:cxn ang="0">
                  <a:pos x="19" y="1025"/>
                </a:cxn>
                <a:cxn ang="0">
                  <a:pos x="5" y="900"/>
                </a:cxn>
                <a:cxn ang="0">
                  <a:pos x="0" y="794"/>
                </a:cxn>
                <a:cxn ang="0">
                  <a:pos x="5" y="688"/>
                </a:cxn>
                <a:cxn ang="0">
                  <a:pos x="19" y="568"/>
                </a:cxn>
                <a:cxn ang="0">
                  <a:pos x="53" y="438"/>
                </a:cxn>
                <a:cxn ang="0">
                  <a:pos x="101" y="308"/>
                </a:cxn>
                <a:cxn ang="0">
                  <a:pos x="144" y="226"/>
                </a:cxn>
                <a:cxn ang="0">
                  <a:pos x="192" y="159"/>
                </a:cxn>
                <a:cxn ang="0">
                  <a:pos x="235" y="101"/>
                </a:cxn>
                <a:cxn ang="0">
                  <a:pos x="278" y="58"/>
                </a:cxn>
                <a:cxn ang="0">
                  <a:pos x="312" y="24"/>
                </a:cxn>
                <a:cxn ang="0">
                  <a:pos x="341" y="5"/>
                </a:cxn>
                <a:cxn ang="0">
                  <a:pos x="355" y="0"/>
                </a:cxn>
              </a:cxnLst>
              <a:rect l="0" t="0" r="r" b="b"/>
              <a:pathLst>
                <a:path w="370" h="1593">
                  <a:moveTo>
                    <a:pt x="355" y="0"/>
                  </a:moveTo>
                  <a:lnTo>
                    <a:pt x="360" y="0"/>
                  </a:lnTo>
                  <a:lnTo>
                    <a:pt x="365" y="0"/>
                  </a:lnTo>
                  <a:lnTo>
                    <a:pt x="370" y="10"/>
                  </a:lnTo>
                  <a:lnTo>
                    <a:pt x="370" y="14"/>
                  </a:lnTo>
                  <a:lnTo>
                    <a:pt x="370" y="19"/>
                  </a:lnTo>
                  <a:lnTo>
                    <a:pt x="370" y="19"/>
                  </a:lnTo>
                  <a:lnTo>
                    <a:pt x="365" y="24"/>
                  </a:lnTo>
                  <a:lnTo>
                    <a:pt x="360" y="34"/>
                  </a:lnTo>
                  <a:lnTo>
                    <a:pt x="351" y="38"/>
                  </a:lnTo>
                  <a:lnTo>
                    <a:pt x="264" y="149"/>
                  </a:lnTo>
                  <a:lnTo>
                    <a:pt x="197" y="265"/>
                  </a:lnTo>
                  <a:lnTo>
                    <a:pt x="149" y="390"/>
                  </a:lnTo>
                  <a:lnTo>
                    <a:pt x="115" y="520"/>
                  </a:lnTo>
                  <a:lnTo>
                    <a:pt x="101" y="654"/>
                  </a:lnTo>
                  <a:lnTo>
                    <a:pt x="91" y="794"/>
                  </a:lnTo>
                  <a:lnTo>
                    <a:pt x="96" y="905"/>
                  </a:lnTo>
                  <a:lnTo>
                    <a:pt x="106" y="1015"/>
                  </a:lnTo>
                  <a:lnTo>
                    <a:pt x="130" y="1126"/>
                  </a:lnTo>
                  <a:lnTo>
                    <a:pt x="163" y="1241"/>
                  </a:lnTo>
                  <a:lnTo>
                    <a:pt x="206" y="1347"/>
                  </a:lnTo>
                  <a:lnTo>
                    <a:pt x="264" y="1448"/>
                  </a:lnTo>
                  <a:lnTo>
                    <a:pt x="341" y="1540"/>
                  </a:lnTo>
                  <a:lnTo>
                    <a:pt x="355" y="1554"/>
                  </a:lnTo>
                  <a:lnTo>
                    <a:pt x="365" y="1559"/>
                  </a:lnTo>
                  <a:lnTo>
                    <a:pt x="370" y="1569"/>
                  </a:lnTo>
                  <a:lnTo>
                    <a:pt x="370" y="1573"/>
                  </a:lnTo>
                  <a:lnTo>
                    <a:pt x="370" y="1573"/>
                  </a:lnTo>
                  <a:lnTo>
                    <a:pt x="370" y="1578"/>
                  </a:lnTo>
                  <a:lnTo>
                    <a:pt x="370" y="1578"/>
                  </a:lnTo>
                  <a:lnTo>
                    <a:pt x="370" y="1583"/>
                  </a:lnTo>
                  <a:lnTo>
                    <a:pt x="360" y="1593"/>
                  </a:lnTo>
                  <a:lnTo>
                    <a:pt x="355" y="1593"/>
                  </a:lnTo>
                  <a:lnTo>
                    <a:pt x="336" y="1583"/>
                  </a:lnTo>
                  <a:lnTo>
                    <a:pt x="303" y="1559"/>
                  </a:lnTo>
                  <a:lnTo>
                    <a:pt x="259" y="1516"/>
                  </a:lnTo>
                  <a:lnTo>
                    <a:pt x="211" y="1458"/>
                  </a:lnTo>
                  <a:lnTo>
                    <a:pt x="158" y="1381"/>
                  </a:lnTo>
                  <a:lnTo>
                    <a:pt x="106" y="1290"/>
                  </a:lnTo>
                  <a:lnTo>
                    <a:pt x="53" y="1155"/>
                  </a:lnTo>
                  <a:lnTo>
                    <a:pt x="19" y="1025"/>
                  </a:lnTo>
                  <a:lnTo>
                    <a:pt x="5" y="900"/>
                  </a:lnTo>
                  <a:lnTo>
                    <a:pt x="0" y="794"/>
                  </a:lnTo>
                  <a:lnTo>
                    <a:pt x="5" y="688"/>
                  </a:lnTo>
                  <a:lnTo>
                    <a:pt x="19" y="568"/>
                  </a:lnTo>
                  <a:lnTo>
                    <a:pt x="53" y="438"/>
                  </a:lnTo>
                  <a:lnTo>
                    <a:pt x="101" y="308"/>
                  </a:lnTo>
                  <a:lnTo>
                    <a:pt x="144" y="226"/>
                  </a:lnTo>
                  <a:lnTo>
                    <a:pt x="192" y="159"/>
                  </a:lnTo>
                  <a:lnTo>
                    <a:pt x="235" y="101"/>
                  </a:lnTo>
                  <a:lnTo>
                    <a:pt x="278" y="58"/>
                  </a:lnTo>
                  <a:lnTo>
                    <a:pt x="312" y="24"/>
                  </a:lnTo>
                  <a:lnTo>
                    <a:pt x="341" y="5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 noEditPoints="1"/>
            </p:cNvSpPr>
            <p:nvPr/>
          </p:nvSpPr>
          <p:spPr bwMode="auto">
            <a:xfrm>
              <a:off x="2986" y="1686"/>
              <a:ext cx="869" cy="1064"/>
            </a:xfrm>
            <a:custGeom>
              <a:avLst/>
              <a:gdLst/>
              <a:ahLst/>
              <a:cxnLst>
                <a:cxn ang="0">
                  <a:pos x="72" y="751"/>
                </a:cxn>
                <a:cxn ang="0">
                  <a:pos x="43" y="939"/>
                </a:cxn>
                <a:cxn ang="0">
                  <a:pos x="58" y="1006"/>
                </a:cxn>
                <a:cxn ang="0">
                  <a:pos x="159" y="1016"/>
                </a:cxn>
                <a:cxn ang="0">
                  <a:pos x="245" y="852"/>
                </a:cxn>
                <a:cxn ang="0">
                  <a:pos x="235" y="799"/>
                </a:cxn>
                <a:cxn ang="0">
                  <a:pos x="274" y="0"/>
                </a:cxn>
                <a:cxn ang="0">
                  <a:pos x="288" y="5"/>
                </a:cxn>
                <a:cxn ang="0">
                  <a:pos x="293" y="25"/>
                </a:cxn>
                <a:cxn ang="0">
                  <a:pos x="279" y="34"/>
                </a:cxn>
                <a:cxn ang="0">
                  <a:pos x="183" y="102"/>
                </a:cxn>
                <a:cxn ang="0">
                  <a:pos x="96" y="313"/>
                </a:cxn>
                <a:cxn ang="0">
                  <a:pos x="96" y="453"/>
                </a:cxn>
                <a:cxn ang="0">
                  <a:pos x="264" y="275"/>
                </a:cxn>
                <a:cxn ang="0">
                  <a:pos x="476" y="111"/>
                </a:cxn>
                <a:cxn ang="0">
                  <a:pos x="653" y="68"/>
                </a:cxn>
                <a:cxn ang="0">
                  <a:pos x="812" y="145"/>
                </a:cxn>
                <a:cxn ang="0">
                  <a:pos x="869" y="308"/>
                </a:cxn>
                <a:cxn ang="0">
                  <a:pos x="749" y="607"/>
                </a:cxn>
                <a:cxn ang="0">
                  <a:pos x="500" y="742"/>
                </a:cxn>
                <a:cxn ang="0">
                  <a:pos x="379" y="684"/>
                </a:cxn>
                <a:cxn ang="0">
                  <a:pos x="355" y="592"/>
                </a:cxn>
                <a:cxn ang="0">
                  <a:pos x="365" y="559"/>
                </a:cxn>
                <a:cxn ang="0">
                  <a:pos x="389" y="535"/>
                </a:cxn>
                <a:cxn ang="0">
                  <a:pos x="423" y="539"/>
                </a:cxn>
                <a:cxn ang="0">
                  <a:pos x="432" y="559"/>
                </a:cxn>
                <a:cxn ang="0">
                  <a:pos x="432" y="573"/>
                </a:cxn>
                <a:cxn ang="0">
                  <a:pos x="413" y="597"/>
                </a:cxn>
                <a:cxn ang="0">
                  <a:pos x="423" y="674"/>
                </a:cxn>
                <a:cxn ang="0">
                  <a:pos x="500" y="703"/>
                </a:cxn>
                <a:cxn ang="0">
                  <a:pos x="644" y="626"/>
                </a:cxn>
                <a:cxn ang="0">
                  <a:pos x="735" y="443"/>
                </a:cxn>
                <a:cxn ang="0">
                  <a:pos x="768" y="260"/>
                </a:cxn>
                <a:cxn ang="0">
                  <a:pos x="730" y="135"/>
                </a:cxn>
                <a:cxn ang="0">
                  <a:pos x="610" y="106"/>
                </a:cxn>
                <a:cxn ang="0">
                  <a:pos x="428" y="179"/>
                </a:cxn>
                <a:cxn ang="0">
                  <a:pos x="216" y="405"/>
                </a:cxn>
                <a:cxn ang="0">
                  <a:pos x="154" y="525"/>
                </a:cxn>
                <a:cxn ang="0">
                  <a:pos x="197" y="592"/>
                </a:cxn>
                <a:cxn ang="0">
                  <a:pos x="283" y="698"/>
                </a:cxn>
                <a:cxn ang="0">
                  <a:pos x="317" y="804"/>
                </a:cxn>
                <a:cxn ang="0">
                  <a:pos x="226" y="1011"/>
                </a:cxn>
                <a:cxn ang="0">
                  <a:pos x="67" y="1059"/>
                </a:cxn>
                <a:cxn ang="0">
                  <a:pos x="5" y="977"/>
                </a:cxn>
                <a:cxn ang="0">
                  <a:pos x="19" y="814"/>
                </a:cxn>
                <a:cxn ang="0">
                  <a:pos x="77" y="597"/>
                </a:cxn>
                <a:cxn ang="0">
                  <a:pos x="19" y="487"/>
                </a:cxn>
                <a:cxn ang="0">
                  <a:pos x="43" y="251"/>
                </a:cxn>
                <a:cxn ang="0">
                  <a:pos x="173" y="49"/>
                </a:cxn>
              </a:cxnLst>
              <a:rect l="0" t="0" r="r" b="b"/>
              <a:pathLst>
                <a:path w="869" h="1064">
                  <a:moveTo>
                    <a:pt x="106" y="636"/>
                  </a:moveTo>
                  <a:lnTo>
                    <a:pt x="91" y="689"/>
                  </a:lnTo>
                  <a:lnTo>
                    <a:pt x="72" y="751"/>
                  </a:lnTo>
                  <a:lnTo>
                    <a:pt x="58" y="819"/>
                  </a:lnTo>
                  <a:lnTo>
                    <a:pt x="48" y="881"/>
                  </a:lnTo>
                  <a:lnTo>
                    <a:pt x="43" y="939"/>
                  </a:lnTo>
                  <a:lnTo>
                    <a:pt x="43" y="958"/>
                  </a:lnTo>
                  <a:lnTo>
                    <a:pt x="48" y="987"/>
                  </a:lnTo>
                  <a:lnTo>
                    <a:pt x="58" y="1006"/>
                  </a:lnTo>
                  <a:lnTo>
                    <a:pt x="77" y="1025"/>
                  </a:lnTo>
                  <a:lnTo>
                    <a:pt x="106" y="1030"/>
                  </a:lnTo>
                  <a:lnTo>
                    <a:pt x="159" y="1016"/>
                  </a:lnTo>
                  <a:lnTo>
                    <a:pt x="202" y="973"/>
                  </a:lnTo>
                  <a:lnTo>
                    <a:pt x="231" y="915"/>
                  </a:lnTo>
                  <a:lnTo>
                    <a:pt x="245" y="852"/>
                  </a:lnTo>
                  <a:lnTo>
                    <a:pt x="245" y="833"/>
                  </a:lnTo>
                  <a:lnTo>
                    <a:pt x="240" y="819"/>
                  </a:lnTo>
                  <a:lnTo>
                    <a:pt x="235" y="799"/>
                  </a:lnTo>
                  <a:lnTo>
                    <a:pt x="226" y="785"/>
                  </a:lnTo>
                  <a:lnTo>
                    <a:pt x="106" y="636"/>
                  </a:lnTo>
                  <a:close/>
                  <a:moveTo>
                    <a:pt x="274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8" y="5"/>
                  </a:lnTo>
                  <a:lnTo>
                    <a:pt x="293" y="10"/>
                  </a:lnTo>
                  <a:lnTo>
                    <a:pt x="293" y="15"/>
                  </a:lnTo>
                  <a:lnTo>
                    <a:pt x="293" y="25"/>
                  </a:lnTo>
                  <a:lnTo>
                    <a:pt x="288" y="29"/>
                  </a:lnTo>
                  <a:lnTo>
                    <a:pt x="283" y="34"/>
                  </a:lnTo>
                  <a:lnTo>
                    <a:pt x="279" y="34"/>
                  </a:lnTo>
                  <a:lnTo>
                    <a:pt x="274" y="34"/>
                  </a:lnTo>
                  <a:lnTo>
                    <a:pt x="226" y="58"/>
                  </a:lnTo>
                  <a:lnTo>
                    <a:pt x="183" y="102"/>
                  </a:lnTo>
                  <a:lnTo>
                    <a:pt x="144" y="164"/>
                  </a:lnTo>
                  <a:lnTo>
                    <a:pt x="115" y="236"/>
                  </a:lnTo>
                  <a:lnTo>
                    <a:pt x="96" y="313"/>
                  </a:lnTo>
                  <a:lnTo>
                    <a:pt x="87" y="385"/>
                  </a:lnTo>
                  <a:lnTo>
                    <a:pt x="87" y="414"/>
                  </a:lnTo>
                  <a:lnTo>
                    <a:pt x="96" y="453"/>
                  </a:lnTo>
                  <a:lnTo>
                    <a:pt x="125" y="491"/>
                  </a:lnTo>
                  <a:lnTo>
                    <a:pt x="192" y="376"/>
                  </a:lnTo>
                  <a:lnTo>
                    <a:pt x="264" y="275"/>
                  </a:lnTo>
                  <a:lnTo>
                    <a:pt x="336" y="203"/>
                  </a:lnTo>
                  <a:lnTo>
                    <a:pt x="408" y="150"/>
                  </a:lnTo>
                  <a:lnTo>
                    <a:pt x="476" y="111"/>
                  </a:lnTo>
                  <a:lnTo>
                    <a:pt x="543" y="87"/>
                  </a:lnTo>
                  <a:lnTo>
                    <a:pt x="600" y="73"/>
                  </a:lnTo>
                  <a:lnTo>
                    <a:pt x="653" y="68"/>
                  </a:lnTo>
                  <a:lnTo>
                    <a:pt x="720" y="77"/>
                  </a:lnTo>
                  <a:lnTo>
                    <a:pt x="773" y="102"/>
                  </a:lnTo>
                  <a:lnTo>
                    <a:pt x="812" y="145"/>
                  </a:lnTo>
                  <a:lnTo>
                    <a:pt x="845" y="193"/>
                  </a:lnTo>
                  <a:lnTo>
                    <a:pt x="860" y="251"/>
                  </a:lnTo>
                  <a:lnTo>
                    <a:pt x="869" y="308"/>
                  </a:lnTo>
                  <a:lnTo>
                    <a:pt x="855" y="414"/>
                  </a:lnTo>
                  <a:lnTo>
                    <a:pt x="812" y="515"/>
                  </a:lnTo>
                  <a:lnTo>
                    <a:pt x="749" y="607"/>
                  </a:lnTo>
                  <a:lnTo>
                    <a:pt x="677" y="674"/>
                  </a:lnTo>
                  <a:lnTo>
                    <a:pt x="591" y="722"/>
                  </a:lnTo>
                  <a:lnTo>
                    <a:pt x="500" y="742"/>
                  </a:lnTo>
                  <a:lnTo>
                    <a:pt x="452" y="732"/>
                  </a:lnTo>
                  <a:lnTo>
                    <a:pt x="413" y="713"/>
                  </a:lnTo>
                  <a:lnTo>
                    <a:pt x="379" y="684"/>
                  </a:lnTo>
                  <a:lnTo>
                    <a:pt x="365" y="645"/>
                  </a:lnTo>
                  <a:lnTo>
                    <a:pt x="355" y="607"/>
                  </a:lnTo>
                  <a:lnTo>
                    <a:pt x="355" y="592"/>
                  </a:lnTo>
                  <a:lnTo>
                    <a:pt x="360" y="583"/>
                  </a:lnTo>
                  <a:lnTo>
                    <a:pt x="360" y="573"/>
                  </a:lnTo>
                  <a:lnTo>
                    <a:pt x="365" y="559"/>
                  </a:lnTo>
                  <a:lnTo>
                    <a:pt x="370" y="549"/>
                  </a:lnTo>
                  <a:lnTo>
                    <a:pt x="379" y="544"/>
                  </a:lnTo>
                  <a:lnTo>
                    <a:pt x="389" y="535"/>
                  </a:lnTo>
                  <a:lnTo>
                    <a:pt x="404" y="535"/>
                  </a:lnTo>
                  <a:lnTo>
                    <a:pt x="413" y="535"/>
                  </a:lnTo>
                  <a:lnTo>
                    <a:pt x="423" y="539"/>
                  </a:lnTo>
                  <a:lnTo>
                    <a:pt x="428" y="549"/>
                  </a:lnTo>
                  <a:lnTo>
                    <a:pt x="432" y="554"/>
                  </a:lnTo>
                  <a:lnTo>
                    <a:pt x="432" y="559"/>
                  </a:lnTo>
                  <a:lnTo>
                    <a:pt x="432" y="564"/>
                  </a:lnTo>
                  <a:lnTo>
                    <a:pt x="432" y="568"/>
                  </a:lnTo>
                  <a:lnTo>
                    <a:pt x="432" y="573"/>
                  </a:lnTo>
                  <a:lnTo>
                    <a:pt x="428" y="583"/>
                  </a:lnTo>
                  <a:lnTo>
                    <a:pt x="423" y="588"/>
                  </a:lnTo>
                  <a:lnTo>
                    <a:pt x="413" y="597"/>
                  </a:lnTo>
                  <a:lnTo>
                    <a:pt x="399" y="602"/>
                  </a:lnTo>
                  <a:lnTo>
                    <a:pt x="404" y="645"/>
                  </a:lnTo>
                  <a:lnTo>
                    <a:pt x="423" y="674"/>
                  </a:lnTo>
                  <a:lnTo>
                    <a:pt x="447" y="693"/>
                  </a:lnTo>
                  <a:lnTo>
                    <a:pt x="476" y="703"/>
                  </a:lnTo>
                  <a:lnTo>
                    <a:pt x="500" y="703"/>
                  </a:lnTo>
                  <a:lnTo>
                    <a:pt x="543" y="698"/>
                  </a:lnTo>
                  <a:lnTo>
                    <a:pt x="591" y="674"/>
                  </a:lnTo>
                  <a:lnTo>
                    <a:pt x="644" y="626"/>
                  </a:lnTo>
                  <a:lnTo>
                    <a:pt x="692" y="554"/>
                  </a:lnTo>
                  <a:lnTo>
                    <a:pt x="716" y="506"/>
                  </a:lnTo>
                  <a:lnTo>
                    <a:pt x="735" y="443"/>
                  </a:lnTo>
                  <a:lnTo>
                    <a:pt x="754" y="381"/>
                  </a:lnTo>
                  <a:lnTo>
                    <a:pt x="764" y="313"/>
                  </a:lnTo>
                  <a:lnTo>
                    <a:pt x="768" y="260"/>
                  </a:lnTo>
                  <a:lnTo>
                    <a:pt x="764" y="212"/>
                  </a:lnTo>
                  <a:lnTo>
                    <a:pt x="754" y="169"/>
                  </a:lnTo>
                  <a:lnTo>
                    <a:pt x="730" y="135"/>
                  </a:lnTo>
                  <a:lnTo>
                    <a:pt x="696" y="111"/>
                  </a:lnTo>
                  <a:lnTo>
                    <a:pt x="653" y="102"/>
                  </a:lnTo>
                  <a:lnTo>
                    <a:pt x="610" y="106"/>
                  </a:lnTo>
                  <a:lnTo>
                    <a:pt x="552" y="116"/>
                  </a:lnTo>
                  <a:lnTo>
                    <a:pt x="495" y="140"/>
                  </a:lnTo>
                  <a:lnTo>
                    <a:pt x="428" y="179"/>
                  </a:lnTo>
                  <a:lnTo>
                    <a:pt x="355" y="231"/>
                  </a:lnTo>
                  <a:lnTo>
                    <a:pt x="288" y="308"/>
                  </a:lnTo>
                  <a:lnTo>
                    <a:pt x="216" y="405"/>
                  </a:lnTo>
                  <a:lnTo>
                    <a:pt x="154" y="525"/>
                  </a:lnTo>
                  <a:lnTo>
                    <a:pt x="154" y="525"/>
                  </a:lnTo>
                  <a:lnTo>
                    <a:pt x="154" y="525"/>
                  </a:lnTo>
                  <a:lnTo>
                    <a:pt x="154" y="525"/>
                  </a:lnTo>
                  <a:lnTo>
                    <a:pt x="173" y="554"/>
                  </a:lnTo>
                  <a:lnTo>
                    <a:pt x="197" y="592"/>
                  </a:lnTo>
                  <a:lnTo>
                    <a:pt x="226" y="626"/>
                  </a:lnTo>
                  <a:lnTo>
                    <a:pt x="245" y="655"/>
                  </a:lnTo>
                  <a:lnTo>
                    <a:pt x="283" y="698"/>
                  </a:lnTo>
                  <a:lnTo>
                    <a:pt x="303" y="732"/>
                  </a:lnTo>
                  <a:lnTo>
                    <a:pt x="312" y="766"/>
                  </a:lnTo>
                  <a:lnTo>
                    <a:pt x="317" y="804"/>
                  </a:lnTo>
                  <a:lnTo>
                    <a:pt x="307" y="881"/>
                  </a:lnTo>
                  <a:lnTo>
                    <a:pt x="274" y="948"/>
                  </a:lnTo>
                  <a:lnTo>
                    <a:pt x="226" y="1011"/>
                  </a:lnTo>
                  <a:lnTo>
                    <a:pt x="168" y="1050"/>
                  </a:lnTo>
                  <a:lnTo>
                    <a:pt x="106" y="1064"/>
                  </a:lnTo>
                  <a:lnTo>
                    <a:pt x="67" y="1059"/>
                  </a:lnTo>
                  <a:lnTo>
                    <a:pt x="39" y="1040"/>
                  </a:lnTo>
                  <a:lnTo>
                    <a:pt x="15" y="1011"/>
                  </a:lnTo>
                  <a:lnTo>
                    <a:pt x="5" y="977"/>
                  </a:lnTo>
                  <a:lnTo>
                    <a:pt x="0" y="939"/>
                  </a:lnTo>
                  <a:lnTo>
                    <a:pt x="5" y="886"/>
                  </a:lnTo>
                  <a:lnTo>
                    <a:pt x="19" y="814"/>
                  </a:lnTo>
                  <a:lnTo>
                    <a:pt x="34" y="742"/>
                  </a:lnTo>
                  <a:lnTo>
                    <a:pt x="58" y="665"/>
                  </a:lnTo>
                  <a:lnTo>
                    <a:pt x="77" y="597"/>
                  </a:lnTo>
                  <a:lnTo>
                    <a:pt x="53" y="564"/>
                  </a:lnTo>
                  <a:lnTo>
                    <a:pt x="34" y="530"/>
                  </a:lnTo>
                  <a:lnTo>
                    <a:pt x="19" y="487"/>
                  </a:lnTo>
                  <a:lnTo>
                    <a:pt x="15" y="429"/>
                  </a:lnTo>
                  <a:lnTo>
                    <a:pt x="24" y="337"/>
                  </a:lnTo>
                  <a:lnTo>
                    <a:pt x="43" y="251"/>
                  </a:lnTo>
                  <a:lnTo>
                    <a:pt x="82" y="174"/>
                  </a:lnTo>
                  <a:lnTo>
                    <a:pt x="125" y="102"/>
                  </a:lnTo>
                  <a:lnTo>
                    <a:pt x="173" y="49"/>
                  </a:lnTo>
                  <a:lnTo>
                    <a:pt x="226" y="15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4023" y="2240"/>
              <a:ext cx="188" cy="476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5" y="10"/>
                </a:cxn>
                <a:cxn ang="0">
                  <a:pos x="159" y="43"/>
                </a:cxn>
                <a:cxn ang="0">
                  <a:pos x="178" y="96"/>
                </a:cxn>
                <a:cxn ang="0">
                  <a:pos x="188" y="168"/>
                </a:cxn>
                <a:cxn ang="0">
                  <a:pos x="188" y="168"/>
                </a:cxn>
                <a:cxn ang="0">
                  <a:pos x="178" y="240"/>
                </a:cxn>
                <a:cxn ang="0">
                  <a:pos x="159" y="308"/>
                </a:cxn>
                <a:cxn ang="0">
                  <a:pos x="135" y="366"/>
                </a:cxn>
                <a:cxn ang="0">
                  <a:pos x="106" y="414"/>
                </a:cxn>
                <a:cxn ang="0">
                  <a:pos x="77" y="447"/>
                </a:cxn>
                <a:cxn ang="0">
                  <a:pos x="53" y="471"/>
                </a:cxn>
                <a:cxn ang="0">
                  <a:pos x="39" y="476"/>
                </a:cxn>
                <a:cxn ang="0">
                  <a:pos x="34" y="476"/>
                </a:cxn>
                <a:cxn ang="0">
                  <a:pos x="29" y="467"/>
                </a:cxn>
                <a:cxn ang="0">
                  <a:pos x="24" y="457"/>
                </a:cxn>
                <a:cxn ang="0">
                  <a:pos x="24" y="457"/>
                </a:cxn>
                <a:cxn ang="0">
                  <a:pos x="24" y="452"/>
                </a:cxn>
                <a:cxn ang="0">
                  <a:pos x="29" y="447"/>
                </a:cxn>
                <a:cxn ang="0">
                  <a:pos x="34" y="443"/>
                </a:cxn>
                <a:cxn ang="0">
                  <a:pos x="44" y="433"/>
                </a:cxn>
                <a:cxn ang="0">
                  <a:pos x="82" y="385"/>
                </a:cxn>
                <a:cxn ang="0">
                  <a:pos x="116" y="322"/>
                </a:cxn>
                <a:cxn ang="0">
                  <a:pos x="140" y="250"/>
                </a:cxn>
                <a:cxn ang="0">
                  <a:pos x="149" y="168"/>
                </a:cxn>
                <a:cxn ang="0">
                  <a:pos x="149" y="154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4" y="144"/>
                </a:cxn>
                <a:cxn ang="0">
                  <a:pos x="144" y="144"/>
                </a:cxn>
                <a:cxn ang="0">
                  <a:pos x="140" y="149"/>
                </a:cxn>
                <a:cxn ang="0">
                  <a:pos x="120" y="159"/>
                </a:cxn>
                <a:cxn ang="0">
                  <a:pos x="101" y="168"/>
                </a:cxn>
                <a:cxn ang="0">
                  <a:pos x="87" y="168"/>
                </a:cxn>
                <a:cxn ang="0">
                  <a:pos x="48" y="163"/>
                </a:cxn>
                <a:cxn ang="0">
                  <a:pos x="24" y="144"/>
                </a:cxn>
                <a:cxn ang="0">
                  <a:pos x="5" y="115"/>
                </a:cxn>
                <a:cxn ang="0">
                  <a:pos x="0" y="82"/>
                </a:cxn>
                <a:cxn ang="0">
                  <a:pos x="5" y="53"/>
                </a:cxn>
                <a:cxn ang="0">
                  <a:pos x="24" y="24"/>
                </a:cxn>
                <a:cxn ang="0">
                  <a:pos x="48" y="10"/>
                </a:cxn>
                <a:cxn ang="0">
                  <a:pos x="87" y="0"/>
                </a:cxn>
              </a:cxnLst>
              <a:rect l="0" t="0" r="r" b="b"/>
              <a:pathLst>
                <a:path w="188" h="476">
                  <a:moveTo>
                    <a:pt x="87" y="0"/>
                  </a:moveTo>
                  <a:lnTo>
                    <a:pt x="125" y="10"/>
                  </a:lnTo>
                  <a:lnTo>
                    <a:pt x="159" y="43"/>
                  </a:lnTo>
                  <a:lnTo>
                    <a:pt x="178" y="96"/>
                  </a:lnTo>
                  <a:lnTo>
                    <a:pt x="188" y="168"/>
                  </a:lnTo>
                  <a:lnTo>
                    <a:pt x="188" y="168"/>
                  </a:lnTo>
                  <a:lnTo>
                    <a:pt x="178" y="240"/>
                  </a:lnTo>
                  <a:lnTo>
                    <a:pt x="159" y="308"/>
                  </a:lnTo>
                  <a:lnTo>
                    <a:pt x="135" y="366"/>
                  </a:lnTo>
                  <a:lnTo>
                    <a:pt x="106" y="414"/>
                  </a:lnTo>
                  <a:lnTo>
                    <a:pt x="77" y="447"/>
                  </a:lnTo>
                  <a:lnTo>
                    <a:pt x="53" y="471"/>
                  </a:lnTo>
                  <a:lnTo>
                    <a:pt x="39" y="476"/>
                  </a:lnTo>
                  <a:lnTo>
                    <a:pt x="34" y="476"/>
                  </a:lnTo>
                  <a:lnTo>
                    <a:pt x="29" y="467"/>
                  </a:lnTo>
                  <a:lnTo>
                    <a:pt x="24" y="457"/>
                  </a:lnTo>
                  <a:lnTo>
                    <a:pt x="24" y="457"/>
                  </a:lnTo>
                  <a:lnTo>
                    <a:pt x="24" y="452"/>
                  </a:lnTo>
                  <a:lnTo>
                    <a:pt x="29" y="447"/>
                  </a:lnTo>
                  <a:lnTo>
                    <a:pt x="34" y="443"/>
                  </a:lnTo>
                  <a:lnTo>
                    <a:pt x="44" y="433"/>
                  </a:lnTo>
                  <a:lnTo>
                    <a:pt x="82" y="385"/>
                  </a:lnTo>
                  <a:lnTo>
                    <a:pt x="116" y="322"/>
                  </a:lnTo>
                  <a:lnTo>
                    <a:pt x="140" y="250"/>
                  </a:lnTo>
                  <a:lnTo>
                    <a:pt x="149" y="168"/>
                  </a:lnTo>
                  <a:lnTo>
                    <a:pt x="149" y="15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0" y="149"/>
                  </a:lnTo>
                  <a:lnTo>
                    <a:pt x="120" y="159"/>
                  </a:lnTo>
                  <a:lnTo>
                    <a:pt x="101" y="168"/>
                  </a:lnTo>
                  <a:lnTo>
                    <a:pt x="87" y="168"/>
                  </a:lnTo>
                  <a:lnTo>
                    <a:pt x="48" y="163"/>
                  </a:lnTo>
                  <a:lnTo>
                    <a:pt x="24" y="144"/>
                  </a:lnTo>
                  <a:lnTo>
                    <a:pt x="5" y="115"/>
                  </a:lnTo>
                  <a:lnTo>
                    <a:pt x="0" y="82"/>
                  </a:lnTo>
                  <a:lnTo>
                    <a:pt x="5" y="53"/>
                  </a:lnTo>
                  <a:lnTo>
                    <a:pt x="24" y="24"/>
                  </a:lnTo>
                  <a:lnTo>
                    <a:pt x="48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 noEditPoints="1"/>
            </p:cNvSpPr>
            <p:nvPr/>
          </p:nvSpPr>
          <p:spPr bwMode="auto">
            <a:xfrm>
              <a:off x="4643" y="1287"/>
              <a:ext cx="845" cy="1141"/>
            </a:xfrm>
            <a:custGeom>
              <a:avLst/>
              <a:gdLst/>
              <a:ahLst/>
              <a:cxnLst>
                <a:cxn ang="0">
                  <a:pos x="518" y="77"/>
                </a:cxn>
                <a:cxn ang="0">
                  <a:pos x="432" y="236"/>
                </a:cxn>
                <a:cxn ang="0">
                  <a:pos x="456" y="395"/>
                </a:cxn>
                <a:cxn ang="0">
                  <a:pos x="576" y="491"/>
                </a:cxn>
                <a:cxn ang="0">
                  <a:pos x="677" y="428"/>
                </a:cxn>
                <a:cxn ang="0">
                  <a:pos x="701" y="149"/>
                </a:cxn>
                <a:cxn ang="0">
                  <a:pos x="657" y="43"/>
                </a:cxn>
                <a:cxn ang="0">
                  <a:pos x="619" y="0"/>
                </a:cxn>
                <a:cxn ang="0">
                  <a:pos x="739" y="67"/>
                </a:cxn>
                <a:cxn ang="0">
                  <a:pos x="787" y="207"/>
                </a:cxn>
                <a:cxn ang="0">
                  <a:pos x="797" y="313"/>
                </a:cxn>
                <a:cxn ang="0">
                  <a:pos x="782" y="462"/>
                </a:cxn>
                <a:cxn ang="0">
                  <a:pos x="811" y="563"/>
                </a:cxn>
                <a:cxn ang="0">
                  <a:pos x="845" y="573"/>
                </a:cxn>
                <a:cxn ang="0">
                  <a:pos x="840" y="597"/>
                </a:cxn>
                <a:cxn ang="0">
                  <a:pos x="821" y="602"/>
                </a:cxn>
                <a:cxn ang="0">
                  <a:pos x="782" y="592"/>
                </a:cxn>
                <a:cxn ang="0">
                  <a:pos x="720" y="712"/>
                </a:cxn>
                <a:cxn ang="0">
                  <a:pos x="552" y="1015"/>
                </a:cxn>
                <a:cxn ang="0">
                  <a:pos x="336" y="1141"/>
                </a:cxn>
                <a:cxn ang="0">
                  <a:pos x="192" y="1102"/>
                </a:cxn>
                <a:cxn ang="0">
                  <a:pos x="125" y="958"/>
                </a:cxn>
                <a:cxn ang="0">
                  <a:pos x="153" y="780"/>
                </a:cxn>
                <a:cxn ang="0">
                  <a:pos x="187" y="659"/>
                </a:cxn>
                <a:cxn ang="0">
                  <a:pos x="211" y="525"/>
                </a:cxn>
                <a:cxn ang="0">
                  <a:pos x="201" y="472"/>
                </a:cxn>
                <a:cxn ang="0">
                  <a:pos x="173" y="452"/>
                </a:cxn>
                <a:cxn ang="0">
                  <a:pos x="91" y="505"/>
                </a:cxn>
                <a:cxn ang="0">
                  <a:pos x="43" y="659"/>
                </a:cxn>
                <a:cxn ang="0">
                  <a:pos x="28" y="674"/>
                </a:cxn>
                <a:cxn ang="0">
                  <a:pos x="14" y="674"/>
                </a:cxn>
                <a:cxn ang="0">
                  <a:pos x="0" y="669"/>
                </a:cxn>
                <a:cxn ang="0">
                  <a:pos x="9" y="621"/>
                </a:cxn>
                <a:cxn ang="0">
                  <a:pos x="48" y="505"/>
                </a:cxn>
                <a:cxn ang="0">
                  <a:pos x="96" y="443"/>
                </a:cxn>
                <a:cxn ang="0">
                  <a:pos x="211" y="424"/>
                </a:cxn>
                <a:cxn ang="0">
                  <a:pos x="302" y="510"/>
                </a:cxn>
                <a:cxn ang="0">
                  <a:pos x="297" y="650"/>
                </a:cxn>
                <a:cxn ang="0">
                  <a:pos x="245" y="847"/>
                </a:cxn>
                <a:cxn ang="0">
                  <a:pos x="225" y="1001"/>
                </a:cxn>
                <a:cxn ang="0">
                  <a:pos x="264" y="1083"/>
                </a:cxn>
                <a:cxn ang="0">
                  <a:pos x="389" y="1092"/>
                </a:cxn>
                <a:cxn ang="0">
                  <a:pos x="494" y="972"/>
                </a:cxn>
                <a:cxn ang="0">
                  <a:pos x="566" y="823"/>
                </a:cxn>
                <a:cxn ang="0">
                  <a:pos x="648" y="558"/>
                </a:cxn>
                <a:cxn ang="0">
                  <a:pos x="475" y="467"/>
                </a:cxn>
                <a:cxn ang="0">
                  <a:pos x="384" y="289"/>
                </a:cxn>
                <a:cxn ang="0">
                  <a:pos x="456" y="96"/>
                </a:cxn>
                <a:cxn ang="0">
                  <a:pos x="619" y="0"/>
                </a:cxn>
              </a:cxnLst>
              <a:rect l="0" t="0" r="r" b="b"/>
              <a:pathLst>
                <a:path w="845" h="1141">
                  <a:moveTo>
                    <a:pt x="619" y="34"/>
                  </a:moveTo>
                  <a:lnTo>
                    <a:pt x="566" y="43"/>
                  </a:lnTo>
                  <a:lnTo>
                    <a:pt x="518" y="77"/>
                  </a:lnTo>
                  <a:lnTo>
                    <a:pt x="480" y="125"/>
                  </a:lnTo>
                  <a:lnTo>
                    <a:pt x="451" y="178"/>
                  </a:lnTo>
                  <a:lnTo>
                    <a:pt x="432" y="236"/>
                  </a:lnTo>
                  <a:lnTo>
                    <a:pt x="427" y="289"/>
                  </a:lnTo>
                  <a:lnTo>
                    <a:pt x="432" y="347"/>
                  </a:lnTo>
                  <a:lnTo>
                    <a:pt x="456" y="395"/>
                  </a:lnTo>
                  <a:lnTo>
                    <a:pt x="489" y="433"/>
                  </a:lnTo>
                  <a:lnTo>
                    <a:pt x="533" y="462"/>
                  </a:lnTo>
                  <a:lnTo>
                    <a:pt x="576" y="491"/>
                  </a:lnTo>
                  <a:lnTo>
                    <a:pt x="619" y="510"/>
                  </a:lnTo>
                  <a:lnTo>
                    <a:pt x="657" y="525"/>
                  </a:lnTo>
                  <a:lnTo>
                    <a:pt x="677" y="428"/>
                  </a:lnTo>
                  <a:lnTo>
                    <a:pt x="696" y="323"/>
                  </a:lnTo>
                  <a:lnTo>
                    <a:pt x="701" y="221"/>
                  </a:lnTo>
                  <a:lnTo>
                    <a:pt x="701" y="149"/>
                  </a:lnTo>
                  <a:lnTo>
                    <a:pt x="691" y="101"/>
                  </a:lnTo>
                  <a:lnTo>
                    <a:pt x="677" y="67"/>
                  </a:lnTo>
                  <a:lnTo>
                    <a:pt x="657" y="43"/>
                  </a:lnTo>
                  <a:lnTo>
                    <a:pt x="638" y="39"/>
                  </a:lnTo>
                  <a:lnTo>
                    <a:pt x="619" y="34"/>
                  </a:lnTo>
                  <a:close/>
                  <a:moveTo>
                    <a:pt x="619" y="0"/>
                  </a:moveTo>
                  <a:lnTo>
                    <a:pt x="672" y="10"/>
                  </a:lnTo>
                  <a:lnTo>
                    <a:pt x="710" y="34"/>
                  </a:lnTo>
                  <a:lnTo>
                    <a:pt x="739" y="67"/>
                  </a:lnTo>
                  <a:lnTo>
                    <a:pt x="763" y="111"/>
                  </a:lnTo>
                  <a:lnTo>
                    <a:pt x="778" y="159"/>
                  </a:lnTo>
                  <a:lnTo>
                    <a:pt x="787" y="207"/>
                  </a:lnTo>
                  <a:lnTo>
                    <a:pt x="797" y="250"/>
                  </a:lnTo>
                  <a:lnTo>
                    <a:pt x="797" y="289"/>
                  </a:lnTo>
                  <a:lnTo>
                    <a:pt x="797" y="313"/>
                  </a:lnTo>
                  <a:lnTo>
                    <a:pt x="797" y="342"/>
                  </a:lnTo>
                  <a:lnTo>
                    <a:pt x="792" y="390"/>
                  </a:lnTo>
                  <a:lnTo>
                    <a:pt x="782" y="462"/>
                  </a:lnTo>
                  <a:lnTo>
                    <a:pt x="768" y="553"/>
                  </a:lnTo>
                  <a:lnTo>
                    <a:pt x="768" y="553"/>
                  </a:lnTo>
                  <a:lnTo>
                    <a:pt x="811" y="563"/>
                  </a:lnTo>
                  <a:lnTo>
                    <a:pt x="826" y="568"/>
                  </a:lnTo>
                  <a:lnTo>
                    <a:pt x="840" y="568"/>
                  </a:lnTo>
                  <a:lnTo>
                    <a:pt x="845" y="573"/>
                  </a:lnTo>
                  <a:lnTo>
                    <a:pt x="845" y="582"/>
                  </a:lnTo>
                  <a:lnTo>
                    <a:pt x="845" y="592"/>
                  </a:lnTo>
                  <a:lnTo>
                    <a:pt x="840" y="597"/>
                  </a:lnTo>
                  <a:lnTo>
                    <a:pt x="835" y="602"/>
                  </a:lnTo>
                  <a:lnTo>
                    <a:pt x="830" y="602"/>
                  </a:lnTo>
                  <a:lnTo>
                    <a:pt x="821" y="602"/>
                  </a:lnTo>
                  <a:lnTo>
                    <a:pt x="811" y="602"/>
                  </a:lnTo>
                  <a:lnTo>
                    <a:pt x="797" y="597"/>
                  </a:lnTo>
                  <a:lnTo>
                    <a:pt x="782" y="592"/>
                  </a:lnTo>
                  <a:lnTo>
                    <a:pt x="768" y="592"/>
                  </a:lnTo>
                  <a:lnTo>
                    <a:pt x="758" y="587"/>
                  </a:lnTo>
                  <a:lnTo>
                    <a:pt x="720" y="712"/>
                  </a:lnTo>
                  <a:lnTo>
                    <a:pt x="667" y="828"/>
                  </a:lnTo>
                  <a:lnTo>
                    <a:pt x="614" y="929"/>
                  </a:lnTo>
                  <a:lnTo>
                    <a:pt x="552" y="1015"/>
                  </a:lnTo>
                  <a:lnTo>
                    <a:pt x="480" y="1083"/>
                  </a:lnTo>
                  <a:lnTo>
                    <a:pt x="413" y="1126"/>
                  </a:lnTo>
                  <a:lnTo>
                    <a:pt x="336" y="1141"/>
                  </a:lnTo>
                  <a:lnTo>
                    <a:pt x="288" y="1136"/>
                  </a:lnTo>
                  <a:lnTo>
                    <a:pt x="235" y="1126"/>
                  </a:lnTo>
                  <a:lnTo>
                    <a:pt x="192" y="1102"/>
                  </a:lnTo>
                  <a:lnTo>
                    <a:pt x="158" y="1068"/>
                  </a:lnTo>
                  <a:lnTo>
                    <a:pt x="134" y="1020"/>
                  </a:lnTo>
                  <a:lnTo>
                    <a:pt x="125" y="958"/>
                  </a:lnTo>
                  <a:lnTo>
                    <a:pt x="129" y="890"/>
                  </a:lnTo>
                  <a:lnTo>
                    <a:pt x="144" y="823"/>
                  </a:lnTo>
                  <a:lnTo>
                    <a:pt x="153" y="780"/>
                  </a:lnTo>
                  <a:lnTo>
                    <a:pt x="168" y="741"/>
                  </a:lnTo>
                  <a:lnTo>
                    <a:pt x="177" y="707"/>
                  </a:lnTo>
                  <a:lnTo>
                    <a:pt x="187" y="659"/>
                  </a:lnTo>
                  <a:lnTo>
                    <a:pt x="197" y="606"/>
                  </a:lnTo>
                  <a:lnTo>
                    <a:pt x="206" y="558"/>
                  </a:lnTo>
                  <a:lnTo>
                    <a:pt x="211" y="525"/>
                  </a:lnTo>
                  <a:lnTo>
                    <a:pt x="211" y="501"/>
                  </a:lnTo>
                  <a:lnTo>
                    <a:pt x="206" y="486"/>
                  </a:lnTo>
                  <a:lnTo>
                    <a:pt x="201" y="472"/>
                  </a:lnTo>
                  <a:lnTo>
                    <a:pt x="192" y="462"/>
                  </a:lnTo>
                  <a:lnTo>
                    <a:pt x="182" y="457"/>
                  </a:lnTo>
                  <a:lnTo>
                    <a:pt x="173" y="452"/>
                  </a:lnTo>
                  <a:lnTo>
                    <a:pt x="158" y="452"/>
                  </a:lnTo>
                  <a:lnTo>
                    <a:pt x="120" y="467"/>
                  </a:lnTo>
                  <a:lnTo>
                    <a:pt x="91" y="505"/>
                  </a:lnTo>
                  <a:lnTo>
                    <a:pt x="67" y="563"/>
                  </a:lnTo>
                  <a:lnTo>
                    <a:pt x="48" y="645"/>
                  </a:lnTo>
                  <a:lnTo>
                    <a:pt x="43" y="659"/>
                  </a:lnTo>
                  <a:lnTo>
                    <a:pt x="38" y="669"/>
                  </a:lnTo>
                  <a:lnTo>
                    <a:pt x="33" y="674"/>
                  </a:lnTo>
                  <a:lnTo>
                    <a:pt x="28" y="674"/>
                  </a:lnTo>
                  <a:lnTo>
                    <a:pt x="24" y="674"/>
                  </a:lnTo>
                  <a:lnTo>
                    <a:pt x="19" y="674"/>
                  </a:lnTo>
                  <a:lnTo>
                    <a:pt x="14" y="674"/>
                  </a:lnTo>
                  <a:lnTo>
                    <a:pt x="9" y="674"/>
                  </a:lnTo>
                  <a:lnTo>
                    <a:pt x="4" y="674"/>
                  </a:lnTo>
                  <a:lnTo>
                    <a:pt x="0" y="669"/>
                  </a:lnTo>
                  <a:lnTo>
                    <a:pt x="0" y="664"/>
                  </a:lnTo>
                  <a:lnTo>
                    <a:pt x="0" y="650"/>
                  </a:lnTo>
                  <a:lnTo>
                    <a:pt x="9" y="621"/>
                  </a:lnTo>
                  <a:lnTo>
                    <a:pt x="19" y="582"/>
                  </a:lnTo>
                  <a:lnTo>
                    <a:pt x="33" y="544"/>
                  </a:lnTo>
                  <a:lnTo>
                    <a:pt x="48" y="505"/>
                  </a:lnTo>
                  <a:lnTo>
                    <a:pt x="57" y="486"/>
                  </a:lnTo>
                  <a:lnTo>
                    <a:pt x="77" y="462"/>
                  </a:lnTo>
                  <a:lnTo>
                    <a:pt x="96" y="443"/>
                  </a:lnTo>
                  <a:lnTo>
                    <a:pt x="125" y="424"/>
                  </a:lnTo>
                  <a:lnTo>
                    <a:pt x="168" y="419"/>
                  </a:lnTo>
                  <a:lnTo>
                    <a:pt x="211" y="424"/>
                  </a:lnTo>
                  <a:lnTo>
                    <a:pt x="249" y="443"/>
                  </a:lnTo>
                  <a:lnTo>
                    <a:pt x="283" y="472"/>
                  </a:lnTo>
                  <a:lnTo>
                    <a:pt x="302" y="510"/>
                  </a:lnTo>
                  <a:lnTo>
                    <a:pt x="312" y="563"/>
                  </a:lnTo>
                  <a:lnTo>
                    <a:pt x="307" y="606"/>
                  </a:lnTo>
                  <a:lnTo>
                    <a:pt x="297" y="650"/>
                  </a:lnTo>
                  <a:lnTo>
                    <a:pt x="273" y="727"/>
                  </a:lnTo>
                  <a:lnTo>
                    <a:pt x="259" y="789"/>
                  </a:lnTo>
                  <a:lnTo>
                    <a:pt x="245" y="847"/>
                  </a:lnTo>
                  <a:lnTo>
                    <a:pt x="230" y="910"/>
                  </a:lnTo>
                  <a:lnTo>
                    <a:pt x="225" y="977"/>
                  </a:lnTo>
                  <a:lnTo>
                    <a:pt x="225" y="1001"/>
                  </a:lnTo>
                  <a:lnTo>
                    <a:pt x="230" y="1030"/>
                  </a:lnTo>
                  <a:lnTo>
                    <a:pt x="245" y="1059"/>
                  </a:lnTo>
                  <a:lnTo>
                    <a:pt x="264" y="1083"/>
                  </a:lnTo>
                  <a:lnTo>
                    <a:pt x="297" y="1097"/>
                  </a:lnTo>
                  <a:lnTo>
                    <a:pt x="345" y="1102"/>
                  </a:lnTo>
                  <a:lnTo>
                    <a:pt x="389" y="1092"/>
                  </a:lnTo>
                  <a:lnTo>
                    <a:pt x="432" y="1064"/>
                  </a:lnTo>
                  <a:lnTo>
                    <a:pt x="465" y="1020"/>
                  </a:lnTo>
                  <a:lnTo>
                    <a:pt x="494" y="972"/>
                  </a:lnTo>
                  <a:lnTo>
                    <a:pt x="518" y="934"/>
                  </a:lnTo>
                  <a:lnTo>
                    <a:pt x="533" y="900"/>
                  </a:lnTo>
                  <a:lnTo>
                    <a:pt x="566" y="823"/>
                  </a:lnTo>
                  <a:lnTo>
                    <a:pt x="595" y="741"/>
                  </a:lnTo>
                  <a:lnTo>
                    <a:pt x="624" y="655"/>
                  </a:lnTo>
                  <a:lnTo>
                    <a:pt x="648" y="558"/>
                  </a:lnTo>
                  <a:lnTo>
                    <a:pt x="590" y="534"/>
                  </a:lnTo>
                  <a:lnTo>
                    <a:pt x="528" y="505"/>
                  </a:lnTo>
                  <a:lnTo>
                    <a:pt x="475" y="467"/>
                  </a:lnTo>
                  <a:lnTo>
                    <a:pt x="427" y="419"/>
                  </a:lnTo>
                  <a:lnTo>
                    <a:pt x="398" y="361"/>
                  </a:lnTo>
                  <a:lnTo>
                    <a:pt x="384" y="289"/>
                  </a:lnTo>
                  <a:lnTo>
                    <a:pt x="393" y="226"/>
                  </a:lnTo>
                  <a:lnTo>
                    <a:pt x="417" y="159"/>
                  </a:lnTo>
                  <a:lnTo>
                    <a:pt x="456" y="96"/>
                  </a:lnTo>
                  <a:lnTo>
                    <a:pt x="504" y="48"/>
                  </a:lnTo>
                  <a:lnTo>
                    <a:pt x="557" y="10"/>
                  </a:lnTo>
                  <a:lnTo>
                    <a:pt x="6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/>
            </p:cNvSpPr>
            <p:nvPr/>
          </p:nvSpPr>
          <p:spPr bwMode="auto">
            <a:xfrm>
              <a:off x="5617" y="1133"/>
              <a:ext cx="826" cy="828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428" y="0"/>
                </a:cxn>
                <a:cxn ang="0">
                  <a:pos x="437" y="5"/>
                </a:cxn>
                <a:cxn ang="0">
                  <a:pos x="437" y="15"/>
                </a:cxn>
                <a:cxn ang="0">
                  <a:pos x="442" y="24"/>
                </a:cxn>
                <a:cxn ang="0">
                  <a:pos x="442" y="34"/>
                </a:cxn>
                <a:cxn ang="0">
                  <a:pos x="442" y="43"/>
                </a:cxn>
                <a:cxn ang="0">
                  <a:pos x="442" y="385"/>
                </a:cxn>
                <a:cxn ang="0">
                  <a:pos x="788" y="385"/>
                </a:cxn>
                <a:cxn ang="0">
                  <a:pos x="797" y="385"/>
                </a:cxn>
                <a:cxn ang="0">
                  <a:pos x="807" y="390"/>
                </a:cxn>
                <a:cxn ang="0">
                  <a:pos x="812" y="390"/>
                </a:cxn>
                <a:cxn ang="0">
                  <a:pos x="821" y="395"/>
                </a:cxn>
                <a:cxn ang="0">
                  <a:pos x="826" y="404"/>
                </a:cxn>
                <a:cxn ang="0">
                  <a:pos x="826" y="419"/>
                </a:cxn>
                <a:cxn ang="0">
                  <a:pos x="826" y="428"/>
                </a:cxn>
                <a:cxn ang="0">
                  <a:pos x="821" y="433"/>
                </a:cxn>
                <a:cxn ang="0">
                  <a:pos x="812" y="438"/>
                </a:cxn>
                <a:cxn ang="0">
                  <a:pos x="802" y="443"/>
                </a:cxn>
                <a:cxn ang="0">
                  <a:pos x="797" y="443"/>
                </a:cxn>
                <a:cxn ang="0">
                  <a:pos x="788" y="443"/>
                </a:cxn>
                <a:cxn ang="0">
                  <a:pos x="442" y="443"/>
                </a:cxn>
                <a:cxn ang="0">
                  <a:pos x="442" y="789"/>
                </a:cxn>
                <a:cxn ang="0">
                  <a:pos x="442" y="799"/>
                </a:cxn>
                <a:cxn ang="0">
                  <a:pos x="442" y="809"/>
                </a:cxn>
                <a:cxn ang="0">
                  <a:pos x="437" y="818"/>
                </a:cxn>
                <a:cxn ang="0">
                  <a:pos x="433" y="823"/>
                </a:cxn>
                <a:cxn ang="0">
                  <a:pos x="428" y="828"/>
                </a:cxn>
                <a:cxn ang="0">
                  <a:pos x="413" y="828"/>
                </a:cxn>
                <a:cxn ang="0">
                  <a:pos x="404" y="828"/>
                </a:cxn>
                <a:cxn ang="0">
                  <a:pos x="394" y="823"/>
                </a:cxn>
                <a:cxn ang="0">
                  <a:pos x="389" y="813"/>
                </a:cxn>
                <a:cxn ang="0">
                  <a:pos x="389" y="804"/>
                </a:cxn>
                <a:cxn ang="0">
                  <a:pos x="389" y="794"/>
                </a:cxn>
                <a:cxn ang="0">
                  <a:pos x="389" y="789"/>
                </a:cxn>
                <a:cxn ang="0">
                  <a:pos x="389" y="443"/>
                </a:cxn>
                <a:cxn ang="0">
                  <a:pos x="39" y="443"/>
                </a:cxn>
                <a:cxn ang="0">
                  <a:pos x="34" y="443"/>
                </a:cxn>
                <a:cxn ang="0">
                  <a:pos x="24" y="443"/>
                </a:cxn>
                <a:cxn ang="0">
                  <a:pos x="15" y="438"/>
                </a:cxn>
                <a:cxn ang="0">
                  <a:pos x="5" y="433"/>
                </a:cxn>
                <a:cxn ang="0">
                  <a:pos x="0" y="428"/>
                </a:cxn>
                <a:cxn ang="0">
                  <a:pos x="0" y="414"/>
                </a:cxn>
                <a:cxn ang="0">
                  <a:pos x="0" y="404"/>
                </a:cxn>
                <a:cxn ang="0">
                  <a:pos x="5" y="395"/>
                </a:cxn>
                <a:cxn ang="0">
                  <a:pos x="15" y="390"/>
                </a:cxn>
                <a:cxn ang="0">
                  <a:pos x="24" y="390"/>
                </a:cxn>
                <a:cxn ang="0">
                  <a:pos x="34" y="385"/>
                </a:cxn>
                <a:cxn ang="0">
                  <a:pos x="39" y="385"/>
                </a:cxn>
                <a:cxn ang="0">
                  <a:pos x="389" y="385"/>
                </a:cxn>
                <a:cxn ang="0">
                  <a:pos x="389" y="43"/>
                </a:cxn>
                <a:cxn ang="0">
                  <a:pos x="389" y="34"/>
                </a:cxn>
                <a:cxn ang="0">
                  <a:pos x="389" y="24"/>
                </a:cxn>
                <a:cxn ang="0">
                  <a:pos x="389" y="15"/>
                </a:cxn>
                <a:cxn ang="0">
                  <a:pos x="394" y="5"/>
                </a:cxn>
                <a:cxn ang="0">
                  <a:pos x="404" y="0"/>
                </a:cxn>
                <a:cxn ang="0">
                  <a:pos x="413" y="0"/>
                </a:cxn>
              </a:cxnLst>
              <a:rect l="0" t="0" r="r" b="b"/>
              <a:pathLst>
                <a:path w="826" h="828">
                  <a:moveTo>
                    <a:pt x="413" y="0"/>
                  </a:moveTo>
                  <a:lnTo>
                    <a:pt x="428" y="0"/>
                  </a:lnTo>
                  <a:lnTo>
                    <a:pt x="437" y="5"/>
                  </a:lnTo>
                  <a:lnTo>
                    <a:pt x="437" y="15"/>
                  </a:lnTo>
                  <a:lnTo>
                    <a:pt x="442" y="24"/>
                  </a:lnTo>
                  <a:lnTo>
                    <a:pt x="442" y="34"/>
                  </a:lnTo>
                  <a:lnTo>
                    <a:pt x="442" y="43"/>
                  </a:lnTo>
                  <a:lnTo>
                    <a:pt x="442" y="385"/>
                  </a:lnTo>
                  <a:lnTo>
                    <a:pt x="788" y="385"/>
                  </a:lnTo>
                  <a:lnTo>
                    <a:pt x="797" y="385"/>
                  </a:lnTo>
                  <a:lnTo>
                    <a:pt x="807" y="390"/>
                  </a:lnTo>
                  <a:lnTo>
                    <a:pt x="812" y="390"/>
                  </a:lnTo>
                  <a:lnTo>
                    <a:pt x="821" y="395"/>
                  </a:lnTo>
                  <a:lnTo>
                    <a:pt x="826" y="404"/>
                  </a:lnTo>
                  <a:lnTo>
                    <a:pt x="826" y="419"/>
                  </a:lnTo>
                  <a:lnTo>
                    <a:pt x="826" y="428"/>
                  </a:lnTo>
                  <a:lnTo>
                    <a:pt x="821" y="433"/>
                  </a:lnTo>
                  <a:lnTo>
                    <a:pt x="812" y="438"/>
                  </a:lnTo>
                  <a:lnTo>
                    <a:pt x="802" y="443"/>
                  </a:lnTo>
                  <a:lnTo>
                    <a:pt x="797" y="443"/>
                  </a:lnTo>
                  <a:lnTo>
                    <a:pt x="788" y="443"/>
                  </a:lnTo>
                  <a:lnTo>
                    <a:pt x="442" y="443"/>
                  </a:lnTo>
                  <a:lnTo>
                    <a:pt x="442" y="789"/>
                  </a:lnTo>
                  <a:lnTo>
                    <a:pt x="442" y="799"/>
                  </a:lnTo>
                  <a:lnTo>
                    <a:pt x="442" y="809"/>
                  </a:lnTo>
                  <a:lnTo>
                    <a:pt x="437" y="818"/>
                  </a:lnTo>
                  <a:lnTo>
                    <a:pt x="433" y="823"/>
                  </a:lnTo>
                  <a:lnTo>
                    <a:pt x="428" y="828"/>
                  </a:lnTo>
                  <a:lnTo>
                    <a:pt x="413" y="828"/>
                  </a:lnTo>
                  <a:lnTo>
                    <a:pt x="404" y="828"/>
                  </a:lnTo>
                  <a:lnTo>
                    <a:pt x="394" y="823"/>
                  </a:lnTo>
                  <a:lnTo>
                    <a:pt x="389" y="813"/>
                  </a:lnTo>
                  <a:lnTo>
                    <a:pt x="389" y="804"/>
                  </a:lnTo>
                  <a:lnTo>
                    <a:pt x="389" y="794"/>
                  </a:lnTo>
                  <a:lnTo>
                    <a:pt x="389" y="789"/>
                  </a:lnTo>
                  <a:lnTo>
                    <a:pt x="389" y="443"/>
                  </a:lnTo>
                  <a:lnTo>
                    <a:pt x="39" y="443"/>
                  </a:lnTo>
                  <a:lnTo>
                    <a:pt x="34" y="443"/>
                  </a:lnTo>
                  <a:lnTo>
                    <a:pt x="24" y="443"/>
                  </a:lnTo>
                  <a:lnTo>
                    <a:pt x="15" y="438"/>
                  </a:lnTo>
                  <a:lnTo>
                    <a:pt x="5" y="433"/>
                  </a:lnTo>
                  <a:lnTo>
                    <a:pt x="0" y="428"/>
                  </a:lnTo>
                  <a:lnTo>
                    <a:pt x="0" y="414"/>
                  </a:lnTo>
                  <a:lnTo>
                    <a:pt x="0" y="404"/>
                  </a:lnTo>
                  <a:lnTo>
                    <a:pt x="5" y="395"/>
                  </a:lnTo>
                  <a:lnTo>
                    <a:pt x="15" y="390"/>
                  </a:lnTo>
                  <a:lnTo>
                    <a:pt x="24" y="390"/>
                  </a:lnTo>
                  <a:lnTo>
                    <a:pt x="34" y="385"/>
                  </a:lnTo>
                  <a:lnTo>
                    <a:pt x="39" y="385"/>
                  </a:lnTo>
                  <a:lnTo>
                    <a:pt x="389" y="385"/>
                  </a:lnTo>
                  <a:lnTo>
                    <a:pt x="389" y="43"/>
                  </a:lnTo>
                  <a:lnTo>
                    <a:pt x="389" y="34"/>
                  </a:lnTo>
                  <a:lnTo>
                    <a:pt x="389" y="24"/>
                  </a:lnTo>
                  <a:lnTo>
                    <a:pt x="389" y="15"/>
                  </a:lnTo>
                  <a:lnTo>
                    <a:pt x="394" y="5"/>
                  </a:lnTo>
                  <a:lnTo>
                    <a:pt x="404" y="0"/>
                  </a:lnTo>
                  <a:lnTo>
                    <a:pt x="4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/>
            </p:cNvSpPr>
            <p:nvPr/>
          </p:nvSpPr>
          <p:spPr bwMode="auto">
            <a:xfrm>
              <a:off x="5608" y="2317"/>
              <a:ext cx="485" cy="505"/>
            </a:xfrm>
            <a:custGeom>
              <a:avLst/>
              <a:gdLst/>
              <a:ahLst/>
              <a:cxnLst>
                <a:cxn ang="0">
                  <a:pos x="365" y="0"/>
                </a:cxn>
                <a:cxn ang="0">
                  <a:pos x="442" y="29"/>
                </a:cxn>
                <a:cxn ang="0">
                  <a:pos x="475" y="96"/>
                </a:cxn>
                <a:cxn ang="0">
                  <a:pos x="466" y="135"/>
                </a:cxn>
                <a:cxn ang="0">
                  <a:pos x="446" y="159"/>
                </a:cxn>
                <a:cxn ang="0">
                  <a:pos x="422" y="168"/>
                </a:cxn>
                <a:cxn ang="0">
                  <a:pos x="398" y="168"/>
                </a:cxn>
                <a:cxn ang="0">
                  <a:pos x="379" y="159"/>
                </a:cxn>
                <a:cxn ang="0">
                  <a:pos x="365" y="139"/>
                </a:cxn>
                <a:cxn ang="0">
                  <a:pos x="365" y="115"/>
                </a:cxn>
                <a:cxn ang="0">
                  <a:pos x="379" y="86"/>
                </a:cxn>
                <a:cxn ang="0">
                  <a:pos x="403" y="67"/>
                </a:cxn>
                <a:cxn ang="0">
                  <a:pos x="422" y="62"/>
                </a:cxn>
                <a:cxn ang="0">
                  <a:pos x="350" y="34"/>
                </a:cxn>
                <a:cxn ang="0">
                  <a:pos x="269" y="38"/>
                </a:cxn>
                <a:cxn ang="0">
                  <a:pos x="168" y="115"/>
                </a:cxn>
                <a:cxn ang="0">
                  <a:pos x="115" y="221"/>
                </a:cxn>
                <a:cxn ang="0">
                  <a:pos x="96" y="322"/>
                </a:cxn>
                <a:cxn ang="0">
                  <a:pos x="101" y="399"/>
                </a:cxn>
                <a:cxn ang="0">
                  <a:pos x="158" y="467"/>
                </a:cxn>
                <a:cxn ang="0">
                  <a:pos x="235" y="476"/>
                </a:cxn>
                <a:cxn ang="0">
                  <a:pos x="331" y="452"/>
                </a:cxn>
                <a:cxn ang="0">
                  <a:pos x="451" y="375"/>
                </a:cxn>
                <a:cxn ang="0">
                  <a:pos x="461" y="361"/>
                </a:cxn>
                <a:cxn ang="0">
                  <a:pos x="466" y="361"/>
                </a:cxn>
                <a:cxn ang="0">
                  <a:pos x="480" y="366"/>
                </a:cxn>
                <a:cxn ang="0">
                  <a:pos x="485" y="380"/>
                </a:cxn>
                <a:cxn ang="0">
                  <a:pos x="456" y="419"/>
                </a:cxn>
                <a:cxn ang="0">
                  <a:pos x="365" y="476"/>
                </a:cxn>
                <a:cxn ang="0">
                  <a:pos x="206" y="505"/>
                </a:cxn>
                <a:cxn ang="0">
                  <a:pos x="91" y="476"/>
                </a:cxn>
                <a:cxn ang="0">
                  <a:pos x="24" y="404"/>
                </a:cxn>
                <a:cxn ang="0">
                  <a:pos x="0" y="313"/>
                </a:cxn>
                <a:cxn ang="0">
                  <a:pos x="48" y="159"/>
                </a:cxn>
                <a:cxn ang="0">
                  <a:pos x="168" y="43"/>
                </a:cxn>
                <a:cxn ang="0">
                  <a:pos x="326" y="0"/>
                </a:cxn>
              </a:cxnLst>
              <a:rect l="0" t="0" r="r" b="b"/>
              <a:pathLst>
                <a:path w="485" h="505">
                  <a:moveTo>
                    <a:pt x="326" y="0"/>
                  </a:moveTo>
                  <a:lnTo>
                    <a:pt x="365" y="0"/>
                  </a:lnTo>
                  <a:lnTo>
                    <a:pt x="403" y="9"/>
                  </a:lnTo>
                  <a:lnTo>
                    <a:pt x="442" y="29"/>
                  </a:lnTo>
                  <a:lnTo>
                    <a:pt x="466" y="58"/>
                  </a:lnTo>
                  <a:lnTo>
                    <a:pt x="475" y="96"/>
                  </a:lnTo>
                  <a:lnTo>
                    <a:pt x="470" y="120"/>
                  </a:lnTo>
                  <a:lnTo>
                    <a:pt x="466" y="135"/>
                  </a:lnTo>
                  <a:lnTo>
                    <a:pt x="456" y="149"/>
                  </a:lnTo>
                  <a:lnTo>
                    <a:pt x="446" y="159"/>
                  </a:lnTo>
                  <a:lnTo>
                    <a:pt x="432" y="163"/>
                  </a:lnTo>
                  <a:lnTo>
                    <a:pt x="422" y="168"/>
                  </a:lnTo>
                  <a:lnTo>
                    <a:pt x="408" y="168"/>
                  </a:lnTo>
                  <a:lnTo>
                    <a:pt x="398" y="168"/>
                  </a:lnTo>
                  <a:lnTo>
                    <a:pt x="389" y="163"/>
                  </a:lnTo>
                  <a:lnTo>
                    <a:pt x="379" y="159"/>
                  </a:lnTo>
                  <a:lnTo>
                    <a:pt x="369" y="154"/>
                  </a:lnTo>
                  <a:lnTo>
                    <a:pt x="365" y="139"/>
                  </a:lnTo>
                  <a:lnTo>
                    <a:pt x="365" y="125"/>
                  </a:lnTo>
                  <a:lnTo>
                    <a:pt x="365" y="115"/>
                  </a:lnTo>
                  <a:lnTo>
                    <a:pt x="369" y="101"/>
                  </a:lnTo>
                  <a:lnTo>
                    <a:pt x="379" y="86"/>
                  </a:lnTo>
                  <a:lnTo>
                    <a:pt x="389" y="77"/>
                  </a:lnTo>
                  <a:lnTo>
                    <a:pt x="403" y="67"/>
                  </a:lnTo>
                  <a:lnTo>
                    <a:pt x="422" y="62"/>
                  </a:lnTo>
                  <a:lnTo>
                    <a:pt x="422" y="62"/>
                  </a:lnTo>
                  <a:lnTo>
                    <a:pt x="389" y="43"/>
                  </a:lnTo>
                  <a:lnTo>
                    <a:pt x="350" y="34"/>
                  </a:lnTo>
                  <a:lnTo>
                    <a:pt x="326" y="29"/>
                  </a:lnTo>
                  <a:lnTo>
                    <a:pt x="269" y="38"/>
                  </a:lnTo>
                  <a:lnTo>
                    <a:pt x="216" y="72"/>
                  </a:lnTo>
                  <a:lnTo>
                    <a:pt x="168" y="115"/>
                  </a:lnTo>
                  <a:lnTo>
                    <a:pt x="139" y="168"/>
                  </a:lnTo>
                  <a:lnTo>
                    <a:pt x="115" y="221"/>
                  </a:lnTo>
                  <a:lnTo>
                    <a:pt x="101" y="279"/>
                  </a:lnTo>
                  <a:lnTo>
                    <a:pt x="96" y="322"/>
                  </a:lnTo>
                  <a:lnTo>
                    <a:pt x="91" y="351"/>
                  </a:lnTo>
                  <a:lnTo>
                    <a:pt x="101" y="399"/>
                  </a:lnTo>
                  <a:lnTo>
                    <a:pt x="120" y="438"/>
                  </a:lnTo>
                  <a:lnTo>
                    <a:pt x="158" y="467"/>
                  </a:lnTo>
                  <a:lnTo>
                    <a:pt x="211" y="476"/>
                  </a:lnTo>
                  <a:lnTo>
                    <a:pt x="235" y="476"/>
                  </a:lnTo>
                  <a:lnTo>
                    <a:pt x="278" y="471"/>
                  </a:lnTo>
                  <a:lnTo>
                    <a:pt x="331" y="452"/>
                  </a:lnTo>
                  <a:lnTo>
                    <a:pt x="393" y="423"/>
                  </a:lnTo>
                  <a:lnTo>
                    <a:pt x="451" y="375"/>
                  </a:lnTo>
                  <a:lnTo>
                    <a:pt x="456" y="366"/>
                  </a:lnTo>
                  <a:lnTo>
                    <a:pt x="461" y="361"/>
                  </a:lnTo>
                  <a:lnTo>
                    <a:pt x="466" y="361"/>
                  </a:lnTo>
                  <a:lnTo>
                    <a:pt x="466" y="361"/>
                  </a:lnTo>
                  <a:lnTo>
                    <a:pt x="475" y="361"/>
                  </a:lnTo>
                  <a:lnTo>
                    <a:pt x="480" y="366"/>
                  </a:lnTo>
                  <a:lnTo>
                    <a:pt x="485" y="375"/>
                  </a:lnTo>
                  <a:lnTo>
                    <a:pt x="485" y="380"/>
                  </a:lnTo>
                  <a:lnTo>
                    <a:pt x="480" y="394"/>
                  </a:lnTo>
                  <a:lnTo>
                    <a:pt x="456" y="419"/>
                  </a:lnTo>
                  <a:lnTo>
                    <a:pt x="418" y="447"/>
                  </a:lnTo>
                  <a:lnTo>
                    <a:pt x="365" y="476"/>
                  </a:lnTo>
                  <a:lnTo>
                    <a:pt x="293" y="496"/>
                  </a:lnTo>
                  <a:lnTo>
                    <a:pt x="206" y="505"/>
                  </a:lnTo>
                  <a:lnTo>
                    <a:pt x="144" y="500"/>
                  </a:lnTo>
                  <a:lnTo>
                    <a:pt x="91" y="476"/>
                  </a:lnTo>
                  <a:lnTo>
                    <a:pt x="53" y="443"/>
                  </a:lnTo>
                  <a:lnTo>
                    <a:pt x="24" y="404"/>
                  </a:lnTo>
                  <a:lnTo>
                    <a:pt x="5" y="361"/>
                  </a:lnTo>
                  <a:lnTo>
                    <a:pt x="0" y="313"/>
                  </a:lnTo>
                  <a:lnTo>
                    <a:pt x="14" y="236"/>
                  </a:lnTo>
                  <a:lnTo>
                    <a:pt x="48" y="159"/>
                  </a:lnTo>
                  <a:lnTo>
                    <a:pt x="101" y="96"/>
                  </a:lnTo>
                  <a:lnTo>
                    <a:pt x="168" y="43"/>
                  </a:lnTo>
                  <a:lnTo>
                    <a:pt x="245" y="9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 noEditPoints="1"/>
            </p:cNvSpPr>
            <p:nvPr/>
          </p:nvSpPr>
          <p:spPr bwMode="auto">
            <a:xfrm>
              <a:off x="6683" y="1215"/>
              <a:ext cx="370" cy="1593"/>
            </a:xfrm>
            <a:custGeom>
              <a:avLst/>
              <a:gdLst/>
              <a:ahLst/>
              <a:cxnLst>
                <a:cxn ang="0">
                  <a:pos x="370" y="794"/>
                </a:cxn>
                <a:cxn ang="0">
                  <a:pos x="370" y="794"/>
                </a:cxn>
                <a:cxn ang="0">
                  <a:pos x="370" y="794"/>
                </a:cxn>
                <a:cxn ang="0">
                  <a:pos x="370" y="794"/>
                </a:cxn>
                <a:cxn ang="0">
                  <a:pos x="20" y="0"/>
                </a:cxn>
                <a:cxn ang="0">
                  <a:pos x="34" y="5"/>
                </a:cxn>
                <a:cxn ang="0">
                  <a:pos x="68" y="34"/>
                </a:cxn>
                <a:cxn ang="0">
                  <a:pos x="111" y="77"/>
                </a:cxn>
                <a:cxn ang="0">
                  <a:pos x="164" y="135"/>
                </a:cxn>
                <a:cxn ang="0">
                  <a:pos x="216" y="207"/>
                </a:cxn>
                <a:cxn ang="0">
                  <a:pos x="264" y="298"/>
                </a:cxn>
                <a:cxn ang="0">
                  <a:pos x="317" y="433"/>
                </a:cxn>
                <a:cxn ang="0">
                  <a:pos x="351" y="568"/>
                </a:cxn>
                <a:cxn ang="0">
                  <a:pos x="365" y="688"/>
                </a:cxn>
                <a:cxn ang="0">
                  <a:pos x="370" y="794"/>
                </a:cxn>
                <a:cxn ang="0">
                  <a:pos x="365" y="905"/>
                </a:cxn>
                <a:cxn ang="0">
                  <a:pos x="351" y="1020"/>
                </a:cxn>
                <a:cxn ang="0">
                  <a:pos x="322" y="1150"/>
                </a:cxn>
                <a:cxn ang="0">
                  <a:pos x="269" y="1280"/>
                </a:cxn>
                <a:cxn ang="0">
                  <a:pos x="226" y="1362"/>
                </a:cxn>
                <a:cxn ang="0">
                  <a:pos x="183" y="1434"/>
                </a:cxn>
                <a:cxn ang="0">
                  <a:pos x="135" y="1487"/>
                </a:cxn>
                <a:cxn ang="0">
                  <a:pos x="96" y="1535"/>
                </a:cxn>
                <a:cxn ang="0">
                  <a:pos x="58" y="1564"/>
                </a:cxn>
                <a:cxn ang="0">
                  <a:pos x="34" y="1588"/>
                </a:cxn>
                <a:cxn ang="0">
                  <a:pos x="20" y="1593"/>
                </a:cxn>
                <a:cxn ang="0">
                  <a:pos x="10" y="1588"/>
                </a:cxn>
                <a:cxn ang="0">
                  <a:pos x="5" y="1583"/>
                </a:cxn>
                <a:cxn ang="0">
                  <a:pos x="0" y="1578"/>
                </a:cxn>
                <a:cxn ang="0">
                  <a:pos x="0" y="1573"/>
                </a:cxn>
                <a:cxn ang="0">
                  <a:pos x="0" y="1569"/>
                </a:cxn>
                <a:cxn ang="0">
                  <a:pos x="5" y="1564"/>
                </a:cxn>
                <a:cxn ang="0">
                  <a:pos x="15" y="1559"/>
                </a:cxn>
                <a:cxn ang="0">
                  <a:pos x="24" y="1549"/>
                </a:cxn>
                <a:cxn ang="0">
                  <a:pos x="111" y="1444"/>
                </a:cxn>
                <a:cxn ang="0">
                  <a:pos x="178" y="1323"/>
                </a:cxn>
                <a:cxn ang="0">
                  <a:pos x="226" y="1198"/>
                </a:cxn>
                <a:cxn ang="0">
                  <a:pos x="255" y="1068"/>
                </a:cxn>
                <a:cxn ang="0">
                  <a:pos x="274" y="933"/>
                </a:cxn>
                <a:cxn ang="0">
                  <a:pos x="279" y="794"/>
                </a:cxn>
                <a:cxn ang="0">
                  <a:pos x="269" y="635"/>
                </a:cxn>
                <a:cxn ang="0">
                  <a:pos x="250" y="491"/>
                </a:cxn>
                <a:cxn ang="0">
                  <a:pos x="212" y="356"/>
                </a:cxn>
                <a:cxn ang="0">
                  <a:pos x="164" y="241"/>
                </a:cxn>
                <a:cxn ang="0">
                  <a:pos x="106" y="139"/>
                </a:cxn>
                <a:cxn ang="0">
                  <a:pos x="29" y="53"/>
                </a:cxn>
                <a:cxn ang="0">
                  <a:pos x="20" y="38"/>
                </a:cxn>
                <a:cxn ang="0">
                  <a:pos x="10" y="29"/>
                </a:cxn>
                <a:cxn ang="0">
                  <a:pos x="5" y="24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0" y="0"/>
                </a:cxn>
                <a:cxn ang="0">
                  <a:pos x="20" y="0"/>
                </a:cxn>
              </a:cxnLst>
              <a:rect l="0" t="0" r="r" b="b"/>
              <a:pathLst>
                <a:path w="370" h="1593">
                  <a:moveTo>
                    <a:pt x="370" y="794"/>
                  </a:moveTo>
                  <a:lnTo>
                    <a:pt x="370" y="794"/>
                  </a:lnTo>
                  <a:lnTo>
                    <a:pt x="370" y="794"/>
                  </a:lnTo>
                  <a:lnTo>
                    <a:pt x="370" y="794"/>
                  </a:lnTo>
                  <a:close/>
                  <a:moveTo>
                    <a:pt x="20" y="0"/>
                  </a:moveTo>
                  <a:lnTo>
                    <a:pt x="34" y="5"/>
                  </a:lnTo>
                  <a:lnTo>
                    <a:pt x="68" y="34"/>
                  </a:lnTo>
                  <a:lnTo>
                    <a:pt x="111" y="77"/>
                  </a:lnTo>
                  <a:lnTo>
                    <a:pt x="164" y="135"/>
                  </a:lnTo>
                  <a:lnTo>
                    <a:pt x="216" y="207"/>
                  </a:lnTo>
                  <a:lnTo>
                    <a:pt x="264" y="298"/>
                  </a:lnTo>
                  <a:lnTo>
                    <a:pt x="317" y="433"/>
                  </a:lnTo>
                  <a:lnTo>
                    <a:pt x="351" y="568"/>
                  </a:lnTo>
                  <a:lnTo>
                    <a:pt x="365" y="688"/>
                  </a:lnTo>
                  <a:lnTo>
                    <a:pt x="370" y="794"/>
                  </a:lnTo>
                  <a:lnTo>
                    <a:pt x="365" y="905"/>
                  </a:lnTo>
                  <a:lnTo>
                    <a:pt x="351" y="1020"/>
                  </a:lnTo>
                  <a:lnTo>
                    <a:pt x="322" y="1150"/>
                  </a:lnTo>
                  <a:lnTo>
                    <a:pt x="269" y="1280"/>
                  </a:lnTo>
                  <a:lnTo>
                    <a:pt x="226" y="1362"/>
                  </a:lnTo>
                  <a:lnTo>
                    <a:pt x="183" y="1434"/>
                  </a:lnTo>
                  <a:lnTo>
                    <a:pt x="135" y="1487"/>
                  </a:lnTo>
                  <a:lnTo>
                    <a:pt x="96" y="1535"/>
                  </a:lnTo>
                  <a:lnTo>
                    <a:pt x="58" y="1564"/>
                  </a:lnTo>
                  <a:lnTo>
                    <a:pt x="34" y="1588"/>
                  </a:lnTo>
                  <a:lnTo>
                    <a:pt x="20" y="1593"/>
                  </a:lnTo>
                  <a:lnTo>
                    <a:pt x="10" y="1588"/>
                  </a:lnTo>
                  <a:lnTo>
                    <a:pt x="5" y="1583"/>
                  </a:lnTo>
                  <a:lnTo>
                    <a:pt x="0" y="1578"/>
                  </a:lnTo>
                  <a:lnTo>
                    <a:pt x="0" y="1573"/>
                  </a:lnTo>
                  <a:lnTo>
                    <a:pt x="0" y="1569"/>
                  </a:lnTo>
                  <a:lnTo>
                    <a:pt x="5" y="1564"/>
                  </a:lnTo>
                  <a:lnTo>
                    <a:pt x="15" y="1559"/>
                  </a:lnTo>
                  <a:lnTo>
                    <a:pt x="24" y="1549"/>
                  </a:lnTo>
                  <a:lnTo>
                    <a:pt x="111" y="1444"/>
                  </a:lnTo>
                  <a:lnTo>
                    <a:pt x="178" y="1323"/>
                  </a:lnTo>
                  <a:lnTo>
                    <a:pt x="226" y="1198"/>
                  </a:lnTo>
                  <a:lnTo>
                    <a:pt x="255" y="1068"/>
                  </a:lnTo>
                  <a:lnTo>
                    <a:pt x="274" y="933"/>
                  </a:lnTo>
                  <a:lnTo>
                    <a:pt x="279" y="794"/>
                  </a:lnTo>
                  <a:lnTo>
                    <a:pt x="269" y="635"/>
                  </a:lnTo>
                  <a:lnTo>
                    <a:pt x="250" y="491"/>
                  </a:lnTo>
                  <a:lnTo>
                    <a:pt x="212" y="356"/>
                  </a:lnTo>
                  <a:lnTo>
                    <a:pt x="164" y="241"/>
                  </a:lnTo>
                  <a:lnTo>
                    <a:pt x="106" y="139"/>
                  </a:lnTo>
                  <a:lnTo>
                    <a:pt x="29" y="53"/>
                  </a:lnTo>
                  <a:lnTo>
                    <a:pt x="20" y="38"/>
                  </a:lnTo>
                  <a:lnTo>
                    <a:pt x="10" y="29"/>
                  </a:lnTo>
                  <a:lnTo>
                    <a:pt x="5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 noEditPoints="1"/>
            </p:cNvSpPr>
            <p:nvPr/>
          </p:nvSpPr>
          <p:spPr bwMode="auto">
            <a:xfrm>
              <a:off x="7759" y="1826"/>
              <a:ext cx="1056" cy="371"/>
            </a:xfrm>
            <a:custGeom>
              <a:avLst/>
              <a:gdLst/>
              <a:ahLst/>
              <a:cxnLst>
                <a:cxn ang="0">
                  <a:pos x="53" y="308"/>
                </a:cxn>
                <a:cxn ang="0">
                  <a:pos x="1003" y="308"/>
                </a:cxn>
                <a:cxn ang="0">
                  <a:pos x="1013" y="308"/>
                </a:cxn>
                <a:cxn ang="0">
                  <a:pos x="1023" y="308"/>
                </a:cxn>
                <a:cxn ang="0">
                  <a:pos x="1037" y="308"/>
                </a:cxn>
                <a:cxn ang="0">
                  <a:pos x="1047" y="313"/>
                </a:cxn>
                <a:cxn ang="0">
                  <a:pos x="1051" y="318"/>
                </a:cxn>
                <a:cxn ang="0">
                  <a:pos x="1056" y="327"/>
                </a:cxn>
                <a:cxn ang="0">
                  <a:pos x="1056" y="342"/>
                </a:cxn>
                <a:cxn ang="0">
                  <a:pos x="1056" y="351"/>
                </a:cxn>
                <a:cxn ang="0">
                  <a:pos x="1051" y="361"/>
                </a:cxn>
                <a:cxn ang="0">
                  <a:pos x="1047" y="366"/>
                </a:cxn>
                <a:cxn ang="0">
                  <a:pos x="1037" y="366"/>
                </a:cxn>
                <a:cxn ang="0">
                  <a:pos x="1027" y="371"/>
                </a:cxn>
                <a:cxn ang="0">
                  <a:pos x="1018" y="371"/>
                </a:cxn>
                <a:cxn ang="0">
                  <a:pos x="1003" y="371"/>
                </a:cxn>
                <a:cxn ang="0">
                  <a:pos x="53" y="371"/>
                </a:cxn>
                <a:cxn ang="0">
                  <a:pos x="43" y="371"/>
                </a:cxn>
                <a:cxn ang="0">
                  <a:pos x="33" y="371"/>
                </a:cxn>
                <a:cxn ang="0">
                  <a:pos x="24" y="366"/>
                </a:cxn>
                <a:cxn ang="0">
                  <a:pos x="14" y="366"/>
                </a:cxn>
                <a:cxn ang="0">
                  <a:pos x="5" y="361"/>
                </a:cxn>
                <a:cxn ang="0">
                  <a:pos x="0" y="351"/>
                </a:cxn>
                <a:cxn ang="0">
                  <a:pos x="0" y="342"/>
                </a:cxn>
                <a:cxn ang="0">
                  <a:pos x="0" y="327"/>
                </a:cxn>
                <a:cxn ang="0">
                  <a:pos x="5" y="318"/>
                </a:cxn>
                <a:cxn ang="0">
                  <a:pos x="14" y="313"/>
                </a:cxn>
                <a:cxn ang="0">
                  <a:pos x="24" y="308"/>
                </a:cxn>
                <a:cxn ang="0">
                  <a:pos x="33" y="308"/>
                </a:cxn>
                <a:cxn ang="0">
                  <a:pos x="43" y="308"/>
                </a:cxn>
                <a:cxn ang="0">
                  <a:pos x="53" y="308"/>
                </a:cxn>
                <a:cxn ang="0">
                  <a:pos x="53" y="0"/>
                </a:cxn>
                <a:cxn ang="0">
                  <a:pos x="1003" y="0"/>
                </a:cxn>
                <a:cxn ang="0">
                  <a:pos x="1018" y="0"/>
                </a:cxn>
                <a:cxn ang="0">
                  <a:pos x="1027" y="0"/>
                </a:cxn>
                <a:cxn ang="0">
                  <a:pos x="1037" y="0"/>
                </a:cxn>
                <a:cxn ang="0">
                  <a:pos x="1047" y="5"/>
                </a:cxn>
                <a:cxn ang="0">
                  <a:pos x="1051" y="10"/>
                </a:cxn>
                <a:cxn ang="0">
                  <a:pos x="1056" y="19"/>
                </a:cxn>
                <a:cxn ang="0">
                  <a:pos x="1056" y="29"/>
                </a:cxn>
                <a:cxn ang="0">
                  <a:pos x="1056" y="39"/>
                </a:cxn>
                <a:cxn ang="0">
                  <a:pos x="1051" y="48"/>
                </a:cxn>
                <a:cxn ang="0">
                  <a:pos x="1047" y="53"/>
                </a:cxn>
                <a:cxn ang="0">
                  <a:pos x="1037" y="58"/>
                </a:cxn>
                <a:cxn ang="0">
                  <a:pos x="1023" y="63"/>
                </a:cxn>
                <a:cxn ang="0">
                  <a:pos x="1013" y="63"/>
                </a:cxn>
                <a:cxn ang="0">
                  <a:pos x="1003" y="63"/>
                </a:cxn>
                <a:cxn ang="0">
                  <a:pos x="53" y="63"/>
                </a:cxn>
                <a:cxn ang="0">
                  <a:pos x="43" y="63"/>
                </a:cxn>
                <a:cxn ang="0">
                  <a:pos x="33" y="63"/>
                </a:cxn>
                <a:cxn ang="0">
                  <a:pos x="24" y="58"/>
                </a:cxn>
                <a:cxn ang="0">
                  <a:pos x="14" y="53"/>
                </a:cxn>
                <a:cxn ang="0">
                  <a:pos x="5" y="48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0" y="19"/>
                </a:cxn>
                <a:cxn ang="0">
                  <a:pos x="5" y="10"/>
                </a:cxn>
                <a:cxn ang="0">
                  <a:pos x="14" y="5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53" y="0"/>
                </a:cxn>
              </a:cxnLst>
              <a:rect l="0" t="0" r="r" b="b"/>
              <a:pathLst>
                <a:path w="1056" h="371">
                  <a:moveTo>
                    <a:pt x="53" y="308"/>
                  </a:moveTo>
                  <a:lnTo>
                    <a:pt x="1003" y="308"/>
                  </a:lnTo>
                  <a:lnTo>
                    <a:pt x="1013" y="308"/>
                  </a:lnTo>
                  <a:lnTo>
                    <a:pt x="1023" y="308"/>
                  </a:lnTo>
                  <a:lnTo>
                    <a:pt x="1037" y="308"/>
                  </a:lnTo>
                  <a:lnTo>
                    <a:pt x="1047" y="313"/>
                  </a:lnTo>
                  <a:lnTo>
                    <a:pt x="1051" y="318"/>
                  </a:lnTo>
                  <a:lnTo>
                    <a:pt x="1056" y="327"/>
                  </a:lnTo>
                  <a:lnTo>
                    <a:pt x="1056" y="342"/>
                  </a:lnTo>
                  <a:lnTo>
                    <a:pt x="1056" y="351"/>
                  </a:lnTo>
                  <a:lnTo>
                    <a:pt x="1051" y="361"/>
                  </a:lnTo>
                  <a:lnTo>
                    <a:pt x="1047" y="366"/>
                  </a:lnTo>
                  <a:lnTo>
                    <a:pt x="1037" y="366"/>
                  </a:lnTo>
                  <a:lnTo>
                    <a:pt x="1027" y="371"/>
                  </a:lnTo>
                  <a:lnTo>
                    <a:pt x="1018" y="371"/>
                  </a:lnTo>
                  <a:lnTo>
                    <a:pt x="1003" y="371"/>
                  </a:lnTo>
                  <a:lnTo>
                    <a:pt x="53" y="371"/>
                  </a:lnTo>
                  <a:lnTo>
                    <a:pt x="43" y="371"/>
                  </a:lnTo>
                  <a:lnTo>
                    <a:pt x="33" y="371"/>
                  </a:lnTo>
                  <a:lnTo>
                    <a:pt x="24" y="366"/>
                  </a:lnTo>
                  <a:lnTo>
                    <a:pt x="14" y="366"/>
                  </a:lnTo>
                  <a:lnTo>
                    <a:pt x="5" y="361"/>
                  </a:lnTo>
                  <a:lnTo>
                    <a:pt x="0" y="351"/>
                  </a:lnTo>
                  <a:lnTo>
                    <a:pt x="0" y="342"/>
                  </a:lnTo>
                  <a:lnTo>
                    <a:pt x="0" y="327"/>
                  </a:lnTo>
                  <a:lnTo>
                    <a:pt x="5" y="318"/>
                  </a:lnTo>
                  <a:lnTo>
                    <a:pt x="14" y="313"/>
                  </a:lnTo>
                  <a:lnTo>
                    <a:pt x="24" y="308"/>
                  </a:lnTo>
                  <a:lnTo>
                    <a:pt x="33" y="308"/>
                  </a:lnTo>
                  <a:lnTo>
                    <a:pt x="43" y="308"/>
                  </a:lnTo>
                  <a:lnTo>
                    <a:pt x="53" y="308"/>
                  </a:lnTo>
                  <a:close/>
                  <a:moveTo>
                    <a:pt x="53" y="0"/>
                  </a:moveTo>
                  <a:lnTo>
                    <a:pt x="1003" y="0"/>
                  </a:lnTo>
                  <a:lnTo>
                    <a:pt x="1018" y="0"/>
                  </a:lnTo>
                  <a:lnTo>
                    <a:pt x="1027" y="0"/>
                  </a:lnTo>
                  <a:lnTo>
                    <a:pt x="1037" y="0"/>
                  </a:lnTo>
                  <a:lnTo>
                    <a:pt x="1047" y="5"/>
                  </a:lnTo>
                  <a:lnTo>
                    <a:pt x="1051" y="10"/>
                  </a:lnTo>
                  <a:lnTo>
                    <a:pt x="1056" y="19"/>
                  </a:lnTo>
                  <a:lnTo>
                    <a:pt x="1056" y="29"/>
                  </a:lnTo>
                  <a:lnTo>
                    <a:pt x="1056" y="39"/>
                  </a:lnTo>
                  <a:lnTo>
                    <a:pt x="1051" y="48"/>
                  </a:lnTo>
                  <a:lnTo>
                    <a:pt x="1047" y="53"/>
                  </a:lnTo>
                  <a:lnTo>
                    <a:pt x="1037" y="58"/>
                  </a:lnTo>
                  <a:lnTo>
                    <a:pt x="1023" y="63"/>
                  </a:lnTo>
                  <a:lnTo>
                    <a:pt x="1013" y="63"/>
                  </a:lnTo>
                  <a:lnTo>
                    <a:pt x="1003" y="63"/>
                  </a:lnTo>
                  <a:lnTo>
                    <a:pt x="53" y="63"/>
                  </a:lnTo>
                  <a:lnTo>
                    <a:pt x="43" y="63"/>
                  </a:lnTo>
                  <a:lnTo>
                    <a:pt x="33" y="63"/>
                  </a:lnTo>
                  <a:lnTo>
                    <a:pt x="24" y="58"/>
                  </a:lnTo>
                  <a:lnTo>
                    <a:pt x="14" y="53"/>
                  </a:lnTo>
                  <a:lnTo>
                    <a:pt x="5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5" y="10"/>
                  </a:lnTo>
                  <a:lnTo>
                    <a:pt x="14" y="5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9401" y="1321"/>
              <a:ext cx="1354" cy="1087"/>
            </a:xfrm>
            <a:custGeom>
              <a:avLst/>
              <a:gdLst/>
              <a:ahLst/>
              <a:cxnLst>
                <a:cxn ang="0">
                  <a:pos x="451" y="5"/>
                </a:cxn>
                <a:cxn ang="0">
                  <a:pos x="658" y="0"/>
                </a:cxn>
                <a:cxn ang="0">
                  <a:pos x="720" y="9"/>
                </a:cxn>
                <a:cxn ang="0">
                  <a:pos x="711" y="43"/>
                </a:cxn>
                <a:cxn ang="0">
                  <a:pos x="610" y="48"/>
                </a:cxn>
                <a:cxn ang="0">
                  <a:pos x="533" y="125"/>
                </a:cxn>
                <a:cxn ang="0">
                  <a:pos x="1042" y="144"/>
                </a:cxn>
                <a:cxn ang="0">
                  <a:pos x="1080" y="96"/>
                </a:cxn>
                <a:cxn ang="0">
                  <a:pos x="1071" y="58"/>
                </a:cxn>
                <a:cxn ang="0">
                  <a:pos x="1023" y="43"/>
                </a:cxn>
                <a:cxn ang="0">
                  <a:pos x="1023" y="9"/>
                </a:cxn>
                <a:cxn ang="0">
                  <a:pos x="1047" y="0"/>
                </a:cxn>
                <a:cxn ang="0">
                  <a:pos x="1335" y="0"/>
                </a:cxn>
                <a:cxn ang="0">
                  <a:pos x="1354" y="19"/>
                </a:cxn>
                <a:cxn ang="0">
                  <a:pos x="1340" y="48"/>
                </a:cxn>
                <a:cxn ang="0">
                  <a:pos x="1272" y="58"/>
                </a:cxn>
                <a:cxn ang="0">
                  <a:pos x="1066" y="168"/>
                </a:cxn>
                <a:cxn ang="0">
                  <a:pos x="759" y="409"/>
                </a:cxn>
                <a:cxn ang="0">
                  <a:pos x="744" y="428"/>
                </a:cxn>
                <a:cxn ang="0">
                  <a:pos x="975" y="967"/>
                </a:cxn>
                <a:cxn ang="0">
                  <a:pos x="1085" y="1039"/>
                </a:cxn>
                <a:cxn ang="0">
                  <a:pos x="1114" y="1049"/>
                </a:cxn>
                <a:cxn ang="0">
                  <a:pos x="1104" y="1082"/>
                </a:cxn>
                <a:cxn ang="0">
                  <a:pos x="1056" y="1087"/>
                </a:cxn>
                <a:cxn ang="0">
                  <a:pos x="835" y="1087"/>
                </a:cxn>
                <a:cxn ang="0">
                  <a:pos x="725" y="1082"/>
                </a:cxn>
                <a:cxn ang="0">
                  <a:pos x="720" y="1049"/>
                </a:cxn>
                <a:cxn ang="0">
                  <a:pos x="754" y="1039"/>
                </a:cxn>
                <a:cxn ang="0">
                  <a:pos x="826" y="1015"/>
                </a:cxn>
                <a:cxn ang="0">
                  <a:pos x="831" y="977"/>
                </a:cxn>
                <a:cxn ang="0">
                  <a:pos x="816" y="933"/>
                </a:cxn>
                <a:cxn ang="0">
                  <a:pos x="326" y="953"/>
                </a:cxn>
                <a:cxn ang="0">
                  <a:pos x="312" y="1010"/>
                </a:cxn>
                <a:cxn ang="0">
                  <a:pos x="418" y="1039"/>
                </a:cxn>
                <a:cxn ang="0">
                  <a:pos x="461" y="1049"/>
                </a:cxn>
                <a:cxn ang="0">
                  <a:pos x="451" y="1082"/>
                </a:cxn>
                <a:cxn ang="0">
                  <a:pos x="326" y="1087"/>
                </a:cxn>
                <a:cxn ang="0">
                  <a:pos x="67" y="1087"/>
                </a:cxn>
                <a:cxn ang="0">
                  <a:pos x="5" y="1082"/>
                </a:cxn>
                <a:cxn ang="0">
                  <a:pos x="5" y="1044"/>
                </a:cxn>
                <a:cxn ang="0">
                  <a:pos x="43" y="1039"/>
                </a:cxn>
                <a:cxn ang="0">
                  <a:pos x="182" y="996"/>
                </a:cxn>
                <a:cxn ang="0">
                  <a:pos x="408" y="86"/>
                </a:cxn>
                <a:cxn ang="0">
                  <a:pos x="398" y="58"/>
                </a:cxn>
                <a:cxn ang="0">
                  <a:pos x="326" y="48"/>
                </a:cxn>
                <a:cxn ang="0">
                  <a:pos x="264" y="43"/>
                </a:cxn>
                <a:cxn ang="0">
                  <a:pos x="264" y="9"/>
                </a:cxn>
                <a:cxn ang="0">
                  <a:pos x="293" y="0"/>
                </a:cxn>
              </a:cxnLst>
              <a:rect l="0" t="0" r="r" b="b"/>
              <a:pathLst>
                <a:path w="1354" h="1087">
                  <a:moveTo>
                    <a:pt x="293" y="0"/>
                  </a:moveTo>
                  <a:lnTo>
                    <a:pt x="336" y="0"/>
                  </a:lnTo>
                  <a:lnTo>
                    <a:pt x="394" y="5"/>
                  </a:lnTo>
                  <a:lnTo>
                    <a:pt x="451" y="5"/>
                  </a:lnTo>
                  <a:lnTo>
                    <a:pt x="494" y="5"/>
                  </a:lnTo>
                  <a:lnTo>
                    <a:pt x="542" y="5"/>
                  </a:lnTo>
                  <a:lnTo>
                    <a:pt x="600" y="5"/>
                  </a:lnTo>
                  <a:lnTo>
                    <a:pt x="658" y="0"/>
                  </a:lnTo>
                  <a:lnTo>
                    <a:pt x="701" y="0"/>
                  </a:lnTo>
                  <a:lnTo>
                    <a:pt x="706" y="0"/>
                  </a:lnTo>
                  <a:lnTo>
                    <a:pt x="715" y="5"/>
                  </a:lnTo>
                  <a:lnTo>
                    <a:pt x="720" y="9"/>
                  </a:lnTo>
                  <a:lnTo>
                    <a:pt x="720" y="19"/>
                  </a:lnTo>
                  <a:lnTo>
                    <a:pt x="720" y="29"/>
                  </a:lnTo>
                  <a:lnTo>
                    <a:pt x="715" y="38"/>
                  </a:lnTo>
                  <a:lnTo>
                    <a:pt x="711" y="43"/>
                  </a:lnTo>
                  <a:lnTo>
                    <a:pt x="701" y="48"/>
                  </a:lnTo>
                  <a:lnTo>
                    <a:pt x="687" y="48"/>
                  </a:lnTo>
                  <a:lnTo>
                    <a:pt x="667" y="48"/>
                  </a:lnTo>
                  <a:lnTo>
                    <a:pt x="610" y="48"/>
                  </a:lnTo>
                  <a:lnTo>
                    <a:pt x="576" y="58"/>
                  </a:lnTo>
                  <a:lnTo>
                    <a:pt x="552" y="72"/>
                  </a:lnTo>
                  <a:lnTo>
                    <a:pt x="542" y="91"/>
                  </a:lnTo>
                  <a:lnTo>
                    <a:pt x="533" y="125"/>
                  </a:lnTo>
                  <a:lnTo>
                    <a:pt x="408" y="635"/>
                  </a:lnTo>
                  <a:lnTo>
                    <a:pt x="1027" y="154"/>
                  </a:lnTo>
                  <a:lnTo>
                    <a:pt x="1032" y="149"/>
                  </a:lnTo>
                  <a:lnTo>
                    <a:pt x="1042" y="144"/>
                  </a:lnTo>
                  <a:lnTo>
                    <a:pt x="1056" y="135"/>
                  </a:lnTo>
                  <a:lnTo>
                    <a:pt x="1066" y="120"/>
                  </a:lnTo>
                  <a:lnTo>
                    <a:pt x="1075" y="106"/>
                  </a:lnTo>
                  <a:lnTo>
                    <a:pt x="1080" y="96"/>
                  </a:lnTo>
                  <a:lnTo>
                    <a:pt x="1085" y="82"/>
                  </a:lnTo>
                  <a:lnTo>
                    <a:pt x="1080" y="72"/>
                  </a:lnTo>
                  <a:lnTo>
                    <a:pt x="1075" y="62"/>
                  </a:lnTo>
                  <a:lnTo>
                    <a:pt x="1071" y="58"/>
                  </a:lnTo>
                  <a:lnTo>
                    <a:pt x="1056" y="53"/>
                  </a:lnTo>
                  <a:lnTo>
                    <a:pt x="1037" y="48"/>
                  </a:lnTo>
                  <a:lnTo>
                    <a:pt x="1027" y="48"/>
                  </a:lnTo>
                  <a:lnTo>
                    <a:pt x="1023" y="43"/>
                  </a:lnTo>
                  <a:lnTo>
                    <a:pt x="1018" y="38"/>
                  </a:lnTo>
                  <a:lnTo>
                    <a:pt x="1018" y="29"/>
                  </a:lnTo>
                  <a:lnTo>
                    <a:pt x="1018" y="19"/>
                  </a:lnTo>
                  <a:lnTo>
                    <a:pt x="1023" y="9"/>
                  </a:lnTo>
                  <a:lnTo>
                    <a:pt x="1027" y="5"/>
                  </a:lnTo>
                  <a:lnTo>
                    <a:pt x="1032" y="0"/>
                  </a:lnTo>
                  <a:lnTo>
                    <a:pt x="1042" y="0"/>
                  </a:lnTo>
                  <a:lnTo>
                    <a:pt x="1047" y="0"/>
                  </a:lnTo>
                  <a:lnTo>
                    <a:pt x="1133" y="5"/>
                  </a:lnTo>
                  <a:lnTo>
                    <a:pt x="1224" y="5"/>
                  </a:lnTo>
                  <a:lnTo>
                    <a:pt x="1282" y="5"/>
                  </a:lnTo>
                  <a:lnTo>
                    <a:pt x="1335" y="0"/>
                  </a:lnTo>
                  <a:lnTo>
                    <a:pt x="1344" y="0"/>
                  </a:lnTo>
                  <a:lnTo>
                    <a:pt x="1349" y="5"/>
                  </a:lnTo>
                  <a:lnTo>
                    <a:pt x="1354" y="9"/>
                  </a:lnTo>
                  <a:lnTo>
                    <a:pt x="1354" y="19"/>
                  </a:lnTo>
                  <a:lnTo>
                    <a:pt x="1354" y="29"/>
                  </a:lnTo>
                  <a:lnTo>
                    <a:pt x="1349" y="38"/>
                  </a:lnTo>
                  <a:lnTo>
                    <a:pt x="1344" y="43"/>
                  </a:lnTo>
                  <a:lnTo>
                    <a:pt x="1340" y="48"/>
                  </a:lnTo>
                  <a:lnTo>
                    <a:pt x="1335" y="48"/>
                  </a:lnTo>
                  <a:lnTo>
                    <a:pt x="1325" y="48"/>
                  </a:lnTo>
                  <a:lnTo>
                    <a:pt x="1301" y="53"/>
                  </a:lnTo>
                  <a:lnTo>
                    <a:pt x="1272" y="58"/>
                  </a:lnTo>
                  <a:lnTo>
                    <a:pt x="1234" y="67"/>
                  </a:lnTo>
                  <a:lnTo>
                    <a:pt x="1191" y="91"/>
                  </a:lnTo>
                  <a:lnTo>
                    <a:pt x="1133" y="125"/>
                  </a:lnTo>
                  <a:lnTo>
                    <a:pt x="1066" y="168"/>
                  </a:lnTo>
                  <a:lnTo>
                    <a:pt x="787" y="385"/>
                  </a:lnTo>
                  <a:lnTo>
                    <a:pt x="778" y="394"/>
                  </a:lnTo>
                  <a:lnTo>
                    <a:pt x="768" y="399"/>
                  </a:lnTo>
                  <a:lnTo>
                    <a:pt x="759" y="409"/>
                  </a:lnTo>
                  <a:lnTo>
                    <a:pt x="749" y="414"/>
                  </a:lnTo>
                  <a:lnTo>
                    <a:pt x="744" y="418"/>
                  </a:lnTo>
                  <a:lnTo>
                    <a:pt x="739" y="418"/>
                  </a:lnTo>
                  <a:lnTo>
                    <a:pt x="744" y="428"/>
                  </a:lnTo>
                  <a:lnTo>
                    <a:pt x="744" y="438"/>
                  </a:lnTo>
                  <a:lnTo>
                    <a:pt x="749" y="442"/>
                  </a:lnTo>
                  <a:lnTo>
                    <a:pt x="749" y="442"/>
                  </a:lnTo>
                  <a:lnTo>
                    <a:pt x="975" y="967"/>
                  </a:lnTo>
                  <a:lnTo>
                    <a:pt x="994" y="1001"/>
                  </a:lnTo>
                  <a:lnTo>
                    <a:pt x="1013" y="1025"/>
                  </a:lnTo>
                  <a:lnTo>
                    <a:pt x="1042" y="1034"/>
                  </a:lnTo>
                  <a:lnTo>
                    <a:pt x="1085" y="1039"/>
                  </a:lnTo>
                  <a:lnTo>
                    <a:pt x="1095" y="1039"/>
                  </a:lnTo>
                  <a:lnTo>
                    <a:pt x="1104" y="1039"/>
                  </a:lnTo>
                  <a:lnTo>
                    <a:pt x="1109" y="1039"/>
                  </a:lnTo>
                  <a:lnTo>
                    <a:pt x="1114" y="1049"/>
                  </a:lnTo>
                  <a:lnTo>
                    <a:pt x="1119" y="1054"/>
                  </a:lnTo>
                  <a:lnTo>
                    <a:pt x="1114" y="1068"/>
                  </a:lnTo>
                  <a:lnTo>
                    <a:pt x="1109" y="1078"/>
                  </a:lnTo>
                  <a:lnTo>
                    <a:pt x="1104" y="1082"/>
                  </a:lnTo>
                  <a:lnTo>
                    <a:pt x="1099" y="1087"/>
                  </a:lnTo>
                  <a:lnTo>
                    <a:pt x="1095" y="1087"/>
                  </a:lnTo>
                  <a:lnTo>
                    <a:pt x="1090" y="1087"/>
                  </a:lnTo>
                  <a:lnTo>
                    <a:pt x="1056" y="1087"/>
                  </a:lnTo>
                  <a:lnTo>
                    <a:pt x="1008" y="1087"/>
                  </a:lnTo>
                  <a:lnTo>
                    <a:pt x="965" y="1082"/>
                  </a:lnTo>
                  <a:lnTo>
                    <a:pt x="931" y="1082"/>
                  </a:lnTo>
                  <a:lnTo>
                    <a:pt x="835" y="1087"/>
                  </a:lnTo>
                  <a:lnTo>
                    <a:pt x="739" y="1087"/>
                  </a:lnTo>
                  <a:lnTo>
                    <a:pt x="735" y="1087"/>
                  </a:lnTo>
                  <a:lnTo>
                    <a:pt x="730" y="1087"/>
                  </a:lnTo>
                  <a:lnTo>
                    <a:pt x="725" y="1082"/>
                  </a:lnTo>
                  <a:lnTo>
                    <a:pt x="720" y="1078"/>
                  </a:lnTo>
                  <a:lnTo>
                    <a:pt x="715" y="1068"/>
                  </a:lnTo>
                  <a:lnTo>
                    <a:pt x="720" y="1058"/>
                  </a:lnTo>
                  <a:lnTo>
                    <a:pt x="720" y="1049"/>
                  </a:lnTo>
                  <a:lnTo>
                    <a:pt x="730" y="1039"/>
                  </a:lnTo>
                  <a:lnTo>
                    <a:pt x="735" y="1039"/>
                  </a:lnTo>
                  <a:lnTo>
                    <a:pt x="744" y="1039"/>
                  </a:lnTo>
                  <a:lnTo>
                    <a:pt x="754" y="1039"/>
                  </a:lnTo>
                  <a:lnTo>
                    <a:pt x="763" y="1039"/>
                  </a:lnTo>
                  <a:lnTo>
                    <a:pt x="787" y="1034"/>
                  </a:lnTo>
                  <a:lnTo>
                    <a:pt x="807" y="1025"/>
                  </a:lnTo>
                  <a:lnTo>
                    <a:pt x="826" y="1015"/>
                  </a:lnTo>
                  <a:lnTo>
                    <a:pt x="835" y="991"/>
                  </a:lnTo>
                  <a:lnTo>
                    <a:pt x="835" y="986"/>
                  </a:lnTo>
                  <a:lnTo>
                    <a:pt x="835" y="981"/>
                  </a:lnTo>
                  <a:lnTo>
                    <a:pt x="831" y="977"/>
                  </a:lnTo>
                  <a:lnTo>
                    <a:pt x="831" y="972"/>
                  </a:lnTo>
                  <a:lnTo>
                    <a:pt x="826" y="962"/>
                  </a:lnTo>
                  <a:lnTo>
                    <a:pt x="821" y="948"/>
                  </a:lnTo>
                  <a:lnTo>
                    <a:pt x="816" y="933"/>
                  </a:lnTo>
                  <a:lnTo>
                    <a:pt x="629" y="505"/>
                  </a:lnTo>
                  <a:lnTo>
                    <a:pt x="394" y="688"/>
                  </a:lnTo>
                  <a:lnTo>
                    <a:pt x="331" y="938"/>
                  </a:lnTo>
                  <a:lnTo>
                    <a:pt x="326" y="953"/>
                  </a:lnTo>
                  <a:lnTo>
                    <a:pt x="322" y="972"/>
                  </a:lnTo>
                  <a:lnTo>
                    <a:pt x="317" y="986"/>
                  </a:lnTo>
                  <a:lnTo>
                    <a:pt x="317" y="1001"/>
                  </a:lnTo>
                  <a:lnTo>
                    <a:pt x="312" y="1010"/>
                  </a:lnTo>
                  <a:lnTo>
                    <a:pt x="322" y="1025"/>
                  </a:lnTo>
                  <a:lnTo>
                    <a:pt x="346" y="1034"/>
                  </a:lnTo>
                  <a:lnTo>
                    <a:pt x="379" y="1039"/>
                  </a:lnTo>
                  <a:lnTo>
                    <a:pt x="418" y="1039"/>
                  </a:lnTo>
                  <a:lnTo>
                    <a:pt x="437" y="1039"/>
                  </a:lnTo>
                  <a:lnTo>
                    <a:pt x="446" y="1039"/>
                  </a:lnTo>
                  <a:lnTo>
                    <a:pt x="456" y="1039"/>
                  </a:lnTo>
                  <a:lnTo>
                    <a:pt x="461" y="1049"/>
                  </a:lnTo>
                  <a:lnTo>
                    <a:pt x="461" y="1054"/>
                  </a:lnTo>
                  <a:lnTo>
                    <a:pt x="461" y="1068"/>
                  </a:lnTo>
                  <a:lnTo>
                    <a:pt x="456" y="1078"/>
                  </a:lnTo>
                  <a:lnTo>
                    <a:pt x="451" y="1082"/>
                  </a:lnTo>
                  <a:lnTo>
                    <a:pt x="442" y="1087"/>
                  </a:lnTo>
                  <a:lnTo>
                    <a:pt x="437" y="1087"/>
                  </a:lnTo>
                  <a:lnTo>
                    <a:pt x="432" y="1087"/>
                  </a:lnTo>
                  <a:lnTo>
                    <a:pt x="326" y="1087"/>
                  </a:lnTo>
                  <a:lnTo>
                    <a:pt x="226" y="1082"/>
                  </a:lnTo>
                  <a:lnTo>
                    <a:pt x="182" y="1082"/>
                  </a:lnTo>
                  <a:lnTo>
                    <a:pt x="125" y="1087"/>
                  </a:lnTo>
                  <a:lnTo>
                    <a:pt x="67" y="1087"/>
                  </a:lnTo>
                  <a:lnTo>
                    <a:pt x="24" y="1087"/>
                  </a:lnTo>
                  <a:lnTo>
                    <a:pt x="19" y="1087"/>
                  </a:lnTo>
                  <a:lnTo>
                    <a:pt x="14" y="1087"/>
                  </a:lnTo>
                  <a:lnTo>
                    <a:pt x="5" y="1082"/>
                  </a:lnTo>
                  <a:lnTo>
                    <a:pt x="0" y="1078"/>
                  </a:lnTo>
                  <a:lnTo>
                    <a:pt x="0" y="1068"/>
                  </a:lnTo>
                  <a:lnTo>
                    <a:pt x="0" y="1054"/>
                  </a:lnTo>
                  <a:lnTo>
                    <a:pt x="5" y="1044"/>
                  </a:lnTo>
                  <a:lnTo>
                    <a:pt x="10" y="1039"/>
                  </a:lnTo>
                  <a:lnTo>
                    <a:pt x="19" y="1039"/>
                  </a:lnTo>
                  <a:lnTo>
                    <a:pt x="29" y="1039"/>
                  </a:lnTo>
                  <a:lnTo>
                    <a:pt x="43" y="1039"/>
                  </a:lnTo>
                  <a:lnTo>
                    <a:pt x="106" y="1034"/>
                  </a:lnTo>
                  <a:lnTo>
                    <a:pt x="144" y="1030"/>
                  </a:lnTo>
                  <a:lnTo>
                    <a:pt x="168" y="1015"/>
                  </a:lnTo>
                  <a:lnTo>
                    <a:pt x="182" y="996"/>
                  </a:lnTo>
                  <a:lnTo>
                    <a:pt x="187" y="962"/>
                  </a:lnTo>
                  <a:lnTo>
                    <a:pt x="403" y="106"/>
                  </a:lnTo>
                  <a:lnTo>
                    <a:pt x="403" y="96"/>
                  </a:lnTo>
                  <a:lnTo>
                    <a:pt x="408" y="86"/>
                  </a:lnTo>
                  <a:lnTo>
                    <a:pt x="408" y="82"/>
                  </a:lnTo>
                  <a:lnTo>
                    <a:pt x="408" y="77"/>
                  </a:lnTo>
                  <a:lnTo>
                    <a:pt x="408" y="67"/>
                  </a:lnTo>
                  <a:lnTo>
                    <a:pt x="398" y="58"/>
                  </a:lnTo>
                  <a:lnTo>
                    <a:pt x="389" y="53"/>
                  </a:lnTo>
                  <a:lnTo>
                    <a:pt x="374" y="53"/>
                  </a:lnTo>
                  <a:lnTo>
                    <a:pt x="350" y="48"/>
                  </a:lnTo>
                  <a:lnTo>
                    <a:pt x="326" y="48"/>
                  </a:lnTo>
                  <a:lnTo>
                    <a:pt x="302" y="48"/>
                  </a:lnTo>
                  <a:lnTo>
                    <a:pt x="288" y="48"/>
                  </a:lnTo>
                  <a:lnTo>
                    <a:pt x="274" y="48"/>
                  </a:lnTo>
                  <a:lnTo>
                    <a:pt x="264" y="43"/>
                  </a:lnTo>
                  <a:lnTo>
                    <a:pt x="259" y="38"/>
                  </a:lnTo>
                  <a:lnTo>
                    <a:pt x="259" y="29"/>
                  </a:lnTo>
                  <a:lnTo>
                    <a:pt x="259" y="19"/>
                  </a:lnTo>
                  <a:lnTo>
                    <a:pt x="264" y="9"/>
                  </a:lnTo>
                  <a:lnTo>
                    <a:pt x="269" y="5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/>
            </p:cNvSpPr>
            <p:nvPr/>
          </p:nvSpPr>
          <p:spPr bwMode="auto">
            <a:xfrm>
              <a:off x="10880" y="1326"/>
              <a:ext cx="1128" cy="1082"/>
            </a:xfrm>
            <a:custGeom>
              <a:avLst/>
              <a:gdLst/>
              <a:ahLst/>
              <a:cxnLst>
                <a:cxn ang="0">
                  <a:pos x="1104" y="0"/>
                </a:cxn>
                <a:cxn ang="0">
                  <a:pos x="1128" y="14"/>
                </a:cxn>
                <a:cxn ang="0">
                  <a:pos x="1099" y="317"/>
                </a:cxn>
                <a:cxn ang="0">
                  <a:pos x="1090" y="351"/>
                </a:cxn>
                <a:cxn ang="0">
                  <a:pos x="1066" y="356"/>
                </a:cxn>
                <a:cxn ang="0">
                  <a:pos x="1056" y="336"/>
                </a:cxn>
                <a:cxn ang="0">
                  <a:pos x="1056" y="322"/>
                </a:cxn>
                <a:cxn ang="0">
                  <a:pos x="1066" y="255"/>
                </a:cxn>
                <a:cxn ang="0">
                  <a:pos x="1046" y="125"/>
                </a:cxn>
                <a:cxn ang="0">
                  <a:pos x="917" y="53"/>
                </a:cxn>
                <a:cxn ang="0">
                  <a:pos x="581" y="48"/>
                </a:cxn>
                <a:cxn ang="0">
                  <a:pos x="538" y="110"/>
                </a:cxn>
                <a:cxn ang="0">
                  <a:pos x="648" y="510"/>
                </a:cxn>
                <a:cxn ang="0">
                  <a:pos x="763" y="428"/>
                </a:cxn>
                <a:cxn ang="0">
                  <a:pos x="792" y="341"/>
                </a:cxn>
                <a:cxn ang="0">
                  <a:pos x="806" y="327"/>
                </a:cxn>
                <a:cxn ang="0">
                  <a:pos x="826" y="336"/>
                </a:cxn>
                <a:cxn ang="0">
                  <a:pos x="826" y="351"/>
                </a:cxn>
                <a:cxn ang="0">
                  <a:pos x="821" y="370"/>
                </a:cxn>
                <a:cxn ang="0">
                  <a:pos x="725" y="741"/>
                </a:cxn>
                <a:cxn ang="0">
                  <a:pos x="710" y="750"/>
                </a:cxn>
                <a:cxn ang="0">
                  <a:pos x="691" y="741"/>
                </a:cxn>
                <a:cxn ang="0">
                  <a:pos x="696" y="721"/>
                </a:cxn>
                <a:cxn ang="0">
                  <a:pos x="710" y="649"/>
                </a:cxn>
                <a:cxn ang="0">
                  <a:pos x="696" y="591"/>
                </a:cxn>
                <a:cxn ang="0">
                  <a:pos x="576" y="563"/>
                </a:cxn>
                <a:cxn ang="0">
                  <a:pos x="321" y="962"/>
                </a:cxn>
                <a:cxn ang="0">
                  <a:pos x="317" y="996"/>
                </a:cxn>
                <a:cxn ang="0">
                  <a:pos x="321" y="1015"/>
                </a:cxn>
                <a:cxn ang="0">
                  <a:pos x="365" y="1029"/>
                </a:cxn>
                <a:cxn ang="0">
                  <a:pos x="446" y="1034"/>
                </a:cxn>
                <a:cxn ang="0">
                  <a:pos x="485" y="1034"/>
                </a:cxn>
                <a:cxn ang="0">
                  <a:pos x="494" y="1039"/>
                </a:cxn>
                <a:cxn ang="0">
                  <a:pos x="504" y="1053"/>
                </a:cxn>
                <a:cxn ang="0">
                  <a:pos x="490" y="1077"/>
                </a:cxn>
                <a:cxn ang="0">
                  <a:pos x="470" y="1082"/>
                </a:cxn>
                <a:cxn ang="0">
                  <a:pos x="283" y="1077"/>
                </a:cxn>
                <a:cxn ang="0">
                  <a:pos x="129" y="1082"/>
                </a:cxn>
                <a:cxn ang="0">
                  <a:pos x="19" y="1082"/>
                </a:cxn>
                <a:cxn ang="0">
                  <a:pos x="0" y="1073"/>
                </a:cxn>
                <a:cxn ang="0">
                  <a:pos x="5" y="1039"/>
                </a:cxn>
                <a:cxn ang="0">
                  <a:pos x="29" y="1034"/>
                </a:cxn>
                <a:cxn ang="0">
                  <a:pos x="144" y="1025"/>
                </a:cxn>
                <a:cxn ang="0">
                  <a:pos x="187" y="957"/>
                </a:cxn>
                <a:cxn ang="0">
                  <a:pos x="403" y="91"/>
                </a:cxn>
                <a:cxn ang="0">
                  <a:pos x="408" y="77"/>
                </a:cxn>
                <a:cxn ang="0">
                  <a:pos x="345" y="48"/>
                </a:cxn>
                <a:cxn ang="0">
                  <a:pos x="273" y="48"/>
                </a:cxn>
                <a:cxn ang="0">
                  <a:pos x="259" y="28"/>
                </a:cxn>
                <a:cxn ang="0">
                  <a:pos x="269" y="4"/>
                </a:cxn>
                <a:cxn ang="0">
                  <a:pos x="307" y="0"/>
                </a:cxn>
              </a:cxnLst>
              <a:rect l="0" t="0" r="r" b="b"/>
              <a:pathLst>
                <a:path w="1128" h="1082">
                  <a:moveTo>
                    <a:pt x="307" y="0"/>
                  </a:moveTo>
                  <a:lnTo>
                    <a:pt x="1085" y="0"/>
                  </a:lnTo>
                  <a:lnTo>
                    <a:pt x="1104" y="0"/>
                  </a:lnTo>
                  <a:lnTo>
                    <a:pt x="1114" y="0"/>
                  </a:lnTo>
                  <a:lnTo>
                    <a:pt x="1123" y="4"/>
                  </a:lnTo>
                  <a:lnTo>
                    <a:pt x="1128" y="14"/>
                  </a:lnTo>
                  <a:lnTo>
                    <a:pt x="1128" y="24"/>
                  </a:lnTo>
                  <a:lnTo>
                    <a:pt x="1128" y="43"/>
                  </a:lnTo>
                  <a:lnTo>
                    <a:pt x="1099" y="317"/>
                  </a:lnTo>
                  <a:lnTo>
                    <a:pt x="1095" y="332"/>
                  </a:lnTo>
                  <a:lnTo>
                    <a:pt x="1095" y="346"/>
                  </a:lnTo>
                  <a:lnTo>
                    <a:pt x="1090" y="351"/>
                  </a:lnTo>
                  <a:lnTo>
                    <a:pt x="1085" y="356"/>
                  </a:lnTo>
                  <a:lnTo>
                    <a:pt x="1075" y="360"/>
                  </a:lnTo>
                  <a:lnTo>
                    <a:pt x="1066" y="356"/>
                  </a:lnTo>
                  <a:lnTo>
                    <a:pt x="1061" y="351"/>
                  </a:lnTo>
                  <a:lnTo>
                    <a:pt x="1056" y="346"/>
                  </a:lnTo>
                  <a:lnTo>
                    <a:pt x="1056" y="336"/>
                  </a:lnTo>
                  <a:lnTo>
                    <a:pt x="1056" y="336"/>
                  </a:lnTo>
                  <a:lnTo>
                    <a:pt x="1056" y="332"/>
                  </a:lnTo>
                  <a:lnTo>
                    <a:pt x="1056" y="322"/>
                  </a:lnTo>
                  <a:lnTo>
                    <a:pt x="1061" y="312"/>
                  </a:lnTo>
                  <a:lnTo>
                    <a:pt x="1061" y="274"/>
                  </a:lnTo>
                  <a:lnTo>
                    <a:pt x="1066" y="255"/>
                  </a:lnTo>
                  <a:lnTo>
                    <a:pt x="1066" y="221"/>
                  </a:lnTo>
                  <a:lnTo>
                    <a:pt x="1061" y="168"/>
                  </a:lnTo>
                  <a:lnTo>
                    <a:pt x="1046" y="125"/>
                  </a:lnTo>
                  <a:lnTo>
                    <a:pt x="1022" y="91"/>
                  </a:lnTo>
                  <a:lnTo>
                    <a:pt x="979" y="67"/>
                  </a:lnTo>
                  <a:lnTo>
                    <a:pt x="917" y="53"/>
                  </a:lnTo>
                  <a:lnTo>
                    <a:pt x="830" y="48"/>
                  </a:lnTo>
                  <a:lnTo>
                    <a:pt x="619" y="48"/>
                  </a:lnTo>
                  <a:lnTo>
                    <a:pt x="581" y="48"/>
                  </a:lnTo>
                  <a:lnTo>
                    <a:pt x="557" y="57"/>
                  </a:lnTo>
                  <a:lnTo>
                    <a:pt x="547" y="77"/>
                  </a:lnTo>
                  <a:lnTo>
                    <a:pt x="538" y="110"/>
                  </a:lnTo>
                  <a:lnTo>
                    <a:pt x="432" y="514"/>
                  </a:lnTo>
                  <a:lnTo>
                    <a:pt x="581" y="514"/>
                  </a:lnTo>
                  <a:lnTo>
                    <a:pt x="648" y="510"/>
                  </a:lnTo>
                  <a:lnTo>
                    <a:pt x="701" y="500"/>
                  </a:lnTo>
                  <a:lnTo>
                    <a:pt x="734" y="471"/>
                  </a:lnTo>
                  <a:lnTo>
                    <a:pt x="763" y="428"/>
                  </a:lnTo>
                  <a:lnTo>
                    <a:pt x="782" y="365"/>
                  </a:lnTo>
                  <a:lnTo>
                    <a:pt x="787" y="351"/>
                  </a:lnTo>
                  <a:lnTo>
                    <a:pt x="792" y="341"/>
                  </a:lnTo>
                  <a:lnTo>
                    <a:pt x="792" y="332"/>
                  </a:lnTo>
                  <a:lnTo>
                    <a:pt x="802" y="332"/>
                  </a:lnTo>
                  <a:lnTo>
                    <a:pt x="806" y="327"/>
                  </a:lnTo>
                  <a:lnTo>
                    <a:pt x="816" y="332"/>
                  </a:lnTo>
                  <a:lnTo>
                    <a:pt x="821" y="332"/>
                  </a:lnTo>
                  <a:lnTo>
                    <a:pt x="826" y="336"/>
                  </a:lnTo>
                  <a:lnTo>
                    <a:pt x="826" y="341"/>
                  </a:lnTo>
                  <a:lnTo>
                    <a:pt x="826" y="346"/>
                  </a:lnTo>
                  <a:lnTo>
                    <a:pt x="826" y="351"/>
                  </a:lnTo>
                  <a:lnTo>
                    <a:pt x="826" y="356"/>
                  </a:lnTo>
                  <a:lnTo>
                    <a:pt x="826" y="360"/>
                  </a:lnTo>
                  <a:lnTo>
                    <a:pt x="821" y="370"/>
                  </a:lnTo>
                  <a:lnTo>
                    <a:pt x="734" y="717"/>
                  </a:lnTo>
                  <a:lnTo>
                    <a:pt x="730" y="731"/>
                  </a:lnTo>
                  <a:lnTo>
                    <a:pt x="725" y="741"/>
                  </a:lnTo>
                  <a:lnTo>
                    <a:pt x="725" y="750"/>
                  </a:lnTo>
                  <a:lnTo>
                    <a:pt x="720" y="750"/>
                  </a:lnTo>
                  <a:lnTo>
                    <a:pt x="710" y="750"/>
                  </a:lnTo>
                  <a:lnTo>
                    <a:pt x="706" y="750"/>
                  </a:lnTo>
                  <a:lnTo>
                    <a:pt x="696" y="745"/>
                  </a:lnTo>
                  <a:lnTo>
                    <a:pt x="691" y="741"/>
                  </a:lnTo>
                  <a:lnTo>
                    <a:pt x="691" y="731"/>
                  </a:lnTo>
                  <a:lnTo>
                    <a:pt x="691" y="726"/>
                  </a:lnTo>
                  <a:lnTo>
                    <a:pt x="696" y="721"/>
                  </a:lnTo>
                  <a:lnTo>
                    <a:pt x="696" y="712"/>
                  </a:lnTo>
                  <a:lnTo>
                    <a:pt x="706" y="673"/>
                  </a:lnTo>
                  <a:lnTo>
                    <a:pt x="710" y="649"/>
                  </a:lnTo>
                  <a:lnTo>
                    <a:pt x="710" y="635"/>
                  </a:lnTo>
                  <a:lnTo>
                    <a:pt x="706" y="611"/>
                  </a:lnTo>
                  <a:lnTo>
                    <a:pt x="696" y="591"/>
                  </a:lnTo>
                  <a:lnTo>
                    <a:pt x="672" y="577"/>
                  </a:lnTo>
                  <a:lnTo>
                    <a:pt x="634" y="567"/>
                  </a:lnTo>
                  <a:lnTo>
                    <a:pt x="576" y="563"/>
                  </a:lnTo>
                  <a:lnTo>
                    <a:pt x="422" y="563"/>
                  </a:lnTo>
                  <a:lnTo>
                    <a:pt x="422" y="563"/>
                  </a:lnTo>
                  <a:lnTo>
                    <a:pt x="321" y="962"/>
                  </a:lnTo>
                  <a:lnTo>
                    <a:pt x="317" y="976"/>
                  </a:lnTo>
                  <a:lnTo>
                    <a:pt x="317" y="986"/>
                  </a:lnTo>
                  <a:lnTo>
                    <a:pt x="317" y="996"/>
                  </a:lnTo>
                  <a:lnTo>
                    <a:pt x="317" y="996"/>
                  </a:lnTo>
                  <a:lnTo>
                    <a:pt x="317" y="1010"/>
                  </a:lnTo>
                  <a:lnTo>
                    <a:pt x="321" y="1015"/>
                  </a:lnTo>
                  <a:lnTo>
                    <a:pt x="331" y="1025"/>
                  </a:lnTo>
                  <a:lnTo>
                    <a:pt x="345" y="1025"/>
                  </a:lnTo>
                  <a:lnTo>
                    <a:pt x="365" y="1029"/>
                  </a:lnTo>
                  <a:lnTo>
                    <a:pt x="398" y="1029"/>
                  </a:lnTo>
                  <a:lnTo>
                    <a:pt x="422" y="1034"/>
                  </a:lnTo>
                  <a:lnTo>
                    <a:pt x="446" y="1034"/>
                  </a:lnTo>
                  <a:lnTo>
                    <a:pt x="466" y="1034"/>
                  </a:lnTo>
                  <a:lnTo>
                    <a:pt x="480" y="1034"/>
                  </a:lnTo>
                  <a:lnTo>
                    <a:pt x="485" y="1034"/>
                  </a:lnTo>
                  <a:lnTo>
                    <a:pt x="490" y="1034"/>
                  </a:lnTo>
                  <a:lnTo>
                    <a:pt x="494" y="1034"/>
                  </a:lnTo>
                  <a:lnTo>
                    <a:pt x="494" y="1039"/>
                  </a:lnTo>
                  <a:lnTo>
                    <a:pt x="499" y="1039"/>
                  </a:lnTo>
                  <a:lnTo>
                    <a:pt x="504" y="1044"/>
                  </a:lnTo>
                  <a:lnTo>
                    <a:pt x="504" y="1053"/>
                  </a:lnTo>
                  <a:lnTo>
                    <a:pt x="504" y="1063"/>
                  </a:lnTo>
                  <a:lnTo>
                    <a:pt x="499" y="1073"/>
                  </a:lnTo>
                  <a:lnTo>
                    <a:pt x="490" y="1077"/>
                  </a:lnTo>
                  <a:lnTo>
                    <a:pt x="485" y="1082"/>
                  </a:lnTo>
                  <a:lnTo>
                    <a:pt x="480" y="1082"/>
                  </a:lnTo>
                  <a:lnTo>
                    <a:pt x="470" y="1082"/>
                  </a:lnTo>
                  <a:lnTo>
                    <a:pt x="418" y="1082"/>
                  </a:lnTo>
                  <a:lnTo>
                    <a:pt x="350" y="1082"/>
                  </a:lnTo>
                  <a:lnTo>
                    <a:pt x="283" y="1077"/>
                  </a:lnTo>
                  <a:lnTo>
                    <a:pt x="235" y="1077"/>
                  </a:lnTo>
                  <a:lnTo>
                    <a:pt x="187" y="1077"/>
                  </a:lnTo>
                  <a:lnTo>
                    <a:pt x="129" y="1082"/>
                  </a:lnTo>
                  <a:lnTo>
                    <a:pt x="67" y="1082"/>
                  </a:lnTo>
                  <a:lnTo>
                    <a:pt x="24" y="1082"/>
                  </a:lnTo>
                  <a:lnTo>
                    <a:pt x="19" y="1082"/>
                  </a:lnTo>
                  <a:lnTo>
                    <a:pt x="14" y="1082"/>
                  </a:lnTo>
                  <a:lnTo>
                    <a:pt x="5" y="1077"/>
                  </a:lnTo>
                  <a:lnTo>
                    <a:pt x="0" y="1073"/>
                  </a:lnTo>
                  <a:lnTo>
                    <a:pt x="0" y="1063"/>
                  </a:lnTo>
                  <a:lnTo>
                    <a:pt x="0" y="1049"/>
                  </a:lnTo>
                  <a:lnTo>
                    <a:pt x="5" y="1039"/>
                  </a:lnTo>
                  <a:lnTo>
                    <a:pt x="9" y="1034"/>
                  </a:lnTo>
                  <a:lnTo>
                    <a:pt x="19" y="1034"/>
                  </a:lnTo>
                  <a:lnTo>
                    <a:pt x="29" y="1034"/>
                  </a:lnTo>
                  <a:lnTo>
                    <a:pt x="43" y="1034"/>
                  </a:lnTo>
                  <a:lnTo>
                    <a:pt x="105" y="1029"/>
                  </a:lnTo>
                  <a:lnTo>
                    <a:pt x="144" y="1025"/>
                  </a:lnTo>
                  <a:lnTo>
                    <a:pt x="168" y="1010"/>
                  </a:lnTo>
                  <a:lnTo>
                    <a:pt x="177" y="991"/>
                  </a:lnTo>
                  <a:lnTo>
                    <a:pt x="187" y="957"/>
                  </a:lnTo>
                  <a:lnTo>
                    <a:pt x="398" y="115"/>
                  </a:lnTo>
                  <a:lnTo>
                    <a:pt x="403" y="101"/>
                  </a:lnTo>
                  <a:lnTo>
                    <a:pt x="403" y="91"/>
                  </a:lnTo>
                  <a:lnTo>
                    <a:pt x="403" y="86"/>
                  </a:lnTo>
                  <a:lnTo>
                    <a:pt x="408" y="81"/>
                  </a:lnTo>
                  <a:lnTo>
                    <a:pt x="408" y="77"/>
                  </a:lnTo>
                  <a:lnTo>
                    <a:pt x="398" y="62"/>
                  </a:lnTo>
                  <a:lnTo>
                    <a:pt x="374" y="53"/>
                  </a:lnTo>
                  <a:lnTo>
                    <a:pt x="345" y="48"/>
                  </a:lnTo>
                  <a:lnTo>
                    <a:pt x="302" y="48"/>
                  </a:lnTo>
                  <a:lnTo>
                    <a:pt x="288" y="48"/>
                  </a:lnTo>
                  <a:lnTo>
                    <a:pt x="273" y="48"/>
                  </a:lnTo>
                  <a:lnTo>
                    <a:pt x="264" y="43"/>
                  </a:lnTo>
                  <a:lnTo>
                    <a:pt x="259" y="38"/>
                  </a:lnTo>
                  <a:lnTo>
                    <a:pt x="259" y="28"/>
                  </a:lnTo>
                  <a:lnTo>
                    <a:pt x="259" y="19"/>
                  </a:lnTo>
                  <a:lnTo>
                    <a:pt x="264" y="9"/>
                  </a:lnTo>
                  <a:lnTo>
                    <a:pt x="269" y="4"/>
                  </a:lnTo>
                  <a:lnTo>
                    <a:pt x="278" y="0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/>
            </p:cNvSpPr>
            <p:nvPr/>
          </p:nvSpPr>
          <p:spPr bwMode="auto">
            <a:xfrm>
              <a:off x="12224" y="1215"/>
              <a:ext cx="370" cy="1593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0" y="0"/>
                </a:cxn>
                <a:cxn ang="0">
                  <a:pos x="365" y="0"/>
                </a:cxn>
                <a:cxn ang="0">
                  <a:pos x="370" y="10"/>
                </a:cxn>
                <a:cxn ang="0">
                  <a:pos x="370" y="14"/>
                </a:cxn>
                <a:cxn ang="0">
                  <a:pos x="370" y="19"/>
                </a:cxn>
                <a:cxn ang="0">
                  <a:pos x="370" y="19"/>
                </a:cxn>
                <a:cxn ang="0">
                  <a:pos x="365" y="24"/>
                </a:cxn>
                <a:cxn ang="0">
                  <a:pos x="360" y="34"/>
                </a:cxn>
                <a:cxn ang="0">
                  <a:pos x="346" y="38"/>
                </a:cxn>
                <a:cxn ang="0">
                  <a:pos x="259" y="149"/>
                </a:cxn>
                <a:cxn ang="0">
                  <a:pos x="197" y="265"/>
                </a:cxn>
                <a:cxn ang="0">
                  <a:pos x="149" y="390"/>
                </a:cxn>
                <a:cxn ang="0">
                  <a:pos x="115" y="520"/>
                </a:cxn>
                <a:cxn ang="0">
                  <a:pos x="96" y="654"/>
                </a:cxn>
                <a:cxn ang="0">
                  <a:pos x="91" y="794"/>
                </a:cxn>
                <a:cxn ang="0">
                  <a:pos x="96" y="905"/>
                </a:cxn>
                <a:cxn ang="0">
                  <a:pos x="106" y="1015"/>
                </a:cxn>
                <a:cxn ang="0">
                  <a:pos x="130" y="1126"/>
                </a:cxn>
                <a:cxn ang="0">
                  <a:pos x="159" y="1241"/>
                </a:cxn>
                <a:cxn ang="0">
                  <a:pos x="207" y="1347"/>
                </a:cxn>
                <a:cxn ang="0">
                  <a:pos x="264" y="1448"/>
                </a:cxn>
                <a:cxn ang="0">
                  <a:pos x="341" y="1540"/>
                </a:cxn>
                <a:cxn ang="0">
                  <a:pos x="355" y="1554"/>
                </a:cxn>
                <a:cxn ang="0">
                  <a:pos x="360" y="1559"/>
                </a:cxn>
                <a:cxn ang="0">
                  <a:pos x="365" y="1569"/>
                </a:cxn>
                <a:cxn ang="0">
                  <a:pos x="370" y="1573"/>
                </a:cxn>
                <a:cxn ang="0">
                  <a:pos x="370" y="1573"/>
                </a:cxn>
                <a:cxn ang="0">
                  <a:pos x="370" y="1578"/>
                </a:cxn>
                <a:cxn ang="0">
                  <a:pos x="370" y="1578"/>
                </a:cxn>
                <a:cxn ang="0">
                  <a:pos x="370" y="1583"/>
                </a:cxn>
                <a:cxn ang="0">
                  <a:pos x="360" y="1593"/>
                </a:cxn>
                <a:cxn ang="0">
                  <a:pos x="351" y="1593"/>
                </a:cxn>
                <a:cxn ang="0">
                  <a:pos x="336" y="1583"/>
                </a:cxn>
                <a:cxn ang="0">
                  <a:pos x="303" y="1559"/>
                </a:cxn>
                <a:cxn ang="0">
                  <a:pos x="259" y="1516"/>
                </a:cxn>
                <a:cxn ang="0">
                  <a:pos x="207" y="1458"/>
                </a:cxn>
                <a:cxn ang="0">
                  <a:pos x="154" y="1381"/>
                </a:cxn>
                <a:cxn ang="0">
                  <a:pos x="106" y="1290"/>
                </a:cxn>
                <a:cxn ang="0">
                  <a:pos x="53" y="1155"/>
                </a:cxn>
                <a:cxn ang="0">
                  <a:pos x="19" y="1025"/>
                </a:cxn>
                <a:cxn ang="0">
                  <a:pos x="5" y="900"/>
                </a:cxn>
                <a:cxn ang="0">
                  <a:pos x="0" y="794"/>
                </a:cxn>
                <a:cxn ang="0">
                  <a:pos x="5" y="688"/>
                </a:cxn>
                <a:cxn ang="0">
                  <a:pos x="19" y="568"/>
                </a:cxn>
                <a:cxn ang="0">
                  <a:pos x="53" y="438"/>
                </a:cxn>
                <a:cxn ang="0">
                  <a:pos x="101" y="308"/>
                </a:cxn>
                <a:cxn ang="0">
                  <a:pos x="144" y="226"/>
                </a:cxn>
                <a:cxn ang="0">
                  <a:pos x="187" y="159"/>
                </a:cxn>
                <a:cxn ang="0">
                  <a:pos x="235" y="101"/>
                </a:cxn>
                <a:cxn ang="0">
                  <a:pos x="279" y="58"/>
                </a:cxn>
                <a:cxn ang="0">
                  <a:pos x="312" y="24"/>
                </a:cxn>
                <a:cxn ang="0">
                  <a:pos x="341" y="5"/>
                </a:cxn>
                <a:cxn ang="0">
                  <a:pos x="351" y="0"/>
                </a:cxn>
              </a:cxnLst>
              <a:rect l="0" t="0" r="r" b="b"/>
              <a:pathLst>
                <a:path w="370" h="1593">
                  <a:moveTo>
                    <a:pt x="351" y="0"/>
                  </a:moveTo>
                  <a:lnTo>
                    <a:pt x="360" y="0"/>
                  </a:lnTo>
                  <a:lnTo>
                    <a:pt x="365" y="0"/>
                  </a:lnTo>
                  <a:lnTo>
                    <a:pt x="370" y="10"/>
                  </a:lnTo>
                  <a:lnTo>
                    <a:pt x="370" y="14"/>
                  </a:lnTo>
                  <a:lnTo>
                    <a:pt x="370" y="19"/>
                  </a:lnTo>
                  <a:lnTo>
                    <a:pt x="370" y="19"/>
                  </a:lnTo>
                  <a:lnTo>
                    <a:pt x="365" y="24"/>
                  </a:lnTo>
                  <a:lnTo>
                    <a:pt x="360" y="34"/>
                  </a:lnTo>
                  <a:lnTo>
                    <a:pt x="346" y="38"/>
                  </a:lnTo>
                  <a:lnTo>
                    <a:pt x="259" y="149"/>
                  </a:lnTo>
                  <a:lnTo>
                    <a:pt x="197" y="265"/>
                  </a:lnTo>
                  <a:lnTo>
                    <a:pt x="149" y="390"/>
                  </a:lnTo>
                  <a:lnTo>
                    <a:pt x="115" y="520"/>
                  </a:lnTo>
                  <a:lnTo>
                    <a:pt x="96" y="654"/>
                  </a:lnTo>
                  <a:lnTo>
                    <a:pt x="91" y="794"/>
                  </a:lnTo>
                  <a:lnTo>
                    <a:pt x="96" y="905"/>
                  </a:lnTo>
                  <a:lnTo>
                    <a:pt x="106" y="1015"/>
                  </a:lnTo>
                  <a:lnTo>
                    <a:pt x="130" y="1126"/>
                  </a:lnTo>
                  <a:lnTo>
                    <a:pt x="159" y="1241"/>
                  </a:lnTo>
                  <a:lnTo>
                    <a:pt x="207" y="1347"/>
                  </a:lnTo>
                  <a:lnTo>
                    <a:pt x="264" y="1448"/>
                  </a:lnTo>
                  <a:lnTo>
                    <a:pt x="341" y="1540"/>
                  </a:lnTo>
                  <a:lnTo>
                    <a:pt x="355" y="1554"/>
                  </a:lnTo>
                  <a:lnTo>
                    <a:pt x="360" y="1559"/>
                  </a:lnTo>
                  <a:lnTo>
                    <a:pt x="365" y="1569"/>
                  </a:lnTo>
                  <a:lnTo>
                    <a:pt x="370" y="1573"/>
                  </a:lnTo>
                  <a:lnTo>
                    <a:pt x="370" y="1573"/>
                  </a:lnTo>
                  <a:lnTo>
                    <a:pt x="370" y="1578"/>
                  </a:lnTo>
                  <a:lnTo>
                    <a:pt x="370" y="1578"/>
                  </a:lnTo>
                  <a:lnTo>
                    <a:pt x="370" y="1583"/>
                  </a:lnTo>
                  <a:lnTo>
                    <a:pt x="360" y="1593"/>
                  </a:lnTo>
                  <a:lnTo>
                    <a:pt x="351" y="1593"/>
                  </a:lnTo>
                  <a:lnTo>
                    <a:pt x="336" y="1583"/>
                  </a:lnTo>
                  <a:lnTo>
                    <a:pt x="303" y="1559"/>
                  </a:lnTo>
                  <a:lnTo>
                    <a:pt x="259" y="1516"/>
                  </a:lnTo>
                  <a:lnTo>
                    <a:pt x="207" y="1458"/>
                  </a:lnTo>
                  <a:lnTo>
                    <a:pt x="154" y="1381"/>
                  </a:lnTo>
                  <a:lnTo>
                    <a:pt x="106" y="1290"/>
                  </a:lnTo>
                  <a:lnTo>
                    <a:pt x="53" y="1155"/>
                  </a:lnTo>
                  <a:lnTo>
                    <a:pt x="19" y="1025"/>
                  </a:lnTo>
                  <a:lnTo>
                    <a:pt x="5" y="900"/>
                  </a:lnTo>
                  <a:lnTo>
                    <a:pt x="0" y="794"/>
                  </a:lnTo>
                  <a:lnTo>
                    <a:pt x="5" y="688"/>
                  </a:lnTo>
                  <a:lnTo>
                    <a:pt x="19" y="568"/>
                  </a:lnTo>
                  <a:lnTo>
                    <a:pt x="53" y="438"/>
                  </a:lnTo>
                  <a:lnTo>
                    <a:pt x="101" y="308"/>
                  </a:lnTo>
                  <a:lnTo>
                    <a:pt x="144" y="226"/>
                  </a:lnTo>
                  <a:lnTo>
                    <a:pt x="187" y="159"/>
                  </a:lnTo>
                  <a:lnTo>
                    <a:pt x="235" y="101"/>
                  </a:lnTo>
                  <a:lnTo>
                    <a:pt x="279" y="58"/>
                  </a:lnTo>
                  <a:lnTo>
                    <a:pt x="312" y="24"/>
                  </a:lnTo>
                  <a:lnTo>
                    <a:pt x="341" y="5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 noEditPoints="1"/>
            </p:cNvSpPr>
            <p:nvPr/>
          </p:nvSpPr>
          <p:spPr bwMode="auto">
            <a:xfrm>
              <a:off x="12800" y="1686"/>
              <a:ext cx="865" cy="1064"/>
            </a:xfrm>
            <a:custGeom>
              <a:avLst/>
              <a:gdLst/>
              <a:ahLst/>
              <a:cxnLst>
                <a:cxn ang="0">
                  <a:pos x="72" y="751"/>
                </a:cxn>
                <a:cxn ang="0">
                  <a:pos x="44" y="939"/>
                </a:cxn>
                <a:cxn ang="0">
                  <a:pos x="53" y="1006"/>
                </a:cxn>
                <a:cxn ang="0">
                  <a:pos x="159" y="1016"/>
                </a:cxn>
                <a:cxn ang="0">
                  <a:pos x="245" y="852"/>
                </a:cxn>
                <a:cxn ang="0">
                  <a:pos x="236" y="799"/>
                </a:cxn>
                <a:cxn ang="0">
                  <a:pos x="274" y="0"/>
                </a:cxn>
                <a:cxn ang="0">
                  <a:pos x="288" y="5"/>
                </a:cxn>
                <a:cxn ang="0">
                  <a:pos x="293" y="25"/>
                </a:cxn>
                <a:cxn ang="0">
                  <a:pos x="279" y="34"/>
                </a:cxn>
                <a:cxn ang="0">
                  <a:pos x="178" y="102"/>
                </a:cxn>
                <a:cxn ang="0">
                  <a:pos x="92" y="313"/>
                </a:cxn>
                <a:cxn ang="0">
                  <a:pos x="96" y="453"/>
                </a:cxn>
                <a:cxn ang="0">
                  <a:pos x="264" y="275"/>
                </a:cxn>
                <a:cxn ang="0">
                  <a:pos x="476" y="111"/>
                </a:cxn>
                <a:cxn ang="0">
                  <a:pos x="653" y="68"/>
                </a:cxn>
                <a:cxn ang="0">
                  <a:pos x="812" y="145"/>
                </a:cxn>
                <a:cxn ang="0">
                  <a:pos x="865" y="308"/>
                </a:cxn>
                <a:cxn ang="0">
                  <a:pos x="749" y="607"/>
                </a:cxn>
                <a:cxn ang="0">
                  <a:pos x="500" y="742"/>
                </a:cxn>
                <a:cxn ang="0">
                  <a:pos x="380" y="684"/>
                </a:cxn>
                <a:cxn ang="0">
                  <a:pos x="356" y="592"/>
                </a:cxn>
                <a:cxn ang="0">
                  <a:pos x="365" y="559"/>
                </a:cxn>
                <a:cxn ang="0">
                  <a:pos x="389" y="535"/>
                </a:cxn>
                <a:cxn ang="0">
                  <a:pos x="423" y="539"/>
                </a:cxn>
                <a:cxn ang="0">
                  <a:pos x="432" y="559"/>
                </a:cxn>
                <a:cxn ang="0">
                  <a:pos x="432" y="573"/>
                </a:cxn>
                <a:cxn ang="0">
                  <a:pos x="413" y="597"/>
                </a:cxn>
                <a:cxn ang="0">
                  <a:pos x="423" y="674"/>
                </a:cxn>
                <a:cxn ang="0">
                  <a:pos x="500" y="703"/>
                </a:cxn>
                <a:cxn ang="0">
                  <a:pos x="639" y="626"/>
                </a:cxn>
                <a:cxn ang="0">
                  <a:pos x="735" y="443"/>
                </a:cxn>
                <a:cxn ang="0">
                  <a:pos x="769" y="260"/>
                </a:cxn>
                <a:cxn ang="0">
                  <a:pos x="730" y="135"/>
                </a:cxn>
                <a:cxn ang="0">
                  <a:pos x="605" y="106"/>
                </a:cxn>
                <a:cxn ang="0">
                  <a:pos x="428" y="179"/>
                </a:cxn>
                <a:cxn ang="0">
                  <a:pos x="216" y="405"/>
                </a:cxn>
                <a:cxn ang="0">
                  <a:pos x="149" y="525"/>
                </a:cxn>
                <a:cxn ang="0">
                  <a:pos x="197" y="592"/>
                </a:cxn>
                <a:cxn ang="0">
                  <a:pos x="284" y="698"/>
                </a:cxn>
                <a:cxn ang="0">
                  <a:pos x="317" y="804"/>
                </a:cxn>
                <a:cxn ang="0">
                  <a:pos x="226" y="1011"/>
                </a:cxn>
                <a:cxn ang="0">
                  <a:pos x="68" y="1059"/>
                </a:cxn>
                <a:cxn ang="0">
                  <a:pos x="5" y="977"/>
                </a:cxn>
                <a:cxn ang="0">
                  <a:pos x="20" y="814"/>
                </a:cxn>
                <a:cxn ang="0">
                  <a:pos x="77" y="597"/>
                </a:cxn>
                <a:cxn ang="0">
                  <a:pos x="20" y="487"/>
                </a:cxn>
                <a:cxn ang="0">
                  <a:pos x="44" y="251"/>
                </a:cxn>
                <a:cxn ang="0">
                  <a:pos x="173" y="49"/>
                </a:cxn>
              </a:cxnLst>
              <a:rect l="0" t="0" r="r" b="b"/>
              <a:pathLst>
                <a:path w="865" h="1064">
                  <a:moveTo>
                    <a:pt x="106" y="636"/>
                  </a:moveTo>
                  <a:lnTo>
                    <a:pt x="92" y="689"/>
                  </a:lnTo>
                  <a:lnTo>
                    <a:pt x="72" y="751"/>
                  </a:lnTo>
                  <a:lnTo>
                    <a:pt x="58" y="819"/>
                  </a:lnTo>
                  <a:lnTo>
                    <a:pt x="48" y="881"/>
                  </a:lnTo>
                  <a:lnTo>
                    <a:pt x="44" y="939"/>
                  </a:lnTo>
                  <a:lnTo>
                    <a:pt x="44" y="958"/>
                  </a:lnTo>
                  <a:lnTo>
                    <a:pt x="44" y="987"/>
                  </a:lnTo>
                  <a:lnTo>
                    <a:pt x="53" y="1006"/>
                  </a:lnTo>
                  <a:lnTo>
                    <a:pt x="72" y="1025"/>
                  </a:lnTo>
                  <a:lnTo>
                    <a:pt x="106" y="1030"/>
                  </a:lnTo>
                  <a:lnTo>
                    <a:pt x="159" y="1016"/>
                  </a:lnTo>
                  <a:lnTo>
                    <a:pt x="202" y="973"/>
                  </a:lnTo>
                  <a:lnTo>
                    <a:pt x="231" y="915"/>
                  </a:lnTo>
                  <a:lnTo>
                    <a:pt x="245" y="852"/>
                  </a:lnTo>
                  <a:lnTo>
                    <a:pt x="245" y="833"/>
                  </a:lnTo>
                  <a:lnTo>
                    <a:pt x="240" y="819"/>
                  </a:lnTo>
                  <a:lnTo>
                    <a:pt x="236" y="799"/>
                  </a:lnTo>
                  <a:lnTo>
                    <a:pt x="226" y="785"/>
                  </a:lnTo>
                  <a:lnTo>
                    <a:pt x="106" y="636"/>
                  </a:lnTo>
                  <a:close/>
                  <a:moveTo>
                    <a:pt x="274" y="0"/>
                  </a:moveTo>
                  <a:lnTo>
                    <a:pt x="279" y="0"/>
                  </a:lnTo>
                  <a:lnTo>
                    <a:pt x="284" y="0"/>
                  </a:lnTo>
                  <a:lnTo>
                    <a:pt x="288" y="5"/>
                  </a:lnTo>
                  <a:lnTo>
                    <a:pt x="293" y="10"/>
                  </a:lnTo>
                  <a:lnTo>
                    <a:pt x="293" y="15"/>
                  </a:lnTo>
                  <a:lnTo>
                    <a:pt x="293" y="25"/>
                  </a:lnTo>
                  <a:lnTo>
                    <a:pt x="288" y="29"/>
                  </a:lnTo>
                  <a:lnTo>
                    <a:pt x="284" y="34"/>
                  </a:lnTo>
                  <a:lnTo>
                    <a:pt x="279" y="34"/>
                  </a:lnTo>
                  <a:lnTo>
                    <a:pt x="269" y="34"/>
                  </a:lnTo>
                  <a:lnTo>
                    <a:pt x="226" y="58"/>
                  </a:lnTo>
                  <a:lnTo>
                    <a:pt x="178" y="102"/>
                  </a:lnTo>
                  <a:lnTo>
                    <a:pt x="144" y="164"/>
                  </a:lnTo>
                  <a:lnTo>
                    <a:pt x="111" y="236"/>
                  </a:lnTo>
                  <a:lnTo>
                    <a:pt x="92" y="313"/>
                  </a:lnTo>
                  <a:lnTo>
                    <a:pt x="87" y="385"/>
                  </a:lnTo>
                  <a:lnTo>
                    <a:pt x="87" y="414"/>
                  </a:lnTo>
                  <a:lnTo>
                    <a:pt x="96" y="453"/>
                  </a:lnTo>
                  <a:lnTo>
                    <a:pt x="125" y="491"/>
                  </a:lnTo>
                  <a:lnTo>
                    <a:pt x="192" y="376"/>
                  </a:lnTo>
                  <a:lnTo>
                    <a:pt x="264" y="275"/>
                  </a:lnTo>
                  <a:lnTo>
                    <a:pt x="336" y="203"/>
                  </a:lnTo>
                  <a:lnTo>
                    <a:pt x="408" y="150"/>
                  </a:lnTo>
                  <a:lnTo>
                    <a:pt x="476" y="111"/>
                  </a:lnTo>
                  <a:lnTo>
                    <a:pt x="543" y="87"/>
                  </a:lnTo>
                  <a:lnTo>
                    <a:pt x="601" y="73"/>
                  </a:lnTo>
                  <a:lnTo>
                    <a:pt x="653" y="68"/>
                  </a:lnTo>
                  <a:lnTo>
                    <a:pt x="721" y="77"/>
                  </a:lnTo>
                  <a:lnTo>
                    <a:pt x="773" y="102"/>
                  </a:lnTo>
                  <a:lnTo>
                    <a:pt x="812" y="145"/>
                  </a:lnTo>
                  <a:lnTo>
                    <a:pt x="841" y="193"/>
                  </a:lnTo>
                  <a:lnTo>
                    <a:pt x="860" y="251"/>
                  </a:lnTo>
                  <a:lnTo>
                    <a:pt x="865" y="308"/>
                  </a:lnTo>
                  <a:lnTo>
                    <a:pt x="850" y="414"/>
                  </a:lnTo>
                  <a:lnTo>
                    <a:pt x="812" y="515"/>
                  </a:lnTo>
                  <a:lnTo>
                    <a:pt x="749" y="607"/>
                  </a:lnTo>
                  <a:lnTo>
                    <a:pt x="677" y="674"/>
                  </a:lnTo>
                  <a:lnTo>
                    <a:pt x="591" y="722"/>
                  </a:lnTo>
                  <a:lnTo>
                    <a:pt x="500" y="742"/>
                  </a:lnTo>
                  <a:lnTo>
                    <a:pt x="452" y="732"/>
                  </a:lnTo>
                  <a:lnTo>
                    <a:pt x="408" y="713"/>
                  </a:lnTo>
                  <a:lnTo>
                    <a:pt x="380" y="684"/>
                  </a:lnTo>
                  <a:lnTo>
                    <a:pt x="360" y="645"/>
                  </a:lnTo>
                  <a:lnTo>
                    <a:pt x="356" y="607"/>
                  </a:lnTo>
                  <a:lnTo>
                    <a:pt x="356" y="592"/>
                  </a:lnTo>
                  <a:lnTo>
                    <a:pt x="356" y="583"/>
                  </a:lnTo>
                  <a:lnTo>
                    <a:pt x="360" y="573"/>
                  </a:lnTo>
                  <a:lnTo>
                    <a:pt x="365" y="559"/>
                  </a:lnTo>
                  <a:lnTo>
                    <a:pt x="370" y="549"/>
                  </a:lnTo>
                  <a:lnTo>
                    <a:pt x="380" y="544"/>
                  </a:lnTo>
                  <a:lnTo>
                    <a:pt x="389" y="535"/>
                  </a:lnTo>
                  <a:lnTo>
                    <a:pt x="404" y="535"/>
                  </a:lnTo>
                  <a:lnTo>
                    <a:pt x="413" y="535"/>
                  </a:lnTo>
                  <a:lnTo>
                    <a:pt x="423" y="539"/>
                  </a:lnTo>
                  <a:lnTo>
                    <a:pt x="428" y="549"/>
                  </a:lnTo>
                  <a:lnTo>
                    <a:pt x="428" y="554"/>
                  </a:lnTo>
                  <a:lnTo>
                    <a:pt x="432" y="559"/>
                  </a:lnTo>
                  <a:lnTo>
                    <a:pt x="432" y="564"/>
                  </a:lnTo>
                  <a:lnTo>
                    <a:pt x="432" y="568"/>
                  </a:lnTo>
                  <a:lnTo>
                    <a:pt x="432" y="573"/>
                  </a:lnTo>
                  <a:lnTo>
                    <a:pt x="428" y="583"/>
                  </a:lnTo>
                  <a:lnTo>
                    <a:pt x="423" y="588"/>
                  </a:lnTo>
                  <a:lnTo>
                    <a:pt x="413" y="597"/>
                  </a:lnTo>
                  <a:lnTo>
                    <a:pt x="399" y="602"/>
                  </a:lnTo>
                  <a:lnTo>
                    <a:pt x="404" y="645"/>
                  </a:lnTo>
                  <a:lnTo>
                    <a:pt x="423" y="674"/>
                  </a:lnTo>
                  <a:lnTo>
                    <a:pt x="447" y="693"/>
                  </a:lnTo>
                  <a:lnTo>
                    <a:pt x="476" y="703"/>
                  </a:lnTo>
                  <a:lnTo>
                    <a:pt x="500" y="703"/>
                  </a:lnTo>
                  <a:lnTo>
                    <a:pt x="543" y="698"/>
                  </a:lnTo>
                  <a:lnTo>
                    <a:pt x="591" y="674"/>
                  </a:lnTo>
                  <a:lnTo>
                    <a:pt x="639" y="626"/>
                  </a:lnTo>
                  <a:lnTo>
                    <a:pt x="692" y="554"/>
                  </a:lnTo>
                  <a:lnTo>
                    <a:pt x="716" y="506"/>
                  </a:lnTo>
                  <a:lnTo>
                    <a:pt x="735" y="443"/>
                  </a:lnTo>
                  <a:lnTo>
                    <a:pt x="754" y="381"/>
                  </a:lnTo>
                  <a:lnTo>
                    <a:pt x="764" y="313"/>
                  </a:lnTo>
                  <a:lnTo>
                    <a:pt x="769" y="260"/>
                  </a:lnTo>
                  <a:lnTo>
                    <a:pt x="764" y="212"/>
                  </a:lnTo>
                  <a:lnTo>
                    <a:pt x="754" y="169"/>
                  </a:lnTo>
                  <a:lnTo>
                    <a:pt x="730" y="135"/>
                  </a:lnTo>
                  <a:lnTo>
                    <a:pt x="697" y="111"/>
                  </a:lnTo>
                  <a:lnTo>
                    <a:pt x="653" y="102"/>
                  </a:lnTo>
                  <a:lnTo>
                    <a:pt x="605" y="106"/>
                  </a:lnTo>
                  <a:lnTo>
                    <a:pt x="553" y="116"/>
                  </a:lnTo>
                  <a:lnTo>
                    <a:pt x="495" y="140"/>
                  </a:lnTo>
                  <a:lnTo>
                    <a:pt x="428" y="179"/>
                  </a:lnTo>
                  <a:lnTo>
                    <a:pt x="356" y="231"/>
                  </a:lnTo>
                  <a:lnTo>
                    <a:pt x="288" y="308"/>
                  </a:lnTo>
                  <a:lnTo>
                    <a:pt x="216" y="40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73" y="554"/>
                  </a:lnTo>
                  <a:lnTo>
                    <a:pt x="197" y="592"/>
                  </a:lnTo>
                  <a:lnTo>
                    <a:pt x="226" y="626"/>
                  </a:lnTo>
                  <a:lnTo>
                    <a:pt x="245" y="655"/>
                  </a:lnTo>
                  <a:lnTo>
                    <a:pt x="284" y="698"/>
                  </a:lnTo>
                  <a:lnTo>
                    <a:pt x="303" y="732"/>
                  </a:lnTo>
                  <a:lnTo>
                    <a:pt x="312" y="766"/>
                  </a:lnTo>
                  <a:lnTo>
                    <a:pt x="317" y="804"/>
                  </a:lnTo>
                  <a:lnTo>
                    <a:pt x="303" y="881"/>
                  </a:lnTo>
                  <a:lnTo>
                    <a:pt x="274" y="948"/>
                  </a:lnTo>
                  <a:lnTo>
                    <a:pt x="226" y="1011"/>
                  </a:lnTo>
                  <a:lnTo>
                    <a:pt x="168" y="1050"/>
                  </a:lnTo>
                  <a:lnTo>
                    <a:pt x="106" y="1064"/>
                  </a:lnTo>
                  <a:lnTo>
                    <a:pt x="68" y="1059"/>
                  </a:lnTo>
                  <a:lnTo>
                    <a:pt x="34" y="1040"/>
                  </a:lnTo>
                  <a:lnTo>
                    <a:pt x="15" y="1011"/>
                  </a:lnTo>
                  <a:lnTo>
                    <a:pt x="5" y="977"/>
                  </a:lnTo>
                  <a:lnTo>
                    <a:pt x="0" y="939"/>
                  </a:lnTo>
                  <a:lnTo>
                    <a:pt x="5" y="886"/>
                  </a:lnTo>
                  <a:lnTo>
                    <a:pt x="20" y="814"/>
                  </a:lnTo>
                  <a:lnTo>
                    <a:pt x="34" y="742"/>
                  </a:lnTo>
                  <a:lnTo>
                    <a:pt x="58" y="665"/>
                  </a:lnTo>
                  <a:lnTo>
                    <a:pt x="77" y="597"/>
                  </a:lnTo>
                  <a:lnTo>
                    <a:pt x="53" y="564"/>
                  </a:lnTo>
                  <a:lnTo>
                    <a:pt x="29" y="530"/>
                  </a:lnTo>
                  <a:lnTo>
                    <a:pt x="20" y="487"/>
                  </a:lnTo>
                  <a:lnTo>
                    <a:pt x="15" y="429"/>
                  </a:lnTo>
                  <a:lnTo>
                    <a:pt x="24" y="337"/>
                  </a:lnTo>
                  <a:lnTo>
                    <a:pt x="44" y="251"/>
                  </a:lnTo>
                  <a:lnTo>
                    <a:pt x="82" y="174"/>
                  </a:lnTo>
                  <a:lnTo>
                    <a:pt x="125" y="102"/>
                  </a:lnTo>
                  <a:lnTo>
                    <a:pt x="173" y="49"/>
                  </a:lnTo>
                  <a:lnTo>
                    <a:pt x="221" y="15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1" name="Freeform 19"/>
            <p:cNvSpPr>
              <a:spLocks/>
            </p:cNvSpPr>
            <p:nvPr/>
          </p:nvSpPr>
          <p:spPr bwMode="auto">
            <a:xfrm>
              <a:off x="13837" y="2240"/>
              <a:ext cx="183" cy="476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5" y="10"/>
                </a:cxn>
                <a:cxn ang="0">
                  <a:pos x="159" y="43"/>
                </a:cxn>
                <a:cxn ang="0">
                  <a:pos x="178" y="96"/>
                </a:cxn>
                <a:cxn ang="0">
                  <a:pos x="183" y="168"/>
                </a:cxn>
                <a:cxn ang="0">
                  <a:pos x="183" y="168"/>
                </a:cxn>
                <a:cxn ang="0">
                  <a:pos x="178" y="240"/>
                </a:cxn>
                <a:cxn ang="0">
                  <a:pos x="159" y="308"/>
                </a:cxn>
                <a:cxn ang="0">
                  <a:pos x="135" y="366"/>
                </a:cxn>
                <a:cxn ang="0">
                  <a:pos x="106" y="414"/>
                </a:cxn>
                <a:cxn ang="0">
                  <a:pos x="77" y="447"/>
                </a:cxn>
                <a:cxn ang="0">
                  <a:pos x="53" y="471"/>
                </a:cxn>
                <a:cxn ang="0">
                  <a:pos x="39" y="476"/>
                </a:cxn>
                <a:cxn ang="0">
                  <a:pos x="34" y="476"/>
                </a:cxn>
                <a:cxn ang="0">
                  <a:pos x="29" y="467"/>
                </a:cxn>
                <a:cxn ang="0">
                  <a:pos x="24" y="457"/>
                </a:cxn>
                <a:cxn ang="0">
                  <a:pos x="24" y="457"/>
                </a:cxn>
                <a:cxn ang="0">
                  <a:pos x="24" y="452"/>
                </a:cxn>
                <a:cxn ang="0">
                  <a:pos x="29" y="447"/>
                </a:cxn>
                <a:cxn ang="0">
                  <a:pos x="34" y="443"/>
                </a:cxn>
                <a:cxn ang="0">
                  <a:pos x="44" y="433"/>
                </a:cxn>
                <a:cxn ang="0">
                  <a:pos x="82" y="385"/>
                </a:cxn>
                <a:cxn ang="0">
                  <a:pos x="116" y="322"/>
                </a:cxn>
                <a:cxn ang="0">
                  <a:pos x="140" y="250"/>
                </a:cxn>
                <a:cxn ang="0">
                  <a:pos x="149" y="168"/>
                </a:cxn>
                <a:cxn ang="0">
                  <a:pos x="149" y="154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5" y="144"/>
                </a:cxn>
                <a:cxn ang="0">
                  <a:pos x="145" y="144"/>
                </a:cxn>
                <a:cxn ang="0">
                  <a:pos x="140" y="149"/>
                </a:cxn>
                <a:cxn ang="0">
                  <a:pos x="121" y="159"/>
                </a:cxn>
                <a:cxn ang="0">
                  <a:pos x="101" y="168"/>
                </a:cxn>
                <a:cxn ang="0">
                  <a:pos x="87" y="168"/>
                </a:cxn>
                <a:cxn ang="0">
                  <a:pos x="48" y="163"/>
                </a:cxn>
                <a:cxn ang="0">
                  <a:pos x="20" y="144"/>
                </a:cxn>
                <a:cxn ang="0">
                  <a:pos x="5" y="115"/>
                </a:cxn>
                <a:cxn ang="0">
                  <a:pos x="0" y="82"/>
                </a:cxn>
                <a:cxn ang="0">
                  <a:pos x="5" y="53"/>
                </a:cxn>
                <a:cxn ang="0">
                  <a:pos x="20" y="24"/>
                </a:cxn>
                <a:cxn ang="0">
                  <a:pos x="48" y="10"/>
                </a:cxn>
                <a:cxn ang="0">
                  <a:pos x="87" y="0"/>
                </a:cxn>
              </a:cxnLst>
              <a:rect l="0" t="0" r="r" b="b"/>
              <a:pathLst>
                <a:path w="183" h="476">
                  <a:moveTo>
                    <a:pt x="87" y="0"/>
                  </a:moveTo>
                  <a:lnTo>
                    <a:pt x="125" y="10"/>
                  </a:lnTo>
                  <a:lnTo>
                    <a:pt x="159" y="43"/>
                  </a:lnTo>
                  <a:lnTo>
                    <a:pt x="178" y="96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78" y="240"/>
                  </a:lnTo>
                  <a:lnTo>
                    <a:pt x="159" y="308"/>
                  </a:lnTo>
                  <a:lnTo>
                    <a:pt x="135" y="366"/>
                  </a:lnTo>
                  <a:lnTo>
                    <a:pt x="106" y="414"/>
                  </a:lnTo>
                  <a:lnTo>
                    <a:pt x="77" y="447"/>
                  </a:lnTo>
                  <a:lnTo>
                    <a:pt x="53" y="471"/>
                  </a:lnTo>
                  <a:lnTo>
                    <a:pt x="39" y="476"/>
                  </a:lnTo>
                  <a:lnTo>
                    <a:pt x="34" y="476"/>
                  </a:lnTo>
                  <a:lnTo>
                    <a:pt x="29" y="467"/>
                  </a:lnTo>
                  <a:lnTo>
                    <a:pt x="24" y="457"/>
                  </a:lnTo>
                  <a:lnTo>
                    <a:pt x="24" y="457"/>
                  </a:lnTo>
                  <a:lnTo>
                    <a:pt x="24" y="452"/>
                  </a:lnTo>
                  <a:lnTo>
                    <a:pt x="29" y="447"/>
                  </a:lnTo>
                  <a:lnTo>
                    <a:pt x="34" y="443"/>
                  </a:lnTo>
                  <a:lnTo>
                    <a:pt x="44" y="433"/>
                  </a:lnTo>
                  <a:lnTo>
                    <a:pt x="82" y="385"/>
                  </a:lnTo>
                  <a:lnTo>
                    <a:pt x="116" y="322"/>
                  </a:lnTo>
                  <a:lnTo>
                    <a:pt x="140" y="250"/>
                  </a:lnTo>
                  <a:lnTo>
                    <a:pt x="149" y="168"/>
                  </a:lnTo>
                  <a:lnTo>
                    <a:pt x="149" y="15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0" y="149"/>
                  </a:lnTo>
                  <a:lnTo>
                    <a:pt x="121" y="159"/>
                  </a:lnTo>
                  <a:lnTo>
                    <a:pt x="101" y="168"/>
                  </a:lnTo>
                  <a:lnTo>
                    <a:pt x="87" y="168"/>
                  </a:lnTo>
                  <a:lnTo>
                    <a:pt x="48" y="163"/>
                  </a:lnTo>
                  <a:lnTo>
                    <a:pt x="20" y="144"/>
                  </a:lnTo>
                  <a:lnTo>
                    <a:pt x="5" y="115"/>
                  </a:lnTo>
                  <a:lnTo>
                    <a:pt x="0" y="82"/>
                  </a:lnTo>
                  <a:lnTo>
                    <a:pt x="5" y="53"/>
                  </a:lnTo>
                  <a:lnTo>
                    <a:pt x="20" y="24"/>
                  </a:lnTo>
                  <a:lnTo>
                    <a:pt x="48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2" name="Freeform 20"/>
            <p:cNvSpPr>
              <a:spLocks noEditPoints="1"/>
            </p:cNvSpPr>
            <p:nvPr/>
          </p:nvSpPr>
          <p:spPr bwMode="auto">
            <a:xfrm>
              <a:off x="14452" y="1287"/>
              <a:ext cx="850" cy="1141"/>
            </a:xfrm>
            <a:custGeom>
              <a:avLst/>
              <a:gdLst/>
              <a:ahLst/>
              <a:cxnLst>
                <a:cxn ang="0">
                  <a:pos x="523" y="77"/>
                </a:cxn>
                <a:cxn ang="0">
                  <a:pos x="437" y="236"/>
                </a:cxn>
                <a:cxn ang="0">
                  <a:pos x="461" y="395"/>
                </a:cxn>
                <a:cxn ang="0">
                  <a:pos x="581" y="491"/>
                </a:cxn>
                <a:cxn ang="0">
                  <a:pos x="658" y="525"/>
                </a:cxn>
                <a:cxn ang="0">
                  <a:pos x="682" y="428"/>
                </a:cxn>
                <a:cxn ang="0">
                  <a:pos x="706" y="149"/>
                </a:cxn>
                <a:cxn ang="0">
                  <a:pos x="663" y="43"/>
                </a:cxn>
                <a:cxn ang="0">
                  <a:pos x="624" y="0"/>
                </a:cxn>
                <a:cxn ang="0">
                  <a:pos x="744" y="67"/>
                </a:cxn>
                <a:cxn ang="0">
                  <a:pos x="792" y="207"/>
                </a:cxn>
                <a:cxn ang="0">
                  <a:pos x="802" y="313"/>
                </a:cxn>
                <a:cxn ang="0">
                  <a:pos x="787" y="462"/>
                </a:cxn>
                <a:cxn ang="0">
                  <a:pos x="816" y="563"/>
                </a:cxn>
                <a:cxn ang="0">
                  <a:pos x="850" y="573"/>
                </a:cxn>
                <a:cxn ang="0">
                  <a:pos x="845" y="597"/>
                </a:cxn>
                <a:cxn ang="0">
                  <a:pos x="826" y="602"/>
                </a:cxn>
                <a:cxn ang="0">
                  <a:pos x="787" y="592"/>
                </a:cxn>
                <a:cxn ang="0">
                  <a:pos x="725" y="712"/>
                </a:cxn>
                <a:cxn ang="0">
                  <a:pos x="552" y="1015"/>
                </a:cxn>
                <a:cxn ang="0">
                  <a:pos x="341" y="1141"/>
                </a:cxn>
                <a:cxn ang="0">
                  <a:pos x="197" y="1102"/>
                </a:cxn>
                <a:cxn ang="0">
                  <a:pos x="130" y="958"/>
                </a:cxn>
                <a:cxn ang="0">
                  <a:pos x="159" y="780"/>
                </a:cxn>
                <a:cxn ang="0">
                  <a:pos x="192" y="659"/>
                </a:cxn>
                <a:cxn ang="0">
                  <a:pos x="216" y="525"/>
                </a:cxn>
                <a:cxn ang="0">
                  <a:pos x="202" y="472"/>
                </a:cxn>
                <a:cxn ang="0">
                  <a:pos x="178" y="452"/>
                </a:cxn>
                <a:cxn ang="0">
                  <a:pos x="106" y="486"/>
                </a:cxn>
                <a:cxn ang="0">
                  <a:pos x="48" y="645"/>
                </a:cxn>
                <a:cxn ang="0">
                  <a:pos x="38" y="674"/>
                </a:cxn>
                <a:cxn ang="0">
                  <a:pos x="24" y="674"/>
                </a:cxn>
                <a:cxn ang="0">
                  <a:pos x="10" y="674"/>
                </a:cxn>
                <a:cxn ang="0">
                  <a:pos x="5" y="650"/>
                </a:cxn>
                <a:cxn ang="0">
                  <a:pos x="38" y="544"/>
                </a:cxn>
                <a:cxn ang="0">
                  <a:pos x="82" y="462"/>
                </a:cxn>
                <a:cxn ang="0">
                  <a:pos x="168" y="419"/>
                </a:cxn>
                <a:cxn ang="0">
                  <a:pos x="283" y="472"/>
                </a:cxn>
                <a:cxn ang="0">
                  <a:pos x="312" y="606"/>
                </a:cxn>
                <a:cxn ang="0">
                  <a:pos x="264" y="789"/>
                </a:cxn>
                <a:cxn ang="0">
                  <a:pos x="231" y="977"/>
                </a:cxn>
                <a:cxn ang="0">
                  <a:pos x="250" y="1059"/>
                </a:cxn>
                <a:cxn ang="0">
                  <a:pos x="346" y="1102"/>
                </a:cxn>
                <a:cxn ang="0">
                  <a:pos x="471" y="1020"/>
                </a:cxn>
                <a:cxn ang="0">
                  <a:pos x="538" y="900"/>
                </a:cxn>
                <a:cxn ang="0">
                  <a:pos x="653" y="558"/>
                </a:cxn>
                <a:cxn ang="0">
                  <a:pos x="480" y="467"/>
                </a:cxn>
                <a:cxn ang="0">
                  <a:pos x="389" y="289"/>
                </a:cxn>
                <a:cxn ang="0">
                  <a:pos x="461" y="96"/>
                </a:cxn>
                <a:cxn ang="0">
                  <a:pos x="624" y="0"/>
                </a:cxn>
              </a:cxnLst>
              <a:rect l="0" t="0" r="r" b="b"/>
              <a:pathLst>
                <a:path w="850" h="1141">
                  <a:moveTo>
                    <a:pt x="624" y="34"/>
                  </a:moveTo>
                  <a:lnTo>
                    <a:pt x="571" y="43"/>
                  </a:lnTo>
                  <a:lnTo>
                    <a:pt x="523" y="77"/>
                  </a:lnTo>
                  <a:lnTo>
                    <a:pt x="485" y="125"/>
                  </a:lnTo>
                  <a:lnTo>
                    <a:pt x="456" y="178"/>
                  </a:lnTo>
                  <a:lnTo>
                    <a:pt x="437" y="236"/>
                  </a:lnTo>
                  <a:lnTo>
                    <a:pt x="432" y="289"/>
                  </a:lnTo>
                  <a:lnTo>
                    <a:pt x="437" y="347"/>
                  </a:lnTo>
                  <a:lnTo>
                    <a:pt x="461" y="395"/>
                  </a:lnTo>
                  <a:lnTo>
                    <a:pt x="495" y="433"/>
                  </a:lnTo>
                  <a:lnTo>
                    <a:pt x="538" y="462"/>
                  </a:lnTo>
                  <a:lnTo>
                    <a:pt x="581" y="491"/>
                  </a:lnTo>
                  <a:lnTo>
                    <a:pt x="624" y="510"/>
                  </a:lnTo>
                  <a:lnTo>
                    <a:pt x="658" y="525"/>
                  </a:lnTo>
                  <a:lnTo>
                    <a:pt x="658" y="525"/>
                  </a:lnTo>
                  <a:lnTo>
                    <a:pt x="658" y="525"/>
                  </a:lnTo>
                  <a:lnTo>
                    <a:pt x="658" y="525"/>
                  </a:lnTo>
                  <a:lnTo>
                    <a:pt x="682" y="428"/>
                  </a:lnTo>
                  <a:lnTo>
                    <a:pt x="701" y="323"/>
                  </a:lnTo>
                  <a:lnTo>
                    <a:pt x="706" y="221"/>
                  </a:lnTo>
                  <a:lnTo>
                    <a:pt x="706" y="149"/>
                  </a:lnTo>
                  <a:lnTo>
                    <a:pt x="696" y="101"/>
                  </a:lnTo>
                  <a:lnTo>
                    <a:pt x="682" y="67"/>
                  </a:lnTo>
                  <a:lnTo>
                    <a:pt x="663" y="43"/>
                  </a:lnTo>
                  <a:lnTo>
                    <a:pt x="643" y="39"/>
                  </a:lnTo>
                  <a:lnTo>
                    <a:pt x="624" y="34"/>
                  </a:lnTo>
                  <a:close/>
                  <a:moveTo>
                    <a:pt x="624" y="0"/>
                  </a:moveTo>
                  <a:lnTo>
                    <a:pt x="677" y="10"/>
                  </a:lnTo>
                  <a:lnTo>
                    <a:pt x="715" y="34"/>
                  </a:lnTo>
                  <a:lnTo>
                    <a:pt x="744" y="67"/>
                  </a:lnTo>
                  <a:lnTo>
                    <a:pt x="768" y="111"/>
                  </a:lnTo>
                  <a:lnTo>
                    <a:pt x="783" y="159"/>
                  </a:lnTo>
                  <a:lnTo>
                    <a:pt x="792" y="207"/>
                  </a:lnTo>
                  <a:lnTo>
                    <a:pt x="802" y="250"/>
                  </a:lnTo>
                  <a:lnTo>
                    <a:pt x="802" y="289"/>
                  </a:lnTo>
                  <a:lnTo>
                    <a:pt x="802" y="313"/>
                  </a:lnTo>
                  <a:lnTo>
                    <a:pt x="802" y="342"/>
                  </a:lnTo>
                  <a:lnTo>
                    <a:pt x="797" y="390"/>
                  </a:lnTo>
                  <a:lnTo>
                    <a:pt x="787" y="462"/>
                  </a:lnTo>
                  <a:lnTo>
                    <a:pt x="768" y="553"/>
                  </a:lnTo>
                  <a:lnTo>
                    <a:pt x="768" y="553"/>
                  </a:lnTo>
                  <a:lnTo>
                    <a:pt x="816" y="563"/>
                  </a:lnTo>
                  <a:lnTo>
                    <a:pt x="831" y="568"/>
                  </a:lnTo>
                  <a:lnTo>
                    <a:pt x="840" y="568"/>
                  </a:lnTo>
                  <a:lnTo>
                    <a:pt x="850" y="573"/>
                  </a:lnTo>
                  <a:lnTo>
                    <a:pt x="850" y="582"/>
                  </a:lnTo>
                  <a:lnTo>
                    <a:pt x="850" y="592"/>
                  </a:lnTo>
                  <a:lnTo>
                    <a:pt x="845" y="597"/>
                  </a:lnTo>
                  <a:lnTo>
                    <a:pt x="840" y="602"/>
                  </a:lnTo>
                  <a:lnTo>
                    <a:pt x="836" y="602"/>
                  </a:lnTo>
                  <a:lnTo>
                    <a:pt x="826" y="602"/>
                  </a:lnTo>
                  <a:lnTo>
                    <a:pt x="816" y="602"/>
                  </a:lnTo>
                  <a:lnTo>
                    <a:pt x="802" y="597"/>
                  </a:lnTo>
                  <a:lnTo>
                    <a:pt x="787" y="592"/>
                  </a:lnTo>
                  <a:lnTo>
                    <a:pt x="773" y="592"/>
                  </a:lnTo>
                  <a:lnTo>
                    <a:pt x="763" y="587"/>
                  </a:lnTo>
                  <a:lnTo>
                    <a:pt x="725" y="712"/>
                  </a:lnTo>
                  <a:lnTo>
                    <a:pt x="672" y="828"/>
                  </a:lnTo>
                  <a:lnTo>
                    <a:pt x="619" y="929"/>
                  </a:lnTo>
                  <a:lnTo>
                    <a:pt x="552" y="1015"/>
                  </a:lnTo>
                  <a:lnTo>
                    <a:pt x="485" y="1083"/>
                  </a:lnTo>
                  <a:lnTo>
                    <a:pt x="413" y="1126"/>
                  </a:lnTo>
                  <a:lnTo>
                    <a:pt x="341" y="1141"/>
                  </a:lnTo>
                  <a:lnTo>
                    <a:pt x="293" y="1136"/>
                  </a:lnTo>
                  <a:lnTo>
                    <a:pt x="240" y="1126"/>
                  </a:lnTo>
                  <a:lnTo>
                    <a:pt x="197" y="1102"/>
                  </a:lnTo>
                  <a:lnTo>
                    <a:pt x="159" y="1068"/>
                  </a:lnTo>
                  <a:lnTo>
                    <a:pt x="135" y="1020"/>
                  </a:lnTo>
                  <a:lnTo>
                    <a:pt x="130" y="958"/>
                  </a:lnTo>
                  <a:lnTo>
                    <a:pt x="135" y="890"/>
                  </a:lnTo>
                  <a:lnTo>
                    <a:pt x="149" y="823"/>
                  </a:lnTo>
                  <a:lnTo>
                    <a:pt x="159" y="780"/>
                  </a:lnTo>
                  <a:lnTo>
                    <a:pt x="173" y="741"/>
                  </a:lnTo>
                  <a:lnTo>
                    <a:pt x="178" y="707"/>
                  </a:lnTo>
                  <a:lnTo>
                    <a:pt x="192" y="659"/>
                  </a:lnTo>
                  <a:lnTo>
                    <a:pt x="202" y="606"/>
                  </a:lnTo>
                  <a:lnTo>
                    <a:pt x="211" y="558"/>
                  </a:lnTo>
                  <a:lnTo>
                    <a:pt x="216" y="525"/>
                  </a:lnTo>
                  <a:lnTo>
                    <a:pt x="211" y="501"/>
                  </a:lnTo>
                  <a:lnTo>
                    <a:pt x="211" y="486"/>
                  </a:lnTo>
                  <a:lnTo>
                    <a:pt x="202" y="472"/>
                  </a:lnTo>
                  <a:lnTo>
                    <a:pt x="197" y="462"/>
                  </a:lnTo>
                  <a:lnTo>
                    <a:pt x="187" y="457"/>
                  </a:lnTo>
                  <a:lnTo>
                    <a:pt x="178" y="452"/>
                  </a:lnTo>
                  <a:lnTo>
                    <a:pt x="163" y="452"/>
                  </a:lnTo>
                  <a:lnTo>
                    <a:pt x="135" y="462"/>
                  </a:lnTo>
                  <a:lnTo>
                    <a:pt x="106" y="486"/>
                  </a:lnTo>
                  <a:lnTo>
                    <a:pt x="86" y="525"/>
                  </a:lnTo>
                  <a:lnTo>
                    <a:pt x="67" y="578"/>
                  </a:lnTo>
                  <a:lnTo>
                    <a:pt x="48" y="645"/>
                  </a:lnTo>
                  <a:lnTo>
                    <a:pt x="43" y="659"/>
                  </a:lnTo>
                  <a:lnTo>
                    <a:pt x="43" y="669"/>
                  </a:lnTo>
                  <a:lnTo>
                    <a:pt x="38" y="674"/>
                  </a:lnTo>
                  <a:lnTo>
                    <a:pt x="34" y="674"/>
                  </a:lnTo>
                  <a:lnTo>
                    <a:pt x="29" y="674"/>
                  </a:lnTo>
                  <a:lnTo>
                    <a:pt x="24" y="674"/>
                  </a:lnTo>
                  <a:lnTo>
                    <a:pt x="19" y="674"/>
                  </a:lnTo>
                  <a:lnTo>
                    <a:pt x="14" y="674"/>
                  </a:lnTo>
                  <a:lnTo>
                    <a:pt x="10" y="674"/>
                  </a:lnTo>
                  <a:lnTo>
                    <a:pt x="5" y="669"/>
                  </a:lnTo>
                  <a:lnTo>
                    <a:pt x="0" y="664"/>
                  </a:lnTo>
                  <a:lnTo>
                    <a:pt x="5" y="650"/>
                  </a:lnTo>
                  <a:lnTo>
                    <a:pt x="14" y="621"/>
                  </a:lnTo>
                  <a:lnTo>
                    <a:pt x="24" y="582"/>
                  </a:lnTo>
                  <a:lnTo>
                    <a:pt x="38" y="544"/>
                  </a:lnTo>
                  <a:lnTo>
                    <a:pt x="53" y="505"/>
                  </a:lnTo>
                  <a:lnTo>
                    <a:pt x="62" y="486"/>
                  </a:lnTo>
                  <a:lnTo>
                    <a:pt x="82" y="462"/>
                  </a:lnTo>
                  <a:lnTo>
                    <a:pt x="101" y="443"/>
                  </a:lnTo>
                  <a:lnTo>
                    <a:pt x="130" y="424"/>
                  </a:lnTo>
                  <a:lnTo>
                    <a:pt x="168" y="419"/>
                  </a:lnTo>
                  <a:lnTo>
                    <a:pt x="216" y="424"/>
                  </a:lnTo>
                  <a:lnTo>
                    <a:pt x="255" y="443"/>
                  </a:lnTo>
                  <a:lnTo>
                    <a:pt x="283" y="472"/>
                  </a:lnTo>
                  <a:lnTo>
                    <a:pt x="307" y="510"/>
                  </a:lnTo>
                  <a:lnTo>
                    <a:pt x="317" y="563"/>
                  </a:lnTo>
                  <a:lnTo>
                    <a:pt x="312" y="606"/>
                  </a:lnTo>
                  <a:lnTo>
                    <a:pt x="298" y="650"/>
                  </a:lnTo>
                  <a:lnTo>
                    <a:pt x="279" y="727"/>
                  </a:lnTo>
                  <a:lnTo>
                    <a:pt x="264" y="789"/>
                  </a:lnTo>
                  <a:lnTo>
                    <a:pt x="250" y="847"/>
                  </a:lnTo>
                  <a:lnTo>
                    <a:pt x="235" y="910"/>
                  </a:lnTo>
                  <a:lnTo>
                    <a:pt x="231" y="977"/>
                  </a:lnTo>
                  <a:lnTo>
                    <a:pt x="231" y="1001"/>
                  </a:lnTo>
                  <a:lnTo>
                    <a:pt x="235" y="1030"/>
                  </a:lnTo>
                  <a:lnTo>
                    <a:pt x="250" y="1059"/>
                  </a:lnTo>
                  <a:lnTo>
                    <a:pt x="269" y="1083"/>
                  </a:lnTo>
                  <a:lnTo>
                    <a:pt x="303" y="1097"/>
                  </a:lnTo>
                  <a:lnTo>
                    <a:pt x="346" y="1102"/>
                  </a:lnTo>
                  <a:lnTo>
                    <a:pt x="394" y="1092"/>
                  </a:lnTo>
                  <a:lnTo>
                    <a:pt x="437" y="1064"/>
                  </a:lnTo>
                  <a:lnTo>
                    <a:pt x="471" y="1020"/>
                  </a:lnTo>
                  <a:lnTo>
                    <a:pt x="499" y="972"/>
                  </a:lnTo>
                  <a:lnTo>
                    <a:pt x="523" y="934"/>
                  </a:lnTo>
                  <a:lnTo>
                    <a:pt x="538" y="900"/>
                  </a:lnTo>
                  <a:lnTo>
                    <a:pt x="581" y="794"/>
                  </a:lnTo>
                  <a:lnTo>
                    <a:pt x="619" y="688"/>
                  </a:lnTo>
                  <a:lnTo>
                    <a:pt x="653" y="558"/>
                  </a:lnTo>
                  <a:lnTo>
                    <a:pt x="595" y="534"/>
                  </a:lnTo>
                  <a:lnTo>
                    <a:pt x="533" y="505"/>
                  </a:lnTo>
                  <a:lnTo>
                    <a:pt x="480" y="467"/>
                  </a:lnTo>
                  <a:lnTo>
                    <a:pt x="432" y="419"/>
                  </a:lnTo>
                  <a:lnTo>
                    <a:pt x="403" y="361"/>
                  </a:lnTo>
                  <a:lnTo>
                    <a:pt x="389" y="289"/>
                  </a:lnTo>
                  <a:lnTo>
                    <a:pt x="399" y="226"/>
                  </a:lnTo>
                  <a:lnTo>
                    <a:pt x="423" y="159"/>
                  </a:lnTo>
                  <a:lnTo>
                    <a:pt x="461" y="96"/>
                  </a:lnTo>
                  <a:lnTo>
                    <a:pt x="504" y="48"/>
                  </a:lnTo>
                  <a:lnTo>
                    <a:pt x="562" y="10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3" name="Freeform 21"/>
            <p:cNvSpPr>
              <a:spLocks/>
            </p:cNvSpPr>
            <p:nvPr/>
          </p:nvSpPr>
          <p:spPr bwMode="auto">
            <a:xfrm>
              <a:off x="15475" y="1518"/>
              <a:ext cx="758" cy="58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715" y="0"/>
                </a:cxn>
                <a:cxn ang="0">
                  <a:pos x="725" y="0"/>
                </a:cxn>
                <a:cxn ang="0">
                  <a:pos x="734" y="5"/>
                </a:cxn>
                <a:cxn ang="0">
                  <a:pos x="744" y="5"/>
                </a:cxn>
                <a:cxn ang="0">
                  <a:pos x="754" y="10"/>
                </a:cxn>
                <a:cxn ang="0">
                  <a:pos x="758" y="19"/>
                </a:cxn>
                <a:cxn ang="0">
                  <a:pos x="758" y="34"/>
                </a:cxn>
                <a:cxn ang="0">
                  <a:pos x="758" y="43"/>
                </a:cxn>
                <a:cxn ang="0">
                  <a:pos x="754" y="48"/>
                </a:cxn>
                <a:cxn ang="0">
                  <a:pos x="744" y="53"/>
                </a:cxn>
                <a:cxn ang="0">
                  <a:pos x="734" y="58"/>
                </a:cxn>
                <a:cxn ang="0">
                  <a:pos x="725" y="58"/>
                </a:cxn>
                <a:cxn ang="0">
                  <a:pos x="715" y="58"/>
                </a:cxn>
                <a:cxn ang="0">
                  <a:pos x="43" y="58"/>
                </a:cxn>
                <a:cxn ang="0">
                  <a:pos x="33" y="58"/>
                </a:cxn>
                <a:cxn ang="0">
                  <a:pos x="24" y="58"/>
                </a:cxn>
                <a:cxn ang="0">
                  <a:pos x="14" y="53"/>
                </a:cxn>
                <a:cxn ang="0">
                  <a:pos x="5" y="48"/>
                </a:cxn>
                <a:cxn ang="0">
                  <a:pos x="0" y="43"/>
                </a:cxn>
                <a:cxn ang="0">
                  <a:pos x="0" y="29"/>
                </a:cxn>
                <a:cxn ang="0">
                  <a:pos x="0" y="19"/>
                </a:cxn>
                <a:cxn ang="0">
                  <a:pos x="5" y="10"/>
                </a:cxn>
                <a:cxn ang="0">
                  <a:pos x="14" y="5"/>
                </a:cxn>
                <a:cxn ang="0">
                  <a:pos x="24" y="5"/>
                </a:cxn>
                <a:cxn ang="0">
                  <a:pos x="33" y="0"/>
                </a:cxn>
                <a:cxn ang="0">
                  <a:pos x="43" y="0"/>
                </a:cxn>
              </a:cxnLst>
              <a:rect l="0" t="0" r="r" b="b"/>
              <a:pathLst>
                <a:path w="758" h="58">
                  <a:moveTo>
                    <a:pt x="43" y="0"/>
                  </a:moveTo>
                  <a:lnTo>
                    <a:pt x="715" y="0"/>
                  </a:lnTo>
                  <a:lnTo>
                    <a:pt x="725" y="0"/>
                  </a:lnTo>
                  <a:lnTo>
                    <a:pt x="734" y="5"/>
                  </a:lnTo>
                  <a:lnTo>
                    <a:pt x="744" y="5"/>
                  </a:lnTo>
                  <a:lnTo>
                    <a:pt x="754" y="10"/>
                  </a:lnTo>
                  <a:lnTo>
                    <a:pt x="758" y="19"/>
                  </a:lnTo>
                  <a:lnTo>
                    <a:pt x="758" y="34"/>
                  </a:lnTo>
                  <a:lnTo>
                    <a:pt x="758" y="43"/>
                  </a:lnTo>
                  <a:lnTo>
                    <a:pt x="754" y="48"/>
                  </a:lnTo>
                  <a:lnTo>
                    <a:pt x="744" y="53"/>
                  </a:lnTo>
                  <a:lnTo>
                    <a:pt x="734" y="58"/>
                  </a:lnTo>
                  <a:lnTo>
                    <a:pt x="725" y="58"/>
                  </a:lnTo>
                  <a:lnTo>
                    <a:pt x="715" y="58"/>
                  </a:lnTo>
                  <a:lnTo>
                    <a:pt x="43" y="58"/>
                  </a:lnTo>
                  <a:lnTo>
                    <a:pt x="33" y="58"/>
                  </a:lnTo>
                  <a:lnTo>
                    <a:pt x="24" y="58"/>
                  </a:lnTo>
                  <a:lnTo>
                    <a:pt x="14" y="53"/>
                  </a:lnTo>
                  <a:lnTo>
                    <a:pt x="5" y="48"/>
                  </a:lnTo>
                  <a:lnTo>
                    <a:pt x="0" y="43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5" y="10"/>
                  </a:lnTo>
                  <a:lnTo>
                    <a:pt x="14" y="5"/>
                  </a:lnTo>
                  <a:lnTo>
                    <a:pt x="24" y="5"/>
                  </a:lnTo>
                  <a:lnTo>
                    <a:pt x="3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4" name="Freeform 22"/>
            <p:cNvSpPr>
              <a:spLocks/>
            </p:cNvSpPr>
            <p:nvPr/>
          </p:nvSpPr>
          <p:spPr bwMode="auto">
            <a:xfrm>
              <a:off x="15422" y="2317"/>
              <a:ext cx="490" cy="505"/>
            </a:xfrm>
            <a:custGeom>
              <a:avLst/>
              <a:gdLst/>
              <a:ahLst/>
              <a:cxnLst>
                <a:cxn ang="0">
                  <a:pos x="365" y="0"/>
                </a:cxn>
                <a:cxn ang="0">
                  <a:pos x="442" y="29"/>
                </a:cxn>
                <a:cxn ang="0">
                  <a:pos x="475" y="96"/>
                </a:cxn>
                <a:cxn ang="0">
                  <a:pos x="466" y="135"/>
                </a:cxn>
                <a:cxn ang="0">
                  <a:pos x="446" y="159"/>
                </a:cxn>
                <a:cxn ang="0">
                  <a:pos x="422" y="168"/>
                </a:cxn>
                <a:cxn ang="0">
                  <a:pos x="398" y="168"/>
                </a:cxn>
                <a:cxn ang="0">
                  <a:pos x="379" y="159"/>
                </a:cxn>
                <a:cxn ang="0">
                  <a:pos x="365" y="139"/>
                </a:cxn>
                <a:cxn ang="0">
                  <a:pos x="365" y="115"/>
                </a:cxn>
                <a:cxn ang="0">
                  <a:pos x="379" y="86"/>
                </a:cxn>
                <a:cxn ang="0">
                  <a:pos x="403" y="67"/>
                </a:cxn>
                <a:cxn ang="0">
                  <a:pos x="389" y="43"/>
                </a:cxn>
                <a:cxn ang="0">
                  <a:pos x="326" y="29"/>
                </a:cxn>
                <a:cxn ang="0">
                  <a:pos x="216" y="72"/>
                </a:cxn>
                <a:cxn ang="0">
                  <a:pos x="139" y="168"/>
                </a:cxn>
                <a:cxn ang="0">
                  <a:pos x="101" y="279"/>
                </a:cxn>
                <a:cxn ang="0">
                  <a:pos x="91" y="351"/>
                </a:cxn>
                <a:cxn ang="0">
                  <a:pos x="120" y="438"/>
                </a:cxn>
                <a:cxn ang="0">
                  <a:pos x="211" y="476"/>
                </a:cxn>
                <a:cxn ang="0">
                  <a:pos x="278" y="471"/>
                </a:cxn>
                <a:cxn ang="0">
                  <a:pos x="394" y="423"/>
                </a:cxn>
                <a:cxn ang="0">
                  <a:pos x="456" y="366"/>
                </a:cxn>
                <a:cxn ang="0">
                  <a:pos x="466" y="361"/>
                </a:cxn>
                <a:cxn ang="0">
                  <a:pos x="475" y="361"/>
                </a:cxn>
                <a:cxn ang="0">
                  <a:pos x="485" y="375"/>
                </a:cxn>
                <a:cxn ang="0">
                  <a:pos x="480" y="394"/>
                </a:cxn>
                <a:cxn ang="0">
                  <a:pos x="418" y="447"/>
                </a:cxn>
                <a:cxn ang="0">
                  <a:pos x="293" y="496"/>
                </a:cxn>
                <a:cxn ang="0">
                  <a:pos x="144" y="500"/>
                </a:cxn>
                <a:cxn ang="0">
                  <a:pos x="53" y="443"/>
                </a:cxn>
                <a:cxn ang="0">
                  <a:pos x="5" y="361"/>
                </a:cxn>
                <a:cxn ang="0">
                  <a:pos x="14" y="236"/>
                </a:cxn>
                <a:cxn ang="0">
                  <a:pos x="101" y="96"/>
                </a:cxn>
                <a:cxn ang="0">
                  <a:pos x="245" y="9"/>
                </a:cxn>
              </a:cxnLst>
              <a:rect l="0" t="0" r="r" b="b"/>
              <a:pathLst>
                <a:path w="490" h="505">
                  <a:moveTo>
                    <a:pt x="326" y="0"/>
                  </a:moveTo>
                  <a:lnTo>
                    <a:pt x="365" y="0"/>
                  </a:lnTo>
                  <a:lnTo>
                    <a:pt x="403" y="9"/>
                  </a:lnTo>
                  <a:lnTo>
                    <a:pt x="442" y="29"/>
                  </a:lnTo>
                  <a:lnTo>
                    <a:pt x="466" y="58"/>
                  </a:lnTo>
                  <a:lnTo>
                    <a:pt x="475" y="96"/>
                  </a:lnTo>
                  <a:lnTo>
                    <a:pt x="470" y="120"/>
                  </a:lnTo>
                  <a:lnTo>
                    <a:pt x="466" y="135"/>
                  </a:lnTo>
                  <a:lnTo>
                    <a:pt x="456" y="149"/>
                  </a:lnTo>
                  <a:lnTo>
                    <a:pt x="446" y="159"/>
                  </a:lnTo>
                  <a:lnTo>
                    <a:pt x="432" y="163"/>
                  </a:lnTo>
                  <a:lnTo>
                    <a:pt x="422" y="168"/>
                  </a:lnTo>
                  <a:lnTo>
                    <a:pt x="408" y="168"/>
                  </a:lnTo>
                  <a:lnTo>
                    <a:pt x="398" y="168"/>
                  </a:lnTo>
                  <a:lnTo>
                    <a:pt x="389" y="163"/>
                  </a:lnTo>
                  <a:lnTo>
                    <a:pt x="379" y="159"/>
                  </a:lnTo>
                  <a:lnTo>
                    <a:pt x="370" y="154"/>
                  </a:lnTo>
                  <a:lnTo>
                    <a:pt x="365" y="139"/>
                  </a:lnTo>
                  <a:lnTo>
                    <a:pt x="365" y="125"/>
                  </a:lnTo>
                  <a:lnTo>
                    <a:pt x="365" y="115"/>
                  </a:lnTo>
                  <a:lnTo>
                    <a:pt x="370" y="101"/>
                  </a:lnTo>
                  <a:lnTo>
                    <a:pt x="379" y="86"/>
                  </a:lnTo>
                  <a:lnTo>
                    <a:pt x="389" y="77"/>
                  </a:lnTo>
                  <a:lnTo>
                    <a:pt x="403" y="67"/>
                  </a:lnTo>
                  <a:lnTo>
                    <a:pt x="422" y="62"/>
                  </a:lnTo>
                  <a:lnTo>
                    <a:pt x="389" y="43"/>
                  </a:lnTo>
                  <a:lnTo>
                    <a:pt x="350" y="34"/>
                  </a:lnTo>
                  <a:lnTo>
                    <a:pt x="326" y="29"/>
                  </a:lnTo>
                  <a:lnTo>
                    <a:pt x="269" y="38"/>
                  </a:lnTo>
                  <a:lnTo>
                    <a:pt x="216" y="72"/>
                  </a:lnTo>
                  <a:lnTo>
                    <a:pt x="168" y="115"/>
                  </a:lnTo>
                  <a:lnTo>
                    <a:pt x="139" y="168"/>
                  </a:lnTo>
                  <a:lnTo>
                    <a:pt x="115" y="221"/>
                  </a:lnTo>
                  <a:lnTo>
                    <a:pt x="101" y="279"/>
                  </a:lnTo>
                  <a:lnTo>
                    <a:pt x="96" y="322"/>
                  </a:lnTo>
                  <a:lnTo>
                    <a:pt x="91" y="351"/>
                  </a:lnTo>
                  <a:lnTo>
                    <a:pt x="101" y="399"/>
                  </a:lnTo>
                  <a:lnTo>
                    <a:pt x="120" y="438"/>
                  </a:lnTo>
                  <a:lnTo>
                    <a:pt x="158" y="467"/>
                  </a:lnTo>
                  <a:lnTo>
                    <a:pt x="211" y="476"/>
                  </a:lnTo>
                  <a:lnTo>
                    <a:pt x="235" y="476"/>
                  </a:lnTo>
                  <a:lnTo>
                    <a:pt x="278" y="471"/>
                  </a:lnTo>
                  <a:lnTo>
                    <a:pt x="331" y="452"/>
                  </a:lnTo>
                  <a:lnTo>
                    <a:pt x="394" y="423"/>
                  </a:lnTo>
                  <a:lnTo>
                    <a:pt x="451" y="375"/>
                  </a:lnTo>
                  <a:lnTo>
                    <a:pt x="456" y="366"/>
                  </a:lnTo>
                  <a:lnTo>
                    <a:pt x="461" y="361"/>
                  </a:lnTo>
                  <a:lnTo>
                    <a:pt x="466" y="361"/>
                  </a:lnTo>
                  <a:lnTo>
                    <a:pt x="466" y="361"/>
                  </a:lnTo>
                  <a:lnTo>
                    <a:pt x="475" y="361"/>
                  </a:lnTo>
                  <a:lnTo>
                    <a:pt x="480" y="366"/>
                  </a:lnTo>
                  <a:lnTo>
                    <a:pt x="485" y="375"/>
                  </a:lnTo>
                  <a:lnTo>
                    <a:pt x="490" y="380"/>
                  </a:lnTo>
                  <a:lnTo>
                    <a:pt x="480" y="394"/>
                  </a:lnTo>
                  <a:lnTo>
                    <a:pt x="456" y="419"/>
                  </a:lnTo>
                  <a:lnTo>
                    <a:pt x="418" y="447"/>
                  </a:lnTo>
                  <a:lnTo>
                    <a:pt x="365" y="476"/>
                  </a:lnTo>
                  <a:lnTo>
                    <a:pt x="293" y="496"/>
                  </a:lnTo>
                  <a:lnTo>
                    <a:pt x="206" y="505"/>
                  </a:lnTo>
                  <a:lnTo>
                    <a:pt x="144" y="500"/>
                  </a:lnTo>
                  <a:lnTo>
                    <a:pt x="91" y="476"/>
                  </a:lnTo>
                  <a:lnTo>
                    <a:pt x="53" y="443"/>
                  </a:lnTo>
                  <a:lnTo>
                    <a:pt x="24" y="404"/>
                  </a:lnTo>
                  <a:lnTo>
                    <a:pt x="5" y="361"/>
                  </a:lnTo>
                  <a:lnTo>
                    <a:pt x="0" y="313"/>
                  </a:lnTo>
                  <a:lnTo>
                    <a:pt x="14" y="236"/>
                  </a:lnTo>
                  <a:lnTo>
                    <a:pt x="48" y="159"/>
                  </a:lnTo>
                  <a:lnTo>
                    <a:pt x="101" y="96"/>
                  </a:lnTo>
                  <a:lnTo>
                    <a:pt x="168" y="43"/>
                  </a:lnTo>
                  <a:lnTo>
                    <a:pt x="245" y="9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5" name="Freeform 23"/>
            <p:cNvSpPr>
              <a:spLocks/>
            </p:cNvSpPr>
            <p:nvPr/>
          </p:nvSpPr>
          <p:spPr bwMode="auto">
            <a:xfrm>
              <a:off x="16517" y="1215"/>
              <a:ext cx="369" cy="159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3" y="5"/>
                </a:cxn>
                <a:cxn ang="0">
                  <a:pos x="67" y="34"/>
                </a:cxn>
                <a:cxn ang="0">
                  <a:pos x="110" y="77"/>
                </a:cxn>
                <a:cxn ang="0">
                  <a:pos x="163" y="135"/>
                </a:cxn>
                <a:cxn ang="0">
                  <a:pos x="216" y="207"/>
                </a:cxn>
                <a:cxn ang="0">
                  <a:pos x="264" y="298"/>
                </a:cxn>
                <a:cxn ang="0">
                  <a:pos x="317" y="433"/>
                </a:cxn>
                <a:cxn ang="0">
                  <a:pos x="350" y="568"/>
                </a:cxn>
                <a:cxn ang="0">
                  <a:pos x="365" y="688"/>
                </a:cxn>
                <a:cxn ang="0">
                  <a:pos x="369" y="794"/>
                </a:cxn>
                <a:cxn ang="0">
                  <a:pos x="369" y="794"/>
                </a:cxn>
                <a:cxn ang="0">
                  <a:pos x="365" y="905"/>
                </a:cxn>
                <a:cxn ang="0">
                  <a:pos x="350" y="1020"/>
                </a:cxn>
                <a:cxn ang="0">
                  <a:pos x="321" y="1150"/>
                </a:cxn>
                <a:cxn ang="0">
                  <a:pos x="269" y="1280"/>
                </a:cxn>
                <a:cxn ang="0">
                  <a:pos x="225" y="1362"/>
                </a:cxn>
                <a:cxn ang="0">
                  <a:pos x="182" y="1434"/>
                </a:cxn>
                <a:cxn ang="0">
                  <a:pos x="134" y="1487"/>
                </a:cxn>
                <a:cxn ang="0">
                  <a:pos x="91" y="1535"/>
                </a:cxn>
                <a:cxn ang="0">
                  <a:pos x="57" y="1564"/>
                </a:cxn>
                <a:cxn ang="0">
                  <a:pos x="33" y="1588"/>
                </a:cxn>
                <a:cxn ang="0">
                  <a:pos x="19" y="1593"/>
                </a:cxn>
                <a:cxn ang="0">
                  <a:pos x="9" y="1588"/>
                </a:cxn>
                <a:cxn ang="0">
                  <a:pos x="4" y="1583"/>
                </a:cxn>
                <a:cxn ang="0">
                  <a:pos x="0" y="1578"/>
                </a:cxn>
                <a:cxn ang="0">
                  <a:pos x="0" y="1573"/>
                </a:cxn>
                <a:cxn ang="0">
                  <a:pos x="0" y="1569"/>
                </a:cxn>
                <a:cxn ang="0">
                  <a:pos x="4" y="1564"/>
                </a:cxn>
                <a:cxn ang="0">
                  <a:pos x="9" y="1559"/>
                </a:cxn>
                <a:cxn ang="0">
                  <a:pos x="24" y="1549"/>
                </a:cxn>
                <a:cxn ang="0">
                  <a:pos x="110" y="1444"/>
                </a:cxn>
                <a:cxn ang="0">
                  <a:pos x="177" y="1323"/>
                </a:cxn>
                <a:cxn ang="0">
                  <a:pos x="225" y="1198"/>
                </a:cxn>
                <a:cxn ang="0">
                  <a:pos x="254" y="1068"/>
                </a:cxn>
                <a:cxn ang="0">
                  <a:pos x="273" y="933"/>
                </a:cxn>
                <a:cxn ang="0">
                  <a:pos x="278" y="794"/>
                </a:cxn>
                <a:cxn ang="0">
                  <a:pos x="269" y="635"/>
                </a:cxn>
                <a:cxn ang="0">
                  <a:pos x="249" y="491"/>
                </a:cxn>
                <a:cxn ang="0">
                  <a:pos x="211" y="356"/>
                </a:cxn>
                <a:cxn ang="0">
                  <a:pos x="163" y="241"/>
                </a:cxn>
                <a:cxn ang="0">
                  <a:pos x="105" y="139"/>
                </a:cxn>
                <a:cxn ang="0">
                  <a:pos x="28" y="53"/>
                </a:cxn>
                <a:cxn ang="0">
                  <a:pos x="19" y="38"/>
                </a:cxn>
                <a:cxn ang="0">
                  <a:pos x="9" y="29"/>
                </a:cxn>
                <a:cxn ang="0">
                  <a:pos x="4" y="24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9" y="0"/>
                </a:cxn>
                <a:cxn ang="0">
                  <a:pos x="19" y="0"/>
                </a:cxn>
              </a:cxnLst>
              <a:rect l="0" t="0" r="r" b="b"/>
              <a:pathLst>
                <a:path w="369" h="1593">
                  <a:moveTo>
                    <a:pt x="19" y="0"/>
                  </a:moveTo>
                  <a:lnTo>
                    <a:pt x="33" y="5"/>
                  </a:lnTo>
                  <a:lnTo>
                    <a:pt x="67" y="34"/>
                  </a:lnTo>
                  <a:lnTo>
                    <a:pt x="110" y="77"/>
                  </a:lnTo>
                  <a:lnTo>
                    <a:pt x="163" y="135"/>
                  </a:lnTo>
                  <a:lnTo>
                    <a:pt x="216" y="207"/>
                  </a:lnTo>
                  <a:lnTo>
                    <a:pt x="264" y="298"/>
                  </a:lnTo>
                  <a:lnTo>
                    <a:pt x="317" y="433"/>
                  </a:lnTo>
                  <a:lnTo>
                    <a:pt x="350" y="568"/>
                  </a:lnTo>
                  <a:lnTo>
                    <a:pt x="365" y="688"/>
                  </a:lnTo>
                  <a:lnTo>
                    <a:pt x="369" y="794"/>
                  </a:lnTo>
                  <a:lnTo>
                    <a:pt x="369" y="794"/>
                  </a:lnTo>
                  <a:lnTo>
                    <a:pt x="365" y="905"/>
                  </a:lnTo>
                  <a:lnTo>
                    <a:pt x="350" y="1020"/>
                  </a:lnTo>
                  <a:lnTo>
                    <a:pt x="321" y="1150"/>
                  </a:lnTo>
                  <a:lnTo>
                    <a:pt x="269" y="1280"/>
                  </a:lnTo>
                  <a:lnTo>
                    <a:pt x="225" y="1362"/>
                  </a:lnTo>
                  <a:lnTo>
                    <a:pt x="182" y="1434"/>
                  </a:lnTo>
                  <a:lnTo>
                    <a:pt x="134" y="1487"/>
                  </a:lnTo>
                  <a:lnTo>
                    <a:pt x="91" y="1535"/>
                  </a:lnTo>
                  <a:lnTo>
                    <a:pt x="57" y="1564"/>
                  </a:lnTo>
                  <a:lnTo>
                    <a:pt x="33" y="1588"/>
                  </a:lnTo>
                  <a:lnTo>
                    <a:pt x="19" y="1593"/>
                  </a:lnTo>
                  <a:lnTo>
                    <a:pt x="9" y="1588"/>
                  </a:lnTo>
                  <a:lnTo>
                    <a:pt x="4" y="1583"/>
                  </a:lnTo>
                  <a:lnTo>
                    <a:pt x="0" y="1578"/>
                  </a:lnTo>
                  <a:lnTo>
                    <a:pt x="0" y="1573"/>
                  </a:lnTo>
                  <a:lnTo>
                    <a:pt x="0" y="1569"/>
                  </a:lnTo>
                  <a:lnTo>
                    <a:pt x="4" y="1564"/>
                  </a:lnTo>
                  <a:lnTo>
                    <a:pt x="9" y="1559"/>
                  </a:lnTo>
                  <a:lnTo>
                    <a:pt x="24" y="1549"/>
                  </a:lnTo>
                  <a:lnTo>
                    <a:pt x="110" y="1444"/>
                  </a:lnTo>
                  <a:lnTo>
                    <a:pt x="177" y="1323"/>
                  </a:lnTo>
                  <a:lnTo>
                    <a:pt x="225" y="1198"/>
                  </a:lnTo>
                  <a:lnTo>
                    <a:pt x="254" y="1068"/>
                  </a:lnTo>
                  <a:lnTo>
                    <a:pt x="273" y="933"/>
                  </a:lnTo>
                  <a:lnTo>
                    <a:pt x="278" y="794"/>
                  </a:lnTo>
                  <a:lnTo>
                    <a:pt x="269" y="635"/>
                  </a:lnTo>
                  <a:lnTo>
                    <a:pt x="249" y="491"/>
                  </a:lnTo>
                  <a:lnTo>
                    <a:pt x="211" y="356"/>
                  </a:lnTo>
                  <a:lnTo>
                    <a:pt x="163" y="241"/>
                  </a:lnTo>
                  <a:lnTo>
                    <a:pt x="105" y="139"/>
                  </a:lnTo>
                  <a:lnTo>
                    <a:pt x="28" y="53"/>
                  </a:lnTo>
                  <a:lnTo>
                    <a:pt x="19" y="38"/>
                  </a:lnTo>
                  <a:lnTo>
                    <a:pt x="9" y="29"/>
                  </a:lnTo>
                  <a:lnTo>
                    <a:pt x="4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4" y="5"/>
                  </a:lnTo>
                  <a:lnTo>
                    <a:pt x="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0" y="3886200"/>
            <a:ext cx="6248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Closed cycle L(</a:t>
            </a:r>
            <a:r>
              <a:rPr lang="en-US" sz="2800" dirty="0" smtClean="0">
                <a:solidFill>
                  <a:srgbClr val="800080"/>
                </a:solidFill>
                <a:sym typeface="Mathematica1"/>
              </a:rPr>
              <a:t></a:t>
            </a:r>
            <a:r>
              <a:rPr lang="en-US" sz="2800" dirty="0" smtClean="0">
                <a:solidFill>
                  <a:srgbClr val="800080"/>
                </a:solidFill>
              </a:rPr>
              <a:t>)  is explicitly </a:t>
            </a:r>
            <a:r>
              <a:rPr lang="en-US" sz="2800" dirty="0" smtClean="0">
                <a:solidFill>
                  <a:srgbClr val="800080"/>
                </a:solidFill>
              </a:rPr>
              <a:t>constructible </a:t>
            </a:r>
            <a:r>
              <a:rPr lang="en-US" sz="2800" dirty="0" smtClean="0">
                <a:solidFill>
                  <a:srgbClr val="800080"/>
                </a:solidFill>
              </a:rPr>
              <a:t>from the spectral network. </a:t>
            </a:r>
            <a:endParaRPr lang="en-US" sz="2800" dirty="0">
              <a:solidFill>
                <a:srgbClr val="800080"/>
              </a:solidFill>
            </a:endParaRPr>
          </a:p>
        </p:txBody>
      </p:sp>
      <p:grpSp>
        <p:nvGrpSpPr>
          <p:cNvPr id="2132" name="Group 8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8600" y="2895600"/>
            <a:ext cx="8235346" cy="685800"/>
            <a:chOff x="144" y="1910"/>
            <a:chExt cx="25794" cy="2148"/>
          </a:xfrm>
        </p:grpSpPr>
        <p:sp>
          <p:nvSpPr>
            <p:cNvPr id="2134" name="Freeform 86"/>
            <p:cNvSpPr>
              <a:spLocks/>
            </p:cNvSpPr>
            <p:nvPr/>
          </p:nvSpPr>
          <p:spPr bwMode="auto">
            <a:xfrm>
              <a:off x="144" y="2248"/>
              <a:ext cx="1359" cy="1086"/>
            </a:xfrm>
            <a:custGeom>
              <a:avLst/>
              <a:gdLst/>
              <a:ahLst/>
              <a:cxnLst>
                <a:cxn ang="0">
                  <a:pos x="432" y="0"/>
                </a:cxn>
                <a:cxn ang="0">
                  <a:pos x="636" y="0"/>
                </a:cxn>
                <a:cxn ang="0">
                  <a:pos x="715" y="0"/>
                </a:cxn>
                <a:cxn ang="0">
                  <a:pos x="723" y="32"/>
                </a:cxn>
                <a:cxn ang="0">
                  <a:pos x="691" y="47"/>
                </a:cxn>
                <a:cxn ang="0">
                  <a:pos x="566" y="63"/>
                </a:cxn>
                <a:cxn ang="0">
                  <a:pos x="408" y="630"/>
                </a:cxn>
                <a:cxn ang="0">
                  <a:pos x="1045" y="142"/>
                </a:cxn>
                <a:cxn ang="0">
                  <a:pos x="1084" y="95"/>
                </a:cxn>
                <a:cxn ang="0">
                  <a:pos x="1076" y="55"/>
                </a:cxn>
                <a:cxn ang="0">
                  <a:pos x="1029" y="47"/>
                </a:cxn>
                <a:cxn ang="0">
                  <a:pos x="1021" y="16"/>
                </a:cxn>
                <a:cxn ang="0">
                  <a:pos x="1045" y="0"/>
                </a:cxn>
                <a:cxn ang="0">
                  <a:pos x="1280" y="0"/>
                </a:cxn>
                <a:cxn ang="0">
                  <a:pos x="1351" y="8"/>
                </a:cxn>
                <a:cxn ang="0">
                  <a:pos x="1343" y="39"/>
                </a:cxn>
                <a:cxn ang="0">
                  <a:pos x="1296" y="55"/>
                </a:cxn>
                <a:cxn ang="0">
                  <a:pos x="1147" y="118"/>
                </a:cxn>
                <a:cxn ang="0">
                  <a:pos x="778" y="394"/>
                </a:cxn>
                <a:cxn ang="0">
                  <a:pos x="746" y="417"/>
                </a:cxn>
                <a:cxn ang="0">
                  <a:pos x="746" y="433"/>
                </a:cxn>
                <a:cxn ang="0">
                  <a:pos x="982" y="968"/>
                </a:cxn>
                <a:cxn ang="0">
                  <a:pos x="1029" y="1031"/>
                </a:cxn>
                <a:cxn ang="0">
                  <a:pos x="1100" y="1039"/>
                </a:cxn>
                <a:cxn ang="0">
                  <a:pos x="1115" y="1055"/>
                </a:cxn>
                <a:cxn ang="0">
                  <a:pos x="1107" y="1086"/>
                </a:cxn>
                <a:cxn ang="0">
                  <a:pos x="1045" y="1086"/>
                </a:cxn>
                <a:cxn ang="0">
                  <a:pos x="738" y="1086"/>
                </a:cxn>
                <a:cxn ang="0">
                  <a:pos x="723" y="1078"/>
                </a:cxn>
                <a:cxn ang="0">
                  <a:pos x="723" y="1047"/>
                </a:cxn>
                <a:cxn ang="0">
                  <a:pos x="754" y="1039"/>
                </a:cxn>
                <a:cxn ang="0">
                  <a:pos x="793" y="1031"/>
                </a:cxn>
                <a:cxn ang="0">
                  <a:pos x="833" y="1007"/>
                </a:cxn>
                <a:cxn ang="0">
                  <a:pos x="833" y="976"/>
                </a:cxn>
                <a:cxn ang="0">
                  <a:pos x="817" y="929"/>
                </a:cxn>
                <a:cxn ang="0">
                  <a:pos x="330" y="937"/>
                </a:cxn>
                <a:cxn ang="0">
                  <a:pos x="314" y="999"/>
                </a:cxn>
                <a:cxn ang="0">
                  <a:pos x="330" y="1031"/>
                </a:cxn>
                <a:cxn ang="0">
                  <a:pos x="393" y="1039"/>
                </a:cxn>
                <a:cxn ang="0">
                  <a:pos x="456" y="1039"/>
                </a:cxn>
                <a:cxn ang="0">
                  <a:pos x="463" y="1070"/>
                </a:cxn>
                <a:cxn ang="0">
                  <a:pos x="440" y="1086"/>
                </a:cxn>
                <a:cxn ang="0">
                  <a:pos x="330" y="1086"/>
                </a:cxn>
                <a:cxn ang="0">
                  <a:pos x="165" y="1086"/>
                </a:cxn>
                <a:cxn ang="0">
                  <a:pos x="24" y="1086"/>
                </a:cxn>
                <a:cxn ang="0">
                  <a:pos x="0" y="1070"/>
                </a:cxn>
                <a:cxn ang="0">
                  <a:pos x="16" y="1039"/>
                </a:cxn>
                <a:cxn ang="0">
                  <a:pos x="118" y="1031"/>
                </a:cxn>
                <a:cxn ang="0">
                  <a:pos x="189" y="960"/>
                </a:cxn>
                <a:cxn ang="0">
                  <a:pos x="408" y="87"/>
                </a:cxn>
                <a:cxn ang="0">
                  <a:pos x="393" y="55"/>
                </a:cxn>
                <a:cxn ang="0">
                  <a:pos x="306" y="47"/>
                </a:cxn>
                <a:cxn ang="0">
                  <a:pos x="267" y="39"/>
                </a:cxn>
                <a:cxn ang="0">
                  <a:pos x="267" y="8"/>
                </a:cxn>
                <a:cxn ang="0">
                  <a:pos x="291" y="0"/>
                </a:cxn>
              </a:cxnLst>
              <a:rect l="0" t="0" r="r" b="b"/>
              <a:pathLst>
                <a:path w="1359" h="1086">
                  <a:moveTo>
                    <a:pt x="291" y="0"/>
                  </a:moveTo>
                  <a:lnTo>
                    <a:pt x="353" y="0"/>
                  </a:lnTo>
                  <a:lnTo>
                    <a:pt x="432" y="0"/>
                  </a:lnTo>
                  <a:lnTo>
                    <a:pt x="495" y="8"/>
                  </a:lnTo>
                  <a:lnTo>
                    <a:pt x="558" y="0"/>
                  </a:lnTo>
                  <a:lnTo>
                    <a:pt x="636" y="0"/>
                  </a:lnTo>
                  <a:lnTo>
                    <a:pt x="699" y="0"/>
                  </a:lnTo>
                  <a:lnTo>
                    <a:pt x="707" y="0"/>
                  </a:lnTo>
                  <a:lnTo>
                    <a:pt x="715" y="0"/>
                  </a:lnTo>
                  <a:lnTo>
                    <a:pt x="723" y="8"/>
                  </a:lnTo>
                  <a:lnTo>
                    <a:pt x="723" y="16"/>
                  </a:lnTo>
                  <a:lnTo>
                    <a:pt x="723" y="32"/>
                  </a:lnTo>
                  <a:lnTo>
                    <a:pt x="715" y="39"/>
                  </a:lnTo>
                  <a:lnTo>
                    <a:pt x="707" y="47"/>
                  </a:lnTo>
                  <a:lnTo>
                    <a:pt x="691" y="47"/>
                  </a:lnTo>
                  <a:lnTo>
                    <a:pt x="668" y="47"/>
                  </a:lnTo>
                  <a:lnTo>
                    <a:pt x="605" y="47"/>
                  </a:lnTo>
                  <a:lnTo>
                    <a:pt x="566" y="63"/>
                  </a:lnTo>
                  <a:lnTo>
                    <a:pt x="550" y="87"/>
                  </a:lnTo>
                  <a:lnTo>
                    <a:pt x="534" y="126"/>
                  </a:lnTo>
                  <a:lnTo>
                    <a:pt x="408" y="630"/>
                  </a:lnTo>
                  <a:lnTo>
                    <a:pt x="1029" y="158"/>
                  </a:lnTo>
                  <a:lnTo>
                    <a:pt x="1037" y="150"/>
                  </a:lnTo>
                  <a:lnTo>
                    <a:pt x="1045" y="142"/>
                  </a:lnTo>
                  <a:lnTo>
                    <a:pt x="1060" y="126"/>
                  </a:lnTo>
                  <a:lnTo>
                    <a:pt x="1076" y="110"/>
                  </a:lnTo>
                  <a:lnTo>
                    <a:pt x="1084" y="95"/>
                  </a:lnTo>
                  <a:lnTo>
                    <a:pt x="1084" y="79"/>
                  </a:lnTo>
                  <a:lnTo>
                    <a:pt x="1084" y="71"/>
                  </a:lnTo>
                  <a:lnTo>
                    <a:pt x="1076" y="55"/>
                  </a:lnTo>
                  <a:lnTo>
                    <a:pt x="1060" y="55"/>
                  </a:lnTo>
                  <a:lnTo>
                    <a:pt x="1037" y="47"/>
                  </a:lnTo>
                  <a:lnTo>
                    <a:pt x="1029" y="47"/>
                  </a:lnTo>
                  <a:lnTo>
                    <a:pt x="1021" y="39"/>
                  </a:lnTo>
                  <a:lnTo>
                    <a:pt x="1021" y="32"/>
                  </a:lnTo>
                  <a:lnTo>
                    <a:pt x="1021" y="16"/>
                  </a:lnTo>
                  <a:lnTo>
                    <a:pt x="1029" y="8"/>
                  </a:lnTo>
                  <a:lnTo>
                    <a:pt x="1037" y="0"/>
                  </a:lnTo>
                  <a:lnTo>
                    <a:pt x="1045" y="0"/>
                  </a:lnTo>
                  <a:lnTo>
                    <a:pt x="1045" y="0"/>
                  </a:lnTo>
                  <a:lnTo>
                    <a:pt x="1225" y="8"/>
                  </a:lnTo>
                  <a:lnTo>
                    <a:pt x="1280" y="0"/>
                  </a:lnTo>
                  <a:lnTo>
                    <a:pt x="1335" y="0"/>
                  </a:lnTo>
                  <a:lnTo>
                    <a:pt x="1351" y="0"/>
                  </a:lnTo>
                  <a:lnTo>
                    <a:pt x="1351" y="8"/>
                  </a:lnTo>
                  <a:lnTo>
                    <a:pt x="1359" y="16"/>
                  </a:lnTo>
                  <a:lnTo>
                    <a:pt x="1351" y="32"/>
                  </a:lnTo>
                  <a:lnTo>
                    <a:pt x="1343" y="39"/>
                  </a:lnTo>
                  <a:lnTo>
                    <a:pt x="1335" y="47"/>
                  </a:lnTo>
                  <a:lnTo>
                    <a:pt x="1327" y="47"/>
                  </a:lnTo>
                  <a:lnTo>
                    <a:pt x="1296" y="55"/>
                  </a:lnTo>
                  <a:lnTo>
                    <a:pt x="1257" y="63"/>
                  </a:lnTo>
                  <a:lnTo>
                    <a:pt x="1210" y="79"/>
                  </a:lnTo>
                  <a:lnTo>
                    <a:pt x="1147" y="118"/>
                  </a:lnTo>
                  <a:lnTo>
                    <a:pt x="1068" y="173"/>
                  </a:lnTo>
                  <a:lnTo>
                    <a:pt x="785" y="386"/>
                  </a:lnTo>
                  <a:lnTo>
                    <a:pt x="778" y="394"/>
                  </a:lnTo>
                  <a:lnTo>
                    <a:pt x="762" y="401"/>
                  </a:lnTo>
                  <a:lnTo>
                    <a:pt x="754" y="409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46" y="425"/>
                  </a:lnTo>
                  <a:lnTo>
                    <a:pt x="746" y="433"/>
                  </a:lnTo>
                  <a:lnTo>
                    <a:pt x="754" y="441"/>
                  </a:lnTo>
                  <a:lnTo>
                    <a:pt x="754" y="441"/>
                  </a:lnTo>
                  <a:lnTo>
                    <a:pt x="982" y="968"/>
                  </a:lnTo>
                  <a:lnTo>
                    <a:pt x="990" y="992"/>
                  </a:lnTo>
                  <a:lnTo>
                    <a:pt x="1005" y="1015"/>
                  </a:lnTo>
                  <a:lnTo>
                    <a:pt x="1029" y="1031"/>
                  </a:lnTo>
                  <a:lnTo>
                    <a:pt x="1053" y="1031"/>
                  </a:lnTo>
                  <a:lnTo>
                    <a:pt x="1084" y="1039"/>
                  </a:lnTo>
                  <a:lnTo>
                    <a:pt x="1100" y="1039"/>
                  </a:lnTo>
                  <a:lnTo>
                    <a:pt x="1107" y="1039"/>
                  </a:lnTo>
                  <a:lnTo>
                    <a:pt x="1115" y="1047"/>
                  </a:lnTo>
                  <a:lnTo>
                    <a:pt x="1115" y="1055"/>
                  </a:lnTo>
                  <a:lnTo>
                    <a:pt x="1115" y="1070"/>
                  </a:lnTo>
                  <a:lnTo>
                    <a:pt x="1107" y="1078"/>
                  </a:lnTo>
                  <a:lnTo>
                    <a:pt x="1107" y="1086"/>
                  </a:lnTo>
                  <a:lnTo>
                    <a:pt x="1100" y="1086"/>
                  </a:lnTo>
                  <a:lnTo>
                    <a:pt x="1092" y="1086"/>
                  </a:lnTo>
                  <a:lnTo>
                    <a:pt x="1045" y="1086"/>
                  </a:lnTo>
                  <a:lnTo>
                    <a:pt x="982" y="1086"/>
                  </a:lnTo>
                  <a:lnTo>
                    <a:pt x="935" y="1078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0" y="1086"/>
                  </a:lnTo>
                  <a:lnTo>
                    <a:pt x="723" y="1078"/>
                  </a:lnTo>
                  <a:lnTo>
                    <a:pt x="715" y="1070"/>
                  </a:lnTo>
                  <a:lnTo>
                    <a:pt x="723" y="1055"/>
                  </a:lnTo>
                  <a:lnTo>
                    <a:pt x="723" y="1047"/>
                  </a:lnTo>
                  <a:lnTo>
                    <a:pt x="730" y="1039"/>
                  </a:lnTo>
                  <a:lnTo>
                    <a:pt x="746" y="1039"/>
                  </a:lnTo>
                  <a:lnTo>
                    <a:pt x="754" y="1039"/>
                  </a:lnTo>
                  <a:lnTo>
                    <a:pt x="762" y="1039"/>
                  </a:lnTo>
                  <a:lnTo>
                    <a:pt x="778" y="1039"/>
                  </a:lnTo>
                  <a:lnTo>
                    <a:pt x="793" y="1031"/>
                  </a:lnTo>
                  <a:lnTo>
                    <a:pt x="809" y="1031"/>
                  </a:lnTo>
                  <a:lnTo>
                    <a:pt x="825" y="1015"/>
                  </a:lnTo>
                  <a:lnTo>
                    <a:pt x="833" y="1007"/>
                  </a:lnTo>
                  <a:lnTo>
                    <a:pt x="833" y="992"/>
                  </a:lnTo>
                  <a:lnTo>
                    <a:pt x="833" y="984"/>
                  </a:lnTo>
                  <a:lnTo>
                    <a:pt x="833" y="976"/>
                  </a:lnTo>
                  <a:lnTo>
                    <a:pt x="833" y="968"/>
                  </a:lnTo>
                  <a:lnTo>
                    <a:pt x="825" y="952"/>
                  </a:lnTo>
                  <a:lnTo>
                    <a:pt x="817" y="929"/>
                  </a:lnTo>
                  <a:lnTo>
                    <a:pt x="628" y="504"/>
                  </a:lnTo>
                  <a:lnTo>
                    <a:pt x="393" y="685"/>
                  </a:lnTo>
                  <a:lnTo>
                    <a:pt x="330" y="937"/>
                  </a:lnTo>
                  <a:lnTo>
                    <a:pt x="330" y="960"/>
                  </a:lnTo>
                  <a:lnTo>
                    <a:pt x="322" y="976"/>
                  </a:lnTo>
                  <a:lnTo>
                    <a:pt x="314" y="999"/>
                  </a:lnTo>
                  <a:lnTo>
                    <a:pt x="314" y="1007"/>
                  </a:lnTo>
                  <a:lnTo>
                    <a:pt x="322" y="1023"/>
                  </a:lnTo>
                  <a:lnTo>
                    <a:pt x="330" y="1031"/>
                  </a:lnTo>
                  <a:lnTo>
                    <a:pt x="346" y="1031"/>
                  </a:lnTo>
                  <a:lnTo>
                    <a:pt x="369" y="1039"/>
                  </a:lnTo>
                  <a:lnTo>
                    <a:pt x="393" y="1039"/>
                  </a:lnTo>
                  <a:lnTo>
                    <a:pt x="424" y="1039"/>
                  </a:lnTo>
                  <a:lnTo>
                    <a:pt x="440" y="1039"/>
                  </a:lnTo>
                  <a:lnTo>
                    <a:pt x="456" y="1039"/>
                  </a:lnTo>
                  <a:lnTo>
                    <a:pt x="463" y="1047"/>
                  </a:lnTo>
                  <a:lnTo>
                    <a:pt x="463" y="1055"/>
                  </a:lnTo>
                  <a:lnTo>
                    <a:pt x="463" y="1070"/>
                  </a:lnTo>
                  <a:lnTo>
                    <a:pt x="456" y="1078"/>
                  </a:lnTo>
                  <a:lnTo>
                    <a:pt x="448" y="1086"/>
                  </a:lnTo>
                  <a:lnTo>
                    <a:pt x="440" y="1086"/>
                  </a:lnTo>
                  <a:lnTo>
                    <a:pt x="432" y="1086"/>
                  </a:lnTo>
                  <a:lnTo>
                    <a:pt x="377" y="1086"/>
                  </a:lnTo>
                  <a:lnTo>
                    <a:pt x="330" y="1086"/>
                  </a:lnTo>
                  <a:lnTo>
                    <a:pt x="275" y="1086"/>
                  </a:lnTo>
                  <a:lnTo>
                    <a:pt x="228" y="1078"/>
                  </a:lnTo>
                  <a:lnTo>
                    <a:pt x="165" y="1086"/>
                  </a:lnTo>
                  <a:lnTo>
                    <a:pt x="86" y="1086"/>
                  </a:lnTo>
                  <a:lnTo>
                    <a:pt x="24" y="1086"/>
                  </a:lnTo>
                  <a:lnTo>
                    <a:pt x="24" y="1086"/>
                  </a:lnTo>
                  <a:lnTo>
                    <a:pt x="8" y="1086"/>
                  </a:lnTo>
                  <a:lnTo>
                    <a:pt x="8" y="1078"/>
                  </a:lnTo>
                  <a:lnTo>
                    <a:pt x="0" y="1070"/>
                  </a:lnTo>
                  <a:lnTo>
                    <a:pt x="0" y="1055"/>
                  </a:lnTo>
                  <a:lnTo>
                    <a:pt x="8" y="1047"/>
                  </a:lnTo>
                  <a:lnTo>
                    <a:pt x="16" y="1039"/>
                  </a:lnTo>
                  <a:lnTo>
                    <a:pt x="31" y="1039"/>
                  </a:lnTo>
                  <a:lnTo>
                    <a:pt x="47" y="1039"/>
                  </a:lnTo>
                  <a:lnTo>
                    <a:pt x="118" y="1031"/>
                  </a:lnTo>
                  <a:lnTo>
                    <a:pt x="157" y="1023"/>
                  </a:lnTo>
                  <a:lnTo>
                    <a:pt x="181" y="999"/>
                  </a:lnTo>
                  <a:lnTo>
                    <a:pt x="189" y="960"/>
                  </a:lnTo>
                  <a:lnTo>
                    <a:pt x="401" y="110"/>
                  </a:lnTo>
                  <a:lnTo>
                    <a:pt x="408" y="95"/>
                  </a:lnTo>
                  <a:lnTo>
                    <a:pt x="408" y="87"/>
                  </a:lnTo>
                  <a:lnTo>
                    <a:pt x="408" y="79"/>
                  </a:lnTo>
                  <a:lnTo>
                    <a:pt x="408" y="63"/>
                  </a:lnTo>
                  <a:lnTo>
                    <a:pt x="393" y="55"/>
                  </a:lnTo>
                  <a:lnTo>
                    <a:pt x="377" y="55"/>
                  </a:lnTo>
                  <a:lnTo>
                    <a:pt x="346" y="47"/>
                  </a:lnTo>
                  <a:lnTo>
                    <a:pt x="306" y="47"/>
                  </a:lnTo>
                  <a:lnTo>
                    <a:pt x="283" y="47"/>
                  </a:lnTo>
                  <a:lnTo>
                    <a:pt x="275" y="47"/>
                  </a:lnTo>
                  <a:lnTo>
                    <a:pt x="267" y="39"/>
                  </a:lnTo>
                  <a:lnTo>
                    <a:pt x="259" y="32"/>
                  </a:lnTo>
                  <a:lnTo>
                    <a:pt x="259" y="16"/>
                  </a:lnTo>
                  <a:lnTo>
                    <a:pt x="267" y="8"/>
                  </a:lnTo>
                  <a:lnTo>
                    <a:pt x="275" y="0"/>
                  </a:lnTo>
                  <a:lnTo>
                    <a:pt x="283" y="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5" name="Freeform 87"/>
            <p:cNvSpPr>
              <a:spLocks/>
            </p:cNvSpPr>
            <p:nvPr/>
          </p:nvSpPr>
          <p:spPr bwMode="auto">
            <a:xfrm>
              <a:off x="1723" y="2138"/>
              <a:ext cx="369" cy="1597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1" y="0"/>
                </a:cxn>
                <a:cxn ang="0">
                  <a:pos x="369" y="8"/>
                </a:cxn>
                <a:cxn ang="0">
                  <a:pos x="369" y="16"/>
                </a:cxn>
                <a:cxn ang="0">
                  <a:pos x="369" y="24"/>
                </a:cxn>
                <a:cxn ang="0">
                  <a:pos x="361" y="24"/>
                </a:cxn>
                <a:cxn ang="0">
                  <a:pos x="361" y="31"/>
                </a:cxn>
                <a:cxn ang="0">
                  <a:pos x="345" y="47"/>
                </a:cxn>
                <a:cxn ang="0">
                  <a:pos x="243" y="173"/>
                </a:cxn>
                <a:cxn ang="0">
                  <a:pos x="173" y="315"/>
                </a:cxn>
                <a:cxn ang="0">
                  <a:pos x="125" y="472"/>
                </a:cxn>
                <a:cxn ang="0">
                  <a:pos x="94" y="629"/>
                </a:cxn>
                <a:cxn ang="0">
                  <a:pos x="86" y="795"/>
                </a:cxn>
                <a:cxn ang="0">
                  <a:pos x="94" y="952"/>
                </a:cxn>
                <a:cxn ang="0">
                  <a:pos x="118" y="1109"/>
                </a:cxn>
                <a:cxn ang="0">
                  <a:pos x="165" y="1267"/>
                </a:cxn>
                <a:cxn ang="0">
                  <a:pos x="235" y="1416"/>
                </a:cxn>
                <a:cxn ang="0">
                  <a:pos x="338" y="1542"/>
                </a:cxn>
                <a:cxn ang="0">
                  <a:pos x="353" y="1558"/>
                </a:cxn>
                <a:cxn ang="0">
                  <a:pos x="361" y="1566"/>
                </a:cxn>
                <a:cxn ang="0">
                  <a:pos x="369" y="1574"/>
                </a:cxn>
                <a:cxn ang="0">
                  <a:pos x="369" y="1574"/>
                </a:cxn>
                <a:cxn ang="0">
                  <a:pos x="369" y="1582"/>
                </a:cxn>
                <a:cxn ang="0">
                  <a:pos x="369" y="1582"/>
                </a:cxn>
                <a:cxn ang="0">
                  <a:pos x="369" y="1589"/>
                </a:cxn>
                <a:cxn ang="0">
                  <a:pos x="361" y="1589"/>
                </a:cxn>
                <a:cxn ang="0">
                  <a:pos x="353" y="1597"/>
                </a:cxn>
                <a:cxn ang="0">
                  <a:pos x="330" y="1582"/>
                </a:cxn>
                <a:cxn ang="0">
                  <a:pos x="283" y="1542"/>
                </a:cxn>
                <a:cxn ang="0">
                  <a:pos x="228" y="1487"/>
                </a:cxn>
                <a:cxn ang="0">
                  <a:pos x="165" y="1401"/>
                </a:cxn>
                <a:cxn ang="0">
                  <a:pos x="102" y="1290"/>
                </a:cxn>
                <a:cxn ang="0">
                  <a:pos x="39" y="1117"/>
                </a:cxn>
                <a:cxn ang="0">
                  <a:pos x="8" y="944"/>
                </a:cxn>
                <a:cxn ang="0">
                  <a:pos x="0" y="795"/>
                </a:cxn>
                <a:cxn ang="0">
                  <a:pos x="8" y="653"/>
                </a:cxn>
                <a:cxn ang="0">
                  <a:pos x="39" y="488"/>
                </a:cxn>
                <a:cxn ang="0">
                  <a:pos x="94" y="315"/>
                </a:cxn>
                <a:cxn ang="0">
                  <a:pos x="157" y="205"/>
                </a:cxn>
                <a:cxn ang="0">
                  <a:pos x="220" y="118"/>
                </a:cxn>
                <a:cxn ang="0">
                  <a:pos x="283" y="55"/>
                </a:cxn>
                <a:cxn ang="0">
                  <a:pos x="330" y="16"/>
                </a:cxn>
                <a:cxn ang="0">
                  <a:pos x="353" y="0"/>
                </a:cxn>
              </a:cxnLst>
              <a:rect l="0" t="0" r="r" b="b"/>
              <a:pathLst>
                <a:path w="369" h="1597">
                  <a:moveTo>
                    <a:pt x="353" y="0"/>
                  </a:moveTo>
                  <a:lnTo>
                    <a:pt x="361" y="0"/>
                  </a:lnTo>
                  <a:lnTo>
                    <a:pt x="369" y="8"/>
                  </a:lnTo>
                  <a:lnTo>
                    <a:pt x="369" y="16"/>
                  </a:lnTo>
                  <a:lnTo>
                    <a:pt x="369" y="24"/>
                  </a:lnTo>
                  <a:lnTo>
                    <a:pt x="361" y="24"/>
                  </a:lnTo>
                  <a:lnTo>
                    <a:pt x="361" y="31"/>
                  </a:lnTo>
                  <a:lnTo>
                    <a:pt x="345" y="47"/>
                  </a:lnTo>
                  <a:lnTo>
                    <a:pt x="243" y="173"/>
                  </a:lnTo>
                  <a:lnTo>
                    <a:pt x="173" y="315"/>
                  </a:lnTo>
                  <a:lnTo>
                    <a:pt x="125" y="472"/>
                  </a:lnTo>
                  <a:lnTo>
                    <a:pt x="94" y="629"/>
                  </a:lnTo>
                  <a:lnTo>
                    <a:pt x="86" y="795"/>
                  </a:lnTo>
                  <a:lnTo>
                    <a:pt x="94" y="952"/>
                  </a:lnTo>
                  <a:lnTo>
                    <a:pt x="118" y="1109"/>
                  </a:lnTo>
                  <a:lnTo>
                    <a:pt x="165" y="1267"/>
                  </a:lnTo>
                  <a:lnTo>
                    <a:pt x="235" y="1416"/>
                  </a:lnTo>
                  <a:lnTo>
                    <a:pt x="338" y="1542"/>
                  </a:lnTo>
                  <a:lnTo>
                    <a:pt x="353" y="1558"/>
                  </a:lnTo>
                  <a:lnTo>
                    <a:pt x="361" y="1566"/>
                  </a:lnTo>
                  <a:lnTo>
                    <a:pt x="369" y="1574"/>
                  </a:lnTo>
                  <a:lnTo>
                    <a:pt x="369" y="1574"/>
                  </a:lnTo>
                  <a:lnTo>
                    <a:pt x="369" y="1582"/>
                  </a:lnTo>
                  <a:lnTo>
                    <a:pt x="369" y="1582"/>
                  </a:lnTo>
                  <a:lnTo>
                    <a:pt x="369" y="1589"/>
                  </a:lnTo>
                  <a:lnTo>
                    <a:pt x="361" y="1589"/>
                  </a:lnTo>
                  <a:lnTo>
                    <a:pt x="353" y="1597"/>
                  </a:lnTo>
                  <a:lnTo>
                    <a:pt x="330" y="1582"/>
                  </a:lnTo>
                  <a:lnTo>
                    <a:pt x="283" y="1542"/>
                  </a:lnTo>
                  <a:lnTo>
                    <a:pt x="228" y="1487"/>
                  </a:lnTo>
                  <a:lnTo>
                    <a:pt x="165" y="1401"/>
                  </a:lnTo>
                  <a:lnTo>
                    <a:pt x="102" y="1290"/>
                  </a:lnTo>
                  <a:lnTo>
                    <a:pt x="39" y="1117"/>
                  </a:lnTo>
                  <a:lnTo>
                    <a:pt x="8" y="944"/>
                  </a:lnTo>
                  <a:lnTo>
                    <a:pt x="0" y="795"/>
                  </a:lnTo>
                  <a:lnTo>
                    <a:pt x="8" y="653"/>
                  </a:lnTo>
                  <a:lnTo>
                    <a:pt x="39" y="488"/>
                  </a:lnTo>
                  <a:lnTo>
                    <a:pt x="94" y="315"/>
                  </a:lnTo>
                  <a:lnTo>
                    <a:pt x="157" y="205"/>
                  </a:lnTo>
                  <a:lnTo>
                    <a:pt x="220" y="118"/>
                  </a:lnTo>
                  <a:lnTo>
                    <a:pt x="283" y="55"/>
                  </a:lnTo>
                  <a:lnTo>
                    <a:pt x="330" y="16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6" name="Freeform 88"/>
            <p:cNvSpPr>
              <a:spLocks/>
            </p:cNvSpPr>
            <p:nvPr/>
          </p:nvSpPr>
          <p:spPr bwMode="auto">
            <a:xfrm>
              <a:off x="2218" y="2248"/>
              <a:ext cx="1311" cy="1086"/>
            </a:xfrm>
            <a:custGeom>
              <a:avLst/>
              <a:gdLst/>
              <a:ahLst/>
              <a:cxnLst>
                <a:cxn ang="0">
                  <a:pos x="1296" y="0"/>
                </a:cxn>
                <a:cxn ang="0">
                  <a:pos x="1311" y="16"/>
                </a:cxn>
                <a:cxn ang="0">
                  <a:pos x="1311" y="39"/>
                </a:cxn>
                <a:cxn ang="0">
                  <a:pos x="1280" y="47"/>
                </a:cxn>
                <a:cxn ang="0">
                  <a:pos x="1076" y="126"/>
                </a:cxn>
                <a:cxn ang="0">
                  <a:pos x="895" y="315"/>
                </a:cxn>
                <a:cxn ang="0">
                  <a:pos x="777" y="551"/>
                </a:cxn>
                <a:cxn ang="0">
                  <a:pos x="919" y="866"/>
                </a:cxn>
                <a:cxn ang="0">
                  <a:pos x="997" y="1023"/>
                </a:cxn>
                <a:cxn ang="0">
                  <a:pos x="1099" y="1039"/>
                </a:cxn>
                <a:cxn ang="0">
                  <a:pos x="1123" y="1055"/>
                </a:cxn>
                <a:cxn ang="0">
                  <a:pos x="1107" y="1086"/>
                </a:cxn>
                <a:cxn ang="0">
                  <a:pos x="1036" y="1086"/>
                </a:cxn>
                <a:cxn ang="0">
                  <a:pos x="856" y="1086"/>
                </a:cxn>
                <a:cxn ang="0">
                  <a:pos x="707" y="1086"/>
                </a:cxn>
                <a:cxn ang="0">
                  <a:pos x="691" y="1070"/>
                </a:cxn>
                <a:cxn ang="0">
                  <a:pos x="707" y="1039"/>
                </a:cxn>
                <a:cxn ang="0">
                  <a:pos x="785" y="1023"/>
                </a:cxn>
                <a:cxn ang="0">
                  <a:pos x="816" y="992"/>
                </a:cxn>
                <a:cxn ang="0">
                  <a:pos x="809" y="968"/>
                </a:cxn>
                <a:cxn ang="0">
                  <a:pos x="337" y="913"/>
                </a:cxn>
                <a:cxn ang="0">
                  <a:pos x="298" y="968"/>
                </a:cxn>
                <a:cxn ang="0">
                  <a:pos x="314" y="1023"/>
                </a:cxn>
                <a:cxn ang="0">
                  <a:pos x="353" y="1039"/>
                </a:cxn>
                <a:cxn ang="0">
                  <a:pos x="369" y="1039"/>
                </a:cxn>
                <a:cxn ang="0">
                  <a:pos x="377" y="1070"/>
                </a:cxn>
                <a:cxn ang="0">
                  <a:pos x="361" y="1086"/>
                </a:cxn>
                <a:cxn ang="0">
                  <a:pos x="23" y="1086"/>
                </a:cxn>
                <a:cxn ang="0">
                  <a:pos x="0" y="1070"/>
                </a:cxn>
                <a:cxn ang="0">
                  <a:pos x="7" y="1047"/>
                </a:cxn>
                <a:cxn ang="0">
                  <a:pos x="39" y="1039"/>
                </a:cxn>
                <a:cxn ang="0">
                  <a:pos x="275" y="921"/>
                </a:cxn>
                <a:cxn ang="0">
                  <a:pos x="439" y="102"/>
                </a:cxn>
                <a:cxn ang="0">
                  <a:pos x="416" y="63"/>
                </a:cxn>
                <a:cxn ang="0">
                  <a:pos x="361" y="47"/>
                </a:cxn>
                <a:cxn ang="0">
                  <a:pos x="298" y="47"/>
                </a:cxn>
                <a:cxn ang="0">
                  <a:pos x="290" y="16"/>
                </a:cxn>
                <a:cxn ang="0">
                  <a:pos x="306" y="0"/>
                </a:cxn>
                <a:cxn ang="0">
                  <a:pos x="439" y="0"/>
                </a:cxn>
                <a:cxn ang="0">
                  <a:pos x="699" y="0"/>
                </a:cxn>
                <a:cxn ang="0">
                  <a:pos x="714" y="16"/>
                </a:cxn>
                <a:cxn ang="0">
                  <a:pos x="699" y="47"/>
                </a:cxn>
                <a:cxn ang="0">
                  <a:pos x="620" y="63"/>
                </a:cxn>
                <a:cxn ang="0">
                  <a:pos x="589" y="95"/>
                </a:cxn>
                <a:cxn ang="0">
                  <a:pos x="730" y="433"/>
                </a:cxn>
                <a:cxn ang="0">
                  <a:pos x="730" y="433"/>
                </a:cxn>
                <a:cxn ang="0">
                  <a:pos x="1013" y="118"/>
                </a:cxn>
                <a:cxn ang="0">
                  <a:pos x="1005" y="63"/>
                </a:cxn>
                <a:cxn ang="0">
                  <a:pos x="966" y="47"/>
                </a:cxn>
                <a:cxn ang="0">
                  <a:pos x="942" y="39"/>
                </a:cxn>
                <a:cxn ang="0">
                  <a:pos x="942" y="8"/>
                </a:cxn>
                <a:cxn ang="0">
                  <a:pos x="966" y="0"/>
                </a:cxn>
              </a:cxnLst>
              <a:rect l="0" t="0" r="r" b="b"/>
              <a:pathLst>
                <a:path w="1311" h="1086">
                  <a:moveTo>
                    <a:pt x="966" y="0"/>
                  </a:moveTo>
                  <a:lnTo>
                    <a:pt x="1146" y="8"/>
                  </a:lnTo>
                  <a:lnTo>
                    <a:pt x="1296" y="0"/>
                  </a:lnTo>
                  <a:lnTo>
                    <a:pt x="1303" y="0"/>
                  </a:lnTo>
                  <a:lnTo>
                    <a:pt x="1311" y="8"/>
                  </a:lnTo>
                  <a:lnTo>
                    <a:pt x="1311" y="16"/>
                  </a:lnTo>
                  <a:lnTo>
                    <a:pt x="1311" y="16"/>
                  </a:lnTo>
                  <a:lnTo>
                    <a:pt x="1311" y="32"/>
                  </a:lnTo>
                  <a:lnTo>
                    <a:pt x="1311" y="39"/>
                  </a:lnTo>
                  <a:lnTo>
                    <a:pt x="1303" y="47"/>
                  </a:lnTo>
                  <a:lnTo>
                    <a:pt x="1288" y="47"/>
                  </a:lnTo>
                  <a:lnTo>
                    <a:pt x="1280" y="47"/>
                  </a:lnTo>
                  <a:lnTo>
                    <a:pt x="1193" y="63"/>
                  </a:lnTo>
                  <a:lnTo>
                    <a:pt x="1131" y="95"/>
                  </a:lnTo>
                  <a:lnTo>
                    <a:pt x="1076" y="126"/>
                  </a:lnTo>
                  <a:lnTo>
                    <a:pt x="1036" y="173"/>
                  </a:lnTo>
                  <a:lnTo>
                    <a:pt x="974" y="236"/>
                  </a:lnTo>
                  <a:lnTo>
                    <a:pt x="895" y="315"/>
                  </a:lnTo>
                  <a:lnTo>
                    <a:pt x="824" y="401"/>
                  </a:lnTo>
                  <a:lnTo>
                    <a:pt x="746" y="472"/>
                  </a:lnTo>
                  <a:lnTo>
                    <a:pt x="777" y="551"/>
                  </a:lnTo>
                  <a:lnTo>
                    <a:pt x="824" y="645"/>
                  </a:lnTo>
                  <a:lnTo>
                    <a:pt x="871" y="756"/>
                  </a:lnTo>
                  <a:lnTo>
                    <a:pt x="919" y="866"/>
                  </a:lnTo>
                  <a:lnTo>
                    <a:pt x="958" y="968"/>
                  </a:lnTo>
                  <a:lnTo>
                    <a:pt x="974" y="1007"/>
                  </a:lnTo>
                  <a:lnTo>
                    <a:pt x="997" y="1023"/>
                  </a:lnTo>
                  <a:lnTo>
                    <a:pt x="1029" y="1031"/>
                  </a:lnTo>
                  <a:lnTo>
                    <a:pt x="1091" y="1039"/>
                  </a:lnTo>
                  <a:lnTo>
                    <a:pt x="1099" y="1039"/>
                  </a:lnTo>
                  <a:lnTo>
                    <a:pt x="1115" y="1039"/>
                  </a:lnTo>
                  <a:lnTo>
                    <a:pt x="1115" y="1047"/>
                  </a:lnTo>
                  <a:lnTo>
                    <a:pt x="1123" y="1055"/>
                  </a:lnTo>
                  <a:lnTo>
                    <a:pt x="1123" y="1070"/>
                  </a:lnTo>
                  <a:lnTo>
                    <a:pt x="1115" y="1078"/>
                  </a:lnTo>
                  <a:lnTo>
                    <a:pt x="1107" y="1086"/>
                  </a:lnTo>
                  <a:lnTo>
                    <a:pt x="1099" y="1086"/>
                  </a:lnTo>
                  <a:lnTo>
                    <a:pt x="1091" y="1086"/>
                  </a:lnTo>
                  <a:lnTo>
                    <a:pt x="1036" y="1086"/>
                  </a:lnTo>
                  <a:lnTo>
                    <a:pt x="966" y="1086"/>
                  </a:lnTo>
                  <a:lnTo>
                    <a:pt x="911" y="1078"/>
                  </a:lnTo>
                  <a:lnTo>
                    <a:pt x="856" y="1086"/>
                  </a:lnTo>
                  <a:lnTo>
                    <a:pt x="777" y="1086"/>
                  </a:lnTo>
                  <a:lnTo>
                    <a:pt x="714" y="1086"/>
                  </a:lnTo>
                  <a:lnTo>
                    <a:pt x="707" y="1086"/>
                  </a:lnTo>
                  <a:lnTo>
                    <a:pt x="699" y="1086"/>
                  </a:lnTo>
                  <a:lnTo>
                    <a:pt x="691" y="1078"/>
                  </a:lnTo>
                  <a:lnTo>
                    <a:pt x="691" y="1070"/>
                  </a:lnTo>
                  <a:lnTo>
                    <a:pt x="691" y="1055"/>
                  </a:lnTo>
                  <a:lnTo>
                    <a:pt x="699" y="1047"/>
                  </a:lnTo>
                  <a:lnTo>
                    <a:pt x="707" y="1039"/>
                  </a:lnTo>
                  <a:lnTo>
                    <a:pt x="722" y="1039"/>
                  </a:lnTo>
                  <a:lnTo>
                    <a:pt x="754" y="1031"/>
                  </a:lnTo>
                  <a:lnTo>
                    <a:pt x="785" y="1023"/>
                  </a:lnTo>
                  <a:lnTo>
                    <a:pt x="801" y="1007"/>
                  </a:lnTo>
                  <a:lnTo>
                    <a:pt x="809" y="999"/>
                  </a:lnTo>
                  <a:lnTo>
                    <a:pt x="816" y="992"/>
                  </a:lnTo>
                  <a:lnTo>
                    <a:pt x="816" y="992"/>
                  </a:lnTo>
                  <a:lnTo>
                    <a:pt x="809" y="984"/>
                  </a:lnTo>
                  <a:lnTo>
                    <a:pt x="809" y="968"/>
                  </a:lnTo>
                  <a:lnTo>
                    <a:pt x="644" y="590"/>
                  </a:lnTo>
                  <a:lnTo>
                    <a:pt x="502" y="740"/>
                  </a:lnTo>
                  <a:lnTo>
                    <a:pt x="337" y="913"/>
                  </a:lnTo>
                  <a:lnTo>
                    <a:pt x="322" y="929"/>
                  </a:lnTo>
                  <a:lnTo>
                    <a:pt x="314" y="952"/>
                  </a:lnTo>
                  <a:lnTo>
                    <a:pt x="298" y="968"/>
                  </a:lnTo>
                  <a:lnTo>
                    <a:pt x="298" y="992"/>
                  </a:lnTo>
                  <a:lnTo>
                    <a:pt x="298" y="1007"/>
                  </a:lnTo>
                  <a:lnTo>
                    <a:pt x="314" y="1023"/>
                  </a:lnTo>
                  <a:lnTo>
                    <a:pt x="322" y="1031"/>
                  </a:lnTo>
                  <a:lnTo>
                    <a:pt x="337" y="1031"/>
                  </a:lnTo>
                  <a:lnTo>
                    <a:pt x="353" y="1039"/>
                  </a:lnTo>
                  <a:lnTo>
                    <a:pt x="361" y="1039"/>
                  </a:lnTo>
                  <a:lnTo>
                    <a:pt x="361" y="1039"/>
                  </a:lnTo>
                  <a:lnTo>
                    <a:pt x="369" y="1039"/>
                  </a:lnTo>
                  <a:lnTo>
                    <a:pt x="377" y="1047"/>
                  </a:lnTo>
                  <a:lnTo>
                    <a:pt x="377" y="1055"/>
                  </a:lnTo>
                  <a:lnTo>
                    <a:pt x="377" y="1070"/>
                  </a:lnTo>
                  <a:lnTo>
                    <a:pt x="369" y="1078"/>
                  </a:lnTo>
                  <a:lnTo>
                    <a:pt x="361" y="1086"/>
                  </a:lnTo>
                  <a:lnTo>
                    <a:pt x="361" y="1086"/>
                  </a:lnTo>
                  <a:lnTo>
                    <a:pt x="353" y="1086"/>
                  </a:lnTo>
                  <a:lnTo>
                    <a:pt x="172" y="1078"/>
                  </a:lnTo>
                  <a:lnTo>
                    <a:pt x="23" y="1086"/>
                  </a:lnTo>
                  <a:lnTo>
                    <a:pt x="7" y="1086"/>
                  </a:lnTo>
                  <a:lnTo>
                    <a:pt x="7" y="1078"/>
                  </a:lnTo>
                  <a:lnTo>
                    <a:pt x="0" y="1070"/>
                  </a:lnTo>
                  <a:lnTo>
                    <a:pt x="0" y="1070"/>
                  </a:lnTo>
                  <a:lnTo>
                    <a:pt x="0" y="1055"/>
                  </a:lnTo>
                  <a:lnTo>
                    <a:pt x="7" y="1047"/>
                  </a:lnTo>
                  <a:lnTo>
                    <a:pt x="15" y="1039"/>
                  </a:lnTo>
                  <a:lnTo>
                    <a:pt x="23" y="1039"/>
                  </a:lnTo>
                  <a:lnTo>
                    <a:pt x="39" y="1039"/>
                  </a:lnTo>
                  <a:lnTo>
                    <a:pt x="117" y="1023"/>
                  </a:lnTo>
                  <a:lnTo>
                    <a:pt x="196" y="992"/>
                  </a:lnTo>
                  <a:lnTo>
                    <a:pt x="275" y="921"/>
                  </a:lnTo>
                  <a:lnTo>
                    <a:pt x="290" y="905"/>
                  </a:lnTo>
                  <a:lnTo>
                    <a:pt x="628" y="543"/>
                  </a:lnTo>
                  <a:lnTo>
                    <a:pt x="439" y="102"/>
                  </a:lnTo>
                  <a:lnTo>
                    <a:pt x="432" y="87"/>
                  </a:lnTo>
                  <a:lnTo>
                    <a:pt x="424" y="71"/>
                  </a:lnTo>
                  <a:lnTo>
                    <a:pt x="416" y="63"/>
                  </a:lnTo>
                  <a:lnTo>
                    <a:pt x="400" y="55"/>
                  </a:lnTo>
                  <a:lnTo>
                    <a:pt x="384" y="55"/>
                  </a:lnTo>
                  <a:lnTo>
                    <a:pt x="361" y="47"/>
                  </a:lnTo>
                  <a:lnTo>
                    <a:pt x="322" y="47"/>
                  </a:lnTo>
                  <a:lnTo>
                    <a:pt x="306" y="47"/>
                  </a:lnTo>
                  <a:lnTo>
                    <a:pt x="298" y="47"/>
                  </a:lnTo>
                  <a:lnTo>
                    <a:pt x="290" y="39"/>
                  </a:lnTo>
                  <a:lnTo>
                    <a:pt x="282" y="32"/>
                  </a:lnTo>
                  <a:lnTo>
                    <a:pt x="290" y="16"/>
                  </a:lnTo>
                  <a:lnTo>
                    <a:pt x="290" y="8"/>
                  </a:lnTo>
                  <a:lnTo>
                    <a:pt x="298" y="0"/>
                  </a:lnTo>
                  <a:lnTo>
                    <a:pt x="306" y="0"/>
                  </a:lnTo>
                  <a:lnTo>
                    <a:pt x="314" y="0"/>
                  </a:lnTo>
                  <a:lnTo>
                    <a:pt x="369" y="0"/>
                  </a:lnTo>
                  <a:lnTo>
                    <a:pt x="439" y="0"/>
                  </a:lnTo>
                  <a:lnTo>
                    <a:pt x="494" y="8"/>
                  </a:lnTo>
                  <a:lnTo>
                    <a:pt x="691" y="0"/>
                  </a:lnTo>
                  <a:lnTo>
                    <a:pt x="699" y="0"/>
                  </a:lnTo>
                  <a:lnTo>
                    <a:pt x="707" y="0"/>
                  </a:lnTo>
                  <a:lnTo>
                    <a:pt x="714" y="8"/>
                  </a:lnTo>
                  <a:lnTo>
                    <a:pt x="714" y="16"/>
                  </a:lnTo>
                  <a:lnTo>
                    <a:pt x="714" y="32"/>
                  </a:lnTo>
                  <a:lnTo>
                    <a:pt x="707" y="39"/>
                  </a:lnTo>
                  <a:lnTo>
                    <a:pt x="699" y="47"/>
                  </a:lnTo>
                  <a:lnTo>
                    <a:pt x="683" y="47"/>
                  </a:lnTo>
                  <a:lnTo>
                    <a:pt x="652" y="55"/>
                  </a:lnTo>
                  <a:lnTo>
                    <a:pt x="620" y="63"/>
                  </a:lnTo>
                  <a:lnTo>
                    <a:pt x="604" y="79"/>
                  </a:lnTo>
                  <a:lnTo>
                    <a:pt x="597" y="87"/>
                  </a:lnTo>
                  <a:lnTo>
                    <a:pt x="589" y="95"/>
                  </a:lnTo>
                  <a:lnTo>
                    <a:pt x="589" y="102"/>
                  </a:lnTo>
                  <a:lnTo>
                    <a:pt x="597" y="118"/>
                  </a:lnTo>
                  <a:lnTo>
                    <a:pt x="730" y="433"/>
                  </a:lnTo>
                  <a:lnTo>
                    <a:pt x="730" y="433"/>
                  </a:lnTo>
                  <a:lnTo>
                    <a:pt x="730" y="433"/>
                  </a:lnTo>
                  <a:lnTo>
                    <a:pt x="730" y="433"/>
                  </a:lnTo>
                  <a:lnTo>
                    <a:pt x="989" y="158"/>
                  </a:lnTo>
                  <a:lnTo>
                    <a:pt x="1005" y="142"/>
                  </a:lnTo>
                  <a:lnTo>
                    <a:pt x="1013" y="118"/>
                  </a:lnTo>
                  <a:lnTo>
                    <a:pt x="1021" y="95"/>
                  </a:lnTo>
                  <a:lnTo>
                    <a:pt x="1013" y="79"/>
                  </a:lnTo>
                  <a:lnTo>
                    <a:pt x="1005" y="63"/>
                  </a:lnTo>
                  <a:lnTo>
                    <a:pt x="989" y="55"/>
                  </a:lnTo>
                  <a:lnTo>
                    <a:pt x="981" y="47"/>
                  </a:lnTo>
                  <a:lnTo>
                    <a:pt x="966" y="47"/>
                  </a:lnTo>
                  <a:lnTo>
                    <a:pt x="958" y="47"/>
                  </a:lnTo>
                  <a:lnTo>
                    <a:pt x="942" y="47"/>
                  </a:lnTo>
                  <a:lnTo>
                    <a:pt x="942" y="39"/>
                  </a:lnTo>
                  <a:lnTo>
                    <a:pt x="934" y="32"/>
                  </a:lnTo>
                  <a:lnTo>
                    <a:pt x="942" y="16"/>
                  </a:lnTo>
                  <a:lnTo>
                    <a:pt x="942" y="8"/>
                  </a:lnTo>
                  <a:lnTo>
                    <a:pt x="950" y="0"/>
                  </a:lnTo>
                  <a:lnTo>
                    <a:pt x="958" y="0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7" name="Freeform 89"/>
            <p:cNvSpPr>
              <a:spLocks noEditPoints="1"/>
            </p:cNvSpPr>
            <p:nvPr/>
          </p:nvSpPr>
          <p:spPr bwMode="auto">
            <a:xfrm>
              <a:off x="3569" y="3066"/>
              <a:ext cx="573" cy="512"/>
            </a:xfrm>
            <a:custGeom>
              <a:avLst/>
              <a:gdLst/>
              <a:ahLst/>
              <a:cxnLst>
                <a:cxn ang="0">
                  <a:pos x="251" y="40"/>
                </a:cxn>
                <a:cxn ang="0">
                  <a:pos x="149" y="142"/>
                </a:cxn>
                <a:cxn ang="0">
                  <a:pos x="110" y="252"/>
                </a:cxn>
                <a:cxn ang="0">
                  <a:pos x="94" y="370"/>
                </a:cxn>
                <a:cxn ang="0">
                  <a:pos x="102" y="433"/>
                </a:cxn>
                <a:cxn ang="0">
                  <a:pos x="133" y="465"/>
                </a:cxn>
                <a:cxn ang="0">
                  <a:pos x="172" y="480"/>
                </a:cxn>
                <a:cxn ang="0">
                  <a:pos x="227" y="465"/>
                </a:cxn>
                <a:cxn ang="0">
                  <a:pos x="267" y="441"/>
                </a:cxn>
                <a:cxn ang="0">
                  <a:pos x="298" y="418"/>
                </a:cxn>
                <a:cxn ang="0">
                  <a:pos x="329" y="378"/>
                </a:cxn>
                <a:cxn ang="0">
                  <a:pos x="337" y="362"/>
                </a:cxn>
                <a:cxn ang="0">
                  <a:pos x="392" y="142"/>
                </a:cxn>
                <a:cxn ang="0">
                  <a:pos x="392" y="126"/>
                </a:cxn>
                <a:cxn ang="0">
                  <a:pos x="384" y="95"/>
                </a:cxn>
                <a:cxn ang="0">
                  <a:pos x="361" y="63"/>
                </a:cxn>
                <a:cxn ang="0">
                  <a:pos x="322" y="40"/>
                </a:cxn>
                <a:cxn ang="0">
                  <a:pos x="290" y="0"/>
                </a:cxn>
                <a:cxn ang="0">
                  <a:pos x="361" y="24"/>
                </a:cxn>
                <a:cxn ang="0">
                  <a:pos x="408" y="71"/>
                </a:cxn>
                <a:cxn ang="0">
                  <a:pos x="408" y="71"/>
                </a:cxn>
                <a:cxn ang="0">
                  <a:pos x="416" y="48"/>
                </a:cxn>
                <a:cxn ang="0">
                  <a:pos x="447" y="24"/>
                </a:cxn>
                <a:cxn ang="0">
                  <a:pos x="471" y="24"/>
                </a:cxn>
                <a:cxn ang="0">
                  <a:pos x="494" y="48"/>
                </a:cxn>
                <a:cxn ang="0">
                  <a:pos x="494" y="71"/>
                </a:cxn>
                <a:cxn ang="0">
                  <a:pos x="487" y="103"/>
                </a:cxn>
                <a:cxn ang="0">
                  <a:pos x="479" y="150"/>
                </a:cxn>
                <a:cxn ang="0">
                  <a:pos x="447" y="252"/>
                </a:cxn>
                <a:cxn ang="0">
                  <a:pos x="439" y="307"/>
                </a:cxn>
                <a:cxn ang="0">
                  <a:pos x="424" y="355"/>
                </a:cxn>
                <a:cxn ang="0">
                  <a:pos x="416" y="402"/>
                </a:cxn>
                <a:cxn ang="0">
                  <a:pos x="416" y="441"/>
                </a:cxn>
                <a:cxn ang="0">
                  <a:pos x="424" y="465"/>
                </a:cxn>
                <a:cxn ang="0">
                  <a:pos x="447" y="480"/>
                </a:cxn>
                <a:cxn ang="0">
                  <a:pos x="494" y="457"/>
                </a:cxn>
                <a:cxn ang="0">
                  <a:pos x="518" y="410"/>
                </a:cxn>
                <a:cxn ang="0">
                  <a:pos x="534" y="362"/>
                </a:cxn>
                <a:cxn ang="0">
                  <a:pos x="542" y="331"/>
                </a:cxn>
                <a:cxn ang="0">
                  <a:pos x="557" y="323"/>
                </a:cxn>
                <a:cxn ang="0">
                  <a:pos x="565" y="323"/>
                </a:cxn>
                <a:cxn ang="0">
                  <a:pos x="573" y="339"/>
                </a:cxn>
                <a:cxn ang="0">
                  <a:pos x="573" y="362"/>
                </a:cxn>
                <a:cxn ang="0">
                  <a:pos x="557" y="402"/>
                </a:cxn>
                <a:cxn ang="0">
                  <a:pos x="542" y="449"/>
                </a:cxn>
                <a:cxn ang="0">
                  <a:pos x="502" y="496"/>
                </a:cxn>
                <a:cxn ang="0">
                  <a:pos x="447" y="512"/>
                </a:cxn>
                <a:cxn ang="0">
                  <a:pos x="416" y="504"/>
                </a:cxn>
                <a:cxn ang="0">
                  <a:pos x="377" y="488"/>
                </a:cxn>
                <a:cxn ang="0">
                  <a:pos x="345" y="457"/>
                </a:cxn>
                <a:cxn ang="0">
                  <a:pos x="259" y="488"/>
                </a:cxn>
                <a:cxn ang="0">
                  <a:pos x="102" y="496"/>
                </a:cxn>
                <a:cxn ang="0">
                  <a:pos x="15" y="402"/>
                </a:cxn>
                <a:cxn ang="0">
                  <a:pos x="23" y="205"/>
                </a:cxn>
                <a:cxn ang="0">
                  <a:pos x="188" y="32"/>
                </a:cxn>
              </a:cxnLst>
              <a:rect l="0" t="0" r="r" b="b"/>
              <a:pathLst>
                <a:path w="573" h="512">
                  <a:moveTo>
                    <a:pt x="290" y="32"/>
                  </a:moveTo>
                  <a:lnTo>
                    <a:pt x="251" y="40"/>
                  </a:lnTo>
                  <a:lnTo>
                    <a:pt x="204" y="71"/>
                  </a:lnTo>
                  <a:lnTo>
                    <a:pt x="149" y="142"/>
                  </a:lnTo>
                  <a:lnTo>
                    <a:pt x="133" y="189"/>
                  </a:lnTo>
                  <a:lnTo>
                    <a:pt x="110" y="252"/>
                  </a:lnTo>
                  <a:lnTo>
                    <a:pt x="102" y="315"/>
                  </a:lnTo>
                  <a:lnTo>
                    <a:pt x="94" y="370"/>
                  </a:lnTo>
                  <a:lnTo>
                    <a:pt x="94" y="402"/>
                  </a:lnTo>
                  <a:lnTo>
                    <a:pt x="102" y="433"/>
                  </a:lnTo>
                  <a:lnTo>
                    <a:pt x="117" y="457"/>
                  </a:lnTo>
                  <a:lnTo>
                    <a:pt x="133" y="465"/>
                  </a:lnTo>
                  <a:lnTo>
                    <a:pt x="157" y="473"/>
                  </a:lnTo>
                  <a:lnTo>
                    <a:pt x="172" y="480"/>
                  </a:lnTo>
                  <a:lnTo>
                    <a:pt x="204" y="473"/>
                  </a:lnTo>
                  <a:lnTo>
                    <a:pt x="227" y="465"/>
                  </a:lnTo>
                  <a:lnTo>
                    <a:pt x="251" y="457"/>
                  </a:lnTo>
                  <a:lnTo>
                    <a:pt x="267" y="441"/>
                  </a:lnTo>
                  <a:lnTo>
                    <a:pt x="274" y="433"/>
                  </a:lnTo>
                  <a:lnTo>
                    <a:pt x="298" y="418"/>
                  </a:lnTo>
                  <a:lnTo>
                    <a:pt x="314" y="402"/>
                  </a:lnTo>
                  <a:lnTo>
                    <a:pt x="329" y="378"/>
                  </a:lnTo>
                  <a:lnTo>
                    <a:pt x="337" y="362"/>
                  </a:lnTo>
                  <a:lnTo>
                    <a:pt x="337" y="362"/>
                  </a:lnTo>
                  <a:lnTo>
                    <a:pt x="392" y="150"/>
                  </a:lnTo>
                  <a:lnTo>
                    <a:pt x="392" y="142"/>
                  </a:lnTo>
                  <a:lnTo>
                    <a:pt x="392" y="134"/>
                  </a:lnTo>
                  <a:lnTo>
                    <a:pt x="392" y="126"/>
                  </a:lnTo>
                  <a:lnTo>
                    <a:pt x="392" y="111"/>
                  </a:lnTo>
                  <a:lnTo>
                    <a:pt x="384" y="95"/>
                  </a:lnTo>
                  <a:lnTo>
                    <a:pt x="369" y="79"/>
                  </a:lnTo>
                  <a:lnTo>
                    <a:pt x="361" y="63"/>
                  </a:lnTo>
                  <a:lnTo>
                    <a:pt x="345" y="48"/>
                  </a:lnTo>
                  <a:lnTo>
                    <a:pt x="322" y="40"/>
                  </a:lnTo>
                  <a:lnTo>
                    <a:pt x="290" y="32"/>
                  </a:lnTo>
                  <a:close/>
                  <a:moveTo>
                    <a:pt x="290" y="0"/>
                  </a:moveTo>
                  <a:lnTo>
                    <a:pt x="329" y="8"/>
                  </a:lnTo>
                  <a:lnTo>
                    <a:pt x="361" y="24"/>
                  </a:lnTo>
                  <a:lnTo>
                    <a:pt x="384" y="40"/>
                  </a:lnTo>
                  <a:lnTo>
                    <a:pt x="408" y="71"/>
                  </a:lnTo>
                  <a:lnTo>
                    <a:pt x="408" y="71"/>
                  </a:lnTo>
                  <a:lnTo>
                    <a:pt x="408" y="71"/>
                  </a:lnTo>
                  <a:lnTo>
                    <a:pt x="408" y="71"/>
                  </a:lnTo>
                  <a:lnTo>
                    <a:pt x="416" y="48"/>
                  </a:lnTo>
                  <a:lnTo>
                    <a:pt x="432" y="32"/>
                  </a:lnTo>
                  <a:lnTo>
                    <a:pt x="447" y="24"/>
                  </a:lnTo>
                  <a:lnTo>
                    <a:pt x="463" y="24"/>
                  </a:lnTo>
                  <a:lnTo>
                    <a:pt x="471" y="24"/>
                  </a:lnTo>
                  <a:lnTo>
                    <a:pt x="487" y="32"/>
                  </a:lnTo>
                  <a:lnTo>
                    <a:pt x="494" y="48"/>
                  </a:lnTo>
                  <a:lnTo>
                    <a:pt x="494" y="63"/>
                  </a:lnTo>
                  <a:lnTo>
                    <a:pt x="494" y="71"/>
                  </a:lnTo>
                  <a:lnTo>
                    <a:pt x="494" y="87"/>
                  </a:lnTo>
                  <a:lnTo>
                    <a:pt x="487" y="103"/>
                  </a:lnTo>
                  <a:lnTo>
                    <a:pt x="487" y="126"/>
                  </a:lnTo>
                  <a:lnTo>
                    <a:pt x="479" y="150"/>
                  </a:lnTo>
                  <a:lnTo>
                    <a:pt x="455" y="237"/>
                  </a:lnTo>
                  <a:lnTo>
                    <a:pt x="447" y="252"/>
                  </a:lnTo>
                  <a:lnTo>
                    <a:pt x="447" y="284"/>
                  </a:lnTo>
                  <a:lnTo>
                    <a:pt x="439" y="307"/>
                  </a:lnTo>
                  <a:lnTo>
                    <a:pt x="432" y="331"/>
                  </a:lnTo>
                  <a:lnTo>
                    <a:pt x="424" y="355"/>
                  </a:lnTo>
                  <a:lnTo>
                    <a:pt x="416" y="386"/>
                  </a:lnTo>
                  <a:lnTo>
                    <a:pt x="416" y="402"/>
                  </a:lnTo>
                  <a:lnTo>
                    <a:pt x="416" y="425"/>
                  </a:lnTo>
                  <a:lnTo>
                    <a:pt x="416" y="441"/>
                  </a:lnTo>
                  <a:lnTo>
                    <a:pt x="416" y="457"/>
                  </a:lnTo>
                  <a:lnTo>
                    <a:pt x="424" y="465"/>
                  </a:lnTo>
                  <a:lnTo>
                    <a:pt x="439" y="473"/>
                  </a:lnTo>
                  <a:lnTo>
                    <a:pt x="447" y="480"/>
                  </a:lnTo>
                  <a:lnTo>
                    <a:pt x="471" y="473"/>
                  </a:lnTo>
                  <a:lnTo>
                    <a:pt x="494" y="457"/>
                  </a:lnTo>
                  <a:lnTo>
                    <a:pt x="502" y="441"/>
                  </a:lnTo>
                  <a:lnTo>
                    <a:pt x="518" y="410"/>
                  </a:lnTo>
                  <a:lnTo>
                    <a:pt x="526" y="386"/>
                  </a:lnTo>
                  <a:lnTo>
                    <a:pt x="534" y="362"/>
                  </a:lnTo>
                  <a:lnTo>
                    <a:pt x="542" y="339"/>
                  </a:lnTo>
                  <a:lnTo>
                    <a:pt x="542" y="331"/>
                  </a:lnTo>
                  <a:lnTo>
                    <a:pt x="549" y="323"/>
                  </a:lnTo>
                  <a:lnTo>
                    <a:pt x="557" y="323"/>
                  </a:lnTo>
                  <a:lnTo>
                    <a:pt x="565" y="323"/>
                  </a:lnTo>
                  <a:lnTo>
                    <a:pt x="565" y="323"/>
                  </a:lnTo>
                  <a:lnTo>
                    <a:pt x="573" y="331"/>
                  </a:lnTo>
                  <a:lnTo>
                    <a:pt x="573" y="339"/>
                  </a:lnTo>
                  <a:lnTo>
                    <a:pt x="573" y="347"/>
                  </a:lnTo>
                  <a:lnTo>
                    <a:pt x="573" y="362"/>
                  </a:lnTo>
                  <a:lnTo>
                    <a:pt x="565" y="378"/>
                  </a:lnTo>
                  <a:lnTo>
                    <a:pt x="557" y="402"/>
                  </a:lnTo>
                  <a:lnTo>
                    <a:pt x="549" y="425"/>
                  </a:lnTo>
                  <a:lnTo>
                    <a:pt x="542" y="449"/>
                  </a:lnTo>
                  <a:lnTo>
                    <a:pt x="518" y="473"/>
                  </a:lnTo>
                  <a:lnTo>
                    <a:pt x="502" y="496"/>
                  </a:lnTo>
                  <a:lnTo>
                    <a:pt x="479" y="504"/>
                  </a:lnTo>
                  <a:lnTo>
                    <a:pt x="447" y="512"/>
                  </a:lnTo>
                  <a:lnTo>
                    <a:pt x="432" y="512"/>
                  </a:lnTo>
                  <a:lnTo>
                    <a:pt x="416" y="504"/>
                  </a:lnTo>
                  <a:lnTo>
                    <a:pt x="400" y="496"/>
                  </a:lnTo>
                  <a:lnTo>
                    <a:pt x="377" y="488"/>
                  </a:lnTo>
                  <a:lnTo>
                    <a:pt x="361" y="473"/>
                  </a:lnTo>
                  <a:lnTo>
                    <a:pt x="345" y="457"/>
                  </a:lnTo>
                  <a:lnTo>
                    <a:pt x="329" y="433"/>
                  </a:lnTo>
                  <a:lnTo>
                    <a:pt x="259" y="488"/>
                  </a:lnTo>
                  <a:lnTo>
                    <a:pt x="172" y="512"/>
                  </a:lnTo>
                  <a:lnTo>
                    <a:pt x="102" y="496"/>
                  </a:lnTo>
                  <a:lnTo>
                    <a:pt x="47" y="457"/>
                  </a:lnTo>
                  <a:lnTo>
                    <a:pt x="15" y="402"/>
                  </a:lnTo>
                  <a:lnTo>
                    <a:pt x="0" y="323"/>
                  </a:lnTo>
                  <a:lnTo>
                    <a:pt x="23" y="205"/>
                  </a:lnTo>
                  <a:lnTo>
                    <a:pt x="94" y="103"/>
                  </a:lnTo>
                  <a:lnTo>
                    <a:pt x="188" y="32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8" name="Freeform 90"/>
            <p:cNvSpPr>
              <a:spLocks/>
            </p:cNvSpPr>
            <p:nvPr/>
          </p:nvSpPr>
          <p:spPr bwMode="auto">
            <a:xfrm>
              <a:off x="4362" y="2138"/>
              <a:ext cx="369" cy="159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9" y="16"/>
                </a:cxn>
                <a:cxn ang="0">
                  <a:pos x="78" y="55"/>
                </a:cxn>
                <a:cxn ang="0">
                  <a:pos x="141" y="110"/>
                </a:cxn>
                <a:cxn ang="0">
                  <a:pos x="204" y="197"/>
                </a:cxn>
                <a:cxn ang="0">
                  <a:pos x="267" y="299"/>
                </a:cxn>
                <a:cxn ang="0">
                  <a:pos x="330" y="480"/>
                </a:cxn>
                <a:cxn ang="0">
                  <a:pos x="361" y="653"/>
                </a:cxn>
                <a:cxn ang="0">
                  <a:pos x="369" y="795"/>
                </a:cxn>
                <a:cxn ang="0">
                  <a:pos x="369" y="795"/>
                </a:cxn>
                <a:cxn ang="0">
                  <a:pos x="361" y="944"/>
                </a:cxn>
                <a:cxn ang="0">
                  <a:pos x="330" y="1109"/>
                </a:cxn>
                <a:cxn ang="0">
                  <a:pos x="267" y="1283"/>
                </a:cxn>
                <a:cxn ang="0">
                  <a:pos x="204" y="1393"/>
                </a:cxn>
                <a:cxn ang="0">
                  <a:pos x="141" y="1479"/>
                </a:cxn>
                <a:cxn ang="0">
                  <a:pos x="86" y="1542"/>
                </a:cxn>
                <a:cxn ang="0">
                  <a:pos x="39" y="1582"/>
                </a:cxn>
                <a:cxn ang="0">
                  <a:pos x="16" y="1597"/>
                </a:cxn>
                <a:cxn ang="0">
                  <a:pos x="0" y="1589"/>
                </a:cxn>
                <a:cxn ang="0">
                  <a:pos x="0" y="1582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8" y="1566"/>
                </a:cxn>
                <a:cxn ang="0">
                  <a:pos x="23" y="1550"/>
                </a:cxn>
                <a:cxn ang="0">
                  <a:pos x="126" y="1424"/>
                </a:cxn>
                <a:cxn ang="0">
                  <a:pos x="196" y="1283"/>
                </a:cxn>
                <a:cxn ang="0">
                  <a:pos x="243" y="1125"/>
                </a:cxn>
                <a:cxn ang="0">
                  <a:pos x="267" y="960"/>
                </a:cxn>
                <a:cxn ang="0">
                  <a:pos x="275" y="795"/>
                </a:cxn>
                <a:cxn ang="0">
                  <a:pos x="267" y="606"/>
                </a:cxn>
                <a:cxn ang="0">
                  <a:pos x="236" y="441"/>
                </a:cxn>
                <a:cxn ang="0">
                  <a:pos x="181" y="291"/>
                </a:cxn>
                <a:cxn ang="0">
                  <a:pos x="118" y="157"/>
                </a:cxn>
                <a:cxn ang="0">
                  <a:pos x="31" y="55"/>
                </a:cxn>
                <a:cxn ang="0">
                  <a:pos x="16" y="39"/>
                </a:cxn>
                <a:cxn ang="0">
                  <a:pos x="8" y="31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0" y="8"/>
                </a:cxn>
                <a:cxn ang="0">
                  <a:pos x="16" y="0"/>
                </a:cxn>
              </a:cxnLst>
              <a:rect l="0" t="0" r="r" b="b"/>
              <a:pathLst>
                <a:path w="369" h="1597">
                  <a:moveTo>
                    <a:pt x="16" y="0"/>
                  </a:moveTo>
                  <a:lnTo>
                    <a:pt x="39" y="16"/>
                  </a:lnTo>
                  <a:lnTo>
                    <a:pt x="78" y="55"/>
                  </a:lnTo>
                  <a:lnTo>
                    <a:pt x="141" y="110"/>
                  </a:lnTo>
                  <a:lnTo>
                    <a:pt x="204" y="197"/>
                  </a:lnTo>
                  <a:lnTo>
                    <a:pt x="267" y="299"/>
                  </a:lnTo>
                  <a:lnTo>
                    <a:pt x="330" y="480"/>
                  </a:lnTo>
                  <a:lnTo>
                    <a:pt x="361" y="653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1" y="944"/>
                  </a:lnTo>
                  <a:lnTo>
                    <a:pt x="330" y="1109"/>
                  </a:lnTo>
                  <a:lnTo>
                    <a:pt x="267" y="1283"/>
                  </a:lnTo>
                  <a:lnTo>
                    <a:pt x="204" y="1393"/>
                  </a:lnTo>
                  <a:lnTo>
                    <a:pt x="141" y="1479"/>
                  </a:lnTo>
                  <a:lnTo>
                    <a:pt x="86" y="1542"/>
                  </a:lnTo>
                  <a:lnTo>
                    <a:pt x="39" y="1582"/>
                  </a:lnTo>
                  <a:lnTo>
                    <a:pt x="16" y="1597"/>
                  </a:lnTo>
                  <a:lnTo>
                    <a:pt x="0" y="1589"/>
                  </a:lnTo>
                  <a:lnTo>
                    <a:pt x="0" y="1582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8" y="1566"/>
                  </a:lnTo>
                  <a:lnTo>
                    <a:pt x="23" y="1550"/>
                  </a:lnTo>
                  <a:lnTo>
                    <a:pt x="126" y="1424"/>
                  </a:lnTo>
                  <a:lnTo>
                    <a:pt x="196" y="1283"/>
                  </a:lnTo>
                  <a:lnTo>
                    <a:pt x="243" y="1125"/>
                  </a:lnTo>
                  <a:lnTo>
                    <a:pt x="267" y="960"/>
                  </a:lnTo>
                  <a:lnTo>
                    <a:pt x="275" y="795"/>
                  </a:lnTo>
                  <a:lnTo>
                    <a:pt x="267" y="606"/>
                  </a:lnTo>
                  <a:lnTo>
                    <a:pt x="236" y="441"/>
                  </a:lnTo>
                  <a:lnTo>
                    <a:pt x="181" y="291"/>
                  </a:lnTo>
                  <a:lnTo>
                    <a:pt x="118" y="157"/>
                  </a:lnTo>
                  <a:lnTo>
                    <a:pt x="31" y="55"/>
                  </a:lnTo>
                  <a:lnTo>
                    <a:pt x="16" y="39"/>
                  </a:lnTo>
                  <a:lnTo>
                    <a:pt x="8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9" name="Freeform 91"/>
            <p:cNvSpPr>
              <a:spLocks noEditPoints="1"/>
            </p:cNvSpPr>
            <p:nvPr/>
          </p:nvSpPr>
          <p:spPr bwMode="auto">
            <a:xfrm>
              <a:off x="5414" y="2752"/>
              <a:ext cx="1061" cy="370"/>
            </a:xfrm>
            <a:custGeom>
              <a:avLst/>
              <a:gdLst/>
              <a:ahLst/>
              <a:cxnLst>
                <a:cxn ang="0">
                  <a:pos x="55" y="307"/>
                </a:cxn>
                <a:cxn ang="0">
                  <a:pos x="1006" y="307"/>
                </a:cxn>
                <a:cxn ang="0">
                  <a:pos x="1021" y="307"/>
                </a:cxn>
                <a:cxn ang="0">
                  <a:pos x="1037" y="307"/>
                </a:cxn>
                <a:cxn ang="0">
                  <a:pos x="1045" y="314"/>
                </a:cxn>
                <a:cxn ang="0">
                  <a:pos x="1061" y="322"/>
                </a:cxn>
                <a:cxn ang="0">
                  <a:pos x="1061" y="338"/>
                </a:cxn>
                <a:cxn ang="0">
                  <a:pos x="1061" y="354"/>
                </a:cxn>
                <a:cxn ang="0">
                  <a:pos x="1045" y="362"/>
                </a:cxn>
                <a:cxn ang="0">
                  <a:pos x="1037" y="370"/>
                </a:cxn>
                <a:cxn ang="0">
                  <a:pos x="1021" y="370"/>
                </a:cxn>
                <a:cxn ang="0">
                  <a:pos x="1006" y="370"/>
                </a:cxn>
                <a:cxn ang="0">
                  <a:pos x="55" y="370"/>
                </a:cxn>
                <a:cxn ang="0">
                  <a:pos x="40" y="370"/>
                </a:cxn>
                <a:cxn ang="0">
                  <a:pos x="24" y="370"/>
                </a:cxn>
                <a:cxn ang="0">
                  <a:pos x="16" y="362"/>
                </a:cxn>
                <a:cxn ang="0">
                  <a:pos x="8" y="354"/>
                </a:cxn>
                <a:cxn ang="0">
                  <a:pos x="0" y="338"/>
                </a:cxn>
                <a:cxn ang="0">
                  <a:pos x="8" y="322"/>
                </a:cxn>
                <a:cxn ang="0">
                  <a:pos x="16" y="314"/>
                </a:cxn>
                <a:cxn ang="0">
                  <a:pos x="24" y="307"/>
                </a:cxn>
                <a:cxn ang="0">
                  <a:pos x="40" y="307"/>
                </a:cxn>
                <a:cxn ang="0">
                  <a:pos x="55" y="307"/>
                </a:cxn>
                <a:cxn ang="0">
                  <a:pos x="55" y="0"/>
                </a:cxn>
                <a:cxn ang="0">
                  <a:pos x="1006" y="0"/>
                </a:cxn>
                <a:cxn ang="0">
                  <a:pos x="1021" y="0"/>
                </a:cxn>
                <a:cxn ang="0">
                  <a:pos x="1037" y="0"/>
                </a:cxn>
                <a:cxn ang="0">
                  <a:pos x="1045" y="8"/>
                </a:cxn>
                <a:cxn ang="0">
                  <a:pos x="1061" y="15"/>
                </a:cxn>
                <a:cxn ang="0">
                  <a:pos x="1061" y="31"/>
                </a:cxn>
                <a:cxn ang="0">
                  <a:pos x="1061" y="47"/>
                </a:cxn>
                <a:cxn ang="0">
                  <a:pos x="1045" y="55"/>
                </a:cxn>
                <a:cxn ang="0">
                  <a:pos x="1037" y="63"/>
                </a:cxn>
                <a:cxn ang="0">
                  <a:pos x="1021" y="63"/>
                </a:cxn>
                <a:cxn ang="0">
                  <a:pos x="1006" y="63"/>
                </a:cxn>
                <a:cxn ang="0">
                  <a:pos x="55" y="63"/>
                </a:cxn>
                <a:cxn ang="0">
                  <a:pos x="40" y="63"/>
                </a:cxn>
                <a:cxn ang="0">
                  <a:pos x="24" y="63"/>
                </a:cxn>
                <a:cxn ang="0">
                  <a:pos x="16" y="55"/>
                </a:cxn>
                <a:cxn ang="0">
                  <a:pos x="8" y="47"/>
                </a:cxn>
                <a:cxn ang="0">
                  <a:pos x="0" y="31"/>
                </a:cxn>
                <a:cxn ang="0">
                  <a:pos x="8" y="15"/>
                </a:cxn>
                <a:cxn ang="0">
                  <a:pos x="16" y="8"/>
                </a:cxn>
                <a:cxn ang="0">
                  <a:pos x="24" y="0"/>
                </a:cxn>
                <a:cxn ang="0">
                  <a:pos x="40" y="0"/>
                </a:cxn>
                <a:cxn ang="0">
                  <a:pos x="55" y="0"/>
                </a:cxn>
              </a:cxnLst>
              <a:rect l="0" t="0" r="r" b="b"/>
              <a:pathLst>
                <a:path w="1061" h="370">
                  <a:moveTo>
                    <a:pt x="55" y="307"/>
                  </a:moveTo>
                  <a:lnTo>
                    <a:pt x="1006" y="307"/>
                  </a:lnTo>
                  <a:lnTo>
                    <a:pt x="1021" y="307"/>
                  </a:lnTo>
                  <a:lnTo>
                    <a:pt x="1037" y="307"/>
                  </a:lnTo>
                  <a:lnTo>
                    <a:pt x="1045" y="314"/>
                  </a:lnTo>
                  <a:lnTo>
                    <a:pt x="1061" y="322"/>
                  </a:lnTo>
                  <a:lnTo>
                    <a:pt x="1061" y="338"/>
                  </a:lnTo>
                  <a:lnTo>
                    <a:pt x="1061" y="354"/>
                  </a:lnTo>
                  <a:lnTo>
                    <a:pt x="1045" y="362"/>
                  </a:lnTo>
                  <a:lnTo>
                    <a:pt x="1037" y="370"/>
                  </a:lnTo>
                  <a:lnTo>
                    <a:pt x="1021" y="370"/>
                  </a:lnTo>
                  <a:lnTo>
                    <a:pt x="1006" y="370"/>
                  </a:lnTo>
                  <a:lnTo>
                    <a:pt x="55" y="370"/>
                  </a:lnTo>
                  <a:lnTo>
                    <a:pt x="40" y="370"/>
                  </a:lnTo>
                  <a:lnTo>
                    <a:pt x="24" y="370"/>
                  </a:lnTo>
                  <a:lnTo>
                    <a:pt x="16" y="362"/>
                  </a:lnTo>
                  <a:lnTo>
                    <a:pt x="8" y="354"/>
                  </a:lnTo>
                  <a:lnTo>
                    <a:pt x="0" y="338"/>
                  </a:lnTo>
                  <a:lnTo>
                    <a:pt x="8" y="322"/>
                  </a:lnTo>
                  <a:lnTo>
                    <a:pt x="16" y="314"/>
                  </a:lnTo>
                  <a:lnTo>
                    <a:pt x="24" y="307"/>
                  </a:lnTo>
                  <a:lnTo>
                    <a:pt x="40" y="307"/>
                  </a:lnTo>
                  <a:lnTo>
                    <a:pt x="55" y="307"/>
                  </a:lnTo>
                  <a:close/>
                  <a:moveTo>
                    <a:pt x="55" y="0"/>
                  </a:moveTo>
                  <a:lnTo>
                    <a:pt x="1006" y="0"/>
                  </a:lnTo>
                  <a:lnTo>
                    <a:pt x="1021" y="0"/>
                  </a:lnTo>
                  <a:lnTo>
                    <a:pt x="1037" y="0"/>
                  </a:lnTo>
                  <a:lnTo>
                    <a:pt x="1045" y="8"/>
                  </a:lnTo>
                  <a:lnTo>
                    <a:pt x="1061" y="15"/>
                  </a:lnTo>
                  <a:lnTo>
                    <a:pt x="1061" y="31"/>
                  </a:lnTo>
                  <a:lnTo>
                    <a:pt x="1061" y="47"/>
                  </a:lnTo>
                  <a:lnTo>
                    <a:pt x="1045" y="55"/>
                  </a:lnTo>
                  <a:lnTo>
                    <a:pt x="1037" y="63"/>
                  </a:lnTo>
                  <a:lnTo>
                    <a:pt x="1021" y="63"/>
                  </a:lnTo>
                  <a:lnTo>
                    <a:pt x="1006" y="63"/>
                  </a:lnTo>
                  <a:lnTo>
                    <a:pt x="55" y="63"/>
                  </a:lnTo>
                  <a:lnTo>
                    <a:pt x="40" y="63"/>
                  </a:lnTo>
                  <a:lnTo>
                    <a:pt x="24" y="63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1"/>
                  </a:lnTo>
                  <a:lnTo>
                    <a:pt x="8" y="15"/>
                  </a:lnTo>
                  <a:lnTo>
                    <a:pt x="16" y="8"/>
                  </a:lnTo>
                  <a:lnTo>
                    <a:pt x="24" y="0"/>
                  </a:lnTo>
                  <a:lnTo>
                    <a:pt x="4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0" name="Freeform 92"/>
            <p:cNvSpPr>
              <a:spLocks/>
            </p:cNvSpPr>
            <p:nvPr/>
          </p:nvSpPr>
          <p:spPr bwMode="auto">
            <a:xfrm>
              <a:off x="7103" y="2138"/>
              <a:ext cx="1328" cy="159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28" y="0"/>
                </a:cxn>
                <a:cxn ang="0">
                  <a:pos x="1328" y="63"/>
                </a:cxn>
                <a:cxn ang="0">
                  <a:pos x="1249" y="79"/>
                </a:cxn>
                <a:cxn ang="0">
                  <a:pos x="1194" y="94"/>
                </a:cxn>
                <a:cxn ang="0">
                  <a:pos x="1170" y="126"/>
                </a:cxn>
                <a:cxn ang="0">
                  <a:pos x="1163" y="165"/>
                </a:cxn>
                <a:cxn ang="0">
                  <a:pos x="1163" y="197"/>
                </a:cxn>
                <a:cxn ang="0">
                  <a:pos x="1163" y="1408"/>
                </a:cxn>
                <a:cxn ang="0">
                  <a:pos x="1163" y="1440"/>
                </a:cxn>
                <a:cxn ang="0">
                  <a:pos x="1170" y="1471"/>
                </a:cxn>
                <a:cxn ang="0">
                  <a:pos x="1194" y="1503"/>
                </a:cxn>
                <a:cxn ang="0">
                  <a:pos x="1249" y="1527"/>
                </a:cxn>
                <a:cxn ang="0">
                  <a:pos x="1328" y="1534"/>
                </a:cxn>
                <a:cxn ang="0">
                  <a:pos x="1328" y="1597"/>
                </a:cxn>
                <a:cxn ang="0">
                  <a:pos x="841" y="1597"/>
                </a:cxn>
                <a:cxn ang="0">
                  <a:pos x="841" y="1534"/>
                </a:cxn>
                <a:cxn ang="0">
                  <a:pos x="919" y="1527"/>
                </a:cxn>
                <a:cxn ang="0">
                  <a:pos x="974" y="1503"/>
                </a:cxn>
                <a:cxn ang="0">
                  <a:pos x="998" y="1471"/>
                </a:cxn>
                <a:cxn ang="0">
                  <a:pos x="1006" y="1440"/>
                </a:cxn>
                <a:cxn ang="0">
                  <a:pos x="1006" y="1408"/>
                </a:cxn>
                <a:cxn ang="0">
                  <a:pos x="1006" y="63"/>
                </a:cxn>
                <a:cxn ang="0">
                  <a:pos x="322" y="63"/>
                </a:cxn>
                <a:cxn ang="0">
                  <a:pos x="322" y="1408"/>
                </a:cxn>
                <a:cxn ang="0">
                  <a:pos x="322" y="1440"/>
                </a:cxn>
                <a:cxn ang="0">
                  <a:pos x="330" y="1471"/>
                </a:cxn>
                <a:cxn ang="0">
                  <a:pos x="354" y="1503"/>
                </a:cxn>
                <a:cxn ang="0">
                  <a:pos x="409" y="1527"/>
                </a:cxn>
                <a:cxn ang="0">
                  <a:pos x="487" y="1534"/>
                </a:cxn>
                <a:cxn ang="0">
                  <a:pos x="487" y="1597"/>
                </a:cxn>
                <a:cxn ang="0">
                  <a:pos x="0" y="1597"/>
                </a:cxn>
                <a:cxn ang="0">
                  <a:pos x="0" y="1534"/>
                </a:cxn>
                <a:cxn ang="0">
                  <a:pos x="79" y="1527"/>
                </a:cxn>
                <a:cxn ang="0">
                  <a:pos x="134" y="1503"/>
                </a:cxn>
                <a:cxn ang="0">
                  <a:pos x="157" y="1471"/>
                </a:cxn>
                <a:cxn ang="0">
                  <a:pos x="165" y="1440"/>
                </a:cxn>
                <a:cxn ang="0">
                  <a:pos x="165" y="1408"/>
                </a:cxn>
                <a:cxn ang="0">
                  <a:pos x="165" y="197"/>
                </a:cxn>
                <a:cxn ang="0">
                  <a:pos x="165" y="165"/>
                </a:cxn>
                <a:cxn ang="0">
                  <a:pos x="157" y="126"/>
                </a:cxn>
                <a:cxn ang="0">
                  <a:pos x="134" y="94"/>
                </a:cxn>
                <a:cxn ang="0">
                  <a:pos x="79" y="79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1328" h="1597">
                  <a:moveTo>
                    <a:pt x="0" y="0"/>
                  </a:moveTo>
                  <a:lnTo>
                    <a:pt x="1328" y="0"/>
                  </a:lnTo>
                  <a:lnTo>
                    <a:pt x="1328" y="63"/>
                  </a:lnTo>
                  <a:lnTo>
                    <a:pt x="1249" y="79"/>
                  </a:lnTo>
                  <a:lnTo>
                    <a:pt x="1194" y="94"/>
                  </a:lnTo>
                  <a:lnTo>
                    <a:pt x="1170" y="126"/>
                  </a:lnTo>
                  <a:lnTo>
                    <a:pt x="1163" y="165"/>
                  </a:lnTo>
                  <a:lnTo>
                    <a:pt x="1163" y="197"/>
                  </a:lnTo>
                  <a:lnTo>
                    <a:pt x="1163" y="1408"/>
                  </a:lnTo>
                  <a:lnTo>
                    <a:pt x="1163" y="1440"/>
                  </a:lnTo>
                  <a:lnTo>
                    <a:pt x="1170" y="1471"/>
                  </a:lnTo>
                  <a:lnTo>
                    <a:pt x="1194" y="1503"/>
                  </a:lnTo>
                  <a:lnTo>
                    <a:pt x="1249" y="1527"/>
                  </a:lnTo>
                  <a:lnTo>
                    <a:pt x="1328" y="1534"/>
                  </a:lnTo>
                  <a:lnTo>
                    <a:pt x="1328" y="1597"/>
                  </a:lnTo>
                  <a:lnTo>
                    <a:pt x="841" y="1597"/>
                  </a:lnTo>
                  <a:lnTo>
                    <a:pt x="841" y="1534"/>
                  </a:lnTo>
                  <a:lnTo>
                    <a:pt x="919" y="1527"/>
                  </a:lnTo>
                  <a:lnTo>
                    <a:pt x="974" y="1503"/>
                  </a:lnTo>
                  <a:lnTo>
                    <a:pt x="998" y="1471"/>
                  </a:lnTo>
                  <a:lnTo>
                    <a:pt x="1006" y="1440"/>
                  </a:lnTo>
                  <a:lnTo>
                    <a:pt x="1006" y="1408"/>
                  </a:lnTo>
                  <a:lnTo>
                    <a:pt x="1006" y="63"/>
                  </a:lnTo>
                  <a:lnTo>
                    <a:pt x="322" y="63"/>
                  </a:lnTo>
                  <a:lnTo>
                    <a:pt x="322" y="1408"/>
                  </a:lnTo>
                  <a:lnTo>
                    <a:pt x="322" y="1440"/>
                  </a:lnTo>
                  <a:lnTo>
                    <a:pt x="330" y="1471"/>
                  </a:lnTo>
                  <a:lnTo>
                    <a:pt x="354" y="1503"/>
                  </a:lnTo>
                  <a:lnTo>
                    <a:pt x="409" y="1527"/>
                  </a:lnTo>
                  <a:lnTo>
                    <a:pt x="487" y="1534"/>
                  </a:lnTo>
                  <a:lnTo>
                    <a:pt x="487" y="1597"/>
                  </a:lnTo>
                  <a:lnTo>
                    <a:pt x="0" y="1597"/>
                  </a:lnTo>
                  <a:lnTo>
                    <a:pt x="0" y="1534"/>
                  </a:lnTo>
                  <a:lnTo>
                    <a:pt x="79" y="1527"/>
                  </a:lnTo>
                  <a:lnTo>
                    <a:pt x="134" y="1503"/>
                  </a:lnTo>
                  <a:lnTo>
                    <a:pt x="157" y="1471"/>
                  </a:lnTo>
                  <a:lnTo>
                    <a:pt x="165" y="1440"/>
                  </a:lnTo>
                  <a:lnTo>
                    <a:pt x="165" y="1408"/>
                  </a:lnTo>
                  <a:lnTo>
                    <a:pt x="165" y="197"/>
                  </a:lnTo>
                  <a:lnTo>
                    <a:pt x="165" y="165"/>
                  </a:lnTo>
                  <a:lnTo>
                    <a:pt x="157" y="126"/>
                  </a:lnTo>
                  <a:lnTo>
                    <a:pt x="134" y="94"/>
                  </a:lnTo>
                  <a:lnTo>
                    <a:pt x="79" y="79"/>
                  </a:lnTo>
                  <a:lnTo>
                    <a:pt x="0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Freeform 93"/>
            <p:cNvSpPr>
              <a:spLocks noEditPoints="1"/>
            </p:cNvSpPr>
            <p:nvPr/>
          </p:nvSpPr>
          <p:spPr bwMode="auto">
            <a:xfrm>
              <a:off x="8603" y="2028"/>
              <a:ext cx="1108" cy="511"/>
            </a:xfrm>
            <a:custGeom>
              <a:avLst/>
              <a:gdLst/>
              <a:ahLst/>
              <a:cxnLst>
                <a:cxn ang="0">
                  <a:pos x="150" y="78"/>
                </a:cxn>
                <a:cxn ang="0">
                  <a:pos x="40" y="181"/>
                </a:cxn>
                <a:cxn ang="0">
                  <a:pos x="40" y="330"/>
                </a:cxn>
                <a:cxn ang="0">
                  <a:pos x="142" y="448"/>
                </a:cxn>
                <a:cxn ang="0">
                  <a:pos x="322" y="448"/>
                </a:cxn>
                <a:cxn ang="0">
                  <a:pos x="464" y="338"/>
                </a:cxn>
                <a:cxn ang="0">
                  <a:pos x="432" y="189"/>
                </a:cxn>
                <a:cxn ang="0">
                  <a:pos x="291" y="78"/>
                </a:cxn>
                <a:cxn ang="0">
                  <a:pos x="880" y="47"/>
                </a:cxn>
                <a:cxn ang="0">
                  <a:pos x="707" y="110"/>
                </a:cxn>
                <a:cxn ang="0">
                  <a:pos x="597" y="228"/>
                </a:cxn>
                <a:cxn ang="0">
                  <a:pos x="676" y="322"/>
                </a:cxn>
                <a:cxn ang="0">
                  <a:pos x="809" y="433"/>
                </a:cxn>
                <a:cxn ang="0">
                  <a:pos x="959" y="433"/>
                </a:cxn>
                <a:cxn ang="0">
                  <a:pos x="1061" y="330"/>
                </a:cxn>
                <a:cxn ang="0">
                  <a:pos x="1061" y="181"/>
                </a:cxn>
                <a:cxn ang="0">
                  <a:pos x="959" y="63"/>
                </a:cxn>
                <a:cxn ang="0">
                  <a:pos x="236" y="0"/>
                </a:cxn>
                <a:cxn ang="0">
                  <a:pos x="440" y="71"/>
                </a:cxn>
                <a:cxn ang="0">
                  <a:pos x="479" y="102"/>
                </a:cxn>
                <a:cxn ang="0">
                  <a:pos x="511" y="134"/>
                </a:cxn>
                <a:cxn ang="0">
                  <a:pos x="558" y="189"/>
                </a:cxn>
                <a:cxn ang="0">
                  <a:pos x="558" y="189"/>
                </a:cxn>
                <a:cxn ang="0">
                  <a:pos x="597" y="149"/>
                </a:cxn>
                <a:cxn ang="0">
                  <a:pos x="707" y="55"/>
                </a:cxn>
                <a:cxn ang="0">
                  <a:pos x="864" y="0"/>
                </a:cxn>
                <a:cxn ang="0">
                  <a:pos x="1037" y="78"/>
                </a:cxn>
                <a:cxn ang="0">
                  <a:pos x="1108" y="252"/>
                </a:cxn>
                <a:cxn ang="0">
                  <a:pos x="1037" y="433"/>
                </a:cxn>
                <a:cxn ang="0">
                  <a:pos x="864" y="511"/>
                </a:cxn>
                <a:cxn ang="0">
                  <a:pos x="660" y="440"/>
                </a:cxn>
                <a:cxn ang="0">
                  <a:pos x="621" y="409"/>
                </a:cxn>
                <a:cxn ang="0">
                  <a:pos x="589" y="378"/>
                </a:cxn>
                <a:cxn ang="0">
                  <a:pos x="542" y="322"/>
                </a:cxn>
                <a:cxn ang="0">
                  <a:pos x="464" y="409"/>
                </a:cxn>
                <a:cxn ang="0">
                  <a:pos x="322" y="496"/>
                </a:cxn>
                <a:cxn ang="0">
                  <a:pos x="142" y="488"/>
                </a:cxn>
                <a:cxn ang="0">
                  <a:pos x="16" y="354"/>
                </a:cxn>
                <a:cxn ang="0">
                  <a:pos x="16" y="157"/>
                </a:cxn>
                <a:cxn ang="0">
                  <a:pos x="142" y="23"/>
                </a:cxn>
              </a:cxnLst>
              <a:rect l="0" t="0" r="r" b="b"/>
              <a:pathLst>
                <a:path w="1108" h="511">
                  <a:moveTo>
                    <a:pt x="220" y="63"/>
                  </a:moveTo>
                  <a:lnTo>
                    <a:pt x="150" y="78"/>
                  </a:lnTo>
                  <a:lnTo>
                    <a:pt x="87" y="118"/>
                  </a:lnTo>
                  <a:lnTo>
                    <a:pt x="40" y="181"/>
                  </a:lnTo>
                  <a:lnTo>
                    <a:pt x="32" y="252"/>
                  </a:lnTo>
                  <a:lnTo>
                    <a:pt x="40" y="330"/>
                  </a:lnTo>
                  <a:lnTo>
                    <a:pt x="87" y="401"/>
                  </a:lnTo>
                  <a:lnTo>
                    <a:pt x="142" y="448"/>
                  </a:lnTo>
                  <a:lnTo>
                    <a:pt x="228" y="464"/>
                  </a:lnTo>
                  <a:lnTo>
                    <a:pt x="322" y="448"/>
                  </a:lnTo>
                  <a:lnTo>
                    <a:pt x="401" y="401"/>
                  </a:lnTo>
                  <a:lnTo>
                    <a:pt x="464" y="338"/>
                  </a:lnTo>
                  <a:lnTo>
                    <a:pt x="503" y="283"/>
                  </a:lnTo>
                  <a:lnTo>
                    <a:pt x="432" y="189"/>
                  </a:lnTo>
                  <a:lnTo>
                    <a:pt x="362" y="126"/>
                  </a:lnTo>
                  <a:lnTo>
                    <a:pt x="291" y="78"/>
                  </a:lnTo>
                  <a:lnTo>
                    <a:pt x="220" y="63"/>
                  </a:lnTo>
                  <a:close/>
                  <a:moveTo>
                    <a:pt x="880" y="47"/>
                  </a:moveTo>
                  <a:lnTo>
                    <a:pt x="786" y="63"/>
                  </a:lnTo>
                  <a:lnTo>
                    <a:pt x="707" y="110"/>
                  </a:lnTo>
                  <a:lnTo>
                    <a:pt x="644" y="173"/>
                  </a:lnTo>
                  <a:lnTo>
                    <a:pt x="597" y="228"/>
                  </a:lnTo>
                  <a:lnTo>
                    <a:pt x="597" y="228"/>
                  </a:lnTo>
                  <a:lnTo>
                    <a:pt x="676" y="322"/>
                  </a:lnTo>
                  <a:lnTo>
                    <a:pt x="739" y="385"/>
                  </a:lnTo>
                  <a:lnTo>
                    <a:pt x="809" y="433"/>
                  </a:lnTo>
                  <a:lnTo>
                    <a:pt x="880" y="448"/>
                  </a:lnTo>
                  <a:lnTo>
                    <a:pt x="959" y="433"/>
                  </a:lnTo>
                  <a:lnTo>
                    <a:pt x="1014" y="393"/>
                  </a:lnTo>
                  <a:lnTo>
                    <a:pt x="1061" y="330"/>
                  </a:lnTo>
                  <a:lnTo>
                    <a:pt x="1076" y="252"/>
                  </a:lnTo>
                  <a:lnTo>
                    <a:pt x="1061" y="181"/>
                  </a:lnTo>
                  <a:lnTo>
                    <a:pt x="1021" y="110"/>
                  </a:lnTo>
                  <a:lnTo>
                    <a:pt x="959" y="63"/>
                  </a:lnTo>
                  <a:lnTo>
                    <a:pt x="880" y="47"/>
                  </a:lnTo>
                  <a:close/>
                  <a:moveTo>
                    <a:pt x="236" y="0"/>
                  </a:moveTo>
                  <a:lnTo>
                    <a:pt x="338" y="16"/>
                  </a:lnTo>
                  <a:lnTo>
                    <a:pt x="440" y="71"/>
                  </a:lnTo>
                  <a:lnTo>
                    <a:pt x="464" y="86"/>
                  </a:lnTo>
                  <a:lnTo>
                    <a:pt x="479" y="102"/>
                  </a:lnTo>
                  <a:lnTo>
                    <a:pt x="495" y="118"/>
                  </a:lnTo>
                  <a:lnTo>
                    <a:pt x="511" y="134"/>
                  </a:lnTo>
                  <a:lnTo>
                    <a:pt x="534" y="157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97" y="149"/>
                  </a:lnTo>
                  <a:lnTo>
                    <a:pt x="644" y="94"/>
                  </a:lnTo>
                  <a:lnTo>
                    <a:pt x="707" y="55"/>
                  </a:lnTo>
                  <a:lnTo>
                    <a:pt x="778" y="16"/>
                  </a:lnTo>
                  <a:lnTo>
                    <a:pt x="864" y="0"/>
                  </a:lnTo>
                  <a:lnTo>
                    <a:pt x="966" y="23"/>
                  </a:lnTo>
                  <a:lnTo>
                    <a:pt x="1037" y="78"/>
                  </a:lnTo>
                  <a:lnTo>
                    <a:pt x="1092" y="157"/>
                  </a:lnTo>
                  <a:lnTo>
                    <a:pt x="1108" y="252"/>
                  </a:lnTo>
                  <a:lnTo>
                    <a:pt x="1084" y="354"/>
                  </a:lnTo>
                  <a:lnTo>
                    <a:pt x="1037" y="433"/>
                  </a:lnTo>
                  <a:lnTo>
                    <a:pt x="959" y="488"/>
                  </a:lnTo>
                  <a:lnTo>
                    <a:pt x="864" y="511"/>
                  </a:lnTo>
                  <a:lnTo>
                    <a:pt x="770" y="496"/>
                  </a:lnTo>
                  <a:lnTo>
                    <a:pt x="660" y="440"/>
                  </a:lnTo>
                  <a:lnTo>
                    <a:pt x="644" y="425"/>
                  </a:lnTo>
                  <a:lnTo>
                    <a:pt x="621" y="409"/>
                  </a:lnTo>
                  <a:lnTo>
                    <a:pt x="605" y="393"/>
                  </a:lnTo>
                  <a:lnTo>
                    <a:pt x="589" y="378"/>
                  </a:lnTo>
                  <a:lnTo>
                    <a:pt x="566" y="354"/>
                  </a:lnTo>
                  <a:lnTo>
                    <a:pt x="542" y="322"/>
                  </a:lnTo>
                  <a:lnTo>
                    <a:pt x="511" y="362"/>
                  </a:lnTo>
                  <a:lnTo>
                    <a:pt x="464" y="409"/>
                  </a:lnTo>
                  <a:lnTo>
                    <a:pt x="401" y="456"/>
                  </a:lnTo>
                  <a:lnTo>
                    <a:pt x="322" y="496"/>
                  </a:lnTo>
                  <a:lnTo>
                    <a:pt x="236" y="511"/>
                  </a:lnTo>
                  <a:lnTo>
                    <a:pt x="142" y="488"/>
                  </a:lnTo>
                  <a:lnTo>
                    <a:pt x="63" y="433"/>
                  </a:lnTo>
                  <a:lnTo>
                    <a:pt x="16" y="354"/>
                  </a:lnTo>
                  <a:lnTo>
                    <a:pt x="0" y="252"/>
                  </a:lnTo>
                  <a:lnTo>
                    <a:pt x="16" y="157"/>
                  </a:lnTo>
                  <a:lnTo>
                    <a:pt x="63" y="78"/>
                  </a:lnTo>
                  <a:lnTo>
                    <a:pt x="142" y="23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2" name="Freeform 94"/>
            <p:cNvSpPr>
              <a:spLocks/>
            </p:cNvSpPr>
            <p:nvPr/>
          </p:nvSpPr>
          <p:spPr bwMode="auto">
            <a:xfrm>
              <a:off x="8548" y="3318"/>
              <a:ext cx="652" cy="740"/>
            </a:xfrm>
            <a:custGeom>
              <a:avLst/>
              <a:gdLst/>
              <a:ahLst/>
              <a:cxnLst>
                <a:cxn ang="0">
                  <a:pos x="315" y="16"/>
                </a:cxn>
                <a:cxn ang="0">
                  <a:pos x="409" y="110"/>
                </a:cxn>
                <a:cxn ang="0">
                  <a:pos x="456" y="244"/>
                </a:cxn>
                <a:cxn ang="0">
                  <a:pos x="472" y="339"/>
                </a:cxn>
                <a:cxn ang="0">
                  <a:pos x="472" y="339"/>
                </a:cxn>
                <a:cxn ang="0">
                  <a:pos x="503" y="252"/>
                </a:cxn>
                <a:cxn ang="0">
                  <a:pos x="574" y="103"/>
                </a:cxn>
                <a:cxn ang="0">
                  <a:pos x="621" y="16"/>
                </a:cxn>
                <a:cxn ang="0">
                  <a:pos x="637" y="8"/>
                </a:cxn>
                <a:cxn ang="0">
                  <a:pos x="644" y="16"/>
                </a:cxn>
                <a:cxn ang="0">
                  <a:pos x="652" y="24"/>
                </a:cxn>
                <a:cxn ang="0">
                  <a:pos x="605" y="126"/>
                </a:cxn>
                <a:cxn ang="0">
                  <a:pos x="558" y="228"/>
                </a:cxn>
                <a:cxn ang="0">
                  <a:pos x="519" y="323"/>
                </a:cxn>
                <a:cxn ang="0">
                  <a:pos x="472" y="433"/>
                </a:cxn>
                <a:cxn ang="0">
                  <a:pos x="456" y="551"/>
                </a:cxn>
                <a:cxn ang="0">
                  <a:pos x="425" y="677"/>
                </a:cxn>
                <a:cxn ang="0">
                  <a:pos x="401" y="724"/>
                </a:cxn>
                <a:cxn ang="0">
                  <a:pos x="385" y="740"/>
                </a:cxn>
                <a:cxn ang="0">
                  <a:pos x="377" y="732"/>
                </a:cxn>
                <a:cxn ang="0">
                  <a:pos x="362" y="716"/>
                </a:cxn>
                <a:cxn ang="0">
                  <a:pos x="370" y="669"/>
                </a:cxn>
                <a:cxn ang="0">
                  <a:pos x="401" y="535"/>
                </a:cxn>
                <a:cxn ang="0">
                  <a:pos x="425" y="457"/>
                </a:cxn>
                <a:cxn ang="0">
                  <a:pos x="432" y="433"/>
                </a:cxn>
                <a:cxn ang="0">
                  <a:pos x="432" y="386"/>
                </a:cxn>
                <a:cxn ang="0">
                  <a:pos x="417" y="260"/>
                </a:cxn>
                <a:cxn ang="0">
                  <a:pos x="362" y="142"/>
                </a:cxn>
                <a:cxn ang="0">
                  <a:pos x="228" y="95"/>
                </a:cxn>
                <a:cxn ang="0">
                  <a:pos x="87" y="142"/>
                </a:cxn>
                <a:cxn ang="0">
                  <a:pos x="40" y="213"/>
                </a:cxn>
                <a:cxn ang="0">
                  <a:pos x="24" y="221"/>
                </a:cxn>
                <a:cxn ang="0">
                  <a:pos x="8" y="213"/>
                </a:cxn>
                <a:cxn ang="0">
                  <a:pos x="0" y="205"/>
                </a:cxn>
                <a:cxn ang="0">
                  <a:pos x="32" y="126"/>
                </a:cxn>
                <a:cxn ang="0">
                  <a:pos x="126" y="40"/>
                </a:cxn>
                <a:cxn ang="0">
                  <a:pos x="244" y="0"/>
                </a:cxn>
              </a:cxnLst>
              <a:rect l="0" t="0" r="r" b="b"/>
              <a:pathLst>
                <a:path w="652" h="740">
                  <a:moveTo>
                    <a:pt x="244" y="0"/>
                  </a:moveTo>
                  <a:lnTo>
                    <a:pt x="315" y="16"/>
                  </a:lnTo>
                  <a:lnTo>
                    <a:pt x="370" y="55"/>
                  </a:lnTo>
                  <a:lnTo>
                    <a:pt x="409" y="110"/>
                  </a:lnTo>
                  <a:lnTo>
                    <a:pt x="432" y="181"/>
                  </a:lnTo>
                  <a:lnTo>
                    <a:pt x="456" y="244"/>
                  </a:lnTo>
                  <a:lnTo>
                    <a:pt x="464" y="299"/>
                  </a:lnTo>
                  <a:lnTo>
                    <a:pt x="472" y="339"/>
                  </a:lnTo>
                  <a:lnTo>
                    <a:pt x="472" y="339"/>
                  </a:lnTo>
                  <a:lnTo>
                    <a:pt x="472" y="339"/>
                  </a:lnTo>
                  <a:lnTo>
                    <a:pt x="472" y="339"/>
                  </a:lnTo>
                  <a:lnTo>
                    <a:pt x="503" y="252"/>
                  </a:lnTo>
                  <a:lnTo>
                    <a:pt x="542" y="173"/>
                  </a:lnTo>
                  <a:lnTo>
                    <a:pt x="574" y="103"/>
                  </a:lnTo>
                  <a:lnTo>
                    <a:pt x="605" y="48"/>
                  </a:lnTo>
                  <a:lnTo>
                    <a:pt x="621" y="16"/>
                  </a:lnTo>
                  <a:lnTo>
                    <a:pt x="629" y="16"/>
                  </a:lnTo>
                  <a:lnTo>
                    <a:pt x="637" y="8"/>
                  </a:lnTo>
                  <a:lnTo>
                    <a:pt x="637" y="8"/>
                  </a:lnTo>
                  <a:lnTo>
                    <a:pt x="644" y="16"/>
                  </a:lnTo>
                  <a:lnTo>
                    <a:pt x="652" y="16"/>
                  </a:lnTo>
                  <a:lnTo>
                    <a:pt x="652" y="24"/>
                  </a:lnTo>
                  <a:lnTo>
                    <a:pt x="644" y="40"/>
                  </a:lnTo>
                  <a:lnTo>
                    <a:pt x="605" y="126"/>
                  </a:lnTo>
                  <a:lnTo>
                    <a:pt x="574" y="181"/>
                  </a:lnTo>
                  <a:lnTo>
                    <a:pt x="558" y="228"/>
                  </a:lnTo>
                  <a:lnTo>
                    <a:pt x="534" y="268"/>
                  </a:lnTo>
                  <a:lnTo>
                    <a:pt x="519" y="323"/>
                  </a:lnTo>
                  <a:lnTo>
                    <a:pt x="495" y="386"/>
                  </a:lnTo>
                  <a:lnTo>
                    <a:pt x="472" y="433"/>
                  </a:lnTo>
                  <a:lnTo>
                    <a:pt x="464" y="472"/>
                  </a:lnTo>
                  <a:lnTo>
                    <a:pt x="456" y="551"/>
                  </a:lnTo>
                  <a:lnTo>
                    <a:pt x="432" y="622"/>
                  </a:lnTo>
                  <a:lnTo>
                    <a:pt x="425" y="677"/>
                  </a:lnTo>
                  <a:lnTo>
                    <a:pt x="409" y="708"/>
                  </a:lnTo>
                  <a:lnTo>
                    <a:pt x="401" y="724"/>
                  </a:lnTo>
                  <a:lnTo>
                    <a:pt x="393" y="732"/>
                  </a:lnTo>
                  <a:lnTo>
                    <a:pt x="385" y="740"/>
                  </a:lnTo>
                  <a:lnTo>
                    <a:pt x="385" y="740"/>
                  </a:lnTo>
                  <a:lnTo>
                    <a:pt x="377" y="732"/>
                  </a:lnTo>
                  <a:lnTo>
                    <a:pt x="370" y="732"/>
                  </a:lnTo>
                  <a:lnTo>
                    <a:pt x="362" y="716"/>
                  </a:lnTo>
                  <a:lnTo>
                    <a:pt x="362" y="708"/>
                  </a:lnTo>
                  <a:lnTo>
                    <a:pt x="370" y="669"/>
                  </a:lnTo>
                  <a:lnTo>
                    <a:pt x="385" y="606"/>
                  </a:lnTo>
                  <a:lnTo>
                    <a:pt x="401" y="535"/>
                  </a:lnTo>
                  <a:lnTo>
                    <a:pt x="425" y="465"/>
                  </a:lnTo>
                  <a:lnTo>
                    <a:pt x="425" y="457"/>
                  </a:lnTo>
                  <a:lnTo>
                    <a:pt x="425" y="449"/>
                  </a:lnTo>
                  <a:lnTo>
                    <a:pt x="432" y="433"/>
                  </a:lnTo>
                  <a:lnTo>
                    <a:pt x="432" y="417"/>
                  </a:lnTo>
                  <a:lnTo>
                    <a:pt x="432" y="386"/>
                  </a:lnTo>
                  <a:lnTo>
                    <a:pt x="425" y="323"/>
                  </a:lnTo>
                  <a:lnTo>
                    <a:pt x="417" y="260"/>
                  </a:lnTo>
                  <a:lnTo>
                    <a:pt x="393" y="197"/>
                  </a:lnTo>
                  <a:lnTo>
                    <a:pt x="362" y="142"/>
                  </a:lnTo>
                  <a:lnTo>
                    <a:pt x="307" y="103"/>
                  </a:lnTo>
                  <a:lnTo>
                    <a:pt x="228" y="95"/>
                  </a:lnTo>
                  <a:lnTo>
                    <a:pt x="150" y="103"/>
                  </a:lnTo>
                  <a:lnTo>
                    <a:pt x="87" y="142"/>
                  </a:lnTo>
                  <a:lnTo>
                    <a:pt x="40" y="197"/>
                  </a:lnTo>
                  <a:lnTo>
                    <a:pt x="40" y="213"/>
                  </a:lnTo>
                  <a:lnTo>
                    <a:pt x="32" y="213"/>
                  </a:lnTo>
                  <a:lnTo>
                    <a:pt x="24" y="221"/>
                  </a:lnTo>
                  <a:lnTo>
                    <a:pt x="16" y="221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0" y="205"/>
                  </a:lnTo>
                  <a:lnTo>
                    <a:pt x="8" y="181"/>
                  </a:lnTo>
                  <a:lnTo>
                    <a:pt x="32" y="126"/>
                  </a:lnTo>
                  <a:lnTo>
                    <a:pt x="87" y="63"/>
                  </a:lnTo>
                  <a:lnTo>
                    <a:pt x="126" y="40"/>
                  </a:lnTo>
                  <a:lnTo>
                    <a:pt x="181" y="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3" name="Freeform 95"/>
            <p:cNvSpPr>
              <a:spLocks/>
            </p:cNvSpPr>
            <p:nvPr/>
          </p:nvSpPr>
          <p:spPr bwMode="auto">
            <a:xfrm>
              <a:off x="9389" y="3161"/>
              <a:ext cx="620" cy="740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573" y="0"/>
                </a:cxn>
                <a:cxn ang="0">
                  <a:pos x="581" y="0"/>
                </a:cxn>
                <a:cxn ang="0">
                  <a:pos x="597" y="8"/>
                </a:cxn>
                <a:cxn ang="0">
                  <a:pos x="605" y="8"/>
                </a:cxn>
                <a:cxn ang="0">
                  <a:pos x="612" y="16"/>
                </a:cxn>
                <a:cxn ang="0">
                  <a:pos x="620" y="31"/>
                </a:cxn>
                <a:cxn ang="0">
                  <a:pos x="612" y="47"/>
                </a:cxn>
                <a:cxn ang="0">
                  <a:pos x="605" y="55"/>
                </a:cxn>
                <a:cxn ang="0">
                  <a:pos x="597" y="55"/>
                </a:cxn>
                <a:cxn ang="0">
                  <a:pos x="581" y="55"/>
                </a:cxn>
                <a:cxn ang="0">
                  <a:pos x="573" y="55"/>
                </a:cxn>
                <a:cxn ang="0">
                  <a:pos x="385" y="55"/>
                </a:cxn>
                <a:cxn ang="0">
                  <a:pos x="259" y="79"/>
                </a:cxn>
                <a:cxn ang="0">
                  <a:pos x="157" y="142"/>
                </a:cxn>
                <a:cxn ang="0">
                  <a:pos x="86" y="228"/>
                </a:cxn>
                <a:cxn ang="0">
                  <a:pos x="47" y="346"/>
                </a:cxn>
                <a:cxn ang="0">
                  <a:pos x="573" y="346"/>
                </a:cxn>
                <a:cxn ang="0">
                  <a:pos x="581" y="346"/>
                </a:cxn>
                <a:cxn ang="0">
                  <a:pos x="597" y="346"/>
                </a:cxn>
                <a:cxn ang="0">
                  <a:pos x="605" y="354"/>
                </a:cxn>
                <a:cxn ang="0">
                  <a:pos x="612" y="362"/>
                </a:cxn>
                <a:cxn ang="0">
                  <a:pos x="620" y="378"/>
                </a:cxn>
                <a:cxn ang="0">
                  <a:pos x="612" y="385"/>
                </a:cxn>
                <a:cxn ang="0">
                  <a:pos x="605" y="393"/>
                </a:cxn>
                <a:cxn ang="0">
                  <a:pos x="597" y="401"/>
                </a:cxn>
                <a:cxn ang="0">
                  <a:pos x="581" y="401"/>
                </a:cxn>
                <a:cxn ang="0">
                  <a:pos x="573" y="401"/>
                </a:cxn>
                <a:cxn ang="0">
                  <a:pos x="47" y="401"/>
                </a:cxn>
                <a:cxn ang="0">
                  <a:pos x="86" y="511"/>
                </a:cxn>
                <a:cxn ang="0">
                  <a:pos x="157" y="606"/>
                </a:cxn>
                <a:cxn ang="0">
                  <a:pos x="259" y="661"/>
                </a:cxn>
                <a:cxn ang="0">
                  <a:pos x="385" y="685"/>
                </a:cxn>
                <a:cxn ang="0">
                  <a:pos x="573" y="685"/>
                </a:cxn>
                <a:cxn ang="0">
                  <a:pos x="581" y="685"/>
                </a:cxn>
                <a:cxn ang="0">
                  <a:pos x="597" y="685"/>
                </a:cxn>
                <a:cxn ang="0">
                  <a:pos x="605" y="692"/>
                </a:cxn>
                <a:cxn ang="0">
                  <a:pos x="612" y="700"/>
                </a:cxn>
                <a:cxn ang="0">
                  <a:pos x="620" y="716"/>
                </a:cxn>
                <a:cxn ang="0">
                  <a:pos x="612" y="724"/>
                </a:cxn>
                <a:cxn ang="0">
                  <a:pos x="605" y="732"/>
                </a:cxn>
                <a:cxn ang="0">
                  <a:pos x="597" y="740"/>
                </a:cxn>
                <a:cxn ang="0">
                  <a:pos x="581" y="740"/>
                </a:cxn>
                <a:cxn ang="0">
                  <a:pos x="573" y="740"/>
                </a:cxn>
                <a:cxn ang="0">
                  <a:pos x="377" y="740"/>
                </a:cxn>
                <a:cxn ang="0">
                  <a:pos x="259" y="724"/>
                </a:cxn>
                <a:cxn ang="0">
                  <a:pos x="149" y="669"/>
                </a:cxn>
                <a:cxn ang="0">
                  <a:pos x="70" y="590"/>
                </a:cxn>
                <a:cxn ang="0">
                  <a:pos x="16" y="488"/>
                </a:cxn>
                <a:cxn ang="0">
                  <a:pos x="0" y="370"/>
                </a:cxn>
                <a:cxn ang="0">
                  <a:pos x="16" y="252"/>
                </a:cxn>
                <a:cxn ang="0">
                  <a:pos x="70" y="157"/>
                </a:cxn>
                <a:cxn ang="0">
                  <a:pos x="149" y="71"/>
                </a:cxn>
                <a:cxn ang="0">
                  <a:pos x="259" y="24"/>
                </a:cxn>
                <a:cxn ang="0">
                  <a:pos x="377" y="0"/>
                </a:cxn>
              </a:cxnLst>
              <a:rect l="0" t="0" r="r" b="b"/>
              <a:pathLst>
                <a:path w="620" h="740">
                  <a:moveTo>
                    <a:pt x="377" y="0"/>
                  </a:moveTo>
                  <a:lnTo>
                    <a:pt x="573" y="0"/>
                  </a:lnTo>
                  <a:lnTo>
                    <a:pt x="581" y="0"/>
                  </a:lnTo>
                  <a:lnTo>
                    <a:pt x="597" y="8"/>
                  </a:lnTo>
                  <a:lnTo>
                    <a:pt x="605" y="8"/>
                  </a:lnTo>
                  <a:lnTo>
                    <a:pt x="612" y="16"/>
                  </a:lnTo>
                  <a:lnTo>
                    <a:pt x="620" y="31"/>
                  </a:lnTo>
                  <a:lnTo>
                    <a:pt x="612" y="47"/>
                  </a:lnTo>
                  <a:lnTo>
                    <a:pt x="605" y="55"/>
                  </a:lnTo>
                  <a:lnTo>
                    <a:pt x="597" y="55"/>
                  </a:lnTo>
                  <a:lnTo>
                    <a:pt x="581" y="55"/>
                  </a:lnTo>
                  <a:lnTo>
                    <a:pt x="573" y="55"/>
                  </a:lnTo>
                  <a:lnTo>
                    <a:pt x="385" y="55"/>
                  </a:lnTo>
                  <a:lnTo>
                    <a:pt x="259" y="79"/>
                  </a:lnTo>
                  <a:lnTo>
                    <a:pt x="157" y="142"/>
                  </a:lnTo>
                  <a:lnTo>
                    <a:pt x="86" y="228"/>
                  </a:lnTo>
                  <a:lnTo>
                    <a:pt x="47" y="346"/>
                  </a:lnTo>
                  <a:lnTo>
                    <a:pt x="573" y="346"/>
                  </a:lnTo>
                  <a:lnTo>
                    <a:pt x="581" y="346"/>
                  </a:lnTo>
                  <a:lnTo>
                    <a:pt x="597" y="346"/>
                  </a:lnTo>
                  <a:lnTo>
                    <a:pt x="605" y="354"/>
                  </a:lnTo>
                  <a:lnTo>
                    <a:pt x="612" y="362"/>
                  </a:lnTo>
                  <a:lnTo>
                    <a:pt x="620" y="378"/>
                  </a:lnTo>
                  <a:lnTo>
                    <a:pt x="612" y="385"/>
                  </a:lnTo>
                  <a:lnTo>
                    <a:pt x="605" y="393"/>
                  </a:lnTo>
                  <a:lnTo>
                    <a:pt x="597" y="401"/>
                  </a:lnTo>
                  <a:lnTo>
                    <a:pt x="581" y="401"/>
                  </a:lnTo>
                  <a:lnTo>
                    <a:pt x="573" y="401"/>
                  </a:lnTo>
                  <a:lnTo>
                    <a:pt x="47" y="401"/>
                  </a:lnTo>
                  <a:lnTo>
                    <a:pt x="86" y="511"/>
                  </a:lnTo>
                  <a:lnTo>
                    <a:pt x="157" y="606"/>
                  </a:lnTo>
                  <a:lnTo>
                    <a:pt x="259" y="661"/>
                  </a:lnTo>
                  <a:lnTo>
                    <a:pt x="385" y="685"/>
                  </a:lnTo>
                  <a:lnTo>
                    <a:pt x="573" y="685"/>
                  </a:lnTo>
                  <a:lnTo>
                    <a:pt x="581" y="685"/>
                  </a:lnTo>
                  <a:lnTo>
                    <a:pt x="597" y="685"/>
                  </a:lnTo>
                  <a:lnTo>
                    <a:pt x="605" y="692"/>
                  </a:lnTo>
                  <a:lnTo>
                    <a:pt x="612" y="700"/>
                  </a:lnTo>
                  <a:lnTo>
                    <a:pt x="620" y="716"/>
                  </a:lnTo>
                  <a:lnTo>
                    <a:pt x="612" y="724"/>
                  </a:lnTo>
                  <a:lnTo>
                    <a:pt x="605" y="732"/>
                  </a:lnTo>
                  <a:lnTo>
                    <a:pt x="597" y="740"/>
                  </a:lnTo>
                  <a:lnTo>
                    <a:pt x="581" y="740"/>
                  </a:lnTo>
                  <a:lnTo>
                    <a:pt x="573" y="740"/>
                  </a:lnTo>
                  <a:lnTo>
                    <a:pt x="377" y="740"/>
                  </a:lnTo>
                  <a:lnTo>
                    <a:pt x="259" y="724"/>
                  </a:lnTo>
                  <a:lnTo>
                    <a:pt x="149" y="669"/>
                  </a:lnTo>
                  <a:lnTo>
                    <a:pt x="70" y="590"/>
                  </a:lnTo>
                  <a:lnTo>
                    <a:pt x="16" y="488"/>
                  </a:lnTo>
                  <a:lnTo>
                    <a:pt x="0" y="370"/>
                  </a:lnTo>
                  <a:lnTo>
                    <a:pt x="16" y="252"/>
                  </a:lnTo>
                  <a:lnTo>
                    <a:pt x="70" y="157"/>
                  </a:lnTo>
                  <a:lnTo>
                    <a:pt x="149" y="71"/>
                  </a:lnTo>
                  <a:lnTo>
                    <a:pt x="259" y="24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4" name="Freeform 96"/>
            <p:cNvSpPr>
              <a:spLocks/>
            </p:cNvSpPr>
            <p:nvPr/>
          </p:nvSpPr>
          <p:spPr bwMode="auto">
            <a:xfrm>
              <a:off x="10190" y="3051"/>
              <a:ext cx="668" cy="763"/>
            </a:xfrm>
            <a:custGeom>
              <a:avLst/>
              <a:gdLst/>
              <a:ahLst/>
              <a:cxnLst>
                <a:cxn ang="0">
                  <a:pos x="636" y="0"/>
                </a:cxn>
                <a:cxn ang="0">
                  <a:pos x="668" y="259"/>
                </a:cxn>
                <a:cxn ang="0">
                  <a:pos x="628" y="259"/>
                </a:cxn>
                <a:cxn ang="0">
                  <a:pos x="620" y="173"/>
                </a:cxn>
                <a:cxn ang="0">
                  <a:pos x="597" y="118"/>
                </a:cxn>
                <a:cxn ang="0">
                  <a:pos x="558" y="71"/>
                </a:cxn>
                <a:cxn ang="0">
                  <a:pos x="503" y="47"/>
                </a:cxn>
                <a:cxn ang="0">
                  <a:pos x="416" y="39"/>
                </a:cxn>
                <a:cxn ang="0">
                  <a:pos x="275" y="39"/>
                </a:cxn>
                <a:cxn ang="0">
                  <a:pos x="251" y="39"/>
                </a:cxn>
                <a:cxn ang="0">
                  <a:pos x="236" y="47"/>
                </a:cxn>
                <a:cxn ang="0">
                  <a:pos x="228" y="55"/>
                </a:cxn>
                <a:cxn ang="0">
                  <a:pos x="220" y="63"/>
                </a:cxn>
                <a:cxn ang="0">
                  <a:pos x="220" y="86"/>
                </a:cxn>
                <a:cxn ang="0">
                  <a:pos x="220" y="669"/>
                </a:cxn>
                <a:cxn ang="0">
                  <a:pos x="220" y="684"/>
                </a:cxn>
                <a:cxn ang="0">
                  <a:pos x="220" y="700"/>
                </a:cxn>
                <a:cxn ang="0">
                  <a:pos x="228" y="708"/>
                </a:cxn>
                <a:cxn ang="0">
                  <a:pos x="243" y="716"/>
                </a:cxn>
                <a:cxn ang="0">
                  <a:pos x="259" y="724"/>
                </a:cxn>
                <a:cxn ang="0">
                  <a:pos x="291" y="724"/>
                </a:cxn>
                <a:cxn ang="0">
                  <a:pos x="330" y="724"/>
                </a:cxn>
                <a:cxn ang="0">
                  <a:pos x="369" y="724"/>
                </a:cxn>
                <a:cxn ang="0">
                  <a:pos x="369" y="763"/>
                </a:cxn>
                <a:cxn ang="0">
                  <a:pos x="338" y="763"/>
                </a:cxn>
                <a:cxn ang="0">
                  <a:pos x="283" y="763"/>
                </a:cxn>
                <a:cxn ang="0">
                  <a:pos x="220" y="763"/>
                </a:cxn>
                <a:cxn ang="0">
                  <a:pos x="173" y="763"/>
                </a:cxn>
                <a:cxn ang="0">
                  <a:pos x="126" y="763"/>
                </a:cxn>
                <a:cxn ang="0">
                  <a:pos x="71" y="763"/>
                </a:cxn>
                <a:cxn ang="0">
                  <a:pos x="24" y="763"/>
                </a:cxn>
                <a:cxn ang="0">
                  <a:pos x="0" y="763"/>
                </a:cxn>
                <a:cxn ang="0">
                  <a:pos x="0" y="724"/>
                </a:cxn>
                <a:cxn ang="0">
                  <a:pos x="24" y="724"/>
                </a:cxn>
                <a:cxn ang="0">
                  <a:pos x="55" y="724"/>
                </a:cxn>
                <a:cxn ang="0">
                  <a:pos x="79" y="724"/>
                </a:cxn>
                <a:cxn ang="0">
                  <a:pos x="102" y="716"/>
                </a:cxn>
                <a:cxn ang="0">
                  <a:pos x="110" y="708"/>
                </a:cxn>
                <a:cxn ang="0">
                  <a:pos x="110" y="700"/>
                </a:cxn>
                <a:cxn ang="0">
                  <a:pos x="118" y="692"/>
                </a:cxn>
                <a:cxn ang="0">
                  <a:pos x="118" y="676"/>
                </a:cxn>
                <a:cxn ang="0">
                  <a:pos x="118" y="94"/>
                </a:cxn>
                <a:cxn ang="0">
                  <a:pos x="118" y="78"/>
                </a:cxn>
                <a:cxn ang="0">
                  <a:pos x="110" y="63"/>
                </a:cxn>
                <a:cxn ang="0">
                  <a:pos x="110" y="55"/>
                </a:cxn>
                <a:cxn ang="0">
                  <a:pos x="102" y="47"/>
                </a:cxn>
                <a:cxn ang="0">
                  <a:pos x="79" y="47"/>
                </a:cxn>
                <a:cxn ang="0">
                  <a:pos x="55" y="39"/>
                </a:cxn>
                <a:cxn ang="0">
                  <a:pos x="24" y="39"/>
                </a:cxn>
                <a:cxn ang="0">
                  <a:pos x="0" y="39"/>
                </a:cxn>
                <a:cxn ang="0">
                  <a:pos x="0" y="0"/>
                </a:cxn>
                <a:cxn ang="0">
                  <a:pos x="636" y="0"/>
                </a:cxn>
                <a:cxn ang="0">
                  <a:pos x="636" y="0"/>
                </a:cxn>
              </a:cxnLst>
              <a:rect l="0" t="0" r="r" b="b"/>
              <a:pathLst>
                <a:path w="668" h="763">
                  <a:moveTo>
                    <a:pt x="636" y="0"/>
                  </a:moveTo>
                  <a:lnTo>
                    <a:pt x="668" y="259"/>
                  </a:lnTo>
                  <a:lnTo>
                    <a:pt x="628" y="259"/>
                  </a:lnTo>
                  <a:lnTo>
                    <a:pt x="620" y="173"/>
                  </a:lnTo>
                  <a:lnTo>
                    <a:pt x="597" y="118"/>
                  </a:lnTo>
                  <a:lnTo>
                    <a:pt x="558" y="71"/>
                  </a:lnTo>
                  <a:lnTo>
                    <a:pt x="503" y="47"/>
                  </a:lnTo>
                  <a:lnTo>
                    <a:pt x="416" y="39"/>
                  </a:lnTo>
                  <a:lnTo>
                    <a:pt x="275" y="39"/>
                  </a:lnTo>
                  <a:lnTo>
                    <a:pt x="251" y="39"/>
                  </a:lnTo>
                  <a:lnTo>
                    <a:pt x="236" y="47"/>
                  </a:lnTo>
                  <a:lnTo>
                    <a:pt x="228" y="55"/>
                  </a:lnTo>
                  <a:lnTo>
                    <a:pt x="220" y="63"/>
                  </a:lnTo>
                  <a:lnTo>
                    <a:pt x="220" y="86"/>
                  </a:lnTo>
                  <a:lnTo>
                    <a:pt x="220" y="669"/>
                  </a:lnTo>
                  <a:lnTo>
                    <a:pt x="220" y="684"/>
                  </a:lnTo>
                  <a:lnTo>
                    <a:pt x="220" y="700"/>
                  </a:lnTo>
                  <a:lnTo>
                    <a:pt x="228" y="708"/>
                  </a:lnTo>
                  <a:lnTo>
                    <a:pt x="243" y="716"/>
                  </a:lnTo>
                  <a:lnTo>
                    <a:pt x="259" y="724"/>
                  </a:lnTo>
                  <a:lnTo>
                    <a:pt x="291" y="724"/>
                  </a:lnTo>
                  <a:lnTo>
                    <a:pt x="330" y="724"/>
                  </a:lnTo>
                  <a:lnTo>
                    <a:pt x="369" y="724"/>
                  </a:lnTo>
                  <a:lnTo>
                    <a:pt x="369" y="763"/>
                  </a:lnTo>
                  <a:lnTo>
                    <a:pt x="338" y="763"/>
                  </a:lnTo>
                  <a:lnTo>
                    <a:pt x="283" y="763"/>
                  </a:lnTo>
                  <a:lnTo>
                    <a:pt x="220" y="763"/>
                  </a:lnTo>
                  <a:lnTo>
                    <a:pt x="173" y="763"/>
                  </a:lnTo>
                  <a:lnTo>
                    <a:pt x="126" y="763"/>
                  </a:lnTo>
                  <a:lnTo>
                    <a:pt x="71" y="763"/>
                  </a:lnTo>
                  <a:lnTo>
                    <a:pt x="24" y="763"/>
                  </a:lnTo>
                  <a:lnTo>
                    <a:pt x="0" y="763"/>
                  </a:lnTo>
                  <a:lnTo>
                    <a:pt x="0" y="724"/>
                  </a:lnTo>
                  <a:lnTo>
                    <a:pt x="24" y="724"/>
                  </a:lnTo>
                  <a:lnTo>
                    <a:pt x="55" y="724"/>
                  </a:lnTo>
                  <a:lnTo>
                    <a:pt x="79" y="724"/>
                  </a:lnTo>
                  <a:lnTo>
                    <a:pt x="102" y="716"/>
                  </a:lnTo>
                  <a:lnTo>
                    <a:pt x="110" y="708"/>
                  </a:lnTo>
                  <a:lnTo>
                    <a:pt x="110" y="700"/>
                  </a:lnTo>
                  <a:lnTo>
                    <a:pt x="118" y="692"/>
                  </a:lnTo>
                  <a:lnTo>
                    <a:pt x="118" y="676"/>
                  </a:lnTo>
                  <a:lnTo>
                    <a:pt x="118" y="94"/>
                  </a:lnTo>
                  <a:lnTo>
                    <a:pt x="118" y="78"/>
                  </a:lnTo>
                  <a:lnTo>
                    <a:pt x="110" y="63"/>
                  </a:lnTo>
                  <a:lnTo>
                    <a:pt x="110" y="55"/>
                  </a:lnTo>
                  <a:lnTo>
                    <a:pt x="102" y="47"/>
                  </a:lnTo>
                  <a:lnTo>
                    <a:pt x="79" y="47"/>
                  </a:lnTo>
                  <a:lnTo>
                    <a:pt x="55" y="39"/>
                  </a:lnTo>
                  <a:lnTo>
                    <a:pt x="24" y="39"/>
                  </a:lnTo>
                  <a:lnTo>
                    <a:pt x="0" y="39"/>
                  </a:lnTo>
                  <a:lnTo>
                    <a:pt x="0" y="0"/>
                  </a:lnTo>
                  <a:lnTo>
                    <a:pt x="636" y="0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5" name="Freeform 97"/>
            <p:cNvSpPr>
              <a:spLocks/>
            </p:cNvSpPr>
            <p:nvPr/>
          </p:nvSpPr>
          <p:spPr bwMode="auto">
            <a:xfrm>
              <a:off x="10999" y="3625"/>
              <a:ext cx="385" cy="354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267" y="0"/>
                </a:cxn>
                <a:cxn ang="0">
                  <a:pos x="291" y="0"/>
                </a:cxn>
                <a:cxn ang="0">
                  <a:pos x="314" y="8"/>
                </a:cxn>
                <a:cxn ang="0">
                  <a:pos x="330" y="16"/>
                </a:cxn>
                <a:cxn ang="0">
                  <a:pos x="346" y="24"/>
                </a:cxn>
                <a:cxn ang="0">
                  <a:pos x="361" y="47"/>
                </a:cxn>
                <a:cxn ang="0">
                  <a:pos x="361" y="63"/>
                </a:cxn>
                <a:cxn ang="0">
                  <a:pos x="361" y="87"/>
                </a:cxn>
                <a:cxn ang="0">
                  <a:pos x="353" y="102"/>
                </a:cxn>
                <a:cxn ang="0">
                  <a:pos x="338" y="110"/>
                </a:cxn>
                <a:cxn ang="0">
                  <a:pos x="330" y="118"/>
                </a:cxn>
                <a:cxn ang="0">
                  <a:pos x="314" y="118"/>
                </a:cxn>
                <a:cxn ang="0">
                  <a:pos x="298" y="118"/>
                </a:cxn>
                <a:cxn ang="0">
                  <a:pos x="291" y="102"/>
                </a:cxn>
                <a:cxn ang="0">
                  <a:pos x="283" y="87"/>
                </a:cxn>
                <a:cxn ang="0">
                  <a:pos x="283" y="71"/>
                </a:cxn>
                <a:cxn ang="0">
                  <a:pos x="298" y="55"/>
                </a:cxn>
                <a:cxn ang="0">
                  <a:pos x="306" y="47"/>
                </a:cxn>
                <a:cxn ang="0">
                  <a:pos x="314" y="40"/>
                </a:cxn>
                <a:cxn ang="0">
                  <a:pos x="298" y="32"/>
                </a:cxn>
                <a:cxn ang="0">
                  <a:pos x="275" y="24"/>
                </a:cxn>
                <a:cxn ang="0">
                  <a:pos x="259" y="24"/>
                </a:cxn>
                <a:cxn ang="0">
                  <a:pos x="243" y="24"/>
                </a:cxn>
                <a:cxn ang="0">
                  <a:pos x="181" y="40"/>
                </a:cxn>
                <a:cxn ang="0">
                  <a:pos x="134" y="79"/>
                </a:cxn>
                <a:cxn ang="0">
                  <a:pos x="94" y="126"/>
                </a:cxn>
                <a:cxn ang="0">
                  <a:pos x="79" y="181"/>
                </a:cxn>
                <a:cxn ang="0">
                  <a:pos x="71" y="236"/>
                </a:cxn>
                <a:cxn ang="0">
                  <a:pos x="71" y="260"/>
                </a:cxn>
                <a:cxn ang="0">
                  <a:pos x="79" y="283"/>
                </a:cxn>
                <a:cxn ang="0">
                  <a:pos x="94" y="299"/>
                </a:cxn>
                <a:cxn ang="0">
                  <a:pos x="110" y="315"/>
                </a:cxn>
                <a:cxn ang="0">
                  <a:pos x="134" y="323"/>
                </a:cxn>
                <a:cxn ang="0">
                  <a:pos x="165" y="323"/>
                </a:cxn>
                <a:cxn ang="0">
                  <a:pos x="243" y="315"/>
                </a:cxn>
                <a:cxn ang="0">
                  <a:pos x="306" y="299"/>
                </a:cxn>
                <a:cxn ang="0">
                  <a:pos x="346" y="260"/>
                </a:cxn>
                <a:cxn ang="0">
                  <a:pos x="353" y="252"/>
                </a:cxn>
                <a:cxn ang="0">
                  <a:pos x="361" y="252"/>
                </a:cxn>
                <a:cxn ang="0">
                  <a:pos x="361" y="252"/>
                </a:cxn>
                <a:cxn ang="0">
                  <a:pos x="361" y="252"/>
                </a:cxn>
                <a:cxn ang="0">
                  <a:pos x="369" y="252"/>
                </a:cxn>
                <a:cxn ang="0">
                  <a:pos x="377" y="260"/>
                </a:cxn>
                <a:cxn ang="0">
                  <a:pos x="385" y="268"/>
                </a:cxn>
                <a:cxn ang="0">
                  <a:pos x="377" y="276"/>
                </a:cxn>
                <a:cxn ang="0">
                  <a:pos x="369" y="291"/>
                </a:cxn>
                <a:cxn ang="0">
                  <a:pos x="353" y="299"/>
                </a:cxn>
                <a:cxn ang="0">
                  <a:pos x="330" y="315"/>
                </a:cxn>
                <a:cxn ang="0">
                  <a:pos x="298" y="331"/>
                </a:cxn>
                <a:cxn ang="0">
                  <a:pos x="243" y="346"/>
                </a:cxn>
                <a:cxn ang="0">
                  <a:pos x="196" y="354"/>
                </a:cxn>
                <a:cxn ang="0">
                  <a:pos x="165" y="354"/>
                </a:cxn>
                <a:cxn ang="0">
                  <a:pos x="94" y="339"/>
                </a:cxn>
                <a:cxn ang="0">
                  <a:pos x="39" y="307"/>
                </a:cxn>
                <a:cxn ang="0">
                  <a:pos x="8" y="260"/>
                </a:cxn>
                <a:cxn ang="0">
                  <a:pos x="0" y="205"/>
                </a:cxn>
                <a:cxn ang="0">
                  <a:pos x="24" y="134"/>
                </a:cxn>
                <a:cxn ang="0">
                  <a:pos x="71" y="63"/>
                </a:cxn>
                <a:cxn ang="0">
                  <a:pos x="149" y="16"/>
                </a:cxn>
                <a:cxn ang="0">
                  <a:pos x="243" y="0"/>
                </a:cxn>
              </a:cxnLst>
              <a:rect l="0" t="0" r="r" b="b"/>
              <a:pathLst>
                <a:path w="385" h="354">
                  <a:moveTo>
                    <a:pt x="243" y="0"/>
                  </a:moveTo>
                  <a:lnTo>
                    <a:pt x="267" y="0"/>
                  </a:lnTo>
                  <a:lnTo>
                    <a:pt x="291" y="0"/>
                  </a:lnTo>
                  <a:lnTo>
                    <a:pt x="314" y="8"/>
                  </a:lnTo>
                  <a:lnTo>
                    <a:pt x="330" y="16"/>
                  </a:lnTo>
                  <a:lnTo>
                    <a:pt x="346" y="24"/>
                  </a:lnTo>
                  <a:lnTo>
                    <a:pt x="361" y="47"/>
                  </a:lnTo>
                  <a:lnTo>
                    <a:pt x="361" y="63"/>
                  </a:lnTo>
                  <a:lnTo>
                    <a:pt x="361" y="87"/>
                  </a:lnTo>
                  <a:lnTo>
                    <a:pt x="353" y="102"/>
                  </a:lnTo>
                  <a:lnTo>
                    <a:pt x="338" y="110"/>
                  </a:lnTo>
                  <a:lnTo>
                    <a:pt x="330" y="118"/>
                  </a:lnTo>
                  <a:lnTo>
                    <a:pt x="314" y="118"/>
                  </a:lnTo>
                  <a:lnTo>
                    <a:pt x="298" y="118"/>
                  </a:lnTo>
                  <a:lnTo>
                    <a:pt x="291" y="102"/>
                  </a:lnTo>
                  <a:lnTo>
                    <a:pt x="283" y="87"/>
                  </a:lnTo>
                  <a:lnTo>
                    <a:pt x="283" y="71"/>
                  </a:lnTo>
                  <a:lnTo>
                    <a:pt x="298" y="55"/>
                  </a:lnTo>
                  <a:lnTo>
                    <a:pt x="306" y="47"/>
                  </a:lnTo>
                  <a:lnTo>
                    <a:pt x="314" y="40"/>
                  </a:lnTo>
                  <a:lnTo>
                    <a:pt x="298" y="32"/>
                  </a:lnTo>
                  <a:lnTo>
                    <a:pt x="275" y="24"/>
                  </a:lnTo>
                  <a:lnTo>
                    <a:pt x="259" y="24"/>
                  </a:lnTo>
                  <a:lnTo>
                    <a:pt x="243" y="24"/>
                  </a:lnTo>
                  <a:lnTo>
                    <a:pt x="181" y="40"/>
                  </a:lnTo>
                  <a:lnTo>
                    <a:pt x="134" y="79"/>
                  </a:lnTo>
                  <a:lnTo>
                    <a:pt x="94" y="126"/>
                  </a:lnTo>
                  <a:lnTo>
                    <a:pt x="79" y="181"/>
                  </a:lnTo>
                  <a:lnTo>
                    <a:pt x="71" y="236"/>
                  </a:lnTo>
                  <a:lnTo>
                    <a:pt x="71" y="260"/>
                  </a:lnTo>
                  <a:lnTo>
                    <a:pt x="79" y="283"/>
                  </a:lnTo>
                  <a:lnTo>
                    <a:pt x="94" y="299"/>
                  </a:lnTo>
                  <a:lnTo>
                    <a:pt x="110" y="315"/>
                  </a:lnTo>
                  <a:lnTo>
                    <a:pt x="134" y="323"/>
                  </a:lnTo>
                  <a:lnTo>
                    <a:pt x="165" y="323"/>
                  </a:lnTo>
                  <a:lnTo>
                    <a:pt x="243" y="315"/>
                  </a:lnTo>
                  <a:lnTo>
                    <a:pt x="306" y="299"/>
                  </a:lnTo>
                  <a:lnTo>
                    <a:pt x="346" y="260"/>
                  </a:lnTo>
                  <a:lnTo>
                    <a:pt x="353" y="252"/>
                  </a:lnTo>
                  <a:lnTo>
                    <a:pt x="361" y="252"/>
                  </a:lnTo>
                  <a:lnTo>
                    <a:pt x="361" y="252"/>
                  </a:lnTo>
                  <a:lnTo>
                    <a:pt x="361" y="252"/>
                  </a:lnTo>
                  <a:lnTo>
                    <a:pt x="369" y="252"/>
                  </a:lnTo>
                  <a:lnTo>
                    <a:pt x="377" y="260"/>
                  </a:lnTo>
                  <a:lnTo>
                    <a:pt x="385" y="268"/>
                  </a:lnTo>
                  <a:lnTo>
                    <a:pt x="377" y="276"/>
                  </a:lnTo>
                  <a:lnTo>
                    <a:pt x="369" y="291"/>
                  </a:lnTo>
                  <a:lnTo>
                    <a:pt x="353" y="299"/>
                  </a:lnTo>
                  <a:lnTo>
                    <a:pt x="330" y="315"/>
                  </a:lnTo>
                  <a:lnTo>
                    <a:pt x="298" y="331"/>
                  </a:lnTo>
                  <a:lnTo>
                    <a:pt x="243" y="346"/>
                  </a:lnTo>
                  <a:lnTo>
                    <a:pt x="196" y="354"/>
                  </a:lnTo>
                  <a:lnTo>
                    <a:pt x="165" y="354"/>
                  </a:lnTo>
                  <a:lnTo>
                    <a:pt x="94" y="339"/>
                  </a:lnTo>
                  <a:lnTo>
                    <a:pt x="39" y="307"/>
                  </a:lnTo>
                  <a:lnTo>
                    <a:pt x="8" y="260"/>
                  </a:lnTo>
                  <a:lnTo>
                    <a:pt x="0" y="205"/>
                  </a:lnTo>
                  <a:lnTo>
                    <a:pt x="24" y="134"/>
                  </a:lnTo>
                  <a:lnTo>
                    <a:pt x="71" y="63"/>
                  </a:lnTo>
                  <a:lnTo>
                    <a:pt x="149" y="16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6" name="Freeform 98"/>
            <p:cNvSpPr>
              <a:spLocks/>
            </p:cNvSpPr>
            <p:nvPr/>
          </p:nvSpPr>
          <p:spPr bwMode="auto">
            <a:xfrm>
              <a:off x="11745" y="2138"/>
              <a:ext cx="369" cy="1597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1" y="0"/>
                </a:cxn>
                <a:cxn ang="0">
                  <a:pos x="369" y="8"/>
                </a:cxn>
                <a:cxn ang="0">
                  <a:pos x="369" y="16"/>
                </a:cxn>
                <a:cxn ang="0">
                  <a:pos x="369" y="24"/>
                </a:cxn>
                <a:cxn ang="0">
                  <a:pos x="361" y="24"/>
                </a:cxn>
                <a:cxn ang="0">
                  <a:pos x="361" y="31"/>
                </a:cxn>
                <a:cxn ang="0">
                  <a:pos x="346" y="47"/>
                </a:cxn>
                <a:cxn ang="0">
                  <a:pos x="244" y="173"/>
                </a:cxn>
                <a:cxn ang="0">
                  <a:pos x="173" y="315"/>
                </a:cxn>
                <a:cxn ang="0">
                  <a:pos x="126" y="472"/>
                </a:cxn>
                <a:cxn ang="0">
                  <a:pos x="94" y="629"/>
                </a:cxn>
                <a:cxn ang="0">
                  <a:pos x="94" y="795"/>
                </a:cxn>
                <a:cxn ang="0">
                  <a:pos x="94" y="952"/>
                </a:cxn>
                <a:cxn ang="0">
                  <a:pos x="118" y="1109"/>
                </a:cxn>
                <a:cxn ang="0">
                  <a:pos x="165" y="1267"/>
                </a:cxn>
                <a:cxn ang="0">
                  <a:pos x="236" y="1416"/>
                </a:cxn>
                <a:cxn ang="0">
                  <a:pos x="338" y="1542"/>
                </a:cxn>
                <a:cxn ang="0">
                  <a:pos x="354" y="1558"/>
                </a:cxn>
                <a:cxn ang="0">
                  <a:pos x="361" y="1566"/>
                </a:cxn>
                <a:cxn ang="0">
                  <a:pos x="369" y="1574"/>
                </a:cxn>
                <a:cxn ang="0">
                  <a:pos x="369" y="1574"/>
                </a:cxn>
                <a:cxn ang="0">
                  <a:pos x="369" y="1582"/>
                </a:cxn>
                <a:cxn ang="0">
                  <a:pos x="369" y="1582"/>
                </a:cxn>
                <a:cxn ang="0">
                  <a:pos x="369" y="1589"/>
                </a:cxn>
                <a:cxn ang="0">
                  <a:pos x="361" y="1589"/>
                </a:cxn>
                <a:cxn ang="0">
                  <a:pos x="354" y="1597"/>
                </a:cxn>
                <a:cxn ang="0">
                  <a:pos x="330" y="1582"/>
                </a:cxn>
                <a:cxn ang="0">
                  <a:pos x="283" y="1542"/>
                </a:cxn>
                <a:cxn ang="0">
                  <a:pos x="228" y="1487"/>
                </a:cxn>
                <a:cxn ang="0">
                  <a:pos x="165" y="1401"/>
                </a:cxn>
                <a:cxn ang="0">
                  <a:pos x="102" y="1290"/>
                </a:cxn>
                <a:cxn ang="0">
                  <a:pos x="39" y="1117"/>
                </a:cxn>
                <a:cxn ang="0">
                  <a:pos x="8" y="944"/>
                </a:cxn>
                <a:cxn ang="0">
                  <a:pos x="0" y="795"/>
                </a:cxn>
                <a:cxn ang="0">
                  <a:pos x="8" y="653"/>
                </a:cxn>
                <a:cxn ang="0">
                  <a:pos x="39" y="488"/>
                </a:cxn>
                <a:cxn ang="0">
                  <a:pos x="94" y="315"/>
                </a:cxn>
                <a:cxn ang="0">
                  <a:pos x="157" y="205"/>
                </a:cxn>
                <a:cxn ang="0">
                  <a:pos x="220" y="118"/>
                </a:cxn>
                <a:cxn ang="0">
                  <a:pos x="283" y="55"/>
                </a:cxn>
                <a:cxn ang="0">
                  <a:pos x="330" y="16"/>
                </a:cxn>
                <a:cxn ang="0">
                  <a:pos x="354" y="0"/>
                </a:cxn>
              </a:cxnLst>
              <a:rect l="0" t="0" r="r" b="b"/>
              <a:pathLst>
                <a:path w="369" h="1597">
                  <a:moveTo>
                    <a:pt x="354" y="0"/>
                  </a:moveTo>
                  <a:lnTo>
                    <a:pt x="361" y="0"/>
                  </a:lnTo>
                  <a:lnTo>
                    <a:pt x="369" y="8"/>
                  </a:lnTo>
                  <a:lnTo>
                    <a:pt x="369" y="16"/>
                  </a:lnTo>
                  <a:lnTo>
                    <a:pt x="369" y="24"/>
                  </a:lnTo>
                  <a:lnTo>
                    <a:pt x="361" y="24"/>
                  </a:lnTo>
                  <a:lnTo>
                    <a:pt x="361" y="31"/>
                  </a:lnTo>
                  <a:lnTo>
                    <a:pt x="346" y="47"/>
                  </a:lnTo>
                  <a:lnTo>
                    <a:pt x="244" y="173"/>
                  </a:lnTo>
                  <a:lnTo>
                    <a:pt x="173" y="315"/>
                  </a:lnTo>
                  <a:lnTo>
                    <a:pt x="126" y="472"/>
                  </a:lnTo>
                  <a:lnTo>
                    <a:pt x="94" y="629"/>
                  </a:lnTo>
                  <a:lnTo>
                    <a:pt x="94" y="795"/>
                  </a:lnTo>
                  <a:lnTo>
                    <a:pt x="94" y="952"/>
                  </a:lnTo>
                  <a:lnTo>
                    <a:pt x="118" y="1109"/>
                  </a:lnTo>
                  <a:lnTo>
                    <a:pt x="165" y="1267"/>
                  </a:lnTo>
                  <a:lnTo>
                    <a:pt x="236" y="1416"/>
                  </a:lnTo>
                  <a:lnTo>
                    <a:pt x="338" y="1542"/>
                  </a:lnTo>
                  <a:lnTo>
                    <a:pt x="354" y="1558"/>
                  </a:lnTo>
                  <a:lnTo>
                    <a:pt x="361" y="1566"/>
                  </a:lnTo>
                  <a:lnTo>
                    <a:pt x="369" y="1574"/>
                  </a:lnTo>
                  <a:lnTo>
                    <a:pt x="369" y="1574"/>
                  </a:lnTo>
                  <a:lnTo>
                    <a:pt x="369" y="1582"/>
                  </a:lnTo>
                  <a:lnTo>
                    <a:pt x="369" y="1582"/>
                  </a:lnTo>
                  <a:lnTo>
                    <a:pt x="369" y="1589"/>
                  </a:lnTo>
                  <a:lnTo>
                    <a:pt x="361" y="1589"/>
                  </a:lnTo>
                  <a:lnTo>
                    <a:pt x="354" y="1597"/>
                  </a:lnTo>
                  <a:lnTo>
                    <a:pt x="330" y="1582"/>
                  </a:lnTo>
                  <a:lnTo>
                    <a:pt x="283" y="1542"/>
                  </a:lnTo>
                  <a:lnTo>
                    <a:pt x="228" y="1487"/>
                  </a:lnTo>
                  <a:lnTo>
                    <a:pt x="165" y="1401"/>
                  </a:lnTo>
                  <a:lnTo>
                    <a:pt x="102" y="1290"/>
                  </a:lnTo>
                  <a:lnTo>
                    <a:pt x="39" y="1117"/>
                  </a:lnTo>
                  <a:lnTo>
                    <a:pt x="8" y="944"/>
                  </a:lnTo>
                  <a:lnTo>
                    <a:pt x="0" y="795"/>
                  </a:lnTo>
                  <a:lnTo>
                    <a:pt x="8" y="653"/>
                  </a:lnTo>
                  <a:lnTo>
                    <a:pt x="39" y="488"/>
                  </a:lnTo>
                  <a:lnTo>
                    <a:pt x="94" y="315"/>
                  </a:lnTo>
                  <a:lnTo>
                    <a:pt x="157" y="205"/>
                  </a:lnTo>
                  <a:lnTo>
                    <a:pt x="220" y="118"/>
                  </a:lnTo>
                  <a:lnTo>
                    <a:pt x="283" y="55"/>
                  </a:lnTo>
                  <a:lnTo>
                    <a:pt x="330" y="16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7" name="Freeform 99"/>
            <p:cNvSpPr>
              <a:spLocks/>
            </p:cNvSpPr>
            <p:nvPr/>
          </p:nvSpPr>
          <p:spPr bwMode="auto">
            <a:xfrm>
              <a:off x="12342" y="2272"/>
              <a:ext cx="526" cy="106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314" y="8"/>
                </a:cxn>
                <a:cxn ang="0">
                  <a:pos x="322" y="8"/>
                </a:cxn>
                <a:cxn ang="0">
                  <a:pos x="322" y="23"/>
                </a:cxn>
                <a:cxn ang="0">
                  <a:pos x="322" y="47"/>
                </a:cxn>
                <a:cxn ang="0">
                  <a:pos x="322" y="47"/>
                </a:cxn>
                <a:cxn ang="0">
                  <a:pos x="322" y="936"/>
                </a:cxn>
                <a:cxn ang="0">
                  <a:pos x="330" y="975"/>
                </a:cxn>
                <a:cxn ang="0">
                  <a:pos x="346" y="999"/>
                </a:cxn>
                <a:cxn ang="0">
                  <a:pos x="393" y="1007"/>
                </a:cxn>
                <a:cxn ang="0">
                  <a:pos x="471" y="1015"/>
                </a:cxn>
                <a:cxn ang="0">
                  <a:pos x="526" y="1015"/>
                </a:cxn>
                <a:cxn ang="0">
                  <a:pos x="526" y="1062"/>
                </a:cxn>
                <a:cxn ang="0">
                  <a:pos x="448" y="1062"/>
                </a:cxn>
                <a:cxn ang="0">
                  <a:pos x="354" y="1054"/>
                </a:cxn>
                <a:cxn ang="0">
                  <a:pos x="267" y="1054"/>
                </a:cxn>
                <a:cxn ang="0">
                  <a:pos x="181" y="1054"/>
                </a:cxn>
                <a:cxn ang="0">
                  <a:pos x="87" y="1062"/>
                </a:cxn>
                <a:cxn ang="0">
                  <a:pos x="8" y="1062"/>
                </a:cxn>
                <a:cxn ang="0">
                  <a:pos x="8" y="1015"/>
                </a:cxn>
                <a:cxn ang="0">
                  <a:pos x="63" y="1015"/>
                </a:cxn>
                <a:cxn ang="0">
                  <a:pos x="141" y="1007"/>
                </a:cxn>
                <a:cxn ang="0">
                  <a:pos x="189" y="999"/>
                </a:cxn>
                <a:cxn ang="0">
                  <a:pos x="204" y="975"/>
                </a:cxn>
                <a:cxn ang="0">
                  <a:pos x="204" y="936"/>
                </a:cxn>
                <a:cxn ang="0">
                  <a:pos x="204" y="110"/>
                </a:cxn>
                <a:cxn ang="0">
                  <a:pos x="126" y="141"/>
                </a:cxn>
                <a:cxn ang="0">
                  <a:pos x="47" y="149"/>
                </a:cxn>
                <a:cxn ang="0">
                  <a:pos x="0" y="157"/>
                </a:cxn>
                <a:cxn ang="0">
                  <a:pos x="0" y="102"/>
                </a:cxn>
                <a:cxn ang="0">
                  <a:pos x="55" y="102"/>
                </a:cxn>
                <a:cxn ang="0">
                  <a:pos x="126" y="94"/>
                </a:cxn>
                <a:cxn ang="0">
                  <a:pos x="212" y="63"/>
                </a:cxn>
                <a:cxn ang="0">
                  <a:pos x="291" y="0"/>
                </a:cxn>
              </a:cxnLst>
              <a:rect l="0" t="0" r="r" b="b"/>
              <a:pathLst>
                <a:path w="526" h="1062">
                  <a:moveTo>
                    <a:pt x="291" y="0"/>
                  </a:moveTo>
                  <a:lnTo>
                    <a:pt x="314" y="8"/>
                  </a:lnTo>
                  <a:lnTo>
                    <a:pt x="322" y="8"/>
                  </a:lnTo>
                  <a:lnTo>
                    <a:pt x="322" y="23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2" y="936"/>
                  </a:lnTo>
                  <a:lnTo>
                    <a:pt x="330" y="975"/>
                  </a:lnTo>
                  <a:lnTo>
                    <a:pt x="346" y="999"/>
                  </a:lnTo>
                  <a:lnTo>
                    <a:pt x="393" y="1007"/>
                  </a:lnTo>
                  <a:lnTo>
                    <a:pt x="471" y="1015"/>
                  </a:lnTo>
                  <a:lnTo>
                    <a:pt x="526" y="1015"/>
                  </a:lnTo>
                  <a:lnTo>
                    <a:pt x="526" y="1062"/>
                  </a:lnTo>
                  <a:lnTo>
                    <a:pt x="448" y="1062"/>
                  </a:lnTo>
                  <a:lnTo>
                    <a:pt x="354" y="1054"/>
                  </a:lnTo>
                  <a:lnTo>
                    <a:pt x="267" y="1054"/>
                  </a:lnTo>
                  <a:lnTo>
                    <a:pt x="181" y="1054"/>
                  </a:lnTo>
                  <a:lnTo>
                    <a:pt x="87" y="1062"/>
                  </a:lnTo>
                  <a:lnTo>
                    <a:pt x="8" y="1062"/>
                  </a:lnTo>
                  <a:lnTo>
                    <a:pt x="8" y="1015"/>
                  </a:lnTo>
                  <a:lnTo>
                    <a:pt x="63" y="1015"/>
                  </a:lnTo>
                  <a:lnTo>
                    <a:pt x="141" y="1007"/>
                  </a:lnTo>
                  <a:lnTo>
                    <a:pt x="189" y="999"/>
                  </a:lnTo>
                  <a:lnTo>
                    <a:pt x="204" y="975"/>
                  </a:lnTo>
                  <a:lnTo>
                    <a:pt x="204" y="936"/>
                  </a:lnTo>
                  <a:lnTo>
                    <a:pt x="204" y="110"/>
                  </a:lnTo>
                  <a:lnTo>
                    <a:pt x="126" y="141"/>
                  </a:lnTo>
                  <a:lnTo>
                    <a:pt x="47" y="149"/>
                  </a:lnTo>
                  <a:lnTo>
                    <a:pt x="0" y="157"/>
                  </a:lnTo>
                  <a:lnTo>
                    <a:pt x="0" y="102"/>
                  </a:lnTo>
                  <a:lnTo>
                    <a:pt x="55" y="102"/>
                  </a:lnTo>
                  <a:lnTo>
                    <a:pt x="126" y="94"/>
                  </a:lnTo>
                  <a:lnTo>
                    <a:pt x="212" y="6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8" name="Freeform 100"/>
            <p:cNvSpPr>
              <a:spLocks/>
            </p:cNvSpPr>
            <p:nvPr/>
          </p:nvSpPr>
          <p:spPr bwMode="auto">
            <a:xfrm>
              <a:off x="13442" y="2406"/>
              <a:ext cx="1060" cy="1062"/>
            </a:xfrm>
            <a:custGeom>
              <a:avLst/>
              <a:gdLst/>
              <a:ahLst/>
              <a:cxnLst>
                <a:cxn ang="0">
                  <a:pos x="526" y="0"/>
                </a:cxn>
                <a:cxn ang="0">
                  <a:pos x="542" y="0"/>
                </a:cxn>
                <a:cxn ang="0">
                  <a:pos x="550" y="15"/>
                </a:cxn>
                <a:cxn ang="0">
                  <a:pos x="557" y="23"/>
                </a:cxn>
                <a:cxn ang="0">
                  <a:pos x="557" y="39"/>
                </a:cxn>
                <a:cxn ang="0">
                  <a:pos x="557" y="55"/>
                </a:cxn>
                <a:cxn ang="0">
                  <a:pos x="557" y="495"/>
                </a:cxn>
                <a:cxn ang="0">
                  <a:pos x="1005" y="495"/>
                </a:cxn>
                <a:cxn ang="0">
                  <a:pos x="1021" y="495"/>
                </a:cxn>
                <a:cxn ang="0">
                  <a:pos x="1037" y="503"/>
                </a:cxn>
                <a:cxn ang="0">
                  <a:pos x="1044" y="503"/>
                </a:cxn>
                <a:cxn ang="0">
                  <a:pos x="1052" y="511"/>
                </a:cxn>
                <a:cxn ang="0">
                  <a:pos x="1060" y="527"/>
                </a:cxn>
                <a:cxn ang="0">
                  <a:pos x="1052" y="542"/>
                </a:cxn>
                <a:cxn ang="0">
                  <a:pos x="1044" y="558"/>
                </a:cxn>
                <a:cxn ang="0">
                  <a:pos x="1037" y="558"/>
                </a:cxn>
                <a:cxn ang="0">
                  <a:pos x="1021" y="558"/>
                </a:cxn>
                <a:cxn ang="0">
                  <a:pos x="1005" y="558"/>
                </a:cxn>
                <a:cxn ang="0">
                  <a:pos x="557" y="558"/>
                </a:cxn>
                <a:cxn ang="0">
                  <a:pos x="557" y="1007"/>
                </a:cxn>
                <a:cxn ang="0">
                  <a:pos x="557" y="1022"/>
                </a:cxn>
                <a:cxn ang="0">
                  <a:pos x="557" y="1038"/>
                </a:cxn>
                <a:cxn ang="0">
                  <a:pos x="550" y="1046"/>
                </a:cxn>
                <a:cxn ang="0">
                  <a:pos x="542" y="1062"/>
                </a:cxn>
                <a:cxn ang="0">
                  <a:pos x="526" y="1062"/>
                </a:cxn>
                <a:cxn ang="0">
                  <a:pos x="510" y="1062"/>
                </a:cxn>
                <a:cxn ang="0">
                  <a:pos x="502" y="1046"/>
                </a:cxn>
                <a:cxn ang="0">
                  <a:pos x="502" y="1038"/>
                </a:cxn>
                <a:cxn ang="0">
                  <a:pos x="495" y="1022"/>
                </a:cxn>
                <a:cxn ang="0">
                  <a:pos x="495" y="1007"/>
                </a:cxn>
                <a:cxn ang="0">
                  <a:pos x="495" y="558"/>
                </a:cxn>
                <a:cxn ang="0">
                  <a:pos x="55" y="558"/>
                </a:cxn>
                <a:cxn ang="0">
                  <a:pos x="39" y="558"/>
                </a:cxn>
                <a:cxn ang="0">
                  <a:pos x="23" y="558"/>
                </a:cxn>
                <a:cxn ang="0">
                  <a:pos x="15" y="558"/>
                </a:cxn>
                <a:cxn ang="0">
                  <a:pos x="0" y="542"/>
                </a:cxn>
                <a:cxn ang="0">
                  <a:pos x="0" y="527"/>
                </a:cxn>
                <a:cxn ang="0">
                  <a:pos x="0" y="511"/>
                </a:cxn>
                <a:cxn ang="0">
                  <a:pos x="15" y="503"/>
                </a:cxn>
                <a:cxn ang="0">
                  <a:pos x="23" y="503"/>
                </a:cxn>
                <a:cxn ang="0">
                  <a:pos x="39" y="495"/>
                </a:cxn>
                <a:cxn ang="0">
                  <a:pos x="55" y="495"/>
                </a:cxn>
                <a:cxn ang="0">
                  <a:pos x="495" y="495"/>
                </a:cxn>
                <a:cxn ang="0">
                  <a:pos x="495" y="55"/>
                </a:cxn>
                <a:cxn ang="0">
                  <a:pos x="495" y="39"/>
                </a:cxn>
                <a:cxn ang="0">
                  <a:pos x="502" y="23"/>
                </a:cxn>
                <a:cxn ang="0">
                  <a:pos x="502" y="15"/>
                </a:cxn>
                <a:cxn ang="0">
                  <a:pos x="510" y="0"/>
                </a:cxn>
                <a:cxn ang="0">
                  <a:pos x="526" y="0"/>
                </a:cxn>
              </a:cxnLst>
              <a:rect l="0" t="0" r="r" b="b"/>
              <a:pathLst>
                <a:path w="1060" h="1062">
                  <a:moveTo>
                    <a:pt x="526" y="0"/>
                  </a:moveTo>
                  <a:lnTo>
                    <a:pt x="542" y="0"/>
                  </a:lnTo>
                  <a:lnTo>
                    <a:pt x="550" y="15"/>
                  </a:lnTo>
                  <a:lnTo>
                    <a:pt x="557" y="23"/>
                  </a:lnTo>
                  <a:lnTo>
                    <a:pt x="557" y="39"/>
                  </a:lnTo>
                  <a:lnTo>
                    <a:pt x="557" y="55"/>
                  </a:lnTo>
                  <a:lnTo>
                    <a:pt x="557" y="495"/>
                  </a:lnTo>
                  <a:lnTo>
                    <a:pt x="1005" y="495"/>
                  </a:lnTo>
                  <a:lnTo>
                    <a:pt x="1021" y="495"/>
                  </a:lnTo>
                  <a:lnTo>
                    <a:pt x="1037" y="503"/>
                  </a:lnTo>
                  <a:lnTo>
                    <a:pt x="1044" y="503"/>
                  </a:lnTo>
                  <a:lnTo>
                    <a:pt x="1052" y="511"/>
                  </a:lnTo>
                  <a:lnTo>
                    <a:pt x="1060" y="527"/>
                  </a:lnTo>
                  <a:lnTo>
                    <a:pt x="1052" y="542"/>
                  </a:lnTo>
                  <a:lnTo>
                    <a:pt x="1044" y="558"/>
                  </a:lnTo>
                  <a:lnTo>
                    <a:pt x="1037" y="558"/>
                  </a:lnTo>
                  <a:lnTo>
                    <a:pt x="1021" y="558"/>
                  </a:lnTo>
                  <a:lnTo>
                    <a:pt x="1005" y="558"/>
                  </a:lnTo>
                  <a:lnTo>
                    <a:pt x="557" y="558"/>
                  </a:lnTo>
                  <a:lnTo>
                    <a:pt x="557" y="1007"/>
                  </a:lnTo>
                  <a:lnTo>
                    <a:pt x="557" y="1022"/>
                  </a:lnTo>
                  <a:lnTo>
                    <a:pt x="557" y="1038"/>
                  </a:lnTo>
                  <a:lnTo>
                    <a:pt x="550" y="1046"/>
                  </a:lnTo>
                  <a:lnTo>
                    <a:pt x="542" y="1062"/>
                  </a:lnTo>
                  <a:lnTo>
                    <a:pt x="526" y="1062"/>
                  </a:lnTo>
                  <a:lnTo>
                    <a:pt x="510" y="1062"/>
                  </a:lnTo>
                  <a:lnTo>
                    <a:pt x="502" y="1046"/>
                  </a:lnTo>
                  <a:lnTo>
                    <a:pt x="502" y="1038"/>
                  </a:lnTo>
                  <a:lnTo>
                    <a:pt x="495" y="1022"/>
                  </a:lnTo>
                  <a:lnTo>
                    <a:pt x="495" y="1007"/>
                  </a:lnTo>
                  <a:lnTo>
                    <a:pt x="495" y="558"/>
                  </a:lnTo>
                  <a:lnTo>
                    <a:pt x="55" y="558"/>
                  </a:lnTo>
                  <a:lnTo>
                    <a:pt x="39" y="558"/>
                  </a:lnTo>
                  <a:lnTo>
                    <a:pt x="23" y="558"/>
                  </a:lnTo>
                  <a:lnTo>
                    <a:pt x="15" y="558"/>
                  </a:lnTo>
                  <a:lnTo>
                    <a:pt x="0" y="542"/>
                  </a:lnTo>
                  <a:lnTo>
                    <a:pt x="0" y="527"/>
                  </a:lnTo>
                  <a:lnTo>
                    <a:pt x="0" y="511"/>
                  </a:lnTo>
                  <a:lnTo>
                    <a:pt x="15" y="503"/>
                  </a:lnTo>
                  <a:lnTo>
                    <a:pt x="23" y="503"/>
                  </a:lnTo>
                  <a:lnTo>
                    <a:pt x="39" y="495"/>
                  </a:lnTo>
                  <a:lnTo>
                    <a:pt x="55" y="495"/>
                  </a:lnTo>
                  <a:lnTo>
                    <a:pt x="495" y="495"/>
                  </a:lnTo>
                  <a:lnTo>
                    <a:pt x="495" y="55"/>
                  </a:lnTo>
                  <a:lnTo>
                    <a:pt x="495" y="39"/>
                  </a:lnTo>
                  <a:lnTo>
                    <a:pt x="502" y="23"/>
                  </a:lnTo>
                  <a:lnTo>
                    <a:pt x="502" y="15"/>
                  </a:lnTo>
                  <a:lnTo>
                    <a:pt x="510" y="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9" name="Freeform 101"/>
            <p:cNvSpPr>
              <a:spLocks/>
            </p:cNvSpPr>
            <p:nvPr/>
          </p:nvSpPr>
          <p:spPr bwMode="auto">
            <a:xfrm>
              <a:off x="15021" y="2649"/>
              <a:ext cx="518" cy="701"/>
            </a:xfrm>
            <a:custGeom>
              <a:avLst/>
              <a:gdLst/>
              <a:ahLst/>
              <a:cxnLst>
                <a:cxn ang="0">
                  <a:pos x="416" y="0"/>
                </a:cxn>
                <a:cxn ang="0">
                  <a:pos x="471" y="0"/>
                </a:cxn>
                <a:cxn ang="0">
                  <a:pos x="486" y="0"/>
                </a:cxn>
                <a:cxn ang="0">
                  <a:pos x="502" y="0"/>
                </a:cxn>
                <a:cxn ang="0">
                  <a:pos x="510" y="0"/>
                </a:cxn>
                <a:cxn ang="0">
                  <a:pos x="518" y="8"/>
                </a:cxn>
                <a:cxn ang="0">
                  <a:pos x="518" y="24"/>
                </a:cxn>
                <a:cxn ang="0">
                  <a:pos x="518" y="32"/>
                </a:cxn>
                <a:cxn ang="0">
                  <a:pos x="510" y="40"/>
                </a:cxn>
                <a:cxn ang="0">
                  <a:pos x="502" y="48"/>
                </a:cxn>
                <a:cxn ang="0">
                  <a:pos x="486" y="48"/>
                </a:cxn>
                <a:cxn ang="0">
                  <a:pos x="471" y="48"/>
                </a:cxn>
                <a:cxn ang="0">
                  <a:pos x="424" y="48"/>
                </a:cxn>
                <a:cxn ang="0">
                  <a:pos x="322" y="63"/>
                </a:cxn>
                <a:cxn ang="0">
                  <a:pos x="243" y="111"/>
                </a:cxn>
                <a:cxn ang="0">
                  <a:pos x="188" y="181"/>
                </a:cxn>
                <a:cxn ang="0">
                  <a:pos x="149" y="276"/>
                </a:cxn>
                <a:cxn ang="0">
                  <a:pos x="408" y="276"/>
                </a:cxn>
                <a:cxn ang="0">
                  <a:pos x="424" y="276"/>
                </a:cxn>
                <a:cxn ang="0">
                  <a:pos x="439" y="284"/>
                </a:cxn>
                <a:cxn ang="0">
                  <a:pos x="447" y="284"/>
                </a:cxn>
                <a:cxn ang="0">
                  <a:pos x="455" y="299"/>
                </a:cxn>
                <a:cxn ang="0">
                  <a:pos x="447" y="315"/>
                </a:cxn>
                <a:cxn ang="0">
                  <a:pos x="439" y="315"/>
                </a:cxn>
                <a:cxn ang="0">
                  <a:pos x="432" y="323"/>
                </a:cxn>
                <a:cxn ang="0">
                  <a:pos x="416" y="323"/>
                </a:cxn>
                <a:cxn ang="0">
                  <a:pos x="400" y="323"/>
                </a:cxn>
                <a:cxn ang="0">
                  <a:pos x="400" y="323"/>
                </a:cxn>
                <a:cxn ang="0">
                  <a:pos x="133" y="323"/>
                </a:cxn>
                <a:cxn ang="0">
                  <a:pos x="133" y="355"/>
                </a:cxn>
                <a:cxn ang="0">
                  <a:pos x="125" y="402"/>
                </a:cxn>
                <a:cxn ang="0">
                  <a:pos x="117" y="457"/>
                </a:cxn>
                <a:cxn ang="0">
                  <a:pos x="133" y="551"/>
                </a:cxn>
                <a:cxn ang="0">
                  <a:pos x="172" y="614"/>
                </a:cxn>
                <a:cxn ang="0">
                  <a:pos x="227" y="654"/>
                </a:cxn>
                <a:cxn ang="0">
                  <a:pos x="290" y="669"/>
                </a:cxn>
                <a:cxn ang="0">
                  <a:pos x="377" y="654"/>
                </a:cxn>
                <a:cxn ang="0">
                  <a:pos x="455" y="606"/>
                </a:cxn>
                <a:cxn ang="0">
                  <a:pos x="471" y="606"/>
                </a:cxn>
                <a:cxn ang="0">
                  <a:pos x="471" y="598"/>
                </a:cxn>
                <a:cxn ang="0">
                  <a:pos x="479" y="598"/>
                </a:cxn>
                <a:cxn ang="0">
                  <a:pos x="486" y="606"/>
                </a:cxn>
                <a:cxn ang="0">
                  <a:pos x="494" y="606"/>
                </a:cxn>
                <a:cxn ang="0">
                  <a:pos x="494" y="614"/>
                </a:cxn>
                <a:cxn ang="0">
                  <a:pos x="494" y="622"/>
                </a:cxn>
                <a:cxn ang="0">
                  <a:pos x="479" y="646"/>
                </a:cxn>
                <a:cxn ang="0">
                  <a:pos x="432" y="669"/>
                </a:cxn>
                <a:cxn ang="0">
                  <a:pos x="361" y="693"/>
                </a:cxn>
                <a:cxn ang="0">
                  <a:pos x="290" y="701"/>
                </a:cxn>
                <a:cxn ang="0">
                  <a:pos x="196" y="685"/>
                </a:cxn>
                <a:cxn ang="0">
                  <a:pos x="109" y="646"/>
                </a:cxn>
                <a:cxn ang="0">
                  <a:pos x="54" y="583"/>
                </a:cxn>
                <a:cxn ang="0">
                  <a:pos x="15" y="504"/>
                </a:cxn>
                <a:cxn ang="0">
                  <a:pos x="0" y="402"/>
                </a:cxn>
                <a:cxn ang="0">
                  <a:pos x="15" y="292"/>
                </a:cxn>
                <a:cxn ang="0">
                  <a:pos x="62" y="189"/>
                </a:cxn>
                <a:cxn ang="0">
                  <a:pos x="133" y="111"/>
                </a:cxn>
                <a:cxn ang="0">
                  <a:pos x="219" y="48"/>
                </a:cxn>
                <a:cxn ang="0">
                  <a:pos x="314" y="16"/>
                </a:cxn>
                <a:cxn ang="0">
                  <a:pos x="416" y="0"/>
                </a:cxn>
              </a:cxnLst>
              <a:rect l="0" t="0" r="r" b="b"/>
              <a:pathLst>
                <a:path w="518" h="701">
                  <a:moveTo>
                    <a:pt x="416" y="0"/>
                  </a:moveTo>
                  <a:lnTo>
                    <a:pt x="471" y="0"/>
                  </a:lnTo>
                  <a:lnTo>
                    <a:pt x="486" y="0"/>
                  </a:lnTo>
                  <a:lnTo>
                    <a:pt x="502" y="0"/>
                  </a:lnTo>
                  <a:lnTo>
                    <a:pt x="510" y="0"/>
                  </a:lnTo>
                  <a:lnTo>
                    <a:pt x="518" y="8"/>
                  </a:lnTo>
                  <a:lnTo>
                    <a:pt x="518" y="24"/>
                  </a:lnTo>
                  <a:lnTo>
                    <a:pt x="518" y="32"/>
                  </a:lnTo>
                  <a:lnTo>
                    <a:pt x="510" y="40"/>
                  </a:lnTo>
                  <a:lnTo>
                    <a:pt x="502" y="48"/>
                  </a:lnTo>
                  <a:lnTo>
                    <a:pt x="486" y="48"/>
                  </a:lnTo>
                  <a:lnTo>
                    <a:pt x="471" y="48"/>
                  </a:lnTo>
                  <a:lnTo>
                    <a:pt x="424" y="48"/>
                  </a:lnTo>
                  <a:lnTo>
                    <a:pt x="322" y="63"/>
                  </a:lnTo>
                  <a:lnTo>
                    <a:pt x="243" y="111"/>
                  </a:lnTo>
                  <a:lnTo>
                    <a:pt x="188" y="181"/>
                  </a:lnTo>
                  <a:lnTo>
                    <a:pt x="149" y="276"/>
                  </a:lnTo>
                  <a:lnTo>
                    <a:pt x="408" y="276"/>
                  </a:lnTo>
                  <a:lnTo>
                    <a:pt x="424" y="276"/>
                  </a:lnTo>
                  <a:lnTo>
                    <a:pt x="439" y="284"/>
                  </a:lnTo>
                  <a:lnTo>
                    <a:pt x="447" y="284"/>
                  </a:lnTo>
                  <a:lnTo>
                    <a:pt x="455" y="299"/>
                  </a:lnTo>
                  <a:lnTo>
                    <a:pt x="447" y="315"/>
                  </a:lnTo>
                  <a:lnTo>
                    <a:pt x="439" y="315"/>
                  </a:lnTo>
                  <a:lnTo>
                    <a:pt x="432" y="323"/>
                  </a:lnTo>
                  <a:lnTo>
                    <a:pt x="416" y="323"/>
                  </a:lnTo>
                  <a:lnTo>
                    <a:pt x="400" y="323"/>
                  </a:lnTo>
                  <a:lnTo>
                    <a:pt x="400" y="323"/>
                  </a:lnTo>
                  <a:lnTo>
                    <a:pt x="133" y="323"/>
                  </a:lnTo>
                  <a:lnTo>
                    <a:pt x="133" y="355"/>
                  </a:lnTo>
                  <a:lnTo>
                    <a:pt x="125" y="402"/>
                  </a:lnTo>
                  <a:lnTo>
                    <a:pt x="117" y="457"/>
                  </a:lnTo>
                  <a:lnTo>
                    <a:pt x="133" y="551"/>
                  </a:lnTo>
                  <a:lnTo>
                    <a:pt x="172" y="614"/>
                  </a:lnTo>
                  <a:lnTo>
                    <a:pt x="227" y="654"/>
                  </a:lnTo>
                  <a:lnTo>
                    <a:pt x="290" y="669"/>
                  </a:lnTo>
                  <a:lnTo>
                    <a:pt x="377" y="654"/>
                  </a:lnTo>
                  <a:lnTo>
                    <a:pt x="455" y="606"/>
                  </a:lnTo>
                  <a:lnTo>
                    <a:pt x="471" y="606"/>
                  </a:lnTo>
                  <a:lnTo>
                    <a:pt x="471" y="598"/>
                  </a:lnTo>
                  <a:lnTo>
                    <a:pt x="479" y="598"/>
                  </a:lnTo>
                  <a:lnTo>
                    <a:pt x="486" y="606"/>
                  </a:lnTo>
                  <a:lnTo>
                    <a:pt x="494" y="606"/>
                  </a:lnTo>
                  <a:lnTo>
                    <a:pt x="494" y="614"/>
                  </a:lnTo>
                  <a:lnTo>
                    <a:pt x="494" y="622"/>
                  </a:lnTo>
                  <a:lnTo>
                    <a:pt x="479" y="646"/>
                  </a:lnTo>
                  <a:lnTo>
                    <a:pt x="432" y="669"/>
                  </a:lnTo>
                  <a:lnTo>
                    <a:pt x="361" y="693"/>
                  </a:lnTo>
                  <a:lnTo>
                    <a:pt x="290" y="701"/>
                  </a:lnTo>
                  <a:lnTo>
                    <a:pt x="196" y="685"/>
                  </a:lnTo>
                  <a:lnTo>
                    <a:pt x="109" y="646"/>
                  </a:lnTo>
                  <a:lnTo>
                    <a:pt x="54" y="583"/>
                  </a:lnTo>
                  <a:lnTo>
                    <a:pt x="15" y="504"/>
                  </a:lnTo>
                  <a:lnTo>
                    <a:pt x="0" y="402"/>
                  </a:lnTo>
                  <a:lnTo>
                    <a:pt x="15" y="292"/>
                  </a:lnTo>
                  <a:lnTo>
                    <a:pt x="62" y="189"/>
                  </a:lnTo>
                  <a:lnTo>
                    <a:pt x="133" y="111"/>
                  </a:lnTo>
                  <a:lnTo>
                    <a:pt x="219" y="48"/>
                  </a:lnTo>
                  <a:lnTo>
                    <a:pt x="314" y="16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0" name="Freeform 102"/>
            <p:cNvSpPr>
              <a:spLocks/>
            </p:cNvSpPr>
            <p:nvPr/>
          </p:nvSpPr>
          <p:spPr bwMode="auto">
            <a:xfrm>
              <a:off x="15633" y="3066"/>
              <a:ext cx="652" cy="740"/>
            </a:xfrm>
            <a:custGeom>
              <a:avLst/>
              <a:gdLst/>
              <a:ahLst/>
              <a:cxnLst>
                <a:cxn ang="0">
                  <a:pos x="314" y="16"/>
                </a:cxn>
                <a:cxn ang="0">
                  <a:pos x="409" y="119"/>
                </a:cxn>
                <a:cxn ang="0">
                  <a:pos x="456" y="244"/>
                </a:cxn>
                <a:cxn ang="0">
                  <a:pos x="471" y="339"/>
                </a:cxn>
                <a:cxn ang="0">
                  <a:pos x="503" y="260"/>
                </a:cxn>
                <a:cxn ang="0">
                  <a:pos x="574" y="103"/>
                </a:cxn>
                <a:cxn ang="0">
                  <a:pos x="621" y="16"/>
                </a:cxn>
                <a:cxn ang="0">
                  <a:pos x="636" y="16"/>
                </a:cxn>
                <a:cxn ang="0">
                  <a:pos x="644" y="16"/>
                </a:cxn>
                <a:cxn ang="0">
                  <a:pos x="652" y="24"/>
                </a:cxn>
                <a:cxn ang="0">
                  <a:pos x="644" y="40"/>
                </a:cxn>
                <a:cxn ang="0">
                  <a:pos x="574" y="189"/>
                </a:cxn>
                <a:cxn ang="0">
                  <a:pos x="534" y="268"/>
                </a:cxn>
                <a:cxn ang="0">
                  <a:pos x="495" y="386"/>
                </a:cxn>
                <a:cxn ang="0">
                  <a:pos x="464" y="473"/>
                </a:cxn>
                <a:cxn ang="0">
                  <a:pos x="432" y="622"/>
                </a:cxn>
                <a:cxn ang="0">
                  <a:pos x="409" y="709"/>
                </a:cxn>
                <a:cxn ang="0">
                  <a:pos x="393" y="732"/>
                </a:cxn>
                <a:cxn ang="0">
                  <a:pos x="385" y="740"/>
                </a:cxn>
                <a:cxn ang="0">
                  <a:pos x="369" y="732"/>
                </a:cxn>
                <a:cxn ang="0">
                  <a:pos x="361" y="709"/>
                </a:cxn>
                <a:cxn ang="0">
                  <a:pos x="385" y="606"/>
                </a:cxn>
                <a:cxn ang="0">
                  <a:pos x="424" y="473"/>
                </a:cxn>
                <a:cxn ang="0">
                  <a:pos x="424" y="449"/>
                </a:cxn>
                <a:cxn ang="0">
                  <a:pos x="432" y="418"/>
                </a:cxn>
                <a:cxn ang="0">
                  <a:pos x="424" y="323"/>
                </a:cxn>
                <a:cxn ang="0">
                  <a:pos x="393" y="197"/>
                </a:cxn>
                <a:cxn ang="0">
                  <a:pos x="306" y="111"/>
                </a:cxn>
                <a:cxn ang="0">
                  <a:pos x="149" y="103"/>
                </a:cxn>
                <a:cxn ang="0">
                  <a:pos x="39" y="197"/>
                </a:cxn>
                <a:cxn ang="0">
                  <a:pos x="32" y="221"/>
                </a:cxn>
                <a:cxn ang="0">
                  <a:pos x="16" y="221"/>
                </a:cxn>
                <a:cxn ang="0">
                  <a:pos x="8" y="213"/>
                </a:cxn>
                <a:cxn ang="0">
                  <a:pos x="8" y="181"/>
                </a:cxn>
                <a:cxn ang="0">
                  <a:pos x="87" y="71"/>
                </a:cxn>
                <a:cxn ang="0">
                  <a:pos x="181" y="16"/>
                </a:cxn>
              </a:cxnLst>
              <a:rect l="0" t="0" r="r" b="b"/>
              <a:pathLst>
                <a:path w="652" h="740">
                  <a:moveTo>
                    <a:pt x="244" y="0"/>
                  </a:moveTo>
                  <a:lnTo>
                    <a:pt x="314" y="16"/>
                  </a:lnTo>
                  <a:lnTo>
                    <a:pt x="369" y="56"/>
                  </a:lnTo>
                  <a:lnTo>
                    <a:pt x="409" y="119"/>
                  </a:lnTo>
                  <a:lnTo>
                    <a:pt x="432" y="181"/>
                  </a:lnTo>
                  <a:lnTo>
                    <a:pt x="456" y="244"/>
                  </a:lnTo>
                  <a:lnTo>
                    <a:pt x="464" y="300"/>
                  </a:lnTo>
                  <a:lnTo>
                    <a:pt x="471" y="339"/>
                  </a:lnTo>
                  <a:lnTo>
                    <a:pt x="471" y="339"/>
                  </a:lnTo>
                  <a:lnTo>
                    <a:pt x="503" y="260"/>
                  </a:lnTo>
                  <a:lnTo>
                    <a:pt x="542" y="174"/>
                  </a:lnTo>
                  <a:lnTo>
                    <a:pt x="574" y="103"/>
                  </a:lnTo>
                  <a:lnTo>
                    <a:pt x="605" y="48"/>
                  </a:lnTo>
                  <a:lnTo>
                    <a:pt x="621" y="16"/>
                  </a:lnTo>
                  <a:lnTo>
                    <a:pt x="629" y="16"/>
                  </a:lnTo>
                  <a:lnTo>
                    <a:pt x="636" y="16"/>
                  </a:lnTo>
                  <a:lnTo>
                    <a:pt x="636" y="16"/>
                  </a:lnTo>
                  <a:lnTo>
                    <a:pt x="644" y="16"/>
                  </a:lnTo>
                  <a:lnTo>
                    <a:pt x="652" y="16"/>
                  </a:lnTo>
                  <a:lnTo>
                    <a:pt x="652" y="24"/>
                  </a:lnTo>
                  <a:lnTo>
                    <a:pt x="652" y="32"/>
                  </a:lnTo>
                  <a:lnTo>
                    <a:pt x="644" y="40"/>
                  </a:lnTo>
                  <a:lnTo>
                    <a:pt x="605" y="126"/>
                  </a:lnTo>
                  <a:lnTo>
                    <a:pt x="574" y="189"/>
                  </a:lnTo>
                  <a:lnTo>
                    <a:pt x="558" y="229"/>
                  </a:lnTo>
                  <a:lnTo>
                    <a:pt x="534" y="268"/>
                  </a:lnTo>
                  <a:lnTo>
                    <a:pt x="519" y="323"/>
                  </a:lnTo>
                  <a:lnTo>
                    <a:pt x="495" y="386"/>
                  </a:lnTo>
                  <a:lnTo>
                    <a:pt x="471" y="441"/>
                  </a:lnTo>
                  <a:lnTo>
                    <a:pt x="464" y="473"/>
                  </a:lnTo>
                  <a:lnTo>
                    <a:pt x="456" y="551"/>
                  </a:lnTo>
                  <a:lnTo>
                    <a:pt x="432" y="622"/>
                  </a:lnTo>
                  <a:lnTo>
                    <a:pt x="424" y="685"/>
                  </a:lnTo>
                  <a:lnTo>
                    <a:pt x="409" y="709"/>
                  </a:lnTo>
                  <a:lnTo>
                    <a:pt x="401" y="724"/>
                  </a:lnTo>
                  <a:lnTo>
                    <a:pt x="393" y="732"/>
                  </a:lnTo>
                  <a:lnTo>
                    <a:pt x="385" y="740"/>
                  </a:lnTo>
                  <a:lnTo>
                    <a:pt x="385" y="740"/>
                  </a:lnTo>
                  <a:lnTo>
                    <a:pt x="377" y="740"/>
                  </a:lnTo>
                  <a:lnTo>
                    <a:pt x="369" y="732"/>
                  </a:lnTo>
                  <a:lnTo>
                    <a:pt x="361" y="724"/>
                  </a:lnTo>
                  <a:lnTo>
                    <a:pt x="361" y="709"/>
                  </a:lnTo>
                  <a:lnTo>
                    <a:pt x="369" y="669"/>
                  </a:lnTo>
                  <a:lnTo>
                    <a:pt x="385" y="606"/>
                  </a:lnTo>
                  <a:lnTo>
                    <a:pt x="401" y="536"/>
                  </a:lnTo>
                  <a:lnTo>
                    <a:pt x="424" y="473"/>
                  </a:lnTo>
                  <a:lnTo>
                    <a:pt x="424" y="465"/>
                  </a:lnTo>
                  <a:lnTo>
                    <a:pt x="424" y="449"/>
                  </a:lnTo>
                  <a:lnTo>
                    <a:pt x="432" y="433"/>
                  </a:lnTo>
                  <a:lnTo>
                    <a:pt x="432" y="418"/>
                  </a:lnTo>
                  <a:lnTo>
                    <a:pt x="432" y="386"/>
                  </a:lnTo>
                  <a:lnTo>
                    <a:pt x="424" y="323"/>
                  </a:lnTo>
                  <a:lnTo>
                    <a:pt x="416" y="260"/>
                  </a:lnTo>
                  <a:lnTo>
                    <a:pt x="393" y="197"/>
                  </a:lnTo>
                  <a:lnTo>
                    <a:pt x="361" y="142"/>
                  </a:lnTo>
                  <a:lnTo>
                    <a:pt x="306" y="111"/>
                  </a:lnTo>
                  <a:lnTo>
                    <a:pt x="228" y="95"/>
                  </a:lnTo>
                  <a:lnTo>
                    <a:pt x="149" y="103"/>
                  </a:lnTo>
                  <a:lnTo>
                    <a:pt x="87" y="142"/>
                  </a:lnTo>
                  <a:lnTo>
                    <a:pt x="39" y="197"/>
                  </a:lnTo>
                  <a:lnTo>
                    <a:pt x="39" y="213"/>
                  </a:lnTo>
                  <a:lnTo>
                    <a:pt x="32" y="221"/>
                  </a:lnTo>
                  <a:lnTo>
                    <a:pt x="24" y="221"/>
                  </a:lnTo>
                  <a:lnTo>
                    <a:pt x="16" y="221"/>
                  </a:lnTo>
                  <a:lnTo>
                    <a:pt x="8" y="221"/>
                  </a:lnTo>
                  <a:lnTo>
                    <a:pt x="8" y="213"/>
                  </a:lnTo>
                  <a:lnTo>
                    <a:pt x="0" y="205"/>
                  </a:lnTo>
                  <a:lnTo>
                    <a:pt x="8" y="181"/>
                  </a:lnTo>
                  <a:lnTo>
                    <a:pt x="32" y="126"/>
                  </a:lnTo>
                  <a:lnTo>
                    <a:pt x="87" y="71"/>
                  </a:lnTo>
                  <a:lnTo>
                    <a:pt x="126" y="40"/>
                  </a:lnTo>
                  <a:lnTo>
                    <a:pt x="181" y="16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1" name="Freeform 103"/>
            <p:cNvSpPr>
              <a:spLocks/>
            </p:cNvSpPr>
            <p:nvPr/>
          </p:nvSpPr>
          <p:spPr bwMode="auto">
            <a:xfrm>
              <a:off x="16450" y="2248"/>
              <a:ext cx="1312" cy="1086"/>
            </a:xfrm>
            <a:custGeom>
              <a:avLst/>
              <a:gdLst/>
              <a:ahLst/>
              <a:cxnLst>
                <a:cxn ang="0">
                  <a:pos x="1288" y="0"/>
                </a:cxn>
                <a:cxn ang="0">
                  <a:pos x="1312" y="16"/>
                </a:cxn>
                <a:cxn ang="0">
                  <a:pos x="1304" y="39"/>
                </a:cxn>
                <a:cxn ang="0">
                  <a:pos x="1272" y="47"/>
                </a:cxn>
                <a:cxn ang="0">
                  <a:pos x="1076" y="126"/>
                </a:cxn>
                <a:cxn ang="0">
                  <a:pos x="895" y="315"/>
                </a:cxn>
                <a:cxn ang="0">
                  <a:pos x="778" y="551"/>
                </a:cxn>
                <a:cxn ang="0">
                  <a:pos x="911" y="866"/>
                </a:cxn>
                <a:cxn ang="0">
                  <a:pos x="990" y="1023"/>
                </a:cxn>
                <a:cxn ang="0">
                  <a:pos x="1100" y="1039"/>
                </a:cxn>
                <a:cxn ang="0">
                  <a:pos x="1115" y="1055"/>
                </a:cxn>
                <a:cxn ang="0">
                  <a:pos x="1100" y="1086"/>
                </a:cxn>
                <a:cxn ang="0">
                  <a:pos x="1029" y="1086"/>
                </a:cxn>
                <a:cxn ang="0">
                  <a:pos x="848" y="1086"/>
                </a:cxn>
                <a:cxn ang="0">
                  <a:pos x="699" y="1086"/>
                </a:cxn>
                <a:cxn ang="0">
                  <a:pos x="683" y="1070"/>
                </a:cxn>
                <a:cxn ang="0">
                  <a:pos x="707" y="1039"/>
                </a:cxn>
                <a:cxn ang="0">
                  <a:pos x="778" y="1023"/>
                </a:cxn>
                <a:cxn ang="0">
                  <a:pos x="809" y="992"/>
                </a:cxn>
                <a:cxn ang="0">
                  <a:pos x="801" y="968"/>
                </a:cxn>
                <a:cxn ang="0">
                  <a:pos x="338" y="913"/>
                </a:cxn>
                <a:cxn ang="0">
                  <a:pos x="299" y="968"/>
                </a:cxn>
                <a:cxn ang="0">
                  <a:pos x="306" y="1023"/>
                </a:cxn>
                <a:cxn ang="0">
                  <a:pos x="346" y="1039"/>
                </a:cxn>
                <a:cxn ang="0">
                  <a:pos x="369" y="1039"/>
                </a:cxn>
                <a:cxn ang="0">
                  <a:pos x="369" y="1070"/>
                </a:cxn>
                <a:cxn ang="0">
                  <a:pos x="353" y="1086"/>
                </a:cxn>
                <a:cxn ang="0">
                  <a:pos x="16" y="1086"/>
                </a:cxn>
                <a:cxn ang="0">
                  <a:pos x="0" y="1070"/>
                </a:cxn>
                <a:cxn ang="0">
                  <a:pos x="0" y="1047"/>
                </a:cxn>
                <a:cxn ang="0">
                  <a:pos x="31" y="1039"/>
                </a:cxn>
                <a:cxn ang="0">
                  <a:pos x="267" y="921"/>
                </a:cxn>
                <a:cxn ang="0">
                  <a:pos x="432" y="102"/>
                </a:cxn>
                <a:cxn ang="0">
                  <a:pos x="416" y="63"/>
                </a:cxn>
                <a:cxn ang="0">
                  <a:pos x="353" y="47"/>
                </a:cxn>
                <a:cxn ang="0">
                  <a:pos x="291" y="47"/>
                </a:cxn>
                <a:cxn ang="0">
                  <a:pos x="283" y="16"/>
                </a:cxn>
                <a:cxn ang="0">
                  <a:pos x="299" y="0"/>
                </a:cxn>
                <a:cxn ang="0">
                  <a:pos x="432" y="0"/>
                </a:cxn>
                <a:cxn ang="0">
                  <a:pos x="691" y="0"/>
                </a:cxn>
                <a:cxn ang="0">
                  <a:pos x="707" y="16"/>
                </a:cxn>
                <a:cxn ang="0">
                  <a:pos x="691" y="47"/>
                </a:cxn>
                <a:cxn ang="0">
                  <a:pos x="621" y="63"/>
                </a:cxn>
                <a:cxn ang="0">
                  <a:pos x="581" y="95"/>
                </a:cxn>
                <a:cxn ang="0">
                  <a:pos x="731" y="433"/>
                </a:cxn>
                <a:cxn ang="0">
                  <a:pos x="998" y="142"/>
                </a:cxn>
                <a:cxn ang="0">
                  <a:pos x="1013" y="79"/>
                </a:cxn>
                <a:cxn ang="0">
                  <a:pos x="974" y="47"/>
                </a:cxn>
                <a:cxn ang="0">
                  <a:pos x="943" y="47"/>
                </a:cxn>
                <a:cxn ang="0">
                  <a:pos x="935" y="16"/>
                </a:cxn>
                <a:cxn ang="0">
                  <a:pos x="958" y="0"/>
                </a:cxn>
              </a:cxnLst>
              <a:rect l="0" t="0" r="r" b="b"/>
              <a:pathLst>
                <a:path w="1312" h="1086">
                  <a:moveTo>
                    <a:pt x="966" y="0"/>
                  </a:moveTo>
                  <a:lnTo>
                    <a:pt x="1139" y="8"/>
                  </a:lnTo>
                  <a:lnTo>
                    <a:pt x="1288" y="0"/>
                  </a:lnTo>
                  <a:lnTo>
                    <a:pt x="1304" y="0"/>
                  </a:lnTo>
                  <a:lnTo>
                    <a:pt x="1304" y="8"/>
                  </a:lnTo>
                  <a:lnTo>
                    <a:pt x="1312" y="16"/>
                  </a:lnTo>
                  <a:lnTo>
                    <a:pt x="1312" y="16"/>
                  </a:lnTo>
                  <a:lnTo>
                    <a:pt x="1312" y="32"/>
                  </a:lnTo>
                  <a:lnTo>
                    <a:pt x="1304" y="39"/>
                  </a:lnTo>
                  <a:lnTo>
                    <a:pt x="1296" y="47"/>
                  </a:lnTo>
                  <a:lnTo>
                    <a:pt x="1288" y="47"/>
                  </a:lnTo>
                  <a:lnTo>
                    <a:pt x="1272" y="47"/>
                  </a:lnTo>
                  <a:lnTo>
                    <a:pt x="1194" y="63"/>
                  </a:lnTo>
                  <a:lnTo>
                    <a:pt x="1123" y="95"/>
                  </a:lnTo>
                  <a:lnTo>
                    <a:pt x="1076" y="126"/>
                  </a:lnTo>
                  <a:lnTo>
                    <a:pt x="1029" y="173"/>
                  </a:lnTo>
                  <a:lnTo>
                    <a:pt x="966" y="236"/>
                  </a:lnTo>
                  <a:lnTo>
                    <a:pt x="895" y="315"/>
                  </a:lnTo>
                  <a:lnTo>
                    <a:pt x="817" y="401"/>
                  </a:lnTo>
                  <a:lnTo>
                    <a:pt x="746" y="472"/>
                  </a:lnTo>
                  <a:lnTo>
                    <a:pt x="778" y="551"/>
                  </a:lnTo>
                  <a:lnTo>
                    <a:pt x="817" y="645"/>
                  </a:lnTo>
                  <a:lnTo>
                    <a:pt x="864" y="756"/>
                  </a:lnTo>
                  <a:lnTo>
                    <a:pt x="911" y="866"/>
                  </a:lnTo>
                  <a:lnTo>
                    <a:pt x="950" y="968"/>
                  </a:lnTo>
                  <a:lnTo>
                    <a:pt x="966" y="1007"/>
                  </a:lnTo>
                  <a:lnTo>
                    <a:pt x="990" y="1023"/>
                  </a:lnTo>
                  <a:lnTo>
                    <a:pt x="1029" y="1031"/>
                  </a:lnTo>
                  <a:lnTo>
                    <a:pt x="1084" y="1039"/>
                  </a:lnTo>
                  <a:lnTo>
                    <a:pt x="1100" y="1039"/>
                  </a:lnTo>
                  <a:lnTo>
                    <a:pt x="1108" y="1039"/>
                  </a:lnTo>
                  <a:lnTo>
                    <a:pt x="1115" y="1047"/>
                  </a:lnTo>
                  <a:lnTo>
                    <a:pt x="1115" y="1055"/>
                  </a:lnTo>
                  <a:lnTo>
                    <a:pt x="1115" y="1070"/>
                  </a:lnTo>
                  <a:lnTo>
                    <a:pt x="1108" y="1078"/>
                  </a:lnTo>
                  <a:lnTo>
                    <a:pt x="1100" y="1086"/>
                  </a:lnTo>
                  <a:lnTo>
                    <a:pt x="1092" y="1086"/>
                  </a:lnTo>
                  <a:lnTo>
                    <a:pt x="1084" y="1086"/>
                  </a:lnTo>
                  <a:lnTo>
                    <a:pt x="1029" y="1086"/>
                  </a:lnTo>
                  <a:lnTo>
                    <a:pt x="966" y="1086"/>
                  </a:lnTo>
                  <a:lnTo>
                    <a:pt x="911" y="1078"/>
                  </a:lnTo>
                  <a:lnTo>
                    <a:pt x="848" y="1086"/>
                  </a:lnTo>
                  <a:lnTo>
                    <a:pt x="770" y="1086"/>
                  </a:lnTo>
                  <a:lnTo>
                    <a:pt x="707" y="1086"/>
                  </a:lnTo>
                  <a:lnTo>
                    <a:pt x="699" y="1086"/>
                  </a:lnTo>
                  <a:lnTo>
                    <a:pt x="691" y="1086"/>
                  </a:lnTo>
                  <a:lnTo>
                    <a:pt x="691" y="1078"/>
                  </a:lnTo>
                  <a:lnTo>
                    <a:pt x="683" y="1070"/>
                  </a:lnTo>
                  <a:lnTo>
                    <a:pt x="691" y="1055"/>
                  </a:lnTo>
                  <a:lnTo>
                    <a:pt x="691" y="1047"/>
                  </a:lnTo>
                  <a:lnTo>
                    <a:pt x="707" y="1039"/>
                  </a:lnTo>
                  <a:lnTo>
                    <a:pt x="715" y="1039"/>
                  </a:lnTo>
                  <a:lnTo>
                    <a:pt x="754" y="1031"/>
                  </a:lnTo>
                  <a:lnTo>
                    <a:pt x="778" y="1023"/>
                  </a:lnTo>
                  <a:lnTo>
                    <a:pt x="793" y="1007"/>
                  </a:lnTo>
                  <a:lnTo>
                    <a:pt x="809" y="999"/>
                  </a:lnTo>
                  <a:lnTo>
                    <a:pt x="809" y="992"/>
                  </a:lnTo>
                  <a:lnTo>
                    <a:pt x="809" y="992"/>
                  </a:lnTo>
                  <a:lnTo>
                    <a:pt x="809" y="984"/>
                  </a:lnTo>
                  <a:lnTo>
                    <a:pt x="801" y="968"/>
                  </a:lnTo>
                  <a:lnTo>
                    <a:pt x="636" y="590"/>
                  </a:lnTo>
                  <a:lnTo>
                    <a:pt x="495" y="740"/>
                  </a:lnTo>
                  <a:lnTo>
                    <a:pt x="338" y="913"/>
                  </a:lnTo>
                  <a:lnTo>
                    <a:pt x="322" y="929"/>
                  </a:lnTo>
                  <a:lnTo>
                    <a:pt x="306" y="952"/>
                  </a:lnTo>
                  <a:lnTo>
                    <a:pt x="299" y="968"/>
                  </a:lnTo>
                  <a:lnTo>
                    <a:pt x="291" y="992"/>
                  </a:lnTo>
                  <a:lnTo>
                    <a:pt x="299" y="1007"/>
                  </a:lnTo>
                  <a:lnTo>
                    <a:pt x="306" y="1023"/>
                  </a:lnTo>
                  <a:lnTo>
                    <a:pt x="322" y="1031"/>
                  </a:lnTo>
                  <a:lnTo>
                    <a:pt x="330" y="1031"/>
                  </a:lnTo>
                  <a:lnTo>
                    <a:pt x="346" y="1039"/>
                  </a:lnTo>
                  <a:lnTo>
                    <a:pt x="353" y="1039"/>
                  </a:lnTo>
                  <a:lnTo>
                    <a:pt x="361" y="1039"/>
                  </a:lnTo>
                  <a:lnTo>
                    <a:pt x="369" y="1039"/>
                  </a:lnTo>
                  <a:lnTo>
                    <a:pt x="369" y="1047"/>
                  </a:lnTo>
                  <a:lnTo>
                    <a:pt x="377" y="1055"/>
                  </a:lnTo>
                  <a:lnTo>
                    <a:pt x="369" y="1070"/>
                  </a:lnTo>
                  <a:lnTo>
                    <a:pt x="369" y="1078"/>
                  </a:lnTo>
                  <a:lnTo>
                    <a:pt x="361" y="1086"/>
                  </a:lnTo>
                  <a:lnTo>
                    <a:pt x="353" y="1086"/>
                  </a:lnTo>
                  <a:lnTo>
                    <a:pt x="346" y="1086"/>
                  </a:lnTo>
                  <a:lnTo>
                    <a:pt x="165" y="1078"/>
                  </a:lnTo>
                  <a:lnTo>
                    <a:pt x="16" y="1086"/>
                  </a:lnTo>
                  <a:lnTo>
                    <a:pt x="8" y="1086"/>
                  </a:lnTo>
                  <a:lnTo>
                    <a:pt x="0" y="1078"/>
                  </a:lnTo>
                  <a:lnTo>
                    <a:pt x="0" y="1070"/>
                  </a:lnTo>
                  <a:lnTo>
                    <a:pt x="0" y="1070"/>
                  </a:lnTo>
                  <a:lnTo>
                    <a:pt x="0" y="1055"/>
                  </a:lnTo>
                  <a:lnTo>
                    <a:pt x="0" y="1047"/>
                  </a:lnTo>
                  <a:lnTo>
                    <a:pt x="8" y="1039"/>
                  </a:lnTo>
                  <a:lnTo>
                    <a:pt x="24" y="1039"/>
                  </a:lnTo>
                  <a:lnTo>
                    <a:pt x="31" y="1039"/>
                  </a:lnTo>
                  <a:lnTo>
                    <a:pt x="110" y="1023"/>
                  </a:lnTo>
                  <a:lnTo>
                    <a:pt x="189" y="992"/>
                  </a:lnTo>
                  <a:lnTo>
                    <a:pt x="267" y="921"/>
                  </a:lnTo>
                  <a:lnTo>
                    <a:pt x="291" y="905"/>
                  </a:lnTo>
                  <a:lnTo>
                    <a:pt x="621" y="543"/>
                  </a:lnTo>
                  <a:lnTo>
                    <a:pt x="432" y="102"/>
                  </a:lnTo>
                  <a:lnTo>
                    <a:pt x="432" y="87"/>
                  </a:lnTo>
                  <a:lnTo>
                    <a:pt x="424" y="71"/>
                  </a:lnTo>
                  <a:lnTo>
                    <a:pt x="416" y="63"/>
                  </a:lnTo>
                  <a:lnTo>
                    <a:pt x="401" y="55"/>
                  </a:lnTo>
                  <a:lnTo>
                    <a:pt x="377" y="55"/>
                  </a:lnTo>
                  <a:lnTo>
                    <a:pt x="353" y="47"/>
                  </a:lnTo>
                  <a:lnTo>
                    <a:pt x="314" y="47"/>
                  </a:lnTo>
                  <a:lnTo>
                    <a:pt x="299" y="47"/>
                  </a:lnTo>
                  <a:lnTo>
                    <a:pt x="291" y="47"/>
                  </a:lnTo>
                  <a:lnTo>
                    <a:pt x="283" y="39"/>
                  </a:lnTo>
                  <a:lnTo>
                    <a:pt x="283" y="32"/>
                  </a:lnTo>
                  <a:lnTo>
                    <a:pt x="283" y="16"/>
                  </a:lnTo>
                  <a:lnTo>
                    <a:pt x="291" y="8"/>
                  </a:lnTo>
                  <a:lnTo>
                    <a:pt x="291" y="0"/>
                  </a:lnTo>
                  <a:lnTo>
                    <a:pt x="299" y="0"/>
                  </a:lnTo>
                  <a:lnTo>
                    <a:pt x="306" y="0"/>
                  </a:lnTo>
                  <a:lnTo>
                    <a:pt x="361" y="0"/>
                  </a:lnTo>
                  <a:lnTo>
                    <a:pt x="432" y="0"/>
                  </a:lnTo>
                  <a:lnTo>
                    <a:pt x="487" y="8"/>
                  </a:lnTo>
                  <a:lnTo>
                    <a:pt x="691" y="0"/>
                  </a:lnTo>
                  <a:lnTo>
                    <a:pt x="691" y="0"/>
                  </a:lnTo>
                  <a:lnTo>
                    <a:pt x="699" y="0"/>
                  </a:lnTo>
                  <a:lnTo>
                    <a:pt x="707" y="8"/>
                  </a:lnTo>
                  <a:lnTo>
                    <a:pt x="707" y="16"/>
                  </a:lnTo>
                  <a:lnTo>
                    <a:pt x="707" y="32"/>
                  </a:lnTo>
                  <a:lnTo>
                    <a:pt x="699" y="39"/>
                  </a:lnTo>
                  <a:lnTo>
                    <a:pt x="691" y="47"/>
                  </a:lnTo>
                  <a:lnTo>
                    <a:pt x="683" y="47"/>
                  </a:lnTo>
                  <a:lnTo>
                    <a:pt x="644" y="55"/>
                  </a:lnTo>
                  <a:lnTo>
                    <a:pt x="621" y="63"/>
                  </a:lnTo>
                  <a:lnTo>
                    <a:pt x="597" y="79"/>
                  </a:lnTo>
                  <a:lnTo>
                    <a:pt x="589" y="87"/>
                  </a:lnTo>
                  <a:lnTo>
                    <a:pt x="581" y="95"/>
                  </a:lnTo>
                  <a:lnTo>
                    <a:pt x="589" y="102"/>
                  </a:lnTo>
                  <a:lnTo>
                    <a:pt x="589" y="118"/>
                  </a:lnTo>
                  <a:lnTo>
                    <a:pt x="731" y="433"/>
                  </a:lnTo>
                  <a:lnTo>
                    <a:pt x="731" y="433"/>
                  </a:lnTo>
                  <a:lnTo>
                    <a:pt x="982" y="158"/>
                  </a:lnTo>
                  <a:lnTo>
                    <a:pt x="998" y="142"/>
                  </a:lnTo>
                  <a:lnTo>
                    <a:pt x="1013" y="118"/>
                  </a:lnTo>
                  <a:lnTo>
                    <a:pt x="1013" y="95"/>
                  </a:lnTo>
                  <a:lnTo>
                    <a:pt x="1013" y="79"/>
                  </a:lnTo>
                  <a:lnTo>
                    <a:pt x="1005" y="63"/>
                  </a:lnTo>
                  <a:lnTo>
                    <a:pt x="990" y="55"/>
                  </a:lnTo>
                  <a:lnTo>
                    <a:pt x="974" y="47"/>
                  </a:lnTo>
                  <a:lnTo>
                    <a:pt x="958" y="47"/>
                  </a:lnTo>
                  <a:lnTo>
                    <a:pt x="950" y="47"/>
                  </a:lnTo>
                  <a:lnTo>
                    <a:pt x="943" y="47"/>
                  </a:lnTo>
                  <a:lnTo>
                    <a:pt x="935" y="39"/>
                  </a:lnTo>
                  <a:lnTo>
                    <a:pt x="935" y="32"/>
                  </a:lnTo>
                  <a:lnTo>
                    <a:pt x="935" y="16"/>
                  </a:lnTo>
                  <a:lnTo>
                    <a:pt x="943" y="8"/>
                  </a:lnTo>
                  <a:lnTo>
                    <a:pt x="950" y="0"/>
                  </a:lnTo>
                  <a:lnTo>
                    <a:pt x="958" y="0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" name="Freeform 104"/>
            <p:cNvSpPr>
              <a:spLocks/>
            </p:cNvSpPr>
            <p:nvPr/>
          </p:nvSpPr>
          <p:spPr bwMode="auto">
            <a:xfrm>
              <a:off x="17770" y="3066"/>
              <a:ext cx="644" cy="740"/>
            </a:xfrm>
            <a:custGeom>
              <a:avLst/>
              <a:gdLst/>
              <a:ahLst/>
              <a:cxnLst>
                <a:cxn ang="0">
                  <a:pos x="306" y="16"/>
                </a:cxn>
                <a:cxn ang="0">
                  <a:pos x="400" y="119"/>
                </a:cxn>
                <a:cxn ang="0">
                  <a:pos x="447" y="244"/>
                </a:cxn>
                <a:cxn ang="0">
                  <a:pos x="463" y="339"/>
                </a:cxn>
                <a:cxn ang="0">
                  <a:pos x="494" y="260"/>
                </a:cxn>
                <a:cxn ang="0">
                  <a:pos x="573" y="103"/>
                </a:cxn>
                <a:cxn ang="0">
                  <a:pos x="612" y="16"/>
                </a:cxn>
                <a:cxn ang="0">
                  <a:pos x="628" y="16"/>
                </a:cxn>
                <a:cxn ang="0">
                  <a:pos x="636" y="16"/>
                </a:cxn>
                <a:cxn ang="0">
                  <a:pos x="644" y="24"/>
                </a:cxn>
                <a:cxn ang="0">
                  <a:pos x="644" y="40"/>
                </a:cxn>
                <a:cxn ang="0">
                  <a:pos x="565" y="189"/>
                </a:cxn>
                <a:cxn ang="0">
                  <a:pos x="534" y="268"/>
                </a:cxn>
                <a:cxn ang="0">
                  <a:pos x="487" y="386"/>
                </a:cxn>
                <a:cxn ang="0">
                  <a:pos x="463" y="473"/>
                </a:cxn>
                <a:cxn ang="0">
                  <a:pos x="432" y="622"/>
                </a:cxn>
                <a:cxn ang="0">
                  <a:pos x="408" y="709"/>
                </a:cxn>
                <a:cxn ang="0">
                  <a:pos x="392" y="732"/>
                </a:cxn>
                <a:cxn ang="0">
                  <a:pos x="377" y="740"/>
                </a:cxn>
                <a:cxn ang="0">
                  <a:pos x="361" y="732"/>
                </a:cxn>
                <a:cxn ang="0">
                  <a:pos x="361" y="709"/>
                </a:cxn>
                <a:cxn ang="0">
                  <a:pos x="377" y="606"/>
                </a:cxn>
                <a:cxn ang="0">
                  <a:pos x="416" y="473"/>
                </a:cxn>
                <a:cxn ang="0">
                  <a:pos x="424" y="449"/>
                </a:cxn>
                <a:cxn ang="0">
                  <a:pos x="424" y="418"/>
                </a:cxn>
                <a:cxn ang="0">
                  <a:pos x="424" y="323"/>
                </a:cxn>
                <a:cxn ang="0">
                  <a:pos x="392" y="197"/>
                </a:cxn>
                <a:cxn ang="0">
                  <a:pos x="298" y="111"/>
                </a:cxn>
                <a:cxn ang="0">
                  <a:pos x="141" y="103"/>
                </a:cxn>
                <a:cxn ang="0">
                  <a:pos x="39" y="197"/>
                </a:cxn>
                <a:cxn ang="0">
                  <a:pos x="23" y="221"/>
                </a:cxn>
                <a:cxn ang="0">
                  <a:pos x="15" y="221"/>
                </a:cxn>
                <a:cxn ang="0">
                  <a:pos x="0" y="213"/>
                </a:cxn>
                <a:cxn ang="0">
                  <a:pos x="7" y="181"/>
                </a:cxn>
                <a:cxn ang="0">
                  <a:pos x="78" y="71"/>
                </a:cxn>
                <a:cxn ang="0">
                  <a:pos x="172" y="16"/>
                </a:cxn>
              </a:cxnLst>
              <a:rect l="0" t="0" r="r" b="b"/>
              <a:pathLst>
                <a:path w="644" h="740">
                  <a:moveTo>
                    <a:pt x="235" y="0"/>
                  </a:moveTo>
                  <a:lnTo>
                    <a:pt x="306" y="16"/>
                  </a:lnTo>
                  <a:lnTo>
                    <a:pt x="361" y="56"/>
                  </a:lnTo>
                  <a:lnTo>
                    <a:pt x="400" y="119"/>
                  </a:lnTo>
                  <a:lnTo>
                    <a:pt x="432" y="181"/>
                  </a:lnTo>
                  <a:lnTo>
                    <a:pt x="447" y="244"/>
                  </a:lnTo>
                  <a:lnTo>
                    <a:pt x="455" y="300"/>
                  </a:lnTo>
                  <a:lnTo>
                    <a:pt x="463" y="339"/>
                  </a:lnTo>
                  <a:lnTo>
                    <a:pt x="463" y="339"/>
                  </a:lnTo>
                  <a:lnTo>
                    <a:pt x="494" y="260"/>
                  </a:lnTo>
                  <a:lnTo>
                    <a:pt x="534" y="174"/>
                  </a:lnTo>
                  <a:lnTo>
                    <a:pt x="573" y="103"/>
                  </a:lnTo>
                  <a:lnTo>
                    <a:pt x="597" y="48"/>
                  </a:lnTo>
                  <a:lnTo>
                    <a:pt x="612" y="16"/>
                  </a:lnTo>
                  <a:lnTo>
                    <a:pt x="620" y="16"/>
                  </a:lnTo>
                  <a:lnTo>
                    <a:pt x="628" y="16"/>
                  </a:lnTo>
                  <a:lnTo>
                    <a:pt x="636" y="16"/>
                  </a:lnTo>
                  <a:lnTo>
                    <a:pt x="636" y="16"/>
                  </a:lnTo>
                  <a:lnTo>
                    <a:pt x="644" y="16"/>
                  </a:lnTo>
                  <a:lnTo>
                    <a:pt x="644" y="24"/>
                  </a:lnTo>
                  <a:lnTo>
                    <a:pt x="644" y="32"/>
                  </a:lnTo>
                  <a:lnTo>
                    <a:pt x="644" y="40"/>
                  </a:lnTo>
                  <a:lnTo>
                    <a:pt x="597" y="126"/>
                  </a:lnTo>
                  <a:lnTo>
                    <a:pt x="565" y="189"/>
                  </a:lnTo>
                  <a:lnTo>
                    <a:pt x="549" y="229"/>
                  </a:lnTo>
                  <a:lnTo>
                    <a:pt x="534" y="268"/>
                  </a:lnTo>
                  <a:lnTo>
                    <a:pt x="510" y="323"/>
                  </a:lnTo>
                  <a:lnTo>
                    <a:pt x="487" y="386"/>
                  </a:lnTo>
                  <a:lnTo>
                    <a:pt x="471" y="441"/>
                  </a:lnTo>
                  <a:lnTo>
                    <a:pt x="463" y="473"/>
                  </a:lnTo>
                  <a:lnTo>
                    <a:pt x="447" y="551"/>
                  </a:lnTo>
                  <a:lnTo>
                    <a:pt x="432" y="622"/>
                  </a:lnTo>
                  <a:lnTo>
                    <a:pt x="416" y="685"/>
                  </a:lnTo>
                  <a:lnTo>
                    <a:pt x="408" y="709"/>
                  </a:lnTo>
                  <a:lnTo>
                    <a:pt x="400" y="724"/>
                  </a:lnTo>
                  <a:lnTo>
                    <a:pt x="392" y="732"/>
                  </a:lnTo>
                  <a:lnTo>
                    <a:pt x="384" y="740"/>
                  </a:lnTo>
                  <a:lnTo>
                    <a:pt x="377" y="740"/>
                  </a:lnTo>
                  <a:lnTo>
                    <a:pt x="369" y="740"/>
                  </a:lnTo>
                  <a:lnTo>
                    <a:pt x="361" y="732"/>
                  </a:lnTo>
                  <a:lnTo>
                    <a:pt x="361" y="724"/>
                  </a:lnTo>
                  <a:lnTo>
                    <a:pt x="361" y="709"/>
                  </a:lnTo>
                  <a:lnTo>
                    <a:pt x="361" y="669"/>
                  </a:lnTo>
                  <a:lnTo>
                    <a:pt x="377" y="606"/>
                  </a:lnTo>
                  <a:lnTo>
                    <a:pt x="400" y="536"/>
                  </a:lnTo>
                  <a:lnTo>
                    <a:pt x="416" y="473"/>
                  </a:lnTo>
                  <a:lnTo>
                    <a:pt x="424" y="465"/>
                  </a:lnTo>
                  <a:lnTo>
                    <a:pt x="424" y="449"/>
                  </a:lnTo>
                  <a:lnTo>
                    <a:pt x="424" y="433"/>
                  </a:lnTo>
                  <a:lnTo>
                    <a:pt x="424" y="418"/>
                  </a:lnTo>
                  <a:lnTo>
                    <a:pt x="424" y="386"/>
                  </a:lnTo>
                  <a:lnTo>
                    <a:pt x="424" y="323"/>
                  </a:lnTo>
                  <a:lnTo>
                    <a:pt x="416" y="260"/>
                  </a:lnTo>
                  <a:lnTo>
                    <a:pt x="392" y="197"/>
                  </a:lnTo>
                  <a:lnTo>
                    <a:pt x="353" y="142"/>
                  </a:lnTo>
                  <a:lnTo>
                    <a:pt x="298" y="111"/>
                  </a:lnTo>
                  <a:lnTo>
                    <a:pt x="220" y="95"/>
                  </a:lnTo>
                  <a:lnTo>
                    <a:pt x="141" y="103"/>
                  </a:lnTo>
                  <a:lnTo>
                    <a:pt x="78" y="142"/>
                  </a:lnTo>
                  <a:lnTo>
                    <a:pt x="39" y="197"/>
                  </a:lnTo>
                  <a:lnTo>
                    <a:pt x="31" y="213"/>
                  </a:lnTo>
                  <a:lnTo>
                    <a:pt x="23" y="221"/>
                  </a:lnTo>
                  <a:lnTo>
                    <a:pt x="15" y="221"/>
                  </a:lnTo>
                  <a:lnTo>
                    <a:pt x="15" y="221"/>
                  </a:lnTo>
                  <a:lnTo>
                    <a:pt x="7" y="221"/>
                  </a:lnTo>
                  <a:lnTo>
                    <a:pt x="0" y="213"/>
                  </a:lnTo>
                  <a:lnTo>
                    <a:pt x="0" y="205"/>
                  </a:lnTo>
                  <a:lnTo>
                    <a:pt x="7" y="181"/>
                  </a:lnTo>
                  <a:lnTo>
                    <a:pt x="31" y="126"/>
                  </a:lnTo>
                  <a:lnTo>
                    <a:pt x="78" y="71"/>
                  </a:lnTo>
                  <a:lnTo>
                    <a:pt x="117" y="40"/>
                  </a:lnTo>
                  <a:lnTo>
                    <a:pt x="172" y="16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3" name="Freeform 105"/>
            <p:cNvSpPr>
              <a:spLocks/>
            </p:cNvSpPr>
            <p:nvPr/>
          </p:nvSpPr>
          <p:spPr bwMode="auto">
            <a:xfrm>
              <a:off x="18649" y="2138"/>
              <a:ext cx="369" cy="159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0" y="16"/>
                </a:cxn>
                <a:cxn ang="0">
                  <a:pos x="79" y="55"/>
                </a:cxn>
                <a:cxn ang="0">
                  <a:pos x="134" y="110"/>
                </a:cxn>
                <a:cxn ang="0">
                  <a:pos x="205" y="197"/>
                </a:cxn>
                <a:cxn ang="0">
                  <a:pos x="260" y="299"/>
                </a:cxn>
                <a:cxn ang="0">
                  <a:pos x="330" y="480"/>
                </a:cxn>
                <a:cxn ang="0">
                  <a:pos x="362" y="653"/>
                </a:cxn>
                <a:cxn ang="0">
                  <a:pos x="369" y="795"/>
                </a:cxn>
                <a:cxn ang="0">
                  <a:pos x="369" y="795"/>
                </a:cxn>
                <a:cxn ang="0">
                  <a:pos x="362" y="944"/>
                </a:cxn>
                <a:cxn ang="0">
                  <a:pos x="330" y="1109"/>
                </a:cxn>
                <a:cxn ang="0">
                  <a:pos x="267" y="1283"/>
                </a:cxn>
                <a:cxn ang="0">
                  <a:pos x="205" y="1393"/>
                </a:cxn>
                <a:cxn ang="0">
                  <a:pos x="142" y="1479"/>
                </a:cxn>
                <a:cxn ang="0">
                  <a:pos x="79" y="1542"/>
                </a:cxn>
                <a:cxn ang="0">
                  <a:pos x="40" y="1582"/>
                </a:cxn>
                <a:cxn ang="0">
                  <a:pos x="16" y="1597"/>
                </a:cxn>
                <a:cxn ang="0">
                  <a:pos x="0" y="1589"/>
                </a:cxn>
                <a:cxn ang="0">
                  <a:pos x="0" y="1582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8" y="1566"/>
                </a:cxn>
                <a:cxn ang="0">
                  <a:pos x="16" y="1550"/>
                </a:cxn>
                <a:cxn ang="0">
                  <a:pos x="118" y="1424"/>
                </a:cxn>
                <a:cxn ang="0">
                  <a:pos x="197" y="1283"/>
                </a:cxn>
                <a:cxn ang="0">
                  <a:pos x="244" y="1125"/>
                </a:cxn>
                <a:cxn ang="0">
                  <a:pos x="267" y="960"/>
                </a:cxn>
                <a:cxn ang="0">
                  <a:pos x="275" y="795"/>
                </a:cxn>
                <a:cxn ang="0">
                  <a:pos x="260" y="606"/>
                </a:cxn>
                <a:cxn ang="0">
                  <a:pos x="236" y="441"/>
                </a:cxn>
                <a:cxn ang="0">
                  <a:pos x="181" y="291"/>
                </a:cxn>
                <a:cxn ang="0">
                  <a:pos x="110" y="157"/>
                </a:cxn>
                <a:cxn ang="0">
                  <a:pos x="24" y="55"/>
                </a:cxn>
                <a:cxn ang="0">
                  <a:pos x="8" y="39"/>
                </a:cxn>
                <a:cxn ang="0">
                  <a:pos x="0" y="31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0" y="8"/>
                </a:cxn>
                <a:cxn ang="0">
                  <a:pos x="16" y="0"/>
                </a:cxn>
              </a:cxnLst>
              <a:rect l="0" t="0" r="r" b="b"/>
              <a:pathLst>
                <a:path w="369" h="1597">
                  <a:moveTo>
                    <a:pt x="16" y="0"/>
                  </a:moveTo>
                  <a:lnTo>
                    <a:pt x="40" y="16"/>
                  </a:lnTo>
                  <a:lnTo>
                    <a:pt x="79" y="55"/>
                  </a:lnTo>
                  <a:lnTo>
                    <a:pt x="134" y="110"/>
                  </a:lnTo>
                  <a:lnTo>
                    <a:pt x="205" y="197"/>
                  </a:lnTo>
                  <a:lnTo>
                    <a:pt x="260" y="299"/>
                  </a:lnTo>
                  <a:lnTo>
                    <a:pt x="330" y="480"/>
                  </a:lnTo>
                  <a:lnTo>
                    <a:pt x="362" y="653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2" y="944"/>
                  </a:lnTo>
                  <a:lnTo>
                    <a:pt x="330" y="1109"/>
                  </a:lnTo>
                  <a:lnTo>
                    <a:pt x="267" y="1283"/>
                  </a:lnTo>
                  <a:lnTo>
                    <a:pt x="205" y="1393"/>
                  </a:lnTo>
                  <a:lnTo>
                    <a:pt x="142" y="1479"/>
                  </a:lnTo>
                  <a:lnTo>
                    <a:pt x="79" y="1542"/>
                  </a:lnTo>
                  <a:lnTo>
                    <a:pt x="40" y="1582"/>
                  </a:lnTo>
                  <a:lnTo>
                    <a:pt x="16" y="1597"/>
                  </a:lnTo>
                  <a:lnTo>
                    <a:pt x="0" y="1589"/>
                  </a:lnTo>
                  <a:lnTo>
                    <a:pt x="0" y="1582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8" y="1566"/>
                  </a:lnTo>
                  <a:lnTo>
                    <a:pt x="16" y="1550"/>
                  </a:lnTo>
                  <a:lnTo>
                    <a:pt x="118" y="1424"/>
                  </a:lnTo>
                  <a:lnTo>
                    <a:pt x="197" y="1283"/>
                  </a:lnTo>
                  <a:lnTo>
                    <a:pt x="244" y="1125"/>
                  </a:lnTo>
                  <a:lnTo>
                    <a:pt x="267" y="960"/>
                  </a:lnTo>
                  <a:lnTo>
                    <a:pt x="275" y="795"/>
                  </a:lnTo>
                  <a:lnTo>
                    <a:pt x="260" y="606"/>
                  </a:lnTo>
                  <a:lnTo>
                    <a:pt x="236" y="441"/>
                  </a:lnTo>
                  <a:lnTo>
                    <a:pt x="181" y="291"/>
                  </a:lnTo>
                  <a:lnTo>
                    <a:pt x="110" y="157"/>
                  </a:lnTo>
                  <a:lnTo>
                    <a:pt x="24" y="55"/>
                  </a:lnTo>
                  <a:lnTo>
                    <a:pt x="8" y="39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" name="Freeform 106"/>
            <p:cNvSpPr>
              <a:spLocks/>
            </p:cNvSpPr>
            <p:nvPr/>
          </p:nvSpPr>
          <p:spPr bwMode="auto">
            <a:xfrm>
              <a:off x="19325" y="1910"/>
              <a:ext cx="275" cy="1125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9" y="8"/>
                </a:cxn>
                <a:cxn ang="0">
                  <a:pos x="275" y="16"/>
                </a:cxn>
                <a:cxn ang="0">
                  <a:pos x="275" y="31"/>
                </a:cxn>
                <a:cxn ang="0">
                  <a:pos x="275" y="31"/>
                </a:cxn>
                <a:cxn ang="0">
                  <a:pos x="275" y="39"/>
                </a:cxn>
                <a:cxn ang="0">
                  <a:pos x="267" y="47"/>
                </a:cxn>
                <a:cxn ang="0">
                  <a:pos x="55" y="566"/>
                </a:cxn>
                <a:cxn ang="0">
                  <a:pos x="267" y="1078"/>
                </a:cxn>
                <a:cxn ang="0">
                  <a:pos x="275" y="1086"/>
                </a:cxn>
                <a:cxn ang="0">
                  <a:pos x="275" y="1094"/>
                </a:cxn>
                <a:cxn ang="0">
                  <a:pos x="275" y="1094"/>
                </a:cxn>
                <a:cxn ang="0">
                  <a:pos x="275" y="1101"/>
                </a:cxn>
                <a:cxn ang="0">
                  <a:pos x="275" y="1117"/>
                </a:cxn>
                <a:cxn ang="0">
                  <a:pos x="259" y="1125"/>
                </a:cxn>
                <a:cxn ang="0">
                  <a:pos x="251" y="1125"/>
                </a:cxn>
                <a:cxn ang="0">
                  <a:pos x="235" y="1125"/>
                </a:cxn>
                <a:cxn ang="0">
                  <a:pos x="228" y="1117"/>
                </a:cxn>
                <a:cxn ang="0">
                  <a:pos x="220" y="1101"/>
                </a:cxn>
                <a:cxn ang="0">
                  <a:pos x="8" y="590"/>
                </a:cxn>
                <a:cxn ang="0">
                  <a:pos x="0" y="574"/>
                </a:cxn>
                <a:cxn ang="0">
                  <a:pos x="0" y="566"/>
                </a:cxn>
                <a:cxn ang="0">
                  <a:pos x="0" y="566"/>
                </a:cxn>
                <a:cxn ang="0">
                  <a:pos x="0" y="558"/>
                </a:cxn>
                <a:cxn ang="0">
                  <a:pos x="0" y="558"/>
                </a:cxn>
                <a:cxn ang="0">
                  <a:pos x="8" y="543"/>
                </a:cxn>
                <a:cxn ang="0">
                  <a:pos x="220" y="31"/>
                </a:cxn>
                <a:cxn ang="0">
                  <a:pos x="228" y="23"/>
                </a:cxn>
                <a:cxn ang="0">
                  <a:pos x="228" y="8"/>
                </a:cxn>
                <a:cxn ang="0">
                  <a:pos x="235" y="8"/>
                </a:cxn>
                <a:cxn ang="0">
                  <a:pos x="251" y="0"/>
                </a:cxn>
              </a:cxnLst>
              <a:rect l="0" t="0" r="r" b="b"/>
              <a:pathLst>
                <a:path w="275" h="1125">
                  <a:moveTo>
                    <a:pt x="251" y="0"/>
                  </a:moveTo>
                  <a:lnTo>
                    <a:pt x="259" y="8"/>
                  </a:lnTo>
                  <a:lnTo>
                    <a:pt x="275" y="16"/>
                  </a:lnTo>
                  <a:lnTo>
                    <a:pt x="275" y="31"/>
                  </a:lnTo>
                  <a:lnTo>
                    <a:pt x="275" y="31"/>
                  </a:lnTo>
                  <a:lnTo>
                    <a:pt x="275" y="39"/>
                  </a:lnTo>
                  <a:lnTo>
                    <a:pt x="267" y="47"/>
                  </a:lnTo>
                  <a:lnTo>
                    <a:pt x="55" y="566"/>
                  </a:lnTo>
                  <a:lnTo>
                    <a:pt x="267" y="1078"/>
                  </a:lnTo>
                  <a:lnTo>
                    <a:pt x="275" y="1086"/>
                  </a:lnTo>
                  <a:lnTo>
                    <a:pt x="275" y="1094"/>
                  </a:lnTo>
                  <a:lnTo>
                    <a:pt x="275" y="1094"/>
                  </a:lnTo>
                  <a:lnTo>
                    <a:pt x="275" y="1101"/>
                  </a:lnTo>
                  <a:lnTo>
                    <a:pt x="275" y="1117"/>
                  </a:lnTo>
                  <a:lnTo>
                    <a:pt x="259" y="1125"/>
                  </a:lnTo>
                  <a:lnTo>
                    <a:pt x="251" y="1125"/>
                  </a:lnTo>
                  <a:lnTo>
                    <a:pt x="235" y="1125"/>
                  </a:lnTo>
                  <a:lnTo>
                    <a:pt x="228" y="1117"/>
                  </a:lnTo>
                  <a:lnTo>
                    <a:pt x="220" y="1101"/>
                  </a:lnTo>
                  <a:lnTo>
                    <a:pt x="8" y="590"/>
                  </a:lnTo>
                  <a:lnTo>
                    <a:pt x="0" y="57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8" y="543"/>
                  </a:lnTo>
                  <a:lnTo>
                    <a:pt x="220" y="31"/>
                  </a:lnTo>
                  <a:lnTo>
                    <a:pt x="228" y="23"/>
                  </a:lnTo>
                  <a:lnTo>
                    <a:pt x="228" y="8"/>
                  </a:lnTo>
                  <a:lnTo>
                    <a:pt x="235" y="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" name="Freeform 107"/>
            <p:cNvSpPr>
              <a:spLocks noEditPoints="1"/>
            </p:cNvSpPr>
            <p:nvPr/>
          </p:nvSpPr>
          <p:spPr bwMode="auto">
            <a:xfrm>
              <a:off x="19757" y="2264"/>
              <a:ext cx="573" cy="503"/>
            </a:xfrm>
            <a:custGeom>
              <a:avLst/>
              <a:gdLst/>
              <a:ahLst/>
              <a:cxnLst>
                <a:cxn ang="0">
                  <a:pos x="251" y="39"/>
                </a:cxn>
                <a:cxn ang="0">
                  <a:pos x="149" y="134"/>
                </a:cxn>
                <a:cxn ang="0">
                  <a:pos x="110" y="244"/>
                </a:cxn>
                <a:cxn ang="0">
                  <a:pos x="94" y="362"/>
                </a:cxn>
                <a:cxn ang="0">
                  <a:pos x="102" y="425"/>
                </a:cxn>
                <a:cxn ang="0">
                  <a:pos x="133" y="464"/>
                </a:cxn>
                <a:cxn ang="0">
                  <a:pos x="173" y="472"/>
                </a:cxn>
                <a:cxn ang="0">
                  <a:pos x="228" y="464"/>
                </a:cxn>
                <a:cxn ang="0">
                  <a:pos x="267" y="441"/>
                </a:cxn>
                <a:cxn ang="0">
                  <a:pos x="298" y="409"/>
                </a:cxn>
                <a:cxn ang="0">
                  <a:pos x="322" y="378"/>
                </a:cxn>
                <a:cxn ang="0">
                  <a:pos x="330" y="354"/>
                </a:cxn>
                <a:cxn ang="0">
                  <a:pos x="393" y="134"/>
                </a:cxn>
                <a:cxn ang="0">
                  <a:pos x="393" y="118"/>
                </a:cxn>
                <a:cxn ang="0">
                  <a:pos x="377" y="86"/>
                </a:cxn>
                <a:cxn ang="0">
                  <a:pos x="353" y="55"/>
                </a:cxn>
                <a:cxn ang="0">
                  <a:pos x="314" y="31"/>
                </a:cxn>
                <a:cxn ang="0">
                  <a:pos x="290" y="0"/>
                </a:cxn>
                <a:cxn ang="0">
                  <a:pos x="361" y="16"/>
                </a:cxn>
                <a:cxn ang="0">
                  <a:pos x="408" y="63"/>
                </a:cxn>
                <a:cxn ang="0">
                  <a:pos x="416" y="39"/>
                </a:cxn>
                <a:cxn ang="0">
                  <a:pos x="440" y="23"/>
                </a:cxn>
                <a:cxn ang="0">
                  <a:pos x="471" y="23"/>
                </a:cxn>
                <a:cxn ang="0">
                  <a:pos x="495" y="39"/>
                </a:cxn>
                <a:cxn ang="0">
                  <a:pos x="495" y="63"/>
                </a:cxn>
                <a:cxn ang="0">
                  <a:pos x="487" y="102"/>
                </a:cxn>
                <a:cxn ang="0">
                  <a:pos x="479" y="142"/>
                </a:cxn>
                <a:cxn ang="0">
                  <a:pos x="448" y="252"/>
                </a:cxn>
                <a:cxn ang="0">
                  <a:pos x="432" y="307"/>
                </a:cxn>
                <a:cxn ang="0">
                  <a:pos x="424" y="354"/>
                </a:cxn>
                <a:cxn ang="0">
                  <a:pos x="416" y="401"/>
                </a:cxn>
                <a:cxn ang="0">
                  <a:pos x="416" y="433"/>
                </a:cxn>
                <a:cxn ang="0">
                  <a:pos x="424" y="464"/>
                </a:cxn>
                <a:cxn ang="0">
                  <a:pos x="448" y="472"/>
                </a:cxn>
                <a:cxn ang="0">
                  <a:pos x="487" y="456"/>
                </a:cxn>
                <a:cxn ang="0">
                  <a:pos x="518" y="409"/>
                </a:cxn>
                <a:cxn ang="0">
                  <a:pos x="534" y="354"/>
                </a:cxn>
                <a:cxn ang="0">
                  <a:pos x="542" y="322"/>
                </a:cxn>
                <a:cxn ang="0">
                  <a:pos x="557" y="315"/>
                </a:cxn>
                <a:cxn ang="0">
                  <a:pos x="565" y="322"/>
                </a:cxn>
                <a:cxn ang="0">
                  <a:pos x="573" y="330"/>
                </a:cxn>
                <a:cxn ang="0">
                  <a:pos x="565" y="354"/>
                </a:cxn>
                <a:cxn ang="0">
                  <a:pos x="557" y="393"/>
                </a:cxn>
                <a:cxn ang="0">
                  <a:pos x="534" y="448"/>
                </a:cxn>
                <a:cxn ang="0">
                  <a:pos x="495" y="488"/>
                </a:cxn>
                <a:cxn ang="0">
                  <a:pos x="448" y="503"/>
                </a:cxn>
                <a:cxn ang="0">
                  <a:pos x="416" y="503"/>
                </a:cxn>
                <a:cxn ang="0">
                  <a:pos x="377" y="488"/>
                </a:cxn>
                <a:cxn ang="0">
                  <a:pos x="345" y="448"/>
                </a:cxn>
                <a:cxn ang="0">
                  <a:pos x="259" y="480"/>
                </a:cxn>
                <a:cxn ang="0">
                  <a:pos x="102" y="488"/>
                </a:cxn>
                <a:cxn ang="0">
                  <a:pos x="16" y="393"/>
                </a:cxn>
                <a:cxn ang="0">
                  <a:pos x="23" y="197"/>
                </a:cxn>
                <a:cxn ang="0">
                  <a:pos x="180" y="23"/>
                </a:cxn>
              </a:cxnLst>
              <a:rect l="0" t="0" r="r" b="b"/>
              <a:pathLst>
                <a:path w="573" h="503">
                  <a:moveTo>
                    <a:pt x="290" y="31"/>
                  </a:moveTo>
                  <a:lnTo>
                    <a:pt x="251" y="39"/>
                  </a:lnTo>
                  <a:lnTo>
                    <a:pt x="204" y="71"/>
                  </a:lnTo>
                  <a:lnTo>
                    <a:pt x="149" y="134"/>
                  </a:lnTo>
                  <a:lnTo>
                    <a:pt x="125" y="181"/>
                  </a:lnTo>
                  <a:lnTo>
                    <a:pt x="110" y="244"/>
                  </a:lnTo>
                  <a:lnTo>
                    <a:pt x="94" y="307"/>
                  </a:lnTo>
                  <a:lnTo>
                    <a:pt x="94" y="362"/>
                  </a:lnTo>
                  <a:lnTo>
                    <a:pt x="94" y="401"/>
                  </a:lnTo>
                  <a:lnTo>
                    <a:pt x="102" y="425"/>
                  </a:lnTo>
                  <a:lnTo>
                    <a:pt x="118" y="448"/>
                  </a:lnTo>
                  <a:lnTo>
                    <a:pt x="133" y="464"/>
                  </a:lnTo>
                  <a:lnTo>
                    <a:pt x="149" y="472"/>
                  </a:lnTo>
                  <a:lnTo>
                    <a:pt x="173" y="472"/>
                  </a:lnTo>
                  <a:lnTo>
                    <a:pt x="204" y="472"/>
                  </a:lnTo>
                  <a:lnTo>
                    <a:pt x="228" y="464"/>
                  </a:lnTo>
                  <a:lnTo>
                    <a:pt x="251" y="448"/>
                  </a:lnTo>
                  <a:lnTo>
                    <a:pt x="267" y="441"/>
                  </a:lnTo>
                  <a:lnTo>
                    <a:pt x="275" y="425"/>
                  </a:lnTo>
                  <a:lnTo>
                    <a:pt x="298" y="409"/>
                  </a:lnTo>
                  <a:lnTo>
                    <a:pt x="314" y="393"/>
                  </a:lnTo>
                  <a:lnTo>
                    <a:pt x="322" y="378"/>
                  </a:lnTo>
                  <a:lnTo>
                    <a:pt x="330" y="354"/>
                  </a:lnTo>
                  <a:lnTo>
                    <a:pt x="330" y="354"/>
                  </a:lnTo>
                  <a:lnTo>
                    <a:pt x="385" y="142"/>
                  </a:lnTo>
                  <a:lnTo>
                    <a:pt x="393" y="134"/>
                  </a:lnTo>
                  <a:lnTo>
                    <a:pt x="393" y="126"/>
                  </a:lnTo>
                  <a:lnTo>
                    <a:pt x="393" y="118"/>
                  </a:lnTo>
                  <a:lnTo>
                    <a:pt x="385" y="102"/>
                  </a:lnTo>
                  <a:lnTo>
                    <a:pt x="377" y="86"/>
                  </a:lnTo>
                  <a:lnTo>
                    <a:pt x="369" y="71"/>
                  </a:lnTo>
                  <a:lnTo>
                    <a:pt x="353" y="55"/>
                  </a:lnTo>
                  <a:lnTo>
                    <a:pt x="338" y="39"/>
                  </a:lnTo>
                  <a:lnTo>
                    <a:pt x="314" y="31"/>
                  </a:lnTo>
                  <a:lnTo>
                    <a:pt x="290" y="31"/>
                  </a:lnTo>
                  <a:close/>
                  <a:moveTo>
                    <a:pt x="290" y="0"/>
                  </a:moveTo>
                  <a:lnTo>
                    <a:pt x="330" y="0"/>
                  </a:lnTo>
                  <a:lnTo>
                    <a:pt x="361" y="16"/>
                  </a:lnTo>
                  <a:lnTo>
                    <a:pt x="385" y="39"/>
                  </a:lnTo>
                  <a:lnTo>
                    <a:pt x="408" y="63"/>
                  </a:lnTo>
                  <a:lnTo>
                    <a:pt x="408" y="63"/>
                  </a:lnTo>
                  <a:lnTo>
                    <a:pt x="416" y="39"/>
                  </a:lnTo>
                  <a:lnTo>
                    <a:pt x="424" y="31"/>
                  </a:lnTo>
                  <a:lnTo>
                    <a:pt x="440" y="23"/>
                  </a:lnTo>
                  <a:lnTo>
                    <a:pt x="455" y="16"/>
                  </a:lnTo>
                  <a:lnTo>
                    <a:pt x="471" y="23"/>
                  </a:lnTo>
                  <a:lnTo>
                    <a:pt x="487" y="23"/>
                  </a:lnTo>
                  <a:lnTo>
                    <a:pt x="495" y="39"/>
                  </a:lnTo>
                  <a:lnTo>
                    <a:pt x="495" y="55"/>
                  </a:lnTo>
                  <a:lnTo>
                    <a:pt x="495" y="63"/>
                  </a:lnTo>
                  <a:lnTo>
                    <a:pt x="495" y="79"/>
                  </a:lnTo>
                  <a:lnTo>
                    <a:pt x="487" y="102"/>
                  </a:lnTo>
                  <a:lnTo>
                    <a:pt x="479" y="126"/>
                  </a:lnTo>
                  <a:lnTo>
                    <a:pt x="479" y="142"/>
                  </a:lnTo>
                  <a:lnTo>
                    <a:pt x="455" y="228"/>
                  </a:lnTo>
                  <a:lnTo>
                    <a:pt x="448" y="252"/>
                  </a:lnTo>
                  <a:lnTo>
                    <a:pt x="440" y="275"/>
                  </a:lnTo>
                  <a:lnTo>
                    <a:pt x="432" y="307"/>
                  </a:lnTo>
                  <a:lnTo>
                    <a:pt x="432" y="330"/>
                  </a:lnTo>
                  <a:lnTo>
                    <a:pt x="424" y="354"/>
                  </a:lnTo>
                  <a:lnTo>
                    <a:pt x="416" y="378"/>
                  </a:lnTo>
                  <a:lnTo>
                    <a:pt x="416" y="401"/>
                  </a:lnTo>
                  <a:lnTo>
                    <a:pt x="408" y="417"/>
                  </a:lnTo>
                  <a:lnTo>
                    <a:pt x="416" y="433"/>
                  </a:lnTo>
                  <a:lnTo>
                    <a:pt x="416" y="448"/>
                  </a:lnTo>
                  <a:lnTo>
                    <a:pt x="424" y="464"/>
                  </a:lnTo>
                  <a:lnTo>
                    <a:pt x="432" y="472"/>
                  </a:lnTo>
                  <a:lnTo>
                    <a:pt x="448" y="472"/>
                  </a:lnTo>
                  <a:lnTo>
                    <a:pt x="471" y="464"/>
                  </a:lnTo>
                  <a:lnTo>
                    <a:pt x="487" y="456"/>
                  </a:lnTo>
                  <a:lnTo>
                    <a:pt x="502" y="433"/>
                  </a:lnTo>
                  <a:lnTo>
                    <a:pt x="518" y="409"/>
                  </a:lnTo>
                  <a:lnTo>
                    <a:pt x="526" y="378"/>
                  </a:lnTo>
                  <a:lnTo>
                    <a:pt x="534" y="354"/>
                  </a:lnTo>
                  <a:lnTo>
                    <a:pt x="534" y="338"/>
                  </a:lnTo>
                  <a:lnTo>
                    <a:pt x="542" y="322"/>
                  </a:lnTo>
                  <a:lnTo>
                    <a:pt x="550" y="322"/>
                  </a:lnTo>
                  <a:lnTo>
                    <a:pt x="557" y="315"/>
                  </a:lnTo>
                  <a:lnTo>
                    <a:pt x="557" y="315"/>
                  </a:lnTo>
                  <a:lnTo>
                    <a:pt x="565" y="322"/>
                  </a:lnTo>
                  <a:lnTo>
                    <a:pt x="573" y="322"/>
                  </a:lnTo>
                  <a:lnTo>
                    <a:pt x="573" y="330"/>
                  </a:lnTo>
                  <a:lnTo>
                    <a:pt x="573" y="338"/>
                  </a:lnTo>
                  <a:lnTo>
                    <a:pt x="565" y="354"/>
                  </a:lnTo>
                  <a:lnTo>
                    <a:pt x="565" y="370"/>
                  </a:lnTo>
                  <a:lnTo>
                    <a:pt x="557" y="393"/>
                  </a:lnTo>
                  <a:lnTo>
                    <a:pt x="550" y="425"/>
                  </a:lnTo>
                  <a:lnTo>
                    <a:pt x="534" y="448"/>
                  </a:lnTo>
                  <a:lnTo>
                    <a:pt x="518" y="472"/>
                  </a:lnTo>
                  <a:lnTo>
                    <a:pt x="495" y="488"/>
                  </a:lnTo>
                  <a:lnTo>
                    <a:pt x="471" y="496"/>
                  </a:lnTo>
                  <a:lnTo>
                    <a:pt x="448" y="503"/>
                  </a:lnTo>
                  <a:lnTo>
                    <a:pt x="432" y="503"/>
                  </a:lnTo>
                  <a:lnTo>
                    <a:pt x="416" y="503"/>
                  </a:lnTo>
                  <a:lnTo>
                    <a:pt x="393" y="496"/>
                  </a:lnTo>
                  <a:lnTo>
                    <a:pt x="377" y="488"/>
                  </a:lnTo>
                  <a:lnTo>
                    <a:pt x="361" y="472"/>
                  </a:lnTo>
                  <a:lnTo>
                    <a:pt x="345" y="448"/>
                  </a:lnTo>
                  <a:lnTo>
                    <a:pt x="330" y="425"/>
                  </a:lnTo>
                  <a:lnTo>
                    <a:pt x="259" y="480"/>
                  </a:lnTo>
                  <a:lnTo>
                    <a:pt x="173" y="503"/>
                  </a:lnTo>
                  <a:lnTo>
                    <a:pt x="102" y="488"/>
                  </a:lnTo>
                  <a:lnTo>
                    <a:pt x="47" y="448"/>
                  </a:lnTo>
                  <a:lnTo>
                    <a:pt x="16" y="393"/>
                  </a:lnTo>
                  <a:lnTo>
                    <a:pt x="0" y="315"/>
                  </a:lnTo>
                  <a:lnTo>
                    <a:pt x="23" y="197"/>
                  </a:lnTo>
                  <a:lnTo>
                    <a:pt x="94" y="94"/>
                  </a:lnTo>
                  <a:lnTo>
                    <a:pt x="180" y="23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6" name="Freeform 108"/>
            <p:cNvSpPr>
              <a:spLocks/>
            </p:cNvSpPr>
            <p:nvPr/>
          </p:nvSpPr>
          <p:spPr bwMode="auto">
            <a:xfrm>
              <a:off x="20503" y="2626"/>
              <a:ext cx="149" cy="346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86" y="8"/>
                </a:cxn>
                <a:cxn ang="0">
                  <a:pos x="110" y="16"/>
                </a:cxn>
                <a:cxn ang="0">
                  <a:pos x="126" y="39"/>
                </a:cxn>
                <a:cxn ang="0">
                  <a:pos x="134" y="63"/>
                </a:cxn>
                <a:cxn ang="0">
                  <a:pos x="141" y="94"/>
                </a:cxn>
                <a:cxn ang="0">
                  <a:pos x="149" y="126"/>
                </a:cxn>
                <a:cxn ang="0">
                  <a:pos x="134" y="197"/>
                </a:cxn>
                <a:cxn ang="0">
                  <a:pos x="110" y="260"/>
                </a:cxn>
                <a:cxn ang="0">
                  <a:pos x="79" y="307"/>
                </a:cxn>
                <a:cxn ang="0">
                  <a:pos x="47" y="338"/>
                </a:cxn>
                <a:cxn ang="0">
                  <a:pos x="31" y="346"/>
                </a:cxn>
                <a:cxn ang="0">
                  <a:pos x="24" y="338"/>
                </a:cxn>
                <a:cxn ang="0">
                  <a:pos x="16" y="330"/>
                </a:cxn>
                <a:cxn ang="0">
                  <a:pos x="24" y="322"/>
                </a:cxn>
                <a:cxn ang="0">
                  <a:pos x="24" y="322"/>
                </a:cxn>
                <a:cxn ang="0">
                  <a:pos x="86" y="244"/>
                </a:cxn>
                <a:cxn ang="0">
                  <a:pos x="110" y="181"/>
                </a:cxn>
                <a:cxn ang="0">
                  <a:pos x="110" y="110"/>
                </a:cxn>
                <a:cxn ang="0">
                  <a:pos x="110" y="110"/>
                </a:cxn>
                <a:cxn ang="0">
                  <a:pos x="110" y="110"/>
                </a:cxn>
                <a:cxn ang="0">
                  <a:pos x="110" y="110"/>
                </a:cxn>
                <a:cxn ang="0">
                  <a:pos x="110" y="118"/>
                </a:cxn>
                <a:cxn ang="0">
                  <a:pos x="102" y="126"/>
                </a:cxn>
                <a:cxn ang="0">
                  <a:pos x="86" y="126"/>
                </a:cxn>
                <a:cxn ang="0">
                  <a:pos x="71" y="134"/>
                </a:cxn>
                <a:cxn ang="0">
                  <a:pos x="47" y="126"/>
                </a:cxn>
                <a:cxn ang="0">
                  <a:pos x="24" y="118"/>
                </a:cxn>
                <a:cxn ang="0">
                  <a:pos x="16" y="102"/>
                </a:cxn>
                <a:cxn ang="0">
                  <a:pos x="0" y="86"/>
                </a:cxn>
                <a:cxn ang="0">
                  <a:pos x="0" y="63"/>
                </a:cxn>
                <a:cxn ang="0">
                  <a:pos x="8" y="39"/>
                </a:cxn>
                <a:cxn ang="0">
                  <a:pos x="16" y="23"/>
                </a:cxn>
                <a:cxn ang="0">
                  <a:pos x="39" y="8"/>
                </a:cxn>
                <a:cxn ang="0">
                  <a:pos x="63" y="0"/>
                </a:cxn>
              </a:cxnLst>
              <a:rect l="0" t="0" r="r" b="b"/>
              <a:pathLst>
                <a:path w="149" h="346">
                  <a:moveTo>
                    <a:pt x="63" y="0"/>
                  </a:moveTo>
                  <a:lnTo>
                    <a:pt x="86" y="8"/>
                  </a:lnTo>
                  <a:lnTo>
                    <a:pt x="110" y="16"/>
                  </a:lnTo>
                  <a:lnTo>
                    <a:pt x="126" y="39"/>
                  </a:lnTo>
                  <a:lnTo>
                    <a:pt x="134" y="63"/>
                  </a:lnTo>
                  <a:lnTo>
                    <a:pt x="141" y="94"/>
                  </a:lnTo>
                  <a:lnTo>
                    <a:pt x="149" y="126"/>
                  </a:lnTo>
                  <a:lnTo>
                    <a:pt x="134" y="197"/>
                  </a:lnTo>
                  <a:lnTo>
                    <a:pt x="110" y="260"/>
                  </a:lnTo>
                  <a:lnTo>
                    <a:pt x="79" y="307"/>
                  </a:lnTo>
                  <a:lnTo>
                    <a:pt x="47" y="338"/>
                  </a:lnTo>
                  <a:lnTo>
                    <a:pt x="31" y="346"/>
                  </a:lnTo>
                  <a:lnTo>
                    <a:pt x="24" y="338"/>
                  </a:lnTo>
                  <a:lnTo>
                    <a:pt x="16" y="330"/>
                  </a:lnTo>
                  <a:lnTo>
                    <a:pt x="24" y="322"/>
                  </a:lnTo>
                  <a:lnTo>
                    <a:pt x="24" y="322"/>
                  </a:lnTo>
                  <a:lnTo>
                    <a:pt x="86" y="244"/>
                  </a:lnTo>
                  <a:lnTo>
                    <a:pt x="110" y="181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8"/>
                  </a:lnTo>
                  <a:lnTo>
                    <a:pt x="102" y="126"/>
                  </a:lnTo>
                  <a:lnTo>
                    <a:pt x="86" y="126"/>
                  </a:lnTo>
                  <a:lnTo>
                    <a:pt x="71" y="134"/>
                  </a:lnTo>
                  <a:lnTo>
                    <a:pt x="47" y="126"/>
                  </a:lnTo>
                  <a:lnTo>
                    <a:pt x="24" y="118"/>
                  </a:lnTo>
                  <a:lnTo>
                    <a:pt x="16" y="102"/>
                  </a:lnTo>
                  <a:lnTo>
                    <a:pt x="0" y="86"/>
                  </a:lnTo>
                  <a:lnTo>
                    <a:pt x="0" y="63"/>
                  </a:lnTo>
                  <a:lnTo>
                    <a:pt x="8" y="39"/>
                  </a:lnTo>
                  <a:lnTo>
                    <a:pt x="16" y="23"/>
                  </a:lnTo>
                  <a:lnTo>
                    <a:pt x="39" y="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7" name="Freeform 109"/>
            <p:cNvSpPr>
              <a:spLocks/>
            </p:cNvSpPr>
            <p:nvPr/>
          </p:nvSpPr>
          <p:spPr bwMode="auto">
            <a:xfrm>
              <a:off x="20841" y="1988"/>
              <a:ext cx="730" cy="772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314" y="0"/>
                </a:cxn>
                <a:cxn ang="0">
                  <a:pos x="400" y="8"/>
                </a:cxn>
                <a:cxn ang="0">
                  <a:pos x="487" y="0"/>
                </a:cxn>
                <a:cxn ang="0">
                  <a:pos x="542" y="0"/>
                </a:cxn>
                <a:cxn ang="0">
                  <a:pos x="550" y="16"/>
                </a:cxn>
                <a:cxn ang="0">
                  <a:pos x="550" y="32"/>
                </a:cxn>
                <a:cxn ang="0">
                  <a:pos x="526" y="40"/>
                </a:cxn>
                <a:cxn ang="0">
                  <a:pos x="463" y="40"/>
                </a:cxn>
                <a:cxn ang="0">
                  <a:pos x="416" y="48"/>
                </a:cxn>
                <a:cxn ang="0">
                  <a:pos x="392" y="63"/>
                </a:cxn>
                <a:cxn ang="0">
                  <a:pos x="385" y="95"/>
                </a:cxn>
                <a:cxn ang="0">
                  <a:pos x="235" y="693"/>
                </a:cxn>
                <a:cxn ang="0">
                  <a:pos x="228" y="717"/>
                </a:cxn>
                <a:cxn ang="0">
                  <a:pos x="228" y="724"/>
                </a:cxn>
                <a:cxn ang="0">
                  <a:pos x="243" y="732"/>
                </a:cxn>
                <a:cxn ang="0">
                  <a:pos x="392" y="732"/>
                </a:cxn>
                <a:cxn ang="0">
                  <a:pos x="550" y="693"/>
                </a:cxn>
                <a:cxn ang="0">
                  <a:pos x="644" y="606"/>
                </a:cxn>
                <a:cxn ang="0">
                  <a:pos x="691" y="496"/>
                </a:cxn>
                <a:cxn ang="0">
                  <a:pos x="707" y="473"/>
                </a:cxn>
                <a:cxn ang="0">
                  <a:pos x="722" y="473"/>
                </a:cxn>
                <a:cxn ang="0">
                  <a:pos x="730" y="488"/>
                </a:cxn>
                <a:cxn ang="0">
                  <a:pos x="730" y="512"/>
                </a:cxn>
                <a:cxn ang="0">
                  <a:pos x="691" y="606"/>
                </a:cxn>
                <a:cxn ang="0">
                  <a:pos x="652" y="717"/>
                </a:cxn>
                <a:cxn ang="0">
                  <a:pos x="636" y="764"/>
                </a:cxn>
                <a:cxn ang="0">
                  <a:pos x="620" y="772"/>
                </a:cxn>
                <a:cxn ang="0">
                  <a:pos x="31" y="772"/>
                </a:cxn>
                <a:cxn ang="0">
                  <a:pos x="8" y="764"/>
                </a:cxn>
                <a:cxn ang="0">
                  <a:pos x="0" y="748"/>
                </a:cxn>
                <a:cxn ang="0">
                  <a:pos x="8" y="732"/>
                </a:cxn>
                <a:cxn ang="0">
                  <a:pos x="31" y="732"/>
                </a:cxn>
                <a:cxn ang="0">
                  <a:pos x="94" y="724"/>
                </a:cxn>
                <a:cxn ang="0">
                  <a:pos x="118" y="709"/>
                </a:cxn>
                <a:cxn ang="0">
                  <a:pos x="133" y="685"/>
                </a:cxn>
                <a:cxn ang="0">
                  <a:pos x="282" y="71"/>
                </a:cxn>
                <a:cxn ang="0">
                  <a:pos x="282" y="56"/>
                </a:cxn>
                <a:cxn ang="0">
                  <a:pos x="275" y="48"/>
                </a:cxn>
                <a:cxn ang="0">
                  <a:pos x="243" y="40"/>
                </a:cxn>
                <a:cxn ang="0">
                  <a:pos x="220" y="40"/>
                </a:cxn>
                <a:cxn ang="0">
                  <a:pos x="188" y="40"/>
                </a:cxn>
                <a:cxn ang="0">
                  <a:pos x="180" y="24"/>
                </a:cxn>
                <a:cxn ang="0">
                  <a:pos x="188" y="8"/>
                </a:cxn>
                <a:cxn ang="0">
                  <a:pos x="204" y="0"/>
                </a:cxn>
              </a:cxnLst>
              <a:rect l="0" t="0" r="r" b="b"/>
              <a:pathLst>
                <a:path w="730" h="772">
                  <a:moveTo>
                    <a:pt x="204" y="0"/>
                  </a:moveTo>
                  <a:lnTo>
                    <a:pt x="243" y="0"/>
                  </a:lnTo>
                  <a:lnTo>
                    <a:pt x="282" y="0"/>
                  </a:lnTo>
                  <a:lnTo>
                    <a:pt x="314" y="0"/>
                  </a:lnTo>
                  <a:lnTo>
                    <a:pt x="353" y="8"/>
                  </a:lnTo>
                  <a:lnTo>
                    <a:pt x="400" y="8"/>
                  </a:lnTo>
                  <a:lnTo>
                    <a:pt x="447" y="0"/>
                  </a:lnTo>
                  <a:lnTo>
                    <a:pt x="487" y="0"/>
                  </a:lnTo>
                  <a:lnTo>
                    <a:pt x="526" y="0"/>
                  </a:lnTo>
                  <a:lnTo>
                    <a:pt x="542" y="0"/>
                  </a:lnTo>
                  <a:lnTo>
                    <a:pt x="550" y="8"/>
                  </a:lnTo>
                  <a:lnTo>
                    <a:pt x="550" y="16"/>
                  </a:lnTo>
                  <a:lnTo>
                    <a:pt x="550" y="16"/>
                  </a:lnTo>
                  <a:lnTo>
                    <a:pt x="550" y="32"/>
                  </a:lnTo>
                  <a:lnTo>
                    <a:pt x="542" y="40"/>
                  </a:lnTo>
                  <a:lnTo>
                    <a:pt x="526" y="40"/>
                  </a:lnTo>
                  <a:lnTo>
                    <a:pt x="502" y="40"/>
                  </a:lnTo>
                  <a:lnTo>
                    <a:pt x="463" y="40"/>
                  </a:lnTo>
                  <a:lnTo>
                    <a:pt x="440" y="40"/>
                  </a:lnTo>
                  <a:lnTo>
                    <a:pt x="416" y="48"/>
                  </a:lnTo>
                  <a:lnTo>
                    <a:pt x="400" y="56"/>
                  </a:lnTo>
                  <a:lnTo>
                    <a:pt x="392" y="63"/>
                  </a:lnTo>
                  <a:lnTo>
                    <a:pt x="392" y="79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235" y="693"/>
                  </a:lnTo>
                  <a:lnTo>
                    <a:pt x="228" y="709"/>
                  </a:lnTo>
                  <a:lnTo>
                    <a:pt x="228" y="717"/>
                  </a:lnTo>
                  <a:lnTo>
                    <a:pt x="228" y="717"/>
                  </a:lnTo>
                  <a:lnTo>
                    <a:pt x="228" y="724"/>
                  </a:lnTo>
                  <a:lnTo>
                    <a:pt x="235" y="724"/>
                  </a:lnTo>
                  <a:lnTo>
                    <a:pt x="243" y="732"/>
                  </a:lnTo>
                  <a:lnTo>
                    <a:pt x="267" y="732"/>
                  </a:lnTo>
                  <a:lnTo>
                    <a:pt x="392" y="732"/>
                  </a:lnTo>
                  <a:lnTo>
                    <a:pt x="487" y="717"/>
                  </a:lnTo>
                  <a:lnTo>
                    <a:pt x="550" y="693"/>
                  </a:lnTo>
                  <a:lnTo>
                    <a:pt x="605" y="654"/>
                  </a:lnTo>
                  <a:lnTo>
                    <a:pt x="644" y="606"/>
                  </a:lnTo>
                  <a:lnTo>
                    <a:pt x="667" y="551"/>
                  </a:lnTo>
                  <a:lnTo>
                    <a:pt x="691" y="496"/>
                  </a:lnTo>
                  <a:lnTo>
                    <a:pt x="699" y="480"/>
                  </a:lnTo>
                  <a:lnTo>
                    <a:pt x="707" y="473"/>
                  </a:lnTo>
                  <a:lnTo>
                    <a:pt x="714" y="473"/>
                  </a:lnTo>
                  <a:lnTo>
                    <a:pt x="722" y="473"/>
                  </a:lnTo>
                  <a:lnTo>
                    <a:pt x="730" y="480"/>
                  </a:lnTo>
                  <a:lnTo>
                    <a:pt x="730" y="488"/>
                  </a:lnTo>
                  <a:lnTo>
                    <a:pt x="730" y="488"/>
                  </a:lnTo>
                  <a:lnTo>
                    <a:pt x="730" y="512"/>
                  </a:lnTo>
                  <a:lnTo>
                    <a:pt x="714" y="551"/>
                  </a:lnTo>
                  <a:lnTo>
                    <a:pt x="691" y="606"/>
                  </a:lnTo>
                  <a:lnTo>
                    <a:pt x="667" y="669"/>
                  </a:lnTo>
                  <a:lnTo>
                    <a:pt x="652" y="717"/>
                  </a:lnTo>
                  <a:lnTo>
                    <a:pt x="636" y="748"/>
                  </a:lnTo>
                  <a:lnTo>
                    <a:pt x="636" y="764"/>
                  </a:lnTo>
                  <a:lnTo>
                    <a:pt x="628" y="764"/>
                  </a:lnTo>
                  <a:lnTo>
                    <a:pt x="620" y="772"/>
                  </a:lnTo>
                  <a:lnTo>
                    <a:pt x="597" y="772"/>
                  </a:lnTo>
                  <a:lnTo>
                    <a:pt x="31" y="772"/>
                  </a:lnTo>
                  <a:lnTo>
                    <a:pt x="23" y="772"/>
                  </a:lnTo>
                  <a:lnTo>
                    <a:pt x="8" y="764"/>
                  </a:lnTo>
                  <a:lnTo>
                    <a:pt x="0" y="764"/>
                  </a:lnTo>
                  <a:lnTo>
                    <a:pt x="0" y="748"/>
                  </a:lnTo>
                  <a:lnTo>
                    <a:pt x="0" y="740"/>
                  </a:lnTo>
                  <a:lnTo>
                    <a:pt x="8" y="732"/>
                  </a:lnTo>
                  <a:lnTo>
                    <a:pt x="23" y="732"/>
                  </a:lnTo>
                  <a:lnTo>
                    <a:pt x="31" y="732"/>
                  </a:lnTo>
                  <a:lnTo>
                    <a:pt x="70" y="724"/>
                  </a:lnTo>
                  <a:lnTo>
                    <a:pt x="94" y="724"/>
                  </a:lnTo>
                  <a:lnTo>
                    <a:pt x="110" y="717"/>
                  </a:lnTo>
                  <a:lnTo>
                    <a:pt x="118" y="709"/>
                  </a:lnTo>
                  <a:lnTo>
                    <a:pt x="125" y="701"/>
                  </a:lnTo>
                  <a:lnTo>
                    <a:pt x="133" y="685"/>
                  </a:lnTo>
                  <a:lnTo>
                    <a:pt x="282" y="79"/>
                  </a:lnTo>
                  <a:lnTo>
                    <a:pt x="282" y="71"/>
                  </a:lnTo>
                  <a:lnTo>
                    <a:pt x="282" y="63"/>
                  </a:lnTo>
                  <a:lnTo>
                    <a:pt x="282" y="56"/>
                  </a:lnTo>
                  <a:lnTo>
                    <a:pt x="282" y="48"/>
                  </a:lnTo>
                  <a:lnTo>
                    <a:pt x="275" y="48"/>
                  </a:lnTo>
                  <a:lnTo>
                    <a:pt x="259" y="40"/>
                  </a:lnTo>
                  <a:lnTo>
                    <a:pt x="243" y="40"/>
                  </a:lnTo>
                  <a:lnTo>
                    <a:pt x="228" y="40"/>
                  </a:lnTo>
                  <a:lnTo>
                    <a:pt x="220" y="40"/>
                  </a:lnTo>
                  <a:lnTo>
                    <a:pt x="204" y="40"/>
                  </a:lnTo>
                  <a:lnTo>
                    <a:pt x="188" y="40"/>
                  </a:lnTo>
                  <a:lnTo>
                    <a:pt x="180" y="32"/>
                  </a:lnTo>
                  <a:lnTo>
                    <a:pt x="180" y="24"/>
                  </a:lnTo>
                  <a:lnTo>
                    <a:pt x="180" y="16"/>
                  </a:lnTo>
                  <a:lnTo>
                    <a:pt x="188" y="8"/>
                  </a:lnTo>
                  <a:lnTo>
                    <a:pt x="196" y="0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8" name="Freeform 110"/>
            <p:cNvSpPr>
              <a:spLocks/>
            </p:cNvSpPr>
            <p:nvPr/>
          </p:nvSpPr>
          <p:spPr bwMode="auto">
            <a:xfrm>
              <a:off x="21775" y="1910"/>
              <a:ext cx="291" cy="1125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75" y="0"/>
                </a:cxn>
                <a:cxn ang="0">
                  <a:pos x="283" y="8"/>
                </a:cxn>
                <a:cxn ang="0">
                  <a:pos x="291" y="8"/>
                </a:cxn>
                <a:cxn ang="0">
                  <a:pos x="291" y="16"/>
                </a:cxn>
                <a:cxn ang="0">
                  <a:pos x="291" y="23"/>
                </a:cxn>
                <a:cxn ang="0">
                  <a:pos x="283" y="31"/>
                </a:cxn>
                <a:cxn ang="0">
                  <a:pos x="236" y="78"/>
                </a:cxn>
                <a:cxn ang="0">
                  <a:pos x="189" y="141"/>
                </a:cxn>
                <a:cxn ang="0">
                  <a:pos x="150" y="212"/>
                </a:cxn>
                <a:cxn ang="0">
                  <a:pos x="110" y="307"/>
                </a:cxn>
                <a:cxn ang="0">
                  <a:pos x="87" y="425"/>
                </a:cxn>
                <a:cxn ang="0">
                  <a:pos x="79" y="566"/>
                </a:cxn>
                <a:cxn ang="0">
                  <a:pos x="87" y="716"/>
                </a:cxn>
                <a:cxn ang="0">
                  <a:pos x="126" y="857"/>
                </a:cxn>
                <a:cxn ang="0">
                  <a:pos x="189" y="983"/>
                </a:cxn>
                <a:cxn ang="0">
                  <a:pos x="283" y="1101"/>
                </a:cxn>
                <a:cxn ang="0">
                  <a:pos x="291" y="1101"/>
                </a:cxn>
                <a:cxn ang="0">
                  <a:pos x="291" y="1109"/>
                </a:cxn>
                <a:cxn ang="0">
                  <a:pos x="291" y="1117"/>
                </a:cxn>
                <a:cxn ang="0">
                  <a:pos x="291" y="1125"/>
                </a:cxn>
                <a:cxn ang="0">
                  <a:pos x="283" y="1125"/>
                </a:cxn>
                <a:cxn ang="0">
                  <a:pos x="275" y="1125"/>
                </a:cxn>
                <a:cxn ang="0">
                  <a:pos x="267" y="1125"/>
                </a:cxn>
                <a:cxn ang="0">
                  <a:pos x="173" y="1046"/>
                </a:cxn>
                <a:cxn ang="0">
                  <a:pos x="103" y="944"/>
                </a:cxn>
                <a:cxn ang="0">
                  <a:pos x="55" y="850"/>
                </a:cxn>
                <a:cxn ang="0">
                  <a:pos x="24" y="747"/>
                </a:cxn>
                <a:cxn ang="0">
                  <a:pos x="8" y="653"/>
                </a:cxn>
                <a:cxn ang="0">
                  <a:pos x="0" y="566"/>
                </a:cxn>
                <a:cxn ang="0">
                  <a:pos x="8" y="456"/>
                </a:cxn>
                <a:cxn ang="0">
                  <a:pos x="32" y="338"/>
                </a:cxn>
                <a:cxn ang="0">
                  <a:pos x="79" y="212"/>
                </a:cxn>
                <a:cxn ang="0">
                  <a:pos x="158" y="102"/>
                </a:cxn>
                <a:cxn ang="0">
                  <a:pos x="267" y="0"/>
                </a:cxn>
              </a:cxnLst>
              <a:rect l="0" t="0" r="r" b="b"/>
              <a:pathLst>
                <a:path w="291" h="1125">
                  <a:moveTo>
                    <a:pt x="267" y="0"/>
                  </a:moveTo>
                  <a:lnTo>
                    <a:pt x="267" y="0"/>
                  </a:lnTo>
                  <a:lnTo>
                    <a:pt x="275" y="0"/>
                  </a:lnTo>
                  <a:lnTo>
                    <a:pt x="283" y="8"/>
                  </a:lnTo>
                  <a:lnTo>
                    <a:pt x="291" y="8"/>
                  </a:lnTo>
                  <a:lnTo>
                    <a:pt x="291" y="16"/>
                  </a:lnTo>
                  <a:lnTo>
                    <a:pt x="291" y="23"/>
                  </a:lnTo>
                  <a:lnTo>
                    <a:pt x="283" y="31"/>
                  </a:lnTo>
                  <a:lnTo>
                    <a:pt x="236" y="78"/>
                  </a:lnTo>
                  <a:lnTo>
                    <a:pt x="189" y="141"/>
                  </a:lnTo>
                  <a:lnTo>
                    <a:pt x="150" y="212"/>
                  </a:lnTo>
                  <a:lnTo>
                    <a:pt x="110" y="307"/>
                  </a:lnTo>
                  <a:lnTo>
                    <a:pt x="87" y="425"/>
                  </a:lnTo>
                  <a:lnTo>
                    <a:pt x="79" y="566"/>
                  </a:lnTo>
                  <a:lnTo>
                    <a:pt x="87" y="716"/>
                  </a:lnTo>
                  <a:lnTo>
                    <a:pt x="126" y="857"/>
                  </a:lnTo>
                  <a:lnTo>
                    <a:pt x="189" y="983"/>
                  </a:lnTo>
                  <a:lnTo>
                    <a:pt x="283" y="1101"/>
                  </a:lnTo>
                  <a:lnTo>
                    <a:pt x="291" y="1101"/>
                  </a:lnTo>
                  <a:lnTo>
                    <a:pt x="291" y="1109"/>
                  </a:lnTo>
                  <a:lnTo>
                    <a:pt x="291" y="1117"/>
                  </a:lnTo>
                  <a:lnTo>
                    <a:pt x="291" y="1125"/>
                  </a:lnTo>
                  <a:lnTo>
                    <a:pt x="283" y="1125"/>
                  </a:lnTo>
                  <a:lnTo>
                    <a:pt x="275" y="1125"/>
                  </a:lnTo>
                  <a:lnTo>
                    <a:pt x="267" y="1125"/>
                  </a:lnTo>
                  <a:lnTo>
                    <a:pt x="173" y="1046"/>
                  </a:lnTo>
                  <a:lnTo>
                    <a:pt x="103" y="944"/>
                  </a:lnTo>
                  <a:lnTo>
                    <a:pt x="55" y="850"/>
                  </a:lnTo>
                  <a:lnTo>
                    <a:pt x="24" y="747"/>
                  </a:lnTo>
                  <a:lnTo>
                    <a:pt x="8" y="653"/>
                  </a:lnTo>
                  <a:lnTo>
                    <a:pt x="0" y="566"/>
                  </a:lnTo>
                  <a:lnTo>
                    <a:pt x="8" y="456"/>
                  </a:lnTo>
                  <a:lnTo>
                    <a:pt x="32" y="338"/>
                  </a:lnTo>
                  <a:lnTo>
                    <a:pt x="79" y="212"/>
                  </a:lnTo>
                  <a:lnTo>
                    <a:pt x="158" y="102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9" name="Freeform 111"/>
            <p:cNvSpPr>
              <a:spLocks/>
            </p:cNvSpPr>
            <p:nvPr/>
          </p:nvSpPr>
          <p:spPr bwMode="auto">
            <a:xfrm>
              <a:off x="22184" y="2264"/>
              <a:ext cx="644" cy="732"/>
            </a:xfrm>
            <a:custGeom>
              <a:avLst/>
              <a:gdLst/>
              <a:ahLst/>
              <a:cxnLst>
                <a:cxn ang="0">
                  <a:pos x="306" y="16"/>
                </a:cxn>
                <a:cxn ang="0">
                  <a:pos x="400" y="110"/>
                </a:cxn>
                <a:cxn ang="0">
                  <a:pos x="448" y="244"/>
                </a:cxn>
                <a:cxn ang="0">
                  <a:pos x="463" y="338"/>
                </a:cxn>
                <a:cxn ang="0">
                  <a:pos x="495" y="252"/>
                </a:cxn>
                <a:cxn ang="0">
                  <a:pos x="573" y="94"/>
                </a:cxn>
                <a:cxn ang="0">
                  <a:pos x="613" y="16"/>
                </a:cxn>
                <a:cxn ang="0">
                  <a:pos x="628" y="8"/>
                </a:cxn>
                <a:cxn ang="0">
                  <a:pos x="636" y="8"/>
                </a:cxn>
                <a:cxn ang="0">
                  <a:pos x="644" y="23"/>
                </a:cxn>
                <a:cxn ang="0">
                  <a:pos x="644" y="31"/>
                </a:cxn>
                <a:cxn ang="0">
                  <a:pos x="565" y="181"/>
                </a:cxn>
                <a:cxn ang="0">
                  <a:pos x="534" y="267"/>
                </a:cxn>
                <a:cxn ang="0">
                  <a:pos x="487" y="378"/>
                </a:cxn>
                <a:cxn ang="0">
                  <a:pos x="463" y="472"/>
                </a:cxn>
                <a:cxn ang="0">
                  <a:pos x="432" y="622"/>
                </a:cxn>
                <a:cxn ang="0">
                  <a:pos x="408" y="700"/>
                </a:cxn>
                <a:cxn ang="0">
                  <a:pos x="393" y="732"/>
                </a:cxn>
                <a:cxn ang="0">
                  <a:pos x="377" y="732"/>
                </a:cxn>
                <a:cxn ang="0">
                  <a:pos x="361" y="724"/>
                </a:cxn>
                <a:cxn ang="0">
                  <a:pos x="361" y="700"/>
                </a:cxn>
                <a:cxn ang="0">
                  <a:pos x="377" y="606"/>
                </a:cxn>
                <a:cxn ang="0">
                  <a:pos x="416" y="464"/>
                </a:cxn>
                <a:cxn ang="0">
                  <a:pos x="424" y="448"/>
                </a:cxn>
                <a:cxn ang="0">
                  <a:pos x="424" y="409"/>
                </a:cxn>
                <a:cxn ang="0">
                  <a:pos x="424" y="322"/>
                </a:cxn>
                <a:cxn ang="0">
                  <a:pos x="393" y="189"/>
                </a:cxn>
                <a:cxn ang="0">
                  <a:pos x="298" y="102"/>
                </a:cxn>
                <a:cxn ang="0">
                  <a:pos x="149" y="102"/>
                </a:cxn>
                <a:cxn ang="0">
                  <a:pos x="39" y="197"/>
                </a:cxn>
                <a:cxn ang="0">
                  <a:pos x="31" y="212"/>
                </a:cxn>
                <a:cxn ang="0">
                  <a:pos x="16" y="212"/>
                </a:cxn>
                <a:cxn ang="0">
                  <a:pos x="0" y="204"/>
                </a:cxn>
                <a:cxn ang="0">
                  <a:pos x="8" y="173"/>
                </a:cxn>
                <a:cxn ang="0">
                  <a:pos x="78" y="63"/>
                </a:cxn>
                <a:cxn ang="0">
                  <a:pos x="173" y="8"/>
                </a:cxn>
              </a:cxnLst>
              <a:rect l="0" t="0" r="r" b="b"/>
              <a:pathLst>
                <a:path w="644" h="732">
                  <a:moveTo>
                    <a:pt x="235" y="0"/>
                  </a:moveTo>
                  <a:lnTo>
                    <a:pt x="306" y="16"/>
                  </a:lnTo>
                  <a:lnTo>
                    <a:pt x="361" y="55"/>
                  </a:lnTo>
                  <a:lnTo>
                    <a:pt x="400" y="110"/>
                  </a:lnTo>
                  <a:lnTo>
                    <a:pt x="432" y="173"/>
                  </a:lnTo>
                  <a:lnTo>
                    <a:pt x="448" y="244"/>
                  </a:lnTo>
                  <a:lnTo>
                    <a:pt x="455" y="299"/>
                  </a:lnTo>
                  <a:lnTo>
                    <a:pt x="463" y="338"/>
                  </a:lnTo>
                  <a:lnTo>
                    <a:pt x="463" y="338"/>
                  </a:lnTo>
                  <a:lnTo>
                    <a:pt x="495" y="252"/>
                  </a:lnTo>
                  <a:lnTo>
                    <a:pt x="534" y="173"/>
                  </a:lnTo>
                  <a:lnTo>
                    <a:pt x="573" y="94"/>
                  </a:lnTo>
                  <a:lnTo>
                    <a:pt x="597" y="39"/>
                  </a:lnTo>
                  <a:lnTo>
                    <a:pt x="613" y="16"/>
                  </a:lnTo>
                  <a:lnTo>
                    <a:pt x="620" y="8"/>
                  </a:lnTo>
                  <a:lnTo>
                    <a:pt x="628" y="8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16"/>
                  </a:lnTo>
                  <a:lnTo>
                    <a:pt x="644" y="23"/>
                  </a:lnTo>
                  <a:lnTo>
                    <a:pt x="644" y="31"/>
                  </a:lnTo>
                  <a:lnTo>
                    <a:pt x="644" y="31"/>
                  </a:lnTo>
                  <a:lnTo>
                    <a:pt x="597" y="118"/>
                  </a:lnTo>
                  <a:lnTo>
                    <a:pt x="565" y="181"/>
                  </a:lnTo>
                  <a:lnTo>
                    <a:pt x="550" y="220"/>
                  </a:lnTo>
                  <a:lnTo>
                    <a:pt x="534" y="267"/>
                  </a:lnTo>
                  <a:lnTo>
                    <a:pt x="510" y="322"/>
                  </a:lnTo>
                  <a:lnTo>
                    <a:pt x="487" y="378"/>
                  </a:lnTo>
                  <a:lnTo>
                    <a:pt x="471" y="433"/>
                  </a:lnTo>
                  <a:lnTo>
                    <a:pt x="463" y="472"/>
                  </a:lnTo>
                  <a:lnTo>
                    <a:pt x="448" y="551"/>
                  </a:lnTo>
                  <a:lnTo>
                    <a:pt x="432" y="622"/>
                  </a:lnTo>
                  <a:lnTo>
                    <a:pt x="416" y="677"/>
                  </a:lnTo>
                  <a:lnTo>
                    <a:pt x="408" y="700"/>
                  </a:lnTo>
                  <a:lnTo>
                    <a:pt x="400" y="724"/>
                  </a:lnTo>
                  <a:lnTo>
                    <a:pt x="393" y="732"/>
                  </a:lnTo>
                  <a:lnTo>
                    <a:pt x="385" y="732"/>
                  </a:lnTo>
                  <a:lnTo>
                    <a:pt x="377" y="732"/>
                  </a:lnTo>
                  <a:lnTo>
                    <a:pt x="369" y="732"/>
                  </a:lnTo>
                  <a:lnTo>
                    <a:pt x="361" y="724"/>
                  </a:lnTo>
                  <a:lnTo>
                    <a:pt x="361" y="716"/>
                  </a:lnTo>
                  <a:lnTo>
                    <a:pt x="361" y="700"/>
                  </a:lnTo>
                  <a:lnTo>
                    <a:pt x="361" y="669"/>
                  </a:lnTo>
                  <a:lnTo>
                    <a:pt x="377" y="606"/>
                  </a:lnTo>
                  <a:lnTo>
                    <a:pt x="400" y="535"/>
                  </a:lnTo>
                  <a:lnTo>
                    <a:pt x="416" y="464"/>
                  </a:lnTo>
                  <a:lnTo>
                    <a:pt x="424" y="456"/>
                  </a:lnTo>
                  <a:lnTo>
                    <a:pt x="424" y="448"/>
                  </a:lnTo>
                  <a:lnTo>
                    <a:pt x="424" y="433"/>
                  </a:lnTo>
                  <a:lnTo>
                    <a:pt x="424" y="409"/>
                  </a:lnTo>
                  <a:lnTo>
                    <a:pt x="424" y="385"/>
                  </a:lnTo>
                  <a:lnTo>
                    <a:pt x="424" y="322"/>
                  </a:lnTo>
                  <a:lnTo>
                    <a:pt x="416" y="252"/>
                  </a:lnTo>
                  <a:lnTo>
                    <a:pt x="393" y="189"/>
                  </a:lnTo>
                  <a:lnTo>
                    <a:pt x="353" y="142"/>
                  </a:lnTo>
                  <a:lnTo>
                    <a:pt x="298" y="102"/>
                  </a:lnTo>
                  <a:lnTo>
                    <a:pt x="220" y="86"/>
                  </a:lnTo>
                  <a:lnTo>
                    <a:pt x="149" y="102"/>
                  </a:lnTo>
                  <a:lnTo>
                    <a:pt x="78" y="134"/>
                  </a:lnTo>
                  <a:lnTo>
                    <a:pt x="39" y="197"/>
                  </a:lnTo>
                  <a:lnTo>
                    <a:pt x="31" y="204"/>
                  </a:lnTo>
                  <a:lnTo>
                    <a:pt x="31" y="212"/>
                  </a:lnTo>
                  <a:lnTo>
                    <a:pt x="16" y="212"/>
                  </a:lnTo>
                  <a:lnTo>
                    <a:pt x="16" y="212"/>
                  </a:lnTo>
                  <a:lnTo>
                    <a:pt x="8" y="212"/>
                  </a:lnTo>
                  <a:lnTo>
                    <a:pt x="0" y="204"/>
                  </a:lnTo>
                  <a:lnTo>
                    <a:pt x="0" y="197"/>
                  </a:lnTo>
                  <a:lnTo>
                    <a:pt x="8" y="173"/>
                  </a:lnTo>
                  <a:lnTo>
                    <a:pt x="31" y="126"/>
                  </a:lnTo>
                  <a:lnTo>
                    <a:pt x="78" y="63"/>
                  </a:lnTo>
                  <a:lnTo>
                    <a:pt x="118" y="31"/>
                  </a:lnTo>
                  <a:lnTo>
                    <a:pt x="173" y="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0" name="Freeform 112"/>
            <p:cNvSpPr>
              <a:spLocks/>
            </p:cNvSpPr>
            <p:nvPr/>
          </p:nvSpPr>
          <p:spPr bwMode="auto">
            <a:xfrm>
              <a:off x="22969" y="1910"/>
              <a:ext cx="299" cy="11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26" y="86"/>
                </a:cxn>
                <a:cxn ang="0">
                  <a:pos x="197" y="181"/>
                </a:cxn>
                <a:cxn ang="0">
                  <a:pos x="244" y="283"/>
                </a:cxn>
                <a:cxn ang="0">
                  <a:pos x="275" y="385"/>
                </a:cxn>
                <a:cxn ang="0">
                  <a:pos x="291" y="480"/>
                </a:cxn>
                <a:cxn ang="0">
                  <a:pos x="299" y="566"/>
                </a:cxn>
                <a:cxn ang="0">
                  <a:pos x="283" y="692"/>
                </a:cxn>
                <a:cxn ang="0">
                  <a:pos x="260" y="810"/>
                </a:cxn>
                <a:cxn ang="0">
                  <a:pos x="212" y="913"/>
                </a:cxn>
                <a:cxn ang="0">
                  <a:pos x="165" y="991"/>
                </a:cxn>
                <a:cxn ang="0">
                  <a:pos x="118" y="1046"/>
                </a:cxn>
                <a:cxn ang="0">
                  <a:pos x="71" y="1094"/>
                </a:cxn>
                <a:cxn ang="0">
                  <a:pos x="40" y="1117"/>
                </a:cxn>
                <a:cxn ang="0">
                  <a:pos x="16" y="1125"/>
                </a:cxn>
                <a:cxn ang="0">
                  <a:pos x="8" y="1125"/>
                </a:cxn>
                <a:cxn ang="0">
                  <a:pos x="8" y="1117"/>
                </a:cxn>
                <a:cxn ang="0">
                  <a:pos x="0" y="1117"/>
                </a:cxn>
                <a:cxn ang="0">
                  <a:pos x="8" y="1109"/>
                </a:cxn>
                <a:cxn ang="0">
                  <a:pos x="8" y="1109"/>
                </a:cxn>
                <a:cxn ang="0">
                  <a:pos x="16" y="1101"/>
                </a:cxn>
                <a:cxn ang="0">
                  <a:pos x="24" y="1086"/>
                </a:cxn>
                <a:cxn ang="0">
                  <a:pos x="102" y="991"/>
                </a:cxn>
                <a:cxn ang="0">
                  <a:pos x="165" y="873"/>
                </a:cxn>
                <a:cxn ang="0">
                  <a:pos x="205" y="732"/>
                </a:cxn>
                <a:cxn ang="0">
                  <a:pos x="220" y="566"/>
                </a:cxn>
                <a:cxn ang="0">
                  <a:pos x="205" y="409"/>
                </a:cxn>
                <a:cxn ang="0">
                  <a:pos x="173" y="275"/>
                </a:cxn>
                <a:cxn ang="0">
                  <a:pos x="126" y="173"/>
                </a:cxn>
                <a:cxn ang="0">
                  <a:pos x="71" y="94"/>
                </a:cxn>
                <a:cxn ang="0">
                  <a:pos x="16" y="31"/>
                </a:cxn>
                <a:cxn ang="0">
                  <a:pos x="8" y="23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99" h="1125">
                  <a:moveTo>
                    <a:pt x="24" y="0"/>
                  </a:moveTo>
                  <a:lnTo>
                    <a:pt x="126" y="86"/>
                  </a:lnTo>
                  <a:lnTo>
                    <a:pt x="197" y="181"/>
                  </a:lnTo>
                  <a:lnTo>
                    <a:pt x="244" y="283"/>
                  </a:lnTo>
                  <a:lnTo>
                    <a:pt x="275" y="385"/>
                  </a:lnTo>
                  <a:lnTo>
                    <a:pt x="291" y="480"/>
                  </a:lnTo>
                  <a:lnTo>
                    <a:pt x="299" y="566"/>
                  </a:lnTo>
                  <a:lnTo>
                    <a:pt x="283" y="692"/>
                  </a:lnTo>
                  <a:lnTo>
                    <a:pt x="260" y="810"/>
                  </a:lnTo>
                  <a:lnTo>
                    <a:pt x="212" y="913"/>
                  </a:lnTo>
                  <a:lnTo>
                    <a:pt x="165" y="991"/>
                  </a:lnTo>
                  <a:lnTo>
                    <a:pt x="118" y="1046"/>
                  </a:lnTo>
                  <a:lnTo>
                    <a:pt x="71" y="1094"/>
                  </a:lnTo>
                  <a:lnTo>
                    <a:pt x="40" y="1117"/>
                  </a:lnTo>
                  <a:lnTo>
                    <a:pt x="16" y="1125"/>
                  </a:lnTo>
                  <a:lnTo>
                    <a:pt x="8" y="1125"/>
                  </a:lnTo>
                  <a:lnTo>
                    <a:pt x="8" y="1117"/>
                  </a:lnTo>
                  <a:lnTo>
                    <a:pt x="0" y="1117"/>
                  </a:lnTo>
                  <a:lnTo>
                    <a:pt x="8" y="1109"/>
                  </a:lnTo>
                  <a:lnTo>
                    <a:pt x="8" y="1109"/>
                  </a:lnTo>
                  <a:lnTo>
                    <a:pt x="16" y="1101"/>
                  </a:lnTo>
                  <a:lnTo>
                    <a:pt x="24" y="1086"/>
                  </a:lnTo>
                  <a:lnTo>
                    <a:pt x="102" y="991"/>
                  </a:lnTo>
                  <a:lnTo>
                    <a:pt x="165" y="873"/>
                  </a:lnTo>
                  <a:lnTo>
                    <a:pt x="205" y="732"/>
                  </a:lnTo>
                  <a:lnTo>
                    <a:pt x="220" y="566"/>
                  </a:lnTo>
                  <a:lnTo>
                    <a:pt x="205" y="409"/>
                  </a:lnTo>
                  <a:lnTo>
                    <a:pt x="173" y="275"/>
                  </a:lnTo>
                  <a:lnTo>
                    <a:pt x="126" y="173"/>
                  </a:lnTo>
                  <a:lnTo>
                    <a:pt x="71" y="94"/>
                  </a:lnTo>
                  <a:lnTo>
                    <a:pt x="16" y="31"/>
                  </a:lnTo>
                  <a:lnTo>
                    <a:pt x="8" y="23"/>
                  </a:lnTo>
                  <a:lnTo>
                    <a:pt x="0" y="16"/>
                  </a:lnTo>
                  <a:lnTo>
                    <a:pt x="8" y="8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1" name="Freeform 113"/>
            <p:cNvSpPr>
              <a:spLocks/>
            </p:cNvSpPr>
            <p:nvPr/>
          </p:nvSpPr>
          <p:spPr bwMode="auto">
            <a:xfrm>
              <a:off x="23480" y="1910"/>
              <a:ext cx="275" cy="11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9" y="8"/>
                </a:cxn>
                <a:cxn ang="0">
                  <a:pos x="47" y="8"/>
                </a:cxn>
                <a:cxn ang="0">
                  <a:pos x="55" y="23"/>
                </a:cxn>
                <a:cxn ang="0">
                  <a:pos x="55" y="31"/>
                </a:cxn>
                <a:cxn ang="0">
                  <a:pos x="267" y="543"/>
                </a:cxn>
                <a:cxn ang="0">
                  <a:pos x="275" y="558"/>
                </a:cxn>
                <a:cxn ang="0">
                  <a:pos x="275" y="558"/>
                </a:cxn>
                <a:cxn ang="0">
                  <a:pos x="275" y="566"/>
                </a:cxn>
                <a:cxn ang="0">
                  <a:pos x="275" y="566"/>
                </a:cxn>
                <a:cxn ang="0">
                  <a:pos x="275" y="574"/>
                </a:cxn>
                <a:cxn ang="0">
                  <a:pos x="267" y="590"/>
                </a:cxn>
                <a:cxn ang="0">
                  <a:pos x="55" y="1101"/>
                </a:cxn>
                <a:cxn ang="0">
                  <a:pos x="55" y="1109"/>
                </a:cxn>
                <a:cxn ang="0">
                  <a:pos x="47" y="1117"/>
                </a:cxn>
                <a:cxn ang="0">
                  <a:pos x="39" y="1125"/>
                </a:cxn>
                <a:cxn ang="0">
                  <a:pos x="23" y="1125"/>
                </a:cxn>
                <a:cxn ang="0">
                  <a:pos x="16" y="1125"/>
                </a:cxn>
                <a:cxn ang="0">
                  <a:pos x="0" y="1117"/>
                </a:cxn>
                <a:cxn ang="0">
                  <a:pos x="0" y="1101"/>
                </a:cxn>
                <a:cxn ang="0">
                  <a:pos x="0" y="1094"/>
                </a:cxn>
                <a:cxn ang="0">
                  <a:pos x="0" y="1094"/>
                </a:cxn>
                <a:cxn ang="0">
                  <a:pos x="8" y="1078"/>
                </a:cxn>
                <a:cxn ang="0">
                  <a:pos x="220" y="566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6"/>
                </a:cxn>
                <a:cxn ang="0">
                  <a:pos x="16" y="8"/>
                </a:cxn>
                <a:cxn ang="0">
                  <a:pos x="23" y="0"/>
                </a:cxn>
              </a:cxnLst>
              <a:rect l="0" t="0" r="r" b="b"/>
              <a:pathLst>
                <a:path w="275" h="1125">
                  <a:moveTo>
                    <a:pt x="23" y="0"/>
                  </a:moveTo>
                  <a:lnTo>
                    <a:pt x="39" y="8"/>
                  </a:lnTo>
                  <a:lnTo>
                    <a:pt x="47" y="8"/>
                  </a:lnTo>
                  <a:lnTo>
                    <a:pt x="55" y="23"/>
                  </a:lnTo>
                  <a:lnTo>
                    <a:pt x="55" y="31"/>
                  </a:lnTo>
                  <a:lnTo>
                    <a:pt x="267" y="543"/>
                  </a:lnTo>
                  <a:lnTo>
                    <a:pt x="275" y="558"/>
                  </a:lnTo>
                  <a:lnTo>
                    <a:pt x="275" y="558"/>
                  </a:lnTo>
                  <a:lnTo>
                    <a:pt x="275" y="566"/>
                  </a:lnTo>
                  <a:lnTo>
                    <a:pt x="275" y="566"/>
                  </a:lnTo>
                  <a:lnTo>
                    <a:pt x="275" y="574"/>
                  </a:lnTo>
                  <a:lnTo>
                    <a:pt x="267" y="590"/>
                  </a:lnTo>
                  <a:lnTo>
                    <a:pt x="55" y="1101"/>
                  </a:lnTo>
                  <a:lnTo>
                    <a:pt x="55" y="1109"/>
                  </a:lnTo>
                  <a:lnTo>
                    <a:pt x="47" y="1117"/>
                  </a:lnTo>
                  <a:lnTo>
                    <a:pt x="39" y="1125"/>
                  </a:lnTo>
                  <a:lnTo>
                    <a:pt x="23" y="1125"/>
                  </a:lnTo>
                  <a:lnTo>
                    <a:pt x="16" y="1125"/>
                  </a:lnTo>
                  <a:lnTo>
                    <a:pt x="0" y="1117"/>
                  </a:lnTo>
                  <a:lnTo>
                    <a:pt x="0" y="1101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8" y="1078"/>
                  </a:lnTo>
                  <a:lnTo>
                    <a:pt x="220" y="566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16" y="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2" name="Freeform 114"/>
            <p:cNvSpPr>
              <a:spLocks/>
            </p:cNvSpPr>
            <p:nvPr/>
          </p:nvSpPr>
          <p:spPr bwMode="auto">
            <a:xfrm>
              <a:off x="24014" y="2248"/>
              <a:ext cx="1312" cy="1086"/>
            </a:xfrm>
            <a:custGeom>
              <a:avLst/>
              <a:gdLst/>
              <a:ahLst/>
              <a:cxnLst>
                <a:cxn ang="0">
                  <a:pos x="1288" y="0"/>
                </a:cxn>
                <a:cxn ang="0">
                  <a:pos x="1312" y="16"/>
                </a:cxn>
                <a:cxn ang="0">
                  <a:pos x="1304" y="39"/>
                </a:cxn>
                <a:cxn ang="0">
                  <a:pos x="1272" y="47"/>
                </a:cxn>
                <a:cxn ang="0">
                  <a:pos x="1076" y="126"/>
                </a:cxn>
                <a:cxn ang="0">
                  <a:pos x="895" y="315"/>
                </a:cxn>
                <a:cxn ang="0">
                  <a:pos x="778" y="551"/>
                </a:cxn>
                <a:cxn ang="0">
                  <a:pos x="911" y="866"/>
                </a:cxn>
                <a:cxn ang="0">
                  <a:pos x="990" y="1023"/>
                </a:cxn>
                <a:cxn ang="0">
                  <a:pos x="1100" y="1039"/>
                </a:cxn>
                <a:cxn ang="0">
                  <a:pos x="1115" y="1055"/>
                </a:cxn>
                <a:cxn ang="0">
                  <a:pos x="1100" y="1086"/>
                </a:cxn>
                <a:cxn ang="0">
                  <a:pos x="1037" y="1086"/>
                </a:cxn>
                <a:cxn ang="0">
                  <a:pos x="848" y="1086"/>
                </a:cxn>
                <a:cxn ang="0">
                  <a:pos x="707" y="1086"/>
                </a:cxn>
                <a:cxn ang="0">
                  <a:pos x="683" y="1070"/>
                </a:cxn>
                <a:cxn ang="0">
                  <a:pos x="707" y="1039"/>
                </a:cxn>
                <a:cxn ang="0">
                  <a:pos x="778" y="1023"/>
                </a:cxn>
                <a:cxn ang="0">
                  <a:pos x="809" y="992"/>
                </a:cxn>
                <a:cxn ang="0">
                  <a:pos x="801" y="968"/>
                </a:cxn>
                <a:cxn ang="0">
                  <a:pos x="338" y="913"/>
                </a:cxn>
                <a:cxn ang="0">
                  <a:pos x="298" y="968"/>
                </a:cxn>
                <a:cxn ang="0">
                  <a:pos x="306" y="1023"/>
                </a:cxn>
                <a:cxn ang="0">
                  <a:pos x="346" y="1039"/>
                </a:cxn>
                <a:cxn ang="0">
                  <a:pos x="369" y="1039"/>
                </a:cxn>
                <a:cxn ang="0">
                  <a:pos x="377" y="1070"/>
                </a:cxn>
                <a:cxn ang="0">
                  <a:pos x="353" y="1086"/>
                </a:cxn>
                <a:cxn ang="0">
                  <a:pos x="16" y="1086"/>
                </a:cxn>
                <a:cxn ang="0">
                  <a:pos x="0" y="1070"/>
                </a:cxn>
                <a:cxn ang="0">
                  <a:pos x="8" y="1047"/>
                </a:cxn>
                <a:cxn ang="0">
                  <a:pos x="31" y="1039"/>
                </a:cxn>
                <a:cxn ang="0">
                  <a:pos x="267" y="921"/>
                </a:cxn>
                <a:cxn ang="0">
                  <a:pos x="440" y="102"/>
                </a:cxn>
                <a:cxn ang="0">
                  <a:pos x="416" y="63"/>
                </a:cxn>
                <a:cxn ang="0">
                  <a:pos x="353" y="47"/>
                </a:cxn>
                <a:cxn ang="0">
                  <a:pos x="291" y="47"/>
                </a:cxn>
                <a:cxn ang="0">
                  <a:pos x="283" y="16"/>
                </a:cxn>
                <a:cxn ang="0">
                  <a:pos x="306" y="0"/>
                </a:cxn>
                <a:cxn ang="0">
                  <a:pos x="432" y="0"/>
                </a:cxn>
                <a:cxn ang="0">
                  <a:pos x="691" y="0"/>
                </a:cxn>
                <a:cxn ang="0">
                  <a:pos x="715" y="16"/>
                </a:cxn>
                <a:cxn ang="0">
                  <a:pos x="691" y="47"/>
                </a:cxn>
                <a:cxn ang="0">
                  <a:pos x="620" y="63"/>
                </a:cxn>
                <a:cxn ang="0">
                  <a:pos x="589" y="95"/>
                </a:cxn>
                <a:cxn ang="0">
                  <a:pos x="730" y="433"/>
                </a:cxn>
                <a:cxn ang="0">
                  <a:pos x="997" y="142"/>
                </a:cxn>
                <a:cxn ang="0">
                  <a:pos x="1013" y="79"/>
                </a:cxn>
                <a:cxn ang="0">
                  <a:pos x="974" y="47"/>
                </a:cxn>
                <a:cxn ang="0">
                  <a:pos x="943" y="47"/>
                </a:cxn>
                <a:cxn ang="0">
                  <a:pos x="935" y="16"/>
                </a:cxn>
                <a:cxn ang="0">
                  <a:pos x="958" y="0"/>
                </a:cxn>
              </a:cxnLst>
              <a:rect l="0" t="0" r="r" b="b"/>
              <a:pathLst>
                <a:path w="1312" h="1086">
                  <a:moveTo>
                    <a:pt x="966" y="0"/>
                  </a:moveTo>
                  <a:lnTo>
                    <a:pt x="1139" y="8"/>
                  </a:lnTo>
                  <a:lnTo>
                    <a:pt x="1288" y="0"/>
                  </a:lnTo>
                  <a:lnTo>
                    <a:pt x="1304" y="0"/>
                  </a:lnTo>
                  <a:lnTo>
                    <a:pt x="1312" y="8"/>
                  </a:lnTo>
                  <a:lnTo>
                    <a:pt x="1312" y="16"/>
                  </a:lnTo>
                  <a:lnTo>
                    <a:pt x="1312" y="16"/>
                  </a:lnTo>
                  <a:lnTo>
                    <a:pt x="1312" y="32"/>
                  </a:lnTo>
                  <a:lnTo>
                    <a:pt x="1304" y="39"/>
                  </a:lnTo>
                  <a:lnTo>
                    <a:pt x="1296" y="47"/>
                  </a:lnTo>
                  <a:lnTo>
                    <a:pt x="1288" y="47"/>
                  </a:lnTo>
                  <a:lnTo>
                    <a:pt x="1272" y="47"/>
                  </a:lnTo>
                  <a:lnTo>
                    <a:pt x="1194" y="63"/>
                  </a:lnTo>
                  <a:lnTo>
                    <a:pt x="1123" y="95"/>
                  </a:lnTo>
                  <a:lnTo>
                    <a:pt x="1076" y="126"/>
                  </a:lnTo>
                  <a:lnTo>
                    <a:pt x="1029" y="173"/>
                  </a:lnTo>
                  <a:lnTo>
                    <a:pt x="966" y="236"/>
                  </a:lnTo>
                  <a:lnTo>
                    <a:pt x="895" y="315"/>
                  </a:lnTo>
                  <a:lnTo>
                    <a:pt x="817" y="401"/>
                  </a:lnTo>
                  <a:lnTo>
                    <a:pt x="746" y="472"/>
                  </a:lnTo>
                  <a:lnTo>
                    <a:pt x="778" y="551"/>
                  </a:lnTo>
                  <a:lnTo>
                    <a:pt x="817" y="645"/>
                  </a:lnTo>
                  <a:lnTo>
                    <a:pt x="864" y="756"/>
                  </a:lnTo>
                  <a:lnTo>
                    <a:pt x="911" y="866"/>
                  </a:lnTo>
                  <a:lnTo>
                    <a:pt x="950" y="968"/>
                  </a:lnTo>
                  <a:lnTo>
                    <a:pt x="974" y="1007"/>
                  </a:lnTo>
                  <a:lnTo>
                    <a:pt x="990" y="1023"/>
                  </a:lnTo>
                  <a:lnTo>
                    <a:pt x="1029" y="1031"/>
                  </a:lnTo>
                  <a:lnTo>
                    <a:pt x="1092" y="1039"/>
                  </a:lnTo>
                  <a:lnTo>
                    <a:pt x="1100" y="1039"/>
                  </a:lnTo>
                  <a:lnTo>
                    <a:pt x="1107" y="1039"/>
                  </a:lnTo>
                  <a:lnTo>
                    <a:pt x="1115" y="1047"/>
                  </a:lnTo>
                  <a:lnTo>
                    <a:pt x="1115" y="1055"/>
                  </a:lnTo>
                  <a:lnTo>
                    <a:pt x="1115" y="1070"/>
                  </a:lnTo>
                  <a:lnTo>
                    <a:pt x="1107" y="1078"/>
                  </a:lnTo>
                  <a:lnTo>
                    <a:pt x="1100" y="1086"/>
                  </a:lnTo>
                  <a:lnTo>
                    <a:pt x="1092" y="1086"/>
                  </a:lnTo>
                  <a:lnTo>
                    <a:pt x="1092" y="1086"/>
                  </a:lnTo>
                  <a:lnTo>
                    <a:pt x="1037" y="1086"/>
                  </a:lnTo>
                  <a:lnTo>
                    <a:pt x="966" y="1086"/>
                  </a:lnTo>
                  <a:lnTo>
                    <a:pt x="911" y="1078"/>
                  </a:lnTo>
                  <a:lnTo>
                    <a:pt x="848" y="1086"/>
                  </a:lnTo>
                  <a:lnTo>
                    <a:pt x="770" y="1086"/>
                  </a:lnTo>
                  <a:lnTo>
                    <a:pt x="715" y="1086"/>
                  </a:lnTo>
                  <a:lnTo>
                    <a:pt x="707" y="1086"/>
                  </a:lnTo>
                  <a:lnTo>
                    <a:pt x="699" y="1086"/>
                  </a:lnTo>
                  <a:lnTo>
                    <a:pt x="691" y="1078"/>
                  </a:lnTo>
                  <a:lnTo>
                    <a:pt x="683" y="1070"/>
                  </a:lnTo>
                  <a:lnTo>
                    <a:pt x="691" y="1055"/>
                  </a:lnTo>
                  <a:lnTo>
                    <a:pt x="699" y="1047"/>
                  </a:lnTo>
                  <a:lnTo>
                    <a:pt x="707" y="1039"/>
                  </a:lnTo>
                  <a:lnTo>
                    <a:pt x="715" y="1039"/>
                  </a:lnTo>
                  <a:lnTo>
                    <a:pt x="754" y="1031"/>
                  </a:lnTo>
                  <a:lnTo>
                    <a:pt x="778" y="1023"/>
                  </a:lnTo>
                  <a:lnTo>
                    <a:pt x="793" y="1007"/>
                  </a:lnTo>
                  <a:lnTo>
                    <a:pt x="809" y="999"/>
                  </a:lnTo>
                  <a:lnTo>
                    <a:pt x="809" y="992"/>
                  </a:lnTo>
                  <a:lnTo>
                    <a:pt x="809" y="992"/>
                  </a:lnTo>
                  <a:lnTo>
                    <a:pt x="809" y="984"/>
                  </a:lnTo>
                  <a:lnTo>
                    <a:pt x="801" y="968"/>
                  </a:lnTo>
                  <a:lnTo>
                    <a:pt x="644" y="590"/>
                  </a:lnTo>
                  <a:lnTo>
                    <a:pt x="495" y="740"/>
                  </a:lnTo>
                  <a:lnTo>
                    <a:pt x="338" y="913"/>
                  </a:lnTo>
                  <a:lnTo>
                    <a:pt x="322" y="929"/>
                  </a:lnTo>
                  <a:lnTo>
                    <a:pt x="306" y="952"/>
                  </a:lnTo>
                  <a:lnTo>
                    <a:pt x="298" y="968"/>
                  </a:lnTo>
                  <a:lnTo>
                    <a:pt x="291" y="992"/>
                  </a:lnTo>
                  <a:lnTo>
                    <a:pt x="298" y="1007"/>
                  </a:lnTo>
                  <a:lnTo>
                    <a:pt x="306" y="1023"/>
                  </a:lnTo>
                  <a:lnTo>
                    <a:pt x="322" y="1031"/>
                  </a:lnTo>
                  <a:lnTo>
                    <a:pt x="338" y="1031"/>
                  </a:lnTo>
                  <a:lnTo>
                    <a:pt x="346" y="1039"/>
                  </a:lnTo>
                  <a:lnTo>
                    <a:pt x="353" y="1039"/>
                  </a:lnTo>
                  <a:lnTo>
                    <a:pt x="361" y="1039"/>
                  </a:lnTo>
                  <a:lnTo>
                    <a:pt x="369" y="1039"/>
                  </a:lnTo>
                  <a:lnTo>
                    <a:pt x="377" y="1047"/>
                  </a:lnTo>
                  <a:lnTo>
                    <a:pt x="377" y="1055"/>
                  </a:lnTo>
                  <a:lnTo>
                    <a:pt x="377" y="1070"/>
                  </a:lnTo>
                  <a:lnTo>
                    <a:pt x="369" y="1078"/>
                  </a:lnTo>
                  <a:lnTo>
                    <a:pt x="361" y="1086"/>
                  </a:lnTo>
                  <a:lnTo>
                    <a:pt x="353" y="1086"/>
                  </a:lnTo>
                  <a:lnTo>
                    <a:pt x="346" y="1086"/>
                  </a:lnTo>
                  <a:lnTo>
                    <a:pt x="165" y="1078"/>
                  </a:lnTo>
                  <a:lnTo>
                    <a:pt x="16" y="1086"/>
                  </a:lnTo>
                  <a:lnTo>
                    <a:pt x="8" y="1086"/>
                  </a:lnTo>
                  <a:lnTo>
                    <a:pt x="0" y="1078"/>
                  </a:lnTo>
                  <a:lnTo>
                    <a:pt x="0" y="1070"/>
                  </a:lnTo>
                  <a:lnTo>
                    <a:pt x="0" y="1070"/>
                  </a:lnTo>
                  <a:lnTo>
                    <a:pt x="0" y="1055"/>
                  </a:lnTo>
                  <a:lnTo>
                    <a:pt x="8" y="1047"/>
                  </a:lnTo>
                  <a:lnTo>
                    <a:pt x="16" y="1039"/>
                  </a:lnTo>
                  <a:lnTo>
                    <a:pt x="24" y="1039"/>
                  </a:lnTo>
                  <a:lnTo>
                    <a:pt x="31" y="1039"/>
                  </a:lnTo>
                  <a:lnTo>
                    <a:pt x="110" y="1023"/>
                  </a:lnTo>
                  <a:lnTo>
                    <a:pt x="188" y="992"/>
                  </a:lnTo>
                  <a:lnTo>
                    <a:pt x="267" y="921"/>
                  </a:lnTo>
                  <a:lnTo>
                    <a:pt x="291" y="905"/>
                  </a:lnTo>
                  <a:lnTo>
                    <a:pt x="620" y="543"/>
                  </a:lnTo>
                  <a:lnTo>
                    <a:pt x="440" y="102"/>
                  </a:lnTo>
                  <a:lnTo>
                    <a:pt x="432" y="87"/>
                  </a:lnTo>
                  <a:lnTo>
                    <a:pt x="424" y="71"/>
                  </a:lnTo>
                  <a:lnTo>
                    <a:pt x="416" y="63"/>
                  </a:lnTo>
                  <a:lnTo>
                    <a:pt x="401" y="55"/>
                  </a:lnTo>
                  <a:lnTo>
                    <a:pt x="385" y="55"/>
                  </a:lnTo>
                  <a:lnTo>
                    <a:pt x="353" y="47"/>
                  </a:lnTo>
                  <a:lnTo>
                    <a:pt x="322" y="47"/>
                  </a:lnTo>
                  <a:lnTo>
                    <a:pt x="306" y="47"/>
                  </a:lnTo>
                  <a:lnTo>
                    <a:pt x="291" y="47"/>
                  </a:lnTo>
                  <a:lnTo>
                    <a:pt x="283" y="39"/>
                  </a:lnTo>
                  <a:lnTo>
                    <a:pt x="283" y="32"/>
                  </a:lnTo>
                  <a:lnTo>
                    <a:pt x="283" y="16"/>
                  </a:lnTo>
                  <a:lnTo>
                    <a:pt x="291" y="8"/>
                  </a:lnTo>
                  <a:lnTo>
                    <a:pt x="298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61" y="0"/>
                  </a:lnTo>
                  <a:lnTo>
                    <a:pt x="432" y="0"/>
                  </a:lnTo>
                  <a:lnTo>
                    <a:pt x="487" y="8"/>
                  </a:lnTo>
                  <a:lnTo>
                    <a:pt x="691" y="0"/>
                  </a:lnTo>
                  <a:lnTo>
                    <a:pt x="691" y="0"/>
                  </a:lnTo>
                  <a:lnTo>
                    <a:pt x="699" y="0"/>
                  </a:lnTo>
                  <a:lnTo>
                    <a:pt x="707" y="8"/>
                  </a:lnTo>
                  <a:lnTo>
                    <a:pt x="715" y="16"/>
                  </a:lnTo>
                  <a:lnTo>
                    <a:pt x="707" y="32"/>
                  </a:lnTo>
                  <a:lnTo>
                    <a:pt x="699" y="39"/>
                  </a:lnTo>
                  <a:lnTo>
                    <a:pt x="691" y="47"/>
                  </a:lnTo>
                  <a:lnTo>
                    <a:pt x="683" y="47"/>
                  </a:lnTo>
                  <a:lnTo>
                    <a:pt x="644" y="55"/>
                  </a:lnTo>
                  <a:lnTo>
                    <a:pt x="620" y="63"/>
                  </a:lnTo>
                  <a:lnTo>
                    <a:pt x="597" y="79"/>
                  </a:lnTo>
                  <a:lnTo>
                    <a:pt x="589" y="87"/>
                  </a:lnTo>
                  <a:lnTo>
                    <a:pt x="589" y="95"/>
                  </a:lnTo>
                  <a:lnTo>
                    <a:pt x="589" y="102"/>
                  </a:lnTo>
                  <a:lnTo>
                    <a:pt x="597" y="118"/>
                  </a:lnTo>
                  <a:lnTo>
                    <a:pt x="730" y="433"/>
                  </a:lnTo>
                  <a:lnTo>
                    <a:pt x="730" y="433"/>
                  </a:lnTo>
                  <a:lnTo>
                    <a:pt x="990" y="158"/>
                  </a:lnTo>
                  <a:lnTo>
                    <a:pt x="997" y="142"/>
                  </a:lnTo>
                  <a:lnTo>
                    <a:pt x="1013" y="118"/>
                  </a:lnTo>
                  <a:lnTo>
                    <a:pt x="1013" y="95"/>
                  </a:lnTo>
                  <a:lnTo>
                    <a:pt x="1013" y="79"/>
                  </a:lnTo>
                  <a:lnTo>
                    <a:pt x="1005" y="63"/>
                  </a:lnTo>
                  <a:lnTo>
                    <a:pt x="990" y="55"/>
                  </a:lnTo>
                  <a:lnTo>
                    <a:pt x="974" y="47"/>
                  </a:lnTo>
                  <a:lnTo>
                    <a:pt x="966" y="47"/>
                  </a:lnTo>
                  <a:lnTo>
                    <a:pt x="950" y="47"/>
                  </a:lnTo>
                  <a:lnTo>
                    <a:pt x="943" y="47"/>
                  </a:lnTo>
                  <a:lnTo>
                    <a:pt x="935" y="39"/>
                  </a:lnTo>
                  <a:lnTo>
                    <a:pt x="935" y="32"/>
                  </a:lnTo>
                  <a:lnTo>
                    <a:pt x="935" y="16"/>
                  </a:lnTo>
                  <a:lnTo>
                    <a:pt x="943" y="8"/>
                  </a:lnTo>
                  <a:lnTo>
                    <a:pt x="950" y="0"/>
                  </a:lnTo>
                  <a:lnTo>
                    <a:pt x="958" y="0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3" name="Freeform 115"/>
            <p:cNvSpPr>
              <a:spLocks noEditPoints="1"/>
            </p:cNvSpPr>
            <p:nvPr/>
          </p:nvSpPr>
          <p:spPr bwMode="auto">
            <a:xfrm>
              <a:off x="25365" y="3066"/>
              <a:ext cx="573" cy="512"/>
            </a:xfrm>
            <a:custGeom>
              <a:avLst/>
              <a:gdLst/>
              <a:ahLst/>
              <a:cxnLst>
                <a:cxn ang="0">
                  <a:pos x="251" y="40"/>
                </a:cxn>
                <a:cxn ang="0">
                  <a:pos x="149" y="142"/>
                </a:cxn>
                <a:cxn ang="0">
                  <a:pos x="110" y="252"/>
                </a:cxn>
                <a:cxn ang="0">
                  <a:pos x="86" y="370"/>
                </a:cxn>
                <a:cxn ang="0">
                  <a:pos x="102" y="433"/>
                </a:cxn>
                <a:cxn ang="0">
                  <a:pos x="133" y="465"/>
                </a:cxn>
                <a:cxn ang="0">
                  <a:pos x="173" y="480"/>
                </a:cxn>
                <a:cxn ang="0">
                  <a:pos x="228" y="465"/>
                </a:cxn>
                <a:cxn ang="0">
                  <a:pos x="267" y="441"/>
                </a:cxn>
                <a:cxn ang="0">
                  <a:pos x="291" y="418"/>
                </a:cxn>
                <a:cxn ang="0">
                  <a:pos x="322" y="378"/>
                </a:cxn>
                <a:cxn ang="0">
                  <a:pos x="330" y="362"/>
                </a:cxn>
                <a:cxn ang="0">
                  <a:pos x="385" y="142"/>
                </a:cxn>
                <a:cxn ang="0">
                  <a:pos x="385" y="126"/>
                </a:cxn>
                <a:cxn ang="0">
                  <a:pos x="377" y="95"/>
                </a:cxn>
                <a:cxn ang="0">
                  <a:pos x="353" y="63"/>
                </a:cxn>
                <a:cxn ang="0">
                  <a:pos x="314" y="40"/>
                </a:cxn>
                <a:cxn ang="0">
                  <a:pos x="291" y="0"/>
                </a:cxn>
                <a:cxn ang="0">
                  <a:pos x="361" y="24"/>
                </a:cxn>
                <a:cxn ang="0">
                  <a:pos x="401" y="71"/>
                </a:cxn>
                <a:cxn ang="0">
                  <a:pos x="401" y="71"/>
                </a:cxn>
                <a:cxn ang="0">
                  <a:pos x="416" y="48"/>
                </a:cxn>
                <a:cxn ang="0">
                  <a:pos x="440" y="24"/>
                </a:cxn>
                <a:cxn ang="0">
                  <a:pos x="471" y="24"/>
                </a:cxn>
                <a:cxn ang="0">
                  <a:pos x="495" y="48"/>
                </a:cxn>
                <a:cxn ang="0">
                  <a:pos x="495" y="71"/>
                </a:cxn>
                <a:cxn ang="0">
                  <a:pos x="487" y="103"/>
                </a:cxn>
                <a:cxn ang="0">
                  <a:pos x="471" y="150"/>
                </a:cxn>
                <a:cxn ang="0">
                  <a:pos x="448" y="252"/>
                </a:cxn>
                <a:cxn ang="0">
                  <a:pos x="432" y="307"/>
                </a:cxn>
                <a:cxn ang="0">
                  <a:pos x="424" y="355"/>
                </a:cxn>
                <a:cxn ang="0">
                  <a:pos x="408" y="402"/>
                </a:cxn>
                <a:cxn ang="0">
                  <a:pos x="408" y="441"/>
                </a:cxn>
                <a:cxn ang="0">
                  <a:pos x="424" y="465"/>
                </a:cxn>
                <a:cxn ang="0">
                  <a:pos x="448" y="480"/>
                </a:cxn>
                <a:cxn ang="0">
                  <a:pos x="487" y="457"/>
                </a:cxn>
                <a:cxn ang="0">
                  <a:pos x="510" y="410"/>
                </a:cxn>
                <a:cxn ang="0">
                  <a:pos x="526" y="362"/>
                </a:cxn>
                <a:cxn ang="0">
                  <a:pos x="542" y="331"/>
                </a:cxn>
                <a:cxn ang="0">
                  <a:pos x="558" y="323"/>
                </a:cxn>
                <a:cxn ang="0">
                  <a:pos x="565" y="323"/>
                </a:cxn>
                <a:cxn ang="0">
                  <a:pos x="573" y="339"/>
                </a:cxn>
                <a:cxn ang="0">
                  <a:pos x="565" y="362"/>
                </a:cxn>
                <a:cxn ang="0">
                  <a:pos x="558" y="402"/>
                </a:cxn>
                <a:cxn ang="0">
                  <a:pos x="534" y="449"/>
                </a:cxn>
                <a:cxn ang="0">
                  <a:pos x="495" y="496"/>
                </a:cxn>
                <a:cxn ang="0">
                  <a:pos x="448" y="512"/>
                </a:cxn>
                <a:cxn ang="0">
                  <a:pos x="408" y="504"/>
                </a:cxn>
                <a:cxn ang="0">
                  <a:pos x="377" y="488"/>
                </a:cxn>
                <a:cxn ang="0">
                  <a:pos x="338" y="457"/>
                </a:cxn>
                <a:cxn ang="0">
                  <a:pos x="251" y="488"/>
                </a:cxn>
                <a:cxn ang="0">
                  <a:pos x="102" y="496"/>
                </a:cxn>
                <a:cxn ang="0">
                  <a:pos x="8" y="402"/>
                </a:cxn>
                <a:cxn ang="0">
                  <a:pos x="24" y="205"/>
                </a:cxn>
                <a:cxn ang="0">
                  <a:pos x="181" y="32"/>
                </a:cxn>
              </a:cxnLst>
              <a:rect l="0" t="0" r="r" b="b"/>
              <a:pathLst>
                <a:path w="573" h="512">
                  <a:moveTo>
                    <a:pt x="291" y="32"/>
                  </a:moveTo>
                  <a:lnTo>
                    <a:pt x="251" y="40"/>
                  </a:lnTo>
                  <a:lnTo>
                    <a:pt x="196" y="71"/>
                  </a:lnTo>
                  <a:lnTo>
                    <a:pt x="149" y="142"/>
                  </a:lnTo>
                  <a:lnTo>
                    <a:pt x="126" y="189"/>
                  </a:lnTo>
                  <a:lnTo>
                    <a:pt x="110" y="252"/>
                  </a:lnTo>
                  <a:lnTo>
                    <a:pt x="94" y="315"/>
                  </a:lnTo>
                  <a:lnTo>
                    <a:pt x="86" y="370"/>
                  </a:lnTo>
                  <a:lnTo>
                    <a:pt x="94" y="402"/>
                  </a:lnTo>
                  <a:lnTo>
                    <a:pt x="102" y="433"/>
                  </a:lnTo>
                  <a:lnTo>
                    <a:pt x="118" y="457"/>
                  </a:lnTo>
                  <a:lnTo>
                    <a:pt x="133" y="465"/>
                  </a:lnTo>
                  <a:lnTo>
                    <a:pt x="149" y="473"/>
                  </a:lnTo>
                  <a:lnTo>
                    <a:pt x="173" y="480"/>
                  </a:lnTo>
                  <a:lnTo>
                    <a:pt x="196" y="473"/>
                  </a:lnTo>
                  <a:lnTo>
                    <a:pt x="228" y="465"/>
                  </a:lnTo>
                  <a:lnTo>
                    <a:pt x="251" y="457"/>
                  </a:lnTo>
                  <a:lnTo>
                    <a:pt x="267" y="441"/>
                  </a:lnTo>
                  <a:lnTo>
                    <a:pt x="275" y="433"/>
                  </a:lnTo>
                  <a:lnTo>
                    <a:pt x="291" y="418"/>
                  </a:lnTo>
                  <a:lnTo>
                    <a:pt x="306" y="402"/>
                  </a:lnTo>
                  <a:lnTo>
                    <a:pt x="322" y="378"/>
                  </a:lnTo>
                  <a:lnTo>
                    <a:pt x="330" y="362"/>
                  </a:lnTo>
                  <a:lnTo>
                    <a:pt x="330" y="362"/>
                  </a:lnTo>
                  <a:lnTo>
                    <a:pt x="385" y="150"/>
                  </a:lnTo>
                  <a:lnTo>
                    <a:pt x="385" y="142"/>
                  </a:lnTo>
                  <a:lnTo>
                    <a:pt x="393" y="134"/>
                  </a:lnTo>
                  <a:lnTo>
                    <a:pt x="385" y="126"/>
                  </a:lnTo>
                  <a:lnTo>
                    <a:pt x="385" y="111"/>
                  </a:lnTo>
                  <a:lnTo>
                    <a:pt x="377" y="95"/>
                  </a:lnTo>
                  <a:lnTo>
                    <a:pt x="369" y="79"/>
                  </a:lnTo>
                  <a:lnTo>
                    <a:pt x="353" y="63"/>
                  </a:lnTo>
                  <a:lnTo>
                    <a:pt x="338" y="48"/>
                  </a:lnTo>
                  <a:lnTo>
                    <a:pt x="314" y="40"/>
                  </a:lnTo>
                  <a:lnTo>
                    <a:pt x="291" y="32"/>
                  </a:lnTo>
                  <a:close/>
                  <a:moveTo>
                    <a:pt x="291" y="0"/>
                  </a:moveTo>
                  <a:lnTo>
                    <a:pt x="330" y="8"/>
                  </a:lnTo>
                  <a:lnTo>
                    <a:pt x="361" y="24"/>
                  </a:lnTo>
                  <a:lnTo>
                    <a:pt x="385" y="40"/>
                  </a:lnTo>
                  <a:lnTo>
                    <a:pt x="401" y="71"/>
                  </a:lnTo>
                  <a:lnTo>
                    <a:pt x="401" y="71"/>
                  </a:lnTo>
                  <a:lnTo>
                    <a:pt x="401" y="71"/>
                  </a:lnTo>
                  <a:lnTo>
                    <a:pt x="401" y="71"/>
                  </a:lnTo>
                  <a:lnTo>
                    <a:pt x="416" y="48"/>
                  </a:lnTo>
                  <a:lnTo>
                    <a:pt x="424" y="32"/>
                  </a:lnTo>
                  <a:lnTo>
                    <a:pt x="440" y="24"/>
                  </a:lnTo>
                  <a:lnTo>
                    <a:pt x="456" y="24"/>
                  </a:lnTo>
                  <a:lnTo>
                    <a:pt x="471" y="24"/>
                  </a:lnTo>
                  <a:lnTo>
                    <a:pt x="479" y="32"/>
                  </a:lnTo>
                  <a:lnTo>
                    <a:pt x="495" y="48"/>
                  </a:lnTo>
                  <a:lnTo>
                    <a:pt x="495" y="63"/>
                  </a:lnTo>
                  <a:lnTo>
                    <a:pt x="495" y="71"/>
                  </a:lnTo>
                  <a:lnTo>
                    <a:pt x="487" y="87"/>
                  </a:lnTo>
                  <a:lnTo>
                    <a:pt x="487" y="103"/>
                  </a:lnTo>
                  <a:lnTo>
                    <a:pt x="479" y="126"/>
                  </a:lnTo>
                  <a:lnTo>
                    <a:pt x="471" y="150"/>
                  </a:lnTo>
                  <a:lnTo>
                    <a:pt x="456" y="237"/>
                  </a:lnTo>
                  <a:lnTo>
                    <a:pt x="448" y="252"/>
                  </a:lnTo>
                  <a:lnTo>
                    <a:pt x="440" y="284"/>
                  </a:lnTo>
                  <a:lnTo>
                    <a:pt x="432" y="307"/>
                  </a:lnTo>
                  <a:lnTo>
                    <a:pt x="424" y="331"/>
                  </a:lnTo>
                  <a:lnTo>
                    <a:pt x="424" y="355"/>
                  </a:lnTo>
                  <a:lnTo>
                    <a:pt x="416" y="386"/>
                  </a:lnTo>
                  <a:lnTo>
                    <a:pt x="408" y="402"/>
                  </a:lnTo>
                  <a:lnTo>
                    <a:pt x="408" y="425"/>
                  </a:lnTo>
                  <a:lnTo>
                    <a:pt x="408" y="441"/>
                  </a:lnTo>
                  <a:lnTo>
                    <a:pt x="416" y="457"/>
                  </a:lnTo>
                  <a:lnTo>
                    <a:pt x="424" y="465"/>
                  </a:lnTo>
                  <a:lnTo>
                    <a:pt x="432" y="473"/>
                  </a:lnTo>
                  <a:lnTo>
                    <a:pt x="448" y="480"/>
                  </a:lnTo>
                  <a:lnTo>
                    <a:pt x="471" y="473"/>
                  </a:lnTo>
                  <a:lnTo>
                    <a:pt x="487" y="457"/>
                  </a:lnTo>
                  <a:lnTo>
                    <a:pt x="503" y="441"/>
                  </a:lnTo>
                  <a:lnTo>
                    <a:pt x="510" y="410"/>
                  </a:lnTo>
                  <a:lnTo>
                    <a:pt x="518" y="386"/>
                  </a:lnTo>
                  <a:lnTo>
                    <a:pt x="526" y="362"/>
                  </a:lnTo>
                  <a:lnTo>
                    <a:pt x="534" y="339"/>
                  </a:lnTo>
                  <a:lnTo>
                    <a:pt x="542" y="331"/>
                  </a:lnTo>
                  <a:lnTo>
                    <a:pt x="542" y="323"/>
                  </a:lnTo>
                  <a:lnTo>
                    <a:pt x="558" y="323"/>
                  </a:lnTo>
                  <a:lnTo>
                    <a:pt x="558" y="323"/>
                  </a:lnTo>
                  <a:lnTo>
                    <a:pt x="565" y="323"/>
                  </a:lnTo>
                  <a:lnTo>
                    <a:pt x="573" y="331"/>
                  </a:lnTo>
                  <a:lnTo>
                    <a:pt x="573" y="339"/>
                  </a:lnTo>
                  <a:lnTo>
                    <a:pt x="573" y="347"/>
                  </a:lnTo>
                  <a:lnTo>
                    <a:pt x="565" y="362"/>
                  </a:lnTo>
                  <a:lnTo>
                    <a:pt x="558" y="378"/>
                  </a:lnTo>
                  <a:lnTo>
                    <a:pt x="558" y="402"/>
                  </a:lnTo>
                  <a:lnTo>
                    <a:pt x="542" y="425"/>
                  </a:lnTo>
                  <a:lnTo>
                    <a:pt x="534" y="449"/>
                  </a:lnTo>
                  <a:lnTo>
                    <a:pt x="518" y="473"/>
                  </a:lnTo>
                  <a:lnTo>
                    <a:pt x="495" y="496"/>
                  </a:lnTo>
                  <a:lnTo>
                    <a:pt x="471" y="504"/>
                  </a:lnTo>
                  <a:lnTo>
                    <a:pt x="448" y="512"/>
                  </a:lnTo>
                  <a:lnTo>
                    <a:pt x="432" y="512"/>
                  </a:lnTo>
                  <a:lnTo>
                    <a:pt x="408" y="504"/>
                  </a:lnTo>
                  <a:lnTo>
                    <a:pt x="393" y="496"/>
                  </a:lnTo>
                  <a:lnTo>
                    <a:pt x="377" y="488"/>
                  </a:lnTo>
                  <a:lnTo>
                    <a:pt x="353" y="473"/>
                  </a:lnTo>
                  <a:lnTo>
                    <a:pt x="338" y="457"/>
                  </a:lnTo>
                  <a:lnTo>
                    <a:pt x="330" y="433"/>
                  </a:lnTo>
                  <a:lnTo>
                    <a:pt x="251" y="488"/>
                  </a:lnTo>
                  <a:lnTo>
                    <a:pt x="173" y="512"/>
                  </a:lnTo>
                  <a:lnTo>
                    <a:pt x="102" y="496"/>
                  </a:lnTo>
                  <a:lnTo>
                    <a:pt x="47" y="457"/>
                  </a:lnTo>
                  <a:lnTo>
                    <a:pt x="8" y="402"/>
                  </a:lnTo>
                  <a:lnTo>
                    <a:pt x="0" y="323"/>
                  </a:lnTo>
                  <a:lnTo>
                    <a:pt x="24" y="205"/>
                  </a:lnTo>
                  <a:lnTo>
                    <a:pt x="86" y="103"/>
                  </a:lnTo>
                  <a:lnTo>
                    <a:pt x="181" y="32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66" name="Group 11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629400" y="4114800"/>
            <a:ext cx="1817428" cy="495300"/>
            <a:chOff x="3672" y="2615"/>
            <a:chExt cx="5471" cy="1491"/>
          </a:xfrm>
        </p:grpSpPr>
        <p:sp>
          <p:nvSpPr>
            <p:cNvPr id="2168" name="Freeform 120"/>
            <p:cNvSpPr>
              <a:spLocks/>
            </p:cNvSpPr>
            <p:nvPr/>
          </p:nvSpPr>
          <p:spPr bwMode="auto">
            <a:xfrm>
              <a:off x="3672" y="2978"/>
              <a:ext cx="526" cy="685"/>
            </a:xfrm>
            <a:custGeom>
              <a:avLst/>
              <a:gdLst/>
              <a:ahLst/>
              <a:cxnLst>
                <a:cxn ang="0">
                  <a:pos x="479" y="0"/>
                </a:cxn>
                <a:cxn ang="0">
                  <a:pos x="508" y="2"/>
                </a:cxn>
                <a:cxn ang="0">
                  <a:pos x="525" y="11"/>
                </a:cxn>
                <a:cxn ang="0">
                  <a:pos x="523" y="36"/>
                </a:cxn>
                <a:cxn ang="0">
                  <a:pos x="504" y="48"/>
                </a:cxn>
                <a:cxn ang="0">
                  <a:pos x="473" y="50"/>
                </a:cxn>
                <a:cxn ang="0">
                  <a:pos x="379" y="53"/>
                </a:cxn>
                <a:cxn ang="0">
                  <a:pos x="297" y="78"/>
                </a:cxn>
                <a:cxn ang="0">
                  <a:pos x="232" y="124"/>
                </a:cxn>
                <a:cxn ang="0">
                  <a:pos x="185" y="190"/>
                </a:cxn>
                <a:cxn ang="0">
                  <a:pos x="150" y="271"/>
                </a:cxn>
                <a:cxn ang="0">
                  <a:pos x="426" y="271"/>
                </a:cxn>
                <a:cxn ang="0">
                  <a:pos x="448" y="276"/>
                </a:cxn>
                <a:cxn ang="0">
                  <a:pos x="456" y="293"/>
                </a:cxn>
                <a:cxn ang="0">
                  <a:pos x="444" y="313"/>
                </a:cxn>
                <a:cxn ang="0">
                  <a:pos x="419" y="318"/>
                </a:cxn>
                <a:cxn ang="0">
                  <a:pos x="403" y="318"/>
                </a:cxn>
                <a:cxn ang="0">
                  <a:pos x="135" y="334"/>
                </a:cxn>
                <a:cxn ang="0">
                  <a:pos x="125" y="386"/>
                </a:cxn>
                <a:cxn ang="0">
                  <a:pos x="121" y="449"/>
                </a:cxn>
                <a:cxn ang="0">
                  <a:pos x="132" y="530"/>
                </a:cxn>
                <a:cxn ang="0">
                  <a:pos x="162" y="589"/>
                </a:cxn>
                <a:cxn ang="0">
                  <a:pos x="207" y="629"/>
                </a:cxn>
                <a:cxn ang="0">
                  <a:pos x="262" y="649"/>
                </a:cxn>
                <a:cxn ang="0">
                  <a:pos x="337" y="647"/>
                </a:cxn>
                <a:cxn ang="0">
                  <a:pos x="422" y="616"/>
                </a:cxn>
                <a:cxn ang="0">
                  <a:pos x="467" y="591"/>
                </a:cxn>
                <a:cxn ang="0">
                  <a:pos x="475" y="588"/>
                </a:cxn>
                <a:cxn ang="0">
                  <a:pos x="480" y="586"/>
                </a:cxn>
                <a:cxn ang="0">
                  <a:pos x="487" y="586"/>
                </a:cxn>
                <a:cxn ang="0">
                  <a:pos x="494" y="591"/>
                </a:cxn>
                <a:cxn ang="0">
                  <a:pos x="497" y="599"/>
                </a:cxn>
                <a:cxn ang="0">
                  <a:pos x="499" y="606"/>
                </a:cxn>
                <a:cxn ang="0">
                  <a:pos x="496" y="616"/>
                </a:cxn>
                <a:cxn ang="0">
                  <a:pos x="468" y="636"/>
                </a:cxn>
                <a:cxn ang="0">
                  <a:pos x="420" y="659"/>
                </a:cxn>
                <a:cxn ang="0">
                  <a:pos x="359" y="679"/>
                </a:cxn>
                <a:cxn ang="0">
                  <a:pos x="289" y="685"/>
                </a:cxn>
                <a:cxn ang="0">
                  <a:pos x="185" y="669"/>
                </a:cxn>
                <a:cxn ang="0">
                  <a:pos x="99" y="621"/>
                </a:cxn>
                <a:cxn ang="0">
                  <a:pos x="38" y="545"/>
                </a:cxn>
                <a:cxn ang="0">
                  <a:pos x="5" y="449"/>
                </a:cxn>
                <a:cxn ang="0">
                  <a:pos x="3" y="336"/>
                </a:cxn>
                <a:cxn ang="0">
                  <a:pos x="36" y="232"/>
                </a:cxn>
                <a:cxn ang="0">
                  <a:pos x="96" y="146"/>
                </a:cxn>
                <a:cxn ang="0">
                  <a:pos x="174" y="76"/>
                </a:cxn>
                <a:cxn ang="0">
                  <a:pos x="268" y="28"/>
                </a:cxn>
                <a:cxn ang="0">
                  <a:pos x="371" y="3"/>
                </a:cxn>
              </a:cxnLst>
              <a:rect l="0" t="0" r="r" b="b"/>
              <a:pathLst>
                <a:path w="526" h="685">
                  <a:moveTo>
                    <a:pt x="422" y="0"/>
                  </a:moveTo>
                  <a:lnTo>
                    <a:pt x="479" y="0"/>
                  </a:lnTo>
                  <a:lnTo>
                    <a:pt x="494" y="2"/>
                  </a:lnTo>
                  <a:lnTo>
                    <a:pt x="508" y="2"/>
                  </a:lnTo>
                  <a:lnTo>
                    <a:pt x="518" y="5"/>
                  </a:lnTo>
                  <a:lnTo>
                    <a:pt x="525" y="11"/>
                  </a:lnTo>
                  <a:lnTo>
                    <a:pt x="526" y="23"/>
                  </a:lnTo>
                  <a:lnTo>
                    <a:pt x="523" y="36"/>
                  </a:lnTo>
                  <a:lnTo>
                    <a:pt x="516" y="43"/>
                  </a:lnTo>
                  <a:lnTo>
                    <a:pt x="504" y="48"/>
                  </a:lnTo>
                  <a:lnTo>
                    <a:pt x="489" y="50"/>
                  </a:lnTo>
                  <a:lnTo>
                    <a:pt x="473" y="50"/>
                  </a:lnTo>
                  <a:lnTo>
                    <a:pt x="426" y="50"/>
                  </a:lnTo>
                  <a:lnTo>
                    <a:pt x="379" y="53"/>
                  </a:lnTo>
                  <a:lnTo>
                    <a:pt x="337" y="63"/>
                  </a:lnTo>
                  <a:lnTo>
                    <a:pt x="297" y="78"/>
                  </a:lnTo>
                  <a:lnTo>
                    <a:pt x="263" y="99"/>
                  </a:lnTo>
                  <a:lnTo>
                    <a:pt x="232" y="124"/>
                  </a:lnTo>
                  <a:lnTo>
                    <a:pt x="207" y="156"/>
                  </a:lnTo>
                  <a:lnTo>
                    <a:pt x="185" y="190"/>
                  </a:lnTo>
                  <a:lnTo>
                    <a:pt x="166" y="228"/>
                  </a:lnTo>
                  <a:lnTo>
                    <a:pt x="150" y="271"/>
                  </a:lnTo>
                  <a:lnTo>
                    <a:pt x="410" y="271"/>
                  </a:lnTo>
                  <a:lnTo>
                    <a:pt x="426" y="271"/>
                  </a:lnTo>
                  <a:lnTo>
                    <a:pt x="438" y="273"/>
                  </a:lnTo>
                  <a:lnTo>
                    <a:pt x="448" y="276"/>
                  </a:lnTo>
                  <a:lnTo>
                    <a:pt x="453" y="283"/>
                  </a:lnTo>
                  <a:lnTo>
                    <a:pt x="456" y="293"/>
                  </a:lnTo>
                  <a:lnTo>
                    <a:pt x="453" y="305"/>
                  </a:lnTo>
                  <a:lnTo>
                    <a:pt x="444" y="313"/>
                  </a:lnTo>
                  <a:lnTo>
                    <a:pt x="432" y="316"/>
                  </a:lnTo>
                  <a:lnTo>
                    <a:pt x="419" y="318"/>
                  </a:lnTo>
                  <a:lnTo>
                    <a:pt x="403" y="318"/>
                  </a:lnTo>
                  <a:lnTo>
                    <a:pt x="403" y="318"/>
                  </a:lnTo>
                  <a:lnTo>
                    <a:pt x="138" y="318"/>
                  </a:lnTo>
                  <a:lnTo>
                    <a:pt x="135" y="334"/>
                  </a:lnTo>
                  <a:lnTo>
                    <a:pt x="130" y="358"/>
                  </a:lnTo>
                  <a:lnTo>
                    <a:pt x="125" y="386"/>
                  </a:lnTo>
                  <a:lnTo>
                    <a:pt x="121" y="417"/>
                  </a:lnTo>
                  <a:lnTo>
                    <a:pt x="121" y="449"/>
                  </a:lnTo>
                  <a:lnTo>
                    <a:pt x="123" y="492"/>
                  </a:lnTo>
                  <a:lnTo>
                    <a:pt x="132" y="530"/>
                  </a:lnTo>
                  <a:lnTo>
                    <a:pt x="145" y="563"/>
                  </a:lnTo>
                  <a:lnTo>
                    <a:pt x="162" y="589"/>
                  </a:lnTo>
                  <a:lnTo>
                    <a:pt x="183" y="613"/>
                  </a:lnTo>
                  <a:lnTo>
                    <a:pt x="207" y="629"/>
                  </a:lnTo>
                  <a:lnTo>
                    <a:pt x="234" y="642"/>
                  </a:lnTo>
                  <a:lnTo>
                    <a:pt x="262" y="649"/>
                  </a:lnTo>
                  <a:lnTo>
                    <a:pt x="292" y="652"/>
                  </a:lnTo>
                  <a:lnTo>
                    <a:pt x="337" y="647"/>
                  </a:lnTo>
                  <a:lnTo>
                    <a:pt x="381" y="634"/>
                  </a:lnTo>
                  <a:lnTo>
                    <a:pt x="422" y="616"/>
                  </a:lnTo>
                  <a:lnTo>
                    <a:pt x="462" y="593"/>
                  </a:lnTo>
                  <a:lnTo>
                    <a:pt x="467" y="591"/>
                  </a:lnTo>
                  <a:lnTo>
                    <a:pt x="472" y="588"/>
                  </a:lnTo>
                  <a:lnTo>
                    <a:pt x="475" y="588"/>
                  </a:lnTo>
                  <a:lnTo>
                    <a:pt x="479" y="586"/>
                  </a:lnTo>
                  <a:lnTo>
                    <a:pt x="480" y="586"/>
                  </a:lnTo>
                  <a:lnTo>
                    <a:pt x="484" y="586"/>
                  </a:lnTo>
                  <a:lnTo>
                    <a:pt x="487" y="586"/>
                  </a:lnTo>
                  <a:lnTo>
                    <a:pt x="491" y="589"/>
                  </a:lnTo>
                  <a:lnTo>
                    <a:pt x="494" y="591"/>
                  </a:lnTo>
                  <a:lnTo>
                    <a:pt x="496" y="596"/>
                  </a:lnTo>
                  <a:lnTo>
                    <a:pt x="497" y="599"/>
                  </a:lnTo>
                  <a:lnTo>
                    <a:pt x="497" y="603"/>
                  </a:lnTo>
                  <a:lnTo>
                    <a:pt x="499" y="606"/>
                  </a:lnTo>
                  <a:lnTo>
                    <a:pt x="499" y="608"/>
                  </a:lnTo>
                  <a:lnTo>
                    <a:pt x="496" y="616"/>
                  </a:lnTo>
                  <a:lnTo>
                    <a:pt x="484" y="624"/>
                  </a:lnTo>
                  <a:lnTo>
                    <a:pt x="468" y="636"/>
                  </a:lnTo>
                  <a:lnTo>
                    <a:pt x="446" y="647"/>
                  </a:lnTo>
                  <a:lnTo>
                    <a:pt x="420" y="659"/>
                  </a:lnTo>
                  <a:lnTo>
                    <a:pt x="391" y="669"/>
                  </a:lnTo>
                  <a:lnTo>
                    <a:pt x="359" y="679"/>
                  </a:lnTo>
                  <a:lnTo>
                    <a:pt x="325" y="684"/>
                  </a:lnTo>
                  <a:lnTo>
                    <a:pt x="289" y="685"/>
                  </a:lnTo>
                  <a:lnTo>
                    <a:pt x="236" y="682"/>
                  </a:lnTo>
                  <a:lnTo>
                    <a:pt x="185" y="669"/>
                  </a:lnTo>
                  <a:lnTo>
                    <a:pt x="140" y="647"/>
                  </a:lnTo>
                  <a:lnTo>
                    <a:pt x="99" y="621"/>
                  </a:lnTo>
                  <a:lnTo>
                    <a:pt x="65" y="586"/>
                  </a:lnTo>
                  <a:lnTo>
                    <a:pt x="38" y="545"/>
                  </a:lnTo>
                  <a:lnTo>
                    <a:pt x="17" y="500"/>
                  </a:lnTo>
                  <a:lnTo>
                    <a:pt x="5" y="449"/>
                  </a:lnTo>
                  <a:lnTo>
                    <a:pt x="0" y="392"/>
                  </a:lnTo>
                  <a:lnTo>
                    <a:pt x="3" y="336"/>
                  </a:lnTo>
                  <a:lnTo>
                    <a:pt x="17" y="281"/>
                  </a:lnTo>
                  <a:lnTo>
                    <a:pt x="36" y="232"/>
                  </a:lnTo>
                  <a:lnTo>
                    <a:pt x="63" y="187"/>
                  </a:lnTo>
                  <a:lnTo>
                    <a:pt x="96" y="146"/>
                  </a:lnTo>
                  <a:lnTo>
                    <a:pt x="133" y="108"/>
                  </a:lnTo>
                  <a:lnTo>
                    <a:pt x="174" y="76"/>
                  </a:lnTo>
                  <a:lnTo>
                    <a:pt x="220" y="50"/>
                  </a:lnTo>
                  <a:lnTo>
                    <a:pt x="268" y="28"/>
                  </a:lnTo>
                  <a:lnTo>
                    <a:pt x="320" y="13"/>
                  </a:lnTo>
                  <a:lnTo>
                    <a:pt x="371" y="3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9" name="Freeform 121"/>
            <p:cNvSpPr>
              <a:spLocks/>
            </p:cNvSpPr>
            <p:nvPr/>
          </p:nvSpPr>
          <p:spPr bwMode="auto">
            <a:xfrm>
              <a:off x="4293" y="3389"/>
              <a:ext cx="654" cy="717"/>
            </a:xfrm>
            <a:custGeom>
              <a:avLst/>
              <a:gdLst/>
              <a:ahLst/>
              <a:cxnLst>
                <a:cxn ang="0">
                  <a:pos x="309" y="14"/>
                </a:cxn>
                <a:cxn ang="0">
                  <a:pos x="386" y="79"/>
                </a:cxn>
                <a:cxn ang="0">
                  <a:pos x="434" y="172"/>
                </a:cxn>
                <a:cxn ang="0">
                  <a:pos x="459" y="265"/>
                </a:cxn>
                <a:cxn ang="0">
                  <a:pos x="468" y="329"/>
                </a:cxn>
                <a:cxn ang="0">
                  <a:pos x="468" y="329"/>
                </a:cxn>
                <a:cxn ang="0">
                  <a:pos x="521" y="207"/>
                </a:cxn>
                <a:cxn ang="0">
                  <a:pos x="576" y="97"/>
                </a:cxn>
                <a:cxn ang="0">
                  <a:pos x="613" y="24"/>
                </a:cxn>
                <a:cxn ang="0">
                  <a:pos x="627" y="9"/>
                </a:cxn>
                <a:cxn ang="0">
                  <a:pos x="635" y="9"/>
                </a:cxn>
                <a:cxn ang="0">
                  <a:pos x="644" y="9"/>
                </a:cxn>
                <a:cxn ang="0">
                  <a:pos x="653" y="16"/>
                </a:cxn>
                <a:cxn ang="0">
                  <a:pos x="651" y="31"/>
                </a:cxn>
                <a:cxn ang="0">
                  <a:pos x="605" y="119"/>
                </a:cxn>
                <a:cxn ang="0">
                  <a:pos x="564" y="200"/>
                </a:cxn>
                <a:cxn ang="0">
                  <a:pos x="535" y="266"/>
                </a:cxn>
                <a:cxn ang="0">
                  <a:pos x="497" y="359"/>
                </a:cxn>
                <a:cxn ang="0">
                  <a:pos x="468" y="442"/>
                </a:cxn>
                <a:cxn ang="0">
                  <a:pos x="449" y="551"/>
                </a:cxn>
                <a:cxn ang="0">
                  <a:pos x="420" y="660"/>
                </a:cxn>
                <a:cxn ang="0">
                  <a:pos x="398" y="710"/>
                </a:cxn>
                <a:cxn ang="0">
                  <a:pos x="382" y="717"/>
                </a:cxn>
                <a:cxn ang="0">
                  <a:pos x="364" y="698"/>
                </a:cxn>
                <a:cxn ang="0">
                  <a:pos x="367" y="650"/>
                </a:cxn>
                <a:cxn ang="0">
                  <a:pos x="393" y="556"/>
                </a:cxn>
                <a:cxn ang="0">
                  <a:pos x="422" y="453"/>
                </a:cxn>
                <a:cxn ang="0">
                  <a:pos x="429" y="422"/>
                </a:cxn>
                <a:cxn ang="0">
                  <a:pos x="429" y="349"/>
                </a:cxn>
                <a:cxn ang="0">
                  <a:pos x="420" y="261"/>
                </a:cxn>
                <a:cxn ang="0">
                  <a:pos x="389" y="177"/>
                </a:cxn>
                <a:cxn ang="0">
                  <a:pos x="326" y="112"/>
                </a:cxn>
                <a:cxn ang="0">
                  <a:pos x="223" y="87"/>
                </a:cxn>
                <a:cxn ang="0">
                  <a:pos x="128" y="107"/>
                </a:cxn>
                <a:cxn ang="0">
                  <a:pos x="54" y="164"/>
                </a:cxn>
                <a:cxn ang="0">
                  <a:pos x="35" y="202"/>
                </a:cxn>
                <a:cxn ang="0">
                  <a:pos x="25" y="208"/>
                </a:cxn>
                <a:cxn ang="0">
                  <a:pos x="13" y="208"/>
                </a:cxn>
                <a:cxn ang="0">
                  <a:pos x="3" y="205"/>
                </a:cxn>
                <a:cxn ang="0">
                  <a:pos x="0" y="192"/>
                </a:cxn>
                <a:cxn ang="0">
                  <a:pos x="22" y="139"/>
                </a:cxn>
                <a:cxn ang="0">
                  <a:pos x="82" y="62"/>
                </a:cxn>
                <a:cxn ang="0">
                  <a:pos x="165" y="13"/>
                </a:cxn>
              </a:cxnLst>
              <a:rect l="0" t="0" r="r" b="b"/>
              <a:pathLst>
                <a:path w="654" h="717">
                  <a:moveTo>
                    <a:pt x="239" y="0"/>
                  </a:moveTo>
                  <a:lnTo>
                    <a:pt x="276" y="3"/>
                  </a:lnTo>
                  <a:lnTo>
                    <a:pt x="309" y="14"/>
                  </a:lnTo>
                  <a:lnTo>
                    <a:pt x="338" y="31"/>
                  </a:lnTo>
                  <a:lnTo>
                    <a:pt x="364" y="54"/>
                  </a:lnTo>
                  <a:lnTo>
                    <a:pt x="386" y="79"/>
                  </a:lnTo>
                  <a:lnTo>
                    <a:pt x="405" y="109"/>
                  </a:lnTo>
                  <a:lnTo>
                    <a:pt x="422" y="140"/>
                  </a:lnTo>
                  <a:lnTo>
                    <a:pt x="434" y="172"/>
                  </a:lnTo>
                  <a:lnTo>
                    <a:pt x="444" y="205"/>
                  </a:lnTo>
                  <a:lnTo>
                    <a:pt x="453" y="236"/>
                  </a:lnTo>
                  <a:lnTo>
                    <a:pt x="459" y="265"/>
                  </a:lnTo>
                  <a:lnTo>
                    <a:pt x="463" y="291"/>
                  </a:lnTo>
                  <a:lnTo>
                    <a:pt x="466" y="313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85" y="288"/>
                  </a:lnTo>
                  <a:lnTo>
                    <a:pt x="502" y="246"/>
                  </a:lnTo>
                  <a:lnTo>
                    <a:pt x="521" y="207"/>
                  </a:lnTo>
                  <a:lnTo>
                    <a:pt x="540" y="167"/>
                  </a:lnTo>
                  <a:lnTo>
                    <a:pt x="559" y="130"/>
                  </a:lnTo>
                  <a:lnTo>
                    <a:pt x="576" y="97"/>
                  </a:lnTo>
                  <a:lnTo>
                    <a:pt x="591" y="67"/>
                  </a:lnTo>
                  <a:lnTo>
                    <a:pt x="603" y="43"/>
                  </a:lnTo>
                  <a:lnTo>
                    <a:pt x="613" y="24"/>
                  </a:lnTo>
                  <a:lnTo>
                    <a:pt x="618" y="14"/>
                  </a:lnTo>
                  <a:lnTo>
                    <a:pt x="622" y="11"/>
                  </a:lnTo>
                  <a:lnTo>
                    <a:pt x="627" y="9"/>
                  </a:lnTo>
                  <a:lnTo>
                    <a:pt x="630" y="9"/>
                  </a:lnTo>
                  <a:lnTo>
                    <a:pt x="634" y="9"/>
                  </a:lnTo>
                  <a:lnTo>
                    <a:pt x="635" y="9"/>
                  </a:lnTo>
                  <a:lnTo>
                    <a:pt x="639" y="9"/>
                  </a:lnTo>
                  <a:lnTo>
                    <a:pt x="641" y="9"/>
                  </a:lnTo>
                  <a:lnTo>
                    <a:pt x="644" y="9"/>
                  </a:lnTo>
                  <a:lnTo>
                    <a:pt x="647" y="11"/>
                  </a:lnTo>
                  <a:lnTo>
                    <a:pt x="651" y="14"/>
                  </a:lnTo>
                  <a:lnTo>
                    <a:pt x="653" y="16"/>
                  </a:lnTo>
                  <a:lnTo>
                    <a:pt x="654" y="21"/>
                  </a:lnTo>
                  <a:lnTo>
                    <a:pt x="653" y="26"/>
                  </a:lnTo>
                  <a:lnTo>
                    <a:pt x="651" y="31"/>
                  </a:lnTo>
                  <a:lnTo>
                    <a:pt x="649" y="36"/>
                  </a:lnTo>
                  <a:lnTo>
                    <a:pt x="625" y="81"/>
                  </a:lnTo>
                  <a:lnTo>
                    <a:pt x="605" y="119"/>
                  </a:lnTo>
                  <a:lnTo>
                    <a:pt x="588" y="150"/>
                  </a:lnTo>
                  <a:lnTo>
                    <a:pt x="576" y="177"/>
                  </a:lnTo>
                  <a:lnTo>
                    <a:pt x="564" y="200"/>
                  </a:lnTo>
                  <a:lnTo>
                    <a:pt x="555" y="220"/>
                  </a:lnTo>
                  <a:lnTo>
                    <a:pt x="547" y="240"/>
                  </a:lnTo>
                  <a:lnTo>
                    <a:pt x="535" y="266"/>
                  </a:lnTo>
                  <a:lnTo>
                    <a:pt x="523" y="294"/>
                  </a:lnTo>
                  <a:lnTo>
                    <a:pt x="509" y="327"/>
                  </a:lnTo>
                  <a:lnTo>
                    <a:pt x="497" y="359"/>
                  </a:lnTo>
                  <a:lnTo>
                    <a:pt x="485" y="390"/>
                  </a:lnTo>
                  <a:lnTo>
                    <a:pt x="475" y="419"/>
                  </a:lnTo>
                  <a:lnTo>
                    <a:pt x="468" y="442"/>
                  </a:lnTo>
                  <a:lnTo>
                    <a:pt x="465" y="458"/>
                  </a:lnTo>
                  <a:lnTo>
                    <a:pt x="458" y="505"/>
                  </a:lnTo>
                  <a:lnTo>
                    <a:pt x="449" y="551"/>
                  </a:lnTo>
                  <a:lnTo>
                    <a:pt x="439" y="592"/>
                  </a:lnTo>
                  <a:lnTo>
                    <a:pt x="429" y="631"/>
                  </a:lnTo>
                  <a:lnTo>
                    <a:pt x="420" y="660"/>
                  </a:lnTo>
                  <a:lnTo>
                    <a:pt x="412" y="684"/>
                  </a:lnTo>
                  <a:lnTo>
                    <a:pt x="403" y="700"/>
                  </a:lnTo>
                  <a:lnTo>
                    <a:pt x="398" y="710"/>
                  </a:lnTo>
                  <a:lnTo>
                    <a:pt x="391" y="715"/>
                  </a:lnTo>
                  <a:lnTo>
                    <a:pt x="386" y="717"/>
                  </a:lnTo>
                  <a:lnTo>
                    <a:pt x="382" y="717"/>
                  </a:lnTo>
                  <a:lnTo>
                    <a:pt x="372" y="715"/>
                  </a:lnTo>
                  <a:lnTo>
                    <a:pt x="365" y="708"/>
                  </a:lnTo>
                  <a:lnTo>
                    <a:pt x="364" y="698"/>
                  </a:lnTo>
                  <a:lnTo>
                    <a:pt x="362" y="690"/>
                  </a:lnTo>
                  <a:lnTo>
                    <a:pt x="364" y="674"/>
                  </a:lnTo>
                  <a:lnTo>
                    <a:pt x="367" y="650"/>
                  </a:lnTo>
                  <a:lnTo>
                    <a:pt x="374" y="622"/>
                  </a:lnTo>
                  <a:lnTo>
                    <a:pt x="382" y="591"/>
                  </a:lnTo>
                  <a:lnTo>
                    <a:pt x="393" y="556"/>
                  </a:lnTo>
                  <a:lnTo>
                    <a:pt x="403" y="521"/>
                  </a:lnTo>
                  <a:lnTo>
                    <a:pt x="413" y="486"/>
                  </a:lnTo>
                  <a:lnTo>
                    <a:pt x="422" y="453"/>
                  </a:lnTo>
                  <a:lnTo>
                    <a:pt x="425" y="445"/>
                  </a:lnTo>
                  <a:lnTo>
                    <a:pt x="427" y="437"/>
                  </a:lnTo>
                  <a:lnTo>
                    <a:pt x="429" y="422"/>
                  </a:lnTo>
                  <a:lnTo>
                    <a:pt x="430" y="402"/>
                  </a:lnTo>
                  <a:lnTo>
                    <a:pt x="430" y="375"/>
                  </a:lnTo>
                  <a:lnTo>
                    <a:pt x="429" y="349"/>
                  </a:lnTo>
                  <a:lnTo>
                    <a:pt x="427" y="319"/>
                  </a:lnTo>
                  <a:lnTo>
                    <a:pt x="425" y="291"/>
                  </a:lnTo>
                  <a:lnTo>
                    <a:pt x="420" y="261"/>
                  </a:lnTo>
                  <a:lnTo>
                    <a:pt x="412" y="231"/>
                  </a:lnTo>
                  <a:lnTo>
                    <a:pt x="401" y="203"/>
                  </a:lnTo>
                  <a:lnTo>
                    <a:pt x="389" y="177"/>
                  </a:lnTo>
                  <a:lnTo>
                    <a:pt x="372" y="152"/>
                  </a:lnTo>
                  <a:lnTo>
                    <a:pt x="352" y="130"/>
                  </a:lnTo>
                  <a:lnTo>
                    <a:pt x="326" y="112"/>
                  </a:lnTo>
                  <a:lnTo>
                    <a:pt x="297" y="99"/>
                  </a:lnTo>
                  <a:lnTo>
                    <a:pt x="263" y="91"/>
                  </a:lnTo>
                  <a:lnTo>
                    <a:pt x="223" y="87"/>
                  </a:lnTo>
                  <a:lnTo>
                    <a:pt x="191" y="89"/>
                  </a:lnTo>
                  <a:lnTo>
                    <a:pt x="159" y="97"/>
                  </a:lnTo>
                  <a:lnTo>
                    <a:pt x="128" y="107"/>
                  </a:lnTo>
                  <a:lnTo>
                    <a:pt x="99" y="122"/>
                  </a:lnTo>
                  <a:lnTo>
                    <a:pt x="73" y="142"/>
                  </a:lnTo>
                  <a:lnTo>
                    <a:pt x="54" y="164"/>
                  </a:lnTo>
                  <a:lnTo>
                    <a:pt x="39" y="190"/>
                  </a:lnTo>
                  <a:lnTo>
                    <a:pt x="37" y="197"/>
                  </a:lnTo>
                  <a:lnTo>
                    <a:pt x="35" y="202"/>
                  </a:lnTo>
                  <a:lnTo>
                    <a:pt x="32" y="207"/>
                  </a:lnTo>
                  <a:lnTo>
                    <a:pt x="29" y="208"/>
                  </a:lnTo>
                  <a:lnTo>
                    <a:pt x="25" y="208"/>
                  </a:lnTo>
                  <a:lnTo>
                    <a:pt x="20" y="210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5" y="207"/>
                  </a:lnTo>
                  <a:lnTo>
                    <a:pt x="3" y="205"/>
                  </a:lnTo>
                  <a:lnTo>
                    <a:pt x="0" y="202"/>
                  </a:lnTo>
                  <a:lnTo>
                    <a:pt x="0" y="197"/>
                  </a:lnTo>
                  <a:lnTo>
                    <a:pt x="0" y="192"/>
                  </a:lnTo>
                  <a:lnTo>
                    <a:pt x="3" y="178"/>
                  </a:lnTo>
                  <a:lnTo>
                    <a:pt x="10" y="160"/>
                  </a:lnTo>
                  <a:lnTo>
                    <a:pt x="22" y="139"/>
                  </a:lnTo>
                  <a:lnTo>
                    <a:pt x="35" y="114"/>
                  </a:lnTo>
                  <a:lnTo>
                    <a:pt x="56" y="89"/>
                  </a:lnTo>
                  <a:lnTo>
                    <a:pt x="82" y="62"/>
                  </a:lnTo>
                  <a:lnTo>
                    <a:pt x="106" y="44"/>
                  </a:lnTo>
                  <a:lnTo>
                    <a:pt x="133" y="28"/>
                  </a:lnTo>
                  <a:lnTo>
                    <a:pt x="165" y="13"/>
                  </a:lnTo>
                  <a:lnTo>
                    <a:pt x="200" y="3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0" name="Freeform 122"/>
            <p:cNvSpPr>
              <a:spLocks noEditPoints="1"/>
            </p:cNvSpPr>
            <p:nvPr/>
          </p:nvSpPr>
          <p:spPr bwMode="auto">
            <a:xfrm>
              <a:off x="5621" y="3079"/>
              <a:ext cx="1065" cy="361"/>
            </a:xfrm>
            <a:custGeom>
              <a:avLst/>
              <a:gdLst/>
              <a:ahLst/>
              <a:cxnLst>
                <a:cxn ang="0">
                  <a:pos x="53" y="300"/>
                </a:cxn>
                <a:cxn ang="0">
                  <a:pos x="1010" y="300"/>
                </a:cxn>
                <a:cxn ang="0">
                  <a:pos x="1024" y="300"/>
                </a:cxn>
                <a:cxn ang="0">
                  <a:pos x="1036" y="301"/>
                </a:cxn>
                <a:cxn ang="0">
                  <a:pos x="1048" y="303"/>
                </a:cxn>
                <a:cxn ang="0">
                  <a:pos x="1056" y="310"/>
                </a:cxn>
                <a:cxn ang="0">
                  <a:pos x="1063" y="318"/>
                </a:cxn>
                <a:cxn ang="0">
                  <a:pos x="1065" y="331"/>
                </a:cxn>
                <a:cxn ang="0">
                  <a:pos x="1063" y="344"/>
                </a:cxn>
                <a:cxn ang="0">
                  <a:pos x="1056" y="353"/>
                </a:cxn>
                <a:cxn ang="0">
                  <a:pos x="1048" y="358"/>
                </a:cxn>
                <a:cxn ang="0">
                  <a:pos x="1036" y="359"/>
                </a:cxn>
                <a:cxn ang="0">
                  <a:pos x="1024" y="361"/>
                </a:cxn>
                <a:cxn ang="0">
                  <a:pos x="1012" y="361"/>
                </a:cxn>
                <a:cxn ang="0">
                  <a:pos x="53" y="361"/>
                </a:cxn>
                <a:cxn ang="0">
                  <a:pos x="41" y="361"/>
                </a:cxn>
                <a:cxn ang="0">
                  <a:pos x="29" y="359"/>
                </a:cxn>
                <a:cxn ang="0">
                  <a:pos x="19" y="358"/>
                </a:cxn>
                <a:cxn ang="0">
                  <a:pos x="8" y="353"/>
                </a:cxn>
                <a:cxn ang="0">
                  <a:pos x="3" y="344"/>
                </a:cxn>
                <a:cxn ang="0">
                  <a:pos x="0" y="331"/>
                </a:cxn>
                <a:cxn ang="0">
                  <a:pos x="3" y="318"/>
                </a:cxn>
                <a:cxn ang="0">
                  <a:pos x="8" y="310"/>
                </a:cxn>
                <a:cxn ang="0">
                  <a:pos x="19" y="303"/>
                </a:cxn>
                <a:cxn ang="0">
                  <a:pos x="29" y="301"/>
                </a:cxn>
                <a:cxn ang="0">
                  <a:pos x="41" y="300"/>
                </a:cxn>
                <a:cxn ang="0">
                  <a:pos x="53" y="300"/>
                </a:cxn>
                <a:cxn ang="0">
                  <a:pos x="53" y="0"/>
                </a:cxn>
                <a:cxn ang="0">
                  <a:pos x="1012" y="0"/>
                </a:cxn>
                <a:cxn ang="0">
                  <a:pos x="1024" y="0"/>
                </a:cxn>
                <a:cxn ang="0">
                  <a:pos x="1036" y="0"/>
                </a:cxn>
                <a:cxn ang="0">
                  <a:pos x="1048" y="3"/>
                </a:cxn>
                <a:cxn ang="0">
                  <a:pos x="1056" y="8"/>
                </a:cxn>
                <a:cxn ang="0">
                  <a:pos x="1063" y="16"/>
                </a:cxn>
                <a:cxn ang="0">
                  <a:pos x="1065" y="30"/>
                </a:cxn>
                <a:cxn ang="0">
                  <a:pos x="1063" y="43"/>
                </a:cxn>
                <a:cxn ang="0">
                  <a:pos x="1056" y="51"/>
                </a:cxn>
                <a:cxn ang="0">
                  <a:pos x="1048" y="56"/>
                </a:cxn>
                <a:cxn ang="0">
                  <a:pos x="1036" y="59"/>
                </a:cxn>
                <a:cxn ang="0">
                  <a:pos x="1024" y="61"/>
                </a:cxn>
                <a:cxn ang="0">
                  <a:pos x="1010" y="61"/>
                </a:cxn>
                <a:cxn ang="0">
                  <a:pos x="53" y="61"/>
                </a:cxn>
                <a:cxn ang="0">
                  <a:pos x="41" y="61"/>
                </a:cxn>
                <a:cxn ang="0">
                  <a:pos x="29" y="59"/>
                </a:cxn>
                <a:cxn ang="0">
                  <a:pos x="19" y="56"/>
                </a:cxn>
                <a:cxn ang="0">
                  <a:pos x="8" y="51"/>
                </a:cxn>
                <a:cxn ang="0">
                  <a:pos x="3" y="43"/>
                </a:cxn>
                <a:cxn ang="0">
                  <a:pos x="0" y="30"/>
                </a:cxn>
                <a:cxn ang="0">
                  <a:pos x="3" y="16"/>
                </a:cxn>
                <a:cxn ang="0">
                  <a:pos x="8" y="8"/>
                </a:cxn>
                <a:cxn ang="0">
                  <a:pos x="19" y="3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65" h="361">
                  <a:moveTo>
                    <a:pt x="53" y="300"/>
                  </a:moveTo>
                  <a:lnTo>
                    <a:pt x="1010" y="300"/>
                  </a:lnTo>
                  <a:lnTo>
                    <a:pt x="1024" y="300"/>
                  </a:lnTo>
                  <a:lnTo>
                    <a:pt x="1036" y="301"/>
                  </a:lnTo>
                  <a:lnTo>
                    <a:pt x="1048" y="303"/>
                  </a:lnTo>
                  <a:lnTo>
                    <a:pt x="1056" y="310"/>
                  </a:lnTo>
                  <a:lnTo>
                    <a:pt x="1063" y="318"/>
                  </a:lnTo>
                  <a:lnTo>
                    <a:pt x="1065" y="331"/>
                  </a:lnTo>
                  <a:lnTo>
                    <a:pt x="1063" y="344"/>
                  </a:lnTo>
                  <a:lnTo>
                    <a:pt x="1056" y="353"/>
                  </a:lnTo>
                  <a:lnTo>
                    <a:pt x="1048" y="358"/>
                  </a:lnTo>
                  <a:lnTo>
                    <a:pt x="1036" y="359"/>
                  </a:lnTo>
                  <a:lnTo>
                    <a:pt x="1024" y="361"/>
                  </a:lnTo>
                  <a:lnTo>
                    <a:pt x="1012" y="361"/>
                  </a:lnTo>
                  <a:lnTo>
                    <a:pt x="53" y="361"/>
                  </a:lnTo>
                  <a:lnTo>
                    <a:pt x="41" y="361"/>
                  </a:lnTo>
                  <a:lnTo>
                    <a:pt x="29" y="359"/>
                  </a:lnTo>
                  <a:lnTo>
                    <a:pt x="19" y="358"/>
                  </a:lnTo>
                  <a:lnTo>
                    <a:pt x="8" y="353"/>
                  </a:lnTo>
                  <a:lnTo>
                    <a:pt x="3" y="344"/>
                  </a:lnTo>
                  <a:lnTo>
                    <a:pt x="0" y="331"/>
                  </a:lnTo>
                  <a:lnTo>
                    <a:pt x="3" y="318"/>
                  </a:lnTo>
                  <a:lnTo>
                    <a:pt x="8" y="310"/>
                  </a:lnTo>
                  <a:lnTo>
                    <a:pt x="19" y="303"/>
                  </a:lnTo>
                  <a:lnTo>
                    <a:pt x="29" y="301"/>
                  </a:lnTo>
                  <a:lnTo>
                    <a:pt x="41" y="300"/>
                  </a:lnTo>
                  <a:lnTo>
                    <a:pt x="53" y="300"/>
                  </a:lnTo>
                  <a:close/>
                  <a:moveTo>
                    <a:pt x="53" y="0"/>
                  </a:moveTo>
                  <a:lnTo>
                    <a:pt x="1012" y="0"/>
                  </a:lnTo>
                  <a:lnTo>
                    <a:pt x="1024" y="0"/>
                  </a:lnTo>
                  <a:lnTo>
                    <a:pt x="1036" y="0"/>
                  </a:lnTo>
                  <a:lnTo>
                    <a:pt x="1048" y="3"/>
                  </a:lnTo>
                  <a:lnTo>
                    <a:pt x="1056" y="8"/>
                  </a:lnTo>
                  <a:lnTo>
                    <a:pt x="1063" y="16"/>
                  </a:lnTo>
                  <a:lnTo>
                    <a:pt x="1065" y="30"/>
                  </a:lnTo>
                  <a:lnTo>
                    <a:pt x="1063" y="43"/>
                  </a:lnTo>
                  <a:lnTo>
                    <a:pt x="1056" y="51"/>
                  </a:lnTo>
                  <a:lnTo>
                    <a:pt x="1048" y="56"/>
                  </a:lnTo>
                  <a:lnTo>
                    <a:pt x="1036" y="59"/>
                  </a:lnTo>
                  <a:lnTo>
                    <a:pt x="1024" y="61"/>
                  </a:lnTo>
                  <a:lnTo>
                    <a:pt x="1010" y="61"/>
                  </a:lnTo>
                  <a:lnTo>
                    <a:pt x="53" y="61"/>
                  </a:lnTo>
                  <a:lnTo>
                    <a:pt x="41" y="61"/>
                  </a:lnTo>
                  <a:lnTo>
                    <a:pt x="29" y="59"/>
                  </a:lnTo>
                  <a:lnTo>
                    <a:pt x="19" y="56"/>
                  </a:lnTo>
                  <a:lnTo>
                    <a:pt x="8" y="51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6"/>
                  </a:lnTo>
                  <a:lnTo>
                    <a:pt x="8" y="8"/>
                  </a:lnTo>
                  <a:lnTo>
                    <a:pt x="19" y="3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1" name="Freeform 123"/>
            <p:cNvSpPr>
              <a:spLocks/>
            </p:cNvSpPr>
            <p:nvPr/>
          </p:nvSpPr>
          <p:spPr bwMode="auto">
            <a:xfrm>
              <a:off x="7301" y="2615"/>
              <a:ext cx="1071" cy="1032"/>
            </a:xfrm>
            <a:custGeom>
              <a:avLst/>
              <a:gdLst/>
              <a:ahLst/>
              <a:cxnLst>
                <a:cxn ang="0">
                  <a:pos x="549" y="2"/>
                </a:cxn>
                <a:cxn ang="0">
                  <a:pos x="563" y="18"/>
                </a:cxn>
                <a:cxn ang="0">
                  <a:pos x="566" y="43"/>
                </a:cxn>
                <a:cxn ang="0">
                  <a:pos x="566" y="485"/>
                </a:cxn>
                <a:cxn ang="0">
                  <a:pos x="1026" y="485"/>
                </a:cxn>
                <a:cxn ang="0">
                  <a:pos x="1052" y="489"/>
                </a:cxn>
                <a:cxn ang="0">
                  <a:pos x="1069" y="502"/>
                </a:cxn>
                <a:cxn ang="0">
                  <a:pos x="1069" y="528"/>
                </a:cxn>
                <a:cxn ang="0">
                  <a:pos x="1052" y="543"/>
                </a:cxn>
                <a:cxn ang="0">
                  <a:pos x="1026" y="547"/>
                </a:cxn>
                <a:cxn ang="0">
                  <a:pos x="566" y="547"/>
                </a:cxn>
                <a:cxn ang="0">
                  <a:pos x="566" y="971"/>
                </a:cxn>
                <a:cxn ang="0">
                  <a:pos x="1026" y="971"/>
                </a:cxn>
                <a:cxn ang="0">
                  <a:pos x="1052" y="974"/>
                </a:cxn>
                <a:cxn ang="0">
                  <a:pos x="1069" y="989"/>
                </a:cxn>
                <a:cxn ang="0">
                  <a:pos x="1069" y="1014"/>
                </a:cxn>
                <a:cxn ang="0">
                  <a:pos x="1052" y="1029"/>
                </a:cxn>
                <a:cxn ang="0">
                  <a:pos x="1026" y="1032"/>
                </a:cxn>
                <a:cxn ang="0">
                  <a:pos x="55" y="1032"/>
                </a:cxn>
                <a:cxn ang="0">
                  <a:pos x="29" y="1030"/>
                </a:cxn>
                <a:cxn ang="0">
                  <a:pos x="9" y="1022"/>
                </a:cxn>
                <a:cxn ang="0">
                  <a:pos x="0" y="1000"/>
                </a:cxn>
                <a:cxn ang="0">
                  <a:pos x="9" y="981"/>
                </a:cxn>
                <a:cxn ang="0">
                  <a:pos x="29" y="972"/>
                </a:cxn>
                <a:cxn ang="0">
                  <a:pos x="55" y="971"/>
                </a:cxn>
                <a:cxn ang="0">
                  <a:pos x="505" y="547"/>
                </a:cxn>
                <a:cxn ang="0">
                  <a:pos x="41" y="547"/>
                </a:cxn>
                <a:cxn ang="0">
                  <a:pos x="18" y="543"/>
                </a:cxn>
                <a:cxn ang="0">
                  <a:pos x="2" y="528"/>
                </a:cxn>
                <a:cxn ang="0">
                  <a:pos x="2" y="502"/>
                </a:cxn>
                <a:cxn ang="0">
                  <a:pos x="18" y="489"/>
                </a:cxn>
                <a:cxn ang="0">
                  <a:pos x="41" y="485"/>
                </a:cxn>
                <a:cxn ang="0">
                  <a:pos x="505" y="485"/>
                </a:cxn>
                <a:cxn ang="0">
                  <a:pos x="505" y="38"/>
                </a:cxn>
                <a:cxn ang="0">
                  <a:pos x="508" y="17"/>
                </a:cxn>
                <a:cxn ang="0">
                  <a:pos x="524" y="2"/>
                </a:cxn>
              </a:cxnLst>
              <a:rect l="0" t="0" r="r" b="b"/>
              <a:pathLst>
                <a:path w="1071" h="1032">
                  <a:moveTo>
                    <a:pt x="537" y="0"/>
                  </a:moveTo>
                  <a:lnTo>
                    <a:pt x="549" y="2"/>
                  </a:lnTo>
                  <a:lnTo>
                    <a:pt x="558" y="8"/>
                  </a:lnTo>
                  <a:lnTo>
                    <a:pt x="563" y="18"/>
                  </a:lnTo>
                  <a:lnTo>
                    <a:pt x="566" y="30"/>
                  </a:lnTo>
                  <a:lnTo>
                    <a:pt x="566" y="43"/>
                  </a:lnTo>
                  <a:lnTo>
                    <a:pt x="566" y="56"/>
                  </a:lnTo>
                  <a:lnTo>
                    <a:pt x="566" y="485"/>
                  </a:lnTo>
                  <a:lnTo>
                    <a:pt x="1013" y="485"/>
                  </a:lnTo>
                  <a:lnTo>
                    <a:pt x="1026" y="485"/>
                  </a:lnTo>
                  <a:lnTo>
                    <a:pt x="1040" y="487"/>
                  </a:lnTo>
                  <a:lnTo>
                    <a:pt x="1052" y="489"/>
                  </a:lnTo>
                  <a:lnTo>
                    <a:pt x="1062" y="494"/>
                  </a:lnTo>
                  <a:lnTo>
                    <a:pt x="1069" y="502"/>
                  </a:lnTo>
                  <a:lnTo>
                    <a:pt x="1071" y="515"/>
                  </a:lnTo>
                  <a:lnTo>
                    <a:pt x="1069" y="528"/>
                  </a:lnTo>
                  <a:lnTo>
                    <a:pt x="1062" y="537"/>
                  </a:lnTo>
                  <a:lnTo>
                    <a:pt x="1052" y="543"/>
                  </a:lnTo>
                  <a:lnTo>
                    <a:pt x="1040" y="545"/>
                  </a:lnTo>
                  <a:lnTo>
                    <a:pt x="1026" y="547"/>
                  </a:lnTo>
                  <a:lnTo>
                    <a:pt x="1013" y="547"/>
                  </a:lnTo>
                  <a:lnTo>
                    <a:pt x="566" y="547"/>
                  </a:lnTo>
                  <a:lnTo>
                    <a:pt x="566" y="547"/>
                  </a:lnTo>
                  <a:lnTo>
                    <a:pt x="566" y="971"/>
                  </a:lnTo>
                  <a:lnTo>
                    <a:pt x="1013" y="971"/>
                  </a:lnTo>
                  <a:lnTo>
                    <a:pt x="1026" y="971"/>
                  </a:lnTo>
                  <a:lnTo>
                    <a:pt x="1040" y="972"/>
                  </a:lnTo>
                  <a:lnTo>
                    <a:pt x="1052" y="974"/>
                  </a:lnTo>
                  <a:lnTo>
                    <a:pt x="1062" y="981"/>
                  </a:lnTo>
                  <a:lnTo>
                    <a:pt x="1069" y="989"/>
                  </a:lnTo>
                  <a:lnTo>
                    <a:pt x="1071" y="1000"/>
                  </a:lnTo>
                  <a:lnTo>
                    <a:pt x="1069" y="1014"/>
                  </a:lnTo>
                  <a:lnTo>
                    <a:pt x="1062" y="1022"/>
                  </a:lnTo>
                  <a:lnTo>
                    <a:pt x="1052" y="1029"/>
                  </a:lnTo>
                  <a:lnTo>
                    <a:pt x="1040" y="1030"/>
                  </a:lnTo>
                  <a:lnTo>
                    <a:pt x="1026" y="1032"/>
                  </a:lnTo>
                  <a:lnTo>
                    <a:pt x="1013" y="1032"/>
                  </a:lnTo>
                  <a:lnTo>
                    <a:pt x="55" y="1032"/>
                  </a:lnTo>
                  <a:lnTo>
                    <a:pt x="41" y="1032"/>
                  </a:lnTo>
                  <a:lnTo>
                    <a:pt x="29" y="1030"/>
                  </a:lnTo>
                  <a:lnTo>
                    <a:pt x="18" y="1029"/>
                  </a:lnTo>
                  <a:lnTo>
                    <a:pt x="9" y="1022"/>
                  </a:lnTo>
                  <a:lnTo>
                    <a:pt x="2" y="1014"/>
                  </a:lnTo>
                  <a:lnTo>
                    <a:pt x="0" y="1000"/>
                  </a:lnTo>
                  <a:lnTo>
                    <a:pt x="2" y="989"/>
                  </a:lnTo>
                  <a:lnTo>
                    <a:pt x="9" y="981"/>
                  </a:lnTo>
                  <a:lnTo>
                    <a:pt x="18" y="974"/>
                  </a:lnTo>
                  <a:lnTo>
                    <a:pt x="29" y="972"/>
                  </a:lnTo>
                  <a:lnTo>
                    <a:pt x="41" y="971"/>
                  </a:lnTo>
                  <a:lnTo>
                    <a:pt x="55" y="971"/>
                  </a:lnTo>
                  <a:lnTo>
                    <a:pt x="505" y="971"/>
                  </a:lnTo>
                  <a:lnTo>
                    <a:pt x="505" y="547"/>
                  </a:lnTo>
                  <a:lnTo>
                    <a:pt x="55" y="547"/>
                  </a:lnTo>
                  <a:lnTo>
                    <a:pt x="41" y="547"/>
                  </a:lnTo>
                  <a:lnTo>
                    <a:pt x="29" y="545"/>
                  </a:lnTo>
                  <a:lnTo>
                    <a:pt x="18" y="543"/>
                  </a:lnTo>
                  <a:lnTo>
                    <a:pt x="9" y="537"/>
                  </a:lnTo>
                  <a:lnTo>
                    <a:pt x="2" y="528"/>
                  </a:lnTo>
                  <a:lnTo>
                    <a:pt x="0" y="515"/>
                  </a:lnTo>
                  <a:lnTo>
                    <a:pt x="2" y="502"/>
                  </a:lnTo>
                  <a:lnTo>
                    <a:pt x="9" y="494"/>
                  </a:lnTo>
                  <a:lnTo>
                    <a:pt x="18" y="489"/>
                  </a:lnTo>
                  <a:lnTo>
                    <a:pt x="29" y="487"/>
                  </a:lnTo>
                  <a:lnTo>
                    <a:pt x="41" y="485"/>
                  </a:lnTo>
                  <a:lnTo>
                    <a:pt x="55" y="485"/>
                  </a:lnTo>
                  <a:lnTo>
                    <a:pt x="505" y="485"/>
                  </a:lnTo>
                  <a:lnTo>
                    <a:pt x="505" y="52"/>
                  </a:lnTo>
                  <a:lnTo>
                    <a:pt x="505" y="38"/>
                  </a:lnTo>
                  <a:lnTo>
                    <a:pt x="505" y="27"/>
                  </a:lnTo>
                  <a:lnTo>
                    <a:pt x="508" y="17"/>
                  </a:lnTo>
                  <a:lnTo>
                    <a:pt x="513" y="8"/>
                  </a:lnTo>
                  <a:lnTo>
                    <a:pt x="524" y="2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2" name="Freeform 124"/>
            <p:cNvSpPr>
              <a:spLocks/>
            </p:cNvSpPr>
            <p:nvPr/>
          </p:nvSpPr>
          <p:spPr bwMode="auto">
            <a:xfrm>
              <a:off x="8613" y="2615"/>
              <a:ext cx="530" cy="1032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309" y="0"/>
                </a:cxn>
                <a:cxn ang="0">
                  <a:pos x="321" y="3"/>
                </a:cxn>
                <a:cxn ang="0">
                  <a:pos x="326" y="10"/>
                </a:cxn>
                <a:cxn ang="0">
                  <a:pos x="328" y="22"/>
                </a:cxn>
                <a:cxn ang="0">
                  <a:pos x="328" y="38"/>
                </a:cxn>
                <a:cxn ang="0">
                  <a:pos x="328" y="38"/>
                </a:cxn>
                <a:cxn ang="0">
                  <a:pos x="328" y="909"/>
                </a:cxn>
                <a:cxn ang="0">
                  <a:pos x="328" y="928"/>
                </a:cxn>
                <a:cxn ang="0">
                  <a:pos x="330" y="942"/>
                </a:cxn>
                <a:cxn ang="0">
                  <a:pos x="335" y="954"/>
                </a:cxn>
                <a:cxn ang="0">
                  <a:pos x="343" y="964"/>
                </a:cxn>
                <a:cxn ang="0">
                  <a:pos x="355" y="971"/>
                </a:cxn>
                <a:cxn ang="0">
                  <a:pos x="374" y="977"/>
                </a:cxn>
                <a:cxn ang="0">
                  <a:pos x="400" y="981"/>
                </a:cxn>
                <a:cxn ang="0">
                  <a:pos x="434" y="982"/>
                </a:cxn>
                <a:cxn ang="0">
                  <a:pos x="477" y="984"/>
                </a:cxn>
                <a:cxn ang="0">
                  <a:pos x="530" y="984"/>
                </a:cxn>
                <a:cxn ang="0">
                  <a:pos x="530" y="1032"/>
                </a:cxn>
                <a:cxn ang="0">
                  <a:pos x="501" y="1030"/>
                </a:cxn>
                <a:cxn ang="0">
                  <a:pos x="465" y="1029"/>
                </a:cxn>
                <a:cxn ang="0">
                  <a:pos x="424" y="1029"/>
                </a:cxn>
                <a:cxn ang="0">
                  <a:pos x="381" y="1027"/>
                </a:cxn>
                <a:cxn ang="0">
                  <a:pos x="340" y="1027"/>
                </a:cxn>
                <a:cxn ang="0">
                  <a:pos x="301" y="1027"/>
                </a:cxn>
                <a:cxn ang="0">
                  <a:pos x="270" y="1027"/>
                </a:cxn>
                <a:cxn ang="0">
                  <a:pos x="237" y="1027"/>
                </a:cxn>
                <a:cxn ang="0">
                  <a:pos x="200" y="1027"/>
                </a:cxn>
                <a:cxn ang="0">
                  <a:pos x="157" y="1027"/>
                </a:cxn>
                <a:cxn ang="0">
                  <a:pos x="114" y="1029"/>
                </a:cxn>
                <a:cxn ang="0">
                  <a:pos x="73" y="1029"/>
                </a:cxn>
                <a:cxn ang="0">
                  <a:pos x="37" y="1030"/>
                </a:cxn>
                <a:cxn ang="0">
                  <a:pos x="8" y="1032"/>
                </a:cxn>
                <a:cxn ang="0">
                  <a:pos x="8" y="984"/>
                </a:cxn>
                <a:cxn ang="0">
                  <a:pos x="61" y="984"/>
                </a:cxn>
                <a:cxn ang="0">
                  <a:pos x="104" y="982"/>
                </a:cxn>
                <a:cxn ang="0">
                  <a:pos x="138" y="981"/>
                </a:cxn>
                <a:cxn ang="0">
                  <a:pos x="164" y="977"/>
                </a:cxn>
                <a:cxn ang="0">
                  <a:pos x="183" y="971"/>
                </a:cxn>
                <a:cxn ang="0">
                  <a:pos x="195" y="964"/>
                </a:cxn>
                <a:cxn ang="0">
                  <a:pos x="203" y="954"/>
                </a:cxn>
                <a:cxn ang="0">
                  <a:pos x="207" y="942"/>
                </a:cxn>
                <a:cxn ang="0">
                  <a:pos x="210" y="928"/>
                </a:cxn>
                <a:cxn ang="0">
                  <a:pos x="210" y="909"/>
                </a:cxn>
                <a:cxn ang="0">
                  <a:pos x="210" y="105"/>
                </a:cxn>
                <a:cxn ang="0">
                  <a:pos x="167" y="123"/>
                </a:cxn>
                <a:cxn ang="0">
                  <a:pos x="125" y="134"/>
                </a:cxn>
                <a:cxn ang="0">
                  <a:pos x="85" y="141"/>
                </a:cxn>
                <a:cxn ang="0">
                  <a:pos x="49" y="144"/>
                </a:cxn>
                <a:cxn ang="0">
                  <a:pos x="20" y="146"/>
                </a:cxn>
                <a:cxn ang="0">
                  <a:pos x="0" y="146"/>
                </a:cxn>
                <a:cxn ang="0">
                  <a:pos x="0" y="98"/>
                </a:cxn>
                <a:cxn ang="0">
                  <a:pos x="24" y="98"/>
                </a:cxn>
                <a:cxn ang="0">
                  <a:pos x="53" y="96"/>
                </a:cxn>
                <a:cxn ang="0">
                  <a:pos x="89" y="93"/>
                </a:cxn>
                <a:cxn ang="0">
                  <a:pos x="128" y="85"/>
                </a:cxn>
                <a:cxn ang="0">
                  <a:pos x="169" y="73"/>
                </a:cxn>
                <a:cxn ang="0">
                  <a:pos x="212" y="56"/>
                </a:cxn>
                <a:cxn ang="0">
                  <a:pos x="253" y="32"/>
                </a:cxn>
                <a:cxn ang="0">
                  <a:pos x="292" y="0"/>
                </a:cxn>
              </a:cxnLst>
              <a:rect l="0" t="0" r="r" b="b"/>
              <a:pathLst>
                <a:path w="530" h="1032">
                  <a:moveTo>
                    <a:pt x="292" y="0"/>
                  </a:moveTo>
                  <a:lnTo>
                    <a:pt x="309" y="0"/>
                  </a:lnTo>
                  <a:lnTo>
                    <a:pt x="321" y="3"/>
                  </a:lnTo>
                  <a:lnTo>
                    <a:pt x="326" y="10"/>
                  </a:lnTo>
                  <a:lnTo>
                    <a:pt x="328" y="22"/>
                  </a:lnTo>
                  <a:lnTo>
                    <a:pt x="328" y="38"/>
                  </a:lnTo>
                  <a:lnTo>
                    <a:pt x="328" y="38"/>
                  </a:lnTo>
                  <a:lnTo>
                    <a:pt x="328" y="909"/>
                  </a:lnTo>
                  <a:lnTo>
                    <a:pt x="328" y="928"/>
                  </a:lnTo>
                  <a:lnTo>
                    <a:pt x="330" y="942"/>
                  </a:lnTo>
                  <a:lnTo>
                    <a:pt x="335" y="954"/>
                  </a:lnTo>
                  <a:lnTo>
                    <a:pt x="343" y="964"/>
                  </a:lnTo>
                  <a:lnTo>
                    <a:pt x="355" y="971"/>
                  </a:lnTo>
                  <a:lnTo>
                    <a:pt x="374" y="977"/>
                  </a:lnTo>
                  <a:lnTo>
                    <a:pt x="400" y="981"/>
                  </a:lnTo>
                  <a:lnTo>
                    <a:pt x="434" y="982"/>
                  </a:lnTo>
                  <a:lnTo>
                    <a:pt x="477" y="984"/>
                  </a:lnTo>
                  <a:lnTo>
                    <a:pt x="530" y="984"/>
                  </a:lnTo>
                  <a:lnTo>
                    <a:pt x="530" y="1032"/>
                  </a:lnTo>
                  <a:lnTo>
                    <a:pt x="501" y="1030"/>
                  </a:lnTo>
                  <a:lnTo>
                    <a:pt x="465" y="1029"/>
                  </a:lnTo>
                  <a:lnTo>
                    <a:pt x="424" y="1029"/>
                  </a:lnTo>
                  <a:lnTo>
                    <a:pt x="381" y="1027"/>
                  </a:lnTo>
                  <a:lnTo>
                    <a:pt x="340" y="1027"/>
                  </a:lnTo>
                  <a:lnTo>
                    <a:pt x="301" y="1027"/>
                  </a:lnTo>
                  <a:lnTo>
                    <a:pt x="270" y="1027"/>
                  </a:lnTo>
                  <a:lnTo>
                    <a:pt x="237" y="1027"/>
                  </a:lnTo>
                  <a:lnTo>
                    <a:pt x="200" y="1027"/>
                  </a:lnTo>
                  <a:lnTo>
                    <a:pt x="157" y="1027"/>
                  </a:lnTo>
                  <a:lnTo>
                    <a:pt x="114" y="1029"/>
                  </a:lnTo>
                  <a:lnTo>
                    <a:pt x="73" y="1029"/>
                  </a:lnTo>
                  <a:lnTo>
                    <a:pt x="37" y="1030"/>
                  </a:lnTo>
                  <a:lnTo>
                    <a:pt x="8" y="1032"/>
                  </a:lnTo>
                  <a:lnTo>
                    <a:pt x="8" y="984"/>
                  </a:lnTo>
                  <a:lnTo>
                    <a:pt x="61" y="984"/>
                  </a:lnTo>
                  <a:lnTo>
                    <a:pt x="104" y="982"/>
                  </a:lnTo>
                  <a:lnTo>
                    <a:pt x="138" y="981"/>
                  </a:lnTo>
                  <a:lnTo>
                    <a:pt x="164" y="977"/>
                  </a:lnTo>
                  <a:lnTo>
                    <a:pt x="183" y="971"/>
                  </a:lnTo>
                  <a:lnTo>
                    <a:pt x="195" y="964"/>
                  </a:lnTo>
                  <a:lnTo>
                    <a:pt x="203" y="954"/>
                  </a:lnTo>
                  <a:lnTo>
                    <a:pt x="207" y="942"/>
                  </a:lnTo>
                  <a:lnTo>
                    <a:pt x="210" y="928"/>
                  </a:lnTo>
                  <a:lnTo>
                    <a:pt x="210" y="909"/>
                  </a:lnTo>
                  <a:lnTo>
                    <a:pt x="210" y="105"/>
                  </a:lnTo>
                  <a:lnTo>
                    <a:pt x="167" y="123"/>
                  </a:lnTo>
                  <a:lnTo>
                    <a:pt x="125" y="134"/>
                  </a:lnTo>
                  <a:lnTo>
                    <a:pt x="85" y="141"/>
                  </a:lnTo>
                  <a:lnTo>
                    <a:pt x="49" y="144"/>
                  </a:lnTo>
                  <a:lnTo>
                    <a:pt x="20" y="146"/>
                  </a:lnTo>
                  <a:lnTo>
                    <a:pt x="0" y="146"/>
                  </a:lnTo>
                  <a:lnTo>
                    <a:pt x="0" y="98"/>
                  </a:lnTo>
                  <a:lnTo>
                    <a:pt x="24" y="98"/>
                  </a:lnTo>
                  <a:lnTo>
                    <a:pt x="53" y="96"/>
                  </a:lnTo>
                  <a:lnTo>
                    <a:pt x="89" y="93"/>
                  </a:lnTo>
                  <a:lnTo>
                    <a:pt x="128" y="85"/>
                  </a:lnTo>
                  <a:lnTo>
                    <a:pt x="169" y="73"/>
                  </a:lnTo>
                  <a:lnTo>
                    <a:pt x="212" y="56"/>
                  </a:lnTo>
                  <a:lnTo>
                    <a:pt x="253" y="32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94" name="Group 146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371600" y="5638800"/>
            <a:ext cx="6176185" cy="762000"/>
            <a:chOff x="994" y="3602"/>
            <a:chExt cx="13171" cy="1625"/>
          </a:xfrm>
        </p:grpSpPr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994" y="4102"/>
              <a:ext cx="941" cy="738"/>
            </a:xfrm>
            <a:custGeom>
              <a:avLst/>
              <a:gdLst/>
              <a:ahLst/>
              <a:cxnLst>
                <a:cxn ang="0">
                  <a:pos x="905" y="8"/>
                </a:cxn>
                <a:cxn ang="0">
                  <a:pos x="937" y="67"/>
                </a:cxn>
                <a:cxn ang="0">
                  <a:pos x="941" y="113"/>
                </a:cxn>
                <a:cxn ang="0">
                  <a:pos x="925" y="246"/>
                </a:cxn>
                <a:cxn ang="0">
                  <a:pos x="884" y="400"/>
                </a:cxn>
                <a:cxn ang="0">
                  <a:pos x="844" y="517"/>
                </a:cxn>
                <a:cxn ang="0">
                  <a:pos x="778" y="629"/>
                </a:cxn>
                <a:cxn ang="0">
                  <a:pos x="693" y="708"/>
                </a:cxn>
                <a:cxn ang="0">
                  <a:pos x="587" y="738"/>
                </a:cxn>
                <a:cxn ang="0">
                  <a:pos x="485" y="704"/>
                </a:cxn>
                <a:cxn ang="0">
                  <a:pos x="424" y="621"/>
                </a:cxn>
                <a:cxn ang="0">
                  <a:pos x="375" y="621"/>
                </a:cxn>
                <a:cxn ang="0">
                  <a:pos x="286" y="704"/>
                </a:cxn>
                <a:cxn ang="0">
                  <a:pos x="163" y="738"/>
                </a:cxn>
                <a:cxn ang="0">
                  <a:pos x="74" y="713"/>
                </a:cxn>
                <a:cxn ang="0">
                  <a:pos x="25" y="646"/>
                </a:cxn>
                <a:cxn ang="0">
                  <a:pos x="0" y="554"/>
                </a:cxn>
                <a:cxn ang="0">
                  <a:pos x="4" y="413"/>
                </a:cxn>
                <a:cxn ang="0">
                  <a:pos x="53" y="217"/>
                </a:cxn>
                <a:cxn ang="0">
                  <a:pos x="139" y="46"/>
                </a:cxn>
                <a:cxn ang="0">
                  <a:pos x="151" y="25"/>
                </a:cxn>
                <a:cxn ang="0">
                  <a:pos x="171" y="13"/>
                </a:cxn>
                <a:cxn ang="0">
                  <a:pos x="192" y="13"/>
                </a:cxn>
                <a:cxn ang="0">
                  <a:pos x="208" y="29"/>
                </a:cxn>
                <a:cxn ang="0">
                  <a:pos x="204" y="54"/>
                </a:cxn>
                <a:cxn ang="0">
                  <a:pos x="159" y="121"/>
                </a:cxn>
                <a:cxn ang="0">
                  <a:pos x="102" y="225"/>
                </a:cxn>
                <a:cxn ang="0">
                  <a:pos x="57" y="358"/>
                </a:cxn>
                <a:cxn ang="0">
                  <a:pos x="53" y="479"/>
                </a:cxn>
                <a:cxn ang="0">
                  <a:pos x="78" y="563"/>
                </a:cxn>
                <a:cxn ang="0">
                  <a:pos x="139" y="613"/>
                </a:cxn>
                <a:cxn ang="0">
                  <a:pos x="245" y="613"/>
                </a:cxn>
                <a:cxn ang="0">
                  <a:pos x="334" y="558"/>
                </a:cxn>
                <a:cxn ang="0">
                  <a:pos x="404" y="471"/>
                </a:cxn>
                <a:cxn ang="0">
                  <a:pos x="416" y="363"/>
                </a:cxn>
                <a:cxn ang="0">
                  <a:pos x="440" y="275"/>
                </a:cxn>
                <a:cxn ang="0">
                  <a:pos x="457" y="254"/>
                </a:cxn>
                <a:cxn ang="0">
                  <a:pos x="477" y="246"/>
                </a:cxn>
                <a:cxn ang="0">
                  <a:pos x="493" y="250"/>
                </a:cxn>
                <a:cxn ang="0">
                  <a:pos x="506" y="263"/>
                </a:cxn>
                <a:cxn ang="0">
                  <a:pos x="510" y="283"/>
                </a:cxn>
                <a:cxn ang="0">
                  <a:pos x="497" y="358"/>
                </a:cxn>
                <a:cxn ang="0">
                  <a:pos x="473" y="442"/>
                </a:cxn>
                <a:cxn ang="0">
                  <a:pos x="473" y="525"/>
                </a:cxn>
                <a:cxn ang="0">
                  <a:pos x="522" y="596"/>
                </a:cxn>
                <a:cxn ang="0">
                  <a:pos x="611" y="621"/>
                </a:cxn>
                <a:cxn ang="0">
                  <a:pos x="713" y="583"/>
                </a:cxn>
                <a:cxn ang="0">
                  <a:pos x="795" y="496"/>
                </a:cxn>
                <a:cxn ang="0">
                  <a:pos x="852" y="375"/>
                </a:cxn>
                <a:cxn ang="0">
                  <a:pos x="872" y="263"/>
                </a:cxn>
                <a:cxn ang="0">
                  <a:pos x="856" y="179"/>
                </a:cxn>
                <a:cxn ang="0">
                  <a:pos x="819" y="125"/>
                </a:cxn>
                <a:cxn ang="0">
                  <a:pos x="799" y="104"/>
                </a:cxn>
                <a:cxn ang="0">
                  <a:pos x="795" y="79"/>
                </a:cxn>
                <a:cxn ang="0">
                  <a:pos x="840" y="13"/>
                </a:cxn>
              </a:cxnLst>
              <a:rect l="0" t="0" r="r" b="b"/>
              <a:pathLst>
                <a:path w="941" h="738">
                  <a:moveTo>
                    <a:pt x="880" y="0"/>
                  </a:moveTo>
                  <a:lnTo>
                    <a:pt x="905" y="8"/>
                  </a:lnTo>
                  <a:lnTo>
                    <a:pt x="925" y="29"/>
                  </a:lnTo>
                  <a:lnTo>
                    <a:pt x="937" y="67"/>
                  </a:lnTo>
                  <a:lnTo>
                    <a:pt x="941" y="113"/>
                  </a:lnTo>
                  <a:lnTo>
                    <a:pt x="941" y="113"/>
                  </a:lnTo>
                  <a:lnTo>
                    <a:pt x="937" y="175"/>
                  </a:lnTo>
                  <a:lnTo>
                    <a:pt x="925" y="246"/>
                  </a:lnTo>
                  <a:lnTo>
                    <a:pt x="909" y="325"/>
                  </a:lnTo>
                  <a:lnTo>
                    <a:pt x="884" y="400"/>
                  </a:lnTo>
                  <a:lnTo>
                    <a:pt x="864" y="467"/>
                  </a:lnTo>
                  <a:lnTo>
                    <a:pt x="844" y="517"/>
                  </a:lnTo>
                  <a:lnTo>
                    <a:pt x="815" y="575"/>
                  </a:lnTo>
                  <a:lnTo>
                    <a:pt x="778" y="629"/>
                  </a:lnTo>
                  <a:lnTo>
                    <a:pt x="738" y="675"/>
                  </a:lnTo>
                  <a:lnTo>
                    <a:pt x="693" y="708"/>
                  </a:lnTo>
                  <a:lnTo>
                    <a:pt x="644" y="729"/>
                  </a:lnTo>
                  <a:lnTo>
                    <a:pt x="587" y="738"/>
                  </a:lnTo>
                  <a:lnTo>
                    <a:pt x="530" y="729"/>
                  </a:lnTo>
                  <a:lnTo>
                    <a:pt x="485" y="704"/>
                  </a:lnTo>
                  <a:lnTo>
                    <a:pt x="449" y="667"/>
                  </a:lnTo>
                  <a:lnTo>
                    <a:pt x="424" y="621"/>
                  </a:lnTo>
                  <a:lnTo>
                    <a:pt x="412" y="567"/>
                  </a:lnTo>
                  <a:lnTo>
                    <a:pt x="375" y="621"/>
                  </a:lnTo>
                  <a:lnTo>
                    <a:pt x="334" y="667"/>
                  </a:lnTo>
                  <a:lnTo>
                    <a:pt x="286" y="704"/>
                  </a:lnTo>
                  <a:lnTo>
                    <a:pt x="229" y="729"/>
                  </a:lnTo>
                  <a:lnTo>
                    <a:pt x="163" y="738"/>
                  </a:lnTo>
                  <a:lnTo>
                    <a:pt x="114" y="729"/>
                  </a:lnTo>
                  <a:lnTo>
                    <a:pt x="74" y="713"/>
                  </a:lnTo>
                  <a:lnTo>
                    <a:pt x="45" y="683"/>
                  </a:lnTo>
                  <a:lnTo>
                    <a:pt x="25" y="646"/>
                  </a:lnTo>
                  <a:lnTo>
                    <a:pt x="9" y="600"/>
                  </a:lnTo>
                  <a:lnTo>
                    <a:pt x="0" y="554"/>
                  </a:lnTo>
                  <a:lnTo>
                    <a:pt x="0" y="504"/>
                  </a:lnTo>
                  <a:lnTo>
                    <a:pt x="4" y="413"/>
                  </a:lnTo>
                  <a:lnTo>
                    <a:pt x="25" y="313"/>
                  </a:lnTo>
                  <a:lnTo>
                    <a:pt x="53" y="217"/>
                  </a:lnTo>
                  <a:lnTo>
                    <a:pt x="94" y="125"/>
                  </a:lnTo>
                  <a:lnTo>
                    <a:pt x="139" y="46"/>
                  </a:lnTo>
                  <a:lnTo>
                    <a:pt x="147" y="33"/>
                  </a:lnTo>
                  <a:lnTo>
                    <a:pt x="151" y="25"/>
                  </a:lnTo>
                  <a:lnTo>
                    <a:pt x="159" y="17"/>
                  </a:lnTo>
                  <a:lnTo>
                    <a:pt x="171" y="13"/>
                  </a:lnTo>
                  <a:lnTo>
                    <a:pt x="180" y="8"/>
                  </a:lnTo>
                  <a:lnTo>
                    <a:pt x="192" y="13"/>
                  </a:lnTo>
                  <a:lnTo>
                    <a:pt x="204" y="17"/>
                  </a:lnTo>
                  <a:lnTo>
                    <a:pt x="208" y="29"/>
                  </a:lnTo>
                  <a:lnTo>
                    <a:pt x="212" y="42"/>
                  </a:lnTo>
                  <a:lnTo>
                    <a:pt x="204" y="54"/>
                  </a:lnTo>
                  <a:lnTo>
                    <a:pt x="188" y="83"/>
                  </a:lnTo>
                  <a:lnTo>
                    <a:pt x="159" y="121"/>
                  </a:lnTo>
                  <a:lnTo>
                    <a:pt x="131" y="167"/>
                  </a:lnTo>
                  <a:lnTo>
                    <a:pt x="102" y="225"/>
                  </a:lnTo>
                  <a:lnTo>
                    <a:pt x="74" y="292"/>
                  </a:lnTo>
                  <a:lnTo>
                    <a:pt x="57" y="358"/>
                  </a:lnTo>
                  <a:lnTo>
                    <a:pt x="49" y="433"/>
                  </a:lnTo>
                  <a:lnTo>
                    <a:pt x="53" y="479"/>
                  </a:lnTo>
                  <a:lnTo>
                    <a:pt x="61" y="525"/>
                  </a:lnTo>
                  <a:lnTo>
                    <a:pt x="78" y="563"/>
                  </a:lnTo>
                  <a:lnTo>
                    <a:pt x="102" y="592"/>
                  </a:lnTo>
                  <a:lnTo>
                    <a:pt x="139" y="613"/>
                  </a:lnTo>
                  <a:lnTo>
                    <a:pt x="188" y="621"/>
                  </a:lnTo>
                  <a:lnTo>
                    <a:pt x="245" y="613"/>
                  </a:lnTo>
                  <a:lnTo>
                    <a:pt x="294" y="592"/>
                  </a:lnTo>
                  <a:lnTo>
                    <a:pt x="334" y="558"/>
                  </a:lnTo>
                  <a:lnTo>
                    <a:pt x="371" y="517"/>
                  </a:lnTo>
                  <a:lnTo>
                    <a:pt x="404" y="471"/>
                  </a:lnTo>
                  <a:lnTo>
                    <a:pt x="408" y="421"/>
                  </a:lnTo>
                  <a:lnTo>
                    <a:pt x="416" y="363"/>
                  </a:lnTo>
                  <a:lnTo>
                    <a:pt x="428" y="313"/>
                  </a:lnTo>
                  <a:lnTo>
                    <a:pt x="440" y="275"/>
                  </a:lnTo>
                  <a:lnTo>
                    <a:pt x="449" y="263"/>
                  </a:lnTo>
                  <a:lnTo>
                    <a:pt x="457" y="254"/>
                  </a:lnTo>
                  <a:lnTo>
                    <a:pt x="469" y="250"/>
                  </a:lnTo>
                  <a:lnTo>
                    <a:pt x="477" y="246"/>
                  </a:lnTo>
                  <a:lnTo>
                    <a:pt x="485" y="246"/>
                  </a:lnTo>
                  <a:lnTo>
                    <a:pt x="493" y="250"/>
                  </a:lnTo>
                  <a:lnTo>
                    <a:pt x="501" y="254"/>
                  </a:lnTo>
                  <a:lnTo>
                    <a:pt x="506" y="263"/>
                  </a:lnTo>
                  <a:lnTo>
                    <a:pt x="510" y="271"/>
                  </a:lnTo>
                  <a:lnTo>
                    <a:pt x="510" y="283"/>
                  </a:lnTo>
                  <a:lnTo>
                    <a:pt x="510" y="317"/>
                  </a:lnTo>
                  <a:lnTo>
                    <a:pt x="497" y="358"/>
                  </a:lnTo>
                  <a:lnTo>
                    <a:pt x="485" y="400"/>
                  </a:lnTo>
                  <a:lnTo>
                    <a:pt x="473" y="442"/>
                  </a:lnTo>
                  <a:lnTo>
                    <a:pt x="461" y="475"/>
                  </a:lnTo>
                  <a:lnTo>
                    <a:pt x="473" y="525"/>
                  </a:lnTo>
                  <a:lnTo>
                    <a:pt x="493" y="563"/>
                  </a:lnTo>
                  <a:lnTo>
                    <a:pt x="522" y="596"/>
                  </a:lnTo>
                  <a:lnTo>
                    <a:pt x="563" y="613"/>
                  </a:lnTo>
                  <a:lnTo>
                    <a:pt x="611" y="621"/>
                  </a:lnTo>
                  <a:lnTo>
                    <a:pt x="664" y="613"/>
                  </a:lnTo>
                  <a:lnTo>
                    <a:pt x="713" y="583"/>
                  </a:lnTo>
                  <a:lnTo>
                    <a:pt x="754" y="546"/>
                  </a:lnTo>
                  <a:lnTo>
                    <a:pt x="795" y="496"/>
                  </a:lnTo>
                  <a:lnTo>
                    <a:pt x="827" y="438"/>
                  </a:lnTo>
                  <a:lnTo>
                    <a:pt x="852" y="375"/>
                  </a:lnTo>
                  <a:lnTo>
                    <a:pt x="868" y="317"/>
                  </a:lnTo>
                  <a:lnTo>
                    <a:pt x="872" y="263"/>
                  </a:lnTo>
                  <a:lnTo>
                    <a:pt x="868" y="217"/>
                  </a:lnTo>
                  <a:lnTo>
                    <a:pt x="856" y="179"/>
                  </a:lnTo>
                  <a:lnTo>
                    <a:pt x="840" y="150"/>
                  </a:lnTo>
                  <a:lnTo>
                    <a:pt x="819" y="125"/>
                  </a:lnTo>
                  <a:lnTo>
                    <a:pt x="807" y="117"/>
                  </a:lnTo>
                  <a:lnTo>
                    <a:pt x="799" y="104"/>
                  </a:lnTo>
                  <a:lnTo>
                    <a:pt x="795" y="92"/>
                  </a:lnTo>
                  <a:lnTo>
                    <a:pt x="795" y="79"/>
                  </a:lnTo>
                  <a:lnTo>
                    <a:pt x="807" y="42"/>
                  </a:lnTo>
                  <a:lnTo>
                    <a:pt x="840" y="13"/>
                  </a:lnTo>
                  <a:lnTo>
                    <a:pt x="8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7" name="Freeform 149"/>
            <p:cNvSpPr>
              <a:spLocks/>
            </p:cNvSpPr>
            <p:nvPr/>
          </p:nvSpPr>
          <p:spPr bwMode="auto">
            <a:xfrm>
              <a:off x="2188" y="3602"/>
              <a:ext cx="367" cy="1625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9" y="0"/>
                </a:cxn>
                <a:cxn ang="0">
                  <a:pos x="363" y="4"/>
                </a:cxn>
                <a:cxn ang="0">
                  <a:pos x="367" y="8"/>
                </a:cxn>
                <a:cxn ang="0">
                  <a:pos x="367" y="17"/>
                </a:cxn>
                <a:cxn ang="0">
                  <a:pos x="367" y="21"/>
                </a:cxn>
                <a:cxn ang="0">
                  <a:pos x="367" y="21"/>
                </a:cxn>
                <a:cxn ang="0">
                  <a:pos x="367" y="25"/>
                </a:cxn>
                <a:cxn ang="0">
                  <a:pos x="363" y="29"/>
                </a:cxn>
                <a:cxn ang="0">
                  <a:pos x="354" y="38"/>
                </a:cxn>
                <a:cxn ang="0">
                  <a:pos x="346" y="42"/>
                </a:cxn>
                <a:cxn ang="0">
                  <a:pos x="269" y="138"/>
                </a:cxn>
                <a:cxn ang="0">
                  <a:pos x="212" y="238"/>
                </a:cxn>
                <a:cxn ang="0">
                  <a:pos x="163" y="342"/>
                </a:cxn>
                <a:cxn ang="0">
                  <a:pos x="130" y="454"/>
                </a:cxn>
                <a:cxn ang="0">
                  <a:pos x="106" y="571"/>
                </a:cxn>
                <a:cxn ang="0">
                  <a:pos x="94" y="692"/>
                </a:cxn>
                <a:cxn ang="0">
                  <a:pos x="90" y="813"/>
                </a:cxn>
                <a:cxn ang="0">
                  <a:pos x="94" y="925"/>
                </a:cxn>
                <a:cxn ang="0">
                  <a:pos x="106" y="1038"/>
                </a:cxn>
                <a:cxn ang="0">
                  <a:pos x="126" y="1154"/>
                </a:cxn>
                <a:cxn ang="0">
                  <a:pos x="159" y="1267"/>
                </a:cxn>
                <a:cxn ang="0">
                  <a:pos x="204" y="1379"/>
                </a:cxn>
                <a:cxn ang="0">
                  <a:pos x="265" y="1483"/>
                </a:cxn>
                <a:cxn ang="0">
                  <a:pos x="342" y="1575"/>
                </a:cxn>
                <a:cxn ang="0">
                  <a:pos x="350" y="1588"/>
                </a:cxn>
                <a:cxn ang="0">
                  <a:pos x="359" y="1596"/>
                </a:cxn>
                <a:cxn ang="0">
                  <a:pos x="367" y="1600"/>
                </a:cxn>
                <a:cxn ang="0">
                  <a:pos x="367" y="1604"/>
                </a:cxn>
                <a:cxn ang="0">
                  <a:pos x="367" y="1608"/>
                </a:cxn>
                <a:cxn ang="0">
                  <a:pos x="367" y="1613"/>
                </a:cxn>
                <a:cxn ang="0">
                  <a:pos x="367" y="1613"/>
                </a:cxn>
                <a:cxn ang="0">
                  <a:pos x="367" y="1617"/>
                </a:cxn>
                <a:cxn ang="0">
                  <a:pos x="363" y="1625"/>
                </a:cxn>
                <a:cxn ang="0">
                  <a:pos x="359" y="1625"/>
                </a:cxn>
                <a:cxn ang="0">
                  <a:pos x="350" y="1625"/>
                </a:cxn>
                <a:cxn ang="0">
                  <a:pos x="338" y="1621"/>
                </a:cxn>
                <a:cxn ang="0">
                  <a:pos x="314" y="1600"/>
                </a:cxn>
                <a:cxn ang="0">
                  <a:pos x="277" y="1571"/>
                </a:cxn>
                <a:cxn ang="0">
                  <a:pos x="236" y="1525"/>
                </a:cxn>
                <a:cxn ang="0">
                  <a:pos x="192" y="1471"/>
                </a:cxn>
                <a:cxn ang="0">
                  <a:pos x="147" y="1400"/>
                </a:cxn>
                <a:cxn ang="0">
                  <a:pos x="102" y="1321"/>
                </a:cxn>
                <a:cxn ang="0">
                  <a:pos x="49" y="1183"/>
                </a:cxn>
                <a:cxn ang="0">
                  <a:pos x="16" y="1046"/>
                </a:cxn>
                <a:cxn ang="0">
                  <a:pos x="4" y="921"/>
                </a:cxn>
                <a:cxn ang="0">
                  <a:pos x="0" y="813"/>
                </a:cxn>
                <a:cxn ang="0">
                  <a:pos x="4" y="704"/>
                </a:cxn>
                <a:cxn ang="0">
                  <a:pos x="16" y="583"/>
                </a:cxn>
                <a:cxn ang="0">
                  <a:pos x="49" y="450"/>
                </a:cxn>
                <a:cxn ang="0">
                  <a:pos x="98" y="317"/>
                </a:cxn>
                <a:cxn ang="0">
                  <a:pos x="143" y="233"/>
                </a:cxn>
                <a:cxn ang="0">
                  <a:pos x="187" y="163"/>
                </a:cxn>
                <a:cxn ang="0">
                  <a:pos x="232" y="104"/>
                </a:cxn>
                <a:cxn ang="0">
                  <a:pos x="277" y="58"/>
                </a:cxn>
                <a:cxn ang="0">
                  <a:pos x="310" y="25"/>
                </a:cxn>
                <a:cxn ang="0">
                  <a:pos x="338" y="8"/>
                </a:cxn>
                <a:cxn ang="0">
                  <a:pos x="350" y="0"/>
                </a:cxn>
              </a:cxnLst>
              <a:rect l="0" t="0" r="r" b="b"/>
              <a:pathLst>
                <a:path w="367" h="1625">
                  <a:moveTo>
                    <a:pt x="350" y="0"/>
                  </a:moveTo>
                  <a:lnTo>
                    <a:pt x="359" y="0"/>
                  </a:lnTo>
                  <a:lnTo>
                    <a:pt x="363" y="4"/>
                  </a:lnTo>
                  <a:lnTo>
                    <a:pt x="367" y="8"/>
                  </a:lnTo>
                  <a:lnTo>
                    <a:pt x="367" y="17"/>
                  </a:lnTo>
                  <a:lnTo>
                    <a:pt x="367" y="21"/>
                  </a:lnTo>
                  <a:lnTo>
                    <a:pt x="367" y="21"/>
                  </a:lnTo>
                  <a:lnTo>
                    <a:pt x="367" y="25"/>
                  </a:lnTo>
                  <a:lnTo>
                    <a:pt x="363" y="29"/>
                  </a:lnTo>
                  <a:lnTo>
                    <a:pt x="354" y="38"/>
                  </a:lnTo>
                  <a:lnTo>
                    <a:pt x="346" y="42"/>
                  </a:lnTo>
                  <a:lnTo>
                    <a:pt x="269" y="138"/>
                  </a:lnTo>
                  <a:lnTo>
                    <a:pt x="212" y="238"/>
                  </a:lnTo>
                  <a:lnTo>
                    <a:pt x="163" y="342"/>
                  </a:lnTo>
                  <a:lnTo>
                    <a:pt x="130" y="454"/>
                  </a:lnTo>
                  <a:lnTo>
                    <a:pt x="106" y="571"/>
                  </a:lnTo>
                  <a:lnTo>
                    <a:pt x="94" y="692"/>
                  </a:lnTo>
                  <a:lnTo>
                    <a:pt x="90" y="813"/>
                  </a:lnTo>
                  <a:lnTo>
                    <a:pt x="94" y="925"/>
                  </a:lnTo>
                  <a:lnTo>
                    <a:pt x="106" y="1038"/>
                  </a:lnTo>
                  <a:lnTo>
                    <a:pt x="126" y="1154"/>
                  </a:lnTo>
                  <a:lnTo>
                    <a:pt x="159" y="1267"/>
                  </a:lnTo>
                  <a:lnTo>
                    <a:pt x="204" y="1379"/>
                  </a:lnTo>
                  <a:lnTo>
                    <a:pt x="265" y="1483"/>
                  </a:lnTo>
                  <a:lnTo>
                    <a:pt x="342" y="1575"/>
                  </a:lnTo>
                  <a:lnTo>
                    <a:pt x="350" y="1588"/>
                  </a:lnTo>
                  <a:lnTo>
                    <a:pt x="359" y="1596"/>
                  </a:lnTo>
                  <a:lnTo>
                    <a:pt x="367" y="1600"/>
                  </a:lnTo>
                  <a:lnTo>
                    <a:pt x="367" y="1604"/>
                  </a:lnTo>
                  <a:lnTo>
                    <a:pt x="367" y="1608"/>
                  </a:lnTo>
                  <a:lnTo>
                    <a:pt x="367" y="1613"/>
                  </a:lnTo>
                  <a:lnTo>
                    <a:pt x="367" y="1613"/>
                  </a:lnTo>
                  <a:lnTo>
                    <a:pt x="367" y="1617"/>
                  </a:lnTo>
                  <a:lnTo>
                    <a:pt x="363" y="1625"/>
                  </a:lnTo>
                  <a:lnTo>
                    <a:pt x="359" y="1625"/>
                  </a:lnTo>
                  <a:lnTo>
                    <a:pt x="350" y="1625"/>
                  </a:lnTo>
                  <a:lnTo>
                    <a:pt x="338" y="1621"/>
                  </a:lnTo>
                  <a:lnTo>
                    <a:pt x="314" y="1600"/>
                  </a:lnTo>
                  <a:lnTo>
                    <a:pt x="277" y="1571"/>
                  </a:lnTo>
                  <a:lnTo>
                    <a:pt x="236" y="1525"/>
                  </a:lnTo>
                  <a:lnTo>
                    <a:pt x="192" y="1471"/>
                  </a:lnTo>
                  <a:lnTo>
                    <a:pt x="147" y="1400"/>
                  </a:lnTo>
                  <a:lnTo>
                    <a:pt x="102" y="1321"/>
                  </a:lnTo>
                  <a:lnTo>
                    <a:pt x="49" y="1183"/>
                  </a:lnTo>
                  <a:lnTo>
                    <a:pt x="16" y="1046"/>
                  </a:lnTo>
                  <a:lnTo>
                    <a:pt x="4" y="921"/>
                  </a:lnTo>
                  <a:lnTo>
                    <a:pt x="0" y="813"/>
                  </a:lnTo>
                  <a:lnTo>
                    <a:pt x="4" y="704"/>
                  </a:lnTo>
                  <a:lnTo>
                    <a:pt x="16" y="583"/>
                  </a:lnTo>
                  <a:lnTo>
                    <a:pt x="49" y="450"/>
                  </a:lnTo>
                  <a:lnTo>
                    <a:pt x="98" y="317"/>
                  </a:lnTo>
                  <a:lnTo>
                    <a:pt x="143" y="233"/>
                  </a:lnTo>
                  <a:lnTo>
                    <a:pt x="187" y="163"/>
                  </a:lnTo>
                  <a:lnTo>
                    <a:pt x="232" y="104"/>
                  </a:lnTo>
                  <a:lnTo>
                    <a:pt x="277" y="58"/>
                  </a:lnTo>
                  <a:lnTo>
                    <a:pt x="310" y="25"/>
                  </a:lnTo>
                  <a:lnTo>
                    <a:pt x="338" y="8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8" name="Freeform 150"/>
            <p:cNvSpPr>
              <a:spLocks/>
            </p:cNvSpPr>
            <p:nvPr/>
          </p:nvSpPr>
          <p:spPr bwMode="auto">
            <a:xfrm>
              <a:off x="2669" y="4102"/>
              <a:ext cx="839" cy="1071"/>
            </a:xfrm>
            <a:custGeom>
              <a:avLst/>
              <a:gdLst/>
              <a:ahLst/>
              <a:cxnLst>
                <a:cxn ang="0">
                  <a:pos x="375" y="13"/>
                </a:cxn>
                <a:cxn ang="0">
                  <a:pos x="464" y="75"/>
                </a:cxn>
                <a:cxn ang="0">
                  <a:pos x="525" y="179"/>
                </a:cxn>
                <a:cxn ang="0">
                  <a:pos x="574" y="350"/>
                </a:cxn>
                <a:cxn ang="0">
                  <a:pos x="590" y="475"/>
                </a:cxn>
                <a:cxn ang="0">
                  <a:pos x="656" y="346"/>
                </a:cxn>
                <a:cxn ang="0">
                  <a:pos x="798" y="29"/>
                </a:cxn>
                <a:cxn ang="0">
                  <a:pos x="810" y="21"/>
                </a:cxn>
                <a:cxn ang="0">
                  <a:pos x="819" y="21"/>
                </a:cxn>
                <a:cxn ang="0">
                  <a:pos x="827" y="21"/>
                </a:cxn>
                <a:cxn ang="0">
                  <a:pos x="839" y="29"/>
                </a:cxn>
                <a:cxn ang="0">
                  <a:pos x="839" y="42"/>
                </a:cxn>
                <a:cxn ang="0">
                  <a:pos x="827" y="63"/>
                </a:cxn>
                <a:cxn ang="0">
                  <a:pos x="815" y="88"/>
                </a:cxn>
                <a:cxn ang="0">
                  <a:pos x="774" y="171"/>
                </a:cxn>
                <a:cxn ang="0">
                  <a:pos x="696" y="350"/>
                </a:cxn>
                <a:cxn ang="0">
                  <a:pos x="619" y="542"/>
                </a:cxn>
                <a:cxn ang="0">
                  <a:pos x="586" y="663"/>
                </a:cxn>
                <a:cxn ang="0">
                  <a:pos x="574" y="738"/>
                </a:cxn>
                <a:cxn ang="0">
                  <a:pos x="542" y="879"/>
                </a:cxn>
                <a:cxn ang="0">
                  <a:pos x="505" y="1025"/>
                </a:cxn>
                <a:cxn ang="0">
                  <a:pos x="468" y="1071"/>
                </a:cxn>
                <a:cxn ang="0">
                  <a:pos x="456" y="1063"/>
                </a:cxn>
                <a:cxn ang="0">
                  <a:pos x="448" y="1042"/>
                </a:cxn>
                <a:cxn ang="0">
                  <a:pos x="464" y="958"/>
                </a:cxn>
                <a:cxn ang="0">
                  <a:pos x="497" y="825"/>
                </a:cxn>
                <a:cxn ang="0">
                  <a:pos x="533" y="692"/>
                </a:cxn>
                <a:cxn ang="0">
                  <a:pos x="546" y="638"/>
                </a:cxn>
                <a:cxn ang="0">
                  <a:pos x="554" y="529"/>
                </a:cxn>
                <a:cxn ang="0">
                  <a:pos x="550" y="438"/>
                </a:cxn>
                <a:cxn ang="0">
                  <a:pos x="529" y="329"/>
                </a:cxn>
                <a:cxn ang="0">
                  <a:pos x="489" y="229"/>
                </a:cxn>
                <a:cxn ang="0">
                  <a:pos x="411" y="150"/>
                </a:cxn>
                <a:cxn ang="0">
                  <a:pos x="293" y="121"/>
                </a:cxn>
                <a:cxn ang="0">
                  <a:pos x="252" y="121"/>
                </a:cxn>
                <a:cxn ang="0">
                  <a:pos x="183" y="142"/>
                </a:cxn>
                <a:cxn ang="0">
                  <a:pos x="102" y="200"/>
                </a:cxn>
                <a:cxn ang="0">
                  <a:pos x="41" y="308"/>
                </a:cxn>
                <a:cxn ang="0">
                  <a:pos x="32" y="317"/>
                </a:cxn>
                <a:cxn ang="0">
                  <a:pos x="16" y="317"/>
                </a:cxn>
                <a:cxn ang="0">
                  <a:pos x="4" y="308"/>
                </a:cxn>
                <a:cxn ang="0">
                  <a:pos x="8" y="271"/>
                </a:cxn>
                <a:cxn ang="0">
                  <a:pos x="49" y="183"/>
                </a:cxn>
                <a:cxn ang="0">
                  <a:pos x="126" y="83"/>
                </a:cxn>
                <a:cxn ang="0">
                  <a:pos x="244" y="13"/>
                </a:cxn>
              </a:cxnLst>
              <a:rect l="0" t="0" r="r" b="b"/>
              <a:pathLst>
                <a:path w="839" h="1071">
                  <a:moveTo>
                    <a:pt x="313" y="0"/>
                  </a:moveTo>
                  <a:lnTo>
                    <a:pt x="375" y="13"/>
                  </a:lnTo>
                  <a:lnTo>
                    <a:pt x="423" y="38"/>
                  </a:lnTo>
                  <a:lnTo>
                    <a:pt x="464" y="75"/>
                  </a:lnTo>
                  <a:lnTo>
                    <a:pt x="497" y="125"/>
                  </a:lnTo>
                  <a:lnTo>
                    <a:pt x="525" y="179"/>
                  </a:lnTo>
                  <a:lnTo>
                    <a:pt x="554" y="271"/>
                  </a:lnTo>
                  <a:lnTo>
                    <a:pt x="574" y="350"/>
                  </a:lnTo>
                  <a:lnTo>
                    <a:pt x="586" y="421"/>
                  </a:lnTo>
                  <a:lnTo>
                    <a:pt x="590" y="475"/>
                  </a:lnTo>
                  <a:lnTo>
                    <a:pt x="590" y="513"/>
                  </a:lnTo>
                  <a:lnTo>
                    <a:pt x="656" y="346"/>
                  </a:lnTo>
                  <a:lnTo>
                    <a:pt x="721" y="188"/>
                  </a:lnTo>
                  <a:lnTo>
                    <a:pt x="798" y="29"/>
                  </a:lnTo>
                  <a:lnTo>
                    <a:pt x="802" y="25"/>
                  </a:lnTo>
                  <a:lnTo>
                    <a:pt x="810" y="21"/>
                  </a:lnTo>
                  <a:lnTo>
                    <a:pt x="815" y="21"/>
                  </a:lnTo>
                  <a:lnTo>
                    <a:pt x="819" y="21"/>
                  </a:lnTo>
                  <a:lnTo>
                    <a:pt x="823" y="21"/>
                  </a:lnTo>
                  <a:lnTo>
                    <a:pt x="827" y="21"/>
                  </a:lnTo>
                  <a:lnTo>
                    <a:pt x="835" y="21"/>
                  </a:lnTo>
                  <a:lnTo>
                    <a:pt x="839" y="29"/>
                  </a:lnTo>
                  <a:lnTo>
                    <a:pt x="839" y="33"/>
                  </a:lnTo>
                  <a:lnTo>
                    <a:pt x="839" y="42"/>
                  </a:lnTo>
                  <a:lnTo>
                    <a:pt x="835" y="50"/>
                  </a:lnTo>
                  <a:lnTo>
                    <a:pt x="827" y="63"/>
                  </a:lnTo>
                  <a:lnTo>
                    <a:pt x="823" y="75"/>
                  </a:lnTo>
                  <a:lnTo>
                    <a:pt x="815" y="88"/>
                  </a:lnTo>
                  <a:lnTo>
                    <a:pt x="810" y="100"/>
                  </a:lnTo>
                  <a:lnTo>
                    <a:pt x="774" y="171"/>
                  </a:lnTo>
                  <a:lnTo>
                    <a:pt x="737" y="258"/>
                  </a:lnTo>
                  <a:lnTo>
                    <a:pt x="696" y="350"/>
                  </a:lnTo>
                  <a:lnTo>
                    <a:pt x="656" y="446"/>
                  </a:lnTo>
                  <a:lnTo>
                    <a:pt x="619" y="542"/>
                  </a:lnTo>
                  <a:lnTo>
                    <a:pt x="590" y="629"/>
                  </a:lnTo>
                  <a:lnTo>
                    <a:pt x="586" y="663"/>
                  </a:lnTo>
                  <a:lnTo>
                    <a:pt x="578" y="692"/>
                  </a:lnTo>
                  <a:lnTo>
                    <a:pt x="574" y="738"/>
                  </a:lnTo>
                  <a:lnTo>
                    <a:pt x="562" y="800"/>
                  </a:lnTo>
                  <a:lnTo>
                    <a:pt x="542" y="879"/>
                  </a:lnTo>
                  <a:lnTo>
                    <a:pt x="521" y="975"/>
                  </a:lnTo>
                  <a:lnTo>
                    <a:pt x="505" y="1025"/>
                  </a:lnTo>
                  <a:lnTo>
                    <a:pt x="489" y="1058"/>
                  </a:lnTo>
                  <a:lnTo>
                    <a:pt x="468" y="1071"/>
                  </a:lnTo>
                  <a:lnTo>
                    <a:pt x="460" y="1067"/>
                  </a:lnTo>
                  <a:lnTo>
                    <a:pt x="456" y="1063"/>
                  </a:lnTo>
                  <a:lnTo>
                    <a:pt x="452" y="1054"/>
                  </a:lnTo>
                  <a:lnTo>
                    <a:pt x="448" y="1042"/>
                  </a:lnTo>
                  <a:lnTo>
                    <a:pt x="452" y="1008"/>
                  </a:lnTo>
                  <a:lnTo>
                    <a:pt x="464" y="958"/>
                  </a:lnTo>
                  <a:lnTo>
                    <a:pt x="476" y="896"/>
                  </a:lnTo>
                  <a:lnTo>
                    <a:pt x="497" y="825"/>
                  </a:lnTo>
                  <a:lnTo>
                    <a:pt x="513" y="754"/>
                  </a:lnTo>
                  <a:lnTo>
                    <a:pt x="533" y="692"/>
                  </a:lnTo>
                  <a:lnTo>
                    <a:pt x="538" y="667"/>
                  </a:lnTo>
                  <a:lnTo>
                    <a:pt x="546" y="638"/>
                  </a:lnTo>
                  <a:lnTo>
                    <a:pt x="550" y="592"/>
                  </a:lnTo>
                  <a:lnTo>
                    <a:pt x="554" y="529"/>
                  </a:lnTo>
                  <a:lnTo>
                    <a:pt x="550" y="488"/>
                  </a:lnTo>
                  <a:lnTo>
                    <a:pt x="550" y="438"/>
                  </a:lnTo>
                  <a:lnTo>
                    <a:pt x="542" y="388"/>
                  </a:lnTo>
                  <a:lnTo>
                    <a:pt x="529" y="329"/>
                  </a:lnTo>
                  <a:lnTo>
                    <a:pt x="513" y="279"/>
                  </a:lnTo>
                  <a:lnTo>
                    <a:pt x="489" y="229"/>
                  </a:lnTo>
                  <a:lnTo>
                    <a:pt x="452" y="183"/>
                  </a:lnTo>
                  <a:lnTo>
                    <a:pt x="411" y="150"/>
                  </a:lnTo>
                  <a:lnTo>
                    <a:pt x="358" y="129"/>
                  </a:lnTo>
                  <a:lnTo>
                    <a:pt x="293" y="121"/>
                  </a:lnTo>
                  <a:lnTo>
                    <a:pt x="277" y="121"/>
                  </a:lnTo>
                  <a:lnTo>
                    <a:pt x="252" y="121"/>
                  </a:lnTo>
                  <a:lnTo>
                    <a:pt x="220" y="129"/>
                  </a:lnTo>
                  <a:lnTo>
                    <a:pt x="183" y="142"/>
                  </a:lnTo>
                  <a:lnTo>
                    <a:pt x="142" y="167"/>
                  </a:lnTo>
                  <a:lnTo>
                    <a:pt x="102" y="200"/>
                  </a:lnTo>
                  <a:lnTo>
                    <a:pt x="69" y="246"/>
                  </a:lnTo>
                  <a:lnTo>
                    <a:pt x="41" y="308"/>
                  </a:lnTo>
                  <a:lnTo>
                    <a:pt x="41" y="308"/>
                  </a:lnTo>
                  <a:lnTo>
                    <a:pt x="32" y="317"/>
                  </a:lnTo>
                  <a:lnTo>
                    <a:pt x="24" y="317"/>
                  </a:lnTo>
                  <a:lnTo>
                    <a:pt x="16" y="317"/>
                  </a:lnTo>
                  <a:lnTo>
                    <a:pt x="8" y="313"/>
                  </a:lnTo>
                  <a:lnTo>
                    <a:pt x="4" y="308"/>
                  </a:lnTo>
                  <a:lnTo>
                    <a:pt x="0" y="300"/>
                  </a:lnTo>
                  <a:lnTo>
                    <a:pt x="8" y="271"/>
                  </a:lnTo>
                  <a:lnTo>
                    <a:pt x="24" y="233"/>
                  </a:lnTo>
                  <a:lnTo>
                    <a:pt x="49" y="183"/>
                  </a:lnTo>
                  <a:lnTo>
                    <a:pt x="81" y="133"/>
                  </a:lnTo>
                  <a:lnTo>
                    <a:pt x="126" y="83"/>
                  </a:lnTo>
                  <a:lnTo>
                    <a:pt x="183" y="42"/>
                  </a:lnTo>
                  <a:lnTo>
                    <a:pt x="244" y="13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9" name="Freeform 151"/>
            <p:cNvSpPr>
              <a:spLocks/>
            </p:cNvSpPr>
            <p:nvPr/>
          </p:nvSpPr>
          <p:spPr bwMode="auto">
            <a:xfrm>
              <a:off x="3704" y="4652"/>
              <a:ext cx="183" cy="483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6" y="8"/>
                </a:cxn>
                <a:cxn ang="0">
                  <a:pos x="154" y="42"/>
                </a:cxn>
                <a:cxn ang="0">
                  <a:pos x="175" y="96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175" y="246"/>
                </a:cxn>
                <a:cxn ang="0">
                  <a:pos x="158" y="313"/>
                </a:cxn>
                <a:cxn ang="0">
                  <a:pos x="130" y="375"/>
                </a:cxn>
                <a:cxn ang="0">
                  <a:pos x="101" y="421"/>
                </a:cxn>
                <a:cxn ang="0">
                  <a:pos x="73" y="454"/>
                </a:cxn>
                <a:cxn ang="0">
                  <a:pos x="53" y="479"/>
                </a:cxn>
                <a:cxn ang="0">
                  <a:pos x="40" y="483"/>
                </a:cxn>
                <a:cxn ang="0">
                  <a:pos x="32" y="483"/>
                </a:cxn>
                <a:cxn ang="0">
                  <a:pos x="24" y="475"/>
                </a:cxn>
                <a:cxn ang="0">
                  <a:pos x="24" y="467"/>
                </a:cxn>
                <a:cxn ang="0">
                  <a:pos x="24" y="463"/>
                </a:cxn>
                <a:cxn ang="0">
                  <a:pos x="24" y="463"/>
                </a:cxn>
                <a:cxn ang="0">
                  <a:pos x="28" y="458"/>
                </a:cxn>
                <a:cxn ang="0">
                  <a:pos x="32" y="450"/>
                </a:cxn>
                <a:cxn ang="0">
                  <a:pos x="40" y="442"/>
                </a:cxn>
                <a:cxn ang="0">
                  <a:pos x="81" y="392"/>
                </a:cxn>
                <a:cxn ang="0">
                  <a:pos x="114" y="329"/>
                </a:cxn>
                <a:cxn ang="0">
                  <a:pos x="138" y="254"/>
                </a:cxn>
                <a:cxn ang="0">
                  <a:pos x="150" y="167"/>
                </a:cxn>
                <a:cxn ang="0">
                  <a:pos x="150" y="158"/>
                </a:cxn>
                <a:cxn ang="0">
                  <a:pos x="150" y="150"/>
                </a:cxn>
                <a:cxn ang="0">
                  <a:pos x="146" y="146"/>
                </a:cxn>
                <a:cxn ang="0">
                  <a:pos x="146" y="146"/>
                </a:cxn>
                <a:cxn ang="0">
                  <a:pos x="146" y="146"/>
                </a:cxn>
                <a:cxn ang="0">
                  <a:pos x="142" y="146"/>
                </a:cxn>
                <a:cxn ang="0">
                  <a:pos x="142" y="146"/>
                </a:cxn>
                <a:cxn ang="0">
                  <a:pos x="138" y="150"/>
                </a:cxn>
                <a:cxn ang="0">
                  <a:pos x="122" y="163"/>
                </a:cxn>
                <a:cxn ang="0">
                  <a:pos x="101" y="167"/>
                </a:cxn>
                <a:cxn ang="0">
                  <a:pos x="85" y="171"/>
                </a:cxn>
                <a:cxn ang="0">
                  <a:pos x="48" y="163"/>
                </a:cxn>
                <a:cxn ang="0">
                  <a:pos x="20" y="142"/>
                </a:cxn>
                <a:cxn ang="0">
                  <a:pos x="4" y="117"/>
                </a:cxn>
                <a:cxn ang="0">
                  <a:pos x="0" y="83"/>
                </a:cxn>
                <a:cxn ang="0">
                  <a:pos x="4" y="50"/>
                </a:cxn>
                <a:cxn ang="0">
                  <a:pos x="20" y="25"/>
                </a:cxn>
                <a:cxn ang="0">
                  <a:pos x="48" y="4"/>
                </a:cxn>
                <a:cxn ang="0">
                  <a:pos x="85" y="0"/>
                </a:cxn>
              </a:cxnLst>
              <a:rect l="0" t="0" r="r" b="b"/>
              <a:pathLst>
                <a:path w="183" h="483">
                  <a:moveTo>
                    <a:pt x="85" y="0"/>
                  </a:moveTo>
                  <a:lnTo>
                    <a:pt x="126" y="8"/>
                  </a:lnTo>
                  <a:lnTo>
                    <a:pt x="154" y="42"/>
                  </a:lnTo>
                  <a:lnTo>
                    <a:pt x="175" y="96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175" y="246"/>
                  </a:lnTo>
                  <a:lnTo>
                    <a:pt x="158" y="313"/>
                  </a:lnTo>
                  <a:lnTo>
                    <a:pt x="130" y="375"/>
                  </a:lnTo>
                  <a:lnTo>
                    <a:pt x="101" y="421"/>
                  </a:lnTo>
                  <a:lnTo>
                    <a:pt x="73" y="454"/>
                  </a:lnTo>
                  <a:lnTo>
                    <a:pt x="53" y="479"/>
                  </a:lnTo>
                  <a:lnTo>
                    <a:pt x="40" y="483"/>
                  </a:lnTo>
                  <a:lnTo>
                    <a:pt x="32" y="483"/>
                  </a:lnTo>
                  <a:lnTo>
                    <a:pt x="24" y="475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4" y="463"/>
                  </a:lnTo>
                  <a:lnTo>
                    <a:pt x="28" y="458"/>
                  </a:lnTo>
                  <a:lnTo>
                    <a:pt x="32" y="450"/>
                  </a:lnTo>
                  <a:lnTo>
                    <a:pt x="40" y="442"/>
                  </a:lnTo>
                  <a:lnTo>
                    <a:pt x="81" y="392"/>
                  </a:lnTo>
                  <a:lnTo>
                    <a:pt x="114" y="329"/>
                  </a:lnTo>
                  <a:lnTo>
                    <a:pt x="138" y="254"/>
                  </a:lnTo>
                  <a:lnTo>
                    <a:pt x="150" y="167"/>
                  </a:lnTo>
                  <a:lnTo>
                    <a:pt x="150" y="158"/>
                  </a:lnTo>
                  <a:lnTo>
                    <a:pt x="150" y="150"/>
                  </a:lnTo>
                  <a:lnTo>
                    <a:pt x="146" y="146"/>
                  </a:lnTo>
                  <a:lnTo>
                    <a:pt x="146" y="146"/>
                  </a:lnTo>
                  <a:lnTo>
                    <a:pt x="146" y="146"/>
                  </a:lnTo>
                  <a:lnTo>
                    <a:pt x="142" y="146"/>
                  </a:lnTo>
                  <a:lnTo>
                    <a:pt x="142" y="146"/>
                  </a:lnTo>
                  <a:lnTo>
                    <a:pt x="138" y="150"/>
                  </a:lnTo>
                  <a:lnTo>
                    <a:pt x="122" y="163"/>
                  </a:lnTo>
                  <a:lnTo>
                    <a:pt x="101" y="167"/>
                  </a:lnTo>
                  <a:lnTo>
                    <a:pt x="85" y="171"/>
                  </a:lnTo>
                  <a:lnTo>
                    <a:pt x="48" y="163"/>
                  </a:lnTo>
                  <a:lnTo>
                    <a:pt x="20" y="142"/>
                  </a:lnTo>
                  <a:lnTo>
                    <a:pt x="4" y="117"/>
                  </a:lnTo>
                  <a:lnTo>
                    <a:pt x="0" y="83"/>
                  </a:lnTo>
                  <a:lnTo>
                    <a:pt x="4" y="50"/>
                  </a:lnTo>
                  <a:lnTo>
                    <a:pt x="20" y="25"/>
                  </a:lnTo>
                  <a:lnTo>
                    <a:pt x="48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0" name="Freeform 152"/>
            <p:cNvSpPr>
              <a:spLocks noEditPoints="1"/>
            </p:cNvSpPr>
            <p:nvPr/>
          </p:nvSpPr>
          <p:spPr bwMode="auto">
            <a:xfrm>
              <a:off x="4339" y="4102"/>
              <a:ext cx="729" cy="738"/>
            </a:xfrm>
            <a:custGeom>
              <a:avLst/>
              <a:gdLst/>
              <a:ahLst/>
              <a:cxnLst>
                <a:cxn ang="0">
                  <a:pos x="338" y="50"/>
                </a:cxn>
                <a:cxn ang="0">
                  <a:pos x="240" y="129"/>
                </a:cxn>
                <a:cxn ang="0">
                  <a:pos x="183" y="242"/>
                </a:cxn>
                <a:cxn ang="0">
                  <a:pos x="143" y="367"/>
                </a:cxn>
                <a:cxn ang="0">
                  <a:pos x="118" y="500"/>
                </a:cxn>
                <a:cxn ang="0">
                  <a:pos x="114" y="583"/>
                </a:cxn>
                <a:cxn ang="0">
                  <a:pos x="135" y="650"/>
                </a:cxn>
                <a:cxn ang="0">
                  <a:pos x="179" y="696"/>
                </a:cxn>
                <a:cxn ang="0">
                  <a:pos x="253" y="696"/>
                </a:cxn>
                <a:cxn ang="0">
                  <a:pos x="342" y="642"/>
                </a:cxn>
                <a:cxn ang="0">
                  <a:pos x="403" y="575"/>
                </a:cxn>
                <a:cxn ang="0">
                  <a:pos x="416" y="563"/>
                </a:cxn>
                <a:cxn ang="0">
                  <a:pos x="420" y="546"/>
                </a:cxn>
                <a:cxn ang="0">
                  <a:pos x="428" y="525"/>
                </a:cxn>
                <a:cxn ang="0">
                  <a:pos x="509" y="196"/>
                </a:cxn>
                <a:cxn ang="0">
                  <a:pos x="509" y="171"/>
                </a:cxn>
                <a:cxn ang="0">
                  <a:pos x="493" y="121"/>
                </a:cxn>
                <a:cxn ang="0">
                  <a:pos x="456" y="63"/>
                </a:cxn>
                <a:cxn ang="0">
                  <a:pos x="387" y="38"/>
                </a:cxn>
                <a:cxn ang="0">
                  <a:pos x="432" y="8"/>
                </a:cxn>
                <a:cxn ang="0">
                  <a:pos x="505" y="63"/>
                </a:cxn>
                <a:cxn ang="0">
                  <a:pos x="542" y="71"/>
                </a:cxn>
                <a:cxn ang="0">
                  <a:pos x="595" y="33"/>
                </a:cxn>
                <a:cxn ang="0">
                  <a:pos x="623" y="42"/>
                </a:cxn>
                <a:cxn ang="0">
                  <a:pos x="640" y="63"/>
                </a:cxn>
                <a:cxn ang="0">
                  <a:pos x="644" y="79"/>
                </a:cxn>
                <a:cxn ang="0">
                  <a:pos x="644" y="88"/>
                </a:cxn>
                <a:cxn ang="0">
                  <a:pos x="640" y="104"/>
                </a:cxn>
                <a:cxn ang="0">
                  <a:pos x="632" y="133"/>
                </a:cxn>
                <a:cxn ang="0">
                  <a:pos x="566" y="400"/>
                </a:cxn>
                <a:cxn ang="0">
                  <a:pos x="550" y="467"/>
                </a:cxn>
                <a:cxn ang="0">
                  <a:pos x="530" y="550"/>
                </a:cxn>
                <a:cxn ang="0">
                  <a:pos x="517" y="604"/>
                </a:cxn>
                <a:cxn ang="0">
                  <a:pos x="522" y="654"/>
                </a:cxn>
                <a:cxn ang="0">
                  <a:pos x="542" y="696"/>
                </a:cxn>
                <a:cxn ang="0">
                  <a:pos x="603" y="692"/>
                </a:cxn>
                <a:cxn ang="0">
                  <a:pos x="652" y="617"/>
                </a:cxn>
                <a:cxn ang="0">
                  <a:pos x="689" y="500"/>
                </a:cxn>
                <a:cxn ang="0">
                  <a:pos x="693" y="479"/>
                </a:cxn>
                <a:cxn ang="0">
                  <a:pos x="709" y="471"/>
                </a:cxn>
                <a:cxn ang="0">
                  <a:pos x="717" y="475"/>
                </a:cxn>
                <a:cxn ang="0">
                  <a:pos x="725" y="479"/>
                </a:cxn>
                <a:cxn ang="0">
                  <a:pos x="725" y="500"/>
                </a:cxn>
                <a:cxn ang="0">
                  <a:pos x="709" y="567"/>
                </a:cxn>
                <a:cxn ang="0">
                  <a:pos x="680" y="650"/>
                </a:cxn>
                <a:cxn ang="0">
                  <a:pos x="636" y="713"/>
                </a:cxn>
                <a:cxn ang="0">
                  <a:pos x="562" y="738"/>
                </a:cxn>
                <a:cxn ang="0">
                  <a:pos x="469" y="704"/>
                </a:cxn>
                <a:cxn ang="0">
                  <a:pos x="420" y="617"/>
                </a:cxn>
                <a:cxn ang="0">
                  <a:pos x="314" y="708"/>
                </a:cxn>
                <a:cxn ang="0">
                  <a:pos x="236" y="738"/>
                </a:cxn>
                <a:cxn ang="0">
                  <a:pos x="151" y="729"/>
                </a:cxn>
                <a:cxn ang="0">
                  <a:pos x="57" y="667"/>
                </a:cxn>
                <a:cxn ang="0">
                  <a:pos x="4" y="550"/>
                </a:cxn>
                <a:cxn ang="0">
                  <a:pos x="8" y="375"/>
                </a:cxn>
                <a:cxn ang="0">
                  <a:pos x="90" y="192"/>
                </a:cxn>
                <a:cxn ang="0">
                  <a:pos x="224" y="54"/>
                </a:cxn>
                <a:cxn ang="0">
                  <a:pos x="383" y="0"/>
                </a:cxn>
              </a:cxnLst>
              <a:rect l="0" t="0" r="r" b="b"/>
              <a:pathLst>
                <a:path w="729" h="738">
                  <a:moveTo>
                    <a:pt x="387" y="38"/>
                  </a:moveTo>
                  <a:lnTo>
                    <a:pt x="338" y="50"/>
                  </a:lnTo>
                  <a:lnTo>
                    <a:pt x="285" y="79"/>
                  </a:lnTo>
                  <a:lnTo>
                    <a:pt x="240" y="129"/>
                  </a:lnTo>
                  <a:lnTo>
                    <a:pt x="200" y="192"/>
                  </a:lnTo>
                  <a:lnTo>
                    <a:pt x="183" y="242"/>
                  </a:lnTo>
                  <a:lnTo>
                    <a:pt x="163" y="300"/>
                  </a:lnTo>
                  <a:lnTo>
                    <a:pt x="143" y="367"/>
                  </a:lnTo>
                  <a:lnTo>
                    <a:pt x="126" y="438"/>
                  </a:lnTo>
                  <a:lnTo>
                    <a:pt x="118" y="500"/>
                  </a:lnTo>
                  <a:lnTo>
                    <a:pt x="114" y="550"/>
                  </a:lnTo>
                  <a:lnTo>
                    <a:pt x="114" y="583"/>
                  </a:lnTo>
                  <a:lnTo>
                    <a:pt x="122" y="617"/>
                  </a:lnTo>
                  <a:lnTo>
                    <a:pt x="135" y="650"/>
                  </a:lnTo>
                  <a:lnTo>
                    <a:pt x="155" y="675"/>
                  </a:lnTo>
                  <a:lnTo>
                    <a:pt x="179" y="696"/>
                  </a:lnTo>
                  <a:lnTo>
                    <a:pt x="212" y="704"/>
                  </a:lnTo>
                  <a:lnTo>
                    <a:pt x="253" y="696"/>
                  </a:lnTo>
                  <a:lnTo>
                    <a:pt x="293" y="679"/>
                  </a:lnTo>
                  <a:lnTo>
                    <a:pt x="342" y="642"/>
                  </a:lnTo>
                  <a:lnTo>
                    <a:pt x="395" y="588"/>
                  </a:lnTo>
                  <a:lnTo>
                    <a:pt x="403" y="575"/>
                  </a:lnTo>
                  <a:lnTo>
                    <a:pt x="412" y="567"/>
                  </a:lnTo>
                  <a:lnTo>
                    <a:pt x="416" y="563"/>
                  </a:lnTo>
                  <a:lnTo>
                    <a:pt x="420" y="554"/>
                  </a:lnTo>
                  <a:lnTo>
                    <a:pt x="420" y="546"/>
                  </a:lnTo>
                  <a:lnTo>
                    <a:pt x="424" y="538"/>
                  </a:lnTo>
                  <a:lnTo>
                    <a:pt x="428" y="525"/>
                  </a:lnTo>
                  <a:lnTo>
                    <a:pt x="505" y="208"/>
                  </a:lnTo>
                  <a:lnTo>
                    <a:pt x="509" y="196"/>
                  </a:lnTo>
                  <a:lnTo>
                    <a:pt x="509" y="179"/>
                  </a:lnTo>
                  <a:lnTo>
                    <a:pt x="509" y="171"/>
                  </a:lnTo>
                  <a:lnTo>
                    <a:pt x="505" y="146"/>
                  </a:lnTo>
                  <a:lnTo>
                    <a:pt x="493" y="121"/>
                  </a:lnTo>
                  <a:lnTo>
                    <a:pt x="477" y="92"/>
                  </a:lnTo>
                  <a:lnTo>
                    <a:pt x="456" y="63"/>
                  </a:lnTo>
                  <a:lnTo>
                    <a:pt x="424" y="46"/>
                  </a:lnTo>
                  <a:lnTo>
                    <a:pt x="387" y="38"/>
                  </a:lnTo>
                  <a:close/>
                  <a:moveTo>
                    <a:pt x="383" y="0"/>
                  </a:moveTo>
                  <a:lnTo>
                    <a:pt x="432" y="8"/>
                  </a:lnTo>
                  <a:lnTo>
                    <a:pt x="473" y="29"/>
                  </a:lnTo>
                  <a:lnTo>
                    <a:pt x="505" y="63"/>
                  </a:lnTo>
                  <a:lnTo>
                    <a:pt x="530" y="108"/>
                  </a:lnTo>
                  <a:lnTo>
                    <a:pt x="542" y="71"/>
                  </a:lnTo>
                  <a:lnTo>
                    <a:pt x="562" y="46"/>
                  </a:lnTo>
                  <a:lnTo>
                    <a:pt x="595" y="33"/>
                  </a:lnTo>
                  <a:lnTo>
                    <a:pt x="611" y="38"/>
                  </a:lnTo>
                  <a:lnTo>
                    <a:pt x="623" y="42"/>
                  </a:lnTo>
                  <a:lnTo>
                    <a:pt x="636" y="50"/>
                  </a:lnTo>
                  <a:lnTo>
                    <a:pt x="640" y="63"/>
                  </a:lnTo>
                  <a:lnTo>
                    <a:pt x="644" y="79"/>
                  </a:lnTo>
                  <a:lnTo>
                    <a:pt x="644" y="79"/>
                  </a:lnTo>
                  <a:lnTo>
                    <a:pt x="644" y="83"/>
                  </a:lnTo>
                  <a:lnTo>
                    <a:pt x="644" y="88"/>
                  </a:lnTo>
                  <a:lnTo>
                    <a:pt x="640" y="96"/>
                  </a:lnTo>
                  <a:lnTo>
                    <a:pt x="640" y="104"/>
                  </a:lnTo>
                  <a:lnTo>
                    <a:pt x="636" y="117"/>
                  </a:lnTo>
                  <a:lnTo>
                    <a:pt x="632" y="133"/>
                  </a:lnTo>
                  <a:lnTo>
                    <a:pt x="575" y="358"/>
                  </a:lnTo>
                  <a:lnTo>
                    <a:pt x="566" y="400"/>
                  </a:lnTo>
                  <a:lnTo>
                    <a:pt x="558" y="433"/>
                  </a:lnTo>
                  <a:lnTo>
                    <a:pt x="550" y="467"/>
                  </a:lnTo>
                  <a:lnTo>
                    <a:pt x="538" y="508"/>
                  </a:lnTo>
                  <a:lnTo>
                    <a:pt x="530" y="550"/>
                  </a:lnTo>
                  <a:lnTo>
                    <a:pt x="522" y="583"/>
                  </a:lnTo>
                  <a:lnTo>
                    <a:pt x="517" y="604"/>
                  </a:lnTo>
                  <a:lnTo>
                    <a:pt x="517" y="629"/>
                  </a:lnTo>
                  <a:lnTo>
                    <a:pt x="522" y="654"/>
                  </a:lnTo>
                  <a:lnTo>
                    <a:pt x="526" y="675"/>
                  </a:lnTo>
                  <a:lnTo>
                    <a:pt x="542" y="696"/>
                  </a:lnTo>
                  <a:lnTo>
                    <a:pt x="566" y="704"/>
                  </a:lnTo>
                  <a:lnTo>
                    <a:pt x="603" y="692"/>
                  </a:lnTo>
                  <a:lnTo>
                    <a:pt x="632" y="663"/>
                  </a:lnTo>
                  <a:lnTo>
                    <a:pt x="652" y="617"/>
                  </a:lnTo>
                  <a:lnTo>
                    <a:pt x="672" y="563"/>
                  </a:lnTo>
                  <a:lnTo>
                    <a:pt x="689" y="500"/>
                  </a:lnTo>
                  <a:lnTo>
                    <a:pt x="693" y="488"/>
                  </a:lnTo>
                  <a:lnTo>
                    <a:pt x="693" y="479"/>
                  </a:lnTo>
                  <a:lnTo>
                    <a:pt x="701" y="475"/>
                  </a:lnTo>
                  <a:lnTo>
                    <a:pt x="709" y="471"/>
                  </a:lnTo>
                  <a:lnTo>
                    <a:pt x="713" y="471"/>
                  </a:lnTo>
                  <a:lnTo>
                    <a:pt x="717" y="475"/>
                  </a:lnTo>
                  <a:lnTo>
                    <a:pt x="725" y="475"/>
                  </a:lnTo>
                  <a:lnTo>
                    <a:pt x="725" y="479"/>
                  </a:lnTo>
                  <a:lnTo>
                    <a:pt x="729" y="488"/>
                  </a:lnTo>
                  <a:lnTo>
                    <a:pt x="725" y="500"/>
                  </a:lnTo>
                  <a:lnTo>
                    <a:pt x="721" y="529"/>
                  </a:lnTo>
                  <a:lnTo>
                    <a:pt x="709" y="567"/>
                  </a:lnTo>
                  <a:lnTo>
                    <a:pt x="697" y="608"/>
                  </a:lnTo>
                  <a:lnTo>
                    <a:pt x="680" y="650"/>
                  </a:lnTo>
                  <a:lnTo>
                    <a:pt x="660" y="683"/>
                  </a:lnTo>
                  <a:lnTo>
                    <a:pt x="636" y="713"/>
                  </a:lnTo>
                  <a:lnTo>
                    <a:pt x="603" y="733"/>
                  </a:lnTo>
                  <a:lnTo>
                    <a:pt x="562" y="738"/>
                  </a:lnTo>
                  <a:lnTo>
                    <a:pt x="509" y="729"/>
                  </a:lnTo>
                  <a:lnTo>
                    <a:pt x="469" y="704"/>
                  </a:lnTo>
                  <a:lnTo>
                    <a:pt x="436" y="663"/>
                  </a:lnTo>
                  <a:lnTo>
                    <a:pt x="420" y="617"/>
                  </a:lnTo>
                  <a:lnTo>
                    <a:pt x="363" y="671"/>
                  </a:lnTo>
                  <a:lnTo>
                    <a:pt x="314" y="708"/>
                  </a:lnTo>
                  <a:lnTo>
                    <a:pt x="269" y="729"/>
                  </a:lnTo>
                  <a:lnTo>
                    <a:pt x="236" y="738"/>
                  </a:lnTo>
                  <a:lnTo>
                    <a:pt x="212" y="738"/>
                  </a:lnTo>
                  <a:lnTo>
                    <a:pt x="151" y="729"/>
                  </a:lnTo>
                  <a:lnTo>
                    <a:pt x="102" y="704"/>
                  </a:lnTo>
                  <a:lnTo>
                    <a:pt x="57" y="667"/>
                  </a:lnTo>
                  <a:lnTo>
                    <a:pt x="25" y="613"/>
                  </a:lnTo>
                  <a:lnTo>
                    <a:pt x="4" y="550"/>
                  </a:lnTo>
                  <a:lnTo>
                    <a:pt x="0" y="479"/>
                  </a:lnTo>
                  <a:lnTo>
                    <a:pt x="8" y="375"/>
                  </a:lnTo>
                  <a:lnTo>
                    <a:pt x="41" y="279"/>
                  </a:lnTo>
                  <a:lnTo>
                    <a:pt x="90" y="192"/>
                  </a:lnTo>
                  <a:lnTo>
                    <a:pt x="155" y="113"/>
                  </a:lnTo>
                  <a:lnTo>
                    <a:pt x="224" y="54"/>
                  </a:lnTo>
                  <a:lnTo>
                    <a:pt x="302" y="1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1" name="Freeform 153"/>
            <p:cNvSpPr>
              <a:spLocks noEditPoints="1"/>
            </p:cNvSpPr>
            <p:nvPr/>
          </p:nvSpPr>
          <p:spPr bwMode="auto">
            <a:xfrm>
              <a:off x="5211" y="3602"/>
              <a:ext cx="371" cy="1625"/>
            </a:xfrm>
            <a:custGeom>
              <a:avLst/>
              <a:gdLst/>
              <a:ahLst/>
              <a:cxnLst>
                <a:cxn ang="0">
                  <a:pos x="371" y="813"/>
                </a:cxn>
                <a:cxn ang="0">
                  <a:pos x="371" y="813"/>
                </a:cxn>
                <a:cxn ang="0">
                  <a:pos x="371" y="813"/>
                </a:cxn>
                <a:cxn ang="0">
                  <a:pos x="371" y="813"/>
                </a:cxn>
                <a:cxn ang="0">
                  <a:pos x="16" y="0"/>
                </a:cxn>
                <a:cxn ang="0">
                  <a:pos x="28" y="8"/>
                </a:cxn>
                <a:cxn ang="0">
                  <a:pos x="57" y="25"/>
                </a:cxn>
                <a:cxn ang="0">
                  <a:pos x="90" y="58"/>
                </a:cxn>
                <a:cxn ang="0">
                  <a:pos x="130" y="104"/>
                </a:cxn>
                <a:cxn ang="0">
                  <a:pos x="175" y="158"/>
                </a:cxn>
                <a:cxn ang="0">
                  <a:pos x="220" y="229"/>
                </a:cxn>
                <a:cxn ang="0">
                  <a:pos x="265" y="308"/>
                </a:cxn>
                <a:cxn ang="0">
                  <a:pos x="318" y="446"/>
                </a:cxn>
                <a:cxn ang="0">
                  <a:pos x="350" y="583"/>
                </a:cxn>
                <a:cxn ang="0">
                  <a:pos x="367" y="708"/>
                </a:cxn>
                <a:cxn ang="0">
                  <a:pos x="371" y="813"/>
                </a:cxn>
                <a:cxn ang="0">
                  <a:pos x="362" y="925"/>
                </a:cxn>
                <a:cxn ang="0">
                  <a:pos x="350" y="1046"/>
                </a:cxn>
                <a:cxn ang="0">
                  <a:pos x="318" y="1175"/>
                </a:cxn>
                <a:cxn ang="0">
                  <a:pos x="269" y="1308"/>
                </a:cxn>
                <a:cxn ang="0">
                  <a:pos x="224" y="1392"/>
                </a:cxn>
                <a:cxn ang="0">
                  <a:pos x="179" y="1463"/>
                </a:cxn>
                <a:cxn ang="0">
                  <a:pos x="134" y="1521"/>
                </a:cxn>
                <a:cxn ang="0">
                  <a:pos x="94" y="1567"/>
                </a:cxn>
                <a:cxn ang="0">
                  <a:pos x="57" y="1600"/>
                </a:cxn>
                <a:cxn ang="0">
                  <a:pos x="28" y="1621"/>
                </a:cxn>
                <a:cxn ang="0">
                  <a:pos x="16" y="1625"/>
                </a:cxn>
                <a:cxn ang="0">
                  <a:pos x="8" y="1625"/>
                </a:cxn>
                <a:cxn ang="0">
                  <a:pos x="0" y="1621"/>
                </a:cxn>
                <a:cxn ang="0">
                  <a:pos x="0" y="1613"/>
                </a:cxn>
                <a:cxn ang="0">
                  <a:pos x="0" y="1608"/>
                </a:cxn>
                <a:cxn ang="0">
                  <a:pos x="0" y="1604"/>
                </a:cxn>
                <a:cxn ang="0">
                  <a:pos x="0" y="1604"/>
                </a:cxn>
                <a:cxn ang="0">
                  <a:pos x="4" y="1596"/>
                </a:cxn>
                <a:cxn ang="0">
                  <a:pos x="12" y="1592"/>
                </a:cxn>
                <a:cxn ang="0">
                  <a:pos x="20" y="1583"/>
                </a:cxn>
                <a:cxn ang="0">
                  <a:pos x="98" y="1492"/>
                </a:cxn>
                <a:cxn ang="0">
                  <a:pos x="159" y="1392"/>
                </a:cxn>
                <a:cxn ang="0">
                  <a:pos x="204" y="1283"/>
                </a:cxn>
                <a:cxn ang="0">
                  <a:pos x="236" y="1171"/>
                </a:cxn>
                <a:cxn ang="0">
                  <a:pos x="261" y="1054"/>
                </a:cxn>
                <a:cxn ang="0">
                  <a:pos x="273" y="933"/>
                </a:cxn>
                <a:cxn ang="0">
                  <a:pos x="277" y="813"/>
                </a:cxn>
                <a:cxn ang="0">
                  <a:pos x="269" y="650"/>
                </a:cxn>
                <a:cxn ang="0">
                  <a:pos x="248" y="500"/>
                </a:cxn>
                <a:cxn ang="0">
                  <a:pos x="212" y="367"/>
                </a:cxn>
                <a:cxn ang="0">
                  <a:pos x="163" y="246"/>
                </a:cxn>
                <a:cxn ang="0">
                  <a:pos x="102" y="142"/>
                </a:cxn>
                <a:cxn ang="0">
                  <a:pos x="28" y="54"/>
                </a:cxn>
                <a:cxn ang="0">
                  <a:pos x="16" y="42"/>
                </a:cxn>
                <a:cxn ang="0">
                  <a:pos x="8" y="33"/>
                </a:cxn>
                <a:cxn ang="0">
                  <a:pos x="4" y="29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6" y="0"/>
                </a:cxn>
              </a:cxnLst>
              <a:rect l="0" t="0" r="r" b="b"/>
              <a:pathLst>
                <a:path w="371" h="1625">
                  <a:moveTo>
                    <a:pt x="371" y="813"/>
                  </a:moveTo>
                  <a:lnTo>
                    <a:pt x="371" y="813"/>
                  </a:lnTo>
                  <a:lnTo>
                    <a:pt x="371" y="813"/>
                  </a:lnTo>
                  <a:lnTo>
                    <a:pt x="371" y="813"/>
                  </a:lnTo>
                  <a:close/>
                  <a:moveTo>
                    <a:pt x="16" y="0"/>
                  </a:moveTo>
                  <a:lnTo>
                    <a:pt x="28" y="8"/>
                  </a:lnTo>
                  <a:lnTo>
                    <a:pt x="57" y="25"/>
                  </a:lnTo>
                  <a:lnTo>
                    <a:pt x="90" y="58"/>
                  </a:lnTo>
                  <a:lnTo>
                    <a:pt x="130" y="104"/>
                  </a:lnTo>
                  <a:lnTo>
                    <a:pt x="175" y="158"/>
                  </a:lnTo>
                  <a:lnTo>
                    <a:pt x="220" y="229"/>
                  </a:lnTo>
                  <a:lnTo>
                    <a:pt x="265" y="308"/>
                  </a:lnTo>
                  <a:lnTo>
                    <a:pt x="318" y="446"/>
                  </a:lnTo>
                  <a:lnTo>
                    <a:pt x="350" y="583"/>
                  </a:lnTo>
                  <a:lnTo>
                    <a:pt x="367" y="708"/>
                  </a:lnTo>
                  <a:lnTo>
                    <a:pt x="371" y="813"/>
                  </a:lnTo>
                  <a:lnTo>
                    <a:pt x="362" y="925"/>
                  </a:lnTo>
                  <a:lnTo>
                    <a:pt x="350" y="1046"/>
                  </a:lnTo>
                  <a:lnTo>
                    <a:pt x="318" y="1175"/>
                  </a:lnTo>
                  <a:lnTo>
                    <a:pt x="269" y="1308"/>
                  </a:lnTo>
                  <a:lnTo>
                    <a:pt x="224" y="1392"/>
                  </a:lnTo>
                  <a:lnTo>
                    <a:pt x="179" y="1463"/>
                  </a:lnTo>
                  <a:lnTo>
                    <a:pt x="134" y="1521"/>
                  </a:lnTo>
                  <a:lnTo>
                    <a:pt x="94" y="1567"/>
                  </a:lnTo>
                  <a:lnTo>
                    <a:pt x="57" y="1600"/>
                  </a:lnTo>
                  <a:lnTo>
                    <a:pt x="28" y="1621"/>
                  </a:lnTo>
                  <a:lnTo>
                    <a:pt x="16" y="1625"/>
                  </a:lnTo>
                  <a:lnTo>
                    <a:pt x="8" y="1625"/>
                  </a:lnTo>
                  <a:lnTo>
                    <a:pt x="0" y="1621"/>
                  </a:lnTo>
                  <a:lnTo>
                    <a:pt x="0" y="1613"/>
                  </a:lnTo>
                  <a:lnTo>
                    <a:pt x="0" y="1608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4" y="1596"/>
                  </a:lnTo>
                  <a:lnTo>
                    <a:pt x="12" y="1592"/>
                  </a:lnTo>
                  <a:lnTo>
                    <a:pt x="20" y="1583"/>
                  </a:lnTo>
                  <a:lnTo>
                    <a:pt x="98" y="1492"/>
                  </a:lnTo>
                  <a:lnTo>
                    <a:pt x="159" y="1392"/>
                  </a:lnTo>
                  <a:lnTo>
                    <a:pt x="204" y="1283"/>
                  </a:lnTo>
                  <a:lnTo>
                    <a:pt x="236" y="1171"/>
                  </a:lnTo>
                  <a:lnTo>
                    <a:pt x="261" y="1054"/>
                  </a:lnTo>
                  <a:lnTo>
                    <a:pt x="273" y="933"/>
                  </a:lnTo>
                  <a:lnTo>
                    <a:pt x="277" y="813"/>
                  </a:lnTo>
                  <a:lnTo>
                    <a:pt x="269" y="650"/>
                  </a:lnTo>
                  <a:lnTo>
                    <a:pt x="248" y="500"/>
                  </a:lnTo>
                  <a:lnTo>
                    <a:pt x="212" y="367"/>
                  </a:lnTo>
                  <a:lnTo>
                    <a:pt x="163" y="246"/>
                  </a:lnTo>
                  <a:lnTo>
                    <a:pt x="102" y="142"/>
                  </a:lnTo>
                  <a:lnTo>
                    <a:pt x="28" y="54"/>
                  </a:lnTo>
                  <a:lnTo>
                    <a:pt x="16" y="42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8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2" name="Freeform 154"/>
            <p:cNvSpPr>
              <a:spLocks noEditPoints="1"/>
            </p:cNvSpPr>
            <p:nvPr/>
          </p:nvSpPr>
          <p:spPr bwMode="auto">
            <a:xfrm>
              <a:off x="6315" y="4123"/>
              <a:ext cx="167" cy="700"/>
            </a:xfrm>
            <a:custGeom>
              <a:avLst/>
              <a:gdLst/>
              <a:ahLst/>
              <a:cxnLst>
                <a:cxn ang="0">
                  <a:pos x="81" y="529"/>
                </a:cxn>
                <a:cxn ang="0">
                  <a:pos x="126" y="542"/>
                </a:cxn>
                <a:cxn ang="0">
                  <a:pos x="155" y="571"/>
                </a:cxn>
                <a:cxn ang="0">
                  <a:pos x="167" y="612"/>
                </a:cxn>
                <a:cxn ang="0">
                  <a:pos x="155" y="658"/>
                </a:cxn>
                <a:cxn ang="0">
                  <a:pos x="126" y="687"/>
                </a:cxn>
                <a:cxn ang="0">
                  <a:pos x="81" y="700"/>
                </a:cxn>
                <a:cxn ang="0">
                  <a:pos x="41" y="687"/>
                </a:cxn>
                <a:cxn ang="0">
                  <a:pos x="8" y="658"/>
                </a:cxn>
                <a:cxn ang="0">
                  <a:pos x="0" y="612"/>
                </a:cxn>
                <a:cxn ang="0">
                  <a:pos x="8" y="571"/>
                </a:cxn>
                <a:cxn ang="0">
                  <a:pos x="41" y="542"/>
                </a:cxn>
                <a:cxn ang="0">
                  <a:pos x="81" y="529"/>
                </a:cxn>
                <a:cxn ang="0">
                  <a:pos x="81" y="0"/>
                </a:cxn>
                <a:cxn ang="0">
                  <a:pos x="126" y="8"/>
                </a:cxn>
                <a:cxn ang="0">
                  <a:pos x="155" y="42"/>
                </a:cxn>
                <a:cxn ang="0">
                  <a:pos x="167" y="87"/>
                </a:cxn>
                <a:cxn ang="0">
                  <a:pos x="155" y="129"/>
                </a:cxn>
                <a:cxn ang="0">
                  <a:pos x="126" y="158"/>
                </a:cxn>
                <a:cxn ang="0">
                  <a:pos x="81" y="171"/>
                </a:cxn>
                <a:cxn ang="0">
                  <a:pos x="41" y="158"/>
                </a:cxn>
                <a:cxn ang="0">
                  <a:pos x="8" y="129"/>
                </a:cxn>
                <a:cxn ang="0">
                  <a:pos x="0" y="87"/>
                </a:cxn>
                <a:cxn ang="0">
                  <a:pos x="8" y="42"/>
                </a:cxn>
                <a:cxn ang="0">
                  <a:pos x="41" y="8"/>
                </a:cxn>
                <a:cxn ang="0">
                  <a:pos x="81" y="0"/>
                </a:cxn>
              </a:cxnLst>
              <a:rect l="0" t="0" r="r" b="b"/>
              <a:pathLst>
                <a:path w="167" h="700">
                  <a:moveTo>
                    <a:pt x="81" y="529"/>
                  </a:moveTo>
                  <a:lnTo>
                    <a:pt x="126" y="542"/>
                  </a:lnTo>
                  <a:lnTo>
                    <a:pt x="155" y="571"/>
                  </a:lnTo>
                  <a:lnTo>
                    <a:pt x="167" y="612"/>
                  </a:lnTo>
                  <a:lnTo>
                    <a:pt x="155" y="658"/>
                  </a:lnTo>
                  <a:lnTo>
                    <a:pt x="126" y="687"/>
                  </a:lnTo>
                  <a:lnTo>
                    <a:pt x="81" y="700"/>
                  </a:lnTo>
                  <a:lnTo>
                    <a:pt x="41" y="687"/>
                  </a:lnTo>
                  <a:lnTo>
                    <a:pt x="8" y="658"/>
                  </a:lnTo>
                  <a:lnTo>
                    <a:pt x="0" y="612"/>
                  </a:lnTo>
                  <a:lnTo>
                    <a:pt x="8" y="571"/>
                  </a:lnTo>
                  <a:lnTo>
                    <a:pt x="41" y="542"/>
                  </a:lnTo>
                  <a:lnTo>
                    <a:pt x="81" y="529"/>
                  </a:lnTo>
                  <a:close/>
                  <a:moveTo>
                    <a:pt x="81" y="0"/>
                  </a:moveTo>
                  <a:lnTo>
                    <a:pt x="126" y="8"/>
                  </a:lnTo>
                  <a:lnTo>
                    <a:pt x="155" y="42"/>
                  </a:lnTo>
                  <a:lnTo>
                    <a:pt x="167" y="87"/>
                  </a:lnTo>
                  <a:lnTo>
                    <a:pt x="155" y="129"/>
                  </a:lnTo>
                  <a:lnTo>
                    <a:pt x="126" y="158"/>
                  </a:lnTo>
                  <a:lnTo>
                    <a:pt x="81" y="171"/>
                  </a:lnTo>
                  <a:lnTo>
                    <a:pt x="41" y="158"/>
                  </a:lnTo>
                  <a:lnTo>
                    <a:pt x="8" y="129"/>
                  </a:lnTo>
                  <a:lnTo>
                    <a:pt x="0" y="87"/>
                  </a:lnTo>
                  <a:lnTo>
                    <a:pt x="8" y="42"/>
                  </a:lnTo>
                  <a:lnTo>
                    <a:pt x="41" y="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3" name="Freeform 155"/>
            <p:cNvSpPr>
              <a:spLocks noEditPoints="1"/>
            </p:cNvSpPr>
            <p:nvPr/>
          </p:nvSpPr>
          <p:spPr bwMode="auto">
            <a:xfrm>
              <a:off x="6706" y="4227"/>
              <a:ext cx="1059" cy="379"/>
            </a:xfrm>
            <a:custGeom>
              <a:avLst/>
              <a:gdLst/>
              <a:ahLst/>
              <a:cxnLst>
                <a:cxn ang="0">
                  <a:pos x="53" y="313"/>
                </a:cxn>
                <a:cxn ang="0">
                  <a:pos x="1002" y="313"/>
                </a:cxn>
                <a:cxn ang="0">
                  <a:pos x="1014" y="313"/>
                </a:cxn>
                <a:cxn ang="0">
                  <a:pos x="1027" y="317"/>
                </a:cxn>
                <a:cxn ang="0">
                  <a:pos x="1035" y="317"/>
                </a:cxn>
                <a:cxn ang="0">
                  <a:pos x="1047" y="321"/>
                </a:cxn>
                <a:cxn ang="0">
                  <a:pos x="1051" y="325"/>
                </a:cxn>
                <a:cxn ang="0">
                  <a:pos x="1055" y="333"/>
                </a:cxn>
                <a:cxn ang="0">
                  <a:pos x="1059" y="346"/>
                </a:cxn>
                <a:cxn ang="0">
                  <a:pos x="1055" y="358"/>
                </a:cxn>
                <a:cxn ang="0">
                  <a:pos x="1051" y="367"/>
                </a:cxn>
                <a:cxn ang="0">
                  <a:pos x="1047" y="371"/>
                </a:cxn>
                <a:cxn ang="0">
                  <a:pos x="1035" y="375"/>
                </a:cxn>
                <a:cxn ang="0">
                  <a:pos x="1027" y="379"/>
                </a:cxn>
                <a:cxn ang="0">
                  <a:pos x="1014" y="379"/>
                </a:cxn>
                <a:cxn ang="0">
                  <a:pos x="1006" y="379"/>
                </a:cxn>
                <a:cxn ang="0">
                  <a:pos x="53" y="379"/>
                </a:cxn>
                <a:cxn ang="0">
                  <a:pos x="45" y="379"/>
                </a:cxn>
                <a:cxn ang="0">
                  <a:pos x="33" y="379"/>
                </a:cxn>
                <a:cxn ang="0">
                  <a:pos x="25" y="375"/>
                </a:cxn>
                <a:cxn ang="0">
                  <a:pos x="16" y="371"/>
                </a:cxn>
                <a:cxn ang="0">
                  <a:pos x="8" y="367"/>
                </a:cxn>
                <a:cxn ang="0">
                  <a:pos x="4" y="358"/>
                </a:cxn>
                <a:cxn ang="0">
                  <a:pos x="0" y="346"/>
                </a:cxn>
                <a:cxn ang="0">
                  <a:pos x="4" y="333"/>
                </a:cxn>
                <a:cxn ang="0">
                  <a:pos x="8" y="325"/>
                </a:cxn>
                <a:cxn ang="0">
                  <a:pos x="16" y="321"/>
                </a:cxn>
                <a:cxn ang="0">
                  <a:pos x="25" y="317"/>
                </a:cxn>
                <a:cxn ang="0">
                  <a:pos x="33" y="317"/>
                </a:cxn>
                <a:cxn ang="0">
                  <a:pos x="45" y="313"/>
                </a:cxn>
                <a:cxn ang="0">
                  <a:pos x="53" y="313"/>
                </a:cxn>
                <a:cxn ang="0">
                  <a:pos x="53" y="0"/>
                </a:cxn>
                <a:cxn ang="0">
                  <a:pos x="1006" y="0"/>
                </a:cxn>
                <a:cxn ang="0">
                  <a:pos x="1014" y="0"/>
                </a:cxn>
                <a:cxn ang="0">
                  <a:pos x="1027" y="0"/>
                </a:cxn>
                <a:cxn ang="0">
                  <a:pos x="1035" y="0"/>
                </a:cxn>
                <a:cxn ang="0">
                  <a:pos x="1047" y="4"/>
                </a:cxn>
                <a:cxn ang="0">
                  <a:pos x="1051" y="13"/>
                </a:cxn>
                <a:cxn ang="0">
                  <a:pos x="1055" y="17"/>
                </a:cxn>
                <a:cxn ang="0">
                  <a:pos x="1059" y="29"/>
                </a:cxn>
                <a:cxn ang="0">
                  <a:pos x="1055" y="42"/>
                </a:cxn>
                <a:cxn ang="0">
                  <a:pos x="1051" y="50"/>
                </a:cxn>
                <a:cxn ang="0">
                  <a:pos x="1047" y="58"/>
                </a:cxn>
                <a:cxn ang="0">
                  <a:pos x="1035" y="63"/>
                </a:cxn>
                <a:cxn ang="0">
                  <a:pos x="1027" y="63"/>
                </a:cxn>
                <a:cxn ang="0">
                  <a:pos x="1014" y="63"/>
                </a:cxn>
                <a:cxn ang="0">
                  <a:pos x="1002" y="63"/>
                </a:cxn>
                <a:cxn ang="0">
                  <a:pos x="53" y="63"/>
                </a:cxn>
                <a:cxn ang="0">
                  <a:pos x="45" y="63"/>
                </a:cxn>
                <a:cxn ang="0">
                  <a:pos x="33" y="63"/>
                </a:cxn>
                <a:cxn ang="0">
                  <a:pos x="25" y="63"/>
                </a:cxn>
                <a:cxn ang="0">
                  <a:pos x="16" y="58"/>
                </a:cxn>
                <a:cxn ang="0">
                  <a:pos x="8" y="50"/>
                </a:cxn>
                <a:cxn ang="0">
                  <a:pos x="4" y="42"/>
                </a:cxn>
                <a:cxn ang="0">
                  <a:pos x="0" y="29"/>
                </a:cxn>
                <a:cxn ang="0">
                  <a:pos x="4" y="17"/>
                </a:cxn>
                <a:cxn ang="0">
                  <a:pos x="8" y="13"/>
                </a:cxn>
                <a:cxn ang="0">
                  <a:pos x="16" y="4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45" y="0"/>
                </a:cxn>
                <a:cxn ang="0">
                  <a:pos x="53" y="0"/>
                </a:cxn>
              </a:cxnLst>
              <a:rect l="0" t="0" r="r" b="b"/>
              <a:pathLst>
                <a:path w="1059" h="379">
                  <a:moveTo>
                    <a:pt x="53" y="313"/>
                  </a:moveTo>
                  <a:lnTo>
                    <a:pt x="1002" y="313"/>
                  </a:lnTo>
                  <a:lnTo>
                    <a:pt x="1014" y="313"/>
                  </a:lnTo>
                  <a:lnTo>
                    <a:pt x="1027" y="317"/>
                  </a:lnTo>
                  <a:lnTo>
                    <a:pt x="1035" y="317"/>
                  </a:lnTo>
                  <a:lnTo>
                    <a:pt x="1047" y="321"/>
                  </a:lnTo>
                  <a:lnTo>
                    <a:pt x="1051" y="325"/>
                  </a:lnTo>
                  <a:lnTo>
                    <a:pt x="1055" y="333"/>
                  </a:lnTo>
                  <a:lnTo>
                    <a:pt x="1059" y="346"/>
                  </a:lnTo>
                  <a:lnTo>
                    <a:pt x="1055" y="358"/>
                  </a:lnTo>
                  <a:lnTo>
                    <a:pt x="1051" y="367"/>
                  </a:lnTo>
                  <a:lnTo>
                    <a:pt x="1047" y="371"/>
                  </a:lnTo>
                  <a:lnTo>
                    <a:pt x="1035" y="375"/>
                  </a:lnTo>
                  <a:lnTo>
                    <a:pt x="1027" y="379"/>
                  </a:lnTo>
                  <a:lnTo>
                    <a:pt x="1014" y="379"/>
                  </a:lnTo>
                  <a:lnTo>
                    <a:pt x="1006" y="379"/>
                  </a:lnTo>
                  <a:lnTo>
                    <a:pt x="53" y="379"/>
                  </a:lnTo>
                  <a:lnTo>
                    <a:pt x="45" y="379"/>
                  </a:lnTo>
                  <a:lnTo>
                    <a:pt x="33" y="379"/>
                  </a:lnTo>
                  <a:lnTo>
                    <a:pt x="25" y="375"/>
                  </a:lnTo>
                  <a:lnTo>
                    <a:pt x="16" y="371"/>
                  </a:lnTo>
                  <a:lnTo>
                    <a:pt x="8" y="367"/>
                  </a:lnTo>
                  <a:lnTo>
                    <a:pt x="4" y="358"/>
                  </a:lnTo>
                  <a:lnTo>
                    <a:pt x="0" y="346"/>
                  </a:lnTo>
                  <a:lnTo>
                    <a:pt x="4" y="333"/>
                  </a:lnTo>
                  <a:lnTo>
                    <a:pt x="8" y="325"/>
                  </a:lnTo>
                  <a:lnTo>
                    <a:pt x="16" y="321"/>
                  </a:lnTo>
                  <a:lnTo>
                    <a:pt x="25" y="317"/>
                  </a:lnTo>
                  <a:lnTo>
                    <a:pt x="33" y="317"/>
                  </a:lnTo>
                  <a:lnTo>
                    <a:pt x="45" y="313"/>
                  </a:lnTo>
                  <a:lnTo>
                    <a:pt x="53" y="313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4" y="0"/>
                  </a:lnTo>
                  <a:lnTo>
                    <a:pt x="1027" y="0"/>
                  </a:lnTo>
                  <a:lnTo>
                    <a:pt x="1035" y="0"/>
                  </a:lnTo>
                  <a:lnTo>
                    <a:pt x="1047" y="4"/>
                  </a:lnTo>
                  <a:lnTo>
                    <a:pt x="1051" y="13"/>
                  </a:lnTo>
                  <a:lnTo>
                    <a:pt x="1055" y="17"/>
                  </a:lnTo>
                  <a:lnTo>
                    <a:pt x="1059" y="29"/>
                  </a:lnTo>
                  <a:lnTo>
                    <a:pt x="1055" y="42"/>
                  </a:lnTo>
                  <a:lnTo>
                    <a:pt x="1051" y="50"/>
                  </a:lnTo>
                  <a:lnTo>
                    <a:pt x="1047" y="58"/>
                  </a:lnTo>
                  <a:lnTo>
                    <a:pt x="1035" y="63"/>
                  </a:lnTo>
                  <a:lnTo>
                    <a:pt x="1027" y="63"/>
                  </a:lnTo>
                  <a:lnTo>
                    <a:pt x="1014" y="63"/>
                  </a:lnTo>
                  <a:lnTo>
                    <a:pt x="1002" y="63"/>
                  </a:lnTo>
                  <a:lnTo>
                    <a:pt x="53" y="63"/>
                  </a:lnTo>
                  <a:lnTo>
                    <a:pt x="45" y="63"/>
                  </a:lnTo>
                  <a:lnTo>
                    <a:pt x="33" y="63"/>
                  </a:lnTo>
                  <a:lnTo>
                    <a:pt x="25" y="63"/>
                  </a:lnTo>
                  <a:lnTo>
                    <a:pt x="16" y="58"/>
                  </a:lnTo>
                  <a:lnTo>
                    <a:pt x="8" y="50"/>
                  </a:lnTo>
                  <a:lnTo>
                    <a:pt x="4" y="42"/>
                  </a:lnTo>
                  <a:lnTo>
                    <a:pt x="0" y="29"/>
                  </a:lnTo>
                  <a:lnTo>
                    <a:pt x="4" y="17"/>
                  </a:lnTo>
                  <a:lnTo>
                    <a:pt x="8" y="13"/>
                  </a:lnTo>
                  <a:lnTo>
                    <a:pt x="16" y="4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5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4" name="Freeform 156"/>
            <p:cNvSpPr>
              <a:spLocks/>
            </p:cNvSpPr>
            <p:nvPr/>
          </p:nvSpPr>
          <p:spPr bwMode="auto">
            <a:xfrm>
              <a:off x="8482" y="3602"/>
              <a:ext cx="355" cy="1625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334" y="4"/>
                </a:cxn>
                <a:cxn ang="0">
                  <a:pos x="347" y="8"/>
                </a:cxn>
                <a:cxn ang="0">
                  <a:pos x="351" y="21"/>
                </a:cxn>
                <a:cxn ang="0">
                  <a:pos x="355" y="33"/>
                </a:cxn>
                <a:cxn ang="0">
                  <a:pos x="355" y="38"/>
                </a:cxn>
                <a:cxn ang="0">
                  <a:pos x="355" y="42"/>
                </a:cxn>
                <a:cxn ang="0">
                  <a:pos x="355" y="46"/>
                </a:cxn>
                <a:cxn ang="0">
                  <a:pos x="351" y="54"/>
                </a:cxn>
                <a:cxn ang="0">
                  <a:pos x="347" y="63"/>
                </a:cxn>
                <a:cxn ang="0">
                  <a:pos x="65" y="813"/>
                </a:cxn>
                <a:cxn ang="0">
                  <a:pos x="347" y="1567"/>
                </a:cxn>
                <a:cxn ang="0">
                  <a:pos x="351" y="1579"/>
                </a:cxn>
                <a:cxn ang="0">
                  <a:pos x="355" y="1583"/>
                </a:cxn>
                <a:cxn ang="0">
                  <a:pos x="355" y="1588"/>
                </a:cxn>
                <a:cxn ang="0">
                  <a:pos x="355" y="1592"/>
                </a:cxn>
                <a:cxn ang="0">
                  <a:pos x="355" y="1592"/>
                </a:cxn>
                <a:cxn ang="0">
                  <a:pos x="351" y="1608"/>
                </a:cxn>
                <a:cxn ang="0">
                  <a:pos x="347" y="1617"/>
                </a:cxn>
                <a:cxn ang="0">
                  <a:pos x="334" y="1625"/>
                </a:cxn>
                <a:cxn ang="0">
                  <a:pos x="322" y="1625"/>
                </a:cxn>
                <a:cxn ang="0">
                  <a:pos x="314" y="1625"/>
                </a:cxn>
                <a:cxn ang="0">
                  <a:pos x="306" y="1621"/>
                </a:cxn>
                <a:cxn ang="0">
                  <a:pos x="298" y="1613"/>
                </a:cxn>
                <a:cxn ang="0">
                  <a:pos x="294" y="1608"/>
                </a:cxn>
                <a:cxn ang="0">
                  <a:pos x="290" y="1596"/>
                </a:cxn>
                <a:cxn ang="0">
                  <a:pos x="290" y="1588"/>
                </a:cxn>
                <a:cxn ang="0">
                  <a:pos x="8" y="842"/>
                </a:cxn>
                <a:cxn ang="0">
                  <a:pos x="4" y="833"/>
                </a:cxn>
                <a:cxn ang="0">
                  <a:pos x="0" y="825"/>
                </a:cxn>
                <a:cxn ang="0">
                  <a:pos x="0" y="821"/>
                </a:cxn>
                <a:cxn ang="0">
                  <a:pos x="0" y="817"/>
                </a:cxn>
                <a:cxn ang="0">
                  <a:pos x="0" y="813"/>
                </a:cxn>
                <a:cxn ang="0">
                  <a:pos x="4" y="800"/>
                </a:cxn>
                <a:cxn ang="0">
                  <a:pos x="8" y="783"/>
                </a:cxn>
                <a:cxn ang="0">
                  <a:pos x="290" y="38"/>
                </a:cxn>
                <a:cxn ang="0">
                  <a:pos x="294" y="21"/>
                </a:cxn>
                <a:cxn ang="0">
                  <a:pos x="302" y="13"/>
                </a:cxn>
                <a:cxn ang="0">
                  <a:pos x="306" y="4"/>
                </a:cxn>
                <a:cxn ang="0">
                  <a:pos x="314" y="0"/>
                </a:cxn>
                <a:cxn ang="0">
                  <a:pos x="322" y="0"/>
                </a:cxn>
              </a:cxnLst>
              <a:rect l="0" t="0" r="r" b="b"/>
              <a:pathLst>
                <a:path w="355" h="1625">
                  <a:moveTo>
                    <a:pt x="322" y="0"/>
                  </a:moveTo>
                  <a:lnTo>
                    <a:pt x="334" y="4"/>
                  </a:lnTo>
                  <a:lnTo>
                    <a:pt x="347" y="8"/>
                  </a:lnTo>
                  <a:lnTo>
                    <a:pt x="351" y="21"/>
                  </a:lnTo>
                  <a:lnTo>
                    <a:pt x="355" y="33"/>
                  </a:lnTo>
                  <a:lnTo>
                    <a:pt x="355" y="38"/>
                  </a:lnTo>
                  <a:lnTo>
                    <a:pt x="355" y="42"/>
                  </a:lnTo>
                  <a:lnTo>
                    <a:pt x="355" y="46"/>
                  </a:lnTo>
                  <a:lnTo>
                    <a:pt x="351" y="54"/>
                  </a:lnTo>
                  <a:lnTo>
                    <a:pt x="347" y="63"/>
                  </a:lnTo>
                  <a:lnTo>
                    <a:pt x="65" y="813"/>
                  </a:lnTo>
                  <a:lnTo>
                    <a:pt x="347" y="1567"/>
                  </a:lnTo>
                  <a:lnTo>
                    <a:pt x="351" y="1579"/>
                  </a:lnTo>
                  <a:lnTo>
                    <a:pt x="355" y="1583"/>
                  </a:lnTo>
                  <a:lnTo>
                    <a:pt x="355" y="1588"/>
                  </a:lnTo>
                  <a:lnTo>
                    <a:pt x="355" y="1592"/>
                  </a:lnTo>
                  <a:lnTo>
                    <a:pt x="355" y="1592"/>
                  </a:lnTo>
                  <a:lnTo>
                    <a:pt x="351" y="1608"/>
                  </a:lnTo>
                  <a:lnTo>
                    <a:pt x="347" y="1617"/>
                  </a:lnTo>
                  <a:lnTo>
                    <a:pt x="334" y="1625"/>
                  </a:lnTo>
                  <a:lnTo>
                    <a:pt x="322" y="1625"/>
                  </a:lnTo>
                  <a:lnTo>
                    <a:pt x="314" y="1625"/>
                  </a:lnTo>
                  <a:lnTo>
                    <a:pt x="306" y="1621"/>
                  </a:lnTo>
                  <a:lnTo>
                    <a:pt x="298" y="1613"/>
                  </a:lnTo>
                  <a:lnTo>
                    <a:pt x="294" y="1608"/>
                  </a:lnTo>
                  <a:lnTo>
                    <a:pt x="290" y="1596"/>
                  </a:lnTo>
                  <a:lnTo>
                    <a:pt x="290" y="1588"/>
                  </a:lnTo>
                  <a:lnTo>
                    <a:pt x="8" y="842"/>
                  </a:lnTo>
                  <a:lnTo>
                    <a:pt x="4" y="833"/>
                  </a:lnTo>
                  <a:lnTo>
                    <a:pt x="0" y="825"/>
                  </a:lnTo>
                  <a:lnTo>
                    <a:pt x="0" y="821"/>
                  </a:lnTo>
                  <a:lnTo>
                    <a:pt x="0" y="817"/>
                  </a:lnTo>
                  <a:lnTo>
                    <a:pt x="0" y="813"/>
                  </a:lnTo>
                  <a:lnTo>
                    <a:pt x="4" y="800"/>
                  </a:lnTo>
                  <a:lnTo>
                    <a:pt x="8" y="783"/>
                  </a:lnTo>
                  <a:lnTo>
                    <a:pt x="290" y="38"/>
                  </a:lnTo>
                  <a:lnTo>
                    <a:pt x="294" y="21"/>
                  </a:lnTo>
                  <a:lnTo>
                    <a:pt x="302" y="13"/>
                  </a:lnTo>
                  <a:lnTo>
                    <a:pt x="306" y="4"/>
                  </a:lnTo>
                  <a:lnTo>
                    <a:pt x="314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5" name="Freeform 157"/>
            <p:cNvSpPr>
              <a:spLocks/>
            </p:cNvSpPr>
            <p:nvPr/>
          </p:nvSpPr>
          <p:spPr bwMode="auto">
            <a:xfrm>
              <a:off x="8983" y="3710"/>
              <a:ext cx="962" cy="1113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457" y="5"/>
                </a:cxn>
                <a:cxn ang="0">
                  <a:pos x="554" y="5"/>
                </a:cxn>
                <a:cxn ang="0">
                  <a:pos x="685" y="5"/>
                </a:cxn>
                <a:cxn ang="0">
                  <a:pos x="742" y="0"/>
                </a:cxn>
                <a:cxn ang="0">
                  <a:pos x="754" y="5"/>
                </a:cxn>
                <a:cxn ang="0">
                  <a:pos x="762" y="13"/>
                </a:cxn>
                <a:cxn ang="0">
                  <a:pos x="762" y="34"/>
                </a:cxn>
                <a:cxn ang="0">
                  <a:pos x="750" y="46"/>
                </a:cxn>
                <a:cxn ang="0">
                  <a:pos x="726" y="50"/>
                </a:cxn>
                <a:cxn ang="0">
                  <a:pos x="640" y="50"/>
                </a:cxn>
                <a:cxn ang="0">
                  <a:pos x="567" y="67"/>
                </a:cxn>
                <a:cxn ang="0">
                  <a:pos x="542" y="100"/>
                </a:cxn>
                <a:cxn ang="0">
                  <a:pos x="534" y="130"/>
                </a:cxn>
                <a:cxn ang="0">
                  <a:pos x="314" y="1021"/>
                </a:cxn>
                <a:cxn ang="0">
                  <a:pos x="310" y="1038"/>
                </a:cxn>
                <a:cxn ang="0">
                  <a:pos x="310" y="1042"/>
                </a:cxn>
                <a:cxn ang="0">
                  <a:pos x="314" y="1055"/>
                </a:cxn>
                <a:cxn ang="0">
                  <a:pos x="330" y="1063"/>
                </a:cxn>
                <a:cxn ang="0">
                  <a:pos x="599" y="1055"/>
                </a:cxn>
                <a:cxn ang="0">
                  <a:pos x="730" y="1009"/>
                </a:cxn>
                <a:cxn ang="0">
                  <a:pos x="819" y="930"/>
                </a:cxn>
                <a:cxn ang="0">
                  <a:pos x="876" y="830"/>
                </a:cxn>
                <a:cxn ang="0">
                  <a:pos x="917" y="725"/>
                </a:cxn>
                <a:cxn ang="0">
                  <a:pos x="925" y="705"/>
                </a:cxn>
                <a:cxn ang="0">
                  <a:pos x="937" y="692"/>
                </a:cxn>
                <a:cxn ang="0">
                  <a:pos x="950" y="692"/>
                </a:cxn>
                <a:cxn ang="0">
                  <a:pos x="958" y="700"/>
                </a:cxn>
                <a:cxn ang="0">
                  <a:pos x="962" y="709"/>
                </a:cxn>
                <a:cxn ang="0">
                  <a:pos x="962" y="717"/>
                </a:cxn>
                <a:cxn ang="0">
                  <a:pos x="958" y="734"/>
                </a:cxn>
                <a:cxn ang="0">
                  <a:pos x="827" y="1096"/>
                </a:cxn>
                <a:cxn ang="0">
                  <a:pos x="815" y="1109"/>
                </a:cxn>
                <a:cxn ang="0">
                  <a:pos x="799" y="1113"/>
                </a:cxn>
                <a:cxn ang="0">
                  <a:pos x="45" y="1113"/>
                </a:cxn>
                <a:cxn ang="0">
                  <a:pos x="17" y="1113"/>
                </a:cxn>
                <a:cxn ang="0">
                  <a:pos x="4" y="1105"/>
                </a:cxn>
                <a:cxn ang="0">
                  <a:pos x="0" y="1080"/>
                </a:cxn>
                <a:cxn ang="0">
                  <a:pos x="13" y="1067"/>
                </a:cxn>
                <a:cxn ang="0">
                  <a:pos x="29" y="1063"/>
                </a:cxn>
                <a:cxn ang="0">
                  <a:pos x="106" y="1059"/>
                </a:cxn>
                <a:cxn ang="0">
                  <a:pos x="167" y="1038"/>
                </a:cxn>
                <a:cxn ang="0">
                  <a:pos x="188" y="984"/>
                </a:cxn>
                <a:cxn ang="0">
                  <a:pos x="404" y="100"/>
                </a:cxn>
                <a:cxn ang="0">
                  <a:pos x="408" y="84"/>
                </a:cxn>
                <a:cxn ang="0">
                  <a:pos x="408" y="71"/>
                </a:cxn>
                <a:cxn ang="0">
                  <a:pos x="392" y="59"/>
                </a:cxn>
                <a:cxn ang="0">
                  <a:pos x="367" y="55"/>
                </a:cxn>
                <a:cxn ang="0">
                  <a:pos x="334" y="50"/>
                </a:cxn>
                <a:cxn ang="0">
                  <a:pos x="310" y="50"/>
                </a:cxn>
                <a:cxn ang="0">
                  <a:pos x="290" y="50"/>
                </a:cxn>
                <a:cxn ang="0">
                  <a:pos x="269" y="46"/>
                </a:cxn>
                <a:cxn ang="0">
                  <a:pos x="261" y="34"/>
                </a:cxn>
                <a:cxn ang="0">
                  <a:pos x="265" y="13"/>
                </a:cxn>
                <a:cxn ang="0">
                  <a:pos x="277" y="5"/>
                </a:cxn>
                <a:cxn ang="0">
                  <a:pos x="290" y="0"/>
                </a:cxn>
              </a:cxnLst>
              <a:rect l="0" t="0" r="r" b="b"/>
              <a:pathLst>
                <a:path w="962" h="1113">
                  <a:moveTo>
                    <a:pt x="290" y="0"/>
                  </a:moveTo>
                  <a:lnTo>
                    <a:pt x="339" y="5"/>
                  </a:lnTo>
                  <a:lnTo>
                    <a:pt x="396" y="5"/>
                  </a:lnTo>
                  <a:lnTo>
                    <a:pt x="457" y="5"/>
                  </a:lnTo>
                  <a:lnTo>
                    <a:pt x="502" y="9"/>
                  </a:lnTo>
                  <a:lnTo>
                    <a:pt x="554" y="5"/>
                  </a:lnTo>
                  <a:lnTo>
                    <a:pt x="620" y="5"/>
                  </a:lnTo>
                  <a:lnTo>
                    <a:pt x="685" y="5"/>
                  </a:lnTo>
                  <a:lnTo>
                    <a:pt x="738" y="0"/>
                  </a:lnTo>
                  <a:lnTo>
                    <a:pt x="742" y="0"/>
                  </a:lnTo>
                  <a:lnTo>
                    <a:pt x="750" y="5"/>
                  </a:lnTo>
                  <a:lnTo>
                    <a:pt x="754" y="5"/>
                  </a:lnTo>
                  <a:lnTo>
                    <a:pt x="758" y="9"/>
                  </a:lnTo>
                  <a:lnTo>
                    <a:pt x="762" y="13"/>
                  </a:lnTo>
                  <a:lnTo>
                    <a:pt x="762" y="21"/>
                  </a:lnTo>
                  <a:lnTo>
                    <a:pt x="762" y="34"/>
                  </a:lnTo>
                  <a:lnTo>
                    <a:pt x="758" y="42"/>
                  </a:lnTo>
                  <a:lnTo>
                    <a:pt x="750" y="46"/>
                  </a:lnTo>
                  <a:lnTo>
                    <a:pt x="742" y="50"/>
                  </a:lnTo>
                  <a:lnTo>
                    <a:pt x="726" y="50"/>
                  </a:lnTo>
                  <a:lnTo>
                    <a:pt x="705" y="50"/>
                  </a:lnTo>
                  <a:lnTo>
                    <a:pt x="640" y="50"/>
                  </a:lnTo>
                  <a:lnTo>
                    <a:pt x="595" y="59"/>
                  </a:lnTo>
                  <a:lnTo>
                    <a:pt x="567" y="67"/>
                  </a:lnTo>
                  <a:lnTo>
                    <a:pt x="550" y="80"/>
                  </a:lnTo>
                  <a:lnTo>
                    <a:pt x="542" y="100"/>
                  </a:lnTo>
                  <a:lnTo>
                    <a:pt x="534" y="130"/>
                  </a:lnTo>
                  <a:lnTo>
                    <a:pt x="534" y="130"/>
                  </a:lnTo>
                  <a:lnTo>
                    <a:pt x="318" y="1009"/>
                  </a:lnTo>
                  <a:lnTo>
                    <a:pt x="314" y="1021"/>
                  </a:lnTo>
                  <a:lnTo>
                    <a:pt x="314" y="1030"/>
                  </a:lnTo>
                  <a:lnTo>
                    <a:pt x="310" y="1038"/>
                  </a:lnTo>
                  <a:lnTo>
                    <a:pt x="310" y="1042"/>
                  </a:lnTo>
                  <a:lnTo>
                    <a:pt x="310" y="1042"/>
                  </a:lnTo>
                  <a:lnTo>
                    <a:pt x="314" y="1050"/>
                  </a:lnTo>
                  <a:lnTo>
                    <a:pt x="314" y="1055"/>
                  </a:lnTo>
                  <a:lnTo>
                    <a:pt x="322" y="1059"/>
                  </a:lnTo>
                  <a:lnTo>
                    <a:pt x="330" y="1063"/>
                  </a:lnTo>
                  <a:lnTo>
                    <a:pt x="518" y="1063"/>
                  </a:lnTo>
                  <a:lnTo>
                    <a:pt x="599" y="1055"/>
                  </a:lnTo>
                  <a:lnTo>
                    <a:pt x="673" y="1038"/>
                  </a:lnTo>
                  <a:lnTo>
                    <a:pt x="730" y="1009"/>
                  </a:lnTo>
                  <a:lnTo>
                    <a:pt x="779" y="971"/>
                  </a:lnTo>
                  <a:lnTo>
                    <a:pt x="819" y="930"/>
                  </a:lnTo>
                  <a:lnTo>
                    <a:pt x="848" y="880"/>
                  </a:lnTo>
                  <a:lnTo>
                    <a:pt x="876" y="830"/>
                  </a:lnTo>
                  <a:lnTo>
                    <a:pt x="897" y="775"/>
                  </a:lnTo>
                  <a:lnTo>
                    <a:pt x="917" y="725"/>
                  </a:lnTo>
                  <a:lnTo>
                    <a:pt x="921" y="713"/>
                  </a:lnTo>
                  <a:lnTo>
                    <a:pt x="925" y="705"/>
                  </a:lnTo>
                  <a:lnTo>
                    <a:pt x="929" y="696"/>
                  </a:lnTo>
                  <a:lnTo>
                    <a:pt x="937" y="692"/>
                  </a:lnTo>
                  <a:lnTo>
                    <a:pt x="946" y="692"/>
                  </a:lnTo>
                  <a:lnTo>
                    <a:pt x="950" y="692"/>
                  </a:lnTo>
                  <a:lnTo>
                    <a:pt x="958" y="696"/>
                  </a:lnTo>
                  <a:lnTo>
                    <a:pt x="958" y="700"/>
                  </a:lnTo>
                  <a:lnTo>
                    <a:pt x="962" y="705"/>
                  </a:lnTo>
                  <a:lnTo>
                    <a:pt x="962" y="709"/>
                  </a:lnTo>
                  <a:lnTo>
                    <a:pt x="962" y="713"/>
                  </a:lnTo>
                  <a:lnTo>
                    <a:pt x="962" y="717"/>
                  </a:lnTo>
                  <a:lnTo>
                    <a:pt x="958" y="721"/>
                  </a:lnTo>
                  <a:lnTo>
                    <a:pt x="958" y="734"/>
                  </a:lnTo>
                  <a:lnTo>
                    <a:pt x="831" y="1084"/>
                  </a:lnTo>
                  <a:lnTo>
                    <a:pt x="827" y="1096"/>
                  </a:lnTo>
                  <a:lnTo>
                    <a:pt x="823" y="1105"/>
                  </a:lnTo>
                  <a:lnTo>
                    <a:pt x="815" y="1109"/>
                  </a:lnTo>
                  <a:lnTo>
                    <a:pt x="807" y="1113"/>
                  </a:lnTo>
                  <a:lnTo>
                    <a:pt x="799" y="1113"/>
                  </a:lnTo>
                  <a:lnTo>
                    <a:pt x="783" y="1113"/>
                  </a:lnTo>
                  <a:lnTo>
                    <a:pt x="45" y="1113"/>
                  </a:lnTo>
                  <a:lnTo>
                    <a:pt x="29" y="1113"/>
                  </a:lnTo>
                  <a:lnTo>
                    <a:pt x="17" y="1113"/>
                  </a:lnTo>
                  <a:lnTo>
                    <a:pt x="9" y="1109"/>
                  </a:lnTo>
                  <a:lnTo>
                    <a:pt x="4" y="1105"/>
                  </a:lnTo>
                  <a:lnTo>
                    <a:pt x="0" y="1096"/>
                  </a:lnTo>
                  <a:lnTo>
                    <a:pt x="0" y="1080"/>
                  </a:lnTo>
                  <a:lnTo>
                    <a:pt x="4" y="1071"/>
                  </a:lnTo>
                  <a:lnTo>
                    <a:pt x="13" y="1067"/>
                  </a:lnTo>
                  <a:lnTo>
                    <a:pt x="21" y="1063"/>
                  </a:lnTo>
                  <a:lnTo>
                    <a:pt x="29" y="1063"/>
                  </a:lnTo>
                  <a:lnTo>
                    <a:pt x="45" y="1063"/>
                  </a:lnTo>
                  <a:lnTo>
                    <a:pt x="106" y="1059"/>
                  </a:lnTo>
                  <a:lnTo>
                    <a:pt x="143" y="1055"/>
                  </a:lnTo>
                  <a:lnTo>
                    <a:pt x="167" y="1038"/>
                  </a:lnTo>
                  <a:lnTo>
                    <a:pt x="180" y="1017"/>
                  </a:lnTo>
                  <a:lnTo>
                    <a:pt x="188" y="984"/>
                  </a:lnTo>
                  <a:lnTo>
                    <a:pt x="400" y="113"/>
                  </a:lnTo>
                  <a:lnTo>
                    <a:pt x="404" y="100"/>
                  </a:lnTo>
                  <a:lnTo>
                    <a:pt x="408" y="92"/>
                  </a:lnTo>
                  <a:lnTo>
                    <a:pt x="408" y="84"/>
                  </a:lnTo>
                  <a:lnTo>
                    <a:pt x="408" y="80"/>
                  </a:lnTo>
                  <a:lnTo>
                    <a:pt x="408" y="71"/>
                  </a:lnTo>
                  <a:lnTo>
                    <a:pt x="400" y="63"/>
                  </a:lnTo>
                  <a:lnTo>
                    <a:pt x="392" y="59"/>
                  </a:lnTo>
                  <a:lnTo>
                    <a:pt x="379" y="59"/>
                  </a:lnTo>
                  <a:lnTo>
                    <a:pt x="367" y="55"/>
                  </a:lnTo>
                  <a:lnTo>
                    <a:pt x="351" y="55"/>
                  </a:lnTo>
                  <a:lnTo>
                    <a:pt x="334" y="50"/>
                  </a:lnTo>
                  <a:lnTo>
                    <a:pt x="318" y="50"/>
                  </a:lnTo>
                  <a:lnTo>
                    <a:pt x="310" y="50"/>
                  </a:lnTo>
                  <a:lnTo>
                    <a:pt x="302" y="50"/>
                  </a:lnTo>
                  <a:lnTo>
                    <a:pt x="290" y="50"/>
                  </a:lnTo>
                  <a:lnTo>
                    <a:pt x="277" y="50"/>
                  </a:lnTo>
                  <a:lnTo>
                    <a:pt x="269" y="46"/>
                  </a:lnTo>
                  <a:lnTo>
                    <a:pt x="261" y="42"/>
                  </a:lnTo>
                  <a:lnTo>
                    <a:pt x="261" y="34"/>
                  </a:lnTo>
                  <a:lnTo>
                    <a:pt x="261" y="21"/>
                  </a:lnTo>
                  <a:lnTo>
                    <a:pt x="265" y="13"/>
                  </a:lnTo>
                  <a:lnTo>
                    <a:pt x="273" y="5"/>
                  </a:lnTo>
                  <a:lnTo>
                    <a:pt x="277" y="5"/>
                  </a:lnTo>
                  <a:lnTo>
                    <a:pt x="286" y="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6" name="Freeform 158"/>
            <p:cNvSpPr>
              <a:spLocks/>
            </p:cNvSpPr>
            <p:nvPr/>
          </p:nvSpPr>
          <p:spPr bwMode="auto">
            <a:xfrm>
              <a:off x="10173" y="3602"/>
              <a:ext cx="371" cy="1625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59" y="0"/>
                </a:cxn>
                <a:cxn ang="0">
                  <a:pos x="367" y="4"/>
                </a:cxn>
                <a:cxn ang="0">
                  <a:pos x="371" y="8"/>
                </a:cxn>
                <a:cxn ang="0">
                  <a:pos x="371" y="17"/>
                </a:cxn>
                <a:cxn ang="0">
                  <a:pos x="371" y="21"/>
                </a:cxn>
                <a:cxn ang="0">
                  <a:pos x="371" y="21"/>
                </a:cxn>
                <a:cxn ang="0">
                  <a:pos x="367" y="25"/>
                </a:cxn>
                <a:cxn ang="0">
                  <a:pos x="363" y="29"/>
                </a:cxn>
                <a:cxn ang="0">
                  <a:pos x="359" y="38"/>
                </a:cxn>
                <a:cxn ang="0">
                  <a:pos x="350" y="42"/>
                </a:cxn>
                <a:cxn ang="0">
                  <a:pos x="273" y="138"/>
                </a:cxn>
                <a:cxn ang="0">
                  <a:pos x="212" y="238"/>
                </a:cxn>
                <a:cxn ang="0">
                  <a:pos x="167" y="342"/>
                </a:cxn>
                <a:cxn ang="0">
                  <a:pos x="130" y="454"/>
                </a:cxn>
                <a:cxn ang="0">
                  <a:pos x="110" y="571"/>
                </a:cxn>
                <a:cxn ang="0">
                  <a:pos x="98" y="692"/>
                </a:cxn>
                <a:cxn ang="0">
                  <a:pos x="94" y="813"/>
                </a:cxn>
                <a:cxn ang="0">
                  <a:pos x="98" y="925"/>
                </a:cxn>
                <a:cxn ang="0">
                  <a:pos x="106" y="1038"/>
                </a:cxn>
                <a:cxn ang="0">
                  <a:pos x="130" y="1154"/>
                </a:cxn>
                <a:cxn ang="0">
                  <a:pos x="159" y="1267"/>
                </a:cxn>
                <a:cxn ang="0">
                  <a:pos x="208" y="1379"/>
                </a:cxn>
                <a:cxn ang="0">
                  <a:pos x="265" y="1483"/>
                </a:cxn>
                <a:cxn ang="0">
                  <a:pos x="342" y="1575"/>
                </a:cxn>
                <a:cxn ang="0">
                  <a:pos x="354" y="1588"/>
                </a:cxn>
                <a:cxn ang="0">
                  <a:pos x="363" y="1596"/>
                </a:cxn>
                <a:cxn ang="0">
                  <a:pos x="367" y="1600"/>
                </a:cxn>
                <a:cxn ang="0">
                  <a:pos x="371" y="1604"/>
                </a:cxn>
                <a:cxn ang="0">
                  <a:pos x="371" y="1608"/>
                </a:cxn>
                <a:cxn ang="0">
                  <a:pos x="371" y="1613"/>
                </a:cxn>
                <a:cxn ang="0">
                  <a:pos x="371" y="1613"/>
                </a:cxn>
                <a:cxn ang="0">
                  <a:pos x="371" y="1617"/>
                </a:cxn>
                <a:cxn ang="0">
                  <a:pos x="367" y="1625"/>
                </a:cxn>
                <a:cxn ang="0">
                  <a:pos x="359" y="1625"/>
                </a:cxn>
                <a:cxn ang="0">
                  <a:pos x="354" y="1625"/>
                </a:cxn>
                <a:cxn ang="0">
                  <a:pos x="338" y="1621"/>
                </a:cxn>
                <a:cxn ang="0">
                  <a:pos x="314" y="1600"/>
                </a:cxn>
                <a:cxn ang="0">
                  <a:pos x="281" y="1571"/>
                </a:cxn>
                <a:cxn ang="0">
                  <a:pos x="236" y="1525"/>
                </a:cxn>
                <a:cxn ang="0">
                  <a:pos x="196" y="1471"/>
                </a:cxn>
                <a:cxn ang="0">
                  <a:pos x="147" y="1400"/>
                </a:cxn>
                <a:cxn ang="0">
                  <a:pos x="106" y="1321"/>
                </a:cxn>
                <a:cxn ang="0">
                  <a:pos x="53" y="1183"/>
                </a:cxn>
                <a:cxn ang="0">
                  <a:pos x="20" y="1046"/>
                </a:cxn>
                <a:cxn ang="0">
                  <a:pos x="4" y="921"/>
                </a:cxn>
                <a:cxn ang="0">
                  <a:pos x="0" y="813"/>
                </a:cxn>
                <a:cxn ang="0">
                  <a:pos x="4" y="704"/>
                </a:cxn>
                <a:cxn ang="0">
                  <a:pos x="20" y="583"/>
                </a:cxn>
                <a:cxn ang="0">
                  <a:pos x="53" y="450"/>
                </a:cxn>
                <a:cxn ang="0">
                  <a:pos x="102" y="317"/>
                </a:cxn>
                <a:cxn ang="0">
                  <a:pos x="143" y="233"/>
                </a:cxn>
                <a:cxn ang="0">
                  <a:pos x="191" y="163"/>
                </a:cxn>
                <a:cxn ang="0">
                  <a:pos x="236" y="104"/>
                </a:cxn>
                <a:cxn ang="0">
                  <a:pos x="277" y="58"/>
                </a:cxn>
                <a:cxn ang="0">
                  <a:pos x="314" y="25"/>
                </a:cxn>
                <a:cxn ang="0">
                  <a:pos x="338" y="8"/>
                </a:cxn>
                <a:cxn ang="0">
                  <a:pos x="354" y="0"/>
                </a:cxn>
              </a:cxnLst>
              <a:rect l="0" t="0" r="r" b="b"/>
              <a:pathLst>
                <a:path w="371" h="1625">
                  <a:moveTo>
                    <a:pt x="354" y="0"/>
                  </a:moveTo>
                  <a:lnTo>
                    <a:pt x="359" y="0"/>
                  </a:lnTo>
                  <a:lnTo>
                    <a:pt x="367" y="4"/>
                  </a:lnTo>
                  <a:lnTo>
                    <a:pt x="371" y="8"/>
                  </a:lnTo>
                  <a:lnTo>
                    <a:pt x="371" y="17"/>
                  </a:lnTo>
                  <a:lnTo>
                    <a:pt x="371" y="21"/>
                  </a:lnTo>
                  <a:lnTo>
                    <a:pt x="371" y="21"/>
                  </a:lnTo>
                  <a:lnTo>
                    <a:pt x="367" y="25"/>
                  </a:lnTo>
                  <a:lnTo>
                    <a:pt x="363" y="29"/>
                  </a:lnTo>
                  <a:lnTo>
                    <a:pt x="359" y="38"/>
                  </a:lnTo>
                  <a:lnTo>
                    <a:pt x="350" y="42"/>
                  </a:lnTo>
                  <a:lnTo>
                    <a:pt x="273" y="138"/>
                  </a:lnTo>
                  <a:lnTo>
                    <a:pt x="212" y="238"/>
                  </a:lnTo>
                  <a:lnTo>
                    <a:pt x="167" y="342"/>
                  </a:lnTo>
                  <a:lnTo>
                    <a:pt x="130" y="454"/>
                  </a:lnTo>
                  <a:lnTo>
                    <a:pt x="110" y="571"/>
                  </a:lnTo>
                  <a:lnTo>
                    <a:pt x="98" y="692"/>
                  </a:lnTo>
                  <a:lnTo>
                    <a:pt x="94" y="813"/>
                  </a:lnTo>
                  <a:lnTo>
                    <a:pt x="98" y="925"/>
                  </a:lnTo>
                  <a:lnTo>
                    <a:pt x="106" y="1038"/>
                  </a:lnTo>
                  <a:lnTo>
                    <a:pt x="130" y="1154"/>
                  </a:lnTo>
                  <a:lnTo>
                    <a:pt x="159" y="1267"/>
                  </a:lnTo>
                  <a:lnTo>
                    <a:pt x="208" y="1379"/>
                  </a:lnTo>
                  <a:lnTo>
                    <a:pt x="265" y="1483"/>
                  </a:lnTo>
                  <a:lnTo>
                    <a:pt x="342" y="1575"/>
                  </a:lnTo>
                  <a:lnTo>
                    <a:pt x="354" y="1588"/>
                  </a:lnTo>
                  <a:lnTo>
                    <a:pt x="363" y="1596"/>
                  </a:lnTo>
                  <a:lnTo>
                    <a:pt x="367" y="1600"/>
                  </a:lnTo>
                  <a:lnTo>
                    <a:pt x="371" y="1604"/>
                  </a:lnTo>
                  <a:lnTo>
                    <a:pt x="371" y="1608"/>
                  </a:lnTo>
                  <a:lnTo>
                    <a:pt x="371" y="1613"/>
                  </a:lnTo>
                  <a:lnTo>
                    <a:pt x="371" y="1613"/>
                  </a:lnTo>
                  <a:lnTo>
                    <a:pt x="371" y="1617"/>
                  </a:lnTo>
                  <a:lnTo>
                    <a:pt x="367" y="1625"/>
                  </a:lnTo>
                  <a:lnTo>
                    <a:pt x="359" y="1625"/>
                  </a:lnTo>
                  <a:lnTo>
                    <a:pt x="354" y="1625"/>
                  </a:lnTo>
                  <a:lnTo>
                    <a:pt x="338" y="1621"/>
                  </a:lnTo>
                  <a:lnTo>
                    <a:pt x="314" y="1600"/>
                  </a:lnTo>
                  <a:lnTo>
                    <a:pt x="281" y="1571"/>
                  </a:lnTo>
                  <a:lnTo>
                    <a:pt x="236" y="1525"/>
                  </a:lnTo>
                  <a:lnTo>
                    <a:pt x="196" y="1471"/>
                  </a:lnTo>
                  <a:lnTo>
                    <a:pt x="147" y="1400"/>
                  </a:lnTo>
                  <a:lnTo>
                    <a:pt x="106" y="1321"/>
                  </a:lnTo>
                  <a:lnTo>
                    <a:pt x="53" y="1183"/>
                  </a:lnTo>
                  <a:lnTo>
                    <a:pt x="20" y="1046"/>
                  </a:lnTo>
                  <a:lnTo>
                    <a:pt x="4" y="921"/>
                  </a:lnTo>
                  <a:lnTo>
                    <a:pt x="0" y="813"/>
                  </a:lnTo>
                  <a:lnTo>
                    <a:pt x="4" y="704"/>
                  </a:lnTo>
                  <a:lnTo>
                    <a:pt x="20" y="583"/>
                  </a:lnTo>
                  <a:lnTo>
                    <a:pt x="53" y="450"/>
                  </a:lnTo>
                  <a:lnTo>
                    <a:pt x="102" y="317"/>
                  </a:lnTo>
                  <a:lnTo>
                    <a:pt x="143" y="233"/>
                  </a:lnTo>
                  <a:lnTo>
                    <a:pt x="191" y="163"/>
                  </a:lnTo>
                  <a:lnTo>
                    <a:pt x="236" y="104"/>
                  </a:lnTo>
                  <a:lnTo>
                    <a:pt x="277" y="58"/>
                  </a:lnTo>
                  <a:lnTo>
                    <a:pt x="314" y="25"/>
                  </a:lnTo>
                  <a:lnTo>
                    <a:pt x="338" y="8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7" name="Freeform 159"/>
            <p:cNvSpPr>
              <a:spLocks/>
            </p:cNvSpPr>
            <p:nvPr/>
          </p:nvSpPr>
          <p:spPr bwMode="auto">
            <a:xfrm>
              <a:off x="10658" y="4102"/>
              <a:ext cx="839" cy="1071"/>
            </a:xfrm>
            <a:custGeom>
              <a:avLst/>
              <a:gdLst/>
              <a:ahLst/>
              <a:cxnLst>
                <a:cxn ang="0">
                  <a:pos x="375" y="13"/>
                </a:cxn>
                <a:cxn ang="0">
                  <a:pos x="464" y="75"/>
                </a:cxn>
                <a:cxn ang="0">
                  <a:pos x="521" y="179"/>
                </a:cxn>
                <a:cxn ang="0">
                  <a:pos x="574" y="350"/>
                </a:cxn>
                <a:cxn ang="0">
                  <a:pos x="586" y="475"/>
                </a:cxn>
                <a:cxn ang="0">
                  <a:pos x="652" y="346"/>
                </a:cxn>
                <a:cxn ang="0">
                  <a:pos x="798" y="29"/>
                </a:cxn>
                <a:cxn ang="0">
                  <a:pos x="806" y="21"/>
                </a:cxn>
                <a:cxn ang="0">
                  <a:pos x="819" y="21"/>
                </a:cxn>
                <a:cxn ang="0">
                  <a:pos x="827" y="21"/>
                </a:cxn>
                <a:cxn ang="0">
                  <a:pos x="835" y="29"/>
                </a:cxn>
                <a:cxn ang="0">
                  <a:pos x="835" y="42"/>
                </a:cxn>
                <a:cxn ang="0">
                  <a:pos x="827" y="63"/>
                </a:cxn>
                <a:cxn ang="0">
                  <a:pos x="815" y="88"/>
                </a:cxn>
                <a:cxn ang="0">
                  <a:pos x="774" y="171"/>
                </a:cxn>
                <a:cxn ang="0">
                  <a:pos x="692" y="350"/>
                </a:cxn>
                <a:cxn ang="0">
                  <a:pos x="619" y="542"/>
                </a:cxn>
                <a:cxn ang="0">
                  <a:pos x="582" y="663"/>
                </a:cxn>
                <a:cxn ang="0">
                  <a:pos x="570" y="738"/>
                </a:cxn>
                <a:cxn ang="0">
                  <a:pos x="542" y="879"/>
                </a:cxn>
                <a:cxn ang="0">
                  <a:pos x="501" y="1025"/>
                </a:cxn>
                <a:cxn ang="0">
                  <a:pos x="468" y="1071"/>
                </a:cxn>
                <a:cxn ang="0">
                  <a:pos x="452" y="1063"/>
                </a:cxn>
                <a:cxn ang="0">
                  <a:pos x="448" y="1042"/>
                </a:cxn>
                <a:cxn ang="0">
                  <a:pos x="460" y="958"/>
                </a:cxn>
                <a:cxn ang="0">
                  <a:pos x="493" y="825"/>
                </a:cxn>
                <a:cxn ang="0">
                  <a:pos x="529" y="692"/>
                </a:cxn>
                <a:cxn ang="0">
                  <a:pos x="546" y="638"/>
                </a:cxn>
                <a:cxn ang="0">
                  <a:pos x="550" y="529"/>
                </a:cxn>
                <a:cxn ang="0">
                  <a:pos x="546" y="438"/>
                </a:cxn>
                <a:cxn ang="0">
                  <a:pos x="529" y="329"/>
                </a:cxn>
                <a:cxn ang="0">
                  <a:pos x="485" y="229"/>
                </a:cxn>
                <a:cxn ang="0">
                  <a:pos x="411" y="150"/>
                </a:cxn>
                <a:cxn ang="0">
                  <a:pos x="289" y="121"/>
                </a:cxn>
                <a:cxn ang="0">
                  <a:pos x="252" y="121"/>
                </a:cxn>
                <a:cxn ang="0">
                  <a:pos x="179" y="142"/>
                </a:cxn>
                <a:cxn ang="0">
                  <a:pos x="102" y="200"/>
                </a:cxn>
                <a:cxn ang="0">
                  <a:pos x="36" y="308"/>
                </a:cxn>
                <a:cxn ang="0">
                  <a:pos x="32" y="317"/>
                </a:cxn>
                <a:cxn ang="0">
                  <a:pos x="12" y="317"/>
                </a:cxn>
                <a:cxn ang="0">
                  <a:pos x="4" y="308"/>
                </a:cxn>
                <a:cxn ang="0">
                  <a:pos x="4" y="271"/>
                </a:cxn>
                <a:cxn ang="0">
                  <a:pos x="45" y="183"/>
                </a:cxn>
                <a:cxn ang="0">
                  <a:pos x="126" y="83"/>
                </a:cxn>
                <a:cxn ang="0">
                  <a:pos x="240" y="13"/>
                </a:cxn>
              </a:cxnLst>
              <a:rect l="0" t="0" r="r" b="b"/>
              <a:pathLst>
                <a:path w="839" h="1071">
                  <a:moveTo>
                    <a:pt x="313" y="0"/>
                  </a:moveTo>
                  <a:lnTo>
                    <a:pt x="375" y="13"/>
                  </a:lnTo>
                  <a:lnTo>
                    <a:pt x="423" y="38"/>
                  </a:lnTo>
                  <a:lnTo>
                    <a:pt x="464" y="75"/>
                  </a:lnTo>
                  <a:lnTo>
                    <a:pt x="497" y="125"/>
                  </a:lnTo>
                  <a:lnTo>
                    <a:pt x="521" y="179"/>
                  </a:lnTo>
                  <a:lnTo>
                    <a:pt x="554" y="271"/>
                  </a:lnTo>
                  <a:lnTo>
                    <a:pt x="574" y="350"/>
                  </a:lnTo>
                  <a:lnTo>
                    <a:pt x="582" y="421"/>
                  </a:lnTo>
                  <a:lnTo>
                    <a:pt x="586" y="475"/>
                  </a:lnTo>
                  <a:lnTo>
                    <a:pt x="586" y="513"/>
                  </a:lnTo>
                  <a:lnTo>
                    <a:pt x="652" y="346"/>
                  </a:lnTo>
                  <a:lnTo>
                    <a:pt x="721" y="188"/>
                  </a:lnTo>
                  <a:lnTo>
                    <a:pt x="798" y="29"/>
                  </a:lnTo>
                  <a:lnTo>
                    <a:pt x="802" y="25"/>
                  </a:lnTo>
                  <a:lnTo>
                    <a:pt x="806" y="21"/>
                  </a:lnTo>
                  <a:lnTo>
                    <a:pt x="815" y="21"/>
                  </a:lnTo>
                  <a:lnTo>
                    <a:pt x="819" y="21"/>
                  </a:lnTo>
                  <a:lnTo>
                    <a:pt x="823" y="21"/>
                  </a:lnTo>
                  <a:lnTo>
                    <a:pt x="827" y="21"/>
                  </a:lnTo>
                  <a:lnTo>
                    <a:pt x="831" y="21"/>
                  </a:lnTo>
                  <a:lnTo>
                    <a:pt x="835" y="29"/>
                  </a:lnTo>
                  <a:lnTo>
                    <a:pt x="839" y="33"/>
                  </a:lnTo>
                  <a:lnTo>
                    <a:pt x="835" y="42"/>
                  </a:lnTo>
                  <a:lnTo>
                    <a:pt x="831" y="50"/>
                  </a:lnTo>
                  <a:lnTo>
                    <a:pt x="827" y="63"/>
                  </a:lnTo>
                  <a:lnTo>
                    <a:pt x="819" y="75"/>
                  </a:lnTo>
                  <a:lnTo>
                    <a:pt x="815" y="88"/>
                  </a:lnTo>
                  <a:lnTo>
                    <a:pt x="806" y="100"/>
                  </a:lnTo>
                  <a:lnTo>
                    <a:pt x="774" y="171"/>
                  </a:lnTo>
                  <a:lnTo>
                    <a:pt x="733" y="258"/>
                  </a:lnTo>
                  <a:lnTo>
                    <a:pt x="692" y="350"/>
                  </a:lnTo>
                  <a:lnTo>
                    <a:pt x="656" y="446"/>
                  </a:lnTo>
                  <a:lnTo>
                    <a:pt x="619" y="542"/>
                  </a:lnTo>
                  <a:lnTo>
                    <a:pt x="591" y="629"/>
                  </a:lnTo>
                  <a:lnTo>
                    <a:pt x="582" y="663"/>
                  </a:lnTo>
                  <a:lnTo>
                    <a:pt x="578" y="692"/>
                  </a:lnTo>
                  <a:lnTo>
                    <a:pt x="570" y="738"/>
                  </a:lnTo>
                  <a:lnTo>
                    <a:pt x="558" y="800"/>
                  </a:lnTo>
                  <a:lnTo>
                    <a:pt x="542" y="879"/>
                  </a:lnTo>
                  <a:lnTo>
                    <a:pt x="517" y="975"/>
                  </a:lnTo>
                  <a:lnTo>
                    <a:pt x="501" y="1025"/>
                  </a:lnTo>
                  <a:lnTo>
                    <a:pt x="485" y="1058"/>
                  </a:lnTo>
                  <a:lnTo>
                    <a:pt x="468" y="1071"/>
                  </a:lnTo>
                  <a:lnTo>
                    <a:pt x="460" y="1067"/>
                  </a:lnTo>
                  <a:lnTo>
                    <a:pt x="452" y="1063"/>
                  </a:lnTo>
                  <a:lnTo>
                    <a:pt x="448" y="1054"/>
                  </a:lnTo>
                  <a:lnTo>
                    <a:pt x="448" y="1042"/>
                  </a:lnTo>
                  <a:lnTo>
                    <a:pt x="452" y="1008"/>
                  </a:lnTo>
                  <a:lnTo>
                    <a:pt x="460" y="958"/>
                  </a:lnTo>
                  <a:lnTo>
                    <a:pt x="476" y="896"/>
                  </a:lnTo>
                  <a:lnTo>
                    <a:pt x="493" y="825"/>
                  </a:lnTo>
                  <a:lnTo>
                    <a:pt x="513" y="754"/>
                  </a:lnTo>
                  <a:lnTo>
                    <a:pt x="529" y="692"/>
                  </a:lnTo>
                  <a:lnTo>
                    <a:pt x="538" y="667"/>
                  </a:lnTo>
                  <a:lnTo>
                    <a:pt x="546" y="638"/>
                  </a:lnTo>
                  <a:lnTo>
                    <a:pt x="550" y="592"/>
                  </a:lnTo>
                  <a:lnTo>
                    <a:pt x="550" y="529"/>
                  </a:lnTo>
                  <a:lnTo>
                    <a:pt x="550" y="488"/>
                  </a:lnTo>
                  <a:lnTo>
                    <a:pt x="546" y="438"/>
                  </a:lnTo>
                  <a:lnTo>
                    <a:pt x="542" y="388"/>
                  </a:lnTo>
                  <a:lnTo>
                    <a:pt x="529" y="329"/>
                  </a:lnTo>
                  <a:lnTo>
                    <a:pt x="509" y="279"/>
                  </a:lnTo>
                  <a:lnTo>
                    <a:pt x="485" y="229"/>
                  </a:lnTo>
                  <a:lnTo>
                    <a:pt x="452" y="183"/>
                  </a:lnTo>
                  <a:lnTo>
                    <a:pt x="411" y="150"/>
                  </a:lnTo>
                  <a:lnTo>
                    <a:pt x="354" y="129"/>
                  </a:lnTo>
                  <a:lnTo>
                    <a:pt x="289" y="121"/>
                  </a:lnTo>
                  <a:lnTo>
                    <a:pt x="277" y="121"/>
                  </a:lnTo>
                  <a:lnTo>
                    <a:pt x="252" y="121"/>
                  </a:lnTo>
                  <a:lnTo>
                    <a:pt x="220" y="129"/>
                  </a:lnTo>
                  <a:lnTo>
                    <a:pt x="179" y="142"/>
                  </a:lnTo>
                  <a:lnTo>
                    <a:pt x="142" y="167"/>
                  </a:lnTo>
                  <a:lnTo>
                    <a:pt x="102" y="200"/>
                  </a:lnTo>
                  <a:lnTo>
                    <a:pt x="65" y="246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2" y="317"/>
                  </a:lnTo>
                  <a:lnTo>
                    <a:pt x="24" y="317"/>
                  </a:lnTo>
                  <a:lnTo>
                    <a:pt x="12" y="317"/>
                  </a:lnTo>
                  <a:lnTo>
                    <a:pt x="8" y="313"/>
                  </a:lnTo>
                  <a:lnTo>
                    <a:pt x="4" y="308"/>
                  </a:lnTo>
                  <a:lnTo>
                    <a:pt x="0" y="300"/>
                  </a:lnTo>
                  <a:lnTo>
                    <a:pt x="4" y="271"/>
                  </a:lnTo>
                  <a:lnTo>
                    <a:pt x="20" y="233"/>
                  </a:lnTo>
                  <a:lnTo>
                    <a:pt x="45" y="183"/>
                  </a:lnTo>
                  <a:lnTo>
                    <a:pt x="81" y="133"/>
                  </a:lnTo>
                  <a:lnTo>
                    <a:pt x="126" y="83"/>
                  </a:lnTo>
                  <a:lnTo>
                    <a:pt x="179" y="42"/>
                  </a:lnTo>
                  <a:lnTo>
                    <a:pt x="240" y="13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8" name="Freeform 160"/>
            <p:cNvSpPr>
              <a:spLocks/>
            </p:cNvSpPr>
            <p:nvPr/>
          </p:nvSpPr>
          <p:spPr bwMode="auto">
            <a:xfrm>
              <a:off x="11644" y="3602"/>
              <a:ext cx="366" cy="1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8" y="8"/>
                </a:cxn>
                <a:cxn ang="0">
                  <a:pos x="57" y="25"/>
                </a:cxn>
                <a:cxn ang="0">
                  <a:pos x="89" y="58"/>
                </a:cxn>
                <a:cxn ang="0">
                  <a:pos x="130" y="104"/>
                </a:cxn>
                <a:cxn ang="0">
                  <a:pos x="175" y="158"/>
                </a:cxn>
                <a:cxn ang="0">
                  <a:pos x="220" y="229"/>
                </a:cxn>
                <a:cxn ang="0">
                  <a:pos x="265" y="308"/>
                </a:cxn>
                <a:cxn ang="0">
                  <a:pos x="317" y="446"/>
                </a:cxn>
                <a:cxn ang="0">
                  <a:pos x="350" y="583"/>
                </a:cxn>
                <a:cxn ang="0">
                  <a:pos x="362" y="708"/>
                </a:cxn>
                <a:cxn ang="0">
                  <a:pos x="366" y="813"/>
                </a:cxn>
                <a:cxn ang="0">
                  <a:pos x="366" y="813"/>
                </a:cxn>
                <a:cxn ang="0">
                  <a:pos x="362" y="925"/>
                </a:cxn>
                <a:cxn ang="0">
                  <a:pos x="350" y="1046"/>
                </a:cxn>
                <a:cxn ang="0">
                  <a:pos x="317" y="1175"/>
                </a:cxn>
                <a:cxn ang="0">
                  <a:pos x="269" y="1308"/>
                </a:cxn>
                <a:cxn ang="0">
                  <a:pos x="224" y="1392"/>
                </a:cxn>
                <a:cxn ang="0">
                  <a:pos x="179" y="1463"/>
                </a:cxn>
                <a:cxn ang="0">
                  <a:pos x="134" y="1521"/>
                </a:cxn>
                <a:cxn ang="0">
                  <a:pos x="93" y="1567"/>
                </a:cxn>
                <a:cxn ang="0">
                  <a:pos x="57" y="1600"/>
                </a:cxn>
                <a:cxn ang="0">
                  <a:pos x="28" y="1621"/>
                </a:cxn>
                <a:cxn ang="0">
                  <a:pos x="16" y="1625"/>
                </a:cxn>
                <a:cxn ang="0">
                  <a:pos x="8" y="1625"/>
                </a:cxn>
                <a:cxn ang="0">
                  <a:pos x="0" y="1621"/>
                </a:cxn>
                <a:cxn ang="0">
                  <a:pos x="0" y="1613"/>
                </a:cxn>
                <a:cxn ang="0">
                  <a:pos x="0" y="1608"/>
                </a:cxn>
                <a:cxn ang="0">
                  <a:pos x="0" y="1604"/>
                </a:cxn>
                <a:cxn ang="0">
                  <a:pos x="0" y="1604"/>
                </a:cxn>
                <a:cxn ang="0">
                  <a:pos x="4" y="1596"/>
                </a:cxn>
                <a:cxn ang="0">
                  <a:pos x="12" y="1592"/>
                </a:cxn>
                <a:cxn ang="0">
                  <a:pos x="20" y="1583"/>
                </a:cxn>
                <a:cxn ang="0">
                  <a:pos x="97" y="1492"/>
                </a:cxn>
                <a:cxn ang="0">
                  <a:pos x="159" y="1392"/>
                </a:cxn>
                <a:cxn ang="0">
                  <a:pos x="203" y="1283"/>
                </a:cxn>
                <a:cxn ang="0">
                  <a:pos x="236" y="1171"/>
                </a:cxn>
                <a:cxn ang="0">
                  <a:pos x="260" y="1054"/>
                </a:cxn>
                <a:cxn ang="0">
                  <a:pos x="273" y="933"/>
                </a:cxn>
                <a:cxn ang="0">
                  <a:pos x="277" y="813"/>
                </a:cxn>
                <a:cxn ang="0">
                  <a:pos x="269" y="650"/>
                </a:cxn>
                <a:cxn ang="0">
                  <a:pos x="248" y="500"/>
                </a:cxn>
                <a:cxn ang="0">
                  <a:pos x="212" y="367"/>
                </a:cxn>
                <a:cxn ang="0">
                  <a:pos x="163" y="246"/>
                </a:cxn>
                <a:cxn ang="0">
                  <a:pos x="102" y="142"/>
                </a:cxn>
                <a:cxn ang="0">
                  <a:pos x="28" y="54"/>
                </a:cxn>
                <a:cxn ang="0">
                  <a:pos x="16" y="42"/>
                </a:cxn>
                <a:cxn ang="0">
                  <a:pos x="8" y="33"/>
                </a:cxn>
                <a:cxn ang="0">
                  <a:pos x="4" y="29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6" y="0"/>
                </a:cxn>
              </a:cxnLst>
              <a:rect l="0" t="0" r="r" b="b"/>
              <a:pathLst>
                <a:path w="366" h="1625">
                  <a:moveTo>
                    <a:pt x="16" y="0"/>
                  </a:moveTo>
                  <a:lnTo>
                    <a:pt x="28" y="8"/>
                  </a:lnTo>
                  <a:lnTo>
                    <a:pt x="57" y="25"/>
                  </a:lnTo>
                  <a:lnTo>
                    <a:pt x="89" y="58"/>
                  </a:lnTo>
                  <a:lnTo>
                    <a:pt x="130" y="104"/>
                  </a:lnTo>
                  <a:lnTo>
                    <a:pt x="175" y="158"/>
                  </a:lnTo>
                  <a:lnTo>
                    <a:pt x="220" y="229"/>
                  </a:lnTo>
                  <a:lnTo>
                    <a:pt x="265" y="308"/>
                  </a:lnTo>
                  <a:lnTo>
                    <a:pt x="317" y="446"/>
                  </a:lnTo>
                  <a:lnTo>
                    <a:pt x="350" y="583"/>
                  </a:lnTo>
                  <a:lnTo>
                    <a:pt x="362" y="708"/>
                  </a:lnTo>
                  <a:lnTo>
                    <a:pt x="366" y="813"/>
                  </a:lnTo>
                  <a:lnTo>
                    <a:pt x="366" y="813"/>
                  </a:lnTo>
                  <a:lnTo>
                    <a:pt x="362" y="925"/>
                  </a:lnTo>
                  <a:lnTo>
                    <a:pt x="350" y="1046"/>
                  </a:lnTo>
                  <a:lnTo>
                    <a:pt x="317" y="1175"/>
                  </a:lnTo>
                  <a:lnTo>
                    <a:pt x="269" y="1308"/>
                  </a:lnTo>
                  <a:lnTo>
                    <a:pt x="224" y="1392"/>
                  </a:lnTo>
                  <a:lnTo>
                    <a:pt x="179" y="1463"/>
                  </a:lnTo>
                  <a:lnTo>
                    <a:pt x="134" y="1521"/>
                  </a:lnTo>
                  <a:lnTo>
                    <a:pt x="93" y="1567"/>
                  </a:lnTo>
                  <a:lnTo>
                    <a:pt x="57" y="1600"/>
                  </a:lnTo>
                  <a:lnTo>
                    <a:pt x="28" y="1621"/>
                  </a:lnTo>
                  <a:lnTo>
                    <a:pt x="16" y="1625"/>
                  </a:lnTo>
                  <a:lnTo>
                    <a:pt x="8" y="1625"/>
                  </a:lnTo>
                  <a:lnTo>
                    <a:pt x="0" y="1621"/>
                  </a:lnTo>
                  <a:lnTo>
                    <a:pt x="0" y="1613"/>
                  </a:lnTo>
                  <a:lnTo>
                    <a:pt x="0" y="1608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4" y="1596"/>
                  </a:lnTo>
                  <a:lnTo>
                    <a:pt x="12" y="1592"/>
                  </a:lnTo>
                  <a:lnTo>
                    <a:pt x="20" y="1583"/>
                  </a:lnTo>
                  <a:lnTo>
                    <a:pt x="97" y="1492"/>
                  </a:lnTo>
                  <a:lnTo>
                    <a:pt x="159" y="1392"/>
                  </a:lnTo>
                  <a:lnTo>
                    <a:pt x="203" y="1283"/>
                  </a:lnTo>
                  <a:lnTo>
                    <a:pt x="236" y="1171"/>
                  </a:lnTo>
                  <a:lnTo>
                    <a:pt x="260" y="1054"/>
                  </a:lnTo>
                  <a:lnTo>
                    <a:pt x="273" y="933"/>
                  </a:lnTo>
                  <a:lnTo>
                    <a:pt x="277" y="813"/>
                  </a:lnTo>
                  <a:lnTo>
                    <a:pt x="269" y="650"/>
                  </a:lnTo>
                  <a:lnTo>
                    <a:pt x="248" y="500"/>
                  </a:lnTo>
                  <a:lnTo>
                    <a:pt x="212" y="367"/>
                  </a:lnTo>
                  <a:lnTo>
                    <a:pt x="163" y="246"/>
                  </a:lnTo>
                  <a:lnTo>
                    <a:pt x="102" y="142"/>
                  </a:lnTo>
                  <a:lnTo>
                    <a:pt x="28" y="54"/>
                  </a:lnTo>
                  <a:lnTo>
                    <a:pt x="16" y="42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8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9" name="Freeform 161"/>
            <p:cNvSpPr>
              <a:spLocks/>
            </p:cNvSpPr>
            <p:nvPr/>
          </p:nvSpPr>
          <p:spPr bwMode="auto">
            <a:xfrm>
              <a:off x="12304" y="4652"/>
              <a:ext cx="187" cy="483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6" y="8"/>
                </a:cxn>
                <a:cxn ang="0">
                  <a:pos x="159" y="42"/>
                </a:cxn>
                <a:cxn ang="0">
                  <a:pos x="179" y="96"/>
                </a:cxn>
                <a:cxn ang="0">
                  <a:pos x="187" y="167"/>
                </a:cxn>
                <a:cxn ang="0">
                  <a:pos x="187" y="167"/>
                </a:cxn>
                <a:cxn ang="0">
                  <a:pos x="179" y="246"/>
                </a:cxn>
                <a:cxn ang="0">
                  <a:pos x="159" y="313"/>
                </a:cxn>
                <a:cxn ang="0">
                  <a:pos x="134" y="375"/>
                </a:cxn>
                <a:cxn ang="0">
                  <a:pos x="106" y="421"/>
                </a:cxn>
                <a:cxn ang="0">
                  <a:pos x="77" y="454"/>
                </a:cxn>
                <a:cxn ang="0">
                  <a:pos x="53" y="479"/>
                </a:cxn>
                <a:cxn ang="0">
                  <a:pos x="40" y="483"/>
                </a:cxn>
                <a:cxn ang="0">
                  <a:pos x="32" y="483"/>
                </a:cxn>
                <a:cxn ang="0">
                  <a:pos x="28" y="475"/>
                </a:cxn>
                <a:cxn ang="0">
                  <a:pos x="24" y="467"/>
                </a:cxn>
                <a:cxn ang="0">
                  <a:pos x="24" y="463"/>
                </a:cxn>
                <a:cxn ang="0">
                  <a:pos x="28" y="463"/>
                </a:cxn>
                <a:cxn ang="0">
                  <a:pos x="28" y="458"/>
                </a:cxn>
                <a:cxn ang="0">
                  <a:pos x="36" y="450"/>
                </a:cxn>
                <a:cxn ang="0">
                  <a:pos x="44" y="442"/>
                </a:cxn>
                <a:cxn ang="0">
                  <a:pos x="81" y="392"/>
                </a:cxn>
                <a:cxn ang="0">
                  <a:pos x="118" y="329"/>
                </a:cxn>
                <a:cxn ang="0">
                  <a:pos x="142" y="254"/>
                </a:cxn>
                <a:cxn ang="0">
                  <a:pos x="150" y="167"/>
                </a:cxn>
                <a:cxn ang="0">
                  <a:pos x="150" y="158"/>
                </a:cxn>
                <a:cxn ang="0">
                  <a:pos x="150" y="150"/>
                </a:cxn>
                <a:cxn ang="0">
                  <a:pos x="150" y="146"/>
                </a:cxn>
                <a:cxn ang="0">
                  <a:pos x="150" y="146"/>
                </a:cxn>
                <a:cxn ang="0">
                  <a:pos x="146" y="146"/>
                </a:cxn>
                <a:cxn ang="0">
                  <a:pos x="146" y="146"/>
                </a:cxn>
                <a:cxn ang="0">
                  <a:pos x="142" y="146"/>
                </a:cxn>
                <a:cxn ang="0">
                  <a:pos x="142" y="150"/>
                </a:cxn>
                <a:cxn ang="0">
                  <a:pos x="122" y="163"/>
                </a:cxn>
                <a:cxn ang="0">
                  <a:pos x="102" y="167"/>
                </a:cxn>
                <a:cxn ang="0">
                  <a:pos x="85" y="171"/>
                </a:cxn>
                <a:cxn ang="0">
                  <a:pos x="49" y="163"/>
                </a:cxn>
                <a:cxn ang="0">
                  <a:pos x="24" y="142"/>
                </a:cxn>
                <a:cxn ang="0">
                  <a:pos x="8" y="117"/>
                </a:cxn>
                <a:cxn ang="0">
                  <a:pos x="0" y="83"/>
                </a:cxn>
                <a:cxn ang="0">
                  <a:pos x="8" y="50"/>
                </a:cxn>
                <a:cxn ang="0">
                  <a:pos x="24" y="25"/>
                </a:cxn>
                <a:cxn ang="0">
                  <a:pos x="49" y="4"/>
                </a:cxn>
                <a:cxn ang="0">
                  <a:pos x="85" y="0"/>
                </a:cxn>
              </a:cxnLst>
              <a:rect l="0" t="0" r="r" b="b"/>
              <a:pathLst>
                <a:path w="187" h="483">
                  <a:moveTo>
                    <a:pt x="85" y="0"/>
                  </a:moveTo>
                  <a:lnTo>
                    <a:pt x="126" y="8"/>
                  </a:lnTo>
                  <a:lnTo>
                    <a:pt x="159" y="42"/>
                  </a:lnTo>
                  <a:lnTo>
                    <a:pt x="179" y="96"/>
                  </a:lnTo>
                  <a:lnTo>
                    <a:pt x="187" y="167"/>
                  </a:lnTo>
                  <a:lnTo>
                    <a:pt x="187" y="167"/>
                  </a:lnTo>
                  <a:lnTo>
                    <a:pt x="179" y="246"/>
                  </a:lnTo>
                  <a:lnTo>
                    <a:pt x="159" y="313"/>
                  </a:lnTo>
                  <a:lnTo>
                    <a:pt x="134" y="375"/>
                  </a:lnTo>
                  <a:lnTo>
                    <a:pt x="106" y="421"/>
                  </a:lnTo>
                  <a:lnTo>
                    <a:pt x="77" y="454"/>
                  </a:lnTo>
                  <a:lnTo>
                    <a:pt x="53" y="479"/>
                  </a:lnTo>
                  <a:lnTo>
                    <a:pt x="40" y="483"/>
                  </a:lnTo>
                  <a:lnTo>
                    <a:pt x="32" y="483"/>
                  </a:lnTo>
                  <a:lnTo>
                    <a:pt x="28" y="475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28" y="458"/>
                  </a:lnTo>
                  <a:lnTo>
                    <a:pt x="36" y="450"/>
                  </a:lnTo>
                  <a:lnTo>
                    <a:pt x="44" y="442"/>
                  </a:lnTo>
                  <a:lnTo>
                    <a:pt x="81" y="392"/>
                  </a:lnTo>
                  <a:lnTo>
                    <a:pt x="118" y="329"/>
                  </a:lnTo>
                  <a:lnTo>
                    <a:pt x="142" y="254"/>
                  </a:lnTo>
                  <a:lnTo>
                    <a:pt x="150" y="167"/>
                  </a:lnTo>
                  <a:lnTo>
                    <a:pt x="150" y="158"/>
                  </a:lnTo>
                  <a:lnTo>
                    <a:pt x="150" y="150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46"/>
                  </a:lnTo>
                  <a:lnTo>
                    <a:pt x="146" y="146"/>
                  </a:lnTo>
                  <a:lnTo>
                    <a:pt x="142" y="146"/>
                  </a:lnTo>
                  <a:lnTo>
                    <a:pt x="142" y="150"/>
                  </a:lnTo>
                  <a:lnTo>
                    <a:pt x="122" y="163"/>
                  </a:lnTo>
                  <a:lnTo>
                    <a:pt x="102" y="167"/>
                  </a:lnTo>
                  <a:lnTo>
                    <a:pt x="85" y="171"/>
                  </a:lnTo>
                  <a:lnTo>
                    <a:pt x="49" y="163"/>
                  </a:lnTo>
                  <a:lnTo>
                    <a:pt x="24" y="142"/>
                  </a:lnTo>
                  <a:lnTo>
                    <a:pt x="8" y="117"/>
                  </a:lnTo>
                  <a:lnTo>
                    <a:pt x="0" y="83"/>
                  </a:lnTo>
                  <a:lnTo>
                    <a:pt x="8" y="50"/>
                  </a:lnTo>
                  <a:lnTo>
                    <a:pt x="24" y="25"/>
                  </a:lnTo>
                  <a:lnTo>
                    <a:pt x="49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0" name="Freeform 162"/>
            <p:cNvSpPr>
              <a:spLocks noEditPoints="1"/>
            </p:cNvSpPr>
            <p:nvPr/>
          </p:nvSpPr>
          <p:spPr bwMode="auto">
            <a:xfrm>
              <a:off x="12939" y="4102"/>
              <a:ext cx="729" cy="738"/>
            </a:xfrm>
            <a:custGeom>
              <a:avLst/>
              <a:gdLst/>
              <a:ahLst/>
              <a:cxnLst>
                <a:cxn ang="0">
                  <a:pos x="338" y="50"/>
                </a:cxn>
                <a:cxn ang="0">
                  <a:pos x="245" y="129"/>
                </a:cxn>
                <a:cxn ang="0">
                  <a:pos x="184" y="242"/>
                </a:cxn>
                <a:cxn ang="0">
                  <a:pos x="147" y="367"/>
                </a:cxn>
                <a:cxn ang="0">
                  <a:pos x="118" y="500"/>
                </a:cxn>
                <a:cxn ang="0">
                  <a:pos x="118" y="583"/>
                </a:cxn>
                <a:cxn ang="0">
                  <a:pos x="135" y="650"/>
                </a:cxn>
                <a:cxn ang="0">
                  <a:pos x="179" y="696"/>
                </a:cxn>
                <a:cxn ang="0">
                  <a:pos x="253" y="696"/>
                </a:cxn>
                <a:cxn ang="0">
                  <a:pos x="342" y="642"/>
                </a:cxn>
                <a:cxn ang="0">
                  <a:pos x="404" y="575"/>
                </a:cxn>
                <a:cxn ang="0">
                  <a:pos x="416" y="563"/>
                </a:cxn>
                <a:cxn ang="0">
                  <a:pos x="424" y="546"/>
                </a:cxn>
                <a:cxn ang="0">
                  <a:pos x="428" y="525"/>
                </a:cxn>
                <a:cxn ang="0">
                  <a:pos x="514" y="196"/>
                </a:cxn>
                <a:cxn ang="0">
                  <a:pos x="514" y="171"/>
                </a:cxn>
                <a:cxn ang="0">
                  <a:pos x="497" y="121"/>
                </a:cxn>
                <a:cxn ang="0">
                  <a:pos x="457" y="63"/>
                </a:cxn>
                <a:cxn ang="0">
                  <a:pos x="387" y="38"/>
                </a:cxn>
                <a:cxn ang="0">
                  <a:pos x="436" y="8"/>
                </a:cxn>
                <a:cxn ang="0">
                  <a:pos x="509" y="63"/>
                </a:cxn>
                <a:cxn ang="0">
                  <a:pos x="534" y="108"/>
                </a:cxn>
                <a:cxn ang="0">
                  <a:pos x="567" y="46"/>
                </a:cxn>
                <a:cxn ang="0">
                  <a:pos x="615" y="38"/>
                </a:cxn>
                <a:cxn ang="0">
                  <a:pos x="636" y="50"/>
                </a:cxn>
                <a:cxn ang="0">
                  <a:pos x="644" y="79"/>
                </a:cxn>
                <a:cxn ang="0">
                  <a:pos x="644" y="83"/>
                </a:cxn>
                <a:cxn ang="0">
                  <a:pos x="644" y="96"/>
                </a:cxn>
                <a:cxn ang="0">
                  <a:pos x="640" y="117"/>
                </a:cxn>
                <a:cxn ang="0">
                  <a:pos x="575" y="358"/>
                </a:cxn>
                <a:cxn ang="0">
                  <a:pos x="558" y="433"/>
                </a:cxn>
                <a:cxn ang="0">
                  <a:pos x="542" y="508"/>
                </a:cxn>
                <a:cxn ang="0">
                  <a:pos x="526" y="583"/>
                </a:cxn>
                <a:cxn ang="0">
                  <a:pos x="522" y="629"/>
                </a:cxn>
                <a:cxn ang="0">
                  <a:pos x="530" y="675"/>
                </a:cxn>
                <a:cxn ang="0">
                  <a:pos x="567" y="704"/>
                </a:cxn>
                <a:cxn ang="0">
                  <a:pos x="632" y="663"/>
                </a:cxn>
                <a:cxn ang="0">
                  <a:pos x="672" y="563"/>
                </a:cxn>
                <a:cxn ang="0">
                  <a:pos x="693" y="488"/>
                </a:cxn>
                <a:cxn ang="0">
                  <a:pos x="701" y="475"/>
                </a:cxn>
                <a:cxn ang="0">
                  <a:pos x="713" y="471"/>
                </a:cxn>
                <a:cxn ang="0">
                  <a:pos x="725" y="475"/>
                </a:cxn>
                <a:cxn ang="0">
                  <a:pos x="729" y="488"/>
                </a:cxn>
                <a:cxn ang="0">
                  <a:pos x="721" y="529"/>
                </a:cxn>
                <a:cxn ang="0">
                  <a:pos x="697" y="608"/>
                </a:cxn>
                <a:cxn ang="0">
                  <a:pos x="660" y="683"/>
                </a:cxn>
                <a:cxn ang="0">
                  <a:pos x="603" y="733"/>
                </a:cxn>
                <a:cxn ang="0">
                  <a:pos x="514" y="729"/>
                </a:cxn>
                <a:cxn ang="0">
                  <a:pos x="436" y="663"/>
                </a:cxn>
                <a:cxn ang="0">
                  <a:pos x="367" y="671"/>
                </a:cxn>
                <a:cxn ang="0">
                  <a:pos x="273" y="729"/>
                </a:cxn>
                <a:cxn ang="0">
                  <a:pos x="212" y="738"/>
                </a:cxn>
                <a:cxn ang="0">
                  <a:pos x="102" y="704"/>
                </a:cxn>
                <a:cxn ang="0">
                  <a:pos x="29" y="613"/>
                </a:cxn>
                <a:cxn ang="0">
                  <a:pos x="0" y="479"/>
                </a:cxn>
                <a:cxn ang="0">
                  <a:pos x="45" y="279"/>
                </a:cxn>
                <a:cxn ang="0">
                  <a:pos x="155" y="113"/>
                </a:cxn>
                <a:cxn ang="0">
                  <a:pos x="306" y="17"/>
                </a:cxn>
              </a:cxnLst>
              <a:rect l="0" t="0" r="r" b="b"/>
              <a:pathLst>
                <a:path w="729" h="738">
                  <a:moveTo>
                    <a:pt x="387" y="38"/>
                  </a:moveTo>
                  <a:lnTo>
                    <a:pt x="338" y="50"/>
                  </a:lnTo>
                  <a:lnTo>
                    <a:pt x="289" y="79"/>
                  </a:lnTo>
                  <a:lnTo>
                    <a:pt x="245" y="129"/>
                  </a:lnTo>
                  <a:lnTo>
                    <a:pt x="204" y="192"/>
                  </a:lnTo>
                  <a:lnTo>
                    <a:pt x="184" y="242"/>
                  </a:lnTo>
                  <a:lnTo>
                    <a:pt x="163" y="300"/>
                  </a:lnTo>
                  <a:lnTo>
                    <a:pt x="147" y="367"/>
                  </a:lnTo>
                  <a:lnTo>
                    <a:pt x="131" y="438"/>
                  </a:lnTo>
                  <a:lnTo>
                    <a:pt x="118" y="500"/>
                  </a:lnTo>
                  <a:lnTo>
                    <a:pt x="114" y="550"/>
                  </a:lnTo>
                  <a:lnTo>
                    <a:pt x="118" y="583"/>
                  </a:lnTo>
                  <a:lnTo>
                    <a:pt x="122" y="617"/>
                  </a:lnTo>
                  <a:lnTo>
                    <a:pt x="135" y="650"/>
                  </a:lnTo>
                  <a:lnTo>
                    <a:pt x="155" y="675"/>
                  </a:lnTo>
                  <a:lnTo>
                    <a:pt x="179" y="696"/>
                  </a:lnTo>
                  <a:lnTo>
                    <a:pt x="216" y="704"/>
                  </a:lnTo>
                  <a:lnTo>
                    <a:pt x="253" y="696"/>
                  </a:lnTo>
                  <a:lnTo>
                    <a:pt x="298" y="679"/>
                  </a:lnTo>
                  <a:lnTo>
                    <a:pt x="342" y="642"/>
                  </a:lnTo>
                  <a:lnTo>
                    <a:pt x="395" y="588"/>
                  </a:lnTo>
                  <a:lnTo>
                    <a:pt x="404" y="575"/>
                  </a:lnTo>
                  <a:lnTo>
                    <a:pt x="412" y="567"/>
                  </a:lnTo>
                  <a:lnTo>
                    <a:pt x="416" y="563"/>
                  </a:lnTo>
                  <a:lnTo>
                    <a:pt x="420" y="554"/>
                  </a:lnTo>
                  <a:lnTo>
                    <a:pt x="424" y="546"/>
                  </a:lnTo>
                  <a:lnTo>
                    <a:pt x="424" y="538"/>
                  </a:lnTo>
                  <a:lnTo>
                    <a:pt x="428" y="525"/>
                  </a:lnTo>
                  <a:lnTo>
                    <a:pt x="509" y="208"/>
                  </a:lnTo>
                  <a:lnTo>
                    <a:pt x="514" y="196"/>
                  </a:lnTo>
                  <a:lnTo>
                    <a:pt x="514" y="179"/>
                  </a:lnTo>
                  <a:lnTo>
                    <a:pt x="514" y="171"/>
                  </a:lnTo>
                  <a:lnTo>
                    <a:pt x="505" y="146"/>
                  </a:lnTo>
                  <a:lnTo>
                    <a:pt x="497" y="121"/>
                  </a:lnTo>
                  <a:lnTo>
                    <a:pt x="481" y="92"/>
                  </a:lnTo>
                  <a:lnTo>
                    <a:pt x="457" y="63"/>
                  </a:lnTo>
                  <a:lnTo>
                    <a:pt x="428" y="46"/>
                  </a:lnTo>
                  <a:lnTo>
                    <a:pt x="387" y="38"/>
                  </a:lnTo>
                  <a:close/>
                  <a:moveTo>
                    <a:pt x="387" y="0"/>
                  </a:moveTo>
                  <a:lnTo>
                    <a:pt x="436" y="8"/>
                  </a:lnTo>
                  <a:lnTo>
                    <a:pt x="477" y="29"/>
                  </a:lnTo>
                  <a:lnTo>
                    <a:pt x="509" y="63"/>
                  </a:lnTo>
                  <a:lnTo>
                    <a:pt x="534" y="108"/>
                  </a:lnTo>
                  <a:lnTo>
                    <a:pt x="534" y="108"/>
                  </a:lnTo>
                  <a:lnTo>
                    <a:pt x="542" y="71"/>
                  </a:lnTo>
                  <a:lnTo>
                    <a:pt x="567" y="46"/>
                  </a:lnTo>
                  <a:lnTo>
                    <a:pt x="599" y="33"/>
                  </a:lnTo>
                  <a:lnTo>
                    <a:pt x="615" y="38"/>
                  </a:lnTo>
                  <a:lnTo>
                    <a:pt x="628" y="42"/>
                  </a:lnTo>
                  <a:lnTo>
                    <a:pt x="636" y="50"/>
                  </a:lnTo>
                  <a:lnTo>
                    <a:pt x="644" y="63"/>
                  </a:lnTo>
                  <a:lnTo>
                    <a:pt x="644" y="79"/>
                  </a:lnTo>
                  <a:lnTo>
                    <a:pt x="644" y="79"/>
                  </a:lnTo>
                  <a:lnTo>
                    <a:pt x="644" y="83"/>
                  </a:lnTo>
                  <a:lnTo>
                    <a:pt x="644" y="88"/>
                  </a:lnTo>
                  <a:lnTo>
                    <a:pt x="644" y="96"/>
                  </a:lnTo>
                  <a:lnTo>
                    <a:pt x="640" y="104"/>
                  </a:lnTo>
                  <a:lnTo>
                    <a:pt x="640" y="117"/>
                  </a:lnTo>
                  <a:lnTo>
                    <a:pt x="632" y="133"/>
                  </a:lnTo>
                  <a:lnTo>
                    <a:pt x="575" y="358"/>
                  </a:lnTo>
                  <a:lnTo>
                    <a:pt x="567" y="400"/>
                  </a:lnTo>
                  <a:lnTo>
                    <a:pt x="558" y="433"/>
                  </a:lnTo>
                  <a:lnTo>
                    <a:pt x="550" y="467"/>
                  </a:lnTo>
                  <a:lnTo>
                    <a:pt x="542" y="508"/>
                  </a:lnTo>
                  <a:lnTo>
                    <a:pt x="530" y="550"/>
                  </a:lnTo>
                  <a:lnTo>
                    <a:pt x="526" y="583"/>
                  </a:lnTo>
                  <a:lnTo>
                    <a:pt x="522" y="604"/>
                  </a:lnTo>
                  <a:lnTo>
                    <a:pt x="522" y="629"/>
                  </a:lnTo>
                  <a:lnTo>
                    <a:pt x="522" y="654"/>
                  </a:lnTo>
                  <a:lnTo>
                    <a:pt x="530" y="675"/>
                  </a:lnTo>
                  <a:lnTo>
                    <a:pt x="542" y="696"/>
                  </a:lnTo>
                  <a:lnTo>
                    <a:pt x="567" y="704"/>
                  </a:lnTo>
                  <a:lnTo>
                    <a:pt x="603" y="692"/>
                  </a:lnTo>
                  <a:lnTo>
                    <a:pt x="632" y="663"/>
                  </a:lnTo>
                  <a:lnTo>
                    <a:pt x="656" y="617"/>
                  </a:lnTo>
                  <a:lnTo>
                    <a:pt x="672" y="563"/>
                  </a:lnTo>
                  <a:lnTo>
                    <a:pt x="693" y="500"/>
                  </a:lnTo>
                  <a:lnTo>
                    <a:pt x="693" y="488"/>
                  </a:lnTo>
                  <a:lnTo>
                    <a:pt x="697" y="479"/>
                  </a:lnTo>
                  <a:lnTo>
                    <a:pt x="701" y="475"/>
                  </a:lnTo>
                  <a:lnTo>
                    <a:pt x="709" y="471"/>
                  </a:lnTo>
                  <a:lnTo>
                    <a:pt x="713" y="471"/>
                  </a:lnTo>
                  <a:lnTo>
                    <a:pt x="721" y="475"/>
                  </a:lnTo>
                  <a:lnTo>
                    <a:pt x="725" y="475"/>
                  </a:lnTo>
                  <a:lnTo>
                    <a:pt x="729" y="479"/>
                  </a:lnTo>
                  <a:lnTo>
                    <a:pt x="729" y="488"/>
                  </a:lnTo>
                  <a:lnTo>
                    <a:pt x="729" y="500"/>
                  </a:lnTo>
                  <a:lnTo>
                    <a:pt x="721" y="529"/>
                  </a:lnTo>
                  <a:lnTo>
                    <a:pt x="713" y="567"/>
                  </a:lnTo>
                  <a:lnTo>
                    <a:pt x="697" y="608"/>
                  </a:lnTo>
                  <a:lnTo>
                    <a:pt x="685" y="650"/>
                  </a:lnTo>
                  <a:lnTo>
                    <a:pt x="660" y="683"/>
                  </a:lnTo>
                  <a:lnTo>
                    <a:pt x="636" y="713"/>
                  </a:lnTo>
                  <a:lnTo>
                    <a:pt x="603" y="733"/>
                  </a:lnTo>
                  <a:lnTo>
                    <a:pt x="567" y="738"/>
                  </a:lnTo>
                  <a:lnTo>
                    <a:pt x="514" y="729"/>
                  </a:lnTo>
                  <a:lnTo>
                    <a:pt x="469" y="704"/>
                  </a:lnTo>
                  <a:lnTo>
                    <a:pt x="436" y="663"/>
                  </a:lnTo>
                  <a:lnTo>
                    <a:pt x="420" y="617"/>
                  </a:lnTo>
                  <a:lnTo>
                    <a:pt x="367" y="671"/>
                  </a:lnTo>
                  <a:lnTo>
                    <a:pt x="314" y="708"/>
                  </a:lnTo>
                  <a:lnTo>
                    <a:pt x="273" y="729"/>
                  </a:lnTo>
                  <a:lnTo>
                    <a:pt x="237" y="738"/>
                  </a:lnTo>
                  <a:lnTo>
                    <a:pt x="212" y="738"/>
                  </a:lnTo>
                  <a:lnTo>
                    <a:pt x="155" y="729"/>
                  </a:lnTo>
                  <a:lnTo>
                    <a:pt x="102" y="704"/>
                  </a:lnTo>
                  <a:lnTo>
                    <a:pt x="61" y="667"/>
                  </a:lnTo>
                  <a:lnTo>
                    <a:pt x="29" y="613"/>
                  </a:lnTo>
                  <a:lnTo>
                    <a:pt x="8" y="550"/>
                  </a:lnTo>
                  <a:lnTo>
                    <a:pt x="0" y="479"/>
                  </a:lnTo>
                  <a:lnTo>
                    <a:pt x="12" y="375"/>
                  </a:lnTo>
                  <a:lnTo>
                    <a:pt x="45" y="279"/>
                  </a:lnTo>
                  <a:lnTo>
                    <a:pt x="94" y="192"/>
                  </a:lnTo>
                  <a:lnTo>
                    <a:pt x="155" y="113"/>
                  </a:lnTo>
                  <a:lnTo>
                    <a:pt x="228" y="54"/>
                  </a:lnTo>
                  <a:lnTo>
                    <a:pt x="306" y="17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1" name="Freeform 163"/>
            <p:cNvSpPr>
              <a:spLocks/>
            </p:cNvSpPr>
            <p:nvPr/>
          </p:nvSpPr>
          <p:spPr bwMode="auto">
            <a:xfrm>
              <a:off x="13811" y="3602"/>
              <a:ext cx="354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1" y="4"/>
                </a:cxn>
                <a:cxn ang="0">
                  <a:pos x="53" y="8"/>
                </a:cxn>
                <a:cxn ang="0">
                  <a:pos x="61" y="21"/>
                </a:cxn>
                <a:cxn ang="0">
                  <a:pos x="65" y="38"/>
                </a:cxn>
                <a:cxn ang="0">
                  <a:pos x="346" y="783"/>
                </a:cxn>
                <a:cxn ang="0">
                  <a:pos x="350" y="796"/>
                </a:cxn>
                <a:cxn ang="0">
                  <a:pos x="350" y="804"/>
                </a:cxn>
                <a:cxn ang="0">
                  <a:pos x="354" y="808"/>
                </a:cxn>
                <a:cxn ang="0">
                  <a:pos x="354" y="813"/>
                </a:cxn>
                <a:cxn ang="0">
                  <a:pos x="354" y="813"/>
                </a:cxn>
                <a:cxn ang="0">
                  <a:pos x="354" y="817"/>
                </a:cxn>
                <a:cxn ang="0">
                  <a:pos x="354" y="821"/>
                </a:cxn>
                <a:cxn ang="0">
                  <a:pos x="350" y="825"/>
                </a:cxn>
                <a:cxn ang="0">
                  <a:pos x="350" y="833"/>
                </a:cxn>
                <a:cxn ang="0">
                  <a:pos x="346" y="842"/>
                </a:cxn>
                <a:cxn ang="0">
                  <a:pos x="346" y="842"/>
                </a:cxn>
                <a:cxn ang="0">
                  <a:pos x="61" y="1592"/>
                </a:cxn>
                <a:cxn ang="0">
                  <a:pos x="61" y="1604"/>
                </a:cxn>
                <a:cxn ang="0">
                  <a:pos x="57" y="1613"/>
                </a:cxn>
                <a:cxn ang="0">
                  <a:pos x="49" y="1621"/>
                </a:cxn>
                <a:cxn ang="0">
                  <a:pos x="41" y="1625"/>
                </a:cxn>
                <a:cxn ang="0">
                  <a:pos x="33" y="1625"/>
                </a:cxn>
                <a:cxn ang="0">
                  <a:pos x="16" y="1625"/>
                </a:cxn>
                <a:cxn ang="0">
                  <a:pos x="8" y="1617"/>
                </a:cxn>
                <a:cxn ang="0">
                  <a:pos x="0" y="1608"/>
                </a:cxn>
                <a:cxn ang="0">
                  <a:pos x="0" y="1592"/>
                </a:cxn>
                <a:cxn ang="0">
                  <a:pos x="0" y="1588"/>
                </a:cxn>
                <a:cxn ang="0">
                  <a:pos x="0" y="1588"/>
                </a:cxn>
                <a:cxn ang="0">
                  <a:pos x="0" y="1579"/>
                </a:cxn>
                <a:cxn ang="0">
                  <a:pos x="0" y="1575"/>
                </a:cxn>
                <a:cxn ang="0">
                  <a:pos x="4" y="1567"/>
                </a:cxn>
                <a:cxn ang="0">
                  <a:pos x="289" y="813"/>
                </a:cxn>
                <a:cxn ang="0">
                  <a:pos x="4" y="58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33" y="0"/>
                </a:cxn>
              </a:cxnLst>
              <a:rect l="0" t="0" r="r" b="b"/>
              <a:pathLst>
                <a:path w="354" h="1625">
                  <a:moveTo>
                    <a:pt x="33" y="0"/>
                  </a:moveTo>
                  <a:lnTo>
                    <a:pt x="41" y="4"/>
                  </a:lnTo>
                  <a:lnTo>
                    <a:pt x="53" y="8"/>
                  </a:lnTo>
                  <a:lnTo>
                    <a:pt x="61" y="21"/>
                  </a:lnTo>
                  <a:lnTo>
                    <a:pt x="65" y="38"/>
                  </a:lnTo>
                  <a:lnTo>
                    <a:pt x="346" y="783"/>
                  </a:lnTo>
                  <a:lnTo>
                    <a:pt x="350" y="796"/>
                  </a:lnTo>
                  <a:lnTo>
                    <a:pt x="350" y="804"/>
                  </a:lnTo>
                  <a:lnTo>
                    <a:pt x="354" y="808"/>
                  </a:lnTo>
                  <a:lnTo>
                    <a:pt x="354" y="813"/>
                  </a:lnTo>
                  <a:lnTo>
                    <a:pt x="354" y="813"/>
                  </a:lnTo>
                  <a:lnTo>
                    <a:pt x="354" y="817"/>
                  </a:lnTo>
                  <a:lnTo>
                    <a:pt x="354" y="821"/>
                  </a:lnTo>
                  <a:lnTo>
                    <a:pt x="350" y="825"/>
                  </a:lnTo>
                  <a:lnTo>
                    <a:pt x="350" y="833"/>
                  </a:lnTo>
                  <a:lnTo>
                    <a:pt x="346" y="842"/>
                  </a:lnTo>
                  <a:lnTo>
                    <a:pt x="346" y="842"/>
                  </a:lnTo>
                  <a:lnTo>
                    <a:pt x="61" y="1592"/>
                  </a:lnTo>
                  <a:lnTo>
                    <a:pt x="61" y="1604"/>
                  </a:lnTo>
                  <a:lnTo>
                    <a:pt x="57" y="1613"/>
                  </a:lnTo>
                  <a:lnTo>
                    <a:pt x="49" y="1621"/>
                  </a:lnTo>
                  <a:lnTo>
                    <a:pt x="41" y="1625"/>
                  </a:lnTo>
                  <a:lnTo>
                    <a:pt x="33" y="1625"/>
                  </a:lnTo>
                  <a:lnTo>
                    <a:pt x="16" y="1625"/>
                  </a:lnTo>
                  <a:lnTo>
                    <a:pt x="8" y="1617"/>
                  </a:lnTo>
                  <a:lnTo>
                    <a:pt x="0" y="1608"/>
                  </a:lnTo>
                  <a:lnTo>
                    <a:pt x="0" y="1592"/>
                  </a:lnTo>
                  <a:lnTo>
                    <a:pt x="0" y="1588"/>
                  </a:lnTo>
                  <a:lnTo>
                    <a:pt x="0" y="1588"/>
                  </a:lnTo>
                  <a:lnTo>
                    <a:pt x="0" y="1579"/>
                  </a:lnTo>
                  <a:lnTo>
                    <a:pt x="0" y="1575"/>
                  </a:lnTo>
                  <a:lnTo>
                    <a:pt x="4" y="1567"/>
                  </a:lnTo>
                  <a:lnTo>
                    <a:pt x="289" y="813"/>
                  </a:lnTo>
                  <a:lnTo>
                    <a:pt x="4" y="58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8" y="8"/>
                  </a:lnTo>
                  <a:lnTo>
                    <a:pt x="16" y="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381000" y="1600200"/>
            <a:ext cx="2590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Theorem 3: </a:t>
            </a:r>
            <a:endParaRPr lang="en-US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4d BPS </a:t>
            </a:r>
            <a:r>
              <a:rPr lang="en-US" dirty="0" err="1" smtClean="0"/>
              <a:t>Degeneracies</a:t>
            </a:r>
            <a:r>
              <a:rPr lang="en-US" dirty="0" smtClean="0"/>
              <a:t>  </a:t>
            </a:r>
            <a:r>
              <a:rPr lang="en-US" dirty="0" smtClean="0">
                <a:sym typeface="Mathematica1"/>
              </a:rPr>
              <a:t></a:t>
            </a:r>
            <a:endParaRPr lang="en-US" dirty="0"/>
          </a:p>
        </p:txBody>
      </p:sp>
      <p:grpSp>
        <p:nvGrpSpPr>
          <p:cNvPr id="2081" name="Group 3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81000" y="2209800"/>
            <a:ext cx="8445382" cy="571500"/>
            <a:chOff x="366" y="1422"/>
            <a:chExt cx="24250" cy="1641"/>
          </a:xfrm>
        </p:grpSpPr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366" y="1939"/>
              <a:ext cx="942" cy="737"/>
            </a:xfrm>
            <a:custGeom>
              <a:avLst/>
              <a:gdLst/>
              <a:ahLst/>
              <a:cxnLst>
                <a:cxn ang="0">
                  <a:pos x="905" y="7"/>
                </a:cxn>
                <a:cxn ang="0">
                  <a:pos x="935" y="45"/>
                </a:cxn>
                <a:cxn ang="0">
                  <a:pos x="942" y="114"/>
                </a:cxn>
                <a:cxn ang="0">
                  <a:pos x="942" y="190"/>
                </a:cxn>
                <a:cxn ang="0">
                  <a:pos x="898" y="372"/>
                </a:cxn>
                <a:cxn ang="0">
                  <a:pos x="846" y="516"/>
                </a:cxn>
                <a:cxn ang="0">
                  <a:pos x="742" y="676"/>
                </a:cxn>
                <a:cxn ang="0">
                  <a:pos x="594" y="737"/>
                </a:cxn>
                <a:cxn ang="0">
                  <a:pos x="467" y="691"/>
                </a:cxn>
                <a:cxn ang="0">
                  <a:pos x="416" y="569"/>
                </a:cxn>
                <a:cxn ang="0">
                  <a:pos x="312" y="683"/>
                </a:cxn>
                <a:cxn ang="0">
                  <a:pos x="171" y="737"/>
                </a:cxn>
                <a:cxn ang="0">
                  <a:pos x="52" y="691"/>
                </a:cxn>
                <a:cxn ang="0">
                  <a:pos x="8" y="569"/>
                </a:cxn>
                <a:cxn ang="0">
                  <a:pos x="15" y="387"/>
                </a:cxn>
                <a:cxn ang="0">
                  <a:pos x="89" y="144"/>
                </a:cxn>
                <a:cxn ang="0">
                  <a:pos x="148" y="30"/>
                </a:cxn>
                <a:cxn ang="0">
                  <a:pos x="171" y="15"/>
                </a:cxn>
                <a:cxn ang="0">
                  <a:pos x="200" y="15"/>
                </a:cxn>
                <a:cxn ang="0">
                  <a:pos x="215" y="38"/>
                </a:cxn>
                <a:cxn ang="0">
                  <a:pos x="171" y="106"/>
                </a:cxn>
                <a:cxn ang="0">
                  <a:pos x="97" y="243"/>
                </a:cxn>
                <a:cxn ang="0">
                  <a:pos x="52" y="433"/>
                </a:cxn>
                <a:cxn ang="0">
                  <a:pos x="74" y="539"/>
                </a:cxn>
                <a:cxn ang="0">
                  <a:pos x="134" y="607"/>
                </a:cxn>
                <a:cxn ang="0">
                  <a:pos x="260" y="607"/>
                </a:cxn>
                <a:cxn ang="0">
                  <a:pos x="364" y="524"/>
                </a:cxn>
                <a:cxn ang="0">
                  <a:pos x="416" y="402"/>
                </a:cxn>
                <a:cxn ang="0">
                  <a:pos x="445" y="273"/>
                </a:cxn>
                <a:cxn ang="0">
                  <a:pos x="467" y="250"/>
                </a:cxn>
                <a:cxn ang="0">
                  <a:pos x="490" y="243"/>
                </a:cxn>
                <a:cxn ang="0">
                  <a:pos x="512" y="258"/>
                </a:cxn>
                <a:cxn ang="0">
                  <a:pos x="512" y="281"/>
                </a:cxn>
                <a:cxn ang="0">
                  <a:pos x="497" y="380"/>
                </a:cxn>
                <a:cxn ang="0">
                  <a:pos x="460" y="471"/>
                </a:cxn>
                <a:cxn ang="0">
                  <a:pos x="512" y="577"/>
                </a:cxn>
                <a:cxn ang="0">
                  <a:pos x="616" y="623"/>
                </a:cxn>
                <a:cxn ang="0">
                  <a:pos x="749" y="562"/>
                </a:cxn>
                <a:cxn ang="0">
                  <a:pos x="838" y="418"/>
                </a:cxn>
                <a:cxn ang="0">
                  <a:pos x="875" y="258"/>
                </a:cxn>
                <a:cxn ang="0">
                  <a:pos x="846" y="159"/>
                </a:cxn>
                <a:cxn ang="0">
                  <a:pos x="809" y="106"/>
                </a:cxn>
                <a:cxn ang="0">
                  <a:pos x="801" y="76"/>
                </a:cxn>
                <a:cxn ang="0">
                  <a:pos x="816" y="30"/>
                </a:cxn>
                <a:cxn ang="0">
                  <a:pos x="861" y="7"/>
                </a:cxn>
              </a:cxnLst>
              <a:rect l="0" t="0" r="r" b="b"/>
              <a:pathLst>
                <a:path w="942" h="737">
                  <a:moveTo>
                    <a:pt x="883" y="0"/>
                  </a:moveTo>
                  <a:lnTo>
                    <a:pt x="905" y="7"/>
                  </a:lnTo>
                  <a:lnTo>
                    <a:pt x="920" y="23"/>
                  </a:lnTo>
                  <a:lnTo>
                    <a:pt x="935" y="45"/>
                  </a:lnTo>
                  <a:lnTo>
                    <a:pt x="942" y="76"/>
                  </a:lnTo>
                  <a:lnTo>
                    <a:pt x="942" y="114"/>
                  </a:lnTo>
                  <a:lnTo>
                    <a:pt x="942" y="114"/>
                  </a:lnTo>
                  <a:lnTo>
                    <a:pt x="942" y="190"/>
                  </a:lnTo>
                  <a:lnTo>
                    <a:pt x="920" y="273"/>
                  </a:lnTo>
                  <a:lnTo>
                    <a:pt x="898" y="372"/>
                  </a:lnTo>
                  <a:lnTo>
                    <a:pt x="875" y="456"/>
                  </a:lnTo>
                  <a:lnTo>
                    <a:pt x="846" y="516"/>
                  </a:lnTo>
                  <a:lnTo>
                    <a:pt x="801" y="600"/>
                  </a:lnTo>
                  <a:lnTo>
                    <a:pt x="742" y="676"/>
                  </a:lnTo>
                  <a:lnTo>
                    <a:pt x="675" y="721"/>
                  </a:lnTo>
                  <a:lnTo>
                    <a:pt x="594" y="737"/>
                  </a:lnTo>
                  <a:lnTo>
                    <a:pt x="519" y="721"/>
                  </a:lnTo>
                  <a:lnTo>
                    <a:pt x="467" y="691"/>
                  </a:lnTo>
                  <a:lnTo>
                    <a:pt x="430" y="630"/>
                  </a:lnTo>
                  <a:lnTo>
                    <a:pt x="416" y="569"/>
                  </a:lnTo>
                  <a:lnTo>
                    <a:pt x="371" y="630"/>
                  </a:lnTo>
                  <a:lnTo>
                    <a:pt x="312" y="683"/>
                  </a:lnTo>
                  <a:lnTo>
                    <a:pt x="245" y="721"/>
                  </a:lnTo>
                  <a:lnTo>
                    <a:pt x="171" y="737"/>
                  </a:lnTo>
                  <a:lnTo>
                    <a:pt x="104" y="721"/>
                  </a:lnTo>
                  <a:lnTo>
                    <a:pt x="52" y="691"/>
                  </a:lnTo>
                  <a:lnTo>
                    <a:pt x="22" y="638"/>
                  </a:lnTo>
                  <a:lnTo>
                    <a:pt x="8" y="569"/>
                  </a:lnTo>
                  <a:lnTo>
                    <a:pt x="0" y="501"/>
                  </a:lnTo>
                  <a:lnTo>
                    <a:pt x="15" y="387"/>
                  </a:lnTo>
                  <a:lnTo>
                    <a:pt x="45" y="266"/>
                  </a:lnTo>
                  <a:lnTo>
                    <a:pt x="89" y="144"/>
                  </a:lnTo>
                  <a:lnTo>
                    <a:pt x="141" y="45"/>
                  </a:lnTo>
                  <a:lnTo>
                    <a:pt x="148" y="30"/>
                  </a:lnTo>
                  <a:lnTo>
                    <a:pt x="163" y="23"/>
                  </a:lnTo>
                  <a:lnTo>
                    <a:pt x="171" y="15"/>
                  </a:lnTo>
                  <a:lnTo>
                    <a:pt x="186" y="7"/>
                  </a:lnTo>
                  <a:lnTo>
                    <a:pt x="200" y="15"/>
                  </a:lnTo>
                  <a:lnTo>
                    <a:pt x="208" y="23"/>
                  </a:lnTo>
                  <a:lnTo>
                    <a:pt x="215" y="38"/>
                  </a:lnTo>
                  <a:lnTo>
                    <a:pt x="200" y="61"/>
                  </a:lnTo>
                  <a:lnTo>
                    <a:pt x="171" y="106"/>
                  </a:lnTo>
                  <a:lnTo>
                    <a:pt x="134" y="167"/>
                  </a:lnTo>
                  <a:lnTo>
                    <a:pt x="97" y="243"/>
                  </a:lnTo>
                  <a:lnTo>
                    <a:pt x="67" y="334"/>
                  </a:lnTo>
                  <a:lnTo>
                    <a:pt x="52" y="433"/>
                  </a:lnTo>
                  <a:lnTo>
                    <a:pt x="59" y="486"/>
                  </a:lnTo>
                  <a:lnTo>
                    <a:pt x="74" y="539"/>
                  </a:lnTo>
                  <a:lnTo>
                    <a:pt x="97" y="577"/>
                  </a:lnTo>
                  <a:lnTo>
                    <a:pt x="134" y="607"/>
                  </a:lnTo>
                  <a:lnTo>
                    <a:pt x="193" y="623"/>
                  </a:lnTo>
                  <a:lnTo>
                    <a:pt x="260" y="607"/>
                  </a:lnTo>
                  <a:lnTo>
                    <a:pt x="319" y="577"/>
                  </a:lnTo>
                  <a:lnTo>
                    <a:pt x="364" y="524"/>
                  </a:lnTo>
                  <a:lnTo>
                    <a:pt x="408" y="471"/>
                  </a:lnTo>
                  <a:lnTo>
                    <a:pt x="416" y="402"/>
                  </a:lnTo>
                  <a:lnTo>
                    <a:pt x="430" y="326"/>
                  </a:lnTo>
                  <a:lnTo>
                    <a:pt x="445" y="273"/>
                  </a:lnTo>
                  <a:lnTo>
                    <a:pt x="453" y="258"/>
                  </a:lnTo>
                  <a:lnTo>
                    <a:pt x="467" y="250"/>
                  </a:lnTo>
                  <a:lnTo>
                    <a:pt x="475" y="250"/>
                  </a:lnTo>
                  <a:lnTo>
                    <a:pt x="490" y="243"/>
                  </a:lnTo>
                  <a:lnTo>
                    <a:pt x="497" y="250"/>
                  </a:lnTo>
                  <a:lnTo>
                    <a:pt x="512" y="258"/>
                  </a:lnTo>
                  <a:lnTo>
                    <a:pt x="512" y="266"/>
                  </a:lnTo>
                  <a:lnTo>
                    <a:pt x="512" y="281"/>
                  </a:lnTo>
                  <a:lnTo>
                    <a:pt x="512" y="326"/>
                  </a:lnTo>
                  <a:lnTo>
                    <a:pt x="497" y="380"/>
                  </a:lnTo>
                  <a:lnTo>
                    <a:pt x="475" y="433"/>
                  </a:lnTo>
                  <a:lnTo>
                    <a:pt x="460" y="471"/>
                  </a:lnTo>
                  <a:lnTo>
                    <a:pt x="482" y="531"/>
                  </a:lnTo>
                  <a:lnTo>
                    <a:pt x="512" y="577"/>
                  </a:lnTo>
                  <a:lnTo>
                    <a:pt x="556" y="607"/>
                  </a:lnTo>
                  <a:lnTo>
                    <a:pt x="616" y="623"/>
                  </a:lnTo>
                  <a:lnTo>
                    <a:pt x="683" y="600"/>
                  </a:lnTo>
                  <a:lnTo>
                    <a:pt x="749" y="562"/>
                  </a:lnTo>
                  <a:lnTo>
                    <a:pt x="801" y="494"/>
                  </a:lnTo>
                  <a:lnTo>
                    <a:pt x="838" y="418"/>
                  </a:lnTo>
                  <a:lnTo>
                    <a:pt x="868" y="334"/>
                  </a:lnTo>
                  <a:lnTo>
                    <a:pt x="875" y="258"/>
                  </a:lnTo>
                  <a:lnTo>
                    <a:pt x="868" y="205"/>
                  </a:lnTo>
                  <a:lnTo>
                    <a:pt x="846" y="159"/>
                  </a:lnTo>
                  <a:lnTo>
                    <a:pt x="824" y="129"/>
                  </a:lnTo>
                  <a:lnTo>
                    <a:pt x="809" y="106"/>
                  </a:lnTo>
                  <a:lnTo>
                    <a:pt x="801" y="91"/>
                  </a:lnTo>
                  <a:lnTo>
                    <a:pt x="801" y="76"/>
                  </a:lnTo>
                  <a:lnTo>
                    <a:pt x="801" y="53"/>
                  </a:lnTo>
                  <a:lnTo>
                    <a:pt x="816" y="30"/>
                  </a:lnTo>
                  <a:lnTo>
                    <a:pt x="831" y="15"/>
                  </a:lnTo>
                  <a:lnTo>
                    <a:pt x="861" y="7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1560" y="1438"/>
              <a:ext cx="371" cy="1625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4" y="0"/>
                </a:cxn>
                <a:cxn ang="0">
                  <a:pos x="371" y="7"/>
                </a:cxn>
                <a:cxn ang="0">
                  <a:pos x="371" y="15"/>
                </a:cxn>
                <a:cxn ang="0">
                  <a:pos x="371" y="22"/>
                </a:cxn>
                <a:cxn ang="0">
                  <a:pos x="371" y="22"/>
                </a:cxn>
                <a:cxn ang="0">
                  <a:pos x="364" y="30"/>
                </a:cxn>
                <a:cxn ang="0">
                  <a:pos x="349" y="45"/>
                </a:cxn>
                <a:cxn ang="0">
                  <a:pos x="245" y="174"/>
                </a:cxn>
                <a:cxn ang="0">
                  <a:pos x="178" y="319"/>
                </a:cxn>
                <a:cxn ang="0">
                  <a:pos x="127" y="478"/>
                </a:cxn>
                <a:cxn ang="0">
                  <a:pos x="104" y="645"/>
                </a:cxn>
                <a:cxn ang="0">
                  <a:pos x="97" y="812"/>
                </a:cxn>
                <a:cxn ang="0">
                  <a:pos x="97" y="941"/>
                </a:cxn>
                <a:cxn ang="0">
                  <a:pos x="112" y="1078"/>
                </a:cxn>
                <a:cxn ang="0">
                  <a:pos x="141" y="1207"/>
                </a:cxn>
                <a:cxn ang="0">
                  <a:pos x="193" y="1344"/>
                </a:cxn>
                <a:cxn ang="0">
                  <a:pos x="253" y="1465"/>
                </a:cxn>
                <a:cxn ang="0">
                  <a:pos x="342" y="1579"/>
                </a:cxn>
                <a:cxn ang="0">
                  <a:pos x="357" y="1587"/>
                </a:cxn>
                <a:cxn ang="0">
                  <a:pos x="364" y="1602"/>
                </a:cxn>
                <a:cxn ang="0">
                  <a:pos x="371" y="1602"/>
                </a:cxn>
                <a:cxn ang="0">
                  <a:pos x="371" y="1610"/>
                </a:cxn>
                <a:cxn ang="0">
                  <a:pos x="371" y="1610"/>
                </a:cxn>
                <a:cxn ang="0">
                  <a:pos x="371" y="1610"/>
                </a:cxn>
                <a:cxn ang="0">
                  <a:pos x="371" y="1617"/>
                </a:cxn>
                <a:cxn ang="0">
                  <a:pos x="364" y="1625"/>
                </a:cxn>
                <a:cxn ang="0">
                  <a:pos x="357" y="1625"/>
                </a:cxn>
                <a:cxn ang="0">
                  <a:pos x="334" y="1617"/>
                </a:cxn>
                <a:cxn ang="0">
                  <a:pos x="290" y="1579"/>
                </a:cxn>
                <a:cxn ang="0">
                  <a:pos x="230" y="1519"/>
                </a:cxn>
                <a:cxn ang="0">
                  <a:pos x="171" y="1427"/>
                </a:cxn>
                <a:cxn ang="0">
                  <a:pos x="104" y="1321"/>
                </a:cxn>
                <a:cxn ang="0">
                  <a:pos x="38" y="1139"/>
                </a:cxn>
                <a:cxn ang="0">
                  <a:pos x="8" y="964"/>
                </a:cxn>
                <a:cxn ang="0">
                  <a:pos x="0" y="812"/>
                </a:cxn>
                <a:cxn ang="0">
                  <a:pos x="8" y="668"/>
                </a:cxn>
                <a:cxn ang="0">
                  <a:pos x="38" y="493"/>
                </a:cxn>
                <a:cxn ang="0">
                  <a:pos x="104" y="319"/>
                </a:cxn>
                <a:cxn ang="0">
                  <a:pos x="164" y="205"/>
                </a:cxn>
                <a:cxn ang="0">
                  <a:pos x="230" y="113"/>
                </a:cxn>
                <a:cxn ang="0">
                  <a:pos x="290" y="53"/>
                </a:cxn>
                <a:cxn ang="0">
                  <a:pos x="334" y="15"/>
                </a:cxn>
                <a:cxn ang="0">
                  <a:pos x="357" y="0"/>
                </a:cxn>
              </a:cxnLst>
              <a:rect l="0" t="0" r="r" b="b"/>
              <a:pathLst>
                <a:path w="371" h="1625">
                  <a:moveTo>
                    <a:pt x="357" y="0"/>
                  </a:moveTo>
                  <a:lnTo>
                    <a:pt x="364" y="0"/>
                  </a:lnTo>
                  <a:lnTo>
                    <a:pt x="371" y="7"/>
                  </a:lnTo>
                  <a:lnTo>
                    <a:pt x="371" y="15"/>
                  </a:lnTo>
                  <a:lnTo>
                    <a:pt x="371" y="22"/>
                  </a:lnTo>
                  <a:lnTo>
                    <a:pt x="371" y="22"/>
                  </a:lnTo>
                  <a:lnTo>
                    <a:pt x="364" y="30"/>
                  </a:lnTo>
                  <a:lnTo>
                    <a:pt x="349" y="45"/>
                  </a:lnTo>
                  <a:lnTo>
                    <a:pt x="245" y="174"/>
                  </a:lnTo>
                  <a:lnTo>
                    <a:pt x="178" y="319"/>
                  </a:lnTo>
                  <a:lnTo>
                    <a:pt x="127" y="478"/>
                  </a:lnTo>
                  <a:lnTo>
                    <a:pt x="104" y="645"/>
                  </a:lnTo>
                  <a:lnTo>
                    <a:pt x="97" y="812"/>
                  </a:lnTo>
                  <a:lnTo>
                    <a:pt x="97" y="941"/>
                  </a:lnTo>
                  <a:lnTo>
                    <a:pt x="112" y="1078"/>
                  </a:lnTo>
                  <a:lnTo>
                    <a:pt x="141" y="1207"/>
                  </a:lnTo>
                  <a:lnTo>
                    <a:pt x="193" y="1344"/>
                  </a:lnTo>
                  <a:lnTo>
                    <a:pt x="253" y="1465"/>
                  </a:lnTo>
                  <a:lnTo>
                    <a:pt x="342" y="1579"/>
                  </a:lnTo>
                  <a:lnTo>
                    <a:pt x="357" y="1587"/>
                  </a:lnTo>
                  <a:lnTo>
                    <a:pt x="364" y="1602"/>
                  </a:lnTo>
                  <a:lnTo>
                    <a:pt x="371" y="1602"/>
                  </a:lnTo>
                  <a:lnTo>
                    <a:pt x="371" y="1610"/>
                  </a:lnTo>
                  <a:lnTo>
                    <a:pt x="371" y="1610"/>
                  </a:lnTo>
                  <a:lnTo>
                    <a:pt x="371" y="1610"/>
                  </a:lnTo>
                  <a:lnTo>
                    <a:pt x="371" y="1617"/>
                  </a:lnTo>
                  <a:lnTo>
                    <a:pt x="364" y="1625"/>
                  </a:lnTo>
                  <a:lnTo>
                    <a:pt x="357" y="1625"/>
                  </a:lnTo>
                  <a:lnTo>
                    <a:pt x="334" y="1617"/>
                  </a:lnTo>
                  <a:lnTo>
                    <a:pt x="290" y="1579"/>
                  </a:lnTo>
                  <a:lnTo>
                    <a:pt x="230" y="1519"/>
                  </a:lnTo>
                  <a:lnTo>
                    <a:pt x="171" y="1427"/>
                  </a:lnTo>
                  <a:lnTo>
                    <a:pt x="104" y="1321"/>
                  </a:lnTo>
                  <a:lnTo>
                    <a:pt x="38" y="1139"/>
                  </a:lnTo>
                  <a:lnTo>
                    <a:pt x="8" y="964"/>
                  </a:lnTo>
                  <a:lnTo>
                    <a:pt x="0" y="812"/>
                  </a:lnTo>
                  <a:lnTo>
                    <a:pt x="8" y="668"/>
                  </a:lnTo>
                  <a:lnTo>
                    <a:pt x="38" y="493"/>
                  </a:lnTo>
                  <a:lnTo>
                    <a:pt x="104" y="319"/>
                  </a:lnTo>
                  <a:lnTo>
                    <a:pt x="164" y="205"/>
                  </a:lnTo>
                  <a:lnTo>
                    <a:pt x="230" y="113"/>
                  </a:lnTo>
                  <a:lnTo>
                    <a:pt x="290" y="53"/>
                  </a:lnTo>
                  <a:lnTo>
                    <a:pt x="334" y="15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2043" y="1939"/>
              <a:ext cx="838" cy="1071"/>
            </a:xfrm>
            <a:custGeom>
              <a:avLst/>
              <a:gdLst/>
              <a:ahLst/>
              <a:cxnLst>
                <a:cxn ang="0">
                  <a:pos x="393" y="15"/>
                </a:cxn>
                <a:cxn ang="0">
                  <a:pos x="489" y="106"/>
                </a:cxn>
                <a:cxn ang="0">
                  <a:pos x="563" y="288"/>
                </a:cxn>
                <a:cxn ang="0">
                  <a:pos x="593" y="463"/>
                </a:cxn>
                <a:cxn ang="0">
                  <a:pos x="690" y="266"/>
                </a:cxn>
                <a:cxn ang="0">
                  <a:pos x="808" y="23"/>
                </a:cxn>
                <a:cxn ang="0">
                  <a:pos x="823" y="15"/>
                </a:cxn>
                <a:cxn ang="0">
                  <a:pos x="830" y="23"/>
                </a:cxn>
                <a:cxn ang="0">
                  <a:pos x="838" y="30"/>
                </a:cxn>
                <a:cxn ang="0">
                  <a:pos x="830" y="53"/>
                </a:cxn>
                <a:cxn ang="0">
                  <a:pos x="816" y="83"/>
                </a:cxn>
                <a:cxn ang="0">
                  <a:pos x="756" y="212"/>
                </a:cxn>
                <a:cxn ang="0">
                  <a:pos x="638" y="494"/>
                </a:cxn>
                <a:cxn ang="0">
                  <a:pos x="586" y="661"/>
                </a:cxn>
                <a:cxn ang="0">
                  <a:pos x="571" y="759"/>
                </a:cxn>
                <a:cxn ang="0">
                  <a:pos x="519" y="972"/>
                </a:cxn>
                <a:cxn ang="0">
                  <a:pos x="504" y="1033"/>
                </a:cxn>
                <a:cxn ang="0">
                  <a:pos x="482" y="1063"/>
                </a:cxn>
                <a:cxn ang="0">
                  <a:pos x="460" y="1063"/>
                </a:cxn>
                <a:cxn ang="0">
                  <a:pos x="452" y="1040"/>
                </a:cxn>
                <a:cxn ang="0">
                  <a:pos x="467" y="934"/>
                </a:cxn>
                <a:cxn ang="0">
                  <a:pos x="511" y="767"/>
                </a:cxn>
                <a:cxn ang="0">
                  <a:pos x="541" y="661"/>
                </a:cxn>
                <a:cxn ang="0">
                  <a:pos x="556" y="531"/>
                </a:cxn>
                <a:cxn ang="0">
                  <a:pos x="549" y="410"/>
                </a:cxn>
                <a:cxn ang="0">
                  <a:pos x="511" y="273"/>
                </a:cxn>
                <a:cxn ang="0">
                  <a:pos x="437" y="167"/>
                </a:cxn>
                <a:cxn ang="0">
                  <a:pos x="296" y="121"/>
                </a:cxn>
                <a:cxn ang="0">
                  <a:pos x="237" y="129"/>
                </a:cxn>
                <a:cxn ang="0">
                  <a:pos x="133" y="175"/>
                </a:cxn>
                <a:cxn ang="0">
                  <a:pos x="44" y="311"/>
                </a:cxn>
                <a:cxn ang="0">
                  <a:pos x="37" y="319"/>
                </a:cxn>
                <a:cxn ang="0">
                  <a:pos x="14" y="311"/>
                </a:cxn>
                <a:cxn ang="0">
                  <a:pos x="0" y="296"/>
                </a:cxn>
                <a:cxn ang="0">
                  <a:pos x="37" y="197"/>
                </a:cxn>
                <a:cxn ang="0">
                  <a:pos x="148" y="68"/>
                </a:cxn>
                <a:cxn ang="0">
                  <a:pos x="319" y="0"/>
                </a:cxn>
              </a:cxnLst>
              <a:rect l="0" t="0" r="r" b="b"/>
              <a:pathLst>
                <a:path w="838" h="1071">
                  <a:moveTo>
                    <a:pt x="319" y="0"/>
                  </a:moveTo>
                  <a:lnTo>
                    <a:pt x="393" y="15"/>
                  </a:lnTo>
                  <a:lnTo>
                    <a:pt x="445" y="53"/>
                  </a:lnTo>
                  <a:lnTo>
                    <a:pt x="489" y="106"/>
                  </a:lnTo>
                  <a:lnTo>
                    <a:pt x="526" y="182"/>
                  </a:lnTo>
                  <a:lnTo>
                    <a:pt x="563" y="288"/>
                  </a:lnTo>
                  <a:lnTo>
                    <a:pt x="578" y="387"/>
                  </a:lnTo>
                  <a:lnTo>
                    <a:pt x="593" y="463"/>
                  </a:lnTo>
                  <a:lnTo>
                    <a:pt x="593" y="509"/>
                  </a:lnTo>
                  <a:lnTo>
                    <a:pt x="690" y="266"/>
                  </a:lnTo>
                  <a:lnTo>
                    <a:pt x="801" y="30"/>
                  </a:lnTo>
                  <a:lnTo>
                    <a:pt x="808" y="23"/>
                  </a:lnTo>
                  <a:lnTo>
                    <a:pt x="816" y="15"/>
                  </a:lnTo>
                  <a:lnTo>
                    <a:pt x="823" y="15"/>
                  </a:lnTo>
                  <a:lnTo>
                    <a:pt x="823" y="15"/>
                  </a:lnTo>
                  <a:lnTo>
                    <a:pt x="830" y="23"/>
                  </a:lnTo>
                  <a:lnTo>
                    <a:pt x="838" y="23"/>
                  </a:lnTo>
                  <a:lnTo>
                    <a:pt x="838" y="30"/>
                  </a:lnTo>
                  <a:lnTo>
                    <a:pt x="838" y="38"/>
                  </a:lnTo>
                  <a:lnTo>
                    <a:pt x="830" y="53"/>
                  </a:lnTo>
                  <a:lnTo>
                    <a:pt x="823" y="68"/>
                  </a:lnTo>
                  <a:lnTo>
                    <a:pt x="816" y="83"/>
                  </a:lnTo>
                  <a:lnTo>
                    <a:pt x="808" y="99"/>
                  </a:lnTo>
                  <a:lnTo>
                    <a:pt x="756" y="212"/>
                  </a:lnTo>
                  <a:lnTo>
                    <a:pt x="697" y="349"/>
                  </a:lnTo>
                  <a:lnTo>
                    <a:pt x="638" y="494"/>
                  </a:lnTo>
                  <a:lnTo>
                    <a:pt x="593" y="630"/>
                  </a:lnTo>
                  <a:lnTo>
                    <a:pt x="586" y="661"/>
                  </a:lnTo>
                  <a:lnTo>
                    <a:pt x="578" y="691"/>
                  </a:lnTo>
                  <a:lnTo>
                    <a:pt x="571" y="759"/>
                  </a:lnTo>
                  <a:lnTo>
                    <a:pt x="549" y="850"/>
                  </a:lnTo>
                  <a:lnTo>
                    <a:pt x="519" y="972"/>
                  </a:lnTo>
                  <a:lnTo>
                    <a:pt x="511" y="1010"/>
                  </a:lnTo>
                  <a:lnTo>
                    <a:pt x="504" y="1033"/>
                  </a:lnTo>
                  <a:lnTo>
                    <a:pt x="489" y="1056"/>
                  </a:lnTo>
                  <a:lnTo>
                    <a:pt x="482" y="1063"/>
                  </a:lnTo>
                  <a:lnTo>
                    <a:pt x="474" y="1071"/>
                  </a:lnTo>
                  <a:lnTo>
                    <a:pt x="460" y="1063"/>
                  </a:lnTo>
                  <a:lnTo>
                    <a:pt x="452" y="1056"/>
                  </a:lnTo>
                  <a:lnTo>
                    <a:pt x="452" y="1040"/>
                  </a:lnTo>
                  <a:lnTo>
                    <a:pt x="460" y="1002"/>
                  </a:lnTo>
                  <a:lnTo>
                    <a:pt x="467" y="934"/>
                  </a:lnTo>
                  <a:lnTo>
                    <a:pt x="489" y="850"/>
                  </a:lnTo>
                  <a:lnTo>
                    <a:pt x="511" y="767"/>
                  </a:lnTo>
                  <a:lnTo>
                    <a:pt x="534" y="691"/>
                  </a:lnTo>
                  <a:lnTo>
                    <a:pt x="541" y="661"/>
                  </a:lnTo>
                  <a:lnTo>
                    <a:pt x="549" y="607"/>
                  </a:lnTo>
                  <a:lnTo>
                    <a:pt x="556" y="531"/>
                  </a:lnTo>
                  <a:lnTo>
                    <a:pt x="549" y="478"/>
                  </a:lnTo>
                  <a:lnTo>
                    <a:pt x="549" y="410"/>
                  </a:lnTo>
                  <a:lnTo>
                    <a:pt x="534" y="342"/>
                  </a:lnTo>
                  <a:lnTo>
                    <a:pt x="511" y="273"/>
                  </a:lnTo>
                  <a:lnTo>
                    <a:pt x="482" y="212"/>
                  </a:lnTo>
                  <a:lnTo>
                    <a:pt x="437" y="167"/>
                  </a:lnTo>
                  <a:lnTo>
                    <a:pt x="371" y="129"/>
                  </a:lnTo>
                  <a:lnTo>
                    <a:pt x="296" y="121"/>
                  </a:lnTo>
                  <a:lnTo>
                    <a:pt x="274" y="121"/>
                  </a:lnTo>
                  <a:lnTo>
                    <a:pt x="237" y="129"/>
                  </a:lnTo>
                  <a:lnTo>
                    <a:pt x="185" y="144"/>
                  </a:lnTo>
                  <a:lnTo>
                    <a:pt x="133" y="175"/>
                  </a:lnTo>
                  <a:lnTo>
                    <a:pt x="81" y="228"/>
                  </a:lnTo>
                  <a:lnTo>
                    <a:pt x="44" y="311"/>
                  </a:lnTo>
                  <a:lnTo>
                    <a:pt x="44" y="311"/>
                  </a:lnTo>
                  <a:lnTo>
                    <a:pt x="37" y="319"/>
                  </a:lnTo>
                  <a:lnTo>
                    <a:pt x="22" y="311"/>
                  </a:lnTo>
                  <a:lnTo>
                    <a:pt x="14" y="311"/>
                  </a:lnTo>
                  <a:lnTo>
                    <a:pt x="7" y="311"/>
                  </a:lnTo>
                  <a:lnTo>
                    <a:pt x="0" y="296"/>
                  </a:lnTo>
                  <a:lnTo>
                    <a:pt x="14" y="258"/>
                  </a:lnTo>
                  <a:lnTo>
                    <a:pt x="37" y="197"/>
                  </a:lnTo>
                  <a:lnTo>
                    <a:pt x="81" y="129"/>
                  </a:lnTo>
                  <a:lnTo>
                    <a:pt x="148" y="68"/>
                  </a:lnTo>
                  <a:lnTo>
                    <a:pt x="222" y="23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3074" y="2486"/>
              <a:ext cx="185" cy="486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41" y="22"/>
                </a:cxn>
                <a:cxn ang="0">
                  <a:pos x="178" y="76"/>
                </a:cxn>
                <a:cxn ang="0">
                  <a:pos x="185" y="167"/>
                </a:cxn>
                <a:cxn ang="0">
                  <a:pos x="185" y="167"/>
                </a:cxn>
                <a:cxn ang="0">
                  <a:pos x="178" y="273"/>
                </a:cxn>
                <a:cxn ang="0">
                  <a:pos x="141" y="364"/>
                </a:cxn>
                <a:cxn ang="0">
                  <a:pos x="104" y="433"/>
                </a:cxn>
                <a:cxn ang="0">
                  <a:pos x="67" y="471"/>
                </a:cxn>
                <a:cxn ang="0">
                  <a:pos x="44" y="486"/>
                </a:cxn>
                <a:cxn ang="0">
                  <a:pos x="37" y="486"/>
                </a:cxn>
                <a:cxn ang="0">
                  <a:pos x="29" y="478"/>
                </a:cxn>
                <a:cxn ang="0">
                  <a:pos x="29" y="471"/>
                </a:cxn>
                <a:cxn ang="0">
                  <a:pos x="29" y="463"/>
                </a:cxn>
                <a:cxn ang="0">
                  <a:pos x="29" y="463"/>
                </a:cxn>
                <a:cxn ang="0">
                  <a:pos x="37" y="455"/>
                </a:cxn>
                <a:cxn ang="0">
                  <a:pos x="44" y="448"/>
                </a:cxn>
                <a:cxn ang="0">
                  <a:pos x="96" y="379"/>
                </a:cxn>
                <a:cxn ang="0">
                  <a:pos x="141" y="281"/>
                </a:cxn>
                <a:cxn ang="0">
                  <a:pos x="156" y="167"/>
                </a:cxn>
                <a:cxn ang="0">
                  <a:pos x="156" y="159"/>
                </a:cxn>
                <a:cxn ang="0">
                  <a:pos x="156" y="152"/>
                </a:cxn>
                <a:cxn ang="0">
                  <a:pos x="156" y="144"/>
                </a:cxn>
                <a:cxn ang="0">
                  <a:pos x="148" y="144"/>
                </a:cxn>
                <a:cxn ang="0">
                  <a:pos x="148" y="144"/>
                </a:cxn>
                <a:cxn ang="0">
                  <a:pos x="148" y="152"/>
                </a:cxn>
                <a:cxn ang="0">
                  <a:pos x="141" y="152"/>
                </a:cxn>
                <a:cxn ang="0">
                  <a:pos x="126" y="167"/>
                </a:cxn>
                <a:cxn ang="0">
                  <a:pos x="104" y="167"/>
                </a:cxn>
                <a:cxn ang="0">
                  <a:pos x="89" y="174"/>
                </a:cxn>
                <a:cxn ang="0">
                  <a:pos x="67" y="167"/>
                </a:cxn>
                <a:cxn ang="0">
                  <a:pos x="44" y="159"/>
                </a:cxn>
                <a:cxn ang="0">
                  <a:pos x="22" y="144"/>
                </a:cxn>
                <a:cxn ang="0">
                  <a:pos x="15" y="129"/>
                </a:cxn>
                <a:cxn ang="0">
                  <a:pos x="7" y="106"/>
                </a:cxn>
                <a:cxn ang="0">
                  <a:pos x="0" y="83"/>
                </a:cxn>
                <a:cxn ang="0">
                  <a:pos x="7" y="68"/>
                </a:cxn>
                <a:cxn ang="0">
                  <a:pos x="15" y="45"/>
                </a:cxn>
                <a:cxn ang="0">
                  <a:pos x="22" y="30"/>
                </a:cxn>
                <a:cxn ang="0">
                  <a:pos x="44" y="15"/>
                </a:cxn>
                <a:cxn ang="0">
                  <a:pos x="67" y="7"/>
                </a:cxn>
                <a:cxn ang="0">
                  <a:pos x="89" y="0"/>
                </a:cxn>
              </a:cxnLst>
              <a:rect l="0" t="0" r="r" b="b"/>
              <a:pathLst>
                <a:path w="185" h="486">
                  <a:moveTo>
                    <a:pt x="89" y="0"/>
                  </a:moveTo>
                  <a:lnTo>
                    <a:pt x="141" y="22"/>
                  </a:lnTo>
                  <a:lnTo>
                    <a:pt x="178" y="76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78" y="273"/>
                  </a:lnTo>
                  <a:lnTo>
                    <a:pt x="141" y="364"/>
                  </a:lnTo>
                  <a:lnTo>
                    <a:pt x="104" y="433"/>
                  </a:lnTo>
                  <a:lnTo>
                    <a:pt x="67" y="471"/>
                  </a:lnTo>
                  <a:lnTo>
                    <a:pt x="44" y="486"/>
                  </a:lnTo>
                  <a:lnTo>
                    <a:pt x="37" y="486"/>
                  </a:lnTo>
                  <a:lnTo>
                    <a:pt x="29" y="478"/>
                  </a:lnTo>
                  <a:lnTo>
                    <a:pt x="29" y="471"/>
                  </a:lnTo>
                  <a:lnTo>
                    <a:pt x="29" y="463"/>
                  </a:lnTo>
                  <a:lnTo>
                    <a:pt x="29" y="463"/>
                  </a:lnTo>
                  <a:lnTo>
                    <a:pt x="37" y="455"/>
                  </a:lnTo>
                  <a:lnTo>
                    <a:pt x="44" y="448"/>
                  </a:lnTo>
                  <a:lnTo>
                    <a:pt x="96" y="379"/>
                  </a:lnTo>
                  <a:lnTo>
                    <a:pt x="141" y="281"/>
                  </a:lnTo>
                  <a:lnTo>
                    <a:pt x="156" y="167"/>
                  </a:lnTo>
                  <a:lnTo>
                    <a:pt x="156" y="159"/>
                  </a:lnTo>
                  <a:lnTo>
                    <a:pt x="156" y="152"/>
                  </a:lnTo>
                  <a:lnTo>
                    <a:pt x="156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52"/>
                  </a:lnTo>
                  <a:lnTo>
                    <a:pt x="141" y="152"/>
                  </a:lnTo>
                  <a:lnTo>
                    <a:pt x="126" y="167"/>
                  </a:lnTo>
                  <a:lnTo>
                    <a:pt x="104" y="167"/>
                  </a:lnTo>
                  <a:lnTo>
                    <a:pt x="89" y="174"/>
                  </a:lnTo>
                  <a:lnTo>
                    <a:pt x="67" y="167"/>
                  </a:lnTo>
                  <a:lnTo>
                    <a:pt x="44" y="159"/>
                  </a:lnTo>
                  <a:lnTo>
                    <a:pt x="22" y="144"/>
                  </a:lnTo>
                  <a:lnTo>
                    <a:pt x="15" y="129"/>
                  </a:lnTo>
                  <a:lnTo>
                    <a:pt x="7" y="106"/>
                  </a:lnTo>
                  <a:lnTo>
                    <a:pt x="0" y="83"/>
                  </a:lnTo>
                  <a:lnTo>
                    <a:pt x="7" y="68"/>
                  </a:lnTo>
                  <a:lnTo>
                    <a:pt x="15" y="45"/>
                  </a:lnTo>
                  <a:lnTo>
                    <a:pt x="22" y="30"/>
                  </a:lnTo>
                  <a:lnTo>
                    <a:pt x="44" y="15"/>
                  </a:lnTo>
                  <a:lnTo>
                    <a:pt x="67" y="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 noEditPoints="1"/>
            </p:cNvSpPr>
            <p:nvPr/>
          </p:nvSpPr>
          <p:spPr bwMode="auto">
            <a:xfrm>
              <a:off x="3712" y="1939"/>
              <a:ext cx="734" cy="737"/>
            </a:xfrm>
            <a:custGeom>
              <a:avLst/>
              <a:gdLst/>
              <a:ahLst/>
              <a:cxnLst>
                <a:cxn ang="0">
                  <a:pos x="319" y="53"/>
                </a:cxn>
                <a:cxn ang="0">
                  <a:pos x="200" y="190"/>
                </a:cxn>
                <a:cxn ang="0">
                  <a:pos x="155" y="326"/>
                </a:cxn>
                <a:cxn ang="0">
                  <a:pos x="118" y="486"/>
                </a:cxn>
                <a:cxn ang="0">
                  <a:pos x="118" y="600"/>
                </a:cxn>
                <a:cxn ang="0">
                  <a:pos x="170" y="683"/>
                </a:cxn>
                <a:cxn ang="0">
                  <a:pos x="267" y="691"/>
                </a:cxn>
                <a:cxn ang="0">
                  <a:pos x="393" y="585"/>
                </a:cxn>
                <a:cxn ang="0">
                  <a:pos x="415" y="562"/>
                </a:cxn>
                <a:cxn ang="0">
                  <a:pos x="423" y="539"/>
                </a:cxn>
                <a:cxn ang="0">
                  <a:pos x="430" y="524"/>
                </a:cxn>
                <a:cxn ang="0">
                  <a:pos x="512" y="197"/>
                </a:cxn>
                <a:cxn ang="0">
                  <a:pos x="512" y="159"/>
                </a:cxn>
                <a:cxn ang="0">
                  <a:pos x="474" y="83"/>
                </a:cxn>
                <a:cxn ang="0">
                  <a:pos x="385" y="38"/>
                </a:cxn>
                <a:cxn ang="0">
                  <a:pos x="452" y="15"/>
                </a:cxn>
                <a:cxn ang="0">
                  <a:pos x="534" y="106"/>
                </a:cxn>
                <a:cxn ang="0">
                  <a:pos x="534" y="83"/>
                </a:cxn>
                <a:cxn ang="0">
                  <a:pos x="556" y="45"/>
                </a:cxn>
                <a:cxn ang="0">
                  <a:pos x="601" y="30"/>
                </a:cxn>
                <a:cxn ang="0">
                  <a:pos x="630" y="45"/>
                </a:cxn>
                <a:cxn ang="0">
                  <a:pos x="645" y="76"/>
                </a:cxn>
                <a:cxn ang="0">
                  <a:pos x="645" y="83"/>
                </a:cxn>
                <a:cxn ang="0">
                  <a:pos x="638" y="106"/>
                </a:cxn>
                <a:cxn ang="0">
                  <a:pos x="578" y="357"/>
                </a:cxn>
                <a:cxn ang="0">
                  <a:pos x="556" y="456"/>
                </a:cxn>
                <a:cxn ang="0">
                  <a:pos x="534" y="539"/>
                </a:cxn>
                <a:cxn ang="0">
                  <a:pos x="526" y="577"/>
                </a:cxn>
                <a:cxn ang="0">
                  <a:pos x="519" y="607"/>
                </a:cxn>
                <a:cxn ang="0">
                  <a:pos x="519" y="645"/>
                </a:cxn>
                <a:cxn ang="0">
                  <a:pos x="526" y="676"/>
                </a:cxn>
                <a:cxn ang="0">
                  <a:pos x="549" y="699"/>
                </a:cxn>
                <a:cxn ang="0">
                  <a:pos x="608" y="683"/>
                </a:cxn>
                <a:cxn ang="0">
                  <a:pos x="667" y="577"/>
                </a:cxn>
                <a:cxn ang="0">
                  <a:pos x="697" y="478"/>
                </a:cxn>
                <a:cxn ang="0">
                  <a:pos x="712" y="471"/>
                </a:cxn>
                <a:cxn ang="0">
                  <a:pos x="719" y="471"/>
                </a:cxn>
                <a:cxn ang="0">
                  <a:pos x="734" y="486"/>
                </a:cxn>
                <a:cxn ang="0">
                  <a:pos x="719" y="547"/>
                </a:cxn>
                <a:cxn ang="0">
                  <a:pos x="682" y="645"/>
                </a:cxn>
                <a:cxn ang="0">
                  <a:pos x="645" y="699"/>
                </a:cxn>
                <a:cxn ang="0">
                  <a:pos x="593" y="737"/>
                </a:cxn>
                <a:cxn ang="0">
                  <a:pos x="497" y="721"/>
                </a:cxn>
                <a:cxn ang="0">
                  <a:pos x="423" y="615"/>
                </a:cxn>
                <a:cxn ang="0">
                  <a:pos x="296" y="721"/>
                </a:cxn>
                <a:cxn ang="0">
                  <a:pos x="215" y="737"/>
                </a:cxn>
                <a:cxn ang="0">
                  <a:pos x="59" y="668"/>
                </a:cxn>
                <a:cxn ang="0">
                  <a:pos x="0" y="478"/>
                </a:cxn>
                <a:cxn ang="0">
                  <a:pos x="81" y="205"/>
                </a:cxn>
                <a:cxn ang="0">
                  <a:pos x="274" y="30"/>
                </a:cxn>
              </a:cxnLst>
              <a:rect l="0" t="0" r="r" b="b"/>
              <a:pathLst>
                <a:path w="734" h="737">
                  <a:moveTo>
                    <a:pt x="385" y="38"/>
                  </a:moveTo>
                  <a:lnTo>
                    <a:pt x="319" y="53"/>
                  </a:lnTo>
                  <a:lnTo>
                    <a:pt x="259" y="106"/>
                  </a:lnTo>
                  <a:lnTo>
                    <a:pt x="200" y="190"/>
                  </a:lnTo>
                  <a:lnTo>
                    <a:pt x="178" y="250"/>
                  </a:lnTo>
                  <a:lnTo>
                    <a:pt x="155" y="326"/>
                  </a:lnTo>
                  <a:lnTo>
                    <a:pt x="133" y="410"/>
                  </a:lnTo>
                  <a:lnTo>
                    <a:pt x="118" y="486"/>
                  </a:lnTo>
                  <a:lnTo>
                    <a:pt x="118" y="547"/>
                  </a:lnTo>
                  <a:lnTo>
                    <a:pt x="118" y="600"/>
                  </a:lnTo>
                  <a:lnTo>
                    <a:pt x="133" y="645"/>
                  </a:lnTo>
                  <a:lnTo>
                    <a:pt x="170" y="683"/>
                  </a:lnTo>
                  <a:lnTo>
                    <a:pt x="215" y="699"/>
                  </a:lnTo>
                  <a:lnTo>
                    <a:pt x="267" y="691"/>
                  </a:lnTo>
                  <a:lnTo>
                    <a:pt x="326" y="653"/>
                  </a:lnTo>
                  <a:lnTo>
                    <a:pt x="393" y="585"/>
                  </a:lnTo>
                  <a:lnTo>
                    <a:pt x="408" y="569"/>
                  </a:lnTo>
                  <a:lnTo>
                    <a:pt x="415" y="562"/>
                  </a:lnTo>
                  <a:lnTo>
                    <a:pt x="423" y="554"/>
                  </a:lnTo>
                  <a:lnTo>
                    <a:pt x="423" y="539"/>
                  </a:lnTo>
                  <a:lnTo>
                    <a:pt x="430" y="524"/>
                  </a:lnTo>
                  <a:lnTo>
                    <a:pt x="430" y="524"/>
                  </a:lnTo>
                  <a:lnTo>
                    <a:pt x="512" y="205"/>
                  </a:lnTo>
                  <a:lnTo>
                    <a:pt x="512" y="197"/>
                  </a:lnTo>
                  <a:lnTo>
                    <a:pt x="512" y="182"/>
                  </a:lnTo>
                  <a:lnTo>
                    <a:pt x="512" y="159"/>
                  </a:lnTo>
                  <a:lnTo>
                    <a:pt x="497" y="121"/>
                  </a:lnTo>
                  <a:lnTo>
                    <a:pt x="474" y="83"/>
                  </a:lnTo>
                  <a:lnTo>
                    <a:pt x="437" y="53"/>
                  </a:lnTo>
                  <a:lnTo>
                    <a:pt x="385" y="38"/>
                  </a:lnTo>
                  <a:close/>
                  <a:moveTo>
                    <a:pt x="385" y="0"/>
                  </a:moveTo>
                  <a:lnTo>
                    <a:pt x="452" y="15"/>
                  </a:lnTo>
                  <a:lnTo>
                    <a:pt x="497" y="53"/>
                  </a:lnTo>
                  <a:lnTo>
                    <a:pt x="534" y="106"/>
                  </a:lnTo>
                  <a:lnTo>
                    <a:pt x="534" y="106"/>
                  </a:lnTo>
                  <a:lnTo>
                    <a:pt x="534" y="83"/>
                  </a:lnTo>
                  <a:lnTo>
                    <a:pt x="549" y="68"/>
                  </a:lnTo>
                  <a:lnTo>
                    <a:pt x="556" y="45"/>
                  </a:lnTo>
                  <a:lnTo>
                    <a:pt x="578" y="38"/>
                  </a:lnTo>
                  <a:lnTo>
                    <a:pt x="601" y="30"/>
                  </a:lnTo>
                  <a:lnTo>
                    <a:pt x="615" y="38"/>
                  </a:lnTo>
                  <a:lnTo>
                    <a:pt x="630" y="45"/>
                  </a:lnTo>
                  <a:lnTo>
                    <a:pt x="645" y="61"/>
                  </a:lnTo>
                  <a:lnTo>
                    <a:pt x="645" y="76"/>
                  </a:lnTo>
                  <a:lnTo>
                    <a:pt x="645" y="83"/>
                  </a:lnTo>
                  <a:lnTo>
                    <a:pt x="645" y="83"/>
                  </a:lnTo>
                  <a:lnTo>
                    <a:pt x="645" y="91"/>
                  </a:lnTo>
                  <a:lnTo>
                    <a:pt x="638" y="106"/>
                  </a:lnTo>
                  <a:lnTo>
                    <a:pt x="630" y="129"/>
                  </a:lnTo>
                  <a:lnTo>
                    <a:pt x="578" y="357"/>
                  </a:lnTo>
                  <a:lnTo>
                    <a:pt x="563" y="410"/>
                  </a:lnTo>
                  <a:lnTo>
                    <a:pt x="556" y="456"/>
                  </a:lnTo>
                  <a:lnTo>
                    <a:pt x="541" y="509"/>
                  </a:lnTo>
                  <a:lnTo>
                    <a:pt x="534" y="539"/>
                  </a:lnTo>
                  <a:lnTo>
                    <a:pt x="526" y="562"/>
                  </a:lnTo>
                  <a:lnTo>
                    <a:pt x="526" y="577"/>
                  </a:lnTo>
                  <a:lnTo>
                    <a:pt x="519" y="600"/>
                  </a:lnTo>
                  <a:lnTo>
                    <a:pt x="519" y="607"/>
                  </a:lnTo>
                  <a:lnTo>
                    <a:pt x="519" y="630"/>
                  </a:lnTo>
                  <a:lnTo>
                    <a:pt x="519" y="645"/>
                  </a:lnTo>
                  <a:lnTo>
                    <a:pt x="526" y="661"/>
                  </a:lnTo>
                  <a:lnTo>
                    <a:pt x="526" y="676"/>
                  </a:lnTo>
                  <a:lnTo>
                    <a:pt x="534" y="691"/>
                  </a:lnTo>
                  <a:lnTo>
                    <a:pt x="549" y="699"/>
                  </a:lnTo>
                  <a:lnTo>
                    <a:pt x="571" y="699"/>
                  </a:lnTo>
                  <a:lnTo>
                    <a:pt x="608" y="683"/>
                  </a:lnTo>
                  <a:lnTo>
                    <a:pt x="645" y="638"/>
                  </a:lnTo>
                  <a:lnTo>
                    <a:pt x="667" y="577"/>
                  </a:lnTo>
                  <a:lnTo>
                    <a:pt x="690" y="501"/>
                  </a:lnTo>
                  <a:lnTo>
                    <a:pt x="697" y="478"/>
                  </a:lnTo>
                  <a:lnTo>
                    <a:pt x="697" y="471"/>
                  </a:lnTo>
                  <a:lnTo>
                    <a:pt x="712" y="471"/>
                  </a:lnTo>
                  <a:lnTo>
                    <a:pt x="719" y="471"/>
                  </a:lnTo>
                  <a:lnTo>
                    <a:pt x="719" y="471"/>
                  </a:lnTo>
                  <a:lnTo>
                    <a:pt x="727" y="478"/>
                  </a:lnTo>
                  <a:lnTo>
                    <a:pt x="734" y="486"/>
                  </a:lnTo>
                  <a:lnTo>
                    <a:pt x="727" y="501"/>
                  </a:lnTo>
                  <a:lnTo>
                    <a:pt x="719" y="547"/>
                  </a:lnTo>
                  <a:lnTo>
                    <a:pt x="704" y="600"/>
                  </a:lnTo>
                  <a:lnTo>
                    <a:pt x="682" y="645"/>
                  </a:lnTo>
                  <a:lnTo>
                    <a:pt x="667" y="676"/>
                  </a:lnTo>
                  <a:lnTo>
                    <a:pt x="645" y="699"/>
                  </a:lnTo>
                  <a:lnTo>
                    <a:pt x="623" y="721"/>
                  </a:lnTo>
                  <a:lnTo>
                    <a:pt x="593" y="737"/>
                  </a:lnTo>
                  <a:lnTo>
                    <a:pt x="563" y="737"/>
                  </a:lnTo>
                  <a:lnTo>
                    <a:pt x="497" y="721"/>
                  </a:lnTo>
                  <a:lnTo>
                    <a:pt x="445" y="676"/>
                  </a:lnTo>
                  <a:lnTo>
                    <a:pt x="423" y="615"/>
                  </a:lnTo>
                  <a:lnTo>
                    <a:pt x="356" y="683"/>
                  </a:lnTo>
                  <a:lnTo>
                    <a:pt x="296" y="721"/>
                  </a:lnTo>
                  <a:lnTo>
                    <a:pt x="245" y="737"/>
                  </a:lnTo>
                  <a:lnTo>
                    <a:pt x="215" y="737"/>
                  </a:lnTo>
                  <a:lnTo>
                    <a:pt x="126" y="721"/>
                  </a:lnTo>
                  <a:lnTo>
                    <a:pt x="59" y="668"/>
                  </a:lnTo>
                  <a:lnTo>
                    <a:pt x="15" y="585"/>
                  </a:lnTo>
                  <a:lnTo>
                    <a:pt x="0" y="478"/>
                  </a:lnTo>
                  <a:lnTo>
                    <a:pt x="22" y="334"/>
                  </a:lnTo>
                  <a:lnTo>
                    <a:pt x="81" y="205"/>
                  </a:lnTo>
                  <a:lnTo>
                    <a:pt x="170" y="99"/>
                  </a:lnTo>
                  <a:lnTo>
                    <a:pt x="274" y="3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4928" y="1711"/>
              <a:ext cx="1061" cy="1086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9" y="0"/>
                </a:cxn>
                <a:cxn ang="0">
                  <a:pos x="557" y="8"/>
                </a:cxn>
                <a:cxn ang="0">
                  <a:pos x="557" y="23"/>
                </a:cxn>
                <a:cxn ang="0">
                  <a:pos x="564" y="38"/>
                </a:cxn>
                <a:cxn ang="0">
                  <a:pos x="564" y="53"/>
                </a:cxn>
                <a:cxn ang="0">
                  <a:pos x="564" y="509"/>
                </a:cxn>
                <a:cxn ang="0">
                  <a:pos x="1009" y="509"/>
                </a:cxn>
                <a:cxn ang="0">
                  <a:pos x="1017" y="509"/>
                </a:cxn>
                <a:cxn ang="0">
                  <a:pos x="1031" y="509"/>
                </a:cxn>
                <a:cxn ang="0">
                  <a:pos x="1039" y="509"/>
                </a:cxn>
                <a:cxn ang="0">
                  <a:pos x="1054" y="516"/>
                </a:cxn>
                <a:cxn ang="0">
                  <a:pos x="1054" y="524"/>
                </a:cxn>
                <a:cxn ang="0">
                  <a:pos x="1061" y="539"/>
                </a:cxn>
                <a:cxn ang="0">
                  <a:pos x="1054" y="554"/>
                </a:cxn>
                <a:cxn ang="0">
                  <a:pos x="1054" y="562"/>
                </a:cxn>
                <a:cxn ang="0">
                  <a:pos x="1039" y="570"/>
                </a:cxn>
                <a:cxn ang="0">
                  <a:pos x="1031" y="570"/>
                </a:cxn>
                <a:cxn ang="0">
                  <a:pos x="1017" y="570"/>
                </a:cxn>
                <a:cxn ang="0">
                  <a:pos x="1009" y="570"/>
                </a:cxn>
                <a:cxn ang="0">
                  <a:pos x="564" y="570"/>
                </a:cxn>
                <a:cxn ang="0">
                  <a:pos x="564" y="1033"/>
                </a:cxn>
                <a:cxn ang="0">
                  <a:pos x="564" y="1040"/>
                </a:cxn>
                <a:cxn ang="0">
                  <a:pos x="557" y="1056"/>
                </a:cxn>
                <a:cxn ang="0">
                  <a:pos x="557" y="1071"/>
                </a:cxn>
                <a:cxn ang="0">
                  <a:pos x="549" y="1078"/>
                </a:cxn>
                <a:cxn ang="0">
                  <a:pos x="534" y="1086"/>
                </a:cxn>
                <a:cxn ang="0">
                  <a:pos x="520" y="1078"/>
                </a:cxn>
                <a:cxn ang="0">
                  <a:pos x="512" y="1071"/>
                </a:cxn>
                <a:cxn ang="0">
                  <a:pos x="505" y="1063"/>
                </a:cxn>
                <a:cxn ang="0">
                  <a:pos x="497" y="1056"/>
                </a:cxn>
                <a:cxn ang="0">
                  <a:pos x="497" y="1040"/>
                </a:cxn>
                <a:cxn ang="0">
                  <a:pos x="497" y="1033"/>
                </a:cxn>
                <a:cxn ang="0">
                  <a:pos x="497" y="570"/>
                </a:cxn>
                <a:cxn ang="0">
                  <a:pos x="52" y="570"/>
                </a:cxn>
                <a:cxn ang="0">
                  <a:pos x="45" y="570"/>
                </a:cxn>
                <a:cxn ang="0">
                  <a:pos x="30" y="570"/>
                </a:cxn>
                <a:cxn ang="0">
                  <a:pos x="23" y="570"/>
                </a:cxn>
                <a:cxn ang="0">
                  <a:pos x="8" y="562"/>
                </a:cxn>
                <a:cxn ang="0">
                  <a:pos x="8" y="554"/>
                </a:cxn>
                <a:cxn ang="0">
                  <a:pos x="0" y="539"/>
                </a:cxn>
                <a:cxn ang="0">
                  <a:pos x="8" y="524"/>
                </a:cxn>
                <a:cxn ang="0">
                  <a:pos x="8" y="516"/>
                </a:cxn>
                <a:cxn ang="0">
                  <a:pos x="23" y="509"/>
                </a:cxn>
                <a:cxn ang="0">
                  <a:pos x="30" y="509"/>
                </a:cxn>
                <a:cxn ang="0">
                  <a:pos x="45" y="509"/>
                </a:cxn>
                <a:cxn ang="0">
                  <a:pos x="52" y="509"/>
                </a:cxn>
                <a:cxn ang="0">
                  <a:pos x="497" y="509"/>
                </a:cxn>
                <a:cxn ang="0">
                  <a:pos x="497" y="53"/>
                </a:cxn>
                <a:cxn ang="0">
                  <a:pos x="497" y="38"/>
                </a:cxn>
                <a:cxn ang="0">
                  <a:pos x="497" y="30"/>
                </a:cxn>
                <a:cxn ang="0">
                  <a:pos x="505" y="15"/>
                </a:cxn>
                <a:cxn ang="0">
                  <a:pos x="512" y="8"/>
                </a:cxn>
                <a:cxn ang="0">
                  <a:pos x="520" y="0"/>
                </a:cxn>
                <a:cxn ang="0">
                  <a:pos x="534" y="0"/>
                </a:cxn>
              </a:cxnLst>
              <a:rect l="0" t="0" r="r" b="b"/>
              <a:pathLst>
                <a:path w="1061" h="1086">
                  <a:moveTo>
                    <a:pt x="534" y="0"/>
                  </a:moveTo>
                  <a:lnTo>
                    <a:pt x="549" y="0"/>
                  </a:lnTo>
                  <a:lnTo>
                    <a:pt x="557" y="8"/>
                  </a:lnTo>
                  <a:lnTo>
                    <a:pt x="557" y="23"/>
                  </a:lnTo>
                  <a:lnTo>
                    <a:pt x="564" y="38"/>
                  </a:lnTo>
                  <a:lnTo>
                    <a:pt x="564" y="53"/>
                  </a:lnTo>
                  <a:lnTo>
                    <a:pt x="564" y="509"/>
                  </a:lnTo>
                  <a:lnTo>
                    <a:pt x="1009" y="509"/>
                  </a:lnTo>
                  <a:lnTo>
                    <a:pt x="1017" y="509"/>
                  </a:lnTo>
                  <a:lnTo>
                    <a:pt x="1031" y="509"/>
                  </a:lnTo>
                  <a:lnTo>
                    <a:pt x="1039" y="509"/>
                  </a:lnTo>
                  <a:lnTo>
                    <a:pt x="1054" y="516"/>
                  </a:lnTo>
                  <a:lnTo>
                    <a:pt x="1054" y="524"/>
                  </a:lnTo>
                  <a:lnTo>
                    <a:pt x="1061" y="539"/>
                  </a:lnTo>
                  <a:lnTo>
                    <a:pt x="1054" y="554"/>
                  </a:lnTo>
                  <a:lnTo>
                    <a:pt x="1054" y="562"/>
                  </a:lnTo>
                  <a:lnTo>
                    <a:pt x="1039" y="570"/>
                  </a:lnTo>
                  <a:lnTo>
                    <a:pt x="1031" y="570"/>
                  </a:lnTo>
                  <a:lnTo>
                    <a:pt x="1017" y="570"/>
                  </a:lnTo>
                  <a:lnTo>
                    <a:pt x="1009" y="570"/>
                  </a:lnTo>
                  <a:lnTo>
                    <a:pt x="564" y="570"/>
                  </a:lnTo>
                  <a:lnTo>
                    <a:pt x="564" y="1033"/>
                  </a:lnTo>
                  <a:lnTo>
                    <a:pt x="564" y="1040"/>
                  </a:lnTo>
                  <a:lnTo>
                    <a:pt x="557" y="1056"/>
                  </a:lnTo>
                  <a:lnTo>
                    <a:pt x="557" y="1071"/>
                  </a:lnTo>
                  <a:lnTo>
                    <a:pt x="549" y="1078"/>
                  </a:lnTo>
                  <a:lnTo>
                    <a:pt x="534" y="1086"/>
                  </a:lnTo>
                  <a:lnTo>
                    <a:pt x="520" y="1078"/>
                  </a:lnTo>
                  <a:lnTo>
                    <a:pt x="512" y="1071"/>
                  </a:lnTo>
                  <a:lnTo>
                    <a:pt x="505" y="1063"/>
                  </a:lnTo>
                  <a:lnTo>
                    <a:pt x="497" y="1056"/>
                  </a:lnTo>
                  <a:lnTo>
                    <a:pt x="497" y="1040"/>
                  </a:lnTo>
                  <a:lnTo>
                    <a:pt x="497" y="1033"/>
                  </a:lnTo>
                  <a:lnTo>
                    <a:pt x="497" y="570"/>
                  </a:lnTo>
                  <a:lnTo>
                    <a:pt x="52" y="570"/>
                  </a:lnTo>
                  <a:lnTo>
                    <a:pt x="45" y="570"/>
                  </a:lnTo>
                  <a:lnTo>
                    <a:pt x="30" y="570"/>
                  </a:lnTo>
                  <a:lnTo>
                    <a:pt x="23" y="570"/>
                  </a:lnTo>
                  <a:lnTo>
                    <a:pt x="8" y="562"/>
                  </a:lnTo>
                  <a:lnTo>
                    <a:pt x="8" y="554"/>
                  </a:lnTo>
                  <a:lnTo>
                    <a:pt x="0" y="539"/>
                  </a:lnTo>
                  <a:lnTo>
                    <a:pt x="8" y="524"/>
                  </a:lnTo>
                  <a:lnTo>
                    <a:pt x="8" y="516"/>
                  </a:lnTo>
                  <a:lnTo>
                    <a:pt x="23" y="509"/>
                  </a:lnTo>
                  <a:lnTo>
                    <a:pt x="30" y="509"/>
                  </a:lnTo>
                  <a:lnTo>
                    <a:pt x="45" y="509"/>
                  </a:lnTo>
                  <a:lnTo>
                    <a:pt x="52" y="509"/>
                  </a:lnTo>
                  <a:lnTo>
                    <a:pt x="497" y="509"/>
                  </a:lnTo>
                  <a:lnTo>
                    <a:pt x="497" y="53"/>
                  </a:lnTo>
                  <a:lnTo>
                    <a:pt x="497" y="38"/>
                  </a:lnTo>
                  <a:lnTo>
                    <a:pt x="497" y="30"/>
                  </a:lnTo>
                  <a:lnTo>
                    <a:pt x="505" y="15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6464" y="1939"/>
              <a:ext cx="831" cy="1071"/>
            </a:xfrm>
            <a:custGeom>
              <a:avLst/>
              <a:gdLst/>
              <a:ahLst/>
              <a:cxnLst>
                <a:cxn ang="0">
                  <a:pos x="386" y="15"/>
                </a:cxn>
                <a:cxn ang="0">
                  <a:pos x="489" y="106"/>
                </a:cxn>
                <a:cxn ang="0">
                  <a:pos x="556" y="288"/>
                </a:cxn>
                <a:cxn ang="0">
                  <a:pos x="586" y="463"/>
                </a:cxn>
                <a:cxn ang="0">
                  <a:pos x="682" y="266"/>
                </a:cxn>
                <a:cxn ang="0">
                  <a:pos x="801" y="23"/>
                </a:cxn>
                <a:cxn ang="0">
                  <a:pos x="816" y="15"/>
                </a:cxn>
                <a:cxn ang="0">
                  <a:pos x="823" y="23"/>
                </a:cxn>
                <a:cxn ang="0">
                  <a:pos x="831" y="30"/>
                </a:cxn>
                <a:cxn ang="0">
                  <a:pos x="823" y="53"/>
                </a:cxn>
                <a:cxn ang="0">
                  <a:pos x="808" y="83"/>
                </a:cxn>
                <a:cxn ang="0">
                  <a:pos x="749" y="212"/>
                </a:cxn>
                <a:cxn ang="0">
                  <a:pos x="630" y="494"/>
                </a:cxn>
                <a:cxn ang="0">
                  <a:pos x="578" y="661"/>
                </a:cxn>
                <a:cxn ang="0">
                  <a:pos x="564" y="759"/>
                </a:cxn>
                <a:cxn ang="0">
                  <a:pos x="512" y="972"/>
                </a:cxn>
                <a:cxn ang="0">
                  <a:pos x="497" y="1033"/>
                </a:cxn>
                <a:cxn ang="0">
                  <a:pos x="475" y="1063"/>
                </a:cxn>
                <a:cxn ang="0">
                  <a:pos x="452" y="1063"/>
                </a:cxn>
                <a:cxn ang="0">
                  <a:pos x="445" y="1040"/>
                </a:cxn>
                <a:cxn ang="0">
                  <a:pos x="460" y="934"/>
                </a:cxn>
                <a:cxn ang="0">
                  <a:pos x="504" y="767"/>
                </a:cxn>
                <a:cxn ang="0">
                  <a:pos x="534" y="661"/>
                </a:cxn>
                <a:cxn ang="0">
                  <a:pos x="549" y="531"/>
                </a:cxn>
                <a:cxn ang="0">
                  <a:pos x="541" y="410"/>
                </a:cxn>
                <a:cxn ang="0">
                  <a:pos x="504" y="273"/>
                </a:cxn>
                <a:cxn ang="0">
                  <a:pos x="430" y="167"/>
                </a:cxn>
                <a:cxn ang="0">
                  <a:pos x="289" y="121"/>
                </a:cxn>
                <a:cxn ang="0">
                  <a:pos x="230" y="129"/>
                </a:cxn>
                <a:cxn ang="0">
                  <a:pos x="126" y="175"/>
                </a:cxn>
                <a:cxn ang="0">
                  <a:pos x="37" y="311"/>
                </a:cxn>
                <a:cxn ang="0">
                  <a:pos x="30" y="319"/>
                </a:cxn>
                <a:cxn ang="0">
                  <a:pos x="7" y="311"/>
                </a:cxn>
                <a:cxn ang="0">
                  <a:pos x="0" y="296"/>
                </a:cxn>
                <a:cxn ang="0">
                  <a:pos x="30" y="197"/>
                </a:cxn>
                <a:cxn ang="0">
                  <a:pos x="141" y="68"/>
                </a:cxn>
                <a:cxn ang="0">
                  <a:pos x="311" y="0"/>
                </a:cxn>
              </a:cxnLst>
              <a:rect l="0" t="0" r="r" b="b"/>
              <a:pathLst>
                <a:path w="831" h="1071">
                  <a:moveTo>
                    <a:pt x="311" y="0"/>
                  </a:moveTo>
                  <a:lnTo>
                    <a:pt x="386" y="15"/>
                  </a:lnTo>
                  <a:lnTo>
                    <a:pt x="445" y="53"/>
                  </a:lnTo>
                  <a:lnTo>
                    <a:pt x="489" y="106"/>
                  </a:lnTo>
                  <a:lnTo>
                    <a:pt x="519" y="182"/>
                  </a:lnTo>
                  <a:lnTo>
                    <a:pt x="556" y="288"/>
                  </a:lnTo>
                  <a:lnTo>
                    <a:pt x="578" y="387"/>
                  </a:lnTo>
                  <a:lnTo>
                    <a:pt x="586" y="463"/>
                  </a:lnTo>
                  <a:lnTo>
                    <a:pt x="586" y="509"/>
                  </a:lnTo>
                  <a:lnTo>
                    <a:pt x="682" y="266"/>
                  </a:lnTo>
                  <a:lnTo>
                    <a:pt x="794" y="30"/>
                  </a:lnTo>
                  <a:lnTo>
                    <a:pt x="801" y="23"/>
                  </a:lnTo>
                  <a:lnTo>
                    <a:pt x="808" y="15"/>
                  </a:lnTo>
                  <a:lnTo>
                    <a:pt x="816" y="15"/>
                  </a:lnTo>
                  <a:lnTo>
                    <a:pt x="816" y="15"/>
                  </a:lnTo>
                  <a:lnTo>
                    <a:pt x="823" y="23"/>
                  </a:lnTo>
                  <a:lnTo>
                    <a:pt x="831" y="23"/>
                  </a:lnTo>
                  <a:lnTo>
                    <a:pt x="831" y="30"/>
                  </a:lnTo>
                  <a:lnTo>
                    <a:pt x="831" y="38"/>
                  </a:lnTo>
                  <a:lnTo>
                    <a:pt x="823" y="53"/>
                  </a:lnTo>
                  <a:lnTo>
                    <a:pt x="816" y="68"/>
                  </a:lnTo>
                  <a:lnTo>
                    <a:pt x="808" y="83"/>
                  </a:lnTo>
                  <a:lnTo>
                    <a:pt x="801" y="99"/>
                  </a:lnTo>
                  <a:lnTo>
                    <a:pt x="749" y="212"/>
                  </a:lnTo>
                  <a:lnTo>
                    <a:pt x="690" y="349"/>
                  </a:lnTo>
                  <a:lnTo>
                    <a:pt x="630" y="494"/>
                  </a:lnTo>
                  <a:lnTo>
                    <a:pt x="586" y="630"/>
                  </a:lnTo>
                  <a:lnTo>
                    <a:pt x="578" y="661"/>
                  </a:lnTo>
                  <a:lnTo>
                    <a:pt x="571" y="691"/>
                  </a:lnTo>
                  <a:lnTo>
                    <a:pt x="564" y="759"/>
                  </a:lnTo>
                  <a:lnTo>
                    <a:pt x="541" y="850"/>
                  </a:lnTo>
                  <a:lnTo>
                    <a:pt x="512" y="972"/>
                  </a:lnTo>
                  <a:lnTo>
                    <a:pt x="504" y="1010"/>
                  </a:lnTo>
                  <a:lnTo>
                    <a:pt x="497" y="1033"/>
                  </a:lnTo>
                  <a:lnTo>
                    <a:pt x="482" y="1056"/>
                  </a:lnTo>
                  <a:lnTo>
                    <a:pt x="475" y="1063"/>
                  </a:lnTo>
                  <a:lnTo>
                    <a:pt x="467" y="1071"/>
                  </a:lnTo>
                  <a:lnTo>
                    <a:pt x="452" y="1063"/>
                  </a:lnTo>
                  <a:lnTo>
                    <a:pt x="445" y="1056"/>
                  </a:lnTo>
                  <a:lnTo>
                    <a:pt x="445" y="1040"/>
                  </a:lnTo>
                  <a:lnTo>
                    <a:pt x="452" y="1002"/>
                  </a:lnTo>
                  <a:lnTo>
                    <a:pt x="460" y="934"/>
                  </a:lnTo>
                  <a:lnTo>
                    <a:pt x="482" y="850"/>
                  </a:lnTo>
                  <a:lnTo>
                    <a:pt x="504" y="767"/>
                  </a:lnTo>
                  <a:lnTo>
                    <a:pt x="527" y="691"/>
                  </a:lnTo>
                  <a:lnTo>
                    <a:pt x="534" y="661"/>
                  </a:lnTo>
                  <a:lnTo>
                    <a:pt x="541" y="607"/>
                  </a:lnTo>
                  <a:lnTo>
                    <a:pt x="549" y="531"/>
                  </a:lnTo>
                  <a:lnTo>
                    <a:pt x="549" y="478"/>
                  </a:lnTo>
                  <a:lnTo>
                    <a:pt x="541" y="410"/>
                  </a:lnTo>
                  <a:lnTo>
                    <a:pt x="527" y="342"/>
                  </a:lnTo>
                  <a:lnTo>
                    <a:pt x="504" y="273"/>
                  </a:lnTo>
                  <a:lnTo>
                    <a:pt x="475" y="212"/>
                  </a:lnTo>
                  <a:lnTo>
                    <a:pt x="430" y="167"/>
                  </a:lnTo>
                  <a:lnTo>
                    <a:pt x="363" y="129"/>
                  </a:lnTo>
                  <a:lnTo>
                    <a:pt x="289" y="121"/>
                  </a:lnTo>
                  <a:lnTo>
                    <a:pt x="267" y="121"/>
                  </a:lnTo>
                  <a:lnTo>
                    <a:pt x="230" y="129"/>
                  </a:lnTo>
                  <a:lnTo>
                    <a:pt x="178" y="144"/>
                  </a:lnTo>
                  <a:lnTo>
                    <a:pt x="126" y="175"/>
                  </a:lnTo>
                  <a:lnTo>
                    <a:pt x="74" y="228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0" y="319"/>
                  </a:lnTo>
                  <a:lnTo>
                    <a:pt x="15" y="311"/>
                  </a:lnTo>
                  <a:lnTo>
                    <a:pt x="7" y="311"/>
                  </a:lnTo>
                  <a:lnTo>
                    <a:pt x="0" y="311"/>
                  </a:lnTo>
                  <a:lnTo>
                    <a:pt x="0" y="296"/>
                  </a:lnTo>
                  <a:lnTo>
                    <a:pt x="7" y="258"/>
                  </a:lnTo>
                  <a:lnTo>
                    <a:pt x="30" y="197"/>
                  </a:lnTo>
                  <a:lnTo>
                    <a:pt x="81" y="129"/>
                  </a:lnTo>
                  <a:lnTo>
                    <a:pt x="141" y="68"/>
                  </a:lnTo>
                  <a:lnTo>
                    <a:pt x="215" y="23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7413" y="1422"/>
              <a:ext cx="282" cy="600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38" y="8"/>
                </a:cxn>
                <a:cxn ang="0">
                  <a:pos x="253" y="16"/>
                </a:cxn>
                <a:cxn ang="0">
                  <a:pos x="267" y="31"/>
                </a:cxn>
                <a:cxn ang="0">
                  <a:pos x="275" y="46"/>
                </a:cxn>
                <a:cxn ang="0">
                  <a:pos x="282" y="69"/>
                </a:cxn>
                <a:cxn ang="0">
                  <a:pos x="282" y="76"/>
                </a:cxn>
                <a:cxn ang="0">
                  <a:pos x="275" y="84"/>
                </a:cxn>
                <a:cxn ang="0">
                  <a:pos x="275" y="107"/>
                </a:cxn>
                <a:cxn ang="0">
                  <a:pos x="275" y="107"/>
                </a:cxn>
                <a:cxn ang="0">
                  <a:pos x="60" y="578"/>
                </a:cxn>
                <a:cxn ang="0">
                  <a:pos x="52" y="593"/>
                </a:cxn>
                <a:cxn ang="0">
                  <a:pos x="45" y="600"/>
                </a:cxn>
                <a:cxn ang="0">
                  <a:pos x="45" y="600"/>
                </a:cxn>
                <a:cxn ang="0">
                  <a:pos x="37" y="600"/>
                </a:cxn>
                <a:cxn ang="0">
                  <a:pos x="23" y="593"/>
                </a:cxn>
                <a:cxn ang="0">
                  <a:pos x="15" y="593"/>
                </a:cxn>
                <a:cxn ang="0">
                  <a:pos x="0" y="585"/>
                </a:cxn>
                <a:cxn ang="0">
                  <a:pos x="0" y="578"/>
                </a:cxn>
                <a:cxn ang="0">
                  <a:pos x="0" y="570"/>
                </a:cxn>
                <a:cxn ang="0">
                  <a:pos x="0" y="562"/>
                </a:cxn>
                <a:cxn ang="0">
                  <a:pos x="0" y="555"/>
                </a:cxn>
                <a:cxn ang="0">
                  <a:pos x="149" y="61"/>
                </a:cxn>
                <a:cxn ang="0">
                  <a:pos x="156" y="46"/>
                </a:cxn>
                <a:cxn ang="0">
                  <a:pos x="164" y="31"/>
                </a:cxn>
                <a:cxn ang="0">
                  <a:pos x="171" y="23"/>
                </a:cxn>
                <a:cxn ang="0">
                  <a:pos x="178" y="16"/>
                </a:cxn>
                <a:cxn ang="0">
                  <a:pos x="193" y="8"/>
                </a:cxn>
                <a:cxn ang="0">
                  <a:pos x="216" y="0"/>
                </a:cxn>
              </a:cxnLst>
              <a:rect l="0" t="0" r="r" b="b"/>
              <a:pathLst>
                <a:path w="282" h="600">
                  <a:moveTo>
                    <a:pt x="216" y="0"/>
                  </a:moveTo>
                  <a:lnTo>
                    <a:pt x="238" y="8"/>
                  </a:lnTo>
                  <a:lnTo>
                    <a:pt x="253" y="16"/>
                  </a:lnTo>
                  <a:lnTo>
                    <a:pt x="267" y="31"/>
                  </a:lnTo>
                  <a:lnTo>
                    <a:pt x="275" y="46"/>
                  </a:lnTo>
                  <a:lnTo>
                    <a:pt x="282" y="69"/>
                  </a:lnTo>
                  <a:lnTo>
                    <a:pt x="282" y="76"/>
                  </a:lnTo>
                  <a:lnTo>
                    <a:pt x="275" y="84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60" y="578"/>
                  </a:lnTo>
                  <a:lnTo>
                    <a:pt x="52" y="593"/>
                  </a:lnTo>
                  <a:lnTo>
                    <a:pt x="45" y="600"/>
                  </a:lnTo>
                  <a:lnTo>
                    <a:pt x="45" y="600"/>
                  </a:lnTo>
                  <a:lnTo>
                    <a:pt x="37" y="600"/>
                  </a:lnTo>
                  <a:lnTo>
                    <a:pt x="23" y="593"/>
                  </a:lnTo>
                  <a:lnTo>
                    <a:pt x="15" y="593"/>
                  </a:lnTo>
                  <a:lnTo>
                    <a:pt x="0" y="585"/>
                  </a:lnTo>
                  <a:lnTo>
                    <a:pt x="0" y="578"/>
                  </a:lnTo>
                  <a:lnTo>
                    <a:pt x="0" y="570"/>
                  </a:lnTo>
                  <a:lnTo>
                    <a:pt x="0" y="562"/>
                  </a:lnTo>
                  <a:lnTo>
                    <a:pt x="0" y="555"/>
                  </a:lnTo>
                  <a:lnTo>
                    <a:pt x="149" y="61"/>
                  </a:lnTo>
                  <a:lnTo>
                    <a:pt x="156" y="46"/>
                  </a:lnTo>
                  <a:lnTo>
                    <a:pt x="164" y="31"/>
                  </a:lnTo>
                  <a:lnTo>
                    <a:pt x="171" y="23"/>
                  </a:lnTo>
                  <a:lnTo>
                    <a:pt x="178" y="16"/>
                  </a:lnTo>
                  <a:lnTo>
                    <a:pt x="193" y="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7888" y="1438"/>
              <a:ext cx="371" cy="16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2" y="53"/>
                </a:cxn>
                <a:cxn ang="0">
                  <a:pos x="141" y="113"/>
                </a:cxn>
                <a:cxn ang="0">
                  <a:pos x="208" y="197"/>
                </a:cxn>
                <a:cxn ang="0">
                  <a:pos x="267" y="303"/>
                </a:cxn>
                <a:cxn ang="0">
                  <a:pos x="334" y="493"/>
                </a:cxn>
                <a:cxn ang="0">
                  <a:pos x="364" y="668"/>
                </a:cxn>
                <a:cxn ang="0">
                  <a:pos x="371" y="812"/>
                </a:cxn>
                <a:cxn ang="0">
                  <a:pos x="371" y="812"/>
                </a:cxn>
                <a:cxn ang="0">
                  <a:pos x="364" y="964"/>
                </a:cxn>
                <a:cxn ang="0">
                  <a:pos x="334" y="1131"/>
                </a:cxn>
                <a:cxn ang="0">
                  <a:pos x="267" y="1313"/>
                </a:cxn>
                <a:cxn ang="0">
                  <a:pos x="208" y="1420"/>
                </a:cxn>
                <a:cxn ang="0">
                  <a:pos x="141" y="1511"/>
                </a:cxn>
                <a:cxn ang="0">
                  <a:pos x="89" y="1579"/>
                </a:cxn>
                <a:cxn ang="0">
                  <a:pos x="37" y="1617"/>
                </a:cxn>
                <a:cxn ang="0">
                  <a:pos x="15" y="1625"/>
                </a:cxn>
                <a:cxn ang="0">
                  <a:pos x="8" y="1625"/>
                </a:cxn>
                <a:cxn ang="0">
                  <a:pos x="0" y="1617"/>
                </a:cxn>
                <a:cxn ang="0">
                  <a:pos x="0" y="1610"/>
                </a:cxn>
                <a:cxn ang="0">
                  <a:pos x="0" y="1610"/>
                </a:cxn>
                <a:cxn ang="0">
                  <a:pos x="0" y="1602"/>
                </a:cxn>
                <a:cxn ang="0">
                  <a:pos x="8" y="1595"/>
                </a:cxn>
                <a:cxn ang="0">
                  <a:pos x="22" y="1587"/>
                </a:cxn>
                <a:cxn ang="0">
                  <a:pos x="126" y="1450"/>
                </a:cxn>
                <a:cxn ang="0">
                  <a:pos x="200" y="1306"/>
                </a:cxn>
                <a:cxn ang="0">
                  <a:pos x="245" y="1146"/>
                </a:cxn>
                <a:cxn ang="0">
                  <a:pos x="267" y="979"/>
                </a:cxn>
                <a:cxn ang="0">
                  <a:pos x="275" y="812"/>
                </a:cxn>
                <a:cxn ang="0">
                  <a:pos x="267" y="622"/>
                </a:cxn>
                <a:cxn ang="0">
                  <a:pos x="238" y="448"/>
                </a:cxn>
                <a:cxn ang="0">
                  <a:pos x="186" y="296"/>
                </a:cxn>
                <a:cxn ang="0">
                  <a:pos x="119" y="159"/>
                </a:cxn>
                <a:cxn ang="0">
                  <a:pos x="30" y="53"/>
                </a:cxn>
                <a:cxn ang="0">
                  <a:pos x="15" y="38"/>
                </a:cxn>
                <a:cxn ang="0">
                  <a:pos x="8" y="3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8" y="0"/>
                </a:cxn>
                <a:cxn ang="0">
                  <a:pos x="15" y="0"/>
                </a:cxn>
              </a:cxnLst>
              <a:rect l="0" t="0" r="r" b="b"/>
              <a:pathLst>
                <a:path w="371" h="1625">
                  <a:moveTo>
                    <a:pt x="15" y="0"/>
                  </a:moveTo>
                  <a:lnTo>
                    <a:pt x="37" y="15"/>
                  </a:lnTo>
                  <a:lnTo>
                    <a:pt x="82" y="53"/>
                  </a:lnTo>
                  <a:lnTo>
                    <a:pt x="141" y="113"/>
                  </a:lnTo>
                  <a:lnTo>
                    <a:pt x="208" y="197"/>
                  </a:lnTo>
                  <a:lnTo>
                    <a:pt x="267" y="303"/>
                  </a:lnTo>
                  <a:lnTo>
                    <a:pt x="334" y="493"/>
                  </a:lnTo>
                  <a:lnTo>
                    <a:pt x="364" y="668"/>
                  </a:lnTo>
                  <a:lnTo>
                    <a:pt x="371" y="812"/>
                  </a:lnTo>
                  <a:lnTo>
                    <a:pt x="371" y="812"/>
                  </a:lnTo>
                  <a:lnTo>
                    <a:pt x="364" y="964"/>
                  </a:lnTo>
                  <a:lnTo>
                    <a:pt x="334" y="1131"/>
                  </a:lnTo>
                  <a:lnTo>
                    <a:pt x="267" y="1313"/>
                  </a:lnTo>
                  <a:lnTo>
                    <a:pt x="208" y="1420"/>
                  </a:lnTo>
                  <a:lnTo>
                    <a:pt x="141" y="1511"/>
                  </a:lnTo>
                  <a:lnTo>
                    <a:pt x="89" y="1579"/>
                  </a:lnTo>
                  <a:lnTo>
                    <a:pt x="37" y="1617"/>
                  </a:lnTo>
                  <a:lnTo>
                    <a:pt x="15" y="1625"/>
                  </a:lnTo>
                  <a:lnTo>
                    <a:pt x="8" y="1625"/>
                  </a:lnTo>
                  <a:lnTo>
                    <a:pt x="0" y="1617"/>
                  </a:lnTo>
                  <a:lnTo>
                    <a:pt x="0" y="1610"/>
                  </a:lnTo>
                  <a:lnTo>
                    <a:pt x="0" y="1610"/>
                  </a:lnTo>
                  <a:lnTo>
                    <a:pt x="0" y="1602"/>
                  </a:lnTo>
                  <a:lnTo>
                    <a:pt x="8" y="1595"/>
                  </a:lnTo>
                  <a:lnTo>
                    <a:pt x="22" y="1587"/>
                  </a:lnTo>
                  <a:lnTo>
                    <a:pt x="126" y="1450"/>
                  </a:lnTo>
                  <a:lnTo>
                    <a:pt x="200" y="1306"/>
                  </a:lnTo>
                  <a:lnTo>
                    <a:pt x="245" y="1146"/>
                  </a:lnTo>
                  <a:lnTo>
                    <a:pt x="267" y="979"/>
                  </a:lnTo>
                  <a:lnTo>
                    <a:pt x="275" y="812"/>
                  </a:lnTo>
                  <a:lnTo>
                    <a:pt x="267" y="622"/>
                  </a:lnTo>
                  <a:lnTo>
                    <a:pt x="238" y="448"/>
                  </a:lnTo>
                  <a:lnTo>
                    <a:pt x="186" y="296"/>
                  </a:lnTo>
                  <a:lnTo>
                    <a:pt x="119" y="159"/>
                  </a:lnTo>
                  <a:lnTo>
                    <a:pt x="30" y="53"/>
                  </a:lnTo>
                  <a:lnTo>
                    <a:pt x="15" y="38"/>
                  </a:lnTo>
                  <a:lnTo>
                    <a:pt x="8" y="3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 noEditPoints="1"/>
            </p:cNvSpPr>
            <p:nvPr/>
          </p:nvSpPr>
          <p:spPr bwMode="auto">
            <a:xfrm>
              <a:off x="8942" y="2060"/>
              <a:ext cx="1060" cy="380"/>
            </a:xfrm>
            <a:custGeom>
              <a:avLst/>
              <a:gdLst/>
              <a:ahLst/>
              <a:cxnLst>
                <a:cxn ang="0">
                  <a:pos x="51" y="319"/>
                </a:cxn>
                <a:cxn ang="0">
                  <a:pos x="1008" y="319"/>
                </a:cxn>
                <a:cxn ang="0">
                  <a:pos x="1016" y="319"/>
                </a:cxn>
                <a:cxn ang="0">
                  <a:pos x="1031" y="319"/>
                </a:cxn>
                <a:cxn ang="0">
                  <a:pos x="1038" y="319"/>
                </a:cxn>
                <a:cxn ang="0">
                  <a:pos x="1053" y="327"/>
                </a:cxn>
                <a:cxn ang="0">
                  <a:pos x="1060" y="335"/>
                </a:cxn>
                <a:cxn ang="0">
                  <a:pos x="1060" y="350"/>
                </a:cxn>
                <a:cxn ang="0">
                  <a:pos x="1053" y="365"/>
                </a:cxn>
                <a:cxn ang="0">
                  <a:pos x="1045" y="373"/>
                </a:cxn>
                <a:cxn ang="0">
                  <a:pos x="1038" y="380"/>
                </a:cxn>
                <a:cxn ang="0">
                  <a:pos x="1023" y="380"/>
                </a:cxn>
                <a:cxn ang="0">
                  <a:pos x="1008" y="380"/>
                </a:cxn>
                <a:cxn ang="0">
                  <a:pos x="51" y="380"/>
                </a:cxn>
                <a:cxn ang="0">
                  <a:pos x="44" y="380"/>
                </a:cxn>
                <a:cxn ang="0">
                  <a:pos x="29" y="380"/>
                </a:cxn>
                <a:cxn ang="0">
                  <a:pos x="14" y="373"/>
                </a:cxn>
                <a:cxn ang="0">
                  <a:pos x="7" y="365"/>
                </a:cxn>
                <a:cxn ang="0">
                  <a:pos x="0" y="350"/>
                </a:cxn>
                <a:cxn ang="0">
                  <a:pos x="7" y="335"/>
                </a:cxn>
                <a:cxn ang="0">
                  <a:pos x="14" y="327"/>
                </a:cxn>
                <a:cxn ang="0">
                  <a:pos x="22" y="319"/>
                </a:cxn>
                <a:cxn ang="0">
                  <a:pos x="29" y="319"/>
                </a:cxn>
                <a:cxn ang="0">
                  <a:pos x="44" y="319"/>
                </a:cxn>
                <a:cxn ang="0">
                  <a:pos x="51" y="319"/>
                </a:cxn>
                <a:cxn ang="0">
                  <a:pos x="51" y="0"/>
                </a:cxn>
                <a:cxn ang="0">
                  <a:pos x="1008" y="0"/>
                </a:cxn>
                <a:cxn ang="0">
                  <a:pos x="1023" y="0"/>
                </a:cxn>
                <a:cxn ang="0">
                  <a:pos x="1038" y="8"/>
                </a:cxn>
                <a:cxn ang="0">
                  <a:pos x="1045" y="8"/>
                </a:cxn>
                <a:cxn ang="0">
                  <a:pos x="1053" y="16"/>
                </a:cxn>
                <a:cxn ang="0">
                  <a:pos x="1060" y="31"/>
                </a:cxn>
                <a:cxn ang="0">
                  <a:pos x="1060" y="46"/>
                </a:cxn>
                <a:cxn ang="0">
                  <a:pos x="1053" y="54"/>
                </a:cxn>
                <a:cxn ang="0">
                  <a:pos x="1038" y="61"/>
                </a:cxn>
                <a:cxn ang="0">
                  <a:pos x="1031" y="69"/>
                </a:cxn>
                <a:cxn ang="0">
                  <a:pos x="1016" y="69"/>
                </a:cxn>
                <a:cxn ang="0">
                  <a:pos x="1008" y="69"/>
                </a:cxn>
                <a:cxn ang="0">
                  <a:pos x="51" y="69"/>
                </a:cxn>
                <a:cxn ang="0">
                  <a:pos x="44" y="69"/>
                </a:cxn>
                <a:cxn ang="0">
                  <a:pos x="29" y="69"/>
                </a:cxn>
                <a:cxn ang="0">
                  <a:pos x="22" y="61"/>
                </a:cxn>
                <a:cxn ang="0">
                  <a:pos x="14" y="54"/>
                </a:cxn>
                <a:cxn ang="0">
                  <a:pos x="7" y="46"/>
                </a:cxn>
                <a:cxn ang="0">
                  <a:pos x="0" y="31"/>
                </a:cxn>
                <a:cxn ang="0">
                  <a:pos x="7" y="16"/>
                </a:cxn>
                <a:cxn ang="0">
                  <a:pos x="14" y="8"/>
                </a:cxn>
                <a:cxn ang="0">
                  <a:pos x="29" y="8"/>
                </a:cxn>
                <a:cxn ang="0">
                  <a:pos x="44" y="0"/>
                </a:cxn>
                <a:cxn ang="0">
                  <a:pos x="51" y="0"/>
                </a:cxn>
              </a:cxnLst>
              <a:rect l="0" t="0" r="r" b="b"/>
              <a:pathLst>
                <a:path w="1060" h="380">
                  <a:moveTo>
                    <a:pt x="51" y="319"/>
                  </a:moveTo>
                  <a:lnTo>
                    <a:pt x="1008" y="319"/>
                  </a:lnTo>
                  <a:lnTo>
                    <a:pt x="1016" y="319"/>
                  </a:lnTo>
                  <a:lnTo>
                    <a:pt x="1031" y="319"/>
                  </a:lnTo>
                  <a:lnTo>
                    <a:pt x="1038" y="319"/>
                  </a:lnTo>
                  <a:lnTo>
                    <a:pt x="1053" y="327"/>
                  </a:lnTo>
                  <a:lnTo>
                    <a:pt x="1060" y="335"/>
                  </a:lnTo>
                  <a:lnTo>
                    <a:pt x="1060" y="350"/>
                  </a:lnTo>
                  <a:lnTo>
                    <a:pt x="1053" y="365"/>
                  </a:lnTo>
                  <a:lnTo>
                    <a:pt x="1045" y="373"/>
                  </a:lnTo>
                  <a:lnTo>
                    <a:pt x="1038" y="380"/>
                  </a:lnTo>
                  <a:lnTo>
                    <a:pt x="1023" y="380"/>
                  </a:lnTo>
                  <a:lnTo>
                    <a:pt x="1008" y="380"/>
                  </a:lnTo>
                  <a:lnTo>
                    <a:pt x="51" y="380"/>
                  </a:lnTo>
                  <a:lnTo>
                    <a:pt x="44" y="380"/>
                  </a:lnTo>
                  <a:lnTo>
                    <a:pt x="29" y="380"/>
                  </a:lnTo>
                  <a:lnTo>
                    <a:pt x="14" y="373"/>
                  </a:lnTo>
                  <a:lnTo>
                    <a:pt x="7" y="365"/>
                  </a:lnTo>
                  <a:lnTo>
                    <a:pt x="0" y="350"/>
                  </a:lnTo>
                  <a:lnTo>
                    <a:pt x="7" y="335"/>
                  </a:lnTo>
                  <a:lnTo>
                    <a:pt x="14" y="327"/>
                  </a:lnTo>
                  <a:lnTo>
                    <a:pt x="22" y="319"/>
                  </a:lnTo>
                  <a:lnTo>
                    <a:pt x="29" y="319"/>
                  </a:lnTo>
                  <a:lnTo>
                    <a:pt x="44" y="319"/>
                  </a:lnTo>
                  <a:lnTo>
                    <a:pt x="51" y="319"/>
                  </a:lnTo>
                  <a:close/>
                  <a:moveTo>
                    <a:pt x="51" y="0"/>
                  </a:moveTo>
                  <a:lnTo>
                    <a:pt x="1008" y="0"/>
                  </a:lnTo>
                  <a:lnTo>
                    <a:pt x="1023" y="0"/>
                  </a:lnTo>
                  <a:lnTo>
                    <a:pt x="1038" y="8"/>
                  </a:lnTo>
                  <a:lnTo>
                    <a:pt x="1045" y="8"/>
                  </a:lnTo>
                  <a:lnTo>
                    <a:pt x="1053" y="16"/>
                  </a:lnTo>
                  <a:lnTo>
                    <a:pt x="1060" y="31"/>
                  </a:lnTo>
                  <a:lnTo>
                    <a:pt x="1060" y="46"/>
                  </a:lnTo>
                  <a:lnTo>
                    <a:pt x="1053" y="54"/>
                  </a:lnTo>
                  <a:lnTo>
                    <a:pt x="1038" y="61"/>
                  </a:lnTo>
                  <a:lnTo>
                    <a:pt x="1031" y="69"/>
                  </a:lnTo>
                  <a:lnTo>
                    <a:pt x="1016" y="69"/>
                  </a:lnTo>
                  <a:lnTo>
                    <a:pt x="1008" y="69"/>
                  </a:lnTo>
                  <a:lnTo>
                    <a:pt x="51" y="69"/>
                  </a:lnTo>
                  <a:lnTo>
                    <a:pt x="44" y="69"/>
                  </a:lnTo>
                  <a:lnTo>
                    <a:pt x="29" y="69"/>
                  </a:lnTo>
                  <a:lnTo>
                    <a:pt x="22" y="61"/>
                  </a:lnTo>
                  <a:lnTo>
                    <a:pt x="14" y="54"/>
                  </a:lnTo>
                  <a:lnTo>
                    <a:pt x="7" y="46"/>
                  </a:lnTo>
                  <a:lnTo>
                    <a:pt x="0" y="31"/>
                  </a:lnTo>
                  <a:lnTo>
                    <a:pt x="7" y="16"/>
                  </a:lnTo>
                  <a:lnTo>
                    <a:pt x="14" y="8"/>
                  </a:lnTo>
                  <a:lnTo>
                    <a:pt x="29" y="8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10566" y="1939"/>
              <a:ext cx="942" cy="737"/>
            </a:xfrm>
            <a:custGeom>
              <a:avLst/>
              <a:gdLst/>
              <a:ahLst/>
              <a:cxnLst>
                <a:cxn ang="0">
                  <a:pos x="898" y="7"/>
                </a:cxn>
                <a:cxn ang="0">
                  <a:pos x="927" y="45"/>
                </a:cxn>
                <a:cxn ang="0">
                  <a:pos x="942" y="114"/>
                </a:cxn>
                <a:cxn ang="0">
                  <a:pos x="935" y="190"/>
                </a:cxn>
                <a:cxn ang="0">
                  <a:pos x="890" y="372"/>
                </a:cxn>
                <a:cxn ang="0">
                  <a:pos x="846" y="516"/>
                </a:cxn>
                <a:cxn ang="0">
                  <a:pos x="742" y="676"/>
                </a:cxn>
                <a:cxn ang="0">
                  <a:pos x="586" y="737"/>
                </a:cxn>
                <a:cxn ang="0">
                  <a:pos x="467" y="691"/>
                </a:cxn>
                <a:cxn ang="0">
                  <a:pos x="408" y="569"/>
                </a:cxn>
                <a:cxn ang="0">
                  <a:pos x="312" y="683"/>
                </a:cxn>
                <a:cxn ang="0">
                  <a:pos x="163" y="737"/>
                </a:cxn>
                <a:cxn ang="0">
                  <a:pos x="52" y="691"/>
                </a:cxn>
                <a:cxn ang="0">
                  <a:pos x="0" y="569"/>
                </a:cxn>
                <a:cxn ang="0">
                  <a:pos x="8" y="387"/>
                </a:cxn>
                <a:cxn ang="0">
                  <a:pos x="82" y="144"/>
                </a:cxn>
                <a:cxn ang="0">
                  <a:pos x="148" y="30"/>
                </a:cxn>
                <a:cxn ang="0">
                  <a:pos x="163" y="15"/>
                </a:cxn>
                <a:cxn ang="0">
                  <a:pos x="193" y="15"/>
                </a:cxn>
                <a:cxn ang="0">
                  <a:pos x="208" y="38"/>
                </a:cxn>
                <a:cxn ang="0">
                  <a:pos x="171" y="106"/>
                </a:cxn>
                <a:cxn ang="0">
                  <a:pos x="89" y="243"/>
                </a:cxn>
                <a:cxn ang="0">
                  <a:pos x="45" y="433"/>
                </a:cxn>
                <a:cxn ang="0">
                  <a:pos x="67" y="539"/>
                </a:cxn>
                <a:cxn ang="0">
                  <a:pos x="134" y="607"/>
                </a:cxn>
                <a:cxn ang="0">
                  <a:pos x="252" y="607"/>
                </a:cxn>
                <a:cxn ang="0">
                  <a:pos x="364" y="524"/>
                </a:cxn>
                <a:cxn ang="0">
                  <a:pos x="408" y="402"/>
                </a:cxn>
                <a:cxn ang="0">
                  <a:pos x="438" y="273"/>
                </a:cxn>
                <a:cxn ang="0">
                  <a:pos x="460" y="250"/>
                </a:cxn>
                <a:cxn ang="0">
                  <a:pos x="482" y="243"/>
                </a:cxn>
                <a:cxn ang="0">
                  <a:pos x="505" y="258"/>
                </a:cxn>
                <a:cxn ang="0">
                  <a:pos x="512" y="281"/>
                </a:cxn>
                <a:cxn ang="0">
                  <a:pos x="490" y="380"/>
                </a:cxn>
                <a:cxn ang="0">
                  <a:pos x="460" y="471"/>
                </a:cxn>
                <a:cxn ang="0">
                  <a:pos x="505" y="577"/>
                </a:cxn>
                <a:cxn ang="0">
                  <a:pos x="608" y="623"/>
                </a:cxn>
                <a:cxn ang="0">
                  <a:pos x="742" y="562"/>
                </a:cxn>
                <a:cxn ang="0">
                  <a:pos x="838" y="418"/>
                </a:cxn>
                <a:cxn ang="0">
                  <a:pos x="875" y="258"/>
                </a:cxn>
                <a:cxn ang="0">
                  <a:pos x="846" y="159"/>
                </a:cxn>
                <a:cxn ang="0">
                  <a:pos x="801" y="106"/>
                </a:cxn>
                <a:cxn ang="0">
                  <a:pos x="794" y="76"/>
                </a:cxn>
                <a:cxn ang="0">
                  <a:pos x="809" y="30"/>
                </a:cxn>
                <a:cxn ang="0">
                  <a:pos x="853" y="7"/>
                </a:cxn>
              </a:cxnLst>
              <a:rect l="0" t="0" r="r" b="b"/>
              <a:pathLst>
                <a:path w="942" h="737">
                  <a:moveTo>
                    <a:pt x="875" y="0"/>
                  </a:moveTo>
                  <a:lnTo>
                    <a:pt x="898" y="7"/>
                  </a:lnTo>
                  <a:lnTo>
                    <a:pt x="913" y="23"/>
                  </a:lnTo>
                  <a:lnTo>
                    <a:pt x="927" y="45"/>
                  </a:lnTo>
                  <a:lnTo>
                    <a:pt x="935" y="76"/>
                  </a:lnTo>
                  <a:lnTo>
                    <a:pt x="942" y="114"/>
                  </a:lnTo>
                  <a:lnTo>
                    <a:pt x="942" y="114"/>
                  </a:lnTo>
                  <a:lnTo>
                    <a:pt x="935" y="190"/>
                  </a:lnTo>
                  <a:lnTo>
                    <a:pt x="920" y="273"/>
                  </a:lnTo>
                  <a:lnTo>
                    <a:pt x="890" y="372"/>
                  </a:lnTo>
                  <a:lnTo>
                    <a:pt x="868" y="456"/>
                  </a:lnTo>
                  <a:lnTo>
                    <a:pt x="846" y="516"/>
                  </a:lnTo>
                  <a:lnTo>
                    <a:pt x="794" y="600"/>
                  </a:lnTo>
                  <a:lnTo>
                    <a:pt x="742" y="676"/>
                  </a:lnTo>
                  <a:lnTo>
                    <a:pt x="668" y="721"/>
                  </a:lnTo>
                  <a:lnTo>
                    <a:pt x="586" y="737"/>
                  </a:lnTo>
                  <a:lnTo>
                    <a:pt x="519" y="721"/>
                  </a:lnTo>
                  <a:lnTo>
                    <a:pt x="467" y="691"/>
                  </a:lnTo>
                  <a:lnTo>
                    <a:pt x="430" y="630"/>
                  </a:lnTo>
                  <a:lnTo>
                    <a:pt x="408" y="569"/>
                  </a:lnTo>
                  <a:lnTo>
                    <a:pt x="364" y="630"/>
                  </a:lnTo>
                  <a:lnTo>
                    <a:pt x="312" y="683"/>
                  </a:lnTo>
                  <a:lnTo>
                    <a:pt x="245" y="721"/>
                  </a:lnTo>
                  <a:lnTo>
                    <a:pt x="163" y="737"/>
                  </a:lnTo>
                  <a:lnTo>
                    <a:pt x="97" y="721"/>
                  </a:lnTo>
                  <a:lnTo>
                    <a:pt x="52" y="691"/>
                  </a:lnTo>
                  <a:lnTo>
                    <a:pt x="15" y="638"/>
                  </a:lnTo>
                  <a:lnTo>
                    <a:pt x="0" y="569"/>
                  </a:lnTo>
                  <a:lnTo>
                    <a:pt x="0" y="501"/>
                  </a:lnTo>
                  <a:lnTo>
                    <a:pt x="8" y="387"/>
                  </a:lnTo>
                  <a:lnTo>
                    <a:pt x="37" y="266"/>
                  </a:lnTo>
                  <a:lnTo>
                    <a:pt x="82" y="144"/>
                  </a:lnTo>
                  <a:lnTo>
                    <a:pt x="141" y="45"/>
                  </a:lnTo>
                  <a:lnTo>
                    <a:pt x="148" y="30"/>
                  </a:lnTo>
                  <a:lnTo>
                    <a:pt x="156" y="23"/>
                  </a:lnTo>
                  <a:lnTo>
                    <a:pt x="163" y="15"/>
                  </a:lnTo>
                  <a:lnTo>
                    <a:pt x="178" y="7"/>
                  </a:lnTo>
                  <a:lnTo>
                    <a:pt x="193" y="15"/>
                  </a:lnTo>
                  <a:lnTo>
                    <a:pt x="208" y="23"/>
                  </a:lnTo>
                  <a:lnTo>
                    <a:pt x="208" y="38"/>
                  </a:lnTo>
                  <a:lnTo>
                    <a:pt x="200" y="61"/>
                  </a:lnTo>
                  <a:lnTo>
                    <a:pt x="171" y="106"/>
                  </a:lnTo>
                  <a:lnTo>
                    <a:pt x="126" y="167"/>
                  </a:lnTo>
                  <a:lnTo>
                    <a:pt x="89" y="243"/>
                  </a:lnTo>
                  <a:lnTo>
                    <a:pt x="59" y="334"/>
                  </a:lnTo>
                  <a:lnTo>
                    <a:pt x="45" y="433"/>
                  </a:lnTo>
                  <a:lnTo>
                    <a:pt x="52" y="486"/>
                  </a:lnTo>
                  <a:lnTo>
                    <a:pt x="67" y="539"/>
                  </a:lnTo>
                  <a:lnTo>
                    <a:pt x="89" y="577"/>
                  </a:lnTo>
                  <a:lnTo>
                    <a:pt x="134" y="607"/>
                  </a:lnTo>
                  <a:lnTo>
                    <a:pt x="186" y="623"/>
                  </a:lnTo>
                  <a:lnTo>
                    <a:pt x="252" y="607"/>
                  </a:lnTo>
                  <a:lnTo>
                    <a:pt x="312" y="577"/>
                  </a:lnTo>
                  <a:lnTo>
                    <a:pt x="364" y="524"/>
                  </a:lnTo>
                  <a:lnTo>
                    <a:pt x="401" y="471"/>
                  </a:lnTo>
                  <a:lnTo>
                    <a:pt x="408" y="402"/>
                  </a:lnTo>
                  <a:lnTo>
                    <a:pt x="423" y="326"/>
                  </a:lnTo>
                  <a:lnTo>
                    <a:pt x="438" y="273"/>
                  </a:lnTo>
                  <a:lnTo>
                    <a:pt x="453" y="258"/>
                  </a:lnTo>
                  <a:lnTo>
                    <a:pt x="460" y="250"/>
                  </a:lnTo>
                  <a:lnTo>
                    <a:pt x="475" y="250"/>
                  </a:lnTo>
                  <a:lnTo>
                    <a:pt x="482" y="243"/>
                  </a:lnTo>
                  <a:lnTo>
                    <a:pt x="497" y="250"/>
                  </a:lnTo>
                  <a:lnTo>
                    <a:pt x="505" y="258"/>
                  </a:lnTo>
                  <a:lnTo>
                    <a:pt x="512" y="266"/>
                  </a:lnTo>
                  <a:lnTo>
                    <a:pt x="512" y="281"/>
                  </a:lnTo>
                  <a:lnTo>
                    <a:pt x="505" y="326"/>
                  </a:lnTo>
                  <a:lnTo>
                    <a:pt x="490" y="380"/>
                  </a:lnTo>
                  <a:lnTo>
                    <a:pt x="475" y="433"/>
                  </a:lnTo>
                  <a:lnTo>
                    <a:pt x="460" y="471"/>
                  </a:lnTo>
                  <a:lnTo>
                    <a:pt x="475" y="531"/>
                  </a:lnTo>
                  <a:lnTo>
                    <a:pt x="505" y="577"/>
                  </a:lnTo>
                  <a:lnTo>
                    <a:pt x="549" y="607"/>
                  </a:lnTo>
                  <a:lnTo>
                    <a:pt x="608" y="623"/>
                  </a:lnTo>
                  <a:lnTo>
                    <a:pt x="683" y="600"/>
                  </a:lnTo>
                  <a:lnTo>
                    <a:pt x="742" y="562"/>
                  </a:lnTo>
                  <a:lnTo>
                    <a:pt x="794" y="494"/>
                  </a:lnTo>
                  <a:lnTo>
                    <a:pt x="838" y="418"/>
                  </a:lnTo>
                  <a:lnTo>
                    <a:pt x="861" y="334"/>
                  </a:lnTo>
                  <a:lnTo>
                    <a:pt x="875" y="258"/>
                  </a:lnTo>
                  <a:lnTo>
                    <a:pt x="861" y="205"/>
                  </a:lnTo>
                  <a:lnTo>
                    <a:pt x="846" y="159"/>
                  </a:lnTo>
                  <a:lnTo>
                    <a:pt x="816" y="129"/>
                  </a:lnTo>
                  <a:lnTo>
                    <a:pt x="801" y="106"/>
                  </a:lnTo>
                  <a:lnTo>
                    <a:pt x="794" y="91"/>
                  </a:lnTo>
                  <a:lnTo>
                    <a:pt x="794" y="76"/>
                  </a:lnTo>
                  <a:lnTo>
                    <a:pt x="794" y="53"/>
                  </a:lnTo>
                  <a:lnTo>
                    <a:pt x="809" y="30"/>
                  </a:lnTo>
                  <a:lnTo>
                    <a:pt x="831" y="15"/>
                  </a:lnTo>
                  <a:lnTo>
                    <a:pt x="853" y="7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11760" y="1438"/>
              <a:ext cx="364" cy="1625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0"/>
                </a:cxn>
                <a:cxn ang="0">
                  <a:pos x="364" y="7"/>
                </a:cxn>
                <a:cxn ang="0">
                  <a:pos x="364" y="15"/>
                </a:cxn>
                <a:cxn ang="0">
                  <a:pos x="364" y="22"/>
                </a:cxn>
                <a:cxn ang="0">
                  <a:pos x="364" y="22"/>
                </a:cxn>
                <a:cxn ang="0">
                  <a:pos x="357" y="30"/>
                </a:cxn>
                <a:cxn ang="0">
                  <a:pos x="342" y="45"/>
                </a:cxn>
                <a:cxn ang="0">
                  <a:pos x="245" y="174"/>
                </a:cxn>
                <a:cxn ang="0">
                  <a:pos x="171" y="319"/>
                </a:cxn>
                <a:cxn ang="0">
                  <a:pos x="127" y="478"/>
                </a:cxn>
                <a:cxn ang="0">
                  <a:pos x="97" y="645"/>
                </a:cxn>
                <a:cxn ang="0">
                  <a:pos x="89" y="812"/>
                </a:cxn>
                <a:cxn ang="0">
                  <a:pos x="97" y="941"/>
                </a:cxn>
                <a:cxn ang="0">
                  <a:pos x="112" y="1078"/>
                </a:cxn>
                <a:cxn ang="0">
                  <a:pos x="141" y="1207"/>
                </a:cxn>
                <a:cxn ang="0">
                  <a:pos x="186" y="1344"/>
                </a:cxn>
                <a:cxn ang="0">
                  <a:pos x="253" y="1465"/>
                </a:cxn>
                <a:cxn ang="0">
                  <a:pos x="342" y="1579"/>
                </a:cxn>
                <a:cxn ang="0">
                  <a:pos x="349" y="1587"/>
                </a:cxn>
                <a:cxn ang="0">
                  <a:pos x="364" y="1602"/>
                </a:cxn>
                <a:cxn ang="0">
                  <a:pos x="364" y="1602"/>
                </a:cxn>
                <a:cxn ang="0">
                  <a:pos x="364" y="1610"/>
                </a:cxn>
                <a:cxn ang="0">
                  <a:pos x="364" y="1610"/>
                </a:cxn>
                <a:cxn ang="0">
                  <a:pos x="364" y="1610"/>
                </a:cxn>
                <a:cxn ang="0">
                  <a:pos x="364" y="1617"/>
                </a:cxn>
                <a:cxn ang="0">
                  <a:pos x="357" y="1625"/>
                </a:cxn>
                <a:cxn ang="0">
                  <a:pos x="349" y="1625"/>
                </a:cxn>
                <a:cxn ang="0">
                  <a:pos x="327" y="1617"/>
                </a:cxn>
                <a:cxn ang="0">
                  <a:pos x="282" y="1579"/>
                </a:cxn>
                <a:cxn ang="0">
                  <a:pos x="223" y="1519"/>
                </a:cxn>
                <a:cxn ang="0">
                  <a:pos x="164" y="1427"/>
                </a:cxn>
                <a:cxn ang="0">
                  <a:pos x="104" y="1321"/>
                </a:cxn>
                <a:cxn ang="0">
                  <a:pos x="38" y="1139"/>
                </a:cxn>
                <a:cxn ang="0">
                  <a:pos x="8" y="964"/>
                </a:cxn>
                <a:cxn ang="0">
                  <a:pos x="0" y="812"/>
                </a:cxn>
                <a:cxn ang="0">
                  <a:pos x="8" y="668"/>
                </a:cxn>
                <a:cxn ang="0">
                  <a:pos x="38" y="493"/>
                </a:cxn>
                <a:cxn ang="0">
                  <a:pos x="97" y="319"/>
                </a:cxn>
                <a:cxn ang="0">
                  <a:pos x="156" y="205"/>
                </a:cxn>
                <a:cxn ang="0">
                  <a:pos x="223" y="113"/>
                </a:cxn>
                <a:cxn ang="0">
                  <a:pos x="282" y="53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64" h="1625">
                  <a:moveTo>
                    <a:pt x="349" y="0"/>
                  </a:moveTo>
                  <a:lnTo>
                    <a:pt x="357" y="0"/>
                  </a:lnTo>
                  <a:lnTo>
                    <a:pt x="364" y="7"/>
                  </a:lnTo>
                  <a:lnTo>
                    <a:pt x="364" y="15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57" y="30"/>
                  </a:lnTo>
                  <a:lnTo>
                    <a:pt x="342" y="45"/>
                  </a:lnTo>
                  <a:lnTo>
                    <a:pt x="245" y="174"/>
                  </a:lnTo>
                  <a:lnTo>
                    <a:pt x="171" y="319"/>
                  </a:lnTo>
                  <a:lnTo>
                    <a:pt x="127" y="478"/>
                  </a:lnTo>
                  <a:lnTo>
                    <a:pt x="97" y="645"/>
                  </a:lnTo>
                  <a:lnTo>
                    <a:pt x="89" y="812"/>
                  </a:lnTo>
                  <a:lnTo>
                    <a:pt x="97" y="941"/>
                  </a:lnTo>
                  <a:lnTo>
                    <a:pt x="112" y="1078"/>
                  </a:lnTo>
                  <a:lnTo>
                    <a:pt x="141" y="1207"/>
                  </a:lnTo>
                  <a:lnTo>
                    <a:pt x="186" y="1344"/>
                  </a:lnTo>
                  <a:lnTo>
                    <a:pt x="253" y="1465"/>
                  </a:lnTo>
                  <a:lnTo>
                    <a:pt x="342" y="1579"/>
                  </a:lnTo>
                  <a:lnTo>
                    <a:pt x="349" y="1587"/>
                  </a:lnTo>
                  <a:lnTo>
                    <a:pt x="364" y="1602"/>
                  </a:lnTo>
                  <a:lnTo>
                    <a:pt x="364" y="1602"/>
                  </a:lnTo>
                  <a:lnTo>
                    <a:pt x="364" y="1610"/>
                  </a:lnTo>
                  <a:lnTo>
                    <a:pt x="364" y="1610"/>
                  </a:lnTo>
                  <a:lnTo>
                    <a:pt x="364" y="1610"/>
                  </a:lnTo>
                  <a:lnTo>
                    <a:pt x="364" y="1617"/>
                  </a:lnTo>
                  <a:lnTo>
                    <a:pt x="357" y="1625"/>
                  </a:lnTo>
                  <a:lnTo>
                    <a:pt x="349" y="1625"/>
                  </a:lnTo>
                  <a:lnTo>
                    <a:pt x="327" y="1617"/>
                  </a:lnTo>
                  <a:lnTo>
                    <a:pt x="282" y="1579"/>
                  </a:lnTo>
                  <a:lnTo>
                    <a:pt x="223" y="1519"/>
                  </a:lnTo>
                  <a:lnTo>
                    <a:pt x="164" y="1427"/>
                  </a:lnTo>
                  <a:lnTo>
                    <a:pt x="104" y="1321"/>
                  </a:lnTo>
                  <a:lnTo>
                    <a:pt x="38" y="1139"/>
                  </a:lnTo>
                  <a:lnTo>
                    <a:pt x="8" y="964"/>
                  </a:lnTo>
                  <a:lnTo>
                    <a:pt x="0" y="812"/>
                  </a:lnTo>
                  <a:lnTo>
                    <a:pt x="8" y="668"/>
                  </a:lnTo>
                  <a:lnTo>
                    <a:pt x="38" y="493"/>
                  </a:lnTo>
                  <a:lnTo>
                    <a:pt x="97" y="319"/>
                  </a:lnTo>
                  <a:lnTo>
                    <a:pt x="156" y="205"/>
                  </a:lnTo>
                  <a:lnTo>
                    <a:pt x="223" y="113"/>
                  </a:lnTo>
                  <a:lnTo>
                    <a:pt x="282" y="53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12243" y="1939"/>
              <a:ext cx="838" cy="1071"/>
            </a:xfrm>
            <a:custGeom>
              <a:avLst/>
              <a:gdLst/>
              <a:ahLst/>
              <a:cxnLst>
                <a:cxn ang="0">
                  <a:pos x="385" y="15"/>
                </a:cxn>
                <a:cxn ang="0">
                  <a:pos x="489" y="106"/>
                </a:cxn>
                <a:cxn ang="0">
                  <a:pos x="556" y="288"/>
                </a:cxn>
                <a:cxn ang="0">
                  <a:pos x="586" y="463"/>
                </a:cxn>
                <a:cxn ang="0">
                  <a:pos x="682" y="266"/>
                </a:cxn>
                <a:cxn ang="0">
                  <a:pos x="801" y="23"/>
                </a:cxn>
                <a:cxn ang="0">
                  <a:pos x="816" y="15"/>
                </a:cxn>
                <a:cxn ang="0">
                  <a:pos x="823" y="23"/>
                </a:cxn>
                <a:cxn ang="0">
                  <a:pos x="838" y="30"/>
                </a:cxn>
                <a:cxn ang="0">
                  <a:pos x="830" y="53"/>
                </a:cxn>
                <a:cxn ang="0">
                  <a:pos x="816" y="83"/>
                </a:cxn>
                <a:cxn ang="0">
                  <a:pos x="749" y="212"/>
                </a:cxn>
                <a:cxn ang="0">
                  <a:pos x="638" y="494"/>
                </a:cxn>
                <a:cxn ang="0">
                  <a:pos x="578" y="661"/>
                </a:cxn>
                <a:cxn ang="0">
                  <a:pos x="563" y="759"/>
                </a:cxn>
                <a:cxn ang="0">
                  <a:pos x="519" y="972"/>
                </a:cxn>
                <a:cxn ang="0">
                  <a:pos x="497" y="1033"/>
                </a:cxn>
                <a:cxn ang="0">
                  <a:pos x="474" y="1063"/>
                </a:cxn>
                <a:cxn ang="0">
                  <a:pos x="452" y="1063"/>
                </a:cxn>
                <a:cxn ang="0">
                  <a:pos x="445" y="1040"/>
                </a:cxn>
                <a:cxn ang="0">
                  <a:pos x="467" y="934"/>
                </a:cxn>
                <a:cxn ang="0">
                  <a:pos x="504" y="767"/>
                </a:cxn>
                <a:cxn ang="0">
                  <a:pos x="541" y="661"/>
                </a:cxn>
                <a:cxn ang="0">
                  <a:pos x="549" y="531"/>
                </a:cxn>
                <a:cxn ang="0">
                  <a:pos x="541" y="410"/>
                </a:cxn>
                <a:cxn ang="0">
                  <a:pos x="511" y="273"/>
                </a:cxn>
                <a:cxn ang="0">
                  <a:pos x="430" y="167"/>
                </a:cxn>
                <a:cxn ang="0">
                  <a:pos x="289" y="121"/>
                </a:cxn>
                <a:cxn ang="0">
                  <a:pos x="230" y="129"/>
                </a:cxn>
                <a:cxn ang="0">
                  <a:pos x="126" y="175"/>
                </a:cxn>
                <a:cxn ang="0">
                  <a:pos x="37" y="311"/>
                </a:cxn>
                <a:cxn ang="0">
                  <a:pos x="29" y="319"/>
                </a:cxn>
                <a:cxn ang="0">
                  <a:pos x="7" y="311"/>
                </a:cxn>
                <a:cxn ang="0">
                  <a:pos x="0" y="296"/>
                </a:cxn>
                <a:cxn ang="0">
                  <a:pos x="37" y="197"/>
                </a:cxn>
                <a:cxn ang="0">
                  <a:pos x="141" y="68"/>
                </a:cxn>
                <a:cxn ang="0">
                  <a:pos x="311" y="0"/>
                </a:cxn>
              </a:cxnLst>
              <a:rect l="0" t="0" r="r" b="b"/>
              <a:pathLst>
                <a:path w="838" h="1071">
                  <a:moveTo>
                    <a:pt x="311" y="0"/>
                  </a:moveTo>
                  <a:lnTo>
                    <a:pt x="385" y="15"/>
                  </a:lnTo>
                  <a:lnTo>
                    <a:pt x="445" y="53"/>
                  </a:lnTo>
                  <a:lnTo>
                    <a:pt x="489" y="106"/>
                  </a:lnTo>
                  <a:lnTo>
                    <a:pt x="519" y="182"/>
                  </a:lnTo>
                  <a:lnTo>
                    <a:pt x="556" y="288"/>
                  </a:lnTo>
                  <a:lnTo>
                    <a:pt x="578" y="387"/>
                  </a:lnTo>
                  <a:lnTo>
                    <a:pt x="586" y="463"/>
                  </a:lnTo>
                  <a:lnTo>
                    <a:pt x="586" y="509"/>
                  </a:lnTo>
                  <a:lnTo>
                    <a:pt x="682" y="266"/>
                  </a:lnTo>
                  <a:lnTo>
                    <a:pt x="793" y="30"/>
                  </a:lnTo>
                  <a:lnTo>
                    <a:pt x="801" y="23"/>
                  </a:lnTo>
                  <a:lnTo>
                    <a:pt x="808" y="15"/>
                  </a:lnTo>
                  <a:lnTo>
                    <a:pt x="816" y="15"/>
                  </a:lnTo>
                  <a:lnTo>
                    <a:pt x="823" y="15"/>
                  </a:lnTo>
                  <a:lnTo>
                    <a:pt x="823" y="23"/>
                  </a:lnTo>
                  <a:lnTo>
                    <a:pt x="830" y="23"/>
                  </a:lnTo>
                  <a:lnTo>
                    <a:pt x="838" y="30"/>
                  </a:lnTo>
                  <a:lnTo>
                    <a:pt x="830" y="38"/>
                  </a:lnTo>
                  <a:lnTo>
                    <a:pt x="830" y="53"/>
                  </a:lnTo>
                  <a:lnTo>
                    <a:pt x="823" y="68"/>
                  </a:lnTo>
                  <a:lnTo>
                    <a:pt x="816" y="83"/>
                  </a:lnTo>
                  <a:lnTo>
                    <a:pt x="808" y="99"/>
                  </a:lnTo>
                  <a:lnTo>
                    <a:pt x="749" y="212"/>
                  </a:lnTo>
                  <a:lnTo>
                    <a:pt x="690" y="349"/>
                  </a:lnTo>
                  <a:lnTo>
                    <a:pt x="638" y="494"/>
                  </a:lnTo>
                  <a:lnTo>
                    <a:pt x="586" y="630"/>
                  </a:lnTo>
                  <a:lnTo>
                    <a:pt x="578" y="661"/>
                  </a:lnTo>
                  <a:lnTo>
                    <a:pt x="578" y="691"/>
                  </a:lnTo>
                  <a:lnTo>
                    <a:pt x="563" y="759"/>
                  </a:lnTo>
                  <a:lnTo>
                    <a:pt x="549" y="850"/>
                  </a:lnTo>
                  <a:lnTo>
                    <a:pt x="519" y="972"/>
                  </a:lnTo>
                  <a:lnTo>
                    <a:pt x="504" y="1010"/>
                  </a:lnTo>
                  <a:lnTo>
                    <a:pt x="497" y="1033"/>
                  </a:lnTo>
                  <a:lnTo>
                    <a:pt x="489" y="1056"/>
                  </a:lnTo>
                  <a:lnTo>
                    <a:pt x="474" y="1063"/>
                  </a:lnTo>
                  <a:lnTo>
                    <a:pt x="467" y="1071"/>
                  </a:lnTo>
                  <a:lnTo>
                    <a:pt x="452" y="1063"/>
                  </a:lnTo>
                  <a:lnTo>
                    <a:pt x="445" y="1056"/>
                  </a:lnTo>
                  <a:lnTo>
                    <a:pt x="445" y="1040"/>
                  </a:lnTo>
                  <a:lnTo>
                    <a:pt x="452" y="1002"/>
                  </a:lnTo>
                  <a:lnTo>
                    <a:pt x="467" y="934"/>
                  </a:lnTo>
                  <a:lnTo>
                    <a:pt x="482" y="850"/>
                  </a:lnTo>
                  <a:lnTo>
                    <a:pt x="504" y="767"/>
                  </a:lnTo>
                  <a:lnTo>
                    <a:pt x="526" y="691"/>
                  </a:lnTo>
                  <a:lnTo>
                    <a:pt x="541" y="661"/>
                  </a:lnTo>
                  <a:lnTo>
                    <a:pt x="549" y="607"/>
                  </a:lnTo>
                  <a:lnTo>
                    <a:pt x="549" y="531"/>
                  </a:lnTo>
                  <a:lnTo>
                    <a:pt x="549" y="478"/>
                  </a:lnTo>
                  <a:lnTo>
                    <a:pt x="541" y="410"/>
                  </a:lnTo>
                  <a:lnTo>
                    <a:pt x="526" y="342"/>
                  </a:lnTo>
                  <a:lnTo>
                    <a:pt x="511" y="273"/>
                  </a:lnTo>
                  <a:lnTo>
                    <a:pt x="474" y="212"/>
                  </a:lnTo>
                  <a:lnTo>
                    <a:pt x="430" y="167"/>
                  </a:lnTo>
                  <a:lnTo>
                    <a:pt x="371" y="129"/>
                  </a:lnTo>
                  <a:lnTo>
                    <a:pt x="289" y="121"/>
                  </a:lnTo>
                  <a:lnTo>
                    <a:pt x="267" y="121"/>
                  </a:lnTo>
                  <a:lnTo>
                    <a:pt x="230" y="129"/>
                  </a:lnTo>
                  <a:lnTo>
                    <a:pt x="178" y="144"/>
                  </a:lnTo>
                  <a:lnTo>
                    <a:pt x="126" y="175"/>
                  </a:lnTo>
                  <a:lnTo>
                    <a:pt x="74" y="228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29" y="319"/>
                  </a:lnTo>
                  <a:lnTo>
                    <a:pt x="22" y="311"/>
                  </a:lnTo>
                  <a:lnTo>
                    <a:pt x="7" y="311"/>
                  </a:lnTo>
                  <a:lnTo>
                    <a:pt x="0" y="311"/>
                  </a:lnTo>
                  <a:lnTo>
                    <a:pt x="0" y="296"/>
                  </a:lnTo>
                  <a:lnTo>
                    <a:pt x="7" y="258"/>
                  </a:lnTo>
                  <a:lnTo>
                    <a:pt x="37" y="197"/>
                  </a:lnTo>
                  <a:lnTo>
                    <a:pt x="81" y="129"/>
                  </a:lnTo>
                  <a:lnTo>
                    <a:pt x="141" y="68"/>
                  </a:lnTo>
                  <a:lnTo>
                    <a:pt x="215" y="23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13274" y="2486"/>
              <a:ext cx="185" cy="486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33" y="22"/>
                </a:cxn>
                <a:cxn ang="0">
                  <a:pos x="170" y="76"/>
                </a:cxn>
                <a:cxn ang="0">
                  <a:pos x="185" y="167"/>
                </a:cxn>
                <a:cxn ang="0">
                  <a:pos x="185" y="167"/>
                </a:cxn>
                <a:cxn ang="0">
                  <a:pos x="170" y="273"/>
                </a:cxn>
                <a:cxn ang="0">
                  <a:pos x="133" y="364"/>
                </a:cxn>
                <a:cxn ang="0">
                  <a:pos x="96" y="433"/>
                </a:cxn>
                <a:cxn ang="0">
                  <a:pos x="59" y="471"/>
                </a:cxn>
                <a:cxn ang="0">
                  <a:pos x="37" y="486"/>
                </a:cxn>
                <a:cxn ang="0">
                  <a:pos x="29" y="486"/>
                </a:cxn>
                <a:cxn ang="0">
                  <a:pos x="22" y="478"/>
                </a:cxn>
                <a:cxn ang="0">
                  <a:pos x="22" y="471"/>
                </a:cxn>
                <a:cxn ang="0">
                  <a:pos x="22" y="463"/>
                </a:cxn>
                <a:cxn ang="0">
                  <a:pos x="22" y="463"/>
                </a:cxn>
                <a:cxn ang="0">
                  <a:pos x="29" y="455"/>
                </a:cxn>
                <a:cxn ang="0">
                  <a:pos x="37" y="448"/>
                </a:cxn>
                <a:cxn ang="0">
                  <a:pos x="89" y="379"/>
                </a:cxn>
                <a:cxn ang="0">
                  <a:pos x="133" y="281"/>
                </a:cxn>
                <a:cxn ang="0">
                  <a:pos x="148" y="167"/>
                </a:cxn>
                <a:cxn ang="0">
                  <a:pos x="148" y="159"/>
                </a:cxn>
                <a:cxn ang="0">
                  <a:pos x="148" y="152"/>
                </a:cxn>
                <a:cxn ang="0">
                  <a:pos x="148" y="144"/>
                </a:cxn>
                <a:cxn ang="0">
                  <a:pos x="148" y="144"/>
                </a:cxn>
                <a:cxn ang="0">
                  <a:pos x="141" y="144"/>
                </a:cxn>
                <a:cxn ang="0">
                  <a:pos x="141" y="152"/>
                </a:cxn>
                <a:cxn ang="0">
                  <a:pos x="141" y="152"/>
                </a:cxn>
                <a:cxn ang="0">
                  <a:pos x="118" y="167"/>
                </a:cxn>
                <a:cxn ang="0">
                  <a:pos x="104" y="167"/>
                </a:cxn>
                <a:cxn ang="0">
                  <a:pos x="81" y="174"/>
                </a:cxn>
                <a:cxn ang="0">
                  <a:pos x="59" y="167"/>
                </a:cxn>
                <a:cxn ang="0">
                  <a:pos x="37" y="159"/>
                </a:cxn>
                <a:cxn ang="0">
                  <a:pos x="22" y="144"/>
                </a:cxn>
                <a:cxn ang="0">
                  <a:pos x="7" y="129"/>
                </a:cxn>
                <a:cxn ang="0">
                  <a:pos x="0" y="106"/>
                </a:cxn>
                <a:cxn ang="0">
                  <a:pos x="0" y="83"/>
                </a:cxn>
                <a:cxn ang="0">
                  <a:pos x="0" y="68"/>
                </a:cxn>
                <a:cxn ang="0">
                  <a:pos x="7" y="45"/>
                </a:cxn>
                <a:cxn ang="0">
                  <a:pos x="22" y="30"/>
                </a:cxn>
                <a:cxn ang="0">
                  <a:pos x="37" y="15"/>
                </a:cxn>
                <a:cxn ang="0">
                  <a:pos x="59" y="7"/>
                </a:cxn>
                <a:cxn ang="0">
                  <a:pos x="81" y="0"/>
                </a:cxn>
              </a:cxnLst>
              <a:rect l="0" t="0" r="r" b="b"/>
              <a:pathLst>
                <a:path w="185" h="486">
                  <a:moveTo>
                    <a:pt x="81" y="0"/>
                  </a:moveTo>
                  <a:lnTo>
                    <a:pt x="133" y="22"/>
                  </a:lnTo>
                  <a:lnTo>
                    <a:pt x="170" y="76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70" y="273"/>
                  </a:lnTo>
                  <a:lnTo>
                    <a:pt x="133" y="364"/>
                  </a:lnTo>
                  <a:lnTo>
                    <a:pt x="96" y="433"/>
                  </a:lnTo>
                  <a:lnTo>
                    <a:pt x="59" y="471"/>
                  </a:lnTo>
                  <a:lnTo>
                    <a:pt x="37" y="486"/>
                  </a:lnTo>
                  <a:lnTo>
                    <a:pt x="29" y="486"/>
                  </a:lnTo>
                  <a:lnTo>
                    <a:pt x="22" y="478"/>
                  </a:lnTo>
                  <a:lnTo>
                    <a:pt x="22" y="471"/>
                  </a:lnTo>
                  <a:lnTo>
                    <a:pt x="22" y="463"/>
                  </a:lnTo>
                  <a:lnTo>
                    <a:pt x="22" y="463"/>
                  </a:lnTo>
                  <a:lnTo>
                    <a:pt x="29" y="455"/>
                  </a:lnTo>
                  <a:lnTo>
                    <a:pt x="37" y="448"/>
                  </a:lnTo>
                  <a:lnTo>
                    <a:pt x="89" y="379"/>
                  </a:lnTo>
                  <a:lnTo>
                    <a:pt x="133" y="281"/>
                  </a:lnTo>
                  <a:lnTo>
                    <a:pt x="148" y="167"/>
                  </a:lnTo>
                  <a:lnTo>
                    <a:pt x="148" y="159"/>
                  </a:lnTo>
                  <a:lnTo>
                    <a:pt x="148" y="152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1" y="144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18" y="167"/>
                  </a:lnTo>
                  <a:lnTo>
                    <a:pt x="104" y="167"/>
                  </a:lnTo>
                  <a:lnTo>
                    <a:pt x="81" y="174"/>
                  </a:lnTo>
                  <a:lnTo>
                    <a:pt x="59" y="167"/>
                  </a:lnTo>
                  <a:lnTo>
                    <a:pt x="37" y="159"/>
                  </a:lnTo>
                  <a:lnTo>
                    <a:pt x="22" y="144"/>
                  </a:lnTo>
                  <a:lnTo>
                    <a:pt x="7" y="129"/>
                  </a:lnTo>
                  <a:lnTo>
                    <a:pt x="0" y="106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7" y="45"/>
                  </a:lnTo>
                  <a:lnTo>
                    <a:pt x="22" y="30"/>
                  </a:lnTo>
                  <a:lnTo>
                    <a:pt x="37" y="15"/>
                  </a:lnTo>
                  <a:lnTo>
                    <a:pt x="59" y="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 noEditPoints="1"/>
            </p:cNvSpPr>
            <p:nvPr/>
          </p:nvSpPr>
          <p:spPr bwMode="auto">
            <a:xfrm>
              <a:off x="13904" y="1939"/>
              <a:ext cx="735" cy="737"/>
            </a:xfrm>
            <a:custGeom>
              <a:avLst/>
              <a:gdLst/>
              <a:ahLst/>
              <a:cxnLst>
                <a:cxn ang="0">
                  <a:pos x="327" y="53"/>
                </a:cxn>
                <a:cxn ang="0">
                  <a:pos x="208" y="190"/>
                </a:cxn>
                <a:cxn ang="0">
                  <a:pos x="156" y="326"/>
                </a:cxn>
                <a:cxn ang="0">
                  <a:pos x="126" y="486"/>
                </a:cxn>
                <a:cxn ang="0">
                  <a:pos x="119" y="600"/>
                </a:cxn>
                <a:cxn ang="0">
                  <a:pos x="171" y="683"/>
                </a:cxn>
                <a:cxn ang="0">
                  <a:pos x="267" y="691"/>
                </a:cxn>
                <a:cxn ang="0">
                  <a:pos x="401" y="585"/>
                </a:cxn>
                <a:cxn ang="0">
                  <a:pos x="416" y="562"/>
                </a:cxn>
                <a:cxn ang="0">
                  <a:pos x="423" y="539"/>
                </a:cxn>
                <a:cxn ang="0">
                  <a:pos x="512" y="205"/>
                </a:cxn>
                <a:cxn ang="0">
                  <a:pos x="512" y="182"/>
                </a:cxn>
                <a:cxn ang="0">
                  <a:pos x="497" y="121"/>
                </a:cxn>
                <a:cxn ang="0">
                  <a:pos x="445" y="53"/>
                </a:cxn>
                <a:cxn ang="0">
                  <a:pos x="386" y="0"/>
                </a:cxn>
                <a:cxn ang="0">
                  <a:pos x="497" y="53"/>
                </a:cxn>
                <a:cxn ang="0">
                  <a:pos x="542" y="83"/>
                </a:cxn>
                <a:cxn ang="0">
                  <a:pos x="564" y="45"/>
                </a:cxn>
                <a:cxn ang="0">
                  <a:pos x="601" y="30"/>
                </a:cxn>
                <a:cxn ang="0">
                  <a:pos x="631" y="45"/>
                </a:cxn>
                <a:cxn ang="0">
                  <a:pos x="646" y="76"/>
                </a:cxn>
                <a:cxn ang="0">
                  <a:pos x="646" y="83"/>
                </a:cxn>
                <a:cxn ang="0">
                  <a:pos x="638" y="106"/>
                </a:cxn>
                <a:cxn ang="0">
                  <a:pos x="579" y="357"/>
                </a:cxn>
                <a:cxn ang="0">
                  <a:pos x="557" y="456"/>
                </a:cxn>
                <a:cxn ang="0">
                  <a:pos x="534" y="539"/>
                </a:cxn>
                <a:cxn ang="0">
                  <a:pos x="527" y="577"/>
                </a:cxn>
                <a:cxn ang="0">
                  <a:pos x="520" y="607"/>
                </a:cxn>
                <a:cxn ang="0">
                  <a:pos x="527" y="645"/>
                </a:cxn>
                <a:cxn ang="0">
                  <a:pos x="527" y="676"/>
                </a:cxn>
                <a:cxn ang="0">
                  <a:pos x="549" y="699"/>
                </a:cxn>
                <a:cxn ang="0">
                  <a:pos x="616" y="683"/>
                </a:cxn>
                <a:cxn ang="0">
                  <a:pos x="668" y="577"/>
                </a:cxn>
                <a:cxn ang="0">
                  <a:pos x="698" y="478"/>
                </a:cxn>
                <a:cxn ang="0">
                  <a:pos x="712" y="471"/>
                </a:cxn>
                <a:cxn ang="0">
                  <a:pos x="727" y="471"/>
                </a:cxn>
                <a:cxn ang="0">
                  <a:pos x="735" y="486"/>
                </a:cxn>
                <a:cxn ang="0">
                  <a:pos x="720" y="547"/>
                </a:cxn>
                <a:cxn ang="0">
                  <a:pos x="683" y="645"/>
                </a:cxn>
                <a:cxn ang="0">
                  <a:pos x="646" y="699"/>
                </a:cxn>
                <a:cxn ang="0">
                  <a:pos x="601" y="737"/>
                </a:cxn>
                <a:cxn ang="0">
                  <a:pos x="497" y="721"/>
                </a:cxn>
                <a:cxn ang="0">
                  <a:pos x="423" y="615"/>
                </a:cxn>
                <a:cxn ang="0">
                  <a:pos x="297" y="721"/>
                </a:cxn>
                <a:cxn ang="0">
                  <a:pos x="215" y="737"/>
                </a:cxn>
                <a:cxn ang="0">
                  <a:pos x="60" y="668"/>
                </a:cxn>
                <a:cxn ang="0">
                  <a:pos x="0" y="478"/>
                </a:cxn>
                <a:cxn ang="0">
                  <a:pos x="82" y="205"/>
                </a:cxn>
                <a:cxn ang="0">
                  <a:pos x="275" y="30"/>
                </a:cxn>
              </a:cxnLst>
              <a:rect l="0" t="0" r="r" b="b"/>
              <a:pathLst>
                <a:path w="735" h="737">
                  <a:moveTo>
                    <a:pt x="393" y="38"/>
                  </a:moveTo>
                  <a:lnTo>
                    <a:pt x="327" y="53"/>
                  </a:lnTo>
                  <a:lnTo>
                    <a:pt x="260" y="106"/>
                  </a:lnTo>
                  <a:lnTo>
                    <a:pt x="208" y="190"/>
                  </a:lnTo>
                  <a:lnTo>
                    <a:pt x="178" y="250"/>
                  </a:lnTo>
                  <a:lnTo>
                    <a:pt x="156" y="326"/>
                  </a:lnTo>
                  <a:lnTo>
                    <a:pt x="141" y="410"/>
                  </a:lnTo>
                  <a:lnTo>
                    <a:pt x="126" y="486"/>
                  </a:lnTo>
                  <a:lnTo>
                    <a:pt x="119" y="547"/>
                  </a:lnTo>
                  <a:lnTo>
                    <a:pt x="119" y="600"/>
                  </a:lnTo>
                  <a:lnTo>
                    <a:pt x="141" y="645"/>
                  </a:lnTo>
                  <a:lnTo>
                    <a:pt x="171" y="683"/>
                  </a:lnTo>
                  <a:lnTo>
                    <a:pt x="215" y="699"/>
                  </a:lnTo>
                  <a:lnTo>
                    <a:pt x="267" y="691"/>
                  </a:lnTo>
                  <a:lnTo>
                    <a:pt x="327" y="653"/>
                  </a:lnTo>
                  <a:lnTo>
                    <a:pt x="401" y="585"/>
                  </a:lnTo>
                  <a:lnTo>
                    <a:pt x="408" y="569"/>
                  </a:lnTo>
                  <a:lnTo>
                    <a:pt x="416" y="562"/>
                  </a:lnTo>
                  <a:lnTo>
                    <a:pt x="423" y="554"/>
                  </a:lnTo>
                  <a:lnTo>
                    <a:pt x="423" y="539"/>
                  </a:lnTo>
                  <a:lnTo>
                    <a:pt x="431" y="524"/>
                  </a:lnTo>
                  <a:lnTo>
                    <a:pt x="512" y="205"/>
                  </a:lnTo>
                  <a:lnTo>
                    <a:pt x="512" y="197"/>
                  </a:lnTo>
                  <a:lnTo>
                    <a:pt x="512" y="182"/>
                  </a:lnTo>
                  <a:lnTo>
                    <a:pt x="512" y="159"/>
                  </a:lnTo>
                  <a:lnTo>
                    <a:pt x="497" y="121"/>
                  </a:lnTo>
                  <a:lnTo>
                    <a:pt x="475" y="83"/>
                  </a:lnTo>
                  <a:lnTo>
                    <a:pt x="445" y="53"/>
                  </a:lnTo>
                  <a:lnTo>
                    <a:pt x="393" y="38"/>
                  </a:lnTo>
                  <a:close/>
                  <a:moveTo>
                    <a:pt x="386" y="0"/>
                  </a:moveTo>
                  <a:lnTo>
                    <a:pt x="453" y="15"/>
                  </a:lnTo>
                  <a:lnTo>
                    <a:pt x="497" y="53"/>
                  </a:lnTo>
                  <a:lnTo>
                    <a:pt x="534" y="106"/>
                  </a:lnTo>
                  <a:lnTo>
                    <a:pt x="542" y="83"/>
                  </a:lnTo>
                  <a:lnTo>
                    <a:pt x="549" y="68"/>
                  </a:lnTo>
                  <a:lnTo>
                    <a:pt x="564" y="45"/>
                  </a:lnTo>
                  <a:lnTo>
                    <a:pt x="579" y="38"/>
                  </a:lnTo>
                  <a:lnTo>
                    <a:pt x="601" y="30"/>
                  </a:lnTo>
                  <a:lnTo>
                    <a:pt x="616" y="38"/>
                  </a:lnTo>
                  <a:lnTo>
                    <a:pt x="631" y="45"/>
                  </a:lnTo>
                  <a:lnTo>
                    <a:pt x="646" y="61"/>
                  </a:lnTo>
                  <a:lnTo>
                    <a:pt x="646" y="76"/>
                  </a:lnTo>
                  <a:lnTo>
                    <a:pt x="646" y="83"/>
                  </a:lnTo>
                  <a:lnTo>
                    <a:pt x="646" y="83"/>
                  </a:lnTo>
                  <a:lnTo>
                    <a:pt x="646" y="91"/>
                  </a:lnTo>
                  <a:lnTo>
                    <a:pt x="638" y="106"/>
                  </a:lnTo>
                  <a:lnTo>
                    <a:pt x="638" y="129"/>
                  </a:lnTo>
                  <a:lnTo>
                    <a:pt x="579" y="357"/>
                  </a:lnTo>
                  <a:lnTo>
                    <a:pt x="564" y="410"/>
                  </a:lnTo>
                  <a:lnTo>
                    <a:pt x="557" y="456"/>
                  </a:lnTo>
                  <a:lnTo>
                    <a:pt x="542" y="509"/>
                  </a:lnTo>
                  <a:lnTo>
                    <a:pt x="534" y="539"/>
                  </a:lnTo>
                  <a:lnTo>
                    <a:pt x="527" y="562"/>
                  </a:lnTo>
                  <a:lnTo>
                    <a:pt x="527" y="577"/>
                  </a:lnTo>
                  <a:lnTo>
                    <a:pt x="527" y="600"/>
                  </a:lnTo>
                  <a:lnTo>
                    <a:pt x="520" y="607"/>
                  </a:lnTo>
                  <a:lnTo>
                    <a:pt x="520" y="630"/>
                  </a:lnTo>
                  <a:lnTo>
                    <a:pt x="527" y="645"/>
                  </a:lnTo>
                  <a:lnTo>
                    <a:pt x="527" y="661"/>
                  </a:lnTo>
                  <a:lnTo>
                    <a:pt x="527" y="676"/>
                  </a:lnTo>
                  <a:lnTo>
                    <a:pt x="542" y="691"/>
                  </a:lnTo>
                  <a:lnTo>
                    <a:pt x="549" y="699"/>
                  </a:lnTo>
                  <a:lnTo>
                    <a:pt x="571" y="699"/>
                  </a:lnTo>
                  <a:lnTo>
                    <a:pt x="616" y="683"/>
                  </a:lnTo>
                  <a:lnTo>
                    <a:pt x="646" y="638"/>
                  </a:lnTo>
                  <a:lnTo>
                    <a:pt x="668" y="577"/>
                  </a:lnTo>
                  <a:lnTo>
                    <a:pt x="690" y="501"/>
                  </a:lnTo>
                  <a:lnTo>
                    <a:pt x="698" y="478"/>
                  </a:lnTo>
                  <a:lnTo>
                    <a:pt x="705" y="471"/>
                  </a:lnTo>
                  <a:lnTo>
                    <a:pt x="712" y="471"/>
                  </a:lnTo>
                  <a:lnTo>
                    <a:pt x="720" y="471"/>
                  </a:lnTo>
                  <a:lnTo>
                    <a:pt x="727" y="471"/>
                  </a:lnTo>
                  <a:lnTo>
                    <a:pt x="727" y="478"/>
                  </a:lnTo>
                  <a:lnTo>
                    <a:pt x="735" y="486"/>
                  </a:lnTo>
                  <a:lnTo>
                    <a:pt x="727" y="501"/>
                  </a:lnTo>
                  <a:lnTo>
                    <a:pt x="720" y="547"/>
                  </a:lnTo>
                  <a:lnTo>
                    <a:pt x="705" y="600"/>
                  </a:lnTo>
                  <a:lnTo>
                    <a:pt x="683" y="645"/>
                  </a:lnTo>
                  <a:lnTo>
                    <a:pt x="668" y="676"/>
                  </a:lnTo>
                  <a:lnTo>
                    <a:pt x="646" y="699"/>
                  </a:lnTo>
                  <a:lnTo>
                    <a:pt x="623" y="721"/>
                  </a:lnTo>
                  <a:lnTo>
                    <a:pt x="601" y="737"/>
                  </a:lnTo>
                  <a:lnTo>
                    <a:pt x="571" y="737"/>
                  </a:lnTo>
                  <a:lnTo>
                    <a:pt x="497" y="721"/>
                  </a:lnTo>
                  <a:lnTo>
                    <a:pt x="445" y="676"/>
                  </a:lnTo>
                  <a:lnTo>
                    <a:pt x="423" y="615"/>
                  </a:lnTo>
                  <a:lnTo>
                    <a:pt x="356" y="683"/>
                  </a:lnTo>
                  <a:lnTo>
                    <a:pt x="297" y="721"/>
                  </a:lnTo>
                  <a:lnTo>
                    <a:pt x="245" y="737"/>
                  </a:lnTo>
                  <a:lnTo>
                    <a:pt x="215" y="737"/>
                  </a:lnTo>
                  <a:lnTo>
                    <a:pt x="126" y="721"/>
                  </a:lnTo>
                  <a:lnTo>
                    <a:pt x="60" y="668"/>
                  </a:lnTo>
                  <a:lnTo>
                    <a:pt x="15" y="585"/>
                  </a:lnTo>
                  <a:lnTo>
                    <a:pt x="0" y="478"/>
                  </a:lnTo>
                  <a:lnTo>
                    <a:pt x="23" y="334"/>
                  </a:lnTo>
                  <a:lnTo>
                    <a:pt x="82" y="205"/>
                  </a:lnTo>
                  <a:lnTo>
                    <a:pt x="171" y="99"/>
                  </a:lnTo>
                  <a:lnTo>
                    <a:pt x="275" y="30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 noEditPoints="1"/>
            </p:cNvSpPr>
            <p:nvPr/>
          </p:nvSpPr>
          <p:spPr bwMode="auto">
            <a:xfrm>
              <a:off x="14780" y="1438"/>
              <a:ext cx="371" cy="1625"/>
            </a:xfrm>
            <a:custGeom>
              <a:avLst/>
              <a:gdLst/>
              <a:ahLst/>
              <a:cxnLst>
                <a:cxn ang="0">
                  <a:pos x="371" y="812"/>
                </a:cxn>
                <a:cxn ang="0">
                  <a:pos x="371" y="812"/>
                </a:cxn>
                <a:cxn ang="0">
                  <a:pos x="371" y="812"/>
                </a:cxn>
                <a:cxn ang="0">
                  <a:pos x="371" y="812"/>
                </a:cxn>
                <a:cxn ang="0">
                  <a:pos x="14" y="0"/>
                </a:cxn>
                <a:cxn ang="0">
                  <a:pos x="37" y="15"/>
                </a:cxn>
                <a:cxn ang="0">
                  <a:pos x="81" y="53"/>
                </a:cxn>
                <a:cxn ang="0">
                  <a:pos x="141" y="113"/>
                </a:cxn>
                <a:cxn ang="0">
                  <a:pos x="200" y="197"/>
                </a:cxn>
                <a:cxn ang="0">
                  <a:pos x="267" y="303"/>
                </a:cxn>
                <a:cxn ang="0">
                  <a:pos x="333" y="493"/>
                </a:cxn>
                <a:cxn ang="0">
                  <a:pos x="363" y="668"/>
                </a:cxn>
                <a:cxn ang="0">
                  <a:pos x="371" y="812"/>
                </a:cxn>
                <a:cxn ang="0">
                  <a:pos x="363" y="964"/>
                </a:cxn>
                <a:cxn ang="0">
                  <a:pos x="333" y="1131"/>
                </a:cxn>
                <a:cxn ang="0">
                  <a:pos x="267" y="1313"/>
                </a:cxn>
                <a:cxn ang="0">
                  <a:pos x="207" y="1420"/>
                </a:cxn>
                <a:cxn ang="0">
                  <a:pos x="141" y="1511"/>
                </a:cxn>
                <a:cxn ang="0">
                  <a:pos x="81" y="1579"/>
                </a:cxn>
                <a:cxn ang="0">
                  <a:pos x="37" y="1617"/>
                </a:cxn>
                <a:cxn ang="0">
                  <a:pos x="14" y="1625"/>
                </a:cxn>
                <a:cxn ang="0">
                  <a:pos x="7" y="1625"/>
                </a:cxn>
                <a:cxn ang="0">
                  <a:pos x="0" y="1617"/>
                </a:cxn>
                <a:cxn ang="0">
                  <a:pos x="0" y="1610"/>
                </a:cxn>
                <a:cxn ang="0">
                  <a:pos x="0" y="1610"/>
                </a:cxn>
                <a:cxn ang="0">
                  <a:pos x="0" y="1602"/>
                </a:cxn>
                <a:cxn ang="0">
                  <a:pos x="7" y="1595"/>
                </a:cxn>
                <a:cxn ang="0">
                  <a:pos x="22" y="1587"/>
                </a:cxn>
                <a:cxn ang="0">
                  <a:pos x="126" y="1450"/>
                </a:cxn>
                <a:cxn ang="0">
                  <a:pos x="200" y="1306"/>
                </a:cxn>
                <a:cxn ang="0">
                  <a:pos x="244" y="1146"/>
                </a:cxn>
                <a:cxn ang="0">
                  <a:pos x="267" y="979"/>
                </a:cxn>
                <a:cxn ang="0">
                  <a:pos x="274" y="812"/>
                </a:cxn>
                <a:cxn ang="0">
                  <a:pos x="267" y="622"/>
                </a:cxn>
                <a:cxn ang="0">
                  <a:pos x="237" y="448"/>
                </a:cxn>
                <a:cxn ang="0">
                  <a:pos x="185" y="296"/>
                </a:cxn>
                <a:cxn ang="0">
                  <a:pos x="118" y="159"/>
                </a:cxn>
                <a:cxn ang="0">
                  <a:pos x="29" y="53"/>
                </a:cxn>
                <a:cxn ang="0">
                  <a:pos x="14" y="38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71" h="1625">
                  <a:moveTo>
                    <a:pt x="371" y="812"/>
                  </a:moveTo>
                  <a:lnTo>
                    <a:pt x="371" y="812"/>
                  </a:lnTo>
                  <a:lnTo>
                    <a:pt x="371" y="812"/>
                  </a:lnTo>
                  <a:lnTo>
                    <a:pt x="371" y="812"/>
                  </a:lnTo>
                  <a:close/>
                  <a:moveTo>
                    <a:pt x="14" y="0"/>
                  </a:moveTo>
                  <a:lnTo>
                    <a:pt x="37" y="15"/>
                  </a:lnTo>
                  <a:lnTo>
                    <a:pt x="81" y="53"/>
                  </a:lnTo>
                  <a:lnTo>
                    <a:pt x="141" y="113"/>
                  </a:lnTo>
                  <a:lnTo>
                    <a:pt x="200" y="197"/>
                  </a:lnTo>
                  <a:lnTo>
                    <a:pt x="267" y="303"/>
                  </a:lnTo>
                  <a:lnTo>
                    <a:pt x="333" y="493"/>
                  </a:lnTo>
                  <a:lnTo>
                    <a:pt x="363" y="668"/>
                  </a:lnTo>
                  <a:lnTo>
                    <a:pt x="371" y="812"/>
                  </a:lnTo>
                  <a:lnTo>
                    <a:pt x="363" y="964"/>
                  </a:lnTo>
                  <a:lnTo>
                    <a:pt x="333" y="1131"/>
                  </a:lnTo>
                  <a:lnTo>
                    <a:pt x="267" y="1313"/>
                  </a:lnTo>
                  <a:lnTo>
                    <a:pt x="207" y="1420"/>
                  </a:lnTo>
                  <a:lnTo>
                    <a:pt x="141" y="1511"/>
                  </a:lnTo>
                  <a:lnTo>
                    <a:pt x="81" y="1579"/>
                  </a:lnTo>
                  <a:lnTo>
                    <a:pt x="37" y="1617"/>
                  </a:lnTo>
                  <a:lnTo>
                    <a:pt x="14" y="1625"/>
                  </a:lnTo>
                  <a:lnTo>
                    <a:pt x="7" y="1625"/>
                  </a:lnTo>
                  <a:lnTo>
                    <a:pt x="0" y="1617"/>
                  </a:lnTo>
                  <a:lnTo>
                    <a:pt x="0" y="1610"/>
                  </a:lnTo>
                  <a:lnTo>
                    <a:pt x="0" y="1610"/>
                  </a:lnTo>
                  <a:lnTo>
                    <a:pt x="0" y="1602"/>
                  </a:lnTo>
                  <a:lnTo>
                    <a:pt x="7" y="1595"/>
                  </a:lnTo>
                  <a:lnTo>
                    <a:pt x="22" y="1587"/>
                  </a:lnTo>
                  <a:lnTo>
                    <a:pt x="126" y="1450"/>
                  </a:lnTo>
                  <a:lnTo>
                    <a:pt x="200" y="1306"/>
                  </a:lnTo>
                  <a:lnTo>
                    <a:pt x="244" y="1146"/>
                  </a:lnTo>
                  <a:lnTo>
                    <a:pt x="267" y="979"/>
                  </a:lnTo>
                  <a:lnTo>
                    <a:pt x="274" y="812"/>
                  </a:lnTo>
                  <a:lnTo>
                    <a:pt x="267" y="622"/>
                  </a:lnTo>
                  <a:lnTo>
                    <a:pt x="237" y="448"/>
                  </a:lnTo>
                  <a:lnTo>
                    <a:pt x="185" y="296"/>
                  </a:lnTo>
                  <a:lnTo>
                    <a:pt x="118" y="159"/>
                  </a:lnTo>
                  <a:lnTo>
                    <a:pt x="29" y="53"/>
                  </a:lnTo>
                  <a:lnTo>
                    <a:pt x="14" y="38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15737" y="1711"/>
              <a:ext cx="1060" cy="1086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9" y="0"/>
                </a:cxn>
                <a:cxn ang="0">
                  <a:pos x="556" y="8"/>
                </a:cxn>
                <a:cxn ang="0">
                  <a:pos x="563" y="23"/>
                </a:cxn>
                <a:cxn ang="0">
                  <a:pos x="563" y="38"/>
                </a:cxn>
                <a:cxn ang="0">
                  <a:pos x="563" y="53"/>
                </a:cxn>
                <a:cxn ang="0">
                  <a:pos x="563" y="509"/>
                </a:cxn>
                <a:cxn ang="0">
                  <a:pos x="1008" y="509"/>
                </a:cxn>
                <a:cxn ang="0">
                  <a:pos x="1016" y="509"/>
                </a:cxn>
                <a:cxn ang="0">
                  <a:pos x="1031" y="509"/>
                </a:cxn>
                <a:cxn ang="0">
                  <a:pos x="1038" y="509"/>
                </a:cxn>
                <a:cxn ang="0">
                  <a:pos x="1053" y="516"/>
                </a:cxn>
                <a:cxn ang="0">
                  <a:pos x="1060" y="524"/>
                </a:cxn>
                <a:cxn ang="0">
                  <a:pos x="1060" y="539"/>
                </a:cxn>
                <a:cxn ang="0">
                  <a:pos x="1060" y="554"/>
                </a:cxn>
                <a:cxn ang="0">
                  <a:pos x="1053" y="562"/>
                </a:cxn>
                <a:cxn ang="0">
                  <a:pos x="1038" y="570"/>
                </a:cxn>
                <a:cxn ang="0">
                  <a:pos x="1031" y="570"/>
                </a:cxn>
                <a:cxn ang="0">
                  <a:pos x="1016" y="570"/>
                </a:cxn>
                <a:cxn ang="0">
                  <a:pos x="1008" y="570"/>
                </a:cxn>
                <a:cxn ang="0">
                  <a:pos x="563" y="570"/>
                </a:cxn>
                <a:cxn ang="0">
                  <a:pos x="563" y="1033"/>
                </a:cxn>
                <a:cxn ang="0">
                  <a:pos x="563" y="1040"/>
                </a:cxn>
                <a:cxn ang="0">
                  <a:pos x="563" y="1056"/>
                </a:cxn>
                <a:cxn ang="0">
                  <a:pos x="556" y="1071"/>
                </a:cxn>
                <a:cxn ang="0">
                  <a:pos x="549" y="1078"/>
                </a:cxn>
                <a:cxn ang="0">
                  <a:pos x="534" y="1086"/>
                </a:cxn>
                <a:cxn ang="0">
                  <a:pos x="519" y="1078"/>
                </a:cxn>
                <a:cxn ang="0">
                  <a:pos x="511" y="1071"/>
                </a:cxn>
                <a:cxn ang="0">
                  <a:pos x="504" y="1063"/>
                </a:cxn>
                <a:cxn ang="0">
                  <a:pos x="504" y="1056"/>
                </a:cxn>
                <a:cxn ang="0">
                  <a:pos x="497" y="1040"/>
                </a:cxn>
                <a:cxn ang="0">
                  <a:pos x="497" y="1033"/>
                </a:cxn>
                <a:cxn ang="0">
                  <a:pos x="497" y="570"/>
                </a:cxn>
                <a:cxn ang="0">
                  <a:pos x="52" y="570"/>
                </a:cxn>
                <a:cxn ang="0">
                  <a:pos x="44" y="570"/>
                </a:cxn>
                <a:cxn ang="0">
                  <a:pos x="29" y="570"/>
                </a:cxn>
                <a:cxn ang="0">
                  <a:pos x="22" y="570"/>
                </a:cxn>
                <a:cxn ang="0">
                  <a:pos x="7" y="562"/>
                </a:cxn>
                <a:cxn ang="0">
                  <a:pos x="7" y="554"/>
                </a:cxn>
                <a:cxn ang="0">
                  <a:pos x="0" y="539"/>
                </a:cxn>
                <a:cxn ang="0">
                  <a:pos x="7" y="524"/>
                </a:cxn>
                <a:cxn ang="0">
                  <a:pos x="7" y="516"/>
                </a:cxn>
                <a:cxn ang="0">
                  <a:pos x="22" y="509"/>
                </a:cxn>
                <a:cxn ang="0">
                  <a:pos x="29" y="509"/>
                </a:cxn>
                <a:cxn ang="0">
                  <a:pos x="44" y="509"/>
                </a:cxn>
                <a:cxn ang="0">
                  <a:pos x="52" y="509"/>
                </a:cxn>
                <a:cxn ang="0">
                  <a:pos x="497" y="509"/>
                </a:cxn>
                <a:cxn ang="0">
                  <a:pos x="497" y="53"/>
                </a:cxn>
                <a:cxn ang="0">
                  <a:pos x="497" y="38"/>
                </a:cxn>
                <a:cxn ang="0">
                  <a:pos x="504" y="30"/>
                </a:cxn>
                <a:cxn ang="0">
                  <a:pos x="504" y="15"/>
                </a:cxn>
                <a:cxn ang="0">
                  <a:pos x="511" y="8"/>
                </a:cxn>
                <a:cxn ang="0">
                  <a:pos x="519" y="0"/>
                </a:cxn>
                <a:cxn ang="0">
                  <a:pos x="534" y="0"/>
                </a:cxn>
              </a:cxnLst>
              <a:rect l="0" t="0" r="r" b="b"/>
              <a:pathLst>
                <a:path w="1060" h="1086">
                  <a:moveTo>
                    <a:pt x="534" y="0"/>
                  </a:moveTo>
                  <a:lnTo>
                    <a:pt x="549" y="0"/>
                  </a:lnTo>
                  <a:lnTo>
                    <a:pt x="556" y="8"/>
                  </a:lnTo>
                  <a:lnTo>
                    <a:pt x="563" y="23"/>
                  </a:lnTo>
                  <a:lnTo>
                    <a:pt x="563" y="38"/>
                  </a:lnTo>
                  <a:lnTo>
                    <a:pt x="563" y="53"/>
                  </a:lnTo>
                  <a:lnTo>
                    <a:pt x="563" y="509"/>
                  </a:lnTo>
                  <a:lnTo>
                    <a:pt x="1008" y="509"/>
                  </a:lnTo>
                  <a:lnTo>
                    <a:pt x="1016" y="509"/>
                  </a:lnTo>
                  <a:lnTo>
                    <a:pt x="1031" y="509"/>
                  </a:lnTo>
                  <a:lnTo>
                    <a:pt x="1038" y="509"/>
                  </a:lnTo>
                  <a:lnTo>
                    <a:pt x="1053" y="516"/>
                  </a:lnTo>
                  <a:lnTo>
                    <a:pt x="1060" y="524"/>
                  </a:lnTo>
                  <a:lnTo>
                    <a:pt x="1060" y="539"/>
                  </a:lnTo>
                  <a:lnTo>
                    <a:pt x="1060" y="554"/>
                  </a:lnTo>
                  <a:lnTo>
                    <a:pt x="1053" y="562"/>
                  </a:lnTo>
                  <a:lnTo>
                    <a:pt x="1038" y="570"/>
                  </a:lnTo>
                  <a:lnTo>
                    <a:pt x="1031" y="570"/>
                  </a:lnTo>
                  <a:lnTo>
                    <a:pt x="1016" y="570"/>
                  </a:lnTo>
                  <a:lnTo>
                    <a:pt x="1008" y="570"/>
                  </a:lnTo>
                  <a:lnTo>
                    <a:pt x="563" y="570"/>
                  </a:lnTo>
                  <a:lnTo>
                    <a:pt x="563" y="1033"/>
                  </a:lnTo>
                  <a:lnTo>
                    <a:pt x="563" y="1040"/>
                  </a:lnTo>
                  <a:lnTo>
                    <a:pt x="563" y="1056"/>
                  </a:lnTo>
                  <a:lnTo>
                    <a:pt x="556" y="1071"/>
                  </a:lnTo>
                  <a:lnTo>
                    <a:pt x="549" y="1078"/>
                  </a:lnTo>
                  <a:lnTo>
                    <a:pt x="534" y="1086"/>
                  </a:lnTo>
                  <a:lnTo>
                    <a:pt x="519" y="1078"/>
                  </a:lnTo>
                  <a:lnTo>
                    <a:pt x="511" y="1071"/>
                  </a:lnTo>
                  <a:lnTo>
                    <a:pt x="504" y="1063"/>
                  </a:lnTo>
                  <a:lnTo>
                    <a:pt x="504" y="1056"/>
                  </a:lnTo>
                  <a:lnTo>
                    <a:pt x="497" y="1040"/>
                  </a:lnTo>
                  <a:lnTo>
                    <a:pt x="497" y="1033"/>
                  </a:lnTo>
                  <a:lnTo>
                    <a:pt x="497" y="570"/>
                  </a:lnTo>
                  <a:lnTo>
                    <a:pt x="52" y="570"/>
                  </a:lnTo>
                  <a:lnTo>
                    <a:pt x="44" y="570"/>
                  </a:lnTo>
                  <a:lnTo>
                    <a:pt x="29" y="570"/>
                  </a:lnTo>
                  <a:lnTo>
                    <a:pt x="22" y="570"/>
                  </a:lnTo>
                  <a:lnTo>
                    <a:pt x="7" y="562"/>
                  </a:lnTo>
                  <a:lnTo>
                    <a:pt x="7" y="554"/>
                  </a:lnTo>
                  <a:lnTo>
                    <a:pt x="0" y="539"/>
                  </a:lnTo>
                  <a:lnTo>
                    <a:pt x="7" y="524"/>
                  </a:lnTo>
                  <a:lnTo>
                    <a:pt x="7" y="516"/>
                  </a:lnTo>
                  <a:lnTo>
                    <a:pt x="22" y="509"/>
                  </a:lnTo>
                  <a:lnTo>
                    <a:pt x="29" y="509"/>
                  </a:lnTo>
                  <a:lnTo>
                    <a:pt x="44" y="509"/>
                  </a:lnTo>
                  <a:lnTo>
                    <a:pt x="52" y="509"/>
                  </a:lnTo>
                  <a:lnTo>
                    <a:pt x="497" y="509"/>
                  </a:lnTo>
                  <a:lnTo>
                    <a:pt x="497" y="53"/>
                  </a:lnTo>
                  <a:lnTo>
                    <a:pt x="497" y="38"/>
                  </a:lnTo>
                  <a:lnTo>
                    <a:pt x="504" y="30"/>
                  </a:lnTo>
                  <a:lnTo>
                    <a:pt x="504" y="15"/>
                  </a:lnTo>
                  <a:lnTo>
                    <a:pt x="511" y="8"/>
                  </a:lnTo>
                  <a:lnTo>
                    <a:pt x="519" y="0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52"/>
            <p:cNvSpPr>
              <a:spLocks/>
            </p:cNvSpPr>
            <p:nvPr/>
          </p:nvSpPr>
          <p:spPr bwMode="auto">
            <a:xfrm>
              <a:off x="17421" y="1438"/>
              <a:ext cx="348" cy="1625"/>
            </a:xfrm>
            <a:custGeom>
              <a:avLst/>
              <a:gdLst/>
              <a:ahLst/>
              <a:cxnLst>
                <a:cxn ang="0">
                  <a:pos x="318" y="0"/>
                </a:cxn>
                <a:cxn ang="0">
                  <a:pos x="333" y="7"/>
                </a:cxn>
                <a:cxn ang="0">
                  <a:pos x="348" y="15"/>
                </a:cxn>
                <a:cxn ang="0">
                  <a:pos x="348" y="30"/>
                </a:cxn>
                <a:cxn ang="0">
                  <a:pos x="348" y="38"/>
                </a:cxn>
                <a:cxn ang="0">
                  <a:pos x="348" y="45"/>
                </a:cxn>
                <a:cxn ang="0">
                  <a:pos x="348" y="53"/>
                </a:cxn>
                <a:cxn ang="0">
                  <a:pos x="341" y="60"/>
                </a:cxn>
                <a:cxn ang="0">
                  <a:pos x="59" y="812"/>
                </a:cxn>
                <a:cxn ang="0">
                  <a:pos x="341" y="1572"/>
                </a:cxn>
                <a:cxn ang="0">
                  <a:pos x="348" y="1579"/>
                </a:cxn>
                <a:cxn ang="0">
                  <a:pos x="348" y="1587"/>
                </a:cxn>
                <a:cxn ang="0">
                  <a:pos x="348" y="1595"/>
                </a:cxn>
                <a:cxn ang="0">
                  <a:pos x="348" y="1595"/>
                </a:cxn>
                <a:cxn ang="0">
                  <a:pos x="348" y="1610"/>
                </a:cxn>
                <a:cxn ang="0">
                  <a:pos x="333" y="1625"/>
                </a:cxn>
                <a:cxn ang="0">
                  <a:pos x="318" y="1625"/>
                </a:cxn>
                <a:cxn ang="0">
                  <a:pos x="304" y="1625"/>
                </a:cxn>
                <a:cxn ang="0">
                  <a:pos x="296" y="1617"/>
                </a:cxn>
                <a:cxn ang="0">
                  <a:pos x="289" y="1602"/>
                </a:cxn>
                <a:cxn ang="0">
                  <a:pos x="281" y="1587"/>
                </a:cxn>
                <a:cxn ang="0">
                  <a:pos x="7" y="843"/>
                </a:cxn>
                <a:cxn ang="0">
                  <a:pos x="0" y="827"/>
                </a:cxn>
                <a:cxn ang="0">
                  <a:pos x="0" y="820"/>
                </a:cxn>
                <a:cxn ang="0">
                  <a:pos x="0" y="820"/>
                </a:cxn>
                <a:cxn ang="0">
                  <a:pos x="0" y="812"/>
                </a:cxn>
                <a:cxn ang="0">
                  <a:pos x="0" y="797"/>
                </a:cxn>
                <a:cxn ang="0">
                  <a:pos x="7" y="782"/>
                </a:cxn>
                <a:cxn ang="0">
                  <a:pos x="281" y="38"/>
                </a:cxn>
                <a:cxn ang="0">
                  <a:pos x="289" y="22"/>
                </a:cxn>
                <a:cxn ang="0">
                  <a:pos x="296" y="7"/>
                </a:cxn>
                <a:cxn ang="0">
                  <a:pos x="311" y="0"/>
                </a:cxn>
                <a:cxn ang="0">
                  <a:pos x="318" y="0"/>
                </a:cxn>
              </a:cxnLst>
              <a:rect l="0" t="0" r="r" b="b"/>
              <a:pathLst>
                <a:path w="348" h="1625">
                  <a:moveTo>
                    <a:pt x="318" y="0"/>
                  </a:moveTo>
                  <a:lnTo>
                    <a:pt x="333" y="7"/>
                  </a:lnTo>
                  <a:lnTo>
                    <a:pt x="348" y="15"/>
                  </a:lnTo>
                  <a:lnTo>
                    <a:pt x="348" y="30"/>
                  </a:lnTo>
                  <a:lnTo>
                    <a:pt x="348" y="38"/>
                  </a:lnTo>
                  <a:lnTo>
                    <a:pt x="348" y="45"/>
                  </a:lnTo>
                  <a:lnTo>
                    <a:pt x="348" y="53"/>
                  </a:lnTo>
                  <a:lnTo>
                    <a:pt x="341" y="60"/>
                  </a:lnTo>
                  <a:lnTo>
                    <a:pt x="59" y="812"/>
                  </a:lnTo>
                  <a:lnTo>
                    <a:pt x="341" y="1572"/>
                  </a:lnTo>
                  <a:lnTo>
                    <a:pt x="348" y="1579"/>
                  </a:lnTo>
                  <a:lnTo>
                    <a:pt x="348" y="1587"/>
                  </a:lnTo>
                  <a:lnTo>
                    <a:pt x="348" y="1595"/>
                  </a:lnTo>
                  <a:lnTo>
                    <a:pt x="348" y="1595"/>
                  </a:lnTo>
                  <a:lnTo>
                    <a:pt x="348" y="1610"/>
                  </a:lnTo>
                  <a:lnTo>
                    <a:pt x="333" y="1625"/>
                  </a:lnTo>
                  <a:lnTo>
                    <a:pt x="318" y="1625"/>
                  </a:lnTo>
                  <a:lnTo>
                    <a:pt x="304" y="1625"/>
                  </a:lnTo>
                  <a:lnTo>
                    <a:pt x="296" y="1617"/>
                  </a:lnTo>
                  <a:lnTo>
                    <a:pt x="289" y="1602"/>
                  </a:lnTo>
                  <a:lnTo>
                    <a:pt x="281" y="1587"/>
                  </a:lnTo>
                  <a:lnTo>
                    <a:pt x="7" y="843"/>
                  </a:lnTo>
                  <a:lnTo>
                    <a:pt x="0" y="827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0" y="812"/>
                  </a:lnTo>
                  <a:lnTo>
                    <a:pt x="0" y="797"/>
                  </a:lnTo>
                  <a:lnTo>
                    <a:pt x="7" y="782"/>
                  </a:lnTo>
                  <a:lnTo>
                    <a:pt x="281" y="38"/>
                  </a:lnTo>
                  <a:lnTo>
                    <a:pt x="289" y="22"/>
                  </a:lnTo>
                  <a:lnTo>
                    <a:pt x="296" y="7"/>
                  </a:lnTo>
                  <a:lnTo>
                    <a:pt x="311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53"/>
            <p:cNvSpPr>
              <a:spLocks/>
            </p:cNvSpPr>
            <p:nvPr/>
          </p:nvSpPr>
          <p:spPr bwMode="auto">
            <a:xfrm>
              <a:off x="17880" y="1939"/>
              <a:ext cx="839" cy="1071"/>
            </a:xfrm>
            <a:custGeom>
              <a:avLst/>
              <a:gdLst/>
              <a:ahLst/>
              <a:cxnLst>
                <a:cxn ang="0">
                  <a:pos x="394" y="15"/>
                </a:cxn>
                <a:cxn ang="0">
                  <a:pos x="490" y="106"/>
                </a:cxn>
                <a:cxn ang="0">
                  <a:pos x="564" y="288"/>
                </a:cxn>
                <a:cxn ang="0">
                  <a:pos x="586" y="463"/>
                </a:cxn>
                <a:cxn ang="0">
                  <a:pos x="690" y="266"/>
                </a:cxn>
                <a:cxn ang="0">
                  <a:pos x="809" y="23"/>
                </a:cxn>
                <a:cxn ang="0">
                  <a:pos x="824" y="15"/>
                </a:cxn>
                <a:cxn ang="0">
                  <a:pos x="831" y="23"/>
                </a:cxn>
                <a:cxn ang="0">
                  <a:pos x="839" y="30"/>
                </a:cxn>
                <a:cxn ang="0">
                  <a:pos x="831" y="53"/>
                </a:cxn>
                <a:cxn ang="0">
                  <a:pos x="816" y="83"/>
                </a:cxn>
                <a:cxn ang="0">
                  <a:pos x="757" y="212"/>
                </a:cxn>
                <a:cxn ang="0">
                  <a:pos x="638" y="494"/>
                </a:cxn>
                <a:cxn ang="0">
                  <a:pos x="586" y="661"/>
                </a:cxn>
                <a:cxn ang="0">
                  <a:pos x="572" y="759"/>
                </a:cxn>
                <a:cxn ang="0">
                  <a:pos x="520" y="972"/>
                </a:cxn>
                <a:cxn ang="0">
                  <a:pos x="505" y="1033"/>
                </a:cxn>
                <a:cxn ang="0">
                  <a:pos x="483" y="1063"/>
                </a:cxn>
                <a:cxn ang="0">
                  <a:pos x="460" y="1063"/>
                </a:cxn>
                <a:cxn ang="0">
                  <a:pos x="453" y="1040"/>
                </a:cxn>
                <a:cxn ang="0">
                  <a:pos x="468" y="934"/>
                </a:cxn>
                <a:cxn ang="0">
                  <a:pos x="512" y="767"/>
                </a:cxn>
                <a:cxn ang="0">
                  <a:pos x="542" y="661"/>
                </a:cxn>
                <a:cxn ang="0">
                  <a:pos x="557" y="531"/>
                </a:cxn>
                <a:cxn ang="0">
                  <a:pos x="549" y="410"/>
                </a:cxn>
                <a:cxn ang="0">
                  <a:pos x="512" y="273"/>
                </a:cxn>
                <a:cxn ang="0">
                  <a:pos x="438" y="167"/>
                </a:cxn>
                <a:cxn ang="0">
                  <a:pos x="297" y="121"/>
                </a:cxn>
                <a:cxn ang="0">
                  <a:pos x="238" y="129"/>
                </a:cxn>
                <a:cxn ang="0">
                  <a:pos x="134" y="175"/>
                </a:cxn>
                <a:cxn ang="0">
                  <a:pos x="45" y="311"/>
                </a:cxn>
                <a:cxn ang="0">
                  <a:pos x="38" y="319"/>
                </a:cxn>
                <a:cxn ang="0">
                  <a:pos x="15" y="311"/>
                </a:cxn>
                <a:cxn ang="0">
                  <a:pos x="0" y="296"/>
                </a:cxn>
                <a:cxn ang="0">
                  <a:pos x="38" y="197"/>
                </a:cxn>
                <a:cxn ang="0">
                  <a:pos x="149" y="68"/>
                </a:cxn>
                <a:cxn ang="0">
                  <a:pos x="319" y="0"/>
                </a:cxn>
              </a:cxnLst>
              <a:rect l="0" t="0" r="r" b="b"/>
              <a:pathLst>
                <a:path w="839" h="1071">
                  <a:moveTo>
                    <a:pt x="319" y="0"/>
                  </a:moveTo>
                  <a:lnTo>
                    <a:pt x="394" y="15"/>
                  </a:lnTo>
                  <a:lnTo>
                    <a:pt x="446" y="53"/>
                  </a:lnTo>
                  <a:lnTo>
                    <a:pt x="490" y="106"/>
                  </a:lnTo>
                  <a:lnTo>
                    <a:pt x="527" y="182"/>
                  </a:lnTo>
                  <a:lnTo>
                    <a:pt x="564" y="288"/>
                  </a:lnTo>
                  <a:lnTo>
                    <a:pt x="579" y="387"/>
                  </a:lnTo>
                  <a:lnTo>
                    <a:pt x="586" y="463"/>
                  </a:lnTo>
                  <a:lnTo>
                    <a:pt x="594" y="509"/>
                  </a:lnTo>
                  <a:lnTo>
                    <a:pt x="690" y="266"/>
                  </a:lnTo>
                  <a:lnTo>
                    <a:pt x="802" y="30"/>
                  </a:lnTo>
                  <a:lnTo>
                    <a:pt x="809" y="23"/>
                  </a:lnTo>
                  <a:lnTo>
                    <a:pt x="816" y="15"/>
                  </a:lnTo>
                  <a:lnTo>
                    <a:pt x="824" y="15"/>
                  </a:lnTo>
                  <a:lnTo>
                    <a:pt x="824" y="15"/>
                  </a:lnTo>
                  <a:lnTo>
                    <a:pt x="831" y="23"/>
                  </a:lnTo>
                  <a:lnTo>
                    <a:pt x="839" y="23"/>
                  </a:lnTo>
                  <a:lnTo>
                    <a:pt x="839" y="30"/>
                  </a:lnTo>
                  <a:lnTo>
                    <a:pt x="839" y="38"/>
                  </a:lnTo>
                  <a:lnTo>
                    <a:pt x="831" y="53"/>
                  </a:lnTo>
                  <a:lnTo>
                    <a:pt x="824" y="68"/>
                  </a:lnTo>
                  <a:lnTo>
                    <a:pt x="816" y="83"/>
                  </a:lnTo>
                  <a:lnTo>
                    <a:pt x="809" y="99"/>
                  </a:lnTo>
                  <a:lnTo>
                    <a:pt x="757" y="212"/>
                  </a:lnTo>
                  <a:lnTo>
                    <a:pt x="698" y="349"/>
                  </a:lnTo>
                  <a:lnTo>
                    <a:pt x="638" y="494"/>
                  </a:lnTo>
                  <a:lnTo>
                    <a:pt x="594" y="630"/>
                  </a:lnTo>
                  <a:lnTo>
                    <a:pt x="586" y="661"/>
                  </a:lnTo>
                  <a:lnTo>
                    <a:pt x="579" y="691"/>
                  </a:lnTo>
                  <a:lnTo>
                    <a:pt x="572" y="759"/>
                  </a:lnTo>
                  <a:lnTo>
                    <a:pt x="549" y="850"/>
                  </a:lnTo>
                  <a:lnTo>
                    <a:pt x="520" y="972"/>
                  </a:lnTo>
                  <a:lnTo>
                    <a:pt x="512" y="1010"/>
                  </a:lnTo>
                  <a:lnTo>
                    <a:pt x="505" y="1033"/>
                  </a:lnTo>
                  <a:lnTo>
                    <a:pt x="490" y="1056"/>
                  </a:lnTo>
                  <a:lnTo>
                    <a:pt x="483" y="1063"/>
                  </a:lnTo>
                  <a:lnTo>
                    <a:pt x="468" y="1071"/>
                  </a:lnTo>
                  <a:lnTo>
                    <a:pt x="460" y="1063"/>
                  </a:lnTo>
                  <a:lnTo>
                    <a:pt x="453" y="1056"/>
                  </a:lnTo>
                  <a:lnTo>
                    <a:pt x="453" y="1040"/>
                  </a:lnTo>
                  <a:lnTo>
                    <a:pt x="453" y="1002"/>
                  </a:lnTo>
                  <a:lnTo>
                    <a:pt x="468" y="934"/>
                  </a:lnTo>
                  <a:lnTo>
                    <a:pt x="490" y="850"/>
                  </a:lnTo>
                  <a:lnTo>
                    <a:pt x="512" y="767"/>
                  </a:lnTo>
                  <a:lnTo>
                    <a:pt x="535" y="691"/>
                  </a:lnTo>
                  <a:lnTo>
                    <a:pt x="542" y="661"/>
                  </a:lnTo>
                  <a:lnTo>
                    <a:pt x="549" y="607"/>
                  </a:lnTo>
                  <a:lnTo>
                    <a:pt x="557" y="531"/>
                  </a:lnTo>
                  <a:lnTo>
                    <a:pt x="549" y="478"/>
                  </a:lnTo>
                  <a:lnTo>
                    <a:pt x="549" y="410"/>
                  </a:lnTo>
                  <a:lnTo>
                    <a:pt x="535" y="342"/>
                  </a:lnTo>
                  <a:lnTo>
                    <a:pt x="512" y="273"/>
                  </a:lnTo>
                  <a:lnTo>
                    <a:pt x="483" y="212"/>
                  </a:lnTo>
                  <a:lnTo>
                    <a:pt x="438" y="167"/>
                  </a:lnTo>
                  <a:lnTo>
                    <a:pt x="371" y="129"/>
                  </a:lnTo>
                  <a:lnTo>
                    <a:pt x="297" y="121"/>
                  </a:lnTo>
                  <a:lnTo>
                    <a:pt x="275" y="121"/>
                  </a:lnTo>
                  <a:lnTo>
                    <a:pt x="238" y="129"/>
                  </a:lnTo>
                  <a:lnTo>
                    <a:pt x="186" y="144"/>
                  </a:lnTo>
                  <a:lnTo>
                    <a:pt x="134" y="175"/>
                  </a:lnTo>
                  <a:lnTo>
                    <a:pt x="82" y="228"/>
                  </a:lnTo>
                  <a:lnTo>
                    <a:pt x="45" y="311"/>
                  </a:lnTo>
                  <a:lnTo>
                    <a:pt x="45" y="311"/>
                  </a:lnTo>
                  <a:lnTo>
                    <a:pt x="38" y="319"/>
                  </a:lnTo>
                  <a:lnTo>
                    <a:pt x="23" y="311"/>
                  </a:lnTo>
                  <a:lnTo>
                    <a:pt x="15" y="311"/>
                  </a:lnTo>
                  <a:lnTo>
                    <a:pt x="8" y="311"/>
                  </a:lnTo>
                  <a:lnTo>
                    <a:pt x="0" y="296"/>
                  </a:lnTo>
                  <a:lnTo>
                    <a:pt x="15" y="258"/>
                  </a:lnTo>
                  <a:lnTo>
                    <a:pt x="38" y="197"/>
                  </a:lnTo>
                  <a:lnTo>
                    <a:pt x="82" y="129"/>
                  </a:lnTo>
                  <a:lnTo>
                    <a:pt x="149" y="68"/>
                  </a:lnTo>
                  <a:lnTo>
                    <a:pt x="223" y="23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54"/>
            <p:cNvSpPr>
              <a:spLocks/>
            </p:cNvSpPr>
            <p:nvPr/>
          </p:nvSpPr>
          <p:spPr bwMode="auto">
            <a:xfrm>
              <a:off x="18912" y="2486"/>
              <a:ext cx="185" cy="486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41" y="22"/>
                </a:cxn>
                <a:cxn ang="0">
                  <a:pos x="178" y="76"/>
                </a:cxn>
                <a:cxn ang="0">
                  <a:pos x="185" y="167"/>
                </a:cxn>
                <a:cxn ang="0">
                  <a:pos x="185" y="167"/>
                </a:cxn>
                <a:cxn ang="0">
                  <a:pos x="178" y="273"/>
                </a:cxn>
                <a:cxn ang="0">
                  <a:pos x="141" y="364"/>
                </a:cxn>
                <a:cxn ang="0">
                  <a:pos x="103" y="433"/>
                </a:cxn>
                <a:cxn ang="0">
                  <a:pos x="66" y="471"/>
                </a:cxn>
                <a:cxn ang="0">
                  <a:pos x="44" y="486"/>
                </a:cxn>
                <a:cxn ang="0">
                  <a:pos x="37" y="486"/>
                </a:cxn>
                <a:cxn ang="0">
                  <a:pos x="29" y="478"/>
                </a:cxn>
                <a:cxn ang="0">
                  <a:pos x="29" y="471"/>
                </a:cxn>
                <a:cxn ang="0">
                  <a:pos x="29" y="463"/>
                </a:cxn>
                <a:cxn ang="0">
                  <a:pos x="29" y="463"/>
                </a:cxn>
                <a:cxn ang="0">
                  <a:pos x="37" y="455"/>
                </a:cxn>
                <a:cxn ang="0">
                  <a:pos x="44" y="448"/>
                </a:cxn>
                <a:cxn ang="0">
                  <a:pos x="96" y="379"/>
                </a:cxn>
                <a:cxn ang="0">
                  <a:pos x="133" y="281"/>
                </a:cxn>
                <a:cxn ang="0">
                  <a:pos x="155" y="167"/>
                </a:cxn>
                <a:cxn ang="0">
                  <a:pos x="155" y="159"/>
                </a:cxn>
                <a:cxn ang="0">
                  <a:pos x="155" y="152"/>
                </a:cxn>
                <a:cxn ang="0">
                  <a:pos x="155" y="144"/>
                </a:cxn>
                <a:cxn ang="0">
                  <a:pos x="148" y="144"/>
                </a:cxn>
                <a:cxn ang="0">
                  <a:pos x="148" y="144"/>
                </a:cxn>
                <a:cxn ang="0">
                  <a:pos x="148" y="152"/>
                </a:cxn>
                <a:cxn ang="0">
                  <a:pos x="141" y="152"/>
                </a:cxn>
                <a:cxn ang="0">
                  <a:pos x="126" y="167"/>
                </a:cxn>
                <a:cxn ang="0">
                  <a:pos x="103" y="167"/>
                </a:cxn>
                <a:cxn ang="0">
                  <a:pos x="89" y="174"/>
                </a:cxn>
                <a:cxn ang="0">
                  <a:pos x="59" y="167"/>
                </a:cxn>
                <a:cxn ang="0">
                  <a:pos x="44" y="159"/>
                </a:cxn>
                <a:cxn ang="0">
                  <a:pos x="22" y="144"/>
                </a:cxn>
                <a:cxn ang="0">
                  <a:pos x="14" y="129"/>
                </a:cxn>
                <a:cxn ang="0">
                  <a:pos x="7" y="106"/>
                </a:cxn>
                <a:cxn ang="0">
                  <a:pos x="0" y="83"/>
                </a:cxn>
                <a:cxn ang="0">
                  <a:pos x="7" y="68"/>
                </a:cxn>
                <a:cxn ang="0">
                  <a:pos x="14" y="45"/>
                </a:cxn>
                <a:cxn ang="0">
                  <a:pos x="22" y="30"/>
                </a:cxn>
                <a:cxn ang="0">
                  <a:pos x="44" y="15"/>
                </a:cxn>
                <a:cxn ang="0">
                  <a:pos x="59" y="7"/>
                </a:cxn>
                <a:cxn ang="0">
                  <a:pos x="89" y="0"/>
                </a:cxn>
              </a:cxnLst>
              <a:rect l="0" t="0" r="r" b="b"/>
              <a:pathLst>
                <a:path w="185" h="486">
                  <a:moveTo>
                    <a:pt x="89" y="0"/>
                  </a:moveTo>
                  <a:lnTo>
                    <a:pt x="141" y="22"/>
                  </a:lnTo>
                  <a:lnTo>
                    <a:pt x="178" y="76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78" y="273"/>
                  </a:lnTo>
                  <a:lnTo>
                    <a:pt x="141" y="364"/>
                  </a:lnTo>
                  <a:lnTo>
                    <a:pt x="103" y="433"/>
                  </a:lnTo>
                  <a:lnTo>
                    <a:pt x="66" y="471"/>
                  </a:lnTo>
                  <a:lnTo>
                    <a:pt x="44" y="486"/>
                  </a:lnTo>
                  <a:lnTo>
                    <a:pt x="37" y="486"/>
                  </a:lnTo>
                  <a:lnTo>
                    <a:pt x="29" y="478"/>
                  </a:lnTo>
                  <a:lnTo>
                    <a:pt x="29" y="471"/>
                  </a:lnTo>
                  <a:lnTo>
                    <a:pt x="29" y="463"/>
                  </a:lnTo>
                  <a:lnTo>
                    <a:pt x="29" y="463"/>
                  </a:lnTo>
                  <a:lnTo>
                    <a:pt x="37" y="455"/>
                  </a:lnTo>
                  <a:lnTo>
                    <a:pt x="44" y="448"/>
                  </a:lnTo>
                  <a:lnTo>
                    <a:pt x="96" y="379"/>
                  </a:lnTo>
                  <a:lnTo>
                    <a:pt x="133" y="281"/>
                  </a:lnTo>
                  <a:lnTo>
                    <a:pt x="155" y="167"/>
                  </a:lnTo>
                  <a:lnTo>
                    <a:pt x="155" y="159"/>
                  </a:lnTo>
                  <a:lnTo>
                    <a:pt x="155" y="152"/>
                  </a:lnTo>
                  <a:lnTo>
                    <a:pt x="155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52"/>
                  </a:lnTo>
                  <a:lnTo>
                    <a:pt x="141" y="152"/>
                  </a:lnTo>
                  <a:lnTo>
                    <a:pt x="126" y="167"/>
                  </a:lnTo>
                  <a:lnTo>
                    <a:pt x="103" y="167"/>
                  </a:lnTo>
                  <a:lnTo>
                    <a:pt x="89" y="174"/>
                  </a:lnTo>
                  <a:lnTo>
                    <a:pt x="59" y="167"/>
                  </a:lnTo>
                  <a:lnTo>
                    <a:pt x="44" y="159"/>
                  </a:lnTo>
                  <a:lnTo>
                    <a:pt x="22" y="144"/>
                  </a:lnTo>
                  <a:lnTo>
                    <a:pt x="14" y="129"/>
                  </a:lnTo>
                  <a:lnTo>
                    <a:pt x="7" y="106"/>
                  </a:lnTo>
                  <a:lnTo>
                    <a:pt x="0" y="83"/>
                  </a:lnTo>
                  <a:lnTo>
                    <a:pt x="7" y="68"/>
                  </a:lnTo>
                  <a:lnTo>
                    <a:pt x="14" y="45"/>
                  </a:lnTo>
                  <a:lnTo>
                    <a:pt x="22" y="30"/>
                  </a:lnTo>
                  <a:lnTo>
                    <a:pt x="44" y="15"/>
                  </a:lnTo>
                  <a:lnTo>
                    <a:pt x="59" y="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55"/>
            <p:cNvSpPr>
              <a:spLocks/>
            </p:cNvSpPr>
            <p:nvPr/>
          </p:nvSpPr>
          <p:spPr bwMode="auto">
            <a:xfrm>
              <a:off x="19512" y="1939"/>
              <a:ext cx="839" cy="1071"/>
            </a:xfrm>
            <a:custGeom>
              <a:avLst/>
              <a:gdLst/>
              <a:ahLst/>
              <a:cxnLst>
                <a:cxn ang="0">
                  <a:pos x="386" y="15"/>
                </a:cxn>
                <a:cxn ang="0">
                  <a:pos x="490" y="106"/>
                </a:cxn>
                <a:cxn ang="0">
                  <a:pos x="564" y="288"/>
                </a:cxn>
                <a:cxn ang="0">
                  <a:pos x="586" y="463"/>
                </a:cxn>
                <a:cxn ang="0">
                  <a:pos x="690" y="266"/>
                </a:cxn>
                <a:cxn ang="0">
                  <a:pos x="809" y="23"/>
                </a:cxn>
                <a:cxn ang="0">
                  <a:pos x="824" y="15"/>
                </a:cxn>
                <a:cxn ang="0">
                  <a:pos x="831" y="23"/>
                </a:cxn>
                <a:cxn ang="0">
                  <a:pos x="839" y="30"/>
                </a:cxn>
                <a:cxn ang="0">
                  <a:pos x="831" y="53"/>
                </a:cxn>
                <a:cxn ang="0">
                  <a:pos x="816" y="83"/>
                </a:cxn>
                <a:cxn ang="0">
                  <a:pos x="757" y="212"/>
                </a:cxn>
                <a:cxn ang="0">
                  <a:pos x="638" y="494"/>
                </a:cxn>
                <a:cxn ang="0">
                  <a:pos x="586" y="661"/>
                </a:cxn>
                <a:cxn ang="0">
                  <a:pos x="572" y="759"/>
                </a:cxn>
                <a:cxn ang="0">
                  <a:pos x="520" y="972"/>
                </a:cxn>
                <a:cxn ang="0">
                  <a:pos x="497" y="1033"/>
                </a:cxn>
                <a:cxn ang="0">
                  <a:pos x="483" y="1063"/>
                </a:cxn>
                <a:cxn ang="0">
                  <a:pos x="460" y="1063"/>
                </a:cxn>
                <a:cxn ang="0">
                  <a:pos x="453" y="1040"/>
                </a:cxn>
                <a:cxn ang="0">
                  <a:pos x="468" y="934"/>
                </a:cxn>
                <a:cxn ang="0">
                  <a:pos x="512" y="767"/>
                </a:cxn>
                <a:cxn ang="0">
                  <a:pos x="542" y="661"/>
                </a:cxn>
                <a:cxn ang="0">
                  <a:pos x="549" y="531"/>
                </a:cxn>
                <a:cxn ang="0">
                  <a:pos x="549" y="410"/>
                </a:cxn>
                <a:cxn ang="0">
                  <a:pos x="512" y="273"/>
                </a:cxn>
                <a:cxn ang="0">
                  <a:pos x="438" y="167"/>
                </a:cxn>
                <a:cxn ang="0">
                  <a:pos x="290" y="121"/>
                </a:cxn>
                <a:cxn ang="0">
                  <a:pos x="230" y="129"/>
                </a:cxn>
                <a:cxn ang="0">
                  <a:pos x="127" y="175"/>
                </a:cxn>
                <a:cxn ang="0">
                  <a:pos x="38" y="311"/>
                </a:cxn>
                <a:cxn ang="0">
                  <a:pos x="38" y="319"/>
                </a:cxn>
                <a:cxn ang="0">
                  <a:pos x="15" y="311"/>
                </a:cxn>
                <a:cxn ang="0">
                  <a:pos x="0" y="296"/>
                </a:cxn>
                <a:cxn ang="0">
                  <a:pos x="38" y="197"/>
                </a:cxn>
                <a:cxn ang="0">
                  <a:pos x="149" y="68"/>
                </a:cxn>
                <a:cxn ang="0">
                  <a:pos x="312" y="0"/>
                </a:cxn>
              </a:cxnLst>
              <a:rect l="0" t="0" r="r" b="b"/>
              <a:pathLst>
                <a:path w="839" h="1071">
                  <a:moveTo>
                    <a:pt x="312" y="0"/>
                  </a:moveTo>
                  <a:lnTo>
                    <a:pt x="386" y="15"/>
                  </a:lnTo>
                  <a:lnTo>
                    <a:pt x="446" y="53"/>
                  </a:lnTo>
                  <a:lnTo>
                    <a:pt x="490" y="106"/>
                  </a:lnTo>
                  <a:lnTo>
                    <a:pt x="527" y="182"/>
                  </a:lnTo>
                  <a:lnTo>
                    <a:pt x="564" y="288"/>
                  </a:lnTo>
                  <a:lnTo>
                    <a:pt x="579" y="387"/>
                  </a:lnTo>
                  <a:lnTo>
                    <a:pt x="586" y="463"/>
                  </a:lnTo>
                  <a:lnTo>
                    <a:pt x="594" y="509"/>
                  </a:lnTo>
                  <a:lnTo>
                    <a:pt x="690" y="266"/>
                  </a:lnTo>
                  <a:lnTo>
                    <a:pt x="802" y="30"/>
                  </a:lnTo>
                  <a:lnTo>
                    <a:pt x="809" y="23"/>
                  </a:lnTo>
                  <a:lnTo>
                    <a:pt x="816" y="15"/>
                  </a:lnTo>
                  <a:lnTo>
                    <a:pt x="824" y="15"/>
                  </a:lnTo>
                  <a:lnTo>
                    <a:pt x="824" y="15"/>
                  </a:lnTo>
                  <a:lnTo>
                    <a:pt x="831" y="23"/>
                  </a:lnTo>
                  <a:lnTo>
                    <a:pt x="839" y="23"/>
                  </a:lnTo>
                  <a:lnTo>
                    <a:pt x="839" y="30"/>
                  </a:lnTo>
                  <a:lnTo>
                    <a:pt x="839" y="38"/>
                  </a:lnTo>
                  <a:lnTo>
                    <a:pt x="831" y="53"/>
                  </a:lnTo>
                  <a:lnTo>
                    <a:pt x="824" y="68"/>
                  </a:lnTo>
                  <a:lnTo>
                    <a:pt x="816" y="83"/>
                  </a:lnTo>
                  <a:lnTo>
                    <a:pt x="809" y="99"/>
                  </a:lnTo>
                  <a:lnTo>
                    <a:pt x="757" y="212"/>
                  </a:lnTo>
                  <a:lnTo>
                    <a:pt x="698" y="349"/>
                  </a:lnTo>
                  <a:lnTo>
                    <a:pt x="638" y="494"/>
                  </a:lnTo>
                  <a:lnTo>
                    <a:pt x="594" y="630"/>
                  </a:lnTo>
                  <a:lnTo>
                    <a:pt x="586" y="661"/>
                  </a:lnTo>
                  <a:lnTo>
                    <a:pt x="579" y="691"/>
                  </a:lnTo>
                  <a:lnTo>
                    <a:pt x="572" y="759"/>
                  </a:lnTo>
                  <a:lnTo>
                    <a:pt x="549" y="850"/>
                  </a:lnTo>
                  <a:lnTo>
                    <a:pt x="520" y="972"/>
                  </a:lnTo>
                  <a:lnTo>
                    <a:pt x="512" y="1010"/>
                  </a:lnTo>
                  <a:lnTo>
                    <a:pt x="497" y="1033"/>
                  </a:lnTo>
                  <a:lnTo>
                    <a:pt x="490" y="1056"/>
                  </a:lnTo>
                  <a:lnTo>
                    <a:pt x="483" y="1063"/>
                  </a:lnTo>
                  <a:lnTo>
                    <a:pt x="468" y="1071"/>
                  </a:lnTo>
                  <a:lnTo>
                    <a:pt x="460" y="1063"/>
                  </a:lnTo>
                  <a:lnTo>
                    <a:pt x="453" y="1056"/>
                  </a:lnTo>
                  <a:lnTo>
                    <a:pt x="453" y="1040"/>
                  </a:lnTo>
                  <a:lnTo>
                    <a:pt x="453" y="1002"/>
                  </a:lnTo>
                  <a:lnTo>
                    <a:pt x="468" y="934"/>
                  </a:lnTo>
                  <a:lnTo>
                    <a:pt x="490" y="850"/>
                  </a:lnTo>
                  <a:lnTo>
                    <a:pt x="512" y="767"/>
                  </a:lnTo>
                  <a:lnTo>
                    <a:pt x="535" y="691"/>
                  </a:lnTo>
                  <a:lnTo>
                    <a:pt x="542" y="661"/>
                  </a:lnTo>
                  <a:lnTo>
                    <a:pt x="549" y="607"/>
                  </a:lnTo>
                  <a:lnTo>
                    <a:pt x="549" y="531"/>
                  </a:lnTo>
                  <a:lnTo>
                    <a:pt x="549" y="478"/>
                  </a:lnTo>
                  <a:lnTo>
                    <a:pt x="549" y="410"/>
                  </a:lnTo>
                  <a:lnTo>
                    <a:pt x="535" y="342"/>
                  </a:lnTo>
                  <a:lnTo>
                    <a:pt x="512" y="273"/>
                  </a:lnTo>
                  <a:lnTo>
                    <a:pt x="483" y="212"/>
                  </a:lnTo>
                  <a:lnTo>
                    <a:pt x="438" y="167"/>
                  </a:lnTo>
                  <a:lnTo>
                    <a:pt x="371" y="129"/>
                  </a:lnTo>
                  <a:lnTo>
                    <a:pt x="290" y="121"/>
                  </a:lnTo>
                  <a:lnTo>
                    <a:pt x="275" y="121"/>
                  </a:lnTo>
                  <a:lnTo>
                    <a:pt x="230" y="129"/>
                  </a:lnTo>
                  <a:lnTo>
                    <a:pt x="186" y="144"/>
                  </a:lnTo>
                  <a:lnTo>
                    <a:pt x="127" y="175"/>
                  </a:lnTo>
                  <a:lnTo>
                    <a:pt x="82" y="228"/>
                  </a:lnTo>
                  <a:lnTo>
                    <a:pt x="38" y="311"/>
                  </a:lnTo>
                  <a:lnTo>
                    <a:pt x="38" y="311"/>
                  </a:lnTo>
                  <a:lnTo>
                    <a:pt x="38" y="319"/>
                  </a:lnTo>
                  <a:lnTo>
                    <a:pt x="23" y="311"/>
                  </a:lnTo>
                  <a:lnTo>
                    <a:pt x="15" y="311"/>
                  </a:lnTo>
                  <a:lnTo>
                    <a:pt x="8" y="311"/>
                  </a:lnTo>
                  <a:lnTo>
                    <a:pt x="0" y="296"/>
                  </a:lnTo>
                  <a:lnTo>
                    <a:pt x="15" y="258"/>
                  </a:lnTo>
                  <a:lnTo>
                    <a:pt x="38" y="197"/>
                  </a:lnTo>
                  <a:lnTo>
                    <a:pt x="82" y="129"/>
                  </a:lnTo>
                  <a:lnTo>
                    <a:pt x="149" y="68"/>
                  </a:lnTo>
                  <a:lnTo>
                    <a:pt x="223" y="2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56"/>
            <p:cNvSpPr>
              <a:spLocks/>
            </p:cNvSpPr>
            <p:nvPr/>
          </p:nvSpPr>
          <p:spPr bwMode="auto">
            <a:xfrm>
              <a:off x="20469" y="1422"/>
              <a:ext cx="282" cy="600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30" y="8"/>
                </a:cxn>
                <a:cxn ang="0">
                  <a:pos x="253" y="16"/>
                </a:cxn>
                <a:cxn ang="0">
                  <a:pos x="267" y="31"/>
                </a:cxn>
                <a:cxn ang="0">
                  <a:pos x="275" y="46"/>
                </a:cxn>
                <a:cxn ang="0">
                  <a:pos x="282" y="69"/>
                </a:cxn>
                <a:cxn ang="0">
                  <a:pos x="282" y="76"/>
                </a:cxn>
                <a:cxn ang="0">
                  <a:pos x="275" y="84"/>
                </a:cxn>
                <a:cxn ang="0">
                  <a:pos x="267" y="107"/>
                </a:cxn>
                <a:cxn ang="0">
                  <a:pos x="60" y="578"/>
                </a:cxn>
                <a:cxn ang="0">
                  <a:pos x="52" y="593"/>
                </a:cxn>
                <a:cxn ang="0">
                  <a:pos x="45" y="600"/>
                </a:cxn>
                <a:cxn ang="0">
                  <a:pos x="37" y="600"/>
                </a:cxn>
                <a:cxn ang="0">
                  <a:pos x="37" y="600"/>
                </a:cxn>
                <a:cxn ang="0">
                  <a:pos x="23" y="593"/>
                </a:cxn>
                <a:cxn ang="0">
                  <a:pos x="8" y="593"/>
                </a:cxn>
                <a:cxn ang="0">
                  <a:pos x="0" y="585"/>
                </a:cxn>
                <a:cxn ang="0">
                  <a:pos x="0" y="578"/>
                </a:cxn>
                <a:cxn ang="0">
                  <a:pos x="0" y="570"/>
                </a:cxn>
                <a:cxn ang="0">
                  <a:pos x="0" y="562"/>
                </a:cxn>
                <a:cxn ang="0">
                  <a:pos x="0" y="555"/>
                </a:cxn>
                <a:cxn ang="0">
                  <a:pos x="149" y="61"/>
                </a:cxn>
                <a:cxn ang="0">
                  <a:pos x="156" y="46"/>
                </a:cxn>
                <a:cxn ang="0">
                  <a:pos x="164" y="31"/>
                </a:cxn>
                <a:cxn ang="0">
                  <a:pos x="171" y="23"/>
                </a:cxn>
                <a:cxn ang="0">
                  <a:pos x="178" y="16"/>
                </a:cxn>
                <a:cxn ang="0">
                  <a:pos x="193" y="8"/>
                </a:cxn>
                <a:cxn ang="0">
                  <a:pos x="216" y="0"/>
                </a:cxn>
              </a:cxnLst>
              <a:rect l="0" t="0" r="r" b="b"/>
              <a:pathLst>
                <a:path w="282" h="600">
                  <a:moveTo>
                    <a:pt x="216" y="0"/>
                  </a:moveTo>
                  <a:lnTo>
                    <a:pt x="230" y="8"/>
                  </a:lnTo>
                  <a:lnTo>
                    <a:pt x="253" y="16"/>
                  </a:lnTo>
                  <a:lnTo>
                    <a:pt x="267" y="31"/>
                  </a:lnTo>
                  <a:lnTo>
                    <a:pt x="275" y="46"/>
                  </a:lnTo>
                  <a:lnTo>
                    <a:pt x="282" y="69"/>
                  </a:lnTo>
                  <a:lnTo>
                    <a:pt x="282" y="76"/>
                  </a:lnTo>
                  <a:lnTo>
                    <a:pt x="275" y="84"/>
                  </a:lnTo>
                  <a:lnTo>
                    <a:pt x="267" y="107"/>
                  </a:lnTo>
                  <a:lnTo>
                    <a:pt x="60" y="578"/>
                  </a:lnTo>
                  <a:lnTo>
                    <a:pt x="52" y="593"/>
                  </a:lnTo>
                  <a:lnTo>
                    <a:pt x="45" y="600"/>
                  </a:lnTo>
                  <a:lnTo>
                    <a:pt x="37" y="600"/>
                  </a:lnTo>
                  <a:lnTo>
                    <a:pt x="37" y="600"/>
                  </a:lnTo>
                  <a:lnTo>
                    <a:pt x="23" y="593"/>
                  </a:lnTo>
                  <a:lnTo>
                    <a:pt x="8" y="593"/>
                  </a:lnTo>
                  <a:lnTo>
                    <a:pt x="0" y="585"/>
                  </a:lnTo>
                  <a:lnTo>
                    <a:pt x="0" y="578"/>
                  </a:lnTo>
                  <a:lnTo>
                    <a:pt x="0" y="570"/>
                  </a:lnTo>
                  <a:lnTo>
                    <a:pt x="0" y="562"/>
                  </a:lnTo>
                  <a:lnTo>
                    <a:pt x="0" y="555"/>
                  </a:lnTo>
                  <a:lnTo>
                    <a:pt x="149" y="61"/>
                  </a:lnTo>
                  <a:lnTo>
                    <a:pt x="156" y="46"/>
                  </a:lnTo>
                  <a:lnTo>
                    <a:pt x="164" y="31"/>
                  </a:lnTo>
                  <a:lnTo>
                    <a:pt x="171" y="23"/>
                  </a:lnTo>
                  <a:lnTo>
                    <a:pt x="178" y="16"/>
                  </a:lnTo>
                  <a:lnTo>
                    <a:pt x="193" y="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57"/>
            <p:cNvSpPr>
              <a:spLocks/>
            </p:cNvSpPr>
            <p:nvPr/>
          </p:nvSpPr>
          <p:spPr bwMode="auto">
            <a:xfrm>
              <a:off x="20944" y="1438"/>
              <a:ext cx="356" cy="162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5" y="7"/>
                </a:cxn>
                <a:cxn ang="0">
                  <a:pos x="59" y="15"/>
                </a:cxn>
                <a:cxn ang="0">
                  <a:pos x="67" y="38"/>
                </a:cxn>
                <a:cxn ang="0">
                  <a:pos x="349" y="782"/>
                </a:cxn>
                <a:cxn ang="0">
                  <a:pos x="349" y="797"/>
                </a:cxn>
                <a:cxn ang="0">
                  <a:pos x="349" y="805"/>
                </a:cxn>
                <a:cxn ang="0">
                  <a:pos x="356" y="812"/>
                </a:cxn>
                <a:cxn ang="0">
                  <a:pos x="356" y="812"/>
                </a:cxn>
                <a:cxn ang="0">
                  <a:pos x="356" y="820"/>
                </a:cxn>
                <a:cxn ang="0">
                  <a:pos x="349" y="820"/>
                </a:cxn>
                <a:cxn ang="0">
                  <a:pos x="349" y="827"/>
                </a:cxn>
                <a:cxn ang="0">
                  <a:pos x="349" y="843"/>
                </a:cxn>
                <a:cxn ang="0">
                  <a:pos x="349" y="843"/>
                </a:cxn>
                <a:cxn ang="0">
                  <a:pos x="59" y="1595"/>
                </a:cxn>
                <a:cxn ang="0">
                  <a:pos x="59" y="1610"/>
                </a:cxn>
                <a:cxn ang="0">
                  <a:pos x="52" y="1617"/>
                </a:cxn>
                <a:cxn ang="0">
                  <a:pos x="45" y="1625"/>
                </a:cxn>
                <a:cxn ang="0">
                  <a:pos x="30" y="1625"/>
                </a:cxn>
                <a:cxn ang="0">
                  <a:pos x="15" y="1625"/>
                </a:cxn>
                <a:cxn ang="0">
                  <a:pos x="0" y="1610"/>
                </a:cxn>
                <a:cxn ang="0">
                  <a:pos x="0" y="1595"/>
                </a:cxn>
                <a:cxn ang="0">
                  <a:pos x="0" y="1587"/>
                </a:cxn>
                <a:cxn ang="0">
                  <a:pos x="0" y="1587"/>
                </a:cxn>
                <a:cxn ang="0">
                  <a:pos x="0" y="1579"/>
                </a:cxn>
                <a:cxn ang="0">
                  <a:pos x="8" y="1564"/>
                </a:cxn>
                <a:cxn ang="0">
                  <a:pos x="289" y="812"/>
                </a:cxn>
                <a:cxn ang="0">
                  <a:pos x="8" y="60"/>
                </a:cxn>
                <a:cxn ang="0">
                  <a:pos x="0" y="45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15" y="7"/>
                </a:cxn>
                <a:cxn ang="0">
                  <a:pos x="30" y="0"/>
                </a:cxn>
              </a:cxnLst>
              <a:rect l="0" t="0" r="r" b="b"/>
              <a:pathLst>
                <a:path w="356" h="1625">
                  <a:moveTo>
                    <a:pt x="30" y="0"/>
                  </a:moveTo>
                  <a:lnTo>
                    <a:pt x="45" y="7"/>
                  </a:lnTo>
                  <a:lnTo>
                    <a:pt x="59" y="15"/>
                  </a:lnTo>
                  <a:lnTo>
                    <a:pt x="67" y="38"/>
                  </a:lnTo>
                  <a:lnTo>
                    <a:pt x="349" y="782"/>
                  </a:lnTo>
                  <a:lnTo>
                    <a:pt x="349" y="797"/>
                  </a:lnTo>
                  <a:lnTo>
                    <a:pt x="349" y="805"/>
                  </a:lnTo>
                  <a:lnTo>
                    <a:pt x="356" y="812"/>
                  </a:lnTo>
                  <a:lnTo>
                    <a:pt x="356" y="812"/>
                  </a:lnTo>
                  <a:lnTo>
                    <a:pt x="356" y="820"/>
                  </a:lnTo>
                  <a:lnTo>
                    <a:pt x="349" y="820"/>
                  </a:lnTo>
                  <a:lnTo>
                    <a:pt x="349" y="827"/>
                  </a:lnTo>
                  <a:lnTo>
                    <a:pt x="349" y="843"/>
                  </a:lnTo>
                  <a:lnTo>
                    <a:pt x="349" y="843"/>
                  </a:lnTo>
                  <a:lnTo>
                    <a:pt x="59" y="1595"/>
                  </a:lnTo>
                  <a:lnTo>
                    <a:pt x="59" y="1610"/>
                  </a:lnTo>
                  <a:lnTo>
                    <a:pt x="52" y="1617"/>
                  </a:lnTo>
                  <a:lnTo>
                    <a:pt x="45" y="1625"/>
                  </a:lnTo>
                  <a:lnTo>
                    <a:pt x="30" y="1625"/>
                  </a:lnTo>
                  <a:lnTo>
                    <a:pt x="15" y="1625"/>
                  </a:lnTo>
                  <a:lnTo>
                    <a:pt x="0" y="1610"/>
                  </a:lnTo>
                  <a:lnTo>
                    <a:pt x="0" y="1595"/>
                  </a:lnTo>
                  <a:lnTo>
                    <a:pt x="0" y="1587"/>
                  </a:lnTo>
                  <a:lnTo>
                    <a:pt x="0" y="1587"/>
                  </a:lnTo>
                  <a:lnTo>
                    <a:pt x="0" y="1579"/>
                  </a:lnTo>
                  <a:lnTo>
                    <a:pt x="8" y="1564"/>
                  </a:lnTo>
                  <a:lnTo>
                    <a:pt x="289" y="812"/>
                  </a:lnTo>
                  <a:lnTo>
                    <a:pt x="8" y="60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15" y="7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58"/>
            <p:cNvSpPr>
              <a:spLocks/>
            </p:cNvSpPr>
            <p:nvPr/>
          </p:nvSpPr>
          <p:spPr bwMode="auto">
            <a:xfrm>
              <a:off x="21538" y="1514"/>
              <a:ext cx="1008" cy="1146"/>
            </a:xfrm>
            <a:custGeom>
              <a:avLst/>
              <a:gdLst/>
              <a:ahLst/>
              <a:cxnLst>
                <a:cxn ang="0">
                  <a:pos x="638" y="15"/>
                </a:cxn>
                <a:cxn ang="0">
                  <a:pos x="845" y="113"/>
                </a:cxn>
                <a:cxn ang="0">
                  <a:pos x="971" y="296"/>
                </a:cxn>
                <a:cxn ang="0">
                  <a:pos x="971" y="531"/>
                </a:cxn>
                <a:cxn ang="0">
                  <a:pos x="845" y="767"/>
                </a:cxn>
                <a:cxn ang="0">
                  <a:pos x="741" y="949"/>
                </a:cxn>
                <a:cxn ang="0">
                  <a:pos x="838" y="1040"/>
                </a:cxn>
                <a:cxn ang="0">
                  <a:pos x="897" y="1040"/>
                </a:cxn>
                <a:cxn ang="0">
                  <a:pos x="927" y="1025"/>
                </a:cxn>
                <a:cxn ang="0">
                  <a:pos x="934" y="1010"/>
                </a:cxn>
                <a:cxn ang="0">
                  <a:pos x="957" y="941"/>
                </a:cxn>
                <a:cxn ang="0">
                  <a:pos x="1008" y="881"/>
                </a:cxn>
                <a:cxn ang="0">
                  <a:pos x="704" y="1146"/>
                </a:cxn>
                <a:cxn ang="0">
                  <a:pos x="667" y="1139"/>
                </a:cxn>
                <a:cxn ang="0">
                  <a:pos x="660" y="1108"/>
                </a:cxn>
                <a:cxn ang="0">
                  <a:pos x="689" y="934"/>
                </a:cxn>
                <a:cxn ang="0">
                  <a:pos x="734" y="782"/>
                </a:cxn>
                <a:cxn ang="0">
                  <a:pos x="816" y="524"/>
                </a:cxn>
                <a:cxn ang="0">
                  <a:pos x="816" y="288"/>
                </a:cxn>
                <a:cxn ang="0">
                  <a:pos x="719" y="121"/>
                </a:cxn>
                <a:cxn ang="0">
                  <a:pos x="578" y="45"/>
                </a:cxn>
                <a:cxn ang="0">
                  <a:pos x="430" y="45"/>
                </a:cxn>
                <a:cxn ang="0">
                  <a:pos x="289" y="121"/>
                </a:cxn>
                <a:cxn ang="0">
                  <a:pos x="200" y="288"/>
                </a:cxn>
                <a:cxn ang="0">
                  <a:pos x="192" y="524"/>
                </a:cxn>
                <a:cxn ang="0">
                  <a:pos x="259" y="751"/>
                </a:cxn>
                <a:cxn ang="0">
                  <a:pos x="333" y="987"/>
                </a:cxn>
                <a:cxn ang="0">
                  <a:pos x="348" y="1131"/>
                </a:cxn>
                <a:cxn ang="0">
                  <a:pos x="326" y="1146"/>
                </a:cxn>
                <a:cxn ang="0">
                  <a:pos x="52" y="1146"/>
                </a:cxn>
                <a:cxn ang="0">
                  <a:pos x="44" y="881"/>
                </a:cxn>
                <a:cxn ang="0">
                  <a:pos x="66" y="1002"/>
                </a:cxn>
                <a:cxn ang="0">
                  <a:pos x="74" y="1017"/>
                </a:cxn>
                <a:cxn ang="0">
                  <a:pos x="96" y="1032"/>
                </a:cxn>
                <a:cxn ang="0">
                  <a:pos x="141" y="1040"/>
                </a:cxn>
                <a:cxn ang="0">
                  <a:pos x="304" y="1040"/>
                </a:cxn>
                <a:cxn ang="0">
                  <a:pos x="222" y="865"/>
                </a:cxn>
                <a:cxn ang="0">
                  <a:pos x="89" y="645"/>
                </a:cxn>
                <a:cxn ang="0">
                  <a:pos x="22" y="402"/>
                </a:cxn>
                <a:cxn ang="0">
                  <a:pos x="89" y="197"/>
                </a:cxn>
                <a:cxn ang="0">
                  <a:pos x="259" y="53"/>
                </a:cxn>
                <a:cxn ang="0">
                  <a:pos x="504" y="0"/>
                </a:cxn>
              </a:cxnLst>
              <a:rect l="0" t="0" r="r" b="b"/>
              <a:pathLst>
                <a:path w="1008" h="1146">
                  <a:moveTo>
                    <a:pt x="504" y="0"/>
                  </a:moveTo>
                  <a:lnTo>
                    <a:pt x="638" y="15"/>
                  </a:lnTo>
                  <a:lnTo>
                    <a:pt x="749" y="53"/>
                  </a:lnTo>
                  <a:lnTo>
                    <a:pt x="845" y="113"/>
                  </a:lnTo>
                  <a:lnTo>
                    <a:pt x="919" y="197"/>
                  </a:lnTo>
                  <a:lnTo>
                    <a:pt x="971" y="296"/>
                  </a:lnTo>
                  <a:lnTo>
                    <a:pt x="986" y="402"/>
                  </a:lnTo>
                  <a:lnTo>
                    <a:pt x="971" y="531"/>
                  </a:lnTo>
                  <a:lnTo>
                    <a:pt x="919" y="645"/>
                  </a:lnTo>
                  <a:lnTo>
                    <a:pt x="845" y="767"/>
                  </a:lnTo>
                  <a:lnTo>
                    <a:pt x="786" y="865"/>
                  </a:lnTo>
                  <a:lnTo>
                    <a:pt x="741" y="949"/>
                  </a:lnTo>
                  <a:lnTo>
                    <a:pt x="712" y="1040"/>
                  </a:lnTo>
                  <a:lnTo>
                    <a:pt x="838" y="1040"/>
                  </a:lnTo>
                  <a:lnTo>
                    <a:pt x="868" y="1040"/>
                  </a:lnTo>
                  <a:lnTo>
                    <a:pt x="897" y="1040"/>
                  </a:lnTo>
                  <a:lnTo>
                    <a:pt x="912" y="1032"/>
                  </a:lnTo>
                  <a:lnTo>
                    <a:pt x="927" y="1025"/>
                  </a:lnTo>
                  <a:lnTo>
                    <a:pt x="934" y="1017"/>
                  </a:lnTo>
                  <a:lnTo>
                    <a:pt x="934" y="1010"/>
                  </a:lnTo>
                  <a:lnTo>
                    <a:pt x="942" y="1002"/>
                  </a:lnTo>
                  <a:lnTo>
                    <a:pt x="957" y="941"/>
                  </a:lnTo>
                  <a:lnTo>
                    <a:pt x="971" y="881"/>
                  </a:lnTo>
                  <a:lnTo>
                    <a:pt x="1008" y="881"/>
                  </a:lnTo>
                  <a:lnTo>
                    <a:pt x="957" y="1146"/>
                  </a:lnTo>
                  <a:lnTo>
                    <a:pt x="704" y="1146"/>
                  </a:lnTo>
                  <a:lnTo>
                    <a:pt x="682" y="1146"/>
                  </a:lnTo>
                  <a:lnTo>
                    <a:pt x="667" y="1139"/>
                  </a:lnTo>
                  <a:lnTo>
                    <a:pt x="660" y="1131"/>
                  </a:lnTo>
                  <a:lnTo>
                    <a:pt x="660" y="1108"/>
                  </a:lnTo>
                  <a:lnTo>
                    <a:pt x="667" y="1025"/>
                  </a:lnTo>
                  <a:lnTo>
                    <a:pt x="689" y="934"/>
                  </a:lnTo>
                  <a:lnTo>
                    <a:pt x="712" y="850"/>
                  </a:lnTo>
                  <a:lnTo>
                    <a:pt x="734" y="782"/>
                  </a:lnTo>
                  <a:lnTo>
                    <a:pt x="779" y="653"/>
                  </a:lnTo>
                  <a:lnTo>
                    <a:pt x="816" y="524"/>
                  </a:lnTo>
                  <a:lnTo>
                    <a:pt x="823" y="402"/>
                  </a:lnTo>
                  <a:lnTo>
                    <a:pt x="816" y="288"/>
                  </a:lnTo>
                  <a:lnTo>
                    <a:pt x="779" y="197"/>
                  </a:lnTo>
                  <a:lnTo>
                    <a:pt x="719" y="121"/>
                  </a:lnTo>
                  <a:lnTo>
                    <a:pt x="652" y="75"/>
                  </a:lnTo>
                  <a:lnTo>
                    <a:pt x="578" y="45"/>
                  </a:lnTo>
                  <a:lnTo>
                    <a:pt x="504" y="37"/>
                  </a:lnTo>
                  <a:lnTo>
                    <a:pt x="430" y="45"/>
                  </a:lnTo>
                  <a:lnTo>
                    <a:pt x="356" y="75"/>
                  </a:lnTo>
                  <a:lnTo>
                    <a:pt x="289" y="121"/>
                  </a:lnTo>
                  <a:lnTo>
                    <a:pt x="237" y="189"/>
                  </a:lnTo>
                  <a:lnTo>
                    <a:pt x="200" y="288"/>
                  </a:lnTo>
                  <a:lnTo>
                    <a:pt x="185" y="402"/>
                  </a:lnTo>
                  <a:lnTo>
                    <a:pt x="192" y="524"/>
                  </a:lnTo>
                  <a:lnTo>
                    <a:pt x="230" y="645"/>
                  </a:lnTo>
                  <a:lnTo>
                    <a:pt x="259" y="751"/>
                  </a:lnTo>
                  <a:lnTo>
                    <a:pt x="304" y="865"/>
                  </a:lnTo>
                  <a:lnTo>
                    <a:pt x="333" y="987"/>
                  </a:lnTo>
                  <a:lnTo>
                    <a:pt x="348" y="1108"/>
                  </a:lnTo>
                  <a:lnTo>
                    <a:pt x="348" y="1131"/>
                  </a:lnTo>
                  <a:lnTo>
                    <a:pt x="341" y="1139"/>
                  </a:lnTo>
                  <a:lnTo>
                    <a:pt x="326" y="1146"/>
                  </a:lnTo>
                  <a:lnTo>
                    <a:pt x="311" y="1146"/>
                  </a:lnTo>
                  <a:lnTo>
                    <a:pt x="52" y="1146"/>
                  </a:lnTo>
                  <a:lnTo>
                    <a:pt x="0" y="881"/>
                  </a:lnTo>
                  <a:lnTo>
                    <a:pt x="44" y="881"/>
                  </a:lnTo>
                  <a:lnTo>
                    <a:pt x="52" y="941"/>
                  </a:lnTo>
                  <a:lnTo>
                    <a:pt x="66" y="1002"/>
                  </a:lnTo>
                  <a:lnTo>
                    <a:pt x="74" y="1010"/>
                  </a:lnTo>
                  <a:lnTo>
                    <a:pt x="74" y="1017"/>
                  </a:lnTo>
                  <a:lnTo>
                    <a:pt x="81" y="1025"/>
                  </a:lnTo>
                  <a:lnTo>
                    <a:pt x="96" y="1032"/>
                  </a:lnTo>
                  <a:lnTo>
                    <a:pt x="111" y="1040"/>
                  </a:lnTo>
                  <a:lnTo>
                    <a:pt x="141" y="1040"/>
                  </a:lnTo>
                  <a:lnTo>
                    <a:pt x="170" y="1040"/>
                  </a:lnTo>
                  <a:lnTo>
                    <a:pt x="304" y="1040"/>
                  </a:lnTo>
                  <a:lnTo>
                    <a:pt x="274" y="949"/>
                  </a:lnTo>
                  <a:lnTo>
                    <a:pt x="222" y="865"/>
                  </a:lnTo>
                  <a:lnTo>
                    <a:pt x="163" y="767"/>
                  </a:lnTo>
                  <a:lnTo>
                    <a:pt x="89" y="645"/>
                  </a:lnTo>
                  <a:lnTo>
                    <a:pt x="37" y="531"/>
                  </a:lnTo>
                  <a:lnTo>
                    <a:pt x="22" y="402"/>
                  </a:lnTo>
                  <a:lnTo>
                    <a:pt x="37" y="296"/>
                  </a:lnTo>
                  <a:lnTo>
                    <a:pt x="89" y="197"/>
                  </a:lnTo>
                  <a:lnTo>
                    <a:pt x="163" y="121"/>
                  </a:lnTo>
                  <a:lnTo>
                    <a:pt x="259" y="53"/>
                  </a:lnTo>
                  <a:lnTo>
                    <a:pt x="378" y="15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59"/>
            <p:cNvSpPr>
              <a:spLocks/>
            </p:cNvSpPr>
            <p:nvPr/>
          </p:nvSpPr>
          <p:spPr bwMode="auto">
            <a:xfrm>
              <a:off x="22776" y="1438"/>
              <a:ext cx="371" cy="1625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4" y="0"/>
                </a:cxn>
                <a:cxn ang="0">
                  <a:pos x="371" y="7"/>
                </a:cxn>
                <a:cxn ang="0">
                  <a:pos x="371" y="15"/>
                </a:cxn>
                <a:cxn ang="0">
                  <a:pos x="371" y="22"/>
                </a:cxn>
                <a:cxn ang="0">
                  <a:pos x="371" y="22"/>
                </a:cxn>
                <a:cxn ang="0">
                  <a:pos x="364" y="30"/>
                </a:cxn>
                <a:cxn ang="0">
                  <a:pos x="349" y="45"/>
                </a:cxn>
                <a:cxn ang="0">
                  <a:pos x="245" y="174"/>
                </a:cxn>
                <a:cxn ang="0">
                  <a:pos x="178" y="319"/>
                </a:cxn>
                <a:cxn ang="0">
                  <a:pos x="127" y="478"/>
                </a:cxn>
                <a:cxn ang="0">
                  <a:pos x="104" y="645"/>
                </a:cxn>
                <a:cxn ang="0">
                  <a:pos x="97" y="812"/>
                </a:cxn>
                <a:cxn ang="0">
                  <a:pos x="97" y="941"/>
                </a:cxn>
                <a:cxn ang="0">
                  <a:pos x="112" y="1078"/>
                </a:cxn>
                <a:cxn ang="0">
                  <a:pos x="141" y="1207"/>
                </a:cxn>
                <a:cxn ang="0">
                  <a:pos x="193" y="1344"/>
                </a:cxn>
                <a:cxn ang="0">
                  <a:pos x="260" y="1465"/>
                </a:cxn>
                <a:cxn ang="0">
                  <a:pos x="342" y="1579"/>
                </a:cxn>
                <a:cxn ang="0">
                  <a:pos x="357" y="1587"/>
                </a:cxn>
                <a:cxn ang="0">
                  <a:pos x="364" y="1602"/>
                </a:cxn>
                <a:cxn ang="0">
                  <a:pos x="371" y="1602"/>
                </a:cxn>
                <a:cxn ang="0">
                  <a:pos x="371" y="1610"/>
                </a:cxn>
                <a:cxn ang="0">
                  <a:pos x="371" y="1610"/>
                </a:cxn>
                <a:cxn ang="0">
                  <a:pos x="371" y="1610"/>
                </a:cxn>
                <a:cxn ang="0">
                  <a:pos x="371" y="1617"/>
                </a:cxn>
                <a:cxn ang="0">
                  <a:pos x="364" y="1625"/>
                </a:cxn>
                <a:cxn ang="0">
                  <a:pos x="357" y="1625"/>
                </a:cxn>
                <a:cxn ang="0">
                  <a:pos x="334" y="1617"/>
                </a:cxn>
                <a:cxn ang="0">
                  <a:pos x="290" y="1579"/>
                </a:cxn>
                <a:cxn ang="0">
                  <a:pos x="230" y="1519"/>
                </a:cxn>
                <a:cxn ang="0">
                  <a:pos x="171" y="1427"/>
                </a:cxn>
                <a:cxn ang="0">
                  <a:pos x="104" y="1321"/>
                </a:cxn>
                <a:cxn ang="0">
                  <a:pos x="38" y="1139"/>
                </a:cxn>
                <a:cxn ang="0">
                  <a:pos x="8" y="964"/>
                </a:cxn>
                <a:cxn ang="0">
                  <a:pos x="0" y="812"/>
                </a:cxn>
                <a:cxn ang="0">
                  <a:pos x="8" y="668"/>
                </a:cxn>
                <a:cxn ang="0">
                  <a:pos x="38" y="493"/>
                </a:cxn>
                <a:cxn ang="0">
                  <a:pos x="104" y="319"/>
                </a:cxn>
                <a:cxn ang="0">
                  <a:pos x="164" y="205"/>
                </a:cxn>
                <a:cxn ang="0">
                  <a:pos x="230" y="113"/>
                </a:cxn>
                <a:cxn ang="0">
                  <a:pos x="290" y="53"/>
                </a:cxn>
                <a:cxn ang="0">
                  <a:pos x="334" y="15"/>
                </a:cxn>
                <a:cxn ang="0">
                  <a:pos x="357" y="0"/>
                </a:cxn>
              </a:cxnLst>
              <a:rect l="0" t="0" r="r" b="b"/>
              <a:pathLst>
                <a:path w="371" h="1625">
                  <a:moveTo>
                    <a:pt x="357" y="0"/>
                  </a:moveTo>
                  <a:lnTo>
                    <a:pt x="364" y="0"/>
                  </a:lnTo>
                  <a:lnTo>
                    <a:pt x="371" y="7"/>
                  </a:lnTo>
                  <a:lnTo>
                    <a:pt x="371" y="15"/>
                  </a:lnTo>
                  <a:lnTo>
                    <a:pt x="371" y="22"/>
                  </a:lnTo>
                  <a:lnTo>
                    <a:pt x="371" y="22"/>
                  </a:lnTo>
                  <a:lnTo>
                    <a:pt x="364" y="30"/>
                  </a:lnTo>
                  <a:lnTo>
                    <a:pt x="349" y="45"/>
                  </a:lnTo>
                  <a:lnTo>
                    <a:pt x="245" y="174"/>
                  </a:lnTo>
                  <a:lnTo>
                    <a:pt x="178" y="319"/>
                  </a:lnTo>
                  <a:lnTo>
                    <a:pt x="127" y="478"/>
                  </a:lnTo>
                  <a:lnTo>
                    <a:pt x="104" y="645"/>
                  </a:lnTo>
                  <a:lnTo>
                    <a:pt x="97" y="812"/>
                  </a:lnTo>
                  <a:lnTo>
                    <a:pt x="97" y="941"/>
                  </a:lnTo>
                  <a:lnTo>
                    <a:pt x="112" y="1078"/>
                  </a:lnTo>
                  <a:lnTo>
                    <a:pt x="141" y="1207"/>
                  </a:lnTo>
                  <a:lnTo>
                    <a:pt x="193" y="1344"/>
                  </a:lnTo>
                  <a:lnTo>
                    <a:pt x="260" y="1465"/>
                  </a:lnTo>
                  <a:lnTo>
                    <a:pt x="342" y="1579"/>
                  </a:lnTo>
                  <a:lnTo>
                    <a:pt x="357" y="1587"/>
                  </a:lnTo>
                  <a:lnTo>
                    <a:pt x="364" y="1602"/>
                  </a:lnTo>
                  <a:lnTo>
                    <a:pt x="371" y="1602"/>
                  </a:lnTo>
                  <a:lnTo>
                    <a:pt x="371" y="1610"/>
                  </a:lnTo>
                  <a:lnTo>
                    <a:pt x="371" y="1610"/>
                  </a:lnTo>
                  <a:lnTo>
                    <a:pt x="371" y="1610"/>
                  </a:lnTo>
                  <a:lnTo>
                    <a:pt x="371" y="1617"/>
                  </a:lnTo>
                  <a:lnTo>
                    <a:pt x="364" y="1625"/>
                  </a:lnTo>
                  <a:lnTo>
                    <a:pt x="357" y="1625"/>
                  </a:lnTo>
                  <a:lnTo>
                    <a:pt x="334" y="1617"/>
                  </a:lnTo>
                  <a:lnTo>
                    <a:pt x="290" y="1579"/>
                  </a:lnTo>
                  <a:lnTo>
                    <a:pt x="230" y="1519"/>
                  </a:lnTo>
                  <a:lnTo>
                    <a:pt x="171" y="1427"/>
                  </a:lnTo>
                  <a:lnTo>
                    <a:pt x="104" y="1321"/>
                  </a:lnTo>
                  <a:lnTo>
                    <a:pt x="38" y="1139"/>
                  </a:lnTo>
                  <a:lnTo>
                    <a:pt x="8" y="964"/>
                  </a:lnTo>
                  <a:lnTo>
                    <a:pt x="0" y="812"/>
                  </a:lnTo>
                  <a:lnTo>
                    <a:pt x="8" y="668"/>
                  </a:lnTo>
                  <a:lnTo>
                    <a:pt x="38" y="493"/>
                  </a:lnTo>
                  <a:lnTo>
                    <a:pt x="104" y="319"/>
                  </a:lnTo>
                  <a:lnTo>
                    <a:pt x="164" y="205"/>
                  </a:lnTo>
                  <a:lnTo>
                    <a:pt x="230" y="113"/>
                  </a:lnTo>
                  <a:lnTo>
                    <a:pt x="290" y="53"/>
                  </a:lnTo>
                  <a:lnTo>
                    <a:pt x="334" y="15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60"/>
            <p:cNvSpPr>
              <a:spLocks/>
            </p:cNvSpPr>
            <p:nvPr/>
          </p:nvSpPr>
          <p:spPr bwMode="auto">
            <a:xfrm>
              <a:off x="23266" y="1939"/>
              <a:ext cx="831" cy="1071"/>
            </a:xfrm>
            <a:custGeom>
              <a:avLst/>
              <a:gdLst/>
              <a:ahLst/>
              <a:cxnLst>
                <a:cxn ang="0">
                  <a:pos x="386" y="15"/>
                </a:cxn>
                <a:cxn ang="0">
                  <a:pos x="482" y="106"/>
                </a:cxn>
                <a:cxn ang="0">
                  <a:pos x="556" y="288"/>
                </a:cxn>
                <a:cxn ang="0">
                  <a:pos x="586" y="463"/>
                </a:cxn>
                <a:cxn ang="0">
                  <a:pos x="683" y="266"/>
                </a:cxn>
                <a:cxn ang="0">
                  <a:pos x="801" y="23"/>
                </a:cxn>
                <a:cxn ang="0">
                  <a:pos x="816" y="15"/>
                </a:cxn>
                <a:cxn ang="0">
                  <a:pos x="823" y="23"/>
                </a:cxn>
                <a:cxn ang="0">
                  <a:pos x="831" y="30"/>
                </a:cxn>
                <a:cxn ang="0">
                  <a:pos x="823" y="53"/>
                </a:cxn>
                <a:cxn ang="0">
                  <a:pos x="809" y="83"/>
                </a:cxn>
                <a:cxn ang="0">
                  <a:pos x="749" y="212"/>
                </a:cxn>
                <a:cxn ang="0">
                  <a:pos x="631" y="494"/>
                </a:cxn>
                <a:cxn ang="0">
                  <a:pos x="579" y="661"/>
                </a:cxn>
                <a:cxn ang="0">
                  <a:pos x="564" y="759"/>
                </a:cxn>
                <a:cxn ang="0">
                  <a:pos x="512" y="972"/>
                </a:cxn>
                <a:cxn ang="0">
                  <a:pos x="497" y="1033"/>
                </a:cxn>
                <a:cxn ang="0">
                  <a:pos x="475" y="1063"/>
                </a:cxn>
                <a:cxn ang="0">
                  <a:pos x="453" y="1063"/>
                </a:cxn>
                <a:cxn ang="0">
                  <a:pos x="445" y="1040"/>
                </a:cxn>
                <a:cxn ang="0">
                  <a:pos x="460" y="934"/>
                </a:cxn>
                <a:cxn ang="0">
                  <a:pos x="504" y="767"/>
                </a:cxn>
                <a:cxn ang="0">
                  <a:pos x="534" y="661"/>
                </a:cxn>
                <a:cxn ang="0">
                  <a:pos x="549" y="531"/>
                </a:cxn>
                <a:cxn ang="0">
                  <a:pos x="542" y="410"/>
                </a:cxn>
                <a:cxn ang="0">
                  <a:pos x="504" y="273"/>
                </a:cxn>
                <a:cxn ang="0">
                  <a:pos x="430" y="167"/>
                </a:cxn>
                <a:cxn ang="0">
                  <a:pos x="289" y="121"/>
                </a:cxn>
                <a:cxn ang="0">
                  <a:pos x="230" y="129"/>
                </a:cxn>
                <a:cxn ang="0">
                  <a:pos x="126" y="175"/>
                </a:cxn>
                <a:cxn ang="0">
                  <a:pos x="37" y="311"/>
                </a:cxn>
                <a:cxn ang="0">
                  <a:pos x="30" y="319"/>
                </a:cxn>
                <a:cxn ang="0">
                  <a:pos x="7" y="311"/>
                </a:cxn>
                <a:cxn ang="0">
                  <a:pos x="0" y="296"/>
                </a:cxn>
                <a:cxn ang="0">
                  <a:pos x="30" y="197"/>
                </a:cxn>
                <a:cxn ang="0">
                  <a:pos x="141" y="68"/>
                </a:cxn>
                <a:cxn ang="0">
                  <a:pos x="312" y="0"/>
                </a:cxn>
              </a:cxnLst>
              <a:rect l="0" t="0" r="r" b="b"/>
              <a:pathLst>
                <a:path w="831" h="1071">
                  <a:moveTo>
                    <a:pt x="312" y="0"/>
                  </a:moveTo>
                  <a:lnTo>
                    <a:pt x="386" y="15"/>
                  </a:lnTo>
                  <a:lnTo>
                    <a:pt x="438" y="53"/>
                  </a:lnTo>
                  <a:lnTo>
                    <a:pt x="482" y="106"/>
                  </a:lnTo>
                  <a:lnTo>
                    <a:pt x="519" y="182"/>
                  </a:lnTo>
                  <a:lnTo>
                    <a:pt x="556" y="288"/>
                  </a:lnTo>
                  <a:lnTo>
                    <a:pt x="579" y="387"/>
                  </a:lnTo>
                  <a:lnTo>
                    <a:pt x="586" y="463"/>
                  </a:lnTo>
                  <a:lnTo>
                    <a:pt x="586" y="509"/>
                  </a:lnTo>
                  <a:lnTo>
                    <a:pt x="683" y="266"/>
                  </a:lnTo>
                  <a:lnTo>
                    <a:pt x="794" y="30"/>
                  </a:lnTo>
                  <a:lnTo>
                    <a:pt x="801" y="23"/>
                  </a:lnTo>
                  <a:lnTo>
                    <a:pt x="809" y="15"/>
                  </a:lnTo>
                  <a:lnTo>
                    <a:pt x="816" y="15"/>
                  </a:lnTo>
                  <a:lnTo>
                    <a:pt x="816" y="15"/>
                  </a:lnTo>
                  <a:lnTo>
                    <a:pt x="823" y="23"/>
                  </a:lnTo>
                  <a:lnTo>
                    <a:pt x="831" y="23"/>
                  </a:lnTo>
                  <a:lnTo>
                    <a:pt x="831" y="30"/>
                  </a:lnTo>
                  <a:lnTo>
                    <a:pt x="831" y="38"/>
                  </a:lnTo>
                  <a:lnTo>
                    <a:pt x="823" y="53"/>
                  </a:lnTo>
                  <a:lnTo>
                    <a:pt x="816" y="68"/>
                  </a:lnTo>
                  <a:lnTo>
                    <a:pt x="809" y="83"/>
                  </a:lnTo>
                  <a:lnTo>
                    <a:pt x="801" y="99"/>
                  </a:lnTo>
                  <a:lnTo>
                    <a:pt x="749" y="212"/>
                  </a:lnTo>
                  <a:lnTo>
                    <a:pt x="690" y="349"/>
                  </a:lnTo>
                  <a:lnTo>
                    <a:pt x="631" y="494"/>
                  </a:lnTo>
                  <a:lnTo>
                    <a:pt x="586" y="630"/>
                  </a:lnTo>
                  <a:lnTo>
                    <a:pt x="579" y="661"/>
                  </a:lnTo>
                  <a:lnTo>
                    <a:pt x="571" y="691"/>
                  </a:lnTo>
                  <a:lnTo>
                    <a:pt x="564" y="759"/>
                  </a:lnTo>
                  <a:lnTo>
                    <a:pt x="542" y="850"/>
                  </a:lnTo>
                  <a:lnTo>
                    <a:pt x="512" y="972"/>
                  </a:lnTo>
                  <a:lnTo>
                    <a:pt x="504" y="1010"/>
                  </a:lnTo>
                  <a:lnTo>
                    <a:pt x="497" y="1033"/>
                  </a:lnTo>
                  <a:lnTo>
                    <a:pt x="482" y="1056"/>
                  </a:lnTo>
                  <a:lnTo>
                    <a:pt x="475" y="1063"/>
                  </a:lnTo>
                  <a:lnTo>
                    <a:pt x="467" y="1071"/>
                  </a:lnTo>
                  <a:lnTo>
                    <a:pt x="453" y="1063"/>
                  </a:lnTo>
                  <a:lnTo>
                    <a:pt x="445" y="1056"/>
                  </a:lnTo>
                  <a:lnTo>
                    <a:pt x="445" y="1040"/>
                  </a:lnTo>
                  <a:lnTo>
                    <a:pt x="453" y="1002"/>
                  </a:lnTo>
                  <a:lnTo>
                    <a:pt x="460" y="934"/>
                  </a:lnTo>
                  <a:lnTo>
                    <a:pt x="482" y="850"/>
                  </a:lnTo>
                  <a:lnTo>
                    <a:pt x="504" y="767"/>
                  </a:lnTo>
                  <a:lnTo>
                    <a:pt x="527" y="691"/>
                  </a:lnTo>
                  <a:lnTo>
                    <a:pt x="534" y="661"/>
                  </a:lnTo>
                  <a:lnTo>
                    <a:pt x="542" y="607"/>
                  </a:lnTo>
                  <a:lnTo>
                    <a:pt x="549" y="531"/>
                  </a:lnTo>
                  <a:lnTo>
                    <a:pt x="542" y="478"/>
                  </a:lnTo>
                  <a:lnTo>
                    <a:pt x="542" y="410"/>
                  </a:lnTo>
                  <a:lnTo>
                    <a:pt x="527" y="342"/>
                  </a:lnTo>
                  <a:lnTo>
                    <a:pt x="504" y="273"/>
                  </a:lnTo>
                  <a:lnTo>
                    <a:pt x="475" y="212"/>
                  </a:lnTo>
                  <a:lnTo>
                    <a:pt x="430" y="167"/>
                  </a:lnTo>
                  <a:lnTo>
                    <a:pt x="364" y="129"/>
                  </a:lnTo>
                  <a:lnTo>
                    <a:pt x="289" y="121"/>
                  </a:lnTo>
                  <a:lnTo>
                    <a:pt x="267" y="121"/>
                  </a:lnTo>
                  <a:lnTo>
                    <a:pt x="230" y="129"/>
                  </a:lnTo>
                  <a:lnTo>
                    <a:pt x="178" y="144"/>
                  </a:lnTo>
                  <a:lnTo>
                    <a:pt x="126" y="175"/>
                  </a:lnTo>
                  <a:lnTo>
                    <a:pt x="74" y="228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0" y="319"/>
                  </a:lnTo>
                  <a:lnTo>
                    <a:pt x="15" y="311"/>
                  </a:lnTo>
                  <a:lnTo>
                    <a:pt x="7" y="311"/>
                  </a:lnTo>
                  <a:lnTo>
                    <a:pt x="0" y="311"/>
                  </a:lnTo>
                  <a:lnTo>
                    <a:pt x="0" y="296"/>
                  </a:lnTo>
                  <a:lnTo>
                    <a:pt x="7" y="258"/>
                  </a:lnTo>
                  <a:lnTo>
                    <a:pt x="30" y="197"/>
                  </a:lnTo>
                  <a:lnTo>
                    <a:pt x="74" y="129"/>
                  </a:lnTo>
                  <a:lnTo>
                    <a:pt x="141" y="68"/>
                  </a:lnTo>
                  <a:lnTo>
                    <a:pt x="215" y="2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61"/>
            <p:cNvSpPr>
              <a:spLocks noEditPoints="1"/>
            </p:cNvSpPr>
            <p:nvPr/>
          </p:nvSpPr>
          <p:spPr bwMode="auto">
            <a:xfrm>
              <a:off x="24245" y="1438"/>
              <a:ext cx="371" cy="1625"/>
            </a:xfrm>
            <a:custGeom>
              <a:avLst/>
              <a:gdLst/>
              <a:ahLst/>
              <a:cxnLst>
                <a:cxn ang="0">
                  <a:pos x="371" y="812"/>
                </a:cxn>
                <a:cxn ang="0">
                  <a:pos x="371" y="812"/>
                </a:cxn>
                <a:cxn ang="0">
                  <a:pos x="371" y="812"/>
                </a:cxn>
                <a:cxn ang="0">
                  <a:pos x="371" y="812"/>
                </a:cxn>
                <a:cxn ang="0">
                  <a:pos x="15" y="0"/>
                </a:cxn>
                <a:cxn ang="0">
                  <a:pos x="45" y="15"/>
                </a:cxn>
                <a:cxn ang="0">
                  <a:pos x="82" y="53"/>
                </a:cxn>
                <a:cxn ang="0">
                  <a:pos x="141" y="113"/>
                </a:cxn>
                <a:cxn ang="0">
                  <a:pos x="208" y="197"/>
                </a:cxn>
                <a:cxn ang="0">
                  <a:pos x="267" y="303"/>
                </a:cxn>
                <a:cxn ang="0">
                  <a:pos x="334" y="493"/>
                </a:cxn>
                <a:cxn ang="0">
                  <a:pos x="364" y="668"/>
                </a:cxn>
                <a:cxn ang="0">
                  <a:pos x="371" y="812"/>
                </a:cxn>
                <a:cxn ang="0">
                  <a:pos x="364" y="964"/>
                </a:cxn>
                <a:cxn ang="0">
                  <a:pos x="334" y="1131"/>
                </a:cxn>
                <a:cxn ang="0">
                  <a:pos x="275" y="1313"/>
                </a:cxn>
                <a:cxn ang="0">
                  <a:pos x="208" y="1420"/>
                </a:cxn>
                <a:cxn ang="0">
                  <a:pos x="149" y="1511"/>
                </a:cxn>
                <a:cxn ang="0">
                  <a:pos x="89" y="1579"/>
                </a:cxn>
                <a:cxn ang="0">
                  <a:pos x="45" y="1617"/>
                </a:cxn>
                <a:cxn ang="0">
                  <a:pos x="15" y="1625"/>
                </a:cxn>
                <a:cxn ang="0">
                  <a:pos x="8" y="1625"/>
                </a:cxn>
                <a:cxn ang="0">
                  <a:pos x="0" y="1617"/>
                </a:cxn>
                <a:cxn ang="0">
                  <a:pos x="0" y="1610"/>
                </a:cxn>
                <a:cxn ang="0">
                  <a:pos x="0" y="1610"/>
                </a:cxn>
                <a:cxn ang="0">
                  <a:pos x="8" y="1602"/>
                </a:cxn>
                <a:cxn ang="0">
                  <a:pos x="8" y="1595"/>
                </a:cxn>
                <a:cxn ang="0">
                  <a:pos x="22" y="1587"/>
                </a:cxn>
                <a:cxn ang="0">
                  <a:pos x="126" y="1450"/>
                </a:cxn>
                <a:cxn ang="0">
                  <a:pos x="201" y="1306"/>
                </a:cxn>
                <a:cxn ang="0">
                  <a:pos x="245" y="1146"/>
                </a:cxn>
                <a:cxn ang="0">
                  <a:pos x="275" y="979"/>
                </a:cxn>
                <a:cxn ang="0">
                  <a:pos x="282" y="812"/>
                </a:cxn>
                <a:cxn ang="0">
                  <a:pos x="267" y="622"/>
                </a:cxn>
                <a:cxn ang="0">
                  <a:pos x="238" y="448"/>
                </a:cxn>
                <a:cxn ang="0">
                  <a:pos x="186" y="296"/>
                </a:cxn>
                <a:cxn ang="0">
                  <a:pos x="119" y="159"/>
                </a:cxn>
                <a:cxn ang="0">
                  <a:pos x="30" y="53"/>
                </a:cxn>
                <a:cxn ang="0">
                  <a:pos x="15" y="38"/>
                </a:cxn>
                <a:cxn ang="0">
                  <a:pos x="8" y="3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8" y="0"/>
                </a:cxn>
                <a:cxn ang="0">
                  <a:pos x="15" y="0"/>
                </a:cxn>
              </a:cxnLst>
              <a:rect l="0" t="0" r="r" b="b"/>
              <a:pathLst>
                <a:path w="371" h="1625">
                  <a:moveTo>
                    <a:pt x="371" y="812"/>
                  </a:moveTo>
                  <a:lnTo>
                    <a:pt x="371" y="812"/>
                  </a:lnTo>
                  <a:lnTo>
                    <a:pt x="371" y="812"/>
                  </a:lnTo>
                  <a:lnTo>
                    <a:pt x="371" y="812"/>
                  </a:lnTo>
                  <a:close/>
                  <a:moveTo>
                    <a:pt x="15" y="0"/>
                  </a:moveTo>
                  <a:lnTo>
                    <a:pt x="45" y="15"/>
                  </a:lnTo>
                  <a:lnTo>
                    <a:pt x="82" y="53"/>
                  </a:lnTo>
                  <a:lnTo>
                    <a:pt x="141" y="113"/>
                  </a:lnTo>
                  <a:lnTo>
                    <a:pt x="208" y="197"/>
                  </a:lnTo>
                  <a:lnTo>
                    <a:pt x="267" y="303"/>
                  </a:lnTo>
                  <a:lnTo>
                    <a:pt x="334" y="493"/>
                  </a:lnTo>
                  <a:lnTo>
                    <a:pt x="364" y="668"/>
                  </a:lnTo>
                  <a:lnTo>
                    <a:pt x="371" y="812"/>
                  </a:lnTo>
                  <a:lnTo>
                    <a:pt x="364" y="964"/>
                  </a:lnTo>
                  <a:lnTo>
                    <a:pt x="334" y="1131"/>
                  </a:lnTo>
                  <a:lnTo>
                    <a:pt x="275" y="1313"/>
                  </a:lnTo>
                  <a:lnTo>
                    <a:pt x="208" y="1420"/>
                  </a:lnTo>
                  <a:lnTo>
                    <a:pt x="149" y="1511"/>
                  </a:lnTo>
                  <a:lnTo>
                    <a:pt x="89" y="1579"/>
                  </a:lnTo>
                  <a:lnTo>
                    <a:pt x="45" y="1617"/>
                  </a:lnTo>
                  <a:lnTo>
                    <a:pt x="15" y="1625"/>
                  </a:lnTo>
                  <a:lnTo>
                    <a:pt x="8" y="1625"/>
                  </a:lnTo>
                  <a:lnTo>
                    <a:pt x="0" y="1617"/>
                  </a:lnTo>
                  <a:lnTo>
                    <a:pt x="0" y="1610"/>
                  </a:lnTo>
                  <a:lnTo>
                    <a:pt x="0" y="1610"/>
                  </a:lnTo>
                  <a:lnTo>
                    <a:pt x="8" y="1602"/>
                  </a:lnTo>
                  <a:lnTo>
                    <a:pt x="8" y="1595"/>
                  </a:lnTo>
                  <a:lnTo>
                    <a:pt x="22" y="1587"/>
                  </a:lnTo>
                  <a:lnTo>
                    <a:pt x="126" y="1450"/>
                  </a:lnTo>
                  <a:lnTo>
                    <a:pt x="201" y="1306"/>
                  </a:lnTo>
                  <a:lnTo>
                    <a:pt x="245" y="1146"/>
                  </a:lnTo>
                  <a:lnTo>
                    <a:pt x="275" y="979"/>
                  </a:lnTo>
                  <a:lnTo>
                    <a:pt x="282" y="812"/>
                  </a:lnTo>
                  <a:lnTo>
                    <a:pt x="267" y="622"/>
                  </a:lnTo>
                  <a:lnTo>
                    <a:pt x="238" y="448"/>
                  </a:lnTo>
                  <a:lnTo>
                    <a:pt x="186" y="296"/>
                  </a:lnTo>
                  <a:lnTo>
                    <a:pt x="119" y="159"/>
                  </a:lnTo>
                  <a:lnTo>
                    <a:pt x="30" y="53"/>
                  </a:lnTo>
                  <a:lnTo>
                    <a:pt x="15" y="38"/>
                  </a:lnTo>
                  <a:lnTo>
                    <a:pt x="8" y="3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6" name="Group 1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105400" y="3810000"/>
            <a:ext cx="1329489" cy="495300"/>
            <a:chOff x="2294" y="2558"/>
            <a:chExt cx="3723" cy="1387"/>
          </a:xfrm>
        </p:grpSpPr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2294" y="2926"/>
              <a:ext cx="830" cy="1019"/>
            </a:xfrm>
            <a:custGeom>
              <a:avLst/>
              <a:gdLst/>
              <a:ahLst/>
              <a:cxnLst>
                <a:cxn ang="0">
                  <a:pos x="376" y="11"/>
                </a:cxn>
                <a:cxn ang="0">
                  <a:pos x="452" y="60"/>
                </a:cxn>
                <a:cxn ang="0">
                  <a:pos x="504" y="139"/>
                </a:cxn>
                <a:cxn ang="0">
                  <a:pos x="555" y="276"/>
                </a:cxn>
                <a:cxn ang="0">
                  <a:pos x="579" y="405"/>
                </a:cxn>
                <a:cxn ang="0">
                  <a:pos x="582" y="487"/>
                </a:cxn>
                <a:cxn ang="0">
                  <a:pos x="732" y="139"/>
                </a:cxn>
                <a:cxn ang="0">
                  <a:pos x="801" y="18"/>
                </a:cxn>
                <a:cxn ang="0">
                  <a:pos x="813" y="16"/>
                </a:cxn>
                <a:cxn ang="0">
                  <a:pos x="828" y="25"/>
                </a:cxn>
                <a:cxn ang="0">
                  <a:pos x="825" y="46"/>
                </a:cxn>
                <a:cxn ang="0">
                  <a:pos x="806" y="81"/>
                </a:cxn>
                <a:cxn ang="0">
                  <a:pos x="758" y="177"/>
                </a:cxn>
                <a:cxn ang="0">
                  <a:pos x="687" y="333"/>
                </a:cxn>
                <a:cxn ang="0">
                  <a:pos x="621" y="497"/>
                </a:cxn>
                <a:cxn ang="0">
                  <a:pos x="578" y="629"/>
                </a:cxn>
                <a:cxn ang="0">
                  <a:pos x="564" y="709"/>
                </a:cxn>
                <a:cxn ang="0">
                  <a:pos x="540" y="824"/>
                </a:cxn>
                <a:cxn ang="0">
                  <a:pos x="504" y="954"/>
                </a:cxn>
                <a:cxn ang="0">
                  <a:pos x="482" y="1008"/>
                </a:cxn>
                <a:cxn ang="0">
                  <a:pos x="455" y="1016"/>
                </a:cxn>
                <a:cxn ang="0">
                  <a:pos x="444" y="989"/>
                </a:cxn>
                <a:cxn ang="0">
                  <a:pos x="453" y="930"/>
                </a:cxn>
                <a:cxn ang="0">
                  <a:pos x="476" y="833"/>
                </a:cxn>
                <a:cxn ang="0">
                  <a:pos x="506" y="724"/>
                </a:cxn>
                <a:cxn ang="0">
                  <a:pos x="530" y="646"/>
                </a:cxn>
                <a:cxn ang="0">
                  <a:pos x="539" y="605"/>
                </a:cxn>
                <a:cxn ang="0">
                  <a:pos x="545" y="536"/>
                </a:cxn>
                <a:cxn ang="0">
                  <a:pos x="544" y="458"/>
                </a:cxn>
                <a:cxn ang="0">
                  <a:pos x="537" y="377"/>
                </a:cxn>
                <a:cxn ang="0">
                  <a:pos x="516" y="291"/>
                </a:cxn>
                <a:cxn ang="0">
                  <a:pos x="478" y="210"/>
                </a:cxn>
                <a:cxn ang="0">
                  <a:pos x="417" y="148"/>
                </a:cxn>
                <a:cxn ang="0">
                  <a:pos x="326" y="115"/>
                </a:cxn>
                <a:cxn ang="0">
                  <a:pos x="272" y="112"/>
                </a:cxn>
                <a:cxn ang="0">
                  <a:pos x="222" y="120"/>
                </a:cxn>
                <a:cxn ang="0">
                  <a:pos x="156" y="145"/>
                </a:cxn>
                <a:cxn ang="0">
                  <a:pos x="90" y="200"/>
                </a:cxn>
                <a:cxn ang="0">
                  <a:pos x="38" y="292"/>
                </a:cxn>
                <a:cxn ang="0">
                  <a:pos x="23" y="300"/>
                </a:cxn>
                <a:cxn ang="0">
                  <a:pos x="3" y="291"/>
                </a:cxn>
                <a:cxn ang="0">
                  <a:pos x="6" y="255"/>
                </a:cxn>
                <a:cxn ang="0">
                  <a:pos x="38" y="189"/>
                </a:cxn>
                <a:cxn ang="0">
                  <a:pos x="93" y="111"/>
                </a:cxn>
                <a:cxn ang="0">
                  <a:pos x="171" y="42"/>
                </a:cxn>
                <a:cxn ang="0">
                  <a:pos x="272" y="3"/>
                </a:cxn>
              </a:cxnLst>
              <a:rect l="0" t="0" r="r" b="b"/>
              <a:pathLst>
                <a:path w="830" h="1019">
                  <a:moveTo>
                    <a:pt x="310" y="0"/>
                  </a:moveTo>
                  <a:lnTo>
                    <a:pt x="345" y="2"/>
                  </a:lnTo>
                  <a:lnTo>
                    <a:pt x="376" y="11"/>
                  </a:lnTo>
                  <a:lnTo>
                    <a:pt x="405" y="24"/>
                  </a:lnTo>
                  <a:lnTo>
                    <a:pt x="430" y="40"/>
                  </a:lnTo>
                  <a:lnTo>
                    <a:pt x="452" y="60"/>
                  </a:lnTo>
                  <a:lnTo>
                    <a:pt x="472" y="84"/>
                  </a:lnTo>
                  <a:lnTo>
                    <a:pt x="490" y="111"/>
                  </a:lnTo>
                  <a:lnTo>
                    <a:pt x="504" y="139"/>
                  </a:lnTo>
                  <a:lnTo>
                    <a:pt x="518" y="170"/>
                  </a:lnTo>
                  <a:lnTo>
                    <a:pt x="539" y="226"/>
                  </a:lnTo>
                  <a:lnTo>
                    <a:pt x="555" y="276"/>
                  </a:lnTo>
                  <a:lnTo>
                    <a:pt x="566" y="325"/>
                  </a:lnTo>
                  <a:lnTo>
                    <a:pt x="574" y="367"/>
                  </a:lnTo>
                  <a:lnTo>
                    <a:pt x="579" y="405"/>
                  </a:lnTo>
                  <a:lnTo>
                    <a:pt x="581" y="438"/>
                  </a:lnTo>
                  <a:lnTo>
                    <a:pt x="582" y="466"/>
                  </a:lnTo>
                  <a:lnTo>
                    <a:pt x="582" y="487"/>
                  </a:lnTo>
                  <a:lnTo>
                    <a:pt x="630" y="370"/>
                  </a:lnTo>
                  <a:lnTo>
                    <a:pt x="680" y="253"/>
                  </a:lnTo>
                  <a:lnTo>
                    <a:pt x="732" y="139"/>
                  </a:lnTo>
                  <a:lnTo>
                    <a:pt x="790" y="27"/>
                  </a:lnTo>
                  <a:lnTo>
                    <a:pt x="795" y="21"/>
                  </a:lnTo>
                  <a:lnTo>
                    <a:pt x="801" y="18"/>
                  </a:lnTo>
                  <a:lnTo>
                    <a:pt x="806" y="16"/>
                  </a:lnTo>
                  <a:lnTo>
                    <a:pt x="810" y="16"/>
                  </a:lnTo>
                  <a:lnTo>
                    <a:pt x="813" y="16"/>
                  </a:lnTo>
                  <a:lnTo>
                    <a:pt x="819" y="18"/>
                  </a:lnTo>
                  <a:lnTo>
                    <a:pt x="824" y="20"/>
                  </a:lnTo>
                  <a:lnTo>
                    <a:pt x="828" y="25"/>
                  </a:lnTo>
                  <a:lnTo>
                    <a:pt x="830" y="32"/>
                  </a:lnTo>
                  <a:lnTo>
                    <a:pt x="828" y="38"/>
                  </a:lnTo>
                  <a:lnTo>
                    <a:pt x="825" y="46"/>
                  </a:lnTo>
                  <a:lnTo>
                    <a:pt x="819" y="58"/>
                  </a:lnTo>
                  <a:lnTo>
                    <a:pt x="813" y="70"/>
                  </a:lnTo>
                  <a:lnTo>
                    <a:pt x="806" y="81"/>
                  </a:lnTo>
                  <a:lnTo>
                    <a:pt x="801" y="92"/>
                  </a:lnTo>
                  <a:lnTo>
                    <a:pt x="780" y="132"/>
                  </a:lnTo>
                  <a:lnTo>
                    <a:pt x="758" y="177"/>
                  </a:lnTo>
                  <a:lnTo>
                    <a:pt x="735" y="227"/>
                  </a:lnTo>
                  <a:lnTo>
                    <a:pt x="711" y="279"/>
                  </a:lnTo>
                  <a:lnTo>
                    <a:pt x="687" y="333"/>
                  </a:lnTo>
                  <a:lnTo>
                    <a:pt x="664" y="389"/>
                  </a:lnTo>
                  <a:lnTo>
                    <a:pt x="641" y="443"/>
                  </a:lnTo>
                  <a:lnTo>
                    <a:pt x="621" y="497"/>
                  </a:lnTo>
                  <a:lnTo>
                    <a:pt x="602" y="549"/>
                  </a:lnTo>
                  <a:lnTo>
                    <a:pt x="585" y="597"/>
                  </a:lnTo>
                  <a:lnTo>
                    <a:pt x="578" y="629"/>
                  </a:lnTo>
                  <a:lnTo>
                    <a:pt x="573" y="658"/>
                  </a:lnTo>
                  <a:lnTo>
                    <a:pt x="569" y="682"/>
                  </a:lnTo>
                  <a:lnTo>
                    <a:pt x="564" y="709"/>
                  </a:lnTo>
                  <a:lnTo>
                    <a:pt x="557" y="742"/>
                  </a:lnTo>
                  <a:lnTo>
                    <a:pt x="550" y="781"/>
                  </a:lnTo>
                  <a:lnTo>
                    <a:pt x="540" y="824"/>
                  </a:lnTo>
                  <a:lnTo>
                    <a:pt x="527" y="872"/>
                  </a:lnTo>
                  <a:lnTo>
                    <a:pt x="513" y="926"/>
                  </a:lnTo>
                  <a:lnTo>
                    <a:pt x="504" y="954"/>
                  </a:lnTo>
                  <a:lnTo>
                    <a:pt x="497" y="976"/>
                  </a:lnTo>
                  <a:lnTo>
                    <a:pt x="489" y="994"/>
                  </a:lnTo>
                  <a:lnTo>
                    <a:pt x="482" y="1008"/>
                  </a:lnTo>
                  <a:lnTo>
                    <a:pt x="473" y="1016"/>
                  </a:lnTo>
                  <a:lnTo>
                    <a:pt x="464" y="1019"/>
                  </a:lnTo>
                  <a:lnTo>
                    <a:pt x="455" y="1016"/>
                  </a:lnTo>
                  <a:lnTo>
                    <a:pt x="449" y="1010"/>
                  </a:lnTo>
                  <a:lnTo>
                    <a:pt x="446" y="1001"/>
                  </a:lnTo>
                  <a:lnTo>
                    <a:pt x="444" y="989"/>
                  </a:lnTo>
                  <a:lnTo>
                    <a:pt x="444" y="976"/>
                  </a:lnTo>
                  <a:lnTo>
                    <a:pt x="448" y="956"/>
                  </a:lnTo>
                  <a:lnTo>
                    <a:pt x="453" y="930"/>
                  </a:lnTo>
                  <a:lnTo>
                    <a:pt x="460" y="900"/>
                  </a:lnTo>
                  <a:lnTo>
                    <a:pt x="467" y="869"/>
                  </a:lnTo>
                  <a:lnTo>
                    <a:pt x="476" y="833"/>
                  </a:lnTo>
                  <a:lnTo>
                    <a:pt x="485" y="798"/>
                  </a:lnTo>
                  <a:lnTo>
                    <a:pt x="496" y="761"/>
                  </a:lnTo>
                  <a:lnTo>
                    <a:pt x="506" y="724"/>
                  </a:lnTo>
                  <a:lnTo>
                    <a:pt x="516" y="690"/>
                  </a:lnTo>
                  <a:lnTo>
                    <a:pt x="526" y="658"/>
                  </a:lnTo>
                  <a:lnTo>
                    <a:pt x="530" y="646"/>
                  </a:lnTo>
                  <a:lnTo>
                    <a:pt x="533" y="635"/>
                  </a:lnTo>
                  <a:lnTo>
                    <a:pt x="537" y="620"/>
                  </a:lnTo>
                  <a:lnTo>
                    <a:pt x="539" y="605"/>
                  </a:lnTo>
                  <a:lnTo>
                    <a:pt x="542" y="586"/>
                  </a:lnTo>
                  <a:lnTo>
                    <a:pt x="544" y="564"/>
                  </a:lnTo>
                  <a:lnTo>
                    <a:pt x="545" y="536"/>
                  </a:lnTo>
                  <a:lnTo>
                    <a:pt x="545" y="505"/>
                  </a:lnTo>
                  <a:lnTo>
                    <a:pt x="545" y="483"/>
                  </a:lnTo>
                  <a:lnTo>
                    <a:pt x="544" y="458"/>
                  </a:lnTo>
                  <a:lnTo>
                    <a:pt x="543" y="432"/>
                  </a:lnTo>
                  <a:lnTo>
                    <a:pt x="540" y="405"/>
                  </a:lnTo>
                  <a:lnTo>
                    <a:pt x="537" y="377"/>
                  </a:lnTo>
                  <a:lnTo>
                    <a:pt x="532" y="349"/>
                  </a:lnTo>
                  <a:lnTo>
                    <a:pt x="525" y="319"/>
                  </a:lnTo>
                  <a:lnTo>
                    <a:pt x="516" y="291"/>
                  </a:lnTo>
                  <a:lnTo>
                    <a:pt x="506" y="262"/>
                  </a:lnTo>
                  <a:lnTo>
                    <a:pt x="494" y="235"/>
                  </a:lnTo>
                  <a:lnTo>
                    <a:pt x="478" y="210"/>
                  </a:lnTo>
                  <a:lnTo>
                    <a:pt x="460" y="187"/>
                  </a:lnTo>
                  <a:lnTo>
                    <a:pt x="440" y="165"/>
                  </a:lnTo>
                  <a:lnTo>
                    <a:pt x="417" y="148"/>
                  </a:lnTo>
                  <a:lnTo>
                    <a:pt x="389" y="132"/>
                  </a:lnTo>
                  <a:lnTo>
                    <a:pt x="359" y="122"/>
                  </a:lnTo>
                  <a:lnTo>
                    <a:pt x="326" y="115"/>
                  </a:lnTo>
                  <a:lnTo>
                    <a:pt x="288" y="112"/>
                  </a:lnTo>
                  <a:lnTo>
                    <a:pt x="282" y="112"/>
                  </a:lnTo>
                  <a:lnTo>
                    <a:pt x="272" y="112"/>
                  </a:lnTo>
                  <a:lnTo>
                    <a:pt x="258" y="113"/>
                  </a:lnTo>
                  <a:lnTo>
                    <a:pt x="242" y="116"/>
                  </a:lnTo>
                  <a:lnTo>
                    <a:pt x="222" y="120"/>
                  </a:lnTo>
                  <a:lnTo>
                    <a:pt x="202" y="126"/>
                  </a:lnTo>
                  <a:lnTo>
                    <a:pt x="179" y="135"/>
                  </a:lnTo>
                  <a:lnTo>
                    <a:pt x="156" y="145"/>
                  </a:lnTo>
                  <a:lnTo>
                    <a:pt x="134" y="159"/>
                  </a:lnTo>
                  <a:lnTo>
                    <a:pt x="112" y="177"/>
                  </a:lnTo>
                  <a:lnTo>
                    <a:pt x="90" y="200"/>
                  </a:lnTo>
                  <a:lnTo>
                    <a:pt x="70" y="226"/>
                  </a:lnTo>
                  <a:lnTo>
                    <a:pt x="53" y="256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3" y="300"/>
                  </a:lnTo>
                  <a:lnTo>
                    <a:pt x="23" y="300"/>
                  </a:lnTo>
                  <a:lnTo>
                    <a:pt x="15" y="299"/>
                  </a:lnTo>
                  <a:lnTo>
                    <a:pt x="8" y="297"/>
                  </a:lnTo>
                  <a:lnTo>
                    <a:pt x="3" y="291"/>
                  </a:lnTo>
                  <a:lnTo>
                    <a:pt x="0" y="282"/>
                  </a:lnTo>
                  <a:lnTo>
                    <a:pt x="3" y="271"/>
                  </a:lnTo>
                  <a:lnTo>
                    <a:pt x="6" y="255"/>
                  </a:lnTo>
                  <a:lnTo>
                    <a:pt x="14" y="235"/>
                  </a:lnTo>
                  <a:lnTo>
                    <a:pt x="24" y="213"/>
                  </a:lnTo>
                  <a:lnTo>
                    <a:pt x="38" y="189"/>
                  </a:lnTo>
                  <a:lnTo>
                    <a:pt x="53" y="163"/>
                  </a:lnTo>
                  <a:lnTo>
                    <a:pt x="71" y="137"/>
                  </a:lnTo>
                  <a:lnTo>
                    <a:pt x="93" y="111"/>
                  </a:lnTo>
                  <a:lnTo>
                    <a:pt x="116" y="86"/>
                  </a:lnTo>
                  <a:lnTo>
                    <a:pt x="142" y="63"/>
                  </a:lnTo>
                  <a:lnTo>
                    <a:pt x="171" y="42"/>
                  </a:lnTo>
                  <a:lnTo>
                    <a:pt x="202" y="25"/>
                  </a:lnTo>
                  <a:lnTo>
                    <a:pt x="236" y="12"/>
                  </a:lnTo>
                  <a:lnTo>
                    <a:pt x="272" y="3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3748" y="2775"/>
              <a:ext cx="787" cy="897"/>
            </a:xfrm>
            <a:custGeom>
              <a:avLst/>
              <a:gdLst/>
              <a:ahLst/>
              <a:cxnLst>
                <a:cxn ang="0">
                  <a:pos x="733" y="0"/>
                </a:cxn>
                <a:cxn ang="0">
                  <a:pos x="758" y="1"/>
                </a:cxn>
                <a:cxn ang="0">
                  <a:pos x="778" y="8"/>
                </a:cxn>
                <a:cxn ang="0">
                  <a:pos x="787" y="29"/>
                </a:cxn>
                <a:cxn ang="0">
                  <a:pos x="781" y="49"/>
                </a:cxn>
                <a:cxn ang="0">
                  <a:pos x="765" y="59"/>
                </a:cxn>
                <a:cxn ang="0">
                  <a:pos x="744" y="61"/>
                </a:cxn>
                <a:cxn ang="0">
                  <a:pos x="487" y="61"/>
                </a:cxn>
                <a:cxn ang="0">
                  <a:pos x="380" y="73"/>
                </a:cxn>
                <a:cxn ang="0">
                  <a:pos x="283" y="107"/>
                </a:cxn>
                <a:cxn ang="0">
                  <a:pos x="200" y="160"/>
                </a:cxn>
                <a:cxn ang="0">
                  <a:pos x="133" y="232"/>
                </a:cxn>
                <a:cxn ang="0">
                  <a:pos x="87" y="319"/>
                </a:cxn>
                <a:cxn ang="0">
                  <a:pos x="64" y="417"/>
                </a:cxn>
                <a:cxn ang="0">
                  <a:pos x="744" y="417"/>
                </a:cxn>
                <a:cxn ang="0">
                  <a:pos x="765" y="419"/>
                </a:cxn>
                <a:cxn ang="0">
                  <a:pos x="781" y="429"/>
                </a:cxn>
                <a:cxn ang="0">
                  <a:pos x="787" y="449"/>
                </a:cxn>
                <a:cxn ang="0">
                  <a:pos x="781" y="469"/>
                </a:cxn>
                <a:cxn ang="0">
                  <a:pos x="765" y="477"/>
                </a:cxn>
                <a:cxn ang="0">
                  <a:pos x="744" y="479"/>
                </a:cxn>
                <a:cxn ang="0">
                  <a:pos x="733" y="479"/>
                </a:cxn>
                <a:cxn ang="0">
                  <a:pos x="73" y="530"/>
                </a:cxn>
                <a:cxn ang="0">
                  <a:pos x="108" y="622"/>
                </a:cxn>
                <a:cxn ang="0">
                  <a:pos x="164" y="702"/>
                </a:cxn>
                <a:cxn ang="0">
                  <a:pos x="240" y="765"/>
                </a:cxn>
                <a:cxn ang="0">
                  <a:pos x="330" y="809"/>
                </a:cxn>
                <a:cxn ang="0">
                  <a:pos x="433" y="833"/>
                </a:cxn>
                <a:cxn ang="0">
                  <a:pos x="733" y="836"/>
                </a:cxn>
                <a:cxn ang="0">
                  <a:pos x="754" y="836"/>
                </a:cxn>
                <a:cxn ang="0">
                  <a:pos x="774" y="842"/>
                </a:cxn>
                <a:cxn ang="0">
                  <a:pos x="786" y="855"/>
                </a:cxn>
                <a:cxn ang="0">
                  <a:pos x="784" y="880"/>
                </a:cxn>
                <a:cxn ang="0">
                  <a:pos x="770" y="893"/>
                </a:cxn>
                <a:cxn ang="0">
                  <a:pos x="746" y="897"/>
                </a:cxn>
                <a:cxn ang="0">
                  <a:pos x="482" y="897"/>
                </a:cxn>
                <a:cxn ang="0">
                  <a:pos x="362" y="884"/>
                </a:cxn>
                <a:cxn ang="0">
                  <a:pos x="254" y="845"/>
                </a:cxn>
                <a:cxn ang="0">
                  <a:pos x="160" y="784"/>
                </a:cxn>
                <a:cxn ang="0">
                  <a:pos x="85" y="705"/>
                </a:cxn>
                <a:cxn ang="0">
                  <a:pos x="32" y="611"/>
                </a:cxn>
                <a:cxn ang="0">
                  <a:pos x="3" y="504"/>
                </a:cxn>
                <a:cxn ang="0">
                  <a:pos x="3" y="392"/>
                </a:cxn>
                <a:cxn ang="0">
                  <a:pos x="32" y="286"/>
                </a:cxn>
                <a:cxn ang="0">
                  <a:pos x="85" y="191"/>
                </a:cxn>
                <a:cxn ang="0">
                  <a:pos x="160" y="113"/>
                </a:cxn>
                <a:cxn ang="0">
                  <a:pos x="254" y="52"/>
                </a:cxn>
                <a:cxn ang="0">
                  <a:pos x="362" y="14"/>
                </a:cxn>
                <a:cxn ang="0">
                  <a:pos x="482" y="0"/>
                </a:cxn>
              </a:cxnLst>
              <a:rect l="0" t="0" r="r" b="b"/>
              <a:pathLst>
                <a:path w="787" h="897">
                  <a:moveTo>
                    <a:pt x="482" y="0"/>
                  </a:moveTo>
                  <a:lnTo>
                    <a:pt x="733" y="0"/>
                  </a:lnTo>
                  <a:lnTo>
                    <a:pt x="746" y="0"/>
                  </a:lnTo>
                  <a:lnTo>
                    <a:pt x="758" y="1"/>
                  </a:lnTo>
                  <a:lnTo>
                    <a:pt x="770" y="3"/>
                  </a:lnTo>
                  <a:lnTo>
                    <a:pt x="778" y="8"/>
                  </a:lnTo>
                  <a:lnTo>
                    <a:pt x="784" y="16"/>
                  </a:lnTo>
                  <a:lnTo>
                    <a:pt x="787" y="29"/>
                  </a:lnTo>
                  <a:lnTo>
                    <a:pt x="786" y="41"/>
                  </a:lnTo>
                  <a:lnTo>
                    <a:pt x="781" y="49"/>
                  </a:lnTo>
                  <a:lnTo>
                    <a:pt x="774" y="55"/>
                  </a:lnTo>
                  <a:lnTo>
                    <a:pt x="765" y="59"/>
                  </a:lnTo>
                  <a:lnTo>
                    <a:pt x="754" y="60"/>
                  </a:lnTo>
                  <a:lnTo>
                    <a:pt x="744" y="61"/>
                  </a:lnTo>
                  <a:lnTo>
                    <a:pt x="733" y="61"/>
                  </a:lnTo>
                  <a:lnTo>
                    <a:pt x="487" y="61"/>
                  </a:lnTo>
                  <a:lnTo>
                    <a:pt x="433" y="63"/>
                  </a:lnTo>
                  <a:lnTo>
                    <a:pt x="380" y="73"/>
                  </a:lnTo>
                  <a:lnTo>
                    <a:pt x="330" y="87"/>
                  </a:lnTo>
                  <a:lnTo>
                    <a:pt x="283" y="107"/>
                  </a:lnTo>
                  <a:lnTo>
                    <a:pt x="240" y="132"/>
                  </a:lnTo>
                  <a:lnTo>
                    <a:pt x="200" y="160"/>
                  </a:lnTo>
                  <a:lnTo>
                    <a:pt x="164" y="195"/>
                  </a:lnTo>
                  <a:lnTo>
                    <a:pt x="133" y="232"/>
                  </a:lnTo>
                  <a:lnTo>
                    <a:pt x="108" y="274"/>
                  </a:lnTo>
                  <a:lnTo>
                    <a:pt x="87" y="319"/>
                  </a:lnTo>
                  <a:lnTo>
                    <a:pt x="73" y="366"/>
                  </a:lnTo>
                  <a:lnTo>
                    <a:pt x="64" y="417"/>
                  </a:lnTo>
                  <a:lnTo>
                    <a:pt x="733" y="417"/>
                  </a:lnTo>
                  <a:lnTo>
                    <a:pt x="744" y="417"/>
                  </a:lnTo>
                  <a:lnTo>
                    <a:pt x="754" y="417"/>
                  </a:lnTo>
                  <a:lnTo>
                    <a:pt x="765" y="419"/>
                  </a:lnTo>
                  <a:lnTo>
                    <a:pt x="774" y="423"/>
                  </a:lnTo>
                  <a:lnTo>
                    <a:pt x="781" y="429"/>
                  </a:lnTo>
                  <a:lnTo>
                    <a:pt x="786" y="437"/>
                  </a:lnTo>
                  <a:lnTo>
                    <a:pt x="787" y="449"/>
                  </a:lnTo>
                  <a:lnTo>
                    <a:pt x="786" y="459"/>
                  </a:lnTo>
                  <a:lnTo>
                    <a:pt x="781" y="469"/>
                  </a:lnTo>
                  <a:lnTo>
                    <a:pt x="774" y="474"/>
                  </a:lnTo>
                  <a:lnTo>
                    <a:pt x="765" y="477"/>
                  </a:lnTo>
                  <a:lnTo>
                    <a:pt x="754" y="479"/>
                  </a:lnTo>
                  <a:lnTo>
                    <a:pt x="744" y="479"/>
                  </a:lnTo>
                  <a:lnTo>
                    <a:pt x="733" y="479"/>
                  </a:lnTo>
                  <a:lnTo>
                    <a:pt x="733" y="479"/>
                  </a:lnTo>
                  <a:lnTo>
                    <a:pt x="64" y="479"/>
                  </a:lnTo>
                  <a:lnTo>
                    <a:pt x="73" y="530"/>
                  </a:lnTo>
                  <a:lnTo>
                    <a:pt x="87" y="579"/>
                  </a:lnTo>
                  <a:lnTo>
                    <a:pt x="108" y="622"/>
                  </a:lnTo>
                  <a:lnTo>
                    <a:pt x="133" y="664"/>
                  </a:lnTo>
                  <a:lnTo>
                    <a:pt x="164" y="702"/>
                  </a:lnTo>
                  <a:lnTo>
                    <a:pt x="200" y="736"/>
                  </a:lnTo>
                  <a:lnTo>
                    <a:pt x="240" y="765"/>
                  </a:lnTo>
                  <a:lnTo>
                    <a:pt x="283" y="789"/>
                  </a:lnTo>
                  <a:lnTo>
                    <a:pt x="330" y="809"/>
                  </a:lnTo>
                  <a:lnTo>
                    <a:pt x="380" y="823"/>
                  </a:lnTo>
                  <a:lnTo>
                    <a:pt x="433" y="833"/>
                  </a:lnTo>
                  <a:lnTo>
                    <a:pt x="487" y="836"/>
                  </a:lnTo>
                  <a:lnTo>
                    <a:pt x="733" y="836"/>
                  </a:lnTo>
                  <a:lnTo>
                    <a:pt x="744" y="836"/>
                  </a:lnTo>
                  <a:lnTo>
                    <a:pt x="754" y="836"/>
                  </a:lnTo>
                  <a:lnTo>
                    <a:pt x="765" y="839"/>
                  </a:lnTo>
                  <a:lnTo>
                    <a:pt x="774" y="842"/>
                  </a:lnTo>
                  <a:lnTo>
                    <a:pt x="781" y="847"/>
                  </a:lnTo>
                  <a:lnTo>
                    <a:pt x="786" y="855"/>
                  </a:lnTo>
                  <a:lnTo>
                    <a:pt x="787" y="867"/>
                  </a:lnTo>
                  <a:lnTo>
                    <a:pt x="784" y="880"/>
                  </a:lnTo>
                  <a:lnTo>
                    <a:pt x="778" y="888"/>
                  </a:lnTo>
                  <a:lnTo>
                    <a:pt x="770" y="893"/>
                  </a:lnTo>
                  <a:lnTo>
                    <a:pt x="758" y="895"/>
                  </a:lnTo>
                  <a:lnTo>
                    <a:pt x="746" y="897"/>
                  </a:lnTo>
                  <a:lnTo>
                    <a:pt x="733" y="897"/>
                  </a:lnTo>
                  <a:lnTo>
                    <a:pt x="482" y="897"/>
                  </a:lnTo>
                  <a:lnTo>
                    <a:pt x="421" y="893"/>
                  </a:lnTo>
                  <a:lnTo>
                    <a:pt x="362" y="884"/>
                  </a:lnTo>
                  <a:lnTo>
                    <a:pt x="307" y="867"/>
                  </a:lnTo>
                  <a:lnTo>
                    <a:pt x="254" y="845"/>
                  </a:lnTo>
                  <a:lnTo>
                    <a:pt x="205" y="816"/>
                  </a:lnTo>
                  <a:lnTo>
                    <a:pt x="160" y="784"/>
                  </a:lnTo>
                  <a:lnTo>
                    <a:pt x="121" y="747"/>
                  </a:lnTo>
                  <a:lnTo>
                    <a:pt x="85" y="705"/>
                  </a:lnTo>
                  <a:lnTo>
                    <a:pt x="56" y="659"/>
                  </a:lnTo>
                  <a:lnTo>
                    <a:pt x="32" y="611"/>
                  </a:lnTo>
                  <a:lnTo>
                    <a:pt x="14" y="559"/>
                  </a:lnTo>
                  <a:lnTo>
                    <a:pt x="3" y="504"/>
                  </a:lnTo>
                  <a:lnTo>
                    <a:pt x="0" y="449"/>
                  </a:lnTo>
                  <a:lnTo>
                    <a:pt x="3" y="392"/>
                  </a:lnTo>
                  <a:lnTo>
                    <a:pt x="14" y="338"/>
                  </a:lnTo>
                  <a:lnTo>
                    <a:pt x="32" y="286"/>
                  </a:lnTo>
                  <a:lnTo>
                    <a:pt x="56" y="237"/>
                  </a:lnTo>
                  <a:lnTo>
                    <a:pt x="85" y="191"/>
                  </a:lnTo>
                  <a:lnTo>
                    <a:pt x="121" y="150"/>
                  </a:lnTo>
                  <a:lnTo>
                    <a:pt x="160" y="113"/>
                  </a:lnTo>
                  <a:lnTo>
                    <a:pt x="205" y="80"/>
                  </a:lnTo>
                  <a:lnTo>
                    <a:pt x="254" y="52"/>
                  </a:lnTo>
                  <a:lnTo>
                    <a:pt x="307" y="30"/>
                  </a:lnTo>
                  <a:lnTo>
                    <a:pt x="362" y="14"/>
                  </a:lnTo>
                  <a:lnTo>
                    <a:pt x="421" y="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5152" y="2558"/>
              <a:ext cx="865" cy="1053"/>
            </a:xfrm>
            <a:custGeom>
              <a:avLst/>
              <a:gdLst/>
              <a:ahLst/>
              <a:cxnLst>
                <a:cxn ang="0">
                  <a:pos x="820" y="0"/>
                </a:cxn>
                <a:cxn ang="0">
                  <a:pos x="865" y="348"/>
                </a:cxn>
                <a:cxn ang="0">
                  <a:pos x="819" y="305"/>
                </a:cxn>
                <a:cxn ang="0">
                  <a:pos x="806" y="230"/>
                </a:cxn>
                <a:cxn ang="0">
                  <a:pos x="786" y="167"/>
                </a:cxn>
                <a:cxn ang="0">
                  <a:pos x="758" y="119"/>
                </a:cxn>
                <a:cxn ang="0">
                  <a:pos x="717" y="83"/>
                </a:cxn>
                <a:cxn ang="0">
                  <a:pos x="661" y="59"/>
                </a:cxn>
                <a:cxn ang="0">
                  <a:pos x="586" y="48"/>
                </a:cxn>
                <a:cxn ang="0">
                  <a:pos x="378" y="46"/>
                </a:cxn>
                <a:cxn ang="0">
                  <a:pos x="336" y="49"/>
                </a:cxn>
                <a:cxn ang="0">
                  <a:pos x="313" y="58"/>
                </a:cxn>
                <a:cxn ang="0">
                  <a:pos x="303" y="78"/>
                </a:cxn>
                <a:cxn ang="0">
                  <a:pos x="301" y="109"/>
                </a:cxn>
                <a:cxn ang="0">
                  <a:pos x="301" y="945"/>
                </a:cxn>
                <a:cxn ang="0">
                  <a:pos x="304" y="967"/>
                </a:cxn>
                <a:cxn ang="0">
                  <a:pos x="315" y="985"/>
                </a:cxn>
                <a:cxn ang="0">
                  <a:pos x="340" y="995"/>
                </a:cxn>
                <a:cxn ang="0">
                  <a:pos x="384" y="1003"/>
                </a:cxn>
                <a:cxn ang="0">
                  <a:pos x="452" y="1004"/>
                </a:cxn>
                <a:cxn ang="0">
                  <a:pos x="504" y="1053"/>
                </a:cxn>
                <a:cxn ang="0">
                  <a:pos x="447" y="1050"/>
                </a:cxn>
                <a:cxn ang="0">
                  <a:pos x="374" y="1049"/>
                </a:cxn>
                <a:cxn ang="0">
                  <a:pos x="300" y="1047"/>
                </a:cxn>
                <a:cxn ang="0">
                  <a:pos x="240" y="1047"/>
                </a:cxn>
                <a:cxn ang="0">
                  <a:pos x="174" y="1047"/>
                </a:cxn>
                <a:cxn ang="0">
                  <a:pos x="97" y="1049"/>
                </a:cxn>
                <a:cxn ang="0">
                  <a:pos x="26" y="1051"/>
                </a:cxn>
                <a:cxn ang="0">
                  <a:pos x="0" y="1004"/>
                </a:cxn>
                <a:cxn ang="0">
                  <a:pos x="69" y="1004"/>
                </a:cxn>
                <a:cxn ang="0">
                  <a:pos x="117" y="999"/>
                </a:cxn>
                <a:cxn ang="0">
                  <a:pos x="145" y="988"/>
                </a:cxn>
                <a:cxn ang="0">
                  <a:pos x="158" y="972"/>
                </a:cxn>
                <a:cxn ang="0">
                  <a:pos x="162" y="947"/>
                </a:cxn>
                <a:cxn ang="0">
                  <a:pos x="163" y="120"/>
                </a:cxn>
                <a:cxn ang="0">
                  <a:pos x="160" y="90"/>
                </a:cxn>
                <a:cxn ang="0">
                  <a:pos x="153" y="69"/>
                </a:cxn>
                <a:cxn ang="0">
                  <a:pos x="133" y="56"/>
                </a:cxn>
                <a:cxn ang="0">
                  <a:pos x="96" y="49"/>
                </a:cxn>
                <a:cxn ang="0">
                  <a:pos x="36" y="46"/>
                </a:cxn>
                <a:cxn ang="0">
                  <a:pos x="0" y="0"/>
                </a:cxn>
              </a:cxnLst>
              <a:rect l="0" t="0" r="r" b="b"/>
              <a:pathLst>
                <a:path w="865" h="1053">
                  <a:moveTo>
                    <a:pt x="0" y="0"/>
                  </a:moveTo>
                  <a:lnTo>
                    <a:pt x="820" y="0"/>
                  </a:lnTo>
                  <a:lnTo>
                    <a:pt x="820" y="0"/>
                  </a:lnTo>
                  <a:lnTo>
                    <a:pt x="865" y="348"/>
                  </a:lnTo>
                  <a:lnTo>
                    <a:pt x="825" y="348"/>
                  </a:lnTo>
                  <a:lnTo>
                    <a:pt x="819" y="305"/>
                  </a:lnTo>
                  <a:lnTo>
                    <a:pt x="813" y="265"/>
                  </a:lnTo>
                  <a:lnTo>
                    <a:pt x="806" y="230"/>
                  </a:lnTo>
                  <a:lnTo>
                    <a:pt x="796" y="197"/>
                  </a:lnTo>
                  <a:lnTo>
                    <a:pt x="786" y="167"/>
                  </a:lnTo>
                  <a:lnTo>
                    <a:pt x="774" y="141"/>
                  </a:lnTo>
                  <a:lnTo>
                    <a:pt x="758" y="119"/>
                  </a:lnTo>
                  <a:lnTo>
                    <a:pt x="739" y="100"/>
                  </a:lnTo>
                  <a:lnTo>
                    <a:pt x="717" y="83"/>
                  </a:lnTo>
                  <a:lnTo>
                    <a:pt x="691" y="69"/>
                  </a:lnTo>
                  <a:lnTo>
                    <a:pt x="661" y="59"/>
                  </a:lnTo>
                  <a:lnTo>
                    <a:pt x="626" y="52"/>
                  </a:lnTo>
                  <a:lnTo>
                    <a:pt x="586" y="48"/>
                  </a:lnTo>
                  <a:lnTo>
                    <a:pt x="541" y="46"/>
                  </a:lnTo>
                  <a:lnTo>
                    <a:pt x="378" y="46"/>
                  </a:lnTo>
                  <a:lnTo>
                    <a:pt x="354" y="46"/>
                  </a:lnTo>
                  <a:lnTo>
                    <a:pt x="336" y="49"/>
                  </a:lnTo>
                  <a:lnTo>
                    <a:pt x="322" y="52"/>
                  </a:lnTo>
                  <a:lnTo>
                    <a:pt x="313" y="58"/>
                  </a:lnTo>
                  <a:lnTo>
                    <a:pt x="307" y="67"/>
                  </a:lnTo>
                  <a:lnTo>
                    <a:pt x="303" y="78"/>
                  </a:lnTo>
                  <a:lnTo>
                    <a:pt x="301" y="93"/>
                  </a:lnTo>
                  <a:lnTo>
                    <a:pt x="301" y="109"/>
                  </a:lnTo>
                  <a:lnTo>
                    <a:pt x="301" y="930"/>
                  </a:lnTo>
                  <a:lnTo>
                    <a:pt x="301" y="945"/>
                  </a:lnTo>
                  <a:lnTo>
                    <a:pt x="302" y="956"/>
                  </a:lnTo>
                  <a:lnTo>
                    <a:pt x="304" y="967"/>
                  </a:lnTo>
                  <a:lnTo>
                    <a:pt x="308" y="977"/>
                  </a:lnTo>
                  <a:lnTo>
                    <a:pt x="315" y="985"/>
                  </a:lnTo>
                  <a:lnTo>
                    <a:pt x="326" y="991"/>
                  </a:lnTo>
                  <a:lnTo>
                    <a:pt x="340" y="995"/>
                  </a:lnTo>
                  <a:lnTo>
                    <a:pt x="360" y="999"/>
                  </a:lnTo>
                  <a:lnTo>
                    <a:pt x="384" y="1003"/>
                  </a:lnTo>
                  <a:lnTo>
                    <a:pt x="415" y="1004"/>
                  </a:lnTo>
                  <a:lnTo>
                    <a:pt x="452" y="1004"/>
                  </a:lnTo>
                  <a:lnTo>
                    <a:pt x="504" y="1004"/>
                  </a:lnTo>
                  <a:lnTo>
                    <a:pt x="504" y="1053"/>
                  </a:lnTo>
                  <a:lnTo>
                    <a:pt x="478" y="1051"/>
                  </a:lnTo>
                  <a:lnTo>
                    <a:pt x="447" y="1050"/>
                  </a:lnTo>
                  <a:lnTo>
                    <a:pt x="412" y="1049"/>
                  </a:lnTo>
                  <a:lnTo>
                    <a:pt x="374" y="1049"/>
                  </a:lnTo>
                  <a:lnTo>
                    <a:pt x="336" y="1049"/>
                  </a:lnTo>
                  <a:lnTo>
                    <a:pt x="300" y="1047"/>
                  </a:lnTo>
                  <a:lnTo>
                    <a:pt x="267" y="1047"/>
                  </a:lnTo>
                  <a:lnTo>
                    <a:pt x="240" y="1047"/>
                  </a:lnTo>
                  <a:lnTo>
                    <a:pt x="210" y="1047"/>
                  </a:lnTo>
                  <a:lnTo>
                    <a:pt x="174" y="1047"/>
                  </a:lnTo>
                  <a:lnTo>
                    <a:pt x="136" y="1049"/>
                  </a:lnTo>
                  <a:lnTo>
                    <a:pt x="97" y="1049"/>
                  </a:lnTo>
                  <a:lnTo>
                    <a:pt x="60" y="1050"/>
                  </a:lnTo>
                  <a:lnTo>
                    <a:pt x="26" y="1051"/>
                  </a:lnTo>
                  <a:lnTo>
                    <a:pt x="0" y="1053"/>
                  </a:lnTo>
                  <a:lnTo>
                    <a:pt x="0" y="1004"/>
                  </a:lnTo>
                  <a:lnTo>
                    <a:pt x="36" y="1004"/>
                  </a:lnTo>
                  <a:lnTo>
                    <a:pt x="69" y="1004"/>
                  </a:lnTo>
                  <a:lnTo>
                    <a:pt x="96" y="1001"/>
                  </a:lnTo>
                  <a:lnTo>
                    <a:pt x="117" y="999"/>
                  </a:lnTo>
                  <a:lnTo>
                    <a:pt x="133" y="994"/>
                  </a:lnTo>
                  <a:lnTo>
                    <a:pt x="145" y="988"/>
                  </a:lnTo>
                  <a:lnTo>
                    <a:pt x="153" y="981"/>
                  </a:lnTo>
                  <a:lnTo>
                    <a:pt x="158" y="972"/>
                  </a:lnTo>
                  <a:lnTo>
                    <a:pt x="160" y="960"/>
                  </a:lnTo>
                  <a:lnTo>
                    <a:pt x="162" y="947"/>
                  </a:lnTo>
                  <a:lnTo>
                    <a:pt x="163" y="930"/>
                  </a:lnTo>
                  <a:lnTo>
                    <a:pt x="163" y="120"/>
                  </a:lnTo>
                  <a:lnTo>
                    <a:pt x="162" y="103"/>
                  </a:lnTo>
                  <a:lnTo>
                    <a:pt x="160" y="90"/>
                  </a:lnTo>
                  <a:lnTo>
                    <a:pt x="158" y="78"/>
                  </a:lnTo>
                  <a:lnTo>
                    <a:pt x="153" y="69"/>
                  </a:lnTo>
                  <a:lnTo>
                    <a:pt x="145" y="62"/>
                  </a:lnTo>
                  <a:lnTo>
                    <a:pt x="133" y="56"/>
                  </a:lnTo>
                  <a:lnTo>
                    <a:pt x="117" y="51"/>
                  </a:lnTo>
                  <a:lnTo>
                    <a:pt x="96" y="49"/>
                  </a:lnTo>
                  <a:lnTo>
                    <a:pt x="69" y="46"/>
                  </a:lnTo>
                  <a:lnTo>
                    <a:pt x="36" y="46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93" name="Group 2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7162800" y="3733800"/>
            <a:ext cx="1508567" cy="457200"/>
            <a:chOff x="3322" y="2472"/>
            <a:chExt cx="3910" cy="1185"/>
          </a:xfrm>
        </p:grpSpPr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3322" y="2892"/>
              <a:ext cx="827" cy="720"/>
            </a:xfrm>
            <a:custGeom>
              <a:avLst/>
              <a:gdLst/>
              <a:ahLst/>
              <a:cxnLst>
                <a:cxn ang="0">
                  <a:pos x="290" y="22"/>
                </a:cxn>
                <a:cxn ang="0">
                  <a:pos x="344" y="103"/>
                </a:cxn>
                <a:cxn ang="0">
                  <a:pos x="336" y="183"/>
                </a:cxn>
                <a:cxn ang="0">
                  <a:pos x="283" y="326"/>
                </a:cxn>
                <a:cxn ang="0">
                  <a:pos x="234" y="514"/>
                </a:cxn>
                <a:cxn ang="0">
                  <a:pos x="238" y="607"/>
                </a:cxn>
                <a:cxn ang="0">
                  <a:pos x="272" y="667"/>
                </a:cxn>
                <a:cxn ang="0">
                  <a:pos x="361" y="682"/>
                </a:cxn>
                <a:cxn ang="0">
                  <a:pos x="457" y="629"/>
                </a:cxn>
                <a:cxn ang="0">
                  <a:pos x="508" y="566"/>
                </a:cxn>
                <a:cxn ang="0">
                  <a:pos x="527" y="500"/>
                </a:cxn>
                <a:cxn ang="0">
                  <a:pos x="564" y="346"/>
                </a:cxn>
                <a:cxn ang="0">
                  <a:pos x="607" y="175"/>
                </a:cxn>
                <a:cxn ang="0">
                  <a:pos x="640" y="53"/>
                </a:cxn>
                <a:cxn ang="0">
                  <a:pos x="683" y="19"/>
                </a:cxn>
                <a:cxn ang="0">
                  <a:pos x="724" y="24"/>
                </a:cxn>
                <a:cxn ang="0">
                  <a:pos x="743" y="67"/>
                </a:cxn>
                <a:cxn ang="0">
                  <a:pos x="728" y="131"/>
                </a:cxn>
                <a:cxn ang="0">
                  <a:pos x="711" y="199"/>
                </a:cxn>
                <a:cxn ang="0">
                  <a:pos x="691" y="275"/>
                </a:cxn>
                <a:cxn ang="0">
                  <a:pos x="626" y="537"/>
                </a:cxn>
                <a:cxn ang="0">
                  <a:pos x="617" y="635"/>
                </a:cxn>
                <a:cxn ang="0">
                  <a:pos x="649" y="683"/>
                </a:cxn>
                <a:cxn ang="0">
                  <a:pos x="715" y="659"/>
                </a:cxn>
                <a:cxn ang="0">
                  <a:pos x="761" y="570"/>
                </a:cxn>
                <a:cxn ang="0">
                  <a:pos x="789" y="473"/>
                </a:cxn>
                <a:cxn ang="0">
                  <a:pos x="809" y="460"/>
                </a:cxn>
                <a:cxn ang="0">
                  <a:pos x="821" y="462"/>
                </a:cxn>
                <a:cxn ang="0">
                  <a:pos x="827" y="475"/>
                </a:cxn>
                <a:cxn ang="0">
                  <a:pos x="816" y="522"/>
                </a:cxn>
                <a:cxn ang="0">
                  <a:pos x="788" y="611"/>
                </a:cxn>
                <a:cxn ang="0">
                  <a:pos x="731" y="694"/>
                </a:cxn>
                <a:cxn ang="0">
                  <a:pos x="627" y="716"/>
                </a:cxn>
                <a:cxn ang="0">
                  <a:pos x="529" y="643"/>
                </a:cxn>
                <a:cxn ang="0">
                  <a:pos x="494" y="640"/>
                </a:cxn>
                <a:cxn ang="0">
                  <a:pos x="416" y="700"/>
                </a:cxn>
                <a:cxn ang="0">
                  <a:pos x="304" y="718"/>
                </a:cxn>
                <a:cxn ang="0">
                  <a:pos x="215" y="693"/>
                </a:cxn>
                <a:cxn ang="0">
                  <a:pos x="148" y="623"/>
                </a:cxn>
                <a:cxn ang="0">
                  <a:pos x="130" y="499"/>
                </a:cxn>
                <a:cxn ang="0">
                  <a:pos x="165" y="349"/>
                </a:cxn>
                <a:cxn ang="0">
                  <a:pos x="229" y="179"/>
                </a:cxn>
                <a:cxn ang="0">
                  <a:pos x="249" y="87"/>
                </a:cxn>
                <a:cxn ang="0">
                  <a:pos x="230" y="39"/>
                </a:cxn>
                <a:cxn ang="0">
                  <a:pos x="186" y="38"/>
                </a:cxn>
                <a:cxn ang="0">
                  <a:pos x="98" y="109"/>
                </a:cxn>
                <a:cxn ang="0">
                  <a:pos x="41" y="244"/>
                </a:cxn>
                <a:cxn ang="0">
                  <a:pos x="20" y="259"/>
                </a:cxn>
                <a:cxn ang="0">
                  <a:pos x="10" y="258"/>
                </a:cxn>
                <a:cxn ang="0">
                  <a:pos x="0" y="249"/>
                </a:cxn>
                <a:cxn ang="0">
                  <a:pos x="9" y="209"/>
                </a:cxn>
                <a:cxn ang="0">
                  <a:pos x="50" y="116"/>
                </a:cxn>
                <a:cxn ang="0">
                  <a:pos x="129" y="26"/>
                </a:cxn>
              </a:cxnLst>
              <a:rect l="0" t="0" r="r" b="b"/>
              <a:pathLst>
                <a:path w="827" h="720">
                  <a:moveTo>
                    <a:pt x="215" y="0"/>
                  </a:moveTo>
                  <a:lnTo>
                    <a:pt x="243" y="2"/>
                  </a:lnTo>
                  <a:lnTo>
                    <a:pt x="269" y="10"/>
                  </a:lnTo>
                  <a:lnTo>
                    <a:pt x="290" y="22"/>
                  </a:lnTo>
                  <a:lnTo>
                    <a:pt x="309" y="38"/>
                  </a:lnTo>
                  <a:lnTo>
                    <a:pt x="325" y="58"/>
                  </a:lnTo>
                  <a:lnTo>
                    <a:pt x="336" y="79"/>
                  </a:lnTo>
                  <a:lnTo>
                    <a:pt x="344" y="103"/>
                  </a:lnTo>
                  <a:lnTo>
                    <a:pt x="346" y="130"/>
                  </a:lnTo>
                  <a:lnTo>
                    <a:pt x="345" y="147"/>
                  </a:lnTo>
                  <a:lnTo>
                    <a:pt x="342" y="164"/>
                  </a:lnTo>
                  <a:lnTo>
                    <a:pt x="336" y="183"/>
                  </a:lnTo>
                  <a:lnTo>
                    <a:pt x="328" y="204"/>
                  </a:lnTo>
                  <a:lnTo>
                    <a:pt x="318" y="229"/>
                  </a:lnTo>
                  <a:lnTo>
                    <a:pt x="300" y="277"/>
                  </a:lnTo>
                  <a:lnTo>
                    <a:pt x="283" y="326"/>
                  </a:lnTo>
                  <a:lnTo>
                    <a:pt x="266" y="375"/>
                  </a:lnTo>
                  <a:lnTo>
                    <a:pt x="252" y="423"/>
                  </a:lnTo>
                  <a:lnTo>
                    <a:pt x="242" y="470"/>
                  </a:lnTo>
                  <a:lnTo>
                    <a:pt x="234" y="514"/>
                  </a:lnTo>
                  <a:lnTo>
                    <a:pt x="232" y="555"/>
                  </a:lnTo>
                  <a:lnTo>
                    <a:pt x="233" y="572"/>
                  </a:lnTo>
                  <a:lnTo>
                    <a:pt x="234" y="590"/>
                  </a:lnTo>
                  <a:lnTo>
                    <a:pt x="238" y="607"/>
                  </a:lnTo>
                  <a:lnTo>
                    <a:pt x="243" y="625"/>
                  </a:lnTo>
                  <a:lnTo>
                    <a:pt x="251" y="642"/>
                  </a:lnTo>
                  <a:lnTo>
                    <a:pt x="260" y="655"/>
                  </a:lnTo>
                  <a:lnTo>
                    <a:pt x="272" y="667"/>
                  </a:lnTo>
                  <a:lnTo>
                    <a:pt x="289" y="677"/>
                  </a:lnTo>
                  <a:lnTo>
                    <a:pt x="308" y="682"/>
                  </a:lnTo>
                  <a:lnTo>
                    <a:pt x="331" y="684"/>
                  </a:lnTo>
                  <a:lnTo>
                    <a:pt x="361" y="682"/>
                  </a:lnTo>
                  <a:lnTo>
                    <a:pt x="389" y="673"/>
                  </a:lnTo>
                  <a:lnTo>
                    <a:pt x="414" y="662"/>
                  </a:lnTo>
                  <a:lnTo>
                    <a:pt x="437" y="645"/>
                  </a:lnTo>
                  <a:lnTo>
                    <a:pt x="457" y="629"/>
                  </a:lnTo>
                  <a:lnTo>
                    <a:pt x="473" y="611"/>
                  </a:lnTo>
                  <a:lnTo>
                    <a:pt x="487" y="594"/>
                  </a:lnTo>
                  <a:lnTo>
                    <a:pt x="499" y="578"/>
                  </a:lnTo>
                  <a:lnTo>
                    <a:pt x="508" y="566"/>
                  </a:lnTo>
                  <a:lnTo>
                    <a:pt x="513" y="556"/>
                  </a:lnTo>
                  <a:lnTo>
                    <a:pt x="514" y="552"/>
                  </a:lnTo>
                  <a:lnTo>
                    <a:pt x="519" y="529"/>
                  </a:lnTo>
                  <a:lnTo>
                    <a:pt x="527" y="500"/>
                  </a:lnTo>
                  <a:lnTo>
                    <a:pt x="535" y="466"/>
                  </a:lnTo>
                  <a:lnTo>
                    <a:pt x="543" y="430"/>
                  </a:lnTo>
                  <a:lnTo>
                    <a:pt x="554" y="388"/>
                  </a:lnTo>
                  <a:lnTo>
                    <a:pt x="564" y="346"/>
                  </a:lnTo>
                  <a:lnTo>
                    <a:pt x="575" y="302"/>
                  </a:lnTo>
                  <a:lnTo>
                    <a:pt x="585" y="258"/>
                  </a:lnTo>
                  <a:lnTo>
                    <a:pt x="597" y="215"/>
                  </a:lnTo>
                  <a:lnTo>
                    <a:pt x="607" y="175"/>
                  </a:lnTo>
                  <a:lnTo>
                    <a:pt x="617" y="136"/>
                  </a:lnTo>
                  <a:lnTo>
                    <a:pt x="626" y="102"/>
                  </a:lnTo>
                  <a:lnTo>
                    <a:pt x="634" y="72"/>
                  </a:lnTo>
                  <a:lnTo>
                    <a:pt x="640" y="53"/>
                  </a:lnTo>
                  <a:lnTo>
                    <a:pt x="650" y="38"/>
                  </a:lnTo>
                  <a:lnTo>
                    <a:pt x="662" y="29"/>
                  </a:lnTo>
                  <a:lnTo>
                    <a:pt x="672" y="22"/>
                  </a:lnTo>
                  <a:lnTo>
                    <a:pt x="683" y="19"/>
                  </a:lnTo>
                  <a:lnTo>
                    <a:pt x="691" y="17"/>
                  </a:lnTo>
                  <a:lnTo>
                    <a:pt x="696" y="17"/>
                  </a:lnTo>
                  <a:lnTo>
                    <a:pt x="711" y="19"/>
                  </a:lnTo>
                  <a:lnTo>
                    <a:pt x="724" y="24"/>
                  </a:lnTo>
                  <a:lnTo>
                    <a:pt x="734" y="32"/>
                  </a:lnTo>
                  <a:lnTo>
                    <a:pt x="742" y="44"/>
                  </a:lnTo>
                  <a:lnTo>
                    <a:pt x="745" y="59"/>
                  </a:lnTo>
                  <a:lnTo>
                    <a:pt x="743" y="67"/>
                  </a:lnTo>
                  <a:lnTo>
                    <a:pt x="741" y="79"/>
                  </a:lnTo>
                  <a:lnTo>
                    <a:pt x="737" y="94"/>
                  </a:lnTo>
                  <a:lnTo>
                    <a:pt x="732" y="112"/>
                  </a:lnTo>
                  <a:lnTo>
                    <a:pt x="728" y="131"/>
                  </a:lnTo>
                  <a:lnTo>
                    <a:pt x="723" y="150"/>
                  </a:lnTo>
                  <a:lnTo>
                    <a:pt x="719" y="167"/>
                  </a:lnTo>
                  <a:lnTo>
                    <a:pt x="715" y="181"/>
                  </a:lnTo>
                  <a:lnTo>
                    <a:pt x="711" y="199"/>
                  </a:lnTo>
                  <a:lnTo>
                    <a:pt x="705" y="220"/>
                  </a:lnTo>
                  <a:lnTo>
                    <a:pt x="700" y="241"/>
                  </a:lnTo>
                  <a:lnTo>
                    <a:pt x="695" y="259"/>
                  </a:lnTo>
                  <a:lnTo>
                    <a:pt x="691" y="275"/>
                  </a:lnTo>
                  <a:lnTo>
                    <a:pt x="647" y="447"/>
                  </a:lnTo>
                  <a:lnTo>
                    <a:pt x="639" y="476"/>
                  </a:lnTo>
                  <a:lnTo>
                    <a:pt x="633" y="507"/>
                  </a:lnTo>
                  <a:lnTo>
                    <a:pt x="626" y="537"/>
                  </a:lnTo>
                  <a:lnTo>
                    <a:pt x="621" y="566"/>
                  </a:lnTo>
                  <a:lnTo>
                    <a:pt x="617" y="591"/>
                  </a:lnTo>
                  <a:lnTo>
                    <a:pt x="616" y="613"/>
                  </a:lnTo>
                  <a:lnTo>
                    <a:pt x="617" y="635"/>
                  </a:lnTo>
                  <a:lnTo>
                    <a:pt x="621" y="654"/>
                  </a:lnTo>
                  <a:lnTo>
                    <a:pt x="627" y="668"/>
                  </a:lnTo>
                  <a:lnTo>
                    <a:pt x="636" y="677"/>
                  </a:lnTo>
                  <a:lnTo>
                    <a:pt x="649" y="683"/>
                  </a:lnTo>
                  <a:lnTo>
                    <a:pt x="664" y="684"/>
                  </a:lnTo>
                  <a:lnTo>
                    <a:pt x="683" y="682"/>
                  </a:lnTo>
                  <a:lnTo>
                    <a:pt x="700" y="673"/>
                  </a:lnTo>
                  <a:lnTo>
                    <a:pt x="715" y="659"/>
                  </a:lnTo>
                  <a:lnTo>
                    <a:pt x="729" y="640"/>
                  </a:lnTo>
                  <a:lnTo>
                    <a:pt x="742" y="620"/>
                  </a:lnTo>
                  <a:lnTo>
                    <a:pt x="752" y="595"/>
                  </a:lnTo>
                  <a:lnTo>
                    <a:pt x="761" y="570"/>
                  </a:lnTo>
                  <a:lnTo>
                    <a:pt x="770" y="542"/>
                  </a:lnTo>
                  <a:lnTo>
                    <a:pt x="778" y="514"/>
                  </a:lnTo>
                  <a:lnTo>
                    <a:pt x="785" y="486"/>
                  </a:lnTo>
                  <a:lnTo>
                    <a:pt x="789" y="473"/>
                  </a:lnTo>
                  <a:lnTo>
                    <a:pt x="793" y="465"/>
                  </a:lnTo>
                  <a:lnTo>
                    <a:pt x="798" y="461"/>
                  </a:lnTo>
                  <a:lnTo>
                    <a:pt x="808" y="460"/>
                  </a:lnTo>
                  <a:lnTo>
                    <a:pt x="809" y="460"/>
                  </a:lnTo>
                  <a:lnTo>
                    <a:pt x="812" y="460"/>
                  </a:lnTo>
                  <a:lnTo>
                    <a:pt x="815" y="460"/>
                  </a:lnTo>
                  <a:lnTo>
                    <a:pt x="818" y="461"/>
                  </a:lnTo>
                  <a:lnTo>
                    <a:pt x="821" y="462"/>
                  </a:lnTo>
                  <a:lnTo>
                    <a:pt x="823" y="464"/>
                  </a:lnTo>
                  <a:lnTo>
                    <a:pt x="826" y="466"/>
                  </a:lnTo>
                  <a:lnTo>
                    <a:pt x="827" y="470"/>
                  </a:lnTo>
                  <a:lnTo>
                    <a:pt x="827" y="475"/>
                  </a:lnTo>
                  <a:lnTo>
                    <a:pt x="827" y="479"/>
                  </a:lnTo>
                  <a:lnTo>
                    <a:pt x="825" y="489"/>
                  </a:lnTo>
                  <a:lnTo>
                    <a:pt x="821" y="504"/>
                  </a:lnTo>
                  <a:lnTo>
                    <a:pt x="816" y="522"/>
                  </a:lnTo>
                  <a:lnTo>
                    <a:pt x="811" y="543"/>
                  </a:lnTo>
                  <a:lnTo>
                    <a:pt x="803" y="566"/>
                  </a:lnTo>
                  <a:lnTo>
                    <a:pt x="797" y="590"/>
                  </a:lnTo>
                  <a:lnTo>
                    <a:pt x="788" y="611"/>
                  </a:lnTo>
                  <a:lnTo>
                    <a:pt x="780" y="631"/>
                  </a:lnTo>
                  <a:lnTo>
                    <a:pt x="765" y="655"/>
                  </a:lnTo>
                  <a:lnTo>
                    <a:pt x="750" y="677"/>
                  </a:lnTo>
                  <a:lnTo>
                    <a:pt x="731" y="694"/>
                  </a:lnTo>
                  <a:lnTo>
                    <a:pt x="710" y="708"/>
                  </a:lnTo>
                  <a:lnTo>
                    <a:pt x="687" y="716"/>
                  </a:lnTo>
                  <a:lnTo>
                    <a:pt x="662" y="720"/>
                  </a:lnTo>
                  <a:lnTo>
                    <a:pt x="627" y="716"/>
                  </a:lnTo>
                  <a:lnTo>
                    <a:pt x="597" y="706"/>
                  </a:lnTo>
                  <a:lnTo>
                    <a:pt x="569" y="691"/>
                  </a:lnTo>
                  <a:lnTo>
                    <a:pt x="547" y="669"/>
                  </a:lnTo>
                  <a:lnTo>
                    <a:pt x="529" y="643"/>
                  </a:lnTo>
                  <a:lnTo>
                    <a:pt x="518" y="613"/>
                  </a:lnTo>
                  <a:lnTo>
                    <a:pt x="518" y="613"/>
                  </a:lnTo>
                  <a:lnTo>
                    <a:pt x="507" y="625"/>
                  </a:lnTo>
                  <a:lnTo>
                    <a:pt x="494" y="640"/>
                  </a:lnTo>
                  <a:lnTo>
                    <a:pt x="479" y="655"/>
                  </a:lnTo>
                  <a:lnTo>
                    <a:pt x="461" y="672"/>
                  </a:lnTo>
                  <a:lnTo>
                    <a:pt x="440" y="686"/>
                  </a:lnTo>
                  <a:lnTo>
                    <a:pt x="416" y="700"/>
                  </a:lnTo>
                  <a:lnTo>
                    <a:pt x="389" y="710"/>
                  </a:lnTo>
                  <a:lnTo>
                    <a:pt x="359" y="717"/>
                  </a:lnTo>
                  <a:lnTo>
                    <a:pt x="326" y="720"/>
                  </a:lnTo>
                  <a:lnTo>
                    <a:pt x="304" y="718"/>
                  </a:lnTo>
                  <a:lnTo>
                    <a:pt x="281" y="716"/>
                  </a:lnTo>
                  <a:lnTo>
                    <a:pt x="258" y="711"/>
                  </a:lnTo>
                  <a:lnTo>
                    <a:pt x="237" y="703"/>
                  </a:lnTo>
                  <a:lnTo>
                    <a:pt x="215" y="693"/>
                  </a:lnTo>
                  <a:lnTo>
                    <a:pt x="195" y="681"/>
                  </a:lnTo>
                  <a:lnTo>
                    <a:pt x="177" y="664"/>
                  </a:lnTo>
                  <a:lnTo>
                    <a:pt x="160" y="645"/>
                  </a:lnTo>
                  <a:lnTo>
                    <a:pt x="148" y="623"/>
                  </a:lnTo>
                  <a:lnTo>
                    <a:pt x="137" y="596"/>
                  </a:lnTo>
                  <a:lnTo>
                    <a:pt x="131" y="565"/>
                  </a:lnTo>
                  <a:lnTo>
                    <a:pt x="129" y="529"/>
                  </a:lnTo>
                  <a:lnTo>
                    <a:pt x="130" y="499"/>
                  </a:lnTo>
                  <a:lnTo>
                    <a:pt x="135" y="466"/>
                  </a:lnTo>
                  <a:lnTo>
                    <a:pt x="143" y="431"/>
                  </a:lnTo>
                  <a:lnTo>
                    <a:pt x="153" y="392"/>
                  </a:lnTo>
                  <a:lnTo>
                    <a:pt x="165" y="349"/>
                  </a:lnTo>
                  <a:lnTo>
                    <a:pt x="182" y="302"/>
                  </a:lnTo>
                  <a:lnTo>
                    <a:pt x="201" y="251"/>
                  </a:lnTo>
                  <a:lnTo>
                    <a:pt x="221" y="194"/>
                  </a:lnTo>
                  <a:lnTo>
                    <a:pt x="229" y="179"/>
                  </a:lnTo>
                  <a:lnTo>
                    <a:pt x="237" y="157"/>
                  </a:lnTo>
                  <a:lnTo>
                    <a:pt x="243" y="135"/>
                  </a:lnTo>
                  <a:lnTo>
                    <a:pt x="248" y="111"/>
                  </a:lnTo>
                  <a:lnTo>
                    <a:pt x="249" y="87"/>
                  </a:lnTo>
                  <a:lnTo>
                    <a:pt x="248" y="68"/>
                  </a:lnTo>
                  <a:lnTo>
                    <a:pt x="244" y="54"/>
                  </a:lnTo>
                  <a:lnTo>
                    <a:pt x="238" y="45"/>
                  </a:lnTo>
                  <a:lnTo>
                    <a:pt x="230" y="39"/>
                  </a:lnTo>
                  <a:lnTo>
                    <a:pt x="223" y="36"/>
                  </a:lnTo>
                  <a:lnTo>
                    <a:pt x="215" y="35"/>
                  </a:lnTo>
                  <a:lnTo>
                    <a:pt x="210" y="34"/>
                  </a:lnTo>
                  <a:lnTo>
                    <a:pt x="186" y="38"/>
                  </a:lnTo>
                  <a:lnTo>
                    <a:pt x="163" y="46"/>
                  </a:lnTo>
                  <a:lnTo>
                    <a:pt x="140" y="60"/>
                  </a:lnTo>
                  <a:lnTo>
                    <a:pt x="118" y="82"/>
                  </a:lnTo>
                  <a:lnTo>
                    <a:pt x="98" y="109"/>
                  </a:lnTo>
                  <a:lnTo>
                    <a:pt x="79" y="143"/>
                  </a:lnTo>
                  <a:lnTo>
                    <a:pt x="61" y="184"/>
                  </a:lnTo>
                  <a:lnTo>
                    <a:pt x="46" y="232"/>
                  </a:lnTo>
                  <a:lnTo>
                    <a:pt x="41" y="244"/>
                  </a:lnTo>
                  <a:lnTo>
                    <a:pt x="38" y="252"/>
                  </a:lnTo>
                  <a:lnTo>
                    <a:pt x="33" y="257"/>
                  </a:lnTo>
                  <a:lnTo>
                    <a:pt x="28" y="259"/>
                  </a:lnTo>
                  <a:lnTo>
                    <a:pt x="20" y="259"/>
                  </a:lnTo>
                  <a:lnTo>
                    <a:pt x="19" y="259"/>
                  </a:lnTo>
                  <a:lnTo>
                    <a:pt x="17" y="259"/>
                  </a:lnTo>
                  <a:lnTo>
                    <a:pt x="14" y="259"/>
                  </a:lnTo>
                  <a:lnTo>
                    <a:pt x="10" y="258"/>
                  </a:lnTo>
                  <a:lnTo>
                    <a:pt x="8" y="257"/>
                  </a:lnTo>
                  <a:lnTo>
                    <a:pt x="5" y="254"/>
                  </a:lnTo>
                  <a:lnTo>
                    <a:pt x="3" y="252"/>
                  </a:lnTo>
                  <a:lnTo>
                    <a:pt x="0" y="249"/>
                  </a:lnTo>
                  <a:lnTo>
                    <a:pt x="0" y="244"/>
                  </a:lnTo>
                  <a:lnTo>
                    <a:pt x="1" y="238"/>
                  </a:lnTo>
                  <a:lnTo>
                    <a:pt x="4" y="227"/>
                  </a:lnTo>
                  <a:lnTo>
                    <a:pt x="9" y="209"/>
                  </a:lnTo>
                  <a:lnTo>
                    <a:pt x="15" y="189"/>
                  </a:lnTo>
                  <a:lnTo>
                    <a:pt x="24" y="166"/>
                  </a:lnTo>
                  <a:lnTo>
                    <a:pt x="36" y="142"/>
                  </a:lnTo>
                  <a:lnTo>
                    <a:pt x="50" y="116"/>
                  </a:lnTo>
                  <a:lnTo>
                    <a:pt x="65" y="90"/>
                  </a:lnTo>
                  <a:lnTo>
                    <a:pt x="84" y="67"/>
                  </a:lnTo>
                  <a:lnTo>
                    <a:pt x="104" y="45"/>
                  </a:lnTo>
                  <a:lnTo>
                    <a:pt x="129" y="26"/>
                  </a:lnTo>
                  <a:lnTo>
                    <a:pt x="154" y="12"/>
                  </a:lnTo>
                  <a:lnTo>
                    <a:pt x="183" y="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/>
            </p:cNvSpPr>
            <p:nvPr/>
          </p:nvSpPr>
          <p:spPr bwMode="auto">
            <a:xfrm>
              <a:off x="4787" y="2737"/>
              <a:ext cx="802" cy="920"/>
            </a:xfrm>
            <a:custGeom>
              <a:avLst/>
              <a:gdLst/>
              <a:ahLst/>
              <a:cxnLst>
                <a:cxn ang="0">
                  <a:pos x="747" y="0"/>
                </a:cxn>
                <a:cxn ang="0">
                  <a:pos x="774" y="1"/>
                </a:cxn>
                <a:cxn ang="0">
                  <a:pos x="794" y="8"/>
                </a:cxn>
                <a:cxn ang="0">
                  <a:pos x="802" y="30"/>
                </a:cxn>
                <a:cxn ang="0">
                  <a:pos x="794" y="53"/>
                </a:cxn>
                <a:cxn ang="0">
                  <a:pos x="774" y="60"/>
                </a:cxn>
                <a:cxn ang="0">
                  <a:pos x="747" y="61"/>
                </a:cxn>
                <a:cxn ang="0">
                  <a:pos x="440" y="65"/>
                </a:cxn>
                <a:cxn ang="0">
                  <a:pos x="336" y="89"/>
                </a:cxn>
                <a:cxn ang="0">
                  <a:pos x="244" y="135"/>
                </a:cxn>
                <a:cxn ang="0">
                  <a:pos x="167" y="199"/>
                </a:cxn>
                <a:cxn ang="0">
                  <a:pos x="109" y="281"/>
                </a:cxn>
                <a:cxn ang="0">
                  <a:pos x="74" y="375"/>
                </a:cxn>
                <a:cxn ang="0">
                  <a:pos x="747" y="427"/>
                </a:cxn>
                <a:cxn ang="0">
                  <a:pos x="774" y="428"/>
                </a:cxn>
                <a:cxn ang="0">
                  <a:pos x="794" y="436"/>
                </a:cxn>
                <a:cxn ang="0">
                  <a:pos x="802" y="460"/>
                </a:cxn>
                <a:cxn ang="0">
                  <a:pos x="794" y="483"/>
                </a:cxn>
                <a:cxn ang="0">
                  <a:pos x="774" y="490"/>
                </a:cxn>
                <a:cxn ang="0">
                  <a:pos x="747" y="491"/>
                </a:cxn>
                <a:cxn ang="0">
                  <a:pos x="65" y="491"/>
                </a:cxn>
                <a:cxn ang="0">
                  <a:pos x="89" y="592"/>
                </a:cxn>
                <a:cxn ang="0">
                  <a:pos x="136" y="680"/>
                </a:cxn>
                <a:cxn ang="0">
                  <a:pos x="204" y="754"/>
                </a:cxn>
                <a:cxn ang="0">
                  <a:pos x="289" y="809"/>
                </a:cxn>
                <a:cxn ang="0">
                  <a:pos x="387" y="844"/>
                </a:cxn>
                <a:cxn ang="0">
                  <a:pos x="496" y="857"/>
                </a:cxn>
                <a:cxn ang="0">
                  <a:pos x="760" y="857"/>
                </a:cxn>
                <a:cxn ang="0">
                  <a:pos x="785" y="861"/>
                </a:cxn>
                <a:cxn ang="0">
                  <a:pos x="800" y="876"/>
                </a:cxn>
                <a:cxn ang="0">
                  <a:pos x="800" y="902"/>
                </a:cxn>
                <a:cxn ang="0">
                  <a:pos x="785" y="916"/>
                </a:cxn>
                <a:cxn ang="0">
                  <a:pos x="760" y="919"/>
                </a:cxn>
                <a:cxn ang="0">
                  <a:pos x="491" y="920"/>
                </a:cxn>
                <a:cxn ang="0">
                  <a:pos x="369" y="905"/>
                </a:cxn>
                <a:cxn ang="0">
                  <a:pos x="258" y="866"/>
                </a:cxn>
                <a:cxn ang="0">
                  <a:pos x="164" y="804"/>
                </a:cxn>
                <a:cxn ang="0">
                  <a:pos x="86" y="722"/>
                </a:cxn>
                <a:cxn ang="0">
                  <a:pos x="32" y="626"/>
                </a:cxn>
                <a:cxn ang="0">
                  <a:pos x="4" y="518"/>
                </a:cxn>
                <a:cxn ang="0">
                  <a:pos x="4" y="402"/>
                </a:cxn>
                <a:cxn ang="0">
                  <a:pos x="32" y="292"/>
                </a:cxn>
                <a:cxn ang="0">
                  <a:pos x="86" y="196"/>
                </a:cxn>
                <a:cxn ang="0">
                  <a:pos x="164" y="116"/>
                </a:cxn>
                <a:cxn ang="0">
                  <a:pos x="258" y="53"/>
                </a:cxn>
                <a:cxn ang="0">
                  <a:pos x="369" y="13"/>
                </a:cxn>
                <a:cxn ang="0">
                  <a:pos x="491" y="0"/>
                </a:cxn>
              </a:cxnLst>
              <a:rect l="0" t="0" r="r" b="b"/>
              <a:pathLst>
                <a:path w="802" h="920">
                  <a:moveTo>
                    <a:pt x="491" y="0"/>
                  </a:moveTo>
                  <a:lnTo>
                    <a:pt x="747" y="0"/>
                  </a:lnTo>
                  <a:lnTo>
                    <a:pt x="760" y="0"/>
                  </a:lnTo>
                  <a:lnTo>
                    <a:pt x="774" y="1"/>
                  </a:lnTo>
                  <a:lnTo>
                    <a:pt x="785" y="3"/>
                  </a:lnTo>
                  <a:lnTo>
                    <a:pt x="794" y="8"/>
                  </a:lnTo>
                  <a:lnTo>
                    <a:pt x="800" y="17"/>
                  </a:lnTo>
                  <a:lnTo>
                    <a:pt x="802" y="30"/>
                  </a:lnTo>
                  <a:lnTo>
                    <a:pt x="800" y="42"/>
                  </a:lnTo>
                  <a:lnTo>
                    <a:pt x="794" y="53"/>
                  </a:lnTo>
                  <a:lnTo>
                    <a:pt x="785" y="58"/>
                  </a:lnTo>
                  <a:lnTo>
                    <a:pt x="774" y="60"/>
                  </a:lnTo>
                  <a:lnTo>
                    <a:pt x="760" y="61"/>
                  </a:lnTo>
                  <a:lnTo>
                    <a:pt x="747" y="61"/>
                  </a:lnTo>
                  <a:lnTo>
                    <a:pt x="496" y="61"/>
                  </a:lnTo>
                  <a:lnTo>
                    <a:pt x="440" y="65"/>
                  </a:lnTo>
                  <a:lnTo>
                    <a:pt x="387" y="74"/>
                  </a:lnTo>
                  <a:lnTo>
                    <a:pt x="336" y="89"/>
                  </a:lnTo>
                  <a:lnTo>
                    <a:pt x="289" y="109"/>
                  </a:lnTo>
                  <a:lnTo>
                    <a:pt x="244" y="135"/>
                  </a:lnTo>
                  <a:lnTo>
                    <a:pt x="204" y="165"/>
                  </a:lnTo>
                  <a:lnTo>
                    <a:pt x="167" y="199"/>
                  </a:lnTo>
                  <a:lnTo>
                    <a:pt x="136" y="238"/>
                  </a:lnTo>
                  <a:lnTo>
                    <a:pt x="109" y="281"/>
                  </a:lnTo>
                  <a:lnTo>
                    <a:pt x="89" y="326"/>
                  </a:lnTo>
                  <a:lnTo>
                    <a:pt x="74" y="375"/>
                  </a:lnTo>
                  <a:lnTo>
                    <a:pt x="65" y="427"/>
                  </a:lnTo>
                  <a:lnTo>
                    <a:pt x="747" y="427"/>
                  </a:lnTo>
                  <a:lnTo>
                    <a:pt x="760" y="427"/>
                  </a:lnTo>
                  <a:lnTo>
                    <a:pt x="774" y="428"/>
                  </a:lnTo>
                  <a:lnTo>
                    <a:pt x="785" y="431"/>
                  </a:lnTo>
                  <a:lnTo>
                    <a:pt x="794" y="436"/>
                  </a:lnTo>
                  <a:lnTo>
                    <a:pt x="800" y="446"/>
                  </a:lnTo>
                  <a:lnTo>
                    <a:pt x="802" y="460"/>
                  </a:lnTo>
                  <a:lnTo>
                    <a:pt x="800" y="472"/>
                  </a:lnTo>
                  <a:lnTo>
                    <a:pt x="794" y="483"/>
                  </a:lnTo>
                  <a:lnTo>
                    <a:pt x="785" y="488"/>
                  </a:lnTo>
                  <a:lnTo>
                    <a:pt x="774" y="490"/>
                  </a:lnTo>
                  <a:lnTo>
                    <a:pt x="760" y="491"/>
                  </a:lnTo>
                  <a:lnTo>
                    <a:pt x="747" y="491"/>
                  </a:lnTo>
                  <a:lnTo>
                    <a:pt x="747" y="491"/>
                  </a:lnTo>
                  <a:lnTo>
                    <a:pt x="65" y="491"/>
                  </a:lnTo>
                  <a:lnTo>
                    <a:pt x="74" y="544"/>
                  </a:lnTo>
                  <a:lnTo>
                    <a:pt x="89" y="592"/>
                  </a:lnTo>
                  <a:lnTo>
                    <a:pt x="109" y="639"/>
                  </a:lnTo>
                  <a:lnTo>
                    <a:pt x="136" y="680"/>
                  </a:lnTo>
                  <a:lnTo>
                    <a:pt x="167" y="720"/>
                  </a:lnTo>
                  <a:lnTo>
                    <a:pt x="204" y="754"/>
                  </a:lnTo>
                  <a:lnTo>
                    <a:pt x="244" y="784"/>
                  </a:lnTo>
                  <a:lnTo>
                    <a:pt x="289" y="809"/>
                  </a:lnTo>
                  <a:lnTo>
                    <a:pt x="336" y="829"/>
                  </a:lnTo>
                  <a:lnTo>
                    <a:pt x="387" y="844"/>
                  </a:lnTo>
                  <a:lnTo>
                    <a:pt x="440" y="855"/>
                  </a:lnTo>
                  <a:lnTo>
                    <a:pt x="496" y="857"/>
                  </a:lnTo>
                  <a:lnTo>
                    <a:pt x="747" y="857"/>
                  </a:lnTo>
                  <a:lnTo>
                    <a:pt x="760" y="857"/>
                  </a:lnTo>
                  <a:lnTo>
                    <a:pt x="774" y="858"/>
                  </a:lnTo>
                  <a:lnTo>
                    <a:pt x="785" y="861"/>
                  </a:lnTo>
                  <a:lnTo>
                    <a:pt x="794" y="867"/>
                  </a:lnTo>
                  <a:lnTo>
                    <a:pt x="800" y="876"/>
                  </a:lnTo>
                  <a:lnTo>
                    <a:pt x="802" y="890"/>
                  </a:lnTo>
                  <a:lnTo>
                    <a:pt x="800" y="902"/>
                  </a:lnTo>
                  <a:lnTo>
                    <a:pt x="794" y="910"/>
                  </a:lnTo>
                  <a:lnTo>
                    <a:pt x="785" y="916"/>
                  </a:lnTo>
                  <a:lnTo>
                    <a:pt x="774" y="919"/>
                  </a:lnTo>
                  <a:lnTo>
                    <a:pt x="760" y="919"/>
                  </a:lnTo>
                  <a:lnTo>
                    <a:pt x="747" y="920"/>
                  </a:lnTo>
                  <a:lnTo>
                    <a:pt x="491" y="920"/>
                  </a:lnTo>
                  <a:lnTo>
                    <a:pt x="429" y="916"/>
                  </a:lnTo>
                  <a:lnTo>
                    <a:pt x="369" y="905"/>
                  </a:lnTo>
                  <a:lnTo>
                    <a:pt x="313" y="889"/>
                  </a:lnTo>
                  <a:lnTo>
                    <a:pt x="258" y="866"/>
                  </a:lnTo>
                  <a:lnTo>
                    <a:pt x="209" y="837"/>
                  </a:lnTo>
                  <a:lnTo>
                    <a:pt x="164" y="804"/>
                  </a:lnTo>
                  <a:lnTo>
                    <a:pt x="122" y="765"/>
                  </a:lnTo>
                  <a:lnTo>
                    <a:pt x="86" y="722"/>
                  </a:lnTo>
                  <a:lnTo>
                    <a:pt x="56" y="677"/>
                  </a:lnTo>
                  <a:lnTo>
                    <a:pt x="32" y="626"/>
                  </a:lnTo>
                  <a:lnTo>
                    <a:pt x="14" y="573"/>
                  </a:lnTo>
                  <a:lnTo>
                    <a:pt x="4" y="518"/>
                  </a:lnTo>
                  <a:lnTo>
                    <a:pt x="0" y="460"/>
                  </a:lnTo>
                  <a:lnTo>
                    <a:pt x="4" y="402"/>
                  </a:lnTo>
                  <a:lnTo>
                    <a:pt x="14" y="346"/>
                  </a:lnTo>
                  <a:lnTo>
                    <a:pt x="32" y="292"/>
                  </a:lnTo>
                  <a:lnTo>
                    <a:pt x="56" y="243"/>
                  </a:lnTo>
                  <a:lnTo>
                    <a:pt x="86" y="196"/>
                  </a:lnTo>
                  <a:lnTo>
                    <a:pt x="122" y="153"/>
                  </a:lnTo>
                  <a:lnTo>
                    <a:pt x="164" y="116"/>
                  </a:lnTo>
                  <a:lnTo>
                    <a:pt x="209" y="82"/>
                  </a:lnTo>
                  <a:lnTo>
                    <a:pt x="258" y="53"/>
                  </a:lnTo>
                  <a:lnTo>
                    <a:pt x="313" y="30"/>
                  </a:lnTo>
                  <a:lnTo>
                    <a:pt x="369" y="13"/>
                  </a:lnTo>
                  <a:lnTo>
                    <a:pt x="429" y="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6212" y="2472"/>
              <a:ext cx="1020" cy="1157"/>
            </a:xfrm>
            <a:custGeom>
              <a:avLst/>
              <a:gdLst/>
              <a:ahLst/>
              <a:cxnLst>
                <a:cxn ang="0">
                  <a:pos x="955" y="35"/>
                </a:cxn>
                <a:cxn ang="0">
                  <a:pos x="1020" y="159"/>
                </a:cxn>
                <a:cxn ang="0">
                  <a:pos x="940" y="326"/>
                </a:cxn>
                <a:cxn ang="0">
                  <a:pos x="772" y="447"/>
                </a:cxn>
                <a:cxn ang="0">
                  <a:pos x="831" y="524"/>
                </a:cxn>
                <a:cxn ang="0">
                  <a:pos x="949" y="667"/>
                </a:cxn>
                <a:cxn ang="0">
                  <a:pos x="927" y="875"/>
                </a:cxn>
                <a:cxn ang="0">
                  <a:pos x="764" y="1045"/>
                </a:cxn>
                <a:cxn ang="0">
                  <a:pos x="535" y="1141"/>
                </a:cxn>
                <a:cxn ang="0">
                  <a:pos x="321" y="1150"/>
                </a:cxn>
                <a:cxn ang="0">
                  <a:pos x="198" y="1091"/>
                </a:cxn>
                <a:cxn ang="0">
                  <a:pos x="162" y="1048"/>
                </a:cxn>
                <a:cxn ang="0">
                  <a:pos x="227" y="987"/>
                </a:cxn>
                <a:cxn ang="0">
                  <a:pos x="289" y="971"/>
                </a:cxn>
                <a:cxn ang="0">
                  <a:pos x="308" y="988"/>
                </a:cxn>
                <a:cxn ang="0">
                  <a:pos x="401" y="1051"/>
                </a:cxn>
                <a:cxn ang="0">
                  <a:pos x="568" y="1065"/>
                </a:cxn>
                <a:cxn ang="0">
                  <a:pos x="717" y="1014"/>
                </a:cxn>
                <a:cxn ang="0">
                  <a:pos x="811" y="886"/>
                </a:cxn>
                <a:cxn ang="0">
                  <a:pos x="793" y="698"/>
                </a:cxn>
                <a:cxn ang="0">
                  <a:pos x="651" y="582"/>
                </a:cxn>
                <a:cxn ang="0">
                  <a:pos x="488" y="565"/>
                </a:cxn>
                <a:cxn ang="0">
                  <a:pos x="445" y="568"/>
                </a:cxn>
                <a:cxn ang="0">
                  <a:pos x="434" y="557"/>
                </a:cxn>
                <a:cxn ang="0">
                  <a:pos x="502" y="498"/>
                </a:cxn>
                <a:cxn ang="0">
                  <a:pos x="606" y="460"/>
                </a:cxn>
                <a:cxn ang="0">
                  <a:pos x="787" y="382"/>
                </a:cxn>
                <a:cxn ang="0">
                  <a:pos x="880" y="260"/>
                </a:cxn>
                <a:cxn ang="0">
                  <a:pos x="834" y="125"/>
                </a:cxn>
                <a:cxn ang="0">
                  <a:pos x="677" y="89"/>
                </a:cxn>
                <a:cxn ang="0">
                  <a:pos x="508" y="198"/>
                </a:cxn>
                <a:cxn ang="0">
                  <a:pos x="340" y="503"/>
                </a:cxn>
                <a:cxn ang="0">
                  <a:pos x="249" y="806"/>
                </a:cxn>
                <a:cxn ang="0">
                  <a:pos x="168" y="1021"/>
                </a:cxn>
                <a:cxn ang="0">
                  <a:pos x="105" y="1118"/>
                </a:cxn>
                <a:cxn ang="0">
                  <a:pos x="16" y="1157"/>
                </a:cxn>
                <a:cxn ang="0">
                  <a:pos x="4" y="1155"/>
                </a:cxn>
                <a:cxn ang="0">
                  <a:pos x="0" y="1145"/>
                </a:cxn>
                <a:cxn ang="0">
                  <a:pos x="8" y="1127"/>
                </a:cxn>
                <a:cxn ang="0">
                  <a:pos x="93" y="929"/>
                </a:cxn>
                <a:cxn ang="0">
                  <a:pos x="162" y="674"/>
                </a:cxn>
                <a:cxn ang="0">
                  <a:pos x="231" y="326"/>
                </a:cxn>
                <a:cxn ang="0">
                  <a:pos x="231" y="126"/>
                </a:cxn>
                <a:cxn ang="0">
                  <a:pos x="170" y="147"/>
                </a:cxn>
                <a:cxn ang="0">
                  <a:pos x="156" y="142"/>
                </a:cxn>
                <a:cxn ang="0">
                  <a:pos x="194" y="91"/>
                </a:cxn>
                <a:cxn ang="0">
                  <a:pos x="325" y="24"/>
                </a:cxn>
                <a:cxn ang="0">
                  <a:pos x="395" y="2"/>
                </a:cxn>
                <a:cxn ang="0">
                  <a:pos x="406" y="16"/>
                </a:cxn>
                <a:cxn ang="0">
                  <a:pos x="401" y="41"/>
                </a:cxn>
                <a:cxn ang="0">
                  <a:pos x="563" y="80"/>
                </a:cxn>
                <a:cxn ang="0">
                  <a:pos x="758" y="5"/>
                </a:cxn>
              </a:cxnLst>
              <a:rect l="0" t="0" r="r" b="b"/>
              <a:pathLst>
                <a:path w="1020" h="1157">
                  <a:moveTo>
                    <a:pt x="825" y="0"/>
                  </a:moveTo>
                  <a:lnTo>
                    <a:pt x="863" y="1"/>
                  </a:lnTo>
                  <a:lnTo>
                    <a:pt x="898" y="9"/>
                  </a:lnTo>
                  <a:lnTo>
                    <a:pt x="928" y="20"/>
                  </a:lnTo>
                  <a:lnTo>
                    <a:pt x="955" y="35"/>
                  </a:lnTo>
                  <a:lnTo>
                    <a:pt x="978" y="54"/>
                  </a:lnTo>
                  <a:lnTo>
                    <a:pt x="996" y="77"/>
                  </a:lnTo>
                  <a:lnTo>
                    <a:pt x="1008" y="102"/>
                  </a:lnTo>
                  <a:lnTo>
                    <a:pt x="1017" y="130"/>
                  </a:lnTo>
                  <a:lnTo>
                    <a:pt x="1020" y="159"/>
                  </a:lnTo>
                  <a:lnTo>
                    <a:pt x="1016" y="196"/>
                  </a:lnTo>
                  <a:lnTo>
                    <a:pt x="1006" y="232"/>
                  </a:lnTo>
                  <a:lnTo>
                    <a:pt x="988" y="265"/>
                  </a:lnTo>
                  <a:lnTo>
                    <a:pt x="966" y="296"/>
                  </a:lnTo>
                  <a:lnTo>
                    <a:pt x="940" y="326"/>
                  </a:lnTo>
                  <a:lnTo>
                    <a:pt x="910" y="355"/>
                  </a:lnTo>
                  <a:lnTo>
                    <a:pt x="877" y="381"/>
                  </a:lnTo>
                  <a:lnTo>
                    <a:pt x="843" y="406"/>
                  </a:lnTo>
                  <a:lnTo>
                    <a:pt x="807" y="427"/>
                  </a:lnTo>
                  <a:lnTo>
                    <a:pt x="772" y="447"/>
                  </a:lnTo>
                  <a:lnTo>
                    <a:pt x="737" y="464"/>
                  </a:lnTo>
                  <a:lnTo>
                    <a:pt x="704" y="479"/>
                  </a:lnTo>
                  <a:lnTo>
                    <a:pt x="751" y="490"/>
                  </a:lnTo>
                  <a:lnTo>
                    <a:pt x="793" y="505"/>
                  </a:lnTo>
                  <a:lnTo>
                    <a:pt x="831" y="524"/>
                  </a:lnTo>
                  <a:lnTo>
                    <a:pt x="865" y="547"/>
                  </a:lnTo>
                  <a:lnTo>
                    <a:pt x="894" y="572"/>
                  </a:lnTo>
                  <a:lnTo>
                    <a:pt x="917" y="601"/>
                  </a:lnTo>
                  <a:lnTo>
                    <a:pt x="935" y="633"/>
                  </a:lnTo>
                  <a:lnTo>
                    <a:pt x="949" y="667"/>
                  </a:lnTo>
                  <a:lnTo>
                    <a:pt x="956" y="703"/>
                  </a:lnTo>
                  <a:lnTo>
                    <a:pt x="959" y="742"/>
                  </a:lnTo>
                  <a:lnTo>
                    <a:pt x="955" y="789"/>
                  </a:lnTo>
                  <a:lnTo>
                    <a:pt x="945" y="833"/>
                  </a:lnTo>
                  <a:lnTo>
                    <a:pt x="927" y="875"/>
                  </a:lnTo>
                  <a:lnTo>
                    <a:pt x="904" y="914"/>
                  </a:lnTo>
                  <a:lnTo>
                    <a:pt x="875" y="952"/>
                  </a:lnTo>
                  <a:lnTo>
                    <a:pt x="842" y="986"/>
                  </a:lnTo>
                  <a:lnTo>
                    <a:pt x="805" y="1016"/>
                  </a:lnTo>
                  <a:lnTo>
                    <a:pt x="764" y="1045"/>
                  </a:lnTo>
                  <a:lnTo>
                    <a:pt x="721" y="1070"/>
                  </a:lnTo>
                  <a:lnTo>
                    <a:pt x="676" y="1093"/>
                  </a:lnTo>
                  <a:lnTo>
                    <a:pt x="629" y="1112"/>
                  </a:lnTo>
                  <a:lnTo>
                    <a:pt x="582" y="1128"/>
                  </a:lnTo>
                  <a:lnTo>
                    <a:pt x="535" y="1141"/>
                  </a:lnTo>
                  <a:lnTo>
                    <a:pt x="488" y="1150"/>
                  </a:lnTo>
                  <a:lnTo>
                    <a:pt x="442" y="1155"/>
                  </a:lnTo>
                  <a:lnTo>
                    <a:pt x="399" y="1157"/>
                  </a:lnTo>
                  <a:lnTo>
                    <a:pt x="358" y="1155"/>
                  </a:lnTo>
                  <a:lnTo>
                    <a:pt x="321" y="1150"/>
                  </a:lnTo>
                  <a:lnTo>
                    <a:pt x="288" y="1141"/>
                  </a:lnTo>
                  <a:lnTo>
                    <a:pt x="260" y="1130"/>
                  </a:lnTo>
                  <a:lnTo>
                    <a:pt x="236" y="1117"/>
                  </a:lnTo>
                  <a:lnTo>
                    <a:pt x="215" y="1104"/>
                  </a:lnTo>
                  <a:lnTo>
                    <a:pt x="198" y="1091"/>
                  </a:lnTo>
                  <a:lnTo>
                    <a:pt x="185" y="1078"/>
                  </a:lnTo>
                  <a:lnTo>
                    <a:pt x="175" y="1067"/>
                  </a:lnTo>
                  <a:lnTo>
                    <a:pt x="167" y="1056"/>
                  </a:lnTo>
                  <a:lnTo>
                    <a:pt x="163" y="1050"/>
                  </a:lnTo>
                  <a:lnTo>
                    <a:pt x="162" y="1048"/>
                  </a:lnTo>
                  <a:lnTo>
                    <a:pt x="166" y="1036"/>
                  </a:lnTo>
                  <a:lnTo>
                    <a:pt x="175" y="1024"/>
                  </a:lnTo>
                  <a:lnTo>
                    <a:pt x="190" y="1010"/>
                  </a:lnTo>
                  <a:lnTo>
                    <a:pt x="208" y="998"/>
                  </a:lnTo>
                  <a:lnTo>
                    <a:pt x="227" y="987"/>
                  </a:lnTo>
                  <a:lnTo>
                    <a:pt x="247" y="978"/>
                  </a:lnTo>
                  <a:lnTo>
                    <a:pt x="265" y="972"/>
                  </a:lnTo>
                  <a:lnTo>
                    <a:pt x="280" y="969"/>
                  </a:lnTo>
                  <a:lnTo>
                    <a:pt x="285" y="969"/>
                  </a:lnTo>
                  <a:lnTo>
                    <a:pt x="289" y="971"/>
                  </a:lnTo>
                  <a:lnTo>
                    <a:pt x="293" y="972"/>
                  </a:lnTo>
                  <a:lnTo>
                    <a:pt x="296" y="973"/>
                  </a:lnTo>
                  <a:lnTo>
                    <a:pt x="298" y="976"/>
                  </a:lnTo>
                  <a:lnTo>
                    <a:pt x="301" y="980"/>
                  </a:lnTo>
                  <a:lnTo>
                    <a:pt x="308" y="988"/>
                  </a:lnTo>
                  <a:lnTo>
                    <a:pt x="320" y="1000"/>
                  </a:lnTo>
                  <a:lnTo>
                    <a:pt x="335" y="1012"/>
                  </a:lnTo>
                  <a:lnTo>
                    <a:pt x="353" y="1026"/>
                  </a:lnTo>
                  <a:lnTo>
                    <a:pt x="376" y="1039"/>
                  </a:lnTo>
                  <a:lnTo>
                    <a:pt x="401" y="1051"/>
                  </a:lnTo>
                  <a:lnTo>
                    <a:pt x="432" y="1060"/>
                  </a:lnTo>
                  <a:lnTo>
                    <a:pt x="466" y="1068"/>
                  </a:lnTo>
                  <a:lnTo>
                    <a:pt x="504" y="1069"/>
                  </a:lnTo>
                  <a:lnTo>
                    <a:pt x="536" y="1069"/>
                  </a:lnTo>
                  <a:lnTo>
                    <a:pt x="568" y="1065"/>
                  </a:lnTo>
                  <a:lnTo>
                    <a:pt x="600" y="1060"/>
                  </a:lnTo>
                  <a:lnTo>
                    <a:pt x="632" y="1053"/>
                  </a:lnTo>
                  <a:lnTo>
                    <a:pt x="662" y="1043"/>
                  </a:lnTo>
                  <a:lnTo>
                    <a:pt x="690" y="1030"/>
                  </a:lnTo>
                  <a:lnTo>
                    <a:pt x="717" y="1014"/>
                  </a:lnTo>
                  <a:lnTo>
                    <a:pt x="742" y="995"/>
                  </a:lnTo>
                  <a:lnTo>
                    <a:pt x="764" y="973"/>
                  </a:lnTo>
                  <a:lnTo>
                    <a:pt x="783" y="948"/>
                  </a:lnTo>
                  <a:lnTo>
                    <a:pt x="798" y="919"/>
                  </a:lnTo>
                  <a:lnTo>
                    <a:pt x="811" y="886"/>
                  </a:lnTo>
                  <a:lnTo>
                    <a:pt x="817" y="850"/>
                  </a:lnTo>
                  <a:lnTo>
                    <a:pt x="820" y="809"/>
                  </a:lnTo>
                  <a:lnTo>
                    <a:pt x="817" y="769"/>
                  </a:lnTo>
                  <a:lnTo>
                    <a:pt x="809" y="732"/>
                  </a:lnTo>
                  <a:lnTo>
                    <a:pt x="793" y="698"/>
                  </a:lnTo>
                  <a:lnTo>
                    <a:pt x="773" y="668"/>
                  </a:lnTo>
                  <a:lnTo>
                    <a:pt x="749" y="640"/>
                  </a:lnTo>
                  <a:lnTo>
                    <a:pt x="719" y="618"/>
                  </a:lnTo>
                  <a:lnTo>
                    <a:pt x="686" y="597"/>
                  </a:lnTo>
                  <a:lnTo>
                    <a:pt x="651" y="582"/>
                  </a:lnTo>
                  <a:lnTo>
                    <a:pt x="613" y="571"/>
                  </a:lnTo>
                  <a:lnTo>
                    <a:pt x="571" y="565"/>
                  </a:lnTo>
                  <a:lnTo>
                    <a:pt x="527" y="562"/>
                  </a:lnTo>
                  <a:lnTo>
                    <a:pt x="507" y="562"/>
                  </a:lnTo>
                  <a:lnTo>
                    <a:pt x="488" y="565"/>
                  </a:lnTo>
                  <a:lnTo>
                    <a:pt x="471" y="567"/>
                  </a:lnTo>
                  <a:lnTo>
                    <a:pt x="457" y="568"/>
                  </a:lnTo>
                  <a:lnTo>
                    <a:pt x="450" y="570"/>
                  </a:lnTo>
                  <a:lnTo>
                    <a:pt x="447" y="570"/>
                  </a:lnTo>
                  <a:lnTo>
                    <a:pt x="445" y="568"/>
                  </a:lnTo>
                  <a:lnTo>
                    <a:pt x="441" y="567"/>
                  </a:lnTo>
                  <a:lnTo>
                    <a:pt x="438" y="566"/>
                  </a:lnTo>
                  <a:lnTo>
                    <a:pt x="436" y="563"/>
                  </a:lnTo>
                  <a:lnTo>
                    <a:pt x="434" y="561"/>
                  </a:lnTo>
                  <a:lnTo>
                    <a:pt x="434" y="557"/>
                  </a:lnTo>
                  <a:lnTo>
                    <a:pt x="438" y="543"/>
                  </a:lnTo>
                  <a:lnTo>
                    <a:pt x="448" y="531"/>
                  </a:lnTo>
                  <a:lnTo>
                    <a:pt x="464" y="519"/>
                  </a:lnTo>
                  <a:lnTo>
                    <a:pt x="483" y="508"/>
                  </a:lnTo>
                  <a:lnTo>
                    <a:pt x="502" y="498"/>
                  </a:lnTo>
                  <a:lnTo>
                    <a:pt x="522" y="489"/>
                  </a:lnTo>
                  <a:lnTo>
                    <a:pt x="541" y="483"/>
                  </a:lnTo>
                  <a:lnTo>
                    <a:pt x="555" y="478"/>
                  </a:lnTo>
                  <a:lnTo>
                    <a:pt x="565" y="474"/>
                  </a:lnTo>
                  <a:lnTo>
                    <a:pt x="606" y="460"/>
                  </a:lnTo>
                  <a:lnTo>
                    <a:pt x="647" y="446"/>
                  </a:lnTo>
                  <a:lnTo>
                    <a:pt x="685" y="431"/>
                  </a:lnTo>
                  <a:lnTo>
                    <a:pt x="722" y="416"/>
                  </a:lnTo>
                  <a:lnTo>
                    <a:pt x="756" y="400"/>
                  </a:lnTo>
                  <a:lnTo>
                    <a:pt x="787" y="382"/>
                  </a:lnTo>
                  <a:lnTo>
                    <a:pt x="815" y="362"/>
                  </a:lnTo>
                  <a:lnTo>
                    <a:pt x="838" y="340"/>
                  </a:lnTo>
                  <a:lnTo>
                    <a:pt x="857" y="316"/>
                  </a:lnTo>
                  <a:lnTo>
                    <a:pt x="871" y="290"/>
                  </a:lnTo>
                  <a:lnTo>
                    <a:pt x="880" y="260"/>
                  </a:lnTo>
                  <a:lnTo>
                    <a:pt x="884" y="227"/>
                  </a:lnTo>
                  <a:lnTo>
                    <a:pt x="880" y="196"/>
                  </a:lnTo>
                  <a:lnTo>
                    <a:pt x="870" y="169"/>
                  </a:lnTo>
                  <a:lnTo>
                    <a:pt x="854" y="145"/>
                  </a:lnTo>
                  <a:lnTo>
                    <a:pt x="834" y="125"/>
                  </a:lnTo>
                  <a:lnTo>
                    <a:pt x="809" y="108"/>
                  </a:lnTo>
                  <a:lnTo>
                    <a:pt x="782" y="97"/>
                  </a:lnTo>
                  <a:lnTo>
                    <a:pt x="751" y="89"/>
                  </a:lnTo>
                  <a:lnTo>
                    <a:pt x="719" y="87"/>
                  </a:lnTo>
                  <a:lnTo>
                    <a:pt x="677" y="89"/>
                  </a:lnTo>
                  <a:lnTo>
                    <a:pt x="641" y="98"/>
                  </a:lnTo>
                  <a:lnTo>
                    <a:pt x="605" y="113"/>
                  </a:lnTo>
                  <a:lnTo>
                    <a:pt x="572" y="135"/>
                  </a:lnTo>
                  <a:lnTo>
                    <a:pt x="540" y="164"/>
                  </a:lnTo>
                  <a:lnTo>
                    <a:pt x="508" y="198"/>
                  </a:lnTo>
                  <a:lnTo>
                    <a:pt x="478" y="239"/>
                  </a:lnTo>
                  <a:lnTo>
                    <a:pt x="436" y="302"/>
                  </a:lnTo>
                  <a:lnTo>
                    <a:pt x="400" y="368"/>
                  </a:lnTo>
                  <a:lnTo>
                    <a:pt x="368" y="435"/>
                  </a:lnTo>
                  <a:lnTo>
                    <a:pt x="340" y="503"/>
                  </a:lnTo>
                  <a:lnTo>
                    <a:pt x="317" y="568"/>
                  </a:lnTo>
                  <a:lnTo>
                    <a:pt x="297" y="633"/>
                  </a:lnTo>
                  <a:lnTo>
                    <a:pt x="279" y="692"/>
                  </a:lnTo>
                  <a:lnTo>
                    <a:pt x="265" y="748"/>
                  </a:lnTo>
                  <a:lnTo>
                    <a:pt x="249" y="806"/>
                  </a:lnTo>
                  <a:lnTo>
                    <a:pt x="232" y="860"/>
                  </a:lnTo>
                  <a:lnTo>
                    <a:pt x="214" y="909"/>
                  </a:lnTo>
                  <a:lnTo>
                    <a:pt x="198" y="952"/>
                  </a:lnTo>
                  <a:lnTo>
                    <a:pt x="182" y="990"/>
                  </a:lnTo>
                  <a:lnTo>
                    <a:pt x="168" y="1021"/>
                  </a:lnTo>
                  <a:lnTo>
                    <a:pt x="156" y="1048"/>
                  </a:lnTo>
                  <a:lnTo>
                    <a:pt x="144" y="1069"/>
                  </a:lnTo>
                  <a:lnTo>
                    <a:pt x="137" y="1084"/>
                  </a:lnTo>
                  <a:lnTo>
                    <a:pt x="123" y="1103"/>
                  </a:lnTo>
                  <a:lnTo>
                    <a:pt x="105" y="1118"/>
                  </a:lnTo>
                  <a:lnTo>
                    <a:pt x="86" y="1132"/>
                  </a:lnTo>
                  <a:lnTo>
                    <a:pt x="65" y="1142"/>
                  </a:lnTo>
                  <a:lnTo>
                    <a:pt x="46" y="1151"/>
                  </a:lnTo>
                  <a:lnTo>
                    <a:pt x="30" y="1155"/>
                  </a:lnTo>
                  <a:lnTo>
                    <a:pt x="16" y="1157"/>
                  </a:lnTo>
                  <a:lnTo>
                    <a:pt x="14" y="1157"/>
                  </a:lnTo>
                  <a:lnTo>
                    <a:pt x="12" y="1157"/>
                  </a:lnTo>
                  <a:lnTo>
                    <a:pt x="9" y="1156"/>
                  </a:lnTo>
                  <a:lnTo>
                    <a:pt x="7" y="1156"/>
                  </a:lnTo>
                  <a:lnTo>
                    <a:pt x="4" y="1155"/>
                  </a:lnTo>
                  <a:lnTo>
                    <a:pt x="2" y="1152"/>
                  </a:lnTo>
                  <a:lnTo>
                    <a:pt x="0" y="1150"/>
                  </a:lnTo>
                  <a:lnTo>
                    <a:pt x="0" y="1147"/>
                  </a:lnTo>
                  <a:lnTo>
                    <a:pt x="0" y="1146"/>
                  </a:lnTo>
                  <a:lnTo>
                    <a:pt x="0" y="1145"/>
                  </a:lnTo>
                  <a:lnTo>
                    <a:pt x="0" y="1142"/>
                  </a:lnTo>
                  <a:lnTo>
                    <a:pt x="2" y="1141"/>
                  </a:lnTo>
                  <a:lnTo>
                    <a:pt x="3" y="1137"/>
                  </a:lnTo>
                  <a:lnTo>
                    <a:pt x="4" y="1132"/>
                  </a:lnTo>
                  <a:lnTo>
                    <a:pt x="8" y="1127"/>
                  </a:lnTo>
                  <a:lnTo>
                    <a:pt x="28" y="1085"/>
                  </a:lnTo>
                  <a:lnTo>
                    <a:pt x="46" y="1046"/>
                  </a:lnTo>
                  <a:lnTo>
                    <a:pt x="63" y="1009"/>
                  </a:lnTo>
                  <a:lnTo>
                    <a:pt x="78" y="969"/>
                  </a:lnTo>
                  <a:lnTo>
                    <a:pt x="93" y="929"/>
                  </a:lnTo>
                  <a:lnTo>
                    <a:pt x="106" y="887"/>
                  </a:lnTo>
                  <a:lnTo>
                    <a:pt x="120" y="842"/>
                  </a:lnTo>
                  <a:lnTo>
                    <a:pt x="133" y="792"/>
                  </a:lnTo>
                  <a:lnTo>
                    <a:pt x="147" y="736"/>
                  </a:lnTo>
                  <a:lnTo>
                    <a:pt x="162" y="674"/>
                  </a:lnTo>
                  <a:lnTo>
                    <a:pt x="176" y="604"/>
                  </a:lnTo>
                  <a:lnTo>
                    <a:pt x="190" y="542"/>
                  </a:lnTo>
                  <a:lnTo>
                    <a:pt x="204" y="474"/>
                  </a:lnTo>
                  <a:lnTo>
                    <a:pt x="218" y="402"/>
                  </a:lnTo>
                  <a:lnTo>
                    <a:pt x="231" y="326"/>
                  </a:lnTo>
                  <a:lnTo>
                    <a:pt x="243" y="252"/>
                  </a:lnTo>
                  <a:lnTo>
                    <a:pt x="255" y="179"/>
                  </a:lnTo>
                  <a:lnTo>
                    <a:pt x="265" y="109"/>
                  </a:lnTo>
                  <a:lnTo>
                    <a:pt x="249" y="117"/>
                  </a:lnTo>
                  <a:lnTo>
                    <a:pt x="231" y="126"/>
                  </a:lnTo>
                  <a:lnTo>
                    <a:pt x="214" y="133"/>
                  </a:lnTo>
                  <a:lnTo>
                    <a:pt x="198" y="140"/>
                  </a:lnTo>
                  <a:lnTo>
                    <a:pt x="184" y="145"/>
                  </a:lnTo>
                  <a:lnTo>
                    <a:pt x="172" y="147"/>
                  </a:lnTo>
                  <a:lnTo>
                    <a:pt x="170" y="147"/>
                  </a:lnTo>
                  <a:lnTo>
                    <a:pt x="167" y="146"/>
                  </a:lnTo>
                  <a:lnTo>
                    <a:pt x="163" y="146"/>
                  </a:lnTo>
                  <a:lnTo>
                    <a:pt x="161" y="146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4" y="140"/>
                  </a:lnTo>
                  <a:lnTo>
                    <a:pt x="154" y="137"/>
                  </a:lnTo>
                  <a:lnTo>
                    <a:pt x="159" y="122"/>
                  </a:lnTo>
                  <a:lnTo>
                    <a:pt x="172" y="107"/>
                  </a:lnTo>
                  <a:lnTo>
                    <a:pt x="194" y="91"/>
                  </a:lnTo>
                  <a:lnTo>
                    <a:pt x="222" y="75"/>
                  </a:lnTo>
                  <a:lnTo>
                    <a:pt x="254" y="59"/>
                  </a:lnTo>
                  <a:lnTo>
                    <a:pt x="291" y="41"/>
                  </a:lnTo>
                  <a:lnTo>
                    <a:pt x="307" y="33"/>
                  </a:lnTo>
                  <a:lnTo>
                    <a:pt x="325" y="24"/>
                  </a:lnTo>
                  <a:lnTo>
                    <a:pt x="344" y="15"/>
                  </a:lnTo>
                  <a:lnTo>
                    <a:pt x="362" y="9"/>
                  </a:lnTo>
                  <a:lnTo>
                    <a:pt x="377" y="4"/>
                  </a:lnTo>
                  <a:lnTo>
                    <a:pt x="389" y="2"/>
                  </a:lnTo>
                  <a:lnTo>
                    <a:pt x="395" y="2"/>
                  </a:lnTo>
                  <a:lnTo>
                    <a:pt x="399" y="4"/>
                  </a:lnTo>
                  <a:lnTo>
                    <a:pt x="403" y="6"/>
                  </a:lnTo>
                  <a:lnTo>
                    <a:pt x="405" y="9"/>
                  </a:lnTo>
                  <a:lnTo>
                    <a:pt x="406" y="12"/>
                  </a:lnTo>
                  <a:lnTo>
                    <a:pt x="406" y="16"/>
                  </a:lnTo>
                  <a:lnTo>
                    <a:pt x="406" y="20"/>
                  </a:lnTo>
                  <a:lnTo>
                    <a:pt x="405" y="25"/>
                  </a:lnTo>
                  <a:lnTo>
                    <a:pt x="404" y="31"/>
                  </a:lnTo>
                  <a:lnTo>
                    <a:pt x="401" y="41"/>
                  </a:lnTo>
                  <a:lnTo>
                    <a:pt x="401" y="41"/>
                  </a:lnTo>
                  <a:lnTo>
                    <a:pt x="371" y="252"/>
                  </a:lnTo>
                  <a:lnTo>
                    <a:pt x="419" y="196"/>
                  </a:lnTo>
                  <a:lnTo>
                    <a:pt x="469" y="151"/>
                  </a:lnTo>
                  <a:lnTo>
                    <a:pt x="516" y="112"/>
                  </a:lnTo>
                  <a:lnTo>
                    <a:pt x="563" y="80"/>
                  </a:lnTo>
                  <a:lnTo>
                    <a:pt x="607" y="55"/>
                  </a:lnTo>
                  <a:lnTo>
                    <a:pt x="651" y="36"/>
                  </a:lnTo>
                  <a:lnTo>
                    <a:pt x="690" y="22"/>
                  </a:lnTo>
                  <a:lnTo>
                    <a:pt x="726" y="12"/>
                  </a:lnTo>
                  <a:lnTo>
                    <a:pt x="758" y="5"/>
                  </a:lnTo>
                  <a:lnTo>
                    <a:pt x="786" y="1"/>
                  </a:lnTo>
                  <a:lnTo>
                    <a:pt x="809" y="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0" y="5181600"/>
            <a:ext cx="8915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These </a:t>
            </a:r>
            <a:r>
              <a:rPr lang="en-US" sz="3200" dirty="0" err="1" smtClean="0"/>
              <a:t>degeneracies</a:t>
            </a:r>
            <a:r>
              <a:rPr lang="en-US" sz="3200" dirty="0" smtClean="0"/>
              <a:t> satisfy the KSWCF across walls of marginal stability in </a:t>
            </a:r>
            <a:r>
              <a:rPr lang="en-US" sz="3200" dirty="0" smtClean="0">
                <a:latin typeface="Monotype Corsiva" pitchFamily="66" charset="0"/>
              </a:rPr>
              <a:t>B .</a:t>
            </a:r>
            <a:endParaRPr lang="en-US" sz="3200" dirty="0">
              <a:latin typeface="Monotype Corsiva" pitchFamily="66" charset="0"/>
            </a:endParaRP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28600" y="3733800"/>
            <a:ext cx="4330778" cy="571500"/>
            <a:chOff x="159" y="2398"/>
            <a:chExt cx="12352" cy="1630"/>
          </a:xfrm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59" y="2476"/>
              <a:ext cx="1006" cy="1146"/>
            </a:xfrm>
            <a:custGeom>
              <a:avLst/>
              <a:gdLst/>
              <a:ahLst/>
              <a:cxnLst>
                <a:cxn ang="0">
                  <a:pos x="601" y="8"/>
                </a:cxn>
                <a:cxn ang="0">
                  <a:pos x="775" y="66"/>
                </a:cxn>
                <a:cxn ang="0">
                  <a:pos x="904" y="178"/>
                </a:cxn>
                <a:cxn ang="0">
                  <a:pos x="976" y="321"/>
                </a:cxn>
                <a:cxn ang="0">
                  <a:pos x="980" y="480"/>
                </a:cxn>
                <a:cxn ang="0">
                  <a:pos x="930" y="623"/>
                </a:cxn>
                <a:cxn ang="0">
                  <a:pos x="847" y="762"/>
                </a:cxn>
                <a:cxn ang="0">
                  <a:pos x="760" y="906"/>
                </a:cxn>
                <a:cxn ang="0">
                  <a:pos x="707" y="1041"/>
                </a:cxn>
                <a:cxn ang="0">
                  <a:pos x="881" y="1037"/>
                </a:cxn>
                <a:cxn ang="0">
                  <a:pos x="927" y="1026"/>
                </a:cxn>
                <a:cxn ang="0">
                  <a:pos x="942" y="999"/>
                </a:cxn>
                <a:cxn ang="0">
                  <a:pos x="968" y="882"/>
                </a:cxn>
                <a:cxn ang="0">
                  <a:pos x="953" y="1146"/>
                </a:cxn>
                <a:cxn ang="0">
                  <a:pos x="685" y="1146"/>
                </a:cxn>
                <a:cxn ang="0">
                  <a:pos x="666" y="1142"/>
                </a:cxn>
                <a:cxn ang="0">
                  <a:pos x="662" y="1126"/>
                </a:cxn>
                <a:cxn ang="0">
                  <a:pos x="666" y="1041"/>
                </a:cxn>
                <a:cxn ang="0">
                  <a:pos x="700" y="898"/>
                </a:cxn>
                <a:cxn ang="0">
                  <a:pos x="734" y="782"/>
                </a:cxn>
                <a:cxn ang="0">
                  <a:pos x="798" y="588"/>
                </a:cxn>
                <a:cxn ang="0">
                  <a:pos x="825" y="406"/>
                </a:cxn>
                <a:cxn ang="0">
                  <a:pos x="794" y="240"/>
                </a:cxn>
                <a:cxn ang="0">
                  <a:pos x="722" y="124"/>
                </a:cxn>
                <a:cxn ang="0">
                  <a:pos x="617" y="58"/>
                </a:cxn>
                <a:cxn ang="0">
                  <a:pos x="503" y="35"/>
                </a:cxn>
                <a:cxn ang="0">
                  <a:pos x="390" y="54"/>
                </a:cxn>
                <a:cxn ang="0">
                  <a:pos x="288" y="120"/>
                </a:cxn>
                <a:cxn ang="0">
                  <a:pos x="212" y="236"/>
                </a:cxn>
                <a:cxn ang="0">
                  <a:pos x="182" y="406"/>
                </a:cxn>
                <a:cxn ang="0">
                  <a:pos x="208" y="588"/>
                </a:cxn>
                <a:cxn ang="0">
                  <a:pos x="261" y="751"/>
                </a:cxn>
                <a:cxn ang="0">
                  <a:pos x="318" y="925"/>
                </a:cxn>
                <a:cxn ang="0">
                  <a:pos x="348" y="1111"/>
                </a:cxn>
                <a:cxn ang="0">
                  <a:pos x="344" y="1134"/>
                </a:cxn>
                <a:cxn ang="0">
                  <a:pos x="333" y="1142"/>
                </a:cxn>
                <a:cxn ang="0">
                  <a:pos x="306" y="1146"/>
                </a:cxn>
                <a:cxn ang="0">
                  <a:pos x="0" y="882"/>
                </a:cxn>
                <a:cxn ang="0">
                  <a:pos x="53" y="941"/>
                </a:cxn>
                <a:cxn ang="0">
                  <a:pos x="72" y="1014"/>
                </a:cxn>
                <a:cxn ang="0">
                  <a:pos x="98" y="1033"/>
                </a:cxn>
                <a:cxn ang="0">
                  <a:pos x="174" y="1041"/>
                </a:cxn>
                <a:cxn ang="0">
                  <a:pos x="280" y="971"/>
                </a:cxn>
                <a:cxn ang="0">
                  <a:pos x="208" y="840"/>
                </a:cxn>
                <a:cxn ang="0">
                  <a:pos x="117" y="693"/>
                </a:cxn>
                <a:cxn ang="0">
                  <a:pos x="49" y="553"/>
                </a:cxn>
                <a:cxn ang="0">
                  <a:pos x="19" y="406"/>
                </a:cxn>
                <a:cxn ang="0">
                  <a:pos x="57" y="248"/>
                </a:cxn>
                <a:cxn ang="0">
                  <a:pos x="159" y="120"/>
                </a:cxn>
                <a:cxn ang="0">
                  <a:pos x="314" y="31"/>
                </a:cxn>
                <a:cxn ang="0">
                  <a:pos x="503" y="0"/>
                </a:cxn>
              </a:cxnLst>
              <a:rect l="0" t="0" r="r" b="b"/>
              <a:pathLst>
                <a:path w="1006" h="1146">
                  <a:moveTo>
                    <a:pt x="503" y="0"/>
                  </a:moveTo>
                  <a:lnTo>
                    <a:pt x="601" y="8"/>
                  </a:lnTo>
                  <a:lnTo>
                    <a:pt x="692" y="31"/>
                  </a:lnTo>
                  <a:lnTo>
                    <a:pt x="775" y="66"/>
                  </a:lnTo>
                  <a:lnTo>
                    <a:pt x="847" y="116"/>
                  </a:lnTo>
                  <a:lnTo>
                    <a:pt x="904" y="178"/>
                  </a:lnTo>
                  <a:lnTo>
                    <a:pt x="949" y="248"/>
                  </a:lnTo>
                  <a:lnTo>
                    <a:pt x="976" y="321"/>
                  </a:lnTo>
                  <a:lnTo>
                    <a:pt x="987" y="406"/>
                  </a:lnTo>
                  <a:lnTo>
                    <a:pt x="980" y="480"/>
                  </a:lnTo>
                  <a:lnTo>
                    <a:pt x="961" y="553"/>
                  </a:lnTo>
                  <a:lnTo>
                    <a:pt x="930" y="623"/>
                  </a:lnTo>
                  <a:lnTo>
                    <a:pt x="893" y="693"/>
                  </a:lnTo>
                  <a:lnTo>
                    <a:pt x="847" y="762"/>
                  </a:lnTo>
                  <a:lnTo>
                    <a:pt x="798" y="840"/>
                  </a:lnTo>
                  <a:lnTo>
                    <a:pt x="760" y="906"/>
                  </a:lnTo>
                  <a:lnTo>
                    <a:pt x="726" y="971"/>
                  </a:lnTo>
                  <a:lnTo>
                    <a:pt x="707" y="1041"/>
                  </a:lnTo>
                  <a:lnTo>
                    <a:pt x="836" y="1041"/>
                  </a:lnTo>
                  <a:lnTo>
                    <a:pt x="881" y="1037"/>
                  </a:lnTo>
                  <a:lnTo>
                    <a:pt x="912" y="1033"/>
                  </a:lnTo>
                  <a:lnTo>
                    <a:pt x="927" y="1026"/>
                  </a:lnTo>
                  <a:lnTo>
                    <a:pt x="934" y="1014"/>
                  </a:lnTo>
                  <a:lnTo>
                    <a:pt x="942" y="999"/>
                  </a:lnTo>
                  <a:lnTo>
                    <a:pt x="957" y="941"/>
                  </a:lnTo>
                  <a:lnTo>
                    <a:pt x="968" y="882"/>
                  </a:lnTo>
                  <a:lnTo>
                    <a:pt x="1006" y="882"/>
                  </a:lnTo>
                  <a:lnTo>
                    <a:pt x="953" y="1146"/>
                  </a:lnTo>
                  <a:lnTo>
                    <a:pt x="704" y="1146"/>
                  </a:lnTo>
                  <a:lnTo>
                    <a:pt x="685" y="1146"/>
                  </a:lnTo>
                  <a:lnTo>
                    <a:pt x="673" y="1142"/>
                  </a:lnTo>
                  <a:lnTo>
                    <a:pt x="666" y="1142"/>
                  </a:lnTo>
                  <a:lnTo>
                    <a:pt x="662" y="1134"/>
                  </a:lnTo>
                  <a:lnTo>
                    <a:pt x="662" y="1126"/>
                  </a:lnTo>
                  <a:lnTo>
                    <a:pt x="658" y="1111"/>
                  </a:lnTo>
                  <a:lnTo>
                    <a:pt x="666" y="1041"/>
                  </a:lnTo>
                  <a:lnTo>
                    <a:pt x="681" y="968"/>
                  </a:lnTo>
                  <a:lnTo>
                    <a:pt x="700" y="898"/>
                  </a:lnTo>
                  <a:lnTo>
                    <a:pt x="719" y="832"/>
                  </a:lnTo>
                  <a:lnTo>
                    <a:pt x="734" y="782"/>
                  </a:lnTo>
                  <a:lnTo>
                    <a:pt x="768" y="685"/>
                  </a:lnTo>
                  <a:lnTo>
                    <a:pt x="798" y="588"/>
                  </a:lnTo>
                  <a:lnTo>
                    <a:pt x="817" y="495"/>
                  </a:lnTo>
                  <a:lnTo>
                    <a:pt x="825" y="406"/>
                  </a:lnTo>
                  <a:lnTo>
                    <a:pt x="817" y="317"/>
                  </a:lnTo>
                  <a:lnTo>
                    <a:pt x="794" y="240"/>
                  </a:lnTo>
                  <a:lnTo>
                    <a:pt x="764" y="178"/>
                  </a:lnTo>
                  <a:lnTo>
                    <a:pt x="722" y="124"/>
                  </a:lnTo>
                  <a:lnTo>
                    <a:pt x="673" y="85"/>
                  </a:lnTo>
                  <a:lnTo>
                    <a:pt x="617" y="58"/>
                  </a:lnTo>
                  <a:lnTo>
                    <a:pt x="560" y="39"/>
                  </a:lnTo>
                  <a:lnTo>
                    <a:pt x="503" y="35"/>
                  </a:lnTo>
                  <a:lnTo>
                    <a:pt x="446" y="39"/>
                  </a:lnTo>
                  <a:lnTo>
                    <a:pt x="390" y="54"/>
                  </a:lnTo>
                  <a:lnTo>
                    <a:pt x="337" y="81"/>
                  </a:lnTo>
                  <a:lnTo>
                    <a:pt x="288" y="120"/>
                  </a:lnTo>
                  <a:lnTo>
                    <a:pt x="246" y="174"/>
                  </a:lnTo>
                  <a:lnTo>
                    <a:pt x="212" y="236"/>
                  </a:lnTo>
                  <a:lnTo>
                    <a:pt x="189" y="313"/>
                  </a:lnTo>
                  <a:lnTo>
                    <a:pt x="182" y="406"/>
                  </a:lnTo>
                  <a:lnTo>
                    <a:pt x="189" y="495"/>
                  </a:lnTo>
                  <a:lnTo>
                    <a:pt x="208" y="588"/>
                  </a:lnTo>
                  <a:lnTo>
                    <a:pt x="235" y="673"/>
                  </a:lnTo>
                  <a:lnTo>
                    <a:pt x="261" y="751"/>
                  </a:lnTo>
                  <a:lnTo>
                    <a:pt x="291" y="832"/>
                  </a:lnTo>
                  <a:lnTo>
                    <a:pt x="318" y="925"/>
                  </a:lnTo>
                  <a:lnTo>
                    <a:pt x="340" y="1022"/>
                  </a:lnTo>
                  <a:lnTo>
                    <a:pt x="348" y="1111"/>
                  </a:lnTo>
                  <a:lnTo>
                    <a:pt x="348" y="1126"/>
                  </a:lnTo>
                  <a:lnTo>
                    <a:pt x="344" y="1134"/>
                  </a:lnTo>
                  <a:lnTo>
                    <a:pt x="340" y="1142"/>
                  </a:lnTo>
                  <a:lnTo>
                    <a:pt x="333" y="1142"/>
                  </a:lnTo>
                  <a:lnTo>
                    <a:pt x="322" y="1146"/>
                  </a:lnTo>
                  <a:lnTo>
                    <a:pt x="306" y="1146"/>
                  </a:lnTo>
                  <a:lnTo>
                    <a:pt x="53" y="1146"/>
                  </a:lnTo>
                  <a:lnTo>
                    <a:pt x="0" y="882"/>
                  </a:lnTo>
                  <a:lnTo>
                    <a:pt x="42" y="882"/>
                  </a:lnTo>
                  <a:lnTo>
                    <a:pt x="53" y="941"/>
                  </a:lnTo>
                  <a:lnTo>
                    <a:pt x="68" y="1002"/>
                  </a:lnTo>
                  <a:lnTo>
                    <a:pt x="72" y="1014"/>
                  </a:lnTo>
                  <a:lnTo>
                    <a:pt x="83" y="1026"/>
                  </a:lnTo>
                  <a:lnTo>
                    <a:pt x="98" y="1033"/>
                  </a:lnTo>
                  <a:lnTo>
                    <a:pt x="129" y="1037"/>
                  </a:lnTo>
                  <a:lnTo>
                    <a:pt x="174" y="1041"/>
                  </a:lnTo>
                  <a:lnTo>
                    <a:pt x="299" y="1041"/>
                  </a:lnTo>
                  <a:lnTo>
                    <a:pt x="280" y="971"/>
                  </a:lnTo>
                  <a:lnTo>
                    <a:pt x="250" y="906"/>
                  </a:lnTo>
                  <a:lnTo>
                    <a:pt x="208" y="840"/>
                  </a:lnTo>
                  <a:lnTo>
                    <a:pt x="159" y="762"/>
                  </a:lnTo>
                  <a:lnTo>
                    <a:pt x="117" y="693"/>
                  </a:lnTo>
                  <a:lnTo>
                    <a:pt x="80" y="623"/>
                  </a:lnTo>
                  <a:lnTo>
                    <a:pt x="49" y="553"/>
                  </a:lnTo>
                  <a:lnTo>
                    <a:pt x="27" y="480"/>
                  </a:lnTo>
                  <a:lnTo>
                    <a:pt x="19" y="406"/>
                  </a:lnTo>
                  <a:lnTo>
                    <a:pt x="30" y="325"/>
                  </a:lnTo>
                  <a:lnTo>
                    <a:pt x="57" y="248"/>
                  </a:lnTo>
                  <a:lnTo>
                    <a:pt x="102" y="178"/>
                  </a:lnTo>
                  <a:lnTo>
                    <a:pt x="159" y="120"/>
                  </a:lnTo>
                  <a:lnTo>
                    <a:pt x="231" y="70"/>
                  </a:lnTo>
                  <a:lnTo>
                    <a:pt x="314" y="31"/>
                  </a:lnTo>
                  <a:lnTo>
                    <a:pt x="405" y="8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400" y="2398"/>
              <a:ext cx="370" cy="1630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9" y="4"/>
                </a:cxn>
                <a:cxn ang="0">
                  <a:pos x="363" y="4"/>
                </a:cxn>
                <a:cxn ang="0">
                  <a:pos x="366" y="12"/>
                </a:cxn>
                <a:cxn ang="0">
                  <a:pos x="370" y="20"/>
                </a:cxn>
                <a:cxn ang="0">
                  <a:pos x="366" y="20"/>
                </a:cxn>
                <a:cxn ang="0">
                  <a:pos x="366" y="24"/>
                </a:cxn>
                <a:cxn ang="0">
                  <a:pos x="366" y="28"/>
                </a:cxn>
                <a:cxn ang="0">
                  <a:pos x="363" y="31"/>
                </a:cxn>
                <a:cxn ang="0">
                  <a:pos x="355" y="39"/>
                </a:cxn>
                <a:cxn ang="0">
                  <a:pos x="347" y="47"/>
                </a:cxn>
                <a:cxn ang="0">
                  <a:pos x="272" y="136"/>
                </a:cxn>
                <a:cxn ang="0">
                  <a:pos x="211" y="237"/>
                </a:cxn>
                <a:cxn ang="0">
                  <a:pos x="162" y="345"/>
                </a:cxn>
                <a:cxn ang="0">
                  <a:pos x="128" y="457"/>
                </a:cxn>
                <a:cxn ang="0">
                  <a:pos x="105" y="573"/>
                </a:cxn>
                <a:cxn ang="0">
                  <a:pos x="94" y="693"/>
                </a:cxn>
                <a:cxn ang="0">
                  <a:pos x="90" y="817"/>
                </a:cxn>
                <a:cxn ang="0">
                  <a:pos x="94" y="910"/>
                </a:cxn>
                <a:cxn ang="0">
                  <a:pos x="102" y="1011"/>
                </a:cxn>
                <a:cxn ang="0">
                  <a:pos x="117" y="1111"/>
                </a:cxn>
                <a:cxn ang="0">
                  <a:pos x="139" y="1212"/>
                </a:cxn>
                <a:cxn ang="0">
                  <a:pos x="174" y="1313"/>
                </a:cxn>
                <a:cxn ang="0">
                  <a:pos x="219" y="1406"/>
                </a:cxn>
                <a:cxn ang="0">
                  <a:pos x="272" y="1495"/>
                </a:cxn>
                <a:cxn ang="0">
                  <a:pos x="340" y="1580"/>
                </a:cxn>
                <a:cxn ang="0">
                  <a:pos x="351" y="1588"/>
                </a:cxn>
                <a:cxn ang="0">
                  <a:pos x="359" y="1595"/>
                </a:cxn>
                <a:cxn ang="0">
                  <a:pos x="363" y="1603"/>
                </a:cxn>
                <a:cxn ang="0">
                  <a:pos x="366" y="1607"/>
                </a:cxn>
                <a:cxn ang="0">
                  <a:pos x="366" y="1611"/>
                </a:cxn>
                <a:cxn ang="0">
                  <a:pos x="370" y="1611"/>
                </a:cxn>
                <a:cxn ang="0">
                  <a:pos x="370" y="1615"/>
                </a:cxn>
                <a:cxn ang="0">
                  <a:pos x="370" y="1615"/>
                </a:cxn>
                <a:cxn ang="0">
                  <a:pos x="366" y="1622"/>
                </a:cxn>
                <a:cxn ang="0">
                  <a:pos x="363" y="1626"/>
                </a:cxn>
                <a:cxn ang="0">
                  <a:pos x="359" y="1630"/>
                </a:cxn>
                <a:cxn ang="0">
                  <a:pos x="351" y="1630"/>
                </a:cxn>
                <a:cxn ang="0">
                  <a:pos x="336" y="1622"/>
                </a:cxn>
                <a:cxn ang="0">
                  <a:pos x="313" y="1603"/>
                </a:cxn>
                <a:cxn ang="0">
                  <a:pos x="276" y="1572"/>
                </a:cxn>
                <a:cxn ang="0">
                  <a:pos x="234" y="1529"/>
                </a:cxn>
                <a:cxn ang="0">
                  <a:pos x="192" y="1471"/>
                </a:cxn>
                <a:cxn ang="0">
                  <a:pos x="147" y="1402"/>
                </a:cxn>
                <a:cxn ang="0">
                  <a:pos x="102" y="1320"/>
                </a:cxn>
                <a:cxn ang="0">
                  <a:pos x="60" y="1212"/>
                </a:cxn>
                <a:cxn ang="0">
                  <a:pos x="30" y="1104"/>
                </a:cxn>
                <a:cxn ang="0">
                  <a:pos x="11" y="995"/>
                </a:cxn>
                <a:cxn ang="0">
                  <a:pos x="0" y="899"/>
                </a:cxn>
                <a:cxn ang="0">
                  <a:pos x="0" y="817"/>
                </a:cxn>
                <a:cxn ang="0">
                  <a:pos x="3" y="705"/>
                </a:cxn>
                <a:cxn ang="0">
                  <a:pos x="18" y="585"/>
                </a:cxn>
                <a:cxn ang="0">
                  <a:pos x="49" y="453"/>
                </a:cxn>
                <a:cxn ang="0">
                  <a:pos x="98" y="318"/>
                </a:cxn>
                <a:cxn ang="0">
                  <a:pos x="143" y="237"/>
                </a:cxn>
                <a:cxn ang="0">
                  <a:pos x="189" y="167"/>
                </a:cxn>
                <a:cxn ang="0">
                  <a:pos x="234" y="109"/>
                </a:cxn>
                <a:cxn ang="0">
                  <a:pos x="276" y="62"/>
                </a:cxn>
                <a:cxn ang="0">
                  <a:pos x="310" y="28"/>
                </a:cxn>
                <a:cxn ang="0">
                  <a:pos x="336" y="8"/>
                </a:cxn>
                <a:cxn ang="0">
                  <a:pos x="351" y="0"/>
                </a:cxn>
              </a:cxnLst>
              <a:rect l="0" t="0" r="r" b="b"/>
              <a:pathLst>
                <a:path w="370" h="1630">
                  <a:moveTo>
                    <a:pt x="351" y="0"/>
                  </a:moveTo>
                  <a:lnTo>
                    <a:pt x="359" y="4"/>
                  </a:lnTo>
                  <a:lnTo>
                    <a:pt x="363" y="4"/>
                  </a:lnTo>
                  <a:lnTo>
                    <a:pt x="366" y="12"/>
                  </a:lnTo>
                  <a:lnTo>
                    <a:pt x="370" y="20"/>
                  </a:lnTo>
                  <a:lnTo>
                    <a:pt x="366" y="20"/>
                  </a:lnTo>
                  <a:lnTo>
                    <a:pt x="366" y="24"/>
                  </a:lnTo>
                  <a:lnTo>
                    <a:pt x="366" y="28"/>
                  </a:lnTo>
                  <a:lnTo>
                    <a:pt x="363" y="31"/>
                  </a:lnTo>
                  <a:lnTo>
                    <a:pt x="355" y="39"/>
                  </a:lnTo>
                  <a:lnTo>
                    <a:pt x="347" y="47"/>
                  </a:lnTo>
                  <a:lnTo>
                    <a:pt x="272" y="136"/>
                  </a:lnTo>
                  <a:lnTo>
                    <a:pt x="211" y="237"/>
                  </a:lnTo>
                  <a:lnTo>
                    <a:pt x="162" y="345"/>
                  </a:lnTo>
                  <a:lnTo>
                    <a:pt x="128" y="457"/>
                  </a:lnTo>
                  <a:lnTo>
                    <a:pt x="105" y="573"/>
                  </a:lnTo>
                  <a:lnTo>
                    <a:pt x="94" y="693"/>
                  </a:lnTo>
                  <a:lnTo>
                    <a:pt x="90" y="817"/>
                  </a:lnTo>
                  <a:lnTo>
                    <a:pt x="94" y="910"/>
                  </a:lnTo>
                  <a:lnTo>
                    <a:pt x="102" y="1011"/>
                  </a:lnTo>
                  <a:lnTo>
                    <a:pt x="117" y="1111"/>
                  </a:lnTo>
                  <a:lnTo>
                    <a:pt x="139" y="1212"/>
                  </a:lnTo>
                  <a:lnTo>
                    <a:pt x="174" y="1313"/>
                  </a:lnTo>
                  <a:lnTo>
                    <a:pt x="219" y="1406"/>
                  </a:lnTo>
                  <a:lnTo>
                    <a:pt x="272" y="1495"/>
                  </a:lnTo>
                  <a:lnTo>
                    <a:pt x="340" y="1580"/>
                  </a:lnTo>
                  <a:lnTo>
                    <a:pt x="351" y="1588"/>
                  </a:lnTo>
                  <a:lnTo>
                    <a:pt x="359" y="1595"/>
                  </a:lnTo>
                  <a:lnTo>
                    <a:pt x="363" y="1603"/>
                  </a:lnTo>
                  <a:lnTo>
                    <a:pt x="366" y="1607"/>
                  </a:lnTo>
                  <a:lnTo>
                    <a:pt x="366" y="1611"/>
                  </a:lnTo>
                  <a:lnTo>
                    <a:pt x="370" y="1611"/>
                  </a:lnTo>
                  <a:lnTo>
                    <a:pt x="370" y="1615"/>
                  </a:lnTo>
                  <a:lnTo>
                    <a:pt x="370" y="1615"/>
                  </a:lnTo>
                  <a:lnTo>
                    <a:pt x="366" y="1622"/>
                  </a:lnTo>
                  <a:lnTo>
                    <a:pt x="363" y="1626"/>
                  </a:lnTo>
                  <a:lnTo>
                    <a:pt x="359" y="1630"/>
                  </a:lnTo>
                  <a:lnTo>
                    <a:pt x="351" y="1630"/>
                  </a:lnTo>
                  <a:lnTo>
                    <a:pt x="336" y="1622"/>
                  </a:lnTo>
                  <a:lnTo>
                    <a:pt x="313" y="1603"/>
                  </a:lnTo>
                  <a:lnTo>
                    <a:pt x="276" y="1572"/>
                  </a:lnTo>
                  <a:lnTo>
                    <a:pt x="234" y="1529"/>
                  </a:lnTo>
                  <a:lnTo>
                    <a:pt x="192" y="1471"/>
                  </a:lnTo>
                  <a:lnTo>
                    <a:pt x="147" y="1402"/>
                  </a:lnTo>
                  <a:lnTo>
                    <a:pt x="102" y="1320"/>
                  </a:lnTo>
                  <a:lnTo>
                    <a:pt x="60" y="1212"/>
                  </a:lnTo>
                  <a:lnTo>
                    <a:pt x="30" y="1104"/>
                  </a:lnTo>
                  <a:lnTo>
                    <a:pt x="11" y="995"/>
                  </a:lnTo>
                  <a:lnTo>
                    <a:pt x="0" y="899"/>
                  </a:lnTo>
                  <a:lnTo>
                    <a:pt x="0" y="817"/>
                  </a:lnTo>
                  <a:lnTo>
                    <a:pt x="3" y="705"/>
                  </a:lnTo>
                  <a:lnTo>
                    <a:pt x="18" y="585"/>
                  </a:lnTo>
                  <a:lnTo>
                    <a:pt x="49" y="453"/>
                  </a:lnTo>
                  <a:lnTo>
                    <a:pt x="98" y="318"/>
                  </a:lnTo>
                  <a:lnTo>
                    <a:pt x="143" y="237"/>
                  </a:lnTo>
                  <a:lnTo>
                    <a:pt x="189" y="167"/>
                  </a:lnTo>
                  <a:lnTo>
                    <a:pt x="234" y="109"/>
                  </a:lnTo>
                  <a:lnTo>
                    <a:pt x="276" y="62"/>
                  </a:lnTo>
                  <a:lnTo>
                    <a:pt x="310" y="28"/>
                  </a:lnTo>
                  <a:lnTo>
                    <a:pt x="336" y="8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1884" y="2902"/>
              <a:ext cx="835" cy="1068"/>
            </a:xfrm>
            <a:custGeom>
              <a:avLst/>
              <a:gdLst/>
              <a:ahLst/>
              <a:cxnLst>
                <a:cxn ang="0">
                  <a:pos x="370" y="7"/>
                </a:cxn>
                <a:cxn ang="0">
                  <a:pos x="461" y="73"/>
                </a:cxn>
                <a:cxn ang="0">
                  <a:pos x="522" y="178"/>
                </a:cxn>
                <a:cxn ang="0">
                  <a:pos x="571" y="348"/>
                </a:cxn>
                <a:cxn ang="0">
                  <a:pos x="586" y="472"/>
                </a:cxn>
                <a:cxn ang="0">
                  <a:pos x="650" y="344"/>
                </a:cxn>
                <a:cxn ang="0">
                  <a:pos x="798" y="27"/>
                </a:cxn>
                <a:cxn ang="0">
                  <a:pos x="805" y="19"/>
                </a:cxn>
                <a:cxn ang="0">
                  <a:pos x="817" y="19"/>
                </a:cxn>
                <a:cxn ang="0">
                  <a:pos x="824" y="19"/>
                </a:cxn>
                <a:cxn ang="0">
                  <a:pos x="832" y="23"/>
                </a:cxn>
                <a:cxn ang="0">
                  <a:pos x="835" y="35"/>
                </a:cxn>
                <a:cxn ang="0">
                  <a:pos x="824" y="62"/>
                </a:cxn>
                <a:cxn ang="0">
                  <a:pos x="805" y="96"/>
                </a:cxn>
                <a:cxn ang="0">
                  <a:pos x="733" y="255"/>
                </a:cxn>
                <a:cxn ang="0">
                  <a:pos x="654" y="445"/>
                </a:cxn>
                <a:cxn ang="0">
                  <a:pos x="590" y="627"/>
                </a:cxn>
                <a:cxn ang="0">
                  <a:pos x="571" y="735"/>
                </a:cxn>
                <a:cxn ang="0">
                  <a:pos x="540" y="878"/>
                </a:cxn>
                <a:cxn ang="0">
                  <a:pos x="499" y="1025"/>
                </a:cxn>
                <a:cxn ang="0">
                  <a:pos x="465" y="1068"/>
                </a:cxn>
                <a:cxn ang="0">
                  <a:pos x="450" y="1060"/>
                </a:cxn>
                <a:cxn ang="0">
                  <a:pos x="446" y="1037"/>
                </a:cxn>
                <a:cxn ang="0">
                  <a:pos x="457" y="971"/>
                </a:cxn>
                <a:cxn ang="0">
                  <a:pos x="480" y="863"/>
                </a:cxn>
                <a:cxn ang="0">
                  <a:pos x="514" y="743"/>
                </a:cxn>
                <a:cxn ang="0">
                  <a:pos x="537" y="665"/>
                </a:cxn>
                <a:cxn ang="0">
                  <a:pos x="548" y="592"/>
                </a:cxn>
                <a:cxn ang="0">
                  <a:pos x="548" y="487"/>
                </a:cxn>
                <a:cxn ang="0">
                  <a:pos x="537" y="383"/>
                </a:cxn>
                <a:cxn ang="0">
                  <a:pos x="510" y="275"/>
                </a:cxn>
                <a:cxn ang="0">
                  <a:pos x="450" y="182"/>
                </a:cxn>
                <a:cxn ang="0">
                  <a:pos x="355" y="124"/>
                </a:cxn>
                <a:cxn ang="0">
                  <a:pos x="276" y="116"/>
                </a:cxn>
                <a:cxn ang="0">
                  <a:pos x="219" y="127"/>
                </a:cxn>
                <a:cxn ang="0">
                  <a:pos x="140" y="162"/>
                </a:cxn>
                <a:cxn ang="0">
                  <a:pos x="64" y="244"/>
                </a:cxn>
                <a:cxn ang="0">
                  <a:pos x="37" y="305"/>
                </a:cxn>
                <a:cxn ang="0">
                  <a:pos x="22" y="313"/>
                </a:cxn>
                <a:cxn ang="0">
                  <a:pos x="7" y="313"/>
                </a:cxn>
                <a:cxn ang="0">
                  <a:pos x="0" y="305"/>
                </a:cxn>
                <a:cxn ang="0">
                  <a:pos x="3" y="275"/>
                </a:cxn>
                <a:cxn ang="0">
                  <a:pos x="34" y="197"/>
                </a:cxn>
                <a:cxn ang="0">
                  <a:pos x="98" y="108"/>
                </a:cxn>
                <a:cxn ang="0">
                  <a:pos x="193" y="31"/>
                </a:cxn>
                <a:cxn ang="0">
                  <a:pos x="310" y="0"/>
                </a:cxn>
              </a:cxnLst>
              <a:rect l="0" t="0" r="r" b="b"/>
              <a:pathLst>
                <a:path w="835" h="1068">
                  <a:moveTo>
                    <a:pt x="310" y="0"/>
                  </a:moveTo>
                  <a:lnTo>
                    <a:pt x="370" y="7"/>
                  </a:lnTo>
                  <a:lnTo>
                    <a:pt x="423" y="35"/>
                  </a:lnTo>
                  <a:lnTo>
                    <a:pt x="461" y="73"/>
                  </a:lnTo>
                  <a:lnTo>
                    <a:pt x="495" y="120"/>
                  </a:lnTo>
                  <a:lnTo>
                    <a:pt x="522" y="178"/>
                  </a:lnTo>
                  <a:lnTo>
                    <a:pt x="552" y="271"/>
                  </a:lnTo>
                  <a:lnTo>
                    <a:pt x="571" y="348"/>
                  </a:lnTo>
                  <a:lnTo>
                    <a:pt x="582" y="418"/>
                  </a:lnTo>
                  <a:lnTo>
                    <a:pt x="586" y="472"/>
                  </a:lnTo>
                  <a:lnTo>
                    <a:pt x="586" y="511"/>
                  </a:lnTo>
                  <a:lnTo>
                    <a:pt x="650" y="344"/>
                  </a:lnTo>
                  <a:lnTo>
                    <a:pt x="718" y="185"/>
                  </a:lnTo>
                  <a:lnTo>
                    <a:pt x="798" y="27"/>
                  </a:lnTo>
                  <a:lnTo>
                    <a:pt x="801" y="23"/>
                  </a:lnTo>
                  <a:lnTo>
                    <a:pt x="805" y="19"/>
                  </a:lnTo>
                  <a:lnTo>
                    <a:pt x="813" y="19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24" y="19"/>
                  </a:lnTo>
                  <a:lnTo>
                    <a:pt x="828" y="19"/>
                  </a:lnTo>
                  <a:lnTo>
                    <a:pt x="832" y="23"/>
                  </a:lnTo>
                  <a:lnTo>
                    <a:pt x="835" y="27"/>
                  </a:lnTo>
                  <a:lnTo>
                    <a:pt x="835" y="35"/>
                  </a:lnTo>
                  <a:lnTo>
                    <a:pt x="832" y="42"/>
                  </a:lnTo>
                  <a:lnTo>
                    <a:pt x="824" y="62"/>
                  </a:lnTo>
                  <a:lnTo>
                    <a:pt x="817" y="81"/>
                  </a:lnTo>
                  <a:lnTo>
                    <a:pt x="805" y="96"/>
                  </a:lnTo>
                  <a:lnTo>
                    <a:pt x="771" y="170"/>
                  </a:lnTo>
                  <a:lnTo>
                    <a:pt x="733" y="255"/>
                  </a:lnTo>
                  <a:lnTo>
                    <a:pt x="692" y="348"/>
                  </a:lnTo>
                  <a:lnTo>
                    <a:pt x="654" y="445"/>
                  </a:lnTo>
                  <a:lnTo>
                    <a:pt x="616" y="542"/>
                  </a:lnTo>
                  <a:lnTo>
                    <a:pt x="590" y="627"/>
                  </a:lnTo>
                  <a:lnTo>
                    <a:pt x="574" y="689"/>
                  </a:lnTo>
                  <a:lnTo>
                    <a:pt x="571" y="735"/>
                  </a:lnTo>
                  <a:lnTo>
                    <a:pt x="556" y="797"/>
                  </a:lnTo>
                  <a:lnTo>
                    <a:pt x="540" y="878"/>
                  </a:lnTo>
                  <a:lnTo>
                    <a:pt x="518" y="971"/>
                  </a:lnTo>
                  <a:lnTo>
                    <a:pt x="499" y="1025"/>
                  </a:lnTo>
                  <a:lnTo>
                    <a:pt x="484" y="1056"/>
                  </a:lnTo>
                  <a:lnTo>
                    <a:pt x="465" y="1068"/>
                  </a:lnTo>
                  <a:lnTo>
                    <a:pt x="457" y="1068"/>
                  </a:lnTo>
                  <a:lnTo>
                    <a:pt x="450" y="1060"/>
                  </a:lnTo>
                  <a:lnTo>
                    <a:pt x="446" y="1053"/>
                  </a:lnTo>
                  <a:lnTo>
                    <a:pt x="446" y="1037"/>
                  </a:lnTo>
                  <a:lnTo>
                    <a:pt x="450" y="1014"/>
                  </a:lnTo>
                  <a:lnTo>
                    <a:pt x="457" y="971"/>
                  </a:lnTo>
                  <a:lnTo>
                    <a:pt x="469" y="921"/>
                  </a:lnTo>
                  <a:lnTo>
                    <a:pt x="480" y="863"/>
                  </a:lnTo>
                  <a:lnTo>
                    <a:pt x="499" y="805"/>
                  </a:lnTo>
                  <a:lnTo>
                    <a:pt x="514" y="743"/>
                  </a:lnTo>
                  <a:lnTo>
                    <a:pt x="529" y="689"/>
                  </a:lnTo>
                  <a:lnTo>
                    <a:pt x="537" y="665"/>
                  </a:lnTo>
                  <a:lnTo>
                    <a:pt x="544" y="635"/>
                  </a:lnTo>
                  <a:lnTo>
                    <a:pt x="548" y="592"/>
                  </a:lnTo>
                  <a:lnTo>
                    <a:pt x="548" y="530"/>
                  </a:lnTo>
                  <a:lnTo>
                    <a:pt x="548" y="487"/>
                  </a:lnTo>
                  <a:lnTo>
                    <a:pt x="544" y="437"/>
                  </a:lnTo>
                  <a:lnTo>
                    <a:pt x="537" y="383"/>
                  </a:lnTo>
                  <a:lnTo>
                    <a:pt x="525" y="329"/>
                  </a:lnTo>
                  <a:lnTo>
                    <a:pt x="510" y="275"/>
                  </a:lnTo>
                  <a:lnTo>
                    <a:pt x="484" y="224"/>
                  </a:lnTo>
                  <a:lnTo>
                    <a:pt x="450" y="182"/>
                  </a:lnTo>
                  <a:lnTo>
                    <a:pt x="408" y="147"/>
                  </a:lnTo>
                  <a:lnTo>
                    <a:pt x="355" y="124"/>
                  </a:lnTo>
                  <a:lnTo>
                    <a:pt x="287" y="116"/>
                  </a:lnTo>
                  <a:lnTo>
                    <a:pt x="276" y="116"/>
                  </a:lnTo>
                  <a:lnTo>
                    <a:pt x="249" y="120"/>
                  </a:lnTo>
                  <a:lnTo>
                    <a:pt x="219" y="127"/>
                  </a:lnTo>
                  <a:lnTo>
                    <a:pt x="181" y="139"/>
                  </a:lnTo>
                  <a:lnTo>
                    <a:pt x="140" y="162"/>
                  </a:lnTo>
                  <a:lnTo>
                    <a:pt x="98" y="197"/>
                  </a:lnTo>
                  <a:lnTo>
                    <a:pt x="64" y="244"/>
                  </a:lnTo>
                  <a:lnTo>
                    <a:pt x="37" y="305"/>
                  </a:lnTo>
                  <a:lnTo>
                    <a:pt x="37" y="305"/>
                  </a:lnTo>
                  <a:lnTo>
                    <a:pt x="30" y="313"/>
                  </a:lnTo>
                  <a:lnTo>
                    <a:pt x="22" y="313"/>
                  </a:lnTo>
                  <a:lnTo>
                    <a:pt x="15" y="313"/>
                  </a:lnTo>
                  <a:lnTo>
                    <a:pt x="7" y="313"/>
                  </a:lnTo>
                  <a:lnTo>
                    <a:pt x="3" y="309"/>
                  </a:lnTo>
                  <a:lnTo>
                    <a:pt x="0" y="305"/>
                  </a:lnTo>
                  <a:lnTo>
                    <a:pt x="0" y="298"/>
                  </a:lnTo>
                  <a:lnTo>
                    <a:pt x="3" y="275"/>
                  </a:lnTo>
                  <a:lnTo>
                    <a:pt x="15" y="240"/>
                  </a:lnTo>
                  <a:lnTo>
                    <a:pt x="34" y="197"/>
                  </a:lnTo>
                  <a:lnTo>
                    <a:pt x="64" y="151"/>
                  </a:lnTo>
                  <a:lnTo>
                    <a:pt x="98" y="108"/>
                  </a:lnTo>
                  <a:lnTo>
                    <a:pt x="140" y="65"/>
                  </a:lnTo>
                  <a:lnTo>
                    <a:pt x="193" y="31"/>
                  </a:lnTo>
                  <a:lnTo>
                    <a:pt x="249" y="7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 noEditPoints="1"/>
            </p:cNvSpPr>
            <p:nvPr/>
          </p:nvSpPr>
          <p:spPr bwMode="auto">
            <a:xfrm>
              <a:off x="2912" y="2921"/>
              <a:ext cx="174" cy="1014"/>
            </a:xfrm>
            <a:custGeom>
              <a:avLst/>
              <a:gdLst/>
              <a:ahLst/>
              <a:cxnLst>
                <a:cxn ang="0">
                  <a:pos x="87" y="526"/>
                </a:cxn>
                <a:cxn ang="0">
                  <a:pos x="118" y="534"/>
                </a:cxn>
                <a:cxn ang="0">
                  <a:pos x="140" y="554"/>
                </a:cxn>
                <a:cxn ang="0">
                  <a:pos x="155" y="581"/>
                </a:cxn>
                <a:cxn ang="0">
                  <a:pos x="167" y="608"/>
                </a:cxn>
                <a:cxn ang="0">
                  <a:pos x="170" y="643"/>
                </a:cxn>
                <a:cxn ang="0">
                  <a:pos x="174" y="670"/>
                </a:cxn>
                <a:cxn ang="0">
                  <a:pos x="174" y="693"/>
                </a:cxn>
                <a:cxn ang="0">
                  <a:pos x="167" y="770"/>
                </a:cxn>
                <a:cxn ang="0">
                  <a:pos x="152" y="840"/>
                </a:cxn>
                <a:cxn ang="0">
                  <a:pos x="129" y="898"/>
                </a:cxn>
                <a:cxn ang="0">
                  <a:pos x="102" y="948"/>
                </a:cxn>
                <a:cxn ang="0">
                  <a:pos x="76" y="983"/>
                </a:cxn>
                <a:cxn ang="0">
                  <a:pos x="53" y="1006"/>
                </a:cxn>
                <a:cxn ang="0">
                  <a:pos x="42" y="1014"/>
                </a:cxn>
                <a:cxn ang="0">
                  <a:pos x="34" y="1010"/>
                </a:cxn>
                <a:cxn ang="0">
                  <a:pos x="31" y="1006"/>
                </a:cxn>
                <a:cxn ang="0">
                  <a:pos x="27" y="995"/>
                </a:cxn>
                <a:cxn ang="0">
                  <a:pos x="27" y="995"/>
                </a:cxn>
                <a:cxn ang="0">
                  <a:pos x="27" y="991"/>
                </a:cxn>
                <a:cxn ang="0">
                  <a:pos x="31" y="987"/>
                </a:cxn>
                <a:cxn ang="0">
                  <a:pos x="31" y="979"/>
                </a:cxn>
                <a:cxn ang="0">
                  <a:pos x="38" y="972"/>
                </a:cxn>
                <a:cxn ang="0">
                  <a:pos x="87" y="902"/>
                </a:cxn>
                <a:cxn ang="0">
                  <a:pos x="118" y="832"/>
                </a:cxn>
                <a:cxn ang="0">
                  <a:pos x="133" y="770"/>
                </a:cxn>
                <a:cxn ang="0">
                  <a:pos x="140" y="716"/>
                </a:cxn>
                <a:cxn ang="0">
                  <a:pos x="140" y="681"/>
                </a:cxn>
                <a:cxn ang="0">
                  <a:pos x="140" y="681"/>
                </a:cxn>
                <a:cxn ang="0">
                  <a:pos x="129" y="689"/>
                </a:cxn>
                <a:cxn ang="0">
                  <a:pos x="118" y="693"/>
                </a:cxn>
                <a:cxn ang="0">
                  <a:pos x="110" y="697"/>
                </a:cxn>
                <a:cxn ang="0">
                  <a:pos x="99" y="697"/>
                </a:cxn>
                <a:cxn ang="0">
                  <a:pos x="95" y="701"/>
                </a:cxn>
                <a:cxn ang="0">
                  <a:pos x="87" y="701"/>
                </a:cxn>
                <a:cxn ang="0">
                  <a:pos x="49" y="693"/>
                </a:cxn>
                <a:cxn ang="0">
                  <a:pos x="23" y="674"/>
                </a:cxn>
                <a:cxn ang="0">
                  <a:pos x="8" y="643"/>
                </a:cxn>
                <a:cxn ang="0">
                  <a:pos x="0" y="612"/>
                </a:cxn>
                <a:cxn ang="0">
                  <a:pos x="8" y="581"/>
                </a:cxn>
                <a:cxn ang="0">
                  <a:pos x="23" y="554"/>
                </a:cxn>
                <a:cxn ang="0">
                  <a:pos x="49" y="534"/>
                </a:cxn>
                <a:cxn ang="0">
                  <a:pos x="87" y="526"/>
                </a:cxn>
                <a:cxn ang="0">
                  <a:pos x="87" y="0"/>
                </a:cxn>
                <a:cxn ang="0">
                  <a:pos x="118" y="4"/>
                </a:cxn>
                <a:cxn ang="0">
                  <a:pos x="144" y="23"/>
                </a:cxn>
                <a:cxn ang="0">
                  <a:pos x="163" y="50"/>
                </a:cxn>
                <a:cxn ang="0">
                  <a:pos x="170" y="85"/>
                </a:cxn>
                <a:cxn ang="0">
                  <a:pos x="159" y="128"/>
                </a:cxn>
                <a:cxn ang="0">
                  <a:pos x="129" y="159"/>
                </a:cxn>
                <a:cxn ang="0">
                  <a:pos x="87" y="170"/>
                </a:cxn>
                <a:cxn ang="0">
                  <a:pos x="53" y="163"/>
                </a:cxn>
                <a:cxn ang="0">
                  <a:pos x="27" y="143"/>
                </a:cxn>
                <a:cxn ang="0">
                  <a:pos x="8" y="116"/>
                </a:cxn>
                <a:cxn ang="0">
                  <a:pos x="0" y="85"/>
                </a:cxn>
                <a:cxn ang="0">
                  <a:pos x="8" y="50"/>
                </a:cxn>
                <a:cxn ang="0">
                  <a:pos x="27" y="23"/>
                </a:cxn>
                <a:cxn ang="0">
                  <a:pos x="53" y="4"/>
                </a:cxn>
                <a:cxn ang="0">
                  <a:pos x="87" y="0"/>
                </a:cxn>
              </a:cxnLst>
              <a:rect l="0" t="0" r="r" b="b"/>
              <a:pathLst>
                <a:path w="174" h="1014">
                  <a:moveTo>
                    <a:pt x="87" y="526"/>
                  </a:moveTo>
                  <a:lnTo>
                    <a:pt x="118" y="534"/>
                  </a:lnTo>
                  <a:lnTo>
                    <a:pt x="140" y="554"/>
                  </a:lnTo>
                  <a:lnTo>
                    <a:pt x="155" y="581"/>
                  </a:lnTo>
                  <a:lnTo>
                    <a:pt x="167" y="608"/>
                  </a:lnTo>
                  <a:lnTo>
                    <a:pt x="170" y="643"/>
                  </a:lnTo>
                  <a:lnTo>
                    <a:pt x="174" y="670"/>
                  </a:lnTo>
                  <a:lnTo>
                    <a:pt x="174" y="693"/>
                  </a:lnTo>
                  <a:lnTo>
                    <a:pt x="167" y="770"/>
                  </a:lnTo>
                  <a:lnTo>
                    <a:pt x="152" y="840"/>
                  </a:lnTo>
                  <a:lnTo>
                    <a:pt x="129" y="898"/>
                  </a:lnTo>
                  <a:lnTo>
                    <a:pt x="102" y="948"/>
                  </a:lnTo>
                  <a:lnTo>
                    <a:pt x="76" y="983"/>
                  </a:lnTo>
                  <a:lnTo>
                    <a:pt x="53" y="1006"/>
                  </a:lnTo>
                  <a:lnTo>
                    <a:pt x="42" y="1014"/>
                  </a:lnTo>
                  <a:lnTo>
                    <a:pt x="34" y="1010"/>
                  </a:lnTo>
                  <a:lnTo>
                    <a:pt x="31" y="1006"/>
                  </a:lnTo>
                  <a:lnTo>
                    <a:pt x="27" y="995"/>
                  </a:lnTo>
                  <a:lnTo>
                    <a:pt x="27" y="995"/>
                  </a:lnTo>
                  <a:lnTo>
                    <a:pt x="27" y="991"/>
                  </a:lnTo>
                  <a:lnTo>
                    <a:pt x="31" y="987"/>
                  </a:lnTo>
                  <a:lnTo>
                    <a:pt x="31" y="979"/>
                  </a:lnTo>
                  <a:lnTo>
                    <a:pt x="38" y="972"/>
                  </a:lnTo>
                  <a:lnTo>
                    <a:pt x="87" y="902"/>
                  </a:lnTo>
                  <a:lnTo>
                    <a:pt x="118" y="832"/>
                  </a:lnTo>
                  <a:lnTo>
                    <a:pt x="133" y="770"/>
                  </a:lnTo>
                  <a:lnTo>
                    <a:pt x="140" y="716"/>
                  </a:lnTo>
                  <a:lnTo>
                    <a:pt x="140" y="681"/>
                  </a:lnTo>
                  <a:lnTo>
                    <a:pt x="140" y="681"/>
                  </a:lnTo>
                  <a:lnTo>
                    <a:pt x="129" y="689"/>
                  </a:lnTo>
                  <a:lnTo>
                    <a:pt x="118" y="693"/>
                  </a:lnTo>
                  <a:lnTo>
                    <a:pt x="110" y="697"/>
                  </a:lnTo>
                  <a:lnTo>
                    <a:pt x="99" y="697"/>
                  </a:lnTo>
                  <a:lnTo>
                    <a:pt x="95" y="701"/>
                  </a:lnTo>
                  <a:lnTo>
                    <a:pt x="87" y="701"/>
                  </a:lnTo>
                  <a:lnTo>
                    <a:pt x="49" y="693"/>
                  </a:lnTo>
                  <a:lnTo>
                    <a:pt x="23" y="674"/>
                  </a:lnTo>
                  <a:lnTo>
                    <a:pt x="8" y="643"/>
                  </a:lnTo>
                  <a:lnTo>
                    <a:pt x="0" y="612"/>
                  </a:lnTo>
                  <a:lnTo>
                    <a:pt x="8" y="581"/>
                  </a:lnTo>
                  <a:lnTo>
                    <a:pt x="23" y="554"/>
                  </a:lnTo>
                  <a:lnTo>
                    <a:pt x="49" y="534"/>
                  </a:lnTo>
                  <a:lnTo>
                    <a:pt x="87" y="526"/>
                  </a:lnTo>
                  <a:close/>
                  <a:moveTo>
                    <a:pt x="87" y="0"/>
                  </a:moveTo>
                  <a:lnTo>
                    <a:pt x="118" y="4"/>
                  </a:lnTo>
                  <a:lnTo>
                    <a:pt x="144" y="23"/>
                  </a:lnTo>
                  <a:lnTo>
                    <a:pt x="163" y="50"/>
                  </a:lnTo>
                  <a:lnTo>
                    <a:pt x="170" y="85"/>
                  </a:lnTo>
                  <a:lnTo>
                    <a:pt x="159" y="128"/>
                  </a:lnTo>
                  <a:lnTo>
                    <a:pt x="129" y="159"/>
                  </a:lnTo>
                  <a:lnTo>
                    <a:pt x="87" y="170"/>
                  </a:lnTo>
                  <a:lnTo>
                    <a:pt x="53" y="163"/>
                  </a:lnTo>
                  <a:lnTo>
                    <a:pt x="27" y="143"/>
                  </a:lnTo>
                  <a:lnTo>
                    <a:pt x="8" y="116"/>
                  </a:lnTo>
                  <a:lnTo>
                    <a:pt x="0" y="85"/>
                  </a:lnTo>
                  <a:lnTo>
                    <a:pt x="8" y="50"/>
                  </a:lnTo>
                  <a:lnTo>
                    <a:pt x="27" y="23"/>
                  </a:lnTo>
                  <a:lnTo>
                    <a:pt x="53" y="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3533" y="2902"/>
              <a:ext cx="820" cy="735"/>
            </a:xfrm>
            <a:custGeom>
              <a:avLst/>
              <a:gdLst/>
              <a:ahLst/>
              <a:cxnLst>
                <a:cxn ang="0">
                  <a:pos x="291" y="27"/>
                </a:cxn>
                <a:cxn ang="0">
                  <a:pos x="340" y="131"/>
                </a:cxn>
                <a:cxn ang="0">
                  <a:pos x="313" y="236"/>
                </a:cxn>
                <a:cxn ang="0">
                  <a:pos x="234" y="491"/>
                </a:cxn>
                <a:cxn ang="0">
                  <a:pos x="234" y="627"/>
                </a:cxn>
                <a:cxn ang="0">
                  <a:pos x="291" y="696"/>
                </a:cxn>
                <a:cxn ang="0">
                  <a:pos x="412" y="673"/>
                </a:cxn>
                <a:cxn ang="0">
                  <a:pos x="491" y="596"/>
                </a:cxn>
                <a:cxn ang="0">
                  <a:pos x="518" y="518"/>
                </a:cxn>
                <a:cxn ang="0">
                  <a:pos x="574" y="290"/>
                </a:cxn>
                <a:cxn ang="0">
                  <a:pos x="627" y="73"/>
                </a:cxn>
                <a:cxn ang="0">
                  <a:pos x="676" y="19"/>
                </a:cxn>
                <a:cxn ang="0">
                  <a:pos x="710" y="23"/>
                </a:cxn>
                <a:cxn ang="0">
                  <a:pos x="733" y="46"/>
                </a:cxn>
                <a:cxn ang="0">
                  <a:pos x="726" y="104"/>
                </a:cxn>
                <a:cxn ang="0">
                  <a:pos x="707" y="193"/>
                </a:cxn>
                <a:cxn ang="0">
                  <a:pos x="684" y="282"/>
                </a:cxn>
                <a:cxn ang="0">
                  <a:pos x="620" y="549"/>
                </a:cxn>
                <a:cxn ang="0">
                  <a:pos x="612" y="662"/>
                </a:cxn>
                <a:cxn ang="0">
                  <a:pos x="658" y="700"/>
                </a:cxn>
                <a:cxn ang="0">
                  <a:pos x="733" y="635"/>
                </a:cxn>
                <a:cxn ang="0">
                  <a:pos x="775" y="499"/>
                </a:cxn>
                <a:cxn ang="0">
                  <a:pos x="790" y="472"/>
                </a:cxn>
                <a:cxn ang="0">
                  <a:pos x="809" y="472"/>
                </a:cxn>
                <a:cxn ang="0">
                  <a:pos x="820" y="487"/>
                </a:cxn>
                <a:cxn ang="0">
                  <a:pos x="797" y="565"/>
                </a:cxn>
                <a:cxn ang="0">
                  <a:pos x="748" y="681"/>
                </a:cxn>
                <a:cxn ang="0">
                  <a:pos x="654" y="735"/>
                </a:cxn>
                <a:cxn ang="0">
                  <a:pos x="529" y="673"/>
                </a:cxn>
                <a:cxn ang="0">
                  <a:pos x="491" y="650"/>
                </a:cxn>
                <a:cxn ang="0">
                  <a:pos x="378" y="727"/>
                </a:cxn>
                <a:cxn ang="0">
                  <a:pos x="245" y="724"/>
                </a:cxn>
                <a:cxn ang="0">
                  <a:pos x="151" y="646"/>
                </a:cxn>
                <a:cxn ang="0">
                  <a:pos x="128" y="491"/>
                </a:cxn>
                <a:cxn ang="0">
                  <a:pos x="185" y="290"/>
                </a:cxn>
                <a:cxn ang="0">
                  <a:pos x="242" y="131"/>
                </a:cxn>
                <a:cxn ang="0">
                  <a:pos x="242" y="58"/>
                </a:cxn>
                <a:cxn ang="0">
                  <a:pos x="223" y="38"/>
                </a:cxn>
                <a:cxn ang="0">
                  <a:pos x="208" y="35"/>
                </a:cxn>
                <a:cxn ang="0">
                  <a:pos x="102" y="104"/>
                </a:cxn>
                <a:cxn ang="0">
                  <a:pos x="41" y="251"/>
                </a:cxn>
                <a:cxn ang="0">
                  <a:pos x="26" y="267"/>
                </a:cxn>
                <a:cxn ang="0">
                  <a:pos x="11" y="267"/>
                </a:cxn>
                <a:cxn ang="0">
                  <a:pos x="0" y="255"/>
                </a:cxn>
                <a:cxn ang="0">
                  <a:pos x="11" y="205"/>
                </a:cxn>
                <a:cxn ang="0">
                  <a:pos x="75" y="73"/>
                </a:cxn>
                <a:cxn ang="0">
                  <a:pos x="211" y="0"/>
                </a:cxn>
              </a:cxnLst>
              <a:rect l="0" t="0" r="r" b="b"/>
              <a:pathLst>
                <a:path w="820" h="735">
                  <a:moveTo>
                    <a:pt x="211" y="0"/>
                  </a:moveTo>
                  <a:lnTo>
                    <a:pt x="253" y="7"/>
                  </a:lnTo>
                  <a:lnTo>
                    <a:pt x="291" y="27"/>
                  </a:lnTo>
                  <a:lnTo>
                    <a:pt x="317" y="54"/>
                  </a:lnTo>
                  <a:lnTo>
                    <a:pt x="336" y="93"/>
                  </a:lnTo>
                  <a:lnTo>
                    <a:pt x="340" y="131"/>
                  </a:lnTo>
                  <a:lnTo>
                    <a:pt x="340" y="162"/>
                  </a:lnTo>
                  <a:lnTo>
                    <a:pt x="329" y="193"/>
                  </a:lnTo>
                  <a:lnTo>
                    <a:pt x="313" y="236"/>
                  </a:lnTo>
                  <a:lnTo>
                    <a:pt x="283" y="321"/>
                  </a:lnTo>
                  <a:lnTo>
                    <a:pt x="257" y="410"/>
                  </a:lnTo>
                  <a:lnTo>
                    <a:pt x="234" y="491"/>
                  </a:lnTo>
                  <a:lnTo>
                    <a:pt x="230" y="569"/>
                  </a:lnTo>
                  <a:lnTo>
                    <a:pt x="230" y="600"/>
                  </a:lnTo>
                  <a:lnTo>
                    <a:pt x="234" y="627"/>
                  </a:lnTo>
                  <a:lnTo>
                    <a:pt x="245" y="658"/>
                  </a:lnTo>
                  <a:lnTo>
                    <a:pt x="264" y="681"/>
                  </a:lnTo>
                  <a:lnTo>
                    <a:pt x="291" y="696"/>
                  </a:lnTo>
                  <a:lnTo>
                    <a:pt x="325" y="700"/>
                  </a:lnTo>
                  <a:lnTo>
                    <a:pt x="374" y="693"/>
                  </a:lnTo>
                  <a:lnTo>
                    <a:pt x="412" y="673"/>
                  </a:lnTo>
                  <a:lnTo>
                    <a:pt x="446" y="650"/>
                  </a:lnTo>
                  <a:lnTo>
                    <a:pt x="472" y="619"/>
                  </a:lnTo>
                  <a:lnTo>
                    <a:pt x="491" y="596"/>
                  </a:lnTo>
                  <a:lnTo>
                    <a:pt x="502" y="573"/>
                  </a:lnTo>
                  <a:lnTo>
                    <a:pt x="510" y="565"/>
                  </a:lnTo>
                  <a:lnTo>
                    <a:pt x="518" y="518"/>
                  </a:lnTo>
                  <a:lnTo>
                    <a:pt x="533" y="449"/>
                  </a:lnTo>
                  <a:lnTo>
                    <a:pt x="552" y="371"/>
                  </a:lnTo>
                  <a:lnTo>
                    <a:pt x="574" y="290"/>
                  </a:lnTo>
                  <a:lnTo>
                    <a:pt x="593" y="209"/>
                  </a:lnTo>
                  <a:lnTo>
                    <a:pt x="612" y="135"/>
                  </a:lnTo>
                  <a:lnTo>
                    <a:pt x="627" y="73"/>
                  </a:lnTo>
                  <a:lnTo>
                    <a:pt x="639" y="42"/>
                  </a:lnTo>
                  <a:lnTo>
                    <a:pt x="658" y="27"/>
                  </a:lnTo>
                  <a:lnTo>
                    <a:pt x="676" y="19"/>
                  </a:lnTo>
                  <a:lnTo>
                    <a:pt x="688" y="19"/>
                  </a:lnTo>
                  <a:lnTo>
                    <a:pt x="699" y="19"/>
                  </a:lnTo>
                  <a:lnTo>
                    <a:pt x="710" y="23"/>
                  </a:lnTo>
                  <a:lnTo>
                    <a:pt x="722" y="27"/>
                  </a:lnTo>
                  <a:lnTo>
                    <a:pt x="729" y="38"/>
                  </a:lnTo>
                  <a:lnTo>
                    <a:pt x="733" y="46"/>
                  </a:lnTo>
                  <a:lnTo>
                    <a:pt x="737" y="62"/>
                  </a:lnTo>
                  <a:lnTo>
                    <a:pt x="733" y="77"/>
                  </a:lnTo>
                  <a:lnTo>
                    <a:pt x="726" y="104"/>
                  </a:lnTo>
                  <a:lnTo>
                    <a:pt x="718" y="139"/>
                  </a:lnTo>
                  <a:lnTo>
                    <a:pt x="710" y="170"/>
                  </a:lnTo>
                  <a:lnTo>
                    <a:pt x="707" y="193"/>
                  </a:lnTo>
                  <a:lnTo>
                    <a:pt x="695" y="224"/>
                  </a:lnTo>
                  <a:lnTo>
                    <a:pt x="688" y="255"/>
                  </a:lnTo>
                  <a:lnTo>
                    <a:pt x="684" y="282"/>
                  </a:lnTo>
                  <a:lnTo>
                    <a:pt x="639" y="456"/>
                  </a:lnTo>
                  <a:lnTo>
                    <a:pt x="627" y="503"/>
                  </a:lnTo>
                  <a:lnTo>
                    <a:pt x="620" y="549"/>
                  </a:lnTo>
                  <a:lnTo>
                    <a:pt x="612" y="592"/>
                  </a:lnTo>
                  <a:lnTo>
                    <a:pt x="608" y="627"/>
                  </a:lnTo>
                  <a:lnTo>
                    <a:pt x="612" y="662"/>
                  </a:lnTo>
                  <a:lnTo>
                    <a:pt x="620" y="685"/>
                  </a:lnTo>
                  <a:lnTo>
                    <a:pt x="635" y="696"/>
                  </a:lnTo>
                  <a:lnTo>
                    <a:pt x="658" y="700"/>
                  </a:lnTo>
                  <a:lnTo>
                    <a:pt x="688" y="693"/>
                  </a:lnTo>
                  <a:lnTo>
                    <a:pt x="710" y="669"/>
                  </a:lnTo>
                  <a:lnTo>
                    <a:pt x="733" y="635"/>
                  </a:lnTo>
                  <a:lnTo>
                    <a:pt x="748" y="592"/>
                  </a:lnTo>
                  <a:lnTo>
                    <a:pt x="763" y="545"/>
                  </a:lnTo>
                  <a:lnTo>
                    <a:pt x="775" y="499"/>
                  </a:lnTo>
                  <a:lnTo>
                    <a:pt x="779" y="484"/>
                  </a:lnTo>
                  <a:lnTo>
                    <a:pt x="782" y="476"/>
                  </a:lnTo>
                  <a:lnTo>
                    <a:pt x="790" y="472"/>
                  </a:lnTo>
                  <a:lnTo>
                    <a:pt x="797" y="472"/>
                  </a:lnTo>
                  <a:lnTo>
                    <a:pt x="801" y="472"/>
                  </a:lnTo>
                  <a:lnTo>
                    <a:pt x="809" y="472"/>
                  </a:lnTo>
                  <a:lnTo>
                    <a:pt x="813" y="472"/>
                  </a:lnTo>
                  <a:lnTo>
                    <a:pt x="816" y="480"/>
                  </a:lnTo>
                  <a:lnTo>
                    <a:pt x="820" y="487"/>
                  </a:lnTo>
                  <a:lnTo>
                    <a:pt x="816" y="499"/>
                  </a:lnTo>
                  <a:lnTo>
                    <a:pt x="809" y="526"/>
                  </a:lnTo>
                  <a:lnTo>
                    <a:pt x="797" y="565"/>
                  </a:lnTo>
                  <a:lnTo>
                    <a:pt x="786" y="607"/>
                  </a:lnTo>
                  <a:lnTo>
                    <a:pt x="771" y="646"/>
                  </a:lnTo>
                  <a:lnTo>
                    <a:pt x="748" y="681"/>
                  </a:lnTo>
                  <a:lnTo>
                    <a:pt x="722" y="712"/>
                  </a:lnTo>
                  <a:lnTo>
                    <a:pt x="692" y="731"/>
                  </a:lnTo>
                  <a:lnTo>
                    <a:pt x="654" y="735"/>
                  </a:lnTo>
                  <a:lnTo>
                    <a:pt x="605" y="727"/>
                  </a:lnTo>
                  <a:lnTo>
                    <a:pt x="563" y="708"/>
                  </a:lnTo>
                  <a:lnTo>
                    <a:pt x="529" y="673"/>
                  </a:lnTo>
                  <a:lnTo>
                    <a:pt x="510" y="627"/>
                  </a:lnTo>
                  <a:lnTo>
                    <a:pt x="510" y="627"/>
                  </a:lnTo>
                  <a:lnTo>
                    <a:pt x="491" y="650"/>
                  </a:lnTo>
                  <a:lnTo>
                    <a:pt x="461" y="681"/>
                  </a:lnTo>
                  <a:lnTo>
                    <a:pt x="427" y="708"/>
                  </a:lnTo>
                  <a:lnTo>
                    <a:pt x="378" y="727"/>
                  </a:lnTo>
                  <a:lnTo>
                    <a:pt x="321" y="735"/>
                  </a:lnTo>
                  <a:lnTo>
                    <a:pt x="283" y="735"/>
                  </a:lnTo>
                  <a:lnTo>
                    <a:pt x="245" y="724"/>
                  </a:lnTo>
                  <a:lnTo>
                    <a:pt x="208" y="708"/>
                  </a:lnTo>
                  <a:lnTo>
                    <a:pt x="177" y="681"/>
                  </a:lnTo>
                  <a:lnTo>
                    <a:pt x="151" y="646"/>
                  </a:lnTo>
                  <a:lnTo>
                    <a:pt x="132" y="600"/>
                  </a:lnTo>
                  <a:lnTo>
                    <a:pt x="124" y="542"/>
                  </a:lnTo>
                  <a:lnTo>
                    <a:pt x="128" y="491"/>
                  </a:lnTo>
                  <a:lnTo>
                    <a:pt x="139" y="433"/>
                  </a:lnTo>
                  <a:lnTo>
                    <a:pt x="158" y="367"/>
                  </a:lnTo>
                  <a:lnTo>
                    <a:pt x="185" y="290"/>
                  </a:lnTo>
                  <a:lnTo>
                    <a:pt x="219" y="197"/>
                  </a:lnTo>
                  <a:lnTo>
                    <a:pt x="230" y="170"/>
                  </a:lnTo>
                  <a:lnTo>
                    <a:pt x="242" y="131"/>
                  </a:lnTo>
                  <a:lnTo>
                    <a:pt x="245" y="89"/>
                  </a:lnTo>
                  <a:lnTo>
                    <a:pt x="245" y="73"/>
                  </a:lnTo>
                  <a:lnTo>
                    <a:pt x="242" y="58"/>
                  </a:lnTo>
                  <a:lnTo>
                    <a:pt x="238" y="50"/>
                  </a:lnTo>
                  <a:lnTo>
                    <a:pt x="230" y="42"/>
                  </a:lnTo>
                  <a:lnTo>
                    <a:pt x="223" y="38"/>
                  </a:lnTo>
                  <a:lnTo>
                    <a:pt x="219" y="35"/>
                  </a:lnTo>
                  <a:lnTo>
                    <a:pt x="211" y="35"/>
                  </a:lnTo>
                  <a:lnTo>
                    <a:pt x="208" y="35"/>
                  </a:lnTo>
                  <a:lnTo>
                    <a:pt x="170" y="42"/>
                  </a:lnTo>
                  <a:lnTo>
                    <a:pt x="132" y="65"/>
                  </a:lnTo>
                  <a:lnTo>
                    <a:pt x="102" y="104"/>
                  </a:lnTo>
                  <a:lnTo>
                    <a:pt x="71" y="162"/>
                  </a:lnTo>
                  <a:lnTo>
                    <a:pt x="45" y="236"/>
                  </a:lnTo>
                  <a:lnTo>
                    <a:pt x="41" y="251"/>
                  </a:lnTo>
                  <a:lnTo>
                    <a:pt x="37" y="259"/>
                  </a:lnTo>
                  <a:lnTo>
                    <a:pt x="30" y="263"/>
                  </a:lnTo>
                  <a:lnTo>
                    <a:pt x="26" y="267"/>
                  </a:lnTo>
                  <a:lnTo>
                    <a:pt x="18" y="267"/>
                  </a:lnTo>
                  <a:lnTo>
                    <a:pt x="15" y="267"/>
                  </a:lnTo>
                  <a:lnTo>
                    <a:pt x="11" y="267"/>
                  </a:lnTo>
                  <a:lnTo>
                    <a:pt x="7" y="263"/>
                  </a:lnTo>
                  <a:lnTo>
                    <a:pt x="3" y="259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0" y="236"/>
                  </a:lnTo>
                  <a:lnTo>
                    <a:pt x="11" y="205"/>
                  </a:lnTo>
                  <a:lnTo>
                    <a:pt x="26" y="162"/>
                  </a:lnTo>
                  <a:lnTo>
                    <a:pt x="49" y="120"/>
                  </a:lnTo>
                  <a:lnTo>
                    <a:pt x="75" y="73"/>
                  </a:lnTo>
                  <a:lnTo>
                    <a:pt x="113" y="35"/>
                  </a:lnTo>
                  <a:lnTo>
                    <a:pt x="158" y="11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4497" y="2398"/>
              <a:ext cx="370" cy="1630"/>
            </a:xfrm>
            <a:custGeom>
              <a:avLst/>
              <a:gdLst/>
              <a:ahLst/>
              <a:cxnLst>
                <a:cxn ang="0">
                  <a:pos x="370" y="817"/>
                </a:cxn>
                <a:cxn ang="0">
                  <a:pos x="370" y="817"/>
                </a:cxn>
                <a:cxn ang="0">
                  <a:pos x="370" y="817"/>
                </a:cxn>
                <a:cxn ang="0">
                  <a:pos x="370" y="817"/>
                </a:cxn>
                <a:cxn ang="0">
                  <a:pos x="19" y="0"/>
                </a:cxn>
                <a:cxn ang="0">
                  <a:pos x="30" y="8"/>
                </a:cxn>
                <a:cxn ang="0">
                  <a:pos x="57" y="28"/>
                </a:cxn>
                <a:cxn ang="0">
                  <a:pos x="91" y="59"/>
                </a:cxn>
                <a:cxn ang="0">
                  <a:pos x="132" y="105"/>
                </a:cxn>
                <a:cxn ang="0">
                  <a:pos x="178" y="159"/>
                </a:cxn>
                <a:cxn ang="0">
                  <a:pos x="223" y="229"/>
                </a:cxn>
                <a:cxn ang="0">
                  <a:pos x="265" y="310"/>
                </a:cxn>
                <a:cxn ang="0">
                  <a:pos x="310" y="419"/>
                </a:cxn>
                <a:cxn ang="0">
                  <a:pos x="340" y="531"/>
                </a:cxn>
                <a:cxn ang="0">
                  <a:pos x="359" y="635"/>
                </a:cxn>
                <a:cxn ang="0">
                  <a:pos x="367" y="732"/>
                </a:cxn>
                <a:cxn ang="0">
                  <a:pos x="370" y="817"/>
                </a:cxn>
                <a:cxn ang="0">
                  <a:pos x="367" y="926"/>
                </a:cxn>
                <a:cxn ang="0">
                  <a:pos x="352" y="1046"/>
                </a:cxn>
                <a:cxn ang="0">
                  <a:pos x="321" y="1177"/>
                </a:cxn>
                <a:cxn ang="0">
                  <a:pos x="272" y="1313"/>
                </a:cxn>
                <a:cxn ang="0">
                  <a:pos x="227" y="1394"/>
                </a:cxn>
                <a:cxn ang="0">
                  <a:pos x="181" y="1464"/>
                </a:cxn>
                <a:cxn ang="0">
                  <a:pos x="136" y="1526"/>
                </a:cxn>
                <a:cxn ang="0">
                  <a:pos x="94" y="1568"/>
                </a:cxn>
                <a:cxn ang="0">
                  <a:pos x="57" y="1603"/>
                </a:cxn>
                <a:cxn ang="0">
                  <a:pos x="30" y="1622"/>
                </a:cxn>
                <a:cxn ang="0">
                  <a:pos x="19" y="1630"/>
                </a:cxn>
                <a:cxn ang="0">
                  <a:pos x="7" y="1626"/>
                </a:cxn>
                <a:cxn ang="0">
                  <a:pos x="4" y="1622"/>
                </a:cxn>
                <a:cxn ang="0">
                  <a:pos x="0" y="1615"/>
                </a:cxn>
                <a:cxn ang="0">
                  <a:pos x="0" y="1611"/>
                </a:cxn>
                <a:cxn ang="0">
                  <a:pos x="0" y="1607"/>
                </a:cxn>
                <a:cxn ang="0">
                  <a:pos x="4" y="1603"/>
                </a:cxn>
                <a:cxn ang="0">
                  <a:pos x="7" y="1599"/>
                </a:cxn>
                <a:cxn ang="0">
                  <a:pos x="15" y="1595"/>
                </a:cxn>
                <a:cxn ang="0">
                  <a:pos x="23" y="1588"/>
                </a:cxn>
                <a:cxn ang="0">
                  <a:pos x="98" y="1495"/>
                </a:cxn>
                <a:cxn ang="0">
                  <a:pos x="159" y="1394"/>
                </a:cxn>
                <a:cxn ang="0">
                  <a:pos x="208" y="1286"/>
                </a:cxn>
                <a:cxn ang="0">
                  <a:pos x="242" y="1169"/>
                </a:cxn>
                <a:cxn ang="0">
                  <a:pos x="261" y="1053"/>
                </a:cxn>
                <a:cxn ang="0">
                  <a:pos x="276" y="933"/>
                </a:cxn>
                <a:cxn ang="0">
                  <a:pos x="280" y="817"/>
                </a:cxn>
                <a:cxn ang="0">
                  <a:pos x="272" y="651"/>
                </a:cxn>
                <a:cxn ang="0">
                  <a:pos x="249" y="504"/>
                </a:cxn>
                <a:cxn ang="0">
                  <a:pos x="212" y="368"/>
                </a:cxn>
                <a:cxn ang="0">
                  <a:pos x="166" y="248"/>
                </a:cxn>
                <a:cxn ang="0">
                  <a:pos x="102" y="144"/>
                </a:cxn>
                <a:cxn ang="0">
                  <a:pos x="30" y="55"/>
                </a:cxn>
                <a:cxn ang="0">
                  <a:pos x="19" y="43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2"/>
                </a:cxn>
                <a:cxn ang="0">
                  <a:pos x="7" y="4"/>
                </a:cxn>
                <a:cxn ang="0">
                  <a:pos x="19" y="0"/>
                </a:cxn>
              </a:cxnLst>
              <a:rect l="0" t="0" r="r" b="b"/>
              <a:pathLst>
                <a:path w="370" h="1630">
                  <a:moveTo>
                    <a:pt x="370" y="817"/>
                  </a:moveTo>
                  <a:lnTo>
                    <a:pt x="370" y="817"/>
                  </a:lnTo>
                  <a:lnTo>
                    <a:pt x="370" y="817"/>
                  </a:lnTo>
                  <a:lnTo>
                    <a:pt x="370" y="817"/>
                  </a:lnTo>
                  <a:close/>
                  <a:moveTo>
                    <a:pt x="19" y="0"/>
                  </a:moveTo>
                  <a:lnTo>
                    <a:pt x="30" y="8"/>
                  </a:lnTo>
                  <a:lnTo>
                    <a:pt x="57" y="28"/>
                  </a:lnTo>
                  <a:lnTo>
                    <a:pt x="91" y="59"/>
                  </a:lnTo>
                  <a:lnTo>
                    <a:pt x="132" y="105"/>
                  </a:lnTo>
                  <a:lnTo>
                    <a:pt x="178" y="159"/>
                  </a:lnTo>
                  <a:lnTo>
                    <a:pt x="223" y="229"/>
                  </a:lnTo>
                  <a:lnTo>
                    <a:pt x="265" y="310"/>
                  </a:lnTo>
                  <a:lnTo>
                    <a:pt x="310" y="419"/>
                  </a:lnTo>
                  <a:lnTo>
                    <a:pt x="340" y="531"/>
                  </a:lnTo>
                  <a:lnTo>
                    <a:pt x="359" y="635"/>
                  </a:lnTo>
                  <a:lnTo>
                    <a:pt x="367" y="732"/>
                  </a:lnTo>
                  <a:lnTo>
                    <a:pt x="370" y="817"/>
                  </a:lnTo>
                  <a:lnTo>
                    <a:pt x="367" y="926"/>
                  </a:lnTo>
                  <a:lnTo>
                    <a:pt x="352" y="1046"/>
                  </a:lnTo>
                  <a:lnTo>
                    <a:pt x="321" y="1177"/>
                  </a:lnTo>
                  <a:lnTo>
                    <a:pt x="272" y="1313"/>
                  </a:lnTo>
                  <a:lnTo>
                    <a:pt x="227" y="1394"/>
                  </a:lnTo>
                  <a:lnTo>
                    <a:pt x="181" y="1464"/>
                  </a:lnTo>
                  <a:lnTo>
                    <a:pt x="136" y="1526"/>
                  </a:lnTo>
                  <a:lnTo>
                    <a:pt x="94" y="1568"/>
                  </a:lnTo>
                  <a:lnTo>
                    <a:pt x="57" y="1603"/>
                  </a:lnTo>
                  <a:lnTo>
                    <a:pt x="30" y="1622"/>
                  </a:lnTo>
                  <a:lnTo>
                    <a:pt x="19" y="1630"/>
                  </a:lnTo>
                  <a:lnTo>
                    <a:pt x="7" y="1626"/>
                  </a:lnTo>
                  <a:lnTo>
                    <a:pt x="4" y="1622"/>
                  </a:lnTo>
                  <a:lnTo>
                    <a:pt x="0" y="1615"/>
                  </a:lnTo>
                  <a:lnTo>
                    <a:pt x="0" y="1611"/>
                  </a:lnTo>
                  <a:lnTo>
                    <a:pt x="0" y="1607"/>
                  </a:lnTo>
                  <a:lnTo>
                    <a:pt x="4" y="1603"/>
                  </a:lnTo>
                  <a:lnTo>
                    <a:pt x="7" y="1599"/>
                  </a:lnTo>
                  <a:lnTo>
                    <a:pt x="15" y="1595"/>
                  </a:lnTo>
                  <a:lnTo>
                    <a:pt x="23" y="1588"/>
                  </a:lnTo>
                  <a:lnTo>
                    <a:pt x="98" y="1495"/>
                  </a:lnTo>
                  <a:lnTo>
                    <a:pt x="159" y="1394"/>
                  </a:lnTo>
                  <a:lnTo>
                    <a:pt x="208" y="1286"/>
                  </a:lnTo>
                  <a:lnTo>
                    <a:pt x="242" y="1169"/>
                  </a:lnTo>
                  <a:lnTo>
                    <a:pt x="261" y="1053"/>
                  </a:lnTo>
                  <a:lnTo>
                    <a:pt x="276" y="933"/>
                  </a:lnTo>
                  <a:lnTo>
                    <a:pt x="280" y="817"/>
                  </a:lnTo>
                  <a:lnTo>
                    <a:pt x="272" y="651"/>
                  </a:lnTo>
                  <a:lnTo>
                    <a:pt x="249" y="504"/>
                  </a:lnTo>
                  <a:lnTo>
                    <a:pt x="212" y="368"/>
                  </a:lnTo>
                  <a:lnTo>
                    <a:pt x="166" y="248"/>
                  </a:lnTo>
                  <a:lnTo>
                    <a:pt x="102" y="144"/>
                  </a:lnTo>
                  <a:lnTo>
                    <a:pt x="30" y="55"/>
                  </a:lnTo>
                  <a:lnTo>
                    <a:pt x="19" y="43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7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5601" y="2921"/>
              <a:ext cx="167" cy="701"/>
            </a:xfrm>
            <a:custGeom>
              <a:avLst/>
              <a:gdLst/>
              <a:ahLst/>
              <a:cxnLst>
                <a:cxn ang="0">
                  <a:pos x="83" y="526"/>
                </a:cxn>
                <a:cxn ang="0">
                  <a:pos x="125" y="538"/>
                </a:cxn>
                <a:cxn ang="0">
                  <a:pos x="155" y="569"/>
                </a:cxn>
                <a:cxn ang="0">
                  <a:pos x="167" y="612"/>
                </a:cxn>
                <a:cxn ang="0">
                  <a:pos x="159" y="646"/>
                </a:cxn>
                <a:cxn ang="0">
                  <a:pos x="144" y="674"/>
                </a:cxn>
                <a:cxn ang="0">
                  <a:pos x="117" y="693"/>
                </a:cxn>
                <a:cxn ang="0">
                  <a:pos x="83" y="701"/>
                </a:cxn>
                <a:cxn ang="0">
                  <a:pos x="53" y="693"/>
                </a:cxn>
                <a:cxn ang="0">
                  <a:pos x="23" y="674"/>
                </a:cxn>
                <a:cxn ang="0">
                  <a:pos x="8" y="646"/>
                </a:cxn>
                <a:cxn ang="0">
                  <a:pos x="0" y="612"/>
                </a:cxn>
                <a:cxn ang="0">
                  <a:pos x="8" y="581"/>
                </a:cxn>
                <a:cxn ang="0">
                  <a:pos x="23" y="554"/>
                </a:cxn>
                <a:cxn ang="0">
                  <a:pos x="53" y="534"/>
                </a:cxn>
                <a:cxn ang="0">
                  <a:pos x="83" y="526"/>
                </a:cxn>
                <a:cxn ang="0">
                  <a:pos x="83" y="0"/>
                </a:cxn>
                <a:cxn ang="0">
                  <a:pos x="117" y="4"/>
                </a:cxn>
                <a:cxn ang="0">
                  <a:pos x="144" y="23"/>
                </a:cxn>
                <a:cxn ang="0">
                  <a:pos x="159" y="50"/>
                </a:cxn>
                <a:cxn ang="0">
                  <a:pos x="167" y="85"/>
                </a:cxn>
                <a:cxn ang="0">
                  <a:pos x="155" y="128"/>
                </a:cxn>
                <a:cxn ang="0">
                  <a:pos x="125" y="159"/>
                </a:cxn>
                <a:cxn ang="0">
                  <a:pos x="83" y="170"/>
                </a:cxn>
                <a:cxn ang="0">
                  <a:pos x="53" y="163"/>
                </a:cxn>
                <a:cxn ang="0">
                  <a:pos x="23" y="143"/>
                </a:cxn>
                <a:cxn ang="0">
                  <a:pos x="8" y="116"/>
                </a:cxn>
                <a:cxn ang="0">
                  <a:pos x="0" y="85"/>
                </a:cxn>
                <a:cxn ang="0">
                  <a:pos x="8" y="50"/>
                </a:cxn>
                <a:cxn ang="0">
                  <a:pos x="23" y="23"/>
                </a:cxn>
                <a:cxn ang="0">
                  <a:pos x="53" y="4"/>
                </a:cxn>
                <a:cxn ang="0">
                  <a:pos x="83" y="0"/>
                </a:cxn>
              </a:cxnLst>
              <a:rect l="0" t="0" r="r" b="b"/>
              <a:pathLst>
                <a:path w="167" h="701">
                  <a:moveTo>
                    <a:pt x="83" y="526"/>
                  </a:moveTo>
                  <a:lnTo>
                    <a:pt x="125" y="538"/>
                  </a:lnTo>
                  <a:lnTo>
                    <a:pt x="155" y="569"/>
                  </a:lnTo>
                  <a:lnTo>
                    <a:pt x="167" y="612"/>
                  </a:lnTo>
                  <a:lnTo>
                    <a:pt x="159" y="646"/>
                  </a:lnTo>
                  <a:lnTo>
                    <a:pt x="144" y="674"/>
                  </a:lnTo>
                  <a:lnTo>
                    <a:pt x="117" y="693"/>
                  </a:lnTo>
                  <a:lnTo>
                    <a:pt x="83" y="701"/>
                  </a:lnTo>
                  <a:lnTo>
                    <a:pt x="53" y="693"/>
                  </a:lnTo>
                  <a:lnTo>
                    <a:pt x="23" y="674"/>
                  </a:lnTo>
                  <a:lnTo>
                    <a:pt x="8" y="646"/>
                  </a:lnTo>
                  <a:lnTo>
                    <a:pt x="0" y="612"/>
                  </a:lnTo>
                  <a:lnTo>
                    <a:pt x="8" y="581"/>
                  </a:lnTo>
                  <a:lnTo>
                    <a:pt x="23" y="554"/>
                  </a:lnTo>
                  <a:lnTo>
                    <a:pt x="53" y="534"/>
                  </a:lnTo>
                  <a:lnTo>
                    <a:pt x="83" y="526"/>
                  </a:lnTo>
                  <a:close/>
                  <a:moveTo>
                    <a:pt x="83" y="0"/>
                  </a:moveTo>
                  <a:lnTo>
                    <a:pt x="117" y="4"/>
                  </a:lnTo>
                  <a:lnTo>
                    <a:pt x="144" y="23"/>
                  </a:lnTo>
                  <a:lnTo>
                    <a:pt x="159" y="50"/>
                  </a:lnTo>
                  <a:lnTo>
                    <a:pt x="167" y="85"/>
                  </a:lnTo>
                  <a:lnTo>
                    <a:pt x="155" y="128"/>
                  </a:lnTo>
                  <a:lnTo>
                    <a:pt x="125" y="159"/>
                  </a:lnTo>
                  <a:lnTo>
                    <a:pt x="83" y="170"/>
                  </a:lnTo>
                  <a:lnTo>
                    <a:pt x="53" y="163"/>
                  </a:lnTo>
                  <a:lnTo>
                    <a:pt x="23" y="143"/>
                  </a:lnTo>
                  <a:lnTo>
                    <a:pt x="8" y="116"/>
                  </a:lnTo>
                  <a:lnTo>
                    <a:pt x="0" y="85"/>
                  </a:lnTo>
                  <a:lnTo>
                    <a:pt x="8" y="50"/>
                  </a:lnTo>
                  <a:lnTo>
                    <a:pt x="23" y="23"/>
                  </a:lnTo>
                  <a:lnTo>
                    <a:pt x="53" y="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5994" y="3026"/>
              <a:ext cx="1059" cy="379"/>
            </a:xfrm>
            <a:custGeom>
              <a:avLst/>
              <a:gdLst/>
              <a:ahLst/>
              <a:cxnLst>
                <a:cxn ang="0">
                  <a:pos x="1003" y="313"/>
                </a:cxn>
                <a:cxn ang="0">
                  <a:pos x="1022" y="313"/>
                </a:cxn>
                <a:cxn ang="0">
                  <a:pos x="1040" y="317"/>
                </a:cxn>
                <a:cxn ang="0">
                  <a:pos x="1052" y="329"/>
                </a:cxn>
                <a:cxn ang="0">
                  <a:pos x="1059" y="348"/>
                </a:cxn>
                <a:cxn ang="0">
                  <a:pos x="1052" y="367"/>
                </a:cxn>
                <a:cxn ang="0">
                  <a:pos x="1037" y="375"/>
                </a:cxn>
                <a:cxn ang="0">
                  <a:pos x="1014" y="375"/>
                </a:cxn>
                <a:cxn ang="0">
                  <a:pos x="53" y="379"/>
                </a:cxn>
                <a:cxn ang="0">
                  <a:pos x="35" y="375"/>
                </a:cxn>
                <a:cxn ang="0">
                  <a:pos x="16" y="371"/>
                </a:cxn>
                <a:cxn ang="0">
                  <a:pos x="0" y="360"/>
                </a:cxn>
                <a:cxn ang="0">
                  <a:pos x="0" y="336"/>
                </a:cxn>
                <a:cxn ang="0">
                  <a:pos x="12" y="321"/>
                </a:cxn>
                <a:cxn ang="0">
                  <a:pos x="27" y="313"/>
                </a:cxn>
                <a:cxn ang="0">
                  <a:pos x="46" y="313"/>
                </a:cxn>
                <a:cxn ang="0">
                  <a:pos x="53" y="0"/>
                </a:cxn>
                <a:cxn ang="0">
                  <a:pos x="1014" y="0"/>
                </a:cxn>
                <a:cxn ang="0">
                  <a:pos x="1037" y="0"/>
                </a:cxn>
                <a:cxn ang="0">
                  <a:pos x="1052" y="11"/>
                </a:cxn>
                <a:cxn ang="0">
                  <a:pos x="1059" y="31"/>
                </a:cxn>
                <a:cxn ang="0">
                  <a:pos x="1052" y="50"/>
                </a:cxn>
                <a:cxn ang="0">
                  <a:pos x="1040" y="58"/>
                </a:cxn>
                <a:cxn ang="0">
                  <a:pos x="1022" y="61"/>
                </a:cxn>
                <a:cxn ang="0">
                  <a:pos x="1003" y="61"/>
                </a:cxn>
                <a:cxn ang="0">
                  <a:pos x="46" y="61"/>
                </a:cxn>
                <a:cxn ang="0">
                  <a:pos x="27" y="61"/>
                </a:cxn>
                <a:cxn ang="0">
                  <a:pos x="12" y="54"/>
                </a:cxn>
                <a:cxn ang="0">
                  <a:pos x="0" y="38"/>
                </a:cxn>
                <a:cxn ang="0">
                  <a:pos x="0" y="19"/>
                </a:cxn>
                <a:cxn ang="0">
                  <a:pos x="16" y="3"/>
                </a:cxn>
                <a:cxn ang="0">
                  <a:pos x="35" y="0"/>
                </a:cxn>
                <a:cxn ang="0">
                  <a:pos x="53" y="0"/>
                </a:cxn>
              </a:cxnLst>
              <a:rect l="0" t="0" r="r" b="b"/>
              <a:pathLst>
                <a:path w="1059" h="379">
                  <a:moveTo>
                    <a:pt x="53" y="313"/>
                  </a:moveTo>
                  <a:lnTo>
                    <a:pt x="1003" y="313"/>
                  </a:lnTo>
                  <a:lnTo>
                    <a:pt x="1014" y="313"/>
                  </a:lnTo>
                  <a:lnTo>
                    <a:pt x="1022" y="313"/>
                  </a:lnTo>
                  <a:lnTo>
                    <a:pt x="1033" y="313"/>
                  </a:lnTo>
                  <a:lnTo>
                    <a:pt x="1040" y="317"/>
                  </a:lnTo>
                  <a:lnTo>
                    <a:pt x="1048" y="321"/>
                  </a:lnTo>
                  <a:lnTo>
                    <a:pt x="1052" y="329"/>
                  </a:lnTo>
                  <a:lnTo>
                    <a:pt x="1056" y="336"/>
                  </a:lnTo>
                  <a:lnTo>
                    <a:pt x="1059" y="348"/>
                  </a:lnTo>
                  <a:lnTo>
                    <a:pt x="1056" y="360"/>
                  </a:lnTo>
                  <a:lnTo>
                    <a:pt x="1052" y="367"/>
                  </a:lnTo>
                  <a:lnTo>
                    <a:pt x="1044" y="371"/>
                  </a:lnTo>
                  <a:lnTo>
                    <a:pt x="1037" y="375"/>
                  </a:lnTo>
                  <a:lnTo>
                    <a:pt x="1025" y="375"/>
                  </a:lnTo>
                  <a:lnTo>
                    <a:pt x="1014" y="375"/>
                  </a:lnTo>
                  <a:lnTo>
                    <a:pt x="1006" y="379"/>
                  </a:lnTo>
                  <a:lnTo>
                    <a:pt x="53" y="379"/>
                  </a:lnTo>
                  <a:lnTo>
                    <a:pt x="42" y="375"/>
                  </a:lnTo>
                  <a:lnTo>
                    <a:pt x="35" y="375"/>
                  </a:lnTo>
                  <a:lnTo>
                    <a:pt x="23" y="375"/>
                  </a:lnTo>
                  <a:lnTo>
                    <a:pt x="16" y="371"/>
                  </a:lnTo>
                  <a:lnTo>
                    <a:pt x="8" y="367"/>
                  </a:lnTo>
                  <a:lnTo>
                    <a:pt x="0" y="360"/>
                  </a:lnTo>
                  <a:lnTo>
                    <a:pt x="0" y="348"/>
                  </a:lnTo>
                  <a:lnTo>
                    <a:pt x="0" y="336"/>
                  </a:lnTo>
                  <a:lnTo>
                    <a:pt x="4" y="329"/>
                  </a:lnTo>
                  <a:lnTo>
                    <a:pt x="12" y="321"/>
                  </a:lnTo>
                  <a:lnTo>
                    <a:pt x="19" y="317"/>
                  </a:lnTo>
                  <a:lnTo>
                    <a:pt x="27" y="313"/>
                  </a:lnTo>
                  <a:lnTo>
                    <a:pt x="35" y="313"/>
                  </a:lnTo>
                  <a:lnTo>
                    <a:pt x="46" y="313"/>
                  </a:lnTo>
                  <a:lnTo>
                    <a:pt x="53" y="313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4" y="0"/>
                  </a:lnTo>
                  <a:lnTo>
                    <a:pt x="1025" y="0"/>
                  </a:lnTo>
                  <a:lnTo>
                    <a:pt x="1037" y="0"/>
                  </a:lnTo>
                  <a:lnTo>
                    <a:pt x="1044" y="3"/>
                  </a:lnTo>
                  <a:lnTo>
                    <a:pt x="1052" y="11"/>
                  </a:lnTo>
                  <a:lnTo>
                    <a:pt x="1056" y="19"/>
                  </a:lnTo>
                  <a:lnTo>
                    <a:pt x="1059" y="31"/>
                  </a:lnTo>
                  <a:lnTo>
                    <a:pt x="1056" y="38"/>
                  </a:lnTo>
                  <a:lnTo>
                    <a:pt x="1052" y="50"/>
                  </a:lnTo>
                  <a:lnTo>
                    <a:pt x="1048" y="54"/>
                  </a:lnTo>
                  <a:lnTo>
                    <a:pt x="1040" y="58"/>
                  </a:lnTo>
                  <a:lnTo>
                    <a:pt x="1033" y="61"/>
                  </a:lnTo>
                  <a:lnTo>
                    <a:pt x="1022" y="61"/>
                  </a:lnTo>
                  <a:lnTo>
                    <a:pt x="1014" y="61"/>
                  </a:lnTo>
                  <a:lnTo>
                    <a:pt x="1003" y="61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35" y="61"/>
                  </a:lnTo>
                  <a:lnTo>
                    <a:pt x="27" y="61"/>
                  </a:lnTo>
                  <a:lnTo>
                    <a:pt x="19" y="58"/>
                  </a:lnTo>
                  <a:lnTo>
                    <a:pt x="12" y="5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8" y="11"/>
                  </a:lnTo>
                  <a:lnTo>
                    <a:pt x="16" y="3"/>
                  </a:lnTo>
                  <a:lnTo>
                    <a:pt x="23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7655" y="2511"/>
              <a:ext cx="960" cy="1111"/>
            </a:xfrm>
            <a:custGeom>
              <a:avLst/>
              <a:gdLst/>
              <a:ahLst/>
              <a:cxnLst>
                <a:cxn ang="0">
                  <a:pos x="336" y="0"/>
                </a:cxn>
                <a:cxn ang="0">
                  <a:pos x="454" y="4"/>
                </a:cxn>
                <a:cxn ang="0">
                  <a:pos x="540" y="4"/>
                </a:cxn>
                <a:cxn ang="0">
                  <a:pos x="646" y="0"/>
                </a:cxn>
                <a:cxn ang="0">
                  <a:pos x="737" y="0"/>
                </a:cxn>
                <a:cxn ang="0">
                  <a:pos x="748" y="0"/>
                </a:cxn>
                <a:cxn ang="0">
                  <a:pos x="760" y="4"/>
                </a:cxn>
                <a:cxn ang="0">
                  <a:pos x="764" y="15"/>
                </a:cxn>
                <a:cxn ang="0">
                  <a:pos x="760" y="38"/>
                </a:cxn>
                <a:cxn ang="0">
                  <a:pos x="741" y="46"/>
                </a:cxn>
                <a:cxn ang="0">
                  <a:pos x="703" y="46"/>
                </a:cxn>
                <a:cxn ang="0">
                  <a:pos x="597" y="54"/>
                </a:cxn>
                <a:cxn ang="0">
                  <a:pos x="552" y="77"/>
                </a:cxn>
                <a:cxn ang="0">
                  <a:pos x="533" y="124"/>
                </a:cxn>
                <a:cxn ang="0">
                  <a:pos x="317" y="1006"/>
                </a:cxn>
                <a:cxn ang="0">
                  <a:pos x="314" y="1026"/>
                </a:cxn>
                <a:cxn ang="0">
                  <a:pos x="314" y="1033"/>
                </a:cxn>
                <a:cxn ang="0">
                  <a:pos x="310" y="1041"/>
                </a:cxn>
                <a:cxn ang="0">
                  <a:pos x="317" y="1053"/>
                </a:cxn>
                <a:cxn ang="0">
                  <a:pos x="332" y="1056"/>
                </a:cxn>
                <a:cxn ang="0">
                  <a:pos x="601" y="1053"/>
                </a:cxn>
                <a:cxn ang="0">
                  <a:pos x="730" y="1006"/>
                </a:cxn>
                <a:cxn ang="0">
                  <a:pos x="817" y="925"/>
                </a:cxn>
                <a:cxn ang="0">
                  <a:pos x="877" y="828"/>
                </a:cxn>
                <a:cxn ang="0">
                  <a:pos x="915" y="724"/>
                </a:cxn>
                <a:cxn ang="0">
                  <a:pos x="926" y="700"/>
                </a:cxn>
                <a:cxn ang="0">
                  <a:pos x="938" y="693"/>
                </a:cxn>
                <a:cxn ang="0">
                  <a:pos x="953" y="693"/>
                </a:cxn>
                <a:cxn ang="0">
                  <a:pos x="960" y="696"/>
                </a:cxn>
                <a:cxn ang="0">
                  <a:pos x="960" y="708"/>
                </a:cxn>
                <a:cxn ang="0">
                  <a:pos x="960" y="712"/>
                </a:cxn>
                <a:cxn ang="0">
                  <a:pos x="956" y="731"/>
                </a:cxn>
                <a:cxn ang="0">
                  <a:pos x="828" y="1091"/>
                </a:cxn>
                <a:cxn ang="0">
                  <a:pos x="817" y="1107"/>
                </a:cxn>
                <a:cxn ang="0">
                  <a:pos x="798" y="1111"/>
                </a:cxn>
                <a:cxn ang="0">
                  <a:pos x="45" y="1111"/>
                </a:cxn>
                <a:cxn ang="0">
                  <a:pos x="22" y="1111"/>
                </a:cxn>
                <a:cxn ang="0">
                  <a:pos x="7" y="1103"/>
                </a:cxn>
                <a:cxn ang="0">
                  <a:pos x="0" y="1091"/>
                </a:cxn>
                <a:cxn ang="0">
                  <a:pos x="3" y="1072"/>
                </a:cxn>
                <a:cxn ang="0">
                  <a:pos x="15" y="1060"/>
                </a:cxn>
                <a:cxn ang="0">
                  <a:pos x="34" y="1056"/>
                </a:cxn>
                <a:cxn ang="0">
                  <a:pos x="98" y="1056"/>
                </a:cxn>
                <a:cxn ang="0">
                  <a:pos x="159" y="1045"/>
                </a:cxn>
                <a:cxn ang="0">
                  <a:pos x="181" y="1010"/>
                </a:cxn>
                <a:cxn ang="0">
                  <a:pos x="401" y="108"/>
                </a:cxn>
                <a:cxn ang="0">
                  <a:pos x="408" y="89"/>
                </a:cxn>
                <a:cxn ang="0">
                  <a:pos x="408" y="77"/>
                </a:cxn>
                <a:cxn ang="0">
                  <a:pos x="404" y="62"/>
                </a:cxn>
                <a:cxn ang="0">
                  <a:pos x="389" y="58"/>
                </a:cxn>
                <a:cxn ang="0">
                  <a:pos x="367" y="54"/>
                </a:cxn>
                <a:cxn ang="0">
                  <a:pos x="317" y="46"/>
                </a:cxn>
                <a:cxn ang="0">
                  <a:pos x="287" y="46"/>
                </a:cxn>
                <a:cxn ang="0">
                  <a:pos x="268" y="42"/>
                </a:cxn>
                <a:cxn ang="0">
                  <a:pos x="261" y="31"/>
                </a:cxn>
                <a:cxn ang="0">
                  <a:pos x="264" y="11"/>
                </a:cxn>
                <a:cxn ang="0">
                  <a:pos x="276" y="0"/>
                </a:cxn>
                <a:cxn ang="0">
                  <a:pos x="287" y="0"/>
                </a:cxn>
              </a:cxnLst>
              <a:rect l="0" t="0" r="r" b="b"/>
              <a:pathLst>
                <a:path w="960" h="1111">
                  <a:moveTo>
                    <a:pt x="291" y="0"/>
                  </a:moveTo>
                  <a:lnTo>
                    <a:pt x="336" y="0"/>
                  </a:lnTo>
                  <a:lnTo>
                    <a:pt x="397" y="0"/>
                  </a:lnTo>
                  <a:lnTo>
                    <a:pt x="454" y="4"/>
                  </a:lnTo>
                  <a:lnTo>
                    <a:pt x="503" y="4"/>
                  </a:lnTo>
                  <a:lnTo>
                    <a:pt x="540" y="4"/>
                  </a:lnTo>
                  <a:lnTo>
                    <a:pt x="593" y="4"/>
                  </a:lnTo>
                  <a:lnTo>
                    <a:pt x="646" y="0"/>
                  </a:lnTo>
                  <a:lnTo>
                    <a:pt x="699" y="0"/>
                  </a:lnTo>
                  <a:lnTo>
                    <a:pt x="737" y="0"/>
                  </a:lnTo>
                  <a:lnTo>
                    <a:pt x="745" y="0"/>
                  </a:lnTo>
                  <a:lnTo>
                    <a:pt x="748" y="0"/>
                  </a:lnTo>
                  <a:lnTo>
                    <a:pt x="756" y="0"/>
                  </a:lnTo>
                  <a:lnTo>
                    <a:pt x="760" y="4"/>
                  </a:lnTo>
                  <a:lnTo>
                    <a:pt x="764" y="7"/>
                  </a:lnTo>
                  <a:lnTo>
                    <a:pt x="764" y="15"/>
                  </a:lnTo>
                  <a:lnTo>
                    <a:pt x="764" y="31"/>
                  </a:lnTo>
                  <a:lnTo>
                    <a:pt x="760" y="38"/>
                  </a:lnTo>
                  <a:lnTo>
                    <a:pt x="752" y="42"/>
                  </a:lnTo>
                  <a:lnTo>
                    <a:pt x="741" y="46"/>
                  </a:lnTo>
                  <a:lnTo>
                    <a:pt x="726" y="46"/>
                  </a:lnTo>
                  <a:lnTo>
                    <a:pt x="703" y="46"/>
                  </a:lnTo>
                  <a:lnTo>
                    <a:pt x="639" y="50"/>
                  </a:lnTo>
                  <a:lnTo>
                    <a:pt x="597" y="54"/>
                  </a:lnTo>
                  <a:lnTo>
                    <a:pt x="567" y="66"/>
                  </a:lnTo>
                  <a:lnTo>
                    <a:pt x="552" y="77"/>
                  </a:lnTo>
                  <a:lnTo>
                    <a:pt x="540" y="96"/>
                  </a:lnTo>
                  <a:lnTo>
                    <a:pt x="533" y="124"/>
                  </a:lnTo>
                  <a:lnTo>
                    <a:pt x="533" y="124"/>
                  </a:lnTo>
                  <a:lnTo>
                    <a:pt x="317" y="1006"/>
                  </a:lnTo>
                  <a:lnTo>
                    <a:pt x="317" y="1018"/>
                  </a:lnTo>
                  <a:lnTo>
                    <a:pt x="314" y="1026"/>
                  </a:lnTo>
                  <a:lnTo>
                    <a:pt x="314" y="1029"/>
                  </a:lnTo>
                  <a:lnTo>
                    <a:pt x="314" y="1033"/>
                  </a:lnTo>
                  <a:lnTo>
                    <a:pt x="310" y="1037"/>
                  </a:lnTo>
                  <a:lnTo>
                    <a:pt x="310" y="1041"/>
                  </a:lnTo>
                  <a:lnTo>
                    <a:pt x="314" y="1049"/>
                  </a:lnTo>
                  <a:lnTo>
                    <a:pt x="317" y="1053"/>
                  </a:lnTo>
                  <a:lnTo>
                    <a:pt x="321" y="1056"/>
                  </a:lnTo>
                  <a:lnTo>
                    <a:pt x="332" y="1056"/>
                  </a:lnTo>
                  <a:lnTo>
                    <a:pt x="518" y="1056"/>
                  </a:lnTo>
                  <a:lnTo>
                    <a:pt x="601" y="1053"/>
                  </a:lnTo>
                  <a:lnTo>
                    <a:pt x="673" y="1033"/>
                  </a:lnTo>
                  <a:lnTo>
                    <a:pt x="730" y="1006"/>
                  </a:lnTo>
                  <a:lnTo>
                    <a:pt x="779" y="967"/>
                  </a:lnTo>
                  <a:lnTo>
                    <a:pt x="817" y="925"/>
                  </a:lnTo>
                  <a:lnTo>
                    <a:pt x="851" y="878"/>
                  </a:lnTo>
                  <a:lnTo>
                    <a:pt x="877" y="828"/>
                  </a:lnTo>
                  <a:lnTo>
                    <a:pt x="896" y="774"/>
                  </a:lnTo>
                  <a:lnTo>
                    <a:pt x="915" y="724"/>
                  </a:lnTo>
                  <a:lnTo>
                    <a:pt x="922" y="708"/>
                  </a:lnTo>
                  <a:lnTo>
                    <a:pt x="926" y="700"/>
                  </a:lnTo>
                  <a:lnTo>
                    <a:pt x="930" y="693"/>
                  </a:lnTo>
                  <a:lnTo>
                    <a:pt x="938" y="693"/>
                  </a:lnTo>
                  <a:lnTo>
                    <a:pt x="945" y="689"/>
                  </a:lnTo>
                  <a:lnTo>
                    <a:pt x="953" y="693"/>
                  </a:lnTo>
                  <a:lnTo>
                    <a:pt x="956" y="693"/>
                  </a:lnTo>
                  <a:lnTo>
                    <a:pt x="960" y="696"/>
                  </a:lnTo>
                  <a:lnTo>
                    <a:pt x="960" y="704"/>
                  </a:lnTo>
                  <a:lnTo>
                    <a:pt x="960" y="708"/>
                  </a:lnTo>
                  <a:lnTo>
                    <a:pt x="960" y="708"/>
                  </a:lnTo>
                  <a:lnTo>
                    <a:pt x="960" y="712"/>
                  </a:lnTo>
                  <a:lnTo>
                    <a:pt x="960" y="720"/>
                  </a:lnTo>
                  <a:lnTo>
                    <a:pt x="956" y="731"/>
                  </a:lnTo>
                  <a:lnTo>
                    <a:pt x="832" y="1080"/>
                  </a:lnTo>
                  <a:lnTo>
                    <a:pt x="828" y="1091"/>
                  </a:lnTo>
                  <a:lnTo>
                    <a:pt x="824" y="1103"/>
                  </a:lnTo>
                  <a:lnTo>
                    <a:pt x="817" y="1107"/>
                  </a:lnTo>
                  <a:lnTo>
                    <a:pt x="809" y="1107"/>
                  </a:lnTo>
                  <a:lnTo>
                    <a:pt x="798" y="1111"/>
                  </a:lnTo>
                  <a:lnTo>
                    <a:pt x="783" y="1111"/>
                  </a:lnTo>
                  <a:lnTo>
                    <a:pt x="45" y="1111"/>
                  </a:lnTo>
                  <a:lnTo>
                    <a:pt x="30" y="1111"/>
                  </a:lnTo>
                  <a:lnTo>
                    <a:pt x="22" y="1111"/>
                  </a:lnTo>
                  <a:lnTo>
                    <a:pt x="11" y="1107"/>
                  </a:lnTo>
                  <a:lnTo>
                    <a:pt x="7" y="1103"/>
                  </a:lnTo>
                  <a:lnTo>
                    <a:pt x="3" y="1099"/>
                  </a:lnTo>
                  <a:lnTo>
                    <a:pt x="0" y="1091"/>
                  </a:lnTo>
                  <a:lnTo>
                    <a:pt x="3" y="1080"/>
                  </a:lnTo>
                  <a:lnTo>
                    <a:pt x="3" y="1072"/>
                  </a:lnTo>
                  <a:lnTo>
                    <a:pt x="11" y="1064"/>
                  </a:lnTo>
                  <a:lnTo>
                    <a:pt x="15" y="1060"/>
                  </a:lnTo>
                  <a:lnTo>
                    <a:pt x="22" y="1060"/>
                  </a:lnTo>
                  <a:lnTo>
                    <a:pt x="34" y="1056"/>
                  </a:lnTo>
                  <a:lnTo>
                    <a:pt x="45" y="1056"/>
                  </a:lnTo>
                  <a:lnTo>
                    <a:pt x="98" y="1056"/>
                  </a:lnTo>
                  <a:lnTo>
                    <a:pt x="132" y="1053"/>
                  </a:lnTo>
                  <a:lnTo>
                    <a:pt x="159" y="1045"/>
                  </a:lnTo>
                  <a:lnTo>
                    <a:pt x="174" y="1029"/>
                  </a:lnTo>
                  <a:lnTo>
                    <a:pt x="181" y="1010"/>
                  </a:lnTo>
                  <a:lnTo>
                    <a:pt x="189" y="983"/>
                  </a:lnTo>
                  <a:lnTo>
                    <a:pt x="401" y="108"/>
                  </a:lnTo>
                  <a:lnTo>
                    <a:pt x="404" y="96"/>
                  </a:lnTo>
                  <a:lnTo>
                    <a:pt x="408" y="89"/>
                  </a:lnTo>
                  <a:lnTo>
                    <a:pt x="408" y="81"/>
                  </a:lnTo>
                  <a:lnTo>
                    <a:pt x="408" y="77"/>
                  </a:lnTo>
                  <a:lnTo>
                    <a:pt x="408" y="69"/>
                  </a:lnTo>
                  <a:lnTo>
                    <a:pt x="404" y="62"/>
                  </a:lnTo>
                  <a:lnTo>
                    <a:pt x="397" y="58"/>
                  </a:lnTo>
                  <a:lnTo>
                    <a:pt x="389" y="58"/>
                  </a:lnTo>
                  <a:lnTo>
                    <a:pt x="378" y="54"/>
                  </a:lnTo>
                  <a:lnTo>
                    <a:pt x="367" y="54"/>
                  </a:lnTo>
                  <a:lnTo>
                    <a:pt x="340" y="50"/>
                  </a:lnTo>
                  <a:lnTo>
                    <a:pt x="317" y="46"/>
                  </a:lnTo>
                  <a:lnTo>
                    <a:pt x="302" y="46"/>
                  </a:lnTo>
                  <a:lnTo>
                    <a:pt x="287" y="46"/>
                  </a:lnTo>
                  <a:lnTo>
                    <a:pt x="276" y="46"/>
                  </a:lnTo>
                  <a:lnTo>
                    <a:pt x="268" y="42"/>
                  </a:lnTo>
                  <a:lnTo>
                    <a:pt x="264" y="38"/>
                  </a:lnTo>
                  <a:lnTo>
                    <a:pt x="261" y="31"/>
                  </a:lnTo>
                  <a:lnTo>
                    <a:pt x="264" y="19"/>
                  </a:lnTo>
                  <a:lnTo>
                    <a:pt x="264" y="11"/>
                  </a:lnTo>
                  <a:lnTo>
                    <a:pt x="268" y="4"/>
                  </a:lnTo>
                  <a:lnTo>
                    <a:pt x="276" y="0"/>
                  </a:lnTo>
                  <a:lnTo>
                    <a:pt x="280" y="0"/>
                  </a:lnTo>
                  <a:lnTo>
                    <a:pt x="287" y="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8846" y="2398"/>
              <a:ext cx="371" cy="1630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59" y="4"/>
                </a:cxn>
                <a:cxn ang="0">
                  <a:pos x="363" y="4"/>
                </a:cxn>
                <a:cxn ang="0">
                  <a:pos x="367" y="12"/>
                </a:cxn>
                <a:cxn ang="0">
                  <a:pos x="371" y="20"/>
                </a:cxn>
                <a:cxn ang="0">
                  <a:pos x="371" y="20"/>
                </a:cxn>
                <a:cxn ang="0">
                  <a:pos x="371" y="24"/>
                </a:cxn>
                <a:cxn ang="0">
                  <a:pos x="367" y="28"/>
                </a:cxn>
                <a:cxn ang="0">
                  <a:pos x="363" y="31"/>
                </a:cxn>
                <a:cxn ang="0">
                  <a:pos x="355" y="39"/>
                </a:cxn>
                <a:cxn ang="0">
                  <a:pos x="348" y="47"/>
                </a:cxn>
                <a:cxn ang="0">
                  <a:pos x="272" y="136"/>
                </a:cxn>
                <a:cxn ang="0">
                  <a:pos x="212" y="237"/>
                </a:cxn>
                <a:cxn ang="0">
                  <a:pos x="166" y="345"/>
                </a:cxn>
                <a:cxn ang="0">
                  <a:pos x="132" y="457"/>
                </a:cxn>
                <a:cxn ang="0">
                  <a:pos x="110" y="573"/>
                </a:cxn>
                <a:cxn ang="0">
                  <a:pos x="95" y="693"/>
                </a:cxn>
                <a:cxn ang="0">
                  <a:pos x="91" y="817"/>
                </a:cxn>
                <a:cxn ang="0">
                  <a:pos x="95" y="910"/>
                </a:cxn>
                <a:cxn ang="0">
                  <a:pos x="102" y="1011"/>
                </a:cxn>
                <a:cxn ang="0">
                  <a:pos x="117" y="1111"/>
                </a:cxn>
                <a:cxn ang="0">
                  <a:pos x="144" y="1212"/>
                </a:cxn>
                <a:cxn ang="0">
                  <a:pos x="174" y="1313"/>
                </a:cxn>
                <a:cxn ang="0">
                  <a:pos x="219" y="1406"/>
                </a:cxn>
                <a:cxn ang="0">
                  <a:pos x="276" y="1495"/>
                </a:cxn>
                <a:cxn ang="0">
                  <a:pos x="344" y="1580"/>
                </a:cxn>
                <a:cxn ang="0">
                  <a:pos x="352" y="1588"/>
                </a:cxn>
                <a:cxn ang="0">
                  <a:pos x="359" y="1595"/>
                </a:cxn>
                <a:cxn ang="0">
                  <a:pos x="363" y="1603"/>
                </a:cxn>
                <a:cxn ang="0">
                  <a:pos x="367" y="1607"/>
                </a:cxn>
                <a:cxn ang="0">
                  <a:pos x="371" y="1611"/>
                </a:cxn>
                <a:cxn ang="0">
                  <a:pos x="371" y="1611"/>
                </a:cxn>
                <a:cxn ang="0">
                  <a:pos x="371" y="1615"/>
                </a:cxn>
                <a:cxn ang="0">
                  <a:pos x="371" y="1615"/>
                </a:cxn>
                <a:cxn ang="0">
                  <a:pos x="367" y="1622"/>
                </a:cxn>
                <a:cxn ang="0">
                  <a:pos x="363" y="1626"/>
                </a:cxn>
                <a:cxn ang="0">
                  <a:pos x="359" y="1630"/>
                </a:cxn>
                <a:cxn ang="0">
                  <a:pos x="352" y="1630"/>
                </a:cxn>
                <a:cxn ang="0">
                  <a:pos x="340" y="1622"/>
                </a:cxn>
                <a:cxn ang="0">
                  <a:pos x="314" y="1603"/>
                </a:cxn>
                <a:cxn ang="0">
                  <a:pos x="280" y="1572"/>
                </a:cxn>
                <a:cxn ang="0">
                  <a:pos x="238" y="1529"/>
                </a:cxn>
                <a:cxn ang="0">
                  <a:pos x="193" y="1471"/>
                </a:cxn>
                <a:cxn ang="0">
                  <a:pos x="147" y="1402"/>
                </a:cxn>
                <a:cxn ang="0">
                  <a:pos x="106" y="1320"/>
                </a:cxn>
                <a:cxn ang="0">
                  <a:pos x="60" y="1212"/>
                </a:cxn>
                <a:cxn ang="0">
                  <a:pos x="30" y="1104"/>
                </a:cxn>
                <a:cxn ang="0">
                  <a:pos x="11" y="995"/>
                </a:cxn>
                <a:cxn ang="0">
                  <a:pos x="4" y="899"/>
                </a:cxn>
                <a:cxn ang="0">
                  <a:pos x="0" y="817"/>
                </a:cxn>
                <a:cxn ang="0">
                  <a:pos x="4" y="705"/>
                </a:cxn>
                <a:cxn ang="0">
                  <a:pos x="19" y="585"/>
                </a:cxn>
                <a:cxn ang="0">
                  <a:pos x="49" y="453"/>
                </a:cxn>
                <a:cxn ang="0">
                  <a:pos x="98" y="318"/>
                </a:cxn>
                <a:cxn ang="0">
                  <a:pos x="144" y="237"/>
                </a:cxn>
                <a:cxn ang="0">
                  <a:pos x="189" y="167"/>
                </a:cxn>
                <a:cxn ang="0">
                  <a:pos x="234" y="109"/>
                </a:cxn>
                <a:cxn ang="0">
                  <a:pos x="276" y="62"/>
                </a:cxn>
                <a:cxn ang="0">
                  <a:pos x="314" y="28"/>
                </a:cxn>
                <a:cxn ang="0">
                  <a:pos x="340" y="8"/>
                </a:cxn>
                <a:cxn ang="0">
                  <a:pos x="352" y="0"/>
                </a:cxn>
              </a:cxnLst>
              <a:rect l="0" t="0" r="r" b="b"/>
              <a:pathLst>
                <a:path w="371" h="1630">
                  <a:moveTo>
                    <a:pt x="352" y="0"/>
                  </a:moveTo>
                  <a:lnTo>
                    <a:pt x="359" y="4"/>
                  </a:lnTo>
                  <a:lnTo>
                    <a:pt x="363" y="4"/>
                  </a:lnTo>
                  <a:lnTo>
                    <a:pt x="367" y="12"/>
                  </a:lnTo>
                  <a:lnTo>
                    <a:pt x="371" y="20"/>
                  </a:lnTo>
                  <a:lnTo>
                    <a:pt x="371" y="20"/>
                  </a:lnTo>
                  <a:lnTo>
                    <a:pt x="371" y="24"/>
                  </a:lnTo>
                  <a:lnTo>
                    <a:pt x="367" y="28"/>
                  </a:lnTo>
                  <a:lnTo>
                    <a:pt x="363" y="31"/>
                  </a:lnTo>
                  <a:lnTo>
                    <a:pt x="355" y="39"/>
                  </a:lnTo>
                  <a:lnTo>
                    <a:pt x="348" y="47"/>
                  </a:lnTo>
                  <a:lnTo>
                    <a:pt x="272" y="136"/>
                  </a:lnTo>
                  <a:lnTo>
                    <a:pt x="212" y="237"/>
                  </a:lnTo>
                  <a:lnTo>
                    <a:pt x="166" y="345"/>
                  </a:lnTo>
                  <a:lnTo>
                    <a:pt x="132" y="457"/>
                  </a:lnTo>
                  <a:lnTo>
                    <a:pt x="110" y="573"/>
                  </a:lnTo>
                  <a:lnTo>
                    <a:pt x="95" y="693"/>
                  </a:lnTo>
                  <a:lnTo>
                    <a:pt x="91" y="817"/>
                  </a:lnTo>
                  <a:lnTo>
                    <a:pt x="95" y="910"/>
                  </a:lnTo>
                  <a:lnTo>
                    <a:pt x="102" y="1011"/>
                  </a:lnTo>
                  <a:lnTo>
                    <a:pt x="117" y="1111"/>
                  </a:lnTo>
                  <a:lnTo>
                    <a:pt x="144" y="1212"/>
                  </a:lnTo>
                  <a:lnTo>
                    <a:pt x="174" y="1313"/>
                  </a:lnTo>
                  <a:lnTo>
                    <a:pt x="219" y="1406"/>
                  </a:lnTo>
                  <a:lnTo>
                    <a:pt x="276" y="1495"/>
                  </a:lnTo>
                  <a:lnTo>
                    <a:pt x="344" y="1580"/>
                  </a:lnTo>
                  <a:lnTo>
                    <a:pt x="352" y="1588"/>
                  </a:lnTo>
                  <a:lnTo>
                    <a:pt x="359" y="1595"/>
                  </a:lnTo>
                  <a:lnTo>
                    <a:pt x="363" y="1603"/>
                  </a:lnTo>
                  <a:lnTo>
                    <a:pt x="367" y="1607"/>
                  </a:lnTo>
                  <a:lnTo>
                    <a:pt x="371" y="1611"/>
                  </a:lnTo>
                  <a:lnTo>
                    <a:pt x="371" y="1611"/>
                  </a:lnTo>
                  <a:lnTo>
                    <a:pt x="371" y="1615"/>
                  </a:lnTo>
                  <a:lnTo>
                    <a:pt x="371" y="1615"/>
                  </a:lnTo>
                  <a:lnTo>
                    <a:pt x="367" y="1622"/>
                  </a:lnTo>
                  <a:lnTo>
                    <a:pt x="363" y="1626"/>
                  </a:lnTo>
                  <a:lnTo>
                    <a:pt x="359" y="1630"/>
                  </a:lnTo>
                  <a:lnTo>
                    <a:pt x="352" y="1630"/>
                  </a:lnTo>
                  <a:lnTo>
                    <a:pt x="340" y="1622"/>
                  </a:lnTo>
                  <a:lnTo>
                    <a:pt x="314" y="1603"/>
                  </a:lnTo>
                  <a:lnTo>
                    <a:pt x="280" y="1572"/>
                  </a:lnTo>
                  <a:lnTo>
                    <a:pt x="238" y="1529"/>
                  </a:lnTo>
                  <a:lnTo>
                    <a:pt x="193" y="1471"/>
                  </a:lnTo>
                  <a:lnTo>
                    <a:pt x="147" y="1402"/>
                  </a:lnTo>
                  <a:lnTo>
                    <a:pt x="106" y="1320"/>
                  </a:lnTo>
                  <a:lnTo>
                    <a:pt x="60" y="1212"/>
                  </a:lnTo>
                  <a:lnTo>
                    <a:pt x="30" y="1104"/>
                  </a:lnTo>
                  <a:lnTo>
                    <a:pt x="11" y="995"/>
                  </a:lnTo>
                  <a:lnTo>
                    <a:pt x="4" y="899"/>
                  </a:lnTo>
                  <a:lnTo>
                    <a:pt x="0" y="817"/>
                  </a:lnTo>
                  <a:lnTo>
                    <a:pt x="4" y="705"/>
                  </a:lnTo>
                  <a:lnTo>
                    <a:pt x="19" y="585"/>
                  </a:lnTo>
                  <a:lnTo>
                    <a:pt x="49" y="453"/>
                  </a:lnTo>
                  <a:lnTo>
                    <a:pt x="98" y="318"/>
                  </a:lnTo>
                  <a:lnTo>
                    <a:pt x="144" y="237"/>
                  </a:lnTo>
                  <a:lnTo>
                    <a:pt x="189" y="167"/>
                  </a:lnTo>
                  <a:lnTo>
                    <a:pt x="234" y="109"/>
                  </a:lnTo>
                  <a:lnTo>
                    <a:pt x="276" y="62"/>
                  </a:lnTo>
                  <a:lnTo>
                    <a:pt x="314" y="28"/>
                  </a:lnTo>
                  <a:lnTo>
                    <a:pt x="340" y="8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9330" y="2902"/>
              <a:ext cx="840" cy="1068"/>
            </a:xfrm>
            <a:custGeom>
              <a:avLst/>
              <a:gdLst/>
              <a:ahLst/>
              <a:cxnLst>
                <a:cxn ang="0">
                  <a:pos x="374" y="7"/>
                </a:cxn>
                <a:cxn ang="0">
                  <a:pos x="465" y="73"/>
                </a:cxn>
                <a:cxn ang="0">
                  <a:pos x="522" y="178"/>
                </a:cxn>
                <a:cxn ang="0">
                  <a:pos x="571" y="348"/>
                </a:cxn>
                <a:cxn ang="0">
                  <a:pos x="586" y="472"/>
                </a:cxn>
                <a:cxn ang="0">
                  <a:pos x="654" y="344"/>
                </a:cxn>
                <a:cxn ang="0">
                  <a:pos x="798" y="27"/>
                </a:cxn>
                <a:cxn ang="0">
                  <a:pos x="809" y="19"/>
                </a:cxn>
                <a:cxn ang="0">
                  <a:pos x="817" y="19"/>
                </a:cxn>
                <a:cxn ang="0">
                  <a:pos x="824" y="19"/>
                </a:cxn>
                <a:cxn ang="0">
                  <a:pos x="832" y="23"/>
                </a:cxn>
                <a:cxn ang="0">
                  <a:pos x="840" y="35"/>
                </a:cxn>
                <a:cxn ang="0">
                  <a:pos x="828" y="62"/>
                </a:cxn>
                <a:cxn ang="0">
                  <a:pos x="809" y="96"/>
                </a:cxn>
                <a:cxn ang="0">
                  <a:pos x="734" y="255"/>
                </a:cxn>
                <a:cxn ang="0">
                  <a:pos x="654" y="445"/>
                </a:cxn>
                <a:cxn ang="0">
                  <a:pos x="590" y="627"/>
                </a:cxn>
                <a:cxn ang="0">
                  <a:pos x="571" y="735"/>
                </a:cxn>
                <a:cxn ang="0">
                  <a:pos x="541" y="878"/>
                </a:cxn>
                <a:cxn ang="0">
                  <a:pos x="503" y="1025"/>
                </a:cxn>
                <a:cxn ang="0">
                  <a:pos x="469" y="1068"/>
                </a:cxn>
                <a:cxn ang="0">
                  <a:pos x="454" y="1060"/>
                </a:cxn>
                <a:cxn ang="0">
                  <a:pos x="446" y="1037"/>
                </a:cxn>
                <a:cxn ang="0">
                  <a:pos x="458" y="971"/>
                </a:cxn>
                <a:cxn ang="0">
                  <a:pos x="484" y="863"/>
                </a:cxn>
                <a:cxn ang="0">
                  <a:pos x="514" y="743"/>
                </a:cxn>
                <a:cxn ang="0">
                  <a:pos x="537" y="665"/>
                </a:cxn>
                <a:cxn ang="0">
                  <a:pos x="548" y="592"/>
                </a:cxn>
                <a:cxn ang="0">
                  <a:pos x="548" y="487"/>
                </a:cxn>
                <a:cxn ang="0">
                  <a:pos x="541" y="383"/>
                </a:cxn>
                <a:cxn ang="0">
                  <a:pos x="511" y="275"/>
                </a:cxn>
                <a:cxn ang="0">
                  <a:pos x="454" y="182"/>
                </a:cxn>
                <a:cxn ang="0">
                  <a:pos x="356" y="124"/>
                </a:cxn>
                <a:cxn ang="0">
                  <a:pos x="276" y="116"/>
                </a:cxn>
                <a:cxn ang="0">
                  <a:pos x="219" y="127"/>
                </a:cxn>
                <a:cxn ang="0">
                  <a:pos x="140" y="162"/>
                </a:cxn>
                <a:cxn ang="0">
                  <a:pos x="64" y="244"/>
                </a:cxn>
                <a:cxn ang="0">
                  <a:pos x="38" y="305"/>
                </a:cxn>
                <a:cxn ang="0">
                  <a:pos x="23" y="313"/>
                </a:cxn>
                <a:cxn ang="0">
                  <a:pos x="11" y="313"/>
                </a:cxn>
                <a:cxn ang="0">
                  <a:pos x="0" y="305"/>
                </a:cxn>
                <a:cxn ang="0">
                  <a:pos x="4" y="275"/>
                </a:cxn>
                <a:cxn ang="0">
                  <a:pos x="38" y="197"/>
                </a:cxn>
                <a:cxn ang="0">
                  <a:pos x="98" y="108"/>
                </a:cxn>
                <a:cxn ang="0">
                  <a:pos x="193" y="31"/>
                </a:cxn>
                <a:cxn ang="0">
                  <a:pos x="314" y="0"/>
                </a:cxn>
              </a:cxnLst>
              <a:rect l="0" t="0" r="r" b="b"/>
              <a:pathLst>
                <a:path w="840" h="1068">
                  <a:moveTo>
                    <a:pt x="314" y="0"/>
                  </a:moveTo>
                  <a:lnTo>
                    <a:pt x="374" y="7"/>
                  </a:lnTo>
                  <a:lnTo>
                    <a:pt x="424" y="35"/>
                  </a:lnTo>
                  <a:lnTo>
                    <a:pt x="465" y="73"/>
                  </a:lnTo>
                  <a:lnTo>
                    <a:pt x="495" y="120"/>
                  </a:lnTo>
                  <a:lnTo>
                    <a:pt x="522" y="178"/>
                  </a:lnTo>
                  <a:lnTo>
                    <a:pt x="552" y="271"/>
                  </a:lnTo>
                  <a:lnTo>
                    <a:pt x="571" y="348"/>
                  </a:lnTo>
                  <a:lnTo>
                    <a:pt x="582" y="418"/>
                  </a:lnTo>
                  <a:lnTo>
                    <a:pt x="586" y="472"/>
                  </a:lnTo>
                  <a:lnTo>
                    <a:pt x="586" y="511"/>
                  </a:lnTo>
                  <a:lnTo>
                    <a:pt x="654" y="344"/>
                  </a:lnTo>
                  <a:lnTo>
                    <a:pt x="722" y="185"/>
                  </a:lnTo>
                  <a:lnTo>
                    <a:pt x="798" y="27"/>
                  </a:lnTo>
                  <a:lnTo>
                    <a:pt x="802" y="23"/>
                  </a:lnTo>
                  <a:lnTo>
                    <a:pt x="809" y="19"/>
                  </a:lnTo>
                  <a:lnTo>
                    <a:pt x="813" y="19"/>
                  </a:lnTo>
                  <a:lnTo>
                    <a:pt x="817" y="19"/>
                  </a:lnTo>
                  <a:lnTo>
                    <a:pt x="821" y="19"/>
                  </a:lnTo>
                  <a:lnTo>
                    <a:pt x="824" y="19"/>
                  </a:lnTo>
                  <a:lnTo>
                    <a:pt x="828" y="19"/>
                  </a:lnTo>
                  <a:lnTo>
                    <a:pt x="832" y="23"/>
                  </a:lnTo>
                  <a:lnTo>
                    <a:pt x="836" y="27"/>
                  </a:lnTo>
                  <a:lnTo>
                    <a:pt x="840" y="35"/>
                  </a:lnTo>
                  <a:lnTo>
                    <a:pt x="836" y="42"/>
                  </a:lnTo>
                  <a:lnTo>
                    <a:pt x="828" y="62"/>
                  </a:lnTo>
                  <a:lnTo>
                    <a:pt x="817" y="81"/>
                  </a:lnTo>
                  <a:lnTo>
                    <a:pt x="809" y="96"/>
                  </a:lnTo>
                  <a:lnTo>
                    <a:pt x="772" y="170"/>
                  </a:lnTo>
                  <a:lnTo>
                    <a:pt x="734" y="255"/>
                  </a:lnTo>
                  <a:lnTo>
                    <a:pt x="692" y="348"/>
                  </a:lnTo>
                  <a:lnTo>
                    <a:pt x="654" y="445"/>
                  </a:lnTo>
                  <a:lnTo>
                    <a:pt x="620" y="542"/>
                  </a:lnTo>
                  <a:lnTo>
                    <a:pt x="590" y="627"/>
                  </a:lnTo>
                  <a:lnTo>
                    <a:pt x="579" y="689"/>
                  </a:lnTo>
                  <a:lnTo>
                    <a:pt x="571" y="735"/>
                  </a:lnTo>
                  <a:lnTo>
                    <a:pt x="560" y="797"/>
                  </a:lnTo>
                  <a:lnTo>
                    <a:pt x="541" y="878"/>
                  </a:lnTo>
                  <a:lnTo>
                    <a:pt x="518" y="971"/>
                  </a:lnTo>
                  <a:lnTo>
                    <a:pt x="503" y="1025"/>
                  </a:lnTo>
                  <a:lnTo>
                    <a:pt x="484" y="1056"/>
                  </a:lnTo>
                  <a:lnTo>
                    <a:pt x="469" y="1068"/>
                  </a:lnTo>
                  <a:lnTo>
                    <a:pt x="458" y="1068"/>
                  </a:lnTo>
                  <a:lnTo>
                    <a:pt x="454" y="1060"/>
                  </a:lnTo>
                  <a:lnTo>
                    <a:pt x="450" y="1053"/>
                  </a:lnTo>
                  <a:lnTo>
                    <a:pt x="446" y="1037"/>
                  </a:lnTo>
                  <a:lnTo>
                    <a:pt x="450" y="1014"/>
                  </a:lnTo>
                  <a:lnTo>
                    <a:pt x="458" y="971"/>
                  </a:lnTo>
                  <a:lnTo>
                    <a:pt x="469" y="921"/>
                  </a:lnTo>
                  <a:lnTo>
                    <a:pt x="484" y="863"/>
                  </a:lnTo>
                  <a:lnTo>
                    <a:pt x="499" y="805"/>
                  </a:lnTo>
                  <a:lnTo>
                    <a:pt x="514" y="743"/>
                  </a:lnTo>
                  <a:lnTo>
                    <a:pt x="529" y="689"/>
                  </a:lnTo>
                  <a:lnTo>
                    <a:pt x="537" y="665"/>
                  </a:lnTo>
                  <a:lnTo>
                    <a:pt x="545" y="635"/>
                  </a:lnTo>
                  <a:lnTo>
                    <a:pt x="548" y="592"/>
                  </a:lnTo>
                  <a:lnTo>
                    <a:pt x="548" y="530"/>
                  </a:lnTo>
                  <a:lnTo>
                    <a:pt x="548" y="487"/>
                  </a:lnTo>
                  <a:lnTo>
                    <a:pt x="545" y="437"/>
                  </a:lnTo>
                  <a:lnTo>
                    <a:pt x="541" y="383"/>
                  </a:lnTo>
                  <a:lnTo>
                    <a:pt x="529" y="329"/>
                  </a:lnTo>
                  <a:lnTo>
                    <a:pt x="511" y="275"/>
                  </a:lnTo>
                  <a:lnTo>
                    <a:pt x="484" y="224"/>
                  </a:lnTo>
                  <a:lnTo>
                    <a:pt x="454" y="182"/>
                  </a:lnTo>
                  <a:lnTo>
                    <a:pt x="408" y="147"/>
                  </a:lnTo>
                  <a:lnTo>
                    <a:pt x="356" y="124"/>
                  </a:lnTo>
                  <a:lnTo>
                    <a:pt x="291" y="116"/>
                  </a:lnTo>
                  <a:lnTo>
                    <a:pt x="276" y="116"/>
                  </a:lnTo>
                  <a:lnTo>
                    <a:pt x="253" y="120"/>
                  </a:lnTo>
                  <a:lnTo>
                    <a:pt x="219" y="127"/>
                  </a:lnTo>
                  <a:lnTo>
                    <a:pt x="182" y="139"/>
                  </a:lnTo>
                  <a:lnTo>
                    <a:pt x="140" y="162"/>
                  </a:lnTo>
                  <a:lnTo>
                    <a:pt x="102" y="197"/>
                  </a:lnTo>
                  <a:lnTo>
                    <a:pt x="64" y="244"/>
                  </a:lnTo>
                  <a:lnTo>
                    <a:pt x="38" y="305"/>
                  </a:lnTo>
                  <a:lnTo>
                    <a:pt x="38" y="305"/>
                  </a:lnTo>
                  <a:lnTo>
                    <a:pt x="34" y="313"/>
                  </a:lnTo>
                  <a:lnTo>
                    <a:pt x="23" y="313"/>
                  </a:lnTo>
                  <a:lnTo>
                    <a:pt x="15" y="313"/>
                  </a:lnTo>
                  <a:lnTo>
                    <a:pt x="11" y="313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8"/>
                  </a:lnTo>
                  <a:lnTo>
                    <a:pt x="4" y="275"/>
                  </a:lnTo>
                  <a:lnTo>
                    <a:pt x="15" y="240"/>
                  </a:lnTo>
                  <a:lnTo>
                    <a:pt x="38" y="197"/>
                  </a:lnTo>
                  <a:lnTo>
                    <a:pt x="64" y="151"/>
                  </a:lnTo>
                  <a:lnTo>
                    <a:pt x="98" y="108"/>
                  </a:lnTo>
                  <a:lnTo>
                    <a:pt x="144" y="65"/>
                  </a:lnTo>
                  <a:lnTo>
                    <a:pt x="193" y="31"/>
                  </a:lnTo>
                  <a:lnTo>
                    <a:pt x="250" y="7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 noEditPoints="1"/>
            </p:cNvSpPr>
            <p:nvPr/>
          </p:nvSpPr>
          <p:spPr bwMode="auto">
            <a:xfrm>
              <a:off x="10313" y="2398"/>
              <a:ext cx="371" cy="1630"/>
            </a:xfrm>
            <a:custGeom>
              <a:avLst/>
              <a:gdLst/>
              <a:ahLst/>
              <a:cxnLst>
                <a:cxn ang="0">
                  <a:pos x="371" y="817"/>
                </a:cxn>
                <a:cxn ang="0">
                  <a:pos x="371" y="817"/>
                </a:cxn>
                <a:cxn ang="0">
                  <a:pos x="371" y="817"/>
                </a:cxn>
                <a:cxn ang="0">
                  <a:pos x="19" y="0"/>
                </a:cxn>
                <a:cxn ang="0">
                  <a:pos x="31" y="8"/>
                </a:cxn>
                <a:cxn ang="0">
                  <a:pos x="57" y="28"/>
                </a:cxn>
                <a:cxn ang="0">
                  <a:pos x="91" y="59"/>
                </a:cxn>
                <a:cxn ang="0">
                  <a:pos x="133" y="105"/>
                </a:cxn>
                <a:cxn ang="0">
                  <a:pos x="178" y="159"/>
                </a:cxn>
                <a:cxn ang="0">
                  <a:pos x="223" y="229"/>
                </a:cxn>
                <a:cxn ang="0">
                  <a:pos x="265" y="310"/>
                </a:cxn>
                <a:cxn ang="0">
                  <a:pos x="310" y="419"/>
                </a:cxn>
                <a:cxn ang="0">
                  <a:pos x="341" y="531"/>
                </a:cxn>
                <a:cxn ang="0">
                  <a:pos x="360" y="635"/>
                </a:cxn>
                <a:cxn ang="0">
                  <a:pos x="367" y="732"/>
                </a:cxn>
                <a:cxn ang="0">
                  <a:pos x="371" y="817"/>
                </a:cxn>
                <a:cxn ang="0">
                  <a:pos x="367" y="926"/>
                </a:cxn>
                <a:cxn ang="0">
                  <a:pos x="352" y="1046"/>
                </a:cxn>
                <a:cxn ang="0">
                  <a:pos x="318" y="1177"/>
                </a:cxn>
                <a:cxn ang="0">
                  <a:pos x="269" y="1313"/>
                </a:cxn>
                <a:cxn ang="0">
                  <a:pos x="227" y="1394"/>
                </a:cxn>
                <a:cxn ang="0">
                  <a:pos x="182" y="1464"/>
                </a:cxn>
                <a:cxn ang="0">
                  <a:pos x="136" y="1526"/>
                </a:cxn>
                <a:cxn ang="0">
                  <a:pos x="95" y="1568"/>
                </a:cxn>
                <a:cxn ang="0">
                  <a:pos x="57" y="1603"/>
                </a:cxn>
                <a:cxn ang="0">
                  <a:pos x="31" y="1622"/>
                </a:cxn>
                <a:cxn ang="0">
                  <a:pos x="19" y="1630"/>
                </a:cxn>
                <a:cxn ang="0">
                  <a:pos x="8" y="1626"/>
                </a:cxn>
                <a:cxn ang="0">
                  <a:pos x="4" y="1622"/>
                </a:cxn>
                <a:cxn ang="0">
                  <a:pos x="0" y="1615"/>
                </a:cxn>
                <a:cxn ang="0">
                  <a:pos x="0" y="1611"/>
                </a:cxn>
                <a:cxn ang="0">
                  <a:pos x="0" y="1607"/>
                </a:cxn>
                <a:cxn ang="0">
                  <a:pos x="4" y="1603"/>
                </a:cxn>
                <a:cxn ang="0">
                  <a:pos x="8" y="1599"/>
                </a:cxn>
                <a:cxn ang="0">
                  <a:pos x="12" y="1595"/>
                </a:cxn>
                <a:cxn ang="0">
                  <a:pos x="23" y="1588"/>
                </a:cxn>
                <a:cxn ang="0">
                  <a:pos x="99" y="1495"/>
                </a:cxn>
                <a:cxn ang="0">
                  <a:pos x="159" y="1394"/>
                </a:cxn>
                <a:cxn ang="0">
                  <a:pos x="205" y="1286"/>
                </a:cxn>
                <a:cxn ang="0">
                  <a:pos x="239" y="1169"/>
                </a:cxn>
                <a:cxn ang="0">
                  <a:pos x="261" y="1053"/>
                </a:cxn>
                <a:cxn ang="0">
                  <a:pos x="273" y="933"/>
                </a:cxn>
                <a:cxn ang="0">
                  <a:pos x="276" y="817"/>
                </a:cxn>
                <a:cxn ang="0">
                  <a:pos x="269" y="651"/>
                </a:cxn>
                <a:cxn ang="0">
                  <a:pos x="250" y="504"/>
                </a:cxn>
                <a:cxn ang="0">
                  <a:pos x="212" y="368"/>
                </a:cxn>
                <a:cxn ang="0">
                  <a:pos x="163" y="248"/>
                </a:cxn>
                <a:cxn ang="0">
                  <a:pos x="102" y="144"/>
                </a:cxn>
                <a:cxn ang="0">
                  <a:pos x="31" y="55"/>
                </a:cxn>
                <a:cxn ang="0">
                  <a:pos x="19" y="43"/>
                </a:cxn>
                <a:cxn ang="0">
                  <a:pos x="12" y="35"/>
                </a:cxn>
                <a:cxn ang="0">
                  <a:pos x="4" y="31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2"/>
                </a:cxn>
                <a:cxn ang="0">
                  <a:pos x="8" y="4"/>
                </a:cxn>
                <a:cxn ang="0">
                  <a:pos x="19" y="0"/>
                </a:cxn>
              </a:cxnLst>
              <a:rect l="0" t="0" r="r" b="b"/>
              <a:pathLst>
                <a:path w="371" h="1630">
                  <a:moveTo>
                    <a:pt x="371" y="817"/>
                  </a:moveTo>
                  <a:lnTo>
                    <a:pt x="371" y="817"/>
                  </a:lnTo>
                  <a:lnTo>
                    <a:pt x="371" y="817"/>
                  </a:lnTo>
                  <a:close/>
                  <a:moveTo>
                    <a:pt x="19" y="0"/>
                  </a:moveTo>
                  <a:lnTo>
                    <a:pt x="31" y="8"/>
                  </a:lnTo>
                  <a:lnTo>
                    <a:pt x="57" y="28"/>
                  </a:lnTo>
                  <a:lnTo>
                    <a:pt x="91" y="59"/>
                  </a:lnTo>
                  <a:lnTo>
                    <a:pt x="133" y="105"/>
                  </a:lnTo>
                  <a:lnTo>
                    <a:pt x="178" y="159"/>
                  </a:lnTo>
                  <a:lnTo>
                    <a:pt x="223" y="229"/>
                  </a:lnTo>
                  <a:lnTo>
                    <a:pt x="265" y="310"/>
                  </a:lnTo>
                  <a:lnTo>
                    <a:pt x="310" y="419"/>
                  </a:lnTo>
                  <a:lnTo>
                    <a:pt x="341" y="531"/>
                  </a:lnTo>
                  <a:lnTo>
                    <a:pt x="360" y="635"/>
                  </a:lnTo>
                  <a:lnTo>
                    <a:pt x="367" y="732"/>
                  </a:lnTo>
                  <a:lnTo>
                    <a:pt x="371" y="817"/>
                  </a:lnTo>
                  <a:lnTo>
                    <a:pt x="367" y="926"/>
                  </a:lnTo>
                  <a:lnTo>
                    <a:pt x="352" y="1046"/>
                  </a:lnTo>
                  <a:lnTo>
                    <a:pt x="318" y="1177"/>
                  </a:lnTo>
                  <a:lnTo>
                    <a:pt x="269" y="1313"/>
                  </a:lnTo>
                  <a:lnTo>
                    <a:pt x="227" y="1394"/>
                  </a:lnTo>
                  <a:lnTo>
                    <a:pt x="182" y="1464"/>
                  </a:lnTo>
                  <a:lnTo>
                    <a:pt x="136" y="1526"/>
                  </a:lnTo>
                  <a:lnTo>
                    <a:pt x="95" y="1568"/>
                  </a:lnTo>
                  <a:lnTo>
                    <a:pt x="57" y="1603"/>
                  </a:lnTo>
                  <a:lnTo>
                    <a:pt x="31" y="1622"/>
                  </a:lnTo>
                  <a:lnTo>
                    <a:pt x="19" y="1630"/>
                  </a:lnTo>
                  <a:lnTo>
                    <a:pt x="8" y="1626"/>
                  </a:lnTo>
                  <a:lnTo>
                    <a:pt x="4" y="1622"/>
                  </a:lnTo>
                  <a:lnTo>
                    <a:pt x="0" y="1615"/>
                  </a:lnTo>
                  <a:lnTo>
                    <a:pt x="0" y="1611"/>
                  </a:lnTo>
                  <a:lnTo>
                    <a:pt x="0" y="1607"/>
                  </a:lnTo>
                  <a:lnTo>
                    <a:pt x="4" y="1603"/>
                  </a:lnTo>
                  <a:lnTo>
                    <a:pt x="8" y="1599"/>
                  </a:lnTo>
                  <a:lnTo>
                    <a:pt x="12" y="1595"/>
                  </a:lnTo>
                  <a:lnTo>
                    <a:pt x="23" y="1588"/>
                  </a:lnTo>
                  <a:lnTo>
                    <a:pt x="99" y="1495"/>
                  </a:lnTo>
                  <a:lnTo>
                    <a:pt x="159" y="1394"/>
                  </a:lnTo>
                  <a:lnTo>
                    <a:pt x="205" y="1286"/>
                  </a:lnTo>
                  <a:lnTo>
                    <a:pt x="239" y="1169"/>
                  </a:lnTo>
                  <a:lnTo>
                    <a:pt x="261" y="1053"/>
                  </a:lnTo>
                  <a:lnTo>
                    <a:pt x="273" y="933"/>
                  </a:lnTo>
                  <a:lnTo>
                    <a:pt x="276" y="817"/>
                  </a:lnTo>
                  <a:lnTo>
                    <a:pt x="269" y="651"/>
                  </a:lnTo>
                  <a:lnTo>
                    <a:pt x="250" y="504"/>
                  </a:lnTo>
                  <a:lnTo>
                    <a:pt x="212" y="368"/>
                  </a:lnTo>
                  <a:lnTo>
                    <a:pt x="163" y="248"/>
                  </a:lnTo>
                  <a:lnTo>
                    <a:pt x="102" y="144"/>
                  </a:lnTo>
                  <a:lnTo>
                    <a:pt x="31" y="55"/>
                  </a:lnTo>
                  <a:lnTo>
                    <a:pt x="19" y="43"/>
                  </a:lnTo>
                  <a:lnTo>
                    <a:pt x="12" y="35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8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0926" y="2398"/>
              <a:ext cx="620" cy="1630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97" y="4"/>
                </a:cxn>
                <a:cxn ang="0">
                  <a:pos x="609" y="12"/>
                </a:cxn>
                <a:cxn ang="0">
                  <a:pos x="616" y="24"/>
                </a:cxn>
                <a:cxn ang="0">
                  <a:pos x="620" y="35"/>
                </a:cxn>
                <a:cxn ang="0">
                  <a:pos x="620" y="35"/>
                </a:cxn>
                <a:cxn ang="0">
                  <a:pos x="620" y="39"/>
                </a:cxn>
                <a:cxn ang="0">
                  <a:pos x="616" y="47"/>
                </a:cxn>
                <a:cxn ang="0">
                  <a:pos x="616" y="55"/>
                </a:cxn>
                <a:cxn ang="0">
                  <a:pos x="613" y="62"/>
                </a:cxn>
                <a:cxn ang="0">
                  <a:pos x="613" y="62"/>
                </a:cxn>
                <a:cxn ang="0">
                  <a:pos x="68" y="1591"/>
                </a:cxn>
                <a:cxn ang="0">
                  <a:pos x="60" y="1603"/>
                </a:cxn>
                <a:cxn ang="0">
                  <a:pos x="57" y="1615"/>
                </a:cxn>
                <a:cxn ang="0">
                  <a:pos x="49" y="1622"/>
                </a:cxn>
                <a:cxn ang="0">
                  <a:pos x="42" y="1626"/>
                </a:cxn>
                <a:cxn ang="0">
                  <a:pos x="30" y="1630"/>
                </a:cxn>
                <a:cxn ang="0">
                  <a:pos x="19" y="1626"/>
                </a:cxn>
                <a:cxn ang="0">
                  <a:pos x="8" y="1619"/>
                </a:cxn>
                <a:cxn ang="0">
                  <a:pos x="0" y="1607"/>
                </a:cxn>
                <a:cxn ang="0">
                  <a:pos x="0" y="1595"/>
                </a:cxn>
                <a:cxn ang="0">
                  <a:pos x="0" y="1595"/>
                </a:cxn>
                <a:cxn ang="0">
                  <a:pos x="0" y="1591"/>
                </a:cxn>
                <a:cxn ang="0">
                  <a:pos x="4" y="1580"/>
                </a:cxn>
                <a:cxn ang="0">
                  <a:pos x="8" y="1568"/>
                </a:cxn>
                <a:cxn ang="0">
                  <a:pos x="560" y="16"/>
                </a:cxn>
                <a:cxn ang="0">
                  <a:pos x="563" y="12"/>
                </a:cxn>
                <a:cxn ang="0">
                  <a:pos x="571" y="4"/>
                </a:cxn>
                <a:cxn ang="0">
                  <a:pos x="579" y="4"/>
                </a:cxn>
                <a:cxn ang="0">
                  <a:pos x="586" y="0"/>
                </a:cxn>
              </a:cxnLst>
              <a:rect l="0" t="0" r="r" b="b"/>
              <a:pathLst>
                <a:path w="620" h="1630">
                  <a:moveTo>
                    <a:pt x="586" y="0"/>
                  </a:moveTo>
                  <a:lnTo>
                    <a:pt x="597" y="4"/>
                  </a:lnTo>
                  <a:lnTo>
                    <a:pt x="609" y="12"/>
                  </a:lnTo>
                  <a:lnTo>
                    <a:pt x="616" y="24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9"/>
                  </a:lnTo>
                  <a:lnTo>
                    <a:pt x="616" y="47"/>
                  </a:lnTo>
                  <a:lnTo>
                    <a:pt x="616" y="55"/>
                  </a:lnTo>
                  <a:lnTo>
                    <a:pt x="613" y="62"/>
                  </a:lnTo>
                  <a:lnTo>
                    <a:pt x="613" y="62"/>
                  </a:lnTo>
                  <a:lnTo>
                    <a:pt x="68" y="1591"/>
                  </a:lnTo>
                  <a:lnTo>
                    <a:pt x="60" y="1603"/>
                  </a:lnTo>
                  <a:lnTo>
                    <a:pt x="57" y="1615"/>
                  </a:lnTo>
                  <a:lnTo>
                    <a:pt x="49" y="1622"/>
                  </a:lnTo>
                  <a:lnTo>
                    <a:pt x="42" y="1626"/>
                  </a:lnTo>
                  <a:lnTo>
                    <a:pt x="30" y="1630"/>
                  </a:lnTo>
                  <a:lnTo>
                    <a:pt x="19" y="1626"/>
                  </a:lnTo>
                  <a:lnTo>
                    <a:pt x="8" y="1619"/>
                  </a:lnTo>
                  <a:lnTo>
                    <a:pt x="0" y="1607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0" y="1591"/>
                  </a:lnTo>
                  <a:lnTo>
                    <a:pt x="4" y="1580"/>
                  </a:lnTo>
                  <a:lnTo>
                    <a:pt x="8" y="1568"/>
                  </a:lnTo>
                  <a:lnTo>
                    <a:pt x="560" y="16"/>
                  </a:lnTo>
                  <a:lnTo>
                    <a:pt x="563" y="12"/>
                  </a:lnTo>
                  <a:lnTo>
                    <a:pt x="571" y="4"/>
                  </a:lnTo>
                  <a:lnTo>
                    <a:pt x="579" y="4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11671" y="2902"/>
              <a:ext cx="840" cy="1068"/>
            </a:xfrm>
            <a:custGeom>
              <a:avLst/>
              <a:gdLst/>
              <a:ahLst/>
              <a:cxnLst>
                <a:cxn ang="0">
                  <a:pos x="374" y="7"/>
                </a:cxn>
                <a:cxn ang="0">
                  <a:pos x="465" y="73"/>
                </a:cxn>
                <a:cxn ang="0">
                  <a:pos x="522" y="178"/>
                </a:cxn>
                <a:cxn ang="0">
                  <a:pos x="571" y="348"/>
                </a:cxn>
                <a:cxn ang="0">
                  <a:pos x="586" y="472"/>
                </a:cxn>
                <a:cxn ang="0">
                  <a:pos x="654" y="344"/>
                </a:cxn>
                <a:cxn ang="0">
                  <a:pos x="798" y="27"/>
                </a:cxn>
                <a:cxn ang="0">
                  <a:pos x="809" y="19"/>
                </a:cxn>
                <a:cxn ang="0">
                  <a:pos x="817" y="19"/>
                </a:cxn>
                <a:cxn ang="0">
                  <a:pos x="824" y="19"/>
                </a:cxn>
                <a:cxn ang="0">
                  <a:pos x="832" y="23"/>
                </a:cxn>
                <a:cxn ang="0">
                  <a:pos x="840" y="35"/>
                </a:cxn>
                <a:cxn ang="0">
                  <a:pos x="828" y="62"/>
                </a:cxn>
                <a:cxn ang="0">
                  <a:pos x="809" y="96"/>
                </a:cxn>
                <a:cxn ang="0">
                  <a:pos x="734" y="255"/>
                </a:cxn>
                <a:cxn ang="0">
                  <a:pos x="654" y="445"/>
                </a:cxn>
                <a:cxn ang="0">
                  <a:pos x="590" y="627"/>
                </a:cxn>
                <a:cxn ang="0">
                  <a:pos x="571" y="735"/>
                </a:cxn>
                <a:cxn ang="0">
                  <a:pos x="541" y="878"/>
                </a:cxn>
                <a:cxn ang="0">
                  <a:pos x="503" y="1025"/>
                </a:cxn>
                <a:cxn ang="0">
                  <a:pos x="469" y="1068"/>
                </a:cxn>
                <a:cxn ang="0">
                  <a:pos x="454" y="1060"/>
                </a:cxn>
                <a:cxn ang="0">
                  <a:pos x="446" y="1037"/>
                </a:cxn>
                <a:cxn ang="0">
                  <a:pos x="458" y="971"/>
                </a:cxn>
                <a:cxn ang="0">
                  <a:pos x="484" y="863"/>
                </a:cxn>
                <a:cxn ang="0">
                  <a:pos x="514" y="743"/>
                </a:cxn>
                <a:cxn ang="0">
                  <a:pos x="537" y="665"/>
                </a:cxn>
                <a:cxn ang="0">
                  <a:pos x="548" y="592"/>
                </a:cxn>
                <a:cxn ang="0">
                  <a:pos x="548" y="487"/>
                </a:cxn>
                <a:cxn ang="0">
                  <a:pos x="541" y="383"/>
                </a:cxn>
                <a:cxn ang="0">
                  <a:pos x="511" y="275"/>
                </a:cxn>
                <a:cxn ang="0">
                  <a:pos x="454" y="182"/>
                </a:cxn>
                <a:cxn ang="0">
                  <a:pos x="355" y="124"/>
                </a:cxn>
                <a:cxn ang="0">
                  <a:pos x="276" y="116"/>
                </a:cxn>
                <a:cxn ang="0">
                  <a:pos x="219" y="127"/>
                </a:cxn>
                <a:cxn ang="0">
                  <a:pos x="140" y="162"/>
                </a:cxn>
                <a:cxn ang="0">
                  <a:pos x="64" y="244"/>
                </a:cxn>
                <a:cxn ang="0">
                  <a:pos x="38" y="305"/>
                </a:cxn>
                <a:cxn ang="0">
                  <a:pos x="23" y="313"/>
                </a:cxn>
                <a:cxn ang="0">
                  <a:pos x="11" y="313"/>
                </a:cxn>
                <a:cxn ang="0">
                  <a:pos x="0" y="305"/>
                </a:cxn>
                <a:cxn ang="0">
                  <a:pos x="4" y="275"/>
                </a:cxn>
                <a:cxn ang="0">
                  <a:pos x="38" y="197"/>
                </a:cxn>
                <a:cxn ang="0">
                  <a:pos x="102" y="108"/>
                </a:cxn>
                <a:cxn ang="0">
                  <a:pos x="193" y="31"/>
                </a:cxn>
                <a:cxn ang="0">
                  <a:pos x="314" y="0"/>
                </a:cxn>
              </a:cxnLst>
              <a:rect l="0" t="0" r="r" b="b"/>
              <a:pathLst>
                <a:path w="840" h="1068">
                  <a:moveTo>
                    <a:pt x="314" y="0"/>
                  </a:moveTo>
                  <a:lnTo>
                    <a:pt x="374" y="7"/>
                  </a:lnTo>
                  <a:lnTo>
                    <a:pt x="424" y="35"/>
                  </a:lnTo>
                  <a:lnTo>
                    <a:pt x="465" y="73"/>
                  </a:lnTo>
                  <a:lnTo>
                    <a:pt x="499" y="120"/>
                  </a:lnTo>
                  <a:lnTo>
                    <a:pt x="522" y="178"/>
                  </a:lnTo>
                  <a:lnTo>
                    <a:pt x="552" y="271"/>
                  </a:lnTo>
                  <a:lnTo>
                    <a:pt x="571" y="348"/>
                  </a:lnTo>
                  <a:lnTo>
                    <a:pt x="582" y="418"/>
                  </a:lnTo>
                  <a:lnTo>
                    <a:pt x="586" y="472"/>
                  </a:lnTo>
                  <a:lnTo>
                    <a:pt x="586" y="511"/>
                  </a:lnTo>
                  <a:lnTo>
                    <a:pt x="654" y="344"/>
                  </a:lnTo>
                  <a:lnTo>
                    <a:pt x="722" y="185"/>
                  </a:lnTo>
                  <a:lnTo>
                    <a:pt x="798" y="27"/>
                  </a:lnTo>
                  <a:lnTo>
                    <a:pt x="802" y="23"/>
                  </a:lnTo>
                  <a:lnTo>
                    <a:pt x="809" y="19"/>
                  </a:lnTo>
                  <a:lnTo>
                    <a:pt x="813" y="19"/>
                  </a:lnTo>
                  <a:lnTo>
                    <a:pt x="817" y="19"/>
                  </a:lnTo>
                  <a:lnTo>
                    <a:pt x="821" y="19"/>
                  </a:lnTo>
                  <a:lnTo>
                    <a:pt x="824" y="19"/>
                  </a:lnTo>
                  <a:lnTo>
                    <a:pt x="828" y="19"/>
                  </a:lnTo>
                  <a:lnTo>
                    <a:pt x="832" y="23"/>
                  </a:lnTo>
                  <a:lnTo>
                    <a:pt x="836" y="27"/>
                  </a:lnTo>
                  <a:lnTo>
                    <a:pt x="840" y="35"/>
                  </a:lnTo>
                  <a:lnTo>
                    <a:pt x="836" y="42"/>
                  </a:lnTo>
                  <a:lnTo>
                    <a:pt x="828" y="62"/>
                  </a:lnTo>
                  <a:lnTo>
                    <a:pt x="817" y="81"/>
                  </a:lnTo>
                  <a:lnTo>
                    <a:pt x="809" y="96"/>
                  </a:lnTo>
                  <a:lnTo>
                    <a:pt x="771" y="170"/>
                  </a:lnTo>
                  <a:lnTo>
                    <a:pt x="734" y="255"/>
                  </a:lnTo>
                  <a:lnTo>
                    <a:pt x="692" y="348"/>
                  </a:lnTo>
                  <a:lnTo>
                    <a:pt x="654" y="445"/>
                  </a:lnTo>
                  <a:lnTo>
                    <a:pt x="620" y="542"/>
                  </a:lnTo>
                  <a:lnTo>
                    <a:pt x="590" y="627"/>
                  </a:lnTo>
                  <a:lnTo>
                    <a:pt x="579" y="689"/>
                  </a:lnTo>
                  <a:lnTo>
                    <a:pt x="571" y="735"/>
                  </a:lnTo>
                  <a:lnTo>
                    <a:pt x="560" y="797"/>
                  </a:lnTo>
                  <a:lnTo>
                    <a:pt x="541" y="878"/>
                  </a:lnTo>
                  <a:lnTo>
                    <a:pt x="518" y="971"/>
                  </a:lnTo>
                  <a:lnTo>
                    <a:pt x="503" y="1025"/>
                  </a:lnTo>
                  <a:lnTo>
                    <a:pt x="484" y="1056"/>
                  </a:lnTo>
                  <a:lnTo>
                    <a:pt x="469" y="1068"/>
                  </a:lnTo>
                  <a:lnTo>
                    <a:pt x="461" y="1068"/>
                  </a:lnTo>
                  <a:lnTo>
                    <a:pt x="454" y="1060"/>
                  </a:lnTo>
                  <a:lnTo>
                    <a:pt x="450" y="1053"/>
                  </a:lnTo>
                  <a:lnTo>
                    <a:pt x="446" y="1037"/>
                  </a:lnTo>
                  <a:lnTo>
                    <a:pt x="450" y="1014"/>
                  </a:lnTo>
                  <a:lnTo>
                    <a:pt x="458" y="971"/>
                  </a:lnTo>
                  <a:lnTo>
                    <a:pt x="469" y="921"/>
                  </a:lnTo>
                  <a:lnTo>
                    <a:pt x="484" y="863"/>
                  </a:lnTo>
                  <a:lnTo>
                    <a:pt x="499" y="805"/>
                  </a:lnTo>
                  <a:lnTo>
                    <a:pt x="514" y="743"/>
                  </a:lnTo>
                  <a:lnTo>
                    <a:pt x="529" y="689"/>
                  </a:lnTo>
                  <a:lnTo>
                    <a:pt x="537" y="665"/>
                  </a:lnTo>
                  <a:lnTo>
                    <a:pt x="545" y="635"/>
                  </a:lnTo>
                  <a:lnTo>
                    <a:pt x="548" y="592"/>
                  </a:lnTo>
                  <a:lnTo>
                    <a:pt x="552" y="530"/>
                  </a:lnTo>
                  <a:lnTo>
                    <a:pt x="548" y="487"/>
                  </a:lnTo>
                  <a:lnTo>
                    <a:pt x="548" y="437"/>
                  </a:lnTo>
                  <a:lnTo>
                    <a:pt x="541" y="383"/>
                  </a:lnTo>
                  <a:lnTo>
                    <a:pt x="529" y="329"/>
                  </a:lnTo>
                  <a:lnTo>
                    <a:pt x="511" y="275"/>
                  </a:lnTo>
                  <a:lnTo>
                    <a:pt x="484" y="224"/>
                  </a:lnTo>
                  <a:lnTo>
                    <a:pt x="454" y="182"/>
                  </a:lnTo>
                  <a:lnTo>
                    <a:pt x="408" y="147"/>
                  </a:lnTo>
                  <a:lnTo>
                    <a:pt x="355" y="124"/>
                  </a:lnTo>
                  <a:lnTo>
                    <a:pt x="291" y="116"/>
                  </a:lnTo>
                  <a:lnTo>
                    <a:pt x="276" y="116"/>
                  </a:lnTo>
                  <a:lnTo>
                    <a:pt x="253" y="120"/>
                  </a:lnTo>
                  <a:lnTo>
                    <a:pt x="219" y="127"/>
                  </a:lnTo>
                  <a:lnTo>
                    <a:pt x="182" y="139"/>
                  </a:lnTo>
                  <a:lnTo>
                    <a:pt x="140" y="162"/>
                  </a:lnTo>
                  <a:lnTo>
                    <a:pt x="102" y="197"/>
                  </a:lnTo>
                  <a:lnTo>
                    <a:pt x="64" y="244"/>
                  </a:lnTo>
                  <a:lnTo>
                    <a:pt x="38" y="305"/>
                  </a:lnTo>
                  <a:lnTo>
                    <a:pt x="38" y="305"/>
                  </a:lnTo>
                  <a:lnTo>
                    <a:pt x="34" y="313"/>
                  </a:lnTo>
                  <a:lnTo>
                    <a:pt x="23" y="313"/>
                  </a:lnTo>
                  <a:lnTo>
                    <a:pt x="15" y="313"/>
                  </a:lnTo>
                  <a:lnTo>
                    <a:pt x="11" y="313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8"/>
                  </a:lnTo>
                  <a:lnTo>
                    <a:pt x="4" y="275"/>
                  </a:lnTo>
                  <a:lnTo>
                    <a:pt x="15" y="240"/>
                  </a:lnTo>
                  <a:lnTo>
                    <a:pt x="38" y="197"/>
                  </a:lnTo>
                  <a:lnTo>
                    <a:pt x="64" y="151"/>
                  </a:lnTo>
                  <a:lnTo>
                    <a:pt x="102" y="108"/>
                  </a:lnTo>
                  <a:lnTo>
                    <a:pt x="144" y="65"/>
                  </a:lnTo>
                  <a:lnTo>
                    <a:pt x="193" y="31"/>
                  </a:lnTo>
                  <a:lnTo>
                    <a:pt x="250" y="7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Title 8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2D4D Wall Crossing Formula</a:t>
            </a:r>
            <a:endParaRPr lang="en-US" dirty="0"/>
          </a:p>
        </p:txBody>
      </p:sp>
      <p:sp>
        <p:nvSpPr>
          <p:cNvPr id="78" name="Slide Number Placeholder 7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49</a:t>
            </a:fld>
            <a:endParaRPr lang="en-US"/>
          </a:p>
        </p:txBody>
      </p:sp>
      <p:sp>
        <p:nvSpPr>
          <p:cNvPr id="86" name="TextBox 85"/>
          <p:cNvSpPr txBox="1"/>
          <p:nvPr/>
        </p:nvSpPr>
        <p:spPr>
          <a:xfrm>
            <a:off x="457200" y="1371600"/>
            <a:ext cx="8153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Theorem </a:t>
            </a:r>
            <a:r>
              <a:rPr lang="en-US" sz="3200" dirty="0" smtClean="0"/>
              <a:t>4</a:t>
            </a:r>
            <a:r>
              <a:rPr lang="en-US" sz="3200" dirty="0" smtClean="0"/>
              <a:t>: </a:t>
            </a:r>
            <a:r>
              <a:rPr lang="en-US" sz="3200" dirty="0" smtClean="0"/>
              <a:t>The </a:t>
            </a:r>
            <a:r>
              <a:rPr lang="en-US" sz="3200" dirty="0" err="1" smtClean="0"/>
              <a:t>degeneracies</a:t>
            </a:r>
            <a:r>
              <a:rPr lang="en-US" sz="3200" dirty="0" smtClean="0"/>
              <a:t> </a:t>
            </a:r>
            <a:r>
              <a:rPr lang="en-US" sz="3200" dirty="0" smtClean="0">
                <a:sym typeface="Symbol"/>
              </a:rPr>
              <a:t> </a:t>
            </a:r>
            <a:r>
              <a:rPr lang="en-US" sz="3200" dirty="0" smtClean="0"/>
              <a:t> and </a:t>
            </a:r>
            <a:r>
              <a:rPr lang="en-US" sz="3200" dirty="0" smtClean="0">
                <a:sym typeface="Symbol"/>
              </a:rPr>
              <a:t>  </a:t>
            </a:r>
            <a:r>
              <a:rPr lang="en-US" sz="3200" dirty="0" smtClean="0"/>
              <a:t>satisfy the 2d4d  WCF</a:t>
            </a:r>
            <a:endParaRPr lang="en-US" sz="3200" dirty="0"/>
          </a:p>
        </p:txBody>
      </p:sp>
      <p:grpSp>
        <p:nvGrpSpPr>
          <p:cNvPr id="4172" name="Group 76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09600" y="3276600"/>
            <a:ext cx="7321156" cy="475741"/>
            <a:chOff x="416" y="2305"/>
            <a:chExt cx="26192" cy="1702"/>
          </a:xfrm>
          <a:solidFill>
            <a:srgbClr val="FF0000"/>
          </a:solidFill>
        </p:grpSpPr>
        <p:sp>
          <p:nvSpPr>
            <p:cNvPr id="4174" name="Freeform 78"/>
            <p:cNvSpPr>
              <a:spLocks noEditPoints="1"/>
            </p:cNvSpPr>
            <p:nvPr/>
          </p:nvSpPr>
          <p:spPr bwMode="auto">
            <a:xfrm>
              <a:off x="416" y="2379"/>
              <a:ext cx="616" cy="1170"/>
            </a:xfrm>
            <a:custGeom>
              <a:avLst/>
              <a:gdLst/>
              <a:ahLst/>
              <a:cxnLst>
                <a:cxn ang="0">
                  <a:pos x="472" y="57"/>
                </a:cxn>
                <a:cxn ang="0">
                  <a:pos x="392" y="188"/>
                </a:cxn>
                <a:cxn ang="0">
                  <a:pos x="320" y="384"/>
                </a:cxn>
                <a:cxn ang="0">
                  <a:pos x="272" y="589"/>
                </a:cxn>
                <a:cxn ang="0">
                  <a:pos x="240" y="728"/>
                </a:cxn>
                <a:cxn ang="0">
                  <a:pos x="232" y="761"/>
                </a:cxn>
                <a:cxn ang="0">
                  <a:pos x="336" y="646"/>
                </a:cxn>
                <a:cxn ang="0">
                  <a:pos x="464" y="458"/>
                </a:cxn>
                <a:cxn ang="0">
                  <a:pos x="560" y="237"/>
                </a:cxn>
                <a:cxn ang="0">
                  <a:pos x="576" y="106"/>
                </a:cxn>
                <a:cxn ang="0">
                  <a:pos x="568" y="82"/>
                </a:cxn>
                <a:cxn ang="0">
                  <a:pos x="552" y="49"/>
                </a:cxn>
                <a:cxn ang="0">
                  <a:pos x="520" y="41"/>
                </a:cxn>
                <a:cxn ang="0">
                  <a:pos x="552" y="8"/>
                </a:cxn>
                <a:cxn ang="0">
                  <a:pos x="584" y="32"/>
                </a:cxn>
                <a:cxn ang="0">
                  <a:pos x="608" y="65"/>
                </a:cxn>
                <a:cxn ang="0">
                  <a:pos x="616" y="98"/>
                </a:cxn>
                <a:cxn ang="0">
                  <a:pos x="616" y="131"/>
                </a:cxn>
                <a:cxn ang="0">
                  <a:pos x="528" y="433"/>
                </a:cxn>
                <a:cxn ang="0">
                  <a:pos x="344" y="695"/>
                </a:cxn>
                <a:cxn ang="0">
                  <a:pos x="240" y="802"/>
                </a:cxn>
                <a:cxn ang="0">
                  <a:pos x="232" y="818"/>
                </a:cxn>
                <a:cxn ang="0">
                  <a:pos x="224" y="826"/>
                </a:cxn>
                <a:cxn ang="0">
                  <a:pos x="224" y="851"/>
                </a:cxn>
                <a:cxn ang="0">
                  <a:pos x="216" y="892"/>
                </a:cxn>
                <a:cxn ang="0">
                  <a:pos x="216" y="916"/>
                </a:cxn>
                <a:cxn ang="0">
                  <a:pos x="240" y="1072"/>
                </a:cxn>
                <a:cxn ang="0">
                  <a:pos x="312" y="1129"/>
                </a:cxn>
                <a:cxn ang="0">
                  <a:pos x="400" y="1104"/>
                </a:cxn>
                <a:cxn ang="0">
                  <a:pos x="520" y="1006"/>
                </a:cxn>
                <a:cxn ang="0">
                  <a:pos x="536" y="990"/>
                </a:cxn>
                <a:cxn ang="0">
                  <a:pos x="544" y="990"/>
                </a:cxn>
                <a:cxn ang="0">
                  <a:pos x="560" y="998"/>
                </a:cxn>
                <a:cxn ang="0">
                  <a:pos x="560" y="1006"/>
                </a:cxn>
                <a:cxn ang="0">
                  <a:pos x="544" y="1031"/>
                </a:cxn>
                <a:cxn ang="0">
                  <a:pos x="512" y="1063"/>
                </a:cxn>
                <a:cxn ang="0">
                  <a:pos x="472" y="1096"/>
                </a:cxn>
                <a:cxn ang="0">
                  <a:pos x="424" y="1129"/>
                </a:cxn>
                <a:cxn ang="0">
                  <a:pos x="312" y="1170"/>
                </a:cxn>
                <a:cxn ang="0">
                  <a:pos x="200" y="1121"/>
                </a:cxn>
                <a:cxn ang="0">
                  <a:pos x="144" y="990"/>
                </a:cxn>
                <a:cxn ang="0">
                  <a:pos x="120" y="932"/>
                </a:cxn>
                <a:cxn ang="0">
                  <a:pos x="88" y="965"/>
                </a:cxn>
                <a:cxn ang="0">
                  <a:pos x="56" y="990"/>
                </a:cxn>
                <a:cxn ang="0">
                  <a:pos x="32" y="1014"/>
                </a:cxn>
                <a:cxn ang="0">
                  <a:pos x="24" y="1022"/>
                </a:cxn>
                <a:cxn ang="0">
                  <a:pos x="8" y="1022"/>
                </a:cxn>
                <a:cxn ang="0">
                  <a:pos x="0" y="998"/>
                </a:cxn>
                <a:cxn ang="0">
                  <a:pos x="8" y="990"/>
                </a:cxn>
                <a:cxn ang="0">
                  <a:pos x="144" y="679"/>
                </a:cxn>
                <a:cxn ang="0">
                  <a:pos x="256" y="302"/>
                </a:cxn>
                <a:cxn ang="0">
                  <a:pos x="304" y="212"/>
                </a:cxn>
                <a:cxn ang="0">
                  <a:pos x="400" y="73"/>
                </a:cxn>
                <a:cxn ang="0">
                  <a:pos x="520" y="0"/>
                </a:cxn>
              </a:cxnLst>
              <a:rect l="0" t="0" r="r" b="b"/>
              <a:pathLst>
                <a:path w="616" h="1170">
                  <a:moveTo>
                    <a:pt x="520" y="41"/>
                  </a:moveTo>
                  <a:lnTo>
                    <a:pt x="472" y="57"/>
                  </a:lnTo>
                  <a:lnTo>
                    <a:pt x="432" y="114"/>
                  </a:lnTo>
                  <a:lnTo>
                    <a:pt x="392" y="188"/>
                  </a:lnTo>
                  <a:lnTo>
                    <a:pt x="360" y="278"/>
                  </a:lnTo>
                  <a:lnTo>
                    <a:pt x="320" y="384"/>
                  </a:lnTo>
                  <a:lnTo>
                    <a:pt x="296" y="491"/>
                  </a:lnTo>
                  <a:lnTo>
                    <a:pt x="272" y="589"/>
                  </a:lnTo>
                  <a:lnTo>
                    <a:pt x="248" y="671"/>
                  </a:lnTo>
                  <a:lnTo>
                    <a:pt x="240" y="728"/>
                  </a:lnTo>
                  <a:lnTo>
                    <a:pt x="232" y="761"/>
                  </a:lnTo>
                  <a:lnTo>
                    <a:pt x="232" y="761"/>
                  </a:lnTo>
                  <a:lnTo>
                    <a:pt x="272" y="712"/>
                  </a:lnTo>
                  <a:lnTo>
                    <a:pt x="336" y="646"/>
                  </a:lnTo>
                  <a:lnTo>
                    <a:pt x="400" y="556"/>
                  </a:lnTo>
                  <a:lnTo>
                    <a:pt x="464" y="458"/>
                  </a:lnTo>
                  <a:lnTo>
                    <a:pt x="520" y="352"/>
                  </a:lnTo>
                  <a:lnTo>
                    <a:pt x="560" y="237"/>
                  </a:lnTo>
                  <a:lnTo>
                    <a:pt x="576" y="122"/>
                  </a:lnTo>
                  <a:lnTo>
                    <a:pt x="576" y="106"/>
                  </a:lnTo>
                  <a:lnTo>
                    <a:pt x="576" y="98"/>
                  </a:lnTo>
                  <a:lnTo>
                    <a:pt x="568" y="82"/>
                  </a:lnTo>
                  <a:lnTo>
                    <a:pt x="568" y="65"/>
                  </a:lnTo>
                  <a:lnTo>
                    <a:pt x="552" y="49"/>
                  </a:lnTo>
                  <a:lnTo>
                    <a:pt x="544" y="41"/>
                  </a:lnTo>
                  <a:lnTo>
                    <a:pt x="520" y="41"/>
                  </a:lnTo>
                  <a:close/>
                  <a:moveTo>
                    <a:pt x="520" y="0"/>
                  </a:moveTo>
                  <a:lnTo>
                    <a:pt x="552" y="8"/>
                  </a:lnTo>
                  <a:lnTo>
                    <a:pt x="568" y="16"/>
                  </a:lnTo>
                  <a:lnTo>
                    <a:pt x="584" y="32"/>
                  </a:lnTo>
                  <a:lnTo>
                    <a:pt x="600" y="49"/>
                  </a:lnTo>
                  <a:lnTo>
                    <a:pt x="608" y="65"/>
                  </a:lnTo>
                  <a:lnTo>
                    <a:pt x="608" y="82"/>
                  </a:lnTo>
                  <a:lnTo>
                    <a:pt x="616" y="98"/>
                  </a:lnTo>
                  <a:lnTo>
                    <a:pt x="616" y="114"/>
                  </a:lnTo>
                  <a:lnTo>
                    <a:pt x="616" y="131"/>
                  </a:lnTo>
                  <a:lnTo>
                    <a:pt x="592" y="278"/>
                  </a:lnTo>
                  <a:lnTo>
                    <a:pt x="528" y="433"/>
                  </a:lnTo>
                  <a:lnTo>
                    <a:pt x="440" y="572"/>
                  </a:lnTo>
                  <a:lnTo>
                    <a:pt x="344" y="695"/>
                  </a:lnTo>
                  <a:lnTo>
                    <a:pt x="256" y="785"/>
                  </a:lnTo>
                  <a:lnTo>
                    <a:pt x="240" y="802"/>
                  </a:lnTo>
                  <a:lnTo>
                    <a:pt x="232" y="818"/>
                  </a:lnTo>
                  <a:lnTo>
                    <a:pt x="232" y="818"/>
                  </a:lnTo>
                  <a:lnTo>
                    <a:pt x="224" y="826"/>
                  </a:lnTo>
                  <a:lnTo>
                    <a:pt x="224" y="826"/>
                  </a:lnTo>
                  <a:lnTo>
                    <a:pt x="224" y="834"/>
                  </a:lnTo>
                  <a:lnTo>
                    <a:pt x="224" y="851"/>
                  </a:lnTo>
                  <a:lnTo>
                    <a:pt x="216" y="875"/>
                  </a:lnTo>
                  <a:lnTo>
                    <a:pt x="216" y="892"/>
                  </a:lnTo>
                  <a:lnTo>
                    <a:pt x="216" y="908"/>
                  </a:lnTo>
                  <a:lnTo>
                    <a:pt x="216" y="916"/>
                  </a:lnTo>
                  <a:lnTo>
                    <a:pt x="224" y="1006"/>
                  </a:lnTo>
                  <a:lnTo>
                    <a:pt x="240" y="1072"/>
                  </a:lnTo>
                  <a:lnTo>
                    <a:pt x="264" y="1121"/>
                  </a:lnTo>
                  <a:lnTo>
                    <a:pt x="312" y="1129"/>
                  </a:lnTo>
                  <a:lnTo>
                    <a:pt x="352" y="1129"/>
                  </a:lnTo>
                  <a:lnTo>
                    <a:pt x="400" y="1104"/>
                  </a:lnTo>
                  <a:lnTo>
                    <a:pt x="448" y="1063"/>
                  </a:lnTo>
                  <a:lnTo>
                    <a:pt x="520" y="1006"/>
                  </a:lnTo>
                  <a:lnTo>
                    <a:pt x="528" y="998"/>
                  </a:lnTo>
                  <a:lnTo>
                    <a:pt x="536" y="990"/>
                  </a:lnTo>
                  <a:lnTo>
                    <a:pt x="536" y="990"/>
                  </a:lnTo>
                  <a:lnTo>
                    <a:pt x="544" y="990"/>
                  </a:lnTo>
                  <a:lnTo>
                    <a:pt x="552" y="990"/>
                  </a:lnTo>
                  <a:lnTo>
                    <a:pt x="560" y="998"/>
                  </a:lnTo>
                  <a:lnTo>
                    <a:pt x="560" y="1006"/>
                  </a:lnTo>
                  <a:lnTo>
                    <a:pt x="560" y="1006"/>
                  </a:lnTo>
                  <a:lnTo>
                    <a:pt x="560" y="1014"/>
                  </a:lnTo>
                  <a:lnTo>
                    <a:pt x="544" y="1031"/>
                  </a:lnTo>
                  <a:lnTo>
                    <a:pt x="528" y="1047"/>
                  </a:lnTo>
                  <a:lnTo>
                    <a:pt x="512" y="1063"/>
                  </a:lnTo>
                  <a:lnTo>
                    <a:pt x="496" y="1080"/>
                  </a:lnTo>
                  <a:lnTo>
                    <a:pt x="472" y="1096"/>
                  </a:lnTo>
                  <a:lnTo>
                    <a:pt x="464" y="1104"/>
                  </a:lnTo>
                  <a:lnTo>
                    <a:pt x="424" y="1129"/>
                  </a:lnTo>
                  <a:lnTo>
                    <a:pt x="368" y="1153"/>
                  </a:lnTo>
                  <a:lnTo>
                    <a:pt x="312" y="1170"/>
                  </a:lnTo>
                  <a:lnTo>
                    <a:pt x="248" y="1153"/>
                  </a:lnTo>
                  <a:lnTo>
                    <a:pt x="200" y="1121"/>
                  </a:lnTo>
                  <a:lnTo>
                    <a:pt x="168" y="1063"/>
                  </a:lnTo>
                  <a:lnTo>
                    <a:pt x="144" y="990"/>
                  </a:lnTo>
                  <a:lnTo>
                    <a:pt x="128" y="916"/>
                  </a:lnTo>
                  <a:lnTo>
                    <a:pt x="120" y="932"/>
                  </a:lnTo>
                  <a:lnTo>
                    <a:pt x="104" y="949"/>
                  </a:lnTo>
                  <a:lnTo>
                    <a:pt x="88" y="965"/>
                  </a:lnTo>
                  <a:lnTo>
                    <a:pt x="72" y="973"/>
                  </a:lnTo>
                  <a:lnTo>
                    <a:pt x="56" y="990"/>
                  </a:lnTo>
                  <a:lnTo>
                    <a:pt x="40" y="1006"/>
                  </a:lnTo>
                  <a:lnTo>
                    <a:pt x="32" y="1014"/>
                  </a:lnTo>
                  <a:lnTo>
                    <a:pt x="24" y="1022"/>
                  </a:lnTo>
                  <a:lnTo>
                    <a:pt x="24" y="1022"/>
                  </a:lnTo>
                  <a:lnTo>
                    <a:pt x="16" y="1022"/>
                  </a:lnTo>
                  <a:lnTo>
                    <a:pt x="8" y="1022"/>
                  </a:lnTo>
                  <a:lnTo>
                    <a:pt x="0" y="1014"/>
                  </a:lnTo>
                  <a:lnTo>
                    <a:pt x="0" y="998"/>
                  </a:lnTo>
                  <a:lnTo>
                    <a:pt x="0" y="990"/>
                  </a:lnTo>
                  <a:lnTo>
                    <a:pt x="8" y="990"/>
                  </a:lnTo>
                  <a:lnTo>
                    <a:pt x="128" y="867"/>
                  </a:lnTo>
                  <a:lnTo>
                    <a:pt x="144" y="679"/>
                  </a:lnTo>
                  <a:lnTo>
                    <a:pt x="192" y="491"/>
                  </a:lnTo>
                  <a:lnTo>
                    <a:pt x="256" y="302"/>
                  </a:lnTo>
                  <a:lnTo>
                    <a:pt x="272" y="270"/>
                  </a:lnTo>
                  <a:lnTo>
                    <a:pt x="304" y="212"/>
                  </a:lnTo>
                  <a:lnTo>
                    <a:pt x="344" y="139"/>
                  </a:lnTo>
                  <a:lnTo>
                    <a:pt x="400" y="73"/>
                  </a:lnTo>
                  <a:lnTo>
                    <a:pt x="456" y="24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5" name="Freeform 79"/>
            <p:cNvSpPr>
              <a:spLocks/>
            </p:cNvSpPr>
            <p:nvPr/>
          </p:nvSpPr>
          <p:spPr bwMode="auto">
            <a:xfrm>
              <a:off x="1104" y="3254"/>
              <a:ext cx="656" cy="753"/>
            </a:xfrm>
            <a:custGeom>
              <a:avLst/>
              <a:gdLst/>
              <a:ahLst/>
              <a:cxnLst>
                <a:cxn ang="0">
                  <a:pos x="312" y="17"/>
                </a:cxn>
                <a:cxn ang="0">
                  <a:pos x="408" y="115"/>
                </a:cxn>
                <a:cxn ang="0">
                  <a:pos x="456" y="246"/>
                </a:cxn>
                <a:cxn ang="0">
                  <a:pos x="464" y="344"/>
                </a:cxn>
                <a:cxn ang="0">
                  <a:pos x="504" y="262"/>
                </a:cxn>
                <a:cxn ang="0">
                  <a:pos x="576" y="107"/>
                </a:cxn>
                <a:cxn ang="0">
                  <a:pos x="616" y="17"/>
                </a:cxn>
                <a:cxn ang="0">
                  <a:pos x="632" y="8"/>
                </a:cxn>
                <a:cxn ang="0">
                  <a:pos x="648" y="17"/>
                </a:cxn>
                <a:cxn ang="0">
                  <a:pos x="656" y="25"/>
                </a:cxn>
                <a:cxn ang="0">
                  <a:pos x="648" y="41"/>
                </a:cxn>
                <a:cxn ang="0">
                  <a:pos x="576" y="188"/>
                </a:cxn>
                <a:cxn ang="0">
                  <a:pos x="536" y="270"/>
                </a:cxn>
                <a:cxn ang="0">
                  <a:pos x="488" y="393"/>
                </a:cxn>
                <a:cxn ang="0">
                  <a:pos x="464" y="483"/>
                </a:cxn>
                <a:cxn ang="0">
                  <a:pos x="432" y="638"/>
                </a:cxn>
                <a:cxn ang="0">
                  <a:pos x="408" y="720"/>
                </a:cxn>
                <a:cxn ang="0">
                  <a:pos x="392" y="753"/>
                </a:cxn>
                <a:cxn ang="0">
                  <a:pos x="384" y="753"/>
                </a:cxn>
                <a:cxn ang="0">
                  <a:pos x="368" y="745"/>
                </a:cxn>
                <a:cxn ang="0">
                  <a:pos x="360" y="728"/>
                </a:cxn>
                <a:cxn ang="0">
                  <a:pos x="384" y="622"/>
                </a:cxn>
                <a:cxn ang="0">
                  <a:pos x="424" y="475"/>
                </a:cxn>
                <a:cxn ang="0">
                  <a:pos x="424" y="458"/>
                </a:cxn>
                <a:cxn ang="0">
                  <a:pos x="432" y="426"/>
                </a:cxn>
                <a:cxn ang="0">
                  <a:pos x="424" y="336"/>
                </a:cxn>
                <a:cxn ang="0">
                  <a:pos x="392" y="197"/>
                </a:cxn>
                <a:cxn ang="0">
                  <a:pos x="304" y="107"/>
                </a:cxn>
                <a:cxn ang="0">
                  <a:pos x="152" y="107"/>
                </a:cxn>
                <a:cxn ang="0">
                  <a:pos x="40" y="197"/>
                </a:cxn>
                <a:cxn ang="0">
                  <a:pos x="32" y="221"/>
                </a:cxn>
                <a:cxn ang="0">
                  <a:pos x="16" y="221"/>
                </a:cxn>
                <a:cxn ang="0">
                  <a:pos x="8" y="213"/>
                </a:cxn>
                <a:cxn ang="0">
                  <a:pos x="8" y="180"/>
                </a:cxn>
                <a:cxn ang="0">
                  <a:pos x="88" y="66"/>
                </a:cxn>
                <a:cxn ang="0">
                  <a:pos x="176" y="8"/>
                </a:cxn>
              </a:cxnLst>
              <a:rect l="0" t="0" r="r" b="b"/>
              <a:pathLst>
                <a:path w="656" h="753">
                  <a:moveTo>
                    <a:pt x="240" y="0"/>
                  </a:moveTo>
                  <a:lnTo>
                    <a:pt x="312" y="17"/>
                  </a:lnTo>
                  <a:lnTo>
                    <a:pt x="368" y="57"/>
                  </a:lnTo>
                  <a:lnTo>
                    <a:pt x="408" y="115"/>
                  </a:lnTo>
                  <a:lnTo>
                    <a:pt x="432" y="180"/>
                  </a:lnTo>
                  <a:lnTo>
                    <a:pt x="456" y="246"/>
                  </a:lnTo>
                  <a:lnTo>
                    <a:pt x="464" y="303"/>
                  </a:lnTo>
                  <a:lnTo>
                    <a:pt x="464" y="344"/>
                  </a:lnTo>
                  <a:lnTo>
                    <a:pt x="464" y="344"/>
                  </a:lnTo>
                  <a:lnTo>
                    <a:pt x="504" y="262"/>
                  </a:lnTo>
                  <a:lnTo>
                    <a:pt x="536" y="180"/>
                  </a:lnTo>
                  <a:lnTo>
                    <a:pt x="576" y="107"/>
                  </a:lnTo>
                  <a:lnTo>
                    <a:pt x="600" y="49"/>
                  </a:lnTo>
                  <a:lnTo>
                    <a:pt x="616" y="17"/>
                  </a:lnTo>
                  <a:lnTo>
                    <a:pt x="624" y="8"/>
                  </a:lnTo>
                  <a:lnTo>
                    <a:pt x="632" y="8"/>
                  </a:lnTo>
                  <a:lnTo>
                    <a:pt x="640" y="8"/>
                  </a:lnTo>
                  <a:lnTo>
                    <a:pt x="648" y="17"/>
                  </a:lnTo>
                  <a:lnTo>
                    <a:pt x="648" y="17"/>
                  </a:lnTo>
                  <a:lnTo>
                    <a:pt x="656" y="25"/>
                  </a:lnTo>
                  <a:lnTo>
                    <a:pt x="648" y="33"/>
                  </a:lnTo>
                  <a:lnTo>
                    <a:pt x="648" y="41"/>
                  </a:lnTo>
                  <a:lnTo>
                    <a:pt x="600" y="123"/>
                  </a:lnTo>
                  <a:lnTo>
                    <a:pt x="576" y="188"/>
                  </a:lnTo>
                  <a:lnTo>
                    <a:pt x="552" y="229"/>
                  </a:lnTo>
                  <a:lnTo>
                    <a:pt x="536" y="270"/>
                  </a:lnTo>
                  <a:lnTo>
                    <a:pt x="512" y="327"/>
                  </a:lnTo>
                  <a:lnTo>
                    <a:pt x="488" y="393"/>
                  </a:lnTo>
                  <a:lnTo>
                    <a:pt x="472" y="442"/>
                  </a:lnTo>
                  <a:lnTo>
                    <a:pt x="464" y="483"/>
                  </a:lnTo>
                  <a:lnTo>
                    <a:pt x="448" y="565"/>
                  </a:lnTo>
                  <a:lnTo>
                    <a:pt x="432" y="638"/>
                  </a:lnTo>
                  <a:lnTo>
                    <a:pt x="416" y="696"/>
                  </a:lnTo>
                  <a:lnTo>
                    <a:pt x="408" y="720"/>
                  </a:lnTo>
                  <a:lnTo>
                    <a:pt x="400" y="737"/>
                  </a:lnTo>
                  <a:lnTo>
                    <a:pt x="392" y="753"/>
                  </a:lnTo>
                  <a:lnTo>
                    <a:pt x="384" y="753"/>
                  </a:lnTo>
                  <a:lnTo>
                    <a:pt x="384" y="753"/>
                  </a:lnTo>
                  <a:lnTo>
                    <a:pt x="376" y="753"/>
                  </a:lnTo>
                  <a:lnTo>
                    <a:pt x="368" y="745"/>
                  </a:lnTo>
                  <a:lnTo>
                    <a:pt x="360" y="737"/>
                  </a:lnTo>
                  <a:lnTo>
                    <a:pt x="360" y="728"/>
                  </a:lnTo>
                  <a:lnTo>
                    <a:pt x="368" y="687"/>
                  </a:lnTo>
                  <a:lnTo>
                    <a:pt x="384" y="622"/>
                  </a:lnTo>
                  <a:lnTo>
                    <a:pt x="400" y="548"/>
                  </a:lnTo>
                  <a:lnTo>
                    <a:pt x="424" y="475"/>
                  </a:lnTo>
                  <a:lnTo>
                    <a:pt x="424" y="467"/>
                  </a:lnTo>
                  <a:lnTo>
                    <a:pt x="424" y="458"/>
                  </a:lnTo>
                  <a:lnTo>
                    <a:pt x="432" y="442"/>
                  </a:lnTo>
                  <a:lnTo>
                    <a:pt x="432" y="426"/>
                  </a:lnTo>
                  <a:lnTo>
                    <a:pt x="432" y="393"/>
                  </a:lnTo>
                  <a:lnTo>
                    <a:pt x="424" y="336"/>
                  </a:lnTo>
                  <a:lnTo>
                    <a:pt x="416" y="262"/>
                  </a:lnTo>
                  <a:lnTo>
                    <a:pt x="392" y="197"/>
                  </a:lnTo>
                  <a:lnTo>
                    <a:pt x="360" y="147"/>
                  </a:lnTo>
                  <a:lnTo>
                    <a:pt x="304" y="107"/>
                  </a:lnTo>
                  <a:lnTo>
                    <a:pt x="224" y="90"/>
                  </a:lnTo>
                  <a:lnTo>
                    <a:pt x="152" y="107"/>
                  </a:lnTo>
                  <a:lnTo>
                    <a:pt x="80" y="139"/>
                  </a:lnTo>
                  <a:lnTo>
                    <a:pt x="40" y="197"/>
                  </a:lnTo>
                  <a:lnTo>
                    <a:pt x="40" y="213"/>
                  </a:lnTo>
                  <a:lnTo>
                    <a:pt x="32" y="221"/>
                  </a:lnTo>
                  <a:lnTo>
                    <a:pt x="24" y="221"/>
                  </a:lnTo>
                  <a:lnTo>
                    <a:pt x="16" y="221"/>
                  </a:lnTo>
                  <a:lnTo>
                    <a:pt x="8" y="221"/>
                  </a:lnTo>
                  <a:lnTo>
                    <a:pt x="8" y="213"/>
                  </a:lnTo>
                  <a:lnTo>
                    <a:pt x="0" y="205"/>
                  </a:lnTo>
                  <a:lnTo>
                    <a:pt x="8" y="180"/>
                  </a:lnTo>
                  <a:lnTo>
                    <a:pt x="32" y="131"/>
                  </a:lnTo>
                  <a:lnTo>
                    <a:pt x="88" y="66"/>
                  </a:lnTo>
                  <a:lnTo>
                    <a:pt x="128" y="33"/>
                  </a:lnTo>
                  <a:lnTo>
                    <a:pt x="176" y="8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6" name="Freeform 80"/>
            <p:cNvSpPr>
              <a:spLocks noEditPoints="1"/>
            </p:cNvSpPr>
            <p:nvPr/>
          </p:nvSpPr>
          <p:spPr bwMode="auto">
            <a:xfrm>
              <a:off x="2472" y="2829"/>
              <a:ext cx="168" cy="695"/>
            </a:xfrm>
            <a:custGeom>
              <a:avLst/>
              <a:gdLst/>
              <a:ahLst/>
              <a:cxnLst>
                <a:cxn ang="0">
                  <a:pos x="88" y="523"/>
                </a:cxn>
                <a:cxn ang="0">
                  <a:pos x="112" y="532"/>
                </a:cxn>
                <a:cxn ang="0">
                  <a:pos x="136" y="540"/>
                </a:cxn>
                <a:cxn ang="0">
                  <a:pos x="152" y="564"/>
                </a:cxn>
                <a:cxn ang="0">
                  <a:pos x="168" y="581"/>
                </a:cxn>
                <a:cxn ang="0">
                  <a:pos x="168" y="613"/>
                </a:cxn>
                <a:cxn ang="0">
                  <a:pos x="168" y="638"/>
                </a:cxn>
                <a:cxn ang="0">
                  <a:pos x="152" y="662"/>
                </a:cxn>
                <a:cxn ang="0">
                  <a:pos x="136" y="679"/>
                </a:cxn>
                <a:cxn ang="0">
                  <a:pos x="112" y="695"/>
                </a:cxn>
                <a:cxn ang="0">
                  <a:pos x="88" y="695"/>
                </a:cxn>
                <a:cxn ang="0">
                  <a:pos x="56" y="695"/>
                </a:cxn>
                <a:cxn ang="0">
                  <a:pos x="40" y="679"/>
                </a:cxn>
                <a:cxn ang="0">
                  <a:pos x="16" y="662"/>
                </a:cxn>
                <a:cxn ang="0">
                  <a:pos x="8" y="638"/>
                </a:cxn>
                <a:cxn ang="0">
                  <a:pos x="0" y="613"/>
                </a:cxn>
                <a:cxn ang="0">
                  <a:pos x="8" y="581"/>
                </a:cxn>
                <a:cxn ang="0">
                  <a:pos x="16" y="564"/>
                </a:cxn>
                <a:cxn ang="0">
                  <a:pos x="40" y="540"/>
                </a:cxn>
                <a:cxn ang="0">
                  <a:pos x="56" y="532"/>
                </a:cxn>
                <a:cxn ang="0">
                  <a:pos x="88" y="523"/>
                </a:cxn>
                <a:cxn ang="0">
                  <a:pos x="88" y="0"/>
                </a:cxn>
                <a:cxn ang="0">
                  <a:pos x="112" y="0"/>
                </a:cxn>
                <a:cxn ang="0">
                  <a:pos x="136" y="16"/>
                </a:cxn>
                <a:cxn ang="0">
                  <a:pos x="152" y="32"/>
                </a:cxn>
                <a:cxn ang="0">
                  <a:pos x="168" y="57"/>
                </a:cxn>
                <a:cxn ang="0">
                  <a:pos x="168" y="82"/>
                </a:cxn>
                <a:cxn ang="0">
                  <a:pos x="168" y="106"/>
                </a:cxn>
                <a:cxn ang="0">
                  <a:pos x="152" y="131"/>
                </a:cxn>
                <a:cxn ang="0">
                  <a:pos x="136" y="155"/>
                </a:cxn>
                <a:cxn ang="0">
                  <a:pos x="112" y="163"/>
                </a:cxn>
                <a:cxn ang="0">
                  <a:pos x="88" y="172"/>
                </a:cxn>
                <a:cxn ang="0">
                  <a:pos x="56" y="163"/>
                </a:cxn>
                <a:cxn ang="0">
                  <a:pos x="40" y="155"/>
                </a:cxn>
                <a:cxn ang="0">
                  <a:pos x="16" y="131"/>
                </a:cxn>
                <a:cxn ang="0">
                  <a:pos x="8" y="106"/>
                </a:cxn>
                <a:cxn ang="0">
                  <a:pos x="0" y="82"/>
                </a:cxn>
                <a:cxn ang="0">
                  <a:pos x="8" y="57"/>
                </a:cxn>
                <a:cxn ang="0">
                  <a:pos x="16" y="32"/>
                </a:cxn>
                <a:cxn ang="0">
                  <a:pos x="40" y="16"/>
                </a:cxn>
                <a:cxn ang="0">
                  <a:pos x="56" y="0"/>
                </a:cxn>
                <a:cxn ang="0">
                  <a:pos x="88" y="0"/>
                </a:cxn>
              </a:cxnLst>
              <a:rect l="0" t="0" r="r" b="b"/>
              <a:pathLst>
                <a:path w="168" h="695">
                  <a:moveTo>
                    <a:pt x="88" y="523"/>
                  </a:moveTo>
                  <a:lnTo>
                    <a:pt x="112" y="532"/>
                  </a:lnTo>
                  <a:lnTo>
                    <a:pt x="136" y="540"/>
                  </a:lnTo>
                  <a:lnTo>
                    <a:pt x="152" y="564"/>
                  </a:lnTo>
                  <a:lnTo>
                    <a:pt x="168" y="581"/>
                  </a:lnTo>
                  <a:lnTo>
                    <a:pt x="168" y="613"/>
                  </a:lnTo>
                  <a:lnTo>
                    <a:pt x="168" y="638"/>
                  </a:lnTo>
                  <a:lnTo>
                    <a:pt x="152" y="662"/>
                  </a:lnTo>
                  <a:lnTo>
                    <a:pt x="136" y="679"/>
                  </a:lnTo>
                  <a:lnTo>
                    <a:pt x="112" y="695"/>
                  </a:lnTo>
                  <a:lnTo>
                    <a:pt x="88" y="695"/>
                  </a:lnTo>
                  <a:lnTo>
                    <a:pt x="56" y="695"/>
                  </a:lnTo>
                  <a:lnTo>
                    <a:pt x="40" y="679"/>
                  </a:lnTo>
                  <a:lnTo>
                    <a:pt x="16" y="662"/>
                  </a:lnTo>
                  <a:lnTo>
                    <a:pt x="8" y="638"/>
                  </a:lnTo>
                  <a:lnTo>
                    <a:pt x="0" y="613"/>
                  </a:lnTo>
                  <a:lnTo>
                    <a:pt x="8" y="581"/>
                  </a:lnTo>
                  <a:lnTo>
                    <a:pt x="16" y="564"/>
                  </a:lnTo>
                  <a:lnTo>
                    <a:pt x="40" y="540"/>
                  </a:lnTo>
                  <a:lnTo>
                    <a:pt x="56" y="532"/>
                  </a:lnTo>
                  <a:lnTo>
                    <a:pt x="88" y="523"/>
                  </a:lnTo>
                  <a:close/>
                  <a:moveTo>
                    <a:pt x="88" y="0"/>
                  </a:moveTo>
                  <a:lnTo>
                    <a:pt x="112" y="0"/>
                  </a:lnTo>
                  <a:lnTo>
                    <a:pt x="136" y="16"/>
                  </a:lnTo>
                  <a:lnTo>
                    <a:pt x="152" y="32"/>
                  </a:lnTo>
                  <a:lnTo>
                    <a:pt x="168" y="57"/>
                  </a:lnTo>
                  <a:lnTo>
                    <a:pt x="168" y="82"/>
                  </a:lnTo>
                  <a:lnTo>
                    <a:pt x="168" y="106"/>
                  </a:lnTo>
                  <a:lnTo>
                    <a:pt x="152" y="131"/>
                  </a:lnTo>
                  <a:lnTo>
                    <a:pt x="136" y="155"/>
                  </a:lnTo>
                  <a:lnTo>
                    <a:pt x="112" y="163"/>
                  </a:lnTo>
                  <a:lnTo>
                    <a:pt x="88" y="172"/>
                  </a:lnTo>
                  <a:lnTo>
                    <a:pt x="56" y="163"/>
                  </a:lnTo>
                  <a:lnTo>
                    <a:pt x="40" y="155"/>
                  </a:lnTo>
                  <a:lnTo>
                    <a:pt x="16" y="131"/>
                  </a:lnTo>
                  <a:lnTo>
                    <a:pt x="8" y="106"/>
                  </a:lnTo>
                  <a:lnTo>
                    <a:pt x="0" y="82"/>
                  </a:lnTo>
                  <a:lnTo>
                    <a:pt x="8" y="57"/>
                  </a:lnTo>
                  <a:lnTo>
                    <a:pt x="16" y="32"/>
                  </a:lnTo>
                  <a:lnTo>
                    <a:pt x="40" y="16"/>
                  </a:lnTo>
                  <a:lnTo>
                    <a:pt x="56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7" name="Freeform 81"/>
            <p:cNvSpPr>
              <a:spLocks noEditPoints="1"/>
            </p:cNvSpPr>
            <p:nvPr/>
          </p:nvSpPr>
          <p:spPr bwMode="auto">
            <a:xfrm>
              <a:off x="2864" y="2927"/>
              <a:ext cx="1064" cy="384"/>
            </a:xfrm>
            <a:custGeom>
              <a:avLst/>
              <a:gdLst/>
              <a:ahLst/>
              <a:cxnLst>
                <a:cxn ang="0">
                  <a:pos x="56" y="319"/>
                </a:cxn>
                <a:cxn ang="0">
                  <a:pos x="1008" y="319"/>
                </a:cxn>
                <a:cxn ang="0">
                  <a:pos x="1024" y="319"/>
                </a:cxn>
                <a:cxn ang="0">
                  <a:pos x="1040" y="319"/>
                </a:cxn>
                <a:cxn ang="0">
                  <a:pos x="1048" y="327"/>
                </a:cxn>
                <a:cxn ang="0">
                  <a:pos x="1056" y="335"/>
                </a:cxn>
                <a:cxn ang="0">
                  <a:pos x="1064" y="352"/>
                </a:cxn>
                <a:cxn ang="0">
                  <a:pos x="1056" y="368"/>
                </a:cxn>
                <a:cxn ang="0">
                  <a:pos x="1048" y="376"/>
                </a:cxn>
                <a:cxn ang="0">
                  <a:pos x="1040" y="376"/>
                </a:cxn>
                <a:cxn ang="0">
                  <a:pos x="1024" y="384"/>
                </a:cxn>
                <a:cxn ang="0">
                  <a:pos x="1008" y="384"/>
                </a:cxn>
                <a:cxn ang="0">
                  <a:pos x="56" y="384"/>
                </a:cxn>
                <a:cxn ang="0">
                  <a:pos x="40" y="384"/>
                </a:cxn>
                <a:cxn ang="0">
                  <a:pos x="24" y="376"/>
                </a:cxn>
                <a:cxn ang="0">
                  <a:pos x="16" y="376"/>
                </a:cxn>
                <a:cxn ang="0">
                  <a:pos x="8" y="368"/>
                </a:cxn>
                <a:cxn ang="0">
                  <a:pos x="0" y="352"/>
                </a:cxn>
                <a:cxn ang="0">
                  <a:pos x="8" y="335"/>
                </a:cxn>
                <a:cxn ang="0">
                  <a:pos x="16" y="327"/>
                </a:cxn>
                <a:cxn ang="0">
                  <a:pos x="24" y="319"/>
                </a:cxn>
                <a:cxn ang="0">
                  <a:pos x="40" y="319"/>
                </a:cxn>
                <a:cxn ang="0">
                  <a:pos x="56" y="319"/>
                </a:cxn>
                <a:cxn ang="0">
                  <a:pos x="56" y="0"/>
                </a:cxn>
                <a:cxn ang="0">
                  <a:pos x="1008" y="0"/>
                </a:cxn>
                <a:cxn ang="0">
                  <a:pos x="1024" y="0"/>
                </a:cxn>
                <a:cxn ang="0">
                  <a:pos x="1040" y="8"/>
                </a:cxn>
                <a:cxn ang="0">
                  <a:pos x="1048" y="8"/>
                </a:cxn>
                <a:cxn ang="0">
                  <a:pos x="1056" y="16"/>
                </a:cxn>
                <a:cxn ang="0">
                  <a:pos x="1064" y="33"/>
                </a:cxn>
                <a:cxn ang="0">
                  <a:pos x="1056" y="49"/>
                </a:cxn>
                <a:cxn ang="0">
                  <a:pos x="1048" y="57"/>
                </a:cxn>
                <a:cxn ang="0">
                  <a:pos x="1040" y="65"/>
                </a:cxn>
                <a:cxn ang="0">
                  <a:pos x="1024" y="65"/>
                </a:cxn>
                <a:cxn ang="0">
                  <a:pos x="1008" y="65"/>
                </a:cxn>
                <a:cxn ang="0">
                  <a:pos x="56" y="65"/>
                </a:cxn>
                <a:cxn ang="0">
                  <a:pos x="40" y="65"/>
                </a:cxn>
                <a:cxn ang="0">
                  <a:pos x="24" y="65"/>
                </a:cxn>
                <a:cxn ang="0">
                  <a:pos x="16" y="57"/>
                </a:cxn>
                <a:cxn ang="0">
                  <a:pos x="8" y="49"/>
                </a:cxn>
                <a:cxn ang="0">
                  <a:pos x="0" y="33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40" y="0"/>
                </a:cxn>
                <a:cxn ang="0">
                  <a:pos x="56" y="0"/>
                </a:cxn>
              </a:cxnLst>
              <a:rect l="0" t="0" r="r" b="b"/>
              <a:pathLst>
                <a:path w="1064" h="384">
                  <a:moveTo>
                    <a:pt x="56" y="319"/>
                  </a:moveTo>
                  <a:lnTo>
                    <a:pt x="1008" y="319"/>
                  </a:lnTo>
                  <a:lnTo>
                    <a:pt x="1024" y="319"/>
                  </a:lnTo>
                  <a:lnTo>
                    <a:pt x="1040" y="319"/>
                  </a:lnTo>
                  <a:lnTo>
                    <a:pt x="1048" y="327"/>
                  </a:lnTo>
                  <a:lnTo>
                    <a:pt x="1056" y="335"/>
                  </a:lnTo>
                  <a:lnTo>
                    <a:pt x="1064" y="352"/>
                  </a:lnTo>
                  <a:lnTo>
                    <a:pt x="1056" y="368"/>
                  </a:lnTo>
                  <a:lnTo>
                    <a:pt x="1048" y="376"/>
                  </a:lnTo>
                  <a:lnTo>
                    <a:pt x="1040" y="376"/>
                  </a:lnTo>
                  <a:lnTo>
                    <a:pt x="1024" y="384"/>
                  </a:lnTo>
                  <a:lnTo>
                    <a:pt x="1008" y="384"/>
                  </a:lnTo>
                  <a:lnTo>
                    <a:pt x="56" y="384"/>
                  </a:lnTo>
                  <a:lnTo>
                    <a:pt x="40" y="384"/>
                  </a:lnTo>
                  <a:lnTo>
                    <a:pt x="24" y="376"/>
                  </a:lnTo>
                  <a:lnTo>
                    <a:pt x="16" y="376"/>
                  </a:lnTo>
                  <a:lnTo>
                    <a:pt x="8" y="368"/>
                  </a:lnTo>
                  <a:lnTo>
                    <a:pt x="0" y="352"/>
                  </a:lnTo>
                  <a:lnTo>
                    <a:pt x="8" y="335"/>
                  </a:lnTo>
                  <a:lnTo>
                    <a:pt x="16" y="327"/>
                  </a:lnTo>
                  <a:lnTo>
                    <a:pt x="24" y="319"/>
                  </a:lnTo>
                  <a:lnTo>
                    <a:pt x="40" y="319"/>
                  </a:lnTo>
                  <a:lnTo>
                    <a:pt x="56" y="319"/>
                  </a:lnTo>
                  <a:close/>
                  <a:moveTo>
                    <a:pt x="56" y="0"/>
                  </a:moveTo>
                  <a:lnTo>
                    <a:pt x="1008" y="0"/>
                  </a:lnTo>
                  <a:lnTo>
                    <a:pt x="1024" y="0"/>
                  </a:lnTo>
                  <a:lnTo>
                    <a:pt x="1040" y="8"/>
                  </a:lnTo>
                  <a:lnTo>
                    <a:pt x="1048" y="8"/>
                  </a:lnTo>
                  <a:lnTo>
                    <a:pt x="1056" y="16"/>
                  </a:lnTo>
                  <a:lnTo>
                    <a:pt x="1064" y="33"/>
                  </a:lnTo>
                  <a:lnTo>
                    <a:pt x="1056" y="49"/>
                  </a:lnTo>
                  <a:lnTo>
                    <a:pt x="1048" y="57"/>
                  </a:lnTo>
                  <a:lnTo>
                    <a:pt x="1040" y="65"/>
                  </a:lnTo>
                  <a:lnTo>
                    <a:pt x="1024" y="65"/>
                  </a:lnTo>
                  <a:lnTo>
                    <a:pt x="1008" y="65"/>
                  </a:lnTo>
                  <a:lnTo>
                    <a:pt x="56" y="65"/>
                  </a:lnTo>
                  <a:lnTo>
                    <a:pt x="40" y="65"/>
                  </a:lnTo>
                  <a:lnTo>
                    <a:pt x="24" y="65"/>
                  </a:lnTo>
                  <a:lnTo>
                    <a:pt x="16" y="57"/>
                  </a:lnTo>
                  <a:lnTo>
                    <a:pt x="8" y="49"/>
                  </a:lnTo>
                  <a:lnTo>
                    <a:pt x="0" y="33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4" y="8"/>
                  </a:lnTo>
                  <a:lnTo>
                    <a:pt x="40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8" name="Freeform 82"/>
            <p:cNvSpPr>
              <a:spLocks/>
            </p:cNvSpPr>
            <p:nvPr/>
          </p:nvSpPr>
          <p:spPr bwMode="auto">
            <a:xfrm>
              <a:off x="4560" y="2305"/>
              <a:ext cx="568" cy="1628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68" y="8"/>
                </a:cxn>
                <a:cxn ang="0">
                  <a:pos x="560" y="33"/>
                </a:cxn>
                <a:cxn ang="0">
                  <a:pos x="464" y="57"/>
                </a:cxn>
                <a:cxn ang="0">
                  <a:pos x="360" y="131"/>
                </a:cxn>
                <a:cxn ang="0">
                  <a:pos x="336" y="221"/>
                </a:cxn>
                <a:cxn ang="0">
                  <a:pos x="328" y="671"/>
                </a:cxn>
                <a:cxn ang="0">
                  <a:pos x="232" y="777"/>
                </a:cxn>
                <a:cxn ang="0">
                  <a:pos x="184" y="826"/>
                </a:cxn>
                <a:cxn ang="0">
                  <a:pos x="248" y="859"/>
                </a:cxn>
                <a:cxn ang="0">
                  <a:pos x="312" y="925"/>
                </a:cxn>
                <a:cxn ang="0">
                  <a:pos x="336" y="1031"/>
                </a:cxn>
                <a:cxn ang="0">
                  <a:pos x="336" y="1407"/>
                </a:cxn>
                <a:cxn ang="0">
                  <a:pos x="336" y="1432"/>
                </a:cxn>
                <a:cxn ang="0">
                  <a:pos x="344" y="1448"/>
                </a:cxn>
                <a:cxn ang="0">
                  <a:pos x="448" y="1571"/>
                </a:cxn>
                <a:cxn ang="0">
                  <a:pos x="552" y="1596"/>
                </a:cxn>
                <a:cxn ang="0">
                  <a:pos x="568" y="1604"/>
                </a:cxn>
                <a:cxn ang="0">
                  <a:pos x="568" y="1620"/>
                </a:cxn>
                <a:cxn ang="0">
                  <a:pos x="552" y="1628"/>
                </a:cxn>
                <a:cxn ang="0">
                  <a:pos x="464" y="1620"/>
                </a:cxn>
                <a:cxn ang="0">
                  <a:pos x="304" y="1563"/>
                </a:cxn>
                <a:cxn ang="0">
                  <a:pos x="232" y="1440"/>
                </a:cxn>
                <a:cxn ang="0">
                  <a:pos x="232" y="1056"/>
                </a:cxn>
                <a:cxn ang="0">
                  <a:pos x="232" y="1006"/>
                </a:cxn>
                <a:cxn ang="0">
                  <a:pos x="232" y="990"/>
                </a:cxn>
                <a:cxn ang="0">
                  <a:pos x="192" y="908"/>
                </a:cxn>
                <a:cxn ang="0">
                  <a:pos x="24" y="835"/>
                </a:cxn>
                <a:cxn ang="0">
                  <a:pos x="8" y="826"/>
                </a:cxn>
                <a:cxn ang="0">
                  <a:pos x="0" y="818"/>
                </a:cxn>
                <a:cxn ang="0">
                  <a:pos x="16" y="794"/>
                </a:cxn>
                <a:cxn ang="0">
                  <a:pos x="112" y="777"/>
                </a:cxn>
                <a:cxn ang="0">
                  <a:pos x="216" y="696"/>
                </a:cxn>
                <a:cxn ang="0">
                  <a:pos x="232" y="573"/>
                </a:cxn>
                <a:cxn ang="0">
                  <a:pos x="248" y="139"/>
                </a:cxn>
                <a:cxn ang="0">
                  <a:pos x="360" y="41"/>
                </a:cxn>
                <a:cxn ang="0">
                  <a:pos x="536" y="0"/>
                </a:cxn>
              </a:cxnLst>
              <a:rect l="0" t="0" r="r" b="b"/>
              <a:pathLst>
                <a:path w="568" h="1628">
                  <a:moveTo>
                    <a:pt x="536" y="0"/>
                  </a:moveTo>
                  <a:lnTo>
                    <a:pt x="552" y="0"/>
                  </a:lnTo>
                  <a:lnTo>
                    <a:pt x="560" y="0"/>
                  </a:lnTo>
                  <a:lnTo>
                    <a:pt x="568" y="8"/>
                  </a:lnTo>
                  <a:lnTo>
                    <a:pt x="568" y="16"/>
                  </a:lnTo>
                  <a:lnTo>
                    <a:pt x="560" y="33"/>
                  </a:lnTo>
                  <a:lnTo>
                    <a:pt x="552" y="41"/>
                  </a:lnTo>
                  <a:lnTo>
                    <a:pt x="464" y="57"/>
                  </a:lnTo>
                  <a:lnTo>
                    <a:pt x="400" y="90"/>
                  </a:lnTo>
                  <a:lnTo>
                    <a:pt x="360" y="131"/>
                  </a:lnTo>
                  <a:lnTo>
                    <a:pt x="344" y="172"/>
                  </a:lnTo>
                  <a:lnTo>
                    <a:pt x="336" y="221"/>
                  </a:lnTo>
                  <a:lnTo>
                    <a:pt x="336" y="606"/>
                  </a:lnTo>
                  <a:lnTo>
                    <a:pt x="328" y="671"/>
                  </a:lnTo>
                  <a:lnTo>
                    <a:pt x="296" y="728"/>
                  </a:lnTo>
                  <a:lnTo>
                    <a:pt x="232" y="777"/>
                  </a:lnTo>
                  <a:lnTo>
                    <a:pt x="152" y="818"/>
                  </a:lnTo>
                  <a:lnTo>
                    <a:pt x="184" y="826"/>
                  </a:lnTo>
                  <a:lnTo>
                    <a:pt x="216" y="843"/>
                  </a:lnTo>
                  <a:lnTo>
                    <a:pt x="248" y="859"/>
                  </a:lnTo>
                  <a:lnTo>
                    <a:pt x="272" y="876"/>
                  </a:lnTo>
                  <a:lnTo>
                    <a:pt x="312" y="925"/>
                  </a:lnTo>
                  <a:lnTo>
                    <a:pt x="336" y="974"/>
                  </a:lnTo>
                  <a:lnTo>
                    <a:pt x="336" y="1031"/>
                  </a:lnTo>
                  <a:lnTo>
                    <a:pt x="336" y="1375"/>
                  </a:lnTo>
                  <a:lnTo>
                    <a:pt x="336" y="1407"/>
                  </a:lnTo>
                  <a:lnTo>
                    <a:pt x="336" y="1424"/>
                  </a:lnTo>
                  <a:lnTo>
                    <a:pt x="336" y="1432"/>
                  </a:lnTo>
                  <a:lnTo>
                    <a:pt x="336" y="1440"/>
                  </a:lnTo>
                  <a:lnTo>
                    <a:pt x="344" y="1448"/>
                  </a:lnTo>
                  <a:lnTo>
                    <a:pt x="384" y="1522"/>
                  </a:lnTo>
                  <a:lnTo>
                    <a:pt x="448" y="1571"/>
                  </a:lnTo>
                  <a:lnTo>
                    <a:pt x="544" y="1596"/>
                  </a:lnTo>
                  <a:lnTo>
                    <a:pt x="552" y="1596"/>
                  </a:lnTo>
                  <a:lnTo>
                    <a:pt x="560" y="1596"/>
                  </a:lnTo>
                  <a:lnTo>
                    <a:pt x="568" y="1604"/>
                  </a:lnTo>
                  <a:lnTo>
                    <a:pt x="568" y="1612"/>
                  </a:lnTo>
                  <a:lnTo>
                    <a:pt x="568" y="1620"/>
                  </a:lnTo>
                  <a:lnTo>
                    <a:pt x="560" y="1628"/>
                  </a:lnTo>
                  <a:lnTo>
                    <a:pt x="552" y="1628"/>
                  </a:lnTo>
                  <a:lnTo>
                    <a:pt x="536" y="1628"/>
                  </a:lnTo>
                  <a:lnTo>
                    <a:pt x="464" y="1620"/>
                  </a:lnTo>
                  <a:lnTo>
                    <a:pt x="384" y="1604"/>
                  </a:lnTo>
                  <a:lnTo>
                    <a:pt x="304" y="1563"/>
                  </a:lnTo>
                  <a:lnTo>
                    <a:pt x="256" y="1506"/>
                  </a:lnTo>
                  <a:lnTo>
                    <a:pt x="232" y="1440"/>
                  </a:lnTo>
                  <a:lnTo>
                    <a:pt x="232" y="1383"/>
                  </a:lnTo>
                  <a:lnTo>
                    <a:pt x="232" y="1056"/>
                  </a:lnTo>
                  <a:lnTo>
                    <a:pt x="232" y="1031"/>
                  </a:lnTo>
                  <a:lnTo>
                    <a:pt x="232" y="1006"/>
                  </a:lnTo>
                  <a:lnTo>
                    <a:pt x="232" y="998"/>
                  </a:lnTo>
                  <a:lnTo>
                    <a:pt x="232" y="990"/>
                  </a:lnTo>
                  <a:lnTo>
                    <a:pt x="224" y="982"/>
                  </a:lnTo>
                  <a:lnTo>
                    <a:pt x="192" y="908"/>
                  </a:lnTo>
                  <a:lnTo>
                    <a:pt x="120" y="859"/>
                  </a:lnTo>
                  <a:lnTo>
                    <a:pt x="24" y="835"/>
                  </a:lnTo>
                  <a:lnTo>
                    <a:pt x="16" y="835"/>
                  </a:lnTo>
                  <a:lnTo>
                    <a:pt x="8" y="826"/>
                  </a:lnTo>
                  <a:lnTo>
                    <a:pt x="8" y="826"/>
                  </a:lnTo>
                  <a:lnTo>
                    <a:pt x="0" y="818"/>
                  </a:lnTo>
                  <a:lnTo>
                    <a:pt x="8" y="802"/>
                  </a:lnTo>
                  <a:lnTo>
                    <a:pt x="16" y="794"/>
                  </a:lnTo>
                  <a:lnTo>
                    <a:pt x="56" y="794"/>
                  </a:lnTo>
                  <a:lnTo>
                    <a:pt x="112" y="777"/>
                  </a:lnTo>
                  <a:lnTo>
                    <a:pt x="168" y="745"/>
                  </a:lnTo>
                  <a:lnTo>
                    <a:pt x="216" y="696"/>
                  </a:lnTo>
                  <a:lnTo>
                    <a:pt x="232" y="638"/>
                  </a:lnTo>
                  <a:lnTo>
                    <a:pt x="232" y="573"/>
                  </a:lnTo>
                  <a:lnTo>
                    <a:pt x="232" y="205"/>
                  </a:lnTo>
                  <a:lnTo>
                    <a:pt x="248" y="139"/>
                  </a:lnTo>
                  <a:lnTo>
                    <a:pt x="296" y="82"/>
                  </a:lnTo>
                  <a:lnTo>
                    <a:pt x="360" y="41"/>
                  </a:lnTo>
                  <a:lnTo>
                    <a:pt x="448" y="8"/>
                  </a:lnTo>
                  <a:lnTo>
                    <a:pt x="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9" name="Freeform 83"/>
            <p:cNvSpPr>
              <a:spLocks noEditPoints="1"/>
            </p:cNvSpPr>
            <p:nvPr/>
          </p:nvSpPr>
          <p:spPr bwMode="auto">
            <a:xfrm>
              <a:off x="5328" y="2395"/>
              <a:ext cx="680" cy="1465"/>
            </a:xfrm>
            <a:custGeom>
              <a:avLst/>
              <a:gdLst/>
              <a:ahLst/>
              <a:cxnLst>
                <a:cxn ang="0">
                  <a:pos x="528" y="164"/>
                </a:cxn>
                <a:cxn ang="0">
                  <a:pos x="480" y="172"/>
                </a:cxn>
                <a:cxn ang="0">
                  <a:pos x="504" y="180"/>
                </a:cxn>
                <a:cxn ang="0">
                  <a:pos x="544" y="180"/>
                </a:cxn>
                <a:cxn ang="0">
                  <a:pos x="600" y="180"/>
                </a:cxn>
                <a:cxn ang="0">
                  <a:pos x="632" y="172"/>
                </a:cxn>
                <a:cxn ang="0">
                  <a:pos x="624" y="164"/>
                </a:cxn>
                <a:cxn ang="0">
                  <a:pos x="600" y="164"/>
                </a:cxn>
                <a:cxn ang="0">
                  <a:pos x="552" y="156"/>
                </a:cxn>
                <a:cxn ang="0">
                  <a:pos x="440" y="0"/>
                </a:cxn>
                <a:cxn ang="0">
                  <a:pos x="448" y="16"/>
                </a:cxn>
                <a:cxn ang="0">
                  <a:pos x="448" y="41"/>
                </a:cxn>
                <a:cxn ang="0">
                  <a:pos x="440" y="82"/>
                </a:cxn>
                <a:cxn ang="0">
                  <a:pos x="440" y="115"/>
                </a:cxn>
                <a:cxn ang="0">
                  <a:pos x="448" y="139"/>
                </a:cxn>
                <a:cxn ang="0">
                  <a:pos x="512" y="123"/>
                </a:cxn>
                <a:cxn ang="0">
                  <a:pos x="552" y="123"/>
                </a:cxn>
                <a:cxn ang="0">
                  <a:pos x="608" y="123"/>
                </a:cxn>
                <a:cxn ang="0">
                  <a:pos x="648" y="131"/>
                </a:cxn>
                <a:cxn ang="0">
                  <a:pos x="680" y="156"/>
                </a:cxn>
                <a:cxn ang="0">
                  <a:pos x="664" y="196"/>
                </a:cxn>
                <a:cxn ang="0">
                  <a:pos x="576" y="221"/>
                </a:cxn>
                <a:cxn ang="0">
                  <a:pos x="512" y="221"/>
                </a:cxn>
                <a:cxn ang="0">
                  <a:pos x="464" y="205"/>
                </a:cxn>
                <a:cxn ang="0">
                  <a:pos x="440" y="188"/>
                </a:cxn>
                <a:cxn ang="0">
                  <a:pos x="248" y="376"/>
                </a:cxn>
                <a:cxn ang="0">
                  <a:pos x="104" y="663"/>
                </a:cxn>
                <a:cxn ang="0">
                  <a:pos x="88" y="859"/>
                </a:cxn>
                <a:cxn ang="0">
                  <a:pos x="152" y="998"/>
                </a:cxn>
                <a:cxn ang="0">
                  <a:pos x="216" y="1039"/>
                </a:cxn>
                <a:cxn ang="0">
                  <a:pos x="344" y="1088"/>
                </a:cxn>
                <a:cxn ang="0">
                  <a:pos x="464" y="1137"/>
                </a:cxn>
                <a:cxn ang="0">
                  <a:pos x="504" y="1170"/>
                </a:cxn>
                <a:cxn ang="0">
                  <a:pos x="528" y="1203"/>
                </a:cxn>
                <a:cxn ang="0">
                  <a:pos x="536" y="1268"/>
                </a:cxn>
                <a:cxn ang="0">
                  <a:pos x="488" y="1399"/>
                </a:cxn>
                <a:cxn ang="0">
                  <a:pos x="368" y="1465"/>
                </a:cxn>
                <a:cxn ang="0">
                  <a:pos x="256" y="1432"/>
                </a:cxn>
                <a:cxn ang="0">
                  <a:pos x="216" y="1383"/>
                </a:cxn>
                <a:cxn ang="0">
                  <a:pos x="224" y="1375"/>
                </a:cxn>
                <a:cxn ang="0">
                  <a:pos x="232" y="1366"/>
                </a:cxn>
                <a:cxn ang="0">
                  <a:pos x="248" y="1383"/>
                </a:cxn>
                <a:cxn ang="0">
                  <a:pos x="320" y="1424"/>
                </a:cxn>
                <a:cxn ang="0">
                  <a:pos x="392" y="1424"/>
                </a:cxn>
                <a:cxn ang="0">
                  <a:pos x="432" y="1391"/>
                </a:cxn>
                <a:cxn ang="0">
                  <a:pos x="448" y="1342"/>
                </a:cxn>
                <a:cxn ang="0">
                  <a:pos x="448" y="1293"/>
                </a:cxn>
                <a:cxn ang="0">
                  <a:pos x="424" y="1252"/>
                </a:cxn>
                <a:cxn ang="0">
                  <a:pos x="392" y="1227"/>
                </a:cxn>
                <a:cxn ang="0">
                  <a:pos x="352" y="1211"/>
                </a:cxn>
                <a:cxn ang="0">
                  <a:pos x="312" y="1195"/>
                </a:cxn>
                <a:cxn ang="0">
                  <a:pos x="280" y="1186"/>
                </a:cxn>
                <a:cxn ang="0">
                  <a:pos x="200" y="1154"/>
                </a:cxn>
                <a:cxn ang="0">
                  <a:pos x="88" y="1088"/>
                </a:cxn>
                <a:cxn ang="0">
                  <a:pos x="8" y="957"/>
                </a:cxn>
                <a:cxn ang="0">
                  <a:pos x="16" y="704"/>
                </a:cxn>
                <a:cxn ang="0">
                  <a:pos x="144" y="426"/>
                </a:cxn>
                <a:cxn ang="0">
                  <a:pos x="328" y="221"/>
                </a:cxn>
                <a:cxn ang="0">
                  <a:pos x="408" y="123"/>
                </a:cxn>
                <a:cxn ang="0">
                  <a:pos x="400" y="74"/>
                </a:cxn>
                <a:cxn ang="0">
                  <a:pos x="400" y="41"/>
                </a:cxn>
                <a:cxn ang="0">
                  <a:pos x="408" y="16"/>
                </a:cxn>
                <a:cxn ang="0">
                  <a:pos x="432" y="0"/>
                </a:cxn>
              </a:cxnLst>
              <a:rect l="0" t="0" r="r" b="b"/>
              <a:pathLst>
                <a:path w="680" h="1465">
                  <a:moveTo>
                    <a:pt x="552" y="156"/>
                  </a:moveTo>
                  <a:lnTo>
                    <a:pt x="528" y="164"/>
                  </a:lnTo>
                  <a:lnTo>
                    <a:pt x="504" y="164"/>
                  </a:lnTo>
                  <a:lnTo>
                    <a:pt x="480" y="172"/>
                  </a:lnTo>
                  <a:lnTo>
                    <a:pt x="488" y="180"/>
                  </a:lnTo>
                  <a:lnTo>
                    <a:pt x="504" y="180"/>
                  </a:lnTo>
                  <a:lnTo>
                    <a:pt x="520" y="180"/>
                  </a:lnTo>
                  <a:lnTo>
                    <a:pt x="544" y="180"/>
                  </a:lnTo>
                  <a:lnTo>
                    <a:pt x="576" y="180"/>
                  </a:lnTo>
                  <a:lnTo>
                    <a:pt x="600" y="180"/>
                  </a:lnTo>
                  <a:lnTo>
                    <a:pt x="616" y="180"/>
                  </a:lnTo>
                  <a:lnTo>
                    <a:pt x="632" y="172"/>
                  </a:lnTo>
                  <a:lnTo>
                    <a:pt x="640" y="172"/>
                  </a:lnTo>
                  <a:lnTo>
                    <a:pt x="624" y="164"/>
                  </a:lnTo>
                  <a:lnTo>
                    <a:pt x="608" y="164"/>
                  </a:lnTo>
                  <a:lnTo>
                    <a:pt x="600" y="164"/>
                  </a:lnTo>
                  <a:lnTo>
                    <a:pt x="576" y="164"/>
                  </a:lnTo>
                  <a:lnTo>
                    <a:pt x="552" y="156"/>
                  </a:lnTo>
                  <a:close/>
                  <a:moveTo>
                    <a:pt x="432" y="0"/>
                  </a:moveTo>
                  <a:lnTo>
                    <a:pt x="440" y="0"/>
                  </a:lnTo>
                  <a:lnTo>
                    <a:pt x="448" y="8"/>
                  </a:lnTo>
                  <a:lnTo>
                    <a:pt x="448" y="16"/>
                  </a:lnTo>
                  <a:lnTo>
                    <a:pt x="448" y="25"/>
                  </a:lnTo>
                  <a:lnTo>
                    <a:pt x="448" y="41"/>
                  </a:lnTo>
                  <a:lnTo>
                    <a:pt x="440" y="57"/>
                  </a:lnTo>
                  <a:lnTo>
                    <a:pt x="440" y="82"/>
                  </a:lnTo>
                  <a:lnTo>
                    <a:pt x="440" y="98"/>
                  </a:lnTo>
                  <a:lnTo>
                    <a:pt x="440" y="115"/>
                  </a:lnTo>
                  <a:lnTo>
                    <a:pt x="448" y="131"/>
                  </a:lnTo>
                  <a:lnTo>
                    <a:pt x="448" y="139"/>
                  </a:lnTo>
                  <a:lnTo>
                    <a:pt x="480" y="131"/>
                  </a:lnTo>
                  <a:lnTo>
                    <a:pt x="512" y="123"/>
                  </a:lnTo>
                  <a:lnTo>
                    <a:pt x="536" y="123"/>
                  </a:lnTo>
                  <a:lnTo>
                    <a:pt x="552" y="123"/>
                  </a:lnTo>
                  <a:lnTo>
                    <a:pt x="576" y="123"/>
                  </a:lnTo>
                  <a:lnTo>
                    <a:pt x="608" y="123"/>
                  </a:lnTo>
                  <a:lnTo>
                    <a:pt x="632" y="131"/>
                  </a:lnTo>
                  <a:lnTo>
                    <a:pt x="648" y="131"/>
                  </a:lnTo>
                  <a:lnTo>
                    <a:pt x="664" y="139"/>
                  </a:lnTo>
                  <a:lnTo>
                    <a:pt x="680" y="156"/>
                  </a:lnTo>
                  <a:lnTo>
                    <a:pt x="680" y="172"/>
                  </a:lnTo>
                  <a:lnTo>
                    <a:pt x="664" y="196"/>
                  </a:lnTo>
                  <a:lnTo>
                    <a:pt x="624" y="213"/>
                  </a:lnTo>
                  <a:lnTo>
                    <a:pt x="576" y="221"/>
                  </a:lnTo>
                  <a:lnTo>
                    <a:pt x="536" y="221"/>
                  </a:lnTo>
                  <a:lnTo>
                    <a:pt x="512" y="221"/>
                  </a:lnTo>
                  <a:lnTo>
                    <a:pt x="488" y="213"/>
                  </a:lnTo>
                  <a:lnTo>
                    <a:pt x="464" y="205"/>
                  </a:lnTo>
                  <a:lnTo>
                    <a:pt x="440" y="188"/>
                  </a:lnTo>
                  <a:lnTo>
                    <a:pt x="440" y="188"/>
                  </a:lnTo>
                  <a:lnTo>
                    <a:pt x="344" y="262"/>
                  </a:lnTo>
                  <a:lnTo>
                    <a:pt x="248" y="376"/>
                  </a:lnTo>
                  <a:lnTo>
                    <a:pt x="168" y="507"/>
                  </a:lnTo>
                  <a:lnTo>
                    <a:pt x="104" y="663"/>
                  </a:lnTo>
                  <a:lnTo>
                    <a:pt x="88" y="810"/>
                  </a:lnTo>
                  <a:lnTo>
                    <a:pt x="88" y="859"/>
                  </a:lnTo>
                  <a:lnTo>
                    <a:pt x="104" y="933"/>
                  </a:lnTo>
                  <a:lnTo>
                    <a:pt x="152" y="998"/>
                  </a:lnTo>
                  <a:lnTo>
                    <a:pt x="184" y="1023"/>
                  </a:lnTo>
                  <a:lnTo>
                    <a:pt x="216" y="1039"/>
                  </a:lnTo>
                  <a:lnTo>
                    <a:pt x="264" y="1056"/>
                  </a:lnTo>
                  <a:lnTo>
                    <a:pt x="344" y="1088"/>
                  </a:lnTo>
                  <a:lnTo>
                    <a:pt x="416" y="1113"/>
                  </a:lnTo>
                  <a:lnTo>
                    <a:pt x="464" y="1137"/>
                  </a:lnTo>
                  <a:lnTo>
                    <a:pt x="496" y="1162"/>
                  </a:lnTo>
                  <a:lnTo>
                    <a:pt x="504" y="1170"/>
                  </a:lnTo>
                  <a:lnTo>
                    <a:pt x="512" y="1186"/>
                  </a:lnTo>
                  <a:lnTo>
                    <a:pt x="528" y="1203"/>
                  </a:lnTo>
                  <a:lnTo>
                    <a:pt x="536" y="1236"/>
                  </a:lnTo>
                  <a:lnTo>
                    <a:pt x="536" y="1268"/>
                  </a:lnTo>
                  <a:lnTo>
                    <a:pt x="528" y="1334"/>
                  </a:lnTo>
                  <a:lnTo>
                    <a:pt x="488" y="1399"/>
                  </a:lnTo>
                  <a:lnTo>
                    <a:pt x="432" y="1448"/>
                  </a:lnTo>
                  <a:lnTo>
                    <a:pt x="368" y="1465"/>
                  </a:lnTo>
                  <a:lnTo>
                    <a:pt x="304" y="1456"/>
                  </a:lnTo>
                  <a:lnTo>
                    <a:pt x="256" y="1432"/>
                  </a:lnTo>
                  <a:lnTo>
                    <a:pt x="224" y="1407"/>
                  </a:lnTo>
                  <a:lnTo>
                    <a:pt x="216" y="1383"/>
                  </a:lnTo>
                  <a:lnTo>
                    <a:pt x="216" y="1375"/>
                  </a:lnTo>
                  <a:lnTo>
                    <a:pt x="224" y="1375"/>
                  </a:lnTo>
                  <a:lnTo>
                    <a:pt x="232" y="1366"/>
                  </a:lnTo>
                  <a:lnTo>
                    <a:pt x="232" y="1366"/>
                  </a:lnTo>
                  <a:lnTo>
                    <a:pt x="240" y="1375"/>
                  </a:lnTo>
                  <a:lnTo>
                    <a:pt x="248" y="1383"/>
                  </a:lnTo>
                  <a:lnTo>
                    <a:pt x="280" y="1407"/>
                  </a:lnTo>
                  <a:lnTo>
                    <a:pt x="320" y="1424"/>
                  </a:lnTo>
                  <a:lnTo>
                    <a:pt x="368" y="1424"/>
                  </a:lnTo>
                  <a:lnTo>
                    <a:pt x="392" y="1424"/>
                  </a:lnTo>
                  <a:lnTo>
                    <a:pt x="416" y="1407"/>
                  </a:lnTo>
                  <a:lnTo>
                    <a:pt x="432" y="1391"/>
                  </a:lnTo>
                  <a:lnTo>
                    <a:pt x="440" y="1366"/>
                  </a:lnTo>
                  <a:lnTo>
                    <a:pt x="448" y="1342"/>
                  </a:lnTo>
                  <a:lnTo>
                    <a:pt x="456" y="1317"/>
                  </a:lnTo>
                  <a:lnTo>
                    <a:pt x="448" y="1293"/>
                  </a:lnTo>
                  <a:lnTo>
                    <a:pt x="440" y="1268"/>
                  </a:lnTo>
                  <a:lnTo>
                    <a:pt x="424" y="1252"/>
                  </a:lnTo>
                  <a:lnTo>
                    <a:pt x="408" y="1236"/>
                  </a:lnTo>
                  <a:lnTo>
                    <a:pt x="392" y="1227"/>
                  </a:lnTo>
                  <a:lnTo>
                    <a:pt x="368" y="1219"/>
                  </a:lnTo>
                  <a:lnTo>
                    <a:pt x="352" y="1211"/>
                  </a:lnTo>
                  <a:lnTo>
                    <a:pt x="328" y="1203"/>
                  </a:lnTo>
                  <a:lnTo>
                    <a:pt x="312" y="1195"/>
                  </a:lnTo>
                  <a:lnTo>
                    <a:pt x="296" y="1195"/>
                  </a:lnTo>
                  <a:lnTo>
                    <a:pt x="280" y="1186"/>
                  </a:lnTo>
                  <a:lnTo>
                    <a:pt x="256" y="1178"/>
                  </a:lnTo>
                  <a:lnTo>
                    <a:pt x="200" y="1154"/>
                  </a:lnTo>
                  <a:lnTo>
                    <a:pt x="136" y="1129"/>
                  </a:lnTo>
                  <a:lnTo>
                    <a:pt x="88" y="1088"/>
                  </a:lnTo>
                  <a:lnTo>
                    <a:pt x="40" y="1031"/>
                  </a:lnTo>
                  <a:lnTo>
                    <a:pt x="8" y="957"/>
                  </a:lnTo>
                  <a:lnTo>
                    <a:pt x="0" y="859"/>
                  </a:lnTo>
                  <a:lnTo>
                    <a:pt x="16" y="704"/>
                  </a:lnTo>
                  <a:lnTo>
                    <a:pt x="72" y="556"/>
                  </a:lnTo>
                  <a:lnTo>
                    <a:pt x="144" y="426"/>
                  </a:lnTo>
                  <a:lnTo>
                    <a:pt x="232" y="311"/>
                  </a:lnTo>
                  <a:lnTo>
                    <a:pt x="328" y="221"/>
                  </a:lnTo>
                  <a:lnTo>
                    <a:pt x="416" y="156"/>
                  </a:lnTo>
                  <a:lnTo>
                    <a:pt x="408" y="123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400" y="57"/>
                  </a:lnTo>
                  <a:lnTo>
                    <a:pt x="400" y="41"/>
                  </a:lnTo>
                  <a:lnTo>
                    <a:pt x="408" y="25"/>
                  </a:lnTo>
                  <a:lnTo>
                    <a:pt x="408" y="16"/>
                  </a:lnTo>
                  <a:lnTo>
                    <a:pt x="416" y="0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0" name="Freeform 84"/>
            <p:cNvSpPr>
              <a:spLocks noEditPoints="1"/>
            </p:cNvSpPr>
            <p:nvPr/>
          </p:nvSpPr>
          <p:spPr bwMode="auto">
            <a:xfrm>
              <a:off x="6640" y="2829"/>
              <a:ext cx="168" cy="695"/>
            </a:xfrm>
            <a:custGeom>
              <a:avLst/>
              <a:gdLst/>
              <a:ahLst/>
              <a:cxnLst>
                <a:cxn ang="0">
                  <a:pos x="80" y="523"/>
                </a:cxn>
                <a:cxn ang="0">
                  <a:pos x="112" y="532"/>
                </a:cxn>
                <a:cxn ang="0">
                  <a:pos x="136" y="540"/>
                </a:cxn>
                <a:cxn ang="0">
                  <a:pos x="152" y="564"/>
                </a:cxn>
                <a:cxn ang="0">
                  <a:pos x="160" y="581"/>
                </a:cxn>
                <a:cxn ang="0">
                  <a:pos x="168" y="613"/>
                </a:cxn>
                <a:cxn ang="0">
                  <a:pos x="160" y="638"/>
                </a:cxn>
                <a:cxn ang="0">
                  <a:pos x="152" y="662"/>
                </a:cxn>
                <a:cxn ang="0">
                  <a:pos x="136" y="679"/>
                </a:cxn>
                <a:cxn ang="0">
                  <a:pos x="112" y="695"/>
                </a:cxn>
                <a:cxn ang="0">
                  <a:pos x="80" y="695"/>
                </a:cxn>
                <a:cxn ang="0">
                  <a:pos x="56" y="695"/>
                </a:cxn>
                <a:cxn ang="0">
                  <a:pos x="32" y="679"/>
                </a:cxn>
                <a:cxn ang="0">
                  <a:pos x="16" y="662"/>
                </a:cxn>
                <a:cxn ang="0">
                  <a:pos x="0" y="638"/>
                </a:cxn>
                <a:cxn ang="0">
                  <a:pos x="0" y="613"/>
                </a:cxn>
                <a:cxn ang="0">
                  <a:pos x="0" y="581"/>
                </a:cxn>
                <a:cxn ang="0">
                  <a:pos x="16" y="564"/>
                </a:cxn>
                <a:cxn ang="0">
                  <a:pos x="32" y="540"/>
                </a:cxn>
                <a:cxn ang="0">
                  <a:pos x="56" y="532"/>
                </a:cxn>
                <a:cxn ang="0">
                  <a:pos x="80" y="523"/>
                </a:cxn>
                <a:cxn ang="0">
                  <a:pos x="80" y="0"/>
                </a:cxn>
                <a:cxn ang="0">
                  <a:pos x="112" y="0"/>
                </a:cxn>
                <a:cxn ang="0">
                  <a:pos x="136" y="16"/>
                </a:cxn>
                <a:cxn ang="0">
                  <a:pos x="152" y="32"/>
                </a:cxn>
                <a:cxn ang="0">
                  <a:pos x="160" y="57"/>
                </a:cxn>
                <a:cxn ang="0">
                  <a:pos x="168" y="82"/>
                </a:cxn>
                <a:cxn ang="0">
                  <a:pos x="160" y="106"/>
                </a:cxn>
                <a:cxn ang="0">
                  <a:pos x="152" y="131"/>
                </a:cxn>
                <a:cxn ang="0">
                  <a:pos x="136" y="155"/>
                </a:cxn>
                <a:cxn ang="0">
                  <a:pos x="112" y="163"/>
                </a:cxn>
                <a:cxn ang="0">
                  <a:pos x="80" y="172"/>
                </a:cxn>
                <a:cxn ang="0">
                  <a:pos x="56" y="163"/>
                </a:cxn>
                <a:cxn ang="0">
                  <a:pos x="32" y="155"/>
                </a:cxn>
                <a:cxn ang="0">
                  <a:pos x="16" y="131"/>
                </a:cxn>
                <a:cxn ang="0">
                  <a:pos x="0" y="106"/>
                </a:cxn>
                <a:cxn ang="0">
                  <a:pos x="0" y="82"/>
                </a:cxn>
                <a:cxn ang="0">
                  <a:pos x="0" y="57"/>
                </a:cxn>
                <a:cxn ang="0">
                  <a:pos x="16" y="32"/>
                </a:cxn>
                <a:cxn ang="0">
                  <a:pos x="32" y="16"/>
                </a:cxn>
                <a:cxn ang="0">
                  <a:pos x="56" y="0"/>
                </a:cxn>
                <a:cxn ang="0">
                  <a:pos x="80" y="0"/>
                </a:cxn>
              </a:cxnLst>
              <a:rect l="0" t="0" r="r" b="b"/>
              <a:pathLst>
                <a:path w="168" h="695">
                  <a:moveTo>
                    <a:pt x="80" y="523"/>
                  </a:moveTo>
                  <a:lnTo>
                    <a:pt x="112" y="532"/>
                  </a:lnTo>
                  <a:lnTo>
                    <a:pt x="136" y="540"/>
                  </a:lnTo>
                  <a:lnTo>
                    <a:pt x="152" y="564"/>
                  </a:lnTo>
                  <a:lnTo>
                    <a:pt x="160" y="581"/>
                  </a:lnTo>
                  <a:lnTo>
                    <a:pt x="168" y="613"/>
                  </a:lnTo>
                  <a:lnTo>
                    <a:pt x="160" y="638"/>
                  </a:lnTo>
                  <a:lnTo>
                    <a:pt x="152" y="662"/>
                  </a:lnTo>
                  <a:lnTo>
                    <a:pt x="136" y="679"/>
                  </a:lnTo>
                  <a:lnTo>
                    <a:pt x="112" y="695"/>
                  </a:lnTo>
                  <a:lnTo>
                    <a:pt x="80" y="695"/>
                  </a:lnTo>
                  <a:lnTo>
                    <a:pt x="56" y="695"/>
                  </a:lnTo>
                  <a:lnTo>
                    <a:pt x="32" y="679"/>
                  </a:lnTo>
                  <a:lnTo>
                    <a:pt x="16" y="662"/>
                  </a:lnTo>
                  <a:lnTo>
                    <a:pt x="0" y="638"/>
                  </a:lnTo>
                  <a:lnTo>
                    <a:pt x="0" y="613"/>
                  </a:lnTo>
                  <a:lnTo>
                    <a:pt x="0" y="581"/>
                  </a:lnTo>
                  <a:lnTo>
                    <a:pt x="16" y="564"/>
                  </a:lnTo>
                  <a:lnTo>
                    <a:pt x="32" y="540"/>
                  </a:lnTo>
                  <a:lnTo>
                    <a:pt x="56" y="532"/>
                  </a:lnTo>
                  <a:lnTo>
                    <a:pt x="80" y="523"/>
                  </a:lnTo>
                  <a:close/>
                  <a:moveTo>
                    <a:pt x="80" y="0"/>
                  </a:moveTo>
                  <a:lnTo>
                    <a:pt x="112" y="0"/>
                  </a:lnTo>
                  <a:lnTo>
                    <a:pt x="136" y="16"/>
                  </a:lnTo>
                  <a:lnTo>
                    <a:pt x="152" y="32"/>
                  </a:lnTo>
                  <a:lnTo>
                    <a:pt x="160" y="57"/>
                  </a:lnTo>
                  <a:lnTo>
                    <a:pt x="168" y="82"/>
                  </a:lnTo>
                  <a:lnTo>
                    <a:pt x="160" y="106"/>
                  </a:lnTo>
                  <a:lnTo>
                    <a:pt x="152" y="131"/>
                  </a:lnTo>
                  <a:lnTo>
                    <a:pt x="136" y="155"/>
                  </a:lnTo>
                  <a:lnTo>
                    <a:pt x="112" y="163"/>
                  </a:lnTo>
                  <a:lnTo>
                    <a:pt x="80" y="172"/>
                  </a:lnTo>
                  <a:lnTo>
                    <a:pt x="56" y="163"/>
                  </a:lnTo>
                  <a:lnTo>
                    <a:pt x="32" y="155"/>
                  </a:lnTo>
                  <a:lnTo>
                    <a:pt x="16" y="131"/>
                  </a:lnTo>
                  <a:lnTo>
                    <a:pt x="0" y="106"/>
                  </a:lnTo>
                  <a:lnTo>
                    <a:pt x="0" y="82"/>
                  </a:lnTo>
                  <a:lnTo>
                    <a:pt x="0" y="57"/>
                  </a:lnTo>
                  <a:lnTo>
                    <a:pt x="16" y="32"/>
                  </a:lnTo>
                  <a:lnTo>
                    <a:pt x="32" y="16"/>
                  </a:lnTo>
                  <a:lnTo>
                    <a:pt x="56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1" name="Freeform 85"/>
            <p:cNvSpPr>
              <a:spLocks/>
            </p:cNvSpPr>
            <p:nvPr/>
          </p:nvSpPr>
          <p:spPr bwMode="auto">
            <a:xfrm>
              <a:off x="7480" y="2420"/>
              <a:ext cx="1056" cy="1104"/>
            </a:xfrm>
            <a:custGeom>
              <a:avLst/>
              <a:gdLst/>
              <a:ahLst/>
              <a:cxnLst>
                <a:cxn ang="0">
                  <a:pos x="344" y="0"/>
                </a:cxn>
                <a:cxn ang="0">
                  <a:pos x="1016" y="0"/>
                </a:cxn>
                <a:cxn ang="0">
                  <a:pos x="1032" y="0"/>
                </a:cxn>
                <a:cxn ang="0">
                  <a:pos x="1048" y="0"/>
                </a:cxn>
                <a:cxn ang="0">
                  <a:pos x="1048" y="0"/>
                </a:cxn>
                <a:cxn ang="0">
                  <a:pos x="1056" y="8"/>
                </a:cxn>
                <a:cxn ang="0">
                  <a:pos x="1056" y="24"/>
                </a:cxn>
                <a:cxn ang="0">
                  <a:pos x="1048" y="32"/>
                </a:cxn>
                <a:cxn ang="0">
                  <a:pos x="1048" y="32"/>
                </a:cxn>
                <a:cxn ang="0">
                  <a:pos x="160" y="1047"/>
                </a:cxn>
                <a:cxn ang="0">
                  <a:pos x="432" y="1047"/>
                </a:cxn>
                <a:cxn ang="0">
                  <a:pos x="552" y="1039"/>
                </a:cxn>
                <a:cxn ang="0">
                  <a:pos x="648" y="1014"/>
                </a:cxn>
                <a:cxn ang="0">
                  <a:pos x="712" y="965"/>
                </a:cxn>
                <a:cxn ang="0">
                  <a:pos x="768" y="900"/>
                </a:cxn>
                <a:cxn ang="0">
                  <a:pos x="816" y="818"/>
                </a:cxn>
                <a:cxn ang="0">
                  <a:pos x="848" y="711"/>
                </a:cxn>
                <a:cxn ang="0">
                  <a:pos x="856" y="695"/>
                </a:cxn>
                <a:cxn ang="0">
                  <a:pos x="864" y="679"/>
                </a:cxn>
                <a:cxn ang="0">
                  <a:pos x="864" y="671"/>
                </a:cxn>
                <a:cxn ang="0">
                  <a:pos x="880" y="671"/>
                </a:cxn>
                <a:cxn ang="0">
                  <a:pos x="888" y="671"/>
                </a:cxn>
                <a:cxn ang="0">
                  <a:pos x="896" y="679"/>
                </a:cxn>
                <a:cxn ang="0">
                  <a:pos x="896" y="687"/>
                </a:cxn>
                <a:cxn ang="0">
                  <a:pos x="888" y="711"/>
                </a:cxn>
                <a:cxn ang="0">
                  <a:pos x="776" y="1071"/>
                </a:cxn>
                <a:cxn ang="0">
                  <a:pos x="768" y="1088"/>
                </a:cxn>
                <a:cxn ang="0">
                  <a:pos x="760" y="1104"/>
                </a:cxn>
                <a:cxn ang="0">
                  <a:pos x="752" y="1104"/>
                </a:cxn>
                <a:cxn ang="0">
                  <a:pos x="728" y="1104"/>
                </a:cxn>
                <a:cxn ang="0">
                  <a:pos x="40" y="1104"/>
                </a:cxn>
                <a:cxn ang="0">
                  <a:pos x="16" y="1104"/>
                </a:cxn>
                <a:cxn ang="0">
                  <a:pos x="8" y="1104"/>
                </a:cxn>
                <a:cxn ang="0">
                  <a:pos x="0" y="1096"/>
                </a:cxn>
                <a:cxn ang="0">
                  <a:pos x="0" y="1088"/>
                </a:cxn>
                <a:cxn ang="0">
                  <a:pos x="0" y="1088"/>
                </a:cxn>
                <a:cxn ang="0">
                  <a:pos x="0" y="1071"/>
                </a:cxn>
                <a:cxn ang="0">
                  <a:pos x="0" y="1063"/>
                </a:cxn>
                <a:cxn ang="0">
                  <a:pos x="0" y="1063"/>
                </a:cxn>
                <a:cxn ang="0">
                  <a:pos x="888" y="49"/>
                </a:cxn>
                <a:cxn ang="0">
                  <a:pos x="632" y="49"/>
                </a:cxn>
                <a:cxn ang="0">
                  <a:pos x="520" y="57"/>
                </a:cxn>
                <a:cxn ang="0">
                  <a:pos x="432" y="81"/>
                </a:cxn>
                <a:cxn ang="0">
                  <a:pos x="368" y="122"/>
                </a:cxn>
                <a:cxn ang="0">
                  <a:pos x="312" y="180"/>
                </a:cxn>
                <a:cxn ang="0">
                  <a:pos x="272" y="253"/>
                </a:cxn>
                <a:cxn ang="0">
                  <a:pos x="240" y="343"/>
                </a:cxn>
                <a:cxn ang="0">
                  <a:pos x="240" y="351"/>
                </a:cxn>
                <a:cxn ang="0">
                  <a:pos x="232" y="360"/>
                </a:cxn>
                <a:cxn ang="0">
                  <a:pos x="224" y="360"/>
                </a:cxn>
                <a:cxn ang="0">
                  <a:pos x="208" y="360"/>
                </a:cxn>
                <a:cxn ang="0">
                  <a:pos x="200" y="351"/>
                </a:cxn>
                <a:cxn ang="0">
                  <a:pos x="200" y="343"/>
                </a:cxn>
                <a:cxn ang="0">
                  <a:pos x="200" y="343"/>
                </a:cxn>
                <a:cxn ang="0">
                  <a:pos x="200" y="335"/>
                </a:cxn>
                <a:cxn ang="0">
                  <a:pos x="200" y="327"/>
                </a:cxn>
                <a:cxn ang="0">
                  <a:pos x="208" y="319"/>
                </a:cxn>
                <a:cxn ang="0">
                  <a:pos x="296" y="24"/>
                </a:cxn>
                <a:cxn ang="0">
                  <a:pos x="304" y="8"/>
                </a:cxn>
                <a:cxn ang="0">
                  <a:pos x="304" y="0"/>
                </a:cxn>
                <a:cxn ang="0">
                  <a:pos x="320" y="0"/>
                </a:cxn>
                <a:cxn ang="0">
                  <a:pos x="344" y="0"/>
                </a:cxn>
              </a:cxnLst>
              <a:rect l="0" t="0" r="r" b="b"/>
              <a:pathLst>
                <a:path w="1056" h="1104">
                  <a:moveTo>
                    <a:pt x="344" y="0"/>
                  </a:moveTo>
                  <a:lnTo>
                    <a:pt x="1016" y="0"/>
                  </a:lnTo>
                  <a:lnTo>
                    <a:pt x="1032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056" y="8"/>
                  </a:lnTo>
                  <a:lnTo>
                    <a:pt x="1056" y="24"/>
                  </a:lnTo>
                  <a:lnTo>
                    <a:pt x="1048" y="32"/>
                  </a:lnTo>
                  <a:lnTo>
                    <a:pt x="1048" y="32"/>
                  </a:lnTo>
                  <a:lnTo>
                    <a:pt x="160" y="1047"/>
                  </a:lnTo>
                  <a:lnTo>
                    <a:pt x="432" y="1047"/>
                  </a:lnTo>
                  <a:lnTo>
                    <a:pt x="552" y="1039"/>
                  </a:lnTo>
                  <a:lnTo>
                    <a:pt x="648" y="1014"/>
                  </a:lnTo>
                  <a:lnTo>
                    <a:pt x="712" y="965"/>
                  </a:lnTo>
                  <a:lnTo>
                    <a:pt x="768" y="900"/>
                  </a:lnTo>
                  <a:lnTo>
                    <a:pt x="816" y="818"/>
                  </a:lnTo>
                  <a:lnTo>
                    <a:pt x="848" y="711"/>
                  </a:lnTo>
                  <a:lnTo>
                    <a:pt x="856" y="695"/>
                  </a:lnTo>
                  <a:lnTo>
                    <a:pt x="864" y="679"/>
                  </a:lnTo>
                  <a:lnTo>
                    <a:pt x="864" y="671"/>
                  </a:lnTo>
                  <a:lnTo>
                    <a:pt x="880" y="671"/>
                  </a:lnTo>
                  <a:lnTo>
                    <a:pt x="888" y="671"/>
                  </a:lnTo>
                  <a:lnTo>
                    <a:pt x="896" y="679"/>
                  </a:lnTo>
                  <a:lnTo>
                    <a:pt x="896" y="687"/>
                  </a:lnTo>
                  <a:lnTo>
                    <a:pt x="888" y="711"/>
                  </a:lnTo>
                  <a:lnTo>
                    <a:pt x="776" y="1071"/>
                  </a:lnTo>
                  <a:lnTo>
                    <a:pt x="768" y="1088"/>
                  </a:lnTo>
                  <a:lnTo>
                    <a:pt x="760" y="1104"/>
                  </a:lnTo>
                  <a:lnTo>
                    <a:pt x="752" y="1104"/>
                  </a:lnTo>
                  <a:lnTo>
                    <a:pt x="728" y="1104"/>
                  </a:lnTo>
                  <a:lnTo>
                    <a:pt x="40" y="1104"/>
                  </a:lnTo>
                  <a:lnTo>
                    <a:pt x="16" y="1104"/>
                  </a:lnTo>
                  <a:lnTo>
                    <a:pt x="8" y="1104"/>
                  </a:lnTo>
                  <a:lnTo>
                    <a:pt x="0" y="1096"/>
                  </a:lnTo>
                  <a:lnTo>
                    <a:pt x="0" y="1088"/>
                  </a:lnTo>
                  <a:lnTo>
                    <a:pt x="0" y="1088"/>
                  </a:lnTo>
                  <a:lnTo>
                    <a:pt x="0" y="1071"/>
                  </a:lnTo>
                  <a:lnTo>
                    <a:pt x="0" y="1063"/>
                  </a:lnTo>
                  <a:lnTo>
                    <a:pt x="0" y="1063"/>
                  </a:lnTo>
                  <a:lnTo>
                    <a:pt x="888" y="49"/>
                  </a:lnTo>
                  <a:lnTo>
                    <a:pt x="632" y="49"/>
                  </a:lnTo>
                  <a:lnTo>
                    <a:pt x="520" y="57"/>
                  </a:lnTo>
                  <a:lnTo>
                    <a:pt x="432" y="81"/>
                  </a:lnTo>
                  <a:lnTo>
                    <a:pt x="368" y="122"/>
                  </a:lnTo>
                  <a:lnTo>
                    <a:pt x="312" y="180"/>
                  </a:lnTo>
                  <a:lnTo>
                    <a:pt x="272" y="253"/>
                  </a:lnTo>
                  <a:lnTo>
                    <a:pt x="240" y="343"/>
                  </a:lnTo>
                  <a:lnTo>
                    <a:pt x="240" y="351"/>
                  </a:lnTo>
                  <a:lnTo>
                    <a:pt x="232" y="360"/>
                  </a:lnTo>
                  <a:lnTo>
                    <a:pt x="224" y="360"/>
                  </a:lnTo>
                  <a:lnTo>
                    <a:pt x="208" y="360"/>
                  </a:lnTo>
                  <a:lnTo>
                    <a:pt x="200" y="351"/>
                  </a:lnTo>
                  <a:lnTo>
                    <a:pt x="200" y="343"/>
                  </a:lnTo>
                  <a:lnTo>
                    <a:pt x="200" y="343"/>
                  </a:lnTo>
                  <a:lnTo>
                    <a:pt x="200" y="335"/>
                  </a:lnTo>
                  <a:lnTo>
                    <a:pt x="200" y="327"/>
                  </a:lnTo>
                  <a:lnTo>
                    <a:pt x="208" y="319"/>
                  </a:lnTo>
                  <a:lnTo>
                    <a:pt x="296" y="24"/>
                  </a:lnTo>
                  <a:lnTo>
                    <a:pt x="304" y="8"/>
                  </a:lnTo>
                  <a:lnTo>
                    <a:pt x="304" y="0"/>
                  </a:lnTo>
                  <a:lnTo>
                    <a:pt x="320" y="0"/>
                  </a:lnTo>
                  <a:lnTo>
                    <a:pt x="3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2" name="Freeform 86"/>
            <p:cNvSpPr>
              <a:spLocks/>
            </p:cNvSpPr>
            <p:nvPr/>
          </p:nvSpPr>
          <p:spPr bwMode="auto">
            <a:xfrm>
              <a:off x="8520" y="3254"/>
              <a:ext cx="648" cy="753"/>
            </a:xfrm>
            <a:custGeom>
              <a:avLst/>
              <a:gdLst/>
              <a:ahLst/>
              <a:cxnLst>
                <a:cxn ang="0">
                  <a:pos x="304" y="17"/>
                </a:cxn>
                <a:cxn ang="0">
                  <a:pos x="400" y="115"/>
                </a:cxn>
                <a:cxn ang="0">
                  <a:pos x="448" y="246"/>
                </a:cxn>
                <a:cxn ang="0">
                  <a:pos x="464" y="344"/>
                </a:cxn>
                <a:cxn ang="0">
                  <a:pos x="496" y="262"/>
                </a:cxn>
                <a:cxn ang="0">
                  <a:pos x="568" y="107"/>
                </a:cxn>
                <a:cxn ang="0">
                  <a:pos x="616" y="17"/>
                </a:cxn>
                <a:cxn ang="0">
                  <a:pos x="632" y="8"/>
                </a:cxn>
                <a:cxn ang="0">
                  <a:pos x="640" y="17"/>
                </a:cxn>
                <a:cxn ang="0">
                  <a:pos x="648" y="25"/>
                </a:cxn>
                <a:cxn ang="0">
                  <a:pos x="640" y="41"/>
                </a:cxn>
                <a:cxn ang="0">
                  <a:pos x="568" y="188"/>
                </a:cxn>
                <a:cxn ang="0">
                  <a:pos x="536" y="270"/>
                </a:cxn>
                <a:cxn ang="0">
                  <a:pos x="488" y="393"/>
                </a:cxn>
                <a:cxn ang="0">
                  <a:pos x="456" y="483"/>
                </a:cxn>
                <a:cxn ang="0">
                  <a:pos x="432" y="638"/>
                </a:cxn>
                <a:cxn ang="0">
                  <a:pos x="408" y="720"/>
                </a:cxn>
                <a:cxn ang="0">
                  <a:pos x="392" y="753"/>
                </a:cxn>
                <a:cxn ang="0">
                  <a:pos x="376" y="753"/>
                </a:cxn>
                <a:cxn ang="0">
                  <a:pos x="360" y="745"/>
                </a:cxn>
                <a:cxn ang="0">
                  <a:pos x="360" y="728"/>
                </a:cxn>
                <a:cxn ang="0">
                  <a:pos x="376" y="622"/>
                </a:cxn>
                <a:cxn ang="0">
                  <a:pos x="416" y="475"/>
                </a:cxn>
                <a:cxn ang="0">
                  <a:pos x="424" y="458"/>
                </a:cxn>
                <a:cxn ang="0">
                  <a:pos x="424" y="426"/>
                </a:cxn>
                <a:cxn ang="0">
                  <a:pos x="424" y="336"/>
                </a:cxn>
                <a:cxn ang="0">
                  <a:pos x="392" y="197"/>
                </a:cxn>
                <a:cxn ang="0">
                  <a:pos x="296" y="107"/>
                </a:cxn>
                <a:cxn ang="0">
                  <a:pos x="144" y="107"/>
                </a:cxn>
                <a:cxn ang="0">
                  <a:pos x="40" y="197"/>
                </a:cxn>
                <a:cxn ang="0">
                  <a:pos x="24" y="221"/>
                </a:cxn>
                <a:cxn ang="0">
                  <a:pos x="16" y="221"/>
                </a:cxn>
                <a:cxn ang="0">
                  <a:pos x="0" y="213"/>
                </a:cxn>
                <a:cxn ang="0">
                  <a:pos x="0" y="180"/>
                </a:cxn>
                <a:cxn ang="0">
                  <a:pos x="80" y="66"/>
                </a:cxn>
                <a:cxn ang="0">
                  <a:pos x="232" y="0"/>
                </a:cxn>
              </a:cxnLst>
              <a:rect l="0" t="0" r="r" b="b"/>
              <a:pathLst>
                <a:path w="648" h="753">
                  <a:moveTo>
                    <a:pt x="232" y="0"/>
                  </a:moveTo>
                  <a:lnTo>
                    <a:pt x="304" y="17"/>
                  </a:lnTo>
                  <a:lnTo>
                    <a:pt x="360" y="57"/>
                  </a:lnTo>
                  <a:lnTo>
                    <a:pt x="400" y="115"/>
                  </a:lnTo>
                  <a:lnTo>
                    <a:pt x="432" y="180"/>
                  </a:lnTo>
                  <a:lnTo>
                    <a:pt x="448" y="246"/>
                  </a:lnTo>
                  <a:lnTo>
                    <a:pt x="456" y="303"/>
                  </a:lnTo>
                  <a:lnTo>
                    <a:pt x="464" y="344"/>
                  </a:lnTo>
                  <a:lnTo>
                    <a:pt x="464" y="344"/>
                  </a:lnTo>
                  <a:lnTo>
                    <a:pt x="496" y="262"/>
                  </a:lnTo>
                  <a:lnTo>
                    <a:pt x="536" y="180"/>
                  </a:lnTo>
                  <a:lnTo>
                    <a:pt x="568" y="107"/>
                  </a:lnTo>
                  <a:lnTo>
                    <a:pt x="600" y="49"/>
                  </a:lnTo>
                  <a:lnTo>
                    <a:pt x="616" y="17"/>
                  </a:lnTo>
                  <a:lnTo>
                    <a:pt x="624" y="8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640" y="17"/>
                  </a:lnTo>
                  <a:lnTo>
                    <a:pt x="648" y="17"/>
                  </a:lnTo>
                  <a:lnTo>
                    <a:pt x="648" y="25"/>
                  </a:lnTo>
                  <a:lnTo>
                    <a:pt x="648" y="33"/>
                  </a:lnTo>
                  <a:lnTo>
                    <a:pt x="640" y="41"/>
                  </a:lnTo>
                  <a:lnTo>
                    <a:pt x="600" y="123"/>
                  </a:lnTo>
                  <a:lnTo>
                    <a:pt x="568" y="188"/>
                  </a:lnTo>
                  <a:lnTo>
                    <a:pt x="552" y="229"/>
                  </a:lnTo>
                  <a:lnTo>
                    <a:pt x="536" y="270"/>
                  </a:lnTo>
                  <a:lnTo>
                    <a:pt x="512" y="327"/>
                  </a:lnTo>
                  <a:lnTo>
                    <a:pt x="488" y="393"/>
                  </a:lnTo>
                  <a:lnTo>
                    <a:pt x="472" y="442"/>
                  </a:lnTo>
                  <a:lnTo>
                    <a:pt x="456" y="483"/>
                  </a:lnTo>
                  <a:lnTo>
                    <a:pt x="448" y="565"/>
                  </a:lnTo>
                  <a:lnTo>
                    <a:pt x="432" y="638"/>
                  </a:lnTo>
                  <a:lnTo>
                    <a:pt x="416" y="696"/>
                  </a:lnTo>
                  <a:lnTo>
                    <a:pt x="408" y="720"/>
                  </a:lnTo>
                  <a:lnTo>
                    <a:pt x="400" y="737"/>
                  </a:lnTo>
                  <a:lnTo>
                    <a:pt x="392" y="753"/>
                  </a:lnTo>
                  <a:lnTo>
                    <a:pt x="384" y="753"/>
                  </a:lnTo>
                  <a:lnTo>
                    <a:pt x="376" y="753"/>
                  </a:lnTo>
                  <a:lnTo>
                    <a:pt x="368" y="753"/>
                  </a:lnTo>
                  <a:lnTo>
                    <a:pt x="360" y="745"/>
                  </a:lnTo>
                  <a:lnTo>
                    <a:pt x="360" y="737"/>
                  </a:lnTo>
                  <a:lnTo>
                    <a:pt x="360" y="728"/>
                  </a:lnTo>
                  <a:lnTo>
                    <a:pt x="360" y="687"/>
                  </a:lnTo>
                  <a:lnTo>
                    <a:pt x="376" y="622"/>
                  </a:lnTo>
                  <a:lnTo>
                    <a:pt x="400" y="548"/>
                  </a:lnTo>
                  <a:lnTo>
                    <a:pt x="416" y="475"/>
                  </a:lnTo>
                  <a:lnTo>
                    <a:pt x="424" y="467"/>
                  </a:lnTo>
                  <a:lnTo>
                    <a:pt x="424" y="458"/>
                  </a:lnTo>
                  <a:lnTo>
                    <a:pt x="424" y="442"/>
                  </a:lnTo>
                  <a:lnTo>
                    <a:pt x="424" y="426"/>
                  </a:lnTo>
                  <a:lnTo>
                    <a:pt x="424" y="393"/>
                  </a:lnTo>
                  <a:lnTo>
                    <a:pt x="424" y="336"/>
                  </a:lnTo>
                  <a:lnTo>
                    <a:pt x="416" y="262"/>
                  </a:lnTo>
                  <a:lnTo>
                    <a:pt x="392" y="197"/>
                  </a:lnTo>
                  <a:lnTo>
                    <a:pt x="352" y="147"/>
                  </a:lnTo>
                  <a:lnTo>
                    <a:pt x="296" y="107"/>
                  </a:lnTo>
                  <a:lnTo>
                    <a:pt x="216" y="90"/>
                  </a:lnTo>
                  <a:lnTo>
                    <a:pt x="144" y="107"/>
                  </a:lnTo>
                  <a:lnTo>
                    <a:pt x="80" y="139"/>
                  </a:lnTo>
                  <a:lnTo>
                    <a:pt x="40" y="197"/>
                  </a:lnTo>
                  <a:lnTo>
                    <a:pt x="32" y="213"/>
                  </a:lnTo>
                  <a:lnTo>
                    <a:pt x="24" y="221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8" y="221"/>
                  </a:lnTo>
                  <a:lnTo>
                    <a:pt x="0" y="213"/>
                  </a:lnTo>
                  <a:lnTo>
                    <a:pt x="0" y="205"/>
                  </a:lnTo>
                  <a:lnTo>
                    <a:pt x="0" y="180"/>
                  </a:lnTo>
                  <a:lnTo>
                    <a:pt x="32" y="131"/>
                  </a:lnTo>
                  <a:lnTo>
                    <a:pt x="80" y="66"/>
                  </a:lnTo>
                  <a:lnTo>
                    <a:pt x="144" y="25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3" name="Freeform 87"/>
            <p:cNvSpPr>
              <a:spLocks/>
            </p:cNvSpPr>
            <p:nvPr/>
          </p:nvSpPr>
          <p:spPr bwMode="auto">
            <a:xfrm>
              <a:off x="9464" y="2305"/>
              <a:ext cx="368" cy="1628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0" y="0"/>
                </a:cxn>
                <a:cxn ang="0">
                  <a:pos x="368" y="8"/>
                </a:cxn>
                <a:cxn ang="0">
                  <a:pos x="368" y="16"/>
                </a:cxn>
                <a:cxn ang="0">
                  <a:pos x="368" y="25"/>
                </a:cxn>
                <a:cxn ang="0">
                  <a:pos x="368" y="25"/>
                </a:cxn>
                <a:cxn ang="0">
                  <a:pos x="360" y="33"/>
                </a:cxn>
                <a:cxn ang="0">
                  <a:pos x="344" y="41"/>
                </a:cxn>
                <a:cxn ang="0">
                  <a:pos x="248" y="180"/>
                </a:cxn>
                <a:cxn ang="0">
                  <a:pos x="176" y="319"/>
                </a:cxn>
                <a:cxn ang="0">
                  <a:pos x="128" y="483"/>
                </a:cxn>
                <a:cxn ang="0">
                  <a:pos x="96" y="646"/>
                </a:cxn>
                <a:cxn ang="0">
                  <a:pos x="88" y="818"/>
                </a:cxn>
                <a:cxn ang="0">
                  <a:pos x="96" y="966"/>
                </a:cxn>
                <a:cxn ang="0">
                  <a:pos x="120" y="1129"/>
                </a:cxn>
                <a:cxn ang="0">
                  <a:pos x="168" y="1293"/>
                </a:cxn>
                <a:cxn ang="0">
                  <a:pos x="240" y="1440"/>
                </a:cxn>
                <a:cxn ang="0">
                  <a:pos x="344" y="1579"/>
                </a:cxn>
                <a:cxn ang="0">
                  <a:pos x="352" y="1587"/>
                </a:cxn>
                <a:cxn ang="0">
                  <a:pos x="360" y="1596"/>
                </a:cxn>
                <a:cxn ang="0">
                  <a:pos x="368" y="1604"/>
                </a:cxn>
                <a:cxn ang="0">
                  <a:pos x="368" y="1612"/>
                </a:cxn>
                <a:cxn ang="0">
                  <a:pos x="368" y="1612"/>
                </a:cxn>
                <a:cxn ang="0">
                  <a:pos x="368" y="1612"/>
                </a:cxn>
                <a:cxn ang="0">
                  <a:pos x="368" y="1620"/>
                </a:cxn>
                <a:cxn ang="0">
                  <a:pos x="360" y="1628"/>
                </a:cxn>
                <a:cxn ang="0">
                  <a:pos x="352" y="1628"/>
                </a:cxn>
                <a:cxn ang="0">
                  <a:pos x="328" y="1612"/>
                </a:cxn>
                <a:cxn ang="0">
                  <a:pos x="288" y="1579"/>
                </a:cxn>
                <a:cxn ang="0">
                  <a:pos x="224" y="1514"/>
                </a:cxn>
                <a:cxn ang="0">
                  <a:pos x="168" y="1432"/>
                </a:cxn>
                <a:cxn ang="0">
                  <a:pos x="104" y="1317"/>
                </a:cxn>
                <a:cxn ang="0">
                  <a:pos x="40" y="1137"/>
                </a:cxn>
                <a:cxn ang="0">
                  <a:pos x="8" y="966"/>
                </a:cxn>
                <a:cxn ang="0">
                  <a:pos x="0" y="818"/>
                </a:cxn>
                <a:cxn ang="0">
                  <a:pos x="8" y="663"/>
                </a:cxn>
                <a:cxn ang="0">
                  <a:pos x="40" y="499"/>
                </a:cxn>
                <a:cxn ang="0">
                  <a:pos x="96" y="319"/>
                </a:cxn>
                <a:cxn ang="0">
                  <a:pos x="160" y="205"/>
                </a:cxn>
                <a:cxn ang="0">
                  <a:pos x="224" y="115"/>
                </a:cxn>
                <a:cxn ang="0">
                  <a:pos x="280" y="57"/>
                </a:cxn>
                <a:cxn ang="0">
                  <a:pos x="328" y="16"/>
                </a:cxn>
                <a:cxn ang="0">
                  <a:pos x="352" y="0"/>
                </a:cxn>
              </a:cxnLst>
              <a:rect l="0" t="0" r="r" b="b"/>
              <a:pathLst>
                <a:path w="368" h="1628">
                  <a:moveTo>
                    <a:pt x="352" y="0"/>
                  </a:moveTo>
                  <a:lnTo>
                    <a:pt x="360" y="0"/>
                  </a:lnTo>
                  <a:lnTo>
                    <a:pt x="368" y="8"/>
                  </a:lnTo>
                  <a:lnTo>
                    <a:pt x="368" y="16"/>
                  </a:lnTo>
                  <a:lnTo>
                    <a:pt x="368" y="25"/>
                  </a:lnTo>
                  <a:lnTo>
                    <a:pt x="368" y="25"/>
                  </a:lnTo>
                  <a:lnTo>
                    <a:pt x="360" y="33"/>
                  </a:lnTo>
                  <a:lnTo>
                    <a:pt x="344" y="41"/>
                  </a:lnTo>
                  <a:lnTo>
                    <a:pt x="248" y="180"/>
                  </a:lnTo>
                  <a:lnTo>
                    <a:pt x="176" y="319"/>
                  </a:lnTo>
                  <a:lnTo>
                    <a:pt x="128" y="483"/>
                  </a:lnTo>
                  <a:lnTo>
                    <a:pt x="96" y="646"/>
                  </a:lnTo>
                  <a:lnTo>
                    <a:pt x="88" y="818"/>
                  </a:lnTo>
                  <a:lnTo>
                    <a:pt x="96" y="966"/>
                  </a:lnTo>
                  <a:lnTo>
                    <a:pt x="120" y="1129"/>
                  </a:lnTo>
                  <a:lnTo>
                    <a:pt x="168" y="1293"/>
                  </a:lnTo>
                  <a:lnTo>
                    <a:pt x="240" y="1440"/>
                  </a:lnTo>
                  <a:lnTo>
                    <a:pt x="344" y="1579"/>
                  </a:lnTo>
                  <a:lnTo>
                    <a:pt x="352" y="1587"/>
                  </a:lnTo>
                  <a:lnTo>
                    <a:pt x="360" y="1596"/>
                  </a:lnTo>
                  <a:lnTo>
                    <a:pt x="368" y="1604"/>
                  </a:lnTo>
                  <a:lnTo>
                    <a:pt x="368" y="1612"/>
                  </a:lnTo>
                  <a:lnTo>
                    <a:pt x="368" y="1612"/>
                  </a:lnTo>
                  <a:lnTo>
                    <a:pt x="368" y="1612"/>
                  </a:lnTo>
                  <a:lnTo>
                    <a:pt x="368" y="1620"/>
                  </a:lnTo>
                  <a:lnTo>
                    <a:pt x="360" y="1628"/>
                  </a:lnTo>
                  <a:lnTo>
                    <a:pt x="352" y="1628"/>
                  </a:lnTo>
                  <a:lnTo>
                    <a:pt x="328" y="1612"/>
                  </a:lnTo>
                  <a:lnTo>
                    <a:pt x="288" y="1579"/>
                  </a:lnTo>
                  <a:lnTo>
                    <a:pt x="224" y="1514"/>
                  </a:lnTo>
                  <a:lnTo>
                    <a:pt x="168" y="1432"/>
                  </a:lnTo>
                  <a:lnTo>
                    <a:pt x="104" y="1317"/>
                  </a:lnTo>
                  <a:lnTo>
                    <a:pt x="40" y="1137"/>
                  </a:lnTo>
                  <a:lnTo>
                    <a:pt x="8" y="966"/>
                  </a:lnTo>
                  <a:lnTo>
                    <a:pt x="0" y="818"/>
                  </a:lnTo>
                  <a:lnTo>
                    <a:pt x="8" y="663"/>
                  </a:lnTo>
                  <a:lnTo>
                    <a:pt x="40" y="499"/>
                  </a:lnTo>
                  <a:lnTo>
                    <a:pt x="96" y="319"/>
                  </a:lnTo>
                  <a:lnTo>
                    <a:pt x="160" y="205"/>
                  </a:lnTo>
                  <a:lnTo>
                    <a:pt x="224" y="115"/>
                  </a:lnTo>
                  <a:lnTo>
                    <a:pt x="280" y="57"/>
                  </a:lnTo>
                  <a:lnTo>
                    <a:pt x="328" y="16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4" name="Freeform 88"/>
            <p:cNvSpPr>
              <a:spLocks/>
            </p:cNvSpPr>
            <p:nvPr/>
          </p:nvSpPr>
          <p:spPr bwMode="auto">
            <a:xfrm>
              <a:off x="9968" y="2804"/>
              <a:ext cx="816" cy="737"/>
            </a:xfrm>
            <a:custGeom>
              <a:avLst/>
              <a:gdLst/>
              <a:ahLst/>
              <a:cxnLst>
                <a:cxn ang="0">
                  <a:pos x="280" y="25"/>
                </a:cxn>
                <a:cxn ang="0">
                  <a:pos x="336" y="139"/>
                </a:cxn>
                <a:cxn ang="0">
                  <a:pos x="336" y="180"/>
                </a:cxn>
                <a:cxn ang="0">
                  <a:pos x="312" y="237"/>
                </a:cxn>
                <a:cxn ang="0">
                  <a:pos x="240" y="467"/>
                </a:cxn>
                <a:cxn ang="0">
                  <a:pos x="232" y="614"/>
                </a:cxn>
                <a:cxn ang="0">
                  <a:pos x="272" y="696"/>
                </a:cxn>
                <a:cxn ang="0">
                  <a:pos x="384" y="687"/>
                </a:cxn>
                <a:cxn ang="0">
                  <a:pos x="472" y="622"/>
                </a:cxn>
                <a:cxn ang="0">
                  <a:pos x="504" y="565"/>
                </a:cxn>
                <a:cxn ang="0">
                  <a:pos x="544" y="393"/>
                </a:cxn>
                <a:cxn ang="0">
                  <a:pos x="600" y="164"/>
                </a:cxn>
                <a:cxn ang="0">
                  <a:pos x="632" y="57"/>
                </a:cxn>
                <a:cxn ang="0">
                  <a:pos x="656" y="33"/>
                </a:cxn>
                <a:cxn ang="0">
                  <a:pos x="680" y="25"/>
                </a:cxn>
                <a:cxn ang="0">
                  <a:pos x="704" y="25"/>
                </a:cxn>
                <a:cxn ang="0">
                  <a:pos x="728" y="49"/>
                </a:cxn>
                <a:cxn ang="0">
                  <a:pos x="736" y="74"/>
                </a:cxn>
                <a:cxn ang="0">
                  <a:pos x="728" y="107"/>
                </a:cxn>
                <a:cxn ang="0">
                  <a:pos x="712" y="156"/>
                </a:cxn>
                <a:cxn ang="0">
                  <a:pos x="704" y="197"/>
                </a:cxn>
                <a:cxn ang="0">
                  <a:pos x="696" y="246"/>
                </a:cxn>
                <a:cxn ang="0">
                  <a:pos x="680" y="287"/>
                </a:cxn>
                <a:cxn ang="0">
                  <a:pos x="624" y="524"/>
                </a:cxn>
                <a:cxn ang="0">
                  <a:pos x="608" y="630"/>
                </a:cxn>
                <a:cxn ang="0">
                  <a:pos x="616" y="679"/>
                </a:cxn>
                <a:cxn ang="0">
                  <a:pos x="640" y="704"/>
                </a:cxn>
                <a:cxn ang="0">
                  <a:pos x="696" y="687"/>
                </a:cxn>
                <a:cxn ang="0">
                  <a:pos x="752" y="573"/>
                </a:cxn>
                <a:cxn ang="0">
                  <a:pos x="776" y="483"/>
                </a:cxn>
                <a:cxn ang="0">
                  <a:pos x="800" y="475"/>
                </a:cxn>
                <a:cxn ang="0">
                  <a:pos x="808" y="475"/>
                </a:cxn>
                <a:cxn ang="0">
                  <a:pos x="816" y="491"/>
                </a:cxn>
                <a:cxn ang="0">
                  <a:pos x="800" y="548"/>
                </a:cxn>
                <a:cxn ang="0">
                  <a:pos x="768" y="647"/>
                </a:cxn>
                <a:cxn ang="0">
                  <a:pos x="736" y="704"/>
                </a:cxn>
                <a:cxn ang="0">
                  <a:pos x="680" y="737"/>
                </a:cxn>
                <a:cxn ang="0">
                  <a:pos x="584" y="728"/>
                </a:cxn>
                <a:cxn ang="0">
                  <a:pos x="512" y="630"/>
                </a:cxn>
                <a:cxn ang="0">
                  <a:pos x="480" y="663"/>
                </a:cxn>
                <a:cxn ang="0">
                  <a:pos x="392" y="728"/>
                </a:cxn>
                <a:cxn ang="0">
                  <a:pos x="264" y="737"/>
                </a:cxn>
                <a:cxn ang="0">
                  <a:pos x="168" y="679"/>
                </a:cxn>
                <a:cxn ang="0">
                  <a:pos x="128" y="548"/>
                </a:cxn>
                <a:cxn ang="0">
                  <a:pos x="168" y="344"/>
                </a:cxn>
                <a:cxn ang="0">
                  <a:pos x="224" y="180"/>
                </a:cxn>
                <a:cxn ang="0">
                  <a:pos x="240" y="123"/>
                </a:cxn>
                <a:cxn ang="0">
                  <a:pos x="240" y="74"/>
                </a:cxn>
                <a:cxn ang="0">
                  <a:pos x="232" y="49"/>
                </a:cxn>
                <a:cxn ang="0">
                  <a:pos x="208" y="41"/>
                </a:cxn>
                <a:cxn ang="0">
                  <a:pos x="160" y="49"/>
                </a:cxn>
                <a:cxn ang="0">
                  <a:pos x="72" y="147"/>
                </a:cxn>
                <a:cxn ang="0">
                  <a:pos x="40" y="254"/>
                </a:cxn>
                <a:cxn ang="0">
                  <a:pos x="24" y="270"/>
                </a:cxn>
                <a:cxn ang="0">
                  <a:pos x="16" y="270"/>
                </a:cxn>
                <a:cxn ang="0">
                  <a:pos x="0" y="262"/>
                </a:cxn>
                <a:cxn ang="0">
                  <a:pos x="0" y="229"/>
                </a:cxn>
                <a:cxn ang="0">
                  <a:pos x="48" y="123"/>
                </a:cxn>
                <a:cxn ang="0">
                  <a:pos x="144" y="25"/>
                </a:cxn>
              </a:cxnLst>
              <a:rect l="0" t="0" r="r" b="b"/>
              <a:pathLst>
                <a:path w="816" h="737">
                  <a:moveTo>
                    <a:pt x="208" y="0"/>
                  </a:moveTo>
                  <a:lnTo>
                    <a:pt x="280" y="25"/>
                  </a:lnTo>
                  <a:lnTo>
                    <a:pt x="320" y="74"/>
                  </a:lnTo>
                  <a:lnTo>
                    <a:pt x="336" y="139"/>
                  </a:lnTo>
                  <a:lnTo>
                    <a:pt x="336" y="156"/>
                  </a:lnTo>
                  <a:lnTo>
                    <a:pt x="336" y="180"/>
                  </a:lnTo>
                  <a:lnTo>
                    <a:pt x="328" y="205"/>
                  </a:lnTo>
                  <a:lnTo>
                    <a:pt x="312" y="237"/>
                  </a:lnTo>
                  <a:lnTo>
                    <a:pt x="272" y="352"/>
                  </a:lnTo>
                  <a:lnTo>
                    <a:pt x="240" y="467"/>
                  </a:lnTo>
                  <a:lnTo>
                    <a:pt x="224" y="573"/>
                  </a:lnTo>
                  <a:lnTo>
                    <a:pt x="232" y="614"/>
                  </a:lnTo>
                  <a:lnTo>
                    <a:pt x="248" y="663"/>
                  </a:lnTo>
                  <a:lnTo>
                    <a:pt x="272" y="696"/>
                  </a:lnTo>
                  <a:lnTo>
                    <a:pt x="328" y="704"/>
                  </a:lnTo>
                  <a:lnTo>
                    <a:pt x="384" y="687"/>
                  </a:lnTo>
                  <a:lnTo>
                    <a:pt x="440" y="655"/>
                  </a:lnTo>
                  <a:lnTo>
                    <a:pt x="472" y="622"/>
                  </a:lnTo>
                  <a:lnTo>
                    <a:pt x="496" y="581"/>
                  </a:lnTo>
                  <a:lnTo>
                    <a:pt x="504" y="565"/>
                  </a:lnTo>
                  <a:lnTo>
                    <a:pt x="520" y="499"/>
                  </a:lnTo>
                  <a:lnTo>
                    <a:pt x="544" y="393"/>
                  </a:lnTo>
                  <a:lnTo>
                    <a:pt x="576" y="278"/>
                  </a:lnTo>
                  <a:lnTo>
                    <a:pt x="600" y="164"/>
                  </a:lnTo>
                  <a:lnTo>
                    <a:pt x="624" y="74"/>
                  </a:lnTo>
                  <a:lnTo>
                    <a:pt x="632" y="57"/>
                  </a:lnTo>
                  <a:lnTo>
                    <a:pt x="648" y="41"/>
                  </a:lnTo>
                  <a:lnTo>
                    <a:pt x="656" y="33"/>
                  </a:lnTo>
                  <a:lnTo>
                    <a:pt x="672" y="25"/>
                  </a:lnTo>
                  <a:lnTo>
                    <a:pt x="680" y="25"/>
                  </a:lnTo>
                  <a:lnTo>
                    <a:pt x="688" y="25"/>
                  </a:lnTo>
                  <a:lnTo>
                    <a:pt x="704" y="25"/>
                  </a:lnTo>
                  <a:lnTo>
                    <a:pt x="720" y="33"/>
                  </a:lnTo>
                  <a:lnTo>
                    <a:pt x="728" y="49"/>
                  </a:lnTo>
                  <a:lnTo>
                    <a:pt x="736" y="66"/>
                  </a:lnTo>
                  <a:lnTo>
                    <a:pt x="736" y="74"/>
                  </a:lnTo>
                  <a:lnTo>
                    <a:pt x="728" y="90"/>
                  </a:lnTo>
                  <a:lnTo>
                    <a:pt x="728" y="107"/>
                  </a:lnTo>
                  <a:lnTo>
                    <a:pt x="720" y="131"/>
                  </a:lnTo>
                  <a:lnTo>
                    <a:pt x="712" y="156"/>
                  </a:lnTo>
                  <a:lnTo>
                    <a:pt x="712" y="172"/>
                  </a:lnTo>
                  <a:lnTo>
                    <a:pt x="704" y="197"/>
                  </a:lnTo>
                  <a:lnTo>
                    <a:pt x="696" y="213"/>
                  </a:lnTo>
                  <a:lnTo>
                    <a:pt x="696" y="246"/>
                  </a:lnTo>
                  <a:lnTo>
                    <a:pt x="688" y="262"/>
                  </a:lnTo>
                  <a:lnTo>
                    <a:pt x="680" y="287"/>
                  </a:lnTo>
                  <a:lnTo>
                    <a:pt x="640" y="458"/>
                  </a:lnTo>
                  <a:lnTo>
                    <a:pt x="624" y="524"/>
                  </a:lnTo>
                  <a:lnTo>
                    <a:pt x="608" y="581"/>
                  </a:lnTo>
                  <a:lnTo>
                    <a:pt x="608" y="630"/>
                  </a:lnTo>
                  <a:lnTo>
                    <a:pt x="608" y="655"/>
                  </a:lnTo>
                  <a:lnTo>
                    <a:pt x="616" y="679"/>
                  </a:lnTo>
                  <a:lnTo>
                    <a:pt x="624" y="696"/>
                  </a:lnTo>
                  <a:lnTo>
                    <a:pt x="640" y="704"/>
                  </a:lnTo>
                  <a:lnTo>
                    <a:pt x="656" y="704"/>
                  </a:lnTo>
                  <a:lnTo>
                    <a:pt x="696" y="687"/>
                  </a:lnTo>
                  <a:lnTo>
                    <a:pt x="728" y="638"/>
                  </a:lnTo>
                  <a:lnTo>
                    <a:pt x="752" y="573"/>
                  </a:lnTo>
                  <a:lnTo>
                    <a:pt x="776" y="499"/>
                  </a:lnTo>
                  <a:lnTo>
                    <a:pt x="776" y="483"/>
                  </a:lnTo>
                  <a:lnTo>
                    <a:pt x="784" y="475"/>
                  </a:lnTo>
                  <a:lnTo>
                    <a:pt x="800" y="475"/>
                  </a:lnTo>
                  <a:lnTo>
                    <a:pt x="800" y="475"/>
                  </a:lnTo>
                  <a:lnTo>
                    <a:pt x="808" y="475"/>
                  </a:lnTo>
                  <a:lnTo>
                    <a:pt x="816" y="483"/>
                  </a:lnTo>
                  <a:lnTo>
                    <a:pt x="816" y="491"/>
                  </a:lnTo>
                  <a:lnTo>
                    <a:pt x="816" y="507"/>
                  </a:lnTo>
                  <a:lnTo>
                    <a:pt x="800" y="548"/>
                  </a:lnTo>
                  <a:lnTo>
                    <a:pt x="784" y="597"/>
                  </a:lnTo>
                  <a:lnTo>
                    <a:pt x="768" y="647"/>
                  </a:lnTo>
                  <a:lnTo>
                    <a:pt x="752" y="679"/>
                  </a:lnTo>
                  <a:lnTo>
                    <a:pt x="736" y="704"/>
                  </a:lnTo>
                  <a:lnTo>
                    <a:pt x="712" y="720"/>
                  </a:lnTo>
                  <a:lnTo>
                    <a:pt x="680" y="737"/>
                  </a:lnTo>
                  <a:lnTo>
                    <a:pt x="648" y="737"/>
                  </a:lnTo>
                  <a:lnTo>
                    <a:pt x="584" y="728"/>
                  </a:lnTo>
                  <a:lnTo>
                    <a:pt x="536" y="687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480" y="663"/>
                  </a:lnTo>
                  <a:lnTo>
                    <a:pt x="440" y="696"/>
                  </a:lnTo>
                  <a:lnTo>
                    <a:pt x="392" y="728"/>
                  </a:lnTo>
                  <a:lnTo>
                    <a:pt x="320" y="737"/>
                  </a:lnTo>
                  <a:lnTo>
                    <a:pt x="264" y="737"/>
                  </a:lnTo>
                  <a:lnTo>
                    <a:pt x="216" y="712"/>
                  </a:lnTo>
                  <a:lnTo>
                    <a:pt x="168" y="679"/>
                  </a:lnTo>
                  <a:lnTo>
                    <a:pt x="136" y="622"/>
                  </a:lnTo>
                  <a:lnTo>
                    <a:pt x="128" y="548"/>
                  </a:lnTo>
                  <a:lnTo>
                    <a:pt x="136" y="458"/>
                  </a:lnTo>
                  <a:lnTo>
                    <a:pt x="168" y="344"/>
                  </a:lnTo>
                  <a:lnTo>
                    <a:pt x="216" y="205"/>
                  </a:lnTo>
                  <a:lnTo>
                    <a:pt x="224" y="180"/>
                  </a:lnTo>
                  <a:lnTo>
                    <a:pt x="232" y="156"/>
                  </a:lnTo>
                  <a:lnTo>
                    <a:pt x="240" y="123"/>
                  </a:lnTo>
                  <a:lnTo>
                    <a:pt x="248" y="90"/>
                  </a:lnTo>
                  <a:lnTo>
                    <a:pt x="240" y="74"/>
                  </a:lnTo>
                  <a:lnTo>
                    <a:pt x="240" y="57"/>
                  </a:lnTo>
                  <a:lnTo>
                    <a:pt x="232" y="49"/>
                  </a:lnTo>
                  <a:lnTo>
                    <a:pt x="224" y="41"/>
                  </a:lnTo>
                  <a:lnTo>
                    <a:pt x="208" y="41"/>
                  </a:lnTo>
                  <a:lnTo>
                    <a:pt x="208" y="41"/>
                  </a:lnTo>
                  <a:lnTo>
                    <a:pt x="160" y="49"/>
                  </a:lnTo>
                  <a:lnTo>
                    <a:pt x="112" y="90"/>
                  </a:lnTo>
                  <a:lnTo>
                    <a:pt x="72" y="147"/>
                  </a:lnTo>
                  <a:lnTo>
                    <a:pt x="40" y="237"/>
                  </a:lnTo>
                  <a:lnTo>
                    <a:pt x="40" y="254"/>
                  </a:lnTo>
                  <a:lnTo>
                    <a:pt x="32" y="262"/>
                  </a:lnTo>
                  <a:lnTo>
                    <a:pt x="24" y="270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8" y="270"/>
                  </a:lnTo>
                  <a:lnTo>
                    <a:pt x="0" y="262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16" y="180"/>
                  </a:lnTo>
                  <a:lnTo>
                    <a:pt x="48" y="123"/>
                  </a:lnTo>
                  <a:lnTo>
                    <a:pt x="88" y="66"/>
                  </a:lnTo>
                  <a:lnTo>
                    <a:pt x="144" y="25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5" name="Freeform 89"/>
            <p:cNvSpPr>
              <a:spLocks/>
            </p:cNvSpPr>
            <p:nvPr/>
          </p:nvSpPr>
          <p:spPr bwMode="auto">
            <a:xfrm>
              <a:off x="10928" y="2305"/>
              <a:ext cx="376" cy="162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0" y="16"/>
                </a:cxn>
                <a:cxn ang="0">
                  <a:pos x="88" y="49"/>
                </a:cxn>
                <a:cxn ang="0">
                  <a:pos x="144" y="115"/>
                </a:cxn>
                <a:cxn ang="0">
                  <a:pos x="208" y="196"/>
                </a:cxn>
                <a:cxn ang="0">
                  <a:pos x="272" y="311"/>
                </a:cxn>
                <a:cxn ang="0">
                  <a:pos x="336" y="491"/>
                </a:cxn>
                <a:cxn ang="0">
                  <a:pos x="368" y="671"/>
                </a:cxn>
                <a:cxn ang="0">
                  <a:pos x="376" y="818"/>
                </a:cxn>
                <a:cxn ang="0">
                  <a:pos x="376" y="818"/>
                </a:cxn>
                <a:cxn ang="0">
                  <a:pos x="368" y="966"/>
                </a:cxn>
                <a:cxn ang="0">
                  <a:pos x="336" y="1129"/>
                </a:cxn>
                <a:cxn ang="0">
                  <a:pos x="272" y="1309"/>
                </a:cxn>
                <a:cxn ang="0">
                  <a:pos x="208" y="1424"/>
                </a:cxn>
                <a:cxn ang="0">
                  <a:pos x="144" y="1514"/>
                </a:cxn>
                <a:cxn ang="0">
                  <a:pos x="88" y="1579"/>
                </a:cxn>
                <a:cxn ang="0">
                  <a:pos x="40" y="1612"/>
                </a:cxn>
                <a:cxn ang="0">
                  <a:pos x="24" y="1628"/>
                </a:cxn>
                <a:cxn ang="0">
                  <a:pos x="8" y="1620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8" y="1604"/>
                </a:cxn>
                <a:cxn ang="0">
                  <a:pos x="16" y="1596"/>
                </a:cxn>
                <a:cxn ang="0">
                  <a:pos x="24" y="1587"/>
                </a:cxn>
                <a:cxn ang="0">
                  <a:pos x="128" y="1448"/>
                </a:cxn>
                <a:cxn ang="0">
                  <a:pos x="200" y="1301"/>
                </a:cxn>
                <a:cxn ang="0">
                  <a:pos x="248" y="1146"/>
                </a:cxn>
                <a:cxn ang="0">
                  <a:pos x="272" y="982"/>
                </a:cxn>
                <a:cxn ang="0">
                  <a:pos x="280" y="818"/>
                </a:cxn>
                <a:cxn ang="0">
                  <a:pos x="264" y="573"/>
                </a:cxn>
                <a:cxn ang="0">
                  <a:pos x="216" y="368"/>
                </a:cxn>
                <a:cxn ang="0">
                  <a:pos x="136" y="196"/>
                </a:cxn>
                <a:cxn ang="0">
                  <a:pos x="32" y="57"/>
                </a:cxn>
                <a:cxn ang="0">
                  <a:pos x="16" y="41"/>
                </a:cxn>
                <a:cxn ang="0">
                  <a:pos x="8" y="33"/>
                </a:cxn>
                <a:cxn ang="0">
                  <a:pos x="8" y="25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4" y="0"/>
                </a:cxn>
              </a:cxnLst>
              <a:rect l="0" t="0" r="r" b="b"/>
              <a:pathLst>
                <a:path w="376" h="1628">
                  <a:moveTo>
                    <a:pt x="24" y="0"/>
                  </a:moveTo>
                  <a:lnTo>
                    <a:pt x="40" y="16"/>
                  </a:lnTo>
                  <a:lnTo>
                    <a:pt x="88" y="49"/>
                  </a:lnTo>
                  <a:lnTo>
                    <a:pt x="144" y="115"/>
                  </a:lnTo>
                  <a:lnTo>
                    <a:pt x="208" y="196"/>
                  </a:lnTo>
                  <a:lnTo>
                    <a:pt x="272" y="311"/>
                  </a:lnTo>
                  <a:lnTo>
                    <a:pt x="336" y="491"/>
                  </a:lnTo>
                  <a:lnTo>
                    <a:pt x="368" y="671"/>
                  </a:lnTo>
                  <a:lnTo>
                    <a:pt x="376" y="818"/>
                  </a:lnTo>
                  <a:lnTo>
                    <a:pt x="376" y="818"/>
                  </a:lnTo>
                  <a:lnTo>
                    <a:pt x="368" y="966"/>
                  </a:lnTo>
                  <a:lnTo>
                    <a:pt x="336" y="1129"/>
                  </a:lnTo>
                  <a:lnTo>
                    <a:pt x="272" y="1309"/>
                  </a:lnTo>
                  <a:lnTo>
                    <a:pt x="208" y="1424"/>
                  </a:lnTo>
                  <a:lnTo>
                    <a:pt x="144" y="1514"/>
                  </a:lnTo>
                  <a:lnTo>
                    <a:pt x="88" y="1579"/>
                  </a:lnTo>
                  <a:lnTo>
                    <a:pt x="40" y="1612"/>
                  </a:lnTo>
                  <a:lnTo>
                    <a:pt x="24" y="1628"/>
                  </a:lnTo>
                  <a:lnTo>
                    <a:pt x="8" y="1620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8" y="1604"/>
                  </a:lnTo>
                  <a:lnTo>
                    <a:pt x="16" y="1596"/>
                  </a:lnTo>
                  <a:lnTo>
                    <a:pt x="24" y="1587"/>
                  </a:lnTo>
                  <a:lnTo>
                    <a:pt x="128" y="1448"/>
                  </a:lnTo>
                  <a:lnTo>
                    <a:pt x="200" y="1301"/>
                  </a:lnTo>
                  <a:lnTo>
                    <a:pt x="248" y="1146"/>
                  </a:lnTo>
                  <a:lnTo>
                    <a:pt x="272" y="982"/>
                  </a:lnTo>
                  <a:lnTo>
                    <a:pt x="280" y="818"/>
                  </a:lnTo>
                  <a:lnTo>
                    <a:pt x="264" y="573"/>
                  </a:lnTo>
                  <a:lnTo>
                    <a:pt x="216" y="368"/>
                  </a:lnTo>
                  <a:lnTo>
                    <a:pt x="136" y="196"/>
                  </a:lnTo>
                  <a:lnTo>
                    <a:pt x="32" y="57"/>
                  </a:lnTo>
                  <a:lnTo>
                    <a:pt x="16" y="41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6" name="Freeform 90"/>
            <p:cNvSpPr>
              <a:spLocks/>
            </p:cNvSpPr>
            <p:nvPr/>
          </p:nvSpPr>
          <p:spPr bwMode="auto">
            <a:xfrm>
              <a:off x="11544" y="2305"/>
              <a:ext cx="616" cy="1628"/>
            </a:xfrm>
            <a:custGeom>
              <a:avLst/>
              <a:gdLst/>
              <a:ahLst/>
              <a:cxnLst>
                <a:cxn ang="0">
                  <a:pos x="584" y="0"/>
                </a:cxn>
                <a:cxn ang="0">
                  <a:pos x="600" y="8"/>
                </a:cxn>
                <a:cxn ang="0">
                  <a:pos x="616" y="16"/>
                </a:cxn>
                <a:cxn ang="0">
                  <a:pos x="616" y="33"/>
                </a:cxn>
                <a:cxn ang="0">
                  <a:pos x="616" y="41"/>
                </a:cxn>
                <a:cxn ang="0">
                  <a:pos x="616" y="49"/>
                </a:cxn>
                <a:cxn ang="0">
                  <a:pos x="608" y="66"/>
                </a:cxn>
                <a:cxn ang="0">
                  <a:pos x="608" y="66"/>
                </a:cxn>
                <a:cxn ang="0">
                  <a:pos x="64" y="1587"/>
                </a:cxn>
                <a:cxn ang="0">
                  <a:pos x="56" y="1604"/>
                </a:cxn>
                <a:cxn ang="0">
                  <a:pos x="56" y="1620"/>
                </a:cxn>
                <a:cxn ang="0">
                  <a:pos x="48" y="1628"/>
                </a:cxn>
                <a:cxn ang="0">
                  <a:pos x="32" y="1628"/>
                </a:cxn>
                <a:cxn ang="0">
                  <a:pos x="16" y="1620"/>
                </a:cxn>
                <a:cxn ang="0">
                  <a:pos x="0" y="1612"/>
                </a:cxn>
                <a:cxn ang="0">
                  <a:pos x="0" y="1596"/>
                </a:cxn>
                <a:cxn ang="0">
                  <a:pos x="0" y="1596"/>
                </a:cxn>
                <a:cxn ang="0">
                  <a:pos x="0" y="1579"/>
                </a:cxn>
                <a:cxn ang="0">
                  <a:pos x="8" y="1563"/>
                </a:cxn>
                <a:cxn ang="0">
                  <a:pos x="560" y="16"/>
                </a:cxn>
                <a:cxn ang="0">
                  <a:pos x="568" y="8"/>
                </a:cxn>
                <a:cxn ang="0">
                  <a:pos x="576" y="0"/>
                </a:cxn>
                <a:cxn ang="0">
                  <a:pos x="584" y="0"/>
                </a:cxn>
              </a:cxnLst>
              <a:rect l="0" t="0" r="r" b="b"/>
              <a:pathLst>
                <a:path w="616" h="1628">
                  <a:moveTo>
                    <a:pt x="584" y="0"/>
                  </a:moveTo>
                  <a:lnTo>
                    <a:pt x="600" y="8"/>
                  </a:lnTo>
                  <a:lnTo>
                    <a:pt x="616" y="16"/>
                  </a:lnTo>
                  <a:lnTo>
                    <a:pt x="616" y="33"/>
                  </a:lnTo>
                  <a:lnTo>
                    <a:pt x="616" y="41"/>
                  </a:lnTo>
                  <a:lnTo>
                    <a:pt x="616" y="49"/>
                  </a:lnTo>
                  <a:lnTo>
                    <a:pt x="608" y="66"/>
                  </a:lnTo>
                  <a:lnTo>
                    <a:pt x="608" y="66"/>
                  </a:lnTo>
                  <a:lnTo>
                    <a:pt x="64" y="1587"/>
                  </a:lnTo>
                  <a:lnTo>
                    <a:pt x="56" y="1604"/>
                  </a:lnTo>
                  <a:lnTo>
                    <a:pt x="56" y="1620"/>
                  </a:lnTo>
                  <a:lnTo>
                    <a:pt x="48" y="1628"/>
                  </a:lnTo>
                  <a:lnTo>
                    <a:pt x="32" y="1628"/>
                  </a:lnTo>
                  <a:lnTo>
                    <a:pt x="16" y="1620"/>
                  </a:lnTo>
                  <a:lnTo>
                    <a:pt x="0" y="1612"/>
                  </a:lnTo>
                  <a:lnTo>
                    <a:pt x="0" y="1596"/>
                  </a:lnTo>
                  <a:lnTo>
                    <a:pt x="0" y="1596"/>
                  </a:lnTo>
                  <a:lnTo>
                    <a:pt x="0" y="1579"/>
                  </a:lnTo>
                  <a:lnTo>
                    <a:pt x="8" y="1563"/>
                  </a:lnTo>
                  <a:lnTo>
                    <a:pt x="560" y="16"/>
                  </a:lnTo>
                  <a:lnTo>
                    <a:pt x="568" y="8"/>
                  </a:lnTo>
                  <a:lnTo>
                    <a:pt x="576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7" name="Freeform 91"/>
            <p:cNvSpPr>
              <a:spLocks noEditPoints="1"/>
            </p:cNvSpPr>
            <p:nvPr/>
          </p:nvSpPr>
          <p:spPr bwMode="auto">
            <a:xfrm>
              <a:off x="12336" y="2395"/>
              <a:ext cx="680" cy="1465"/>
            </a:xfrm>
            <a:custGeom>
              <a:avLst/>
              <a:gdLst/>
              <a:ahLst/>
              <a:cxnLst>
                <a:cxn ang="0">
                  <a:pos x="528" y="164"/>
                </a:cxn>
                <a:cxn ang="0">
                  <a:pos x="480" y="172"/>
                </a:cxn>
                <a:cxn ang="0">
                  <a:pos x="504" y="180"/>
                </a:cxn>
                <a:cxn ang="0">
                  <a:pos x="544" y="180"/>
                </a:cxn>
                <a:cxn ang="0">
                  <a:pos x="600" y="180"/>
                </a:cxn>
                <a:cxn ang="0">
                  <a:pos x="632" y="172"/>
                </a:cxn>
                <a:cxn ang="0">
                  <a:pos x="624" y="164"/>
                </a:cxn>
                <a:cxn ang="0">
                  <a:pos x="600" y="164"/>
                </a:cxn>
                <a:cxn ang="0">
                  <a:pos x="552" y="156"/>
                </a:cxn>
                <a:cxn ang="0">
                  <a:pos x="440" y="0"/>
                </a:cxn>
                <a:cxn ang="0">
                  <a:pos x="448" y="16"/>
                </a:cxn>
                <a:cxn ang="0">
                  <a:pos x="448" y="41"/>
                </a:cxn>
                <a:cxn ang="0">
                  <a:pos x="440" y="82"/>
                </a:cxn>
                <a:cxn ang="0">
                  <a:pos x="440" y="115"/>
                </a:cxn>
                <a:cxn ang="0">
                  <a:pos x="448" y="139"/>
                </a:cxn>
                <a:cxn ang="0">
                  <a:pos x="512" y="123"/>
                </a:cxn>
                <a:cxn ang="0">
                  <a:pos x="552" y="123"/>
                </a:cxn>
                <a:cxn ang="0">
                  <a:pos x="608" y="123"/>
                </a:cxn>
                <a:cxn ang="0">
                  <a:pos x="648" y="131"/>
                </a:cxn>
                <a:cxn ang="0">
                  <a:pos x="680" y="156"/>
                </a:cxn>
                <a:cxn ang="0">
                  <a:pos x="664" y="196"/>
                </a:cxn>
                <a:cxn ang="0">
                  <a:pos x="576" y="221"/>
                </a:cxn>
                <a:cxn ang="0">
                  <a:pos x="512" y="221"/>
                </a:cxn>
                <a:cxn ang="0">
                  <a:pos x="464" y="205"/>
                </a:cxn>
                <a:cxn ang="0">
                  <a:pos x="440" y="188"/>
                </a:cxn>
                <a:cxn ang="0">
                  <a:pos x="248" y="376"/>
                </a:cxn>
                <a:cxn ang="0">
                  <a:pos x="104" y="663"/>
                </a:cxn>
                <a:cxn ang="0">
                  <a:pos x="88" y="859"/>
                </a:cxn>
                <a:cxn ang="0">
                  <a:pos x="152" y="998"/>
                </a:cxn>
                <a:cxn ang="0">
                  <a:pos x="216" y="1039"/>
                </a:cxn>
                <a:cxn ang="0">
                  <a:pos x="344" y="1088"/>
                </a:cxn>
                <a:cxn ang="0">
                  <a:pos x="464" y="1137"/>
                </a:cxn>
                <a:cxn ang="0">
                  <a:pos x="504" y="1170"/>
                </a:cxn>
                <a:cxn ang="0">
                  <a:pos x="528" y="1203"/>
                </a:cxn>
                <a:cxn ang="0">
                  <a:pos x="536" y="1268"/>
                </a:cxn>
                <a:cxn ang="0">
                  <a:pos x="488" y="1399"/>
                </a:cxn>
                <a:cxn ang="0">
                  <a:pos x="368" y="1465"/>
                </a:cxn>
                <a:cxn ang="0">
                  <a:pos x="256" y="1432"/>
                </a:cxn>
                <a:cxn ang="0">
                  <a:pos x="216" y="1383"/>
                </a:cxn>
                <a:cxn ang="0">
                  <a:pos x="224" y="1375"/>
                </a:cxn>
                <a:cxn ang="0">
                  <a:pos x="232" y="1366"/>
                </a:cxn>
                <a:cxn ang="0">
                  <a:pos x="248" y="1383"/>
                </a:cxn>
                <a:cxn ang="0">
                  <a:pos x="320" y="1424"/>
                </a:cxn>
                <a:cxn ang="0">
                  <a:pos x="392" y="1424"/>
                </a:cxn>
                <a:cxn ang="0">
                  <a:pos x="432" y="1391"/>
                </a:cxn>
                <a:cxn ang="0">
                  <a:pos x="448" y="1342"/>
                </a:cxn>
                <a:cxn ang="0">
                  <a:pos x="448" y="1293"/>
                </a:cxn>
                <a:cxn ang="0">
                  <a:pos x="424" y="1252"/>
                </a:cxn>
                <a:cxn ang="0">
                  <a:pos x="392" y="1227"/>
                </a:cxn>
                <a:cxn ang="0">
                  <a:pos x="352" y="1211"/>
                </a:cxn>
                <a:cxn ang="0">
                  <a:pos x="312" y="1195"/>
                </a:cxn>
                <a:cxn ang="0">
                  <a:pos x="280" y="1186"/>
                </a:cxn>
                <a:cxn ang="0">
                  <a:pos x="200" y="1154"/>
                </a:cxn>
                <a:cxn ang="0">
                  <a:pos x="88" y="1088"/>
                </a:cxn>
                <a:cxn ang="0">
                  <a:pos x="8" y="957"/>
                </a:cxn>
                <a:cxn ang="0">
                  <a:pos x="16" y="704"/>
                </a:cxn>
                <a:cxn ang="0">
                  <a:pos x="144" y="426"/>
                </a:cxn>
                <a:cxn ang="0">
                  <a:pos x="328" y="221"/>
                </a:cxn>
                <a:cxn ang="0">
                  <a:pos x="408" y="123"/>
                </a:cxn>
                <a:cxn ang="0">
                  <a:pos x="400" y="74"/>
                </a:cxn>
                <a:cxn ang="0">
                  <a:pos x="400" y="41"/>
                </a:cxn>
                <a:cxn ang="0">
                  <a:pos x="408" y="16"/>
                </a:cxn>
                <a:cxn ang="0">
                  <a:pos x="432" y="0"/>
                </a:cxn>
              </a:cxnLst>
              <a:rect l="0" t="0" r="r" b="b"/>
              <a:pathLst>
                <a:path w="680" h="1465">
                  <a:moveTo>
                    <a:pt x="552" y="156"/>
                  </a:moveTo>
                  <a:lnTo>
                    <a:pt x="528" y="164"/>
                  </a:lnTo>
                  <a:lnTo>
                    <a:pt x="504" y="164"/>
                  </a:lnTo>
                  <a:lnTo>
                    <a:pt x="480" y="172"/>
                  </a:lnTo>
                  <a:lnTo>
                    <a:pt x="488" y="180"/>
                  </a:lnTo>
                  <a:lnTo>
                    <a:pt x="504" y="180"/>
                  </a:lnTo>
                  <a:lnTo>
                    <a:pt x="520" y="180"/>
                  </a:lnTo>
                  <a:lnTo>
                    <a:pt x="544" y="180"/>
                  </a:lnTo>
                  <a:lnTo>
                    <a:pt x="576" y="180"/>
                  </a:lnTo>
                  <a:lnTo>
                    <a:pt x="600" y="180"/>
                  </a:lnTo>
                  <a:lnTo>
                    <a:pt x="616" y="180"/>
                  </a:lnTo>
                  <a:lnTo>
                    <a:pt x="632" y="172"/>
                  </a:lnTo>
                  <a:lnTo>
                    <a:pt x="640" y="172"/>
                  </a:lnTo>
                  <a:lnTo>
                    <a:pt x="624" y="164"/>
                  </a:lnTo>
                  <a:lnTo>
                    <a:pt x="608" y="164"/>
                  </a:lnTo>
                  <a:lnTo>
                    <a:pt x="600" y="164"/>
                  </a:lnTo>
                  <a:lnTo>
                    <a:pt x="576" y="164"/>
                  </a:lnTo>
                  <a:lnTo>
                    <a:pt x="552" y="156"/>
                  </a:lnTo>
                  <a:close/>
                  <a:moveTo>
                    <a:pt x="432" y="0"/>
                  </a:moveTo>
                  <a:lnTo>
                    <a:pt x="440" y="0"/>
                  </a:lnTo>
                  <a:lnTo>
                    <a:pt x="448" y="8"/>
                  </a:lnTo>
                  <a:lnTo>
                    <a:pt x="448" y="16"/>
                  </a:lnTo>
                  <a:lnTo>
                    <a:pt x="448" y="25"/>
                  </a:lnTo>
                  <a:lnTo>
                    <a:pt x="448" y="41"/>
                  </a:lnTo>
                  <a:lnTo>
                    <a:pt x="440" y="57"/>
                  </a:lnTo>
                  <a:lnTo>
                    <a:pt x="440" y="82"/>
                  </a:lnTo>
                  <a:lnTo>
                    <a:pt x="440" y="98"/>
                  </a:lnTo>
                  <a:lnTo>
                    <a:pt x="440" y="115"/>
                  </a:lnTo>
                  <a:lnTo>
                    <a:pt x="448" y="131"/>
                  </a:lnTo>
                  <a:lnTo>
                    <a:pt x="448" y="139"/>
                  </a:lnTo>
                  <a:lnTo>
                    <a:pt x="480" y="131"/>
                  </a:lnTo>
                  <a:lnTo>
                    <a:pt x="512" y="123"/>
                  </a:lnTo>
                  <a:lnTo>
                    <a:pt x="536" y="123"/>
                  </a:lnTo>
                  <a:lnTo>
                    <a:pt x="552" y="123"/>
                  </a:lnTo>
                  <a:lnTo>
                    <a:pt x="576" y="123"/>
                  </a:lnTo>
                  <a:lnTo>
                    <a:pt x="608" y="123"/>
                  </a:lnTo>
                  <a:lnTo>
                    <a:pt x="632" y="131"/>
                  </a:lnTo>
                  <a:lnTo>
                    <a:pt x="648" y="131"/>
                  </a:lnTo>
                  <a:lnTo>
                    <a:pt x="664" y="139"/>
                  </a:lnTo>
                  <a:lnTo>
                    <a:pt x="680" y="156"/>
                  </a:lnTo>
                  <a:lnTo>
                    <a:pt x="680" y="172"/>
                  </a:lnTo>
                  <a:lnTo>
                    <a:pt x="664" y="196"/>
                  </a:lnTo>
                  <a:lnTo>
                    <a:pt x="624" y="213"/>
                  </a:lnTo>
                  <a:lnTo>
                    <a:pt x="576" y="221"/>
                  </a:lnTo>
                  <a:lnTo>
                    <a:pt x="536" y="221"/>
                  </a:lnTo>
                  <a:lnTo>
                    <a:pt x="512" y="221"/>
                  </a:lnTo>
                  <a:lnTo>
                    <a:pt x="488" y="213"/>
                  </a:lnTo>
                  <a:lnTo>
                    <a:pt x="464" y="205"/>
                  </a:lnTo>
                  <a:lnTo>
                    <a:pt x="440" y="188"/>
                  </a:lnTo>
                  <a:lnTo>
                    <a:pt x="440" y="188"/>
                  </a:lnTo>
                  <a:lnTo>
                    <a:pt x="344" y="262"/>
                  </a:lnTo>
                  <a:lnTo>
                    <a:pt x="248" y="376"/>
                  </a:lnTo>
                  <a:lnTo>
                    <a:pt x="168" y="507"/>
                  </a:lnTo>
                  <a:lnTo>
                    <a:pt x="104" y="663"/>
                  </a:lnTo>
                  <a:lnTo>
                    <a:pt x="88" y="810"/>
                  </a:lnTo>
                  <a:lnTo>
                    <a:pt x="88" y="859"/>
                  </a:lnTo>
                  <a:lnTo>
                    <a:pt x="104" y="933"/>
                  </a:lnTo>
                  <a:lnTo>
                    <a:pt x="152" y="998"/>
                  </a:lnTo>
                  <a:lnTo>
                    <a:pt x="184" y="1023"/>
                  </a:lnTo>
                  <a:lnTo>
                    <a:pt x="216" y="1039"/>
                  </a:lnTo>
                  <a:lnTo>
                    <a:pt x="264" y="1056"/>
                  </a:lnTo>
                  <a:lnTo>
                    <a:pt x="344" y="1088"/>
                  </a:lnTo>
                  <a:lnTo>
                    <a:pt x="416" y="1113"/>
                  </a:lnTo>
                  <a:lnTo>
                    <a:pt x="464" y="1137"/>
                  </a:lnTo>
                  <a:lnTo>
                    <a:pt x="496" y="1162"/>
                  </a:lnTo>
                  <a:lnTo>
                    <a:pt x="504" y="1170"/>
                  </a:lnTo>
                  <a:lnTo>
                    <a:pt x="520" y="1186"/>
                  </a:lnTo>
                  <a:lnTo>
                    <a:pt x="528" y="1203"/>
                  </a:lnTo>
                  <a:lnTo>
                    <a:pt x="536" y="1236"/>
                  </a:lnTo>
                  <a:lnTo>
                    <a:pt x="536" y="1268"/>
                  </a:lnTo>
                  <a:lnTo>
                    <a:pt x="528" y="1334"/>
                  </a:lnTo>
                  <a:lnTo>
                    <a:pt x="488" y="1399"/>
                  </a:lnTo>
                  <a:lnTo>
                    <a:pt x="432" y="1448"/>
                  </a:lnTo>
                  <a:lnTo>
                    <a:pt x="368" y="1465"/>
                  </a:lnTo>
                  <a:lnTo>
                    <a:pt x="304" y="1456"/>
                  </a:lnTo>
                  <a:lnTo>
                    <a:pt x="256" y="1432"/>
                  </a:lnTo>
                  <a:lnTo>
                    <a:pt x="224" y="1407"/>
                  </a:lnTo>
                  <a:lnTo>
                    <a:pt x="216" y="1383"/>
                  </a:lnTo>
                  <a:lnTo>
                    <a:pt x="216" y="1375"/>
                  </a:lnTo>
                  <a:lnTo>
                    <a:pt x="224" y="1375"/>
                  </a:lnTo>
                  <a:lnTo>
                    <a:pt x="232" y="1366"/>
                  </a:lnTo>
                  <a:lnTo>
                    <a:pt x="232" y="1366"/>
                  </a:lnTo>
                  <a:lnTo>
                    <a:pt x="240" y="1375"/>
                  </a:lnTo>
                  <a:lnTo>
                    <a:pt x="248" y="1383"/>
                  </a:lnTo>
                  <a:lnTo>
                    <a:pt x="280" y="1407"/>
                  </a:lnTo>
                  <a:lnTo>
                    <a:pt x="320" y="1424"/>
                  </a:lnTo>
                  <a:lnTo>
                    <a:pt x="368" y="1424"/>
                  </a:lnTo>
                  <a:lnTo>
                    <a:pt x="392" y="1424"/>
                  </a:lnTo>
                  <a:lnTo>
                    <a:pt x="416" y="1407"/>
                  </a:lnTo>
                  <a:lnTo>
                    <a:pt x="432" y="1391"/>
                  </a:lnTo>
                  <a:lnTo>
                    <a:pt x="440" y="1366"/>
                  </a:lnTo>
                  <a:lnTo>
                    <a:pt x="448" y="1342"/>
                  </a:lnTo>
                  <a:lnTo>
                    <a:pt x="456" y="1317"/>
                  </a:lnTo>
                  <a:lnTo>
                    <a:pt x="448" y="1293"/>
                  </a:lnTo>
                  <a:lnTo>
                    <a:pt x="440" y="1268"/>
                  </a:lnTo>
                  <a:lnTo>
                    <a:pt x="424" y="1252"/>
                  </a:lnTo>
                  <a:lnTo>
                    <a:pt x="408" y="1236"/>
                  </a:lnTo>
                  <a:lnTo>
                    <a:pt x="392" y="1227"/>
                  </a:lnTo>
                  <a:lnTo>
                    <a:pt x="368" y="1219"/>
                  </a:lnTo>
                  <a:lnTo>
                    <a:pt x="352" y="1211"/>
                  </a:lnTo>
                  <a:lnTo>
                    <a:pt x="328" y="1203"/>
                  </a:lnTo>
                  <a:lnTo>
                    <a:pt x="312" y="1195"/>
                  </a:lnTo>
                  <a:lnTo>
                    <a:pt x="296" y="1195"/>
                  </a:lnTo>
                  <a:lnTo>
                    <a:pt x="280" y="1186"/>
                  </a:lnTo>
                  <a:lnTo>
                    <a:pt x="256" y="1178"/>
                  </a:lnTo>
                  <a:lnTo>
                    <a:pt x="200" y="1154"/>
                  </a:lnTo>
                  <a:lnTo>
                    <a:pt x="136" y="1129"/>
                  </a:lnTo>
                  <a:lnTo>
                    <a:pt x="88" y="1088"/>
                  </a:lnTo>
                  <a:lnTo>
                    <a:pt x="40" y="1031"/>
                  </a:lnTo>
                  <a:lnTo>
                    <a:pt x="8" y="957"/>
                  </a:lnTo>
                  <a:lnTo>
                    <a:pt x="0" y="859"/>
                  </a:lnTo>
                  <a:lnTo>
                    <a:pt x="16" y="704"/>
                  </a:lnTo>
                  <a:lnTo>
                    <a:pt x="72" y="556"/>
                  </a:lnTo>
                  <a:lnTo>
                    <a:pt x="144" y="426"/>
                  </a:lnTo>
                  <a:lnTo>
                    <a:pt x="232" y="311"/>
                  </a:lnTo>
                  <a:lnTo>
                    <a:pt x="328" y="221"/>
                  </a:lnTo>
                  <a:lnTo>
                    <a:pt x="416" y="156"/>
                  </a:lnTo>
                  <a:lnTo>
                    <a:pt x="408" y="123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400" y="57"/>
                  </a:lnTo>
                  <a:lnTo>
                    <a:pt x="400" y="41"/>
                  </a:lnTo>
                  <a:lnTo>
                    <a:pt x="408" y="25"/>
                  </a:lnTo>
                  <a:lnTo>
                    <a:pt x="408" y="16"/>
                  </a:lnTo>
                  <a:lnTo>
                    <a:pt x="416" y="0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8" name="Freeform 92"/>
            <p:cNvSpPr>
              <a:spLocks/>
            </p:cNvSpPr>
            <p:nvPr/>
          </p:nvSpPr>
          <p:spPr bwMode="auto">
            <a:xfrm>
              <a:off x="13640" y="2649"/>
              <a:ext cx="976" cy="941"/>
            </a:xfrm>
            <a:custGeom>
              <a:avLst/>
              <a:gdLst/>
              <a:ahLst/>
              <a:cxnLst>
                <a:cxn ang="0">
                  <a:pos x="944" y="0"/>
                </a:cxn>
                <a:cxn ang="0">
                  <a:pos x="960" y="8"/>
                </a:cxn>
                <a:cxn ang="0">
                  <a:pos x="968" y="16"/>
                </a:cxn>
                <a:cxn ang="0">
                  <a:pos x="976" y="32"/>
                </a:cxn>
                <a:cxn ang="0">
                  <a:pos x="968" y="49"/>
                </a:cxn>
                <a:cxn ang="0">
                  <a:pos x="960" y="57"/>
                </a:cxn>
                <a:cxn ang="0">
                  <a:pos x="944" y="65"/>
                </a:cxn>
                <a:cxn ang="0">
                  <a:pos x="112" y="474"/>
                </a:cxn>
                <a:cxn ang="0">
                  <a:pos x="944" y="875"/>
                </a:cxn>
                <a:cxn ang="0">
                  <a:pos x="960" y="883"/>
                </a:cxn>
                <a:cxn ang="0">
                  <a:pos x="968" y="892"/>
                </a:cxn>
                <a:cxn ang="0">
                  <a:pos x="976" y="908"/>
                </a:cxn>
                <a:cxn ang="0">
                  <a:pos x="968" y="924"/>
                </a:cxn>
                <a:cxn ang="0">
                  <a:pos x="960" y="941"/>
                </a:cxn>
                <a:cxn ang="0">
                  <a:pos x="944" y="941"/>
                </a:cxn>
                <a:cxn ang="0">
                  <a:pos x="936" y="941"/>
                </a:cxn>
                <a:cxn ang="0">
                  <a:pos x="936" y="941"/>
                </a:cxn>
                <a:cxn ang="0">
                  <a:pos x="928" y="941"/>
                </a:cxn>
                <a:cxn ang="0">
                  <a:pos x="912" y="932"/>
                </a:cxn>
                <a:cxn ang="0">
                  <a:pos x="32" y="499"/>
                </a:cxn>
                <a:cxn ang="0">
                  <a:pos x="16" y="499"/>
                </a:cxn>
                <a:cxn ang="0">
                  <a:pos x="8" y="491"/>
                </a:cxn>
                <a:cxn ang="0">
                  <a:pos x="0" y="482"/>
                </a:cxn>
                <a:cxn ang="0">
                  <a:pos x="0" y="474"/>
                </a:cxn>
                <a:cxn ang="0">
                  <a:pos x="0" y="458"/>
                </a:cxn>
                <a:cxn ang="0">
                  <a:pos x="8" y="450"/>
                </a:cxn>
                <a:cxn ang="0">
                  <a:pos x="16" y="442"/>
                </a:cxn>
                <a:cxn ang="0">
                  <a:pos x="32" y="433"/>
                </a:cxn>
                <a:cxn ang="0">
                  <a:pos x="912" y="8"/>
                </a:cxn>
                <a:cxn ang="0">
                  <a:pos x="928" y="8"/>
                </a:cxn>
                <a:cxn ang="0">
                  <a:pos x="936" y="0"/>
                </a:cxn>
                <a:cxn ang="0">
                  <a:pos x="936" y="0"/>
                </a:cxn>
                <a:cxn ang="0">
                  <a:pos x="944" y="0"/>
                </a:cxn>
              </a:cxnLst>
              <a:rect l="0" t="0" r="r" b="b"/>
              <a:pathLst>
                <a:path w="976" h="941">
                  <a:moveTo>
                    <a:pt x="944" y="0"/>
                  </a:moveTo>
                  <a:lnTo>
                    <a:pt x="960" y="8"/>
                  </a:lnTo>
                  <a:lnTo>
                    <a:pt x="968" y="16"/>
                  </a:lnTo>
                  <a:lnTo>
                    <a:pt x="976" y="32"/>
                  </a:lnTo>
                  <a:lnTo>
                    <a:pt x="968" y="49"/>
                  </a:lnTo>
                  <a:lnTo>
                    <a:pt x="960" y="57"/>
                  </a:lnTo>
                  <a:lnTo>
                    <a:pt x="944" y="65"/>
                  </a:lnTo>
                  <a:lnTo>
                    <a:pt x="112" y="474"/>
                  </a:lnTo>
                  <a:lnTo>
                    <a:pt x="944" y="875"/>
                  </a:lnTo>
                  <a:lnTo>
                    <a:pt x="960" y="883"/>
                  </a:lnTo>
                  <a:lnTo>
                    <a:pt x="968" y="892"/>
                  </a:lnTo>
                  <a:lnTo>
                    <a:pt x="976" y="908"/>
                  </a:lnTo>
                  <a:lnTo>
                    <a:pt x="968" y="924"/>
                  </a:lnTo>
                  <a:lnTo>
                    <a:pt x="960" y="941"/>
                  </a:lnTo>
                  <a:lnTo>
                    <a:pt x="944" y="941"/>
                  </a:lnTo>
                  <a:lnTo>
                    <a:pt x="936" y="941"/>
                  </a:lnTo>
                  <a:lnTo>
                    <a:pt x="936" y="941"/>
                  </a:lnTo>
                  <a:lnTo>
                    <a:pt x="928" y="941"/>
                  </a:lnTo>
                  <a:lnTo>
                    <a:pt x="912" y="932"/>
                  </a:lnTo>
                  <a:lnTo>
                    <a:pt x="32" y="499"/>
                  </a:lnTo>
                  <a:lnTo>
                    <a:pt x="16" y="499"/>
                  </a:lnTo>
                  <a:lnTo>
                    <a:pt x="8" y="491"/>
                  </a:lnTo>
                  <a:lnTo>
                    <a:pt x="0" y="482"/>
                  </a:lnTo>
                  <a:lnTo>
                    <a:pt x="0" y="474"/>
                  </a:lnTo>
                  <a:lnTo>
                    <a:pt x="0" y="458"/>
                  </a:lnTo>
                  <a:lnTo>
                    <a:pt x="8" y="450"/>
                  </a:lnTo>
                  <a:lnTo>
                    <a:pt x="16" y="442"/>
                  </a:lnTo>
                  <a:lnTo>
                    <a:pt x="32" y="433"/>
                  </a:lnTo>
                  <a:lnTo>
                    <a:pt x="912" y="8"/>
                  </a:lnTo>
                  <a:lnTo>
                    <a:pt x="928" y="8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9" name="Freeform 93"/>
            <p:cNvSpPr>
              <a:spLocks noEditPoints="1"/>
            </p:cNvSpPr>
            <p:nvPr/>
          </p:nvSpPr>
          <p:spPr bwMode="auto">
            <a:xfrm>
              <a:off x="15240" y="2444"/>
              <a:ext cx="672" cy="1121"/>
            </a:xfrm>
            <a:custGeom>
              <a:avLst/>
              <a:gdLst/>
              <a:ahLst/>
              <a:cxnLst>
                <a:cxn ang="0">
                  <a:pos x="336" y="33"/>
                </a:cxn>
                <a:cxn ang="0">
                  <a:pos x="312" y="41"/>
                </a:cxn>
                <a:cxn ang="0">
                  <a:pos x="280" y="49"/>
                </a:cxn>
                <a:cxn ang="0">
                  <a:pos x="240" y="66"/>
                </a:cxn>
                <a:cxn ang="0">
                  <a:pos x="200" y="107"/>
                </a:cxn>
                <a:cxn ang="0">
                  <a:pos x="168" y="164"/>
                </a:cxn>
                <a:cxn ang="0">
                  <a:pos x="144" y="246"/>
                </a:cxn>
                <a:cxn ang="0">
                  <a:pos x="136" y="385"/>
                </a:cxn>
                <a:cxn ang="0">
                  <a:pos x="136" y="540"/>
                </a:cxn>
                <a:cxn ang="0">
                  <a:pos x="136" y="655"/>
                </a:cxn>
                <a:cxn ang="0">
                  <a:pos x="136" y="777"/>
                </a:cxn>
                <a:cxn ang="0">
                  <a:pos x="152" y="884"/>
                </a:cxn>
                <a:cxn ang="0">
                  <a:pos x="176" y="966"/>
                </a:cxn>
                <a:cxn ang="0">
                  <a:pos x="208" y="1023"/>
                </a:cxn>
                <a:cxn ang="0">
                  <a:pos x="256" y="1056"/>
                </a:cxn>
                <a:cxn ang="0">
                  <a:pos x="296" y="1080"/>
                </a:cxn>
                <a:cxn ang="0">
                  <a:pos x="336" y="1080"/>
                </a:cxn>
                <a:cxn ang="0">
                  <a:pos x="336" y="1080"/>
                </a:cxn>
                <a:cxn ang="0">
                  <a:pos x="392" y="1072"/>
                </a:cxn>
                <a:cxn ang="0">
                  <a:pos x="448" y="1039"/>
                </a:cxn>
                <a:cxn ang="0">
                  <a:pos x="496" y="974"/>
                </a:cxn>
                <a:cxn ang="0">
                  <a:pos x="520" y="884"/>
                </a:cxn>
                <a:cxn ang="0">
                  <a:pos x="536" y="720"/>
                </a:cxn>
                <a:cxn ang="0">
                  <a:pos x="536" y="540"/>
                </a:cxn>
                <a:cxn ang="0">
                  <a:pos x="536" y="434"/>
                </a:cxn>
                <a:cxn ang="0">
                  <a:pos x="536" y="327"/>
                </a:cxn>
                <a:cxn ang="0">
                  <a:pos x="528" y="229"/>
                </a:cxn>
                <a:cxn ang="0">
                  <a:pos x="496" y="147"/>
                </a:cxn>
                <a:cxn ang="0">
                  <a:pos x="464" y="90"/>
                </a:cxn>
                <a:cxn ang="0">
                  <a:pos x="416" y="57"/>
                </a:cxn>
                <a:cxn ang="0">
                  <a:pos x="376" y="41"/>
                </a:cxn>
                <a:cxn ang="0">
                  <a:pos x="336" y="33"/>
                </a:cxn>
                <a:cxn ang="0">
                  <a:pos x="336" y="0"/>
                </a:cxn>
                <a:cxn ang="0">
                  <a:pos x="384" y="8"/>
                </a:cxn>
                <a:cxn ang="0">
                  <a:pos x="440" y="17"/>
                </a:cxn>
                <a:cxn ang="0">
                  <a:pos x="496" y="49"/>
                </a:cxn>
                <a:cxn ang="0">
                  <a:pos x="560" y="107"/>
                </a:cxn>
                <a:cxn ang="0">
                  <a:pos x="608" y="180"/>
                </a:cxn>
                <a:cxn ang="0">
                  <a:pos x="648" y="303"/>
                </a:cxn>
                <a:cxn ang="0">
                  <a:pos x="664" y="434"/>
                </a:cxn>
                <a:cxn ang="0">
                  <a:pos x="672" y="565"/>
                </a:cxn>
                <a:cxn ang="0">
                  <a:pos x="672" y="565"/>
                </a:cxn>
                <a:cxn ang="0">
                  <a:pos x="664" y="687"/>
                </a:cxn>
                <a:cxn ang="0">
                  <a:pos x="648" y="810"/>
                </a:cxn>
                <a:cxn ang="0">
                  <a:pos x="608" y="925"/>
                </a:cxn>
                <a:cxn ang="0">
                  <a:pos x="552" y="1023"/>
                </a:cxn>
                <a:cxn ang="0">
                  <a:pos x="480" y="1080"/>
                </a:cxn>
                <a:cxn ang="0">
                  <a:pos x="408" y="1113"/>
                </a:cxn>
                <a:cxn ang="0">
                  <a:pos x="336" y="1121"/>
                </a:cxn>
                <a:cxn ang="0">
                  <a:pos x="272" y="1113"/>
                </a:cxn>
                <a:cxn ang="0">
                  <a:pos x="200" y="1088"/>
                </a:cxn>
                <a:cxn ang="0">
                  <a:pos x="128" y="1031"/>
                </a:cxn>
                <a:cxn ang="0">
                  <a:pos x="72" y="957"/>
                </a:cxn>
                <a:cxn ang="0">
                  <a:pos x="24" y="827"/>
                </a:cxn>
                <a:cxn ang="0">
                  <a:pos x="8" y="687"/>
                </a:cxn>
                <a:cxn ang="0">
                  <a:pos x="0" y="565"/>
                </a:cxn>
                <a:cxn ang="0">
                  <a:pos x="8" y="434"/>
                </a:cxn>
                <a:cxn ang="0">
                  <a:pos x="24" y="311"/>
                </a:cxn>
                <a:cxn ang="0">
                  <a:pos x="56" y="188"/>
                </a:cxn>
                <a:cxn ang="0">
                  <a:pos x="120" y="98"/>
                </a:cxn>
                <a:cxn ang="0">
                  <a:pos x="184" y="41"/>
                </a:cxn>
                <a:cxn ang="0">
                  <a:pos x="264" y="8"/>
                </a:cxn>
                <a:cxn ang="0">
                  <a:pos x="336" y="0"/>
                </a:cxn>
              </a:cxnLst>
              <a:rect l="0" t="0" r="r" b="b"/>
              <a:pathLst>
                <a:path w="672" h="1121">
                  <a:moveTo>
                    <a:pt x="336" y="33"/>
                  </a:moveTo>
                  <a:lnTo>
                    <a:pt x="312" y="41"/>
                  </a:lnTo>
                  <a:lnTo>
                    <a:pt x="280" y="49"/>
                  </a:lnTo>
                  <a:lnTo>
                    <a:pt x="240" y="66"/>
                  </a:lnTo>
                  <a:lnTo>
                    <a:pt x="200" y="107"/>
                  </a:lnTo>
                  <a:lnTo>
                    <a:pt x="168" y="164"/>
                  </a:lnTo>
                  <a:lnTo>
                    <a:pt x="144" y="246"/>
                  </a:lnTo>
                  <a:lnTo>
                    <a:pt x="136" y="385"/>
                  </a:lnTo>
                  <a:lnTo>
                    <a:pt x="136" y="540"/>
                  </a:lnTo>
                  <a:lnTo>
                    <a:pt x="136" y="655"/>
                  </a:lnTo>
                  <a:lnTo>
                    <a:pt x="136" y="777"/>
                  </a:lnTo>
                  <a:lnTo>
                    <a:pt x="152" y="884"/>
                  </a:lnTo>
                  <a:lnTo>
                    <a:pt x="176" y="966"/>
                  </a:lnTo>
                  <a:lnTo>
                    <a:pt x="208" y="1023"/>
                  </a:lnTo>
                  <a:lnTo>
                    <a:pt x="256" y="1056"/>
                  </a:lnTo>
                  <a:lnTo>
                    <a:pt x="296" y="1080"/>
                  </a:lnTo>
                  <a:lnTo>
                    <a:pt x="336" y="1080"/>
                  </a:lnTo>
                  <a:lnTo>
                    <a:pt x="336" y="1080"/>
                  </a:lnTo>
                  <a:lnTo>
                    <a:pt x="392" y="1072"/>
                  </a:lnTo>
                  <a:lnTo>
                    <a:pt x="448" y="1039"/>
                  </a:lnTo>
                  <a:lnTo>
                    <a:pt x="496" y="974"/>
                  </a:lnTo>
                  <a:lnTo>
                    <a:pt x="520" y="884"/>
                  </a:lnTo>
                  <a:lnTo>
                    <a:pt x="536" y="720"/>
                  </a:lnTo>
                  <a:lnTo>
                    <a:pt x="536" y="540"/>
                  </a:lnTo>
                  <a:lnTo>
                    <a:pt x="536" y="434"/>
                  </a:lnTo>
                  <a:lnTo>
                    <a:pt x="536" y="327"/>
                  </a:lnTo>
                  <a:lnTo>
                    <a:pt x="528" y="229"/>
                  </a:lnTo>
                  <a:lnTo>
                    <a:pt x="496" y="147"/>
                  </a:lnTo>
                  <a:lnTo>
                    <a:pt x="464" y="90"/>
                  </a:lnTo>
                  <a:lnTo>
                    <a:pt x="416" y="57"/>
                  </a:lnTo>
                  <a:lnTo>
                    <a:pt x="376" y="41"/>
                  </a:lnTo>
                  <a:lnTo>
                    <a:pt x="336" y="33"/>
                  </a:lnTo>
                  <a:close/>
                  <a:moveTo>
                    <a:pt x="336" y="0"/>
                  </a:moveTo>
                  <a:lnTo>
                    <a:pt x="384" y="8"/>
                  </a:lnTo>
                  <a:lnTo>
                    <a:pt x="440" y="17"/>
                  </a:lnTo>
                  <a:lnTo>
                    <a:pt x="496" y="49"/>
                  </a:lnTo>
                  <a:lnTo>
                    <a:pt x="560" y="107"/>
                  </a:lnTo>
                  <a:lnTo>
                    <a:pt x="608" y="180"/>
                  </a:lnTo>
                  <a:lnTo>
                    <a:pt x="648" y="303"/>
                  </a:lnTo>
                  <a:lnTo>
                    <a:pt x="664" y="434"/>
                  </a:lnTo>
                  <a:lnTo>
                    <a:pt x="672" y="565"/>
                  </a:lnTo>
                  <a:lnTo>
                    <a:pt x="672" y="565"/>
                  </a:lnTo>
                  <a:lnTo>
                    <a:pt x="664" y="687"/>
                  </a:lnTo>
                  <a:lnTo>
                    <a:pt x="648" y="810"/>
                  </a:lnTo>
                  <a:lnTo>
                    <a:pt x="608" y="925"/>
                  </a:lnTo>
                  <a:lnTo>
                    <a:pt x="552" y="1023"/>
                  </a:lnTo>
                  <a:lnTo>
                    <a:pt x="480" y="1080"/>
                  </a:lnTo>
                  <a:lnTo>
                    <a:pt x="408" y="1113"/>
                  </a:lnTo>
                  <a:lnTo>
                    <a:pt x="336" y="1121"/>
                  </a:lnTo>
                  <a:lnTo>
                    <a:pt x="272" y="1113"/>
                  </a:lnTo>
                  <a:lnTo>
                    <a:pt x="200" y="1088"/>
                  </a:lnTo>
                  <a:lnTo>
                    <a:pt x="128" y="1031"/>
                  </a:lnTo>
                  <a:lnTo>
                    <a:pt x="72" y="957"/>
                  </a:lnTo>
                  <a:lnTo>
                    <a:pt x="24" y="827"/>
                  </a:lnTo>
                  <a:lnTo>
                    <a:pt x="8" y="687"/>
                  </a:lnTo>
                  <a:lnTo>
                    <a:pt x="0" y="565"/>
                  </a:lnTo>
                  <a:lnTo>
                    <a:pt x="8" y="434"/>
                  </a:lnTo>
                  <a:lnTo>
                    <a:pt x="24" y="311"/>
                  </a:lnTo>
                  <a:lnTo>
                    <a:pt x="56" y="188"/>
                  </a:lnTo>
                  <a:lnTo>
                    <a:pt x="120" y="98"/>
                  </a:lnTo>
                  <a:lnTo>
                    <a:pt x="184" y="41"/>
                  </a:lnTo>
                  <a:lnTo>
                    <a:pt x="264" y="8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0" name="Freeform 94"/>
            <p:cNvSpPr>
              <a:spLocks noEditPoints="1"/>
            </p:cNvSpPr>
            <p:nvPr/>
          </p:nvSpPr>
          <p:spPr bwMode="auto">
            <a:xfrm>
              <a:off x="16592" y="2362"/>
              <a:ext cx="1088" cy="1203"/>
            </a:xfrm>
            <a:custGeom>
              <a:avLst/>
              <a:gdLst/>
              <a:ahLst/>
              <a:cxnLst>
                <a:cxn ang="0">
                  <a:pos x="1040" y="966"/>
                </a:cxn>
                <a:cxn ang="0">
                  <a:pos x="1040" y="966"/>
                </a:cxn>
                <a:cxn ang="0">
                  <a:pos x="216" y="688"/>
                </a:cxn>
                <a:cxn ang="0">
                  <a:pos x="144" y="819"/>
                </a:cxn>
                <a:cxn ang="0">
                  <a:pos x="136" y="966"/>
                </a:cxn>
                <a:cxn ang="0">
                  <a:pos x="184" y="1089"/>
                </a:cxn>
                <a:cxn ang="0">
                  <a:pos x="296" y="1146"/>
                </a:cxn>
                <a:cxn ang="0">
                  <a:pos x="448" y="1113"/>
                </a:cxn>
                <a:cxn ang="0">
                  <a:pos x="488" y="982"/>
                </a:cxn>
                <a:cxn ang="0">
                  <a:pos x="400" y="851"/>
                </a:cxn>
                <a:cxn ang="0">
                  <a:pos x="320" y="737"/>
                </a:cxn>
                <a:cxn ang="0">
                  <a:pos x="272" y="630"/>
                </a:cxn>
                <a:cxn ang="0">
                  <a:pos x="368" y="49"/>
                </a:cxn>
                <a:cxn ang="0">
                  <a:pos x="304" y="139"/>
                </a:cxn>
                <a:cxn ang="0">
                  <a:pos x="296" y="287"/>
                </a:cxn>
                <a:cxn ang="0">
                  <a:pos x="336" y="499"/>
                </a:cxn>
                <a:cxn ang="0">
                  <a:pos x="416" y="409"/>
                </a:cxn>
                <a:cxn ang="0">
                  <a:pos x="496" y="279"/>
                </a:cxn>
                <a:cxn ang="0">
                  <a:pos x="504" y="189"/>
                </a:cxn>
                <a:cxn ang="0">
                  <a:pos x="488" y="99"/>
                </a:cxn>
                <a:cxn ang="0">
                  <a:pos x="408" y="33"/>
                </a:cxn>
                <a:cxn ang="0">
                  <a:pos x="464" y="17"/>
                </a:cxn>
                <a:cxn ang="0">
                  <a:pos x="528" y="107"/>
                </a:cxn>
                <a:cxn ang="0">
                  <a:pos x="544" y="213"/>
                </a:cxn>
                <a:cxn ang="0">
                  <a:pos x="480" y="377"/>
                </a:cxn>
                <a:cxn ang="0">
                  <a:pos x="352" y="540"/>
                </a:cxn>
                <a:cxn ang="0">
                  <a:pos x="448" y="729"/>
                </a:cxn>
                <a:cxn ang="0">
                  <a:pos x="552" y="892"/>
                </a:cxn>
                <a:cxn ang="0">
                  <a:pos x="616" y="974"/>
                </a:cxn>
                <a:cxn ang="0">
                  <a:pos x="760" y="761"/>
                </a:cxn>
                <a:cxn ang="0">
                  <a:pos x="848" y="614"/>
                </a:cxn>
                <a:cxn ang="0">
                  <a:pos x="856" y="589"/>
                </a:cxn>
                <a:cxn ang="0">
                  <a:pos x="832" y="540"/>
                </a:cxn>
                <a:cxn ang="0">
                  <a:pos x="776" y="516"/>
                </a:cxn>
                <a:cxn ang="0">
                  <a:pos x="736" y="467"/>
                </a:cxn>
                <a:cxn ang="0">
                  <a:pos x="848" y="467"/>
                </a:cxn>
                <a:cxn ang="0">
                  <a:pos x="936" y="467"/>
                </a:cxn>
                <a:cxn ang="0">
                  <a:pos x="1024" y="467"/>
                </a:cxn>
                <a:cxn ang="0">
                  <a:pos x="1088" y="516"/>
                </a:cxn>
                <a:cxn ang="0">
                  <a:pos x="936" y="557"/>
                </a:cxn>
                <a:cxn ang="0">
                  <a:pos x="848" y="679"/>
                </a:cxn>
                <a:cxn ang="0">
                  <a:pos x="640" y="1007"/>
                </a:cxn>
                <a:cxn ang="0">
                  <a:pos x="776" y="1121"/>
                </a:cxn>
                <a:cxn ang="0">
                  <a:pos x="920" y="1138"/>
                </a:cxn>
                <a:cxn ang="0">
                  <a:pos x="1016" y="1048"/>
                </a:cxn>
                <a:cxn ang="0">
                  <a:pos x="1080" y="966"/>
                </a:cxn>
                <a:cxn ang="0">
                  <a:pos x="1008" y="1138"/>
                </a:cxn>
                <a:cxn ang="0">
                  <a:pos x="856" y="1203"/>
                </a:cxn>
                <a:cxn ang="0">
                  <a:pos x="680" y="1154"/>
                </a:cxn>
                <a:cxn ang="0">
                  <a:pos x="520" y="1121"/>
                </a:cxn>
                <a:cxn ang="0">
                  <a:pos x="376" y="1187"/>
                </a:cxn>
                <a:cxn ang="0">
                  <a:pos x="176" y="1179"/>
                </a:cxn>
                <a:cxn ang="0">
                  <a:pos x="24" y="1056"/>
                </a:cxn>
                <a:cxn ang="0">
                  <a:pos x="8" y="884"/>
                </a:cxn>
                <a:cxn ang="0">
                  <a:pos x="112" y="753"/>
                </a:cxn>
                <a:cxn ang="0">
                  <a:pos x="216" y="459"/>
                </a:cxn>
                <a:cxn ang="0">
                  <a:pos x="192" y="262"/>
                </a:cxn>
                <a:cxn ang="0">
                  <a:pos x="240" y="99"/>
                </a:cxn>
                <a:cxn ang="0">
                  <a:pos x="344" y="9"/>
                </a:cxn>
              </a:cxnLst>
              <a:rect l="0" t="0" r="r" b="b"/>
              <a:pathLst>
                <a:path w="1088" h="1203">
                  <a:moveTo>
                    <a:pt x="1040" y="966"/>
                  </a:moveTo>
                  <a:lnTo>
                    <a:pt x="1040" y="966"/>
                  </a:lnTo>
                  <a:lnTo>
                    <a:pt x="1040" y="966"/>
                  </a:lnTo>
                  <a:lnTo>
                    <a:pt x="1040" y="966"/>
                  </a:lnTo>
                  <a:close/>
                  <a:moveTo>
                    <a:pt x="272" y="630"/>
                  </a:moveTo>
                  <a:lnTo>
                    <a:pt x="216" y="688"/>
                  </a:lnTo>
                  <a:lnTo>
                    <a:pt x="168" y="753"/>
                  </a:lnTo>
                  <a:lnTo>
                    <a:pt x="144" y="819"/>
                  </a:lnTo>
                  <a:lnTo>
                    <a:pt x="128" y="900"/>
                  </a:lnTo>
                  <a:lnTo>
                    <a:pt x="136" y="966"/>
                  </a:lnTo>
                  <a:lnTo>
                    <a:pt x="152" y="1031"/>
                  </a:lnTo>
                  <a:lnTo>
                    <a:pt x="184" y="1089"/>
                  </a:lnTo>
                  <a:lnTo>
                    <a:pt x="232" y="1129"/>
                  </a:lnTo>
                  <a:lnTo>
                    <a:pt x="296" y="1146"/>
                  </a:lnTo>
                  <a:lnTo>
                    <a:pt x="360" y="1146"/>
                  </a:lnTo>
                  <a:lnTo>
                    <a:pt x="448" y="1113"/>
                  </a:lnTo>
                  <a:lnTo>
                    <a:pt x="544" y="1048"/>
                  </a:lnTo>
                  <a:lnTo>
                    <a:pt x="488" y="982"/>
                  </a:lnTo>
                  <a:lnTo>
                    <a:pt x="440" y="909"/>
                  </a:lnTo>
                  <a:lnTo>
                    <a:pt x="400" y="851"/>
                  </a:lnTo>
                  <a:lnTo>
                    <a:pt x="352" y="786"/>
                  </a:lnTo>
                  <a:lnTo>
                    <a:pt x="320" y="737"/>
                  </a:lnTo>
                  <a:lnTo>
                    <a:pt x="296" y="679"/>
                  </a:lnTo>
                  <a:lnTo>
                    <a:pt x="272" y="630"/>
                  </a:lnTo>
                  <a:close/>
                  <a:moveTo>
                    <a:pt x="408" y="33"/>
                  </a:moveTo>
                  <a:lnTo>
                    <a:pt x="368" y="49"/>
                  </a:lnTo>
                  <a:lnTo>
                    <a:pt x="328" y="82"/>
                  </a:lnTo>
                  <a:lnTo>
                    <a:pt x="304" y="139"/>
                  </a:lnTo>
                  <a:lnTo>
                    <a:pt x="288" y="229"/>
                  </a:lnTo>
                  <a:lnTo>
                    <a:pt x="296" y="287"/>
                  </a:lnTo>
                  <a:lnTo>
                    <a:pt x="304" y="385"/>
                  </a:lnTo>
                  <a:lnTo>
                    <a:pt x="336" y="499"/>
                  </a:lnTo>
                  <a:lnTo>
                    <a:pt x="368" y="467"/>
                  </a:lnTo>
                  <a:lnTo>
                    <a:pt x="416" y="409"/>
                  </a:lnTo>
                  <a:lnTo>
                    <a:pt x="456" y="344"/>
                  </a:lnTo>
                  <a:lnTo>
                    <a:pt x="496" y="279"/>
                  </a:lnTo>
                  <a:lnTo>
                    <a:pt x="504" y="205"/>
                  </a:lnTo>
                  <a:lnTo>
                    <a:pt x="504" y="189"/>
                  </a:lnTo>
                  <a:lnTo>
                    <a:pt x="496" y="148"/>
                  </a:lnTo>
                  <a:lnTo>
                    <a:pt x="488" y="99"/>
                  </a:lnTo>
                  <a:lnTo>
                    <a:pt x="456" y="58"/>
                  </a:lnTo>
                  <a:lnTo>
                    <a:pt x="408" y="33"/>
                  </a:lnTo>
                  <a:close/>
                  <a:moveTo>
                    <a:pt x="408" y="0"/>
                  </a:moveTo>
                  <a:lnTo>
                    <a:pt x="464" y="17"/>
                  </a:lnTo>
                  <a:lnTo>
                    <a:pt x="504" y="49"/>
                  </a:lnTo>
                  <a:lnTo>
                    <a:pt x="528" y="107"/>
                  </a:lnTo>
                  <a:lnTo>
                    <a:pt x="544" y="164"/>
                  </a:lnTo>
                  <a:lnTo>
                    <a:pt x="544" y="213"/>
                  </a:lnTo>
                  <a:lnTo>
                    <a:pt x="528" y="295"/>
                  </a:lnTo>
                  <a:lnTo>
                    <a:pt x="480" y="377"/>
                  </a:lnTo>
                  <a:lnTo>
                    <a:pt x="416" y="459"/>
                  </a:lnTo>
                  <a:lnTo>
                    <a:pt x="352" y="540"/>
                  </a:lnTo>
                  <a:lnTo>
                    <a:pt x="392" y="630"/>
                  </a:lnTo>
                  <a:lnTo>
                    <a:pt x="448" y="729"/>
                  </a:lnTo>
                  <a:lnTo>
                    <a:pt x="504" y="819"/>
                  </a:lnTo>
                  <a:lnTo>
                    <a:pt x="552" y="892"/>
                  </a:lnTo>
                  <a:lnTo>
                    <a:pt x="592" y="941"/>
                  </a:lnTo>
                  <a:lnTo>
                    <a:pt x="616" y="974"/>
                  </a:lnTo>
                  <a:lnTo>
                    <a:pt x="688" y="876"/>
                  </a:lnTo>
                  <a:lnTo>
                    <a:pt x="760" y="761"/>
                  </a:lnTo>
                  <a:lnTo>
                    <a:pt x="840" y="614"/>
                  </a:lnTo>
                  <a:lnTo>
                    <a:pt x="848" y="614"/>
                  </a:lnTo>
                  <a:lnTo>
                    <a:pt x="848" y="598"/>
                  </a:lnTo>
                  <a:lnTo>
                    <a:pt x="856" y="589"/>
                  </a:lnTo>
                  <a:lnTo>
                    <a:pt x="848" y="565"/>
                  </a:lnTo>
                  <a:lnTo>
                    <a:pt x="832" y="540"/>
                  </a:lnTo>
                  <a:lnTo>
                    <a:pt x="808" y="524"/>
                  </a:lnTo>
                  <a:lnTo>
                    <a:pt x="776" y="516"/>
                  </a:lnTo>
                  <a:lnTo>
                    <a:pt x="736" y="516"/>
                  </a:lnTo>
                  <a:lnTo>
                    <a:pt x="736" y="467"/>
                  </a:lnTo>
                  <a:lnTo>
                    <a:pt x="784" y="467"/>
                  </a:lnTo>
                  <a:lnTo>
                    <a:pt x="848" y="467"/>
                  </a:lnTo>
                  <a:lnTo>
                    <a:pt x="904" y="467"/>
                  </a:lnTo>
                  <a:lnTo>
                    <a:pt x="936" y="467"/>
                  </a:lnTo>
                  <a:lnTo>
                    <a:pt x="968" y="467"/>
                  </a:lnTo>
                  <a:lnTo>
                    <a:pt x="1024" y="467"/>
                  </a:lnTo>
                  <a:lnTo>
                    <a:pt x="1088" y="467"/>
                  </a:lnTo>
                  <a:lnTo>
                    <a:pt x="1088" y="516"/>
                  </a:lnTo>
                  <a:lnTo>
                    <a:pt x="1000" y="524"/>
                  </a:lnTo>
                  <a:lnTo>
                    <a:pt x="936" y="557"/>
                  </a:lnTo>
                  <a:lnTo>
                    <a:pt x="896" y="606"/>
                  </a:lnTo>
                  <a:lnTo>
                    <a:pt x="848" y="679"/>
                  </a:lnTo>
                  <a:lnTo>
                    <a:pt x="744" y="859"/>
                  </a:lnTo>
                  <a:lnTo>
                    <a:pt x="640" y="1007"/>
                  </a:lnTo>
                  <a:lnTo>
                    <a:pt x="704" y="1072"/>
                  </a:lnTo>
                  <a:lnTo>
                    <a:pt x="776" y="1121"/>
                  </a:lnTo>
                  <a:lnTo>
                    <a:pt x="864" y="1146"/>
                  </a:lnTo>
                  <a:lnTo>
                    <a:pt x="920" y="1138"/>
                  </a:lnTo>
                  <a:lnTo>
                    <a:pt x="976" y="1105"/>
                  </a:lnTo>
                  <a:lnTo>
                    <a:pt x="1016" y="1048"/>
                  </a:lnTo>
                  <a:lnTo>
                    <a:pt x="1040" y="966"/>
                  </a:lnTo>
                  <a:lnTo>
                    <a:pt x="1080" y="966"/>
                  </a:lnTo>
                  <a:lnTo>
                    <a:pt x="1056" y="1064"/>
                  </a:lnTo>
                  <a:lnTo>
                    <a:pt x="1008" y="1138"/>
                  </a:lnTo>
                  <a:lnTo>
                    <a:pt x="936" y="1187"/>
                  </a:lnTo>
                  <a:lnTo>
                    <a:pt x="856" y="1203"/>
                  </a:lnTo>
                  <a:lnTo>
                    <a:pt x="776" y="1187"/>
                  </a:lnTo>
                  <a:lnTo>
                    <a:pt x="680" y="1154"/>
                  </a:lnTo>
                  <a:lnTo>
                    <a:pt x="576" y="1080"/>
                  </a:lnTo>
                  <a:lnTo>
                    <a:pt x="520" y="1121"/>
                  </a:lnTo>
                  <a:lnTo>
                    <a:pt x="456" y="1162"/>
                  </a:lnTo>
                  <a:lnTo>
                    <a:pt x="376" y="1187"/>
                  </a:lnTo>
                  <a:lnTo>
                    <a:pt x="288" y="1203"/>
                  </a:lnTo>
                  <a:lnTo>
                    <a:pt x="176" y="1179"/>
                  </a:lnTo>
                  <a:lnTo>
                    <a:pt x="80" y="1129"/>
                  </a:lnTo>
                  <a:lnTo>
                    <a:pt x="24" y="1056"/>
                  </a:lnTo>
                  <a:lnTo>
                    <a:pt x="0" y="958"/>
                  </a:lnTo>
                  <a:lnTo>
                    <a:pt x="8" y="884"/>
                  </a:lnTo>
                  <a:lnTo>
                    <a:pt x="48" y="819"/>
                  </a:lnTo>
                  <a:lnTo>
                    <a:pt x="112" y="753"/>
                  </a:lnTo>
                  <a:lnTo>
                    <a:pt x="256" y="589"/>
                  </a:lnTo>
                  <a:lnTo>
                    <a:pt x="216" y="459"/>
                  </a:lnTo>
                  <a:lnTo>
                    <a:pt x="192" y="344"/>
                  </a:lnTo>
                  <a:lnTo>
                    <a:pt x="192" y="262"/>
                  </a:lnTo>
                  <a:lnTo>
                    <a:pt x="208" y="172"/>
                  </a:lnTo>
                  <a:lnTo>
                    <a:pt x="240" y="99"/>
                  </a:lnTo>
                  <a:lnTo>
                    <a:pt x="288" y="41"/>
                  </a:lnTo>
                  <a:lnTo>
                    <a:pt x="344" y="9"/>
                  </a:lnTo>
                  <a:lnTo>
                    <a:pt x="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1" name="Freeform 95"/>
            <p:cNvSpPr>
              <a:spLocks/>
            </p:cNvSpPr>
            <p:nvPr/>
          </p:nvSpPr>
          <p:spPr bwMode="auto">
            <a:xfrm>
              <a:off x="18312" y="2804"/>
              <a:ext cx="936" cy="737"/>
            </a:xfrm>
            <a:custGeom>
              <a:avLst/>
              <a:gdLst/>
              <a:ahLst/>
              <a:cxnLst>
                <a:cxn ang="0">
                  <a:pos x="896" y="8"/>
                </a:cxn>
                <a:cxn ang="0">
                  <a:pos x="928" y="49"/>
                </a:cxn>
                <a:cxn ang="0">
                  <a:pos x="936" y="115"/>
                </a:cxn>
                <a:cxn ang="0">
                  <a:pos x="936" y="188"/>
                </a:cxn>
                <a:cxn ang="0">
                  <a:pos x="896" y="368"/>
                </a:cxn>
                <a:cxn ang="0">
                  <a:pos x="840" y="524"/>
                </a:cxn>
                <a:cxn ang="0">
                  <a:pos x="736" y="671"/>
                </a:cxn>
                <a:cxn ang="0">
                  <a:pos x="584" y="737"/>
                </a:cxn>
                <a:cxn ang="0">
                  <a:pos x="464" y="687"/>
                </a:cxn>
                <a:cxn ang="0">
                  <a:pos x="408" y="565"/>
                </a:cxn>
                <a:cxn ang="0">
                  <a:pos x="304" y="687"/>
                </a:cxn>
                <a:cxn ang="0">
                  <a:pos x="160" y="737"/>
                </a:cxn>
                <a:cxn ang="0">
                  <a:pos x="48" y="687"/>
                </a:cxn>
                <a:cxn ang="0">
                  <a:pos x="0" y="573"/>
                </a:cxn>
                <a:cxn ang="0">
                  <a:pos x="8" y="393"/>
                </a:cxn>
                <a:cxn ang="0">
                  <a:pos x="80" y="147"/>
                </a:cxn>
                <a:cxn ang="0">
                  <a:pos x="144" y="33"/>
                </a:cxn>
                <a:cxn ang="0">
                  <a:pos x="168" y="17"/>
                </a:cxn>
                <a:cxn ang="0">
                  <a:pos x="192" y="17"/>
                </a:cxn>
                <a:cxn ang="0">
                  <a:pos x="208" y="41"/>
                </a:cxn>
                <a:cxn ang="0">
                  <a:pos x="168" y="107"/>
                </a:cxn>
                <a:cxn ang="0">
                  <a:pos x="88" y="246"/>
                </a:cxn>
                <a:cxn ang="0">
                  <a:pos x="48" y="434"/>
                </a:cxn>
                <a:cxn ang="0">
                  <a:pos x="80" y="565"/>
                </a:cxn>
                <a:cxn ang="0">
                  <a:pos x="184" y="622"/>
                </a:cxn>
                <a:cxn ang="0">
                  <a:pos x="312" y="573"/>
                </a:cxn>
                <a:cxn ang="0">
                  <a:pos x="400" y="475"/>
                </a:cxn>
                <a:cxn ang="0">
                  <a:pos x="424" y="327"/>
                </a:cxn>
                <a:cxn ang="0">
                  <a:pos x="448" y="262"/>
                </a:cxn>
                <a:cxn ang="0">
                  <a:pos x="472" y="254"/>
                </a:cxn>
                <a:cxn ang="0">
                  <a:pos x="496" y="254"/>
                </a:cxn>
                <a:cxn ang="0">
                  <a:pos x="504" y="270"/>
                </a:cxn>
                <a:cxn ang="0">
                  <a:pos x="496" y="344"/>
                </a:cxn>
                <a:cxn ang="0">
                  <a:pos x="456" y="475"/>
                </a:cxn>
                <a:cxn ang="0">
                  <a:pos x="504" y="581"/>
                </a:cxn>
                <a:cxn ang="0">
                  <a:pos x="608" y="622"/>
                </a:cxn>
                <a:cxn ang="0">
                  <a:pos x="736" y="565"/>
                </a:cxn>
                <a:cxn ang="0">
                  <a:pos x="832" y="417"/>
                </a:cxn>
                <a:cxn ang="0">
                  <a:pos x="872" y="262"/>
                </a:cxn>
                <a:cxn ang="0">
                  <a:pos x="840" y="156"/>
                </a:cxn>
                <a:cxn ang="0">
                  <a:pos x="800" y="115"/>
                </a:cxn>
                <a:cxn ang="0">
                  <a:pos x="792" y="82"/>
                </a:cxn>
                <a:cxn ang="0">
                  <a:pos x="816" y="25"/>
                </a:cxn>
                <a:cxn ang="0">
                  <a:pos x="880" y="0"/>
                </a:cxn>
              </a:cxnLst>
              <a:rect l="0" t="0" r="r" b="b"/>
              <a:pathLst>
                <a:path w="936" h="737">
                  <a:moveTo>
                    <a:pt x="880" y="0"/>
                  </a:moveTo>
                  <a:lnTo>
                    <a:pt x="896" y="8"/>
                  </a:lnTo>
                  <a:lnTo>
                    <a:pt x="912" y="25"/>
                  </a:lnTo>
                  <a:lnTo>
                    <a:pt x="928" y="49"/>
                  </a:lnTo>
                  <a:lnTo>
                    <a:pt x="936" y="74"/>
                  </a:lnTo>
                  <a:lnTo>
                    <a:pt x="936" y="115"/>
                  </a:lnTo>
                  <a:lnTo>
                    <a:pt x="936" y="115"/>
                  </a:lnTo>
                  <a:lnTo>
                    <a:pt x="936" y="188"/>
                  </a:lnTo>
                  <a:lnTo>
                    <a:pt x="912" y="278"/>
                  </a:lnTo>
                  <a:lnTo>
                    <a:pt x="896" y="368"/>
                  </a:lnTo>
                  <a:lnTo>
                    <a:pt x="864" y="458"/>
                  </a:lnTo>
                  <a:lnTo>
                    <a:pt x="840" y="524"/>
                  </a:lnTo>
                  <a:lnTo>
                    <a:pt x="792" y="606"/>
                  </a:lnTo>
                  <a:lnTo>
                    <a:pt x="736" y="671"/>
                  </a:lnTo>
                  <a:lnTo>
                    <a:pt x="664" y="720"/>
                  </a:lnTo>
                  <a:lnTo>
                    <a:pt x="584" y="737"/>
                  </a:lnTo>
                  <a:lnTo>
                    <a:pt x="520" y="728"/>
                  </a:lnTo>
                  <a:lnTo>
                    <a:pt x="464" y="687"/>
                  </a:lnTo>
                  <a:lnTo>
                    <a:pt x="424" y="638"/>
                  </a:lnTo>
                  <a:lnTo>
                    <a:pt x="408" y="565"/>
                  </a:lnTo>
                  <a:lnTo>
                    <a:pt x="360" y="630"/>
                  </a:lnTo>
                  <a:lnTo>
                    <a:pt x="304" y="687"/>
                  </a:lnTo>
                  <a:lnTo>
                    <a:pt x="240" y="728"/>
                  </a:lnTo>
                  <a:lnTo>
                    <a:pt x="160" y="737"/>
                  </a:lnTo>
                  <a:lnTo>
                    <a:pt x="96" y="728"/>
                  </a:lnTo>
                  <a:lnTo>
                    <a:pt x="48" y="687"/>
                  </a:lnTo>
                  <a:lnTo>
                    <a:pt x="16" y="638"/>
                  </a:lnTo>
                  <a:lnTo>
                    <a:pt x="0" y="573"/>
                  </a:lnTo>
                  <a:lnTo>
                    <a:pt x="0" y="507"/>
                  </a:lnTo>
                  <a:lnTo>
                    <a:pt x="8" y="393"/>
                  </a:lnTo>
                  <a:lnTo>
                    <a:pt x="40" y="270"/>
                  </a:lnTo>
                  <a:lnTo>
                    <a:pt x="80" y="147"/>
                  </a:lnTo>
                  <a:lnTo>
                    <a:pt x="136" y="49"/>
                  </a:lnTo>
                  <a:lnTo>
                    <a:pt x="144" y="33"/>
                  </a:lnTo>
                  <a:lnTo>
                    <a:pt x="152" y="25"/>
                  </a:lnTo>
                  <a:lnTo>
                    <a:pt x="168" y="17"/>
                  </a:lnTo>
                  <a:lnTo>
                    <a:pt x="176" y="8"/>
                  </a:lnTo>
                  <a:lnTo>
                    <a:pt x="192" y="17"/>
                  </a:lnTo>
                  <a:lnTo>
                    <a:pt x="208" y="25"/>
                  </a:lnTo>
                  <a:lnTo>
                    <a:pt x="208" y="41"/>
                  </a:lnTo>
                  <a:lnTo>
                    <a:pt x="200" y="66"/>
                  </a:lnTo>
                  <a:lnTo>
                    <a:pt x="168" y="107"/>
                  </a:lnTo>
                  <a:lnTo>
                    <a:pt x="128" y="172"/>
                  </a:lnTo>
                  <a:lnTo>
                    <a:pt x="88" y="246"/>
                  </a:lnTo>
                  <a:lnTo>
                    <a:pt x="56" y="336"/>
                  </a:lnTo>
                  <a:lnTo>
                    <a:pt x="48" y="434"/>
                  </a:lnTo>
                  <a:lnTo>
                    <a:pt x="56" y="507"/>
                  </a:lnTo>
                  <a:lnTo>
                    <a:pt x="80" y="565"/>
                  </a:lnTo>
                  <a:lnTo>
                    <a:pt x="120" y="606"/>
                  </a:lnTo>
                  <a:lnTo>
                    <a:pt x="184" y="622"/>
                  </a:lnTo>
                  <a:lnTo>
                    <a:pt x="256" y="614"/>
                  </a:lnTo>
                  <a:lnTo>
                    <a:pt x="312" y="573"/>
                  </a:lnTo>
                  <a:lnTo>
                    <a:pt x="360" y="532"/>
                  </a:lnTo>
                  <a:lnTo>
                    <a:pt x="400" y="475"/>
                  </a:lnTo>
                  <a:lnTo>
                    <a:pt x="408" y="401"/>
                  </a:lnTo>
                  <a:lnTo>
                    <a:pt x="424" y="327"/>
                  </a:lnTo>
                  <a:lnTo>
                    <a:pt x="440" y="278"/>
                  </a:lnTo>
                  <a:lnTo>
                    <a:pt x="448" y="262"/>
                  </a:lnTo>
                  <a:lnTo>
                    <a:pt x="464" y="254"/>
                  </a:lnTo>
                  <a:lnTo>
                    <a:pt x="472" y="254"/>
                  </a:lnTo>
                  <a:lnTo>
                    <a:pt x="480" y="246"/>
                  </a:lnTo>
                  <a:lnTo>
                    <a:pt x="496" y="254"/>
                  </a:lnTo>
                  <a:lnTo>
                    <a:pt x="504" y="262"/>
                  </a:lnTo>
                  <a:lnTo>
                    <a:pt x="504" y="270"/>
                  </a:lnTo>
                  <a:lnTo>
                    <a:pt x="512" y="287"/>
                  </a:lnTo>
                  <a:lnTo>
                    <a:pt x="496" y="344"/>
                  </a:lnTo>
                  <a:lnTo>
                    <a:pt x="480" y="417"/>
                  </a:lnTo>
                  <a:lnTo>
                    <a:pt x="456" y="475"/>
                  </a:lnTo>
                  <a:lnTo>
                    <a:pt x="472" y="540"/>
                  </a:lnTo>
                  <a:lnTo>
                    <a:pt x="504" y="581"/>
                  </a:lnTo>
                  <a:lnTo>
                    <a:pt x="552" y="614"/>
                  </a:lnTo>
                  <a:lnTo>
                    <a:pt x="608" y="622"/>
                  </a:lnTo>
                  <a:lnTo>
                    <a:pt x="680" y="606"/>
                  </a:lnTo>
                  <a:lnTo>
                    <a:pt x="736" y="565"/>
                  </a:lnTo>
                  <a:lnTo>
                    <a:pt x="792" y="499"/>
                  </a:lnTo>
                  <a:lnTo>
                    <a:pt x="832" y="417"/>
                  </a:lnTo>
                  <a:lnTo>
                    <a:pt x="864" y="336"/>
                  </a:lnTo>
                  <a:lnTo>
                    <a:pt x="872" y="262"/>
                  </a:lnTo>
                  <a:lnTo>
                    <a:pt x="864" y="205"/>
                  </a:lnTo>
                  <a:lnTo>
                    <a:pt x="840" y="156"/>
                  </a:lnTo>
                  <a:lnTo>
                    <a:pt x="816" y="131"/>
                  </a:lnTo>
                  <a:lnTo>
                    <a:pt x="800" y="115"/>
                  </a:lnTo>
                  <a:lnTo>
                    <a:pt x="792" y="98"/>
                  </a:lnTo>
                  <a:lnTo>
                    <a:pt x="792" y="82"/>
                  </a:lnTo>
                  <a:lnTo>
                    <a:pt x="800" y="49"/>
                  </a:lnTo>
                  <a:lnTo>
                    <a:pt x="816" y="25"/>
                  </a:lnTo>
                  <a:lnTo>
                    <a:pt x="848" y="8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2" name="Freeform 96"/>
            <p:cNvSpPr>
              <a:spLocks/>
            </p:cNvSpPr>
            <p:nvPr/>
          </p:nvSpPr>
          <p:spPr bwMode="auto">
            <a:xfrm>
              <a:off x="19504" y="2305"/>
              <a:ext cx="368" cy="1628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0" y="0"/>
                </a:cxn>
                <a:cxn ang="0">
                  <a:pos x="368" y="8"/>
                </a:cxn>
                <a:cxn ang="0">
                  <a:pos x="368" y="16"/>
                </a:cxn>
                <a:cxn ang="0">
                  <a:pos x="368" y="25"/>
                </a:cxn>
                <a:cxn ang="0">
                  <a:pos x="368" y="25"/>
                </a:cxn>
                <a:cxn ang="0">
                  <a:pos x="360" y="33"/>
                </a:cxn>
                <a:cxn ang="0">
                  <a:pos x="344" y="41"/>
                </a:cxn>
                <a:cxn ang="0">
                  <a:pos x="248" y="180"/>
                </a:cxn>
                <a:cxn ang="0">
                  <a:pos x="168" y="319"/>
                </a:cxn>
                <a:cxn ang="0">
                  <a:pos x="128" y="483"/>
                </a:cxn>
                <a:cxn ang="0">
                  <a:pos x="96" y="646"/>
                </a:cxn>
                <a:cxn ang="0">
                  <a:pos x="88" y="818"/>
                </a:cxn>
                <a:cxn ang="0">
                  <a:pos x="96" y="966"/>
                </a:cxn>
                <a:cxn ang="0">
                  <a:pos x="120" y="1129"/>
                </a:cxn>
                <a:cxn ang="0">
                  <a:pos x="168" y="1293"/>
                </a:cxn>
                <a:cxn ang="0">
                  <a:pos x="240" y="1440"/>
                </a:cxn>
                <a:cxn ang="0">
                  <a:pos x="344" y="1579"/>
                </a:cxn>
                <a:cxn ang="0">
                  <a:pos x="352" y="1587"/>
                </a:cxn>
                <a:cxn ang="0">
                  <a:pos x="360" y="1596"/>
                </a:cxn>
                <a:cxn ang="0">
                  <a:pos x="368" y="1604"/>
                </a:cxn>
                <a:cxn ang="0">
                  <a:pos x="368" y="1612"/>
                </a:cxn>
                <a:cxn ang="0">
                  <a:pos x="368" y="1612"/>
                </a:cxn>
                <a:cxn ang="0">
                  <a:pos x="368" y="1612"/>
                </a:cxn>
                <a:cxn ang="0">
                  <a:pos x="368" y="1620"/>
                </a:cxn>
                <a:cxn ang="0">
                  <a:pos x="360" y="1628"/>
                </a:cxn>
                <a:cxn ang="0">
                  <a:pos x="352" y="1628"/>
                </a:cxn>
                <a:cxn ang="0">
                  <a:pos x="328" y="1612"/>
                </a:cxn>
                <a:cxn ang="0">
                  <a:pos x="288" y="1579"/>
                </a:cxn>
                <a:cxn ang="0">
                  <a:pos x="224" y="1514"/>
                </a:cxn>
                <a:cxn ang="0">
                  <a:pos x="168" y="1432"/>
                </a:cxn>
                <a:cxn ang="0">
                  <a:pos x="104" y="1317"/>
                </a:cxn>
                <a:cxn ang="0">
                  <a:pos x="40" y="1137"/>
                </a:cxn>
                <a:cxn ang="0">
                  <a:pos x="8" y="966"/>
                </a:cxn>
                <a:cxn ang="0">
                  <a:pos x="0" y="818"/>
                </a:cxn>
                <a:cxn ang="0">
                  <a:pos x="8" y="663"/>
                </a:cxn>
                <a:cxn ang="0">
                  <a:pos x="40" y="499"/>
                </a:cxn>
                <a:cxn ang="0">
                  <a:pos x="96" y="319"/>
                </a:cxn>
                <a:cxn ang="0">
                  <a:pos x="160" y="205"/>
                </a:cxn>
                <a:cxn ang="0">
                  <a:pos x="224" y="115"/>
                </a:cxn>
                <a:cxn ang="0">
                  <a:pos x="280" y="57"/>
                </a:cxn>
                <a:cxn ang="0">
                  <a:pos x="328" y="16"/>
                </a:cxn>
                <a:cxn ang="0">
                  <a:pos x="352" y="0"/>
                </a:cxn>
              </a:cxnLst>
              <a:rect l="0" t="0" r="r" b="b"/>
              <a:pathLst>
                <a:path w="368" h="1628">
                  <a:moveTo>
                    <a:pt x="352" y="0"/>
                  </a:moveTo>
                  <a:lnTo>
                    <a:pt x="360" y="0"/>
                  </a:lnTo>
                  <a:lnTo>
                    <a:pt x="368" y="8"/>
                  </a:lnTo>
                  <a:lnTo>
                    <a:pt x="368" y="16"/>
                  </a:lnTo>
                  <a:lnTo>
                    <a:pt x="368" y="25"/>
                  </a:lnTo>
                  <a:lnTo>
                    <a:pt x="368" y="25"/>
                  </a:lnTo>
                  <a:lnTo>
                    <a:pt x="360" y="33"/>
                  </a:lnTo>
                  <a:lnTo>
                    <a:pt x="344" y="41"/>
                  </a:lnTo>
                  <a:lnTo>
                    <a:pt x="248" y="180"/>
                  </a:lnTo>
                  <a:lnTo>
                    <a:pt x="168" y="319"/>
                  </a:lnTo>
                  <a:lnTo>
                    <a:pt x="128" y="483"/>
                  </a:lnTo>
                  <a:lnTo>
                    <a:pt x="96" y="646"/>
                  </a:lnTo>
                  <a:lnTo>
                    <a:pt x="88" y="818"/>
                  </a:lnTo>
                  <a:lnTo>
                    <a:pt x="96" y="966"/>
                  </a:lnTo>
                  <a:lnTo>
                    <a:pt x="120" y="1129"/>
                  </a:lnTo>
                  <a:lnTo>
                    <a:pt x="168" y="1293"/>
                  </a:lnTo>
                  <a:lnTo>
                    <a:pt x="240" y="1440"/>
                  </a:lnTo>
                  <a:lnTo>
                    <a:pt x="344" y="1579"/>
                  </a:lnTo>
                  <a:lnTo>
                    <a:pt x="352" y="1587"/>
                  </a:lnTo>
                  <a:lnTo>
                    <a:pt x="360" y="1596"/>
                  </a:lnTo>
                  <a:lnTo>
                    <a:pt x="368" y="1604"/>
                  </a:lnTo>
                  <a:lnTo>
                    <a:pt x="368" y="1612"/>
                  </a:lnTo>
                  <a:lnTo>
                    <a:pt x="368" y="1612"/>
                  </a:lnTo>
                  <a:lnTo>
                    <a:pt x="368" y="1612"/>
                  </a:lnTo>
                  <a:lnTo>
                    <a:pt x="368" y="1620"/>
                  </a:lnTo>
                  <a:lnTo>
                    <a:pt x="360" y="1628"/>
                  </a:lnTo>
                  <a:lnTo>
                    <a:pt x="352" y="1628"/>
                  </a:lnTo>
                  <a:lnTo>
                    <a:pt x="328" y="1612"/>
                  </a:lnTo>
                  <a:lnTo>
                    <a:pt x="288" y="1579"/>
                  </a:lnTo>
                  <a:lnTo>
                    <a:pt x="224" y="1514"/>
                  </a:lnTo>
                  <a:lnTo>
                    <a:pt x="168" y="1432"/>
                  </a:lnTo>
                  <a:lnTo>
                    <a:pt x="104" y="1317"/>
                  </a:lnTo>
                  <a:lnTo>
                    <a:pt x="40" y="1137"/>
                  </a:lnTo>
                  <a:lnTo>
                    <a:pt x="8" y="966"/>
                  </a:lnTo>
                  <a:lnTo>
                    <a:pt x="0" y="818"/>
                  </a:lnTo>
                  <a:lnTo>
                    <a:pt x="8" y="663"/>
                  </a:lnTo>
                  <a:lnTo>
                    <a:pt x="40" y="499"/>
                  </a:lnTo>
                  <a:lnTo>
                    <a:pt x="96" y="319"/>
                  </a:lnTo>
                  <a:lnTo>
                    <a:pt x="160" y="205"/>
                  </a:lnTo>
                  <a:lnTo>
                    <a:pt x="224" y="115"/>
                  </a:lnTo>
                  <a:lnTo>
                    <a:pt x="280" y="57"/>
                  </a:lnTo>
                  <a:lnTo>
                    <a:pt x="328" y="16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3" name="Freeform 97"/>
            <p:cNvSpPr>
              <a:spLocks/>
            </p:cNvSpPr>
            <p:nvPr/>
          </p:nvSpPr>
          <p:spPr bwMode="auto">
            <a:xfrm>
              <a:off x="19984" y="2804"/>
              <a:ext cx="840" cy="1072"/>
            </a:xfrm>
            <a:custGeom>
              <a:avLst/>
              <a:gdLst/>
              <a:ahLst/>
              <a:cxnLst>
                <a:cxn ang="0">
                  <a:pos x="392" y="17"/>
                </a:cxn>
                <a:cxn ang="0">
                  <a:pos x="496" y="115"/>
                </a:cxn>
                <a:cxn ang="0">
                  <a:pos x="568" y="327"/>
                </a:cxn>
                <a:cxn ang="0">
                  <a:pos x="592" y="516"/>
                </a:cxn>
                <a:cxn ang="0">
                  <a:pos x="800" y="33"/>
                </a:cxn>
                <a:cxn ang="0">
                  <a:pos x="816" y="25"/>
                </a:cxn>
                <a:cxn ang="0">
                  <a:pos x="824" y="25"/>
                </a:cxn>
                <a:cxn ang="0">
                  <a:pos x="840" y="25"/>
                </a:cxn>
                <a:cxn ang="0">
                  <a:pos x="840" y="41"/>
                </a:cxn>
                <a:cxn ang="0">
                  <a:pos x="824" y="74"/>
                </a:cxn>
                <a:cxn ang="0">
                  <a:pos x="808" y="98"/>
                </a:cxn>
                <a:cxn ang="0">
                  <a:pos x="696" y="352"/>
                </a:cxn>
                <a:cxn ang="0">
                  <a:pos x="592" y="630"/>
                </a:cxn>
                <a:cxn ang="0">
                  <a:pos x="584" y="696"/>
                </a:cxn>
                <a:cxn ang="0">
                  <a:pos x="552" y="851"/>
                </a:cxn>
                <a:cxn ang="0">
                  <a:pos x="504" y="1015"/>
                </a:cxn>
                <a:cxn ang="0">
                  <a:pos x="488" y="1064"/>
                </a:cxn>
                <a:cxn ang="0">
                  <a:pos x="456" y="1072"/>
                </a:cxn>
                <a:cxn ang="0">
                  <a:pos x="448" y="1039"/>
                </a:cxn>
                <a:cxn ang="0">
                  <a:pos x="472" y="933"/>
                </a:cxn>
                <a:cxn ang="0">
                  <a:pos x="512" y="769"/>
                </a:cxn>
                <a:cxn ang="0">
                  <a:pos x="544" y="663"/>
                </a:cxn>
                <a:cxn ang="0">
                  <a:pos x="552" y="532"/>
                </a:cxn>
                <a:cxn ang="0">
                  <a:pos x="544" y="393"/>
                </a:cxn>
                <a:cxn ang="0">
                  <a:pos x="496" y="246"/>
                </a:cxn>
                <a:cxn ang="0">
                  <a:pos x="384" y="139"/>
                </a:cxn>
                <a:cxn ang="0">
                  <a:pos x="272" y="123"/>
                </a:cxn>
                <a:cxn ang="0">
                  <a:pos x="184" y="147"/>
                </a:cxn>
                <a:cxn ang="0">
                  <a:pos x="80" y="229"/>
                </a:cxn>
                <a:cxn ang="0">
                  <a:pos x="40" y="311"/>
                </a:cxn>
                <a:cxn ang="0">
                  <a:pos x="24" y="319"/>
                </a:cxn>
                <a:cxn ang="0">
                  <a:pos x="8" y="311"/>
                </a:cxn>
                <a:cxn ang="0">
                  <a:pos x="8" y="262"/>
                </a:cxn>
                <a:cxn ang="0">
                  <a:pos x="80" y="131"/>
                </a:cxn>
                <a:cxn ang="0">
                  <a:pos x="224" y="25"/>
                </a:cxn>
              </a:cxnLst>
              <a:rect l="0" t="0" r="r" b="b"/>
              <a:pathLst>
                <a:path w="840" h="1072">
                  <a:moveTo>
                    <a:pt x="312" y="0"/>
                  </a:moveTo>
                  <a:lnTo>
                    <a:pt x="392" y="17"/>
                  </a:lnTo>
                  <a:lnTo>
                    <a:pt x="448" y="57"/>
                  </a:lnTo>
                  <a:lnTo>
                    <a:pt x="496" y="115"/>
                  </a:lnTo>
                  <a:lnTo>
                    <a:pt x="528" y="180"/>
                  </a:lnTo>
                  <a:lnTo>
                    <a:pt x="568" y="327"/>
                  </a:lnTo>
                  <a:lnTo>
                    <a:pt x="584" y="442"/>
                  </a:lnTo>
                  <a:lnTo>
                    <a:pt x="592" y="516"/>
                  </a:lnTo>
                  <a:lnTo>
                    <a:pt x="688" y="270"/>
                  </a:lnTo>
                  <a:lnTo>
                    <a:pt x="800" y="33"/>
                  </a:lnTo>
                  <a:lnTo>
                    <a:pt x="808" y="25"/>
                  </a:lnTo>
                  <a:lnTo>
                    <a:pt x="816" y="25"/>
                  </a:lnTo>
                  <a:lnTo>
                    <a:pt x="824" y="25"/>
                  </a:lnTo>
                  <a:lnTo>
                    <a:pt x="824" y="25"/>
                  </a:lnTo>
                  <a:lnTo>
                    <a:pt x="832" y="25"/>
                  </a:lnTo>
                  <a:lnTo>
                    <a:pt x="840" y="25"/>
                  </a:lnTo>
                  <a:lnTo>
                    <a:pt x="840" y="33"/>
                  </a:lnTo>
                  <a:lnTo>
                    <a:pt x="840" y="41"/>
                  </a:lnTo>
                  <a:lnTo>
                    <a:pt x="832" y="57"/>
                  </a:lnTo>
                  <a:lnTo>
                    <a:pt x="824" y="74"/>
                  </a:lnTo>
                  <a:lnTo>
                    <a:pt x="816" y="90"/>
                  </a:lnTo>
                  <a:lnTo>
                    <a:pt x="808" y="98"/>
                  </a:lnTo>
                  <a:lnTo>
                    <a:pt x="752" y="213"/>
                  </a:lnTo>
                  <a:lnTo>
                    <a:pt x="696" y="352"/>
                  </a:lnTo>
                  <a:lnTo>
                    <a:pt x="640" y="499"/>
                  </a:lnTo>
                  <a:lnTo>
                    <a:pt x="592" y="630"/>
                  </a:lnTo>
                  <a:lnTo>
                    <a:pt x="584" y="663"/>
                  </a:lnTo>
                  <a:lnTo>
                    <a:pt x="584" y="696"/>
                  </a:lnTo>
                  <a:lnTo>
                    <a:pt x="568" y="761"/>
                  </a:lnTo>
                  <a:lnTo>
                    <a:pt x="552" y="851"/>
                  </a:lnTo>
                  <a:lnTo>
                    <a:pt x="520" y="974"/>
                  </a:lnTo>
                  <a:lnTo>
                    <a:pt x="504" y="1015"/>
                  </a:lnTo>
                  <a:lnTo>
                    <a:pt x="496" y="1047"/>
                  </a:lnTo>
                  <a:lnTo>
                    <a:pt x="488" y="1064"/>
                  </a:lnTo>
                  <a:lnTo>
                    <a:pt x="472" y="1072"/>
                  </a:lnTo>
                  <a:lnTo>
                    <a:pt x="456" y="1072"/>
                  </a:lnTo>
                  <a:lnTo>
                    <a:pt x="456" y="1056"/>
                  </a:lnTo>
                  <a:lnTo>
                    <a:pt x="448" y="1039"/>
                  </a:lnTo>
                  <a:lnTo>
                    <a:pt x="456" y="998"/>
                  </a:lnTo>
                  <a:lnTo>
                    <a:pt x="472" y="933"/>
                  </a:lnTo>
                  <a:lnTo>
                    <a:pt x="488" y="859"/>
                  </a:lnTo>
                  <a:lnTo>
                    <a:pt x="512" y="769"/>
                  </a:lnTo>
                  <a:lnTo>
                    <a:pt x="536" y="696"/>
                  </a:lnTo>
                  <a:lnTo>
                    <a:pt x="544" y="663"/>
                  </a:lnTo>
                  <a:lnTo>
                    <a:pt x="552" y="614"/>
                  </a:lnTo>
                  <a:lnTo>
                    <a:pt x="552" y="532"/>
                  </a:lnTo>
                  <a:lnTo>
                    <a:pt x="552" y="467"/>
                  </a:lnTo>
                  <a:lnTo>
                    <a:pt x="544" y="393"/>
                  </a:lnTo>
                  <a:lnTo>
                    <a:pt x="528" y="319"/>
                  </a:lnTo>
                  <a:lnTo>
                    <a:pt x="496" y="246"/>
                  </a:lnTo>
                  <a:lnTo>
                    <a:pt x="448" y="180"/>
                  </a:lnTo>
                  <a:lnTo>
                    <a:pt x="384" y="139"/>
                  </a:lnTo>
                  <a:lnTo>
                    <a:pt x="296" y="123"/>
                  </a:lnTo>
                  <a:lnTo>
                    <a:pt x="272" y="123"/>
                  </a:lnTo>
                  <a:lnTo>
                    <a:pt x="232" y="131"/>
                  </a:lnTo>
                  <a:lnTo>
                    <a:pt x="184" y="147"/>
                  </a:lnTo>
                  <a:lnTo>
                    <a:pt x="128" y="180"/>
                  </a:lnTo>
                  <a:lnTo>
                    <a:pt x="80" y="229"/>
                  </a:lnTo>
                  <a:lnTo>
                    <a:pt x="40" y="311"/>
                  </a:lnTo>
                  <a:lnTo>
                    <a:pt x="40" y="311"/>
                  </a:lnTo>
                  <a:lnTo>
                    <a:pt x="32" y="319"/>
                  </a:lnTo>
                  <a:lnTo>
                    <a:pt x="24" y="319"/>
                  </a:lnTo>
                  <a:lnTo>
                    <a:pt x="16" y="319"/>
                  </a:lnTo>
                  <a:lnTo>
                    <a:pt x="8" y="311"/>
                  </a:lnTo>
                  <a:lnTo>
                    <a:pt x="0" y="303"/>
                  </a:lnTo>
                  <a:lnTo>
                    <a:pt x="8" y="262"/>
                  </a:lnTo>
                  <a:lnTo>
                    <a:pt x="40" y="205"/>
                  </a:lnTo>
                  <a:lnTo>
                    <a:pt x="80" y="131"/>
                  </a:lnTo>
                  <a:lnTo>
                    <a:pt x="144" y="66"/>
                  </a:lnTo>
                  <a:lnTo>
                    <a:pt x="224" y="25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4" name="Freeform 98"/>
            <p:cNvSpPr>
              <a:spLocks noEditPoints="1"/>
            </p:cNvSpPr>
            <p:nvPr/>
          </p:nvSpPr>
          <p:spPr bwMode="auto">
            <a:xfrm>
              <a:off x="21016" y="2829"/>
              <a:ext cx="176" cy="1014"/>
            </a:xfrm>
            <a:custGeom>
              <a:avLst/>
              <a:gdLst/>
              <a:ahLst/>
              <a:cxnLst>
                <a:cxn ang="0">
                  <a:pos x="88" y="523"/>
                </a:cxn>
                <a:cxn ang="0">
                  <a:pos x="128" y="540"/>
                </a:cxn>
                <a:cxn ang="0">
                  <a:pos x="152" y="572"/>
                </a:cxn>
                <a:cxn ang="0">
                  <a:pos x="168" y="613"/>
                </a:cxn>
                <a:cxn ang="0">
                  <a:pos x="176" y="654"/>
                </a:cxn>
                <a:cxn ang="0">
                  <a:pos x="176" y="695"/>
                </a:cxn>
                <a:cxn ang="0">
                  <a:pos x="160" y="802"/>
                </a:cxn>
                <a:cxn ang="0">
                  <a:pos x="136" y="883"/>
                </a:cxn>
                <a:cxn ang="0">
                  <a:pos x="96" y="957"/>
                </a:cxn>
                <a:cxn ang="0">
                  <a:pos x="64" y="998"/>
                </a:cxn>
                <a:cxn ang="0">
                  <a:pos x="40" y="1014"/>
                </a:cxn>
                <a:cxn ang="0">
                  <a:pos x="32" y="1006"/>
                </a:cxn>
                <a:cxn ang="0">
                  <a:pos x="24" y="990"/>
                </a:cxn>
                <a:cxn ang="0">
                  <a:pos x="24" y="990"/>
                </a:cxn>
                <a:cxn ang="0">
                  <a:pos x="32" y="982"/>
                </a:cxn>
                <a:cxn ang="0">
                  <a:pos x="40" y="973"/>
                </a:cxn>
                <a:cxn ang="0">
                  <a:pos x="96" y="883"/>
                </a:cxn>
                <a:cxn ang="0">
                  <a:pos x="128" y="793"/>
                </a:cxn>
                <a:cxn ang="0">
                  <a:pos x="136" y="728"/>
                </a:cxn>
                <a:cxn ang="0">
                  <a:pos x="136" y="679"/>
                </a:cxn>
                <a:cxn ang="0">
                  <a:pos x="136" y="679"/>
                </a:cxn>
                <a:cxn ang="0">
                  <a:pos x="128" y="687"/>
                </a:cxn>
                <a:cxn ang="0">
                  <a:pos x="112" y="695"/>
                </a:cxn>
                <a:cxn ang="0">
                  <a:pos x="96" y="695"/>
                </a:cxn>
                <a:cxn ang="0">
                  <a:pos x="96" y="695"/>
                </a:cxn>
                <a:cxn ang="0">
                  <a:pos x="88" y="695"/>
                </a:cxn>
                <a:cxn ang="0">
                  <a:pos x="64" y="695"/>
                </a:cxn>
                <a:cxn ang="0">
                  <a:pos x="40" y="687"/>
                </a:cxn>
                <a:cxn ang="0">
                  <a:pos x="24" y="671"/>
                </a:cxn>
                <a:cxn ang="0">
                  <a:pos x="8" y="654"/>
                </a:cxn>
                <a:cxn ang="0">
                  <a:pos x="0" y="630"/>
                </a:cxn>
                <a:cxn ang="0">
                  <a:pos x="0" y="613"/>
                </a:cxn>
                <a:cxn ang="0">
                  <a:pos x="0" y="589"/>
                </a:cxn>
                <a:cxn ang="0">
                  <a:pos x="8" y="572"/>
                </a:cxn>
                <a:cxn ang="0">
                  <a:pos x="24" y="556"/>
                </a:cxn>
                <a:cxn ang="0">
                  <a:pos x="40" y="540"/>
                </a:cxn>
                <a:cxn ang="0">
                  <a:pos x="64" y="532"/>
                </a:cxn>
                <a:cxn ang="0">
                  <a:pos x="88" y="523"/>
                </a:cxn>
                <a:cxn ang="0">
                  <a:pos x="88" y="0"/>
                </a:cxn>
                <a:cxn ang="0">
                  <a:pos x="112" y="0"/>
                </a:cxn>
                <a:cxn ang="0">
                  <a:pos x="136" y="16"/>
                </a:cxn>
                <a:cxn ang="0">
                  <a:pos x="152" y="32"/>
                </a:cxn>
                <a:cxn ang="0">
                  <a:pos x="168" y="57"/>
                </a:cxn>
                <a:cxn ang="0">
                  <a:pos x="168" y="82"/>
                </a:cxn>
                <a:cxn ang="0">
                  <a:pos x="168" y="106"/>
                </a:cxn>
                <a:cxn ang="0">
                  <a:pos x="152" y="131"/>
                </a:cxn>
                <a:cxn ang="0">
                  <a:pos x="136" y="155"/>
                </a:cxn>
                <a:cxn ang="0">
                  <a:pos x="112" y="163"/>
                </a:cxn>
                <a:cxn ang="0">
                  <a:pos x="88" y="172"/>
                </a:cxn>
                <a:cxn ang="0">
                  <a:pos x="56" y="163"/>
                </a:cxn>
                <a:cxn ang="0">
                  <a:pos x="32" y="155"/>
                </a:cxn>
                <a:cxn ang="0">
                  <a:pos x="16" y="131"/>
                </a:cxn>
                <a:cxn ang="0">
                  <a:pos x="8" y="106"/>
                </a:cxn>
                <a:cxn ang="0">
                  <a:pos x="0" y="82"/>
                </a:cxn>
                <a:cxn ang="0">
                  <a:pos x="8" y="57"/>
                </a:cxn>
                <a:cxn ang="0">
                  <a:pos x="16" y="32"/>
                </a:cxn>
                <a:cxn ang="0">
                  <a:pos x="32" y="16"/>
                </a:cxn>
                <a:cxn ang="0">
                  <a:pos x="56" y="0"/>
                </a:cxn>
                <a:cxn ang="0">
                  <a:pos x="88" y="0"/>
                </a:cxn>
              </a:cxnLst>
              <a:rect l="0" t="0" r="r" b="b"/>
              <a:pathLst>
                <a:path w="176" h="1014">
                  <a:moveTo>
                    <a:pt x="88" y="523"/>
                  </a:moveTo>
                  <a:lnTo>
                    <a:pt x="128" y="540"/>
                  </a:lnTo>
                  <a:lnTo>
                    <a:pt x="152" y="572"/>
                  </a:lnTo>
                  <a:lnTo>
                    <a:pt x="168" y="613"/>
                  </a:lnTo>
                  <a:lnTo>
                    <a:pt x="176" y="654"/>
                  </a:lnTo>
                  <a:lnTo>
                    <a:pt x="176" y="695"/>
                  </a:lnTo>
                  <a:lnTo>
                    <a:pt x="160" y="802"/>
                  </a:lnTo>
                  <a:lnTo>
                    <a:pt x="136" y="883"/>
                  </a:lnTo>
                  <a:lnTo>
                    <a:pt x="96" y="957"/>
                  </a:lnTo>
                  <a:lnTo>
                    <a:pt x="64" y="998"/>
                  </a:lnTo>
                  <a:lnTo>
                    <a:pt x="40" y="1014"/>
                  </a:lnTo>
                  <a:lnTo>
                    <a:pt x="32" y="1006"/>
                  </a:lnTo>
                  <a:lnTo>
                    <a:pt x="24" y="990"/>
                  </a:lnTo>
                  <a:lnTo>
                    <a:pt x="24" y="990"/>
                  </a:lnTo>
                  <a:lnTo>
                    <a:pt x="32" y="982"/>
                  </a:lnTo>
                  <a:lnTo>
                    <a:pt x="40" y="973"/>
                  </a:lnTo>
                  <a:lnTo>
                    <a:pt x="96" y="883"/>
                  </a:lnTo>
                  <a:lnTo>
                    <a:pt x="128" y="793"/>
                  </a:lnTo>
                  <a:lnTo>
                    <a:pt x="136" y="728"/>
                  </a:lnTo>
                  <a:lnTo>
                    <a:pt x="136" y="679"/>
                  </a:lnTo>
                  <a:lnTo>
                    <a:pt x="136" y="679"/>
                  </a:lnTo>
                  <a:lnTo>
                    <a:pt x="128" y="687"/>
                  </a:lnTo>
                  <a:lnTo>
                    <a:pt x="112" y="695"/>
                  </a:lnTo>
                  <a:lnTo>
                    <a:pt x="96" y="695"/>
                  </a:lnTo>
                  <a:lnTo>
                    <a:pt x="96" y="695"/>
                  </a:lnTo>
                  <a:lnTo>
                    <a:pt x="88" y="695"/>
                  </a:lnTo>
                  <a:lnTo>
                    <a:pt x="64" y="695"/>
                  </a:lnTo>
                  <a:lnTo>
                    <a:pt x="40" y="687"/>
                  </a:lnTo>
                  <a:lnTo>
                    <a:pt x="24" y="671"/>
                  </a:lnTo>
                  <a:lnTo>
                    <a:pt x="8" y="654"/>
                  </a:lnTo>
                  <a:lnTo>
                    <a:pt x="0" y="630"/>
                  </a:lnTo>
                  <a:lnTo>
                    <a:pt x="0" y="613"/>
                  </a:lnTo>
                  <a:lnTo>
                    <a:pt x="0" y="589"/>
                  </a:lnTo>
                  <a:lnTo>
                    <a:pt x="8" y="572"/>
                  </a:lnTo>
                  <a:lnTo>
                    <a:pt x="24" y="556"/>
                  </a:lnTo>
                  <a:lnTo>
                    <a:pt x="40" y="540"/>
                  </a:lnTo>
                  <a:lnTo>
                    <a:pt x="64" y="532"/>
                  </a:lnTo>
                  <a:lnTo>
                    <a:pt x="88" y="523"/>
                  </a:lnTo>
                  <a:close/>
                  <a:moveTo>
                    <a:pt x="88" y="0"/>
                  </a:moveTo>
                  <a:lnTo>
                    <a:pt x="112" y="0"/>
                  </a:lnTo>
                  <a:lnTo>
                    <a:pt x="136" y="16"/>
                  </a:lnTo>
                  <a:lnTo>
                    <a:pt x="152" y="32"/>
                  </a:lnTo>
                  <a:lnTo>
                    <a:pt x="168" y="57"/>
                  </a:lnTo>
                  <a:lnTo>
                    <a:pt x="168" y="82"/>
                  </a:lnTo>
                  <a:lnTo>
                    <a:pt x="168" y="106"/>
                  </a:lnTo>
                  <a:lnTo>
                    <a:pt x="152" y="131"/>
                  </a:lnTo>
                  <a:lnTo>
                    <a:pt x="136" y="155"/>
                  </a:lnTo>
                  <a:lnTo>
                    <a:pt x="112" y="163"/>
                  </a:lnTo>
                  <a:lnTo>
                    <a:pt x="88" y="172"/>
                  </a:lnTo>
                  <a:lnTo>
                    <a:pt x="56" y="163"/>
                  </a:lnTo>
                  <a:lnTo>
                    <a:pt x="32" y="155"/>
                  </a:lnTo>
                  <a:lnTo>
                    <a:pt x="16" y="131"/>
                  </a:lnTo>
                  <a:lnTo>
                    <a:pt x="8" y="106"/>
                  </a:lnTo>
                  <a:lnTo>
                    <a:pt x="0" y="82"/>
                  </a:lnTo>
                  <a:lnTo>
                    <a:pt x="8" y="57"/>
                  </a:lnTo>
                  <a:lnTo>
                    <a:pt x="16" y="32"/>
                  </a:lnTo>
                  <a:lnTo>
                    <a:pt x="32" y="16"/>
                  </a:lnTo>
                  <a:lnTo>
                    <a:pt x="56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5" name="Freeform 99"/>
            <p:cNvSpPr>
              <a:spLocks/>
            </p:cNvSpPr>
            <p:nvPr/>
          </p:nvSpPr>
          <p:spPr bwMode="auto">
            <a:xfrm>
              <a:off x="21696" y="2771"/>
              <a:ext cx="584" cy="696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328" y="25"/>
                </a:cxn>
                <a:cxn ang="0">
                  <a:pos x="336" y="50"/>
                </a:cxn>
                <a:cxn ang="0">
                  <a:pos x="328" y="66"/>
                </a:cxn>
                <a:cxn ang="0">
                  <a:pos x="488" y="180"/>
                </a:cxn>
                <a:cxn ang="0">
                  <a:pos x="520" y="156"/>
                </a:cxn>
                <a:cxn ang="0">
                  <a:pos x="536" y="156"/>
                </a:cxn>
                <a:cxn ang="0">
                  <a:pos x="560" y="156"/>
                </a:cxn>
                <a:cxn ang="0">
                  <a:pos x="584" y="180"/>
                </a:cxn>
                <a:cxn ang="0">
                  <a:pos x="584" y="213"/>
                </a:cxn>
                <a:cxn ang="0">
                  <a:pos x="560" y="230"/>
                </a:cxn>
                <a:cxn ang="0">
                  <a:pos x="328" y="352"/>
                </a:cxn>
                <a:cxn ang="0">
                  <a:pos x="432" y="401"/>
                </a:cxn>
                <a:cxn ang="0">
                  <a:pos x="504" y="434"/>
                </a:cxn>
                <a:cxn ang="0">
                  <a:pos x="568" y="467"/>
                </a:cxn>
                <a:cxn ang="0">
                  <a:pos x="584" y="483"/>
                </a:cxn>
                <a:cxn ang="0">
                  <a:pos x="584" y="516"/>
                </a:cxn>
                <a:cxn ang="0">
                  <a:pos x="560" y="540"/>
                </a:cxn>
                <a:cxn ang="0">
                  <a:pos x="528" y="540"/>
                </a:cxn>
                <a:cxn ang="0">
                  <a:pos x="312" y="377"/>
                </a:cxn>
                <a:cxn ang="0">
                  <a:pos x="328" y="671"/>
                </a:cxn>
                <a:cxn ang="0">
                  <a:pos x="312" y="696"/>
                </a:cxn>
                <a:cxn ang="0">
                  <a:pos x="288" y="696"/>
                </a:cxn>
                <a:cxn ang="0">
                  <a:pos x="272" y="696"/>
                </a:cxn>
                <a:cxn ang="0">
                  <a:pos x="248" y="671"/>
                </a:cxn>
                <a:cxn ang="0">
                  <a:pos x="272" y="377"/>
                </a:cxn>
                <a:cxn ang="0">
                  <a:pos x="80" y="532"/>
                </a:cxn>
                <a:cxn ang="0">
                  <a:pos x="56" y="540"/>
                </a:cxn>
                <a:cxn ang="0">
                  <a:pos x="48" y="549"/>
                </a:cxn>
                <a:cxn ang="0">
                  <a:pos x="16" y="540"/>
                </a:cxn>
                <a:cxn ang="0">
                  <a:pos x="0" y="500"/>
                </a:cxn>
                <a:cxn ang="0">
                  <a:pos x="8" y="475"/>
                </a:cxn>
                <a:cxn ang="0">
                  <a:pos x="40" y="459"/>
                </a:cxn>
                <a:cxn ang="0">
                  <a:pos x="32" y="238"/>
                </a:cxn>
                <a:cxn ang="0">
                  <a:pos x="8" y="221"/>
                </a:cxn>
                <a:cxn ang="0">
                  <a:pos x="0" y="197"/>
                </a:cxn>
                <a:cxn ang="0">
                  <a:pos x="16" y="156"/>
                </a:cxn>
                <a:cxn ang="0">
                  <a:pos x="48" y="156"/>
                </a:cxn>
                <a:cxn ang="0">
                  <a:pos x="72" y="164"/>
                </a:cxn>
                <a:cxn ang="0">
                  <a:pos x="248" y="66"/>
                </a:cxn>
                <a:cxn ang="0">
                  <a:pos x="256" y="25"/>
                </a:cxn>
                <a:cxn ang="0">
                  <a:pos x="272" y="0"/>
                </a:cxn>
              </a:cxnLst>
              <a:rect l="0" t="0" r="r" b="b"/>
              <a:pathLst>
                <a:path w="584" h="696">
                  <a:moveTo>
                    <a:pt x="288" y="0"/>
                  </a:moveTo>
                  <a:lnTo>
                    <a:pt x="312" y="0"/>
                  </a:lnTo>
                  <a:lnTo>
                    <a:pt x="320" y="9"/>
                  </a:lnTo>
                  <a:lnTo>
                    <a:pt x="328" y="25"/>
                  </a:lnTo>
                  <a:lnTo>
                    <a:pt x="328" y="33"/>
                  </a:lnTo>
                  <a:lnTo>
                    <a:pt x="336" y="50"/>
                  </a:lnTo>
                  <a:lnTo>
                    <a:pt x="328" y="66"/>
                  </a:lnTo>
                  <a:lnTo>
                    <a:pt x="328" y="66"/>
                  </a:lnTo>
                  <a:lnTo>
                    <a:pt x="312" y="311"/>
                  </a:lnTo>
                  <a:lnTo>
                    <a:pt x="488" y="180"/>
                  </a:lnTo>
                  <a:lnTo>
                    <a:pt x="504" y="164"/>
                  </a:lnTo>
                  <a:lnTo>
                    <a:pt x="520" y="156"/>
                  </a:lnTo>
                  <a:lnTo>
                    <a:pt x="528" y="156"/>
                  </a:lnTo>
                  <a:lnTo>
                    <a:pt x="536" y="156"/>
                  </a:lnTo>
                  <a:lnTo>
                    <a:pt x="544" y="148"/>
                  </a:lnTo>
                  <a:lnTo>
                    <a:pt x="560" y="156"/>
                  </a:lnTo>
                  <a:lnTo>
                    <a:pt x="568" y="164"/>
                  </a:lnTo>
                  <a:lnTo>
                    <a:pt x="584" y="180"/>
                  </a:lnTo>
                  <a:lnTo>
                    <a:pt x="584" y="197"/>
                  </a:lnTo>
                  <a:lnTo>
                    <a:pt x="584" y="213"/>
                  </a:lnTo>
                  <a:lnTo>
                    <a:pt x="576" y="221"/>
                  </a:lnTo>
                  <a:lnTo>
                    <a:pt x="560" y="230"/>
                  </a:lnTo>
                  <a:lnTo>
                    <a:pt x="544" y="238"/>
                  </a:lnTo>
                  <a:lnTo>
                    <a:pt x="328" y="352"/>
                  </a:lnTo>
                  <a:lnTo>
                    <a:pt x="392" y="377"/>
                  </a:lnTo>
                  <a:lnTo>
                    <a:pt x="432" y="401"/>
                  </a:lnTo>
                  <a:lnTo>
                    <a:pt x="464" y="418"/>
                  </a:lnTo>
                  <a:lnTo>
                    <a:pt x="504" y="434"/>
                  </a:lnTo>
                  <a:lnTo>
                    <a:pt x="552" y="459"/>
                  </a:lnTo>
                  <a:lnTo>
                    <a:pt x="568" y="467"/>
                  </a:lnTo>
                  <a:lnTo>
                    <a:pt x="576" y="475"/>
                  </a:lnTo>
                  <a:lnTo>
                    <a:pt x="584" y="483"/>
                  </a:lnTo>
                  <a:lnTo>
                    <a:pt x="584" y="500"/>
                  </a:lnTo>
                  <a:lnTo>
                    <a:pt x="584" y="516"/>
                  </a:lnTo>
                  <a:lnTo>
                    <a:pt x="568" y="532"/>
                  </a:lnTo>
                  <a:lnTo>
                    <a:pt x="560" y="540"/>
                  </a:lnTo>
                  <a:lnTo>
                    <a:pt x="544" y="549"/>
                  </a:lnTo>
                  <a:lnTo>
                    <a:pt x="528" y="540"/>
                  </a:lnTo>
                  <a:lnTo>
                    <a:pt x="512" y="532"/>
                  </a:lnTo>
                  <a:lnTo>
                    <a:pt x="312" y="377"/>
                  </a:lnTo>
                  <a:lnTo>
                    <a:pt x="336" y="655"/>
                  </a:lnTo>
                  <a:lnTo>
                    <a:pt x="328" y="671"/>
                  </a:lnTo>
                  <a:lnTo>
                    <a:pt x="320" y="688"/>
                  </a:lnTo>
                  <a:lnTo>
                    <a:pt x="312" y="696"/>
                  </a:lnTo>
                  <a:lnTo>
                    <a:pt x="304" y="696"/>
                  </a:lnTo>
                  <a:lnTo>
                    <a:pt x="288" y="696"/>
                  </a:lnTo>
                  <a:lnTo>
                    <a:pt x="280" y="696"/>
                  </a:lnTo>
                  <a:lnTo>
                    <a:pt x="272" y="696"/>
                  </a:lnTo>
                  <a:lnTo>
                    <a:pt x="256" y="688"/>
                  </a:lnTo>
                  <a:lnTo>
                    <a:pt x="248" y="671"/>
                  </a:lnTo>
                  <a:lnTo>
                    <a:pt x="248" y="655"/>
                  </a:lnTo>
                  <a:lnTo>
                    <a:pt x="272" y="377"/>
                  </a:lnTo>
                  <a:lnTo>
                    <a:pt x="96" y="516"/>
                  </a:lnTo>
                  <a:lnTo>
                    <a:pt x="80" y="532"/>
                  </a:lnTo>
                  <a:lnTo>
                    <a:pt x="64" y="540"/>
                  </a:lnTo>
                  <a:lnTo>
                    <a:pt x="56" y="540"/>
                  </a:lnTo>
                  <a:lnTo>
                    <a:pt x="48" y="549"/>
                  </a:lnTo>
                  <a:lnTo>
                    <a:pt x="48" y="549"/>
                  </a:lnTo>
                  <a:lnTo>
                    <a:pt x="40" y="549"/>
                  </a:lnTo>
                  <a:lnTo>
                    <a:pt x="16" y="540"/>
                  </a:lnTo>
                  <a:lnTo>
                    <a:pt x="0" y="524"/>
                  </a:lnTo>
                  <a:lnTo>
                    <a:pt x="0" y="500"/>
                  </a:lnTo>
                  <a:lnTo>
                    <a:pt x="0" y="483"/>
                  </a:lnTo>
                  <a:lnTo>
                    <a:pt x="8" y="475"/>
                  </a:lnTo>
                  <a:lnTo>
                    <a:pt x="16" y="467"/>
                  </a:lnTo>
                  <a:lnTo>
                    <a:pt x="40" y="459"/>
                  </a:lnTo>
                  <a:lnTo>
                    <a:pt x="256" y="352"/>
                  </a:lnTo>
                  <a:lnTo>
                    <a:pt x="32" y="238"/>
                  </a:lnTo>
                  <a:lnTo>
                    <a:pt x="16" y="230"/>
                  </a:lnTo>
                  <a:lnTo>
                    <a:pt x="8" y="221"/>
                  </a:lnTo>
                  <a:lnTo>
                    <a:pt x="0" y="213"/>
                  </a:lnTo>
                  <a:lnTo>
                    <a:pt x="0" y="197"/>
                  </a:lnTo>
                  <a:lnTo>
                    <a:pt x="0" y="172"/>
                  </a:lnTo>
                  <a:lnTo>
                    <a:pt x="16" y="156"/>
                  </a:lnTo>
                  <a:lnTo>
                    <a:pt x="40" y="148"/>
                  </a:lnTo>
                  <a:lnTo>
                    <a:pt x="48" y="156"/>
                  </a:lnTo>
                  <a:lnTo>
                    <a:pt x="56" y="156"/>
                  </a:lnTo>
                  <a:lnTo>
                    <a:pt x="72" y="164"/>
                  </a:lnTo>
                  <a:lnTo>
                    <a:pt x="272" y="311"/>
                  </a:lnTo>
                  <a:lnTo>
                    <a:pt x="248" y="66"/>
                  </a:lnTo>
                  <a:lnTo>
                    <a:pt x="248" y="41"/>
                  </a:lnTo>
                  <a:lnTo>
                    <a:pt x="256" y="25"/>
                  </a:lnTo>
                  <a:lnTo>
                    <a:pt x="264" y="9"/>
                  </a:lnTo>
                  <a:lnTo>
                    <a:pt x="272" y="0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6" name="Freeform 100"/>
            <p:cNvSpPr>
              <a:spLocks noEditPoints="1"/>
            </p:cNvSpPr>
            <p:nvPr/>
          </p:nvSpPr>
          <p:spPr bwMode="auto">
            <a:xfrm>
              <a:off x="22488" y="2305"/>
              <a:ext cx="368" cy="1628"/>
            </a:xfrm>
            <a:custGeom>
              <a:avLst/>
              <a:gdLst/>
              <a:ahLst/>
              <a:cxnLst>
                <a:cxn ang="0">
                  <a:pos x="368" y="818"/>
                </a:cxn>
                <a:cxn ang="0">
                  <a:pos x="368" y="818"/>
                </a:cxn>
                <a:cxn ang="0">
                  <a:pos x="368" y="818"/>
                </a:cxn>
                <a:cxn ang="0">
                  <a:pos x="16" y="0"/>
                </a:cxn>
                <a:cxn ang="0">
                  <a:pos x="40" y="16"/>
                </a:cxn>
                <a:cxn ang="0">
                  <a:pos x="80" y="49"/>
                </a:cxn>
                <a:cxn ang="0">
                  <a:pos x="136" y="115"/>
                </a:cxn>
                <a:cxn ang="0">
                  <a:pos x="200" y="196"/>
                </a:cxn>
                <a:cxn ang="0">
                  <a:pos x="264" y="311"/>
                </a:cxn>
                <a:cxn ang="0">
                  <a:pos x="328" y="491"/>
                </a:cxn>
                <a:cxn ang="0">
                  <a:pos x="360" y="671"/>
                </a:cxn>
                <a:cxn ang="0">
                  <a:pos x="368" y="818"/>
                </a:cxn>
                <a:cxn ang="0">
                  <a:pos x="360" y="966"/>
                </a:cxn>
                <a:cxn ang="0">
                  <a:pos x="328" y="1129"/>
                </a:cxn>
                <a:cxn ang="0">
                  <a:pos x="272" y="1309"/>
                </a:cxn>
                <a:cxn ang="0">
                  <a:pos x="208" y="1424"/>
                </a:cxn>
                <a:cxn ang="0">
                  <a:pos x="144" y="1514"/>
                </a:cxn>
                <a:cxn ang="0">
                  <a:pos x="80" y="1579"/>
                </a:cxn>
                <a:cxn ang="0">
                  <a:pos x="40" y="1612"/>
                </a:cxn>
                <a:cxn ang="0">
                  <a:pos x="16" y="1628"/>
                </a:cxn>
                <a:cxn ang="0">
                  <a:pos x="0" y="1620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0" y="1604"/>
                </a:cxn>
                <a:cxn ang="0">
                  <a:pos x="8" y="1596"/>
                </a:cxn>
                <a:cxn ang="0">
                  <a:pos x="24" y="1587"/>
                </a:cxn>
                <a:cxn ang="0">
                  <a:pos x="120" y="1448"/>
                </a:cxn>
                <a:cxn ang="0">
                  <a:pos x="192" y="1301"/>
                </a:cxn>
                <a:cxn ang="0">
                  <a:pos x="240" y="1146"/>
                </a:cxn>
                <a:cxn ang="0">
                  <a:pos x="272" y="982"/>
                </a:cxn>
                <a:cxn ang="0">
                  <a:pos x="272" y="818"/>
                </a:cxn>
                <a:cxn ang="0">
                  <a:pos x="256" y="573"/>
                </a:cxn>
                <a:cxn ang="0">
                  <a:pos x="208" y="368"/>
                </a:cxn>
                <a:cxn ang="0">
                  <a:pos x="136" y="196"/>
                </a:cxn>
                <a:cxn ang="0">
                  <a:pos x="32" y="57"/>
                </a:cxn>
                <a:cxn ang="0">
                  <a:pos x="16" y="41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0" y="8"/>
                </a:cxn>
                <a:cxn ang="0">
                  <a:pos x="16" y="0"/>
                </a:cxn>
              </a:cxnLst>
              <a:rect l="0" t="0" r="r" b="b"/>
              <a:pathLst>
                <a:path w="368" h="1628">
                  <a:moveTo>
                    <a:pt x="368" y="818"/>
                  </a:moveTo>
                  <a:lnTo>
                    <a:pt x="368" y="818"/>
                  </a:lnTo>
                  <a:lnTo>
                    <a:pt x="368" y="818"/>
                  </a:lnTo>
                  <a:close/>
                  <a:moveTo>
                    <a:pt x="16" y="0"/>
                  </a:moveTo>
                  <a:lnTo>
                    <a:pt x="40" y="16"/>
                  </a:lnTo>
                  <a:lnTo>
                    <a:pt x="80" y="49"/>
                  </a:lnTo>
                  <a:lnTo>
                    <a:pt x="136" y="115"/>
                  </a:lnTo>
                  <a:lnTo>
                    <a:pt x="200" y="196"/>
                  </a:lnTo>
                  <a:lnTo>
                    <a:pt x="264" y="311"/>
                  </a:lnTo>
                  <a:lnTo>
                    <a:pt x="328" y="491"/>
                  </a:lnTo>
                  <a:lnTo>
                    <a:pt x="360" y="671"/>
                  </a:lnTo>
                  <a:lnTo>
                    <a:pt x="368" y="818"/>
                  </a:lnTo>
                  <a:lnTo>
                    <a:pt x="360" y="966"/>
                  </a:lnTo>
                  <a:lnTo>
                    <a:pt x="328" y="1129"/>
                  </a:lnTo>
                  <a:lnTo>
                    <a:pt x="272" y="1309"/>
                  </a:lnTo>
                  <a:lnTo>
                    <a:pt x="208" y="1424"/>
                  </a:lnTo>
                  <a:lnTo>
                    <a:pt x="144" y="1514"/>
                  </a:lnTo>
                  <a:lnTo>
                    <a:pt x="80" y="1579"/>
                  </a:lnTo>
                  <a:lnTo>
                    <a:pt x="40" y="1612"/>
                  </a:lnTo>
                  <a:lnTo>
                    <a:pt x="16" y="1628"/>
                  </a:lnTo>
                  <a:lnTo>
                    <a:pt x="0" y="1620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0" y="1604"/>
                  </a:lnTo>
                  <a:lnTo>
                    <a:pt x="8" y="1596"/>
                  </a:lnTo>
                  <a:lnTo>
                    <a:pt x="24" y="1587"/>
                  </a:lnTo>
                  <a:lnTo>
                    <a:pt x="120" y="1448"/>
                  </a:lnTo>
                  <a:lnTo>
                    <a:pt x="192" y="1301"/>
                  </a:lnTo>
                  <a:lnTo>
                    <a:pt x="240" y="1146"/>
                  </a:lnTo>
                  <a:lnTo>
                    <a:pt x="272" y="982"/>
                  </a:lnTo>
                  <a:lnTo>
                    <a:pt x="272" y="818"/>
                  </a:lnTo>
                  <a:lnTo>
                    <a:pt x="256" y="573"/>
                  </a:lnTo>
                  <a:lnTo>
                    <a:pt x="208" y="368"/>
                  </a:lnTo>
                  <a:lnTo>
                    <a:pt x="136" y="196"/>
                  </a:lnTo>
                  <a:lnTo>
                    <a:pt x="32" y="57"/>
                  </a:lnTo>
                  <a:lnTo>
                    <a:pt x="16" y="41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7" name="Freeform 101"/>
            <p:cNvSpPr>
              <a:spLocks/>
            </p:cNvSpPr>
            <p:nvPr/>
          </p:nvSpPr>
          <p:spPr bwMode="auto">
            <a:xfrm>
              <a:off x="23656" y="2362"/>
              <a:ext cx="792" cy="1514"/>
            </a:xfrm>
            <a:custGeom>
              <a:avLst/>
              <a:gdLst/>
              <a:ahLst/>
              <a:cxnLst>
                <a:cxn ang="0">
                  <a:pos x="760" y="0"/>
                </a:cxn>
                <a:cxn ang="0">
                  <a:pos x="776" y="0"/>
                </a:cxn>
                <a:cxn ang="0">
                  <a:pos x="784" y="9"/>
                </a:cxn>
                <a:cxn ang="0">
                  <a:pos x="792" y="25"/>
                </a:cxn>
                <a:cxn ang="0">
                  <a:pos x="792" y="33"/>
                </a:cxn>
                <a:cxn ang="0">
                  <a:pos x="792" y="33"/>
                </a:cxn>
                <a:cxn ang="0">
                  <a:pos x="792" y="41"/>
                </a:cxn>
                <a:cxn ang="0">
                  <a:pos x="784" y="49"/>
                </a:cxn>
                <a:cxn ang="0">
                  <a:pos x="776" y="66"/>
                </a:cxn>
                <a:cxn ang="0">
                  <a:pos x="64" y="1481"/>
                </a:cxn>
                <a:cxn ang="0">
                  <a:pos x="56" y="1506"/>
                </a:cxn>
                <a:cxn ang="0">
                  <a:pos x="48" y="1514"/>
                </a:cxn>
                <a:cxn ang="0">
                  <a:pos x="32" y="1514"/>
                </a:cxn>
                <a:cxn ang="0">
                  <a:pos x="16" y="1514"/>
                </a:cxn>
                <a:cxn ang="0">
                  <a:pos x="8" y="1506"/>
                </a:cxn>
                <a:cxn ang="0">
                  <a:pos x="0" y="1498"/>
                </a:cxn>
                <a:cxn ang="0">
                  <a:pos x="0" y="1481"/>
                </a:cxn>
                <a:cxn ang="0">
                  <a:pos x="0" y="1481"/>
                </a:cxn>
                <a:cxn ang="0">
                  <a:pos x="0" y="1473"/>
                </a:cxn>
                <a:cxn ang="0">
                  <a:pos x="8" y="1465"/>
                </a:cxn>
                <a:cxn ang="0">
                  <a:pos x="16" y="1457"/>
                </a:cxn>
                <a:cxn ang="0">
                  <a:pos x="728" y="33"/>
                </a:cxn>
                <a:cxn ang="0">
                  <a:pos x="736" y="17"/>
                </a:cxn>
                <a:cxn ang="0">
                  <a:pos x="744" y="9"/>
                </a:cxn>
                <a:cxn ang="0">
                  <a:pos x="752" y="0"/>
                </a:cxn>
                <a:cxn ang="0">
                  <a:pos x="760" y="0"/>
                </a:cxn>
              </a:cxnLst>
              <a:rect l="0" t="0" r="r" b="b"/>
              <a:pathLst>
                <a:path w="792" h="1514">
                  <a:moveTo>
                    <a:pt x="760" y="0"/>
                  </a:moveTo>
                  <a:lnTo>
                    <a:pt x="776" y="0"/>
                  </a:lnTo>
                  <a:lnTo>
                    <a:pt x="784" y="9"/>
                  </a:lnTo>
                  <a:lnTo>
                    <a:pt x="792" y="25"/>
                  </a:lnTo>
                  <a:lnTo>
                    <a:pt x="792" y="33"/>
                  </a:lnTo>
                  <a:lnTo>
                    <a:pt x="792" y="33"/>
                  </a:lnTo>
                  <a:lnTo>
                    <a:pt x="792" y="41"/>
                  </a:lnTo>
                  <a:lnTo>
                    <a:pt x="784" y="49"/>
                  </a:lnTo>
                  <a:lnTo>
                    <a:pt x="776" y="66"/>
                  </a:lnTo>
                  <a:lnTo>
                    <a:pt x="64" y="1481"/>
                  </a:lnTo>
                  <a:lnTo>
                    <a:pt x="56" y="1506"/>
                  </a:lnTo>
                  <a:lnTo>
                    <a:pt x="48" y="1514"/>
                  </a:lnTo>
                  <a:lnTo>
                    <a:pt x="32" y="1514"/>
                  </a:lnTo>
                  <a:lnTo>
                    <a:pt x="16" y="1514"/>
                  </a:lnTo>
                  <a:lnTo>
                    <a:pt x="8" y="1506"/>
                  </a:lnTo>
                  <a:lnTo>
                    <a:pt x="0" y="1498"/>
                  </a:lnTo>
                  <a:lnTo>
                    <a:pt x="0" y="1481"/>
                  </a:lnTo>
                  <a:lnTo>
                    <a:pt x="0" y="1481"/>
                  </a:lnTo>
                  <a:lnTo>
                    <a:pt x="0" y="1473"/>
                  </a:lnTo>
                  <a:lnTo>
                    <a:pt x="8" y="1465"/>
                  </a:lnTo>
                  <a:lnTo>
                    <a:pt x="16" y="1457"/>
                  </a:lnTo>
                  <a:lnTo>
                    <a:pt x="728" y="33"/>
                  </a:lnTo>
                  <a:lnTo>
                    <a:pt x="736" y="17"/>
                  </a:lnTo>
                  <a:lnTo>
                    <a:pt x="744" y="9"/>
                  </a:lnTo>
                  <a:lnTo>
                    <a:pt x="752" y="0"/>
                  </a:lnTo>
                  <a:lnTo>
                    <a:pt x="7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8" name="Freeform 102"/>
            <p:cNvSpPr>
              <a:spLocks noEditPoints="1"/>
            </p:cNvSpPr>
            <p:nvPr/>
          </p:nvSpPr>
          <p:spPr bwMode="auto">
            <a:xfrm>
              <a:off x="23520" y="2927"/>
              <a:ext cx="1064" cy="384"/>
            </a:xfrm>
            <a:custGeom>
              <a:avLst/>
              <a:gdLst/>
              <a:ahLst/>
              <a:cxnLst>
                <a:cxn ang="0">
                  <a:pos x="56" y="319"/>
                </a:cxn>
                <a:cxn ang="0">
                  <a:pos x="1008" y="319"/>
                </a:cxn>
                <a:cxn ang="0">
                  <a:pos x="1024" y="319"/>
                </a:cxn>
                <a:cxn ang="0">
                  <a:pos x="1032" y="319"/>
                </a:cxn>
                <a:cxn ang="0">
                  <a:pos x="1048" y="327"/>
                </a:cxn>
                <a:cxn ang="0">
                  <a:pos x="1056" y="335"/>
                </a:cxn>
                <a:cxn ang="0">
                  <a:pos x="1064" y="352"/>
                </a:cxn>
                <a:cxn ang="0">
                  <a:pos x="1056" y="368"/>
                </a:cxn>
                <a:cxn ang="0">
                  <a:pos x="1048" y="376"/>
                </a:cxn>
                <a:cxn ang="0">
                  <a:pos x="1040" y="376"/>
                </a:cxn>
                <a:cxn ang="0">
                  <a:pos x="1024" y="384"/>
                </a:cxn>
                <a:cxn ang="0">
                  <a:pos x="1008" y="384"/>
                </a:cxn>
                <a:cxn ang="0">
                  <a:pos x="56" y="384"/>
                </a:cxn>
                <a:cxn ang="0">
                  <a:pos x="40" y="384"/>
                </a:cxn>
                <a:cxn ang="0">
                  <a:pos x="24" y="376"/>
                </a:cxn>
                <a:cxn ang="0">
                  <a:pos x="16" y="376"/>
                </a:cxn>
                <a:cxn ang="0">
                  <a:pos x="8" y="368"/>
                </a:cxn>
                <a:cxn ang="0">
                  <a:pos x="0" y="352"/>
                </a:cxn>
                <a:cxn ang="0">
                  <a:pos x="8" y="335"/>
                </a:cxn>
                <a:cxn ang="0">
                  <a:pos x="16" y="327"/>
                </a:cxn>
                <a:cxn ang="0">
                  <a:pos x="24" y="319"/>
                </a:cxn>
                <a:cxn ang="0">
                  <a:pos x="40" y="319"/>
                </a:cxn>
                <a:cxn ang="0">
                  <a:pos x="56" y="319"/>
                </a:cxn>
                <a:cxn ang="0">
                  <a:pos x="56" y="0"/>
                </a:cxn>
                <a:cxn ang="0">
                  <a:pos x="1008" y="0"/>
                </a:cxn>
                <a:cxn ang="0">
                  <a:pos x="1024" y="0"/>
                </a:cxn>
                <a:cxn ang="0">
                  <a:pos x="1040" y="8"/>
                </a:cxn>
                <a:cxn ang="0">
                  <a:pos x="1048" y="8"/>
                </a:cxn>
                <a:cxn ang="0">
                  <a:pos x="1056" y="16"/>
                </a:cxn>
                <a:cxn ang="0">
                  <a:pos x="1064" y="33"/>
                </a:cxn>
                <a:cxn ang="0">
                  <a:pos x="1056" y="49"/>
                </a:cxn>
                <a:cxn ang="0">
                  <a:pos x="1048" y="57"/>
                </a:cxn>
                <a:cxn ang="0">
                  <a:pos x="1032" y="65"/>
                </a:cxn>
                <a:cxn ang="0">
                  <a:pos x="1024" y="65"/>
                </a:cxn>
                <a:cxn ang="0">
                  <a:pos x="1008" y="65"/>
                </a:cxn>
                <a:cxn ang="0">
                  <a:pos x="56" y="65"/>
                </a:cxn>
                <a:cxn ang="0">
                  <a:pos x="40" y="65"/>
                </a:cxn>
                <a:cxn ang="0">
                  <a:pos x="24" y="65"/>
                </a:cxn>
                <a:cxn ang="0">
                  <a:pos x="16" y="57"/>
                </a:cxn>
                <a:cxn ang="0">
                  <a:pos x="8" y="49"/>
                </a:cxn>
                <a:cxn ang="0">
                  <a:pos x="0" y="33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40" y="0"/>
                </a:cxn>
                <a:cxn ang="0">
                  <a:pos x="56" y="0"/>
                </a:cxn>
              </a:cxnLst>
              <a:rect l="0" t="0" r="r" b="b"/>
              <a:pathLst>
                <a:path w="1064" h="384">
                  <a:moveTo>
                    <a:pt x="56" y="319"/>
                  </a:moveTo>
                  <a:lnTo>
                    <a:pt x="1008" y="319"/>
                  </a:lnTo>
                  <a:lnTo>
                    <a:pt x="1024" y="319"/>
                  </a:lnTo>
                  <a:lnTo>
                    <a:pt x="1032" y="319"/>
                  </a:lnTo>
                  <a:lnTo>
                    <a:pt x="1048" y="327"/>
                  </a:lnTo>
                  <a:lnTo>
                    <a:pt x="1056" y="335"/>
                  </a:lnTo>
                  <a:lnTo>
                    <a:pt x="1064" y="352"/>
                  </a:lnTo>
                  <a:lnTo>
                    <a:pt x="1056" y="368"/>
                  </a:lnTo>
                  <a:lnTo>
                    <a:pt x="1048" y="376"/>
                  </a:lnTo>
                  <a:lnTo>
                    <a:pt x="1040" y="376"/>
                  </a:lnTo>
                  <a:lnTo>
                    <a:pt x="1024" y="384"/>
                  </a:lnTo>
                  <a:lnTo>
                    <a:pt x="1008" y="384"/>
                  </a:lnTo>
                  <a:lnTo>
                    <a:pt x="56" y="384"/>
                  </a:lnTo>
                  <a:lnTo>
                    <a:pt x="40" y="384"/>
                  </a:lnTo>
                  <a:lnTo>
                    <a:pt x="24" y="376"/>
                  </a:lnTo>
                  <a:lnTo>
                    <a:pt x="16" y="376"/>
                  </a:lnTo>
                  <a:lnTo>
                    <a:pt x="8" y="368"/>
                  </a:lnTo>
                  <a:lnTo>
                    <a:pt x="0" y="352"/>
                  </a:lnTo>
                  <a:lnTo>
                    <a:pt x="8" y="335"/>
                  </a:lnTo>
                  <a:lnTo>
                    <a:pt x="16" y="327"/>
                  </a:lnTo>
                  <a:lnTo>
                    <a:pt x="24" y="319"/>
                  </a:lnTo>
                  <a:lnTo>
                    <a:pt x="40" y="319"/>
                  </a:lnTo>
                  <a:lnTo>
                    <a:pt x="56" y="319"/>
                  </a:lnTo>
                  <a:close/>
                  <a:moveTo>
                    <a:pt x="56" y="0"/>
                  </a:moveTo>
                  <a:lnTo>
                    <a:pt x="1008" y="0"/>
                  </a:lnTo>
                  <a:lnTo>
                    <a:pt x="1024" y="0"/>
                  </a:lnTo>
                  <a:lnTo>
                    <a:pt x="1040" y="8"/>
                  </a:lnTo>
                  <a:lnTo>
                    <a:pt x="1048" y="8"/>
                  </a:lnTo>
                  <a:lnTo>
                    <a:pt x="1056" y="16"/>
                  </a:lnTo>
                  <a:lnTo>
                    <a:pt x="1064" y="33"/>
                  </a:lnTo>
                  <a:lnTo>
                    <a:pt x="1056" y="49"/>
                  </a:lnTo>
                  <a:lnTo>
                    <a:pt x="1048" y="57"/>
                  </a:lnTo>
                  <a:lnTo>
                    <a:pt x="1032" y="65"/>
                  </a:lnTo>
                  <a:lnTo>
                    <a:pt x="1024" y="65"/>
                  </a:lnTo>
                  <a:lnTo>
                    <a:pt x="1008" y="65"/>
                  </a:lnTo>
                  <a:lnTo>
                    <a:pt x="56" y="65"/>
                  </a:lnTo>
                  <a:lnTo>
                    <a:pt x="40" y="65"/>
                  </a:lnTo>
                  <a:lnTo>
                    <a:pt x="24" y="65"/>
                  </a:lnTo>
                  <a:lnTo>
                    <a:pt x="16" y="57"/>
                  </a:lnTo>
                  <a:lnTo>
                    <a:pt x="8" y="49"/>
                  </a:lnTo>
                  <a:lnTo>
                    <a:pt x="0" y="33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4" y="8"/>
                  </a:lnTo>
                  <a:lnTo>
                    <a:pt x="40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9" name="Freeform 103"/>
            <p:cNvSpPr>
              <a:spLocks noEditPoints="1"/>
            </p:cNvSpPr>
            <p:nvPr/>
          </p:nvSpPr>
          <p:spPr bwMode="auto">
            <a:xfrm>
              <a:off x="25184" y="2444"/>
              <a:ext cx="672" cy="1121"/>
            </a:xfrm>
            <a:custGeom>
              <a:avLst/>
              <a:gdLst/>
              <a:ahLst/>
              <a:cxnLst>
                <a:cxn ang="0">
                  <a:pos x="336" y="33"/>
                </a:cxn>
                <a:cxn ang="0">
                  <a:pos x="312" y="41"/>
                </a:cxn>
                <a:cxn ang="0">
                  <a:pos x="272" y="49"/>
                </a:cxn>
                <a:cxn ang="0">
                  <a:pos x="240" y="66"/>
                </a:cxn>
                <a:cxn ang="0">
                  <a:pos x="200" y="107"/>
                </a:cxn>
                <a:cxn ang="0">
                  <a:pos x="168" y="164"/>
                </a:cxn>
                <a:cxn ang="0">
                  <a:pos x="144" y="246"/>
                </a:cxn>
                <a:cxn ang="0">
                  <a:pos x="136" y="385"/>
                </a:cxn>
                <a:cxn ang="0">
                  <a:pos x="136" y="540"/>
                </a:cxn>
                <a:cxn ang="0">
                  <a:pos x="136" y="655"/>
                </a:cxn>
                <a:cxn ang="0">
                  <a:pos x="136" y="777"/>
                </a:cxn>
                <a:cxn ang="0">
                  <a:pos x="152" y="884"/>
                </a:cxn>
                <a:cxn ang="0">
                  <a:pos x="176" y="966"/>
                </a:cxn>
                <a:cxn ang="0">
                  <a:pos x="208" y="1023"/>
                </a:cxn>
                <a:cxn ang="0">
                  <a:pos x="248" y="1056"/>
                </a:cxn>
                <a:cxn ang="0">
                  <a:pos x="296" y="1080"/>
                </a:cxn>
                <a:cxn ang="0">
                  <a:pos x="336" y="1080"/>
                </a:cxn>
                <a:cxn ang="0">
                  <a:pos x="336" y="1080"/>
                </a:cxn>
                <a:cxn ang="0">
                  <a:pos x="392" y="1072"/>
                </a:cxn>
                <a:cxn ang="0">
                  <a:pos x="448" y="1039"/>
                </a:cxn>
                <a:cxn ang="0">
                  <a:pos x="488" y="974"/>
                </a:cxn>
                <a:cxn ang="0">
                  <a:pos x="520" y="884"/>
                </a:cxn>
                <a:cxn ang="0">
                  <a:pos x="536" y="720"/>
                </a:cxn>
                <a:cxn ang="0">
                  <a:pos x="536" y="540"/>
                </a:cxn>
                <a:cxn ang="0">
                  <a:pos x="536" y="434"/>
                </a:cxn>
                <a:cxn ang="0">
                  <a:pos x="536" y="327"/>
                </a:cxn>
                <a:cxn ang="0">
                  <a:pos x="520" y="229"/>
                </a:cxn>
                <a:cxn ang="0">
                  <a:pos x="496" y="147"/>
                </a:cxn>
                <a:cxn ang="0">
                  <a:pos x="456" y="90"/>
                </a:cxn>
                <a:cxn ang="0">
                  <a:pos x="416" y="57"/>
                </a:cxn>
                <a:cxn ang="0">
                  <a:pos x="376" y="41"/>
                </a:cxn>
                <a:cxn ang="0">
                  <a:pos x="336" y="33"/>
                </a:cxn>
                <a:cxn ang="0">
                  <a:pos x="336" y="0"/>
                </a:cxn>
                <a:cxn ang="0">
                  <a:pos x="384" y="8"/>
                </a:cxn>
                <a:cxn ang="0">
                  <a:pos x="440" y="17"/>
                </a:cxn>
                <a:cxn ang="0">
                  <a:pos x="496" y="49"/>
                </a:cxn>
                <a:cxn ang="0">
                  <a:pos x="560" y="107"/>
                </a:cxn>
                <a:cxn ang="0">
                  <a:pos x="608" y="180"/>
                </a:cxn>
                <a:cxn ang="0">
                  <a:pos x="648" y="303"/>
                </a:cxn>
                <a:cxn ang="0">
                  <a:pos x="664" y="434"/>
                </a:cxn>
                <a:cxn ang="0">
                  <a:pos x="672" y="565"/>
                </a:cxn>
                <a:cxn ang="0">
                  <a:pos x="672" y="565"/>
                </a:cxn>
                <a:cxn ang="0">
                  <a:pos x="664" y="687"/>
                </a:cxn>
                <a:cxn ang="0">
                  <a:pos x="648" y="810"/>
                </a:cxn>
                <a:cxn ang="0">
                  <a:pos x="608" y="925"/>
                </a:cxn>
                <a:cxn ang="0">
                  <a:pos x="552" y="1023"/>
                </a:cxn>
                <a:cxn ang="0">
                  <a:pos x="480" y="1080"/>
                </a:cxn>
                <a:cxn ang="0">
                  <a:pos x="408" y="1113"/>
                </a:cxn>
                <a:cxn ang="0">
                  <a:pos x="336" y="1121"/>
                </a:cxn>
                <a:cxn ang="0">
                  <a:pos x="272" y="1113"/>
                </a:cxn>
                <a:cxn ang="0">
                  <a:pos x="200" y="1088"/>
                </a:cxn>
                <a:cxn ang="0">
                  <a:pos x="128" y="1031"/>
                </a:cxn>
                <a:cxn ang="0">
                  <a:pos x="72" y="957"/>
                </a:cxn>
                <a:cxn ang="0">
                  <a:pos x="24" y="827"/>
                </a:cxn>
                <a:cxn ang="0">
                  <a:pos x="8" y="687"/>
                </a:cxn>
                <a:cxn ang="0">
                  <a:pos x="0" y="565"/>
                </a:cxn>
                <a:cxn ang="0">
                  <a:pos x="8" y="434"/>
                </a:cxn>
                <a:cxn ang="0">
                  <a:pos x="24" y="311"/>
                </a:cxn>
                <a:cxn ang="0">
                  <a:pos x="56" y="188"/>
                </a:cxn>
                <a:cxn ang="0">
                  <a:pos x="112" y="98"/>
                </a:cxn>
                <a:cxn ang="0">
                  <a:pos x="184" y="41"/>
                </a:cxn>
                <a:cxn ang="0">
                  <a:pos x="264" y="8"/>
                </a:cxn>
                <a:cxn ang="0">
                  <a:pos x="336" y="0"/>
                </a:cxn>
              </a:cxnLst>
              <a:rect l="0" t="0" r="r" b="b"/>
              <a:pathLst>
                <a:path w="672" h="1121">
                  <a:moveTo>
                    <a:pt x="336" y="33"/>
                  </a:moveTo>
                  <a:lnTo>
                    <a:pt x="312" y="41"/>
                  </a:lnTo>
                  <a:lnTo>
                    <a:pt x="272" y="49"/>
                  </a:lnTo>
                  <a:lnTo>
                    <a:pt x="240" y="66"/>
                  </a:lnTo>
                  <a:lnTo>
                    <a:pt x="200" y="107"/>
                  </a:lnTo>
                  <a:lnTo>
                    <a:pt x="168" y="164"/>
                  </a:lnTo>
                  <a:lnTo>
                    <a:pt x="144" y="246"/>
                  </a:lnTo>
                  <a:lnTo>
                    <a:pt x="136" y="385"/>
                  </a:lnTo>
                  <a:lnTo>
                    <a:pt x="136" y="540"/>
                  </a:lnTo>
                  <a:lnTo>
                    <a:pt x="136" y="655"/>
                  </a:lnTo>
                  <a:lnTo>
                    <a:pt x="136" y="777"/>
                  </a:lnTo>
                  <a:lnTo>
                    <a:pt x="152" y="884"/>
                  </a:lnTo>
                  <a:lnTo>
                    <a:pt x="176" y="966"/>
                  </a:lnTo>
                  <a:lnTo>
                    <a:pt x="208" y="1023"/>
                  </a:lnTo>
                  <a:lnTo>
                    <a:pt x="248" y="1056"/>
                  </a:lnTo>
                  <a:lnTo>
                    <a:pt x="296" y="1080"/>
                  </a:lnTo>
                  <a:lnTo>
                    <a:pt x="336" y="1080"/>
                  </a:lnTo>
                  <a:lnTo>
                    <a:pt x="336" y="1080"/>
                  </a:lnTo>
                  <a:lnTo>
                    <a:pt x="392" y="1072"/>
                  </a:lnTo>
                  <a:lnTo>
                    <a:pt x="448" y="1039"/>
                  </a:lnTo>
                  <a:lnTo>
                    <a:pt x="488" y="974"/>
                  </a:lnTo>
                  <a:lnTo>
                    <a:pt x="520" y="884"/>
                  </a:lnTo>
                  <a:lnTo>
                    <a:pt x="536" y="720"/>
                  </a:lnTo>
                  <a:lnTo>
                    <a:pt x="536" y="540"/>
                  </a:lnTo>
                  <a:lnTo>
                    <a:pt x="536" y="434"/>
                  </a:lnTo>
                  <a:lnTo>
                    <a:pt x="536" y="327"/>
                  </a:lnTo>
                  <a:lnTo>
                    <a:pt x="520" y="229"/>
                  </a:lnTo>
                  <a:lnTo>
                    <a:pt x="496" y="147"/>
                  </a:lnTo>
                  <a:lnTo>
                    <a:pt x="456" y="90"/>
                  </a:lnTo>
                  <a:lnTo>
                    <a:pt x="416" y="57"/>
                  </a:lnTo>
                  <a:lnTo>
                    <a:pt x="376" y="41"/>
                  </a:lnTo>
                  <a:lnTo>
                    <a:pt x="336" y="33"/>
                  </a:lnTo>
                  <a:close/>
                  <a:moveTo>
                    <a:pt x="336" y="0"/>
                  </a:moveTo>
                  <a:lnTo>
                    <a:pt x="384" y="8"/>
                  </a:lnTo>
                  <a:lnTo>
                    <a:pt x="440" y="17"/>
                  </a:lnTo>
                  <a:lnTo>
                    <a:pt x="496" y="49"/>
                  </a:lnTo>
                  <a:lnTo>
                    <a:pt x="560" y="107"/>
                  </a:lnTo>
                  <a:lnTo>
                    <a:pt x="608" y="180"/>
                  </a:lnTo>
                  <a:lnTo>
                    <a:pt x="648" y="303"/>
                  </a:lnTo>
                  <a:lnTo>
                    <a:pt x="664" y="434"/>
                  </a:lnTo>
                  <a:lnTo>
                    <a:pt x="672" y="565"/>
                  </a:lnTo>
                  <a:lnTo>
                    <a:pt x="672" y="565"/>
                  </a:lnTo>
                  <a:lnTo>
                    <a:pt x="664" y="687"/>
                  </a:lnTo>
                  <a:lnTo>
                    <a:pt x="648" y="810"/>
                  </a:lnTo>
                  <a:lnTo>
                    <a:pt x="608" y="925"/>
                  </a:lnTo>
                  <a:lnTo>
                    <a:pt x="552" y="1023"/>
                  </a:lnTo>
                  <a:lnTo>
                    <a:pt x="480" y="1080"/>
                  </a:lnTo>
                  <a:lnTo>
                    <a:pt x="408" y="1113"/>
                  </a:lnTo>
                  <a:lnTo>
                    <a:pt x="336" y="1121"/>
                  </a:lnTo>
                  <a:lnTo>
                    <a:pt x="272" y="1113"/>
                  </a:lnTo>
                  <a:lnTo>
                    <a:pt x="200" y="1088"/>
                  </a:lnTo>
                  <a:lnTo>
                    <a:pt x="128" y="1031"/>
                  </a:lnTo>
                  <a:lnTo>
                    <a:pt x="72" y="957"/>
                  </a:lnTo>
                  <a:lnTo>
                    <a:pt x="24" y="827"/>
                  </a:lnTo>
                  <a:lnTo>
                    <a:pt x="8" y="687"/>
                  </a:lnTo>
                  <a:lnTo>
                    <a:pt x="0" y="565"/>
                  </a:lnTo>
                  <a:lnTo>
                    <a:pt x="8" y="434"/>
                  </a:lnTo>
                  <a:lnTo>
                    <a:pt x="24" y="311"/>
                  </a:lnTo>
                  <a:lnTo>
                    <a:pt x="56" y="188"/>
                  </a:lnTo>
                  <a:lnTo>
                    <a:pt x="112" y="98"/>
                  </a:lnTo>
                  <a:lnTo>
                    <a:pt x="184" y="41"/>
                  </a:lnTo>
                  <a:lnTo>
                    <a:pt x="264" y="8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0" name="Freeform 104"/>
            <p:cNvSpPr>
              <a:spLocks/>
            </p:cNvSpPr>
            <p:nvPr/>
          </p:nvSpPr>
          <p:spPr bwMode="auto">
            <a:xfrm>
              <a:off x="26040" y="2305"/>
              <a:ext cx="568" cy="1628"/>
            </a:xfrm>
            <a:custGeom>
              <a:avLst/>
              <a:gdLst/>
              <a:ahLst/>
              <a:cxnLst>
                <a:cxn ang="0">
                  <a:pos x="104" y="8"/>
                </a:cxn>
                <a:cxn ang="0">
                  <a:pos x="264" y="66"/>
                </a:cxn>
                <a:cxn ang="0">
                  <a:pos x="336" y="188"/>
                </a:cxn>
                <a:cxn ang="0">
                  <a:pos x="336" y="573"/>
                </a:cxn>
                <a:cxn ang="0">
                  <a:pos x="336" y="622"/>
                </a:cxn>
                <a:cxn ang="0">
                  <a:pos x="344" y="638"/>
                </a:cxn>
                <a:cxn ang="0">
                  <a:pos x="376" y="720"/>
                </a:cxn>
                <a:cxn ang="0">
                  <a:pos x="544" y="794"/>
                </a:cxn>
                <a:cxn ang="0">
                  <a:pos x="560" y="802"/>
                </a:cxn>
                <a:cxn ang="0">
                  <a:pos x="568" y="818"/>
                </a:cxn>
                <a:cxn ang="0">
                  <a:pos x="560" y="826"/>
                </a:cxn>
                <a:cxn ang="0">
                  <a:pos x="512" y="835"/>
                </a:cxn>
                <a:cxn ang="0">
                  <a:pos x="400" y="884"/>
                </a:cxn>
                <a:cxn ang="0">
                  <a:pos x="344" y="990"/>
                </a:cxn>
                <a:cxn ang="0">
                  <a:pos x="336" y="1424"/>
                </a:cxn>
                <a:cxn ang="0">
                  <a:pos x="280" y="1546"/>
                </a:cxn>
                <a:cxn ang="0">
                  <a:pos x="128" y="1620"/>
                </a:cxn>
                <a:cxn ang="0">
                  <a:pos x="24" y="1628"/>
                </a:cxn>
                <a:cxn ang="0">
                  <a:pos x="8" y="1620"/>
                </a:cxn>
                <a:cxn ang="0">
                  <a:pos x="8" y="1596"/>
                </a:cxn>
                <a:cxn ang="0">
                  <a:pos x="104" y="1579"/>
                </a:cxn>
                <a:cxn ang="0">
                  <a:pos x="208" y="1497"/>
                </a:cxn>
                <a:cxn ang="0">
                  <a:pos x="232" y="1407"/>
                </a:cxn>
                <a:cxn ang="0">
                  <a:pos x="248" y="957"/>
                </a:cxn>
                <a:cxn ang="0">
                  <a:pos x="336" y="843"/>
                </a:cxn>
                <a:cxn ang="0">
                  <a:pos x="384" y="802"/>
                </a:cxn>
                <a:cxn ang="0">
                  <a:pos x="320" y="777"/>
                </a:cxn>
                <a:cxn ang="0">
                  <a:pos x="256" y="704"/>
                </a:cxn>
                <a:cxn ang="0">
                  <a:pos x="232" y="597"/>
                </a:cxn>
                <a:cxn ang="0">
                  <a:pos x="232" y="229"/>
                </a:cxn>
                <a:cxn ang="0">
                  <a:pos x="232" y="196"/>
                </a:cxn>
                <a:cxn ang="0">
                  <a:pos x="232" y="180"/>
                </a:cxn>
                <a:cxn ang="0">
                  <a:pos x="120" y="57"/>
                </a:cxn>
                <a:cxn ang="0">
                  <a:pos x="16" y="41"/>
                </a:cxn>
                <a:cxn ang="0">
                  <a:pos x="8" y="33"/>
                </a:cxn>
                <a:cxn ang="0">
                  <a:pos x="8" y="8"/>
                </a:cxn>
                <a:cxn ang="0">
                  <a:pos x="24" y="0"/>
                </a:cxn>
              </a:cxnLst>
              <a:rect l="0" t="0" r="r" b="b"/>
              <a:pathLst>
                <a:path w="568" h="1628">
                  <a:moveTo>
                    <a:pt x="40" y="0"/>
                  </a:moveTo>
                  <a:lnTo>
                    <a:pt x="104" y="8"/>
                  </a:lnTo>
                  <a:lnTo>
                    <a:pt x="184" y="33"/>
                  </a:lnTo>
                  <a:lnTo>
                    <a:pt x="264" y="66"/>
                  </a:lnTo>
                  <a:lnTo>
                    <a:pt x="320" y="131"/>
                  </a:lnTo>
                  <a:lnTo>
                    <a:pt x="336" y="188"/>
                  </a:lnTo>
                  <a:lnTo>
                    <a:pt x="336" y="246"/>
                  </a:lnTo>
                  <a:lnTo>
                    <a:pt x="336" y="573"/>
                  </a:lnTo>
                  <a:lnTo>
                    <a:pt x="336" y="597"/>
                  </a:lnTo>
                  <a:lnTo>
                    <a:pt x="336" y="622"/>
                  </a:lnTo>
                  <a:lnTo>
                    <a:pt x="336" y="630"/>
                  </a:lnTo>
                  <a:lnTo>
                    <a:pt x="344" y="638"/>
                  </a:lnTo>
                  <a:lnTo>
                    <a:pt x="344" y="655"/>
                  </a:lnTo>
                  <a:lnTo>
                    <a:pt x="376" y="720"/>
                  </a:lnTo>
                  <a:lnTo>
                    <a:pt x="448" y="777"/>
                  </a:lnTo>
                  <a:lnTo>
                    <a:pt x="544" y="794"/>
                  </a:lnTo>
                  <a:lnTo>
                    <a:pt x="552" y="802"/>
                  </a:lnTo>
                  <a:lnTo>
                    <a:pt x="560" y="802"/>
                  </a:lnTo>
                  <a:lnTo>
                    <a:pt x="568" y="802"/>
                  </a:lnTo>
                  <a:lnTo>
                    <a:pt x="568" y="818"/>
                  </a:lnTo>
                  <a:lnTo>
                    <a:pt x="568" y="826"/>
                  </a:lnTo>
                  <a:lnTo>
                    <a:pt x="560" y="826"/>
                  </a:lnTo>
                  <a:lnTo>
                    <a:pt x="552" y="835"/>
                  </a:lnTo>
                  <a:lnTo>
                    <a:pt x="512" y="835"/>
                  </a:lnTo>
                  <a:lnTo>
                    <a:pt x="456" y="843"/>
                  </a:lnTo>
                  <a:lnTo>
                    <a:pt x="400" y="884"/>
                  </a:lnTo>
                  <a:lnTo>
                    <a:pt x="360" y="941"/>
                  </a:lnTo>
                  <a:lnTo>
                    <a:pt x="344" y="990"/>
                  </a:lnTo>
                  <a:lnTo>
                    <a:pt x="336" y="1056"/>
                  </a:lnTo>
                  <a:lnTo>
                    <a:pt x="336" y="1424"/>
                  </a:lnTo>
                  <a:lnTo>
                    <a:pt x="320" y="1489"/>
                  </a:lnTo>
                  <a:lnTo>
                    <a:pt x="280" y="1546"/>
                  </a:lnTo>
                  <a:lnTo>
                    <a:pt x="208" y="1596"/>
                  </a:lnTo>
                  <a:lnTo>
                    <a:pt x="128" y="1620"/>
                  </a:lnTo>
                  <a:lnTo>
                    <a:pt x="40" y="1628"/>
                  </a:lnTo>
                  <a:lnTo>
                    <a:pt x="24" y="1628"/>
                  </a:lnTo>
                  <a:lnTo>
                    <a:pt x="16" y="1628"/>
                  </a:lnTo>
                  <a:lnTo>
                    <a:pt x="8" y="1620"/>
                  </a:lnTo>
                  <a:lnTo>
                    <a:pt x="0" y="1612"/>
                  </a:lnTo>
                  <a:lnTo>
                    <a:pt x="8" y="1596"/>
                  </a:lnTo>
                  <a:lnTo>
                    <a:pt x="16" y="1596"/>
                  </a:lnTo>
                  <a:lnTo>
                    <a:pt x="104" y="1579"/>
                  </a:lnTo>
                  <a:lnTo>
                    <a:pt x="168" y="1546"/>
                  </a:lnTo>
                  <a:lnTo>
                    <a:pt x="208" y="1497"/>
                  </a:lnTo>
                  <a:lnTo>
                    <a:pt x="224" y="1456"/>
                  </a:lnTo>
                  <a:lnTo>
                    <a:pt x="232" y="1407"/>
                  </a:lnTo>
                  <a:lnTo>
                    <a:pt x="232" y="1023"/>
                  </a:lnTo>
                  <a:lnTo>
                    <a:pt x="248" y="957"/>
                  </a:lnTo>
                  <a:lnTo>
                    <a:pt x="280" y="900"/>
                  </a:lnTo>
                  <a:lnTo>
                    <a:pt x="336" y="843"/>
                  </a:lnTo>
                  <a:lnTo>
                    <a:pt x="424" y="818"/>
                  </a:lnTo>
                  <a:lnTo>
                    <a:pt x="384" y="802"/>
                  </a:lnTo>
                  <a:lnTo>
                    <a:pt x="352" y="794"/>
                  </a:lnTo>
                  <a:lnTo>
                    <a:pt x="320" y="777"/>
                  </a:lnTo>
                  <a:lnTo>
                    <a:pt x="296" y="753"/>
                  </a:lnTo>
                  <a:lnTo>
                    <a:pt x="256" y="704"/>
                  </a:lnTo>
                  <a:lnTo>
                    <a:pt x="240" y="655"/>
                  </a:lnTo>
                  <a:lnTo>
                    <a:pt x="232" y="597"/>
                  </a:lnTo>
                  <a:lnTo>
                    <a:pt x="232" y="254"/>
                  </a:lnTo>
                  <a:lnTo>
                    <a:pt x="232" y="229"/>
                  </a:lnTo>
                  <a:lnTo>
                    <a:pt x="232" y="205"/>
                  </a:lnTo>
                  <a:lnTo>
                    <a:pt x="232" y="196"/>
                  </a:lnTo>
                  <a:lnTo>
                    <a:pt x="232" y="188"/>
                  </a:lnTo>
                  <a:lnTo>
                    <a:pt x="232" y="180"/>
                  </a:lnTo>
                  <a:lnTo>
                    <a:pt x="192" y="106"/>
                  </a:lnTo>
                  <a:lnTo>
                    <a:pt x="120" y="57"/>
                  </a:lnTo>
                  <a:lnTo>
                    <a:pt x="32" y="41"/>
                  </a:lnTo>
                  <a:lnTo>
                    <a:pt x="16" y="41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37" name="Group 14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81000" y="4191000"/>
            <a:ext cx="8458201" cy="470077"/>
            <a:chOff x="404" y="2926"/>
            <a:chExt cx="29257" cy="1626"/>
          </a:xfrm>
          <a:solidFill>
            <a:srgbClr val="FF0000"/>
          </a:solidFill>
        </p:grpSpPr>
        <p:sp>
          <p:nvSpPr>
            <p:cNvPr id="4239" name="Freeform 143"/>
            <p:cNvSpPr>
              <a:spLocks noEditPoints="1"/>
            </p:cNvSpPr>
            <p:nvPr/>
          </p:nvSpPr>
          <p:spPr bwMode="auto">
            <a:xfrm>
              <a:off x="404" y="2999"/>
              <a:ext cx="615" cy="1169"/>
            </a:xfrm>
            <a:custGeom>
              <a:avLst/>
              <a:gdLst/>
              <a:ahLst/>
              <a:cxnLst>
                <a:cxn ang="0">
                  <a:pos x="481" y="55"/>
                </a:cxn>
                <a:cxn ang="0">
                  <a:pos x="401" y="192"/>
                </a:cxn>
                <a:cxn ang="0">
                  <a:pos x="312" y="420"/>
                </a:cxn>
                <a:cxn ang="0">
                  <a:pos x="258" y="649"/>
                </a:cxn>
                <a:cxn ang="0">
                  <a:pos x="232" y="758"/>
                </a:cxn>
                <a:cxn ang="0">
                  <a:pos x="285" y="703"/>
                </a:cxn>
                <a:cxn ang="0">
                  <a:pos x="437" y="511"/>
                </a:cxn>
                <a:cxn ang="0">
                  <a:pos x="561" y="256"/>
                </a:cxn>
                <a:cxn ang="0">
                  <a:pos x="579" y="109"/>
                </a:cxn>
                <a:cxn ang="0">
                  <a:pos x="570" y="73"/>
                </a:cxn>
                <a:cxn ang="0">
                  <a:pos x="561" y="45"/>
                </a:cxn>
                <a:cxn ang="0">
                  <a:pos x="526" y="36"/>
                </a:cxn>
                <a:cxn ang="0">
                  <a:pos x="552" y="0"/>
                </a:cxn>
                <a:cxn ang="0">
                  <a:pos x="597" y="36"/>
                </a:cxn>
                <a:cxn ang="0">
                  <a:pos x="615" y="73"/>
                </a:cxn>
                <a:cxn ang="0">
                  <a:pos x="615" y="109"/>
                </a:cxn>
                <a:cxn ang="0">
                  <a:pos x="588" y="283"/>
                </a:cxn>
                <a:cxn ang="0">
                  <a:pos x="445" y="566"/>
                </a:cxn>
                <a:cxn ang="0">
                  <a:pos x="258" y="786"/>
                </a:cxn>
                <a:cxn ang="0">
                  <a:pos x="240" y="813"/>
                </a:cxn>
                <a:cxn ang="0">
                  <a:pos x="232" y="822"/>
                </a:cxn>
                <a:cxn ang="0">
                  <a:pos x="223" y="840"/>
                </a:cxn>
                <a:cxn ang="0">
                  <a:pos x="223" y="886"/>
                </a:cxn>
                <a:cxn ang="0">
                  <a:pos x="223" y="923"/>
                </a:cxn>
                <a:cxn ang="0">
                  <a:pos x="240" y="1078"/>
                </a:cxn>
                <a:cxn ang="0">
                  <a:pos x="312" y="1133"/>
                </a:cxn>
                <a:cxn ang="0">
                  <a:pos x="401" y="1105"/>
                </a:cxn>
                <a:cxn ang="0">
                  <a:pos x="526" y="1005"/>
                </a:cxn>
                <a:cxn ang="0">
                  <a:pos x="543" y="987"/>
                </a:cxn>
                <a:cxn ang="0">
                  <a:pos x="552" y="996"/>
                </a:cxn>
                <a:cxn ang="0">
                  <a:pos x="561" y="1005"/>
                </a:cxn>
                <a:cxn ang="0">
                  <a:pos x="543" y="1032"/>
                </a:cxn>
                <a:cxn ang="0">
                  <a:pos x="517" y="1069"/>
                </a:cxn>
                <a:cxn ang="0">
                  <a:pos x="481" y="1096"/>
                </a:cxn>
                <a:cxn ang="0">
                  <a:pos x="401" y="1142"/>
                </a:cxn>
                <a:cxn ang="0">
                  <a:pos x="240" y="1151"/>
                </a:cxn>
                <a:cxn ang="0">
                  <a:pos x="151" y="1014"/>
                </a:cxn>
                <a:cxn ang="0">
                  <a:pos x="125" y="932"/>
                </a:cxn>
                <a:cxn ang="0">
                  <a:pos x="89" y="959"/>
                </a:cxn>
                <a:cxn ang="0">
                  <a:pos x="62" y="996"/>
                </a:cxn>
                <a:cxn ang="0">
                  <a:pos x="36" y="1014"/>
                </a:cxn>
                <a:cxn ang="0">
                  <a:pos x="27" y="1023"/>
                </a:cxn>
                <a:cxn ang="0">
                  <a:pos x="9" y="1023"/>
                </a:cxn>
                <a:cxn ang="0">
                  <a:pos x="0" y="1005"/>
                </a:cxn>
                <a:cxn ang="0">
                  <a:pos x="9" y="987"/>
                </a:cxn>
                <a:cxn ang="0">
                  <a:pos x="134" y="868"/>
                </a:cxn>
                <a:cxn ang="0">
                  <a:pos x="187" y="484"/>
                </a:cxn>
                <a:cxn ang="0">
                  <a:pos x="276" y="274"/>
                </a:cxn>
                <a:cxn ang="0">
                  <a:pos x="347" y="137"/>
                </a:cxn>
                <a:cxn ang="0">
                  <a:pos x="454" y="18"/>
                </a:cxn>
              </a:cxnLst>
              <a:rect l="0" t="0" r="r" b="b"/>
              <a:pathLst>
                <a:path w="615" h="1169">
                  <a:moveTo>
                    <a:pt x="526" y="36"/>
                  </a:moveTo>
                  <a:lnTo>
                    <a:pt x="481" y="55"/>
                  </a:lnTo>
                  <a:lnTo>
                    <a:pt x="437" y="109"/>
                  </a:lnTo>
                  <a:lnTo>
                    <a:pt x="401" y="192"/>
                  </a:lnTo>
                  <a:lnTo>
                    <a:pt x="356" y="292"/>
                  </a:lnTo>
                  <a:lnTo>
                    <a:pt x="312" y="420"/>
                  </a:lnTo>
                  <a:lnTo>
                    <a:pt x="285" y="539"/>
                  </a:lnTo>
                  <a:lnTo>
                    <a:pt x="258" y="649"/>
                  </a:lnTo>
                  <a:lnTo>
                    <a:pt x="240" y="722"/>
                  </a:lnTo>
                  <a:lnTo>
                    <a:pt x="232" y="758"/>
                  </a:lnTo>
                  <a:lnTo>
                    <a:pt x="232" y="758"/>
                  </a:lnTo>
                  <a:lnTo>
                    <a:pt x="285" y="703"/>
                  </a:lnTo>
                  <a:lnTo>
                    <a:pt x="356" y="612"/>
                  </a:lnTo>
                  <a:lnTo>
                    <a:pt x="437" y="511"/>
                  </a:lnTo>
                  <a:lnTo>
                    <a:pt x="508" y="384"/>
                  </a:lnTo>
                  <a:lnTo>
                    <a:pt x="561" y="256"/>
                  </a:lnTo>
                  <a:lnTo>
                    <a:pt x="579" y="119"/>
                  </a:lnTo>
                  <a:lnTo>
                    <a:pt x="579" y="109"/>
                  </a:lnTo>
                  <a:lnTo>
                    <a:pt x="579" y="91"/>
                  </a:lnTo>
                  <a:lnTo>
                    <a:pt x="570" y="73"/>
                  </a:lnTo>
                  <a:lnTo>
                    <a:pt x="570" y="64"/>
                  </a:lnTo>
                  <a:lnTo>
                    <a:pt x="561" y="45"/>
                  </a:lnTo>
                  <a:lnTo>
                    <a:pt x="543" y="36"/>
                  </a:lnTo>
                  <a:lnTo>
                    <a:pt x="526" y="36"/>
                  </a:lnTo>
                  <a:close/>
                  <a:moveTo>
                    <a:pt x="526" y="0"/>
                  </a:moveTo>
                  <a:lnTo>
                    <a:pt x="552" y="0"/>
                  </a:lnTo>
                  <a:lnTo>
                    <a:pt x="579" y="18"/>
                  </a:lnTo>
                  <a:lnTo>
                    <a:pt x="597" y="36"/>
                  </a:lnTo>
                  <a:lnTo>
                    <a:pt x="606" y="55"/>
                  </a:lnTo>
                  <a:lnTo>
                    <a:pt x="615" y="73"/>
                  </a:lnTo>
                  <a:lnTo>
                    <a:pt x="615" y="91"/>
                  </a:lnTo>
                  <a:lnTo>
                    <a:pt x="615" y="109"/>
                  </a:lnTo>
                  <a:lnTo>
                    <a:pt x="615" y="128"/>
                  </a:lnTo>
                  <a:lnTo>
                    <a:pt x="588" y="283"/>
                  </a:lnTo>
                  <a:lnTo>
                    <a:pt x="526" y="429"/>
                  </a:lnTo>
                  <a:lnTo>
                    <a:pt x="445" y="566"/>
                  </a:lnTo>
                  <a:lnTo>
                    <a:pt x="347" y="694"/>
                  </a:lnTo>
                  <a:lnTo>
                    <a:pt x="258" y="786"/>
                  </a:lnTo>
                  <a:lnTo>
                    <a:pt x="249" y="804"/>
                  </a:lnTo>
                  <a:lnTo>
                    <a:pt x="240" y="813"/>
                  </a:lnTo>
                  <a:lnTo>
                    <a:pt x="232" y="822"/>
                  </a:lnTo>
                  <a:lnTo>
                    <a:pt x="232" y="822"/>
                  </a:lnTo>
                  <a:lnTo>
                    <a:pt x="223" y="831"/>
                  </a:lnTo>
                  <a:lnTo>
                    <a:pt x="223" y="840"/>
                  </a:lnTo>
                  <a:lnTo>
                    <a:pt x="223" y="859"/>
                  </a:lnTo>
                  <a:lnTo>
                    <a:pt x="223" y="886"/>
                  </a:lnTo>
                  <a:lnTo>
                    <a:pt x="223" y="904"/>
                  </a:lnTo>
                  <a:lnTo>
                    <a:pt x="223" y="923"/>
                  </a:lnTo>
                  <a:lnTo>
                    <a:pt x="223" y="1005"/>
                  </a:lnTo>
                  <a:lnTo>
                    <a:pt x="240" y="1078"/>
                  </a:lnTo>
                  <a:lnTo>
                    <a:pt x="267" y="1115"/>
                  </a:lnTo>
                  <a:lnTo>
                    <a:pt x="312" y="1133"/>
                  </a:lnTo>
                  <a:lnTo>
                    <a:pt x="356" y="1124"/>
                  </a:lnTo>
                  <a:lnTo>
                    <a:pt x="401" y="1105"/>
                  </a:lnTo>
                  <a:lnTo>
                    <a:pt x="454" y="1069"/>
                  </a:lnTo>
                  <a:lnTo>
                    <a:pt x="526" y="1005"/>
                  </a:lnTo>
                  <a:lnTo>
                    <a:pt x="535" y="996"/>
                  </a:lnTo>
                  <a:lnTo>
                    <a:pt x="543" y="987"/>
                  </a:lnTo>
                  <a:lnTo>
                    <a:pt x="543" y="987"/>
                  </a:lnTo>
                  <a:lnTo>
                    <a:pt x="552" y="996"/>
                  </a:lnTo>
                  <a:lnTo>
                    <a:pt x="561" y="1005"/>
                  </a:lnTo>
                  <a:lnTo>
                    <a:pt x="561" y="1005"/>
                  </a:lnTo>
                  <a:lnTo>
                    <a:pt x="561" y="1014"/>
                  </a:lnTo>
                  <a:lnTo>
                    <a:pt x="543" y="1032"/>
                  </a:lnTo>
                  <a:lnTo>
                    <a:pt x="535" y="1051"/>
                  </a:lnTo>
                  <a:lnTo>
                    <a:pt x="517" y="1069"/>
                  </a:lnTo>
                  <a:lnTo>
                    <a:pt x="499" y="1078"/>
                  </a:lnTo>
                  <a:lnTo>
                    <a:pt x="481" y="1096"/>
                  </a:lnTo>
                  <a:lnTo>
                    <a:pt x="463" y="1105"/>
                  </a:lnTo>
                  <a:lnTo>
                    <a:pt x="401" y="1142"/>
                  </a:lnTo>
                  <a:lnTo>
                    <a:pt x="312" y="1169"/>
                  </a:lnTo>
                  <a:lnTo>
                    <a:pt x="240" y="1151"/>
                  </a:lnTo>
                  <a:lnTo>
                    <a:pt x="187" y="1087"/>
                  </a:lnTo>
                  <a:lnTo>
                    <a:pt x="151" y="1014"/>
                  </a:lnTo>
                  <a:lnTo>
                    <a:pt x="134" y="913"/>
                  </a:lnTo>
                  <a:lnTo>
                    <a:pt x="125" y="932"/>
                  </a:lnTo>
                  <a:lnTo>
                    <a:pt x="107" y="950"/>
                  </a:lnTo>
                  <a:lnTo>
                    <a:pt x="89" y="959"/>
                  </a:lnTo>
                  <a:lnTo>
                    <a:pt x="80" y="977"/>
                  </a:lnTo>
                  <a:lnTo>
                    <a:pt x="62" y="996"/>
                  </a:lnTo>
                  <a:lnTo>
                    <a:pt x="44" y="1005"/>
                  </a:lnTo>
                  <a:lnTo>
                    <a:pt x="36" y="1014"/>
                  </a:lnTo>
                  <a:lnTo>
                    <a:pt x="27" y="1023"/>
                  </a:lnTo>
                  <a:lnTo>
                    <a:pt x="27" y="1023"/>
                  </a:lnTo>
                  <a:lnTo>
                    <a:pt x="18" y="1023"/>
                  </a:lnTo>
                  <a:lnTo>
                    <a:pt x="9" y="1023"/>
                  </a:lnTo>
                  <a:lnTo>
                    <a:pt x="0" y="1014"/>
                  </a:lnTo>
                  <a:lnTo>
                    <a:pt x="0" y="1005"/>
                  </a:lnTo>
                  <a:lnTo>
                    <a:pt x="0" y="996"/>
                  </a:lnTo>
                  <a:lnTo>
                    <a:pt x="9" y="987"/>
                  </a:lnTo>
                  <a:lnTo>
                    <a:pt x="9" y="987"/>
                  </a:lnTo>
                  <a:lnTo>
                    <a:pt x="134" y="868"/>
                  </a:lnTo>
                  <a:lnTo>
                    <a:pt x="151" y="676"/>
                  </a:lnTo>
                  <a:lnTo>
                    <a:pt x="187" y="484"/>
                  </a:lnTo>
                  <a:lnTo>
                    <a:pt x="258" y="301"/>
                  </a:lnTo>
                  <a:lnTo>
                    <a:pt x="276" y="274"/>
                  </a:lnTo>
                  <a:lnTo>
                    <a:pt x="303" y="210"/>
                  </a:lnTo>
                  <a:lnTo>
                    <a:pt x="347" y="137"/>
                  </a:lnTo>
                  <a:lnTo>
                    <a:pt x="401" y="73"/>
                  </a:lnTo>
                  <a:lnTo>
                    <a:pt x="454" y="18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0" name="Freeform 144"/>
            <p:cNvSpPr>
              <a:spLocks noEditPoints="1"/>
            </p:cNvSpPr>
            <p:nvPr/>
          </p:nvSpPr>
          <p:spPr bwMode="auto">
            <a:xfrm>
              <a:off x="1126" y="3876"/>
              <a:ext cx="579" cy="512"/>
            </a:xfrm>
            <a:custGeom>
              <a:avLst/>
              <a:gdLst/>
              <a:ahLst/>
              <a:cxnLst>
                <a:cxn ang="0">
                  <a:pos x="276" y="27"/>
                </a:cxn>
                <a:cxn ang="0">
                  <a:pos x="231" y="46"/>
                </a:cxn>
                <a:cxn ang="0">
                  <a:pos x="178" y="100"/>
                </a:cxn>
                <a:cxn ang="0">
                  <a:pos x="124" y="210"/>
                </a:cxn>
                <a:cxn ang="0">
                  <a:pos x="89" y="375"/>
                </a:cxn>
                <a:cxn ang="0">
                  <a:pos x="107" y="439"/>
                </a:cxn>
                <a:cxn ang="0">
                  <a:pos x="133" y="475"/>
                </a:cxn>
                <a:cxn ang="0">
                  <a:pos x="178" y="484"/>
                </a:cxn>
                <a:cxn ang="0">
                  <a:pos x="231" y="475"/>
                </a:cxn>
                <a:cxn ang="0">
                  <a:pos x="267" y="448"/>
                </a:cxn>
                <a:cxn ang="0">
                  <a:pos x="303" y="420"/>
                </a:cxn>
                <a:cxn ang="0">
                  <a:pos x="338" y="365"/>
                </a:cxn>
                <a:cxn ang="0">
                  <a:pos x="392" y="146"/>
                </a:cxn>
                <a:cxn ang="0">
                  <a:pos x="392" y="128"/>
                </a:cxn>
                <a:cxn ang="0">
                  <a:pos x="383" y="100"/>
                </a:cxn>
                <a:cxn ang="0">
                  <a:pos x="365" y="64"/>
                </a:cxn>
                <a:cxn ang="0">
                  <a:pos x="321" y="36"/>
                </a:cxn>
                <a:cxn ang="0">
                  <a:pos x="294" y="0"/>
                </a:cxn>
                <a:cxn ang="0">
                  <a:pos x="365" y="18"/>
                </a:cxn>
                <a:cxn ang="0">
                  <a:pos x="410" y="64"/>
                </a:cxn>
                <a:cxn ang="0">
                  <a:pos x="419" y="46"/>
                </a:cxn>
                <a:cxn ang="0">
                  <a:pos x="445" y="18"/>
                </a:cxn>
                <a:cxn ang="0">
                  <a:pos x="472" y="18"/>
                </a:cxn>
                <a:cxn ang="0">
                  <a:pos x="490" y="36"/>
                </a:cxn>
                <a:cxn ang="0">
                  <a:pos x="499" y="64"/>
                </a:cxn>
                <a:cxn ang="0">
                  <a:pos x="490" y="100"/>
                </a:cxn>
                <a:cxn ang="0">
                  <a:pos x="481" y="146"/>
                </a:cxn>
                <a:cxn ang="0">
                  <a:pos x="454" y="256"/>
                </a:cxn>
                <a:cxn ang="0">
                  <a:pos x="436" y="311"/>
                </a:cxn>
                <a:cxn ang="0">
                  <a:pos x="427" y="365"/>
                </a:cxn>
                <a:cxn ang="0">
                  <a:pos x="410" y="411"/>
                </a:cxn>
                <a:cxn ang="0">
                  <a:pos x="419" y="448"/>
                </a:cxn>
                <a:cxn ang="0">
                  <a:pos x="436" y="484"/>
                </a:cxn>
                <a:cxn ang="0">
                  <a:pos x="472" y="484"/>
                </a:cxn>
                <a:cxn ang="0">
                  <a:pos x="508" y="448"/>
                </a:cxn>
                <a:cxn ang="0">
                  <a:pos x="526" y="393"/>
                </a:cxn>
                <a:cxn ang="0">
                  <a:pos x="534" y="347"/>
                </a:cxn>
                <a:cxn ang="0">
                  <a:pos x="552" y="329"/>
                </a:cxn>
                <a:cxn ang="0">
                  <a:pos x="561" y="329"/>
                </a:cxn>
                <a:cxn ang="0">
                  <a:pos x="570" y="329"/>
                </a:cxn>
                <a:cxn ang="0">
                  <a:pos x="570" y="347"/>
                </a:cxn>
                <a:cxn ang="0">
                  <a:pos x="561" y="384"/>
                </a:cxn>
                <a:cxn ang="0">
                  <a:pos x="552" y="429"/>
                </a:cxn>
                <a:cxn ang="0">
                  <a:pos x="517" y="484"/>
                </a:cxn>
                <a:cxn ang="0">
                  <a:pos x="472" y="512"/>
                </a:cxn>
                <a:cxn ang="0">
                  <a:pos x="427" y="512"/>
                </a:cxn>
                <a:cxn ang="0">
                  <a:pos x="383" y="502"/>
                </a:cxn>
                <a:cxn ang="0">
                  <a:pos x="347" y="466"/>
                </a:cxn>
                <a:cxn ang="0">
                  <a:pos x="258" y="493"/>
                </a:cxn>
                <a:cxn ang="0">
                  <a:pos x="89" y="493"/>
                </a:cxn>
                <a:cxn ang="0">
                  <a:pos x="0" y="329"/>
                </a:cxn>
                <a:cxn ang="0">
                  <a:pos x="89" y="100"/>
                </a:cxn>
                <a:cxn ang="0">
                  <a:pos x="294" y="0"/>
                </a:cxn>
              </a:cxnLst>
              <a:rect l="0" t="0" r="r" b="b"/>
              <a:pathLst>
                <a:path w="579" h="512">
                  <a:moveTo>
                    <a:pt x="294" y="27"/>
                  </a:moveTo>
                  <a:lnTo>
                    <a:pt x="276" y="27"/>
                  </a:lnTo>
                  <a:lnTo>
                    <a:pt x="249" y="36"/>
                  </a:lnTo>
                  <a:lnTo>
                    <a:pt x="231" y="46"/>
                  </a:lnTo>
                  <a:lnTo>
                    <a:pt x="205" y="73"/>
                  </a:lnTo>
                  <a:lnTo>
                    <a:pt x="178" y="100"/>
                  </a:lnTo>
                  <a:lnTo>
                    <a:pt x="151" y="137"/>
                  </a:lnTo>
                  <a:lnTo>
                    <a:pt x="124" y="210"/>
                  </a:lnTo>
                  <a:lnTo>
                    <a:pt x="98" y="292"/>
                  </a:lnTo>
                  <a:lnTo>
                    <a:pt x="89" y="375"/>
                  </a:lnTo>
                  <a:lnTo>
                    <a:pt x="98" y="411"/>
                  </a:lnTo>
                  <a:lnTo>
                    <a:pt x="107" y="439"/>
                  </a:lnTo>
                  <a:lnTo>
                    <a:pt x="116" y="457"/>
                  </a:lnTo>
                  <a:lnTo>
                    <a:pt x="133" y="475"/>
                  </a:lnTo>
                  <a:lnTo>
                    <a:pt x="151" y="484"/>
                  </a:lnTo>
                  <a:lnTo>
                    <a:pt x="178" y="484"/>
                  </a:lnTo>
                  <a:lnTo>
                    <a:pt x="205" y="484"/>
                  </a:lnTo>
                  <a:lnTo>
                    <a:pt x="231" y="475"/>
                  </a:lnTo>
                  <a:lnTo>
                    <a:pt x="249" y="457"/>
                  </a:lnTo>
                  <a:lnTo>
                    <a:pt x="267" y="448"/>
                  </a:lnTo>
                  <a:lnTo>
                    <a:pt x="276" y="439"/>
                  </a:lnTo>
                  <a:lnTo>
                    <a:pt x="303" y="420"/>
                  </a:lnTo>
                  <a:lnTo>
                    <a:pt x="321" y="393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92" y="146"/>
                  </a:lnTo>
                  <a:lnTo>
                    <a:pt x="392" y="137"/>
                  </a:lnTo>
                  <a:lnTo>
                    <a:pt x="392" y="128"/>
                  </a:lnTo>
                  <a:lnTo>
                    <a:pt x="392" y="119"/>
                  </a:lnTo>
                  <a:lnTo>
                    <a:pt x="383" y="100"/>
                  </a:lnTo>
                  <a:lnTo>
                    <a:pt x="374" y="82"/>
                  </a:lnTo>
                  <a:lnTo>
                    <a:pt x="365" y="64"/>
                  </a:lnTo>
                  <a:lnTo>
                    <a:pt x="347" y="46"/>
                  </a:lnTo>
                  <a:lnTo>
                    <a:pt x="321" y="36"/>
                  </a:lnTo>
                  <a:lnTo>
                    <a:pt x="294" y="27"/>
                  </a:lnTo>
                  <a:close/>
                  <a:moveTo>
                    <a:pt x="294" y="0"/>
                  </a:moveTo>
                  <a:lnTo>
                    <a:pt x="329" y="0"/>
                  </a:lnTo>
                  <a:lnTo>
                    <a:pt x="365" y="18"/>
                  </a:lnTo>
                  <a:lnTo>
                    <a:pt x="383" y="36"/>
                  </a:lnTo>
                  <a:lnTo>
                    <a:pt x="410" y="64"/>
                  </a:lnTo>
                  <a:lnTo>
                    <a:pt x="410" y="64"/>
                  </a:lnTo>
                  <a:lnTo>
                    <a:pt x="419" y="46"/>
                  </a:lnTo>
                  <a:lnTo>
                    <a:pt x="427" y="27"/>
                  </a:lnTo>
                  <a:lnTo>
                    <a:pt x="445" y="18"/>
                  </a:lnTo>
                  <a:lnTo>
                    <a:pt x="463" y="18"/>
                  </a:lnTo>
                  <a:lnTo>
                    <a:pt x="472" y="18"/>
                  </a:lnTo>
                  <a:lnTo>
                    <a:pt x="481" y="27"/>
                  </a:lnTo>
                  <a:lnTo>
                    <a:pt x="490" y="36"/>
                  </a:lnTo>
                  <a:lnTo>
                    <a:pt x="499" y="55"/>
                  </a:lnTo>
                  <a:lnTo>
                    <a:pt x="499" y="64"/>
                  </a:lnTo>
                  <a:lnTo>
                    <a:pt x="490" y="82"/>
                  </a:lnTo>
                  <a:lnTo>
                    <a:pt x="490" y="100"/>
                  </a:lnTo>
                  <a:lnTo>
                    <a:pt x="481" y="128"/>
                  </a:lnTo>
                  <a:lnTo>
                    <a:pt x="481" y="146"/>
                  </a:lnTo>
                  <a:lnTo>
                    <a:pt x="454" y="238"/>
                  </a:lnTo>
                  <a:lnTo>
                    <a:pt x="454" y="256"/>
                  </a:lnTo>
                  <a:lnTo>
                    <a:pt x="445" y="283"/>
                  </a:lnTo>
                  <a:lnTo>
                    <a:pt x="436" y="311"/>
                  </a:lnTo>
                  <a:lnTo>
                    <a:pt x="427" y="338"/>
                  </a:lnTo>
                  <a:lnTo>
                    <a:pt x="427" y="365"/>
                  </a:lnTo>
                  <a:lnTo>
                    <a:pt x="419" y="384"/>
                  </a:lnTo>
                  <a:lnTo>
                    <a:pt x="410" y="411"/>
                  </a:lnTo>
                  <a:lnTo>
                    <a:pt x="410" y="429"/>
                  </a:lnTo>
                  <a:lnTo>
                    <a:pt x="419" y="448"/>
                  </a:lnTo>
                  <a:lnTo>
                    <a:pt x="419" y="466"/>
                  </a:lnTo>
                  <a:lnTo>
                    <a:pt x="436" y="484"/>
                  </a:lnTo>
                  <a:lnTo>
                    <a:pt x="454" y="484"/>
                  </a:lnTo>
                  <a:lnTo>
                    <a:pt x="472" y="484"/>
                  </a:lnTo>
                  <a:lnTo>
                    <a:pt x="490" y="466"/>
                  </a:lnTo>
                  <a:lnTo>
                    <a:pt x="508" y="448"/>
                  </a:lnTo>
                  <a:lnTo>
                    <a:pt x="517" y="420"/>
                  </a:lnTo>
                  <a:lnTo>
                    <a:pt x="526" y="393"/>
                  </a:lnTo>
                  <a:lnTo>
                    <a:pt x="534" y="365"/>
                  </a:lnTo>
                  <a:lnTo>
                    <a:pt x="534" y="347"/>
                  </a:lnTo>
                  <a:lnTo>
                    <a:pt x="543" y="329"/>
                  </a:lnTo>
                  <a:lnTo>
                    <a:pt x="552" y="329"/>
                  </a:lnTo>
                  <a:lnTo>
                    <a:pt x="561" y="329"/>
                  </a:lnTo>
                  <a:lnTo>
                    <a:pt x="561" y="329"/>
                  </a:lnTo>
                  <a:lnTo>
                    <a:pt x="570" y="329"/>
                  </a:lnTo>
                  <a:lnTo>
                    <a:pt x="570" y="329"/>
                  </a:lnTo>
                  <a:lnTo>
                    <a:pt x="579" y="338"/>
                  </a:lnTo>
                  <a:lnTo>
                    <a:pt x="570" y="347"/>
                  </a:lnTo>
                  <a:lnTo>
                    <a:pt x="570" y="365"/>
                  </a:lnTo>
                  <a:lnTo>
                    <a:pt x="561" y="384"/>
                  </a:lnTo>
                  <a:lnTo>
                    <a:pt x="561" y="411"/>
                  </a:lnTo>
                  <a:lnTo>
                    <a:pt x="552" y="429"/>
                  </a:lnTo>
                  <a:lnTo>
                    <a:pt x="534" y="457"/>
                  </a:lnTo>
                  <a:lnTo>
                    <a:pt x="517" y="484"/>
                  </a:lnTo>
                  <a:lnTo>
                    <a:pt x="499" y="502"/>
                  </a:lnTo>
                  <a:lnTo>
                    <a:pt x="472" y="512"/>
                  </a:lnTo>
                  <a:lnTo>
                    <a:pt x="445" y="512"/>
                  </a:lnTo>
                  <a:lnTo>
                    <a:pt x="427" y="512"/>
                  </a:lnTo>
                  <a:lnTo>
                    <a:pt x="410" y="512"/>
                  </a:lnTo>
                  <a:lnTo>
                    <a:pt x="383" y="502"/>
                  </a:lnTo>
                  <a:lnTo>
                    <a:pt x="365" y="484"/>
                  </a:lnTo>
                  <a:lnTo>
                    <a:pt x="347" y="466"/>
                  </a:lnTo>
                  <a:lnTo>
                    <a:pt x="329" y="439"/>
                  </a:lnTo>
                  <a:lnTo>
                    <a:pt x="258" y="493"/>
                  </a:lnTo>
                  <a:lnTo>
                    <a:pt x="169" y="512"/>
                  </a:lnTo>
                  <a:lnTo>
                    <a:pt x="89" y="493"/>
                  </a:lnTo>
                  <a:lnTo>
                    <a:pt x="26" y="420"/>
                  </a:lnTo>
                  <a:lnTo>
                    <a:pt x="0" y="329"/>
                  </a:lnTo>
                  <a:lnTo>
                    <a:pt x="26" y="201"/>
                  </a:lnTo>
                  <a:lnTo>
                    <a:pt x="89" y="100"/>
                  </a:lnTo>
                  <a:lnTo>
                    <a:pt x="187" y="27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1" name="Freeform 145"/>
            <p:cNvSpPr>
              <a:spLocks noEditPoints="1"/>
            </p:cNvSpPr>
            <p:nvPr/>
          </p:nvSpPr>
          <p:spPr bwMode="auto">
            <a:xfrm>
              <a:off x="2409" y="3446"/>
              <a:ext cx="160" cy="704"/>
            </a:xfrm>
            <a:custGeom>
              <a:avLst/>
              <a:gdLst/>
              <a:ahLst/>
              <a:cxnLst>
                <a:cxn ang="0">
                  <a:pos x="80" y="530"/>
                </a:cxn>
                <a:cxn ang="0">
                  <a:pos x="116" y="540"/>
                </a:cxn>
                <a:cxn ang="0">
                  <a:pos x="143" y="558"/>
                </a:cxn>
                <a:cxn ang="0">
                  <a:pos x="160" y="576"/>
                </a:cxn>
                <a:cxn ang="0">
                  <a:pos x="160" y="613"/>
                </a:cxn>
                <a:cxn ang="0">
                  <a:pos x="160" y="613"/>
                </a:cxn>
                <a:cxn ang="0">
                  <a:pos x="160" y="649"/>
                </a:cxn>
                <a:cxn ang="0">
                  <a:pos x="143" y="677"/>
                </a:cxn>
                <a:cxn ang="0">
                  <a:pos x="116" y="695"/>
                </a:cxn>
                <a:cxn ang="0">
                  <a:pos x="80" y="704"/>
                </a:cxn>
                <a:cxn ang="0">
                  <a:pos x="53" y="695"/>
                </a:cxn>
                <a:cxn ang="0">
                  <a:pos x="27" y="686"/>
                </a:cxn>
                <a:cxn ang="0">
                  <a:pos x="9" y="668"/>
                </a:cxn>
                <a:cxn ang="0">
                  <a:pos x="0" y="640"/>
                </a:cxn>
                <a:cxn ang="0">
                  <a:pos x="0" y="613"/>
                </a:cxn>
                <a:cxn ang="0">
                  <a:pos x="0" y="576"/>
                </a:cxn>
                <a:cxn ang="0">
                  <a:pos x="18" y="558"/>
                </a:cxn>
                <a:cxn ang="0">
                  <a:pos x="45" y="540"/>
                </a:cxn>
                <a:cxn ang="0">
                  <a:pos x="80" y="530"/>
                </a:cxn>
                <a:cxn ang="0">
                  <a:pos x="80" y="0"/>
                </a:cxn>
                <a:cxn ang="0">
                  <a:pos x="116" y="10"/>
                </a:cxn>
                <a:cxn ang="0">
                  <a:pos x="143" y="28"/>
                </a:cxn>
                <a:cxn ang="0">
                  <a:pos x="160" y="55"/>
                </a:cxn>
                <a:cxn ang="0">
                  <a:pos x="160" y="83"/>
                </a:cxn>
                <a:cxn ang="0">
                  <a:pos x="160" y="83"/>
                </a:cxn>
                <a:cxn ang="0">
                  <a:pos x="160" y="119"/>
                </a:cxn>
                <a:cxn ang="0">
                  <a:pos x="143" y="147"/>
                </a:cxn>
                <a:cxn ang="0">
                  <a:pos x="116" y="165"/>
                </a:cxn>
                <a:cxn ang="0">
                  <a:pos x="80" y="174"/>
                </a:cxn>
                <a:cxn ang="0">
                  <a:pos x="45" y="165"/>
                </a:cxn>
                <a:cxn ang="0">
                  <a:pos x="18" y="147"/>
                </a:cxn>
                <a:cxn ang="0">
                  <a:pos x="0" y="119"/>
                </a:cxn>
                <a:cxn ang="0">
                  <a:pos x="0" y="83"/>
                </a:cxn>
                <a:cxn ang="0">
                  <a:pos x="0" y="55"/>
                </a:cxn>
                <a:cxn ang="0">
                  <a:pos x="9" y="37"/>
                </a:cxn>
                <a:cxn ang="0">
                  <a:pos x="27" y="19"/>
                </a:cxn>
                <a:cxn ang="0">
                  <a:pos x="53" y="0"/>
                </a:cxn>
                <a:cxn ang="0">
                  <a:pos x="80" y="0"/>
                </a:cxn>
              </a:cxnLst>
              <a:rect l="0" t="0" r="r" b="b"/>
              <a:pathLst>
                <a:path w="160" h="704">
                  <a:moveTo>
                    <a:pt x="80" y="530"/>
                  </a:moveTo>
                  <a:lnTo>
                    <a:pt x="116" y="540"/>
                  </a:lnTo>
                  <a:lnTo>
                    <a:pt x="143" y="558"/>
                  </a:lnTo>
                  <a:lnTo>
                    <a:pt x="160" y="576"/>
                  </a:lnTo>
                  <a:lnTo>
                    <a:pt x="160" y="613"/>
                  </a:lnTo>
                  <a:lnTo>
                    <a:pt x="160" y="613"/>
                  </a:lnTo>
                  <a:lnTo>
                    <a:pt x="160" y="649"/>
                  </a:lnTo>
                  <a:lnTo>
                    <a:pt x="143" y="677"/>
                  </a:lnTo>
                  <a:lnTo>
                    <a:pt x="116" y="695"/>
                  </a:lnTo>
                  <a:lnTo>
                    <a:pt x="80" y="704"/>
                  </a:lnTo>
                  <a:lnTo>
                    <a:pt x="53" y="695"/>
                  </a:lnTo>
                  <a:lnTo>
                    <a:pt x="27" y="686"/>
                  </a:lnTo>
                  <a:lnTo>
                    <a:pt x="9" y="668"/>
                  </a:lnTo>
                  <a:lnTo>
                    <a:pt x="0" y="640"/>
                  </a:lnTo>
                  <a:lnTo>
                    <a:pt x="0" y="613"/>
                  </a:lnTo>
                  <a:lnTo>
                    <a:pt x="0" y="576"/>
                  </a:lnTo>
                  <a:lnTo>
                    <a:pt x="18" y="558"/>
                  </a:lnTo>
                  <a:lnTo>
                    <a:pt x="45" y="540"/>
                  </a:lnTo>
                  <a:lnTo>
                    <a:pt x="80" y="530"/>
                  </a:lnTo>
                  <a:close/>
                  <a:moveTo>
                    <a:pt x="80" y="0"/>
                  </a:moveTo>
                  <a:lnTo>
                    <a:pt x="116" y="10"/>
                  </a:lnTo>
                  <a:lnTo>
                    <a:pt x="143" y="28"/>
                  </a:lnTo>
                  <a:lnTo>
                    <a:pt x="160" y="55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0" y="119"/>
                  </a:lnTo>
                  <a:lnTo>
                    <a:pt x="143" y="147"/>
                  </a:lnTo>
                  <a:lnTo>
                    <a:pt x="116" y="165"/>
                  </a:lnTo>
                  <a:lnTo>
                    <a:pt x="80" y="174"/>
                  </a:lnTo>
                  <a:lnTo>
                    <a:pt x="45" y="165"/>
                  </a:lnTo>
                  <a:lnTo>
                    <a:pt x="18" y="147"/>
                  </a:lnTo>
                  <a:lnTo>
                    <a:pt x="0" y="119"/>
                  </a:lnTo>
                  <a:lnTo>
                    <a:pt x="0" y="83"/>
                  </a:lnTo>
                  <a:lnTo>
                    <a:pt x="0" y="55"/>
                  </a:lnTo>
                  <a:lnTo>
                    <a:pt x="9" y="37"/>
                  </a:lnTo>
                  <a:lnTo>
                    <a:pt x="27" y="19"/>
                  </a:lnTo>
                  <a:lnTo>
                    <a:pt x="53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2" name="Freeform 146"/>
            <p:cNvSpPr>
              <a:spLocks noEditPoints="1"/>
            </p:cNvSpPr>
            <p:nvPr/>
          </p:nvSpPr>
          <p:spPr bwMode="auto">
            <a:xfrm>
              <a:off x="2801" y="3547"/>
              <a:ext cx="1052" cy="384"/>
            </a:xfrm>
            <a:custGeom>
              <a:avLst/>
              <a:gdLst/>
              <a:ahLst/>
              <a:cxnLst>
                <a:cxn ang="0">
                  <a:pos x="54" y="320"/>
                </a:cxn>
                <a:cxn ang="0">
                  <a:pos x="998" y="320"/>
                </a:cxn>
                <a:cxn ang="0">
                  <a:pos x="1016" y="320"/>
                </a:cxn>
                <a:cxn ang="0">
                  <a:pos x="1025" y="320"/>
                </a:cxn>
                <a:cxn ang="0">
                  <a:pos x="1043" y="329"/>
                </a:cxn>
                <a:cxn ang="0">
                  <a:pos x="1052" y="338"/>
                </a:cxn>
                <a:cxn ang="0">
                  <a:pos x="1052" y="347"/>
                </a:cxn>
                <a:cxn ang="0">
                  <a:pos x="1052" y="365"/>
                </a:cxn>
                <a:cxn ang="0">
                  <a:pos x="1043" y="375"/>
                </a:cxn>
                <a:cxn ang="0">
                  <a:pos x="1034" y="384"/>
                </a:cxn>
                <a:cxn ang="0">
                  <a:pos x="1016" y="384"/>
                </a:cxn>
                <a:cxn ang="0">
                  <a:pos x="998" y="384"/>
                </a:cxn>
                <a:cxn ang="0">
                  <a:pos x="54" y="384"/>
                </a:cxn>
                <a:cxn ang="0">
                  <a:pos x="36" y="384"/>
                </a:cxn>
                <a:cxn ang="0">
                  <a:pos x="18" y="384"/>
                </a:cxn>
                <a:cxn ang="0">
                  <a:pos x="9" y="375"/>
                </a:cxn>
                <a:cxn ang="0">
                  <a:pos x="0" y="365"/>
                </a:cxn>
                <a:cxn ang="0">
                  <a:pos x="0" y="347"/>
                </a:cxn>
                <a:cxn ang="0">
                  <a:pos x="0" y="338"/>
                </a:cxn>
                <a:cxn ang="0">
                  <a:pos x="9" y="329"/>
                </a:cxn>
                <a:cxn ang="0">
                  <a:pos x="18" y="320"/>
                </a:cxn>
                <a:cxn ang="0">
                  <a:pos x="36" y="320"/>
                </a:cxn>
                <a:cxn ang="0">
                  <a:pos x="54" y="320"/>
                </a:cxn>
                <a:cxn ang="0">
                  <a:pos x="54" y="0"/>
                </a:cxn>
                <a:cxn ang="0">
                  <a:pos x="998" y="0"/>
                </a:cxn>
                <a:cxn ang="0">
                  <a:pos x="1016" y="0"/>
                </a:cxn>
                <a:cxn ang="0">
                  <a:pos x="1034" y="0"/>
                </a:cxn>
                <a:cxn ang="0">
                  <a:pos x="1043" y="9"/>
                </a:cxn>
                <a:cxn ang="0">
                  <a:pos x="1052" y="18"/>
                </a:cxn>
                <a:cxn ang="0">
                  <a:pos x="1052" y="37"/>
                </a:cxn>
                <a:cxn ang="0">
                  <a:pos x="1052" y="46"/>
                </a:cxn>
                <a:cxn ang="0">
                  <a:pos x="1043" y="55"/>
                </a:cxn>
                <a:cxn ang="0">
                  <a:pos x="1025" y="64"/>
                </a:cxn>
                <a:cxn ang="0">
                  <a:pos x="1016" y="64"/>
                </a:cxn>
                <a:cxn ang="0">
                  <a:pos x="998" y="64"/>
                </a:cxn>
                <a:cxn ang="0">
                  <a:pos x="54" y="64"/>
                </a:cxn>
                <a:cxn ang="0">
                  <a:pos x="36" y="64"/>
                </a:cxn>
                <a:cxn ang="0">
                  <a:pos x="18" y="64"/>
                </a:cxn>
                <a:cxn ang="0">
                  <a:pos x="9" y="55"/>
                </a:cxn>
                <a:cxn ang="0">
                  <a:pos x="0" y="46"/>
                </a:cxn>
                <a:cxn ang="0">
                  <a:pos x="0" y="37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6" y="0"/>
                </a:cxn>
                <a:cxn ang="0">
                  <a:pos x="54" y="0"/>
                </a:cxn>
              </a:cxnLst>
              <a:rect l="0" t="0" r="r" b="b"/>
              <a:pathLst>
                <a:path w="1052" h="384">
                  <a:moveTo>
                    <a:pt x="54" y="320"/>
                  </a:moveTo>
                  <a:lnTo>
                    <a:pt x="998" y="320"/>
                  </a:lnTo>
                  <a:lnTo>
                    <a:pt x="1016" y="320"/>
                  </a:lnTo>
                  <a:lnTo>
                    <a:pt x="1025" y="320"/>
                  </a:lnTo>
                  <a:lnTo>
                    <a:pt x="1043" y="329"/>
                  </a:lnTo>
                  <a:lnTo>
                    <a:pt x="1052" y="338"/>
                  </a:lnTo>
                  <a:lnTo>
                    <a:pt x="1052" y="347"/>
                  </a:lnTo>
                  <a:lnTo>
                    <a:pt x="1052" y="365"/>
                  </a:lnTo>
                  <a:lnTo>
                    <a:pt x="1043" y="375"/>
                  </a:lnTo>
                  <a:lnTo>
                    <a:pt x="1034" y="384"/>
                  </a:lnTo>
                  <a:lnTo>
                    <a:pt x="1016" y="384"/>
                  </a:lnTo>
                  <a:lnTo>
                    <a:pt x="998" y="384"/>
                  </a:lnTo>
                  <a:lnTo>
                    <a:pt x="54" y="384"/>
                  </a:lnTo>
                  <a:lnTo>
                    <a:pt x="36" y="384"/>
                  </a:lnTo>
                  <a:lnTo>
                    <a:pt x="18" y="384"/>
                  </a:lnTo>
                  <a:lnTo>
                    <a:pt x="9" y="375"/>
                  </a:lnTo>
                  <a:lnTo>
                    <a:pt x="0" y="365"/>
                  </a:lnTo>
                  <a:lnTo>
                    <a:pt x="0" y="347"/>
                  </a:lnTo>
                  <a:lnTo>
                    <a:pt x="0" y="338"/>
                  </a:lnTo>
                  <a:lnTo>
                    <a:pt x="9" y="329"/>
                  </a:lnTo>
                  <a:lnTo>
                    <a:pt x="18" y="320"/>
                  </a:lnTo>
                  <a:lnTo>
                    <a:pt x="36" y="320"/>
                  </a:lnTo>
                  <a:lnTo>
                    <a:pt x="54" y="320"/>
                  </a:lnTo>
                  <a:close/>
                  <a:moveTo>
                    <a:pt x="54" y="0"/>
                  </a:moveTo>
                  <a:lnTo>
                    <a:pt x="998" y="0"/>
                  </a:lnTo>
                  <a:lnTo>
                    <a:pt x="1016" y="0"/>
                  </a:lnTo>
                  <a:lnTo>
                    <a:pt x="1034" y="0"/>
                  </a:lnTo>
                  <a:lnTo>
                    <a:pt x="1043" y="9"/>
                  </a:lnTo>
                  <a:lnTo>
                    <a:pt x="1052" y="18"/>
                  </a:lnTo>
                  <a:lnTo>
                    <a:pt x="1052" y="37"/>
                  </a:lnTo>
                  <a:lnTo>
                    <a:pt x="1052" y="46"/>
                  </a:lnTo>
                  <a:lnTo>
                    <a:pt x="1043" y="55"/>
                  </a:lnTo>
                  <a:lnTo>
                    <a:pt x="1025" y="64"/>
                  </a:lnTo>
                  <a:lnTo>
                    <a:pt x="1016" y="64"/>
                  </a:lnTo>
                  <a:lnTo>
                    <a:pt x="998" y="64"/>
                  </a:lnTo>
                  <a:lnTo>
                    <a:pt x="54" y="64"/>
                  </a:lnTo>
                  <a:lnTo>
                    <a:pt x="36" y="64"/>
                  </a:lnTo>
                  <a:lnTo>
                    <a:pt x="18" y="64"/>
                  </a:lnTo>
                  <a:lnTo>
                    <a:pt x="9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3" name="Freeform 147"/>
            <p:cNvSpPr>
              <a:spLocks/>
            </p:cNvSpPr>
            <p:nvPr/>
          </p:nvSpPr>
          <p:spPr bwMode="auto">
            <a:xfrm>
              <a:off x="4512" y="2926"/>
              <a:ext cx="562" cy="1626"/>
            </a:xfrm>
            <a:custGeom>
              <a:avLst/>
              <a:gdLst/>
              <a:ahLst/>
              <a:cxnLst>
                <a:cxn ang="0">
                  <a:pos x="544" y="0"/>
                </a:cxn>
                <a:cxn ang="0">
                  <a:pos x="562" y="9"/>
                </a:cxn>
                <a:cxn ang="0">
                  <a:pos x="562" y="27"/>
                </a:cxn>
                <a:cxn ang="0">
                  <a:pos x="455" y="55"/>
                </a:cxn>
                <a:cxn ang="0">
                  <a:pos x="357" y="128"/>
                </a:cxn>
                <a:cxn ang="0">
                  <a:pos x="330" y="219"/>
                </a:cxn>
                <a:cxn ang="0">
                  <a:pos x="330" y="603"/>
                </a:cxn>
                <a:cxn ang="0">
                  <a:pos x="285" y="731"/>
                </a:cxn>
                <a:cxn ang="0">
                  <a:pos x="143" y="813"/>
                </a:cxn>
                <a:cxn ang="0">
                  <a:pos x="232" y="840"/>
                </a:cxn>
                <a:cxn ang="0">
                  <a:pos x="312" y="923"/>
                </a:cxn>
                <a:cxn ang="0">
                  <a:pos x="330" y="1032"/>
                </a:cxn>
                <a:cxn ang="0">
                  <a:pos x="330" y="1407"/>
                </a:cxn>
                <a:cxn ang="0">
                  <a:pos x="330" y="1434"/>
                </a:cxn>
                <a:cxn ang="0">
                  <a:pos x="339" y="1452"/>
                </a:cxn>
                <a:cxn ang="0">
                  <a:pos x="446" y="1571"/>
                </a:cxn>
                <a:cxn ang="0">
                  <a:pos x="553" y="1590"/>
                </a:cxn>
                <a:cxn ang="0">
                  <a:pos x="562" y="1608"/>
                </a:cxn>
                <a:cxn ang="0">
                  <a:pos x="553" y="1626"/>
                </a:cxn>
                <a:cxn ang="0">
                  <a:pos x="535" y="1626"/>
                </a:cxn>
                <a:cxn ang="0">
                  <a:pos x="374" y="1599"/>
                </a:cxn>
                <a:cxn ang="0">
                  <a:pos x="250" y="1498"/>
                </a:cxn>
                <a:cxn ang="0">
                  <a:pos x="232" y="1379"/>
                </a:cxn>
                <a:cxn ang="0">
                  <a:pos x="232" y="1023"/>
                </a:cxn>
                <a:cxn ang="0">
                  <a:pos x="223" y="996"/>
                </a:cxn>
                <a:cxn ang="0">
                  <a:pos x="223" y="977"/>
                </a:cxn>
                <a:cxn ang="0">
                  <a:pos x="116" y="849"/>
                </a:cxn>
                <a:cxn ang="0">
                  <a:pos x="9" y="831"/>
                </a:cxn>
                <a:cxn ang="0">
                  <a:pos x="0" y="813"/>
                </a:cxn>
                <a:cxn ang="0">
                  <a:pos x="9" y="795"/>
                </a:cxn>
                <a:cxn ang="0">
                  <a:pos x="107" y="776"/>
                </a:cxn>
                <a:cxn ang="0">
                  <a:pos x="205" y="694"/>
                </a:cxn>
                <a:cxn ang="0">
                  <a:pos x="232" y="575"/>
                </a:cxn>
                <a:cxn ang="0">
                  <a:pos x="250" y="118"/>
                </a:cxn>
                <a:cxn ang="0">
                  <a:pos x="419" y="18"/>
                </a:cxn>
              </a:cxnLst>
              <a:rect l="0" t="0" r="r" b="b"/>
              <a:pathLst>
                <a:path w="562" h="1626">
                  <a:moveTo>
                    <a:pt x="535" y="0"/>
                  </a:moveTo>
                  <a:lnTo>
                    <a:pt x="544" y="0"/>
                  </a:lnTo>
                  <a:lnTo>
                    <a:pt x="553" y="0"/>
                  </a:lnTo>
                  <a:lnTo>
                    <a:pt x="562" y="9"/>
                  </a:lnTo>
                  <a:lnTo>
                    <a:pt x="562" y="18"/>
                  </a:lnTo>
                  <a:lnTo>
                    <a:pt x="562" y="27"/>
                  </a:lnTo>
                  <a:lnTo>
                    <a:pt x="544" y="36"/>
                  </a:lnTo>
                  <a:lnTo>
                    <a:pt x="455" y="55"/>
                  </a:lnTo>
                  <a:lnTo>
                    <a:pt x="401" y="82"/>
                  </a:lnTo>
                  <a:lnTo>
                    <a:pt x="357" y="128"/>
                  </a:lnTo>
                  <a:lnTo>
                    <a:pt x="339" y="173"/>
                  </a:lnTo>
                  <a:lnTo>
                    <a:pt x="330" y="219"/>
                  </a:lnTo>
                  <a:lnTo>
                    <a:pt x="330" y="219"/>
                  </a:lnTo>
                  <a:lnTo>
                    <a:pt x="330" y="603"/>
                  </a:lnTo>
                  <a:lnTo>
                    <a:pt x="321" y="676"/>
                  </a:lnTo>
                  <a:lnTo>
                    <a:pt x="285" y="731"/>
                  </a:lnTo>
                  <a:lnTo>
                    <a:pt x="232" y="776"/>
                  </a:lnTo>
                  <a:lnTo>
                    <a:pt x="143" y="813"/>
                  </a:lnTo>
                  <a:lnTo>
                    <a:pt x="187" y="831"/>
                  </a:lnTo>
                  <a:lnTo>
                    <a:pt x="232" y="840"/>
                  </a:lnTo>
                  <a:lnTo>
                    <a:pt x="268" y="877"/>
                  </a:lnTo>
                  <a:lnTo>
                    <a:pt x="312" y="923"/>
                  </a:lnTo>
                  <a:lnTo>
                    <a:pt x="330" y="968"/>
                  </a:lnTo>
                  <a:lnTo>
                    <a:pt x="330" y="1032"/>
                  </a:lnTo>
                  <a:lnTo>
                    <a:pt x="330" y="1370"/>
                  </a:lnTo>
                  <a:lnTo>
                    <a:pt x="330" y="1407"/>
                  </a:lnTo>
                  <a:lnTo>
                    <a:pt x="330" y="1425"/>
                  </a:lnTo>
                  <a:lnTo>
                    <a:pt x="330" y="1434"/>
                  </a:lnTo>
                  <a:lnTo>
                    <a:pt x="339" y="1443"/>
                  </a:lnTo>
                  <a:lnTo>
                    <a:pt x="339" y="1452"/>
                  </a:lnTo>
                  <a:lnTo>
                    <a:pt x="374" y="1526"/>
                  </a:lnTo>
                  <a:lnTo>
                    <a:pt x="446" y="1571"/>
                  </a:lnTo>
                  <a:lnTo>
                    <a:pt x="535" y="1590"/>
                  </a:lnTo>
                  <a:lnTo>
                    <a:pt x="553" y="1590"/>
                  </a:lnTo>
                  <a:lnTo>
                    <a:pt x="562" y="1599"/>
                  </a:lnTo>
                  <a:lnTo>
                    <a:pt x="562" y="1608"/>
                  </a:lnTo>
                  <a:lnTo>
                    <a:pt x="562" y="1617"/>
                  </a:lnTo>
                  <a:lnTo>
                    <a:pt x="553" y="1626"/>
                  </a:lnTo>
                  <a:lnTo>
                    <a:pt x="544" y="1626"/>
                  </a:lnTo>
                  <a:lnTo>
                    <a:pt x="535" y="1626"/>
                  </a:lnTo>
                  <a:lnTo>
                    <a:pt x="464" y="1617"/>
                  </a:lnTo>
                  <a:lnTo>
                    <a:pt x="374" y="1599"/>
                  </a:lnTo>
                  <a:lnTo>
                    <a:pt x="303" y="1562"/>
                  </a:lnTo>
                  <a:lnTo>
                    <a:pt x="250" y="1498"/>
                  </a:lnTo>
                  <a:lnTo>
                    <a:pt x="232" y="1443"/>
                  </a:lnTo>
                  <a:lnTo>
                    <a:pt x="232" y="1379"/>
                  </a:lnTo>
                  <a:lnTo>
                    <a:pt x="232" y="1060"/>
                  </a:lnTo>
                  <a:lnTo>
                    <a:pt x="232" y="1023"/>
                  </a:lnTo>
                  <a:lnTo>
                    <a:pt x="232" y="1005"/>
                  </a:lnTo>
                  <a:lnTo>
                    <a:pt x="223" y="996"/>
                  </a:lnTo>
                  <a:lnTo>
                    <a:pt x="223" y="986"/>
                  </a:lnTo>
                  <a:lnTo>
                    <a:pt x="223" y="977"/>
                  </a:lnTo>
                  <a:lnTo>
                    <a:pt x="187" y="904"/>
                  </a:lnTo>
                  <a:lnTo>
                    <a:pt x="116" y="849"/>
                  </a:lnTo>
                  <a:lnTo>
                    <a:pt x="27" y="831"/>
                  </a:lnTo>
                  <a:lnTo>
                    <a:pt x="9" y="831"/>
                  </a:lnTo>
                  <a:lnTo>
                    <a:pt x="0" y="822"/>
                  </a:lnTo>
                  <a:lnTo>
                    <a:pt x="0" y="813"/>
                  </a:lnTo>
                  <a:lnTo>
                    <a:pt x="0" y="804"/>
                  </a:lnTo>
                  <a:lnTo>
                    <a:pt x="9" y="795"/>
                  </a:lnTo>
                  <a:lnTo>
                    <a:pt x="54" y="795"/>
                  </a:lnTo>
                  <a:lnTo>
                    <a:pt x="107" y="776"/>
                  </a:lnTo>
                  <a:lnTo>
                    <a:pt x="161" y="740"/>
                  </a:lnTo>
                  <a:lnTo>
                    <a:pt x="205" y="694"/>
                  </a:lnTo>
                  <a:lnTo>
                    <a:pt x="223" y="630"/>
                  </a:lnTo>
                  <a:lnTo>
                    <a:pt x="232" y="575"/>
                  </a:lnTo>
                  <a:lnTo>
                    <a:pt x="232" y="201"/>
                  </a:lnTo>
                  <a:lnTo>
                    <a:pt x="250" y="118"/>
                  </a:lnTo>
                  <a:lnTo>
                    <a:pt x="321" y="55"/>
                  </a:lnTo>
                  <a:lnTo>
                    <a:pt x="419" y="18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4" name="Freeform 148"/>
            <p:cNvSpPr>
              <a:spLocks noEditPoints="1"/>
            </p:cNvSpPr>
            <p:nvPr/>
          </p:nvSpPr>
          <p:spPr bwMode="auto">
            <a:xfrm>
              <a:off x="5270" y="3008"/>
              <a:ext cx="686" cy="1471"/>
            </a:xfrm>
            <a:custGeom>
              <a:avLst/>
              <a:gdLst/>
              <a:ahLst/>
              <a:cxnLst>
                <a:cxn ang="0">
                  <a:pos x="534" y="164"/>
                </a:cxn>
                <a:cxn ang="0">
                  <a:pos x="481" y="174"/>
                </a:cxn>
                <a:cxn ang="0">
                  <a:pos x="499" y="183"/>
                </a:cxn>
                <a:cxn ang="0">
                  <a:pos x="543" y="192"/>
                </a:cxn>
                <a:cxn ang="0">
                  <a:pos x="606" y="183"/>
                </a:cxn>
                <a:cxn ang="0">
                  <a:pos x="632" y="183"/>
                </a:cxn>
                <a:cxn ang="0">
                  <a:pos x="624" y="174"/>
                </a:cxn>
                <a:cxn ang="0">
                  <a:pos x="588" y="164"/>
                </a:cxn>
                <a:cxn ang="0">
                  <a:pos x="436" y="0"/>
                </a:cxn>
                <a:cxn ang="0">
                  <a:pos x="454" y="9"/>
                </a:cxn>
                <a:cxn ang="0">
                  <a:pos x="454" y="27"/>
                </a:cxn>
                <a:cxn ang="0">
                  <a:pos x="445" y="64"/>
                </a:cxn>
                <a:cxn ang="0">
                  <a:pos x="445" y="110"/>
                </a:cxn>
                <a:cxn ang="0">
                  <a:pos x="454" y="137"/>
                </a:cxn>
                <a:cxn ang="0">
                  <a:pos x="499" y="137"/>
                </a:cxn>
                <a:cxn ang="0">
                  <a:pos x="561" y="128"/>
                </a:cxn>
                <a:cxn ang="0">
                  <a:pos x="615" y="128"/>
                </a:cxn>
                <a:cxn ang="0">
                  <a:pos x="668" y="146"/>
                </a:cxn>
                <a:cxn ang="0">
                  <a:pos x="686" y="174"/>
                </a:cxn>
                <a:cxn ang="0">
                  <a:pos x="668" y="201"/>
                </a:cxn>
                <a:cxn ang="0">
                  <a:pos x="632" y="219"/>
                </a:cxn>
                <a:cxn ang="0">
                  <a:pos x="579" y="219"/>
                </a:cxn>
                <a:cxn ang="0">
                  <a:pos x="543" y="228"/>
                </a:cxn>
                <a:cxn ang="0">
                  <a:pos x="490" y="219"/>
                </a:cxn>
                <a:cxn ang="0">
                  <a:pos x="445" y="192"/>
                </a:cxn>
                <a:cxn ang="0">
                  <a:pos x="445" y="192"/>
                </a:cxn>
                <a:cxn ang="0">
                  <a:pos x="347" y="274"/>
                </a:cxn>
                <a:cxn ang="0">
                  <a:pos x="169" y="521"/>
                </a:cxn>
                <a:cxn ang="0">
                  <a:pos x="89" y="822"/>
                </a:cxn>
                <a:cxn ang="0">
                  <a:pos x="107" y="941"/>
                </a:cxn>
                <a:cxn ang="0">
                  <a:pos x="187" y="1032"/>
                </a:cxn>
                <a:cxn ang="0">
                  <a:pos x="267" y="1069"/>
                </a:cxn>
                <a:cxn ang="0">
                  <a:pos x="427" y="1115"/>
                </a:cxn>
                <a:cxn ang="0">
                  <a:pos x="499" y="1169"/>
                </a:cxn>
                <a:cxn ang="0">
                  <a:pos x="517" y="1188"/>
                </a:cxn>
                <a:cxn ang="0">
                  <a:pos x="543" y="1243"/>
                </a:cxn>
                <a:cxn ang="0">
                  <a:pos x="525" y="1343"/>
                </a:cxn>
                <a:cxn ang="0">
                  <a:pos x="436" y="1453"/>
                </a:cxn>
                <a:cxn ang="0">
                  <a:pos x="312" y="1462"/>
                </a:cxn>
                <a:cxn ang="0">
                  <a:pos x="231" y="1416"/>
                </a:cxn>
                <a:cxn ang="0">
                  <a:pos x="222" y="1380"/>
                </a:cxn>
                <a:cxn ang="0">
                  <a:pos x="231" y="1380"/>
                </a:cxn>
                <a:cxn ang="0">
                  <a:pos x="240" y="1380"/>
                </a:cxn>
                <a:cxn ang="0">
                  <a:pos x="285" y="1416"/>
                </a:cxn>
                <a:cxn ang="0">
                  <a:pos x="374" y="1434"/>
                </a:cxn>
                <a:cxn ang="0">
                  <a:pos x="419" y="1416"/>
                </a:cxn>
                <a:cxn ang="0">
                  <a:pos x="445" y="1380"/>
                </a:cxn>
                <a:cxn ang="0">
                  <a:pos x="454" y="1325"/>
                </a:cxn>
                <a:cxn ang="0">
                  <a:pos x="445" y="1279"/>
                </a:cxn>
                <a:cxn ang="0">
                  <a:pos x="410" y="1243"/>
                </a:cxn>
                <a:cxn ang="0">
                  <a:pos x="374" y="1224"/>
                </a:cxn>
                <a:cxn ang="0">
                  <a:pos x="338" y="1206"/>
                </a:cxn>
                <a:cxn ang="0">
                  <a:pos x="303" y="1197"/>
                </a:cxn>
                <a:cxn ang="0">
                  <a:pos x="267" y="1188"/>
                </a:cxn>
                <a:cxn ang="0">
                  <a:pos x="142" y="1133"/>
                </a:cxn>
                <a:cxn ang="0">
                  <a:pos x="44" y="1042"/>
                </a:cxn>
                <a:cxn ang="0">
                  <a:pos x="0" y="868"/>
                </a:cxn>
                <a:cxn ang="0">
                  <a:pos x="107" y="512"/>
                </a:cxn>
                <a:cxn ang="0">
                  <a:pos x="312" y="237"/>
                </a:cxn>
                <a:cxn ang="0">
                  <a:pos x="410" y="128"/>
                </a:cxn>
                <a:cxn ang="0">
                  <a:pos x="410" y="73"/>
                </a:cxn>
                <a:cxn ang="0">
                  <a:pos x="410" y="46"/>
                </a:cxn>
                <a:cxn ang="0">
                  <a:pos x="419" y="9"/>
                </a:cxn>
              </a:cxnLst>
              <a:rect l="0" t="0" r="r" b="b"/>
              <a:pathLst>
                <a:path w="686" h="1471">
                  <a:moveTo>
                    <a:pt x="552" y="164"/>
                  </a:moveTo>
                  <a:lnTo>
                    <a:pt x="534" y="164"/>
                  </a:lnTo>
                  <a:lnTo>
                    <a:pt x="508" y="164"/>
                  </a:lnTo>
                  <a:lnTo>
                    <a:pt x="481" y="174"/>
                  </a:lnTo>
                  <a:lnTo>
                    <a:pt x="481" y="174"/>
                  </a:lnTo>
                  <a:lnTo>
                    <a:pt x="499" y="183"/>
                  </a:lnTo>
                  <a:lnTo>
                    <a:pt x="517" y="192"/>
                  </a:lnTo>
                  <a:lnTo>
                    <a:pt x="543" y="192"/>
                  </a:lnTo>
                  <a:lnTo>
                    <a:pt x="579" y="192"/>
                  </a:lnTo>
                  <a:lnTo>
                    <a:pt x="606" y="183"/>
                  </a:lnTo>
                  <a:lnTo>
                    <a:pt x="624" y="183"/>
                  </a:lnTo>
                  <a:lnTo>
                    <a:pt x="632" y="183"/>
                  </a:lnTo>
                  <a:lnTo>
                    <a:pt x="641" y="174"/>
                  </a:lnTo>
                  <a:lnTo>
                    <a:pt x="624" y="174"/>
                  </a:lnTo>
                  <a:lnTo>
                    <a:pt x="606" y="164"/>
                  </a:lnTo>
                  <a:lnTo>
                    <a:pt x="588" y="164"/>
                  </a:lnTo>
                  <a:lnTo>
                    <a:pt x="552" y="164"/>
                  </a:lnTo>
                  <a:close/>
                  <a:moveTo>
                    <a:pt x="436" y="0"/>
                  </a:moveTo>
                  <a:lnTo>
                    <a:pt x="445" y="9"/>
                  </a:lnTo>
                  <a:lnTo>
                    <a:pt x="454" y="9"/>
                  </a:lnTo>
                  <a:lnTo>
                    <a:pt x="454" y="27"/>
                  </a:lnTo>
                  <a:lnTo>
                    <a:pt x="454" y="27"/>
                  </a:lnTo>
                  <a:lnTo>
                    <a:pt x="445" y="46"/>
                  </a:lnTo>
                  <a:lnTo>
                    <a:pt x="445" y="64"/>
                  </a:lnTo>
                  <a:lnTo>
                    <a:pt x="445" y="82"/>
                  </a:lnTo>
                  <a:lnTo>
                    <a:pt x="445" y="110"/>
                  </a:lnTo>
                  <a:lnTo>
                    <a:pt x="445" y="119"/>
                  </a:lnTo>
                  <a:lnTo>
                    <a:pt x="454" y="137"/>
                  </a:lnTo>
                  <a:lnTo>
                    <a:pt x="454" y="146"/>
                  </a:lnTo>
                  <a:lnTo>
                    <a:pt x="499" y="137"/>
                  </a:lnTo>
                  <a:lnTo>
                    <a:pt x="534" y="128"/>
                  </a:lnTo>
                  <a:lnTo>
                    <a:pt x="561" y="128"/>
                  </a:lnTo>
                  <a:lnTo>
                    <a:pt x="588" y="128"/>
                  </a:lnTo>
                  <a:lnTo>
                    <a:pt x="615" y="128"/>
                  </a:lnTo>
                  <a:lnTo>
                    <a:pt x="641" y="137"/>
                  </a:lnTo>
                  <a:lnTo>
                    <a:pt x="668" y="146"/>
                  </a:lnTo>
                  <a:lnTo>
                    <a:pt x="677" y="155"/>
                  </a:lnTo>
                  <a:lnTo>
                    <a:pt x="686" y="174"/>
                  </a:lnTo>
                  <a:lnTo>
                    <a:pt x="677" y="192"/>
                  </a:lnTo>
                  <a:lnTo>
                    <a:pt x="668" y="201"/>
                  </a:lnTo>
                  <a:lnTo>
                    <a:pt x="650" y="210"/>
                  </a:lnTo>
                  <a:lnTo>
                    <a:pt x="632" y="219"/>
                  </a:lnTo>
                  <a:lnTo>
                    <a:pt x="606" y="219"/>
                  </a:lnTo>
                  <a:lnTo>
                    <a:pt x="579" y="219"/>
                  </a:lnTo>
                  <a:lnTo>
                    <a:pt x="561" y="228"/>
                  </a:lnTo>
                  <a:lnTo>
                    <a:pt x="543" y="228"/>
                  </a:lnTo>
                  <a:lnTo>
                    <a:pt x="517" y="219"/>
                  </a:lnTo>
                  <a:lnTo>
                    <a:pt x="490" y="219"/>
                  </a:lnTo>
                  <a:lnTo>
                    <a:pt x="472" y="210"/>
                  </a:lnTo>
                  <a:lnTo>
                    <a:pt x="445" y="192"/>
                  </a:lnTo>
                  <a:lnTo>
                    <a:pt x="445" y="192"/>
                  </a:lnTo>
                  <a:lnTo>
                    <a:pt x="445" y="192"/>
                  </a:lnTo>
                  <a:lnTo>
                    <a:pt x="445" y="192"/>
                  </a:lnTo>
                  <a:lnTo>
                    <a:pt x="347" y="274"/>
                  </a:lnTo>
                  <a:lnTo>
                    <a:pt x="249" y="384"/>
                  </a:lnTo>
                  <a:lnTo>
                    <a:pt x="169" y="521"/>
                  </a:lnTo>
                  <a:lnTo>
                    <a:pt x="116" y="667"/>
                  </a:lnTo>
                  <a:lnTo>
                    <a:pt x="89" y="822"/>
                  </a:lnTo>
                  <a:lnTo>
                    <a:pt x="89" y="868"/>
                  </a:lnTo>
                  <a:lnTo>
                    <a:pt x="107" y="941"/>
                  </a:lnTo>
                  <a:lnTo>
                    <a:pt x="160" y="1005"/>
                  </a:lnTo>
                  <a:lnTo>
                    <a:pt x="187" y="1032"/>
                  </a:lnTo>
                  <a:lnTo>
                    <a:pt x="222" y="1042"/>
                  </a:lnTo>
                  <a:lnTo>
                    <a:pt x="267" y="1069"/>
                  </a:lnTo>
                  <a:lnTo>
                    <a:pt x="347" y="1096"/>
                  </a:lnTo>
                  <a:lnTo>
                    <a:pt x="427" y="1115"/>
                  </a:lnTo>
                  <a:lnTo>
                    <a:pt x="472" y="1142"/>
                  </a:lnTo>
                  <a:lnTo>
                    <a:pt x="499" y="1169"/>
                  </a:lnTo>
                  <a:lnTo>
                    <a:pt x="508" y="1179"/>
                  </a:lnTo>
                  <a:lnTo>
                    <a:pt x="517" y="1188"/>
                  </a:lnTo>
                  <a:lnTo>
                    <a:pt x="534" y="1215"/>
                  </a:lnTo>
                  <a:lnTo>
                    <a:pt x="543" y="1243"/>
                  </a:lnTo>
                  <a:lnTo>
                    <a:pt x="543" y="1270"/>
                  </a:lnTo>
                  <a:lnTo>
                    <a:pt x="525" y="1343"/>
                  </a:lnTo>
                  <a:lnTo>
                    <a:pt x="490" y="1407"/>
                  </a:lnTo>
                  <a:lnTo>
                    <a:pt x="436" y="1453"/>
                  </a:lnTo>
                  <a:lnTo>
                    <a:pt x="374" y="1471"/>
                  </a:lnTo>
                  <a:lnTo>
                    <a:pt x="312" y="1462"/>
                  </a:lnTo>
                  <a:lnTo>
                    <a:pt x="258" y="1434"/>
                  </a:lnTo>
                  <a:lnTo>
                    <a:pt x="231" y="1416"/>
                  </a:lnTo>
                  <a:lnTo>
                    <a:pt x="214" y="1398"/>
                  </a:lnTo>
                  <a:lnTo>
                    <a:pt x="222" y="1380"/>
                  </a:lnTo>
                  <a:lnTo>
                    <a:pt x="222" y="1380"/>
                  </a:lnTo>
                  <a:lnTo>
                    <a:pt x="231" y="1380"/>
                  </a:lnTo>
                  <a:lnTo>
                    <a:pt x="240" y="1380"/>
                  </a:lnTo>
                  <a:lnTo>
                    <a:pt x="240" y="1380"/>
                  </a:lnTo>
                  <a:lnTo>
                    <a:pt x="249" y="1389"/>
                  </a:lnTo>
                  <a:lnTo>
                    <a:pt x="285" y="1416"/>
                  </a:lnTo>
                  <a:lnTo>
                    <a:pt x="329" y="1425"/>
                  </a:lnTo>
                  <a:lnTo>
                    <a:pt x="374" y="1434"/>
                  </a:lnTo>
                  <a:lnTo>
                    <a:pt x="401" y="1434"/>
                  </a:lnTo>
                  <a:lnTo>
                    <a:pt x="419" y="1416"/>
                  </a:lnTo>
                  <a:lnTo>
                    <a:pt x="436" y="1398"/>
                  </a:lnTo>
                  <a:lnTo>
                    <a:pt x="445" y="1380"/>
                  </a:lnTo>
                  <a:lnTo>
                    <a:pt x="454" y="1352"/>
                  </a:lnTo>
                  <a:lnTo>
                    <a:pt x="454" y="1325"/>
                  </a:lnTo>
                  <a:lnTo>
                    <a:pt x="454" y="1297"/>
                  </a:lnTo>
                  <a:lnTo>
                    <a:pt x="445" y="1279"/>
                  </a:lnTo>
                  <a:lnTo>
                    <a:pt x="427" y="1261"/>
                  </a:lnTo>
                  <a:lnTo>
                    <a:pt x="410" y="1243"/>
                  </a:lnTo>
                  <a:lnTo>
                    <a:pt x="392" y="1233"/>
                  </a:lnTo>
                  <a:lnTo>
                    <a:pt x="374" y="1224"/>
                  </a:lnTo>
                  <a:lnTo>
                    <a:pt x="356" y="1215"/>
                  </a:lnTo>
                  <a:lnTo>
                    <a:pt x="338" y="1206"/>
                  </a:lnTo>
                  <a:lnTo>
                    <a:pt x="321" y="1206"/>
                  </a:lnTo>
                  <a:lnTo>
                    <a:pt x="303" y="1197"/>
                  </a:lnTo>
                  <a:lnTo>
                    <a:pt x="285" y="1197"/>
                  </a:lnTo>
                  <a:lnTo>
                    <a:pt x="267" y="1188"/>
                  </a:lnTo>
                  <a:lnTo>
                    <a:pt x="205" y="1160"/>
                  </a:lnTo>
                  <a:lnTo>
                    <a:pt x="142" y="1133"/>
                  </a:lnTo>
                  <a:lnTo>
                    <a:pt x="89" y="1096"/>
                  </a:lnTo>
                  <a:lnTo>
                    <a:pt x="44" y="1042"/>
                  </a:lnTo>
                  <a:lnTo>
                    <a:pt x="18" y="968"/>
                  </a:lnTo>
                  <a:lnTo>
                    <a:pt x="0" y="868"/>
                  </a:lnTo>
                  <a:lnTo>
                    <a:pt x="26" y="676"/>
                  </a:lnTo>
                  <a:lnTo>
                    <a:pt x="107" y="512"/>
                  </a:lnTo>
                  <a:lnTo>
                    <a:pt x="205" y="356"/>
                  </a:lnTo>
                  <a:lnTo>
                    <a:pt x="312" y="237"/>
                  </a:lnTo>
                  <a:lnTo>
                    <a:pt x="419" y="164"/>
                  </a:lnTo>
                  <a:lnTo>
                    <a:pt x="410" y="128"/>
                  </a:lnTo>
                  <a:lnTo>
                    <a:pt x="410" y="82"/>
                  </a:lnTo>
                  <a:lnTo>
                    <a:pt x="410" y="73"/>
                  </a:lnTo>
                  <a:lnTo>
                    <a:pt x="410" y="64"/>
                  </a:lnTo>
                  <a:lnTo>
                    <a:pt x="410" y="46"/>
                  </a:lnTo>
                  <a:lnTo>
                    <a:pt x="410" y="27"/>
                  </a:lnTo>
                  <a:lnTo>
                    <a:pt x="419" y="9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5" name="Freeform 149"/>
            <p:cNvSpPr>
              <a:spLocks/>
            </p:cNvSpPr>
            <p:nvPr/>
          </p:nvSpPr>
          <p:spPr bwMode="auto">
            <a:xfrm>
              <a:off x="6197" y="2926"/>
              <a:ext cx="62" cy="1626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4" y="0"/>
                </a:cxn>
                <a:cxn ang="0">
                  <a:pos x="53" y="9"/>
                </a:cxn>
                <a:cxn ang="0">
                  <a:pos x="62" y="27"/>
                </a:cxn>
                <a:cxn ang="0">
                  <a:pos x="62" y="36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62" y="1571"/>
                </a:cxn>
                <a:cxn ang="0">
                  <a:pos x="62" y="1590"/>
                </a:cxn>
                <a:cxn ang="0">
                  <a:pos x="62" y="1599"/>
                </a:cxn>
                <a:cxn ang="0">
                  <a:pos x="53" y="1617"/>
                </a:cxn>
                <a:cxn ang="0">
                  <a:pos x="44" y="1626"/>
                </a:cxn>
                <a:cxn ang="0">
                  <a:pos x="35" y="1626"/>
                </a:cxn>
                <a:cxn ang="0">
                  <a:pos x="17" y="1626"/>
                </a:cxn>
                <a:cxn ang="0">
                  <a:pos x="8" y="1617"/>
                </a:cxn>
                <a:cxn ang="0">
                  <a:pos x="0" y="1599"/>
                </a:cxn>
                <a:cxn ang="0">
                  <a:pos x="0" y="1590"/>
                </a:cxn>
                <a:cxn ang="0">
                  <a:pos x="0" y="1571"/>
                </a:cxn>
                <a:cxn ang="0">
                  <a:pos x="0" y="55"/>
                </a:cxn>
                <a:cxn ang="0">
                  <a:pos x="0" y="36"/>
                </a:cxn>
                <a:cxn ang="0">
                  <a:pos x="0" y="27"/>
                </a:cxn>
                <a:cxn ang="0">
                  <a:pos x="8" y="9"/>
                </a:cxn>
                <a:cxn ang="0">
                  <a:pos x="17" y="0"/>
                </a:cxn>
                <a:cxn ang="0">
                  <a:pos x="35" y="0"/>
                </a:cxn>
              </a:cxnLst>
              <a:rect l="0" t="0" r="r" b="b"/>
              <a:pathLst>
                <a:path w="62" h="1626">
                  <a:moveTo>
                    <a:pt x="35" y="0"/>
                  </a:moveTo>
                  <a:lnTo>
                    <a:pt x="44" y="0"/>
                  </a:lnTo>
                  <a:lnTo>
                    <a:pt x="53" y="9"/>
                  </a:lnTo>
                  <a:lnTo>
                    <a:pt x="62" y="27"/>
                  </a:lnTo>
                  <a:lnTo>
                    <a:pt x="62" y="36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1571"/>
                  </a:lnTo>
                  <a:lnTo>
                    <a:pt x="62" y="1590"/>
                  </a:lnTo>
                  <a:lnTo>
                    <a:pt x="62" y="1599"/>
                  </a:lnTo>
                  <a:lnTo>
                    <a:pt x="53" y="1617"/>
                  </a:lnTo>
                  <a:lnTo>
                    <a:pt x="44" y="1626"/>
                  </a:lnTo>
                  <a:lnTo>
                    <a:pt x="35" y="1626"/>
                  </a:lnTo>
                  <a:lnTo>
                    <a:pt x="17" y="1626"/>
                  </a:lnTo>
                  <a:lnTo>
                    <a:pt x="8" y="1617"/>
                  </a:lnTo>
                  <a:lnTo>
                    <a:pt x="0" y="1599"/>
                  </a:lnTo>
                  <a:lnTo>
                    <a:pt x="0" y="1590"/>
                  </a:lnTo>
                  <a:lnTo>
                    <a:pt x="0" y="1571"/>
                  </a:lnTo>
                  <a:lnTo>
                    <a:pt x="0" y="55"/>
                  </a:lnTo>
                  <a:lnTo>
                    <a:pt x="0" y="36"/>
                  </a:lnTo>
                  <a:lnTo>
                    <a:pt x="0" y="27"/>
                  </a:lnTo>
                  <a:lnTo>
                    <a:pt x="8" y="9"/>
                  </a:lnTo>
                  <a:lnTo>
                    <a:pt x="17" y="0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6" name="Freeform 150"/>
            <p:cNvSpPr>
              <a:spLocks/>
            </p:cNvSpPr>
            <p:nvPr/>
          </p:nvSpPr>
          <p:spPr bwMode="auto">
            <a:xfrm>
              <a:off x="6535" y="3035"/>
              <a:ext cx="1061" cy="1115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1025" y="0"/>
                </a:cxn>
                <a:cxn ang="0">
                  <a:pos x="1043" y="0"/>
                </a:cxn>
                <a:cxn ang="0">
                  <a:pos x="1061" y="0"/>
                </a:cxn>
                <a:cxn ang="0">
                  <a:pos x="1061" y="9"/>
                </a:cxn>
                <a:cxn ang="0">
                  <a:pos x="1061" y="28"/>
                </a:cxn>
                <a:cxn ang="0">
                  <a:pos x="1052" y="37"/>
                </a:cxn>
                <a:cxn ang="0">
                  <a:pos x="1052" y="37"/>
                </a:cxn>
                <a:cxn ang="0">
                  <a:pos x="169" y="1051"/>
                </a:cxn>
                <a:cxn ang="0">
                  <a:pos x="437" y="1051"/>
                </a:cxn>
                <a:cxn ang="0">
                  <a:pos x="562" y="1042"/>
                </a:cxn>
                <a:cxn ang="0">
                  <a:pos x="651" y="1015"/>
                </a:cxn>
                <a:cxn ang="0">
                  <a:pos x="722" y="969"/>
                </a:cxn>
                <a:cxn ang="0">
                  <a:pos x="775" y="905"/>
                </a:cxn>
                <a:cxn ang="0">
                  <a:pos x="820" y="823"/>
                </a:cxn>
                <a:cxn ang="0">
                  <a:pos x="856" y="713"/>
                </a:cxn>
                <a:cxn ang="0">
                  <a:pos x="865" y="695"/>
                </a:cxn>
                <a:cxn ang="0">
                  <a:pos x="865" y="686"/>
                </a:cxn>
                <a:cxn ang="0">
                  <a:pos x="874" y="676"/>
                </a:cxn>
                <a:cxn ang="0">
                  <a:pos x="882" y="676"/>
                </a:cxn>
                <a:cxn ang="0">
                  <a:pos x="891" y="676"/>
                </a:cxn>
                <a:cxn ang="0">
                  <a:pos x="900" y="686"/>
                </a:cxn>
                <a:cxn ang="0">
                  <a:pos x="900" y="695"/>
                </a:cxn>
                <a:cxn ang="0">
                  <a:pos x="900" y="704"/>
                </a:cxn>
                <a:cxn ang="0">
                  <a:pos x="900" y="722"/>
                </a:cxn>
                <a:cxn ang="0">
                  <a:pos x="784" y="1079"/>
                </a:cxn>
                <a:cxn ang="0">
                  <a:pos x="775" y="1097"/>
                </a:cxn>
                <a:cxn ang="0">
                  <a:pos x="775" y="1106"/>
                </a:cxn>
                <a:cxn ang="0">
                  <a:pos x="758" y="1106"/>
                </a:cxn>
                <a:cxn ang="0">
                  <a:pos x="740" y="1115"/>
                </a:cxn>
                <a:cxn ang="0">
                  <a:pos x="45" y="1115"/>
                </a:cxn>
                <a:cxn ang="0">
                  <a:pos x="18" y="1115"/>
                </a:cxn>
                <a:cxn ang="0">
                  <a:pos x="9" y="1106"/>
                </a:cxn>
                <a:cxn ang="0">
                  <a:pos x="0" y="1097"/>
                </a:cxn>
                <a:cxn ang="0">
                  <a:pos x="9" y="1088"/>
                </a:cxn>
                <a:cxn ang="0">
                  <a:pos x="9" y="1079"/>
                </a:cxn>
                <a:cxn ang="0">
                  <a:pos x="9" y="1069"/>
                </a:cxn>
                <a:cxn ang="0">
                  <a:pos x="9" y="1069"/>
                </a:cxn>
                <a:cxn ang="0">
                  <a:pos x="900" y="46"/>
                </a:cxn>
                <a:cxn ang="0">
                  <a:pos x="642" y="46"/>
                </a:cxn>
                <a:cxn ang="0">
                  <a:pos x="508" y="64"/>
                </a:cxn>
                <a:cxn ang="0">
                  <a:pos x="410" y="101"/>
                </a:cxn>
                <a:cxn ang="0">
                  <a:pos x="339" y="156"/>
                </a:cxn>
                <a:cxn ang="0">
                  <a:pos x="285" y="247"/>
                </a:cxn>
                <a:cxn ang="0">
                  <a:pos x="250" y="348"/>
                </a:cxn>
                <a:cxn ang="0">
                  <a:pos x="250" y="357"/>
                </a:cxn>
                <a:cxn ang="0">
                  <a:pos x="241" y="366"/>
                </a:cxn>
                <a:cxn ang="0">
                  <a:pos x="232" y="366"/>
                </a:cxn>
                <a:cxn ang="0">
                  <a:pos x="214" y="366"/>
                </a:cxn>
                <a:cxn ang="0">
                  <a:pos x="214" y="357"/>
                </a:cxn>
                <a:cxn ang="0">
                  <a:pos x="205" y="348"/>
                </a:cxn>
                <a:cxn ang="0">
                  <a:pos x="205" y="348"/>
                </a:cxn>
                <a:cxn ang="0">
                  <a:pos x="214" y="338"/>
                </a:cxn>
                <a:cxn ang="0">
                  <a:pos x="214" y="338"/>
                </a:cxn>
                <a:cxn ang="0">
                  <a:pos x="214" y="329"/>
                </a:cxn>
                <a:cxn ang="0">
                  <a:pos x="303" y="28"/>
                </a:cxn>
                <a:cxn ang="0">
                  <a:pos x="312" y="9"/>
                </a:cxn>
                <a:cxn ang="0">
                  <a:pos x="312" y="0"/>
                </a:cxn>
                <a:cxn ang="0">
                  <a:pos x="330" y="0"/>
                </a:cxn>
                <a:cxn ang="0">
                  <a:pos x="348" y="0"/>
                </a:cxn>
              </a:cxnLst>
              <a:rect l="0" t="0" r="r" b="b"/>
              <a:pathLst>
                <a:path w="1061" h="1115">
                  <a:moveTo>
                    <a:pt x="348" y="0"/>
                  </a:moveTo>
                  <a:lnTo>
                    <a:pt x="1025" y="0"/>
                  </a:lnTo>
                  <a:lnTo>
                    <a:pt x="1043" y="0"/>
                  </a:lnTo>
                  <a:lnTo>
                    <a:pt x="1061" y="0"/>
                  </a:lnTo>
                  <a:lnTo>
                    <a:pt x="1061" y="9"/>
                  </a:lnTo>
                  <a:lnTo>
                    <a:pt x="1061" y="28"/>
                  </a:lnTo>
                  <a:lnTo>
                    <a:pt x="1052" y="37"/>
                  </a:lnTo>
                  <a:lnTo>
                    <a:pt x="1052" y="37"/>
                  </a:lnTo>
                  <a:lnTo>
                    <a:pt x="169" y="1051"/>
                  </a:lnTo>
                  <a:lnTo>
                    <a:pt x="437" y="1051"/>
                  </a:lnTo>
                  <a:lnTo>
                    <a:pt x="562" y="1042"/>
                  </a:lnTo>
                  <a:lnTo>
                    <a:pt x="651" y="1015"/>
                  </a:lnTo>
                  <a:lnTo>
                    <a:pt x="722" y="969"/>
                  </a:lnTo>
                  <a:lnTo>
                    <a:pt x="775" y="905"/>
                  </a:lnTo>
                  <a:lnTo>
                    <a:pt x="820" y="823"/>
                  </a:lnTo>
                  <a:lnTo>
                    <a:pt x="856" y="713"/>
                  </a:lnTo>
                  <a:lnTo>
                    <a:pt x="865" y="695"/>
                  </a:lnTo>
                  <a:lnTo>
                    <a:pt x="865" y="686"/>
                  </a:lnTo>
                  <a:lnTo>
                    <a:pt x="874" y="676"/>
                  </a:lnTo>
                  <a:lnTo>
                    <a:pt x="882" y="676"/>
                  </a:lnTo>
                  <a:lnTo>
                    <a:pt x="891" y="676"/>
                  </a:lnTo>
                  <a:lnTo>
                    <a:pt x="900" y="686"/>
                  </a:lnTo>
                  <a:lnTo>
                    <a:pt x="900" y="695"/>
                  </a:lnTo>
                  <a:lnTo>
                    <a:pt x="900" y="704"/>
                  </a:lnTo>
                  <a:lnTo>
                    <a:pt x="900" y="722"/>
                  </a:lnTo>
                  <a:lnTo>
                    <a:pt x="784" y="1079"/>
                  </a:lnTo>
                  <a:lnTo>
                    <a:pt x="775" y="1097"/>
                  </a:lnTo>
                  <a:lnTo>
                    <a:pt x="775" y="1106"/>
                  </a:lnTo>
                  <a:lnTo>
                    <a:pt x="758" y="1106"/>
                  </a:lnTo>
                  <a:lnTo>
                    <a:pt x="740" y="1115"/>
                  </a:lnTo>
                  <a:lnTo>
                    <a:pt x="45" y="1115"/>
                  </a:lnTo>
                  <a:lnTo>
                    <a:pt x="18" y="1115"/>
                  </a:lnTo>
                  <a:lnTo>
                    <a:pt x="9" y="1106"/>
                  </a:lnTo>
                  <a:lnTo>
                    <a:pt x="0" y="1097"/>
                  </a:lnTo>
                  <a:lnTo>
                    <a:pt x="9" y="1088"/>
                  </a:lnTo>
                  <a:lnTo>
                    <a:pt x="9" y="1079"/>
                  </a:lnTo>
                  <a:lnTo>
                    <a:pt x="9" y="1069"/>
                  </a:lnTo>
                  <a:lnTo>
                    <a:pt x="9" y="1069"/>
                  </a:lnTo>
                  <a:lnTo>
                    <a:pt x="900" y="46"/>
                  </a:lnTo>
                  <a:lnTo>
                    <a:pt x="642" y="46"/>
                  </a:lnTo>
                  <a:lnTo>
                    <a:pt x="508" y="64"/>
                  </a:lnTo>
                  <a:lnTo>
                    <a:pt x="410" y="101"/>
                  </a:lnTo>
                  <a:lnTo>
                    <a:pt x="339" y="156"/>
                  </a:lnTo>
                  <a:lnTo>
                    <a:pt x="285" y="247"/>
                  </a:lnTo>
                  <a:lnTo>
                    <a:pt x="250" y="348"/>
                  </a:lnTo>
                  <a:lnTo>
                    <a:pt x="250" y="357"/>
                  </a:lnTo>
                  <a:lnTo>
                    <a:pt x="241" y="366"/>
                  </a:lnTo>
                  <a:lnTo>
                    <a:pt x="232" y="366"/>
                  </a:lnTo>
                  <a:lnTo>
                    <a:pt x="214" y="366"/>
                  </a:lnTo>
                  <a:lnTo>
                    <a:pt x="214" y="357"/>
                  </a:lnTo>
                  <a:lnTo>
                    <a:pt x="205" y="348"/>
                  </a:lnTo>
                  <a:lnTo>
                    <a:pt x="205" y="348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14" y="329"/>
                  </a:lnTo>
                  <a:lnTo>
                    <a:pt x="303" y="28"/>
                  </a:lnTo>
                  <a:lnTo>
                    <a:pt x="312" y="9"/>
                  </a:lnTo>
                  <a:lnTo>
                    <a:pt x="312" y="0"/>
                  </a:lnTo>
                  <a:lnTo>
                    <a:pt x="330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7" name="Freeform 151"/>
            <p:cNvSpPr>
              <a:spLocks noEditPoints="1"/>
            </p:cNvSpPr>
            <p:nvPr/>
          </p:nvSpPr>
          <p:spPr bwMode="auto">
            <a:xfrm>
              <a:off x="7613" y="3876"/>
              <a:ext cx="571" cy="512"/>
            </a:xfrm>
            <a:custGeom>
              <a:avLst/>
              <a:gdLst/>
              <a:ahLst/>
              <a:cxnLst>
                <a:cxn ang="0">
                  <a:pos x="268" y="27"/>
                </a:cxn>
                <a:cxn ang="0">
                  <a:pos x="223" y="46"/>
                </a:cxn>
                <a:cxn ang="0">
                  <a:pos x="170" y="100"/>
                </a:cxn>
                <a:cxn ang="0">
                  <a:pos x="116" y="210"/>
                </a:cxn>
                <a:cxn ang="0">
                  <a:pos x="90" y="375"/>
                </a:cxn>
                <a:cxn ang="0">
                  <a:pos x="99" y="439"/>
                </a:cxn>
                <a:cxn ang="0">
                  <a:pos x="134" y="475"/>
                </a:cxn>
                <a:cxn ang="0">
                  <a:pos x="170" y="484"/>
                </a:cxn>
                <a:cxn ang="0">
                  <a:pos x="223" y="475"/>
                </a:cxn>
                <a:cxn ang="0">
                  <a:pos x="268" y="448"/>
                </a:cxn>
                <a:cxn ang="0">
                  <a:pos x="295" y="420"/>
                </a:cxn>
                <a:cxn ang="0">
                  <a:pos x="330" y="365"/>
                </a:cxn>
                <a:cxn ang="0">
                  <a:pos x="384" y="146"/>
                </a:cxn>
                <a:cxn ang="0">
                  <a:pos x="393" y="128"/>
                </a:cxn>
                <a:cxn ang="0">
                  <a:pos x="384" y="100"/>
                </a:cxn>
                <a:cxn ang="0">
                  <a:pos x="357" y="64"/>
                </a:cxn>
                <a:cxn ang="0">
                  <a:pos x="321" y="36"/>
                </a:cxn>
                <a:cxn ang="0">
                  <a:pos x="286" y="0"/>
                </a:cxn>
                <a:cxn ang="0">
                  <a:pos x="357" y="18"/>
                </a:cxn>
                <a:cxn ang="0">
                  <a:pos x="402" y="64"/>
                </a:cxn>
                <a:cxn ang="0">
                  <a:pos x="410" y="46"/>
                </a:cxn>
                <a:cxn ang="0">
                  <a:pos x="437" y="18"/>
                </a:cxn>
                <a:cxn ang="0">
                  <a:pos x="473" y="18"/>
                </a:cxn>
                <a:cxn ang="0">
                  <a:pos x="491" y="36"/>
                </a:cxn>
                <a:cxn ang="0">
                  <a:pos x="491" y="64"/>
                </a:cxn>
                <a:cxn ang="0">
                  <a:pos x="482" y="100"/>
                </a:cxn>
                <a:cxn ang="0">
                  <a:pos x="473" y="146"/>
                </a:cxn>
                <a:cxn ang="0">
                  <a:pos x="446" y="256"/>
                </a:cxn>
                <a:cxn ang="0">
                  <a:pos x="428" y="311"/>
                </a:cxn>
                <a:cxn ang="0">
                  <a:pos x="419" y="365"/>
                </a:cxn>
                <a:cxn ang="0">
                  <a:pos x="410" y="411"/>
                </a:cxn>
                <a:cxn ang="0">
                  <a:pos x="410" y="448"/>
                </a:cxn>
                <a:cxn ang="0">
                  <a:pos x="428" y="484"/>
                </a:cxn>
                <a:cxn ang="0">
                  <a:pos x="464" y="484"/>
                </a:cxn>
                <a:cxn ang="0">
                  <a:pos x="500" y="448"/>
                </a:cxn>
                <a:cxn ang="0">
                  <a:pos x="517" y="393"/>
                </a:cxn>
                <a:cxn ang="0">
                  <a:pos x="535" y="347"/>
                </a:cxn>
                <a:cxn ang="0">
                  <a:pos x="544" y="329"/>
                </a:cxn>
                <a:cxn ang="0">
                  <a:pos x="553" y="329"/>
                </a:cxn>
                <a:cxn ang="0">
                  <a:pos x="571" y="329"/>
                </a:cxn>
                <a:cxn ang="0">
                  <a:pos x="571" y="347"/>
                </a:cxn>
                <a:cxn ang="0">
                  <a:pos x="562" y="384"/>
                </a:cxn>
                <a:cxn ang="0">
                  <a:pos x="544" y="429"/>
                </a:cxn>
                <a:cxn ang="0">
                  <a:pos x="517" y="484"/>
                </a:cxn>
                <a:cxn ang="0">
                  <a:pos x="473" y="512"/>
                </a:cxn>
                <a:cxn ang="0">
                  <a:pos x="428" y="512"/>
                </a:cxn>
                <a:cxn ang="0">
                  <a:pos x="384" y="502"/>
                </a:cxn>
                <a:cxn ang="0">
                  <a:pos x="339" y="466"/>
                </a:cxn>
                <a:cxn ang="0">
                  <a:pos x="250" y="493"/>
                </a:cxn>
                <a:cxn ang="0">
                  <a:pos x="81" y="493"/>
                </a:cxn>
                <a:cxn ang="0">
                  <a:pos x="0" y="329"/>
                </a:cxn>
                <a:cxn ang="0">
                  <a:pos x="90" y="100"/>
                </a:cxn>
                <a:cxn ang="0">
                  <a:pos x="286" y="0"/>
                </a:cxn>
              </a:cxnLst>
              <a:rect l="0" t="0" r="r" b="b"/>
              <a:pathLst>
                <a:path w="571" h="512">
                  <a:moveTo>
                    <a:pt x="286" y="27"/>
                  </a:moveTo>
                  <a:lnTo>
                    <a:pt x="268" y="27"/>
                  </a:lnTo>
                  <a:lnTo>
                    <a:pt x="250" y="36"/>
                  </a:lnTo>
                  <a:lnTo>
                    <a:pt x="223" y="46"/>
                  </a:lnTo>
                  <a:lnTo>
                    <a:pt x="197" y="73"/>
                  </a:lnTo>
                  <a:lnTo>
                    <a:pt x="170" y="100"/>
                  </a:lnTo>
                  <a:lnTo>
                    <a:pt x="143" y="137"/>
                  </a:lnTo>
                  <a:lnTo>
                    <a:pt x="116" y="210"/>
                  </a:lnTo>
                  <a:lnTo>
                    <a:pt x="99" y="292"/>
                  </a:lnTo>
                  <a:lnTo>
                    <a:pt x="90" y="375"/>
                  </a:lnTo>
                  <a:lnTo>
                    <a:pt x="90" y="411"/>
                  </a:lnTo>
                  <a:lnTo>
                    <a:pt x="99" y="439"/>
                  </a:lnTo>
                  <a:lnTo>
                    <a:pt x="116" y="457"/>
                  </a:lnTo>
                  <a:lnTo>
                    <a:pt x="134" y="475"/>
                  </a:lnTo>
                  <a:lnTo>
                    <a:pt x="152" y="484"/>
                  </a:lnTo>
                  <a:lnTo>
                    <a:pt x="170" y="484"/>
                  </a:lnTo>
                  <a:lnTo>
                    <a:pt x="197" y="484"/>
                  </a:lnTo>
                  <a:lnTo>
                    <a:pt x="223" y="475"/>
                  </a:lnTo>
                  <a:lnTo>
                    <a:pt x="250" y="457"/>
                  </a:lnTo>
                  <a:lnTo>
                    <a:pt x="268" y="448"/>
                  </a:lnTo>
                  <a:lnTo>
                    <a:pt x="277" y="439"/>
                  </a:lnTo>
                  <a:lnTo>
                    <a:pt x="295" y="420"/>
                  </a:lnTo>
                  <a:lnTo>
                    <a:pt x="321" y="393"/>
                  </a:lnTo>
                  <a:lnTo>
                    <a:pt x="330" y="365"/>
                  </a:lnTo>
                  <a:lnTo>
                    <a:pt x="330" y="365"/>
                  </a:lnTo>
                  <a:lnTo>
                    <a:pt x="384" y="146"/>
                  </a:lnTo>
                  <a:lnTo>
                    <a:pt x="384" y="137"/>
                  </a:lnTo>
                  <a:lnTo>
                    <a:pt x="393" y="128"/>
                  </a:lnTo>
                  <a:lnTo>
                    <a:pt x="384" y="119"/>
                  </a:lnTo>
                  <a:lnTo>
                    <a:pt x="384" y="100"/>
                  </a:lnTo>
                  <a:lnTo>
                    <a:pt x="375" y="82"/>
                  </a:lnTo>
                  <a:lnTo>
                    <a:pt x="357" y="64"/>
                  </a:lnTo>
                  <a:lnTo>
                    <a:pt x="339" y="46"/>
                  </a:lnTo>
                  <a:lnTo>
                    <a:pt x="321" y="36"/>
                  </a:lnTo>
                  <a:lnTo>
                    <a:pt x="286" y="27"/>
                  </a:lnTo>
                  <a:close/>
                  <a:moveTo>
                    <a:pt x="286" y="0"/>
                  </a:moveTo>
                  <a:lnTo>
                    <a:pt x="321" y="0"/>
                  </a:lnTo>
                  <a:lnTo>
                    <a:pt x="357" y="18"/>
                  </a:lnTo>
                  <a:lnTo>
                    <a:pt x="384" y="36"/>
                  </a:lnTo>
                  <a:lnTo>
                    <a:pt x="402" y="64"/>
                  </a:lnTo>
                  <a:lnTo>
                    <a:pt x="402" y="64"/>
                  </a:lnTo>
                  <a:lnTo>
                    <a:pt x="410" y="46"/>
                  </a:lnTo>
                  <a:lnTo>
                    <a:pt x="428" y="27"/>
                  </a:lnTo>
                  <a:lnTo>
                    <a:pt x="437" y="18"/>
                  </a:lnTo>
                  <a:lnTo>
                    <a:pt x="455" y="18"/>
                  </a:lnTo>
                  <a:lnTo>
                    <a:pt x="473" y="18"/>
                  </a:lnTo>
                  <a:lnTo>
                    <a:pt x="482" y="27"/>
                  </a:lnTo>
                  <a:lnTo>
                    <a:pt x="491" y="36"/>
                  </a:lnTo>
                  <a:lnTo>
                    <a:pt x="491" y="55"/>
                  </a:lnTo>
                  <a:lnTo>
                    <a:pt x="491" y="64"/>
                  </a:lnTo>
                  <a:lnTo>
                    <a:pt x="491" y="82"/>
                  </a:lnTo>
                  <a:lnTo>
                    <a:pt x="482" y="100"/>
                  </a:lnTo>
                  <a:lnTo>
                    <a:pt x="482" y="128"/>
                  </a:lnTo>
                  <a:lnTo>
                    <a:pt x="473" y="146"/>
                  </a:lnTo>
                  <a:lnTo>
                    <a:pt x="455" y="238"/>
                  </a:lnTo>
                  <a:lnTo>
                    <a:pt x="446" y="256"/>
                  </a:lnTo>
                  <a:lnTo>
                    <a:pt x="437" y="283"/>
                  </a:lnTo>
                  <a:lnTo>
                    <a:pt x="428" y="311"/>
                  </a:lnTo>
                  <a:lnTo>
                    <a:pt x="428" y="338"/>
                  </a:lnTo>
                  <a:lnTo>
                    <a:pt x="419" y="365"/>
                  </a:lnTo>
                  <a:lnTo>
                    <a:pt x="410" y="384"/>
                  </a:lnTo>
                  <a:lnTo>
                    <a:pt x="410" y="411"/>
                  </a:lnTo>
                  <a:lnTo>
                    <a:pt x="410" y="429"/>
                  </a:lnTo>
                  <a:lnTo>
                    <a:pt x="410" y="448"/>
                  </a:lnTo>
                  <a:lnTo>
                    <a:pt x="419" y="466"/>
                  </a:lnTo>
                  <a:lnTo>
                    <a:pt x="428" y="484"/>
                  </a:lnTo>
                  <a:lnTo>
                    <a:pt x="446" y="484"/>
                  </a:lnTo>
                  <a:lnTo>
                    <a:pt x="464" y="484"/>
                  </a:lnTo>
                  <a:lnTo>
                    <a:pt x="482" y="466"/>
                  </a:lnTo>
                  <a:lnTo>
                    <a:pt x="500" y="448"/>
                  </a:lnTo>
                  <a:lnTo>
                    <a:pt x="508" y="420"/>
                  </a:lnTo>
                  <a:lnTo>
                    <a:pt x="517" y="393"/>
                  </a:lnTo>
                  <a:lnTo>
                    <a:pt x="526" y="365"/>
                  </a:lnTo>
                  <a:lnTo>
                    <a:pt x="535" y="347"/>
                  </a:lnTo>
                  <a:lnTo>
                    <a:pt x="535" y="329"/>
                  </a:lnTo>
                  <a:lnTo>
                    <a:pt x="544" y="329"/>
                  </a:lnTo>
                  <a:lnTo>
                    <a:pt x="553" y="329"/>
                  </a:lnTo>
                  <a:lnTo>
                    <a:pt x="553" y="329"/>
                  </a:lnTo>
                  <a:lnTo>
                    <a:pt x="562" y="329"/>
                  </a:lnTo>
                  <a:lnTo>
                    <a:pt x="571" y="329"/>
                  </a:lnTo>
                  <a:lnTo>
                    <a:pt x="571" y="338"/>
                  </a:lnTo>
                  <a:lnTo>
                    <a:pt x="571" y="347"/>
                  </a:lnTo>
                  <a:lnTo>
                    <a:pt x="562" y="365"/>
                  </a:lnTo>
                  <a:lnTo>
                    <a:pt x="562" y="384"/>
                  </a:lnTo>
                  <a:lnTo>
                    <a:pt x="553" y="411"/>
                  </a:lnTo>
                  <a:lnTo>
                    <a:pt x="544" y="429"/>
                  </a:lnTo>
                  <a:lnTo>
                    <a:pt x="535" y="457"/>
                  </a:lnTo>
                  <a:lnTo>
                    <a:pt x="517" y="484"/>
                  </a:lnTo>
                  <a:lnTo>
                    <a:pt x="491" y="502"/>
                  </a:lnTo>
                  <a:lnTo>
                    <a:pt x="473" y="512"/>
                  </a:lnTo>
                  <a:lnTo>
                    <a:pt x="446" y="512"/>
                  </a:lnTo>
                  <a:lnTo>
                    <a:pt x="428" y="512"/>
                  </a:lnTo>
                  <a:lnTo>
                    <a:pt x="402" y="512"/>
                  </a:lnTo>
                  <a:lnTo>
                    <a:pt x="384" y="502"/>
                  </a:lnTo>
                  <a:lnTo>
                    <a:pt x="357" y="484"/>
                  </a:lnTo>
                  <a:lnTo>
                    <a:pt x="339" y="466"/>
                  </a:lnTo>
                  <a:lnTo>
                    <a:pt x="330" y="439"/>
                  </a:lnTo>
                  <a:lnTo>
                    <a:pt x="250" y="493"/>
                  </a:lnTo>
                  <a:lnTo>
                    <a:pt x="170" y="512"/>
                  </a:lnTo>
                  <a:lnTo>
                    <a:pt x="81" y="493"/>
                  </a:lnTo>
                  <a:lnTo>
                    <a:pt x="18" y="420"/>
                  </a:lnTo>
                  <a:lnTo>
                    <a:pt x="0" y="329"/>
                  </a:lnTo>
                  <a:lnTo>
                    <a:pt x="18" y="201"/>
                  </a:lnTo>
                  <a:lnTo>
                    <a:pt x="90" y="100"/>
                  </a:lnTo>
                  <a:lnTo>
                    <a:pt x="179" y="27"/>
                  </a:lnTo>
                  <a:lnTo>
                    <a:pt x="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8" name="Freeform 152"/>
            <p:cNvSpPr>
              <a:spLocks/>
            </p:cNvSpPr>
            <p:nvPr/>
          </p:nvSpPr>
          <p:spPr bwMode="auto">
            <a:xfrm>
              <a:off x="8398" y="2926"/>
              <a:ext cx="615" cy="1626"/>
            </a:xfrm>
            <a:custGeom>
              <a:avLst/>
              <a:gdLst/>
              <a:ahLst/>
              <a:cxnLst>
                <a:cxn ang="0">
                  <a:pos x="588" y="0"/>
                </a:cxn>
                <a:cxn ang="0">
                  <a:pos x="597" y="0"/>
                </a:cxn>
                <a:cxn ang="0">
                  <a:pos x="615" y="18"/>
                </a:cxn>
                <a:cxn ang="0">
                  <a:pos x="615" y="36"/>
                </a:cxn>
                <a:cxn ang="0">
                  <a:pos x="615" y="36"/>
                </a:cxn>
                <a:cxn ang="0">
                  <a:pos x="615" y="45"/>
                </a:cxn>
                <a:cxn ang="0">
                  <a:pos x="606" y="64"/>
                </a:cxn>
                <a:cxn ang="0">
                  <a:pos x="606" y="64"/>
                </a:cxn>
                <a:cxn ang="0">
                  <a:pos x="62" y="1590"/>
                </a:cxn>
                <a:cxn ang="0">
                  <a:pos x="62" y="1608"/>
                </a:cxn>
                <a:cxn ang="0">
                  <a:pos x="53" y="1617"/>
                </a:cxn>
                <a:cxn ang="0">
                  <a:pos x="44" y="1626"/>
                </a:cxn>
                <a:cxn ang="0">
                  <a:pos x="26" y="1626"/>
                </a:cxn>
                <a:cxn ang="0">
                  <a:pos x="18" y="1626"/>
                </a:cxn>
                <a:cxn ang="0">
                  <a:pos x="0" y="1608"/>
                </a:cxn>
                <a:cxn ang="0">
                  <a:pos x="0" y="1590"/>
                </a:cxn>
                <a:cxn ang="0">
                  <a:pos x="0" y="1590"/>
                </a:cxn>
                <a:cxn ang="0">
                  <a:pos x="0" y="1580"/>
                </a:cxn>
                <a:cxn ang="0">
                  <a:pos x="9" y="1562"/>
                </a:cxn>
                <a:cxn ang="0">
                  <a:pos x="561" y="18"/>
                </a:cxn>
                <a:cxn ang="0">
                  <a:pos x="561" y="9"/>
                </a:cxn>
                <a:cxn ang="0">
                  <a:pos x="579" y="0"/>
                </a:cxn>
                <a:cxn ang="0">
                  <a:pos x="588" y="0"/>
                </a:cxn>
              </a:cxnLst>
              <a:rect l="0" t="0" r="r" b="b"/>
              <a:pathLst>
                <a:path w="615" h="1626">
                  <a:moveTo>
                    <a:pt x="588" y="0"/>
                  </a:moveTo>
                  <a:lnTo>
                    <a:pt x="597" y="0"/>
                  </a:lnTo>
                  <a:lnTo>
                    <a:pt x="615" y="18"/>
                  </a:lnTo>
                  <a:lnTo>
                    <a:pt x="615" y="36"/>
                  </a:lnTo>
                  <a:lnTo>
                    <a:pt x="615" y="36"/>
                  </a:lnTo>
                  <a:lnTo>
                    <a:pt x="615" y="45"/>
                  </a:lnTo>
                  <a:lnTo>
                    <a:pt x="606" y="64"/>
                  </a:lnTo>
                  <a:lnTo>
                    <a:pt x="606" y="64"/>
                  </a:lnTo>
                  <a:lnTo>
                    <a:pt x="62" y="1590"/>
                  </a:lnTo>
                  <a:lnTo>
                    <a:pt x="62" y="1608"/>
                  </a:lnTo>
                  <a:lnTo>
                    <a:pt x="53" y="1617"/>
                  </a:lnTo>
                  <a:lnTo>
                    <a:pt x="44" y="1626"/>
                  </a:lnTo>
                  <a:lnTo>
                    <a:pt x="26" y="1626"/>
                  </a:lnTo>
                  <a:lnTo>
                    <a:pt x="18" y="1626"/>
                  </a:lnTo>
                  <a:lnTo>
                    <a:pt x="0" y="1608"/>
                  </a:lnTo>
                  <a:lnTo>
                    <a:pt x="0" y="1590"/>
                  </a:lnTo>
                  <a:lnTo>
                    <a:pt x="0" y="1590"/>
                  </a:lnTo>
                  <a:lnTo>
                    <a:pt x="0" y="1580"/>
                  </a:lnTo>
                  <a:lnTo>
                    <a:pt x="9" y="1562"/>
                  </a:lnTo>
                  <a:lnTo>
                    <a:pt x="561" y="18"/>
                  </a:lnTo>
                  <a:lnTo>
                    <a:pt x="561" y="9"/>
                  </a:lnTo>
                  <a:lnTo>
                    <a:pt x="579" y="0"/>
                  </a:lnTo>
                  <a:lnTo>
                    <a:pt x="5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9" name="Freeform 153"/>
            <p:cNvSpPr>
              <a:spLocks noEditPoints="1"/>
            </p:cNvSpPr>
            <p:nvPr/>
          </p:nvSpPr>
          <p:spPr bwMode="auto">
            <a:xfrm>
              <a:off x="9191" y="3008"/>
              <a:ext cx="677" cy="1471"/>
            </a:xfrm>
            <a:custGeom>
              <a:avLst/>
              <a:gdLst/>
              <a:ahLst/>
              <a:cxnLst>
                <a:cxn ang="0">
                  <a:pos x="526" y="164"/>
                </a:cxn>
                <a:cxn ang="0">
                  <a:pos x="472" y="174"/>
                </a:cxn>
                <a:cxn ang="0">
                  <a:pos x="508" y="192"/>
                </a:cxn>
                <a:cxn ang="0">
                  <a:pos x="570" y="192"/>
                </a:cxn>
                <a:cxn ang="0">
                  <a:pos x="615" y="183"/>
                </a:cxn>
                <a:cxn ang="0">
                  <a:pos x="633" y="174"/>
                </a:cxn>
                <a:cxn ang="0">
                  <a:pos x="597" y="164"/>
                </a:cxn>
                <a:cxn ang="0">
                  <a:pos x="543" y="164"/>
                </a:cxn>
                <a:cxn ang="0">
                  <a:pos x="437" y="9"/>
                </a:cxn>
                <a:cxn ang="0">
                  <a:pos x="445" y="27"/>
                </a:cxn>
                <a:cxn ang="0">
                  <a:pos x="445" y="46"/>
                </a:cxn>
                <a:cxn ang="0">
                  <a:pos x="437" y="82"/>
                </a:cxn>
                <a:cxn ang="0">
                  <a:pos x="437" y="119"/>
                </a:cxn>
                <a:cxn ang="0">
                  <a:pos x="445" y="146"/>
                </a:cxn>
                <a:cxn ang="0">
                  <a:pos x="526" y="128"/>
                </a:cxn>
                <a:cxn ang="0">
                  <a:pos x="579" y="128"/>
                </a:cxn>
                <a:cxn ang="0">
                  <a:pos x="633" y="137"/>
                </a:cxn>
                <a:cxn ang="0">
                  <a:pos x="668" y="155"/>
                </a:cxn>
                <a:cxn ang="0">
                  <a:pos x="677" y="192"/>
                </a:cxn>
                <a:cxn ang="0">
                  <a:pos x="642" y="210"/>
                </a:cxn>
                <a:cxn ang="0">
                  <a:pos x="597" y="219"/>
                </a:cxn>
                <a:cxn ang="0">
                  <a:pos x="552" y="228"/>
                </a:cxn>
                <a:cxn ang="0">
                  <a:pos x="508" y="219"/>
                </a:cxn>
                <a:cxn ang="0">
                  <a:pos x="463" y="210"/>
                </a:cxn>
                <a:cxn ang="0">
                  <a:pos x="437" y="192"/>
                </a:cxn>
                <a:cxn ang="0">
                  <a:pos x="437" y="192"/>
                </a:cxn>
                <a:cxn ang="0">
                  <a:pos x="240" y="384"/>
                </a:cxn>
                <a:cxn ang="0">
                  <a:pos x="107" y="667"/>
                </a:cxn>
                <a:cxn ang="0">
                  <a:pos x="89" y="868"/>
                </a:cxn>
                <a:cxn ang="0">
                  <a:pos x="151" y="1005"/>
                </a:cxn>
                <a:cxn ang="0">
                  <a:pos x="214" y="1042"/>
                </a:cxn>
                <a:cxn ang="0">
                  <a:pos x="339" y="1096"/>
                </a:cxn>
                <a:cxn ang="0">
                  <a:pos x="463" y="1142"/>
                </a:cxn>
                <a:cxn ang="0">
                  <a:pos x="499" y="1179"/>
                </a:cxn>
                <a:cxn ang="0">
                  <a:pos x="526" y="1215"/>
                </a:cxn>
                <a:cxn ang="0">
                  <a:pos x="535" y="1270"/>
                </a:cxn>
                <a:cxn ang="0">
                  <a:pos x="481" y="1407"/>
                </a:cxn>
                <a:cxn ang="0">
                  <a:pos x="365" y="1471"/>
                </a:cxn>
                <a:cxn ang="0">
                  <a:pos x="258" y="1434"/>
                </a:cxn>
                <a:cxn ang="0">
                  <a:pos x="214" y="1398"/>
                </a:cxn>
                <a:cxn ang="0">
                  <a:pos x="214" y="1380"/>
                </a:cxn>
                <a:cxn ang="0">
                  <a:pos x="232" y="1380"/>
                </a:cxn>
                <a:cxn ang="0">
                  <a:pos x="249" y="1389"/>
                </a:cxn>
                <a:cxn ang="0">
                  <a:pos x="321" y="1425"/>
                </a:cxn>
                <a:cxn ang="0">
                  <a:pos x="392" y="1434"/>
                </a:cxn>
                <a:cxn ang="0">
                  <a:pos x="428" y="1398"/>
                </a:cxn>
                <a:cxn ang="0">
                  <a:pos x="445" y="1352"/>
                </a:cxn>
                <a:cxn ang="0">
                  <a:pos x="445" y="1297"/>
                </a:cxn>
                <a:cxn ang="0">
                  <a:pos x="419" y="1261"/>
                </a:cxn>
                <a:cxn ang="0">
                  <a:pos x="383" y="1233"/>
                </a:cxn>
                <a:cxn ang="0">
                  <a:pos x="356" y="1215"/>
                </a:cxn>
                <a:cxn ang="0">
                  <a:pos x="312" y="1206"/>
                </a:cxn>
                <a:cxn ang="0">
                  <a:pos x="276" y="1197"/>
                </a:cxn>
                <a:cxn ang="0">
                  <a:pos x="196" y="1160"/>
                </a:cxn>
                <a:cxn ang="0">
                  <a:pos x="80" y="1096"/>
                </a:cxn>
                <a:cxn ang="0">
                  <a:pos x="9" y="968"/>
                </a:cxn>
                <a:cxn ang="0">
                  <a:pos x="27" y="676"/>
                </a:cxn>
                <a:cxn ang="0">
                  <a:pos x="196" y="356"/>
                </a:cxn>
                <a:cxn ang="0">
                  <a:pos x="419" y="164"/>
                </a:cxn>
                <a:cxn ang="0">
                  <a:pos x="401" y="82"/>
                </a:cxn>
                <a:cxn ang="0">
                  <a:pos x="401" y="64"/>
                </a:cxn>
                <a:cxn ang="0">
                  <a:pos x="410" y="27"/>
                </a:cxn>
                <a:cxn ang="0">
                  <a:pos x="428" y="0"/>
                </a:cxn>
              </a:cxnLst>
              <a:rect l="0" t="0" r="r" b="b"/>
              <a:pathLst>
                <a:path w="677" h="1471">
                  <a:moveTo>
                    <a:pt x="543" y="164"/>
                  </a:moveTo>
                  <a:lnTo>
                    <a:pt x="526" y="164"/>
                  </a:lnTo>
                  <a:lnTo>
                    <a:pt x="499" y="164"/>
                  </a:lnTo>
                  <a:lnTo>
                    <a:pt x="472" y="174"/>
                  </a:lnTo>
                  <a:lnTo>
                    <a:pt x="490" y="183"/>
                  </a:lnTo>
                  <a:lnTo>
                    <a:pt x="508" y="192"/>
                  </a:lnTo>
                  <a:lnTo>
                    <a:pt x="535" y="192"/>
                  </a:lnTo>
                  <a:lnTo>
                    <a:pt x="570" y="192"/>
                  </a:lnTo>
                  <a:lnTo>
                    <a:pt x="597" y="183"/>
                  </a:lnTo>
                  <a:lnTo>
                    <a:pt x="615" y="183"/>
                  </a:lnTo>
                  <a:lnTo>
                    <a:pt x="624" y="183"/>
                  </a:lnTo>
                  <a:lnTo>
                    <a:pt x="633" y="174"/>
                  </a:lnTo>
                  <a:lnTo>
                    <a:pt x="615" y="174"/>
                  </a:lnTo>
                  <a:lnTo>
                    <a:pt x="597" y="164"/>
                  </a:lnTo>
                  <a:lnTo>
                    <a:pt x="579" y="164"/>
                  </a:lnTo>
                  <a:lnTo>
                    <a:pt x="543" y="164"/>
                  </a:lnTo>
                  <a:close/>
                  <a:moveTo>
                    <a:pt x="428" y="0"/>
                  </a:moveTo>
                  <a:lnTo>
                    <a:pt x="437" y="9"/>
                  </a:lnTo>
                  <a:lnTo>
                    <a:pt x="445" y="9"/>
                  </a:lnTo>
                  <a:lnTo>
                    <a:pt x="445" y="27"/>
                  </a:lnTo>
                  <a:lnTo>
                    <a:pt x="445" y="27"/>
                  </a:lnTo>
                  <a:lnTo>
                    <a:pt x="445" y="46"/>
                  </a:lnTo>
                  <a:lnTo>
                    <a:pt x="437" y="64"/>
                  </a:lnTo>
                  <a:lnTo>
                    <a:pt x="437" y="82"/>
                  </a:lnTo>
                  <a:lnTo>
                    <a:pt x="437" y="110"/>
                  </a:lnTo>
                  <a:lnTo>
                    <a:pt x="437" y="119"/>
                  </a:lnTo>
                  <a:lnTo>
                    <a:pt x="445" y="137"/>
                  </a:lnTo>
                  <a:lnTo>
                    <a:pt x="445" y="146"/>
                  </a:lnTo>
                  <a:lnTo>
                    <a:pt x="490" y="137"/>
                  </a:lnTo>
                  <a:lnTo>
                    <a:pt x="526" y="128"/>
                  </a:lnTo>
                  <a:lnTo>
                    <a:pt x="552" y="128"/>
                  </a:lnTo>
                  <a:lnTo>
                    <a:pt x="579" y="128"/>
                  </a:lnTo>
                  <a:lnTo>
                    <a:pt x="615" y="128"/>
                  </a:lnTo>
                  <a:lnTo>
                    <a:pt x="633" y="137"/>
                  </a:lnTo>
                  <a:lnTo>
                    <a:pt x="659" y="146"/>
                  </a:lnTo>
                  <a:lnTo>
                    <a:pt x="668" y="155"/>
                  </a:lnTo>
                  <a:lnTo>
                    <a:pt x="677" y="174"/>
                  </a:lnTo>
                  <a:lnTo>
                    <a:pt x="677" y="192"/>
                  </a:lnTo>
                  <a:lnTo>
                    <a:pt x="659" y="201"/>
                  </a:lnTo>
                  <a:lnTo>
                    <a:pt x="642" y="210"/>
                  </a:lnTo>
                  <a:lnTo>
                    <a:pt x="624" y="219"/>
                  </a:lnTo>
                  <a:lnTo>
                    <a:pt x="597" y="219"/>
                  </a:lnTo>
                  <a:lnTo>
                    <a:pt x="570" y="219"/>
                  </a:lnTo>
                  <a:lnTo>
                    <a:pt x="552" y="228"/>
                  </a:lnTo>
                  <a:lnTo>
                    <a:pt x="535" y="228"/>
                  </a:lnTo>
                  <a:lnTo>
                    <a:pt x="508" y="219"/>
                  </a:lnTo>
                  <a:lnTo>
                    <a:pt x="481" y="219"/>
                  </a:lnTo>
                  <a:lnTo>
                    <a:pt x="463" y="210"/>
                  </a:lnTo>
                  <a:lnTo>
                    <a:pt x="437" y="192"/>
                  </a:lnTo>
                  <a:lnTo>
                    <a:pt x="437" y="192"/>
                  </a:lnTo>
                  <a:lnTo>
                    <a:pt x="437" y="192"/>
                  </a:lnTo>
                  <a:lnTo>
                    <a:pt x="437" y="192"/>
                  </a:lnTo>
                  <a:lnTo>
                    <a:pt x="339" y="274"/>
                  </a:lnTo>
                  <a:lnTo>
                    <a:pt x="240" y="384"/>
                  </a:lnTo>
                  <a:lnTo>
                    <a:pt x="160" y="521"/>
                  </a:lnTo>
                  <a:lnTo>
                    <a:pt x="107" y="667"/>
                  </a:lnTo>
                  <a:lnTo>
                    <a:pt x="80" y="822"/>
                  </a:lnTo>
                  <a:lnTo>
                    <a:pt x="89" y="868"/>
                  </a:lnTo>
                  <a:lnTo>
                    <a:pt x="107" y="941"/>
                  </a:lnTo>
                  <a:lnTo>
                    <a:pt x="151" y="1005"/>
                  </a:lnTo>
                  <a:lnTo>
                    <a:pt x="178" y="1032"/>
                  </a:lnTo>
                  <a:lnTo>
                    <a:pt x="214" y="1042"/>
                  </a:lnTo>
                  <a:lnTo>
                    <a:pt x="267" y="1069"/>
                  </a:lnTo>
                  <a:lnTo>
                    <a:pt x="339" y="1096"/>
                  </a:lnTo>
                  <a:lnTo>
                    <a:pt x="419" y="1115"/>
                  </a:lnTo>
                  <a:lnTo>
                    <a:pt x="463" y="1142"/>
                  </a:lnTo>
                  <a:lnTo>
                    <a:pt x="490" y="1169"/>
                  </a:lnTo>
                  <a:lnTo>
                    <a:pt x="499" y="1179"/>
                  </a:lnTo>
                  <a:lnTo>
                    <a:pt x="517" y="1188"/>
                  </a:lnTo>
                  <a:lnTo>
                    <a:pt x="526" y="1215"/>
                  </a:lnTo>
                  <a:lnTo>
                    <a:pt x="535" y="1243"/>
                  </a:lnTo>
                  <a:lnTo>
                    <a:pt x="535" y="1270"/>
                  </a:lnTo>
                  <a:lnTo>
                    <a:pt x="526" y="1343"/>
                  </a:lnTo>
                  <a:lnTo>
                    <a:pt x="481" y="1407"/>
                  </a:lnTo>
                  <a:lnTo>
                    <a:pt x="428" y="1453"/>
                  </a:lnTo>
                  <a:lnTo>
                    <a:pt x="365" y="1471"/>
                  </a:lnTo>
                  <a:lnTo>
                    <a:pt x="303" y="1462"/>
                  </a:lnTo>
                  <a:lnTo>
                    <a:pt x="258" y="1434"/>
                  </a:lnTo>
                  <a:lnTo>
                    <a:pt x="223" y="1416"/>
                  </a:lnTo>
                  <a:lnTo>
                    <a:pt x="214" y="1398"/>
                  </a:lnTo>
                  <a:lnTo>
                    <a:pt x="214" y="1380"/>
                  </a:lnTo>
                  <a:lnTo>
                    <a:pt x="214" y="1380"/>
                  </a:lnTo>
                  <a:lnTo>
                    <a:pt x="223" y="1380"/>
                  </a:lnTo>
                  <a:lnTo>
                    <a:pt x="232" y="1380"/>
                  </a:lnTo>
                  <a:lnTo>
                    <a:pt x="240" y="1380"/>
                  </a:lnTo>
                  <a:lnTo>
                    <a:pt x="249" y="1389"/>
                  </a:lnTo>
                  <a:lnTo>
                    <a:pt x="285" y="1416"/>
                  </a:lnTo>
                  <a:lnTo>
                    <a:pt x="321" y="1425"/>
                  </a:lnTo>
                  <a:lnTo>
                    <a:pt x="365" y="1434"/>
                  </a:lnTo>
                  <a:lnTo>
                    <a:pt x="392" y="1434"/>
                  </a:lnTo>
                  <a:lnTo>
                    <a:pt x="410" y="1416"/>
                  </a:lnTo>
                  <a:lnTo>
                    <a:pt x="428" y="1398"/>
                  </a:lnTo>
                  <a:lnTo>
                    <a:pt x="437" y="1380"/>
                  </a:lnTo>
                  <a:lnTo>
                    <a:pt x="445" y="1352"/>
                  </a:lnTo>
                  <a:lnTo>
                    <a:pt x="454" y="1325"/>
                  </a:lnTo>
                  <a:lnTo>
                    <a:pt x="445" y="1297"/>
                  </a:lnTo>
                  <a:lnTo>
                    <a:pt x="437" y="1279"/>
                  </a:lnTo>
                  <a:lnTo>
                    <a:pt x="419" y="1261"/>
                  </a:lnTo>
                  <a:lnTo>
                    <a:pt x="401" y="1243"/>
                  </a:lnTo>
                  <a:lnTo>
                    <a:pt x="383" y="1233"/>
                  </a:lnTo>
                  <a:lnTo>
                    <a:pt x="365" y="1224"/>
                  </a:lnTo>
                  <a:lnTo>
                    <a:pt x="356" y="1215"/>
                  </a:lnTo>
                  <a:lnTo>
                    <a:pt x="330" y="1206"/>
                  </a:lnTo>
                  <a:lnTo>
                    <a:pt x="312" y="1206"/>
                  </a:lnTo>
                  <a:lnTo>
                    <a:pt x="294" y="1197"/>
                  </a:lnTo>
                  <a:lnTo>
                    <a:pt x="276" y="1197"/>
                  </a:lnTo>
                  <a:lnTo>
                    <a:pt x="258" y="1188"/>
                  </a:lnTo>
                  <a:lnTo>
                    <a:pt x="196" y="1160"/>
                  </a:lnTo>
                  <a:lnTo>
                    <a:pt x="134" y="1133"/>
                  </a:lnTo>
                  <a:lnTo>
                    <a:pt x="80" y="1096"/>
                  </a:lnTo>
                  <a:lnTo>
                    <a:pt x="36" y="1042"/>
                  </a:lnTo>
                  <a:lnTo>
                    <a:pt x="9" y="968"/>
                  </a:lnTo>
                  <a:lnTo>
                    <a:pt x="0" y="868"/>
                  </a:lnTo>
                  <a:lnTo>
                    <a:pt x="27" y="676"/>
                  </a:lnTo>
                  <a:lnTo>
                    <a:pt x="98" y="512"/>
                  </a:lnTo>
                  <a:lnTo>
                    <a:pt x="196" y="356"/>
                  </a:lnTo>
                  <a:lnTo>
                    <a:pt x="303" y="237"/>
                  </a:lnTo>
                  <a:lnTo>
                    <a:pt x="419" y="164"/>
                  </a:lnTo>
                  <a:lnTo>
                    <a:pt x="401" y="128"/>
                  </a:lnTo>
                  <a:lnTo>
                    <a:pt x="401" y="82"/>
                  </a:lnTo>
                  <a:lnTo>
                    <a:pt x="401" y="73"/>
                  </a:lnTo>
                  <a:lnTo>
                    <a:pt x="401" y="64"/>
                  </a:lnTo>
                  <a:lnTo>
                    <a:pt x="401" y="46"/>
                  </a:lnTo>
                  <a:lnTo>
                    <a:pt x="410" y="27"/>
                  </a:lnTo>
                  <a:lnTo>
                    <a:pt x="410" y="9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0" name="Freeform 154"/>
            <p:cNvSpPr>
              <a:spLocks/>
            </p:cNvSpPr>
            <p:nvPr/>
          </p:nvSpPr>
          <p:spPr bwMode="auto">
            <a:xfrm>
              <a:off x="10492" y="3264"/>
              <a:ext cx="971" cy="950"/>
            </a:xfrm>
            <a:custGeom>
              <a:avLst/>
              <a:gdLst/>
              <a:ahLst/>
              <a:cxnLst>
                <a:cxn ang="0">
                  <a:pos x="936" y="0"/>
                </a:cxn>
                <a:cxn ang="0">
                  <a:pos x="954" y="9"/>
                </a:cxn>
                <a:cxn ang="0">
                  <a:pos x="971" y="18"/>
                </a:cxn>
                <a:cxn ang="0">
                  <a:pos x="971" y="36"/>
                </a:cxn>
                <a:cxn ang="0">
                  <a:pos x="971" y="55"/>
                </a:cxn>
                <a:cxn ang="0">
                  <a:pos x="954" y="64"/>
                </a:cxn>
                <a:cxn ang="0">
                  <a:pos x="945" y="73"/>
                </a:cxn>
                <a:cxn ang="0">
                  <a:pos x="107" y="475"/>
                </a:cxn>
                <a:cxn ang="0">
                  <a:pos x="945" y="877"/>
                </a:cxn>
                <a:cxn ang="0">
                  <a:pos x="954" y="886"/>
                </a:cxn>
                <a:cxn ang="0">
                  <a:pos x="971" y="904"/>
                </a:cxn>
                <a:cxn ang="0">
                  <a:pos x="971" y="913"/>
                </a:cxn>
                <a:cxn ang="0">
                  <a:pos x="971" y="932"/>
                </a:cxn>
                <a:cxn ang="0">
                  <a:pos x="954" y="941"/>
                </a:cxn>
                <a:cxn ang="0">
                  <a:pos x="936" y="950"/>
                </a:cxn>
                <a:cxn ang="0">
                  <a:pos x="936" y="950"/>
                </a:cxn>
                <a:cxn ang="0">
                  <a:pos x="936" y="941"/>
                </a:cxn>
                <a:cxn ang="0">
                  <a:pos x="927" y="941"/>
                </a:cxn>
                <a:cxn ang="0">
                  <a:pos x="909" y="932"/>
                </a:cxn>
                <a:cxn ang="0">
                  <a:pos x="27" y="502"/>
                </a:cxn>
                <a:cxn ang="0">
                  <a:pos x="18" y="502"/>
                </a:cxn>
                <a:cxn ang="0">
                  <a:pos x="9" y="493"/>
                </a:cxn>
                <a:cxn ang="0">
                  <a:pos x="0" y="475"/>
                </a:cxn>
                <a:cxn ang="0">
                  <a:pos x="9" y="457"/>
                </a:cxn>
                <a:cxn ang="0">
                  <a:pos x="18" y="447"/>
                </a:cxn>
                <a:cxn ang="0">
                  <a:pos x="27" y="438"/>
                </a:cxn>
                <a:cxn ang="0">
                  <a:pos x="909" y="18"/>
                </a:cxn>
                <a:cxn ang="0">
                  <a:pos x="927" y="9"/>
                </a:cxn>
                <a:cxn ang="0">
                  <a:pos x="936" y="9"/>
                </a:cxn>
                <a:cxn ang="0">
                  <a:pos x="936" y="0"/>
                </a:cxn>
                <a:cxn ang="0">
                  <a:pos x="936" y="0"/>
                </a:cxn>
              </a:cxnLst>
              <a:rect l="0" t="0" r="r" b="b"/>
              <a:pathLst>
                <a:path w="971" h="950">
                  <a:moveTo>
                    <a:pt x="936" y="0"/>
                  </a:moveTo>
                  <a:lnTo>
                    <a:pt x="954" y="9"/>
                  </a:lnTo>
                  <a:lnTo>
                    <a:pt x="971" y="18"/>
                  </a:lnTo>
                  <a:lnTo>
                    <a:pt x="971" y="36"/>
                  </a:lnTo>
                  <a:lnTo>
                    <a:pt x="971" y="55"/>
                  </a:lnTo>
                  <a:lnTo>
                    <a:pt x="954" y="64"/>
                  </a:lnTo>
                  <a:lnTo>
                    <a:pt x="945" y="73"/>
                  </a:lnTo>
                  <a:lnTo>
                    <a:pt x="107" y="475"/>
                  </a:lnTo>
                  <a:lnTo>
                    <a:pt x="945" y="877"/>
                  </a:lnTo>
                  <a:lnTo>
                    <a:pt x="954" y="886"/>
                  </a:lnTo>
                  <a:lnTo>
                    <a:pt x="971" y="904"/>
                  </a:lnTo>
                  <a:lnTo>
                    <a:pt x="971" y="913"/>
                  </a:lnTo>
                  <a:lnTo>
                    <a:pt x="971" y="932"/>
                  </a:lnTo>
                  <a:lnTo>
                    <a:pt x="954" y="941"/>
                  </a:lnTo>
                  <a:lnTo>
                    <a:pt x="936" y="950"/>
                  </a:lnTo>
                  <a:lnTo>
                    <a:pt x="936" y="950"/>
                  </a:lnTo>
                  <a:lnTo>
                    <a:pt x="936" y="941"/>
                  </a:lnTo>
                  <a:lnTo>
                    <a:pt x="927" y="941"/>
                  </a:lnTo>
                  <a:lnTo>
                    <a:pt x="909" y="932"/>
                  </a:lnTo>
                  <a:lnTo>
                    <a:pt x="27" y="502"/>
                  </a:lnTo>
                  <a:lnTo>
                    <a:pt x="18" y="502"/>
                  </a:lnTo>
                  <a:lnTo>
                    <a:pt x="9" y="493"/>
                  </a:lnTo>
                  <a:lnTo>
                    <a:pt x="0" y="475"/>
                  </a:lnTo>
                  <a:lnTo>
                    <a:pt x="9" y="457"/>
                  </a:lnTo>
                  <a:lnTo>
                    <a:pt x="18" y="447"/>
                  </a:lnTo>
                  <a:lnTo>
                    <a:pt x="27" y="438"/>
                  </a:lnTo>
                  <a:lnTo>
                    <a:pt x="909" y="18"/>
                  </a:lnTo>
                  <a:lnTo>
                    <a:pt x="927" y="9"/>
                  </a:lnTo>
                  <a:lnTo>
                    <a:pt x="936" y="9"/>
                  </a:lnTo>
                  <a:lnTo>
                    <a:pt x="936" y="0"/>
                  </a:lnTo>
                  <a:lnTo>
                    <a:pt x="9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1" name="Freeform 155"/>
            <p:cNvSpPr>
              <a:spLocks noEditPoints="1"/>
            </p:cNvSpPr>
            <p:nvPr/>
          </p:nvSpPr>
          <p:spPr bwMode="auto">
            <a:xfrm>
              <a:off x="12087" y="3063"/>
              <a:ext cx="678" cy="1114"/>
            </a:xfrm>
            <a:custGeom>
              <a:avLst/>
              <a:gdLst/>
              <a:ahLst/>
              <a:cxnLst>
                <a:cxn ang="0">
                  <a:pos x="339" y="36"/>
                </a:cxn>
                <a:cxn ang="0">
                  <a:pos x="303" y="36"/>
                </a:cxn>
                <a:cxn ang="0">
                  <a:pos x="268" y="55"/>
                </a:cxn>
                <a:cxn ang="0">
                  <a:pos x="214" y="82"/>
                </a:cxn>
                <a:cxn ang="0">
                  <a:pos x="178" y="146"/>
                </a:cxn>
                <a:cxn ang="0">
                  <a:pos x="152" y="246"/>
                </a:cxn>
                <a:cxn ang="0">
                  <a:pos x="134" y="383"/>
                </a:cxn>
                <a:cxn ang="0">
                  <a:pos x="134" y="539"/>
                </a:cxn>
                <a:cxn ang="0">
                  <a:pos x="134" y="648"/>
                </a:cxn>
                <a:cxn ang="0">
                  <a:pos x="143" y="776"/>
                </a:cxn>
                <a:cxn ang="0">
                  <a:pos x="152" y="886"/>
                </a:cxn>
                <a:cxn ang="0">
                  <a:pos x="187" y="987"/>
                </a:cxn>
                <a:cxn ang="0">
                  <a:pos x="232" y="1041"/>
                </a:cxn>
                <a:cxn ang="0">
                  <a:pos x="285" y="1078"/>
                </a:cxn>
                <a:cxn ang="0">
                  <a:pos x="339" y="1087"/>
                </a:cxn>
                <a:cxn ang="0">
                  <a:pos x="339" y="1087"/>
                </a:cxn>
                <a:cxn ang="0">
                  <a:pos x="392" y="1069"/>
                </a:cxn>
                <a:cxn ang="0">
                  <a:pos x="446" y="1041"/>
                </a:cxn>
                <a:cxn ang="0">
                  <a:pos x="490" y="977"/>
                </a:cxn>
                <a:cxn ang="0">
                  <a:pos x="526" y="877"/>
                </a:cxn>
                <a:cxn ang="0">
                  <a:pos x="535" y="722"/>
                </a:cxn>
                <a:cxn ang="0">
                  <a:pos x="544" y="539"/>
                </a:cxn>
                <a:cxn ang="0">
                  <a:pos x="535" y="383"/>
                </a:cxn>
                <a:cxn ang="0">
                  <a:pos x="526" y="228"/>
                </a:cxn>
                <a:cxn ang="0">
                  <a:pos x="499" y="146"/>
                </a:cxn>
                <a:cxn ang="0">
                  <a:pos x="464" y="91"/>
                </a:cxn>
                <a:cxn ang="0">
                  <a:pos x="419" y="55"/>
                </a:cxn>
                <a:cxn ang="0">
                  <a:pos x="375" y="36"/>
                </a:cxn>
                <a:cxn ang="0">
                  <a:pos x="339" y="36"/>
                </a:cxn>
                <a:cxn ang="0">
                  <a:pos x="339" y="0"/>
                </a:cxn>
                <a:cxn ang="0">
                  <a:pos x="401" y="9"/>
                </a:cxn>
                <a:cxn ang="0">
                  <a:pos x="473" y="36"/>
                </a:cxn>
                <a:cxn ang="0">
                  <a:pos x="544" y="91"/>
                </a:cxn>
                <a:cxn ang="0">
                  <a:pos x="606" y="182"/>
                </a:cxn>
                <a:cxn ang="0">
                  <a:pos x="651" y="301"/>
                </a:cxn>
                <a:cxn ang="0">
                  <a:pos x="669" y="429"/>
                </a:cxn>
                <a:cxn ang="0">
                  <a:pos x="678" y="566"/>
                </a:cxn>
                <a:cxn ang="0">
                  <a:pos x="678" y="566"/>
                </a:cxn>
                <a:cxn ang="0">
                  <a:pos x="669" y="694"/>
                </a:cxn>
                <a:cxn ang="0">
                  <a:pos x="651" y="813"/>
                </a:cxn>
                <a:cxn ang="0">
                  <a:pos x="615" y="932"/>
                </a:cxn>
                <a:cxn ang="0">
                  <a:pos x="553" y="1023"/>
                </a:cxn>
                <a:cxn ang="0">
                  <a:pos x="481" y="1087"/>
                </a:cxn>
                <a:cxn ang="0">
                  <a:pos x="410" y="1114"/>
                </a:cxn>
                <a:cxn ang="0">
                  <a:pos x="339" y="1114"/>
                </a:cxn>
                <a:cxn ang="0">
                  <a:pos x="276" y="1114"/>
                </a:cxn>
                <a:cxn ang="0">
                  <a:pos x="205" y="1087"/>
                </a:cxn>
                <a:cxn ang="0">
                  <a:pos x="134" y="1032"/>
                </a:cxn>
                <a:cxn ang="0">
                  <a:pos x="72" y="959"/>
                </a:cxn>
                <a:cxn ang="0">
                  <a:pos x="27" y="822"/>
                </a:cxn>
                <a:cxn ang="0">
                  <a:pos x="9" y="694"/>
                </a:cxn>
                <a:cxn ang="0">
                  <a:pos x="0" y="566"/>
                </a:cxn>
                <a:cxn ang="0">
                  <a:pos x="9" y="438"/>
                </a:cxn>
                <a:cxn ang="0">
                  <a:pos x="27" y="310"/>
                </a:cxn>
                <a:cxn ang="0">
                  <a:pos x="63" y="192"/>
                </a:cxn>
                <a:cxn ang="0">
                  <a:pos x="116" y="100"/>
                </a:cxn>
                <a:cxn ang="0">
                  <a:pos x="187" y="36"/>
                </a:cxn>
                <a:cxn ang="0">
                  <a:pos x="268" y="9"/>
                </a:cxn>
                <a:cxn ang="0">
                  <a:pos x="339" y="0"/>
                </a:cxn>
              </a:cxnLst>
              <a:rect l="0" t="0" r="r" b="b"/>
              <a:pathLst>
                <a:path w="678" h="1114">
                  <a:moveTo>
                    <a:pt x="339" y="36"/>
                  </a:moveTo>
                  <a:lnTo>
                    <a:pt x="303" y="36"/>
                  </a:lnTo>
                  <a:lnTo>
                    <a:pt x="268" y="55"/>
                  </a:lnTo>
                  <a:lnTo>
                    <a:pt x="214" y="82"/>
                  </a:lnTo>
                  <a:lnTo>
                    <a:pt x="178" y="146"/>
                  </a:lnTo>
                  <a:lnTo>
                    <a:pt x="152" y="246"/>
                  </a:lnTo>
                  <a:lnTo>
                    <a:pt x="134" y="383"/>
                  </a:lnTo>
                  <a:lnTo>
                    <a:pt x="134" y="539"/>
                  </a:lnTo>
                  <a:lnTo>
                    <a:pt x="134" y="648"/>
                  </a:lnTo>
                  <a:lnTo>
                    <a:pt x="143" y="776"/>
                  </a:lnTo>
                  <a:lnTo>
                    <a:pt x="152" y="886"/>
                  </a:lnTo>
                  <a:lnTo>
                    <a:pt x="187" y="987"/>
                  </a:lnTo>
                  <a:lnTo>
                    <a:pt x="232" y="1041"/>
                  </a:lnTo>
                  <a:lnTo>
                    <a:pt x="285" y="1078"/>
                  </a:lnTo>
                  <a:lnTo>
                    <a:pt x="339" y="1087"/>
                  </a:lnTo>
                  <a:lnTo>
                    <a:pt x="339" y="1087"/>
                  </a:lnTo>
                  <a:lnTo>
                    <a:pt x="392" y="1069"/>
                  </a:lnTo>
                  <a:lnTo>
                    <a:pt x="446" y="1041"/>
                  </a:lnTo>
                  <a:lnTo>
                    <a:pt x="490" y="977"/>
                  </a:lnTo>
                  <a:lnTo>
                    <a:pt x="526" y="877"/>
                  </a:lnTo>
                  <a:lnTo>
                    <a:pt x="535" y="722"/>
                  </a:lnTo>
                  <a:lnTo>
                    <a:pt x="544" y="539"/>
                  </a:lnTo>
                  <a:lnTo>
                    <a:pt x="535" y="383"/>
                  </a:lnTo>
                  <a:lnTo>
                    <a:pt x="526" y="228"/>
                  </a:lnTo>
                  <a:lnTo>
                    <a:pt x="499" y="146"/>
                  </a:lnTo>
                  <a:lnTo>
                    <a:pt x="464" y="91"/>
                  </a:lnTo>
                  <a:lnTo>
                    <a:pt x="419" y="55"/>
                  </a:lnTo>
                  <a:lnTo>
                    <a:pt x="375" y="36"/>
                  </a:lnTo>
                  <a:lnTo>
                    <a:pt x="339" y="36"/>
                  </a:lnTo>
                  <a:close/>
                  <a:moveTo>
                    <a:pt x="339" y="0"/>
                  </a:moveTo>
                  <a:lnTo>
                    <a:pt x="401" y="9"/>
                  </a:lnTo>
                  <a:lnTo>
                    <a:pt x="473" y="36"/>
                  </a:lnTo>
                  <a:lnTo>
                    <a:pt x="544" y="91"/>
                  </a:lnTo>
                  <a:lnTo>
                    <a:pt x="606" y="182"/>
                  </a:lnTo>
                  <a:lnTo>
                    <a:pt x="651" y="301"/>
                  </a:lnTo>
                  <a:lnTo>
                    <a:pt x="669" y="429"/>
                  </a:lnTo>
                  <a:lnTo>
                    <a:pt x="678" y="566"/>
                  </a:lnTo>
                  <a:lnTo>
                    <a:pt x="678" y="566"/>
                  </a:lnTo>
                  <a:lnTo>
                    <a:pt x="669" y="694"/>
                  </a:lnTo>
                  <a:lnTo>
                    <a:pt x="651" y="813"/>
                  </a:lnTo>
                  <a:lnTo>
                    <a:pt x="615" y="932"/>
                  </a:lnTo>
                  <a:lnTo>
                    <a:pt x="553" y="1023"/>
                  </a:lnTo>
                  <a:lnTo>
                    <a:pt x="481" y="1087"/>
                  </a:lnTo>
                  <a:lnTo>
                    <a:pt x="410" y="1114"/>
                  </a:lnTo>
                  <a:lnTo>
                    <a:pt x="339" y="1114"/>
                  </a:lnTo>
                  <a:lnTo>
                    <a:pt x="276" y="1114"/>
                  </a:lnTo>
                  <a:lnTo>
                    <a:pt x="205" y="1087"/>
                  </a:lnTo>
                  <a:lnTo>
                    <a:pt x="134" y="1032"/>
                  </a:lnTo>
                  <a:lnTo>
                    <a:pt x="72" y="959"/>
                  </a:lnTo>
                  <a:lnTo>
                    <a:pt x="27" y="822"/>
                  </a:lnTo>
                  <a:lnTo>
                    <a:pt x="9" y="694"/>
                  </a:lnTo>
                  <a:lnTo>
                    <a:pt x="0" y="566"/>
                  </a:lnTo>
                  <a:lnTo>
                    <a:pt x="9" y="438"/>
                  </a:lnTo>
                  <a:lnTo>
                    <a:pt x="27" y="310"/>
                  </a:lnTo>
                  <a:lnTo>
                    <a:pt x="63" y="192"/>
                  </a:lnTo>
                  <a:lnTo>
                    <a:pt x="116" y="100"/>
                  </a:lnTo>
                  <a:lnTo>
                    <a:pt x="187" y="36"/>
                  </a:lnTo>
                  <a:lnTo>
                    <a:pt x="268" y="9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2" name="Freeform 156"/>
            <p:cNvSpPr>
              <a:spLocks noEditPoints="1"/>
            </p:cNvSpPr>
            <p:nvPr/>
          </p:nvSpPr>
          <p:spPr bwMode="auto">
            <a:xfrm>
              <a:off x="13415" y="3428"/>
              <a:ext cx="731" cy="740"/>
            </a:xfrm>
            <a:custGeom>
              <a:avLst/>
              <a:gdLst/>
              <a:ahLst/>
              <a:cxnLst>
                <a:cxn ang="0">
                  <a:pos x="321" y="55"/>
                </a:cxn>
                <a:cxn ang="0">
                  <a:pos x="205" y="192"/>
                </a:cxn>
                <a:cxn ang="0">
                  <a:pos x="143" y="366"/>
                </a:cxn>
                <a:cxn ang="0">
                  <a:pos x="116" y="548"/>
                </a:cxn>
                <a:cxn ang="0">
                  <a:pos x="134" y="649"/>
                </a:cxn>
                <a:cxn ang="0">
                  <a:pos x="214" y="704"/>
                </a:cxn>
                <a:cxn ang="0">
                  <a:pos x="330" y="658"/>
                </a:cxn>
                <a:cxn ang="0">
                  <a:pos x="410" y="567"/>
                </a:cxn>
                <a:cxn ang="0">
                  <a:pos x="419" y="548"/>
                </a:cxn>
                <a:cxn ang="0">
                  <a:pos x="428" y="521"/>
                </a:cxn>
                <a:cxn ang="0">
                  <a:pos x="508" y="174"/>
                </a:cxn>
                <a:cxn ang="0">
                  <a:pos x="508" y="156"/>
                </a:cxn>
                <a:cxn ang="0">
                  <a:pos x="490" y="110"/>
                </a:cxn>
                <a:cxn ang="0">
                  <a:pos x="463" y="73"/>
                </a:cxn>
                <a:cxn ang="0">
                  <a:pos x="419" y="37"/>
                </a:cxn>
                <a:cxn ang="0">
                  <a:pos x="383" y="0"/>
                </a:cxn>
                <a:cxn ang="0">
                  <a:pos x="499" y="46"/>
                </a:cxn>
                <a:cxn ang="0">
                  <a:pos x="535" y="73"/>
                </a:cxn>
                <a:cxn ang="0">
                  <a:pos x="570" y="37"/>
                </a:cxn>
                <a:cxn ang="0">
                  <a:pos x="615" y="37"/>
                </a:cxn>
                <a:cxn ang="0">
                  <a:pos x="642" y="55"/>
                </a:cxn>
                <a:cxn ang="0">
                  <a:pos x="642" y="82"/>
                </a:cxn>
                <a:cxn ang="0">
                  <a:pos x="642" y="92"/>
                </a:cxn>
                <a:cxn ang="0">
                  <a:pos x="633" y="128"/>
                </a:cxn>
                <a:cxn ang="0">
                  <a:pos x="562" y="411"/>
                </a:cxn>
                <a:cxn ang="0">
                  <a:pos x="535" y="503"/>
                </a:cxn>
                <a:cxn ang="0">
                  <a:pos x="526" y="567"/>
                </a:cxn>
                <a:cxn ang="0">
                  <a:pos x="517" y="603"/>
                </a:cxn>
                <a:cxn ang="0">
                  <a:pos x="517" y="640"/>
                </a:cxn>
                <a:cxn ang="0">
                  <a:pos x="526" y="676"/>
                </a:cxn>
                <a:cxn ang="0">
                  <a:pos x="553" y="695"/>
                </a:cxn>
                <a:cxn ang="0">
                  <a:pos x="606" y="686"/>
                </a:cxn>
                <a:cxn ang="0">
                  <a:pos x="668" y="576"/>
                </a:cxn>
                <a:cxn ang="0">
                  <a:pos x="695" y="484"/>
                </a:cxn>
                <a:cxn ang="0">
                  <a:pos x="713" y="466"/>
                </a:cxn>
                <a:cxn ang="0">
                  <a:pos x="722" y="475"/>
                </a:cxn>
                <a:cxn ang="0">
                  <a:pos x="731" y="484"/>
                </a:cxn>
                <a:cxn ang="0">
                  <a:pos x="713" y="548"/>
                </a:cxn>
                <a:cxn ang="0">
                  <a:pos x="677" y="649"/>
                </a:cxn>
                <a:cxn ang="0">
                  <a:pos x="642" y="704"/>
                </a:cxn>
                <a:cxn ang="0">
                  <a:pos x="597" y="731"/>
                </a:cxn>
                <a:cxn ang="0">
                  <a:pos x="499" y="722"/>
                </a:cxn>
                <a:cxn ang="0">
                  <a:pos x="419" y="612"/>
                </a:cxn>
                <a:cxn ang="0">
                  <a:pos x="294" y="722"/>
                </a:cxn>
                <a:cxn ang="0">
                  <a:pos x="214" y="740"/>
                </a:cxn>
                <a:cxn ang="0">
                  <a:pos x="62" y="667"/>
                </a:cxn>
                <a:cxn ang="0">
                  <a:pos x="0" y="475"/>
                </a:cxn>
                <a:cxn ang="0">
                  <a:pos x="80" y="201"/>
                </a:cxn>
                <a:cxn ang="0">
                  <a:pos x="276" y="28"/>
                </a:cxn>
              </a:cxnLst>
              <a:rect l="0" t="0" r="r" b="b"/>
              <a:pathLst>
                <a:path w="731" h="740">
                  <a:moveTo>
                    <a:pt x="383" y="37"/>
                  </a:moveTo>
                  <a:lnTo>
                    <a:pt x="321" y="55"/>
                  </a:lnTo>
                  <a:lnTo>
                    <a:pt x="259" y="110"/>
                  </a:lnTo>
                  <a:lnTo>
                    <a:pt x="205" y="192"/>
                  </a:lnTo>
                  <a:lnTo>
                    <a:pt x="169" y="265"/>
                  </a:lnTo>
                  <a:lnTo>
                    <a:pt x="143" y="366"/>
                  </a:lnTo>
                  <a:lnTo>
                    <a:pt x="125" y="466"/>
                  </a:lnTo>
                  <a:lnTo>
                    <a:pt x="116" y="548"/>
                  </a:lnTo>
                  <a:lnTo>
                    <a:pt x="116" y="594"/>
                  </a:lnTo>
                  <a:lnTo>
                    <a:pt x="134" y="649"/>
                  </a:lnTo>
                  <a:lnTo>
                    <a:pt x="169" y="686"/>
                  </a:lnTo>
                  <a:lnTo>
                    <a:pt x="214" y="704"/>
                  </a:lnTo>
                  <a:lnTo>
                    <a:pt x="267" y="695"/>
                  </a:lnTo>
                  <a:lnTo>
                    <a:pt x="330" y="658"/>
                  </a:lnTo>
                  <a:lnTo>
                    <a:pt x="392" y="585"/>
                  </a:lnTo>
                  <a:lnTo>
                    <a:pt x="410" y="567"/>
                  </a:lnTo>
                  <a:lnTo>
                    <a:pt x="410" y="558"/>
                  </a:lnTo>
                  <a:lnTo>
                    <a:pt x="419" y="548"/>
                  </a:lnTo>
                  <a:lnTo>
                    <a:pt x="419" y="539"/>
                  </a:lnTo>
                  <a:lnTo>
                    <a:pt x="428" y="521"/>
                  </a:lnTo>
                  <a:lnTo>
                    <a:pt x="508" y="210"/>
                  </a:lnTo>
                  <a:lnTo>
                    <a:pt x="508" y="174"/>
                  </a:lnTo>
                  <a:lnTo>
                    <a:pt x="508" y="174"/>
                  </a:lnTo>
                  <a:lnTo>
                    <a:pt x="508" y="156"/>
                  </a:lnTo>
                  <a:lnTo>
                    <a:pt x="499" y="137"/>
                  </a:lnTo>
                  <a:lnTo>
                    <a:pt x="490" y="110"/>
                  </a:lnTo>
                  <a:lnTo>
                    <a:pt x="481" y="92"/>
                  </a:lnTo>
                  <a:lnTo>
                    <a:pt x="463" y="73"/>
                  </a:lnTo>
                  <a:lnTo>
                    <a:pt x="446" y="55"/>
                  </a:lnTo>
                  <a:lnTo>
                    <a:pt x="419" y="37"/>
                  </a:lnTo>
                  <a:lnTo>
                    <a:pt x="383" y="37"/>
                  </a:lnTo>
                  <a:close/>
                  <a:moveTo>
                    <a:pt x="383" y="0"/>
                  </a:moveTo>
                  <a:lnTo>
                    <a:pt x="446" y="9"/>
                  </a:lnTo>
                  <a:lnTo>
                    <a:pt x="499" y="46"/>
                  </a:lnTo>
                  <a:lnTo>
                    <a:pt x="535" y="101"/>
                  </a:lnTo>
                  <a:lnTo>
                    <a:pt x="535" y="73"/>
                  </a:lnTo>
                  <a:lnTo>
                    <a:pt x="553" y="55"/>
                  </a:lnTo>
                  <a:lnTo>
                    <a:pt x="570" y="37"/>
                  </a:lnTo>
                  <a:lnTo>
                    <a:pt x="597" y="28"/>
                  </a:lnTo>
                  <a:lnTo>
                    <a:pt x="615" y="37"/>
                  </a:lnTo>
                  <a:lnTo>
                    <a:pt x="633" y="46"/>
                  </a:lnTo>
                  <a:lnTo>
                    <a:pt x="642" y="55"/>
                  </a:lnTo>
                  <a:lnTo>
                    <a:pt x="642" y="73"/>
                  </a:lnTo>
                  <a:lnTo>
                    <a:pt x="642" y="82"/>
                  </a:lnTo>
                  <a:lnTo>
                    <a:pt x="642" y="82"/>
                  </a:lnTo>
                  <a:lnTo>
                    <a:pt x="642" y="92"/>
                  </a:lnTo>
                  <a:lnTo>
                    <a:pt x="642" y="110"/>
                  </a:lnTo>
                  <a:lnTo>
                    <a:pt x="633" y="128"/>
                  </a:lnTo>
                  <a:lnTo>
                    <a:pt x="570" y="357"/>
                  </a:lnTo>
                  <a:lnTo>
                    <a:pt x="562" y="411"/>
                  </a:lnTo>
                  <a:lnTo>
                    <a:pt x="553" y="448"/>
                  </a:lnTo>
                  <a:lnTo>
                    <a:pt x="535" y="503"/>
                  </a:lnTo>
                  <a:lnTo>
                    <a:pt x="526" y="539"/>
                  </a:lnTo>
                  <a:lnTo>
                    <a:pt x="526" y="567"/>
                  </a:lnTo>
                  <a:lnTo>
                    <a:pt x="517" y="585"/>
                  </a:lnTo>
                  <a:lnTo>
                    <a:pt x="517" y="603"/>
                  </a:lnTo>
                  <a:lnTo>
                    <a:pt x="517" y="622"/>
                  </a:lnTo>
                  <a:lnTo>
                    <a:pt x="517" y="640"/>
                  </a:lnTo>
                  <a:lnTo>
                    <a:pt x="526" y="658"/>
                  </a:lnTo>
                  <a:lnTo>
                    <a:pt x="526" y="676"/>
                  </a:lnTo>
                  <a:lnTo>
                    <a:pt x="535" y="686"/>
                  </a:lnTo>
                  <a:lnTo>
                    <a:pt x="553" y="695"/>
                  </a:lnTo>
                  <a:lnTo>
                    <a:pt x="570" y="704"/>
                  </a:lnTo>
                  <a:lnTo>
                    <a:pt x="606" y="686"/>
                  </a:lnTo>
                  <a:lnTo>
                    <a:pt x="642" y="640"/>
                  </a:lnTo>
                  <a:lnTo>
                    <a:pt x="668" y="576"/>
                  </a:lnTo>
                  <a:lnTo>
                    <a:pt x="686" y="494"/>
                  </a:lnTo>
                  <a:lnTo>
                    <a:pt x="695" y="484"/>
                  </a:lnTo>
                  <a:lnTo>
                    <a:pt x="695" y="475"/>
                  </a:lnTo>
                  <a:lnTo>
                    <a:pt x="713" y="466"/>
                  </a:lnTo>
                  <a:lnTo>
                    <a:pt x="713" y="466"/>
                  </a:lnTo>
                  <a:lnTo>
                    <a:pt x="722" y="475"/>
                  </a:lnTo>
                  <a:lnTo>
                    <a:pt x="722" y="475"/>
                  </a:lnTo>
                  <a:lnTo>
                    <a:pt x="731" y="484"/>
                  </a:lnTo>
                  <a:lnTo>
                    <a:pt x="722" y="503"/>
                  </a:lnTo>
                  <a:lnTo>
                    <a:pt x="713" y="548"/>
                  </a:lnTo>
                  <a:lnTo>
                    <a:pt x="704" y="594"/>
                  </a:lnTo>
                  <a:lnTo>
                    <a:pt x="677" y="649"/>
                  </a:lnTo>
                  <a:lnTo>
                    <a:pt x="668" y="676"/>
                  </a:lnTo>
                  <a:lnTo>
                    <a:pt x="642" y="704"/>
                  </a:lnTo>
                  <a:lnTo>
                    <a:pt x="624" y="722"/>
                  </a:lnTo>
                  <a:lnTo>
                    <a:pt x="597" y="731"/>
                  </a:lnTo>
                  <a:lnTo>
                    <a:pt x="562" y="740"/>
                  </a:lnTo>
                  <a:lnTo>
                    <a:pt x="499" y="722"/>
                  </a:lnTo>
                  <a:lnTo>
                    <a:pt x="446" y="676"/>
                  </a:lnTo>
                  <a:lnTo>
                    <a:pt x="419" y="612"/>
                  </a:lnTo>
                  <a:lnTo>
                    <a:pt x="348" y="676"/>
                  </a:lnTo>
                  <a:lnTo>
                    <a:pt x="294" y="722"/>
                  </a:lnTo>
                  <a:lnTo>
                    <a:pt x="241" y="731"/>
                  </a:lnTo>
                  <a:lnTo>
                    <a:pt x="214" y="740"/>
                  </a:lnTo>
                  <a:lnTo>
                    <a:pt x="125" y="713"/>
                  </a:lnTo>
                  <a:lnTo>
                    <a:pt x="62" y="667"/>
                  </a:lnTo>
                  <a:lnTo>
                    <a:pt x="18" y="576"/>
                  </a:lnTo>
                  <a:lnTo>
                    <a:pt x="0" y="475"/>
                  </a:lnTo>
                  <a:lnTo>
                    <a:pt x="18" y="338"/>
                  </a:lnTo>
                  <a:lnTo>
                    <a:pt x="80" y="201"/>
                  </a:lnTo>
                  <a:lnTo>
                    <a:pt x="169" y="101"/>
                  </a:lnTo>
                  <a:lnTo>
                    <a:pt x="276" y="28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3" name="Freeform 157"/>
            <p:cNvSpPr>
              <a:spLocks/>
            </p:cNvSpPr>
            <p:nvPr/>
          </p:nvSpPr>
          <p:spPr bwMode="auto">
            <a:xfrm>
              <a:off x="14770" y="3264"/>
              <a:ext cx="793" cy="950"/>
            </a:xfrm>
            <a:custGeom>
              <a:avLst/>
              <a:gdLst/>
              <a:ahLst/>
              <a:cxnLst>
                <a:cxn ang="0">
                  <a:pos x="490" y="0"/>
                </a:cxn>
                <a:cxn ang="0">
                  <a:pos x="739" y="0"/>
                </a:cxn>
                <a:cxn ang="0">
                  <a:pos x="757" y="0"/>
                </a:cxn>
                <a:cxn ang="0">
                  <a:pos x="766" y="9"/>
                </a:cxn>
                <a:cxn ang="0">
                  <a:pos x="784" y="9"/>
                </a:cxn>
                <a:cxn ang="0">
                  <a:pos x="793" y="18"/>
                </a:cxn>
                <a:cxn ang="0">
                  <a:pos x="793" y="36"/>
                </a:cxn>
                <a:cxn ang="0">
                  <a:pos x="793" y="55"/>
                </a:cxn>
                <a:cxn ang="0">
                  <a:pos x="784" y="64"/>
                </a:cxn>
                <a:cxn ang="0">
                  <a:pos x="766" y="64"/>
                </a:cxn>
                <a:cxn ang="0">
                  <a:pos x="757" y="64"/>
                </a:cxn>
                <a:cxn ang="0">
                  <a:pos x="739" y="64"/>
                </a:cxn>
                <a:cxn ang="0">
                  <a:pos x="490" y="64"/>
                </a:cxn>
                <a:cxn ang="0">
                  <a:pos x="365" y="82"/>
                </a:cxn>
                <a:cxn ang="0">
                  <a:pos x="249" y="137"/>
                </a:cxn>
                <a:cxn ang="0">
                  <a:pos x="160" y="219"/>
                </a:cxn>
                <a:cxn ang="0">
                  <a:pos x="98" y="320"/>
                </a:cxn>
                <a:cxn ang="0">
                  <a:pos x="62" y="438"/>
                </a:cxn>
                <a:cxn ang="0">
                  <a:pos x="739" y="438"/>
                </a:cxn>
                <a:cxn ang="0">
                  <a:pos x="757" y="438"/>
                </a:cxn>
                <a:cxn ang="0">
                  <a:pos x="766" y="447"/>
                </a:cxn>
                <a:cxn ang="0">
                  <a:pos x="784" y="447"/>
                </a:cxn>
                <a:cxn ang="0">
                  <a:pos x="793" y="457"/>
                </a:cxn>
                <a:cxn ang="0">
                  <a:pos x="793" y="475"/>
                </a:cxn>
                <a:cxn ang="0">
                  <a:pos x="793" y="493"/>
                </a:cxn>
                <a:cxn ang="0">
                  <a:pos x="784" y="502"/>
                </a:cxn>
                <a:cxn ang="0">
                  <a:pos x="766" y="502"/>
                </a:cxn>
                <a:cxn ang="0">
                  <a:pos x="757" y="502"/>
                </a:cxn>
                <a:cxn ang="0">
                  <a:pos x="739" y="502"/>
                </a:cxn>
                <a:cxn ang="0">
                  <a:pos x="739" y="502"/>
                </a:cxn>
                <a:cxn ang="0">
                  <a:pos x="62" y="502"/>
                </a:cxn>
                <a:cxn ang="0">
                  <a:pos x="98" y="630"/>
                </a:cxn>
                <a:cxn ang="0">
                  <a:pos x="160" y="731"/>
                </a:cxn>
                <a:cxn ang="0">
                  <a:pos x="249" y="813"/>
                </a:cxn>
                <a:cxn ang="0">
                  <a:pos x="365" y="868"/>
                </a:cxn>
                <a:cxn ang="0">
                  <a:pos x="490" y="886"/>
                </a:cxn>
                <a:cxn ang="0">
                  <a:pos x="739" y="886"/>
                </a:cxn>
                <a:cxn ang="0">
                  <a:pos x="757" y="886"/>
                </a:cxn>
                <a:cxn ang="0">
                  <a:pos x="766" y="886"/>
                </a:cxn>
                <a:cxn ang="0">
                  <a:pos x="784" y="886"/>
                </a:cxn>
                <a:cxn ang="0">
                  <a:pos x="793" y="895"/>
                </a:cxn>
                <a:cxn ang="0">
                  <a:pos x="793" y="913"/>
                </a:cxn>
                <a:cxn ang="0">
                  <a:pos x="793" y="932"/>
                </a:cxn>
                <a:cxn ang="0">
                  <a:pos x="784" y="941"/>
                </a:cxn>
                <a:cxn ang="0">
                  <a:pos x="766" y="941"/>
                </a:cxn>
                <a:cxn ang="0">
                  <a:pos x="757" y="950"/>
                </a:cxn>
                <a:cxn ang="0">
                  <a:pos x="739" y="950"/>
                </a:cxn>
                <a:cxn ang="0">
                  <a:pos x="490" y="950"/>
                </a:cxn>
                <a:cxn ang="0">
                  <a:pos x="329" y="923"/>
                </a:cxn>
                <a:cxn ang="0">
                  <a:pos x="196" y="859"/>
                </a:cxn>
                <a:cxn ang="0">
                  <a:pos x="89" y="758"/>
                </a:cxn>
                <a:cxn ang="0">
                  <a:pos x="26" y="621"/>
                </a:cxn>
                <a:cxn ang="0">
                  <a:pos x="0" y="475"/>
                </a:cxn>
                <a:cxn ang="0">
                  <a:pos x="26" y="329"/>
                </a:cxn>
                <a:cxn ang="0">
                  <a:pos x="89" y="201"/>
                </a:cxn>
                <a:cxn ang="0">
                  <a:pos x="196" y="91"/>
                </a:cxn>
                <a:cxn ang="0">
                  <a:pos x="329" y="27"/>
                </a:cxn>
                <a:cxn ang="0">
                  <a:pos x="490" y="0"/>
                </a:cxn>
              </a:cxnLst>
              <a:rect l="0" t="0" r="r" b="b"/>
              <a:pathLst>
                <a:path w="793" h="950">
                  <a:moveTo>
                    <a:pt x="490" y="0"/>
                  </a:moveTo>
                  <a:lnTo>
                    <a:pt x="739" y="0"/>
                  </a:lnTo>
                  <a:lnTo>
                    <a:pt x="757" y="0"/>
                  </a:lnTo>
                  <a:lnTo>
                    <a:pt x="766" y="9"/>
                  </a:lnTo>
                  <a:lnTo>
                    <a:pt x="784" y="9"/>
                  </a:lnTo>
                  <a:lnTo>
                    <a:pt x="793" y="18"/>
                  </a:lnTo>
                  <a:lnTo>
                    <a:pt x="793" y="36"/>
                  </a:lnTo>
                  <a:lnTo>
                    <a:pt x="793" y="55"/>
                  </a:lnTo>
                  <a:lnTo>
                    <a:pt x="784" y="64"/>
                  </a:lnTo>
                  <a:lnTo>
                    <a:pt x="766" y="64"/>
                  </a:lnTo>
                  <a:lnTo>
                    <a:pt x="757" y="64"/>
                  </a:lnTo>
                  <a:lnTo>
                    <a:pt x="739" y="64"/>
                  </a:lnTo>
                  <a:lnTo>
                    <a:pt x="490" y="64"/>
                  </a:lnTo>
                  <a:lnTo>
                    <a:pt x="365" y="82"/>
                  </a:lnTo>
                  <a:lnTo>
                    <a:pt x="249" y="137"/>
                  </a:lnTo>
                  <a:lnTo>
                    <a:pt x="160" y="219"/>
                  </a:lnTo>
                  <a:lnTo>
                    <a:pt x="98" y="320"/>
                  </a:lnTo>
                  <a:lnTo>
                    <a:pt x="62" y="438"/>
                  </a:lnTo>
                  <a:lnTo>
                    <a:pt x="739" y="438"/>
                  </a:lnTo>
                  <a:lnTo>
                    <a:pt x="757" y="438"/>
                  </a:lnTo>
                  <a:lnTo>
                    <a:pt x="766" y="447"/>
                  </a:lnTo>
                  <a:lnTo>
                    <a:pt x="784" y="447"/>
                  </a:lnTo>
                  <a:lnTo>
                    <a:pt x="793" y="457"/>
                  </a:lnTo>
                  <a:lnTo>
                    <a:pt x="793" y="475"/>
                  </a:lnTo>
                  <a:lnTo>
                    <a:pt x="793" y="493"/>
                  </a:lnTo>
                  <a:lnTo>
                    <a:pt x="784" y="502"/>
                  </a:lnTo>
                  <a:lnTo>
                    <a:pt x="766" y="502"/>
                  </a:lnTo>
                  <a:lnTo>
                    <a:pt x="757" y="502"/>
                  </a:lnTo>
                  <a:lnTo>
                    <a:pt x="739" y="502"/>
                  </a:lnTo>
                  <a:lnTo>
                    <a:pt x="739" y="502"/>
                  </a:lnTo>
                  <a:lnTo>
                    <a:pt x="62" y="502"/>
                  </a:lnTo>
                  <a:lnTo>
                    <a:pt x="98" y="630"/>
                  </a:lnTo>
                  <a:lnTo>
                    <a:pt x="160" y="731"/>
                  </a:lnTo>
                  <a:lnTo>
                    <a:pt x="249" y="813"/>
                  </a:lnTo>
                  <a:lnTo>
                    <a:pt x="365" y="868"/>
                  </a:lnTo>
                  <a:lnTo>
                    <a:pt x="490" y="886"/>
                  </a:lnTo>
                  <a:lnTo>
                    <a:pt x="739" y="886"/>
                  </a:lnTo>
                  <a:lnTo>
                    <a:pt x="757" y="886"/>
                  </a:lnTo>
                  <a:lnTo>
                    <a:pt x="766" y="886"/>
                  </a:lnTo>
                  <a:lnTo>
                    <a:pt x="784" y="886"/>
                  </a:lnTo>
                  <a:lnTo>
                    <a:pt x="793" y="895"/>
                  </a:lnTo>
                  <a:lnTo>
                    <a:pt x="793" y="913"/>
                  </a:lnTo>
                  <a:lnTo>
                    <a:pt x="793" y="932"/>
                  </a:lnTo>
                  <a:lnTo>
                    <a:pt x="784" y="941"/>
                  </a:lnTo>
                  <a:lnTo>
                    <a:pt x="766" y="941"/>
                  </a:lnTo>
                  <a:lnTo>
                    <a:pt x="757" y="950"/>
                  </a:lnTo>
                  <a:lnTo>
                    <a:pt x="739" y="950"/>
                  </a:lnTo>
                  <a:lnTo>
                    <a:pt x="490" y="950"/>
                  </a:lnTo>
                  <a:lnTo>
                    <a:pt x="329" y="923"/>
                  </a:lnTo>
                  <a:lnTo>
                    <a:pt x="196" y="859"/>
                  </a:lnTo>
                  <a:lnTo>
                    <a:pt x="89" y="758"/>
                  </a:lnTo>
                  <a:lnTo>
                    <a:pt x="26" y="621"/>
                  </a:lnTo>
                  <a:lnTo>
                    <a:pt x="0" y="475"/>
                  </a:lnTo>
                  <a:lnTo>
                    <a:pt x="26" y="329"/>
                  </a:lnTo>
                  <a:lnTo>
                    <a:pt x="89" y="201"/>
                  </a:lnTo>
                  <a:lnTo>
                    <a:pt x="196" y="91"/>
                  </a:lnTo>
                  <a:lnTo>
                    <a:pt x="329" y="27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4" name="Freeform 158"/>
            <p:cNvSpPr>
              <a:spLocks/>
            </p:cNvSpPr>
            <p:nvPr/>
          </p:nvSpPr>
          <p:spPr bwMode="auto">
            <a:xfrm>
              <a:off x="16204" y="3044"/>
              <a:ext cx="874" cy="11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9" y="0"/>
                </a:cxn>
                <a:cxn ang="0">
                  <a:pos x="829" y="0"/>
                </a:cxn>
                <a:cxn ang="0">
                  <a:pos x="874" y="366"/>
                </a:cxn>
                <a:cxn ang="0">
                  <a:pos x="829" y="366"/>
                </a:cxn>
                <a:cxn ang="0">
                  <a:pos x="811" y="247"/>
                </a:cxn>
                <a:cxn ang="0">
                  <a:pos x="785" y="156"/>
                </a:cxn>
                <a:cxn ang="0">
                  <a:pos x="740" y="92"/>
                </a:cxn>
                <a:cxn ang="0">
                  <a:pos x="660" y="55"/>
                </a:cxn>
                <a:cxn ang="0">
                  <a:pos x="544" y="46"/>
                </a:cxn>
                <a:cxn ang="0">
                  <a:pos x="384" y="46"/>
                </a:cxn>
                <a:cxn ang="0">
                  <a:pos x="348" y="46"/>
                </a:cxn>
                <a:cxn ang="0">
                  <a:pos x="330" y="46"/>
                </a:cxn>
                <a:cxn ang="0">
                  <a:pos x="312" y="55"/>
                </a:cxn>
                <a:cxn ang="0">
                  <a:pos x="312" y="74"/>
                </a:cxn>
                <a:cxn ang="0">
                  <a:pos x="303" y="92"/>
                </a:cxn>
                <a:cxn ang="0">
                  <a:pos x="303" y="110"/>
                </a:cxn>
                <a:cxn ang="0">
                  <a:pos x="303" y="978"/>
                </a:cxn>
                <a:cxn ang="0">
                  <a:pos x="303" y="1006"/>
                </a:cxn>
                <a:cxn ang="0">
                  <a:pos x="321" y="1033"/>
                </a:cxn>
                <a:cxn ang="0">
                  <a:pos x="366" y="1051"/>
                </a:cxn>
                <a:cxn ang="0">
                  <a:pos x="455" y="1051"/>
                </a:cxn>
                <a:cxn ang="0">
                  <a:pos x="508" y="1051"/>
                </a:cxn>
                <a:cxn ang="0">
                  <a:pos x="508" y="1106"/>
                </a:cxn>
                <a:cxn ang="0">
                  <a:pos x="428" y="1097"/>
                </a:cxn>
                <a:cxn ang="0">
                  <a:pos x="330" y="1097"/>
                </a:cxn>
                <a:cxn ang="0">
                  <a:pos x="241" y="1097"/>
                </a:cxn>
                <a:cxn ang="0">
                  <a:pos x="161" y="1097"/>
                </a:cxn>
                <a:cxn ang="0">
                  <a:pos x="72" y="1097"/>
                </a:cxn>
                <a:cxn ang="0">
                  <a:pos x="0" y="1106"/>
                </a:cxn>
                <a:cxn ang="0">
                  <a:pos x="0" y="1051"/>
                </a:cxn>
                <a:cxn ang="0">
                  <a:pos x="36" y="1051"/>
                </a:cxn>
                <a:cxn ang="0">
                  <a:pos x="81" y="1051"/>
                </a:cxn>
                <a:cxn ang="0">
                  <a:pos x="116" y="1042"/>
                </a:cxn>
                <a:cxn ang="0">
                  <a:pos x="134" y="1042"/>
                </a:cxn>
                <a:cxn ang="0">
                  <a:pos x="152" y="1033"/>
                </a:cxn>
                <a:cxn ang="0">
                  <a:pos x="161" y="1015"/>
                </a:cxn>
                <a:cxn ang="0">
                  <a:pos x="161" y="996"/>
                </a:cxn>
                <a:cxn ang="0">
                  <a:pos x="161" y="978"/>
                </a:cxn>
                <a:cxn ang="0">
                  <a:pos x="161" y="119"/>
                </a:cxn>
                <a:cxn ang="0">
                  <a:pos x="161" y="101"/>
                </a:cxn>
                <a:cxn ang="0">
                  <a:pos x="161" y="83"/>
                </a:cxn>
                <a:cxn ang="0">
                  <a:pos x="152" y="64"/>
                </a:cxn>
                <a:cxn ang="0">
                  <a:pos x="134" y="55"/>
                </a:cxn>
                <a:cxn ang="0">
                  <a:pos x="116" y="46"/>
                </a:cxn>
                <a:cxn ang="0">
                  <a:pos x="81" y="46"/>
                </a:cxn>
                <a:cxn ang="0">
                  <a:pos x="36" y="46"/>
                </a:cxn>
                <a:cxn ang="0">
                  <a:pos x="0" y="46"/>
                </a:cxn>
                <a:cxn ang="0">
                  <a:pos x="0" y="0"/>
                </a:cxn>
              </a:cxnLst>
              <a:rect l="0" t="0" r="r" b="b"/>
              <a:pathLst>
                <a:path w="874" h="1106">
                  <a:moveTo>
                    <a:pt x="0" y="0"/>
                  </a:moveTo>
                  <a:lnTo>
                    <a:pt x="829" y="0"/>
                  </a:lnTo>
                  <a:lnTo>
                    <a:pt x="829" y="0"/>
                  </a:lnTo>
                  <a:lnTo>
                    <a:pt x="874" y="366"/>
                  </a:lnTo>
                  <a:lnTo>
                    <a:pt x="829" y="366"/>
                  </a:lnTo>
                  <a:lnTo>
                    <a:pt x="811" y="247"/>
                  </a:lnTo>
                  <a:lnTo>
                    <a:pt x="785" y="156"/>
                  </a:lnTo>
                  <a:lnTo>
                    <a:pt x="740" y="92"/>
                  </a:lnTo>
                  <a:lnTo>
                    <a:pt x="660" y="55"/>
                  </a:lnTo>
                  <a:lnTo>
                    <a:pt x="544" y="46"/>
                  </a:lnTo>
                  <a:lnTo>
                    <a:pt x="384" y="46"/>
                  </a:lnTo>
                  <a:lnTo>
                    <a:pt x="348" y="46"/>
                  </a:lnTo>
                  <a:lnTo>
                    <a:pt x="330" y="46"/>
                  </a:lnTo>
                  <a:lnTo>
                    <a:pt x="312" y="55"/>
                  </a:lnTo>
                  <a:lnTo>
                    <a:pt x="312" y="74"/>
                  </a:lnTo>
                  <a:lnTo>
                    <a:pt x="303" y="92"/>
                  </a:lnTo>
                  <a:lnTo>
                    <a:pt x="303" y="110"/>
                  </a:lnTo>
                  <a:lnTo>
                    <a:pt x="303" y="978"/>
                  </a:lnTo>
                  <a:lnTo>
                    <a:pt x="303" y="1006"/>
                  </a:lnTo>
                  <a:lnTo>
                    <a:pt x="321" y="1033"/>
                  </a:lnTo>
                  <a:lnTo>
                    <a:pt x="366" y="1051"/>
                  </a:lnTo>
                  <a:lnTo>
                    <a:pt x="455" y="1051"/>
                  </a:lnTo>
                  <a:lnTo>
                    <a:pt x="508" y="1051"/>
                  </a:lnTo>
                  <a:lnTo>
                    <a:pt x="508" y="1106"/>
                  </a:lnTo>
                  <a:lnTo>
                    <a:pt x="428" y="1097"/>
                  </a:lnTo>
                  <a:lnTo>
                    <a:pt x="330" y="1097"/>
                  </a:lnTo>
                  <a:lnTo>
                    <a:pt x="241" y="1097"/>
                  </a:lnTo>
                  <a:lnTo>
                    <a:pt x="161" y="1097"/>
                  </a:lnTo>
                  <a:lnTo>
                    <a:pt x="72" y="1097"/>
                  </a:lnTo>
                  <a:lnTo>
                    <a:pt x="0" y="1106"/>
                  </a:lnTo>
                  <a:lnTo>
                    <a:pt x="0" y="1051"/>
                  </a:lnTo>
                  <a:lnTo>
                    <a:pt x="36" y="1051"/>
                  </a:lnTo>
                  <a:lnTo>
                    <a:pt x="81" y="1051"/>
                  </a:lnTo>
                  <a:lnTo>
                    <a:pt x="116" y="1042"/>
                  </a:lnTo>
                  <a:lnTo>
                    <a:pt x="134" y="1042"/>
                  </a:lnTo>
                  <a:lnTo>
                    <a:pt x="152" y="1033"/>
                  </a:lnTo>
                  <a:lnTo>
                    <a:pt x="161" y="1015"/>
                  </a:lnTo>
                  <a:lnTo>
                    <a:pt x="161" y="996"/>
                  </a:lnTo>
                  <a:lnTo>
                    <a:pt x="161" y="978"/>
                  </a:lnTo>
                  <a:lnTo>
                    <a:pt x="161" y="119"/>
                  </a:lnTo>
                  <a:lnTo>
                    <a:pt x="161" y="101"/>
                  </a:lnTo>
                  <a:lnTo>
                    <a:pt x="161" y="83"/>
                  </a:lnTo>
                  <a:lnTo>
                    <a:pt x="152" y="64"/>
                  </a:lnTo>
                  <a:lnTo>
                    <a:pt x="134" y="55"/>
                  </a:lnTo>
                  <a:lnTo>
                    <a:pt x="116" y="46"/>
                  </a:lnTo>
                  <a:lnTo>
                    <a:pt x="81" y="46"/>
                  </a:lnTo>
                  <a:lnTo>
                    <a:pt x="36" y="46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5" name="Freeform 159"/>
            <p:cNvSpPr>
              <a:spLocks/>
            </p:cNvSpPr>
            <p:nvPr/>
          </p:nvSpPr>
          <p:spPr bwMode="auto">
            <a:xfrm>
              <a:off x="17310" y="2926"/>
              <a:ext cx="365" cy="1626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56" y="0"/>
                </a:cxn>
                <a:cxn ang="0">
                  <a:pos x="365" y="9"/>
                </a:cxn>
                <a:cxn ang="0">
                  <a:pos x="365" y="18"/>
                </a:cxn>
                <a:cxn ang="0">
                  <a:pos x="365" y="18"/>
                </a:cxn>
                <a:cxn ang="0">
                  <a:pos x="365" y="27"/>
                </a:cxn>
                <a:cxn ang="0">
                  <a:pos x="356" y="27"/>
                </a:cxn>
                <a:cxn ang="0">
                  <a:pos x="338" y="45"/>
                </a:cxn>
                <a:cxn ang="0">
                  <a:pos x="240" y="173"/>
                </a:cxn>
                <a:cxn ang="0">
                  <a:pos x="169" y="319"/>
                </a:cxn>
                <a:cxn ang="0">
                  <a:pos x="124" y="475"/>
                </a:cxn>
                <a:cxn ang="0">
                  <a:pos x="98" y="639"/>
                </a:cxn>
                <a:cxn ang="0">
                  <a:pos x="89" y="813"/>
                </a:cxn>
                <a:cxn ang="0">
                  <a:pos x="98" y="968"/>
                </a:cxn>
                <a:cxn ang="0">
                  <a:pos x="115" y="1133"/>
                </a:cxn>
                <a:cxn ang="0">
                  <a:pos x="160" y="1288"/>
                </a:cxn>
                <a:cxn ang="0">
                  <a:pos x="231" y="1443"/>
                </a:cxn>
                <a:cxn ang="0">
                  <a:pos x="338" y="1580"/>
                </a:cxn>
                <a:cxn ang="0">
                  <a:pos x="356" y="1590"/>
                </a:cxn>
                <a:cxn ang="0">
                  <a:pos x="365" y="1599"/>
                </a:cxn>
                <a:cxn ang="0">
                  <a:pos x="365" y="1608"/>
                </a:cxn>
                <a:cxn ang="0">
                  <a:pos x="365" y="1608"/>
                </a:cxn>
                <a:cxn ang="0">
                  <a:pos x="365" y="1608"/>
                </a:cxn>
                <a:cxn ang="0">
                  <a:pos x="365" y="1617"/>
                </a:cxn>
                <a:cxn ang="0">
                  <a:pos x="356" y="1626"/>
                </a:cxn>
                <a:cxn ang="0">
                  <a:pos x="347" y="1626"/>
                </a:cxn>
                <a:cxn ang="0">
                  <a:pos x="329" y="1617"/>
                </a:cxn>
                <a:cxn ang="0">
                  <a:pos x="285" y="1580"/>
                </a:cxn>
                <a:cxn ang="0">
                  <a:pos x="222" y="1516"/>
                </a:cxn>
                <a:cxn ang="0">
                  <a:pos x="160" y="1425"/>
                </a:cxn>
                <a:cxn ang="0">
                  <a:pos x="98" y="1315"/>
                </a:cxn>
                <a:cxn ang="0">
                  <a:pos x="35" y="1133"/>
                </a:cxn>
                <a:cxn ang="0">
                  <a:pos x="0" y="959"/>
                </a:cxn>
                <a:cxn ang="0">
                  <a:pos x="0" y="813"/>
                </a:cxn>
                <a:cxn ang="0">
                  <a:pos x="0" y="667"/>
                </a:cxn>
                <a:cxn ang="0">
                  <a:pos x="35" y="493"/>
                </a:cxn>
                <a:cxn ang="0">
                  <a:pos x="98" y="319"/>
                </a:cxn>
                <a:cxn ang="0">
                  <a:pos x="160" y="201"/>
                </a:cxn>
                <a:cxn ang="0">
                  <a:pos x="222" y="118"/>
                </a:cxn>
                <a:cxn ang="0">
                  <a:pos x="276" y="55"/>
                </a:cxn>
                <a:cxn ang="0">
                  <a:pos x="320" y="9"/>
                </a:cxn>
                <a:cxn ang="0">
                  <a:pos x="347" y="0"/>
                </a:cxn>
              </a:cxnLst>
              <a:rect l="0" t="0" r="r" b="b"/>
              <a:pathLst>
                <a:path w="365" h="1626">
                  <a:moveTo>
                    <a:pt x="347" y="0"/>
                  </a:moveTo>
                  <a:lnTo>
                    <a:pt x="356" y="0"/>
                  </a:lnTo>
                  <a:lnTo>
                    <a:pt x="365" y="9"/>
                  </a:lnTo>
                  <a:lnTo>
                    <a:pt x="365" y="18"/>
                  </a:lnTo>
                  <a:lnTo>
                    <a:pt x="365" y="18"/>
                  </a:lnTo>
                  <a:lnTo>
                    <a:pt x="365" y="27"/>
                  </a:lnTo>
                  <a:lnTo>
                    <a:pt x="356" y="27"/>
                  </a:lnTo>
                  <a:lnTo>
                    <a:pt x="338" y="45"/>
                  </a:lnTo>
                  <a:lnTo>
                    <a:pt x="240" y="173"/>
                  </a:lnTo>
                  <a:lnTo>
                    <a:pt x="169" y="319"/>
                  </a:lnTo>
                  <a:lnTo>
                    <a:pt x="124" y="475"/>
                  </a:lnTo>
                  <a:lnTo>
                    <a:pt x="98" y="639"/>
                  </a:lnTo>
                  <a:lnTo>
                    <a:pt x="89" y="813"/>
                  </a:lnTo>
                  <a:lnTo>
                    <a:pt x="98" y="968"/>
                  </a:lnTo>
                  <a:lnTo>
                    <a:pt x="115" y="1133"/>
                  </a:lnTo>
                  <a:lnTo>
                    <a:pt x="160" y="1288"/>
                  </a:lnTo>
                  <a:lnTo>
                    <a:pt x="231" y="1443"/>
                  </a:lnTo>
                  <a:lnTo>
                    <a:pt x="338" y="1580"/>
                  </a:lnTo>
                  <a:lnTo>
                    <a:pt x="356" y="1590"/>
                  </a:lnTo>
                  <a:lnTo>
                    <a:pt x="365" y="1599"/>
                  </a:lnTo>
                  <a:lnTo>
                    <a:pt x="365" y="1608"/>
                  </a:lnTo>
                  <a:lnTo>
                    <a:pt x="365" y="1608"/>
                  </a:lnTo>
                  <a:lnTo>
                    <a:pt x="365" y="1608"/>
                  </a:lnTo>
                  <a:lnTo>
                    <a:pt x="365" y="1617"/>
                  </a:lnTo>
                  <a:lnTo>
                    <a:pt x="356" y="1626"/>
                  </a:lnTo>
                  <a:lnTo>
                    <a:pt x="347" y="1626"/>
                  </a:lnTo>
                  <a:lnTo>
                    <a:pt x="329" y="1617"/>
                  </a:lnTo>
                  <a:lnTo>
                    <a:pt x="285" y="1580"/>
                  </a:lnTo>
                  <a:lnTo>
                    <a:pt x="222" y="1516"/>
                  </a:lnTo>
                  <a:lnTo>
                    <a:pt x="160" y="1425"/>
                  </a:lnTo>
                  <a:lnTo>
                    <a:pt x="98" y="1315"/>
                  </a:lnTo>
                  <a:lnTo>
                    <a:pt x="35" y="1133"/>
                  </a:lnTo>
                  <a:lnTo>
                    <a:pt x="0" y="959"/>
                  </a:lnTo>
                  <a:lnTo>
                    <a:pt x="0" y="813"/>
                  </a:lnTo>
                  <a:lnTo>
                    <a:pt x="0" y="667"/>
                  </a:lnTo>
                  <a:lnTo>
                    <a:pt x="35" y="493"/>
                  </a:lnTo>
                  <a:lnTo>
                    <a:pt x="98" y="319"/>
                  </a:lnTo>
                  <a:lnTo>
                    <a:pt x="160" y="201"/>
                  </a:lnTo>
                  <a:lnTo>
                    <a:pt x="222" y="118"/>
                  </a:lnTo>
                  <a:lnTo>
                    <a:pt x="276" y="55"/>
                  </a:lnTo>
                  <a:lnTo>
                    <a:pt x="320" y="9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6" name="Freeform 160"/>
            <p:cNvSpPr>
              <a:spLocks/>
            </p:cNvSpPr>
            <p:nvPr/>
          </p:nvSpPr>
          <p:spPr bwMode="auto">
            <a:xfrm>
              <a:off x="17826" y="3428"/>
              <a:ext cx="678" cy="740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401" y="28"/>
                </a:cxn>
                <a:cxn ang="0">
                  <a:pos x="437" y="64"/>
                </a:cxn>
                <a:cxn ang="0">
                  <a:pos x="473" y="101"/>
                </a:cxn>
                <a:cxn ang="0">
                  <a:pos x="517" y="119"/>
                </a:cxn>
                <a:cxn ang="0">
                  <a:pos x="562" y="110"/>
                </a:cxn>
                <a:cxn ang="0">
                  <a:pos x="606" y="55"/>
                </a:cxn>
                <a:cxn ang="0">
                  <a:pos x="642" y="9"/>
                </a:cxn>
                <a:cxn ang="0">
                  <a:pos x="660" y="0"/>
                </a:cxn>
                <a:cxn ang="0">
                  <a:pos x="669" y="0"/>
                </a:cxn>
                <a:cxn ang="0">
                  <a:pos x="678" y="18"/>
                </a:cxn>
                <a:cxn ang="0">
                  <a:pos x="660" y="55"/>
                </a:cxn>
                <a:cxn ang="0">
                  <a:pos x="571" y="165"/>
                </a:cxn>
                <a:cxn ang="0">
                  <a:pos x="446" y="302"/>
                </a:cxn>
                <a:cxn ang="0">
                  <a:pos x="348" y="384"/>
                </a:cxn>
                <a:cxn ang="0">
                  <a:pos x="286" y="448"/>
                </a:cxn>
                <a:cxn ang="0">
                  <a:pos x="152" y="585"/>
                </a:cxn>
                <a:cxn ang="0">
                  <a:pos x="179" y="576"/>
                </a:cxn>
                <a:cxn ang="0">
                  <a:pos x="214" y="576"/>
                </a:cxn>
                <a:cxn ang="0">
                  <a:pos x="268" y="594"/>
                </a:cxn>
                <a:cxn ang="0">
                  <a:pos x="330" y="612"/>
                </a:cxn>
                <a:cxn ang="0">
                  <a:pos x="393" y="622"/>
                </a:cxn>
                <a:cxn ang="0">
                  <a:pos x="499" y="594"/>
                </a:cxn>
                <a:cxn ang="0">
                  <a:pos x="589" y="494"/>
                </a:cxn>
                <a:cxn ang="0">
                  <a:pos x="597" y="475"/>
                </a:cxn>
                <a:cxn ang="0">
                  <a:pos x="615" y="475"/>
                </a:cxn>
                <a:cxn ang="0">
                  <a:pos x="624" y="484"/>
                </a:cxn>
                <a:cxn ang="0">
                  <a:pos x="589" y="594"/>
                </a:cxn>
                <a:cxn ang="0">
                  <a:pos x="464" y="713"/>
                </a:cxn>
                <a:cxn ang="0">
                  <a:pos x="348" y="731"/>
                </a:cxn>
                <a:cxn ang="0">
                  <a:pos x="294" y="704"/>
                </a:cxn>
                <a:cxn ang="0">
                  <a:pos x="250" y="649"/>
                </a:cxn>
                <a:cxn ang="0">
                  <a:pos x="223" y="622"/>
                </a:cxn>
                <a:cxn ang="0">
                  <a:pos x="188" y="612"/>
                </a:cxn>
                <a:cxn ang="0">
                  <a:pos x="107" y="640"/>
                </a:cxn>
                <a:cxn ang="0">
                  <a:pos x="45" y="713"/>
                </a:cxn>
                <a:cxn ang="0">
                  <a:pos x="36" y="731"/>
                </a:cxn>
                <a:cxn ang="0">
                  <a:pos x="18" y="731"/>
                </a:cxn>
                <a:cxn ang="0">
                  <a:pos x="9" y="731"/>
                </a:cxn>
                <a:cxn ang="0">
                  <a:pos x="18" y="695"/>
                </a:cxn>
                <a:cxn ang="0">
                  <a:pos x="98" y="585"/>
                </a:cxn>
                <a:cxn ang="0">
                  <a:pos x="312" y="366"/>
                </a:cxn>
                <a:cxn ang="0">
                  <a:pos x="384" y="302"/>
                </a:cxn>
                <a:cxn ang="0">
                  <a:pos x="491" y="201"/>
                </a:cxn>
                <a:cxn ang="0">
                  <a:pos x="508" y="156"/>
                </a:cxn>
                <a:cxn ang="0">
                  <a:pos x="464" y="156"/>
                </a:cxn>
                <a:cxn ang="0">
                  <a:pos x="410" y="128"/>
                </a:cxn>
                <a:cxn ang="0">
                  <a:pos x="339" y="110"/>
                </a:cxn>
                <a:cxn ang="0">
                  <a:pos x="303" y="110"/>
                </a:cxn>
                <a:cxn ang="0">
                  <a:pos x="259" y="119"/>
                </a:cxn>
                <a:cxn ang="0">
                  <a:pos x="214" y="137"/>
                </a:cxn>
                <a:cxn ang="0">
                  <a:pos x="179" y="183"/>
                </a:cxn>
                <a:cxn ang="0">
                  <a:pos x="161" y="201"/>
                </a:cxn>
                <a:cxn ang="0">
                  <a:pos x="143" y="201"/>
                </a:cxn>
                <a:cxn ang="0">
                  <a:pos x="134" y="183"/>
                </a:cxn>
                <a:cxn ang="0">
                  <a:pos x="170" y="101"/>
                </a:cxn>
                <a:cxn ang="0">
                  <a:pos x="259" y="18"/>
                </a:cxn>
              </a:cxnLst>
              <a:rect l="0" t="0" r="r" b="b"/>
              <a:pathLst>
                <a:path w="678" h="740">
                  <a:moveTo>
                    <a:pt x="330" y="0"/>
                  </a:moveTo>
                  <a:lnTo>
                    <a:pt x="357" y="0"/>
                  </a:lnTo>
                  <a:lnTo>
                    <a:pt x="384" y="9"/>
                  </a:lnTo>
                  <a:lnTo>
                    <a:pt x="401" y="28"/>
                  </a:lnTo>
                  <a:lnTo>
                    <a:pt x="419" y="46"/>
                  </a:lnTo>
                  <a:lnTo>
                    <a:pt x="437" y="64"/>
                  </a:lnTo>
                  <a:lnTo>
                    <a:pt x="455" y="92"/>
                  </a:lnTo>
                  <a:lnTo>
                    <a:pt x="473" y="101"/>
                  </a:lnTo>
                  <a:lnTo>
                    <a:pt x="491" y="119"/>
                  </a:lnTo>
                  <a:lnTo>
                    <a:pt x="517" y="119"/>
                  </a:lnTo>
                  <a:lnTo>
                    <a:pt x="544" y="119"/>
                  </a:lnTo>
                  <a:lnTo>
                    <a:pt x="562" y="110"/>
                  </a:lnTo>
                  <a:lnTo>
                    <a:pt x="589" y="92"/>
                  </a:lnTo>
                  <a:lnTo>
                    <a:pt x="606" y="55"/>
                  </a:lnTo>
                  <a:lnTo>
                    <a:pt x="633" y="18"/>
                  </a:lnTo>
                  <a:lnTo>
                    <a:pt x="642" y="9"/>
                  </a:lnTo>
                  <a:lnTo>
                    <a:pt x="651" y="0"/>
                  </a:lnTo>
                  <a:lnTo>
                    <a:pt x="660" y="0"/>
                  </a:lnTo>
                  <a:lnTo>
                    <a:pt x="669" y="0"/>
                  </a:lnTo>
                  <a:lnTo>
                    <a:pt x="669" y="0"/>
                  </a:lnTo>
                  <a:lnTo>
                    <a:pt x="678" y="9"/>
                  </a:lnTo>
                  <a:lnTo>
                    <a:pt x="678" y="18"/>
                  </a:lnTo>
                  <a:lnTo>
                    <a:pt x="669" y="28"/>
                  </a:lnTo>
                  <a:lnTo>
                    <a:pt x="660" y="55"/>
                  </a:lnTo>
                  <a:lnTo>
                    <a:pt x="624" y="101"/>
                  </a:lnTo>
                  <a:lnTo>
                    <a:pt x="571" y="165"/>
                  </a:lnTo>
                  <a:lnTo>
                    <a:pt x="491" y="256"/>
                  </a:lnTo>
                  <a:lnTo>
                    <a:pt x="446" y="302"/>
                  </a:lnTo>
                  <a:lnTo>
                    <a:pt x="393" y="338"/>
                  </a:lnTo>
                  <a:lnTo>
                    <a:pt x="348" y="384"/>
                  </a:lnTo>
                  <a:lnTo>
                    <a:pt x="339" y="402"/>
                  </a:lnTo>
                  <a:lnTo>
                    <a:pt x="286" y="448"/>
                  </a:lnTo>
                  <a:lnTo>
                    <a:pt x="223" y="503"/>
                  </a:lnTo>
                  <a:lnTo>
                    <a:pt x="152" y="585"/>
                  </a:lnTo>
                  <a:lnTo>
                    <a:pt x="161" y="576"/>
                  </a:lnTo>
                  <a:lnTo>
                    <a:pt x="179" y="576"/>
                  </a:lnTo>
                  <a:lnTo>
                    <a:pt x="188" y="576"/>
                  </a:lnTo>
                  <a:lnTo>
                    <a:pt x="214" y="576"/>
                  </a:lnTo>
                  <a:lnTo>
                    <a:pt x="241" y="585"/>
                  </a:lnTo>
                  <a:lnTo>
                    <a:pt x="268" y="594"/>
                  </a:lnTo>
                  <a:lnTo>
                    <a:pt x="303" y="603"/>
                  </a:lnTo>
                  <a:lnTo>
                    <a:pt x="330" y="612"/>
                  </a:lnTo>
                  <a:lnTo>
                    <a:pt x="366" y="622"/>
                  </a:lnTo>
                  <a:lnTo>
                    <a:pt x="393" y="622"/>
                  </a:lnTo>
                  <a:lnTo>
                    <a:pt x="446" y="622"/>
                  </a:lnTo>
                  <a:lnTo>
                    <a:pt x="499" y="594"/>
                  </a:lnTo>
                  <a:lnTo>
                    <a:pt x="544" y="558"/>
                  </a:lnTo>
                  <a:lnTo>
                    <a:pt x="589" y="494"/>
                  </a:lnTo>
                  <a:lnTo>
                    <a:pt x="589" y="484"/>
                  </a:lnTo>
                  <a:lnTo>
                    <a:pt x="597" y="475"/>
                  </a:lnTo>
                  <a:lnTo>
                    <a:pt x="606" y="466"/>
                  </a:lnTo>
                  <a:lnTo>
                    <a:pt x="615" y="475"/>
                  </a:lnTo>
                  <a:lnTo>
                    <a:pt x="624" y="475"/>
                  </a:lnTo>
                  <a:lnTo>
                    <a:pt x="624" y="484"/>
                  </a:lnTo>
                  <a:lnTo>
                    <a:pt x="615" y="530"/>
                  </a:lnTo>
                  <a:lnTo>
                    <a:pt x="589" y="594"/>
                  </a:lnTo>
                  <a:lnTo>
                    <a:pt x="535" y="658"/>
                  </a:lnTo>
                  <a:lnTo>
                    <a:pt x="464" y="713"/>
                  </a:lnTo>
                  <a:lnTo>
                    <a:pt x="375" y="740"/>
                  </a:lnTo>
                  <a:lnTo>
                    <a:pt x="348" y="731"/>
                  </a:lnTo>
                  <a:lnTo>
                    <a:pt x="321" y="722"/>
                  </a:lnTo>
                  <a:lnTo>
                    <a:pt x="294" y="704"/>
                  </a:lnTo>
                  <a:lnTo>
                    <a:pt x="277" y="676"/>
                  </a:lnTo>
                  <a:lnTo>
                    <a:pt x="250" y="649"/>
                  </a:lnTo>
                  <a:lnTo>
                    <a:pt x="232" y="631"/>
                  </a:lnTo>
                  <a:lnTo>
                    <a:pt x="223" y="622"/>
                  </a:lnTo>
                  <a:lnTo>
                    <a:pt x="205" y="612"/>
                  </a:lnTo>
                  <a:lnTo>
                    <a:pt x="188" y="612"/>
                  </a:lnTo>
                  <a:lnTo>
                    <a:pt x="143" y="622"/>
                  </a:lnTo>
                  <a:lnTo>
                    <a:pt x="107" y="640"/>
                  </a:lnTo>
                  <a:lnTo>
                    <a:pt x="81" y="676"/>
                  </a:lnTo>
                  <a:lnTo>
                    <a:pt x="45" y="713"/>
                  </a:lnTo>
                  <a:lnTo>
                    <a:pt x="36" y="731"/>
                  </a:lnTo>
                  <a:lnTo>
                    <a:pt x="36" y="731"/>
                  </a:lnTo>
                  <a:lnTo>
                    <a:pt x="27" y="740"/>
                  </a:lnTo>
                  <a:lnTo>
                    <a:pt x="18" y="731"/>
                  </a:lnTo>
                  <a:lnTo>
                    <a:pt x="9" y="731"/>
                  </a:lnTo>
                  <a:lnTo>
                    <a:pt x="9" y="731"/>
                  </a:lnTo>
                  <a:lnTo>
                    <a:pt x="0" y="722"/>
                  </a:lnTo>
                  <a:lnTo>
                    <a:pt x="18" y="695"/>
                  </a:lnTo>
                  <a:lnTo>
                    <a:pt x="45" y="649"/>
                  </a:lnTo>
                  <a:lnTo>
                    <a:pt x="98" y="585"/>
                  </a:lnTo>
                  <a:lnTo>
                    <a:pt x="170" y="503"/>
                  </a:lnTo>
                  <a:lnTo>
                    <a:pt x="312" y="366"/>
                  </a:lnTo>
                  <a:lnTo>
                    <a:pt x="339" y="338"/>
                  </a:lnTo>
                  <a:lnTo>
                    <a:pt x="384" y="302"/>
                  </a:lnTo>
                  <a:lnTo>
                    <a:pt x="437" y="256"/>
                  </a:lnTo>
                  <a:lnTo>
                    <a:pt x="491" y="201"/>
                  </a:lnTo>
                  <a:lnTo>
                    <a:pt x="535" y="156"/>
                  </a:lnTo>
                  <a:lnTo>
                    <a:pt x="508" y="156"/>
                  </a:lnTo>
                  <a:lnTo>
                    <a:pt x="491" y="156"/>
                  </a:lnTo>
                  <a:lnTo>
                    <a:pt x="464" y="156"/>
                  </a:lnTo>
                  <a:lnTo>
                    <a:pt x="446" y="146"/>
                  </a:lnTo>
                  <a:lnTo>
                    <a:pt x="410" y="128"/>
                  </a:lnTo>
                  <a:lnTo>
                    <a:pt x="375" y="119"/>
                  </a:lnTo>
                  <a:lnTo>
                    <a:pt x="339" y="110"/>
                  </a:lnTo>
                  <a:lnTo>
                    <a:pt x="312" y="110"/>
                  </a:lnTo>
                  <a:lnTo>
                    <a:pt x="303" y="110"/>
                  </a:lnTo>
                  <a:lnTo>
                    <a:pt x="286" y="110"/>
                  </a:lnTo>
                  <a:lnTo>
                    <a:pt x="259" y="119"/>
                  </a:lnTo>
                  <a:lnTo>
                    <a:pt x="241" y="119"/>
                  </a:lnTo>
                  <a:lnTo>
                    <a:pt x="214" y="137"/>
                  </a:lnTo>
                  <a:lnTo>
                    <a:pt x="188" y="156"/>
                  </a:lnTo>
                  <a:lnTo>
                    <a:pt x="179" y="183"/>
                  </a:lnTo>
                  <a:lnTo>
                    <a:pt x="170" y="192"/>
                  </a:lnTo>
                  <a:lnTo>
                    <a:pt x="161" y="201"/>
                  </a:lnTo>
                  <a:lnTo>
                    <a:pt x="152" y="201"/>
                  </a:lnTo>
                  <a:lnTo>
                    <a:pt x="143" y="201"/>
                  </a:lnTo>
                  <a:lnTo>
                    <a:pt x="134" y="192"/>
                  </a:lnTo>
                  <a:lnTo>
                    <a:pt x="134" y="183"/>
                  </a:lnTo>
                  <a:lnTo>
                    <a:pt x="143" y="146"/>
                  </a:lnTo>
                  <a:lnTo>
                    <a:pt x="170" y="101"/>
                  </a:lnTo>
                  <a:lnTo>
                    <a:pt x="205" y="55"/>
                  </a:lnTo>
                  <a:lnTo>
                    <a:pt x="259" y="18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7" name="Freeform 161"/>
            <p:cNvSpPr>
              <a:spLocks/>
            </p:cNvSpPr>
            <p:nvPr/>
          </p:nvSpPr>
          <p:spPr bwMode="auto">
            <a:xfrm>
              <a:off x="18726" y="3976"/>
              <a:ext cx="179" cy="48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34" y="19"/>
                </a:cxn>
                <a:cxn ang="0">
                  <a:pos x="170" y="74"/>
                </a:cxn>
                <a:cxn ang="0">
                  <a:pos x="179" y="165"/>
                </a:cxn>
                <a:cxn ang="0">
                  <a:pos x="179" y="165"/>
                </a:cxn>
                <a:cxn ang="0">
                  <a:pos x="170" y="275"/>
                </a:cxn>
                <a:cxn ang="0">
                  <a:pos x="134" y="366"/>
                </a:cxn>
                <a:cxn ang="0">
                  <a:pos x="99" y="430"/>
                </a:cxn>
                <a:cxn ang="0">
                  <a:pos x="63" y="466"/>
                </a:cxn>
                <a:cxn ang="0">
                  <a:pos x="36" y="485"/>
                </a:cxn>
                <a:cxn ang="0">
                  <a:pos x="27" y="476"/>
                </a:cxn>
                <a:cxn ang="0">
                  <a:pos x="27" y="466"/>
                </a:cxn>
                <a:cxn ang="0">
                  <a:pos x="27" y="466"/>
                </a:cxn>
                <a:cxn ang="0">
                  <a:pos x="27" y="457"/>
                </a:cxn>
                <a:cxn ang="0">
                  <a:pos x="27" y="448"/>
                </a:cxn>
                <a:cxn ang="0">
                  <a:pos x="36" y="439"/>
                </a:cxn>
                <a:cxn ang="0">
                  <a:pos x="90" y="375"/>
                </a:cxn>
                <a:cxn ang="0">
                  <a:pos x="134" y="284"/>
                </a:cxn>
                <a:cxn ang="0">
                  <a:pos x="152" y="165"/>
                </a:cxn>
                <a:cxn ang="0">
                  <a:pos x="152" y="156"/>
                </a:cxn>
                <a:cxn ang="0">
                  <a:pos x="143" y="147"/>
                </a:cxn>
                <a:cxn ang="0">
                  <a:pos x="143" y="147"/>
                </a:cxn>
                <a:cxn ang="0">
                  <a:pos x="143" y="147"/>
                </a:cxn>
                <a:cxn ang="0">
                  <a:pos x="134" y="147"/>
                </a:cxn>
                <a:cxn ang="0">
                  <a:pos x="107" y="165"/>
                </a:cxn>
                <a:cxn ang="0">
                  <a:pos x="81" y="174"/>
                </a:cxn>
                <a:cxn ang="0">
                  <a:pos x="54" y="165"/>
                </a:cxn>
                <a:cxn ang="0">
                  <a:pos x="27" y="156"/>
                </a:cxn>
                <a:cxn ang="0">
                  <a:pos x="9" y="128"/>
                </a:cxn>
                <a:cxn ang="0">
                  <a:pos x="0" y="110"/>
                </a:cxn>
                <a:cxn ang="0">
                  <a:pos x="0" y="83"/>
                </a:cxn>
                <a:cxn ang="0">
                  <a:pos x="0" y="55"/>
                </a:cxn>
                <a:cxn ang="0">
                  <a:pos x="9" y="37"/>
                </a:cxn>
                <a:cxn ang="0">
                  <a:pos x="27" y="19"/>
                </a:cxn>
                <a:cxn ang="0">
                  <a:pos x="54" y="0"/>
                </a:cxn>
                <a:cxn ang="0">
                  <a:pos x="81" y="0"/>
                </a:cxn>
              </a:cxnLst>
              <a:rect l="0" t="0" r="r" b="b"/>
              <a:pathLst>
                <a:path w="179" h="485">
                  <a:moveTo>
                    <a:pt x="81" y="0"/>
                  </a:moveTo>
                  <a:lnTo>
                    <a:pt x="134" y="19"/>
                  </a:lnTo>
                  <a:lnTo>
                    <a:pt x="170" y="74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70" y="275"/>
                  </a:lnTo>
                  <a:lnTo>
                    <a:pt x="134" y="366"/>
                  </a:lnTo>
                  <a:lnTo>
                    <a:pt x="99" y="430"/>
                  </a:lnTo>
                  <a:lnTo>
                    <a:pt x="63" y="466"/>
                  </a:lnTo>
                  <a:lnTo>
                    <a:pt x="36" y="485"/>
                  </a:lnTo>
                  <a:lnTo>
                    <a:pt x="27" y="476"/>
                  </a:lnTo>
                  <a:lnTo>
                    <a:pt x="27" y="466"/>
                  </a:lnTo>
                  <a:lnTo>
                    <a:pt x="27" y="466"/>
                  </a:lnTo>
                  <a:lnTo>
                    <a:pt x="27" y="457"/>
                  </a:lnTo>
                  <a:lnTo>
                    <a:pt x="27" y="448"/>
                  </a:lnTo>
                  <a:lnTo>
                    <a:pt x="36" y="439"/>
                  </a:lnTo>
                  <a:lnTo>
                    <a:pt x="90" y="375"/>
                  </a:lnTo>
                  <a:lnTo>
                    <a:pt x="134" y="284"/>
                  </a:lnTo>
                  <a:lnTo>
                    <a:pt x="152" y="165"/>
                  </a:lnTo>
                  <a:lnTo>
                    <a:pt x="152" y="156"/>
                  </a:lnTo>
                  <a:lnTo>
                    <a:pt x="143" y="147"/>
                  </a:lnTo>
                  <a:lnTo>
                    <a:pt x="143" y="147"/>
                  </a:lnTo>
                  <a:lnTo>
                    <a:pt x="143" y="147"/>
                  </a:lnTo>
                  <a:lnTo>
                    <a:pt x="134" y="147"/>
                  </a:lnTo>
                  <a:lnTo>
                    <a:pt x="107" y="165"/>
                  </a:lnTo>
                  <a:lnTo>
                    <a:pt x="81" y="174"/>
                  </a:lnTo>
                  <a:lnTo>
                    <a:pt x="54" y="165"/>
                  </a:lnTo>
                  <a:lnTo>
                    <a:pt x="27" y="156"/>
                  </a:lnTo>
                  <a:lnTo>
                    <a:pt x="9" y="128"/>
                  </a:lnTo>
                  <a:lnTo>
                    <a:pt x="0" y="110"/>
                  </a:lnTo>
                  <a:lnTo>
                    <a:pt x="0" y="83"/>
                  </a:lnTo>
                  <a:lnTo>
                    <a:pt x="0" y="55"/>
                  </a:lnTo>
                  <a:lnTo>
                    <a:pt x="9" y="37"/>
                  </a:lnTo>
                  <a:lnTo>
                    <a:pt x="27" y="19"/>
                  </a:lnTo>
                  <a:lnTo>
                    <a:pt x="54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8" name="Freeform 162"/>
            <p:cNvSpPr>
              <a:spLocks/>
            </p:cNvSpPr>
            <p:nvPr/>
          </p:nvSpPr>
          <p:spPr bwMode="auto">
            <a:xfrm>
              <a:off x="19359" y="3428"/>
              <a:ext cx="678" cy="740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401" y="28"/>
                </a:cxn>
                <a:cxn ang="0">
                  <a:pos x="437" y="64"/>
                </a:cxn>
                <a:cxn ang="0">
                  <a:pos x="473" y="101"/>
                </a:cxn>
                <a:cxn ang="0">
                  <a:pos x="517" y="119"/>
                </a:cxn>
                <a:cxn ang="0">
                  <a:pos x="562" y="110"/>
                </a:cxn>
                <a:cxn ang="0">
                  <a:pos x="615" y="55"/>
                </a:cxn>
                <a:cxn ang="0">
                  <a:pos x="642" y="9"/>
                </a:cxn>
                <a:cxn ang="0">
                  <a:pos x="660" y="0"/>
                </a:cxn>
                <a:cxn ang="0">
                  <a:pos x="669" y="0"/>
                </a:cxn>
                <a:cxn ang="0">
                  <a:pos x="678" y="18"/>
                </a:cxn>
                <a:cxn ang="0">
                  <a:pos x="642" y="82"/>
                </a:cxn>
                <a:cxn ang="0">
                  <a:pos x="490" y="256"/>
                </a:cxn>
                <a:cxn ang="0">
                  <a:pos x="392" y="338"/>
                </a:cxn>
                <a:cxn ang="0">
                  <a:pos x="339" y="402"/>
                </a:cxn>
                <a:cxn ang="0">
                  <a:pos x="223" y="503"/>
                </a:cxn>
                <a:cxn ang="0">
                  <a:pos x="170" y="576"/>
                </a:cxn>
                <a:cxn ang="0">
                  <a:pos x="187" y="576"/>
                </a:cxn>
                <a:cxn ang="0">
                  <a:pos x="241" y="585"/>
                </a:cxn>
                <a:cxn ang="0">
                  <a:pos x="303" y="603"/>
                </a:cxn>
                <a:cxn ang="0">
                  <a:pos x="366" y="622"/>
                </a:cxn>
                <a:cxn ang="0">
                  <a:pos x="446" y="622"/>
                </a:cxn>
                <a:cxn ang="0">
                  <a:pos x="553" y="558"/>
                </a:cxn>
                <a:cxn ang="0">
                  <a:pos x="588" y="484"/>
                </a:cxn>
                <a:cxn ang="0">
                  <a:pos x="606" y="466"/>
                </a:cxn>
                <a:cxn ang="0">
                  <a:pos x="624" y="475"/>
                </a:cxn>
                <a:cxn ang="0">
                  <a:pos x="615" y="530"/>
                </a:cxn>
                <a:cxn ang="0">
                  <a:pos x="535" y="658"/>
                </a:cxn>
                <a:cxn ang="0">
                  <a:pos x="375" y="740"/>
                </a:cxn>
                <a:cxn ang="0">
                  <a:pos x="321" y="722"/>
                </a:cxn>
                <a:cxn ang="0">
                  <a:pos x="276" y="676"/>
                </a:cxn>
                <a:cxn ang="0">
                  <a:pos x="241" y="631"/>
                </a:cxn>
                <a:cxn ang="0">
                  <a:pos x="205" y="612"/>
                </a:cxn>
                <a:cxn ang="0">
                  <a:pos x="143" y="622"/>
                </a:cxn>
                <a:cxn ang="0">
                  <a:pos x="80" y="676"/>
                </a:cxn>
                <a:cxn ang="0">
                  <a:pos x="45" y="731"/>
                </a:cxn>
                <a:cxn ang="0">
                  <a:pos x="27" y="740"/>
                </a:cxn>
                <a:cxn ang="0">
                  <a:pos x="9" y="731"/>
                </a:cxn>
                <a:cxn ang="0">
                  <a:pos x="0" y="722"/>
                </a:cxn>
                <a:cxn ang="0">
                  <a:pos x="45" y="649"/>
                </a:cxn>
                <a:cxn ang="0">
                  <a:pos x="170" y="503"/>
                </a:cxn>
                <a:cxn ang="0">
                  <a:pos x="339" y="338"/>
                </a:cxn>
                <a:cxn ang="0">
                  <a:pos x="437" y="256"/>
                </a:cxn>
                <a:cxn ang="0">
                  <a:pos x="535" y="156"/>
                </a:cxn>
                <a:cxn ang="0">
                  <a:pos x="490" y="156"/>
                </a:cxn>
                <a:cxn ang="0">
                  <a:pos x="446" y="146"/>
                </a:cxn>
                <a:cxn ang="0">
                  <a:pos x="375" y="119"/>
                </a:cxn>
                <a:cxn ang="0">
                  <a:pos x="312" y="110"/>
                </a:cxn>
                <a:cxn ang="0">
                  <a:pos x="285" y="110"/>
                </a:cxn>
                <a:cxn ang="0">
                  <a:pos x="241" y="119"/>
                </a:cxn>
                <a:cxn ang="0">
                  <a:pos x="196" y="156"/>
                </a:cxn>
                <a:cxn ang="0">
                  <a:pos x="170" y="192"/>
                </a:cxn>
                <a:cxn ang="0">
                  <a:pos x="152" y="201"/>
                </a:cxn>
                <a:cxn ang="0">
                  <a:pos x="134" y="192"/>
                </a:cxn>
                <a:cxn ang="0">
                  <a:pos x="143" y="146"/>
                </a:cxn>
                <a:cxn ang="0">
                  <a:pos x="205" y="55"/>
                </a:cxn>
                <a:cxn ang="0">
                  <a:pos x="330" y="0"/>
                </a:cxn>
              </a:cxnLst>
              <a:rect l="0" t="0" r="r" b="b"/>
              <a:pathLst>
                <a:path w="678" h="740">
                  <a:moveTo>
                    <a:pt x="330" y="0"/>
                  </a:moveTo>
                  <a:lnTo>
                    <a:pt x="357" y="0"/>
                  </a:lnTo>
                  <a:lnTo>
                    <a:pt x="383" y="9"/>
                  </a:lnTo>
                  <a:lnTo>
                    <a:pt x="401" y="28"/>
                  </a:lnTo>
                  <a:lnTo>
                    <a:pt x="419" y="46"/>
                  </a:lnTo>
                  <a:lnTo>
                    <a:pt x="437" y="64"/>
                  </a:lnTo>
                  <a:lnTo>
                    <a:pt x="455" y="92"/>
                  </a:lnTo>
                  <a:lnTo>
                    <a:pt x="473" y="101"/>
                  </a:lnTo>
                  <a:lnTo>
                    <a:pt x="490" y="119"/>
                  </a:lnTo>
                  <a:lnTo>
                    <a:pt x="517" y="119"/>
                  </a:lnTo>
                  <a:lnTo>
                    <a:pt x="544" y="119"/>
                  </a:lnTo>
                  <a:lnTo>
                    <a:pt x="562" y="110"/>
                  </a:lnTo>
                  <a:lnTo>
                    <a:pt x="588" y="92"/>
                  </a:lnTo>
                  <a:lnTo>
                    <a:pt x="615" y="55"/>
                  </a:lnTo>
                  <a:lnTo>
                    <a:pt x="642" y="18"/>
                  </a:lnTo>
                  <a:lnTo>
                    <a:pt x="642" y="9"/>
                  </a:lnTo>
                  <a:lnTo>
                    <a:pt x="651" y="0"/>
                  </a:lnTo>
                  <a:lnTo>
                    <a:pt x="660" y="0"/>
                  </a:lnTo>
                  <a:lnTo>
                    <a:pt x="669" y="0"/>
                  </a:lnTo>
                  <a:lnTo>
                    <a:pt x="669" y="0"/>
                  </a:lnTo>
                  <a:lnTo>
                    <a:pt x="678" y="9"/>
                  </a:lnTo>
                  <a:lnTo>
                    <a:pt x="678" y="18"/>
                  </a:lnTo>
                  <a:lnTo>
                    <a:pt x="669" y="37"/>
                  </a:lnTo>
                  <a:lnTo>
                    <a:pt x="642" y="82"/>
                  </a:lnTo>
                  <a:lnTo>
                    <a:pt x="588" y="156"/>
                  </a:lnTo>
                  <a:lnTo>
                    <a:pt x="490" y="256"/>
                  </a:lnTo>
                  <a:lnTo>
                    <a:pt x="446" y="302"/>
                  </a:lnTo>
                  <a:lnTo>
                    <a:pt x="392" y="338"/>
                  </a:lnTo>
                  <a:lnTo>
                    <a:pt x="357" y="384"/>
                  </a:lnTo>
                  <a:lnTo>
                    <a:pt x="339" y="402"/>
                  </a:lnTo>
                  <a:lnTo>
                    <a:pt x="285" y="448"/>
                  </a:lnTo>
                  <a:lnTo>
                    <a:pt x="223" y="503"/>
                  </a:lnTo>
                  <a:lnTo>
                    <a:pt x="152" y="585"/>
                  </a:lnTo>
                  <a:lnTo>
                    <a:pt x="170" y="576"/>
                  </a:lnTo>
                  <a:lnTo>
                    <a:pt x="178" y="576"/>
                  </a:lnTo>
                  <a:lnTo>
                    <a:pt x="187" y="576"/>
                  </a:lnTo>
                  <a:lnTo>
                    <a:pt x="214" y="576"/>
                  </a:lnTo>
                  <a:lnTo>
                    <a:pt x="241" y="585"/>
                  </a:lnTo>
                  <a:lnTo>
                    <a:pt x="268" y="594"/>
                  </a:lnTo>
                  <a:lnTo>
                    <a:pt x="303" y="603"/>
                  </a:lnTo>
                  <a:lnTo>
                    <a:pt x="330" y="612"/>
                  </a:lnTo>
                  <a:lnTo>
                    <a:pt x="366" y="622"/>
                  </a:lnTo>
                  <a:lnTo>
                    <a:pt x="392" y="622"/>
                  </a:lnTo>
                  <a:lnTo>
                    <a:pt x="446" y="622"/>
                  </a:lnTo>
                  <a:lnTo>
                    <a:pt x="499" y="594"/>
                  </a:lnTo>
                  <a:lnTo>
                    <a:pt x="553" y="558"/>
                  </a:lnTo>
                  <a:lnTo>
                    <a:pt x="588" y="494"/>
                  </a:lnTo>
                  <a:lnTo>
                    <a:pt x="588" y="484"/>
                  </a:lnTo>
                  <a:lnTo>
                    <a:pt x="597" y="475"/>
                  </a:lnTo>
                  <a:lnTo>
                    <a:pt x="606" y="466"/>
                  </a:lnTo>
                  <a:lnTo>
                    <a:pt x="615" y="475"/>
                  </a:lnTo>
                  <a:lnTo>
                    <a:pt x="624" y="475"/>
                  </a:lnTo>
                  <a:lnTo>
                    <a:pt x="633" y="484"/>
                  </a:lnTo>
                  <a:lnTo>
                    <a:pt x="615" y="530"/>
                  </a:lnTo>
                  <a:lnTo>
                    <a:pt x="588" y="594"/>
                  </a:lnTo>
                  <a:lnTo>
                    <a:pt x="535" y="658"/>
                  </a:lnTo>
                  <a:lnTo>
                    <a:pt x="464" y="713"/>
                  </a:lnTo>
                  <a:lnTo>
                    <a:pt x="375" y="740"/>
                  </a:lnTo>
                  <a:lnTo>
                    <a:pt x="348" y="731"/>
                  </a:lnTo>
                  <a:lnTo>
                    <a:pt x="321" y="722"/>
                  </a:lnTo>
                  <a:lnTo>
                    <a:pt x="294" y="704"/>
                  </a:lnTo>
                  <a:lnTo>
                    <a:pt x="276" y="676"/>
                  </a:lnTo>
                  <a:lnTo>
                    <a:pt x="259" y="649"/>
                  </a:lnTo>
                  <a:lnTo>
                    <a:pt x="241" y="631"/>
                  </a:lnTo>
                  <a:lnTo>
                    <a:pt x="223" y="622"/>
                  </a:lnTo>
                  <a:lnTo>
                    <a:pt x="205" y="612"/>
                  </a:lnTo>
                  <a:lnTo>
                    <a:pt x="187" y="612"/>
                  </a:lnTo>
                  <a:lnTo>
                    <a:pt x="143" y="622"/>
                  </a:lnTo>
                  <a:lnTo>
                    <a:pt x="116" y="640"/>
                  </a:lnTo>
                  <a:lnTo>
                    <a:pt x="80" y="676"/>
                  </a:lnTo>
                  <a:lnTo>
                    <a:pt x="54" y="713"/>
                  </a:lnTo>
                  <a:lnTo>
                    <a:pt x="45" y="731"/>
                  </a:lnTo>
                  <a:lnTo>
                    <a:pt x="36" y="731"/>
                  </a:lnTo>
                  <a:lnTo>
                    <a:pt x="27" y="740"/>
                  </a:lnTo>
                  <a:lnTo>
                    <a:pt x="18" y="731"/>
                  </a:lnTo>
                  <a:lnTo>
                    <a:pt x="9" y="731"/>
                  </a:lnTo>
                  <a:lnTo>
                    <a:pt x="9" y="731"/>
                  </a:lnTo>
                  <a:lnTo>
                    <a:pt x="0" y="722"/>
                  </a:lnTo>
                  <a:lnTo>
                    <a:pt x="18" y="695"/>
                  </a:lnTo>
                  <a:lnTo>
                    <a:pt x="45" y="649"/>
                  </a:lnTo>
                  <a:lnTo>
                    <a:pt x="98" y="585"/>
                  </a:lnTo>
                  <a:lnTo>
                    <a:pt x="170" y="503"/>
                  </a:lnTo>
                  <a:lnTo>
                    <a:pt x="312" y="366"/>
                  </a:lnTo>
                  <a:lnTo>
                    <a:pt x="339" y="338"/>
                  </a:lnTo>
                  <a:lnTo>
                    <a:pt x="383" y="302"/>
                  </a:lnTo>
                  <a:lnTo>
                    <a:pt x="437" y="256"/>
                  </a:lnTo>
                  <a:lnTo>
                    <a:pt x="490" y="201"/>
                  </a:lnTo>
                  <a:lnTo>
                    <a:pt x="535" y="156"/>
                  </a:lnTo>
                  <a:lnTo>
                    <a:pt x="508" y="156"/>
                  </a:lnTo>
                  <a:lnTo>
                    <a:pt x="490" y="156"/>
                  </a:lnTo>
                  <a:lnTo>
                    <a:pt x="473" y="156"/>
                  </a:lnTo>
                  <a:lnTo>
                    <a:pt x="446" y="146"/>
                  </a:lnTo>
                  <a:lnTo>
                    <a:pt x="410" y="128"/>
                  </a:lnTo>
                  <a:lnTo>
                    <a:pt x="375" y="119"/>
                  </a:lnTo>
                  <a:lnTo>
                    <a:pt x="348" y="110"/>
                  </a:lnTo>
                  <a:lnTo>
                    <a:pt x="312" y="110"/>
                  </a:lnTo>
                  <a:lnTo>
                    <a:pt x="303" y="110"/>
                  </a:lnTo>
                  <a:lnTo>
                    <a:pt x="285" y="110"/>
                  </a:lnTo>
                  <a:lnTo>
                    <a:pt x="259" y="119"/>
                  </a:lnTo>
                  <a:lnTo>
                    <a:pt x="241" y="119"/>
                  </a:lnTo>
                  <a:lnTo>
                    <a:pt x="214" y="137"/>
                  </a:lnTo>
                  <a:lnTo>
                    <a:pt x="196" y="156"/>
                  </a:lnTo>
                  <a:lnTo>
                    <a:pt x="178" y="183"/>
                  </a:lnTo>
                  <a:lnTo>
                    <a:pt x="170" y="192"/>
                  </a:lnTo>
                  <a:lnTo>
                    <a:pt x="170" y="201"/>
                  </a:lnTo>
                  <a:lnTo>
                    <a:pt x="152" y="201"/>
                  </a:lnTo>
                  <a:lnTo>
                    <a:pt x="143" y="201"/>
                  </a:lnTo>
                  <a:lnTo>
                    <a:pt x="134" y="192"/>
                  </a:lnTo>
                  <a:lnTo>
                    <a:pt x="134" y="183"/>
                  </a:lnTo>
                  <a:lnTo>
                    <a:pt x="143" y="146"/>
                  </a:lnTo>
                  <a:lnTo>
                    <a:pt x="170" y="101"/>
                  </a:lnTo>
                  <a:lnTo>
                    <a:pt x="205" y="55"/>
                  </a:lnTo>
                  <a:lnTo>
                    <a:pt x="259" y="18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9" name="Freeform 163"/>
            <p:cNvSpPr>
              <a:spLocks noEditPoints="1"/>
            </p:cNvSpPr>
            <p:nvPr/>
          </p:nvSpPr>
          <p:spPr bwMode="auto">
            <a:xfrm>
              <a:off x="20215" y="2926"/>
              <a:ext cx="365" cy="1626"/>
            </a:xfrm>
            <a:custGeom>
              <a:avLst/>
              <a:gdLst/>
              <a:ahLst/>
              <a:cxnLst>
                <a:cxn ang="0">
                  <a:pos x="365" y="813"/>
                </a:cxn>
                <a:cxn ang="0">
                  <a:pos x="365" y="813"/>
                </a:cxn>
                <a:cxn ang="0">
                  <a:pos x="365" y="813"/>
                </a:cxn>
                <a:cxn ang="0">
                  <a:pos x="365" y="813"/>
                </a:cxn>
                <a:cxn ang="0">
                  <a:pos x="9" y="0"/>
                </a:cxn>
                <a:cxn ang="0">
                  <a:pos x="35" y="9"/>
                </a:cxn>
                <a:cxn ang="0">
                  <a:pos x="80" y="45"/>
                </a:cxn>
                <a:cxn ang="0">
                  <a:pos x="133" y="109"/>
                </a:cxn>
                <a:cxn ang="0">
                  <a:pos x="196" y="201"/>
                </a:cxn>
                <a:cxn ang="0">
                  <a:pos x="258" y="310"/>
                </a:cxn>
                <a:cxn ang="0">
                  <a:pos x="330" y="493"/>
                </a:cxn>
                <a:cxn ang="0">
                  <a:pos x="356" y="667"/>
                </a:cxn>
                <a:cxn ang="0">
                  <a:pos x="365" y="813"/>
                </a:cxn>
                <a:cxn ang="0">
                  <a:pos x="356" y="959"/>
                </a:cxn>
                <a:cxn ang="0">
                  <a:pos x="330" y="1133"/>
                </a:cxn>
                <a:cxn ang="0">
                  <a:pos x="267" y="1306"/>
                </a:cxn>
                <a:cxn ang="0">
                  <a:pos x="205" y="1425"/>
                </a:cxn>
                <a:cxn ang="0">
                  <a:pos x="142" y="1507"/>
                </a:cxn>
                <a:cxn ang="0">
                  <a:pos x="80" y="1571"/>
                </a:cxn>
                <a:cxn ang="0">
                  <a:pos x="35" y="1617"/>
                </a:cxn>
                <a:cxn ang="0">
                  <a:pos x="9" y="1626"/>
                </a:cxn>
                <a:cxn ang="0">
                  <a:pos x="0" y="1626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0" y="1599"/>
                </a:cxn>
                <a:cxn ang="0">
                  <a:pos x="9" y="1599"/>
                </a:cxn>
                <a:cxn ang="0">
                  <a:pos x="18" y="1580"/>
                </a:cxn>
                <a:cxn ang="0">
                  <a:pos x="125" y="1452"/>
                </a:cxn>
                <a:cxn ang="0">
                  <a:pos x="196" y="1306"/>
                </a:cxn>
                <a:cxn ang="0">
                  <a:pos x="240" y="1142"/>
                </a:cxn>
                <a:cxn ang="0">
                  <a:pos x="267" y="977"/>
                </a:cxn>
                <a:cxn ang="0">
                  <a:pos x="276" y="813"/>
                </a:cxn>
                <a:cxn ang="0">
                  <a:pos x="258" y="575"/>
                </a:cxn>
                <a:cxn ang="0">
                  <a:pos x="205" y="365"/>
                </a:cxn>
                <a:cxn ang="0">
                  <a:pos x="133" y="192"/>
                </a:cxn>
                <a:cxn ang="0">
                  <a:pos x="27" y="55"/>
                </a:cxn>
                <a:cxn ang="0">
                  <a:pos x="9" y="36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65" h="1626">
                  <a:moveTo>
                    <a:pt x="365" y="813"/>
                  </a:moveTo>
                  <a:lnTo>
                    <a:pt x="365" y="813"/>
                  </a:lnTo>
                  <a:lnTo>
                    <a:pt x="365" y="813"/>
                  </a:lnTo>
                  <a:lnTo>
                    <a:pt x="365" y="813"/>
                  </a:lnTo>
                  <a:close/>
                  <a:moveTo>
                    <a:pt x="9" y="0"/>
                  </a:moveTo>
                  <a:lnTo>
                    <a:pt x="35" y="9"/>
                  </a:lnTo>
                  <a:lnTo>
                    <a:pt x="80" y="45"/>
                  </a:lnTo>
                  <a:lnTo>
                    <a:pt x="133" y="109"/>
                  </a:lnTo>
                  <a:lnTo>
                    <a:pt x="196" y="201"/>
                  </a:lnTo>
                  <a:lnTo>
                    <a:pt x="258" y="310"/>
                  </a:lnTo>
                  <a:lnTo>
                    <a:pt x="330" y="493"/>
                  </a:lnTo>
                  <a:lnTo>
                    <a:pt x="356" y="667"/>
                  </a:lnTo>
                  <a:lnTo>
                    <a:pt x="365" y="813"/>
                  </a:lnTo>
                  <a:lnTo>
                    <a:pt x="356" y="959"/>
                  </a:lnTo>
                  <a:lnTo>
                    <a:pt x="330" y="1133"/>
                  </a:lnTo>
                  <a:lnTo>
                    <a:pt x="267" y="1306"/>
                  </a:lnTo>
                  <a:lnTo>
                    <a:pt x="205" y="1425"/>
                  </a:lnTo>
                  <a:lnTo>
                    <a:pt x="142" y="1507"/>
                  </a:lnTo>
                  <a:lnTo>
                    <a:pt x="80" y="1571"/>
                  </a:lnTo>
                  <a:lnTo>
                    <a:pt x="35" y="1617"/>
                  </a:lnTo>
                  <a:lnTo>
                    <a:pt x="9" y="1626"/>
                  </a:lnTo>
                  <a:lnTo>
                    <a:pt x="0" y="1626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0" y="1599"/>
                  </a:lnTo>
                  <a:lnTo>
                    <a:pt x="9" y="1599"/>
                  </a:lnTo>
                  <a:lnTo>
                    <a:pt x="18" y="1580"/>
                  </a:lnTo>
                  <a:lnTo>
                    <a:pt x="125" y="1452"/>
                  </a:lnTo>
                  <a:lnTo>
                    <a:pt x="196" y="1306"/>
                  </a:lnTo>
                  <a:lnTo>
                    <a:pt x="240" y="1142"/>
                  </a:lnTo>
                  <a:lnTo>
                    <a:pt x="267" y="977"/>
                  </a:lnTo>
                  <a:lnTo>
                    <a:pt x="276" y="813"/>
                  </a:lnTo>
                  <a:lnTo>
                    <a:pt x="258" y="575"/>
                  </a:lnTo>
                  <a:lnTo>
                    <a:pt x="205" y="365"/>
                  </a:lnTo>
                  <a:lnTo>
                    <a:pt x="133" y="192"/>
                  </a:lnTo>
                  <a:lnTo>
                    <a:pt x="27" y="55"/>
                  </a:lnTo>
                  <a:lnTo>
                    <a:pt x="9" y="36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0" name="Freeform 164"/>
            <p:cNvSpPr>
              <a:spLocks noEditPoints="1"/>
            </p:cNvSpPr>
            <p:nvPr/>
          </p:nvSpPr>
          <p:spPr bwMode="auto">
            <a:xfrm>
              <a:off x="21302" y="2981"/>
              <a:ext cx="1087" cy="1196"/>
            </a:xfrm>
            <a:custGeom>
              <a:avLst/>
              <a:gdLst/>
              <a:ahLst/>
              <a:cxnLst>
                <a:cxn ang="0">
                  <a:pos x="1034" y="968"/>
                </a:cxn>
                <a:cxn ang="0">
                  <a:pos x="1034" y="968"/>
                </a:cxn>
                <a:cxn ang="0">
                  <a:pos x="214" y="694"/>
                </a:cxn>
                <a:cxn ang="0">
                  <a:pos x="143" y="822"/>
                </a:cxn>
                <a:cxn ang="0">
                  <a:pos x="134" y="968"/>
                </a:cxn>
                <a:cxn ang="0">
                  <a:pos x="178" y="1087"/>
                </a:cxn>
                <a:cxn ang="0">
                  <a:pos x="294" y="1151"/>
                </a:cxn>
                <a:cxn ang="0">
                  <a:pos x="446" y="1114"/>
                </a:cxn>
                <a:cxn ang="0">
                  <a:pos x="490" y="977"/>
                </a:cxn>
                <a:cxn ang="0">
                  <a:pos x="401" y="858"/>
                </a:cxn>
                <a:cxn ang="0">
                  <a:pos x="303" y="703"/>
                </a:cxn>
                <a:cxn ang="0">
                  <a:pos x="410" y="36"/>
                </a:cxn>
                <a:cxn ang="0">
                  <a:pos x="330" y="82"/>
                </a:cxn>
                <a:cxn ang="0">
                  <a:pos x="294" y="228"/>
                </a:cxn>
                <a:cxn ang="0">
                  <a:pos x="303" y="383"/>
                </a:cxn>
                <a:cxn ang="0">
                  <a:pos x="383" y="447"/>
                </a:cxn>
                <a:cxn ang="0">
                  <a:pos x="481" y="292"/>
                </a:cxn>
                <a:cxn ang="0">
                  <a:pos x="508" y="191"/>
                </a:cxn>
                <a:cxn ang="0">
                  <a:pos x="481" y="100"/>
                </a:cxn>
                <a:cxn ang="0">
                  <a:pos x="410" y="36"/>
                </a:cxn>
                <a:cxn ang="0">
                  <a:pos x="463" y="18"/>
                </a:cxn>
                <a:cxn ang="0">
                  <a:pos x="526" y="100"/>
                </a:cxn>
                <a:cxn ang="0">
                  <a:pos x="544" y="210"/>
                </a:cxn>
                <a:cxn ang="0">
                  <a:pos x="481" y="374"/>
                </a:cxn>
                <a:cxn ang="0">
                  <a:pos x="348" y="539"/>
                </a:cxn>
                <a:cxn ang="0">
                  <a:pos x="446" y="730"/>
                </a:cxn>
                <a:cxn ang="0">
                  <a:pos x="553" y="886"/>
                </a:cxn>
                <a:cxn ang="0">
                  <a:pos x="615" y="977"/>
                </a:cxn>
                <a:cxn ang="0">
                  <a:pos x="758" y="758"/>
                </a:cxn>
                <a:cxn ang="0">
                  <a:pos x="847" y="612"/>
                </a:cxn>
                <a:cxn ang="0">
                  <a:pos x="856" y="584"/>
                </a:cxn>
                <a:cxn ang="0">
                  <a:pos x="838" y="548"/>
                </a:cxn>
                <a:cxn ang="0">
                  <a:pos x="775" y="520"/>
                </a:cxn>
                <a:cxn ang="0">
                  <a:pos x="740" y="465"/>
                </a:cxn>
                <a:cxn ang="0">
                  <a:pos x="847" y="465"/>
                </a:cxn>
                <a:cxn ang="0">
                  <a:pos x="936" y="465"/>
                </a:cxn>
                <a:cxn ang="0">
                  <a:pos x="1025" y="465"/>
                </a:cxn>
                <a:cxn ang="0">
                  <a:pos x="1087" y="511"/>
                </a:cxn>
                <a:cxn ang="0">
                  <a:pos x="936" y="557"/>
                </a:cxn>
                <a:cxn ang="0">
                  <a:pos x="847" y="685"/>
                </a:cxn>
                <a:cxn ang="0">
                  <a:pos x="642" y="1005"/>
                </a:cxn>
                <a:cxn ang="0">
                  <a:pos x="775" y="1123"/>
                </a:cxn>
                <a:cxn ang="0">
                  <a:pos x="918" y="1142"/>
                </a:cxn>
                <a:cxn ang="0">
                  <a:pos x="1016" y="1050"/>
                </a:cxn>
                <a:cxn ang="0">
                  <a:pos x="1078" y="968"/>
                </a:cxn>
                <a:cxn ang="0">
                  <a:pos x="1007" y="1142"/>
                </a:cxn>
                <a:cxn ang="0">
                  <a:pos x="856" y="1196"/>
                </a:cxn>
                <a:cxn ang="0">
                  <a:pos x="677" y="1151"/>
                </a:cxn>
                <a:cxn ang="0">
                  <a:pos x="526" y="1123"/>
                </a:cxn>
                <a:cxn ang="0">
                  <a:pos x="383" y="1187"/>
                </a:cxn>
                <a:cxn ang="0">
                  <a:pos x="178" y="1178"/>
                </a:cxn>
                <a:cxn ang="0">
                  <a:pos x="18" y="1059"/>
                </a:cxn>
                <a:cxn ang="0">
                  <a:pos x="9" y="877"/>
                </a:cxn>
                <a:cxn ang="0">
                  <a:pos x="107" y="749"/>
                </a:cxn>
                <a:cxn ang="0">
                  <a:pos x="214" y="456"/>
                </a:cxn>
                <a:cxn ang="0">
                  <a:pos x="187" y="264"/>
                </a:cxn>
                <a:cxn ang="0">
                  <a:pos x="241" y="91"/>
                </a:cxn>
                <a:cxn ang="0">
                  <a:pos x="348" y="9"/>
                </a:cxn>
              </a:cxnLst>
              <a:rect l="0" t="0" r="r" b="b"/>
              <a:pathLst>
                <a:path w="1087" h="1196">
                  <a:moveTo>
                    <a:pt x="1034" y="968"/>
                  </a:moveTo>
                  <a:lnTo>
                    <a:pt x="1034" y="968"/>
                  </a:lnTo>
                  <a:lnTo>
                    <a:pt x="1034" y="968"/>
                  </a:lnTo>
                  <a:lnTo>
                    <a:pt x="1034" y="968"/>
                  </a:lnTo>
                  <a:close/>
                  <a:moveTo>
                    <a:pt x="267" y="630"/>
                  </a:moveTo>
                  <a:lnTo>
                    <a:pt x="214" y="694"/>
                  </a:lnTo>
                  <a:lnTo>
                    <a:pt x="169" y="749"/>
                  </a:lnTo>
                  <a:lnTo>
                    <a:pt x="143" y="822"/>
                  </a:lnTo>
                  <a:lnTo>
                    <a:pt x="134" y="904"/>
                  </a:lnTo>
                  <a:lnTo>
                    <a:pt x="134" y="968"/>
                  </a:lnTo>
                  <a:lnTo>
                    <a:pt x="152" y="1032"/>
                  </a:lnTo>
                  <a:lnTo>
                    <a:pt x="178" y="1087"/>
                  </a:lnTo>
                  <a:lnTo>
                    <a:pt x="232" y="1133"/>
                  </a:lnTo>
                  <a:lnTo>
                    <a:pt x="294" y="1151"/>
                  </a:lnTo>
                  <a:lnTo>
                    <a:pt x="356" y="1142"/>
                  </a:lnTo>
                  <a:lnTo>
                    <a:pt x="446" y="1114"/>
                  </a:lnTo>
                  <a:lnTo>
                    <a:pt x="544" y="1050"/>
                  </a:lnTo>
                  <a:lnTo>
                    <a:pt x="490" y="977"/>
                  </a:lnTo>
                  <a:lnTo>
                    <a:pt x="437" y="913"/>
                  </a:lnTo>
                  <a:lnTo>
                    <a:pt x="401" y="858"/>
                  </a:lnTo>
                  <a:lnTo>
                    <a:pt x="339" y="767"/>
                  </a:lnTo>
                  <a:lnTo>
                    <a:pt x="303" y="703"/>
                  </a:lnTo>
                  <a:lnTo>
                    <a:pt x="267" y="630"/>
                  </a:lnTo>
                  <a:close/>
                  <a:moveTo>
                    <a:pt x="410" y="36"/>
                  </a:moveTo>
                  <a:lnTo>
                    <a:pt x="365" y="45"/>
                  </a:lnTo>
                  <a:lnTo>
                    <a:pt x="330" y="82"/>
                  </a:lnTo>
                  <a:lnTo>
                    <a:pt x="303" y="137"/>
                  </a:lnTo>
                  <a:lnTo>
                    <a:pt x="294" y="228"/>
                  </a:lnTo>
                  <a:lnTo>
                    <a:pt x="294" y="292"/>
                  </a:lnTo>
                  <a:lnTo>
                    <a:pt x="303" y="383"/>
                  </a:lnTo>
                  <a:lnTo>
                    <a:pt x="339" y="502"/>
                  </a:lnTo>
                  <a:lnTo>
                    <a:pt x="383" y="447"/>
                  </a:lnTo>
                  <a:lnTo>
                    <a:pt x="437" y="374"/>
                  </a:lnTo>
                  <a:lnTo>
                    <a:pt x="481" y="292"/>
                  </a:lnTo>
                  <a:lnTo>
                    <a:pt x="508" y="210"/>
                  </a:lnTo>
                  <a:lnTo>
                    <a:pt x="508" y="191"/>
                  </a:lnTo>
                  <a:lnTo>
                    <a:pt x="499" y="146"/>
                  </a:lnTo>
                  <a:lnTo>
                    <a:pt x="481" y="100"/>
                  </a:lnTo>
                  <a:lnTo>
                    <a:pt x="455" y="54"/>
                  </a:lnTo>
                  <a:lnTo>
                    <a:pt x="410" y="36"/>
                  </a:lnTo>
                  <a:close/>
                  <a:moveTo>
                    <a:pt x="410" y="0"/>
                  </a:moveTo>
                  <a:lnTo>
                    <a:pt x="463" y="18"/>
                  </a:lnTo>
                  <a:lnTo>
                    <a:pt x="508" y="54"/>
                  </a:lnTo>
                  <a:lnTo>
                    <a:pt x="526" y="100"/>
                  </a:lnTo>
                  <a:lnTo>
                    <a:pt x="544" y="164"/>
                  </a:lnTo>
                  <a:lnTo>
                    <a:pt x="544" y="210"/>
                  </a:lnTo>
                  <a:lnTo>
                    <a:pt x="526" y="292"/>
                  </a:lnTo>
                  <a:lnTo>
                    <a:pt x="481" y="374"/>
                  </a:lnTo>
                  <a:lnTo>
                    <a:pt x="419" y="456"/>
                  </a:lnTo>
                  <a:lnTo>
                    <a:pt x="348" y="539"/>
                  </a:lnTo>
                  <a:lnTo>
                    <a:pt x="392" y="630"/>
                  </a:lnTo>
                  <a:lnTo>
                    <a:pt x="446" y="730"/>
                  </a:lnTo>
                  <a:lnTo>
                    <a:pt x="499" y="813"/>
                  </a:lnTo>
                  <a:lnTo>
                    <a:pt x="553" y="886"/>
                  </a:lnTo>
                  <a:lnTo>
                    <a:pt x="597" y="941"/>
                  </a:lnTo>
                  <a:lnTo>
                    <a:pt x="615" y="977"/>
                  </a:lnTo>
                  <a:lnTo>
                    <a:pt x="686" y="877"/>
                  </a:lnTo>
                  <a:lnTo>
                    <a:pt x="758" y="758"/>
                  </a:lnTo>
                  <a:lnTo>
                    <a:pt x="847" y="621"/>
                  </a:lnTo>
                  <a:lnTo>
                    <a:pt x="847" y="612"/>
                  </a:lnTo>
                  <a:lnTo>
                    <a:pt x="847" y="603"/>
                  </a:lnTo>
                  <a:lnTo>
                    <a:pt x="856" y="584"/>
                  </a:lnTo>
                  <a:lnTo>
                    <a:pt x="847" y="566"/>
                  </a:lnTo>
                  <a:lnTo>
                    <a:pt x="838" y="548"/>
                  </a:lnTo>
                  <a:lnTo>
                    <a:pt x="811" y="529"/>
                  </a:lnTo>
                  <a:lnTo>
                    <a:pt x="775" y="520"/>
                  </a:lnTo>
                  <a:lnTo>
                    <a:pt x="740" y="511"/>
                  </a:lnTo>
                  <a:lnTo>
                    <a:pt x="740" y="465"/>
                  </a:lnTo>
                  <a:lnTo>
                    <a:pt x="784" y="465"/>
                  </a:lnTo>
                  <a:lnTo>
                    <a:pt x="847" y="465"/>
                  </a:lnTo>
                  <a:lnTo>
                    <a:pt x="900" y="465"/>
                  </a:lnTo>
                  <a:lnTo>
                    <a:pt x="936" y="465"/>
                  </a:lnTo>
                  <a:lnTo>
                    <a:pt x="962" y="465"/>
                  </a:lnTo>
                  <a:lnTo>
                    <a:pt x="1025" y="465"/>
                  </a:lnTo>
                  <a:lnTo>
                    <a:pt x="1087" y="465"/>
                  </a:lnTo>
                  <a:lnTo>
                    <a:pt x="1087" y="511"/>
                  </a:lnTo>
                  <a:lnTo>
                    <a:pt x="998" y="529"/>
                  </a:lnTo>
                  <a:lnTo>
                    <a:pt x="936" y="557"/>
                  </a:lnTo>
                  <a:lnTo>
                    <a:pt x="891" y="612"/>
                  </a:lnTo>
                  <a:lnTo>
                    <a:pt x="847" y="685"/>
                  </a:lnTo>
                  <a:lnTo>
                    <a:pt x="749" y="858"/>
                  </a:lnTo>
                  <a:lnTo>
                    <a:pt x="642" y="1005"/>
                  </a:lnTo>
                  <a:lnTo>
                    <a:pt x="704" y="1069"/>
                  </a:lnTo>
                  <a:lnTo>
                    <a:pt x="775" y="1123"/>
                  </a:lnTo>
                  <a:lnTo>
                    <a:pt x="864" y="1151"/>
                  </a:lnTo>
                  <a:lnTo>
                    <a:pt x="918" y="1142"/>
                  </a:lnTo>
                  <a:lnTo>
                    <a:pt x="971" y="1105"/>
                  </a:lnTo>
                  <a:lnTo>
                    <a:pt x="1016" y="1050"/>
                  </a:lnTo>
                  <a:lnTo>
                    <a:pt x="1034" y="968"/>
                  </a:lnTo>
                  <a:lnTo>
                    <a:pt x="1078" y="968"/>
                  </a:lnTo>
                  <a:lnTo>
                    <a:pt x="1061" y="1059"/>
                  </a:lnTo>
                  <a:lnTo>
                    <a:pt x="1007" y="1142"/>
                  </a:lnTo>
                  <a:lnTo>
                    <a:pt x="936" y="1187"/>
                  </a:lnTo>
                  <a:lnTo>
                    <a:pt x="856" y="1196"/>
                  </a:lnTo>
                  <a:lnTo>
                    <a:pt x="775" y="1187"/>
                  </a:lnTo>
                  <a:lnTo>
                    <a:pt x="677" y="1151"/>
                  </a:lnTo>
                  <a:lnTo>
                    <a:pt x="570" y="1078"/>
                  </a:lnTo>
                  <a:lnTo>
                    <a:pt x="526" y="1123"/>
                  </a:lnTo>
                  <a:lnTo>
                    <a:pt x="455" y="1160"/>
                  </a:lnTo>
                  <a:lnTo>
                    <a:pt x="383" y="1187"/>
                  </a:lnTo>
                  <a:lnTo>
                    <a:pt x="285" y="1196"/>
                  </a:lnTo>
                  <a:lnTo>
                    <a:pt x="178" y="1178"/>
                  </a:lnTo>
                  <a:lnTo>
                    <a:pt x="80" y="1133"/>
                  </a:lnTo>
                  <a:lnTo>
                    <a:pt x="18" y="1059"/>
                  </a:lnTo>
                  <a:lnTo>
                    <a:pt x="0" y="959"/>
                  </a:lnTo>
                  <a:lnTo>
                    <a:pt x="9" y="877"/>
                  </a:lnTo>
                  <a:lnTo>
                    <a:pt x="53" y="813"/>
                  </a:lnTo>
                  <a:lnTo>
                    <a:pt x="107" y="749"/>
                  </a:lnTo>
                  <a:lnTo>
                    <a:pt x="258" y="593"/>
                  </a:lnTo>
                  <a:lnTo>
                    <a:pt x="214" y="456"/>
                  </a:lnTo>
                  <a:lnTo>
                    <a:pt x="196" y="347"/>
                  </a:lnTo>
                  <a:lnTo>
                    <a:pt x="187" y="264"/>
                  </a:lnTo>
                  <a:lnTo>
                    <a:pt x="205" y="164"/>
                  </a:lnTo>
                  <a:lnTo>
                    <a:pt x="241" y="91"/>
                  </a:lnTo>
                  <a:lnTo>
                    <a:pt x="285" y="45"/>
                  </a:lnTo>
                  <a:lnTo>
                    <a:pt x="348" y="9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1" name="Freeform 165"/>
            <p:cNvSpPr>
              <a:spLocks/>
            </p:cNvSpPr>
            <p:nvPr/>
          </p:nvSpPr>
          <p:spPr bwMode="auto">
            <a:xfrm>
              <a:off x="23067" y="3428"/>
              <a:ext cx="855" cy="1069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338" y="28"/>
                </a:cxn>
                <a:cxn ang="0">
                  <a:pos x="338" y="55"/>
                </a:cxn>
                <a:cxn ang="0">
                  <a:pos x="329" y="101"/>
                </a:cxn>
                <a:cxn ang="0">
                  <a:pos x="320" y="146"/>
                </a:cxn>
                <a:cxn ang="0">
                  <a:pos x="249" y="421"/>
                </a:cxn>
                <a:cxn ang="0">
                  <a:pos x="231" y="512"/>
                </a:cxn>
                <a:cxn ang="0">
                  <a:pos x="231" y="603"/>
                </a:cxn>
                <a:cxn ang="0">
                  <a:pos x="258" y="658"/>
                </a:cxn>
                <a:cxn ang="0">
                  <a:pos x="311" y="695"/>
                </a:cxn>
                <a:cxn ang="0">
                  <a:pos x="418" y="686"/>
                </a:cxn>
                <a:cxn ang="0">
                  <a:pos x="516" y="603"/>
                </a:cxn>
                <a:cxn ang="0">
                  <a:pos x="552" y="548"/>
                </a:cxn>
                <a:cxn ang="0">
                  <a:pos x="579" y="457"/>
                </a:cxn>
                <a:cxn ang="0">
                  <a:pos x="668" y="73"/>
                </a:cxn>
                <a:cxn ang="0">
                  <a:pos x="686" y="37"/>
                </a:cxn>
                <a:cxn ang="0">
                  <a:pos x="712" y="18"/>
                </a:cxn>
                <a:cxn ang="0">
                  <a:pos x="730" y="18"/>
                </a:cxn>
                <a:cxn ang="0">
                  <a:pos x="766" y="28"/>
                </a:cxn>
                <a:cxn ang="0">
                  <a:pos x="775" y="64"/>
                </a:cxn>
                <a:cxn ang="0">
                  <a:pos x="766" y="92"/>
                </a:cxn>
                <a:cxn ang="0">
                  <a:pos x="757" y="146"/>
                </a:cxn>
                <a:cxn ang="0">
                  <a:pos x="748" y="192"/>
                </a:cxn>
                <a:cxn ang="0">
                  <a:pos x="730" y="256"/>
                </a:cxn>
                <a:cxn ang="0">
                  <a:pos x="677" y="457"/>
                </a:cxn>
                <a:cxn ang="0">
                  <a:pos x="650" y="576"/>
                </a:cxn>
                <a:cxn ang="0">
                  <a:pos x="650" y="640"/>
                </a:cxn>
                <a:cxn ang="0">
                  <a:pos x="659" y="676"/>
                </a:cxn>
                <a:cxn ang="0">
                  <a:pos x="677" y="695"/>
                </a:cxn>
                <a:cxn ang="0">
                  <a:pos x="739" y="686"/>
                </a:cxn>
                <a:cxn ang="0">
                  <a:pos x="793" y="576"/>
                </a:cxn>
                <a:cxn ang="0">
                  <a:pos x="819" y="484"/>
                </a:cxn>
                <a:cxn ang="0">
                  <a:pos x="837" y="466"/>
                </a:cxn>
                <a:cxn ang="0">
                  <a:pos x="846" y="475"/>
                </a:cxn>
                <a:cxn ang="0">
                  <a:pos x="855" y="484"/>
                </a:cxn>
                <a:cxn ang="0">
                  <a:pos x="846" y="548"/>
                </a:cxn>
                <a:cxn ang="0">
                  <a:pos x="811" y="649"/>
                </a:cxn>
                <a:cxn ang="0">
                  <a:pos x="775" y="704"/>
                </a:cxn>
                <a:cxn ang="0">
                  <a:pos x="721" y="731"/>
                </a:cxn>
                <a:cxn ang="0">
                  <a:pos x="650" y="731"/>
                </a:cxn>
                <a:cxn ang="0">
                  <a:pos x="588" y="695"/>
                </a:cxn>
                <a:cxn ang="0">
                  <a:pos x="552" y="622"/>
                </a:cxn>
                <a:cxn ang="0">
                  <a:pos x="472" y="695"/>
                </a:cxn>
                <a:cxn ang="0">
                  <a:pos x="338" y="740"/>
                </a:cxn>
                <a:cxn ang="0">
                  <a:pos x="240" y="713"/>
                </a:cxn>
                <a:cxn ang="0">
                  <a:pos x="151" y="813"/>
                </a:cxn>
                <a:cxn ang="0">
                  <a:pos x="115" y="978"/>
                </a:cxn>
                <a:cxn ang="0">
                  <a:pos x="98" y="1033"/>
                </a:cxn>
                <a:cxn ang="0">
                  <a:pos x="80" y="1051"/>
                </a:cxn>
                <a:cxn ang="0">
                  <a:pos x="44" y="1069"/>
                </a:cxn>
                <a:cxn ang="0">
                  <a:pos x="8" y="1060"/>
                </a:cxn>
                <a:cxn ang="0">
                  <a:pos x="0" y="1024"/>
                </a:cxn>
                <a:cxn ang="0">
                  <a:pos x="0" y="1014"/>
                </a:cxn>
                <a:cxn ang="0">
                  <a:pos x="231" y="55"/>
                </a:cxn>
                <a:cxn ang="0">
                  <a:pos x="249" y="18"/>
                </a:cxn>
                <a:cxn ang="0">
                  <a:pos x="276" y="0"/>
                </a:cxn>
                <a:cxn ang="0">
                  <a:pos x="294" y="0"/>
                </a:cxn>
              </a:cxnLst>
              <a:rect l="0" t="0" r="r" b="b"/>
              <a:pathLst>
                <a:path w="855" h="1069">
                  <a:moveTo>
                    <a:pt x="294" y="0"/>
                  </a:moveTo>
                  <a:lnTo>
                    <a:pt x="311" y="0"/>
                  </a:lnTo>
                  <a:lnTo>
                    <a:pt x="329" y="9"/>
                  </a:lnTo>
                  <a:lnTo>
                    <a:pt x="338" y="28"/>
                  </a:lnTo>
                  <a:lnTo>
                    <a:pt x="338" y="46"/>
                  </a:lnTo>
                  <a:lnTo>
                    <a:pt x="338" y="55"/>
                  </a:lnTo>
                  <a:lnTo>
                    <a:pt x="338" y="73"/>
                  </a:lnTo>
                  <a:lnTo>
                    <a:pt x="329" y="101"/>
                  </a:lnTo>
                  <a:lnTo>
                    <a:pt x="320" y="119"/>
                  </a:lnTo>
                  <a:lnTo>
                    <a:pt x="320" y="146"/>
                  </a:lnTo>
                  <a:lnTo>
                    <a:pt x="320" y="146"/>
                  </a:lnTo>
                  <a:lnTo>
                    <a:pt x="249" y="421"/>
                  </a:lnTo>
                  <a:lnTo>
                    <a:pt x="240" y="466"/>
                  </a:lnTo>
                  <a:lnTo>
                    <a:pt x="231" y="512"/>
                  </a:lnTo>
                  <a:lnTo>
                    <a:pt x="222" y="558"/>
                  </a:lnTo>
                  <a:lnTo>
                    <a:pt x="231" y="603"/>
                  </a:lnTo>
                  <a:lnTo>
                    <a:pt x="240" y="631"/>
                  </a:lnTo>
                  <a:lnTo>
                    <a:pt x="258" y="658"/>
                  </a:lnTo>
                  <a:lnTo>
                    <a:pt x="276" y="686"/>
                  </a:lnTo>
                  <a:lnTo>
                    <a:pt x="311" y="695"/>
                  </a:lnTo>
                  <a:lnTo>
                    <a:pt x="347" y="704"/>
                  </a:lnTo>
                  <a:lnTo>
                    <a:pt x="418" y="686"/>
                  </a:lnTo>
                  <a:lnTo>
                    <a:pt x="472" y="649"/>
                  </a:lnTo>
                  <a:lnTo>
                    <a:pt x="516" y="603"/>
                  </a:lnTo>
                  <a:lnTo>
                    <a:pt x="543" y="567"/>
                  </a:lnTo>
                  <a:lnTo>
                    <a:pt x="552" y="548"/>
                  </a:lnTo>
                  <a:lnTo>
                    <a:pt x="561" y="512"/>
                  </a:lnTo>
                  <a:lnTo>
                    <a:pt x="579" y="457"/>
                  </a:lnTo>
                  <a:lnTo>
                    <a:pt x="597" y="375"/>
                  </a:lnTo>
                  <a:lnTo>
                    <a:pt x="668" y="73"/>
                  </a:lnTo>
                  <a:lnTo>
                    <a:pt x="677" y="46"/>
                  </a:lnTo>
                  <a:lnTo>
                    <a:pt x="686" y="37"/>
                  </a:lnTo>
                  <a:lnTo>
                    <a:pt x="704" y="28"/>
                  </a:lnTo>
                  <a:lnTo>
                    <a:pt x="712" y="18"/>
                  </a:lnTo>
                  <a:lnTo>
                    <a:pt x="721" y="18"/>
                  </a:lnTo>
                  <a:lnTo>
                    <a:pt x="730" y="18"/>
                  </a:lnTo>
                  <a:lnTo>
                    <a:pt x="748" y="18"/>
                  </a:lnTo>
                  <a:lnTo>
                    <a:pt x="766" y="28"/>
                  </a:lnTo>
                  <a:lnTo>
                    <a:pt x="775" y="37"/>
                  </a:lnTo>
                  <a:lnTo>
                    <a:pt x="775" y="64"/>
                  </a:lnTo>
                  <a:lnTo>
                    <a:pt x="775" y="73"/>
                  </a:lnTo>
                  <a:lnTo>
                    <a:pt x="766" y="92"/>
                  </a:lnTo>
                  <a:lnTo>
                    <a:pt x="766" y="119"/>
                  </a:lnTo>
                  <a:lnTo>
                    <a:pt x="757" y="146"/>
                  </a:lnTo>
                  <a:lnTo>
                    <a:pt x="757" y="174"/>
                  </a:lnTo>
                  <a:lnTo>
                    <a:pt x="748" y="192"/>
                  </a:lnTo>
                  <a:lnTo>
                    <a:pt x="739" y="229"/>
                  </a:lnTo>
                  <a:lnTo>
                    <a:pt x="730" y="256"/>
                  </a:lnTo>
                  <a:lnTo>
                    <a:pt x="730" y="283"/>
                  </a:lnTo>
                  <a:lnTo>
                    <a:pt x="677" y="457"/>
                  </a:lnTo>
                  <a:lnTo>
                    <a:pt x="668" y="521"/>
                  </a:lnTo>
                  <a:lnTo>
                    <a:pt x="650" y="576"/>
                  </a:lnTo>
                  <a:lnTo>
                    <a:pt x="650" y="622"/>
                  </a:lnTo>
                  <a:lnTo>
                    <a:pt x="650" y="640"/>
                  </a:lnTo>
                  <a:lnTo>
                    <a:pt x="650" y="658"/>
                  </a:lnTo>
                  <a:lnTo>
                    <a:pt x="659" y="676"/>
                  </a:lnTo>
                  <a:lnTo>
                    <a:pt x="668" y="686"/>
                  </a:lnTo>
                  <a:lnTo>
                    <a:pt x="677" y="695"/>
                  </a:lnTo>
                  <a:lnTo>
                    <a:pt x="695" y="704"/>
                  </a:lnTo>
                  <a:lnTo>
                    <a:pt x="739" y="686"/>
                  </a:lnTo>
                  <a:lnTo>
                    <a:pt x="775" y="640"/>
                  </a:lnTo>
                  <a:lnTo>
                    <a:pt x="793" y="576"/>
                  </a:lnTo>
                  <a:lnTo>
                    <a:pt x="819" y="494"/>
                  </a:lnTo>
                  <a:lnTo>
                    <a:pt x="819" y="484"/>
                  </a:lnTo>
                  <a:lnTo>
                    <a:pt x="828" y="475"/>
                  </a:lnTo>
                  <a:lnTo>
                    <a:pt x="837" y="466"/>
                  </a:lnTo>
                  <a:lnTo>
                    <a:pt x="846" y="466"/>
                  </a:lnTo>
                  <a:lnTo>
                    <a:pt x="846" y="475"/>
                  </a:lnTo>
                  <a:lnTo>
                    <a:pt x="855" y="475"/>
                  </a:lnTo>
                  <a:lnTo>
                    <a:pt x="855" y="484"/>
                  </a:lnTo>
                  <a:lnTo>
                    <a:pt x="855" y="503"/>
                  </a:lnTo>
                  <a:lnTo>
                    <a:pt x="846" y="548"/>
                  </a:lnTo>
                  <a:lnTo>
                    <a:pt x="828" y="594"/>
                  </a:lnTo>
                  <a:lnTo>
                    <a:pt x="811" y="649"/>
                  </a:lnTo>
                  <a:lnTo>
                    <a:pt x="793" y="676"/>
                  </a:lnTo>
                  <a:lnTo>
                    <a:pt x="775" y="704"/>
                  </a:lnTo>
                  <a:lnTo>
                    <a:pt x="748" y="722"/>
                  </a:lnTo>
                  <a:lnTo>
                    <a:pt x="721" y="731"/>
                  </a:lnTo>
                  <a:lnTo>
                    <a:pt x="695" y="740"/>
                  </a:lnTo>
                  <a:lnTo>
                    <a:pt x="650" y="731"/>
                  </a:lnTo>
                  <a:lnTo>
                    <a:pt x="614" y="713"/>
                  </a:lnTo>
                  <a:lnTo>
                    <a:pt x="588" y="695"/>
                  </a:lnTo>
                  <a:lnTo>
                    <a:pt x="561" y="658"/>
                  </a:lnTo>
                  <a:lnTo>
                    <a:pt x="552" y="622"/>
                  </a:lnTo>
                  <a:lnTo>
                    <a:pt x="516" y="658"/>
                  </a:lnTo>
                  <a:lnTo>
                    <a:pt x="472" y="695"/>
                  </a:lnTo>
                  <a:lnTo>
                    <a:pt x="409" y="722"/>
                  </a:lnTo>
                  <a:lnTo>
                    <a:pt x="338" y="740"/>
                  </a:lnTo>
                  <a:lnTo>
                    <a:pt x="294" y="731"/>
                  </a:lnTo>
                  <a:lnTo>
                    <a:pt x="240" y="713"/>
                  </a:lnTo>
                  <a:lnTo>
                    <a:pt x="187" y="686"/>
                  </a:lnTo>
                  <a:lnTo>
                    <a:pt x="151" y="813"/>
                  </a:lnTo>
                  <a:lnTo>
                    <a:pt x="133" y="914"/>
                  </a:lnTo>
                  <a:lnTo>
                    <a:pt x="115" y="978"/>
                  </a:lnTo>
                  <a:lnTo>
                    <a:pt x="106" y="1014"/>
                  </a:lnTo>
                  <a:lnTo>
                    <a:pt x="98" y="1033"/>
                  </a:lnTo>
                  <a:lnTo>
                    <a:pt x="89" y="1042"/>
                  </a:lnTo>
                  <a:lnTo>
                    <a:pt x="80" y="1051"/>
                  </a:lnTo>
                  <a:lnTo>
                    <a:pt x="62" y="1060"/>
                  </a:lnTo>
                  <a:lnTo>
                    <a:pt x="44" y="1069"/>
                  </a:lnTo>
                  <a:lnTo>
                    <a:pt x="26" y="1069"/>
                  </a:lnTo>
                  <a:lnTo>
                    <a:pt x="8" y="1060"/>
                  </a:lnTo>
                  <a:lnTo>
                    <a:pt x="0" y="1042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14"/>
                  </a:lnTo>
                  <a:lnTo>
                    <a:pt x="0" y="996"/>
                  </a:lnTo>
                  <a:lnTo>
                    <a:pt x="231" y="55"/>
                  </a:lnTo>
                  <a:lnTo>
                    <a:pt x="240" y="37"/>
                  </a:lnTo>
                  <a:lnTo>
                    <a:pt x="249" y="18"/>
                  </a:lnTo>
                  <a:lnTo>
                    <a:pt x="267" y="9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2" name="Freeform 166"/>
            <p:cNvSpPr>
              <a:spLocks/>
            </p:cNvSpPr>
            <p:nvPr/>
          </p:nvSpPr>
          <p:spPr bwMode="auto">
            <a:xfrm>
              <a:off x="24136" y="2926"/>
              <a:ext cx="365" cy="1626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56" y="0"/>
                </a:cxn>
                <a:cxn ang="0">
                  <a:pos x="365" y="9"/>
                </a:cxn>
                <a:cxn ang="0">
                  <a:pos x="365" y="18"/>
                </a:cxn>
                <a:cxn ang="0">
                  <a:pos x="365" y="18"/>
                </a:cxn>
                <a:cxn ang="0">
                  <a:pos x="365" y="27"/>
                </a:cxn>
                <a:cxn ang="0">
                  <a:pos x="356" y="27"/>
                </a:cxn>
                <a:cxn ang="0">
                  <a:pos x="348" y="45"/>
                </a:cxn>
                <a:cxn ang="0">
                  <a:pos x="241" y="173"/>
                </a:cxn>
                <a:cxn ang="0">
                  <a:pos x="169" y="319"/>
                </a:cxn>
                <a:cxn ang="0">
                  <a:pos x="125" y="475"/>
                </a:cxn>
                <a:cxn ang="0">
                  <a:pos x="98" y="639"/>
                </a:cxn>
                <a:cxn ang="0">
                  <a:pos x="89" y="813"/>
                </a:cxn>
                <a:cxn ang="0">
                  <a:pos x="98" y="968"/>
                </a:cxn>
                <a:cxn ang="0">
                  <a:pos x="116" y="1133"/>
                </a:cxn>
                <a:cxn ang="0">
                  <a:pos x="160" y="1288"/>
                </a:cxn>
                <a:cxn ang="0">
                  <a:pos x="232" y="1443"/>
                </a:cxn>
                <a:cxn ang="0">
                  <a:pos x="339" y="1580"/>
                </a:cxn>
                <a:cxn ang="0">
                  <a:pos x="356" y="1590"/>
                </a:cxn>
                <a:cxn ang="0">
                  <a:pos x="365" y="1599"/>
                </a:cxn>
                <a:cxn ang="0">
                  <a:pos x="365" y="1608"/>
                </a:cxn>
                <a:cxn ang="0">
                  <a:pos x="365" y="1608"/>
                </a:cxn>
                <a:cxn ang="0">
                  <a:pos x="365" y="1608"/>
                </a:cxn>
                <a:cxn ang="0">
                  <a:pos x="365" y="1617"/>
                </a:cxn>
                <a:cxn ang="0">
                  <a:pos x="356" y="1626"/>
                </a:cxn>
                <a:cxn ang="0">
                  <a:pos x="348" y="1626"/>
                </a:cxn>
                <a:cxn ang="0">
                  <a:pos x="330" y="1617"/>
                </a:cxn>
                <a:cxn ang="0">
                  <a:pos x="285" y="1580"/>
                </a:cxn>
                <a:cxn ang="0">
                  <a:pos x="223" y="1516"/>
                </a:cxn>
                <a:cxn ang="0">
                  <a:pos x="160" y="1425"/>
                </a:cxn>
                <a:cxn ang="0">
                  <a:pos x="98" y="1315"/>
                </a:cxn>
                <a:cxn ang="0">
                  <a:pos x="36" y="1133"/>
                </a:cxn>
                <a:cxn ang="0">
                  <a:pos x="0" y="959"/>
                </a:cxn>
                <a:cxn ang="0">
                  <a:pos x="0" y="813"/>
                </a:cxn>
                <a:cxn ang="0">
                  <a:pos x="0" y="667"/>
                </a:cxn>
                <a:cxn ang="0">
                  <a:pos x="36" y="493"/>
                </a:cxn>
                <a:cxn ang="0">
                  <a:pos x="98" y="319"/>
                </a:cxn>
                <a:cxn ang="0">
                  <a:pos x="160" y="201"/>
                </a:cxn>
                <a:cxn ang="0">
                  <a:pos x="223" y="118"/>
                </a:cxn>
                <a:cxn ang="0">
                  <a:pos x="276" y="55"/>
                </a:cxn>
                <a:cxn ang="0">
                  <a:pos x="330" y="9"/>
                </a:cxn>
                <a:cxn ang="0">
                  <a:pos x="348" y="0"/>
                </a:cxn>
              </a:cxnLst>
              <a:rect l="0" t="0" r="r" b="b"/>
              <a:pathLst>
                <a:path w="365" h="1626">
                  <a:moveTo>
                    <a:pt x="348" y="0"/>
                  </a:moveTo>
                  <a:lnTo>
                    <a:pt x="356" y="0"/>
                  </a:lnTo>
                  <a:lnTo>
                    <a:pt x="365" y="9"/>
                  </a:lnTo>
                  <a:lnTo>
                    <a:pt x="365" y="18"/>
                  </a:lnTo>
                  <a:lnTo>
                    <a:pt x="365" y="18"/>
                  </a:lnTo>
                  <a:lnTo>
                    <a:pt x="365" y="27"/>
                  </a:lnTo>
                  <a:lnTo>
                    <a:pt x="356" y="27"/>
                  </a:lnTo>
                  <a:lnTo>
                    <a:pt x="348" y="45"/>
                  </a:lnTo>
                  <a:lnTo>
                    <a:pt x="241" y="173"/>
                  </a:lnTo>
                  <a:lnTo>
                    <a:pt x="169" y="319"/>
                  </a:lnTo>
                  <a:lnTo>
                    <a:pt x="125" y="475"/>
                  </a:lnTo>
                  <a:lnTo>
                    <a:pt x="98" y="639"/>
                  </a:lnTo>
                  <a:lnTo>
                    <a:pt x="89" y="813"/>
                  </a:lnTo>
                  <a:lnTo>
                    <a:pt x="98" y="968"/>
                  </a:lnTo>
                  <a:lnTo>
                    <a:pt x="116" y="1133"/>
                  </a:lnTo>
                  <a:lnTo>
                    <a:pt x="160" y="1288"/>
                  </a:lnTo>
                  <a:lnTo>
                    <a:pt x="232" y="1443"/>
                  </a:lnTo>
                  <a:lnTo>
                    <a:pt x="339" y="1580"/>
                  </a:lnTo>
                  <a:lnTo>
                    <a:pt x="356" y="1590"/>
                  </a:lnTo>
                  <a:lnTo>
                    <a:pt x="365" y="1599"/>
                  </a:lnTo>
                  <a:lnTo>
                    <a:pt x="365" y="1608"/>
                  </a:lnTo>
                  <a:lnTo>
                    <a:pt x="365" y="1608"/>
                  </a:lnTo>
                  <a:lnTo>
                    <a:pt x="365" y="1608"/>
                  </a:lnTo>
                  <a:lnTo>
                    <a:pt x="365" y="1617"/>
                  </a:lnTo>
                  <a:lnTo>
                    <a:pt x="356" y="1626"/>
                  </a:lnTo>
                  <a:lnTo>
                    <a:pt x="348" y="1626"/>
                  </a:lnTo>
                  <a:lnTo>
                    <a:pt x="330" y="1617"/>
                  </a:lnTo>
                  <a:lnTo>
                    <a:pt x="285" y="1580"/>
                  </a:lnTo>
                  <a:lnTo>
                    <a:pt x="223" y="1516"/>
                  </a:lnTo>
                  <a:lnTo>
                    <a:pt x="160" y="1425"/>
                  </a:lnTo>
                  <a:lnTo>
                    <a:pt x="98" y="1315"/>
                  </a:lnTo>
                  <a:lnTo>
                    <a:pt x="36" y="1133"/>
                  </a:lnTo>
                  <a:lnTo>
                    <a:pt x="0" y="959"/>
                  </a:lnTo>
                  <a:lnTo>
                    <a:pt x="0" y="813"/>
                  </a:lnTo>
                  <a:lnTo>
                    <a:pt x="0" y="667"/>
                  </a:lnTo>
                  <a:lnTo>
                    <a:pt x="36" y="493"/>
                  </a:lnTo>
                  <a:lnTo>
                    <a:pt x="98" y="319"/>
                  </a:lnTo>
                  <a:lnTo>
                    <a:pt x="160" y="201"/>
                  </a:lnTo>
                  <a:lnTo>
                    <a:pt x="223" y="118"/>
                  </a:lnTo>
                  <a:lnTo>
                    <a:pt x="276" y="55"/>
                  </a:lnTo>
                  <a:lnTo>
                    <a:pt x="330" y="9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3" name="Freeform 167"/>
            <p:cNvSpPr>
              <a:spLocks noEditPoints="1"/>
            </p:cNvSpPr>
            <p:nvPr/>
          </p:nvSpPr>
          <p:spPr bwMode="auto">
            <a:xfrm>
              <a:off x="24653" y="3428"/>
              <a:ext cx="731" cy="740"/>
            </a:xfrm>
            <a:custGeom>
              <a:avLst/>
              <a:gdLst/>
              <a:ahLst/>
              <a:cxnLst>
                <a:cxn ang="0">
                  <a:pos x="321" y="55"/>
                </a:cxn>
                <a:cxn ang="0">
                  <a:pos x="196" y="192"/>
                </a:cxn>
                <a:cxn ang="0">
                  <a:pos x="142" y="366"/>
                </a:cxn>
                <a:cxn ang="0">
                  <a:pos x="116" y="548"/>
                </a:cxn>
                <a:cxn ang="0">
                  <a:pos x="134" y="649"/>
                </a:cxn>
                <a:cxn ang="0">
                  <a:pos x="214" y="704"/>
                </a:cxn>
                <a:cxn ang="0">
                  <a:pos x="321" y="658"/>
                </a:cxn>
                <a:cxn ang="0">
                  <a:pos x="401" y="567"/>
                </a:cxn>
                <a:cxn ang="0">
                  <a:pos x="419" y="548"/>
                </a:cxn>
                <a:cxn ang="0">
                  <a:pos x="428" y="521"/>
                </a:cxn>
                <a:cxn ang="0">
                  <a:pos x="508" y="174"/>
                </a:cxn>
                <a:cxn ang="0">
                  <a:pos x="508" y="156"/>
                </a:cxn>
                <a:cxn ang="0">
                  <a:pos x="490" y="110"/>
                </a:cxn>
                <a:cxn ang="0">
                  <a:pos x="463" y="73"/>
                </a:cxn>
                <a:cxn ang="0">
                  <a:pos x="419" y="37"/>
                </a:cxn>
                <a:cxn ang="0">
                  <a:pos x="383" y="0"/>
                </a:cxn>
                <a:cxn ang="0">
                  <a:pos x="490" y="46"/>
                </a:cxn>
                <a:cxn ang="0">
                  <a:pos x="526" y="101"/>
                </a:cxn>
                <a:cxn ang="0">
                  <a:pos x="543" y="64"/>
                </a:cxn>
                <a:cxn ang="0">
                  <a:pos x="570" y="37"/>
                </a:cxn>
                <a:cxn ang="0">
                  <a:pos x="615" y="37"/>
                </a:cxn>
                <a:cxn ang="0">
                  <a:pos x="641" y="55"/>
                </a:cxn>
                <a:cxn ang="0">
                  <a:pos x="641" y="82"/>
                </a:cxn>
                <a:cxn ang="0">
                  <a:pos x="641" y="92"/>
                </a:cxn>
                <a:cxn ang="0">
                  <a:pos x="633" y="128"/>
                </a:cxn>
                <a:cxn ang="0">
                  <a:pos x="561" y="411"/>
                </a:cxn>
                <a:cxn ang="0">
                  <a:pos x="535" y="503"/>
                </a:cxn>
                <a:cxn ang="0">
                  <a:pos x="526" y="567"/>
                </a:cxn>
                <a:cxn ang="0">
                  <a:pos x="517" y="603"/>
                </a:cxn>
                <a:cxn ang="0">
                  <a:pos x="517" y="640"/>
                </a:cxn>
                <a:cxn ang="0">
                  <a:pos x="526" y="676"/>
                </a:cxn>
                <a:cxn ang="0">
                  <a:pos x="543" y="695"/>
                </a:cxn>
                <a:cxn ang="0">
                  <a:pos x="606" y="686"/>
                </a:cxn>
                <a:cxn ang="0">
                  <a:pos x="668" y="576"/>
                </a:cxn>
                <a:cxn ang="0">
                  <a:pos x="686" y="484"/>
                </a:cxn>
                <a:cxn ang="0">
                  <a:pos x="704" y="466"/>
                </a:cxn>
                <a:cxn ang="0">
                  <a:pos x="722" y="475"/>
                </a:cxn>
                <a:cxn ang="0">
                  <a:pos x="731" y="484"/>
                </a:cxn>
                <a:cxn ang="0">
                  <a:pos x="713" y="548"/>
                </a:cxn>
                <a:cxn ang="0">
                  <a:pos x="677" y="649"/>
                </a:cxn>
                <a:cxn ang="0">
                  <a:pos x="641" y="704"/>
                </a:cxn>
                <a:cxn ang="0">
                  <a:pos x="597" y="731"/>
                </a:cxn>
                <a:cxn ang="0">
                  <a:pos x="490" y="722"/>
                </a:cxn>
                <a:cxn ang="0">
                  <a:pos x="419" y="612"/>
                </a:cxn>
                <a:cxn ang="0">
                  <a:pos x="294" y="722"/>
                </a:cxn>
                <a:cxn ang="0">
                  <a:pos x="214" y="740"/>
                </a:cxn>
                <a:cxn ang="0">
                  <a:pos x="53" y="667"/>
                </a:cxn>
                <a:cxn ang="0">
                  <a:pos x="0" y="475"/>
                </a:cxn>
                <a:cxn ang="0">
                  <a:pos x="80" y="201"/>
                </a:cxn>
                <a:cxn ang="0">
                  <a:pos x="267" y="28"/>
                </a:cxn>
              </a:cxnLst>
              <a:rect l="0" t="0" r="r" b="b"/>
              <a:pathLst>
                <a:path w="731" h="740">
                  <a:moveTo>
                    <a:pt x="383" y="37"/>
                  </a:moveTo>
                  <a:lnTo>
                    <a:pt x="321" y="55"/>
                  </a:lnTo>
                  <a:lnTo>
                    <a:pt x="258" y="110"/>
                  </a:lnTo>
                  <a:lnTo>
                    <a:pt x="196" y="192"/>
                  </a:lnTo>
                  <a:lnTo>
                    <a:pt x="169" y="265"/>
                  </a:lnTo>
                  <a:lnTo>
                    <a:pt x="142" y="366"/>
                  </a:lnTo>
                  <a:lnTo>
                    <a:pt x="125" y="466"/>
                  </a:lnTo>
                  <a:lnTo>
                    <a:pt x="116" y="548"/>
                  </a:lnTo>
                  <a:lnTo>
                    <a:pt x="116" y="594"/>
                  </a:lnTo>
                  <a:lnTo>
                    <a:pt x="134" y="649"/>
                  </a:lnTo>
                  <a:lnTo>
                    <a:pt x="160" y="686"/>
                  </a:lnTo>
                  <a:lnTo>
                    <a:pt x="214" y="704"/>
                  </a:lnTo>
                  <a:lnTo>
                    <a:pt x="267" y="695"/>
                  </a:lnTo>
                  <a:lnTo>
                    <a:pt x="321" y="658"/>
                  </a:lnTo>
                  <a:lnTo>
                    <a:pt x="392" y="585"/>
                  </a:lnTo>
                  <a:lnTo>
                    <a:pt x="401" y="567"/>
                  </a:lnTo>
                  <a:lnTo>
                    <a:pt x="410" y="558"/>
                  </a:lnTo>
                  <a:lnTo>
                    <a:pt x="419" y="548"/>
                  </a:lnTo>
                  <a:lnTo>
                    <a:pt x="419" y="539"/>
                  </a:lnTo>
                  <a:lnTo>
                    <a:pt x="428" y="521"/>
                  </a:lnTo>
                  <a:lnTo>
                    <a:pt x="508" y="210"/>
                  </a:lnTo>
                  <a:lnTo>
                    <a:pt x="508" y="174"/>
                  </a:lnTo>
                  <a:lnTo>
                    <a:pt x="508" y="174"/>
                  </a:lnTo>
                  <a:lnTo>
                    <a:pt x="508" y="156"/>
                  </a:lnTo>
                  <a:lnTo>
                    <a:pt x="499" y="137"/>
                  </a:lnTo>
                  <a:lnTo>
                    <a:pt x="490" y="110"/>
                  </a:lnTo>
                  <a:lnTo>
                    <a:pt x="481" y="92"/>
                  </a:lnTo>
                  <a:lnTo>
                    <a:pt x="463" y="73"/>
                  </a:lnTo>
                  <a:lnTo>
                    <a:pt x="445" y="55"/>
                  </a:lnTo>
                  <a:lnTo>
                    <a:pt x="419" y="37"/>
                  </a:lnTo>
                  <a:lnTo>
                    <a:pt x="383" y="37"/>
                  </a:lnTo>
                  <a:close/>
                  <a:moveTo>
                    <a:pt x="383" y="0"/>
                  </a:moveTo>
                  <a:lnTo>
                    <a:pt x="445" y="9"/>
                  </a:lnTo>
                  <a:lnTo>
                    <a:pt x="490" y="46"/>
                  </a:lnTo>
                  <a:lnTo>
                    <a:pt x="526" y="101"/>
                  </a:lnTo>
                  <a:lnTo>
                    <a:pt x="526" y="101"/>
                  </a:lnTo>
                  <a:lnTo>
                    <a:pt x="535" y="82"/>
                  </a:lnTo>
                  <a:lnTo>
                    <a:pt x="543" y="64"/>
                  </a:lnTo>
                  <a:lnTo>
                    <a:pt x="552" y="46"/>
                  </a:lnTo>
                  <a:lnTo>
                    <a:pt x="570" y="37"/>
                  </a:lnTo>
                  <a:lnTo>
                    <a:pt x="597" y="28"/>
                  </a:lnTo>
                  <a:lnTo>
                    <a:pt x="615" y="37"/>
                  </a:lnTo>
                  <a:lnTo>
                    <a:pt x="633" y="46"/>
                  </a:lnTo>
                  <a:lnTo>
                    <a:pt x="641" y="55"/>
                  </a:lnTo>
                  <a:lnTo>
                    <a:pt x="641" y="73"/>
                  </a:lnTo>
                  <a:lnTo>
                    <a:pt x="641" y="82"/>
                  </a:lnTo>
                  <a:lnTo>
                    <a:pt x="641" y="82"/>
                  </a:lnTo>
                  <a:lnTo>
                    <a:pt x="641" y="92"/>
                  </a:lnTo>
                  <a:lnTo>
                    <a:pt x="633" y="110"/>
                  </a:lnTo>
                  <a:lnTo>
                    <a:pt x="633" y="128"/>
                  </a:lnTo>
                  <a:lnTo>
                    <a:pt x="570" y="357"/>
                  </a:lnTo>
                  <a:lnTo>
                    <a:pt x="561" y="411"/>
                  </a:lnTo>
                  <a:lnTo>
                    <a:pt x="552" y="448"/>
                  </a:lnTo>
                  <a:lnTo>
                    <a:pt x="535" y="503"/>
                  </a:lnTo>
                  <a:lnTo>
                    <a:pt x="526" y="539"/>
                  </a:lnTo>
                  <a:lnTo>
                    <a:pt x="526" y="567"/>
                  </a:lnTo>
                  <a:lnTo>
                    <a:pt x="517" y="585"/>
                  </a:lnTo>
                  <a:lnTo>
                    <a:pt x="517" y="603"/>
                  </a:lnTo>
                  <a:lnTo>
                    <a:pt x="517" y="622"/>
                  </a:lnTo>
                  <a:lnTo>
                    <a:pt x="517" y="640"/>
                  </a:lnTo>
                  <a:lnTo>
                    <a:pt x="517" y="658"/>
                  </a:lnTo>
                  <a:lnTo>
                    <a:pt x="526" y="676"/>
                  </a:lnTo>
                  <a:lnTo>
                    <a:pt x="535" y="686"/>
                  </a:lnTo>
                  <a:lnTo>
                    <a:pt x="543" y="695"/>
                  </a:lnTo>
                  <a:lnTo>
                    <a:pt x="561" y="704"/>
                  </a:lnTo>
                  <a:lnTo>
                    <a:pt x="606" y="686"/>
                  </a:lnTo>
                  <a:lnTo>
                    <a:pt x="641" y="640"/>
                  </a:lnTo>
                  <a:lnTo>
                    <a:pt x="668" y="576"/>
                  </a:lnTo>
                  <a:lnTo>
                    <a:pt x="686" y="494"/>
                  </a:lnTo>
                  <a:lnTo>
                    <a:pt x="686" y="484"/>
                  </a:lnTo>
                  <a:lnTo>
                    <a:pt x="695" y="475"/>
                  </a:lnTo>
                  <a:lnTo>
                    <a:pt x="704" y="466"/>
                  </a:lnTo>
                  <a:lnTo>
                    <a:pt x="713" y="466"/>
                  </a:lnTo>
                  <a:lnTo>
                    <a:pt x="722" y="475"/>
                  </a:lnTo>
                  <a:lnTo>
                    <a:pt x="722" y="475"/>
                  </a:lnTo>
                  <a:lnTo>
                    <a:pt x="731" y="484"/>
                  </a:lnTo>
                  <a:lnTo>
                    <a:pt x="722" y="503"/>
                  </a:lnTo>
                  <a:lnTo>
                    <a:pt x="713" y="548"/>
                  </a:lnTo>
                  <a:lnTo>
                    <a:pt x="695" y="594"/>
                  </a:lnTo>
                  <a:lnTo>
                    <a:pt x="677" y="649"/>
                  </a:lnTo>
                  <a:lnTo>
                    <a:pt x="659" y="676"/>
                  </a:lnTo>
                  <a:lnTo>
                    <a:pt x="641" y="704"/>
                  </a:lnTo>
                  <a:lnTo>
                    <a:pt x="624" y="722"/>
                  </a:lnTo>
                  <a:lnTo>
                    <a:pt x="597" y="731"/>
                  </a:lnTo>
                  <a:lnTo>
                    <a:pt x="561" y="740"/>
                  </a:lnTo>
                  <a:lnTo>
                    <a:pt x="490" y="722"/>
                  </a:lnTo>
                  <a:lnTo>
                    <a:pt x="445" y="676"/>
                  </a:lnTo>
                  <a:lnTo>
                    <a:pt x="419" y="612"/>
                  </a:lnTo>
                  <a:lnTo>
                    <a:pt x="347" y="676"/>
                  </a:lnTo>
                  <a:lnTo>
                    <a:pt x="294" y="722"/>
                  </a:lnTo>
                  <a:lnTo>
                    <a:pt x="240" y="731"/>
                  </a:lnTo>
                  <a:lnTo>
                    <a:pt x="214" y="740"/>
                  </a:lnTo>
                  <a:lnTo>
                    <a:pt x="125" y="713"/>
                  </a:lnTo>
                  <a:lnTo>
                    <a:pt x="53" y="667"/>
                  </a:lnTo>
                  <a:lnTo>
                    <a:pt x="18" y="576"/>
                  </a:lnTo>
                  <a:lnTo>
                    <a:pt x="0" y="475"/>
                  </a:lnTo>
                  <a:lnTo>
                    <a:pt x="18" y="338"/>
                  </a:lnTo>
                  <a:lnTo>
                    <a:pt x="80" y="201"/>
                  </a:lnTo>
                  <a:lnTo>
                    <a:pt x="169" y="101"/>
                  </a:lnTo>
                  <a:lnTo>
                    <a:pt x="267" y="28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4" name="Freeform 168"/>
            <p:cNvSpPr>
              <a:spLocks noEditPoints="1"/>
            </p:cNvSpPr>
            <p:nvPr/>
          </p:nvSpPr>
          <p:spPr bwMode="auto">
            <a:xfrm>
              <a:off x="25526" y="2926"/>
              <a:ext cx="366" cy="1626"/>
            </a:xfrm>
            <a:custGeom>
              <a:avLst/>
              <a:gdLst/>
              <a:ahLst/>
              <a:cxnLst>
                <a:cxn ang="0">
                  <a:pos x="366" y="813"/>
                </a:cxn>
                <a:cxn ang="0">
                  <a:pos x="366" y="813"/>
                </a:cxn>
                <a:cxn ang="0">
                  <a:pos x="366" y="813"/>
                </a:cxn>
                <a:cxn ang="0">
                  <a:pos x="366" y="813"/>
                </a:cxn>
                <a:cxn ang="0">
                  <a:pos x="9" y="0"/>
                </a:cxn>
                <a:cxn ang="0">
                  <a:pos x="36" y="9"/>
                </a:cxn>
                <a:cxn ang="0">
                  <a:pos x="80" y="45"/>
                </a:cxn>
                <a:cxn ang="0">
                  <a:pos x="134" y="109"/>
                </a:cxn>
                <a:cxn ang="0">
                  <a:pos x="196" y="201"/>
                </a:cxn>
                <a:cxn ang="0">
                  <a:pos x="259" y="310"/>
                </a:cxn>
                <a:cxn ang="0">
                  <a:pos x="330" y="493"/>
                </a:cxn>
                <a:cxn ang="0">
                  <a:pos x="357" y="667"/>
                </a:cxn>
                <a:cxn ang="0">
                  <a:pos x="366" y="813"/>
                </a:cxn>
                <a:cxn ang="0">
                  <a:pos x="357" y="959"/>
                </a:cxn>
                <a:cxn ang="0">
                  <a:pos x="330" y="1133"/>
                </a:cxn>
                <a:cxn ang="0">
                  <a:pos x="268" y="1306"/>
                </a:cxn>
                <a:cxn ang="0">
                  <a:pos x="205" y="1425"/>
                </a:cxn>
                <a:cxn ang="0">
                  <a:pos x="143" y="1507"/>
                </a:cxn>
                <a:cxn ang="0">
                  <a:pos x="80" y="1571"/>
                </a:cxn>
                <a:cxn ang="0">
                  <a:pos x="36" y="1617"/>
                </a:cxn>
                <a:cxn ang="0">
                  <a:pos x="9" y="1626"/>
                </a:cxn>
                <a:cxn ang="0">
                  <a:pos x="0" y="1626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0" y="1599"/>
                </a:cxn>
                <a:cxn ang="0">
                  <a:pos x="9" y="1599"/>
                </a:cxn>
                <a:cxn ang="0">
                  <a:pos x="18" y="1580"/>
                </a:cxn>
                <a:cxn ang="0">
                  <a:pos x="125" y="1452"/>
                </a:cxn>
                <a:cxn ang="0">
                  <a:pos x="196" y="1306"/>
                </a:cxn>
                <a:cxn ang="0">
                  <a:pos x="241" y="1142"/>
                </a:cxn>
                <a:cxn ang="0">
                  <a:pos x="268" y="977"/>
                </a:cxn>
                <a:cxn ang="0">
                  <a:pos x="276" y="813"/>
                </a:cxn>
                <a:cxn ang="0">
                  <a:pos x="259" y="575"/>
                </a:cxn>
                <a:cxn ang="0">
                  <a:pos x="205" y="365"/>
                </a:cxn>
                <a:cxn ang="0">
                  <a:pos x="134" y="192"/>
                </a:cxn>
                <a:cxn ang="0">
                  <a:pos x="27" y="55"/>
                </a:cxn>
                <a:cxn ang="0">
                  <a:pos x="9" y="36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66" h="1626">
                  <a:moveTo>
                    <a:pt x="366" y="813"/>
                  </a:moveTo>
                  <a:lnTo>
                    <a:pt x="366" y="813"/>
                  </a:lnTo>
                  <a:lnTo>
                    <a:pt x="366" y="813"/>
                  </a:lnTo>
                  <a:lnTo>
                    <a:pt x="366" y="813"/>
                  </a:lnTo>
                  <a:close/>
                  <a:moveTo>
                    <a:pt x="9" y="0"/>
                  </a:moveTo>
                  <a:lnTo>
                    <a:pt x="36" y="9"/>
                  </a:lnTo>
                  <a:lnTo>
                    <a:pt x="80" y="45"/>
                  </a:lnTo>
                  <a:lnTo>
                    <a:pt x="134" y="109"/>
                  </a:lnTo>
                  <a:lnTo>
                    <a:pt x="196" y="201"/>
                  </a:lnTo>
                  <a:lnTo>
                    <a:pt x="259" y="310"/>
                  </a:lnTo>
                  <a:lnTo>
                    <a:pt x="330" y="493"/>
                  </a:lnTo>
                  <a:lnTo>
                    <a:pt x="357" y="667"/>
                  </a:lnTo>
                  <a:lnTo>
                    <a:pt x="366" y="813"/>
                  </a:lnTo>
                  <a:lnTo>
                    <a:pt x="357" y="959"/>
                  </a:lnTo>
                  <a:lnTo>
                    <a:pt x="330" y="1133"/>
                  </a:lnTo>
                  <a:lnTo>
                    <a:pt x="268" y="1306"/>
                  </a:lnTo>
                  <a:lnTo>
                    <a:pt x="205" y="1425"/>
                  </a:lnTo>
                  <a:lnTo>
                    <a:pt x="143" y="1507"/>
                  </a:lnTo>
                  <a:lnTo>
                    <a:pt x="80" y="1571"/>
                  </a:lnTo>
                  <a:lnTo>
                    <a:pt x="36" y="1617"/>
                  </a:lnTo>
                  <a:lnTo>
                    <a:pt x="9" y="1626"/>
                  </a:lnTo>
                  <a:lnTo>
                    <a:pt x="0" y="1626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0" y="1599"/>
                  </a:lnTo>
                  <a:lnTo>
                    <a:pt x="9" y="1599"/>
                  </a:lnTo>
                  <a:lnTo>
                    <a:pt x="18" y="1580"/>
                  </a:lnTo>
                  <a:lnTo>
                    <a:pt x="125" y="1452"/>
                  </a:lnTo>
                  <a:lnTo>
                    <a:pt x="196" y="1306"/>
                  </a:lnTo>
                  <a:lnTo>
                    <a:pt x="241" y="1142"/>
                  </a:lnTo>
                  <a:lnTo>
                    <a:pt x="268" y="977"/>
                  </a:lnTo>
                  <a:lnTo>
                    <a:pt x="276" y="813"/>
                  </a:lnTo>
                  <a:lnTo>
                    <a:pt x="259" y="575"/>
                  </a:lnTo>
                  <a:lnTo>
                    <a:pt x="205" y="365"/>
                  </a:lnTo>
                  <a:lnTo>
                    <a:pt x="134" y="192"/>
                  </a:lnTo>
                  <a:lnTo>
                    <a:pt x="27" y="55"/>
                  </a:lnTo>
                  <a:lnTo>
                    <a:pt x="9" y="36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5" name="Freeform 169"/>
            <p:cNvSpPr>
              <a:spLocks/>
            </p:cNvSpPr>
            <p:nvPr/>
          </p:nvSpPr>
          <p:spPr bwMode="auto">
            <a:xfrm>
              <a:off x="26711" y="2981"/>
              <a:ext cx="794" cy="1516"/>
            </a:xfrm>
            <a:custGeom>
              <a:avLst/>
              <a:gdLst/>
              <a:ahLst/>
              <a:cxnLst>
                <a:cxn ang="0">
                  <a:pos x="758" y="0"/>
                </a:cxn>
                <a:cxn ang="0">
                  <a:pos x="776" y="0"/>
                </a:cxn>
                <a:cxn ang="0">
                  <a:pos x="785" y="9"/>
                </a:cxn>
                <a:cxn ang="0">
                  <a:pos x="785" y="27"/>
                </a:cxn>
                <a:cxn ang="0">
                  <a:pos x="794" y="36"/>
                </a:cxn>
                <a:cxn ang="0">
                  <a:pos x="794" y="36"/>
                </a:cxn>
                <a:cxn ang="0">
                  <a:pos x="785" y="45"/>
                </a:cxn>
                <a:cxn ang="0">
                  <a:pos x="785" y="54"/>
                </a:cxn>
                <a:cxn ang="0">
                  <a:pos x="776" y="63"/>
                </a:cxn>
                <a:cxn ang="0">
                  <a:pos x="776" y="63"/>
                </a:cxn>
                <a:cxn ang="0">
                  <a:pos x="63" y="1489"/>
                </a:cxn>
                <a:cxn ang="0">
                  <a:pos x="54" y="1507"/>
                </a:cxn>
                <a:cxn ang="0">
                  <a:pos x="45" y="1516"/>
                </a:cxn>
                <a:cxn ang="0">
                  <a:pos x="27" y="1516"/>
                </a:cxn>
                <a:cxn ang="0">
                  <a:pos x="18" y="1516"/>
                </a:cxn>
                <a:cxn ang="0">
                  <a:pos x="9" y="1507"/>
                </a:cxn>
                <a:cxn ang="0">
                  <a:pos x="0" y="1498"/>
                </a:cxn>
                <a:cxn ang="0">
                  <a:pos x="0" y="1489"/>
                </a:cxn>
                <a:cxn ang="0">
                  <a:pos x="0" y="1480"/>
                </a:cxn>
                <a:cxn ang="0">
                  <a:pos x="0" y="1480"/>
                </a:cxn>
                <a:cxn ang="0">
                  <a:pos x="0" y="1471"/>
                </a:cxn>
                <a:cxn ang="0">
                  <a:pos x="9" y="1452"/>
                </a:cxn>
                <a:cxn ang="0">
                  <a:pos x="722" y="36"/>
                </a:cxn>
                <a:cxn ang="0">
                  <a:pos x="731" y="18"/>
                </a:cxn>
                <a:cxn ang="0">
                  <a:pos x="740" y="0"/>
                </a:cxn>
                <a:cxn ang="0">
                  <a:pos x="758" y="0"/>
                </a:cxn>
              </a:cxnLst>
              <a:rect l="0" t="0" r="r" b="b"/>
              <a:pathLst>
                <a:path w="794" h="1516">
                  <a:moveTo>
                    <a:pt x="758" y="0"/>
                  </a:moveTo>
                  <a:lnTo>
                    <a:pt x="776" y="0"/>
                  </a:lnTo>
                  <a:lnTo>
                    <a:pt x="785" y="9"/>
                  </a:lnTo>
                  <a:lnTo>
                    <a:pt x="785" y="27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5"/>
                  </a:lnTo>
                  <a:lnTo>
                    <a:pt x="785" y="54"/>
                  </a:lnTo>
                  <a:lnTo>
                    <a:pt x="776" y="63"/>
                  </a:lnTo>
                  <a:lnTo>
                    <a:pt x="776" y="63"/>
                  </a:lnTo>
                  <a:lnTo>
                    <a:pt x="63" y="1489"/>
                  </a:lnTo>
                  <a:lnTo>
                    <a:pt x="54" y="1507"/>
                  </a:lnTo>
                  <a:lnTo>
                    <a:pt x="45" y="1516"/>
                  </a:lnTo>
                  <a:lnTo>
                    <a:pt x="27" y="1516"/>
                  </a:lnTo>
                  <a:lnTo>
                    <a:pt x="18" y="1516"/>
                  </a:lnTo>
                  <a:lnTo>
                    <a:pt x="9" y="1507"/>
                  </a:lnTo>
                  <a:lnTo>
                    <a:pt x="0" y="1498"/>
                  </a:lnTo>
                  <a:lnTo>
                    <a:pt x="0" y="1489"/>
                  </a:lnTo>
                  <a:lnTo>
                    <a:pt x="0" y="1480"/>
                  </a:lnTo>
                  <a:lnTo>
                    <a:pt x="0" y="1480"/>
                  </a:lnTo>
                  <a:lnTo>
                    <a:pt x="0" y="1471"/>
                  </a:lnTo>
                  <a:lnTo>
                    <a:pt x="9" y="1452"/>
                  </a:lnTo>
                  <a:lnTo>
                    <a:pt x="722" y="36"/>
                  </a:lnTo>
                  <a:lnTo>
                    <a:pt x="731" y="18"/>
                  </a:lnTo>
                  <a:lnTo>
                    <a:pt x="740" y="0"/>
                  </a:lnTo>
                  <a:lnTo>
                    <a:pt x="7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6" name="Freeform 170"/>
            <p:cNvSpPr>
              <a:spLocks noEditPoints="1"/>
            </p:cNvSpPr>
            <p:nvPr/>
          </p:nvSpPr>
          <p:spPr bwMode="auto">
            <a:xfrm>
              <a:off x="26578" y="3547"/>
              <a:ext cx="1051" cy="384"/>
            </a:xfrm>
            <a:custGeom>
              <a:avLst/>
              <a:gdLst/>
              <a:ahLst/>
              <a:cxnLst>
                <a:cxn ang="0">
                  <a:pos x="53" y="320"/>
                </a:cxn>
                <a:cxn ang="0">
                  <a:pos x="998" y="320"/>
                </a:cxn>
                <a:cxn ang="0">
                  <a:pos x="1016" y="320"/>
                </a:cxn>
                <a:cxn ang="0">
                  <a:pos x="1034" y="320"/>
                </a:cxn>
                <a:cxn ang="0">
                  <a:pos x="1042" y="329"/>
                </a:cxn>
                <a:cxn ang="0">
                  <a:pos x="1051" y="338"/>
                </a:cxn>
                <a:cxn ang="0">
                  <a:pos x="1051" y="347"/>
                </a:cxn>
                <a:cxn ang="0">
                  <a:pos x="1051" y="365"/>
                </a:cxn>
                <a:cxn ang="0">
                  <a:pos x="1042" y="375"/>
                </a:cxn>
                <a:cxn ang="0">
                  <a:pos x="1034" y="384"/>
                </a:cxn>
                <a:cxn ang="0">
                  <a:pos x="1016" y="384"/>
                </a:cxn>
                <a:cxn ang="0">
                  <a:pos x="1007" y="384"/>
                </a:cxn>
                <a:cxn ang="0">
                  <a:pos x="53" y="384"/>
                </a:cxn>
                <a:cxn ang="0">
                  <a:pos x="35" y="384"/>
                </a:cxn>
                <a:cxn ang="0">
                  <a:pos x="27" y="384"/>
                </a:cxn>
                <a:cxn ang="0">
                  <a:pos x="9" y="375"/>
                </a:cxn>
                <a:cxn ang="0">
                  <a:pos x="0" y="365"/>
                </a:cxn>
                <a:cxn ang="0">
                  <a:pos x="0" y="347"/>
                </a:cxn>
                <a:cxn ang="0">
                  <a:pos x="0" y="338"/>
                </a:cxn>
                <a:cxn ang="0">
                  <a:pos x="9" y="329"/>
                </a:cxn>
                <a:cxn ang="0">
                  <a:pos x="27" y="320"/>
                </a:cxn>
                <a:cxn ang="0">
                  <a:pos x="35" y="320"/>
                </a:cxn>
                <a:cxn ang="0">
                  <a:pos x="53" y="320"/>
                </a:cxn>
                <a:cxn ang="0">
                  <a:pos x="53" y="0"/>
                </a:cxn>
                <a:cxn ang="0">
                  <a:pos x="1007" y="0"/>
                </a:cxn>
                <a:cxn ang="0">
                  <a:pos x="1016" y="0"/>
                </a:cxn>
                <a:cxn ang="0">
                  <a:pos x="1034" y="0"/>
                </a:cxn>
                <a:cxn ang="0">
                  <a:pos x="1042" y="9"/>
                </a:cxn>
                <a:cxn ang="0">
                  <a:pos x="1051" y="18"/>
                </a:cxn>
                <a:cxn ang="0">
                  <a:pos x="1051" y="37"/>
                </a:cxn>
                <a:cxn ang="0">
                  <a:pos x="1051" y="46"/>
                </a:cxn>
                <a:cxn ang="0">
                  <a:pos x="1042" y="55"/>
                </a:cxn>
                <a:cxn ang="0">
                  <a:pos x="1034" y="64"/>
                </a:cxn>
                <a:cxn ang="0">
                  <a:pos x="1016" y="64"/>
                </a:cxn>
                <a:cxn ang="0">
                  <a:pos x="998" y="64"/>
                </a:cxn>
                <a:cxn ang="0">
                  <a:pos x="53" y="64"/>
                </a:cxn>
                <a:cxn ang="0">
                  <a:pos x="35" y="64"/>
                </a:cxn>
                <a:cxn ang="0">
                  <a:pos x="27" y="64"/>
                </a:cxn>
                <a:cxn ang="0">
                  <a:pos x="9" y="55"/>
                </a:cxn>
                <a:cxn ang="0">
                  <a:pos x="0" y="46"/>
                </a:cxn>
                <a:cxn ang="0">
                  <a:pos x="0" y="37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27" y="0"/>
                </a:cxn>
                <a:cxn ang="0">
                  <a:pos x="35" y="0"/>
                </a:cxn>
                <a:cxn ang="0">
                  <a:pos x="53" y="0"/>
                </a:cxn>
              </a:cxnLst>
              <a:rect l="0" t="0" r="r" b="b"/>
              <a:pathLst>
                <a:path w="1051" h="384">
                  <a:moveTo>
                    <a:pt x="53" y="320"/>
                  </a:moveTo>
                  <a:lnTo>
                    <a:pt x="998" y="320"/>
                  </a:lnTo>
                  <a:lnTo>
                    <a:pt x="1016" y="320"/>
                  </a:lnTo>
                  <a:lnTo>
                    <a:pt x="1034" y="320"/>
                  </a:lnTo>
                  <a:lnTo>
                    <a:pt x="1042" y="329"/>
                  </a:lnTo>
                  <a:lnTo>
                    <a:pt x="1051" y="338"/>
                  </a:lnTo>
                  <a:lnTo>
                    <a:pt x="1051" y="347"/>
                  </a:lnTo>
                  <a:lnTo>
                    <a:pt x="1051" y="365"/>
                  </a:lnTo>
                  <a:lnTo>
                    <a:pt x="1042" y="375"/>
                  </a:lnTo>
                  <a:lnTo>
                    <a:pt x="1034" y="384"/>
                  </a:lnTo>
                  <a:lnTo>
                    <a:pt x="1016" y="384"/>
                  </a:lnTo>
                  <a:lnTo>
                    <a:pt x="1007" y="384"/>
                  </a:lnTo>
                  <a:lnTo>
                    <a:pt x="53" y="384"/>
                  </a:lnTo>
                  <a:lnTo>
                    <a:pt x="35" y="384"/>
                  </a:lnTo>
                  <a:lnTo>
                    <a:pt x="27" y="384"/>
                  </a:lnTo>
                  <a:lnTo>
                    <a:pt x="9" y="375"/>
                  </a:lnTo>
                  <a:lnTo>
                    <a:pt x="0" y="365"/>
                  </a:lnTo>
                  <a:lnTo>
                    <a:pt x="0" y="347"/>
                  </a:lnTo>
                  <a:lnTo>
                    <a:pt x="0" y="338"/>
                  </a:lnTo>
                  <a:lnTo>
                    <a:pt x="9" y="329"/>
                  </a:lnTo>
                  <a:lnTo>
                    <a:pt x="27" y="320"/>
                  </a:lnTo>
                  <a:lnTo>
                    <a:pt x="35" y="320"/>
                  </a:lnTo>
                  <a:lnTo>
                    <a:pt x="53" y="320"/>
                  </a:lnTo>
                  <a:close/>
                  <a:moveTo>
                    <a:pt x="53" y="0"/>
                  </a:moveTo>
                  <a:lnTo>
                    <a:pt x="1007" y="0"/>
                  </a:lnTo>
                  <a:lnTo>
                    <a:pt x="1016" y="0"/>
                  </a:lnTo>
                  <a:lnTo>
                    <a:pt x="1034" y="0"/>
                  </a:lnTo>
                  <a:lnTo>
                    <a:pt x="1042" y="9"/>
                  </a:lnTo>
                  <a:lnTo>
                    <a:pt x="1051" y="18"/>
                  </a:lnTo>
                  <a:lnTo>
                    <a:pt x="1051" y="37"/>
                  </a:lnTo>
                  <a:lnTo>
                    <a:pt x="1051" y="46"/>
                  </a:lnTo>
                  <a:lnTo>
                    <a:pt x="1042" y="55"/>
                  </a:lnTo>
                  <a:lnTo>
                    <a:pt x="1034" y="64"/>
                  </a:lnTo>
                  <a:lnTo>
                    <a:pt x="1016" y="64"/>
                  </a:lnTo>
                  <a:lnTo>
                    <a:pt x="998" y="64"/>
                  </a:lnTo>
                  <a:lnTo>
                    <a:pt x="53" y="64"/>
                  </a:lnTo>
                  <a:lnTo>
                    <a:pt x="35" y="64"/>
                  </a:lnTo>
                  <a:lnTo>
                    <a:pt x="27" y="64"/>
                  </a:lnTo>
                  <a:lnTo>
                    <a:pt x="9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0" y="18"/>
                  </a:lnTo>
                  <a:lnTo>
                    <a:pt x="9" y="9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7" name="Freeform 171"/>
            <p:cNvSpPr>
              <a:spLocks noEditPoints="1"/>
            </p:cNvSpPr>
            <p:nvPr/>
          </p:nvSpPr>
          <p:spPr bwMode="auto">
            <a:xfrm>
              <a:off x="28235" y="3063"/>
              <a:ext cx="669" cy="1114"/>
            </a:xfrm>
            <a:custGeom>
              <a:avLst/>
              <a:gdLst/>
              <a:ahLst/>
              <a:cxnLst>
                <a:cxn ang="0">
                  <a:pos x="339" y="36"/>
                </a:cxn>
                <a:cxn ang="0">
                  <a:pos x="303" y="36"/>
                </a:cxn>
                <a:cxn ang="0">
                  <a:pos x="259" y="55"/>
                </a:cxn>
                <a:cxn ang="0">
                  <a:pos x="214" y="82"/>
                </a:cxn>
                <a:cxn ang="0">
                  <a:pos x="170" y="146"/>
                </a:cxn>
                <a:cxn ang="0">
                  <a:pos x="143" y="246"/>
                </a:cxn>
                <a:cxn ang="0">
                  <a:pos x="134" y="383"/>
                </a:cxn>
                <a:cxn ang="0">
                  <a:pos x="134" y="539"/>
                </a:cxn>
                <a:cxn ang="0">
                  <a:pos x="134" y="648"/>
                </a:cxn>
                <a:cxn ang="0">
                  <a:pos x="143" y="776"/>
                </a:cxn>
                <a:cxn ang="0">
                  <a:pos x="152" y="886"/>
                </a:cxn>
                <a:cxn ang="0">
                  <a:pos x="179" y="987"/>
                </a:cxn>
                <a:cxn ang="0">
                  <a:pos x="232" y="1041"/>
                </a:cxn>
                <a:cxn ang="0">
                  <a:pos x="286" y="1078"/>
                </a:cxn>
                <a:cxn ang="0">
                  <a:pos x="339" y="1087"/>
                </a:cxn>
                <a:cxn ang="0">
                  <a:pos x="339" y="1087"/>
                </a:cxn>
                <a:cxn ang="0">
                  <a:pos x="392" y="1069"/>
                </a:cxn>
                <a:cxn ang="0">
                  <a:pos x="446" y="1041"/>
                </a:cxn>
                <a:cxn ang="0">
                  <a:pos x="491" y="977"/>
                </a:cxn>
                <a:cxn ang="0">
                  <a:pos x="517" y="877"/>
                </a:cxn>
                <a:cxn ang="0">
                  <a:pos x="535" y="722"/>
                </a:cxn>
                <a:cxn ang="0">
                  <a:pos x="535" y="539"/>
                </a:cxn>
                <a:cxn ang="0">
                  <a:pos x="535" y="383"/>
                </a:cxn>
                <a:cxn ang="0">
                  <a:pos x="526" y="228"/>
                </a:cxn>
                <a:cxn ang="0">
                  <a:pos x="499" y="146"/>
                </a:cxn>
                <a:cxn ang="0">
                  <a:pos x="464" y="91"/>
                </a:cxn>
                <a:cxn ang="0">
                  <a:pos x="419" y="55"/>
                </a:cxn>
                <a:cxn ang="0">
                  <a:pos x="375" y="36"/>
                </a:cxn>
                <a:cxn ang="0">
                  <a:pos x="339" y="36"/>
                </a:cxn>
                <a:cxn ang="0">
                  <a:pos x="339" y="0"/>
                </a:cxn>
                <a:cxn ang="0">
                  <a:pos x="392" y="9"/>
                </a:cxn>
                <a:cxn ang="0">
                  <a:pos x="473" y="36"/>
                </a:cxn>
                <a:cxn ang="0">
                  <a:pos x="544" y="91"/>
                </a:cxn>
                <a:cxn ang="0">
                  <a:pos x="606" y="182"/>
                </a:cxn>
                <a:cxn ang="0">
                  <a:pos x="651" y="301"/>
                </a:cxn>
                <a:cxn ang="0">
                  <a:pos x="669" y="429"/>
                </a:cxn>
                <a:cxn ang="0">
                  <a:pos x="669" y="566"/>
                </a:cxn>
                <a:cxn ang="0">
                  <a:pos x="669" y="566"/>
                </a:cxn>
                <a:cxn ang="0">
                  <a:pos x="669" y="694"/>
                </a:cxn>
                <a:cxn ang="0">
                  <a:pos x="651" y="813"/>
                </a:cxn>
                <a:cxn ang="0">
                  <a:pos x="606" y="932"/>
                </a:cxn>
                <a:cxn ang="0">
                  <a:pos x="553" y="1023"/>
                </a:cxn>
                <a:cxn ang="0">
                  <a:pos x="482" y="1087"/>
                </a:cxn>
                <a:cxn ang="0">
                  <a:pos x="401" y="1114"/>
                </a:cxn>
                <a:cxn ang="0">
                  <a:pos x="339" y="1114"/>
                </a:cxn>
                <a:cxn ang="0">
                  <a:pos x="268" y="1114"/>
                </a:cxn>
                <a:cxn ang="0">
                  <a:pos x="196" y="1087"/>
                </a:cxn>
                <a:cxn ang="0">
                  <a:pos x="134" y="1032"/>
                </a:cxn>
                <a:cxn ang="0">
                  <a:pos x="72" y="959"/>
                </a:cxn>
                <a:cxn ang="0">
                  <a:pos x="27" y="822"/>
                </a:cxn>
                <a:cxn ang="0">
                  <a:pos x="9" y="694"/>
                </a:cxn>
                <a:cxn ang="0">
                  <a:pos x="0" y="566"/>
                </a:cxn>
                <a:cxn ang="0">
                  <a:pos x="9" y="438"/>
                </a:cxn>
                <a:cxn ang="0">
                  <a:pos x="18" y="310"/>
                </a:cxn>
                <a:cxn ang="0">
                  <a:pos x="63" y="192"/>
                </a:cxn>
                <a:cxn ang="0">
                  <a:pos x="116" y="100"/>
                </a:cxn>
                <a:cxn ang="0">
                  <a:pos x="188" y="36"/>
                </a:cxn>
                <a:cxn ang="0">
                  <a:pos x="259" y="9"/>
                </a:cxn>
                <a:cxn ang="0">
                  <a:pos x="339" y="0"/>
                </a:cxn>
              </a:cxnLst>
              <a:rect l="0" t="0" r="r" b="b"/>
              <a:pathLst>
                <a:path w="669" h="1114">
                  <a:moveTo>
                    <a:pt x="339" y="36"/>
                  </a:moveTo>
                  <a:lnTo>
                    <a:pt x="303" y="36"/>
                  </a:lnTo>
                  <a:lnTo>
                    <a:pt x="259" y="55"/>
                  </a:lnTo>
                  <a:lnTo>
                    <a:pt x="214" y="82"/>
                  </a:lnTo>
                  <a:lnTo>
                    <a:pt x="170" y="146"/>
                  </a:lnTo>
                  <a:lnTo>
                    <a:pt x="143" y="246"/>
                  </a:lnTo>
                  <a:lnTo>
                    <a:pt x="134" y="383"/>
                  </a:lnTo>
                  <a:lnTo>
                    <a:pt x="134" y="539"/>
                  </a:lnTo>
                  <a:lnTo>
                    <a:pt x="134" y="648"/>
                  </a:lnTo>
                  <a:lnTo>
                    <a:pt x="143" y="776"/>
                  </a:lnTo>
                  <a:lnTo>
                    <a:pt x="152" y="886"/>
                  </a:lnTo>
                  <a:lnTo>
                    <a:pt x="179" y="987"/>
                  </a:lnTo>
                  <a:lnTo>
                    <a:pt x="232" y="1041"/>
                  </a:lnTo>
                  <a:lnTo>
                    <a:pt x="286" y="1078"/>
                  </a:lnTo>
                  <a:lnTo>
                    <a:pt x="339" y="1087"/>
                  </a:lnTo>
                  <a:lnTo>
                    <a:pt x="339" y="1087"/>
                  </a:lnTo>
                  <a:lnTo>
                    <a:pt x="392" y="1069"/>
                  </a:lnTo>
                  <a:lnTo>
                    <a:pt x="446" y="1041"/>
                  </a:lnTo>
                  <a:lnTo>
                    <a:pt x="491" y="977"/>
                  </a:lnTo>
                  <a:lnTo>
                    <a:pt x="517" y="877"/>
                  </a:lnTo>
                  <a:lnTo>
                    <a:pt x="535" y="722"/>
                  </a:lnTo>
                  <a:lnTo>
                    <a:pt x="535" y="539"/>
                  </a:lnTo>
                  <a:lnTo>
                    <a:pt x="535" y="383"/>
                  </a:lnTo>
                  <a:lnTo>
                    <a:pt x="526" y="228"/>
                  </a:lnTo>
                  <a:lnTo>
                    <a:pt x="499" y="146"/>
                  </a:lnTo>
                  <a:lnTo>
                    <a:pt x="464" y="91"/>
                  </a:lnTo>
                  <a:lnTo>
                    <a:pt x="419" y="55"/>
                  </a:lnTo>
                  <a:lnTo>
                    <a:pt x="375" y="36"/>
                  </a:lnTo>
                  <a:lnTo>
                    <a:pt x="339" y="36"/>
                  </a:lnTo>
                  <a:close/>
                  <a:moveTo>
                    <a:pt x="339" y="0"/>
                  </a:moveTo>
                  <a:lnTo>
                    <a:pt x="392" y="9"/>
                  </a:lnTo>
                  <a:lnTo>
                    <a:pt x="473" y="36"/>
                  </a:lnTo>
                  <a:lnTo>
                    <a:pt x="544" y="91"/>
                  </a:lnTo>
                  <a:lnTo>
                    <a:pt x="606" y="182"/>
                  </a:lnTo>
                  <a:lnTo>
                    <a:pt x="651" y="301"/>
                  </a:lnTo>
                  <a:lnTo>
                    <a:pt x="669" y="429"/>
                  </a:lnTo>
                  <a:lnTo>
                    <a:pt x="669" y="566"/>
                  </a:lnTo>
                  <a:lnTo>
                    <a:pt x="669" y="566"/>
                  </a:lnTo>
                  <a:lnTo>
                    <a:pt x="669" y="694"/>
                  </a:lnTo>
                  <a:lnTo>
                    <a:pt x="651" y="813"/>
                  </a:lnTo>
                  <a:lnTo>
                    <a:pt x="606" y="932"/>
                  </a:lnTo>
                  <a:lnTo>
                    <a:pt x="553" y="1023"/>
                  </a:lnTo>
                  <a:lnTo>
                    <a:pt x="482" y="1087"/>
                  </a:lnTo>
                  <a:lnTo>
                    <a:pt x="401" y="1114"/>
                  </a:lnTo>
                  <a:lnTo>
                    <a:pt x="339" y="1114"/>
                  </a:lnTo>
                  <a:lnTo>
                    <a:pt x="268" y="1114"/>
                  </a:lnTo>
                  <a:lnTo>
                    <a:pt x="196" y="1087"/>
                  </a:lnTo>
                  <a:lnTo>
                    <a:pt x="134" y="1032"/>
                  </a:lnTo>
                  <a:lnTo>
                    <a:pt x="72" y="959"/>
                  </a:lnTo>
                  <a:lnTo>
                    <a:pt x="27" y="822"/>
                  </a:lnTo>
                  <a:lnTo>
                    <a:pt x="9" y="694"/>
                  </a:lnTo>
                  <a:lnTo>
                    <a:pt x="0" y="566"/>
                  </a:lnTo>
                  <a:lnTo>
                    <a:pt x="9" y="438"/>
                  </a:lnTo>
                  <a:lnTo>
                    <a:pt x="18" y="310"/>
                  </a:lnTo>
                  <a:lnTo>
                    <a:pt x="63" y="192"/>
                  </a:lnTo>
                  <a:lnTo>
                    <a:pt x="116" y="100"/>
                  </a:lnTo>
                  <a:lnTo>
                    <a:pt x="188" y="36"/>
                  </a:lnTo>
                  <a:lnTo>
                    <a:pt x="259" y="9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8" name="Freeform 172"/>
            <p:cNvSpPr>
              <a:spLocks/>
            </p:cNvSpPr>
            <p:nvPr/>
          </p:nvSpPr>
          <p:spPr bwMode="auto">
            <a:xfrm>
              <a:off x="29091" y="2926"/>
              <a:ext cx="570" cy="1626"/>
            </a:xfrm>
            <a:custGeom>
              <a:avLst/>
              <a:gdLst/>
              <a:ahLst/>
              <a:cxnLst>
                <a:cxn ang="0">
                  <a:pos x="107" y="9"/>
                </a:cxn>
                <a:cxn ang="0">
                  <a:pos x="267" y="64"/>
                </a:cxn>
                <a:cxn ang="0">
                  <a:pos x="339" y="182"/>
                </a:cxn>
                <a:cxn ang="0">
                  <a:pos x="339" y="566"/>
                </a:cxn>
                <a:cxn ang="0">
                  <a:pos x="339" y="621"/>
                </a:cxn>
                <a:cxn ang="0">
                  <a:pos x="339" y="639"/>
                </a:cxn>
                <a:cxn ang="0">
                  <a:pos x="383" y="722"/>
                </a:cxn>
                <a:cxn ang="0">
                  <a:pos x="544" y="795"/>
                </a:cxn>
                <a:cxn ang="0">
                  <a:pos x="561" y="804"/>
                </a:cxn>
                <a:cxn ang="0">
                  <a:pos x="561" y="822"/>
                </a:cxn>
                <a:cxn ang="0">
                  <a:pos x="552" y="831"/>
                </a:cxn>
                <a:cxn ang="0">
                  <a:pos x="401" y="886"/>
                </a:cxn>
                <a:cxn ang="0">
                  <a:pos x="339" y="996"/>
                </a:cxn>
                <a:cxn ang="0">
                  <a:pos x="339" y="1425"/>
                </a:cxn>
                <a:cxn ang="0">
                  <a:pos x="276" y="1553"/>
                </a:cxn>
                <a:cxn ang="0">
                  <a:pos x="125" y="1617"/>
                </a:cxn>
                <a:cxn ang="0">
                  <a:pos x="27" y="1626"/>
                </a:cxn>
                <a:cxn ang="0">
                  <a:pos x="9" y="1617"/>
                </a:cxn>
                <a:cxn ang="0">
                  <a:pos x="9" y="1599"/>
                </a:cxn>
                <a:cxn ang="0">
                  <a:pos x="107" y="1571"/>
                </a:cxn>
                <a:cxn ang="0">
                  <a:pos x="205" y="1498"/>
                </a:cxn>
                <a:cxn ang="0">
                  <a:pos x="232" y="1407"/>
                </a:cxn>
                <a:cxn ang="0">
                  <a:pos x="241" y="950"/>
                </a:cxn>
                <a:cxn ang="0">
                  <a:pos x="339" y="840"/>
                </a:cxn>
                <a:cxn ang="0">
                  <a:pos x="383" y="804"/>
                </a:cxn>
                <a:cxn ang="0">
                  <a:pos x="321" y="776"/>
                </a:cxn>
                <a:cxn ang="0">
                  <a:pos x="258" y="703"/>
                </a:cxn>
                <a:cxn ang="0">
                  <a:pos x="232" y="594"/>
                </a:cxn>
                <a:cxn ang="0">
                  <a:pos x="232" y="219"/>
                </a:cxn>
                <a:cxn ang="0">
                  <a:pos x="232" y="192"/>
                </a:cxn>
                <a:cxn ang="0">
                  <a:pos x="232" y="173"/>
                </a:cxn>
                <a:cxn ang="0">
                  <a:pos x="116" y="55"/>
                </a:cxn>
                <a:cxn ang="0">
                  <a:pos x="18" y="36"/>
                </a:cxn>
                <a:cxn ang="0">
                  <a:pos x="9" y="27"/>
                </a:cxn>
                <a:cxn ang="0">
                  <a:pos x="9" y="9"/>
                </a:cxn>
                <a:cxn ang="0">
                  <a:pos x="27" y="0"/>
                </a:cxn>
              </a:cxnLst>
              <a:rect l="0" t="0" r="r" b="b"/>
              <a:pathLst>
                <a:path w="570" h="1626">
                  <a:moveTo>
                    <a:pt x="36" y="0"/>
                  </a:moveTo>
                  <a:lnTo>
                    <a:pt x="107" y="9"/>
                  </a:lnTo>
                  <a:lnTo>
                    <a:pt x="187" y="27"/>
                  </a:lnTo>
                  <a:lnTo>
                    <a:pt x="267" y="64"/>
                  </a:lnTo>
                  <a:lnTo>
                    <a:pt x="312" y="128"/>
                  </a:lnTo>
                  <a:lnTo>
                    <a:pt x="339" y="182"/>
                  </a:lnTo>
                  <a:lnTo>
                    <a:pt x="339" y="246"/>
                  </a:lnTo>
                  <a:lnTo>
                    <a:pt x="339" y="566"/>
                  </a:lnTo>
                  <a:lnTo>
                    <a:pt x="339" y="603"/>
                  </a:lnTo>
                  <a:lnTo>
                    <a:pt x="339" y="621"/>
                  </a:lnTo>
                  <a:lnTo>
                    <a:pt x="339" y="630"/>
                  </a:lnTo>
                  <a:lnTo>
                    <a:pt x="339" y="639"/>
                  </a:lnTo>
                  <a:lnTo>
                    <a:pt x="339" y="648"/>
                  </a:lnTo>
                  <a:lnTo>
                    <a:pt x="383" y="722"/>
                  </a:lnTo>
                  <a:lnTo>
                    <a:pt x="445" y="776"/>
                  </a:lnTo>
                  <a:lnTo>
                    <a:pt x="544" y="795"/>
                  </a:lnTo>
                  <a:lnTo>
                    <a:pt x="552" y="795"/>
                  </a:lnTo>
                  <a:lnTo>
                    <a:pt x="561" y="804"/>
                  </a:lnTo>
                  <a:lnTo>
                    <a:pt x="570" y="813"/>
                  </a:lnTo>
                  <a:lnTo>
                    <a:pt x="561" y="822"/>
                  </a:lnTo>
                  <a:lnTo>
                    <a:pt x="561" y="831"/>
                  </a:lnTo>
                  <a:lnTo>
                    <a:pt x="552" y="831"/>
                  </a:lnTo>
                  <a:lnTo>
                    <a:pt x="481" y="840"/>
                  </a:lnTo>
                  <a:lnTo>
                    <a:pt x="401" y="886"/>
                  </a:lnTo>
                  <a:lnTo>
                    <a:pt x="356" y="932"/>
                  </a:lnTo>
                  <a:lnTo>
                    <a:pt x="339" y="996"/>
                  </a:lnTo>
                  <a:lnTo>
                    <a:pt x="339" y="1050"/>
                  </a:lnTo>
                  <a:lnTo>
                    <a:pt x="339" y="1425"/>
                  </a:lnTo>
                  <a:lnTo>
                    <a:pt x="321" y="1489"/>
                  </a:lnTo>
                  <a:lnTo>
                    <a:pt x="276" y="1553"/>
                  </a:lnTo>
                  <a:lnTo>
                    <a:pt x="205" y="1590"/>
                  </a:lnTo>
                  <a:lnTo>
                    <a:pt x="125" y="1617"/>
                  </a:lnTo>
                  <a:lnTo>
                    <a:pt x="36" y="1626"/>
                  </a:lnTo>
                  <a:lnTo>
                    <a:pt x="27" y="1626"/>
                  </a:lnTo>
                  <a:lnTo>
                    <a:pt x="18" y="1626"/>
                  </a:lnTo>
                  <a:lnTo>
                    <a:pt x="9" y="1617"/>
                  </a:lnTo>
                  <a:lnTo>
                    <a:pt x="0" y="1608"/>
                  </a:lnTo>
                  <a:lnTo>
                    <a:pt x="9" y="1599"/>
                  </a:lnTo>
                  <a:lnTo>
                    <a:pt x="18" y="1590"/>
                  </a:lnTo>
                  <a:lnTo>
                    <a:pt x="107" y="1571"/>
                  </a:lnTo>
                  <a:lnTo>
                    <a:pt x="169" y="1544"/>
                  </a:lnTo>
                  <a:lnTo>
                    <a:pt x="205" y="1498"/>
                  </a:lnTo>
                  <a:lnTo>
                    <a:pt x="232" y="1452"/>
                  </a:lnTo>
                  <a:lnTo>
                    <a:pt x="232" y="1407"/>
                  </a:lnTo>
                  <a:lnTo>
                    <a:pt x="232" y="1023"/>
                  </a:lnTo>
                  <a:lnTo>
                    <a:pt x="241" y="950"/>
                  </a:lnTo>
                  <a:lnTo>
                    <a:pt x="276" y="895"/>
                  </a:lnTo>
                  <a:lnTo>
                    <a:pt x="339" y="840"/>
                  </a:lnTo>
                  <a:lnTo>
                    <a:pt x="419" y="813"/>
                  </a:lnTo>
                  <a:lnTo>
                    <a:pt x="383" y="804"/>
                  </a:lnTo>
                  <a:lnTo>
                    <a:pt x="356" y="785"/>
                  </a:lnTo>
                  <a:lnTo>
                    <a:pt x="321" y="776"/>
                  </a:lnTo>
                  <a:lnTo>
                    <a:pt x="294" y="749"/>
                  </a:lnTo>
                  <a:lnTo>
                    <a:pt x="258" y="703"/>
                  </a:lnTo>
                  <a:lnTo>
                    <a:pt x="241" y="658"/>
                  </a:lnTo>
                  <a:lnTo>
                    <a:pt x="232" y="594"/>
                  </a:lnTo>
                  <a:lnTo>
                    <a:pt x="232" y="256"/>
                  </a:lnTo>
                  <a:lnTo>
                    <a:pt x="232" y="219"/>
                  </a:lnTo>
                  <a:lnTo>
                    <a:pt x="232" y="201"/>
                  </a:lnTo>
                  <a:lnTo>
                    <a:pt x="232" y="192"/>
                  </a:lnTo>
                  <a:lnTo>
                    <a:pt x="232" y="182"/>
                  </a:lnTo>
                  <a:lnTo>
                    <a:pt x="232" y="173"/>
                  </a:lnTo>
                  <a:lnTo>
                    <a:pt x="187" y="100"/>
                  </a:lnTo>
                  <a:lnTo>
                    <a:pt x="116" y="55"/>
                  </a:lnTo>
                  <a:lnTo>
                    <a:pt x="27" y="36"/>
                  </a:lnTo>
                  <a:lnTo>
                    <a:pt x="18" y="36"/>
                  </a:lnTo>
                  <a:lnTo>
                    <a:pt x="9" y="36"/>
                  </a:lnTo>
                  <a:lnTo>
                    <a:pt x="9" y="27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0" name="Group 20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57200" y="5181600"/>
            <a:ext cx="7925210" cy="647700"/>
            <a:chOff x="441" y="3410"/>
            <a:chExt cx="23909" cy="1954"/>
          </a:xfrm>
          <a:solidFill>
            <a:srgbClr val="0000FF"/>
          </a:solidFill>
        </p:grpSpPr>
        <p:sp>
          <p:nvSpPr>
            <p:cNvPr id="4302" name="Freeform 206"/>
            <p:cNvSpPr>
              <a:spLocks noEditPoints="1"/>
            </p:cNvSpPr>
            <p:nvPr/>
          </p:nvSpPr>
          <p:spPr bwMode="auto">
            <a:xfrm>
              <a:off x="441" y="3461"/>
              <a:ext cx="1097" cy="1120"/>
            </a:xfrm>
            <a:custGeom>
              <a:avLst/>
              <a:gdLst/>
              <a:ahLst/>
              <a:cxnLst>
                <a:cxn ang="0">
                  <a:pos x="424" y="711"/>
                </a:cxn>
                <a:cxn ang="0">
                  <a:pos x="739" y="194"/>
                </a:cxn>
                <a:cxn ang="0">
                  <a:pos x="841" y="0"/>
                </a:cxn>
                <a:cxn ang="0">
                  <a:pos x="856" y="21"/>
                </a:cxn>
                <a:cxn ang="0">
                  <a:pos x="951" y="1012"/>
                </a:cxn>
                <a:cxn ang="0">
                  <a:pos x="958" y="1041"/>
                </a:cxn>
                <a:cxn ang="0">
                  <a:pos x="980" y="1063"/>
                </a:cxn>
                <a:cxn ang="0">
                  <a:pos x="1024" y="1070"/>
                </a:cxn>
                <a:cxn ang="0">
                  <a:pos x="1075" y="1070"/>
                </a:cxn>
                <a:cxn ang="0">
                  <a:pos x="1090" y="1077"/>
                </a:cxn>
                <a:cxn ang="0">
                  <a:pos x="1090" y="1099"/>
                </a:cxn>
                <a:cxn ang="0">
                  <a:pos x="1082" y="1113"/>
                </a:cxn>
                <a:cxn ang="0">
                  <a:pos x="1068" y="1120"/>
                </a:cxn>
                <a:cxn ang="0">
                  <a:pos x="943" y="1113"/>
                </a:cxn>
                <a:cxn ang="0">
                  <a:pos x="790" y="1113"/>
                </a:cxn>
                <a:cxn ang="0">
                  <a:pos x="680" y="1120"/>
                </a:cxn>
                <a:cxn ang="0">
                  <a:pos x="666" y="1113"/>
                </a:cxn>
                <a:cxn ang="0">
                  <a:pos x="666" y="1084"/>
                </a:cxn>
                <a:cxn ang="0">
                  <a:pos x="680" y="1070"/>
                </a:cxn>
                <a:cxn ang="0">
                  <a:pos x="702" y="1070"/>
                </a:cxn>
                <a:cxn ang="0">
                  <a:pos x="731" y="1070"/>
                </a:cxn>
                <a:cxn ang="0">
                  <a:pos x="775" y="1063"/>
                </a:cxn>
                <a:cxn ang="0">
                  <a:pos x="804" y="1041"/>
                </a:cxn>
                <a:cxn ang="0">
                  <a:pos x="819" y="1020"/>
                </a:cxn>
                <a:cxn ang="0">
                  <a:pos x="812" y="926"/>
                </a:cxn>
                <a:cxn ang="0">
                  <a:pos x="797" y="797"/>
                </a:cxn>
                <a:cxn ang="0">
                  <a:pos x="395" y="754"/>
                </a:cxn>
                <a:cxn ang="0">
                  <a:pos x="264" y="976"/>
                </a:cxn>
                <a:cxn ang="0">
                  <a:pos x="249" y="1012"/>
                </a:cxn>
                <a:cxn ang="0">
                  <a:pos x="264" y="1048"/>
                </a:cxn>
                <a:cxn ang="0">
                  <a:pos x="286" y="1063"/>
                </a:cxn>
                <a:cxn ang="0">
                  <a:pos x="322" y="1070"/>
                </a:cxn>
                <a:cxn ang="0">
                  <a:pos x="344" y="1070"/>
                </a:cxn>
                <a:cxn ang="0">
                  <a:pos x="351" y="1084"/>
                </a:cxn>
                <a:cxn ang="0">
                  <a:pos x="344" y="1113"/>
                </a:cxn>
                <a:cxn ang="0">
                  <a:pos x="329" y="1120"/>
                </a:cxn>
                <a:cxn ang="0">
                  <a:pos x="242" y="1113"/>
                </a:cxn>
                <a:cxn ang="0">
                  <a:pos x="96" y="1113"/>
                </a:cxn>
                <a:cxn ang="0">
                  <a:pos x="15" y="1113"/>
                </a:cxn>
                <a:cxn ang="0">
                  <a:pos x="0" y="1099"/>
                </a:cxn>
                <a:cxn ang="0">
                  <a:pos x="8" y="1077"/>
                </a:cxn>
                <a:cxn ang="0">
                  <a:pos x="30" y="1070"/>
                </a:cxn>
                <a:cxn ang="0">
                  <a:pos x="103" y="1055"/>
                </a:cxn>
                <a:cxn ang="0">
                  <a:pos x="234" y="941"/>
                </a:cxn>
                <a:cxn ang="0">
                  <a:pos x="790" y="28"/>
                </a:cxn>
                <a:cxn ang="0">
                  <a:pos x="797" y="7"/>
                </a:cxn>
                <a:cxn ang="0">
                  <a:pos x="826" y="0"/>
                </a:cxn>
              </a:cxnLst>
              <a:rect l="0" t="0" r="r" b="b"/>
              <a:pathLst>
                <a:path w="1097" h="1120">
                  <a:moveTo>
                    <a:pt x="739" y="194"/>
                  </a:moveTo>
                  <a:lnTo>
                    <a:pt x="424" y="711"/>
                  </a:lnTo>
                  <a:lnTo>
                    <a:pt x="790" y="711"/>
                  </a:lnTo>
                  <a:lnTo>
                    <a:pt x="739" y="194"/>
                  </a:lnTo>
                  <a:close/>
                  <a:moveTo>
                    <a:pt x="826" y="0"/>
                  </a:moveTo>
                  <a:lnTo>
                    <a:pt x="841" y="0"/>
                  </a:lnTo>
                  <a:lnTo>
                    <a:pt x="848" y="7"/>
                  </a:lnTo>
                  <a:lnTo>
                    <a:pt x="856" y="21"/>
                  </a:lnTo>
                  <a:lnTo>
                    <a:pt x="856" y="35"/>
                  </a:lnTo>
                  <a:lnTo>
                    <a:pt x="951" y="1012"/>
                  </a:lnTo>
                  <a:lnTo>
                    <a:pt x="958" y="1027"/>
                  </a:lnTo>
                  <a:lnTo>
                    <a:pt x="958" y="1041"/>
                  </a:lnTo>
                  <a:lnTo>
                    <a:pt x="965" y="1055"/>
                  </a:lnTo>
                  <a:lnTo>
                    <a:pt x="980" y="1063"/>
                  </a:lnTo>
                  <a:lnTo>
                    <a:pt x="995" y="1063"/>
                  </a:lnTo>
                  <a:lnTo>
                    <a:pt x="1024" y="1070"/>
                  </a:lnTo>
                  <a:lnTo>
                    <a:pt x="1053" y="1070"/>
                  </a:lnTo>
                  <a:lnTo>
                    <a:pt x="1075" y="1070"/>
                  </a:lnTo>
                  <a:lnTo>
                    <a:pt x="1082" y="1070"/>
                  </a:lnTo>
                  <a:lnTo>
                    <a:pt x="1090" y="1077"/>
                  </a:lnTo>
                  <a:lnTo>
                    <a:pt x="1097" y="1084"/>
                  </a:lnTo>
                  <a:lnTo>
                    <a:pt x="1090" y="1099"/>
                  </a:lnTo>
                  <a:lnTo>
                    <a:pt x="1090" y="1113"/>
                  </a:lnTo>
                  <a:lnTo>
                    <a:pt x="1082" y="1113"/>
                  </a:lnTo>
                  <a:lnTo>
                    <a:pt x="1075" y="1120"/>
                  </a:lnTo>
                  <a:lnTo>
                    <a:pt x="1068" y="1120"/>
                  </a:lnTo>
                  <a:lnTo>
                    <a:pt x="1009" y="1113"/>
                  </a:lnTo>
                  <a:lnTo>
                    <a:pt x="943" y="1113"/>
                  </a:lnTo>
                  <a:lnTo>
                    <a:pt x="885" y="1113"/>
                  </a:lnTo>
                  <a:lnTo>
                    <a:pt x="790" y="1113"/>
                  </a:lnTo>
                  <a:lnTo>
                    <a:pt x="688" y="1120"/>
                  </a:lnTo>
                  <a:lnTo>
                    <a:pt x="680" y="1120"/>
                  </a:lnTo>
                  <a:lnTo>
                    <a:pt x="673" y="1113"/>
                  </a:lnTo>
                  <a:lnTo>
                    <a:pt x="666" y="1113"/>
                  </a:lnTo>
                  <a:lnTo>
                    <a:pt x="666" y="1099"/>
                  </a:lnTo>
                  <a:lnTo>
                    <a:pt x="666" y="1084"/>
                  </a:lnTo>
                  <a:lnTo>
                    <a:pt x="673" y="1077"/>
                  </a:lnTo>
                  <a:lnTo>
                    <a:pt x="680" y="1070"/>
                  </a:lnTo>
                  <a:lnTo>
                    <a:pt x="688" y="1070"/>
                  </a:lnTo>
                  <a:lnTo>
                    <a:pt x="702" y="1070"/>
                  </a:lnTo>
                  <a:lnTo>
                    <a:pt x="717" y="1070"/>
                  </a:lnTo>
                  <a:lnTo>
                    <a:pt x="731" y="1070"/>
                  </a:lnTo>
                  <a:lnTo>
                    <a:pt x="753" y="1063"/>
                  </a:lnTo>
                  <a:lnTo>
                    <a:pt x="775" y="1063"/>
                  </a:lnTo>
                  <a:lnTo>
                    <a:pt x="790" y="1055"/>
                  </a:lnTo>
                  <a:lnTo>
                    <a:pt x="804" y="1041"/>
                  </a:lnTo>
                  <a:lnTo>
                    <a:pt x="812" y="1034"/>
                  </a:lnTo>
                  <a:lnTo>
                    <a:pt x="819" y="1020"/>
                  </a:lnTo>
                  <a:lnTo>
                    <a:pt x="812" y="984"/>
                  </a:lnTo>
                  <a:lnTo>
                    <a:pt x="812" y="926"/>
                  </a:lnTo>
                  <a:lnTo>
                    <a:pt x="804" y="854"/>
                  </a:lnTo>
                  <a:lnTo>
                    <a:pt x="797" y="797"/>
                  </a:lnTo>
                  <a:lnTo>
                    <a:pt x="790" y="754"/>
                  </a:lnTo>
                  <a:lnTo>
                    <a:pt x="395" y="754"/>
                  </a:lnTo>
                  <a:lnTo>
                    <a:pt x="271" y="955"/>
                  </a:lnTo>
                  <a:lnTo>
                    <a:pt x="264" y="976"/>
                  </a:lnTo>
                  <a:lnTo>
                    <a:pt x="256" y="998"/>
                  </a:lnTo>
                  <a:lnTo>
                    <a:pt x="249" y="1012"/>
                  </a:lnTo>
                  <a:lnTo>
                    <a:pt x="256" y="1034"/>
                  </a:lnTo>
                  <a:lnTo>
                    <a:pt x="264" y="1048"/>
                  </a:lnTo>
                  <a:lnTo>
                    <a:pt x="271" y="1055"/>
                  </a:lnTo>
                  <a:lnTo>
                    <a:pt x="286" y="1063"/>
                  </a:lnTo>
                  <a:lnTo>
                    <a:pt x="307" y="1063"/>
                  </a:lnTo>
                  <a:lnTo>
                    <a:pt x="322" y="1070"/>
                  </a:lnTo>
                  <a:lnTo>
                    <a:pt x="337" y="1070"/>
                  </a:lnTo>
                  <a:lnTo>
                    <a:pt x="344" y="1070"/>
                  </a:lnTo>
                  <a:lnTo>
                    <a:pt x="344" y="1077"/>
                  </a:lnTo>
                  <a:lnTo>
                    <a:pt x="351" y="1084"/>
                  </a:lnTo>
                  <a:lnTo>
                    <a:pt x="351" y="1099"/>
                  </a:lnTo>
                  <a:lnTo>
                    <a:pt x="344" y="1113"/>
                  </a:lnTo>
                  <a:lnTo>
                    <a:pt x="337" y="1113"/>
                  </a:lnTo>
                  <a:lnTo>
                    <a:pt x="329" y="1120"/>
                  </a:lnTo>
                  <a:lnTo>
                    <a:pt x="322" y="1120"/>
                  </a:lnTo>
                  <a:lnTo>
                    <a:pt x="242" y="1113"/>
                  </a:lnTo>
                  <a:lnTo>
                    <a:pt x="161" y="1113"/>
                  </a:lnTo>
                  <a:lnTo>
                    <a:pt x="96" y="1113"/>
                  </a:lnTo>
                  <a:lnTo>
                    <a:pt x="22" y="1120"/>
                  </a:lnTo>
                  <a:lnTo>
                    <a:pt x="15" y="1113"/>
                  </a:lnTo>
                  <a:lnTo>
                    <a:pt x="8" y="1106"/>
                  </a:lnTo>
                  <a:lnTo>
                    <a:pt x="0" y="1099"/>
                  </a:lnTo>
                  <a:lnTo>
                    <a:pt x="8" y="1084"/>
                  </a:lnTo>
                  <a:lnTo>
                    <a:pt x="8" y="1077"/>
                  </a:lnTo>
                  <a:lnTo>
                    <a:pt x="15" y="1070"/>
                  </a:lnTo>
                  <a:lnTo>
                    <a:pt x="30" y="1070"/>
                  </a:lnTo>
                  <a:lnTo>
                    <a:pt x="37" y="1070"/>
                  </a:lnTo>
                  <a:lnTo>
                    <a:pt x="103" y="1055"/>
                  </a:lnTo>
                  <a:lnTo>
                    <a:pt x="169" y="1020"/>
                  </a:lnTo>
                  <a:lnTo>
                    <a:pt x="234" y="941"/>
                  </a:lnTo>
                  <a:lnTo>
                    <a:pt x="234" y="941"/>
                  </a:lnTo>
                  <a:lnTo>
                    <a:pt x="790" y="28"/>
                  </a:lnTo>
                  <a:lnTo>
                    <a:pt x="790" y="14"/>
                  </a:lnTo>
                  <a:lnTo>
                    <a:pt x="797" y="7"/>
                  </a:lnTo>
                  <a:lnTo>
                    <a:pt x="812" y="0"/>
                  </a:lnTo>
                  <a:lnTo>
                    <a:pt x="8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" name="Freeform 207"/>
            <p:cNvSpPr>
              <a:spLocks/>
            </p:cNvSpPr>
            <p:nvPr/>
          </p:nvSpPr>
          <p:spPr bwMode="auto">
            <a:xfrm>
              <a:off x="1735" y="3410"/>
              <a:ext cx="366" cy="1559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8" y="0"/>
                </a:cxn>
                <a:cxn ang="0">
                  <a:pos x="366" y="7"/>
                </a:cxn>
                <a:cxn ang="0">
                  <a:pos x="366" y="15"/>
                </a:cxn>
                <a:cxn ang="0">
                  <a:pos x="366" y="15"/>
                </a:cxn>
                <a:cxn ang="0">
                  <a:pos x="366" y="22"/>
                </a:cxn>
                <a:cxn ang="0">
                  <a:pos x="358" y="29"/>
                </a:cxn>
                <a:cxn ang="0">
                  <a:pos x="344" y="36"/>
                </a:cxn>
                <a:cxn ang="0">
                  <a:pos x="249" y="165"/>
                </a:cxn>
                <a:cxn ang="0">
                  <a:pos x="176" y="309"/>
                </a:cxn>
                <a:cxn ang="0">
                  <a:pos x="124" y="460"/>
                </a:cxn>
                <a:cxn ang="0">
                  <a:pos x="103" y="618"/>
                </a:cxn>
                <a:cxn ang="0">
                  <a:pos x="95" y="776"/>
                </a:cxn>
                <a:cxn ang="0">
                  <a:pos x="95" y="898"/>
                </a:cxn>
                <a:cxn ang="0">
                  <a:pos x="110" y="1027"/>
                </a:cxn>
                <a:cxn ang="0">
                  <a:pos x="139" y="1157"/>
                </a:cxn>
                <a:cxn ang="0">
                  <a:pos x="190" y="1286"/>
                </a:cxn>
                <a:cxn ang="0">
                  <a:pos x="256" y="1401"/>
                </a:cxn>
                <a:cxn ang="0">
                  <a:pos x="344" y="1509"/>
                </a:cxn>
                <a:cxn ang="0">
                  <a:pos x="358" y="1523"/>
                </a:cxn>
                <a:cxn ang="0">
                  <a:pos x="366" y="1530"/>
                </a:cxn>
                <a:cxn ang="0">
                  <a:pos x="366" y="1537"/>
                </a:cxn>
                <a:cxn ang="0">
                  <a:pos x="366" y="1537"/>
                </a:cxn>
                <a:cxn ang="0">
                  <a:pos x="366" y="1545"/>
                </a:cxn>
                <a:cxn ang="0">
                  <a:pos x="366" y="1545"/>
                </a:cxn>
                <a:cxn ang="0">
                  <a:pos x="366" y="1552"/>
                </a:cxn>
                <a:cxn ang="0">
                  <a:pos x="358" y="1559"/>
                </a:cxn>
                <a:cxn ang="0">
                  <a:pos x="351" y="1559"/>
                </a:cxn>
                <a:cxn ang="0">
                  <a:pos x="329" y="1545"/>
                </a:cxn>
                <a:cxn ang="0">
                  <a:pos x="285" y="1509"/>
                </a:cxn>
                <a:cxn ang="0">
                  <a:pos x="227" y="1451"/>
                </a:cxn>
                <a:cxn ang="0">
                  <a:pos x="168" y="1372"/>
                </a:cxn>
                <a:cxn ang="0">
                  <a:pos x="103" y="1265"/>
                </a:cxn>
                <a:cxn ang="0">
                  <a:pos x="37" y="1085"/>
                </a:cxn>
                <a:cxn ang="0">
                  <a:pos x="8" y="920"/>
                </a:cxn>
                <a:cxn ang="0">
                  <a:pos x="0" y="776"/>
                </a:cxn>
                <a:cxn ang="0">
                  <a:pos x="8" y="632"/>
                </a:cxn>
                <a:cxn ang="0">
                  <a:pos x="37" y="474"/>
                </a:cxn>
                <a:cxn ang="0">
                  <a:pos x="103" y="302"/>
                </a:cxn>
                <a:cxn ang="0">
                  <a:pos x="161" y="194"/>
                </a:cxn>
                <a:cxn ang="0">
                  <a:pos x="227" y="108"/>
                </a:cxn>
                <a:cxn ang="0">
                  <a:pos x="285" y="51"/>
                </a:cxn>
                <a:cxn ang="0">
                  <a:pos x="329" y="7"/>
                </a:cxn>
                <a:cxn ang="0">
                  <a:pos x="351" y="0"/>
                </a:cxn>
              </a:cxnLst>
              <a:rect l="0" t="0" r="r" b="b"/>
              <a:pathLst>
                <a:path w="366" h="1559">
                  <a:moveTo>
                    <a:pt x="351" y="0"/>
                  </a:moveTo>
                  <a:lnTo>
                    <a:pt x="358" y="0"/>
                  </a:lnTo>
                  <a:lnTo>
                    <a:pt x="366" y="7"/>
                  </a:lnTo>
                  <a:lnTo>
                    <a:pt x="366" y="15"/>
                  </a:lnTo>
                  <a:lnTo>
                    <a:pt x="366" y="15"/>
                  </a:lnTo>
                  <a:lnTo>
                    <a:pt x="366" y="22"/>
                  </a:lnTo>
                  <a:lnTo>
                    <a:pt x="358" y="29"/>
                  </a:lnTo>
                  <a:lnTo>
                    <a:pt x="344" y="36"/>
                  </a:lnTo>
                  <a:lnTo>
                    <a:pt x="249" y="165"/>
                  </a:lnTo>
                  <a:lnTo>
                    <a:pt x="176" y="309"/>
                  </a:lnTo>
                  <a:lnTo>
                    <a:pt x="124" y="460"/>
                  </a:lnTo>
                  <a:lnTo>
                    <a:pt x="103" y="618"/>
                  </a:lnTo>
                  <a:lnTo>
                    <a:pt x="95" y="776"/>
                  </a:lnTo>
                  <a:lnTo>
                    <a:pt x="95" y="898"/>
                  </a:lnTo>
                  <a:lnTo>
                    <a:pt x="110" y="1027"/>
                  </a:lnTo>
                  <a:lnTo>
                    <a:pt x="139" y="1157"/>
                  </a:lnTo>
                  <a:lnTo>
                    <a:pt x="190" y="1286"/>
                  </a:lnTo>
                  <a:lnTo>
                    <a:pt x="256" y="1401"/>
                  </a:lnTo>
                  <a:lnTo>
                    <a:pt x="344" y="1509"/>
                  </a:lnTo>
                  <a:lnTo>
                    <a:pt x="358" y="1523"/>
                  </a:lnTo>
                  <a:lnTo>
                    <a:pt x="366" y="1530"/>
                  </a:lnTo>
                  <a:lnTo>
                    <a:pt x="366" y="1537"/>
                  </a:lnTo>
                  <a:lnTo>
                    <a:pt x="366" y="1537"/>
                  </a:lnTo>
                  <a:lnTo>
                    <a:pt x="366" y="1545"/>
                  </a:lnTo>
                  <a:lnTo>
                    <a:pt x="366" y="1545"/>
                  </a:lnTo>
                  <a:lnTo>
                    <a:pt x="366" y="1552"/>
                  </a:lnTo>
                  <a:lnTo>
                    <a:pt x="358" y="1559"/>
                  </a:lnTo>
                  <a:lnTo>
                    <a:pt x="351" y="1559"/>
                  </a:lnTo>
                  <a:lnTo>
                    <a:pt x="329" y="1545"/>
                  </a:lnTo>
                  <a:lnTo>
                    <a:pt x="285" y="1509"/>
                  </a:lnTo>
                  <a:lnTo>
                    <a:pt x="227" y="1451"/>
                  </a:lnTo>
                  <a:lnTo>
                    <a:pt x="168" y="1372"/>
                  </a:lnTo>
                  <a:lnTo>
                    <a:pt x="103" y="1265"/>
                  </a:lnTo>
                  <a:lnTo>
                    <a:pt x="37" y="1085"/>
                  </a:lnTo>
                  <a:lnTo>
                    <a:pt x="8" y="920"/>
                  </a:lnTo>
                  <a:lnTo>
                    <a:pt x="0" y="776"/>
                  </a:lnTo>
                  <a:lnTo>
                    <a:pt x="8" y="632"/>
                  </a:lnTo>
                  <a:lnTo>
                    <a:pt x="37" y="474"/>
                  </a:lnTo>
                  <a:lnTo>
                    <a:pt x="103" y="302"/>
                  </a:lnTo>
                  <a:lnTo>
                    <a:pt x="161" y="194"/>
                  </a:lnTo>
                  <a:lnTo>
                    <a:pt x="227" y="108"/>
                  </a:lnTo>
                  <a:lnTo>
                    <a:pt x="285" y="51"/>
                  </a:lnTo>
                  <a:lnTo>
                    <a:pt x="329" y="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" name="Freeform 208"/>
            <p:cNvSpPr>
              <a:spLocks noEditPoints="1"/>
            </p:cNvSpPr>
            <p:nvPr/>
          </p:nvSpPr>
          <p:spPr bwMode="auto">
            <a:xfrm>
              <a:off x="2283" y="3719"/>
              <a:ext cx="965" cy="941"/>
            </a:xfrm>
            <a:custGeom>
              <a:avLst/>
              <a:gdLst/>
              <a:ahLst/>
              <a:cxnLst>
                <a:cxn ang="0">
                  <a:pos x="687" y="187"/>
                </a:cxn>
                <a:cxn ang="0">
                  <a:pos x="103" y="467"/>
                </a:cxn>
                <a:cxn ang="0">
                  <a:pos x="103" y="467"/>
                </a:cxn>
                <a:cxn ang="0">
                  <a:pos x="687" y="754"/>
                </a:cxn>
                <a:cxn ang="0">
                  <a:pos x="731" y="611"/>
                </a:cxn>
                <a:cxn ang="0">
                  <a:pos x="746" y="467"/>
                </a:cxn>
                <a:cxn ang="0">
                  <a:pos x="739" y="381"/>
                </a:cxn>
                <a:cxn ang="0">
                  <a:pos x="724" y="287"/>
                </a:cxn>
                <a:cxn ang="0">
                  <a:pos x="687" y="187"/>
                </a:cxn>
                <a:cxn ang="0">
                  <a:pos x="936" y="0"/>
                </a:cxn>
                <a:cxn ang="0">
                  <a:pos x="951" y="7"/>
                </a:cxn>
                <a:cxn ang="0">
                  <a:pos x="958" y="15"/>
                </a:cxn>
                <a:cxn ang="0">
                  <a:pos x="965" y="29"/>
                </a:cxn>
                <a:cxn ang="0">
                  <a:pos x="958" y="43"/>
                </a:cxn>
                <a:cxn ang="0">
                  <a:pos x="958" y="50"/>
                </a:cxn>
                <a:cxn ang="0">
                  <a:pos x="943" y="58"/>
                </a:cxn>
                <a:cxn ang="0">
                  <a:pos x="929" y="65"/>
                </a:cxn>
                <a:cxn ang="0">
                  <a:pos x="929" y="65"/>
                </a:cxn>
                <a:cxn ang="0">
                  <a:pos x="746" y="158"/>
                </a:cxn>
                <a:cxn ang="0">
                  <a:pos x="797" y="309"/>
                </a:cxn>
                <a:cxn ang="0">
                  <a:pos x="812" y="467"/>
                </a:cxn>
                <a:cxn ang="0">
                  <a:pos x="797" y="625"/>
                </a:cxn>
                <a:cxn ang="0">
                  <a:pos x="746" y="783"/>
                </a:cxn>
                <a:cxn ang="0">
                  <a:pos x="929" y="869"/>
                </a:cxn>
                <a:cxn ang="0">
                  <a:pos x="943" y="876"/>
                </a:cxn>
                <a:cxn ang="0">
                  <a:pos x="958" y="884"/>
                </a:cxn>
                <a:cxn ang="0">
                  <a:pos x="958" y="898"/>
                </a:cxn>
                <a:cxn ang="0">
                  <a:pos x="965" y="905"/>
                </a:cxn>
                <a:cxn ang="0">
                  <a:pos x="958" y="927"/>
                </a:cxn>
                <a:cxn ang="0">
                  <a:pos x="951" y="934"/>
                </a:cxn>
                <a:cxn ang="0">
                  <a:pos x="936" y="941"/>
                </a:cxn>
                <a:cxn ang="0">
                  <a:pos x="929" y="934"/>
                </a:cxn>
                <a:cxn ang="0">
                  <a:pos x="929" y="934"/>
                </a:cxn>
                <a:cxn ang="0">
                  <a:pos x="914" y="934"/>
                </a:cxn>
                <a:cxn ang="0">
                  <a:pos x="907" y="927"/>
                </a:cxn>
                <a:cxn ang="0">
                  <a:pos x="30" y="503"/>
                </a:cxn>
                <a:cxn ang="0">
                  <a:pos x="15" y="496"/>
                </a:cxn>
                <a:cxn ang="0">
                  <a:pos x="8" y="489"/>
                </a:cxn>
                <a:cxn ang="0">
                  <a:pos x="0" y="481"/>
                </a:cxn>
                <a:cxn ang="0">
                  <a:pos x="0" y="467"/>
                </a:cxn>
                <a:cxn ang="0">
                  <a:pos x="0" y="460"/>
                </a:cxn>
                <a:cxn ang="0">
                  <a:pos x="8" y="446"/>
                </a:cxn>
                <a:cxn ang="0">
                  <a:pos x="15" y="438"/>
                </a:cxn>
                <a:cxn ang="0">
                  <a:pos x="30" y="438"/>
                </a:cxn>
                <a:cxn ang="0">
                  <a:pos x="907" y="7"/>
                </a:cxn>
                <a:cxn ang="0">
                  <a:pos x="914" y="7"/>
                </a:cxn>
                <a:cxn ang="0">
                  <a:pos x="929" y="0"/>
                </a:cxn>
                <a:cxn ang="0">
                  <a:pos x="929" y="0"/>
                </a:cxn>
                <a:cxn ang="0">
                  <a:pos x="936" y="0"/>
                </a:cxn>
              </a:cxnLst>
              <a:rect l="0" t="0" r="r" b="b"/>
              <a:pathLst>
                <a:path w="965" h="941">
                  <a:moveTo>
                    <a:pt x="687" y="187"/>
                  </a:moveTo>
                  <a:lnTo>
                    <a:pt x="103" y="467"/>
                  </a:lnTo>
                  <a:lnTo>
                    <a:pt x="103" y="467"/>
                  </a:lnTo>
                  <a:lnTo>
                    <a:pt x="687" y="754"/>
                  </a:lnTo>
                  <a:lnTo>
                    <a:pt x="731" y="611"/>
                  </a:lnTo>
                  <a:lnTo>
                    <a:pt x="746" y="467"/>
                  </a:lnTo>
                  <a:lnTo>
                    <a:pt x="739" y="381"/>
                  </a:lnTo>
                  <a:lnTo>
                    <a:pt x="724" y="287"/>
                  </a:lnTo>
                  <a:lnTo>
                    <a:pt x="687" y="187"/>
                  </a:lnTo>
                  <a:close/>
                  <a:moveTo>
                    <a:pt x="936" y="0"/>
                  </a:moveTo>
                  <a:lnTo>
                    <a:pt x="951" y="7"/>
                  </a:lnTo>
                  <a:lnTo>
                    <a:pt x="958" y="15"/>
                  </a:lnTo>
                  <a:lnTo>
                    <a:pt x="965" y="29"/>
                  </a:lnTo>
                  <a:lnTo>
                    <a:pt x="958" y="43"/>
                  </a:lnTo>
                  <a:lnTo>
                    <a:pt x="958" y="50"/>
                  </a:lnTo>
                  <a:lnTo>
                    <a:pt x="943" y="58"/>
                  </a:lnTo>
                  <a:lnTo>
                    <a:pt x="929" y="65"/>
                  </a:lnTo>
                  <a:lnTo>
                    <a:pt x="929" y="65"/>
                  </a:lnTo>
                  <a:lnTo>
                    <a:pt x="746" y="158"/>
                  </a:lnTo>
                  <a:lnTo>
                    <a:pt x="797" y="309"/>
                  </a:lnTo>
                  <a:lnTo>
                    <a:pt x="812" y="467"/>
                  </a:lnTo>
                  <a:lnTo>
                    <a:pt x="797" y="625"/>
                  </a:lnTo>
                  <a:lnTo>
                    <a:pt x="746" y="783"/>
                  </a:lnTo>
                  <a:lnTo>
                    <a:pt x="929" y="869"/>
                  </a:lnTo>
                  <a:lnTo>
                    <a:pt x="943" y="876"/>
                  </a:lnTo>
                  <a:lnTo>
                    <a:pt x="958" y="884"/>
                  </a:lnTo>
                  <a:lnTo>
                    <a:pt x="958" y="898"/>
                  </a:lnTo>
                  <a:lnTo>
                    <a:pt x="965" y="905"/>
                  </a:lnTo>
                  <a:lnTo>
                    <a:pt x="958" y="927"/>
                  </a:lnTo>
                  <a:lnTo>
                    <a:pt x="951" y="934"/>
                  </a:lnTo>
                  <a:lnTo>
                    <a:pt x="936" y="941"/>
                  </a:lnTo>
                  <a:lnTo>
                    <a:pt x="929" y="934"/>
                  </a:lnTo>
                  <a:lnTo>
                    <a:pt x="929" y="934"/>
                  </a:lnTo>
                  <a:lnTo>
                    <a:pt x="914" y="934"/>
                  </a:lnTo>
                  <a:lnTo>
                    <a:pt x="907" y="927"/>
                  </a:lnTo>
                  <a:lnTo>
                    <a:pt x="30" y="503"/>
                  </a:lnTo>
                  <a:lnTo>
                    <a:pt x="15" y="496"/>
                  </a:lnTo>
                  <a:lnTo>
                    <a:pt x="8" y="489"/>
                  </a:lnTo>
                  <a:lnTo>
                    <a:pt x="0" y="481"/>
                  </a:lnTo>
                  <a:lnTo>
                    <a:pt x="0" y="467"/>
                  </a:lnTo>
                  <a:lnTo>
                    <a:pt x="0" y="460"/>
                  </a:lnTo>
                  <a:lnTo>
                    <a:pt x="8" y="446"/>
                  </a:lnTo>
                  <a:lnTo>
                    <a:pt x="15" y="438"/>
                  </a:lnTo>
                  <a:lnTo>
                    <a:pt x="30" y="438"/>
                  </a:lnTo>
                  <a:lnTo>
                    <a:pt x="907" y="7"/>
                  </a:lnTo>
                  <a:lnTo>
                    <a:pt x="914" y="7"/>
                  </a:lnTo>
                  <a:lnTo>
                    <a:pt x="929" y="0"/>
                  </a:lnTo>
                  <a:lnTo>
                    <a:pt x="929" y="0"/>
                  </a:lnTo>
                  <a:lnTo>
                    <a:pt x="9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" name="Freeform 209"/>
            <p:cNvSpPr>
              <a:spLocks/>
            </p:cNvSpPr>
            <p:nvPr/>
          </p:nvSpPr>
          <p:spPr bwMode="auto">
            <a:xfrm>
              <a:off x="3431" y="3410"/>
              <a:ext cx="365" cy="155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6" y="7"/>
                </a:cxn>
                <a:cxn ang="0">
                  <a:pos x="80" y="43"/>
                </a:cxn>
                <a:cxn ang="0">
                  <a:pos x="139" y="108"/>
                </a:cxn>
                <a:cxn ang="0">
                  <a:pos x="205" y="187"/>
                </a:cxn>
                <a:cxn ang="0">
                  <a:pos x="263" y="295"/>
                </a:cxn>
                <a:cxn ang="0">
                  <a:pos x="329" y="467"/>
                </a:cxn>
                <a:cxn ang="0">
                  <a:pos x="358" y="640"/>
                </a:cxn>
                <a:cxn ang="0">
                  <a:pos x="365" y="776"/>
                </a:cxn>
                <a:cxn ang="0">
                  <a:pos x="365" y="776"/>
                </a:cxn>
                <a:cxn ang="0">
                  <a:pos x="358" y="920"/>
                </a:cxn>
                <a:cxn ang="0">
                  <a:pos x="329" y="1085"/>
                </a:cxn>
                <a:cxn ang="0">
                  <a:pos x="270" y="1257"/>
                </a:cxn>
                <a:cxn ang="0">
                  <a:pos x="205" y="1365"/>
                </a:cxn>
                <a:cxn ang="0">
                  <a:pos x="146" y="1444"/>
                </a:cxn>
                <a:cxn ang="0">
                  <a:pos x="88" y="1509"/>
                </a:cxn>
                <a:cxn ang="0">
                  <a:pos x="36" y="1545"/>
                </a:cxn>
                <a:cxn ang="0">
                  <a:pos x="15" y="1559"/>
                </a:cxn>
                <a:cxn ang="0">
                  <a:pos x="7" y="1559"/>
                </a:cxn>
                <a:cxn ang="0">
                  <a:pos x="0" y="1552"/>
                </a:cxn>
                <a:cxn ang="0">
                  <a:pos x="0" y="1545"/>
                </a:cxn>
                <a:cxn ang="0">
                  <a:pos x="0" y="1537"/>
                </a:cxn>
                <a:cxn ang="0">
                  <a:pos x="0" y="1537"/>
                </a:cxn>
                <a:cxn ang="0">
                  <a:pos x="7" y="1530"/>
                </a:cxn>
                <a:cxn ang="0">
                  <a:pos x="22" y="1516"/>
                </a:cxn>
                <a:cxn ang="0">
                  <a:pos x="124" y="1387"/>
                </a:cxn>
                <a:cxn ang="0">
                  <a:pos x="197" y="1250"/>
                </a:cxn>
                <a:cxn ang="0">
                  <a:pos x="241" y="1099"/>
                </a:cxn>
                <a:cxn ang="0">
                  <a:pos x="270" y="941"/>
                </a:cxn>
                <a:cxn ang="0">
                  <a:pos x="278" y="776"/>
                </a:cxn>
                <a:cxn ang="0">
                  <a:pos x="263" y="589"/>
                </a:cxn>
                <a:cxn ang="0">
                  <a:pos x="234" y="424"/>
                </a:cxn>
                <a:cxn ang="0">
                  <a:pos x="183" y="280"/>
                </a:cxn>
                <a:cxn ang="0">
                  <a:pos x="117" y="151"/>
                </a:cxn>
                <a:cxn ang="0">
                  <a:pos x="29" y="51"/>
                </a:cxn>
                <a:cxn ang="0">
                  <a:pos x="15" y="36"/>
                </a:cxn>
                <a:cxn ang="0">
                  <a:pos x="7" y="29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0"/>
                </a:cxn>
              </a:cxnLst>
              <a:rect l="0" t="0" r="r" b="b"/>
              <a:pathLst>
                <a:path w="365" h="1559">
                  <a:moveTo>
                    <a:pt x="15" y="0"/>
                  </a:moveTo>
                  <a:lnTo>
                    <a:pt x="36" y="7"/>
                  </a:lnTo>
                  <a:lnTo>
                    <a:pt x="80" y="43"/>
                  </a:lnTo>
                  <a:lnTo>
                    <a:pt x="139" y="108"/>
                  </a:lnTo>
                  <a:lnTo>
                    <a:pt x="205" y="187"/>
                  </a:lnTo>
                  <a:lnTo>
                    <a:pt x="263" y="295"/>
                  </a:lnTo>
                  <a:lnTo>
                    <a:pt x="329" y="467"/>
                  </a:lnTo>
                  <a:lnTo>
                    <a:pt x="358" y="640"/>
                  </a:lnTo>
                  <a:lnTo>
                    <a:pt x="365" y="776"/>
                  </a:lnTo>
                  <a:lnTo>
                    <a:pt x="365" y="776"/>
                  </a:lnTo>
                  <a:lnTo>
                    <a:pt x="358" y="920"/>
                  </a:lnTo>
                  <a:lnTo>
                    <a:pt x="329" y="1085"/>
                  </a:lnTo>
                  <a:lnTo>
                    <a:pt x="270" y="1257"/>
                  </a:lnTo>
                  <a:lnTo>
                    <a:pt x="205" y="1365"/>
                  </a:lnTo>
                  <a:lnTo>
                    <a:pt x="146" y="1444"/>
                  </a:lnTo>
                  <a:lnTo>
                    <a:pt x="88" y="1509"/>
                  </a:lnTo>
                  <a:lnTo>
                    <a:pt x="36" y="1545"/>
                  </a:lnTo>
                  <a:lnTo>
                    <a:pt x="15" y="1559"/>
                  </a:lnTo>
                  <a:lnTo>
                    <a:pt x="7" y="1559"/>
                  </a:lnTo>
                  <a:lnTo>
                    <a:pt x="0" y="1552"/>
                  </a:lnTo>
                  <a:lnTo>
                    <a:pt x="0" y="1545"/>
                  </a:lnTo>
                  <a:lnTo>
                    <a:pt x="0" y="1537"/>
                  </a:lnTo>
                  <a:lnTo>
                    <a:pt x="0" y="1537"/>
                  </a:lnTo>
                  <a:lnTo>
                    <a:pt x="7" y="1530"/>
                  </a:lnTo>
                  <a:lnTo>
                    <a:pt x="22" y="1516"/>
                  </a:lnTo>
                  <a:lnTo>
                    <a:pt x="124" y="1387"/>
                  </a:lnTo>
                  <a:lnTo>
                    <a:pt x="197" y="1250"/>
                  </a:lnTo>
                  <a:lnTo>
                    <a:pt x="241" y="1099"/>
                  </a:lnTo>
                  <a:lnTo>
                    <a:pt x="270" y="941"/>
                  </a:lnTo>
                  <a:lnTo>
                    <a:pt x="278" y="776"/>
                  </a:lnTo>
                  <a:lnTo>
                    <a:pt x="263" y="589"/>
                  </a:lnTo>
                  <a:lnTo>
                    <a:pt x="234" y="424"/>
                  </a:lnTo>
                  <a:lnTo>
                    <a:pt x="183" y="280"/>
                  </a:lnTo>
                  <a:lnTo>
                    <a:pt x="117" y="151"/>
                  </a:lnTo>
                  <a:lnTo>
                    <a:pt x="29" y="51"/>
                  </a:lnTo>
                  <a:lnTo>
                    <a:pt x="15" y="36"/>
                  </a:lnTo>
                  <a:lnTo>
                    <a:pt x="7" y="29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" name="Freeform 210"/>
            <p:cNvSpPr>
              <a:spLocks noEditPoints="1"/>
            </p:cNvSpPr>
            <p:nvPr/>
          </p:nvSpPr>
          <p:spPr bwMode="auto">
            <a:xfrm>
              <a:off x="4505" y="4006"/>
              <a:ext cx="1053" cy="367"/>
            </a:xfrm>
            <a:custGeom>
              <a:avLst/>
              <a:gdLst/>
              <a:ahLst/>
              <a:cxnLst>
                <a:cxn ang="0">
                  <a:pos x="52" y="302"/>
                </a:cxn>
                <a:cxn ang="0">
                  <a:pos x="1002" y="302"/>
                </a:cxn>
                <a:cxn ang="0">
                  <a:pos x="1009" y="302"/>
                </a:cxn>
                <a:cxn ang="0">
                  <a:pos x="1024" y="302"/>
                </a:cxn>
                <a:cxn ang="0">
                  <a:pos x="1038" y="309"/>
                </a:cxn>
                <a:cxn ang="0">
                  <a:pos x="1046" y="309"/>
                </a:cxn>
                <a:cxn ang="0">
                  <a:pos x="1053" y="324"/>
                </a:cxn>
                <a:cxn ang="0">
                  <a:pos x="1053" y="331"/>
                </a:cxn>
                <a:cxn ang="0">
                  <a:pos x="1053" y="345"/>
                </a:cxn>
                <a:cxn ang="0">
                  <a:pos x="1046" y="360"/>
                </a:cxn>
                <a:cxn ang="0">
                  <a:pos x="1031" y="360"/>
                </a:cxn>
                <a:cxn ang="0">
                  <a:pos x="1016" y="367"/>
                </a:cxn>
                <a:cxn ang="0">
                  <a:pos x="1002" y="367"/>
                </a:cxn>
                <a:cxn ang="0">
                  <a:pos x="52" y="367"/>
                </a:cxn>
                <a:cxn ang="0">
                  <a:pos x="37" y="367"/>
                </a:cxn>
                <a:cxn ang="0">
                  <a:pos x="22" y="360"/>
                </a:cxn>
                <a:cxn ang="0">
                  <a:pos x="8" y="360"/>
                </a:cxn>
                <a:cxn ang="0">
                  <a:pos x="0" y="345"/>
                </a:cxn>
                <a:cxn ang="0">
                  <a:pos x="0" y="331"/>
                </a:cxn>
                <a:cxn ang="0">
                  <a:pos x="0" y="324"/>
                </a:cxn>
                <a:cxn ang="0">
                  <a:pos x="8" y="309"/>
                </a:cxn>
                <a:cxn ang="0">
                  <a:pos x="15" y="309"/>
                </a:cxn>
                <a:cxn ang="0">
                  <a:pos x="30" y="302"/>
                </a:cxn>
                <a:cxn ang="0">
                  <a:pos x="37" y="302"/>
                </a:cxn>
                <a:cxn ang="0">
                  <a:pos x="52" y="302"/>
                </a:cxn>
                <a:cxn ang="0">
                  <a:pos x="52" y="0"/>
                </a:cxn>
                <a:cxn ang="0">
                  <a:pos x="1002" y="0"/>
                </a:cxn>
                <a:cxn ang="0">
                  <a:pos x="1016" y="0"/>
                </a:cxn>
                <a:cxn ang="0">
                  <a:pos x="1031" y="0"/>
                </a:cxn>
                <a:cxn ang="0">
                  <a:pos x="1046" y="8"/>
                </a:cxn>
                <a:cxn ang="0">
                  <a:pos x="1053" y="15"/>
                </a:cxn>
                <a:cxn ang="0">
                  <a:pos x="1053" y="29"/>
                </a:cxn>
                <a:cxn ang="0">
                  <a:pos x="1053" y="44"/>
                </a:cxn>
                <a:cxn ang="0">
                  <a:pos x="1046" y="51"/>
                </a:cxn>
                <a:cxn ang="0">
                  <a:pos x="1038" y="58"/>
                </a:cxn>
                <a:cxn ang="0">
                  <a:pos x="1024" y="58"/>
                </a:cxn>
                <a:cxn ang="0">
                  <a:pos x="1009" y="65"/>
                </a:cxn>
                <a:cxn ang="0">
                  <a:pos x="1002" y="65"/>
                </a:cxn>
                <a:cxn ang="0">
                  <a:pos x="52" y="65"/>
                </a:cxn>
                <a:cxn ang="0">
                  <a:pos x="37" y="65"/>
                </a:cxn>
                <a:cxn ang="0">
                  <a:pos x="30" y="58"/>
                </a:cxn>
                <a:cxn ang="0">
                  <a:pos x="15" y="58"/>
                </a:cxn>
                <a:cxn ang="0">
                  <a:pos x="8" y="51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0" y="15"/>
                </a:cxn>
                <a:cxn ang="0">
                  <a:pos x="8" y="8"/>
                </a:cxn>
                <a:cxn ang="0">
                  <a:pos x="22" y="0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3" h="367">
                  <a:moveTo>
                    <a:pt x="52" y="302"/>
                  </a:moveTo>
                  <a:lnTo>
                    <a:pt x="1002" y="302"/>
                  </a:lnTo>
                  <a:lnTo>
                    <a:pt x="1009" y="302"/>
                  </a:lnTo>
                  <a:lnTo>
                    <a:pt x="1024" y="302"/>
                  </a:lnTo>
                  <a:lnTo>
                    <a:pt x="1038" y="309"/>
                  </a:lnTo>
                  <a:lnTo>
                    <a:pt x="1046" y="309"/>
                  </a:lnTo>
                  <a:lnTo>
                    <a:pt x="1053" y="324"/>
                  </a:lnTo>
                  <a:lnTo>
                    <a:pt x="1053" y="331"/>
                  </a:lnTo>
                  <a:lnTo>
                    <a:pt x="1053" y="345"/>
                  </a:lnTo>
                  <a:lnTo>
                    <a:pt x="1046" y="360"/>
                  </a:lnTo>
                  <a:lnTo>
                    <a:pt x="1031" y="360"/>
                  </a:lnTo>
                  <a:lnTo>
                    <a:pt x="1016" y="367"/>
                  </a:lnTo>
                  <a:lnTo>
                    <a:pt x="1002" y="367"/>
                  </a:lnTo>
                  <a:lnTo>
                    <a:pt x="52" y="367"/>
                  </a:lnTo>
                  <a:lnTo>
                    <a:pt x="37" y="367"/>
                  </a:lnTo>
                  <a:lnTo>
                    <a:pt x="22" y="360"/>
                  </a:lnTo>
                  <a:lnTo>
                    <a:pt x="8" y="360"/>
                  </a:lnTo>
                  <a:lnTo>
                    <a:pt x="0" y="345"/>
                  </a:lnTo>
                  <a:lnTo>
                    <a:pt x="0" y="331"/>
                  </a:lnTo>
                  <a:lnTo>
                    <a:pt x="0" y="324"/>
                  </a:lnTo>
                  <a:lnTo>
                    <a:pt x="8" y="309"/>
                  </a:lnTo>
                  <a:lnTo>
                    <a:pt x="15" y="309"/>
                  </a:lnTo>
                  <a:lnTo>
                    <a:pt x="30" y="302"/>
                  </a:lnTo>
                  <a:lnTo>
                    <a:pt x="37" y="302"/>
                  </a:lnTo>
                  <a:lnTo>
                    <a:pt x="52" y="302"/>
                  </a:lnTo>
                  <a:close/>
                  <a:moveTo>
                    <a:pt x="52" y="0"/>
                  </a:moveTo>
                  <a:lnTo>
                    <a:pt x="1002" y="0"/>
                  </a:lnTo>
                  <a:lnTo>
                    <a:pt x="1016" y="0"/>
                  </a:lnTo>
                  <a:lnTo>
                    <a:pt x="1031" y="0"/>
                  </a:lnTo>
                  <a:lnTo>
                    <a:pt x="1046" y="8"/>
                  </a:lnTo>
                  <a:lnTo>
                    <a:pt x="1053" y="15"/>
                  </a:lnTo>
                  <a:lnTo>
                    <a:pt x="1053" y="29"/>
                  </a:lnTo>
                  <a:lnTo>
                    <a:pt x="1053" y="44"/>
                  </a:lnTo>
                  <a:lnTo>
                    <a:pt x="1046" y="51"/>
                  </a:lnTo>
                  <a:lnTo>
                    <a:pt x="1038" y="58"/>
                  </a:lnTo>
                  <a:lnTo>
                    <a:pt x="1024" y="58"/>
                  </a:lnTo>
                  <a:lnTo>
                    <a:pt x="1009" y="65"/>
                  </a:lnTo>
                  <a:lnTo>
                    <a:pt x="1002" y="65"/>
                  </a:lnTo>
                  <a:lnTo>
                    <a:pt x="52" y="65"/>
                  </a:lnTo>
                  <a:lnTo>
                    <a:pt x="37" y="65"/>
                  </a:lnTo>
                  <a:lnTo>
                    <a:pt x="30" y="58"/>
                  </a:lnTo>
                  <a:lnTo>
                    <a:pt x="15" y="58"/>
                  </a:lnTo>
                  <a:lnTo>
                    <a:pt x="8" y="51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0" y="15"/>
                  </a:lnTo>
                  <a:lnTo>
                    <a:pt x="8" y="8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" name="Freeform 211"/>
            <p:cNvSpPr>
              <a:spLocks noEditPoints="1"/>
            </p:cNvSpPr>
            <p:nvPr/>
          </p:nvSpPr>
          <p:spPr bwMode="auto">
            <a:xfrm>
              <a:off x="6318" y="3906"/>
              <a:ext cx="161" cy="675"/>
            </a:xfrm>
            <a:custGeom>
              <a:avLst/>
              <a:gdLst/>
              <a:ahLst/>
              <a:cxnLst>
                <a:cxn ang="0">
                  <a:pos x="80" y="510"/>
                </a:cxn>
                <a:cxn ang="0">
                  <a:pos x="110" y="510"/>
                </a:cxn>
                <a:cxn ang="0">
                  <a:pos x="132" y="524"/>
                </a:cxn>
                <a:cxn ang="0">
                  <a:pos x="146" y="539"/>
                </a:cxn>
                <a:cxn ang="0">
                  <a:pos x="161" y="560"/>
                </a:cxn>
                <a:cxn ang="0">
                  <a:pos x="161" y="589"/>
                </a:cxn>
                <a:cxn ang="0">
                  <a:pos x="161" y="589"/>
                </a:cxn>
                <a:cxn ang="0">
                  <a:pos x="161" y="618"/>
                </a:cxn>
                <a:cxn ang="0">
                  <a:pos x="146" y="639"/>
                </a:cxn>
                <a:cxn ang="0">
                  <a:pos x="132" y="654"/>
                </a:cxn>
                <a:cxn ang="0">
                  <a:pos x="110" y="668"/>
                </a:cxn>
                <a:cxn ang="0">
                  <a:pos x="80" y="675"/>
                </a:cxn>
                <a:cxn ang="0">
                  <a:pos x="51" y="668"/>
                </a:cxn>
                <a:cxn ang="0">
                  <a:pos x="29" y="654"/>
                </a:cxn>
                <a:cxn ang="0">
                  <a:pos x="15" y="639"/>
                </a:cxn>
                <a:cxn ang="0">
                  <a:pos x="0" y="618"/>
                </a:cxn>
                <a:cxn ang="0">
                  <a:pos x="0" y="589"/>
                </a:cxn>
                <a:cxn ang="0">
                  <a:pos x="0" y="560"/>
                </a:cxn>
                <a:cxn ang="0">
                  <a:pos x="15" y="539"/>
                </a:cxn>
                <a:cxn ang="0">
                  <a:pos x="29" y="524"/>
                </a:cxn>
                <a:cxn ang="0">
                  <a:pos x="51" y="510"/>
                </a:cxn>
                <a:cxn ang="0">
                  <a:pos x="80" y="510"/>
                </a:cxn>
                <a:cxn ang="0">
                  <a:pos x="80" y="0"/>
                </a:cxn>
                <a:cxn ang="0">
                  <a:pos x="110" y="7"/>
                </a:cxn>
                <a:cxn ang="0">
                  <a:pos x="132" y="14"/>
                </a:cxn>
                <a:cxn ang="0">
                  <a:pos x="146" y="36"/>
                </a:cxn>
                <a:cxn ang="0">
                  <a:pos x="161" y="57"/>
                </a:cxn>
                <a:cxn ang="0">
                  <a:pos x="161" y="86"/>
                </a:cxn>
                <a:cxn ang="0">
                  <a:pos x="161" y="86"/>
                </a:cxn>
                <a:cxn ang="0">
                  <a:pos x="161" y="108"/>
                </a:cxn>
                <a:cxn ang="0">
                  <a:pos x="146" y="129"/>
                </a:cxn>
                <a:cxn ang="0">
                  <a:pos x="132" y="151"/>
                </a:cxn>
                <a:cxn ang="0">
                  <a:pos x="110" y="158"/>
                </a:cxn>
                <a:cxn ang="0">
                  <a:pos x="80" y="165"/>
                </a:cxn>
                <a:cxn ang="0">
                  <a:pos x="51" y="158"/>
                </a:cxn>
                <a:cxn ang="0">
                  <a:pos x="29" y="151"/>
                </a:cxn>
                <a:cxn ang="0">
                  <a:pos x="15" y="129"/>
                </a:cxn>
                <a:cxn ang="0">
                  <a:pos x="0" y="108"/>
                </a:cxn>
                <a:cxn ang="0">
                  <a:pos x="0" y="86"/>
                </a:cxn>
                <a:cxn ang="0">
                  <a:pos x="0" y="57"/>
                </a:cxn>
                <a:cxn ang="0">
                  <a:pos x="15" y="36"/>
                </a:cxn>
                <a:cxn ang="0">
                  <a:pos x="29" y="14"/>
                </a:cxn>
                <a:cxn ang="0">
                  <a:pos x="51" y="7"/>
                </a:cxn>
                <a:cxn ang="0">
                  <a:pos x="80" y="0"/>
                </a:cxn>
              </a:cxnLst>
              <a:rect l="0" t="0" r="r" b="b"/>
              <a:pathLst>
                <a:path w="161" h="675">
                  <a:moveTo>
                    <a:pt x="80" y="510"/>
                  </a:moveTo>
                  <a:lnTo>
                    <a:pt x="110" y="510"/>
                  </a:lnTo>
                  <a:lnTo>
                    <a:pt x="132" y="524"/>
                  </a:lnTo>
                  <a:lnTo>
                    <a:pt x="146" y="539"/>
                  </a:lnTo>
                  <a:lnTo>
                    <a:pt x="161" y="560"/>
                  </a:lnTo>
                  <a:lnTo>
                    <a:pt x="161" y="589"/>
                  </a:lnTo>
                  <a:lnTo>
                    <a:pt x="161" y="589"/>
                  </a:lnTo>
                  <a:lnTo>
                    <a:pt x="161" y="618"/>
                  </a:lnTo>
                  <a:lnTo>
                    <a:pt x="146" y="639"/>
                  </a:lnTo>
                  <a:lnTo>
                    <a:pt x="132" y="654"/>
                  </a:lnTo>
                  <a:lnTo>
                    <a:pt x="110" y="668"/>
                  </a:lnTo>
                  <a:lnTo>
                    <a:pt x="80" y="675"/>
                  </a:lnTo>
                  <a:lnTo>
                    <a:pt x="51" y="668"/>
                  </a:lnTo>
                  <a:lnTo>
                    <a:pt x="29" y="654"/>
                  </a:lnTo>
                  <a:lnTo>
                    <a:pt x="15" y="639"/>
                  </a:lnTo>
                  <a:lnTo>
                    <a:pt x="0" y="618"/>
                  </a:lnTo>
                  <a:lnTo>
                    <a:pt x="0" y="589"/>
                  </a:lnTo>
                  <a:lnTo>
                    <a:pt x="0" y="560"/>
                  </a:lnTo>
                  <a:lnTo>
                    <a:pt x="15" y="539"/>
                  </a:lnTo>
                  <a:lnTo>
                    <a:pt x="29" y="524"/>
                  </a:lnTo>
                  <a:lnTo>
                    <a:pt x="51" y="510"/>
                  </a:lnTo>
                  <a:lnTo>
                    <a:pt x="80" y="510"/>
                  </a:lnTo>
                  <a:close/>
                  <a:moveTo>
                    <a:pt x="80" y="0"/>
                  </a:moveTo>
                  <a:lnTo>
                    <a:pt x="110" y="7"/>
                  </a:lnTo>
                  <a:lnTo>
                    <a:pt x="132" y="14"/>
                  </a:lnTo>
                  <a:lnTo>
                    <a:pt x="146" y="36"/>
                  </a:lnTo>
                  <a:lnTo>
                    <a:pt x="161" y="57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61" y="108"/>
                  </a:lnTo>
                  <a:lnTo>
                    <a:pt x="146" y="129"/>
                  </a:lnTo>
                  <a:lnTo>
                    <a:pt x="132" y="151"/>
                  </a:lnTo>
                  <a:lnTo>
                    <a:pt x="110" y="158"/>
                  </a:lnTo>
                  <a:lnTo>
                    <a:pt x="80" y="165"/>
                  </a:lnTo>
                  <a:lnTo>
                    <a:pt x="51" y="158"/>
                  </a:lnTo>
                  <a:lnTo>
                    <a:pt x="29" y="151"/>
                  </a:lnTo>
                  <a:lnTo>
                    <a:pt x="15" y="129"/>
                  </a:lnTo>
                  <a:lnTo>
                    <a:pt x="0" y="108"/>
                  </a:lnTo>
                  <a:lnTo>
                    <a:pt x="0" y="86"/>
                  </a:lnTo>
                  <a:lnTo>
                    <a:pt x="0" y="57"/>
                  </a:lnTo>
                  <a:lnTo>
                    <a:pt x="15" y="36"/>
                  </a:lnTo>
                  <a:lnTo>
                    <a:pt x="29" y="14"/>
                  </a:lnTo>
                  <a:lnTo>
                    <a:pt x="51" y="7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" name="Freeform 212"/>
            <p:cNvSpPr>
              <a:spLocks/>
            </p:cNvSpPr>
            <p:nvPr/>
          </p:nvSpPr>
          <p:spPr bwMode="auto">
            <a:xfrm>
              <a:off x="7151" y="3410"/>
              <a:ext cx="1316" cy="15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16" y="0"/>
                </a:cxn>
                <a:cxn ang="0">
                  <a:pos x="1316" y="58"/>
                </a:cxn>
                <a:cxn ang="0">
                  <a:pos x="1250" y="65"/>
                </a:cxn>
                <a:cxn ang="0">
                  <a:pos x="1206" y="86"/>
                </a:cxn>
                <a:cxn ang="0">
                  <a:pos x="1177" y="108"/>
                </a:cxn>
                <a:cxn ang="0">
                  <a:pos x="1162" y="137"/>
                </a:cxn>
                <a:cxn ang="0">
                  <a:pos x="1155" y="158"/>
                </a:cxn>
                <a:cxn ang="0">
                  <a:pos x="1155" y="187"/>
                </a:cxn>
                <a:cxn ang="0">
                  <a:pos x="1155" y="1372"/>
                </a:cxn>
                <a:cxn ang="0">
                  <a:pos x="1155" y="1401"/>
                </a:cxn>
                <a:cxn ang="0">
                  <a:pos x="1162" y="1437"/>
                </a:cxn>
                <a:cxn ang="0">
                  <a:pos x="1192" y="1466"/>
                </a:cxn>
                <a:cxn ang="0">
                  <a:pos x="1235" y="1487"/>
                </a:cxn>
                <a:cxn ang="0">
                  <a:pos x="1316" y="1494"/>
                </a:cxn>
                <a:cxn ang="0">
                  <a:pos x="1316" y="1559"/>
                </a:cxn>
                <a:cxn ang="0">
                  <a:pos x="841" y="1559"/>
                </a:cxn>
                <a:cxn ang="0">
                  <a:pos x="841" y="1494"/>
                </a:cxn>
                <a:cxn ang="0">
                  <a:pos x="914" y="1487"/>
                </a:cxn>
                <a:cxn ang="0">
                  <a:pos x="965" y="1466"/>
                </a:cxn>
                <a:cxn ang="0">
                  <a:pos x="987" y="1437"/>
                </a:cxn>
                <a:cxn ang="0">
                  <a:pos x="1002" y="1401"/>
                </a:cxn>
                <a:cxn ang="0">
                  <a:pos x="1002" y="1372"/>
                </a:cxn>
                <a:cxn ang="0">
                  <a:pos x="1002" y="58"/>
                </a:cxn>
                <a:cxn ang="0">
                  <a:pos x="315" y="58"/>
                </a:cxn>
                <a:cxn ang="0">
                  <a:pos x="315" y="1372"/>
                </a:cxn>
                <a:cxn ang="0">
                  <a:pos x="315" y="1401"/>
                </a:cxn>
                <a:cxn ang="0">
                  <a:pos x="329" y="1437"/>
                </a:cxn>
                <a:cxn ang="0">
                  <a:pos x="351" y="1466"/>
                </a:cxn>
                <a:cxn ang="0">
                  <a:pos x="402" y="1487"/>
                </a:cxn>
                <a:cxn ang="0">
                  <a:pos x="483" y="1494"/>
                </a:cxn>
                <a:cxn ang="0">
                  <a:pos x="483" y="1559"/>
                </a:cxn>
                <a:cxn ang="0">
                  <a:pos x="0" y="1559"/>
                </a:cxn>
                <a:cxn ang="0">
                  <a:pos x="0" y="1494"/>
                </a:cxn>
                <a:cxn ang="0">
                  <a:pos x="81" y="1487"/>
                </a:cxn>
                <a:cxn ang="0">
                  <a:pos x="124" y="1466"/>
                </a:cxn>
                <a:cxn ang="0">
                  <a:pos x="154" y="1437"/>
                </a:cxn>
                <a:cxn ang="0">
                  <a:pos x="161" y="1401"/>
                </a:cxn>
                <a:cxn ang="0">
                  <a:pos x="161" y="1372"/>
                </a:cxn>
                <a:cxn ang="0">
                  <a:pos x="161" y="187"/>
                </a:cxn>
                <a:cxn ang="0">
                  <a:pos x="161" y="158"/>
                </a:cxn>
                <a:cxn ang="0">
                  <a:pos x="154" y="122"/>
                </a:cxn>
                <a:cxn ang="0">
                  <a:pos x="124" y="94"/>
                </a:cxn>
                <a:cxn ang="0">
                  <a:pos x="81" y="72"/>
                </a:cxn>
                <a:cxn ang="0">
                  <a:pos x="0" y="58"/>
                </a:cxn>
                <a:cxn ang="0">
                  <a:pos x="0" y="0"/>
                </a:cxn>
              </a:cxnLst>
              <a:rect l="0" t="0" r="r" b="b"/>
              <a:pathLst>
                <a:path w="1316" h="1559">
                  <a:moveTo>
                    <a:pt x="0" y="0"/>
                  </a:moveTo>
                  <a:lnTo>
                    <a:pt x="1316" y="0"/>
                  </a:lnTo>
                  <a:lnTo>
                    <a:pt x="1316" y="58"/>
                  </a:lnTo>
                  <a:lnTo>
                    <a:pt x="1250" y="65"/>
                  </a:lnTo>
                  <a:lnTo>
                    <a:pt x="1206" y="86"/>
                  </a:lnTo>
                  <a:lnTo>
                    <a:pt x="1177" y="108"/>
                  </a:lnTo>
                  <a:lnTo>
                    <a:pt x="1162" y="137"/>
                  </a:lnTo>
                  <a:lnTo>
                    <a:pt x="1155" y="158"/>
                  </a:lnTo>
                  <a:lnTo>
                    <a:pt x="1155" y="187"/>
                  </a:lnTo>
                  <a:lnTo>
                    <a:pt x="1155" y="1372"/>
                  </a:lnTo>
                  <a:lnTo>
                    <a:pt x="1155" y="1401"/>
                  </a:lnTo>
                  <a:lnTo>
                    <a:pt x="1162" y="1437"/>
                  </a:lnTo>
                  <a:lnTo>
                    <a:pt x="1192" y="1466"/>
                  </a:lnTo>
                  <a:lnTo>
                    <a:pt x="1235" y="1487"/>
                  </a:lnTo>
                  <a:lnTo>
                    <a:pt x="1316" y="1494"/>
                  </a:lnTo>
                  <a:lnTo>
                    <a:pt x="1316" y="1559"/>
                  </a:lnTo>
                  <a:lnTo>
                    <a:pt x="841" y="1559"/>
                  </a:lnTo>
                  <a:lnTo>
                    <a:pt x="841" y="1494"/>
                  </a:lnTo>
                  <a:lnTo>
                    <a:pt x="914" y="1487"/>
                  </a:lnTo>
                  <a:lnTo>
                    <a:pt x="965" y="1466"/>
                  </a:lnTo>
                  <a:lnTo>
                    <a:pt x="987" y="1437"/>
                  </a:lnTo>
                  <a:lnTo>
                    <a:pt x="1002" y="1401"/>
                  </a:lnTo>
                  <a:lnTo>
                    <a:pt x="1002" y="1372"/>
                  </a:lnTo>
                  <a:lnTo>
                    <a:pt x="1002" y="58"/>
                  </a:lnTo>
                  <a:lnTo>
                    <a:pt x="315" y="58"/>
                  </a:lnTo>
                  <a:lnTo>
                    <a:pt x="315" y="1372"/>
                  </a:lnTo>
                  <a:lnTo>
                    <a:pt x="315" y="1401"/>
                  </a:lnTo>
                  <a:lnTo>
                    <a:pt x="329" y="1437"/>
                  </a:lnTo>
                  <a:lnTo>
                    <a:pt x="351" y="1466"/>
                  </a:lnTo>
                  <a:lnTo>
                    <a:pt x="402" y="1487"/>
                  </a:lnTo>
                  <a:lnTo>
                    <a:pt x="483" y="1494"/>
                  </a:lnTo>
                  <a:lnTo>
                    <a:pt x="483" y="1559"/>
                  </a:lnTo>
                  <a:lnTo>
                    <a:pt x="0" y="1559"/>
                  </a:lnTo>
                  <a:lnTo>
                    <a:pt x="0" y="1494"/>
                  </a:lnTo>
                  <a:lnTo>
                    <a:pt x="81" y="1487"/>
                  </a:lnTo>
                  <a:lnTo>
                    <a:pt x="124" y="1466"/>
                  </a:lnTo>
                  <a:lnTo>
                    <a:pt x="154" y="1437"/>
                  </a:lnTo>
                  <a:lnTo>
                    <a:pt x="161" y="1401"/>
                  </a:lnTo>
                  <a:lnTo>
                    <a:pt x="161" y="1372"/>
                  </a:lnTo>
                  <a:lnTo>
                    <a:pt x="161" y="187"/>
                  </a:lnTo>
                  <a:lnTo>
                    <a:pt x="161" y="158"/>
                  </a:lnTo>
                  <a:lnTo>
                    <a:pt x="154" y="122"/>
                  </a:lnTo>
                  <a:lnTo>
                    <a:pt x="124" y="94"/>
                  </a:lnTo>
                  <a:lnTo>
                    <a:pt x="81" y="72"/>
                  </a:ln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9" name="Freeform 213"/>
            <p:cNvSpPr>
              <a:spLocks/>
            </p:cNvSpPr>
            <p:nvPr/>
          </p:nvSpPr>
          <p:spPr bwMode="auto">
            <a:xfrm>
              <a:off x="8613" y="4567"/>
              <a:ext cx="651" cy="718"/>
            </a:xfrm>
            <a:custGeom>
              <a:avLst/>
              <a:gdLst/>
              <a:ahLst/>
              <a:cxnLst>
                <a:cxn ang="0">
                  <a:pos x="307" y="14"/>
                </a:cxn>
                <a:cxn ang="0">
                  <a:pos x="402" y="108"/>
                </a:cxn>
                <a:cxn ang="0">
                  <a:pos x="446" y="237"/>
                </a:cxn>
                <a:cxn ang="0">
                  <a:pos x="461" y="330"/>
                </a:cxn>
                <a:cxn ang="0">
                  <a:pos x="497" y="244"/>
                </a:cxn>
                <a:cxn ang="0">
                  <a:pos x="570" y="93"/>
                </a:cxn>
                <a:cxn ang="0">
                  <a:pos x="614" y="14"/>
                </a:cxn>
                <a:cxn ang="0">
                  <a:pos x="629" y="7"/>
                </a:cxn>
                <a:cxn ang="0">
                  <a:pos x="636" y="7"/>
                </a:cxn>
                <a:cxn ang="0">
                  <a:pos x="643" y="14"/>
                </a:cxn>
                <a:cxn ang="0">
                  <a:pos x="643" y="28"/>
                </a:cxn>
                <a:cxn ang="0">
                  <a:pos x="599" y="115"/>
                </a:cxn>
                <a:cxn ang="0">
                  <a:pos x="548" y="215"/>
                </a:cxn>
                <a:cxn ang="0">
                  <a:pos x="512" y="316"/>
                </a:cxn>
                <a:cxn ang="0">
                  <a:pos x="468" y="424"/>
                </a:cxn>
                <a:cxn ang="0">
                  <a:pos x="446" y="538"/>
                </a:cxn>
                <a:cxn ang="0">
                  <a:pos x="417" y="661"/>
                </a:cxn>
                <a:cxn ang="0">
                  <a:pos x="402" y="704"/>
                </a:cxn>
                <a:cxn ang="0">
                  <a:pos x="387" y="718"/>
                </a:cxn>
                <a:cxn ang="0">
                  <a:pos x="380" y="718"/>
                </a:cxn>
                <a:cxn ang="0">
                  <a:pos x="366" y="711"/>
                </a:cxn>
                <a:cxn ang="0">
                  <a:pos x="358" y="689"/>
                </a:cxn>
                <a:cxn ang="0">
                  <a:pos x="380" y="589"/>
                </a:cxn>
                <a:cxn ang="0">
                  <a:pos x="417" y="452"/>
                </a:cxn>
                <a:cxn ang="0">
                  <a:pos x="424" y="438"/>
                </a:cxn>
                <a:cxn ang="0">
                  <a:pos x="424" y="402"/>
                </a:cxn>
                <a:cxn ang="0">
                  <a:pos x="424" y="316"/>
                </a:cxn>
                <a:cxn ang="0">
                  <a:pos x="395" y="187"/>
                </a:cxn>
                <a:cxn ang="0">
                  <a:pos x="300" y="100"/>
                </a:cxn>
                <a:cxn ang="0">
                  <a:pos x="146" y="100"/>
                </a:cxn>
                <a:cxn ang="0">
                  <a:pos x="37" y="187"/>
                </a:cxn>
                <a:cxn ang="0">
                  <a:pos x="29" y="208"/>
                </a:cxn>
                <a:cxn ang="0">
                  <a:pos x="15" y="208"/>
                </a:cxn>
                <a:cxn ang="0">
                  <a:pos x="0" y="201"/>
                </a:cxn>
                <a:cxn ang="0">
                  <a:pos x="7" y="172"/>
                </a:cxn>
                <a:cxn ang="0">
                  <a:pos x="80" y="57"/>
                </a:cxn>
                <a:cxn ang="0">
                  <a:pos x="175" y="7"/>
                </a:cxn>
              </a:cxnLst>
              <a:rect l="0" t="0" r="r" b="b"/>
              <a:pathLst>
                <a:path w="651" h="718">
                  <a:moveTo>
                    <a:pt x="234" y="0"/>
                  </a:moveTo>
                  <a:lnTo>
                    <a:pt x="307" y="14"/>
                  </a:lnTo>
                  <a:lnTo>
                    <a:pt x="358" y="50"/>
                  </a:lnTo>
                  <a:lnTo>
                    <a:pt x="402" y="108"/>
                  </a:lnTo>
                  <a:lnTo>
                    <a:pt x="431" y="172"/>
                  </a:lnTo>
                  <a:lnTo>
                    <a:pt x="446" y="237"/>
                  </a:lnTo>
                  <a:lnTo>
                    <a:pt x="461" y="287"/>
                  </a:lnTo>
                  <a:lnTo>
                    <a:pt x="461" y="330"/>
                  </a:lnTo>
                  <a:lnTo>
                    <a:pt x="461" y="330"/>
                  </a:lnTo>
                  <a:lnTo>
                    <a:pt x="497" y="244"/>
                  </a:lnTo>
                  <a:lnTo>
                    <a:pt x="534" y="165"/>
                  </a:lnTo>
                  <a:lnTo>
                    <a:pt x="570" y="93"/>
                  </a:lnTo>
                  <a:lnTo>
                    <a:pt x="599" y="43"/>
                  </a:lnTo>
                  <a:lnTo>
                    <a:pt x="614" y="14"/>
                  </a:lnTo>
                  <a:lnTo>
                    <a:pt x="621" y="7"/>
                  </a:lnTo>
                  <a:lnTo>
                    <a:pt x="629" y="7"/>
                  </a:lnTo>
                  <a:lnTo>
                    <a:pt x="629" y="7"/>
                  </a:lnTo>
                  <a:lnTo>
                    <a:pt x="636" y="7"/>
                  </a:lnTo>
                  <a:lnTo>
                    <a:pt x="643" y="7"/>
                  </a:lnTo>
                  <a:lnTo>
                    <a:pt x="643" y="14"/>
                  </a:lnTo>
                  <a:lnTo>
                    <a:pt x="651" y="21"/>
                  </a:lnTo>
                  <a:lnTo>
                    <a:pt x="643" y="28"/>
                  </a:lnTo>
                  <a:lnTo>
                    <a:pt x="643" y="36"/>
                  </a:lnTo>
                  <a:lnTo>
                    <a:pt x="599" y="115"/>
                  </a:lnTo>
                  <a:lnTo>
                    <a:pt x="570" y="172"/>
                  </a:lnTo>
                  <a:lnTo>
                    <a:pt x="548" y="215"/>
                  </a:lnTo>
                  <a:lnTo>
                    <a:pt x="534" y="258"/>
                  </a:lnTo>
                  <a:lnTo>
                    <a:pt x="512" y="316"/>
                  </a:lnTo>
                  <a:lnTo>
                    <a:pt x="490" y="373"/>
                  </a:lnTo>
                  <a:lnTo>
                    <a:pt x="468" y="424"/>
                  </a:lnTo>
                  <a:lnTo>
                    <a:pt x="461" y="459"/>
                  </a:lnTo>
                  <a:lnTo>
                    <a:pt x="446" y="538"/>
                  </a:lnTo>
                  <a:lnTo>
                    <a:pt x="431" y="603"/>
                  </a:lnTo>
                  <a:lnTo>
                    <a:pt x="417" y="661"/>
                  </a:lnTo>
                  <a:lnTo>
                    <a:pt x="409" y="682"/>
                  </a:lnTo>
                  <a:lnTo>
                    <a:pt x="402" y="704"/>
                  </a:lnTo>
                  <a:lnTo>
                    <a:pt x="395" y="711"/>
                  </a:lnTo>
                  <a:lnTo>
                    <a:pt x="387" y="718"/>
                  </a:lnTo>
                  <a:lnTo>
                    <a:pt x="380" y="718"/>
                  </a:lnTo>
                  <a:lnTo>
                    <a:pt x="380" y="718"/>
                  </a:lnTo>
                  <a:lnTo>
                    <a:pt x="366" y="718"/>
                  </a:lnTo>
                  <a:lnTo>
                    <a:pt x="366" y="711"/>
                  </a:lnTo>
                  <a:lnTo>
                    <a:pt x="358" y="697"/>
                  </a:lnTo>
                  <a:lnTo>
                    <a:pt x="358" y="689"/>
                  </a:lnTo>
                  <a:lnTo>
                    <a:pt x="366" y="653"/>
                  </a:lnTo>
                  <a:lnTo>
                    <a:pt x="380" y="589"/>
                  </a:lnTo>
                  <a:lnTo>
                    <a:pt x="395" y="517"/>
                  </a:lnTo>
                  <a:lnTo>
                    <a:pt x="417" y="452"/>
                  </a:lnTo>
                  <a:lnTo>
                    <a:pt x="424" y="445"/>
                  </a:lnTo>
                  <a:lnTo>
                    <a:pt x="424" y="438"/>
                  </a:lnTo>
                  <a:lnTo>
                    <a:pt x="424" y="424"/>
                  </a:lnTo>
                  <a:lnTo>
                    <a:pt x="424" y="402"/>
                  </a:lnTo>
                  <a:lnTo>
                    <a:pt x="424" y="373"/>
                  </a:lnTo>
                  <a:lnTo>
                    <a:pt x="424" y="316"/>
                  </a:lnTo>
                  <a:lnTo>
                    <a:pt x="417" y="251"/>
                  </a:lnTo>
                  <a:lnTo>
                    <a:pt x="395" y="187"/>
                  </a:lnTo>
                  <a:lnTo>
                    <a:pt x="358" y="136"/>
                  </a:lnTo>
                  <a:lnTo>
                    <a:pt x="300" y="100"/>
                  </a:lnTo>
                  <a:lnTo>
                    <a:pt x="219" y="86"/>
                  </a:lnTo>
                  <a:lnTo>
                    <a:pt x="146" y="100"/>
                  </a:lnTo>
                  <a:lnTo>
                    <a:pt x="80" y="129"/>
                  </a:lnTo>
                  <a:lnTo>
                    <a:pt x="37" y="187"/>
                  </a:lnTo>
                  <a:lnTo>
                    <a:pt x="37" y="201"/>
                  </a:lnTo>
                  <a:lnTo>
                    <a:pt x="29" y="208"/>
                  </a:lnTo>
                  <a:lnTo>
                    <a:pt x="22" y="208"/>
                  </a:lnTo>
                  <a:lnTo>
                    <a:pt x="15" y="208"/>
                  </a:lnTo>
                  <a:lnTo>
                    <a:pt x="7" y="208"/>
                  </a:lnTo>
                  <a:lnTo>
                    <a:pt x="0" y="201"/>
                  </a:lnTo>
                  <a:lnTo>
                    <a:pt x="0" y="194"/>
                  </a:lnTo>
                  <a:lnTo>
                    <a:pt x="7" y="172"/>
                  </a:lnTo>
                  <a:lnTo>
                    <a:pt x="29" y="122"/>
                  </a:lnTo>
                  <a:lnTo>
                    <a:pt x="80" y="57"/>
                  </a:lnTo>
                  <a:lnTo>
                    <a:pt x="124" y="28"/>
                  </a:lnTo>
                  <a:lnTo>
                    <a:pt x="175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0" name="Freeform 214"/>
            <p:cNvSpPr>
              <a:spLocks noEditPoints="1"/>
            </p:cNvSpPr>
            <p:nvPr/>
          </p:nvSpPr>
          <p:spPr bwMode="auto">
            <a:xfrm>
              <a:off x="9439" y="4574"/>
              <a:ext cx="132" cy="474"/>
            </a:xfrm>
            <a:custGeom>
              <a:avLst/>
              <a:gdLst/>
              <a:ahLst/>
              <a:cxnLst>
                <a:cxn ang="0">
                  <a:pos x="66" y="345"/>
                </a:cxn>
                <a:cxn ang="0">
                  <a:pos x="80" y="352"/>
                </a:cxn>
                <a:cxn ang="0">
                  <a:pos x="102" y="359"/>
                </a:cxn>
                <a:cxn ang="0">
                  <a:pos x="117" y="373"/>
                </a:cxn>
                <a:cxn ang="0">
                  <a:pos x="124" y="388"/>
                </a:cxn>
                <a:cxn ang="0">
                  <a:pos x="132" y="409"/>
                </a:cxn>
                <a:cxn ang="0">
                  <a:pos x="124" y="431"/>
                </a:cxn>
                <a:cxn ang="0">
                  <a:pos x="117" y="445"/>
                </a:cxn>
                <a:cxn ang="0">
                  <a:pos x="102" y="460"/>
                </a:cxn>
                <a:cxn ang="0">
                  <a:pos x="88" y="474"/>
                </a:cxn>
                <a:cxn ang="0">
                  <a:pos x="66" y="474"/>
                </a:cxn>
                <a:cxn ang="0">
                  <a:pos x="44" y="474"/>
                </a:cxn>
                <a:cxn ang="0">
                  <a:pos x="29" y="467"/>
                </a:cxn>
                <a:cxn ang="0">
                  <a:pos x="15" y="452"/>
                </a:cxn>
                <a:cxn ang="0">
                  <a:pos x="0" y="431"/>
                </a:cxn>
                <a:cxn ang="0">
                  <a:pos x="0" y="409"/>
                </a:cxn>
                <a:cxn ang="0">
                  <a:pos x="0" y="395"/>
                </a:cxn>
                <a:cxn ang="0">
                  <a:pos x="15" y="373"/>
                </a:cxn>
                <a:cxn ang="0">
                  <a:pos x="22" y="359"/>
                </a:cxn>
                <a:cxn ang="0">
                  <a:pos x="44" y="352"/>
                </a:cxn>
                <a:cxn ang="0">
                  <a:pos x="66" y="345"/>
                </a:cxn>
                <a:cxn ang="0">
                  <a:pos x="66" y="0"/>
                </a:cxn>
                <a:cxn ang="0">
                  <a:pos x="80" y="0"/>
                </a:cxn>
                <a:cxn ang="0">
                  <a:pos x="102" y="7"/>
                </a:cxn>
                <a:cxn ang="0">
                  <a:pos x="117" y="21"/>
                </a:cxn>
                <a:cxn ang="0">
                  <a:pos x="124" y="43"/>
                </a:cxn>
                <a:cxn ang="0">
                  <a:pos x="132" y="65"/>
                </a:cxn>
                <a:cxn ang="0">
                  <a:pos x="124" y="79"/>
                </a:cxn>
                <a:cxn ang="0">
                  <a:pos x="117" y="101"/>
                </a:cxn>
                <a:cxn ang="0">
                  <a:pos x="102" y="115"/>
                </a:cxn>
                <a:cxn ang="0">
                  <a:pos x="88" y="122"/>
                </a:cxn>
                <a:cxn ang="0">
                  <a:pos x="66" y="129"/>
                </a:cxn>
                <a:cxn ang="0">
                  <a:pos x="44" y="122"/>
                </a:cxn>
                <a:cxn ang="0">
                  <a:pos x="29" y="115"/>
                </a:cxn>
                <a:cxn ang="0">
                  <a:pos x="15" y="101"/>
                </a:cxn>
                <a:cxn ang="0">
                  <a:pos x="0" y="86"/>
                </a:cxn>
                <a:cxn ang="0">
                  <a:pos x="0" y="65"/>
                </a:cxn>
                <a:cxn ang="0">
                  <a:pos x="0" y="43"/>
                </a:cxn>
                <a:cxn ang="0">
                  <a:pos x="15" y="29"/>
                </a:cxn>
                <a:cxn ang="0">
                  <a:pos x="22" y="14"/>
                </a:cxn>
                <a:cxn ang="0">
                  <a:pos x="44" y="0"/>
                </a:cxn>
                <a:cxn ang="0">
                  <a:pos x="66" y="0"/>
                </a:cxn>
              </a:cxnLst>
              <a:rect l="0" t="0" r="r" b="b"/>
              <a:pathLst>
                <a:path w="132" h="474">
                  <a:moveTo>
                    <a:pt x="66" y="345"/>
                  </a:moveTo>
                  <a:lnTo>
                    <a:pt x="80" y="352"/>
                  </a:lnTo>
                  <a:lnTo>
                    <a:pt x="102" y="359"/>
                  </a:lnTo>
                  <a:lnTo>
                    <a:pt x="117" y="373"/>
                  </a:lnTo>
                  <a:lnTo>
                    <a:pt x="124" y="388"/>
                  </a:lnTo>
                  <a:lnTo>
                    <a:pt x="132" y="409"/>
                  </a:lnTo>
                  <a:lnTo>
                    <a:pt x="124" y="431"/>
                  </a:lnTo>
                  <a:lnTo>
                    <a:pt x="117" y="445"/>
                  </a:lnTo>
                  <a:lnTo>
                    <a:pt x="102" y="460"/>
                  </a:lnTo>
                  <a:lnTo>
                    <a:pt x="88" y="474"/>
                  </a:lnTo>
                  <a:lnTo>
                    <a:pt x="66" y="474"/>
                  </a:lnTo>
                  <a:lnTo>
                    <a:pt x="44" y="474"/>
                  </a:lnTo>
                  <a:lnTo>
                    <a:pt x="29" y="467"/>
                  </a:lnTo>
                  <a:lnTo>
                    <a:pt x="15" y="452"/>
                  </a:lnTo>
                  <a:lnTo>
                    <a:pt x="0" y="431"/>
                  </a:lnTo>
                  <a:lnTo>
                    <a:pt x="0" y="409"/>
                  </a:lnTo>
                  <a:lnTo>
                    <a:pt x="0" y="395"/>
                  </a:lnTo>
                  <a:lnTo>
                    <a:pt x="15" y="373"/>
                  </a:lnTo>
                  <a:lnTo>
                    <a:pt x="22" y="359"/>
                  </a:lnTo>
                  <a:lnTo>
                    <a:pt x="44" y="352"/>
                  </a:lnTo>
                  <a:lnTo>
                    <a:pt x="66" y="345"/>
                  </a:lnTo>
                  <a:close/>
                  <a:moveTo>
                    <a:pt x="66" y="0"/>
                  </a:moveTo>
                  <a:lnTo>
                    <a:pt x="80" y="0"/>
                  </a:lnTo>
                  <a:lnTo>
                    <a:pt x="102" y="7"/>
                  </a:lnTo>
                  <a:lnTo>
                    <a:pt x="117" y="21"/>
                  </a:lnTo>
                  <a:lnTo>
                    <a:pt x="124" y="43"/>
                  </a:lnTo>
                  <a:lnTo>
                    <a:pt x="132" y="65"/>
                  </a:lnTo>
                  <a:lnTo>
                    <a:pt x="124" y="79"/>
                  </a:lnTo>
                  <a:lnTo>
                    <a:pt x="117" y="101"/>
                  </a:lnTo>
                  <a:lnTo>
                    <a:pt x="102" y="115"/>
                  </a:lnTo>
                  <a:lnTo>
                    <a:pt x="88" y="122"/>
                  </a:lnTo>
                  <a:lnTo>
                    <a:pt x="66" y="129"/>
                  </a:lnTo>
                  <a:lnTo>
                    <a:pt x="44" y="122"/>
                  </a:lnTo>
                  <a:lnTo>
                    <a:pt x="29" y="115"/>
                  </a:lnTo>
                  <a:lnTo>
                    <a:pt x="15" y="101"/>
                  </a:lnTo>
                  <a:lnTo>
                    <a:pt x="0" y="86"/>
                  </a:lnTo>
                  <a:lnTo>
                    <a:pt x="0" y="65"/>
                  </a:lnTo>
                  <a:lnTo>
                    <a:pt x="0" y="43"/>
                  </a:lnTo>
                  <a:lnTo>
                    <a:pt x="15" y="29"/>
                  </a:lnTo>
                  <a:lnTo>
                    <a:pt x="22" y="14"/>
                  </a:lnTo>
                  <a:lnTo>
                    <a:pt x="4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1" name="Freeform 215"/>
            <p:cNvSpPr>
              <a:spLocks noEditPoints="1"/>
            </p:cNvSpPr>
            <p:nvPr/>
          </p:nvSpPr>
          <p:spPr bwMode="auto">
            <a:xfrm>
              <a:off x="9709" y="4272"/>
              <a:ext cx="468" cy="790"/>
            </a:xfrm>
            <a:custGeom>
              <a:avLst/>
              <a:gdLst/>
              <a:ahLst/>
              <a:cxnLst>
                <a:cxn ang="0">
                  <a:pos x="359" y="51"/>
                </a:cxn>
                <a:cxn ang="0">
                  <a:pos x="278" y="180"/>
                </a:cxn>
                <a:cxn ang="0">
                  <a:pos x="227" y="359"/>
                </a:cxn>
                <a:cxn ang="0">
                  <a:pos x="190" y="503"/>
                </a:cxn>
                <a:cxn ang="0">
                  <a:pos x="278" y="410"/>
                </a:cxn>
                <a:cxn ang="0">
                  <a:pos x="395" y="244"/>
                </a:cxn>
                <a:cxn ang="0">
                  <a:pos x="432" y="115"/>
                </a:cxn>
                <a:cxn ang="0">
                  <a:pos x="432" y="65"/>
                </a:cxn>
                <a:cxn ang="0">
                  <a:pos x="410" y="36"/>
                </a:cxn>
                <a:cxn ang="0">
                  <a:pos x="395" y="0"/>
                </a:cxn>
                <a:cxn ang="0">
                  <a:pos x="432" y="7"/>
                </a:cxn>
                <a:cxn ang="0">
                  <a:pos x="461" y="36"/>
                </a:cxn>
                <a:cxn ang="0">
                  <a:pos x="468" y="65"/>
                </a:cxn>
                <a:cxn ang="0">
                  <a:pos x="468" y="86"/>
                </a:cxn>
                <a:cxn ang="0">
                  <a:pos x="454" y="194"/>
                </a:cxn>
                <a:cxn ang="0">
                  <a:pos x="359" y="374"/>
                </a:cxn>
                <a:cxn ang="0">
                  <a:pos x="234" y="510"/>
                </a:cxn>
                <a:cxn ang="0">
                  <a:pos x="190" y="553"/>
                </a:cxn>
                <a:cxn ang="0">
                  <a:pos x="183" y="568"/>
                </a:cxn>
                <a:cxn ang="0">
                  <a:pos x="176" y="582"/>
                </a:cxn>
                <a:cxn ang="0">
                  <a:pos x="176" y="604"/>
                </a:cxn>
                <a:cxn ang="0">
                  <a:pos x="176" y="632"/>
                </a:cxn>
                <a:cxn ang="0">
                  <a:pos x="198" y="711"/>
                </a:cxn>
                <a:cxn ang="0">
                  <a:pos x="256" y="762"/>
                </a:cxn>
                <a:cxn ang="0">
                  <a:pos x="359" y="719"/>
                </a:cxn>
                <a:cxn ang="0">
                  <a:pos x="417" y="668"/>
                </a:cxn>
                <a:cxn ang="0">
                  <a:pos x="424" y="661"/>
                </a:cxn>
                <a:cxn ang="0">
                  <a:pos x="439" y="668"/>
                </a:cxn>
                <a:cxn ang="0">
                  <a:pos x="446" y="690"/>
                </a:cxn>
                <a:cxn ang="0">
                  <a:pos x="432" y="704"/>
                </a:cxn>
                <a:cxn ang="0">
                  <a:pos x="402" y="733"/>
                </a:cxn>
                <a:cxn ang="0">
                  <a:pos x="373" y="747"/>
                </a:cxn>
                <a:cxn ang="0">
                  <a:pos x="256" y="790"/>
                </a:cxn>
                <a:cxn ang="0">
                  <a:pos x="147" y="733"/>
                </a:cxn>
                <a:cxn ang="0">
                  <a:pos x="110" y="625"/>
                </a:cxn>
                <a:cxn ang="0">
                  <a:pos x="66" y="661"/>
                </a:cxn>
                <a:cxn ang="0">
                  <a:pos x="52" y="675"/>
                </a:cxn>
                <a:cxn ang="0">
                  <a:pos x="30" y="697"/>
                </a:cxn>
                <a:cxn ang="0">
                  <a:pos x="15" y="697"/>
                </a:cxn>
                <a:cxn ang="0">
                  <a:pos x="0" y="675"/>
                </a:cxn>
                <a:cxn ang="0">
                  <a:pos x="8" y="668"/>
                </a:cxn>
                <a:cxn ang="0">
                  <a:pos x="22" y="654"/>
                </a:cxn>
                <a:cxn ang="0">
                  <a:pos x="44" y="640"/>
                </a:cxn>
                <a:cxn ang="0">
                  <a:pos x="74" y="611"/>
                </a:cxn>
                <a:cxn ang="0">
                  <a:pos x="95" y="589"/>
                </a:cxn>
                <a:cxn ang="0">
                  <a:pos x="103" y="532"/>
                </a:cxn>
                <a:cxn ang="0">
                  <a:pos x="117" y="417"/>
                </a:cxn>
                <a:cxn ang="0">
                  <a:pos x="169" y="266"/>
                </a:cxn>
                <a:cxn ang="0">
                  <a:pos x="227" y="144"/>
                </a:cxn>
                <a:cxn ang="0">
                  <a:pos x="293" y="51"/>
                </a:cxn>
                <a:cxn ang="0">
                  <a:pos x="395" y="0"/>
                </a:cxn>
              </a:cxnLst>
              <a:rect l="0" t="0" r="r" b="b"/>
              <a:pathLst>
                <a:path w="468" h="790">
                  <a:moveTo>
                    <a:pt x="395" y="29"/>
                  </a:moveTo>
                  <a:lnTo>
                    <a:pt x="359" y="51"/>
                  </a:lnTo>
                  <a:lnTo>
                    <a:pt x="315" y="101"/>
                  </a:lnTo>
                  <a:lnTo>
                    <a:pt x="278" y="180"/>
                  </a:lnTo>
                  <a:lnTo>
                    <a:pt x="249" y="266"/>
                  </a:lnTo>
                  <a:lnTo>
                    <a:pt x="227" y="359"/>
                  </a:lnTo>
                  <a:lnTo>
                    <a:pt x="205" y="438"/>
                  </a:lnTo>
                  <a:lnTo>
                    <a:pt x="190" y="503"/>
                  </a:lnTo>
                  <a:lnTo>
                    <a:pt x="227" y="467"/>
                  </a:lnTo>
                  <a:lnTo>
                    <a:pt x="278" y="410"/>
                  </a:lnTo>
                  <a:lnTo>
                    <a:pt x="337" y="338"/>
                  </a:lnTo>
                  <a:lnTo>
                    <a:pt x="395" y="244"/>
                  </a:lnTo>
                  <a:lnTo>
                    <a:pt x="424" y="165"/>
                  </a:lnTo>
                  <a:lnTo>
                    <a:pt x="432" y="115"/>
                  </a:lnTo>
                  <a:lnTo>
                    <a:pt x="432" y="86"/>
                  </a:lnTo>
                  <a:lnTo>
                    <a:pt x="432" y="65"/>
                  </a:lnTo>
                  <a:lnTo>
                    <a:pt x="424" y="43"/>
                  </a:lnTo>
                  <a:lnTo>
                    <a:pt x="410" y="36"/>
                  </a:lnTo>
                  <a:lnTo>
                    <a:pt x="395" y="29"/>
                  </a:lnTo>
                  <a:close/>
                  <a:moveTo>
                    <a:pt x="395" y="0"/>
                  </a:moveTo>
                  <a:lnTo>
                    <a:pt x="417" y="0"/>
                  </a:lnTo>
                  <a:lnTo>
                    <a:pt x="432" y="7"/>
                  </a:lnTo>
                  <a:lnTo>
                    <a:pt x="446" y="22"/>
                  </a:lnTo>
                  <a:lnTo>
                    <a:pt x="461" y="36"/>
                  </a:lnTo>
                  <a:lnTo>
                    <a:pt x="461" y="51"/>
                  </a:lnTo>
                  <a:lnTo>
                    <a:pt x="468" y="65"/>
                  </a:lnTo>
                  <a:lnTo>
                    <a:pt x="468" y="79"/>
                  </a:lnTo>
                  <a:lnTo>
                    <a:pt x="468" y="86"/>
                  </a:lnTo>
                  <a:lnTo>
                    <a:pt x="468" y="94"/>
                  </a:lnTo>
                  <a:lnTo>
                    <a:pt x="454" y="194"/>
                  </a:lnTo>
                  <a:lnTo>
                    <a:pt x="410" y="288"/>
                  </a:lnTo>
                  <a:lnTo>
                    <a:pt x="359" y="374"/>
                  </a:lnTo>
                  <a:lnTo>
                    <a:pt x="293" y="446"/>
                  </a:lnTo>
                  <a:lnTo>
                    <a:pt x="234" y="510"/>
                  </a:lnTo>
                  <a:lnTo>
                    <a:pt x="198" y="546"/>
                  </a:lnTo>
                  <a:lnTo>
                    <a:pt x="190" y="553"/>
                  </a:lnTo>
                  <a:lnTo>
                    <a:pt x="183" y="561"/>
                  </a:lnTo>
                  <a:lnTo>
                    <a:pt x="183" y="568"/>
                  </a:lnTo>
                  <a:lnTo>
                    <a:pt x="183" y="568"/>
                  </a:lnTo>
                  <a:lnTo>
                    <a:pt x="176" y="582"/>
                  </a:lnTo>
                  <a:lnTo>
                    <a:pt x="176" y="596"/>
                  </a:lnTo>
                  <a:lnTo>
                    <a:pt x="176" y="604"/>
                  </a:lnTo>
                  <a:lnTo>
                    <a:pt x="176" y="611"/>
                  </a:lnTo>
                  <a:lnTo>
                    <a:pt x="176" y="632"/>
                  </a:lnTo>
                  <a:lnTo>
                    <a:pt x="183" y="668"/>
                  </a:lnTo>
                  <a:lnTo>
                    <a:pt x="198" y="711"/>
                  </a:lnTo>
                  <a:lnTo>
                    <a:pt x="220" y="747"/>
                  </a:lnTo>
                  <a:lnTo>
                    <a:pt x="256" y="762"/>
                  </a:lnTo>
                  <a:lnTo>
                    <a:pt x="307" y="747"/>
                  </a:lnTo>
                  <a:lnTo>
                    <a:pt x="359" y="719"/>
                  </a:lnTo>
                  <a:lnTo>
                    <a:pt x="402" y="683"/>
                  </a:lnTo>
                  <a:lnTo>
                    <a:pt x="417" y="668"/>
                  </a:lnTo>
                  <a:lnTo>
                    <a:pt x="424" y="668"/>
                  </a:lnTo>
                  <a:lnTo>
                    <a:pt x="424" y="661"/>
                  </a:lnTo>
                  <a:lnTo>
                    <a:pt x="432" y="661"/>
                  </a:lnTo>
                  <a:lnTo>
                    <a:pt x="439" y="668"/>
                  </a:lnTo>
                  <a:lnTo>
                    <a:pt x="446" y="675"/>
                  </a:lnTo>
                  <a:lnTo>
                    <a:pt x="446" y="690"/>
                  </a:lnTo>
                  <a:lnTo>
                    <a:pt x="446" y="697"/>
                  </a:lnTo>
                  <a:lnTo>
                    <a:pt x="432" y="704"/>
                  </a:lnTo>
                  <a:lnTo>
                    <a:pt x="417" y="719"/>
                  </a:lnTo>
                  <a:lnTo>
                    <a:pt x="402" y="733"/>
                  </a:lnTo>
                  <a:lnTo>
                    <a:pt x="380" y="740"/>
                  </a:lnTo>
                  <a:lnTo>
                    <a:pt x="373" y="747"/>
                  </a:lnTo>
                  <a:lnTo>
                    <a:pt x="307" y="783"/>
                  </a:lnTo>
                  <a:lnTo>
                    <a:pt x="256" y="790"/>
                  </a:lnTo>
                  <a:lnTo>
                    <a:pt x="190" y="776"/>
                  </a:lnTo>
                  <a:lnTo>
                    <a:pt x="147" y="733"/>
                  </a:lnTo>
                  <a:lnTo>
                    <a:pt x="125" y="683"/>
                  </a:lnTo>
                  <a:lnTo>
                    <a:pt x="110" y="625"/>
                  </a:lnTo>
                  <a:lnTo>
                    <a:pt x="110" y="625"/>
                  </a:lnTo>
                  <a:lnTo>
                    <a:pt x="66" y="661"/>
                  </a:lnTo>
                  <a:lnTo>
                    <a:pt x="59" y="668"/>
                  </a:lnTo>
                  <a:lnTo>
                    <a:pt x="52" y="675"/>
                  </a:lnTo>
                  <a:lnTo>
                    <a:pt x="37" y="690"/>
                  </a:lnTo>
                  <a:lnTo>
                    <a:pt x="30" y="697"/>
                  </a:lnTo>
                  <a:lnTo>
                    <a:pt x="22" y="697"/>
                  </a:lnTo>
                  <a:lnTo>
                    <a:pt x="15" y="697"/>
                  </a:lnTo>
                  <a:lnTo>
                    <a:pt x="0" y="690"/>
                  </a:lnTo>
                  <a:lnTo>
                    <a:pt x="0" y="675"/>
                  </a:lnTo>
                  <a:lnTo>
                    <a:pt x="0" y="675"/>
                  </a:lnTo>
                  <a:lnTo>
                    <a:pt x="8" y="668"/>
                  </a:lnTo>
                  <a:lnTo>
                    <a:pt x="8" y="661"/>
                  </a:lnTo>
                  <a:lnTo>
                    <a:pt x="22" y="654"/>
                  </a:lnTo>
                  <a:lnTo>
                    <a:pt x="30" y="647"/>
                  </a:lnTo>
                  <a:lnTo>
                    <a:pt x="44" y="640"/>
                  </a:lnTo>
                  <a:lnTo>
                    <a:pt x="59" y="625"/>
                  </a:lnTo>
                  <a:lnTo>
                    <a:pt x="74" y="611"/>
                  </a:lnTo>
                  <a:lnTo>
                    <a:pt x="88" y="596"/>
                  </a:lnTo>
                  <a:lnTo>
                    <a:pt x="95" y="589"/>
                  </a:lnTo>
                  <a:lnTo>
                    <a:pt x="103" y="582"/>
                  </a:lnTo>
                  <a:lnTo>
                    <a:pt x="103" y="532"/>
                  </a:lnTo>
                  <a:lnTo>
                    <a:pt x="110" y="482"/>
                  </a:lnTo>
                  <a:lnTo>
                    <a:pt x="117" y="417"/>
                  </a:lnTo>
                  <a:lnTo>
                    <a:pt x="139" y="352"/>
                  </a:lnTo>
                  <a:lnTo>
                    <a:pt x="169" y="266"/>
                  </a:lnTo>
                  <a:lnTo>
                    <a:pt x="205" y="173"/>
                  </a:lnTo>
                  <a:lnTo>
                    <a:pt x="227" y="144"/>
                  </a:lnTo>
                  <a:lnTo>
                    <a:pt x="256" y="101"/>
                  </a:lnTo>
                  <a:lnTo>
                    <a:pt x="293" y="51"/>
                  </a:lnTo>
                  <a:lnTo>
                    <a:pt x="344" y="15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2" name="Freeform 216"/>
            <p:cNvSpPr>
              <a:spLocks/>
            </p:cNvSpPr>
            <p:nvPr/>
          </p:nvSpPr>
          <p:spPr bwMode="auto">
            <a:xfrm>
              <a:off x="10280" y="4861"/>
              <a:ext cx="511" cy="503"/>
            </a:xfrm>
            <a:custGeom>
              <a:avLst/>
              <a:gdLst/>
              <a:ahLst/>
              <a:cxnLst>
                <a:cxn ang="0">
                  <a:pos x="248" y="15"/>
                </a:cxn>
                <a:cxn ang="0">
                  <a:pos x="336" y="108"/>
                </a:cxn>
                <a:cxn ang="0">
                  <a:pos x="372" y="230"/>
                </a:cxn>
                <a:cxn ang="0">
                  <a:pos x="394" y="165"/>
                </a:cxn>
                <a:cxn ang="0">
                  <a:pos x="453" y="58"/>
                </a:cxn>
                <a:cxn ang="0">
                  <a:pos x="482" y="15"/>
                </a:cxn>
                <a:cxn ang="0">
                  <a:pos x="489" y="7"/>
                </a:cxn>
                <a:cxn ang="0">
                  <a:pos x="504" y="7"/>
                </a:cxn>
                <a:cxn ang="0">
                  <a:pos x="511" y="15"/>
                </a:cxn>
                <a:cxn ang="0">
                  <a:pos x="504" y="22"/>
                </a:cxn>
                <a:cxn ang="0">
                  <a:pos x="467" y="94"/>
                </a:cxn>
                <a:cxn ang="0">
                  <a:pos x="431" y="165"/>
                </a:cxn>
                <a:cxn ang="0">
                  <a:pos x="402" y="237"/>
                </a:cxn>
                <a:cxn ang="0">
                  <a:pos x="372" y="331"/>
                </a:cxn>
                <a:cxn ang="0">
                  <a:pos x="336" y="467"/>
                </a:cxn>
                <a:cxn ang="0">
                  <a:pos x="328" y="496"/>
                </a:cxn>
                <a:cxn ang="0">
                  <a:pos x="307" y="503"/>
                </a:cxn>
                <a:cxn ang="0">
                  <a:pos x="299" y="496"/>
                </a:cxn>
                <a:cxn ang="0">
                  <a:pos x="292" y="482"/>
                </a:cxn>
                <a:cxn ang="0">
                  <a:pos x="314" y="388"/>
                </a:cxn>
                <a:cxn ang="0">
                  <a:pos x="336" y="316"/>
                </a:cxn>
                <a:cxn ang="0">
                  <a:pos x="336" y="295"/>
                </a:cxn>
                <a:cxn ang="0">
                  <a:pos x="336" y="223"/>
                </a:cxn>
                <a:cxn ang="0">
                  <a:pos x="292" y="115"/>
                </a:cxn>
                <a:cxn ang="0">
                  <a:pos x="175" y="65"/>
                </a:cxn>
                <a:cxn ang="0">
                  <a:pos x="95" y="79"/>
                </a:cxn>
                <a:cxn ang="0">
                  <a:pos x="36" y="137"/>
                </a:cxn>
                <a:cxn ang="0">
                  <a:pos x="29" y="144"/>
                </a:cxn>
                <a:cxn ang="0">
                  <a:pos x="7" y="144"/>
                </a:cxn>
                <a:cxn ang="0">
                  <a:pos x="0" y="137"/>
                </a:cxn>
                <a:cxn ang="0">
                  <a:pos x="7" y="115"/>
                </a:cxn>
                <a:cxn ang="0">
                  <a:pos x="36" y="72"/>
                </a:cxn>
                <a:cxn ang="0">
                  <a:pos x="116" y="15"/>
                </a:cxn>
              </a:cxnLst>
              <a:rect l="0" t="0" r="r" b="b"/>
              <a:pathLst>
                <a:path w="511" h="503">
                  <a:moveTo>
                    <a:pt x="182" y="0"/>
                  </a:moveTo>
                  <a:lnTo>
                    <a:pt x="248" y="15"/>
                  </a:lnTo>
                  <a:lnTo>
                    <a:pt x="299" y="58"/>
                  </a:lnTo>
                  <a:lnTo>
                    <a:pt x="336" y="108"/>
                  </a:lnTo>
                  <a:lnTo>
                    <a:pt x="358" y="173"/>
                  </a:lnTo>
                  <a:lnTo>
                    <a:pt x="372" y="230"/>
                  </a:lnTo>
                  <a:lnTo>
                    <a:pt x="372" y="230"/>
                  </a:lnTo>
                  <a:lnTo>
                    <a:pt x="394" y="165"/>
                  </a:lnTo>
                  <a:lnTo>
                    <a:pt x="423" y="108"/>
                  </a:lnTo>
                  <a:lnTo>
                    <a:pt x="453" y="58"/>
                  </a:lnTo>
                  <a:lnTo>
                    <a:pt x="467" y="29"/>
                  </a:lnTo>
                  <a:lnTo>
                    <a:pt x="482" y="15"/>
                  </a:lnTo>
                  <a:lnTo>
                    <a:pt x="482" y="7"/>
                  </a:lnTo>
                  <a:lnTo>
                    <a:pt x="489" y="7"/>
                  </a:lnTo>
                  <a:lnTo>
                    <a:pt x="497" y="7"/>
                  </a:lnTo>
                  <a:lnTo>
                    <a:pt x="504" y="7"/>
                  </a:lnTo>
                  <a:lnTo>
                    <a:pt x="504" y="15"/>
                  </a:lnTo>
                  <a:lnTo>
                    <a:pt x="511" y="15"/>
                  </a:lnTo>
                  <a:lnTo>
                    <a:pt x="511" y="22"/>
                  </a:lnTo>
                  <a:lnTo>
                    <a:pt x="504" y="22"/>
                  </a:lnTo>
                  <a:lnTo>
                    <a:pt x="504" y="36"/>
                  </a:lnTo>
                  <a:lnTo>
                    <a:pt x="467" y="94"/>
                  </a:lnTo>
                  <a:lnTo>
                    <a:pt x="445" y="137"/>
                  </a:lnTo>
                  <a:lnTo>
                    <a:pt x="431" y="165"/>
                  </a:lnTo>
                  <a:lnTo>
                    <a:pt x="416" y="194"/>
                  </a:lnTo>
                  <a:lnTo>
                    <a:pt x="402" y="237"/>
                  </a:lnTo>
                  <a:lnTo>
                    <a:pt x="380" y="295"/>
                  </a:lnTo>
                  <a:lnTo>
                    <a:pt x="372" y="331"/>
                  </a:lnTo>
                  <a:lnTo>
                    <a:pt x="358" y="410"/>
                  </a:lnTo>
                  <a:lnTo>
                    <a:pt x="336" y="467"/>
                  </a:lnTo>
                  <a:lnTo>
                    <a:pt x="328" y="482"/>
                  </a:lnTo>
                  <a:lnTo>
                    <a:pt x="328" y="496"/>
                  </a:lnTo>
                  <a:lnTo>
                    <a:pt x="321" y="503"/>
                  </a:lnTo>
                  <a:lnTo>
                    <a:pt x="307" y="503"/>
                  </a:lnTo>
                  <a:lnTo>
                    <a:pt x="299" y="503"/>
                  </a:lnTo>
                  <a:lnTo>
                    <a:pt x="299" y="496"/>
                  </a:lnTo>
                  <a:lnTo>
                    <a:pt x="292" y="489"/>
                  </a:lnTo>
                  <a:lnTo>
                    <a:pt x="292" y="482"/>
                  </a:lnTo>
                  <a:lnTo>
                    <a:pt x="299" y="446"/>
                  </a:lnTo>
                  <a:lnTo>
                    <a:pt x="314" y="388"/>
                  </a:lnTo>
                  <a:lnTo>
                    <a:pt x="328" y="331"/>
                  </a:lnTo>
                  <a:lnTo>
                    <a:pt x="336" y="316"/>
                  </a:lnTo>
                  <a:lnTo>
                    <a:pt x="336" y="309"/>
                  </a:lnTo>
                  <a:lnTo>
                    <a:pt x="336" y="295"/>
                  </a:lnTo>
                  <a:lnTo>
                    <a:pt x="336" y="280"/>
                  </a:lnTo>
                  <a:lnTo>
                    <a:pt x="336" y="223"/>
                  </a:lnTo>
                  <a:lnTo>
                    <a:pt x="321" y="165"/>
                  </a:lnTo>
                  <a:lnTo>
                    <a:pt x="292" y="115"/>
                  </a:lnTo>
                  <a:lnTo>
                    <a:pt x="241" y="79"/>
                  </a:lnTo>
                  <a:lnTo>
                    <a:pt x="175" y="65"/>
                  </a:lnTo>
                  <a:lnTo>
                    <a:pt x="138" y="72"/>
                  </a:lnTo>
                  <a:lnTo>
                    <a:pt x="95" y="79"/>
                  </a:lnTo>
                  <a:lnTo>
                    <a:pt x="58" y="101"/>
                  </a:lnTo>
                  <a:lnTo>
                    <a:pt x="36" y="137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7" y="144"/>
                  </a:lnTo>
                  <a:lnTo>
                    <a:pt x="0" y="144"/>
                  </a:lnTo>
                  <a:lnTo>
                    <a:pt x="0" y="137"/>
                  </a:lnTo>
                  <a:lnTo>
                    <a:pt x="0" y="130"/>
                  </a:lnTo>
                  <a:lnTo>
                    <a:pt x="7" y="115"/>
                  </a:lnTo>
                  <a:lnTo>
                    <a:pt x="14" y="94"/>
                  </a:lnTo>
                  <a:lnTo>
                    <a:pt x="36" y="72"/>
                  </a:lnTo>
                  <a:lnTo>
                    <a:pt x="58" y="43"/>
                  </a:lnTo>
                  <a:lnTo>
                    <a:pt x="116" y="15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3" name="Freeform 217"/>
            <p:cNvSpPr>
              <a:spLocks/>
            </p:cNvSpPr>
            <p:nvPr/>
          </p:nvSpPr>
          <p:spPr bwMode="auto">
            <a:xfrm>
              <a:off x="11054" y="4409"/>
              <a:ext cx="760" cy="725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717" y="0"/>
                </a:cxn>
                <a:cxn ang="0">
                  <a:pos x="724" y="0"/>
                </a:cxn>
                <a:cxn ang="0">
                  <a:pos x="739" y="7"/>
                </a:cxn>
                <a:cxn ang="0">
                  <a:pos x="746" y="7"/>
                </a:cxn>
                <a:cxn ang="0">
                  <a:pos x="753" y="14"/>
                </a:cxn>
                <a:cxn ang="0">
                  <a:pos x="760" y="28"/>
                </a:cxn>
                <a:cxn ang="0">
                  <a:pos x="753" y="43"/>
                </a:cxn>
                <a:cxn ang="0">
                  <a:pos x="746" y="50"/>
                </a:cxn>
                <a:cxn ang="0">
                  <a:pos x="739" y="57"/>
                </a:cxn>
                <a:cxn ang="0">
                  <a:pos x="724" y="57"/>
                </a:cxn>
                <a:cxn ang="0">
                  <a:pos x="717" y="57"/>
                </a:cxn>
                <a:cxn ang="0">
                  <a:pos x="388" y="57"/>
                </a:cxn>
                <a:cxn ang="0">
                  <a:pos x="278" y="72"/>
                </a:cxn>
                <a:cxn ang="0">
                  <a:pos x="183" y="115"/>
                </a:cxn>
                <a:cxn ang="0">
                  <a:pos x="117" y="186"/>
                </a:cxn>
                <a:cxn ang="0">
                  <a:pos x="73" y="273"/>
                </a:cxn>
                <a:cxn ang="0">
                  <a:pos x="51" y="366"/>
                </a:cxn>
                <a:cxn ang="0">
                  <a:pos x="73" y="459"/>
                </a:cxn>
                <a:cxn ang="0">
                  <a:pos x="117" y="538"/>
                </a:cxn>
                <a:cxn ang="0">
                  <a:pos x="183" y="610"/>
                </a:cxn>
                <a:cxn ang="0">
                  <a:pos x="278" y="653"/>
                </a:cxn>
                <a:cxn ang="0">
                  <a:pos x="388" y="668"/>
                </a:cxn>
                <a:cxn ang="0">
                  <a:pos x="717" y="668"/>
                </a:cxn>
                <a:cxn ang="0">
                  <a:pos x="724" y="668"/>
                </a:cxn>
                <a:cxn ang="0">
                  <a:pos x="739" y="668"/>
                </a:cxn>
                <a:cxn ang="0">
                  <a:pos x="746" y="675"/>
                </a:cxn>
                <a:cxn ang="0">
                  <a:pos x="753" y="682"/>
                </a:cxn>
                <a:cxn ang="0">
                  <a:pos x="760" y="696"/>
                </a:cxn>
                <a:cxn ang="0">
                  <a:pos x="753" y="711"/>
                </a:cxn>
                <a:cxn ang="0">
                  <a:pos x="746" y="718"/>
                </a:cxn>
                <a:cxn ang="0">
                  <a:pos x="739" y="725"/>
                </a:cxn>
                <a:cxn ang="0">
                  <a:pos x="724" y="725"/>
                </a:cxn>
                <a:cxn ang="0">
                  <a:pos x="717" y="725"/>
                </a:cxn>
                <a:cxn ang="0">
                  <a:pos x="380" y="725"/>
                </a:cxn>
                <a:cxn ang="0">
                  <a:pos x="263" y="704"/>
                </a:cxn>
                <a:cxn ang="0">
                  <a:pos x="161" y="653"/>
                </a:cxn>
                <a:cxn ang="0">
                  <a:pos x="73" y="574"/>
                </a:cxn>
                <a:cxn ang="0">
                  <a:pos x="22" y="481"/>
                </a:cxn>
                <a:cxn ang="0">
                  <a:pos x="0" y="366"/>
                </a:cxn>
                <a:cxn ang="0">
                  <a:pos x="22" y="251"/>
                </a:cxn>
                <a:cxn ang="0">
                  <a:pos x="73" y="151"/>
                </a:cxn>
                <a:cxn ang="0">
                  <a:pos x="154" y="72"/>
                </a:cxn>
                <a:cxn ang="0">
                  <a:pos x="256" y="21"/>
                </a:cxn>
                <a:cxn ang="0">
                  <a:pos x="380" y="0"/>
                </a:cxn>
              </a:cxnLst>
              <a:rect l="0" t="0" r="r" b="b"/>
              <a:pathLst>
                <a:path w="760" h="725">
                  <a:moveTo>
                    <a:pt x="380" y="0"/>
                  </a:moveTo>
                  <a:lnTo>
                    <a:pt x="717" y="0"/>
                  </a:lnTo>
                  <a:lnTo>
                    <a:pt x="724" y="0"/>
                  </a:lnTo>
                  <a:lnTo>
                    <a:pt x="739" y="7"/>
                  </a:lnTo>
                  <a:lnTo>
                    <a:pt x="746" y="7"/>
                  </a:lnTo>
                  <a:lnTo>
                    <a:pt x="753" y="14"/>
                  </a:lnTo>
                  <a:lnTo>
                    <a:pt x="760" y="28"/>
                  </a:lnTo>
                  <a:lnTo>
                    <a:pt x="753" y="43"/>
                  </a:lnTo>
                  <a:lnTo>
                    <a:pt x="746" y="50"/>
                  </a:lnTo>
                  <a:lnTo>
                    <a:pt x="739" y="57"/>
                  </a:lnTo>
                  <a:lnTo>
                    <a:pt x="724" y="57"/>
                  </a:lnTo>
                  <a:lnTo>
                    <a:pt x="717" y="57"/>
                  </a:lnTo>
                  <a:lnTo>
                    <a:pt x="388" y="57"/>
                  </a:lnTo>
                  <a:lnTo>
                    <a:pt x="278" y="72"/>
                  </a:lnTo>
                  <a:lnTo>
                    <a:pt x="183" y="115"/>
                  </a:lnTo>
                  <a:lnTo>
                    <a:pt x="117" y="186"/>
                  </a:lnTo>
                  <a:lnTo>
                    <a:pt x="73" y="273"/>
                  </a:lnTo>
                  <a:lnTo>
                    <a:pt x="51" y="366"/>
                  </a:lnTo>
                  <a:lnTo>
                    <a:pt x="73" y="459"/>
                  </a:lnTo>
                  <a:lnTo>
                    <a:pt x="117" y="538"/>
                  </a:lnTo>
                  <a:lnTo>
                    <a:pt x="183" y="610"/>
                  </a:lnTo>
                  <a:lnTo>
                    <a:pt x="278" y="653"/>
                  </a:lnTo>
                  <a:lnTo>
                    <a:pt x="388" y="668"/>
                  </a:lnTo>
                  <a:lnTo>
                    <a:pt x="717" y="668"/>
                  </a:lnTo>
                  <a:lnTo>
                    <a:pt x="724" y="668"/>
                  </a:lnTo>
                  <a:lnTo>
                    <a:pt x="739" y="668"/>
                  </a:lnTo>
                  <a:lnTo>
                    <a:pt x="746" y="675"/>
                  </a:lnTo>
                  <a:lnTo>
                    <a:pt x="753" y="682"/>
                  </a:lnTo>
                  <a:lnTo>
                    <a:pt x="760" y="696"/>
                  </a:lnTo>
                  <a:lnTo>
                    <a:pt x="753" y="711"/>
                  </a:lnTo>
                  <a:lnTo>
                    <a:pt x="746" y="718"/>
                  </a:lnTo>
                  <a:lnTo>
                    <a:pt x="739" y="725"/>
                  </a:lnTo>
                  <a:lnTo>
                    <a:pt x="724" y="725"/>
                  </a:lnTo>
                  <a:lnTo>
                    <a:pt x="717" y="725"/>
                  </a:lnTo>
                  <a:lnTo>
                    <a:pt x="380" y="725"/>
                  </a:lnTo>
                  <a:lnTo>
                    <a:pt x="263" y="704"/>
                  </a:lnTo>
                  <a:lnTo>
                    <a:pt x="161" y="653"/>
                  </a:lnTo>
                  <a:lnTo>
                    <a:pt x="73" y="574"/>
                  </a:lnTo>
                  <a:lnTo>
                    <a:pt x="22" y="481"/>
                  </a:lnTo>
                  <a:lnTo>
                    <a:pt x="0" y="366"/>
                  </a:lnTo>
                  <a:lnTo>
                    <a:pt x="22" y="251"/>
                  </a:lnTo>
                  <a:lnTo>
                    <a:pt x="73" y="151"/>
                  </a:lnTo>
                  <a:lnTo>
                    <a:pt x="154" y="72"/>
                  </a:lnTo>
                  <a:lnTo>
                    <a:pt x="256" y="21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" name="Freeform 218"/>
            <p:cNvSpPr>
              <a:spLocks noEditPoints="1"/>
            </p:cNvSpPr>
            <p:nvPr/>
          </p:nvSpPr>
          <p:spPr bwMode="auto">
            <a:xfrm>
              <a:off x="12019" y="4437"/>
              <a:ext cx="753" cy="676"/>
            </a:xfrm>
            <a:custGeom>
              <a:avLst/>
              <a:gdLst/>
              <a:ahLst/>
              <a:cxnLst>
                <a:cxn ang="0">
                  <a:pos x="548" y="137"/>
                </a:cxn>
                <a:cxn ang="0">
                  <a:pos x="95" y="338"/>
                </a:cxn>
                <a:cxn ang="0">
                  <a:pos x="95" y="338"/>
                </a:cxn>
                <a:cxn ang="0">
                  <a:pos x="548" y="539"/>
                </a:cxn>
                <a:cxn ang="0">
                  <a:pos x="570" y="453"/>
                </a:cxn>
                <a:cxn ang="0">
                  <a:pos x="585" y="338"/>
                </a:cxn>
                <a:cxn ang="0">
                  <a:pos x="578" y="245"/>
                </a:cxn>
                <a:cxn ang="0">
                  <a:pos x="548" y="137"/>
                </a:cxn>
                <a:cxn ang="0">
                  <a:pos x="731" y="0"/>
                </a:cxn>
                <a:cxn ang="0">
                  <a:pos x="738" y="0"/>
                </a:cxn>
                <a:cxn ang="0">
                  <a:pos x="753" y="15"/>
                </a:cxn>
                <a:cxn ang="0">
                  <a:pos x="753" y="29"/>
                </a:cxn>
                <a:cxn ang="0">
                  <a:pos x="753" y="36"/>
                </a:cxn>
                <a:cxn ang="0">
                  <a:pos x="746" y="44"/>
                </a:cxn>
                <a:cxn ang="0">
                  <a:pos x="738" y="51"/>
                </a:cxn>
                <a:cxn ang="0">
                  <a:pos x="731" y="58"/>
                </a:cxn>
                <a:cxn ang="0">
                  <a:pos x="731" y="58"/>
                </a:cxn>
                <a:cxn ang="0">
                  <a:pos x="592" y="115"/>
                </a:cxn>
                <a:cxn ang="0">
                  <a:pos x="629" y="209"/>
                </a:cxn>
                <a:cxn ang="0">
                  <a:pos x="636" y="288"/>
                </a:cxn>
                <a:cxn ang="0">
                  <a:pos x="643" y="338"/>
                </a:cxn>
                <a:cxn ang="0">
                  <a:pos x="636" y="403"/>
                </a:cxn>
                <a:cxn ang="0">
                  <a:pos x="621" y="475"/>
                </a:cxn>
                <a:cxn ang="0">
                  <a:pos x="592" y="561"/>
                </a:cxn>
                <a:cxn ang="0">
                  <a:pos x="731" y="618"/>
                </a:cxn>
                <a:cxn ang="0">
                  <a:pos x="738" y="625"/>
                </a:cxn>
                <a:cxn ang="0">
                  <a:pos x="746" y="625"/>
                </a:cxn>
                <a:cxn ang="0">
                  <a:pos x="753" y="633"/>
                </a:cxn>
                <a:cxn ang="0">
                  <a:pos x="753" y="647"/>
                </a:cxn>
                <a:cxn ang="0">
                  <a:pos x="753" y="661"/>
                </a:cxn>
                <a:cxn ang="0">
                  <a:pos x="738" y="668"/>
                </a:cxn>
                <a:cxn ang="0">
                  <a:pos x="731" y="676"/>
                </a:cxn>
                <a:cxn ang="0">
                  <a:pos x="724" y="676"/>
                </a:cxn>
                <a:cxn ang="0">
                  <a:pos x="716" y="668"/>
                </a:cxn>
                <a:cxn ang="0">
                  <a:pos x="702" y="668"/>
                </a:cxn>
                <a:cxn ang="0">
                  <a:pos x="22" y="367"/>
                </a:cxn>
                <a:cxn ang="0">
                  <a:pos x="7" y="360"/>
                </a:cxn>
                <a:cxn ang="0">
                  <a:pos x="0" y="345"/>
                </a:cxn>
                <a:cxn ang="0">
                  <a:pos x="0" y="338"/>
                </a:cxn>
                <a:cxn ang="0">
                  <a:pos x="0" y="324"/>
                </a:cxn>
                <a:cxn ang="0">
                  <a:pos x="7" y="317"/>
                </a:cxn>
                <a:cxn ang="0">
                  <a:pos x="22" y="302"/>
                </a:cxn>
                <a:cxn ang="0">
                  <a:pos x="702" y="8"/>
                </a:cxn>
                <a:cxn ang="0">
                  <a:pos x="716" y="0"/>
                </a:cxn>
                <a:cxn ang="0">
                  <a:pos x="724" y="0"/>
                </a:cxn>
                <a:cxn ang="0">
                  <a:pos x="731" y="0"/>
                </a:cxn>
              </a:cxnLst>
              <a:rect l="0" t="0" r="r" b="b"/>
              <a:pathLst>
                <a:path w="753" h="676">
                  <a:moveTo>
                    <a:pt x="548" y="137"/>
                  </a:moveTo>
                  <a:lnTo>
                    <a:pt x="95" y="338"/>
                  </a:lnTo>
                  <a:lnTo>
                    <a:pt x="95" y="338"/>
                  </a:lnTo>
                  <a:lnTo>
                    <a:pt x="548" y="539"/>
                  </a:lnTo>
                  <a:lnTo>
                    <a:pt x="570" y="453"/>
                  </a:lnTo>
                  <a:lnTo>
                    <a:pt x="585" y="338"/>
                  </a:lnTo>
                  <a:lnTo>
                    <a:pt x="578" y="245"/>
                  </a:lnTo>
                  <a:lnTo>
                    <a:pt x="548" y="137"/>
                  </a:lnTo>
                  <a:close/>
                  <a:moveTo>
                    <a:pt x="731" y="0"/>
                  </a:moveTo>
                  <a:lnTo>
                    <a:pt x="738" y="0"/>
                  </a:lnTo>
                  <a:lnTo>
                    <a:pt x="753" y="15"/>
                  </a:lnTo>
                  <a:lnTo>
                    <a:pt x="753" y="29"/>
                  </a:lnTo>
                  <a:lnTo>
                    <a:pt x="753" y="36"/>
                  </a:lnTo>
                  <a:lnTo>
                    <a:pt x="746" y="44"/>
                  </a:lnTo>
                  <a:lnTo>
                    <a:pt x="738" y="51"/>
                  </a:lnTo>
                  <a:lnTo>
                    <a:pt x="731" y="58"/>
                  </a:lnTo>
                  <a:lnTo>
                    <a:pt x="731" y="58"/>
                  </a:lnTo>
                  <a:lnTo>
                    <a:pt x="592" y="115"/>
                  </a:lnTo>
                  <a:lnTo>
                    <a:pt x="629" y="209"/>
                  </a:lnTo>
                  <a:lnTo>
                    <a:pt x="636" y="288"/>
                  </a:lnTo>
                  <a:lnTo>
                    <a:pt x="643" y="338"/>
                  </a:lnTo>
                  <a:lnTo>
                    <a:pt x="636" y="403"/>
                  </a:lnTo>
                  <a:lnTo>
                    <a:pt x="621" y="475"/>
                  </a:lnTo>
                  <a:lnTo>
                    <a:pt x="592" y="561"/>
                  </a:lnTo>
                  <a:lnTo>
                    <a:pt x="731" y="618"/>
                  </a:lnTo>
                  <a:lnTo>
                    <a:pt x="738" y="625"/>
                  </a:lnTo>
                  <a:lnTo>
                    <a:pt x="746" y="625"/>
                  </a:lnTo>
                  <a:lnTo>
                    <a:pt x="753" y="633"/>
                  </a:lnTo>
                  <a:lnTo>
                    <a:pt x="753" y="647"/>
                  </a:lnTo>
                  <a:lnTo>
                    <a:pt x="753" y="661"/>
                  </a:lnTo>
                  <a:lnTo>
                    <a:pt x="738" y="668"/>
                  </a:lnTo>
                  <a:lnTo>
                    <a:pt x="731" y="676"/>
                  </a:lnTo>
                  <a:lnTo>
                    <a:pt x="724" y="676"/>
                  </a:lnTo>
                  <a:lnTo>
                    <a:pt x="716" y="668"/>
                  </a:lnTo>
                  <a:lnTo>
                    <a:pt x="702" y="668"/>
                  </a:lnTo>
                  <a:lnTo>
                    <a:pt x="22" y="367"/>
                  </a:lnTo>
                  <a:lnTo>
                    <a:pt x="7" y="360"/>
                  </a:lnTo>
                  <a:lnTo>
                    <a:pt x="0" y="345"/>
                  </a:lnTo>
                  <a:lnTo>
                    <a:pt x="0" y="338"/>
                  </a:lnTo>
                  <a:lnTo>
                    <a:pt x="0" y="324"/>
                  </a:lnTo>
                  <a:lnTo>
                    <a:pt x="7" y="317"/>
                  </a:lnTo>
                  <a:lnTo>
                    <a:pt x="22" y="302"/>
                  </a:lnTo>
                  <a:lnTo>
                    <a:pt x="702" y="8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" name="Freeform 219"/>
            <p:cNvSpPr>
              <a:spLocks noEditPoints="1"/>
            </p:cNvSpPr>
            <p:nvPr/>
          </p:nvSpPr>
          <p:spPr bwMode="auto">
            <a:xfrm>
              <a:off x="13240" y="3482"/>
              <a:ext cx="1118" cy="1128"/>
            </a:xfrm>
            <a:custGeom>
              <a:avLst/>
              <a:gdLst/>
              <a:ahLst/>
              <a:cxnLst>
                <a:cxn ang="0">
                  <a:pos x="402" y="0"/>
                </a:cxn>
                <a:cxn ang="0">
                  <a:pos x="402" y="43"/>
                </a:cxn>
                <a:cxn ang="0">
                  <a:pos x="372" y="287"/>
                </a:cxn>
                <a:cxn ang="0">
                  <a:pos x="263" y="697"/>
                </a:cxn>
                <a:cxn ang="0">
                  <a:pos x="161" y="999"/>
                </a:cxn>
                <a:cxn ang="0">
                  <a:pos x="109" y="1092"/>
                </a:cxn>
                <a:cxn ang="0">
                  <a:pos x="36" y="1128"/>
                </a:cxn>
                <a:cxn ang="0">
                  <a:pos x="7" y="1128"/>
                </a:cxn>
                <a:cxn ang="0">
                  <a:pos x="0" y="1121"/>
                </a:cxn>
                <a:cxn ang="0">
                  <a:pos x="7" y="1099"/>
                </a:cxn>
                <a:cxn ang="0">
                  <a:pos x="197" y="532"/>
                </a:cxn>
                <a:cxn ang="0">
                  <a:pos x="263" y="101"/>
                </a:cxn>
                <a:cxn ang="0">
                  <a:pos x="197" y="129"/>
                </a:cxn>
                <a:cxn ang="0">
                  <a:pos x="175" y="137"/>
                </a:cxn>
                <a:cxn ang="0">
                  <a:pos x="161" y="137"/>
                </a:cxn>
                <a:cxn ang="0">
                  <a:pos x="175" y="101"/>
                </a:cxn>
                <a:cxn ang="0">
                  <a:pos x="307" y="29"/>
                </a:cxn>
                <a:cxn ang="0">
                  <a:pos x="372" y="0"/>
                </a:cxn>
                <a:cxn ang="0">
                  <a:pos x="1052" y="0"/>
                </a:cxn>
                <a:cxn ang="0">
                  <a:pos x="1111" y="43"/>
                </a:cxn>
                <a:cxn ang="0">
                  <a:pos x="1118" y="115"/>
                </a:cxn>
                <a:cxn ang="0">
                  <a:pos x="1081" y="158"/>
                </a:cxn>
                <a:cxn ang="0">
                  <a:pos x="1045" y="173"/>
                </a:cxn>
                <a:cxn ang="0">
                  <a:pos x="1023" y="165"/>
                </a:cxn>
                <a:cxn ang="0">
                  <a:pos x="1023" y="129"/>
                </a:cxn>
                <a:cxn ang="0">
                  <a:pos x="1001" y="72"/>
                </a:cxn>
                <a:cxn ang="0">
                  <a:pos x="921" y="72"/>
                </a:cxn>
                <a:cxn ang="0">
                  <a:pos x="709" y="180"/>
                </a:cxn>
                <a:cxn ang="0">
                  <a:pos x="489" y="338"/>
                </a:cxn>
                <a:cxn ang="0">
                  <a:pos x="446" y="388"/>
                </a:cxn>
                <a:cxn ang="0">
                  <a:pos x="431" y="424"/>
                </a:cxn>
                <a:cxn ang="0">
                  <a:pos x="467" y="589"/>
                </a:cxn>
                <a:cxn ang="0">
                  <a:pos x="621" y="905"/>
                </a:cxn>
                <a:cxn ang="0">
                  <a:pos x="811" y="1063"/>
                </a:cxn>
                <a:cxn ang="0">
                  <a:pos x="921" y="1042"/>
                </a:cxn>
                <a:cxn ang="0">
                  <a:pos x="1016" y="927"/>
                </a:cxn>
                <a:cxn ang="0">
                  <a:pos x="1045" y="905"/>
                </a:cxn>
                <a:cxn ang="0">
                  <a:pos x="1081" y="884"/>
                </a:cxn>
                <a:cxn ang="0">
                  <a:pos x="1103" y="891"/>
                </a:cxn>
                <a:cxn ang="0">
                  <a:pos x="1111" y="905"/>
                </a:cxn>
                <a:cxn ang="0">
                  <a:pos x="1081" y="963"/>
                </a:cxn>
                <a:cxn ang="0">
                  <a:pos x="869" y="1113"/>
                </a:cxn>
                <a:cxn ang="0">
                  <a:pos x="665" y="1099"/>
                </a:cxn>
                <a:cxn ang="0">
                  <a:pos x="504" y="912"/>
                </a:cxn>
                <a:cxn ang="0">
                  <a:pos x="372" y="625"/>
                </a:cxn>
                <a:cxn ang="0">
                  <a:pos x="351" y="410"/>
                </a:cxn>
                <a:cxn ang="0">
                  <a:pos x="526" y="244"/>
                </a:cxn>
                <a:cxn ang="0">
                  <a:pos x="760" y="93"/>
                </a:cxn>
                <a:cxn ang="0">
                  <a:pos x="1030" y="0"/>
                </a:cxn>
              </a:cxnLst>
              <a:rect l="0" t="0" r="r" b="b"/>
              <a:pathLst>
                <a:path w="1118" h="1128">
                  <a:moveTo>
                    <a:pt x="387" y="0"/>
                  </a:moveTo>
                  <a:lnTo>
                    <a:pt x="394" y="0"/>
                  </a:lnTo>
                  <a:lnTo>
                    <a:pt x="402" y="0"/>
                  </a:lnTo>
                  <a:lnTo>
                    <a:pt x="402" y="7"/>
                  </a:lnTo>
                  <a:lnTo>
                    <a:pt x="402" y="22"/>
                  </a:lnTo>
                  <a:lnTo>
                    <a:pt x="402" y="43"/>
                  </a:lnTo>
                  <a:lnTo>
                    <a:pt x="394" y="93"/>
                  </a:lnTo>
                  <a:lnTo>
                    <a:pt x="387" y="151"/>
                  </a:lnTo>
                  <a:lnTo>
                    <a:pt x="372" y="287"/>
                  </a:lnTo>
                  <a:lnTo>
                    <a:pt x="336" y="431"/>
                  </a:lnTo>
                  <a:lnTo>
                    <a:pt x="299" y="568"/>
                  </a:lnTo>
                  <a:lnTo>
                    <a:pt x="263" y="697"/>
                  </a:lnTo>
                  <a:lnTo>
                    <a:pt x="226" y="812"/>
                  </a:lnTo>
                  <a:lnTo>
                    <a:pt x="190" y="920"/>
                  </a:lnTo>
                  <a:lnTo>
                    <a:pt x="161" y="999"/>
                  </a:lnTo>
                  <a:lnTo>
                    <a:pt x="139" y="1049"/>
                  </a:lnTo>
                  <a:lnTo>
                    <a:pt x="131" y="1070"/>
                  </a:lnTo>
                  <a:lnTo>
                    <a:pt x="109" y="1092"/>
                  </a:lnTo>
                  <a:lnTo>
                    <a:pt x="87" y="1106"/>
                  </a:lnTo>
                  <a:lnTo>
                    <a:pt x="58" y="1121"/>
                  </a:lnTo>
                  <a:lnTo>
                    <a:pt x="36" y="1128"/>
                  </a:lnTo>
                  <a:lnTo>
                    <a:pt x="14" y="1128"/>
                  </a:lnTo>
                  <a:lnTo>
                    <a:pt x="14" y="1128"/>
                  </a:lnTo>
                  <a:lnTo>
                    <a:pt x="7" y="1128"/>
                  </a:lnTo>
                  <a:lnTo>
                    <a:pt x="0" y="1128"/>
                  </a:lnTo>
                  <a:lnTo>
                    <a:pt x="0" y="1121"/>
                  </a:lnTo>
                  <a:lnTo>
                    <a:pt x="0" y="1121"/>
                  </a:lnTo>
                  <a:lnTo>
                    <a:pt x="0" y="1113"/>
                  </a:lnTo>
                  <a:lnTo>
                    <a:pt x="7" y="1106"/>
                  </a:lnTo>
                  <a:lnTo>
                    <a:pt x="7" y="1099"/>
                  </a:lnTo>
                  <a:lnTo>
                    <a:pt x="73" y="934"/>
                  </a:lnTo>
                  <a:lnTo>
                    <a:pt x="139" y="740"/>
                  </a:lnTo>
                  <a:lnTo>
                    <a:pt x="197" y="532"/>
                  </a:lnTo>
                  <a:lnTo>
                    <a:pt x="241" y="309"/>
                  </a:lnTo>
                  <a:lnTo>
                    <a:pt x="263" y="101"/>
                  </a:lnTo>
                  <a:lnTo>
                    <a:pt x="263" y="101"/>
                  </a:lnTo>
                  <a:lnTo>
                    <a:pt x="234" y="115"/>
                  </a:lnTo>
                  <a:lnTo>
                    <a:pt x="219" y="122"/>
                  </a:lnTo>
                  <a:lnTo>
                    <a:pt x="197" y="129"/>
                  </a:lnTo>
                  <a:lnTo>
                    <a:pt x="190" y="137"/>
                  </a:lnTo>
                  <a:lnTo>
                    <a:pt x="182" y="137"/>
                  </a:lnTo>
                  <a:lnTo>
                    <a:pt x="175" y="137"/>
                  </a:lnTo>
                  <a:lnTo>
                    <a:pt x="168" y="137"/>
                  </a:lnTo>
                  <a:lnTo>
                    <a:pt x="168" y="137"/>
                  </a:lnTo>
                  <a:lnTo>
                    <a:pt x="161" y="137"/>
                  </a:lnTo>
                  <a:lnTo>
                    <a:pt x="153" y="137"/>
                  </a:lnTo>
                  <a:lnTo>
                    <a:pt x="153" y="129"/>
                  </a:lnTo>
                  <a:lnTo>
                    <a:pt x="175" y="101"/>
                  </a:lnTo>
                  <a:lnTo>
                    <a:pt x="219" y="72"/>
                  </a:lnTo>
                  <a:lnTo>
                    <a:pt x="285" y="36"/>
                  </a:lnTo>
                  <a:lnTo>
                    <a:pt x="307" y="29"/>
                  </a:lnTo>
                  <a:lnTo>
                    <a:pt x="329" y="14"/>
                  </a:lnTo>
                  <a:lnTo>
                    <a:pt x="351" y="7"/>
                  </a:lnTo>
                  <a:lnTo>
                    <a:pt x="372" y="0"/>
                  </a:lnTo>
                  <a:lnTo>
                    <a:pt x="387" y="0"/>
                  </a:lnTo>
                  <a:close/>
                  <a:moveTo>
                    <a:pt x="1030" y="0"/>
                  </a:moveTo>
                  <a:lnTo>
                    <a:pt x="1052" y="0"/>
                  </a:lnTo>
                  <a:lnTo>
                    <a:pt x="1074" y="7"/>
                  </a:lnTo>
                  <a:lnTo>
                    <a:pt x="1096" y="22"/>
                  </a:lnTo>
                  <a:lnTo>
                    <a:pt x="1111" y="43"/>
                  </a:lnTo>
                  <a:lnTo>
                    <a:pt x="1118" y="65"/>
                  </a:lnTo>
                  <a:lnTo>
                    <a:pt x="1118" y="93"/>
                  </a:lnTo>
                  <a:lnTo>
                    <a:pt x="1118" y="115"/>
                  </a:lnTo>
                  <a:lnTo>
                    <a:pt x="1111" y="137"/>
                  </a:lnTo>
                  <a:lnTo>
                    <a:pt x="1096" y="151"/>
                  </a:lnTo>
                  <a:lnTo>
                    <a:pt x="1081" y="158"/>
                  </a:lnTo>
                  <a:lnTo>
                    <a:pt x="1067" y="165"/>
                  </a:lnTo>
                  <a:lnTo>
                    <a:pt x="1052" y="173"/>
                  </a:lnTo>
                  <a:lnTo>
                    <a:pt x="1045" y="173"/>
                  </a:lnTo>
                  <a:lnTo>
                    <a:pt x="1038" y="173"/>
                  </a:lnTo>
                  <a:lnTo>
                    <a:pt x="1030" y="173"/>
                  </a:lnTo>
                  <a:lnTo>
                    <a:pt x="1023" y="165"/>
                  </a:lnTo>
                  <a:lnTo>
                    <a:pt x="1023" y="151"/>
                  </a:lnTo>
                  <a:lnTo>
                    <a:pt x="1023" y="144"/>
                  </a:lnTo>
                  <a:lnTo>
                    <a:pt x="1023" y="129"/>
                  </a:lnTo>
                  <a:lnTo>
                    <a:pt x="1023" y="108"/>
                  </a:lnTo>
                  <a:lnTo>
                    <a:pt x="1016" y="86"/>
                  </a:lnTo>
                  <a:lnTo>
                    <a:pt x="1001" y="72"/>
                  </a:lnTo>
                  <a:lnTo>
                    <a:pt x="986" y="65"/>
                  </a:lnTo>
                  <a:lnTo>
                    <a:pt x="965" y="65"/>
                  </a:lnTo>
                  <a:lnTo>
                    <a:pt x="921" y="72"/>
                  </a:lnTo>
                  <a:lnTo>
                    <a:pt x="862" y="101"/>
                  </a:lnTo>
                  <a:lnTo>
                    <a:pt x="789" y="137"/>
                  </a:lnTo>
                  <a:lnTo>
                    <a:pt x="709" y="180"/>
                  </a:lnTo>
                  <a:lnTo>
                    <a:pt x="628" y="230"/>
                  </a:lnTo>
                  <a:lnTo>
                    <a:pt x="555" y="287"/>
                  </a:lnTo>
                  <a:lnTo>
                    <a:pt x="489" y="338"/>
                  </a:lnTo>
                  <a:lnTo>
                    <a:pt x="475" y="359"/>
                  </a:lnTo>
                  <a:lnTo>
                    <a:pt x="460" y="374"/>
                  </a:lnTo>
                  <a:lnTo>
                    <a:pt x="446" y="388"/>
                  </a:lnTo>
                  <a:lnTo>
                    <a:pt x="438" y="402"/>
                  </a:lnTo>
                  <a:lnTo>
                    <a:pt x="438" y="417"/>
                  </a:lnTo>
                  <a:lnTo>
                    <a:pt x="431" y="424"/>
                  </a:lnTo>
                  <a:lnTo>
                    <a:pt x="431" y="431"/>
                  </a:lnTo>
                  <a:lnTo>
                    <a:pt x="446" y="503"/>
                  </a:lnTo>
                  <a:lnTo>
                    <a:pt x="467" y="589"/>
                  </a:lnTo>
                  <a:lnTo>
                    <a:pt x="511" y="697"/>
                  </a:lnTo>
                  <a:lnTo>
                    <a:pt x="563" y="805"/>
                  </a:lnTo>
                  <a:lnTo>
                    <a:pt x="621" y="905"/>
                  </a:lnTo>
                  <a:lnTo>
                    <a:pt x="687" y="984"/>
                  </a:lnTo>
                  <a:lnTo>
                    <a:pt x="753" y="1042"/>
                  </a:lnTo>
                  <a:lnTo>
                    <a:pt x="811" y="1063"/>
                  </a:lnTo>
                  <a:lnTo>
                    <a:pt x="826" y="1063"/>
                  </a:lnTo>
                  <a:lnTo>
                    <a:pt x="869" y="1056"/>
                  </a:lnTo>
                  <a:lnTo>
                    <a:pt x="921" y="1042"/>
                  </a:lnTo>
                  <a:lnTo>
                    <a:pt x="972" y="1006"/>
                  </a:lnTo>
                  <a:lnTo>
                    <a:pt x="1008" y="941"/>
                  </a:lnTo>
                  <a:lnTo>
                    <a:pt x="1016" y="927"/>
                  </a:lnTo>
                  <a:lnTo>
                    <a:pt x="1023" y="920"/>
                  </a:lnTo>
                  <a:lnTo>
                    <a:pt x="1030" y="912"/>
                  </a:lnTo>
                  <a:lnTo>
                    <a:pt x="1045" y="905"/>
                  </a:lnTo>
                  <a:lnTo>
                    <a:pt x="1060" y="891"/>
                  </a:lnTo>
                  <a:lnTo>
                    <a:pt x="1074" y="891"/>
                  </a:lnTo>
                  <a:lnTo>
                    <a:pt x="1081" y="884"/>
                  </a:lnTo>
                  <a:lnTo>
                    <a:pt x="1089" y="884"/>
                  </a:lnTo>
                  <a:lnTo>
                    <a:pt x="1103" y="884"/>
                  </a:lnTo>
                  <a:lnTo>
                    <a:pt x="1103" y="891"/>
                  </a:lnTo>
                  <a:lnTo>
                    <a:pt x="1111" y="891"/>
                  </a:lnTo>
                  <a:lnTo>
                    <a:pt x="1111" y="891"/>
                  </a:lnTo>
                  <a:lnTo>
                    <a:pt x="1111" y="905"/>
                  </a:lnTo>
                  <a:lnTo>
                    <a:pt x="1103" y="920"/>
                  </a:lnTo>
                  <a:lnTo>
                    <a:pt x="1096" y="941"/>
                  </a:lnTo>
                  <a:lnTo>
                    <a:pt x="1081" y="963"/>
                  </a:lnTo>
                  <a:lnTo>
                    <a:pt x="1060" y="991"/>
                  </a:lnTo>
                  <a:lnTo>
                    <a:pt x="979" y="1063"/>
                  </a:lnTo>
                  <a:lnTo>
                    <a:pt x="869" y="1113"/>
                  </a:lnTo>
                  <a:lnTo>
                    <a:pt x="745" y="1128"/>
                  </a:lnTo>
                  <a:lnTo>
                    <a:pt x="701" y="1121"/>
                  </a:lnTo>
                  <a:lnTo>
                    <a:pt x="665" y="1099"/>
                  </a:lnTo>
                  <a:lnTo>
                    <a:pt x="614" y="1056"/>
                  </a:lnTo>
                  <a:lnTo>
                    <a:pt x="563" y="999"/>
                  </a:lnTo>
                  <a:lnTo>
                    <a:pt x="504" y="912"/>
                  </a:lnTo>
                  <a:lnTo>
                    <a:pt x="453" y="819"/>
                  </a:lnTo>
                  <a:lnTo>
                    <a:pt x="409" y="726"/>
                  </a:lnTo>
                  <a:lnTo>
                    <a:pt x="372" y="625"/>
                  </a:lnTo>
                  <a:lnTo>
                    <a:pt x="343" y="539"/>
                  </a:lnTo>
                  <a:lnTo>
                    <a:pt x="336" y="474"/>
                  </a:lnTo>
                  <a:lnTo>
                    <a:pt x="351" y="410"/>
                  </a:lnTo>
                  <a:lnTo>
                    <a:pt x="402" y="352"/>
                  </a:lnTo>
                  <a:lnTo>
                    <a:pt x="460" y="295"/>
                  </a:lnTo>
                  <a:lnTo>
                    <a:pt x="526" y="244"/>
                  </a:lnTo>
                  <a:lnTo>
                    <a:pt x="570" y="208"/>
                  </a:lnTo>
                  <a:lnTo>
                    <a:pt x="658" y="151"/>
                  </a:lnTo>
                  <a:lnTo>
                    <a:pt x="760" y="93"/>
                  </a:lnTo>
                  <a:lnTo>
                    <a:pt x="855" y="43"/>
                  </a:lnTo>
                  <a:lnTo>
                    <a:pt x="950" y="14"/>
                  </a:lnTo>
                  <a:lnTo>
                    <a:pt x="10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6" name="Freeform 220"/>
            <p:cNvSpPr>
              <a:spLocks/>
            </p:cNvSpPr>
            <p:nvPr/>
          </p:nvSpPr>
          <p:spPr bwMode="auto">
            <a:xfrm>
              <a:off x="14460" y="3525"/>
              <a:ext cx="731" cy="496"/>
            </a:xfrm>
            <a:custGeom>
              <a:avLst/>
              <a:gdLst/>
              <a:ahLst/>
              <a:cxnLst>
                <a:cxn ang="0">
                  <a:pos x="687" y="7"/>
                </a:cxn>
                <a:cxn ang="0">
                  <a:pos x="717" y="29"/>
                </a:cxn>
                <a:cxn ang="0">
                  <a:pos x="731" y="65"/>
                </a:cxn>
                <a:cxn ang="0">
                  <a:pos x="731" y="79"/>
                </a:cxn>
                <a:cxn ang="0">
                  <a:pos x="709" y="201"/>
                </a:cxn>
                <a:cxn ang="0">
                  <a:pos x="651" y="359"/>
                </a:cxn>
                <a:cxn ang="0">
                  <a:pos x="541" y="481"/>
                </a:cxn>
                <a:cxn ang="0">
                  <a:pos x="395" y="481"/>
                </a:cxn>
                <a:cxn ang="0">
                  <a:pos x="322" y="388"/>
                </a:cxn>
                <a:cxn ang="0">
                  <a:pos x="212" y="481"/>
                </a:cxn>
                <a:cxn ang="0">
                  <a:pos x="73" y="481"/>
                </a:cxn>
                <a:cxn ang="0">
                  <a:pos x="8" y="388"/>
                </a:cxn>
                <a:cxn ang="0">
                  <a:pos x="8" y="237"/>
                </a:cxn>
                <a:cxn ang="0">
                  <a:pos x="66" y="86"/>
                </a:cxn>
                <a:cxn ang="0">
                  <a:pos x="95" y="36"/>
                </a:cxn>
                <a:cxn ang="0">
                  <a:pos x="117" y="15"/>
                </a:cxn>
                <a:cxn ang="0">
                  <a:pos x="132" y="7"/>
                </a:cxn>
                <a:cxn ang="0">
                  <a:pos x="154" y="15"/>
                </a:cxn>
                <a:cxn ang="0">
                  <a:pos x="147" y="50"/>
                </a:cxn>
                <a:cxn ang="0">
                  <a:pos x="81" y="144"/>
                </a:cxn>
                <a:cxn ang="0">
                  <a:pos x="44" y="280"/>
                </a:cxn>
                <a:cxn ang="0">
                  <a:pos x="95" y="395"/>
                </a:cxn>
                <a:cxn ang="0">
                  <a:pos x="212" y="395"/>
                </a:cxn>
                <a:cxn ang="0">
                  <a:pos x="307" y="323"/>
                </a:cxn>
                <a:cxn ang="0">
                  <a:pos x="315" y="252"/>
                </a:cxn>
                <a:cxn ang="0">
                  <a:pos x="344" y="180"/>
                </a:cxn>
                <a:cxn ang="0">
                  <a:pos x="380" y="165"/>
                </a:cxn>
                <a:cxn ang="0">
                  <a:pos x="395" y="187"/>
                </a:cxn>
                <a:cxn ang="0">
                  <a:pos x="395" y="237"/>
                </a:cxn>
                <a:cxn ang="0">
                  <a:pos x="358" y="323"/>
                </a:cxn>
                <a:cxn ang="0">
                  <a:pos x="388" y="374"/>
                </a:cxn>
                <a:cxn ang="0">
                  <a:pos x="439" y="410"/>
                </a:cxn>
                <a:cxn ang="0">
                  <a:pos x="541" y="395"/>
                </a:cxn>
                <a:cxn ang="0">
                  <a:pos x="636" y="295"/>
                </a:cxn>
                <a:cxn ang="0">
                  <a:pos x="673" y="180"/>
                </a:cxn>
                <a:cxn ang="0">
                  <a:pos x="644" y="108"/>
                </a:cxn>
                <a:cxn ang="0">
                  <a:pos x="607" y="58"/>
                </a:cxn>
                <a:cxn ang="0">
                  <a:pos x="622" y="29"/>
                </a:cxn>
                <a:cxn ang="0">
                  <a:pos x="651" y="7"/>
                </a:cxn>
              </a:cxnLst>
              <a:rect l="0" t="0" r="r" b="b"/>
              <a:pathLst>
                <a:path w="731" h="496">
                  <a:moveTo>
                    <a:pt x="665" y="0"/>
                  </a:moveTo>
                  <a:lnTo>
                    <a:pt x="687" y="7"/>
                  </a:lnTo>
                  <a:lnTo>
                    <a:pt x="702" y="15"/>
                  </a:lnTo>
                  <a:lnTo>
                    <a:pt x="717" y="29"/>
                  </a:lnTo>
                  <a:lnTo>
                    <a:pt x="724" y="43"/>
                  </a:lnTo>
                  <a:lnTo>
                    <a:pt x="731" y="65"/>
                  </a:lnTo>
                  <a:lnTo>
                    <a:pt x="731" y="79"/>
                  </a:lnTo>
                  <a:lnTo>
                    <a:pt x="731" y="79"/>
                  </a:lnTo>
                  <a:lnTo>
                    <a:pt x="724" y="130"/>
                  </a:lnTo>
                  <a:lnTo>
                    <a:pt x="709" y="201"/>
                  </a:lnTo>
                  <a:lnTo>
                    <a:pt x="687" y="280"/>
                  </a:lnTo>
                  <a:lnTo>
                    <a:pt x="651" y="359"/>
                  </a:lnTo>
                  <a:lnTo>
                    <a:pt x="600" y="431"/>
                  </a:lnTo>
                  <a:lnTo>
                    <a:pt x="541" y="481"/>
                  </a:lnTo>
                  <a:lnTo>
                    <a:pt x="461" y="496"/>
                  </a:lnTo>
                  <a:lnTo>
                    <a:pt x="395" y="481"/>
                  </a:lnTo>
                  <a:lnTo>
                    <a:pt x="351" y="446"/>
                  </a:lnTo>
                  <a:lnTo>
                    <a:pt x="322" y="388"/>
                  </a:lnTo>
                  <a:lnTo>
                    <a:pt x="271" y="446"/>
                  </a:lnTo>
                  <a:lnTo>
                    <a:pt x="212" y="481"/>
                  </a:lnTo>
                  <a:lnTo>
                    <a:pt x="139" y="496"/>
                  </a:lnTo>
                  <a:lnTo>
                    <a:pt x="73" y="481"/>
                  </a:lnTo>
                  <a:lnTo>
                    <a:pt x="30" y="446"/>
                  </a:lnTo>
                  <a:lnTo>
                    <a:pt x="8" y="388"/>
                  </a:lnTo>
                  <a:lnTo>
                    <a:pt x="0" y="323"/>
                  </a:lnTo>
                  <a:lnTo>
                    <a:pt x="8" y="237"/>
                  </a:lnTo>
                  <a:lnTo>
                    <a:pt x="30" y="158"/>
                  </a:lnTo>
                  <a:lnTo>
                    <a:pt x="66" y="86"/>
                  </a:lnTo>
                  <a:lnTo>
                    <a:pt x="81" y="58"/>
                  </a:lnTo>
                  <a:lnTo>
                    <a:pt x="95" y="36"/>
                  </a:lnTo>
                  <a:lnTo>
                    <a:pt x="110" y="22"/>
                  </a:lnTo>
                  <a:lnTo>
                    <a:pt x="117" y="15"/>
                  </a:lnTo>
                  <a:lnTo>
                    <a:pt x="125" y="7"/>
                  </a:lnTo>
                  <a:lnTo>
                    <a:pt x="132" y="7"/>
                  </a:lnTo>
                  <a:lnTo>
                    <a:pt x="147" y="7"/>
                  </a:lnTo>
                  <a:lnTo>
                    <a:pt x="154" y="15"/>
                  </a:lnTo>
                  <a:lnTo>
                    <a:pt x="161" y="29"/>
                  </a:lnTo>
                  <a:lnTo>
                    <a:pt x="147" y="50"/>
                  </a:lnTo>
                  <a:lnTo>
                    <a:pt x="117" y="86"/>
                  </a:lnTo>
                  <a:lnTo>
                    <a:pt x="81" y="144"/>
                  </a:lnTo>
                  <a:lnTo>
                    <a:pt x="51" y="209"/>
                  </a:lnTo>
                  <a:lnTo>
                    <a:pt x="44" y="280"/>
                  </a:lnTo>
                  <a:lnTo>
                    <a:pt x="59" y="345"/>
                  </a:lnTo>
                  <a:lnTo>
                    <a:pt x="95" y="395"/>
                  </a:lnTo>
                  <a:lnTo>
                    <a:pt x="147" y="410"/>
                  </a:lnTo>
                  <a:lnTo>
                    <a:pt x="212" y="395"/>
                  </a:lnTo>
                  <a:lnTo>
                    <a:pt x="271" y="359"/>
                  </a:lnTo>
                  <a:lnTo>
                    <a:pt x="307" y="323"/>
                  </a:lnTo>
                  <a:lnTo>
                    <a:pt x="307" y="288"/>
                  </a:lnTo>
                  <a:lnTo>
                    <a:pt x="315" y="252"/>
                  </a:lnTo>
                  <a:lnTo>
                    <a:pt x="322" y="209"/>
                  </a:lnTo>
                  <a:lnTo>
                    <a:pt x="344" y="180"/>
                  </a:lnTo>
                  <a:lnTo>
                    <a:pt x="373" y="165"/>
                  </a:lnTo>
                  <a:lnTo>
                    <a:pt x="380" y="165"/>
                  </a:lnTo>
                  <a:lnTo>
                    <a:pt x="395" y="173"/>
                  </a:lnTo>
                  <a:lnTo>
                    <a:pt x="395" y="187"/>
                  </a:lnTo>
                  <a:lnTo>
                    <a:pt x="402" y="194"/>
                  </a:lnTo>
                  <a:lnTo>
                    <a:pt x="395" y="237"/>
                  </a:lnTo>
                  <a:lnTo>
                    <a:pt x="373" y="288"/>
                  </a:lnTo>
                  <a:lnTo>
                    <a:pt x="358" y="323"/>
                  </a:lnTo>
                  <a:lnTo>
                    <a:pt x="373" y="352"/>
                  </a:lnTo>
                  <a:lnTo>
                    <a:pt x="388" y="374"/>
                  </a:lnTo>
                  <a:lnTo>
                    <a:pt x="417" y="395"/>
                  </a:lnTo>
                  <a:lnTo>
                    <a:pt x="439" y="410"/>
                  </a:lnTo>
                  <a:lnTo>
                    <a:pt x="475" y="410"/>
                  </a:lnTo>
                  <a:lnTo>
                    <a:pt x="541" y="395"/>
                  </a:lnTo>
                  <a:lnTo>
                    <a:pt x="600" y="352"/>
                  </a:lnTo>
                  <a:lnTo>
                    <a:pt x="636" y="295"/>
                  </a:lnTo>
                  <a:lnTo>
                    <a:pt x="665" y="230"/>
                  </a:lnTo>
                  <a:lnTo>
                    <a:pt x="673" y="180"/>
                  </a:lnTo>
                  <a:lnTo>
                    <a:pt x="665" y="137"/>
                  </a:lnTo>
                  <a:lnTo>
                    <a:pt x="644" y="108"/>
                  </a:lnTo>
                  <a:lnTo>
                    <a:pt x="622" y="86"/>
                  </a:lnTo>
                  <a:lnTo>
                    <a:pt x="607" y="58"/>
                  </a:lnTo>
                  <a:lnTo>
                    <a:pt x="614" y="43"/>
                  </a:lnTo>
                  <a:lnTo>
                    <a:pt x="622" y="29"/>
                  </a:lnTo>
                  <a:lnTo>
                    <a:pt x="636" y="15"/>
                  </a:lnTo>
                  <a:lnTo>
                    <a:pt x="651" y="7"/>
                  </a:lnTo>
                  <a:lnTo>
                    <a:pt x="6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7" name="Freeform 221"/>
            <p:cNvSpPr>
              <a:spLocks/>
            </p:cNvSpPr>
            <p:nvPr/>
          </p:nvSpPr>
          <p:spPr bwMode="auto">
            <a:xfrm>
              <a:off x="14438" y="4488"/>
              <a:ext cx="651" cy="718"/>
            </a:xfrm>
            <a:custGeom>
              <a:avLst/>
              <a:gdLst/>
              <a:ahLst/>
              <a:cxnLst>
                <a:cxn ang="0">
                  <a:pos x="307" y="14"/>
                </a:cxn>
                <a:cxn ang="0">
                  <a:pos x="402" y="107"/>
                </a:cxn>
                <a:cxn ang="0">
                  <a:pos x="446" y="237"/>
                </a:cxn>
                <a:cxn ang="0">
                  <a:pos x="468" y="330"/>
                </a:cxn>
                <a:cxn ang="0">
                  <a:pos x="497" y="251"/>
                </a:cxn>
                <a:cxn ang="0">
                  <a:pos x="571" y="100"/>
                </a:cxn>
                <a:cxn ang="0">
                  <a:pos x="614" y="14"/>
                </a:cxn>
                <a:cxn ang="0">
                  <a:pos x="629" y="7"/>
                </a:cxn>
                <a:cxn ang="0">
                  <a:pos x="636" y="7"/>
                </a:cxn>
                <a:cxn ang="0">
                  <a:pos x="644" y="14"/>
                </a:cxn>
                <a:cxn ang="0">
                  <a:pos x="651" y="28"/>
                </a:cxn>
                <a:cxn ang="0">
                  <a:pos x="600" y="122"/>
                </a:cxn>
                <a:cxn ang="0">
                  <a:pos x="549" y="222"/>
                </a:cxn>
                <a:cxn ang="0">
                  <a:pos x="512" y="316"/>
                </a:cxn>
                <a:cxn ang="0">
                  <a:pos x="468" y="424"/>
                </a:cxn>
                <a:cxn ang="0">
                  <a:pos x="446" y="538"/>
                </a:cxn>
                <a:cxn ang="0">
                  <a:pos x="417" y="668"/>
                </a:cxn>
                <a:cxn ang="0">
                  <a:pos x="402" y="704"/>
                </a:cxn>
                <a:cxn ang="0">
                  <a:pos x="388" y="718"/>
                </a:cxn>
                <a:cxn ang="0">
                  <a:pos x="380" y="718"/>
                </a:cxn>
                <a:cxn ang="0">
                  <a:pos x="366" y="711"/>
                </a:cxn>
                <a:cxn ang="0">
                  <a:pos x="359" y="697"/>
                </a:cxn>
                <a:cxn ang="0">
                  <a:pos x="380" y="596"/>
                </a:cxn>
                <a:cxn ang="0">
                  <a:pos x="417" y="459"/>
                </a:cxn>
                <a:cxn ang="0">
                  <a:pos x="424" y="438"/>
                </a:cxn>
                <a:cxn ang="0">
                  <a:pos x="424" y="402"/>
                </a:cxn>
                <a:cxn ang="0">
                  <a:pos x="424" y="316"/>
                </a:cxn>
                <a:cxn ang="0">
                  <a:pos x="395" y="194"/>
                </a:cxn>
                <a:cxn ang="0">
                  <a:pos x="300" y="100"/>
                </a:cxn>
                <a:cxn ang="0">
                  <a:pos x="147" y="100"/>
                </a:cxn>
                <a:cxn ang="0">
                  <a:pos x="37" y="194"/>
                </a:cxn>
                <a:cxn ang="0">
                  <a:pos x="30" y="208"/>
                </a:cxn>
                <a:cxn ang="0">
                  <a:pos x="15" y="208"/>
                </a:cxn>
                <a:cxn ang="0">
                  <a:pos x="0" y="208"/>
                </a:cxn>
                <a:cxn ang="0">
                  <a:pos x="8" y="172"/>
                </a:cxn>
                <a:cxn ang="0">
                  <a:pos x="81" y="64"/>
                </a:cxn>
                <a:cxn ang="0">
                  <a:pos x="176" y="7"/>
                </a:cxn>
              </a:cxnLst>
              <a:rect l="0" t="0" r="r" b="b"/>
              <a:pathLst>
                <a:path w="651" h="718">
                  <a:moveTo>
                    <a:pt x="234" y="0"/>
                  </a:moveTo>
                  <a:lnTo>
                    <a:pt x="307" y="14"/>
                  </a:lnTo>
                  <a:lnTo>
                    <a:pt x="366" y="57"/>
                  </a:lnTo>
                  <a:lnTo>
                    <a:pt x="402" y="107"/>
                  </a:lnTo>
                  <a:lnTo>
                    <a:pt x="432" y="172"/>
                  </a:lnTo>
                  <a:lnTo>
                    <a:pt x="446" y="237"/>
                  </a:lnTo>
                  <a:lnTo>
                    <a:pt x="461" y="294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497" y="251"/>
                  </a:lnTo>
                  <a:lnTo>
                    <a:pt x="534" y="165"/>
                  </a:lnTo>
                  <a:lnTo>
                    <a:pt x="571" y="100"/>
                  </a:lnTo>
                  <a:lnTo>
                    <a:pt x="600" y="43"/>
                  </a:lnTo>
                  <a:lnTo>
                    <a:pt x="614" y="14"/>
                  </a:lnTo>
                  <a:lnTo>
                    <a:pt x="622" y="14"/>
                  </a:lnTo>
                  <a:lnTo>
                    <a:pt x="629" y="7"/>
                  </a:lnTo>
                  <a:lnTo>
                    <a:pt x="629" y="7"/>
                  </a:lnTo>
                  <a:lnTo>
                    <a:pt x="636" y="7"/>
                  </a:lnTo>
                  <a:lnTo>
                    <a:pt x="644" y="14"/>
                  </a:lnTo>
                  <a:lnTo>
                    <a:pt x="644" y="14"/>
                  </a:lnTo>
                  <a:lnTo>
                    <a:pt x="651" y="21"/>
                  </a:lnTo>
                  <a:lnTo>
                    <a:pt x="651" y="28"/>
                  </a:lnTo>
                  <a:lnTo>
                    <a:pt x="644" y="36"/>
                  </a:lnTo>
                  <a:lnTo>
                    <a:pt x="600" y="122"/>
                  </a:lnTo>
                  <a:lnTo>
                    <a:pt x="571" y="179"/>
                  </a:lnTo>
                  <a:lnTo>
                    <a:pt x="549" y="222"/>
                  </a:lnTo>
                  <a:lnTo>
                    <a:pt x="534" y="258"/>
                  </a:lnTo>
                  <a:lnTo>
                    <a:pt x="512" y="316"/>
                  </a:lnTo>
                  <a:lnTo>
                    <a:pt x="490" y="373"/>
                  </a:lnTo>
                  <a:lnTo>
                    <a:pt x="468" y="424"/>
                  </a:lnTo>
                  <a:lnTo>
                    <a:pt x="461" y="459"/>
                  </a:lnTo>
                  <a:lnTo>
                    <a:pt x="446" y="538"/>
                  </a:lnTo>
                  <a:lnTo>
                    <a:pt x="432" y="610"/>
                  </a:lnTo>
                  <a:lnTo>
                    <a:pt x="417" y="668"/>
                  </a:lnTo>
                  <a:lnTo>
                    <a:pt x="410" y="689"/>
                  </a:lnTo>
                  <a:lnTo>
                    <a:pt x="402" y="704"/>
                  </a:lnTo>
                  <a:lnTo>
                    <a:pt x="395" y="711"/>
                  </a:lnTo>
                  <a:lnTo>
                    <a:pt x="388" y="718"/>
                  </a:lnTo>
                  <a:lnTo>
                    <a:pt x="380" y="718"/>
                  </a:lnTo>
                  <a:lnTo>
                    <a:pt x="380" y="718"/>
                  </a:lnTo>
                  <a:lnTo>
                    <a:pt x="373" y="718"/>
                  </a:lnTo>
                  <a:lnTo>
                    <a:pt x="366" y="711"/>
                  </a:lnTo>
                  <a:lnTo>
                    <a:pt x="359" y="704"/>
                  </a:lnTo>
                  <a:lnTo>
                    <a:pt x="359" y="697"/>
                  </a:lnTo>
                  <a:lnTo>
                    <a:pt x="366" y="653"/>
                  </a:lnTo>
                  <a:lnTo>
                    <a:pt x="380" y="596"/>
                  </a:lnTo>
                  <a:lnTo>
                    <a:pt x="402" y="524"/>
                  </a:lnTo>
                  <a:lnTo>
                    <a:pt x="417" y="459"/>
                  </a:lnTo>
                  <a:lnTo>
                    <a:pt x="424" y="445"/>
                  </a:lnTo>
                  <a:lnTo>
                    <a:pt x="424" y="438"/>
                  </a:lnTo>
                  <a:lnTo>
                    <a:pt x="424" y="424"/>
                  </a:lnTo>
                  <a:lnTo>
                    <a:pt x="424" y="402"/>
                  </a:lnTo>
                  <a:lnTo>
                    <a:pt x="424" y="380"/>
                  </a:lnTo>
                  <a:lnTo>
                    <a:pt x="424" y="316"/>
                  </a:lnTo>
                  <a:lnTo>
                    <a:pt x="417" y="251"/>
                  </a:lnTo>
                  <a:lnTo>
                    <a:pt x="395" y="194"/>
                  </a:lnTo>
                  <a:lnTo>
                    <a:pt x="359" y="136"/>
                  </a:lnTo>
                  <a:lnTo>
                    <a:pt x="300" y="100"/>
                  </a:lnTo>
                  <a:lnTo>
                    <a:pt x="220" y="86"/>
                  </a:lnTo>
                  <a:lnTo>
                    <a:pt x="147" y="100"/>
                  </a:lnTo>
                  <a:lnTo>
                    <a:pt x="81" y="136"/>
                  </a:lnTo>
                  <a:lnTo>
                    <a:pt x="37" y="194"/>
                  </a:lnTo>
                  <a:lnTo>
                    <a:pt x="37" y="201"/>
                  </a:lnTo>
                  <a:lnTo>
                    <a:pt x="30" y="208"/>
                  </a:lnTo>
                  <a:lnTo>
                    <a:pt x="22" y="208"/>
                  </a:lnTo>
                  <a:lnTo>
                    <a:pt x="15" y="208"/>
                  </a:lnTo>
                  <a:lnTo>
                    <a:pt x="8" y="208"/>
                  </a:lnTo>
                  <a:lnTo>
                    <a:pt x="0" y="208"/>
                  </a:lnTo>
                  <a:lnTo>
                    <a:pt x="0" y="201"/>
                  </a:lnTo>
                  <a:lnTo>
                    <a:pt x="8" y="172"/>
                  </a:lnTo>
                  <a:lnTo>
                    <a:pt x="30" y="122"/>
                  </a:lnTo>
                  <a:lnTo>
                    <a:pt x="81" y="64"/>
                  </a:lnTo>
                  <a:lnTo>
                    <a:pt x="125" y="36"/>
                  </a:lnTo>
                  <a:lnTo>
                    <a:pt x="176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8" name="Freeform 222"/>
            <p:cNvSpPr>
              <a:spLocks/>
            </p:cNvSpPr>
            <p:nvPr/>
          </p:nvSpPr>
          <p:spPr bwMode="auto">
            <a:xfrm>
              <a:off x="15717" y="3410"/>
              <a:ext cx="1323" cy="15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23" y="0"/>
                </a:cxn>
                <a:cxn ang="0">
                  <a:pos x="1323" y="58"/>
                </a:cxn>
                <a:cxn ang="0">
                  <a:pos x="1250" y="65"/>
                </a:cxn>
                <a:cxn ang="0">
                  <a:pos x="1206" y="86"/>
                </a:cxn>
                <a:cxn ang="0">
                  <a:pos x="1177" y="108"/>
                </a:cxn>
                <a:cxn ang="0">
                  <a:pos x="1163" y="137"/>
                </a:cxn>
                <a:cxn ang="0">
                  <a:pos x="1155" y="158"/>
                </a:cxn>
                <a:cxn ang="0">
                  <a:pos x="1155" y="187"/>
                </a:cxn>
                <a:cxn ang="0">
                  <a:pos x="1155" y="1372"/>
                </a:cxn>
                <a:cxn ang="0">
                  <a:pos x="1155" y="1401"/>
                </a:cxn>
                <a:cxn ang="0">
                  <a:pos x="1170" y="1437"/>
                </a:cxn>
                <a:cxn ang="0">
                  <a:pos x="1192" y="1466"/>
                </a:cxn>
                <a:cxn ang="0">
                  <a:pos x="1243" y="1487"/>
                </a:cxn>
                <a:cxn ang="0">
                  <a:pos x="1323" y="1494"/>
                </a:cxn>
                <a:cxn ang="0">
                  <a:pos x="1323" y="1559"/>
                </a:cxn>
                <a:cxn ang="0">
                  <a:pos x="841" y="1559"/>
                </a:cxn>
                <a:cxn ang="0">
                  <a:pos x="841" y="1494"/>
                </a:cxn>
                <a:cxn ang="0">
                  <a:pos x="921" y="1487"/>
                </a:cxn>
                <a:cxn ang="0">
                  <a:pos x="965" y="1466"/>
                </a:cxn>
                <a:cxn ang="0">
                  <a:pos x="995" y="1437"/>
                </a:cxn>
                <a:cxn ang="0">
                  <a:pos x="1002" y="1401"/>
                </a:cxn>
                <a:cxn ang="0">
                  <a:pos x="1002" y="1372"/>
                </a:cxn>
                <a:cxn ang="0">
                  <a:pos x="1002" y="58"/>
                </a:cxn>
                <a:cxn ang="0">
                  <a:pos x="315" y="58"/>
                </a:cxn>
                <a:cxn ang="0">
                  <a:pos x="315" y="1372"/>
                </a:cxn>
                <a:cxn ang="0">
                  <a:pos x="322" y="1401"/>
                </a:cxn>
                <a:cxn ang="0">
                  <a:pos x="329" y="1437"/>
                </a:cxn>
                <a:cxn ang="0">
                  <a:pos x="351" y="1466"/>
                </a:cxn>
                <a:cxn ang="0">
                  <a:pos x="402" y="1487"/>
                </a:cxn>
                <a:cxn ang="0">
                  <a:pos x="483" y="1494"/>
                </a:cxn>
                <a:cxn ang="0">
                  <a:pos x="483" y="1559"/>
                </a:cxn>
                <a:cxn ang="0">
                  <a:pos x="0" y="1559"/>
                </a:cxn>
                <a:cxn ang="0">
                  <a:pos x="0" y="1494"/>
                </a:cxn>
                <a:cxn ang="0">
                  <a:pos x="81" y="1487"/>
                </a:cxn>
                <a:cxn ang="0">
                  <a:pos x="125" y="1466"/>
                </a:cxn>
                <a:cxn ang="0">
                  <a:pos x="154" y="1437"/>
                </a:cxn>
                <a:cxn ang="0">
                  <a:pos x="161" y="1401"/>
                </a:cxn>
                <a:cxn ang="0">
                  <a:pos x="161" y="1372"/>
                </a:cxn>
                <a:cxn ang="0">
                  <a:pos x="161" y="187"/>
                </a:cxn>
                <a:cxn ang="0">
                  <a:pos x="161" y="158"/>
                </a:cxn>
                <a:cxn ang="0">
                  <a:pos x="154" y="122"/>
                </a:cxn>
                <a:cxn ang="0">
                  <a:pos x="125" y="94"/>
                </a:cxn>
                <a:cxn ang="0">
                  <a:pos x="81" y="72"/>
                </a:cxn>
                <a:cxn ang="0">
                  <a:pos x="0" y="58"/>
                </a:cxn>
                <a:cxn ang="0">
                  <a:pos x="0" y="0"/>
                </a:cxn>
              </a:cxnLst>
              <a:rect l="0" t="0" r="r" b="b"/>
              <a:pathLst>
                <a:path w="1323" h="1559">
                  <a:moveTo>
                    <a:pt x="0" y="0"/>
                  </a:moveTo>
                  <a:lnTo>
                    <a:pt x="1323" y="0"/>
                  </a:lnTo>
                  <a:lnTo>
                    <a:pt x="1323" y="58"/>
                  </a:lnTo>
                  <a:lnTo>
                    <a:pt x="1250" y="65"/>
                  </a:lnTo>
                  <a:lnTo>
                    <a:pt x="1206" y="86"/>
                  </a:lnTo>
                  <a:lnTo>
                    <a:pt x="1177" y="108"/>
                  </a:lnTo>
                  <a:lnTo>
                    <a:pt x="1163" y="137"/>
                  </a:lnTo>
                  <a:lnTo>
                    <a:pt x="1155" y="158"/>
                  </a:lnTo>
                  <a:lnTo>
                    <a:pt x="1155" y="187"/>
                  </a:lnTo>
                  <a:lnTo>
                    <a:pt x="1155" y="1372"/>
                  </a:lnTo>
                  <a:lnTo>
                    <a:pt x="1155" y="1401"/>
                  </a:lnTo>
                  <a:lnTo>
                    <a:pt x="1170" y="1437"/>
                  </a:lnTo>
                  <a:lnTo>
                    <a:pt x="1192" y="1466"/>
                  </a:lnTo>
                  <a:lnTo>
                    <a:pt x="1243" y="1487"/>
                  </a:lnTo>
                  <a:lnTo>
                    <a:pt x="1323" y="1494"/>
                  </a:lnTo>
                  <a:lnTo>
                    <a:pt x="1323" y="1559"/>
                  </a:lnTo>
                  <a:lnTo>
                    <a:pt x="841" y="1559"/>
                  </a:lnTo>
                  <a:lnTo>
                    <a:pt x="841" y="1494"/>
                  </a:lnTo>
                  <a:lnTo>
                    <a:pt x="921" y="1487"/>
                  </a:lnTo>
                  <a:lnTo>
                    <a:pt x="965" y="1466"/>
                  </a:lnTo>
                  <a:lnTo>
                    <a:pt x="995" y="1437"/>
                  </a:lnTo>
                  <a:lnTo>
                    <a:pt x="1002" y="1401"/>
                  </a:lnTo>
                  <a:lnTo>
                    <a:pt x="1002" y="1372"/>
                  </a:lnTo>
                  <a:lnTo>
                    <a:pt x="1002" y="58"/>
                  </a:lnTo>
                  <a:lnTo>
                    <a:pt x="315" y="58"/>
                  </a:lnTo>
                  <a:lnTo>
                    <a:pt x="315" y="1372"/>
                  </a:lnTo>
                  <a:lnTo>
                    <a:pt x="322" y="1401"/>
                  </a:lnTo>
                  <a:lnTo>
                    <a:pt x="329" y="1437"/>
                  </a:lnTo>
                  <a:lnTo>
                    <a:pt x="351" y="1466"/>
                  </a:lnTo>
                  <a:lnTo>
                    <a:pt x="402" y="1487"/>
                  </a:lnTo>
                  <a:lnTo>
                    <a:pt x="483" y="1494"/>
                  </a:lnTo>
                  <a:lnTo>
                    <a:pt x="483" y="1559"/>
                  </a:lnTo>
                  <a:lnTo>
                    <a:pt x="0" y="1559"/>
                  </a:lnTo>
                  <a:lnTo>
                    <a:pt x="0" y="1494"/>
                  </a:lnTo>
                  <a:lnTo>
                    <a:pt x="81" y="1487"/>
                  </a:lnTo>
                  <a:lnTo>
                    <a:pt x="125" y="1466"/>
                  </a:lnTo>
                  <a:lnTo>
                    <a:pt x="154" y="1437"/>
                  </a:lnTo>
                  <a:lnTo>
                    <a:pt x="161" y="1401"/>
                  </a:lnTo>
                  <a:lnTo>
                    <a:pt x="161" y="1372"/>
                  </a:lnTo>
                  <a:lnTo>
                    <a:pt x="161" y="187"/>
                  </a:lnTo>
                  <a:lnTo>
                    <a:pt x="161" y="158"/>
                  </a:lnTo>
                  <a:lnTo>
                    <a:pt x="154" y="122"/>
                  </a:lnTo>
                  <a:lnTo>
                    <a:pt x="125" y="94"/>
                  </a:lnTo>
                  <a:lnTo>
                    <a:pt x="81" y="72"/>
                  </a:ln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9" name="Freeform 223"/>
            <p:cNvSpPr>
              <a:spLocks noEditPoints="1"/>
            </p:cNvSpPr>
            <p:nvPr/>
          </p:nvSpPr>
          <p:spPr bwMode="auto">
            <a:xfrm>
              <a:off x="17194" y="4567"/>
              <a:ext cx="570" cy="488"/>
            </a:xfrm>
            <a:custGeom>
              <a:avLst/>
              <a:gdLst/>
              <a:ahLst/>
              <a:cxnLst>
                <a:cxn ang="0">
                  <a:pos x="248" y="36"/>
                </a:cxn>
                <a:cxn ang="0">
                  <a:pos x="146" y="129"/>
                </a:cxn>
                <a:cxn ang="0">
                  <a:pos x="110" y="237"/>
                </a:cxn>
                <a:cxn ang="0">
                  <a:pos x="88" y="352"/>
                </a:cxn>
                <a:cxn ang="0">
                  <a:pos x="95" y="409"/>
                </a:cxn>
                <a:cxn ang="0">
                  <a:pos x="124" y="445"/>
                </a:cxn>
                <a:cxn ang="0">
                  <a:pos x="153" y="459"/>
                </a:cxn>
                <a:cxn ang="0">
                  <a:pos x="197" y="459"/>
                </a:cxn>
                <a:cxn ang="0">
                  <a:pos x="248" y="438"/>
                </a:cxn>
                <a:cxn ang="0">
                  <a:pos x="270" y="416"/>
                </a:cxn>
                <a:cxn ang="0">
                  <a:pos x="307" y="388"/>
                </a:cxn>
                <a:cxn ang="0">
                  <a:pos x="329" y="345"/>
                </a:cxn>
                <a:cxn ang="0">
                  <a:pos x="387" y="136"/>
                </a:cxn>
                <a:cxn ang="0">
                  <a:pos x="387" y="122"/>
                </a:cxn>
                <a:cxn ang="0">
                  <a:pos x="387" y="100"/>
                </a:cxn>
                <a:cxn ang="0">
                  <a:pos x="365" y="72"/>
                </a:cxn>
                <a:cxn ang="0">
                  <a:pos x="336" y="36"/>
                </a:cxn>
                <a:cxn ang="0">
                  <a:pos x="292" y="28"/>
                </a:cxn>
                <a:cxn ang="0">
                  <a:pos x="322" y="0"/>
                </a:cxn>
                <a:cxn ang="0">
                  <a:pos x="365" y="21"/>
                </a:cxn>
                <a:cxn ang="0">
                  <a:pos x="402" y="57"/>
                </a:cxn>
                <a:cxn ang="0">
                  <a:pos x="402" y="57"/>
                </a:cxn>
                <a:cxn ang="0">
                  <a:pos x="409" y="43"/>
                </a:cxn>
                <a:cxn ang="0">
                  <a:pos x="438" y="21"/>
                </a:cxn>
                <a:cxn ang="0">
                  <a:pos x="468" y="21"/>
                </a:cxn>
                <a:cxn ang="0">
                  <a:pos x="490" y="36"/>
                </a:cxn>
                <a:cxn ang="0">
                  <a:pos x="490" y="57"/>
                </a:cxn>
                <a:cxn ang="0">
                  <a:pos x="482" y="100"/>
                </a:cxn>
                <a:cxn ang="0">
                  <a:pos x="475" y="136"/>
                </a:cxn>
                <a:cxn ang="0">
                  <a:pos x="446" y="244"/>
                </a:cxn>
                <a:cxn ang="0">
                  <a:pos x="431" y="294"/>
                </a:cxn>
                <a:cxn ang="0">
                  <a:pos x="417" y="345"/>
                </a:cxn>
                <a:cxn ang="0">
                  <a:pos x="409" y="388"/>
                </a:cxn>
                <a:cxn ang="0">
                  <a:pos x="409" y="424"/>
                </a:cxn>
                <a:cxn ang="0">
                  <a:pos x="424" y="452"/>
                </a:cxn>
                <a:cxn ang="0">
                  <a:pos x="446" y="459"/>
                </a:cxn>
                <a:cxn ang="0">
                  <a:pos x="497" y="424"/>
                </a:cxn>
                <a:cxn ang="0">
                  <a:pos x="526" y="345"/>
                </a:cxn>
                <a:cxn ang="0">
                  <a:pos x="541" y="316"/>
                </a:cxn>
                <a:cxn ang="0">
                  <a:pos x="555" y="309"/>
                </a:cxn>
                <a:cxn ang="0">
                  <a:pos x="563" y="309"/>
                </a:cxn>
                <a:cxn ang="0">
                  <a:pos x="570" y="323"/>
                </a:cxn>
                <a:cxn ang="0">
                  <a:pos x="563" y="345"/>
                </a:cxn>
                <a:cxn ang="0">
                  <a:pos x="555" y="388"/>
                </a:cxn>
                <a:cxn ang="0">
                  <a:pos x="533" y="438"/>
                </a:cxn>
                <a:cxn ang="0">
                  <a:pos x="497" y="474"/>
                </a:cxn>
                <a:cxn ang="0">
                  <a:pos x="446" y="488"/>
                </a:cxn>
                <a:cxn ang="0">
                  <a:pos x="409" y="488"/>
                </a:cxn>
                <a:cxn ang="0">
                  <a:pos x="373" y="474"/>
                </a:cxn>
                <a:cxn ang="0">
                  <a:pos x="336" y="438"/>
                </a:cxn>
                <a:cxn ang="0">
                  <a:pos x="278" y="452"/>
                </a:cxn>
                <a:cxn ang="0">
                  <a:pos x="168" y="488"/>
                </a:cxn>
                <a:cxn ang="0">
                  <a:pos x="44" y="438"/>
                </a:cxn>
                <a:cxn ang="0">
                  <a:pos x="0" y="309"/>
                </a:cxn>
                <a:cxn ang="0">
                  <a:pos x="58" y="129"/>
                </a:cxn>
                <a:cxn ang="0">
                  <a:pos x="205" y="14"/>
                </a:cxn>
              </a:cxnLst>
              <a:rect l="0" t="0" r="r" b="b"/>
              <a:pathLst>
                <a:path w="570" h="488">
                  <a:moveTo>
                    <a:pt x="292" y="28"/>
                  </a:moveTo>
                  <a:lnTo>
                    <a:pt x="248" y="36"/>
                  </a:lnTo>
                  <a:lnTo>
                    <a:pt x="197" y="64"/>
                  </a:lnTo>
                  <a:lnTo>
                    <a:pt x="146" y="129"/>
                  </a:lnTo>
                  <a:lnTo>
                    <a:pt x="124" y="179"/>
                  </a:lnTo>
                  <a:lnTo>
                    <a:pt x="110" y="237"/>
                  </a:lnTo>
                  <a:lnTo>
                    <a:pt x="95" y="301"/>
                  </a:lnTo>
                  <a:lnTo>
                    <a:pt x="88" y="352"/>
                  </a:lnTo>
                  <a:lnTo>
                    <a:pt x="95" y="388"/>
                  </a:lnTo>
                  <a:lnTo>
                    <a:pt x="95" y="409"/>
                  </a:lnTo>
                  <a:lnTo>
                    <a:pt x="110" y="431"/>
                  </a:lnTo>
                  <a:lnTo>
                    <a:pt x="124" y="445"/>
                  </a:lnTo>
                  <a:lnTo>
                    <a:pt x="139" y="452"/>
                  </a:lnTo>
                  <a:lnTo>
                    <a:pt x="153" y="459"/>
                  </a:lnTo>
                  <a:lnTo>
                    <a:pt x="168" y="459"/>
                  </a:lnTo>
                  <a:lnTo>
                    <a:pt x="197" y="459"/>
                  </a:lnTo>
                  <a:lnTo>
                    <a:pt x="227" y="452"/>
                  </a:lnTo>
                  <a:lnTo>
                    <a:pt x="248" y="438"/>
                  </a:lnTo>
                  <a:lnTo>
                    <a:pt x="263" y="424"/>
                  </a:lnTo>
                  <a:lnTo>
                    <a:pt x="270" y="416"/>
                  </a:lnTo>
                  <a:lnTo>
                    <a:pt x="292" y="402"/>
                  </a:lnTo>
                  <a:lnTo>
                    <a:pt x="307" y="388"/>
                  </a:lnTo>
                  <a:lnTo>
                    <a:pt x="322" y="366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87" y="136"/>
                  </a:lnTo>
                  <a:lnTo>
                    <a:pt x="387" y="129"/>
                  </a:lnTo>
                  <a:lnTo>
                    <a:pt x="387" y="122"/>
                  </a:lnTo>
                  <a:lnTo>
                    <a:pt x="387" y="115"/>
                  </a:lnTo>
                  <a:lnTo>
                    <a:pt x="387" y="100"/>
                  </a:lnTo>
                  <a:lnTo>
                    <a:pt x="380" y="86"/>
                  </a:lnTo>
                  <a:lnTo>
                    <a:pt x="365" y="72"/>
                  </a:lnTo>
                  <a:lnTo>
                    <a:pt x="351" y="50"/>
                  </a:lnTo>
                  <a:lnTo>
                    <a:pt x="336" y="36"/>
                  </a:lnTo>
                  <a:lnTo>
                    <a:pt x="314" y="28"/>
                  </a:lnTo>
                  <a:lnTo>
                    <a:pt x="292" y="28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43" y="7"/>
                  </a:lnTo>
                  <a:lnTo>
                    <a:pt x="365" y="21"/>
                  </a:lnTo>
                  <a:lnTo>
                    <a:pt x="387" y="43"/>
                  </a:lnTo>
                  <a:lnTo>
                    <a:pt x="402" y="57"/>
                  </a:lnTo>
                  <a:lnTo>
                    <a:pt x="402" y="57"/>
                  </a:lnTo>
                  <a:lnTo>
                    <a:pt x="402" y="57"/>
                  </a:lnTo>
                  <a:lnTo>
                    <a:pt x="402" y="57"/>
                  </a:lnTo>
                  <a:lnTo>
                    <a:pt x="409" y="43"/>
                  </a:lnTo>
                  <a:lnTo>
                    <a:pt x="424" y="28"/>
                  </a:lnTo>
                  <a:lnTo>
                    <a:pt x="438" y="21"/>
                  </a:lnTo>
                  <a:lnTo>
                    <a:pt x="453" y="14"/>
                  </a:lnTo>
                  <a:lnTo>
                    <a:pt x="468" y="21"/>
                  </a:lnTo>
                  <a:lnTo>
                    <a:pt x="482" y="28"/>
                  </a:lnTo>
                  <a:lnTo>
                    <a:pt x="490" y="36"/>
                  </a:lnTo>
                  <a:lnTo>
                    <a:pt x="497" y="50"/>
                  </a:lnTo>
                  <a:lnTo>
                    <a:pt x="490" y="57"/>
                  </a:lnTo>
                  <a:lnTo>
                    <a:pt x="490" y="79"/>
                  </a:lnTo>
                  <a:lnTo>
                    <a:pt x="482" y="100"/>
                  </a:lnTo>
                  <a:lnTo>
                    <a:pt x="475" y="122"/>
                  </a:lnTo>
                  <a:lnTo>
                    <a:pt x="475" y="136"/>
                  </a:lnTo>
                  <a:lnTo>
                    <a:pt x="453" y="222"/>
                  </a:lnTo>
                  <a:lnTo>
                    <a:pt x="446" y="244"/>
                  </a:lnTo>
                  <a:lnTo>
                    <a:pt x="438" y="273"/>
                  </a:lnTo>
                  <a:lnTo>
                    <a:pt x="431" y="294"/>
                  </a:lnTo>
                  <a:lnTo>
                    <a:pt x="424" y="323"/>
                  </a:lnTo>
                  <a:lnTo>
                    <a:pt x="417" y="345"/>
                  </a:lnTo>
                  <a:lnTo>
                    <a:pt x="417" y="366"/>
                  </a:lnTo>
                  <a:lnTo>
                    <a:pt x="409" y="388"/>
                  </a:lnTo>
                  <a:lnTo>
                    <a:pt x="409" y="409"/>
                  </a:lnTo>
                  <a:lnTo>
                    <a:pt x="409" y="424"/>
                  </a:lnTo>
                  <a:lnTo>
                    <a:pt x="417" y="438"/>
                  </a:lnTo>
                  <a:lnTo>
                    <a:pt x="424" y="452"/>
                  </a:lnTo>
                  <a:lnTo>
                    <a:pt x="431" y="459"/>
                  </a:lnTo>
                  <a:lnTo>
                    <a:pt x="446" y="459"/>
                  </a:lnTo>
                  <a:lnTo>
                    <a:pt x="475" y="452"/>
                  </a:lnTo>
                  <a:lnTo>
                    <a:pt x="497" y="424"/>
                  </a:lnTo>
                  <a:lnTo>
                    <a:pt x="519" y="388"/>
                  </a:lnTo>
                  <a:lnTo>
                    <a:pt x="526" y="345"/>
                  </a:lnTo>
                  <a:lnTo>
                    <a:pt x="533" y="330"/>
                  </a:lnTo>
                  <a:lnTo>
                    <a:pt x="541" y="316"/>
                  </a:lnTo>
                  <a:lnTo>
                    <a:pt x="541" y="309"/>
                  </a:lnTo>
                  <a:lnTo>
                    <a:pt x="555" y="309"/>
                  </a:lnTo>
                  <a:lnTo>
                    <a:pt x="555" y="309"/>
                  </a:lnTo>
                  <a:lnTo>
                    <a:pt x="563" y="309"/>
                  </a:lnTo>
                  <a:lnTo>
                    <a:pt x="570" y="316"/>
                  </a:lnTo>
                  <a:lnTo>
                    <a:pt x="570" y="323"/>
                  </a:lnTo>
                  <a:lnTo>
                    <a:pt x="570" y="330"/>
                  </a:lnTo>
                  <a:lnTo>
                    <a:pt x="563" y="345"/>
                  </a:lnTo>
                  <a:lnTo>
                    <a:pt x="563" y="366"/>
                  </a:lnTo>
                  <a:lnTo>
                    <a:pt x="555" y="388"/>
                  </a:lnTo>
                  <a:lnTo>
                    <a:pt x="541" y="409"/>
                  </a:lnTo>
                  <a:lnTo>
                    <a:pt x="533" y="438"/>
                  </a:lnTo>
                  <a:lnTo>
                    <a:pt x="519" y="459"/>
                  </a:lnTo>
                  <a:lnTo>
                    <a:pt x="497" y="474"/>
                  </a:lnTo>
                  <a:lnTo>
                    <a:pt x="468" y="488"/>
                  </a:lnTo>
                  <a:lnTo>
                    <a:pt x="446" y="488"/>
                  </a:lnTo>
                  <a:lnTo>
                    <a:pt x="431" y="488"/>
                  </a:lnTo>
                  <a:lnTo>
                    <a:pt x="409" y="488"/>
                  </a:lnTo>
                  <a:lnTo>
                    <a:pt x="395" y="481"/>
                  </a:lnTo>
                  <a:lnTo>
                    <a:pt x="373" y="474"/>
                  </a:lnTo>
                  <a:lnTo>
                    <a:pt x="358" y="459"/>
                  </a:lnTo>
                  <a:lnTo>
                    <a:pt x="336" y="438"/>
                  </a:lnTo>
                  <a:lnTo>
                    <a:pt x="329" y="416"/>
                  </a:lnTo>
                  <a:lnTo>
                    <a:pt x="278" y="452"/>
                  </a:lnTo>
                  <a:lnTo>
                    <a:pt x="227" y="481"/>
                  </a:lnTo>
                  <a:lnTo>
                    <a:pt x="168" y="488"/>
                  </a:lnTo>
                  <a:lnTo>
                    <a:pt x="102" y="481"/>
                  </a:lnTo>
                  <a:lnTo>
                    <a:pt x="44" y="438"/>
                  </a:lnTo>
                  <a:lnTo>
                    <a:pt x="7" y="380"/>
                  </a:lnTo>
                  <a:lnTo>
                    <a:pt x="0" y="309"/>
                  </a:lnTo>
                  <a:lnTo>
                    <a:pt x="15" y="215"/>
                  </a:lnTo>
                  <a:lnTo>
                    <a:pt x="58" y="129"/>
                  </a:lnTo>
                  <a:lnTo>
                    <a:pt x="124" y="64"/>
                  </a:lnTo>
                  <a:lnTo>
                    <a:pt x="205" y="14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0" name="Freeform 224"/>
            <p:cNvSpPr>
              <a:spLocks noEditPoints="1"/>
            </p:cNvSpPr>
            <p:nvPr/>
          </p:nvSpPr>
          <p:spPr bwMode="auto">
            <a:xfrm>
              <a:off x="17932" y="4574"/>
              <a:ext cx="124" cy="474"/>
            </a:xfrm>
            <a:custGeom>
              <a:avLst/>
              <a:gdLst/>
              <a:ahLst/>
              <a:cxnLst>
                <a:cxn ang="0">
                  <a:pos x="66" y="345"/>
                </a:cxn>
                <a:cxn ang="0">
                  <a:pos x="81" y="352"/>
                </a:cxn>
                <a:cxn ang="0">
                  <a:pos x="102" y="359"/>
                </a:cxn>
                <a:cxn ang="0">
                  <a:pos x="117" y="373"/>
                </a:cxn>
                <a:cxn ang="0">
                  <a:pos x="124" y="388"/>
                </a:cxn>
                <a:cxn ang="0">
                  <a:pos x="124" y="409"/>
                </a:cxn>
                <a:cxn ang="0">
                  <a:pos x="124" y="431"/>
                </a:cxn>
                <a:cxn ang="0">
                  <a:pos x="117" y="445"/>
                </a:cxn>
                <a:cxn ang="0">
                  <a:pos x="102" y="460"/>
                </a:cxn>
                <a:cxn ang="0">
                  <a:pos x="81" y="474"/>
                </a:cxn>
                <a:cxn ang="0">
                  <a:pos x="66" y="474"/>
                </a:cxn>
                <a:cxn ang="0">
                  <a:pos x="44" y="474"/>
                </a:cxn>
                <a:cxn ang="0">
                  <a:pos x="22" y="467"/>
                </a:cxn>
                <a:cxn ang="0">
                  <a:pos x="7" y="452"/>
                </a:cxn>
                <a:cxn ang="0">
                  <a:pos x="0" y="431"/>
                </a:cxn>
                <a:cxn ang="0">
                  <a:pos x="0" y="409"/>
                </a:cxn>
                <a:cxn ang="0">
                  <a:pos x="0" y="395"/>
                </a:cxn>
                <a:cxn ang="0">
                  <a:pos x="7" y="373"/>
                </a:cxn>
                <a:cxn ang="0">
                  <a:pos x="22" y="359"/>
                </a:cxn>
                <a:cxn ang="0">
                  <a:pos x="44" y="352"/>
                </a:cxn>
                <a:cxn ang="0">
                  <a:pos x="66" y="345"/>
                </a:cxn>
                <a:cxn ang="0">
                  <a:pos x="66" y="0"/>
                </a:cxn>
                <a:cxn ang="0">
                  <a:pos x="81" y="0"/>
                </a:cxn>
                <a:cxn ang="0">
                  <a:pos x="102" y="7"/>
                </a:cxn>
                <a:cxn ang="0">
                  <a:pos x="117" y="21"/>
                </a:cxn>
                <a:cxn ang="0">
                  <a:pos x="124" y="43"/>
                </a:cxn>
                <a:cxn ang="0">
                  <a:pos x="124" y="65"/>
                </a:cxn>
                <a:cxn ang="0">
                  <a:pos x="124" y="79"/>
                </a:cxn>
                <a:cxn ang="0">
                  <a:pos x="117" y="101"/>
                </a:cxn>
                <a:cxn ang="0">
                  <a:pos x="102" y="115"/>
                </a:cxn>
                <a:cxn ang="0">
                  <a:pos x="81" y="122"/>
                </a:cxn>
                <a:cxn ang="0">
                  <a:pos x="66" y="129"/>
                </a:cxn>
                <a:cxn ang="0">
                  <a:pos x="44" y="122"/>
                </a:cxn>
                <a:cxn ang="0">
                  <a:pos x="22" y="115"/>
                </a:cxn>
                <a:cxn ang="0">
                  <a:pos x="7" y="101"/>
                </a:cxn>
                <a:cxn ang="0">
                  <a:pos x="0" y="86"/>
                </a:cxn>
                <a:cxn ang="0">
                  <a:pos x="0" y="65"/>
                </a:cxn>
                <a:cxn ang="0">
                  <a:pos x="0" y="43"/>
                </a:cxn>
                <a:cxn ang="0">
                  <a:pos x="7" y="29"/>
                </a:cxn>
                <a:cxn ang="0">
                  <a:pos x="22" y="14"/>
                </a:cxn>
                <a:cxn ang="0">
                  <a:pos x="44" y="0"/>
                </a:cxn>
                <a:cxn ang="0">
                  <a:pos x="66" y="0"/>
                </a:cxn>
              </a:cxnLst>
              <a:rect l="0" t="0" r="r" b="b"/>
              <a:pathLst>
                <a:path w="124" h="474">
                  <a:moveTo>
                    <a:pt x="66" y="345"/>
                  </a:moveTo>
                  <a:lnTo>
                    <a:pt x="81" y="352"/>
                  </a:lnTo>
                  <a:lnTo>
                    <a:pt x="102" y="359"/>
                  </a:lnTo>
                  <a:lnTo>
                    <a:pt x="117" y="373"/>
                  </a:lnTo>
                  <a:lnTo>
                    <a:pt x="124" y="388"/>
                  </a:lnTo>
                  <a:lnTo>
                    <a:pt x="124" y="409"/>
                  </a:lnTo>
                  <a:lnTo>
                    <a:pt x="124" y="431"/>
                  </a:lnTo>
                  <a:lnTo>
                    <a:pt x="117" y="445"/>
                  </a:lnTo>
                  <a:lnTo>
                    <a:pt x="102" y="460"/>
                  </a:lnTo>
                  <a:lnTo>
                    <a:pt x="81" y="474"/>
                  </a:lnTo>
                  <a:lnTo>
                    <a:pt x="66" y="474"/>
                  </a:lnTo>
                  <a:lnTo>
                    <a:pt x="44" y="474"/>
                  </a:lnTo>
                  <a:lnTo>
                    <a:pt x="22" y="467"/>
                  </a:lnTo>
                  <a:lnTo>
                    <a:pt x="7" y="452"/>
                  </a:lnTo>
                  <a:lnTo>
                    <a:pt x="0" y="431"/>
                  </a:lnTo>
                  <a:lnTo>
                    <a:pt x="0" y="409"/>
                  </a:lnTo>
                  <a:lnTo>
                    <a:pt x="0" y="395"/>
                  </a:lnTo>
                  <a:lnTo>
                    <a:pt x="7" y="373"/>
                  </a:lnTo>
                  <a:lnTo>
                    <a:pt x="22" y="359"/>
                  </a:lnTo>
                  <a:lnTo>
                    <a:pt x="44" y="352"/>
                  </a:lnTo>
                  <a:lnTo>
                    <a:pt x="66" y="345"/>
                  </a:lnTo>
                  <a:close/>
                  <a:moveTo>
                    <a:pt x="66" y="0"/>
                  </a:moveTo>
                  <a:lnTo>
                    <a:pt x="81" y="0"/>
                  </a:lnTo>
                  <a:lnTo>
                    <a:pt x="102" y="7"/>
                  </a:lnTo>
                  <a:lnTo>
                    <a:pt x="117" y="21"/>
                  </a:lnTo>
                  <a:lnTo>
                    <a:pt x="124" y="43"/>
                  </a:lnTo>
                  <a:lnTo>
                    <a:pt x="124" y="65"/>
                  </a:lnTo>
                  <a:lnTo>
                    <a:pt x="124" y="79"/>
                  </a:lnTo>
                  <a:lnTo>
                    <a:pt x="117" y="101"/>
                  </a:lnTo>
                  <a:lnTo>
                    <a:pt x="102" y="115"/>
                  </a:lnTo>
                  <a:lnTo>
                    <a:pt x="81" y="122"/>
                  </a:lnTo>
                  <a:lnTo>
                    <a:pt x="66" y="129"/>
                  </a:lnTo>
                  <a:lnTo>
                    <a:pt x="44" y="122"/>
                  </a:lnTo>
                  <a:lnTo>
                    <a:pt x="22" y="115"/>
                  </a:lnTo>
                  <a:lnTo>
                    <a:pt x="7" y="101"/>
                  </a:lnTo>
                  <a:lnTo>
                    <a:pt x="0" y="86"/>
                  </a:lnTo>
                  <a:lnTo>
                    <a:pt x="0" y="65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2" y="14"/>
                  </a:lnTo>
                  <a:lnTo>
                    <a:pt x="4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1" name="Freeform 225"/>
            <p:cNvSpPr>
              <a:spLocks noEditPoints="1"/>
            </p:cNvSpPr>
            <p:nvPr/>
          </p:nvSpPr>
          <p:spPr bwMode="auto">
            <a:xfrm>
              <a:off x="18203" y="4272"/>
              <a:ext cx="467" cy="790"/>
            </a:xfrm>
            <a:custGeom>
              <a:avLst/>
              <a:gdLst/>
              <a:ahLst/>
              <a:cxnLst>
                <a:cxn ang="0">
                  <a:pos x="350" y="51"/>
                </a:cxn>
                <a:cxn ang="0">
                  <a:pos x="277" y="180"/>
                </a:cxn>
                <a:cxn ang="0">
                  <a:pos x="219" y="359"/>
                </a:cxn>
                <a:cxn ang="0">
                  <a:pos x="190" y="503"/>
                </a:cxn>
                <a:cxn ang="0">
                  <a:pos x="226" y="467"/>
                </a:cxn>
                <a:cxn ang="0">
                  <a:pos x="336" y="338"/>
                </a:cxn>
                <a:cxn ang="0">
                  <a:pos x="416" y="165"/>
                </a:cxn>
                <a:cxn ang="0">
                  <a:pos x="431" y="86"/>
                </a:cxn>
                <a:cxn ang="0">
                  <a:pos x="424" y="43"/>
                </a:cxn>
                <a:cxn ang="0">
                  <a:pos x="394" y="29"/>
                </a:cxn>
                <a:cxn ang="0">
                  <a:pos x="416" y="0"/>
                </a:cxn>
                <a:cxn ang="0">
                  <a:pos x="445" y="22"/>
                </a:cxn>
                <a:cxn ang="0">
                  <a:pos x="460" y="51"/>
                </a:cxn>
                <a:cxn ang="0">
                  <a:pos x="467" y="79"/>
                </a:cxn>
                <a:cxn ang="0">
                  <a:pos x="467" y="94"/>
                </a:cxn>
                <a:cxn ang="0">
                  <a:pos x="409" y="288"/>
                </a:cxn>
                <a:cxn ang="0">
                  <a:pos x="292" y="446"/>
                </a:cxn>
                <a:cxn ang="0">
                  <a:pos x="190" y="546"/>
                </a:cxn>
                <a:cxn ang="0">
                  <a:pos x="182" y="561"/>
                </a:cxn>
                <a:cxn ang="0">
                  <a:pos x="175" y="568"/>
                </a:cxn>
                <a:cxn ang="0">
                  <a:pos x="175" y="596"/>
                </a:cxn>
                <a:cxn ang="0">
                  <a:pos x="175" y="611"/>
                </a:cxn>
                <a:cxn ang="0">
                  <a:pos x="182" y="668"/>
                </a:cxn>
                <a:cxn ang="0">
                  <a:pos x="219" y="747"/>
                </a:cxn>
                <a:cxn ang="0">
                  <a:pos x="307" y="747"/>
                </a:cxn>
                <a:cxn ang="0">
                  <a:pos x="402" y="683"/>
                </a:cxn>
                <a:cxn ang="0">
                  <a:pos x="424" y="668"/>
                </a:cxn>
                <a:cxn ang="0">
                  <a:pos x="431" y="661"/>
                </a:cxn>
                <a:cxn ang="0">
                  <a:pos x="445" y="675"/>
                </a:cxn>
                <a:cxn ang="0">
                  <a:pos x="438" y="697"/>
                </a:cxn>
                <a:cxn ang="0">
                  <a:pos x="416" y="719"/>
                </a:cxn>
                <a:cxn ang="0">
                  <a:pos x="380" y="740"/>
                </a:cxn>
                <a:cxn ang="0">
                  <a:pos x="307" y="783"/>
                </a:cxn>
                <a:cxn ang="0">
                  <a:pos x="190" y="776"/>
                </a:cxn>
                <a:cxn ang="0">
                  <a:pos x="124" y="683"/>
                </a:cxn>
                <a:cxn ang="0">
                  <a:pos x="109" y="625"/>
                </a:cxn>
                <a:cxn ang="0">
                  <a:pos x="58" y="668"/>
                </a:cxn>
                <a:cxn ang="0">
                  <a:pos x="36" y="690"/>
                </a:cxn>
                <a:cxn ang="0">
                  <a:pos x="22" y="697"/>
                </a:cxn>
                <a:cxn ang="0">
                  <a:pos x="0" y="690"/>
                </a:cxn>
                <a:cxn ang="0">
                  <a:pos x="0" y="675"/>
                </a:cxn>
                <a:cxn ang="0">
                  <a:pos x="7" y="661"/>
                </a:cxn>
                <a:cxn ang="0">
                  <a:pos x="29" y="647"/>
                </a:cxn>
                <a:cxn ang="0">
                  <a:pos x="51" y="625"/>
                </a:cxn>
                <a:cxn ang="0">
                  <a:pos x="80" y="596"/>
                </a:cxn>
                <a:cxn ang="0">
                  <a:pos x="102" y="582"/>
                </a:cxn>
                <a:cxn ang="0">
                  <a:pos x="109" y="482"/>
                </a:cxn>
                <a:cxn ang="0">
                  <a:pos x="138" y="352"/>
                </a:cxn>
                <a:cxn ang="0">
                  <a:pos x="204" y="173"/>
                </a:cxn>
                <a:cxn ang="0">
                  <a:pos x="255" y="101"/>
                </a:cxn>
                <a:cxn ang="0">
                  <a:pos x="343" y="15"/>
                </a:cxn>
              </a:cxnLst>
              <a:rect l="0" t="0" r="r" b="b"/>
              <a:pathLst>
                <a:path w="467" h="790">
                  <a:moveTo>
                    <a:pt x="394" y="29"/>
                  </a:moveTo>
                  <a:lnTo>
                    <a:pt x="350" y="51"/>
                  </a:lnTo>
                  <a:lnTo>
                    <a:pt x="314" y="101"/>
                  </a:lnTo>
                  <a:lnTo>
                    <a:pt x="277" y="180"/>
                  </a:lnTo>
                  <a:lnTo>
                    <a:pt x="248" y="266"/>
                  </a:lnTo>
                  <a:lnTo>
                    <a:pt x="219" y="359"/>
                  </a:lnTo>
                  <a:lnTo>
                    <a:pt x="204" y="438"/>
                  </a:lnTo>
                  <a:lnTo>
                    <a:pt x="190" y="503"/>
                  </a:lnTo>
                  <a:lnTo>
                    <a:pt x="190" y="503"/>
                  </a:lnTo>
                  <a:lnTo>
                    <a:pt x="226" y="467"/>
                  </a:lnTo>
                  <a:lnTo>
                    <a:pt x="277" y="410"/>
                  </a:lnTo>
                  <a:lnTo>
                    <a:pt x="336" y="338"/>
                  </a:lnTo>
                  <a:lnTo>
                    <a:pt x="387" y="244"/>
                  </a:lnTo>
                  <a:lnTo>
                    <a:pt x="416" y="165"/>
                  </a:lnTo>
                  <a:lnTo>
                    <a:pt x="431" y="115"/>
                  </a:lnTo>
                  <a:lnTo>
                    <a:pt x="431" y="86"/>
                  </a:lnTo>
                  <a:lnTo>
                    <a:pt x="431" y="65"/>
                  </a:lnTo>
                  <a:lnTo>
                    <a:pt x="424" y="43"/>
                  </a:lnTo>
                  <a:lnTo>
                    <a:pt x="409" y="36"/>
                  </a:lnTo>
                  <a:lnTo>
                    <a:pt x="394" y="29"/>
                  </a:lnTo>
                  <a:close/>
                  <a:moveTo>
                    <a:pt x="394" y="0"/>
                  </a:moveTo>
                  <a:lnTo>
                    <a:pt x="416" y="0"/>
                  </a:lnTo>
                  <a:lnTo>
                    <a:pt x="431" y="7"/>
                  </a:lnTo>
                  <a:lnTo>
                    <a:pt x="445" y="22"/>
                  </a:lnTo>
                  <a:lnTo>
                    <a:pt x="453" y="36"/>
                  </a:lnTo>
                  <a:lnTo>
                    <a:pt x="460" y="51"/>
                  </a:lnTo>
                  <a:lnTo>
                    <a:pt x="467" y="65"/>
                  </a:lnTo>
                  <a:lnTo>
                    <a:pt x="467" y="79"/>
                  </a:lnTo>
                  <a:lnTo>
                    <a:pt x="467" y="86"/>
                  </a:lnTo>
                  <a:lnTo>
                    <a:pt x="467" y="94"/>
                  </a:lnTo>
                  <a:lnTo>
                    <a:pt x="453" y="194"/>
                  </a:lnTo>
                  <a:lnTo>
                    <a:pt x="409" y="288"/>
                  </a:lnTo>
                  <a:lnTo>
                    <a:pt x="350" y="374"/>
                  </a:lnTo>
                  <a:lnTo>
                    <a:pt x="292" y="446"/>
                  </a:lnTo>
                  <a:lnTo>
                    <a:pt x="233" y="510"/>
                  </a:lnTo>
                  <a:lnTo>
                    <a:pt x="190" y="546"/>
                  </a:lnTo>
                  <a:lnTo>
                    <a:pt x="182" y="553"/>
                  </a:lnTo>
                  <a:lnTo>
                    <a:pt x="182" y="561"/>
                  </a:lnTo>
                  <a:lnTo>
                    <a:pt x="175" y="568"/>
                  </a:lnTo>
                  <a:lnTo>
                    <a:pt x="175" y="568"/>
                  </a:lnTo>
                  <a:lnTo>
                    <a:pt x="175" y="582"/>
                  </a:lnTo>
                  <a:lnTo>
                    <a:pt x="175" y="596"/>
                  </a:lnTo>
                  <a:lnTo>
                    <a:pt x="175" y="604"/>
                  </a:lnTo>
                  <a:lnTo>
                    <a:pt x="175" y="611"/>
                  </a:lnTo>
                  <a:lnTo>
                    <a:pt x="175" y="632"/>
                  </a:lnTo>
                  <a:lnTo>
                    <a:pt x="182" y="668"/>
                  </a:lnTo>
                  <a:lnTo>
                    <a:pt x="190" y="711"/>
                  </a:lnTo>
                  <a:lnTo>
                    <a:pt x="219" y="747"/>
                  </a:lnTo>
                  <a:lnTo>
                    <a:pt x="255" y="762"/>
                  </a:lnTo>
                  <a:lnTo>
                    <a:pt x="307" y="747"/>
                  </a:lnTo>
                  <a:lnTo>
                    <a:pt x="358" y="719"/>
                  </a:lnTo>
                  <a:lnTo>
                    <a:pt x="402" y="683"/>
                  </a:lnTo>
                  <a:lnTo>
                    <a:pt x="416" y="668"/>
                  </a:lnTo>
                  <a:lnTo>
                    <a:pt x="424" y="668"/>
                  </a:lnTo>
                  <a:lnTo>
                    <a:pt x="424" y="661"/>
                  </a:lnTo>
                  <a:lnTo>
                    <a:pt x="431" y="661"/>
                  </a:lnTo>
                  <a:lnTo>
                    <a:pt x="438" y="668"/>
                  </a:lnTo>
                  <a:lnTo>
                    <a:pt x="445" y="675"/>
                  </a:lnTo>
                  <a:lnTo>
                    <a:pt x="445" y="690"/>
                  </a:lnTo>
                  <a:lnTo>
                    <a:pt x="438" y="697"/>
                  </a:lnTo>
                  <a:lnTo>
                    <a:pt x="431" y="704"/>
                  </a:lnTo>
                  <a:lnTo>
                    <a:pt x="416" y="719"/>
                  </a:lnTo>
                  <a:lnTo>
                    <a:pt x="394" y="733"/>
                  </a:lnTo>
                  <a:lnTo>
                    <a:pt x="380" y="740"/>
                  </a:lnTo>
                  <a:lnTo>
                    <a:pt x="365" y="747"/>
                  </a:lnTo>
                  <a:lnTo>
                    <a:pt x="307" y="783"/>
                  </a:lnTo>
                  <a:lnTo>
                    <a:pt x="248" y="790"/>
                  </a:lnTo>
                  <a:lnTo>
                    <a:pt x="190" y="776"/>
                  </a:lnTo>
                  <a:lnTo>
                    <a:pt x="146" y="733"/>
                  </a:lnTo>
                  <a:lnTo>
                    <a:pt x="124" y="683"/>
                  </a:lnTo>
                  <a:lnTo>
                    <a:pt x="109" y="625"/>
                  </a:lnTo>
                  <a:lnTo>
                    <a:pt x="109" y="625"/>
                  </a:lnTo>
                  <a:lnTo>
                    <a:pt x="65" y="661"/>
                  </a:lnTo>
                  <a:lnTo>
                    <a:pt x="58" y="668"/>
                  </a:lnTo>
                  <a:lnTo>
                    <a:pt x="51" y="675"/>
                  </a:lnTo>
                  <a:lnTo>
                    <a:pt x="36" y="690"/>
                  </a:lnTo>
                  <a:lnTo>
                    <a:pt x="29" y="697"/>
                  </a:lnTo>
                  <a:lnTo>
                    <a:pt x="22" y="697"/>
                  </a:lnTo>
                  <a:lnTo>
                    <a:pt x="7" y="697"/>
                  </a:lnTo>
                  <a:lnTo>
                    <a:pt x="0" y="690"/>
                  </a:lnTo>
                  <a:lnTo>
                    <a:pt x="0" y="675"/>
                  </a:lnTo>
                  <a:lnTo>
                    <a:pt x="0" y="675"/>
                  </a:lnTo>
                  <a:lnTo>
                    <a:pt x="0" y="668"/>
                  </a:lnTo>
                  <a:lnTo>
                    <a:pt x="7" y="661"/>
                  </a:lnTo>
                  <a:lnTo>
                    <a:pt x="22" y="654"/>
                  </a:lnTo>
                  <a:lnTo>
                    <a:pt x="29" y="647"/>
                  </a:lnTo>
                  <a:lnTo>
                    <a:pt x="36" y="640"/>
                  </a:lnTo>
                  <a:lnTo>
                    <a:pt x="51" y="625"/>
                  </a:lnTo>
                  <a:lnTo>
                    <a:pt x="73" y="611"/>
                  </a:lnTo>
                  <a:lnTo>
                    <a:pt x="80" y="596"/>
                  </a:lnTo>
                  <a:lnTo>
                    <a:pt x="95" y="589"/>
                  </a:lnTo>
                  <a:lnTo>
                    <a:pt x="102" y="582"/>
                  </a:lnTo>
                  <a:lnTo>
                    <a:pt x="102" y="532"/>
                  </a:lnTo>
                  <a:lnTo>
                    <a:pt x="109" y="482"/>
                  </a:lnTo>
                  <a:lnTo>
                    <a:pt x="117" y="417"/>
                  </a:lnTo>
                  <a:lnTo>
                    <a:pt x="138" y="352"/>
                  </a:lnTo>
                  <a:lnTo>
                    <a:pt x="160" y="266"/>
                  </a:lnTo>
                  <a:lnTo>
                    <a:pt x="204" y="173"/>
                  </a:lnTo>
                  <a:lnTo>
                    <a:pt x="226" y="144"/>
                  </a:lnTo>
                  <a:lnTo>
                    <a:pt x="255" y="101"/>
                  </a:lnTo>
                  <a:lnTo>
                    <a:pt x="292" y="51"/>
                  </a:lnTo>
                  <a:lnTo>
                    <a:pt x="343" y="15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2" name="Freeform 226"/>
            <p:cNvSpPr>
              <a:spLocks noEditPoints="1"/>
            </p:cNvSpPr>
            <p:nvPr/>
          </p:nvSpPr>
          <p:spPr bwMode="auto">
            <a:xfrm>
              <a:off x="18795" y="4861"/>
              <a:ext cx="453" cy="345"/>
            </a:xfrm>
            <a:custGeom>
              <a:avLst/>
              <a:gdLst/>
              <a:ahLst/>
              <a:cxnLst>
                <a:cxn ang="0">
                  <a:pos x="197" y="29"/>
                </a:cxn>
                <a:cxn ang="0">
                  <a:pos x="146" y="58"/>
                </a:cxn>
                <a:cxn ang="0">
                  <a:pos x="95" y="137"/>
                </a:cxn>
                <a:cxn ang="0">
                  <a:pos x="73" y="244"/>
                </a:cxn>
                <a:cxn ang="0">
                  <a:pos x="80" y="288"/>
                </a:cxn>
                <a:cxn ang="0">
                  <a:pos x="102" y="309"/>
                </a:cxn>
                <a:cxn ang="0">
                  <a:pos x="131" y="324"/>
                </a:cxn>
                <a:cxn ang="0">
                  <a:pos x="168" y="316"/>
                </a:cxn>
                <a:cxn ang="0">
                  <a:pos x="226" y="288"/>
                </a:cxn>
                <a:cxn ang="0">
                  <a:pos x="255" y="259"/>
                </a:cxn>
                <a:cxn ang="0">
                  <a:pos x="263" y="244"/>
                </a:cxn>
                <a:cxn ang="0">
                  <a:pos x="263" y="237"/>
                </a:cxn>
                <a:cxn ang="0">
                  <a:pos x="292" y="65"/>
                </a:cxn>
                <a:cxn ang="0">
                  <a:pos x="263" y="36"/>
                </a:cxn>
                <a:cxn ang="0">
                  <a:pos x="219" y="22"/>
                </a:cxn>
                <a:cxn ang="0">
                  <a:pos x="248" y="0"/>
                </a:cxn>
                <a:cxn ang="0">
                  <a:pos x="292" y="22"/>
                </a:cxn>
                <a:cxn ang="0">
                  <a:pos x="314" y="43"/>
                </a:cxn>
                <a:cxn ang="0">
                  <a:pos x="329" y="22"/>
                </a:cxn>
                <a:cxn ang="0">
                  <a:pos x="350" y="15"/>
                </a:cxn>
                <a:cxn ang="0">
                  <a:pos x="372" y="22"/>
                </a:cxn>
                <a:cxn ang="0">
                  <a:pos x="380" y="43"/>
                </a:cxn>
                <a:cxn ang="0">
                  <a:pos x="380" y="58"/>
                </a:cxn>
                <a:cxn ang="0">
                  <a:pos x="372" y="94"/>
                </a:cxn>
                <a:cxn ang="0">
                  <a:pos x="336" y="216"/>
                </a:cxn>
                <a:cxn ang="0">
                  <a:pos x="329" y="252"/>
                </a:cxn>
                <a:cxn ang="0">
                  <a:pos x="329" y="280"/>
                </a:cxn>
                <a:cxn ang="0">
                  <a:pos x="336" y="309"/>
                </a:cxn>
                <a:cxn ang="0">
                  <a:pos x="358" y="324"/>
                </a:cxn>
                <a:cxn ang="0">
                  <a:pos x="394" y="302"/>
                </a:cxn>
                <a:cxn ang="0">
                  <a:pos x="416" y="230"/>
                </a:cxn>
                <a:cxn ang="0">
                  <a:pos x="431" y="216"/>
                </a:cxn>
                <a:cxn ang="0">
                  <a:pos x="438" y="216"/>
                </a:cxn>
                <a:cxn ang="0">
                  <a:pos x="453" y="223"/>
                </a:cxn>
                <a:cxn ang="0">
                  <a:pos x="453" y="237"/>
                </a:cxn>
                <a:cxn ang="0">
                  <a:pos x="445" y="266"/>
                </a:cxn>
                <a:cxn ang="0">
                  <a:pos x="424" y="302"/>
                </a:cxn>
                <a:cxn ang="0">
                  <a:pos x="394" y="331"/>
                </a:cxn>
                <a:cxn ang="0">
                  <a:pos x="350" y="345"/>
                </a:cxn>
                <a:cxn ang="0">
                  <a:pos x="307" y="338"/>
                </a:cxn>
                <a:cxn ang="0">
                  <a:pos x="270" y="316"/>
                </a:cxn>
                <a:cxn ang="0">
                  <a:pos x="241" y="309"/>
                </a:cxn>
                <a:cxn ang="0">
                  <a:pos x="138" y="345"/>
                </a:cxn>
                <a:cxn ang="0">
                  <a:pos x="22" y="280"/>
                </a:cxn>
                <a:cxn ang="0">
                  <a:pos x="22" y="137"/>
                </a:cxn>
                <a:cxn ang="0">
                  <a:pos x="138" y="15"/>
                </a:cxn>
              </a:cxnLst>
              <a:rect l="0" t="0" r="r" b="b"/>
              <a:pathLst>
                <a:path w="453" h="345">
                  <a:moveTo>
                    <a:pt x="219" y="22"/>
                  </a:moveTo>
                  <a:lnTo>
                    <a:pt x="197" y="29"/>
                  </a:lnTo>
                  <a:lnTo>
                    <a:pt x="168" y="36"/>
                  </a:lnTo>
                  <a:lnTo>
                    <a:pt x="146" y="58"/>
                  </a:lnTo>
                  <a:lnTo>
                    <a:pt x="117" y="86"/>
                  </a:lnTo>
                  <a:lnTo>
                    <a:pt x="95" y="137"/>
                  </a:lnTo>
                  <a:lnTo>
                    <a:pt x="80" y="194"/>
                  </a:lnTo>
                  <a:lnTo>
                    <a:pt x="73" y="244"/>
                  </a:lnTo>
                  <a:lnTo>
                    <a:pt x="73" y="266"/>
                  </a:lnTo>
                  <a:lnTo>
                    <a:pt x="80" y="288"/>
                  </a:lnTo>
                  <a:lnTo>
                    <a:pt x="87" y="302"/>
                  </a:lnTo>
                  <a:lnTo>
                    <a:pt x="102" y="309"/>
                  </a:lnTo>
                  <a:lnTo>
                    <a:pt x="117" y="316"/>
                  </a:lnTo>
                  <a:lnTo>
                    <a:pt x="131" y="324"/>
                  </a:lnTo>
                  <a:lnTo>
                    <a:pt x="138" y="324"/>
                  </a:lnTo>
                  <a:lnTo>
                    <a:pt x="168" y="316"/>
                  </a:lnTo>
                  <a:lnTo>
                    <a:pt x="197" y="302"/>
                  </a:lnTo>
                  <a:lnTo>
                    <a:pt x="226" y="288"/>
                  </a:lnTo>
                  <a:lnTo>
                    <a:pt x="248" y="266"/>
                  </a:lnTo>
                  <a:lnTo>
                    <a:pt x="255" y="259"/>
                  </a:lnTo>
                  <a:lnTo>
                    <a:pt x="263" y="252"/>
                  </a:lnTo>
                  <a:lnTo>
                    <a:pt x="263" y="244"/>
                  </a:lnTo>
                  <a:lnTo>
                    <a:pt x="263" y="237"/>
                  </a:lnTo>
                  <a:lnTo>
                    <a:pt x="263" y="237"/>
                  </a:lnTo>
                  <a:lnTo>
                    <a:pt x="307" y="94"/>
                  </a:lnTo>
                  <a:lnTo>
                    <a:pt x="292" y="65"/>
                  </a:lnTo>
                  <a:lnTo>
                    <a:pt x="277" y="51"/>
                  </a:lnTo>
                  <a:lnTo>
                    <a:pt x="263" y="36"/>
                  </a:lnTo>
                  <a:lnTo>
                    <a:pt x="241" y="29"/>
                  </a:lnTo>
                  <a:lnTo>
                    <a:pt x="219" y="22"/>
                  </a:lnTo>
                  <a:close/>
                  <a:moveTo>
                    <a:pt x="219" y="0"/>
                  </a:moveTo>
                  <a:lnTo>
                    <a:pt x="248" y="0"/>
                  </a:lnTo>
                  <a:lnTo>
                    <a:pt x="270" y="7"/>
                  </a:lnTo>
                  <a:lnTo>
                    <a:pt x="292" y="22"/>
                  </a:lnTo>
                  <a:lnTo>
                    <a:pt x="307" y="29"/>
                  </a:lnTo>
                  <a:lnTo>
                    <a:pt x="314" y="43"/>
                  </a:lnTo>
                  <a:lnTo>
                    <a:pt x="321" y="29"/>
                  </a:lnTo>
                  <a:lnTo>
                    <a:pt x="329" y="22"/>
                  </a:lnTo>
                  <a:lnTo>
                    <a:pt x="343" y="15"/>
                  </a:lnTo>
                  <a:lnTo>
                    <a:pt x="350" y="15"/>
                  </a:lnTo>
                  <a:lnTo>
                    <a:pt x="365" y="15"/>
                  </a:lnTo>
                  <a:lnTo>
                    <a:pt x="372" y="22"/>
                  </a:lnTo>
                  <a:lnTo>
                    <a:pt x="380" y="29"/>
                  </a:lnTo>
                  <a:lnTo>
                    <a:pt x="380" y="43"/>
                  </a:lnTo>
                  <a:lnTo>
                    <a:pt x="380" y="51"/>
                  </a:lnTo>
                  <a:lnTo>
                    <a:pt x="380" y="58"/>
                  </a:lnTo>
                  <a:lnTo>
                    <a:pt x="372" y="79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36" y="216"/>
                  </a:lnTo>
                  <a:lnTo>
                    <a:pt x="336" y="237"/>
                  </a:lnTo>
                  <a:lnTo>
                    <a:pt x="329" y="252"/>
                  </a:lnTo>
                  <a:lnTo>
                    <a:pt x="329" y="266"/>
                  </a:lnTo>
                  <a:lnTo>
                    <a:pt x="329" y="280"/>
                  </a:lnTo>
                  <a:lnTo>
                    <a:pt x="329" y="295"/>
                  </a:lnTo>
                  <a:lnTo>
                    <a:pt x="336" y="309"/>
                  </a:lnTo>
                  <a:lnTo>
                    <a:pt x="343" y="316"/>
                  </a:lnTo>
                  <a:lnTo>
                    <a:pt x="358" y="324"/>
                  </a:lnTo>
                  <a:lnTo>
                    <a:pt x="380" y="316"/>
                  </a:lnTo>
                  <a:lnTo>
                    <a:pt x="394" y="302"/>
                  </a:lnTo>
                  <a:lnTo>
                    <a:pt x="409" y="273"/>
                  </a:lnTo>
                  <a:lnTo>
                    <a:pt x="416" y="230"/>
                  </a:lnTo>
                  <a:lnTo>
                    <a:pt x="424" y="223"/>
                  </a:lnTo>
                  <a:lnTo>
                    <a:pt x="431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5" y="216"/>
                  </a:lnTo>
                  <a:lnTo>
                    <a:pt x="453" y="223"/>
                  </a:lnTo>
                  <a:lnTo>
                    <a:pt x="453" y="230"/>
                  </a:lnTo>
                  <a:lnTo>
                    <a:pt x="453" y="237"/>
                  </a:lnTo>
                  <a:lnTo>
                    <a:pt x="445" y="252"/>
                  </a:lnTo>
                  <a:lnTo>
                    <a:pt x="445" y="266"/>
                  </a:lnTo>
                  <a:lnTo>
                    <a:pt x="431" y="288"/>
                  </a:lnTo>
                  <a:lnTo>
                    <a:pt x="424" y="302"/>
                  </a:lnTo>
                  <a:lnTo>
                    <a:pt x="409" y="324"/>
                  </a:lnTo>
                  <a:lnTo>
                    <a:pt x="394" y="331"/>
                  </a:lnTo>
                  <a:lnTo>
                    <a:pt x="372" y="345"/>
                  </a:lnTo>
                  <a:lnTo>
                    <a:pt x="350" y="345"/>
                  </a:lnTo>
                  <a:lnTo>
                    <a:pt x="329" y="345"/>
                  </a:lnTo>
                  <a:lnTo>
                    <a:pt x="307" y="338"/>
                  </a:lnTo>
                  <a:lnTo>
                    <a:pt x="292" y="331"/>
                  </a:lnTo>
                  <a:lnTo>
                    <a:pt x="270" y="316"/>
                  </a:lnTo>
                  <a:lnTo>
                    <a:pt x="263" y="295"/>
                  </a:lnTo>
                  <a:lnTo>
                    <a:pt x="241" y="309"/>
                  </a:lnTo>
                  <a:lnTo>
                    <a:pt x="197" y="331"/>
                  </a:lnTo>
                  <a:lnTo>
                    <a:pt x="138" y="345"/>
                  </a:lnTo>
                  <a:lnTo>
                    <a:pt x="65" y="331"/>
                  </a:lnTo>
                  <a:lnTo>
                    <a:pt x="22" y="280"/>
                  </a:lnTo>
                  <a:lnTo>
                    <a:pt x="0" y="216"/>
                  </a:lnTo>
                  <a:lnTo>
                    <a:pt x="22" y="137"/>
                  </a:lnTo>
                  <a:lnTo>
                    <a:pt x="73" y="65"/>
                  </a:lnTo>
                  <a:lnTo>
                    <a:pt x="138" y="15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" name="Freeform 227"/>
            <p:cNvSpPr>
              <a:spLocks/>
            </p:cNvSpPr>
            <p:nvPr/>
          </p:nvSpPr>
          <p:spPr bwMode="auto">
            <a:xfrm>
              <a:off x="19526" y="4409"/>
              <a:ext cx="760" cy="725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716" y="0"/>
                </a:cxn>
                <a:cxn ang="0">
                  <a:pos x="723" y="0"/>
                </a:cxn>
                <a:cxn ang="0">
                  <a:pos x="738" y="7"/>
                </a:cxn>
                <a:cxn ang="0">
                  <a:pos x="752" y="7"/>
                </a:cxn>
                <a:cxn ang="0">
                  <a:pos x="760" y="14"/>
                </a:cxn>
                <a:cxn ang="0">
                  <a:pos x="760" y="28"/>
                </a:cxn>
                <a:cxn ang="0">
                  <a:pos x="752" y="43"/>
                </a:cxn>
                <a:cxn ang="0">
                  <a:pos x="745" y="50"/>
                </a:cxn>
                <a:cxn ang="0">
                  <a:pos x="738" y="57"/>
                </a:cxn>
                <a:cxn ang="0">
                  <a:pos x="723" y="57"/>
                </a:cxn>
                <a:cxn ang="0">
                  <a:pos x="716" y="57"/>
                </a:cxn>
                <a:cxn ang="0">
                  <a:pos x="387" y="57"/>
                </a:cxn>
                <a:cxn ang="0">
                  <a:pos x="277" y="72"/>
                </a:cxn>
                <a:cxn ang="0">
                  <a:pos x="182" y="115"/>
                </a:cxn>
                <a:cxn ang="0">
                  <a:pos x="116" y="186"/>
                </a:cxn>
                <a:cxn ang="0">
                  <a:pos x="73" y="273"/>
                </a:cxn>
                <a:cxn ang="0">
                  <a:pos x="58" y="366"/>
                </a:cxn>
                <a:cxn ang="0">
                  <a:pos x="73" y="459"/>
                </a:cxn>
                <a:cxn ang="0">
                  <a:pos x="116" y="538"/>
                </a:cxn>
                <a:cxn ang="0">
                  <a:pos x="182" y="610"/>
                </a:cxn>
                <a:cxn ang="0">
                  <a:pos x="277" y="653"/>
                </a:cxn>
                <a:cxn ang="0">
                  <a:pos x="387" y="668"/>
                </a:cxn>
                <a:cxn ang="0">
                  <a:pos x="716" y="668"/>
                </a:cxn>
                <a:cxn ang="0">
                  <a:pos x="723" y="668"/>
                </a:cxn>
                <a:cxn ang="0">
                  <a:pos x="738" y="668"/>
                </a:cxn>
                <a:cxn ang="0">
                  <a:pos x="752" y="675"/>
                </a:cxn>
                <a:cxn ang="0">
                  <a:pos x="760" y="682"/>
                </a:cxn>
                <a:cxn ang="0">
                  <a:pos x="760" y="696"/>
                </a:cxn>
                <a:cxn ang="0">
                  <a:pos x="752" y="711"/>
                </a:cxn>
                <a:cxn ang="0">
                  <a:pos x="745" y="718"/>
                </a:cxn>
                <a:cxn ang="0">
                  <a:pos x="738" y="725"/>
                </a:cxn>
                <a:cxn ang="0">
                  <a:pos x="723" y="725"/>
                </a:cxn>
                <a:cxn ang="0">
                  <a:pos x="716" y="725"/>
                </a:cxn>
                <a:cxn ang="0">
                  <a:pos x="380" y="725"/>
                </a:cxn>
                <a:cxn ang="0">
                  <a:pos x="263" y="704"/>
                </a:cxn>
                <a:cxn ang="0">
                  <a:pos x="160" y="653"/>
                </a:cxn>
                <a:cxn ang="0">
                  <a:pos x="73" y="574"/>
                </a:cxn>
                <a:cxn ang="0">
                  <a:pos x="21" y="481"/>
                </a:cxn>
                <a:cxn ang="0">
                  <a:pos x="0" y="366"/>
                </a:cxn>
                <a:cxn ang="0">
                  <a:pos x="21" y="251"/>
                </a:cxn>
                <a:cxn ang="0">
                  <a:pos x="73" y="151"/>
                </a:cxn>
                <a:cxn ang="0">
                  <a:pos x="153" y="72"/>
                </a:cxn>
                <a:cxn ang="0">
                  <a:pos x="263" y="21"/>
                </a:cxn>
                <a:cxn ang="0">
                  <a:pos x="380" y="0"/>
                </a:cxn>
              </a:cxnLst>
              <a:rect l="0" t="0" r="r" b="b"/>
              <a:pathLst>
                <a:path w="760" h="725">
                  <a:moveTo>
                    <a:pt x="380" y="0"/>
                  </a:moveTo>
                  <a:lnTo>
                    <a:pt x="716" y="0"/>
                  </a:lnTo>
                  <a:lnTo>
                    <a:pt x="723" y="0"/>
                  </a:lnTo>
                  <a:lnTo>
                    <a:pt x="738" y="7"/>
                  </a:lnTo>
                  <a:lnTo>
                    <a:pt x="752" y="7"/>
                  </a:lnTo>
                  <a:lnTo>
                    <a:pt x="760" y="14"/>
                  </a:lnTo>
                  <a:lnTo>
                    <a:pt x="760" y="28"/>
                  </a:lnTo>
                  <a:lnTo>
                    <a:pt x="752" y="43"/>
                  </a:lnTo>
                  <a:lnTo>
                    <a:pt x="745" y="50"/>
                  </a:lnTo>
                  <a:lnTo>
                    <a:pt x="738" y="57"/>
                  </a:lnTo>
                  <a:lnTo>
                    <a:pt x="723" y="57"/>
                  </a:lnTo>
                  <a:lnTo>
                    <a:pt x="716" y="57"/>
                  </a:lnTo>
                  <a:lnTo>
                    <a:pt x="387" y="57"/>
                  </a:lnTo>
                  <a:lnTo>
                    <a:pt x="277" y="72"/>
                  </a:lnTo>
                  <a:lnTo>
                    <a:pt x="182" y="115"/>
                  </a:lnTo>
                  <a:lnTo>
                    <a:pt x="116" y="186"/>
                  </a:lnTo>
                  <a:lnTo>
                    <a:pt x="73" y="273"/>
                  </a:lnTo>
                  <a:lnTo>
                    <a:pt x="58" y="366"/>
                  </a:lnTo>
                  <a:lnTo>
                    <a:pt x="73" y="459"/>
                  </a:lnTo>
                  <a:lnTo>
                    <a:pt x="116" y="538"/>
                  </a:lnTo>
                  <a:lnTo>
                    <a:pt x="182" y="610"/>
                  </a:lnTo>
                  <a:lnTo>
                    <a:pt x="277" y="653"/>
                  </a:lnTo>
                  <a:lnTo>
                    <a:pt x="387" y="668"/>
                  </a:lnTo>
                  <a:lnTo>
                    <a:pt x="716" y="668"/>
                  </a:lnTo>
                  <a:lnTo>
                    <a:pt x="723" y="668"/>
                  </a:lnTo>
                  <a:lnTo>
                    <a:pt x="738" y="668"/>
                  </a:lnTo>
                  <a:lnTo>
                    <a:pt x="752" y="675"/>
                  </a:lnTo>
                  <a:lnTo>
                    <a:pt x="760" y="682"/>
                  </a:lnTo>
                  <a:lnTo>
                    <a:pt x="760" y="696"/>
                  </a:lnTo>
                  <a:lnTo>
                    <a:pt x="752" y="711"/>
                  </a:lnTo>
                  <a:lnTo>
                    <a:pt x="745" y="718"/>
                  </a:lnTo>
                  <a:lnTo>
                    <a:pt x="738" y="725"/>
                  </a:lnTo>
                  <a:lnTo>
                    <a:pt x="723" y="725"/>
                  </a:lnTo>
                  <a:lnTo>
                    <a:pt x="716" y="725"/>
                  </a:lnTo>
                  <a:lnTo>
                    <a:pt x="380" y="725"/>
                  </a:lnTo>
                  <a:lnTo>
                    <a:pt x="263" y="704"/>
                  </a:lnTo>
                  <a:lnTo>
                    <a:pt x="160" y="653"/>
                  </a:lnTo>
                  <a:lnTo>
                    <a:pt x="73" y="574"/>
                  </a:lnTo>
                  <a:lnTo>
                    <a:pt x="21" y="481"/>
                  </a:lnTo>
                  <a:lnTo>
                    <a:pt x="0" y="366"/>
                  </a:lnTo>
                  <a:lnTo>
                    <a:pt x="21" y="251"/>
                  </a:lnTo>
                  <a:lnTo>
                    <a:pt x="73" y="151"/>
                  </a:lnTo>
                  <a:lnTo>
                    <a:pt x="153" y="72"/>
                  </a:lnTo>
                  <a:lnTo>
                    <a:pt x="263" y="21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4" name="Freeform 228"/>
            <p:cNvSpPr>
              <a:spLocks noEditPoints="1"/>
            </p:cNvSpPr>
            <p:nvPr/>
          </p:nvSpPr>
          <p:spPr bwMode="auto">
            <a:xfrm>
              <a:off x="20490" y="4437"/>
              <a:ext cx="753" cy="676"/>
            </a:xfrm>
            <a:custGeom>
              <a:avLst/>
              <a:gdLst/>
              <a:ahLst/>
              <a:cxnLst>
                <a:cxn ang="0">
                  <a:pos x="549" y="137"/>
                </a:cxn>
                <a:cxn ang="0">
                  <a:pos x="95" y="338"/>
                </a:cxn>
                <a:cxn ang="0">
                  <a:pos x="95" y="338"/>
                </a:cxn>
                <a:cxn ang="0">
                  <a:pos x="549" y="539"/>
                </a:cxn>
                <a:cxn ang="0">
                  <a:pos x="578" y="453"/>
                </a:cxn>
                <a:cxn ang="0">
                  <a:pos x="585" y="338"/>
                </a:cxn>
                <a:cxn ang="0">
                  <a:pos x="578" y="245"/>
                </a:cxn>
                <a:cxn ang="0">
                  <a:pos x="549" y="137"/>
                </a:cxn>
                <a:cxn ang="0">
                  <a:pos x="731" y="0"/>
                </a:cxn>
                <a:cxn ang="0">
                  <a:pos x="746" y="0"/>
                </a:cxn>
                <a:cxn ang="0">
                  <a:pos x="753" y="15"/>
                </a:cxn>
                <a:cxn ang="0">
                  <a:pos x="753" y="29"/>
                </a:cxn>
                <a:cxn ang="0">
                  <a:pos x="753" y="36"/>
                </a:cxn>
                <a:cxn ang="0">
                  <a:pos x="746" y="44"/>
                </a:cxn>
                <a:cxn ang="0">
                  <a:pos x="739" y="51"/>
                </a:cxn>
                <a:cxn ang="0">
                  <a:pos x="731" y="58"/>
                </a:cxn>
                <a:cxn ang="0">
                  <a:pos x="731" y="58"/>
                </a:cxn>
                <a:cxn ang="0">
                  <a:pos x="600" y="115"/>
                </a:cxn>
                <a:cxn ang="0">
                  <a:pos x="629" y="209"/>
                </a:cxn>
                <a:cxn ang="0">
                  <a:pos x="636" y="288"/>
                </a:cxn>
                <a:cxn ang="0">
                  <a:pos x="644" y="338"/>
                </a:cxn>
                <a:cxn ang="0">
                  <a:pos x="636" y="403"/>
                </a:cxn>
                <a:cxn ang="0">
                  <a:pos x="622" y="475"/>
                </a:cxn>
                <a:cxn ang="0">
                  <a:pos x="600" y="561"/>
                </a:cxn>
                <a:cxn ang="0">
                  <a:pos x="731" y="618"/>
                </a:cxn>
                <a:cxn ang="0">
                  <a:pos x="739" y="625"/>
                </a:cxn>
                <a:cxn ang="0">
                  <a:pos x="746" y="625"/>
                </a:cxn>
                <a:cxn ang="0">
                  <a:pos x="753" y="633"/>
                </a:cxn>
                <a:cxn ang="0">
                  <a:pos x="753" y="647"/>
                </a:cxn>
                <a:cxn ang="0">
                  <a:pos x="753" y="661"/>
                </a:cxn>
                <a:cxn ang="0">
                  <a:pos x="746" y="668"/>
                </a:cxn>
                <a:cxn ang="0">
                  <a:pos x="731" y="676"/>
                </a:cxn>
                <a:cxn ang="0">
                  <a:pos x="724" y="676"/>
                </a:cxn>
                <a:cxn ang="0">
                  <a:pos x="717" y="668"/>
                </a:cxn>
                <a:cxn ang="0">
                  <a:pos x="702" y="668"/>
                </a:cxn>
                <a:cxn ang="0">
                  <a:pos x="22" y="367"/>
                </a:cxn>
                <a:cxn ang="0">
                  <a:pos x="8" y="360"/>
                </a:cxn>
                <a:cxn ang="0">
                  <a:pos x="0" y="345"/>
                </a:cxn>
                <a:cxn ang="0">
                  <a:pos x="0" y="338"/>
                </a:cxn>
                <a:cxn ang="0">
                  <a:pos x="0" y="324"/>
                </a:cxn>
                <a:cxn ang="0">
                  <a:pos x="8" y="317"/>
                </a:cxn>
                <a:cxn ang="0">
                  <a:pos x="22" y="302"/>
                </a:cxn>
                <a:cxn ang="0">
                  <a:pos x="709" y="8"/>
                </a:cxn>
                <a:cxn ang="0">
                  <a:pos x="717" y="0"/>
                </a:cxn>
                <a:cxn ang="0">
                  <a:pos x="724" y="0"/>
                </a:cxn>
                <a:cxn ang="0">
                  <a:pos x="731" y="0"/>
                </a:cxn>
              </a:cxnLst>
              <a:rect l="0" t="0" r="r" b="b"/>
              <a:pathLst>
                <a:path w="753" h="676">
                  <a:moveTo>
                    <a:pt x="549" y="137"/>
                  </a:moveTo>
                  <a:lnTo>
                    <a:pt x="95" y="338"/>
                  </a:lnTo>
                  <a:lnTo>
                    <a:pt x="95" y="338"/>
                  </a:lnTo>
                  <a:lnTo>
                    <a:pt x="549" y="539"/>
                  </a:lnTo>
                  <a:lnTo>
                    <a:pt x="578" y="453"/>
                  </a:lnTo>
                  <a:lnTo>
                    <a:pt x="585" y="338"/>
                  </a:lnTo>
                  <a:lnTo>
                    <a:pt x="578" y="245"/>
                  </a:lnTo>
                  <a:lnTo>
                    <a:pt x="549" y="137"/>
                  </a:lnTo>
                  <a:close/>
                  <a:moveTo>
                    <a:pt x="731" y="0"/>
                  </a:moveTo>
                  <a:lnTo>
                    <a:pt x="746" y="0"/>
                  </a:lnTo>
                  <a:lnTo>
                    <a:pt x="753" y="15"/>
                  </a:lnTo>
                  <a:lnTo>
                    <a:pt x="753" y="29"/>
                  </a:lnTo>
                  <a:lnTo>
                    <a:pt x="753" y="36"/>
                  </a:lnTo>
                  <a:lnTo>
                    <a:pt x="746" y="44"/>
                  </a:lnTo>
                  <a:lnTo>
                    <a:pt x="739" y="51"/>
                  </a:lnTo>
                  <a:lnTo>
                    <a:pt x="731" y="58"/>
                  </a:lnTo>
                  <a:lnTo>
                    <a:pt x="731" y="58"/>
                  </a:lnTo>
                  <a:lnTo>
                    <a:pt x="600" y="115"/>
                  </a:lnTo>
                  <a:lnTo>
                    <a:pt x="629" y="209"/>
                  </a:lnTo>
                  <a:lnTo>
                    <a:pt x="636" y="288"/>
                  </a:lnTo>
                  <a:lnTo>
                    <a:pt x="644" y="338"/>
                  </a:lnTo>
                  <a:lnTo>
                    <a:pt x="636" y="403"/>
                  </a:lnTo>
                  <a:lnTo>
                    <a:pt x="622" y="475"/>
                  </a:lnTo>
                  <a:lnTo>
                    <a:pt x="600" y="561"/>
                  </a:lnTo>
                  <a:lnTo>
                    <a:pt x="731" y="618"/>
                  </a:lnTo>
                  <a:lnTo>
                    <a:pt x="739" y="625"/>
                  </a:lnTo>
                  <a:lnTo>
                    <a:pt x="746" y="625"/>
                  </a:lnTo>
                  <a:lnTo>
                    <a:pt x="753" y="633"/>
                  </a:lnTo>
                  <a:lnTo>
                    <a:pt x="753" y="647"/>
                  </a:lnTo>
                  <a:lnTo>
                    <a:pt x="753" y="661"/>
                  </a:lnTo>
                  <a:lnTo>
                    <a:pt x="746" y="668"/>
                  </a:lnTo>
                  <a:lnTo>
                    <a:pt x="731" y="676"/>
                  </a:lnTo>
                  <a:lnTo>
                    <a:pt x="724" y="676"/>
                  </a:lnTo>
                  <a:lnTo>
                    <a:pt x="717" y="668"/>
                  </a:lnTo>
                  <a:lnTo>
                    <a:pt x="702" y="668"/>
                  </a:lnTo>
                  <a:lnTo>
                    <a:pt x="22" y="367"/>
                  </a:lnTo>
                  <a:lnTo>
                    <a:pt x="8" y="360"/>
                  </a:lnTo>
                  <a:lnTo>
                    <a:pt x="0" y="345"/>
                  </a:lnTo>
                  <a:lnTo>
                    <a:pt x="0" y="338"/>
                  </a:lnTo>
                  <a:lnTo>
                    <a:pt x="0" y="324"/>
                  </a:lnTo>
                  <a:lnTo>
                    <a:pt x="8" y="317"/>
                  </a:lnTo>
                  <a:lnTo>
                    <a:pt x="22" y="302"/>
                  </a:lnTo>
                  <a:lnTo>
                    <a:pt x="709" y="8"/>
                  </a:lnTo>
                  <a:lnTo>
                    <a:pt x="717" y="0"/>
                  </a:lnTo>
                  <a:lnTo>
                    <a:pt x="724" y="0"/>
                  </a:lnTo>
                  <a:lnTo>
                    <a:pt x="7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5" name="Freeform 229"/>
            <p:cNvSpPr>
              <a:spLocks/>
            </p:cNvSpPr>
            <p:nvPr/>
          </p:nvSpPr>
          <p:spPr bwMode="auto">
            <a:xfrm>
              <a:off x="21696" y="3482"/>
              <a:ext cx="994" cy="1128"/>
            </a:xfrm>
            <a:custGeom>
              <a:avLst/>
              <a:gdLst/>
              <a:ahLst/>
              <a:cxnLst>
                <a:cxn ang="0">
                  <a:pos x="775" y="0"/>
                </a:cxn>
                <a:cxn ang="0">
                  <a:pos x="907" y="29"/>
                </a:cxn>
                <a:cxn ang="0">
                  <a:pos x="965" y="65"/>
                </a:cxn>
                <a:cxn ang="0">
                  <a:pos x="994" y="144"/>
                </a:cxn>
                <a:cxn ang="0">
                  <a:pos x="980" y="201"/>
                </a:cxn>
                <a:cxn ang="0">
                  <a:pos x="965" y="237"/>
                </a:cxn>
                <a:cxn ang="0">
                  <a:pos x="929" y="266"/>
                </a:cxn>
                <a:cxn ang="0">
                  <a:pos x="877" y="287"/>
                </a:cxn>
                <a:cxn ang="0">
                  <a:pos x="855" y="287"/>
                </a:cxn>
                <a:cxn ang="0">
                  <a:pos x="848" y="280"/>
                </a:cxn>
                <a:cxn ang="0">
                  <a:pos x="848" y="259"/>
                </a:cxn>
                <a:cxn ang="0">
                  <a:pos x="855" y="230"/>
                </a:cxn>
                <a:cxn ang="0">
                  <a:pos x="855" y="187"/>
                </a:cxn>
                <a:cxn ang="0">
                  <a:pos x="834" y="151"/>
                </a:cxn>
                <a:cxn ang="0">
                  <a:pos x="812" y="129"/>
                </a:cxn>
                <a:cxn ang="0">
                  <a:pos x="782" y="115"/>
                </a:cxn>
                <a:cxn ang="0">
                  <a:pos x="665" y="86"/>
                </a:cxn>
                <a:cxn ang="0">
                  <a:pos x="592" y="86"/>
                </a:cxn>
                <a:cxn ang="0">
                  <a:pos x="468" y="129"/>
                </a:cxn>
                <a:cxn ang="0">
                  <a:pos x="417" y="223"/>
                </a:cxn>
                <a:cxn ang="0">
                  <a:pos x="424" y="323"/>
                </a:cxn>
                <a:cxn ang="0">
                  <a:pos x="519" y="424"/>
                </a:cxn>
                <a:cxn ang="0">
                  <a:pos x="673" y="503"/>
                </a:cxn>
                <a:cxn ang="0">
                  <a:pos x="819" y="596"/>
                </a:cxn>
                <a:cxn ang="0">
                  <a:pos x="877" y="740"/>
                </a:cxn>
                <a:cxn ang="0">
                  <a:pos x="797" y="934"/>
                </a:cxn>
                <a:cxn ang="0">
                  <a:pos x="585" y="1078"/>
                </a:cxn>
                <a:cxn ang="0">
                  <a:pos x="322" y="1128"/>
                </a:cxn>
                <a:cxn ang="0">
                  <a:pos x="125" y="1085"/>
                </a:cxn>
                <a:cxn ang="0">
                  <a:pos x="15" y="970"/>
                </a:cxn>
                <a:cxn ang="0">
                  <a:pos x="8" y="833"/>
                </a:cxn>
                <a:cxn ang="0">
                  <a:pos x="81" y="733"/>
                </a:cxn>
                <a:cxn ang="0">
                  <a:pos x="176" y="683"/>
                </a:cxn>
                <a:cxn ang="0">
                  <a:pos x="212" y="683"/>
                </a:cxn>
                <a:cxn ang="0">
                  <a:pos x="227" y="683"/>
                </a:cxn>
                <a:cxn ang="0">
                  <a:pos x="220" y="704"/>
                </a:cxn>
                <a:cxn ang="0">
                  <a:pos x="198" y="726"/>
                </a:cxn>
                <a:cxn ang="0">
                  <a:pos x="161" y="747"/>
                </a:cxn>
                <a:cxn ang="0">
                  <a:pos x="147" y="783"/>
                </a:cxn>
                <a:cxn ang="0">
                  <a:pos x="132" y="833"/>
                </a:cxn>
                <a:cxn ang="0">
                  <a:pos x="220" y="977"/>
                </a:cxn>
                <a:cxn ang="0">
                  <a:pos x="424" y="1042"/>
                </a:cxn>
                <a:cxn ang="0">
                  <a:pos x="614" y="1006"/>
                </a:cxn>
                <a:cxn ang="0">
                  <a:pos x="717" y="920"/>
                </a:cxn>
                <a:cxn ang="0">
                  <a:pos x="746" y="812"/>
                </a:cxn>
                <a:cxn ang="0">
                  <a:pos x="687" y="675"/>
                </a:cxn>
                <a:cxn ang="0">
                  <a:pos x="556" y="589"/>
                </a:cxn>
                <a:cxn ang="0">
                  <a:pos x="439" y="532"/>
                </a:cxn>
                <a:cxn ang="0">
                  <a:pos x="329" y="460"/>
                </a:cxn>
                <a:cxn ang="0">
                  <a:pos x="271" y="331"/>
                </a:cxn>
                <a:cxn ang="0">
                  <a:pos x="344" y="165"/>
                </a:cxn>
                <a:cxn ang="0">
                  <a:pos x="527" y="43"/>
                </a:cxn>
                <a:cxn ang="0">
                  <a:pos x="739" y="0"/>
                </a:cxn>
              </a:cxnLst>
              <a:rect l="0" t="0" r="r" b="b"/>
              <a:pathLst>
                <a:path w="994" h="1128">
                  <a:moveTo>
                    <a:pt x="739" y="0"/>
                  </a:moveTo>
                  <a:lnTo>
                    <a:pt x="775" y="0"/>
                  </a:lnTo>
                  <a:lnTo>
                    <a:pt x="834" y="7"/>
                  </a:lnTo>
                  <a:lnTo>
                    <a:pt x="907" y="29"/>
                  </a:lnTo>
                  <a:lnTo>
                    <a:pt x="936" y="43"/>
                  </a:lnTo>
                  <a:lnTo>
                    <a:pt x="965" y="65"/>
                  </a:lnTo>
                  <a:lnTo>
                    <a:pt x="987" y="101"/>
                  </a:lnTo>
                  <a:lnTo>
                    <a:pt x="994" y="144"/>
                  </a:lnTo>
                  <a:lnTo>
                    <a:pt x="987" y="180"/>
                  </a:lnTo>
                  <a:lnTo>
                    <a:pt x="980" y="201"/>
                  </a:lnTo>
                  <a:lnTo>
                    <a:pt x="972" y="223"/>
                  </a:lnTo>
                  <a:lnTo>
                    <a:pt x="965" y="237"/>
                  </a:lnTo>
                  <a:lnTo>
                    <a:pt x="951" y="244"/>
                  </a:lnTo>
                  <a:lnTo>
                    <a:pt x="929" y="266"/>
                  </a:lnTo>
                  <a:lnTo>
                    <a:pt x="899" y="273"/>
                  </a:lnTo>
                  <a:lnTo>
                    <a:pt x="877" y="287"/>
                  </a:lnTo>
                  <a:lnTo>
                    <a:pt x="863" y="287"/>
                  </a:lnTo>
                  <a:lnTo>
                    <a:pt x="855" y="287"/>
                  </a:lnTo>
                  <a:lnTo>
                    <a:pt x="848" y="280"/>
                  </a:lnTo>
                  <a:lnTo>
                    <a:pt x="848" y="280"/>
                  </a:lnTo>
                  <a:lnTo>
                    <a:pt x="848" y="266"/>
                  </a:lnTo>
                  <a:lnTo>
                    <a:pt x="848" y="259"/>
                  </a:lnTo>
                  <a:lnTo>
                    <a:pt x="855" y="244"/>
                  </a:lnTo>
                  <a:lnTo>
                    <a:pt x="855" y="230"/>
                  </a:lnTo>
                  <a:lnTo>
                    <a:pt x="855" y="216"/>
                  </a:lnTo>
                  <a:lnTo>
                    <a:pt x="855" y="187"/>
                  </a:lnTo>
                  <a:lnTo>
                    <a:pt x="848" y="165"/>
                  </a:lnTo>
                  <a:lnTo>
                    <a:pt x="834" y="151"/>
                  </a:lnTo>
                  <a:lnTo>
                    <a:pt x="826" y="137"/>
                  </a:lnTo>
                  <a:lnTo>
                    <a:pt x="812" y="129"/>
                  </a:lnTo>
                  <a:lnTo>
                    <a:pt x="797" y="122"/>
                  </a:lnTo>
                  <a:lnTo>
                    <a:pt x="782" y="115"/>
                  </a:lnTo>
                  <a:lnTo>
                    <a:pt x="717" y="93"/>
                  </a:lnTo>
                  <a:lnTo>
                    <a:pt x="665" y="86"/>
                  </a:lnTo>
                  <a:lnTo>
                    <a:pt x="629" y="86"/>
                  </a:lnTo>
                  <a:lnTo>
                    <a:pt x="592" y="86"/>
                  </a:lnTo>
                  <a:lnTo>
                    <a:pt x="527" y="101"/>
                  </a:lnTo>
                  <a:lnTo>
                    <a:pt x="468" y="129"/>
                  </a:lnTo>
                  <a:lnTo>
                    <a:pt x="432" y="173"/>
                  </a:lnTo>
                  <a:lnTo>
                    <a:pt x="417" y="223"/>
                  </a:lnTo>
                  <a:lnTo>
                    <a:pt x="410" y="266"/>
                  </a:lnTo>
                  <a:lnTo>
                    <a:pt x="424" y="323"/>
                  </a:lnTo>
                  <a:lnTo>
                    <a:pt x="461" y="381"/>
                  </a:lnTo>
                  <a:lnTo>
                    <a:pt x="519" y="424"/>
                  </a:lnTo>
                  <a:lnTo>
                    <a:pt x="592" y="467"/>
                  </a:lnTo>
                  <a:lnTo>
                    <a:pt x="673" y="503"/>
                  </a:lnTo>
                  <a:lnTo>
                    <a:pt x="753" y="546"/>
                  </a:lnTo>
                  <a:lnTo>
                    <a:pt x="819" y="596"/>
                  </a:lnTo>
                  <a:lnTo>
                    <a:pt x="863" y="661"/>
                  </a:lnTo>
                  <a:lnTo>
                    <a:pt x="877" y="740"/>
                  </a:lnTo>
                  <a:lnTo>
                    <a:pt x="855" y="848"/>
                  </a:lnTo>
                  <a:lnTo>
                    <a:pt x="797" y="934"/>
                  </a:lnTo>
                  <a:lnTo>
                    <a:pt x="702" y="1013"/>
                  </a:lnTo>
                  <a:lnTo>
                    <a:pt x="585" y="1078"/>
                  </a:lnTo>
                  <a:lnTo>
                    <a:pt x="453" y="1113"/>
                  </a:lnTo>
                  <a:lnTo>
                    <a:pt x="322" y="1128"/>
                  </a:lnTo>
                  <a:lnTo>
                    <a:pt x="212" y="1121"/>
                  </a:lnTo>
                  <a:lnTo>
                    <a:pt x="125" y="1085"/>
                  </a:lnTo>
                  <a:lnTo>
                    <a:pt x="59" y="1034"/>
                  </a:lnTo>
                  <a:lnTo>
                    <a:pt x="15" y="970"/>
                  </a:lnTo>
                  <a:lnTo>
                    <a:pt x="0" y="905"/>
                  </a:lnTo>
                  <a:lnTo>
                    <a:pt x="8" y="833"/>
                  </a:lnTo>
                  <a:lnTo>
                    <a:pt x="37" y="776"/>
                  </a:lnTo>
                  <a:lnTo>
                    <a:pt x="81" y="733"/>
                  </a:lnTo>
                  <a:lnTo>
                    <a:pt x="132" y="704"/>
                  </a:lnTo>
                  <a:lnTo>
                    <a:pt x="176" y="683"/>
                  </a:lnTo>
                  <a:lnTo>
                    <a:pt x="212" y="683"/>
                  </a:lnTo>
                  <a:lnTo>
                    <a:pt x="212" y="683"/>
                  </a:lnTo>
                  <a:lnTo>
                    <a:pt x="220" y="683"/>
                  </a:lnTo>
                  <a:lnTo>
                    <a:pt x="227" y="683"/>
                  </a:lnTo>
                  <a:lnTo>
                    <a:pt x="227" y="690"/>
                  </a:lnTo>
                  <a:lnTo>
                    <a:pt x="220" y="704"/>
                  </a:lnTo>
                  <a:lnTo>
                    <a:pt x="212" y="718"/>
                  </a:lnTo>
                  <a:lnTo>
                    <a:pt x="198" y="726"/>
                  </a:lnTo>
                  <a:lnTo>
                    <a:pt x="183" y="740"/>
                  </a:lnTo>
                  <a:lnTo>
                    <a:pt x="161" y="747"/>
                  </a:lnTo>
                  <a:lnTo>
                    <a:pt x="154" y="754"/>
                  </a:lnTo>
                  <a:lnTo>
                    <a:pt x="147" y="783"/>
                  </a:lnTo>
                  <a:lnTo>
                    <a:pt x="139" y="805"/>
                  </a:lnTo>
                  <a:lnTo>
                    <a:pt x="132" y="833"/>
                  </a:lnTo>
                  <a:lnTo>
                    <a:pt x="154" y="912"/>
                  </a:lnTo>
                  <a:lnTo>
                    <a:pt x="220" y="977"/>
                  </a:lnTo>
                  <a:lnTo>
                    <a:pt x="315" y="1027"/>
                  </a:lnTo>
                  <a:lnTo>
                    <a:pt x="424" y="1042"/>
                  </a:lnTo>
                  <a:lnTo>
                    <a:pt x="534" y="1034"/>
                  </a:lnTo>
                  <a:lnTo>
                    <a:pt x="614" y="1006"/>
                  </a:lnTo>
                  <a:lnTo>
                    <a:pt x="680" y="970"/>
                  </a:lnTo>
                  <a:lnTo>
                    <a:pt x="717" y="920"/>
                  </a:lnTo>
                  <a:lnTo>
                    <a:pt x="739" y="862"/>
                  </a:lnTo>
                  <a:lnTo>
                    <a:pt x="746" y="812"/>
                  </a:lnTo>
                  <a:lnTo>
                    <a:pt x="731" y="740"/>
                  </a:lnTo>
                  <a:lnTo>
                    <a:pt x="687" y="675"/>
                  </a:lnTo>
                  <a:lnTo>
                    <a:pt x="629" y="632"/>
                  </a:lnTo>
                  <a:lnTo>
                    <a:pt x="556" y="589"/>
                  </a:lnTo>
                  <a:lnTo>
                    <a:pt x="490" y="553"/>
                  </a:lnTo>
                  <a:lnTo>
                    <a:pt x="439" y="532"/>
                  </a:lnTo>
                  <a:lnTo>
                    <a:pt x="380" y="503"/>
                  </a:lnTo>
                  <a:lnTo>
                    <a:pt x="329" y="460"/>
                  </a:lnTo>
                  <a:lnTo>
                    <a:pt x="293" y="402"/>
                  </a:lnTo>
                  <a:lnTo>
                    <a:pt x="271" y="331"/>
                  </a:lnTo>
                  <a:lnTo>
                    <a:pt x="293" y="244"/>
                  </a:lnTo>
                  <a:lnTo>
                    <a:pt x="344" y="165"/>
                  </a:lnTo>
                  <a:lnTo>
                    <a:pt x="424" y="93"/>
                  </a:lnTo>
                  <a:lnTo>
                    <a:pt x="527" y="43"/>
                  </a:lnTo>
                  <a:lnTo>
                    <a:pt x="629" y="7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6" name="Freeform 230"/>
            <p:cNvSpPr>
              <a:spLocks/>
            </p:cNvSpPr>
            <p:nvPr/>
          </p:nvSpPr>
          <p:spPr bwMode="auto">
            <a:xfrm>
              <a:off x="22800" y="3525"/>
              <a:ext cx="665" cy="726"/>
            </a:xfrm>
            <a:custGeom>
              <a:avLst/>
              <a:gdLst/>
              <a:ahLst/>
              <a:cxnLst>
                <a:cxn ang="0">
                  <a:pos x="227" y="7"/>
                </a:cxn>
                <a:cxn ang="0">
                  <a:pos x="249" y="22"/>
                </a:cxn>
                <a:cxn ang="0">
                  <a:pos x="249" y="43"/>
                </a:cxn>
                <a:cxn ang="0">
                  <a:pos x="241" y="72"/>
                </a:cxn>
                <a:cxn ang="0">
                  <a:pos x="234" y="108"/>
                </a:cxn>
                <a:cxn ang="0">
                  <a:pos x="212" y="187"/>
                </a:cxn>
                <a:cxn ang="0">
                  <a:pos x="205" y="223"/>
                </a:cxn>
                <a:cxn ang="0">
                  <a:pos x="190" y="266"/>
                </a:cxn>
                <a:cxn ang="0">
                  <a:pos x="175" y="323"/>
                </a:cxn>
                <a:cxn ang="0">
                  <a:pos x="175" y="352"/>
                </a:cxn>
                <a:cxn ang="0">
                  <a:pos x="175" y="381"/>
                </a:cxn>
                <a:cxn ang="0">
                  <a:pos x="175" y="402"/>
                </a:cxn>
                <a:cxn ang="0">
                  <a:pos x="190" y="431"/>
                </a:cxn>
                <a:cxn ang="0">
                  <a:pos x="212" y="460"/>
                </a:cxn>
                <a:cxn ang="0">
                  <a:pos x="263" y="467"/>
                </a:cxn>
                <a:cxn ang="0">
                  <a:pos x="373" y="424"/>
                </a:cxn>
                <a:cxn ang="0">
                  <a:pos x="417" y="367"/>
                </a:cxn>
                <a:cxn ang="0">
                  <a:pos x="424" y="352"/>
                </a:cxn>
                <a:cxn ang="0">
                  <a:pos x="468" y="194"/>
                </a:cxn>
                <a:cxn ang="0">
                  <a:pos x="497" y="86"/>
                </a:cxn>
                <a:cxn ang="0">
                  <a:pos x="504" y="50"/>
                </a:cxn>
                <a:cxn ang="0">
                  <a:pos x="519" y="22"/>
                </a:cxn>
                <a:cxn ang="0">
                  <a:pos x="541" y="15"/>
                </a:cxn>
                <a:cxn ang="0">
                  <a:pos x="570" y="15"/>
                </a:cxn>
                <a:cxn ang="0">
                  <a:pos x="585" y="29"/>
                </a:cxn>
                <a:cxn ang="0">
                  <a:pos x="592" y="58"/>
                </a:cxn>
                <a:cxn ang="0">
                  <a:pos x="585" y="94"/>
                </a:cxn>
                <a:cxn ang="0">
                  <a:pos x="570" y="130"/>
                </a:cxn>
                <a:cxn ang="0">
                  <a:pos x="541" y="252"/>
                </a:cxn>
                <a:cxn ang="0">
                  <a:pos x="526" y="302"/>
                </a:cxn>
                <a:cxn ang="0">
                  <a:pos x="519" y="352"/>
                </a:cxn>
                <a:cxn ang="0">
                  <a:pos x="504" y="395"/>
                </a:cxn>
                <a:cxn ang="0">
                  <a:pos x="504" y="431"/>
                </a:cxn>
                <a:cxn ang="0">
                  <a:pos x="512" y="460"/>
                </a:cxn>
                <a:cxn ang="0">
                  <a:pos x="541" y="467"/>
                </a:cxn>
                <a:cxn ang="0">
                  <a:pos x="592" y="431"/>
                </a:cxn>
                <a:cxn ang="0">
                  <a:pos x="621" y="352"/>
                </a:cxn>
                <a:cxn ang="0">
                  <a:pos x="636" y="323"/>
                </a:cxn>
                <a:cxn ang="0">
                  <a:pos x="651" y="316"/>
                </a:cxn>
                <a:cxn ang="0">
                  <a:pos x="658" y="316"/>
                </a:cxn>
                <a:cxn ang="0">
                  <a:pos x="665" y="331"/>
                </a:cxn>
                <a:cxn ang="0">
                  <a:pos x="658" y="352"/>
                </a:cxn>
                <a:cxn ang="0">
                  <a:pos x="651" y="395"/>
                </a:cxn>
                <a:cxn ang="0">
                  <a:pos x="629" y="438"/>
                </a:cxn>
                <a:cxn ang="0">
                  <a:pos x="592" y="481"/>
                </a:cxn>
                <a:cxn ang="0">
                  <a:pos x="541" y="496"/>
                </a:cxn>
                <a:cxn ang="0">
                  <a:pos x="482" y="489"/>
                </a:cxn>
                <a:cxn ang="0">
                  <a:pos x="424" y="417"/>
                </a:cxn>
                <a:cxn ang="0">
                  <a:pos x="373" y="460"/>
                </a:cxn>
                <a:cxn ang="0">
                  <a:pos x="256" y="496"/>
                </a:cxn>
                <a:cxn ang="0">
                  <a:pos x="139" y="467"/>
                </a:cxn>
                <a:cxn ang="0">
                  <a:pos x="102" y="604"/>
                </a:cxn>
                <a:cxn ang="0">
                  <a:pos x="88" y="668"/>
                </a:cxn>
                <a:cxn ang="0">
                  <a:pos x="80" y="690"/>
                </a:cxn>
                <a:cxn ang="0">
                  <a:pos x="66" y="711"/>
                </a:cxn>
                <a:cxn ang="0">
                  <a:pos x="37" y="726"/>
                </a:cxn>
                <a:cxn ang="0">
                  <a:pos x="7" y="719"/>
                </a:cxn>
                <a:cxn ang="0">
                  <a:pos x="0" y="690"/>
                </a:cxn>
                <a:cxn ang="0">
                  <a:pos x="0" y="675"/>
                </a:cxn>
                <a:cxn ang="0">
                  <a:pos x="153" y="50"/>
                </a:cxn>
                <a:cxn ang="0">
                  <a:pos x="161" y="36"/>
                </a:cxn>
                <a:cxn ang="0">
                  <a:pos x="183" y="15"/>
                </a:cxn>
                <a:cxn ang="0">
                  <a:pos x="212" y="0"/>
                </a:cxn>
              </a:cxnLst>
              <a:rect l="0" t="0" r="r" b="b"/>
              <a:pathLst>
                <a:path w="665" h="726">
                  <a:moveTo>
                    <a:pt x="212" y="0"/>
                  </a:moveTo>
                  <a:lnTo>
                    <a:pt x="227" y="7"/>
                  </a:lnTo>
                  <a:lnTo>
                    <a:pt x="241" y="15"/>
                  </a:lnTo>
                  <a:lnTo>
                    <a:pt x="249" y="22"/>
                  </a:lnTo>
                  <a:lnTo>
                    <a:pt x="249" y="36"/>
                  </a:lnTo>
                  <a:lnTo>
                    <a:pt x="249" y="43"/>
                  </a:lnTo>
                  <a:lnTo>
                    <a:pt x="241" y="58"/>
                  </a:lnTo>
                  <a:lnTo>
                    <a:pt x="241" y="72"/>
                  </a:lnTo>
                  <a:lnTo>
                    <a:pt x="234" y="86"/>
                  </a:lnTo>
                  <a:lnTo>
                    <a:pt x="234" y="108"/>
                  </a:lnTo>
                  <a:lnTo>
                    <a:pt x="219" y="165"/>
                  </a:lnTo>
                  <a:lnTo>
                    <a:pt x="212" y="187"/>
                  </a:lnTo>
                  <a:lnTo>
                    <a:pt x="205" y="209"/>
                  </a:lnTo>
                  <a:lnTo>
                    <a:pt x="205" y="223"/>
                  </a:lnTo>
                  <a:lnTo>
                    <a:pt x="197" y="244"/>
                  </a:lnTo>
                  <a:lnTo>
                    <a:pt x="190" y="266"/>
                  </a:lnTo>
                  <a:lnTo>
                    <a:pt x="183" y="295"/>
                  </a:lnTo>
                  <a:lnTo>
                    <a:pt x="175" y="323"/>
                  </a:lnTo>
                  <a:lnTo>
                    <a:pt x="175" y="338"/>
                  </a:lnTo>
                  <a:lnTo>
                    <a:pt x="175" y="352"/>
                  </a:lnTo>
                  <a:lnTo>
                    <a:pt x="175" y="367"/>
                  </a:lnTo>
                  <a:lnTo>
                    <a:pt x="175" y="381"/>
                  </a:lnTo>
                  <a:lnTo>
                    <a:pt x="175" y="388"/>
                  </a:lnTo>
                  <a:lnTo>
                    <a:pt x="175" y="402"/>
                  </a:lnTo>
                  <a:lnTo>
                    <a:pt x="183" y="417"/>
                  </a:lnTo>
                  <a:lnTo>
                    <a:pt x="190" y="431"/>
                  </a:lnTo>
                  <a:lnTo>
                    <a:pt x="197" y="446"/>
                  </a:lnTo>
                  <a:lnTo>
                    <a:pt x="212" y="460"/>
                  </a:lnTo>
                  <a:lnTo>
                    <a:pt x="234" y="467"/>
                  </a:lnTo>
                  <a:lnTo>
                    <a:pt x="263" y="467"/>
                  </a:lnTo>
                  <a:lnTo>
                    <a:pt x="322" y="453"/>
                  </a:lnTo>
                  <a:lnTo>
                    <a:pt x="373" y="424"/>
                  </a:lnTo>
                  <a:lnTo>
                    <a:pt x="417" y="374"/>
                  </a:lnTo>
                  <a:lnTo>
                    <a:pt x="417" y="367"/>
                  </a:lnTo>
                  <a:lnTo>
                    <a:pt x="424" y="359"/>
                  </a:lnTo>
                  <a:lnTo>
                    <a:pt x="424" y="352"/>
                  </a:lnTo>
                  <a:lnTo>
                    <a:pt x="431" y="331"/>
                  </a:lnTo>
                  <a:lnTo>
                    <a:pt x="468" y="194"/>
                  </a:lnTo>
                  <a:lnTo>
                    <a:pt x="490" y="101"/>
                  </a:lnTo>
                  <a:lnTo>
                    <a:pt x="497" y="86"/>
                  </a:lnTo>
                  <a:lnTo>
                    <a:pt x="497" y="65"/>
                  </a:lnTo>
                  <a:lnTo>
                    <a:pt x="504" y="50"/>
                  </a:lnTo>
                  <a:lnTo>
                    <a:pt x="512" y="36"/>
                  </a:lnTo>
                  <a:lnTo>
                    <a:pt x="519" y="22"/>
                  </a:lnTo>
                  <a:lnTo>
                    <a:pt x="534" y="15"/>
                  </a:lnTo>
                  <a:lnTo>
                    <a:pt x="541" y="15"/>
                  </a:lnTo>
                  <a:lnTo>
                    <a:pt x="555" y="15"/>
                  </a:lnTo>
                  <a:lnTo>
                    <a:pt x="570" y="15"/>
                  </a:lnTo>
                  <a:lnTo>
                    <a:pt x="577" y="22"/>
                  </a:lnTo>
                  <a:lnTo>
                    <a:pt x="585" y="29"/>
                  </a:lnTo>
                  <a:lnTo>
                    <a:pt x="592" y="43"/>
                  </a:lnTo>
                  <a:lnTo>
                    <a:pt x="592" y="58"/>
                  </a:lnTo>
                  <a:lnTo>
                    <a:pt x="585" y="72"/>
                  </a:lnTo>
                  <a:lnTo>
                    <a:pt x="585" y="94"/>
                  </a:lnTo>
                  <a:lnTo>
                    <a:pt x="577" y="108"/>
                  </a:lnTo>
                  <a:lnTo>
                    <a:pt x="570" y="130"/>
                  </a:lnTo>
                  <a:lnTo>
                    <a:pt x="548" y="230"/>
                  </a:lnTo>
                  <a:lnTo>
                    <a:pt x="541" y="252"/>
                  </a:lnTo>
                  <a:lnTo>
                    <a:pt x="534" y="273"/>
                  </a:lnTo>
                  <a:lnTo>
                    <a:pt x="526" y="302"/>
                  </a:lnTo>
                  <a:lnTo>
                    <a:pt x="519" y="323"/>
                  </a:lnTo>
                  <a:lnTo>
                    <a:pt x="519" y="352"/>
                  </a:lnTo>
                  <a:lnTo>
                    <a:pt x="512" y="374"/>
                  </a:lnTo>
                  <a:lnTo>
                    <a:pt x="504" y="395"/>
                  </a:lnTo>
                  <a:lnTo>
                    <a:pt x="504" y="417"/>
                  </a:lnTo>
                  <a:lnTo>
                    <a:pt x="504" y="431"/>
                  </a:lnTo>
                  <a:lnTo>
                    <a:pt x="512" y="446"/>
                  </a:lnTo>
                  <a:lnTo>
                    <a:pt x="512" y="460"/>
                  </a:lnTo>
                  <a:lnTo>
                    <a:pt x="526" y="467"/>
                  </a:lnTo>
                  <a:lnTo>
                    <a:pt x="541" y="467"/>
                  </a:lnTo>
                  <a:lnTo>
                    <a:pt x="570" y="460"/>
                  </a:lnTo>
                  <a:lnTo>
                    <a:pt x="592" y="431"/>
                  </a:lnTo>
                  <a:lnTo>
                    <a:pt x="614" y="388"/>
                  </a:lnTo>
                  <a:lnTo>
                    <a:pt x="621" y="352"/>
                  </a:lnTo>
                  <a:lnTo>
                    <a:pt x="629" y="331"/>
                  </a:lnTo>
                  <a:lnTo>
                    <a:pt x="636" y="323"/>
                  </a:lnTo>
                  <a:lnTo>
                    <a:pt x="636" y="316"/>
                  </a:lnTo>
                  <a:lnTo>
                    <a:pt x="651" y="316"/>
                  </a:lnTo>
                  <a:lnTo>
                    <a:pt x="651" y="316"/>
                  </a:lnTo>
                  <a:lnTo>
                    <a:pt x="658" y="316"/>
                  </a:lnTo>
                  <a:lnTo>
                    <a:pt x="665" y="323"/>
                  </a:lnTo>
                  <a:lnTo>
                    <a:pt x="665" y="331"/>
                  </a:lnTo>
                  <a:lnTo>
                    <a:pt x="665" y="338"/>
                  </a:lnTo>
                  <a:lnTo>
                    <a:pt x="658" y="352"/>
                  </a:lnTo>
                  <a:lnTo>
                    <a:pt x="658" y="374"/>
                  </a:lnTo>
                  <a:lnTo>
                    <a:pt x="651" y="395"/>
                  </a:lnTo>
                  <a:lnTo>
                    <a:pt x="636" y="417"/>
                  </a:lnTo>
                  <a:lnTo>
                    <a:pt x="629" y="438"/>
                  </a:lnTo>
                  <a:lnTo>
                    <a:pt x="607" y="467"/>
                  </a:lnTo>
                  <a:lnTo>
                    <a:pt x="592" y="481"/>
                  </a:lnTo>
                  <a:lnTo>
                    <a:pt x="563" y="496"/>
                  </a:lnTo>
                  <a:lnTo>
                    <a:pt x="541" y="496"/>
                  </a:lnTo>
                  <a:lnTo>
                    <a:pt x="519" y="496"/>
                  </a:lnTo>
                  <a:lnTo>
                    <a:pt x="482" y="489"/>
                  </a:lnTo>
                  <a:lnTo>
                    <a:pt x="446" y="460"/>
                  </a:lnTo>
                  <a:lnTo>
                    <a:pt x="424" y="417"/>
                  </a:lnTo>
                  <a:lnTo>
                    <a:pt x="409" y="431"/>
                  </a:lnTo>
                  <a:lnTo>
                    <a:pt x="373" y="460"/>
                  </a:lnTo>
                  <a:lnTo>
                    <a:pt x="329" y="489"/>
                  </a:lnTo>
                  <a:lnTo>
                    <a:pt x="256" y="496"/>
                  </a:lnTo>
                  <a:lnTo>
                    <a:pt x="197" y="489"/>
                  </a:lnTo>
                  <a:lnTo>
                    <a:pt x="139" y="467"/>
                  </a:lnTo>
                  <a:lnTo>
                    <a:pt x="117" y="546"/>
                  </a:lnTo>
                  <a:lnTo>
                    <a:pt x="102" y="604"/>
                  </a:lnTo>
                  <a:lnTo>
                    <a:pt x="95" y="654"/>
                  </a:lnTo>
                  <a:lnTo>
                    <a:pt x="88" y="668"/>
                  </a:lnTo>
                  <a:lnTo>
                    <a:pt x="88" y="683"/>
                  </a:lnTo>
                  <a:lnTo>
                    <a:pt x="80" y="690"/>
                  </a:lnTo>
                  <a:lnTo>
                    <a:pt x="73" y="704"/>
                  </a:lnTo>
                  <a:lnTo>
                    <a:pt x="66" y="711"/>
                  </a:lnTo>
                  <a:lnTo>
                    <a:pt x="51" y="719"/>
                  </a:lnTo>
                  <a:lnTo>
                    <a:pt x="37" y="726"/>
                  </a:lnTo>
                  <a:lnTo>
                    <a:pt x="22" y="719"/>
                  </a:lnTo>
                  <a:lnTo>
                    <a:pt x="7" y="719"/>
                  </a:lnTo>
                  <a:lnTo>
                    <a:pt x="0" y="704"/>
                  </a:lnTo>
                  <a:lnTo>
                    <a:pt x="0" y="690"/>
                  </a:lnTo>
                  <a:lnTo>
                    <a:pt x="0" y="683"/>
                  </a:lnTo>
                  <a:lnTo>
                    <a:pt x="0" y="675"/>
                  </a:lnTo>
                  <a:lnTo>
                    <a:pt x="0" y="661"/>
                  </a:lnTo>
                  <a:lnTo>
                    <a:pt x="153" y="50"/>
                  </a:lnTo>
                  <a:lnTo>
                    <a:pt x="161" y="43"/>
                  </a:lnTo>
                  <a:lnTo>
                    <a:pt x="161" y="36"/>
                  </a:lnTo>
                  <a:lnTo>
                    <a:pt x="168" y="22"/>
                  </a:lnTo>
                  <a:lnTo>
                    <a:pt x="183" y="15"/>
                  </a:lnTo>
                  <a:lnTo>
                    <a:pt x="190" y="7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7" name="Freeform 231"/>
            <p:cNvSpPr>
              <a:spLocks noEditPoints="1"/>
            </p:cNvSpPr>
            <p:nvPr/>
          </p:nvSpPr>
          <p:spPr bwMode="auto">
            <a:xfrm>
              <a:off x="22690" y="4488"/>
              <a:ext cx="578" cy="495"/>
            </a:xfrm>
            <a:custGeom>
              <a:avLst/>
              <a:gdLst/>
              <a:ahLst/>
              <a:cxnLst>
                <a:cxn ang="0">
                  <a:pos x="256" y="36"/>
                </a:cxn>
                <a:cxn ang="0">
                  <a:pos x="154" y="136"/>
                </a:cxn>
                <a:cxn ang="0">
                  <a:pos x="110" y="244"/>
                </a:cxn>
                <a:cxn ang="0">
                  <a:pos x="95" y="359"/>
                </a:cxn>
                <a:cxn ang="0">
                  <a:pos x="103" y="416"/>
                </a:cxn>
                <a:cxn ang="0">
                  <a:pos x="125" y="445"/>
                </a:cxn>
                <a:cxn ang="0">
                  <a:pos x="161" y="467"/>
                </a:cxn>
                <a:cxn ang="0">
                  <a:pos x="205" y="459"/>
                </a:cxn>
                <a:cxn ang="0">
                  <a:pos x="249" y="445"/>
                </a:cxn>
                <a:cxn ang="0">
                  <a:pos x="278" y="424"/>
                </a:cxn>
                <a:cxn ang="0">
                  <a:pos x="315" y="388"/>
                </a:cxn>
                <a:cxn ang="0">
                  <a:pos x="337" y="352"/>
                </a:cxn>
                <a:cxn ang="0">
                  <a:pos x="388" y="143"/>
                </a:cxn>
                <a:cxn ang="0">
                  <a:pos x="395" y="122"/>
                </a:cxn>
                <a:cxn ang="0">
                  <a:pos x="388" y="107"/>
                </a:cxn>
                <a:cxn ang="0">
                  <a:pos x="373" y="72"/>
                </a:cxn>
                <a:cxn ang="0">
                  <a:pos x="344" y="43"/>
                </a:cxn>
                <a:cxn ang="0">
                  <a:pos x="293" y="28"/>
                </a:cxn>
                <a:cxn ang="0">
                  <a:pos x="322" y="0"/>
                </a:cxn>
                <a:cxn ang="0">
                  <a:pos x="373" y="28"/>
                </a:cxn>
                <a:cxn ang="0">
                  <a:pos x="410" y="64"/>
                </a:cxn>
                <a:cxn ang="0">
                  <a:pos x="417" y="43"/>
                </a:cxn>
                <a:cxn ang="0">
                  <a:pos x="446" y="21"/>
                </a:cxn>
                <a:cxn ang="0">
                  <a:pos x="475" y="21"/>
                </a:cxn>
                <a:cxn ang="0">
                  <a:pos x="497" y="43"/>
                </a:cxn>
                <a:cxn ang="0">
                  <a:pos x="497" y="64"/>
                </a:cxn>
                <a:cxn ang="0">
                  <a:pos x="490" y="100"/>
                </a:cxn>
                <a:cxn ang="0">
                  <a:pos x="475" y="143"/>
                </a:cxn>
                <a:cxn ang="0">
                  <a:pos x="454" y="244"/>
                </a:cxn>
                <a:cxn ang="0">
                  <a:pos x="439" y="301"/>
                </a:cxn>
                <a:cxn ang="0">
                  <a:pos x="424" y="345"/>
                </a:cxn>
                <a:cxn ang="0">
                  <a:pos x="417" y="395"/>
                </a:cxn>
                <a:cxn ang="0">
                  <a:pos x="417" y="431"/>
                </a:cxn>
                <a:cxn ang="0">
                  <a:pos x="424" y="452"/>
                </a:cxn>
                <a:cxn ang="0">
                  <a:pos x="454" y="467"/>
                </a:cxn>
                <a:cxn ang="0">
                  <a:pos x="505" y="424"/>
                </a:cxn>
                <a:cxn ang="0">
                  <a:pos x="534" y="352"/>
                </a:cxn>
                <a:cxn ang="0">
                  <a:pos x="541" y="323"/>
                </a:cxn>
                <a:cxn ang="0">
                  <a:pos x="556" y="316"/>
                </a:cxn>
                <a:cxn ang="0">
                  <a:pos x="570" y="316"/>
                </a:cxn>
                <a:cxn ang="0">
                  <a:pos x="578" y="330"/>
                </a:cxn>
                <a:cxn ang="0">
                  <a:pos x="570" y="352"/>
                </a:cxn>
                <a:cxn ang="0">
                  <a:pos x="556" y="395"/>
                </a:cxn>
                <a:cxn ang="0">
                  <a:pos x="541" y="438"/>
                </a:cxn>
                <a:cxn ang="0">
                  <a:pos x="497" y="481"/>
                </a:cxn>
                <a:cxn ang="0">
                  <a:pos x="446" y="495"/>
                </a:cxn>
                <a:cxn ang="0">
                  <a:pos x="417" y="495"/>
                </a:cxn>
                <a:cxn ang="0">
                  <a:pos x="380" y="474"/>
                </a:cxn>
                <a:cxn ang="0">
                  <a:pos x="344" y="445"/>
                </a:cxn>
                <a:cxn ang="0">
                  <a:pos x="285" y="459"/>
                </a:cxn>
                <a:cxn ang="0">
                  <a:pos x="176" y="495"/>
                </a:cxn>
                <a:cxn ang="0">
                  <a:pos x="52" y="445"/>
                </a:cxn>
                <a:cxn ang="0">
                  <a:pos x="0" y="316"/>
                </a:cxn>
                <a:cxn ang="0">
                  <a:pos x="66" y="136"/>
                </a:cxn>
                <a:cxn ang="0">
                  <a:pos x="205" y="14"/>
                </a:cxn>
              </a:cxnLst>
              <a:rect l="0" t="0" r="r" b="b"/>
              <a:pathLst>
                <a:path w="578" h="495">
                  <a:moveTo>
                    <a:pt x="293" y="28"/>
                  </a:moveTo>
                  <a:lnTo>
                    <a:pt x="256" y="36"/>
                  </a:lnTo>
                  <a:lnTo>
                    <a:pt x="205" y="72"/>
                  </a:lnTo>
                  <a:lnTo>
                    <a:pt x="154" y="136"/>
                  </a:lnTo>
                  <a:lnTo>
                    <a:pt x="132" y="179"/>
                  </a:lnTo>
                  <a:lnTo>
                    <a:pt x="110" y="244"/>
                  </a:lnTo>
                  <a:lnTo>
                    <a:pt x="103" y="301"/>
                  </a:lnTo>
                  <a:lnTo>
                    <a:pt x="95" y="359"/>
                  </a:lnTo>
                  <a:lnTo>
                    <a:pt x="95" y="388"/>
                  </a:lnTo>
                  <a:lnTo>
                    <a:pt x="103" y="416"/>
                  </a:lnTo>
                  <a:lnTo>
                    <a:pt x="110" y="431"/>
                  </a:lnTo>
                  <a:lnTo>
                    <a:pt x="125" y="445"/>
                  </a:lnTo>
                  <a:lnTo>
                    <a:pt x="139" y="459"/>
                  </a:lnTo>
                  <a:lnTo>
                    <a:pt x="161" y="467"/>
                  </a:lnTo>
                  <a:lnTo>
                    <a:pt x="176" y="467"/>
                  </a:lnTo>
                  <a:lnTo>
                    <a:pt x="205" y="459"/>
                  </a:lnTo>
                  <a:lnTo>
                    <a:pt x="227" y="452"/>
                  </a:lnTo>
                  <a:lnTo>
                    <a:pt x="249" y="445"/>
                  </a:lnTo>
                  <a:lnTo>
                    <a:pt x="271" y="431"/>
                  </a:lnTo>
                  <a:lnTo>
                    <a:pt x="278" y="424"/>
                  </a:lnTo>
                  <a:lnTo>
                    <a:pt x="300" y="402"/>
                  </a:lnTo>
                  <a:lnTo>
                    <a:pt x="315" y="388"/>
                  </a:lnTo>
                  <a:lnTo>
                    <a:pt x="329" y="366"/>
                  </a:lnTo>
                  <a:lnTo>
                    <a:pt x="337" y="352"/>
                  </a:lnTo>
                  <a:lnTo>
                    <a:pt x="337" y="352"/>
                  </a:lnTo>
                  <a:lnTo>
                    <a:pt x="388" y="143"/>
                  </a:lnTo>
                  <a:lnTo>
                    <a:pt x="395" y="136"/>
                  </a:lnTo>
                  <a:lnTo>
                    <a:pt x="395" y="122"/>
                  </a:lnTo>
                  <a:lnTo>
                    <a:pt x="395" y="115"/>
                  </a:lnTo>
                  <a:lnTo>
                    <a:pt x="388" y="107"/>
                  </a:lnTo>
                  <a:lnTo>
                    <a:pt x="380" y="86"/>
                  </a:lnTo>
                  <a:lnTo>
                    <a:pt x="373" y="72"/>
                  </a:lnTo>
                  <a:lnTo>
                    <a:pt x="359" y="57"/>
                  </a:lnTo>
                  <a:lnTo>
                    <a:pt x="344" y="43"/>
                  </a:lnTo>
                  <a:lnTo>
                    <a:pt x="322" y="36"/>
                  </a:lnTo>
                  <a:lnTo>
                    <a:pt x="293" y="28"/>
                  </a:lnTo>
                  <a:close/>
                  <a:moveTo>
                    <a:pt x="293" y="0"/>
                  </a:moveTo>
                  <a:lnTo>
                    <a:pt x="322" y="0"/>
                  </a:lnTo>
                  <a:lnTo>
                    <a:pt x="351" y="14"/>
                  </a:lnTo>
                  <a:lnTo>
                    <a:pt x="373" y="28"/>
                  </a:lnTo>
                  <a:lnTo>
                    <a:pt x="395" y="43"/>
                  </a:lnTo>
                  <a:lnTo>
                    <a:pt x="410" y="64"/>
                  </a:lnTo>
                  <a:lnTo>
                    <a:pt x="410" y="64"/>
                  </a:lnTo>
                  <a:lnTo>
                    <a:pt x="417" y="43"/>
                  </a:lnTo>
                  <a:lnTo>
                    <a:pt x="432" y="28"/>
                  </a:lnTo>
                  <a:lnTo>
                    <a:pt x="446" y="21"/>
                  </a:lnTo>
                  <a:lnTo>
                    <a:pt x="461" y="21"/>
                  </a:lnTo>
                  <a:lnTo>
                    <a:pt x="475" y="21"/>
                  </a:lnTo>
                  <a:lnTo>
                    <a:pt x="483" y="28"/>
                  </a:lnTo>
                  <a:lnTo>
                    <a:pt x="497" y="43"/>
                  </a:lnTo>
                  <a:lnTo>
                    <a:pt x="497" y="57"/>
                  </a:lnTo>
                  <a:lnTo>
                    <a:pt x="497" y="64"/>
                  </a:lnTo>
                  <a:lnTo>
                    <a:pt x="490" y="79"/>
                  </a:lnTo>
                  <a:lnTo>
                    <a:pt x="490" y="100"/>
                  </a:lnTo>
                  <a:lnTo>
                    <a:pt x="483" y="122"/>
                  </a:lnTo>
                  <a:lnTo>
                    <a:pt x="475" y="143"/>
                  </a:lnTo>
                  <a:lnTo>
                    <a:pt x="454" y="222"/>
                  </a:lnTo>
                  <a:lnTo>
                    <a:pt x="454" y="244"/>
                  </a:lnTo>
                  <a:lnTo>
                    <a:pt x="446" y="273"/>
                  </a:lnTo>
                  <a:lnTo>
                    <a:pt x="439" y="301"/>
                  </a:lnTo>
                  <a:lnTo>
                    <a:pt x="432" y="323"/>
                  </a:lnTo>
                  <a:lnTo>
                    <a:pt x="424" y="345"/>
                  </a:lnTo>
                  <a:lnTo>
                    <a:pt x="417" y="373"/>
                  </a:lnTo>
                  <a:lnTo>
                    <a:pt x="417" y="395"/>
                  </a:lnTo>
                  <a:lnTo>
                    <a:pt x="417" y="409"/>
                  </a:lnTo>
                  <a:lnTo>
                    <a:pt x="417" y="431"/>
                  </a:lnTo>
                  <a:lnTo>
                    <a:pt x="417" y="445"/>
                  </a:lnTo>
                  <a:lnTo>
                    <a:pt x="424" y="452"/>
                  </a:lnTo>
                  <a:lnTo>
                    <a:pt x="439" y="467"/>
                  </a:lnTo>
                  <a:lnTo>
                    <a:pt x="454" y="467"/>
                  </a:lnTo>
                  <a:lnTo>
                    <a:pt x="483" y="452"/>
                  </a:lnTo>
                  <a:lnTo>
                    <a:pt x="505" y="424"/>
                  </a:lnTo>
                  <a:lnTo>
                    <a:pt x="519" y="388"/>
                  </a:lnTo>
                  <a:lnTo>
                    <a:pt x="534" y="352"/>
                  </a:lnTo>
                  <a:lnTo>
                    <a:pt x="541" y="330"/>
                  </a:lnTo>
                  <a:lnTo>
                    <a:pt x="541" y="323"/>
                  </a:lnTo>
                  <a:lnTo>
                    <a:pt x="549" y="316"/>
                  </a:lnTo>
                  <a:lnTo>
                    <a:pt x="556" y="316"/>
                  </a:lnTo>
                  <a:lnTo>
                    <a:pt x="563" y="316"/>
                  </a:lnTo>
                  <a:lnTo>
                    <a:pt x="570" y="316"/>
                  </a:lnTo>
                  <a:lnTo>
                    <a:pt x="570" y="323"/>
                  </a:lnTo>
                  <a:lnTo>
                    <a:pt x="578" y="330"/>
                  </a:lnTo>
                  <a:lnTo>
                    <a:pt x="578" y="337"/>
                  </a:lnTo>
                  <a:lnTo>
                    <a:pt x="570" y="352"/>
                  </a:lnTo>
                  <a:lnTo>
                    <a:pt x="563" y="366"/>
                  </a:lnTo>
                  <a:lnTo>
                    <a:pt x="556" y="395"/>
                  </a:lnTo>
                  <a:lnTo>
                    <a:pt x="549" y="416"/>
                  </a:lnTo>
                  <a:lnTo>
                    <a:pt x="541" y="438"/>
                  </a:lnTo>
                  <a:lnTo>
                    <a:pt x="519" y="459"/>
                  </a:lnTo>
                  <a:lnTo>
                    <a:pt x="497" y="481"/>
                  </a:lnTo>
                  <a:lnTo>
                    <a:pt x="475" y="488"/>
                  </a:lnTo>
                  <a:lnTo>
                    <a:pt x="446" y="495"/>
                  </a:lnTo>
                  <a:lnTo>
                    <a:pt x="432" y="495"/>
                  </a:lnTo>
                  <a:lnTo>
                    <a:pt x="417" y="495"/>
                  </a:lnTo>
                  <a:lnTo>
                    <a:pt x="395" y="488"/>
                  </a:lnTo>
                  <a:lnTo>
                    <a:pt x="380" y="474"/>
                  </a:lnTo>
                  <a:lnTo>
                    <a:pt x="359" y="467"/>
                  </a:lnTo>
                  <a:lnTo>
                    <a:pt x="344" y="445"/>
                  </a:lnTo>
                  <a:lnTo>
                    <a:pt x="337" y="416"/>
                  </a:lnTo>
                  <a:lnTo>
                    <a:pt x="285" y="459"/>
                  </a:lnTo>
                  <a:lnTo>
                    <a:pt x="234" y="488"/>
                  </a:lnTo>
                  <a:lnTo>
                    <a:pt x="176" y="495"/>
                  </a:lnTo>
                  <a:lnTo>
                    <a:pt x="103" y="481"/>
                  </a:lnTo>
                  <a:lnTo>
                    <a:pt x="52" y="445"/>
                  </a:lnTo>
                  <a:lnTo>
                    <a:pt x="15" y="388"/>
                  </a:lnTo>
                  <a:lnTo>
                    <a:pt x="0" y="316"/>
                  </a:lnTo>
                  <a:lnTo>
                    <a:pt x="15" y="222"/>
                  </a:lnTo>
                  <a:lnTo>
                    <a:pt x="66" y="136"/>
                  </a:lnTo>
                  <a:lnTo>
                    <a:pt x="132" y="64"/>
                  </a:lnTo>
                  <a:lnTo>
                    <a:pt x="205" y="1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8" name="Freeform 232"/>
            <p:cNvSpPr>
              <a:spLocks noEditPoints="1"/>
            </p:cNvSpPr>
            <p:nvPr/>
          </p:nvSpPr>
          <p:spPr bwMode="auto">
            <a:xfrm>
              <a:off x="24181" y="3906"/>
              <a:ext cx="169" cy="675"/>
            </a:xfrm>
            <a:custGeom>
              <a:avLst/>
              <a:gdLst/>
              <a:ahLst/>
              <a:cxnLst>
                <a:cxn ang="0">
                  <a:pos x="81" y="510"/>
                </a:cxn>
                <a:cxn ang="0">
                  <a:pos x="110" y="510"/>
                </a:cxn>
                <a:cxn ang="0">
                  <a:pos x="132" y="524"/>
                </a:cxn>
                <a:cxn ang="0">
                  <a:pos x="154" y="539"/>
                </a:cxn>
                <a:cxn ang="0">
                  <a:pos x="161" y="560"/>
                </a:cxn>
                <a:cxn ang="0">
                  <a:pos x="169" y="589"/>
                </a:cxn>
                <a:cxn ang="0">
                  <a:pos x="161" y="618"/>
                </a:cxn>
                <a:cxn ang="0">
                  <a:pos x="154" y="639"/>
                </a:cxn>
                <a:cxn ang="0">
                  <a:pos x="132" y="654"/>
                </a:cxn>
                <a:cxn ang="0">
                  <a:pos x="110" y="668"/>
                </a:cxn>
                <a:cxn ang="0">
                  <a:pos x="81" y="675"/>
                </a:cxn>
                <a:cxn ang="0">
                  <a:pos x="59" y="668"/>
                </a:cxn>
                <a:cxn ang="0">
                  <a:pos x="37" y="654"/>
                </a:cxn>
                <a:cxn ang="0">
                  <a:pos x="15" y="639"/>
                </a:cxn>
                <a:cxn ang="0">
                  <a:pos x="0" y="618"/>
                </a:cxn>
                <a:cxn ang="0">
                  <a:pos x="0" y="589"/>
                </a:cxn>
                <a:cxn ang="0">
                  <a:pos x="0" y="560"/>
                </a:cxn>
                <a:cxn ang="0">
                  <a:pos x="15" y="539"/>
                </a:cxn>
                <a:cxn ang="0">
                  <a:pos x="37" y="524"/>
                </a:cxn>
                <a:cxn ang="0">
                  <a:pos x="59" y="510"/>
                </a:cxn>
                <a:cxn ang="0">
                  <a:pos x="81" y="510"/>
                </a:cxn>
                <a:cxn ang="0">
                  <a:pos x="81" y="0"/>
                </a:cxn>
                <a:cxn ang="0">
                  <a:pos x="110" y="7"/>
                </a:cxn>
                <a:cxn ang="0">
                  <a:pos x="132" y="14"/>
                </a:cxn>
                <a:cxn ang="0">
                  <a:pos x="154" y="36"/>
                </a:cxn>
                <a:cxn ang="0">
                  <a:pos x="161" y="57"/>
                </a:cxn>
                <a:cxn ang="0">
                  <a:pos x="169" y="86"/>
                </a:cxn>
                <a:cxn ang="0">
                  <a:pos x="161" y="108"/>
                </a:cxn>
                <a:cxn ang="0">
                  <a:pos x="154" y="129"/>
                </a:cxn>
                <a:cxn ang="0">
                  <a:pos x="132" y="151"/>
                </a:cxn>
                <a:cxn ang="0">
                  <a:pos x="110" y="158"/>
                </a:cxn>
                <a:cxn ang="0">
                  <a:pos x="81" y="165"/>
                </a:cxn>
                <a:cxn ang="0">
                  <a:pos x="59" y="158"/>
                </a:cxn>
                <a:cxn ang="0">
                  <a:pos x="37" y="151"/>
                </a:cxn>
                <a:cxn ang="0">
                  <a:pos x="15" y="129"/>
                </a:cxn>
                <a:cxn ang="0">
                  <a:pos x="0" y="108"/>
                </a:cxn>
                <a:cxn ang="0">
                  <a:pos x="0" y="86"/>
                </a:cxn>
                <a:cxn ang="0">
                  <a:pos x="0" y="57"/>
                </a:cxn>
                <a:cxn ang="0">
                  <a:pos x="15" y="36"/>
                </a:cxn>
                <a:cxn ang="0">
                  <a:pos x="37" y="14"/>
                </a:cxn>
                <a:cxn ang="0">
                  <a:pos x="59" y="7"/>
                </a:cxn>
                <a:cxn ang="0">
                  <a:pos x="81" y="0"/>
                </a:cxn>
              </a:cxnLst>
              <a:rect l="0" t="0" r="r" b="b"/>
              <a:pathLst>
                <a:path w="169" h="675">
                  <a:moveTo>
                    <a:pt x="81" y="510"/>
                  </a:moveTo>
                  <a:lnTo>
                    <a:pt x="110" y="510"/>
                  </a:lnTo>
                  <a:lnTo>
                    <a:pt x="132" y="524"/>
                  </a:lnTo>
                  <a:lnTo>
                    <a:pt x="154" y="539"/>
                  </a:lnTo>
                  <a:lnTo>
                    <a:pt x="161" y="560"/>
                  </a:lnTo>
                  <a:lnTo>
                    <a:pt x="169" y="589"/>
                  </a:lnTo>
                  <a:lnTo>
                    <a:pt x="161" y="618"/>
                  </a:lnTo>
                  <a:lnTo>
                    <a:pt x="154" y="639"/>
                  </a:lnTo>
                  <a:lnTo>
                    <a:pt x="132" y="654"/>
                  </a:lnTo>
                  <a:lnTo>
                    <a:pt x="110" y="668"/>
                  </a:lnTo>
                  <a:lnTo>
                    <a:pt x="81" y="675"/>
                  </a:lnTo>
                  <a:lnTo>
                    <a:pt x="59" y="668"/>
                  </a:lnTo>
                  <a:lnTo>
                    <a:pt x="37" y="654"/>
                  </a:lnTo>
                  <a:lnTo>
                    <a:pt x="15" y="639"/>
                  </a:lnTo>
                  <a:lnTo>
                    <a:pt x="0" y="618"/>
                  </a:lnTo>
                  <a:lnTo>
                    <a:pt x="0" y="589"/>
                  </a:lnTo>
                  <a:lnTo>
                    <a:pt x="0" y="560"/>
                  </a:lnTo>
                  <a:lnTo>
                    <a:pt x="15" y="539"/>
                  </a:lnTo>
                  <a:lnTo>
                    <a:pt x="37" y="524"/>
                  </a:lnTo>
                  <a:lnTo>
                    <a:pt x="59" y="510"/>
                  </a:lnTo>
                  <a:lnTo>
                    <a:pt x="81" y="510"/>
                  </a:lnTo>
                  <a:close/>
                  <a:moveTo>
                    <a:pt x="81" y="0"/>
                  </a:moveTo>
                  <a:lnTo>
                    <a:pt x="110" y="7"/>
                  </a:lnTo>
                  <a:lnTo>
                    <a:pt x="132" y="14"/>
                  </a:lnTo>
                  <a:lnTo>
                    <a:pt x="154" y="36"/>
                  </a:lnTo>
                  <a:lnTo>
                    <a:pt x="161" y="57"/>
                  </a:lnTo>
                  <a:lnTo>
                    <a:pt x="169" y="86"/>
                  </a:lnTo>
                  <a:lnTo>
                    <a:pt x="161" y="108"/>
                  </a:lnTo>
                  <a:lnTo>
                    <a:pt x="154" y="129"/>
                  </a:lnTo>
                  <a:lnTo>
                    <a:pt x="132" y="151"/>
                  </a:lnTo>
                  <a:lnTo>
                    <a:pt x="110" y="158"/>
                  </a:lnTo>
                  <a:lnTo>
                    <a:pt x="81" y="165"/>
                  </a:lnTo>
                  <a:lnTo>
                    <a:pt x="59" y="158"/>
                  </a:lnTo>
                  <a:lnTo>
                    <a:pt x="37" y="151"/>
                  </a:lnTo>
                  <a:lnTo>
                    <a:pt x="15" y="129"/>
                  </a:lnTo>
                  <a:lnTo>
                    <a:pt x="0" y="108"/>
                  </a:lnTo>
                  <a:lnTo>
                    <a:pt x="0" y="86"/>
                  </a:lnTo>
                  <a:lnTo>
                    <a:pt x="0" y="57"/>
                  </a:lnTo>
                  <a:lnTo>
                    <a:pt x="15" y="36"/>
                  </a:lnTo>
                  <a:lnTo>
                    <a:pt x="37" y="14"/>
                  </a:lnTo>
                  <a:lnTo>
                    <a:pt x="59" y="7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3048000" y="251460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BPS rays: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838200" y="6096000"/>
            <a:ext cx="7543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c</a:t>
            </a:r>
            <a:r>
              <a:rPr lang="en-US" sz="3200" dirty="0" smtClean="0">
                <a:solidFill>
                  <a:srgbClr val="0000FF"/>
                </a:solidFill>
              </a:rPr>
              <a:t>onstant as a function of parameters….</a:t>
            </a:r>
            <a:endParaRPr lang="en-US" sz="32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38200" y="19812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20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</a:t>
            </a:r>
            <a:r>
              <a:rPr lang="en-US" sz="2800" dirty="0" err="1" smtClean="0"/>
              <a:t>Nonabelianization</a:t>
            </a:r>
            <a:r>
              <a:rPr lang="en-US" sz="2800" dirty="0" smtClean="0"/>
              <a:t> map</a:t>
            </a:r>
            <a:endParaRPr lang="en-US" sz="2800" dirty="0"/>
          </a:p>
        </p:txBody>
      </p:sp>
      <p:sp>
        <p:nvSpPr>
          <p:cNvPr id="19" name="TextBox 18"/>
          <p:cNvSpPr txBox="1"/>
          <p:nvPr/>
        </p:nvSpPr>
        <p:spPr>
          <a:xfrm>
            <a:off x="762000" y="4572000"/>
            <a:ext cx="769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Higgs bundles and WKB Spectral Networks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8382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Integral Equations for </a:t>
            </a:r>
            <a:r>
              <a:rPr lang="en-US" sz="2800" dirty="0" err="1" smtClean="0"/>
              <a:t>Hitchin</a:t>
            </a:r>
            <a:r>
              <a:rPr lang="en-US" sz="2800" dirty="0" smtClean="0"/>
              <a:t> Systems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620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Dirac Operators on Monopole </a:t>
            </a:r>
            <a:r>
              <a:rPr lang="en-US" sz="2800" dirty="0" err="1" smtClean="0"/>
              <a:t>Moduli</a:t>
            </a:r>
            <a:r>
              <a:rPr lang="en-US" sz="2800" dirty="0" smtClean="0"/>
              <a:t> Space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838200" y="1981200"/>
            <a:ext cx="76404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Topological Constructions &amp; Spectral Networks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82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BPS </a:t>
            </a:r>
            <a:r>
              <a:rPr lang="en-US" sz="2800" dirty="0" err="1" smtClean="0"/>
              <a:t>degeneracies</a:t>
            </a:r>
            <a:r>
              <a:rPr lang="en-US" sz="2800" dirty="0" smtClean="0"/>
              <a:t> &amp; Formal Parallel Transport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762000" y="5334000"/>
            <a:ext cx="6583090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50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20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</a:rPr>
              <a:t>Nonabelianization</a:t>
            </a:r>
            <a:r>
              <a:rPr lang="en-US" sz="2800" dirty="0" smtClean="0">
                <a:solidFill>
                  <a:srgbClr val="FF0000"/>
                </a:solidFill>
              </a:rPr>
              <a:t> map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62000" y="4572000"/>
            <a:ext cx="769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Higgs bundles and WKB Spectral Networks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Integral Equations for </a:t>
            </a:r>
            <a:r>
              <a:rPr lang="en-US" sz="2800" dirty="0" err="1" smtClean="0">
                <a:solidFill>
                  <a:srgbClr val="FFFF00"/>
                </a:solidFill>
              </a:rPr>
              <a:t>Hitchin</a:t>
            </a:r>
            <a:r>
              <a:rPr lang="en-US" sz="2800" dirty="0" smtClean="0">
                <a:solidFill>
                  <a:srgbClr val="FFFF00"/>
                </a:solidFill>
              </a:rPr>
              <a:t> Systems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620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Dirac Operators on Monopole </a:t>
            </a:r>
            <a:r>
              <a:rPr lang="en-US" sz="2800" dirty="0" err="1" smtClean="0"/>
              <a:t>Moduli</a:t>
            </a:r>
            <a:r>
              <a:rPr lang="en-US" sz="2800" dirty="0" smtClean="0"/>
              <a:t> Space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838200" y="1981200"/>
            <a:ext cx="76404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Topological Constructions &amp; Spectral Networks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82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BPS </a:t>
            </a:r>
            <a:r>
              <a:rPr lang="en-US" sz="2800" dirty="0" err="1" smtClean="0">
                <a:solidFill>
                  <a:srgbClr val="FF0000"/>
                </a:solidFill>
              </a:rPr>
              <a:t>degeneracies</a:t>
            </a:r>
            <a:r>
              <a:rPr lang="en-US" sz="2800" dirty="0" smtClean="0">
                <a:solidFill>
                  <a:srgbClr val="FF0000"/>
                </a:solidFill>
              </a:rPr>
              <a:t> &amp; Formal Parallel Transport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Constructing Solutions to </a:t>
            </a:r>
            <a:r>
              <a:rPr lang="en-US" dirty="0" err="1" smtClean="0"/>
              <a:t>Hitchin’s</a:t>
            </a:r>
            <a:r>
              <a:rPr lang="en-US" dirty="0" smtClean="0"/>
              <a:t> Equations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9050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Now we aim to use these BPS </a:t>
            </a:r>
            <a:r>
              <a:rPr lang="en-US" sz="3200" dirty="0" err="1" smtClean="0"/>
              <a:t>degeneracies</a:t>
            </a:r>
            <a:endParaRPr lang="en-US" sz="3200" dirty="0" smtClean="0"/>
          </a:p>
          <a:p>
            <a:r>
              <a:rPr lang="en-US" sz="3200" dirty="0" smtClean="0"/>
              <a:t> to construct solutions to the </a:t>
            </a:r>
            <a:r>
              <a:rPr lang="en-US" sz="3200" dirty="0" err="1" smtClean="0"/>
              <a:t>Hitchin</a:t>
            </a:r>
            <a:r>
              <a:rPr lang="en-US" sz="3200" dirty="0" smtClean="0"/>
              <a:t> equations  corresponding  to a given Higgs bundle. </a:t>
            </a:r>
            <a:endParaRPr lang="en-US" sz="3200" dirty="0"/>
          </a:p>
        </p:txBody>
      </p:sp>
      <p:sp>
        <p:nvSpPr>
          <p:cNvPr id="22" name="TextBox 21"/>
          <p:cNvSpPr txBox="1"/>
          <p:nvPr/>
        </p:nvSpPr>
        <p:spPr>
          <a:xfrm>
            <a:off x="685800" y="3733800"/>
            <a:ext cx="7620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We’ll aim to construct a ``</a:t>
            </a:r>
            <a:r>
              <a:rPr lang="en-US" sz="3200" dirty="0" err="1" smtClean="0"/>
              <a:t>twistor</a:t>
            </a:r>
            <a:r>
              <a:rPr lang="en-US" sz="3200" dirty="0" smtClean="0"/>
              <a:t> family’’</a:t>
            </a:r>
          </a:p>
          <a:p>
            <a:r>
              <a:rPr lang="en-US" sz="3200" dirty="0" smtClean="0"/>
              <a:t>of flat complex connections </a:t>
            </a:r>
            <a:endParaRPr lang="en-US" sz="3200" dirty="0"/>
          </a:p>
        </p:txBody>
      </p:sp>
      <p:grpSp>
        <p:nvGrpSpPr>
          <p:cNvPr id="4117" name="Group 2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810000" y="6172200"/>
            <a:ext cx="1533707" cy="495300"/>
            <a:chOff x="1700" y="3815"/>
            <a:chExt cx="4363" cy="1409"/>
          </a:xfrm>
        </p:grpSpPr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1700" y="3827"/>
              <a:ext cx="676" cy="1397"/>
            </a:xfrm>
            <a:custGeom>
              <a:avLst/>
              <a:gdLst/>
              <a:ahLst/>
              <a:cxnLst>
                <a:cxn ang="0">
                  <a:pos x="475" y="166"/>
                </a:cxn>
                <a:cxn ang="0">
                  <a:pos x="537" y="175"/>
                </a:cxn>
                <a:cxn ang="0">
                  <a:pos x="619" y="168"/>
                </a:cxn>
                <a:cxn ang="0">
                  <a:pos x="611" y="158"/>
                </a:cxn>
                <a:cxn ang="0">
                  <a:pos x="548" y="154"/>
                </a:cxn>
                <a:cxn ang="0">
                  <a:pos x="440" y="5"/>
                </a:cxn>
                <a:cxn ang="0">
                  <a:pos x="446" y="24"/>
                </a:cxn>
                <a:cxn ang="0">
                  <a:pos x="439" y="78"/>
                </a:cxn>
                <a:cxn ang="0">
                  <a:pos x="448" y="137"/>
                </a:cxn>
                <a:cxn ang="0">
                  <a:pos x="551" y="119"/>
                </a:cxn>
                <a:cxn ang="0">
                  <a:pos x="637" y="126"/>
                </a:cxn>
                <a:cxn ang="0">
                  <a:pos x="676" y="163"/>
                </a:cxn>
                <a:cxn ang="0">
                  <a:pos x="638" y="200"/>
                </a:cxn>
                <a:cxn ang="0">
                  <a:pos x="565" y="209"/>
                </a:cxn>
                <a:cxn ang="0">
                  <a:pos x="495" y="208"/>
                </a:cxn>
                <a:cxn ang="0">
                  <a:pos x="439" y="183"/>
                </a:cxn>
                <a:cxn ang="0">
                  <a:pos x="276" y="321"/>
                </a:cxn>
                <a:cxn ang="0">
                  <a:pos x="143" y="535"/>
                </a:cxn>
                <a:cxn ang="0">
                  <a:pos x="86" y="777"/>
                </a:cxn>
                <a:cxn ang="0">
                  <a:pos x="94" y="854"/>
                </a:cxn>
                <a:cxn ang="0">
                  <a:pos x="154" y="956"/>
                </a:cxn>
                <a:cxn ang="0">
                  <a:pos x="206" y="988"/>
                </a:cxn>
                <a:cxn ang="0">
                  <a:pos x="304" y="1024"/>
                </a:cxn>
                <a:cxn ang="0">
                  <a:pos x="432" y="1067"/>
                </a:cxn>
                <a:cxn ang="0">
                  <a:pos x="493" y="1107"/>
                </a:cxn>
                <a:cxn ang="0">
                  <a:pos x="526" y="1159"/>
                </a:cxn>
                <a:cxn ang="0">
                  <a:pos x="525" y="1269"/>
                </a:cxn>
                <a:cxn ang="0">
                  <a:pos x="451" y="1368"/>
                </a:cxn>
                <a:cxn ang="0">
                  <a:pos x="334" y="1395"/>
                </a:cxn>
                <a:cxn ang="0">
                  <a:pos x="238" y="1354"/>
                </a:cxn>
                <a:cxn ang="0">
                  <a:pos x="214" y="1318"/>
                </a:cxn>
                <a:cxn ang="0">
                  <a:pos x="224" y="1307"/>
                </a:cxn>
                <a:cxn ang="0">
                  <a:pos x="234" y="1307"/>
                </a:cxn>
                <a:cxn ang="0">
                  <a:pos x="244" y="1314"/>
                </a:cxn>
                <a:cxn ang="0">
                  <a:pos x="333" y="1360"/>
                </a:cxn>
                <a:cxn ang="0">
                  <a:pos x="423" y="1336"/>
                </a:cxn>
                <a:cxn ang="0">
                  <a:pos x="451" y="1261"/>
                </a:cxn>
                <a:cxn ang="0">
                  <a:pos x="415" y="1187"/>
                </a:cxn>
                <a:cxn ang="0">
                  <a:pos x="354" y="1156"/>
                </a:cxn>
                <a:cxn ang="0">
                  <a:pos x="294" y="1136"/>
                </a:cxn>
                <a:cxn ang="0">
                  <a:pos x="207" y="1107"/>
                </a:cxn>
                <a:cxn ang="0">
                  <a:pos x="108" y="1058"/>
                </a:cxn>
                <a:cxn ang="0">
                  <a:pos x="31" y="969"/>
                </a:cxn>
                <a:cxn ang="0">
                  <a:pos x="0" y="821"/>
                </a:cxn>
                <a:cxn ang="0">
                  <a:pos x="61" y="554"/>
                </a:cxn>
                <a:cxn ang="0">
                  <a:pos x="206" y="327"/>
                </a:cxn>
                <a:cxn ang="0">
                  <a:pos x="377" y="176"/>
                </a:cxn>
                <a:cxn ang="0">
                  <a:pos x="399" y="76"/>
                </a:cxn>
                <a:cxn ang="0">
                  <a:pos x="403" y="36"/>
                </a:cxn>
                <a:cxn ang="0">
                  <a:pos x="425" y="0"/>
                </a:cxn>
              </a:cxnLst>
              <a:rect l="0" t="0" r="r" b="b"/>
              <a:pathLst>
                <a:path w="676" h="1397">
                  <a:moveTo>
                    <a:pt x="548" y="154"/>
                  </a:moveTo>
                  <a:lnTo>
                    <a:pt x="525" y="154"/>
                  </a:lnTo>
                  <a:lnTo>
                    <a:pt x="501" y="156"/>
                  </a:lnTo>
                  <a:lnTo>
                    <a:pt x="475" y="166"/>
                  </a:lnTo>
                  <a:lnTo>
                    <a:pt x="487" y="171"/>
                  </a:lnTo>
                  <a:lnTo>
                    <a:pt x="500" y="174"/>
                  </a:lnTo>
                  <a:lnTo>
                    <a:pt x="516" y="175"/>
                  </a:lnTo>
                  <a:lnTo>
                    <a:pt x="537" y="175"/>
                  </a:lnTo>
                  <a:lnTo>
                    <a:pt x="568" y="175"/>
                  </a:lnTo>
                  <a:lnTo>
                    <a:pt x="591" y="174"/>
                  </a:lnTo>
                  <a:lnTo>
                    <a:pt x="607" y="171"/>
                  </a:lnTo>
                  <a:lnTo>
                    <a:pt x="619" y="168"/>
                  </a:lnTo>
                  <a:lnTo>
                    <a:pt x="627" y="166"/>
                  </a:lnTo>
                  <a:lnTo>
                    <a:pt x="634" y="163"/>
                  </a:lnTo>
                  <a:lnTo>
                    <a:pt x="622" y="160"/>
                  </a:lnTo>
                  <a:lnTo>
                    <a:pt x="611" y="158"/>
                  </a:lnTo>
                  <a:lnTo>
                    <a:pt x="600" y="155"/>
                  </a:lnTo>
                  <a:lnTo>
                    <a:pt x="587" y="154"/>
                  </a:lnTo>
                  <a:lnTo>
                    <a:pt x="569" y="154"/>
                  </a:lnTo>
                  <a:lnTo>
                    <a:pt x="548" y="154"/>
                  </a:lnTo>
                  <a:close/>
                  <a:moveTo>
                    <a:pt x="425" y="0"/>
                  </a:moveTo>
                  <a:lnTo>
                    <a:pt x="432" y="0"/>
                  </a:lnTo>
                  <a:lnTo>
                    <a:pt x="436" y="1"/>
                  </a:lnTo>
                  <a:lnTo>
                    <a:pt x="440" y="5"/>
                  </a:lnTo>
                  <a:lnTo>
                    <a:pt x="443" y="9"/>
                  </a:lnTo>
                  <a:lnTo>
                    <a:pt x="446" y="13"/>
                  </a:lnTo>
                  <a:lnTo>
                    <a:pt x="446" y="19"/>
                  </a:lnTo>
                  <a:lnTo>
                    <a:pt x="446" y="24"/>
                  </a:lnTo>
                  <a:lnTo>
                    <a:pt x="443" y="35"/>
                  </a:lnTo>
                  <a:lnTo>
                    <a:pt x="442" y="48"/>
                  </a:lnTo>
                  <a:lnTo>
                    <a:pt x="439" y="64"/>
                  </a:lnTo>
                  <a:lnTo>
                    <a:pt x="439" y="78"/>
                  </a:lnTo>
                  <a:lnTo>
                    <a:pt x="439" y="98"/>
                  </a:lnTo>
                  <a:lnTo>
                    <a:pt x="440" y="111"/>
                  </a:lnTo>
                  <a:lnTo>
                    <a:pt x="443" y="123"/>
                  </a:lnTo>
                  <a:lnTo>
                    <a:pt x="448" y="137"/>
                  </a:lnTo>
                  <a:lnTo>
                    <a:pt x="479" y="126"/>
                  </a:lnTo>
                  <a:lnTo>
                    <a:pt x="509" y="121"/>
                  </a:lnTo>
                  <a:lnTo>
                    <a:pt x="533" y="119"/>
                  </a:lnTo>
                  <a:lnTo>
                    <a:pt x="551" y="119"/>
                  </a:lnTo>
                  <a:lnTo>
                    <a:pt x="574" y="119"/>
                  </a:lnTo>
                  <a:lnTo>
                    <a:pt x="596" y="121"/>
                  </a:lnTo>
                  <a:lnTo>
                    <a:pt x="617" y="123"/>
                  </a:lnTo>
                  <a:lnTo>
                    <a:pt x="637" y="126"/>
                  </a:lnTo>
                  <a:lnTo>
                    <a:pt x="653" y="133"/>
                  </a:lnTo>
                  <a:lnTo>
                    <a:pt x="665" y="139"/>
                  </a:lnTo>
                  <a:lnTo>
                    <a:pt x="673" y="150"/>
                  </a:lnTo>
                  <a:lnTo>
                    <a:pt x="676" y="163"/>
                  </a:lnTo>
                  <a:lnTo>
                    <a:pt x="673" y="176"/>
                  </a:lnTo>
                  <a:lnTo>
                    <a:pt x="665" y="186"/>
                  </a:lnTo>
                  <a:lnTo>
                    <a:pt x="653" y="193"/>
                  </a:lnTo>
                  <a:lnTo>
                    <a:pt x="638" y="200"/>
                  </a:lnTo>
                  <a:lnTo>
                    <a:pt x="621" y="204"/>
                  </a:lnTo>
                  <a:lnTo>
                    <a:pt x="602" y="207"/>
                  </a:lnTo>
                  <a:lnTo>
                    <a:pt x="583" y="208"/>
                  </a:lnTo>
                  <a:lnTo>
                    <a:pt x="565" y="209"/>
                  </a:lnTo>
                  <a:lnTo>
                    <a:pt x="549" y="209"/>
                  </a:lnTo>
                  <a:lnTo>
                    <a:pt x="534" y="209"/>
                  </a:lnTo>
                  <a:lnTo>
                    <a:pt x="516" y="209"/>
                  </a:lnTo>
                  <a:lnTo>
                    <a:pt x="495" y="208"/>
                  </a:lnTo>
                  <a:lnTo>
                    <a:pt x="477" y="204"/>
                  </a:lnTo>
                  <a:lnTo>
                    <a:pt x="456" y="196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399" y="207"/>
                  </a:lnTo>
                  <a:lnTo>
                    <a:pt x="357" y="238"/>
                  </a:lnTo>
                  <a:lnTo>
                    <a:pt x="316" y="277"/>
                  </a:lnTo>
                  <a:lnTo>
                    <a:pt x="276" y="321"/>
                  </a:lnTo>
                  <a:lnTo>
                    <a:pt x="238" y="368"/>
                  </a:lnTo>
                  <a:lnTo>
                    <a:pt x="203" y="421"/>
                  </a:lnTo>
                  <a:lnTo>
                    <a:pt x="171" y="477"/>
                  </a:lnTo>
                  <a:lnTo>
                    <a:pt x="143" y="535"/>
                  </a:lnTo>
                  <a:lnTo>
                    <a:pt x="119" y="595"/>
                  </a:lnTo>
                  <a:lnTo>
                    <a:pt x="101" y="656"/>
                  </a:lnTo>
                  <a:lnTo>
                    <a:pt x="90" y="717"/>
                  </a:lnTo>
                  <a:lnTo>
                    <a:pt x="86" y="777"/>
                  </a:lnTo>
                  <a:lnTo>
                    <a:pt x="86" y="791"/>
                  </a:lnTo>
                  <a:lnTo>
                    <a:pt x="88" y="809"/>
                  </a:lnTo>
                  <a:lnTo>
                    <a:pt x="90" y="830"/>
                  </a:lnTo>
                  <a:lnTo>
                    <a:pt x="94" y="854"/>
                  </a:lnTo>
                  <a:lnTo>
                    <a:pt x="102" y="881"/>
                  </a:lnTo>
                  <a:lnTo>
                    <a:pt x="115" y="906"/>
                  </a:lnTo>
                  <a:lnTo>
                    <a:pt x="131" y="931"/>
                  </a:lnTo>
                  <a:lnTo>
                    <a:pt x="154" y="956"/>
                  </a:lnTo>
                  <a:lnTo>
                    <a:pt x="166" y="966"/>
                  </a:lnTo>
                  <a:lnTo>
                    <a:pt x="178" y="973"/>
                  </a:lnTo>
                  <a:lnTo>
                    <a:pt x="191" y="981"/>
                  </a:lnTo>
                  <a:lnTo>
                    <a:pt x="206" y="988"/>
                  </a:lnTo>
                  <a:lnTo>
                    <a:pt x="225" y="996"/>
                  </a:lnTo>
                  <a:lnTo>
                    <a:pt x="246" y="1004"/>
                  </a:lnTo>
                  <a:lnTo>
                    <a:pt x="272" y="1013"/>
                  </a:lnTo>
                  <a:lnTo>
                    <a:pt x="304" y="1024"/>
                  </a:lnTo>
                  <a:lnTo>
                    <a:pt x="342" y="1036"/>
                  </a:lnTo>
                  <a:lnTo>
                    <a:pt x="378" y="1049"/>
                  </a:lnTo>
                  <a:lnTo>
                    <a:pt x="408" y="1060"/>
                  </a:lnTo>
                  <a:lnTo>
                    <a:pt x="432" y="1067"/>
                  </a:lnTo>
                  <a:lnTo>
                    <a:pt x="451" y="1077"/>
                  </a:lnTo>
                  <a:lnTo>
                    <a:pt x="467" y="1086"/>
                  </a:lnTo>
                  <a:lnTo>
                    <a:pt x="481" y="1095"/>
                  </a:lnTo>
                  <a:lnTo>
                    <a:pt x="493" y="1107"/>
                  </a:lnTo>
                  <a:lnTo>
                    <a:pt x="501" y="1115"/>
                  </a:lnTo>
                  <a:lnTo>
                    <a:pt x="509" y="1126"/>
                  </a:lnTo>
                  <a:lnTo>
                    <a:pt x="518" y="1140"/>
                  </a:lnTo>
                  <a:lnTo>
                    <a:pt x="526" y="1159"/>
                  </a:lnTo>
                  <a:lnTo>
                    <a:pt x="533" y="1183"/>
                  </a:lnTo>
                  <a:lnTo>
                    <a:pt x="534" y="1209"/>
                  </a:lnTo>
                  <a:lnTo>
                    <a:pt x="532" y="1240"/>
                  </a:lnTo>
                  <a:lnTo>
                    <a:pt x="525" y="1269"/>
                  </a:lnTo>
                  <a:lnTo>
                    <a:pt x="512" y="1298"/>
                  </a:lnTo>
                  <a:lnTo>
                    <a:pt x="495" y="1324"/>
                  </a:lnTo>
                  <a:lnTo>
                    <a:pt x="475" y="1348"/>
                  </a:lnTo>
                  <a:lnTo>
                    <a:pt x="451" y="1368"/>
                  </a:lnTo>
                  <a:lnTo>
                    <a:pt x="424" y="1384"/>
                  </a:lnTo>
                  <a:lnTo>
                    <a:pt x="396" y="1393"/>
                  </a:lnTo>
                  <a:lnTo>
                    <a:pt x="364" y="1397"/>
                  </a:lnTo>
                  <a:lnTo>
                    <a:pt x="334" y="1395"/>
                  </a:lnTo>
                  <a:lnTo>
                    <a:pt x="304" y="1388"/>
                  </a:lnTo>
                  <a:lnTo>
                    <a:pt x="279" y="1377"/>
                  </a:lnTo>
                  <a:lnTo>
                    <a:pt x="257" y="1365"/>
                  </a:lnTo>
                  <a:lnTo>
                    <a:pt x="238" y="1354"/>
                  </a:lnTo>
                  <a:lnTo>
                    <a:pt x="225" y="1342"/>
                  </a:lnTo>
                  <a:lnTo>
                    <a:pt x="216" y="1331"/>
                  </a:lnTo>
                  <a:lnTo>
                    <a:pt x="213" y="1324"/>
                  </a:lnTo>
                  <a:lnTo>
                    <a:pt x="214" y="1318"/>
                  </a:lnTo>
                  <a:lnTo>
                    <a:pt x="216" y="1314"/>
                  </a:lnTo>
                  <a:lnTo>
                    <a:pt x="217" y="1311"/>
                  </a:lnTo>
                  <a:lnTo>
                    <a:pt x="221" y="1308"/>
                  </a:lnTo>
                  <a:lnTo>
                    <a:pt x="224" y="1307"/>
                  </a:lnTo>
                  <a:lnTo>
                    <a:pt x="228" y="1307"/>
                  </a:lnTo>
                  <a:lnTo>
                    <a:pt x="230" y="1307"/>
                  </a:lnTo>
                  <a:lnTo>
                    <a:pt x="232" y="1307"/>
                  </a:lnTo>
                  <a:lnTo>
                    <a:pt x="234" y="1307"/>
                  </a:lnTo>
                  <a:lnTo>
                    <a:pt x="236" y="1308"/>
                  </a:lnTo>
                  <a:lnTo>
                    <a:pt x="238" y="1310"/>
                  </a:lnTo>
                  <a:lnTo>
                    <a:pt x="240" y="1311"/>
                  </a:lnTo>
                  <a:lnTo>
                    <a:pt x="244" y="1314"/>
                  </a:lnTo>
                  <a:lnTo>
                    <a:pt x="248" y="1316"/>
                  </a:lnTo>
                  <a:lnTo>
                    <a:pt x="273" y="1336"/>
                  </a:lnTo>
                  <a:lnTo>
                    <a:pt x="302" y="1351"/>
                  </a:lnTo>
                  <a:lnTo>
                    <a:pt x="333" y="1360"/>
                  </a:lnTo>
                  <a:lnTo>
                    <a:pt x="364" y="1363"/>
                  </a:lnTo>
                  <a:lnTo>
                    <a:pt x="386" y="1360"/>
                  </a:lnTo>
                  <a:lnTo>
                    <a:pt x="407" y="1351"/>
                  </a:lnTo>
                  <a:lnTo>
                    <a:pt x="423" y="1336"/>
                  </a:lnTo>
                  <a:lnTo>
                    <a:pt x="435" y="1319"/>
                  </a:lnTo>
                  <a:lnTo>
                    <a:pt x="443" y="1301"/>
                  </a:lnTo>
                  <a:lnTo>
                    <a:pt x="450" y="1279"/>
                  </a:lnTo>
                  <a:lnTo>
                    <a:pt x="451" y="1261"/>
                  </a:lnTo>
                  <a:lnTo>
                    <a:pt x="448" y="1236"/>
                  </a:lnTo>
                  <a:lnTo>
                    <a:pt x="440" y="1216"/>
                  </a:lnTo>
                  <a:lnTo>
                    <a:pt x="428" y="1200"/>
                  </a:lnTo>
                  <a:lnTo>
                    <a:pt x="415" y="1187"/>
                  </a:lnTo>
                  <a:lnTo>
                    <a:pt x="399" y="1176"/>
                  </a:lnTo>
                  <a:lnTo>
                    <a:pt x="382" y="1167"/>
                  </a:lnTo>
                  <a:lnTo>
                    <a:pt x="368" y="1160"/>
                  </a:lnTo>
                  <a:lnTo>
                    <a:pt x="354" y="1156"/>
                  </a:lnTo>
                  <a:lnTo>
                    <a:pt x="334" y="1150"/>
                  </a:lnTo>
                  <a:lnTo>
                    <a:pt x="319" y="1144"/>
                  </a:lnTo>
                  <a:lnTo>
                    <a:pt x="306" y="1140"/>
                  </a:lnTo>
                  <a:lnTo>
                    <a:pt x="294" y="1136"/>
                  </a:lnTo>
                  <a:lnTo>
                    <a:pt x="277" y="1131"/>
                  </a:lnTo>
                  <a:lnTo>
                    <a:pt x="257" y="1124"/>
                  </a:lnTo>
                  <a:lnTo>
                    <a:pt x="233" y="1116"/>
                  </a:lnTo>
                  <a:lnTo>
                    <a:pt x="207" y="1107"/>
                  </a:lnTo>
                  <a:lnTo>
                    <a:pt x="182" y="1097"/>
                  </a:lnTo>
                  <a:lnTo>
                    <a:pt x="156" y="1086"/>
                  </a:lnTo>
                  <a:lnTo>
                    <a:pt x="132" y="1073"/>
                  </a:lnTo>
                  <a:lnTo>
                    <a:pt x="108" y="1058"/>
                  </a:lnTo>
                  <a:lnTo>
                    <a:pt x="86" y="1041"/>
                  </a:lnTo>
                  <a:lnTo>
                    <a:pt x="65" y="1020"/>
                  </a:lnTo>
                  <a:lnTo>
                    <a:pt x="47" y="997"/>
                  </a:lnTo>
                  <a:lnTo>
                    <a:pt x="31" y="969"/>
                  </a:lnTo>
                  <a:lnTo>
                    <a:pt x="18" y="939"/>
                  </a:lnTo>
                  <a:lnTo>
                    <a:pt x="8" y="905"/>
                  </a:lnTo>
                  <a:lnTo>
                    <a:pt x="2" y="865"/>
                  </a:lnTo>
                  <a:lnTo>
                    <a:pt x="0" y="821"/>
                  </a:lnTo>
                  <a:lnTo>
                    <a:pt x="4" y="752"/>
                  </a:lnTo>
                  <a:lnTo>
                    <a:pt x="16" y="683"/>
                  </a:lnTo>
                  <a:lnTo>
                    <a:pt x="35" y="617"/>
                  </a:lnTo>
                  <a:lnTo>
                    <a:pt x="61" y="554"/>
                  </a:lnTo>
                  <a:lnTo>
                    <a:pt x="92" y="491"/>
                  </a:lnTo>
                  <a:lnTo>
                    <a:pt x="127" y="433"/>
                  </a:lnTo>
                  <a:lnTo>
                    <a:pt x="166" y="378"/>
                  </a:lnTo>
                  <a:lnTo>
                    <a:pt x="206" y="327"/>
                  </a:lnTo>
                  <a:lnTo>
                    <a:pt x="249" y="281"/>
                  </a:lnTo>
                  <a:lnTo>
                    <a:pt x="292" y="240"/>
                  </a:lnTo>
                  <a:lnTo>
                    <a:pt x="335" y="205"/>
                  </a:lnTo>
                  <a:lnTo>
                    <a:pt x="377" y="176"/>
                  </a:lnTo>
                  <a:lnTo>
                    <a:pt x="416" y="154"/>
                  </a:lnTo>
                  <a:lnTo>
                    <a:pt x="407" y="129"/>
                  </a:lnTo>
                  <a:lnTo>
                    <a:pt x="400" y="102"/>
                  </a:lnTo>
                  <a:lnTo>
                    <a:pt x="399" y="76"/>
                  </a:lnTo>
                  <a:lnTo>
                    <a:pt x="399" y="70"/>
                  </a:lnTo>
                  <a:lnTo>
                    <a:pt x="399" y="61"/>
                  </a:lnTo>
                  <a:lnTo>
                    <a:pt x="400" y="49"/>
                  </a:lnTo>
                  <a:lnTo>
                    <a:pt x="403" y="36"/>
                  </a:lnTo>
                  <a:lnTo>
                    <a:pt x="405" y="23"/>
                  </a:lnTo>
                  <a:lnTo>
                    <a:pt x="411" y="11"/>
                  </a:lnTo>
                  <a:lnTo>
                    <a:pt x="417" y="3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3015" y="4071"/>
              <a:ext cx="789" cy="896"/>
            </a:xfrm>
            <a:custGeom>
              <a:avLst/>
              <a:gdLst/>
              <a:ahLst/>
              <a:cxnLst>
                <a:cxn ang="0">
                  <a:pos x="734" y="0"/>
                </a:cxn>
                <a:cxn ang="0">
                  <a:pos x="761" y="1"/>
                </a:cxn>
                <a:cxn ang="0">
                  <a:pos x="781" y="8"/>
                </a:cxn>
                <a:cxn ang="0">
                  <a:pos x="789" y="29"/>
                </a:cxn>
                <a:cxn ang="0">
                  <a:pos x="781" y="51"/>
                </a:cxn>
                <a:cxn ang="0">
                  <a:pos x="761" y="59"/>
                </a:cxn>
                <a:cxn ang="0">
                  <a:pos x="734" y="61"/>
                </a:cxn>
                <a:cxn ang="0">
                  <a:pos x="433" y="63"/>
                </a:cxn>
                <a:cxn ang="0">
                  <a:pos x="331" y="87"/>
                </a:cxn>
                <a:cxn ang="0">
                  <a:pos x="240" y="131"/>
                </a:cxn>
                <a:cxn ang="0">
                  <a:pos x="164" y="194"/>
                </a:cxn>
                <a:cxn ang="0">
                  <a:pos x="108" y="274"/>
                </a:cxn>
                <a:cxn ang="0">
                  <a:pos x="73" y="367"/>
                </a:cxn>
                <a:cxn ang="0">
                  <a:pos x="734" y="417"/>
                </a:cxn>
                <a:cxn ang="0">
                  <a:pos x="761" y="418"/>
                </a:cxn>
                <a:cxn ang="0">
                  <a:pos x="781" y="426"/>
                </a:cxn>
                <a:cxn ang="0">
                  <a:pos x="789" y="449"/>
                </a:cxn>
                <a:cxn ang="0">
                  <a:pos x="781" y="470"/>
                </a:cxn>
                <a:cxn ang="0">
                  <a:pos x="761" y="479"/>
                </a:cxn>
                <a:cxn ang="0">
                  <a:pos x="734" y="480"/>
                </a:cxn>
                <a:cxn ang="0">
                  <a:pos x="65" y="480"/>
                </a:cxn>
                <a:cxn ang="0">
                  <a:pos x="88" y="578"/>
                </a:cxn>
                <a:cxn ang="0">
                  <a:pos x="133" y="665"/>
                </a:cxn>
                <a:cxn ang="0">
                  <a:pos x="201" y="736"/>
                </a:cxn>
                <a:cxn ang="0">
                  <a:pos x="284" y="790"/>
                </a:cxn>
                <a:cxn ang="0">
                  <a:pos x="381" y="823"/>
                </a:cxn>
                <a:cxn ang="0">
                  <a:pos x="489" y="837"/>
                </a:cxn>
                <a:cxn ang="0">
                  <a:pos x="747" y="837"/>
                </a:cxn>
                <a:cxn ang="0">
                  <a:pos x="771" y="841"/>
                </a:cxn>
                <a:cxn ang="0">
                  <a:pos x="786" y="854"/>
                </a:cxn>
                <a:cxn ang="0">
                  <a:pos x="786" y="880"/>
                </a:cxn>
                <a:cxn ang="0">
                  <a:pos x="771" y="894"/>
                </a:cxn>
                <a:cxn ang="0">
                  <a:pos x="747" y="896"/>
                </a:cxn>
                <a:cxn ang="0">
                  <a:pos x="483" y="896"/>
                </a:cxn>
                <a:cxn ang="0">
                  <a:pos x="363" y="883"/>
                </a:cxn>
                <a:cxn ang="0">
                  <a:pos x="254" y="845"/>
                </a:cxn>
                <a:cxn ang="0">
                  <a:pos x="162" y="784"/>
                </a:cxn>
                <a:cxn ang="0">
                  <a:pos x="86" y="706"/>
                </a:cxn>
                <a:cxn ang="0">
                  <a:pos x="32" y="610"/>
                </a:cxn>
                <a:cxn ang="0">
                  <a:pos x="4" y="504"/>
                </a:cxn>
                <a:cxn ang="0">
                  <a:pos x="4" y="392"/>
                </a:cxn>
                <a:cxn ang="0">
                  <a:pos x="32" y="286"/>
                </a:cxn>
                <a:cxn ang="0">
                  <a:pos x="86" y="192"/>
                </a:cxn>
                <a:cxn ang="0">
                  <a:pos x="162" y="112"/>
                </a:cxn>
                <a:cxn ang="0">
                  <a:pos x="254" y="51"/>
                </a:cxn>
                <a:cxn ang="0">
                  <a:pos x="363" y="13"/>
                </a:cxn>
                <a:cxn ang="0">
                  <a:pos x="483" y="0"/>
                </a:cxn>
              </a:cxnLst>
              <a:rect l="0" t="0" r="r" b="b"/>
              <a:pathLst>
                <a:path w="789" h="896">
                  <a:moveTo>
                    <a:pt x="483" y="0"/>
                  </a:moveTo>
                  <a:lnTo>
                    <a:pt x="734" y="0"/>
                  </a:lnTo>
                  <a:lnTo>
                    <a:pt x="747" y="0"/>
                  </a:lnTo>
                  <a:lnTo>
                    <a:pt x="761" y="1"/>
                  </a:lnTo>
                  <a:lnTo>
                    <a:pt x="771" y="4"/>
                  </a:lnTo>
                  <a:lnTo>
                    <a:pt x="781" y="8"/>
                  </a:lnTo>
                  <a:lnTo>
                    <a:pt x="786" y="17"/>
                  </a:lnTo>
                  <a:lnTo>
                    <a:pt x="789" y="29"/>
                  </a:lnTo>
                  <a:lnTo>
                    <a:pt x="786" y="42"/>
                  </a:lnTo>
                  <a:lnTo>
                    <a:pt x="781" y="51"/>
                  </a:lnTo>
                  <a:lnTo>
                    <a:pt x="771" y="57"/>
                  </a:lnTo>
                  <a:lnTo>
                    <a:pt x="761" y="59"/>
                  </a:lnTo>
                  <a:lnTo>
                    <a:pt x="747" y="61"/>
                  </a:lnTo>
                  <a:lnTo>
                    <a:pt x="734" y="61"/>
                  </a:lnTo>
                  <a:lnTo>
                    <a:pt x="489" y="61"/>
                  </a:lnTo>
                  <a:lnTo>
                    <a:pt x="433" y="63"/>
                  </a:lnTo>
                  <a:lnTo>
                    <a:pt x="381" y="73"/>
                  </a:lnTo>
                  <a:lnTo>
                    <a:pt x="331" y="87"/>
                  </a:lnTo>
                  <a:lnTo>
                    <a:pt x="284" y="107"/>
                  </a:lnTo>
                  <a:lnTo>
                    <a:pt x="240" y="131"/>
                  </a:lnTo>
                  <a:lnTo>
                    <a:pt x="201" y="161"/>
                  </a:lnTo>
                  <a:lnTo>
                    <a:pt x="164" y="194"/>
                  </a:lnTo>
                  <a:lnTo>
                    <a:pt x="133" y="232"/>
                  </a:lnTo>
                  <a:lnTo>
                    <a:pt x="108" y="274"/>
                  </a:lnTo>
                  <a:lnTo>
                    <a:pt x="88" y="318"/>
                  </a:lnTo>
                  <a:lnTo>
                    <a:pt x="73" y="367"/>
                  </a:lnTo>
                  <a:lnTo>
                    <a:pt x="65" y="417"/>
                  </a:lnTo>
                  <a:lnTo>
                    <a:pt x="734" y="417"/>
                  </a:lnTo>
                  <a:lnTo>
                    <a:pt x="747" y="417"/>
                  </a:lnTo>
                  <a:lnTo>
                    <a:pt x="761" y="418"/>
                  </a:lnTo>
                  <a:lnTo>
                    <a:pt x="771" y="421"/>
                  </a:lnTo>
                  <a:lnTo>
                    <a:pt x="781" y="426"/>
                  </a:lnTo>
                  <a:lnTo>
                    <a:pt x="786" y="435"/>
                  </a:lnTo>
                  <a:lnTo>
                    <a:pt x="789" y="449"/>
                  </a:lnTo>
                  <a:lnTo>
                    <a:pt x="786" y="462"/>
                  </a:lnTo>
                  <a:lnTo>
                    <a:pt x="781" y="470"/>
                  </a:lnTo>
                  <a:lnTo>
                    <a:pt x="771" y="477"/>
                  </a:lnTo>
                  <a:lnTo>
                    <a:pt x="761" y="479"/>
                  </a:lnTo>
                  <a:lnTo>
                    <a:pt x="747" y="479"/>
                  </a:lnTo>
                  <a:lnTo>
                    <a:pt x="734" y="480"/>
                  </a:lnTo>
                  <a:lnTo>
                    <a:pt x="734" y="480"/>
                  </a:lnTo>
                  <a:lnTo>
                    <a:pt x="65" y="480"/>
                  </a:lnTo>
                  <a:lnTo>
                    <a:pt x="73" y="531"/>
                  </a:lnTo>
                  <a:lnTo>
                    <a:pt x="88" y="578"/>
                  </a:lnTo>
                  <a:lnTo>
                    <a:pt x="108" y="624"/>
                  </a:lnTo>
                  <a:lnTo>
                    <a:pt x="133" y="665"/>
                  </a:lnTo>
                  <a:lnTo>
                    <a:pt x="164" y="702"/>
                  </a:lnTo>
                  <a:lnTo>
                    <a:pt x="201" y="736"/>
                  </a:lnTo>
                  <a:lnTo>
                    <a:pt x="240" y="765"/>
                  </a:lnTo>
                  <a:lnTo>
                    <a:pt x="284" y="790"/>
                  </a:lnTo>
                  <a:lnTo>
                    <a:pt x="331" y="810"/>
                  </a:lnTo>
                  <a:lnTo>
                    <a:pt x="381" y="823"/>
                  </a:lnTo>
                  <a:lnTo>
                    <a:pt x="433" y="833"/>
                  </a:lnTo>
                  <a:lnTo>
                    <a:pt x="489" y="837"/>
                  </a:lnTo>
                  <a:lnTo>
                    <a:pt x="734" y="837"/>
                  </a:lnTo>
                  <a:lnTo>
                    <a:pt x="747" y="837"/>
                  </a:lnTo>
                  <a:lnTo>
                    <a:pt x="761" y="837"/>
                  </a:lnTo>
                  <a:lnTo>
                    <a:pt x="771" y="841"/>
                  </a:lnTo>
                  <a:lnTo>
                    <a:pt x="781" y="846"/>
                  </a:lnTo>
                  <a:lnTo>
                    <a:pt x="786" y="854"/>
                  </a:lnTo>
                  <a:lnTo>
                    <a:pt x="789" y="867"/>
                  </a:lnTo>
                  <a:lnTo>
                    <a:pt x="786" y="880"/>
                  </a:lnTo>
                  <a:lnTo>
                    <a:pt x="781" y="888"/>
                  </a:lnTo>
                  <a:lnTo>
                    <a:pt x="771" y="894"/>
                  </a:lnTo>
                  <a:lnTo>
                    <a:pt x="761" y="896"/>
                  </a:lnTo>
                  <a:lnTo>
                    <a:pt x="747" y="896"/>
                  </a:lnTo>
                  <a:lnTo>
                    <a:pt x="734" y="896"/>
                  </a:lnTo>
                  <a:lnTo>
                    <a:pt x="483" y="896"/>
                  </a:lnTo>
                  <a:lnTo>
                    <a:pt x="423" y="894"/>
                  </a:lnTo>
                  <a:lnTo>
                    <a:pt x="363" y="883"/>
                  </a:lnTo>
                  <a:lnTo>
                    <a:pt x="307" y="867"/>
                  </a:lnTo>
                  <a:lnTo>
                    <a:pt x="254" y="845"/>
                  </a:lnTo>
                  <a:lnTo>
                    <a:pt x="206" y="817"/>
                  </a:lnTo>
                  <a:lnTo>
                    <a:pt x="162" y="784"/>
                  </a:lnTo>
                  <a:lnTo>
                    <a:pt x="121" y="747"/>
                  </a:lnTo>
                  <a:lnTo>
                    <a:pt x="86" y="706"/>
                  </a:lnTo>
                  <a:lnTo>
                    <a:pt x="57" y="659"/>
                  </a:lnTo>
                  <a:lnTo>
                    <a:pt x="32" y="610"/>
                  </a:lnTo>
                  <a:lnTo>
                    <a:pt x="15" y="559"/>
                  </a:lnTo>
                  <a:lnTo>
                    <a:pt x="4" y="504"/>
                  </a:lnTo>
                  <a:lnTo>
                    <a:pt x="0" y="449"/>
                  </a:lnTo>
                  <a:lnTo>
                    <a:pt x="4" y="392"/>
                  </a:lnTo>
                  <a:lnTo>
                    <a:pt x="15" y="337"/>
                  </a:lnTo>
                  <a:lnTo>
                    <a:pt x="32" y="286"/>
                  </a:lnTo>
                  <a:lnTo>
                    <a:pt x="57" y="237"/>
                  </a:lnTo>
                  <a:lnTo>
                    <a:pt x="86" y="192"/>
                  </a:lnTo>
                  <a:lnTo>
                    <a:pt x="121" y="149"/>
                  </a:lnTo>
                  <a:lnTo>
                    <a:pt x="162" y="112"/>
                  </a:lnTo>
                  <a:lnTo>
                    <a:pt x="206" y="79"/>
                  </a:lnTo>
                  <a:lnTo>
                    <a:pt x="254" y="51"/>
                  </a:lnTo>
                  <a:lnTo>
                    <a:pt x="307" y="30"/>
                  </a:lnTo>
                  <a:lnTo>
                    <a:pt x="363" y="13"/>
                  </a:lnTo>
                  <a:lnTo>
                    <a:pt x="423" y="2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 noEditPoints="1"/>
            </p:cNvSpPr>
            <p:nvPr/>
          </p:nvSpPr>
          <p:spPr bwMode="auto">
            <a:xfrm>
              <a:off x="4427" y="3815"/>
              <a:ext cx="1021" cy="1122"/>
            </a:xfrm>
            <a:custGeom>
              <a:avLst/>
              <a:gdLst/>
              <a:ahLst/>
              <a:cxnLst>
                <a:cxn ang="0">
                  <a:pos x="872" y="126"/>
                </a:cxn>
                <a:cxn ang="0">
                  <a:pos x="864" y="146"/>
                </a:cxn>
                <a:cxn ang="0">
                  <a:pos x="922" y="212"/>
                </a:cxn>
                <a:cxn ang="0">
                  <a:pos x="299" y="117"/>
                </a:cxn>
                <a:cxn ang="0">
                  <a:pos x="179" y="207"/>
                </a:cxn>
                <a:cxn ang="0">
                  <a:pos x="90" y="352"/>
                </a:cxn>
                <a:cxn ang="0">
                  <a:pos x="55" y="563"/>
                </a:cxn>
                <a:cxn ang="0">
                  <a:pos x="75" y="726"/>
                </a:cxn>
                <a:cxn ang="0">
                  <a:pos x="148" y="878"/>
                </a:cxn>
                <a:cxn ang="0">
                  <a:pos x="288" y="1000"/>
                </a:cxn>
                <a:cxn ang="0">
                  <a:pos x="326" y="979"/>
                </a:cxn>
                <a:cxn ang="0">
                  <a:pos x="250" y="819"/>
                </a:cxn>
                <a:cxn ang="0">
                  <a:pos x="223" y="644"/>
                </a:cxn>
                <a:cxn ang="0">
                  <a:pos x="227" y="435"/>
                </a:cxn>
                <a:cxn ang="0">
                  <a:pos x="270" y="245"/>
                </a:cxn>
                <a:cxn ang="0">
                  <a:pos x="328" y="131"/>
                </a:cxn>
                <a:cxn ang="0">
                  <a:pos x="556" y="0"/>
                </a:cxn>
                <a:cxn ang="0">
                  <a:pos x="653" y="9"/>
                </a:cxn>
                <a:cxn ang="0">
                  <a:pos x="775" y="53"/>
                </a:cxn>
                <a:cxn ang="0">
                  <a:pos x="877" y="73"/>
                </a:cxn>
                <a:cxn ang="0">
                  <a:pos x="912" y="57"/>
                </a:cxn>
                <a:cxn ang="0">
                  <a:pos x="930" y="8"/>
                </a:cxn>
                <a:cxn ang="0">
                  <a:pos x="951" y="0"/>
                </a:cxn>
                <a:cxn ang="0">
                  <a:pos x="976" y="27"/>
                </a:cxn>
                <a:cxn ang="0">
                  <a:pos x="977" y="311"/>
                </a:cxn>
                <a:cxn ang="0">
                  <a:pos x="969" y="355"/>
                </a:cxn>
                <a:cxn ang="0">
                  <a:pos x="933" y="356"/>
                </a:cxn>
                <a:cxn ang="0">
                  <a:pos x="902" y="288"/>
                </a:cxn>
                <a:cxn ang="0">
                  <a:pos x="783" y="146"/>
                </a:cxn>
                <a:cxn ang="0">
                  <a:pos x="630" y="66"/>
                </a:cxn>
                <a:cxn ang="0">
                  <a:pos x="486" y="69"/>
                </a:cxn>
                <a:cxn ang="0">
                  <a:pos x="367" y="175"/>
                </a:cxn>
                <a:cxn ang="0">
                  <a:pos x="295" y="370"/>
                </a:cxn>
                <a:cxn ang="0">
                  <a:pos x="278" y="608"/>
                </a:cxn>
                <a:cxn ang="0">
                  <a:pos x="299" y="783"/>
                </a:cxn>
                <a:cxn ang="0">
                  <a:pos x="357" y="929"/>
                </a:cxn>
                <a:cxn ang="0">
                  <a:pos x="463" y="1024"/>
                </a:cxn>
                <a:cxn ang="0">
                  <a:pos x="643" y="1044"/>
                </a:cxn>
                <a:cxn ang="0">
                  <a:pos x="865" y="960"/>
                </a:cxn>
                <a:cxn ang="0">
                  <a:pos x="973" y="865"/>
                </a:cxn>
                <a:cxn ang="0">
                  <a:pos x="1005" y="865"/>
                </a:cxn>
                <a:cxn ang="0">
                  <a:pos x="1019" y="901"/>
                </a:cxn>
                <a:cxn ang="0">
                  <a:pos x="962" y="966"/>
                </a:cxn>
                <a:cxn ang="0">
                  <a:pos x="868" y="1036"/>
                </a:cxn>
                <a:cxn ang="0">
                  <a:pos x="650" y="1114"/>
                </a:cxn>
                <a:cxn ang="0">
                  <a:pos x="462" y="1114"/>
                </a:cxn>
                <a:cxn ang="0">
                  <a:pos x="277" y="1057"/>
                </a:cxn>
                <a:cxn ang="0">
                  <a:pos x="125" y="936"/>
                </a:cxn>
                <a:cxn ang="0">
                  <a:pos x="25" y="748"/>
                </a:cxn>
                <a:cxn ang="0">
                  <a:pos x="3" y="497"/>
                </a:cxn>
                <a:cxn ang="0">
                  <a:pos x="60" y="282"/>
                </a:cxn>
                <a:cxn ang="0">
                  <a:pos x="179" y="131"/>
                </a:cxn>
                <a:cxn ang="0">
                  <a:pos x="335" y="39"/>
                </a:cxn>
                <a:cxn ang="0">
                  <a:pos x="511" y="2"/>
                </a:cxn>
              </a:cxnLst>
              <a:rect l="0" t="0" r="r" b="b"/>
              <a:pathLst>
                <a:path w="1021" h="1122">
                  <a:moveTo>
                    <a:pt x="922" y="114"/>
                  </a:moveTo>
                  <a:lnTo>
                    <a:pt x="908" y="122"/>
                  </a:lnTo>
                  <a:lnTo>
                    <a:pt x="891" y="125"/>
                  </a:lnTo>
                  <a:lnTo>
                    <a:pt x="872" y="126"/>
                  </a:lnTo>
                  <a:lnTo>
                    <a:pt x="863" y="126"/>
                  </a:lnTo>
                  <a:lnTo>
                    <a:pt x="852" y="126"/>
                  </a:lnTo>
                  <a:lnTo>
                    <a:pt x="842" y="123"/>
                  </a:lnTo>
                  <a:lnTo>
                    <a:pt x="864" y="146"/>
                  </a:lnTo>
                  <a:lnTo>
                    <a:pt x="883" y="164"/>
                  </a:lnTo>
                  <a:lnTo>
                    <a:pt x="898" y="182"/>
                  </a:lnTo>
                  <a:lnTo>
                    <a:pt x="910" y="196"/>
                  </a:lnTo>
                  <a:lnTo>
                    <a:pt x="922" y="212"/>
                  </a:lnTo>
                  <a:lnTo>
                    <a:pt x="922" y="114"/>
                  </a:lnTo>
                  <a:close/>
                  <a:moveTo>
                    <a:pt x="362" y="90"/>
                  </a:moveTo>
                  <a:lnTo>
                    <a:pt x="330" y="102"/>
                  </a:lnTo>
                  <a:lnTo>
                    <a:pt x="299" y="117"/>
                  </a:lnTo>
                  <a:lnTo>
                    <a:pt x="266" y="134"/>
                  </a:lnTo>
                  <a:lnTo>
                    <a:pt x="237" y="155"/>
                  </a:lnTo>
                  <a:lnTo>
                    <a:pt x="207" y="179"/>
                  </a:lnTo>
                  <a:lnTo>
                    <a:pt x="179" y="207"/>
                  </a:lnTo>
                  <a:lnTo>
                    <a:pt x="153" y="237"/>
                  </a:lnTo>
                  <a:lnTo>
                    <a:pt x="129" y="272"/>
                  </a:lnTo>
                  <a:lnTo>
                    <a:pt x="108" y="310"/>
                  </a:lnTo>
                  <a:lnTo>
                    <a:pt x="90" y="352"/>
                  </a:lnTo>
                  <a:lnTo>
                    <a:pt x="75" y="399"/>
                  </a:lnTo>
                  <a:lnTo>
                    <a:pt x="65" y="449"/>
                  </a:lnTo>
                  <a:lnTo>
                    <a:pt x="58" y="503"/>
                  </a:lnTo>
                  <a:lnTo>
                    <a:pt x="55" y="563"/>
                  </a:lnTo>
                  <a:lnTo>
                    <a:pt x="56" y="603"/>
                  </a:lnTo>
                  <a:lnTo>
                    <a:pt x="59" y="644"/>
                  </a:lnTo>
                  <a:lnTo>
                    <a:pt x="66" y="685"/>
                  </a:lnTo>
                  <a:lnTo>
                    <a:pt x="75" y="726"/>
                  </a:lnTo>
                  <a:lnTo>
                    <a:pt x="89" y="766"/>
                  </a:lnTo>
                  <a:lnTo>
                    <a:pt x="105" y="804"/>
                  </a:lnTo>
                  <a:lnTo>
                    <a:pt x="124" y="842"/>
                  </a:lnTo>
                  <a:lnTo>
                    <a:pt x="148" y="878"/>
                  </a:lnTo>
                  <a:lnTo>
                    <a:pt x="176" y="913"/>
                  </a:lnTo>
                  <a:lnTo>
                    <a:pt x="209" y="944"/>
                  </a:lnTo>
                  <a:lnTo>
                    <a:pt x="245" y="974"/>
                  </a:lnTo>
                  <a:lnTo>
                    <a:pt x="288" y="1000"/>
                  </a:lnTo>
                  <a:lnTo>
                    <a:pt x="335" y="1024"/>
                  </a:lnTo>
                  <a:lnTo>
                    <a:pt x="388" y="1044"/>
                  </a:lnTo>
                  <a:lnTo>
                    <a:pt x="354" y="1013"/>
                  </a:lnTo>
                  <a:lnTo>
                    <a:pt x="326" y="979"/>
                  </a:lnTo>
                  <a:lnTo>
                    <a:pt x="301" y="943"/>
                  </a:lnTo>
                  <a:lnTo>
                    <a:pt x="281" y="903"/>
                  </a:lnTo>
                  <a:lnTo>
                    <a:pt x="264" y="861"/>
                  </a:lnTo>
                  <a:lnTo>
                    <a:pt x="250" y="819"/>
                  </a:lnTo>
                  <a:lnTo>
                    <a:pt x="241" y="775"/>
                  </a:lnTo>
                  <a:lnTo>
                    <a:pt x="233" y="731"/>
                  </a:lnTo>
                  <a:lnTo>
                    <a:pt x="227" y="687"/>
                  </a:lnTo>
                  <a:lnTo>
                    <a:pt x="223" y="644"/>
                  </a:lnTo>
                  <a:lnTo>
                    <a:pt x="222" y="603"/>
                  </a:lnTo>
                  <a:lnTo>
                    <a:pt x="221" y="563"/>
                  </a:lnTo>
                  <a:lnTo>
                    <a:pt x="222" y="495"/>
                  </a:lnTo>
                  <a:lnTo>
                    <a:pt x="227" y="435"/>
                  </a:lnTo>
                  <a:lnTo>
                    <a:pt x="235" y="379"/>
                  </a:lnTo>
                  <a:lnTo>
                    <a:pt x="245" y="330"/>
                  </a:lnTo>
                  <a:lnTo>
                    <a:pt x="257" y="285"/>
                  </a:lnTo>
                  <a:lnTo>
                    <a:pt x="270" y="245"/>
                  </a:lnTo>
                  <a:lnTo>
                    <a:pt x="285" y="209"/>
                  </a:lnTo>
                  <a:lnTo>
                    <a:pt x="299" y="179"/>
                  </a:lnTo>
                  <a:lnTo>
                    <a:pt x="313" y="154"/>
                  </a:lnTo>
                  <a:lnTo>
                    <a:pt x="328" y="131"/>
                  </a:lnTo>
                  <a:lnTo>
                    <a:pt x="340" y="114"/>
                  </a:lnTo>
                  <a:lnTo>
                    <a:pt x="353" y="100"/>
                  </a:lnTo>
                  <a:lnTo>
                    <a:pt x="362" y="90"/>
                  </a:lnTo>
                  <a:close/>
                  <a:moveTo>
                    <a:pt x="556" y="0"/>
                  </a:moveTo>
                  <a:lnTo>
                    <a:pt x="571" y="0"/>
                  </a:lnTo>
                  <a:lnTo>
                    <a:pt x="593" y="0"/>
                  </a:lnTo>
                  <a:lnTo>
                    <a:pt x="620" y="4"/>
                  </a:lnTo>
                  <a:lnTo>
                    <a:pt x="653" y="9"/>
                  </a:lnTo>
                  <a:lnTo>
                    <a:pt x="689" y="19"/>
                  </a:lnTo>
                  <a:lnTo>
                    <a:pt x="729" y="33"/>
                  </a:lnTo>
                  <a:lnTo>
                    <a:pt x="750" y="44"/>
                  </a:lnTo>
                  <a:lnTo>
                    <a:pt x="775" y="53"/>
                  </a:lnTo>
                  <a:lnTo>
                    <a:pt x="806" y="62"/>
                  </a:lnTo>
                  <a:lnTo>
                    <a:pt x="837" y="70"/>
                  </a:lnTo>
                  <a:lnTo>
                    <a:pt x="871" y="73"/>
                  </a:lnTo>
                  <a:lnTo>
                    <a:pt x="877" y="73"/>
                  </a:lnTo>
                  <a:lnTo>
                    <a:pt x="885" y="72"/>
                  </a:lnTo>
                  <a:lnTo>
                    <a:pt x="895" y="69"/>
                  </a:lnTo>
                  <a:lnTo>
                    <a:pt x="903" y="65"/>
                  </a:lnTo>
                  <a:lnTo>
                    <a:pt x="912" y="57"/>
                  </a:lnTo>
                  <a:lnTo>
                    <a:pt x="918" y="45"/>
                  </a:lnTo>
                  <a:lnTo>
                    <a:pt x="922" y="29"/>
                  </a:lnTo>
                  <a:lnTo>
                    <a:pt x="925" y="16"/>
                  </a:lnTo>
                  <a:lnTo>
                    <a:pt x="930" y="8"/>
                  </a:lnTo>
                  <a:lnTo>
                    <a:pt x="937" y="3"/>
                  </a:lnTo>
                  <a:lnTo>
                    <a:pt x="943" y="0"/>
                  </a:lnTo>
                  <a:lnTo>
                    <a:pt x="949" y="0"/>
                  </a:lnTo>
                  <a:lnTo>
                    <a:pt x="951" y="0"/>
                  </a:lnTo>
                  <a:lnTo>
                    <a:pt x="962" y="2"/>
                  </a:lnTo>
                  <a:lnTo>
                    <a:pt x="969" y="7"/>
                  </a:lnTo>
                  <a:lnTo>
                    <a:pt x="973" y="16"/>
                  </a:lnTo>
                  <a:lnTo>
                    <a:pt x="976" y="27"/>
                  </a:lnTo>
                  <a:lnTo>
                    <a:pt x="977" y="39"/>
                  </a:lnTo>
                  <a:lnTo>
                    <a:pt x="977" y="51"/>
                  </a:lnTo>
                  <a:lnTo>
                    <a:pt x="977" y="51"/>
                  </a:lnTo>
                  <a:lnTo>
                    <a:pt x="977" y="311"/>
                  </a:lnTo>
                  <a:lnTo>
                    <a:pt x="977" y="323"/>
                  </a:lnTo>
                  <a:lnTo>
                    <a:pt x="976" y="335"/>
                  </a:lnTo>
                  <a:lnTo>
                    <a:pt x="973" y="346"/>
                  </a:lnTo>
                  <a:lnTo>
                    <a:pt x="969" y="355"/>
                  </a:lnTo>
                  <a:lnTo>
                    <a:pt x="962" y="360"/>
                  </a:lnTo>
                  <a:lnTo>
                    <a:pt x="951" y="363"/>
                  </a:lnTo>
                  <a:lnTo>
                    <a:pt x="941" y="360"/>
                  </a:lnTo>
                  <a:lnTo>
                    <a:pt x="933" y="356"/>
                  </a:lnTo>
                  <a:lnTo>
                    <a:pt x="927" y="348"/>
                  </a:lnTo>
                  <a:lnTo>
                    <a:pt x="923" y="341"/>
                  </a:lnTo>
                  <a:lnTo>
                    <a:pt x="919" y="331"/>
                  </a:lnTo>
                  <a:lnTo>
                    <a:pt x="902" y="288"/>
                  </a:lnTo>
                  <a:lnTo>
                    <a:pt x="879" y="248"/>
                  </a:lnTo>
                  <a:lnTo>
                    <a:pt x="850" y="211"/>
                  </a:lnTo>
                  <a:lnTo>
                    <a:pt x="818" y="176"/>
                  </a:lnTo>
                  <a:lnTo>
                    <a:pt x="783" y="146"/>
                  </a:lnTo>
                  <a:lnTo>
                    <a:pt x="746" y="119"/>
                  </a:lnTo>
                  <a:lnTo>
                    <a:pt x="706" y="97"/>
                  </a:lnTo>
                  <a:lnTo>
                    <a:pt x="667" y="80"/>
                  </a:lnTo>
                  <a:lnTo>
                    <a:pt x="630" y="66"/>
                  </a:lnTo>
                  <a:lnTo>
                    <a:pt x="593" y="58"/>
                  </a:lnTo>
                  <a:lnTo>
                    <a:pt x="560" y="56"/>
                  </a:lnTo>
                  <a:lnTo>
                    <a:pt x="522" y="60"/>
                  </a:lnTo>
                  <a:lnTo>
                    <a:pt x="486" y="69"/>
                  </a:lnTo>
                  <a:lnTo>
                    <a:pt x="452" y="86"/>
                  </a:lnTo>
                  <a:lnTo>
                    <a:pt x="421" y="110"/>
                  </a:lnTo>
                  <a:lnTo>
                    <a:pt x="393" y="139"/>
                  </a:lnTo>
                  <a:lnTo>
                    <a:pt x="367" y="175"/>
                  </a:lnTo>
                  <a:lnTo>
                    <a:pt x="344" y="216"/>
                  </a:lnTo>
                  <a:lnTo>
                    <a:pt x="324" y="262"/>
                  </a:lnTo>
                  <a:lnTo>
                    <a:pt x="308" y="314"/>
                  </a:lnTo>
                  <a:lnTo>
                    <a:pt x="295" y="370"/>
                  </a:lnTo>
                  <a:lnTo>
                    <a:pt x="285" y="429"/>
                  </a:lnTo>
                  <a:lnTo>
                    <a:pt x="280" y="494"/>
                  </a:lnTo>
                  <a:lnTo>
                    <a:pt x="277" y="563"/>
                  </a:lnTo>
                  <a:lnTo>
                    <a:pt x="278" y="608"/>
                  </a:lnTo>
                  <a:lnTo>
                    <a:pt x="281" y="653"/>
                  </a:lnTo>
                  <a:lnTo>
                    <a:pt x="285" y="697"/>
                  </a:lnTo>
                  <a:lnTo>
                    <a:pt x="291" y="740"/>
                  </a:lnTo>
                  <a:lnTo>
                    <a:pt x="299" y="783"/>
                  </a:lnTo>
                  <a:lnTo>
                    <a:pt x="309" y="823"/>
                  </a:lnTo>
                  <a:lnTo>
                    <a:pt x="323" y="861"/>
                  </a:lnTo>
                  <a:lnTo>
                    <a:pt x="338" y="895"/>
                  </a:lnTo>
                  <a:lnTo>
                    <a:pt x="357" y="929"/>
                  </a:lnTo>
                  <a:lnTo>
                    <a:pt x="378" y="958"/>
                  </a:lnTo>
                  <a:lnTo>
                    <a:pt x="404" y="984"/>
                  </a:lnTo>
                  <a:lnTo>
                    <a:pt x="432" y="1007"/>
                  </a:lnTo>
                  <a:lnTo>
                    <a:pt x="463" y="1024"/>
                  </a:lnTo>
                  <a:lnTo>
                    <a:pt x="499" y="1037"/>
                  </a:lnTo>
                  <a:lnTo>
                    <a:pt x="538" y="1045"/>
                  </a:lnTo>
                  <a:lnTo>
                    <a:pt x="583" y="1048"/>
                  </a:lnTo>
                  <a:lnTo>
                    <a:pt x="643" y="1044"/>
                  </a:lnTo>
                  <a:lnTo>
                    <a:pt x="702" y="1033"/>
                  </a:lnTo>
                  <a:lnTo>
                    <a:pt x="759" y="1015"/>
                  </a:lnTo>
                  <a:lnTo>
                    <a:pt x="814" y="991"/>
                  </a:lnTo>
                  <a:lnTo>
                    <a:pt x="865" y="960"/>
                  </a:lnTo>
                  <a:lnTo>
                    <a:pt x="912" y="923"/>
                  </a:lnTo>
                  <a:lnTo>
                    <a:pt x="954" y="882"/>
                  </a:lnTo>
                  <a:lnTo>
                    <a:pt x="965" y="872"/>
                  </a:lnTo>
                  <a:lnTo>
                    <a:pt x="973" y="865"/>
                  </a:lnTo>
                  <a:lnTo>
                    <a:pt x="981" y="861"/>
                  </a:lnTo>
                  <a:lnTo>
                    <a:pt x="989" y="861"/>
                  </a:lnTo>
                  <a:lnTo>
                    <a:pt x="996" y="861"/>
                  </a:lnTo>
                  <a:lnTo>
                    <a:pt x="1005" y="865"/>
                  </a:lnTo>
                  <a:lnTo>
                    <a:pt x="1013" y="872"/>
                  </a:lnTo>
                  <a:lnTo>
                    <a:pt x="1019" y="881"/>
                  </a:lnTo>
                  <a:lnTo>
                    <a:pt x="1021" y="891"/>
                  </a:lnTo>
                  <a:lnTo>
                    <a:pt x="1019" y="901"/>
                  </a:lnTo>
                  <a:lnTo>
                    <a:pt x="1011" y="914"/>
                  </a:lnTo>
                  <a:lnTo>
                    <a:pt x="999" y="930"/>
                  </a:lnTo>
                  <a:lnTo>
                    <a:pt x="982" y="947"/>
                  </a:lnTo>
                  <a:lnTo>
                    <a:pt x="962" y="966"/>
                  </a:lnTo>
                  <a:lnTo>
                    <a:pt x="941" y="984"/>
                  </a:lnTo>
                  <a:lnTo>
                    <a:pt x="916" y="1003"/>
                  </a:lnTo>
                  <a:lnTo>
                    <a:pt x="892" y="1020"/>
                  </a:lnTo>
                  <a:lnTo>
                    <a:pt x="868" y="1036"/>
                  </a:lnTo>
                  <a:lnTo>
                    <a:pt x="811" y="1066"/>
                  </a:lnTo>
                  <a:lnTo>
                    <a:pt x="755" y="1089"/>
                  </a:lnTo>
                  <a:lnTo>
                    <a:pt x="701" y="1105"/>
                  </a:lnTo>
                  <a:lnTo>
                    <a:pt x="650" y="1114"/>
                  </a:lnTo>
                  <a:lnTo>
                    <a:pt x="603" y="1119"/>
                  </a:lnTo>
                  <a:lnTo>
                    <a:pt x="558" y="1122"/>
                  </a:lnTo>
                  <a:lnTo>
                    <a:pt x="510" y="1119"/>
                  </a:lnTo>
                  <a:lnTo>
                    <a:pt x="462" y="1114"/>
                  </a:lnTo>
                  <a:lnTo>
                    <a:pt x="414" y="1106"/>
                  </a:lnTo>
                  <a:lnTo>
                    <a:pt x="367" y="1093"/>
                  </a:lnTo>
                  <a:lnTo>
                    <a:pt x="322" y="1077"/>
                  </a:lnTo>
                  <a:lnTo>
                    <a:pt x="277" y="1057"/>
                  </a:lnTo>
                  <a:lnTo>
                    <a:pt x="235" y="1033"/>
                  </a:lnTo>
                  <a:lnTo>
                    <a:pt x="196" y="1004"/>
                  </a:lnTo>
                  <a:lnTo>
                    <a:pt x="159" y="972"/>
                  </a:lnTo>
                  <a:lnTo>
                    <a:pt x="125" y="936"/>
                  </a:lnTo>
                  <a:lnTo>
                    <a:pt x="94" y="895"/>
                  </a:lnTo>
                  <a:lnTo>
                    <a:pt x="67" y="852"/>
                  </a:lnTo>
                  <a:lnTo>
                    <a:pt x="44" y="801"/>
                  </a:lnTo>
                  <a:lnTo>
                    <a:pt x="25" y="748"/>
                  </a:lnTo>
                  <a:lnTo>
                    <a:pt x="12" y="690"/>
                  </a:lnTo>
                  <a:lnTo>
                    <a:pt x="3" y="628"/>
                  </a:lnTo>
                  <a:lnTo>
                    <a:pt x="0" y="560"/>
                  </a:lnTo>
                  <a:lnTo>
                    <a:pt x="3" y="497"/>
                  </a:lnTo>
                  <a:lnTo>
                    <a:pt x="11" y="436"/>
                  </a:lnTo>
                  <a:lnTo>
                    <a:pt x="23" y="380"/>
                  </a:lnTo>
                  <a:lnTo>
                    <a:pt x="40" y="330"/>
                  </a:lnTo>
                  <a:lnTo>
                    <a:pt x="60" y="282"/>
                  </a:lnTo>
                  <a:lnTo>
                    <a:pt x="85" y="239"/>
                  </a:lnTo>
                  <a:lnTo>
                    <a:pt x="113" y="199"/>
                  </a:lnTo>
                  <a:lnTo>
                    <a:pt x="144" y="163"/>
                  </a:lnTo>
                  <a:lnTo>
                    <a:pt x="179" y="131"/>
                  </a:lnTo>
                  <a:lnTo>
                    <a:pt x="215" y="102"/>
                  </a:lnTo>
                  <a:lnTo>
                    <a:pt x="253" y="78"/>
                  </a:lnTo>
                  <a:lnTo>
                    <a:pt x="293" y="57"/>
                  </a:lnTo>
                  <a:lnTo>
                    <a:pt x="335" y="39"/>
                  </a:lnTo>
                  <a:lnTo>
                    <a:pt x="378" y="24"/>
                  </a:lnTo>
                  <a:lnTo>
                    <a:pt x="423" y="13"/>
                  </a:lnTo>
                  <a:lnTo>
                    <a:pt x="467" y="5"/>
                  </a:lnTo>
                  <a:lnTo>
                    <a:pt x="511" y="2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5610" y="3835"/>
              <a:ext cx="453" cy="473"/>
            </a:xfrm>
            <a:custGeom>
              <a:avLst/>
              <a:gdLst/>
              <a:ahLst/>
              <a:cxnLst>
                <a:cxn ang="0">
                  <a:pos x="242" y="3"/>
                </a:cxn>
                <a:cxn ang="0">
                  <a:pos x="257" y="16"/>
                </a:cxn>
                <a:cxn ang="0">
                  <a:pos x="261" y="36"/>
                </a:cxn>
                <a:cxn ang="0">
                  <a:pos x="244" y="209"/>
                </a:cxn>
                <a:cxn ang="0">
                  <a:pos x="404" y="105"/>
                </a:cxn>
                <a:cxn ang="0">
                  <a:pos x="414" y="101"/>
                </a:cxn>
                <a:cxn ang="0">
                  <a:pos x="433" y="103"/>
                </a:cxn>
                <a:cxn ang="0">
                  <a:pos x="451" y="121"/>
                </a:cxn>
                <a:cxn ang="0">
                  <a:pos x="452" y="146"/>
                </a:cxn>
                <a:cxn ang="0">
                  <a:pos x="443" y="159"/>
                </a:cxn>
                <a:cxn ang="0">
                  <a:pos x="421" y="168"/>
                </a:cxn>
                <a:cxn ang="0">
                  <a:pos x="394" y="180"/>
                </a:cxn>
                <a:cxn ang="0">
                  <a:pos x="355" y="197"/>
                </a:cxn>
                <a:cxn ang="0">
                  <a:pos x="299" y="221"/>
                </a:cxn>
                <a:cxn ang="0">
                  <a:pos x="262" y="237"/>
                </a:cxn>
                <a:cxn ang="0">
                  <a:pos x="262" y="237"/>
                </a:cxn>
                <a:cxn ang="0">
                  <a:pos x="437" y="309"/>
                </a:cxn>
                <a:cxn ang="0">
                  <a:pos x="448" y="318"/>
                </a:cxn>
                <a:cxn ang="0">
                  <a:pos x="453" y="336"/>
                </a:cxn>
                <a:cxn ang="0">
                  <a:pos x="444" y="363"/>
                </a:cxn>
                <a:cxn ang="0">
                  <a:pos x="418" y="373"/>
                </a:cxn>
                <a:cxn ang="0">
                  <a:pos x="410" y="372"/>
                </a:cxn>
                <a:cxn ang="0">
                  <a:pos x="398" y="367"/>
                </a:cxn>
                <a:cxn ang="0">
                  <a:pos x="377" y="351"/>
                </a:cxn>
                <a:cxn ang="0">
                  <a:pos x="245" y="277"/>
                </a:cxn>
                <a:cxn ang="0">
                  <a:pos x="248" y="317"/>
                </a:cxn>
                <a:cxn ang="0">
                  <a:pos x="253" y="358"/>
                </a:cxn>
                <a:cxn ang="0">
                  <a:pos x="256" y="385"/>
                </a:cxn>
                <a:cxn ang="0">
                  <a:pos x="260" y="413"/>
                </a:cxn>
                <a:cxn ang="0">
                  <a:pos x="262" y="440"/>
                </a:cxn>
                <a:cxn ang="0">
                  <a:pos x="254" y="462"/>
                </a:cxn>
                <a:cxn ang="0">
                  <a:pos x="237" y="471"/>
                </a:cxn>
                <a:cxn ang="0">
                  <a:pos x="219" y="471"/>
                </a:cxn>
                <a:cxn ang="0">
                  <a:pos x="202" y="462"/>
                </a:cxn>
                <a:cxn ang="0">
                  <a:pos x="194" y="440"/>
                </a:cxn>
                <a:cxn ang="0">
                  <a:pos x="59" y="364"/>
                </a:cxn>
                <a:cxn ang="0">
                  <a:pos x="44" y="372"/>
                </a:cxn>
                <a:cxn ang="0">
                  <a:pos x="35" y="373"/>
                </a:cxn>
                <a:cxn ang="0">
                  <a:pos x="9" y="363"/>
                </a:cxn>
                <a:cxn ang="0">
                  <a:pos x="0" y="336"/>
                </a:cxn>
                <a:cxn ang="0">
                  <a:pos x="8" y="317"/>
                </a:cxn>
                <a:cxn ang="0">
                  <a:pos x="32" y="302"/>
                </a:cxn>
                <a:cxn ang="0">
                  <a:pos x="60" y="291"/>
                </a:cxn>
                <a:cxn ang="0">
                  <a:pos x="100" y="275"/>
                </a:cxn>
                <a:cxn ang="0">
                  <a:pos x="157" y="252"/>
                </a:cxn>
                <a:cxn ang="0">
                  <a:pos x="24" y="166"/>
                </a:cxn>
                <a:cxn ang="0">
                  <a:pos x="12" y="159"/>
                </a:cxn>
                <a:cxn ang="0">
                  <a:pos x="1" y="146"/>
                </a:cxn>
                <a:cxn ang="0">
                  <a:pos x="3" y="121"/>
                </a:cxn>
                <a:cxn ang="0">
                  <a:pos x="21" y="103"/>
                </a:cxn>
                <a:cxn ang="0">
                  <a:pos x="43" y="101"/>
                </a:cxn>
                <a:cxn ang="0">
                  <a:pos x="59" y="110"/>
                </a:cxn>
                <a:cxn ang="0">
                  <a:pos x="209" y="193"/>
                </a:cxn>
                <a:cxn ang="0">
                  <a:pos x="204" y="144"/>
                </a:cxn>
                <a:cxn ang="0">
                  <a:pos x="200" y="99"/>
                </a:cxn>
                <a:cxn ang="0">
                  <a:pos x="196" y="74"/>
                </a:cxn>
                <a:cxn ang="0">
                  <a:pos x="194" y="42"/>
                </a:cxn>
                <a:cxn ang="0">
                  <a:pos x="195" y="20"/>
                </a:cxn>
                <a:cxn ang="0">
                  <a:pos x="210" y="4"/>
                </a:cxn>
                <a:cxn ang="0">
                  <a:pos x="229" y="0"/>
                </a:cxn>
              </a:cxnLst>
              <a:rect l="0" t="0" r="r" b="b"/>
              <a:pathLst>
                <a:path w="453" h="473">
                  <a:moveTo>
                    <a:pt x="229" y="0"/>
                  </a:moveTo>
                  <a:lnTo>
                    <a:pt x="242" y="3"/>
                  </a:lnTo>
                  <a:lnTo>
                    <a:pt x="252" y="8"/>
                  </a:lnTo>
                  <a:lnTo>
                    <a:pt x="257" y="16"/>
                  </a:lnTo>
                  <a:lnTo>
                    <a:pt x="260" y="25"/>
                  </a:lnTo>
                  <a:lnTo>
                    <a:pt x="261" y="36"/>
                  </a:lnTo>
                  <a:lnTo>
                    <a:pt x="260" y="46"/>
                  </a:lnTo>
                  <a:lnTo>
                    <a:pt x="244" y="209"/>
                  </a:lnTo>
                  <a:lnTo>
                    <a:pt x="397" y="110"/>
                  </a:lnTo>
                  <a:lnTo>
                    <a:pt x="404" y="105"/>
                  </a:lnTo>
                  <a:lnTo>
                    <a:pt x="409" y="102"/>
                  </a:lnTo>
                  <a:lnTo>
                    <a:pt x="414" y="101"/>
                  </a:lnTo>
                  <a:lnTo>
                    <a:pt x="418" y="101"/>
                  </a:lnTo>
                  <a:lnTo>
                    <a:pt x="433" y="103"/>
                  </a:lnTo>
                  <a:lnTo>
                    <a:pt x="444" y="110"/>
                  </a:lnTo>
                  <a:lnTo>
                    <a:pt x="451" y="121"/>
                  </a:lnTo>
                  <a:lnTo>
                    <a:pt x="453" y="134"/>
                  </a:lnTo>
                  <a:lnTo>
                    <a:pt x="452" y="146"/>
                  </a:lnTo>
                  <a:lnTo>
                    <a:pt x="448" y="154"/>
                  </a:lnTo>
                  <a:lnTo>
                    <a:pt x="443" y="159"/>
                  </a:lnTo>
                  <a:lnTo>
                    <a:pt x="433" y="163"/>
                  </a:lnTo>
                  <a:lnTo>
                    <a:pt x="421" y="168"/>
                  </a:lnTo>
                  <a:lnTo>
                    <a:pt x="409" y="174"/>
                  </a:lnTo>
                  <a:lnTo>
                    <a:pt x="394" y="180"/>
                  </a:lnTo>
                  <a:lnTo>
                    <a:pt x="377" y="188"/>
                  </a:lnTo>
                  <a:lnTo>
                    <a:pt x="355" y="197"/>
                  </a:lnTo>
                  <a:lnTo>
                    <a:pt x="330" y="208"/>
                  </a:lnTo>
                  <a:lnTo>
                    <a:pt x="299" y="221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432" y="305"/>
                  </a:lnTo>
                  <a:lnTo>
                    <a:pt x="437" y="309"/>
                  </a:lnTo>
                  <a:lnTo>
                    <a:pt x="444" y="313"/>
                  </a:lnTo>
                  <a:lnTo>
                    <a:pt x="448" y="318"/>
                  </a:lnTo>
                  <a:lnTo>
                    <a:pt x="452" y="326"/>
                  </a:lnTo>
                  <a:lnTo>
                    <a:pt x="453" y="336"/>
                  </a:lnTo>
                  <a:lnTo>
                    <a:pt x="451" y="351"/>
                  </a:lnTo>
                  <a:lnTo>
                    <a:pt x="444" y="363"/>
                  </a:lnTo>
                  <a:lnTo>
                    <a:pt x="433" y="371"/>
                  </a:lnTo>
                  <a:lnTo>
                    <a:pt x="418" y="373"/>
                  </a:lnTo>
                  <a:lnTo>
                    <a:pt x="414" y="373"/>
                  </a:lnTo>
                  <a:lnTo>
                    <a:pt x="410" y="372"/>
                  </a:lnTo>
                  <a:lnTo>
                    <a:pt x="405" y="371"/>
                  </a:lnTo>
                  <a:lnTo>
                    <a:pt x="398" y="367"/>
                  </a:lnTo>
                  <a:lnTo>
                    <a:pt x="390" y="360"/>
                  </a:lnTo>
                  <a:lnTo>
                    <a:pt x="377" y="351"/>
                  </a:lnTo>
                  <a:lnTo>
                    <a:pt x="244" y="264"/>
                  </a:lnTo>
                  <a:lnTo>
                    <a:pt x="245" y="277"/>
                  </a:lnTo>
                  <a:lnTo>
                    <a:pt x="246" y="295"/>
                  </a:lnTo>
                  <a:lnTo>
                    <a:pt x="248" y="317"/>
                  </a:lnTo>
                  <a:lnTo>
                    <a:pt x="250" y="338"/>
                  </a:lnTo>
                  <a:lnTo>
                    <a:pt x="253" y="358"/>
                  </a:lnTo>
                  <a:lnTo>
                    <a:pt x="254" y="375"/>
                  </a:lnTo>
                  <a:lnTo>
                    <a:pt x="256" y="385"/>
                  </a:lnTo>
                  <a:lnTo>
                    <a:pt x="257" y="397"/>
                  </a:lnTo>
                  <a:lnTo>
                    <a:pt x="260" y="413"/>
                  </a:lnTo>
                  <a:lnTo>
                    <a:pt x="262" y="428"/>
                  </a:lnTo>
                  <a:lnTo>
                    <a:pt x="262" y="440"/>
                  </a:lnTo>
                  <a:lnTo>
                    <a:pt x="260" y="452"/>
                  </a:lnTo>
                  <a:lnTo>
                    <a:pt x="254" y="462"/>
                  </a:lnTo>
                  <a:lnTo>
                    <a:pt x="246" y="469"/>
                  </a:lnTo>
                  <a:lnTo>
                    <a:pt x="237" y="471"/>
                  </a:lnTo>
                  <a:lnTo>
                    <a:pt x="229" y="473"/>
                  </a:lnTo>
                  <a:lnTo>
                    <a:pt x="219" y="471"/>
                  </a:lnTo>
                  <a:lnTo>
                    <a:pt x="210" y="469"/>
                  </a:lnTo>
                  <a:lnTo>
                    <a:pt x="202" y="462"/>
                  </a:lnTo>
                  <a:lnTo>
                    <a:pt x="195" y="452"/>
                  </a:lnTo>
                  <a:lnTo>
                    <a:pt x="194" y="440"/>
                  </a:lnTo>
                  <a:lnTo>
                    <a:pt x="211" y="264"/>
                  </a:lnTo>
                  <a:lnTo>
                    <a:pt x="59" y="364"/>
                  </a:lnTo>
                  <a:lnTo>
                    <a:pt x="51" y="370"/>
                  </a:lnTo>
                  <a:lnTo>
                    <a:pt x="44" y="372"/>
                  </a:lnTo>
                  <a:lnTo>
                    <a:pt x="40" y="373"/>
                  </a:lnTo>
                  <a:lnTo>
                    <a:pt x="35" y="373"/>
                  </a:lnTo>
                  <a:lnTo>
                    <a:pt x="21" y="371"/>
                  </a:lnTo>
                  <a:lnTo>
                    <a:pt x="9" y="363"/>
                  </a:lnTo>
                  <a:lnTo>
                    <a:pt x="3" y="351"/>
                  </a:lnTo>
                  <a:lnTo>
                    <a:pt x="0" y="336"/>
                  </a:lnTo>
                  <a:lnTo>
                    <a:pt x="3" y="324"/>
                  </a:lnTo>
                  <a:lnTo>
                    <a:pt x="8" y="317"/>
                  </a:lnTo>
                  <a:lnTo>
                    <a:pt x="17" y="310"/>
                  </a:lnTo>
                  <a:lnTo>
                    <a:pt x="32" y="302"/>
                  </a:lnTo>
                  <a:lnTo>
                    <a:pt x="44" y="297"/>
                  </a:lnTo>
                  <a:lnTo>
                    <a:pt x="60" y="291"/>
                  </a:lnTo>
                  <a:lnTo>
                    <a:pt x="78" y="283"/>
                  </a:lnTo>
                  <a:lnTo>
                    <a:pt x="100" y="275"/>
                  </a:lnTo>
                  <a:lnTo>
                    <a:pt x="126" y="265"/>
                  </a:lnTo>
                  <a:lnTo>
                    <a:pt x="157" y="252"/>
                  </a:lnTo>
                  <a:lnTo>
                    <a:pt x="194" y="237"/>
                  </a:lnTo>
                  <a:lnTo>
                    <a:pt x="24" y="166"/>
                  </a:lnTo>
                  <a:lnTo>
                    <a:pt x="19" y="163"/>
                  </a:lnTo>
                  <a:lnTo>
                    <a:pt x="12" y="159"/>
                  </a:lnTo>
                  <a:lnTo>
                    <a:pt x="5" y="154"/>
                  </a:lnTo>
                  <a:lnTo>
                    <a:pt x="1" y="146"/>
                  </a:lnTo>
                  <a:lnTo>
                    <a:pt x="0" y="134"/>
                  </a:lnTo>
                  <a:lnTo>
                    <a:pt x="3" y="121"/>
                  </a:lnTo>
                  <a:lnTo>
                    <a:pt x="9" y="110"/>
                  </a:lnTo>
                  <a:lnTo>
                    <a:pt x="21" y="103"/>
                  </a:lnTo>
                  <a:lnTo>
                    <a:pt x="35" y="101"/>
                  </a:lnTo>
                  <a:lnTo>
                    <a:pt x="43" y="101"/>
                  </a:lnTo>
                  <a:lnTo>
                    <a:pt x="50" y="105"/>
                  </a:lnTo>
                  <a:lnTo>
                    <a:pt x="59" y="110"/>
                  </a:lnTo>
                  <a:lnTo>
                    <a:pt x="211" y="209"/>
                  </a:lnTo>
                  <a:lnTo>
                    <a:pt x="209" y="193"/>
                  </a:lnTo>
                  <a:lnTo>
                    <a:pt x="207" y="170"/>
                  </a:lnTo>
                  <a:lnTo>
                    <a:pt x="204" y="144"/>
                  </a:lnTo>
                  <a:lnTo>
                    <a:pt x="202" y="121"/>
                  </a:lnTo>
                  <a:lnTo>
                    <a:pt x="200" y="99"/>
                  </a:lnTo>
                  <a:lnTo>
                    <a:pt x="198" y="86"/>
                  </a:lnTo>
                  <a:lnTo>
                    <a:pt x="196" y="74"/>
                  </a:lnTo>
                  <a:lnTo>
                    <a:pt x="195" y="58"/>
                  </a:lnTo>
                  <a:lnTo>
                    <a:pt x="194" y="42"/>
                  </a:lnTo>
                  <a:lnTo>
                    <a:pt x="194" y="32"/>
                  </a:lnTo>
                  <a:lnTo>
                    <a:pt x="195" y="20"/>
                  </a:lnTo>
                  <a:lnTo>
                    <a:pt x="202" y="11"/>
                  </a:lnTo>
                  <a:lnTo>
                    <a:pt x="210" y="4"/>
                  </a:lnTo>
                  <a:lnTo>
                    <a:pt x="219" y="1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24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371600" y="5181600"/>
            <a:ext cx="5566717" cy="762000"/>
            <a:chOff x="1299" y="3426"/>
            <a:chExt cx="15955" cy="2184"/>
          </a:xfrm>
        </p:grpSpPr>
        <p:sp>
          <p:nvSpPr>
            <p:cNvPr id="5126" name="Freeform 6"/>
            <p:cNvSpPr>
              <a:spLocks noEditPoints="1"/>
            </p:cNvSpPr>
            <p:nvPr/>
          </p:nvSpPr>
          <p:spPr bwMode="auto">
            <a:xfrm>
              <a:off x="1299" y="3680"/>
              <a:ext cx="1232" cy="1225"/>
            </a:xfrm>
            <a:custGeom>
              <a:avLst/>
              <a:gdLst/>
              <a:ahLst/>
              <a:cxnLst>
                <a:cxn ang="0">
                  <a:pos x="854" y="235"/>
                </a:cxn>
                <a:cxn ang="0">
                  <a:pos x="781" y="373"/>
                </a:cxn>
                <a:cxn ang="0">
                  <a:pos x="717" y="490"/>
                </a:cxn>
                <a:cxn ang="0">
                  <a:pos x="658" y="588"/>
                </a:cxn>
                <a:cxn ang="0">
                  <a:pos x="570" y="735"/>
                </a:cxn>
                <a:cxn ang="0">
                  <a:pos x="550" y="804"/>
                </a:cxn>
                <a:cxn ang="0">
                  <a:pos x="604" y="794"/>
                </a:cxn>
                <a:cxn ang="0">
                  <a:pos x="894" y="730"/>
                </a:cxn>
                <a:cxn ang="0">
                  <a:pos x="884" y="603"/>
                </a:cxn>
                <a:cxn ang="0">
                  <a:pos x="874" y="284"/>
                </a:cxn>
                <a:cxn ang="0">
                  <a:pos x="874" y="191"/>
                </a:cxn>
                <a:cxn ang="0">
                  <a:pos x="1007" y="0"/>
                </a:cxn>
                <a:cxn ang="0">
                  <a:pos x="1012" y="15"/>
                </a:cxn>
                <a:cxn ang="0">
                  <a:pos x="1012" y="147"/>
                </a:cxn>
                <a:cxn ang="0">
                  <a:pos x="1026" y="632"/>
                </a:cxn>
                <a:cxn ang="0">
                  <a:pos x="1041" y="828"/>
                </a:cxn>
                <a:cxn ang="0">
                  <a:pos x="1061" y="936"/>
                </a:cxn>
                <a:cxn ang="0">
                  <a:pos x="1080" y="1029"/>
                </a:cxn>
                <a:cxn ang="0">
                  <a:pos x="1110" y="1097"/>
                </a:cxn>
                <a:cxn ang="0">
                  <a:pos x="1144" y="1107"/>
                </a:cxn>
                <a:cxn ang="0">
                  <a:pos x="1149" y="1102"/>
                </a:cxn>
                <a:cxn ang="0">
                  <a:pos x="1164" y="1097"/>
                </a:cxn>
                <a:cxn ang="0">
                  <a:pos x="1188" y="1083"/>
                </a:cxn>
                <a:cxn ang="0">
                  <a:pos x="1213" y="1078"/>
                </a:cxn>
                <a:cxn ang="0">
                  <a:pos x="1228" y="1083"/>
                </a:cxn>
                <a:cxn ang="0">
                  <a:pos x="1223" y="1107"/>
                </a:cxn>
                <a:cxn ang="0">
                  <a:pos x="1159" y="1151"/>
                </a:cxn>
                <a:cxn ang="0">
                  <a:pos x="1075" y="1186"/>
                </a:cxn>
                <a:cxn ang="0">
                  <a:pos x="992" y="1186"/>
                </a:cxn>
                <a:cxn ang="0">
                  <a:pos x="953" y="1132"/>
                </a:cxn>
                <a:cxn ang="0">
                  <a:pos x="933" y="1044"/>
                </a:cxn>
                <a:cxn ang="0">
                  <a:pos x="908" y="882"/>
                </a:cxn>
                <a:cxn ang="0">
                  <a:pos x="908" y="882"/>
                </a:cxn>
                <a:cxn ang="0">
                  <a:pos x="472" y="882"/>
                </a:cxn>
                <a:cxn ang="0">
                  <a:pos x="422" y="960"/>
                </a:cxn>
                <a:cxn ang="0">
                  <a:pos x="334" y="1073"/>
                </a:cxn>
                <a:cxn ang="0">
                  <a:pos x="236" y="1181"/>
                </a:cxn>
                <a:cxn ang="0">
                  <a:pos x="143" y="1225"/>
                </a:cxn>
                <a:cxn ang="0">
                  <a:pos x="44" y="1181"/>
                </a:cxn>
                <a:cxn ang="0">
                  <a:pos x="0" y="1093"/>
                </a:cxn>
                <a:cxn ang="0">
                  <a:pos x="20" y="1014"/>
                </a:cxn>
                <a:cxn ang="0">
                  <a:pos x="59" y="970"/>
                </a:cxn>
                <a:cxn ang="0">
                  <a:pos x="69" y="980"/>
                </a:cxn>
                <a:cxn ang="0">
                  <a:pos x="94" y="1034"/>
                </a:cxn>
                <a:cxn ang="0">
                  <a:pos x="192" y="1078"/>
                </a:cxn>
                <a:cxn ang="0">
                  <a:pos x="270" y="1034"/>
                </a:cxn>
                <a:cxn ang="0">
                  <a:pos x="364" y="931"/>
                </a:cxn>
                <a:cxn ang="0">
                  <a:pos x="457" y="799"/>
                </a:cxn>
                <a:cxn ang="0">
                  <a:pos x="540" y="676"/>
                </a:cxn>
                <a:cxn ang="0">
                  <a:pos x="688" y="431"/>
                </a:cxn>
                <a:cxn ang="0">
                  <a:pos x="869" y="84"/>
                </a:cxn>
                <a:cxn ang="0">
                  <a:pos x="904" y="40"/>
                </a:cxn>
                <a:cxn ang="0">
                  <a:pos x="972" y="5"/>
                </a:cxn>
              </a:cxnLst>
              <a:rect l="0" t="0" r="r" b="b"/>
              <a:pathLst>
                <a:path w="1232" h="1225">
                  <a:moveTo>
                    <a:pt x="874" y="191"/>
                  </a:moveTo>
                  <a:lnTo>
                    <a:pt x="854" y="235"/>
                  </a:lnTo>
                  <a:lnTo>
                    <a:pt x="825" y="294"/>
                  </a:lnTo>
                  <a:lnTo>
                    <a:pt x="781" y="373"/>
                  </a:lnTo>
                  <a:lnTo>
                    <a:pt x="727" y="471"/>
                  </a:lnTo>
                  <a:lnTo>
                    <a:pt x="717" y="490"/>
                  </a:lnTo>
                  <a:lnTo>
                    <a:pt x="692" y="529"/>
                  </a:lnTo>
                  <a:lnTo>
                    <a:pt x="658" y="588"/>
                  </a:lnTo>
                  <a:lnTo>
                    <a:pt x="619" y="657"/>
                  </a:lnTo>
                  <a:lnTo>
                    <a:pt x="570" y="735"/>
                  </a:lnTo>
                  <a:lnTo>
                    <a:pt x="516" y="823"/>
                  </a:lnTo>
                  <a:lnTo>
                    <a:pt x="550" y="804"/>
                  </a:lnTo>
                  <a:lnTo>
                    <a:pt x="580" y="799"/>
                  </a:lnTo>
                  <a:lnTo>
                    <a:pt x="604" y="794"/>
                  </a:lnTo>
                  <a:lnTo>
                    <a:pt x="899" y="794"/>
                  </a:lnTo>
                  <a:lnTo>
                    <a:pt x="894" y="730"/>
                  </a:lnTo>
                  <a:lnTo>
                    <a:pt x="889" y="662"/>
                  </a:lnTo>
                  <a:lnTo>
                    <a:pt x="884" y="603"/>
                  </a:lnTo>
                  <a:lnTo>
                    <a:pt x="884" y="564"/>
                  </a:lnTo>
                  <a:lnTo>
                    <a:pt x="874" y="284"/>
                  </a:lnTo>
                  <a:lnTo>
                    <a:pt x="874" y="191"/>
                  </a:lnTo>
                  <a:lnTo>
                    <a:pt x="874" y="191"/>
                  </a:lnTo>
                  <a:close/>
                  <a:moveTo>
                    <a:pt x="997" y="0"/>
                  </a:moveTo>
                  <a:lnTo>
                    <a:pt x="1007" y="0"/>
                  </a:lnTo>
                  <a:lnTo>
                    <a:pt x="1012" y="5"/>
                  </a:lnTo>
                  <a:lnTo>
                    <a:pt x="1012" y="15"/>
                  </a:lnTo>
                  <a:lnTo>
                    <a:pt x="1012" y="30"/>
                  </a:lnTo>
                  <a:lnTo>
                    <a:pt x="1012" y="147"/>
                  </a:lnTo>
                  <a:lnTo>
                    <a:pt x="1016" y="392"/>
                  </a:lnTo>
                  <a:lnTo>
                    <a:pt x="1026" y="632"/>
                  </a:lnTo>
                  <a:lnTo>
                    <a:pt x="1036" y="745"/>
                  </a:lnTo>
                  <a:lnTo>
                    <a:pt x="1041" y="828"/>
                  </a:lnTo>
                  <a:lnTo>
                    <a:pt x="1051" y="892"/>
                  </a:lnTo>
                  <a:lnTo>
                    <a:pt x="1061" y="936"/>
                  </a:lnTo>
                  <a:lnTo>
                    <a:pt x="1066" y="970"/>
                  </a:lnTo>
                  <a:lnTo>
                    <a:pt x="1080" y="1029"/>
                  </a:lnTo>
                  <a:lnTo>
                    <a:pt x="1095" y="1073"/>
                  </a:lnTo>
                  <a:lnTo>
                    <a:pt x="1110" y="1097"/>
                  </a:lnTo>
                  <a:lnTo>
                    <a:pt x="1139" y="1107"/>
                  </a:lnTo>
                  <a:lnTo>
                    <a:pt x="1144" y="1107"/>
                  </a:lnTo>
                  <a:lnTo>
                    <a:pt x="1144" y="1107"/>
                  </a:lnTo>
                  <a:lnTo>
                    <a:pt x="1149" y="1102"/>
                  </a:lnTo>
                  <a:lnTo>
                    <a:pt x="1159" y="1102"/>
                  </a:lnTo>
                  <a:lnTo>
                    <a:pt x="1164" y="1097"/>
                  </a:lnTo>
                  <a:lnTo>
                    <a:pt x="1174" y="1093"/>
                  </a:lnTo>
                  <a:lnTo>
                    <a:pt x="1188" y="1083"/>
                  </a:lnTo>
                  <a:lnTo>
                    <a:pt x="1203" y="1078"/>
                  </a:lnTo>
                  <a:lnTo>
                    <a:pt x="1213" y="1078"/>
                  </a:lnTo>
                  <a:lnTo>
                    <a:pt x="1223" y="1078"/>
                  </a:lnTo>
                  <a:lnTo>
                    <a:pt x="1228" y="1083"/>
                  </a:lnTo>
                  <a:lnTo>
                    <a:pt x="1232" y="1093"/>
                  </a:lnTo>
                  <a:lnTo>
                    <a:pt x="1223" y="1107"/>
                  </a:lnTo>
                  <a:lnTo>
                    <a:pt x="1198" y="1132"/>
                  </a:lnTo>
                  <a:lnTo>
                    <a:pt x="1159" y="1151"/>
                  </a:lnTo>
                  <a:lnTo>
                    <a:pt x="1120" y="1176"/>
                  </a:lnTo>
                  <a:lnTo>
                    <a:pt x="1075" y="1186"/>
                  </a:lnTo>
                  <a:lnTo>
                    <a:pt x="1036" y="1195"/>
                  </a:lnTo>
                  <a:lnTo>
                    <a:pt x="992" y="1186"/>
                  </a:lnTo>
                  <a:lnTo>
                    <a:pt x="967" y="1166"/>
                  </a:lnTo>
                  <a:lnTo>
                    <a:pt x="953" y="1132"/>
                  </a:lnTo>
                  <a:lnTo>
                    <a:pt x="943" y="1088"/>
                  </a:lnTo>
                  <a:lnTo>
                    <a:pt x="933" y="1044"/>
                  </a:lnTo>
                  <a:lnTo>
                    <a:pt x="918" y="975"/>
                  </a:lnTo>
                  <a:lnTo>
                    <a:pt x="908" y="882"/>
                  </a:lnTo>
                  <a:lnTo>
                    <a:pt x="908" y="882"/>
                  </a:lnTo>
                  <a:lnTo>
                    <a:pt x="908" y="882"/>
                  </a:lnTo>
                  <a:lnTo>
                    <a:pt x="908" y="882"/>
                  </a:lnTo>
                  <a:lnTo>
                    <a:pt x="472" y="882"/>
                  </a:lnTo>
                  <a:lnTo>
                    <a:pt x="452" y="916"/>
                  </a:lnTo>
                  <a:lnTo>
                    <a:pt x="422" y="960"/>
                  </a:lnTo>
                  <a:lnTo>
                    <a:pt x="383" y="1014"/>
                  </a:lnTo>
                  <a:lnTo>
                    <a:pt x="334" y="1073"/>
                  </a:lnTo>
                  <a:lnTo>
                    <a:pt x="285" y="1132"/>
                  </a:lnTo>
                  <a:lnTo>
                    <a:pt x="236" y="1181"/>
                  </a:lnTo>
                  <a:lnTo>
                    <a:pt x="187" y="1215"/>
                  </a:lnTo>
                  <a:lnTo>
                    <a:pt x="143" y="1225"/>
                  </a:lnTo>
                  <a:lnTo>
                    <a:pt x="89" y="1215"/>
                  </a:lnTo>
                  <a:lnTo>
                    <a:pt x="44" y="1181"/>
                  </a:lnTo>
                  <a:lnTo>
                    <a:pt x="10" y="1142"/>
                  </a:lnTo>
                  <a:lnTo>
                    <a:pt x="0" y="1093"/>
                  </a:lnTo>
                  <a:lnTo>
                    <a:pt x="5" y="1053"/>
                  </a:lnTo>
                  <a:lnTo>
                    <a:pt x="20" y="1014"/>
                  </a:lnTo>
                  <a:lnTo>
                    <a:pt x="40" y="985"/>
                  </a:lnTo>
                  <a:lnTo>
                    <a:pt x="59" y="970"/>
                  </a:lnTo>
                  <a:lnTo>
                    <a:pt x="64" y="975"/>
                  </a:lnTo>
                  <a:lnTo>
                    <a:pt x="69" y="980"/>
                  </a:lnTo>
                  <a:lnTo>
                    <a:pt x="69" y="985"/>
                  </a:lnTo>
                  <a:lnTo>
                    <a:pt x="94" y="1034"/>
                  </a:lnTo>
                  <a:lnTo>
                    <a:pt x="138" y="1068"/>
                  </a:lnTo>
                  <a:lnTo>
                    <a:pt x="192" y="1078"/>
                  </a:lnTo>
                  <a:lnTo>
                    <a:pt x="231" y="1068"/>
                  </a:lnTo>
                  <a:lnTo>
                    <a:pt x="270" y="1034"/>
                  </a:lnTo>
                  <a:lnTo>
                    <a:pt x="314" y="990"/>
                  </a:lnTo>
                  <a:lnTo>
                    <a:pt x="364" y="931"/>
                  </a:lnTo>
                  <a:lnTo>
                    <a:pt x="413" y="867"/>
                  </a:lnTo>
                  <a:lnTo>
                    <a:pt x="457" y="799"/>
                  </a:lnTo>
                  <a:lnTo>
                    <a:pt x="501" y="735"/>
                  </a:lnTo>
                  <a:lnTo>
                    <a:pt x="540" y="676"/>
                  </a:lnTo>
                  <a:lnTo>
                    <a:pt x="609" y="568"/>
                  </a:lnTo>
                  <a:lnTo>
                    <a:pt x="688" y="431"/>
                  </a:lnTo>
                  <a:lnTo>
                    <a:pt x="776" y="275"/>
                  </a:lnTo>
                  <a:lnTo>
                    <a:pt x="869" y="84"/>
                  </a:lnTo>
                  <a:lnTo>
                    <a:pt x="879" y="69"/>
                  </a:lnTo>
                  <a:lnTo>
                    <a:pt x="904" y="40"/>
                  </a:lnTo>
                  <a:lnTo>
                    <a:pt x="938" y="15"/>
                  </a:lnTo>
                  <a:lnTo>
                    <a:pt x="972" y="5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2684" y="3631"/>
              <a:ext cx="373" cy="1592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8" y="5"/>
                </a:cxn>
                <a:cxn ang="0">
                  <a:pos x="368" y="5"/>
                </a:cxn>
                <a:cxn ang="0">
                  <a:pos x="368" y="10"/>
                </a:cxn>
                <a:cxn ang="0">
                  <a:pos x="373" y="20"/>
                </a:cxn>
                <a:cxn ang="0">
                  <a:pos x="373" y="20"/>
                </a:cxn>
                <a:cxn ang="0">
                  <a:pos x="368" y="25"/>
                </a:cxn>
                <a:cxn ang="0">
                  <a:pos x="368" y="30"/>
                </a:cxn>
                <a:cxn ang="0">
                  <a:pos x="358" y="35"/>
                </a:cxn>
                <a:cxn ang="0">
                  <a:pos x="348" y="44"/>
                </a:cxn>
                <a:cxn ang="0">
                  <a:pos x="260" y="152"/>
                </a:cxn>
                <a:cxn ang="0">
                  <a:pos x="196" y="265"/>
                </a:cxn>
                <a:cxn ang="0">
                  <a:pos x="147" y="392"/>
                </a:cxn>
                <a:cxn ang="0">
                  <a:pos x="117" y="524"/>
                </a:cxn>
                <a:cxn ang="0">
                  <a:pos x="98" y="657"/>
                </a:cxn>
                <a:cxn ang="0">
                  <a:pos x="93" y="799"/>
                </a:cxn>
                <a:cxn ang="0">
                  <a:pos x="98" y="906"/>
                </a:cxn>
                <a:cxn ang="0">
                  <a:pos x="108" y="1014"/>
                </a:cxn>
                <a:cxn ang="0">
                  <a:pos x="127" y="1127"/>
                </a:cxn>
                <a:cxn ang="0">
                  <a:pos x="162" y="1240"/>
                </a:cxn>
                <a:cxn ang="0">
                  <a:pos x="206" y="1347"/>
                </a:cxn>
                <a:cxn ang="0">
                  <a:pos x="265" y="1450"/>
                </a:cxn>
                <a:cxn ang="0">
                  <a:pos x="343" y="1543"/>
                </a:cxn>
                <a:cxn ang="0">
                  <a:pos x="353" y="1553"/>
                </a:cxn>
                <a:cxn ang="0">
                  <a:pos x="363" y="1563"/>
                </a:cxn>
                <a:cxn ang="0">
                  <a:pos x="368" y="1568"/>
                </a:cxn>
                <a:cxn ang="0">
                  <a:pos x="368" y="1573"/>
                </a:cxn>
                <a:cxn ang="0">
                  <a:pos x="373" y="1573"/>
                </a:cxn>
                <a:cxn ang="0">
                  <a:pos x="373" y="1577"/>
                </a:cxn>
                <a:cxn ang="0">
                  <a:pos x="373" y="1577"/>
                </a:cxn>
                <a:cxn ang="0">
                  <a:pos x="368" y="1587"/>
                </a:cxn>
                <a:cxn ang="0">
                  <a:pos x="363" y="1592"/>
                </a:cxn>
                <a:cxn ang="0">
                  <a:pos x="353" y="1592"/>
                </a:cxn>
                <a:cxn ang="0">
                  <a:pos x="338" y="1582"/>
                </a:cxn>
                <a:cxn ang="0">
                  <a:pos x="304" y="1558"/>
                </a:cxn>
                <a:cxn ang="0">
                  <a:pos x="260" y="1519"/>
                </a:cxn>
                <a:cxn ang="0">
                  <a:pos x="211" y="1460"/>
                </a:cxn>
                <a:cxn ang="0">
                  <a:pos x="157" y="1382"/>
                </a:cxn>
                <a:cxn ang="0">
                  <a:pos x="108" y="1293"/>
                </a:cxn>
                <a:cxn ang="0">
                  <a:pos x="54" y="1156"/>
                </a:cxn>
                <a:cxn ang="0">
                  <a:pos x="19" y="1024"/>
                </a:cxn>
                <a:cxn ang="0">
                  <a:pos x="5" y="902"/>
                </a:cxn>
                <a:cxn ang="0">
                  <a:pos x="0" y="799"/>
                </a:cxn>
                <a:cxn ang="0">
                  <a:pos x="5" y="691"/>
                </a:cxn>
                <a:cxn ang="0">
                  <a:pos x="19" y="569"/>
                </a:cxn>
                <a:cxn ang="0">
                  <a:pos x="49" y="441"/>
                </a:cxn>
                <a:cxn ang="0">
                  <a:pos x="98" y="314"/>
                </a:cxn>
                <a:cxn ang="0">
                  <a:pos x="152" y="221"/>
                </a:cxn>
                <a:cxn ang="0">
                  <a:pos x="206" y="142"/>
                </a:cxn>
                <a:cxn ang="0">
                  <a:pos x="255" y="84"/>
                </a:cxn>
                <a:cxn ang="0">
                  <a:pos x="304" y="40"/>
                </a:cxn>
                <a:cxn ang="0">
                  <a:pos x="338" y="10"/>
                </a:cxn>
                <a:cxn ang="0">
                  <a:pos x="353" y="0"/>
                </a:cxn>
              </a:cxnLst>
              <a:rect l="0" t="0" r="r" b="b"/>
              <a:pathLst>
                <a:path w="373" h="1592">
                  <a:moveTo>
                    <a:pt x="353" y="0"/>
                  </a:moveTo>
                  <a:lnTo>
                    <a:pt x="358" y="5"/>
                  </a:lnTo>
                  <a:lnTo>
                    <a:pt x="368" y="5"/>
                  </a:lnTo>
                  <a:lnTo>
                    <a:pt x="368" y="10"/>
                  </a:lnTo>
                  <a:lnTo>
                    <a:pt x="373" y="20"/>
                  </a:lnTo>
                  <a:lnTo>
                    <a:pt x="373" y="20"/>
                  </a:lnTo>
                  <a:lnTo>
                    <a:pt x="368" y="25"/>
                  </a:lnTo>
                  <a:lnTo>
                    <a:pt x="368" y="30"/>
                  </a:lnTo>
                  <a:lnTo>
                    <a:pt x="358" y="35"/>
                  </a:lnTo>
                  <a:lnTo>
                    <a:pt x="348" y="44"/>
                  </a:lnTo>
                  <a:lnTo>
                    <a:pt x="260" y="152"/>
                  </a:lnTo>
                  <a:lnTo>
                    <a:pt x="196" y="265"/>
                  </a:lnTo>
                  <a:lnTo>
                    <a:pt x="147" y="392"/>
                  </a:lnTo>
                  <a:lnTo>
                    <a:pt x="117" y="524"/>
                  </a:lnTo>
                  <a:lnTo>
                    <a:pt x="98" y="657"/>
                  </a:lnTo>
                  <a:lnTo>
                    <a:pt x="93" y="799"/>
                  </a:lnTo>
                  <a:lnTo>
                    <a:pt x="98" y="906"/>
                  </a:lnTo>
                  <a:lnTo>
                    <a:pt x="108" y="1014"/>
                  </a:lnTo>
                  <a:lnTo>
                    <a:pt x="127" y="1127"/>
                  </a:lnTo>
                  <a:lnTo>
                    <a:pt x="162" y="1240"/>
                  </a:lnTo>
                  <a:lnTo>
                    <a:pt x="206" y="1347"/>
                  </a:lnTo>
                  <a:lnTo>
                    <a:pt x="265" y="1450"/>
                  </a:lnTo>
                  <a:lnTo>
                    <a:pt x="343" y="1543"/>
                  </a:lnTo>
                  <a:lnTo>
                    <a:pt x="353" y="1553"/>
                  </a:lnTo>
                  <a:lnTo>
                    <a:pt x="363" y="1563"/>
                  </a:lnTo>
                  <a:lnTo>
                    <a:pt x="368" y="1568"/>
                  </a:lnTo>
                  <a:lnTo>
                    <a:pt x="368" y="1573"/>
                  </a:lnTo>
                  <a:lnTo>
                    <a:pt x="373" y="1573"/>
                  </a:lnTo>
                  <a:lnTo>
                    <a:pt x="373" y="1577"/>
                  </a:lnTo>
                  <a:lnTo>
                    <a:pt x="373" y="1577"/>
                  </a:lnTo>
                  <a:lnTo>
                    <a:pt x="368" y="1587"/>
                  </a:lnTo>
                  <a:lnTo>
                    <a:pt x="363" y="1592"/>
                  </a:lnTo>
                  <a:lnTo>
                    <a:pt x="353" y="1592"/>
                  </a:lnTo>
                  <a:lnTo>
                    <a:pt x="338" y="1582"/>
                  </a:lnTo>
                  <a:lnTo>
                    <a:pt x="304" y="1558"/>
                  </a:lnTo>
                  <a:lnTo>
                    <a:pt x="260" y="1519"/>
                  </a:lnTo>
                  <a:lnTo>
                    <a:pt x="211" y="1460"/>
                  </a:lnTo>
                  <a:lnTo>
                    <a:pt x="157" y="1382"/>
                  </a:lnTo>
                  <a:lnTo>
                    <a:pt x="108" y="1293"/>
                  </a:lnTo>
                  <a:lnTo>
                    <a:pt x="54" y="1156"/>
                  </a:lnTo>
                  <a:lnTo>
                    <a:pt x="19" y="1024"/>
                  </a:lnTo>
                  <a:lnTo>
                    <a:pt x="5" y="902"/>
                  </a:lnTo>
                  <a:lnTo>
                    <a:pt x="0" y="799"/>
                  </a:lnTo>
                  <a:lnTo>
                    <a:pt x="5" y="691"/>
                  </a:lnTo>
                  <a:lnTo>
                    <a:pt x="19" y="569"/>
                  </a:lnTo>
                  <a:lnTo>
                    <a:pt x="49" y="441"/>
                  </a:lnTo>
                  <a:lnTo>
                    <a:pt x="98" y="314"/>
                  </a:lnTo>
                  <a:lnTo>
                    <a:pt x="152" y="221"/>
                  </a:lnTo>
                  <a:lnTo>
                    <a:pt x="206" y="142"/>
                  </a:lnTo>
                  <a:lnTo>
                    <a:pt x="255" y="84"/>
                  </a:lnTo>
                  <a:lnTo>
                    <a:pt x="304" y="40"/>
                  </a:lnTo>
                  <a:lnTo>
                    <a:pt x="338" y="10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 noEditPoints="1"/>
            </p:cNvSpPr>
            <p:nvPr/>
          </p:nvSpPr>
          <p:spPr bwMode="auto">
            <a:xfrm>
              <a:off x="3214" y="3720"/>
              <a:ext cx="687" cy="1430"/>
            </a:xfrm>
            <a:custGeom>
              <a:avLst/>
              <a:gdLst/>
              <a:ahLst/>
              <a:cxnLst>
                <a:cxn ang="0">
                  <a:pos x="540" y="156"/>
                </a:cxn>
                <a:cxn ang="0">
                  <a:pos x="501" y="161"/>
                </a:cxn>
                <a:cxn ang="0">
                  <a:pos x="496" y="176"/>
                </a:cxn>
                <a:cxn ang="0">
                  <a:pos x="520" y="176"/>
                </a:cxn>
                <a:cxn ang="0">
                  <a:pos x="589" y="176"/>
                </a:cxn>
                <a:cxn ang="0">
                  <a:pos x="633" y="171"/>
                </a:cxn>
                <a:cxn ang="0">
                  <a:pos x="618" y="161"/>
                </a:cxn>
                <a:cxn ang="0">
                  <a:pos x="555" y="156"/>
                </a:cxn>
                <a:cxn ang="0">
                  <a:pos x="442" y="0"/>
                </a:cxn>
                <a:cxn ang="0">
                  <a:pos x="451" y="19"/>
                </a:cxn>
                <a:cxn ang="0">
                  <a:pos x="451" y="34"/>
                </a:cxn>
                <a:cxn ang="0">
                  <a:pos x="447" y="63"/>
                </a:cxn>
                <a:cxn ang="0">
                  <a:pos x="447" y="97"/>
                </a:cxn>
                <a:cxn ang="0">
                  <a:pos x="447" y="117"/>
                </a:cxn>
                <a:cxn ang="0">
                  <a:pos x="456" y="137"/>
                </a:cxn>
                <a:cxn ang="0">
                  <a:pos x="559" y="122"/>
                </a:cxn>
                <a:cxn ang="0">
                  <a:pos x="643" y="127"/>
                </a:cxn>
                <a:cxn ang="0">
                  <a:pos x="687" y="166"/>
                </a:cxn>
                <a:cxn ang="0">
                  <a:pos x="648" y="205"/>
                </a:cxn>
                <a:cxn ang="0">
                  <a:pos x="574" y="215"/>
                </a:cxn>
                <a:cxn ang="0">
                  <a:pos x="510" y="210"/>
                </a:cxn>
                <a:cxn ang="0">
                  <a:pos x="447" y="186"/>
                </a:cxn>
                <a:cxn ang="0">
                  <a:pos x="363" y="244"/>
                </a:cxn>
                <a:cxn ang="0">
                  <a:pos x="206" y="431"/>
                </a:cxn>
                <a:cxn ang="0">
                  <a:pos x="103" y="671"/>
                </a:cxn>
                <a:cxn ang="0">
                  <a:pos x="88" y="827"/>
                </a:cxn>
                <a:cxn ang="0">
                  <a:pos x="118" y="930"/>
                </a:cxn>
                <a:cxn ang="0">
                  <a:pos x="177" y="994"/>
                </a:cxn>
                <a:cxn ang="0">
                  <a:pos x="235" y="1023"/>
                </a:cxn>
                <a:cxn ang="0">
                  <a:pos x="348" y="1062"/>
                </a:cxn>
                <a:cxn ang="0">
                  <a:pos x="447" y="1097"/>
                </a:cxn>
                <a:cxn ang="0">
                  <a:pos x="501" y="1136"/>
                </a:cxn>
                <a:cxn ang="0">
                  <a:pos x="535" y="1190"/>
                </a:cxn>
                <a:cxn ang="0">
                  <a:pos x="535" y="1293"/>
                </a:cxn>
                <a:cxn ang="0">
                  <a:pos x="471" y="1391"/>
                </a:cxn>
                <a:cxn ang="0">
                  <a:pos x="368" y="1430"/>
                </a:cxn>
                <a:cxn ang="0">
                  <a:pos x="280" y="1410"/>
                </a:cxn>
                <a:cxn ang="0">
                  <a:pos x="226" y="1371"/>
                </a:cxn>
                <a:cxn ang="0">
                  <a:pos x="216" y="1346"/>
                </a:cxn>
                <a:cxn ang="0">
                  <a:pos x="226" y="1342"/>
                </a:cxn>
                <a:cxn ang="0">
                  <a:pos x="235" y="1337"/>
                </a:cxn>
                <a:cxn ang="0">
                  <a:pos x="245" y="1342"/>
                </a:cxn>
                <a:cxn ang="0">
                  <a:pos x="304" y="1386"/>
                </a:cxn>
                <a:cxn ang="0">
                  <a:pos x="407" y="1386"/>
                </a:cxn>
                <a:cxn ang="0">
                  <a:pos x="451" y="1327"/>
                </a:cxn>
                <a:cxn ang="0">
                  <a:pos x="451" y="1253"/>
                </a:cxn>
                <a:cxn ang="0">
                  <a:pos x="407" y="1204"/>
                </a:cxn>
                <a:cxn ang="0">
                  <a:pos x="358" y="1185"/>
                </a:cxn>
                <a:cxn ang="0">
                  <a:pos x="309" y="1170"/>
                </a:cxn>
                <a:cxn ang="0">
                  <a:pos x="260" y="1151"/>
                </a:cxn>
                <a:cxn ang="0">
                  <a:pos x="157" y="1111"/>
                </a:cxn>
                <a:cxn ang="0">
                  <a:pos x="69" y="1043"/>
                </a:cxn>
                <a:cxn ang="0">
                  <a:pos x="10" y="925"/>
                </a:cxn>
                <a:cxn ang="0">
                  <a:pos x="15" y="710"/>
                </a:cxn>
                <a:cxn ang="0">
                  <a:pos x="113" y="470"/>
                </a:cxn>
                <a:cxn ang="0">
                  <a:pos x="265" y="274"/>
                </a:cxn>
                <a:cxn ang="0">
                  <a:pos x="422" y="156"/>
                </a:cxn>
                <a:cxn ang="0">
                  <a:pos x="402" y="78"/>
                </a:cxn>
                <a:cxn ang="0">
                  <a:pos x="402" y="63"/>
                </a:cxn>
                <a:cxn ang="0">
                  <a:pos x="407" y="34"/>
                </a:cxn>
                <a:cxn ang="0">
                  <a:pos x="417" y="9"/>
                </a:cxn>
                <a:cxn ang="0">
                  <a:pos x="432" y="0"/>
                </a:cxn>
              </a:cxnLst>
              <a:rect l="0" t="0" r="r" b="b"/>
              <a:pathLst>
                <a:path w="687" h="1430">
                  <a:moveTo>
                    <a:pt x="555" y="156"/>
                  </a:moveTo>
                  <a:lnTo>
                    <a:pt x="540" y="156"/>
                  </a:lnTo>
                  <a:lnTo>
                    <a:pt x="520" y="156"/>
                  </a:lnTo>
                  <a:lnTo>
                    <a:pt x="501" y="161"/>
                  </a:lnTo>
                  <a:lnTo>
                    <a:pt x="481" y="166"/>
                  </a:lnTo>
                  <a:lnTo>
                    <a:pt x="496" y="176"/>
                  </a:lnTo>
                  <a:lnTo>
                    <a:pt x="505" y="176"/>
                  </a:lnTo>
                  <a:lnTo>
                    <a:pt x="520" y="176"/>
                  </a:lnTo>
                  <a:lnTo>
                    <a:pt x="545" y="176"/>
                  </a:lnTo>
                  <a:lnTo>
                    <a:pt x="589" y="176"/>
                  </a:lnTo>
                  <a:lnTo>
                    <a:pt x="613" y="176"/>
                  </a:lnTo>
                  <a:lnTo>
                    <a:pt x="633" y="171"/>
                  </a:lnTo>
                  <a:lnTo>
                    <a:pt x="643" y="166"/>
                  </a:lnTo>
                  <a:lnTo>
                    <a:pt x="618" y="161"/>
                  </a:lnTo>
                  <a:lnTo>
                    <a:pt x="594" y="156"/>
                  </a:lnTo>
                  <a:lnTo>
                    <a:pt x="555" y="156"/>
                  </a:lnTo>
                  <a:close/>
                  <a:moveTo>
                    <a:pt x="432" y="0"/>
                  </a:moveTo>
                  <a:lnTo>
                    <a:pt x="442" y="0"/>
                  </a:lnTo>
                  <a:lnTo>
                    <a:pt x="451" y="9"/>
                  </a:lnTo>
                  <a:lnTo>
                    <a:pt x="451" y="19"/>
                  </a:lnTo>
                  <a:lnTo>
                    <a:pt x="451" y="24"/>
                  </a:lnTo>
                  <a:lnTo>
                    <a:pt x="451" y="34"/>
                  </a:lnTo>
                  <a:lnTo>
                    <a:pt x="447" y="48"/>
                  </a:lnTo>
                  <a:lnTo>
                    <a:pt x="447" y="63"/>
                  </a:lnTo>
                  <a:lnTo>
                    <a:pt x="447" y="78"/>
                  </a:lnTo>
                  <a:lnTo>
                    <a:pt x="447" y="97"/>
                  </a:lnTo>
                  <a:lnTo>
                    <a:pt x="447" y="107"/>
                  </a:lnTo>
                  <a:lnTo>
                    <a:pt x="447" y="117"/>
                  </a:lnTo>
                  <a:lnTo>
                    <a:pt x="451" y="127"/>
                  </a:lnTo>
                  <a:lnTo>
                    <a:pt x="456" y="137"/>
                  </a:lnTo>
                  <a:lnTo>
                    <a:pt x="515" y="122"/>
                  </a:lnTo>
                  <a:lnTo>
                    <a:pt x="559" y="122"/>
                  </a:lnTo>
                  <a:lnTo>
                    <a:pt x="604" y="122"/>
                  </a:lnTo>
                  <a:lnTo>
                    <a:pt x="643" y="127"/>
                  </a:lnTo>
                  <a:lnTo>
                    <a:pt x="672" y="142"/>
                  </a:lnTo>
                  <a:lnTo>
                    <a:pt x="687" y="166"/>
                  </a:lnTo>
                  <a:lnTo>
                    <a:pt x="672" y="191"/>
                  </a:lnTo>
                  <a:lnTo>
                    <a:pt x="648" y="205"/>
                  </a:lnTo>
                  <a:lnTo>
                    <a:pt x="609" y="210"/>
                  </a:lnTo>
                  <a:lnTo>
                    <a:pt x="574" y="215"/>
                  </a:lnTo>
                  <a:lnTo>
                    <a:pt x="540" y="215"/>
                  </a:lnTo>
                  <a:lnTo>
                    <a:pt x="510" y="210"/>
                  </a:lnTo>
                  <a:lnTo>
                    <a:pt x="476" y="205"/>
                  </a:lnTo>
                  <a:lnTo>
                    <a:pt x="447" y="186"/>
                  </a:lnTo>
                  <a:lnTo>
                    <a:pt x="447" y="186"/>
                  </a:lnTo>
                  <a:lnTo>
                    <a:pt x="363" y="244"/>
                  </a:lnTo>
                  <a:lnTo>
                    <a:pt x="280" y="328"/>
                  </a:lnTo>
                  <a:lnTo>
                    <a:pt x="206" y="431"/>
                  </a:lnTo>
                  <a:lnTo>
                    <a:pt x="147" y="548"/>
                  </a:lnTo>
                  <a:lnTo>
                    <a:pt x="103" y="671"/>
                  </a:lnTo>
                  <a:lnTo>
                    <a:pt x="88" y="798"/>
                  </a:lnTo>
                  <a:lnTo>
                    <a:pt x="88" y="827"/>
                  </a:lnTo>
                  <a:lnTo>
                    <a:pt x="98" y="876"/>
                  </a:lnTo>
                  <a:lnTo>
                    <a:pt x="118" y="930"/>
                  </a:lnTo>
                  <a:lnTo>
                    <a:pt x="157" y="979"/>
                  </a:lnTo>
                  <a:lnTo>
                    <a:pt x="177" y="994"/>
                  </a:lnTo>
                  <a:lnTo>
                    <a:pt x="201" y="1008"/>
                  </a:lnTo>
                  <a:lnTo>
                    <a:pt x="235" y="1023"/>
                  </a:lnTo>
                  <a:lnTo>
                    <a:pt x="285" y="1038"/>
                  </a:lnTo>
                  <a:lnTo>
                    <a:pt x="348" y="1062"/>
                  </a:lnTo>
                  <a:lnTo>
                    <a:pt x="407" y="1082"/>
                  </a:lnTo>
                  <a:lnTo>
                    <a:pt x="447" y="1097"/>
                  </a:lnTo>
                  <a:lnTo>
                    <a:pt x="476" y="1116"/>
                  </a:lnTo>
                  <a:lnTo>
                    <a:pt x="501" y="1136"/>
                  </a:lnTo>
                  <a:lnTo>
                    <a:pt x="515" y="1151"/>
                  </a:lnTo>
                  <a:lnTo>
                    <a:pt x="535" y="1190"/>
                  </a:lnTo>
                  <a:lnTo>
                    <a:pt x="540" y="1239"/>
                  </a:lnTo>
                  <a:lnTo>
                    <a:pt x="535" y="1293"/>
                  </a:lnTo>
                  <a:lnTo>
                    <a:pt x="510" y="1346"/>
                  </a:lnTo>
                  <a:lnTo>
                    <a:pt x="471" y="1391"/>
                  </a:lnTo>
                  <a:lnTo>
                    <a:pt x="427" y="1420"/>
                  </a:lnTo>
                  <a:lnTo>
                    <a:pt x="368" y="1430"/>
                  </a:lnTo>
                  <a:lnTo>
                    <a:pt x="319" y="1425"/>
                  </a:lnTo>
                  <a:lnTo>
                    <a:pt x="280" y="1410"/>
                  </a:lnTo>
                  <a:lnTo>
                    <a:pt x="245" y="1391"/>
                  </a:lnTo>
                  <a:lnTo>
                    <a:pt x="226" y="1371"/>
                  </a:lnTo>
                  <a:lnTo>
                    <a:pt x="216" y="1356"/>
                  </a:lnTo>
                  <a:lnTo>
                    <a:pt x="216" y="1346"/>
                  </a:lnTo>
                  <a:lnTo>
                    <a:pt x="221" y="1342"/>
                  </a:lnTo>
                  <a:lnTo>
                    <a:pt x="226" y="1342"/>
                  </a:lnTo>
                  <a:lnTo>
                    <a:pt x="231" y="1337"/>
                  </a:lnTo>
                  <a:lnTo>
                    <a:pt x="235" y="1337"/>
                  </a:lnTo>
                  <a:lnTo>
                    <a:pt x="240" y="1342"/>
                  </a:lnTo>
                  <a:lnTo>
                    <a:pt x="245" y="1342"/>
                  </a:lnTo>
                  <a:lnTo>
                    <a:pt x="250" y="1346"/>
                  </a:lnTo>
                  <a:lnTo>
                    <a:pt x="304" y="1386"/>
                  </a:lnTo>
                  <a:lnTo>
                    <a:pt x="368" y="1395"/>
                  </a:lnTo>
                  <a:lnTo>
                    <a:pt x="407" y="1386"/>
                  </a:lnTo>
                  <a:lnTo>
                    <a:pt x="437" y="1361"/>
                  </a:lnTo>
                  <a:lnTo>
                    <a:pt x="451" y="1327"/>
                  </a:lnTo>
                  <a:lnTo>
                    <a:pt x="456" y="1293"/>
                  </a:lnTo>
                  <a:lnTo>
                    <a:pt x="451" y="1253"/>
                  </a:lnTo>
                  <a:lnTo>
                    <a:pt x="432" y="1224"/>
                  </a:lnTo>
                  <a:lnTo>
                    <a:pt x="407" y="1204"/>
                  </a:lnTo>
                  <a:lnTo>
                    <a:pt x="383" y="1195"/>
                  </a:lnTo>
                  <a:lnTo>
                    <a:pt x="358" y="1185"/>
                  </a:lnTo>
                  <a:lnTo>
                    <a:pt x="329" y="1175"/>
                  </a:lnTo>
                  <a:lnTo>
                    <a:pt x="309" y="1170"/>
                  </a:lnTo>
                  <a:lnTo>
                    <a:pt x="289" y="1160"/>
                  </a:lnTo>
                  <a:lnTo>
                    <a:pt x="260" y="1151"/>
                  </a:lnTo>
                  <a:lnTo>
                    <a:pt x="211" y="1136"/>
                  </a:lnTo>
                  <a:lnTo>
                    <a:pt x="157" y="1111"/>
                  </a:lnTo>
                  <a:lnTo>
                    <a:pt x="113" y="1082"/>
                  </a:lnTo>
                  <a:lnTo>
                    <a:pt x="69" y="1043"/>
                  </a:lnTo>
                  <a:lnTo>
                    <a:pt x="34" y="994"/>
                  </a:lnTo>
                  <a:lnTo>
                    <a:pt x="10" y="925"/>
                  </a:lnTo>
                  <a:lnTo>
                    <a:pt x="0" y="842"/>
                  </a:lnTo>
                  <a:lnTo>
                    <a:pt x="15" y="710"/>
                  </a:lnTo>
                  <a:lnTo>
                    <a:pt x="54" y="582"/>
                  </a:lnTo>
                  <a:lnTo>
                    <a:pt x="113" y="470"/>
                  </a:lnTo>
                  <a:lnTo>
                    <a:pt x="186" y="362"/>
                  </a:lnTo>
                  <a:lnTo>
                    <a:pt x="265" y="274"/>
                  </a:lnTo>
                  <a:lnTo>
                    <a:pt x="343" y="205"/>
                  </a:lnTo>
                  <a:lnTo>
                    <a:pt x="422" y="156"/>
                  </a:lnTo>
                  <a:lnTo>
                    <a:pt x="407" y="117"/>
                  </a:lnTo>
                  <a:lnTo>
                    <a:pt x="402" y="78"/>
                  </a:lnTo>
                  <a:lnTo>
                    <a:pt x="402" y="73"/>
                  </a:lnTo>
                  <a:lnTo>
                    <a:pt x="402" y="63"/>
                  </a:lnTo>
                  <a:lnTo>
                    <a:pt x="407" y="48"/>
                  </a:lnTo>
                  <a:lnTo>
                    <a:pt x="407" y="34"/>
                  </a:lnTo>
                  <a:lnTo>
                    <a:pt x="412" y="19"/>
                  </a:lnTo>
                  <a:lnTo>
                    <a:pt x="417" y="9"/>
                  </a:lnTo>
                  <a:lnTo>
                    <a:pt x="422" y="0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4039" y="3631"/>
              <a:ext cx="373" cy="1592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4" y="10"/>
                </a:cxn>
                <a:cxn ang="0">
                  <a:pos x="68" y="35"/>
                </a:cxn>
                <a:cxn ang="0">
                  <a:pos x="112" y="79"/>
                </a:cxn>
                <a:cxn ang="0">
                  <a:pos x="162" y="137"/>
                </a:cxn>
                <a:cxn ang="0">
                  <a:pos x="216" y="211"/>
                </a:cxn>
                <a:cxn ang="0">
                  <a:pos x="265" y="304"/>
                </a:cxn>
                <a:cxn ang="0">
                  <a:pos x="319" y="436"/>
                </a:cxn>
                <a:cxn ang="0">
                  <a:pos x="353" y="569"/>
                </a:cxn>
                <a:cxn ang="0">
                  <a:pos x="368" y="691"/>
                </a:cxn>
                <a:cxn ang="0">
                  <a:pos x="373" y="799"/>
                </a:cxn>
                <a:cxn ang="0">
                  <a:pos x="373" y="799"/>
                </a:cxn>
                <a:cxn ang="0">
                  <a:pos x="368" y="906"/>
                </a:cxn>
                <a:cxn ang="0">
                  <a:pos x="353" y="1024"/>
                </a:cxn>
                <a:cxn ang="0">
                  <a:pos x="319" y="1151"/>
                </a:cxn>
                <a:cxn ang="0">
                  <a:pos x="270" y="1284"/>
                </a:cxn>
                <a:cxn ang="0">
                  <a:pos x="230" y="1362"/>
                </a:cxn>
                <a:cxn ang="0">
                  <a:pos x="181" y="1431"/>
                </a:cxn>
                <a:cxn ang="0">
                  <a:pos x="137" y="1489"/>
                </a:cxn>
                <a:cxn ang="0">
                  <a:pos x="93" y="1533"/>
                </a:cxn>
                <a:cxn ang="0">
                  <a:pos x="58" y="1568"/>
                </a:cxn>
                <a:cxn ang="0">
                  <a:pos x="34" y="1587"/>
                </a:cxn>
                <a:cxn ang="0">
                  <a:pos x="19" y="1592"/>
                </a:cxn>
                <a:cxn ang="0">
                  <a:pos x="9" y="1592"/>
                </a:cxn>
                <a:cxn ang="0">
                  <a:pos x="4" y="1582"/>
                </a:cxn>
                <a:cxn ang="0">
                  <a:pos x="0" y="1577"/>
                </a:cxn>
                <a:cxn ang="0">
                  <a:pos x="0" y="1573"/>
                </a:cxn>
                <a:cxn ang="0">
                  <a:pos x="4" y="1573"/>
                </a:cxn>
                <a:cxn ang="0">
                  <a:pos x="4" y="1568"/>
                </a:cxn>
                <a:cxn ang="0">
                  <a:pos x="14" y="1558"/>
                </a:cxn>
                <a:cxn ang="0">
                  <a:pos x="24" y="1548"/>
                </a:cxn>
                <a:cxn ang="0">
                  <a:pos x="112" y="1445"/>
                </a:cxn>
                <a:cxn ang="0">
                  <a:pos x="176" y="1328"/>
                </a:cxn>
                <a:cxn ang="0">
                  <a:pos x="225" y="1200"/>
                </a:cxn>
                <a:cxn ang="0">
                  <a:pos x="255" y="1068"/>
                </a:cxn>
                <a:cxn ang="0">
                  <a:pos x="274" y="936"/>
                </a:cxn>
                <a:cxn ang="0">
                  <a:pos x="279" y="799"/>
                </a:cxn>
                <a:cxn ang="0">
                  <a:pos x="270" y="637"/>
                </a:cxn>
                <a:cxn ang="0">
                  <a:pos x="250" y="490"/>
                </a:cxn>
                <a:cxn ang="0">
                  <a:pos x="216" y="363"/>
                </a:cxn>
                <a:cxn ang="0">
                  <a:pos x="166" y="245"/>
                </a:cxn>
                <a:cxn ang="0">
                  <a:pos x="103" y="142"/>
                </a:cxn>
                <a:cxn ang="0">
                  <a:pos x="29" y="54"/>
                </a:cxn>
                <a:cxn ang="0">
                  <a:pos x="19" y="44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0"/>
                </a:cxn>
                <a:cxn ang="0">
                  <a:pos x="9" y="5"/>
                </a:cxn>
                <a:cxn ang="0">
                  <a:pos x="19" y="0"/>
                </a:cxn>
              </a:cxnLst>
              <a:rect l="0" t="0" r="r" b="b"/>
              <a:pathLst>
                <a:path w="373" h="1592">
                  <a:moveTo>
                    <a:pt x="19" y="0"/>
                  </a:moveTo>
                  <a:lnTo>
                    <a:pt x="34" y="10"/>
                  </a:lnTo>
                  <a:lnTo>
                    <a:pt x="68" y="35"/>
                  </a:lnTo>
                  <a:lnTo>
                    <a:pt x="112" y="79"/>
                  </a:lnTo>
                  <a:lnTo>
                    <a:pt x="162" y="137"/>
                  </a:lnTo>
                  <a:lnTo>
                    <a:pt x="216" y="211"/>
                  </a:lnTo>
                  <a:lnTo>
                    <a:pt x="265" y="304"/>
                  </a:lnTo>
                  <a:lnTo>
                    <a:pt x="319" y="436"/>
                  </a:lnTo>
                  <a:lnTo>
                    <a:pt x="353" y="569"/>
                  </a:lnTo>
                  <a:lnTo>
                    <a:pt x="368" y="691"/>
                  </a:lnTo>
                  <a:lnTo>
                    <a:pt x="373" y="799"/>
                  </a:lnTo>
                  <a:lnTo>
                    <a:pt x="373" y="799"/>
                  </a:lnTo>
                  <a:lnTo>
                    <a:pt x="368" y="906"/>
                  </a:lnTo>
                  <a:lnTo>
                    <a:pt x="353" y="1024"/>
                  </a:lnTo>
                  <a:lnTo>
                    <a:pt x="319" y="1151"/>
                  </a:lnTo>
                  <a:lnTo>
                    <a:pt x="270" y="1284"/>
                  </a:lnTo>
                  <a:lnTo>
                    <a:pt x="230" y="1362"/>
                  </a:lnTo>
                  <a:lnTo>
                    <a:pt x="181" y="1431"/>
                  </a:lnTo>
                  <a:lnTo>
                    <a:pt x="137" y="1489"/>
                  </a:lnTo>
                  <a:lnTo>
                    <a:pt x="93" y="1533"/>
                  </a:lnTo>
                  <a:lnTo>
                    <a:pt x="58" y="1568"/>
                  </a:lnTo>
                  <a:lnTo>
                    <a:pt x="34" y="1587"/>
                  </a:lnTo>
                  <a:lnTo>
                    <a:pt x="19" y="1592"/>
                  </a:lnTo>
                  <a:lnTo>
                    <a:pt x="9" y="1592"/>
                  </a:lnTo>
                  <a:lnTo>
                    <a:pt x="4" y="1582"/>
                  </a:lnTo>
                  <a:lnTo>
                    <a:pt x="0" y="1577"/>
                  </a:lnTo>
                  <a:lnTo>
                    <a:pt x="0" y="1573"/>
                  </a:lnTo>
                  <a:lnTo>
                    <a:pt x="4" y="1573"/>
                  </a:lnTo>
                  <a:lnTo>
                    <a:pt x="4" y="1568"/>
                  </a:lnTo>
                  <a:lnTo>
                    <a:pt x="14" y="1558"/>
                  </a:lnTo>
                  <a:lnTo>
                    <a:pt x="24" y="1548"/>
                  </a:lnTo>
                  <a:lnTo>
                    <a:pt x="112" y="1445"/>
                  </a:lnTo>
                  <a:lnTo>
                    <a:pt x="176" y="1328"/>
                  </a:lnTo>
                  <a:lnTo>
                    <a:pt x="225" y="1200"/>
                  </a:lnTo>
                  <a:lnTo>
                    <a:pt x="255" y="1068"/>
                  </a:lnTo>
                  <a:lnTo>
                    <a:pt x="274" y="936"/>
                  </a:lnTo>
                  <a:lnTo>
                    <a:pt x="279" y="799"/>
                  </a:lnTo>
                  <a:lnTo>
                    <a:pt x="270" y="637"/>
                  </a:lnTo>
                  <a:lnTo>
                    <a:pt x="250" y="490"/>
                  </a:lnTo>
                  <a:lnTo>
                    <a:pt x="216" y="363"/>
                  </a:lnTo>
                  <a:lnTo>
                    <a:pt x="166" y="245"/>
                  </a:lnTo>
                  <a:lnTo>
                    <a:pt x="103" y="142"/>
                  </a:lnTo>
                  <a:lnTo>
                    <a:pt x="29" y="54"/>
                  </a:lnTo>
                  <a:lnTo>
                    <a:pt x="19" y="44"/>
                  </a:lnTo>
                  <a:lnTo>
                    <a:pt x="9" y="35"/>
                  </a:lnTo>
                  <a:lnTo>
                    <a:pt x="4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0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5138" y="4244"/>
              <a:ext cx="1061" cy="372"/>
            </a:xfrm>
            <a:custGeom>
              <a:avLst/>
              <a:gdLst/>
              <a:ahLst/>
              <a:cxnLst>
                <a:cxn ang="0">
                  <a:pos x="49" y="308"/>
                </a:cxn>
                <a:cxn ang="0">
                  <a:pos x="1002" y="308"/>
                </a:cxn>
                <a:cxn ang="0">
                  <a:pos x="1016" y="308"/>
                </a:cxn>
                <a:cxn ang="0">
                  <a:pos x="1026" y="308"/>
                </a:cxn>
                <a:cxn ang="0">
                  <a:pos x="1036" y="308"/>
                </a:cxn>
                <a:cxn ang="0">
                  <a:pos x="1046" y="313"/>
                </a:cxn>
                <a:cxn ang="0">
                  <a:pos x="1051" y="318"/>
                </a:cxn>
                <a:cxn ang="0">
                  <a:pos x="1056" y="328"/>
                </a:cxn>
                <a:cxn ang="0">
                  <a:pos x="1061" y="338"/>
                </a:cxn>
                <a:cxn ang="0">
                  <a:pos x="1056" y="352"/>
                </a:cxn>
                <a:cxn ang="0">
                  <a:pos x="1051" y="357"/>
                </a:cxn>
                <a:cxn ang="0">
                  <a:pos x="1046" y="362"/>
                </a:cxn>
                <a:cxn ang="0">
                  <a:pos x="1036" y="367"/>
                </a:cxn>
                <a:cxn ang="0">
                  <a:pos x="1026" y="367"/>
                </a:cxn>
                <a:cxn ang="0">
                  <a:pos x="1016" y="367"/>
                </a:cxn>
                <a:cxn ang="0">
                  <a:pos x="1007" y="372"/>
                </a:cxn>
                <a:cxn ang="0">
                  <a:pos x="49" y="372"/>
                </a:cxn>
                <a:cxn ang="0">
                  <a:pos x="39" y="367"/>
                </a:cxn>
                <a:cxn ang="0">
                  <a:pos x="30" y="367"/>
                </a:cxn>
                <a:cxn ang="0">
                  <a:pos x="20" y="367"/>
                </a:cxn>
                <a:cxn ang="0">
                  <a:pos x="15" y="362"/>
                </a:cxn>
                <a:cxn ang="0">
                  <a:pos x="5" y="357"/>
                </a:cxn>
                <a:cxn ang="0">
                  <a:pos x="0" y="352"/>
                </a:cxn>
                <a:cxn ang="0">
                  <a:pos x="0" y="338"/>
                </a:cxn>
                <a:cxn ang="0">
                  <a:pos x="0" y="328"/>
                </a:cxn>
                <a:cxn ang="0">
                  <a:pos x="5" y="318"/>
                </a:cxn>
                <a:cxn ang="0">
                  <a:pos x="15" y="313"/>
                </a:cxn>
                <a:cxn ang="0">
                  <a:pos x="20" y="308"/>
                </a:cxn>
                <a:cxn ang="0">
                  <a:pos x="30" y="308"/>
                </a:cxn>
                <a:cxn ang="0">
                  <a:pos x="39" y="308"/>
                </a:cxn>
                <a:cxn ang="0">
                  <a:pos x="49" y="308"/>
                </a:cxn>
                <a:cxn ang="0">
                  <a:pos x="49" y="0"/>
                </a:cxn>
                <a:cxn ang="0">
                  <a:pos x="1007" y="0"/>
                </a:cxn>
                <a:cxn ang="0">
                  <a:pos x="1016" y="0"/>
                </a:cxn>
                <a:cxn ang="0">
                  <a:pos x="1026" y="0"/>
                </a:cxn>
                <a:cxn ang="0">
                  <a:pos x="1036" y="0"/>
                </a:cxn>
                <a:cxn ang="0">
                  <a:pos x="1046" y="4"/>
                </a:cxn>
                <a:cxn ang="0">
                  <a:pos x="1051" y="9"/>
                </a:cxn>
                <a:cxn ang="0">
                  <a:pos x="1056" y="19"/>
                </a:cxn>
                <a:cxn ang="0">
                  <a:pos x="1061" y="29"/>
                </a:cxn>
                <a:cxn ang="0">
                  <a:pos x="1056" y="44"/>
                </a:cxn>
                <a:cxn ang="0">
                  <a:pos x="1051" y="49"/>
                </a:cxn>
                <a:cxn ang="0">
                  <a:pos x="1046" y="53"/>
                </a:cxn>
                <a:cxn ang="0">
                  <a:pos x="1036" y="58"/>
                </a:cxn>
                <a:cxn ang="0">
                  <a:pos x="1026" y="63"/>
                </a:cxn>
                <a:cxn ang="0">
                  <a:pos x="1016" y="63"/>
                </a:cxn>
                <a:cxn ang="0">
                  <a:pos x="1002" y="63"/>
                </a:cxn>
                <a:cxn ang="0">
                  <a:pos x="49" y="63"/>
                </a:cxn>
                <a:cxn ang="0">
                  <a:pos x="39" y="63"/>
                </a:cxn>
                <a:cxn ang="0">
                  <a:pos x="30" y="63"/>
                </a:cxn>
                <a:cxn ang="0">
                  <a:pos x="20" y="58"/>
                </a:cxn>
                <a:cxn ang="0">
                  <a:pos x="15" y="53"/>
                </a:cxn>
                <a:cxn ang="0">
                  <a:pos x="5" y="49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0" y="19"/>
                </a:cxn>
                <a:cxn ang="0">
                  <a:pos x="5" y="9"/>
                </a:cxn>
                <a:cxn ang="0">
                  <a:pos x="15" y="4"/>
                </a:cxn>
                <a:cxn ang="0">
                  <a:pos x="20" y="0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0"/>
                </a:cxn>
              </a:cxnLst>
              <a:rect l="0" t="0" r="r" b="b"/>
              <a:pathLst>
                <a:path w="1061" h="372">
                  <a:moveTo>
                    <a:pt x="49" y="308"/>
                  </a:moveTo>
                  <a:lnTo>
                    <a:pt x="1002" y="308"/>
                  </a:lnTo>
                  <a:lnTo>
                    <a:pt x="1016" y="308"/>
                  </a:lnTo>
                  <a:lnTo>
                    <a:pt x="1026" y="308"/>
                  </a:lnTo>
                  <a:lnTo>
                    <a:pt x="1036" y="308"/>
                  </a:lnTo>
                  <a:lnTo>
                    <a:pt x="1046" y="313"/>
                  </a:lnTo>
                  <a:lnTo>
                    <a:pt x="1051" y="318"/>
                  </a:lnTo>
                  <a:lnTo>
                    <a:pt x="1056" y="328"/>
                  </a:lnTo>
                  <a:lnTo>
                    <a:pt x="1061" y="338"/>
                  </a:lnTo>
                  <a:lnTo>
                    <a:pt x="1056" y="352"/>
                  </a:lnTo>
                  <a:lnTo>
                    <a:pt x="1051" y="357"/>
                  </a:lnTo>
                  <a:lnTo>
                    <a:pt x="1046" y="362"/>
                  </a:lnTo>
                  <a:lnTo>
                    <a:pt x="1036" y="367"/>
                  </a:lnTo>
                  <a:lnTo>
                    <a:pt x="1026" y="367"/>
                  </a:lnTo>
                  <a:lnTo>
                    <a:pt x="1016" y="367"/>
                  </a:lnTo>
                  <a:lnTo>
                    <a:pt x="1007" y="372"/>
                  </a:lnTo>
                  <a:lnTo>
                    <a:pt x="49" y="372"/>
                  </a:lnTo>
                  <a:lnTo>
                    <a:pt x="39" y="367"/>
                  </a:lnTo>
                  <a:lnTo>
                    <a:pt x="30" y="367"/>
                  </a:lnTo>
                  <a:lnTo>
                    <a:pt x="20" y="367"/>
                  </a:lnTo>
                  <a:lnTo>
                    <a:pt x="15" y="362"/>
                  </a:lnTo>
                  <a:lnTo>
                    <a:pt x="5" y="357"/>
                  </a:lnTo>
                  <a:lnTo>
                    <a:pt x="0" y="352"/>
                  </a:lnTo>
                  <a:lnTo>
                    <a:pt x="0" y="338"/>
                  </a:lnTo>
                  <a:lnTo>
                    <a:pt x="0" y="328"/>
                  </a:lnTo>
                  <a:lnTo>
                    <a:pt x="5" y="318"/>
                  </a:lnTo>
                  <a:lnTo>
                    <a:pt x="15" y="313"/>
                  </a:lnTo>
                  <a:lnTo>
                    <a:pt x="20" y="308"/>
                  </a:lnTo>
                  <a:lnTo>
                    <a:pt x="30" y="308"/>
                  </a:lnTo>
                  <a:lnTo>
                    <a:pt x="39" y="308"/>
                  </a:lnTo>
                  <a:lnTo>
                    <a:pt x="49" y="308"/>
                  </a:lnTo>
                  <a:close/>
                  <a:moveTo>
                    <a:pt x="49" y="0"/>
                  </a:moveTo>
                  <a:lnTo>
                    <a:pt x="1007" y="0"/>
                  </a:lnTo>
                  <a:lnTo>
                    <a:pt x="1016" y="0"/>
                  </a:lnTo>
                  <a:lnTo>
                    <a:pt x="1026" y="0"/>
                  </a:lnTo>
                  <a:lnTo>
                    <a:pt x="1036" y="0"/>
                  </a:lnTo>
                  <a:lnTo>
                    <a:pt x="1046" y="4"/>
                  </a:lnTo>
                  <a:lnTo>
                    <a:pt x="1051" y="9"/>
                  </a:lnTo>
                  <a:lnTo>
                    <a:pt x="1056" y="19"/>
                  </a:lnTo>
                  <a:lnTo>
                    <a:pt x="1061" y="29"/>
                  </a:lnTo>
                  <a:lnTo>
                    <a:pt x="1056" y="44"/>
                  </a:lnTo>
                  <a:lnTo>
                    <a:pt x="1051" y="49"/>
                  </a:lnTo>
                  <a:lnTo>
                    <a:pt x="1046" y="53"/>
                  </a:lnTo>
                  <a:lnTo>
                    <a:pt x="1036" y="58"/>
                  </a:lnTo>
                  <a:lnTo>
                    <a:pt x="1026" y="63"/>
                  </a:lnTo>
                  <a:lnTo>
                    <a:pt x="1016" y="63"/>
                  </a:lnTo>
                  <a:lnTo>
                    <a:pt x="1002" y="63"/>
                  </a:lnTo>
                  <a:lnTo>
                    <a:pt x="49" y="63"/>
                  </a:lnTo>
                  <a:lnTo>
                    <a:pt x="39" y="63"/>
                  </a:lnTo>
                  <a:lnTo>
                    <a:pt x="30" y="63"/>
                  </a:lnTo>
                  <a:lnTo>
                    <a:pt x="20" y="58"/>
                  </a:lnTo>
                  <a:lnTo>
                    <a:pt x="15" y="53"/>
                  </a:lnTo>
                  <a:lnTo>
                    <a:pt x="5" y="49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5" y="9"/>
                  </a:lnTo>
                  <a:lnTo>
                    <a:pt x="15" y="4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6994" y="3426"/>
              <a:ext cx="879" cy="788"/>
            </a:xfrm>
            <a:custGeom>
              <a:avLst/>
              <a:gdLst/>
              <a:ahLst/>
              <a:cxnLst>
                <a:cxn ang="0">
                  <a:pos x="402" y="44"/>
                </a:cxn>
                <a:cxn ang="0">
                  <a:pos x="388" y="78"/>
                </a:cxn>
                <a:cxn ang="0">
                  <a:pos x="535" y="362"/>
                </a:cxn>
                <a:cxn ang="0">
                  <a:pos x="687" y="274"/>
                </a:cxn>
                <a:cxn ang="0">
                  <a:pos x="731" y="151"/>
                </a:cxn>
                <a:cxn ang="0">
                  <a:pos x="672" y="58"/>
                </a:cxn>
                <a:cxn ang="0">
                  <a:pos x="540" y="39"/>
                </a:cxn>
                <a:cxn ang="0">
                  <a:pos x="221" y="0"/>
                </a:cxn>
                <a:cxn ang="0">
                  <a:pos x="736" y="29"/>
                </a:cxn>
                <a:cxn ang="0">
                  <a:pos x="844" y="171"/>
                </a:cxn>
                <a:cxn ang="0">
                  <a:pos x="741" y="323"/>
                </a:cxn>
                <a:cxn ang="0">
                  <a:pos x="594" y="382"/>
                </a:cxn>
                <a:cxn ang="0">
                  <a:pos x="653" y="416"/>
                </a:cxn>
                <a:cxn ang="0">
                  <a:pos x="697" y="494"/>
                </a:cxn>
                <a:cxn ang="0">
                  <a:pos x="702" y="534"/>
                </a:cxn>
                <a:cxn ang="0">
                  <a:pos x="692" y="607"/>
                </a:cxn>
                <a:cxn ang="0">
                  <a:pos x="687" y="705"/>
                </a:cxn>
                <a:cxn ang="0">
                  <a:pos x="702" y="744"/>
                </a:cxn>
                <a:cxn ang="0">
                  <a:pos x="736" y="754"/>
                </a:cxn>
                <a:cxn ang="0">
                  <a:pos x="839" y="661"/>
                </a:cxn>
                <a:cxn ang="0">
                  <a:pos x="854" y="646"/>
                </a:cxn>
                <a:cxn ang="0">
                  <a:pos x="879" y="651"/>
                </a:cxn>
                <a:cxn ang="0">
                  <a:pos x="879" y="676"/>
                </a:cxn>
                <a:cxn ang="0">
                  <a:pos x="815" y="759"/>
                </a:cxn>
                <a:cxn ang="0">
                  <a:pos x="682" y="783"/>
                </a:cxn>
                <a:cxn ang="0">
                  <a:pos x="574" y="715"/>
                </a:cxn>
                <a:cxn ang="0">
                  <a:pos x="574" y="617"/>
                </a:cxn>
                <a:cxn ang="0">
                  <a:pos x="589" y="543"/>
                </a:cxn>
                <a:cxn ang="0">
                  <a:pos x="599" y="499"/>
                </a:cxn>
                <a:cxn ang="0">
                  <a:pos x="550" y="416"/>
                </a:cxn>
                <a:cxn ang="0">
                  <a:pos x="309" y="396"/>
                </a:cxn>
                <a:cxn ang="0">
                  <a:pos x="231" y="700"/>
                </a:cxn>
                <a:cxn ang="0">
                  <a:pos x="231" y="715"/>
                </a:cxn>
                <a:cxn ang="0">
                  <a:pos x="255" y="725"/>
                </a:cxn>
                <a:cxn ang="0">
                  <a:pos x="285" y="725"/>
                </a:cxn>
                <a:cxn ang="0">
                  <a:pos x="324" y="729"/>
                </a:cxn>
                <a:cxn ang="0">
                  <a:pos x="334" y="744"/>
                </a:cxn>
                <a:cxn ang="0">
                  <a:pos x="324" y="764"/>
                </a:cxn>
                <a:cxn ang="0">
                  <a:pos x="285" y="764"/>
                </a:cxn>
                <a:cxn ang="0">
                  <a:pos x="201" y="764"/>
                </a:cxn>
                <a:cxn ang="0">
                  <a:pos x="127" y="764"/>
                </a:cxn>
                <a:cxn ang="0">
                  <a:pos x="54" y="764"/>
                </a:cxn>
                <a:cxn ang="0">
                  <a:pos x="5" y="764"/>
                </a:cxn>
                <a:cxn ang="0">
                  <a:pos x="5" y="739"/>
                </a:cxn>
                <a:cxn ang="0">
                  <a:pos x="24" y="725"/>
                </a:cxn>
                <a:cxn ang="0">
                  <a:pos x="118" y="715"/>
                </a:cxn>
                <a:cxn ang="0">
                  <a:pos x="285" y="83"/>
                </a:cxn>
                <a:cxn ang="0">
                  <a:pos x="289" y="58"/>
                </a:cxn>
                <a:cxn ang="0">
                  <a:pos x="285" y="44"/>
                </a:cxn>
                <a:cxn ang="0">
                  <a:pos x="250" y="39"/>
                </a:cxn>
                <a:cxn ang="0">
                  <a:pos x="221" y="39"/>
                </a:cxn>
                <a:cxn ang="0">
                  <a:pos x="191" y="34"/>
                </a:cxn>
                <a:cxn ang="0">
                  <a:pos x="186" y="9"/>
                </a:cxn>
                <a:cxn ang="0">
                  <a:pos x="206" y="0"/>
                </a:cxn>
              </a:cxnLst>
              <a:rect l="0" t="0" r="r" b="b"/>
              <a:pathLst>
                <a:path w="879" h="788">
                  <a:moveTo>
                    <a:pt x="422" y="39"/>
                  </a:moveTo>
                  <a:lnTo>
                    <a:pt x="412" y="39"/>
                  </a:lnTo>
                  <a:lnTo>
                    <a:pt x="402" y="44"/>
                  </a:lnTo>
                  <a:lnTo>
                    <a:pt x="397" y="49"/>
                  </a:lnTo>
                  <a:lnTo>
                    <a:pt x="393" y="58"/>
                  </a:lnTo>
                  <a:lnTo>
                    <a:pt x="388" y="78"/>
                  </a:lnTo>
                  <a:lnTo>
                    <a:pt x="314" y="367"/>
                  </a:lnTo>
                  <a:lnTo>
                    <a:pt x="461" y="367"/>
                  </a:lnTo>
                  <a:lnTo>
                    <a:pt x="535" y="362"/>
                  </a:lnTo>
                  <a:lnTo>
                    <a:pt x="599" y="342"/>
                  </a:lnTo>
                  <a:lnTo>
                    <a:pt x="658" y="313"/>
                  </a:lnTo>
                  <a:lnTo>
                    <a:pt x="687" y="274"/>
                  </a:lnTo>
                  <a:lnTo>
                    <a:pt x="712" y="235"/>
                  </a:lnTo>
                  <a:lnTo>
                    <a:pt x="726" y="191"/>
                  </a:lnTo>
                  <a:lnTo>
                    <a:pt x="731" y="151"/>
                  </a:lnTo>
                  <a:lnTo>
                    <a:pt x="721" y="112"/>
                  </a:lnTo>
                  <a:lnTo>
                    <a:pt x="702" y="78"/>
                  </a:lnTo>
                  <a:lnTo>
                    <a:pt x="672" y="58"/>
                  </a:lnTo>
                  <a:lnTo>
                    <a:pt x="633" y="49"/>
                  </a:lnTo>
                  <a:lnTo>
                    <a:pt x="589" y="39"/>
                  </a:lnTo>
                  <a:lnTo>
                    <a:pt x="540" y="39"/>
                  </a:lnTo>
                  <a:lnTo>
                    <a:pt x="496" y="39"/>
                  </a:lnTo>
                  <a:lnTo>
                    <a:pt x="422" y="39"/>
                  </a:lnTo>
                  <a:close/>
                  <a:moveTo>
                    <a:pt x="221" y="0"/>
                  </a:moveTo>
                  <a:lnTo>
                    <a:pt x="569" y="0"/>
                  </a:lnTo>
                  <a:lnTo>
                    <a:pt x="658" y="9"/>
                  </a:lnTo>
                  <a:lnTo>
                    <a:pt x="736" y="29"/>
                  </a:lnTo>
                  <a:lnTo>
                    <a:pt x="795" y="68"/>
                  </a:lnTo>
                  <a:lnTo>
                    <a:pt x="834" y="117"/>
                  </a:lnTo>
                  <a:lnTo>
                    <a:pt x="844" y="171"/>
                  </a:lnTo>
                  <a:lnTo>
                    <a:pt x="834" y="230"/>
                  </a:lnTo>
                  <a:lnTo>
                    <a:pt x="795" y="279"/>
                  </a:lnTo>
                  <a:lnTo>
                    <a:pt x="741" y="323"/>
                  </a:lnTo>
                  <a:lnTo>
                    <a:pt x="672" y="357"/>
                  </a:lnTo>
                  <a:lnTo>
                    <a:pt x="594" y="382"/>
                  </a:lnTo>
                  <a:lnTo>
                    <a:pt x="594" y="382"/>
                  </a:lnTo>
                  <a:lnTo>
                    <a:pt x="613" y="391"/>
                  </a:lnTo>
                  <a:lnTo>
                    <a:pt x="633" y="401"/>
                  </a:lnTo>
                  <a:lnTo>
                    <a:pt x="653" y="416"/>
                  </a:lnTo>
                  <a:lnTo>
                    <a:pt x="667" y="431"/>
                  </a:lnTo>
                  <a:lnTo>
                    <a:pt x="692" y="465"/>
                  </a:lnTo>
                  <a:lnTo>
                    <a:pt x="697" y="494"/>
                  </a:lnTo>
                  <a:lnTo>
                    <a:pt x="702" y="514"/>
                  </a:lnTo>
                  <a:lnTo>
                    <a:pt x="702" y="524"/>
                  </a:lnTo>
                  <a:lnTo>
                    <a:pt x="702" y="534"/>
                  </a:lnTo>
                  <a:lnTo>
                    <a:pt x="697" y="548"/>
                  </a:lnTo>
                  <a:lnTo>
                    <a:pt x="697" y="568"/>
                  </a:lnTo>
                  <a:lnTo>
                    <a:pt x="692" y="607"/>
                  </a:lnTo>
                  <a:lnTo>
                    <a:pt x="687" y="646"/>
                  </a:lnTo>
                  <a:lnTo>
                    <a:pt x="687" y="685"/>
                  </a:lnTo>
                  <a:lnTo>
                    <a:pt x="687" y="705"/>
                  </a:lnTo>
                  <a:lnTo>
                    <a:pt x="692" y="725"/>
                  </a:lnTo>
                  <a:lnTo>
                    <a:pt x="697" y="739"/>
                  </a:lnTo>
                  <a:lnTo>
                    <a:pt x="702" y="744"/>
                  </a:lnTo>
                  <a:lnTo>
                    <a:pt x="712" y="754"/>
                  </a:lnTo>
                  <a:lnTo>
                    <a:pt x="721" y="754"/>
                  </a:lnTo>
                  <a:lnTo>
                    <a:pt x="736" y="754"/>
                  </a:lnTo>
                  <a:lnTo>
                    <a:pt x="780" y="744"/>
                  </a:lnTo>
                  <a:lnTo>
                    <a:pt x="815" y="710"/>
                  </a:lnTo>
                  <a:lnTo>
                    <a:pt x="839" y="661"/>
                  </a:lnTo>
                  <a:lnTo>
                    <a:pt x="844" y="656"/>
                  </a:lnTo>
                  <a:lnTo>
                    <a:pt x="844" y="646"/>
                  </a:lnTo>
                  <a:lnTo>
                    <a:pt x="854" y="646"/>
                  </a:lnTo>
                  <a:lnTo>
                    <a:pt x="859" y="641"/>
                  </a:lnTo>
                  <a:lnTo>
                    <a:pt x="874" y="646"/>
                  </a:lnTo>
                  <a:lnTo>
                    <a:pt x="879" y="651"/>
                  </a:lnTo>
                  <a:lnTo>
                    <a:pt x="879" y="656"/>
                  </a:lnTo>
                  <a:lnTo>
                    <a:pt x="879" y="661"/>
                  </a:lnTo>
                  <a:lnTo>
                    <a:pt x="879" y="676"/>
                  </a:lnTo>
                  <a:lnTo>
                    <a:pt x="864" y="700"/>
                  </a:lnTo>
                  <a:lnTo>
                    <a:pt x="844" y="729"/>
                  </a:lnTo>
                  <a:lnTo>
                    <a:pt x="815" y="759"/>
                  </a:lnTo>
                  <a:lnTo>
                    <a:pt x="780" y="778"/>
                  </a:lnTo>
                  <a:lnTo>
                    <a:pt x="731" y="788"/>
                  </a:lnTo>
                  <a:lnTo>
                    <a:pt x="682" y="783"/>
                  </a:lnTo>
                  <a:lnTo>
                    <a:pt x="638" y="769"/>
                  </a:lnTo>
                  <a:lnTo>
                    <a:pt x="599" y="749"/>
                  </a:lnTo>
                  <a:lnTo>
                    <a:pt x="574" y="715"/>
                  </a:lnTo>
                  <a:lnTo>
                    <a:pt x="564" y="666"/>
                  </a:lnTo>
                  <a:lnTo>
                    <a:pt x="569" y="646"/>
                  </a:lnTo>
                  <a:lnTo>
                    <a:pt x="574" y="617"/>
                  </a:lnTo>
                  <a:lnTo>
                    <a:pt x="584" y="578"/>
                  </a:lnTo>
                  <a:lnTo>
                    <a:pt x="584" y="558"/>
                  </a:lnTo>
                  <a:lnTo>
                    <a:pt x="589" y="543"/>
                  </a:lnTo>
                  <a:lnTo>
                    <a:pt x="594" y="524"/>
                  </a:lnTo>
                  <a:lnTo>
                    <a:pt x="599" y="509"/>
                  </a:lnTo>
                  <a:lnTo>
                    <a:pt x="599" y="499"/>
                  </a:lnTo>
                  <a:lnTo>
                    <a:pt x="594" y="470"/>
                  </a:lnTo>
                  <a:lnTo>
                    <a:pt x="579" y="440"/>
                  </a:lnTo>
                  <a:lnTo>
                    <a:pt x="550" y="416"/>
                  </a:lnTo>
                  <a:lnTo>
                    <a:pt x="510" y="401"/>
                  </a:lnTo>
                  <a:lnTo>
                    <a:pt x="461" y="396"/>
                  </a:lnTo>
                  <a:lnTo>
                    <a:pt x="309" y="396"/>
                  </a:lnTo>
                  <a:lnTo>
                    <a:pt x="235" y="680"/>
                  </a:lnTo>
                  <a:lnTo>
                    <a:pt x="231" y="690"/>
                  </a:lnTo>
                  <a:lnTo>
                    <a:pt x="231" y="700"/>
                  </a:lnTo>
                  <a:lnTo>
                    <a:pt x="231" y="705"/>
                  </a:lnTo>
                  <a:lnTo>
                    <a:pt x="231" y="705"/>
                  </a:lnTo>
                  <a:lnTo>
                    <a:pt x="231" y="715"/>
                  </a:lnTo>
                  <a:lnTo>
                    <a:pt x="231" y="720"/>
                  </a:lnTo>
                  <a:lnTo>
                    <a:pt x="240" y="720"/>
                  </a:lnTo>
                  <a:lnTo>
                    <a:pt x="255" y="725"/>
                  </a:lnTo>
                  <a:lnTo>
                    <a:pt x="265" y="725"/>
                  </a:lnTo>
                  <a:lnTo>
                    <a:pt x="275" y="725"/>
                  </a:lnTo>
                  <a:lnTo>
                    <a:pt x="285" y="725"/>
                  </a:lnTo>
                  <a:lnTo>
                    <a:pt x="299" y="725"/>
                  </a:lnTo>
                  <a:lnTo>
                    <a:pt x="314" y="725"/>
                  </a:lnTo>
                  <a:lnTo>
                    <a:pt x="324" y="729"/>
                  </a:lnTo>
                  <a:lnTo>
                    <a:pt x="329" y="729"/>
                  </a:lnTo>
                  <a:lnTo>
                    <a:pt x="334" y="734"/>
                  </a:lnTo>
                  <a:lnTo>
                    <a:pt x="334" y="744"/>
                  </a:lnTo>
                  <a:lnTo>
                    <a:pt x="334" y="754"/>
                  </a:lnTo>
                  <a:lnTo>
                    <a:pt x="329" y="759"/>
                  </a:lnTo>
                  <a:lnTo>
                    <a:pt x="324" y="764"/>
                  </a:lnTo>
                  <a:lnTo>
                    <a:pt x="314" y="764"/>
                  </a:lnTo>
                  <a:lnTo>
                    <a:pt x="314" y="764"/>
                  </a:lnTo>
                  <a:lnTo>
                    <a:pt x="285" y="764"/>
                  </a:lnTo>
                  <a:lnTo>
                    <a:pt x="260" y="764"/>
                  </a:lnTo>
                  <a:lnTo>
                    <a:pt x="235" y="764"/>
                  </a:lnTo>
                  <a:lnTo>
                    <a:pt x="201" y="764"/>
                  </a:lnTo>
                  <a:lnTo>
                    <a:pt x="162" y="759"/>
                  </a:lnTo>
                  <a:lnTo>
                    <a:pt x="147" y="764"/>
                  </a:lnTo>
                  <a:lnTo>
                    <a:pt x="127" y="764"/>
                  </a:lnTo>
                  <a:lnTo>
                    <a:pt x="108" y="764"/>
                  </a:lnTo>
                  <a:lnTo>
                    <a:pt x="88" y="764"/>
                  </a:lnTo>
                  <a:lnTo>
                    <a:pt x="54" y="764"/>
                  </a:lnTo>
                  <a:lnTo>
                    <a:pt x="19" y="764"/>
                  </a:lnTo>
                  <a:lnTo>
                    <a:pt x="10" y="764"/>
                  </a:lnTo>
                  <a:lnTo>
                    <a:pt x="5" y="764"/>
                  </a:lnTo>
                  <a:lnTo>
                    <a:pt x="5" y="759"/>
                  </a:lnTo>
                  <a:lnTo>
                    <a:pt x="0" y="749"/>
                  </a:lnTo>
                  <a:lnTo>
                    <a:pt x="5" y="739"/>
                  </a:lnTo>
                  <a:lnTo>
                    <a:pt x="10" y="729"/>
                  </a:lnTo>
                  <a:lnTo>
                    <a:pt x="15" y="729"/>
                  </a:lnTo>
                  <a:lnTo>
                    <a:pt x="24" y="725"/>
                  </a:lnTo>
                  <a:lnTo>
                    <a:pt x="34" y="725"/>
                  </a:lnTo>
                  <a:lnTo>
                    <a:pt x="88" y="725"/>
                  </a:lnTo>
                  <a:lnTo>
                    <a:pt x="118" y="715"/>
                  </a:lnTo>
                  <a:lnTo>
                    <a:pt x="127" y="700"/>
                  </a:lnTo>
                  <a:lnTo>
                    <a:pt x="132" y="680"/>
                  </a:lnTo>
                  <a:lnTo>
                    <a:pt x="285" y="83"/>
                  </a:lnTo>
                  <a:lnTo>
                    <a:pt x="289" y="68"/>
                  </a:lnTo>
                  <a:lnTo>
                    <a:pt x="289" y="63"/>
                  </a:lnTo>
                  <a:lnTo>
                    <a:pt x="289" y="58"/>
                  </a:lnTo>
                  <a:lnTo>
                    <a:pt x="289" y="54"/>
                  </a:lnTo>
                  <a:lnTo>
                    <a:pt x="289" y="49"/>
                  </a:lnTo>
                  <a:lnTo>
                    <a:pt x="285" y="44"/>
                  </a:lnTo>
                  <a:lnTo>
                    <a:pt x="280" y="44"/>
                  </a:lnTo>
                  <a:lnTo>
                    <a:pt x="265" y="39"/>
                  </a:lnTo>
                  <a:lnTo>
                    <a:pt x="250" y="39"/>
                  </a:lnTo>
                  <a:lnTo>
                    <a:pt x="235" y="39"/>
                  </a:lnTo>
                  <a:lnTo>
                    <a:pt x="226" y="39"/>
                  </a:lnTo>
                  <a:lnTo>
                    <a:pt x="221" y="39"/>
                  </a:lnTo>
                  <a:lnTo>
                    <a:pt x="206" y="39"/>
                  </a:lnTo>
                  <a:lnTo>
                    <a:pt x="196" y="39"/>
                  </a:lnTo>
                  <a:lnTo>
                    <a:pt x="191" y="34"/>
                  </a:lnTo>
                  <a:lnTo>
                    <a:pt x="186" y="29"/>
                  </a:lnTo>
                  <a:lnTo>
                    <a:pt x="186" y="24"/>
                  </a:lnTo>
                  <a:lnTo>
                    <a:pt x="186" y="9"/>
                  </a:lnTo>
                  <a:lnTo>
                    <a:pt x="191" y="5"/>
                  </a:lnTo>
                  <a:lnTo>
                    <a:pt x="196" y="0"/>
                  </a:lnTo>
                  <a:lnTo>
                    <a:pt x="206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Rectangle 12"/>
            <p:cNvSpPr>
              <a:spLocks noChangeArrowheads="1"/>
            </p:cNvSpPr>
            <p:nvPr/>
          </p:nvSpPr>
          <p:spPr bwMode="auto">
            <a:xfrm>
              <a:off x="6920" y="4307"/>
              <a:ext cx="982" cy="79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 noEditPoints="1"/>
            </p:cNvSpPr>
            <p:nvPr/>
          </p:nvSpPr>
          <p:spPr bwMode="auto">
            <a:xfrm>
              <a:off x="7141" y="4596"/>
              <a:ext cx="520" cy="1014"/>
            </a:xfrm>
            <a:custGeom>
              <a:avLst/>
              <a:gdLst/>
              <a:ahLst/>
              <a:cxnLst>
                <a:cxn ang="0">
                  <a:pos x="403" y="123"/>
                </a:cxn>
                <a:cxn ang="0">
                  <a:pos x="368" y="132"/>
                </a:cxn>
                <a:cxn ang="0">
                  <a:pos x="383" y="137"/>
                </a:cxn>
                <a:cxn ang="0">
                  <a:pos x="412" y="137"/>
                </a:cxn>
                <a:cxn ang="0">
                  <a:pos x="462" y="137"/>
                </a:cxn>
                <a:cxn ang="0">
                  <a:pos x="476" y="132"/>
                </a:cxn>
                <a:cxn ang="0">
                  <a:pos x="457" y="128"/>
                </a:cxn>
                <a:cxn ang="0">
                  <a:pos x="437" y="123"/>
                </a:cxn>
                <a:cxn ang="0">
                  <a:pos x="329" y="0"/>
                </a:cxn>
                <a:cxn ang="0">
                  <a:pos x="344" y="10"/>
                </a:cxn>
                <a:cxn ang="0">
                  <a:pos x="349" y="25"/>
                </a:cxn>
                <a:cxn ang="0">
                  <a:pos x="344" y="35"/>
                </a:cxn>
                <a:cxn ang="0">
                  <a:pos x="339" y="59"/>
                </a:cxn>
                <a:cxn ang="0">
                  <a:pos x="339" y="79"/>
                </a:cxn>
                <a:cxn ang="0">
                  <a:pos x="344" y="98"/>
                </a:cxn>
                <a:cxn ang="0">
                  <a:pos x="368" y="98"/>
                </a:cxn>
                <a:cxn ang="0">
                  <a:pos x="408" y="93"/>
                </a:cxn>
                <a:cxn ang="0">
                  <a:pos x="457" y="93"/>
                </a:cxn>
                <a:cxn ang="0">
                  <a:pos x="511" y="108"/>
                </a:cxn>
                <a:cxn ang="0">
                  <a:pos x="516" y="147"/>
                </a:cxn>
                <a:cxn ang="0">
                  <a:pos x="466" y="167"/>
                </a:cxn>
                <a:cxn ang="0">
                  <a:pos x="408" y="167"/>
                </a:cxn>
                <a:cxn ang="0">
                  <a:pos x="383" y="167"/>
                </a:cxn>
                <a:cxn ang="0">
                  <a:pos x="349" y="157"/>
                </a:cxn>
                <a:cxn ang="0">
                  <a:pos x="334" y="147"/>
                </a:cxn>
                <a:cxn ang="0">
                  <a:pos x="192" y="270"/>
                </a:cxn>
                <a:cxn ang="0">
                  <a:pos x="93" y="456"/>
                </a:cxn>
                <a:cxn ang="0">
                  <a:pos x="84" y="622"/>
                </a:cxn>
                <a:cxn ang="0">
                  <a:pos x="138" y="696"/>
                </a:cxn>
                <a:cxn ang="0">
                  <a:pos x="206" y="725"/>
                </a:cxn>
                <a:cxn ang="0">
                  <a:pos x="300" y="755"/>
                </a:cxn>
                <a:cxn ang="0">
                  <a:pos x="358" y="774"/>
                </a:cxn>
                <a:cxn ang="0">
                  <a:pos x="417" y="833"/>
                </a:cxn>
                <a:cxn ang="0">
                  <a:pos x="422" y="916"/>
                </a:cxn>
                <a:cxn ang="0">
                  <a:pos x="378" y="985"/>
                </a:cxn>
                <a:cxn ang="0">
                  <a:pos x="300" y="1014"/>
                </a:cxn>
                <a:cxn ang="0">
                  <a:pos x="221" y="995"/>
                </a:cxn>
                <a:cxn ang="0">
                  <a:pos x="177" y="960"/>
                </a:cxn>
                <a:cxn ang="0">
                  <a:pos x="182" y="950"/>
                </a:cxn>
                <a:cxn ang="0">
                  <a:pos x="192" y="946"/>
                </a:cxn>
                <a:cxn ang="0">
                  <a:pos x="201" y="950"/>
                </a:cxn>
                <a:cxn ang="0">
                  <a:pos x="260" y="980"/>
                </a:cxn>
                <a:cxn ang="0">
                  <a:pos x="319" y="980"/>
                </a:cxn>
                <a:cxn ang="0">
                  <a:pos x="344" y="960"/>
                </a:cxn>
                <a:cxn ang="0">
                  <a:pos x="354" y="936"/>
                </a:cxn>
                <a:cxn ang="0">
                  <a:pos x="349" y="887"/>
                </a:cxn>
                <a:cxn ang="0">
                  <a:pos x="304" y="852"/>
                </a:cxn>
                <a:cxn ang="0">
                  <a:pos x="201" y="823"/>
                </a:cxn>
                <a:cxn ang="0">
                  <a:pos x="113" y="789"/>
                </a:cxn>
                <a:cxn ang="0">
                  <a:pos x="64" y="755"/>
                </a:cxn>
                <a:cxn ang="0">
                  <a:pos x="5" y="652"/>
                </a:cxn>
                <a:cxn ang="0">
                  <a:pos x="15" y="495"/>
                </a:cxn>
                <a:cxn ang="0">
                  <a:pos x="103" y="309"/>
                </a:cxn>
                <a:cxn ang="0">
                  <a:pos x="241" y="167"/>
                </a:cxn>
                <a:cxn ang="0">
                  <a:pos x="309" y="98"/>
                </a:cxn>
                <a:cxn ang="0">
                  <a:pos x="304" y="59"/>
                </a:cxn>
                <a:cxn ang="0">
                  <a:pos x="304" y="39"/>
                </a:cxn>
                <a:cxn ang="0">
                  <a:pos x="309" y="20"/>
                </a:cxn>
                <a:cxn ang="0">
                  <a:pos x="319" y="5"/>
                </a:cxn>
              </a:cxnLst>
              <a:rect l="0" t="0" r="r" b="b"/>
              <a:pathLst>
                <a:path w="520" h="1014">
                  <a:moveTo>
                    <a:pt x="417" y="123"/>
                  </a:moveTo>
                  <a:lnTo>
                    <a:pt x="403" y="123"/>
                  </a:lnTo>
                  <a:lnTo>
                    <a:pt x="388" y="128"/>
                  </a:lnTo>
                  <a:lnTo>
                    <a:pt x="368" y="132"/>
                  </a:lnTo>
                  <a:lnTo>
                    <a:pt x="378" y="137"/>
                  </a:lnTo>
                  <a:lnTo>
                    <a:pt x="383" y="137"/>
                  </a:lnTo>
                  <a:lnTo>
                    <a:pt x="398" y="137"/>
                  </a:lnTo>
                  <a:lnTo>
                    <a:pt x="412" y="137"/>
                  </a:lnTo>
                  <a:lnTo>
                    <a:pt x="437" y="137"/>
                  </a:lnTo>
                  <a:lnTo>
                    <a:pt x="462" y="137"/>
                  </a:lnTo>
                  <a:lnTo>
                    <a:pt x="476" y="132"/>
                  </a:lnTo>
                  <a:lnTo>
                    <a:pt x="476" y="132"/>
                  </a:lnTo>
                  <a:lnTo>
                    <a:pt x="466" y="128"/>
                  </a:lnTo>
                  <a:lnTo>
                    <a:pt x="457" y="128"/>
                  </a:lnTo>
                  <a:lnTo>
                    <a:pt x="447" y="123"/>
                  </a:lnTo>
                  <a:lnTo>
                    <a:pt x="437" y="123"/>
                  </a:lnTo>
                  <a:lnTo>
                    <a:pt x="417" y="123"/>
                  </a:lnTo>
                  <a:close/>
                  <a:moveTo>
                    <a:pt x="329" y="0"/>
                  </a:moveTo>
                  <a:lnTo>
                    <a:pt x="339" y="5"/>
                  </a:lnTo>
                  <a:lnTo>
                    <a:pt x="344" y="10"/>
                  </a:lnTo>
                  <a:lnTo>
                    <a:pt x="349" y="20"/>
                  </a:lnTo>
                  <a:lnTo>
                    <a:pt x="349" y="25"/>
                  </a:lnTo>
                  <a:lnTo>
                    <a:pt x="344" y="25"/>
                  </a:lnTo>
                  <a:lnTo>
                    <a:pt x="344" y="35"/>
                  </a:lnTo>
                  <a:lnTo>
                    <a:pt x="339" y="49"/>
                  </a:lnTo>
                  <a:lnTo>
                    <a:pt x="339" y="59"/>
                  </a:lnTo>
                  <a:lnTo>
                    <a:pt x="339" y="64"/>
                  </a:lnTo>
                  <a:lnTo>
                    <a:pt x="339" y="79"/>
                  </a:lnTo>
                  <a:lnTo>
                    <a:pt x="344" y="88"/>
                  </a:lnTo>
                  <a:lnTo>
                    <a:pt x="344" y="98"/>
                  </a:lnTo>
                  <a:lnTo>
                    <a:pt x="349" y="103"/>
                  </a:lnTo>
                  <a:lnTo>
                    <a:pt x="368" y="98"/>
                  </a:lnTo>
                  <a:lnTo>
                    <a:pt x="388" y="93"/>
                  </a:lnTo>
                  <a:lnTo>
                    <a:pt x="408" y="93"/>
                  </a:lnTo>
                  <a:lnTo>
                    <a:pt x="422" y="93"/>
                  </a:lnTo>
                  <a:lnTo>
                    <a:pt x="457" y="93"/>
                  </a:lnTo>
                  <a:lnTo>
                    <a:pt x="486" y="98"/>
                  </a:lnTo>
                  <a:lnTo>
                    <a:pt x="511" y="108"/>
                  </a:lnTo>
                  <a:lnTo>
                    <a:pt x="520" y="128"/>
                  </a:lnTo>
                  <a:lnTo>
                    <a:pt x="516" y="147"/>
                  </a:lnTo>
                  <a:lnTo>
                    <a:pt x="491" y="162"/>
                  </a:lnTo>
                  <a:lnTo>
                    <a:pt x="466" y="167"/>
                  </a:lnTo>
                  <a:lnTo>
                    <a:pt x="437" y="167"/>
                  </a:lnTo>
                  <a:lnTo>
                    <a:pt x="408" y="167"/>
                  </a:lnTo>
                  <a:lnTo>
                    <a:pt x="398" y="167"/>
                  </a:lnTo>
                  <a:lnTo>
                    <a:pt x="383" y="167"/>
                  </a:lnTo>
                  <a:lnTo>
                    <a:pt x="363" y="162"/>
                  </a:lnTo>
                  <a:lnTo>
                    <a:pt x="349" y="157"/>
                  </a:lnTo>
                  <a:lnTo>
                    <a:pt x="334" y="147"/>
                  </a:lnTo>
                  <a:lnTo>
                    <a:pt x="334" y="147"/>
                  </a:lnTo>
                  <a:lnTo>
                    <a:pt x="260" y="196"/>
                  </a:lnTo>
                  <a:lnTo>
                    <a:pt x="192" y="270"/>
                  </a:lnTo>
                  <a:lnTo>
                    <a:pt x="133" y="358"/>
                  </a:lnTo>
                  <a:lnTo>
                    <a:pt x="93" y="456"/>
                  </a:lnTo>
                  <a:lnTo>
                    <a:pt x="74" y="559"/>
                  </a:lnTo>
                  <a:lnTo>
                    <a:pt x="84" y="622"/>
                  </a:lnTo>
                  <a:lnTo>
                    <a:pt x="118" y="676"/>
                  </a:lnTo>
                  <a:lnTo>
                    <a:pt x="138" y="696"/>
                  </a:lnTo>
                  <a:lnTo>
                    <a:pt x="167" y="710"/>
                  </a:lnTo>
                  <a:lnTo>
                    <a:pt x="206" y="725"/>
                  </a:lnTo>
                  <a:lnTo>
                    <a:pt x="260" y="745"/>
                  </a:lnTo>
                  <a:lnTo>
                    <a:pt x="300" y="755"/>
                  </a:lnTo>
                  <a:lnTo>
                    <a:pt x="334" y="764"/>
                  </a:lnTo>
                  <a:lnTo>
                    <a:pt x="358" y="774"/>
                  </a:lnTo>
                  <a:lnTo>
                    <a:pt x="393" y="799"/>
                  </a:lnTo>
                  <a:lnTo>
                    <a:pt x="417" y="833"/>
                  </a:lnTo>
                  <a:lnTo>
                    <a:pt x="427" y="877"/>
                  </a:lnTo>
                  <a:lnTo>
                    <a:pt x="422" y="916"/>
                  </a:lnTo>
                  <a:lnTo>
                    <a:pt x="408" y="950"/>
                  </a:lnTo>
                  <a:lnTo>
                    <a:pt x="378" y="985"/>
                  </a:lnTo>
                  <a:lnTo>
                    <a:pt x="344" y="1009"/>
                  </a:lnTo>
                  <a:lnTo>
                    <a:pt x="300" y="1014"/>
                  </a:lnTo>
                  <a:lnTo>
                    <a:pt x="260" y="1009"/>
                  </a:lnTo>
                  <a:lnTo>
                    <a:pt x="221" y="995"/>
                  </a:lnTo>
                  <a:lnTo>
                    <a:pt x="192" y="975"/>
                  </a:lnTo>
                  <a:lnTo>
                    <a:pt x="177" y="960"/>
                  </a:lnTo>
                  <a:lnTo>
                    <a:pt x="182" y="955"/>
                  </a:lnTo>
                  <a:lnTo>
                    <a:pt x="182" y="950"/>
                  </a:lnTo>
                  <a:lnTo>
                    <a:pt x="187" y="946"/>
                  </a:lnTo>
                  <a:lnTo>
                    <a:pt x="192" y="946"/>
                  </a:lnTo>
                  <a:lnTo>
                    <a:pt x="196" y="946"/>
                  </a:lnTo>
                  <a:lnTo>
                    <a:pt x="201" y="950"/>
                  </a:lnTo>
                  <a:lnTo>
                    <a:pt x="211" y="955"/>
                  </a:lnTo>
                  <a:lnTo>
                    <a:pt x="260" y="980"/>
                  </a:lnTo>
                  <a:lnTo>
                    <a:pt x="300" y="985"/>
                  </a:lnTo>
                  <a:lnTo>
                    <a:pt x="319" y="980"/>
                  </a:lnTo>
                  <a:lnTo>
                    <a:pt x="334" y="975"/>
                  </a:lnTo>
                  <a:lnTo>
                    <a:pt x="344" y="960"/>
                  </a:lnTo>
                  <a:lnTo>
                    <a:pt x="349" y="950"/>
                  </a:lnTo>
                  <a:lnTo>
                    <a:pt x="354" y="936"/>
                  </a:lnTo>
                  <a:lnTo>
                    <a:pt x="358" y="921"/>
                  </a:lnTo>
                  <a:lnTo>
                    <a:pt x="349" y="887"/>
                  </a:lnTo>
                  <a:lnTo>
                    <a:pt x="329" y="867"/>
                  </a:lnTo>
                  <a:lnTo>
                    <a:pt x="304" y="852"/>
                  </a:lnTo>
                  <a:lnTo>
                    <a:pt x="275" y="843"/>
                  </a:lnTo>
                  <a:lnTo>
                    <a:pt x="201" y="823"/>
                  </a:lnTo>
                  <a:lnTo>
                    <a:pt x="147" y="804"/>
                  </a:lnTo>
                  <a:lnTo>
                    <a:pt x="113" y="789"/>
                  </a:lnTo>
                  <a:lnTo>
                    <a:pt x="88" y="774"/>
                  </a:lnTo>
                  <a:lnTo>
                    <a:pt x="64" y="755"/>
                  </a:lnTo>
                  <a:lnTo>
                    <a:pt x="30" y="706"/>
                  </a:lnTo>
                  <a:lnTo>
                    <a:pt x="5" y="652"/>
                  </a:lnTo>
                  <a:lnTo>
                    <a:pt x="0" y="593"/>
                  </a:lnTo>
                  <a:lnTo>
                    <a:pt x="15" y="495"/>
                  </a:lnTo>
                  <a:lnTo>
                    <a:pt x="49" y="397"/>
                  </a:lnTo>
                  <a:lnTo>
                    <a:pt x="103" y="309"/>
                  </a:lnTo>
                  <a:lnTo>
                    <a:pt x="167" y="230"/>
                  </a:lnTo>
                  <a:lnTo>
                    <a:pt x="241" y="167"/>
                  </a:lnTo>
                  <a:lnTo>
                    <a:pt x="314" y="118"/>
                  </a:lnTo>
                  <a:lnTo>
                    <a:pt x="309" y="98"/>
                  </a:lnTo>
                  <a:lnTo>
                    <a:pt x="304" y="79"/>
                  </a:lnTo>
                  <a:lnTo>
                    <a:pt x="304" y="59"/>
                  </a:lnTo>
                  <a:lnTo>
                    <a:pt x="304" y="54"/>
                  </a:lnTo>
                  <a:lnTo>
                    <a:pt x="304" y="39"/>
                  </a:lnTo>
                  <a:lnTo>
                    <a:pt x="304" y="30"/>
                  </a:lnTo>
                  <a:lnTo>
                    <a:pt x="309" y="20"/>
                  </a:lnTo>
                  <a:lnTo>
                    <a:pt x="314" y="10"/>
                  </a:lnTo>
                  <a:lnTo>
                    <a:pt x="319" y="5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 noEditPoints="1"/>
            </p:cNvSpPr>
            <p:nvPr/>
          </p:nvSpPr>
          <p:spPr bwMode="auto">
            <a:xfrm>
              <a:off x="8167" y="4121"/>
              <a:ext cx="908" cy="1053"/>
            </a:xfrm>
            <a:custGeom>
              <a:avLst/>
              <a:gdLst/>
              <a:ahLst/>
              <a:cxnLst>
                <a:cxn ang="0">
                  <a:pos x="643" y="108"/>
                </a:cxn>
                <a:cxn ang="0">
                  <a:pos x="520" y="196"/>
                </a:cxn>
                <a:cxn ang="0">
                  <a:pos x="427" y="353"/>
                </a:cxn>
                <a:cxn ang="0">
                  <a:pos x="393" y="470"/>
                </a:cxn>
                <a:cxn ang="0">
                  <a:pos x="378" y="544"/>
                </a:cxn>
                <a:cxn ang="0">
                  <a:pos x="363" y="612"/>
                </a:cxn>
                <a:cxn ang="0">
                  <a:pos x="363" y="627"/>
                </a:cxn>
                <a:cxn ang="0">
                  <a:pos x="373" y="627"/>
                </a:cxn>
                <a:cxn ang="0">
                  <a:pos x="398" y="627"/>
                </a:cxn>
                <a:cxn ang="0">
                  <a:pos x="412" y="632"/>
                </a:cxn>
                <a:cxn ang="0">
                  <a:pos x="638" y="573"/>
                </a:cxn>
                <a:cxn ang="0">
                  <a:pos x="800" y="436"/>
                </a:cxn>
                <a:cxn ang="0">
                  <a:pos x="864" y="260"/>
                </a:cxn>
                <a:cxn ang="0">
                  <a:pos x="844" y="167"/>
                </a:cxn>
                <a:cxn ang="0">
                  <a:pos x="771" y="103"/>
                </a:cxn>
                <a:cxn ang="0">
                  <a:pos x="732" y="0"/>
                </a:cxn>
                <a:cxn ang="0">
                  <a:pos x="844" y="44"/>
                </a:cxn>
                <a:cxn ang="0">
                  <a:pos x="903" y="152"/>
                </a:cxn>
                <a:cxn ang="0">
                  <a:pos x="894" y="328"/>
                </a:cxn>
                <a:cxn ang="0">
                  <a:pos x="790" y="524"/>
                </a:cxn>
                <a:cxn ang="0">
                  <a:pos x="614" y="666"/>
                </a:cxn>
                <a:cxn ang="0">
                  <a:pos x="398" y="720"/>
                </a:cxn>
                <a:cxn ang="0">
                  <a:pos x="368" y="720"/>
                </a:cxn>
                <a:cxn ang="0">
                  <a:pos x="344" y="720"/>
                </a:cxn>
                <a:cxn ang="0">
                  <a:pos x="314" y="892"/>
                </a:cxn>
                <a:cxn ang="0">
                  <a:pos x="300" y="980"/>
                </a:cxn>
                <a:cxn ang="0">
                  <a:pos x="290" y="1009"/>
                </a:cxn>
                <a:cxn ang="0">
                  <a:pos x="270" y="1039"/>
                </a:cxn>
                <a:cxn ang="0">
                  <a:pos x="246" y="1048"/>
                </a:cxn>
                <a:cxn ang="0">
                  <a:pos x="231" y="1053"/>
                </a:cxn>
                <a:cxn ang="0">
                  <a:pos x="211" y="1048"/>
                </a:cxn>
                <a:cxn ang="0">
                  <a:pos x="192" y="1034"/>
                </a:cxn>
                <a:cxn ang="0">
                  <a:pos x="187" y="1009"/>
                </a:cxn>
                <a:cxn ang="0">
                  <a:pos x="187" y="994"/>
                </a:cxn>
                <a:cxn ang="0">
                  <a:pos x="192" y="975"/>
                </a:cxn>
                <a:cxn ang="0">
                  <a:pos x="280" y="705"/>
                </a:cxn>
                <a:cxn ang="0">
                  <a:pos x="108" y="627"/>
                </a:cxn>
                <a:cxn ang="0">
                  <a:pos x="15" y="490"/>
                </a:cxn>
                <a:cxn ang="0">
                  <a:pos x="10" y="333"/>
                </a:cxn>
                <a:cxn ang="0">
                  <a:pos x="54" y="186"/>
                </a:cxn>
                <a:cxn ang="0">
                  <a:pos x="118" y="69"/>
                </a:cxn>
                <a:cxn ang="0">
                  <a:pos x="172" y="20"/>
                </a:cxn>
                <a:cxn ang="0">
                  <a:pos x="187" y="25"/>
                </a:cxn>
                <a:cxn ang="0">
                  <a:pos x="187" y="34"/>
                </a:cxn>
                <a:cxn ang="0">
                  <a:pos x="187" y="44"/>
                </a:cxn>
                <a:cxn ang="0">
                  <a:pos x="177" y="59"/>
                </a:cxn>
                <a:cxn ang="0">
                  <a:pos x="98" y="181"/>
                </a:cxn>
                <a:cxn ang="0">
                  <a:pos x="54" y="304"/>
                </a:cxn>
                <a:cxn ang="0">
                  <a:pos x="44" y="387"/>
                </a:cxn>
                <a:cxn ang="0">
                  <a:pos x="84" y="510"/>
                </a:cxn>
                <a:cxn ang="0">
                  <a:pos x="211" y="593"/>
                </a:cxn>
                <a:cxn ang="0">
                  <a:pos x="339" y="519"/>
                </a:cxn>
                <a:cxn ang="0">
                  <a:pos x="408" y="323"/>
                </a:cxn>
                <a:cxn ang="0">
                  <a:pos x="486" y="157"/>
                </a:cxn>
                <a:cxn ang="0">
                  <a:pos x="594" y="44"/>
                </a:cxn>
                <a:cxn ang="0">
                  <a:pos x="732" y="0"/>
                </a:cxn>
              </a:cxnLst>
              <a:rect l="0" t="0" r="r" b="b"/>
              <a:pathLst>
                <a:path w="908" h="1053">
                  <a:moveTo>
                    <a:pt x="712" y="93"/>
                  </a:moveTo>
                  <a:lnTo>
                    <a:pt x="643" y="108"/>
                  </a:lnTo>
                  <a:lnTo>
                    <a:pt x="579" y="142"/>
                  </a:lnTo>
                  <a:lnTo>
                    <a:pt x="520" y="196"/>
                  </a:lnTo>
                  <a:lnTo>
                    <a:pt x="466" y="270"/>
                  </a:lnTo>
                  <a:lnTo>
                    <a:pt x="427" y="353"/>
                  </a:lnTo>
                  <a:lnTo>
                    <a:pt x="398" y="451"/>
                  </a:lnTo>
                  <a:lnTo>
                    <a:pt x="393" y="470"/>
                  </a:lnTo>
                  <a:lnTo>
                    <a:pt x="383" y="505"/>
                  </a:lnTo>
                  <a:lnTo>
                    <a:pt x="378" y="544"/>
                  </a:lnTo>
                  <a:lnTo>
                    <a:pt x="368" y="583"/>
                  </a:lnTo>
                  <a:lnTo>
                    <a:pt x="363" y="612"/>
                  </a:lnTo>
                  <a:lnTo>
                    <a:pt x="363" y="622"/>
                  </a:lnTo>
                  <a:lnTo>
                    <a:pt x="363" y="627"/>
                  </a:lnTo>
                  <a:lnTo>
                    <a:pt x="368" y="627"/>
                  </a:lnTo>
                  <a:lnTo>
                    <a:pt x="373" y="627"/>
                  </a:lnTo>
                  <a:lnTo>
                    <a:pt x="388" y="627"/>
                  </a:lnTo>
                  <a:lnTo>
                    <a:pt x="398" y="627"/>
                  </a:lnTo>
                  <a:lnTo>
                    <a:pt x="403" y="632"/>
                  </a:lnTo>
                  <a:lnTo>
                    <a:pt x="412" y="632"/>
                  </a:lnTo>
                  <a:lnTo>
                    <a:pt x="530" y="617"/>
                  </a:lnTo>
                  <a:lnTo>
                    <a:pt x="638" y="573"/>
                  </a:lnTo>
                  <a:lnTo>
                    <a:pt x="732" y="510"/>
                  </a:lnTo>
                  <a:lnTo>
                    <a:pt x="800" y="436"/>
                  </a:lnTo>
                  <a:lnTo>
                    <a:pt x="849" y="348"/>
                  </a:lnTo>
                  <a:lnTo>
                    <a:pt x="864" y="260"/>
                  </a:lnTo>
                  <a:lnTo>
                    <a:pt x="859" y="211"/>
                  </a:lnTo>
                  <a:lnTo>
                    <a:pt x="844" y="167"/>
                  </a:lnTo>
                  <a:lnTo>
                    <a:pt x="815" y="127"/>
                  </a:lnTo>
                  <a:lnTo>
                    <a:pt x="771" y="103"/>
                  </a:lnTo>
                  <a:lnTo>
                    <a:pt x="712" y="93"/>
                  </a:lnTo>
                  <a:close/>
                  <a:moveTo>
                    <a:pt x="732" y="0"/>
                  </a:moveTo>
                  <a:lnTo>
                    <a:pt x="795" y="15"/>
                  </a:lnTo>
                  <a:lnTo>
                    <a:pt x="844" y="44"/>
                  </a:lnTo>
                  <a:lnTo>
                    <a:pt x="879" y="93"/>
                  </a:lnTo>
                  <a:lnTo>
                    <a:pt x="903" y="152"/>
                  </a:lnTo>
                  <a:lnTo>
                    <a:pt x="908" y="221"/>
                  </a:lnTo>
                  <a:lnTo>
                    <a:pt x="894" y="328"/>
                  </a:lnTo>
                  <a:lnTo>
                    <a:pt x="854" y="431"/>
                  </a:lnTo>
                  <a:lnTo>
                    <a:pt x="790" y="524"/>
                  </a:lnTo>
                  <a:lnTo>
                    <a:pt x="712" y="603"/>
                  </a:lnTo>
                  <a:lnTo>
                    <a:pt x="614" y="666"/>
                  </a:lnTo>
                  <a:lnTo>
                    <a:pt x="511" y="705"/>
                  </a:lnTo>
                  <a:lnTo>
                    <a:pt x="398" y="720"/>
                  </a:lnTo>
                  <a:lnTo>
                    <a:pt x="383" y="720"/>
                  </a:lnTo>
                  <a:lnTo>
                    <a:pt x="368" y="720"/>
                  </a:lnTo>
                  <a:lnTo>
                    <a:pt x="358" y="720"/>
                  </a:lnTo>
                  <a:lnTo>
                    <a:pt x="344" y="720"/>
                  </a:lnTo>
                  <a:lnTo>
                    <a:pt x="329" y="818"/>
                  </a:lnTo>
                  <a:lnTo>
                    <a:pt x="314" y="892"/>
                  </a:lnTo>
                  <a:lnTo>
                    <a:pt x="304" y="945"/>
                  </a:lnTo>
                  <a:lnTo>
                    <a:pt x="300" y="980"/>
                  </a:lnTo>
                  <a:lnTo>
                    <a:pt x="295" y="999"/>
                  </a:lnTo>
                  <a:lnTo>
                    <a:pt x="290" y="1009"/>
                  </a:lnTo>
                  <a:lnTo>
                    <a:pt x="280" y="1024"/>
                  </a:lnTo>
                  <a:lnTo>
                    <a:pt x="270" y="1039"/>
                  </a:lnTo>
                  <a:lnTo>
                    <a:pt x="260" y="1043"/>
                  </a:lnTo>
                  <a:lnTo>
                    <a:pt x="246" y="1048"/>
                  </a:lnTo>
                  <a:lnTo>
                    <a:pt x="241" y="1053"/>
                  </a:lnTo>
                  <a:lnTo>
                    <a:pt x="231" y="1053"/>
                  </a:lnTo>
                  <a:lnTo>
                    <a:pt x="221" y="1053"/>
                  </a:lnTo>
                  <a:lnTo>
                    <a:pt x="211" y="1048"/>
                  </a:lnTo>
                  <a:lnTo>
                    <a:pt x="201" y="1043"/>
                  </a:lnTo>
                  <a:lnTo>
                    <a:pt x="192" y="1034"/>
                  </a:lnTo>
                  <a:lnTo>
                    <a:pt x="187" y="1024"/>
                  </a:lnTo>
                  <a:lnTo>
                    <a:pt x="187" y="1009"/>
                  </a:lnTo>
                  <a:lnTo>
                    <a:pt x="187" y="1004"/>
                  </a:lnTo>
                  <a:lnTo>
                    <a:pt x="187" y="994"/>
                  </a:lnTo>
                  <a:lnTo>
                    <a:pt x="192" y="990"/>
                  </a:lnTo>
                  <a:lnTo>
                    <a:pt x="192" y="975"/>
                  </a:lnTo>
                  <a:lnTo>
                    <a:pt x="192" y="975"/>
                  </a:lnTo>
                  <a:lnTo>
                    <a:pt x="280" y="705"/>
                  </a:lnTo>
                  <a:lnTo>
                    <a:pt x="182" y="676"/>
                  </a:lnTo>
                  <a:lnTo>
                    <a:pt x="108" y="627"/>
                  </a:lnTo>
                  <a:lnTo>
                    <a:pt x="49" y="563"/>
                  </a:lnTo>
                  <a:lnTo>
                    <a:pt x="15" y="490"/>
                  </a:lnTo>
                  <a:lnTo>
                    <a:pt x="0" y="402"/>
                  </a:lnTo>
                  <a:lnTo>
                    <a:pt x="10" y="333"/>
                  </a:lnTo>
                  <a:lnTo>
                    <a:pt x="30" y="260"/>
                  </a:lnTo>
                  <a:lnTo>
                    <a:pt x="54" y="186"/>
                  </a:lnTo>
                  <a:lnTo>
                    <a:pt x="84" y="123"/>
                  </a:lnTo>
                  <a:lnTo>
                    <a:pt x="118" y="69"/>
                  </a:lnTo>
                  <a:lnTo>
                    <a:pt x="147" y="34"/>
                  </a:lnTo>
                  <a:lnTo>
                    <a:pt x="172" y="20"/>
                  </a:lnTo>
                  <a:lnTo>
                    <a:pt x="182" y="20"/>
                  </a:lnTo>
                  <a:lnTo>
                    <a:pt x="187" y="25"/>
                  </a:lnTo>
                  <a:lnTo>
                    <a:pt x="187" y="30"/>
                  </a:lnTo>
                  <a:lnTo>
                    <a:pt x="187" y="34"/>
                  </a:lnTo>
                  <a:lnTo>
                    <a:pt x="187" y="39"/>
                  </a:lnTo>
                  <a:lnTo>
                    <a:pt x="187" y="44"/>
                  </a:lnTo>
                  <a:lnTo>
                    <a:pt x="182" y="49"/>
                  </a:lnTo>
                  <a:lnTo>
                    <a:pt x="177" y="59"/>
                  </a:lnTo>
                  <a:lnTo>
                    <a:pt x="133" y="118"/>
                  </a:lnTo>
                  <a:lnTo>
                    <a:pt x="98" y="181"/>
                  </a:lnTo>
                  <a:lnTo>
                    <a:pt x="74" y="245"/>
                  </a:lnTo>
                  <a:lnTo>
                    <a:pt x="54" y="304"/>
                  </a:lnTo>
                  <a:lnTo>
                    <a:pt x="44" y="353"/>
                  </a:lnTo>
                  <a:lnTo>
                    <a:pt x="44" y="387"/>
                  </a:lnTo>
                  <a:lnTo>
                    <a:pt x="54" y="451"/>
                  </a:lnTo>
                  <a:lnTo>
                    <a:pt x="84" y="510"/>
                  </a:lnTo>
                  <a:lnTo>
                    <a:pt x="138" y="559"/>
                  </a:lnTo>
                  <a:lnTo>
                    <a:pt x="211" y="593"/>
                  </a:lnTo>
                  <a:lnTo>
                    <a:pt x="304" y="622"/>
                  </a:lnTo>
                  <a:lnTo>
                    <a:pt x="339" y="519"/>
                  </a:lnTo>
                  <a:lnTo>
                    <a:pt x="368" y="416"/>
                  </a:lnTo>
                  <a:lnTo>
                    <a:pt x="408" y="323"/>
                  </a:lnTo>
                  <a:lnTo>
                    <a:pt x="447" y="235"/>
                  </a:lnTo>
                  <a:lnTo>
                    <a:pt x="486" y="157"/>
                  </a:lnTo>
                  <a:lnTo>
                    <a:pt x="535" y="93"/>
                  </a:lnTo>
                  <a:lnTo>
                    <a:pt x="594" y="44"/>
                  </a:lnTo>
                  <a:lnTo>
                    <a:pt x="658" y="15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9566" y="3901"/>
              <a:ext cx="1061" cy="1058"/>
            </a:xfrm>
            <a:custGeom>
              <a:avLst/>
              <a:gdLst/>
              <a:ahLst/>
              <a:cxnLst>
                <a:cxn ang="0">
                  <a:pos x="540" y="0"/>
                </a:cxn>
                <a:cxn ang="0">
                  <a:pos x="555" y="10"/>
                </a:cxn>
                <a:cxn ang="0">
                  <a:pos x="560" y="29"/>
                </a:cxn>
                <a:cxn ang="0">
                  <a:pos x="560" y="49"/>
                </a:cxn>
                <a:cxn ang="0">
                  <a:pos x="1007" y="494"/>
                </a:cxn>
                <a:cxn ang="0">
                  <a:pos x="1026" y="494"/>
                </a:cxn>
                <a:cxn ang="0">
                  <a:pos x="1046" y="499"/>
                </a:cxn>
                <a:cxn ang="0">
                  <a:pos x="1056" y="514"/>
                </a:cxn>
                <a:cxn ang="0">
                  <a:pos x="1056" y="539"/>
                </a:cxn>
                <a:cxn ang="0">
                  <a:pos x="1046" y="553"/>
                </a:cxn>
                <a:cxn ang="0">
                  <a:pos x="1026" y="558"/>
                </a:cxn>
                <a:cxn ang="0">
                  <a:pos x="1007" y="558"/>
                </a:cxn>
                <a:cxn ang="0">
                  <a:pos x="560" y="1004"/>
                </a:cxn>
                <a:cxn ang="0">
                  <a:pos x="560" y="1023"/>
                </a:cxn>
                <a:cxn ang="0">
                  <a:pos x="555" y="1043"/>
                </a:cxn>
                <a:cxn ang="0">
                  <a:pos x="540" y="1058"/>
                </a:cxn>
                <a:cxn ang="0">
                  <a:pos x="516" y="1058"/>
                </a:cxn>
                <a:cxn ang="0">
                  <a:pos x="506" y="1043"/>
                </a:cxn>
                <a:cxn ang="0">
                  <a:pos x="496" y="1023"/>
                </a:cxn>
                <a:cxn ang="0">
                  <a:pos x="496" y="1004"/>
                </a:cxn>
                <a:cxn ang="0">
                  <a:pos x="49" y="558"/>
                </a:cxn>
                <a:cxn ang="0">
                  <a:pos x="30" y="558"/>
                </a:cxn>
                <a:cxn ang="0">
                  <a:pos x="10" y="553"/>
                </a:cxn>
                <a:cxn ang="0">
                  <a:pos x="0" y="539"/>
                </a:cxn>
                <a:cxn ang="0">
                  <a:pos x="0" y="514"/>
                </a:cxn>
                <a:cxn ang="0">
                  <a:pos x="10" y="499"/>
                </a:cxn>
                <a:cxn ang="0">
                  <a:pos x="30" y="494"/>
                </a:cxn>
                <a:cxn ang="0">
                  <a:pos x="49" y="494"/>
                </a:cxn>
                <a:cxn ang="0">
                  <a:pos x="496" y="49"/>
                </a:cxn>
                <a:cxn ang="0">
                  <a:pos x="496" y="29"/>
                </a:cxn>
                <a:cxn ang="0">
                  <a:pos x="506" y="10"/>
                </a:cxn>
                <a:cxn ang="0">
                  <a:pos x="516" y="0"/>
                </a:cxn>
              </a:cxnLst>
              <a:rect l="0" t="0" r="r" b="b"/>
              <a:pathLst>
                <a:path w="1061" h="1058">
                  <a:moveTo>
                    <a:pt x="530" y="0"/>
                  </a:moveTo>
                  <a:lnTo>
                    <a:pt x="540" y="0"/>
                  </a:lnTo>
                  <a:lnTo>
                    <a:pt x="550" y="5"/>
                  </a:lnTo>
                  <a:lnTo>
                    <a:pt x="555" y="10"/>
                  </a:lnTo>
                  <a:lnTo>
                    <a:pt x="560" y="19"/>
                  </a:lnTo>
                  <a:lnTo>
                    <a:pt x="560" y="29"/>
                  </a:lnTo>
                  <a:lnTo>
                    <a:pt x="560" y="39"/>
                  </a:lnTo>
                  <a:lnTo>
                    <a:pt x="560" y="49"/>
                  </a:lnTo>
                  <a:lnTo>
                    <a:pt x="560" y="494"/>
                  </a:lnTo>
                  <a:lnTo>
                    <a:pt x="1007" y="494"/>
                  </a:lnTo>
                  <a:lnTo>
                    <a:pt x="1016" y="494"/>
                  </a:lnTo>
                  <a:lnTo>
                    <a:pt x="1026" y="494"/>
                  </a:lnTo>
                  <a:lnTo>
                    <a:pt x="1036" y="499"/>
                  </a:lnTo>
                  <a:lnTo>
                    <a:pt x="1046" y="499"/>
                  </a:lnTo>
                  <a:lnTo>
                    <a:pt x="1051" y="504"/>
                  </a:lnTo>
                  <a:lnTo>
                    <a:pt x="1056" y="514"/>
                  </a:lnTo>
                  <a:lnTo>
                    <a:pt x="1061" y="529"/>
                  </a:lnTo>
                  <a:lnTo>
                    <a:pt x="1056" y="539"/>
                  </a:lnTo>
                  <a:lnTo>
                    <a:pt x="1051" y="548"/>
                  </a:lnTo>
                  <a:lnTo>
                    <a:pt x="1046" y="553"/>
                  </a:lnTo>
                  <a:lnTo>
                    <a:pt x="1036" y="558"/>
                  </a:lnTo>
                  <a:lnTo>
                    <a:pt x="1026" y="558"/>
                  </a:lnTo>
                  <a:lnTo>
                    <a:pt x="1016" y="558"/>
                  </a:lnTo>
                  <a:lnTo>
                    <a:pt x="1007" y="558"/>
                  </a:lnTo>
                  <a:lnTo>
                    <a:pt x="560" y="558"/>
                  </a:lnTo>
                  <a:lnTo>
                    <a:pt x="560" y="1004"/>
                  </a:lnTo>
                  <a:lnTo>
                    <a:pt x="560" y="1014"/>
                  </a:lnTo>
                  <a:lnTo>
                    <a:pt x="560" y="1023"/>
                  </a:lnTo>
                  <a:lnTo>
                    <a:pt x="560" y="1033"/>
                  </a:lnTo>
                  <a:lnTo>
                    <a:pt x="555" y="1043"/>
                  </a:lnTo>
                  <a:lnTo>
                    <a:pt x="550" y="1053"/>
                  </a:lnTo>
                  <a:lnTo>
                    <a:pt x="540" y="1058"/>
                  </a:lnTo>
                  <a:lnTo>
                    <a:pt x="530" y="1058"/>
                  </a:lnTo>
                  <a:lnTo>
                    <a:pt x="516" y="1058"/>
                  </a:lnTo>
                  <a:lnTo>
                    <a:pt x="511" y="1053"/>
                  </a:lnTo>
                  <a:lnTo>
                    <a:pt x="506" y="1043"/>
                  </a:lnTo>
                  <a:lnTo>
                    <a:pt x="501" y="1033"/>
                  </a:lnTo>
                  <a:lnTo>
                    <a:pt x="496" y="1023"/>
                  </a:lnTo>
                  <a:lnTo>
                    <a:pt x="496" y="1014"/>
                  </a:lnTo>
                  <a:lnTo>
                    <a:pt x="496" y="1004"/>
                  </a:lnTo>
                  <a:lnTo>
                    <a:pt x="496" y="558"/>
                  </a:lnTo>
                  <a:lnTo>
                    <a:pt x="49" y="558"/>
                  </a:lnTo>
                  <a:lnTo>
                    <a:pt x="39" y="558"/>
                  </a:lnTo>
                  <a:lnTo>
                    <a:pt x="30" y="558"/>
                  </a:lnTo>
                  <a:lnTo>
                    <a:pt x="20" y="558"/>
                  </a:lnTo>
                  <a:lnTo>
                    <a:pt x="10" y="553"/>
                  </a:lnTo>
                  <a:lnTo>
                    <a:pt x="5" y="548"/>
                  </a:lnTo>
                  <a:lnTo>
                    <a:pt x="0" y="539"/>
                  </a:lnTo>
                  <a:lnTo>
                    <a:pt x="0" y="529"/>
                  </a:lnTo>
                  <a:lnTo>
                    <a:pt x="0" y="514"/>
                  </a:lnTo>
                  <a:lnTo>
                    <a:pt x="5" y="504"/>
                  </a:lnTo>
                  <a:lnTo>
                    <a:pt x="10" y="499"/>
                  </a:lnTo>
                  <a:lnTo>
                    <a:pt x="20" y="499"/>
                  </a:lnTo>
                  <a:lnTo>
                    <a:pt x="30" y="494"/>
                  </a:lnTo>
                  <a:lnTo>
                    <a:pt x="39" y="494"/>
                  </a:lnTo>
                  <a:lnTo>
                    <a:pt x="49" y="494"/>
                  </a:lnTo>
                  <a:lnTo>
                    <a:pt x="496" y="494"/>
                  </a:lnTo>
                  <a:lnTo>
                    <a:pt x="496" y="49"/>
                  </a:lnTo>
                  <a:lnTo>
                    <a:pt x="496" y="39"/>
                  </a:lnTo>
                  <a:lnTo>
                    <a:pt x="496" y="29"/>
                  </a:lnTo>
                  <a:lnTo>
                    <a:pt x="501" y="19"/>
                  </a:lnTo>
                  <a:lnTo>
                    <a:pt x="506" y="10"/>
                  </a:lnTo>
                  <a:lnTo>
                    <a:pt x="511" y="5"/>
                  </a:lnTo>
                  <a:lnTo>
                    <a:pt x="516" y="0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 noEditPoints="1"/>
            </p:cNvSpPr>
            <p:nvPr/>
          </p:nvSpPr>
          <p:spPr bwMode="auto">
            <a:xfrm>
              <a:off x="11127" y="3690"/>
              <a:ext cx="1095" cy="1136"/>
            </a:xfrm>
            <a:custGeom>
              <a:avLst/>
              <a:gdLst/>
              <a:ahLst/>
              <a:cxnLst>
                <a:cxn ang="0">
                  <a:pos x="422" y="720"/>
                </a:cxn>
                <a:cxn ang="0">
                  <a:pos x="737" y="196"/>
                </a:cxn>
                <a:cxn ang="0">
                  <a:pos x="840" y="0"/>
                </a:cxn>
                <a:cxn ang="0">
                  <a:pos x="854" y="10"/>
                </a:cxn>
                <a:cxn ang="0">
                  <a:pos x="859" y="34"/>
                </a:cxn>
                <a:cxn ang="0">
                  <a:pos x="958" y="1053"/>
                </a:cxn>
                <a:cxn ang="0">
                  <a:pos x="982" y="1078"/>
                </a:cxn>
                <a:cxn ang="0">
                  <a:pos x="1056" y="1087"/>
                </a:cxn>
                <a:cxn ang="0">
                  <a:pos x="1080" y="1087"/>
                </a:cxn>
                <a:cxn ang="0">
                  <a:pos x="1095" y="1097"/>
                </a:cxn>
                <a:cxn ang="0">
                  <a:pos x="1095" y="1117"/>
                </a:cxn>
                <a:cxn ang="0">
                  <a:pos x="1085" y="1132"/>
                </a:cxn>
                <a:cxn ang="0">
                  <a:pos x="1070" y="1136"/>
                </a:cxn>
                <a:cxn ang="0">
                  <a:pos x="1026" y="1136"/>
                </a:cxn>
                <a:cxn ang="0">
                  <a:pos x="889" y="1132"/>
                </a:cxn>
                <a:cxn ang="0">
                  <a:pos x="683" y="1136"/>
                </a:cxn>
                <a:cxn ang="0">
                  <a:pos x="673" y="1132"/>
                </a:cxn>
                <a:cxn ang="0">
                  <a:pos x="663" y="1117"/>
                </a:cxn>
                <a:cxn ang="0">
                  <a:pos x="668" y="1097"/>
                </a:cxn>
                <a:cxn ang="0">
                  <a:pos x="683" y="1087"/>
                </a:cxn>
                <a:cxn ang="0">
                  <a:pos x="702" y="1087"/>
                </a:cxn>
                <a:cxn ang="0">
                  <a:pos x="756" y="1083"/>
                </a:cxn>
                <a:cxn ang="0">
                  <a:pos x="810" y="1058"/>
                </a:cxn>
                <a:cxn ang="0">
                  <a:pos x="815" y="1009"/>
                </a:cxn>
                <a:cxn ang="0">
                  <a:pos x="805" y="906"/>
                </a:cxn>
                <a:cxn ang="0">
                  <a:pos x="796" y="798"/>
                </a:cxn>
                <a:cxn ang="0">
                  <a:pos x="393" y="769"/>
                </a:cxn>
                <a:cxn ang="0">
                  <a:pos x="260" y="994"/>
                </a:cxn>
                <a:cxn ang="0">
                  <a:pos x="246" y="1029"/>
                </a:cxn>
                <a:cxn ang="0">
                  <a:pos x="256" y="1058"/>
                </a:cxn>
                <a:cxn ang="0">
                  <a:pos x="280" y="1078"/>
                </a:cxn>
                <a:cxn ang="0">
                  <a:pos x="305" y="1083"/>
                </a:cxn>
                <a:cxn ang="0">
                  <a:pos x="329" y="1087"/>
                </a:cxn>
                <a:cxn ang="0">
                  <a:pos x="344" y="1092"/>
                </a:cxn>
                <a:cxn ang="0">
                  <a:pos x="349" y="1107"/>
                </a:cxn>
                <a:cxn ang="0">
                  <a:pos x="344" y="1127"/>
                </a:cxn>
                <a:cxn ang="0">
                  <a:pos x="329" y="1136"/>
                </a:cxn>
                <a:cxn ang="0">
                  <a:pos x="319" y="1136"/>
                </a:cxn>
                <a:cxn ang="0">
                  <a:pos x="157" y="1132"/>
                </a:cxn>
                <a:cxn ang="0">
                  <a:pos x="20" y="1136"/>
                </a:cxn>
                <a:cxn ang="0">
                  <a:pos x="5" y="1132"/>
                </a:cxn>
                <a:cxn ang="0">
                  <a:pos x="0" y="1117"/>
                </a:cxn>
                <a:cxn ang="0">
                  <a:pos x="5" y="1097"/>
                </a:cxn>
                <a:cxn ang="0">
                  <a:pos x="15" y="1087"/>
                </a:cxn>
                <a:cxn ang="0">
                  <a:pos x="35" y="1087"/>
                </a:cxn>
                <a:cxn ang="0">
                  <a:pos x="138" y="1058"/>
                </a:cxn>
                <a:cxn ang="0">
                  <a:pos x="231" y="955"/>
                </a:cxn>
                <a:cxn ang="0">
                  <a:pos x="786" y="25"/>
                </a:cxn>
                <a:cxn ang="0">
                  <a:pos x="796" y="10"/>
                </a:cxn>
                <a:cxn ang="0">
                  <a:pos x="815" y="0"/>
                </a:cxn>
              </a:cxnLst>
              <a:rect l="0" t="0" r="r" b="b"/>
              <a:pathLst>
                <a:path w="1095" h="1136">
                  <a:moveTo>
                    <a:pt x="737" y="196"/>
                  </a:moveTo>
                  <a:lnTo>
                    <a:pt x="422" y="720"/>
                  </a:lnTo>
                  <a:lnTo>
                    <a:pt x="786" y="720"/>
                  </a:lnTo>
                  <a:lnTo>
                    <a:pt x="737" y="196"/>
                  </a:lnTo>
                  <a:close/>
                  <a:moveTo>
                    <a:pt x="825" y="0"/>
                  </a:moveTo>
                  <a:lnTo>
                    <a:pt x="840" y="0"/>
                  </a:lnTo>
                  <a:lnTo>
                    <a:pt x="850" y="0"/>
                  </a:lnTo>
                  <a:lnTo>
                    <a:pt x="854" y="10"/>
                  </a:lnTo>
                  <a:lnTo>
                    <a:pt x="854" y="20"/>
                  </a:lnTo>
                  <a:lnTo>
                    <a:pt x="859" y="34"/>
                  </a:lnTo>
                  <a:lnTo>
                    <a:pt x="953" y="1029"/>
                  </a:lnTo>
                  <a:lnTo>
                    <a:pt x="958" y="1053"/>
                  </a:lnTo>
                  <a:lnTo>
                    <a:pt x="962" y="1068"/>
                  </a:lnTo>
                  <a:lnTo>
                    <a:pt x="982" y="1078"/>
                  </a:lnTo>
                  <a:lnTo>
                    <a:pt x="1012" y="1083"/>
                  </a:lnTo>
                  <a:lnTo>
                    <a:pt x="1056" y="1087"/>
                  </a:lnTo>
                  <a:lnTo>
                    <a:pt x="1070" y="1087"/>
                  </a:lnTo>
                  <a:lnTo>
                    <a:pt x="1080" y="1087"/>
                  </a:lnTo>
                  <a:lnTo>
                    <a:pt x="1090" y="1087"/>
                  </a:lnTo>
                  <a:lnTo>
                    <a:pt x="1095" y="1097"/>
                  </a:lnTo>
                  <a:lnTo>
                    <a:pt x="1095" y="1102"/>
                  </a:lnTo>
                  <a:lnTo>
                    <a:pt x="1095" y="1117"/>
                  </a:lnTo>
                  <a:lnTo>
                    <a:pt x="1090" y="1127"/>
                  </a:lnTo>
                  <a:lnTo>
                    <a:pt x="1085" y="1132"/>
                  </a:lnTo>
                  <a:lnTo>
                    <a:pt x="1080" y="1136"/>
                  </a:lnTo>
                  <a:lnTo>
                    <a:pt x="1070" y="1136"/>
                  </a:lnTo>
                  <a:lnTo>
                    <a:pt x="1066" y="1136"/>
                  </a:lnTo>
                  <a:lnTo>
                    <a:pt x="1026" y="1136"/>
                  </a:lnTo>
                  <a:lnTo>
                    <a:pt x="928" y="1132"/>
                  </a:lnTo>
                  <a:lnTo>
                    <a:pt x="889" y="1132"/>
                  </a:lnTo>
                  <a:lnTo>
                    <a:pt x="688" y="1136"/>
                  </a:lnTo>
                  <a:lnTo>
                    <a:pt x="683" y="1136"/>
                  </a:lnTo>
                  <a:lnTo>
                    <a:pt x="678" y="1136"/>
                  </a:lnTo>
                  <a:lnTo>
                    <a:pt x="673" y="1132"/>
                  </a:lnTo>
                  <a:lnTo>
                    <a:pt x="668" y="1127"/>
                  </a:lnTo>
                  <a:lnTo>
                    <a:pt x="663" y="1117"/>
                  </a:lnTo>
                  <a:lnTo>
                    <a:pt x="663" y="1107"/>
                  </a:lnTo>
                  <a:lnTo>
                    <a:pt x="668" y="1097"/>
                  </a:lnTo>
                  <a:lnTo>
                    <a:pt x="673" y="1092"/>
                  </a:lnTo>
                  <a:lnTo>
                    <a:pt x="683" y="1087"/>
                  </a:lnTo>
                  <a:lnTo>
                    <a:pt x="692" y="1087"/>
                  </a:lnTo>
                  <a:lnTo>
                    <a:pt x="702" y="1087"/>
                  </a:lnTo>
                  <a:lnTo>
                    <a:pt x="727" y="1083"/>
                  </a:lnTo>
                  <a:lnTo>
                    <a:pt x="756" y="1083"/>
                  </a:lnTo>
                  <a:lnTo>
                    <a:pt x="786" y="1073"/>
                  </a:lnTo>
                  <a:lnTo>
                    <a:pt x="810" y="1058"/>
                  </a:lnTo>
                  <a:lnTo>
                    <a:pt x="815" y="1034"/>
                  </a:lnTo>
                  <a:lnTo>
                    <a:pt x="815" y="1009"/>
                  </a:lnTo>
                  <a:lnTo>
                    <a:pt x="810" y="965"/>
                  </a:lnTo>
                  <a:lnTo>
                    <a:pt x="805" y="906"/>
                  </a:lnTo>
                  <a:lnTo>
                    <a:pt x="800" y="847"/>
                  </a:lnTo>
                  <a:lnTo>
                    <a:pt x="796" y="798"/>
                  </a:lnTo>
                  <a:lnTo>
                    <a:pt x="791" y="769"/>
                  </a:lnTo>
                  <a:lnTo>
                    <a:pt x="393" y="769"/>
                  </a:lnTo>
                  <a:lnTo>
                    <a:pt x="270" y="975"/>
                  </a:lnTo>
                  <a:lnTo>
                    <a:pt x="260" y="994"/>
                  </a:lnTo>
                  <a:lnTo>
                    <a:pt x="251" y="1009"/>
                  </a:lnTo>
                  <a:lnTo>
                    <a:pt x="246" y="1029"/>
                  </a:lnTo>
                  <a:lnTo>
                    <a:pt x="251" y="1048"/>
                  </a:lnTo>
                  <a:lnTo>
                    <a:pt x="256" y="1058"/>
                  </a:lnTo>
                  <a:lnTo>
                    <a:pt x="265" y="1068"/>
                  </a:lnTo>
                  <a:lnTo>
                    <a:pt x="280" y="1078"/>
                  </a:lnTo>
                  <a:lnTo>
                    <a:pt x="290" y="1083"/>
                  </a:lnTo>
                  <a:lnTo>
                    <a:pt x="305" y="1083"/>
                  </a:lnTo>
                  <a:lnTo>
                    <a:pt x="324" y="1087"/>
                  </a:lnTo>
                  <a:lnTo>
                    <a:pt x="329" y="1087"/>
                  </a:lnTo>
                  <a:lnTo>
                    <a:pt x="334" y="1087"/>
                  </a:lnTo>
                  <a:lnTo>
                    <a:pt x="344" y="1092"/>
                  </a:lnTo>
                  <a:lnTo>
                    <a:pt x="349" y="1097"/>
                  </a:lnTo>
                  <a:lnTo>
                    <a:pt x="349" y="1107"/>
                  </a:lnTo>
                  <a:lnTo>
                    <a:pt x="349" y="1117"/>
                  </a:lnTo>
                  <a:lnTo>
                    <a:pt x="344" y="1127"/>
                  </a:lnTo>
                  <a:lnTo>
                    <a:pt x="339" y="1132"/>
                  </a:lnTo>
                  <a:lnTo>
                    <a:pt x="329" y="1136"/>
                  </a:lnTo>
                  <a:lnTo>
                    <a:pt x="324" y="1136"/>
                  </a:lnTo>
                  <a:lnTo>
                    <a:pt x="319" y="1136"/>
                  </a:lnTo>
                  <a:lnTo>
                    <a:pt x="241" y="1132"/>
                  </a:lnTo>
                  <a:lnTo>
                    <a:pt x="157" y="1132"/>
                  </a:lnTo>
                  <a:lnTo>
                    <a:pt x="89" y="1132"/>
                  </a:lnTo>
                  <a:lnTo>
                    <a:pt x="20" y="1136"/>
                  </a:lnTo>
                  <a:lnTo>
                    <a:pt x="10" y="1136"/>
                  </a:lnTo>
                  <a:lnTo>
                    <a:pt x="5" y="1132"/>
                  </a:lnTo>
                  <a:lnTo>
                    <a:pt x="0" y="1127"/>
                  </a:lnTo>
                  <a:lnTo>
                    <a:pt x="0" y="1117"/>
                  </a:lnTo>
                  <a:lnTo>
                    <a:pt x="0" y="1107"/>
                  </a:lnTo>
                  <a:lnTo>
                    <a:pt x="5" y="1097"/>
                  </a:lnTo>
                  <a:lnTo>
                    <a:pt x="10" y="1092"/>
                  </a:lnTo>
                  <a:lnTo>
                    <a:pt x="15" y="1087"/>
                  </a:lnTo>
                  <a:lnTo>
                    <a:pt x="25" y="1087"/>
                  </a:lnTo>
                  <a:lnTo>
                    <a:pt x="35" y="1087"/>
                  </a:lnTo>
                  <a:lnTo>
                    <a:pt x="89" y="1078"/>
                  </a:lnTo>
                  <a:lnTo>
                    <a:pt x="138" y="1058"/>
                  </a:lnTo>
                  <a:lnTo>
                    <a:pt x="182" y="1019"/>
                  </a:lnTo>
                  <a:lnTo>
                    <a:pt x="231" y="955"/>
                  </a:lnTo>
                  <a:lnTo>
                    <a:pt x="231" y="955"/>
                  </a:lnTo>
                  <a:lnTo>
                    <a:pt x="786" y="25"/>
                  </a:lnTo>
                  <a:lnTo>
                    <a:pt x="791" y="15"/>
                  </a:lnTo>
                  <a:lnTo>
                    <a:pt x="796" y="10"/>
                  </a:lnTo>
                  <a:lnTo>
                    <a:pt x="805" y="5"/>
                  </a:lnTo>
                  <a:lnTo>
                    <a:pt x="815" y="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12718" y="3901"/>
              <a:ext cx="1060" cy="1058"/>
            </a:xfrm>
            <a:custGeom>
              <a:avLst/>
              <a:gdLst/>
              <a:ahLst/>
              <a:cxnLst>
                <a:cxn ang="0">
                  <a:pos x="545" y="0"/>
                </a:cxn>
                <a:cxn ang="0">
                  <a:pos x="559" y="10"/>
                </a:cxn>
                <a:cxn ang="0">
                  <a:pos x="564" y="29"/>
                </a:cxn>
                <a:cxn ang="0">
                  <a:pos x="564" y="49"/>
                </a:cxn>
                <a:cxn ang="0">
                  <a:pos x="1011" y="494"/>
                </a:cxn>
                <a:cxn ang="0">
                  <a:pos x="1031" y="494"/>
                </a:cxn>
                <a:cxn ang="0">
                  <a:pos x="1050" y="499"/>
                </a:cxn>
                <a:cxn ang="0">
                  <a:pos x="1060" y="514"/>
                </a:cxn>
                <a:cxn ang="0">
                  <a:pos x="1060" y="539"/>
                </a:cxn>
                <a:cxn ang="0">
                  <a:pos x="1050" y="553"/>
                </a:cxn>
                <a:cxn ang="0">
                  <a:pos x="1031" y="558"/>
                </a:cxn>
                <a:cxn ang="0">
                  <a:pos x="1011" y="558"/>
                </a:cxn>
                <a:cxn ang="0">
                  <a:pos x="564" y="1004"/>
                </a:cxn>
                <a:cxn ang="0">
                  <a:pos x="564" y="1023"/>
                </a:cxn>
                <a:cxn ang="0">
                  <a:pos x="559" y="1043"/>
                </a:cxn>
                <a:cxn ang="0">
                  <a:pos x="545" y="1058"/>
                </a:cxn>
                <a:cxn ang="0">
                  <a:pos x="520" y="1058"/>
                </a:cxn>
                <a:cxn ang="0">
                  <a:pos x="505" y="1043"/>
                </a:cxn>
                <a:cxn ang="0">
                  <a:pos x="501" y="1023"/>
                </a:cxn>
                <a:cxn ang="0">
                  <a:pos x="501" y="1004"/>
                </a:cxn>
                <a:cxn ang="0">
                  <a:pos x="54" y="558"/>
                </a:cxn>
                <a:cxn ang="0">
                  <a:pos x="34" y="558"/>
                </a:cxn>
                <a:cxn ang="0">
                  <a:pos x="15" y="553"/>
                </a:cxn>
                <a:cxn ang="0">
                  <a:pos x="5" y="539"/>
                </a:cxn>
                <a:cxn ang="0">
                  <a:pos x="5" y="514"/>
                </a:cxn>
                <a:cxn ang="0">
                  <a:pos x="15" y="499"/>
                </a:cxn>
                <a:cxn ang="0">
                  <a:pos x="34" y="494"/>
                </a:cxn>
                <a:cxn ang="0">
                  <a:pos x="54" y="494"/>
                </a:cxn>
                <a:cxn ang="0">
                  <a:pos x="501" y="49"/>
                </a:cxn>
                <a:cxn ang="0">
                  <a:pos x="501" y="29"/>
                </a:cxn>
                <a:cxn ang="0">
                  <a:pos x="505" y="10"/>
                </a:cxn>
                <a:cxn ang="0">
                  <a:pos x="520" y="0"/>
                </a:cxn>
              </a:cxnLst>
              <a:rect l="0" t="0" r="r" b="b"/>
              <a:pathLst>
                <a:path w="1060" h="1058">
                  <a:moveTo>
                    <a:pt x="535" y="0"/>
                  </a:moveTo>
                  <a:lnTo>
                    <a:pt x="545" y="0"/>
                  </a:lnTo>
                  <a:lnTo>
                    <a:pt x="555" y="5"/>
                  </a:lnTo>
                  <a:lnTo>
                    <a:pt x="559" y="10"/>
                  </a:lnTo>
                  <a:lnTo>
                    <a:pt x="559" y="19"/>
                  </a:lnTo>
                  <a:lnTo>
                    <a:pt x="564" y="29"/>
                  </a:lnTo>
                  <a:lnTo>
                    <a:pt x="564" y="39"/>
                  </a:lnTo>
                  <a:lnTo>
                    <a:pt x="564" y="49"/>
                  </a:lnTo>
                  <a:lnTo>
                    <a:pt x="564" y="494"/>
                  </a:lnTo>
                  <a:lnTo>
                    <a:pt x="1011" y="494"/>
                  </a:lnTo>
                  <a:lnTo>
                    <a:pt x="1021" y="494"/>
                  </a:lnTo>
                  <a:lnTo>
                    <a:pt x="1031" y="494"/>
                  </a:lnTo>
                  <a:lnTo>
                    <a:pt x="1041" y="499"/>
                  </a:lnTo>
                  <a:lnTo>
                    <a:pt x="1050" y="499"/>
                  </a:lnTo>
                  <a:lnTo>
                    <a:pt x="1055" y="504"/>
                  </a:lnTo>
                  <a:lnTo>
                    <a:pt x="1060" y="514"/>
                  </a:lnTo>
                  <a:lnTo>
                    <a:pt x="1060" y="529"/>
                  </a:lnTo>
                  <a:lnTo>
                    <a:pt x="1060" y="539"/>
                  </a:lnTo>
                  <a:lnTo>
                    <a:pt x="1055" y="548"/>
                  </a:lnTo>
                  <a:lnTo>
                    <a:pt x="1050" y="553"/>
                  </a:lnTo>
                  <a:lnTo>
                    <a:pt x="1041" y="558"/>
                  </a:lnTo>
                  <a:lnTo>
                    <a:pt x="1031" y="558"/>
                  </a:lnTo>
                  <a:lnTo>
                    <a:pt x="1021" y="558"/>
                  </a:lnTo>
                  <a:lnTo>
                    <a:pt x="1011" y="558"/>
                  </a:lnTo>
                  <a:lnTo>
                    <a:pt x="564" y="558"/>
                  </a:lnTo>
                  <a:lnTo>
                    <a:pt x="564" y="1004"/>
                  </a:lnTo>
                  <a:lnTo>
                    <a:pt x="564" y="1014"/>
                  </a:lnTo>
                  <a:lnTo>
                    <a:pt x="564" y="1023"/>
                  </a:lnTo>
                  <a:lnTo>
                    <a:pt x="559" y="1033"/>
                  </a:lnTo>
                  <a:lnTo>
                    <a:pt x="559" y="1043"/>
                  </a:lnTo>
                  <a:lnTo>
                    <a:pt x="555" y="1053"/>
                  </a:lnTo>
                  <a:lnTo>
                    <a:pt x="545" y="1058"/>
                  </a:lnTo>
                  <a:lnTo>
                    <a:pt x="535" y="1058"/>
                  </a:lnTo>
                  <a:lnTo>
                    <a:pt x="520" y="1058"/>
                  </a:lnTo>
                  <a:lnTo>
                    <a:pt x="510" y="1053"/>
                  </a:lnTo>
                  <a:lnTo>
                    <a:pt x="505" y="1043"/>
                  </a:lnTo>
                  <a:lnTo>
                    <a:pt x="505" y="1033"/>
                  </a:lnTo>
                  <a:lnTo>
                    <a:pt x="501" y="1023"/>
                  </a:lnTo>
                  <a:lnTo>
                    <a:pt x="501" y="1014"/>
                  </a:lnTo>
                  <a:lnTo>
                    <a:pt x="501" y="1004"/>
                  </a:lnTo>
                  <a:lnTo>
                    <a:pt x="501" y="558"/>
                  </a:lnTo>
                  <a:lnTo>
                    <a:pt x="54" y="558"/>
                  </a:lnTo>
                  <a:lnTo>
                    <a:pt x="44" y="558"/>
                  </a:lnTo>
                  <a:lnTo>
                    <a:pt x="34" y="558"/>
                  </a:lnTo>
                  <a:lnTo>
                    <a:pt x="24" y="558"/>
                  </a:lnTo>
                  <a:lnTo>
                    <a:pt x="15" y="553"/>
                  </a:lnTo>
                  <a:lnTo>
                    <a:pt x="10" y="548"/>
                  </a:lnTo>
                  <a:lnTo>
                    <a:pt x="5" y="539"/>
                  </a:lnTo>
                  <a:lnTo>
                    <a:pt x="0" y="529"/>
                  </a:lnTo>
                  <a:lnTo>
                    <a:pt x="5" y="514"/>
                  </a:lnTo>
                  <a:lnTo>
                    <a:pt x="10" y="504"/>
                  </a:lnTo>
                  <a:lnTo>
                    <a:pt x="15" y="499"/>
                  </a:lnTo>
                  <a:lnTo>
                    <a:pt x="24" y="499"/>
                  </a:lnTo>
                  <a:lnTo>
                    <a:pt x="34" y="494"/>
                  </a:lnTo>
                  <a:lnTo>
                    <a:pt x="44" y="494"/>
                  </a:lnTo>
                  <a:lnTo>
                    <a:pt x="54" y="494"/>
                  </a:lnTo>
                  <a:lnTo>
                    <a:pt x="501" y="494"/>
                  </a:lnTo>
                  <a:lnTo>
                    <a:pt x="501" y="49"/>
                  </a:lnTo>
                  <a:lnTo>
                    <a:pt x="501" y="39"/>
                  </a:lnTo>
                  <a:lnTo>
                    <a:pt x="501" y="29"/>
                  </a:lnTo>
                  <a:lnTo>
                    <a:pt x="505" y="19"/>
                  </a:lnTo>
                  <a:lnTo>
                    <a:pt x="505" y="10"/>
                  </a:lnTo>
                  <a:lnTo>
                    <a:pt x="510" y="5"/>
                  </a:lnTo>
                  <a:lnTo>
                    <a:pt x="520" y="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 noEditPoints="1"/>
            </p:cNvSpPr>
            <p:nvPr/>
          </p:nvSpPr>
          <p:spPr bwMode="auto">
            <a:xfrm>
              <a:off x="14294" y="3739"/>
              <a:ext cx="1139" cy="1122"/>
            </a:xfrm>
            <a:custGeom>
              <a:avLst/>
              <a:gdLst/>
              <a:ahLst/>
              <a:cxnLst>
                <a:cxn ang="0">
                  <a:pos x="599" y="49"/>
                </a:cxn>
                <a:cxn ang="0">
                  <a:pos x="549" y="64"/>
                </a:cxn>
                <a:cxn ang="0">
                  <a:pos x="530" y="113"/>
                </a:cxn>
                <a:cxn ang="0">
                  <a:pos x="687" y="519"/>
                </a:cxn>
                <a:cxn ang="0">
                  <a:pos x="844" y="461"/>
                </a:cxn>
                <a:cxn ang="0">
                  <a:pos x="942" y="318"/>
                </a:cxn>
                <a:cxn ang="0">
                  <a:pos x="957" y="157"/>
                </a:cxn>
                <a:cxn ang="0">
                  <a:pos x="859" y="69"/>
                </a:cxn>
                <a:cxn ang="0">
                  <a:pos x="716" y="49"/>
                </a:cxn>
                <a:cxn ang="0">
                  <a:pos x="761" y="0"/>
                </a:cxn>
                <a:cxn ang="0">
                  <a:pos x="1016" y="69"/>
                </a:cxn>
                <a:cxn ang="0">
                  <a:pos x="1114" y="240"/>
                </a:cxn>
                <a:cxn ang="0">
                  <a:pos x="1026" y="416"/>
                </a:cxn>
                <a:cxn ang="0">
                  <a:pos x="829" y="529"/>
                </a:cxn>
                <a:cxn ang="0">
                  <a:pos x="761" y="549"/>
                </a:cxn>
                <a:cxn ang="0">
                  <a:pos x="819" y="573"/>
                </a:cxn>
                <a:cxn ang="0">
                  <a:pos x="903" y="681"/>
                </a:cxn>
                <a:cxn ang="0">
                  <a:pos x="908" y="784"/>
                </a:cxn>
                <a:cxn ang="0">
                  <a:pos x="893" y="931"/>
                </a:cxn>
                <a:cxn ang="0">
                  <a:pos x="903" y="1063"/>
                </a:cxn>
                <a:cxn ang="0">
                  <a:pos x="977" y="1083"/>
                </a:cxn>
                <a:cxn ang="0">
                  <a:pos x="1070" y="1004"/>
                </a:cxn>
                <a:cxn ang="0">
                  <a:pos x="1104" y="926"/>
                </a:cxn>
                <a:cxn ang="0">
                  <a:pos x="1124" y="921"/>
                </a:cxn>
                <a:cxn ang="0">
                  <a:pos x="1139" y="931"/>
                </a:cxn>
                <a:cxn ang="0">
                  <a:pos x="1124" y="985"/>
                </a:cxn>
                <a:cxn ang="0">
                  <a:pos x="1040" y="1087"/>
                </a:cxn>
                <a:cxn ang="0">
                  <a:pos x="932" y="1122"/>
                </a:cxn>
                <a:cxn ang="0">
                  <a:pos x="834" y="1102"/>
                </a:cxn>
                <a:cxn ang="0">
                  <a:pos x="741" y="1004"/>
                </a:cxn>
                <a:cxn ang="0">
                  <a:pos x="746" y="862"/>
                </a:cxn>
                <a:cxn ang="0">
                  <a:pos x="780" y="735"/>
                </a:cxn>
                <a:cxn ang="0">
                  <a:pos x="770" y="642"/>
                </a:cxn>
                <a:cxn ang="0">
                  <a:pos x="672" y="568"/>
                </a:cxn>
                <a:cxn ang="0">
                  <a:pos x="314" y="980"/>
                </a:cxn>
                <a:cxn ang="0">
                  <a:pos x="319" y="1024"/>
                </a:cxn>
                <a:cxn ang="0">
                  <a:pos x="412" y="1038"/>
                </a:cxn>
                <a:cxn ang="0">
                  <a:pos x="451" y="1038"/>
                </a:cxn>
                <a:cxn ang="0">
                  <a:pos x="456" y="1068"/>
                </a:cxn>
                <a:cxn ang="0">
                  <a:pos x="437" y="1087"/>
                </a:cxn>
                <a:cxn ang="0">
                  <a:pos x="378" y="1087"/>
                </a:cxn>
                <a:cxn ang="0">
                  <a:pos x="221" y="1083"/>
                </a:cxn>
                <a:cxn ang="0">
                  <a:pos x="19" y="1087"/>
                </a:cxn>
                <a:cxn ang="0">
                  <a:pos x="5" y="1083"/>
                </a:cxn>
                <a:cxn ang="0">
                  <a:pos x="0" y="1058"/>
                </a:cxn>
                <a:cxn ang="0">
                  <a:pos x="19" y="1038"/>
                </a:cxn>
                <a:cxn ang="0">
                  <a:pos x="103" y="1034"/>
                </a:cxn>
                <a:cxn ang="0">
                  <a:pos x="176" y="994"/>
                </a:cxn>
                <a:cxn ang="0">
                  <a:pos x="402" y="98"/>
                </a:cxn>
                <a:cxn ang="0">
                  <a:pos x="407" y="78"/>
                </a:cxn>
                <a:cxn ang="0">
                  <a:pos x="392" y="59"/>
                </a:cxn>
                <a:cxn ang="0">
                  <a:pos x="348" y="54"/>
                </a:cxn>
                <a:cxn ang="0">
                  <a:pos x="309" y="49"/>
                </a:cxn>
                <a:cxn ang="0">
                  <a:pos x="275" y="49"/>
                </a:cxn>
                <a:cxn ang="0">
                  <a:pos x="260" y="29"/>
                </a:cxn>
                <a:cxn ang="0">
                  <a:pos x="270" y="5"/>
                </a:cxn>
                <a:cxn ang="0">
                  <a:pos x="304" y="0"/>
                </a:cxn>
              </a:cxnLst>
              <a:rect l="0" t="0" r="r" b="b"/>
              <a:pathLst>
                <a:path w="1139" h="1122">
                  <a:moveTo>
                    <a:pt x="672" y="49"/>
                  </a:moveTo>
                  <a:lnTo>
                    <a:pt x="638" y="49"/>
                  </a:lnTo>
                  <a:lnTo>
                    <a:pt x="599" y="49"/>
                  </a:lnTo>
                  <a:lnTo>
                    <a:pt x="579" y="54"/>
                  </a:lnTo>
                  <a:lnTo>
                    <a:pt x="564" y="54"/>
                  </a:lnTo>
                  <a:lnTo>
                    <a:pt x="549" y="64"/>
                  </a:lnTo>
                  <a:lnTo>
                    <a:pt x="545" y="74"/>
                  </a:lnTo>
                  <a:lnTo>
                    <a:pt x="540" y="88"/>
                  </a:lnTo>
                  <a:lnTo>
                    <a:pt x="530" y="113"/>
                  </a:lnTo>
                  <a:lnTo>
                    <a:pt x="427" y="529"/>
                  </a:lnTo>
                  <a:lnTo>
                    <a:pt x="608" y="529"/>
                  </a:lnTo>
                  <a:lnTo>
                    <a:pt x="687" y="519"/>
                  </a:lnTo>
                  <a:lnTo>
                    <a:pt x="751" y="505"/>
                  </a:lnTo>
                  <a:lnTo>
                    <a:pt x="805" y="485"/>
                  </a:lnTo>
                  <a:lnTo>
                    <a:pt x="844" y="461"/>
                  </a:lnTo>
                  <a:lnTo>
                    <a:pt x="873" y="436"/>
                  </a:lnTo>
                  <a:lnTo>
                    <a:pt x="918" y="382"/>
                  </a:lnTo>
                  <a:lnTo>
                    <a:pt x="942" y="318"/>
                  </a:lnTo>
                  <a:lnTo>
                    <a:pt x="957" y="255"/>
                  </a:lnTo>
                  <a:lnTo>
                    <a:pt x="962" y="206"/>
                  </a:lnTo>
                  <a:lnTo>
                    <a:pt x="957" y="157"/>
                  </a:lnTo>
                  <a:lnTo>
                    <a:pt x="932" y="118"/>
                  </a:lnTo>
                  <a:lnTo>
                    <a:pt x="903" y="88"/>
                  </a:lnTo>
                  <a:lnTo>
                    <a:pt x="859" y="69"/>
                  </a:lnTo>
                  <a:lnTo>
                    <a:pt x="815" y="59"/>
                  </a:lnTo>
                  <a:lnTo>
                    <a:pt x="765" y="54"/>
                  </a:lnTo>
                  <a:lnTo>
                    <a:pt x="716" y="49"/>
                  </a:lnTo>
                  <a:lnTo>
                    <a:pt x="672" y="49"/>
                  </a:lnTo>
                  <a:close/>
                  <a:moveTo>
                    <a:pt x="304" y="0"/>
                  </a:moveTo>
                  <a:lnTo>
                    <a:pt x="761" y="0"/>
                  </a:lnTo>
                  <a:lnTo>
                    <a:pt x="859" y="10"/>
                  </a:lnTo>
                  <a:lnTo>
                    <a:pt x="942" y="34"/>
                  </a:lnTo>
                  <a:lnTo>
                    <a:pt x="1016" y="69"/>
                  </a:lnTo>
                  <a:lnTo>
                    <a:pt x="1070" y="118"/>
                  </a:lnTo>
                  <a:lnTo>
                    <a:pt x="1099" y="172"/>
                  </a:lnTo>
                  <a:lnTo>
                    <a:pt x="1114" y="240"/>
                  </a:lnTo>
                  <a:lnTo>
                    <a:pt x="1104" y="304"/>
                  </a:lnTo>
                  <a:lnTo>
                    <a:pt x="1070" y="363"/>
                  </a:lnTo>
                  <a:lnTo>
                    <a:pt x="1026" y="416"/>
                  </a:lnTo>
                  <a:lnTo>
                    <a:pt x="967" y="461"/>
                  </a:lnTo>
                  <a:lnTo>
                    <a:pt x="903" y="500"/>
                  </a:lnTo>
                  <a:lnTo>
                    <a:pt x="829" y="529"/>
                  </a:lnTo>
                  <a:lnTo>
                    <a:pt x="761" y="549"/>
                  </a:lnTo>
                  <a:lnTo>
                    <a:pt x="761" y="549"/>
                  </a:lnTo>
                  <a:lnTo>
                    <a:pt x="761" y="549"/>
                  </a:lnTo>
                  <a:lnTo>
                    <a:pt x="761" y="549"/>
                  </a:lnTo>
                  <a:lnTo>
                    <a:pt x="785" y="558"/>
                  </a:lnTo>
                  <a:lnTo>
                    <a:pt x="819" y="573"/>
                  </a:lnTo>
                  <a:lnTo>
                    <a:pt x="854" y="603"/>
                  </a:lnTo>
                  <a:lnTo>
                    <a:pt x="883" y="637"/>
                  </a:lnTo>
                  <a:lnTo>
                    <a:pt x="903" y="681"/>
                  </a:lnTo>
                  <a:lnTo>
                    <a:pt x="913" y="735"/>
                  </a:lnTo>
                  <a:lnTo>
                    <a:pt x="908" y="759"/>
                  </a:lnTo>
                  <a:lnTo>
                    <a:pt x="908" y="784"/>
                  </a:lnTo>
                  <a:lnTo>
                    <a:pt x="903" y="808"/>
                  </a:lnTo>
                  <a:lnTo>
                    <a:pt x="898" y="867"/>
                  </a:lnTo>
                  <a:lnTo>
                    <a:pt x="893" y="931"/>
                  </a:lnTo>
                  <a:lnTo>
                    <a:pt x="888" y="989"/>
                  </a:lnTo>
                  <a:lnTo>
                    <a:pt x="888" y="1029"/>
                  </a:lnTo>
                  <a:lnTo>
                    <a:pt x="903" y="1063"/>
                  </a:lnTo>
                  <a:lnTo>
                    <a:pt x="923" y="1083"/>
                  </a:lnTo>
                  <a:lnTo>
                    <a:pt x="952" y="1087"/>
                  </a:lnTo>
                  <a:lnTo>
                    <a:pt x="977" y="1083"/>
                  </a:lnTo>
                  <a:lnTo>
                    <a:pt x="1011" y="1068"/>
                  </a:lnTo>
                  <a:lnTo>
                    <a:pt x="1040" y="1043"/>
                  </a:lnTo>
                  <a:lnTo>
                    <a:pt x="1070" y="1004"/>
                  </a:lnTo>
                  <a:lnTo>
                    <a:pt x="1099" y="941"/>
                  </a:lnTo>
                  <a:lnTo>
                    <a:pt x="1099" y="936"/>
                  </a:lnTo>
                  <a:lnTo>
                    <a:pt x="1104" y="926"/>
                  </a:lnTo>
                  <a:lnTo>
                    <a:pt x="1109" y="921"/>
                  </a:lnTo>
                  <a:lnTo>
                    <a:pt x="1119" y="921"/>
                  </a:lnTo>
                  <a:lnTo>
                    <a:pt x="1124" y="921"/>
                  </a:lnTo>
                  <a:lnTo>
                    <a:pt x="1129" y="921"/>
                  </a:lnTo>
                  <a:lnTo>
                    <a:pt x="1134" y="926"/>
                  </a:lnTo>
                  <a:lnTo>
                    <a:pt x="1139" y="931"/>
                  </a:lnTo>
                  <a:lnTo>
                    <a:pt x="1139" y="941"/>
                  </a:lnTo>
                  <a:lnTo>
                    <a:pt x="1134" y="955"/>
                  </a:lnTo>
                  <a:lnTo>
                    <a:pt x="1124" y="985"/>
                  </a:lnTo>
                  <a:lnTo>
                    <a:pt x="1104" y="1019"/>
                  </a:lnTo>
                  <a:lnTo>
                    <a:pt x="1080" y="1058"/>
                  </a:lnTo>
                  <a:lnTo>
                    <a:pt x="1040" y="1087"/>
                  </a:lnTo>
                  <a:lnTo>
                    <a:pt x="1001" y="1112"/>
                  </a:lnTo>
                  <a:lnTo>
                    <a:pt x="947" y="1122"/>
                  </a:lnTo>
                  <a:lnTo>
                    <a:pt x="932" y="1122"/>
                  </a:lnTo>
                  <a:lnTo>
                    <a:pt x="903" y="1117"/>
                  </a:lnTo>
                  <a:lnTo>
                    <a:pt x="869" y="1112"/>
                  </a:lnTo>
                  <a:lnTo>
                    <a:pt x="834" y="1102"/>
                  </a:lnTo>
                  <a:lnTo>
                    <a:pt x="795" y="1078"/>
                  </a:lnTo>
                  <a:lnTo>
                    <a:pt x="765" y="1048"/>
                  </a:lnTo>
                  <a:lnTo>
                    <a:pt x="741" y="1004"/>
                  </a:lnTo>
                  <a:lnTo>
                    <a:pt x="736" y="950"/>
                  </a:lnTo>
                  <a:lnTo>
                    <a:pt x="741" y="911"/>
                  </a:lnTo>
                  <a:lnTo>
                    <a:pt x="746" y="862"/>
                  </a:lnTo>
                  <a:lnTo>
                    <a:pt x="761" y="813"/>
                  </a:lnTo>
                  <a:lnTo>
                    <a:pt x="770" y="774"/>
                  </a:lnTo>
                  <a:lnTo>
                    <a:pt x="780" y="735"/>
                  </a:lnTo>
                  <a:lnTo>
                    <a:pt x="780" y="705"/>
                  </a:lnTo>
                  <a:lnTo>
                    <a:pt x="780" y="676"/>
                  </a:lnTo>
                  <a:lnTo>
                    <a:pt x="770" y="642"/>
                  </a:lnTo>
                  <a:lnTo>
                    <a:pt x="751" y="612"/>
                  </a:lnTo>
                  <a:lnTo>
                    <a:pt x="716" y="588"/>
                  </a:lnTo>
                  <a:lnTo>
                    <a:pt x="672" y="568"/>
                  </a:lnTo>
                  <a:lnTo>
                    <a:pt x="608" y="563"/>
                  </a:lnTo>
                  <a:lnTo>
                    <a:pt x="417" y="563"/>
                  </a:lnTo>
                  <a:lnTo>
                    <a:pt x="314" y="980"/>
                  </a:lnTo>
                  <a:lnTo>
                    <a:pt x="309" y="994"/>
                  </a:lnTo>
                  <a:lnTo>
                    <a:pt x="309" y="1009"/>
                  </a:lnTo>
                  <a:lnTo>
                    <a:pt x="319" y="1024"/>
                  </a:lnTo>
                  <a:lnTo>
                    <a:pt x="338" y="1034"/>
                  </a:lnTo>
                  <a:lnTo>
                    <a:pt x="368" y="1038"/>
                  </a:lnTo>
                  <a:lnTo>
                    <a:pt x="412" y="1038"/>
                  </a:lnTo>
                  <a:lnTo>
                    <a:pt x="427" y="1038"/>
                  </a:lnTo>
                  <a:lnTo>
                    <a:pt x="441" y="1038"/>
                  </a:lnTo>
                  <a:lnTo>
                    <a:pt x="451" y="1038"/>
                  </a:lnTo>
                  <a:lnTo>
                    <a:pt x="456" y="1048"/>
                  </a:lnTo>
                  <a:lnTo>
                    <a:pt x="456" y="1053"/>
                  </a:lnTo>
                  <a:lnTo>
                    <a:pt x="456" y="1068"/>
                  </a:lnTo>
                  <a:lnTo>
                    <a:pt x="451" y="1078"/>
                  </a:lnTo>
                  <a:lnTo>
                    <a:pt x="446" y="1083"/>
                  </a:lnTo>
                  <a:lnTo>
                    <a:pt x="437" y="1087"/>
                  </a:lnTo>
                  <a:lnTo>
                    <a:pt x="432" y="1087"/>
                  </a:lnTo>
                  <a:lnTo>
                    <a:pt x="422" y="1087"/>
                  </a:lnTo>
                  <a:lnTo>
                    <a:pt x="378" y="1087"/>
                  </a:lnTo>
                  <a:lnTo>
                    <a:pt x="324" y="1083"/>
                  </a:lnTo>
                  <a:lnTo>
                    <a:pt x="265" y="1083"/>
                  </a:lnTo>
                  <a:lnTo>
                    <a:pt x="221" y="1083"/>
                  </a:lnTo>
                  <a:lnTo>
                    <a:pt x="176" y="1083"/>
                  </a:lnTo>
                  <a:lnTo>
                    <a:pt x="63" y="1087"/>
                  </a:lnTo>
                  <a:lnTo>
                    <a:pt x="19" y="1087"/>
                  </a:lnTo>
                  <a:lnTo>
                    <a:pt x="19" y="1087"/>
                  </a:lnTo>
                  <a:lnTo>
                    <a:pt x="9" y="1087"/>
                  </a:lnTo>
                  <a:lnTo>
                    <a:pt x="5" y="1083"/>
                  </a:lnTo>
                  <a:lnTo>
                    <a:pt x="0" y="1078"/>
                  </a:lnTo>
                  <a:lnTo>
                    <a:pt x="0" y="1068"/>
                  </a:lnTo>
                  <a:lnTo>
                    <a:pt x="0" y="1058"/>
                  </a:lnTo>
                  <a:lnTo>
                    <a:pt x="5" y="1048"/>
                  </a:lnTo>
                  <a:lnTo>
                    <a:pt x="9" y="1043"/>
                  </a:lnTo>
                  <a:lnTo>
                    <a:pt x="19" y="1038"/>
                  </a:lnTo>
                  <a:lnTo>
                    <a:pt x="29" y="1038"/>
                  </a:lnTo>
                  <a:lnTo>
                    <a:pt x="39" y="1038"/>
                  </a:lnTo>
                  <a:lnTo>
                    <a:pt x="103" y="1034"/>
                  </a:lnTo>
                  <a:lnTo>
                    <a:pt x="142" y="1029"/>
                  </a:lnTo>
                  <a:lnTo>
                    <a:pt x="167" y="1014"/>
                  </a:lnTo>
                  <a:lnTo>
                    <a:pt x="176" y="994"/>
                  </a:lnTo>
                  <a:lnTo>
                    <a:pt x="186" y="960"/>
                  </a:lnTo>
                  <a:lnTo>
                    <a:pt x="402" y="108"/>
                  </a:lnTo>
                  <a:lnTo>
                    <a:pt x="402" y="98"/>
                  </a:lnTo>
                  <a:lnTo>
                    <a:pt x="407" y="88"/>
                  </a:lnTo>
                  <a:lnTo>
                    <a:pt x="407" y="83"/>
                  </a:lnTo>
                  <a:lnTo>
                    <a:pt x="407" y="78"/>
                  </a:lnTo>
                  <a:lnTo>
                    <a:pt x="407" y="69"/>
                  </a:lnTo>
                  <a:lnTo>
                    <a:pt x="397" y="64"/>
                  </a:lnTo>
                  <a:lnTo>
                    <a:pt x="392" y="59"/>
                  </a:lnTo>
                  <a:lnTo>
                    <a:pt x="378" y="54"/>
                  </a:lnTo>
                  <a:lnTo>
                    <a:pt x="363" y="54"/>
                  </a:lnTo>
                  <a:lnTo>
                    <a:pt x="348" y="54"/>
                  </a:lnTo>
                  <a:lnTo>
                    <a:pt x="333" y="49"/>
                  </a:lnTo>
                  <a:lnTo>
                    <a:pt x="319" y="49"/>
                  </a:lnTo>
                  <a:lnTo>
                    <a:pt x="309" y="49"/>
                  </a:lnTo>
                  <a:lnTo>
                    <a:pt x="304" y="49"/>
                  </a:lnTo>
                  <a:lnTo>
                    <a:pt x="289" y="49"/>
                  </a:lnTo>
                  <a:lnTo>
                    <a:pt x="275" y="49"/>
                  </a:lnTo>
                  <a:lnTo>
                    <a:pt x="265" y="44"/>
                  </a:lnTo>
                  <a:lnTo>
                    <a:pt x="260" y="39"/>
                  </a:lnTo>
                  <a:lnTo>
                    <a:pt x="260" y="29"/>
                  </a:lnTo>
                  <a:lnTo>
                    <a:pt x="260" y="20"/>
                  </a:lnTo>
                  <a:lnTo>
                    <a:pt x="265" y="10"/>
                  </a:lnTo>
                  <a:lnTo>
                    <a:pt x="270" y="5"/>
                  </a:lnTo>
                  <a:lnTo>
                    <a:pt x="279" y="5"/>
                  </a:lnTo>
                  <a:lnTo>
                    <a:pt x="289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 noEditPoints="1"/>
            </p:cNvSpPr>
            <p:nvPr/>
          </p:nvSpPr>
          <p:spPr bwMode="auto">
            <a:xfrm>
              <a:off x="15531" y="3720"/>
              <a:ext cx="682" cy="1430"/>
            </a:xfrm>
            <a:custGeom>
              <a:avLst/>
              <a:gdLst/>
              <a:ahLst/>
              <a:cxnLst>
                <a:cxn ang="0">
                  <a:pos x="540" y="156"/>
                </a:cxn>
                <a:cxn ang="0">
                  <a:pos x="500" y="161"/>
                </a:cxn>
                <a:cxn ang="0">
                  <a:pos x="496" y="176"/>
                </a:cxn>
                <a:cxn ang="0">
                  <a:pos x="520" y="176"/>
                </a:cxn>
                <a:cxn ang="0">
                  <a:pos x="589" y="176"/>
                </a:cxn>
                <a:cxn ang="0">
                  <a:pos x="633" y="171"/>
                </a:cxn>
                <a:cxn ang="0">
                  <a:pos x="618" y="161"/>
                </a:cxn>
                <a:cxn ang="0">
                  <a:pos x="554" y="156"/>
                </a:cxn>
                <a:cxn ang="0">
                  <a:pos x="442" y="0"/>
                </a:cxn>
                <a:cxn ang="0">
                  <a:pos x="451" y="19"/>
                </a:cxn>
                <a:cxn ang="0">
                  <a:pos x="446" y="34"/>
                </a:cxn>
                <a:cxn ang="0">
                  <a:pos x="446" y="63"/>
                </a:cxn>
                <a:cxn ang="0">
                  <a:pos x="446" y="97"/>
                </a:cxn>
                <a:cxn ang="0">
                  <a:pos x="446" y="117"/>
                </a:cxn>
                <a:cxn ang="0">
                  <a:pos x="456" y="137"/>
                </a:cxn>
                <a:cxn ang="0">
                  <a:pos x="554" y="122"/>
                </a:cxn>
                <a:cxn ang="0">
                  <a:pos x="643" y="127"/>
                </a:cxn>
                <a:cxn ang="0">
                  <a:pos x="682" y="166"/>
                </a:cxn>
                <a:cxn ang="0">
                  <a:pos x="648" y="205"/>
                </a:cxn>
                <a:cxn ang="0">
                  <a:pos x="574" y="215"/>
                </a:cxn>
                <a:cxn ang="0">
                  <a:pos x="510" y="210"/>
                </a:cxn>
                <a:cxn ang="0">
                  <a:pos x="442" y="186"/>
                </a:cxn>
                <a:cxn ang="0">
                  <a:pos x="442" y="186"/>
                </a:cxn>
                <a:cxn ang="0">
                  <a:pos x="363" y="244"/>
                </a:cxn>
                <a:cxn ang="0">
                  <a:pos x="206" y="431"/>
                </a:cxn>
                <a:cxn ang="0">
                  <a:pos x="103" y="671"/>
                </a:cxn>
                <a:cxn ang="0">
                  <a:pos x="88" y="827"/>
                </a:cxn>
                <a:cxn ang="0">
                  <a:pos x="118" y="930"/>
                </a:cxn>
                <a:cxn ang="0">
                  <a:pos x="176" y="994"/>
                </a:cxn>
                <a:cxn ang="0">
                  <a:pos x="235" y="1023"/>
                </a:cxn>
                <a:cxn ang="0">
                  <a:pos x="348" y="1062"/>
                </a:cxn>
                <a:cxn ang="0">
                  <a:pos x="446" y="1097"/>
                </a:cxn>
                <a:cxn ang="0">
                  <a:pos x="500" y="1136"/>
                </a:cxn>
                <a:cxn ang="0">
                  <a:pos x="535" y="1190"/>
                </a:cxn>
                <a:cxn ang="0">
                  <a:pos x="535" y="1293"/>
                </a:cxn>
                <a:cxn ang="0">
                  <a:pos x="471" y="1391"/>
                </a:cxn>
                <a:cxn ang="0">
                  <a:pos x="368" y="1430"/>
                </a:cxn>
                <a:cxn ang="0">
                  <a:pos x="280" y="1410"/>
                </a:cxn>
                <a:cxn ang="0">
                  <a:pos x="226" y="1371"/>
                </a:cxn>
                <a:cxn ang="0">
                  <a:pos x="216" y="1346"/>
                </a:cxn>
                <a:cxn ang="0">
                  <a:pos x="226" y="1342"/>
                </a:cxn>
                <a:cxn ang="0">
                  <a:pos x="235" y="1337"/>
                </a:cxn>
                <a:cxn ang="0">
                  <a:pos x="245" y="1342"/>
                </a:cxn>
                <a:cxn ang="0">
                  <a:pos x="304" y="1386"/>
                </a:cxn>
                <a:cxn ang="0">
                  <a:pos x="407" y="1386"/>
                </a:cxn>
                <a:cxn ang="0">
                  <a:pos x="451" y="1327"/>
                </a:cxn>
                <a:cxn ang="0">
                  <a:pos x="451" y="1253"/>
                </a:cxn>
                <a:cxn ang="0">
                  <a:pos x="407" y="1204"/>
                </a:cxn>
                <a:cxn ang="0">
                  <a:pos x="358" y="1185"/>
                </a:cxn>
                <a:cxn ang="0">
                  <a:pos x="309" y="1170"/>
                </a:cxn>
                <a:cxn ang="0">
                  <a:pos x="260" y="1151"/>
                </a:cxn>
                <a:cxn ang="0">
                  <a:pos x="157" y="1111"/>
                </a:cxn>
                <a:cxn ang="0">
                  <a:pos x="68" y="1043"/>
                </a:cxn>
                <a:cxn ang="0">
                  <a:pos x="10" y="925"/>
                </a:cxn>
                <a:cxn ang="0">
                  <a:pos x="14" y="710"/>
                </a:cxn>
                <a:cxn ang="0">
                  <a:pos x="113" y="470"/>
                </a:cxn>
                <a:cxn ang="0">
                  <a:pos x="265" y="274"/>
                </a:cxn>
                <a:cxn ang="0">
                  <a:pos x="422" y="156"/>
                </a:cxn>
                <a:cxn ang="0">
                  <a:pos x="402" y="78"/>
                </a:cxn>
                <a:cxn ang="0">
                  <a:pos x="402" y="63"/>
                </a:cxn>
                <a:cxn ang="0">
                  <a:pos x="407" y="34"/>
                </a:cxn>
                <a:cxn ang="0">
                  <a:pos x="417" y="9"/>
                </a:cxn>
                <a:cxn ang="0">
                  <a:pos x="432" y="0"/>
                </a:cxn>
              </a:cxnLst>
              <a:rect l="0" t="0" r="r" b="b"/>
              <a:pathLst>
                <a:path w="682" h="1430">
                  <a:moveTo>
                    <a:pt x="554" y="156"/>
                  </a:moveTo>
                  <a:lnTo>
                    <a:pt x="540" y="156"/>
                  </a:lnTo>
                  <a:lnTo>
                    <a:pt x="520" y="156"/>
                  </a:lnTo>
                  <a:lnTo>
                    <a:pt x="500" y="161"/>
                  </a:lnTo>
                  <a:lnTo>
                    <a:pt x="481" y="166"/>
                  </a:lnTo>
                  <a:lnTo>
                    <a:pt x="496" y="176"/>
                  </a:lnTo>
                  <a:lnTo>
                    <a:pt x="505" y="176"/>
                  </a:lnTo>
                  <a:lnTo>
                    <a:pt x="520" y="176"/>
                  </a:lnTo>
                  <a:lnTo>
                    <a:pt x="545" y="176"/>
                  </a:lnTo>
                  <a:lnTo>
                    <a:pt x="589" y="176"/>
                  </a:lnTo>
                  <a:lnTo>
                    <a:pt x="613" y="176"/>
                  </a:lnTo>
                  <a:lnTo>
                    <a:pt x="633" y="171"/>
                  </a:lnTo>
                  <a:lnTo>
                    <a:pt x="643" y="166"/>
                  </a:lnTo>
                  <a:lnTo>
                    <a:pt x="618" y="161"/>
                  </a:lnTo>
                  <a:lnTo>
                    <a:pt x="594" y="156"/>
                  </a:lnTo>
                  <a:lnTo>
                    <a:pt x="554" y="156"/>
                  </a:lnTo>
                  <a:close/>
                  <a:moveTo>
                    <a:pt x="432" y="0"/>
                  </a:moveTo>
                  <a:lnTo>
                    <a:pt x="442" y="0"/>
                  </a:lnTo>
                  <a:lnTo>
                    <a:pt x="451" y="9"/>
                  </a:lnTo>
                  <a:lnTo>
                    <a:pt x="451" y="19"/>
                  </a:lnTo>
                  <a:lnTo>
                    <a:pt x="451" y="24"/>
                  </a:lnTo>
                  <a:lnTo>
                    <a:pt x="446" y="34"/>
                  </a:lnTo>
                  <a:lnTo>
                    <a:pt x="446" y="48"/>
                  </a:lnTo>
                  <a:lnTo>
                    <a:pt x="446" y="63"/>
                  </a:lnTo>
                  <a:lnTo>
                    <a:pt x="442" y="78"/>
                  </a:lnTo>
                  <a:lnTo>
                    <a:pt x="446" y="97"/>
                  </a:lnTo>
                  <a:lnTo>
                    <a:pt x="446" y="107"/>
                  </a:lnTo>
                  <a:lnTo>
                    <a:pt x="446" y="117"/>
                  </a:lnTo>
                  <a:lnTo>
                    <a:pt x="451" y="127"/>
                  </a:lnTo>
                  <a:lnTo>
                    <a:pt x="456" y="137"/>
                  </a:lnTo>
                  <a:lnTo>
                    <a:pt x="515" y="122"/>
                  </a:lnTo>
                  <a:lnTo>
                    <a:pt x="554" y="122"/>
                  </a:lnTo>
                  <a:lnTo>
                    <a:pt x="604" y="122"/>
                  </a:lnTo>
                  <a:lnTo>
                    <a:pt x="643" y="127"/>
                  </a:lnTo>
                  <a:lnTo>
                    <a:pt x="672" y="142"/>
                  </a:lnTo>
                  <a:lnTo>
                    <a:pt x="682" y="166"/>
                  </a:lnTo>
                  <a:lnTo>
                    <a:pt x="672" y="191"/>
                  </a:lnTo>
                  <a:lnTo>
                    <a:pt x="648" y="205"/>
                  </a:lnTo>
                  <a:lnTo>
                    <a:pt x="608" y="210"/>
                  </a:lnTo>
                  <a:lnTo>
                    <a:pt x="574" y="215"/>
                  </a:lnTo>
                  <a:lnTo>
                    <a:pt x="540" y="215"/>
                  </a:lnTo>
                  <a:lnTo>
                    <a:pt x="510" y="210"/>
                  </a:lnTo>
                  <a:lnTo>
                    <a:pt x="476" y="205"/>
                  </a:lnTo>
                  <a:lnTo>
                    <a:pt x="442" y="186"/>
                  </a:lnTo>
                  <a:lnTo>
                    <a:pt x="442" y="186"/>
                  </a:lnTo>
                  <a:lnTo>
                    <a:pt x="442" y="186"/>
                  </a:lnTo>
                  <a:lnTo>
                    <a:pt x="442" y="186"/>
                  </a:lnTo>
                  <a:lnTo>
                    <a:pt x="363" y="244"/>
                  </a:lnTo>
                  <a:lnTo>
                    <a:pt x="280" y="328"/>
                  </a:lnTo>
                  <a:lnTo>
                    <a:pt x="206" y="431"/>
                  </a:lnTo>
                  <a:lnTo>
                    <a:pt x="147" y="548"/>
                  </a:lnTo>
                  <a:lnTo>
                    <a:pt x="103" y="671"/>
                  </a:lnTo>
                  <a:lnTo>
                    <a:pt x="88" y="798"/>
                  </a:lnTo>
                  <a:lnTo>
                    <a:pt x="88" y="827"/>
                  </a:lnTo>
                  <a:lnTo>
                    <a:pt x="98" y="876"/>
                  </a:lnTo>
                  <a:lnTo>
                    <a:pt x="118" y="930"/>
                  </a:lnTo>
                  <a:lnTo>
                    <a:pt x="157" y="979"/>
                  </a:lnTo>
                  <a:lnTo>
                    <a:pt x="176" y="994"/>
                  </a:lnTo>
                  <a:lnTo>
                    <a:pt x="201" y="1008"/>
                  </a:lnTo>
                  <a:lnTo>
                    <a:pt x="235" y="1023"/>
                  </a:lnTo>
                  <a:lnTo>
                    <a:pt x="280" y="1038"/>
                  </a:lnTo>
                  <a:lnTo>
                    <a:pt x="348" y="1062"/>
                  </a:lnTo>
                  <a:lnTo>
                    <a:pt x="407" y="1082"/>
                  </a:lnTo>
                  <a:lnTo>
                    <a:pt x="446" y="1097"/>
                  </a:lnTo>
                  <a:lnTo>
                    <a:pt x="476" y="1116"/>
                  </a:lnTo>
                  <a:lnTo>
                    <a:pt x="500" y="1136"/>
                  </a:lnTo>
                  <a:lnTo>
                    <a:pt x="515" y="1151"/>
                  </a:lnTo>
                  <a:lnTo>
                    <a:pt x="535" y="1190"/>
                  </a:lnTo>
                  <a:lnTo>
                    <a:pt x="540" y="1239"/>
                  </a:lnTo>
                  <a:lnTo>
                    <a:pt x="535" y="1293"/>
                  </a:lnTo>
                  <a:lnTo>
                    <a:pt x="510" y="1346"/>
                  </a:lnTo>
                  <a:lnTo>
                    <a:pt x="471" y="1391"/>
                  </a:lnTo>
                  <a:lnTo>
                    <a:pt x="422" y="1420"/>
                  </a:lnTo>
                  <a:lnTo>
                    <a:pt x="368" y="1430"/>
                  </a:lnTo>
                  <a:lnTo>
                    <a:pt x="319" y="1425"/>
                  </a:lnTo>
                  <a:lnTo>
                    <a:pt x="280" y="1410"/>
                  </a:lnTo>
                  <a:lnTo>
                    <a:pt x="245" y="1391"/>
                  </a:lnTo>
                  <a:lnTo>
                    <a:pt x="226" y="1371"/>
                  </a:lnTo>
                  <a:lnTo>
                    <a:pt x="216" y="1356"/>
                  </a:lnTo>
                  <a:lnTo>
                    <a:pt x="216" y="1346"/>
                  </a:lnTo>
                  <a:lnTo>
                    <a:pt x="221" y="1342"/>
                  </a:lnTo>
                  <a:lnTo>
                    <a:pt x="226" y="1342"/>
                  </a:lnTo>
                  <a:lnTo>
                    <a:pt x="230" y="1337"/>
                  </a:lnTo>
                  <a:lnTo>
                    <a:pt x="235" y="1337"/>
                  </a:lnTo>
                  <a:lnTo>
                    <a:pt x="240" y="1342"/>
                  </a:lnTo>
                  <a:lnTo>
                    <a:pt x="245" y="1342"/>
                  </a:lnTo>
                  <a:lnTo>
                    <a:pt x="250" y="1346"/>
                  </a:lnTo>
                  <a:lnTo>
                    <a:pt x="304" y="1386"/>
                  </a:lnTo>
                  <a:lnTo>
                    <a:pt x="368" y="1395"/>
                  </a:lnTo>
                  <a:lnTo>
                    <a:pt x="407" y="1386"/>
                  </a:lnTo>
                  <a:lnTo>
                    <a:pt x="437" y="1361"/>
                  </a:lnTo>
                  <a:lnTo>
                    <a:pt x="451" y="1327"/>
                  </a:lnTo>
                  <a:lnTo>
                    <a:pt x="456" y="1293"/>
                  </a:lnTo>
                  <a:lnTo>
                    <a:pt x="451" y="1253"/>
                  </a:lnTo>
                  <a:lnTo>
                    <a:pt x="432" y="1224"/>
                  </a:lnTo>
                  <a:lnTo>
                    <a:pt x="407" y="1204"/>
                  </a:lnTo>
                  <a:lnTo>
                    <a:pt x="383" y="1195"/>
                  </a:lnTo>
                  <a:lnTo>
                    <a:pt x="358" y="1185"/>
                  </a:lnTo>
                  <a:lnTo>
                    <a:pt x="329" y="1175"/>
                  </a:lnTo>
                  <a:lnTo>
                    <a:pt x="309" y="1170"/>
                  </a:lnTo>
                  <a:lnTo>
                    <a:pt x="289" y="1160"/>
                  </a:lnTo>
                  <a:lnTo>
                    <a:pt x="260" y="1151"/>
                  </a:lnTo>
                  <a:lnTo>
                    <a:pt x="211" y="1136"/>
                  </a:lnTo>
                  <a:lnTo>
                    <a:pt x="157" y="1111"/>
                  </a:lnTo>
                  <a:lnTo>
                    <a:pt x="108" y="1082"/>
                  </a:lnTo>
                  <a:lnTo>
                    <a:pt x="68" y="1043"/>
                  </a:lnTo>
                  <a:lnTo>
                    <a:pt x="34" y="994"/>
                  </a:lnTo>
                  <a:lnTo>
                    <a:pt x="10" y="925"/>
                  </a:lnTo>
                  <a:lnTo>
                    <a:pt x="0" y="842"/>
                  </a:lnTo>
                  <a:lnTo>
                    <a:pt x="14" y="710"/>
                  </a:lnTo>
                  <a:lnTo>
                    <a:pt x="54" y="582"/>
                  </a:lnTo>
                  <a:lnTo>
                    <a:pt x="113" y="470"/>
                  </a:lnTo>
                  <a:lnTo>
                    <a:pt x="186" y="362"/>
                  </a:lnTo>
                  <a:lnTo>
                    <a:pt x="265" y="274"/>
                  </a:lnTo>
                  <a:lnTo>
                    <a:pt x="343" y="205"/>
                  </a:lnTo>
                  <a:lnTo>
                    <a:pt x="422" y="156"/>
                  </a:lnTo>
                  <a:lnTo>
                    <a:pt x="407" y="117"/>
                  </a:lnTo>
                  <a:lnTo>
                    <a:pt x="402" y="78"/>
                  </a:lnTo>
                  <a:lnTo>
                    <a:pt x="402" y="73"/>
                  </a:lnTo>
                  <a:lnTo>
                    <a:pt x="402" y="63"/>
                  </a:lnTo>
                  <a:lnTo>
                    <a:pt x="407" y="48"/>
                  </a:lnTo>
                  <a:lnTo>
                    <a:pt x="407" y="34"/>
                  </a:lnTo>
                  <a:lnTo>
                    <a:pt x="412" y="19"/>
                  </a:lnTo>
                  <a:lnTo>
                    <a:pt x="417" y="9"/>
                  </a:lnTo>
                  <a:lnTo>
                    <a:pt x="422" y="0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Rectangle 20"/>
            <p:cNvSpPr>
              <a:spLocks noChangeArrowheads="1"/>
            </p:cNvSpPr>
            <p:nvPr/>
          </p:nvSpPr>
          <p:spPr bwMode="auto">
            <a:xfrm>
              <a:off x="16625" y="3886"/>
              <a:ext cx="580" cy="54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 noEditPoints="1"/>
            </p:cNvSpPr>
            <p:nvPr/>
          </p:nvSpPr>
          <p:spPr bwMode="auto">
            <a:xfrm>
              <a:off x="16346" y="4121"/>
              <a:ext cx="908" cy="1053"/>
            </a:xfrm>
            <a:custGeom>
              <a:avLst/>
              <a:gdLst/>
              <a:ahLst/>
              <a:cxnLst>
                <a:cxn ang="0">
                  <a:pos x="643" y="108"/>
                </a:cxn>
                <a:cxn ang="0">
                  <a:pos x="520" y="196"/>
                </a:cxn>
                <a:cxn ang="0">
                  <a:pos x="427" y="353"/>
                </a:cxn>
                <a:cxn ang="0">
                  <a:pos x="387" y="470"/>
                </a:cxn>
                <a:cxn ang="0">
                  <a:pos x="378" y="544"/>
                </a:cxn>
                <a:cxn ang="0">
                  <a:pos x="363" y="612"/>
                </a:cxn>
                <a:cxn ang="0">
                  <a:pos x="363" y="627"/>
                </a:cxn>
                <a:cxn ang="0">
                  <a:pos x="373" y="627"/>
                </a:cxn>
                <a:cxn ang="0">
                  <a:pos x="392" y="627"/>
                </a:cxn>
                <a:cxn ang="0">
                  <a:pos x="412" y="632"/>
                </a:cxn>
                <a:cxn ang="0">
                  <a:pos x="530" y="617"/>
                </a:cxn>
                <a:cxn ang="0">
                  <a:pos x="731" y="510"/>
                </a:cxn>
                <a:cxn ang="0">
                  <a:pos x="844" y="348"/>
                </a:cxn>
                <a:cxn ang="0">
                  <a:pos x="859" y="211"/>
                </a:cxn>
                <a:cxn ang="0">
                  <a:pos x="810" y="127"/>
                </a:cxn>
                <a:cxn ang="0">
                  <a:pos x="711" y="93"/>
                </a:cxn>
                <a:cxn ang="0">
                  <a:pos x="790" y="15"/>
                </a:cxn>
                <a:cxn ang="0">
                  <a:pos x="878" y="93"/>
                </a:cxn>
                <a:cxn ang="0">
                  <a:pos x="908" y="221"/>
                </a:cxn>
                <a:cxn ang="0">
                  <a:pos x="854" y="431"/>
                </a:cxn>
                <a:cxn ang="0">
                  <a:pos x="711" y="603"/>
                </a:cxn>
                <a:cxn ang="0">
                  <a:pos x="510" y="705"/>
                </a:cxn>
                <a:cxn ang="0">
                  <a:pos x="378" y="720"/>
                </a:cxn>
                <a:cxn ang="0">
                  <a:pos x="353" y="720"/>
                </a:cxn>
                <a:cxn ang="0">
                  <a:pos x="324" y="818"/>
                </a:cxn>
                <a:cxn ang="0">
                  <a:pos x="304" y="945"/>
                </a:cxn>
                <a:cxn ang="0">
                  <a:pos x="289" y="999"/>
                </a:cxn>
                <a:cxn ang="0">
                  <a:pos x="279" y="1024"/>
                </a:cxn>
                <a:cxn ang="0">
                  <a:pos x="255" y="1043"/>
                </a:cxn>
                <a:cxn ang="0">
                  <a:pos x="235" y="1053"/>
                </a:cxn>
                <a:cxn ang="0">
                  <a:pos x="221" y="1053"/>
                </a:cxn>
                <a:cxn ang="0">
                  <a:pos x="201" y="1043"/>
                </a:cxn>
                <a:cxn ang="0">
                  <a:pos x="186" y="1024"/>
                </a:cxn>
                <a:cxn ang="0">
                  <a:pos x="186" y="1004"/>
                </a:cxn>
                <a:cxn ang="0">
                  <a:pos x="186" y="990"/>
                </a:cxn>
                <a:cxn ang="0">
                  <a:pos x="191" y="975"/>
                </a:cxn>
                <a:cxn ang="0">
                  <a:pos x="181" y="676"/>
                </a:cxn>
                <a:cxn ang="0">
                  <a:pos x="49" y="563"/>
                </a:cxn>
                <a:cxn ang="0">
                  <a:pos x="0" y="402"/>
                </a:cxn>
                <a:cxn ang="0">
                  <a:pos x="24" y="260"/>
                </a:cxn>
                <a:cxn ang="0">
                  <a:pos x="83" y="123"/>
                </a:cxn>
                <a:cxn ang="0">
                  <a:pos x="147" y="34"/>
                </a:cxn>
                <a:cxn ang="0">
                  <a:pos x="176" y="20"/>
                </a:cxn>
                <a:cxn ang="0">
                  <a:pos x="186" y="30"/>
                </a:cxn>
                <a:cxn ang="0">
                  <a:pos x="186" y="39"/>
                </a:cxn>
                <a:cxn ang="0">
                  <a:pos x="181" y="49"/>
                </a:cxn>
                <a:cxn ang="0">
                  <a:pos x="132" y="118"/>
                </a:cxn>
                <a:cxn ang="0">
                  <a:pos x="73" y="245"/>
                </a:cxn>
                <a:cxn ang="0">
                  <a:pos x="44" y="353"/>
                </a:cxn>
                <a:cxn ang="0">
                  <a:pos x="54" y="451"/>
                </a:cxn>
                <a:cxn ang="0">
                  <a:pos x="137" y="559"/>
                </a:cxn>
                <a:cxn ang="0">
                  <a:pos x="304" y="622"/>
                </a:cxn>
                <a:cxn ang="0">
                  <a:pos x="368" y="416"/>
                </a:cxn>
                <a:cxn ang="0">
                  <a:pos x="441" y="235"/>
                </a:cxn>
                <a:cxn ang="0">
                  <a:pos x="535" y="93"/>
                </a:cxn>
                <a:cxn ang="0">
                  <a:pos x="653" y="15"/>
                </a:cxn>
              </a:cxnLst>
              <a:rect l="0" t="0" r="r" b="b"/>
              <a:pathLst>
                <a:path w="908" h="1053">
                  <a:moveTo>
                    <a:pt x="711" y="93"/>
                  </a:moveTo>
                  <a:lnTo>
                    <a:pt x="643" y="108"/>
                  </a:lnTo>
                  <a:lnTo>
                    <a:pt x="579" y="142"/>
                  </a:lnTo>
                  <a:lnTo>
                    <a:pt x="520" y="196"/>
                  </a:lnTo>
                  <a:lnTo>
                    <a:pt x="466" y="270"/>
                  </a:lnTo>
                  <a:lnTo>
                    <a:pt x="427" y="353"/>
                  </a:lnTo>
                  <a:lnTo>
                    <a:pt x="392" y="451"/>
                  </a:lnTo>
                  <a:lnTo>
                    <a:pt x="387" y="470"/>
                  </a:lnTo>
                  <a:lnTo>
                    <a:pt x="383" y="505"/>
                  </a:lnTo>
                  <a:lnTo>
                    <a:pt x="378" y="544"/>
                  </a:lnTo>
                  <a:lnTo>
                    <a:pt x="368" y="583"/>
                  </a:lnTo>
                  <a:lnTo>
                    <a:pt x="363" y="612"/>
                  </a:lnTo>
                  <a:lnTo>
                    <a:pt x="363" y="622"/>
                  </a:lnTo>
                  <a:lnTo>
                    <a:pt x="363" y="627"/>
                  </a:lnTo>
                  <a:lnTo>
                    <a:pt x="363" y="627"/>
                  </a:lnTo>
                  <a:lnTo>
                    <a:pt x="373" y="627"/>
                  </a:lnTo>
                  <a:lnTo>
                    <a:pt x="383" y="627"/>
                  </a:lnTo>
                  <a:lnTo>
                    <a:pt x="392" y="627"/>
                  </a:lnTo>
                  <a:lnTo>
                    <a:pt x="402" y="632"/>
                  </a:lnTo>
                  <a:lnTo>
                    <a:pt x="412" y="632"/>
                  </a:lnTo>
                  <a:lnTo>
                    <a:pt x="412" y="632"/>
                  </a:lnTo>
                  <a:lnTo>
                    <a:pt x="530" y="617"/>
                  </a:lnTo>
                  <a:lnTo>
                    <a:pt x="638" y="573"/>
                  </a:lnTo>
                  <a:lnTo>
                    <a:pt x="731" y="510"/>
                  </a:lnTo>
                  <a:lnTo>
                    <a:pt x="800" y="436"/>
                  </a:lnTo>
                  <a:lnTo>
                    <a:pt x="844" y="348"/>
                  </a:lnTo>
                  <a:lnTo>
                    <a:pt x="864" y="260"/>
                  </a:lnTo>
                  <a:lnTo>
                    <a:pt x="859" y="211"/>
                  </a:lnTo>
                  <a:lnTo>
                    <a:pt x="839" y="167"/>
                  </a:lnTo>
                  <a:lnTo>
                    <a:pt x="810" y="127"/>
                  </a:lnTo>
                  <a:lnTo>
                    <a:pt x="770" y="103"/>
                  </a:lnTo>
                  <a:lnTo>
                    <a:pt x="711" y="93"/>
                  </a:lnTo>
                  <a:close/>
                  <a:moveTo>
                    <a:pt x="726" y="0"/>
                  </a:moveTo>
                  <a:lnTo>
                    <a:pt x="790" y="15"/>
                  </a:lnTo>
                  <a:lnTo>
                    <a:pt x="844" y="44"/>
                  </a:lnTo>
                  <a:lnTo>
                    <a:pt x="878" y="93"/>
                  </a:lnTo>
                  <a:lnTo>
                    <a:pt x="898" y="152"/>
                  </a:lnTo>
                  <a:lnTo>
                    <a:pt x="908" y="221"/>
                  </a:lnTo>
                  <a:lnTo>
                    <a:pt x="893" y="328"/>
                  </a:lnTo>
                  <a:lnTo>
                    <a:pt x="854" y="431"/>
                  </a:lnTo>
                  <a:lnTo>
                    <a:pt x="790" y="524"/>
                  </a:lnTo>
                  <a:lnTo>
                    <a:pt x="711" y="603"/>
                  </a:lnTo>
                  <a:lnTo>
                    <a:pt x="613" y="666"/>
                  </a:lnTo>
                  <a:lnTo>
                    <a:pt x="510" y="705"/>
                  </a:lnTo>
                  <a:lnTo>
                    <a:pt x="397" y="720"/>
                  </a:lnTo>
                  <a:lnTo>
                    <a:pt x="378" y="720"/>
                  </a:lnTo>
                  <a:lnTo>
                    <a:pt x="368" y="720"/>
                  </a:lnTo>
                  <a:lnTo>
                    <a:pt x="353" y="720"/>
                  </a:lnTo>
                  <a:lnTo>
                    <a:pt x="343" y="720"/>
                  </a:lnTo>
                  <a:lnTo>
                    <a:pt x="324" y="818"/>
                  </a:lnTo>
                  <a:lnTo>
                    <a:pt x="314" y="892"/>
                  </a:lnTo>
                  <a:lnTo>
                    <a:pt x="304" y="945"/>
                  </a:lnTo>
                  <a:lnTo>
                    <a:pt x="294" y="980"/>
                  </a:lnTo>
                  <a:lnTo>
                    <a:pt x="289" y="999"/>
                  </a:lnTo>
                  <a:lnTo>
                    <a:pt x="289" y="1009"/>
                  </a:lnTo>
                  <a:lnTo>
                    <a:pt x="279" y="1024"/>
                  </a:lnTo>
                  <a:lnTo>
                    <a:pt x="270" y="1039"/>
                  </a:lnTo>
                  <a:lnTo>
                    <a:pt x="255" y="1043"/>
                  </a:lnTo>
                  <a:lnTo>
                    <a:pt x="245" y="1048"/>
                  </a:lnTo>
                  <a:lnTo>
                    <a:pt x="235" y="1053"/>
                  </a:lnTo>
                  <a:lnTo>
                    <a:pt x="230" y="1053"/>
                  </a:lnTo>
                  <a:lnTo>
                    <a:pt x="221" y="1053"/>
                  </a:lnTo>
                  <a:lnTo>
                    <a:pt x="211" y="1048"/>
                  </a:lnTo>
                  <a:lnTo>
                    <a:pt x="201" y="1043"/>
                  </a:lnTo>
                  <a:lnTo>
                    <a:pt x="191" y="1034"/>
                  </a:lnTo>
                  <a:lnTo>
                    <a:pt x="186" y="1024"/>
                  </a:lnTo>
                  <a:lnTo>
                    <a:pt x="181" y="1009"/>
                  </a:lnTo>
                  <a:lnTo>
                    <a:pt x="186" y="1004"/>
                  </a:lnTo>
                  <a:lnTo>
                    <a:pt x="186" y="994"/>
                  </a:lnTo>
                  <a:lnTo>
                    <a:pt x="186" y="990"/>
                  </a:lnTo>
                  <a:lnTo>
                    <a:pt x="191" y="975"/>
                  </a:lnTo>
                  <a:lnTo>
                    <a:pt x="191" y="975"/>
                  </a:lnTo>
                  <a:lnTo>
                    <a:pt x="275" y="705"/>
                  </a:lnTo>
                  <a:lnTo>
                    <a:pt x="181" y="676"/>
                  </a:lnTo>
                  <a:lnTo>
                    <a:pt x="108" y="627"/>
                  </a:lnTo>
                  <a:lnTo>
                    <a:pt x="49" y="563"/>
                  </a:lnTo>
                  <a:lnTo>
                    <a:pt x="14" y="490"/>
                  </a:lnTo>
                  <a:lnTo>
                    <a:pt x="0" y="402"/>
                  </a:lnTo>
                  <a:lnTo>
                    <a:pt x="9" y="333"/>
                  </a:lnTo>
                  <a:lnTo>
                    <a:pt x="24" y="260"/>
                  </a:lnTo>
                  <a:lnTo>
                    <a:pt x="54" y="186"/>
                  </a:lnTo>
                  <a:lnTo>
                    <a:pt x="83" y="123"/>
                  </a:lnTo>
                  <a:lnTo>
                    <a:pt x="117" y="69"/>
                  </a:lnTo>
                  <a:lnTo>
                    <a:pt x="147" y="34"/>
                  </a:lnTo>
                  <a:lnTo>
                    <a:pt x="167" y="20"/>
                  </a:lnTo>
                  <a:lnTo>
                    <a:pt x="176" y="20"/>
                  </a:lnTo>
                  <a:lnTo>
                    <a:pt x="181" y="25"/>
                  </a:lnTo>
                  <a:lnTo>
                    <a:pt x="186" y="30"/>
                  </a:lnTo>
                  <a:lnTo>
                    <a:pt x="186" y="34"/>
                  </a:lnTo>
                  <a:lnTo>
                    <a:pt x="186" y="39"/>
                  </a:lnTo>
                  <a:lnTo>
                    <a:pt x="186" y="44"/>
                  </a:lnTo>
                  <a:lnTo>
                    <a:pt x="181" y="49"/>
                  </a:lnTo>
                  <a:lnTo>
                    <a:pt x="171" y="59"/>
                  </a:lnTo>
                  <a:lnTo>
                    <a:pt x="132" y="118"/>
                  </a:lnTo>
                  <a:lnTo>
                    <a:pt x="98" y="181"/>
                  </a:lnTo>
                  <a:lnTo>
                    <a:pt x="73" y="245"/>
                  </a:lnTo>
                  <a:lnTo>
                    <a:pt x="54" y="304"/>
                  </a:lnTo>
                  <a:lnTo>
                    <a:pt x="44" y="353"/>
                  </a:lnTo>
                  <a:lnTo>
                    <a:pt x="39" y="387"/>
                  </a:lnTo>
                  <a:lnTo>
                    <a:pt x="54" y="451"/>
                  </a:lnTo>
                  <a:lnTo>
                    <a:pt x="83" y="510"/>
                  </a:lnTo>
                  <a:lnTo>
                    <a:pt x="137" y="559"/>
                  </a:lnTo>
                  <a:lnTo>
                    <a:pt x="211" y="593"/>
                  </a:lnTo>
                  <a:lnTo>
                    <a:pt x="304" y="622"/>
                  </a:lnTo>
                  <a:lnTo>
                    <a:pt x="333" y="519"/>
                  </a:lnTo>
                  <a:lnTo>
                    <a:pt x="368" y="416"/>
                  </a:lnTo>
                  <a:lnTo>
                    <a:pt x="402" y="323"/>
                  </a:lnTo>
                  <a:lnTo>
                    <a:pt x="441" y="235"/>
                  </a:lnTo>
                  <a:lnTo>
                    <a:pt x="486" y="157"/>
                  </a:lnTo>
                  <a:lnTo>
                    <a:pt x="535" y="93"/>
                  </a:lnTo>
                  <a:lnTo>
                    <a:pt x="589" y="44"/>
                  </a:lnTo>
                  <a:lnTo>
                    <a:pt x="653" y="15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Semiflat</a:t>
            </a:r>
            <a:r>
              <a:rPr lang="en-US" dirty="0" smtClean="0"/>
              <a:t> Connection </a:t>
            </a:r>
            <a:endParaRPr lang="en-US" dirty="0"/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066800" y="1676400"/>
            <a:ext cx="6706660" cy="762000"/>
            <a:chOff x="736" y="1184"/>
            <a:chExt cx="18967" cy="2155"/>
          </a:xfrm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736" y="1621"/>
              <a:ext cx="1600" cy="1317"/>
            </a:xfrm>
            <a:custGeom>
              <a:avLst/>
              <a:gdLst/>
              <a:ahLst/>
              <a:cxnLst>
                <a:cxn ang="0">
                  <a:pos x="1583" y="0"/>
                </a:cxn>
                <a:cxn ang="0">
                  <a:pos x="1600" y="6"/>
                </a:cxn>
                <a:cxn ang="0">
                  <a:pos x="1600" y="23"/>
                </a:cxn>
                <a:cxn ang="0">
                  <a:pos x="1583" y="99"/>
                </a:cxn>
                <a:cxn ang="0">
                  <a:pos x="1542" y="146"/>
                </a:cxn>
                <a:cxn ang="0">
                  <a:pos x="1396" y="163"/>
                </a:cxn>
                <a:cxn ang="0">
                  <a:pos x="1327" y="198"/>
                </a:cxn>
                <a:cxn ang="0">
                  <a:pos x="1309" y="210"/>
                </a:cxn>
                <a:cxn ang="0">
                  <a:pos x="1268" y="332"/>
                </a:cxn>
                <a:cxn ang="0">
                  <a:pos x="1210" y="548"/>
                </a:cxn>
                <a:cxn ang="0">
                  <a:pos x="1135" y="833"/>
                </a:cxn>
                <a:cxn ang="0">
                  <a:pos x="1065" y="1142"/>
                </a:cxn>
                <a:cxn ang="0">
                  <a:pos x="1041" y="1212"/>
                </a:cxn>
                <a:cxn ang="0">
                  <a:pos x="1018" y="1241"/>
                </a:cxn>
                <a:cxn ang="0">
                  <a:pos x="983" y="1264"/>
                </a:cxn>
                <a:cxn ang="0">
                  <a:pos x="948" y="1276"/>
                </a:cxn>
                <a:cxn ang="0">
                  <a:pos x="937" y="1270"/>
                </a:cxn>
                <a:cxn ang="0">
                  <a:pos x="925" y="1264"/>
                </a:cxn>
                <a:cxn ang="0">
                  <a:pos x="908" y="1241"/>
                </a:cxn>
                <a:cxn ang="0">
                  <a:pos x="826" y="1095"/>
                </a:cxn>
                <a:cxn ang="0">
                  <a:pos x="751" y="938"/>
                </a:cxn>
                <a:cxn ang="0">
                  <a:pos x="669" y="717"/>
                </a:cxn>
                <a:cxn ang="0">
                  <a:pos x="582" y="478"/>
                </a:cxn>
                <a:cxn ang="0">
                  <a:pos x="529" y="320"/>
                </a:cxn>
                <a:cxn ang="0">
                  <a:pos x="465" y="623"/>
                </a:cxn>
                <a:cxn ang="0">
                  <a:pos x="349" y="1014"/>
                </a:cxn>
                <a:cxn ang="0">
                  <a:pos x="308" y="1124"/>
                </a:cxn>
                <a:cxn ang="0">
                  <a:pos x="233" y="1252"/>
                </a:cxn>
                <a:cxn ang="0">
                  <a:pos x="140" y="1317"/>
                </a:cxn>
                <a:cxn ang="0">
                  <a:pos x="52" y="1293"/>
                </a:cxn>
                <a:cxn ang="0">
                  <a:pos x="0" y="1229"/>
                </a:cxn>
                <a:cxn ang="0">
                  <a:pos x="17" y="1159"/>
                </a:cxn>
                <a:cxn ang="0">
                  <a:pos x="58" y="1113"/>
                </a:cxn>
                <a:cxn ang="0">
                  <a:pos x="64" y="1118"/>
                </a:cxn>
                <a:cxn ang="0">
                  <a:pos x="116" y="1148"/>
                </a:cxn>
                <a:cxn ang="0">
                  <a:pos x="192" y="1165"/>
                </a:cxn>
                <a:cxn ang="0">
                  <a:pos x="221" y="1153"/>
                </a:cxn>
                <a:cxn ang="0">
                  <a:pos x="244" y="1130"/>
                </a:cxn>
                <a:cxn ang="0">
                  <a:pos x="273" y="1072"/>
                </a:cxn>
                <a:cxn ang="0">
                  <a:pos x="337" y="903"/>
                </a:cxn>
                <a:cxn ang="0">
                  <a:pos x="407" y="652"/>
                </a:cxn>
                <a:cxn ang="0">
                  <a:pos x="471" y="355"/>
                </a:cxn>
                <a:cxn ang="0">
                  <a:pos x="495" y="181"/>
                </a:cxn>
                <a:cxn ang="0">
                  <a:pos x="512" y="152"/>
                </a:cxn>
                <a:cxn ang="0">
                  <a:pos x="553" y="122"/>
                </a:cxn>
                <a:cxn ang="0">
                  <a:pos x="576" y="117"/>
                </a:cxn>
                <a:cxn ang="0">
                  <a:pos x="588" y="111"/>
                </a:cxn>
                <a:cxn ang="0">
                  <a:pos x="605" y="117"/>
                </a:cxn>
                <a:cxn ang="0">
                  <a:pos x="611" y="128"/>
                </a:cxn>
                <a:cxn ang="0">
                  <a:pos x="652" y="256"/>
                </a:cxn>
                <a:cxn ang="0">
                  <a:pos x="739" y="518"/>
                </a:cxn>
                <a:cxn ang="0">
                  <a:pos x="849" y="821"/>
                </a:cxn>
                <a:cxn ang="0">
                  <a:pos x="948" y="1043"/>
                </a:cxn>
                <a:cxn ang="0">
                  <a:pos x="1082" y="833"/>
                </a:cxn>
                <a:cxn ang="0">
                  <a:pos x="1204" y="385"/>
                </a:cxn>
                <a:cxn ang="0">
                  <a:pos x="1268" y="192"/>
                </a:cxn>
                <a:cxn ang="0">
                  <a:pos x="1321" y="87"/>
                </a:cxn>
                <a:cxn ang="0">
                  <a:pos x="1373" y="47"/>
                </a:cxn>
                <a:cxn ang="0">
                  <a:pos x="1484" y="6"/>
                </a:cxn>
              </a:cxnLst>
              <a:rect l="0" t="0" r="r" b="b"/>
              <a:pathLst>
                <a:path w="1600" h="1317">
                  <a:moveTo>
                    <a:pt x="1571" y="0"/>
                  </a:moveTo>
                  <a:lnTo>
                    <a:pt x="1583" y="0"/>
                  </a:lnTo>
                  <a:lnTo>
                    <a:pt x="1588" y="0"/>
                  </a:lnTo>
                  <a:lnTo>
                    <a:pt x="1600" y="6"/>
                  </a:lnTo>
                  <a:lnTo>
                    <a:pt x="1600" y="12"/>
                  </a:lnTo>
                  <a:lnTo>
                    <a:pt x="1600" y="23"/>
                  </a:lnTo>
                  <a:lnTo>
                    <a:pt x="1594" y="58"/>
                  </a:lnTo>
                  <a:lnTo>
                    <a:pt x="1583" y="99"/>
                  </a:lnTo>
                  <a:lnTo>
                    <a:pt x="1565" y="134"/>
                  </a:lnTo>
                  <a:lnTo>
                    <a:pt x="1542" y="146"/>
                  </a:lnTo>
                  <a:lnTo>
                    <a:pt x="1455" y="152"/>
                  </a:lnTo>
                  <a:lnTo>
                    <a:pt x="1396" y="163"/>
                  </a:lnTo>
                  <a:lnTo>
                    <a:pt x="1350" y="181"/>
                  </a:lnTo>
                  <a:lnTo>
                    <a:pt x="1327" y="198"/>
                  </a:lnTo>
                  <a:lnTo>
                    <a:pt x="1315" y="210"/>
                  </a:lnTo>
                  <a:lnTo>
                    <a:pt x="1309" y="210"/>
                  </a:lnTo>
                  <a:lnTo>
                    <a:pt x="1292" y="256"/>
                  </a:lnTo>
                  <a:lnTo>
                    <a:pt x="1268" y="332"/>
                  </a:lnTo>
                  <a:lnTo>
                    <a:pt x="1245" y="431"/>
                  </a:lnTo>
                  <a:lnTo>
                    <a:pt x="1210" y="548"/>
                  </a:lnTo>
                  <a:lnTo>
                    <a:pt x="1175" y="682"/>
                  </a:lnTo>
                  <a:lnTo>
                    <a:pt x="1135" y="833"/>
                  </a:lnTo>
                  <a:lnTo>
                    <a:pt x="1100" y="985"/>
                  </a:lnTo>
                  <a:lnTo>
                    <a:pt x="1065" y="1142"/>
                  </a:lnTo>
                  <a:lnTo>
                    <a:pt x="1053" y="1188"/>
                  </a:lnTo>
                  <a:lnTo>
                    <a:pt x="1041" y="1212"/>
                  </a:lnTo>
                  <a:lnTo>
                    <a:pt x="1036" y="1229"/>
                  </a:lnTo>
                  <a:lnTo>
                    <a:pt x="1018" y="1241"/>
                  </a:lnTo>
                  <a:lnTo>
                    <a:pt x="1007" y="1252"/>
                  </a:lnTo>
                  <a:lnTo>
                    <a:pt x="983" y="1264"/>
                  </a:lnTo>
                  <a:lnTo>
                    <a:pt x="966" y="1270"/>
                  </a:lnTo>
                  <a:lnTo>
                    <a:pt x="948" y="1276"/>
                  </a:lnTo>
                  <a:lnTo>
                    <a:pt x="943" y="1276"/>
                  </a:lnTo>
                  <a:lnTo>
                    <a:pt x="937" y="1270"/>
                  </a:lnTo>
                  <a:lnTo>
                    <a:pt x="931" y="1270"/>
                  </a:lnTo>
                  <a:lnTo>
                    <a:pt x="925" y="1264"/>
                  </a:lnTo>
                  <a:lnTo>
                    <a:pt x="919" y="1252"/>
                  </a:lnTo>
                  <a:lnTo>
                    <a:pt x="908" y="1241"/>
                  </a:lnTo>
                  <a:lnTo>
                    <a:pt x="867" y="1165"/>
                  </a:lnTo>
                  <a:lnTo>
                    <a:pt x="826" y="1095"/>
                  </a:lnTo>
                  <a:lnTo>
                    <a:pt x="791" y="1025"/>
                  </a:lnTo>
                  <a:lnTo>
                    <a:pt x="751" y="938"/>
                  </a:lnTo>
                  <a:lnTo>
                    <a:pt x="716" y="839"/>
                  </a:lnTo>
                  <a:lnTo>
                    <a:pt x="669" y="717"/>
                  </a:lnTo>
                  <a:lnTo>
                    <a:pt x="617" y="583"/>
                  </a:lnTo>
                  <a:lnTo>
                    <a:pt x="582" y="478"/>
                  </a:lnTo>
                  <a:lnTo>
                    <a:pt x="553" y="390"/>
                  </a:lnTo>
                  <a:lnTo>
                    <a:pt x="529" y="320"/>
                  </a:lnTo>
                  <a:lnTo>
                    <a:pt x="506" y="460"/>
                  </a:lnTo>
                  <a:lnTo>
                    <a:pt x="465" y="623"/>
                  </a:lnTo>
                  <a:lnTo>
                    <a:pt x="419" y="810"/>
                  </a:lnTo>
                  <a:lnTo>
                    <a:pt x="349" y="1014"/>
                  </a:lnTo>
                  <a:lnTo>
                    <a:pt x="332" y="1066"/>
                  </a:lnTo>
                  <a:lnTo>
                    <a:pt x="308" y="1124"/>
                  </a:lnTo>
                  <a:lnTo>
                    <a:pt x="273" y="1194"/>
                  </a:lnTo>
                  <a:lnTo>
                    <a:pt x="233" y="1252"/>
                  </a:lnTo>
                  <a:lnTo>
                    <a:pt x="186" y="1299"/>
                  </a:lnTo>
                  <a:lnTo>
                    <a:pt x="140" y="1317"/>
                  </a:lnTo>
                  <a:lnTo>
                    <a:pt x="99" y="1311"/>
                  </a:lnTo>
                  <a:lnTo>
                    <a:pt x="52" y="1293"/>
                  </a:lnTo>
                  <a:lnTo>
                    <a:pt x="17" y="1264"/>
                  </a:lnTo>
                  <a:lnTo>
                    <a:pt x="0" y="1229"/>
                  </a:lnTo>
                  <a:lnTo>
                    <a:pt x="6" y="1194"/>
                  </a:lnTo>
                  <a:lnTo>
                    <a:pt x="17" y="1159"/>
                  </a:lnTo>
                  <a:lnTo>
                    <a:pt x="35" y="1124"/>
                  </a:lnTo>
                  <a:lnTo>
                    <a:pt x="58" y="1113"/>
                  </a:lnTo>
                  <a:lnTo>
                    <a:pt x="58" y="1113"/>
                  </a:lnTo>
                  <a:lnTo>
                    <a:pt x="64" y="1118"/>
                  </a:lnTo>
                  <a:lnTo>
                    <a:pt x="70" y="1118"/>
                  </a:lnTo>
                  <a:lnTo>
                    <a:pt x="116" y="1148"/>
                  </a:lnTo>
                  <a:lnTo>
                    <a:pt x="163" y="1165"/>
                  </a:lnTo>
                  <a:lnTo>
                    <a:pt x="192" y="1165"/>
                  </a:lnTo>
                  <a:lnTo>
                    <a:pt x="209" y="1165"/>
                  </a:lnTo>
                  <a:lnTo>
                    <a:pt x="221" y="1153"/>
                  </a:lnTo>
                  <a:lnTo>
                    <a:pt x="233" y="1142"/>
                  </a:lnTo>
                  <a:lnTo>
                    <a:pt x="244" y="1130"/>
                  </a:lnTo>
                  <a:lnTo>
                    <a:pt x="250" y="1113"/>
                  </a:lnTo>
                  <a:lnTo>
                    <a:pt x="273" y="1072"/>
                  </a:lnTo>
                  <a:lnTo>
                    <a:pt x="303" y="996"/>
                  </a:lnTo>
                  <a:lnTo>
                    <a:pt x="337" y="903"/>
                  </a:lnTo>
                  <a:lnTo>
                    <a:pt x="372" y="786"/>
                  </a:lnTo>
                  <a:lnTo>
                    <a:pt x="407" y="652"/>
                  </a:lnTo>
                  <a:lnTo>
                    <a:pt x="442" y="507"/>
                  </a:lnTo>
                  <a:lnTo>
                    <a:pt x="471" y="355"/>
                  </a:lnTo>
                  <a:lnTo>
                    <a:pt x="489" y="192"/>
                  </a:lnTo>
                  <a:lnTo>
                    <a:pt x="495" y="181"/>
                  </a:lnTo>
                  <a:lnTo>
                    <a:pt x="500" y="163"/>
                  </a:lnTo>
                  <a:lnTo>
                    <a:pt x="512" y="152"/>
                  </a:lnTo>
                  <a:lnTo>
                    <a:pt x="529" y="134"/>
                  </a:lnTo>
                  <a:lnTo>
                    <a:pt x="553" y="122"/>
                  </a:lnTo>
                  <a:lnTo>
                    <a:pt x="564" y="117"/>
                  </a:lnTo>
                  <a:lnTo>
                    <a:pt x="576" y="117"/>
                  </a:lnTo>
                  <a:lnTo>
                    <a:pt x="588" y="111"/>
                  </a:lnTo>
                  <a:lnTo>
                    <a:pt x="588" y="111"/>
                  </a:lnTo>
                  <a:lnTo>
                    <a:pt x="599" y="111"/>
                  </a:lnTo>
                  <a:lnTo>
                    <a:pt x="605" y="117"/>
                  </a:lnTo>
                  <a:lnTo>
                    <a:pt x="605" y="122"/>
                  </a:lnTo>
                  <a:lnTo>
                    <a:pt x="611" y="128"/>
                  </a:lnTo>
                  <a:lnTo>
                    <a:pt x="617" y="146"/>
                  </a:lnTo>
                  <a:lnTo>
                    <a:pt x="652" y="256"/>
                  </a:lnTo>
                  <a:lnTo>
                    <a:pt x="692" y="379"/>
                  </a:lnTo>
                  <a:lnTo>
                    <a:pt x="739" y="518"/>
                  </a:lnTo>
                  <a:lnTo>
                    <a:pt x="797" y="682"/>
                  </a:lnTo>
                  <a:lnTo>
                    <a:pt x="849" y="821"/>
                  </a:lnTo>
                  <a:lnTo>
                    <a:pt x="896" y="938"/>
                  </a:lnTo>
                  <a:lnTo>
                    <a:pt x="948" y="1043"/>
                  </a:lnTo>
                  <a:lnTo>
                    <a:pt x="1007" y="1142"/>
                  </a:lnTo>
                  <a:lnTo>
                    <a:pt x="1082" y="833"/>
                  </a:lnTo>
                  <a:lnTo>
                    <a:pt x="1164" y="530"/>
                  </a:lnTo>
                  <a:lnTo>
                    <a:pt x="1204" y="385"/>
                  </a:lnTo>
                  <a:lnTo>
                    <a:pt x="1239" y="274"/>
                  </a:lnTo>
                  <a:lnTo>
                    <a:pt x="1268" y="192"/>
                  </a:lnTo>
                  <a:lnTo>
                    <a:pt x="1292" y="128"/>
                  </a:lnTo>
                  <a:lnTo>
                    <a:pt x="1321" y="87"/>
                  </a:lnTo>
                  <a:lnTo>
                    <a:pt x="1338" y="70"/>
                  </a:lnTo>
                  <a:lnTo>
                    <a:pt x="1373" y="47"/>
                  </a:lnTo>
                  <a:lnTo>
                    <a:pt x="1420" y="23"/>
                  </a:lnTo>
                  <a:lnTo>
                    <a:pt x="1484" y="6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2865" y="2273"/>
              <a:ext cx="1059" cy="367"/>
            </a:xfrm>
            <a:custGeom>
              <a:avLst/>
              <a:gdLst/>
              <a:ahLst/>
              <a:cxnLst>
                <a:cxn ang="0">
                  <a:pos x="53" y="309"/>
                </a:cxn>
                <a:cxn ang="0">
                  <a:pos x="1007" y="309"/>
                </a:cxn>
                <a:cxn ang="0">
                  <a:pos x="1019" y="309"/>
                </a:cxn>
                <a:cxn ang="0">
                  <a:pos x="1030" y="309"/>
                </a:cxn>
                <a:cxn ang="0">
                  <a:pos x="1042" y="309"/>
                </a:cxn>
                <a:cxn ang="0">
                  <a:pos x="1054" y="315"/>
                </a:cxn>
                <a:cxn ang="0">
                  <a:pos x="1059" y="327"/>
                </a:cxn>
                <a:cxn ang="0">
                  <a:pos x="1059" y="338"/>
                </a:cxn>
                <a:cxn ang="0">
                  <a:pos x="1059" y="350"/>
                </a:cxn>
                <a:cxn ang="0">
                  <a:pos x="1054" y="362"/>
                </a:cxn>
                <a:cxn ang="0">
                  <a:pos x="1042" y="367"/>
                </a:cxn>
                <a:cxn ang="0">
                  <a:pos x="1030" y="367"/>
                </a:cxn>
                <a:cxn ang="0">
                  <a:pos x="1019" y="367"/>
                </a:cxn>
                <a:cxn ang="0">
                  <a:pos x="1007" y="367"/>
                </a:cxn>
                <a:cxn ang="0">
                  <a:pos x="53" y="367"/>
                </a:cxn>
                <a:cxn ang="0">
                  <a:pos x="41" y="367"/>
                </a:cxn>
                <a:cxn ang="0">
                  <a:pos x="30" y="367"/>
                </a:cxn>
                <a:cxn ang="0">
                  <a:pos x="18" y="367"/>
                </a:cxn>
                <a:cxn ang="0">
                  <a:pos x="12" y="362"/>
                </a:cxn>
                <a:cxn ang="0">
                  <a:pos x="6" y="350"/>
                </a:cxn>
                <a:cxn ang="0">
                  <a:pos x="0" y="338"/>
                </a:cxn>
                <a:cxn ang="0">
                  <a:pos x="6" y="327"/>
                </a:cxn>
                <a:cxn ang="0">
                  <a:pos x="12" y="315"/>
                </a:cxn>
                <a:cxn ang="0">
                  <a:pos x="18" y="309"/>
                </a:cxn>
                <a:cxn ang="0">
                  <a:pos x="30" y="309"/>
                </a:cxn>
                <a:cxn ang="0">
                  <a:pos x="41" y="309"/>
                </a:cxn>
                <a:cxn ang="0">
                  <a:pos x="53" y="309"/>
                </a:cxn>
                <a:cxn ang="0">
                  <a:pos x="53" y="0"/>
                </a:cxn>
                <a:cxn ang="0">
                  <a:pos x="1007" y="0"/>
                </a:cxn>
                <a:cxn ang="0">
                  <a:pos x="1019" y="0"/>
                </a:cxn>
                <a:cxn ang="0">
                  <a:pos x="1030" y="0"/>
                </a:cxn>
                <a:cxn ang="0">
                  <a:pos x="1042" y="0"/>
                </a:cxn>
                <a:cxn ang="0">
                  <a:pos x="1054" y="6"/>
                </a:cxn>
                <a:cxn ang="0">
                  <a:pos x="1059" y="18"/>
                </a:cxn>
                <a:cxn ang="0">
                  <a:pos x="1059" y="30"/>
                </a:cxn>
                <a:cxn ang="0">
                  <a:pos x="1059" y="41"/>
                </a:cxn>
                <a:cxn ang="0">
                  <a:pos x="1054" y="53"/>
                </a:cxn>
                <a:cxn ang="0">
                  <a:pos x="1042" y="59"/>
                </a:cxn>
                <a:cxn ang="0">
                  <a:pos x="1030" y="59"/>
                </a:cxn>
                <a:cxn ang="0">
                  <a:pos x="1019" y="59"/>
                </a:cxn>
                <a:cxn ang="0">
                  <a:pos x="1007" y="59"/>
                </a:cxn>
                <a:cxn ang="0">
                  <a:pos x="53" y="59"/>
                </a:cxn>
                <a:cxn ang="0">
                  <a:pos x="41" y="59"/>
                </a:cxn>
                <a:cxn ang="0">
                  <a:pos x="30" y="59"/>
                </a:cxn>
                <a:cxn ang="0">
                  <a:pos x="18" y="59"/>
                </a:cxn>
                <a:cxn ang="0">
                  <a:pos x="12" y="53"/>
                </a:cxn>
                <a:cxn ang="0">
                  <a:pos x="6" y="41"/>
                </a:cxn>
                <a:cxn ang="0">
                  <a:pos x="0" y="30"/>
                </a:cxn>
                <a:cxn ang="0">
                  <a:pos x="6" y="18"/>
                </a:cxn>
                <a:cxn ang="0">
                  <a:pos x="12" y="6"/>
                </a:cxn>
                <a:cxn ang="0">
                  <a:pos x="18" y="0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59" h="367">
                  <a:moveTo>
                    <a:pt x="53" y="309"/>
                  </a:moveTo>
                  <a:lnTo>
                    <a:pt x="1007" y="309"/>
                  </a:lnTo>
                  <a:lnTo>
                    <a:pt x="1019" y="309"/>
                  </a:lnTo>
                  <a:lnTo>
                    <a:pt x="1030" y="309"/>
                  </a:lnTo>
                  <a:lnTo>
                    <a:pt x="1042" y="309"/>
                  </a:lnTo>
                  <a:lnTo>
                    <a:pt x="1054" y="315"/>
                  </a:lnTo>
                  <a:lnTo>
                    <a:pt x="1059" y="327"/>
                  </a:lnTo>
                  <a:lnTo>
                    <a:pt x="1059" y="338"/>
                  </a:lnTo>
                  <a:lnTo>
                    <a:pt x="1059" y="350"/>
                  </a:lnTo>
                  <a:lnTo>
                    <a:pt x="1054" y="362"/>
                  </a:lnTo>
                  <a:lnTo>
                    <a:pt x="1042" y="367"/>
                  </a:lnTo>
                  <a:lnTo>
                    <a:pt x="1030" y="367"/>
                  </a:lnTo>
                  <a:lnTo>
                    <a:pt x="1019" y="367"/>
                  </a:lnTo>
                  <a:lnTo>
                    <a:pt x="1007" y="367"/>
                  </a:lnTo>
                  <a:lnTo>
                    <a:pt x="53" y="367"/>
                  </a:lnTo>
                  <a:lnTo>
                    <a:pt x="41" y="367"/>
                  </a:lnTo>
                  <a:lnTo>
                    <a:pt x="30" y="367"/>
                  </a:lnTo>
                  <a:lnTo>
                    <a:pt x="18" y="367"/>
                  </a:lnTo>
                  <a:lnTo>
                    <a:pt x="12" y="362"/>
                  </a:lnTo>
                  <a:lnTo>
                    <a:pt x="6" y="350"/>
                  </a:lnTo>
                  <a:lnTo>
                    <a:pt x="0" y="338"/>
                  </a:lnTo>
                  <a:lnTo>
                    <a:pt x="6" y="327"/>
                  </a:lnTo>
                  <a:lnTo>
                    <a:pt x="12" y="315"/>
                  </a:lnTo>
                  <a:lnTo>
                    <a:pt x="18" y="309"/>
                  </a:lnTo>
                  <a:lnTo>
                    <a:pt x="30" y="309"/>
                  </a:lnTo>
                  <a:lnTo>
                    <a:pt x="41" y="309"/>
                  </a:lnTo>
                  <a:lnTo>
                    <a:pt x="53" y="309"/>
                  </a:lnTo>
                  <a:close/>
                  <a:moveTo>
                    <a:pt x="53" y="0"/>
                  </a:moveTo>
                  <a:lnTo>
                    <a:pt x="1007" y="0"/>
                  </a:lnTo>
                  <a:lnTo>
                    <a:pt x="1019" y="0"/>
                  </a:lnTo>
                  <a:lnTo>
                    <a:pt x="1030" y="0"/>
                  </a:lnTo>
                  <a:lnTo>
                    <a:pt x="1042" y="0"/>
                  </a:lnTo>
                  <a:lnTo>
                    <a:pt x="1054" y="6"/>
                  </a:lnTo>
                  <a:lnTo>
                    <a:pt x="1059" y="18"/>
                  </a:lnTo>
                  <a:lnTo>
                    <a:pt x="1059" y="30"/>
                  </a:lnTo>
                  <a:lnTo>
                    <a:pt x="1059" y="41"/>
                  </a:lnTo>
                  <a:lnTo>
                    <a:pt x="1054" y="53"/>
                  </a:lnTo>
                  <a:lnTo>
                    <a:pt x="1042" y="59"/>
                  </a:lnTo>
                  <a:lnTo>
                    <a:pt x="1030" y="59"/>
                  </a:lnTo>
                  <a:lnTo>
                    <a:pt x="1019" y="59"/>
                  </a:lnTo>
                  <a:lnTo>
                    <a:pt x="1007" y="59"/>
                  </a:lnTo>
                  <a:lnTo>
                    <a:pt x="53" y="59"/>
                  </a:lnTo>
                  <a:lnTo>
                    <a:pt x="41" y="59"/>
                  </a:lnTo>
                  <a:lnTo>
                    <a:pt x="30" y="59"/>
                  </a:lnTo>
                  <a:lnTo>
                    <a:pt x="18" y="59"/>
                  </a:lnTo>
                  <a:lnTo>
                    <a:pt x="12" y="53"/>
                  </a:lnTo>
                  <a:lnTo>
                    <a:pt x="6" y="41"/>
                  </a:lnTo>
                  <a:lnTo>
                    <a:pt x="0" y="30"/>
                  </a:lnTo>
                  <a:lnTo>
                    <a:pt x="6" y="18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4495" y="1732"/>
              <a:ext cx="994" cy="1159"/>
            </a:xfrm>
            <a:custGeom>
              <a:avLst/>
              <a:gdLst/>
              <a:ahLst/>
              <a:cxnLst>
                <a:cxn ang="0">
                  <a:pos x="861" y="11"/>
                </a:cxn>
                <a:cxn ang="0">
                  <a:pos x="930" y="93"/>
                </a:cxn>
                <a:cxn ang="0">
                  <a:pos x="930" y="204"/>
                </a:cxn>
                <a:cxn ang="0">
                  <a:pos x="896" y="256"/>
                </a:cxn>
                <a:cxn ang="0">
                  <a:pos x="820" y="297"/>
                </a:cxn>
                <a:cxn ang="0">
                  <a:pos x="785" y="303"/>
                </a:cxn>
                <a:cxn ang="0">
                  <a:pos x="773" y="297"/>
                </a:cxn>
                <a:cxn ang="0">
                  <a:pos x="773" y="279"/>
                </a:cxn>
                <a:cxn ang="0">
                  <a:pos x="779" y="250"/>
                </a:cxn>
                <a:cxn ang="0">
                  <a:pos x="779" y="215"/>
                </a:cxn>
                <a:cxn ang="0">
                  <a:pos x="768" y="157"/>
                </a:cxn>
                <a:cxn ang="0">
                  <a:pos x="715" y="105"/>
                </a:cxn>
                <a:cxn ang="0">
                  <a:pos x="645" y="99"/>
                </a:cxn>
                <a:cxn ang="0">
                  <a:pos x="616" y="110"/>
                </a:cxn>
                <a:cxn ang="0">
                  <a:pos x="599" y="122"/>
                </a:cxn>
                <a:cxn ang="0">
                  <a:pos x="517" y="233"/>
                </a:cxn>
                <a:cxn ang="0">
                  <a:pos x="413" y="495"/>
                </a:cxn>
                <a:cxn ang="0">
                  <a:pos x="354" y="722"/>
                </a:cxn>
                <a:cxn ang="0">
                  <a:pos x="290" y="879"/>
                </a:cxn>
                <a:cxn ang="0">
                  <a:pos x="238" y="973"/>
                </a:cxn>
                <a:cxn ang="0">
                  <a:pos x="238" y="973"/>
                </a:cxn>
                <a:cxn ang="0">
                  <a:pos x="302" y="967"/>
                </a:cxn>
                <a:cxn ang="0">
                  <a:pos x="459" y="990"/>
                </a:cxn>
                <a:cxn ang="0">
                  <a:pos x="657" y="1042"/>
                </a:cxn>
                <a:cxn ang="0">
                  <a:pos x="785" y="1060"/>
                </a:cxn>
                <a:cxn ang="0">
                  <a:pos x="802" y="1054"/>
                </a:cxn>
                <a:cxn ang="0">
                  <a:pos x="814" y="1042"/>
                </a:cxn>
                <a:cxn ang="0">
                  <a:pos x="832" y="1013"/>
                </a:cxn>
                <a:cxn ang="0">
                  <a:pos x="843" y="978"/>
                </a:cxn>
                <a:cxn ang="0">
                  <a:pos x="855" y="961"/>
                </a:cxn>
                <a:cxn ang="0">
                  <a:pos x="872" y="938"/>
                </a:cxn>
                <a:cxn ang="0">
                  <a:pos x="913" y="914"/>
                </a:cxn>
                <a:cxn ang="0">
                  <a:pos x="960" y="897"/>
                </a:cxn>
                <a:cxn ang="0">
                  <a:pos x="989" y="891"/>
                </a:cxn>
                <a:cxn ang="0">
                  <a:pos x="994" y="897"/>
                </a:cxn>
                <a:cxn ang="0">
                  <a:pos x="994" y="908"/>
                </a:cxn>
                <a:cxn ang="0">
                  <a:pos x="983" y="943"/>
                </a:cxn>
                <a:cxn ang="0">
                  <a:pos x="954" y="990"/>
                </a:cxn>
                <a:cxn ang="0">
                  <a:pos x="826" y="1101"/>
                </a:cxn>
                <a:cxn ang="0">
                  <a:pos x="640" y="1159"/>
                </a:cxn>
                <a:cxn ang="0">
                  <a:pos x="401" y="1112"/>
                </a:cxn>
                <a:cxn ang="0">
                  <a:pos x="238" y="1072"/>
                </a:cxn>
                <a:cxn ang="0">
                  <a:pos x="151" y="1083"/>
                </a:cxn>
                <a:cxn ang="0">
                  <a:pos x="128" y="1107"/>
                </a:cxn>
                <a:cxn ang="0">
                  <a:pos x="110" y="1118"/>
                </a:cxn>
                <a:cxn ang="0">
                  <a:pos x="75" y="1136"/>
                </a:cxn>
                <a:cxn ang="0">
                  <a:pos x="34" y="1153"/>
                </a:cxn>
                <a:cxn ang="0">
                  <a:pos x="17" y="1159"/>
                </a:cxn>
                <a:cxn ang="0">
                  <a:pos x="5" y="1153"/>
                </a:cxn>
                <a:cxn ang="0">
                  <a:pos x="5" y="1141"/>
                </a:cxn>
                <a:cxn ang="0">
                  <a:pos x="23" y="1112"/>
                </a:cxn>
                <a:cxn ang="0">
                  <a:pos x="58" y="1072"/>
                </a:cxn>
                <a:cxn ang="0">
                  <a:pos x="104" y="1013"/>
                </a:cxn>
                <a:cxn ang="0">
                  <a:pos x="133" y="961"/>
                </a:cxn>
                <a:cxn ang="0">
                  <a:pos x="186" y="839"/>
                </a:cxn>
                <a:cxn ang="0">
                  <a:pos x="226" y="705"/>
                </a:cxn>
                <a:cxn ang="0">
                  <a:pos x="267" y="541"/>
                </a:cxn>
                <a:cxn ang="0">
                  <a:pos x="349" y="343"/>
                </a:cxn>
                <a:cxn ang="0">
                  <a:pos x="459" y="174"/>
                </a:cxn>
                <a:cxn ang="0">
                  <a:pos x="634" y="46"/>
                </a:cxn>
                <a:cxn ang="0">
                  <a:pos x="762" y="6"/>
                </a:cxn>
              </a:cxnLst>
              <a:rect l="0" t="0" r="r" b="b"/>
              <a:pathLst>
                <a:path w="994" h="1159">
                  <a:moveTo>
                    <a:pt x="802" y="0"/>
                  </a:moveTo>
                  <a:lnTo>
                    <a:pt x="861" y="11"/>
                  </a:lnTo>
                  <a:lnTo>
                    <a:pt x="901" y="46"/>
                  </a:lnTo>
                  <a:lnTo>
                    <a:pt x="930" y="93"/>
                  </a:lnTo>
                  <a:lnTo>
                    <a:pt x="936" y="151"/>
                  </a:lnTo>
                  <a:lnTo>
                    <a:pt x="930" y="204"/>
                  </a:lnTo>
                  <a:lnTo>
                    <a:pt x="919" y="233"/>
                  </a:lnTo>
                  <a:lnTo>
                    <a:pt x="896" y="256"/>
                  </a:lnTo>
                  <a:lnTo>
                    <a:pt x="855" y="279"/>
                  </a:lnTo>
                  <a:lnTo>
                    <a:pt x="820" y="297"/>
                  </a:lnTo>
                  <a:lnTo>
                    <a:pt x="785" y="303"/>
                  </a:lnTo>
                  <a:lnTo>
                    <a:pt x="785" y="303"/>
                  </a:lnTo>
                  <a:lnTo>
                    <a:pt x="779" y="303"/>
                  </a:lnTo>
                  <a:lnTo>
                    <a:pt x="773" y="297"/>
                  </a:lnTo>
                  <a:lnTo>
                    <a:pt x="773" y="291"/>
                  </a:lnTo>
                  <a:lnTo>
                    <a:pt x="773" y="279"/>
                  </a:lnTo>
                  <a:lnTo>
                    <a:pt x="779" y="268"/>
                  </a:lnTo>
                  <a:lnTo>
                    <a:pt x="779" y="250"/>
                  </a:lnTo>
                  <a:lnTo>
                    <a:pt x="779" y="233"/>
                  </a:lnTo>
                  <a:lnTo>
                    <a:pt x="779" y="215"/>
                  </a:lnTo>
                  <a:lnTo>
                    <a:pt x="779" y="186"/>
                  </a:lnTo>
                  <a:lnTo>
                    <a:pt x="768" y="157"/>
                  </a:lnTo>
                  <a:lnTo>
                    <a:pt x="750" y="128"/>
                  </a:lnTo>
                  <a:lnTo>
                    <a:pt x="715" y="105"/>
                  </a:lnTo>
                  <a:lnTo>
                    <a:pt x="669" y="99"/>
                  </a:lnTo>
                  <a:lnTo>
                    <a:pt x="645" y="99"/>
                  </a:lnTo>
                  <a:lnTo>
                    <a:pt x="628" y="105"/>
                  </a:lnTo>
                  <a:lnTo>
                    <a:pt x="616" y="110"/>
                  </a:lnTo>
                  <a:lnTo>
                    <a:pt x="605" y="116"/>
                  </a:lnTo>
                  <a:lnTo>
                    <a:pt x="599" y="122"/>
                  </a:lnTo>
                  <a:lnTo>
                    <a:pt x="587" y="134"/>
                  </a:lnTo>
                  <a:lnTo>
                    <a:pt x="517" y="233"/>
                  </a:lnTo>
                  <a:lnTo>
                    <a:pt x="465" y="355"/>
                  </a:lnTo>
                  <a:lnTo>
                    <a:pt x="413" y="495"/>
                  </a:lnTo>
                  <a:lnTo>
                    <a:pt x="372" y="652"/>
                  </a:lnTo>
                  <a:lnTo>
                    <a:pt x="354" y="722"/>
                  </a:lnTo>
                  <a:lnTo>
                    <a:pt x="331" y="798"/>
                  </a:lnTo>
                  <a:lnTo>
                    <a:pt x="290" y="879"/>
                  </a:lnTo>
                  <a:lnTo>
                    <a:pt x="238" y="973"/>
                  </a:lnTo>
                  <a:lnTo>
                    <a:pt x="238" y="973"/>
                  </a:lnTo>
                  <a:lnTo>
                    <a:pt x="238" y="973"/>
                  </a:lnTo>
                  <a:lnTo>
                    <a:pt x="238" y="973"/>
                  </a:lnTo>
                  <a:lnTo>
                    <a:pt x="273" y="967"/>
                  </a:lnTo>
                  <a:lnTo>
                    <a:pt x="302" y="967"/>
                  </a:lnTo>
                  <a:lnTo>
                    <a:pt x="384" y="973"/>
                  </a:lnTo>
                  <a:lnTo>
                    <a:pt x="459" y="990"/>
                  </a:lnTo>
                  <a:lnTo>
                    <a:pt x="512" y="1007"/>
                  </a:lnTo>
                  <a:lnTo>
                    <a:pt x="657" y="1042"/>
                  </a:lnTo>
                  <a:lnTo>
                    <a:pt x="773" y="1060"/>
                  </a:lnTo>
                  <a:lnTo>
                    <a:pt x="785" y="1060"/>
                  </a:lnTo>
                  <a:lnTo>
                    <a:pt x="797" y="1060"/>
                  </a:lnTo>
                  <a:lnTo>
                    <a:pt x="802" y="1054"/>
                  </a:lnTo>
                  <a:lnTo>
                    <a:pt x="808" y="1048"/>
                  </a:lnTo>
                  <a:lnTo>
                    <a:pt x="814" y="1042"/>
                  </a:lnTo>
                  <a:lnTo>
                    <a:pt x="820" y="1031"/>
                  </a:lnTo>
                  <a:lnTo>
                    <a:pt x="832" y="1013"/>
                  </a:lnTo>
                  <a:lnTo>
                    <a:pt x="837" y="990"/>
                  </a:lnTo>
                  <a:lnTo>
                    <a:pt x="843" y="978"/>
                  </a:lnTo>
                  <a:lnTo>
                    <a:pt x="849" y="973"/>
                  </a:lnTo>
                  <a:lnTo>
                    <a:pt x="855" y="961"/>
                  </a:lnTo>
                  <a:lnTo>
                    <a:pt x="861" y="949"/>
                  </a:lnTo>
                  <a:lnTo>
                    <a:pt x="872" y="938"/>
                  </a:lnTo>
                  <a:lnTo>
                    <a:pt x="890" y="926"/>
                  </a:lnTo>
                  <a:lnTo>
                    <a:pt x="913" y="914"/>
                  </a:lnTo>
                  <a:lnTo>
                    <a:pt x="936" y="903"/>
                  </a:lnTo>
                  <a:lnTo>
                    <a:pt x="960" y="897"/>
                  </a:lnTo>
                  <a:lnTo>
                    <a:pt x="983" y="891"/>
                  </a:lnTo>
                  <a:lnTo>
                    <a:pt x="989" y="891"/>
                  </a:lnTo>
                  <a:lnTo>
                    <a:pt x="989" y="891"/>
                  </a:lnTo>
                  <a:lnTo>
                    <a:pt x="994" y="897"/>
                  </a:lnTo>
                  <a:lnTo>
                    <a:pt x="994" y="903"/>
                  </a:lnTo>
                  <a:lnTo>
                    <a:pt x="994" y="908"/>
                  </a:lnTo>
                  <a:lnTo>
                    <a:pt x="989" y="926"/>
                  </a:lnTo>
                  <a:lnTo>
                    <a:pt x="983" y="943"/>
                  </a:lnTo>
                  <a:lnTo>
                    <a:pt x="971" y="967"/>
                  </a:lnTo>
                  <a:lnTo>
                    <a:pt x="954" y="990"/>
                  </a:lnTo>
                  <a:lnTo>
                    <a:pt x="901" y="1048"/>
                  </a:lnTo>
                  <a:lnTo>
                    <a:pt x="826" y="1101"/>
                  </a:lnTo>
                  <a:lnTo>
                    <a:pt x="738" y="1141"/>
                  </a:lnTo>
                  <a:lnTo>
                    <a:pt x="640" y="1159"/>
                  </a:lnTo>
                  <a:lnTo>
                    <a:pt x="523" y="1141"/>
                  </a:lnTo>
                  <a:lnTo>
                    <a:pt x="401" y="1112"/>
                  </a:lnTo>
                  <a:lnTo>
                    <a:pt x="314" y="1089"/>
                  </a:lnTo>
                  <a:lnTo>
                    <a:pt x="238" y="1072"/>
                  </a:lnTo>
                  <a:lnTo>
                    <a:pt x="162" y="1066"/>
                  </a:lnTo>
                  <a:lnTo>
                    <a:pt x="151" y="1083"/>
                  </a:lnTo>
                  <a:lnTo>
                    <a:pt x="139" y="1095"/>
                  </a:lnTo>
                  <a:lnTo>
                    <a:pt x="128" y="1107"/>
                  </a:lnTo>
                  <a:lnTo>
                    <a:pt x="116" y="1112"/>
                  </a:lnTo>
                  <a:lnTo>
                    <a:pt x="110" y="1118"/>
                  </a:lnTo>
                  <a:lnTo>
                    <a:pt x="98" y="1124"/>
                  </a:lnTo>
                  <a:lnTo>
                    <a:pt x="75" y="1136"/>
                  </a:lnTo>
                  <a:lnTo>
                    <a:pt x="52" y="1147"/>
                  </a:lnTo>
                  <a:lnTo>
                    <a:pt x="34" y="1153"/>
                  </a:lnTo>
                  <a:lnTo>
                    <a:pt x="23" y="1159"/>
                  </a:lnTo>
                  <a:lnTo>
                    <a:pt x="17" y="1159"/>
                  </a:lnTo>
                  <a:lnTo>
                    <a:pt x="5" y="1153"/>
                  </a:lnTo>
                  <a:lnTo>
                    <a:pt x="5" y="1153"/>
                  </a:lnTo>
                  <a:lnTo>
                    <a:pt x="0" y="1147"/>
                  </a:lnTo>
                  <a:lnTo>
                    <a:pt x="5" y="1141"/>
                  </a:lnTo>
                  <a:lnTo>
                    <a:pt x="11" y="1130"/>
                  </a:lnTo>
                  <a:lnTo>
                    <a:pt x="23" y="1112"/>
                  </a:lnTo>
                  <a:lnTo>
                    <a:pt x="34" y="1095"/>
                  </a:lnTo>
                  <a:lnTo>
                    <a:pt x="58" y="1072"/>
                  </a:lnTo>
                  <a:lnTo>
                    <a:pt x="81" y="1048"/>
                  </a:lnTo>
                  <a:lnTo>
                    <a:pt x="104" y="1013"/>
                  </a:lnTo>
                  <a:lnTo>
                    <a:pt x="122" y="984"/>
                  </a:lnTo>
                  <a:lnTo>
                    <a:pt x="133" y="961"/>
                  </a:lnTo>
                  <a:lnTo>
                    <a:pt x="162" y="897"/>
                  </a:lnTo>
                  <a:lnTo>
                    <a:pt x="186" y="839"/>
                  </a:lnTo>
                  <a:lnTo>
                    <a:pt x="203" y="780"/>
                  </a:lnTo>
                  <a:lnTo>
                    <a:pt x="226" y="705"/>
                  </a:lnTo>
                  <a:lnTo>
                    <a:pt x="244" y="635"/>
                  </a:lnTo>
                  <a:lnTo>
                    <a:pt x="267" y="541"/>
                  </a:lnTo>
                  <a:lnTo>
                    <a:pt x="302" y="442"/>
                  </a:lnTo>
                  <a:lnTo>
                    <a:pt x="349" y="343"/>
                  </a:lnTo>
                  <a:lnTo>
                    <a:pt x="395" y="250"/>
                  </a:lnTo>
                  <a:lnTo>
                    <a:pt x="459" y="174"/>
                  </a:lnTo>
                  <a:lnTo>
                    <a:pt x="546" y="93"/>
                  </a:lnTo>
                  <a:lnTo>
                    <a:pt x="634" y="46"/>
                  </a:lnTo>
                  <a:lnTo>
                    <a:pt x="704" y="17"/>
                  </a:lnTo>
                  <a:lnTo>
                    <a:pt x="762" y="6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 noEditPoints="1"/>
            </p:cNvSpPr>
            <p:nvPr/>
          </p:nvSpPr>
          <p:spPr bwMode="auto">
            <a:xfrm>
              <a:off x="5996" y="1924"/>
              <a:ext cx="1059" cy="1066"/>
            </a:xfrm>
            <a:custGeom>
              <a:avLst/>
              <a:gdLst/>
              <a:ahLst/>
              <a:cxnLst>
                <a:cxn ang="0">
                  <a:pos x="197" y="891"/>
                </a:cxn>
                <a:cxn ang="0">
                  <a:pos x="355" y="990"/>
                </a:cxn>
                <a:cxn ang="0">
                  <a:pos x="488" y="1019"/>
                </a:cxn>
                <a:cxn ang="0">
                  <a:pos x="622" y="1014"/>
                </a:cxn>
                <a:cxn ang="0">
                  <a:pos x="768" y="961"/>
                </a:cxn>
                <a:cxn ang="0">
                  <a:pos x="849" y="903"/>
                </a:cxn>
                <a:cxn ang="0">
                  <a:pos x="861" y="891"/>
                </a:cxn>
                <a:cxn ang="0">
                  <a:pos x="849" y="880"/>
                </a:cxn>
                <a:cxn ang="0">
                  <a:pos x="529" y="559"/>
                </a:cxn>
                <a:cxn ang="0">
                  <a:pos x="99" y="303"/>
                </a:cxn>
                <a:cxn ang="0">
                  <a:pos x="40" y="530"/>
                </a:cxn>
                <a:cxn ang="0">
                  <a:pos x="64" y="699"/>
                </a:cxn>
                <a:cxn ang="0">
                  <a:pos x="168" y="868"/>
                </a:cxn>
                <a:cxn ang="0">
                  <a:pos x="168" y="198"/>
                </a:cxn>
                <a:cxn ang="0">
                  <a:pos x="558" y="530"/>
                </a:cxn>
                <a:cxn ang="0">
                  <a:pos x="960" y="763"/>
                </a:cxn>
                <a:cxn ang="0">
                  <a:pos x="1018" y="530"/>
                </a:cxn>
                <a:cxn ang="0">
                  <a:pos x="960" y="291"/>
                </a:cxn>
                <a:cxn ang="0">
                  <a:pos x="529" y="41"/>
                </a:cxn>
                <a:cxn ang="0">
                  <a:pos x="355" y="76"/>
                </a:cxn>
                <a:cxn ang="0">
                  <a:pos x="238" y="134"/>
                </a:cxn>
                <a:cxn ang="0">
                  <a:pos x="197" y="175"/>
                </a:cxn>
                <a:cxn ang="0">
                  <a:pos x="203" y="181"/>
                </a:cxn>
                <a:cxn ang="0">
                  <a:pos x="215" y="192"/>
                </a:cxn>
                <a:cxn ang="0">
                  <a:pos x="861" y="175"/>
                </a:cxn>
                <a:cxn ang="0">
                  <a:pos x="704" y="76"/>
                </a:cxn>
                <a:cxn ang="0">
                  <a:pos x="570" y="47"/>
                </a:cxn>
                <a:cxn ang="0">
                  <a:pos x="529" y="0"/>
                </a:cxn>
                <a:cxn ang="0">
                  <a:pos x="762" y="58"/>
                </a:cxn>
                <a:cxn ang="0">
                  <a:pos x="942" y="204"/>
                </a:cxn>
                <a:cxn ang="0">
                  <a:pos x="1047" y="414"/>
                </a:cxn>
                <a:cxn ang="0">
                  <a:pos x="1047" y="652"/>
                </a:cxn>
                <a:cxn ang="0">
                  <a:pos x="942" y="862"/>
                </a:cxn>
                <a:cxn ang="0">
                  <a:pos x="762" y="1008"/>
                </a:cxn>
                <a:cxn ang="0">
                  <a:pos x="529" y="1066"/>
                </a:cxn>
                <a:cxn ang="0">
                  <a:pos x="296" y="1008"/>
                </a:cxn>
                <a:cxn ang="0">
                  <a:pos x="116" y="862"/>
                </a:cxn>
                <a:cxn ang="0">
                  <a:pos x="11" y="652"/>
                </a:cxn>
                <a:cxn ang="0">
                  <a:pos x="11" y="414"/>
                </a:cxn>
                <a:cxn ang="0">
                  <a:pos x="116" y="204"/>
                </a:cxn>
                <a:cxn ang="0">
                  <a:pos x="296" y="58"/>
                </a:cxn>
                <a:cxn ang="0">
                  <a:pos x="529" y="0"/>
                </a:cxn>
              </a:cxnLst>
              <a:rect l="0" t="0" r="r" b="b"/>
              <a:pathLst>
                <a:path w="1059" h="1066">
                  <a:moveTo>
                    <a:pt x="529" y="559"/>
                  </a:moveTo>
                  <a:lnTo>
                    <a:pt x="197" y="891"/>
                  </a:lnTo>
                  <a:lnTo>
                    <a:pt x="279" y="955"/>
                  </a:lnTo>
                  <a:lnTo>
                    <a:pt x="355" y="990"/>
                  </a:lnTo>
                  <a:lnTo>
                    <a:pt x="424" y="1014"/>
                  </a:lnTo>
                  <a:lnTo>
                    <a:pt x="488" y="1019"/>
                  </a:lnTo>
                  <a:lnTo>
                    <a:pt x="529" y="1025"/>
                  </a:lnTo>
                  <a:lnTo>
                    <a:pt x="622" y="1014"/>
                  </a:lnTo>
                  <a:lnTo>
                    <a:pt x="704" y="990"/>
                  </a:lnTo>
                  <a:lnTo>
                    <a:pt x="768" y="961"/>
                  </a:lnTo>
                  <a:lnTo>
                    <a:pt x="820" y="932"/>
                  </a:lnTo>
                  <a:lnTo>
                    <a:pt x="849" y="903"/>
                  </a:lnTo>
                  <a:lnTo>
                    <a:pt x="861" y="891"/>
                  </a:lnTo>
                  <a:lnTo>
                    <a:pt x="861" y="891"/>
                  </a:lnTo>
                  <a:lnTo>
                    <a:pt x="855" y="885"/>
                  </a:lnTo>
                  <a:lnTo>
                    <a:pt x="849" y="880"/>
                  </a:lnTo>
                  <a:lnTo>
                    <a:pt x="843" y="874"/>
                  </a:lnTo>
                  <a:lnTo>
                    <a:pt x="529" y="559"/>
                  </a:lnTo>
                  <a:close/>
                  <a:moveTo>
                    <a:pt x="168" y="198"/>
                  </a:moveTo>
                  <a:lnTo>
                    <a:pt x="99" y="303"/>
                  </a:lnTo>
                  <a:lnTo>
                    <a:pt x="52" y="414"/>
                  </a:lnTo>
                  <a:lnTo>
                    <a:pt x="40" y="530"/>
                  </a:lnTo>
                  <a:lnTo>
                    <a:pt x="46" y="612"/>
                  </a:lnTo>
                  <a:lnTo>
                    <a:pt x="64" y="699"/>
                  </a:lnTo>
                  <a:lnTo>
                    <a:pt x="104" y="781"/>
                  </a:lnTo>
                  <a:lnTo>
                    <a:pt x="168" y="868"/>
                  </a:lnTo>
                  <a:lnTo>
                    <a:pt x="500" y="530"/>
                  </a:lnTo>
                  <a:lnTo>
                    <a:pt x="168" y="198"/>
                  </a:lnTo>
                  <a:close/>
                  <a:moveTo>
                    <a:pt x="890" y="198"/>
                  </a:moveTo>
                  <a:lnTo>
                    <a:pt x="558" y="530"/>
                  </a:lnTo>
                  <a:lnTo>
                    <a:pt x="890" y="868"/>
                  </a:lnTo>
                  <a:lnTo>
                    <a:pt x="960" y="763"/>
                  </a:lnTo>
                  <a:lnTo>
                    <a:pt x="1006" y="652"/>
                  </a:lnTo>
                  <a:lnTo>
                    <a:pt x="1018" y="530"/>
                  </a:lnTo>
                  <a:lnTo>
                    <a:pt x="1006" y="408"/>
                  </a:lnTo>
                  <a:lnTo>
                    <a:pt x="960" y="291"/>
                  </a:lnTo>
                  <a:lnTo>
                    <a:pt x="890" y="198"/>
                  </a:lnTo>
                  <a:close/>
                  <a:moveTo>
                    <a:pt x="529" y="41"/>
                  </a:moveTo>
                  <a:lnTo>
                    <a:pt x="436" y="52"/>
                  </a:lnTo>
                  <a:lnTo>
                    <a:pt x="355" y="76"/>
                  </a:lnTo>
                  <a:lnTo>
                    <a:pt x="291" y="105"/>
                  </a:lnTo>
                  <a:lnTo>
                    <a:pt x="238" y="134"/>
                  </a:lnTo>
                  <a:lnTo>
                    <a:pt x="209" y="163"/>
                  </a:lnTo>
                  <a:lnTo>
                    <a:pt x="197" y="175"/>
                  </a:lnTo>
                  <a:lnTo>
                    <a:pt x="197" y="175"/>
                  </a:lnTo>
                  <a:lnTo>
                    <a:pt x="203" y="181"/>
                  </a:lnTo>
                  <a:lnTo>
                    <a:pt x="209" y="186"/>
                  </a:lnTo>
                  <a:lnTo>
                    <a:pt x="215" y="192"/>
                  </a:lnTo>
                  <a:lnTo>
                    <a:pt x="529" y="507"/>
                  </a:lnTo>
                  <a:lnTo>
                    <a:pt x="861" y="175"/>
                  </a:lnTo>
                  <a:lnTo>
                    <a:pt x="779" y="111"/>
                  </a:lnTo>
                  <a:lnTo>
                    <a:pt x="704" y="76"/>
                  </a:lnTo>
                  <a:lnTo>
                    <a:pt x="634" y="52"/>
                  </a:lnTo>
                  <a:lnTo>
                    <a:pt x="570" y="47"/>
                  </a:lnTo>
                  <a:lnTo>
                    <a:pt x="529" y="41"/>
                  </a:lnTo>
                  <a:close/>
                  <a:moveTo>
                    <a:pt x="529" y="0"/>
                  </a:moveTo>
                  <a:lnTo>
                    <a:pt x="651" y="17"/>
                  </a:lnTo>
                  <a:lnTo>
                    <a:pt x="762" y="58"/>
                  </a:lnTo>
                  <a:lnTo>
                    <a:pt x="861" y="116"/>
                  </a:lnTo>
                  <a:lnTo>
                    <a:pt x="942" y="204"/>
                  </a:lnTo>
                  <a:lnTo>
                    <a:pt x="1006" y="297"/>
                  </a:lnTo>
                  <a:lnTo>
                    <a:pt x="1047" y="414"/>
                  </a:lnTo>
                  <a:lnTo>
                    <a:pt x="1059" y="530"/>
                  </a:lnTo>
                  <a:lnTo>
                    <a:pt x="1047" y="652"/>
                  </a:lnTo>
                  <a:lnTo>
                    <a:pt x="1006" y="763"/>
                  </a:lnTo>
                  <a:lnTo>
                    <a:pt x="942" y="862"/>
                  </a:lnTo>
                  <a:lnTo>
                    <a:pt x="861" y="944"/>
                  </a:lnTo>
                  <a:lnTo>
                    <a:pt x="762" y="1008"/>
                  </a:lnTo>
                  <a:lnTo>
                    <a:pt x="651" y="1049"/>
                  </a:lnTo>
                  <a:lnTo>
                    <a:pt x="529" y="1066"/>
                  </a:lnTo>
                  <a:lnTo>
                    <a:pt x="407" y="1049"/>
                  </a:lnTo>
                  <a:lnTo>
                    <a:pt x="296" y="1008"/>
                  </a:lnTo>
                  <a:lnTo>
                    <a:pt x="197" y="949"/>
                  </a:lnTo>
                  <a:lnTo>
                    <a:pt x="116" y="862"/>
                  </a:lnTo>
                  <a:lnTo>
                    <a:pt x="52" y="769"/>
                  </a:lnTo>
                  <a:lnTo>
                    <a:pt x="11" y="652"/>
                  </a:lnTo>
                  <a:lnTo>
                    <a:pt x="0" y="530"/>
                  </a:lnTo>
                  <a:lnTo>
                    <a:pt x="11" y="414"/>
                  </a:lnTo>
                  <a:lnTo>
                    <a:pt x="52" y="303"/>
                  </a:lnTo>
                  <a:lnTo>
                    <a:pt x="116" y="204"/>
                  </a:lnTo>
                  <a:lnTo>
                    <a:pt x="197" y="122"/>
                  </a:lnTo>
                  <a:lnTo>
                    <a:pt x="296" y="58"/>
                  </a:lnTo>
                  <a:lnTo>
                    <a:pt x="407" y="17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7543" y="2169"/>
              <a:ext cx="856" cy="704"/>
            </a:xfrm>
            <a:custGeom>
              <a:avLst/>
              <a:gdLst/>
              <a:ahLst/>
              <a:cxnLst>
                <a:cxn ang="0">
                  <a:pos x="797" y="0"/>
                </a:cxn>
                <a:cxn ang="0">
                  <a:pos x="821" y="0"/>
                </a:cxn>
                <a:cxn ang="0">
                  <a:pos x="844" y="5"/>
                </a:cxn>
                <a:cxn ang="0">
                  <a:pos x="856" y="23"/>
                </a:cxn>
                <a:cxn ang="0">
                  <a:pos x="856" y="58"/>
                </a:cxn>
                <a:cxn ang="0">
                  <a:pos x="838" y="81"/>
                </a:cxn>
                <a:cxn ang="0">
                  <a:pos x="815" y="87"/>
                </a:cxn>
                <a:cxn ang="0">
                  <a:pos x="792" y="93"/>
                </a:cxn>
                <a:cxn ang="0">
                  <a:pos x="600" y="93"/>
                </a:cxn>
                <a:cxn ang="0">
                  <a:pos x="570" y="343"/>
                </a:cxn>
                <a:cxn ang="0">
                  <a:pos x="582" y="501"/>
                </a:cxn>
                <a:cxn ang="0">
                  <a:pos x="623" y="623"/>
                </a:cxn>
                <a:cxn ang="0">
                  <a:pos x="623" y="635"/>
                </a:cxn>
                <a:cxn ang="0">
                  <a:pos x="623" y="664"/>
                </a:cxn>
                <a:cxn ang="0">
                  <a:pos x="600" y="693"/>
                </a:cxn>
                <a:cxn ang="0">
                  <a:pos x="559" y="704"/>
                </a:cxn>
                <a:cxn ang="0">
                  <a:pos x="536" y="699"/>
                </a:cxn>
                <a:cxn ang="0">
                  <a:pos x="518" y="675"/>
                </a:cxn>
                <a:cxn ang="0">
                  <a:pos x="501" y="623"/>
                </a:cxn>
                <a:cxn ang="0">
                  <a:pos x="489" y="501"/>
                </a:cxn>
                <a:cxn ang="0">
                  <a:pos x="495" y="402"/>
                </a:cxn>
                <a:cxn ang="0">
                  <a:pos x="518" y="279"/>
                </a:cxn>
                <a:cxn ang="0">
                  <a:pos x="559" y="93"/>
                </a:cxn>
                <a:cxn ang="0">
                  <a:pos x="291" y="442"/>
                </a:cxn>
                <a:cxn ang="0">
                  <a:pos x="268" y="524"/>
                </a:cxn>
                <a:cxn ang="0">
                  <a:pos x="245" y="600"/>
                </a:cxn>
                <a:cxn ang="0">
                  <a:pos x="216" y="675"/>
                </a:cxn>
                <a:cxn ang="0">
                  <a:pos x="163" y="704"/>
                </a:cxn>
                <a:cxn ang="0">
                  <a:pos x="140" y="699"/>
                </a:cxn>
                <a:cxn ang="0">
                  <a:pos x="122" y="675"/>
                </a:cxn>
                <a:cxn ang="0">
                  <a:pos x="122" y="652"/>
                </a:cxn>
                <a:cxn ang="0">
                  <a:pos x="122" y="640"/>
                </a:cxn>
                <a:cxn ang="0">
                  <a:pos x="134" y="623"/>
                </a:cxn>
                <a:cxn ang="0">
                  <a:pos x="274" y="285"/>
                </a:cxn>
                <a:cxn ang="0">
                  <a:pos x="245" y="93"/>
                </a:cxn>
                <a:cxn ang="0">
                  <a:pos x="181" y="99"/>
                </a:cxn>
                <a:cxn ang="0">
                  <a:pos x="93" y="157"/>
                </a:cxn>
                <a:cxn ang="0">
                  <a:pos x="35" y="227"/>
                </a:cxn>
                <a:cxn ang="0">
                  <a:pos x="18" y="233"/>
                </a:cxn>
                <a:cxn ang="0">
                  <a:pos x="0" y="227"/>
                </a:cxn>
                <a:cxn ang="0">
                  <a:pos x="0" y="221"/>
                </a:cxn>
                <a:cxn ang="0">
                  <a:pos x="6" y="204"/>
                </a:cxn>
                <a:cxn ang="0">
                  <a:pos x="58" y="122"/>
                </a:cxn>
                <a:cxn ang="0">
                  <a:pos x="146" y="35"/>
                </a:cxn>
                <a:cxn ang="0">
                  <a:pos x="233" y="0"/>
                </a:cxn>
              </a:cxnLst>
              <a:rect l="0" t="0" r="r" b="b"/>
              <a:pathLst>
                <a:path w="856" h="704">
                  <a:moveTo>
                    <a:pt x="262" y="0"/>
                  </a:moveTo>
                  <a:lnTo>
                    <a:pt x="797" y="0"/>
                  </a:lnTo>
                  <a:lnTo>
                    <a:pt x="809" y="0"/>
                  </a:lnTo>
                  <a:lnTo>
                    <a:pt x="821" y="0"/>
                  </a:lnTo>
                  <a:lnTo>
                    <a:pt x="832" y="5"/>
                  </a:lnTo>
                  <a:lnTo>
                    <a:pt x="844" y="5"/>
                  </a:lnTo>
                  <a:lnTo>
                    <a:pt x="850" y="11"/>
                  </a:lnTo>
                  <a:lnTo>
                    <a:pt x="856" y="23"/>
                  </a:lnTo>
                  <a:lnTo>
                    <a:pt x="856" y="40"/>
                  </a:lnTo>
                  <a:lnTo>
                    <a:pt x="856" y="58"/>
                  </a:lnTo>
                  <a:lnTo>
                    <a:pt x="850" y="70"/>
                  </a:lnTo>
                  <a:lnTo>
                    <a:pt x="838" y="81"/>
                  </a:lnTo>
                  <a:lnTo>
                    <a:pt x="826" y="81"/>
                  </a:lnTo>
                  <a:lnTo>
                    <a:pt x="815" y="87"/>
                  </a:lnTo>
                  <a:lnTo>
                    <a:pt x="803" y="93"/>
                  </a:lnTo>
                  <a:lnTo>
                    <a:pt x="792" y="93"/>
                  </a:lnTo>
                  <a:lnTo>
                    <a:pt x="780" y="93"/>
                  </a:lnTo>
                  <a:lnTo>
                    <a:pt x="600" y="93"/>
                  </a:lnTo>
                  <a:lnTo>
                    <a:pt x="576" y="221"/>
                  </a:lnTo>
                  <a:lnTo>
                    <a:pt x="570" y="343"/>
                  </a:lnTo>
                  <a:lnTo>
                    <a:pt x="570" y="407"/>
                  </a:lnTo>
                  <a:lnTo>
                    <a:pt x="582" y="501"/>
                  </a:lnTo>
                  <a:lnTo>
                    <a:pt x="617" y="605"/>
                  </a:lnTo>
                  <a:lnTo>
                    <a:pt x="623" y="623"/>
                  </a:lnTo>
                  <a:lnTo>
                    <a:pt x="623" y="629"/>
                  </a:lnTo>
                  <a:lnTo>
                    <a:pt x="623" y="635"/>
                  </a:lnTo>
                  <a:lnTo>
                    <a:pt x="629" y="646"/>
                  </a:lnTo>
                  <a:lnTo>
                    <a:pt x="623" y="664"/>
                  </a:lnTo>
                  <a:lnTo>
                    <a:pt x="611" y="681"/>
                  </a:lnTo>
                  <a:lnTo>
                    <a:pt x="600" y="693"/>
                  </a:lnTo>
                  <a:lnTo>
                    <a:pt x="582" y="699"/>
                  </a:lnTo>
                  <a:lnTo>
                    <a:pt x="559" y="704"/>
                  </a:lnTo>
                  <a:lnTo>
                    <a:pt x="547" y="704"/>
                  </a:lnTo>
                  <a:lnTo>
                    <a:pt x="536" y="699"/>
                  </a:lnTo>
                  <a:lnTo>
                    <a:pt x="530" y="687"/>
                  </a:lnTo>
                  <a:lnTo>
                    <a:pt x="518" y="675"/>
                  </a:lnTo>
                  <a:lnTo>
                    <a:pt x="512" y="652"/>
                  </a:lnTo>
                  <a:lnTo>
                    <a:pt x="501" y="623"/>
                  </a:lnTo>
                  <a:lnTo>
                    <a:pt x="495" y="553"/>
                  </a:lnTo>
                  <a:lnTo>
                    <a:pt x="489" y="501"/>
                  </a:lnTo>
                  <a:lnTo>
                    <a:pt x="495" y="454"/>
                  </a:lnTo>
                  <a:lnTo>
                    <a:pt x="495" y="402"/>
                  </a:lnTo>
                  <a:lnTo>
                    <a:pt x="506" y="343"/>
                  </a:lnTo>
                  <a:lnTo>
                    <a:pt x="518" y="279"/>
                  </a:lnTo>
                  <a:lnTo>
                    <a:pt x="536" y="198"/>
                  </a:lnTo>
                  <a:lnTo>
                    <a:pt x="559" y="93"/>
                  </a:lnTo>
                  <a:lnTo>
                    <a:pt x="378" y="93"/>
                  </a:lnTo>
                  <a:lnTo>
                    <a:pt x="291" y="442"/>
                  </a:lnTo>
                  <a:lnTo>
                    <a:pt x="274" y="489"/>
                  </a:lnTo>
                  <a:lnTo>
                    <a:pt x="268" y="524"/>
                  </a:lnTo>
                  <a:lnTo>
                    <a:pt x="256" y="553"/>
                  </a:lnTo>
                  <a:lnTo>
                    <a:pt x="245" y="600"/>
                  </a:lnTo>
                  <a:lnTo>
                    <a:pt x="233" y="640"/>
                  </a:lnTo>
                  <a:lnTo>
                    <a:pt x="216" y="675"/>
                  </a:lnTo>
                  <a:lnTo>
                    <a:pt x="198" y="693"/>
                  </a:lnTo>
                  <a:lnTo>
                    <a:pt x="163" y="704"/>
                  </a:lnTo>
                  <a:lnTo>
                    <a:pt x="152" y="704"/>
                  </a:lnTo>
                  <a:lnTo>
                    <a:pt x="140" y="699"/>
                  </a:lnTo>
                  <a:lnTo>
                    <a:pt x="128" y="687"/>
                  </a:lnTo>
                  <a:lnTo>
                    <a:pt x="122" y="675"/>
                  </a:lnTo>
                  <a:lnTo>
                    <a:pt x="122" y="664"/>
                  </a:lnTo>
                  <a:lnTo>
                    <a:pt x="122" y="652"/>
                  </a:lnTo>
                  <a:lnTo>
                    <a:pt x="122" y="646"/>
                  </a:lnTo>
                  <a:lnTo>
                    <a:pt x="122" y="640"/>
                  </a:lnTo>
                  <a:lnTo>
                    <a:pt x="128" y="635"/>
                  </a:lnTo>
                  <a:lnTo>
                    <a:pt x="134" y="623"/>
                  </a:lnTo>
                  <a:lnTo>
                    <a:pt x="204" y="466"/>
                  </a:lnTo>
                  <a:lnTo>
                    <a:pt x="274" y="285"/>
                  </a:lnTo>
                  <a:lnTo>
                    <a:pt x="338" y="93"/>
                  </a:lnTo>
                  <a:lnTo>
                    <a:pt x="245" y="93"/>
                  </a:lnTo>
                  <a:lnTo>
                    <a:pt x="221" y="93"/>
                  </a:lnTo>
                  <a:lnTo>
                    <a:pt x="181" y="99"/>
                  </a:lnTo>
                  <a:lnTo>
                    <a:pt x="140" y="122"/>
                  </a:lnTo>
                  <a:lnTo>
                    <a:pt x="93" y="157"/>
                  </a:lnTo>
                  <a:lnTo>
                    <a:pt x="41" y="215"/>
                  </a:lnTo>
                  <a:lnTo>
                    <a:pt x="35" y="227"/>
                  </a:lnTo>
                  <a:lnTo>
                    <a:pt x="29" y="233"/>
                  </a:lnTo>
                  <a:lnTo>
                    <a:pt x="18" y="233"/>
                  </a:lnTo>
                  <a:lnTo>
                    <a:pt x="6" y="23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1"/>
                  </a:lnTo>
                  <a:lnTo>
                    <a:pt x="0" y="215"/>
                  </a:lnTo>
                  <a:lnTo>
                    <a:pt x="6" y="204"/>
                  </a:lnTo>
                  <a:lnTo>
                    <a:pt x="29" y="169"/>
                  </a:lnTo>
                  <a:lnTo>
                    <a:pt x="58" y="122"/>
                  </a:lnTo>
                  <a:lnTo>
                    <a:pt x="93" y="75"/>
                  </a:lnTo>
                  <a:lnTo>
                    <a:pt x="146" y="35"/>
                  </a:lnTo>
                  <a:lnTo>
                    <a:pt x="192" y="11"/>
                  </a:lnTo>
                  <a:lnTo>
                    <a:pt x="233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8561" y="1755"/>
              <a:ext cx="460" cy="484"/>
            </a:xfrm>
            <a:custGeom>
              <a:avLst/>
              <a:gdLst/>
              <a:ahLst/>
              <a:cxnLst>
                <a:cxn ang="0">
                  <a:pos x="245" y="0"/>
                </a:cxn>
                <a:cxn ang="0">
                  <a:pos x="256" y="18"/>
                </a:cxn>
                <a:cxn ang="0">
                  <a:pos x="262" y="35"/>
                </a:cxn>
                <a:cxn ang="0">
                  <a:pos x="245" y="216"/>
                </a:cxn>
                <a:cxn ang="0">
                  <a:pos x="408" y="105"/>
                </a:cxn>
                <a:cxn ang="0">
                  <a:pos x="419" y="105"/>
                </a:cxn>
                <a:cxn ang="0">
                  <a:pos x="437" y="105"/>
                </a:cxn>
                <a:cxn ang="0">
                  <a:pos x="454" y="122"/>
                </a:cxn>
                <a:cxn ang="0">
                  <a:pos x="454" y="151"/>
                </a:cxn>
                <a:cxn ang="0">
                  <a:pos x="437" y="169"/>
                </a:cxn>
                <a:cxn ang="0">
                  <a:pos x="402" y="186"/>
                </a:cxn>
                <a:cxn ang="0">
                  <a:pos x="326" y="216"/>
                </a:cxn>
                <a:cxn ang="0">
                  <a:pos x="262" y="245"/>
                </a:cxn>
                <a:cxn ang="0">
                  <a:pos x="262" y="245"/>
                </a:cxn>
                <a:cxn ang="0">
                  <a:pos x="443" y="315"/>
                </a:cxn>
                <a:cxn ang="0">
                  <a:pos x="454" y="332"/>
                </a:cxn>
                <a:cxn ang="0">
                  <a:pos x="454" y="361"/>
                </a:cxn>
                <a:cxn ang="0">
                  <a:pos x="437" y="379"/>
                </a:cxn>
                <a:cxn ang="0">
                  <a:pos x="419" y="384"/>
                </a:cxn>
                <a:cxn ang="0">
                  <a:pos x="408" y="379"/>
                </a:cxn>
                <a:cxn ang="0">
                  <a:pos x="390" y="373"/>
                </a:cxn>
                <a:cxn ang="0">
                  <a:pos x="245" y="268"/>
                </a:cxn>
                <a:cxn ang="0">
                  <a:pos x="251" y="361"/>
                </a:cxn>
                <a:cxn ang="0">
                  <a:pos x="262" y="408"/>
                </a:cxn>
                <a:cxn ang="0">
                  <a:pos x="262" y="443"/>
                </a:cxn>
                <a:cxn ang="0">
                  <a:pos x="262" y="466"/>
                </a:cxn>
                <a:cxn ang="0">
                  <a:pos x="245" y="484"/>
                </a:cxn>
                <a:cxn ang="0">
                  <a:pos x="227" y="484"/>
                </a:cxn>
                <a:cxn ang="0">
                  <a:pos x="210" y="484"/>
                </a:cxn>
                <a:cxn ang="0">
                  <a:pos x="198" y="466"/>
                </a:cxn>
                <a:cxn ang="0">
                  <a:pos x="210" y="268"/>
                </a:cxn>
                <a:cxn ang="0">
                  <a:pos x="53" y="379"/>
                </a:cxn>
                <a:cxn ang="0">
                  <a:pos x="41" y="384"/>
                </a:cxn>
                <a:cxn ang="0">
                  <a:pos x="18" y="379"/>
                </a:cxn>
                <a:cxn ang="0">
                  <a:pos x="0" y="361"/>
                </a:cxn>
                <a:cxn ang="0">
                  <a:pos x="0" y="332"/>
                </a:cxn>
                <a:cxn ang="0">
                  <a:pos x="18" y="320"/>
                </a:cxn>
                <a:cxn ang="0">
                  <a:pos x="59" y="303"/>
                </a:cxn>
                <a:cxn ang="0">
                  <a:pos x="134" y="268"/>
                </a:cxn>
                <a:cxn ang="0">
                  <a:pos x="24" y="169"/>
                </a:cxn>
                <a:cxn ang="0">
                  <a:pos x="12" y="163"/>
                </a:cxn>
                <a:cxn ang="0">
                  <a:pos x="0" y="151"/>
                </a:cxn>
                <a:cxn ang="0">
                  <a:pos x="0" y="122"/>
                </a:cxn>
                <a:cxn ang="0">
                  <a:pos x="18" y="105"/>
                </a:cxn>
                <a:cxn ang="0">
                  <a:pos x="41" y="105"/>
                </a:cxn>
                <a:cxn ang="0">
                  <a:pos x="59" y="111"/>
                </a:cxn>
                <a:cxn ang="0">
                  <a:pos x="210" y="175"/>
                </a:cxn>
                <a:cxn ang="0">
                  <a:pos x="198" y="87"/>
                </a:cxn>
                <a:cxn ang="0">
                  <a:pos x="198" y="58"/>
                </a:cxn>
                <a:cxn ang="0">
                  <a:pos x="192" y="35"/>
                </a:cxn>
                <a:cxn ang="0">
                  <a:pos x="204" y="12"/>
                </a:cxn>
                <a:cxn ang="0">
                  <a:pos x="222" y="0"/>
                </a:cxn>
              </a:cxnLst>
              <a:rect l="0" t="0" r="r" b="b"/>
              <a:pathLst>
                <a:path w="460" h="484">
                  <a:moveTo>
                    <a:pt x="227" y="0"/>
                  </a:moveTo>
                  <a:lnTo>
                    <a:pt x="245" y="0"/>
                  </a:lnTo>
                  <a:lnTo>
                    <a:pt x="251" y="6"/>
                  </a:lnTo>
                  <a:lnTo>
                    <a:pt x="256" y="18"/>
                  </a:lnTo>
                  <a:lnTo>
                    <a:pt x="262" y="29"/>
                  </a:lnTo>
                  <a:lnTo>
                    <a:pt x="262" y="35"/>
                  </a:lnTo>
                  <a:lnTo>
                    <a:pt x="262" y="47"/>
                  </a:lnTo>
                  <a:lnTo>
                    <a:pt x="245" y="216"/>
                  </a:lnTo>
                  <a:lnTo>
                    <a:pt x="402" y="111"/>
                  </a:lnTo>
                  <a:lnTo>
                    <a:pt x="408" y="105"/>
                  </a:lnTo>
                  <a:lnTo>
                    <a:pt x="414" y="105"/>
                  </a:lnTo>
                  <a:lnTo>
                    <a:pt x="419" y="105"/>
                  </a:lnTo>
                  <a:lnTo>
                    <a:pt x="419" y="105"/>
                  </a:lnTo>
                  <a:lnTo>
                    <a:pt x="437" y="105"/>
                  </a:lnTo>
                  <a:lnTo>
                    <a:pt x="448" y="111"/>
                  </a:lnTo>
                  <a:lnTo>
                    <a:pt x="454" y="122"/>
                  </a:lnTo>
                  <a:lnTo>
                    <a:pt x="460" y="140"/>
                  </a:lnTo>
                  <a:lnTo>
                    <a:pt x="454" y="151"/>
                  </a:lnTo>
                  <a:lnTo>
                    <a:pt x="448" y="163"/>
                  </a:lnTo>
                  <a:lnTo>
                    <a:pt x="437" y="169"/>
                  </a:lnTo>
                  <a:lnTo>
                    <a:pt x="425" y="175"/>
                  </a:lnTo>
                  <a:lnTo>
                    <a:pt x="402" y="186"/>
                  </a:lnTo>
                  <a:lnTo>
                    <a:pt x="367" y="198"/>
                  </a:lnTo>
                  <a:lnTo>
                    <a:pt x="326" y="216"/>
                  </a:lnTo>
                  <a:lnTo>
                    <a:pt x="262" y="245"/>
                  </a:lnTo>
                  <a:lnTo>
                    <a:pt x="262" y="245"/>
                  </a:lnTo>
                  <a:lnTo>
                    <a:pt x="262" y="245"/>
                  </a:lnTo>
                  <a:lnTo>
                    <a:pt x="262" y="245"/>
                  </a:lnTo>
                  <a:lnTo>
                    <a:pt x="437" y="315"/>
                  </a:lnTo>
                  <a:lnTo>
                    <a:pt x="443" y="315"/>
                  </a:lnTo>
                  <a:lnTo>
                    <a:pt x="448" y="320"/>
                  </a:lnTo>
                  <a:lnTo>
                    <a:pt x="454" y="332"/>
                  </a:lnTo>
                  <a:lnTo>
                    <a:pt x="460" y="344"/>
                  </a:lnTo>
                  <a:lnTo>
                    <a:pt x="454" y="361"/>
                  </a:lnTo>
                  <a:lnTo>
                    <a:pt x="448" y="373"/>
                  </a:lnTo>
                  <a:lnTo>
                    <a:pt x="437" y="379"/>
                  </a:lnTo>
                  <a:lnTo>
                    <a:pt x="419" y="384"/>
                  </a:lnTo>
                  <a:lnTo>
                    <a:pt x="419" y="384"/>
                  </a:lnTo>
                  <a:lnTo>
                    <a:pt x="414" y="384"/>
                  </a:lnTo>
                  <a:lnTo>
                    <a:pt x="408" y="379"/>
                  </a:lnTo>
                  <a:lnTo>
                    <a:pt x="402" y="379"/>
                  </a:lnTo>
                  <a:lnTo>
                    <a:pt x="390" y="373"/>
                  </a:lnTo>
                  <a:lnTo>
                    <a:pt x="379" y="361"/>
                  </a:lnTo>
                  <a:lnTo>
                    <a:pt x="245" y="268"/>
                  </a:lnTo>
                  <a:lnTo>
                    <a:pt x="251" y="309"/>
                  </a:lnTo>
                  <a:lnTo>
                    <a:pt x="251" y="361"/>
                  </a:lnTo>
                  <a:lnTo>
                    <a:pt x="256" y="396"/>
                  </a:lnTo>
                  <a:lnTo>
                    <a:pt x="262" y="408"/>
                  </a:lnTo>
                  <a:lnTo>
                    <a:pt x="262" y="425"/>
                  </a:lnTo>
                  <a:lnTo>
                    <a:pt x="262" y="443"/>
                  </a:lnTo>
                  <a:lnTo>
                    <a:pt x="262" y="449"/>
                  </a:lnTo>
                  <a:lnTo>
                    <a:pt x="262" y="466"/>
                  </a:lnTo>
                  <a:lnTo>
                    <a:pt x="256" y="472"/>
                  </a:lnTo>
                  <a:lnTo>
                    <a:pt x="245" y="484"/>
                  </a:lnTo>
                  <a:lnTo>
                    <a:pt x="239" y="484"/>
                  </a:lnTo>
                  <a:lnTo>
                    <a:pt x="227" y="484"/>
                  </a:lnTo>
                  <a:lnTo>
                    <a:pt x="222" y="484"/>
                  </a:lnTo>
                  <a:lnTo>
                    <a:pt x="210" y="484"/>
                  </a:lnTo>
                  <a:lnTo>
                    <a:pt x="204" y="472"/>
                  </a:lnTo>
                  <a:lnTo>
                    <a:pt x="198" y="466"/>
                  </a:lnTo>
                  <a:lnTo>
                    <a:pt x="192" y="449"/>
                  </a:lnTo>
                  <a:lnTo>
                    <a:pt x="210" y="268"/>
                  </a:lnTo>
                  <a:lnTo>
                    <a:pt x="59" y="373"/>
                  </a:lnTo>
                  <a:lnTo>
                    <a:pt x="53" y="379"/>
                  </a:lnTo>
                  <a:lnTo>
                    <a:pt x="47" y="384"/>
                  </a:lnTo>
                  <a:lnTo>
                    <a:pt x="41" y="384"/>
                  </a:lnTo>
                  <a:lnTo>
                    <a:pt x="35" y="384"/>
                  </a:lnTo>
                  <a:lnTo>
                    <a:pt x="18" y="379"/>
                  </a:lnTo>
                  <a:lnTo>
                    <a:pt x="12" y="373"/>
                  </a:lnTo>
                  <a:lnTo>
                    <a:pt x="0" y="361"/>
                  </a:lnTo>
                  <a:lnTo>
                    <a:pt x="0" y="344"/>
                  </a:lnTo>
                  <a:lnTo>
                    <a:pt x="0" y="332"/>
                  </a:lnTo>
                  <a:lnTo>
                    <a:pt x="6" y="326"/>
                  </a:lnTo>
                  <a:lnTo>
                    <a:pt x="18" y="320"/>
                  </a:lnTo>
                  <a:lnTo>
                    <a:pt x="30" y="309"/>
                  </a:lnTo>
                  <a:lnTo>
                    <a:pt x="59" y="303"/>
                  </a:lnTo>
                  <a:lnTo>
                    <a:pt x="88" y="285"/>
                  </a:lnTo>
                  <a:lnTo>
                    <a:pt x="134" y="268"/>
                  </a:lnTo>
                  <a:lnTo>
                    <a:pt x="192" y="245"/>
                  </a:lnTo>
                  <a:lnTo>
                    <a:pt x="24" y="169"/>
                  </a:lnTo>
                  <a:lnTo>
                    <a:pt x="18" y="169"/>
                  </a:lnTo>
                  <a:lnTo>
                    <a:pt x="12" y="163"/>
                  </a:lnTo>
                  <a:lnTo>
                    <a:pt x="6" y="157"/>
                  </a:lnTo>
                  <a:lnTo>
                    <a:pt x="0" y="151"/>
                  </a:lnTo>
                  <a:lnTo>
                    <a:pt x="0" y="140"/>
                  </a:lnTo>
                  <a:lnTo>
                    <a:pt x="0" y="122"/>
                  </a:lnTo>
                  <a:lnTo>
                    <a:pt x="12" y="111"/>
                  </a:lnTo>
                  <a:lnTo>
                    <a:pt x="18" y="105"/>
                  </a:lnTo>
                  <a:lnTo>
                    <a:pt x="35" y="105"/>
                  </a:lnTo>
                  <a:lnTo>
                    <a:pt x="41" y="105"/>
                  </a:lnTo>
                  <a:lnTo>
                    <a:pt x="53" y="105"/>
                  </a:lnTo>
                  <a:lnTo>
                    <a:pt x="59" y="111"/>
                  </a:lnTo>
                  <a:lnTo>
                    <a:pt x="210" y="216"/>
                  </a:lnTo>
                  <a:lnTo>
                    <a:pt x="210" y="175"/>
                  </a:lnTo>
                  <a:lnTo>
                    <a:pt x="204" y="122"/>
                  </a:lnTo>
                  <a:lnTo>
                    <a:pt x="198" y="87"/>
                  </a:lnTo>
                  <a:lnTo>
                    <a:pt x="198" y="76"/>
                  </a:lnTo>
                  <a:lnTo>
                    <a:pt x="198" y="58"/>
                  </a:lnTo>
                  <a:lnTo>
                    <a:pt x="192" y="47"/>
                  </a:lnTo>
                  <a:lnTo>
                    <a:pt x="192" y="35"/>
                  </a:lnTo>
                  <a:lnTo>
                    <a:pt x="198" y="18"/>
                  </a:lnTo>
                  <a:lnTo>
                    <a:pt x="204" y="12"/>
                  </a:lnTo>
                  <a:lnTo>
                    <a:pt x="210" y="6"/>
                  </a:lnTo>
                  <a:lnTo>
                    <a:pt x="222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9364" y="1662"/>
              <a:ext cx="373" cy="1590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7" y="0"/>
                </a:cxn>
                <a:cxn ang="0">
                  <a:pos x="373" y="6"/>
                </a:cxn>
                <a:cxn ang="0">
                  <a:pos x="373" y="17"/>
                </a:cxn>
                <a:cxn ang="0">
                  <a:pos x="373" y="17"/>
                </a:cxn>
                <a:cxn ang="0">
                  <a:pos x="373" y="23"/>
                </a:cxn>
                <a:cxn ang="0">
                  <a:pos x="367" y="23"/>
                </a:cxn>
                <a:cxn ang="0">
                  <a:pos x="361" y="35"/>
                </a:cxn>
                <a:cxn ang="0">
                  <a:pos x="349" y="41"/>
                </a:cxn>
                <a:cxn ang="0">
                  <a:pos x="262" y="145"/>
                </a:cxn>
                <a:cxn ang="0">
                  <a:pos x="198" y="262"/>
                </a:cxn>
                <a:cxn ang="0">
                  <a:pos x="152" y="390"/>
                </a:cxn>
                <a:cxn ang="0">
                  <a:pos x="117" y="518"/>
                </a:cxn>
                <a:cxn ang="0">
                  <a:pos x="99" y="658"/>
                </a:cxn>
                <a:cxn ang="0">
                  <a:pos x="93" y="792"/>
                </a:cxn>
                <a:cxn ang="0">
                  <a:pos x="99" y="920"/>
                </a:cxn>
                <a:cxn ang="0">
                  <a:pos x="117" y="1048"/>
                </a:cxn>
                <a:cxn ang="0">
                  <a:pos x="146" y="1182"/>
                </a:cxn>
                <a:cxn ang="0">
                  <a:pos x="192" y="1311"/>
                </a:cxn>
                <a:cxn ang="0">
                  <a:pos x="256" y="1433"/>
                </a:cxn>
                <a:cxn ang="0">
                  <a:pos x="344" y="1544"/>
                </a:cxn>
                <a:cxn ang="0">
                  <a:pos x="361" y="1555"/>
                </a:cxn>
                <a:cxn ang="0">
                  <a:pos x="367" y="1561"/>
                </a:cxn>
                <a:cxn ang="0">
                  <a:pos x="373" y="1567"/>
                </a:cxn>
                <a:cxn ang="0">
                  <a:pos x="373" y="1573"/>
                </a:cxn>
                <a:cxn ang="0">
                  <a:pos x="373" y="1578"/>
                </a:cxn>
                <a:cxn ang="0">
                  <a:pos x="373" y="1584"/>
                </a:cxn>
                <a:cxn ang="0">
                  <a:pos x="367" y="1590"/>
                </a:cxn>
                <a:cxn ang="0">
                  <a:pos x="355" y="1590"/>
                </a:cxn>
                <a:cxn ang="0">
                  <a:pos x="338" y="1584"/>
                </a:cxn>
                <a:cxn ang="0">
                  <a:pos x="303" y="1555"/>
                </a:cxn>
                <a:cxn ang="0">
                  <a:pos x="262" y="1514"/>
                </a:cxn>
                <a:cxn ang="0">
                  <a:pos x="210" y="1456"/>
                </a:cxn>
                <a:cxn ang="0">
                  <a:pos x="157" y="1380"/>
                </a:cxn>
                <a:cxn ang="0">
                  <a:pos x="111" y="1293"/>
                </a:cxn>
                <a:cxn ang="0">
                  <a:pos x="53" y="1153"/>
                </a:cxn>
                <a:cxn ang="0">
                  <a:pos x="24" y="1025"/>
                </a:cxn>
                <a:cxn ang="0">
                  <a:pos x="6" y="903"/>
                </a:cxn>
                <a:cxn ang="0">
                  <a:pos x="0" y="792"/>
                </a:cxn>
                <a:cxn ang="0">
                  <a:pos x="12" y="646"/>
                </a:cxn>
                <a:cxn ang="0">
                  <a:pos x="41" y="483"/>
                </a:cxn>
                <a:cxn ang="0">
                  <a:pos x="105" y="309"/>
                </a:cxn>
                <a:cxn ang="0">
                  <a:pos x="152" y="215"/>
                </a:cxn>
                <a:cxn ang="0">
                  <a:pos x="210" y="140"/>
                </a:cxn>
                <a:cxn ang="0">
                  <a:pos x="262" y="76"/>
                </a:cxn>
                <a:cxn ang="0">
                  <a:pos x="303" y="35"/>
                </a:cxn>
                <a:cxn ang="0">
                  <a:pos x="338" y="6"/>
                </a:cxn>
                <a:cxn ang="0">
                  <a:pos x="355" y="0"/>
                </a:cxn>
              </a:cxnLst>
              <a:rect l="0" t="0" r="r" b="b"/>
              <a:pathLst>
                <a:path w="373" h="1590">
                  <a:moveTo>
                    <a:pt x="355" y="0"/>
                  </a:moveTo>
                  <a:lnTo>
                    <a:pt x="367" y="0"/>
                  </a:lnTo>
                  <a:lnTo>
                    <a:pt x="373" y="6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3" y="23"/>
                  </a:lnTo>
                  <a:lnTo>
                    <a:pt x="367" y="23"/>
                  </a:lnTo>
                  <a:lnTo>
                    <a:pt x="361" y="35"/>
                  </a:lnTo>
                  <a:lnTo>
                    <a:pt x="349" y="41"/>
                  </a:lnTo>
                  <a:lnTo>
                    <a:pt x="262" y="145"/>
                  </a:lnTo>
                  <a:lnTo>
                    <a:pt x="198" y="262"/>
                  </a:lnTo>
                  <a:lnTo>
                    <a:pt x="152" y="390"/>
                  </a:lnTo>
                  <a:lnTo>
                    <a:pt x="117" y="518"/>
                  </a:lnTo>
                  <a:lnTo>
                    <a:pt x="99" y="658"/>
                  </a:lnTo>
                  <a:lnTo>
                    <a:pt x="93" y="792"/>
                  </a:lnTo>
                  <a:lnTo>
                    <a:pt x="99" y="920"/>
                  </a:lnTo>
                  <a:lnTo>
                    <a:pt x="117" y="1048"/>
                  </a:lnTo>
                  <a:lnTo>
                    <a:pt x="146" y="1182"/>
                  </a:lnTo>
                  <a:lnTo>
                    <a:pt x="192" y="1311"/>
                  </a:lnTo>
                  <a:lnTo>
                    <a:pt x="256" y="1433"/>
                  </a:lnTo>
                  <a:lnTo>
                    <a:pt x="344" y="1544"/>
                  </a:lnTo>
                  <a:lnTo>
                    <a:pt x="361" y="1555"/>
                  </a:lnTo>
                  <a:lnTo>
                    <a:pt x="367" y="1561"/>
                  </a:lnTo>
                  <a:lnTo>
                    <a:pt x="373" y="1567"/>
                  </a:lnTo>
                  <a:lnTo>
                    <a:pt x="373" y="1573"/>
                  </a:lnTo>
                  <a:lnTo>
                    <a:pt x="373" y="1578"/>
                  </a:lnTo>
                  <a:lnTo>
                    <a:pt x="373" y="1584"/>
                  </a:lnTo>
                  <a:lnTo>
                    <a:pt x="367" y="1590"/>
                  </a:lnTo>
                  <a:lnTo>
                    <a:pt x="355" y="1590"/>
                  </a:lnTo>
                  <a:lnTo>
                    <a:pt x="338" y="1584"/>
                  </a:lnTo>
                  <a:lnTo>
                    <a:pt x="303" y="1555"/>
                  </a:lnTo>
                  <a:lnTo>
                    <a:pt x="262" y="1514"/>
                  </a:lnTo>
                  <a:lnTo>
                    <a:pt x="210" y="1456"/>
                  </a:lnTo>
                  <a:lnTo>
                    <a:pt x="157" y="1380"/>
                  </a:lnTo>
                  <a:lnTo>
                    <a:pt x="111" y="1293"/>
                  </a:lnTo>
                  <a:lnTo>
                    <a:pt x="53" y="1153"/>
                  </a:lnTo>
                  <a:lnTo>
                    <a:pt x="24" y="1025"/>
                  </a:lnTo>
                  <a:lnTo>
                    <a:pt x="6" y="903"/>
                  </a:lnTo>
                  <a:lnTo>
                    <a:pt x="0" y="792"/>
                  </a:lnTo>
                  <a:lnTo>
                    <a:pt x="12" y="646"/>
                  </a:lnTo>
                  <a:lnTo>
                    <a:pt x="41" y="483"/>
                  </a:lnTo>
                  <a:lnTo>
                    <a:pt x="105" y="309"/>
                  </a:lnTo>
                  <a:lnTo>
                    <a:pt x="152" y="215"/>
                  </a:lnTo>
                  <a:lnTo>
                    <a:pt x="210" y="140"/>
                  </a:lnTo>
                  <a:lnTo>
                    <a:pt x="262" y="76"/>
                  </a:lnTo>
                  <a:lnTo>
                    <a:pt x="303" y="35"/>
                  </a:lnTo>
                  <a:lnTo>
                    <a:pt x="338" y="6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 noEditPoints="1"/>
            </p:cNvSpPr>
            <p:nvPr/>
          </p:nvSpPr>
          <p:spPr bwMode="auto">
            <a:xfrm>
              <a:off x="9871" y="1732"/>
              <a:ext cx="1122" cy="1159"/>
            </a:xfrm>
            <a:custGeom>
              <a:avLst/>
              <a:gdLst/>
              <a:ahLst/>
              <a:cxnLst>
                <a:cxn ang="0">
                  <a:pos x="1111" y="46"/>
                </a:cxn>
                <a:cxn ang="0">
                  <a:pos x="1111" y="140"/>
                </a:cxn>
                <a:cxn ang="0">
                  <a:pos x="1076" y="169"/>
                </a:cxn>
                <a:cxn ang="0">
                  <a:pos x="1041" y="180"/>
                </a:cxn>
                <a:cxn ang="0">
                  <a:pos x="1024" y="174"/>
                </a:cxn>
                <a:cxn ang="0">
                  <a:pos x="1024" y="151"/>
                </a:cxn>
                <a:cxn ang="0">
                  <a:pos x="1012" y="93"/>
                </a:cxn>
                <a:cxn ang="0">
                  <a:pos x="965" y="70"/>
                </a:cxn>
                <a:cxn ang="0">
                  <a:pos x="785" y="140"/>
                </a:cxn>
                <a:cxn ang="0">
                  <a:pos x="552" y="297"/>
                </a:cxn>
                <a:cxn ang="0">
                  <a:pos x="442" y="407"/>
                </a:cxn>
                <a:cxn ang="0">
                  <a:pos x="442" y="507"/>
                </a:cxn>
                <a:cxn ang="0">
                  <a:pos x="541" y="774"/>
                </a:cxn>
                <a:cxn ang="0">
                  <a:pos x="698" y="1025"/>
                </a:cxn>
                <a:cxn ang="0">
                  <a:pos x="826" y="1089"/>
                </a:cxn>
                <a:cxn ang="0">
                  <a:pos x="942" y="1054"/>
                </a:cxn>
                <a:cxn ang="0">
                  <a:pos x="1018" y="955"/>
                </a:cxn>
                <a:cxn ang="0">
                  <a:pos x="1041" y="926"/>
                </a:cxn>
                <a:cxn ang="0">
                  <a:pos x="1082" y="908"/>
                </a:cxn>
                <a:cxn ang="0">
                  <a:pos x="1105" y="914"/>
                </a:cxn>
                <a:cxn ang="0">
                  <a:pos x="1111" y="920"/>
                </a:cxn>
                <a:cxn ang="0">
                  <a:pos x="1064" y="1013"/>
                </a:cxn>
                <a:cxn ang="0">
                  <a:pos x="843" y="1147"/>
                </a:cxn>
                <a:cxn ang="0">
                  <a:pos x="663" y="1124"/>
                </a:cxn>
                <a:cxn ang="0">
                  <a:pos x="506" y="938"/>
                </a:cxn>
                <a:cxn ang="0">
                  <a:pos x="372" y="646"/>
                </a:cxn>
                <a:cxn ang="0">
                  <a:pos x="354" y="425"/>
                </a:cxn>
                <a:cxn ang="0">
                  <a:pos x="523" y="256"/>
                </a:cxn>
                <a:cxn ang="0">
                  <a:pos x="721" y="122"/>
                </a:cxn>
                <a:cxn ang="0">
                  <a:pos x="965" y="11"/>
                </a:cxn>
                <a:cxn ang="0">
                  <a:pos x="395" y="0"/>
                </a:cxn>
                <a:cxn ang="0">
                  <a:pos x="401" y="29"/>
                </a:cxn>
                <a:cxn ang="0">
                  <a:pos x="389" y="163"/>
                </a:cxn>
                <a:cxn ang="0">
                  <a:pos x="314" y="541"/>
                </a:cxn>
                <a:cxn ang="0">
                  <a:pos x="209" y="879"/>
                </a:cxn>
                <a:cxn ang="0">
                  <a:pos x="133" y="1077"/>
                </a:cxn>
                <a:cxn ang="0">
                  <a:pos x="52" y="1147"/>
                </a:cxn>
                <a:cxn ang="0">
                  <a:pos x="5" y="1159"/>
                </a:cxn>
                <a:cxn ang="0">
                  <a:pos x="0" y="1147"/>
                </a:cxn>
                <a:cxn ang="0">
                  <a:pos x="5" y="1124"/>
                </a:cxn>
                <a:cxn ang="0">
                  <a:pos x="168" y="652"/>
                </a:cxn>
                <a:cxn ang="0">
                  <a:pos x="267" y="105"/>
                </a:cxn>
                <a:cxn ang="0">
                  <a:pos x="192" y="140"/>
                </a:cxn>
                <a:cxn ang="0">
                  <a:pos x="168" y="145"/>
                </a:cxn>
                <a:cxn ang="0">
                  <a:pos x="151" y="140"/>
                </a:cxn>
                <a:cxn ang="0">
                  <a:pos x="290" y="41"/>
                </a:cxn>
                <a:cxn ang="0">
                  <a:pos x="384" y="0"/>
                </a:cxn>
              </a:cxnLst>
              <a:rect l="0" t="0" r="r" b="b"/>
              <a:pathLst>
                <a:path w="1122" h="1159">
                  <a:moveTo>
                    <a:pt x="1029" y="0"/>
                  </a:moveTo>
                  <a:lnTo>
                    <a:pt x="1076" y="11"/>
                  </a:lnTo>
                  <a:lnTo>
                    <a:pt x="1111" y="46"/>
                  </a:lnTo>
                  <a:lnTo>
                    <a:pt x="1122" y="99"/>
                  </a:lnTo>
                  <a:lnTo>
                    <a:pt x="1117" y="122"/>
                  </a:lnTo>
                  <a:lnTo>
                    <a:pt x="1111" y="140"/>
                  </a:lnTo>
                  <a:lnTo>
                    <a:pt x="1099" y="151"/>
                  </a:lnTo>
                  <a:lnTo>
                    <a:pt x="1088" y="163"/>
                  </a:lnTo>
                  <a:lnTo>
                    <a:pt x="1076" y="169"/>
                  </a:lnTo>
                  <a:lnTo>
                    <a:pt x="1064" y="174"/>
                  </a:lnTo>
                  <a:lnTo>
                    <a:pt x="1053" y="180"/>
                  </a:lnTo>
                  <a:lnTo>
                    <a:pt x="1041" y="180"/>
                  </a:lnTo>
                  <a:lnTo>
                    <a:pt x="1041" y="180"/>
                  </a:lnTo>
                  <a:lnTo>
                    <a:pt x="1029" y="180"/>
                  </a:lnTo>
                  <a:lnTo>
                    <a:pt x="1024" y="174"/>
                  </a:lnTo>
                  <a:lnTo>
                    <a:pt x="1024" y="169"/>
                  </a:lnTo>
                  <a:lnTo>
                    <a:pt x="1018" y="163"/>
                  </a:lnTo>
                  <a:lnTo>
                    <a:pt x="1024" y="151"/>
                  </a:lnTo>
                  <a:lnTo>
                    <a:pt x="1024" y="140"/>
                  </a:lnTo>
                  <a:lnTo>
                    <a:pt x="1024" y="110"/>
                  </a:lnTo>
                  <a:lnTo>
                    <a:pt x="1012" y="93"/>
                  </a:lnTo>
                  <a:lnTo>
                    <a:pt x="1000" y="81"/>
                  </a:lnTo>
                  <a:lnTo>
                    <a:pt x="989" y="70"/>
                  </a:lnTo>
                  <a:lnTo>
                    <a:pt x="965" y="70"/>
                  </a:lnTo>
                  <a:lnTo>
                    <a:pt x="925" y="81"/>
                  </a:lnTo>
                  <a:lnTo>
                    <a:pt x="861" y="105"/>
                  </a:lnTo>
                  <a:lnTo>
                    <a:pt x="785" y="140"/>
                  </a:lnTo>
                  <a:lnTo>
                    <a:pt x="704" y="192"/>
                  </a:lnTo>
                  <a:lnTo>
                    <a:pt x="628" y="244"/>
                  </a:lnTo>
                  <a:lnTo>
                    <a:pt x="552" y="297"/>
                  </a:lnTo>
                  <a:lnTo>
                    <a:pt x="494" y="349"/>
                  </a:lnTo>
                  <a:lnTo>
                    <a:pt x="459" y="384"/>
                  </a:lnTo>
                  <a:lnTo>
                    <a:pt x="442" y="407"/>
                  </a:lnTo>
                  <a:lnTo>
                    <a:pt x="436" y="431"/>
                  </a:lnTo>
                  <a:lnTo>
                    <a:pt x="430" y="448"/>
                  </a:lnTo>
                  <a:lnTo>
                    <a:pt x="442" y="507"/>
                  </a:lnTo>
                  <a:lnTo>
                    <a:pt x="465" y="588"/>
                  </a:lnTo>
                  <a:lnTo>
                    <a:pt x="494" y="675"/>
                  </a:lnTo>
                  <a:lnTo>
                    <a:pt x="541" y="774"/>
                  </a:lnTo>
                  <a:lnTo>
                    <a:pt x="587" y="868"/>
                  </a:lnTo>
                  <a:lnTo>
                    <a:pt x="645" y="955"/>
                  </a:lnTo>
                  <a:lnTo>
                    <a:pt x="698" y="1025"/>
                  </a:lnTo>
                  <a:lnTo>
                    <a:pt x="756" y="1072"/>
                  </a:lnTo>
                  <a:lnTo>
                    <a:pt x="808" y="1089"/>
                  </a:lnTo>
                  <a:lnTo>
                    <a:pt x="826" y="1089"/>
                  </a:lnTo>
                  <a:lnTo>
                    <a:pt x="855" y="1083"/>
                  </a:lnTo>
                  <a:lnTo>
                    <a:pt x="896" y="1077"/>
                  </a:lnTo>
                  <a:lnTo>
                    <a:pt x="942" y="1054"/>
                  </a:lnTo>
                  <a:lnTo>
                    <a:pt x="983" y="1019"/>
                  </a:lnTo>
                  <a:lnTo>
                    <a:pt x="1012" y="967"/>
                  </a:lnTo>
                  <a:lnTo>
                    <a:pt x="1018" y="955"/>
                  </a:lnTo>
                  <a:lnTo>
                    <a:pt x="1024" y="943"/>
                  </a:lnTo>
                  <a:lnTo>
                    <a:pt x="1029" y="932"/>
                  </a:lnTo>
                  <a:lnTo>
                    <a:pt x="1041" y="926"/>
                  </a:lnTo>
                  <a:lnTo>
                    <a:pt x="1058" y="914"/>
                  </a:lnTo>
                  <a:lnTo>
                    <a:pt x="1070" y="908"/>
                  </a:lnTo>
                  <a:lnTo>
                    <a:pt x="1082" y="908"/>
                  </a:lnTo>
                  <a:lnTo>
                    <a:pt x="1088" y="908"/>
                  </a:lnTo>
                  <a:lnTo>
                    <a:pt x="1099" y="908"/>
                  </a:lnTo>
                  <a:lnTo>
                    <a:pt x="1105" y="914"/>
                  </a:lnTo>
                  <a:lnTo>
                    <a:pt x="1111" y="914"/>
                  </a:lnTo>
                  <a:lnTo>
                    <a:pt x="1111" y="920"/>
                  </a:lnTo>
                  <a:lnTo>
                    <a:pt x="1111" y="920"/>
                  </a:lnTo>
                  <a:lnTo>
                    <a:pt x="1105" y="938"/>
                  </a:lnTo>
                  <a:lnTo>
                    <a:pt x="1093" y="967"/>
                  </a:lnTo>
                  <a:lnTo>
                    <a:pt x="1064" y="1013"/>
                  </a:lnTo>
                  <a:lnTo>
                    <a:pt x="1006" y="1072"/>
                  </a:lnTo>
                  <a:lnTo>
                    <a:pt x="930" y="1118"/>
                  </a:lnTo>
                  <a:lnTo>
                    <a:pt x="843" y="1147"/>
                  </a:lnTo>
                  <a:lnTo>
                    <a:pt x="750" y="1159"/>
                  </a:lnTo>
                  <a:lnTo>
                    <a:pt x="704" y="1153"/>
                  </a:lnTo>
                  <a:lnTo>
                    <a:pt x="663" y="1124"/>
                  </a:lnTo>
                  <a:lnTo>
                    <a:pt x="610" y="1083"/>
                  </a:lnTo>
                  <a:lnTo>
                    <a:pt x="564" y="1019"/>
                  </a:lnTo>
                  <a:lnTo>
                    <a:pt x="506" y="938"/>
                  </a:lnTo>
                  <a:lnTo>
                    <a:pt x="453" y="844"/>
                  </a:lnTo>
                  <a:lnTo>
                    <a:pt x="407" y="740"/>
                  </a:lnTo>
                  <a:lnTo>
                    <a:pt x="372" y="646"/>
                  </a:lnTo>
                  <a:lnTo>
                    <a:pt x="343" y="559"/>
                  </a:lnTo>
                  <a:lnTo>
                    <a:pt x="337" y="489"/>
                  </a:lnTo>
                  <a:lnTo>
                    <a:pt x="354" y="425"/>
                  </a:lnTo>
                  <a:lnTo>
                    <a:pt x="395" y="361"/>
                  </a:lnTo>
                  <a:lnTo>
                    <a:pt x="459" y="303"/>
                  </a:lnTo>
                  <a:lnTo>
                    <a:pt x="523" y="256"/>
                  </a:lnTo>
                  <a:lnTo>
                    <a:pt x="576" y="215"/>
                  </a:lnTo>
                  <a:lnTo>
                    <a:pt x="645" y="169"/>
                  </a:lnTo>
                  <a:lnTo>
                    <a:pt x="721" y="122"/>
                  </a:lnTo>
                  <a:lnTo>
                    <a:pt x="808" y="75"/>
                  </a:lnTo>
                  <a:lnTo>
                    <a:pt x="890" y="41"/>
                  </a:lnTo>
                  <a:lnTo>
                    <a:pt x="965" y="11"/>
                  </a:lnTo>
                  <a:lnTo>
                    <a:pt x="1029" y="0"/>
                  </a:lnTo>
                  <a:close/>
                  <a:moveTo>
                    <a:pt x="384" y="0"/>
                  </a:moveTo>
                  <a:lnTo>
                    <a:pt x="395" y="0"/>
                  </a:lnTo>
                  <a:lnTo>
                    <a:pt x="395" y="6"/>
                  </a:lnTo>
                  <a:lnTo>
                    <a:pt x="401" y="11"/>
                  </a:lnTo>
                  <a:lnTo>
                    <a:pt x="401" y="29"/>
                  </a:lnTo>
                  <a:lnTo>
                    <a:pt x="401" y="52"/>
                  </a:lnTo>
                  <a:lnTo>
                    <a:pt x="395" y="99"/>
                  </a:lnTo>
                  <a:lnTo>
                    <a:pt x="389" y="163"/>
                  </a:lnTo>
                  <a:lnTo>
                    <a:pt x="372" y="285"/>
                  </a:lnTo>
                  <a:lnTo>
                    <a:pt x="343" y="413"/>
                  </a:lnTo>
                  <a:lnTo>
                    <a:pt x="314" y="541"/>
                  </a:lnTo>
                  <a:lnTo>
                    <a:pt x="279" y="664"/>
                  </a:lnTo>
                  <a:lnTo>
                    <a:pt x="244" y="774"/>
                  </a:lnTo>
                  <a:lnTo>
                    <a:pt x="209" y="879"/>
                  </a:lnTo>
                  <a:lnTo>
                    <a:pt x="180" y="967"/>
                  </a:lnTo>
                  <a:lnTo>
                    <a:pt x="151" y="1037"/>
                  </a:lnTo>
                  <a:lnTo>
                    <a:pt x="133" y="1077"/>
                  </a:lnTo>
                  <a:lnTo>
                    <a:pt x="128" y="1101"/>
                  </a:lnTo>
                  <a:lnTo>
                    <a:pt x="93" y="1124"/>
                  </a:lnTo>
                  <a:lnTo>
                    <a:pt x="52" y="1147"/>
                  </a:lnTo>
                  <a:lnTo>
                    <a:pt x="17" y="1159"/>
                  </a:lnTo>
                  <a:lnTo>
                    <a:pt x="11" y="1159"/>
                  </a:lnTo>
                  <a:lnTo>
                    <a:pt x="5" y="1159"/>
                  </a:lnTo>
                  <a:lnTo>
                    <a:pt x="0" y="1153"/>
                  </a:lnTo>
                  <a:lnTo>
                    <a:pt x="0" y="1147"/>
                  </a:lnTo>
                  <a:lnTo>
                    <a:pt x="0" y="1147"/>
                  </a:lnTo>
                  <a:lnTo>
                    <a:pt x="0" y="1141"/>
                  </a:lnTo>
                  <a:lnTo>
                    <a:pt x="5" y="1136"/>
                  </a:lnTo>
                  <a:lnTo>
                    <a:pt x="5" y="1124"/>
                  </a:lnTo>
                  <a:lnTo>
                    <a:pt x="58" y="984"/>
                  </a:lnTo>
                  <a:lnTo>
                    <a:pt x="110" y="827"/>
                  </a:lnTo>
                  <a:lnTo>
                    <a:pt x="168" y="652"/>
                  </a:lnTo>
                  <a:lnTo>
                    <a:pt x="215" y="472"/>
                  </a:lnTo>
                  <a:lnTo>
                    <a:pt x="244" y="285"/>
                  </a:lnTo>
                  <a:lnTo>
                    <a:pt x="267" y="105"/>
                  </a:lnTo>
                  <a:lnTo>
                    <a:pt x="267" y="105"/>
                  </a:lnTo>
                  <a:lnTo>
                    <a:pt x="221" y="128"/>
                  </a:lnTo>
                  <a:lnTo>
                    <a:pt x="192" y="140"/>
                  </a:lnTo>
                  <a:lnTo>
                    <a:pt x="180" y="145"/>
                  </a:lnTo>
                  <a:lnTo>
                    <a:pt x="168" y="145"/>
                  </a:lnTo>
                  <a:lnTo>
                    <a:pt x="168" y="145"/>
                  </a:lnTo>
                  <a:lnTo>
                    <a:pt x="162" y="145"/>
                  </a:lnTo>
                  <a:lnTo>
                    <a:pt x="157" y="145"/>
                  </a:lnTo>
                  <a:lnTo>
                    <a:pt x="151" y="140"/>
                  </a:lnTo>
                  <a:lnTo>
                    <a:pt x="168" y="105"/>
                  </a:lnTo>
                  <a:lnTo>
                    <a:pt x="221" y="75"/>
                  </a:lnTo>
                  <a:lnTo>
                    <a:pt x="290" y="41"/>
                  </a:lnTo>
                  <a:lnTo>
                    <a:pt x="325" y="23"/>
                  </a:lnTo>
                  <a:lnTo>
                    <a:pt x="360" y="6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11174" y="1277"/>
              <a:ext cx="413" cy="752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8" y="6"/>
                </a:cxn>
                <a:cxn ang="0">
                  <a:pos x="250" y="6"/>
                </a:cxn>
                <a:cxn ang="0">
                  <a:pos x="256" y="12"/>
                </a:cxn>
                <a:cxn ang="0">
                  <a:pos x="256" y="18"/>
                </a:cxn>
                <a:cxn ang="0">
                  <a:pos x="256" y="35"/>
                </a:cxn>
                <a:cxn ang="0">
                  <a:pos x="256" y="659"/>
                </a:cxn>
                <a:cxn ang="0">
                  <a:pos x="256" y="676"/>
                </a:cxn>
                <a:cxn ang="0">
                  <a:pos x="262" y="694"/>
                </a:cxn>
                <a:cxn ang="0">
                  <a:pos x="279" y="705"/>
                </a:cxn>
                <a:cxn ang="0">
                  <a:pos x="314" y="711"/>
                </a:cxn>
                <a:cxn ang="0">
                  <a:pos x="366" y="711"/>
                </a:cxn>
                <a:cxn ang="0">
                  <a:pos x="413" y="711"/>
                </a:cxn>
                <a:cxn ang="0">
                  <a:pos x="413" y="752"/>
                </a:cxn>
                <a:cxn ang="0">
                  <a:pos x="372" y="752"/>
                </a:cxn>
                <a:cxn ang="0">
                  <a:pos x="314" y="746"/>
                </a:cxn>
                <a:cxn ang="0">
                  <a:pos x="250" y="746"/>
                </a:cxn>
                <a:cxn ang="0">
                  <a:pos x="209" y="746"/>
                </a:cxn>
                <a:cxn ang="0">
                  <a:pos x="174" y="746"/>
                </a:cxn>
                <a:cxn ang="0">
                  <a:pos x="128" y="746"/>
                </a:cxn>
                <a:cxn ang="0">
                  <a:pos x="75" y="752"/>
                </a:cxn>
                <a:cxn ang="0">
                  <a:pos x="35" y="752"/>
                </a:cxn>
                <a:cxn ang="0">
                  <a:pos x="11" y="752"/>
                </a:cxn>
                <a:cxn ang="0">
                  <a:pos x="11" y="711"/>
                </a:cxn>
                <a:cxn ang="0">
                  <a:pos x="52" y="711"/>
                </a:cxn>
                <a:cxn ang="0">
                  <a:pos x="105" y="711"/>
                </a:cxn>
                <a:cxn ang="0">
                  <a:pos x="139" y="705"/>
                </a:cxn>
                <a:cxn ang="0">
                  <a:pos x="157" y="694"/>
                </a:cxn>
                <a:cxn ang="0">
                  <a:pos x="163" y="676"/>
                </a:cxn>
                <a:cxn ang="0">
                  <a:pos x="163" y="659"/>
                </a:cxn>
                <a:cxn ang="0">
                  <a:pos x="163" y="88"/>
                </a:cxn>
                <a:cxn ang="0">
                  <a:pos x="99" y="105"/>
                </a:cxn>
                <a:cxn ang="0">
                  <a:pos x="41" y="117"/>
                </a:cxn>
                <a:cxn ang="0">
                  <a:pos x="0" y="117"/>
                </a:cxn>
                <a:cxn ang="0">
                  <a:pos x="0" y="76"/>
                </a:cxn>
                <a:cxn ang="0">
                  <a:pos x="46" y="76"/>
                </a:cxn>
                <a:cxn ang="0">
                  <a:pos x="105" y="64"/>
                </a:cxn>
                <a:cxn ang="0">
                  <a:pos x="163" y="47"/>
                </a:cxn>
                <a:cxn ang="0">
                  <a:pos x="221" y="0"/>
                </a:cxn>
              </a:cxnLst>
              <a:rect l="0" t="0" r="r" b="b"/>
              <a:pathLst>
                <a:path w="413" h="752">
                  <a:moveTo>
                    <a:pt x="221" y="0"/>
                  </a:moveTo>
                  <a:lnTo>
                    <a:pt x="238" y="6"/>
                  </a:lnTo>
                  <a:lnTo>
                    <a:pt x="250" y="6"/>
                  </a:lnTo>
                  <a:lnTo>
                    <a:pt x="256" y="12"/>
                  </a:lnTo>
                  <a:lnTo>
                    <a:pt x="256" y="18"/>
                  </a:lnTo>
                  <a:lnTo>
                    <a:pt x="256" y="35"/>
                  </a:lnTo>
                  <a:lnTo>
                    <a:pt x="256" y="659"/>
                  </a:lnTo>
                  <a:lnTo>
                    <a:pt x="256" y="676"/>
                  </a:lnTo>
                  <a:lnTo>
                    <a:pt x="262" y="694"/>
                  </a:lnTo>
                  <a:lnTo>
                    <a:pt x="279" y="705"/>
                  </a:lnTo>
                  <a:lnTo>
                    <a:pt x="314" y="711"/>
                  </a:lnTo>
                  <a:lnTo>
                    <a:pt x="366" y="711"/>
                  </a:lnTo>
                  <a:lnTo>
                    <a:pt x="413" y="711"/>
                  </a:lnTo>
                  <a:lnTo>
                    <a:pt x="413" y="752"/>
                  </a:lnTo>
                  <a:lnTo>
                    <a:pt x="372" y="752"/>
                  </a:lnTo>
                  <a:lnTo>
                    <a:pt x="314" y="746"/>
                  </a:lnTo>
                  <a:lnTo>
                    <a:pt x="250" y="746"/>
                  </a:lnTo>
                  <a:lnTo>
                    <a:pt x="209" y="746"/>
                  </a:lnTo>
                  <a:lnTo>
                    <a:pt x="174" y="746"/>
                  </a:lnTo>
                  <a:lnTo>
                    <a:pt x="128" y="746"/>
                  </a:lnTo>
                  <a:lnTo>
                    <a:pt x="75" y="752"/>
                  </a:lnTo>
                  <a:lnTo>
                    <a:pt x="35" y="752"/>
                  </a:lnTo>
                  <a:lnTo>
                    <a:pt x="11" y="752"/>
                  </a:lnTo>
                  <a:lnTo>
                    <a:pt x="11" y="711"/>
                  </a:lnTo>
                  <a:lnTo>
                    <a:pt x="52" y="711"/>
                  </a:lnTo>
                  <a:lnTo>
                    <a:pt x="105" y="711"/>
                  </a:lnTo>
                  <a:lnTo>
                    <a:pt x="139" y="705"/>
                  </a:lnTo>
                  <a:lnTo>
                    <a:pt x="157" y="694"/>
                  </a:lnTo>
                  <a:lnTo>
                    <a:pt x="163" y="676"/>
                  </a:lnTo>
                  <a:lnTo>
                    <a:pt x="163" y="659"/>
                  </a:lnTo>
                  <a:lnTo>
                    <a:pt x="163" y="88"/>
                  </a:lnTo>
                  <a:lnTo>
                    <a:pt x="99" y="105"/>
                  </a:lnTo>
                  <a:lnTo>
                    <a:pt x="41" y="117"/>
                  </a:lnTo>
                  <a:lnTo>
                    <a:pt x="0" y="117"/>
                  </a:lnTo>
                  <a:lnTo>
                    <a:pt x="0" y="76"/>
                  </a:lnTo>
                  <a:lnTo>
                    <a:pt x="46" y="76"/>
                  </a:lnTo>
                  <a:lnTo>
                    <a:pt x="105" y="64"/>
                  </a:lnTo>
                  <a:lnTo>
                    <a:pt x="163" y="47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11773" y="1184"/>
              <a:ext cx="483" cy="1124"/>
            </a:xfrm>
            <a:custGeom>
              <a:avLst/>
              <a:gdLst/>
              <a:ahLst/>
              <a:cxnLst>
                <a:cxn ang="0">
                  <a:pos x="460" y="0"/>
                </a:cxn>
                <a:cxn ang="0">
                  <a:pos x="466" y="0"/>
                </a:cxn>
                <a:cxn ang="0">
                  <a:pos x="477" y="6"/>
                </a:cxn>
                <a:cxn ang="0">
                  <a:pos x="483" y="18"/>
                </a:cxn>
                <a:cxn ang="0">
                  <a:pos x="483" y="29"/>
                </a:cxn>
                <a:cxn ang="0">
                  <a:pos x="483" y="35"/>
                </a:cxn>
                <a:cxn ang="0">
                  <a:pos x="483" y="41"/>
                </a:cxn>
                <a:cxn ang="0">
                  <a:pos x="477" y="47"/>
                </a:cxn>
                <a:cxn ang="0">
                  <a:pos x="58" y="1095"/>
                </a:cxn>
                <a:cxn ang="0">
                  <a:pos x="52" y="1107"/>
                </a:cxn>
                <a:cxn ang="0">
                  <a:pos x="47" y="1119"/>
                </a:cxn>
                <a:cxn ang="0">
                  <a:pos x="41" y="1124"/>
                </a:cxn>
                <a:cxn ang="0">
                  <a:pos x="29" y="1124"/>
                </a:cxn>
                <a:cxn ang="0">
                  <a:pos x="18" y="1124"/>
                </a:cxn>
                <a:cxn ang="0">
                  <a:pos x="12" y="1119"/>
                </a:cxn>
                <a:cxn ang="0">
                  <a:pos x="0" y="1107"/>
                </a:cxn>
                <a:cxn ang="0">
                  <a:pos x="0" y="1095"/>
                </a:cxn>
                <a:cxn ang="0">
                  <a:pos x="0" y="1095"/>
                </a:cxn>
                <a:cxn ang="0">
                  <a:pos x="0" y="1089"/>
                </a:cxn>
                <a:cxn ang="0">
                  <a:pos x="0" y="1084"/>
                </a:cxn>
                <a:cxn ang="0">
                  <a:pos x="6" y="1078"/>
                </a:cxn>
                <a:cxn ang="0">
                  <a:pos x="425" y="29"/>
                </a:cxn>
                <a:cxn ang="0">
                  <a:pos x="431" y="18"/>
                </a:cxn>
                <a:cxn ang="0">
                  <a:pos x="436" y="6"/>
                </a:cxn>
                <a:cxn ang="0">
                  <a:pos x="448" y="0"/>
                </a:cxn>
                <a:cxn ang="0">
                  <a:pos x="460" y="0"/>
                </a:cxn>
              </a:cxnLst>
              <a:rect l="0" t="0" r="r" b="b"/>
              <a:pathLst>
                <a:path w="483" h="1124">
                  <a:moveTo>
                    <a:pt x="460" y="0"/>
                  </a:moveTo>
                  <a:lnTo>
                    <a:pt x="466" y="0"/>
                  </a:lnTo>
                  <a:lnTo>
                    <a:pt x="477" y="6"/>
                  </a:lnTo>
                  <a:lnTo>
                    <a:pt x="483" y="18"/>
                  </a:lnTo>
                  <a:lnTo>
                    <a:pt x="483" y="29"/>
                  </a:lnTo>
                  <a:lnTo>
                    <a:pt x="483" y="35"/>
                  </a:lnTo>
                  <a:lnTo>
                    <a:pt x="483" y="41"/>
                  </a:lnTo>
                  <a:lnTo>
                    <a:pt x="477" y="47"/>
                  </a:lnTo>
                  <a:lnTo>
                    <a:pt x="58" y="1095"/>
                  </a:lnTo>
                  <a:lnTo>
                    <a:pt x="52" y="1107"/>
                  </a:lnTo>
                  <a:lnTo>
                    <a:pt x="47" y="1119"/>
                  </a:lnTo>
                  <a:lnTo>
                    <a:pt x="41" y="1124"/>
                  </a:lnTo>
                  <a:lnTo>
                    <a:pt x="29" y="1124"/>
                  </a:lnTo>
                  <a:lnTo>
                    <a:pt x="18" y="1124"/>
                  </a:lnTo>
                  <a:lnTo>
                    <a:pt x="12" y="1119"/>
                  </a:lnTo>
                  <a:lnTo>
                    <a:pt x="0" y="1107"/>
                  </a:lnTo>
                  <a:lnTo>
                    <a:pt x="0" y="1095"/>
                  </a:lnTo>
                  <a:lnTo>
                    <a:pt x="0" y="1095"/>
                  </a:lnTo>
                  <a:lnTo>
                    <a:pt x="0" y="1089"/>
                  </a:lnTo>
                  <a:lnTo>
                    <a:pt x="0" y="1084"/>
                  </a:lnTo>
                  <a:lnTo>
                    <a:pt x="6" y="1078"/>
                  </a:lnTo>
                  <a:lnTo>
                    <a:pt x="425" y="29"/>
                  </a:lnTo>
                  <a:lnTo>
                    <a:pt x="431" y="18"/>
                  </a:lnTo>
                  <a:lnTo>
                    <a:pt x="436" y="6"/>
                  </a:lnTo>
                  <a:lnTo>
                    <a:pt x="448" y="0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12407" y="1277"/>
              <a:ext cx="501" cy="752"/>
            </a:xfrm>
            <a:custGeom>
              <a:avLst/>
              <a:gdLst/>
              <a:ahLst/>
              <a:cxnLst>
                <a:cxn ang="0">
                  <a:pos x="320" y="12"/>
                </a:cxn>
                <a:cxn ang="0">
                  <a:pos x="448" y="88"/>
                </a:cxn>
                <a:cxn ang="0">
                  <a:pos x="501" y="222"/>
                </a:cxn>
                <a:cxn ang="0">
                  <a:pos x="448" y="362"/>
                </a:cxn>
                <a:cxn ang="0">
                  <a:pos x="338" y="466"/>
                </a:cxn>
                <a:cxn ang="0">
                  <a:pos x="262" y="525"/>
                </a:cxn>
                <a:cxn ang="0">
                  <a:pos x="175" y="600"/>
                </a:cxn>
                <a:cxn ang="0">
                  <a:pos x="320" y="659"/>
                </a:cxn>
                <a:cxn ang="0">
                  <a:pos x="378" y="653"/>
                </a:cxn>
                <a:cxn ang="0">
                  <a:pos x="437" y="647"/>
                </a:cxn>
                <a:cxn ang="0">
                  <a:pos x="454" y="583"/>
                </a:cxn>
                <a:cxn ang="0">
                  <a:pos x="501" y="548"/>
                </a:cxn>
                <a:cxn ang="0">
                  <a:pos x="0" y="752"/>
                </a:cxn>
                <a:cxn ang="0">
                  <a:pos x="0" y="723"/>
                </a:cxn>
                <a:cxn ang="0">
                  <a:pos x="6" y="711"/>
                </a:cxn>
                <a:cxn ang="0">
                  <a:pos x="285" y="437"/>
                </a:cxn>
                <a:cxn ang="0">
                  <a:pos x="349" y="350"/>
                </a:cxn>
                <a:cxn ang="0">
                  <a:pos x="390" y="222"/>
                </a:cxn>
                <a:cxn ang="0">
                  <a:pos x="361" y="123"/>
                </a:cxn>
                <a:cxn ang="0">
                  <a:pos x="280" y="53"/>
                </a:cxn>
                <a:cxn ang="0">
                  <a:pos x="175" y="47"/>
                </a:cxn>
                <a:cxn ang="0">
                  <a:pos x="88" y="99"/>
                </a:cxn>
                <a:cxn ang="0">
                  <a:pos x="76" y="152"/>
                </a:cxn>
                <a:cxn ang="0">
                  <a:pos x="105" y="163"/>
                </a:cxn>
                <a:cxn ang="0">
                  <a:pos x="117" y="187"/>
                </a:cxn>
                <a:cxn ang="0">
                  <a:pos x="122" y="210"/>
                </a:cxn>
                <a:cxn ang="0">
                  <a:pos x="111" y="239"/>
                </a:cxn>
                <a:cxn ang="0">
                  <a:pos x="88" y="262"/>
                </a:cxn>
                <a:cxn ang="0">
                  <a:pos x="58" y="268"/>
                </a:cxn>
                <a:cxn ang="0">
                  <a:pos x="47" y="268"/>
                </a:cxn>
                <a:cxn ang="0">
                  <a:pos x="29" y="257"/>
                </a:cxn>
                <a:cxn ang="0">
                  <a:pos x="12" y="239"/>
                </a:cxn>
                <a:cxn ang="0">
                  <a:pos x="0" y="204"/>
                </a:cxn>
                <a:cxn ang="0">
                  <a:pos x="41" y="88"/>
                </a:cxn>
                <a:cxn ang="0">
                  <a:pos x="157" y="12"/>
                </a:cxn>
              </a:cxnLst>
              <a:rect l="0" t="0" r="r" b="b"/>
              <a:pathLst>
                <a:path w="501" h="752">
                  <a:moveTo>
                    <a:pt x="239" y="0"/>
                  </a:moveTo>
                  <a:lnTo>
                    <a:pt x="320" y="12"/>
                  </a:lnTo>
                  <a:lnTo>
                    <a:pt x="390" y="41"/>
                  </a:lnTo>
                  <a:lnTo>
                    <a:pt x="448" y="88"/>
                  </a:lnTo>
                  <a:lnTo>
                    <a:pt x="489" y="146"/>
                  </a:lnTo>
                  <a:lnTo>
                    <a:pt x="501" y="222"/>
                  </a:lnTo>
                  <a:lnTo>
                    <a:pt x="489" y="297"/>
                  </a:lnTo>
                  <a:lnTo>
                    <a:pt x="448" y="362"/>
                  </a:lnTo>
                  <a:lnTo>
                    <a:pt x="402" y="414"/>
                  </a:lnTo>
                  <a:lnTo>
                    <a:pt x="338" y="466"/>
                  </a:lnTo>
                  <a:lnTo>
                    <a:pt x="303" y="496"/>
                  </a:lnTo>
                  <a:lnTo>
                    <a:pt x="262" y="525"/>
                  </a:lnTo>
                  <a:lnTo>
                    <a:pt x="227" y="560"/>
                  </a:lnTo>
                  <a:lnTo>
                    <a:pt x="175" y="600"/>
                  </a:lnTo>
                  <a:lnTo>
                    <a:pt x="117" y="659"/>
                  </a:lnTo>
                  <a:lnTo>
                    <a:pt x="320" y="659"/>
                  </a:lnTo>
                  <a:lnTo>
                    <a:pt x="344" y="659"/>
                  </a:lnTo>
                  <a:lnTo>
                    <a:pt x="378" y="653"/>
                  </a:lnTo>
                  <a:lnTo>
                    <a:pt x="413" y="653"/>
                  </a:lnTo>
                  <a:lnTo>
                    <a:pt x="437" y="647"/>
                  </a:lnTo>
                  <a:lnTo>
                    <a:pt x="448" y="624"/>
                  </a:lnTo>
                  <a:lnTo>
                    <a:pt x="454" y="583"/>
                  </a:lnTo>
                  <a:lnTo>
                    <a:pt x="460" y="548"/>
                  </a:lnTo>
                  <a:lnTo>
                    <a:pt x="501" y="548"/>
                  </a:lnTo>
                  <a:lnTo>
                    <a:pt x="466" y="752"/>
                  </a:lnTo>
                  <a:lnTo>
                    <a:pt x="0" y="752"/>
                  </a:lnTo>
                  <a:lnTo>
                    <a:pt x="0" y="734"/>
                  </a:lnTo>
                  <a:lnTo>
                    <a:pt x="0" y="723"/>
                  </a:lnTo>
                  <a:lnTo>
                    <a:pt x="6" y="717"/>
                  </a:lnTo>
                  <a:lnTo>
                    <a:pt x="6" y="711"/>
                  </a:lnTo>
                  <a:lnTo>
                    <a:pt x="12" y="705"/>
                  </a:lnTo>
                  <a:lnTo>
                    <a:pt x="285" y="437"/>
                  </a:lnTo>
                  <a:lnTo>
                    <a:pt x="314" y="402"/>
                  </a:lnTo>
                  <a:lnTo>
                    <a:pt x="349" y="350"/>
                  </a:lnTo>
                  <a:lnTo>
                    <a:pt x="378" y="292"/>
                  </a:lnTo>
                  <a:lnTo>
                    <a:pt x="390" y="222"/>
                  </a:lnTo>
                  <a:lnTo>
                    <a:pt x="384" y="169"/>
                  </a:lnTo>
                  <a:lnTo>
                    <a:pt x="361" y="123"/>
                  </a:lnTo>
                  <a:lnTo>
                    <a:pt x="326" y="82"/>
                  </a:lnTo>
                  <a:lnTo>
                    <a:pt x="280" y="53"/>
                  </a:lnTo>
                  <a:lnTo>
                    <a:pt x="221" y="41"/>
                  </a:lnTo>
                  <a:lnTo>
                    <a:pt x="175" y="47"/>
                  </a:lnTo>
                  <a:lnTo>
                    <a:pt x="128" y="64"/>
                  </a:lnTo>
                  <a:lnTo>
                    <a:pt x="88" y="99"/>
                  </a:lnTo>
                  <a:lnTo>
                    <a:pt x="58" y="146"/>
                  </a:lnTo>
                  <a:lnTo>
                    <a:pt x="76" y="152"/>
                  </a:lnTo>
                  <a:lnTo>
                    <a:pt x="93" y="158"/>
                  </a:lnTo>
                  <a:lnTo>
                    <a:pt x="105" y="163"/>
                  </a:lnTo>
                  <a:lnTo>
                    <a:pt x="117" y="175"/>
                  </a:lnTo>
                  <a:lnTo>
                    <a:pt x="117" y="187"/>
                  </a:lnTo>
                  <a:lnTo>
                    <a:pt x="122" y="198"/>
                  </a:lnTo>
                  <a:lnTo>
                    <a:pt x="122" y="210"/>
                  </a:lnTo>
                  <a:lnTo>
                    <a:pt x="117" y="228"/>
                  </a:lnTo>
                  <a:lnTo>
                    <a:pt x="111" y="239"/>
                  </a:lnTo>
                  <a:lnTo>
                    <a:pt x="99" y="251"/>
                  </a:lnTo>
                  <a:lnTo>
                    <a:pt x="88" y="262"/>
                  </a:lnTo>
                  <a:lnTo>
                    <a:pt x="76" y="268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268"/>
                  </a:lnTo>
                  <a:lnTo>
                    <a:pt x="35" y="262"/>
                  </a:lnTo>
                  <a:lnTo>
                    <a:pt x="29" y="257"/>
                  </a:lnTo>
                  <a:lnTo>
                    <a:pt x="18" y="251"/>
                  </a:lnTo>
                  <a:lnTo>
                    <a:pt x="12" y="239"/>
                  </a:lnTo>
                  <a:lnTo>
                    <a:pt x="6" y="228"/>
                  </a:lnTo>
                  <a:lnTo>
                    <a:pt x="0" y="204"/>
                  </a:lnTo>
                  <a:lnTo>
                    <a:pt x="12" y="146"/>
                  </a:lnTo>
                  <a:lnTo>
                    <a:pt x="41" y="88"/>
                  </a:lnTo>
                  <a:lnTo>
                    <a:pt x="93" y="41"/>
                  </a:lnTo>
                  <a:lnTo>
                    <a:pt x="157" y="12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11116" y="2524"/>
              <a:ext cx="867" cy="815"/>
            </a:xfrm>
            <a:custGeom>
              <a:avLst/>
              <a:gdLst/>
              <a:ahLst/>
              <a:cxnLst>
                <a:cxn ang="0">
                  <a:pos x="611" y="12"/>
                </a:cxn>
                <a:cxn ang="0">
                  <a:pos x="709" y="58"/>
                </a:cxn>
                <a:cxn ang="0">
                  <a:pos x="750" y="99"/>
                </a:cxn>
                <a:cxn ang="0">
                  <a:pos x="843" y="6"/>
                </a:cxn>
                <a:cxn ang="0">
                  <a:pos x="855" y="0"/>
                </a:cxn>
                <a:cxn ang="0">
                  <a:pos x="867" y="6"/>
                </a:cxn>
                <a:cxn ang="0">
                  <a:pos x="867" y="17"/>
                </a:cxn>
                <a:cxn ang="0">
                  <a:pos x="797" y="297"/>
                </a:cxn>
                <a:cxn ang="0">
                  <a:pos x="791" y="320"/>
                </a:cxn>
                <a:cxn ang="0">
                  <a:pos x="773" y="320"/>
                </a:cxn>
                <a:cxn ang="0">
                  <a:pos x="762" y="320"/>
                </a:cxn>
                <a:cxn ang="0">
                  <a:pos x="750" y="309"/>
                </a:cxn>
                <a:cxn ang="0">
                  <a:pos x="756" y="297"/>
                </a:cxn>
                <a:cxn ang="0">
                  <a:pos x="756" y="262"/>
                </a:cxn>
                <a:cxn ang="0">
                  <a:pos x="721" y="128"/>
                </a:cxn>
                <a:cxn ang="0">
                  <a:pos x="622" y="52"/>
                </a:cxn>
                <a:cxn ang="0">
                  <a:pos x="471" y="52"/>
                </a:cxn>
                <a:cxn ang="0">
                  <a:pos x="314" y="122"/>
                </a:cxn>
                <a:cxn ang="0">
                  <a:pos x="186" y="268"/>
                </a:cxn>
                <a:cxn ang="0">
                  <a:pos x="122" y="437"/>
                </a:cxn>
                <a:cxn ang="0">
                  <a:pos x="110" y="530"/>
                </a:cxn>
                <a:cxn ang="0">
                  <a:pos x="151" y="676"/>
                </a:cxn>
                <a:cxn ang="0">
                  <a:pos x="244" y="751"/>
                </a:cxn>
                <a:cxn ang="0">
                  <a:pos x="360" y="775"/>
                </a:cxn>
                <a:cxn ang="0">
                  <a:pos x="529" y="734"/>
                </a:cxn>
                <a:cxn ang="0">
                  <a:pos x="663" y="612"/>
                </a:cxn>
                <a:cxn ang="0">
                  <a:pos x="704" y="518"/>
                </a:cxn>
                <a:cxn ang="0">
                  <a:pos x="715" y="507"/>
                </a:cxn>
                <a:cxn ang="0">
                  <a:pos x="727" y="507"/>
                </a:cxn>
                <a:cxn ang="0">
                  <a:pos x="739" y="513"/>
                </a:cxn>
                <a:cxn ang="0">
                  <a:pos x="733" y="542"/>
                </a:cxn>
                <a:cxn ang="0">
                  <a:pos x="680" y="647"/>
                </a:cxn>
                <a:cxn ang="0">
                  <a:pos x="541" y="763"/>
                </a:cxn>
                <a:cxn ang="0">
                  <a:pos x="395" y="810"/>
                </a:cxn>
                <a:cxn ang="0">
                  <a:pos x="250" y="804"/>
                </a:cxn>
                <a:cxn ang="0">
                  <a:pos x="93" y="722"/>
                </a:cxn>
                <a:cxn ang="0">
                  <a:pos x="11" y="582"/>
                </a:cxn>
                <a:cxn ang="0">
                  <a:pos x="11" y="390"/>
                </a:cxn>
                <a:cxn ang="0">
                  <a:pos x="122" y="192"/>
                </a:cxn>
                <a:cxn ang="0">
                  <a:pos x="314" y="58"/>
                </a:cxn>
                <a:cxn ang="0">
                  <a:pos x="541" y="0"/>
                </a:cxn>
              </a:cxnLst>
              <a:rect l="0" t="0" r="r" b="b"/>
              <a:pathLst>
                <a:path w="867" h="815">
                  <a:moveTo>
                    <a:pt x="541" y="0"/>
                  </a:moveTo>
                  <a:lnTo>
                    <a:pt x="611" y="12"/>
                  </a:lnTo>
                  <a:lnTo>
                    <a:pt x="669" y="35"/>
                  </a:lnTo>
                  <a:lnTo>
                    <a:pt x="709" y="58"/>
                  </a:lnTo>
                  <a:lnTo>
                    <a:pt x="739" y="87"/>
                  </a:lnTo>
                  <a:lnTo>
                    <a:pt x="750" y="99"/>
                  </a:lnTo>
                  <a:lnTo>
                    <a:pt x="832" y="12"/>
                  </a:lnTo>
                  <a:lnTo>
                    <a:pt x="843" y="6"/>
                  </a:lnTo>
                  <a:lnTo>
                    <a:pt x="849" y="0"/>
                  </a:lnTo>
                  <a:lnTo>
                    <a:pt x="855" y="0"/>
                  </a:lnTo>
                  <a:lnTo>
                    <a:pt x="861" y="6"/>
                  </a:lnTo>
                  <a:lnTo>
                    <a:pt x="867" y="6"/>
                  </a:lnTo>
                  <a:lnTo>
                    <a:pt x="867" y="12"/>
                  </a:lnTo>
                  <a:lnTo>
                    <a:pt x="867" y="17"/>
                  </a:lnTo>
                  <a:lnTo>
                    <a:pt x="867" y="17"/>
                  </a:lnTo>
                  <a:lnTo>
                    <a:pt x="797" y="297"/>
                  </a:lnTo>
                  <a:lnTo>
                    <a:pt x="797" y="309"/>
                  </a:lnTo>
                  <a:lnTo>
                    <a:pt x="791" y="320"/>
                  </a:lnTo>
                  <a:lnTo>
                    <a:pt x="785" y="320"/>
                  </a:lnTo>
                  <a:lnTo>
                    <a:pt x="773" y="320"/>
                  </a:lnTo>
                  <a:lnTo>
                    <a:pt x="768" y="320"/>
                  </a:lnTo>
                  <a:lnTo>
                    <a:pt x="762" y="320"/>
                  </a:lnTo>
                  <a:lnTo>
                    <a:pt x="756" y="315"/>
                  </a:lnTo>
                  <a:lnTo>
                    <a:pt x="750" y="309"/>
                  </a:lnTo>
                  <a:lnTo>
                    <a:pt x="756" y="303"/>
                  </a:lnTo>
                  <a:lnTo>
                    <a:pt x="756" y="297"/>
                  </a:lnTo>
                  <a:lnTo>
                    <a:pt x="756" y="280"/>
                  </a:lnTo>
                  <a:lnTo>
                    <a:pt x="756" y="262"/>
                  </a:lnTo>
                  <a:lnTo>
                    <a:pt x="750" y="192"/>
                  </a:lnTo>
                  <a:lnTo>
                    <a:pt x="721" y="128"/>
                  </a:lnTo>
                  <a:lnTo>
                    <a:pt x="680" y="82"/>
                  </a:lnTo>
                  <a:lnTo>
                    <a:pt x="622" y="52"/>
                  </a:lnTo>
                  <a:lnTo>
                    <a:pt x="552" y="41"/>
                  </a:lnTo>
                  <a:lnTo>
                    <a:pt x="471" y="52"/>
                  </a:lnTo>
                  <a:lnTo>
                    <a:pt x="389" y="82"/>
                  </a:lnTo>
                  <a:lnTo>
                    <a:pt x="314" y="122"/>
                  </a:lnTo>
                  <a:lnTo>
                    <a:pt x="250" y="181"/>
                  </a:lnTo>
                  <a:lnTo>
                    <a:pt x="186" y="268"/>
                  </a:lnTo>
                  <a:lnTo>
                    <a:pt x="145" y="355"/>
                  </a:lnTo>
                  <a:lnTo>
                    <a:pt x="122" y="437"/>
                  </a:lnTo>
                  <a:lnTo>
                    <a:pt x="110" y="495"/>
                  </a:lnTo>
                  <a:lnTo>
                    <a:pt x="110" y="530"/>
                  </a:lnTo>
                  <a:lnTo>
                    <a:pt x="122" y="612"/>
                  </a:lnTo>
                  <a:lnTo>
                    <a:pt x="151" y="676"/>
                  </a:lnTo>
                  <a:lnTo>
                    <a:pt x="192" y="722"/>
                  </a:lnTo>
                  <a:lnTo>
                    <a:pt x="244" y="751"/>
                  </a:lnTo>
                  <a:lnTo>
                    <a:pt x="302" y="769"/>
                  </a:lnTo>
                  <a:lnTo>
                    <a:pt x="360" y="775"/>
                  </a:lnTo>
                  <a:lnTo>
                    <a:pt x="448" y="763"/>
                  </a:lnTo>
                  <a:lnTo>
                    <a:pt x="529" y="734"/>
                  </a:lnTo>
                  <a:lnTo>
                    <a:pt x="599" y="682"/>
                  </a:lnTo>
                  <a:lnTo>
                    <a:pt x="663" y="612"/>
                  </a:lnTo>
                  <a:lnTo>
                    <a:pt x="704" y="524"/>
                  </a:lnTo>
                  <a:lnTo>
                    <a:pt x="704" y="518"/>
                  </a:lnTo>
                  <a:lnTo>
                    <a:pt x="709" y="513"/>
                  </a:lnTo>
                  <a:lnTo>
                    <a:pt x="715" y="507"/>
                  </a:lnTo>
                  <a:lnTo>
                    <a:pt x="721" y="507"/>
                  </a:lnTo>
                  <a:lnTo>
                    <a:pt x="727" y="507"/>
                  </a:lnTo>
                  <a:lnTo>
                    <a:pt x="733" y="507"/>
                  </a:lnTo>
                  <a:lnTo>
                    <a:pt x="739" y="513"/>
                  </a:lnTo>
                  <a:lnTo>
                    <a:pt x="739" y="524"/>
                  </a:lnTo>
                  <a:lnTo>
                    <a:pt x="733" y="542"/>
                  </a:lnTo>
                  <a:lnTo>
                    <a:pt x="715" y="588"/>
                  </a:lnTo>
                  <a:lnTo>
                    <a:pt x="680" y="647"/>
                  </a:lnTo>
                  <a:lnTo>
                    <a:pt x="628" y="705"/>
                  </a:lnTo>
                  <a:lnTo>
                    <a:pt x="541" y="763"/>
                  </a:lnTo>
                  <a:lnTo>
                    <a:pt x="465" y="798"/>
                  </a:lnTo>
                  <a:lnTo>
                    <a:pt x="395" y="810"/>
                  </a:lnTo>
                  <a:lnTo>
                    <a:pt x="343" y="815"/>
                  </a:lnTo>
                  <a:lnTo>
                    <a:pt x="250" y="804"/>
                  </a:lnTo>
                  <a:lnTo>
                    <a:pt x="163" y="775"/>
                  </a:lnTo>
                  <a:lnTo>
                    <a:pt x="93" y="722"/>
                  </a:lnTo>
                  <a:lnTo>
                    <a:pt x="40" y="658"/>
                  </a:lnTo>
                  <a:lnTo>
                    <a:pt x="11" y="582"/>
                  </a:lnTo>
                  <a:lnTo>
                    <a:pt x="0" y="495"/>
                  </a:lnTo>
                  <a:lnTo>
                    <a:pt x="11" y="390"/>
                  </a:lnTo>
                  <a:lnTo>
                    <a:pt x="58" y="285"/>
                  </a:lnTo>
                  <a:lnTo>
                    <a:pt x="122" y="192"/>
                  </a:lnTo>
                  <a:lnTo>
                    <a:pt x="209" y="116"/>
                  </a:lnTo>
                  <a:lnTo>
                    <a:pt x="314" y="58"/>
                  </a:lnTo>
                  <a:lnTo>
                    <a:pt x="424" y="1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13158" y="1662"/>
              <a:ext cx="372" cy="159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5" y="6"/>
                </a:cxn>
                <a:cxn ang="0">
                  <a:pos x="70" y="35"/>
                </a:cxn>
                <a:cxn ang="0">
                  <a:pos x="110" y="76"/>
                </a:cxn>
                <a:cxn ang="0">
                  <a:pos x="163" y="134"/>
                </a:cxn>
                <a:cxn ang="0">
                  <a:pos x="215" y="210"/>
                </a:cxn>
                <a:cxn ang="0">
                  <a:pos x="267" y="297"/>
                </a:cxn>
                <a:cxn ang="0">
                  <a:pos x="320" y="437"/>
                </a:cxn>
                <a:cxn ang="0">
                  <a:pos x="349" y="565"/>
                </a:cxn>
                <a:cxn ang="0">
                  <a:pos x="366" y="687"/>
                </a:cxn>
                <a:cxn ang="0">
                  <a:pos x="372" y="792"/>
                </a:cxn>
                <a:cxn ang="0">
                  <a:pos x="372" y="792"/>
                </a:cxn>
                <a:cxn ang="0">
                  <a:pos x="361" y="944"/>
                </a:cxn>
                <a:cxn ang="0">
                  <a:pos x="331" y="1107"/>
                </a:cxn>
                <a:cxn ang="0">
                  <a:pos x="273" y="1281"/>
                </a:cxn>
                <a:cxn ang="0">
                  <a:pos x="221" y="1375"/>
                </a:cxn>
                <a:cxn ang="0">
                  <a:pos x="169" y="1450"/>
                </a:cxn>
                <a:cxn ang="0">
                  <a:pos x="116" y="1514"/>
                </a:cxn>
                <a:cxn ang="0">
                  <a:pos x="70" y="1555"/>
                </a:cxn>
                <a:cxn ang="0">
                  <a:pos x="35" y="1584"/>
                </a:cxn>
                <a:cxn ang="0">
                  <a:pos x="17" y="1590"/>
                </a:cxn>
                <a:cxn ang="0">
                  <a:pos x="11" y="1590"/>
                </a:cxn>
                <a:cxn ang="0">
                  <a:pos x="6" y="1584"/>
                </a:cxn>
                <a:cxn ang="0">
                  <a:pos x="0" y="1578"/>
                </a:cxn>
                <a:cxn ang="0">
                  <a:pos x="0" y="1573"/>
                </a:cxn>
                <a:cxn ang="0">
                  <a:pos x="0" y="1567"/>
                </a:cxn>
                <a:cxn ang="0">
                  <a:pos x="6" y="1567"/>
                </a:cxn>
                <a:cxn ang="0">
                  <a:pos x="11" y="1555"/>
                </a:cxn>
                <a:cxn ang="0">
                  <a:pos x="23" y="1549"/>
                </a:cxn>
                <a:cxn ang="0">
                  <a:pos x="110" y="1444"/>
                </a:cxn>
                <a:cxn ang="0">
                  <a:pos x="180" y="1322"/>
                </a:cxn>
                <a:cxn ang="0">
                  <a:pos x="227" y="1200"/>
                </a:cxn>
                <a:cxn ang="0">
                  <a:pos x="256" y="1066"/>
                </a:cxn>
                <a:cxn ang="0">
                  <a:pos x="273" y="932"/>
                </a:cxn>
                <a:cxn ang="0">
                  <a:pos x="279" y="792"/>
                </a:cxn>
                <a:cxn ang="0">
                  <a:pos x="267" y="606"/>
                </a:cxn>
                <a:cxn ang="0">
                  <a:pos x="238" y="437"/>
                </a:cxn>
                <a:cxn ang="0">
                  <a:pos x="186" y="285"/>
                </a:cxn>
                <a:cxn ang="0">
                  <a:pos x="116" y="157"/>
                </a:cxn>
                <a:cxn ang="0">
                  <a:pos x="29" y="52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6" y="23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6" y="6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72" h="1590">
                  <a:moveTo>
                    <a:pt x="17" y="0"/>
                  </a:moveTo>
                  <a:lnTo>
                    <a:pt x="35" y="6"/>
                  </a:lnTo>
                  <a:lnTo>
                    <a:pt x="70" y="35"/>
                  </a:lnTo>
                  <a:lnTo>
                    <a:pt x="110" y="76"/>
                  </a:lnTo>
                  <a:lnTo>
                    <a:pt x="163" y="134"/>
                  </a:lnTo>
                  <a:lnTo>
                    <a:pt x="215" y="210"/>
                  </a:lnTo>
                  <a:lnTo>
                    <a:pt x="267" y="297"/>
                  </a:lnTo>
                  <a:lnTo>
                    <a:pt x="320" y="437"/>
                  </a:lnTo>
                  <a:lnTo>
                    <a:pt x="349" y="565"/>
                  </a:lnTo>
                  <a:lnTo>
                    <a:pt x="366" y="687"/>
                  </a:lnTo>
                  <a:lnTo>
                    <a:pt x="372" y="792"/>
                  </a:lnTo>
                  <a:lnTo>
                    <a:pt x="372" y="792"/>
                  </a:lnTo>
                  <a:lnTo>
                    <a:pt x="361" y="944"/>
                  </a:lnTo>
                  <a:lnTo>
                    <a:pt x="331" y="1107"/>
                  </a:lnTo>
                  <a:lnTo>
                    <a:pt x="273" y="1281"/>
                  </a:lnTo>
                  <a:lnTo>
                    <a:pt x="221" y="1375"/>
                  </a:lnTo>
                  <a:lnTo>
                    <a:pt x="169" y="1450"/>
                  </a:lnTo>
                  <a:lnTo>
                    <a:pt x="116" y="1514"/>
                  </a:lnTo>
                  <a:lnTo>
                    <a:pt x="70" y="1555"/>
                  </a:lnTo>
                  <a:lnTo>
                    <a:pt x="35" y="1584"/>
                  </a:lnTo>
                  <a:lnTo>
                    <a:pt x="17" y="1590"/>
                  </a:lnTo>
                  <a:lnTo>
                    <a:pt x="11" y="1590"/>
                  </a:lnTo>
                  <a:lnTo>
                    <a:pt x="6" y="1584"/>
                  </a:lnTo>
                  <a:lnTo>
                    <a:pt x="0" y="1578"/>
                  </a:lnTo>
                  <a:lnTo>
                    <a:pt x="0" y="1573"/>
                  </a:lnTo>
                  <a:lnTo>
                    <a:pt x="0" y="1567"/>
                  </a:lnTo>
                  <a:lnTo>
                    <a:pt x="6" y="1567"/>
                  </a:lnTo>
                  <a:lnTo>
                    <a:pt x="11" y="1555"/>
                  </a:lnTo>
                  <a:lnTo>
                    <a:pt x="23" y="1549"/>
                  </a:lnTo>
                  <a:lnTo>
                    <a:pt x="110" y="1444"/>
                  </a:lnTo>
                  <a:lnTo>
                    <a:pt x="180" y="1322"/>
                  </a:lnTo>
                  <a:lnTo>
                    <a:pt x="227" y="1200"/>
                  </a:lnTo>
                  <a:lnTo>
                    <a:pt x="256" y="1066"/>
                  </a:lnTo>
                  <a:lnTo>
                    <a:pt x="273" y="932"/>
                  </a:lnTo>
                  <a:lnTo>
                    <a:pt x="279" y="792"/>
                  </a:lnTo>
                  <a:lnTo>
                    <a:pt x="267" y="606"/>
                  </a:lnTo>
                  <a:lnTo>
                    <a:pt x="238" y="437"/>
                  </a:lnTo>
                  <a:lnTo>
                    <a:pt x="186" y="285"/>
                  </a:lnTo>
                  <a:lnTo>
                    <a:pt x="116" y="157"/>
                  </a:lnTo>
                  <a:lnTo>
                    <a:pt x="29" y="52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 noEditPoints="1"/>
            </p:cNvSpPr>
            <p:nvPr/>
          </p:nvSpPr>
          <p:spPr bwMode="auto">
            <a:xfrm>
              <a:off x="14118" y="1924"/>
              <a:ext cx="1059" cy="1066"/>
            </a:xfrm>
            <a:custGeom>
              <a:avLst/>
              <a:gdLst/>
              <a:ahLst/>
              <a:cxnLst>
                <a:cxn ang="0">
                  <a:pos x="198" y="891"/>
                </a:cxn>
                <a:cxn ang="0">
                  <a:pos x="355" y="990"/>
                </a:cxn>
                <a:cxn ang="0">
                  <a:pos x="489" y="1019"/>
                </a:cxn>
                <a:cxn ang="0">
                  <a:pos x="622" y="1014"/>
                </a:cxn>
                <a:cxn ang="0">
                  <a:pos x="774" y="961"/>
                </a:cxn>
                <a:cxn ang="0">
                  <a:pos x="849" y="903"/>
                </a:cxn>
                <a:cxn ang="0">
                  <a:pos x="861" y="891"/>
                </a:cxn>
                <a:cxn ang="0">
                  <a:pos x="849" y="880"/>
                </a:cxn>
                <a:cxn ang="0">
                  <a:pos x="529" y="559"/>
                </a:cxn>
                <a:cxn ang="0">
                  <a:pos x="99" y="303"/>
                </a:cxn>
                <a:cxn ang="0">
                  <a:pos x="41" y="530"/>
                </a:cxn>
                <a:cxn ang="0">
                  <a:pos x="70" y="699"/>
                </a:cxn>
                <a:cxn ang="0">
                  <a:pos x="169" y="868"/>
                </a:cxn>
                <a:cxn ang="0">
                  <a:pos x="169" y="198"/>
                </a:cxn>
                <a:cxn ang="0">
                  <a:pos x="558" y="530"/>
                </a:cxn>
                <a:cxn ang="0">
                  <a:pos x="960" y="763"/>
                </a:cxn>
                <a:cxn ang="0">
                  <a:pos x="1018" y="530"/>
                </a:cxn>
                <a:cxn ang="0">
                  <a:pos x="960" y="291"/>
                </a:cxn>
                <a:cxn ang="0">
                  <a:pos x="529" y="41"/>
                </a:cxn>
                <a:cxn ang="0">
                  <a:pos x="355" y="76"/>
                </a:cxn>
                <a:cxn ang="0">
                  <a:pos x="238" y="134"/>
                </a:cxn>
                <a:cxn ang="0">
                  <a:pos x="198" y="175"/>
                </a:cxn>
                <a:cxn ang="0">
                  <a:pos x="203" y="181"/>
                </a:cxn>
                <a:cxn ang="0">
                  <a:pos x="215" y="192"/>
                </a:cxn>
                <a:cxn ang="0">
                  <a:pos x="861" y="175"/>
                </a:cxn>
                <a:cxn ang="0">
                  <a:pos x="704" y="76"/>
                </a:cxn>
                <a:cxn ang="0">
                  <a:pos x="570" y="47"/>
                </a:cxn>
                <a:cxn ang="0">
                  <a:pos x="529" y="0"/>
                </a:cxn>
                <a:cxn ang="0">
                  <a:pos x="762" y="58"/>
                </a:cxn>
                <a:cxn ang="0">
                  <a:pos x="942" y="204"/>
                </a:cxn>
                <a:cxn ang="0">
                  <a:pos x="1047" y="414"/>
                </a:cxn>
                <a:cxn ang="0">
                  <a:pos x="1047" y="652"/>
                </a:cxn>
                <a:cxn ang="0">
                  <a:pos x="942" y="862"/>
                </a:cxn>
                <a:cxn ang="0">
                  <a:pos x="762" y="1008"/>
                </a:cxn>
                <a:cxn ang="0">
                  <a:pos x="529" y="1066"/>
                </a:cxn>
                <a:cxn ang="0">
                  <a:pos x="297" y="1008"/>
                </a:cxn>
                <a:cxn ang="0">
                  <a:pos x="116" y="862"/>
                </a:cxn>
                <a:cxn ang="0">
                  <a:pos x="11" y="652"/>
                </a:cxn>
                <a:cxn ang="0">
                  <a:pos x="11" y="414"/>
                </a:cxn>
                <a:cxn ang="0">
                  <a:pos x="116" y="204"/>
                </a:cxn>
                <a:cxn ang="0">
                  <a:pos x="297" y="58"/>
                </a:cxn>
                <a:cxn ang="0">
                  <a:pos x="529" y="0"/>
                </a:cxn>
              </a:cxnLst>
              <a:rect l="0" t="0" r="r" b="b"/>
              <a:pathLst>
                <a:path w="1059" h="1066">
                  <a:moveTo>
                    <a:pt x="529" y="559"/>
                  </a:moveTo>
                  <a:lnTo>
                    <a:pt x="198" y="891"/>
                  </a:lnTo>
                  <a:lnTo>
                    <a:pt x="279" y="955"/>
                  </a:lnTo>
                  <a:lnTo>
                    <a:pt x="355" y="990"/>
                  </a:lnTo>
                  <a:lnTo>
                    <a:pt x="425" y="1014"/>
                  </a:lnTo>
                  <a:lnTo>
                    <a:pt x="489" y="1019"/>
                  </a:lnTo>
                  <a:lnTo>
                    <a:pt x="529" y="1025"/>
                  </a:lnTo>
                  <a:lnTo>
                    <a:pt x="622" y="1014"/>
                  </a:lnTo>
                  <a:lnTo>
                    <a:pt x="704" y="990"/>
                  </a:lnTo>
                  <a:lnTo>
                    <a:pt x="774" y="961"/>
                  </a:lnTo>
                  <a:lnTo>
                    <a:pt x="820" y="932"/>
                  </a:lnTo>
                  <a:lnTo>
                    <a:pt x="849" y="903"/>
                  </a:lnTo>
                  <a:lnTo>
                    <a:pt x="861" y="891"/>
                  </a:lnTo>
                  <a:lnTo>
                    <a:pt x="861" y="891"/>
                  </a:lnTo>
                  <a:lnTo>
                    <a:pt x="855" y="885"/>
                  </a:lnTo>
                  <a:lnTo>
                    <a:pt x="849" y="880"/>
                  </a:lnTo>
                  <a:lnTo>
                    <a:pt x="843" y="874"/>
                  </a:lnTo>
                  <a:lnTo>
                    <a:pt x="529" y="559"/>
                  </a:lnTo>
                  <a:close/>
                  <a:moveTo>
                    <a:pt x="169" y="198"/>
                  </a:moveTo>
                  <a:lnTo>
                    <a:pt x="99" y="303"/>
                  </a:lnTo>
                  <a:lnTo>
                    <a:pt x="52" y="414"/>
                  </a:lnTo>
                  <a:lnTo>
                    <a:pt x="41" y="530"/>
                  </a:lnTo>
                  <a:lnTo>
                    <a:pt x="46" y="612"/>
                  </a:lnTo>
                  <a:lnTo>
                    <a:pt x="70" y="699"/>
                  </a:lnTo>
                  <a:lnTo>
                    <a:pt x="105" y="781"/>
                  </a:lnTo>
                  <a:lnTo>
                    <a:pt x="169" y="868"/>
                  </a:lnTo>
                  <a:lnTo>
                    <a:pt x="500" y="530"/>
                  </a:lnTo>
                  <a:lnTo>
                    <a:pt x="169" y="198"/>
                  </a:lnTo>
                  <a:close/>
                  <a:moveTo>
                    <a:pt x="890" y="198"/>
                  </a:moveTo>
                  <a:lnTo>
                    <a:pt x="558" y="530"/>
                  </a:lnTo>
                  <a:lnTo>
                    <a:pt x="890" y="868"/>
                  </a:lnTo>
                  <a:lnTo>
                    <a:pt x="960" y="763"/>
                  </a:lnTo>
                  <a:lnTo>
                    <a:pt x="1006" y="652"/>
                  </a:lnTo>
                  <a:lnTo>
                    <a:pt x="1018" y="530"/>
                  </a:lnTo>
                  <a:lnTo>
                    <a:pt x="1006" y="408"/>
                  </a:lnTo>
                  <a:lnTo>
                    <a:pt x="960" y="291"/>
                  </a:lnTo>
                  <a:lnTo>
                    <a:pt x="890" y="198"/>
                  </a:lnTo>
                  <a:close/>
                  <a:moveTo>
                    <a:pt x="529" y="41"/>
                  </a:moveTo>
                  <a:lnTo>
                    <a:pt x="436" y="52"/>
                  </a:lnTo>
                  <a:lnTo>
                    <a:pt x="355" y="76"/>
                  </a:lnTo>
                  <a:lnTo>
                    <a:pt x="291" y="105"/>
                  </a:lnTo>
                  <a:lnTo>
                    <a:pt x="238" y="134"/>
                  </a:lnTo>
                  <a:lnTo>
                    <a:pt x="209" y="163"/>
                  </a:lnTo>
                  <a:lnTo>
                    <a:pt x="198" y="175"/>
                  </a:lnTo>
                  <a:lnTo>
                    <a:pt x="198" y="175"/>
                  </a:lnTo>
                  <a:lnTo>
                    <a:pt x="203" y="181"/>
                  </a:lnTo>
                  <a:lnTo>
                    <a:pt x="209" y="186"/>
                  </a:lnTo>
                  <a:lnTo>
                    <a:pt x="215" y="192"/>
                  </a:lnTo>
                  <a:lnTo>
                    <a:pt x="529" y="507"/>
                  </a:lnTo>
                  <a:lnTo>
                    <a:pt x="861" y="175"/>
                  </a:lnTo>
                  <a:lnTo>
                    <a:pt x="779" y="111"/>
                  </a:lnTo>
                  <a:lnTo>
                    <a:pt x="704" y="76"/>
                  </a:lnTo>
                  <a:lnTo>
                    <a:pt x="634" y="52"/>
                  </a:lnTo>
                  <a:lnTo>
                    <a:pt x="570" y="47"/>
                  </a:lnTo>
                  <a:lnTo>
                    <a:pt x="529" y="41"/>
                  </a:lnTo>
                  <a:close/>
                  <a:moveTo>
                    <a:pt x="529" y="0"/>
                  </a:moveTo>
                  <a:lnTo>
                    <a:pt x="651" y="17"/>
                  </a:lnTo>
                  <a:lnTo>
                    <a:pt x="762" y="58"/>
                  </a:lnTo>
                  <a:lnTo>
                    <a:pt x="861" y="116"/>
                  </a:lnTo>
                  <a:lnTo>
                    <a:pt x="942" y="204"/>
                  </a:lnTo>
                  <a:lnTo>
                    <a:pt x="1006" y="297"/>
                  </a:lnTo>
                  <a:lnTo>
                    <a:pt x="1047" y="414"/>
                  </a:lnTo>
                  <a:lnTo>
                    <a:pt x="1059" y="530"/>
                  </a:lnTo>
                  <a:lnTo>
                    <a:pt x="1047" y="652"/>
                  </a:lnTo>
                  <a:lnTo>
                    <a:pt x="1006" y="763"/>
                  </a:lnTo>
                  <a:lnTo>
                    <a:pt x="942" y="862"/>
                  </a:lnTo>
                  <a:lnTo>
                    <a:pt x="861" y="944"/>
                  </a:lnTo>
                  <a:lnTo>
                    <a:pt x="762" y="1008"/>
                  </a:lnTo>
                  <a:lnTo>
                    <a:pt x="651" y="1049"/>
                  </a:lnTo>
                  <a:lnTo>
                    <a:pt x="529" y="1066"/>
                  </a:lnTo>
                  <a:lnTo>
                    <a:pt x="407" y="1049"/>
                  </a:lnTo>
                  <a:lnTo>
                    <a:pt x="297" y="1008"/>
                  </a:lnTo>
                  <a:lnTo>
                    <a:pt x="198" y="949"/>
                  </a:lnTo>
                  <a:lnTo>
                    <a:pt x="116" y="862"/>
                  </a:lnTo>
                  <a:lnTo>
                    <a:pt x="52" y="769"/>
                  </a:lnTo>
                  <a:lnTo>
                    <a:pt x="11" y="652"/>
                  </a:lnTo>
                  <a:lnTo>
                    <a:pt x="0" y="530"/>
                  </a:lnTo>
                  <a:lnTo>
                    <a:pt x="11" y="414"/>
                  </a:lnTo>
                  <a:lnTo>
                    <a:pt x="52" y="303"/>
                  </a:lnTo>
                  <a:lnTo>
                    <a:pt x="116" y="204"/>
                  </a:lnTo>
                  <a:lnTo>
                    <a:pt x="198" y="122"/>
                  </a:lnTo>
                  <a:lnTo>
                    <a:pt x="297" y="58"/>
                  </a:lnTo>
                  <a:lnTo>
                    <a:pt x="407" y="17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 noEditPoints="1"/>
            </p:cNvSpPr>
            <p:nvPr/>
          </p:nvSpPr>
          <p:spPr bwMode="auto">
            <a:xfrm>
              <a:off x="15671" y="1732"/>
              <a:ext cx="1117" cy="1159"/>
            </a:xfrm>
            <a:custGeom>
              <a:avLst/>
              <a:gdLst/>
              <a:ahLst/>
              <a:cxnLst>
                <a:cxn ang="0">
                  <a:pos x="1106" y="46"/>
                </a:cxn>
                <a:cxn ang="0">
                  <a:pos x="1106" y="140"/>
                </a:cxn>
                <a:cxn ang="0">
                  <a:pos x="1071" y="169"/>
                </a:cxn>
                <a:cxn ang="0">
                  <a:pos x="1042" y="180"/>
                </a:cxn>
                <a:cxn ang="0">
                  <a:pos x="1018" y="169"/>
                </a:cxn>
                <a:cxn ang="0">
                  <a:pos x="1024" y="145"/>
                </a:cxn>
                <a:cxn ang="0">
                  <a:pos x="1013" y="93"/>
                </a:cxn>
                <a:cxn ang="0">
                  <a:pos x="966" y="70"/>
                </a:cxn>
                <a:cxn ang="0">
                  <a:pos x="786" y="140"/>
                </a:cxn>
                <a:cxn ang="0">
                  <a:pos x="553" y="297"/>
                </a:cxn>
                <a:cxn ang="0">
                  <a:pos x="442" y="407"/>
                </a:cxn>
                <a:cxn ang="0">
                  <a:pos x="437" y="507"/>
                </a:cxn>
                <a:cxn ang="0">
                  <a:pos x="536" y="774"/>
                </a:cxn>
                <a:cxn ang="0">
                  <a:pos x="698" y="1025"/>
                </a:cxn>
                <a:cxn ang="0">
                  <a:pos x="821" y="1089"/>
                </a:cxn>
                <a:cxn ang="0">
                  <a:pos x="943" y="1054"/>
                </a:cxn>
                <a:cxn ang="0">
                  <a:pos x="1018" y="955"/>
                </a:cxn>
                <a:cxn ang="0">
                  <a:pos x="1042" y="926"/>
                </a:cxn>
                <a:cxn ang="0">
                  <a:pos x="1082" y="908"/>
                </a:cxn>
                <a:cxn ang="0">
                  <a:pos x="1106" y="914"/>
                </a:cxn>
                <a:cxn ang="0">
                  <a:pos x="1106" y="920"/>
                </a:cxn>
                <a:cxn ang="0">
                  <a:pos x="1088" y="967"/>
                </a:cxn>
                <a:cxn ang="0">
                  <a:pos x="925" y="1118"/>
                </a:cxn>
                <a:cxn ang="0">
                  <a:pos x="704" y="1153"/>
                </a:cxn>
                <a:cxn ang="0">
                  <a:pos x="559" y="1019"/>
                </a:cxn>
                <a:cxn ang="0">
                  <a:pos x="408" y="740"/>
                </a:cxn>
                <a:cxn ang="0">
                  <a:pos x="332" y="489"/>
                </a:cxn>
                <a:cxn ang="0">
                  <a:pos x="460" y="303"/>
                </a:cxn>
                <a:cxn ang="0">
                  <a:pos x="640" y="169"/>
                </a:cxn>
                <a:cxn ang="0">
                  <a:pos x="890" y="41"/>
                </a:cxn>
                <a:cxn ang="0">
                  <a:pos x="384" y="0"/>
                </a:cxn>
                <a:cxn ang="0">
                  <a:pos x="402" y="11"/>
                </a:cxn>
                <a:cxn ang="0">
                  <a:pos x="396" y="99"/>
                </a:cxn>
                <a:cxn ang="0">
                  <a:pos x="344" y="413"/>
                </a:cxn>
                <a:cxn ang="0">
                  <a:pos x="245" y="774"/>
                </a:cxn>
                <a:cxn ang="0">
                  <a:pos x="152" y="1037"/>
                </a:cxn>
                <a:cxn ang="0">
                  <a:pos x="93" y="1124"/>
                </a:cxn>
                <a:cxn ang="0">
                  <a:pos x="12" y="1159"/>
                </a:cxn>
                <a:cxn ang="0">
                  <a:pos x="0" y="1147"/>
                </a:cxn>
                <a:cxn ang="0">
                  <a:pos x="0" y="1136"/>
                </a:cxn>
                <a:cxn ang="0">
                  <a:pos x="111" y="827"/>
                </a:cxn>
                <a:cxn ang="0">
                  <a:pos x="245" y="285"/>
                </a:cxn>
                <a:cxn ang="0">
                  <a:pos x="216" y="128"/>
                </a:cxn>
                <a:cxn ang="0">
                  <a:pos x="169" y="145"/>
                </a:cxn>
                <a:cxn ang="0">
                  <a:pos x="152" y="145"/>
                </a:cxn>
                <a:cxn ang="0">
                  <a:pos x="216" y="75"/>
                </a:cxn>
                <a:cxn ang="0">
                  <a:pos x="355" y="6"/>
                </a:cxn>
              </a:cxnLst>
              <a:rect l="0" t="0" r="r" b="b"/>
              <a:pathLst>
                <a:path w="1117" h="1159">
                  <a:moveTo>
                    <a:pt x="1024" y="0"/>
                  </a:moveTo>
                  <a:lnTo>
                    <a:pt x="1077" y="11"/>
                  </a:lnTo>
                  <a:lnTo>
                    <a:pt x="1106" y="46"/>
                  </a:lnTo>
                  <a:lnTo>
                    <a:pt x="1117" y="99"/>
                  </a:lnTo>
                  <a:lnTo>
                    <a:pt x="1117" y="122"/>
                  </a:lnTo>
                  <a:lnTo>
                    <a:pt x="1106" y="140"/>
                  </a:lnTo>
                  <a:lnTo>
                    <a:pt x="1100" y="151"/>
                  </a:lnTo>
                  <a:lnTo>
                    <a:pt x="1088" y="163"/>
                  </a:lnTo>
                  <a:lnTo>
                    <a:pt x="1071" y="169"/>
                  </a:lnTo>
                  <a:lnTo>
                    <a:pt x="1059" y="174"/>
                  </a:lnTo>
                  <a:lnTo>
                    <a:pt x="1048" y="180"/>
                  </a:lnTo>
                  <a:lnTo>
                    <a:pt x="1042" y="180"/>
                  </a:lnTo>
                  <a:lnTo>
                    <a:pt x="1036" y="180"/>
                  </a:lnTo>
                  <a:lnTo>
                    <a:pt x="1024" y="174"/>
                  </a:lnTo>
                  <a:lnTo>
                    <a:pt x="1018" y="169"/>
                  </a:lnTo>
                  <a:lnTo>
                    <a:pt x="1018" y="163"/>
                  </a:lnTo>
                  <a:lnTo>
                    <a:pt x="1018" y="151"/>
                  </a:lnTo>
                  <a:lnTo>
                    <a:pt x="1024" y="145"/>
                  </a:lnTo>
                  <a:lnTo>
                    <a:pt x="1024" y="140"/>
                  </a:lnTo>
                  <a:lnTo>
                    <a:pt x="1018" y="110"/>
                  </a:lnTo>
                  <a:lnTo>
                    <a:pt x="1013" y="93"/>
                  </a:lnTo>
                  <a:lnTo>
                    <a:pt x="1001" y="81"/>
                  </a:lnTo>
                  <a:lnTo>
                    <a:pt x="984" y="70"/>
                  </a:lnTo>
                  <a:lnTo>
                    <a:pt x="966" y="70"/>
                  </a:lnTo>
                  <a:lnTo>
                    <a:pt x="920" y="81"/>
                  </a:lnTo>
                  <a:lnTo>
                    <a:pt x="861" y="105"/>
                  </a:lnTo>
                  <a:lnTo>
                    <a:pt x="786" y="140"/>
                  </a:lnTo>
                  <a:lnTo>
                    <a:pt x="704" y="192"/>
                  </a:lnTo>
                  <a:lnTo>
                    <a:pt x="623" y="244"/>
                  </a:lnTo>
                  <a:lnTo>
                    <a:pt x="553" y="297"/>
                  </a:lnTo>
                  <a:lnTo>
                    <a:pt x="489" y="349"/>
                  </a:lnTo>
                  <a:lnTo>
                    <a:pt x="460" y="384"/>
                  </a:lnTo>
                  <a:lnTo>
                    <a:pt x="442" y="407"/>
                  </a:lnTo>
                  <a:lnTo>
                    <a:pt x="431" y="431"/>
                  </a:lnTo>
                  <a:lnTo>
                    <a:pt x="431" y="448"/>
                  </a:lnTo>
                  <a:lnTo>
                    <a:pt x="437" y="507"/>
                  </a:lnTo>
                  <a:lnTo>
                    <a:pt x="460" y="588"/>
                  </a:lnTo>
                  <a:lnTo>
                    <a:pt x="495" y="675"/>
                  </a:lnTo>
                  <a:lnTo>
                    <a:pt x="536" y="774"/>
                  </a:lnTo>
                  <a:lnTo>
                    <a:pt x="588" y="868"/>
                  </a:lnTo>
                  <a:lnTo>
                    <a:pt x="640" y="955"/>
                  </a:lnTo>
                  <a:lnTo>
                    <a:pt x="698" y="1025"/>
                  </a:lnTo>
                  <a:lnTo>
                    <a:pt x="757" y="1072"/>
                  </a:lnTo>
                  <a:lnTo>
                    <a:pt x="809" y="1089"/>
                  </a:lnTo>
                  <a:lnTo>
                    <a:pt x="821" y="1089"/>
                  </a:lnTo>
                  <a:lnTo>
                    <a:pt x="856" y="1083"/>
                  </a:lnTo>
                  <a:lnTo>
                    <a:pt x="896" y="1077"/>
                  </a:lnTo>
                  <a:lnTo>
                    <a:pt x="943" y="1054"/>
                  </a:lnTo>
                  <a:lnTo>
                    <a:pt x="984" y="1019"/>
                  </a:lnTo>
                  <a:lnTo>
                    <a:pt x="1013" y="967"/>
                  </a:lnTo>
                  <a:lnTo>
                    <a:pt x="1018" y="955"/>
                  </a:lnTo>
                  <a:lnTo>
                    <a:pt x="1024" y="943"/>
                  </a:lnTo>
                  <a:lnTo>
                    <a:pt x="1030" y="932"/>
                  </a:lnTo>
                  <a:lnTo>
                    <a:pt x="1042" y="926"/>
                  </a:lnTo>
                  <a:lnTo>
                    <a:pt x="1059" y="914"/>
                  </a:lnTo>
                  <a:lnTo>
                    <a:pt x="1071" y="908"/>
                  </a:lnTo>
                  <a:lnTo>
                    <a:pt x="1082" y="908"/>
                  </a:lnTo>
                  <a:lnTo>
                    <a:pt x="1088" y="908"/>
                  </a:lnTo>
                  <a:lnTo>
                    <a:pt x="1100" y="908"/>
                  </a:lnTo>
                  <a:lnTo>
                    <a:pt x="1106" y="914"/>
                  </a:lnTo>
                  <a:lnTo>
                    <a:pt x="1106" y="914"/>
                  </a:lnTo>
                  <a:lnTo>
                    <a:pt x="1106" y="920"/>
                  </a:lnTo>
                  <a:lnTo>
                    <a:pt x="1106" y="920"/>
                  </a:lnTo>
                  <a:lnTo>
                    <a:pt x="1106" y="920"/>
                  </a:lnTo>
                  <a:lnTo>
                    <a:pt x="1106" y="938"/>
                  </a:lnTo>
                  <a:lnTo>
                    <a:pt x="1088" y="967"/>
                  </a:lnTo>
                  <a:lnTo>
                    <a:pt x="1059" y="1013"/>
                  </a:lnTo>
                  <a:lnTo>
                    <a:pt x="1007" y="1072"/>
                  </a:lnTo>
                  <a:lnTo>
                    <a:pt x="925" y="1118"/>
                  </a:lnTo>
                  <a:lnTo>
                    <a:pt x="838" y="1147"/>
                  </a:lnTo>
                  <a:lnTo>
                    <a:pt x="745" y="1159"/>
                  </a:lnTo>
                  <a:lnTo>
                    <a:pt x="704" y="1153"/>
                  </a:lnTo>
                  <a:lnTo>
                    <a:pt x="658" y="1124"/>
                  </a:lnTo>
                  <a:lnTo>
                    <a:pt x="611" y="1083"/>
                  </a:lnTo>
                  <a:lnTo>
                    <a:pt x="559" y="1019"/>
                  </a:lnTo>
                  <a:lnTo>
                    <a:pt x="506" y="938"/>
                  </a:lnTo>
                  <a:lnTo>
                    <a:pt x="454" y="844"/>
                  </a:lnTo>
                  <a:lnTo>
                    <a:pt x="408" y="740"/>
                  </a:lnTo>
                  <a:lnTo>
                    <a:pt x="367" y="646"/>
                  </a:lnTo>
                  <a:lnTo>
                    <a:pt x="344" y="559"/>
                  </a:lnTo>
                  <a:lnTo>
                    <a:pt x="332" y="489"/>
                  </a:lnTo>
                  <a:lnTo>
                    <a:pt x="349" y="425"/>
                  </a:lnTo>
                  <a:lnTo>
                    <a:pt x="396" y="361"/>
                  </a:lnTo>
                  <a:lnTo>
                    <a:pt x="460" y="303"/>
                  </a:lnTo>
                  <a:lnTo>
                    <a:pt x="524" y="256"/>
                  </a:lnTo>
                  <a:lnTo>
                    <a:pt x="570" y="215"/>
                  </a:lnTo>
                  <a:lnTo>
                    <a:pt x="640" y="169"/>
                  </a:lnTo>
                  <a:lnTo>
                    <a:pt x="722" y="122"/>
                  </a:lnTo>
                  <a:lnTo>
                    <a:pt x="803" y="75"/>
                  </a:lnTo>
                  <a:lnTo>
                    <a:pt x="890" y="41"/>
                  </a:lnTo>
                  <a:lnTo>
                    <a:pt x="966" y="11"/>
                  </a:lnTo>
                  <a:lnTo>
                    <a:pt x="1024" y="0"/>
                  </a:lnTo>
                  <a:close/>
                  <a:moveTo>
                    <a:pt x="384" y="0"/>
                  </a:moveTo>
                  <a:lnTo>
                    <a:pt x="396" y="0"/>
                  </a:lnTo>
                  <a:lnTo>
                    <a:pt x="396" y="6"/>
                  </a:lnTo>
                  <a:lnTo>
                    <a:pt x="402" y="11"/>
                  </a:lnTo>
                  <a:lnTo>
                    <a:pt x="402" y="29"/>
                  </a:lnTo>
                  <a:lnTo>
                    <a:pt x="402" y="52"/>
                  </a:lnTo>
                  <a:lnTo>
                    <a:pt x="396" y="99"/>
                  </a:lnTo>
                  <a:lnTo>
                    <a:pt x="390" y="163"/>
                  </a:lnTo>
                  <a:lnTo>
                    <a:pt x="373" y="285"/>
                  </a:lnTo>
                  <a:lnTo>
                    <a:pt x="344" y="413"/>
                  </a:lnTo>
                  <a:lnTo>
                    <a:pt x="314" y="541"/>
                  </a:lnTo>
                  <a:lnTo>
                    <a:pt x="280" y="664"/>
                  </a:lnTo>
                  <a:lnTo>
                    <a:pt x="245" y="774"/>
                  </a:lnTo>
                  <a:lnTo>
                    <a:pt x="210" y="879"/>
                  </a:lnTo>
                  <a:lnTo>
                    <a:pt x="175" y="967"/>
                  </a:lnTo>
                  <a:lnTo>
                    <a:pt x="152" y="1037"/>
                  </a:lnTo>
                  <a:lnTo>
                    <a:pt x="134" y="1077"/>
                  </a:lnTo>
                  <a:lnTo>
                    <a:pt x="128" y="1101"/>
                  </a:lnTo>
                  <a:lnTo>
                    <a:pt x="93" y="1124"/>
                  </a:lnTo>
                  <a:lnTo>
                    <a:pt x="53" y="1147"/>
                  </a:lnTo>
                  <a:lnTo>
                    <a:pt x="12" y="1159"/>
                  </a:lnTo>
                  <a:lnTo>
                    <a:pt x="12" y="1159"/>
                  </a:lnTo>
                  <a:lnTo>
                    <a:pt x="6" y="1159"/>
                  </a:lnTo>
                  <a:lnTo>
                    <a:pt x="0" y="1153"/>
                  </a:lnTo>
                  <a:lnTo>
                    <a:pt x="0" y="1147"/>
                  </a:lnTo>
                  <a:lnTo>
                    <a:pt x="0" y="1147"/>
                  </a:lnTo>
                  <a:lnTo>
                    <a:pt x="0" y="1141"/>
                  </a:lnTo>
                  <a:lnTo>
                    <a:pt x="0" y="1136"/>
                  </a:lnTo>
                  <a:lnTo>
                    <a:pt x="6" y="1124"/>
                  </a:lnTo>
                  <a:lnTo>
                    <a:pt x="58" y="984"/>
                  </a:lnTo>
                  <a:lnTo>
                    <a:pt x="111" y="827"/>
                  </a:lnTo>
                  <a:lnTo>
                    <a:pt x="163" y="652"/>
                  </a:lnTo>
                  <a:lnTo>
                    <a:pt x="210" y="472"/>
                  </a:lnTo>
                  <a:lnTo>
                    <a:pt x="245" y="285"/>
                  </a:lnTo>
                  <a:lnTo>
                    <a:pt x="262" y="105"/>
                  </a:lnTo>
                  <a:lnTo>
                    <a:pt x="262" y="105"/>
                  </a:lnTo>
                  <a:lnTo>
                    <a:pt x="216" y="128"/>
                  </a:lnTo>
                  <a:lnTo>
                    <a:pt x="192" y="140"/>
                  </a:lnTo>
                  <a:lnTo>
                    <a:pt x="181" y="145"/>
                  </a:lnTo>
                  <a:lnTo>
                    <a:pt x="169" y="145"/>
                  </a:lnTo>
                  <a:lnTo>
                    <a:pt x="163" y="145"/>
                  </a:lnTo>
                  <a:lnTo>
                    <a:pt x="157" y="145"/>
                  </a:lnTo>
                  <a:lnTo>
                    <a:pt x="152" y="145"/>
                  </a:lnTo>
                  <a:lnTo>
                    <a:pt x="152" y="140"/>
                  </a:lnTo>
                  <a:lnTo>
                    <a:pt x="169" y="105"/>
                  </a:lnTo>
                  <a:lnTo>
                    <a:pt x="216" y="75"/>
                  </a:lnTo>
                  <a:lnTo>
                    <a:pt x="285" y="41"/>
                  </a:lnTo>
                  <a:lnTo>
                    <a:pt x="320" y="23"/>
                  </a:lnTo>
                  <a:lnTo>
                    <a:pt x="355" y="6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16975" y="1720"/>
              <a:ext cx="762" cy="5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715" y="0"/>
                </a:cxn>
                <a:cxn ang="0">
                  <a:pos x="727" y="0"/>
                </a:cxn>
                <a:cxn ang="0">
                  <a:pos x="733" y="0"/>
                </a:cxn>
                <a:cxn ang="0">
                  <a:pos x="744" y="0"/>
                </a:cxn>
                <a:cxn ang="0">
                  <a:pos x="750" y="6"/>
                </a:cxn>
                <a:cxn ang="0">
                  <a:pos x="756" y="18"/>
                </a:cxn>
                <a:cxn ang="0">
                  <a:pos x="762" y="29"/>
                </a:cxn>
                <a:cxn ang="0">
                  <a:pos x="756" y="41"/>
                </a:cxn>
                <a:cxn ang="0">
                  <a:pos x="750" y="47"/>
                </a:cxn>
                <a:cxn ang="0">
                  <a:pos x="744" y="53"/>
                </a:cxn>
                <a:cxn ang="0">
                  <a:pos x="733" y="53"/>
                </a:cxn>
                <a:cxn ang="0">
                  <a:pos x="721" y="53"/>
                </a:cxn>
                <a:cxn ang="0">
                  <a:pos x="715" y="53"/>
                </a:cxn>
                <a:cxn ang="0">
                  <a:pos x="46" y="53"/>
                </a:cxn>
                <a:cxn ang="0">
                  <a:pos x="34" y="53"/>
                </a:cxn>
                <a:cxn ang="0">
                  <a:pos x="23" y="53"/>
                </a:cxn>
                <a:cxn ang="0">
                  <a:pos x="11" y="47"/>
                </a:cxn>
                <a:cxn ang="0">
                  <a:pos x="5" y="47"/>
                </a:cxn>
                <a:cxn ang="0">
                  <a:pos x="0" y="35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46" y="0"/>
                </a:cxn>
              </a:cxnLst>
              <a:rect l="0" t="0" r="r" b="b"/>
              <a:pathLst>
                <a:path w="762" h="53">
                  <a:moveTo>
                    <a:pt x="46" y="0"/>
                  </a:moveTo>
                  <a:lnTo>
                    <a:pt x="715" y="0"/>
                  </a:lnTo>
                  <a:lnTo>
                    <a:pt x="727" y="0"/>
                  </a:lnTo>
                  <a:lnTo>
                    <a:pt x="733" y="0"/>
                  </a:lnTo>
                  <a:lnTo>
                    <a:pt x="744" y="0"/>
                  </a:lnTo>
                  <a:lnTo>
                    <a:pt x="750" y="6"/>
                  </a:lnTo>
                  <a:lnTo>
                    <a:pt x="756" y="18"/>
                  </a:lnTo>
                  <a:lnTo>
                    <a:pt x="762" y="29"/>
                  </a:lnTo>
                  <a:lnTo>
                    <a:pt x="756" y="41"/>
                  </a:lnTo>
                  <a:lnTo>
                    <a:pt x="750" y="47"/>
                  </a:lnTo>
                  <a:lnTo>
                    <a:pt x="744" y="53"/>
                  </a:lnTo>
                  <a:lnTo>
                    <a:pt x="733" y="53"/>
                  </a:lnTo>
                  <a:lnTo>
                    <a:pt x="721" y="53"/>
                  </a:lnTo>
                  <a:lnTo>
                    <a:pt x="715" y="53"/>
                  </a:lnTo>
                  <a:lnTo>
                    <a:pt x="46" y="53"/>
                  </a:lnTo>
                  <a:lnTo>
                    <a:pt x="34" y="53"/>
                  </a:lnTo>
                  <a:lnTo>
                    <a:pt x="23" y="53"/>
                  </a:lnTo>
                  <a:lnTo>
                    <a:pt x="11" y="47"/>
                  </a:lnTo>
                  <a:lnTo>
                    <a:pt x="5" y="47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5" y="6"/>
                  </a:lnTo>
                  <a:lnTo>
                    <a:pt x="11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17969" y="1277"/>
              <a:ext cx="414" cy="752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39" y="6"/>
                </a:cxn>
                <a:cxn ang="0">
                  <a:pos x="251" y="6"/>
                </a:cxn>
                <a:cxn ang="0">
                  <a:pos x="256" y="12"/>
                </a:cxn>
                <a:cxn ang="0">
                  <a:pos x="256" y="18"/>
                </a:cxn>
                <a:cxn ang="0">
                  <a:pos x="256" y="35"/>
                </a:cxn>
                <a:cxn ang="0">
                  <a:pos x="256" y="659"/>
                </a:cxn>
                <a:cxn ang="0">
                  <a:pos x="256" y="676"/>
                </a:cxn>
                <a:cxn ang="0">
                  <a:pos x="268" y="694"/>
                </a:cxn>
                <a:cxn ang="0">
                  <a:pos x="280" y="705"/>
                </a:cxn>
                <a:cxn ang="0">
                  <a:pos x="315" y="711"/>
                </a:cxn>
                <a:cxn ang="0">
                  <a:pos x="373" y="711"/>
                </a:cxn>
                <a:cxn ang="0">
                  <a:pos x="414" y="711"/>
                </a:cxn>
                <a:cxn ang="0">
                  <a:pos x="414" y="752"/>
                </a:cxn>
                <a:cxn ang="0">
                  <a:pos x="379" y="752"/>
                </a:cxn>
                <a:cxn ang="0">
                  <a:pos x="315" y="746"/>
                </a:cxn>
                <a:cxn ang="0">
                  <a:pos x="251" y="746"/>
                </a:cxn>
                <a:cxn ang="0">
                  <a:pos x="210" y="746"/>
                </a:cxn>
                <a:cxn ang="0">
                  <a:pos x="175" y="746"/>
                </a:cxn>
                <a:cxn ang="0">
                  <a:pos x="128" y="746"/>
                </a:cxn>
                <a:cxn ang="0">
                  <a:pos x="76" y="752"/>
                </a:cxn>
                <a:cxn ang="0">
                  <a:pos x="35" y="752"/>
                </a:cxn>
                <a:cxn ang="0">
                  <a:pos x="12" y="752"/>
                </a:cxn>
                <a:cxn ang="0">
                  <a:pos x="12" y="711"/>
                </a:cxn>
                <a:cxn ang="0">
                  <a:pos x="53" y="711"/>
                </a:cxn>
                <a:cxn ang="0">
                  <a:pos x="105" y="711"/>
                </a:cxn>
                <a:cxn ang="0">
                  <a:pos x="140" y="705"/>
                </a:cxn>
                <a:cxn ang="0">
                  <a:pos x="158" y="694"/>
                </a:cxn>
                <a:cxn ang="0">
                  <a:pos x="163" y="676"/>
                </a:cxn>
                <a:cxn ang="0">
                  <a:pos x="163" y="659"/>
                </a:cxn>
                <a:cxn ang="0">
                  <a:pos x="163" y="88"/>
                </a:cxn>
                <a:cxn ang="0">
                  <a:pos x="105" y="105"/>
                </a:cxn>
                <a:cxn ang="0">
                  <a:pos x="41" y="117"/>
                </a:cxn>
                <a:cxn ang="0">
                  <a:pos x="0" y="117"/>
                </a:cxn>
                <a:cxn ang="0">
                  <a:pos x="0" y="76"/>
                </a:cxn>
                <a:cxn ang="0">
                  <a:pos x="47" y="76"/>
                </a:cxn>
                <a:cxn ang="0">
                  <a:pos x="105" y="64"/>
                </a:cxn>
                <a:cxn ang="0">
                  <a:pos x="163" y="47"/>
                </a:cxn>
                <a:cxn ang="0">
                  <a:pos x="222" y="0"/>
                </a:cxn>
              </a:cxnLst>
              <a:rect l="0" t="0" r="r" b="b"/>
              <a:pathLst>
                <a:path w="414" h="752">
                  <a:moveTo>
                    <a:pt x="222" y="0"/>
                  </a:moveTo>
                  <a:lnTo>
                    <a:pt x="239" y="6"/>
                  </a:lnTo>
                  <a:lnTo>
                    <a:pt x="251" y="6"/>
                  </a:lnTo>
                  <a:lnTo>
                    <a:pt x="256" y="12"/>
                  </a:lnTo>
                  <a:lnTo>
                    <a:pt x="256" y="18"/>
                  </a:lnTo>
                  <a:lnTo>
                    <a:pt x="256" y="35"/>
                  </a:lnTo>
                  <a:lnTo>
                    <a:pt x="256" y="659"/>
                  </a:lnTo>
                  <a:lnTo>
                    <a:pt x="256" y="676"/>
                  </a:lnTo>
                  <a:lnTo>
                    <a:pt x="268" y="694"/>
                  </a:lnTo>
                  <a:lnTo>
                    <a:pt x="280" y="705"/>
                  </a:lnTo>
                  <a:lnTo>
                    <a:pt x="315" y="711"/>
                  </a:lnTo>
                  <a:lnTo>
                    <a:pt x="373" y="711"/>
                  </a:lnTo>
                  <a:lnTo>
                    <a:pt x="414" y="711"/>
                  </a:lnTo>
                  <a:lnTo>
                    <a:pt x="414" y="752"/>
                  </a:lnTo>
                  <a:lnTo>
                    <a:pt x="379" y="752"/>
                  </a:lnTo>
                  <a:lnTo>
                    <a:pt x="315" y="746"/>
                  </a:lnTo>
                  <a:lnTo>
                    <a:pt x="251" y="746"/>
                  </a:lnTo>
                  <a:lnTo>
                    <a:pt x="210" y="746"/>
                  </a:lnTo>
                  <a:lnTo>
                    <a:pt x="175" y="746"/>
                  </a:lnTo>
                  <a:lnTo>
                    <a:pt x="128" y="746"/>
                  </a:lnTo>
                  <a:lnTo>
                    <a:pt x="76" y="752"/>
                  </a:lnTo>
                  <a:lnTo>
                    <a:pt x="35" y="752"/>
                  </a:lnTo>
                  <a:lnTo>
                    <a:pt x="12" y="752"/>
                  </a:lnTo>
                  <a:lnTo>
                    <a:pt x="12" y="711"/>
                  </a:lnTo>
                  <a:lnTo>
                    <a:pt x="53" y="711"/>
                  </a:lnTo>
                  <a:lnTo>
                    <a:pt x="105" y="711"/>
                  </a:lnTo>
                  <a:lnTo>
                    <a:pt x="140" y="705"/>
                  </a:lnTo>
                  <a:lnTo>
                    <a:pt x="158" y="694"/>
                  </a:lnTo>
                  <a:lnTo>
                    <a:pt x="163" y="676"/>
                  </a:lnTo>
                  <a:lnTo>
                    <a:pt x="163" y="659"/>
                  </a:lnTo>
                  <a:lnTo>
                    <a:pt x="163" y="88"/>
                  </a:lnTo>
                  <a:lnTo>
                    <a:pt x="105" y="105"/>
                  </a:lnTo>
                  <a:lnTo>
                    <a:pt x="41" y="117"/>
                  </a:lnTo>
                  <a:lnTo>
                    <a:pt x="0" y="117"/>
                  </a:lnTo>
                  <a:lnTo>
                    <a:pt x="0" y="76"/>
                  </a:lnTo>
                  <a:lnTo>
                    <a:pt x="47" y="76"/>
                  </a:lnTo>
                  <a:lnTo>
                    <a:pt x="105" y="64"/>
                  </a:lnTo>
                  <a:lnTo>
                    <a:pt x="163" y="4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18569" y="1184"/>
              <a:ext cx="483" cy="1124"/>
            </a:xfrm>
            <a:custGeom>
              <a:avLst/>
              <a:gdLst/>
              <a:ahLst/>
              <a:cxnLst>
                <a:cxn ang="0">
                  <a:pos x="459" y="0"/>
                </a:cxn>
                <a:cxn ang="0">
                  <a:pos x="465" y="0"/>
                </a:cxn>
                <a:cxn ang="0">
                  <a:pos x="477" y="6"/>
                </a:cxn>
                <a:cxn ang="0">
                  <a:pos x="483" y="18"/>
                </a:cxn>
                <a:cxn ang="0">
                  <a:pos x="483" y="29"/>
                </a:cxn>
                <a:cxn ang="0">
                  <a:pos x="483" y="35"/>
                </a:cxn>
                <a:cxn ang="0">
                  <a:pos x="483" y="41"/>
                </a:cxn>
                <a:cxn ang="0">
                  <a:pos x="477" y="47"/>
                </a:cxn>
                <a:cxn ang="0">
                  <a:pos x="477" y="47"/>
                </a:cxn>
                <a:cxn ang="0">
                  <a:pos x="58" y="1095"/>
                </a:cxn>
                <a:cxn ang="0">
                  <a:pos x="52" y="1107"/>
                </a:cxn>
                <a:cxn ang="0">
                  <a:pos x="46" y="1119"/>
                </a:cxn>
                <a:cxn ang="0">
                  <a:pos x="40" y="1124"/>
                </a:cxn>
                <a:cxn ang="0">
                  <a:pos x="29" y="1124"/>
                </a:cxn>
                <a:cxn ang="0">
                  <a:pos x="17" y="1124"/>
                </a:cxn>
                <a:cxn ang="0">
                  <a:pos x="11" y="1119"/>
                </a:cxn>
                <a:cxn ang="0">
                  <a:pos x="6" y="1107"/>
                </a:cxn>
                <a:cxn ang="0">
                  <a:pos x="0" y="1095"/>
                </a:cxn>
                <a:cxn ang="0">
                  <a:pos x="0" y="1095"/>
                </a:cxn>
                <a:cxn ang="0">
                  <a:pos x="0" y="1089"/>
                </a:cxn>
                <a:cxn ang="0">
                  <a:pos x="6" y="1084"/>
                </a:cxn>
                <a:cxn ang="0">
                  <a:pos x="6" y="1078"/>
                </a:cxn>
                <a:cxn ang="0">
                  <a:pos x="424" y="29"/>
                </a:cxn>
                <a:cxn ang="0">
                  <a:pos x="430" y="18"/>
                </a:cxn>
                <a:cxn ang="0">
                  <a:pos x="436" y="6"/>
                </a:cxn>
                <a:cxn ang="0">
                  <a:pos x="448" y="0"/>
                </a:cxn>
                <a:cxn ang="0">
                  <a:pos x="459" y="0"/>
                </a:cxn>
              </a:cxnLst>
              <a:rect l="0" t="0" r="r" b="b"/>
              <a:pathLst>
                <a:path w="483" h="1124">
                  <a:moveTo>
                    <a:pt x="459" y="0"/>
                  </a:moveTo>
                  <a:lnTo>
                    <a:pt x="465" y="0"/>
                  </a:lnTo>
                  <a:lnTo>
                    <a:pt x="477" y="6"/>
                  </a:lnTo>
                  <a:lnTo>
                    <a:pt x="483" y="18"/>
                  </a:lnTo>
                  <a:lnTo>
                    <a:pt x="483" y="29"/>
                  </a:lnTo>
                  <a:lnTo>
                    <a:pt x="483" y="35"/>
                  </a:lnTo>
                  <a:lnTo>
                    <a:pt x="483" y="41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58" y="1095"/>
                  </a:lnTo>
                  <a:lnTo>
                    <a:pt x="52" y="1107"/>
                  </a:lnTo>
                  <a:lnTo>
                    <a:pt x="46" y="1119"/>
                  </a:lnTo>
                  <a:lnTo>
                    <a:pt x="40" y="1124"/>
                  </a:lnTo>
                  <a:lnTo>
                    <a:pt x="29" y="1124"/>
                  </a:lnTo>
                  <a:lnTo>
                    <a:pt x="17" y="1124"/>
                  </a:lnTo>
                  <a:lnTo>
                    <a:pt x="11" y="1119"/>
                  </a:lnTo>
                  <a:lnTo>
                    <a:pt x="6" y="1107"/>
                  </a:lnTo>
                  <a:lnTo>
                    <a:pt x="0" y="1095"/>
                  </a:lnTo>
                  <a:lnTo>
                    <a:pt x="0" y="1095"/>
                  </a:lnTo>
                  <a:lnTo>
                    <a:pt x="0" y="1089"/>
                  </a:lnTo>
                  <a:lnTo>
                    <a:pt x="6" y="1084"/>
                  </a:lnTo>
                  <a:lnTo>
                    <a:pt x="6" y="1078"/>
                  </a:lnTo>
                  <a:lnTo>
                    <a:pt x="424" y="29"/>
                  </a:lnTo>
                  <a:lnTo>
                    <a:pt x="430" y="18"/>
                  </a:lnTo>
                  <a:lnTo>
                    <a:pt x="436" y="6"/>
                  </a:lnTo>
                  <a:lnTo>
                    <a:pt x="448" y="0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/>
            </p:cNvSpPr>
            <p:nvPr/>
          </p:nvSpPr>
          <p:spPr bwMode="auto">
            <a:xfrm>
              <a:off x="19203" y="1277"/>
              <a:ext cx="500" cy="752"/>
            </a:xfrm>
            <a:custGeom>
              <a:avLst/>
              <a:gdLst/>
              <a:ahLst/>
              <a:cxnLst>
                <a:cxn ang="0">
                  <a:pos x="320" y="12"/>
                </a:cxn>
                <a:cxn ang="0">
                  <a:pos x="448" y="88"/>
                </a:cxn>
                <a:cxn ang="0">
                  <a:pos x="500" y="222"/>
                </a:cxn>
                <a:cxn ang="0">
                  <a:pos x="454" y="362"/>
                </a:cxn>
                <a:cxn ang="0">
                  <a:pos x="337" y="466"/>
                </a:cxn>
                <a:cxn ang="0">
                  <a:pos x="268" y="525"/>
                </a:cxn>
                <a:cxn ang="0">
                  <a:pos x="174" y="600"/>
                </a:cxn>
                <a:cxn ang="0">
                  <a:pos x="320" y="659"/>
                </a:cxn>
                <a:cxn ang="0">
                  <a:pos x="378" y="653"/>
                </a:cxn>
                <a:cxn ang="0">
                  <a:pos x="436" y="647"/>
                </a:cxn>
                <a:cxn ang="0">
                  <a:pos x="454" y="583"/>
                </a:cxn>
                <a:cxn ang="0">
                  <a:pos x="500" y="548"/>
                </a:cxn>
                <a:cxn ang="0">
                  <a:pos x="0" y="752"/>
                </a:cxn>
                <a:cxn ang="0">
                  <a:pos x="6" y="723"/>
                </a:cxn>
                <a:cxn ang="0">
                  <a:pos x="6" y="711"/>
                </a:cxn>
                <a:cxn ang="0">
                  <a:pos x="285" y="437"/>
                </a:cxn>
                <a:cxn ang="0">
                  <a:pos x="355" y="350"/>
                </a:cxn>
                <a:cxn ang="0">
                  <a:pos x="390" y="222"/>
                </a:cxn>
                <a:cxn ang="0">
                  <a:pos x="366" y="123"/>
                </a:cxn>
                <a:cxn ang="0">
                  <a:pos x="279" y="53"/>
                </a:cxn>
                <a:cxn ang="0">
                  <a:pos x="174" y="47"/>
                </a:cxn>
                <a:cxn ang="0">
                  <a:pos x="87" y="99"/>
                </a:cxn>
                <a:cxn ang="0">
                  <a:pos x="81" y="152"/>
                </a:cxn>
                <a:cxn ang="0">
                  <a:pos x="105" y="163"/>
                </a:cxn>
                <a:cxn ang="0">
                  <a:pos x="122" y="187"/>
                </a:cxn>
                <a:cxn ang="0">
                  <a:pos x="122" y="210"/>
                </a:cxn>
                <a:cxn ang="0">
                  <a:pos x="110" y="239"/>
                </a:cxn>
                <a:cxn ang="0">
                  <a:pos x="87" y="262"/>
                </a:cxn>
                <a:cxn ang="0">
                  <a:pos x="64" y="268"/>
                </a:cxn>
                <a:cxn ang="0">
                  <a:pos x="46" y="268"/>
                </a:cxn>
                <a:cxn ang="0">
                  <a:pos x="29" y="257"/>
                </a:cxn>
                <a:cxn ang="0">
                  <a:pos x="12" y="239"/>
                </a:cxn>
                <a:cxn ang="0">
                  <a:pos x="0" y="204"/>
                </a:cxn>
                <a:cxn ang="0">
                  <a:pos x="46" y="88"/>
                </a:cxn>
                <a:cxn ang="0">
                  <a:pos x="157" y="12"/>
                </a:cxn>
              </a:cxnLst>
              <a:rect l="0" t="0" r="r" b="b"/>
              <a:pathLst>
                <a:path w="500" h="752">
                  <a:moveTo>
                    <a:pt x="238" y="0"/>
                  </a:moveTo>
                  <a:lnTo>
                    <a:pt x="320" y="12"/>
                  </a:lnTo>
                  <a:lnTo>
                    <a:pt x="396" y="41"/>
                  </a:lnTo>
                  <a:lnTo>
                    <a:pt x="448" y="88"/>
                  </a:lnTo>
                  <a:lnTo>
                    <a:pt x="489" y="146"/>
                  </a:lnTo>
                  <a:lnTo>
                    <a:pt x="500" y="222"/>
                  </a:lnTo>
                  <a:lnTo>
                    <a:pt x="489" y="297"/>
                  </a:lnTo>
                  <a:lnTo>
                    <a:pt x="454" y="362"/>
                  </a:lnTo>
                  <a:lnTo>
                    <a:pt x="401" y="414"/>
                  </a:lnTo>
                  <a:lnTo>
                    <a:pt x="337" y="466"/>
                  </a:lnTo>
                  <a:lnTo>
                    <a:pt x="302" y="496"/>
                  </a:lnTo>
                  <a:lnTo>
                    <a:pt x="268" y="525"/>
                  </a:lnTo>
                  <a:lnTo>
                    <a:pt x="227" y="560"/>
                  </a:lnTo>
                  <a:lnTo>
                    <a:pt x="174" y="600"/>
                  </a:lnTo>
                  <a:lnTo>
                    <a:pt x="116" y="659"/>
                  </a:lnTo>
                  <a:lnTo>
                    <a:pt x="320" y="659"/>
                  </a:lnTo>
                  <a:lnTo>
                    <a:pt x="343" y="659"/>
                  </a:lnTo>
                  <a:lnTo>
                    <a:pt x="378" y="653"/>
                  </a:lnTo>
                  <a:lnTo>
                    <a:pt x="413" y="653"/>
                  </a:lnTo>
                  <a:lnTo>
                    <a:pt x="436" y="647"/>
                  </a:lnTo>
                  <a:lnTo>
                    <a:pt x="448" y="624"/>
                  </a:lnTo>
                  <a:lnTo>
                    <a:pt x="454" y="583"/>
                  </a:lnTo>
                  <a:lnTo>
                    <a:pt x="460" y="548"/>
                  </a:lnTo>
                  <a:lnTo>
                    <a:pt x="500" y="548"/>
                  </a:lnTo>
                  <a:lnTo>
                    <a:pt x="465" y="752"/>
                  </a:lnTo>
                  <a:lnTo>
                    <a:pt x="0" y="752"/>
                  </a:lnTo>
                  <a:lnTo>
                    <a:pt x="0" y="734"/>
                  </a:lnTo>
                  <a:lnTo>
                    <a:pt x="6" y="723"/>
                  </a:lnTo>
                  <a:lnTo>
                    <a:pt x="6" y="717"/>
                  </a:lnTo>
                  <a:lnTo>
                    <a:pt x="6" y="711"/>
                  </a:lnTo>
                  <a:lnTo>
                    <a:pt x="17" y="705"/>
                  </a:lnTo>
                  <a:lnTo>
                    <a:pt x="285" y="437"/>
                  </a:lnTo>
                  <a:lnTo>
                    <a:pt x="320" y="402"/>
                  </a:lnTo>
                  <a:lnTo>
                    <a:pt x="355" y="350"/>
                  </a:lnTo>
                  <a:lnTo>
                    <a:pt x="378" y="292"/>
                  </a:lnTo>
                  <a:lnTo>
                    <a:pt x="390" y="222"/>
                  </a:lnTo>
                  <a:lnTo>
                    <a:pt x="384" y="169"/>
                  </a:lnTo>
                  <a:lnTo>
                    <a:pt x="366" y="123"/>
                  </a:lnTo>
                  <a:lnTo>
                    <a:pt x="332" y="82"/>
                  </a:lnTo>
                  <a:lnTo>
                    <a:pt x="279" y="53"/>
                  </a:lnTo>
                  <a:lnTo>
                    <a:pt x="221" y="41"/>
                  </a:lnTo>
                  <a:lnTo>
                    <a:pt x="174" y="47"/>
                  </a:lnTo>
                  <a:lnTo>
                    <a:pt x="134" y="64"/>
                  </a:lnTo>
                  <a:lnTo>
                    <a:pt x="87" y="99"/>
                  </a:lnTo>
                  <a:lnTo>
                    <a:pt x="58" y="146"/>
                  </a:lnTo>
                  <a:lnTo>
                    <a:pt x="81" y="152"/>
                  </a:lnTo>
                  <a:lnTo>
                    <a:pt x="93" y="158"/>
                  </a:lnTo>
                  <a:lnTo>
                    <a:pt x="105" y="163"/>
                  </a:lnTo>
                  <a:lnTo>
                    <a:pt x="116" y="175"/>
                  </a:lnTo>
                  <a:lnTo>
                    <a:pt x="122" y="187"/>
                  </a:lnTo>
                  <a:lnTo>
                    <a:pt x="122" y="198"/>
                  </a:lnTo>
                  <a:lnTo>
                    <a:pt x="122" y="210"/>
                  </a:lnTo>
                  <a:lnTo>
                    <a:pt x="122" y="228"/>
                  </a:lnTo>
                  <a:lnTo>
                    <a:pt x="110" y="239"/>
                  </a:lnTo>
                  <a:lnTo>
                    <a:pt x="105" y="251"/>
                  </a:lnTo>
                  <a:lnTo>
                    <a:pt x="87" y="262"/>
                  </a:lnTo>
                  <a:lnTo>
                    <a:pt x="76" y="268"/>
                  </a:lnTo>
                  <a:lnTo>
                    <a:pt x="64" y="268"/>
                  </a:lnTo>
                  <a:lnTo>
                    <a:pt x="58" y="268"/>
                  </a:lnTo>
                  <a:lnTo>
                    <a:pt x="46" y="268"/>
                  </a:lnTo>
                  <a:lnTo>
                    <a:pt x="41" y="262"/>
                  </a:lnTo>
                  <a:lnTo>
                    <a:pt x="29" y="257"/>
                  </a:lnTo>
                  <a:lnTo>
                    <a:pt x="17" y="251"/>
                  </a:lnTo>
                  <a:lnTo>
                    <a:pt x="12" y="239"/>
                  </a:lnTo>
                  <a:lnTo>
                    <a:pt x="6" y="228"/>
                  </a:lnTo>
                  <a:lnTo>
                    <a:pt x="0" y="204"/>
                  </a:lnTo>
                  <a:lnTo>
                    <a:pt x="12" y="146"/>
                  </a:lnTo>
                  <a:lnTo>
                    <a:pt x="46" y="88"/>
                  </a:lnTo>
                  <a:lnTo>
                    <a:pt x="93" y="41"/>
                  </a:lnTo>
                  <a:lnTo>
                    <a:pt x="157" y="1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16911" y="2547"/>
              <a:ext cx="756" cy="76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727" y="0"/>
                </a:cxn>
                <a:cxn ang="0">
                  <a:pos x="756" y="257"/>
                </a:cxn>
                <a:cxn ang="0">
                  <a:pos x="721" y="257"/>
                </a:cxn>
                <a:cxn ang="0">
                  <a:pos x="704" y="175"/>
                </a:cxn>
                <a:cxn ang="0">
                  <a:pos x="674" y="117"/>
                </a:cxn>
                <a:cxn ang="0">
                  <a:pos x="634" y="76"/>
                </a:cxn>
                <a:cxn ang="0">
                  <a:pos x="581" y="53"/>
                </a:cxn>
                <a:cxn ang="0">
                  <a:pos x="512" y="47"/>
                </a:cxn>
                <a:cxn ang="0">
                  <a:pos x="424" y="41"/>
                </a:cxn>
                <a:cxn ang="0">
                  <a:pos x="145" y="41"/>
                </a:cxn>
                <a:cxn ang="0">
                  <a:pos x="395" y="367"/>
                </a:cxn>
                <a:cxn ang="0">
                  <a:pos x="395" y="373"/>
                </a:cxn>
                <a:cxn ang="0">
                  <a:pos x="401" y="379"/>
                </a:cxn>
                <a:cxn ang="0">
                  <a:pos x="401" y="385"/>
                </a:cxn>
                <a:cxn ang="0">
                  <a:pos x="401" y="391"/>
                </a:cxn>
                <a:cxn ang="0">
                  <a:pos x="401" y="391"/>
                </a:cxn>
                <a:cxn ang="0">
                  <a:pos x="395" y="396"/>
                </a:cxn>
                <a:cxn ang="0">
                  <a:pos x="389" y="402"/>
                </a:cxn>
                <a:cxn ang="0">
                  <a:pos x="87" y="717"/>
                </a:cxn>
                <a:cxn ang="0">
                  <a:pos x="424" y="717"/>
                </a:cxn>
                <a:cxn ang="0">
                  <a:pos x="459" y="717"/>
                </a:cxn>
                <a:cxn ang="0">
                  <a:pos x="488" y="711"/>
                </a:cxn>
                <a:cxn ang="0">
                  <a:pos x="517" y="711"/>
                </a:cxn>
                <a:cxn ang="0">
                  <a:pos x="558" y="705"/>
                </a:cxn>
                <a:cxn ang="0">
                  <a:pos x="599" y="693"/>
                </a:cxn>
                <a:cxn ang="0">
                  <a:pos x="640" y="676"/>
                </a:cxn>
                <a:cxn ang="0">
                  <a:pos x="674" y="635"/>
                </a:cxn>
                <a:cxn ang="0">
                  <a:pos x="704" y="583"/>
                </a:cxn>
                <a:cxn ang="0">
                  <a:pos x="721" y="495"/>
                </a:cxn>
                <a:cxn ang="0">
                  <a:pos x="756" y="495"/>
                </a:cxn>
                <a:cxn ang="0">
                  <a:pos x="727" y="769"/>
                </a:cxn>
                <a:cxn ang="0">
                  <a:pos x="34" y="769"/>
                </a:cxn>
                <a:cxn ang="0">
                  <a:pos x="23" y="769"/>
                </a:cxn>
                <a:cxn ang="0">
                  <a:pos x="11" y="769"/>
                </a:cxn>
                <a:cxn ang="0">
                  <a:pos x="5" y="763"/>
                </a:cxn>
                <a:cxn ang="0">
                  <a:pos x="0" y="752"/>
                </a:cxn>
                <a:cxn ang="0">
                  <a:pos x="0" y="752"/>
                </a:cxn>
                <a:cxn ang="0">
                  <a:pos x="5" y="746"/>
                </a:cxn>
                <a:cxn ang="0">
                  <a:pos x="5" y="740"/>
                </a:cxn>
                <a:cxn ang="0">
                  <a:pos x="11" y="734"/>
                </a:cxn>
                <a:cxn ang="0">
                  <a:pos x="308" y="431"/>
                </a:cxn>
                <a:cxn ang="0">
                  <a:pos x="0" y="29"/>
                </a:cxn>
                <a:cxn ang="0">
                  <a:pos x="0" y="12"/>
                </a:cxn>
                <a:cxn ang="0">
                  <a:pos x="5" y="6"/>
                </a:cxn>
                <a:cxn ang="0">
                  <a:pos x="17" y="0"/>
                </a:cxn>
                <a:cxn ang="0">
                  <a:pos x="34" y="0"/>
                </a:cxn>
              </a:cxnLst>
              <a:rect l="0" t="0" r="r" b="b"/>
              <a:pathLst>
                <a:path w="756" h="769">
                  <a:moveTo>
                    <a:pt x="34" y="0"/>
                  </a:moveTo>
                  <a:lnTo>
                    <a:pt x="727" y="0"/>
                  </a:lnTo>
                  <a:lnTo>
                    <a:pt x="756" y="257"/>
                  </a:lnTo>
                  <a:lnTo>
                    <a:pt x="721" y="257"/>
                  </a:lnTo>
                  <a:lnTo>
                    <a:pt x="704" y="175"/>
                  </a:lnTo>
                  <a:lnTo>
                    <a:pt x="674" y="117"/>
                  </a:lnTo>
                  <a:lnTo>
                    <a:pt x="634" y="76"/>
                  </a:lnTo>
                  <a:lnTo>
                    <a:pt x="581" y="53"/>
                  </a:lnTo>
                  <a:lnTo>
                    <a:pt x="512" y="47"/>
                  </a:lnTo>
                  <a:lnTo>
                    <a:pt x="424" y="41"/>
                  </a:lnTo>
                  <a:lnTo>
                    <a:pt x="145" y="41"/>
                  </a:lnTo>
                  <a:lnTo>
                    <a:pt x="395" y="367"/>
                  </a:lnTo>
                  <a:lnTo>
                    <a:pt x="395" y="373"/>
                  </a:lnTo>
                  <a:lnTo>
                    <a:pt x="401" y="379"/>
                  </a:lnTo>
                  <a:lnTo>
                    <a:pt x="401" y="385"/>
                  </a:lnTo>
                  <a:lnTo>
                    <a:pt x="401" y="391"/>
                  </a:lnTo>
                  <a:lnTo>
                    <a:pt x="401" y="391"/>
                  </a:lnTo>
                  <a:lnTo>
                    <a:pt x="395" y="396"/>
                  </a:lnTo>
                  <a:lnTo>
                    <a:pt x="389" y="402"/>
                  </a:lnTo>
                  <a:lnTo>
                    <a:pt x="87" y="717"/>
                  </a:lnTo>
                  <a:lnTo>
                    <a:pt x="424" y="717"/>
                  </a:lnTo>
                  <a:lnTo>
                    <a:pt x="459" y="717"/>
                  </a:lnTo>
                  <a:lnTo>
                    <a:pt x="488" y="711"/>
                  </a:lnTo>
                  <a:lnTo>
                    <a:pt x="517" y="711"/>
                  </a:lnTo>
                  <a:lnTo>
                    <a:pt x="558" y="705"/>
                  </a:lnTo>
                  <a:lnTo>
                    <a:pt x="599" y="693"/>
                  </a:lnTo>
                  <a:lnTo>
                    <a:pt x="640" y="676"/>
                  </a:lnTo>
                  <a:lnTo>
                    <a:pt x="674" y="635"/>
                  </a:lnTo>
                  <a:lnTo>
                    <a:pt x="704" y="583"/>
                  </a:lnTo>
                  <a:lnTo>
                    <a:pt x="721" y="495"/>
                  </a:lnTo>
                  <a:lnTo>
                    <a:pt x="756" y="495"/>
                  </a:lnTo>
                  <a:lnTo>
                    <a:pt x="727" y="769"/>
                  </a:lnTo>
                  <a:lnTo>
                    <a:pt x="34" y="769"/>
                  </a:lnTo>
                  <a:lnTo>
                    <a:pt x="23" y="769"/>
                  </a:lnTo>
                  <a:lnTo>
                    <a:pt x="11" y="769"/>
                  </a:lnTo>
                  <a:lnTo>
                    <a:pt x="5" y="763"/>
                  </a:lnTo>
                  <a:lnTo>
                    <a:pt x="0" y="752"/>
                  </a:lnTo>
                  <a:lnTo>
                    <a:pt x="0" y="752"/>
                  </a:lnTo>
                  <a:lnTo>
                    <a:pt x="5" y="746"/>
                  </a:lnTo>
                  <a:lnTo>
                    <a:pt x="5" y="740"/>
                  </a:lnTo>
                  <a:lnTo>
                    <a:pt x="11" y="734"/>
                  </a:lnTo>
                  <a:lnTo>
                    <a:pt x="308" y="431"/>
                  </a:lnTo>
                  <a:lnTo>
                    <a:pt x="0" y="29"/>
                  </a:lnTo>
                  <a:lnTo>
                    <a:pt x="0" y="12"/>
                  </a:lnTo>
                  <a:lnTo>
                    <a:pt x="5" y="6"/>
                  </a:lnTo>
                  <a:lnTo>
                    <a:pt x="17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0" y="28194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! </a:t>
            </a:r>
            <a:r>
              <a:rPr lang="en-US" sz="2800" dirty="0" err="1" smtClean="0"/>
              <a:t>hermitian</a:t>
            </a:r>
            <a:r>
              <a:rPr lang="en-US" sz="2800" dirty="0" smtClean="0"/>
              <a:t> metric h so that </a:t>
            </a:r>
            <a:r>
              <a:rPr lang="en-US" sz="2800" dirty="0" err="1" smtClean="0"/>
              <a:t>Chern</a:t>
            </a:r>
            <a:r>
              <a:rPr lang="en-US" sz="2800" dirty="0" smtClean="0"/>
              <a:t> connection is flat. </a:t>
            </a:r>
            <a:endParaRPr lang="en-US" sz="2800" dirty="0"/>
          </a:p>
        </p:txBody>
      </p:sp>
      <p:grpSp>
        <p:nvGrpSpPr>
          <p:cNvPr id="3203" name="Group 13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09600" y="3886200"/>
            <a:ext cx="7772400" cy="754411"/>
            <a:chOff x="344" y="3283"/>
            <a:chExt cx="29177" cy="2832"/>
          </a:xfrm>
        </p:grpSpPr>
        <p:sp>
          <p:nvSpPr>
            <p:cNvPr id="3205" name="Freeform 133"/>
            <p:cNvSpPr>
              <a:spLocks/>
            </p:cNvSpPr>
            <p:nvPr/>
          </p:nvSpPr>
          <p:spPr bwMode="auto">
            <a:xfrm>
              <a:off x="344" y="4024"/>
              <a:ext cx="1087" cy="1288"/>
            </a:xfrm>
            <a:custGeom>
              <a:avLst/>
              <a:gdLst/>
              <a:ahLst/>
              <a:cxnLst>
                <a:cxn ang="0">
                  <a:pos x="989" y="9"/>
                </a:cxn>
                <a:cxn ang="0">
                  <a:pos x="1078" y="97"/>
                </a:cxn>
                <a:cxn ang="0">
                  <a:pos x="1087" y="238"/>
                </a:cxn>
                <a:cxn ang="0">
                  <a:pos x="1024" y="432"/>
                </a:cxn>
                <a:cxn ang="0">
                  <a:pos x="855" y="723"/>
                </a:cxn>
                <a:cxn ang="0">
                  <a:pos x="632" y="979"/>
                </a:cxn>
                <a:cxn ang="0">
                  <a:pos x="445" y="1147"/>
                </a:cxn>
                <a:cxn ang="0">
                  <a:pos x="267" y="1262"/>
                </a:cxn>
                <a:cxn ang="0">
                  <a:pos x="124" y="1270"/>
                </a:cxn>
                <a:cxn ang="0">
                  <a:pos x="26" y="1191"/>
                </a:cxn>
                <a:cxn ang="0">
                  <a:pos x="0" y="1103"/>
                </a:cxn>
                <a:cxn ang="0">
                  <a:pos x="8" y="1050"/>
                </a:cxn>
                <a:cxn ang="0">
                  <a:pos x="35" y="1015"/>
                </a:cxn>
                <a:cxn ang="0">
                  <a:pos x="53" y="1015"/>
                </a:cxn>
                <a:cxn ang="0">
                  <a:pos x="62" y="1032"/>
                </a:cxn>
                <a:cxn ang="0">
                  <a:pos x="133" y="1138"/>
                </a:cxn>
                <a:cxn ang="0">
                  <a:pos x="213" y="1165"/>
                </a:cxn>
                <a:cxn ang="0">
                  <a:pos x="285" y="1147"/>
                </a:cxn>
                <a:cxn ang="0">
                  <a:pos x="409" y="1076"/>
                </a:cxn>
                <a:cxn ang="0">
                  <a:pos x="472" y="1023"/>
                </a:cxn>
                <a:cxn ang="0">
                  <a:pos x="481" y="1006"/>
                </a:cxn>
                <a:cxn ang="0">
                  <a:pos x="481" y="882"/>
                </a:cxn>
                <a:cxn ang="0">
                  <a:pos x="472" y="573"/>
                </a:cxn>
                <a:cxn ang="0">
                  <a:pos x="401" y="247"/>
                </a:cxn>
                <a:cxn ang="0">
                  <a:pos x="258" y="97"/>
                </a:cxn>
                <a:cxn ang="0">
                  <a:pos x="142" y="97"/>
                </a:cxn>
                <a:cxn ang="0">
                  <a:pos x="98" y="123"/>
                </a:cxn>
                <a:cxn ang="0">
                  <a:pos x="71" y="132"/>
                </a:cxn>
                <a:cxn ang="0">
                  <a:pos x="62" y="123"/>
                </a:cxn>
                <a:cxn ang="0">
                  <a:pos x="71" y="88"/>
                </a:cxn>
                <a:cxn ang="0">
                  <a:pos x="187" y="18"/>
                </a:cxn>
                <a:cxn ang="0">
                  <a:pos x="365" y="18"/>
                </a:cxn>
                <a:cxn ang="0">
                  <a:pos x="499" y="150"/>
                </a:cxn>
                <a:cxn ang="0">
                  <a:pos x="570" y="353"/>
                </a:cxn>
                <a:cxn ang="0">
                  <a:pos x="597" y="573"/>
                </a:cxn>
                <a:cxn ang="0">
                  <a:pos x="606" y="732"/>
                </a:cxn>
                <a:cxn ang="0">
                  <a:pos x="597" y="918"/>
                </a:cxn>
                <a:cxn ang="0">
                  <a:pos x="748" y="750"/>
                </a:cxn>
                <a:cxn ang="0">
                  <a:pos x="944" y="476"/>
                </a:cxn>
                <a:cxn ang="0">
                  <a:pos x="1015" y="291"/>
                </a:cxn>
                <a:cxn ang="0">
                  <a:pos x="1024" y="229"/>
                </a:cxn>
                <a:cxn ang="0">
                  <a:pos x="1007" y="185"/>
                </a:cxn>
                <a:cxn ang="0">
                  <a:pos x="971" y="141"/>
                </a:cxn>
                <a:cxn ang="0">
                  <a:pos x="909" y="123"/>
                </a:cxn>
                <a:cxn ang="0">
                  <a:pos x="882" y="106"/>
                </a:cxn>
                <a:cxn ang="0">
                  <a:pos x="882" y="79"/>
                </a:cxn>
                <a:cxn ang="0">
                  <a:pos x="882" y="53"/>
                </a:cxn>
                <a:cxn ang="0">
                  <a:pos x="909" y="18"/>
                </a:cxn>
                <a:cxn ang="0">
                  <a:pos x="935" y="0"/>
                </a:cxn>
              </a:cxnLst>
              <a:rect l="0" t="0" r="r" b="b"/>
              <a:pathLst>
                <a:path w="1087" h="1288">
                  <a:moveTo>
                    <a:pt x="935" y="0"/>
                  </a:moveTo>
                  <a:lnTo>
                    <a:pt x="989" y="9"/>
                  </a:lnTo>
                  <a:lnTo>
                    <a:pt x="1033" y="35"/>
                  </a:lnTo>
                  <a:lnTo>
                    <a:pt x="1078" y="97"/>
                  </a:lnTo>
                  <a:lnTo>
                    <a:pt x="1087" y="185"/>
                  </a:lnTo>
                  <a:lnTo>
                    <a:pt x="1087" y="238"/>
                  </a:lnTo>
                  <a:lnTo>
                    <a:pt x="1060" y="318"/>
                  </a:lnTo>
                  <a:lnTo>
                    <a:pt x="1024" y="432"/>
                  </a:lnTo>
                  <a:lnTo>
                    <a:pt x="953" y="565"/>
                  </a:lnTo>
                  <a:lnTo>
                    <a:pt x="855" y="723"/>
                  </a:lnTo>
                  <a:lnTo>
                    <a:pt x="712" y="891"/>
                  </a:lnTo>
                  <a:lnTo>
                    <a:pt x="632" y="979"/>
                  </a:lnTo>
                  <a:lnTo>
                    <a:pt x="543" y="1068"/>
                  </a:lnTo>
                  <a:lnTo>
                    <a:pt x="445" y="1147"/>
                  </a:lnTo>
                  <a:lnTo>
                    <a:pt x="347" y="1218"/>
                  </a:lnTo>
                  <a:lnTo>
                    <a:pt x="267" y="1262"/>
                  </a:lnTo>
                  <a:lnTo>
                    <a:pt x="196" y="1288"/>
                  </a:lnTo>
                  <a:lnTo>
                    <a:pt x="124" y="1270"/>
                  </a:lnTo>
                  <a:lnTo>
                    <a:pt x="62" y="1235"/>
                  </a:lnTo>
                  <a:lnTo>
                    <a:pt x="26" y="1191"/>
                  </a:lnTo>
                  <a:lnTo>
                    <a:pt x="8" y="1147"/>
                  </a:lnTo>
                  <a:lnTo>
                    <a:pt x="0" y="1103"/>
                  </a:lnTo>
                  <a:lnTo>
                    <a:pt x="0" y="1076"/>
                  </a:lnTo>
                  <a:lnTo>
                    <a:pt x="8" y="1050"/>
                  </a:lnTo>
                  <a:lnTo>
                    <a:pt x="17" y="1032"/>
                  </a:lnTo>
                  <a:lnTo>
                    <a:pt x="35" y="1015"/>
                  </a:lnTo>
                  <a:lnTo>
                    <a:pt x="44" y="1015"/>
                  </a:lnTo>
                  <a:lnTo>
                    <a:pt x="53" y="1015"/>
                  </a:lnTo>
                  <a:lnTo>
                    <a:pt x="53" y="1023"/>
                  </a:lnTo>
                  <a:lnTo>
                    <a:pt x="62" y="1032"/>
                  </a:lnTo>
                  <a:lnTo>
                    <a:pt x="89" y="1094"/>
                  </a:lnTo>
                  <a:lnTo>
                    <a:pt x="133" y="1138"/>
                  </a:lnTo>
                  <a:lnTo>
                    <a:pt x="178" y="1156"/>
                  </a:lnTo>
                  <a:lnTo>
                    <a:pt x="213" y="1165"/>
                  </a:lnTo>
                  <a:lnTo>
                    <a:pt x="231" y="1165"/>
                  </a:lnTo>
                  <a:lnTo>
                    <a:pt x="285" y="1147"/>
                  </a:lnTo>
                  <a:lnTo>
                    <a:pt x="347" y="1112"/>
                  </a:lnTo>
                  <a:lnTo>
                    <a:pt x="409" y="1076"/>
                  </a:lnTo>
                  <a:lnTo>
                    <a:pt x="454" y="1041"/>
                  </a:lnTo>
                  <a:lnTo>
                    <a:pt x="472" y="1023"/>
                  </a:lnTo>
                  <a:lnTo>
                    <a:pt x="472" y="1023"/>
                  </a:lnTo>
                  <a:lnTo>
                    <a:pt x="481" y="1006"/>
                  </a:lnTo>
                  <a:lnTo>
                    <a:pt x="481" y="962"/>
                  </a:lnTo>
                  <a:lnTo>
                    <a:pt x="481" y="882"/>
                  </a:lnTo>
                  <a:lnTo>
                    <a:pt x="481" y="785"/>
                  </a:lnTo>
                  <a:lnTo>
                    <a:pt x="472" y="573"/>
                  </a:lnTo>
                  <a:lnTo>
                    <a:pt x="445" y="379"/>
                  </a:lnTo>
                  <a:lnTo>
                    <a:pt x="401" y="247"/>
                  </a:lnTo>
                  <a:lnTo>
                    <a:pt x="338" y="150"/>
                  </a:lnTo>
                  <a:lnTo>
                    <a:pt x="258" y="97"/>
                  </a:lnTo>
                  <a:lnTo>
                    <a:pt x="169" y="79"/>
                  </a:lnTo>
                  <a:lnTo>
                    <a:pt x="142" y="97"/>
                  </a:lnTo>
                  <a:lnTo>
                    <a:pt x="115" y="115"/>
                  </a:lnTo>
                  <a:lnTo>
                    <a:pt x="98" y="123"/>
                  </a:lnTo>
                  <a:lnTo>
                    <a:pt x="80" y="132"/>
                  </a:lnTo>
                  <a:lnTo>
                    <a:pt x="71" y="132"/>
                  </a:lnTo>
                  <a:lnTo>
                    <a:pt x="62" y="132"/>
                  </a:lnTo>
                  <a:lnTo>
                    <a:pt x="62" y="123"/>
                  </a:lnTo>
                  <a:lnTo>
                    <a:pt x="53" y="115"/>
                  </a:lnTo>
                  <a:lnTo>
                    <a:pt x="71" y="88"/>
                  </a:lnTo>
                  <a:lnTo>
                    <a:pt x="115" y="53"/>
                  </a:lnTo>
                  <a:lnTo>
                    <a:pt x="187" y="18"/>
                  </a:lnTo>
                  <a:lnTo>
                    <a:pt x="258" y="0"/>
                  </a:lnTo>
                  <a:lnTo>
                    <a:pt x="365" y="18"/>
                  </a:lnTo>
                  <a:lnTo>
                    <a:pt x="436" y="70"/>
                  </a:lnTo>
                  <a:lnTo>
                    <a:pt x="499" y="150"/>
                  </a:lnTo>
                  <a:lnTo>
                    <a:pt x="543" y="247"/>
                  </a:lnTo>
                  <a:lnTo>
                    <a:pt x="570" y="353"/>
                  </a:lnTo>
                  <a:lnTo>
                    <a:pt x="588" y="468"/>
                  </a:lnTo>
                  <a:lnTo>
                    <a:pt x="597" y="573"/>
                  </a:lnTo>
                  <a:lnTo>
                    <a:pt x="606" y="662"/>
                  </a:lnTo>
                  <a:lnTo>
                    <a:pt x="606" y="732"/>
                  </a:lnTo>
                  <a:lnTo>
                    <a:pt x="606" y="820"/>
                  </a:lnTo>
                  <a:lnTo>
                    <a:pt x="597" y="918"/>
                  </a:lnTo>
                  <a:lnTo>
                    <a:pt x="597" y="918"/>
                  </a:lnTo>
                  <a:lnTo>
                    <a:pt x="748" y="750"/>
                  </a:lnTo>
                  <a:lnTo>
                    <a:pt x="864" y="609"/>
                  </a:lnTo>
                  <a:lnTo>
                    <a:pt x="944" y="476"/>
                  </a:lnTo>
                  <a:lnTo>
                    <a:pt x="989" y="370"/>
                  </a:lnTo>
                  <a:lnTo>
                    <a:pt x="1015" y="291"/>
                  </a:lnTo>
                  <a:lnTo>
                    <a:pt x="1024" y="247"/>
                  </a:lnTo>
                  <a:lnTo>
                    <a:pt x="1024" y="229"/>
                  </a:lnTo>
                  <a:lnTo>
                    <a:pt x="1015" y="203"/>
                  </a:lnTo>
                  <a:lnTo>
                    <a:pt x="1007" y="185"/>
                  </a:lnTo>
                  <a:lnTo>
                    <a:pt x="989" y="159"/>
                  </a:lnTo>
                  <a:lnTo>
                    <a:pt x="971" y="141"/>
                  </a:lnTo>
                  <a:lnTo>
                    <a:pt x="944" y="132"/>
                  </a:lnTo>
                  <a:lnTo>
                    <a:pt x="909" y="123"/>
                  </a:lnTo>
                  <a:lnTo>
                    <a:pt x="891" y="115"/>
                  </a:lnTo>
                  <a:lnTo>
                    <a:pt x="882" y="106"/>
                  </a:lnTo>
                  <a:lnTo>
                    <a:pt x="873" y="88"/>
                  </a:lnTo>
                  <a:lnTo>
                    <a:pt x="882" y="79"/>
                  </a:lnTo>
                  <a:lnTo>
                    <a:pt x="882" y="70"/>
                  </a:lnTo>
                  <a:lnTo>
                    <a:pt x="882" y="53"/>
                  </a:lnTo>
                  <a:lnTo>
                    <a:pt x="891" y="26"/>
                  </a:lnTo>
                  <a:lnTo>
                    <a:pt x="909" y="18"/>
                  </a:lnTo>
                  <a:lnTo>
                    <a:pt x="917" y="0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34"/>
            <p:cNvSpPr>
              <a:spLocks/>
            </p:cNvSpPr>
            <p:nvPr/>
          </p:nvSpPr>
          <p:spPr bwMode="auto">
            <a:xfrm>
              <a:off x="1529" y="4033"/>
              <a:ext cx="410" cy="503"/>
            </a:xfrm>
            <a:custGeom>
              <a:avLst/>
              <a:gdLst/>
              <a:ahLst/>
              <a:cxnLst>
                <a:cxn ang="0">
                  <a:pos x="240" y="0"/>
                </a:cxn>
                <a:cxn ang="0">
                  <a:pos x="321" y="26"/>
                </a:cxn>
                <a:cxn ang="0">
                  <a:pos x="338" y="17"/>
                </a:cxn>
                <a:cxn ang="0">
                  <a:pos x="347" y="0"/>
                </a:cxn>
                <a:cxn ang="0">
                  <a:pos x="356" y="0"/>
                </a:cxn>
                <a:cxn ang="0">
                  <a:pos x="374" y="0"/>
                </a:cxn>
                <a:cxn ang="0">
                  <a:pos x="383" y="9"/>
                </a:cxn>
                <a:cxn ang="0">
                  <a:pos x="383" y="26"/>
                </a:cxn>
                <a:cxn ang="0">
                  <a:pos x="383" y="141"/>
                </a:cxn>
                <a:cxn ang="0">
                  <a:pos x="374" y="159"/>
                </a:cxn>
                <a:cxn ang="0">
                  <a:pos x="356" y="159"/>
                </a:cxn>
                <a:cxn ang="0">
                  <a:pos x="338" y="150"/>
                </a:cxn>
                <a:cxn ang="0">
                  <a:pos x="338" y="114"/>
                </a:cxn>
                <a:cxn ang="0">
                  <a:pos x="321" y="79"/>
                </a:cxn>
                <a:cxn ang="0">
                  <a:pos x="294" y="44"/>
                </a:cxn>
                <a:cxn ang="0">
                  <a:pos x="240" y="26"/>
                </a:cxn>
                <a:cxn ang="0">
                  <a:pos x="160" y="26"/>
                </a:cxn>
                <a:cxn ang="0">
                  <a:pos x="107" y="44"/>
                </a:cxn>
                <a:cxn ang="0">
                  <a:pos x="71" y="70"/>
                </a:cxn>
                <a:cxn ang="0">
                  <a:pos x="62" y="106"/>
                </a:cxn>
                <a:cxn ang="0">
                  <a:pos x="116" y="159"/>
                </a:cxn>
                <a:cxn ang="0">
                  <a:pos x="223" y="194"/>
                </a:cxn>
                <a:cxn ang="0">
                  <a:pos x="294" y="203"/>
                </a:cxn>
                <a:cxn ang="0">
                  <a:pos x="365" y="247"/>
                </a:cxn>
                <a:cxn ang="0">
                  <a:pos x="401" y="309"/>
                </a:cxn>
                <a:cxn ang="0">
                  <a:pos x="401" y="406"/>
                </a:cxn>
                <a:cxn ang="0">
                  <a:pos x="303" y="494"/>
                </a:cxn>
                <a:cxn ang="0">
                  <a:pos x="187" y="503"/>
                </a:cxn>
                <a:cxn ang="0">
                  <a:pos x="133" y="494"/>
                </a:cxn>
                <a:cxn ang="0">
                  <a:pos x="71" y="459"/>
                </a:cxn>
                <a:cxn ang="0">
                  <a:pos x="44" y="485"/>
                </a:cxn>
                <a:cxn ang="0">
                  <a:pos x="18" y="503"/>
                </a:cxn>
                <a:cxn ang="0">
                  <a:pos x="9" y="494"/>
                </a:cxn>
                <a:cxn ang="0">
                  <a:pos x="0" y="476"/>
                </a:cxn>
                <a:cxn ang="0">
                  <a:pos x="0" y="326"/>
                </a:cxn>
                <a:cxn ang="0">
                  <a:pos x="9" y="309"/>
                </a:cxn>
                <a:cxn ang="0">
                  <a:pos x="35" y="309"/>
                </a:cxn>
                <a:cxn ang="0">
                  <a:pos x="44" y="326"/>
                </a:cxn>
                <a:cxn ang="0">
                  <a:pos x="89" y="432"/>
                </a:cxn>
                <a:cxn ang="0">
                  <a:pos x="214" y="476"/>
                </a:cxn>
                <a:cxn ang="0">
                  <a:pos x="285" y="459"/>
                </a:cxn>
                <a:cxn ang="0">
                  <a:pos x="330" y="432"/>
                </a:cxn>
                <a:cxn ang="0">
                  <a:pos x="347" y="397"/>
                </a:cxn>
                <a:cxn ang="0">
                  <a:pos x="330" y="335"/>
                </a:cxn>
                <a:cxn ang="0">
                  <a:pos x="249" y="291"/>
                </a:cxn>
                <a:cxn ang="0">
                  <a:pos x="116" y="264"/>
                </a:cxn>
                <a:cxn ang="0">
                  <a:pos x="27" y="203"/>
                </a:cxn>
                <a:cxn ang="0">
                  <a:pos x="0" y="141"/>
                </a:cxn>
                <a:cxn ang="0">
                  <a:pos x="27" y="61"/>
                </a:cxn>
                <a:cxn ang="0">
                  <a:pos x="116" y="9"/>
                </a:cxn>
              </a:cxnLst>
              <a:rect l="0" t="0" r="r" b="b"/>
              <a:pathLst>
                <a:path w="410" h="503">
                  <a:moveTo>
                    <a:pt x="205" y="0"/>
                  </a:moveTo>
                  <a:lnTo>
                    <a:pt x="240" y="0"/>
                  </a:lnTo>
                  <a:lnTo>
                    <a:pt x="285" y="9"/>
                  </a:lnTo>
                  <a:lnTo>
                    <a:pt x="321" y="26"/>
                  </a:lnTo>
                  <a:lnTo>
                    <a:pt x="330" y="17"/>
                  </a:lnTo>
                  <a:lnTo>
                    <a:pt x="338" y="17"/>
                  </a:lnTo>
                  <a:lnTo>
                    <a:pt x="338" y="9"/>
                  </a:lnTo>
                  <a:lnTo>
                    <a:pt x="347" y="0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65" y="0"/>
                  </a:lnTo>
                  <a:lnTo>
                    <a:pt x="374" y="0"/>
                  </a:lnTo>
                  <a:lnTo>
                    <a:pt x="374" y="0"/>
                  </a:lnTo>
                  <a:lnTo>
                    <a:pt x="383" y="9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83" y="132"/>
                  </a:lnTo>
                  <a:lnTo>
                    <a:pt x="383" y="141"/>
                  </a:lnTo>
                  <a:lnTo>
                    <a:pt x="374" y="150"/>
                  </a:lnTo>
                  <a:lnTo>
                    <a:pt x="374" y="159"/>
                  </a:lnTo>
                  <a:lnTo>
                    <a:pt x="356" y="159"/>
                  </a:lnTo>
                  <a:lnTo>
                    <a:pt x="356" y="159"/>
                  </a:lnTo>
                  <a:lnTo>
                    <a:pt x="347" y="159"/>
                  </a:lnTo>
                  <a:lnTo>
                    <a:pt x="338" y="150"/>
                  </a:lnTo>
                  <a:lnTo>
                    <a:pt x="338" y="132"/>
                  </a:lnTo>
                  <a:lnTo>
                    <a:pt x="338" y="114"/>
                  </a:lnTo>
                  <a:lnTo>
                    <a:pt x="330" y="97"/>
                  </a:lnTo>
                  <a:lnTo>
                    <a:pt x="321" y="79"/>
                  </a:lnTo>
                  <a:lnTo>
                    <a:pt x="312" y="61"/>
                  </a:lnTo>
                  <a:lnTo>
                    <a:pt x="294" y="44"/>
                  </a:lnTo>
                  <a:lnTo>
                    <a:pt x="276" y="35"/>
                  </a:lnTo>
                  <a:lnTo>
                    <a:pt x="240" y="26"/>
                  </a:lnTo>
                  <a:lnTo>
                    <a:pt x="205" y="26"/>
                  </a:lnTo>
                  <a:lnTo>
                    <a:pt x="160" y="26"/>
                  </a:lnTo>
                  <a:lnTo>
                    <a:pt x="125" y="35"/>
                  </a:lnTo>
                  <a:lnTo>
                    <a:pt x="107" y="44"/>
                  </a:lnTo>
                  <a:lnTo>
                    <a:pt x="89" y="53"/>
                  </a:lnTo>
                  <a:lnTo>
                    <a:pt x="71" y="70"/>
                  </a:lnTo>
                  <a:lnTo>
                    <a:pt x="62" y="88"/>
                  </a:lnTo>
                  <a:lnTo>
                    <a:pt x="62" y="106"/>
                  </a:lnTo>
                  <a:lnTo>
                    <a:pt x="80" y="141"/>
                  </a:lnTo>
                  <a:lnTo>
                    <a:pt x="116" y="159"/>
                  </a:lnTo>
                  <a:lnTo>
                    <a:pt x="160" y="176"/>
                  </a:lnTo>
                  <a:lnTo>
                    <a:pt x="223" y="194"/>
                  </a:lnTo>
                  <a:lnTo>
                    <a:pt x="258" y="194"/>
                  </a:lnTo>
                  <a:lnTo>
                    <a:pt x="294" y="203"/>
                  </a:lnTo>
                  <a:lnTo>
                    <a:pt x="330" y="220"/>
                  </a:lnTo>
                  <a:lnTo>
                    <a:pt x="365" y="247"/>
                  </a:lnTo>
                  <a:lnTo>
                    <a:pt x="383" y="273"/>
                  </a:lnTo>
                  <a:lnTo>
                    <a:pt x="401" y="309"/>
                  </a:lnTo>
                  <a:lnTo>
                    <a:pt x="410" y="344"/>
                  </a:lnTo>
                  <a:lnTo>
                    <a:pt x="401" y="406"/>
                  </a:lnTo>
                  <a:lnTo>
                    <a:pt x="365" y="459"/>
                  </a:lnTo>
                  <a:lnTo>
                    <a:pt x="303" y="494"/>
                  </a:lnTo>
                  <a:lnTo>
                    <a:pt x="214" y="503"/>
                  </a:lnTo>
                  <a:lnTo>
                    <a:pt x="187" y="503"/>
                  </a:lnTo>
                  <a:lnTo>
                    <a:pt x="160" y="503"/>
                  </a:lnTo>
                  <a:lnTo>
                    <a:pt x="133" y="494"/>
                  </a:lnTo>
                  <a:lnTo>
                    <a:pt x="107" y="476"/>
                  </a:lnTo>
                  <a:lnTo>
                    <a:pt x="71" y="459"/>
                  </a:lnTo>
                  <a:lnTo>
                    <a:pt x="53" y="476"/>
                  </a:lnTo>
                  <a:lnTo>
                    <a:pt x="44" y="485"/>
                  </a:lnTo>
                  <a:lnTo>
                    <a:pt x="27" y="503"/>
                  </a:lnTo>
                  <a:lnTo>
                    <a:pt x="18" y="503"/>
                  </a:lnTo>
                  <a:lnTo>
                    <a:pt x="9" y="503"/>
                  </a:lnTo>
                  <a:lnTo>
                    <a:pt x="9" y="494"/>
                  </a:lnTo>
                  <a:lnTo>
                    <a:pt x="0" y="485"/>
                  </a:lnTo>
                  <a:lnTo>
                    <a:pt x="0" y="476"/>
                  </a:lnTo>
                  <a:lnTo>
                    <a:pt x="0" y="335"/>
                  </a:lnTo>
                  <a:lnTo>
                    <a:pt x="0" y="326"/>
                  </a:lnTo>
                  <a:lnTo>
                    <a:pt x="9" y="317"/>
                  </a:lnTo>
                  <a:lnTo>
                    <a:pt x="9" y="309"/>
                  </a:lnTo>
                  <a:lnTo>
                    <a:pt x="27" y="309"/>
                  </a:lnTo>
                  <a:lnTo>
                    <a:pt x="35" y="309"/>
                  </a:lnTo>
                  <a:lnTo>
                    <a:pt x="35" y="317"/>
                  </a:lnTo>
                  <a:lnTo>
                    <a:pt x="44" y="326"/>
                  </a:lnTo>
                  <a:lnTo>
                    <a:pt x="62" y="379"/>
                  </a:lnTo>
                  <a:lnTo>
                    <a:pt x="89" y="432"/>
                  </a:lnTo>
                  <a:lnTo>
                    <a:pt x="142" y="459"/>
                  </a:lnTo>
                  <a:lnTo>
                    <a:pt x="214" y="476"/>
                  </a:lnTo>
                  <a:lnTo>
                    <a:pt x="249" y="467"/>
                  </a:lnTo>
                  <a:lnTo>
                    <a:pt x="285" y="459"/>
                  </a:lnTo>
                  <a:lnTo>
                    <a:pt x="312" y="450"/>
                  </a:lnTo>
                  <a:lnTo>
                    <a:pt x="330" y="432"/>
                  </a:lnTo>
                  <a:lnTo>
                    <a:pt x="338" y="414"/>
                  </a:lnTo>
                  <a:lnTo>
                    <a:pt x="347" y="397"/>
                  </a:lnTo>
                  <a:lnTo>
                    <a:pt x="347" y="379"/>
                  </a:lnTo>
                  <a:lnTo>
                    <a:pt x="330" y="335"/>
                  </a:lnTo>
                  <a:lnTo>
                    <a:pt x="294" y="309"/>
                  </a:lnTo>
                  <a:lnTo>
                    <a:pt x="249" y="291"/>
                  </a:lnTo>
                  <a:lnTo>
                    <a:pt x="205" y="282"/>
                  </a:lnTo>
                  <a:lnTo>
                    <a:pt x="116" y="264"/>
                  </a:lnTo>
                  <a:lnTo>
                    <a:pt x="44" y="220"/>
                  </a:lnTo>
                  <a:lnTo>
                    <a:pt x="27" y="203"/>
                  </a:lnTo>
                  <a:lnTo>
                    <a:pt x="9" y="167"/>
                  </a:lnTo>
                  <a:lnTo>
                    <a:pt x="0" y="141"/>
                  </a:lnTo>
                  <a:lnTo>
                    <a:pt x="9" y="97"/>
                  </a:lnTo>
                  <a:lnTo>
                    <a:pt x="27" y="61"/>
                  </a:lnTo>
                  <a:lnTo>
                    <a:pt x="62" y="26"/>
                  </a:lnTo>
                  <a:lnTo>
                    <a:pt x="116" y="9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35"/>
            <p:cNvSpPr>
              <a:spLocks/>
            </p:cNvSpPr>
            <p:nvPr/>
          </p:nvSpPr>
          <p:spPr bwMode="auto">
            <a:xfrm>
              <a:off x="2028" y="3742"/>
              <a:ext cx="401" cy="785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21" y="0"/>
                </a:cxn>
                <a:cxn ang="0">
                  <a:pos x="356" y="17"/>
                </a:cxn>
                <a:cxn ang="0">
                  <a:pos x="374" y="35"/>
                </a:cxn>
                <a:cxn ang="0">
                  <a:pos x="392" y="52"/>
                </a:cxn>
                <a:cxn ang="0">
                  <a:pos x="401" y="79"/>
                </a:cxn>
                <a:cxn ang="0">
                  <a:pos x="392" y="105"/>
                </a:cxn>
                <a:cxn ang="0">
                  <a:pos x="383" y="123"/>
                </a:cxn>
                <a:cxn ang="0">
                  <a:pos x="365" y="132"/>
                </a:cxn>
                <a:cxn ang="0">
                  <a:pos x="347" y="132"/>
                </a:cxn>
                <a:cxn ang="0">
                  <a:pos x="330" y="132"/>
                </a:cxn>
                <a:cxn ang="0">
                  <a:pos x="312" y="123"/>
                </a:cxn>
                <a:cxn ang="0">
                  <a:pos x="303" y="105"/>
                </a:cxn>
                <a:cxn ang="0">
                  <a:pos x="294" y="79"/>
                </a:cxn>
                <a:cxn ang="0">
                  <a:pos x="303" y="61"/>
                </a:cxn>
                <a:cxn ang="0">
                  <a:pos x="303" y="52"/>
                </a:cxn>
                <a:cxn ang="0">
                  <a:pos x="321" y="35"/>
                </a:cxn>
                <a:cxn ang="0">
                  <a:pos x="285" y="35"/>
                </a:cxn>
                <a:cxn ang="0">
                  <a:pos x="249" y="44"/>
                </a:cxn>
                <a:cxn ang="0">
                  <a:pos x="214" y="70"/>
                </a:cxn>
                <a:cxn ang="0">
                  <a:pos x="187" y="114"/>
                </a:cxn>
                <a:cxn ang="0">
                  <a:pos x="178" y="185"/>
                </a:cxn>
                <a:cxn ang="0">
                  <a:pos x="178" y="308"/>
                </a:cxn>
                <a:cxn ang="0">
                  <a:pos x="321" y="308"/>
                </a:cxn>
                <a:cxn ang="0">
                  <a:pos x="321" y="344"/>
                </a:cxn>
                <a:cxn ang="0">
                  <a:pos x="187" y="344"/>
                </a:cxn>
                <a:cxn ang="0">
                  <a:pos x="187" y="697"/>
                </a:cxn>
                <a:cxn ang="0">
                  <a:pos x="187" y="714"/>
                </a:cxn>
                <a:cxn ang="0">
                  <a:pos x="187" y="723"/>
                </a:cxn>
                <a:cxn ang="0">
                  <a:pos x="196" y="732"/>
                </a:cxn>
                <a:cxn ang="0">
                  <a:pos x="205" y="741"/>
                </a:cxn>
                <a:cxn ang="0">
                  <a:pos x="232" y="741"/>
                </a:cxn>
                <a:cxn ang="0">
                  <a:pos x="267" y="741"/>
                </a:cxn>
                <a:cxn ang="0">
                  <a:pos x="285" y="741"/>
                </a:cxn>
                <a:cxn ang="0">
                  <a:pos x="285" y="785"/>
                </a:cxn>
                <a:cxn ang="0">
                  <a:pos x="142" y="776"/>
                </a:cxn>
                <a:cxn ang="0">
                  <a:pos x="116" y="776"/>
                </a:cxn>
                <a:cxn ang="0">
                  <a:pos x="89" y="776"/>
                </a:cxn>
                <a:cxn ang="0">
                  <a:pos x="62" y="785"/>
                </a:cxn>
                <a:cxn ang="0">
                  <a:pos x="35" y="785"/>
                </a:cxn>
                <a:cxn ang="0">
                  <a:pos x="18" y="785"/>
                </a:cxn>
                <a:cxn ang="0">
                  <a:pos x="18" y="785"/>
                </a:cxn>
                <a:cxn ang="0">
                  <a:pos x="18" y="741"/>
                </a:cxn>
                <a:cxn ang="0">
                  <a:pos x="53" y="741"/>
                </a:cxn>
                <a:cxn ang="0">
                  <a:pos x="80" y="741"/>
                </a:cxn>
                <a:cxn ang="0">
                  <a:pos x="89" y="732"/>
                </a:cxn>
                <a:cxn ang="0">
                  <a:pos x="98" y="723"/>
                </a:cxn>
                <a:cxn ang="0">
                  <a:pos x="98" y="697"/>
                </a:cxn>
                <a:cxn ang="0">
                  <a:pos x="98" y="344"/>
                </a:cxn>
                <a:cxn ang="0">
                  <a:pos x="0" y="344"/>
                </a:cxn>
                <a:cxn ang="0">
                  <a:pos x="0" y="308"/>
                </a:cxn>
                <a:cxn ang="0">
                  <a:pos x="98" y="308"/>
                </a:cxn>
                <a:cxn ang="0">
                  <a:pos x="98" y="185"/>
                </a:cxn>
                <a:cxn ang="0">
                  <a:pos x="116" y="105"/>
                </a:cxn>
                <a:cxn ang="0">
                  <a:pos x="160" y="44"/>
                </a:cxn>
                <a:cxn ang="0">
                  <a:pos x="223" y="8"/>
                </a:cxn>
                <a:cxn ang="0">
                  <a:pos x="285" y="0"/>
                </a:cxn>
              </a:cxnLst>
              <a:rect l="0" t="0" r="r" b="b"/>
              <a:pathLst>
                <a:path w="401" h="785">
                  <a:moveTo>
                    <a:pt x="285" y="0"/>
                  </a:moveTo>
                  <a:lnTo>
                    <a:pt x="321" y="0"/>
                  </a:lnTo>
                  <a:lnTo>
                    <a:pt x="356" y="17"/>
                  </a:lnTo>
                  <a:lnTo>
                    <a:pt x="374" y="35"/>
                  </a:lnTo>
                  <a:lnTo>
                    <a:pt x="392" y="52"/>
                  </a:lnTo>
                  <a:lnTo>
                    <a:pt x="401" y="79"/>
                  </a:lnTo>
                  <a:lnTo>
                    <a:pt x="392" y="105"/>
                  </a:lnTo>
                  <a:lnTo>
                    <a:pt x="383" y="123"/>
                  </a:lnTo>
                  <a:lnTo>
                    <a:pt x="365" y="132"/>
                  </a:lnTo>
                  <a:lnTo>
                    <a:pt x="347" y="132"/>
                  </a:lnTo>
                  <a:lnTo>
                    <a:pt x="330" y="132"/>
                  </a:lnTo>
                  <a:lnTo>
                    <a:pt x="312" y="123"/>
                  </a:lnTo>
                  <a:lnTo>
                    <a:pt x="303" y="105"/>
                  </a:lnTo>
                  <a:lnTo>
                    <a:pt x="294" y="79"/>
                  </a:lnTo>
                  <a:lnTo>
                    <a:pt x="303" y="61"/>
                  </a:lnTo>
                  <a:lnTo>
                    <a:pt x="303" y="52"/>
                  </a:lnTo>
                  <a:lnTo>
                    <a:pt x="321" y="35"/>
                  </a:lnTo>
                  <a:lnTo>
                    <a:pt x="285" y="35"/>
                  </a:lnTo>
                  <a:lnTo>
                    <a:pt x="249" y="44"/>
                  </a:lnTo>
                  <a:lnTo>
                    <a:pt x="214" y="70"/>
                  </a:lnTo>
                  <a:lnTo>
                    <a:pt x="187" y="114"/>
                  </a:lnTo>
                  <a:lnTo>
                    <a:pt x="178" y="185"/>
                  </a:lnTo>
                  <a:lnTo>
                    <a:pt x="178" y="308"/>
                  </a:lnTo>
                  <a:lnTo>
                    <a:pt x="321" y="308"/>
                  </a:lnTo>
                  <a:lnTo>
                    <a:pt x="321" y="344"/>
                  </a:lnTo>
                  <a:lnTo>
                    <a:pt x="187" y="344"/>
                  </a:lnTo>
                  <a:lnTo>
                    <a:pt x="187" y="697"/>
                  </a:lnTo>
                  <a:lnTo>
                    <a:pt x="187" y="714"/>
                  </a:lnTo>
                  <a:lnTo>
                    <a:pt x="187" y="723"/>
                  </a:lnTo>
                  <a:lnTo>
                    <a:pt x="196" y="732"/>
                  </a:lnTo>
                  <a:lnTo>
                    <a:pt x="205" y="741"/>
                  </a:lnTo>
                  <a:lnTo>
                    <a:pt x="232" y="741"/>
                  </a:lnTo>
                  <a:lnTo>
                    <a:pt x="267" y="741"/>
                  </a:lnTo>
                  <a:lnTo>
                    <a:pt x="285" y="741"/>
                  </a:lnTo>
                  <a:lnTo>
                    <a:pt x="285" y="785"/>
                  </a:lnTo>
                  <a:lnTo>
                    <a:pt x="142" y="776"/>
                  </a:lnTo>
                  <a:lnTo>
                    <a:pt x="116" y="776"/>
                  </a:lnTo>
                  <a:lnTo>
                    <a:pt x="89" y="776"/>
                  </a:lnTo>
                  <a:lnTo>
                    <a:pt x="62" y="785"/>
                  </a:lnTo>
                  <a:lnTo>
                    <a:pt x="35" y="785"/>
                  </a:lnTo>
                  <a:lnTo>
                    <a:pt x="18" y="785"/>
                  </a:lnTo>
                  <a:lnTo>
                    <a:pt x="18" y="785"/>
                  </a:lnTo>
                  <a:lnTo>
                    <a:pt x="18" y="741"/>
                  </a:lnTo>
                  <a:lnTo>
                    <a:pt x="53" y="741"/>
                  </a:lnTo>
                  <a:lnTo>
                    <a:pt x="80" y="741"/>
                  </a:lnTo>
                  <a:lnTo>
                    <a:pt x="89" y="732"/>
                  </a:lnTo>
                  <a:lnTo>
                    <a:pt x="98" y="723"/>
                  </a:lnTo>
                  <a:lnTo>
                    <a:pt x="98" y="697"/>
                  </a:lnTo>
                  <a:lnTo>
                    <a:pt x="98" y="344"/>
                  </a:lnTo>
                  <a:lnTo>
                    <a:pt x="0" y="344"/>
                  </a:lnTo>
                  <a:lnTo>
                    <a:pt x="0" y="308"/>
                  </a:lnTo>
                  <a:lnTo>
                    <a:pt x="98" y="308"/>
                  </a:lnTo>
                  <a:lnTo>
                    <a:pt x="98" y="185"/>
                  </a:lnTo>
                  <a:lnTo>
                    <a:pt x="116" y="105"/>
                  </a:lnTo>
                  <a:lnTo>
                    <a:pt x="160" y="44"/>
                  </a:lnTo>
                  <a:lnTo>
                    <a:pt x="223" y="8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36"/>
            <p:cNvSpPr>
              <a:spLocks noEditPoints="1"/>
            </p:cNvSpPr>
            <p:nvPr/>
          </p:nvSpPr>
          <p:spPr bwMode="auto">
            <a:xfrm>
              <a:off x="1413" y="5003"/>
              <a:ext cx="579" cy="503"/>
            </a:xfrm>
            <a:custGeom>
              <a:avLst/>
              <a:gdLst/>
              <a:ahLst/>
              <a:cxnLst>
                <a:cxn ang="0">
                  <a:pos x="276" y="36"/>
                </a:cxn>
                <a:cxn ang="0">
                  <a:pos x="232" y="53"/>
                </a:cxn>
                <a:cxn ang="0">
                  <a:pos x="178" y="97"/>
                </a:cxn>
                <a:cxn ang="0">
                  <a:pos x="125" y="203"/>
                </a:cxn>
                <a:cxn ang="0">
                  <a:pos x="98" y="362"/>
                </a:cxn>
                <a:cxn ang="0">
                  <a:pos x="107" y="424"/>
                </a:cxn>
                <a:cxn ang="0">
                  <a:pos x="134" y="459"/>
                </a:cxn>
                <a:cxn ang="0">
                  <a:pos x="178" y="468"/>
                </a:cxn>
                <a:cxn ang="0">
                  <a:pos x="232" y="459"/>
                </a:cxn>
                <a:cxn ang="0">
                  <a:pos x="267" y="433"/>
                </a:cxn>
                <a:cxn ang="0">
                  <a:pos x="303" y="406"/>
                </a:cxn>
                <a:cxn ang="0">
                  <a:pos x="339" y="353"/>
                </a:cxn>
                <a:cxn ang="0">
                  <a:pos x="392" y="141"/>
                </a:cxn>
                <a:cxn ang="0">
                  <a:pos x="392" y="124"/>
                </a:cxn>
                <a:cxn ang="0">
                  <a:pos x="383" y="106"/>
                </a:cxn>
                <a:cxn ang="0">
                  <a:pos x="365" y="62"/>
                </a:cxn>
                <a:cxn ang="0">
                  <a:pos x="321" y="36"/>
                </a:cxn>
                <a:cxn ang="0">
                  <a:pos x="294" y="0"/>
                </a:cxn>
                <a:cxn ang="0">
                  <a:pos x="365" y="18"/>
                </a:cxn>
                <a:cxn ang="0">
                  <a:pos x="410" y="62"/>
                </a:cxn>
                <a:cxn ang="0">
                  <a:pos x="419" y="44"/>
                </a:cxn>
                <a:cxn ang="0">
                  <a:pos x="446" y="27"/>
                </a:cxn>
                <a:cxn ang="0">
                  <a:pos x="472" y="27"/>
                </a:cxn>
                <a:cxn ang="0">
                  <a:pos x="499" y="44"/>
                </a:cxn>
                <a:cxn ang="0">
                  <a:pos x="499" y="62"/>
                </a:cxn>
                <a:cxn ang="0">
                  <a:pos x="490" y="106"/>
                </a:cxn>
                <a:cxn ang="0">
                  <a:pos x="481" y="141"/>
                </a:cxn>
                <a:cxn ang="0">
                  <a:pos x="454" y="247"/>
                </a:cxn>
                <a:cxn ang="0">
                  <a:pos x="437" y="300"/>
                </a:cxn>
                <a:cxn ang="0">
                  <a:pos x="428" y="353"/>
                </a:cxn>
                <a:cxn ang="0">
                  <a:pos x="419" y="397"/>
                </a:cxn>
                <a:cxn ang="0">
                  <a:pos x="419" y="441"/>
                </a:cxn>
                <a:cxn ang="0">
                  <a:pos x="437" y="468"/>
                </a:cxn>
                <a:cxn ang="0">
                  <a:pos x="472" y="468"/>
                </a:cxn>
                <a:cxn ang="0">
                  <a:pos x="508" y="433"/>
                </a:cxn>
                <a:cxn ang="0">
                  <a:pos x="526" y="380"/>
                </a:cxn>
                <a:cxn ang="0">
                  <a:pos x="535" y="336"/>
                </a:cxn>
                <a:cxn ang="0">
                  <a:pos x="552" y="318"/>
                </a:cxn>
                <a:cxn ang="0">
                  <a:pos x="561" y="318"/>
                </a:cxn>
                <a:cxn ang="0">
                  <a:pos x="570" y="327"/>
                </a:cxn>
                <a:cxn ang="0">
                  <a:pos x="570" y="336"/>
                </a:cxn>
                <a:cxn ang="0">
                  <a:pos x="561" y="371"/>
                </a:cxn>
                <a:cxn ang="0">
                  <a:pos x="552" y="424"/>
                </a:cxn>
                <a:cxn ang="0">
                  <a:pos x="517" y="468"/>
                </a:cxn>
                <a:cxn ang="0">
                  <a:pos x="472" y="494"/>
                </a:cxn>
                <a:cxn ang="0">
                  <a:pos x="428" y="503"/>
                </a:cxn>
                <a:cxn ang="0">
                  <a:pos x="383" y="486"/>
                </a:cxn>
                <a:cxn ang="0">
                  <a:pos x="347" y="450"/>
                </a:cxn>
                <a:cxn ang="0">
                  <a:pos x="258" y="477"/>
                </a:cxn>
                <a:cxn ang="0">
                  <a:pos x="89" y="477"/>
                </a:cxn>
                <a:cxn ang="0">
                  <a:pos x="0" y="318"/>
                </a:cxn>
                <a:cxn ang="0">
                  <a:pos x="89" y="97"/>
                </a:cxn>
                <a:cxn ang="0">
                  <a:pos x="294" y="0"/>
                </a:cxn>
              </a:cxnLst>
              <a:rect l="0" t="0" r="r" b="b"/>
              <a:pathLst>
                <a:path w="579" h="503">
                  <a:moveTo>
                    <a:pt x="294" y="27"/>
                  </a:moveTo>
                  <a:lnTo>
                    <a:pt x="276" y="36"/>
                  </a:lnTo>
                  <a:lnTo>
                    <a:pt x="249" y="36"/>
                  </a:lnTo>
                  <a:lnTo>
                    <a:pt x="232" y="53"/>
                  </a:lnTo>
                  <a:lnTo>
                    <a:pt x="205" y="71"/>
                  </a:lnTo>
                  <a:lnTo>
                    <a:pt x="178" y="97"/>
                  </a:lnTo>
                  <a:lnTo>
                    <a:pt x="151" y="141"/>
                  </a:lnTo>
                  <a:lnTo>
                    <a:pt x="125" y="203"/>
                  </a:lnTo>
                  <a:lnTo>
                    <a:pt x="107" y="291"/>
                  </a:lnTo>
                  <a:lnTo>
                    <a:pt x="98" y="362"/>
                  </a:lnTo>
                  <a:lnTo>
                    <a:pt x="98" y="397"/>
                  </a:lnTo>
                  <a:lnTo>
                    <a:pt x="107" y="424"/>
                  </a:lnTo>
                  <a:lnTo>
                    <a:pt x="116" y="450"/>
                  </a:lnTo>
                  <a:lnTo>
                    <a:pt x="134" y="459"/>
                  </a:lnTo>
                  <a:lnTo>
                    <a:pt x="151" y="468"/>
                  </a:lnTo>
                  <a:lnTo>
                    <a:pt x="178" y="468"/>
                  </a:lnTo>
                  <a:lnTo>
                    <a:pt x="205" y="468"/>
                  </a:lnTo>
                  <a:lnTo>
                    <a:pt x="232" y="459"/>
                  </a:lnTo>
                  <a:lnTo>
                    <a:pt x="249" y="450"/>
                  </a:lnTo>
                  <a:lnTo>
                    <a:pt x="267" y="433"/>
                  </a:lnTo>
                  <a:lnTo>
                    <a:pt x="276" y="424"/>
                  </a:lnTo>
                  <a:lnTo>
                    <a:pt x="303" y="406"/>
                  </a:lnTo>
                  <a:lnTo>
                    <a:pt x="321" y="380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92" y="141"/>
                  </a:lnTo>
                  <a:lnTo>
                    <a:pt x="392" y="133"/>
                  </a:lnTo>
                  <a:lnTo>
                    <a:pt x="392" y="124"/>
                  </a:lnTo>
                  <a:lnTo>
                    <a:pt x="392" y="115"/>
                  </a:lnTo>
                  <a:lnTo>
                    <a:pt x="383" y="106"/>
                  </a:lnTo>
                  <a:lnTo>
                    <a:pt x="374" y="89"/>
                  </a:lnTo>
                  <a:lnTo>
                    <a:pt x="365" y="62"/>
                  </a:lnTo>
                  <a:lnTo>
                    <a:pt x="347" y="44"/>
                  </a:lnTo>
                  <a:lnTo>
                    <a:pt x="321" y="36"/>
                  </a:lnTo>
                  <a:lnTo>
                    <a:pt x="294" y="27"/>
                  </a:lnTo>
                  <a:close/>
                  <a:moveTo>
                    <a:pt x="294" y="0"/>
                  </a:moveTo>
                  <a:lnTo>
                    <a:pt x="330" y="9"/>
                  </a:lnTo>
                  <a:lnTo>
                    <a:pt x="365" y="18"/>
                  </a:lnTo>
                  <a:lnTo>
                    <a:pt x="392" y="36"/>
                  </a:lnTo>
                  <a:lnTo>
                    <a:pt x="410" y="62"/>
                  </a:lnTo>
                  <a:lnTo>
                    <a:pt x="410" y="62"/>
                  </a:lnTo>
                  <a:lnTo>
                    <a:pt x="419" y="44"/>
                  </a:lnTo>
                  <a:lnTo>
                    <a:pt x="428" y="36"/>
                  </a:lnTo>
                  <a:lnTo>
                    <a:pt x="446" y="27"/>
                  </a:lnTo>
                  <a:lnTo>
                    <a:pt x="463" y="18"/>
                  </a:lnTo>
                  <a:lnTo>
                    <a:pt x="472" y="27"/>
                  </a:lnTo>
                  <a:lnTo>
                    <a:pt x="490" y="27"/>
                  </a:lnTo>
                  <a:lnTo>
                    <a:pt x="499" y="44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0" y="80"/>
                  </a:lnTo>
                  <a:lnTo>
                    <a:pt x="490" y="106"/>
                  </a:lnTo>
                  <a:lnTo>
                    <a:pt x="481" y="124"/>
                  </a:lnTo>
                  <a:lnTo>
                    <a:pt x="481" y="141"/>
                  </a:lnTo>
                  <a:lnTo>
                    <a:pt x="454" y="230"/>
                  </a:lnTo>
                  <a:lnTo>
                    <a:pt x="454" y="247"/>
                  </a:lnTo>
                  <a:lnTo>
                    <a:pt x="446" y="274"/>
                  </a:lnTo>
                  <a:lnTo>
                    <a:pt x="437" y="300"/>
                  </a:lnTo>
                  <a:lnTo>
                    <a:pt x="428" y="327"/>
                  </a:lnTo>
                  <a:lnTo>
                    <a:pt x="428" y="353"/>
                  </a:lnTo>
                  <a:lnTo>
                    <a:pt x="419" y="380"/>
                  </a:lnTo>
                  <a:lnTo>
                    <a:pt x="419" y="397"/>
                  </a:lnTo>
                  <a:lnTo>
                    <a:pt x="410" y="415"/>
                  </a:lnTo>
                  <a:lnTo>
                    <a:pt x="419" y="441"/>
                  </a:lnTo>
                  <a:lnTo>
                    <a:pt x="419" y="459"/>
                  </a:lnTo>
                  <a:lnTo>
                    <a:pt x="437" y="468"/>
                  </a:lnTo>
                  <a:lnTo>
                    <a:pt x="454" y="468"/>
                  </a:lnTo>
                  <a:lnTo>
                    <a:pt x="472" y="468"/>
                  </a:lnTo>
                  <a:lnTo>
                    <a:pt x="490" y="450"/>
                  </a:lnTo>
                  <a:lnTo>
                    <a:pt x="508" y="433"/>
                  </a:lnTo>
                  <a:lnTo>
                    <a:pt x="517" y="406"/>
                  </a:lnTo>
                  <a:lnTo>
                    <a:pt x="526" y="380"/>
                  </a:lnTo>
                  <a:lnTo>
                    <a:pt x="535" y="353"/>
                  </a:lnTo>
                  <a:lnTo>
                    <a:pt x="535" y="336"/>
                  </a:lnTo>
                  <a:lnTo>
                    <a:pt x="544" y="327"/>
                  </a:lnTo>
                  <a:lnTo>
                    <a:pt x="552" y="318"/>
                  </a:lnTo>
                  <a:lnTo>
                    <a:pt x="561" y="318"/>
                  </a:lnTo>
                  <a:lnTo>
                    <a:pt x="561" y="318"/>
                  </a:lnTo>
                  <a:lnTo>
                    <a:pt x="570" y="318"/>
                  </a:lnTo>
                  <a:lnTo>
                    <a:pt x="570" y="327"/>
                  </a:lnTo>
                  <a:lnTo>
                    <a:pt x="579" y="336"/>
                  </a:lnTo>
                  <a:lnTo>
                    <a:pt x="570" y="336"/>
                  </a:lnTo>
                  <a:lnTo>
                    <a:pt x="570" y="353"/>
                  </a:lnTo>
                  <a:lnTo>
                    <a:pt x="561" y="371"/>
                  </a:lnTo>
                  <a:lnTo>
                    <a:pt x="561" y="397"/>
                  </a:lnTo>
                  <a:lnTo>
                    <a:pt x="552" y="424"/>
                  </a:lnTo>
                  <a:lnTo>
                    <a:pt x="535" y="441"/>
                  </a:lnTo>
                  <a:lnTo>
                    <a:pt x="517" y="468"/>
                  </a:lnTo>
                  <a:lnTo>
                    <a:pt x="499" y="486"/>
                  </a:lnTo>
                  <a:lnTo>
                    <a:pt x="472" y="494"/>
                  </a:lnTo>
                  <a:lnTo>
                    <a:pt x="446" y="503"/>
                  </a:lnTo>
                  <a:lnTo>
                    <a:pt x="428" y="503"/>
                  </a:lnTo>
                  <a:lnTo>
                    <a:pt x="410" y="494"/>
                  </a:lnTo>
                  <a:lnTo>
                    <a:pt x="383" y="486"/>
                  </a:lnTo>
                  <a:lnTo>
                    <a:pt x="365" y="477"/>
                  </a:lnTo>
                  <a:lnTo>
                    <a:pt x="347" y="450"/>
                  </a:lnTo>
                  <a:lnTo>
                    <a:pt x="330" y="424"/>
                  </a:lnTo>
                  <a:lnTo>
                    <a:pt x="258" y="477"/>
                  </a:lnTo>
                  <a:lnTo>
                    <a:pt x="169" y="503"/>
                  </a:lnTo>
                  <a:lnTo>
                    <a:pt x="89" y="477"/>
                  </a:lnTo>
                  <a:lnTo>
                    <a:pt x="27" y="415"/>
                  </a:lnTo>
                  <a:lnTo>
                    <a:pt x="0" y="318"/>
                  </a:lnTo>
                  <a:lnTo>
                    <a:pt x="27" y="203"/>
                  </a:lnTo>
                  <a:lnTo>
                    <a:pt x="89" y="97"/>
                  </a:lnTo>
                  <a:lnTo>
                    <a:pt x="187" y="27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37"/>
            <p:cNvSpPr>
              <a:spLocks/>
            </p:cNvSpPr>
            <p:nvPr/>
          </p:nvSpPr>
          <p:spPr bwMode="auto">
            <a:xfrm>
              <a:off x="2714" y="3918"/>
              <a:ext cx="365" cy="1571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57" y="0"/>
                </a:cxn>
                <a:cxn ang="0">
                  <a:pos x="365" y="9"/>
                </a:cxn>
                <a:cxn ang="0">
                  <a:pos x="365" y="18"/>
                </a:cxn>
                <a:cxn ang="0">
                  <a:pos x="365" y="18"/>
                </a:cxn>
                <a:cxn ang="0">
                  <a:pos x="365" y="18"/>
                </a:cxn>
                <a:cxn ang="0">
                  <a:pos x="357" y="26"/>
                </a:cxn>
                <a:cxn ang="0">
                  <a:pos x="348" y="44"/>
                </a:cxn>
                <a:cxn ang="0">
                  <a:pos x="241" y="168"/>
                </a:cxn>
                <a:cxn ang="0">
                  <a:pos x="169" y="309"/>
                </a:cxn>
                <a:cxn ang="0">
                  <a:pos x="125" y="459"/>
                </a:cxn>
                <a:cxn ang="0">
                  <a:pos x="98" y="618"/>
                </a:cxn>
                <a:cxn ang="0">
                  <a:pos x="89" y="785"/>
                </a:cxn>
                <a:cxn ang="0">
                  <a:pos x="98" y="935"/>
                </a:cxn>
                <a:cxn ang="0">
                  <a:pos x="125" y="1085"/>
                </a:cxn>
                <a:cxn ang="0">
                  <a:pos x="169" y="1244"/>
                </a:cxn>
                <a:cxn ang="0">
                  <a:pos x="241" y="1394"/>
                </a:cxn>
                <a:cxn ang="0">
                  <a:pos x="339" y="1518"/>
                </a:cxn>
                <a:cxn ang="0">
                  <a:pos x="357" y="1535"/>
                </a:cxn>
                <a:cxn ang="0">
                  <a:pos x="365" y="1544"/>
                </a:cxn>
                <a:cxn ang="0">
                  <a:pos x="365" y="1553"/>
                </a:cxn>
                <a:cxn ang="0">
                  <a:pos x="365" y="1553"/>
                </a:cxn>
                <a:cxn ang="0">
                  <a:pos x="365" y="1553"/>
                </a:cxn>
                <a:cxn ang="0">
                  <a:pos x="365" y="1562"/>
                </a:cxn>
                <a:cxn ang="0">
                  <a:pos x="357" y="1571"/>
                </a:cxn>
                <a:cxn ang="0">
                  <a:pos x="348" y="1571"/>
                </a:cxn>
                <a:cxn ang="0">
                  <a:pos x="330" y="1562"/>
                </a:cxn>
                <a:cxn ang="0">
                  <a:pos x="285" y="1526"/>
                </a:cxn>
                <a:cxn ang="0">
                  <a:pos x="223" y="1465"/>
                </a:cxn>
                <a:cxn ang="0">
                  <a:pos x="160" y="1376"/>
                </a:cxn>
                <a:cxn ang="0">
                  <a:pos x="107" y="1271"/>
                </a:cxn>
                <a:cxn ang="0">
                  <a:pos x="36" y="1094"/>
                </a:cxn>
                <a:cxn ang="0">
                  <a:pos x="9" y="926"/>
                </a:cxn>
                <a:cxn ang="0">
                  <a:pos x="0" y="785"/>
                </a:cxn>
                <a:cxn ang="0">
                  <a:pos x="9" y="644"/>
                </a:cxn>
                <a:cxn ang="0">
                  <a:pos x="36" y="476"/>
                </a:cxn>
                <a:cxn ang="0">
                  <a:pos x="98" y="300"/>
                </a:cxn>
                <a:cxn ang="0">
                  <a:pos x="160" y="194"/>
                </a:cxn>
                <a:cxn ang="0">
                  <a:pos x="223" y="106"/>
                </a:cxn>
                <a:cxn ang="0">
                  <a:pos x="285" y="44"/>
                </a:cxn>
                <a:cxn ang="0">
                  <a:pos x="330" y="9"/>
                </a:cxn>
                <a:cxn ang="0">
                  <a:pos x="348" y="0"/>
                </a:cxn>
              </a:cxnLst>
              <a:rect l="0" t="0" r="r" b="b"/>
              <a:pathLst>
                <a:path w="365" h="1571">
                  <a:moveTo>
                    <a:pt x="348" y="0"/>
                  </a:moveTo>
                  <a:lnTo>
                    <a:pt x="357" y="0"/>
                  </a:lnTo>
                  <a:lnTo>
                    <a:pt x="365" y="9"/>
                  </a:lnTo>
                  <a:lnTo>
                    <a:pt x="365" y="18"/>
                  </a:lnTo>
                  <a:lnTo>
                    <a:pt x="365" y="18"/>
                  </a:lnTo>
                  <a:lnTo>
                    <a:pt x="365" y="18"/>
                  </a:lnTo>
                  <a:lnTo>
                    <a:pt x="357" y="26"/>
                  </a:lnTo>
                  <a:lnTo>
                    <a:pt x="348" y="44"/>
                  </a:lnTo>
                  <a:lnTo>
                    <a:pt x="241" y="168"/>
                  </a:lnTo>
                  <a:lnTo>
                    <a:pt x="169" y="309"/>
                  </a:lnTo>
                  <a:lnTo>
                    <a:pt x="125" y="459"/>
                  </a:lnTo>
                  <a:lnTo>
                    <a:pt x="98" y="618"/>
                  </a:lnTo>
                  <a:lnTo>
                    <a:pt x="89" y="785"/>
                  </a:lnTo>
                  <a:lnTo>
                    <a:pt x="98" y="935"/>
                  </a:lnTo>
                  <a:lnTo>
                    <a:pt x="125" y="1085"/>
                  </a:lnTo>
                  <a:lnTo>
                    <a:pt x="169" y="1244"/>
                  </a:lnTo>
                  <a:lnTo>
                    <a:pt x="241" y="1394"/>
                  </a:lnTo>
                  <a:lnTo>
                    <a:pt x="339" y="1518"/>
                  </a:lnTo>
                  <a:lnTo>
                    <a:pt x="357" y="1535"/>
                  </a:lnTo>
                  <a:lnTo>
                    <a:pt x="365" y="1544"/>
                  </a:lnTo>
                  <a:lnTo>
                    <a:pt x="365" y="1553"/>
                  </a:lnTo>
                  <a:lnTo>
                    <a:pt x="365" y="1553"/>
                  </a:lnTo>
                  <a:lnTo>
                    <a:pt x="365" y="1553"/>
                  </a:lnTo>
                  <a:lnTo>
                    <a:pt x="365" y="1562"/>
                  </a:lnTo>
                  <a:lnTo>
                    <a:pt x="357" y="1571"/>
                  </a:lnTo>
                  <a:lnTo>
                    <a:pt x="348" y="1571"/>
                  </a:lnTo>
                  <a:lnTo>
                    <a:pt x="330" y="1562"/>
                  </a:lnTo>
                  <a:lnTo>
                    <a:pt x="285" y="1526"/>
                  </a:lnTo>
                  <a:lnTo>
                    <a:pt x="223" y="1465"/>
                  </a:lnTo>
                  <a:lnTo>
                    <a:pt x="160" y="1376"/>
                  </a:lnTo>
                  <a:lnTo>
                    <a:pt x="107" y="1271"/>
                  </a:lnTo>
                  <a:lnTo>
                    <a:pt x="36" y="1094"/>
                  </a:lnTo>
                  <a:lnTo>
                    <a:pt x="9" y="926"/>
                  </a:lnTo>
                  <a:lnTo>
                    <a:pt x="0" y="785"/>
                  </a:lnTo>
                  <a:lnTo>
                    <a:pt x="9" y="644"/>
                  </a:lnTo>
                  <a:lnTo>
                    <a:pt x="36" y="476"/>
                  </a:lnTo>
                  <a:lnTo>
                    <a:pt x="98" y="300"/>
                  </a:lnTo>
                  <a:lnTo>
                    <a:pt x="160" y="194"/>
                  </a:lnTo>
                  <a:lnTo>
                    <a:pt x="223" y="106"/>
                  </a:lnTo>
                  <a:lnTo>
                    <a:pt x="285" y="44"/>
                  </a:lnTo>
                  <a:lnTo>
                    <a:pt x="330" y="9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38"/>
            <p:cNvSpPr>
              <a:spLocks noEditPoints="1"/>
            </p:cNvSpPr>
            <p:nvPr/>
          </p:nvSpPr>
          <p:spPr bwMode="auto">
            <a:xfrm>
              <a:off x="3240" y="3997"/>
              <a:ext cx="686" cy="1421"/>
            </a:xfrm>
            <a:custGeom>
              <a:avLst/>
              <a:gdLst/>
              <a:ahLst/>
              <a:cxnLst>
                <a:cxn ang="0">
                  <a:pos x="535" y="159"/>
                </a:cxn>
                <a:cxn ang="0">
                  <a:pos x="481" y="168"/>
                </a:cxn>
                <a:cxn ang="0">
                  <a:pos x="517" y="177"/>
                </a:cxn>
                <a:cxn ang="0">
                  <a:pos x="579" y="177"/>
                </a:cxn>
                <a:cxn ang="0">
                  <a:pos x="624" y="177"/>
                </a:cxn>
                <a:cxn ang="0">
                  <a:pos x="641" y="168"/>
                </a:cxn>
                <a:cxn ang="0">
                  <a:pos x="606" y="159"/>
                </a:cxn>
                <a:cxn ang="0">
                  <a:pos x="552" y="159"/>
                </a:cxn>
                <a:cxn ang="0">
                  <a:pos x="445" y="9"/>
                </a:cxn>
                <a:cxn ang="0">
                  <a:pos x="454" y="27"/>
                </a:cxn>
                <a:cxn ang="0">
                  <a:pos x="445" y="45"/>
                </a:cxn>
                <a:cxn ang="0">
                  <a:pos x="445" y="80"/>
                </a:cxn>
                <a:cxn ang="0">
                  <a:pos x="445" y="115"/>
                </a:cxn>
                <a:cxn ang="0">
                  <a:pos x="454" y="142"/>
                </a:cxn>
                <a:cxn ang="0">
                  <a:pos x="535" y="124"/>
                </a:cxn>
                <a:cxn ang="0">
                  <a:pos x="588" y="124"/>
                </a:cxn>
                <a:cxn ang="0">
                  <a:pos x="641" y="133"/>
                </a:cxn>
                <a:cxn ang="0">
                  <a:pos x="677" y="150"/>
                </a:cxn>
                <a:cxn ang="0">
                  <a:pos x="677" y="186"/>
                </a:cxn>
                <a:cxn ang="0">
                  <a:pos x="650" y="203"/>
                </a:cxn>
                <a:cxn ang="0">
                  <a:pos x="606" y="212"/>
                </a:cxn>
                <a:cxn ang="0">
                  <a:pos x="561" y="212"/>
                </a:cxn>
                <a:cxn ang="0">
                  <a:pos x="517" y="212"/>
                </a:cxn>
                <a:cxn ang="0">
                  <a:pos x="463" y="203"/>
                </a:cxn>
                <a:cxn ang="0">
                  <a:pos x="445" y="186"/>
                </a:cxn>
                <a:cxn ang="0">
                  <a:pos x="445" y="186"/>
                </a:cxn>
                <a:cxn ang="0">
                  <a:pos x="249" y="362"/>
                </a:cxn>
                <a:cxn ang="0">
                  <a:pos x="107" y="645"/>
                </a:cxn>
                <a:cxn ang="0">
                  <a:pos x="89" y="839"/>
                </a:cxn>
                <a:cxn ang="0">
                  <a:pos x="160" y="971"/>
                </a:cxn>
                <a:cxn ang="0">
                  <a:pos x="214" y="1006"/>
                </a:cxn>
                <a:cxn ang="0">
                  <a:pos x="347" y="1050"/>
                </a:cxn>
                <a:cxn ang="0">
                  <a:pos x="463" y="1103"/>
                </a:cxn>
                <a:cxn ang="0">
                  <a:pos x="508" y="1139"/>
                </a:cxn>
                <a:cxn ang="0">
                  <a:pos x="526" y="1174"/>
                </a:cxn>
                <a:cxn ang="0">
                  <a:pos x="543" y="1227"/>
                </a:cxn>
                <a:cxn ang="0">
                  <a:pos x="490" y="1359"/>
                </a:cxn>
                <a:cxn ang="0">
                  <a:pos x="365" y="1421"/>
                </a:cxn>
                <a:cxn ang="0">
                  <a:pos x="258" y="1386"/>
                </a:cxn>
                <a:cxn ang="0">
                  <a:pos x="214" y="1342"/>
                </a:cxn>
                <a:cxn ang="0">
                  <a:pos x="223" y="1333"/>
                </a:cxn>
                <a:cxn ang="0">
                  <a:pos x="240" y="1333"/>
                </a:cxn>
                <a:cxn ang="0">
                  <a:pos x="249" y="1342"/>
                </a:cxn>
                <a:cxn ang="0">
                  <a:pos x="330" y="1377"/>
                </a:cxn>
                <a:cxn ang="0">
                  <a:pos x="392" y="1377"/>
                </a:cxn>
                <a:cxn ang="0">
                  <a:pos x="437" y="1350"/>
                </a:cxn>
                <a:cxn ang="0">
                  <a:pos x="454" y="1306"/>
                </a:cxn>
                <a:cxn ang="0">
                  <a:pos x="454" y="1253"/>
                </a:cxn>
                <a:cxn ang="0">
                  <a:pos x="428" y="1209"/>
                </a:cxn>
                <a:cxn ang="0">
                  <a:pos x="392" y="1192"/>
                </a:cxn>
                <a:cxn ang="0">
                  <a:pos x="356" y="1174"/>
                </a:cxn>
                <a:cxn ang="0">
                  <a:pos x="321" y="1165"/>
                </a:cxn>
                <a:cxn ang="0">
                  <a:pos x="285" y="1147"/>
                </a:cxn>
                <a:cxn ang="0">
                  <a:pos x="205" y="1121"/>
                </a:cxn>
                <a:cxn ang="0">
                  <a:pos x="89" y="1059"/>
                </a:cxn>
                <a:cxn ang="0">
                  <a:pos x="9" y="936"/>
                </a:cxn>
                <a:cxn ang="0">
                  <a:pos x="27" y="653"/>
                </a:cxn>
                <a:cxn ang="0">
                  <a:pos x="205" y="345"/>
                </a:cxn>
                <a:cxn ang="0">
                  <a:pos x="419" y="159"/>
                </a:cxn>
                <a:cxn ang="0">
                  <a:pos x="401" y="80"/>
                </a:cxn>
                <a:cxn ang="0">
                  <a:pos x="401" y="53"/>
                </a:cxn>
                <a:cxn ang="0">
                  <a:pos x="410" y="18"/>
                </a:cxn>
                <a:cxn ang="0">
                  <a:pos x="428" y="0"/>
                </a:cxn>
              </a:cxnLst>
              <a:rect l="0" t="0" r="r" b="b"/>
              <a:pathLst>
                <a:path w="686" h="1421">
                  <a:moveTo>
                    <a:pt x="552" y="159"/>
                  </a:moveTo>
                  <a:lnTo>
                    <a:pt x="535" y="159"/>
                  </a:lnTo>
                  <a:lnTo>
                    <a:pt x="508" y="159"/>
                  </a:lnTo>
                  <a:lnTo>
                    <a:pt x="481" y="168"/>
                  </a:lnTo>
                  <a:lnTo>
                    <a:pt x="499" y="177"/>
                  </a:lnTo>
                  <a:lnTo>
                    <a:pt x="517" y="177"/>
                  </a:lnTo>
                  <a:lnTo>
                    <a:pt x="543" y="177"/>
                  </a:lnTo>
                  <a:lnTo>
                    <a:pt x="579" y="177"/>
                  </a:lnTo>
                  <a:lnTo>
                    <a:pt x="606" y="177"/>
                  </a:lnTo>
                  <a:lnTo>
                    <a:pt x="624" y="177"/>
                  </a:lnTo>
                  <a:lnTo>
                    <a:pt x="633" y="168"/>
                  </a:lnTo>
                  <a:lnTo>
                    <a:pt x="641" y="168"/>
                  </a:lnTo>
                  <a:lnTo>
                    <a:pt x="624" y="168"/>
                  </a:lnTo>
                  <a:lnTo>
                    <a:pt x="606" y="159"/>
                  </a:lnTo>
                  <a:lnTo>
                    <a:pt x="588" y="159"/>
                  </a:lnTo>
                  <a:lnTo>
                    <a:pt x="552" y="159"/>
                  </a:lnTo>
                  <a:close/>
                  <a:moveTo>
                    <a:pt x="428" y="0"/>
                  </a:moveTo>
                  <a:lnTo>
                    <a:pt x="445" y="9"/>
                  </a:lnTo>
                  <a:lnTo>
                    <a:pt x="445" y="9"/>
                  </a:lnTo>
                  <a:lnTo>
                    <a:pt x="454" y="27"/>
                  </a:lnTo>
                  <a:lnTo>
                    <a:pt x="445" y="27"/>
                  </a:lnTo>
                  <a:lnTo>
                    <a:pt x="445" y="45"/>
                  </a:lnTo>
                  <a:lnTo>
                    <a:pt x="445" y="62"/>
                  </a:lnTo>
                  <a:lnTo>
                    <a:pt x="445" y="80"/>
                  </a:lnTo>
                  <a:lnTo>
                    <a:pt x="445" y="97"/>
                  </a:lnTo>
                  <a:lnTo>
                    <a:pt x="445" y="115"/>
                  </a:lnTo>
                  <a:lnTo>
                    <a:pt x="445" y="124"/>
                  </a:lnTo>
                  <a:lnTo>
                    <a:pt x="454" y="142"/>
                  </a:lnTo>
                  <a:lnTo>
                    <a:pt x="499" y="133"/>
                  </a:lnTo>
                  <a:lnTo>
                    <a:pt x="535" y="124"/>
                  </a:lnTo>
                  <a:lnTo>
                    <a:pt x="552" y="124"/>
                  </a:lnTo>
                  <a:lnTo>
                    <a:pt x="588" y="124"/>
                  </a:lnTo>
                  <a:lnTo>
                    <a:pt x="615" y="124"/>
                  </a:lnTo>
                  <a:lnTo>
                    <a:pt x="641" y="133"/>
                  </a:lnTo>
                  <a:lnTo>
                    <a:pt x="659" y="142"/>
                  </a:lnTo>
                  <a:lnTo>
                    <a:pt x="677" y="150"/>
                  </a:lnTo>
                  <a:lnTo>
                    <a:pt x="686" y="168"/>
                  </a:lnTo>
                  <a:lnTo>
                    <a:pt x="677" y="186"/>
                  </a:lnTo>
                  <a:lnTo>
                    <a:pt x="668" y="195"/>
                  </a:lnTo>
                  <a:lnTo>
                    <a:pt x="650" y="203"/>
                  </a:lnTo>
                  <a:lnTo>
                    <a:pt x="624" y="212"/>
                  </a:lnTo>
                  <a:lnTo>
                    <a:pt x="606" y="212"/>
                  </a:lnTo>
                  <a:lnTo>
                    <a:pt x="579" y="212"/>
                  </a:lnTo>
                  <a:lnTo>
                    <a:pt x="561" y="212"/>
                  </a:lnTo>
                  <a:lnTo>
                    <a:pt x="543" y="212"/>
                  </a:lnTo>
                  <a:lnTo>
                    <a:pt x="517" y="212"/>
                  </a:lnTo>
                  <a:lnTo>
                    <a:pt x="490" y="212"/>
                  </a:lnTo>
                  <a:lnTo>
                    <a:pt x="463" y="203"/>
                  </a:lnTo>
                  <a:lnTo>
                    <a:pt x="445" y="186"/>
                  </a:lnTo>
                  <a:lnTo>
                    <a:pt x="445" y="186"/>
                  </a:lnTo>
                  <a:lnTo>
                    <a:pt x="445" y="186"/>
                  </a:lnTo>
                  <a:lnTo>
                    <a:pt x="445" y="186"/>
                  </a:lnTo>
                  <a:lnTo>
                    <a:pt x="347" y="256"/>
                  </a:lnTo>
                  <a:lnTo>
                    <a:pt x="249" y="362"/>
                  </a:lnTo>
                  <a:lnTo>
                    <a:pt x="169" y="495"/>
                  </a:lnTo>
                  <a:lnTo>
                    <a:pt x="107" y="645"/>
                  </a:lnTo>
                  <a:lnTo>
                    <a:pt x="89" y="795"/>
                  </a:lnTo>
                  <a:lnTo>
                    <a:pt x="89" y="839"/>
                  </a:lnTo>
                  <a:lnTo>
                    <a:pt x="107" y="900"/>
                  </a:lnTo>
                  <a:lnTo>
                    <a:pt x="160" y="971"/>
                  </a:lnTo>
                  <a:lnTo>
                    <a:pt x="187" y="989"/>
                  </a:lnTo>
                  <a:lnTo>
                    <a:pt x="214" y="1006"/>
                  </a:lnTo>
                  <a:lnTo>
                    <a:pt x="267" y="1024"/>
                  </a:lnTo>
                  <a:lnTo>
                    <a:pt x="347" y="1050"/>
                  </a:lnTo>
                  <a:lnTo>
                    <a:pt x="419" y="1077"/>
                  </a:lnTo>
                  <a:lnTo>
                    <a:pt x="463" y="1103"/>
                  </a:lnTo>
                  <a:lnTo>
                    <a:pt x="499" y="1121"/>
                  </a:lnTo>
                  <a:lnTo>
                    <a:pt x="508" y="1139"/>
                  </a:lnTo>
                  <a:lnTo>
                    <a:pt x="517" y="1147"/>
                  </a:lnTo>
                  <a:lnTo>
                    <a:pt x="526" y="1174"/>
                  </a:lnTo>
                  <a:lnTo>
                    <a:pt x="535" y="1200"/>
                  </a:lnTo>
                  <a:lnTo>
                    <a:pt x="543" y="1227"/>
                  </a:lnTo>
                  <a:lnTo>
                    <a:pt x="526" y="1297"/>
                  </a:lnTo>
                  <a:lnTo>
                    <a:pt x="490" y="1359"/>
                  </a:lnTo>
                  <a:lnTo>
                    <a:pt x="437" y="1403"/>
                  </a:lnTo>
                  <a:lnTo>
                    <a:pt x="365" y="1421"/>
                  </a:lnTo>
                  <a:lnTo>
                    <a:pt x="312" y="1412"/>
                  </a:lnTo>
                  <a:lnTo>
                    <a:pt x="258" y="1386"/>
                  </a:lnTo>
                  <a:lnTo>
                    <a:pt x="232" y="1359"/>
                  </a:lnTo>
                  <a:lnTo>
                    <a:pt x="214" y="1342"/>
                  </a:lnTo>
                  <a:lnTo>
                    <a:pt x="214" y="1333"/>
                  </a:lnTo>
                  <a:lnTo>
                    <a:pt x="223" y="1333"/>
                  </a:lnTo>
                  <a:lnTo>
                    <a:pt x="232" y="1324"/>
                  </a:lnTo>
                  <a:lnTo>
                    <a:pt x="240" y="1333"/>
                  </a:lnTo>
                  <a:lnTo>
                    <a:pt x="240" y="1333"/>
                  </a:lnTo>
                  <a:lnTo>
                    <a:pt x="249" y="1342"/>
                  </a:lnTo>
                  <a:lnTo>
                    <a:pt x="285" y="1359"/>
                  </a:lnTo>
                  <a:lnTo>
                    <a:pt x="330" y="1377"/>
                  </a:lnTo>
                  <a:lnTo>
                    <a:pt x="365" y="1386"/>
                  </a:lnTo>
                  <a:lnTo>
                    <a:pt x="392" y="1377"/>
                  </a:lnTo>
                  <a:lnTo>
                    <a:pt x="419" y="1368"/>
                  </a:lnTo>
                  <a:lnTo>
                    <a:pt x="437" y="1350"/>
                  </a:lnTo>
                  <a:lnTo>
                    <a:pt x="445" y="1324"/>
                  </a:lnTo>
                  <a:lnTo>
                    <a:pt x="454" y="1306"/>
                  </a:lnTo>
                  <a:lnTo>
                    <a:pt x="454" y="1280"/>
                  </a:lnTo>
                  <a:lnTo>
                    <a:pt x="454" y="1253"/>
                  </a:lnTo>
                  <a:lnTo>
                    <a:pt x="445" y="1227"/>
                  </a:lnTo>
                  <a:lnTo>
                    <a:pt x="428" y="1209"/>
                  </a:lnTo>
                  <a:lnTo>
                    <a:pt x="410" y="1200"/>
                  </a:lnTo>
                  <a:lnTo>
                    <a:pt x="392" y="1192"/>
                  </a:lnTo>
                  <a:lnTo>
                    <a:pt x="374" y="1183"/>
                  </a:lnTo>
                  <a:lnTo>
                    <a:pt x="356" y="1174"/>
                  </a:lnTo>
                  <a:lnTo>
                    <a:pt x="338" y="1165"/>
                  </a:lnTo>
                  <a:lnTo>
                    <a:pt x="321" y="1165"/>
                  </a:lnTo>
                  <a:lnTo>
                    <a:pt x="303" y="1156"/>
                  </a:lnTo>
                  <a:lnTo>
                    <a:pt x="285" y="1147"/>
                  </a:lnTo>
                  <a:lnTo>
                    <a:pt x="258" y="1139"/>
                  </a:lnTo>
                  <a:lnTo>
                    <a:pt x="205" y="1121"/>
                  </a:lnTo>
                  <a:lnTo>
                    <a:pt x="142" y="1095"/>
                  </a:lnTo>
                  <a:lnTo>
                    <a:pt x="89" y="1059"/>
                  </a:lnTo>
                  <a:lnTo>
                    <a:pt x="44" y="1006"/>
                  </a:lnTo>
                  <a:lnTo>
                    <a:pt x="9" y="936"/>
                  </a:lnTo>
                  <a:lnTo>
                    <a:pt x="0" y="839"/>
                  </a:lnTo>
                  <a:lnTo>
                    <a:pt x="27" y="653"/>
                  </a:lnTo>
                  <a:lnTo>
                    <a:pt x="98" y="486"/>
                  </a:lnTo>
                  <a:lnTo>
                    <a:pt x="205" y="345"/>
                  </a:lnTo>
                  <a:lnTo>
                    <a:pt x="312" y="230"/>
                  </a:lnTo>
                  <a:lnTo>
                    <a:pt x="419" y="159"/>
                  </a:lnTo>
                  <a:lnTo>
                    <a:pt x="410" y="124"/>
                  </a:lnTo>
                  <a:lnTo>
                    <a:pt x="401" y="80"/>
                  </a:lnTo>
                  <a:lnTo>
                    <a:pt x="401" y="71"/>
                  </a:lnTo>
                  <a:lnTo>
                    <a:pt x="401" y="53"/>
                  </a:lnTo>
                  <a:lnTo>
                    <a:pt x="410" y="36"/>
                  </a:lnTo>
                  <a:lnTo>
                    <a:pt x="410" y="18"/>
                  </a:lnTo>
                  <a:lnTo>
                    <a:pt x="419" y="9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39"/>
            <p:cNvSpPr>
              <a:spLocks/>
            </p:cNvSpPr>
            <p:nvPr/>
          </p:nvSpPr>
          <p:spPr bwMode="auto">
            <a:xfrm>
              <a:off x="4060" y="3918"/>
              <a:ext cx="374" cy="157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4" y="9"/>
                </a:cxn>
                <a:cxn ang="0">
                  <a:pos x="89" y="44"/>
                </a:cxn>
                <a:cxn ang="0">
                  <a:pos x="142" y="106"/>
                </a:cxn>
                <a:cxn ang="0">
                  <a:pos x="205" y="185"/>
                </a:cxn>
                <a:cxn ang="0">
                  <a:pos x="267" y="291"/>
                </a:cxn>
                <a:cxn ang="0">
                  <a:pos x="338" y="476"/>
                </a:cxn>
                <a:cxn ang="0">
                  <a:pos x="365" y="644"/>
                </a:cxn>
                <a:cxn ang="0">
                  <a:pos x="374" y="785"/>
                </a:cxn>
                <a:cxn ang="0">
                  <a:pos x="374" y="785"/>
                </a:cxn>
                <a:cxn ang="0">
                  <a:pos x="365" y="926"/>
                </a:cxn>
                <a:cxn ang="0">
                  <a:pos x="338" y="1094"/>
                </a:cxn>
                <a:cxn ang="0">
                  <a:pos x="276" y="1262"/>
                </a:cxn>
                <a:cxn ang="0">
                  <a:pos x="214" y="1376"/>
                </a:cxn>
                <a:cxn ang="0">
                  <a:pos x="151" y="1456"/>
                </a:cxn>
                <a:cxn ang="0">
                  <a:pos x="89" y="1518"/>
                </a:cxn>
                <a:cxn ang="0">
                  <a:pos x="44" y="1562"/>
                </a:cxn>
                <a:cxn ang="0">
                  <a:pos x="18" y="1571"/>
                </a:cxn>
                <a:cxn ang="0">
                  <a:pos x="9" y="1562"/>
                </a:cxn>
                <a:cxn ang="0">
                  <a:pos x="0" y="1553"/>
                </a:cxn>
                <a:cxn ang="0">
                  <a:pos x="0" y="1553"/>
                </a:cxn>
                <a:cxn ang="0">
                  <a:pos x="9" y="1544"/>
                </a:cxn>
                <a:cxn ang="0">
                  <a:pos x="9" y="1535"/>
                </a:cxn>
                <a:cxn ang="0">
                  <a:pos x="26" y="1526"/>
                </a:cxn>
                <a:cxn ang="0">
                  <a:pos x="124" y="1403"/>
                </a:cxn>
                <a:cxn ang="0">
                  <a:pos x="205" y="1262"/>
                </a:cxn>
                <a:cxn ang="0">
                  <a:pos x="249" y="1103"/>
                </a:cxn>
                <a:cxn ang="0">
                  <a:pos x="276" y="944"/>
                </a:cxn>
                <a:cxn ang="0">
                  <a:pos x="285" y="785"/>
                </a:cxn>
                <a:cxn ang="0">
                  <a:pos x="267" y="556"/>
                </a:cxn>
                <a:cxn ang="0">
                  <a:pos x="214" y="353"/>
                </a:cxn>
                <a:cxn ang="0">
                  <a:pos x="142" y="185"/>
                </a:cxn>
                <a:cxn ang="0">
                  <a:pos x="35" y="53"/>
                </a:cxn>
                <a:cxn ang="0">
                  <a:pos x="18" y="35"/>
                </a:cxn>
                <a:cxn ang="0">
                  <a:pos x="9" y="26"/>
                </a:cxn>
                <a:cxn ang="0">
                  <a:pos x="9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9" y="0"/>
                </a:cxn>
                <a:cxn ang="0">
                  <a:pos x="18" y="0"/>
                </a:cxn>
              </a:cxnLst>
              <a:rect l="0" t="0" r="r" b="b"/>
              <a:pathLst>
                <a:path w="374" h="1571">
                  <a:moveTo>
                    <a:pt x="18" y="0"/>
                  </a:moveTo>
                  <a:lnTo>
                    <a:pt x="44" y="9"/>
                  </a:lnTo>
                  <a:lnTo>
                    <a:pt x="89" y="44"/>
                  </a:lnTo>
                  <a:lnTo>
                    <a:pt x="142" y="106"/>
                  </a:lnTo>
                  <a:lnTo>
                    <a:pt x="205" y="185"/>
                  </a:lnTo>
                  <a:lnTo>
                    <a:pt x="267" y="291"/>
                  </a:lnTo>
                  <a:lnTo>
                    <a:pt x="338" y="476"/>
                  </a:lnTo>
                  <a:lnTo>
                    <a:pt x="365" y="644"/>
                  </a:lnTo>
                  <a:lnTo>
                    <a:pt x="374" y="785"/>
                  </a:lnTo>
                  <a:lnTo>
                    <a:pt x="374" y="785"/>
                  </a:lnTo>
                  <a:lnTo>
                    <a:pt x="365" y="926"/>
                  </a:lnTo>
                  <a:lnTo>
                    <a:pt x="338" y="1094"/>
                  </a:lnTo>
                  <a:lnTo>
                    <a:pt x="276" y="1262"/>
                  </a:lnTo>
                  <a:lnTo>
                    <a:pt x="214" y="1376"/>
                  </a:lnTo>
                  <a:lnTo>
                    <a:pt x="151" y="1456"/>
                  </a:lnTo>
                  <a:lnTo>
                    <a:pt x="89" y="1518"/>
                  </a:lnTo>
                  <a:lnTo>
                    <a:pt x="44" y="1562"/>
                  </a:lnTo>
                  <a:lnTo>
                    <a:pt x="18" y="1571"/>
                  </a:lnTo>
                  <a:lnTo>
                    <a:pt x="9" y="1562"/>
                  </a:lnTo>
                  <a:lnTo>
                    <a:pt x="0" y="1553"/>
                  </a:lnTo>
                  <a:lnTo>
                    <a:pt x="0" y="1553"/>
                  </a:lnTo>
                  <a:lnTo>
                    <a:pt x="9" y="1544"/>
                  </a:lnTo>
                  <a:lnTo>
                    <a:pt x="9" y="1535"/>
                  </a:lnTo>
                  <a:lnTo>
                    <a:pt x="26" y="1526"/>
                  </a:lnTo>
                  <a:lnTo>
                    <a:pt x="124" y="1403"/>
                  </a:lnTo>
                  <a:lnTo>
                    <a:pt x="205" y="1262"/>
                  </a:lnTo>
                  <a:lnTo>
                    <a:pt x="249" y="1103"/>
                  </a:lnTo>
                  <a:lnTo>
                    <a:pt x="276" y="944"/>
                  </a:lnTo>
                  <a:lnTo>
                    <a:pt x="285" y="785"/>
                  </a:lnTo>
                  <a:lnTo>
                    <a:pt x="267" y="556"/>
                  </a:lnTo>
                  <a:lnTo>
                    <a:pt x="214" y="353"/>
                  </a:lnTo>
                  <a:lnTo>
                    <a:pt x="142" y="185"/>
                  </a:lnTo>
                  <a:lnTo>
                    <a:pt x="35" y="53"/>
                  </a:lnTo>
                  <a:lnTo>
                    <a:pt x="18" y="35"/>
                  </a:lnTo>
                  <a:lnTo>
                    <a:pt x="9" y="26"/>
                  </a:lnTo>
                  <a:lnTo>
                    <a:pt x="9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2" name="Freeform 140"/>
            <p:cNvSpPr>
              <a:spLocks noEditPoints="1"/>
            </p:cNvSpPr>
            <p:nvPr/>
          </p:nvSpPr>
          <p:spPr bwMode="auto">
            <a:xfrm>
              <a:off x="5183" y="4421"/>
              <a:ext cx="169" cy="671"/>
            </a:xfrm>
            <a:custGeom>
              <a:avLst/>
              <a:gdLst/>
              <a:ahLst/>
              <a:cxnLst>
                <a:cxn ang="0">
                  <a:pos x="89" y="512"/>
                </a:cxn>
                <a:cxn ang="0">
                  <a:pos x="115" y="512"/>
                </a:cxn>
                <a:cxn ang="0">
                  <a:pos x="142" y="529"/>
                </a:cxn>
                <a:cxn ang="0">
                  <a:pos x="160" y="556"/>
                </a:cxn>
                <a:cxn ang="0">
                  <a:pos x="169" y="591"/>
                </a:cxn>
                <a:cxn ang="0">
                  <a:pos x="169" y="591"/>
                </a:cxn>
                <a:cxn ang="0">
                  <a:pos x="169" y="618"/>
                </a:cxn>
                <a:cxn ang="0">
                  <a:pos x="151" y="644"/>
                </a:cxn>
                <a:cxn ang="0">
                  <a:pos x="133" y="662"/>
                </a:cxn>
                <a:cxn ang="0">
                  <a:pos x="115" y="671"/>
                </a:cxn>
                <a:cxn ang="0">
                  <a:pos x="89" y="671"/>
                </a:cxn>
                <a:cxn ang="0">
                  <a:pos x="53" y="671"/>
                </a:cxn>
                <a:cxn ang="0">
                  <a:pos x="26" y="653"/>
                </a:cxn>
                <a:cxn ang="0">
                  <a:pos x="9" y="626"/>
                </a:cxn>
                <a:cxn ang="0">
                  <a:pos x="0" y="591"/>
                </a:cxn>
                <a:cxn ang="0">
                  <a:pos x="9" y="565"/>
                </a:cxn>
                <a:cxn ang="0">
                  <a:pos x="17" y="538"/>
                </a:cxn>
                <a:cxn ang="0">
                  <a:pos x="35" y="521"/>
                </a:cxn>
                <a:cxn ang="0">
                  <a:pos x="62" y="512"/>
                </a:cxn>
                <a:cxn ang="0">
                  <a:pos x="89" y="512"/>
                </a:cxn>
                <a:cxn ang="0">
                  <a:pos x="89" y="0"/>
                </a:cxn>
                <a:cxn ang="0">
                  <a:pos x="115" y="0"/>
                </a:cxn>
                <a:cxn ang="0">
                  <a:pos x="133" y="9"/>
                </a:cxn>
                <a:cxn ang="0">
                  <a:pos x="151" y="26"/>
                </a:cxn>
                <a:cxn ang="0">
                  <a:pos x="169" y="53"/>
                </a:cxn>
                <a:cxn ang="0">
                  <a:pos x="169" y="79"/>
                </a:cxn>
                <a:cxn ang="0">
                  <a:pos x="169" y="79"/>
                </a:cxn>
                <a:cxn ang="0">
                  <a:pos x="160" y="115"/>
                </a:cxn>
                <a:cxn ang="0">
                  <a:pos x="142" y="141"/>
                </a:cxn>
                <a:cxn ang="0">
                  <a:pos x="115" y="159"/>
                </a:cxn>
                <a:cxn ang="0">
                  <a:pos x="89" y="159"/>
                </a:cxn>
                <a:cxn ang="0">
                  <a:pos x="62" y="159"/>
                </a:cxn>
                <a:cxn ang="0">
                  <a:pos x="35" y="150"/>
                </a:cxn>
                <a:cxn ang="0">
                  <a:pos x="17" y="132"/>
                </a:cxn>
                <a:cxn ang="0">
                  <a:pos x="9" y="106"/>
                </a:cxn>
                <a:cxn ang="0">
                  <a:pos x="0" y="79"/>
                </a:cxn>
                <a:cxn ang="0">
                  <a:pos x="9" y="44"/>
                </a:cxn>
                <a:cxn ang="0">
                  <a:pos x="26" y="18"/>
                </a:cxn>
                <a:cxn ang="0">
                  <a:pos x="53" y="0"/>
                </a:cxn>
                <a:cxn ang="0">
                  <a:pos x="89" y="0"/>
                </a:cxn>
              </a:cxnLst>
              <a:rect l="0" t="0" r="r" b="b"/>
              <a:pathLst>
                <a:path w="169" h="671">
                  <a:moveTo>
                    <a:pt x="89" y="512"/>
                  </a:moveTo>
                  <a:lnTo>
                    <a:pt x="115" y="512"/>
                  </a:lnTo>
                  <a:lnTo>
                    <a:pt x="142" y="529"/>
                  </a:lnTo>
                  <a:lnTo>
                    <a:pt x="160" y="556"/>
                  </a:lnTo>
                  <a:lnTo>
                    <a:pt x="169" y="591"/>
                  </a:lnTo>
                  <a:lnTo>
                    <a:pt x="169" y="591"/>
                  </a:lnTo>
                  <a:lnTo>
                    <a:pt x="169" y="618"/>
                  </a:lnTo>
                  <a:lnTo>
                    <a:pt x="151" y="644"/>
                  </a:lnTo>
                  <a:lnTo>
                    <a:pt x="133" y="662"/>
                  </a:lnTo>
                  <a:lnTo>
                    <a:pt x="115" y="671"/>
                  </a:lnTo>
                  <a:lnTo>
                    <a:pt x="89" y="671"/>
                  </a:lnTo>
                  <a:lnTo>
                    <a:pt x="53" y="671"/>
                  </a:lnTo>
                  <a:lnTo>
                    <a:pt x="26" y="653"/>
                  </a:lnTo>
                  <a:lnTo>
                    <a:pt x="9" y="626"/>
                  </a:lnTo>
                  <a:lnTo>
                    <a:pt x="0" y="591"/>
                  </a:lnTo>
                  <a:lnTo>
                    <a:pt x="9" y="565"/>
                  </a:lnTo>
                  <a:lnTo>
                    <a:pt x="17" y="538"/>
                  </a:lnTo>
                  <a:lnTo>
                    <a:pt x="35" y="521"/>
                  </a:lnTo>
                  <a:lnTo>
                    <a:pt x="62" y="512"/>
                  </a:lnTo>
                  <a:lnTo>
                    <a:pt x="89" y="512"/>
                  </a:lnTo>
                  <a:close/>
                  <a:moveTo>
                    <a:pt x="89" y="0"/>
                  </a:moveTo>
                  <a:lnTo>
                    <a:pt x="115" y="0"/>
                  </a:lnTo>
                  <a:lnTo>
                    <a:pt x="133" y="9"/>
                  </a:lnTo>
                  <a:lnTo>
                    <a:pt x="151" y="26"/>
                  </a:lnTo>
                  <a:lnTo>
                    <a:pt x="169" y="53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60" y="115"/>
                  </a:lnTo>
                  <a:lnTo>
                    <a:pt x="142" y="141"/>
                  </a:lnTo>
                  <a:lnTo>
                    <a:pt x="115" y="159"/>
                  </a:lnTo>
                  <a:lnTo>
                    <a:pt x="89" y="159"/>
                  </a:lnTo>
                  <a:lnTo>
                    <a:pt x="62" y="159"/>
                  </a:lnTo>
                  <a:lnTo>
                    <a:pt x="35" y="150"/>
                  </a:lnTo>
                  <a:lnTo>
                    <a:pt x="17" y="132"/>
                  </a:lnTo>
                  <a:lnTo>
                    <a:pt x="9" y="106"/>
                  </a:lnTo>
                  <a:lnTo>
                    <a:pt x="0" y="79"/>
                  </a:lnTo>
                  <a:lnTo>
                    <a:pt x="9" y="44"/>
                  </a:lnTo>
                  <a:lnTo>
                    <a:pt x="26" y="18"/>
                  </a:lnTo>
                  <a:lnTo>
                    <a:pt x="53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3" name="Freeform 141"/>
            <p:cNvSpPr>
              <a:spLocks noEditPoints="1"/>
            </p:cNvSpPr>
            <p:nvPr/>
          </p:nvSpPr>
          <p:spPr bwMode="auto">
            <a:xfrm>
              <a:off x="5575" y="4518"/>
              <a:ext cx="1060" cy="371"/>
            </a:xfrm>
            <a:custGeom>
              <a:avLst/>
              <a:gdLst/>
              <a:ahLst/>
              <a:cxnLst>
                <a:cxn ang="0">
                  <a:pos x="53" y="309"/>
                </a:cxn>
                <a:cxn ang="0">
                  <a:pos x="1007" y="309"/>
                </a:cxn>
                <a:cxn ang="0">
                  <a:pos x="1025" y="309"/>
                </a:cxn>
                <a:cxn ang="0">
                  <a:pos x="1033" y="309"/>
                </a:cxn>
                <a:cxn ang="0">
                  <a:pos x="1051" y="309"/>
                </a:cxn>
                <a:cxn ang="0">
                  <a:pos x="1060" y="318"/>
                </a:cxn>
                <a:cxn ang="0">
                  <a:pos x="1060" y="335"/>
                </a:cxn>
                <a:cxn ang="0">
                  <a:pos x="1060" y="353"/>
                </a:cxn>
                <a:cxn ang="0">
                  <a:pos x="1051" y="362"/>
                </a:cxn>
                <a:cxn ang="0">
                  <a:pos x="1033" y="362"/>
                </a:cxn>
                <a:cxn ang="0">
                  <a:pos x="1025" y="371"/>
                </a:cxn>
                <a:cxn ang="0">
                  <a:pos x="1007" y="371"/>
                </a:cxn>
                <a:cxn ang="0">
                  <a:pos x="53" y="371"/>
                </a:cxn>
                <a:cxn ang="0">
                  <a:pos x="44" y="371"/>
                </a:cxn>
                <a:cxn ang="0">
                  <a:pos x="26" y="362"/>
                </a:cxn>
                <a:cxn ang="0">
                  <a:pos x="18" y="362"/>
                </a:cxn>
                <a:cxn ang="0">
                  <a:pos x="9" y="353"/>
                </a:cxn>
                <a:cxn ang="0">
                  <a:pos x="0" y="335"/>
                </a:cxn>
                <a:cxn ang="0">
                  <a:pos x="9" y="318"/>
                </a:cxn>
                <a:cxn ang="0">
                  <a:pos x="18" y="309"/>
                </a:cxn>
                <a:cxn ang="0">
                  <a:pos x="26" y="309"/>
                </a:cxn>
                <a:cxn ang="0">
                  <a:pos x="44" y="309"/>
                </a:cxn>
                <a:cxn ang="0">
                  <a:pos x="53" y="309"/>
                </a:cxn>
                <a:cxn ang="0">
                  <a:pos x="53" y="0"/>
                </a:cxn>
                <a:cxn ang="0">
                  <a:pos x="1007" y="0"/>
                </a:cxn>
                <a:cxn ang="0">
                  <a:pos x="1025" y="0"/>
                </a:cxn>
                <a:cxn ang="0">
                  <a:pos x="1033" y="0"/>
                </a:cxn>
                <a:cxn ang="0">
                  <a:pos x="1051" y="9"/>
                </a:cxn>
                <a:cxn ang="0">
                  <a:pos x="1060" y="18"/>
                </a:cxn>
                <a:cxn ang="0">
                  <a:pos x="1060" y="26"/>
                </a:cxn>
                <a:cxn ang="0">
                  <a:pos x="1060" y="44"/>
                </a:cxn>
                <a:cxn ang="0">
                  <a:pos x="1051" y="53"/>
                </a:cxn>
                <a:cxn ang="0">
                  <a:pos x="1033" y="62"/>
                </a:cxn>
                <a:cxn ang="0">
                  <a:pos x="1025" y="62"/>
                </a:cxn>
                <a:cxn ang="0">
                  <a:pos x="1007" y="62"/>
                </a:cxn>
                <a:cxn ang="0">
                  <a:pos x="53" y="62"/>
                </a:cxn>
                <a:cxn ang="0">
                  <a:pos x="44" y="62"/>
                </a:cxn>
                <a:cxn ang="0">
                  <a:pos x="26" y="62"/>
                </a:cxn>
                <a:cxn ang="0">
                  <a:pos x="18" y="53"/>
                </a:cxn>
                <a:cxn ang="0">
                  <a:pos x="9" y="44"/>
                </a:cxn>
                <a:cxn ang="0">
                  <a:pos x="0" y="26"/>
                </a:cxn>
                <a:cxn ang="0">
                  <a:pos x="9" y="18"/>
                </a:cxn>
                <a:cxn ang="0">
                  <a:pos x="18" y="9"/>
                </a:cxn>
                <a:cxn ang="0">
                  <a:pos x="26" y="0"/>
                </a:cxn>
                <a:cxn ang="0">
                  <a:pos x="44" y="0"/>
                </a:cxn>
                <a:cxn ang="0">
                  <a:pos x="53" y="0"/>
                </a:cxn>
              </a:cxnLst>
              <a:rect l="0" t="0" r="r" b="b"/>
              <a:pathLst>
                <a:path w="1060" h="371">
                  <a:moveTo>
                    <a:pt x="53" y="309"/>
                  </a:moveTo>
                  <a:lnTo>
                    <a:pt x="1007" y="309"/>
                  </a:lnTo>
                  <a:lnTo>
                    <a:pt x="1025" y="309"/>
                  </a:lnTo>
                  <a:lnTo>
                    <a:pt x="1033" y="309"/>
                  </a:lnTo>
                  <a:lnTo>
                    <a:pt x="1051" y="309"/>
                  </a:lnTo>
                  <a:lnTo>
                    <a:pt x="1060" y="318"/>
                  </a:lnTo>
                  <a:lnTo>
                    <a:pt x="1060" y="335"/>
                  </a:lnTo>
                  <a:lnTo>
                    <a:pt x="1060" y="353"/>
                  </a:lnTo>
                  <a:lnTo>
                    <a:pt x="1051" y="362"/>
                  </a:lnTo>
                  <a:lnTo>
                    <a:pt x="1033" y="362"/>
                  </a:lnTo>
                  <a:lnTo>
                    <a:pt x="1025" y="371"/>
                  </a:lnTo>
                  <a:lnTo>
                    <a:pt x="1007" y="371"/>
                  </a:lnTo>
                  <a:lnTo>
                    <a:pt x="53" y="371"/>
                  </a:lnTo>
                  <a:lnTo>
                    <a:pt x="44" y="371"/>
                  </a:lnTo>
                  <a:lnTo>
                    <a:pt x="26" y="362"/>
                  </a:lnTo>
                  <a:lnTo>
                    <a:pt x="18" y="362"/>
                  </a:lnTo>
                  <a:lnTo>
                    <a:pt x="9" y="353"/>
                  </a:lnTo>
                  <a:lnTo>
                    <a:pt x="0" y="335"/>
                  </a:lnTo>
                  <a:lnTo>
                    <a:pt x="9" y="318"/>
                  </a:lnTo>
                  <a:lnTo>
                    <a:pt x="18" y="309"/>
                  </a:lnTo>
                  <a:lnTo>
                    <a:pt x="26" y="309"/>
                  </a:lnTo>
                  <a:lnTo>
                    <a:pt x="44" y="309"/>
                  </a:lnTo>
                  <a:lnTo>
                    <a:pt x="53" y="309"/>
                  </a:lnTo>
                  <a:close/>
                  <a:moveTo>
                    <a:pt x="53" y="0"/>
                  </a:moveTo>
                  <a:lnTo>
                    <a:pt x="1007" y="0"/>
                  </a:lnTo>
                  <a:lnTo>
                    <a:pt x="1025" y="0"/>
                  </a:lnTo>
                  <a:lnTo>
                    <a:pt x="1033" y="0"/>
                  </a:lnTo>
                  <a:lnTo>
                    <a:pt x="1051" y="9"/>
                  </a:lnTo>
                  <a:lnTo>
                    <a:pt x="1060" y="18"/>
                  </a:lnTo>
                  <a:lnTo>
                    <a:pt x="1060" y="26"/>
                  </a:lnTo>
                  <a:lnTo>
                    <a:pt x="1060" y="44"/>
                  </a:lnTo>
                  <a:lnTo>
                    <a:pt x="1051" y="53"/>
                  </a:lnTo>
                  <a:lnTo>
                    <a:pt x="1033" y="62"/>
                  </a:lnTo>
                  <a:lnTo>
                    <a:pt x="1025" y="62"/>
                  </a:lnTo>
                  <a:lnTo>
                    <a:pt x="1007" y="62"/>
                  </a:lnTo>
                  <a:lnTo>
                    <a:pt x="53" y="62"/>
                  </a:lnTo>
                  <a:lnTo>
                    <a:pt x="44" y="62"/>
                  </a:lnTo>
                  <a:lnTo>
                    <a:pt x="26" y="62"/>
                  </a:lnTo>
                  <a:lnTo>
                    <a:pt x="18" y="53"/>
                  </a:lnTo>
                  <a:lnTo>
                    <a:pt x="9" y="44"/>
                  </a:lnTo>
                  <a:lnTo>
                    <a:pt x="0" y="26"/>
                  </a:lnTo>
                  <a:lnTo>
                    <a:pt x="9" y="18"/>
                  </a:lnTo>
                  <a:lnTo>
                    <a:pt x="18" y="9"/>
                  </a:lnTo>
                  <a:lnTo>
                    <a:pt x="26" y="0"/>
                  </a:lnTo>
                  <a:lnTo>
                    <a:pt x="44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4" name="Freeform 142"/>
            <p:cNvSpPr>
              <a:spLocks noEditPoints="1"/>
            </p:cNvSpPr>
            <p:nvPr/>
          </p:nvSpPr>
          <p:spPr bwMode="auto">
            <a:xfrm>
              <a:off x="7223" y="4394"/>
              <a:ext cx="615" cy="715"/>
            </a:xfrm>
            <a:custGeom>
              <a:avLst/>
              <a:gdLst/>
              <a:ahLst/>
              <a:cxnLst>
                <a:cxn ang="0">
                  <a:pos x="330" y="27"/>
                </a:cxn>
                <a:cxn ang="0">
                  <a:pos x="294" y="36"/>
                </a:cxn>
                <a:cxn ang="0">
                  <a:pos x="259" y="53"/>
                </a:cxn>
                <a:cxn ang="0">
                  <a:pos x="214" y="80"/>
                </a:cxn>
                <a:cxn ang="0">
                  <a:pos x="170" y="133"/>
                </a:cxn>
                <a:cxn ang="0">
                  <a:pos x="143" y="203"/>
                </a:cxn>
                <a:cxn ang="0">
                  <a:pos x="134" y="309"/>
                </a:cxn>
                <a:cxn ang="0">
                  <a:pos x="508" y="309"/>
                </a:cxn>
                <a:cxn ang="0">
                  <a:pos x="508" y="265"/>
                </a:cxn>
                <a:cxn ang="0">
                  <a:pos x="499" y="203"/>
                </a:cxn>
                <a:cxn ang="0">
                  <a:pos x="482" y="142"/>
                </a:cxn>
                <a:cxn ang="0">
                  <a:pos x="446" y="89"/>
                </a:cxn>
                <a:cxn ang="0">
                  <a:pos x="401" y="45"/>
                </a:cxn>
                <a:cxn ang="0">
                  <a:pos x="330" y="27"/>
                </a:cxn>
                <a:cxn ang="0">
                  <a:pos x="330" y="0"/>
                </a:cxn>
                <a:cxn ang="0">
                  <a:pos x="437" y="9"/>
                </a:cxn>
                <a:cxn ang="0">
                  <a:pos x="517" y="62"/>
                </a:cxn>
                <a:cxn ang="0">
                  <a:pos x="571" y="133"/>
                </a:cxn>
                <a:cxn ang="0">
                  <a:pos x="597" y="212"/>
                </a:cxn>
                <a:cxn ang="0">
                  <a:pos x="615" y="309"/>
                </a:cxn>
                <a:cxn ang="0">
                  <a:pos x="606" y="327"/>
                </a:cxn>
                <a:cxn ang="0">
                  <a:pos x="606" y="336"/>
                </a:cxn>
                <a:cxn ang="0">
                  <a:pos x="597" y="336"/>
                </a:cxn>
                <a:cxn ang="0">
                  <a:pos x="571" y="336"/>
                </a:cxn>
                <a:cxn ang="0">
                  <a:pos x="134" y="336"/>
                </a:cxn>
                <a:cxn ang="0">
                  <a:pos x="134" y="336"/>
                </a:cxn>
                <a:cxn ang="0">
                  <a:pos x="134" y="406"/>
                </a:cxn>
                <a:cxn ang="0">
                  <a:pos x="143" y="495"/>
                </a:cxn>
                <a:cxn ang="0">
                  <a:pos x="179" y="574"/>
                </a:cxn>
                <a:cxn ang="0">
                  <a:pos x="223" y="627"/>
                </a:cxn>
                <a:cxn ang="0">
                  <a:pos x="286" y="662"/>
                </a:cxn>
                <a:cxn ang="0">
                  <a:pos x="357" y="680"/>
                </a:cxn>
                <a:cxn ang="0">
                  <a:pos x="384" y="680"/>
                </a:cxn>
                <a:cxn ang="0">
                  <a:pos x="419" y="671"/>
                </a:cxn>
                <a:cxn ang="0">
                  <a:pos x="473" y="645"/>
                </a:cxn>
                <a:cxn ang="0">
                  <a:pos x="526" y="600"/>
                </a:cxn>
                <a:cxn ang="0">
                  <a:pos x="571" y="521"/>
                </a:cxn>
                <a:cxn ang="0">
                  <a:pos x="571" y="503"/>
                </a:cxn>
                <a:cxn ang="0">
                  <a:pos x="580" y="495"/>
                </a:cxn>
                <a:cxn ang="0">
                  <a:pos x="589" y="495"/>
                </a:cxn>
                <a:cxn ang="0">
                  <a:pos x="597" y="495"/>
                </a:cxn>
                <a:cxn ang="0">
                  <a:pos x="606" y="503"/>
                </a:cxn>
                <a:cxn ang="0">
                  <a:pos x="615" y="512"/>
                </a:cxn>
                <a:cxn ang="0">
                  <a:pos x="606" y="539"/>
                </a:cxn>
                <a:cxn ang="0">
                  <a:pos x="589" y="583"/>
                </a:cxn>
                <a:cxn ang="0">
                  <a:pos x="553" y="627"/>
                </a:cxn>
                <a:cxn ang="0">
                  <a:pos x="499" y="671"/>
                </a:cxn>
                <a:cxn ang="0">
                  <a:pos x="437" y="706"/>
                </a:cxn>
                <a:cxn ang="0">
                  <a:pos x="348" y="715"/>
                </a:cxn>
                <a:cxn ang="0">
                  <a:pos x="241" y="698"/>
                </a:cxn>
                <a:cxn ang="0">
                  <a:pos x="143" y="653"/>
                </a:cxn>
                <a:cxn ang="0">
                  <a:pos x="72" y="574"/>
                </a:cxn>
                <a:cxn ang="0">
                  <a:pos x="18" y="477"/>
                </a:cxn>
                <a:cxn ang="0">
                  <a:pos x="0" y="353"/>
                </a:cxn>
                <a:cxn ang="0">
                  <a:pos x="18" y="239"/>
                </a:cxn>
                <a:cxn ang="0">
                  <a:pos x="63" y="142"/>
                </a:cxn>
                <a:cxn ang="0">
                  <a:pos x="134" y="62"/>
                </a:cxn>
                <a:cxn ang="0">
                  <a:pos x="223" y="18"/>
                </a:cxn>
                <a:cxn ang="0">
                  <a:pos x="330" y="0"/>
                </a:cxn>
              </a:cxnLst>
              <a:rect l="0" t="0" r="r" b="b"/>
              <a:pathLst>
                <a:path w="615" h="715">
                  <a:moveTo>
                    <a:pt x="330" y="27"/>
                  </a:moveTo>
                  <a:lnTo>
                    <a:pt x="294" y="36"/>
                  </a:lnTo>
                  <a:lnTo>
                    <a:pt x="259" y="53"/>
                  </a:lnTo>
                  <a:lnTo>
                    <a:pt x="214" y="80"/>
                  </a:lnTo>
                  <a:lnTo>
                    <a:pt x="170" y="133"/>
                  </a:lnTo>
                  <a:lnTo>
                    <a:pt x="143" y="203"/>
                  </a:lnTo>
                  <a:lnTo>
                    <a:pt x="134" y="309"/>
                  </a:lnTo>
                  <a:lnTo>
                    <a:pt x="508" y="309"/>
                  </a:lnTo>
                  <a:lnTo>
                    <a:pt x="508" y="265"/>
                  </a:lnTo>
                  <a:lnTo>
                    <a:pt x="499" y="203"/>
                  </a:lnTo>
                  <a:lnTo>
                    <a:pt x="482" y="142"/>
                  </a:lnTo>
                  <a:lnTo>
                    <a:pt x="446" y="89"/>
                  </a:lnTo>
                  <a:lnTo>
                    <a:pt x="401" y="45"/>
                  </a:lnTo>
                  <a:lnTo>
                    <a:pt x="330" y="27"/>
                  </a:lnTo>
                  <a:close/>
                  <a:moveTo>
                    <a:pt x="330" y="0"/>
                  </a:moveTo>
                  <a:lnTo>
                    <a:pt x="437" y="9"/>
                  </a:lnTo>
                  <a:lnTo>
                    <a:pt x="517" y="62"/>
                  </a:lnTo>
                  <a:lnTo>
                    <a:pt x="571" y="133"/>
                  </a:lnTo>
                  <a:lnTo>
                    <a:pt x="597" y="212"/>
                  </a:lnTo>
                  <a:lnTo>
                    <a:pt x="615" y="309"/>
                  </a:lnTo>
                  <a:lnTo>
                    <a:pt x="606" y="327"/>
                  </a:lnTo>
                  <a:lnTo>
                    <a:pt x="606" y="336"/>
                  </a:lnTo>
                  <a:lnTo>
                    <a:pt x="597" y="336"/>
                  </a:lnTo>
                  <a:lnTo>
                    <a:pt x="571" y="336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34" y="406"/>
                  </a:lnTo>
                  <a:lnTo>
                    <a:pt x="143" y="495"/>
                  </a:lnTo>
                  <a:lnTo>
                    <a:pt x="179" y="574"/>
                  </a:lnTo>
                  <a:lnTo>
                    <a:pt x="223" y="627"/>
                  </a:lnTo>
                  <a:lnTo>
                    <a:pt x="286" y="662"/>
                  </a:lnTo>
                  <a:lnTo>
                    <a:pt x="357" y="680"/>
                  </a:lnTo>
                  <a:lnTo>
                    <a:pt x="384" y="680"/>
                  </a:lnTo>
                  <a:lnTo>
                    <a:pt x="419" y="671"/>
                  </a:lnTo>
                  <a:lnTo>
                    <a:pt x="473" y="645"/>
                  </a:lnTo>
                  <a:lnTo>
                    <a:pt x="526" y="600"/>
                  </a:lnTo>
                  <a:lnTo>
                    <a:pt x="571" y="521"/>
                  </a:lnTo>
                  <a:lnTo>
                    <a:pt x="571" y="503"/>
                  </a:lnTo>
                  <a:lnTo>
                    <a:pt x="580" y="495"/>
                  </a:lnTo>
                  <a:lnTo>
                    <a:pt x="589" y="495"/>
                  </a:lnTo>
                  <a:lnTo>
                    <a:pt x="597" y="495"/>
                  </a:lnTo>
                  <a:lnTo>
                    <a:pt x="606" y="503"/>
                  </a:lnTo>
                  <a:lnTo>
                    <a:pt x="615" y="512"/>
                  </a:lnTo>
                  <a:lnTo>
                    <a:pt x="606" y="539"/>
                  </a:lnTo>
                  <a:lnTo>
                    <a:pt x="589" y="583"/>
                  </a:lnTo>
                  <a:lnTo>
                    <a:pt x="553" y="627"/>
                  </a:lnTo>
                  <a:lnTo>
                    <a:pt x="499" y="671"/>
                  </a:lnTo>
                  <a:lnTo>
                    <a:pt x="437" y="706"/>
                  </a:lnTo>
                  <a:lnTo>
                    <a:pt x="348" y="715"/>
                  </a:lnTo>
                  <a:lnTo>
                    <a:pt x="241" y="698"/>
                  </a:lnTo>
                  <a:lnTo>
                    <a:pt x="143" y="653"/>
                  </a:lnTo>
                  <a:lnTo>
                    <a:pt x="72" y="574"/>
                  </a:lnTo>
                  <a:lnTo>
                    <a:pt x="18" y="477"/>
                  </a:lnTo>
                  <a:lnTo>
                    <a:pt x="0" y="353"/>
                  </a:lnTo>
                  <a:lnTo>
                    <a:pt x="18" y="239"/>
                  </a:lnTo>
                  <a:lnTo>
                    <a:pt x="63" y="142"/>
                  </a:lnTo>
                  <a:lnTo>
                    <a:pt x="134" y="62"/>
                  </a:lnTo>
                  <a:lnTo>
                    <a:pt x="223" y="18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5" name="Freeform 143"/>
            <p:cNvSpPr>
              <a:spLocks/>
            </p:cNvSpPr>
            <p:nvPr/>
          </p:nvSpPr>
          <p:spPr bwMode="auto">
            <a:xfrm>
              <a:off x="7901" y="4421"/>
              <a:ext cx="802" cy="671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214" y="0"/>
                </a:cxn>
                <a:cxn ang="0">
                  <a:pos x="329" y="0"/>
                </a:cxn>
                <a:cxn ang="0">
                  <a:pos x="312" y="53"/>
                </a:cxn>
                <a:cxn ang="0">
                  <a:pos x="285" y="71"/>
                </a:cxn>
                <a:cxn ang="0">
                  <a:pos x="276" y="97"/>
                </a:cxn>
                <a:cxn ang="0">
                  <a:pos x="294" y="115"/>
                </a:cxn>
                <a:cxn ang="0">
                  <a:pos x="517" y="150"/>
                </a:cxn>
                <a:cxn ang="0">
                  <a:pos x="534" y="115"/>
                </a:cxn>
                <a:cxn ang="0">
                  <a:pos x="534" y="79"/>
                </a:cxn>
                <a:cxn ang="0">
                  <a:pos x="517" y="53"/>
                </a:cxn>
                <a:cxn ang="0">
                  <a:pos x="490" y="0"/>
                </a:cxn>
                <a:cxn ang="0">
                  <a:pos x="588" y="0"/>
                </a:cxn>
                <a:cxn ang="0">
                  <a:pos x="686" y="0"/>
                </a:cxn>
                <a:cxn ang="0">
                  <a:pos x="775" y="0"/>
                </a:cxn>
                <a:cxn ang="0">
                  <a:pos x="668" y="62"/>
                </a:cxn>
                <a:cxn ang="0">
                  <a:pos x="543" y="176"/>
                </a:cxn>
                <a:cxn ang="0">
                  <a:pos x="445" y="309"/>
                </a:cxn>
                <a:cxn ang="0">
                  <a:pos x="650" y="573"/>
                </a:cxn>
                <a:cxn ang="0">
                  <a:pos x="739" y="626"/>
                </a:cxn>
                <a:cxn ang="0">
                  <a:pos x="802" y="671"/>
                </a:cxn>
                <a:cxn ang="0">
                  <a:pos x="650" y="671"/>
                </a:cxn>
                <a:cxn ang="0">
                  <a:pos x="534" y="671"/>
                </a:cxn>
                <a:cxn ang="0">
                  <a:pos x="481" y="626"/>
                </a:cxn>
                <a:cxn ang="0">
                  <a:pos x="517" y="618"/>
                </a:cxn>
                <a:cxn ang="0">
                  <a:pos x="534" y="591"/>
                </a:cxn>
                <a:cxn ang="0">
                  <a:pos x="534" y="573"/>
                </a:cxn>
                <a:cxn ang="0">
                  <a:pos x="517" y="547"/>
                </a:cxn>
                <a:cxn ang="0">
                  <a:pos x="383" y="379"/>
                </a:cxn>
                <a:cxn ang="0">
                  <a:pos x="276" y="503"/>
                </a:cxn>
                <a:cxn ang="0">
                  <a:pos x="240" y="573"/>
                </a:cxn>
                <a:cxn ang="0">
                  <a:pos x="249" y="609"/>
                </a:cxn>
                <a:cxn ang="0">
                  <a:pos x="285" y="626"/>
                </a:cxn>
                <a:cxn ang="0">
                  <a:pos x="214" y="671"/>
                </a:cxn>
                <a:cxn ang="0">
                  <a:pos x="89" y="671"/>
                </a:cxn>
                <a:cxn ang="0">
                  <a:pos x="0" y="671"/>
                </a:cxn>
                <a:cxn ang="0">
                  <a:pos x="35" y="626"/>
                </a:cxn>
                <a:cxn ang="0">
                  <a:pos x="151" y="582"/>
                </a:cxn>
                <a:cxn ang="0">
                  <a:pos x="356" y="344"/>
                </a:cxn>
                <a:cxn ang="0">
                  <a:pos x="151" y="88"/>
                </a:cxn>
                <a:cxn ang="0">
                  <a:pos x="80" y="44"/>
                </a:cxn>
                <a:cxn ang="0">
                  <a:pos x="9" y="0"/>
                </a:cxn>
              </a:cxnLst>
              <a:rect l="0" t="0" r="r" b="b"/>
              <a:pathLst>
                <a:path w="802" h="671">
                  <a:moveTo>
                    <a:pt x="9" y="0"/>
                  </a:moveTo>
                  <a:lnTo>
                    <a:pt x="89" y="0"/>
                  </a:lnTo>
                  <a:lnTo>
                    <a:pt x="160" y="0"/>
                  </a:lnTo>
                  <a:lnTo>
                    <a:pt x="214" y="0"/>
                  </a:lnTo>
                  <a:lnTo>
                    <a:pt x="276" y="0"/>
                  </a:lnTo>
                  <a:lnTo>
                    <a:pt x="329" y="0"/>
                  </a:lnTo>
                  <a:lnTo>
                    <a:pt x="329" y="44"/>
                  </a:lnTo>
                  <a:lnTo>
                    <a:pt x="312" y="53"/>
                  </a:lnTo>
                  <a:lnTo>
                    <a:pt x="294" y="53"/>
                  </a:lnTo>
                  <a:lnTo>
                    <a:pt x="285" y="71"/>
                  </a:lnTo>
                  <a:lnTo>
                    <a:pt x="276" y="88"/>
                  </a:lnTo>
                  <a:lnTo>
                    <a:pt x="276" y="97"/>
                  </a:lnTo>
                  <a:lnTo>
                    <a:pt x="285" y="97"/>
                  </a:lnTo>
                  <a:lnTo>
                    <a:pt x="294" y="115"/>
                  </a:lnTo>
                  <a:lnTo>
                    <a:pt x="419" y="273"/>
                  </a:lnTo>
                  <a:lnTo>
                    <a:pt x="517" y="150"/>
                  </a:lnTo>
                  <a:lnTo>
                    <a:pt x="525" y="141"/>
                  </a:lnTo>
                  <a:lnTo>
                    <a:pt x="534" y="115"/>
                  </a:lnTo>
                  <a:lnTo>
                    <a:pt x="534" y="97"/>
                  </a:lnTo>
                  <a:lnTo>
                    <a:pt x="534" y="79"/>
                  </a:lnTo>
                  <a:lnTo>
                    <a:pt x="525" y="62"/>
                  </a:lnTo>
                  <a:lnTo>
                    <a:pt x="517" y="53"/>
                  </a:lnTo>
                  <a:lnTo>
                    <a:pt x="490" y="44"/>
                  </a:lnTo>
                  <a:lnTo>
                    <a:pt x="490" y="0"/>
                  </a:lnTo>
                  <a:lnTo>
                    <a:pt x="534" y="0"/>
                  </a:lnTo>
                  <a:lnTo>
                    <a:pt x="588" y="0"/>
                  </a:lnTo>
                  <a:lnTo>
                    <a:pt x="641" y="0"/>
                  </a:lnTo>
                  <a:lnTo>
                    <a:pt x="686" y="0"/>
                  </a:lnTo>
                  <a:lnTo>
                    <a:pt x="730" y="0"/>
                  </a:lnTo>
                  <a:lnTo>
                    <a:pt x="775" y="0"/>
                  </a:lnTo>
                  <a:lnTo>
                    <a:pt x="775" y="44"/>
                  </a:lnTo>
                  <a:lnTo>
                    <a:pt x="668" y="62"/>
                  </a:lnTo>
                  <a:lnTo>
                    <a:pt x="588" y="123"/>
                  </a:lnTo>
                  <a:lnTo>
                    <a:pt x="543" y="176"/>
                  </a:lnTo>
                  <a:lnTo>
                    <a:pt x="490" y="238"/>
                  </a:lnTo>
                  <a:lnTo>
                    <a:pt x="445" y="309"/>
                  </a:lnTo>
                  <a:lnTo>
                    <a:pt x="445" y="309"/>
                  </a:lnTo>
                  <a:lnTo>
                    <a:pt x="650" y="573"/>
                  </a:lnTo>
                  <a:lnTo>
                    <a:pt x="686" y="609"/>
                  </a:lnTo>
                  <a:lnTo>
                    <a:pt x="739" y="626"/>
                  </a:lnTo>
                  <a:lnTo>
                    <a:pt x="802" y="626"/>
                  </a:lnTo>
                  <a:lnTo>
                    <a:pt x="802" y="671"/>
                  </a:lnTo>
                  <a:lnTo>
                    <a:pt x="730" y="671"/>
                  </a:lnTo>
                  <a:lnTo>
                    <a:pt x="650" y="671"/>
                  </a:lnTo>
                  <a:lnTo>
                    <a:pt x="606" y="671"/>
                  </a:lnTo>
                  <a:lnTo>
                    <a:pt x="534" y="671"/>
                  </a:lnTo>
                  <a:lnTo>
                    <a:pt x="481" y="671"/>
                  </a:lnTo>
                  <a:lnTo>
                    <a:pt x="481" y="626"/>
                  </a:lnTo>
                  <a:lnTo>
                    <a:pt x="508" y="626"/>
                  </a:lnTo>
                  <a:lnTo>
                    <a:pt x="517" y="618"/>
                  </a:lnTo>
                  <a:lnTo>
                    <a:pt x="534" y="609"/>
                  </a:lnTo>
                  <a:lnTo>
                    <a:pt x="534" y="591"/>
                  </a:lnTo>
                  <a:lnTo>
                    <a:pt x="534" y="582"/>
                  </a:lnTo>
                  <a:lnTo>
                    <a:pt x="534" y="573"/>
                  </a:lnTo>
                  <a:lnTo>
                    <a:pt x="525" y="565"/>
                  </a:lnTo>
                  <a:lnTo>
                    <a:pt x="517" y="547"/>
                  </a:lnTo>
                  <a:lnTo>
                    <a:pt x="508" y="529"/>
                  </a:lnTo>
                  <a:lnTo>
                    <a:pt x="383" y="379"/>
                  </a:lnTo>
                  <a:lnTo>
                    <a:pt x="321" y="450"/>
                  </a:lnTo>
                  <a:lnTo>
                    <a:pt x="276" y="503"/>
                  </a:lnTo>
                  <a:lnTo>
                    <a:pt x="249" y="547"/>
                  </a:lnTo>
                  <a:lnTo>
                    <a:pt x="240" y="573"/>
                  </a:lnTo>
                  <a:lnTo>
                    <a:pt x="240" y="591"/>
                  </a:lnTo>
                  <a:lnTo>
                    <a:pt x="249" y="609"/>
                  </a:lnTo>
                  <a:lnTo>
                    <a:pt x="267" y="618"/>
                  </a:lnTo>
                  <a:lnTo>
                    <a:pt x="285" y="626"/>
                  </a:lnTo>
                  <a:lnTo>
                    <a:pt x="285" y="671"/>
                  </a:lnTo>
                  <a:lnTo>
                    <a:pt x="214" y="671"/>
                  </a:lnTo>
                  <a:lnTo>
                    <a:pt x="133" y="671"/>
                  </a:lnTo>
                  <a:lnTo>
                    <a:pt x="89" y="671"/>
                  </a:lnTo>
                  <a:lnTo>
                    <a:pt x="44" y="671"/>
                  </a:lnTo>
                  <a:lnTo>
                    <a:pt x="0" y="671"/>
                  </a:lnTo>
                  <a:lnTo>
                    <a:pt x="0" y="626"/>
                  </a:lnTo>
                  <a:lnTo>
                    <a:pt x="35" y="626"/>
                  </a:lnTo>
                  <a:lnTo>
                    <a:pt x="89" y="609"/>
                  </a:lnTo>
                  <a:lnTo>
                    <a:pt x="151" y="582"/>
                  </a:lnTo>
                  <a:lnTo>
                    <a:pt x="205" y="529"/>
                  </a:lnTo>
                  <a:lnTo>
                    <a:pt x="356" y="344"/>
                  </a:lnTo>
                  <a:lnTo>
                    <a:pt x="196" y="141"/>
                  </a:lnTo>
                  <a:lnTo>
                    <a:pt x="151" y="88"/>
                  </a:lnTo>
                  <a:lnTo>
                    <a:pt x="116" y="62"/>
                  </a:lnTo>
                  <a:lnTo>
                    <a:pt x="80" y="44"/>
                  </a:lnTo>
                  <a:lnTo>
                    <a:pt x="9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6" name="Freeform 144"/>
            <p:cNvSpPr>
              <a:spLocks noEditPoints="1"/>
            </p:cNvSpPr>
            <p:nvPr/>
          </p:nvSpPr>
          <p:spPr bwMode="auto">
            <a:xfrm>
              <a:off x="8774" y="4403"/>
              <a:ext cx="784" cy="997"/>
            </a:xfrm>
            <a:custGeom>
              <a:avLst/>
              <a:gdLst/>
              <a:ahLst/>
              <a:cxnLst>
                <a:cxn ang="0">
                  <a:pos x="357" y="53"/>
                </a:cxn>
                <a:cxn ang="0">
                  <a:pos x="232" y="159"/>
                </a:cxn>
                <a:cxn ang="0">
                  <a:pos x="232" y="512"/>
                </a:cxn>
                <a:cxn ang="0">
                  <a:pos x="232" y="539"/>
                </a:cxn>
                <a:cxn ang="0">
                  <a:pos x="241" y="565"/>
                </a:cxn>
                <a:cxn ang="0">
                  <a:pos x="303" y="636"/>
                </a:cxn>
                <a:cxn ang="0">
                  <a:pos x="419" y="671"/>
                </a:cxn>
                <a:cxn ang="0">
                  <a:pos x="579" y="583"/>
                </a:cxn>
                <a:cxn ang="0">
                  <a:pos x="651" y="353"/>
                </a:cxn>
                <a:cxn ang="0">
                  <a:pos x="588" y="133"/>
                </a:cxn>
                <a:cxn ang="0">
                  <a:pos x="437" y="36"/>
                </a:cxn>
                <a:cxn ang="0">
                  <a:pos x="232" y="97"/>
                </a:cxn>
                <a:cxn ang="0">
                  <a:pos x="258" y="71"/>
                </a:cxn>
                <a:cxn ang="0">
                  <a:pos x="365" y="9"/>
                </a:cxn>
                <a:cxn ang="0">
                  <a:pos x="553" y="18"/>
                </a:cxn>
                <a:cxn ang="0">
                  <a:pos x="722" y="141"/>
                </a:cxn>
                <a:cxn ang="0">
                  <a:pos x="784" y="353"/>
                </a:cxn>
                <a:cxn ang="0">
                  <a:pos x="713" y="565"/>
                </a:cxn>
                <a:cxn ang="0">
                  <a:pos x="535" y="689"/>
                </a:cxn>
                <a:cxn ang="0">
                  <a:pos x="348" y="697"/>
                </a:cxn>
                <a:cxn ang="0">
                  <a:pos x="250" y="627"/>
                </a:cxn>
                <a:cxn ang="0">
                  <a:pos x="232" y="874"/>
                </a:cxn>
                <a:cxn ang="0">
                  <a:pos x="241" y="927"/>
                </a:cxn>
                <a:cxn ang="0">
                  <a:pos x="276" y="944"/>
                </a:cxn>
                <a:cxn ang="0">
                  <a:pos x="357" y="953"/>
                </a:cxn>
                <a:cxn ang="0">
                  <a:pos x="258" y="997"/>
                </a:cxn>
                <a:cxn ang="0">
                  <a:pos x="125" y="989"/>
                </a:cxn>
                <a:cxn ang="0">
                  <a:pos x="0" y="997"/>
                </a:cxn>
                <a:cxn ang="0">
                  <a:pos x="45" y="953"/>
                </a:cxn>
                <a:cxn ang="0">
                  <a:pos x="98" y="944"/>
                </a:cxn>
                <a:cxn ang="0">
                  <a:pos x="116" y="909"/>
                </a:cxn>
                <a:cxn ang="0">
                  <a:pos x="125" y="141"/>
                </a:cxn>
                <a:cxn ang="0">
                  <a:pos x="116" y="97"/>
                </a:cxn>
                <a:cxn ang="0">
                  <a:pos x="98" y="71"/>
                </a:cxn>
                <a:cxn ang="0">
                  <a:pos x="45" y="62"/>
                </a:cxn>
                <a:cxn ang="0">
                  <a:pos x="0" y="18"/>
                </a:cxn>
              </a:cxnLst>
              <a:rect l="0" t="0" r="r" b="b"/>
              <a:pathLst>
                <a:path w="784" h="997">
                  <a:moveTo>
                    <a:pt x="437" y="36"/>
                  </a:moveTo>
                  <a:lnTo>
                    <a:pt x="357" y="53"/>
                  </a:lnTo>
                  <a:lnTo>
                    <a:pt x="285" y="97"/>
                  </a:lnTo>
                  <a:lnTo>
                    <a:pt x="232" y="159"/>
                  </a:lnTo>
                  <a:lnTo>
                    <a:pt x="232" y="512"/>
                  </a:lnTo>
                  <a:lnTo>
                    <a:pt x="232" y="512"/>
                  </a:lnTo>
                  <a:lnTo>
                    <a:pt x="232" y="530"/>
                  </a:lnTo>
                  <a:lnTo>
                    <a:pt x="232" y="539"/>
                  </a:lnTo>
                  <a:lnTo>
                    <a:pt x="241" y="547"/>
                  </a:lnTo>
                  <a:lnTo>
                    <a:pt x="241" y="565"/>
                  </a:lnTo>
                  <a:lnTo>
                    <a:pt x="258" y="583"/>
                  </a:lnTo>
                  <a:lnTo>
                    <a:pt x="303" y="636"/>
                  </a:lnTo>
                  <a:lnTo>
                    <a:pt x="357" y="662"/>
                  </a:lnTo>
                  <a:lnTo>
                    <a:pt x="419" y="671"/>
                  </a:lnTo>
                  <a:lnTo>
                    <a:pt x="508" y="653"/>
                  </a:lnTo>
                  <a:lnTo>
                    <a:pt x="579" y="583"/>
                  </a:lnTo>
                  <a:lnTo>
                    <a:pt x="633" y="486"/>
                  </a:lnTo>
                  <a:lnTo>
                    <a:pt x="651" y="353"/>
                  </a:lnTo>
                  <a:lnTo>
                    <a:pt x="633" y="230"/>
                  </a:lnTo>
                  <a:lnTo>
                    <a:pt x="588" y="133"/>
                  </a:lnTo>
                  <a:lnTo>
                    <a:pt x="517" y="62"/>
                  </a:lnTo>
                  <a:lnTo>
                    <a:pt x="437" y="36"/>
                  </a:lnTo>
                  <a:close/>
                  <a:moveTo>
                    <a:pt x="232" y="0"/>
                  </a:moveTo>
                  <a:lnTo>
                    <a:pt x="232" y="97"/>
                  </a:lnTo>
                  <a:lnTo>
                    <a:pt x="232" y="97"/>
                  </a:lnTo>
                  <a:lnTo>
                    <a:pt x="258" y="71"/>
                  </a:lnTo>
                  <a:lnTo>
                    <a:pt x="303" y="36"/>
                  </a:lnTo>
                  <a:lnTo>
                    <a:pt x="365" y="9"/>
                  </a:lnTo>
                  <a:lnTo>
                    <a:pt x="455" y="0"/>
                  </a:lnTo>
                  <a:lnTo>
                    <a:pt x="553" y="18"/>
                  </a:lnTo>
                  <a:lnTo>
                    <a:pt x="642" y="62"/>
                  </a:lnTo>
                  <a:lnTo>
                    <a:pt x="722" y="141"/>
                  </a:lnTo>
                  <a:lnTo>
                    <a:pt x="766" y="239"/>
                  </a:lnTo>
                  <a:lnTo>
                    <a:pt x="784" y="353"/>
                  </a:lnTo>
                  <a:lnTo>
                    <a:pt x="766" y="468"/>
                  </a:lnTo>
                  <a:lnTo>
                    <a:pt x="713" y="565"/>
                  </a:lnTo>
                  <a:lnTo>
                    <a:pt x="633" y="644"/>
                  </a:lnTo>
                  <a:lnTo>
                    <a:pt x="535" y="689"/>
                  </a:lnTo>
                  <a:lnTo>
                    <a:pt x="428" y="706"/>
                  </a:lnTo>
                  <a:lnTo>
                    <a:pt x="348" y="697"/>
                  </a:lnTo>
                  <a:lnTo>
                    <a:pt x="285" y="662"/>
                  </a:lnTo>
                  <a:lnTo>
                    <a:pt x="250" y="627"/>
                  </a:lnTo>
                  <a:lnTo>
                    <a:pt x="232" y="600"/>
                  </a:lnTo>
                  <a:lnTo>
                    <a:pt x="232" y="874"/>
                  </a:lnTo>
                  <a:lnTo>
                    <a:pt x="232" y="909"/>
                  </a:lnTo>
                  <a:lnTo>
                    <a:pt x="241" y="927"/>
                  </a:lnTo>
                  <a:lnTo>
                    <a:pt x="250" y="944"/>
                  </a:lnTo>
                  <a:lnTo>
                    <a:pt x="276" y="944"/>
                  </a:lnTo>
                  <a:lnTo>
                    <a:pt x="312" y="953"/>
                  </a:lnTo>
                  <a:lnTo>
                    <a:pt x="357" y="953"/>
                  </a:lnTo>
                  <a:lnTo>
                    <a:pt x="357" y="997"/>
                  </a:lnTo>
                  <a:lnTo>
                    <a:pt x="258" y="997"/>
                  </a:lnTo>
                  <a:lnTo>
                    <a:pt x="178" y="989"/>
                  </a:lnTo>
                  <a:lnTo>
                    <a:pt x="125" y="989"/>
                  </a:lnTo>
                  <a:lnTo>
                    <a:pt x="62" y="997"/>
                  </a:lnTo>
                  <a:lnTo>
                    <a:pt x="0" y="997"/>
                  </a:lnTo>
                  <a:lnTo>
                    <a:pt x="0" y="953"/>
                  </a:lnTo>
                  <a:lnTo>
                    <a:pt x="45" y="953"/>
                  </a:lnTo>
                  <a:lnTo>
                    <a:pt x="80" y="944"/>
                  </a:lnTo>
                  <a:lnTo>
                    <a:pt x="98" y="944"/>
                  </a:lnTo>
                  <a:lnTo>
                    <a:pt x="116" y="927"/>
                  </a:lnTo>
                  <a:lnTo>
                    <a:pt x="116" y="909"/>
                  </a:lnTo>
                  <a:lnTo>
                    <a:pt x="125" y="874"/>
                  </a:lnTo>
                  <a:lnTo>
                    <a:pt x="125" y="141"/>
                  </a:lnTo>
                  <a:lnTo>
                    <a:pt x="125" y="115"/>
                  </a:lnTo>
                  <a:lnTo>
                    <a:pt x="116" y="97"/>
                  </a:lnTo>
                  <a:lnTo>
                    <a:pt x="107" y="80"/>
                  </a:lnTo>
                  <a:lnTo>
                    <a:pt x="98" y="71"/>
                  </a:lnTo>
                  <a:lnTo>
                    <a:pt x="71" y="71"/>
                  </a:lnTo>
                  <a:lnTo>
                    <a:pt x="45" y="62"/>
                  </a:lnTo>
                  <a:lnTo>
                    <a:pt x="0" y="62"/>
                  </a:lnTo>
                  <a:lnTo>
                    <a:pt x="0" y="1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7" name="Freeform 145"/>
            <p:cNvSpPr>
              <a:spLocks/>
            </p:cNvSpPr>
            <p:nvPr/>
          </p:nvSpPr>
          <p:spPr bwMode="auto">
            <a:xfrm>
              <a:off x="10173" y="3283"/>
              <a:ext cx="597" cy="2832"/>
            </a:xfrm>
            <a:custGeom>
              <a:avLst/>
              <a:gdLst/>
              <a:ahLst/>
              <a:cxnLst>
                <a:cxn ang="0">
                  <a:pos x="571" y="0"/>
                </a:cxn>
                <a:cxn ang="0">
                  <a:pos x="579" y="0"/>
                </a:cxn>
                <a:cxn ang="0">
                  <a:pos x="588" y="9"/>
                </a:cxn>
                <a:cxn ang="0">
                  <a:pos x="597" y="9"/>
                </a:cxn>
                <a:cxn ang="0">
                  <a:pos x="597" y="17"/>
                </a:cxn>
                <a:cxn ang="0">
                  <a:pos x="597" y="26"/>
                </a:cxn>
                <a:cxn ang="0">
                  <a:pos x="597" y="26"/>
                </a:cxn>
                <a:cxn ang="0">
                  <a:pos x="481" y="159"/>
                </a:cxn>
                <a:cxn ang="0">
                  <a:pos x="375" y="309"/>
                </a:cxn>
                <a:cxn ang="0">
                  <a:pos x="285" y="476"/>
                </a:cxn>
                <a:cxn ang="0">
                  <a:pos x="214" y="670"/>
                </a:cxn>
                <a:cxn ang="0">
                  <a:pos x="161" y="882"/>
                </a:cxn>
                <a:cxn ang="0">
                  <a:pos x="125" y="1138"/>
                </a:cxn>
                <a:cxn ang="0">
                  <a:pos x="116" y="1420"/>
                </a:cxn>
                <a:cxn ang="0">
                  <a:pos x="125" y="1641"/>
                </a:cxn>
                <a:cxn ang="0">
                  <a:pos x="152" y="1870"/>
                </a:cxn>
                <a:cxn ang="0">
                  <a:pos x="196" y="2082"/>
                </a:cxn>
                <a:cxn ang="0">
                  <a:pos x="259" y="2294"/>
                </a:cxn>
                <a:cxn ang="0">
                  <a:pos x="348" y="2479"/>
                </a:cxn>
                <a:cxn ang="0">
                  <a:pos x="446" y="2629"/>
                </a:cxn>
                <a:cxn ang="0">
                  <a:pos x="526" y="2735"/>
                </a:cxn>
                <a:cxn ang="0">
                  <a:pos x="588" y="2797"/>
                </a:cxn>
                <a:cxn ang="0">
                  <a:pos x="597" y="2806"/>
                </a:cxn>
                <a:cxn ang="0">
                  <a:pos x="597" y="2814"/>
                </a:cxn>
                <a:cxn ang="0">
                  <a:pos x="597" y="2823"/>
                </a:cxn>
                <a:cxn ang="0">
                  <a:pos x="588" y="2832"/>
                </a:cxn>
                <a:cxn ang="0">
                  <a:pos x="588" y="2832"/>
                </a:cxn>
                <a:cxn ang="0">
                  <a:pos x="579" y="2832"/>
                </a:cxn>
                <a:cxn ang="0">
                  <a:pos x="544" y="2832"/>
                </a:cxn>
                <a:cxn ang="0">
                  <a:pos x="544" y="2823"/>
                </a:cxn>
                <a:cxn ang="0">
                  <a:pos x="535" y="2823"/>
                </a:cxn>
                <a:cxn ang="0">
                  <a:pos x="535" y="2814"/>
                </a:cxn>
                <a:cxn ang="0">
                  <a:pos x="526" y="2814"/>
                </a:cxn>
                <a:cxn ang="0">
                  <a:pos x="464" y="2753"/>
                </a:cxn>
                <a:cxn ang="0">
                  <a:pos x="446" y="2744"/>
                </a:cxn>
                <a:cxn ang="0">
                  <a:pos x="428" y="2717"/>
                </a:cxn>
                <a:cxn ang="0">
                  <a:pos x="419" y="2700"/>
                </a:cxn>
                <a:cxn ang="0">
                  <a:pos x="410" y="2700"/>
                </a:cxn>
                <a:cxn ang="0">
                  <a:pos x="401" y="2682"/>
                </a:cxn>
                <a:cxn ang="0">
                  <a:pos x="392" y="2673"/>
                </a:cxn>
                <a:cxn ang="0">
                  <a:pos x="375" y="2647"/>
                </a:cxn>
                <a:cxn ang="0">
                  <a:pos x="348" y="2629"/>
                </a:cxn>
                <a:cxn ang="0">
                  <a:pos x="330" y="2603"/>
                </a:cxn>
                <a:cxn ang="0">
                  <a:pos x="312" y="2576"/>
                </a:cxn>
                <a:cxn ang="0">
                  <a:pos x="187" y="2347"/>
                </a:cxn>
                <a:cxn ang="0">
                  <a:pos x="89" y="2117"/>
                </a:cxn>
                <a:cxn ang="0">
                  <a:pos x="36" y="1879"/>
                </a:cxn>
                <a:cxn ang="0">
                  <a:pos x="9" y="1641"/>
                </a:cxn>
                <a:cxn ang="0">
                  <a:pos x="0" y="1411"/>
                </a:cxn>
                <a:cxn ang="0">
                  <a:pos x="9" y="1156"/>
                </a:cxn>
                <a:cxn ang="0">
                  <a:pos x="45" y="917"/>
                </a:cxn>
                <a:cxn ang="0">
                  <a:pos x="98" y="697"/>
                </a:cxn>
                <a:cxn ang="0">
                  <a:pos x="196" y="467"/>
                </a:cxn>
                <a:cxn ang="0">
                  <a:pos x="303" y="282"/>
                </a:cxn>
                <a:cxn ang="0">
                  <a:pos x="419" y="132"/>
                </a:cxn>
                <a:cxn ang="0">
                  <a:pos x="526" y="17"/>
                </a:cxn>
                <a:cxn ang="0">
                  <a:pos x="544" y="9"/>
                </a:cxn>
                <a:cxn ang="0">
                  <a:pos x="553" y="0"/>
                </a:cxn>
                <a:cxn ang="0">
                  <a:pos x="571" y="0"/>
                </a:cxn>
              </a:cxnLst>
              <a:rect l="0" t="0" r="r" b="b"/>
              <a:pathLst>
                <a:path w="597" h="2832">
                  <a:moveTo>
                    <a:pt x="571" y="0"/>
                  </a:moveTo>
                  <a:lnTo>
                    <a:pt x="579" y="0"/>
                  </a:lnTo>
                  <a:lnTo>
                    <a:pt x="588" y="9"/>
                  </a:lnTo>
                  <a:lnTo>
                    <a:pt x="597" y="9"/>
                  </a:lnTo>
                  <a:lnTo>
                    <a:pt x="597" y="17"/>
                  </a:lnTo>
                  <a:lnTo>
                    <a:pt x="597" y="26"/>
                  </a:lnTo>
                  <a:lnTo>
                    <a:pt x="597" y="26"/>
                  </a:lnTo>
                  <a:lnTo>
                    <a:pt x="481" y="159"/>
                  </a:lnTo>
                  <a:lnTo>
                    <a:pt x="375" y="309"/>
                  </a:lnTo>
                  <a:lnTo>
                    <a:pt x="285" y="476"/>
                  </a:lnTo>
                  <a:lnTo>
                    <a:pt x="214" y="670"/>
                  </a:lnTo>
                  <a:lnTo>
                    <a:pt x="161" y="882"/>
                  </a:lnTo>
                  <a:lnTo>
                    <a:pt x="125" y="1138"/>
                  </a:lnTo>
                  <a:lnTo>
                    <a:pt x="116" y="1420"/>
                  </a:lnTo>
                  <a:lnTo>
                    <a:pt x="125" y="1641"/>
                  </a:lnTo>
                  <a:lnTo>
                    <a:pt x="152" y="1870"/>
                  </a:lnTo>
                  <a:lnTo>
                    <a:pt x="196" y="2082"/>
                  </a:lnTo>
                  <a:lnTo>
                    <a:pt x="259" y="2294"/>
                  </a:lnTo>
                  <a:lnTo>
                    <a:pt x="348" y="2479"/>
                  </a:lnTo>
                  <a:lnTo>
                    <a:pt x="446" y="2629"/>
                  </a:lnTo>
                  <a:lnTo>
                    <a:pt x="526" y="2735"/>
                  </a:lnTo>
                  <a:lnTo>
                    <a:pt x="588" y="2797"/>
                  </a:lnTo>
                  <a:lnTo>
                    <a:pt x="597" y="2806"/>
                  </a:lnTo>
                  <a:lnTo>
                    <a:pt x="597" y="2814"/>
                  </a:lnTo>
                  <a:lnTo>
                    <a:pt x="597" y="2823"/>
                  </a:lnTo>
                  <a:lnTo>
                    <a:pt x="588" y="2832"/>
                  </a:lnTo>
                  <a:lnTo>
                    <a:pt x="588" y="2832"/>
                  </a:lnTo>
                  <a:lnTo>
                    <a:pt x="579" y="2832"/>
                  </a:lnTo>
                  <a:lnTo>
                    <a:pt x="544" y="2832"/>
                  </a:lnTo>
                  <a:lnTo>
                    <a:pt x="544" y="2823"/>
                  </a:lnTo>
                  <a:lnTo>
                    <a:pt x="535" y="2823"/>
                  </a:lnTo>
                  <a:lnTo>
                    <a:pt x="535" y="2814"/>
                  </a:lnTo>
                  <a:lnTo>
                    <a:pt x="526" y="2814"/>
                  </a:lnTo>
                  <a:lnTo>
                    <a:pt x="464" y="2753"/>
                  </a:lnTo>
                  <a:lnTo>
                    <a:pt x="446" y="2744"/>
                  </a:lnTo>
                  <a:lnTo>
                    <a:pt x="428" y="2717"/>
                  </a:lnTo>
                  <a:lnTo>
                    <a:pt x="419" y="2700"/>
                  </a:lnTo>
                  <a:lnTo>
                    <a:pt x="410" y="2700"/>
                  </a:lnTo>
                  <a:lnTo>
                    <a:pt x="401" y="2682"/>
                  </a:lnTo>
                  <a:lnTo>
                    <a:pt x="392" y="2673"/>
                  </a:lnTo>
                  <a:lnTo>
                    <a:pt x="375" y="2647"/>
                  </a:lnTo>
                  <a:lnTo>
                    <a:pt x="348" y="2629"/>
                  </a:lnTo>
                  <a:lnTo>
                    <a:pt x="330" y="2603"/>
                  </a:lnTo>
                  <a:lnTo>
                    <a:pt x="312" y="2576"/>
                  </a:lnTo>
                  <a:lnTo>
                    <a:pt x="187" y="2347"/>
                  </a:lnTo>
                  <a:lnTo>
                    <a:pt x="89" y="2117"/>
                  </a:lnTo>
                  <a:lnTo>
                    <a:pt x="36" y="1879"/>
                  </a:lnTo>
                  <a:lnTo>
                    <a:pt x="9" y="1641"/>
                  </a:lnTo>
                  <a:lnTo>
                    <a:pt x="0" y="1411"/>
                  </a:lnTo>
                  <a:lnTo>
                    <a:pt x="9" y="1156"/>
                  </a:lnTo>
                  <a:lnTo>
                    <a:pt x="45" y="917"/>
                  </a:lnTo>
                  <a:lnTo>
                    <a:pt x="98" y="697"/>
                  </a:lnTo>
                  <a:lnTo>
                    <a:pt x="196" y="467"/>
                  </a:lnTo>
                  <a:lnTo>
                    <a:pt x="303" y="282"/>
                  </a:lnTo>
                  <a:lnTo>
                    <a:pt x="419" y="132"/>
                  </a:lnTo>
                  <a:lnTo>
                    <a:pt x="526" y="17"/>
                  </a:lnTo>
                  <a:lnTo>
                    <a:pt x="544" y="9"/>
                  </a:lnTo>
                  <a:lnTo>
                    <a:pt x="553" y="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8" name="Freeform 146"/>
            <p:cNvSpPr>
              <a:spLocks noEditPoints="1"/>
            </p:cNvSpPr>
            <p:nvPr/>
          </p:nvSpPr>
          <p:spPr bwMode="auto">
            <a:xfrm>
              <a:off x="11091" y="3733"/>
              <a:ext cx="882" cy="776"/>
            </a:xfrm>
            <a:custGeom>
              <a:avLst/>
              <a:gdLst/>
              <a:ahLst/>
              <a:cxnLst>
                <a:cxn ang="0">
                  <a:pos x="401" y="44"/>
                </a:cxn>
                <a:cxn ang="0">
                  <a:pos x="312" y="361"/>
                </a:cxn>
                <a:cxn ang="0">
                  <a:pos x="651" y="309"/>
                </a:cxn>
                <a:cxn ang="0">
                  <a:pos x="731" y="150"/>
                </a:cxn>
                <a:cxn ang="0">
                  <a:pos x="624" y="44"/>
                </a:cxn>
                <a:cxn ang="0">
                  <a:pos x="419" y="35"/>
                </a:cxn>
                <a:cxn ang="0">
                  <a:pos x="677" y="9"/>
                </a:cxn>
                <a:cxn ang="0">
                  <a:pos x="847" y="167"/>
                </a:cxn>
                <a:cxn ang="0">
                  <a:pos x="686" y="344"/>
                </a:cxn>
                <a:cxn ang="0">
                  <a:pos x="615" y="388"/>
                </a:cxn>
                <a:cxn ang="0">
                  <a:pos x="686" y="450"/>
                </a:cxn>
                <a:cxn ang="0">
                  <a:pos x="695" y="503"/>
                </a:cxn>
                <a:cxn ang="0">
                  <a:pos x="695" y="556"/>
                </a:cxn>
                <a:cxn ang="0">
                  <a:pos x="686" y="644"/>
                </a:cxn>
                <a:cxn ang="0">
                  <a:pos x="695" y="723"/>
                </a:cxn>
                <a:cxn ang="0">
                  <a:pos x="731" y="741"/>
                </a:cxn>
                <a:cxn ang="0">
                  <a:pos x="811" y="706"/>
                </a:cxn>
                <a:cxn ang="0">
                  <a:pos x="838" y="644"/>
                </a:cxn>
                <a:cxn ang="0">
                  <a:pos x="873" y="635"/>
                </a:cxn>
                <a:cxn ang="0">
                  <a:pos x="873" y="679"/>
                </a:cxn>
                <a:cxn ang="0">
                  <a:pos x="731" y="776"/>
                </a:cxn>
                <a:cxn ang="0">
                  <a:pos x="579" y="714"/>
                </a:cxn>
                <a:cxn ang="0">
                  <a:pos x="570" y="626"/>
                </a:cxn>
                <a:cxn ang="0">
                  <a:pos x="588" y="547"/>
                </a:cxn>
                <a:cxn ang="0">
                  <a:pos x="597" y="494"/>
                </a:cxn>
                <a:cxn ang="0">
                  <a:pos x="570" y="432"/>
                </a:cxn>
                <a:cxn ang="0">
                  <a:pos x="499" y="388"/>
                </a:cxn>
                <a:cxn ang="0">
                  <a:pos x="232" y="670"/>
                </a:cxn>
                <a:cxn ang="0">
                  <a:pos x="232" y="697"/>
                </a:cxn>
                <a:cxn ang="0">
                  <a:pos x="259" y="714"/>
                </a:cxn>
                <a:cxn ang="0">
                  <a:pos x="303" y="714"/>
                </a:cxn>
                <a:cxn ang="0">
                  <a:pos x="330" y="723"/>
                </a:cxn>
                <a:cxn ang="0">
                  <a:pos x="321" y="750"/>
                </a:cxn>
                <a:cxn ang="0">
                  <a:pos x="276" y="750"/>
                </a:cxn>
                <a:cxn ang="0">
                  <a:pos x="161" y="750"/>
                </a:cxn>
                <a:cxn ang="0">
                  <a:pos x="89" y="750"/>
                </a:cxn>
                <a:cxn ang="0">
                  <a:pos x="9" y="750"/>
                </a:cxn>
                <a:cxn ang="0">
                  <a:pos x="9" y="723"/>
                </a:cxn>
                <a:cxn ang="0">
                  <a:pos x="36" y="714"/>
                </a:cxn>
                <a:cxn ang="0">
                  <a:pos x="116" y="706"/>
                </a:cxn>
                <a:cxn ang="0">
                  <a:pos x="134" y="670"/>
                </a:cxn>
                <a:cxn ang="0">
                  <a:pos x="285" y="53"/>
                </a:cxn>
                <a:cxn ang="0">
                  <a:pos x="285" y="44"/>
                </a:cxn>
                <a:cxn ang="0">
                  <a:pos x="232" y="35"/>
                </a:cxn>
                <a:cxn ang="0">
                  <a:pos x="196" y="35"/>
                </a:cxn>
                <a:cxn ang="0">
                  <a:pos x="187" y="9"/>
                </a:cxn>
                <a:cxn ang="0">
                  <a:pos x="223" y="0"/>
                </a:cxn>
              </a:cxnLst>
              <a:rect l="0" t="0" r="r" b="b"/>
              <a:pathLst>
                <a:path w="882" h="776">
                  <a:moveTo>
                    <a:pt x="419" y="35"/>
                  </a:moveTo>
                  <a:lnTo>
                    <a:pt x="410" y="35"/>
                  </a:lnTo>
                  <a:lnTo>
                    <a:pt x="401" y="44"/>
                  </a:lnTo>
                  <a:lnTo>
                    <a:pt x="392" y="53"/>
                  </a:lnTo>
                  <a:lnTo>
                    <a:pt x="383" y="70"/>
                  </a:lnTo>
                  <a:lnTo>
                    <a:pt x="312" y="361"/>
                  </a:lnTo>
                  <a:lnTo>
                    <a:pt x="464" y="361"/>
                  </a:lnTo>
                  <a:lnTo>
                    <a:pt x="570" y="344"/>
                  </a:lnTo>
                  <a:lnTo>
                    <a:pt x="651" y="309"/>
                  </a:lnTo>
                  <a:lnTo>
                    <a:pt x="695" y="256"/>
                  </a:lnTo>
                  <a:lnTo>
                    <a:pt x="722" y="203"/>
                  </a:lnTo>
                  <a:lnTo>
                    <a:pt x="731" y="150"/>
                  </a:lnTo>
                  <a:lnTo>
                    <a:pt x="713" y="97"/>
                  </a:lnTo>
                  <a:lnTo>
                    <a:pt x="677" y="61"/>
                  </a:lnTo>
                  <a:lnTo>
                    <a:pt x="624" y="44"/>
                  </a:lnTo>
                  <a:lnTo>
                    <a:pt x="562" y="35"/>
                  </a:lnTo>
                  <a:lnTo>
                    <a:pt x="490" y="35"/>
                  </a:lnTo>
                  <a:lnTo>
                    <a:pt x="419" y="35"/>
                  </a:lnTo>
                  <a:close/>
                  <a:moveTo>
                    <a:pt x="223" y="0"/>
                  </a:moveTo>
                  <a:lnTo>
                    <a:pt x="570" y="0"/>
                  </a:lnTo>
                  <a:lnTo>
                    <a:pt x="677" y="9"/>
                  </a:lnTo>
                  <a:lnTo>
                    <a:pt x="767" y="44"/>
                  </a:lnTo>
                  <a:lnTo>
                    <a:pt x="820" y="97"/>
                  </a:lnTo>
                  <a:lnTo>
                    <a:pt x="847" y="167"/>
                  </a:lnTo>
                  <a:lnTo>
                    <a:pt x="820" y="238"/>
                  </a:lnTo>
                  <a:lnTo>
                    <a:pt x="767" y="300"/>
                  </a:lnTo>
                  <a:lnTo>
                    <a:pt x="686" y="34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615" y="388"/>
                  </a:lnTo>
                  <a:lnTo>
                    <a:pt x="642" y="406"/>
                  </a:lnTo>
                  <a:lnTo>
                    <a:pt x="669" y="423"/>
                  </a:lnTo>
                  <a:lnTo>
                    <a:pt x="686" y="450"/>
                  </a:lnTo>
                  <a:lnTo>
                    <a:pt x="695" y="467"/>
                  </a:lnTo>
                  <a:lnTo>
                    <a:pt x="695" y="494"/>
                  </a:lnTo>
                  <a:lnTo>
                    <a:pt x="695" y="503"/>
                  </a:lnTo>
                  <a:lnTo>
                    <a:pt x="695" y="520"/>
                  </a:lnTo>
                  <a:lnTo>
                    <a:pt x="695" y="529"/>
                  </a:lnTo>
                  <a:lnTo>
                    <a:pt x="695" y="556"/>
                  </a:lnTo>
                  <a:lnTo>
                    <a:pt x="686" y="582"/>
                  </a:lnTo>
                  <a:lnTo>
                    <a:pt x="686" y="617"/>
                  </a:lnTo>
                  <a:lnTo>
                    <a:pt x="686" y="644"/>
                  </a:lnTo>
                  <a:lnTo>
                    <a:pt x="686" y="670"/>
                  </a:lnTo>
                  <a:lnTo>
                    <a:pt x="686" y="706"/>
                  </a:lnTo>
                  <a:lnTo>
                    <a:pt x="695" y="723"/>
                  </a:lnTo>
                  <a:lnTo>
                    <a:pt x="704" y="741"/>
                  </a:lnTo>
                  <a:lnTo>
                    <a:pt x="713" y="741"/>
                  </a:lnTo>
                  <a:lnTo>
                    <a:pt x="731" y="741"/>
                  </a:lnTo>
                  <a:lnTo>
                    <a:pt x="758" y="741"/>
                  </a:lnTo>
                  <a:lnTo>
                    <a:pt x="784" y="723"/>
                  </a:lnTo>
                  <a:lnTo>
                    <a:pt x="811" y="706"/>
                  </a:lnTo>
                  <a:lnTo>
                    <a:pt x="829" y="679"/>
                  </a:lnTo>
                  <a:lnTo>
                    <a:pt x="838" y="653"/>
                  </a:lnTo>
                  <a:lnTo>
                    <a:pt x="838" y="644"/>
                  </a:lnTo>
                  <a:lnTo>
                    <a:pt x="847" y="635"/>
                  </a:lnTo>
                  <a:lnTo>
                    <a:pt x="856" y="635"/>
                  </a:lnTo>
                  <a:lnTo>
                    <a:pt x="873" y="635"/>
                  </a:lnTo>
                  <a:lnTo>
                    <a:pt x="873" y="644"/>
                  </a:lnTo>
                  <a:lnTo>
                    <a:pt x="882" y="644"/>
                  </a:lnTo>
                  <a:lnTo>
                    <a:pt x="873" y="679"/>
                  </a:lnTo>
                  <a:lnTo>
                    <a:pt x="847" y="723"/>
                  </a:lnTo>
                  <a:lnTo>
                    <a:pt x="793" y="759"/>
                  </a:lnTo>
                  <a:lnTo>
                    <a:pt x="731" y="776"/>
                  </a:lnTo>
                  <a:lnTo>
                    <a:pt x="669" y="767"/>
                  </a:lnTo>
                  <a:lnTo>
                    <a:pt x="615" y="750"/>
                  </a:lnTo>
                  <a:lnTo>
                    <a:pt x="579" y="714"/>
                  </a:lnTo>
                  <a:lnTo>
                    <a:pt x="562" y="653"/>
                  </a:lnTo>
                  <a:lnTo>
                    <a:pt x="562" y="644"/>
                  </a:lnTo>
                  <a:lnTo>
                    <a:pt x="570" y="626"/>
                  </a:lnTo>
                  <a:lnTo>
                    <a:pt x="570" y="600"/>
                  </a:lnTo>
                  <a:lnTo>
                    <a:pt x="579" y="564"/>
                  </a:lnTo>
                  <a:lnTo>
                    <a:pt x="588" y="547"/>
                  </a:lnTo>
                  <a:lnTo>
                    <a:pt x="588" y="520"/>
                  </a:lnTo>
                  <a:lnTo>
                    <a:pt x="597" y="503"/>
                  </a:lnTo>
                  <a:lnTo>
                    <a:pt x="597" y="494"/>
                  </a:lnTo>
                  <a:lnTo>
                    <a:pt x="597" y="467"/>
                  </a:lnTo>
                  <a:lnTo>
                    <a:pt x="588" y="450"/>
                  </a:lnTo>
                  <a:lnTo>
                    <a:pt x="570" y="432"/>
                  </a:lnTo>
                  <a:lnTo>
                    <a:pt x="553" y="414"/>
                  </a:lnTo>
                  <a:lnTo>
                    <a:pt x="526" y="397"/>
                  </a:lnTo>
                  <a:lnTo>
                    <a:pt x="499" y="388"/>
                  </a:lnTo>
                  <a:lnTo>
                    <a:pt x="464" y="388"/>
                  </a:lnTo>
                  <a:lnTo>
                    <a:pt x="303" y="388"/>
                  </a:lnTo>
                  <a:lnTo>
                    <a:pt x="232" y="670"/>
                  </a:lnTo>
                  <a:lnTo>
                    <a:pt x="232" y="688"/>
                  </a:lnTo>
                  <a:lnTo>
                    <a:pt x="232" y="697"/>
                  </a:lnTo>
                  <a:lnTo>
                    <a:pt x="232" y="697"/>
                  </a:lnTo>
                  <a:lnTo>
                    <a:pt x="232" y="706"/>
                  </a:lnTo>
                  <a:lnTo>
                    <a:pt x="241" y="706"/>
                  </a:lnTo>
                  <a:lnTo>
                    <a:pt x="259" y="714"/>
                  </a:lnTo>
                  <a:lnTo>
                    <a:pt x="267" y="714"/>
                  </a:lnTo>
                  <a:lnTo>
                    <a:pt x="285" y="714"/>
                  </a:lnTo>
                  <a:lnTo>
                    <a:pt x="303" y="714"/>
                  </a:lnTo>
                  <a:lnTo>
                    <a:pt x="312" y="714"/>
                  </a:lnTo>
                  <a:lnTo>
                    <a:pt x="330" y="714"/>
                  </a:lnTo>
                  <a:lnTo>
                    <a:pt x="330" y="723"/>
                  </a:lnTo>
                  <a:lnTo>
                    <a:pt x="339" y="732"/>
                  </a:lnTo>
                  <a:lnTo>
                    <a:pt x="330" y="741"/>
                  </a:lnTo>
                  <a:lnTo>
                    <a:pt x="321" y="750"/>
                  </a:lnTo>
                  <a:lnTo>
                    <a:pt x="321" y="750"/>
                  </a:lnTo>
                  <a:lnTo>
                    <a:pt x="312" y="759"/>
                  </a:lnTo>
                  <a:lnTo>
                    <a:pt x="276" y="750"/>
                  </a:lnTo>
                  <a:lnTo>
                    <a:pt x="241" y="750"/>
                  </a:lnTo>
                  <a:lnTo>
                    <a:pt x="196" y="750"/>
                  </a:lnTo>
                  <a:lnTo>
                    <a:pt x="161" y="750"/>
                  </a:lnTo>
                  <a:lnTo>
                    <a:pt x="143" y="750"/>
                  </a:lnTo>
                  <a:lnTo>
                    <a:pt x="116" y="750"/>
                  </a:lnTo>
                  <a:lnTo>
                    <a:pt x="89" y="750"/>
                  </a:lnTo>
                  <a:lnTo>
                    <a:pt x="54" y="750"/>
                  </a:lnTo>
                  <a:lnTo>
                    <a:pt x="18" y="759"/>
                  </a:lnTo>
                  <a:lnTo>
                    <a:pt x="9" y="750"/>
                  </a:lnTo>
                  <a:lnTo>
                    <a:pt x="9" y="750"/>
                  </a:lnTo>
                  <a:lnTo>
                    <a:pt x="0" y="741"/>
                  </a:lnTo>
                  <a:lnTo>
                    <a:pt x="9" y="723"/>
                  </a:lnTo>
                  <a:lnTo>
                    <a:pt x="9" y="714"/>
                  </a:lnTo>
                  <a:lnTo>
                    <a:pt x="27" y="714"/>
                  </a:lnTo>
                  <a:lnTo>
                    <a:pt x="36" y="714"/>
                  </a:lnTo>
                  <a:lnTo>
                    <a:pt x="71" y="714"/>
                  </a:lnTo>
                  <a:lnTo>
                    <a:pt x="98" y="714"/>
                  </a:lnTo>
                  <a:lnTo>
                    <a:pt x="116" y="706"/>
                  </a:lnTo>
                  <a:lnTo>
                    <a:pt x="125" y="697"/>
                  </a:lnTo>
                  <a:lnTo>
                    <a:pt x="134" y="688"/>
                  </a:lnTo>
                  <a:lnTo>
                    <a:pt x="134" y="670"/>
                  </a:lnTo>
                  <a:lnTo>
                    <a:pt x="285" y="79"/>
                  </a:lnTo>
                  <a:lnTo>
                    <a:pt x="285" y="61"/>
                  </a:lnTo>
                  <a:lnTo>
                    <a:pt x="285" y="53"/>
                  </a:lnTo>
                  <a:lnTo>
                    <a:pt x="285" y="53"/>
                  </a:lnTo>
                  <a:lnTo>
                    <a:pt x="285" y="44"/>
                  </a:lnTo>
                  <a:lnTo>
                    <a:pt x="285" y="44"/>
                  </a:lnTo>
                  <a:lnTo>
                    <a:pt x="267" y="35"/>
                  </a:lnTo>
                  <a:lnTo>
                    <a:pt x="241" y="35"/>
                  </a:lnTo>
                  <a:lnTo>
                    <a:pt x="232" y="35"/>
                  </a:lnTo>
                  <a:lnTo>
                    <a:pt x="223" y="35"/>
                  </a:lnTo>
                  <a:lnTo>
                    <a:pt x="205" y="35"/>
                  </a:lnTo>
                  <a:lnTo>
                    <a:pt x="196" y="35"/>
                  </a:lnTo>
                  <a:lnTo>
                    <a:pt x="187" y="26"/>
                  </a:lnTo>
                  <a:lnTo>
                    <a:pt x="187" y="17"/>
                  </a:lnTo>
                  <a:lnTo>
                    <a:pt x="187" y="9"/>
                  </a:lnTo>
                  <a:lnTo>
                    <a:pt x="196" y="0"/>
                  </a:lnTo>
                  <a:lnTo>
                    <a:pt x="205" y="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9" name="Rectangle 147"/>
            <p:cNvSpPr>
              <a:spLocks noChangeArrowheads="1"/>
            </p:cNvSpPr>
            <p:nvPr/>
          </p:nvSpPr>
          <p:spPr bwMode="auto">
            <a:xfrm>
              <a:off x="11055" y="4668"/>
              <a:ext cx="972" cy="79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0" name="Freeform 148"/>
            <p:cNvSpPr>
              <a:spLocks noEditPoints="1"/>
            </p:cNvSpPr>
            <p:nvPr/>
          </p:nvSpPr>
          <p:spPr bwMode="auto">
            <a:xfrm>
              <a:off x="11243" y="4871"/>
              <a:ext cx="517" cy="1006"/>
            </a:xfrm>
            <a:custGeom>
              <a:avLst/>
              <a:gdLst/>
              <a:ahLst/>
              <a:cxnLst>
                <a:cxn ang="0">
                  <a:pos x="392" y="123"/>
                </a:cxn>
                <a:cxn ang="0">
                  <a:pos x="374" y="132"/>
                </a:cxn>
                <a:cxn ang="0">
                  <a:pos x="410" y="132"/>
                </a:cxn>
                <a:cxn ang="0">
                  <a:pos x="454" y="132"/>
                </a:cxn>
                <a:cxn ang="0">
                  <a:pos x="472" y="123"/>
                </a:cxn>
                <a:cxn ang="0">
                  <a:pos x="445" y="123"/>
                </a:cxn>
                <a:cxn ang="0">
                  <a:pos x="410" y="123"/>
                </a:cxn>
                <a:cxn ang="0">
                  <a:pos x="338" y="0"/>
                </a:cxn>
                <a:cxn ang="0">
                  <a:pos x="338" y="26"/>
                </a:cxn>
                <a:cxn ang="0">
                  <a:pos x="329" y="53"/>
                </a:cxn>
                <a:cxn ang="0">
                  <a:pos x="338" y="79"/>
                </a:cxn>
                <a:cxn ang="0">
                  <a:pos x="338" y="97"/>
                </a:cxn>
                <a:cxn ang="0">
                  <a:pos x="392" y="88"/>
                </a:cxn>
                <a:cxn ang="0">
                  <a:pos x="436" y="88"/>
                </a:cxn>
                <a:cxn ang="0">
                  <a:pos x="481" y="97"/>
                </a:cxn>
                <a:cxn ang="0">
                  <a:pos x="508" y="106"/>
                </a:cxn>
                <a:cxn ang="0">
                  <a:pos x="508" y="141"/>
                </a:cxn>
                <a:cxn ang="0">
                  <a:pos x="481" y="159"/>
                </a:cxn>
                <a:cxn ang="0">
                  <a:pos x="436" y="168"/>
                </a:cxn>
                <a:cxn ang="0">
                  <a:pos x="401" y="168"/>
                </a:cxn>
                <a:cxn ang="0">
                  <a:pos x="365" y="159"/>
                </a:cxn>
                <a:cxn ang="0">
                  <a:pos x="329" y="141"/>
                </a:cxn>
                <a:cxn ang="0">
                  <a:pos x="240" y="212"/>
                </a:cxn>
                <a:cxn ang="0">
                  <a:pos x="98" y="423"/>
                </a:cxn>
                <a:cxn ang="0">
                  <a:pos x="71" y="591"/>
                </a:cxn>
                <a:cxn ang="0">
                  <a:pos x="107" y="662"/>
                </a:cxn>
                <a:cxn ang="0">
                  <a:pos x="187" y="715"/>
                </a:cxn>
                <a:cxn ang="0">
                  <a:pos x="276" y="741"/>
                </a:cxn>
                <a:cxn ang="0">
                  <a:pos x="320" y="750"/>
                </a:cxn>
                <a:cxn ang="0">
                  <a:pos x="347" y="759"/>
                </a:cxn>
                <a:cxn ang="0">
                  <a:pos x="401" y="803"/>
                </a:cxn>
                <a:cxn ang="0">
                  <a:pos x="427" y="865"/>
                </a:cxn>
                <a:cxn ang="0">
                  <a:pos x="410" y="918"/>
                </a:cxn>
                <a:cxn ang="0">
                  <a:pos x="374" y="971"/>
                </a:cxn>
                <a:cxn ang="0">
                  <a:pos x="329" y="997"/>
                </a:cxn>
                <a:cxn ang="0">
                  <a:pos x="267" y="997"/>
                </a:cxn>
                <a:cxn ang="0">
                  <a:pos x="214" y="979"/>
                </a:cxn>
                <a:cxn ang="0">
                  <a:pos x="178" y="962"/>
                </a:cxn>
                <a:cxn ang="0">
                  <a:pos x="178" y="944"/>
                </a:cxn>
                <a:cxn ang="0">
                  <a:pos x="187" y="935"/>
                </a:cxn>
                <a:cxn ang="0">
                  <a:pos x="205" y="944"/>
                </a:cxn>
                <a:cxn ang="0">
                  <a:pos x="267" y="971"/>
                </a:cxn>
                <a:cxn ang="0">
                  <a:pos x="312" y="971"/>
                </a:cxn>
                <a:cxn ang="0">
                  <a:pos x="338" y="944"/>
                </a:cxn>
                <a:cxn ang="0">
                  <a:pos x="347" y="909"/>
                </a:cxn>
                <a:cxn ang="0">
                  <a:pos x="338" y="865"/>
                </a:cxn>
                <a:cxn ang="0">
                  <a:pos x="312" y="847"/>
                </a:cxn>
                <a:cxn ang="0">
                  <a:pos x="267" y="829"/>
                </a:cxn>
                <a:cxn ang="0">
                  <a:pos x="124" y="785"/>
                </a:cxn>
                <a:cxn ang="0">
                  <a:pos x="62" y="741"/>
                </a:cxn>
                <a:cxn ang="0">
                  <a:pos x="0" y="582"/>
                </a:cxn>
                <a:cxn ang="0">
                  <a:pos x="98" y="300"/>
                </a:cxn>
                <a:cxn ang="0">
                  <a:pos x="312" y="115"/>
                </a:cxn>
                <a:cxn ang="0">
                  <a:pos x="303" y="71"/>
                </a:cxn>
                <a:cxn ang="0">
                  <a:pos x="303" y="44"/>
                </a:cxn>
                <a:cxn ang="0">
                  <a:pos x="303" y="18"/>
                </a:cxn>
                <a:cxn ang="0">
                  <a:pos x="320" y="0"/>
                </a:cxn>
              </a:cxnLst>
              <a:rect l="0" t="0" r="r" b="b"/>
              <a:pathLst>
                <a:path w="517" h="1006">
                  <a:moveTo>
                    <a:pt x="410" y="123"/>
                  </a:moveTo>
                  <a:lnTo>
                    <a:pt x="392" y="123"/>
                  </a:lnTo>
                  <a:lnTo>
                    <a:pt x="365" y="123"/>
                  </a:lnTo>
                  <a:lnTo>
                    <a:pt x="374" y="132"/>
                  </a:lnTo>
                  <a:lnTo>
                    <a:pt x="383" y="132"/>
                  </a:lnTo>
                  <a:lnTo>
                    <a:pt x="410" y="132"/>
                  </a:lnTo>
                  <a:lnTo>
                    <a:pt x="436" y="132"/>
                  </a:lnTo>
                  <a:lnTo>
                    <a:pt x="454" y="132"/>
                  </a:lnTo>
                  <a:lnTo>
                    <a:pt x="472" y="123"/>
                  </a:lnTo>
                  <a:lnTo>
                    <a:pt x="472" y="123"/>
                  </a:lnTo>
                  <a:lnTo>
                    <a:pt x="454" y="123"/>
                  </a:lnTo>
                  <a:lnTo>
                    <a:pt x="445" y="123"/>
                  </a:lnTo>
                  <a:lnTo>
                    <a:pt x="436" y="123"/>
                  </a:lnTo>
                  <a:lnTo>
                    <a:pt x="410" y="123"/>
                  </a:lnTo>
                  <a:close/>
                  <a:moveTo>
                    <a:pt x="320" y="0"/>
                  </a:moveTo>
                  <a:lnTo>
                    <a:pt x="338" y="0"/>
                  </a:lnTo>
                  <a:lnTo>
                    <a:pt x="338" y="18"/>
                  </a:lnTo>
                  <a:lnTo>
                    <a:pt x="338" y="26"/>
                  </a:lnTo>
                  <a:lnTo>
                    <a:pt x="338" y="35"/>
                  </a:lnTo>
                  <a:lnTo>
                    <a:pt x="329" y="53"/>
                  </a:lnTo>
                  <a:lnTo>
                    <a:pt x="329" y="62"/>
                  </a:lnTo>
                  <a:lnTo>
                    <a:pt x="338" y="79"/>
                  </a:lnTo>
                  <a:lnTo>
                    <a:pt x="338" y="97"/>
                  </a:lnTo>
                  <a:lnTo>
                    <a:pt x="338" y="97"/>
                  </a:lnTo>
                  <a:lnTo>
                    <a:pt x="365" y="97"/>
                  </a:lnTo>
                  <a:lnTo>
                    <a:pt x="392" y="88"/>
                  </a:lnTo>
                  <a:lnTo>
                    <a:pt x="418" y="88"/>
                  </a:lnTo>
                  <a:lnTo>
                    <a:pt x="436" y="88"/>
                  </a:lnTo>
                  <a:lnTo>
                    <a:pt x="463" y="88"/>
                  </a:lnTo>
                  <a:lnTo>
                    <a:pt x="481" y="97"/>
                  </a:lnTo>
                  <a:lnTo>
                    <a:pt x="499" y="97"/>
                  </a:lnTo>
                  <a:lnTo>
                    <a:pt x="508" y="106"/>
                  </a:lnTo>
                  <a:lnTo>
                    <a:pt x="517" y="123"/>
                  </a:lnTo>
                  <a:lnTo>
                    <a:pt x="508" y="141"/>
                  </a:lnTo>
                  <a:lnTo>
                    <a:pt x="499" y="150"/>
                  </a:lnTo>
                  <a:lnTo>
                    <a:pt x="481" y="159"/>
                  </a:lnTo>
                  <a:lnTo>
                    <a:pt x="463" y="159"/>
                  </a:lnTo>
                  <a:lnTo>
                    <a:pt x="436" y="168"/>
                  </a:lnTo>
                  <a:lnTo>
                    <a:pt x="418" y="168"/>
                  </a:lnTo>
                  <a:lnTo>
                    <a:pt x="401" y="168"/>
                  </a:lnTo>
                  <a:lnTo>
                    <a:pt x="383" y="168"/>
                  </a:lnTo>
                  <a:lnTo>
                    <a:pt x="365" y="159"/>
                  </a:lnTo>
                  <a:lnTo>
                    <a:pt x="347" y="159"/>
                  </a:lnTo>
                  <a:lnTo>
                    <a:pt x="329" y="141"/>
                  </a:lnTo>
                  <a:lnTo>
                    <a:pt x="329" y="141"/>
                  </a:lnTo>
                  <a:lnTo>
                    <a:pt x="240" y="212"/>
                  </a:lnTo>
                  <a:lnTo>
                    <a:pt x="151" y="309"/>
                  </a:lnTo>
                  <a:lnTo>
                    <a:pt x="98" y="423"/>
                  </a:lnTo>
                  <a:lnTo>
                    <a:pt x="71" y="547"/>
                  </a:lnTo>
                  <a:lnTo>
                    <a:pt x="71" y="591"/>
                  </a:lnTo>
                  <a:lnTo>
                    <a:pt x="89" y="626"/>
                  </a:lnTo>
                  <a:lnTo>
                    <a:pt x="107" y="662"/>
                  </a:lnTo>
                  <a:lnTo>
                    <a:pt x="142" y="688"/>
                  </a:lnTo>
                  <a:lnTo>
                    <a:pt x="187" y="715"/>
                  </a:lnTo>
                  <a:lnTo>
                    <a:pt x="258" y="732"/>
                  </a:lnTo>
                  <a:lnTo>
                    <a:pt x="276" y="741"/>
                  </a:lnTo>
                  <a:lnTo>
                    <a:pt x="303" y="750"/>
                  </a:lnTo>
                  <a:lnTo>
                    <a:pt x="320" y="750"/>
                  </a:lnTo>
                  <a:lnTo>
                    <a:pt x="338" y="759"/>
                  </a:lnTo>
                  <a:lnTo>
                    <a:pt x="347" y="759"/>
                  </a:lnTo>
                  <a:lnTo>
                    <a:pt x="383" y="776"/>
                  </a:lnTo>
                  <a:lnTo>
                    <a:pt x="401" y="803"/>
                  </a:lnTo>
                  <a:lnTo>
                    <a:pt x="418" y="829"/>
                  </a:lnTo>
                  <a:lnTo>
                    <a:pt x="427" y="865"/>
                  </a:lnTo>
                  <a:lnTo>
                    <a:pt x="418" y="891"/>
                  </a:lnTo>
                  <a:lnTo>
                    <a:pt x="410" y="918"/>
                  </a:lnTo>
                  <a:lnTo>
                    <a:pt x="401" y="944"/>
                  </a:lnTo>
                  <a:lnTo>
                    <a:pt x="374" y="971"/>
                  </a:lnTo>
                  <a:lnTo>
                    <a:pt x="356" y="988"/>
                  </a:lnTo>
                  <a:lnTo>
                    <a:pt x="329" y="997"/>
                  </a:lnTo>
                  <a:lnTo>
                    <a:pt x="294" y="1006"/>
                  </a:lnTo>
                  <a:lnTo>
                    <a:pt x="267" y="997"/>
                  </a:lnTo>
                  <a:lnTo>
                    <a:pt x="240" y="988"/>
                  </a:lnTo>
                  <a:lnTo>
                    <a:pt x="214" y="979"/>
                  </a:lnTo>
                  <a:lnTo>
                    <a:pt x="196" y="971"/>
                  </a:lnTo>
                  <a:lnTo>
                    <a:pt x="178" y="962"/>
                  </a:lnTo>
                  <a:lnTo>
                    <a:pt x="169" y="944"/>
                  </a:lnTo>
                  <a:lnTo>
                    <a:pt x="178" y="944"/>
                  </a:lnTo>
                  <a:lnTo>
                    <a:pt x="178" y="935"/>
                  </a:lnTo>
                  <a:lnTo>
                    <a:pt x="187" y="935"/>
                  </a:lnTo>
                  <a:lnTo>
                    <a:pt x="196" y="935"/>
                  </a:lnTo>
                  <a:lnTo>
                    <a:pt x="205" y="944"/>
                  </a:lnTo>
                  <a:lnTo>
                    <a:pt x="240" y="962"/>
                  </a:lnTo>
                  <a:lnTo>
                    <a:pt x="267" y="971"/>
                  </a:lnTo>
                  <a:lnTo>
                    <a:pt x="294" y="971"/>
                  </a:lnTo>
                  <a:lnTo>
                    <a:pt x="312" y="971"/>
                  </a:lnTo>
                  <a:lnTo>
                    <a:pt x="329" y="953"/>
                  </a:lnTo>
                  <a:lnTo>
                    <a:pt x="338" y="944"/>
                  </a:lnTo>
                  <a:lnTo>
                    <a:pt x="347" y="926"/>
                  </a:lnTo>
                  <a:lnTo>
                    <a:pt x="347" y="909"/>
                  </a:lnTo>
                  <a:lnTo>
                    <a:pt x="347" y="882"/>
                  </a:lnTo>
                  <a:lnTo>
                    <a:pt x="338" y="865"/>
                  </a:lnTo>
                  <a:lnTo>
                    <a:pt x="329" y="856"/>
                  </a:lnTo>
                  <a:lnTo>
                    <a:pt x="312" y="847"/>
                  </a:lnTo>
                  <a:lnTo>
                    <a:pt x="285" y="838"/>
                  </a:lnTo>
                  <a:lnTo>
                    <a:pt x="267" y="829"/>
                  </a:lnTo>
                  <a:lnTo>
                    <a:pt x="178" y="803"/>
                  </a:lnTo>
                  <a:lnTo>
                    <a:pt x="124" y="785"/>
                  </a:lnTo>
                  <a:lnTo>
                    <a:pt x="89" y="768"/>
                  </a:lnTo>
                  <a:lnTo>
                    <a:pt x="62" y="741"/>
                  </a:lnTo>
                  <a:lnTo>
                    <a:pt x="9" y="671"/>
                  </a:lnTo>
                  <a:lnTo>
                    <a:pt x="0" y="582"/>
                  </a:lnTo>
                  <a:lnTo>
                    <a:pt x="26" y="441"/>
                  </a:lnTo>
                  <a:lnTo>
                    <a:pt x="98" y="300"/>
                  </a:lnTo>
                  <a:lnTo>
                    <a:pt x="196" y="194"/>
                  </a:lnTo>
                  <a:lnTo>
                    <a:pt x="312" y="115"/>
                  </a:lnTo>
                  <a:lnTo>
                    <a:pt x="303" y="97"/>
                  </a:lnTo>
                  <a:lnTo>
                    <a:pt x="303" y="71"/>
                  </a:lnTo>
                  <a:lnTo>
                    <a:pt x="294" y="62"/>
                  </a:lnTo>
                  <a:lnTo>
                    <a:pt x="303" y="44"/>
                  </a:lnTo>
                  <a:lnTo>
                    <a:pt x="303" y="26"/>
                  </a:lnTo>
                  <a:lnTo>
                    <a:pt x="303" y="18"/>
                  </a:lnTo>
                  <a:lnTo>
                    <a:pt x="312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1" name="Freeform 149"/>
            <p:cNvSpPr>
              <a:spLocks/>
            </p:cNvSpPr>
            <p:nvPr/>
          </p:nvSpPr>
          <p:spPr bwMode="auto">
            <a:xfrm>
              <a:off x="12526" y="3839"/>
              <a:ext cx="873" cy="1747"/>
            </a:xfrm>
            <a:custGeom>
              <a:avLst/>
              <a:gdLst/>
              <a:ahLst/>
              <a:cxnLst>
                <a:cxn ang="0">
                  <a:pos x="784" y="17"/>
                </a:cxn>
                <a:cxn ang="0">
                  <a:pos x="873" y="132"/>
                </a:cxn>
                <a:cxn ang="0">
                  <a:pos x="864" y="176"/>
                </a:cxn>
                <a:cxn ang="0">
                  <a:pos x="829" y="203"/>
                </a:cxn>
                <a:cxn ang="0">
                  <a:pos x="793" y="203"/>
                </a:cxn>
                <a:cxn ang="0">
                  <a:pos x="757" y="176"/>
                </a:cxn>
                <a:cxn ang="0">
                  <a:pos x="740" y="132"/>
                </a:cxn>
                <a:cxn ang="0">
                  <a:pos x="749" y="105"/>
                </a:cxn>
                <a:cxn ang="0">
                  <a:pos x="775" y="79"/>
                </a:cxn>
                <a:cxn ang="0">
                  <a:pos x="775" y="53"/>
                </a:cxn>
                <a:cxn ang="0">
                  <a:pos x="722" y="35"/>
                </a:cxn>
                <a:cxn ang="0">
                  <a:pos x="659" y="44"/>
                </a:cxn>
                <a:cxn ang="0">
                  <a:pos x="597" y="123"/>
                </a:cxn>
                <a:cxn ang="0">
                  <a:pos x="552" y="370"/>
                </a:cxn>
                <a:cxn ang="0">
                  <a:pos x="517" y="864"/>
                </a:cxn>
                <a:cxn ang="0">
                  <a:pos x="481" y="1147"/>
                </a:cxn>
                <a:cxn ang="0">
                  <a:pos x="446" y="1403"/>
                </a:cxn>
                <a:cxn ang="0">
                  <a:pos x="410" y="1553"/>
                </a:cxn>
                <a:cxn ang="0">
                  <a:pos x="321" y="1694"/>
                </a:cxn>
                <a:cxn ang="0">
                  <a:pos x="169" y="1747"/>
                </a:cxn>
                <a:cxn ang="0">
                  <a:pos x="18" y="1685"/>
                </a:cxn>
                <a:cxn ang="0">
                  <a:pos x="0" y="1597"/>
                </a:cxn>
                <a:cxn ang="0">
                  <a:pos x="27" y="1561"/>
                </a:cxn>
                <a:cxn ang="0">
                  <a:pos x="62" y="1553"/>
                </a:cxn>
                <a:cxn ang="0">
                  <a:pos x="98" y="1561"/>
                </a:cxn>
                <a:cxn ang="0">
                  <a:pos x="125" y="1597"/>
                </a:cxn>
                <a:cxn ang="0">
                  <a:pos x="125" y="1632"/>
                </a:cxn>
                <a:cxn ang="0">
                  <a:pos x="107" y="1658"/>
                </a:cxn>
                <a:cxn ang="0">
                  <a:pos x="71" y="1685"/>
                </a:cxn>
                <a:cxn ang="0">
                  <a:pos x="125" y="1711"/>
                </a:cxn>
                <a:cxn ang="0">
                  <a:pos x="169" y="1711"/>
                </a:cxn>
                <a:cxn ang="0">
                  <a:pos x="267" y="1676"/>
                </a:cxn>
                <a:cxn ang="0">
                  <a:pos x="321" y="1517"/>
                </a:cxn>
                <a:cxn ang="0">
                  <a:pos x="339" y="1385"/>
                </a:cxn>
                <a:cxn ang="0">
                  <a:pos x="383" y="882"/>
                </a:cxn>
                <a:cxn ang="0">
                  <a:pos x="410" y="600"/>
                </a:cxn>
                <a:cxn ang="0">
                  <a:pos x="446" y="344"/>
                </a:cxn>
                <a:cxn ang="0">
                  <a:pos x="481" y="203"/>
                </a:cxn>
                <a:cxn ang="0">
                  <a:pos x="561" y="61"/>
                </a:cxn>
                <a:cxn ang="0">
                  <a:pos x="704" y="0"/>
                </a:cxn>
              </a:cxnLst>
              <a:rect l="0" t="0" r="r" b="b"/>
              <a:pathLst>
                <a:path w="873" h="1747">
                  <a:moveTo>
                    <a:pt x="704" y="0"/>
                  </a:moveTo>
                  <a:lnTo>
                    <a:pt x="784" y="17"/>
                  </a:lnTo>
                  <a:lnTo>
                    <a:pt x="855" y="70"/>
                  </a:lnTo>
                  <a:lnTo>
                    <a:pt x="873" y="132"/>
                  </a:lnTo>
                  <a:lnTo>
                    <a:pt x="873" y="158"/>
                  </a:lnTo>
                  <a:lnTo>
                    <a:pt x="864" y="176"/>
                  </a:lnTo>
                  <a:lnTo>
                    <a:pt x="847" y="194"/>
                  </a:lnTo>
                  <a:lnTo>
                    <a:pt x="829" y="203"/>
                  </a:lnTo>
                  <a:lnTo>
                    <a:pt x="811" y="203"/>
                  </a:lnTo>
                  <a:lnTo>
                    <a:pt x="793" y="203"/>
                  </a:lnTo>
                  <a:lnTo>
                    <a:pt x="775" y="194"/>
                  </a:lnTo>
                  <a:lnTo>
                    <a:pt x="757" y="176"/>
                  </a:lnTo>
                  <a:lnTo>
                    <a:pt x="749" y="158"/>
                  </a:lnTo>
                  <a:lnTo>
                    <a:pt x="740" y="132"/>
                  </a:lnTo>
                  <a:lnTo>
                    <a:pt x="749" y="123"/>
                  </a:lnTo>
                  <a:lnTo>
                    <a:pt x="749" y="105"/>
                  </a:lnTo>
                  <a:lnTo>
                    <a:pt x="757" y="88"/>
                  </a:lnTo>
                  <a:lnTo>
                    <a:pt x="775" y="79"/>
                  </a:lnTo>
                  <a:lnTo>
                    <a:pt x="802" y="70"/>
                  </a:lnTo>
                  <a:lnTo>
                    <a:pt x="775" y="53"/>
                  </a:lnTo>
                  <a:lnTo>
                    <a:pt x="749" y="44"/>
                  </a:lnTo>
                  <a:lnTo>
                    <a:pt x="722" y="35"/>
                  </a:lnTo>
                  <a:lnTo>
                    <a:pt x="704" y="35"/>
                  </a:lnTo>
                  <a:lnTo>
                    <a:pt x="659" y="44"/>
                  </a:lnTo>
                  <a:lnTo>
                    <a:pt x="624" y="70"/>
                  </a:lnTo>
                  <a:lnTo>
                    <a:pt x="597" y="123"/>
                  </a:lnTo>
                  <a:lnTo>
                    <a:pt x="570" y="220"/>
                  </a:lnTo>
                  <a:lnTo>
                    <a:pt x="552" y="370"/>
                  </a:lnTo>
                  <a:lnTo>
                    <a:pt x="526" y="758"/>
                  </a:lnTo>
                  <a:lnTo>
                    <a:pt x="517" y="864"/>
                  </a:lnTo>
                  <a:lnTo>
                    <a:pt x="499" y="1005"/>
                  </a:lnTo>
                  <a:lnTo>
                    <a:pt x="481" y="1147"/>
                  </a:lnTo>
                  <a:lnTo>
                    <a:pt x="463" y="1288"/>
                  </a:lnTo>
                  <a:lnTo>
                    <a:pt x="446" y="1403"/>
                  </a:lnTo>
                  <a:lnTo>
                    <a:pt x="437" y="1473"/>
                  </a:lnTo>
                  <a:lnTo>
                    <a:pt x="410" y="1553"/>
                  </a:lnTo>
                  <a:lnTo>
                    <a:pt x="365" y="1632"/>
                  </a:lnTo>
                  <a:lnTo>
                    <a:pt x="321" y="1694"/>
                  </a:lnTo>
                  <a:lnTo>
                    <a:pt x="249" y="1738"/>
                  </a:lnTo>
                  <a:lnTo>
                    <a:pt x="169" y="1747"/>
                  </a:lnTo>
                  <a:lnTo>
                    <a:pt x="80" y="1729"/>
                  </a:lnTo>
                  <a:lnTo>
                    <a:pt x="18" y="1685"/>
                  </a:lnTo>
                  <a:lnTo>
                    <a:pt x="0" y="1623"/>
                  </a:lnTo>
                  <a:lnTo>
                    <a:pt x="0" y="1597"/>
                  </a:lnTo>
                  <a:lnTo>
                    <a:pt x="9" y="1570"/>
                  </a:lnTo>
                  <a:lnTo>
                    <a:pt x="27" y="1561"/>
                  </a:lnTo>
                  <a:lnTo>
                    <a:pt x="44" y="1553"/>
                  </a:lnTo>
                  <a:lnTo>
                    <a:pt x="62" y="1553"/>
                  </a:lnTo>
                  <a:lnTo>
                    <a:pt x="80" y="1553"/>
                  </a:lnTo>
                  <a:lnTo>
                    <a:pt x="98" y="1561"/>
                  </a:lnTo>
                  <a:lnTo>
                    <a:pt x="116" y="1570"/>
                  </a:lnTo>
                  <a:lnTo>
                    <a:pt x="125" y="1597"/>
                  </a:lnTo>
                  <a:lnTo>
                    <a:pt x="125" y="1614"/>
                  </a:lnTo>
                  <a:lnTo>
                    <a:pt x="125" y="1632"/>
                  </a:lnTo>
                  <a:lnTo>
                    <a:pt x="125" y="1650"/>
                  </a:lnTo>
                  <a:lnTo>
                    <a:pt x="107" y="1658"/>
                  </a:lnTo>
                  <a:lnTo>
                    <a:pt x="89" y="1676"/>
                  </a:lnTo>
                  <a:lnTo>
                    <a:pt x="71" y="1685"/>
                  </a:lnTo>
                  <a:lnTo>
                    <a:pt x="98" y="1703"/>
                  </a:lnTo>
                  <a:lnTo>
                    <a:pt x="125" y="1711"/>
                  </a:lnTo>
                  <a:lnTo>
                    <a:pt x="151" y="1711"/>
                  </a:lnTo>
                  <a:lnTo>
                    <a:pt x="169" y="1711"/>
                  </a:lnTo>
                  <a:lnTo>
                    <a:pt x="223" y="1703"/>
                  </a:lnTo>
                  <a:lnTo>
                    <a:pt x="267" y="1676"/>
                  </a:lnTo>
                  <a:lnTo>
                    <a:pt x="294" y="1614"/>
                  </a:lnTo>
                  <a:lnTo>
                    <a:pt x="321" y="1517"/>
                  </a:lnTo>
                  <a:lnTo>
                    <a:pt x="339" y="1385"/>
                  </a:lnTo>
                  <a:lnTo>
                    <a:pt x="339" y="1385"/>
                  </a:lnTo>
                  <a:lnTo>
                    <a:pt x="365" y="997"/>
                  </a:lnTo>
                  <a:lnTo>
                    <a:pt x="383" y="882"/>
                  </a:lnTo>
                  <a:lnTo>
                    <a:pt x="392" y="741"/>
                  </a:lnTo>
                  <a:lnTo>
                    <a:pt x="410" y="600"/>
                  </a:lnTo>
                  <a:lnTo>
                    <a:pt x="428" y="458"/>
                  </a:lnTo>
                  <a:lnTo>
                    <a:pt x="446" y="344"/>
                  </a:lnTo>
                  <a:lnTo>
                    <a:pt x="463" y="273"/>
                  </a:lnTo>
                  <a:lnTo>
                    <a:pt x="481" y="203"/>
                  </a:lnTo>
                  <a:lnTo>
                    <a:pt x="517" y="132"/>
                  </a:lnTo>
                  <a:lnTo>
                    <a:pt x="561" y="61"/>
                  </a:lnTo>
                  <a:lnTo>
                    <a:pt x="624" y="17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2" name="Freeform 150"/>
            <p:cNvSpPr>
              <a:spLocks noEditPoints="1"/>
            </p:cNvSpPr>
            <p:nvPr/>
          </p:nvSpPr>
          <p:spPr bwMode="auto">
            <a:xfrm>
              <a:off x="13266" y="5180"/>
              <a:ext cx="579" cy="494"/>
            </a:xfrm>
            <a:custGeom>
              <a:avLst/>
              <a:gdLst/>
              <a:ahLst/>
              <a:cxnLst>
                <a:cxn ang="0">
                  <a:pos x="276" y="26"/>
                </a:cxn>
                <a:cxn ang="0">
                  <a:pos x="231" y="44"/>
                </a:cxn>
                <a:cxn ang="0">
                  <a:pos x="178" y="97"/>
                </a:cxn>
                <a:cxn ang="0">
                  <a:pos x="124" y="194"/>
                </a:cxn>
                <a:cxn ang="0">
                  <a:pos x="98" y="353"/>
                </a:cxn>
                <a:cxn ang="0">
                  <a:pos x="107" y="423"/>
                </a:cxn>
                <a:cxn ang="0">
                  <a:pos x="133" y="459"/>
                </a:cxn>
                <a:cxn ang="0">
                  <a:pos x="178" y="467"/>
                </a:cxn>
                <a:cxn ang="0">
                  <a:pos x="231" y="450"/>
                </a:cxn>
                <a:cxn ang="0">
                  <a:pos x="267" y="432"/>
                </a:cxn>
                <a:cxn ang="0">
                  <a:pos x="303" y="397"/>
                </a:cxn>
                <a:cxn ang="0">
                  <a:pos x="338" y="344"/>
                </a:cxn>
                <a:cxn ang="0">
                  <a:pos x="392" y="141"/>
                </a:cxn>
                <a:cxn ang="0">
                  <a:pos x="392" y="123"/>
                </a:cxn>
                <a:cxn ang="0">
                  <a:pos x="383" y="97"/>
                </a:cxn>
                <a:cxn ang="0">
                  <a:pos x="365" y="62"/>
                </a:cxn>
                <a:cxn ang="0">
                  <a:pos x="320" y="26"/>
                </a:cxn>
                <a:cxn ang="0">
                  <a:pos x="294" y="0"/>
                </a:cxn>
                <a:cxn ang="0">
                  <a:pos x="365" y="17"/>
                </a:cxn>
                <a:cxn ang="0">
                  <a:pos x="410" y="62"/>
                </a:cxn>
                <a:cxn ang="0">
                  <a:pos x="418" y="44"/>
                </a:cxn>
                <a:cxn ang="0">
                  <a:pos x="445" y="17"/>
                </a:cxn>
                <a:cxn ang="0">
                  <a:pos x="472" y="17"/>
                </a:cxn>
                <a:cxn ang="0">
                  <a:pos x="499" y="35"/>
                </a:cxn>
                <a:cxn ang="0">
                  <a:pos x="499" y="62"/>
                </a:cxn>
                <a:cxn ang="0">
                  <a:pos x="490" y="97"/>
                </a:cxn>
                <a:cxn ang="0">
                  <a:pos x="481" y="141"/>
                </a:cxn>
                <a:cxn ang="0">
                  <a:pos x="454" y="247"/>
                </a:cxn>
                <a:cxn ang="0">
                  <a:pos x="436" y="300"/>
                </a:cxn>
                <a:cxn ang="0">
                  <a:pos x="427" y="344"/>
                </a:cxn>
                <a:cxn ang="0">
                  <a:pos x="418" y="397"/>
                </a:cxn>
                <a:cxn ang="0">
                  <a:pos x="418" y="432"/>
                </a:cxn>
                <a:cxn ang="0">
                  <a:pos x="436" y="459"/>
                </a:cxn>
                <a:cxn ang="0">
                  <a:pos x="472" y="459"/>
                </a:cxn>
                <a:cxn ang="0">
                  <a:pos x="508" y="423"/>
                </a:cxn>
                <a:cxn ang="0">
                  <a:pos x="525" y="370"/>
                </a:cxn>
                <a:cxn ang="0">
                  <a:pos x="534" y="326"/>
                </a:cxn>
                <a:cxn ang="0">
                  <a:pos x="552" y="317"/>
                </a:cxn>
                <a:cxn ang="0">
                  <a:pos x="561" y="309"/>
                </a:cxn>
                <a:cxn ang="0">
                  <a:pos x="570" y="317"/>
                </a:cxn>
                <a:cxn ang="0">
                  <a:pos x="579" y="335"/>
                </a:cxn>
                <a:cxn ang="0">
                  <a:pos x="561" y="370"/>
                </a:cxn>
                <a:cxn ang="0">
                  <a:pos x="552" y="414"/>
                </a:cxn>
                <a:cxn ang="0">
                  <a:pos x="516" y="459"/>
                </a:cxn>
                <a:cxn ang="0">
                  <a:pos x="472" y="494"/>
                </a:cxn>
                <a:cxn ang="0">
                  <a:pos x="427" y="494"/>
                </a:cxn>
                <a:cxn ang="0">
                  <a:pos x="383" y="485"/>
                </a:cxn>
                <a:cxn ang="0">
                  <a:pos x="347" y="450"/>
                </a:cxn>
                <a:cxn ang="0">
                  <a:pos x="258" y="476"/>
                </a:cxn>
                <a:cxn ang="0">
                  <a:pos x="89" y="467"/>
                </a:cxn>
                <a:cxn ang="0">
                  <a:pos x="0" y="309"/>
                </a:cxn>
                <a:cxn ang="0">
                  <a:pos x="89" y="97"/>
                </a:cxn>
                <a:cxn ang="0">
                  <a:pos x="294" y="0"/>
                </a:cxn>
              </a:cxnLst>
              <a:rect l="0" t="0" r="r" b="b"/>
              <a:pathLst>
                <a:path w="579" h="494">
                  <a:moveTo>
                    <a:pt x="294" y="26"/>
                  </a:moveTo>
                  <a:lnTo>
                    <a:pt x="276" y="26"/>
                  </a:lnTo>
                  <a:lnTo>
                    <a:pt x="258" y="35"/>
                  </a:lnTo>
                  <a:lnTo>
                    <a:pt x="231" y="44"/>
                  </a:lnTo>
                  <a:lnTo>
                    <a:pt x="205" y="62"/>
                  </a:lnTo>
                  <a:lnTo>
                    <a:pt x="178" y="97"/>
                  </a:lnTo>
                  <a:lnTo>
                    <a:pt x="151" y="132"/>
                  </a:lnTo>
                  <a:lnTo>
                    <a:pt x="124" y="194"/>
                  </a:lnTo>
                  <a:lnTo>
                    <a:pt x="107" y="282"/>
                  </a:lnTo>
                  <a:lnTo>
                    <a:pt x="98" y="353"/>
                  </a:lnTo>
                  <a:lnTo>
                    <a:pt x="98" y="388"/>
                  </a:lnTo>
                  <a:lnTo>
                    <a:pt x="107" y="423"/>
                  </a:lnTo>
                  <a:lnTo>
                    <a:pt x="115" y="441"/>
                  </a:lnTo>
                  <a:lnTo>
                    <a:pt x="133" y="459"/>
                  </a:lnTo>
                  <a:lnTo>
                    <a:pt x="151" y="459"/>
                  </a:lnTo>
                  <a:lnTo>
                    <a:pt x="178" y="467"/>
                  </a:lnTo>
                  <a:lnTo>
                    <a:pt x="205" y="459"/>
                  </a:lnTo>
                  <a:lnTo>
                    <a:pt x="231" y="450"/>
                  </a:lnTo>
                  <a:lnTo>
                    <a:pt x="249" y="441"/>
                  </a:lnTo>
                  <a:lnTo>
                    <a:pt x="267" y="432"/>
                  </a:lnTo>
                  <a:lnTo>
                    <a:pt x="276" y="423"/>
                  </a:lnTo>
                  <a:lnTo>
                    <a:pt x="303" y="397"/>
                  </a:lnTo>
                  <a:lnTo>
                    <a:pt x="320" y="370"/>
                  </a:lnTo>
                  <a:lnTo>
                    <a:pt x="338" y="344"/>
                  </a:lnTo>
                  <a:lnTo>
                    <a:pt x="338" y="344"/>
                  </a:lnTo>
                  <a:lnTo>
                    <a:pt x="392" y="141"/>
                  </a:lnTo>
                  <a:lnTo>
                    <a:pt x="392" y="132"/>
                  </a:lnTo>
                  <a:lnTo>
                    <a:pt x="392" y="123"/>
                  </a:lnTo>
                  <a:lnTo>
                    <a:pt x="392" y="114"/>
                  </a:lnTo>
                  <a:lnTo>
                    <a:pt x="383" y="97"/>
                  </a:lnTo>
                  <a:lnTo>
                    <a:pt x="383" y="79"/>
                  </a:lnTo>
                  <a:lnTo>
                    <a:pt x="365" y="62"/>
                  </a:lnTo>
                  <a:lnTo>
                    <a:pt x="347" y="44"/>
                  </a:lnTo>
                  <a:lnTo>
                    <a:pt x="320" y="26"/>
                  </a:lnTo>
                  <a:lnTo>
                    <a:pt x="294" y="26"/>
                  </a:lnTo>
                  <a:close/>
                  <a:moveTo>
                    <a:pt x="294" y="0"/>
                  </a:moveTo>
                  <a:lnTo>
                    <a:pt x="329" y="0"/>
                  </a:lnTo>
                  <a:lnTo>
                    <a:pt x="365" y="17"/>
                  </a:lnTo>
                  <a:lnTo>
                    <a:pt x="392" y="35"/>
                  </a:lnTo>
                  <a:lnTo>
                    <a:pt x="410" y="62"/>
                  </a:lnTo>
                  <a:lnTo>
                    <a:pt x="410" y="62"/>
                  </a:lnTo>
                  <a:lnTo>
                    <a:pt x="418" y="44"/>
                  </a:lnTo>
                  <a:lnTo>
                    <a:pt x="427" y="26"/>
                  </a:lnTo>
                  <a:lnTo>
                    <a:pt x="445" y="17"/>
                  </a:lnTo>
                  <a:lnTo>
                    <a:pt x="463" y="17"/>
                  </a:lnTo>
                  <a:lnTo>
                    <a:pt x="472" y="17"/>
                  </a:lnTo>
                  <a:lnTo>
                    <a:pt x="490" y="26"/>
                  </a:lnTo>
                  <a:lnTo>
                    <a:pt x="499" y="35"/>
                  </a:lnTo>
                  <a:lnTo>
                    <a:pt x="499" y="53"/>
                  </a:lnTo>
                  <a:lnTo>
                    <a:pt x="499" y="62"/>
                  </a:lnTo>
                  <a:lnTo>
                    <a:pt x="490" y="79"/>
                  </a:lnTo>
                  <a:lnTo>
                    <a:pt x="490" y="97"/>
                  </a:lnTo>
                  <a:lnTo>
                    <a:pt x="481" y="123"/>
                  </a:lnTo>
                  <a:lnTo>
                    <a:pt x="481" y="141"/>
                  </a:lnTo>
                  <a:lnTo>
                    <a:pt x="454" y="220"/>
                  </a:lnTo>
                  <a:lnTo>
                    <a:pt x="454" y="247"/>
                  </a:lnTo>
                  <a:lnTo>
                    <a:pt x="445" y="273"/>
                  </a:lnTo>
                  <a:lnTo>
                    <a:pt x="436" y="300"/>
                  </a:lnTo>
                  <a:lnTo>
                    <a:pt x="427" y="326"/>
                  </a:lnTo>
                  <a:lnTo>
                    <a:pt x="427" y="344"/>
                  </a:lnTo>
                  <a:lnTo>
                    <a:pt x="418" y="370"/>
                  </a:lnTo>
                  <a:lnTo>
                    <a:pt x="418" y="397"/>
                  </a:lnTo>
                  <a:lnTo>
                    <a:pt x="410" y="414"/>
                  </a:lnTo>
                  <a:lnTo>
                    <a:pt x="418" y="432"/>
                  </a:lnTo>
                  <a:lnTo>
                    <a:pt x="418" y="450"/>
                  </a:lnTo>
                  <a:lnTo>
                    <a:pt x="436" y="459"/>
                  </a:lnTo>
                  <a:lnTo>
                    <a:pt x="454" y="467"/>
                  </a:lnTo>
                  <a:lnTo>
                    <a:pt x="472" y="459"/>
                  </a:lnTo>
                  <a:lnTo>
                    <a:pt x="490" y="450"/>
                  </a:lnTo>
                  <a:lnTo>
                    <a:pt x="508" y="423"/>
                  </a:lnTo>
                  <a:lnTo>
                    <a:pt x="516" y="397"/>
                  </a:lnTo>
                  <a:lnTo>
                    <a:pt x="525" y="370"/>
                  </a:lnTo>
                  <a:lnTo>
                    <a:pt x="534" y="344"/>
                  </a:lnTo>
                  <a:lnTo>
                    <a:pt x="534" y="326"/>
                  </a:lnTo>
                  <a:lnTo>
                    <a:pt x="543" y="317"/>
                  </a:lnTo>
                  <a:lnTo>
                    <a:pt x="552" y="317"/>
                  </a:lnTo>
                  <a:lnTo>
                    <a:pt x="561" y="309"/>
                  </a:lnTo>
                  <a:lnTo>
                    <a:pt x="561" y="309"/>
                  </a:lnTo>
                  <a:lnTo>
                    <a:pt x="570" y="317"/>
                  </a:lnTo>
                  <a:lnTo>
                    <a:pt x="570" y="317"/>
                  </a:lnTo>
                  <a:lnTo>
                    <a:pt x="579" y="326"/>
                  </a:lnTo>
                  <a:lnTo>
                    <a:pt x="579" y="335"/>
                  </a:lnTo>
                  <a:lnTo>
                    <a:pt x="570" y="344"/>
                  </a:lnTo>
                  <a:lnTo>
                    <a:pt x="561" y="370"/>
                  </a:lnTo>
                  <a:lnTo>
                    <a:pt x="561" y="388"/>
                  </a:lnTo>
                  <a:lnTo>
                    <a:pt x="552" y="414"/>
                  </a:lnTo>
                  <a:lnTo>
                    <a:pt x="534" y="441"/>
                  </a:lnTo>
                  <a:lnTo>
                    <a:pt x="516" y="459"/>
                  </a:lnTo>
                  <a:lnTo>
                    <a:pt x="499" y="476"/>
                  </a:lnTo>
                  <a:lnTo>
                    <a:pt x="472" y="494"/>
                  </a:lnTo>
                  <a:lnTo>
                    <a:pt x="445" y="494"/>
                  </a:lnTo>
                  <a:lnTo>
                    <a:pt x="427" y="494"/>
                  </a:lnTo>
                  <a:lnTo>
                    <a:pt x="410" y="494"/>
                  </a:lnTo>
                  <a:lnTo>
                    <a:pt x="383" y="485"/>
                  </a:lnTo>
                  <a:lnTo>
                    <a:pt x="365" y="467"/>
                  </a:lnTo>
                  <a:lnTo>
                    <a:pt x="347" y="450"/>
                  </a:lnTo>
                  <a:lnTo>
                    <a:pt x="329" y="414"/>
                  </a:lnTo>
                  <a:lnTo>
                    <a:pt x="258" y="476"/>
                  </a:lnTo>
                  <a:lnTo>
                    <a:pt x="178" y="494"/>
                  </a:lnTo>
                  <a:lnTo>
                    <a:pt x="89" y="467"/>
                  </a:lnTo>
                  <a:lnTo>
                    <a:pt x="26" y="406"/>
                  </a:lnTo>
                  <a:lnTo>
                    <a:pt x="0" y="309"/>
                  </a:lnTo>
                  <a:lnTo>
                    <a:pt x="26" y="194"/>
                  </a:lnTo>
                  <a:lnTo>
                    <a:pt x="89" y="97"/>
                  </a:lnTo>
                  <a:lnTo>
                    <a:pt x="187" y="26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3" name="Freeform 151"/>
            <p:cNvSpPr>
              <a:spLocks/>
            </p:cNvSpPr>
            <p:nvPr/>
          </p:nvSpPr>
          <p:spPr bwMode="auto">
            <a:xfrm>
              <a:off x="14317" y="4006"/>
              <a:ext cx="793" cy="1112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85" y="0"/>
                </a:cxn>
                <a:cxn ang="0">
                  <a:pos x="339" y="18"/>
                </a:cxn>
                <a:cxn ang="0">
                  <a:pos x="383" y="53"/>
                </a:cxn>
                <a:cxn ang="0">
                  <a:pos x="419" y="106"/>
                </a:cxn>
                <a:cxn ang="0">
                  <a:pos x="749" y="1006"/>
                </a:cxn>
                <a:cxn ang="0">
                  <a:pos x="758" y="1033"/>
                </a:cxn>
                <a:cxn ang="0">
                  <a:pos x="767" y="1059"/>
                </a:cxn>
                <a:cxn ang="0">
                  <a:pos x="784" y="1077"/>
                </a:cxn>
                <a:cxn ang="0">
                  <a:pos x="793" y="1094"/>
                </a:cxn>
                <a:cxn ang="0">
                  <a:pos x="793" y="1094"/>
                </a:cxn>
                <a:cxn ang="0">
                  <a:pos x="784" y="1103"/>
                </a:cxn>
                <a:cxn ang="0">
                  <a:pos x="776" y="1103"/>
                </a:cxn>
                <a:cxn ang="0">
                  <a:pos x="740" y="1103"/>
                </a:cxn>
                <a:cxn ang="0">
                  <a:pos x="713" y="1103"/>
                </a:cxn>
                <a:cxn ang="0">
                  <a:pos x="686" y="1103"/>
                </a:cxn>
                <a:cxn ang="0">
                  <a:pos x="669" y="1094"/>
                </a:cxn>
                <a:cxn ang="0">
                  <a:pos x="651" y="1068"/>
                </a:cxn>
                <a:cxn ang="0">
                  <a:pos x="633" y="1024"/>
                </a:cxn>
                <a:cxn ang="0">
                  <a:pos x="606" y="944"/>
                </a:cxn>
                <a:cxn ang="0">
                  <a:pos x="562" y="847"/>
                </a:cxn>
                <a:cxn ang="0">
                  <a:pos x="526" y="733"/>
                </a:cxn>
                <a:cxn ang="0">
                  <a:pos x="481" y="627"/>
                </a:cxn>
                <a:cxn ang="0">
                  <a:pos x="481" y="627"/>
                </a:cxn>
                <a:cxn ang="0">
                  <a:pos x="107" y="1077"/>
                </a:cxn>
                <a:cxn ang="0">
                  <a:pos x="89" y="1086"/>
                </a:cxn>
                <a:cxn ang="0">
                  <a:pos x="80" y="1094"/>
                </a:cxn>
                <a:cxn ang="0">
                  <a:pos x="71" y="1103"/>
                </a:cxn>
                <a:cxn ang="0">
                  <a:pos x="54" y="1112"/>
                </a:cxn>
                <a:cxn ang="0">
                  <a:pos x="36" y="1103"/>
                </a:cxn>
                <a:cxn ang="0">
                  <a:pos x="18" y="1094"/>
                </a:cxn>
                <a:cxn ang="0">
                  <a:pos x="9" y="1086"/>
                </a:cxn>
                <a:cxn ang="0">
                  <a:pos x="0" y="1068"/>
                </a:cxn>
                <a:cxn ang="0">
                  <a:pos x="9" y="1050"/>
                </a:cxn>
                <a:cxn ang="0">
                  <a:pos x="18" y="1033"/>
                </a:cxn>
                <a:cxn ang="0">
                  <a:pos x="27" y="1015"/>
                </a:cxn>
                <a:cxn ang="0">
                  <a:pos x="473" y="583"/>
                </a:cxn>
                <a:cxn ang="0">
                  <a:pos x="312" y="159"/>
                </a:cxn>
                <a:cxn ang="0">
                  <a:pos x="303" y="115"/>
                </a:cxn>
                <a:cxn ang="0">
                  <a:pos x="285" y="88"/>
                </a:cxn>
                <a:cxn ang="0">
                  <a:pos x="276" y="62"/>
                </a:cxn>
                <a:cxn ang="0">
                  <a:pos x="268" y="53"/>
                </a:cxn>
                <a:cxn ang="0">
                  <a:pos x="250" y="44"/>
                </a:cxn>
                <a:cxn ang="0">
                  <a:pos x="232" y="36"/>
                </a:cxn>
                <a:cxn ang="0">
                  <a:pos x="214" y="27"/>
                </a:cxn>
                <a:cxn ang="0">
                  <a:pos x="205" y="27"/>
                </a:cxn>
                <a:cxn ang="0">
                  <a:pos x="205" y="27"/>
                </a:cxn>
                <a:cxn ang="0">
                  <a:pos x="196" y="18"/>
                </a:cxn>
                <a:cxn ang="0">
                  <a:pos x="205" y="9"/>
                </a:cxn>
                <a:cxn ang="0">
                  <a:pos x="214" y="0"/>
                </a:cxn>
                <a:cxn ang="0">
                  <a:pos x="223" y="0"/>
                </a:cxn>
                <a:cxn ang="0">
                  <a:pos x="232" y="0"/>
                </a:cxn>
              </a:cxnLst>
              <a:rect l="0" t="0" r="r" b="b"/>
              <a:pathLst>
                <a:path w="793" h="1112">
                  <a:moveTo>
                    <a:pt x="232" y="0"/>
                  </a:moveTo>
                  <a:lnTo>
                    <a:pt x="285" y="0"/>
                  </a:lnTo>
                  <a:lnTo>
                    <a:pt x="339" y="18"/>
                  </a:lnTo>
                  <a:lnTo>
                    <a:pt x="383" y="53"/>
                  </a:lnTo>
                  <a:lnTo>
                    <a:pt x="419" y="106"/>
                  </a:lnTo>
                  <a:lnTo>
                    <a:pt x="749" y="1006"/>
                  </a:lnTo>
                  <a:lnTo>
                    <a:pt x="758" y="1033"/>
                  </a:lnTo>
                  <a:lnTo>
                    <a:pt x="767" y="1059"/>
                  </a:lnTo>
                  <a:lnTo>
                    <a:pt x="784" y="1077"/>
                  </a:lnTo>
                  <a:lnTo>
                    <a:pt x="793" y="1094"/>
                  </a:lnTo>
                  <a:lnTo>
                    <a:pt x="793" y="1094"/>
                  </a:lnTo>
                  <a:lnTo>
                    <a:pt x="784" y="1103"/>
                  </a:lnTo>
                  <a:lnTo>
                    <a:pt x="776" y="1103"/>
                  </a:lnTo>
                  <a:lnTo>
                    <a:pt x="740" y="1103"/>
                  </a:lnTo>
                  <a:lnTo>
                    <a:pt x="713" y="1103"/>
                  </a:lnTo>
                  <a:lnTo>
                    <a:pt x="686" y="1103"/>
                  </a:lnTo>
                  <a:lnTo>
                    <a:pt x="669" y="1094"/>
                  </a:lnTo>
                  <a:lnTo>
                    <a:pt x="651" y="1068"/>
                  </a:lnTo>
                  <a:lnTo>
                    <a:pt x="633" y="1024"/>
                  </a:lnTo>
                  <a:lnTo>
                    <a:pt x="606" y="944"/>
                  </a:lnTo>
                  <a:lnTo>
                    <a:pt x="562" y="847"/>
                  </a:lnTo>
                  <a:lnTo>
                    <a:pt x="526" y="733"/>
                  </a:lnTo>
                  <a:lnTo>
                    <a:pt x="481" y="627"/>
                  </a:lnTo>
                  <a:lnTo>
                    <a:pt x="481" y="627"/>
                  </a:lnTo>
                  <a:lnTo>
                    <a:pt x="107" y="1077"/>
                  </a:lnTo>
                  <a:lnTo>
                    <a:pt x="89" y="1086"/>
                  </a:lnTo>
                  <a:lnTo>
                    <a:pt x="80" y="1094"/>
                  </a:lnTo>
                  <a:lnTo>
                    <a:pt x="71" y="1103"/>
                  </a:lnTo>
                  <a:lnTo>
                    <a:pt x="54" y="1112"/>
                  </a:lnTo>
                  <a:lnTo>
                    <a:pt x="36" y="1103"/>
                  </a:lnTo>
                  <a:lnTo>
                    <a:pt x="18" y="1094"/>
                  </a:lnTo>
                  <a:lnTo>
                    <a:pt x="9" y="1086"/>
                  </a:lnTo>
                  <a:lnTo>
                    <a:pt x="0" y="1068"/>
                  </a:lnTo>
                  <a:lnTo>
                    <a:pt x="9" y="1050"/>
                  </a:lnTo>
                  <a:lnTo>
                    <a:pt x="18" y="1033"/>
                  </a:lnTo>
                  <a:lnTo>
                    <a:pt x="27" y="1015"/>
                  </a:lnTo>
                  <a:lnTo>
                    <a:pt x="473" y="583"/>
                  </a:lnTo>
                  <a:lnTo>
                    <a:pt x="312" y="159"/>
                  </a:lnTo>
                  <a:lnTo>
                    <a:pt x="303" y="115"/>
                  </a:lnTo>
                  <a:lnTo>
                    <a:pt x="285" y="88"/>
                  </a:lnTo>
                  <a:lnTo>
                    <a:pt x="276" y="62"/>
                  </a:lnTo>
                  <a:lnTo>
                    <a:pt x="268" y="53"/>
                  </a:lnTo>
                  <a:lnTo>
                    <a:pt x="250" y="44"/>
                  </a:lnTo>
                  <a:lnTo>
                    <a:pt x="232" y="36"/>
                  </a:lnTo>
                  <a:lnTo>
                    <a:pt x="214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196" y="18"/>
                  </a:lnTo>
                  <a:lnTo>
                    <a:pt x="205" y="9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4" name="Freeform 152"/>
            <p:cNvSpPr>
              <a:spLocks/>
            </p:cNvSpPr>
            <p:nvPr/>
          </p:nvSpPr>
          <p:spPr bwMode="auto">
            <a:xfrm>
              <a:off x="15592" y="4174"/>
              <a:ext cx="1051" cy="1050"/>
            </a:xfrm>
            <a:custGeom>
              <a:avLst/>
              <a:gdLst/>
              <a:ahLst/>
              <a:cxnLst>
                <a:cxn ang="0">
                  <a:pos x="525" y="0"/>
                </a:cxn>
                <a:cxn ang="0">
                  <a:pos x="543" y="9"/>
                </a:cxn>
                <a:cxn ang="0">
                  <a:pos x="552" y="18"/>
                </a:cxn>
                <a:cxn ang="0">
                  <a:pos x="552" y="26"/>
                </a:cxn>
                <a:cxn ang="0">
                  <a:pos x="561" y="44"/>
                </a:cxn>
                <a:cxn ang="0">
                  <a:pos x="561" y="53"/>
                </a:cxn>
                <a:cxn ang="0">
                  <a:pos x="561" y="494"/>
                </a:cxn>
                <a:cxn ang="0">
                  <a:pos x="1007" y="494"/>
                </a:cxn>
                <a:cxn ang="0">
                  <a:pos x="1016" y="494"/>
                </a:cxn>
                <a:cxn ang="0">
                  <a:pos x="1033" y="494"/>
                </a:cxn>
                <a:cxn ang="0">
                  <a:pos x="1042" y="503"/>
                </a:cxn>
                <a:cxn ang="0">
                  <a:pos x="1051" y="512"/>
                </a:cxn>
                <a:cxn ang="0">
                  <a:pos x="1051" y="529"/>
                </a:cxn>
                <a:cxn ang="0">
                  <a:pos x="1051" y="547"/>
                </a:cxn>
                <a:cxn ang="0">
                  <a:pos x="1042" y="556"/>
                </a:cxn>
                <a:cxn ang="0">
                  <a:pos x="1033" y="556"/>
                </a:cxn>
                <a:cxn ang="0">
                  <a:pos x="1016" y="556"/>
                </a:cxn>
                <a:cxn ang="0">
                  <a:pos x="1007" y="556"/>
                </a:cxn>
                <a:cxn ang="0">
                  <a:pos x="561" y="556"/>
                </a:cxn>
                <a:cxn ang="0">
                  <a:pos x="561" y="997"/>
                </a:cxn>
                <a:cxn ang="0">
                  <a:pos x="561" y="1015"/>
                </a:cxn>
                <a:cxn ang="0">
                  <a:pos x="552" y="1032"/>
                </a:cxn>
                <a:cxn ang="0">
                  <a:pos x="552" y="1041"/>
                </a:cxn>
                <a:cxn ang="0">
                  <a:pos x="543" y="1050"/>
                </a:cxn>
                <a:cxn ang="0">
                  <a:pos x="525" y="1050"/>
                </a:cxn>
                <a:cxn ang="0">
                  <a:pos x="516" y="1050"/>
                </a:cxn>
                <a:cxn ang="0">
                  <a:pos x="499" y="1041"/>
                </a:cxn>
                <a:cxn ang="0">
                  <a:pos x="499" y="1032"/>
                </a:cxn>
                <a:cxn ang="0">
                  <a:pos x="499" y="1015"/>
                </a:cxn>
                <a:cxn ang="0">
                  <a:pos x="499" y="997"/>
                </a:cxn>
                <a:cxn ang="0">
                  <a:pos x="499" y="556"/>
                </a:cxn>
                <a:cxn ang="0">
                  <a:pos x="53" y="556"/>
                </a:cxn>
                <a:cxn ang="0">
                  <a:pos x="35" y="556"/>
                </a:cxn>
                <a:cxn ang="0">
                  <a:pos x="26" y="556"/>
                </a:cxn>
                <a:cxn ang="0">
                  <a:pos x="8" y="556"/>
                </a:cxn>
                <a:cxn ang="0">
                  <a:pos x="0" y="547"/>
                </a:cxn>
                <a:cxn ang="0">
                  <a:pos x="0" y="529"/>
                </a:cxn>
                <a:cxn ang="0">
                  <a:pos x="0" y="512"/>
                </a:cxn>
                <a:cxn ang="0">
                  <a:pos x="8" y="503"/>
                </a:cxn>
                <a:cxn ang="0">
                  <a:pos x="26" y="494"/>
                </a:cxn>
                <a:cxn ang="0">
                  <a:pos x="35" y="494"/>
                </a:cxn>
                <a:cxn ang="0">
                  <a:pos x="53" y="494"/>
                </a:cxn>
                <a:cxn ang="0">
                  <a:pos x="499" y="494"/>
                </a:cxn>
                <a:cxn ang="0">
                  <a:pos x="499" y="53"/>
                </a:cxn>
                <a:cxn ang="0">
                  <a:pos x="499" y="44"/>
                </a:cxn>
                <a:cxn ang="0">
                  <a:pos x="499" y="26"/>
                </a:cxn>
                <a:cxn ang="0">
                  <a:pos x="499" y="18"/>
                </a:cxn>
                <a:cxn ang="0">
                  <a:pos x="516" y="9"/>
                </a:cxn>
                <a:cxn ang="0">
                  <a:pos x="525" y="0"/>
                </a:cxn>
              </a:cxnLst>
              <a:rect l="0" t="0" r="r" b="b"/>
              <a:pathLst>
                <a:path w="1051" h="1050">
                  <a:moveTo>
                    <a:pt x="525" y="0"/>
                  </a:moveTo>
                  <a:lnTo>
                    <a:pt x="543" y="9"/>
                  </a:lnTo>
                  <a:lnTo>
                    <a:pt x="552" y="18"/>
                  </a:lnTo>
                  <a:lnTo>
                    <a:pt x="552" y="26"/>
                  </a:lnTo>
                  <a:lnTo>
                    <a:pt x="561" y="44"/>
                  </a:lnTo>
                  <a:lnTo>
                    <a:pt x="561" y="53"/>
                  </a:lnTo>
                  <a:lnTo>
                    <a:pt x="561" y="494"/>
                  </a:lnTo>
                  <a:lnTo>
                    <a:pt x="1007" y="494"/>
                  </a:lnTo>
                  <a:lnTo>
                    <a:pt x="1016" y="494"/>
                  </a:lnTo>
                  <a:lnTo>
                    <a:pt x="1033" y="494"/>
                  </a:lnTo>
                  <a:lnTo>
                    <a:pt x="1042" y="503"/>
                  </a:lnTo>
                  <a:lnTo>
                    <a:pt x="1051" y="512"/>
                  </a:lnTo>
                  <a:lnTo>
                    <a:pt x="1051" y="529"/>
                  </a:lnTo>
                  <a:lnTo>
                    <a:pt x="1051" y="547"/>
                  </a:lnTo>
                  <a:lnTo>
                    <a:pt x="1042" y="556"/>
                  </a:lnTo>
                  <a:lnTo>
                    <a:pt x="1033" y="556"/>
                  </a:lnTo>
                  <a:lnTo>
                    <a:pt x="1016" y="556"/>
                  </a:lnTo>
                  <a:lnTo>
                    <a:pt x="1007" y="556"/>
                  </a:lnTo>
                  <a:lnTo>
                    <a:pt x="561" y="556"/>
                  </a:lnTo>
                  <a:lnTo>
                    <a:pt x="561" y="997"/>
                  </a:lnTo>
                  <a:lnTo>
                    <a:pt x="561" y="1015"/>
                  </a:lnTo>
                  <a:lnTo>
                    <a:pt x="552" y="1032"/>
                  </a:lnTo>
                  <a:lnTo>
                    <a:pt x="552" y="1041"/>
                  </a:lnTo>
                  <a:lnTo>
                    <a:pt x="543" y="1050"/>
                  </a:lnTo>
                  <a:lnTo>
                    <a:pt x="525" y="1050"/>
                  </a:lnTo>
                  <a:lnTo>
                    <a:pt x="516" y="1050"/>
                  </a:lnTo>
                  <a:lnTo>
                    <a:pt x="499" y="1041"/>
                  </a:lnTo>
                  <a:lnTo>
                    <a:pt x="499" y="1032"/>
                  </a:lnTo>
                  <a:lnTo>
                    <a:pt x="499" y="1015"/>
                  </a:lnTo>
                  <a:lnTo>
                    <a:pt x="499" y="997"/>
                  </a:lnTo>
                  <a:lnTo>
                    <a:pt x="499" y="556"/>
                  </a:lnTo>
                  <a:lnTo>
                    <a:pt x="53" y="556"/>
                  </a:lnTo>
                  <a:lnTo>
                    <a:pt x="35" y="556"/>
                  </a:lnTo>
                  <a:lnTo>
                    <a:pt x="26" y="556"/>
                  </a:lnTo>
                  <a:lnTo>
                    <a:pt x="8" y="556"/>
                  </a:lnTo>
                  <a:lnTo>
                    <a:pt x="0" y="547"/>
                  </a:lnTo>
                  <a:lnTo>
                    <a:pt x="0" y="529"/>
                  </a:lnTo>
                  <a:lnTo>
                    <a:pt x="0" y="512"/>
                  </a:lnTo>
                  <a:lnTo>
                    <a:pt x="8" y="503"/>
                  </a:lnTo>
                  <a:lnTo>
                    <a:pt x="26" y="494"/>
                  </a:lnTo>
                  <a:lnTo>
                    <a:pt x="35" y="494"/>
                  </a:lnTo>
                  <a:lnTo>
                    <a:pt x="53" y="494"/>
                  </a:lnTo>
                  <a:lnTo>
                    <a:pt x="499" y="494"/>
                  </a:lnTo>
                  <a:lnTo>
                    <a:pt x="499" y="53"/>
                  </a:lnTo>
                  <a:lnTo>
                    <a:pt x="499" y="44"/>
                  </a:lnTo>
                  <a:lnTo>
                    <a:pt x="499" y="26"/>
                  </a:lnTo>
                  <a:lnTo>
                    <a:pt x="499" y="18"/>
                  </a:lnTo>
                  <a:lnTo>
                    <a:pt x="516" y="9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5" name="Freeform 153"/>
            <p:cNvSpPr>
              <a:spLocks/>
            </p:cNvSpPr>
            <p:nvPr/>
          </p:nvSpPr>
          <p:spPr bwMode="auto">
            <a:xfrm>
              <a:off x="17187" y="3839"/>
              <a:ext cx="873" cy="1747"/>
            </a:xfrm>
            <a:custGeom>
              <a:avLst/>
              <a:gdLst/>
              <a:ahLst/>
              <a:cxnLst>
                <a:cxn ang="0">
                  <a:pos x="784" y="17"/>
                </a:cxn>
                <a:cxn ang="0">
                  <a:pos x="873" y="132"/>
                </a:cxn>
                <a:cxn ang="0">
                  <a:pos x="864" y="176"/>
                </a:cxn>
                <a:cxn ang="0">
                  <a:pos x="829" y="203"/>
                </a:cxn>
                <a:cxn ang="0">
                  <a:pos x="793" y="203"/>
                </a:cxn>
                <a:cxn ang="0">
                  <a:pos x="757" y="176"/>
                </a:cxn>
                <a:cxn ang="0">
                  <a:pos x="739" y="132"/>
                </a:cxn>
                <a:cxn ang="0">
                  <a:pos x="748" y="105"/>
                </a:cxn>
                <a:cxn ang="0">
                  <a:pos x="775" y="79"/>
                </a:cxn>
                <a:cxn ang="0">
                  <a:pos x="775" y="53"/>
                </a:cxn>
                <a:cxn ang="0">
                  <a:pos x="722" y="35"/>
                </a:cxn>
                <a:cxn ang="0">
                  <a:pos x="659" y="44"/>
                </a:cxn>
                <a:cxn ang="0">
                  <a:pos x="597" y="123"/>
                </a:cxn>
                <a:cxn ang="0">
                  <a:pos x="552" y="370"/>
                </a:cxn>
                <a:cxn ang="0">
                  <a:pos x="517" y="864"/>
                </a:cxn>
                <a:cxn ang="0">
                  <a:pos x="481" y="1147"/>
                </a:cxn>
                <a:cxn ang="0">
                  <a:pos x="445" y="1403"/>
                </a:cxn>
                <a:cxn ang="0">
                  <a:pos x="410" y="1553"/>
                </a:cxn>
                <a:cxn ang="0">
                  <a:pos x="321" y="1694"/>
                </a:cxn>
                <a:cxn ang="0">
                  <a:pos x="169" y="1747"/>
                </a:cxn>
                <a:cxn ang="0">
                  <a:pos x="18" y="1685"/>
                </a:cxn>
                <a:cxn ang="0">
                  <a:pos x="0" y="1597"/>
                </a:cxn>
                <a:cxn ang="0">
                  <a:pos x="27" y="1561"/>
                </a:cxn>
                <a:cxn ang="0">
                  <a:pos x="62" y="1553"/>
                </a:cxn>
                <a:cxn ang="0">
                  <a:pos x="98" y="1561"/>
                </a:cxn>
                <a:cxn ang="0">
                  <a:pos x="125" y="1597"/>
                </a:cxn>
                <a:cxn ang="0">
                  <a:pos x="125" y="1632"/>
                </a:cxn>
                <a:cxn ang="0">
                  <a:pos x="107" y="1658"/>
                </a:cxn>
                <a:cxn ang="0">
                  <a:pos x="71" y="1685"/>
                </a:cxn>
                <a:cxn ang="0">
                  <a:pos x="125" y="1711"/>
                </a:cxn>
                <a:cxn ang="0">
                  <a:pos x="169" y="1711"/>
                </a:cxn>
                <a:cxn ang="0">
                  <a:pos x="267" y="1676"/>
                </a:cxn>
                <a:cxn ang="0">
                  <a:pos x="321" y="1517"/>
                </a:cxn>
                <a:cxn ang="0">
                  <a:pos x="338" y="1385"/>
                </a:cxn>
                <a:cxn ang="0">
                  <a:pos x="383" y="882"/>
                </a:cxn>
                <a:cxn ang="0">
                  <a:pos x="410" y="600"/>
                </a:cxn>
                <a:cxn ang="0">
                  <a:pos x="445" y="344"/>
                </a:cxn>
                <a:cxn ang="0">
                  <a:pos x="481" y="203"/>
                </a:cxn>
                <a:cxn ang="0">
                  <a:pos x="561" y="61"/>
                </a:cxn>
                <a:cxn ang="0">
                  <a:pos x="704" y="0"/>
                </a:cxn>
              </a:cxnLst>
              <a:rect l="0" t="0" r="r" b="b"/>
              <a:pathLst>
                <a:path w="873" h="1747">
                  <a:moveTo>
                    <a:pt x="704" y="0"/>
                  </a:moveTo>
                  <a:lnTo>
                    <a:pt x="784" y="17"/>
                  </a:lnTo>
                  <a:lnTo>
                    <a:pt x="855" y="70"/>
                  </a:lnTo>
                  <a:lnTo>
                    <a:pt x="873" y="132"/>
                  </a:lnTo>
                  <a:lnTo>
                    <a:pt x="873" y="158"/>
                  </a:lnTo>
                  <a:lnTo>
                    <a:pt x="864" y="176"/>
                  </a:lnTo>
                  <a:lnTo>
                    <a:pt x="846" y="194"/>
                  </a:lnTo>
                  <a:lnTo>
                    <a:pt x="829" y="203"/>
                  </a:lnTo>
                  <a:lnTo>
                    <a:pt x="811" y="203"/>
                  </a:lnTo>
                  <a:lnTo>
                    <a:pt x="793" y="203"/>
                  </a:lnTo>
                  <a:lnTo>
                    <a:pt x="775" y="194"/>
                  </a:lnTo>
                  <a:lnTo>
                    <a:pt x="757" y="176"/>
                  </a:lnTo>
                  <a:lnTo>
                    <a:pt x="748" y="158"/>
                  </a:lnTo>
                  <a:lnTo>
                    <a:pt x="739" y="132"/>
                  </a:lnTo>
                  <a:lnTo>
                    <a:pt x="748" y="123"/>
                  </a:lnTo>
                  <a:lnTo>
                    <a:pt x="748" y="105"/>
                  </a:lnTo>
                  <a:lnTo>
                    <a:pt x="757" y="88"/>
                  </a:lnTo>
                  <a:lnTo>
                    <a:pt x="775" y="79"/>
                  </a:lnTo>
                  <a:lnTo>
                    <a:pt x="802" y="70"/>
                  </a:lnTo>
                  <a:lnTo>
                    <a:pt x="775" y="53"/>
                  </a:lnTo>
                  <a:lnTo>
                    <a:pt x="748" y="44"/>
                  </a:lnTo>
                  <a:lnTo>
                    <a:pt x="722" y="35"/>
                  </a:lnTo>
                  <a:lnTo>
                    <a:pt x="704" y="35"/>
                  </a:lnTo>
                  <a:lnTo>
                    <a:pt x="659" y="44"/>
                  </a:lnTo>
                  <a:lnTo>
                    <a:pt x="624" y="70"/>
                  </a:lnTo>
                  <a:lnTo>
                    <a:pt x="597" y="123"/>
                  </a:lnTo>
                  <a:lnTo>
                    <a:pt x="570" y="220"/>
                  </a:lnTo>
                  <a:lnTo>
                    <a:pt x="552" y="370"/>
                  </a:lnTo>
                  <a:lnTo>
                    <a:pt x="526" y="758"/>
                  </a:lnTo>
                  <a:lnTo>
                    <a:pt x="517" y="864"/>
                  </a:lnTo>
                  <a:lnTo>
                    <a:pt x="499" y="1005"/>
                  </a:lnTo>
                  <a:lnTo>
                    <a:pt x="481" y="1147"/>
                  </a:lnTo>
                  <a:lnTo>
                    <a:pt x="463" y="1288"/>
                  </a:lnTo>
                  <a:lnTo>
                    <a:pt x="445" y="1403"/>
                  </a:lnTo>
                  <a:lnTo>
                    <a:pt x="436" y="1473"/>
                  </a:lnTo>
                  <a:lnTo>
                    <a:pt x="410" y="1553"/>
                  </a:lnTo>
                  <a:lnTo>
                    <a:pt x="365" y="1632"/>
                  </a:lnTo>
                  <a:lnTo>
                    <a:pt x="321" y="1694"/>
                  </a:lnTo>
                  <a:lnTo>
                    <a:pt x="249" y="1738"/>
                  </a:lnTo>
                  <a:lnTo>
                    <a:pt x="169" y="1747"/>
                  </a:lnTo>
                  <a:lnTo>
                    <a:pt x="80" y="1729"/>
                  </a:lnTo>
                  <a:lnTo>
                    <a:pt x="18" y="1685"/>
                  </a:lnTo>
                  <a:lnTo>
                    <a:pt x="0" y="1623"/>
                  </a:lnTo>
                  <a:lnTo>
                    <a:pt x="0" y="1597"/>
                  </a:lnTo>
                  <a:lnTo>
                    <a:pt x="9" y="1570"/>
                  </a:lnTo>
                  <a:lnTo>
                    <a:pt x="27" y="1561"/>
                  </a:lnTo>
                  <a:lnTo>
                    <a:pt x="44" y="1553"/>
                  </a:lnTo>
                  <a:lnTo>
                    <a:pt x="62" y="1553"/>
                  </a:lnTo>
                  <a:lnTo>
                    <a:pt x="80" y="1553"/>
                  </a:lnTo>
                  <a:lnTo>
                    <a:pt x="98" y="1561"/>
                  </a:lnTo>
                  <a:lnTo>
                    <a:pt x="116" y="1570"/>
                  </a:lnTo>
                  <a:lnTo>
                    <a:pt x="125" y="1597"/>
                  </a:lnTo>
                  <a:lnTo>
                    <a:pt x="125" y="1614"/>
                  </a:lnTo>
                  <a:lnTo>
                    <a:pt x="125" y="1632"/>
                  </a:lnTo>
                  <a:lnTo>
                    <a:pt x="125" y="1650"/>
                  </a:lnTo>
                  <a:lnTo>
                    <a:pt x="107" y="1658"/>
                  </a:lnTo>
                  <a:lnTo>
                    <a:pt x="89" y="1676"/>
                  </a:lnTo>
                  <a:lnTo>
                    <a:pt x="71" y="1685"/>
                  </a:lnTo>
                  <a:lnTo>
                    <a:pt x="98" y="1703"/>
                  </a:lnTo>
                  <a:lnTo>
                    <a:pt x="125" y="1711"/>
                  </a:lnTo>
                  <a:lnTo>
                    <a:pt x="151" y="1711"/>
                  </a:lnTo>
                  <a:lnTo>
                    <a:pt x="169" y="1711"/>
                  </a:lnTo>
                  <a:lnTo>
                    <a:pt x="223" y="1703"/>
                  </a:lnTo>
                  <a:lnTo>
                    <a:pt x="267" y="1676"/>
                  </a:lnTo>
                  <a:lnTo>
                    <a:pt x="294" y="1614"/>
                  </a:lnTo>
                  <a:lnTo>
                    <a:pt x="321" y="1517"/>
                  </a:lnTo>
                  <a:lnTo>
                    <a:pt x="338" y="1385"/>
                  </a:lnTo>
                  <a:lnTo>
                    <a:pt x="338" y="1385"/>
                  </a:lnTo>
                  <a:lnTo>
                    <a:pt x="365" y="997"/>
                  </a:lnTo>
                  <a:lnTo>
                    <a:pt x="383" y="882"/>
                  </a:lnTo>
                  <a:lnTo>
                    <a:pt x="392" y="741"/>
                  </a:lnTo>
                  <a:lnTo>
                    <a:pt x="410" y="600"/>
                  </a:lnTo>
                  <a:lnTo>
                    <a:pt x="428" y="458"/>
                  </a:lnTo>
                  <a:lnTo>
                    <a:pt x="445" y="344"/>
                  </a:lnTo>
                  <a:lnTo>
                    <a:pt x="463" y="273"/>
                  </a:lnTo>
                  <a:lnTo>
                    <a:pt x="481" y="203"/>
                  </a:lnTo>
                  <a:lnTo>
                    <a:pt x="508" y="132"/>
                  </a:lnTo>
                  <a:lnTo>
                    <a:pt x="561" y="61"/>
                  </a:lnTo>
                  <a:lnTo>
                    <a:pt x="624" y="17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6" name="Freeform 154"/>
            <p:cNvSpPr>
              <a:spLocks noEditPoints="1"/>
            </p:cNvSpPr>
            <p:nvPr/>
          </p:nvSpPr>
          <p:spPr bwMode="auto">
            <a:xfrm>
              <a:off x="17926" y="5180"/>
              <a:ext cx="580" cy="494"/>
            </a:xfrm>
            <a:custGeom>
              <a:avLst/>
              <a:gdLst/>
              <a:ahLst/>
              <a:cxnLst>
                <a:cxn ang="0">
                  <a:pos x="277" y="26"/>
                </a:cxn>
                <a:cxn ang="0">
                  <a:pos x="232" y="44"/>
                </a:cxn>
                <a:cxn ang="0">
                  <a:pos x="179" y="97"/>
                </a:cxn>
                <a:cxn ang="0">
                  <a:pos x="125" y="194"/>
                </a:cxn>
                <a:cxn ang="0">
                  <a:pos x="98" y="353"/>
                </a:cxn>
                <a:cxn ang="0">
                  <a:pos x="107" y="423"/>
                </a:cxn>
                <a:cxn ang="0">
                  <a:pos x="134" y="459"/>
                </a:cxn>
                <a:cxn ang="0">
                  <a:pos x="179" y="467"/>
                </a:cxn>
                <a:cxn ang="0">
                  <a:pos x="232" y="450"/>
                </a:cxn>
                <a:cxn ang="0">
                  <a:pos x="268" y="432"/>
                </a:cxn>
                <a:cxn ang="0">
                  <a:pos x="303" y="397"/>
                </a:cxn>
                <a:cxn ang="0">
                  <a:pos x="339" y="344"/>
                </a:cxn>
                <a:cxn ang="0">
                  <a:pos x="393" y="141"/>
                </a:cxn>
                <a:cxn ang="0">
                  <a:pos x="393" y="123"/>
                </a:cxn>
                <a:cxn ang="0">
                  <a:pos x="384" y="97"/>
                </a:cxn>
                <a:cxn ang="0">
                  <a:pos x="366" y="62"/>
                </a:cxn>
                <a:cxn ang="0">
                  <a:pos x="321" y="26"/>
                </a:cxn>
                <a:cxn ang="0">
                  <a:pos x="295" y="0"/>
                </a:cxn>
                <a:cxn ang="0">
                  <a:pos x="366" y="17"/>
                </a:cxn>
                <a:cxn ang="0">
                  <a:pos x="410" y="62"/>
                </a:cxn>
                <a:cxn ang="0">
                  <a:pos x="410" y="62"/>
                </a:cxn>
                <a:cxn ang="0">
                  <a:pos x="419" y="44"/>
                </a:cxn>
                <a:cxn ang="0">
                  <a:pos x="446" y="17"/>
                </a:cxn>
                <a:cxn ang="0">
                  <a:pos x="473" y="17"/>
                </a:cxn>
                <a:cxn ang="0">
                  <a:pos x="500" y="35"/>
                </a:cxn>
                <a:cxn ang="0">
                  <a:pos x="500" y="62"/>
                </a:cxn>
                <a:cxn ang="0">
                  <a:pos x="491" y="97"/>
                </a:cxn>
                <a:cxn ang="0">
                  <a:pos x="482" y="141"/>
                </a:cxn>
                <a:cxn ang="0">
                  <a:pos x="455" y="247"/>
                </a:cxn>
                <a:cxn ang="0">
                  <a:pos x="437" y="300"/>
                </a:cxn>
                <a:cxn ang="0">
                  <a:pos x="428" y="344"/>
                </a:cxn>
                <a:cxn ang="0">
                  <a:pos x="419" y="397"/>
                </a:cxn>
                <a:cxn ang="0">
                  <a:pos x="419" y="432"/>
                </a:cxn>
                <a:cxn ang="0">
                  <a:pos x="437" y="459"/>
                </a:cxn>
                <a:cxn ang="0">
                  <a:pos x="473" y="459"/>
                </a:cxn>
                <a:cxn ang="0">
                  <a:pos x="508" y="423"/>
                </a:cxn>
                <a:cxn ang="0">
                  <a:pos x="526" y="370"/>
                </a:cxn>
                <a:cxn ang="0">
                  <a:pos x="535" y="326"/>
                </a:cxn>
                <a:cxn ang="0">
                  <a:pos x="553" y="317"/>
                </a:cxn>
                <a:cxn ang="0">
                  <a:pos x="562" y="309"/>
                </a:cxn>
                <a:cxn ang="0">
                  <a:pos x="571" y="317"/>
                </a:cxn>
                <a:cxn ang="0">
                  <a:pos x="571" y="335"/>
                </a:cxn>
                <a:cxn ang="0">
                  <a:pos x="562" y="370"/>
                </a:cxn>
                <a:cxn ang="0">
                  <a:pos x="553" y="414"/>
                </a:cxn>
                <a:cxn ang="0">
                  <a:pos x="517" y="459"/>
                </a:cxn>
                <a:cxn ang="0">
                  <a:pos x="473" y="494"/>
                </a:cxn>
                <a:cxn ang="0">
                  <a:pos x="428" y="494"/>
                </a:cxn>
                <a:cxn ang="0">
                  <a:pos x="384" y="485"/>
                </a:cxn>
                <a:cxn ang="0">
                  <a:pos x="348" y="450"/>
                </a:cxn>
                <a:cxn ang="0">
                  <a:pos x="259" y="476"/>
                </a:cxn>
                <a:cxn ang="0">
                  <a:pos x="90" y="467"/>
                </a:cxn>
                <a:cxn ang="0">
                  <a:pos x="0" y="309"/>
                </a:cxn>
                <a:cxn ang="0">
                  <a:pos x="90" y="97"/>
                </a:cxn>
                <a:cxn ang="0">
                  <a:pos x="295" y="0"/>
                </a:cxn>
              </a:cxnLst>
              <a:rect l="0" t="0" r="r" b="b"/>
              <a:pathLst>
                <a:path w="580" h="494">
                  <a:moveTo>
                    <a:pt x="295" y="26"/>
                  </a:moveTo>
                  <a:lnTo>
                    <a:pt x="277" y="26"/>
                  </a:lnTo>
                  <a:lnTo>
                    <a:pt x="259" y="35"/>
                  </a:lnTo>
                  <a:lnTo>
                    <a:pt x="232" y="44"/>
                  </a:lnTo>
                  <a:lnTo>
                    <a:pt x="205" y="62"/>
                  </a:lnTo>
                  <a:lnTo>
                    <a:pt x="179" y="97"/>
                  </a:lnTo>
                  <a:lnTo>
                    <a:pt x="152" y="132"/>
                  </a:lnTo>
                  <a:lnTo>
                    <a:pt x="125" y="194"/>
                  </a:lnTo>
                  <a:lnTo>
                    <a:pt x="107" y="282"/>
                  </a:lnTo>
                  <a:lnTo>
                    <a:pt x="98" y="353"/>
                  </a:lnTo>
                  <a:lnTo>
                    <a:pt x="98" y="388"/>
                  </a:lnTo>
                  <a:lnTo>
                    <a:pt x="107" y="423"/>
                  </a:lnTo>
                  <a:lnTo>
                    <a:pt x="116" y="441"/>
                  </a:lnTo>
                  <a:lnTo>
                    <a:pt x="134" y="459"/>
                  </a:lnTo>
                  <a:lnTo>
                    <a:pt x="152" y="459"/>
                  </a:lnTo>
                  <a:lnTo>
                    <a:pt x="179" y="467"/>
                  </a:lnTo>
                  <a:lnTo>
                    <a:pt x="205" y="459"/>
                  </a:lnTo>
                  <a:lnTo>
                    <a:pt x="232" y="450"/>
                  </a:lnTo>
                  <a:lnTo>
                    <a:pt x="250" y="441"/>
                  </a:lnTo>
                  <a:lnTo>
                    <a:pt x="268" y="432"/>
                  </a:lnTo>
                  <a:lnTo>
                    <a:pt x="277" y="423"/>
                  </a:lnTo>
                  <a:lnTo>
                    <a:pt x="303" y="397"/>
                  </a:lnTo>
                  <a:lnTo>
                    <a:pt x="321" y="370"/>
                  </a:lnTo>
                  <a:lnTo>
                    <a:pt x="339" y="344"/>
                  </a:lnTo>
                  <a:lnTo>
                    <a:pt x="339" y="344"/>
                  </a:lnTo>
                  <a:lnTo>
                    <a:pt x="393" y="141"/>
                  </a:lnTo>
                  <a:lnTo>
                    <a:pt x="393" y="132"/>
                  </a:lnTo>
                  <a:lnTo>
                    <a:pt x="393" y="123"/>
                  </a:lnTo>
                  <a:lnTo>
                    <a:pt x="393" y="114"/>
                  </a:lnTo>
                  <a:lnTo>
                    <a:pt x="384" y="97"/>
                  </a:lnTo>
                  <a:lnTo>
                    <a:pt x="384" y="79"/>
                  </a:lnTo>
                  <a:lnTo>
                    <a:pt x="366" y="62"/>
                  </a:lnTo>
                  <a:lnTo>
                    <a:pt x="348" y="44"/>
                  </a:lnTo>
                  <a:lnTo>
                    <a:pt x="321" y="26"/>
                  </a:lnTo>
                  <a:lnTo>
                    <a:pt x="295" y="26"/>
                  </a:lnTo>
                  <a:close/>
                  <a:moveTo>
                    <a:pt x="295" y="0"/>
                  </a:moveTo>
                  <a:lnTo>
                    <a:pt x="330" y="0"/>
                  </a:lnTo>
                  <a:lnTo>
                    <a:pt x="366" y="17"/>
                  </a:lnTo>
                  <a:lnTo>
                    <a:pt x="393" y="35"/>
                  </a:lnTo>
                  <a:lnTo>
                    <a:pt x="410" y="62"/>
                  </a:lnTo>
                  <a:lnTo>
                    <a:pt x="410" y="62"/>
                  </a:lnTo>
                  <a:lnTo>
                    <a:pt x="410" y="62"/>
                  </a:lnTo>
                  <a:lnTo>
                    <a:pt x="410" y="62"/>
                  </a:lnTo>
                  <a:lnTo>
                    <a:pt x="419" y="44"/>
                  </a:lnTo>
                  <a:lnTo>
                    <a:pt x="428" y="26"/>
                  </a:lnTo>
                  <a:lnTo>
                    <a:pt x="446" y="17"/>
                  </a:lnTo>
                  <a:lnTo>
                    <a:pt x="464" y="17"/>
                  </a:lnTo>
                  <a:lnTo>
                    <a:pt x="473" y="17"/>
                  </a:lnTo>
                  <a:lnTo>
                    <a:pt x="491" y="26"/>
                  </a:lnTo>
                  <a:lnTo>
                    <a:pt x="500" y="35"/>
                  </a:lnTo>
                  <a:lnTo>
                    <a:pt x="500" y="53"/>
                  </a:lnTo>
                  <a:lnTo>
                    <a:pt x="500" y="62"/>
                  </a:lnTo>
                  <a:lnTo>
                    <a:pt x="491" y="79"/>
                  </a:lnTo>
                  <a:lnTo>
                    <a:pt x="491" y="97"/>
                  </a:lnTo>
                  <a:lnTo>
                    <a:pt x="482" y="123"/>
                  </a:lnTo>
                  <a:lnTo>
                    <a:pt x="482" y="141"/>
                  </a:lnTo>
                  <a:lnTo>
                    <a:pt x="455" y="220"/>
                  </a:lnTo>
                  <a:lnTo>
                    <a:pt x="455" y="247"/>
                  </a:lnTo>
                  <a:lnTo>
                    <a:pt x="446" y="273"/>
                  </a:lnTo>
                  <a:lnTo>
                    <a:pt x="437" y="300"/>
                  </a:lnTo>
                  <a:lnTo>
                    <a:pt x="428" y="326"/>
                  </a:lnTo>
                  <a:lnTo>
                    <a:pt x="428" y="344"/>
                  </a:lnTo>
                  <a:lnTo>
                    <a:pt x="419" y="370"/>
                  </a:lnTo>
                  <a:lnTo>
                    <a:pt x="419" y="397"/>
                  </a:lnTo>
                  <a:lnTo>
                    <a:pt x="410" y="414"/>
                  </a:lnTo>
                  <a:lnTo>
                    <a:pt x="419" y="432"/>
                  </a:lnTo>
                  <a:lnTo>
                    <a:pt x="419" y="450"/>
                  </a:lnTo>
                  <a:lnTo>
                    <a:pt x="437" y="459"/>
                  </a:lnTo>
                  <a:lnTo>
                    <a:pt x="455" y="467"/>
                  </a:lnTo>
                  <a:lnTo>
                    <a:pt x="473" y="459"/>
                  </a:lnTo>
                  <a:lnTo>
                    <a:pt x="491" y="450"/>
                  </a:lnTo>
                  <a:lnTo>
                    <a:pt x="508" y="423"/>
                  </a:lnTo>
                  <a:lnTo>
                    <a:pt x="517" y="397"/>
                  </a:lnTo>
                  <a:lnTo>
                    <a:pt x="526" y="370"/>
                  </a:lnTo>
                  <a:lnTo>
                    <a:pt x="535" y="344"/>
                  </a:lnTo>
                  <a:lnTo>
                    <a:pt x="535" y="326"/>
                  </a:lnTo>
                  <a:lnTo>
                    <a:pt x="544" y="317"/>
                  </a:lnTo>
                  <a:lnTo>
                    <a:pt x="553" y="317"/>
                  </a:lnTo>
                  <a:lnTo>
                    <a:pt x="562" y="309"/>
                  </a:lnTo>
                  <a:lnTo>
                    <a:pt x="562" y="309"/>
                  </a:lnTo>
                  <a:lnTo>
                    <a:pt x="571" y="317"/>
                  </a:lnTo>
                  <a:lnTo>
                    <a:pt x="571" y="317"/>
                  </a:lnTo>
                  <a:lnTo>
                    <a:pt x="580" y="326"/>
                  </a:lnTo>
                  <a:lnTo>
                    <a:pt x="571" y="335"/>
                  </a:lnTo>
                  <a:lnTo>
                    <a:pt x="571" y="344"/>
                  </a:lnTo>
                  <a:lnTo>
                    <a:pt x="562" y="370"/>
                  </a:lnTo>
                  <a:lnTo>
                    <a:pt x="562" y="388"/>
                  </a:lnTo>
                  <a:lnTo>
                    <a:pt x="553" y="414"/>
                  </a:lnTo>
                  <a:lnTo>
                    <a:pt x="535" y="441"/>
                  </a:lnTo>
                  <a:lnTo>
                    <a:pt x="517" y="459"/>
                  </a:lnTo>
                  <a:lnTo>
                    <a:pt x="500" y="476"/>
                  </a:lnTo>
                  <a:lnTo>
                    <a:pt x="473" y="494"/>
                  </a:lnTo>
                  <a:lnTo>
                    <a:pt x="446" y="494"/>
                  </a:lnTo>
                  <a:lnTo>
                    <a:pt x="428" y="494"/>
                  </a:lnTo>
                  <a:lnTo>
                    <a:pt x="410" y="494"/>
                  </a:lnTo>
                  <a:lnTo>
                    <a:pt x="384" y="485"/>
                  </a:lnTo>
                  <a:lnTo>
                    <a:pt x="366" y="467"/>
                  </a:lnTo>
                  <a:lnTo>
                    <a:pt x="348" y="450"/>
                  </a:lnTo>
                  <a:lnTo>
                    <a:pt x="330" y="414"/>
                  </a:lnTo>
                  <a:lnTo>
                    <a:pt x="259" y="476"/>
                  </a:lnTo>
                  <a:lnTo>
                    <a:pt x="179" y="494"/>
                  </a:lnTo>
                  <a:lnTo>
                    <a:pt x="90" y="467"/>
                  </a:lnTo>
                  <a:lnTo>
                    <a:pt x="27" y="406"/>
                  </a:lnTo>
                  <a:lnTo>
                    <a:pt x="0" y="309"/>
                  </a:lnTo>
                  <a:lnTo>
                    <a:pt x="27" y="194"/>
                  </a:lnTo>
                  <a:lnTo>
                    <a:pt x="90" y="97"/>
                  </a:lnTo>
                  <a:lnTo>
                    <a:pt x="188" y="26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7" name="Freeform 155"/>
            <p:cNvSpPr>
              <a:spLocks noEditPoints="1"/>
            </p:cNvSpPr>
            <p:nvPr/>
          </p:nvSpPr>
          <p:spPr bwMode="auto">
            <a:xfrm>
              <a:off x="18969" y="4024"/>
              <a:ext cx="1177" cy="1120"/>
            </a:xfrm>
            <a:custGeom>
              <a:avLst/>
              <a:gdLst/>
              <a:ahLst/>
              <a:cxnLst>
                <a:cxn ang="0">
                  <a:pos x="196" y="115"/>
                </a:cxn>
                <a:cxn ang="0">
                  <a:pos x="633" y="970"/>
                </a:cxn>
                <a:cxn ang="0">
                  <a:pos x="1070" y="115"/>
                </a:cxn>
                <a:cxn ang="0">
                  <a:pos x="196" y="115"/>
                </a:cxn>
                <a:cxn ang="0">
                  <a:pos x="36" y="0"/>
                </a:cxn>
                <a:cxn ang="0">
                  <a:pos x="1141" y="0"/>
                </a:cxn>
                <a:cxn ang="0">
                  <a:pos x="1159" y="0"/>
                </a:cxn>
                <a:cxn ang="0">
                  <a:pos x="1168" y="0"/>
                </a:cxn>
                <a:cxn ang="0">
                  <a:pos x="1177" y="0"/>
                </a:cxn>
                <a:cxn ang="0">
                  <a:pos x="1177" y="9"/>
                </a:cxn>
                <a:cxn ang="0">
                  <a:pos x="1177" y="18"/>
                </a:cxn>
                <a:cxn ang="0">
                  <a:pos x="1168" y="26"/>
                </a:cxn>
                <a:cxn ang="0">
                  <a:pos x="1168" y="35"/>
                </a:cxn>
                <a:cxn ang="0">
                  <a:pos x="633" y="1094"/>
                </a:cxn>
                <a:cxn ang="0">
                  <a:pos x="624" y="1103"/>
                </a:cxn>
                <a:cxn ang="0">
                  <a:pos x="615" y="1112"/>
                </a:cxn>
                <a:cxn ang="0">
                  <a:pos x="606" y="1120"/>
                </a:cxn>
                <a:cxn ang="0">
                  <a:pos x="588" y="1120"/>
                </a:cxn>
                <a:cxn ang="0">
                  <a:pos x="570" y="1120"/>
                </a:cxn>
                <a:cxn ang="0">
                  <a:pos x="562" y="1112"/>
                </a:cxn>
                <a:cxn ang="0">
                  <a:pos x="553" y="1103"/>
                </a:cxn>
                <a:cxn ang="0">
                  <a:pos x="544" y="1094"/>
                </a:cxn>
                <a:cxn ang="0">
                  <a:pos x="9" y="35"/>
                </a:cxn>
                <a:cxn ang="0">
                  <a:pos x="9" y="26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8" y="0"/>
                </a:cxn>
                <a:cxn ang="0">
                  <a:pos x="36" y="0"/>
                </a:cxn>
              </a:cxnLst>
              <a:rect l="0" t="0" r="r" b="b"/>
              <a:pathLst>
                <a:path w="1177" h="1120">
                  <a:moveTo>
                    <a:pt x="196" y="115"/>
                  </a:moveTo>
                  <a:lnTo>
                    <a:pt x="633" y="970"/>
                  </a:lnTo>
                  <a:lnTo>
                    <a:pt x="1070" y="115"/>
                  </a:lnTo>
                  <a:lnTo>
                    <a:pt x="196" y="115"/>
                  </a:lnTo>
                  <a:close/>
                  <a:moveTo>
                    <a:pt x="36" y="0"/>
                  </a:moveTo>
                  <a:lnTo>
                    <a:pt x="1141" y="0"/>
                  </a:lnTo>
                  <a:lnTo>
                    <a:pt x="1159" y="0"/>
                  </a:lnTo>
                  <a:lnTo>
                    <a:pt x="1168" y="0"/>
                  </a:lnTo>
                  <a:lnTo>
                    <a:pt x="1177" y="0"/>
                  </a:lnTo>
                  <a:lnTo>
                    <a:pt x="1177" y="9"/>
                  </a:lnTo>
                  <a:lnTo>
                    <a:pt x="1177" y="18"/>
                  </a:lnTo>
                  <a:lnTo>
                    <a:pt x="1168" y="26"/>
                  </a:lnTo>
                  <a:lnTo>
                    <a:pt x="1168" y="35"/>
                  </a:lnTo>
                  <a:lnTo>
                    <a:pt x="633" y="1094"/>
                  </a:lnTo>
                  <a:lnTo>
                    <a:pt x="624" y="1103"/>
                  </a:lnTo>
                  <a:lnTo>
                    <a:pt x="615" y="1112"/>
                  </a:lnTo>
                  <a:lnTo>
                    <a:pt x="606" y="1120"/>
                  </a:lnTo>
                  <a:lnTo>
                    <a:pt x="588" y="1120"/>
                  </a:lnTo>
                  <a:lnTo>
                    <a:pt x="570" y="1120"/>
                  </a:lnTo>
                  <a:lnTo>
                    <a:pt x="562" y="1112"/>
                  </a:lnTo>
                  <a:lnTo>
                    <a:pt x="553" y="1103"/>
                  </a:lnTo>
                  <a:lnTo>
                    <a:pt x="544" y="1094"/>
                  </a:lnTo>
                  <a:lnTo>
                    <a:pt x="9" y="35"/>
                  </a:lnTo>
                  <a:lnTo>
                    <a:pt x="9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8" name="Freeform 156"/>
            <p:cNvSpPr>
              <a:spLocks/>
            </p:cNvSpPr>
            <p:nvPr/>
          </p:nvSpPr>
          <p:spPr bwMode="auto">
            <a:xfrm>
              <a:off x="20306" y="3750"/>
              <a:ext cx="606" cy="786"/>
            </a:xfrm>
            <a:custGeom>
              <a:avLst/>
              <a:gdLst/>
              <a:ahLst/>
              <a:cxnLst>
                <a:cxn ang="0">
                  <a:pos x="267" y="9"/>
                </a:cxn>
                <a:cxn ang="0">
                  <a:pos x="267" y="18"/>
                </a:cxn>
                <a:cxn ang="0">
                  <a:pos x="267" y="36"/>
                </a:cxn>
                <a:cxn ang="0">
                  <a:pos x="267" y="36"/>
                </a:cxn>
                <a:cxn ang="0">
                  <a:pos x="232" y="336"/>
                </a:cxn>
                <a:cxn ang="0">
                  <a:pos x="365" y="283"/>
                </a:cxn>
                <a:cxn ang="0">
                  <a:pos x="428" y="292"/>
                </a:cxn>
                <a:cxn ang="0">
                  <a:pos x="472" y="318"/>
                </a:cxn>
                <a:cxn ang="0">
                  <a:pos x="499" y="362"/>
                </a:cxn>
                <a:cxn ang="0">
                  <a:pos x="508" y="397"/>
                </a:cxn>
                <a:cxn ang="0">
                  <a:pos x="499" y="468"/>
                </a:cxn>
                <a:cxn ang="0">
                  <a:pos x="463" y="592"/>
                </a:cxn>
                <a:cxn ang="0">
                  <a:pos x="437" y="653"/>
                </a:cxn>
                <a:cxn ang="0">
                  <a:pos x="428" y="689"/>
                </a:cxn>
                <a:cxn ang="0">
                  <a:pos x="428" y="715"/>
                </a:cxn>
                <a:cxn ang="0">
                  <a:pos x="428" y="742"/>
                </a:cxn>
                <a:cxn ang="0">
                  <a:pos x="454" y="759"/>
                </a:cxn>
                <a:cxn ang="0">
                  <a:pos x="508" y="733"/>
                </a:cxn>
                <a:cxn ang="0">
                  <a:pos x="552" y="671"/>
                </a:cxn>
                <a:cxn ang="0">
                  <a:pos x="579" y="609"/>
                </a:cxn>
                <a:cxn ang="0">
                  <a:pos x="597" y="600"/>
                </a:cxn>
                <a:cxn ang="0">
                  <a:pos x="606" y="600"/>
                </a:cxn>
                <a:cxn ang="0">
                  <a:pos x="606" y="618"/>
                </a:cxn>
                <a:cxn ang="0">
                  <a:pos x="588" y="680"/>
                </a:cxn>
                <a:cxn ang="0">
                  <a:pos x="508" y="768"/>
                </a:cxn>
                <a:cxn ang="0">
                  <a:pos x="419" y="786"/>
                </a:cxn>
                <a:cxn ang="0">
                  <a:pos x="374" y="759"/>
                </a:cxn>
                <a:cxn ang="0">
                  <a:pos x="347" y="715"/>
                </a:cxn>
                <a:cxn ang="0">
                  <a:pos x="347" y="680"/>
                </a:cxn>
                <a:cxn ang="0">
                  <a:pos x="347" y="653"/>
                </a:cxn>
                <a:cxn ang="0">
                  <a:pos x="383" y="565"/>
                </a:cxn>
                <a:cxn ang="0">
                  <a:pos x="428" y="397"/>
                </a:cxn>
                <a:cxn ang="0">
                  <a:pos x="428" y="371"/>
                </a:cxn>
                <a:cxn ang="0">
                  <a:pos x="410" y="336"/>
                </a:cxn>
                <a:cxn ang="0">
                  <a:pos x="383" y="318"/>
                </a:cxn>
                <a:cxn ang="0">
                  <a:pos x="285" y="336"/>
                </a:cxn>
                <a:cxn ang="0">
                  <a:pos x="178" y="433"/>
                </a:cxn>
                <a:cxn ang="0">
                  <a:pos x="160" y="468"/>
                </a:cxn>
                <a:cxn ang="0">
                  <a:pos x="151" y="494"/>
                </a:cxn>
                <a:cxn ang="0">
                  <a:pos x="143" y="530"/>
                </a:cxn>
                <a:cxn ang="0">
                  <a:pos x="134" y="574"/>
                </a:cxn>
                <a:cxn ang="0">
                  <a:pos x="98" y="689"/>
                </a:cxn>
                <a:cxn ang="0">
                  <a:pos x="89" y="733"/>
                </a:cxn>
                <a:cxn ang="0">
                  <a:pos x="80" y="759"/>
                </a:cxn>
                <a:cxn ang="0">
                  <a:pos x="62" y="777"/>
                </a:cxn>
                <a:cxn ang="0">
                  <a:pos x="36" y="786"/>
                </a:cxn>
                <a:cxn ang="0">
                  <a:pos x="9" y="777"/>
                </a:cxn>
                <a:cxn ang="0">
                  <a:pos x="0" y="750"/>
                </a:cxn>
                <a:cxn ang="0">
                  <a:pos x="0" y="742"/>
                </a:cxn>
                <a:cxn ang="0">
                  <a:pos x="160" y="97"/>
                </a:cxn>
                <a:cxn ang="0">
                  <a:pos x="169" y="71"/>
                </a:cxn>
                <a:cxn ang="0">
                  <a:pos x="160" y="62"/>
                </a:cxn>
                <a:cxn ang="0">
                  <a:pos x="143" y="53"/>
                </a:cxn>
                <a:cxn ang="0">
                  <a:pos x="98" y="53"/>
                </a:cxn>
                <a:cxn ang="0">
                  <a:pos x="89" y="53"/>
                </a:cxn>
                <a:cxn ang="0">
                  <a:pos x="89" y="27"/>
                </a:cxn>
                <a:cxn ang="0">
                  <a:pos x="98" y="18"/>
                </a:cxn>
                <a:cxn ang="0">
                  <a:pos x="151" y="9"/>
                </a:cxn>
                <a:cxn ang="0">
                  <a:pos x="249" y="0"/>
                </a:cxn>
              </a:cxnLst>
              <a:rect l="0" t="0" r="r" b="b"/>
              <a:pathLst>
                <a:path w="606" h="786">
                  <a:moveTo>
                    <a:pt x="249" y="0"/>
                  </a:moveTo>
                  <a:lnTo>
                    <a:pt x="267" y="9"/>
                  </a:lnTo>
                  <a:lnTo>
                    <a:pt x="267" y="9"/>
                  </a:lnTo>
                  <a:lnTo>
                    <a:pt x="267" y="18"/>
                  </a:lnTo>
                  <a:lnTo>
                    <a:pt x="267" y="27"/>
                  </a:lnTo>
                  <a:lnTo>
                    <a:pt x="267" y="36"/>
                  </a:lnTo>
                  <a:lnTo>
                    <a:pt x="267" y="36"/>
                  </a:lnTo>
                  <a:lnTo>
                    <a:pt x="267" y="36"/>
                  </a:lnTo>
                  <a:lnTo>
                    <a:pt x="178" y="380"/>
                  </a:lnTo>
                  <a:lnTo>
                    <a:pt x="232" y="336"/>
                  </a:lnTo>
                  <a:lnTo>
                    <a:pt x="285" y="300"/>
                  </a:lnTo>
                  <a:lnTo>
                    <a:pt x="365" y="283"/>
                  </a:lnTo>
                  <a:lnTo>
                    <a:pt x="401" y="292"/>
                  </a:lnTo>
                  <a:lnTo>
                    <a:pt x="428" y="292"/>
                  </a:lnTo>
                  <a:lnTo>
                    <a:pt x="454" y="309"/>
                  </a:lnTo>
                  <a:lnTo>
                    <a:pt x="472" y="318"/>
                  </a:lnTo>
                  <a:lnTo>
                    <a:pt x="490" y="336"/>
                  </a:lnTo>
                  <a:lnTo>
                    <a:pt x="499" y="362"/>
                  </a:lnTo>
                  <a:lnTo>
                    <a:pt x="508" y="380"/>
                  </a:lnTo>
                  <a:lnTo>
                    <a:pt x="508" y="397"/>
                  </a:lnTo>
                  <a:lnTo>
                    <a:pt x="508" y="415"/>
                  </a:lnTo>
                  <a:lnTo>
                    <a:pt x="499" y="468"/>
                  </a:lnTo>
                  <a:lnTo>
                    <a:pt x="481" y="530"/>
                  </a:lnTo>
                  <a:lnTo>
                    <a:pt x="463" y="592"/>
                  </a:lnTo>
                  <a:lnTo>
                    <a:pt x="454" y="627"/>
                  </a:lnTo>
                  <a:lnTo>
                    <a:pt x="437" y="653"/>
                  </a:lnTo>
                  <a:lnTo>
                    <a:pt x="437" y="671"/>
                  </a:lnTo>
                  <a:lnTo>
                    <a:pt x="428" y="689"/>
                  </a:lnTo>
                  <a:lnTo>
                    <a:pt x="428" y="706"/>
                  </a:lnTo>
                  <a:lnTo>
                    <a:pt x="428" y="715"/>
                  </a:lnTo>
                  <a:lnTo>
                    <a:pt x="428" y="733"/>
                  </a:lnTo>
                  <a:lnTo>
                    <a:pt x="428" y="742"/>
                  </a:lnTo>
                  <a:lnTo>
                    <a:pt x="437" y="750"/>
                  </a:lnTo>
                  <a:lnTo>
                    <a:pt x="454" y="759"/>
                  </a:lnTo>
                  <a:lnTo>
                    <a:pt x="481" y="750"/>
                  </a:lnTo>
                  <a:lnTo>
                    <a:pt x="508" y="733"/>
                  </a:lnTo>
                  <a:lnTo>
                    <a:pt x="535" y="706"/>
                  </a:lnTo>
                  <a:lnTo>
                    <a:pt x="552" y="671"/>
                  </a:lnTo>
                  <a:lnTo>
                    <a:pt x="570" y="618"/>
                  </a:lnTo>
                  <a:lnTo>
                    <a:pt x="579" y="609"/>
                  </a:lnTo>
                  <a:lnTo>
                    <a:pt x="579" y="609"/>
                  </a:lnTo>
                  <a:lnTo>
                    <a:pt x="597" y="600"/>
                  </a:lnTo>
                  <a:lnTo>
                    <a:pt x="597" y="600"/>
                  </a:lnTo>
                  <a:lnTo>
                    <a:pt x="606" y="600"/>
                  </a:lnTo>
                  <a:lnTo>
                    <a:pt x="606" y="609"/>
                  </a:lnTo>
                  <a:lnTo>
                    <a:pt x="606" y="618"/>
                  </a:lnTo>
                  <a:lnTo>
                    <a:pt x="606" y="644"/>
                  </a:lnTo>
                  <a:lnTo>
                    <a:pt x="588" y="680"/>
                  </a:lnTo>
                  <a:lnTo>
                    <a:pt x="552" y="733"/>
                  </a:lnTo>
                  <a:lnTo>
                    <a:pt x="508" y="768"/>
                  </a:lnTo>
                  <a:lnTo>
                    <a:pt x="446" y="786"/>
                  </a:lnTo>
                  <a:lnTo>
                    <a:pt x="419" y="786"/>
                  </a:lnTo>
                  <a:lnTo>
                    <a:pt x="392" y="777"/>
                  </a:lnTo>
                  <a:lnTo>
                    <a:pt x="374" y="759"/>
                  </a:lnTo>
                  <a:lnTo>
                    <a:pt x="356" y="742"/>
                  </a:lnTo>
                  <a:lnTo>
                    <a:pt x="347" y="715"/>
                  </a:lnTo>
                  <a:lnTo>
                    <a:pt x="339" y="689"/>
                  </a:lnTo>
                  <a:lnTo>
                    <a:pt x="347" y="680"/>
                  </a:lnTo>
                  <a:lnTo>
                    <a:pt x="347" y="662"/>
                  </a:lnTo>
                  <a:lnTo>
                    <a:pt x="347" y="653"/>
                  </a:lnTo>
                  <a:lnTo>
                    <a:pt x="356" y="636"/>
                  </a:lnTo>
                  <a:lnTo>
                    <a:pt x="383" y="565"/>
                  </a:lnTo>
                  <a:lnTo>
                    <a:pt x="410" y="477"/>
                  </a:lnTo>
                  <a:lnTo>
                    <a:pt x="428" y="397"/>
                  </a:lnTo>
                  <a:lnTo>
                    <a:pt x="428" y="380"/>
                  </a:lnTo>
                  <a:lnTo>
                    <a:pt x="428" y="371"/>
                  </a:lnTo>
                  <a:lnTo>
                    <a:pt x="419" y="353"/>
                  </a:lnTo>
                  <a:lnTo>
                    <a:pt x="410" y="336"/>
                  </a:lnTo>
                  <a:lnTo>
                    <a:pt x="401" y="327"/>
                  </a:lnTo>
                  <a:lnTo>
                    <a:pt x="383" y="318"/>
                  </a:lnTo>
                  <a:lnTo>
                    <a:pt x="356" y="318"/>
                  </a:lnTo>
                  <a:lnTo>
                    <a:pt x="285" y="336"/>
                  </a:lnTo>
                  <a:lnTo>
                    <a:pt x="223" y="380"/>
                  </a:lnTo>
                  <a:lnTo>
                    <a:pt x="178" y="433"/>
                  </a:lnTo>
                  <a:lnTo>
                    <a:pt x="169" y="450"/>
                  </a:lnTo>
                  <a:lnTo>
                    <a:pt x="160" y="468"/>
                  </a:lnTo>
                  <a:lnTo>
                    <a:pt x="151" y="477"/>
                  </a:lnTo>
                  <a:lnTo>
                    <a:pt x="151" y="494"/>
                  </a:lnTo>
                  <a:lnTo>
                    <a:pt x="143" y="512"/>
                  </a:lnTo>
                  <a:lnTo>
                    <a:pt x="143" y="530"/>
                  </a:lnTo>
                  <a:lnTo>
                    <a:pt x="134" y="547"/>
                  </a:lnTo>
                  <a:lnTo>
                    <a:pt x="134" y="574"/>
                  </a:lnTo>
                  <a:lnTo>
                    <a:pt x="125" y="592"/>
                  </a:lnTo>
                  <a:lnTo>
                    <a:pt x="98" y="689"/>
                  </a:lnTo>
                  <a:lnTo>
                    <a:pt x="98" y="706"/>
                  </a:lnTo>
                  <a:lnTo>
                    <a:pt x="89" y="733"/>
                  </a:lnTo>
                  <a:lnTo>
                    <a:pt x="89" y="750"/>
                  </a:lnTo>
                  <a:lnTo>
                    <a:pt x="80" y="759"/>
                  </a:lnTo>
                  <a:lnTo>
                    <a:pt x="71" y="768"/>
                  </a:lnTo>
                  <a:lnTo>
                    <a:pt x="62" y="777"/>
                  </a:lnTo>
                  <a:lnTo>
                    <a:pt x="44" y="786"/>
                  </a:lnTo>
                  <a:lnTo>
                    <a:pt x="36" y="786"/>
                  </a:lnTo>
                  <a:lnTo>
                    <a:pt x="18" y="786"/>
                  </a:lnTo>
                  <a:lnTo>
                    <a:pt x="9" y="777"/>
                  </a:lnTo>
                  <a:lnTo>
                    <a:pt x="0" y="768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42"/>
                  </a:lnTo>
                  <a:lnTo>
                    <a:pt x="0" y="724"/>
                  </a:lnTo>
                  <a:lnTo>
                    <a:pt x="160" y="97"/>
                  </a:lnTo>
                  <a:lnTo>
                    <a:pt x="160" y="80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60" y="62"/>
                  </a:lnTo>
                  <a:lnTo>
                    <a:pt x="151" y="62"/>
                  </a:lnTo>
                  <a:lnTo>
                    <a:pt x="143" y="53"/>
                  </a:lnTo>
                  <a:lnTo>
                    <a:pt x="116" y="53"/>
                  </a:lnTo>
                  <a:lnTo>
                    <a:pt x="98" y="53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0" y="44"/>
                  </a:lnTo>
                  <a:lnTo>
                    <a:pt x="89" y="27"/>
                  </a:lnTo>
                  <a:lnTo>
                    <a:pt x="89" y="18"/>
                  </a:lnTo>
                  <a:lnTo>
                    <a:pt x="98" y="18"/>
                  </a:lnTo>
                  <a:lnTo>
                    <a:pt x="107" y="18"/>
                  </a:lnTo>
                  <a:lnTo>
                    <a:pt x="151" y="9"/>
                  </a:lnTo>
                  <a:lnTo>
                    <a:pt x="214" y="9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9" name="Freeform 157"/>
            <p:cNvSpPr>
              <a:spLocks/>
            </p:cNvSpPr>
            <p:nvPr/>
          </p:nvSpPr>
          <p:spPr bwMode="auto">
            <a:xfrm>
              <a:off x="21482" y="4174"/>
              <a:ext cx="1052" cy="1050"/>
            </a:xfrm>
            <a:custGeom>
              <a:avLst/>
              <a:gdLst/>
              <a:ahLst/>
              <a:cxnLst>
                <a:cxn ang="0">
                  <a:pos x="526" y="0"/>
                </a:cxn>
                <a:cxn ang="0">
                  <a:pos x="544" y="9"/>
                </a:cxn>
                <a:cxn ang="0">
                  <a:pos x="553" y="18"/>
                </a:cxn>
                <a:cxn ang="0">
                  <a:pos x="553" y="26"/>
                </a:cxn>
                <a:cxn ang="0">
                  <a:pos x="553" y="44"/>
                </a:cxn>
                <a:cxn ang="0">
                  <a:pos x="553" y="53"/>
                </a:cxn>
                <a:cxn ang="0">
                  <a:pos x="553" y="494"/>
                </a:cxn>
                <a:cxn ang="0">
                  <a:pos x="998" y="494"/>
                </a:cxn>
                <a:cxn ang="0">
                  <a:pos x="1016" y="494"/>
                </a:cxn>
                <a:cxn ang="0">
                  <a:pos x="1025" y="494"/>
                </a:cxn>
                <a:cxn ang="0">
                  <a:pos x="1043" y="503"/>
                </a:cxn>
                <a:cxn ang="0">
                  <a:pos x="1052" y="512"/>
                </a:cxn>
                <a:cxn ang="0">
                  <a:pos x="1052" y="529"/>
                </a:cxn>
                <a:cxn ang="0">
                  <a:pos x="1052" y="547"/>
                </a:cxn>
                <a:cxn ang="0">
                  <a:pos x="1043" y="556"/>
                </a:cxn>
                <a:cxn ang="0">
                  <a:pos x="1025" y="556"/>
                </a:cxn>
                <a:cxn ang="0">
                  <a:pos x="1016" y="556"/>
                </a:cxn>
                <a:cxn ang="0">
                  <a:pos x="998" y="556"/>
                </a:cxn>
                <a:cxn ang="0">
                  <a:pos x="553" y="556"/>
                </a:cxn>
                <a:cxn ang="0">
                  <a:pos x="553" y="997"/>
                </a:cxn>
                <a:cxn ang="0">
                  <a:pos x="553" y="1015"/>
                </a:cxn>
                <a:cxn ang="0">
                  <a:pos x="553" y="1032"/>
                </a:cxn>
                <a:cxn ang="0">
                  <a:pos x="553" y="1041"/>
                </a:cxn>
                <a:cxn ang="0">
                  <a:pos x="544" y="1050"/>
                </a:cxn>
                <a:cxn ang="0">
                  <a:pos x="526" y="1050"/>
                </a:cxn>
                <a:cxn ang="0">
                  <a:pos x="508" y="1050"/>
                </a:cxn>
                <a:cxn ang="0">
                  <a:pos x="499" y="1041"/>
                </a:cxn>
                <a:cxn ang="0">
                  <a:pos x="499" y="1032"/>
                </a:cxn>
                <a:cxn ang="0">
                  <a:pos x="490" y="1015"/>
                </a:cxn>
                <a:cxn ang="0">
                  <a:pos x="490" y="997"/>
                </a:cxn>
                <a:cxn ang="0">
                  <a:pos x="490" y="556"/>
                </a:cxn>
                <a:cxn ang="0">
                  <a:pos x="54" y="556"/>
                </a:cxn>
                <a:cxn ang="0">
                  <a:pos x="36" y="556"/>
                </a:cxn>
                <a:cxn ang="0">
                  <a:pos x="18" y="556"/>
                </a:cxn>
                <a:cxn ang="0">
                  <a:pos x="9" y="556"/>
                </a:cxn>
                <a:cxn ang="0">
                  <a:pos x="0" y="547"/>
                </a:cxn>
                <a:cxn ang="0">
                  <a:pos x="0" y="529"/>
                </a:cxn>
                <a:cxn ang="0">
                  <a:pos x="0" y="512"/>
                </a:cxn>
                <a:cxn ang="0">
                  <a:pos x="9" y="503"/>
                </a:cxn>
                <a:cxn ang="0">
                  <a:pos x="18" y="494"/>
                </a:cxn>
                <a:cxn ang="0">
                  <a:pos x="36" y="494"/>
                </a:cxn>
                <a:cxn ang="0">
                  <a:pos x="54" y="494"/>
                </a:cxn>
                <a:cxn ang="0">
                  <a:pos x="490" y="494"/>
                </a:cxn>
                <a:cxn ang="0">
                  <a:pos x="490" y="53"/>
                </a:cxn>
                <a:cxn ang="0">
                  <a:pos x="490" y="44"/>
                </a:cxn>
                <a:cxn ang="0">
                  <a:pos x="499" y="26"/>
                </a:cxn>
                <a:cxn ang="0">
                  <a:pos x="499" y="18"/>
                </a:cxn>
                <a:cxn ang="0">
                  <a:pos x="508" y="9"/>
                </a:cxn>
                <a:cxn ang="0">
                  <a:pos x="526" y="0"/>
                </a:cxn>
              </a:cxnLst>
              <a:rect l="0" t="0" r="r" b="b"/>
              <a:pathLst>
                <a:path w="1052" h="1050">
                  <a:moveTo>
                    <a:pt x="526" y="0"/>
                  </a:moveTo>
                  <a:lnTo>
                    <a:pt x="544" y="9"/>
                  </a:lnTo>
                  <a:lnTo>
                    <a:pt x="553" y="18"/>
                  </a:lnTo>
                  <a:lnTo>
                    <a:pt x="553" y="26"/>
                  </a:lnTo>
                  <a:lnTo>
                    <a:pt x="553" y="44"/>
                  </a:lnTo>
                  <a:lnTo>
                    <a:pt x="553" y="53"/>
                  </a:lnTo>
                  <a:lnTo>
                    <a:pt x="553" y="494"/>
                  </a:lnTo>
                  <a:lnTo>
                    <a:pt x="998" y="494"/>
                  </a:lnTo>
                  <a:lnTo>
                    <a:pt x="1016" y="494"/>
                  </a:lnTo>
                  <a:lnTo>
                    <a:pt x="1025" y="494"/>
                  </a:lnTo>
                  <a:lnTo>
                    <a:pt x="1043" y="503"/>
                  </a:lnTo>
                  <a:lnTo>
                    <a:pt x="1052" y="512"/>
                  </a:lnTo>
                  <a:lnTo>
                    <a:pt x="1052" y="529"/>
                  </a:lnTo>
                  <a:lnTo>
                    <a:pt x="1052" y="547"/>
                  </a:lnTo>
                  <a:lnTo>
                    <a:pt x="1043" y="556"/>
                  </a:lnTo>
                  <a:lnTo>
                    <a:pt x="1025" y="556"/>
                  </a:lnTo>
                  <a:lnTo>
                    <a:pt x="1016" y="556"/>
                  </a:lnTo>
                  <a:lnTo>
                    <a:pt x="998" y="556"/>
                  </a:lnTo>
                  <a:lnTo>
                    <a:pt x="553" y="556"/>
                  </a:lnTo>
                  <a:lnTo>
                    <a:pt x="553" y="997"/>
                  </a:lnTo>
                  <a:lnTo>
                    <a:pt x="553" y="1015"/>
                  </a:lnTo>
                  <a:lnTo>
                    <a:pt x="553" y="1032"/>
                  </a:lnTo>
                  <a:lnTo>
                    <a:pt x="553" y="1041"/>
                  </a:lnTo>
                  <a:lnTo>
                    <a:pt x="544" y="1050"/>
                  </a:lnTo>
                  <a:lnTo>
                    <a:pt x="526" y="1050"/>
                  </a:lnTo>
                  <a:lnTo>
                    <a:pt x="508" y="1050"/>
                  </a:lnTo>
                  <a:lnTo>
                    <a:pt x="499" y="1041"/>
                  </a:lnTo>
                  <a:lnTo>
                    <a:pt x="499" y="1032"/>
                  </a:lnTo>
                  <a:lnTo>
                    <a:pt x="490" y="1015"/>
                  </a:lnTo>
                  <a:lnTo>
                    <a:pt x="490" y="997"/>
                  </a:lnTo>
                  <a:lnTo>
                    <a:pt x="490" y="556"/>
                  </a:lnTo>
                  <a:lnTo>
                    <a:pt x="54" y="556"/>
                  </a:lnTo>
                  <a:lnTo>
                    <a:pt x="36" y="556"/>
                  </a:lnTo>
                  <a:lnTo>
                    <a:pt x="18" y="556"/>
                  </a:lnTo>
                  <a:lnTo>
                    <a:pt x="9" y="556"/>
                  </a:lnTo>
                  <a:lnTo>
                    <a:pt x="0" y="547"/>
                  </a:lnTo>
                  <a:lnTo>
                    <a:pt x="0" y="529"/>
                  </a:lnTo>
                  <a:lnTo>
                    <a:pt x="0" y="512"/>
                  </a:lnTo>
                  <a:lnTo>
                    <a:pt x="9" y="503"/>
                  </a:lnTo>
                  <a:lnTo>
                    <a:pt x="18" y="494"/>
                  </a:lnTo>
                  <a:lnTo>
                    <a:pt x="36" y="494"/>
                  </a:lnTo>
                  <a:lnTo>
                    <a:pt x="54" y="494"/>
                  </a:lnTo>
                  <a:lnTo>
                    <a:pt x="490" y="494"/>
                  </a:lnTo>
                  <a:lnTo>
                    <a:pt x="490" y="53"/>
                  </a:lnTo>
                  <a:lnTo>
                    <a:pt x="490" y="44"/>
                  </a:lnTo>
                  <a:lnTo>
                    <a:pt x="499" y="26"/>
                  </a:lnTo>
                  <a:lnTo>
                    <a:pt x="499" y="18"/>
                  </a:lnTo>
                  <a:lnTo>
                    <a:pt x="508" y="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0" name="Freeform 158"/>
            <p:cNvSpPr>
              <a:spLocks noEditPoints="1"/>
            </p:cNvSpPr>
            <p:nvPr/>
          </p:nvSpPr>
          <p:spPr bwMode="auto">
            <a:xfrm>
              <a:off x="23042" y="4024"/>
              <a:ext cx="1141" cy="1103"/>
            </a:xfrm>
            <a:custGeom>
              <a:avLst/>
              <a:gdLst/>
              <a:ahLst/>
              <a:cxnLst>
                <a:cxn ang="0">
                  <a:pos x="624" y="44"/>
                </a:cxn>
                <a:cxn ang="0">
                  <a:pos x="561" y="53"/>
                </a:cxn>
                <a:cxn ang="0">
                  <a:pos x="535" y="106"/>
                </a:cxn>
                <a:cxn ang="0">
                  <a:pos x="704" y="512"/>
                </a:cxn>
                <a:cxn ang="0">
                  <a:pos x="882" y="423"/>
                </a:cxn>
                <a:cxn ang="0">
                  <a:pos x="962" y="203"/>
                </a:cxn>
                <a:cxn ang="0">
                  <a:pos x="864" y="62"/>
                </a:cxn>
                <a:cxn ang="0">
                  <a:pos x="677" y="44"/>
                </a:cxn>
                <a:cxn ang="0">
                  <a:pos x="909" y="18"/>
                </a:cxn>
                <a:cxn ang="0">
                  <a:pos x="1114" y="229"/>
                </a:cxn>
                <a:cxn ang="0">
                  <a:pos x="953" y="459"/>
                </a:cxn>
                <a:cxn ang="0">
                  <a:pos x="766" y="538"/>
                </a:cxn>
                <a:cxn ang="0">
                  <a:pos x="802" y="556"/>
                </a:cxn>
                <a:cxn ang="0">
                  <a:pos x="909" y="723"/>
                </a:cxn>
                <a:cxn ang="0">
                  <a:pos x="900" y="882"/>
                </a:cxn>
                <a:cxn ang="0">
                  <a:pos x="900" y="1023"/>
                </a:cxn>
                <a:cxn ang="0">
                  <a:pos x="936" y="1068"/>
                </a:cxn>
                <a:cxn ang="0">
                  <a:pos x="1025" y="1041"/>
                </a:cxn>
                <a:cxn ang="0">
                  <a:pos x="1105" y="918"/>
                </a:cxn>
                <a:cxn ang="0">
                  <a:pos x="1123" y="909"/>
                </a:cxn>
                <a:cxn ang="0">
                  <a:pos x="1141" y="926"/>
                </a:cxn>
                <a:cxn ang="0">
                  <a:pos x="1078" y="1050"/>
                </a:cxn>
                <a:cxn ang="0">
                  <a:pos x="927" y="1103"/>
                </a:cxn>
                <a:cxn ang="0">
                  <a:pos x="784" y="1059"/>
                </a:cxn>
                <a:cxn ang="0">
                  <a:pos x="740" y="909"/>
                </a:cxn>
                <a:cxn ang="0">
                  <a:pos x="766" y="803"/>
                </a:cxn>
                <a:cxn ang="0">
                  <a:pos x="784" y="715"/>
                </a:cxn>
                <a:cxn ang="0">
                  <a:pos x="766" y="618"/>
                </a:cxn>
                <a:cxn ang="0">
                  <a:pos x="615" y="556"/>
                </a:cxn>
                <a:cxn ang="0">
                  <a:pos x="312" y="979"/>
                </a:cxn>
                <a:cxn ang="0">
                  <a:pos x="330" y="1015"/>
                </a:cxn>
                <a:cxn ang="0">
                  <a:pos x="419" y="1023"/>
                </a:cxn>
                <a:cxn ang="0">
                  <a:pos x="454" y="1032"/>
                </a:cxn>
                <a:cxn ang="0">
                  <a:pos x="454" y="1068"/>
                </a:cxn>
                <a:cxn ang="0">
                  <a:pos x="428" y="1068"/>
                </a:cxn>
                <a:cxn ang="0">
                  <a:pos x="223" y="1068"/>
                </a:cxn>
                <a:cxn ang="0">
                  <a:pos x="27" y="1068"/>
                </a:cxn>
                <a:cxn ang="0">
                  <a:pos x="9" y="1068"/>
                </a:cxn>
                <a:cxn ang="0">
                  <a:pos x="18" y="1023"/>
                </a:cxn>
                <a:cxn ang="0">
                  <a:pos x="125" y="1015"/>
                </a:cxn>
                <a:cxn ang="0">
                  <a:pos x="187" y="944"/>
                </a:cxn>
                <a:cxn ang="0">
                  <a:pos x="410" y="79"/>
                </a:cxn>
                <a:cxn ang="0">
                  <a:pos x="401" y="53"/>
                </a:cxn>
                <a:cxn ang="0">
                  <a:pos x="347" y="44"/>
                </a:cxn>
                <a:cxn ang="0">
                  <a:pos x="312" y="44"/>
                </a:cxn>
                <a:cxn ang="0">
                  <a:pos x="267" y="35"/>
                </a:cxn>
                <a:cxn ang="0">
                  <a:pos x="276" y="0"/>
                </a:cxn>
              </a:cxnLst>
              <a:rect l="0" t="0" r="r" b="b"/>
              <a:pathLst>
                <a:path w="1141" h="1103">
                  <a:moveTo>
                    <a:pt x="677" y="44"/>
                  </a:moveTo>
                  <a:lnTo>
                    <a:pt x="650" y="44"/>
                  </a:lnTo>
                  <a:lnTo>
                    <a:pt x="624" y="44"/>
                  </a:lnTo>
                  <a:lnTo>
                    <a:pt x="597" y="44"/>
                  </a:lnTo>
                  <a:lnTo>
                    <a:pt x="579" y="44"/>
                  </a:lnTo>
                  <a:lnTo>
                    <a:pt x="561" y="53"/>
                  </a:lnTo>
                  <a:lnTo>
                    <a:pt x="552" y="62"/>
                  </a:lnTo>
                  <a:lnTo>
                    <a:pt x="543" y="79"/>
                  </a:lnTo>
                  <a:lnTo>
                    <a:pt x="535" y="106"/>
                  </a:lnTo>
                  <a:lnTo>
                    <a:pt x="428" y="520"/>
                  </a:lnTo>
                  <a:lnTo>
                    <a:pt x="615" y="520"/>
                  </a:lnTo>
                  <a:lnTo>
                    <a:pt x="704" y="512"/>
                  </a:lnTo>
                  <a:lnTo>
                    <a:pt x="784" y="485"/>
                  </a:lnTo>
                  <a:lnTo>
                    <a:pt x="838" y="459"/>
                  </a:lnTo>
                  <a:lnTo>
                    <a:pt x="882" y="423"/>
                  </a:lnTo>
                  <a:lnTo>
                    <a:pt x="927" y="353"/>
                  </a:lnTo>
                  <a:lnTo>
                    <a:pt x="953" y="273"/>
                  </a:lnTo>
                  <a:lnTo>
                    <a:pt x="962" y="203"/>
                  </a:lnTo>
                  <a:lnTo>
                    <a:pt x="953" y="132"/>
                  </a:lnTo>
                  <a:lnTo>
                    <a:pt x="918" y="88"/>
                  </a:lnTo>
                  <a:lnTo>
                    <a:pt x="864" y="62"/>
                  </a:lnTo>
                  <a:lnTo>
                    <a:pt x="802" y="53"/>
                  </a:lnTo>
                  <a:lnTo>
                    <a:pt x="740" y="44"/>
                  </a:lnTo>
                  <a:lnTo>
                    <a:pt x="677" y="44"/>
                  </a:lnTo>
                  <a:close/>
                  <a:moveTo>
                    <a:pt x="312" y="0"/>
                  </a:moveTo>
                  <a:lnTo>
                    <a:pt x="766" y="0"/>
                  </a:lnTo>
                  <a:lnTo>
                    <a:pt x="909" y="18"/>
                  </a:lnTo>
                  <a:lnTo>
                    <a:pt x="1016" y="62"/>
                  </a:lnTo>
                  <a:lnTo>
                    <a:pt x="1087" y="141"/>
                  </a:lnTo>
                  <a:lnTo>
                    <a:pt x="1114" y="229"/>
                  </a:lnTo>
                  <a:lnTo>
                    <a:pt x="1096" y="318"/>
                  </a:lnTo>
                  <a:lnTo>
                    <a:pt x="1034" y="397"/>
                  </a:lnTo>
                  <a:lnTo>
                    <a:pt x="953" y="459"/>
                  </a:lnTo>
                  <a:lnTo>
                    <a:pt x="864" y="512"/>
                  </a:lnTo>
                  <a:lnTo>
                    <a:pt x="766" y="538"/>
                  </a:lnTo>
                  <a:lnTo>
                    <a:pt x="766" y="538"/>
                  </a:lnTo>
                  <a:lnTo>
                    <a:pt x="766" y="538"/>
                  </a:lnTo>
                  <a:lnTo>
                    <a:pt x="766" y="538"/>
                  </a:lnTo>
                  <a:lnTo>
                    <a:pt x="802" y="556"/>
                  </a:lnTo>
                  <a:lnTo>
                    <a:pt x="855" y="591"/>
                  </a:lnTo>
                  <a:lnTo>
                    <a:pt x="900" y="644"/>
                  </a:lnTo>
                  <a:lnTo>
                    <a:pt x="909" y="723"/>
                  </a:lnTo>
                  <a:lnTo>
                    <a:pt x="909" y="759"/>
                  </a:lnTo>
                  <a:lnTo>
                    <a:pt x="909" y="794"/>
                  </a:lnTo>
                  <a:lnTo>
                    <a:pt x="900" y="882"/>
                  </a:lnTo>
                  <a:lnTo>
                    <a:pt x="891" y="970"/>
                  </a:lnTo>
                  <a:lnTo>
                    <a:pt x="891" y="1006"/>
                  </a:lnTo>
                  <a:lnTo>
                    <a:pt x="900" y="1023"/>
                  </a:lnTo>
                  <a:lnTo>
                    <a:pt x="900" y="1050"/>
                  </a:lnTo>
                  <a:lnTo>
                    <a:pt x="918" y="1059"/>
                  </a:lnTo>
                  <a:lnTo>
                    <a:pt x="936" y="1068"/>
                  </a:lnTo>
                  <a:lnTo>
                    <a:pt x="953" y="1068"/>
                  </a:lnTo>
                  <a:lnTo>
                    <a:pt x="989" y="1068"/>
                  </a:lnTo>
                  <a:lnTo>
                    <a:pt x="1025" y="1041"/>
                  </a:lnTo>
                  <a:lnTo>
                    <a:pt x="1069" y="997"/>
                  </a:lnTo>
                  <a:lnTo>
                    <a:pt x="1096" y="926"/>
                  </a:lnTo>
                  <a:lnTo>
                    <a:pt x="1105" y="918"/>
                  </a:lnTo>
                  <a:lnTo>
                    <a:pt x="1105" y="909"/>
                  </a:lnTo>
                  <a:lnTo>
                    <a:pt x="1123" y="909"/>
                  </a:lnTo>
                  <a:lnTo>
                    <a:pt x="1123" y="909"/>
                  </a:lnTo>
                  <a:lnTo>
                    <a:pt x="1132" y="909"/>
                  </a:lnTo>
                  <a:lnTo>
                    <a:pt x="1141" y="918"/>
                  </a:lnTo>
                  <a:lnTo>
                    <a:pt x="1141" y="926"/>
                  </a:lnTo>
                  <a:lnTo>
                    <a:pt x="1132" y="953"/>
                  </a:lnTo>
                  <a:lnTo>
                    <a:pt x="1114" y="997"/>
                  </a:lnTo>
                  <a:lnTo>
                    <a:pt x="1078" y="1050"/>
                  </a:lnTo>
                  <a:lnTo>
                    <a:pt x="1016" y="1085"/>
                  </a:lnTo>
                  <a:lnTo>
                    <a:pt x="944" y="1103"/>
                  </a:lnTo>
                  <a:lnTo>
                    <a:pt x="927" y="1103"/>
                  </a:lnTo>
                  <a:lnTo>
                    <a:pt x="882" y="1103"/>
                  </a:lnTo>
                  <a:lnTo>
                    <a:pt x="838" y="1085"/>
                  </a:lnTo>
                  <a:lnTo>
                    <a:pt x="784" y="1059"/>
                  </a:lnTo>
                  <a:lnTo>
                    <a:pt x="748" y="1006"/>
                  </a:lnTo>
                  <a:lnTo>
                    <a:pt x="740" y="935"/>
                  </a:lnTo>
                  <a:lnTo>
                    <a:pt x="740" y="909"/>
                  </a:lnTo>
                  <a:lnTo>
                    <a:pt x="748" y="873"/>
                  </a:lnTo>
                  <a:lnTo>
                    <a:pt x="757" y="838"/>
                  </a:lnTo>
                  <a:lnTo>
                    <a:pt x="766" y="803"/>
                  </a:lnTo>
                  <a:lnTo>
                    <a:pt x="766" y="776"/>
                  </a:lnTo>
                  <a:lnTo>
                    <a:pt x="775" y="741"/>
                  </a:lnTo>
                  <a:lnTo>
                    <a:pt x="784" y="715"/>
                  </a:lnTo>
                  <a:lnTo>
                    <a:pt x="784" y="697"/>
                  </a:lnTo>
                  <a:lnTo>
                    <a:pt x="784" y="662"/>
                  </a:lnTo>
                  <a:lnTo>
                    <a:pt x="766" y="618"/>
                  </a:lnTo>
                  <a:lnTo>
                    <a:pt x="731" y="582"/>
                  </a:lnTo>
                  <a:lnTo>
                    <a:pt x="686" y="565"/>
                  </a:lnTo>
                  <a:lnTo>
                    <a:pt x="615" y="556"/>
                  </a:lnTo>
                  <a:lnTo>
                    <a:pt x="428" y="556"/>
                  </a:lnTo>
                  <a:lnTo>
                    <a:pt x="321" y="970"/>
                  </a:lnTo>
                  <a:lnTo>
                    <a:pt x="312" y="979"/>
                  </a:lnTo>
                  <a:lnTo>
                    <a:pt x="312" y="997"/>
                  </a:lnTo>
                  <a:lnTo>
                    <a:pt x="321" y="1006"/>
                  </a:lnTo>
                  <a:lnTo>
                    <a:pt x="330" y="1015"/>
                  </a:lnTo>
                  <a:lnTo>
                    <a:pt x="356" y="1023"/>
                  </a:lnTo>
                  <a:lnTo>
                    <a:pt x="383" y="1023"/>
                  </a:lnTo>
                  <a:lnTo>
                    <a:pt x="419" y="1023"/>
                  </a:lnTo>
                  <a:lnTo>
                    <a:pt x="437" y="1023"/>
                  </a:lnTo>
                  <a:lnTo>
                    <a:pt x="445" y="1023"/>
                  </a:lnTo>
                  <a:lnTo>
                    <a:pt x="454" y="1032"/>
                  </a:lnTo>
                  <a:lnTo>
                    <a:pt x="463" y="1041"/>
                  </a:lnTo>
                  <a:lnTo>
                    <a:pt x="454" y="1059"/>
                  </a:lnTo>
                  <a:lnTo>
                    <a:pt x="454" y="1068"/>
                  </a:lnTo>
                  <a:lnTo>
                    <a:pt x="445" y="1068"/>
                  </a:lnTo>
                  <a:lnTo>
                    <a:pt x="437" y="1068"/>
                  </a:lnTo>
                  <a:lnTo>
                    <a:pt x="428" y="1068"/>
                  </a:lnTo>
                  <a:lnTo>
                    <a:pt x="365" y="1068"/>
                  </a:lnTo>
                  <a:lnTo>
                    <a:pt x="285" y="1068"/>
                  </a:lnTo>
                  <a:lnTo>
                    <a:pt x="223" y="1068"/>
                  </a:lnTo>
                  <a:lnTo>
                    <a:pt x="160" y="1068"/>
                  </a:lnTo>
                  <a:lnTo>
                    <a:pt x="89" y="1068"/>
                  </a:lnTo>
                  <a:lnTo>
                    <a:pt x="27" y="1068"/>
                  </a:lnTo>
                  <a:lnTo>
                    <a:pt x="18" y="1068"/>
                  </a:lnTo>
                  <a:lnTo>
                    <a:pt x="18" y="1068"/>
                  </a:lnTo>
                  <a:lnTo>
                    <a:pt x="9" y="1068"/>
                  </a:lnTo>
                  <a:lnTo>
                    <a:pt x="0" y="1050"/>
                  </a:lnTo>
                  <a:lnTo>
                    <a:pt x="9" y="1032"/>
                  </a:lnTo>
                  <a:lnTo>
                    <a:pt x="18" y="1023"/>
                  </a:lnTo>
                  <a:lnTo>
                    <a:pt x="27" y="1023"/>
                  </a:lnTo>
                  <a:lnTo>
                    <a:pt x="44" y="1023"/>
                  </a:lnTo>
                  <a:lnTo>
                    <a:pt x="125" y="1015"/>
                  </a:lnTo>
                  <a:lnTo>
                    <a:pt x="160" y="1006"/>
                  </a:lnTo>
                  <a:lnTo>
                    <a:pt x="178" y="988"/>
                  </a:lnTo>
                  <a:lnTo>
                    <a:pt x="187" y="944"/>
                  </a:lnTo>
                  <a:lnTo>
                    <a:pt x="410" y="106"/>
                  </a:lnTo>
                  <a:lnTo>
                    <a:pt x="410" y="88"/>
                  </a:lnTo>
                  <a:lnTo>
                    <a:pt x="410" y="79"/>
                  </a:lnTo>
                  <a:lnTo>
                    <a:pt x="410" y="70"/>
                  </a:lnTo>
                  <a:lnTo>
                    <a:pt x="410" y="62"/>
                  </a:lnTo>
                  <a:lnTo>
                    <a:pt x="401" y="53"/>
                  </a:lnTo>
                  <a:lnTo>
                    <a:pt x="383" y="53"/>
                  </a:lnTo>
                  <a:lnTo>
                    <a:pt x="365" y="53"/>
                  </a:lnTo>
                  <a:lnTo>
                    <a:pt x="347" y="44"/>
                  </a:lnTo>
                  <a:lnTo>
                    <a:pt x="330" y="44"/>
                  </a:lnTo>
                  <a:lnTo>
                    <a:pt x="312" y="44"/>
                  </a:lnTo>
                  <a:lnTo>
                    <a:pt x="312" y="44"/>
                  </a:lnTo>
                  <a:lnTo>
                    <a:pt x="285" y="44"/>
                  </a:lnTo>
                  <a:lnTo>
                    <a:pt x="276" y="44"/>
                  </a:lnTo>
                  <a:lnTo>
                    <a:pt x="267" y="35"/>
                  </a:lnTo>
                  <a:lnTo>
                    <a:pt x="267" y="26"/>
                  </a:lnTo>
                  <a:lnTo>
                    <a:pt x="267" y="9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1" name="Freeform 159"/>
            <p:cNvSpPr>
              <a:spLocks noEditPoints="1"/>
            </p:cNvSpPr>
            <p:nvPr/>
          </p:nvSpPr>
          <p:spPr bwMode="auto">
            <a:xfrm>
              <a:off x="24281" y="3997"/>
              <a:ext cx="686" cy="1421"/>
            </a:xfrm>
            <a:custGeom>
              <a:avLst/>
              <a:gdLst/>
              <a:ahLst/>
              <a:cxnLst>
                <a:cxn ang="0">
                  <a:pos x="525" y="159"/>
                </a:cxn>
                <a:cxn ang="0">
                  <a:pos x="481" y="168"/>
                </a:cxn>
                <a:cxn ang="0">
                  <a:pos x="516" y="177"/>
                </a:cxn>
                <a:cxn ang="0">
                  <a:pos x="579" y="177"/>
                </a:cxn>
                <a:cxn ang="0">
                  <a:pos x="623" y="177"/>
                </a:cxn>
                <a:cxn ang="0">
                  <a:pos x="641" y="168"/>
                </a:cxn>
                <a:cxn ang="0">
                  <a:pos x="606" y="159"/>
                </a:cxn>
                <a:cxn ang="0">
                  <a:pos x="552" y="159"/>
                </a:cxn>
                <a:cxn ang="0">
                  <a:pos x="436" y="9"/>
                </a:cxn>
                <a:cxn ang="0">
                  <a:pos x="445" y="27"/>
                </a:cxn>
                <a:cxn ang="0">
                  <a:pos x="445" y="45"/>
                </a:cxn>
                <a:cxn ang="0">
                  <a:pos x="445" y="80"/>
                </a:cxn>
                <a:cxn ang="0">
                  <a:pos x="445" y="115"/>
                </a:cxn>
                <a:cxn ang="0">
                  <a:pos x="454" y="142"/>
                </a:cxn>
                <a:cxn ang="0">
                  <a:pos x="525" y="124"/>
                </a:cxn>
                <a:cxn ang="0">
                  <a:pos x="588" y="124"/>
                </a:cxn>
                <a:cxn ang="0">
                  <a:pos x="641" y="133"/>
                </a:cxn>
                <a:cxn ang="0">
                  <a:pos x="677" y="150"/>
                </a:cxn>
                <a:cxn ang="0">
                  <a:pos x="677" y="186"/>
                </a:cxn>
                <a:cxn ang="0">
                  <a:pos x="650" y="203"/>
                </a:cxn>
                <a:cxn ang="0">
                  <a:pos x="606" y="212"/>
                </a:cxn>
                <a:cxn ang="0">
                  <a:pos x="561" y="212"/>
                </a:cxn>
                <a:cxn ang="0">
                  <a:pos x="516" y="212"/>
                </a:cxn>
                <a:cxn ang="0">
                  <a:pos x="463" y="203"/>
                </a:cxn>
                <a:cxn ang="0">
                  <a:pos x="445" y="186"/>
                </a:cxn>
                <a:cxn ang="0">
                  <a:pos x="445" y="186"/>
                </a:cxn>
                <a:cxn ang="0">
                  <a:pos x="249" y="362"/>
                </a:cxn>
                <a:cxn ang="0">
                  <a:pos x="107" y="645"/>
                </a:cxn>
                <a:cxn ang="0">
                  <a:pos x="89" y="839"/>
                </a:cxn>
                <a:cxn ang="0">
                  <a:pos x="151" y="971"/>
                </a:cxn>
                <a:cxn ang="0">
                  <a:pos x="213" y="1006"/>
                </a:cxn>
                <a:cxn ang="0">
                  <a:pos x="347" y="1050"/>
                </a:cxn>
                <a:cxn ang="0">
                  <a:pos x="463" y="1103"/>
                </a:cxn>
                <a:cxn ang="0">
                  <a:pos x="508" y="1139"/>
                </a:cxn>
                <a:cxn ang="0">
                  <a:pos x="525" y="1174"/>
                </a:cxn>
                <a:cxn ang="0">
                  <a:pos x="543" y="1227"/>
                </a:cxn>
                <a:cxn ang="0">
                  <a:pos x="490" y="1359"/>
                </a:cxn>
                <a:cxn ang="0">
                  <a:pos x="365" y="1421"/>
                </a:cxn>
                <a:cxn ang="0">
                  <a:pos x="258" y="1386"/>
                </a:cxn>
                <a:cxn ang="0">
                  <a:pos x="213" y="1342"/>
                </a:cxn>
                <a:cxn ang="0">
                  <a:pos x="222" y="1333"/>
                </a:cxn>
                <a:cxn ang="0">
                  <a:pos x="231" y="1333"/>
                </a:cxn>
                <a:cxn ang="0">
                  <a:pos x="249" y="1342"/>
                </a:cxn>
                <a:cxn ang="0">
                  <a:pos x="320" y="1377"/>
                </a:cxn>
                <a:cxn ang="0">
                  <a:pos x="392" y="1377"/>
                </a:cxn>
                <a:cxn ang="0">
                  <a:pos x="436" y="1350"/>
                </a:cxn>
                <a:cxn ang="0">
                  <a:pos x="454" y="1306"/>
                </a:cxn>
                <a:cxn ang="0">
                  <a:pos x="454" y="1253"/>
                </a:cxn>
                <a:cxn ang="0">
                  <a:pos x="427" y="1209"/>
                </a:cxn>
                <a:cxn ang="0">
                  <a:pos x="392" y="1192"/>
                </a:cxn>
                <a:cxn ang="0">
                  <a:pos x="356" y="1174"/>
                </a:cxn>
                <a:cxn ang="0">
                  <a:pos x="311" y="1165"/>
                </a:cxn>
                <a:cxn ang="0">
                  <a:pos x="285" y="1147"/>
                </a:cxn>
                <a:cxn ang="0">
                  <a:pos x="205" y="1121"/>
                </a:cxn>
                <a:cxn ang="0">
                  <a:pos x="89" y="1059"/>
                </a:cxn>
                <a:cxn ang="0">
                  <a:pos x="8" y="936"/>
                </a:cxn>
                <a:cxn ang="0">
                  <a:pos x="26" y="653"/>
                </a:cxn>
                <a:cxn ang="0">
                  <a:pos x="196" y="345"/>
                </a:cxn>
                <a:cxn ang="0">
                  <a:pos x="418" y="159"/>
                </a:cxn>
                <a:cxn ang="0">
                  <a:pos x="401" y="80"/>
                </a:cxn>
                <a:cxn ang="0">
                  <a:pos x="401" y="53"/>
                </a:cxn>
                <a:cxn ang="0">
                  <a:pos x="410" y="18"/>
                </a:cxn>
                <a:cxn ang="0">
                  <a:pos x="427" y="0"/>
                </a:cxn>
              </a:cxnLst>
              <a:rect l="0" t="0" r="r" b="b"/>
              <a:pathLst>
                <a:path w="686" h="1421">
                  <a:moveTo>
                    <a:pt x="552" y="159"/>
                  </a:moveTo>
                  <a:lnTo>
                    <a:pt x="525" y="159"/>
                  </a:lnTo>
                  <a:lnTo>
                    <a:pt x="508" y="159"/>
                  </a:lnTo>
                  <a:lnTo>
                    <a:pt x="481" y="168"/>
                  </a:lnTo>
                  <a:lnTo>
                    <a:pt x="499" y="177"/>
                  </a:lnTo>
                  <a:lnTo>
                    <a:pt x="516" y="177"/>
                  </a:lnTo>
                  <a:lnTo>
                    <a:pt x="543" y="177"/>
                  </a:lnTo>
                  <a:lnTo>
                    <a:pt x="579" y="177"/>
                  </a:lnTo>
                  <a:lnTo>
                    <a:pt x="606" y="177"/>
                  </a:lnTo>
                  <a:lnTo>
                    <a:pt x="623" y="177"/>
                  </a:lnTo>
                  <a:lnTo>
                    <a:pt x="632" y="168"/>
                  </a:lnTo>
                  <a:lnTo>
                    <a:pt x="641" y="168"/>
                  </a:lnTo>
                  <a:lnTo>
                    <a:pt x="623" y="168"/>
                  </a:lnTo>
                  <a:lnTo>
                    <a:pt x="606" y="159"/>
                  </a:lnTo>
                  <a:lnTo>
                    <a:pt x="588" y="159"/>
                  </a:lnTo>
                  <a:lnTo>
                    <a:pt x="552" y="159"/>
                  </a:lnTo>
                  <a:close/>
                  <a:moveTo>
                    <a:pt x="427" y="0"/>
                  </a:moveTo>
                  <a:lnTo>
                    <a:pt x="436" y="9"/>
                  </a:lnTo>
                  <a:lnTo>
                    <a:pt x="445" y="9"/>
                  </a:lnTo>
                  <a:lnTo>
                    <a:pt x="445" y="27"/>
                  </a:lnTo>
                  <a:lnTo>
                    <a:pt x="445" y="27"/>
                  </a:lnTo>
                  <a:lnTo>
                    <a:pt x="445" y="45"/>
                  </a:lnTo>
                  <a:lnTo>
                    <a:pt x="445" y="62"/>
                  </a:lnTo>
                  <a:lnTo>
                    <a:pt x="445" y="80"/>
                  </a:lnTo>
                  <a:lnTo>
                    <a:pt x="445" y="97"/>
                  </a:lnTo>
                  <a:lnTo>
                    <a:pt x="445" y="115"/>
                  </a:lnTo>
                  <a:lnTo>
                    <a:pt x="445" y="124"/>
                  </a:lnTo>
                  <a:lnTo>
                    <a:pt x="454" y="142"/>
                  </a:lnTo>
                  <a:lnTo>
                    <a:pt x="490" y="133"/>
                  </a:lnTo>
                  <a:lnTo>
                    <a:pt x="525" y="124"/>
                  </a:lnTo>
                  <a:lnTo>
                    <a:pt x="552" y="124"/>
                  </a:lnTo>
                  <a:lnTo>
                    <a:pt x="588" y="124"/>
                  </a:lnTo>
                  <a:lnTo>
                    <a:pt x="614" y="124"/>
                  </a:lnTo>
                  <a:lnTo>
                    <a:pt x="641" y="133"/>
                  </a:lnTo>
                  <a:lnTo>
                    <a:pt x="659" y="142"/>
                  </a:lnTo>
                  <a:lnTo>
                    <a:pt x="677" y="150"/>
                  </a:lnTo>
                  <a:lnTo>
                    <a:pt x="686" y="168"/>
                  </a:lnTo>
                  <a:lnTo>
                    <a:pt x="677" y="186"/>
                  </a:lnTo>
                  <a:lnTo>
                    <a:pt x="668" y="195"/>
                  </a:lnTo>
                  <a:lnTo>
                    <a:pt x="650" y="203"/>
                  </a:lnTo>
                  <a:lnTo>
                    <a:pt x="623" y="212"/>
                  </a:lnTo>
                  <a:lnTo>
                    <a:pt x="606" y="212"/>
                  </a:lnTo>
                  <a:lnTo>
                    <a:pt x="579" y="212"/>
                  </a:lnTo>
                  <a:lnTo>
                    <a:pt x="561" y="212"/>
                  </a:lnTo>
                  <a:lnTo>
                    <a:pt x="543" y="212"/>
                  </a:lnTo>
                  <a:lnTo>
                    <a:pt x="516" y="212"/>
                  </a:lnTo>
                  <a:lnTo>
                    <a:pt x="490" y="212"/>
                  </a:lnTo>
                  <a:lnTo>
                    <a:pt x="463" y="203"/>
                  </a:lnTo>
                  <a:lnTo>
                    <a:pt x="445" y="186"/>
                  </a:lnTo>
                  <a:lnTo>
                    <a:pt x="445" y="186"/>
                  </a:lnTo>
                  <a:lnTo>
                    <a:pt x="445" y="186"/>
                  </a:lnTo>
                  <a:lnTo>
                    <a:pt x="445" y="186"/>
                  </a:lnTo>
                  <a:lnTo>
                    <a:pt x="347" y="256"/>
                  </a:lnTo>
                  <a:lnTo>
                    <a:pt x="249" y="362"/>
                  </a:lnTo>
                  <a:lnTo>
                    <a:pt x="169" y="495"/>
                  </a:lnTo>
                  <a:lnTo>
                    <a:pt x="107" y="645"/>
                  </a:lnTo>
                  <a:lnTo>
                    <a:pt x="89" y="795"/>
                  </a:lnTo>
                  <a:lnTo>
                    <a:pt x="89" y="839"/>
                  </a:lnTo>
                  <a:lnTo>
                    <a:pt x="107" y="900"/>
                  </a:lnTo>
                  <a:lnTo>
                    <a:pt x="151" y="971"/>
                  </a:lnTo>
                  <a:lnTo>
                    <a:pt x="187" y="989"/>
                  </a:lnTo>
                  <a:lnTo>
                    <a:pt x="213" y="1006"/>
                  </a:lnTo>
                  <a:lnTo>
                    <a:pt x="267" y="1024"/>
                  </a:lnTo>
                  <a:lnTo>
                    <a:pt x="347" y="1050"/>
                  </a:lnTo>
                  <a:lnTo>
                    <a:pt x="418" y="1077"/>
                  </a:lnTo>
                  <a:lnTo>
                    <a:pt x="463" y="1103"/>
                  </a:lnTo>
                  <a:lnTo>
                    <a:pt x="499" y="1121"/>
                  </a:lnTo>
                  <a:lnTo>
                    <a:pt x="508" y="1139"/>
                  </a:lnTo>
                  <a:lnTo>
                    <a:pt x="516" y="1147"/>
                  </a:lnTo>
                  <a:lnTo>
                    <a:pt x="525" y="1174"/>
                  </a:lnTo>
                  <a:lnTo>
                    <a:pt x="534" y="1200"/>
                  </a:lnTo>
                  <a:lnTo>
                    <a:pt x="543" y="1227"/>
                  </a:lnTo>
                  <a:lnTo>
                    <a:pt x="525" y="1297"/>
                  </a:lnTo>
                  <a:lnTo>
                    <a:pt x="490" y="1359"/>
                  </a:lnTo>
                  <a:lnTo>
                    <a:pt x="436" y="1403"/>
                  </a:lnTo>
                  <a:lnTo>
                    <a:pt x="365" y="1421"/>
                  </a:lnTo>
                  <a:lnTo>
                    <a:pt x="311" y="1412"/>
                  </a:lnTo>
                  <a:lnTo>
                    <a:pt x="258" y="1386"/>
                  </a:lnTo>
                  <a:lnTo>
                    <a:pt x="222" y="1359"/>
                  </a:lnTo>
                  <a:lnTo>
                    <a:pt x="213" y="1342"/>
                  </a:lnTo>
                  <a:lnTo>
                    <a:pt x="213" y="1333"/>
                  </a:lnTo>
                  <a:lnTo>
                    <a:pt x="222" y="1333"/>
                  </a:lnTo>
                  <a:lnTo>
                    <a:pt x="231" y="1324"/>
                  </a:lnTo>
                  <a:lnTo>
                    <a:pt x="231" y="1333"/>
                  </a:lnTo>
                  <a:lnTo>
                    <a:pt x="240" y="1333"/>
                  </a:lnTo>
                  <a:lnTo>
                    <a:pt x="249" y="1342"/>
                  </a:lnTo>
                  <a:lnTo>
                    <a:pt x="285" y="1359"/>
                  </a:lnTo>
                  <a:lnTo>
                    <a:pt x="320" y="1377"/>
                  </a:lnTo>
                  <a:lnTo>
                    <a:pt x="365" y="1386"/>
                  </a:lnTo>
                  <a:lnTo>
                    <a:pt x="392" y="1377"/>
                  </a:lnTo>
                  <a:lnTo>
                    <a:pt x="418" y="1368"/>
                  </a:lnTo>
                  <a:lnTo>
                    <a:pt x="436" y="1350"/>
                  </a:lnTo>
                  <a:lnTo>
                    <a:pt x="445" y="1324"/>
                  </a:lnTo>
                  <a:lnTo>
                    <a:pt x="454" y="1306"/>
                  </a:lnTo>
                  <a:lnTo>
                    <a:pt x="454" y="1280"/>
                  </a:lnTo>
                  <a:lnTo>
                    <a:pt x="454" y="1253"/>
                  </a:lnTo>
                  <a:lnTo>
                    <a:pt x="436" y="1227"/>
                  </a:lnTo>
                  <a:lnTo>
                    <a:pt x="427" y="1209"/>
                  </a:lnTo>
                  <a:lnTo>
                    <a:pt x="410" y="1200"/>
                  </a:lnTo>
                  <a:lnTo>
                    <a:pt x="392" y="1192"/>
                  </a:lnTo>
                  <a:lnTo>
                    <a:pt x="374" y="1183"/>
                  </a:lnTo>
                  <a:lnTo>
                    <a:pt x="356" y="1174"/>
                  </a:lnTo>
                  <a:lnTo>
                    <a:pt x="329" y="1165"/>
                  </a:lnTo>
                  <a:lnTo>
                    <a:pt x="311" y="1165"/>
                  </a:lnTo>
                  <a:lnTo>
                    <a:pt x="303" y="1156"/>
                  </a:lnTo>
                  <a:lnTo>
                    <a:pt x="285" y="1147"/>
                  </a:lnTo>
                  <a:lnTo>
                    <a:pt x="258" y="1139"/>
                  </a:lnTo>
                  <a:lnTo>
                    <a:pt x="205" y="1121"/>
                  </a:lnTo>
                  <a:lnTo>
                    <a:pt x="142" y="1095"/>
                  </a:lnTo>
                  <a:lnTo>
                    <a:pt x="89" y="1059"/>
                  </a:lnTo>
                  <a:lnTo>
                    <a:pt x="44" y="1006"/>
                  </a:lnTo>
                  <a:lnTo>
                    <a:pt x="8" y="936"/>
                  </a:lnTo>
                  <a:lnTo>
                    <a:pt x="0" y="839"/>
                  </a:lnTo>
                  <a:lnTo>
                    <a:pt x="26" y="653"/>
                  </a:lnTo>
                  <a:lnTo>
                    <a:pt x="98" y="486"/>
                  </a:lnTo>
                  <a:lnTo>
                    <a:pt x="196" y="345"/>
                  </a:lnTo>
                  <a:lnTo>
                    <a:pt x="311" y="230"/>
                  </a:lnTo>
                  <a:lnTo>
                    <a:pt x="418" y="159"/>
                  </a:lnTo>
                  <a:lnTo>
                    <a:pt x="410" y="124"/>
                  </a:lnTo>
                  <a:lnTo>
                    <a:pt x="401" y="80"/>
                  </a:lnTo>
                  <a:lnTo>
                    <a:pt x="401" y="71"/>
                  </a:lnTo>
                  <a:lnTo>
                    <a:pt x="401" y="53"/>
                  </a:lnTo>
                  <a:lnTo>
                    <a:pt x="410" y="36"/>
                  </a:lnTo>
                  <a:lnTo>
                    <a:pt x="410" y="18"/>
                  </a:lnTo>
                  <a:lnTo>
                    <a:pt x="418" y="9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2" name="Freeform 160"/>
            <p:cNvSpPr>
              <a:spLocks/>
            </p:cNvSpPr>
            <p:nvPr/>
          </p:nvSpPr>
          <p:spPr bwMode="auto">
            <a:xfrm>
              <a:off x="25377" y="3839"/>
              <a:ext cx="873" cy="1747"/>
            </a:xfrm>
            <a:custGeom>
              <a:avLst/>
              <a:gdLst/>
              <a:ahLst/>
              <a:cxnLst>
                <a:cxn ang="0">
                  <a:pos x="784" y="17"/>
                </a:cxn>
                <a:cxn ang="0">
                  <a:pos x="873" y="132"/>
                </a:cxn>
                <a:cxn ang="0">
                  <a:pos x="864" y="176"/>
                </a:cxn>
                <a:cxn ang="0">
                  <a:pos x="829" y="203"/>
                </a:cxn>
                <a:cxn ang="0">
                  <a:pos x="793" y="203"/>
                </a:cxn>
                <a:cxn ang="0">
                  <a:pos x="757" y="176"/>
                </a:cxn>
                <a:cxn ang="0">
                  <a:pos x="739" y="132"/>
                </a:cxn>
                <a:cxn ang="0">
                  <a:pos x="748" y="105"/>
                </a:cxn>
                <a:cxn ang="0">
                  <a:pos x="775" y="79"/>
                </a:cxn>
                <a:cxn ang="0">
                  <a:pos x="775" y="53"/>
                </a:cxn>
                <a:cxn ang="0">
                  <a:pos x="722" y="35"/>
                </a:cxn>
                <a:cxn ang="0">
                  <a:pos x="659" y="44"/>
                </a:cxn>
                <a:cxn ang="0">
                  <a:pos x="597" y="123"/>
                </a:cxn>
                <a:cxn ang="0">
                  <a:pos x="552" y="370"/>
                </a:cxn>
                <a:cxn ang="0">
                  <a:pos x="517" y="864"/>
                </a:cxn>
                <a:cxn ang="0">
                  <a:pos x="481" y="1147"/>
                </a:cxn>
                <a:cxn ang="0">
                  <a:pos x="445" y="1403"/>
                </a:cxn>
                <a:cxn ang="0">
                  <a:pos x="410" y="1553"/>
                </a:cxn>
                <a:cxn ang="0">
                  <a:pos x="321" y="1694"/>
                </a:cxn>
                <a:cxn ang="0">
                  <a:pos x="169" y="1747"/>
                </a:cxn>
                <a:cxn ang="0">
                  <a:pos x="18" y="1685"/>
                </a:cxn>
                <a:cxn ang="0">
                  <a:pos x="0" y="1597"/>
                </a:cxn>
                <a:cxn ang="0">
                  <a:pos x="26" y="1561"/>
                </a:cxn>
                <a:cxn ang="0">
                  <a:pos x="62" y="1553"/>
                </a:cxn>
                <a:cxn ang="0">
                  <a:pos x="98" y="1561"/>
                </a:cxn>
                <a:cxn ang="0">
                  <a:pos x="124" y="1597"/>
                </a:cxn>
                <a:cxn ang="0">
                  <a:pos x="124" y="1632"/>
                </a:cxn>
                <a:cxn ang="0">
                  <a:pos x="107" y="1658"/>
                </a:cxn>
                <a:cxn ang="0">
                  <a:pos x="71" y="1685"/>
                </a:cxn>
                <a:cxn ang="0">
                  <a:pos x="124" y="1711"/>
                </a:cxn>
                <a:cxn ang="0">
                  <a:pos x="169" y="1711"/>
                </a:cxn>
                <a:cxn ang="0">
                  <a:pos x="258" y="1676"/>
                </a:cxn>
                <a:cxn ang="0">
                  <a:pos x="321" y="1517"/>
                </a:cxn>
                <a:cxn ang="0">
                  <a:pos x="338" y="1385"/>
                </a:cxn>
                <a:cxn ang="0">
                  <a:pos x="383" y="882"/>
                </a:cxn>
                <a:cxn ang="0">
                  <a:pos x="410" y="600"/>
                </a:cxn>
                <a:cxn ang="0">
                  <a:pos x="445" y="344"/>
                </a:cxn>
                <a:cxn ang="0">
                  <a:pos x="481" y="203"/>
                </a:cxn>
                <a:cxn ang="0">
                  <a:pos x="561" y="61"/>
                </a:cxn>
                <a:cxn ang="0">
                  <a:pos x="704" y="0"/>
                </a:cxn>
              </a:cxnLst>
              <a:rect l="0" t="0" r="r" b="b"/>
              <a:pathLst>
                <a:path w="873" h="1747">
                  <a:moveTo>
                    <a:pt x="704" y="0"/>
                  </a:moveTo>
                  <a:lnTo>
                    <a:pt x="784" y="17"/>
                  </a:lnTo>
                  <a:lnTo>
                    <a:pt x="846" y="70"/>
                  </a:lnTo>
                  <a:lnTo>
                    <a:pt x="873" y="132"/>
                  </a:lnTo>
                  <a:lnTo>
                    <a:pt x="873" y="158"/>
                  </a:lnTo>
                  <a:lnTo>
                    <a:pt x="864" y="176"/>
                  </a:lnTo>
                  <a:lnTo>
                    <a:pt x="846" y="194"/>
                  </a:lnTo>
                  <a:lnTo>
                    <a:pt x="829" y="203"/>
                  </a:lnTo>
                  <a:lnTo>
                    <a:pt x="811" y="203"/>
                  </a:lnTo>
                  <a:lnTo>
                    <a:pt x="793" y="203"/>
                  </a:lnTo>
                  <a:lnTo>
                    <a:pt x="775" y="194"/>
                  </a:lnTo>
                  <a:lnTo>
                    <a:pt x="757" y="176"/>
                  </a:lnTo>
                  <a:lnTo>
                    <a:pt x="748" y="158"/>
                  </a:lnTo>
                  <a:lnTo>
                    <a:pt x="739" y="132"/>
                  </a:lnTo>
                  <a:lnTo>
                    <a:pt x="748" y="123"/>
                  </a:lnTo>
                  <a:lnTo>
                    <a:pt x="748" y="105"/>
                  </a:lnTo>
                  <a:lnTo>
                    <a:pt x="757" y="88"/>
                  </a:lnTo>
                  <a:lnTo>
                    <a:pt x="775" y="79"/>
                  </a:lnTo>
                  <a:lnTo>
                    <a:pt x="802" y="70"/>
                  </a:lnTo>
                  <a:lnTo>
                    <a:pt x="775" y="53"/>
                  </a:lnTo>
                  <a:lnTo>
                    <a:pt x="739" y="44"/>
                  </a:lnTo>
                  <a:lnTo>
                    <a:pt x="722" y="35"/>
                  </a:lnTo>
                  <a:lnTo>
                    <a:pt x="704" y="35"/>
                  </a:lnTo>
                  <a:lnTo>
                    <a:pt x="659" y="44"/>
                  </a:lnTo>
                  <a:lnTo>
                    <a:pt x="624" y="70"/>
                  </a:lnTo>
                  <a:lnTo>
                    <a:pt x="597" y="123"/>
                  </a:lnTo>
                  <a:lnTo>
                    <a:pt x="570" y="220"/>
                  </a:lnTo>
                  <a:lnTo>
                    <a:pt x="552" y="370"/>
                  </a:lnTo>
                  <a:lnTo>
                    <a:pt x="526" y="758"/>
                  </a:lnTo>
                  <a:lnTo>
                    <a:pt x="517" y="864"/>
                  </a:lnTo>
                  <a:lnTo>
                    <a:pt x="499" y="1005"/>
                  </a:lnTo>
                  <a:lnTo>
                    <a:pt x="481" y="1147"/>
                  </a:lnTo>
                  <a:lnTo>
                    <a:pt x="463" y="1288"/>
                  </a:lnTo>
                  <a:lnTo>
                    <a:pt x="445" y="1403"/>
                  </a:lnTo>
                  <a:lnTo>
                    <a:pt x="436" y="1473"/>
                  </a:lnTo>
                  <a:lnTo>
                    <a:pt x="410" y="1553"/>
                  </a:lnTo>
                  <a:lnTo>
                    <a:pt x="365" y="1632"/>
                  </a:lnTo>
                  <a:lnTo>
                    <a:pt x="321" y="1694"/>
                  </a:lnTo>
                  <a:lnTo>
                    <a:pt x="249" y="1738"/>
                  </a:lnTo>
                  <a:lnTo>
                    <a:pt x="169" y="1747"/>
                  </a:lnTo>
                  <a:lnTo>
                    <a:pt x="80" y="1729"/>
                  </a:lnTo>
                  <a:lnTo>
                    <a:pt x="18" y="1685"/>
                  </a:lnTo>
                  <a:lnTo>
                    <a:pt x="0" y="1623"/>
                  </a:lnTo>
                  <a:lnTo>
                    <a:pt x="0" y="1597"/>
                  </a:lnTo>
                  <a:lnTo>
                    <a:pt x="9" y="1570"/>
                  </a:lnTo>
                  <a:lnTo>
                    <a:pt x="26" y="1561"/>
                  </a:lnTo>
                  <a:lnTo>
                    <a:pt x="44" y="1553"/>
                  </a:lnTo>
                  <a:lnTo>
                    <a:pt x="62" y="1553"/>
                  </a:lnTo>
                  <a:lnTo>
                    <a:pt x="80" y="1553"/>
                  </a:lnTo>
                  <a:lnTo>
                    <a:pt x="98" y="1561"/>
                  </a:lnTo>
                  <a:lnTo>
                    <a:pt x="116" y="1570"/>
                  </a:lnTo>
                  <a:lnTo>
                    <a:pt x="124" y="1597"/>
                  </a:lnTo>
                  <a:lnTo>
                    <a:pt x="124" y="1614"/>
                  </a:lnTo>
                  <a:lnTo>
                    <a:pt x="124" y="1632"/>
                  </a:lnTo>
                  <a:lnTo>
                    <a:pt x="116" y="1650"/>
                  </a:lnTo>
                  <a:lnTo>
                    <a:pt x="107" y="1658"/>
                  </a:lnTo>
                  <a:lnTo>
                    <a:pt x="89" y="1676"/>
                  </a:lnTo>
                  <a:lnTo>
                    <a:pt x="71" y="1685"/>
                  </a:lnTo>
                  <a:lnTo>
                    <a:pt x="98" y="1703"/>
                  </a:lnTo>
                  <a:lnTo>
                    <a:pt x="124" y="1711"/>
                  </a:lnTo>
                  <a:lnTo>
                    <a:pt x="151" y="1711"/>
                  </a:lnTo>
                  <a:lnTo>
                    <a:pt x="169" y="1711"/>
                  </a:lnTo>
                  <a:lnTo>
                    <a:pt x="223" y="1703"/>
                  </a:lnTo>
                  <a:lnTo>
                    <a:pt x="258" y="1676"/>
                  </a:lnTo>
                  <a:lnTo>
                    <a:pt x="294" y="1614"/>
                  </a:lnTo>
                  <a:lnTo>
                    <a:pt x="321" y="1517"/>
                  </a:lnTo>
                  <a:lnTo>
                    <a:pt x="338" y="1385"/>
                  </a:lnTo>
                  <a:lnTo>
                    <a:pt x="338" y="1385"/>
                  </a:lnTo>
                  <a:lnTo>
                    <a:pt x="365" y="997"/>
                  </a:lnTo>
                  <a:lnTo>
                    <a:pt x="383" y="882"/>
                  </a:lnTo>
                  <a:lnTo>
                    <a:pt x="392" y="741"/>
                  </a:lnTo>
                  <a:lnTo>
                    <a:pt x="410" y="600"/>
                  </a:lnTo>
                  <a:lnTo>
                    <a:pt x="427" y="458"/>
                  </a:lnTo>
                  <a:lnTo>
                    <a:pt x="445" y="344"/>
                  </a:lnTo>
                  <a:lnTo>
                    <a:pt x="463" y="273"/>
                  </a:lnTo>
                  <a:lnTo>
                    <a:pt x="481" y="203"/>
                  </a:lnTo>
                  <a:lnTo>
                    <a:pt x="508" y="132"/>
                  </a:lnTo>
                  <a:lnTo>
                    <a:pt x="561" y="61"/>
                  </a:lnTo>
                  <a:lnTo>
                    <a:pt x="615" y="17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3" name="Freeform 161"/>
            <p:cNvSpPr>
              <a:spLocks noEditPoints="1"/>
            </p:cNvSpPr>
            <p:nvPr/>
          </p:nvSpPr>
          <p:spPr bwMode="auto">
            <a:xfrm>
              <a:off x="26116" y="5180"/>
              <a:ext cx="580" cy="494"/>
            </a:xfrm>
            <a:custGeom>
              <a:avLst/>
              <a:gdLst/>
              <a:ahLst/>
              <a:cxnLst>
                <a:cxn ang="0">
                  <a:pos x="277" y="26"/>
                </a:cxn>
                <a:cxn ang="0">
                  <a:pos x="232" y="44"/>
                </a:cxn>
                <a:cxn ang="0">
                  <a:pos x="179" y="97"/>
                </a:cxn>
                <a:cxn ang="0">
                  <a:pos x="125" y="194"/>
                </a:cxn>
                <a:cxn ang="0">
                  <a:pos x="98" y="353"/>
                </a:cxn>
                <a:cxn ang="0">
                  <a:pos x="107" y="423"/>
                </a:cxn>
                <a:cxn ang="0">
                  <a:pos x="134" y="459"/>
                </a:cxn>
                <a:cxn ang="0">
                  <a:pos x="179" y="467"/>
                </a:cxn>
                <a:cxn ang="0">
                  <a:pos x="232" y="450"/>
                </a:cxn>
                <a:cxn ang="0">
                  <a:pos x="268" y="432"/>
                </a:cxn>
                <a:cxn ang="0">
                  <a:pos x="303" y="397"/>
                </a:cxn>
                <a:cxn ang="0">
                  <a:pos x="339" y="344"/>
                </a:cxn>
                <a:cxn ang="0">
                  <a:pos x="393" y="141"/>
                </a:cxn>
                <a:cxn ang="0">
                  <a:pos x="393" y="123"/>
                </a:cxn>
                <a:cxn ang="0">
                  <a:pos x="384" y="97"/>
                </a:cxn>
                <a:cxn ang="0">
                  <a:pos x="366" y="62"/>
                </a:cxn>
                <a:cxn ang="0">
                  <a:pos x="321" y="26"/>
                </a:cxn>
                <a:cxn ang="0">
                  <a:pos x="294" y="0"/>
                </a:cxn>
                <a:cxn ang="0">
                  <a:pos x="366" y="17"/>
                </a:cxn>
                <a:cxn ang="0">
                  <a:pos x="410" y="62"/>
                </a:cxn>
                <a:cxn ang="0">
                  <a:pos x="419" y="44"/>
                </a:cxn>
                <a:cxn ang="0">
                  <a:pos x="446" y="17"/>
                </a:cxn>
                <a:cxn ang="0">
                  <a:pos x="473" y="17"/>
                </a:cxn>
                <a:cxn ang="0">
                  <a:pos x="499" y="35"/>
                </a:cxn>
                <a:cxn ang="0">
                  <a:pos x="499" y="62"/>
                </a:cxn>
                <a:cxn ang="0">
                  <a:pos x="491" y="97"/>
                </a:cxn>
                <a:cxn ang="0">
                  <a:pos x="482" y="141"/>
                </a:cxn>
                <a:cxn ang="0">
                  <a:pos x="455" y="247"/>
                </a:cxn>
                <a:cxn ang="0">
                  <a:pos x="437" y="300"/>
                </a:cxn>
                <a:cxn ang="0">
                  <a:pos x="428" y="344"/>
                </a:cxn>
                <a:cxn ang="0">
                  <a:pos x="419" y="397"/>
                </a:cxn>
                <a:cxn ang="0">
                  <a:pos x="419" y="432"/>
                </a:cxn>
                <a:cxn ang="0">
                  <a:pos x="437" y="459"/>
                </a:cxn>
                <a:cxn ang="0">
                  <a:pos x="473" y="459"/>
                </a:cxn>
                <a:cxn ang="0">
                  <a:pos x="508" y="423"/>
                </a:cxn>
                <a:cxn ang="0">
                  <a:pos x="526" y="370"/>
                </a:cxn>
                <a:cxn ang="0">
                  <a:pos x="535" y="326"/>
                </a:cxn>
                <a:cxn ang="0">
                  <a:pos x="553" y="317"/>
                </a:cxn>
                <a:cxn ang="0">
                  <a:pos x="562" y="309"/>
                </a:cxn>
                <a:cxn ang="0">
                  <a:pos x="571" y="317"/>
                </a:cxn>
                <a:cxn ang="0">
                  <a:pos x="571" y="335"/>
                </a:cxn>
                <a:cxn ang="0">
                  <a:pos x="562" y="370"/>
                </a:cxn>
                <a:cxn ang="0">
                  <a:pos x="553" y="414"/>
                </a:cxn>
                <a:cxn ang="0">
                  <a:pos x="517" y="459"/>
                </a:cxn>
                <a:cxn ang="0">
                  <a:pos x="473" y="494"/>
                </a:cxn>
                <a:cxn ang="0">
                  <a:pos x="428" y="494"/>
                </a:cxn>
                <a:cxn ang="0">
                  <a:pos x="384" y="485"/>
                </a:cxn>
                <a:cxn ang="0">
                  <a:pos x="348" y="450"/>
                </a:cxn>
                <a:cxn ang="0">
                  <a:pos x="259" y="476"/>
                </a:cxn>
                <a:cxn ang="0">
                  <a:pos x="90" y="467"/>
                </a:cxn>
                <a:cxn ang="0">
                  <a:pos x="0" y="309"/>
                </a:cxn>
                <a:cxn ang="0">
                  <a:pos x="90" y="97"/>
                </a:cxn>
                <a:cxn ang="0">
                  <a:pos x="294" y="0"/>
                </a:cxn>
              </a:cxnLst>
              <a:rect l="0" t="0" r="r" b="b"/>
              <a:pathLst>
                <a:path w="580" h="494">
                  <a:moveTo>
                    <a:pt x="294" y="26"/>
                  </a:moveTo>
                  <a:lnTo>
                    <a:pt x="277" y="26"/>
                  </a:lnTo>
                  <a:lnTo>
                    <a:pt x="250" y="35"/>
                  </a:lnTo>
                  <a:lnTo>
                    <a:pt x="232" y="44"/>
                  </a:lnTo>
                  <a:lnTo>
                    <a:pt x="205" y="62"/>
                  </a:lnTo>
                  <a:lnTo>
                    <a:pt x="179" y="97"/>
                  </a:lnTo>
                  <a:lnTo>
                    <a:pt x="152" y="132"/>
                  </a:lnTo>
                  <a:lnTo>
                    <a:pt x="125" y="194"/>
                  </a:lnTo>
                  <a:lnTo>
                    <a:pt x="107" y="282"/>
                  </a:lnTo>
                  <a:lnTo>
                    <a:pt x="98" y="353"/>
                  </a:lnTo>
                  <a:lnTo>
                    <a:pt x="98" y="388"/>
                  </a:lnTo>
                  <a:lnTo>
                    <a:pt x="107" y="423"/>
                  </a:lnTo>
                  <a:lnTo>
                    <a:pt x="116" y="441"/>
                  </a:lnTo>
                  <a:lnTo>
                    <a:pt x="134" y="459"/>
                  </a:lnTo>
                  <a:lnTo>
                    <a:pt x="152" y="459"/>
                  </a:lnTo>
                  <a:lnTo>
                    <a:pt x="179" y="467"/>
                  </a:lnTo>
                  <a:lnTo>
                    <a:pt x="205" y="459"/>
                  </a:lnTo>
                  <a:lnTo>
                    <a:pt x="232" y="450"/>
                  </a:lnTo>
                  <a:lnTo>
                    <a:pt x="250" y="441"/>
                  </a:lnTo>
                  <a:lnTo>
                    <a:pt x="268" y="432"/>
                  </a:lnTo>
                  <a:lnTo>
                    <a:pt x="277" y="423"/>
                  </a:lnTo>
                  <a:lnTo>
                    <a:pt x="303" y="397"/>
                  </a:lnTo>
                  <a:lnTo>
                    <a:pt x="321" y="370"/>
                  </a:lnTo>
                  <a:lnTo>
                    <a:pt x="339" y="344"/>
                  </a:lnTo>
                  <a:lnTo>
                    <a:pt x="339" y="344"/>
                  </a:lnTo>
                  <a:lnTo>
                    <a:pt x="393" y="141"/>
                  </a:lnTo>
                  <a:lnTo>
                    <a:pt x="393" y="132"/>
                  </a:lnTo>
                  <a:lnTo>
                    <a:pt x="393" y="123"/>
                  </a:lnTo>
                  <a:lnTo>
                    <a:pt x="393" y="114"/>
                  </a:lnTo>
                  <a:lnTo>
                    <a:pt x="384" y="97"/>
                  </a:lnTo>
                  <a:lnTo>
                    <a:pt x="375" y="79"/>
                  </a:lnTo>
                  <a:lnTo>
                    <a:pt x="366" y="62"/>
                  </a:lnTo>
                  <a:lnTo>
                    <a:pt x="348" y="44"/>
                  </a:lnTo>
                  <a:lnTo>
                    <a:pt x="321" y="26"/>
                  </a:lnTo>
                  <a:lnTo>
                    <a:pt x="294" y="26"/>
                  </a:lnTo>
                  <a:close/>
                  <a:moveTo>
                    <a:pt x="294" y="0"/>
                  </a:moveTo>
                  <a:lnTo>
                    <a:pt x="330" y="0"/>
                  </a:lnTo>
                  <a:lnTo>
                    <a:pt x="366" y="17"/>
                  </a:lnTo>
                  <a:lnTo>
                    <a:pt x="393" y="35"/>
                  </a:lnTo>
                  <a:lnTo>
                    <a:pt x="410" y="62"/>
                  </a:lnTo>
                  <a:lnTo>
                    <a:pt x="410" y="62"/>
                  </a:lnTo>
                  <a:lnTo>
                    <a:pt x="419" y="44"/>
                  </a:lnTo>
                  <a:lnTo>
                    <a:pt x="428" y="26"/>
                  </a:lnTo>
                  <a:lnTo>
                    <a:pt x="446" y="17"/>
                  </a:lnTo>
                  <a:lnTo>
                    <a:pt x="464" y="17"/>
                  </a:lnTo>
                  <a:lnTo>
                    <a:pt x="473" y="17"/>
                  </a:lnTo>
                  <a:lnTo>
                    <a:pt x="491" y="26"/>
                  </a:lnTo>
                  <a:lnTo>
                    <a:pt x="499" y="35"/>
                  </a:lnTo>
                  <a:lnTo>
                    <a:pt x="499" y="53"/>
                  </a:lnTo>
                  <a:lnTo>
                    <a:pt x="499" y="62"/>
                  </a:lnTo>
                  <a:lnTo>
                    <a:pt x="491" y="79"/>
                  </a:lnTo>
                  <a:lnTo>
                    <a:pt x="491" y="97"/>
                  </a:lnTo>
                  <a:lnTo>
                    <a:pt x="482" y="123"/>
                  </a:lnTo>
                  <a:lnTo>
                    <a:pt x="482" y="141"/>
                  </a:lnTo>
                  <a:lnTo>
                    <a:pt x="455" y="220"/>
                  </a:lnTo>
                  <a:lnTo>
                    <a:pt x="455" y="247"/>
                  </a:lnTo>
                  <a:lnTo>
                    <a:pt x="446" y="273"/>
                  </a:lnTo>
                  <a:lnTo>
                    <a:pt x="437" y="300"/>
                  </a:lnTo>
                  <a:lnTo>
                    <a:pt x="428" y="326"/>
                  </a:lnTo>
                  <a:lnTo>
                    <a:pt x="428" y="344"/>
                  </a:lnTo>
                  <a:lnTo>
                    <a:pt x="419" y="370"/>
                  </a:lnTo>
                  <a:lnTo>
                    <a:pt x="419" y="397"/>
                  </a:lnTo>
                  <a:lnTo>
                    <a:pt x="410" y="414"/>
                  </a:lnTo>
                  <a:lnTo>
                    <a:pt x="419" y="432"/>
                  </a:lnTo>
                  <a:lnTo>
                    <a:pt x="419" y="450"/>
                  </a:lnTo>
                  <a:lnTo>
                    <a:pt x="437" y="459"/>
                  </a:lnTo>
                  <a:lnTo>
                    <a:pt x="455" y="467"/>
                  </a:lnTo>
                  <a:lnTo>
                    <a:pt x="473" y="459"/>
                  </a:lnTo>
                  <a:lnTo>
                    <a:pt x="491" y="450"/>
                  </a:lnTo>
                  <a:lnTo>
                    <a:pt x="508" y="423"/>
                  </a:lnTo>
                  <a:lnTo>
                    <a:pt x="517" y="397"/>
                  </a:lnTo>
                  <a:lnTo>
                    <a:pt x="526" y="370"/>
                  </a:lnTo>
                  <a:lnTo>
                    <a:pt x="535" y="344"/>
                  </a:lnTo>
                  <a:lnTo>
                    <a:pt x="535" y="326"/>
                  </a:lnTo>
                  <a:lnTo>
                    <a:pt x="544" y="317"/>
                  </a:lnTo>
                  <a:lnTo>
                    <a:pt x="553" y="317"/>
                  </a:lnTo>
                  <a:lnTo>
                    <a:pt x="562" y="309"/>
                  </a:lnTo>
                  <a:lnTo>
                    <a:pt x="562" y="309"/>
                  </a:lnTo>
                  <a:lnTo>
                    <a:pt x="571" y="317"/>
                  </a:lnTo>
                  <a:lnTo>
                    <a:pt x="571" y="317"/>
                  </a:lnTo>
                  <a:lnTo>
                    <a:pt x="580" y="326"/>
                  </a:lnTo>
                  <a:lnTo>
                    <a:pt x="571" y="335"/>
                  </a:lnTo>
                  <a:lnTo>
                    <a:pt x="571" y="344"/>
                  </a:lnTo>
                  <a:lnTo>
                    <a:pt x="562" y="370"/>
                  </a:lnTo>
                  <a:lnTo>
                    <a:pt x="562" y="388"/>
                  </a:lnTo>
                  <a:lnTo>
                    <a:pt x="553" y="414"/>
                  </a:lnTo>
                  <a:lnTo>
                    <a:pt x="535" y="441"/>
                  </a:lnTo>
                  <a:lnTo>
                    <a:pt x="517" y="459"/>
                  </a:lnTo>
                  <a:lnTo>
                    <a:pt x="499" y="476"/>
                  </a:lnTo>
                  <a:lnTo>
                    <a:pt x="473" y="494"/>
                  </a:lnTo>
                  <a:lnTo>
                    <a:pt x="446" y="494"/>
                  </a:lnTo>
                  <a:lnTo>
                    <a:pt x="428" y="494"/>
                  </a:lnTo>
                  <a:lnTo>
                    <a:pt x="410" y="494"/>
                  </a:lnTo>
                  <a:lnTo>
                    <a:pt x="384" y="485"/>
                  </a:lnTo>
                  <a:lnTo>
                    <a:pt x="366" y="467"/>
                  </a:lnTo>
                  <a:lnTo>
                    <a:pt x="348" y="450"/>
                  </a:lnTo>
                  <a:lnTo>
                    <a:pt x="330" y="414"/>
                  </a:lnTo>
                  <a:lnTo>
                    <a:pt x="259" y="476"/>
                  </a:lnTo>
                  <a:lnTo>
                    <a:pt x="170" y="494"/>
                  </a:lnTo>
                  <a:lnTo>
                    <a:pt x="90" y="467"/>
                  </a:lnTo>
                  <a:lnTo>
                    <a:pt x="27" y="406"/>
                  </a:lnTo>
                  <a:lnTo>
                    <a:pt x="0" y="309"/>
                  </a:lnTo>
                  <a:lnTo>
                    <a:pt x="27" y="194"/>
                  </a:lnTo>
                  <a:lnTo>
                    <a:pt x="90" y="97"/>
                  </a:lnTo>
                  <a:lnTo>
                    <a:pt x="188" y="26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4" name="Rectangle 162"/>
            <p:cNvSpPr>
              <a:spLocks noChangeArrowheads="1"/>
            </p:cNvSpPr>
            <p:nvPr/>
          </p:nvSpPr>
          <p:spPr bwMode="auto">
            <a:xfrm>
              <a:off x="27257" y="3768"/>
              <a:ext cx="570" cy="5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5" name="Freeform 163"/>
            <p:cNvSpPr>
              <a:spLocks/>
            </p:cNvSpPr>
            <p:nvPr/>
          </p:nvSpPr>
          <p:spPr bwMode="auto">
            <a:xfrm>
              <a:off x="27168" y="4006"/>
              <a:ext cx="793" cy="1112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85" y="0"/>
                </a:cxn>
                <a:cxn ang="0">
                  <a:pos x="339" y="18"/>
                </a:cxn>
                <a:cxn ang="0">
                  <a:pos x="383" y="53"/>
                </a:cxn>
                <a:cxn ang="0">
                  <a:pos x="419" y="106"/>
                </a:cxn>
                <a:cxn ang="0">
                  <a:pos x="749" y="1006"/>
                </a:cxn>
                <a:cxn ang="0">
                  <a:pos x="757" y="1033"/>
                </a:cxn>
                <a:cxn ang="0">
                  <a:pos x="766" y="1059"/>
                </a:cxn>
                <a:cxn ang="0">
                  <a:pos x="784" y="1077"/>
                </a:cxn>
                <a:cxn ang="0">
                  <a:pos x="793" y="1094"/>
                </a:cxn>
                <a:cxn ang="0">
                  <a:pos x="784" y="1094"/>
                </a:cxn>
                <a:cxn ang="0">
                  <a:pos x="784" y="1103"/>
                </a:cxn>
                <a:cxn ang="0">
                  <a:pos x="775" y="1103"/>
                </a:cxn>
                <a:cxn ang="0">
                  <a:pos x="740" y="1103"/>
                </a:cxn>
                <a:cxn ang="0">
                  <a:pos x="713" y="1103"/>
                </a:cxn>
                <a:cxn ang="0">
                  <a:pos x="686" y="1103"/>
                </a:cxn>
                <a:cxn ang="0">
                  <a:pos x="668" y="1094"/>
                </a:cxn>
                <a:cxn ang="0">
                  <a:pos x="651" y="1068"/>
                </a:cxn>
                <a:cxn ang="0">
                  <a:pos x="633" y="1024"/>
                </a:cxn>
                <a:cxn ang="0">
                  <a:pos x="597" y="944"/>
                </a:cxn>
                <a:cxn ang="0">
                  <a:pos x="561" y="847"/>
                </a:cxn>
                <a:cxn ang="0">
                  <a:pos x="526" y="733"/>
                </a:cxn>
                <a:cxn ang="0">
                  <a:pos x="481" y="627"/>
                </a:cxn>
                <a:cxn ang="0">
                  <a:pos x="481" y="627"/>
                </a:cxn>
                <a:cxn ang="0">
                  <a:pos x="107" y="1077"/>
                </a:cxn>
                <a:cxn ang="0">
                  <a:pos x="89" y="1086"/>
                </a:cxn>
                <a:cxn ang="0">
                  <a:pos x="80" y="1094"/>
                </a:cxn>
                <a:cxn ang="0">
                  <a:pos x="71" y="1103"/>
                </a:cxn>
                <a:cxn ang="0">
                  <a:pos x="53" y="1112"/>
                </a:cxn>
                <a:cxn ang="0">
                  <a:pos x="36" y="1103"/>
                </a:cxn>
                <a:cxn ang="0">
                  <a:pos x="18" y="1094"/>
                </a:cxn>
                <a:cxn ang="0">
                  <a:pos x="9" y="1086"/>
                </a:cxn>
                <a:cxn ang="0">
                  <a:pos x="0" y="1068"/>
                </a:cxn>
                <a:cxn ang="0">
                  <a:pos x="9" y="1050"/>
                </a:cxn>
                <a:cxn ang="0">
                  <a:pos x="18" y="1033"/>
                </a:cxn>
                <a:cxn ang="0">
                  <a:pos x="27" y="1015"/>
                </a:cxn>
                <a:cxn ang="0">
                  <a:pos x="472" y="583"/>
                </a:cxn>
                <a:cxn ang="0">
                  <a:pos x="312" y="159"/>
                </a:cxn>
                <a:cxn ang="0">
                  <a:pos x="303" y="115"/>
                </a:cxn>
                <a:cxn ang="0">
                  <a:pos x="285" y="88"/>
                </a:cxn>
                <a:cxn ang="0">
                  <a:pos x="276" y="62"/>
                </a:cxn>
                <a:cxn ang="0">
                  <a:pos x="258" y="53"/>
                </a:cxn>
                <a:cxn ang="0">
                  <a:pos x="250" y="44"/>
                </a:cxn>
                <a:cxn ang="0">
                  <a:pos x="232" y="36"/>
                </a:cxn>
                <a:cxn ang="0">
                  <a:pos x="214" y="27"/>
                </a:cxn>
                <a:cxn ang="0">
                  <a:pos x="205" y="27"/>
                </a:cxn>
                <a:cxn ang="0">
                  <a:pos x="205" y="27"/>
                </a:cxn>
                <a:cxn ang="0">
                  <a:pos x="196" y="18"/>
                </a:cxn>
                <a:cxn ang="0">
                  <a:pos x="205" y="9"/>
                </a:cxn>
                <a:cxn ang="0">
                  <a:pos x="205" y="0"/>
                </a:cxn>
                <a:cxn ang="0">
                  <a:pos x="223" y="0"/>
                </a:cxn>
                <a:cxn ang="0">
                  <a:pos x="232" y="0"/>
                </a:cxn>
              </a:cxnLst>
              <a:rect l="0" t="0" r="r" b="b"/>
              <a:pathLst>
                <a:path w="793" h="1112">
                  <a:moveTo>
                    <a:pt x="232" y="0"/>
                  </a:moveTo>
                  <a:lnTo>
                    <a:pt x="285" y="0"/>
                  </a:lnTo>
                  <a:lnTo>
                    <a:pt x="339" y="18"/>
                  </a:lnTo>
                  <a:lnTo>
                    <a:pt x="383" y="53"/>
                  </a:lnTo>
                  <a:lnTo>
                    <a:pt x="419" y="106"/>
                  </a:lnTo>
                  <a:lnTo>
                    <a:pt x="749" y="1006"/>
                  </a:lnTo>
                  <a:lnTo>
                    <a:pt x="757" y="1033"/>
                  </a:lnTo>
                  <a:lnTo>
                    <a:pt x="766" y="1059"/>
                  </a:lnTo>
                  <a:lnTo>
                    <a:pt x="784" y="1077"/>
                  </a:lnTo>
                  <a:lnTo>
                    <a:pt x="793" y="1094"/>
                  </a:lnTo>
                  <a:lnTo>
                    <a:pt x="784" y="1094"/>
                  </a:lnTo>
                  <a:lnTo>
                    <a:pt x="784" y="1103"/>
                  </a:lnTo>
                  <a:lnTo>
                    <a:pt x="775" y="1103"/>
                  </a:lnTo>
                  <a:lnTo>
                    <a:pt x="740" y="1103"/>
                  </a:lnTo>
                  <a:lnTo>
                    <a:pt x="713" y="1103"/>
                  </a:lnTo>
                  <a:lnTo>
                    <a:pt x="686" y="1103"/>
                  </a:lnTo>
                  <a:lnTo>
                    <a:pt x="668" y="1094"/>
                  </a:lnTo>
                  <a:lnTo>
                    <a:pt x="651" y="1068"/>
                  </a:lnTo>
                  <a:lnTo>
                    <a:pt x="633" y="1024"/>
                  </a:lnTo>
                  <a:lnTo>
                    <a:pt x="597" y="944"/>
                  </a:lnTo>
                  <a:lnTo>
                    <a:pt x="561" y="847"/>
                  </a:lnTo>
                  <a:lnTo>
                    <a:pt x="526" y="733"/>
                  </a:lnTo>
                  <a:lnTo>
                    <a:pt x="481" y="627"/>
                  </a:lnTo>
                  <a:lnTo>
                    <a:pt x="481" y="627"/>
                  </a:lnTo>
                  <a:lnTo>
                    <a:pt x="107" y="1077"/>
                  </a:lnTo>
                  <a:lnTo>
                    <a:pt x="89" y="1086"/>
                  </a:lnTo>
                  <a:lnTo>
                    <a:pt x="80" y="1094"/>
                  </a:lnTo>
                  <a:lnTo>
                    <a:pt x="71" y="1103"/>
                  </a:lnTo>
                  <a:lnTo>
                    <a:pt x="53" y="1112"/>
                  </a:lnTo>
                  <a:lnTo>
                    <a:pt x="36" y="1103"/>
                  </a:lnTo>
                  <a:lnTo>
                    <a:pt x="18" y="1094"/>
                  </a:lnTo>
                  <a:lnTo>
                    <a:pt x="9" y="1086"/>
                  </a:lnTo>
                  <a:lnTo>
                    <a:pt x="0" y="1068"/>
                  </a:lnTo>
                  <a:lnTo>
                    <a:pt x="9" y="1050"/>
                  </a:lnTo>
                  <a:lnTo>
                    <a:pt x="18" y="1033"/>
                  </a:lnTo>
                  <a:lnTo>
                    <a:pt x="27" y="1015"/>
                  </a:lnTo>
                  <a:lnTo>
                    <a:pt x="472" y="583"/>
                  </a:lnTo>
                  <a:lnTo>
                    <a:pt x="312" y="159"/>
                  </a:lnTo>
                  <a:lnTo>
                    <a:pt x="303" y="115"/>
                  </a:lnTo>
                  <a:lnTo>
                    <a:pt x="285" y="88"/>
                  </a:lnTo>
                  <a:lnTo>
                    <a:pt x="276" y="62"/>
                  </a:lnTo>
                  <a:lnTo>
                    <a:pt x="258" y="53"/>
                  </a:lnTo>
                  <a:lnTo>
                    <a:pt x="250" y="44"/>
                  </a:lnTo>
                  <a:lnTo>
                    <a:pt x="232" y="36"/>
                  </a:lnTo>
                  <a:lnTo>
                    <a:pt x="214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196" y="18"/>
                  </a:lnTo>
                  <a:lnTo>
                    <a:pt x="205" y="9"/>
                  </a:lnTo>
                  <a:lnTo>
                    <a:pt x="205" y="0"/>
                  </a:lnTo>
                  <a:lnTo>
                    <a:pt x="223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6" name="Freeform 164"/>
            <p:cNvSpPr>
              <a:spLocks/>
            </p:cNvSpPr>
            <p:nvPr/>
          </p:nvSpPr>
          <p:spPr bwMode="auto">
            <a:xfrm>
              <a:off x="28068" y="3283"/>
              <a:ext cx="597" cy="283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45" y="0"/>
                </a:cxn>
                <a:cxn ang="0">
                  <a:pos x="54" y="9"/>
                </a:cxn>
                <a:cxn ang="0">
                  <a:pos x="62" y="9"/>
                </a:cxn>
                <a:cxn ang="0">
                  <a:pos x="80" y="26"/>
                </a:cxn>
                <a:cxn ang="0">
                  <a:pos x="107" y="53"/>
                </a:cxn>
                <a:cxn ang="0">
                  <a:pos x="125" y="79"/>
                </a:cxn>
                <a:cxn ang="0">
                  <a:pos x="152" y="97"/>
                </a:cxn>
                <a:cxn ang="0">
                  <a:pos x="169" y="114"/>
                </a:cxn>
                <a:cxn ang="0">
                  <a:pos x="178" y="132"/>
                </a:cxn>
                <a:cxn ang="0">
                  <a:pos x="321" y="317"/>
                </a:cxn>
                <a:cxn ang="0">
                  <a:pos x="428" y="520"/>
                </a:cxn>
                <a:cxn ang="0">
                  <a:pos x="508" y="741"/>
                </a:cxn>
                <a:cxn ang="0">
                  <a:pos x="562" y="961"/>
                </a:cxn>
                <a:cxn ang="0">
                  <a:pos x="588" y="1191"/>
                </a:cxn>
                <a:cxn ang="0">
                  <a:pos x="597" y="1411"/>
                </a:cxn>
                <a:cxn ang="0">
                  <a:pos x="597" y="1411"/>
                </a:cxn>
                <a:cxn ang="0">
                  <a:pos x="588" y="1667"/>
                </a:cxn>
                <a:cxn ang="0">
                  <a:pos x="553" y="1914"/>
                </a:cxn>
                <a:cxn ang="0">
                  <a:pos x="499" y="2144"/>
                </a:cxn>
                <a:cxn ang="0">
                  <a:pos x="401" y="2364"/>
                </a:cxn>
                <a:cxn ang="0">
                  <a:pos x="294" y="2559"/>
                </a:cxn>
                <a:cxn ang="0">
                  <a:pos x="178" y="2700"/>
                </a:cxn>
                <a:cxn ang="0">
                  <a:pos x="62" y="2814"/>
                </a:cxn>
                <a:cxn ang="0">
                  <a:pos x="54" y="2823"/>
                </a:cxn>
                <a:cxn ang="0">
                  <a:pos x="45" y="2832"/>
                </a:cxn>
                <a:cxn ang="0">
                  <a:pos x="27" y="2832"/>
                </a:cxn>
                <a:cxn ang="0">
                  <a:pos x="18" y="2832"/>
                </a:cxn>
                <a:cxn ang="0">
                  <a:pos x="9" y="2832"/>
                </a:cxn>
                <a:cxn ang="0">
                  <a:pos x="0" y="2823"/>
                </a:cxn>
                <a:cxn ang="0">
                  <a:pos x="0" y="2814"/>
                </a:cxn>
                <a:cxn ang="0">
                  <a:pos x="0" y="2806"/>
                </a:cxn>
                <a:cxn ang="0">
                  <a:pos x="116" y="2673"/>
                </a:cxn>
                <a:cxn ang="0">
                  <a:pos x="223" y="2523"/>
                </a:cxn>
                <a:cxn ang="0">
                  <a:pos x="312" y="2347"/>
                </a:cxn>
                <a:cxn ang="0">
                  <a:pos x="383" y="2161"/>
                </a:cxn>
                <a:cxn ang="0">
                  <a:pos x="437" y="1941"/>
                </a:cxn>
                <a:cxn ang="0">
                  <a:pos x="463" y="1694"/>
                </a:cxn>
                <a:cxn ang="0">
                  <a:pos x="481" y="1411"/>
                </a:cxn>
                <a:cxn ang="0">
                  <a:pos x="472" y="1191"/>
                </a:cxn>
                <a:cxn ang="0">
                  <a:pos x="446" y="961"/>
                </a:cxn>
                <a:cxn ang="0">
                  <a:pos x="401" y="750"/>
                </a:cxn>
                <a:cxn ang="0">
                  <a:pos x="330" y="538"/>
                </a:cxn>
                <a:cxn ang="0">
                  <a:pos x="241" y="344"/>
                </a:cxn>
                <a:cxn ang="0">
                  <a:pos x="152" y="203"/>
                </a:cxn>
                <a:cxn ang="0">
                  <a:pos x="71" y="106"/>
                </a:cxn>
                <a:cxn ang="0">
                  <a:pos x="9" y="35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597" h="2832">
                  <a:moveTo>
                    <a:pt x="27" y="0"/>
                  </a:moveTo>
                  <a:lnTo>
                    <a:pt x="45" y="0"/>
                  </a:lnTo>
                  <a:lnTo>
                    <a:pt x="54" y="9"/>
                  </a:lnTo>
                  <a:lnTo>
                    <a:pt x="62" y="9"/>
                  </a:lnTo>
                  <a:lnTo>
                    <a:pt x="80" y="26"/>
                  </a:lnTo>
                  <a:lnTo>
                    <a:pt x="107" y="53"/>
                  </a:lnTo>
                  <a:lnTo>
                    <a:pt x="125" y="79"/>
                  </a:lnTo>
                  <a:lnTo>
                    <a:pt x="152" y="97"/>
                  </a:lnTo>
                  <a:lnTo>
                    <a:pt x="169" y="114"/>
                  </a:lnTo>
                  <a:lnTo>
                    <a:pt x="178" y="132"/>
                  </a:lnTo>
                  <a:lnTo>
                    <a:pt x="321" y="317"/>
                  </a:lnTo>
                  <a:lnTo>
                    <a:pt x="428" y="520"/>
                  </a:lnTo>
                  <a:lnTo>
                    <a:pt x="508" y="741"/>
                  </a:lnTo>
                  <a:lnTo>
                    <a:pt x="562" y="961"/>
                  </a:lnTo>
                  <a:lnTo>
                    <a:pt x="588" y="1191"/>
                  </a:lnTo>
                  <a:lnTo>
                    <a:pt x="597" y="1411"/>
                  </a:lnTo>
                  <a:lnTo>
                    <a:pt x="597" y="1411"/>
                  </a:lnTo>
                  <a:lnTo>
                    <a:pt x="588" y="1667"/>
                  </a:lnTo>
                  <a:lnTo>
                    <a:pt x="553" y="1914"/>
                  </a:lnTo>
                  <a:lnTo>
                    <a:pt x="499" y="2144"/>
                  </a:lnTo>
                  <a:lnTo>
                    <a:pt x="401" y="2364"/>
                  </a:lnTo>
                  <a:lnTo>
                    <a:pt x="294" y="2559"/>
                  </a:lnTo>
                  <a:lnTo>
                    <a:pt x="178" y="2700"/>
                  </a:lnTo>
                  <a:lnTo>
                    <a:pt x="62" y="2814"/>
                  </a:lnTo>
                  <a:lnTo>
                    <a:pt x="54" y="2823"/>
                  </a:lnTo>
                  <a:lnTo>
                    <a:pt x="45" y="2832"/>
                  </a:lnTo>
                  <a:lnTo>
                    <a:pt x="27" y="2832"/>
                  </a:lnTo>
                  <a:lnTo>
                    <a:pt x="18" y="2832"/>
                  </a:lnTo>
                  <a:lnTo>
                    <a:pt x="9" y="2832"/>
                  </a:lnTo>
                  <a:lnTo>
                    <a:pt x="0" y="2823"/>
                  </a:lnTo>
                  <a:lnTo>
                    <a:pt x="0" y="2814"/>
                  </a:lnTo>
                  <a:lnTo>
                    <a:pt x="0" y="2806"/>
                  </a:lnTo>
                  <a:lnTo>
                    <a:pt x="116" y="2673"/>
                  </a:lnTo>
                  <a:lnTo>
                    <a:pt x="223" y="2523"/>
                  </a:lnTo>
                  <a:lnTo>
                    <a:pt x="312" y="2347"/>
                  </a:lnTo>
                  <a:lnTo>
                    <a:pt x="383" y="2161"/>
                  </a:lnTo>
                  <a:lnTo>
                    <a:pt x="437" y="1941"/>
                  </a:lnTo>
                  <a:lnTo>
                    <a:pt x="463" y="1694"/>
                  </a:lnTo>
                  <a:lnTo>
                    <a:pt x="481" y="1411"/>
                  </a:lnTo>
                  <a:lnTo>
                    <a:pt x="472" y="1191"/>
                  </a:lnTo>
                  <a:lnTo>
                    <a:pt x="446" y="961"/>
                  </a:lnTo>
                  <a:lnTo>
                    <a:pt x="401" y="750"/>
                  </a:lnTo>
                  <a:lnTo>
                    <a:pt x="330" y="538"/>
                  </a:lnTo>
                  <a:lnTo>
                    <a:pt x="241" y="344"/>
                  </a:lnTo>
                  <a:lnTo>
                    <a:pt x="152" y="203"/>
                  </a:lnTo>
                  <a:lnTo>
                    <a:pt x="71" y="106"/>
                  </a:lnTo>
                  <a:lnTo>
                    <a:pt x="9" y="35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9"/>
                  </a:lnTo>
                  <a:lnTo>
                    <a:pt x="9" y="9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7" name="Freeform 165"/>
            <p:cNvSpPr>
              <a:spLocks/>
            </p:cNvSpPr>
            <p:nvPr/>
          </p:nvSpPr>
          <p:spPr bwMode="auto">
            <a:xfrm>
              <a:off x="29351" y="4933"/>
              <a:ext cx="170" cy="159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6" y="0"/>
                </a:cxn>
                <a:cxn ang="0">
                  <a:pos x="143" y="17"/>
                </a:cxn>
                <a:cxn ang="0">
                  <a:pos x="161" y="44"/>
                </a:cxn>
                <a:cxn ang="0">
                  <a:pos x="170" y="79"/>
                </a:cxn>
                <a:cxn ang="0">
                  <a:pos x="161" y="114"/>
                </a:cxn>
                <a:cxn ang="0">
                  <a:pos x="143" y="141"/>
                </a:cxn>
                <a:cxn ang="0">
                  <a:pos x="116" y="159"/>
                </a:cxn>
                <a:cxn ang="0">
                  <a:pos x="89" y="159"/>
                </a:cxn>
                <a:cxn ang="0">
                  <a:pos x="54" y="159"/>
                </a:cxn>
                <a:cxn ang="0">
                  <a:pos x="27" y="141"/>
                </a:cxn>
                <a:cxn ang="0">
                  <a:pos x="9" y="114"/>
                </a:cxn>
                <a:cxn ang="0">
                  <a:pos x="0" y="79"/>
                </a:cxn>
                <a:cxn ang="0">
                  <a:pos x="9" y="53"/>
                </a:cxn>
                <a:cxn ang="0">
                  <a:pos x="18" y="26"/>
                </a:cxn>
                <a:cxn ang="0">
                  <a:pos x="36" y="9"/>
                </a:cxn>
                <a:cxn ang="0">
                  <a:pos x="63" y="0"/>
                </a:cxn>
                <a:cxn ang="0">
                  <a:pos x="89" y="0"/>
                </a:cxn>
              </a:cxnLst>
              <a:rect l="0" t="0" r="r" b="b"/>
              <a:pathLst>
                <a:path w="170" h="159">
                  <a:moveTo>
                    <a:pt x="89" y="0"/>
                  </a:moveTo>
                  <a:lnTo>
                    <a:pt x="116" y="0"/>
                  </a:lnTo>
                  <a:lnTo>
                    <a:pt x="143" y="17"/>
                  </a:lnTo>
                  <a:lnTo>
                    <a:pt x="161" y="44"/>
                  </a:lnTo>
                  <a:lnTo>
                    <a:pt x="170" y="79"/>
                  </a:lnTo>
                  <a:lnTo>
                    <a:pt x="161" y="114"/>
                  </a:lnTo>
                  <a:lnTo>
                    <a:pt x="143" y="141"/>
                  </a:lnTo>
                  <a:lnTo>
                    <a:pt x="116" y="159"/>
                  </a:lnTo>
                  <a:lnTo>
                    <a:pt x="89" y="159"/>
                  </a:lnTo>
                  <a:lnTo>
                    <a:pt x="54" y="159"/>
                  </a:lnTo>
                  <a:lnTo>
                    <a:pt x="27" y="141"/>
                  </a:lnTo>
                  <a:lnTo>
                    <a:pt x="9" y="114"/>
                  </a:lnTo>
                  <a:lnTo>
                    <a:pt x="0" y="79"/>
                  </a:lnTo>
                  <a:lnTo>
                    <a:pt x="9" y="53"/>
                  </a:lnTo>
                  <a:lnTo>
                    <a:pt x="18" y="26"/>
                  </a:lnTo>
                  <a:lnTo>
                    <a:pt x="36" y="9"/>
                  </a:lnTo>
                  <a:lnTo>
                    <a:pt x="63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609600" y="5181600"/>
            <a:ext cx="76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Good approximation for large R. </a:t>
            </a:r>
            <a:endParaRPr lang="en-US" sz="2800" dirty="0"/>
          </a:p>
        </p:txBody>
      </p:sp>
      <p:sp>
        <p:nvSpPr>
          <p:cNvPr id="174" name="TextBox 173"/>
          <p:cNvSpPr txBox="1"/>
          <p:nvPr/>
        </p:nvSpPr>
        <p:spPr>
          <a:xfrm>
            <a:off x="457200" y="6019800"/>
            <a:ext cx="868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Strategy: Improve the approximation systematically. </a:t>
            </a:r>
            <a:endParaRPr lang="en-US" sz="2800" dirty="0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</a:t>
            </a:r>
            <a:r>
              <a:rPr lang="en-US" dirty="0" err="1" smtClean="0"/>
              <a:t>Darboux</a:t>
            </a:r>
            <a:r>
              <a:rPr lang="en-US" dirty="0" smtClean="0"/>
              <a:t> Functions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447800"/>
            <a:ext cx="883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The Higgs bundle defines a family of spectral networks </a:t>
            </a:r>
            <a:r>
              <a:rPr lang="en-US" sz="3200" dirty="0" smtClean="0">
                <a:latin typeface="Monotype Corsiva" pitchFamily="66" charset="0"/>
              </a:rPr>
              <a:t>W</a:t>
            </a:r>
            <a:r>
              <a:rPr lang="en-US" sz="3200" baseline="-25000" dirty="0" smtClean="0">
                <a:latin typeface="Monotype Corsiva" pitchFamily="66" charset="0"/>
                <a:sym typeface="Mathematica1"/>
              </a:rPr>
              <a:t></a:t>
            </a:r>
            <a:endParaRPr lang="en-US" sz="3200" baseline="-25000" dirty="0">
              <a:latin typeface="Monotype Corsiva" pitchFamily="66" charset="0"/>
            </a:endParaRPr>
          </a:p>
        </p:txBody>
      </p:sp>
      <p:grpSp>
        <p:nvGrpSpPr>
          <p:cNvPr id="5197" name="Group 7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85800" y="2743200"/>
            <a:ext cx="8075284" cy="499142"/>
            <a:chOff x="425" y="1865"/>
            <a:chExt cx="26581" cy="1643"/>
          </a:xfrm>
        </p:grpSpPr>
        <p:sp>
          <p:nvSpPr>
            <p:cNvPr id="5199" name="Freeform 79"/>
            <p:cNvSpPr>
              <a:spLocks/>
            </p:cNvSpPr>
            <p:nvPr/>
          </p:nvSpPr>
          <p:spPr bwMode="auto">
            <a:xfrm>
              <a:off x="425" y="1982"/>
              <a:ext cx="1054" cy="1111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462" y="0"/>
                </a:cxn>
                <a:cxn ang="0">
                  <a:pos x="608" y="0"/>
                </a:cxn>
                <a:cxn ang="0">
                  <a:pos x="794" y="0"/>
                </a:cxn>
                <a:cxn ang="0">
                  <a:pos x="738" y="49"/>
                </a:cxn>
                <a:cxn ang="0">
                  <a:pos x="608" y="66"/>
                </a:cxn>
                <a:cxn ang="0">
                  <a:pos x="592" y="124"/>
                </a:cxn>
                <a:cxn ang="0">
                  <a:pos x="592" y="846"/>
                </a:cxn>
                <a:cxn ang="0">
                  <a:pos x="746" y="746"/>
                </a:cxn>
                <a:cxn ang="0">
                  <a:pos x="811" y="555"/>
                </a:cxn>
                <a:cxn ang="0">
                  <a:pos x="819" y="356"/>
                </a:cxn>
                <a:cxn ang="0">
                  <a:pos x="859" y="240"/>
                </a:cxn>
                <a:cxn ang="0">
                  <a:pos x="924" y="207"/>
                </a:cxn>
                <a:cxn ang="0">
                  <a:pos x="1014" y="207"/>
                </a:cxn>
                <a:cxn ang="0">
                  <a:pos x="1046" y="207"/>
                </a:cxn>
                <a:cxn ang="0">
                  <a:pos x="1054" y="224"/>
                </a:cxn>
                <a:cxn ang="0">
                  <a:pos x="1046" y="240"/>
                </a:cxn>
                <a:cxn ang="0">
                  <a:pos x="1038" y="240"/>
                </a:cxn>
                <a:cxn ang="0">
                  <a:pos x="965" y="307"/>
                </a:cxn>
                <a:cxn ang="0">
                  <a:pos x="949" y="398"/>
                </a:cxn>
                <a:cxn ang="0">
                  <a:pos x="949" y="489"/>
                </a:cxn>
                <a:cxn ang="0">
                  <a:pos x="908" y="655"/>
                </a:cxn>
                <a:cxn ang="0">
                  <a:pos x="786" y="813"/>
                </a:cxn>
                <a:cxn ang="0">
                  <a:pos x="592" y="887"/>
                </a:cxn>
                <a:cxn ang="0">
                  <a:pos x="592" y="1020"/>
                </a:cxn>
                <a:cxn ang="0">
                  <a:pos x="648" y="1053"/>
                </a:cxn>
                <a:cxn ang="0">
                  <a:pos x="794" y="1061"/>
                </a:cxn>
                <a:cxn ang="0">
                  <a:pos x="713" y="1103"/>
                </a:cxn>
                <a:cxn ang="0">
                  <a:pos x="519" y="1103"/>
                </a:cxn>
                <a:cxn ang="0">
                  <a:pos x="381" y="1103"/>
                </a:cxn>
                <a:cxn ang="0">
                  <a:pos x="251" y="1111"/>
                </a:cxn>
                <a:cxn ang="0">
                  <a:pos x="308" y="1061"/>
                </a:cxn>
                <a:cxn ang="0">
                  <a:pos x="438" y="1036"/>
                </a:cxn>
                <a:cxn ang="0">
                  <a:pos x="454" y="978"/>
                </a:cxn>
                <a:cxn ang="0">
                  <a:pos x="356" y="862"/>
                </a:cxn>
                <a:cxn ang="0">
                  <a:pos x="186" y="738"/>
                </a:cxn>
                <a:cxn ang="0">
                  <a:pos x="113" y="530"/>
                </a:cxn>
                <a:cxn ang="0">
                  <a:pos x="105" y="365"/>
                </a:cxn>
                <a:cxn ang="0">
                  <a:pos x="64" y="265"/>
                </a:cxn>
                <a:cxn ang="0">
                  <a:pos x="16" y="240"/>
                </a:cxn>
                <a:cxn ang="0">
                  <a:pos x="0" y="224"/>
                </a:cxn>
                <a:cxn ang="0">
                  <a:pos x="8" y="207"/>
                </a:cxn>
                <a:cxn ang="0">
                  <a:pos x="40" y="207"/>
                </a:cxn>
                <a:cxn ang="0">
                  <a:pos x="137" y="215"/>
                </a:cxn>
                <a:cxn ang="0">
                  <a:pos x="210" y="273"/>
                </a:cxn>
                <a:cxn ang="0">
                  <a:pos x="235" y="431"/>
                </a:cxn>
                <a:cxn ang="0">
                  <a:pos x="251" y="572"/>
                </a:cxn>
                <a:cxn ang="0">
                  <a:pos x="308" y="738"/>
                </a:cxn>
                <a:cxn ang="0">
                  <a:pos x="454" y="846"/>
                </a:cxn>
                <a:cxn ang="0">
                  <a:pos x="454" y="91"/>
                </a:cxn>
                <a:cxn ang="0">
                  <a:pos x="389" y="49"/>
                </a:cxn>
                <a:cxn ang="0">
                  <a:pos x="251" y="49"/>
                </a:cxn>
              </a:cxnLst>
              <a:rect l="0" t="0" r="r" b="b"/>
              <a:pathLst>
                <a:path w="1054" h="1111">
                  <a:moveTo>
                    <a:pt x="251" y="0"/>
                  </a:moveTo>
                  <a:lnTo>
                    <a:pt x="308" y="0"/>
                  </a:lnTo>
                  <a:lnTo>
                    <a:pt x="381" y="0"/>
                  </a:lnTo>
                  <a:lnTo>
                    <a:pt x="462" y="0"/>
                  </a:lnTo>
                  <a:lnTo>
                    <a:pt x="527" y="0"/>
                  </a:lnTo>
                  <a:lnTo>
                    <a:pt x="608" y="0"/>
                  </a:lnTo>
                  <a:lnTo>
                    <a:pt x="713" y="0"/>
                  </a:lnTo>
                  <a:lnTo>
                    <a:pt x="794" y="0"/>
                  </a:lnTo>
                  <a:lnTo>
                    <a:pt x="794" y="49"/>
                  </a:lnTo>
                  <a:lnTo>
                    <a:pt x="738" y="49"/>
                  </a:lnTo>
                  <a:lnTo>
                    <a:pt x="648" y="49"/>
                  </a:lnTo>
                  <a:lnTo>
                    <a:pt x="608" y="66"/>
                  </a:lnTo>
                  <a:lnTo>
                    <a:pt x="592" y="91"/>
                  </a:lnTo>
                  <a:lnTo>
                    <a:pt x="592" y="124"/>
                  </a:lnTo>
                  <a:lnTo>
                    <a:pt x="592" y="124"/>
                  </a:lnTo>
                  <a:lnTo>
                    <a:pt x="592" y="846"/>
                  </a:lnTo>
                  <a:lnTo>
                    <a:pt x="681" y="804"/>
                  </a:lnTo>
                  <a:lnTo>
                    <a:pt x="746" y="746"/>
                  </a:lnTo>
                  <a:lnTo>
                    <a:pt x="786" y="655"/>
                  </a:lnTo>
                  <a:lnTo>
                    <a:pt x="811" y="555"/>
                  </a:lnTo>
                  <a:lnTo>
                    <a:pt x="811" y="456"/>
                  </a:lnTo>
                  <a:lnTo>
                    <a:pt x="819" y="356"/>
                  </a:lnTo>
                  <a:lnTo>
                    <a:pt x="835" y="282"/>
                  </a:lnTo>
                  <a:lnTo>
                    <a:pt x="859" y="240"/>
                  </a:lnTo>
                  <a:lnTo>
                    <a:pt x="892" y="215"/>
                  </a:lnTo>
                  <a:lnTo>
                    <a:pt x="924" y="207"/>
                  </a:lnTo>
                  <a:lnTo>
                    <a:pt x="957" y="207"/>
                  </a:lnTo>
                  <a:lnTo>
                    <a:pt x="1014" y="207"/>
                  </a:lnTo>
                  <a:lnTo>
                    <a:pt x="1030" y="207"/>
                  </a:lnTo>
                  <a:lnTo>
                    <a:pt x="1046" y="207"/>
                  </a:lnTo>
                  <a:lnTo>
                    <a:pt x="1054" y="215"/>
                  </a:lnTo>
                  <a:lnTo>
                    <a:pt x="1054" y="224"/>
                  </a:lnTo>
                  <a:lnTo>
                    <a:pt x="1054" y="232"/>
                  </a:lnTo>
                  <a:lnTo>
                    <a:pt x="1046" y="240"/>
                  </a:lnTo>
                  <a:lnTo>
                    <a:pt x="1046" y="240"/>
                  </a:lnTo>
                  <a:lnTo>
                    <a:pt x="1038" y="240"/>
                  </a:lnTo>
                  <a:lnTo>
                    <a:pt x="989" y="265"/>
                  </a:lnTo>
                  <a:lnTo>
                    <a:pt x="965" y="307"/>
                  </a:lnTo>
                  <a:lnTo>
                    <a:pt x="957" y="356"/>
                  </a:lnTo>
                  <a:lnTo>
                    <a:pt x="949" y="398"/>
                  </a:lnTo>
                  <a:lnTo>
                    <a:pt x="949" y="423"/>
                  </a:lnTo>
                  <a:lnTo>
                    <a:pt x="949" y="489"/>
                  </a:lnTo>
                  <a:lnTo>
                    <a:pt x="932" y="564"/>
                  </a:lnTo>
                  <a:lnTo>
                    <a:pt x="908" y="655"/>
                  </a:lnTo>
                  <a:lnTo>
                    <a:pt x="859" y="738"/>
                  </a:lnTo>
                  <a:lnTo>
                    <a:pt x="786" y="813"/>
                  </a:lnTo>
                  <a:lnTo>
                    <a:pt x="697" y="862"/>
                  </a:lnTo>
                  <a:lnTo>
                    <a:pt x="592" y="887"/>
                  </a:lnTo>
                  <a:lnTo>
                    <a:pt x="592" y="978"/>
                  </a:lnTo>
                  <a:lnTo>
                    <a:pt x="592" y="1020"/>
                  </a:lnTo>
                  <a:lnTo>
                    <a:pt x="608" y="1036"/>
                  </a:lnTo>
                  <a:lnTo>
                    <a:pt x="648" y="1053"/>
                  </a:lnTo>
                  <a:lnTo>
                    <a:pt x="738" y="1061"/>
                  </a:lnTo>
                  <a:lnTo>
                    <a:pt x="794" y="1061"/>
                  </a:lnTo>
                  <a:lnTo>
                    <a:pt x="794" y="1111"/>
                  </a:lnTo>
                  <a:lnTo>
                    <a:pt x="713" y="1103"/>
                  </a:lnTo>
                  <a:lnTo>
                    <a:pt x="608" y="1103"/>
                  </a:lnTo>
                  <a:lnTo>
                    <a:pt x="519" y="1103"/>
                  </a:lnTo>
                  <a:lnTo>
                    <a:pt x="462" y="1103"/>
                  </a:lnTo>
                  <a:lnTo>
                    <a:pt x="381" y="1103"/>
                  </a:lnTo>
                  <a:lnTo>
                    <a:pt x="308" y="1103"/>
                  </a:lnTo>
                  <a:lnTo>
                    <a:pt x="251" y="1111"/>
                  </a:lnTo>
                  <a:lnTo>
                    <a:pt x="251" y="1061"/>
                  </a:lnTo>
                  <a:lnTo>
                    <a:pt x="308" y="1061"/>
                  </a:lnTo>
                  <a:lnTo>
                    <a:pt x="389" y="1053"/>
                  </a:lnTo>
                  <a:lnTo>
                    <a:pt x="438" y="1036"/>
                  </a:lnTo>
                  <a:lnTo>
                    <a:pt x="454" y="1012"/>
                  </a:lnTo>
                  <a:lnTo>
                    <a:pt x="454" y="978"/>
                  </a:lnTo>
                  <a:lnTo>
                    <a:pt x="454" y="887"/>
                  </a:lnTo>
                  <a:lnTo>
                    <a:pt x="356" y="862"/>
                  </a:lnTo>
                  <a:lnTo>
                    <a:pt x="259" y="813"/>
                  </a:lnTo>
                  <a:lnTo>
                    <a:pt x="186" y="738"/>
                  </a:lnTo>
                  <a:lnTo>
                    <a:pt x="137" y="630"/>
                  </a:lnTo>
                  <a:lnTo>
                    <a:pt x="113" y="530"/>
                  </a:lnTo>
                  <a:lnTo>
                    <a:pt x="105" y="464"/>
                  </a:lnTo>
                  <a:lnTo>
                    <a:pt x="105" y="365"/>
                  </a:lnTo>
                  <a:lnTo>
                    <a:pt x="89" y="307"/>
                  </a:lnTo>
                  <a:lnTo>
                    <a:pt x="64" y="265"/>
                  </a:lnTo>
                  <a:lnTo>
                    <a:pt x="40" y="248"/>
                  </a:lnTo>
                  <a:lnTo>
                    <a:pt x="16" y="240"/>
                  </a:lnTo>
                  <a:lnTo>
                    <a:pt x="0" y="232"/>
                  </a:lnTo>
                  <a:lnTo>
                    <a:pt x="0" y="224"/>
                  </a:lnTo>
                  <a:lnTo>
                    <a:pt x="0" y="215"/>
                  </a:lnTo>
                  <a:lnTo>
                    <a:pt x="8" y="207"/>
                  </a:lnTo>
                  <a:lnTo>
                    <a:pt x="24" y="207"/>
                  </a:lnTo>
                  <a:lnTo>
                    <a:pt x="40" y="207"/>
                  </a:lnTo>
                  <a:lnTo>
                    <a:pt x="97" y="207"/>
                  </a:lnTo>
                  <a:lnTo>
                    <a:pt x="137" y="215"/>
                  </a:lnTo>
                  <a:lnTo>
                    <a:pt x="178" y="232"/>
                  </a:lnTo>
                  <a:lnTo>
                    <a:pt x="210" y="273"/>
                  </a:lnTo>
                  <a:lnTo>
                    <a:pt x="227" y="331"/>
                  </a:lnTo>
                  <a:lnTo>
                    <a:pt x="235" y="431"/>
                  </a:lnTo>
                  <a:lnTo>
                    <a:pt x="243" y="497"/>
                  </a:lnTo>
                  <a:lnTo>
                    <a:pt x="251" y="572"/>
                  </a:lnTo>
                  <a:lnTo>
                    <a:pt x="267" y="663"/>
                  </a:lnTo>
                  <a:lnTo>
                    <a:pt x="308" y="738"/>
                  </a:lnTo>
                  <a:lnTo>
                    <a:pt x="365" y="804"/>
                  </a:lnTo>
                  <a:lnTo>
                    <a:pt x="454" y="846"/>
                  </a:lnTo>
                  <a:lnTo>
                    <a:pt x="454" y="124"/>
                  </a:lnTo>
                  <a:lnTo>
                    <a:pt x="454" y="91"/>
                  </a:lnTo>
                  <a:lnTo>
                    <a:pt x="438" y="66"/>
                  </a:lnTo>
                  <a:lnTo>
                    <a:pt x="389" y="49"/>
                  </a:lnTo>
                  <a:lnTo>
                    <a:pt x="308" y="49"/>
                  </a:lnTo>
                  <a:lnTo>
                    <a:pt x="251" y="49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0" name="Freeform 80"/>
            <p:cNvSpPr>
              <a:spLocks/>
            </p:cNvSpPr>
            <p:nvPr/>
          </p:nvSpPr>
          <p:spPr bwMode="auto">
            <a:xfrm>
              <a:off x="1641" y="2537"/>
              <a:ext cx="1258" cy="846"/>
            </a:xfrm>
            <a:custGeom>
              <a:avLst/>
              <a:gdLst/>
              <a:ahLst/>
              <a:cxnLst>
                <a:cxn ang="0">
                  <a:pos x="163" y="25"/>
                </a:cxn>
                <a:cxn ang="0">
                  <a:pos x="252" y="141"/>
                </a:cxn>
                <a:cxn ang="0">
                  <a:pos x="284" y="291"/>
                </a:cxn>
                <a:cxn ang="0">
                  <a:pos x="284" y="407"/>
                </a:cxn>
                <a:cxn ang="0">
                  <a:pos x="268" y="647"/>
                </a:cxn>
                <a:cxn ang="0">
                  <a:pos x="657" y="75"/>
                </a:cxn>
                <a:cxn ang="0">
                  <a:pos x="649" y="67"/>
                </a:cxn>
                <a:cxn ang="0">
                  <a:pos x="657" y="42"/>
                </a:cxn>
                <a:cxn ang="0">
                  <a:pos x="690" y="17"/>
                </a:cxn>
                <a:cxn ang="0">
                  <a:pos x="714" y="0"/>
                </a:cxn>
                <a:cxn ang="0">
                  <a:pos x="730" y="0"/>
                </a:cxn>
                <a:cxn ang="0">
                  <a:pos x="747" y="17"/>
                </a:cxn>
                <a:cxn ang="0">
                  <a:pos x="755" y="42"/>
                </a:cxn>
                <a:cxn ang="0">
                  <a:pos x="820" y="233"/>
                </a:cxn>
                <a:cxn ang="0">
                  <a:pos x="884" y="540"/>
                </a:cxn>
                <a:cxn ang="0">
                  <a:pos x="1014" y="540"/>
                </a:cxn>
                <a:cxn ang="0">
                  <a:pos x="1160" y="324"/>
                </a:cxn>
                <a:cxn ang="0">
                  <a:pos x="1201" y="208"/>
                </a:cxn>
                <a:cxn ang="0">
                  <a:pos x="1201" y="175"/>
                </a:cxn>
                <a:cxn ang="0">
                  <a:pos x="1185" y="150"/>
                </a:cxn>
                <a:cxn ang="0">
                  <a:pos x="1152" y="125"/>
                </a:cxn>
                <a:cxn ang="0">
                  <a:pos x="1120" y="116"/>
                </a:cxn>
                <a:cxn ang="0">
                  <a:pos x="1112" y="92"/>
                </a:cxn>
                <a:cxn ang="0">
                  <a:pos x="1112" y="58"/>
                </a:cxn>
                <a:cxn ang="0">
                  <a:pos x="1136" y="25"/>
                </a:cxn>
                <a:cxn ang="0">
                  <a:pos x="1160" y="0"/>
                </a:cxn>
                <a:cxn ang="0">
                  <a:pos x="1193" y="9"/>
                </a:cxn>
                <a:cxn ang="0">
                  <a:pos x="1233" y="42"/>
                </a:cxn>
                <a:cxn ang="0">
                  <a:pos x="1258" y="92"/>
                </a:cxn>
                <a:cxn ang="0">
                  <a:pos x="1241" y="233"/>
                </a:cxn>
                <a:cxn ang="0">
                  <a:pos x="1120" y="481"/>
                </a:cxn>
                <a:cxn ang="0">
                  <a:pos x="909" y="755"/>
                </a:cxn>
                <a:cxn ang="0">
                  <a:pos x="876" y="797"/>
                </a:cxn>
                <a:cxn ang="0">
                  <a:pos x="844" y="830"/>
                </a:cxn>
                <a:cxn ang="0">
                  <a:pos x="828" y="846"/>
                </a:cxn>
                <a:cxn ang="0">
                  <a:pos x="820" y="838"/>
                </a:cxn>
                <a:cxn ang="0">
                  <a:pos x="811" y="830"/>
                </a:cxn>
                <a:cxn ang="0">
                  <a:pos x="811" y="763"/>
                </a:cxn>
                <a:cxn ang="0">
                  <a:pos x="787" y="573"/>
                </a:cxn>
                <a:cxn ang="0">
                  <a:pos x="730" y="282"/>
                </a:cxn>
                <a:cxn ang="0">
                  <a:pos x="625" y="216"/>
                </a:cxn>
                <a:cxn ang="0">
                  <a:pos x="463" y="481"/>
                </a:cxn>
                <a:cxn ang="0">
                  <a:pos x="195" y="822"/>
                </a:cxn>
                <a:cxn ang="0">
                  <a:pos x="179" y="846"/>
                </a:cxn>
                <a:cxn ang="0">
                  <a:pos x="171" y="846"/>
                </a:cxn>
                <a:cxn ang="0">
                  <a:pos x="163" y="838"/>
                </a:cxn>
                <a:cxn ang="0">
                  <a:pos x="163" y="822"/>
                </a:cxn>
                <a:cxn ang="0">
                  <a:pos x="163" y="797"/>
                </a:cxn>
                <a:cxn ang="0">
                  <a:pos x="187" y="564"/>
                </a:cxn>
                <a:cxn ang="0">
                  <a:pos x="187" y="374"/>
                </a:cxn>
                <a:cxn ang="0">
                  <a:pos x="163" y="208"/>
                </a:cxn>
                <a:cxn ang="0">
                  <a:pos x="81" y="92"/>
                </a:cxn>
                <a:cxn ang="0">
                  <a:pos x="25" y="67"/>
                </a:cxn>
                <a:cxn ang="0">
                  <a:pos x="8" y="67"/>
                </a:cxn>
                <a:cxn ang="0">
                  <a:pos x="8" y="42"/>
                </a:cxn>
                <a:cxn ang="0">
                  <a:pos x="49" y="9"/>
                </a:cxn>
                <a:cxn ang="0">
                  <a:pos x="81" y="0"/>
                </a:cxn>
              </a:cxnLst>
              <a:rect l="0" t="0" r="r" b="b"/>
              <a:pathLst>
                <a:path w="1258" h="846">
                  <a:moveTo>
                    <a:pt x="81" y="0"/>
                  </a:moveTo>
                  <a:lnTo>
                    <a:pt x="163" y="25"/>
                  </a:lnTo>
                  <a:lnTo>
                    <a:pt x="211" y="67"/>
                  </a:lnTo>
                  <a:lnTo>
                    <a:pt x="252" y="141"/>
                  </a:lnTo>
                  <a:lnTo>
                    <a:pt x="268" y="216"/>
                  </a:lnTo>
                  <a:lnTo>
                    <a:pt x="284" y="291"/>
                  </a:lnTo>
                  <a:lnTo>
                    <a:pt x="284" y="357"/>
                  </a:lnTo>
                  <a:lnTo>
                    <a:pt x="284" y="407"/>
                  </a:lnTo>
                  <a:lnTo>
                    <a:pt x="284" y="531"/>
                  </a:lnTo>
                  <a:lnTo>
                    <a:pt x="268" y="647"/>
                  </a:lnTo>
                  <a:lnTo>
                    <a:pt x="479" y="374"/>
                  </a:lnTo>
                  <a:lnTo>
                    <a:pt x="657" y="75"/>
                  </a:lnTo>
                  <a:lnTo>
                    <a:pt x="657" y="67"/>
                  </a:lnTo>
                  <a:lnTo>
                    <a:pt x="649" y="67"/>
                  </a:lnTo>
                  <a:lnTo>
                    <a:pt x="649" y="58"/>
                  </a:lnTo>
                  <a:lnTo>
                    <a:pt x="657" y="42"/>
                  </a:lnTo>
                  <a:lnTo>
                    <a:pt x="674" y="25"/>
                  </a:lnTo>
                  <a:lnTo>
                    <a:pt x="690" y="17"/>
                  </a:lnTo>
                  <a:lnTo>
                    <a:pt x="706" y="9"/>
                  </a:lnTo>
                  <a:lnTo>
                    <a:pt x="714" y="0"/>
                  </a:lnTo>
                  <a:lnTo>
                    <a:pt x="722" y="0"/>
                  </a:lnTo>
                  <a:lnTo>
                    <a:pt x="730" y="0"/>
                  </a:lnTo>
                  <a:lnTo>
                    <a:pt x="738" y="9"/>
                  </a:lnTo>
                  <a:lnTo>
                    <a:pt x="747" y="17"/>
                  </a:lnTo>
                  <a:lnTo>
                    <a:pt x="747" y="25"/>
                  </a:lnTo>
                  <a:lnTo>
                    <a:pt x="755" y="42"/>
                  </a:lnTo>
                  <a:lnTo>
                    <a:pt x="755" y="50"/>
                  </a:lnTo>
                  <a:lnTo>
                    <a:pt x="820" y="233"/>
                  </a:lnTo>
                  <a:lnTo>
                    <a:pt x="860" y="399"/>
                  </a:lnTo>
                  <a:lnTo>
                    <a:pt x="884" y="540"/>
                  </a:lnTo>
                  <a:lnTo>
                    <a:pt x="901" y="681"/>
                  </a:lnTo>
                  <a:lnTo>
                    <a:pt x="1014" y="540"/>
                  </a:lnTo>
                  <a:lnTo>
                    <a:pt x="1103" y="423"/>
                  </a:lnTo>
                  <a:lnTo>
                    <a:pt x="1160" y="324"/>
                  </a:lnTo>
                  <a:lnTo>
                    <a:pt x="1193" y="249"/>
                  </a:lnTo>
                  <a:lnTo>
                    <a:pt x="1201" y="208"/>
                  </a:lnTo>
                  <a:lnTo>
                    <a:pt x="1201" y="199"/>
                  </a:lnTo>
                  <a:lnTo>
                    <a:pt x="1201" y="175"/>
                  </a:lnTo>
                  <a:lnTo>
                    <a:pt x="1193" y="166"/>
                  </a:lnTo>
                  <a:lnTo>
                    <a:pt x="1185" y="150"/>
                  </a:lnTo>
                  <a:lnTo>
                    <a:pt x="1176" y="133"/>
                  </a:lnTo>
                  <a:lnTo>
                    <a:pt x="1152" y="125"/>
                  </a:lnTo>
                  <a:lnTo>
                    <a:pt x="1128" y="116"/>
                  </a:lnTo>
                  <a:lnTo>
                    <a:pt x="1120" y="116"/>
                  </a:lnTo>
                  <a:lnTo>
                    <a:pt x="1112" y="108"/>
                  </a:lnTo>
                  <a:lnTo>
                    <a:pt x="1112" y="92"/>
                  </a:lnTo>
                  <a:lnTo>
                    <a:pt x="1112" y="83"/>
                  </a:lnTo>
                  <a:lnTo>
                    <a:pt x="1112" y="58"/>
                  </a:lnTo>
                  <a:lnTo>
                    <a:pt x="1120" y="42"/>
                  </a:lnTo>
                  <a:lnTo>
                    <a:pt x="1136" y="25"/>
                  </a:lnTo>
                  <a:lnTo>
                    <a:pt x="1144" y="9"/>
                  </a:lnTo>
                  <a:lnTo>
                    <a:pt x="1160" y="0"/>
                  </a:lnTo>
                  <a:lnTo>
                    <a:pt x="1176" y="9"/>
                  </a:lnTo>
                  <a:lnTo>
                    <a:pt x="1193" y="9"/>
                  </a:lnTo>
                  <a:lnTo>
                    <a:pt x="1217" y="25"/>
                  </a:lnTo>
                  <a:lnTo>
                    <a:pt x="1233" y="42"/>
                  </a:lnTo>
                  <a:lnTo>
                    <a:pt x="1241" y="67"/>
                  </a:lnTo>
                  <a:lnTo>
                    <a:pt x="1258" y="92"/>
                  </a:lnTo>
                  <a:lnTo>
                    <a:pt x="1258" y="133"/>
                  </a:lnTo>
                  <a:lnTo>
                    <a:pt x="1241" y="233"/>
                  </a:lnTo>
                  <a:lnTo>
                    <a:pt x="1193" y="349"/>
                  </a:lnTo>
                  <a:lnTo>
                    <a:pt x="1120" y="481"/>
                  </a:lnTo>
                  <a:lnTo>
                    <a:pt x="1022" y="614"/>
                  </a:lnTo>
                  <a:lnTo>
                    <a:pt x="909" y="755"/>
                  </a:lnTo>
                  <a:lnTo>
                    <a:pt x="901" y="772"/>
                  </a:lnTo>
                  <a:lnTo>
                    <a:pt x="876" y="797"/>
                  </a:lnTo>
                  <a:lnTo>
                    <a:pt x="860" y="813"/>
                  </a:lnTo>
                  <a:lnTo>
                    <a:pt x="844" y="830"/>
                  </a:lnTo>
                  <a:lnTo>
                    <a:pt x="836" y="838"/>
                  </a:lnTo>
                  <a:lnTo>
                    <a:pt x="828" y="846"/>
                  </a:lnTo>
                  <a:lnTo>
                    <a:pt x="820" y="846"/>
                  </a:lnTo>
                  <a:lnTo>
                    <a:pt x="820" y="838"/>
                  </a:lnTo>
                  <a:lnTo>
                    <a:pt x="811" y="838"/>
                  </a:lnTo>
                  <a:lnTo>
                    <a:pt x="811" y="830"/>
                  </a:lnTo>
                  <a:lnTo>
                    <a:pt x="811" y="805"/>
                  </a:lnTo>
                  <a:lnTo>
                    <a:pt x="811" y="763"/>
                  </a:lnTo>
                  <a:lnTo>
                    <a:pt x="803" y="681"/>
                  </a:lnTo>
                  <a:lnTo>
                    <a:pt x="787" y="573"/>
                  </a:lnTo>
                  <a:lnTo>
                    <a:pt x="763" y="432"/>
                  </a:lnTo>
                  <a:lnTo>
                    <a:pt x="730" y="282"/>
                  </a:lnTo>
                  <a:lnTo>
                    <a:pt x="674" y="133"/>
                  </a:lnTo>
                  <a:lnTo>
                    <a:pt x="625" y="216"/>
                  </a:lnTo>
                  <a:lnTo>
                    <a:pt x="560" y="340"/>
                  </a:lnTo>
                  <a:lnTo>
                    <a:pt x="463" y="481"/>
                  </a:lnTo>
                  <a:lnTo>
                    <a:pt x="349" y="647"/>
                  </a:lnTo>
                  <a:lnTo>
                    <a:pt x="195" y="822"/>
                  </a:lnTo>
                  <a:lnTo>
                    <a:pt x="187" y="838"/>
                  </a:lnTo>
                  <a:lnTo>
                    <a:pt x="179" y="846"/>
                  </a:lnTo>
                  <a:lnTo>
                    <a:pt x="171" y="846"/>
                  </a:lnTo>
                  <a:lnTo>
                    <a:pt x="171" y="846"/>
                  </a:lnTo>
                  <a:lnTo>
                    <a:pt x="163" y="846"/>
                  </a:lnTo>
                  <a:lnTo>
                    <a:pt x="163" y="838"/>
                  </a:lnTo>
                  <a:lnTo>
                    <a:pt x="163" y="822"/>
                  </a:lnTo>
                  <a:lnTo>
                    <a:pt x="163" y="822"/>
                  </a:lnTo>
                  <a:lnTo>
                    <a:pt x="163" y="813"/>
                  </a:lnTo>
                  <a:lnTo>
                    <a:pt x="163" y="797"/>
                  </a:lnTo>
                  <a:lnTo>
                    <a:pt x="179" y="681"/>
                  </a:lnTo>
                  <a:lnTo>
                    <a:pt x="187" y="564"/>
                  </a:lnTo>
                  <a:lnTo>
                    <a:pt x="195" y="457"/>
                  </a:lnTo>
                  <a:lnTo>
                    <a:pt x="187" y="374"/>
                  </a:lnTo>
                  <a:lnTo>
                    <a:pt x="179" y="282"/>
                  </a:lnTo>
                  <a:lnTo>
                    <a:pt x="163" y="208"/>
                  </a:lnTo>
                  <a:lnTo>
                    <a:pt x="130" y="133"/>
                  </a:lnTo>
                  <a:lnTo>
                    <a:pt x="81" y="92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0" y="58"/>
                  </a:lnTo>
                  <a:lnTo>
                    <a:pt x="8" y="42"/>
                  </a:lnTo>
                  <a:lnTo>
                    <a:pt x="25" y="25"/>
                  </a:lnTo>
                  <a:lnTo>
                    <a:pt x="49" y="9"/>
                  </a:lnTo>
                  <a:lnTo>
                    <a:pt x="65" y="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1" name="Freeform 81"/>
            <p:cNvSpPr>
              <a:spLocks noEditPoints="1"/>
            </p:cNvSpPr>
            <p:nvPr/>
          </p:nvSpPr>
          <p:spPr bwMode="auto">
            <a:xfrm>
              <a:off x="2923" y="2936"/>
              <a:ext cx="527" cy="572"/>
            </a:xfrm>
            <a:custGeom>
              <a:avLst/>
              <a:gdLst/>
              <a:ahLst/>
              <a:cxnLst>
                <a:cxn ang="0">
                  <a:pos x="341" y="33"/>
                </a:cxn>
                <a:cxn ang="0">
                  <a:pos x="292" y="66"/>
                </a:cxn>
                <a:cxn ang="0">
                  <a:pos x="268" y="116"/>
                </a:cxn>
                <a:cxn ang="0">
                  <a:pos x="276" y="199"/>
                </a:cxn>
                <a:cxn ang="0">
                  <a:pos x="405" y="265"/>
                </a:cxn>
                <a:cxn ang="0">
                  <a:pos x="405" y="265"/>
                </a:cxn>
                <a:cxn ang="0">
                  <a:pos x="414" y="223"/>
                </a:cxn>
                <a:cxn ang="0">
                  <a:pos x="422" y="141"/>
                </a:cxn>
                <a:cxn ang="0">
                  <a:pos x="422" y="107"/>
                </a:cxn>
                <a:cxn ang="0">
                  <a:pos x="414" y="66"/>
                </a:cxn>
                <a:cxn ang="0">
                  <a:pos x="389" y="33"/>
                </a:cxn>
                <a:cxn ang="0">
                  <a:pos x="365" y="0"/>
                </a:cxn>
                <a:cxn ang="0">
                  <a:pos x="462" y="58"/>
                </a:cxn>
                <a:cxn ang="0">
                  <a:pos x="487" y="182"/>
                </a:cxn>
                <a:cxn ang="0">
                  <a:pos x="487" y="215"/>
                </a:cxn>
                <a:cxn ang="0">
                  <a:pos x="478" y="282"/>
                </a:cxn>
                <a:cxn ang="0">
                  <a:pos x="503" y="282"/>
                </a:cxn>
                <a:cxn ang="0">
                  <a:pos x="527" y="290"/>
                </a:cxn>
                <a:cxn ang="0">
                  <a:pos x="527" y="306"/>
                </a:cxn>
                <a:cxn ang="0">
                  <a:pos x="511" y="315"/>
                </a:cxn>
                <a:cxn ang="0">
                  <a:pos x="478" y="306"/>
                </a:cxn>
                <a:cxn ang="0">
                  <a:pos x="446" y="373"/>
                </a:cxn>
                <a:cxn ang="0">
                  <a:pos x="357" y="514"/>
                </a:cxn>
                <a:cxn ang="0">
                  <a:pos x="227" y="572"/>
                </a:cxn>
                <a:cxn ang="0">
                  <a:pos x="138" y="555"/>
                </a:cxn>
                <a:cxn ang="0">
                  <a:pos x="89" y="472"/>
                </a:cxn>
                <a:cxn ang="0">
                  <a:pos x="89" y="447"/>
                </a:cxn>
                <a:cxn ang="0">
                  <a:pos x="105" y="406"/>
                </a:cxn>
                <a:cxn ang="0">
                  <a:pos x="113" y="356"/>
                </a:cxn>
                <a:cxn ang="0">
                  <a:pos x="122" y="323"/>
                </a:cxn>
                <a:cxn ang="0">
                  <a:pos x="130" y="298"/>
                </a:cxn>
                <a:cxn ang="0">
                  <a:pos x="130" y="282"/>
                </a:cxn>
                <a:cxn ang="0">
                  <a:pos x="130" y="265"/>
                </a:cxn>
                <a:cxn ang="0">
                  <a:pos x="113" y="240"/>
                </a:cxn>
                <a:cxn ang="0">
                  <a:pos x="81" y="240"/>
                </a:cxn>
                <a:cxn ang="0">
                  <a:pos x="57" y="273"/>
                </a:cxn>
                <a:cxn ang="0">
                  <a:pos x="40" y="315"/>
                </a:cxn>
                <a:cxn ang="0">
                  <a:pos x="32" y="340"/>
                </a:cxn>
                <a:cxn ang="0">
                  <a:pos x="16" y="348"/>
                </a:cxn>
                <a:cxn ang="0">
                  <a:pos x="8" y="348"/>
                </a:cxn>
                <a:cxn ang="0">
                  <a:pos x="0" y="331"/>
                </a:cxn>
                <a:cxn ang="0">
                  <a:pos x="16" y="298"/>
                </a:cxn>
                <a:cxn ang="0">
                  <a:pos x="32" y="257"/>
                </a:cxn>
                <a:cxn ang="0">
                  <a:pos x="73" y="215"/>
                </a:cxn>
                <a:cxn ang="0">
                  <a:pos x="122" y="215"/>
                </a:cxn>
                <a:cxn ang="0">
                  <a:pos x="170" y="232"/>
                </a:cxn>
                <a:cxn ang="0">
                  <a:pos x="195" y="265"/>
                </a:cxn>
                <a:cxn ang="0">
                  <a:pos x="195" y="306"/>
                </a:cxn>
                <a:cxn ang="0">
                  <a:pos x="186" y="340"/>
                </a:cxn>
                <a:cxn ang="0">
                  <a:pos x="178" y="373"/>
                </a:cxn>
                <a:cxn ang="0">
                  <a:pos x="170" y="414"/>
                </a:cxn>
                <a:cxn ang="0">
                  <a:pos x="162" y="464"/>
                </a:cxn>
                <a:cxn ang="0">
                  <a:pos x="154" y="497"/>
                </a:cxn>
                <a:cxn ang="0">
                  <a:pos x="162" y="522"/>
                </a:cxn>
                <a:cxn ang="0">
                  <a:pos x="186" y="539"/>
                </a:cxn>
                <a:cxn ang="0">
                  <a:pos x="235" y="547"/>
                </a:cxn>
                <a:cxn ang="0">
                  <a:pos x="332" y="472"/>
                </a:cxn>
                <a:cxn ang="0">
                  <a:pos x="397" y="290"/>
                </a:cxn>
                <a:cxn ang="0">
                  <a:pos x="276" y="240"/>
                </a:cxn>
                <a:cxn ang="0">
                  <a:pos x="227" y="149"/>
                </a:cxn>
                <a:cxn ang="0">
                  <a:pos x="300" y="24"/>
                </a:cxn>
              </a:cxnLst>
              <a:rect l="0" t="0" r="r" b="b"/>
              <a:pathLst>
                <a:path w="527" h="572">
                  <a:moveTo>
                    <a:pt x="365" y="33"/>
                  </a:moveTo>
                  <a:lnTo>
                    <a:pt x="341" y="33"/>
                  </a:lnTo>
                  <a:lnTo>
                    <a:pt x="316" y="49"/>
                  </a:lnTo>
                  <a:lnTo>
                    <a:pt x="292" y="66"/>
                  </a:lnTo>
                  <a:lnTo>
                    <a:pt x="276" y="91"/>
                  </a:lnTo>
                  <a:lnTo>
                    <a:pt x="268" y="116"/>
                  </a:lnTo>
                  <a:lnTo>
                    <a:pt x="259" y="149"/>
                  </a:lnTo>
                  <a:lnTo>
                    <a:pt x="276" y="199"/>
                  </a:lnTo>
                  <a:lnTo>
                    <a:pt x="324" y="240"/>
                  </a:lnTo>
                  <a:lnTo>
                    <a:pt x="405" y="265"/>
                  </a:lnTo>
                  <a:lnTo>
                    <a:pt x="405" y="265"/>
                  </a:lnTo>
                  <a:lnTo>
                    <a:pt x="405" y="265"/>
                  </a:lnTo>
                  <a:lnTo>
                    <a:pt x="405" y="265"/>
                  </a:lnTo>
                  <a:lnTo>
                    <a:pt x="414" y="223"/>
                  </a:lnTo>
                  <a:lnTo>
                    <a:pt x="422" y="182"/>
                  </a:lnTo>
                  <a:lnTo>
                    <a:pt x="422" y="141"/>
                  </a:lnTo>
                  <a:lnTo>
                    <a:pt x="422" y="124"/>
                  </a:lnTo>
                  <a:lnTo>
                    <a:pt x="422" y="107"/>
                  </a:lnTo>
                  <a:lnTo>
                    <a:pt x="422" y="82"/>
                  </a:lnTo>
                  <a:lnTo>
                    <a:pt x="414" y="66"/>
                  </a:lnTo>
                  <a:lnTo>
                    <a:pt x="405" y="49"/>
                  </a:lnTo>
                  <a:lnTo>
                    <a:pt x="389" y="33"/>
                  </a:lnTo>
                  <a:lnTo>
                    <a:pt x="365" y="33"/>
                  </a:lnTo>
                  <a:close/>
                  <a:moveTo>
                    <a:pt x="365" y="0"/>
                  </a:moveTo>
                  <a:lnTo>
                    <a:pt x="422" y="16"/>
                  </a:lnTo>
                  <a:lnTo>
                    <a:pt x="462" y="58"/>
                  </a:lnTo>
                  <a:lnTo>
                    <a:pt x="478" y="116"/>
                  </a:lnTo>
                  <a:lnTo>
                    <a:pt x="487" y="182"/>
                  </a:lnTo>
                  <a:lnTo>
                    <a:pt x="487" y="190"/>
                  </a:lnTo>
                  <a:lnTo>
                    <a:pt x="487" y="215"/>
                  </a:lnTo>
                  <a:lnTo>
                    <a:pt x="478" y="240"/>
                  </a:lnTo>
                  <a:lnTo>
                    <a:pt x="478" y="282"/>
                  </a:lnTo>
                  <a:lnTo>
                    <a:pt x="478" y="282"/>
                  </a:lnTo>
                  <a:lnTo>
                    <a:pt x="503" y="282"/>
                  </a:lnTo>
                  <a:lnTo>
                    <a:pt x="519" y="282"/>
                  </a:lnTo>
                  <a:lnTo>
                    <a:pt x="527" y="290"/>
                  </a:lnTo>
                  <a:lnTo>
                    <a:pt x="527" y="298"/>
                  </a:lnTo>
                  <a:lnTo>
                    <a:pt x="527" y="306"/>
                  </a:lnTo>
                  <a:lnTo>
                    <a:pt x="519" y="315"/>
                  </a:lnTo>
                  <a:lnTo>
                    <a:pt x="511" y="315"/>
                  </a:lnTo>
                  <a:lnTo>
                    <a:pt x="495" y="306"/>
                  </a:lnTo>
                  <a:lnTo>
                    <a:pt x="478" y="306"/>
                  </a:lnTo>
                  <a:lnTo>
                    <a:pt x="470" y="306"/>
                  </a:lnTo>
                  <a:lnTo>
                    <a:pt x="446" y="373"/>
                  </a:lnTo>
                  <a:lnTo>
                    <a:pt x="405" y="447"/>
                  </a:lnTo>
                  <a:lnTo>
                    <a:pt x="357" y="514"/>
                  </a:lnTo>
                  <a:lnTo>
                    <a:pt x="292" y="555"/>
                  </a:lnTo>
                  <a:lnTo>
                    <a:pt x="227" y="572"/>
                  </a:lnTo>
                  <a:lnTo>
                    <a:pt x="178" y="572"/>
                  </a:lnTo>
                  <a:lnTo>
                    <a:pt x="138" y="555"/>
                  </a:lnTo>
                  <a:lnTo>
                    <a:pt x="105" y="530"/>
                  </a:lnTo>
                  <a:lnTo>
                    <a:pt x="89" y="472"/>
                  </a:lnTo>
                  <a:lnTo>
                    <a:pt x="89" y="464"/>
                  </a:lnTo>
                  <a:lnTo>
                    <a:pt x="89" y="447"/>
                  </a:lnTo>
                  <a:lnTo>
                    <a:pt x="97" y="431"/>
                  </a:lnTo>
                  <a:lnTo>
                    <a:pt x="105" y="406"/>
                  </a:lnTo>
                  <a:lnTo>
                    <a:pt x="105" y="373"/>
                  </a:lnTo>
                  <a:lnTo>
                    <a:pt x="113" y="356"/>
                  </a:lnTo>
                  <a:lnTo>
                    <a:pt x="113" y="340"/>
                  </a:lnTo>
                  <a:lnTo>
                    <a:pt x="122" y="323"/>
                  </a:lnTo>
                  <a:lnTo>
                    <a:pt x="130" y="306"/>
                  </a:lnTo>
                  <a:lnTo>
                    <a:pt x="130" y="298"/>
                  </a:lnTo>
                  <a:lnTo>
                    <a:pt x="130" y="290"/>
                  </a:lnTo>
                  <a:lnTo>
                    <a:pt x="130" y="282"/>
                  </a:lnTo>
                  <a:lnTo>
                    <a:pt x="130" y="273"/>
                  </a:lnTo>
                  <a:lnTo>
                    <a:pt x="130" y="265"/>
                  </a:lnTo>
                  <a:lnTo>
                    <a:pt x="122" y="248"/>
                  </a:lnTo>
                  <a:lnTo>
                    <a:pt x="113" y="240"/>
                  </a:lnTo>
                  <a:lnTo>
                    <a:pt x="97" y="240"/>
                  </a:lnTo>
                  <a:lnTo>
                    <a:pt x="81" y="240"/>
                  </a:lnTo>
                  <a:lnTo>
                    <a:pt x="65" y="257"/>
                  </a:lnTo>
                  <a:lnTo>
                    <a:pt x="57" y="273"/>
                  </a:lnTo>
                  <a:lnTo>
                    <a:pt x="49" y="290"/>
                  </a:lnTo>
                  <a:lnTo>
                    <a:pt x="40" y="315"/>
                  </a:lnTo>
                  <a:lnTo>
                    <a:pt x="32" y="331"/>
                  </a:lnTo>
                  <a:lnTo>
                    <a:pt x="32" y="340"/>
                  </a:lnTo>
                  <a:lnTo>
                    <a:pt x="24" y="348"/>
                  </a:lnTo>
                  <a:lnTo>
                    <a:pt x="16" y="348"/>
                  </a:lnTo>
                  <a:lnTo>
                    <a:pt x="8" y="348"/>
                  </a:lnTo>
                  <a:lnTo>
                    <a:pt x="8" y="348"/>
                  </a:lnTo>
                  <a:lnTo>
                    <a:pt x="0" y="340"/>
                  </a:lnTo>
                  <a:lnTo>
                    <a:pt x="0" y="331"/>
                  </a:lnTo>
                  <a:lnTo>
                    <a:pt x="8" y="315"/>
                  </a:lnTo>
                  <a:lnTo>
                    <a:pt x="16" y="298"/>
                  </a:lnTo>
                  <a:lnTo>
                    <a:pt x="24" y="282"/>
                  </a:lnTo>
                  <a:lnTo>
                    <a:pt x="32" y="257"/>
                  </a:lnTo>
                  <a:lnTo>
                    <a:pt x="57" y="232"/>
                  </a:lnTo>
                  <a:lnTo>
                    <a:pt x="73" y="215"/>
                  </a:lnTo>
                  <a:lnTo>
                    <a:pt x="105" y="215"/>
                  </a:lnTo>
                  <a:lnTo>
                    <a:pt x="122" y="215"/>
                  </a:lnTo>
                  <a:lnTo>
                    <a:pt x="146" y="223"/>
                  </a:lnTo>
                  <a:lnTo>
                    <a:pt x="170" y="232"/>
                  </a:lnTo>
                  <a:lnTo>
                    <a:pt x="186" y="248"/>
                  </a:lnTo>
                  <a:lnTo>
                    <a:pt x="195" y="265"/>
                  </a:lnTo>
                  <a:lnTo>
                    <a:pt x="195" y="290"/>
                  </a:lnTo>
                  <a:lnTo>
                    <a:pt x="195" y="306"/>
                  </a:lnTo>
                  <a:lnTo>
                    <a:pt x="195" y="323"/>
                  </a:lnTo>
                  <a:lnTo>
                    <a:pt x="186" y="340"/>
                  </a:lnTo>
                  <a:lnTo>
                    <a:pt x="178" y="356"/>
                  </a:lnTo>
                  <a:lnTo>
                    <a:pt x="178" y="373"/>
                  </a:lnTo>
                  <a:lnTo>
                    <a:pt x="178" y="389"/>
                  </a:lnTo>
                  <a:lnTo>
                    <a:pt x="170" y="414"/>
                  </a:lnTo>
                  <a:lnTo>
                    <a:pt x="162" y="439"/>
                  </a:lnTo>
                  <a:lnTo>
                    <a:pt x="162" y="464"/>
                  </a:lnTo>
                  <a:lnTo>
                    <a:pt x="154" y="481"/>
                  </a:lnTo>
                  <a:lnTo>
                    <a:pt x="154" y="497"/>
                  </a:lnTo>
                  <a:lnTo>
                    <a:pt x="162" y="506"/>
                  </a:lnTo>
                  <a:lnTo>
                    <a:pt x="162" y="522"/>
                  </a:lnTo>
                  <a:lnTo>
                    <a:pt x="170" y="530"/>
                  </a:lnTo>
                  <a:lnTo>
                    <a:pt x="186" y="539"/>
                  </a:lnTo>
                  <a:lnTo>
                    <a:pt x="203" y="547"/>
                  </a:lnTo>
                  <a:lnTo>
                    <a:pt x="235" y="547"/>
                  </a:lnTo>
                  <a:lnTo>
                    <a:pt x="284" y="530"/>
                  </a:lnTo>
                  <a:lnTo>
                    <a:pt x="332" y="472"/>
                  </a:lnTo>
                  <a:lnTo>
                    <a:pt x="373" y="389"/>
                  </a:lnTo>
                  <a:lnTo>
                    <a:pt x="397" y="290"/>
                  </a:lnTo>
                  <a:lnTo>
                    <a:pt x="324" y="273"/>
                  </a:lnTo>
                  <a:lnTo>
                    <a:pt x="276" y="240"/>
                  </a:lnTo>
                  <a:lnTo>
                    <a:pt x="235" y="199"/>
                  </a:lnTo>
                  <a:lnTo>
                    <a:pt x="227" y="149"/>
                  </a:lnTo>
                  <a:lnTo>
                    <a:pt x="251" y="74"/>
                  </a:lnTo>
                  <a:lnTo>
                    <a:pt x="300" y="24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2" name="Freeform 82"/>
            <p:cNvSpPr>
              <a:spLocks noEditPoints="1"/>
            </p:cNvSpPr>
            <p:nvPr/>
          </p:nvSpPr>
          <p:spPr bwMode="auto">
            <a:xfrm>
              <a:off x="4278" y="2388"/>
              <a:ext cx="170" cy="705"/>
            </a:xfrm>
            <a:custGeom>
              <a:avLst/>
              <a:gdLst/>
              <a:ahLst/>
              <a:cxnLst>
                <a:cxn ang="0">
                  <a:pos x="89" y="531"/>
                </a:cxn>
                <a:cxn ang="0">
                  <a:pos x="113" y="539"/>
                </a:cxn>
                <a:cxn ang="0">
                  <a:pos x="137" y="548"/>
                </a:cxn>
                <a:cxn ang="0">
                  <a:pos x="154" y="564"/>
                </a:cxn>
                <a:cxn ang="0">
                  <a:pos x="162" y="589"/>
                </a:cxn>
                <a:cxn ang="0">
                  <a:pos x="170" y="614"/>
                </a:cxn>
                <a:cxn ang="0">
                  <a:pos x="170" y="614"/>
                </a:cxn>
                <a:cxn ang="0">
                  <a:pos x="162" y="647"/>
                </a:cxn>
                <a:cxn ang="0">
                  <a:pos x="154" y="664"/>
                </a:cxn>
                <a:cxn ang="0">
                  <a:pos x="137" y="689"/>
                </a:cxn>
                <a:cxn ang="0">
                  <a:pos x="113" y="697"/>
                </a:cxn>
                <a:cxn ang="0">
                  <a:pos x="89" y="705"/>
                </a:cxn>
                <a:cxn ang="0">
                  <a:pos x="56" y="697"/>
                </a:cxn>
                <a:cxn ang="0">
                  <a:pos x="32" y="689"/>
                </a:cxn>
                <a:cxn ang="0">
                  <a:pos x="16" y="664"/>
                </a:cxn>
                <a:cxn ang="0">
                  <a:pos x="8" y="647"/>
                </a:cxn>
                <a:cxn ang="0">
                  <a:pos x="0" y="614"/>
                </a:cxn>
                <a:cxn ang="0">
                  <a:pos x="8" y="589"/>
                </a:cxn>
                <a:cxn ang="0">
                  <a:pos x="16" y="564"/>
                </a:cxn>
                <a:cxn ang="0">
                  <a:pos x="32" y="548"/>
                </a:cxn>
                <a:cxn ang="0">
                  <a:pos x="56" y="539"/>
                </a:cxn>
                <a:cxn ang="0">
                  <a:pos x="89" y="531"/>
                </a:cxn>
                <a:cxn ang="0">
                  <a:pos x="89" y="0"/>
                </a:cxn>
                <a:cxn ang="0">
                  <a:pos x="113" y="8"/>
                </a:cxn>
                <a:cxn ang="0">
                  <a:pos x="137" y="17"/>
                </a:cxn>
                <a:cxn ang="0">
                  <a:pos x="154" y="33"/>
                </a:cxn>
                <a:cxn ang="0">
                  <a:pos x="162" y="58"/>
                </a:cxn>
                <a:cxn ang="0">
                  <a:pos x="170" y="91"/>
                </a:cxn>
                <a:cxn ang="0">
                  <a:pos x="170" y="91"/>
                </a:cxn>
                <a:cxn ang="0">
                  <a:pos x="162" y="116"/>
                </a:cxn>
                <a:cxn ang="0">
                  <a:pos x="154" y="141"/>
                </a:cxn>
                <a:cxn ang="0">
                  <a:pos x="137" y="158"/>
                </a:cxn>
                <a:cxn ang="0">
                  <a:pos x="113" y="166"/>
                </a:cxn>
                <a:cxn ang="0">
                  <a:pos x="89" y="174"/>
                </a:cxn>
                <a:cxn ang="0">
                  <a:pos x="56" y="166"/>
                </a:cxn>
                <a:cxn ang="0">
                  <a:pos x="32" y="158"/>
                </a:cxn>
                <a:cxn ang="0">
                  <a:pos x="16" y="141"/>
                </a:cxn>
                <a:cxn ang="0">
                  <a:pos x="8" y="116"/>
                </a:cxn>
                <a:cxn ang="0">
                  <a:pos x="0" y="91"/>
                </a:cxn>
                <a:cxn ang="0">
                  <a:pos x="8" y="58"/>
                </a:cxn>
                <a:cxn ang="0">
                  <a:pos x="16" y="33"/>
                </a:cxn>
                <a:cxn ang="0">
                  <a:pos x="32" y="17"/>
                </a:cxn>
                <a:cxn ang="0">
                  <a:pos x="56" y="8"/>
                </a:cxn>
                <a:cxn ang="0">
                  <a:pos x="89" y="0"/>
                </a:cxn>
              </a:cxnLst>
              <a:rect l="0" t="0" r="r" b="b"/>
              <a:pathLst>
                <a:path w="170" h="705">
                  <a:moveTo>
                    <a:pt x="89" y="531"/>
                  </a:moveTo>
                  <a:lnTo>
                    <a:pt x="113" y="539"/>
                  </a:lnTo>
                  <a:lnTo>
                    <a:pt x="137" y="548"/>
                  </a:lnTo>
                  <a:lnTo>
                    <a:pt x="154" y="564"/>
                  </a:lnTo>
                  <a:lnTo>
                    <a:pt x="162" y="589"/>
                  </a:lnTo>
                  <a:lnTo>
                    <a:pt x="170" y="614"/>
                  </a:lnTo>
                  <a:lnTo>
                    <a:pt x="170" y="614"/>
                  </a:lnTo>
                  <a:lnTo>
                    <a:pt x="162" y="647"/>
                  </a:lnTo>
                  <a:lnTo>
                    <a:pt x="154" y="664"/>
                  </a:lnTo>
                  <a:lnTo>
                    <a:pt x="137" y="689"/>
                  </a:lnTo>
                  <a:lnTo>
                    <a:pt x="113" y="697"/>
                  </a:lnTo>
                  <a:lnTo>
                    <a:pt x="89" y="705"/>
                  </a:lnTo>
                  <a:lnTo>
                    <a:pt x="56" y="697"/>
                  </a:lnTo>
                  <a:lnTo>
                    <a:pt x="32" y="689"/>
                  </a:lnTo>
                  <a:lnTo>
                    <a:pt x="16" y="664"/>
                  </a:lnTo>
                  <a:lnTo>
                    <a:pt x="8" y="647"/>
                  </a:lnTo>
                  <a:lnTo>
                    <a:pt x="0" y="614"/>
                  </a:lnTo>
                  <a:lnTo>
                    <a:pt x="8" y="589"/>
                  </a:lnTo>
                  <a:lnTo>
                    <a:pt x="16" y="564"/>
                  </a:lnTo>
                  <a:lnTo>
                    <a:pt x="32" y="548"/>
                  </a:lnTo>
                  <a:lnTo>
                    <a:pt x="56" y="539"/>
                  </a:lnTo>
                  <a:lnTo>
                    <a:pt x="89" y="531"/>
                  </a:lnTo>
                  <a:close/>
                  <a:moveTo>
                    <a:pt x="89" y="0"/>
                  </a:moveTo>
                  <a:lnTo>
                    <a:pt x="113" y="8"/>
                  </a:lnTo>
                  <a:lnTo>
                    <a:pt x="137" y="17"/>
                  </a:lnTo>
                  <a:lnTo>
                    <a:pt x="154" y="33"/>
                  </a:lnTo>
                  <a:lnTo>
                    <a:pt x="162" y="58"/>
                  </a:lnTo>
                  <a:lnTo>
                    <a:pt x="170" y="91"/>
                  </a:lnTo>
                  <a:lnTo>
                    <a:pt x="170" y="91"/>
                  </a:lnTo>
                  <a:lnTo>
                    <a:pt x="162" y="116"/>
                  </a:lnTo>
                  <a:lnTo>
                    <a:pt x="154" y="141"/>
                  </a:lnTo>
                  <a:lnTo>
                    <a:pt x="137" y="158"/>
                  </a:lnTo>
                  <a:lnTo>
                    <a:pt x="113" y="166"/>
                  </a:lnTo>
                  <a:lnTo>
                    <a:pt x="89" y="174"/>
                  </a:lnTo>
                  <a:lnTo>
                    <a:pt x="56" y="166"/>
                  </a:lnTo>
                  <a:lnTo>
                    <a:pt x="32" y="158"/>
                  </a:lnTo>
                  <a:lnTo>
                    <a:pt x="16" y="141"/>
                  </a:lnTo>
                  <a:lnTo>
                    <a:pt x="8" y="116"/>
                  </a:lnTo>
                  <a:lnTo>
                    <a:pt x="0" y="91"/>
                  </a:lnTo>
                  <a:lnTo>
                    <a:pt x="8" y="58"/>
                  </a:lnTo>
                  <a:lnTo>
                    <a:pt x="16" y="33"/>
                  </a:lnTo>
                  <a:lnTo>
                    <a:pt x="32" y="17"/>
                  </a:lnTo>
                  <a:lnTo>
                    <a:pt x="56" y="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5064" y="1940"/>
              <a:ext cx="1744" cy="1236"/>
            </a:xfrm>
            <a:custGeom>
              <a:avLst/>
              <a:gdLst/>
              <a:ahLst/>
              <a:cxnLst>
                <a:cxn ang="0">
                  <a:pos x="666" y="8"/>
                </a:cxn>
                <a:cxn ang="0">
                  <a:pos x="674" y="50"/>
                </a:cxn>
                <a:cxn ang="0">
                  <a:pos x="706" y="232"/>
                </a:cxn>
                <a:cxn ang="0">
                  <a:pos x="812" y="680"/>
                </a:cxn>
                <a:cxn ang="0">
                  <a:pos x="876" y="879"/>
                </a:cxn>
                <a:cxn ang="0">
                  <a:pos x="1047" y="788"/>
                </a:cxn>
                <a:cxn ang="0">
                  <a:pos x="1347" y="448"/>
                </a:cxn>
                <a:cxn ang="0">
                  <a:pos x="1615" y="116"/>
                </a:cxn>
                <a:cxn ang="0">
                  <a:pos x="1704" y="17"/>
                </a:cxn>
                <a:cxn ang="0">
                  <a:pos x="1712" y="0"/>
                </a:cxn>
                <a:cxn ang="0">
                  <a:pos x="1728" y="25"/>
                </a:cxn>
                <a:cxn ang="0">
                  <a:pos x="1728" y="50"/>
                </a:cxn>
                <a:cxn ang="0">
                  <a:pos x="1671" y="332"/>
                </a:cxn>
                <a:cxn ang="0">
                  <a:pos x="1615" y="821"/>
                </a:cxn>
                <a:cxn ang="0">
                  <a:pos x="1606" y="971"/>
                </a:cxn>
                <a:cxn ang="0">
                  <a:pos x="1615" y="1062"/>
                </a:cxn>
                <a:cxn ang="0">
                  <a:pos x="1639" y="1103"/>
                </a:cxn>
                <a:cxn ang="0">
                  <a:pos x="1688" y="1087"/>
                </a:cxn>
                <a:cxn ang="0">
                  <a:pos x="1736" y="1078"/>
                </a:cxn>
                <a:cxn ang="0">
                  <a:pos x="1720" y="1120"/>
                </a:cxn>
                <a:cxn ang="0">
                  <a:pos x="1550" y="1195"/>
                </a:cxn>
                <a:cxn ang="0">
                  <a:pos x="1493" y="1178"/>
                </a:cxn>
                <a:cxn ang="0">
                  <a:pos x="1477" y="1145"/>
                </a:cxn>
                <a:cxn ang="0">
                  <a:pos x="1477" y="871"/>
                </a:cxn>
                <a:cxn ang="0">
                  <a:pos x="1533" y="415"/>
                </a:cxn>
                <a:cxn ang="0">
                  <a:pos x="1095" y="846"/>
                </a:cxn>
                <a:cxn ang="0">
                  <a:pos x="868" y="1078"/>
                </a:cxn>
                <a:cxn ang="0">
                  <a:pos x="852" y="1095"/>
                </a:cxn>
                <a:cxn ang="0">
                  <a:pos x="828" y="1078"/>
                </a:cxn>
                <a:cxn ang="0">
                  <a:pos x="779" y="987"/>
                </a:cxn>
                <a:cxn ang="0">
                  <a:pos x="641" y="539"/>
                </a:cxn>
                <a:cxn ang="0">
                  <a:pos x="576" y="241"/>
                </a:cxn>
                <a:cxn ang="0">
                  <a:pos x="365" y="913"/>
                </a:cxn>
                <a:cxn ang="0">
                  <a:pos x="252" y="1145"/>
                </a:cxn>
                <a:cxn ang="0">
                  <a:pos x="130" y="1228"/>
                </a:cxn>
                <a:cxn ang="0">
                  <a:pos x="57" y="1211"/>
                </a:cxn>
                <a:cxn ang="0">
                  <a:pos x="8" y="1170"/>
                </a:cxn>
                <a:cxn ang="0">
                  <a:pos x="8" y="1120"/>
                </a:cxn>
                <a:cxn ang="0">
                  <a:pos x="33" y="1045"/>
                </a:cxn>
                <a:cxn ang="0">
                  <a:pos x="65" y="1029"/>
                </a:cxn>
                <a:cxn ang="0">
                  <a:pos x="122" y="1062"/>
                </a:cxn>
                <a:cxn ang="0">
                  <a:pos x="195" y="1078"/>
                </a:cxn>
                <a:cxn ang="0">
                  <a:pos x="244" y="1054"/>
                </a:cxn>
                <a:cxn ang="0">
                  <a:pos x="333" y="863"/>
                </a:cxn>
                <a:cxn ang="0">
                  <a:pos x="487" y="407"/>
                </a:cxn>
                <a:cxn ang="0">
                  <a:pos x="544" y="75"/>
                </a:cxn>
                <a:cxn ang="0">
                  <a:pos x="584" y="25"/>
                </a:cxn>
                <a:cxn ang="0">
                  <a:pos x="649" y="0"/>
                </a:cxn>
              </a:cxnLst>
              <a:rect l="0" t="0" r="r" b="b"/>
              <a:pathLst>
                <a:path w="1744" h="1236">
                  <a:moveTo>
                    <a:pt x="649" y="0"/>
                  </a:moveTo>
                  <a:lnTo>
                    <a:pt x="657" y="0"/>
                  </a:lnTo>
                  <a:lnTo>
                    <a:pt x="666" y="8"/>
                  </a:lnTo>
                  <a:lnTo>
                    <a:pt x="666" y="17"/>
                  </a:lnTo>
                  <a:lnTo>
                    <a:pt x="666" y="33"/>
                  </a:lnTo>
                  <a:lnTo>
                    <a:pt x="674" y="50"/>
                  </a:lnTo>
                  <a:lnTo>
                    <a:pt x="674" y="66"/>
                  </a:lnTo>
                  <a:lnTo>
                    <a:pt x="682" y="83"/>
                  </a:lnTo>
                  <a:lnTo>
                    <a:pt x="706" y="232"/>
                  </a:lnTo>
                  <a:lnTo>
                    <a:pt x="739" y="390"/>
                  </a:lnTo>
                  <a:lnTo>
                    <a:pt x="779" y="556"/>
                  </a:lnTo>
                  <a:lnTo>
                    <a:pt x="812" y="680"/>
                  </a:lnTo>
                  <a:lnTo>
                    <a:pt x="836" y="763"/>
                  </a:lnTo>
                  <a:lnTo>
                    <a:pt x="860" y="830"/>
                  </a:lnTo>
                  <a:lnTo>
                    <a:pt x="876" y="879"/>
                  </a:lnTo>
                  <a:lnTo>
                    <a:pt x="901" y="929"/>
                  </a:lnTo>
                  <a:lnTo>
                    <a:pt x="966" y="871"/>
                  </a:lnTo>
                  <a:lnTo>
                    <a:pt x="1047" y="788"/>
                  </a:lnTo>
                  <a:lnTo>
                    <a:pt x="1144" y="680"/>
                  </a:lnTo>
                  <a:lnTo>
                    <a:pt x="1241" y="564"/>
                  </a:lnTo>
                  <a:lnTo>
                    <a:pt x="1347" y="448"/>
                  </a:lnTo>
                  <a:lnTo>
                    <a:pt x="1444" y="324"/>
                  </a:lnTo>
                  <a:lnTo>
                    <a:pt x="1533" y="216"/>
                  </a:lnTo>
                  <a:lnTo>
                    <a:pt x="1615" y="116"/>
                  </a:lnTo>
                  <a:lnTo>
                    <a:pt x="1679" y="42"/>
                  </a:lnTo>
                  <a:lnTo>
                    <a:pt x="1696" y="25"/>
                  </a:lnTo>
                  <a:lnTo>
                    <a:pt x="1704" y="17"/>
                  </a:lnTo>
                  <a:lnTo>
                    <a:pt x="1704" y="8"/>
                  </a:lnTo>
                  <a:lnTo>
                    <a:pt x="1712" y="0"/>
                  </a:lnTo>
                  <a:lnTo>
                    <a:pt x="1712" y="0"/>
                  </a:lnTo>
                  <a:lnTo>
                    <a:pt x="1720" y="8"/>
                  </a:lnTo>
                  <a:lnTo>
                    <a:pt x="1728" y="17"/>
                  </a:lnTo>
                  <a:lnTo>
                    <a:pt x="1728" y="25"/>
                  </a:lnTo>
                  <a:lnTo>
                    <a:pt x="1728" y="25"/>
                  </a:lnTo>
                  <a:lnTo>
                    <a:pt x="1728" y="42"/>
                  </a:lnTo>
                  <a:lnTo>
                    <a:pt x="1728" y="50"/>
                  </a:lnTo>
                  <a:lnTo>
                    <a:pt x="1728" y="58"/>
                  </a:lnTo>
                  <a:lnTo>
                    <a:pt x="1696" y="183"/>
                  </a:lnTo>
                  <a:lnTo>
                    <a:pt x="1671" y="332"/>
                  </a:lnTo>
                  <a:lnTo>
                    <a:pt x="1647" y="506"/>
                  </a:lnTo>
                  <a:lnTo>
                    <a:pt x="1631" y="672"/>
                  </a:lnTo>
                  <a:lnTo>
                    <a:pt x="1615" y="821"/>
                  </a:lnTo>
                  <a:lnTo>
                    <a:pt x="1606" y="929"/>
                  </a:lnTo>
                  <a:lnTo>
                    <a:pt x="1606" y="946"/>
                  </a:lnTo>
                  <a:lnTo>
                    <a:pt x="1606" y="971"/>
                  </a:lnTo>
                  <a:lnTo>
                    <a:pt x="1606" y="1004"/>
                  </a:lnTo>
                  <a:lnTo>
                    <a:pt x="1615" y="1037"/>
                  </a:lnTo>
                  <a:lnTo>
                    <a:pt x="1615" y="1062"/>
                  </a:lnTo>
                  <a:lnTo>
                    <a:pt x="1615" y="1078"/>
                  </a:lnTo>
                  <a:lnTo>
                    <a:pt x="1623" y="1095"/>
                  </a:lnTo>
                  <a:lnTo>
                    <a:pt x="1639" y="1103"/>
                  </a:lnTo>
                  <a:lnTo>
                    <a:pt x="1655" y="1103"/>
                  </a:lnTo>
                  <a:lnTo>
                    <a:pt x="1671" y="1095"/>
                  </a:lnTo>
                  <a:lnTo>
                    <a:pt x="1688" y="1087"/>
                  </a:lnTo>
                  <a:lnTo>
                    <a:pt x="1712" y="1087"/>
                  </a:lnTo>
                  <a:lnTo>
                    <a:pt x="1728" y="1078"/>
                  </a:lnTo>
                  <a:lnTo>
                    <a:pt x="1736" y="1078"/>
                  </a:lnTo>
                  <a:lnTo>
                    <a:pt x="1736" y="1087"/>
                  </a:lnTo>
                  <a:lnTo>
                    <a:pt x="1744" y="1095"/>
                  </a:lnTo>
                  <a:lnTo>
                    <a:pt x="1720" y="1120"/>
                  </a:lnTo>
                  <a:lnTo>
                    <a:pt x="1671" y="1153"/>
                  </a:lnTo>
                  <a:lnTo>
                    <a:pt x="1606" y="1186"/>
                  </a:lnTo>
                  <a:lnTo>
                    <a:pt x="1550" y="1195"/>
                  </a:lnTo>
                  <a:lnTo>
                    <a:pt x="1525" y="1195"/>
                  </a:lnTo>
                  <a:lnTo>
                    <a:pt x="1509" y="1186"/>
                  </a:lnTo>
                  <a:lnTo>
                    <a:pt x="1493" y="1178"/>
                  </a:lnTo>
                  <a:lnTo>
                    <a:pt x="1485" y="1161"/>
                  </a:lnTo>
                  <a:lnTo>
                    <a:pt x="1485" y="1153"/>
                  </a:lnTo>
                  <a:lnTo>
                    <a:pt x="1477" y="1145"/>
                  </a:lnTo>
                  <a:lnTo>
                    <a:pt x="1477" y="1137"/>
                  </a:lnTo>
                  <a:lnTo>
                    <a:pt x="1469" y="1004"/>
                  </a:lnTo>
                  <a:lnTo>
                    <a:pt x="1477" y="871"/>
                  </a:lnTo>
                  <a:lnTo>
                    <a:pt x="1493" y="713"/>
                  </a:lnTo>
                  <a:lnTo>
                    <a:pt x="1517" y="556"/>
                  </a:lnTo>
                  <a:lnTo>
                    <a:pt x="1533" y="415"/>
                  </a:lnTo>
                  <a:lnTo>
                    <a:pt x="1550" y="307"/>
                  </a:lnTo>
                  <a:lnTo>
                    <a:pt x="1201" y="722"/>
                  </a:lnTo>
                  <a:lnTo>
                    <a:pt x="1095" y="846"/>
                  </a:lnTo>
                  <a:lnTo>
                    <a:pt x="998" y="954"/>
                  </a:lnTo>
                  <a:lnTo>
                    <a:pt x="885" y="1070"/>
                  </a:lnTo>
                  <a:lnTo>
                    <a:pt x="868" y="1078"/>
                  </a:lnTo>
                  <a:lnTo>
                    <a:pt x="860" y="1087"/>
                  </a:lnTo>
                  <a:lnTo>
                    <a:pt x="860" y="1095"/>
                  </a:lnTo>
                  <a:lnTo>
                    <a:pt x="852" y="1095"/>
                  </a:lnTo>
                  <a:lnTo>
                    <a:pt x="844" y="1095"/>
                  </a:lnTo>
                  <a:lnTo>
                    <a:pt x="836" y="1087"/>
                  </a:lnTo>
                  <a:lnTo>
                    <a:pt x="828" y="1078"/>
                  </a:lnTo>
                  <a:lnTo>
                    <a:pt x="812" y="1054"/>
                  </a:lnTo>
                  <a:lnTo>
                    <a:pt x="803" y="1029"/>
                  </a:lnTo>
                  <a:lnTo>
                    <a:pt x="779" y="987"/>
                  </a:lnTo>
                  <a:lnTo>
                    <a:pt x="730" y="863"/>
                  </a:lnTo>
                  <a:lnTo>
                    <a:pt x="682" y="705"/>
                  </a:lnTo>
                  <a:lnTo>
                    <a:pt x="641" y="539"/>
                  </a:lnTo>
                  <a:lnTo>
                    <a:pt x="601" y="382"/>
                  </a:lnTo>
                  <a:lnTo>
                    <a:pt x="576" y="241"/>
                  </a:lnTo>
                  <a:lnTo>
                    <a:pt x="576" y="241"/>
                  </a:lnTo>
                  <a:lnTo>
                    <a:pt x="520" y="481"/>
                  </a:lnTo>
                  <a:lnTo>
                    <a:pt x="446" y="713"/>
                  </a:lnTo>
                  <a:lnTo>
                    <a:pt x="365" y="913"/>
                  </a:lnTo>
                  <a:lnTo>
                    <a:pt x="341" y="979"/>
                  </a:lnTo>
                  <a:lnTo>
                    <a:pt x="300" y="1062"/>
                  </a:lnTo>
                  <a:lnTo>
                    <a:pt x="252" y="1145"/>
                  </a:lnTo>
                  <a:lnTo>
                    <a:pt x="203" y="1211"/>
                  </a:lnTo>
                  <a:lnTo>
                    <a:pt x="138" y="1236"/>
                  </a:lnTo>
                  <a:lnTo>
                    <a:pt x="130" y="1228"/>
                  </a:lnTo>
                  <a:lnTo>
                    <a:pt x="114" y="1228"/>
                  </a:lnTo>
                  <a:lnTo>
                    <a:pt x="81" y="1219"/>
                  </a:lnTo>
                  <a:lnTo>
                    <a:pt x="57" y="1211"/>
                  </a:lnTo>
                  <a:lnTo>
                    <a:pt x="33" y="1195"/>
                  </a:lnTo>
                  <a:lnTo>
                    <a:pt x="17" y="1178"/>
                  </a:lnTo>
                  <a:lnTo>
                    <a:pt x="8" y="1170"/>
                  </a:lnTo>
                  <a:lnTo>
                    <a:pt x="8" y="1153"/>
                  </a:lnTo>
                  <a:lnTo>
                    <a:pt x="0" y="1145"/>
                  </a:lnTo>
                  <a:lnTo>
                    <a:pt x="8" y="1120"/>
                  </a:lnTo>
                  <a:lnTo>
                    <a:pt x="17" y="1095"/>
                  </a:lnTo>
                  <a:lnTo>
                    <a:pt x="25" y="1070"/>
                  </a:lnTo>
                  <a:lnTo>
                    <a:pt x="33" y="1045"/>
                  </a:lnTo>
                  <a:lnTo>
                    <a:pt x="49" y="1037"/>
                  </a:lnTo>
                  <a:lnTo>
                    <a:pt x="65" y="1029"/>
                  </a:lnTo>
                  <a:lnTo>
                    <a:pt x="65" y="1029"/>
                  </a:lnTo>
                  <a:lnTo>
                    <a:pt x="73" y="1037"/>
                  </a:lnTo>
                  <a:lnTo>
                    <a:pt x="98" y="1054"/>
                  </a:lnTo>
                  <a:lnTo>
                    <a:pt x="122" y="1062"/>
                  </a:lnTo>
                  <a:lnTo>
                    <a:pt x="154" y="1078"/>
                  </a:lnTo>
                  <a:lnTo>
                    <a:pt x="171" y="1078"/>
                  </a:lnTo>
                  <a:lnTo>
                    <a:pt x="195" y="1078"/>
                  </a:lnTo>
                  <a:lnTo>
                    <a:pt x="203" y="1078"/>
                  </a:lnTo>
                  <a:lnTo>
                    <a:pt x="219" y="1070"/>
                  </a:lnTo>
                  <a:lnTo>
                    <a:pt x="244" y="1054"/>
                  </a:lnTo>
                  <a:lnTo>
                    <a:pt x="268" y="1020"/>
                  </a:lnTo>
                  <a:lnTo>
                    <a:pt x="292" y="954"/>
                  </a:lnTo>
                  <a:lnTo>
                    <a:pt x="333" y="863"/>
                  </a:lnTo>
                  <a:lnTo>
                    <a:pt x="382" y="738"/>
                  </a:lnTo>
                  <a:lnTo>
                    <a:pt x="438" y="556"/>
                  </a:lnTo>
                  <a:lnTo>
                    <a:pt x="487" y="407"/>
                  </a:lnTo>
                  <a:lnTo>
                    <a:pt x="511" y="274"/>
                  </a:lnTo>
                  <a:lnTo>
                    <a:pt x="536" y="166"/>
                  </a:lnTo>
                  <a:lnTo>
                    <a:pt x="544" y="75"/>
                  </a:lnTo>
                  <a:lnTo>
                    <a:pt x="552" y="58"/>
                  </a:lnTo>
                  <a:lnTo>
                    <a:pt x="568" y="42"/>
                  </a:lnTo>
                  <a:lnTo>
                    <a:pt x="584" y="25"/>
                  </a:lnTo>
                  <a:lnTo>
                    <a:pt x="609" y="17"/>
                  </a:lnTo>
                  <a:lnTo>
                    <a:pt x="633" y="8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4" name="Freeform 84"/>
            <p:cNvSpPr>
              <a:spLocks/>
            </p:cNvSpPr>
            <p:nvPr/>
          </p:nvSpPr>
          <p:spPr bwMode="auto">
            <a:xfrm>
              <a:off x="7108" y="1865"/>
              <a:ext cx="365" cy="1635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9"/>
                </a:cxn>
                <a:cxn ang="0">
                  <a:pos x="365" y="9"/>
                </a:cxn>
                <a:cxn ang="0">
                  <a:pos x="365" y="25"/>
                </a:cxn>
                <a:cxn ang="0">
                  <a:pos x="365" y="25"/>
                </a:cxn>
                <a:cxn ang="0">
                  <a:pos x="365" y="25"/>
                </a:cxn>
                <a:cxn ang="0">
                  <a:pos x="357" y="34"/>
                </a:cxn>
                <a:cxn ang="0">
                  <a:pos x="349" y="50"/>
                </a:cxn>
                <a:cxn ang="0">
                  <a:pos x="244" y="183"/>
                </a:cxn>
                <a:cxn ang="0">
                  <a:pos x="171" y="324"/>
                </a:cxn>
                <a:cxn ang="0">
                  <a:pos x="122" y="482"/>
                </a:cxn>
                <a:cxn ang="0">
                  <a:pos x="98" y="647"/>
                </a:cxn>
                <a:cxn ang="0">
                  <a:pos x="90" y="822"/>
                </a:cxn>
                <a:cxn ang="0">
                  <a:pos x="98" y="971"/>
                </a:cxn>
                <a:cxn ang="0">
                  <a:pos x="122" y="1137"/>
                </a:cxn>
                <a:cxn ang="0">
                  <a:pos x="163" y="1294"/>
                </a:cxn>
                <a:cxn ang="0">
                  <a:pos x="236" y="1444"/>
                </a:cxn>
                <a:cxn ang="0">
                  <a:pos x="341" y="1585"/>
                </a:cxn>
                <a:cxn ang="0">
                  <a:pos x="357" y="1593"/>
                </a:cxn>
                <a:cxn ang="0">
                  <a:pos x="365" y="1601"/>
                </a:cxn>
                <a:cxn ang="0">
                  <a:pos x="365" y="1610"/>
                </a:cxn>
                <a:cxn ang="0">
                  <a:pos x="365" y="1618"/>
                </a:cxn>
                <a:cxn ang="0">
                  <a:pos x="365" y="1618"/>
                </a:cxn>
                <a:cxn ang="0">
                  <a:pos x="365" y="1618"/>
                </a:cxn>
                <a:cxn ang="0">
                  <a:pos x="365" y="1626"/>
                </a:cxn>
                <a:cxn ang="0">
                  <a:pos x="357" y="1635"/>
                </a:cxn>
                <a:cxn ang="0">
                  <a:pos x="349" y="1635"/>
                </a:cxn>
                <a:cxn ang="0">
                  <a:pos x="325" y="1618"/>
                </a:cxn>
                <a:cxn ang="0">
                  <a:pos x="284" y="1585"/>
                </a:cxn>
                <a:cxn ang="0">
                  <a:pos x="228" y="1518"/>
                </a:cxn>
                <a:cxn ang="0">
                  <a:pos x="163" y="1435"/>
                </a:cxn>
                <a:cxn ang="0">
                  <a:pos x="106" y="1328"/>
                </a:cxn>
                <a:cxn ang="0">
                  <a:pos x="41" y="1145"/>
                </a:cxn>
                <a:cxn ang="0">
                  <a:pos x="9" y="963"/>
                </a:cxn>
                <a:cxn ang="0">
                  <a:pos x="0" y="822"/>
                </a:cxn>
                <a:cxn ang="0">
                  <a:pos x="9" y="672"/>
                </a:cxn>
                <a:cxn ang="0">
                  <a:pos x="33" y="498"/>
                </a:cxn>
                <a:cxn ang="0">
                  <a:pos x="98" y="324"/>
                </a:cxn>
                <a:cxn ang="0">
                  <a:pos x="163" y="208"/>
                </a:cxn>
                <a:cxn ang="0">
                  <a:pos x="228" y="117"/>
                </a:cxn>
                <a:cxn ang="0">
                  <a:pos x="284" y="59"/>
                </a:cxn>
                <a:cxn ang="0">
                  <a:pos x="325" y="17"/>
                </a:cxn>
                <a:cxn ang="0">
                  <a:pos x="349" y="0"/>
                </a:cxn>
              </a:cxnLst>
              <a:rect l="0" t="0" r="r" b="b"/>
              <a:pathLst>
                <a:path w="365" h="1635">
                  <a:moveTo>
                    <a:pt x="349" y="0"/>
                  </a:moveTo>
                  <a:lnTo>
                    <a:pt x="357" y="9"/>
                  </a:lnTo>
                  <a:lnTo>
                    <a:pt x="365" y="9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57" y="34"/>
                  </a:lnTo>
                  <a:lnTo>
                    <a:pt x="349" y="50"/>
                  </a:lnTo>
                  <a:lnTo>
                    <a:pt x="244" y="183"/>
                  </a:lnTo>
                  <a:lnTo>
                    <a:pt x="171" y="324"/>
                  </a:lnTo>
                  <a:lnTo>
                    <a:pt x="122" y="482"/>
                  </a:lnTo>
                  <a:lnTo>
                    <a:pt x="98" y="647"/>
                  </a:lnTo>
                  <a:lnTo>
                    <a:pt x="90" y="822"/>
                  </a:lnTo>
                  <a:lnTo>
                    <a:pt x="98" y="971"/>
                  </a:lnTo>
                  <a:lnTo>
                    <a:pt x="122" y="1137"/>
                  </a:lnTo>
                  <a:lnTo>
                    <a:pt x="163" y="1294"/>
                  </a:lnTo>
                  <a:lnTo>
                    <a:pt x="236" y="1444"/>
                  </a:lnTo>
                  <a:lnTo>
                    <a:pt x="341" y="1585"/>
                  </a:lnTo>
                  <a:lnTo>
                    <a:pt x="357" y="1593"/>
                  </a:lnTo>
                  <a:lnTo>
                    <a:pt x="365" y="1601"/>
                  </a:lnTo>
                  <a:lnTo>
                    <a:pt x="365" y="1610"/>
                  </a:lnTo>
                  <a:lnTo>
                    <a:pt x="365" y="1618"/>
                  </a:lnTo>
                  <a:lnTo>
                    <a:pt x="365" y="1618"/>
                  </a:lnTo>
                  <a:lnTo>
                    <a:pt x="365" y="1618"/>
                  </a:lnTo>
                  <a:lnTo>
                    <a:pt x="365" y="1626"/>
                  </a:lnTo>
                  <a:lnTo>
                    <a:pt x="357" y="1635"/>
                  </a:lnTo>
                  <a:lnTo>
                    <a:pt x="349" y="1635"/>
                  </a:lnTo>
                  <a:lnTo>
                    <a:pt x="325" y="1618"/>
                  </a:lnTo>
                  <a:lnTo>
                    <a:pt x="284" y="1585"/>
                  </a:lnTo>
                  <a:lnTo>
                    <a:pt x="228" y="1518"/>
                  </a:lnTo>
                  <a:lnTo>
                    <a:pt x="163" y="1435"/>
                  </a:lnTo>
                  <a:lnTo>
                    <a:pt x="106" y="1328"/>
                  </a:lnTo>
                  <a:lnTo>
                    <a:pt x="41" y="1145"/>
                  </a:lnTo>
                  <a:lnTo>
                    <a:pt x="9" y="963"/>
                  </a:lnTo>
                  <a:lnTo>
                    <a:pt x="0" y="822"/>
                  </a:lnTo>
                  <a:lnTo>
                    <a:pt x="9" y="672"/>
                  </a:lnTo>
                  <a:lnTo>
                    <a:pt x="33" y="498"/>
                  </a:lnTo>
                  <a:lnTo>
                    <a:pt x="98" y="324"/>
                  </a:lnTo>
                  <a:lnTo>
                    <a:pt x="163" y="208"/>
                  </a:lnTo>
                  <a:lnTo>
                    <a:pt x="228" y="117"/>
                  </a:lnTo>
                  <a:lnTo>
                    <a:pt x="284" y="59"/>
                  </a:lnTo>
                  <a:lnTo>
                    <a:pt x="325" y="17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7652" y="1982"/>
              <a:ext cx="973" cy="1111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925" y="0"/>
                </a:cxn>
                <a:cxn ang="0">
                  <a:pos x="973" y="365"/>
                </a:cxn>
                <a:cxn ang="0">
                  <a:pos x="933" y="365"/>
                </a:cxn>
                <a:cxn ang="0">
                  <a:pos x="908" y="232"/>
                </a:cxn>
                <a:cxn ang="0">
                  <a:pos x="860" y="141"/>
                </a:cxn>
                <a:cxn ang="0">
                  <a:pos x="795" y="83"/>
                </a:cxn>
                <a:cxn ang="0">
                  <a:pos x="689" y="58"/>
                </a:cxn>
                <a:cxn ang="0">
                  <a:pos x="552" y="49"/>
                </a:cxn>
                <a:cxn ang="0">
                  <a:pos x="178" y="49"/>
                </a:cxn>
                <a:cxn ang="0">
                  <a:pos x="511" y="530"/>
                </a:cxn>
                <a:cxn ang="0">
                  <a:pos x="519" y="539"/>
                </a:cxn>
                <a:cxn ang="0">
                  <a:pos x="519" y="555"/>
                </a:cxn>
                <a:cxn ang="0">
                  <a:pos x="519" y="555"/>
                </a:cxn>
                <a:cxn ang="0">
                  <a:pos x="519" y="564"/>
                </a:cxn>
                <a:cxn ang="0">
                  <a:pos x="511" y="564"/>
                </a:cxn>
                <a:cxn ang="0">
                  <a:pos x="503" y="580"/>
                </a:cxn>
                <a:cxn ang="0">
                  <a:pos x="503" y="580"/>
                </a:cxn>
                <a:cxn ang="0">
                  <a:pos x="105" y="1036"/>
                </a:cxn>
                <a:cxn ang="0">
                  <a:pos x="543" y="1036"/>
                </a:cxn>
                <a:cxn ang="0">
                  <a:pos x="657" y="1036"/>
                </a:cxn>
                <a:cxn ang="0">
                  <a:pos x="754" y="1020"/>
                </a:cxn>
                <a:cxn ang="0">
                  <a:pos x="819" y="987"/>
                </a:cxn>
                <a:cxn ang="0">
                  <a:pos x="876" y="929"/>
                </a:cxn>
                <a:cxn ang="0">
                  <a:pos x="908" y="846"/>
                </a:cxn>
                <a:cxn ang="0">
                  <a:pos x="933" y="721"/>
                </a:cxn>
                <a:cxn ang="0">
                  <a:pos x="973" y="721"/>
                </a:cxn>
                <a:cxn ang="0">
                  <a:pos x="925" y="1111"/>
                </a:cxn>
                <a:cxn ang="0">
                  <a:pos x="41" y="1111"/>
                </a:cxn>
                <a:cxn ang="0">
                  <a:pos x="24" y="1111"/>
                </a:cxn>
                <a:cxn ang="0">
                  <a:pos x="16" y="1103"/>
                </a:cxn>
                <a:cxn ang="0">
                  <a:pos x="8" y="1103"/>
                </a:cxn>
                <a:cxn ang="0">
                  <a:pos x="0" y="1095"/>
                </a:cxn>
                <a:cxn ang="0">
                  <a:pos x="0" y="1086"/>
                </a:cxn>
                <a:cxn ang="0">
                  <a:pos x="8" y="1086"/>
                </a:cxn>
                <a:cxn ang="0">
                  <a:pos x="8" y="1078"/>
                </a:cxn>
                <a:cxn ang="0">
                  <a:pos x="16" y="1061"/>
                </a:cxn>
                <a:cxn ang="0">
                  <a:pos x="397" y="622"/>
                </a:cxn>
                <a:cxn ang="0">
                  <a:pos x="0" y="33"/>
                </a:cxn>
                <a:cxn ang="0">
                  <a:pos x="0" y="16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41" y="0"/>
                </a:cxn>
              </a:cxnLst>
              <a:rect l="0" t="0" r="r" b="b"/>
              <a:pathLst>
                <a:path w="973" h="1111">
                  <a:moveTo>
                    <a:pt x="41" y="0"/>
                  </a:moveTo>
                  <a:lnTo>
                    <a:pt x="925" y="0"/>
                  </a:lnTo>
                  <a:lnTo>
                    <a:pt x="973" y="365"/>
                  </a:lnTo>
                  <a:lnTo>
                    <a:pt x="933" y="365"/>
                  </a:lnTo>
                  <a:lnTo>
                    <a:pt x="908" y="232"/>
                  </a:lnTo>
                  <a:lnTo>
                    <a:pt x="860" y="141"/>
                  </a:lnTo>
                  <a:lnTo>
                    <a:pt x="795" y="83"/>
                  </a:lnTo>
                  <a:lnTo>
                    <a:pt x="689" y="58"/>
                  </a:lnTo>
                  <a:lnTo>
                    <a:pt x="552" y="49"/>
                  </a:lnTo>
                  <a:lnTo>
                    <a:pt x="178" y="49"/>
                  </a:lnTo>
                  <a:lnTo>
                    <a:pt x="511" y="530"/>
                  </a:lnTo>
                  <a:lnTo>
                    <a:pt x="519" y="539"/>
                  </a:lnTo>
                  <a:lnTo>
                    <a:pt x="519" y="555"/>
                  </a:lnTo>
                  <a:lnTo>
                    <a:pt x="519" y="555"/>
                  </a:lnTo>
                  <a:lnTo>
                    <a:pt x="519" y="564"/>
                  </a:lnTo>
                  <a:lnTo>
                    <a:pt x="511" y="564"/>
                  </a:lnTo>
                  <a:lnTo>
                    <a:pt x="503" y="580"/>
                  </a:lnTo>
                  <a:lnTo>
                    <a:pt x="503" y="580"/>
                  </a:lnTo>
                  <a:lnTo>
                    <a:pt x="105" y="1036"/>
                  </a:lnTo>
                  <a:lnTo>
                    <a:pt x="543" y="1036"/>
                  </a:lnTo>
                  <a:lnTo>
                    <a:pt x="657" y="1036"/>
                  </a:lnTo>
                  <a:lnTo>
                    <a:pt x="754" y="1020"/>
                  </a:lnTo>
                  <a:lnTo>
                    <a:pt x="819" y="987"/>
                  </a:lnTo>
                  <a:lnTo>
                    <a:pt x="876" y="929"/>
                  </a:lnTo>
                  <a:lnTo>
                    <a:pt x="908" y="846"/>
                  </a:lnTo>
                  <a:lnTo>
                    <a:pt x="933" y="721"/>
                  </a:lnTo>
                  <a:lnTo>
                    <a:pt x="973" y="721"/>
                  </a:lnTo>
                  <a:lnTo>
                    <a:pt x="925" y="1111"/>
                  </a:lnTo>
                  <a:lnTo>
                    <a:pt x="41" y="1111"/>
                  </a:lnTo>
                  <a:lnTo>
                    <a:pt x="24" y="1111"/>
                  </a:lnTo>
                  <a:lnTo>
                    <a:pt x="16" y="1103"/>
                  </a:lnTo>
                  <a:lnTo>
                    <a:pt x="8" y="1103"/>
                  </a:lnTo>
                  <a:lnTo>
                    <a:pt x="0" y="1095"/>
                  </a:lnTo>
                  <a:lnTo>
                    <a:pt x="0" y="1086"/>
                  </a:lnTo>
                  <a:lnTo>
                    <a:pt x="8" y="1086"/>
                  </a:lnTo>
                  <a:lnTo>
                    <a:pt x="8" y="1078"/>
                  </a:lnTo>
                  <a:lnTo>
                    <a:pt x="16" y="1061"/>
                  </a:lnTo>
                  <a:lnTo>
                    <a:pt x="397" y="622"/>
                  </a:lnTo>
                  <a:lnTo>
                    <a:pt x="0" y="33"/>
                  </a:lnTo>
                  <a:lnTo>
                    <a:pt x="0" y="16"/>
                  </a:lnTo>
                  <a:lnTo>
                    <a:pt x="8" y="0"/>
                  </a:lnTo>
                  <a:lnTo>
                    <a:pt x="16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6" name="Freeform 86"/>
            <p:cNvSpPr>
              <a:spLocks/>
            </p:cNvSpPr>
            <p:nvPr/>
          </p:nvSpPr>
          <p:spPr bwMode="auto">
            <a:xfrm>
              <a:off x="8852" y="2919"/>
              <a:ext cx="187" cy="489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138" y="17"/>
                </a:cxn>
                <a:cxn ang="0">
                  <a:pos x="179" y="75"/>
                </a:cxn>
                <a:cxn ang="0">
                  <a:pos x="187" y="166"/>
                </a:cxn>
                <a:cxn ang="0">
                  <a:pos x="187" y="166"/>
                </a:cxn>
                <a:cxn ang="0">
                  <a:pos x="179" y="274"/>
                </a:cxn>
                <a:cxn ang="0">
                  <a:pos x="146" y="365"/>
                </a:cxn>
                <a:cxn ang="0">
                  <a:pos x="106" y="431"/>
                </a:cxn>
                <a:cxn ang="0">
                  <a:pos x="65" y="473"/>
                </a:cxn>
                <a:cxn ang="0">
                  <a:pos x="41" y="489"/>
                </a:cxn>
                <a:cxn ang="0">
                  <a:pos x="33" y="481"/>
                </a:cxn>
                <a:cxn ang="0">
                  <a:pos x="25" y="473"/>
                </a:cxn>
                <a:cxn ang="0">
                  <a:pos x="25" y="464"/>
                </a:cxn>
                <a:cxn ang="0">
                  <a:pos x="33" y="464"/>
                </a:cxn>
                <a:cxn ang="0">
                  <a:pos x="33" y="456"/>
                </a:cxn>
                <a:cxn ang="0">
                  <a:pos x="49" y="440"/>
                </a:cxn>
                <a:cxn ang="0">
                  <a:pos x="98" y="373"/>
                </a:cxn>
                <a:cxn ang="0">
                  <a:pos x="138" y="282"/>
                </a:cxn>
                <a:cxn ang="0">
                  <a:pos x="155" y="166"/>
                </a:cxn>
                <a:cxn ang="0">
                  <a:pos x="155" y="149"/>
                </a:cxn>
                <a:cxn ang="0">
                  <a:pos x="155" y="149"/>
                </a:cxn>
                <a:cxn ang="0">
                  <a:pos x="155" y="149"/>
                </a:cxn>
                <a:cxn ang="0">
                  <a:pos x="146" y="149"/>
                </a:cxn>
                <a:cxn ang="0">
                  <a:pos x="146" y="149"/>
                </a:cxn>
                <a:cxn ang="0">
                  <a:pos x="114" y="166"/>
                </a:cxn>
                <a:cxn ang="0">
                  <a:pos x="90" y="174"/>
                </a:cxn>
                <a:cxn ang="0">
                  <a:pos x="65" y="166"/>
                </a:cxn>
                <a:cxn ang="0">
                  <a:pos x="41" y="158"/>
                </a:cxn>
                <a:cxn ang="0">
                  <a:pos x="25" y="141"/>
                </a:cxn>
                <a:cxn ang="0">
                  <a:pos x="17" y="124"/>
                </a:cxn>
                <a:cxn ang="0">
                  <a:pos x="9" y="108"/>
                </a:cxn>
                <a:cxn ang="0">
                  <a:pos x="0" y="83"/>
                </a:cxn>
                <a:cxn ang="0">
                  <a:pos x="9" y="58"/>
                </a:cxn>
                <a:cxn ang="0">
                  <a:pos x="17" y="33"/>
                </a:cxn>
                <a:cxn ang="0">
                  <a:pos x="33" y="17"/>
                </a:cxn>
                <a:cxn ang="0">
                  <a:pos x="57" y="8"/>
                </a:cxn>
                <a:cxn ang="0">
                  <a:pos x="90" y="0"/>
                </a:cxn>
              </a:cxnLst>
              <a:rect l="0" t="0" r="r" b="b"/>
              <a:pathLst>
                <a:path w="187" h="489">
                  <a:moveTo>
                    <a:pt x="90" y="0"/>
                  </a:moveTo>
                  <a:lnTo>
                    <a:pt x="138" y="17"/>
                  </a:lnTo>
                  <a:lnTo>
                    <a:pt x="179" y="75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79" y="274"/>
                  </a:lnTo>
                  <a:lnTo>
                    <a:pt x="146" y="365"/>
                  </a:lnTo>
                  <a:lnTo>
                    <a:pt x="106" y="431"/>
                  </a:lnTo>
                  <a:lnTo>
                    <a:pt x="65" y="473"/>
                  </a:lnTo>
                  <a:lnTo>
                    <a:pt x="41" y="489"/>
                  </a:lnTo>
                  <a:lnTo>
                    <a:pt x="33" y="481"/>
                  </a:lnTo>
                  <a:lnTo>
                    <a:pt x="25" y="473"/>
                  </a:lnTo>
                  <a:lnTo>
                    <a:pt x="25" y="464"/>
                  </a:lnTo>
                  <a:lnTo>
                    <a:pt x="33" y="464"/>
                  </a:lnTo>
                  <a:lnTo>
                    <a:pt x="33" y="456"/>
                  </a:lnTo>
                  <a:lnTo>
                    <a:pt x="49" y="440"/>
                  </a:lnTo>
                  <a:lnTo>
                    <a:pt x="98" y="373"/>
                  </a:lnTo>
                  <a:lnTo>
                    <a:pt x="138" y="282"/>
                  </a:lnTo>
                  <a:lnTo>
                    <a:pt x="155" y="166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14" y="166"/>
                  </a:lnTo>
                  <a:lnTo>
                    <a:pt x="90" y="174"/>
                  </a:lnTo>
                  <a:lnTo>
                    <a:pt x="65" y="166"/>
                  </a:lnTo>
                  <a:lnTo>
                    <a:pt x="41" y="158"/>
                  </a:lnTo>
                  <a:lnTo>
                    <a:pt x="25" y="141"/>
                  </a:lnTo>
                  <a:lnTo>
                    <a:pt x="17" y="124"/>
                  </a:lnTo>
                  <a:lnTo>
                    <a:pt x="9" y="108"/>
                  </a:lnTo>
                  <a:lnTo>
                    <a:pt x="0" y="83"/>
                  </a:lnTo>
                  <a:lnTo>
                    <a:pt x="9" y="58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57" y="8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7" name="Freeform 87"/>
            <p:cNvSpPr>
              <a:spLocks/>
            </p:cNvSpPr>
            <p:nvPr/>
          </p:nvSpPr>
          <p:spPr bwMode="auto">
            <a:xfrm>
              <a:off x="9509" y="1940"/>
              <a:ext cx="1136" cy="1186"/>
            </a:xfrm>
            <a:custGeom>
              <a:avLst/>
              <a:gdLst/>
              <a:ahLst/>
              <a:cxnLst>
                <a:cxn ang="0">
                  <a:pos x="877" y="50"/>
                </a:cxn>
                <a:cxn ang="0">
                  <a:pos x="982" y="149"/>
                </a:cxn>
                <a:cxn ang="0">
                  <a:pos x="1104" y="8"/>
                </a:cxn>
                <a:cxn ang="0">
                  <a:pos x="1128" y="8"/>
                </a:cxn>
                <a:cxn ang="0">
                  <a:pos x="1136" y="17"/>
                </a:cxn>
                <a:cxn ang="0">
                  <a:pos x="1023" y="465"/>
                </a:cxn>
                <a:cxn ang="0">
                  <a:pos x="998" y="465"/>
                </a:cxn>
                <a:cxn ang="0">
                  <a:pos x="982" y="448"/>
                </a:cxn>
                <a:cxn ang="0">
                  <a:pos x="982" y="431"/>
                </a:cxn>
                <a:cxn ang="0">
                  <a:pos x="982" y="365"/>
                </a:cxn>
                <a:cxn ang="0">
                  <a:pos x="885" y="108"/>
                </a:cxn>
                <a:cxn ang="0">
                  <a:pos x="609" y="66"/>
                </a:cxn>
                <a:cxn ang="0">
                  <a:pos x="325" y="266"/>
                </a:cxn>
                <a:cxn ang="0">
                  <a:pos x="163" y="647"/>
                </a:cxn>
                <a:cxn ang="0">
                  <a:pos x="155" y="904"/>
                </a:cxn>
                <a:cxn ang="0">
                  <a:pos x="317" y="1103"/>
                </a:cxn>
                <a:cxn ang="0">
                  <a:pos x="503" y="1137"/>
                </a:cxn>
                <a:cxn ang="0">
                  <a:pos x="690" y="1070"/>
                </a:cxn>
                <a:cxn ang="0">
                  <a:pos x="787" y="879"/>
                </a:cxn>
                <a:cxn ang="0">
                  <a:pos x="804" y="772"/>
                </a:cxn>
                <a:cxn ang="0">
                  <a:pos x="755" y="755"/>
                </a:cxn>
                <a:cxn ang="0">
                  <a:pos x="690" y="755"/>
                </a:cxn>
                <a:cxn ang="0">
                  <a:pos x="649" y="755"/>
                </a:cxn>
                <a:cxn ang="0">
                  <a:pos x="625" y="738"/>
                </a:cxn>
                <a:cxn ang="0">
                  <a:pos x="641" y="705"/>
                </a:cxn>
                <a:cxn ang="0">
                  <a:pos x="731" y="705"/>
                </a:cxn>
                <a:cxn ang="0">
                  <a:pos x="933" y="705"/>
                </a:cxn>
                <a:cxn ang="0">
                  <a:pos x="1063" y="705"/>
                </a:cxn>
                <a:cxn ang="0">
                  <a:pos x="1071" y="738"/>
                </a:cxn>
                <a:cxn ang="0">
                  <a:pos x="1047" y="755"/>
                </a:cxn>
                <a:cxn ang="0">
                  <a:pos x="982" y="763"/>
                </a:cxn>
                <a:cxn ang="0">
                  <a:pos x="941" y="805"/>
                </a:cxn>
                <a:cxn ang="0">
                  <a:pos x="885" y="1045"/>
                </a:cxn>
                <a:cxn ang="0">
                  <a:pos x="868" y="1103"/>
                </a:cxn>
                <a:cxn ang="0">
                  <a:pos x="860" y="1145"/>
                </a:cxn>
                <a:cxn ang="0">
                  <a:pos x="836" y="1145"/>
                </a:cxn>
                <a:cxn ang="0">
                  <a:pos x="795" y="1095"/>
                </a:cxn>
                <a:cxn ang="0">
                  <a:pos x="739" y="1078"/>
                </a:cxn>
                <a:cxn ang="0">
                  <a:pos x="536" y="1178"/>
                </a:cxn>
                <a:cxn ang="0">
                  <a:pos x="171" y="1103"/>
                </a:cxn>
                <a:cxn ang="0">
                  <a:pos x="0" y="738"/>
                </a:cxn>
                <a:cxn ang="0">
                  <a:pos x="228" y="232"/>
                </a:cxn>
                <a:cxn ang="0">
                  <a:pos x="714" y="0"/>
                </a:cxn>
              </a:cxnLst>
              <a:rect l="0" t="0" r="r" b="b"/>
              <a:pathLst>
                <a:path w="1136" h="1186">
                  <a:moveTo>
                    <a:pt x="714" y="0"/>
                  </a:moveTo>
                  <a:lnTo>
                    <a:pt x="812" y="17"/>
                  </a:lnTo>
                  <a:lnTo>
                    <a:pt x="877" y="50"/>
                  </a:lnTo>
                  <a:lnTo>
                    <a:pt x="933" y="83"/>
                  </a:lnTo>
                  <a:lnTo>
                    <a:pt x="966" y="125"/>
                  </a:lnTo>
                  <a:lnTo>
                    <a:pt x="982" y="149"/>
                  </a:lnTo>
                  <a:lnTo>
                    <a:pt x="1087" y="25"/>
                  </a:lnTo>
                  <a:lnTo>
                    <a:pt x="1104" y="8"/>
                  </a:lnTo>
                  <a:lnTo>
                    <a:pt x="1104" y="8"/>
                  </a:lnTo>
                  <a:lnTo>
                    <a:pt x="1112" y="0"/>
                  </a:lnTo>
                  <a:lnTo>
                    <a:pt x="1112" y="0"/>
                  </a:lnTo>
                  <a:lnTo>
                    <a:pt x="1128" y="8"/>
                  </a:lnTo>
                  <a:lnTo>
                    <a:pt x="1128" y="8"/>
                  </a:lnTo>
                  <a:lnTo>
                    <a:pt x="1136" y="17"/>
                  </a:lnTo>
                  <a:lnTo>
                    <a:pt x="1136" y="17"/>
                  </a:lnTo>
                  <a:lnTo>
                    <a:pt x="1031" y="431"/>
                  </a:lnTo>
                  <a:lnTo>
                    <a:pt x="1031" y="448"/>
                  </a:lnTo>
                  <a:lnTo>
                    <a:pt x="1023" y="465"/>
                  </a:lnTo>
                  <a:lnTo>
                    <a:pt x="1014" y="465"/>
                  </a:lnTo>
                  <a:lnTo>
                    <a:pt x="998" y="465"/>
                  </a:lnTo>
                  <a:lnTo>
                    <a:pt x="998" y="465"/>
                  </a:lnTo>
                  <a:lnTo>
                    <a:pt x="990" y="465"/>
                  </a:lnTo>
                  <a:lnTo>
                    <a:pt x="982" y="456"/>
                  </a:lnTo>
                  <a:lnTo>
                    <a:pt x="982" y="448"/>
                  </a:lnTo>
                  <a:lnTo>
                    <a:pt x="982" y="440"/>
                  </a:lnTo>
                  <a:lnTo>
                    <a:pt x="982" y="440"/>
                  </a:lnTo>
                  <a:lnTo>
                    <a:pt x="982" y="431"/>
                  </a:lnTo>
                  <a:lnTo>
                    <a:pt x="982" y="415"/>
                  </a:lnTo>
                  <a:lnTo>
                    <a:pt x="982" y="398"/>
                  </a:lnTo>
                  <a:lnTo>
                    <a:pt x="982" y="365"/>
                  </a:lnTo>
                  <a:lnTo>
                    <a:pt x="974" y="257"/>
                  </a:lnTo>
                  <a:lnTo>
                    <a:pt x="941" y="174"/>
                  </a:lnTo>
                  <a:lnTo>
                    <a:pt x="885" y="108"/>
                  </a:lnTo>
                  <a:lnTo>
                    <a:pt x="820" y="66"/>
                  </a:lnTo>
                  <a:lnTo>
                    <a:pt x="722" y="50"/>
                  </a:lnTo>
                  <a:lnTo>
                    <a:pt x="609" y="66"/>
                  </a:lnTo>
                  <a:lnTo>
                    <a:pt x="503" y="116"/>
                  </a:lnTo>
                  <a:lnTo>
                    <a:pt x="406" y="183"/>
                  </a:lnTo>
                  <a:lnTo>
                    <a:pt x="325" y="266"/>
                  </a:lnTo>
                  <a:lnTo>
                    <a:pt x="244" y="398"/>
                  </a:lnTo>
                  <a:lnTo>
                    <a:pt x="195" y="531"/>
                  </a:lnTo>
                  <a:lnTo>
                    <a:pt x="163" y="647"/>
                  </a:lnTo>
                  <a:lnTo>
                    <a:pt x="147" y="738"/>
                  </a:lnTo>
                  <a:lnTo>
                    <a:pt x="147" y="796"/>
                  </a:lnTo>
                  <a:lnTo>
                    <a:pt x="155" y="904"/>
                  </a:lnTo>
                  <a:lnTo>
                    <a:pt x="195" y="996"/>
                  </a:lnTo>
                  <a:lnTo>
                    <a:pt x="252" y="1062"/>
                  </a:lnTo>
                  <a:lnTo>
                    <a:pt x="317" y="1103"/>
                  </a:lnTo>
                  <a:lnTo>
                    <a:pt x="390" y="1128"/>
                  </a:lnTo>
                  <a:lnTo>
                    <a:pt x="463" y="1137"/>
                  </a:lnTo>
                  <a:lnTo>
                    <a:pt x="503" y="1137"/>
                  </a:lnTo>
                  <a:lnTo>
                    <a:pt x="560" y="1120"/>
                  </a:lnTo>
                  <a:lnTo>
                    <a:pt x="625" y="1103"/>
                  </a:lnTo>
                  <a:lnTo>
                    <a:pt x="690" y="1070"/>
                  </a:lnTo>
                  <a:lnTo>
                    <a:pt x="739" y="1012"/>
                  </a:lnTo>
                  <a:lnTo>
                    <a:pt x="771" y="937"/>
                  </a:lnTo>
                  <a:lnTo>
                    <a:pt x="787" y="879"/>
                  </a:lnTo>
                  <a:lnTo>
                    <a:pt x="804" y="821"/>
                  </a:lnTo>
                  <a:lnTo>
                    <a:pt x="804" y="788"/>
                  </a:lnTo>
                  <a:lnTo>
                    <a:pt x="804" y="772"/>
                  </a:lnTo>
                  <a:lnTo>
                    <a:pt x="795" y="772"/>
                  </a:lnTo>
                  <a:lnTo>
                    <a:pt x="779" y="763"/>
                  </a:lnTo>
                  <a:lnTo>
                    <a:pt x="755" y="755"/>
                  </a:lnTo>
                  <a:lnTo>
                    <a:pt x="731" y="755"/>
                  </a:lnTo>
                  <a:lnTo>
                    <a:pt x="714" y="755"/>
                  </a:lnTo>
                  <a:lnTo>
                    <a:pt x="690" y="755"/>
                  </a:lnTo>
                  <a:lnTo>
                    <a:pt x="682" y="755"/>
                  </a:lnTo>
                  <a:lnTo>
                    <a:pt x="674" y="755"/>
                  </a:lnTo>
                  <a:lnTo>
                    <a:pt x="649" y="755"/>
                  </a:lnTo>
                  <a:lnTo>
                    <a:pt x="633" y="755"/>
                  </a:lnTo>
                  <a:lnTo>
                    <a:pt x="625" y="747"/>
                  </a:lnTo>
                  <a:lnTo>
                    <a:pt x="625" y="738"/>
                  </a:lnTo>
                  <a:lnTo>
                    <a:pt x="625" y="722"/>
                  </a:lnTo>
                  <a:lnTo>
                    <a:pt x="633" y="713"/>
                  </a:lnTo>
                  <a:lnTo>
                    <a:pt x="641" y="705"/>
                  </a:lnTo>
                  <a:lnTo>
                    <a:pt x="649" y="705"/>
                  </a:lnTo>
                  <a:lnTo>
                    <a:pt x="658" y="705"/>
                  </a:lnTo>
                  <a:lnTo>
                    <a:pt x="731" y="705"/>
                  </a:lnTo>
                  <a:lnTo>
                    <a:pt x="812" y="705"/>
                  </a:lnTo>
                  <a:lnTo>
                    <a:pt x="885" y="713"/>
                  </a:lnTo>
                  <a:lnTo>
                    <a:pt x="933" y="705"/>
                  </a:lnTo>
                  <a:lnTo>
                    <a:pt x="998" y="705"/>
                  </a:lnTo>
                  <a:lnTo>
                    <a:pt x="1047" y="705"/>
                  </a:lnTo>
                  <a:lnTo>
                    <a:pt x="1063" y="705"/>
                  </a:lnTo>
                  <a:lnTo>
                    <a:pt x="1071" y="713"/>
                  </a:lnTo>
                  <a:lnTo>
                    <a:pt x="1071" y="722"/>
                  </a:lnTo>
                  <a:lnTo>
                    <a:pt x="1071" y="738"/>
                  </a:lnTo>
                  <a:lnTo>
                    <a:pt x="1063" y="747"/>
                  </a:lnTo>
                  <a:lnTo>
                    <a:pt x="1055" y="755"/>
                  </a:lnTo>
                  <a:lnTo>
                    <a:pt x="1047" y="755"/>
                  </a:lnTo>
                  <a:lnTo>
                    <a:pt x="1047" y="755"/>
                  </a:lnTo>
                  <a:lnTo>
                    <a:pt x="1006" y="755"/>
                  </a:lnTo>
                  <a:lnTo>
                    <a:pt x="982" y="763"/>
                  </a:lnTo>
                  <a:lnTo>
                    <a:pt x="966" y="772"/>
                  </a:lnTo>
                  <a:lnTo>
                    <a:pt x="950" y="780"/>
                  </a:lnTo>
                  <a:lnTo>
                    <a:pt x="941" y="805"/>
                  </a:lnTo>
                  <a:lnTo>
                    <a:pt x="933" y="838"/>
                  </a:lnTo>
                  <a:lnTo>
                    <a:pt x="917" y="921"/>
                  </a:lnTo>
                  <a:lnTo>
                    <a:pt x="885" y="1045"/>
                  </a:lnTo>
                  <a:lnTo>
                    <a:pt x="877" y="1062"/>
                  </a:lnTo>
                  <a:lnTo>
                    <a:pt x="877" y="1087"/>
                  </a:lnTo>
                  <a:lnTo>
                    <a:pt x="868" y="1103"/>
                  </a:lnTo>
                  <a:lnTo>
                    <a:pt x="860" y="1120"/>
                  </a:lnTo>
                  <a:lnTo>
                    <a:pt x="860" y="1137"/>
                  </a:lnTo>
                  <a:lnTo>
                    <a:pt x="860" y="1145"/>
                  </a:lnTo>
                  <a:lnTo>
                    <a:pt x="852" y="1145"/>
                  </a:lnTo>
                  <a:lnTo>
                    <a:pt x="844" y="1145"/>
                  </a:lnTo>
                  <a:lnTo>
                    <a:pt x="836" y="1145"/>
                  </a:lnTo>
                  <a:lnTo>
                    <a:pt x="820" y="1128"/>
                  </a:lnTo>
                  <a:lnTo>
                    <a:pt x="812" y="1112"/>
                  </a:lnTo>
                  <a:lnTo>
                    <a:pt x="795" y="1095"/>
                  </a:lnTo>
                  <a:lnTo>
                    <a:pt x="779" y="1070"/>
                  </a:lnTo>
                  <a:lnTo>
                    <a:pt x="771" y="1045"/>
                  </a:lnTo>
                  <a:lnTo>
                    <a:pt x="739" y="1078"/>
                  </a:lnTo>
                  <a:lnTo>
                    <a:pt x="698" y="1112"/>
                  </a:lnTo>
                  <a:lnTo>
                    <a:pt x="633" y="1145"/>
                  </a:lnTo>
                  <a:lnTo>
                    <a:pt x="536" y="1178"/>
                  </a:lnTo>
                  <a:lnTo>
                    <a:pt x="439" y="1186"/>
                  </a:lnTo>
                  <a:lnTo>
                    <a:pt x="293" y="1161"/>
                  </a:lnTo>
                  <a:lnTo>
                    <a:pt x="171" y="1103"/>
                  </a:lnTo>
                  <a:lnTo>
                    <a:pt x="82" y="1012"/>
                  </a:lnTo>
                  <a:lnTo>
                    <a:pt x="17" y="888"/>
                  </a:lnTo>
                  <a:lnTo>
                    <a:pt x="0" y="738"/>
                  </a:lnTo>
                  <a:lnTo>
                    <a:pt x="25" y="556"/>
                  </a:lnTo>
                  <a:lnTo>
                    <a:pt x="106" y="382"/>
                  </a:lnTo>
                  <a:lnTo>
                    <a:pt x="228" y="232"/>
                  </a:lnTo>
                  <a:lnTo>
                    <a:pt x="374" y="108"/>
                  </a:lnTo>
                  <a:lnTo>
                    <a:pt x="536" y="33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10742" y="1982"/>
              <a:ext cx="958" cy="1111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503" y="0"/>
                </a:cxn>
                <a:cxn ang="0">
                  <a:pos x="666" y="0"/>
                </a:cxn>
                <a:cxn ang="0">
                  <a:pos x="747" y="0"/>
                </a:cxn>
                <a:cxn ang="0">
                  <a:pos x="763" y="8"/>
                </a:cxn>
                <a:cxn ang="0">
                  <a:pos x="763" y="33"/>
                </a:cxn>
                <a:cxn ang="0">
                  <a:pos x="730" y="41"/>
                </a:cxn>
                <a:cxn ang="0">
                  <a:pos x="617" y="49"/>
                </a:cxn>
                <a:cxn ang="0">
                  <a:pos x="544" y="83"/>
                </a:cxn>
                <a:cxn ang="0">
                  <a:pos x="536" y="124"/>
                </a:cxn>
                <a:cxn ang="0">
                  <a:pos x="317" y="1020"/>
                </a:cxn>
                <a:cxn ang="0">
                  <a:pos x="309" y="1036"/>
                </a:cxn>
                <a:cxn ang="0">
                  <a:pos x="309" y="1053"/>
                </a:cxn>
                <a:cxn ang="0">
                  <a:pos x="333" y="1061"/>
                </a:cxn>
                <a:cxn ang="0">
                  <a:pos x="633" y="1045"/>
                </a:cxn>
                <a:cxn ang="0">
                  <a:pos x="795" y="945"/>
                </a:cxn>
                <a:cxn ang="0">
                  <a:pos x="885" y="796"/>
                </a:cxn>
                <a:cxn ang="0">
                  <a:pos x="925" y="705"/>
                </a:cxn>
                <a:cxn ang="0">
                  <a:pos x="933" y="688"/>
                </a:cxn>
                <a:cxn ang="0">
                  <a:pos x="958" y="688"/>
                </a:cxn>
                <a:cxn ang="0">
                  <a:pos x="958" y="705"/>
                </a:cxn>
                <a:cxn ang="0">
                  <a:pos x="958" y="713"/>
                </a:cxn>
                <a:cxn ang="0">
                  <a:pos x="828" y="1078"/>
                </a:cxn>
                <a:cxn ang="0">
                  <a:pos x="820" y="1103"/>
                </a:cxn>
                <a:cxn ang="0">
                  <a:pos x="779" y="1111"/>
                </a:cxn>
                <a:cxn ang="0">
                  <a:pos x="25" y="1111"/>
                </a:cxn>
                <a:cxn ang="0">
                  <a:pos x="0" y="1103"/>
                </a:cxn>
                <a:cxn ang="0">
                  <a:pos x="0" y="1078"/>
                </a:cxn>
                <a:cxn ang="0">
                  <a:pos x="17" y="1061"/>
                </a:cxn>
                <a:cxn ang="0">
                  <a:pos x="41" y="1061"/>
                </a:cxn>
                <a:cxn ang="0">
                  <a:pos x="155" y="1045"/>
                </a:cxn>
                <a:cxn ang="0">
                  <a:pos x="187" y="978"/>
                </a:cxn>
                <a:cxn ang="0">
                  <a:pos x="406" y="91"/>
                </a:cxn>
                <a:cxn ang="0">
                  <a:pos x="406" y="74"/>
                </a:cxn>
                <a:cxn ang="0">
                  <a:pos x="398" y="58"/>
                </a:cxn>
                <a:cxn ang="0">
                  <a:pos x="365" y="49"/>
                </a:cxn>
                <a:cxn ang="0">
                  <a:pos x="325" y="49"/>
                </a:cxn>
                <a:cxn ang="0">
                  <a:pos x="301" y="49"/>
                </a:cxn>
                <a:cxn ang="0">
                  <a:pos x="268" y="41"/>
                </a:cxn>
                <a:cxn ang="0">
                  <a:pos x="260" y="24"/>
                </a:cxn>
                <a:cxn ang="0">
                  <a:pos x="268" y="0"/>
                </a:cxn>
                <a:cxn ang="0">
                  <a:pos x="284" y="0"/>
                </a:cxn>
              </a:cxnLst>
              <a:rect l="0" t="0" r="r" b="b"/>
              <a:pathLst>
                <a:path w="958" h="1111">
                  <a:moveTo>
                    <a:pt x="292" y="0"/>
                  </a:moveTo>
                  <a:lnTo>
                    <a:pt x="357" y="0"/>
                  </a:lnTo>
                  <a:lnTo>
                    <a:pt x="438" y="0"/>
                  </a:lnTo>
                  <a:lnTo>
                    <a:pt x="503" y="0"/>
                  </a:lnTo>
                  <a:lnTo>
                    <a:pt x="576" y="0"/>
                  </a:lnTo>
                  <a:lnTo>
                    <a:pt x="666" y="0"/>
                  </a:lnTo>
                  <a:lnTo>
                    <a:pt x="739" y="0"/>
                  </a:lnTo>
                  <a:lnTo>
                    <a:pt x="747" y="0"/>
                  </a:lnTo>
                  <a:lnTo>
                    <a:pt x="755" y="0"/>
                  </a:lnTo>
                  <a:lnTo>
                    <a:pt x="763" y="8"/>
                  </a:lnTo>
                  <a:lnTo>
                    <a:pt x="763" y="16"/>
                  </a:lnTo>
                  <a:lnTo>
                    <a:pt x="763" y="33"/>
                  </a:lnTo>
                  <a:lnTo>
                    <a:pt x="755" y="41"/>
                  </a:lnTo>
                  <a:lnTo>
                    <a:pt x="730" y="41"/>
                  </a:lnTo>
                  <a:lnTo>
                    <a:pt x="706" y="49"/>
                  </a:lnTo>
                  <a:lnTo>
                    <a:pt x="617" y="49"/>
                  </a:lnTo>
                  <a:lnTo>
                    <a:pt x="568" y="66"/>
                  </a:lnTo>
                  <a:lnTo>
                    <a:pt x="544" y="83"/>
                  </a:lnTo>
                  <a:lnTo>
                    <a:pt x="536" y="124"/>
                  </a:lnTo>
                  <a:lnTo>
                    <a:pt x="536" y="124"/>
                  </a:lnTo>
                  <a:lnTo>
                    <a:pt x="317" y="1003"/>
                  </a:lnTo>
                  <a:lnTo>
                    <a:pt x="317" y="1020"/>
                  </a:lnTo>
                  <a:lnTo>
                    <a:pt x="309" y="1028"/>
                  </a:lnTo>
                  <a:lnTo>
                    <a:pt x="309" y="1036"/>
                  </a:lnTo>
                  <a:lnTo>
                    <a:pt x="309" y="1036"/>
                  </a:lnTo>
                  <a:lnTo>
                    <a:pt x="309" y="1053"/>
                  </a:lnTo>
                  <a:lnTo>
                    <a:pt x="317" y="1053"/>
                  </a:lnTo>
                  <a:lnTo>
                    <a:pt x="333" y="1061"/>
                  </a:lnTo>
                  <a:lnTo>
                    <a:pt x="511" y="1061"/>
                  </a:lnTo>
                  <a:lnTo>
                    <a:pt x="633" y="1045"/>
                  </a:lnTo>
                  <a:lnTo>
                    <a:pt x="730" y="1003"/>
                  </a:lnTo>
                  <a:lnTo>
                    <a:pt x="795" y="945"/>
                  </a:lnTo>
                  <a:lnTo>
                    <a:pt x="852" y="879"/>
                  </a:lnTo>
                  <a:lnTo>
                    <a:pt x="885" y="796"/>
                  </a:lnTo>
                  <a:lnTo>
                    <a:pt x="917" y="721"/>
                  </a:lnTo>
                  <a:lnTo>
                    <a:pt x="925" y="705"/>
                  </a:lnTo>
                  <a:lnTo>
                    <a:pt x="925" y="696"/>
                  </a:lnTo>
                  <a:lnTo>
                    <a:pt x="933" y="688"/>
                  </a:lnTo>
                  <a:lnTo>
                    <a:pt x="941" y="688"/>
                  </a:lnTo>
                  <a:lnTo>
                    <a:pt x="958" y="688"/>
                  </a:lnTo>
                  <a:lnTo>
                    <a:pt x="958" y="696"/>
                  </a:lnTo>
                  <a:lnTo>
                    <a:pt x="958" y="705"/>
                  </a:lnTo>
                  <a:lnTo>
                    <a:pt x="958" y="713"/>
                  </a:lnTo>
                  <a:lnTo>
                    <a:pt x="958" y="713"/>
                  </a:lnTo>
                  <a:lnTo>
                    <a:pt x="958" y="730"/>
                  </a:lnTo>
                  <a:lnTo>
                    <a:pt x="828" y="1078"/>
                  </a:lnTo>
                  <a:lnTo>
                    <a:pt x="828" y="1095"/>
                  </a:lnTo>
                  <a:lnTo>
                    <a:pt x="820" y="1103"/>
                  </a:lnTo>
                  <a:lnTo>
                    <a:pt x="803" y="1111"/>
                  </a:lnTo>
                  <a:lnTo>
                    <a:pt x="779" y="1111"/>
                  </a:lnTo>
                  <a:lnTo>
                    <a:pt x="41" y="1111"/>
                  </a:lnTo>
                  <a:lnTo>
                    <a:pt x="25" y="1111"/>
                  </a:lnTo>
                  <a:lnTo>
                    <a:pt x="9" y="1103"/>
                  </a:lnTo>
                  <a:lnTo>
                    <a:pt x="0" y="1103"/>
                  </a:lnTo>
                  <a:lnTo>
                    <a:pt x="0" y="1095"/>
                  </a:lnTo>
                  <a:lnTo>
                    <a:pt x="0" y="1078"/>
                  </a:lnTo>
                  <a:lnTo>
                    <a:pt x="9" y="1061"/>
                  </a:lnTo>
                  <a:lnTo>
                    <a:pt x="17" y="1061"/>
                  </a:lnTo>
                  <a:lnTo>
                    <a:pt x="25" y="1061"/>
                  </a:lnTo>
                  <a:lnTo>
                    <a:pt x="41" y="1061"/>
                  </a:lnTo>
                  <a:lnTo>
                    <a:pt x="114" y="1053"/>
                  </a:lnTo>
                  <a:lnTo>
                    <a:pt x="155" y="1045"/>
                  </a:lnTo>
                  <a:lnTo>
                    <a:pt x="179" y="1020"/>
                  </a:lnTo>
                  <a:lnTo>
                    <a:pt x="187" y="978"/>
                  </a:lnTo>
                  <a:lnTo>
                    <a:pt x="398" y="107"/>
                  </a:lnTo>
                  <a:lnTo>
                    <a:pt x="406" y="91"/>
                  </a:lnTo>
                  <a:lnTo>
                    <a:pt x="406" y="83"/>
                  </a:lnTo>
                  <a:lnTo>
                    <a:pt x="406" y="74"/>
                  </a:lnTo>
                  <a:lnTo>
                    <a:pt x="406" y="66"/>
                  </a:lnTo>
                  <a:lnTo>
                    <a:pt x="398" y="58"/>
                  </a:lnTo>
                  <a:lnTo>
                    <a:pt x="382" y="49"/>
                  </a:lnTo>
                  <a:lnTo>
                    <a:pt x="365" y="49"/>
                  </a:lnTo>
                  <a:lnTo>
                    <a:pt x="341" y="49"/>
                  </a:lnTo>
                  <a:lnTo>
                    <a:pt x="325" y="49"/>
                  </a:lnTo>
                  <a:lnTo>
                    <a:pt x="309" y="49"/>
                  </a:lnTo>
                  <a:lnTo>
                    <a:pt x="301" y="49"/>
                  </a:lnTo>
                  <a:lnTo>
                    <a:pt x="284" y="49"/>
                  </a:lnTo>
                  <a:lnTo>
                    <a:pt x="268" y="41"/>
                  </a:lnTo>
                  <a:lnTo>
                    <a:pt x="260" y="41"/>
                  </a:lnTo>
                  <a:lnTo>
                    <a:pt x="260" y="24"/>
                  </a:lnTo>
                  <a:lnTo>
                    <a:pt x="260" y="16"/>
                  </a:lnTo>
                  <a:lnTo>
                    <a:pt x="26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9" name="Freeform 89"/>
            <p:cNvSpPr>
              <a:spLocks/>
            </p:cNvSpPr>
            <p:nvPr/>
          </p:nvSpPr>
          <p:spPr bwMode="auto">
            <a:xfrm>
              <a:off x="11935" y="1865"/>
              <a:ext cx="365" cy="1635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9"/>
                </a:cxn>
                <a:cxn ang="0">
                  <a:pos x="365" y="9"/>
                </a:cxn>
                <a:cxn ang="0">
                  <a:pos x="365" y="25"/>
                </a:cxn>
                <a:cxn ang="0">
                  <a:pos x="365" y="25"/>
                </a:cxn>
                <a:cxn ang="0">
                  <a:pos x="365" y="25"/>
                </a:cxn>
                <a:cxn ang="0">
                  <a:pos x="357" y="34"/>
                </a:cxn>
                <a:cxn ang="0">
                  <a:pos x="349" y="50"/>
                </a:cxn>
                <a:cxn ang="0">
                  <a:pos x="243" y="183"/>
                </a:cxn>
                <a:cxn ang="0">
                  <a:pos x="170" y="324"/>
                </a:cxn>
                <a:cxn ang="0">
                  <a:pos x="122" y="482"/>
                </a:cxn>
                <a:cxn ang="0">
                  <a:pos x="97" y="647"/>
                </a:cxn>
                <a:cxn ang="0">
                  <a:pos x="89" y="822"/>
                </a:cxn>
                <a:cxn ang="0">
                  <a:pos x="97" y="971"/>
                </a:cxn>
                <a:cxn ang="0">
                  <a:pos x="122" y="1137"/>
                </a:cxn>
                <a:cxn ang="0">
                  <a:pos x="170" y="1294"/>
                </a:cxn>
                <a:cxn ang="0">
                  <a:pos x="235" y="1444"/>
                </a:cxn>
                <a:cxn ang="0">
                  <a:pos x="341" y="1585"/>
                </a:cxn>
                <a:cxn ang="0">
                  <a:pos x="357" y="1593"/>
                </a:cxn>
                <a:cxn ang="0">
                  <a:pos x="365" y="1601"/>
                </a:cxn>
                <a:cxn ang="0">
                  <a:pos x="365" y="1610"/>
                </a:cxn>
                <a:cxn ang="0">
                  <a:pos x="365" y="1618"/>
                </a:cxn>
                <a:cxn ang="0">
                  <a:pos x="365" y="1618"/>
                </a:cxn>
                <a:cxn ang="0">
                  <a:pos x="365" y="1618"/>
                </a:cxn>
                <a:cxn ang="0">
                  <a:pos x="365" y="1626"/>
                </a:cxn>
                <a:cxn ang="0">
                  <a:pos x="357" y="1635"/>
                </a:cxn>
                <a:cxn ang="0">
                  <a:pos x="349" y="1635"/>
                </a:cxn>
                <a:cxn ang="0">
                  <a:pos x="332" y="1618"/>
                </a:cxn>
                <a:cxn ang="0">
                  <a:pos x="284" y="1585"/>
                </a:cxn>
                <a:cxn ang="0">
                  <a:pos x="227" y="1518"/>
                </a:cxn>
                <a:cxn ang="0">
                  <a:pos x="162" y="1435"/>
                </a:cxn>
                <a:cxn ang="0">
                  <a:pos x="105" y="1328"/>
                </a:cxn>
                <a:cxn ang="0">
                  <a:pos x="40" y="1145"/>
                </a:cxn>
                <a:cxn ang="0">
                  <a:pos x="8" y="963"/>
                </a:cxn>
                <a:cxn ang="0">
                  <a:pos x="0" y="822"/>
                </a:cxn>
                <a:cxn ang="0">
                  <a:pos x="8" y="672"/>
                </a:cxn>
                <a:cxn ang="0">
                  <a:pos x="40" y="498"/>
                </a:cxn>
                <a:cxn ang="0">
                  <a:pos x="97" y="324"/>
                </a:cxn>
                <a:cxn ang="0">
                  <a:pos x="162" y="208"/>
                </a:cxn>
                <a:cxn ang="0">
                  <a:pos x="227" y="117"/>
                </a:cxn>
                <a:cxn ang="0">
                  <a:pos x="284" y="59"/>
                </a:cxn>
                <a:cxn ang="0">
                  <a:pos x="324" y="17"/>
                </a:cxn>
                <a:cxn ang="0">
                  <a:pos x="349" y="0"/>
                </a:cxn>
              </a:cxnLst>
              <a:rect l="0" t="0" r="r" b="b"/>
              <a:pathLst>
                <a:path w="365" h="1635">
                  <a:moveTo>
                    <a:pt x="349" y="0"/>
                  </a:moveTo>
                  <a:lnTo>
                    <a:pt x="357" y="9"/>
                  </a:lnTo>
                  <a:lnTo>
                    <a:pt x="365" y="9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57" y="34"/>
                  </a:lnTo>
                  <a:lnTo>
                    <a:pt x="349" y="50"/>
                  </a:lnTo>
                  <a:lnTo>
                    <a:pt x="243" y="183"/>
                  </a:lnTo>
                  <a:lnTo>
                    <a:pt x="170" y="324"/>
                  </a:lnTo>
                  <a:lnTo>
                    <a:pt x="122" y="482"/>
                  </a:lnTo>
                  <a:lnTo>
                    <a:pt x="97" y="647"/>
                  </a:lnTo>
                  <a:lnTo>
                    <a:pt x="89" y="822"/>
                  </a:lnTo>
                  <a:lnTo>
                    <a:pt x="97" y="971"/>
                  </a:lnTo>
                  <a:lnTo>
                    <a:pt x="122" y="1137"/>
                  </a:lnTo>
                  <a:lnTo>
                    <a:pt x="170" y="1294"/>
                  </a:lnTo>
                  <a:lnTo>
                    <a:pt x="235" y="1444"/>
                  </a:lnTo>
                  <a:lnTo>
                    <a:pt x="341" y="1585"/>
                  </a:lnTo>
                  <a:lnTo>
                    <a:pt x="357" y="1593"/>
                  </a:lnTo>
                  <a:lnTo>
                    <a:pt x="365" y="1601"/>
                  </a:lnTo>
                  <a:lnTo>
                    <a:pt x="365" y="1610"/>
                  </a:lnTo>
                  <a:lnTo>
                    <a:pt x="365" y="1618"/>
                  </a:lnTo>
                  <a:lnTo>
                    <a:pt x="365" y="1618"/>
                  </a:lnTo>
                  <a:lnTo>
                    <a:pt x="365" y="1618"/>
                  </a:lnTo>
                  <a:lnTo>
                    <a:pt x="365" y="1626"/>
                  </a:lnTo>
                  <a:lnTo>
                    <a:pt x="357" y="1635"/>
                  </a:lnTo>
                  <a:lnTo>
                    <a:pt x="349" y="1635"/>
                  </a:lnTo>
                  <a:lnTo>
                    <a:pt x="332" y="1618"/>
                  </a:lnTo>
                  <a:lnTo>
                    <a:pt x="284" y="1585"/>
                  </a:lnTo>
                  <a:lnTo>
                    <a:pt x="227" y="1518"/>
                  </a:lnTo>
                  <a:lnTo>
                    <a:pt x="162" y="1435"/>
                  </a:lnTo>
                  <a:lnTo>
                    <a:pt x="105" y="1328"/>
                  </a:lnTo>
                  <a:lnTo>
                    <a:pt x="40" y="1145"/>
                  </a:lnTo>
                  <a:lnTo>
                    <a:pt x="8" y="963"/>
                  </a:lnTo>
                  <a:lnTo>
                    <a:pt x="0" y="822"/>
                  </a:lnTo>
                  <a:lnTo>
                    <a:pt x="8" y="672"/>
                  </a:lnTo>
                  <a:lnTo>
                    <a:pt x="40" y="498"/>
                  </a:lnTo>
                  <a:lnTo>
                    <a:pt x="97" y="324"/>
                  </a:lnTo>
                  <a:lnTo>
                    <a:pt x="162" y="208"/>
                  </a:lnTo>
                  <a:lnTo>
                    <a:pt x="227" y="117"/>
                  </a:lnTo>
                  <a:lnTo>
                    <a:pt x="284" y="59"/>
                  </a:lnTo>
                  <a:lnTo>
                    <a:pt x="324" y="17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0" name="Freeform 90"/>
            <p:cNvSpPr>
              <a:spLocks/>
            </p:cNvSpPr>
            <p:nvPr/>
          </p:nvSpPr>
          <p:spPr bwMode="auto">
            <a:xfrm>
              <a:off x="12535" y="2006"/>
              <a:ext cx="527" cy="1087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308" y="0"/>
                </a:cxn>
                <a:cxn ang="0">
                  <a:pos x="316" y="9"/>
                </a:cxn>
                <a:cxn ang="0">
                  <a:pos x="325" y="17"/>
                </a:cxn>
                <a:cxn ang="0">
                  <a:pos x="325" y="42"/>
                </a:cxn>
                <a:cxn ang="0">
                  <a:pos x="325" y="954"/>
                </a:cxn>
                <a:cxn ang="0">
                  <a:pos x="325" y="996"/>
                </a:cxn>
                <a:cxn ang="0">
                  <a:pos x="341" y="1021"/>
                </a:cxn>
                <a:cxn ang="0">
                  <a:pos x="389" y="1029"/>
                </a:cxn>
                <a:cxn ang="0">
                  <a:pos x="471" y="1037"/>
                </a:cxn>
                <a:cxn ang="0">
                  <a:pos x="527" y="1037"/>
                </a:cxn>
                <a:cxn ang="0">
                  <a:pos x="527" y="1087"/>
                </a:cxn>
                <a:cxn ang="0">
                  <a:pos x="446" y="1079"/>
                </a:cxn>
                <a:cxn ang="0">
                  <a:pos x="349" y="1079"/>
                </a:cxn>
                <a:cxn ang="0">
                  <a:pos x="268" y="1079"/>
                </a:cxn>
                <a:cxn ang="0">
                  <a:pos x="187" y="1079"/>
                </a:cxn>
                <a:cxn ang="0">
                  <a:pos x="81" y="1079"/>
                </a:cxn>
                <a:cxn ang="0">
                  <a:pos x="8" y="1087"/>
                </a:cxn>
                <a:cxn ang="0">
                  <a:pos x="8" y="1037"/>
                </a:cxn>
                <a:cxn ang="0">
                  <a:pos x="57" y="1037"/>
                </a:cxn>
                <a:cxn ang="0">
                  <a:pos x="138" y="1029"/>
                </a:cxn>
                <a:cxn ang="0">
                  <a:pos x="187" y="1021"/>
                </a:cxn>
                <a:cxn ang="0">
                  <a:pos x="203" y="996"/>
                </a:cxn>
                <a:cxn ang="0">
                  <a:pos x="203" y="954"/>
                </a:cxn>
                <a:cxn ang="0">
                  <a:pos x="203" y="108"/>
                </a:cxn>
                <a:cxn ang="0">
                  <a:pos x="122" y="142"/>
                </a:cxn>
                <a:cxn ang="0">
                  <a:pos x="49" y="150"/>
                </a:cxn>
                <a:cxn ang="0">
                  <a:pos x="0" y="158"/>
                </a:cxn>
                <a:cxn ang="0">
                  <a:pos x="0" y="100"/>
                </a:cxn>
                <a:cxn ang="0">
                  <a:pos x="49" y="100"/>
                </a:cxn>
                <a:cxn ang="0">
                  <a:pos x="122" y="92"/>
                </a:cxn>
                <a:cxn ang="0">
                  <a:pos x="211" y="59"/>
                </a:cxn>
                <a:cxn ang="0">
                  <a:pos x="292" y="0"/>
                </a:cxn>
              </a:cxnLst>
              <a:rect l="0" t="0" r="r" b="b"/>
              <a:pathLst>
                <a:path w="527" h="1087">
                  <a:moveTo>
                    <a:pt x="292" y="0"/>
                  </a:moveTo>
                  <a:lnTo>
                    <a:pt x="308" y="0"/>
                  </a:lnTo>
                  <a:lnTo>
                    <a:pt x="316" y="9"/>
                  </a:lnTo>
                  <a:lnTo>
                    <a:pt x="325" y="17"/>
                  </a:lnTo>
                  <a:lnTo>
                    <a:pt x="325" y="42"/>
                  </a:lnTo>
                  <a:lnTo>
                    <a:pt x="325" y="954"/>
                  </a:lnTo>
                  <a:lnTo>
                    <a:pt x="325" y="996"/>
                  </a:lnTo>
                  <a:lnTo>
                    <a:pt x="341" y="1021"/>
                  </a:lnTo>
                  <a:lnTo>
                    <a:pt x="389" y="1029"/>
                  </a:lnTo>
                  <a:lnTo>
                    <a:pt x="471" y="1037"/>
                  </a:lnTo>
                  <a:lnTo>
                    <a:pt x="527" y="1037"/>
                  </a:lnTo>
                  <a:lnTo>
                    <a:pt x="527" y="1087"/>
                  </a:lnTo>
                  <a:lnTo>
                    <a:pt x="446" y="1079"/>
                  </a:lnTo>
                  <a:lnTo>
                    <a:pt x="349" y="1079"/>
                  </a:lnTo>
                  <a:lnTo>
                    <a:pt x="268" y="1079"/>
                  </a:lnTo>
                  <a:lnTo>
                    <a:pt x="187" y="1079"/>
                  </a:lnTo>
                  <a:lnTo>
                    <a:pt x="81" y="1079"/>
                  </a:lnTo>
                  <a:lnTo>
                    <a:pt x="8" y="1087"/>
                  </a:lnTo>
                  <a:lnTo>
                    <a:pt x="8" y="1037"/>
                  </a:lnTo>
                  <a:lnTo>
                    <a:pt x="57" y="1037"/>
                  </a:lnTo>
                  <a:lnTo>
                    <a:pt x="138" y="1029"/>
                  </a:lnTo>
                  <a:lnTo>
                    <a:pt x="187" y="1021"/>
                  </a:lnTo>
                  <a:lnTo>
                    <a:pt x="203" y="996"/>
                  </a:lnTo>
                  <a:lnTo>
                    <a:pt x="203" y="954"/>
                  </a:lnTo>
                  <a:lnTo>
                    <a:pt x="203" y="108"/>
                  </a:lnTo>
                  <a:lnTo>
                    <a:pt x="122" y="142"/>
                  </a:lnTo>
                  <a:lnTo>
                    <a:pt x="49" y="150"/>
                  </a:lnTo>
                  <a:lnTo>
                    <a:pt x="0" y="158"/>
                  </a:lnTo>
                  <a:lnTo>
                    <a:pt x="0" y="100"/>
                  </a:lnTo>
                  <a:lnTo>
                    <a:pt x="49" y="100"/>
                  </a:lnTo>
                  <a:lnTo>
                    <a:pt x="122" y="92"/>
                  </a:lnTo>
                  <a:lnTo>
                    <a:pt x="211" y="59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1" name="Freeform 91"/>
            <p:cNvSpPr>
              <a:spLocks/>
            </p:cNvSpPr>
            <p:nvPr/>
          </p:nvSpPr>
          <p:spPr bwMode="auto">
            <a:xfrm>
              <a:off x="13314" y="1865"/>
              <a:ext cx="568" cy="1635"/>
            </a:xfrm>
            <a:custGeom>
              <a:avLst/>
              <a:gdLst/>
              <a:ahLst/>
              <a:cxnLst>
                <a:cxn ang="0">
                  <a:pos x="97" y="9"/>
                </a:cxn>
                <a:cxn ang="0">
                  <a:pos x="259" y="67"/>
                </a:cxn>
                <a:cxn ang="0">
                  <a:pos x="332" y="191"/>
                </a:cxn>
                <a:cxn ang="0">
                  <a:pos x="332" y="573"/>
                </a:cxn>
                <a:cxn ang="0">
                  <a:pos x="332" y="623"/>
                </a:cxn>
                <a:cxn ang="0">
                  <a:pos x="340" y="647"/>
                </a:cxn>
                <a:cxn ang="0">
                  <a:pos x="373" y="730"/>
                </a:cxn>
                <a:cxn ang="0">
                  <a:pos x="543" y="797"/>
                </a:cxn>
                <a:cxn ang="0">
                  <a:pos x="560" y="805"/>
                </a:cxn>
                <a:cxn ang="0">
                  <a:pos x="568" y="822"/>
                </a:cxn>
                <a:cxn ang="0">
                  <a:pos x="560" y="830"/>
                </a:cxn>
                <a:cxn ang="0">
                  <a:pos x="511" y="838"/>
                </a:cxn>
                <a:cxn ang="0">
                  <a:pos x="397" y="888"/>
                </a:cxn>
                <a:cxn ang="0">
                  <a:pos x="340" y="996"/>
                </a:cxn>
                <a:cxn ang="0">
                  <a:pos x="332" y="1427"/>
                </a:cxn>
                <a:cxn ang="0">
                  <a:pos x="276" y="1552"/>
                </a:cxn>
                <a:cxn ang="0">
                  <a:pos x="121" y="1626"/>
                </a:cxn>
                <a:cxn ang="0">
                  <a:pos x="24" y="1635"/>
                </a:cxn>
                <a:cxn ang="0">
                  <a:pos x="0" y="1626"/>
                </a:cxn>
                <a:cxn ang="0">
                  <a:pos x="0" y="1601"/>
                </a:cxn>
                <a:cxn ang="0">
                  <a:pos x="105" y="1577"/>
                </a:cxn>
                <a:cxn ang="0">
                  <a:pos x="203" y="1502"/>
                </a:cxn>
                <a:cxn ang="0">
                  <a:pos x="227" y="1419"/>
                </a:cxn>
                <a:cxn ang="0">
                  <a:pos x="243" y="963"/>
                </a:cxn>
                <a:cxn ang="0">
                  <a:pos x="332" y="847"/>
                </a:cxn>
                <a:cxn ang="0">
                  <a:pos x="381" y="805"/>
                </a:cxn>
                <a:cxn ang="0">
                  <a:pos x="316" y="780"/>
                </a:cxn>
                <a:cxn ang="0">
                  <a:pos x="251" y="706"/>
                </a:cxn>
                <a:cxn ang="0">
                  <a:pos x="227" y="598"/>
                </a:cxn>
                <a:cxn ang="0">
                  <a:pos x="227" y="224"/>
                </a:cxn>
                <a:cxn ang="0">
                  <a:pos x="227" y="200"/>
                </a:cxn>
                <a:cxn ang="0">
                  <a:pos x="227" y="183"/>
                </a:cxn>
                <a:cxn ang="0">
                  <a:pos x="113" y="59"/>
                </a:cxn>
                <a:cxn ang="0">
                  <a:pos x="16" y="42"/>
                </a:cxn>
                <a:cxn ang="0">
                  <a:pos x="0" y="34"/>
                </a:cxn>
                <a:cxn ang="0">
                  <a:pos x="0" y="9"/>
                </a:cxn>
                <a:cxn ang="0">
                  <a:pos x="24" y="0"/>
                </a:cxn>
              </a:cxnLst>
              <a:rect l="0" t="0" r="r" b="b"/>
              <a:pathLst>
                <a:path w="568" h="1635">
                  <a:moveTo>
                    <a:pt x="32" y="0"/>
                  </a:moveTo>
                  <a:lnTo>
                    <a:pt x="97" y="9"/>
                  </a:lnTo>
                  <a:lnTo>
                    <a:pt x="186" y="34"/>
                  </a:lnTo>
                  <a:lnTo>
                    <a:pt x="259" y="67"/>
                  </a:lnTo>
                  <a:lnTo>
                    <a:pt x="316" y="133"/>
                  </a:lnTo>
                  <a:lnTo>
                    <a:pt x="332" y="191"/>
                  </a:lnTo>
                  <a:lnTo>
                    <a:pt x="332" y="249"/>
                  </a:lnTo>
                  <a:lnTo>
                    <a:pt x="332" y="573"/>
                  </a:lnTo>
                  <a:lnTo>
                    <a:pt x="332" y="606"/>
                  </a:lnTo>
                  <a:lnTo>
                    <a:pt x="332" y="623"/>
                  </a:lnTo>
                  <a:lnTo>
                    <a:pt x="332" y="639"/>
                  </a:lnTo>
                  <a:lnTo>
                    <a:pt x="340" y="647"/>
                  </a:lnTo>
                  <a:lnTo>
                    <a:pt x="340" y="656"/>
                  </a:lnTo>
                  <a:lnTo>
                    <a:pt x="373" y="730"/>
                  </a:lnTo>
                  <a:lnTo>
                    <a:pt x="446" y="780"/>
                  </a:lnTo>
                  <a:lnTo>
                    <a:pt x="543" y="797"/>
                  </a:lnTo>
                  <a:lnTo>
                    <a:pt x="551" y="805"/>
                  </a:lnTo>
                  <a:lnTo>
                    <a:pt x="560" y="805"/>
                  </a:lnTo>
                  <a:lnTo>
                    <a:pt x="568" y="813"/>
                  </a:lnTo>
                  <a:lnTo>
                    <a:pt x="568" y="822"/>
                  </a:lnTo>
                  <a:lnTo>
                    <a:pt x="560" y="830"/>
                  </a:lnTo>
                  <a:lnTo>
                    <a:pt x="560" y="830"/>
                  </a:lnTo>
                  <a:lnTo>
                    <a:pt x="551" y="838"/>
                  </a:lnTo>
                  <a:lnTo>
                    <a:pt x="511" y="838"/>
                  </a:lnTo>
                  <a:lnTo>
                    <a:pt x="454" y="847"/>
                  </a:lnTo>
                  <a:lnTo>
                    <a:pt x="397" y="888"/>
                  </a:lnTo>
                  <a:lnTo>
                    <a:pt x="357" y="938"/>
                  </a:lnTo>
                  <a:lnTo>
                    <a:pt x="340" y="996"/>
                  </a:lnTo>
                  <a:lnTo>
                    <a:pt x="332" y="1062"/>
                  </a:lnTo>
                  <a:lnTo>
                    <a:pt x="332" y="1427"/>
                  </a:lnTo>
                  <a:lnTo>
                    <a:pt x="316" y="1494"/>
                  </a:lnTo>
                  <a:lnTo>
                    <a:pt x="276" y="1552"/>
                  </a:lnTo>
                  <a:lnTo>
                    <a:pt x="203" y="1593"/>
                  </a:lnTo>
                  <a:lnTo>
                    <a:pt x="121" y="1626"/>
                  </a:lnTo>
                  <a:lnTo>
                    <a:pt x="32" y="1635"/>
                  </a:lnTo>
                  <a:lnTo>
                    <a:pt x="24" y="1635"/>
                  </a:lnTo>
                  <a:lnTo>
                    <a:pt x="8" y="1635"/>
                  </a:lnTo>
                  <a:lnTo>
                    <a:pt x="0" y="1626"/>
                  </a:lnTo>
                  <a:lnTo>
                    <a:pt x="0" y="1618"/>
                  </a:lnTo>
                  <a:lnTo>
                    <a:pt x="0" y="1601"/>
                  </a:lnTo>
                  <a:lnTo>
                    <a:pt x="16" y="1593"/>
                  </a:lnTo>
                  <a:lnTo>
                    <a:pt x="105" y="1577"/>
                  </a:lnTo>
                  <a:lnTo>
                    <a:pt x="162" y="1552"/>
                  </a:lnTo>
                  <a:lnTo>
                    <a:pt x="203" y="1502"/>
                  </a:lnTo>
                  <a:lnTo>
                    <a:pt x="227" y="1460"/>
                  </a:lnTo>
                  <a:lnTo>
                    <a:pt x="227" y="1419"/>
                  </a:lnTo>
                  <a:lnTo>
                    <a:pt x="227" y="1029"/>
                  </a:lnTo>
                  <a:lnTo>
                    <a:pt x="243" y="963"/>
                  </a:lnTo>
                  <a:lnTo>
                    <a:pt x="276" y="905"/>
                  </a:lnTo>
                  <a:lnTo>
                    <a:pt x="332" y="847"/>
                  </a:lnTo>
                  <a:lnTo>
                    <a:pt x="422" y="822"/>
                  </a:lnTo>
                  <a:lnTo>
                    <a:pt x="381" y="805"/>
                  </a:lnTo>
                  <a:lnTo>
                    <a:pt x="349" y="797"/>
                  </a:lnTo>
                  <a:lnTo>
                    <a:pt x="316" y="780"/>
                  </a:lnTo>
                  <a:lnTo>
                    <a:pt x="292" y="755"/>
                  </a:lnTo>
                  <a:lnTo>
                    <a:pt x="251" y="706"/>
                  </a:lnTo>
                  <a:lnTo>
                    <a:pt x="235" y="664"/>
                  </a:lnTo>
                  <a:lnTo>
                    <a:pt x="227" y="598"/>
                  </a:lnTo>
                  <a:lnTo>
                    <a:pt x="227" y="258"/>
                  </a:lnTo>
                  <a:lnTo>
                    <a:pt x="227" y="224"/>
                  </a:lnTo>
                  <a:lnTo>
                    <a:pt x="227" y="208"/>
                  </a:lnTo>
                  <a:lnTo>
                    <a:pt x="227" y="200"/>
                  </a:lnTo>
                  <a:lnTo>
                    <a:pt x="227" y="191"/>
                  </a:lnTo>
                  <a:lnTo>
                    <a:pt x="227" y="183"/>
                  </a:lnTo>
                  <a:lnTo>
                    <a:pt x="186" y="108"/>
                  </a:lnTo>
                  <a:lnTo>
                    <a:pt x="113" y="59"/>
                  </a:lnTo>
                  <a:lnTo>
                    <a:pt x="24" y="42"/>
                  </a:lnTo>
                  <a:lnTo>
                    <a:pt x="16" y="42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0" y="9"/>
                  </a:lnTo>
                  <a:lnTo>
                    <a:pt x="8" y="9"/>
                  </a:lnTo>
                  <a:lnTo>
                    <a:pt x="24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2" name="Freeform 92"/>
            <p:cNvSpPr>
              <a:spLocks/>
            </p:cNvSpPr>
            <p:nvPr/>
          </p:nvSpPr>
          <p:spPr bwMode="auto">
            <a:xfrm>
              <a:off x="14093" y="1865"/>
              <a:ext cx="373" cy="163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0" y="17"/>
                </a:cxn>
                <a:cxn ang="0">
                  <a:pos x="89" y="59"/>
                </a:cxn>
                <a:cxn ang="0">
                  <a:pos x="146" y="117"/>
                </a:cxn>
                <a:cxn ang="0">
                  <a:pos x="210" y="200"/>
                </a:cxn>
                <a:cxn ang="0">
                  <a:pos x="267" y="307"/>
                </a:cxn>
                <a:cxn ang="0">
                  <a:pos x="332" y="498"/>
                </a:cxn>
                <a:cxn ang="0">
                  <a:pos x="365" y="672"/>
                </a:cxn>
                <a:cxn ang="0">
                  <a:pos x="373" y="822"/>
                </a:cxn>
                <a:cxn ang="0">
                  <a:pos x="373" y="822"/>
                </a:cxn>
                <a:cxn ang="0">
                  <a:pos x="365" y="971"/>
                </a:cxn>
                <a:cxn ang="0">
                  <a:pos x="332" y="1137"/>
                </a:cxn>
                <a:cxn ang="0">
                  <a:pos x="275" y="1319"/>
                </a:cxn>
                <a:cxn ang="0">
                  <a:pos x="210" y="1427"/>
                </a:cxn>
                <a:cxn ang="0">
                  <a:pos x="146" y="1518"/>
                </a:cxn>
                <a:cxn ang="0">
                  <a:pos x="89" y="1585"/>
                </a:cxn>
                <a:cxn ang="0">
                  <a:pos x="40" y="1618"/>
                </a:cxn>
                <a:cxn ang="0">
                  <a:pos x="24" y="1635"/>
                </a:cxn>
                <a:cxn ang="0">
                  <a:pos x="8" y="1626"/>
                </a:cxn>
                <a:cxn ang="0">
                  <a:pos x="0" y="1618"/>
                </a:cxn>
                <a:cxn ang="0">
                  <a:pos x="0" y="1610"/>
                </a:cxn>
                <a:cxn ang="0">
                  <a:pos x="8" y="1610"/>
                </a:cxn>
                <a:cxn ang="0">
                  <a:pos x="16" y="1601"/>
                </a:cxn>
                <a:cxn ang="0">
                  <a:pos x="24" y="1593"/>
                </a:cxn>
                <a:cxn ang="0">
                  <a:pos x="129" y="1460"/>
                </a:cxn>
                <a:cxn ang="0">
                  <a:pos x="202" y="1311"/>
                </a:cxn>
                <a:cxn ang="0">
                  <a:pos x="251" y="1153"/>
                </a:cxn>
                <a:cxn ang="0">
                  <a:pos x="275" y="988"/>
                </a:cxn>
                <a:cxn ang="0">
                  <a:pos x="283" y="822"/>
                </a:cxn>
                <a:cxn ang="0">
                  <a:pos x="267" y="581"/>
                </a:cxn>
                <a:cxn ang="0">
                  <a:pos x="219" y="374"/>
                </a:cxn>
                <a:cxn ang="0">
                  <a:pos x="137" y="200"/>
                </a:cxn>
                <a:cxn ang="0">
                  <a:pos x="32" y="59"/>
                </a:cxn>
                <a:cxn ang="0">
                  <a:pos x="16" y="42"/>
                </a:cxn>
                <a:cxn ang="0">
                  <a:pos x="8" y="34"/>
                </a:cxn>
                <a:cxn ang="0">
                  <a:pos x="8" y="2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8" y="9"/>
                </a:cxn>
                <a:cxn ang="0">
                  <a:pos x="24" y="0"/>
                </a:cxn>
              </a:cxnLst>
              <a:rect l="0" t="0" r="r" b="b"/>
              <a:pathLst>
                <a:path w="373" h="1635">
                  <a:moveTo>
                    <a:pt x="24" y="0"/>
                  </a:moveTo>
                  <a:lnTo>
                    <a:pt x="40" y="17"/>
                  </a:lnTo>
                  <a:lnTo>
                    <a:pt x="89" y="59"/>
                  </a:lnTo>
                  <a:lnTo>
                    <a:pt x="146" y="117"/>
                  </a:lnTo>
                  <a:lnTo>
                    <a:pt x="210" y="200"/>
                  </a:lnTo>
                  <a:lnTo>
                    <a:pt x="267" y="307"/>
                  </a:lnTo>
                  <a:lnTo>
                    <a:pt x="332" y="498"/>
                  </a:lnTo>
                  <a:lnTo>
                    <a:pt x="365" y="672"/>
                  </a:lnTo>
                  <a:lnTo>
                    <a:pt x="373" y="822"/>
                  </a:lnTo>
                  <a:lnTo>
                    <a:pt x="373" y="822"/>
                  </a:lnTo>
                  <a:lnTo>
                    <a:pt x="365" y="971"/>
                  </a:lnTo>
                  <a:lnTo>
                    <a:pt x="332" y="1137"/>
                  </a:lnTo>
                  <a:lnTo>
                    <a:pt x="275" y="1319"/>
                  </a:lnTo>
                  <a:lnTo>
                    <a:pt x="210" y="1427"/>
                  </a:lnTo>
                  <a:lnTo>
                    <a:pt x="146" y="1518"/>
                  </a:lnTo>
                  <a:lnTo>
                    <a:pt x="89" y="1585"/>
                  </a:lnTo>
                  <a:lnTo>
                    <a:pt x="40" y="1618"/>
                  </a:lnTo>
                  <a:lnTo>
                    <a:pt x="24" y="1635"/>
                  </a:lnTo>
                  <a:lnTo>
                    <a:pt x="8" y="1626"/>
                  </a:lnTo>
                  <a:lnTo>
                    <a:pt x="0" y="1618"/>
                  </a:lnTo>
                  <a:lnTo>
                    <a:pt x="0" y="1610"/>
                  </a:lnTo>
                  <a:lnTo>
                    <a:pt x="8" y="1610"/>
                  </a:lnTo>
                  <a:lnTo>
                    <a:pt x="16" y="1601"/>
                  </a:lnTo>
                  <a:lnTo>
                    <a:pt x="24" y="1593"/>
                  </a:lnTo>
                  <a:lnTo>
                    <a:pt x="129" y="1460"/>
                  </a:lnTo>
                  <a:lnTo>
                    <a:pt x="202" y="1311"/>
                  </a:lnTo>
                  <a:lnTo>
                    <a:pt x="251" y="1153"/>
                  </a:lnTo>
                  <a:lnTo>
                    <a:pt x="275" y="988"/>
                  </a:lnTo>
                  <a:lnTo>
                    <a:pt x="283" y="822"/>
                  </a:lnTo>
                  <a:lnTo>
                    <a:pt x="267" y="581"/>
                  </a:lnTo>
                  <a:lnTo>
                    <a:pt x="219" y="374"/>
                  </a:lnTo>
                  <a:lnTo>
                    <a:pt x="137" y="200"/>
                  </a:lnTo>
                  <a:lnTo>
                    <a:pt x="32" y="59"/>
                  </a:lnTo>
                  <a:lnTo>
                    <a:pt x="16" y="42"/>
                  </a:lnTo>
                  <a:lnTo>
                    <a:pt x="8" y="34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8" y="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3" name="Freeform 93"/>
            <p:cNvSpPr>
              <a:spLocks/>
            </p:cNvSpPr>
            <p:nvPr/>
          </p:nvSpPr>
          <p:spPr bwMode="auto">
            <a:xfrm>
              <a:off x="15131" y="2255"/>
              <a:ext cx="1419" cy="855"/>
            </a:xfrm>
            <a:custGeom>
              <a:avLst/>
              <a:gdLst/>
              <a:ahLst/>
              <a:cxnLst>
                <a:cxn ang="0">
                  <a:pos x="1046" y="0"/>
                </a:cxn>
                <a:cxn ang="0">
                  <a:pos x="1062" y="0"/>
                </a:cxn>
                <a:cxn ang="0">
                  <a:pos x="1071" y="9"/>
                </a:cxn>
                <a:cxn ang="0">
                  <a:pos x="1079" y="17"/>
                </a:cxn>
                <a:cxn ang="0">
                  <a:pos x="1079" y="25"/>
                </a:cxn>
                <a:cxn ang="0">
                  <a:pos x="1119" y="150"/>
                </a:cxn>
                <a:cxn ang="0">
                  <a:pos x="1176" y="241"/>
                </a:cxn>
                <a:cxn ang="0">
                  <a:pos x="1241" y="307"/>
                </a:cxn>
                <a:cxn ang="0">
                  <a:pos x="1306" y="357"/>
                </a:cxn>
                <a:cxn ang="0">
                  <a:pos x="1363" y="390"/>
                </a:cxn>
                <a:cxn ang="0">
                  <a:pos x="1403" y="407"/>
                </a:cxn>
                <a:cxn ang="0">
                  <a:pos x="1411" y="415"/>
                </a:cxn>
                <a:cxn ang="0">
                  <a:pos x="1411" y="423"/>
                </a:cxn>
                <a:cxn ang="0">
                  <a:pos x="1419" y="432"/>
                </a:cxn>
                <a:cxn ang="0">
                  <a:pos x="1411" y="440"/>
                </a:cxn>
                <a:cxn ang="0">
                  <a:pos x="1411" y="440"/>
                </a:cxn>
                <a:cxn ang="0">
                  <a:pos x="1395" y="448"/>
                </a:cxn>
                <a:cxn ang="0">
                  <a:pos x="1273" y="515"/>
                </a:cxn>
                <a:cxn ang="0">
                  <a:pos x="1184" y="606"/>
                </a:cxn>
                <a:cxn ang="0">
                  <a:pos x="1119" y="705"/>
                </a:cxn>
                <a:cxn ang="0">
                  <a:pos x="1087" y="822"/>
                </a:cxn>
                <a:cxn ang="0">
                  <a:pos x="1079" y="838"/>
                </a:cxn>
                <a:cxn ang="0">
                  <a:pos x="1071" y="846"/>
                </a:cxn>
                <a:cxn ang="0">
                  <a:pos x="1062" y="855"/>
                </a:cxn>
                <a:cxn ang="0">
                  <a:pos x="1046" y="855"/>
                </a:cxn>
                <a:cxn ang="0">
                  <a:pos x="1038" y="855"/>
                </a:cxn>
                <a:cxn ang="0">
                  <a:pos x="1030" y="855"/>
                </a:cxn>
                <a:cxn ang="0">
                  <a:pos x="1022" y="846"/>
                </a:cxn>
                <a:cxn ang="0">
                  <a:pos x="1014" y="830"/>
                </a:cxn>
                <a:cxn ang="0">
                  <a:pos x="1022" y="813"/>
                </a:cxn>
                <a:cxn ang="0">
                  <a:pos x="1030" y="772"/>
                </a:cxn>
                <a:cxn ang="0">
                  <a:pos x="1054" y="697"/>
                </a:cxn>
                <a:cxn ang="0">
                  <a:pos x="1103" y="614"/>
                </a:cxn>
                <a:cxn ang="0">
                  <a:pos x="1127" y="581"/>
                </a:cxn>
                <a:cxn ang="0">
                  <a:pos x="1168" y="531"/>
                </a:cxn>
                <a:cxn ang="0">
                  <a:pos x="1241" y="457"/>
                </a:cxn>
                <a:cxn ang="0">
                  <a:pos x="57" y="457"/>
                </a:cxn>
                <a:cxn ang="0">
                  <a:pos x="40" y="457"/>
                </a:cxn>
                <a:cxn ang="0">
                  <a:pos x="24" y="457"/>
                </a:cxn>
                <a:cxn ang="0">
                  <a:pos x="16" y="457"/>
                </a:cxn>
                <a:cxn ang="0">
                  <a:pos x="8" y="448"/>
                </a:cxn>
                <a:cxn ang="0">
                  <a:pos x="0" y="432"/>
                </a:cxn>
                <a:cxn ang="0">
                  <a:pos x="8" y="415"/>
                </a:cxn>
                <a:cxn ang="0">
                  <a:pos x="16" y="398"/>
                </a:cxn>
                <a:cxn ang="0">
                  <a:pos x="24" y="398"/>
                </a:cxn>
                <a:cxn ang="0">
                  <a:pos x="40" y="398"/>
                </a:cxn>
                <a:cxn ang="0">
                  <a:pos x="57" y="398"/>
                </a:cxn>
                <a:cxn ang="0">
                  <a:pos x="1241" y="398"/>
                </a:cxn>
                <a:cxn ang="0">
                  <a:pos x="1160" y="316"/>
                </a:cxn>
                <a:cxn ang="0">
                  <a:pos x="1095" y="241"/>
                </a:cxn>
                <a:cxn ang="0">
                  <a:pos x="1054" y="158"/>
                </a:cxn>
                <a:cxn ang="0">
                  <a:pos x="1030" y="92"/>
                </a:cxn>
                <a:cxn ang="0">
                  <a:pos x="1022" y="42"/>
                </a:cxn>
                <a:cxn ang="0">
                  <a:pos x="1014" y="25"/>
                </a:cxn>
                <a:cxn ang="0">
                  <a:pos x="1022" y="9"/>
                </a:cxn>
                <a:cxn ang="0">
                  <a:pos x="1030" y="9"/>
                </a:cxn>
                <a:cxn ang="0">
                  <a:pos x="1038" y="0"/>
                </a:cxn>
                <a:cxn ang="0">
                  <a:pos x="1046" y="0"/>
                </a:cxn>
              </a:cxnLst>
              <a:rect l="0" t="0" r="r" b="b"/>
              <a:pathLst>
                <a:path w="1419" h="855">
                  <a:moveTo>
                    <a:pt x="1046" y="0"/>
                  </a:moveTo>
                  <a:lnTo>
                    <a:pt x="1062" y="0"/>
                  </a:lnTo>
                  <a:lnTo>
                    <a:pt x="1071" y="9"/>
                  </a:lnTo>
                  <a:lnTo>
                    <a:pt x="1079" y="17"/>
                  </a:lnTo>
                  <a:lnTo>
                    <a:pt x="1079" y="25"/>
                  </a:lnTo>
                  <a:lnTo>
                    <a:pt x="1119" y="150"/>
                  </a:lnTo>
                  <a:lnTo>
                    <a:pt x="1176" y="241"/>
                  </a:lnTo>
                  <a:lnTo>
                    <a:pt x="1241" y="307"/>
                  </a:lnTo>
                  <a:lnTo>
                    <a:pt x="1306" y="357"/>
                  </a:lnTo>
                  <a:lnTo>
                    <a:pt x="1363" y="390"/>
                  </a:lnTo>
                  <a:lnTo>
                    <a:pt x="1403" y="407"/>
                  </a:lnTo>
                  <a:lnTo>
                    <a:pt x="1411" y="415"/>
                  </a:lnTo>
                  <a:lnTo>
                    <a:pt x="1411" y="423"/>
                  </a:lnTo>
                  <a:lnTo>
                    <a:pt x="1419" y="432"/>
                  </a:lnTo>
                  <a:lnTo>
                    <a:pt x="1411" y="440"/>
                  </a:lnTo>
                  <a:lnTo>
                    <a:pt x="1411" y="440"/>
                  </a:lnTo>
                  <a:lnTo>
                    <a:pt x="1395" y="448"/>
                  </a:lnTo>
                  <a:lnTo>
                    <a:pt x="1273" y="515"/>
                  </a:lnTo>
                  <a:lnTo>
                    <a:pt x="1184" y="606"/>
                  </a:lnTo>
                  <a:lnTo>
                    <a:pt x="1119" y="705"/>
                  </a:lnTo>
                  <a:lnTo>
                    <a:pt x="1087" y="822"/>
                  </a:lnTo>
                  <a:lnTo>
                    <a:pt x="1079" y="838"/>
                  </a:lnTo>
                  <a:lnTo>
                    <a:pt x="1071" y="846"/>
                  </a:lnTo>
                  <a:lnTo>
                    <a:pt x="1062" y="855"/>
                  </a:lnTo>
                  <a:lnTo>
                    <a:pt x="1046" y="855"/>
                  </a:lnTo>
                  <a:lnTo>
                    <a:pt x="1038" y="855"/>
                  </a:lnTo>
                  <a:lnTo>
                    <a:pt x="1030" y="855"/>
                  </a:lnTo>
                  <a:lnTo>
                    <a:pt x="1022" y="846"/>
                  </a:lnTo>
                  <a:lnTo>
                    <a:pt x="1014" y="830"/>
                  </a:lnTo>
                  <a:lnTo>
                    <a:pt x="1022" y="813"/>
                  </a:lnTo>
                  <a:lnTo>
                    <a:pt x="1030" y="772"/>
                  </a:lnTo>
                  <a:lnTo>
                    <a:pt x="1054" y="697"/>
                  </a:lnTo>
                  <a:lnTo>
                    <a:pt x="1103" y="614"/>
                  </a:lnTo>
                  <a:lnTo>
                    <a:pt x="1127" y="581"/>
                  </a:lnTo>
                  <a:lnTo>
                    <a:pt x="1168" y="531"/>
                  </a:lnTo>
                  <a:lnTo>
                    <a:pt x="1241" y="457"/>
                  </a:lnTo>
                  <a:lnTo>
                    <a:pt x="57" y="457"/>
                  </a:lnTo>
                  <a:lnTo>
                    <a:pt x="40" y="457"/>
                  </a:lnTo>
                  <a:lnTo>
                    <a:pt x="24" y="457"/>
                  </a:lnTo>
                  <a:lnTo>
                    <a:pt x="16" y="457"/>
                  </a:lnTo>
                  <a:lnTo>
                    <a:pt x="8" y="448"/>
                  </a:lnTo>
                  <a:lnTo>
                    <a:pt x="0" y="432"/>
                  </a:lnTo>
                  <a:lnTo>
                    <a:pt x="8" y="415"/>
                  </a:lnTo>
                  <a:lnTo>
                    <a:pt x="16" y="398"/>
                  </a:lnTo>
                  <a:lnTo>
                    <a:pt x="24" y="398"/>
                  </a:lnTo>
                  <a:lnTo>
                    <a:pt x="40" y="398"/>
                  </a:lnTo>
                  <a:lnTo>
                    <a:pt x="57" y="398"/>
                  </a:lnTo>
                  <a:lnTo>
                    <a:pt x="1241" y="398"/>
                  </a:lnTo>
                  <a:lnTo>
                    <a:pt x="1160" y="316"/>
                  </a:lnTo>
                  <a:lnTo>
                    <a:pt x="1095" y="241"/>
                  </a:lnTo>
                  <a:lnTo>
                    <a:pt x="1054" y="158"/>
                  </a:lnTo>
                  <a:lnTo>
                    <a:pt x="1030" y="92"/>
                  </a:lnTo>
                  <a:lnTo>
                    <a:pt x="1022" y="42"/>
                  </a:lnTo>
                  <a:lnTo>
                    <a:pt x="1014" y="25"/>
                  </a:lnTo>
                  <a:lnTo>
                    <a:pt x="1022" y="9"/>
                  </a:lnTo>
                  <a:lnTo>
                    <a:pt x="1030" y="9"/>
                  </a:lnTo>
                  <a:lnTo>
                    <a:pt x="1038" y="0"/>
                  </a:lnTo>
                  <a:lnTo>
                    <a:pt x="10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4" name="Freeform 94"/>
            <p:cNvSpPr>
              <a:spLocks/>
            </p:cNvSpPr>
            <p:nvPr/>
          </p:nvSpPr>
          <p:spPr bwMode="auto">
            <a:xfrm>
              <a:off x="17126" y="1940"/>
              <a:ext cx="1736" cy="1236"/>
            </a:xfrm>
            <a:custGeom>
              <a:avLst/>
              <a:gdLst/>
              <a:ahLst/>
              <a:cxnLst>
                <a:cxn ang="0">
                  <a:pos x="657" y="8"/>
                </a:cxn>
                <a:cxn ang="0">
                  <a:pos x="665" y="50"/>
                </a:cxn>
                <a:cxn ang="0">
                  <a:pos x="698" y="232"/>
                </a:cxn>
                <a:cxn ang="0">
                  <a:pos x="803" y="680"/>
                </a:cxn>
                <a:cxn ang="0">
                  <a:pos x="876" y="879"/>
                </a:cxn>
                <a:cxn ang="0">
                  <a:pos x="1047" y="788"/>
                </a:cxn>
                <a:cxn ang="0">
                  <a:pos x="1339" y="448"/>
                </a:cxn>
                <a:cxn ang="0">
                  <a:pos x="1614" y="116"/>
                </a:cxn>
                <a:cxn ang="0">
                  <a:pos x="1696" y="17"/>
                </a:cxn>
                <a:cxn ang="0">
                  <a:pos x="1712" y="0"/>
                </a:cxn>
                <a:cxn ang="0">
                  <a:pos x="1720" y="25"/>
                </a:cxn>
                <a:cxn ang="0">
                  <a:pos x="1720" y="50"/>
                </a:cxn>
                <a:cxn ang="0">
                  <a:pos x="1671" y="332"/>
                </a:cxn>
                <a:cxn ang="0">
                  <a:pos x="1606" y="821"/>
                </a:cxn>
                <a:cxn ang="0">
                  <a:pos x="1606" y="971"/>
                </a:cxn>
                <a:cxn ang="0">
                  <a:pos x="1606" y="1062"/>
                </a:cxn>
                <a:cxn ang="0">
                  <a:pos x="1631" y="1103"/>
                </a:cxn>
                <a:cxn ang="0">
                  <a:pos x="1687" y="1087"/>
                </a:cxn>
                <a:cxn ang="0">
                  <a:pos x="1728" y="1078"/>
                </a:cxn>
                <a:cxn ang="0">
                  <a:pos x="1720" y="1120"/>
                </a:cxn>
                <a:cxn ang="0">
                  <a:pos x="1550" y="1195"/>
                </a:cxn>
                <a:cxn ang="0">
                  <a:pos x="1493" y="1178"/>
                </a:cxn>
                <a:cxn ang="0">
                  <a:pos x="1477" y="1145"/>
                </a:cxn>
                <a:cxn ang="0">
                  <a:pos x="1477" y="871"/>
                </a:cxn>
                <a:cxn ang="0">
                  <a:pos x="1533" y="415"/>
                </a:cxn>
                <a:cxn ang="0">
                  <a:pos x="1095" y="846"/>
                </a:cxn>
                <a:cxn ang="0">
                  <a:pos x="868" y="1078"/>
                </a:cxn>
                <a:cxn ang="0">
                  <a:pos x="852" y="1095"/>
                </a:cxn>
                <a:cxn ang="0">
                  <a:pos x="828" y="1078"/>
                </a:cxn>
                <a:cxn ang="0">
                  <a:pos x="779" y="987"/>
                </a:cxn>
                <a:cxn ang="0">
                  <a:pos x="633" y="539"/>
                </a:cxn>
                <a:cxn ang="0">
                  <a:pos x="568" y="241"/>
                </a:cxn>
                <a:cxn ang="0">
                  <a:pos x="365" y="913"/>
                </a:cxn>
                <a:cxn ang="0">
                  <a:pos x="252" y="1145"/>
                </a:cxn>
                <a:cxn ang="0">
                  <a:pos x="130" y="1228"/>
                </a:cxn>
                <a:cxn ang="0">
                  <a:pos x="49" y="1211"/>
                </a:cxn>
                <a:cxn ang="0">
                  <a:pos x="0" y="1170"/>
                </a:cxn>
                <a:cxn ang="0">
                  <a:pos x="0" y="1120"/>
                </a:cxn>
                <a:cxn ang="0">
                  <a:pos x="33" y="1045"/>
                </a:cxn>
                <a:cxn ang="0">
                  <a:pos x="65" y="1029"/>
                </a:cxn>
                <a:cxn ang="0">
                  <a:pos x="122" y="1062"/>
                </a:cxn>
                <a:cxn ang="0">
                  <a:pos x="187" y="1078"/>
                </a:cxn>
                <a:cxn ang="0">
                  <a:pos x="235" y="1054"/>
                </a:cxn>
                <a:cxn ang="0">
                  <a:pos x="333" y="863"/>
                </a:cxn>
                <a:cxn ang="0">
                  <a:pos x="479" y="407"/>
                </a:cxn>
                <a:cxn ang="0">
                  <a:pos x="544" y="75"/>
                </a:cxn>
                <a:cxn ang="0">
                  <a:pos x="584" y="25"/>
                </a:cxn>
                <a:cxn ang="0">
                  <a:pos x="641" y="0"/>
                </a:cxn>
              </a:cxnLst>
              <a:rect l="0" t="0" r="r" b="b"/>
              <a:pathLst>
                <a:path w="1736" h="1236">
                  <a:moveTo>
                    <a:pt x="641" y="0"/>
                  </a:moveTo>
                  <a:lnTo>
                    <a:pt x="649" y="0"/>
                  </a:lnTo>
                  <a:lnTo>
                    <a:pt x="657" y="8"/>
                  </a:lnTo>
                  <a:lnTo>
                    <a:pt x="665" y="17"/>
                  </a:lnTo>
                  <a:lnTo>
                    <a:pt x="665" y="33"/>
                  </a:lnTo>
                  <a:lnTo>
                    <a:pt x="665" y="50"/>
                  </a:lnTo>
                  <a:lnTo>
                    <a:pt x="673" y="66"/>
                  </a:lnTo>
                  <a:lnTo>
                    <a:pt x="673" y="83"/>
                  </a:lnTo>
                  <a:lnTo>
                    <a:pt x="698" y="232"/>
                  </a:lnTo>
                  <a:lnTo>
                    <a:pt x="730" y="390"/>
                  </a:lnTo>
                  <a:lnTo>
                    <a:pt x="771" y="556"/>
                  </a:lnTo>
                  <a:lnTo>
                    <a:pt x="803" y="680"/>
                  </a:lnTo>
                  <a:lnTo>
                    <a:pt x="828" y="763"/>
                  </a:lnTo>
                  <a:lnTo>
                    <a:pt x="852" y="830"/>
                  </a:lnTo>
                  <a:lnTo>
                    <a:pt x="876" y="879"/>
                  </a:lnTo>
                  <a:lnTo>
                    <a:pt x="901" y="929"/>
                  </a:lnTo>
                  <a:lnTo>
                    <a:pt x="966" y="871"/>
                  </a:lnTo>
                  <a:lnTo>
                    <a:pt x="1047" y="788"/>
                  </a:lnTo>
                  <a:lnTo>
                    <a:pt x="1136" y="680"/>
                  </a:lnTo>
                  <a:lnTo>
                    <a:pt x="1233" y="564"/>
                  </a:lnTo>
                  <a:lnTo>
                    <a:pt x="1339" y="448"/>
                  </a:lnTo>
                  <a:lnTo>
                    <a:pt x="1444" y="324"/>
                  </a:lnTo>
                  <a:lnTo>
                    <a:pt x="1533" y="216"/>
                  </a:lnTo>
                  <a:lnTo>
                    <a:pt x="1614" y="116"/>
                  </a:lnTo>
                  <a:lnTo>
                    <a:pt x="1671" y="42"/>
                  </a:lnTo>
                  <a:lnTo>
                    <a:pt x="1687" y="25"/>
                  </a:lnTo>
                  <a:lnTo>
                    <a:pt x="1696" y="17"/>
                  </a:lnTo>
                  <a:lnTo>
                    <a:pt x="1704" y="8"/>
                  </a:lnTo>
                  <a:lnTo>
                    <a:pt x="1704" y="0"/>
                  </a:lnTo>
                  <a:lnTo>
                    <a:pt x="1712" y="0"/>
                  </a:lnTo>
                  <a:lnTo>
                    <a:pt x="1720" y="8"/>
                  </a:lnTo>
                  <a:lnTo>
                    <a:pt x="1720" y="17"/>
                  </a:lnTo>
                  <a:lnTo>
                    <a:pt x="1720" y="25"/>
                  </a:lnTo>
                  <a:lnTo>
                    <a:pt x="1720" y="25"/>
                  </a:lnTo>
                  <a:lnTo>
                    <a:pt x="1720" y="42"/>
                  </a:lnTo>
                  <a:lnTo>
                    <a:pt x="1720" y="50"/>
                  </a:lnTo>
                  <a:lnTo>
                    <a:pt x="1720" y="58"/>
                  </a:lnTo>
                  <a:lnTo>
                    <a:pt x="1696" y="183"/>
                  </a:lnTo>
                  <a:lnTo>
                    <a:pt x="1671" y="332"/>
                  </a:lnTo>
                  <a:lnTo>
                    <a:pt x="1647" y="506"/>
                  </a:lnTo>
                  <a:lnTo>
                    <a:pt x="1623" y="672"/>
                  </a:lnTo>
                  <a:lnTo>
                    <a:pt x="1606" y="821"/>
                  </a:lnTo>
                  <a:lnTo>
                    <a:pt x="1606" y="929"/>
                  </a:lnTo>
                  <a:lnTo>
                    <a:pt x="1606" y="946"/>
                  </a:lnTo>
                  <a:lnTo>
                    <a:pt x="1606" y="971"/>
                  </a:lnTo>
                  <a:lnTo>
                    <a:pt x="1606" y="1004"/>
                  </a:lnTo>
                  <a:lnTo>
                    <a:pt x="1606" y="1037"/>
                  </a:lnTo>
                  <a:lnTo>
                    <a:pt x="1606" y="1062"/>
                  </a:lnTo>
                  <a:lnTo>
                    <a:pt x="1614" y="1078"/>
                  </a:lnTo>
                  <a:lnTo>
                    <a:pt x="1623" y="1095"/>
                  </a:lnTo>
                  <a:lnTo>
                    <a:pt x="1631" y="1103"/>
                  </a:lnTo>
                  <a:lnTo>
                    <a:pt x="1655" y="1103"/>
                  </a:lnTo>
                  <a:lnTo>
                    <a:pt x="1671" y="1095"/>
                  </a:lnTo>
                  <a:lnTo>
                    <a:pt x="1687" y="1087"/>
                  </a:lnTo>
                  <a:lnTo>
                    <a:pt x="1704" y="1087"/>
                  </a:lnTo>
                  <a:lnTo>
                    <a:pt x="1720" y="1078"/>
                  </a:lnTo>
                  <a:lnTo>
                    <a:pt x="1728" y="1078"/>
                  </a:lnTo>
                  <a:lnTo>
                    <a:pt x="1736" y="1087"/>
                  </a:lnTo>
                  <a:lnTo>
                    <a:pt x="1736" y="1095"/>
                  </a:lnTo>
                  <a:lnTo>
                    <a:pt x="1720" y="1120"/>
                  </a:lnTo>
                  <a:lnTo>
                    <a:pt x="1671" y="1153"/>
                  </a:lnTo>
                  <a:lnTo>
                    <a:pt x="1606" y="1186"/>
                  </a:lnTo>
                  <a:lnTo>
                    <a:pt x="1550" y="1195"/>
                  </a:lnTo>
                  <a:lnTo>
                    <a:pt x="1525" y="1195"/>
                  </a:lnTo>
                  <a:lnTo>
                    <a:pt x="1501" y="1186"/>
                  </a:lnTo>
                  <a:lnTo>
                    <a:pt x="1493" y="1178"/>
                  </a:lnTo>
                  <a:lnTo>
                    <a:pt x="1485" y="1161"/>
                  </a:lnTo>
                  <a:lnTo>
                    <a:pt x="1477" y="1153"/>
                  </a:lnTo>
                  <a:lnTo>
                    <a:pt x="1477" y="1145"/>
                  </a:lnTo>
                  <a:lnTo>
                    <a:pt x="1477" y="1137"/>
                  </a:lnTo>
                  <a:lnTo>
                    <a:pt x="1468" y="1004"/>
                  </a:lnTo>
                  <a:lnTo>
                    <a:pt x="1477" y="871"/>
                  </a:lnTo>
                  <a:lnTo>
                    <a:pt x="1493" y="713"/>
                  </a:lnTo>
                  <a:lnTo>
                    <a:pt x="1509" y="556"/>
                  </a:lnTo>
                  <a:lnTo>
                    <a:pt x="1533" y="415"/>
                  </a:lnTo>
                  <a:lnTo>
                    <a:pt x="1550" y="307"/>
                  </a:lnTo>
                  <a:lnTo>
                    <a:pt x="1201" y="722"/>
                  </a:lnTo>
                  <a:lnTo>
                    <a:pt x="1095" y="846"/>
                  </a:lnTo>
                  <a:lnTo>
                    <a:pt x="990" y="954"/>
                  </a:lnTo>
                  <a:lnTo>
                    <a:pt x="884" y="1070"/>
                  </a:lnTo>
                  <a:lnTo>
                    <a:pt x="868" y="1078"/>
                  </a:lnTo>
                  <a:lnTo>
                    <a:pt x="860" y="1087"/>
                  </a:lnTo>
                  <a:lnTo>
                    <a:pt x="852" y="1095"/>
                  </a:lnTo>
                  <a:lnTo>
                    <a:pt x="852" y="1095"/>
                  </a:lnTo>
                  <a:lnTo>
                    <a:pt x="844" y="1095"/>
                  </a:lnTo>
                  <a:lnTo>
                    <a:pt x="836" y="1087"/>
                  </a:lnTo>
                  <a:lnTo>
                    <a:pt x="828" y="1078"/>
                  </a:lnTo>
                  <a:lnTo>
                    <a:pt x="811" y="1054"/>
                  </a:lnTo>
                  <a:lnTo>
                    <a:pt x="795" y="1029"/>
                  </a:lnTo>
                  <a:lnTo>
                    <a:pt x="779" y="987"/>
                  </a:lnTo>
                  <a:lnTo>
                    <a:pt x="722" y="863"/>
                  </a:lnTo>
                  <a:lnTo>
                    <a:pt x="673" y="705"/>
                  </a:lnTo>
                  <a:lnTo>
                    <a:pt x="633" y="539"/>
                  </a:lnTo>
                  <a:lnTo>
                    <a:pt x="600" y="382"/>
                  </a:lnTo>
                  <a:lnTo>
                    <a:pt x="568" y="241"/>
                  </a:lnTo>
                  <a:lnTo>
                    <a:pt x="568" y="241"/>
                  </a:lnTo>
                  <a:lnTo>
                    <a:pt x="511" y="481"/>
                  </a:lnTo>
                  <a:lnTo>
                    <a:pt x="438" y="713"/>
                  </a:lnTo>
                  <a:lnTo>
                    <a:pt x="365" y="913"/>
                  </a:lnTo>
                  <a:lnTo>
                    <a:pt x="333" y="979"/>
                  </a:lnTo>
                  <a:lnTo>
                    <a:pt x="300" y="1062"/>
                  </a:lnTo>
                  <a:lnTo>
                    <a:pt x="252" y="1145"/>
                  </a:lnTo>
                  <a:lnTo>
                    <a:pt x="195" y="1211"/>
                  </a:lnTo>
                  <a:lnTo>
                    <a:pt x="138" y="1236"/>
                  </a:lnTo>
                  <a:lnTo>
                    <a:pt x="130" y="1228"/>
                  </a:lnTo>
                  <a:lnTo>
                    <a:pt x="106" y="1228"/>
                  </a:lnTo>
                  <a:lnTo>
                    <a:pt x="81" y="1219"/>
                  </a:lnTo>
                  <a:lnTo>
                    <a:pt x="49" y="1211"/>
                  </a:lnTo>
                  <a:lnTo>
                    <a:pt x="25" y="1195"/>
                  </a:lnTo>
                  <a:lnTo>
                    <a:pt x="8" y="1178"/>
                  </a:lnTo>
                  <a:lnTo>
                    <a:pt x="0" y="1170"/>
                  </a:lnTo>
                  <a:lnTo>
                    <a:pt x="0" y="1153"/>
                  </a:lnTo>
                  <a:lnTo>
                    <a:pt x="0" y="1145"/>
                  </a:lnTo>
                  <a:lnTo>
                    <a:pt x="0" y="1120"/>
                  </a:lnTo>
                  <a:lnTo>
                    <a:pt x="8" y="1095"/>
                  </a:lnTo>
                  <a:lnTo>
                    <a:pt x="16" y="1070"/>
                  </a:lnTo>
                  <a:lnTo>
                    <a:pt x="33" y="1045"/>
                  </a:lnTo>
                  <a:lnTo>
                    <a:pt x="49" y="1037"/>
                  </a:lnTo>
                  <a:lnTo>
                    <a:pt x="57" y="1029"/>
                  </a:lnTo>
                  <a:lnTo>
                    <a:pt x="65" y="1029"/>
                  </a:lnTo>
                  <a:lnTo>
                    <a:pt x="73" y="1037"/>
                  </a:lnTo>
                  <a:lnTo>
                    <a:pt x="98" y="1054"/>
                  </a:lnTo>
                  <a:lnTo>
                    <a:pt x="122" y="1062"/>
                  </a:lnTo>
                  <a:lnTo>
                    <a:pt x="146" y="1078"/>
                  </a:lnTo>
                  <a:lnTo>
                    <a:pt x="171" y="1078"/>
                  </a:lnTo>
                  <a:lnTo>
                    <a:pt x="187" y="1078"/>
                  </a:lnTo>
                  <a:lnTo>
                    <a:pt x="203" y="1078"/>
                  </a:lnTo>
                  <a:lnTo>
                    <a:pt x="219" y="1070"/>
                  </a:lnTo>
                  <a:lnTo>
                    <a:pt x="235" y="1054"/>
                  </a:lnTo>
                  <a:lnTo>
                    <a:pt x="260" y="1020"/>
                  </a:lnTo>
                  <a:lnTo>
                    <a:pt x="292" y="954"/>
                  </a:lnTo>
                  <a:lnTo>
                    <a:pt x="333" y="863"/>
                  </a:lnTo>
                  <a:lnTo>
                    <a:pt x="381" y="738"/>
                  </a:lnTo>
                  <a:lnTo>
                    <a:pt x="438" y="556"/>
                  </a:lnTo>
                  <a:lnTo>
                    <a:pt x="479" y="407"/>
                  </a:lnTo>
                  <a:lnTo>
                    <a:pt x="511" y="274"/>
                  </a:lnTo>
                  <a:lnTo>
                    <a:pt x="527" y="166"/>
                  </a:lnTo>
                  <a:lnTo>
                    <a:pt x="544" y="75"/>
                  </a:lnTo>
                  <a:lnTo>
                    <a:pt x="552" y="58"/>
                  </a:lnTo>
                  <a:lnTo>
                    <a:pt x="568" y="42"/>
                  </a:lnTo>
                  <a:lnTo>
                    <a:pt x="584" y="25"/>
                  </a:lnTo>
                  <a:lnTo>
                    <a:pt x="609" y="17"/>
                  </a:lnTo>
                  <a:lnTo>
                    <a:pt x="625" y="8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5" name="Freeform 95"/>
            <p:cNvSpPr>
              <a:spLocks/>
            </p:cNvSpPr>
            <p:nvPr/>
          </p:nvSpPr>
          <p:spPr bwMode="auto">
            <a:xfrm>
              <a:off x="19162" y="1865"/>
              <a:ext cx="373" cy="1635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5" y="9"/>
                </a:cxn>
                <a:cxn ang="0">
                  <a:pos x="373" y="9"/>
                </a:cxn>
                <a:cxn ang="0">
                  <a:pos x="373" y="25"/>
                </a:cxn>
                <a:cxn ang="0">
                  <a:pos x="373" y="25"/>
                </a:cxn>
                <a:cxn ang="0">
                  <a:pos x="373" y="25"/>
                </a:cxn>
                <a:cxn ang="0">
                  <a:pos x="365" y="34"/>
                </a:cxn>
                <a:cxn ang="0">
                  <a:pos x="349" y="50"/>
                </a:cxn>
                <a:cxn ang="0">
                  <a:pos x="252" y="183"/>
                </a:cxn>
                <a:cxn ang="0">
                  <a:pos x="179" y="324"/>
                </a:cxn>
                <a:cxn ang="0">
                  <a:pos x="130" y="482"/>
                </a:cxn>
                <a:cxn ang="0">
                  <a:pos x="106" y="647"/>
                </a:cxn>
                <a:cxn ang="0">
                  <a:pos x="98" y="822"/>
                </a:cxn>
                <a:cxn ang="0">
                  <a:pos x="98" y="971"/>
                </a:cxn>
                <a:cxn ang="0">
                  <a:pos x="122" y="1137"/>
                </a:cxn>
                <a:cxn ang="0">
                  <a:pos x="171" y="1294"/>
                </a:cxn>
                <a:cxn ang="0">
                  <a:pos x="244" y="1444"/>
                </a:cxn>
                <a:cxn ang="0">
                  <a:pos x="349" y="1585"/>
                </a:cxn>
                <a:cxn ang="0">
                  <a:pos x="357" y="1593"/>
                </a:cxn>
                <a:cxn ang="0">
                  <a:pos x="365" y="1601"/>
                </a:cxn>
                <a:cxn ang="0">
                  <a:pos x="373" y="1610"/>
                </a:cxn>
                <a:cxn ang="0">
                  <a:pos x="373" y="1618"/>
                </a:cxn>
                <a:cxn ang="0">
                  <a:pos x="373" y="1618"/>
                </a:cxn>
                <a:cxn ang="0">
                  <a:pos x="373" y="1618"/>
                </a:cxn>
                <a:cxn ang="0">
                  <a:pos x="373" y="1626"/>
                </a:cxn>
                <a:cxn ang="0">
                  <a:pos x="365" y="1635"/>
                </a:cxn>
                <a:cxn ang="0">
                  <a:pos x="357" y="1635"/>
                </a:cxn>
                <a:cxn ang="0">
                  <a:pos x="333" y="1618"/>
                </a:cxn>
                <a:cxn ang="0">
                  <a:pos x="292" y="1585"/>
                </a:cxn>
                <a:cxn ang="0">
                  <a:pos x="227" y="1518"/>
                </a:cxn>
                <a:cxn ang="0">
                  <a:pos x="171" y="1435"/>
                </a:cxn>
                <a:cxn ang="0">
                  <a:pos x="106" y="1328"/>
                </a:cxn>
                <a:cxn ang="0">
                  <a:pos x="41" y="1145"/>
                </a:cxn>
                <a:cxn ang="0">
                  <a:pos x="8" y="963"/>
                </a:cxn>
                <a:cxn ang="0">
                  <a:pos x="0" y="822"/>
                </a:cxn>
                <a:cxn ang="0">
                  <a:pos x="8" y="672"/>
                </a:cxn>
                <a:cxn ang="0">
                  <a:pos x="41" y="498"/>
                </a:cxn>
                <a:cxn ang="0">
                  <a:pos x="106" y="324"/>
                </a:cxn>
                <a:cxn ang="0">
                  <a:pos x="162" y="208"/>
                </a:cxn>
                <a:cxn ang="0">
                  <a:pos x="227" y="117"/>
                </a:cxn>
                <a:cxn ang="0">
                  <a:pos x="284" y="59"/>
                </a:cxn>
                <a:cxn ang="0">
                  <a:pos x="333" y="17"/>
                </a:cxn>
                <a:cxn ang="0">
                  <a:pos x="357" y="0"/>
                </a:cxn>
              </a:cxnLst>
              <a:rect l="0" t="0" r="r" b="b"/>
              <a:pathLst>
                <a:path w="373" h="1635">
                  <a:moveTo>
                    <a:pt x="357" y="0"/>
                  </a:moveTo>
                  <a:lnTo>
                    <a:pt x="365" y="9"/>
                  </a:lnTo>
                  <a:lnTo>
                    <a:pt x="373" y="9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65" y="34"/>
                  </a:lnTo>
                  <a:lnTo>
                    <a:pt x="349" y="50"/>
                  </a:lnTo>
                  <a:lnTo>
                    <a:pt x="252" y="183"/>
                  </a:lnTo>
                  <a:lnTo>
                    <a:pt x="179" y="324"/>
                  </a:lnTo>
                  <a:lnTo>
                    <a:pt x="130" y="482"/>
                  </a:lnTo>
                  <a:lnTo>
                    <a:pt x="106" y="647"/>
                  </a:lnTo>
                  <a:lnTo>
                    <a:pt x="98" y="822"/>
                  </a:lnTo>
                  <a:lnTo>
                    <a:pt x="98" y="971"/>
                  </a:lnTo>
                  <a:lnTo>
                    <a:pt x="122" y="1137"/>
                  </a:lnTo>
                  <a:lnTo>
                    <a:pt x="171" y="1294"/>
                  </a:lnTo>
                  <a:lnTo>
                    <a:pt x="244" y="1444"/>
                  </a:lnTo>
                  <a:lnTo>
                    <a:pt x="349" y="1585"/>
                  </a:lnTo>
                  <a:lnTo>
                    <a:pt x="357" y="1593"/>
                  </a:lnTo>
                  <a:lnTo>
                    <a:pt x="365" y="1601"/>
                  </a:lnTo>
                  <a:lnTo>
                    <a:pt x="373" y="1610"/>
                  </a:lnTo>
                  <a:lnTo>
                    <a:pt x="373" y="1618"/>
                  </a:lnTo>
                  <a:lnTo>
                    <a:pt x="373" y="1618"/>
                  </a:lnTo>
                  <a:lnTo>
                    <a:pt x="373" y="1618"/>
                  </a:lnTo>
                  <a:lnTo>
                    <a:pt x="373" y="1626"/>
                  </a:lnTo>
                  <a:lnTo>
                    <a:pt x="365" y="1635"/>
                  </a:lnTo>
                  <a:lnTo>
                    <a:pt x="357" y="1635"/>
                  </a:lnTo>
                  <a:lnTo>
                    <a:pt x="333" y="1618"/>
                  </a:lnTo>
                  <a:lnTo>
                    <a:pt x="292" y="1585"/>
                  </a:lnTo>
                  <a:lnTo>
                    <a:pt x="227" y="1518"/>
                  </a:lnTo>
                  <a:lnTo>
                    <a:pt x="171" y="1435"/>
                  </a:lnTo>
                  <a:lnTo>
                    <a:pt x="106" y="1328"/>
                  </a:lnTo>
                  <a:lnTo>
                    <a:pt x="41" y="1145"/>
                  </a:lnTo>
                  <a:lnTo>
                    <a:pt x="8" y="963"/>
                  </a:lnTo>
                  <a:lnTo>
                    <a:pt x="0" y="822"/>
                  </a:lnTo>
                  <a:lnTo>
                    <a:pt x="8" y="672"/>
                  </a:lnTo>
                  <a:lnTo>
                    <a:pt x="41" y="498"/>
                  </a:lnTo>
                  <a:lnTo>
                    <a:pt x="106" y="324"/>
                  </a:lnTo>
                  <a:lnTo>
                    <a:pt x="162" y="208"/>
                  </a:lnTo>
                  <a:lnTo>
                    <a:pt x="227" y="117"/>
                  </a:lnTo>
                  <a:lnTo>
                    <a:pt x="284" y="59"/>
                  </a:lnTo>
                  <a:lnTo>
                    <a:pt x="333" y="17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6" name="Freeform 96"/>
            <p:cNvSpPr>
              <a:spLocks/>
            </p:cNvSpPr>
            <p:nvPr/>
          </p:nvSpPr>
          <p:spPr bwMode="auto">
            <a:xfrm>
              <a:off x="19706" y="1940"/>
              <a:ext cx="1127" cy="1186"/>
            </a:xfrm>
            <a:custGeom>
              <a:avLst/>
              <a:gdLst/>
              <a:ahLst/>
              <a:cxnLst>
                <a:cxn ang="0">
                  <a:pos x="803" y="17"/>
                </a:cxn>
                <a:cxn ang="0">
                  <a:pos x="924" y="83"/>
                </a:cxn>
                <a:cxn ang="0">
                  <a:pos x="973" y="149"/>
                </a:cxn>
                <a:cxn ang="0">
                  <a:pos x="1095" y="8"/>
                </a:cxn>
                <a:cxn ang="0">
                  <a:pos x="1103" y="0"/>
                </a:cxn>
                <a:cxn ang="0">
                  <a:pos x="1119" y="8"/>
                </a:cxn>
                <a:cxn ang="0">
                  <a:pos x="1127" y="17"/>
                </a:cxn>
                <a:cxn ang="0">
                  <a:pos x="1030" y="431"/>
                </a:cxn>
                <a:cxn ang="0">
                  <a:pos x="1022" y="465"/>
                </a:cxn>
                <a:cxn ang="0">
                  <a:pos x="997" y="465"/>
                </a:cxn>
                <a:cxn ang="0">
                  <a:pos x="981" y="465"/>
                </a:cxn>
                <a:cxn ang="0">
                  <a:pos x="973" y="448"/>
                </a:cxn>
                <a:cxn ang="0">
                  <a:pos x="973" y="440"/>
                </a:cxn>
                <a:cxn ang="0">
                  <a:pos x="981" y="415"/>
                </a:cxn>
                <a:cxn ang="0">
                  <a:pos x="981" y="365"/>
                </a:cxn>
                <a:cxn ang="0">
                  <a:pos x="933" y="174"/>
                </a:cxn>
                <a:cxn ang="0">
                  <a:pos x="811" y="66"/>
                </a:cxn>
                <a:cxn ang="0">
                  <a:pos x="584" y="75"/>
                </a:cxn>
                <a:cxn ang="0">
                  <a:pos x="332" y="249"/>
                </a:cxn>
                <a:cxn ang="0">
                  <a:pos x="194" y="498"/>
                </a:cxn>
                <a:cxn ang="0">
                  <a:pos x="146" y="722"/>
                </a:cxn>
                <a:cxn ang="0">
                  <a:pos x="154" y="913"/>
                </a:cxn>
                <a:cxn ang="0">
                  <a:pos x="243" y="1062"/>
                </a:cxn>
                <a:cxn ang="0">
                  <a:pos x="381" y="1128"/>
                </a:cxn>
                <a:cxn ang="0">
                  <a:pos x="543" y="1128"/>
                </a:cxn>
                <a:cxn ang="0">
                  <a:pos x="746" y="1020"/>
                </a:cxn>
                <a:cxn ang="0">
                  <a:pos x="884" y="830"/>
                </a:cxn>
                <a:cxn ang="0">
                  <a:pos x="908" y="747"/>
                </a:cxn>
                <a:cxn ang="0">
                  <a:pos x="924" y="747"/>
                </a:cxn>
                <a:cxn ang="0">
                  <a:pos x="941" y="747"/>
                </a:cxn>
                <a:cxn ang="0">
                  <a:pos x="949" y="755"/>
                </a:cxn>
                <a:cxn ang="0">
                  <a:pos x="916" y="855"/>
                </a:cxn>
                <a:cxn ang="0">
                  <a:pos x="770" y="1045"/>
                </a:cxn>
                <a:cxn ang="0">
                  <a:pos x="559" y="1170"/>
                </a:cxn>
                <a:cxn ang="0">
                  <a:pos x="308" y="1170"/>
                </a:cxn>
                <a:cxn ang="0">
                  <a:pos x="121" y="1062"/>
                </a:cxn>
                <a:cxn ang="0">
                  <a:pos x="8" y="871"/>
                </a:cxn>
                <a:cxn ang="0">
                  <a:pos x="24" y="556"/>
                </a:cxn>
                <a:cxn ang="0">
                  <a:pos x="219" y="232"/>
                </a:cxn>
                <a:cxn ang="0">
                  <a:pos x="535" y="33"/>
                </a:cxn>
              </a:cxnLst>
              <a:rect l="0" t="0" r="r" b="b"/>
              <a:pathLst>
                <a:path w="1127" h="1186">
                  <a:moveTo>
                    <a:pt x="714" y="0"/>
                  </a:moveTo>
                  <a:lnTo>
                    <a:pt x="803" y="17"/>
                  </a:lnTo>
                  <a:lnTo>
                    <a:pt x="876" y="50"/>
                  </a:lnTo>
                  <a:lnTo>
                    <a:pt x="924" y="83"/>
                  </a:lnTo>
                  <a:lnTo>
                    <a:pt x="957" y="125"/>
                  </a:lnTo>
                  <a:lnTo>
                    <a:pt x="973" y="149"/>
                  </a:lnTo>
                  <a:lnTo>
                    <a:pt x="1087" y="25"/>
                  </a:lnTo>
                  <a:lnTo>
                    <a:pt x="1095" y="8"/>
                  </a:lnTo>
                  <a:lnTo>
                    <a:pt x="1103" y="8"/>
                  </a:lnTo>
                  <a:lnTo>
                    <a:pt x="1103" y="0"/>
                  </a:lnTo>
                  <a:lnTo>
                    <a:pt x="1111" y="0"/>
                  </a:lnTo>
                  <a:lnTo>
                    <a:pt x="1119" y="8"/>
                  </a:lnTo>
                  <a:lnTo>
                    <a:pt x="1127" y="8"/>
                  </a:lnTo>
                  <a:lnTo>
                    <a:pt x="1127" y="17"/>
                  </a:lnTo>
                  <a:lnTo>
                    <a:pt x="1127" y="17"/>
                  </a:lnTo>
                  <a:lnTo>
                    <a:pt x="1030" y="431"/>
                  </a:lnTo>
                  <a:lnTo>
                    <a:pt x="1022" y="448"/>
                  </a:lnTo>
                  <a:lnTo>
                    <a:pt x="1022" y="465"/>
                  </a:lnTo>
                  <a:lnTo>
                    <a:pt x="1014" y="465"/>
                  </a:lnTo>
                  <a:lnTo>
                    <a:pt x="997" y="465"/>
                  </a:lnTo>
                  <a:lnTo>
                    <a:pt x="989" y="465"/>
                  </a:lnTo>
                  <a:lnTo>
                    <a:pt x="981" y="465"/>
                  </a:lnTo>
                  <a:lnTo>
                    <a:pt x="981" y="456"/>
                  </a:lnTo>
                  <a:lnTo>
                    <a:pt x="973" y="448"/>
                  </a:lnTo>
                  <a:lnTo>
                    <a:pt x="973" y="440"/>
                  </a:lnTo>
                  <a:lnTo>
                    <a:pt x="973" y="440"/>
                  </a:lnTo>
                  <a:lnTo>
                    <a:pt x="981" y="431"/>
                  </a:lnTo>
                  <a:lnTo>
                    <a:pt x="981" y="415"/>
                  </a:lnTo>
                  <a:lnTo>
                    <a:pt x="981" y="398"/>
                  </a:lnTo>
                  <a:lnTo>
                    <a:pt x="981" y="365"/>
                  </a:lnTo>
                  <a:lnTo>
                    <a:pt x="965" y="257"/>
                  </a:lnTo>
                  <a:lnTo>
                    <a:pt x="933" y="174"/>
                  </a:lnTo>
                  <a:lnTo>
                    <a:pt x="884" y="108"/>
                  </a:lnTo>
                  <a:lnTo>
                    <a:pt x="811" y="66"/>
                  </a:lnTo>
                  <a:lnTo>
                    <a:pt x="722" y="50"/>
                  </a:lnTo>
                  <a:lnTo>
                    <a:pt x="584" y="75"/>
                  </a:lnTo>
                  <a:lnTo>
                    <a:pt x="446" y="149"/>
                  </a:lnTo>
                  <a:lnTo>
                    <a:pt x="332" y="249"/>
                  </a:lnTo>
                  <a:lnTo>
                    <a:pt x="251" y="373"/>
                  </a:lnTo>
                  <a:lnTo>
                    <a:pt x="194" y="498"/>
                  </a:lnTo>
                  <a:lnTo>
                    <a:pt x="162" y="622"/>
                  </a:lnTo>
                  <a:lnTo>
                    <a:pt x="146" y="722"/>
                  </a:lnTo>
                  <a:lnTo>
                    <a:pt x="138" y="796"/>
                  </a:lnTo>
                  <a:lnTo>
                    <a:pt x="154" y="913"/>
                  </a:lnTo>
                  <a:lnTo>
                    <a:pt x="186" y="996"/>
                  </a:lnTo>
                  <a:lnTo>
                    <a:pt x="243" y="1062"/>
                  </a:lnTo>
                  <a:lnTo>
                    <a:pt x="308" y="1103"/>
                  </a:lnTo>
                  <a:lnTo>
                    <a:pt x="381" y="1128"/>
                  </a:lnTo>
                  <a:lnTo>
                    <a:pt x="454" y="1137"/>
                  </a:lnTo>
                  <a:lnTo>
                    <a:pt x="543" y="1128"/>
                  </a:lnTo>
                  <a:lnTo>
                    <a:pt x="641" y="1087"/>
                  </a:lnTo>
                  <a:lnTo>
                    <a:pt x="746" y="1020"/>
                  </a:lnTo>
                  <a:lnTo>
                    <a:pt x="835" y="921"/>
                  </a:lnTo>
                  <a:lnTo>
                    <a:pt x="884" y="830"/>
                  </a:lnTo>
                  <a:lnTo>
                    <a:pt x="908" y="755"/>
                  </a:lnTo>
                  <a:lnTo>
                    <a:pt x="908" y="747"/>
                  </a:lnTo>
                  <a:lnTo>
                    <a:pt x="916" y="747"/>
                  </a:lnTo>
                  <a:lnTo>
                    <a:pt x="924" y="747"/>
                  </a:lnTo>
                  <a:lnTo>
                    <a:pt x="933" y="747"/>
                  </a:lnTo>
                  <a:lnTo>
                    <a:pt x="941" y="747"/>
                  </a:lnTo>
                  <a:lnTo>
                    <a:pt x="949" y="747"/>
                  </a:lnTo>
                  <a:lnTo>
                    <a:pt x="949" y="755"/>
                  </a:lnTo>
                  <a:lnTo>
                    <a:pt x="941" y="788"/>
                  </a:lnTo>
                  <a:lnTo>
                    <a:pt x="916" y="855"/>
                  </a:lnTo>
                  <a:lnTo>
                    <a:pt x="860" y="946"/>
                  </a:lnTo>
                  <a:lnTo>
                    <a:pt x="770" y="1045"/>
                  </a:lnTo>
                  <a:lnTo>
                    <a:pt x="673" y="1120"/>
                  </a:lnTo>
                  <a:lnTo>
                    <a:pt x="559" y="1170"/>
                  </a:lnTo>
                  <a:lnTo>
                    <a:pt x="430" y="1186"/>
                  </a:lnTo>
                  <a:lnTo>
                    <a:pt x="308" y="1170"/>
                  </a:lnTo>
                  <a:lnTo>
                    <a:pt x="211" y="1128"/>
                  </a:lnTo>
                  <a:lnTo>
                    <a:pt x="121" y="1062"/>
                  </a:lnTo>
                  <a:lnTo>
                    <a:pt x="56" y="979"/>
                  </a:lnTo>
                  <a:lnTo>
                    <a:pt x="8" y="871"/>
                  </a:lnTo>
                  <a:lnTo>
                    <a:pt x="0" y="738"/>
                  </a:lnTo>
                  <a:lnTo>
                    <a:pt x="24" y="556"/>
                  </a:lnTo>
                  <a:lnTo>
                    <a:pt x="105" y="382"/>
                  </a:lnTo>
                  <a:lnTo>
                    <a:pt x="219" y="232"/>
                  </a:lnTo>
                  <a:lnTo>
                    <a:pt x="365" y="108"/>
                  </a:lnTo>
                  <a:lnTo>
                    <a:pt x="535" y="33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7" name="Freeform 97"/>
            <p:cNvSpPr>
              <a:spLocks/>
            </p:cNvSpPr>
            <p:nvPr/>
          </p:nvSpPr>
          <p:spPr bwMode="auto">
            <a:xfrm>
              <a:off x="20914" y="2919"/>
              <a:ext cx="187" cy="489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38" y="17"/>
                </a:cxn>
                <a:cxn ang="0">
                  <a:pos x="171" y="75"/>
                </a:cxn>
                <a:cxn ang="0">
                  <a:pos x="187" y="166"/>
                </a:cxn>
                <a:cxn ang="0">
                  <a:pos x="187" y="166"/>
                </a:cxn>
                <a:cxn ang="0">
                  <a:pos x="171" y="274"/>
                </a:cxn>
                <a:cxn ang="0">
                  <a:pos x="138" y="365"/>
                </a:cxn>
                <a:cxn ang="0">
                  <a:pos x="98" y="431"/>
                </a:cxn>
                <a:cxn ang="0">
                  <a:pos x="57" y="473"/>
                </a:cxn>
                <a:cxn ang="0">
                  <a:pos x="41" y="489"/>
                </a:cxn>
                <a:cxn ang="0">
                  <a:pos x="25" y="481"/>
                </a:cxn>
                <a:cxn ang="0">
                  <a:pos x="25" y="473"/>
                </a:cxn>
                <a:cxn ang="0">
                  <a:pos x="25" y="464"/>
                </a:cxn>
                <a:cxn ang="0">
                  <a:pos x="25" y="464"/>
                </a:cxn>
                <a:cxn ang="0">
                  <a:pos x="33" y="456"/>
                </a:cxn>
                <a:cxn ang="0">
                  <a:pos x="41" y="440"/>
                </a:cxn>
                <a:cxn ang="0">
                  <a:pos x="90" y="373"/>
                </a:cxn>
                <a:cxn ang="0">
                  <a:pos x="130" y="282"/>
                </a:cxn>
                <a:cxn ang="0">
                  <a:pos x="146" y="166"/>
                </a:cxn>
                <a:cxn ang="0">
                  <a:pos x="146" y="149"/>
                </a:cxn>
                <a:cxn ang="0">
                  <a:pos x="146" y="149"/>
                </a:cxn>
                <a:cxn ang="0">
                  <a:pos x="146" y="149"/>
                </a:cxn>
                <a:cxn ang="0">
                  <a:pos x="146" y="149"/>
                </a:cxn>
                <a:cxn ang="0">
                  <a:pos x="138" y="149"/>
                </a:cxn>
                <a:cxn ang="0">
                  <a:pos x="114" y="166"/>
                </a:cxn>
                <a:cxn ang="0">
                  <a:pos x="81" y="174"/>
                </a:cxn>
                <a:cxn ang="0">
                  <a:pos x="57" y="166"/>
                </a:cxn>
                <a:cxn ang="0">
                  <a:pos x="33" y="158"/>
                </a:cxn>
                <a:cxn ang="0">
                  <a:pos x="17" y="133"/>
                </a:cxn>
                <a:cxn ang="0">
                  <a:pos x="0" y="108"/>
                </a:cxn>
                <a:cxn ang="0">
                  <a:pos x="0" y="83"/>
                </a:cxn>
                <a:cxn ang="0">
                  <a:pos x="0" y="58"/>
                </a:cxn>
                <a:cxn ang="0">
                  <a:pos x="17" y="33"/>
                </a:cxn>
                <a:cxn ang="0">
                  <a:pos x="33" y="17"/>
                </a:cxn>
                <a:cxn ang="0">
                  <a:pos x="57" y="8"/>
                </a:cxn>
                <a:cxn ang="0">
                  <a:pos x="81" y="0"/>
                </a:cxn>
              </a:cxnLst>
              <a:rect l="0" t="0" r="r" b="b"/>
              <a:pathLst>
                <a:path w="187" h="489">
                  <a:moveTo>
                    <a:pt x="81" y="0"/>
                  </a:moveTo>
                  <a:lnTo>
                    <a:pt x="138" y="17"/>
                  </a:lnTo>
                  <a:lnTo>
                    <a:pt x="171" y="75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71" y="274"/>
                  </a:lnTo>
                  <a:lnTo>
                    <a:pt x="138" y="365"/>
                  </a:lnTo>
                  <a:lnTo>
                    <a:pt x="98" y="431"/>
                  </a:lnTo>
                  <a:lnTo>
                    <a:pt x="57" y="473"/>
                  </a:lnTo>
                  <a:lnTo>
                    <a:pt x="41" y="489"/>
                  </a:lnTo>
                  <a:lnTo>
                    <a:pt x="25" y="481"/>
                  </a:lnTo>
                  <a:lnTo>
                    <a:pt x="25" y="473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33" y="456"/>
                  </a:lnTo>
                  <a:lnTo>
                    <a:pt x="41" y="440"/>
                  </a:lnTo>
                  <a:lnTo>
                    <a:pt x="90" y="373"/>
                  </a:lnTo>
                  <a:lnTo>
                    <a:pt x="130" y="282"/>
                  </a:lnTo>
                  <a:lnTo>
                    <a:pt x="146" y="166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38" y="149"/>
                  </a:lnTo>
                  <a:lnTo>
                    <a:pt x="114" y="166"/>
                  </a:lnTo>
                  <a:lnTo>
                    <a:pt x="81" y="174"/>
                  </a:lnTo>
                  <a:lnTo>
                    <a:pt x="57" y="166"/>
                  </a:lnTo>
                  <a:lnTo>
                    <a:pt x="33" y="158"/>
                  </a:lnTo>
                  <a:lnTo>
                    <a:pt x="17" y="133"/>
                  </a:lnTo>
                  <a:lnTo>
                    <a:pt x="0" y="108"/>
                  </a:lnTo>
                  <a:lnTo>
                    <a:pt x="0" y="83"/>
                  </a:lnTo>
                  <a:lnTo>
                    <a:pt x="0" y="58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57" y="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8" name="Freeform 98"/>
            <p:cNvSpPr>
              <a:spLocks/>
            </p:cNvSpPr>
            <p:nvPr/>
          </p:nvSpPr>
          <p:spPr bwMode="auto">
            <a:xfrm>
              <a:off x="21563" y="1940"/>
              <a:ext cx="1136" cy="1186"/>
            </a:xfrm>
            <a:custGeom>
              <a:avLst/>
              <a:gdLst/>
              <a:ahLst/>
              <a:cxnLst>
                <a:cxn ang="0">
                  <a:pos x="884" y="50"/>
                </a:cxn>
                <a:cxn ang="0">
                  <a:pos x="982" y="149"/>
                </a:cxn>
                <a:cxn ang="0">
                  <a:pos x="1112" y="8"/>
                </a:cxn>
                <a:cxn ang="0">
                  <a:pos x="1128" y="8"/>
                </a:cxn>
                <a:cxn ang="0">
                  <a:pos x="1136" y="17"/>
                </a:cxn>
                <a:cxn ang="0">
                  <a:pos x="1022" y="465"/>
                </a:cxn>
                <a:cxn ang="0">
                  <a:pos x="998" y="465"/>
                </a:cxn>
                <a:cxn ang="0">
                  <a:pos x="982" y="448"/>
                </a:cxn>
                <a:cxn ang="0">
                  <a:pos x="982" y="431"/>
                </a:cxn>
                <a:cxn ang="0">
                  <a:pos x="990" y="365"/>
                </a:cxn>
                <a:cxn ang="0">
                  <a:pos x="893" y="108"/>
                </a:cxn>
                <a:cxn ang="0">
                  <a:pos x="617" y="66"/>
                </a:cxn>
                <a:cxn ang="0">
                  <a:pos x="333" y="266"/>
                </a:cxn>
                <a:cxn ang="0">
                  <a:pos x="162" y="647"/>
                </a:cxn>
                <a:cxn ang="0">
                  <a:pos x="162" y="904"/>
                </a:cxn>
                <a:cxn ang="0">
                  <a:pos x="317" y="1103"/>
                </a:cxn>
                <a:cxn ang="0">
                  <a:pos x="511" y="1137"/>
                </a:cxn>
                <a:cxn ang="0">
                  <a:pos x="690" y="1070"/>
                </a:cxn>
                <a:cxn ang="0">
                  <a:pos x="795" y="879"/>
                </a:cxn>
                <a:cxn ang="0">
                  <a:pos x="811" y="772"/>
                </a:cxn>
                <a:cxn ang="0">
                  <a:pos x="763" y="755"/>
                </a:cxn>
                <a:cxn ang="0">
                  <a:pos x="698" y="755"/>
                </a:cxn>
                <a:cxn ang="0">
                  <a:pos x="657" y="755"/>
                </a:cxn>
                <a:cxn ang="0">
                  <a:pos x="625" y="738"/>
                </a:cxn>
                <a:cxn ang="0">
                  <a:pos x="641" y="705"/>
                </a:cxn>
                <a:cxn ang="0">
                  <a:pos x="730" y="705"/>
                </a:cxn>
                <a:cxn ang="0">
                  <a:pos x="933" y="705"/>
                </a:cxn>
                <a:cxn ang="0">
                  <a:pos x="1063" y="705"/>
                </a:cxn>
                <a:cxn ang="0">
                  <a:pos x="1071" y="738"/>
                </a:cxn>
                <a:cxn ang="0">
                  <a:pos x="1055" y="755"/>
                </a:cxn>
                <a:cxn ang="0">
                  <a:pos x="982" y="763"/>
                </a:cxn>
                <a:cxn ang="0">
                  <a:pos x="949" y="805"/>
                </a:cxn>
                <a:cxn ang="0">
                  <a:pos x="917" y="921"/>
                </a:cxn>
                <a:cxn ang="0">
                  <a:pos x="876" y="1087"/>
                </a:cxn>
                <a:cxn ang="0">
                  <a:pos x="860" y="1137"/>
                </a:cxn>
                <a:cxn ang="0">
                  <a:pos x="844" y="1145"/>
                </a:cxn>
                <a:cxn ang="0">
                  <a:pos x="811" y="1112"/>
                </a:cxn>
                <a:cxn ang="0">
                  <a:pos x="779" y="1045"/>
                </a:cxn>
                <a:cxn ang="0">
                  <a:pos x="633" y="1145"/>
                </a:cxn>
                <a:cxn ang="0">
                  <a:pos x="292" y="1161"/>
                </a:cxn>
                <a:cxn ang="0">
                  <a:pos x="25" y="888"/>
                </a:cxn>
                <a:cxn ang="0">
                  <a:pos x="106" y="382"/>
                </a:cxn>
                <a:cxn ang="0">
                  <a:pos x="544" y="33"/>
                </a:cxn>
              </a:cxnLst>
              <a:rect l="0" t="0" r="r" b="b"/>
              <a:pathLst>
                <a:path w="1136" h="1186">
                  <a:moveTo>
                    <a:pt x="714" y="0"/>
                  </a:moveTo>
                  <a:lnTo>
                    <a:pt x="811" y="17"/>
                  </a:lnTo>
                  <a:lnTo>
                    <a:pt x="884" y="50"/>
                  </a:lnTo>
                  <a:lnTo>
                    <a:pt x="933" y="83"/>
                  </a:lnTo>
                  <a:lnTo>
                    <a:pt x="966" y="125"/>
                  </a:lnTo>
                  <a:lnTo>
                    <a:pt x="982" y="149"/>
                  </a:lnTo>
                  <a:lnTo>
                    <a:pt x="1095" y="25"/>
                  </a:lnTo>
                  <a:lnTo>
                    <a:pt x="1103" y="8"/>
                  </a:lnTo>
                  <a:lnTo>
                    <a:pt x="1112" y="8"/>
                  </a:lnTo>
                  <a:lnTo>
                    <a:pt x="1112" y="0"/>
                  </a:lnTo>
                  <a:lnTo>
                    <a:pt x="1120" y="0"/>
                  </a:lnTo>
                  <a:lnTo>
                    <a:pt x="1128" y="8"/>
                  </a:lnTo>
                  <a:lnTo>
                    <a:pt x="1136" y="8"/>
                  </a:lnTo>
                  <a:lnTo>
                    <a:pt x="1136" y="17"/>
                  </a:lnTo>
                  <a:lnTo>
                    <a:pt x="1136" y="17"/>
                  </a:lnTo>
                  <a:lnTo>
                    <a:pt x="1039" y="431"/>
                  </a:lnTo>
                  <a:lnTo>
                    <a:pt x="1030" y="448"/>
                  </a:lnTo>
                  <a:lnTo>
                    <a:pt x="1022" y="465"/>
                  </a:lnTo>
                  <a:lnTo>
                    <a:pt x="1022" y="465"/>
                  </a:lnTo>
                  <a:lnTo>
                    <a:pt x="1006" y="465"/>
                  </a:lnTo>
                  <a:lnTo>
                    <a:pt x="998" y="465"/>
                  </a:lnTo>
                  <a:lnTo>
                    <a:pt x="990" y="465"/>
                  </a:lnTo>
                  <a:lnTo>
                    <a:pt x="982" y="456"/>
                  </a:lnTo>
                  <a:lnTo>
                    <a:pt x="982" y="448"/>
                  </a:lnTo>
                  <a:lnTo>
                    <a:pt x="982" y="440"/>
                  </a:lnTo>
                  <a:lnTo>
                    <a:pt x="982" y="440"/>
                  </a:lnTo>
                  <a:lnTo>
                    <a:pt x="982" y="431"/>
                  </a:lnTo>
                  <a:lnTo>
                    <a:pt x="990" y="415"/>
                  </a:lnTo>
                  <a:lnTo>
                    <a:pt x="990" y="398"/>
                  </a:lnTo>
                  <a:lnTo>
                    <a:pt x="990" y="365"/>
                  </a:lnTo>
                  <a:lnTo>
                    <a:pt x="974" y="257"/>
                  </a:lnTo>
                  <a:lnTo>
                    <a:pt x="941" y="174"/>
                  </a:lnTo>
                  <a:lnTo>
                    <a:pt x="893" y="108"/>
                  </a:lnTo>
                  <a:lnTo>
                    <a:pt x="820" y="66"/>
                  </a:lnTo>
                  <a:lnTo>
                    <a:pt x="730" y="50"/>
                  </a:lnTo>
                  <a:lnTo>
                    <a:pt x="617" y="66"/>
                  </a:lnTo>
                  <a:lnTo>
                    <a:pt x="503" y="116"/>
                  </a:lnTo>
                  <a:lnTo>
                    <a:pt x="406" y="183"/>
                  </a:lnTo>
                  <a:lnTo>
                    <a:pt x="333" y="266"/>
                  </a:lnTo>
                  <a:lnTo>
                    <a:pt x="252" y="398"/>
                  </a:lnTo>
                  <a:lnTo>
                    <a:pt x="195" y="531"/>
                  </a:lnTo>
                  <a:lnTo>
                    <a:pt x="162" y="647"/>
                  </a:lnTo>
                  <a:lnTo>
                    <a:pt x="154" y="738"/>
                  </a:lnTo>
                  <a:lnTo>
                    <a:pt x="146" y="796"/>
                  </a:lnTo>
                  <a:lnTo>
                    <a:pt x="162" y="904"/>
                  </a:lnTo>
                  <a:lnTo>
                    <a:pt x="195" y="996"/>
                  </a:lnTo>
                  <a:lnTo>
                    <a:pt x="252" y="1062"/>
                  </a:lnTo>
                  <a:lnTo>
                    <a:pt x="317" y="1103"/>
                  </a:lnTo>
                  <a:lnTo>
                    <a:pt x="390" y="1128"/>
                  </a:lnTo>
                  <a:lnTo>
                    <a:pt x="471" y="1137"/>
                  </a:lnTo>
                  <a:lnTo>
                    <a:pt x="511" y="1137"/>
                  </a:lnTo>
                  <a:lnTo>
                    <a:pt x="560" y="1120"/>
                  </a:lnTo>
                  <a:lnTo>
                    <a:pt x="625" y="1103"/>
                  </a:lnTo>
                  <a:lnTo>
                    <a:pt x="690" y="1070"/>
                  </a:lnTo>
                  <a:lnTo>
                    <a:pt x="747" y="1012"/>
                  </a:lnTo>
                  <a:lnTo>
                    <a:pt x="779" y="937"/>
                  </a:lnTo>
                  <a:lnTo>
                    <a:pt x="795" y="879"/>
                  </a:lnTo>
                  <a:lnTo>
                    <a:pt x="803" y="821"/>
                  </a:lnTo>
                  <a:lnTo>
                    <a:pt x="811" y="788"/>
                  </a:lnTo>
                  <a:lnTo>
                    <a:pt x="811" y="772"/>
                  </a:lnTo>
                  <a:lnTo>
                    <a:pt x="803" y="772"/>
                  </a:lnTo>
                  <a:lnTo>
                    <a:pt x="787" y="763"/>
                  </a:lnTo>
                  <a:lnTo>
                    <a:pt x="763" y="755"/>
                  </a:lnTo>
                  <a:lnTo>
                    <a:pt x="738" y="755"/>
                  </a:lnTo>
                  <a:lnTo>
                    <a:pt x="714" y="755"/>
                  </a:lnTo>
                  <a:lnTo>
                    <a:pt x="698" y="755"/>
                  </a:lnTo>
                  <a:lnTo>
                    <a:pt x="682" y="755"/>
                  </a:lnTo>
                  <a:lnTo>
                    <a:pt x="674" y="755"/>
                  </a:lnTo>
                  <a:lnTo>
                    <a:pt x="657" y="755"/>
                  </a:lnTo>
                  <a:lnTo>
                    <a:pt x="641" y="755"/>
                  </a:lnTo>
                  <a:lnTo>
                    <a:pt x="633" y="747"/>
                  </a:lnTo>
                  <a:lnTo>
                    <a:pt x="625" y="738"/>
                  </a:lnTo>
                  <a:lnTo>
                    <a:pt x="633" y="722"/>
                  </a:lnTo>
                  <a:lnTo>
                    <a:pt x="633" y="713"/>
                  </a:lnTo>
                  <a:lnTo>
                    <a:pt x="641" y="705"/>
                  </a:lnTo>
                  <a:lnTo>
                    <a:pt x="649" y="705"/>
                  </a:lnTo>
                  <a:lnTo>
                    <a:pt x="665" y="705"/>
                  </a:lnTo>
                  <a:lnTo>
                    <a:pt x="730" y="705"/>
                  </a:lnTo>
                  <a:lnTo>
                    <a:pt x="820" y="705"/>
                  </a:lnTo>
                  <a:lnTo>
                    <a:pt x="884" y="713"/>
                  </a:lnTo>
                  <a:lnTo>
                    <a:pt x="933" y="705"/>
                  </a:lnTo>
                  <a:lnTo>
                    <a:pt x="998" y="705"/>
                  </a:lnTo>
                  <a:lnTo>
                    <a:pt x="1055" y="705"/>
                  </a:lnTo>
                  <a:lnTo>
                    <a:pt x="1063" y="705"/>
                  </a:lnTo>
                  <a:lnTo>
                    <a:pt x="1071" y="713"/>
                  </a:lnTo>
                  <a:lnTo>
                    <a:pt x="1071" y="722"/>
                  </a:lnTo>
                  <a:lnTo>
                    <a:pt x="1071" y="738"/>
                  </a:lnTo>
                  <a:lnTo>
                    <a:pt x="1063" y="747"/>
                  </a:lnTo>
                  <a:lnTo>
                    <a:pt x="1063" y="755"/>
                  </a:lnTo>
                  <a:lnTo>
                    <a:pt x="1055" y="755"/>
                  </a:lnTo>
                  <a:lnTo>
                    <a:pt x="1047" y="755"/>
                  </a:lnTo>
                  <a:lnTo>
                    <a:pt x="1006" y="755"/>
                  </a:lnTo>
                  <a:lnTo>
                    <a:pt x="982" y="763"/>
                  </a:lnTo>
                  <a:lnTo>
                    <a:pt x="966" y="772"/>
                  </a:lnTo>
                  <a:lnTo>
                    <a:pt x="957" y="780"/>
                  </a:lnTo>
                  <a:lnTo>
                    <a:pt x="949" y="805"/>
                  </a:lnTo>
                  <a:lnTo>
                    <a:pt x="941" y="838"/>
                  </a:lnTo>
                  <a:lnTo>
                    <a:pt x="925" y="879"/>
                  </a:lnTo>
                  <a:lnTo>
                    <a:pt x="917" y="921"/>
                  </a:lnTo>
                  <a:lnTo>
                    <a:pt x="884" y="1045"/>
                  </a:lnTo>
                  <a:lnTo>
                    <a:pt x="884" y="1062"/>
                  </a:lnTo>
                  <a:lnTo>
                    <a:pt x="876" y="1087"/>
                  </a:lnTo>
                  <a:lnTo>
                    <a:pt x="868" y="1103"/>
                  </a:lnTo>
                  <a:lnTo>
                    <a:pt x="868" y="1120"/>
                  </a:lnTo>
                  <a:lnTo>
                    <a:pt x="860" y="1137"/>
                  </a:lnTo>
                  <a:lnTo>
                    <a:pt x="860" y="1145"/>
                  </a:lnTo>
                  <a:lnTo>
                    <a:pt x="860" y="1145"/>
                  </a:lnTo>
                  <a:lnTo>
                    <a:pt x="844" y="1145"/>
                  </a:lnTo>
                  <a:lnTo>
                    <a:pt x="836" y="1145"/>
                  </a:lnTo>
                  <a:lnTo>
                    <a:pt x="828" y="1128"/>
                  </a:lnTo>
                  <a:lnTo>
                    <a:pt x="811" y="1112"/>
                  </a:lnTo>
                  <a:lnTo>
                    <a:pt x="795" y="1095"/>
                  </a:lnTo>
                  <a:lnTo>
                    <a:pt x="787" y="1070"/>
                  </a:lnTo>
                  <a:lnTo>
                    <a:pt x="779" y="1045"/>
                  </a:lnTo>
                  <a:lnTo>
                    <a:pt x="747" y="1078"/>
                  </a:lnTo>
                  <a:lnTo>
                    <a:pt x="706" y="1112"/>
                  </a:lnTo>
                  <a:lnTo>
                    <a:pt x="633" y="1145"/>
                  </a:lnTo>
                  <a:lnTo>
                    <a:pt x="544" y="1178"/>
                  </a:lnTo>
                  <a:lnTo>
                    <a:pt x="438" y="1186"/>
                  </a:lnTo>
                  <a:lnTo>
                    <a:pt x="292" y="1161"/>
                  </a:lnTo>
                  <a:lnTo>
                    <a:pt x="171" y="1103"/>
                  </a:lnTo>
                  <a:lnTo>
                    <a:pt x="81" y="1012"/>
                  </a:lnTo>
                  <a:lnTo>
                    <a:pt x="25" y="888"/>
                  </a:lnTo>
                  <a:lnTo>
                    <a:pt x="0" y="738"/>
                  </a:lnTo>
                  <a:lnTo>
                    <a:pt x="33" y="556"/>
                  </a:lnTo>
                  <a:lnTo>
                    <a:pt x="106" y="382"/>
                  </a:lnTo>
                  <a:lnTo>
                    <a:pt x="227" y="232"/>
                  </a:lnTo>
                  <a:lnTo>
                    <a:pt x="373" y="108"/>
                  </a:lnTo>
                  <a:lnTo>
                    <a:pt x="544" y="33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9" name="Freeform 99"/>
            <p:cNvSpPr>
              <a:spLocks/>
            </p:cNvSpPr>
            <p:nvPr/>
          </p:nvSpPr>
          <p:spPr bwMode="auto">
            <a:xfrm>
              <a:off x="22796" y="1982"/>
              <a:ext cx="965" cy="1111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503" y="0"/>
                </a:cxn>
                <a:cxn ang="0">
                  <a:pos x="665" y="0"/>
                </a:cxn>
                <a:cxn ang="0">
                  <a:pos x="746" y="0"/>
                </a:cxn>
                <a:cxn ang="0">
                  <a:pos x="763" y="8"/>
                </a:cxn>
                <a:cxn ang="0">
                  <a:pos x="763" y="33"/>
                </a:cxn>
                <a:cxn ang="0">
                  <a:pos x="738" y="41"/>
                </a:cxn>
                <a:cxn ang="0">
                  <a:pos x="617" y="49"/>
                </a:cxn>
                <a:cxn ang="0">
                  <a:pos x="552" y="83"/>
                </a:cxn>
                <a:cxn ang="0">
                  <a:pos x="536" y="124"/>
                </a:cxn>
                <a:cxn ang="0">
                  <a:pos x="317" y="1020"/>
                </a:cxn>
                <a:cxn ang="0">
                  <a:pos x="317" y="1036"/>
                </a:cxn>
                <a:cxn ang="0">
                  <a:pos x="317" y="1053"/>
                </a:cxn>
                <a:cxn ang="0">
                  <a:pos x="333" y="1061"/>
                </a:cxn>
                <a:cxn ang="0">
                  <a:pos x="641" y="1045"/>
                </a:cxn>
                <a:cxn ang="0">
                  <a:pos x="803" y="945"/>
                </a:cxn>
                <a:cxn ang="0">
                  <a:pos x="892" y="796"/>
                </a:cxn>
                <a:cxn ang="0">
                  <a:pos x="925" y="705"/>
                </a:cxn>
                <a:cxn ang="0">
                  <a:pos x="941" y="688"/>
                </a:cxn>
                <a:cxn ang="0">
                  <a:pos x="957" y="688"/>
                </a:cxn>
                <a:cxn ang="0">
                  <a:pos x="965" y="705"/>
                </a:cxn>
                <a:cxn ang="0">
                  <a:pos x="965" y="713"/>
                </a:cxn>
                <a:cxn ang="0">
                  <a:pos x="836" y="1078"/>
                </a:cxn>
                <a:cxn ang="0">
                  <a:pos x="819" y="1103"/>
                </a:cxn>
                <a:cxn ang="0">
                  <a:pos x="787" y="1111"/>
                </a:cxn>
                <a:cxn ang="0">
                  <a:pos x="25" y="1111"/>
                </a:cxn>
                <a:cxn ang="0">
                  <a:pos x="8" y="1103"/>
                </a:cxn>
                <a:cxn ang="0">
                  <a:pos x="8" y="1078"/>
                </a:cxn>
                <a:cxn ang="0">
                  <a:pos x="16" y="1061"/>
                </a:cxn>
                <a:cxn ang="0">
                  <a:pos x="49" y="1061"/>
                </a:cxn>
                <a:cxn ang="0">
                  <a:pos x="162" y="1045"/>
                </a:cxn>
                <a:cxn ang="0">
                  <a:pos x="187" y="978"/>
                </a:cxn>
                <a:cxn ang="0">
                  <a:pos x="406" y="91"/>
                </a:cxn>
                <a:cxn ang="0">
                  <a:pos x="414" y="74"/>
                </a:cxn>
                <a:cxn ang="0">
                  <a:pos x="398" y="58"/>
                </a:cxn>
                <a:cxn ang="0">
                  <a:pos x="365" y="49"/>
                </a:cxn>
                <a:cxn ang="0">
                  <a:pos x="325" y="49"/>
                </a:cxn>
                <a:cxn ang="0">
                  <a:pos x="308" y="49"/>
                </a:cxn>
                <a:cxn ang="0">
                  <a:pos x="276" y="41"/>
                </a:cxn>
                <a:cxn ang="0">
                  <a:pos x="260" y="24"/>
                </a:cxn>
                <a:cxn ang="0">
                  <a:pos x="268" y="0"/>
                </a:cxn>
                <a:cxn ang="0">
                  <a:pos x="284" y="0"/>
                </a:cxn>
              </a:cxnLst>
              <a:rect l="0" t="0" r="r" b="b"/>
              <a:pathLst>
                <a:path w="965" h="1111">
                  <a:moveTo>
                    <a:pt x="292" y="0"/>
                  </a:moveTo>
                  <a:lnTo>
                    <a:pt x="357" y="0"/>
                  </a:lnTo>
                  <a:lnTo>
                    <a:pt x="438" y="0"/>
                  </a:lnTo>
                  <a:lnTo>
                    <a:pt x="503" y="0"/>
                  </a:lnTo>
                  <a:lnTo>
                    <a:pt x="576" y="0"/>
                  </a:lnTo>
                  <a:lnTo>
                    <a:pt x="665" y="0"/>
                  </a:lnTo>
                  <a:lnTo>
                    <a:pt x="738" y="0"/>
                  </a:lnTo>
                  <a:lnTo>
                    <a:pt x="746" y="0"/>
                  </a:lnTo>
                  <a:lnTo>
                    <a:pt x="755" y="0"/>
                  </a:lnTo>
                  <a:lnTo>
                    <a:pt x="763" y="8"/>
                  </a:lnTo>
                  <a:lnTo>
                    <a:pt x="763" y="16"/>
                  </a:lnTo>
                  <a:lnTo>
                    <a:pt x="763" y="33"/>
                  </a:lnTo>
                  <a:lnTo>
                    <a:pt x="755" y="41"/>
                  </a:lnTo>
                  <a:lnTo>
                    <a:pt x="738" y="41"/>
                  </a:lnTo>
                  <a:lnTo>
                    <a:pt x="706" y="49"/>
                  </a:lnTo>
                  <a:lnTo>
                    <a:pt x="617" y="49"/>
                  </a:lnTo>
                  <a:lnTo>
                    <a:pt x="568" y="66"/>
                  </a:lnTo>
                  <a:lnTo>
                    <a:pt x="552" y="83"/>
                  </a:lnTo>
                  <a:lnTo>
                    <a:pt x="536" y="124"/>
                  </a:lnTo>
                  <a:lnTo>
                    <a:pt x="536" y="124"/>
                  </a:lnTo>
                  <a:lnTo>
                    <a:pt x="325" y="1003"/>
                  </a:lnTo>
                  <a:lnTo>
                    <a:pt x="317" y="1020"/>
                  </a:lnTo>
                  <a:lnTo>
                    <a:pt x="317" y="1028"/>
                  </a:lnTo>
                  <a:lnTo>
                    <a:pt x="317" y="1036"/>
                  </a:lnTo>
                  <a:lnTo>
                    <a:pt x="317" y="1036"/>
                  </a:lnTo>
                  <a:lnTo>
                    <a:pt x="317" y="1053"/>
                  </a:lnTo>
                  <a:lnTo>
                    <a:pt x="325" y="1053"/>
                  </a:lnTo>
                  <a:lnTo>
                    <a:pt x="333" y="1061"/>
                  </a:lnTo>
                  <a:lnTo>
                    <a:pt x="519" y="1061"/>
                  </a:lnTo>
                  <a:lnTo>
                    <a:pt x="641" y="1045"/>
                  </a:lnTo>
                  <a:lnTo>
                    <a:pt x="730" y="1003"/>
                  </a:lnTo>
                  <a:lnTo>
                    <a:pt x="803" y="945"/>
                  </a:lnTo>
                  <a:lnTo>
                    <a:pt x="852" y="879"/>
                  </a:lnTo>
                  <a:lnTo>
                    <a:pt x="892" y="796"/>
                  </a:lnTo>
                  <a:lnTo>
                    <a:pt x="917" y="721"/>
                  </a:lnTo>
                  <a:lnTo>
                    <a:pt x="925" y="705"/>
                  </a:lnTo>
                  <a:lnTo>
                    <a:pt x="933" y="696"/>
                  </a:lnTo>
                  <a:lnTo>
                    <a:pt x="941" y="688"/>
                  </a:lnTo>
                  <a:lnTo>
                    <a:pt x="949" y="688"/>
                  </a:lnTo>
                  <a:lnTo>
                    <a:pt x="957" y="688"/>
                  </a:lnTo>
                  <a:lnTo>
                    <a:pt x="965" y="696"/>
                  </a:lnTo>
                  <a:lnTo>
                    <a:pt x="965" y="705"/>
                  </a:lnTo>
                  <a:lnTo>
                    <a:pt x="965" y="713"/>
                  </a:lnTo>
                  <a:lnTo>
                    <a:pt x="965" y="713"/>
                  </a:lnTo>
                  <a:lnTo>
                    <a:pt x="957" y="730"/>
                  </a:lnTo>
                  <a:lnTo>
                    <a:pt x="836" y="1078"/>
                  </a:lnTo>
                  <a:lnTo>
                    <a:pt x="828" y="1095"/>
                  </a:lnTo>
                  <a:lnTo>
                    <a:pt x="819" y="1103"/>
                  </a:lnTo>
                  <a:lnTo>
                    <a:pt x="803" y="1111"/>
                  </a:lnTo>
                  <a:lnTo>
                    <a:pt x="787" y="1111"/>
                  </a:lnTo>
                  <a:lnTo>
                    <a:pt x="49" y="1111"/>
                  </a:lnTo>
                  <a:lnTo>
                    <a:pt x="25" y="1111"/>
                  </a:lnTo>
                  <a:lnTo>
                    <a:pt x="16" y="1103"/>
                  </a:lnTo>
                  <a:lnTo>
                    <a:pt x="8" y="1103"/>
                  </a:lnTo>
                  <a:lnTo>
                    <a:pt x="0" y="1095"/>
                  </a:lnTo>
                  <a:lnTo>
                    <a:pt x="8" y="1078"/>
                  </a:lnTo>
                  <a:lnTo>
                    <a:pt x="8" y="1061"/>
                  </a:lnTo>
                  <a:lnTo>
                    <a:pt x="16" y="1061"/>
                  </a:lnTo>
                  <a:lnTo>
                    <a:pt x="33" y="1061"/>
                  </a:lnTo>
                  <a:lnTo>
                    <a:pt x="49" y="1061"/>
                  </a:lnTo>
                  <a:lnTo>
                    <a:pt x="122" y="1053"/>
                  </a:lnTo>
                  <a:lnTo>
                    <a:pt x="162" y="1045"/>
                  </a:lnTo>
                  <a:lnTo>
                    <a:pt x="179" y="1020"/>
                  </a:lnTo>
                  <a:lnTo>
                    <a:pt x="187" y="978"/>
                  </a:lnTo>
                  <a:lnTo>
                    <a:pt x="406" y="107"/>
                  </a:lnTo>
                  <a:lnTo>
                    <a:pt x="406" y="91"/>
                  </a:lnTo>
                  <a:lnTo>
                    <a:pt x="414" y="83"/>
                  </a:lnTo>
                  <a:lnTo>
                    <a:pt x="414" y="74"/>
                  </a:lnTo>
                  <a:lnTo>
                    <a:pt x="406" y="66"/>
                  </a:lnTo>
                  <a:lnTo>
                    <a:pt x="398" y="58"/>
                  </a:lnTo>
                  <a:lnTo>
                    <a:pt x="390" y="49"/>
                  </a:lnTo>
                  <a:lnTo>
                    <a:pt x="365" y="49"/>
                  </a:lnTo>
                  <a:lnTo>
                    <a:pt x="349" y="49"/>
                  </a:lnTo>
                  <a:lnTo>
                    <a:pt x="325" y="49"/>
                  </a:lnTo>
                  <a:lnTo>
                    <a:pt x="317" y="49"/>
                  </a:lnTo>
                  <a:lnTo>
                    <a:pt x="308" y="49"/>
                  </a:lnTo>
                  <a:lnTo>
                    <a:pt x="284" y="49"/>
                  </a:lnTo>
                  <a:lnTo>
                    <a:pt x="276" y="41"/>
                  </a:lnTo>
                  <a:lnTo>
                    <a:pt x="268" y="41"/>
                  </a:lnTo>
                  <a:lnTo>
                    <a:pt x="260" y="24"/>
                  </a:lnTo>
                  <a:lnTo>
                    <a:pt x="268" y="16"/>
                  </a:lnTo>
                  <a:lnTo>
                    <a:pt x="26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0" name="Freeform 100"/>
            <p:cNvSpPr>
              <a:spLocks/>
            </p:cNvSpPr>
            <p:nvPr/>
          </p:nvSpPr>
          <p:spPr bwMode="auto">
            <a:xfrm>
              <a:off x="23989" y="1865"/>
              <a:ext cx="373" cy="1635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5" y="9"/>
                </a:cxn>
                <a:cxn ang="0">
                  <a:pos x="373" y="9"/>
                </a:cxn>
                <a:cxn ang="0">
                  <a:pos x="373" y="25"/>
                </a:cxn>
                <a:cxn ang="0">
                  <a:pos x="373" y="25"/>
                </a:cxn>
                <a:cxn ang="0">
                  <a:pos x="373" y="25"/>
                </a:cxn>
                <a:cxn ang="0">
                  <a:pos x="365" y="34"/>
                </a:cxn>
                <a:cxn ang="0">
                  <a:pos x="348" y="50"/>
                </a:cxn>
                <a:cxn ang="0">
                  <a:pos x="251" y="183"/>
                </a:cxn>
                <a:cxn ang="0">
                  <a:pos x="178" y="324"/>
                </a:cxn>
                <a:cxn ang="0">
                  <a:pos x="129" y="482"/>
                </a:cxn>
                <a:cxn ang="0">
                  <a:pos x="105" y="647"/>
                </a:cxn>
                <a:cxn ang="0">
                  <a:pos x="97" y="822"/>
                </a:cxn>
                <a:cxn ang="0">
                  <a:pos x="97" y="971"/>
                </a:cxn>
                <a:cxn ang="0">
                  <a:pos x="121" y="1137"/>
                </a:cxn>
                <a:cxn ang="0">
                  <a:pos x="170" y="1294"/>
                </a:cxn>
                <a:cxn ang="0">
                  <a:pos x="243" y="1444"/>
                </a:cxn>
                <a:cxn ang="0">
                  <a:pos x="340" y="1585"/>
                </a:cxn>
                <a:cxn ang="0">
                  <a:pos x="357" y="1593"/>
                </a:cxn>
                <a:cxn ang="0">
                  <a:pos x="365" y="1601"/>
                </a:cxn>
                <a:cxn ang="0">
                  <a:pos x="373" y="1610"/>
                </a:cxn>
                <a:cxn ang="0">
                  <a:pos x="373" y="1618"/>
                </a:cxn>
                <a:cxn ang="0">
                  <a:pos x="373" y="1618"/>
                </a:cxn>
                <a:cxn ang="0">
                  <a:pos x="373" y="1618"/>
                </a:cxn>
                <a:cxn ang="0">
                  <a:pos x="373" y="1626"/>
                </a:cxn>
                <a:cxn ang="0">
                  <a:pos x="365" y="1635"/>
                </a:cxn>
                <a:cxn ang="0">
                  <a:pos x="357" y="1635"/>
                </a:cxn>
                <a:cxn ang="0">
                  <a:pos x="332" y="1618"/>
                </a:cxn>
                <a:cxn ang="0">
                  <a:pos x="292" y="1585"/>
                </a:cxn>
                <a:cxn ang="0">
                  <a:pos x="227" y="1518"/>
                </a:cxn>
                <a:cxn ang="0">
                  <a:pos x="170" y="1435"/>
                </a:cxn>
                <a:cxn ang="0">
                  <a:pos x="105" y="1328"/>
                </a:cxn>
                <a:cxn ang="0">
                  <a:pos x="40" y="1145"/>
                </a:cxn>
                <a:cxn ang="0">
                  <a:pos x="8" y="963"/>
                </a:cxn>
                <a:cxn ang="0">
                  <a:pos x="0" y="822"/>
                </a:cxn>
                <a:cxn ang="0">
                  <a:pos x="8" y="672"/>
                </a:cxn>
                <a:cxn ang="0">
                  <a:pos x="40" y="498"/>
                </a:cxn>
                <a:cxn ang="0">
                  <a:pos x="105" y="324"/>
                </a:cxn>
                <a:cxn ang="0">
                  <a:pos x="162" y="208"/>
                </a:cxn>
                <a:cxn ang="0">
                  <a:pos x="227" y="117"/>
                </a:cxn>
                <a:cxn ang="0">
                  <a:pos x="284" y="59"/>
                </a:cxn>
                <a:cxn ang="0">
                  <a:pos x="332" y="17"/>
                </a:cxn>
                <a:cxn ang="0">
                  <a:pos x="357" y="0"/>
                </a:cxn>
              </a:cxnLst>
              <a:rect l="0" t="0" r="r" b="b"/>
              <a:pathLst>
                <a:path w="373" h="1635">
                  <a:moveTo>
                    <a:pt x="357" y="0"/>
                  </a:moveTo>
                  <a:lnTo>
                    <a:pt x="365" y="9"/>
                  </a:lnTo>
                  <a:lnTo>
                    <a:pt x="373" y="9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65" y="34"/>
                  </a:lnTo>
                  <a:lnTo>
                    <a:pt x="348" y="50"/>
                  </a:lnTo>
                  <a:lnTo>
                    <a:pt x="251" y="183"/>
                  </a:lnTo>
                  <a:lnTo>
                    <a:pt x="178" y="324"/>
                  </a:lnTo>
                  <a:lnTo>
                    <a:pt x="129" y="482"/>
                  </a:lnTo>
                  <a:lnTo>
                    <a:pt x="105" y="647"/>
                  </a:lnTo>
                  <a:lnTo>
                    <a:pt x="97" y="822"/>
                  </a:lnTo>
                  <a:lnTo>
                    <a:pt x="97" y="971"/>
                  </a:lnTo>
                  <a:lnTo>
                    <a:pt x="121" y="1137"/>
                  </a:lnTo>
                  <a:lnTo>
                    <a:pt x="170" y="1294"/>
                  </a:lnTo>
                  <a:lnTo>
                    <a:pt x="243" y="1444"/>
                  </a:lnTo>
                  <a:lnTo>
                    <a:pt x="340" y="1585"/>
                  </a:lnTo>
                  <a:lnTo>
                    <a:pt x="357" y="1593"/>
                  </a:lnTo>
                  <a:lnTo>
                    <a:pt x="365" y="1601"/>
                  </a:lnTo>
                  <a:lnTo>
                    <a:pt x="373" y="1610"/>
                  </a:lnTo>
                  <a:lnTo>
                    <a:pt x="373" y="1618"/>
                  </a:lnTo>
                  <a:lnTo>
                    <a:pt x="373" y="1618"/>
                  </a:lnTo>
                  <a:lnTo>
                    <a:pt x="373" y="1618"/>
                  </a:lnTo>
                  <a:lnTo>
                    <a:pt x="373" y="1626"/>
                  </a:lnTo>
                  <a:lnTo>
                    <a:pt x="365" y="1635"/>
                  </a:lnTo>
                  <a:lnTo>
                    <a:pt x="357" y="1635"/>
                  </a:lnTo>
                  <a:lnTo>
                    <a:pt x="332" y="1618"/>
                  </a:lnTo>
                  <a:lnTo>
                    <a:pt x="292" y="1585"/>
                  </a:lnTo>
                  <a:lnTo>
                    <a:pt x="227" y="1518"/>
                  </a:lnTo>
                  <a:lnTo>
                    <a:pt x="170" y="1435"/>
                  </a:lnTo>
                  <a:lnTo>
                    <a:pt x="105" y="1328"/>
                  </a:lnTo>
                  <a:lnTo>
                    <a:pt x="40" y="1145"/>
                  </a:lnTo>
                  <a:lnTo>
                    <a:pt x="8" y="963"/>
                  </a:lnTo>
                  <a:lnTo>
                    <a:pt x="0" y="822"/>
                  </a:lnTo>
                  <a:lnTo>
                    <a:pt x="8" y="672"/>
                  </a:lnTo>
                  <a:lnTo>
                    <a:pt x="40" y="498"/>
                  </a:lnTo>
                  <a:lnTo>
                    <a:pt x="105" y="324"/>
                  </a:lnTo>
                  <a:lnTo>
                    <a:pt x="162" y="208"/>
                  </a:lnTo>
                  <a:lnTo>
                    <a:pt x="227" y="117"/>
                  </a:lnTo>
                  <a:lnTo>
                    <a:pt x="284" y="59"/>
                  </a:lnTo>
                  <a:lnTo>
                    <a:pt x="332" y="17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1" name="Freeform 101"/>
            <p:cNvSpPr>
              <a:spLocks/>
            </p:cNvSpPr>
            <p:nvPr/>
          </p:nvSpPr>
          <p:spPr bwMode="auto">
            <a:xfrm>
              <a:off x="24508" y="1982"/>
              <a:ext cx="1354" cy="1111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641" y="0"/>
                </a:cxn>
                <a:cxn ang="0">
                  <a:pos x="714" y="0"/>
                </a:cxn>
                <a:cxn ang="0">
                  <a:pos x="722" y="33"/>
                </a:cxn>
                <a:cxn ang="0">
                  <a:pos x="673" y="49"/>
                </a:cxn>
                <a:cxn ang="0">
                  <a:pos x="543" y="83"/>
                </a:cxn>
                <a:cxn ang="0">
                  <a:pos x="1030" y="157"/>
                </a:cxn>
                <a:cxn ang="0">
                  <a:pos x="1062" y="124"/>
                </a:cxn>
                <a:cxn ang="0">
                  <a:pos x="1087" y="83"/>
                </a:cxn>
                <a:cxn ang="0">
                  <a:pos x="1062" y="49"/>
                </a:cxn>
                <a:cxn ang="0">
                  <a:pos x="1022" y="41"/>
                </a:cxn>
                <a:cxn ang="0">
                  <a:pos x="1030" y="0"/>
                </a:cxn>
                <a:cxn ang="0">
                  <a:pos x="1046" y="0"/>
                </a:cxn>
                <a:cxn ang="0">
                  <a:pos x="1338" y="0"/>
                </a:cxn>
                <a:cxn ang="0">
                  <a:pos x="1354" y="16"/>
                </a:cxn>
                <a:cxn ang="0">
                  <a:pos x="1338" y="41"/>
                </a:cxn>
                <a:cxn ang="0">
                  <a:pos x="1257" y="58"/>
                </a:cxn>
                <a:cxn ang="0">
                  <a:pos x="1070" y="174"/>
                </a:cxn>
                <a:cxn ang="0">
                  <a:pos x="762" y="406"/>
                </a:cxn>
                <a:cxn ang="0">
                  <a:pos x="746" y="431"/>
                </a:cxn>
                <a:cxn ang="0">
                  <a:pos x="754" y="448"/>
                </a:cxn>
                <a:cxn ang="0">
                  <a:pos x="989" y="1012"/>
                </a:cxn>
                <a:cxn ang="0">
                  <a:pos x="1054" y="1053"/>
                </a:cxn>
                <a:cxn ang="0">
                  <a:pos x="1111" y="1061"/>
                </a:cxn>
                <a:cxn ang="0">
                  <a:pos x="1119" y="1095"/>
                </a:cxn>
                <a:cxn ang="0">
                  <a:pos x="1095" y="1111"/>
                </a:cxn>
                <a:cxn ang="0">
                  <a:pos x="981" y="1103"/>
                </a:cxn>
                <a:cxn ang="0">
                  <a:pos x="738" y="1111"/>
                </a:cxn>
                <a:cxn ang="0">
                  <a:pos x="722" y="1095"/>
                </a:cxn>
                <a:cxn ang="0">
                  <a:pos x="730" y="1061"/>
                </a:cxn>
                <a:cxn ang="0">
                  <a:pos x="762" y="1053"/>
                </a:cxn>
                <a:cxn ang="0">
                  <a:pos x="811" y="1045"/>
                </a:cxn>
                <a:cxn ang="0">
                  <a:pos x="835" y="1012"/>
                </a:cxn>
                <a:cxn ang="0">
                  <a:pos x="835" y="987"/>
                </a:cxn>
                <a:cxn ang="0">
                  <a:pos x="632" y="514"/>
                </a:cxn>
                <a:cxn ang="0">
                  <a:pos x="324" y="978"/>
                </a:cxn>
                <a:cxn ang="0">
                  <a:pos x="316" y="1028"/>
                </a:cxn>
                <a:cxn ang="0">
                  <a:pos x="349" y="1053"/>
                </a:cxn>
                <a:cxn ang="0">
                  <a:pos x="422" y="1061"/>
                </a:cxn>
                <a:cxn ang="0">
                  <a:pos x="462" y="1061"/>
                </a:cxn>
                <a:cxn ang="0">
                  <a:pos x="454" y="1103"/>
                </a:cxn>
                <a:cxn ang="0">
                  <a:pos x="430" y="1111"/>
                </a:cxn>
                <a:cxn ang="0">
                  <a:pos x="276" y="1103"/>
                </a:cxn>
                <a:cxn ang="0">
                  <a:pos x="89" y="1111"/>
                </a:cxn>
                <a:cxn ang="0">
                  <a:pos x="8" y="1103"/>
                </a:cxn>
                <a:cxn ang="0">
                  <a:pos x="0" y="1070"/>
                </a:cxn>
                <a:cxn ang="0">
                  <a:pos x="32" y="1061"/>
                </a:cxn>
                <a:cxn ang="0">
                  <a:pos x="162" y="1045"/>
                </a:cxn>
                <a:cxn ang="0">
                  <a:pos x="405" y="107"/>
                </a:cxn>
                <a:cxn ang="0">
                  <a:pos x="413" y="74"/>
                </a:cxn>
                <a:cxn ang="0">
                  <a:pos x="373" y="49"/>
                </a:cxn>
                <a:cxn ang="0">
                  <a:pos x="284" y="49"/>
                </a:cxn>
                <a:cxn ang="0">
                  <a:pos x="259" y="24"/>
                </a:cxn>
                <a:cxn ang="0">
                  <a:pos x="276" y="0"/>
                </a:cxn>
              </a:cxnLst>
              <a:rect l="0" t="0" r="r" b="b"/>
              <a:pathLst>
                <a:path w="1354" h="1111">
                  <a:moveTo>
                    <a:pt x="292" y="0"/>
                  </a:moveTo>
                  <a:lnTo>
                    <a:pt x="357" y="0"/>
                  </a:lnTo>
                  <a:lnTo>
                    <a:pt x="438" y="0"/>
                  </a:lnTo>
                  <a:lnTo>
                    <a:pt x="495" y="0"/>
                  </a:lnTo>
                  <a:lnTo>
                    <a:pt x="559" y="0"/>
                  </a:lnTo>
                  <a:lnTo>
                    <a:pt x="641" y="0"/>
                  </a:lnTo>
                  <a:lnTo>
                    <a:pt x="697" y="0"/>
                  </a:lnTo>
                  <a:lnTo>
                    <a:pt x="705" y="0"/>
                  </a:lnTo>
                  <a:lnTo>
                    <a:pt x="714" y="0"/>
                  </a:lnTo>
                  <a:lnTo>
                    <a:pt x="722" y="8"/>
                  </a:lnTo>
                  <a:lnTo>
                    <a:pt x="722" y="16"/>
                  </a:lnTo>
                  <a:lnTo>
                    <a:pt x="722" y="33"/>
                  </a:lnTo>
                  <a:lnTo>
                    <a:pt x="714" y="41"/>
                  </a:lnTo>
                  <a:lnTo>
                    <a:pt x="697" y="41"/>
                  </a:lnTo>
                  <a:lnTo>
                    <a:pt x="673" y="49"/>
                  </a:lnTo>
                  <a:lnTo>
                    <a:pt x="600" y="49"/>
                  </a:lnTo>
                  <a:lnTo>
                    <a:pt x="568" y="66"/>
                  </a:lnTo>
                  <a:lnTo>
                    <a:pt x="543" y="83"/>
                  </a:lnTo>
                  <a:lnTo>
                    <a:pt x="535" y="124"/>
                  </a:lnTo>
                  <a:lnTo>
                    <a:pt x="405" y="647"/>
                  </a:lnTo>
                  <a:lnTo>
                    <a:pt x="1030" y="157"/>
                  </a:lnTo>
                  <a:lnTo>
                    <a:pt x="1038" y="149"/>
                  </a:lnTo>
                  <a:lnTo>
                    <a:pt x="1046" y="141"/>
                  </a:lnTo>
                  <a:lnTo>
                    <a:pt x="1062" y="124"/>
                  </a:lnTo>
                  <a:lnTo>
                    <a:pt x="1070" y="116"/>
                  </a:lnTo>
                  <a:lnTo>
                    <a:pt x="1087" y="99"/>
                  </a:lnTo>
                  <a:lnTo>
                    <a:pt x="1087" y="83"/>
                  </a:lnTo>
                  <a:lnTo>
                    <a:pt x="1087" y="66"/>
                  </a:lnTo>
                  <a:lnTo>
                    <a:pt x="1079" y="58"/>
                  </a:lnTo>
                  <a:lnTo>
                    <a:pt x="1062" y="49"/>
                  </a:lnTo>
                  <a:lnTo>
                    <a:pt x="1038" y="49"/>
                  </a:lnTo>
                  <a:lnTo>
                    <a:pt x="1030" y="41"/>
                  </a:lnTo>
                  <a:lnTo>
                    <a:pt x="1022" y="41"/>
                  </a:lnTo>
                  <a:lnTo>
                    <a:pt x="1022" y="24"/>
                  </a:lnTo>
                  <a:lnTo>
                    <a:pt x="1022" y="16"/>
                  </a:lnTo>
                  <a:lnTo>
                    <a:pt x="1030" y="0"/>
                  </a:lnTo>
                  <a:lnTo>
                    <a:pt x="1038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225" y="0"/>
                  </a:lnTo>
                  <a:lnTo>
                    <a:pt x="1281" y="0"/>
                  </a:lnTo>
                  <a:lnTo>
                    <a:pt x="1338" y="0"/>
                  </a:lnTo>
                  <a:lnTo>
                    <a:pt x="1346" y="0"/>
                  </a:lnTo>
                  <a:lnTo>
                    <a:pt x="1354" y="8"/>
                  </a:lnTo>
                  <a:lnTo>
                    <a:pt x="1354" y="16"/>
                  </a:lnTo>
                  <a:lnTo>
                    <a:pt x="1354" y="33"/>
                  </a:lnTo>
                  <a:lnTo>
                    <a:pt x="1346" y="41"/>
                  </a:lnTo>
                  <a:lnTo>
                    <a:pt x="1338" y="41"/>
                  </a:lnTo>
                  <a:lnTo>
                    <a:pt x="1330" y="49"/>
                  </a:lnTo>
                  <a:lnTo>
                    <a:pt x="1298" y="49"/>
                  </a:lnTo>
                  <a:lnTo>
                    <a:pt x="1257" y="58"/>
                  </a:lnTo>
                  <a:lnTo>
                    <a:pt x="1208" y="83"/>
                  </a:lnTo>
                  <a:lnTo>
                    <a:pt x="1152" y="116"/>
                  </a:lnTo>
                  <a:lnTo>
                    <a:pt x="1070" y="174"/>
                  </a:lnTo>
                  <a:lnTo>
                    <a:pt x="787" y="389"/>
                  </a:lnTo>
                  <a:lnTo>
                    <a:pt x="778" y="398"/>
                  </a:lnTo>
                  <a:lnTo>
                    <a:pt x="762" y="406"/>
                  </a:lnTo>
                  <a:lnTo>
                    <a:pt x="754" y="414"/>
                  </a:lnTo>
                  <a:lnTo>
                    <a:pt x="746" y="423"/>
                  </a:lnTo>
                  <a:lnTo>
                    <a:pt x="746" y="431"/>
                  </a:lnTo>
                  <a:lnTo>
                    <a:pt x="746" y="431"/>
                  </a:lnTo>
                  <a:lnTo>
                    <a:pt x="746" y="439"/>
                  </a:lnTo>
                  <a:lnTo>
                    <a:pt x="754" y="448"/>
                  </a:lnTo>
                  <a:lnTo>
                    <a:pt x="754" y="448"/>
                  </a:lnTo>
                  <a:lnTo>
                    <a:pt x="981" y="987"/>
                  </a:lnTo>
                  <a:lnTo>
                    <a:pt x="989" y="1012"/>
                  </a:lnTo>
                  <a:lnTo>
                    <a:pt x="1006" y="1036"/>
                  </a:lnTo>
                  <a:lnTo>
                    <a:pt x="1030" y="1045"/>
                  </a:lnTo>
                  <a:lnTo>
                    <a:pt x="1054" y="1053"/>
                  </a:lnTo>
                  <a:lnTo>
                    <a:pt x="1087" y="1061"/>
                  </a:lnTo>
                  <a:lnTo>
                    <a:pt x="1095" y="1061"/>
                  </a:lnTo>
                  <a:lnTo>
                    <a:pt x="1111" y="1061"/>
                  </a:lnTo>
                  <a:lnTo>
                    <a:pt x="1119" y="1061"/>
                  </a:lnTo>
                  <a:lnTo>
                    <a:pt x="1119" y="1078"/>
                  </a:lnTo>
                  <a:lnTo>
                    <a:pt x="1119" y="1095"/>
                  </a:lnTo>
                  <a:lnTo>
                    <a:pt x="1111" y="1103"/>
                  </a:lnTo>
                  <a:lnTo>
                    <a:pt x="1103" y="1103"/>
                  </a:lnTo>
                  <a:lnTo>
                    <a:pt x="1095" y="1111"/>
                  </a:lnTo>
                  <a:lnTo>
                    <a:pt x="1095" y="1111"/>
                  </a:lnTo>
                  <a:lnTo>
                    <a:pt x="1046" y="1111"/>
                  </a:lnTo>
                  <a:lnTo>
                    <a:pt x="981" y="1103"/>
                  </a:lnTo>
                  <a:lnTo>
                    <a:pt x="933" y="1103"/>
                  </a:lnTo>
                  <a:lnTo>
                    <a:pt x="738" y="1111"/>
                  </a:lnTo>
                  <a:lnTo>
                    <a:pt x="738" y="1111"/>
                  </a:lnTo>
                  <a:lnTo>
                    <a:pt x="730" y="1103"/>
                  </a:lnTo>
                  <a:lnTo>
                    <a:pt x="722" y="1103"/>
                  </a:lnTo>
                  <a:lnTo>
                    <a:pt x="722" y="1095"/>
                  </a:lnTo>
                  <a:lnTo>
                    <a:pt x="722" y="1078"/>
                  </a:lnTo>
                  <a:lnTo>
                    <a:pt x="730" y="1061"/>
                  </a:lnTo>
                  <a:lnTo>
                    <a:pt x="730" y="1061"/>
                  </a:lnTo>
                  <a:lnTo>
                    <a:pt x="746" y="1061"/>
                  </a:lnTo>
                  <a:lnTo>
                    <a:pt x="754" y="1061"/>
                  </a:lnTo>
                  <a:lnTo>
                    <a:pt x="762" y="1053"/>
                  </a:lnTo>
                  <a:lnTo>
                    <a:pt x="778" y="1053"/>
                  </a:lnTo>
                  <a:lnTo>
                    <a:pt x="795" y="1053"/>
                  </a:lnTo>
                  <a:lnTo>
                    <a:pt x="811" y="1045"/>
                  </a:lnTo>
                  <a:lnTo>
                    <a:pt x="819" y="1036"/>
                  </a:lnTo>
                  <a:lnTo>
                    <a:pt x="835" y="1028"/>
                  </a:lnTo>
                  <a:lnTo>
                    <a:pt x="835" y="1012"/>
                  </a:lnTo>
                  <a:lnTo>
                    <a:pt x="835" y="1003"/>
                  </a:lnTo>
                  <a:lnTo>
                    <a:pt x="835" y="995"/>
                  </a:lnTo>
                  <a:lnTo>
                    <a:pt x="835" y="987"/>
                  </a:lnTo>
                  <a:lnTo>
                    <a:pt x="827" y="970"/>
                  </a:lnTo>
                  <a:lnTo>
                    <a:pt x="819" y="954"/>
                  </a:lnTo>
                  <a:lnTo>
                    <a:pt x="632" y="514"/>
                  </a:lnTo>
                  <a:lnTo>
                    <a:pt x="389" y="705"/>
                  </a:lnTo>
                  <a:lnTo>
                    <a:pt x="332" y="954"/>
                  </a:lnTo>
                  <a:lnTo>
                    <a:pt x="324" y="978"/>
                  </a:lnTo>
                  <a:lnTo>
                    <a:pt x="324" y="995"/>
                  </a:lnTo>
                  <a:lnTo>
                    <a:pt x="316" y="1020"/>
                  </a:lnTo>
                  <a:lnTo>
                    <a:pt x="316" y="1028"/>
                  </a:lnTo>
                  <a:lnTo>
                    <a:pt x="316" y="1045"/>
                  </a:lnTo>
                  <a:lnTo>
                    <a:pt x="332" y="1053"/>
                  </a:lnTo>
                  <a:lnTo>
                    <a:pt x="349" y="1053"/>
                  </a:lnTo>
                  <a:lnTo>
                    <a:pt x="365" y="1053"/>
                  </a:lnTo>
                  <a:lnTo>
                    <a:pt x="389" y="1053"/>
                  </a:lnTo>
                  <a:lnTo>
                    <a:pt x="422" y="1061"/>
                  </a:lnTo>
                  <a:lnTo>
                    <a:pt x="438" y="1061"/>
                  </a:lnTo>
                  <a:lnTo>
                    <a:pt x="454" y="1061"/>
                  </a:lnTo>
                  <a:lnTo>
                    <a:pt x="462" y="1061"/>
                  </a:lnTo>
                  <a:lnTo>
                    <a:pt x="462" y="1078"/>
                  </a:lnTo>
                  <a:lnTo>
                    <a:pt x="462" y="1095"/>
                  </a:lnTo>
                  <a:lnTo>
                    <a:pt x="454" y="1103"/>
                  </a:lnTo>
                  <a:lnTo>
                    <a:pt x="446" y="1103"/>
                  </a:lnTo>
                  <a:lnTo>
                    <a:pt x="438" y="1111"/>
                  </a:lnTo>
                  <a:lnTo>
                    <a:pt x="430" y="1111"/>
                  </a:lnTo>
                  <a:lnTo>
                    <a:pt x="381" y="1111"/>
                  </a:lnTo>
                  <a:lnTo>
                    <a:pt x="324" y="1103"/>
                  </a:lnTo>
                  <a:lnTo>
                    <a:pt x="276" y="1103"/>
                  </a:lnTo>
                  <a:lnTo>
                    <a:pt x="227" y="1103"/>
                  </a:lnTo>
                  <a:lnTo>
                    <a:pt x="162" y="1103"/>
                  </a:lnTo>
                  <a:lnTo>
                    <a:pt x="89" y="1111"/>
                  </a:lnTo>
                  <a:lnTo>
                    <a:pt x="24" y="1111"/>
                  </a:lnTo>
                  <a:lnTo>
                    <a:pt x="16" y="1111"/>
                  </a:lnTo>
                  <a:lnTo>
                    <a:pt x="8" y="1103"/>
                  </a:lnTo>
                  <a:lnTo>
                    <a:pt x="0" y="1103"/>
                  </a:lnTo>
                  <a:lnTo>
                    <a:pt x="0" y="1086"/>
                  </a:lnTo>
                  <a:lnTo>
                    <a:pt x="0" y="1070"/>
                  </a:lnTo>
                  <a:lnTo>
                    <a:pt x="8" y="1061"/>
                  </a:lnTo>
                  <a:lnTo>
                    <a:pt x="16" y="1061"/>
                  </a:lnTo>
                  <a:lnTo>
                    <a:pt x="32" y="1061"/>
                  </a:lnTo>
                  <a:lnTo>
                    <a:pt x="48" y="1061"/>
                  </a:lnTo>
                  <a:lnTo>
                    <a:pt x="121" y="1053"/>
                  </a:lnTo>
                  <a:lnTo>
                    <a:pt x="162" y="1045"/>
                  </a:lnTo>
                  <a:lnTo>
                    <a:pt x="178" y="1020"/>
                  </a:lnTo>
                  <a:lnTo>
                    <a:pt x="186" y="978"/>
                  </a:lnTo>
                  <a:lnTo>
                    <a:pt x="405" y="107"/>
                  </a:lnTo>
                  <a:lnTo>
                    <a:pt x="405" y="91"/>
                  </a:lnTo>
                  <a:lnTo>
                    <a:pt x="413" y="83"/>
                  </a:lnTo>
                  <a:lnTo>
                    <a:pt x="413" y="74"/>
                  </a:lnTo>
                  <a:lnTo>
                    <a:pt x="405" y="66"/>
                  </a:lnTo>
                  <a:lnTo>
                    <a:pt x="397" y="58"/>
                  </a:lnTo>
                  <a:lnTo>
                    <a:pt x="373" y="49"/>
                  </a:lnTo>
                  <a:lnTo>
                    <a:pt x="340" y="49"/>
                  </a:lnTo>
                  <a:lnTo>
                    <a:pt x="308" y="49"/>
                  </a:lnTo>
                  <a:lnTo>
                    <a:pt x="284" y="49"/>
                  </a:lnTo>
                  <a:lnTo>
                    <a:pt x="276" y="41"/>
                  </a:lnTo>
                  <a:lnTo>
                    <a:pt x="259" y="41"/>
                  </a:lnTo>
                  <a:lnTo>
                    <a:pt x="259" y="24"/>
                  </a:lnTo>
                  <a:lnTo>
                    <a:pt x="259" y="16"/>
                  </a:lnTo>
                  <a:lnTo>
                    <a:pt x="267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2" name="Freeform 102"/>
            <p:cNvSpPr>
              <a:spLocks/>
            </p:cNvSpPr>
            <p:nvPr/>
          </p:nvSpPr>
          <p:spPr bwMode="auto">
            <a:xfrm>
              <a:off x="26016" y="1865"/>
              <a:ext cx="374" cy="163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1" y="17"/>
                </a:cxn>
                <a:cxn ang="0">
                  <a:pos x="90" y="59"/>
                </a:cxn>
                <a:cxn ang="0">
                  <a:pos x="147" y="117"/>
                </a:cxn>
                <a:cxn ang="0">
                  <a:pos x="211" y="200"/>
                </a:cxn>
                <a:cxn ang="0">
                  <a:pos x="268" y="307"/>
                </a:cxn>
                <a:cxn ang="0">
                  <a:pos x="333" y="498"/>
                </a:cxn>
                <a:cxn ang="0">
                  <a:pos x="366" y="672"/>
                </a:cxn>
                <a:cxn ang="0">
                  <a:pos x="374" y="822"/>
                </a:cxn>
                <a:cxn ang="0">
                  <a:pos x="374" y="822"/>
                </a:cxn>
                <a:cxn ang="0">
                  <a:pos x="366" y="971"/>
                </a:cxn>
                <a:cxn ang="0">
                  <a:pos x="333" y="1137"/>
                </a:cxn>
                <a:cxn ang="0">
                  <a:pos x="276" y="1319"/>
                </a:cxn>
                <a:cxn ang="0">
                  <a:pos x="211" y="1427"/>
                </a:cxn>
                <a:cxn ang="0">
                  <a:pos x="147" y="1518"/>
                </a:cxn>
                <a:cxn ang="0">
                  <a:pos x="90" y="1585"/>
                </a:cxn>
                <a:cxn ang="0">
                  <a:pos x="41" y="1618"/>
                </a:cxn>
                <a:cxn ang="0">
                  <a:pos x="25" y="1635"/>
                </a:cxn>
                <a:cxn ang="0">
                  <a:pos x="9" y="1626"/>
                </a:cxn>
                <a:cxn ang="0">
                  <a:pos x="0" y="1618"/>
                </a:cxn>
                <a:cxn ang="0">
                  <a:pos x="0" y="1610"/>
                </a:cxn>
                <a:cxn ang="0">
                  <a:pos x="9" y="1610"/>
                </a:cxn>
                <a:cxn ang="0">
                  <a:pos x="17" y="1601"/>
                </a:cxn>
                <a:cxn ang="0">
                  <a:pos x="25" y="1593"/>
                </a:cxn>
                <a:cxn ang="0">
                  <a:pos x="130" y="1460"/>
                </a:cxn>
                <a:cxn ang="0">
                  <a:pos x="203" y="1311"/>
                </a:cxn>
                <a:cxn ang="0">
                  <a:pos x="252" y="1153"/>
                </a:cxn>
                <a:cxn ang="0">
                  <a:pos x="276" y="988"/>
                </a:cxn>
                <a:cxn ang="0">
                  <a:pos x="284" y="822"/>
                </a:cxn>
                <a:cxn ang="0">
                  <a:pos x="268" y="581"/>
                </a:cxn>
                <a:cxn ang="0">
                  <a:pos x="220" y="374"/>
                </a:cxn>
                <a:cxn ang="0">
                  <a:pos x="138" y="200"/>
                </a:cxn>
                <a:cxn ang="0">
                  <a:pos x="33" y="59"/>
                </a:cxn>
                <a:cxn ang="0">
                  <a:pos x="17" y="42"/>
                </a:cxn>
                <a:cxn ang="0">
                  <a:pos x="9" y="3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9" y="9"/>
                </a:cxn>
                <a:cxn ang="0">
                  <a:pos x="25" y="0"/>
                </a:cxn>
              </a:cxnLst>
              <a:rect l="0" t="0" r="r" b="b"/>
              <a:pathLst>
                <a:path w="374" h="1635">
                  <a:moveTo>
                    <a:pt x="25" y="0"/>
                  </a:moveTo>
                  <a:lnTo>
                    <a:pt x="41" y="17"/>
                  </a:lnTo>
                  <a:lnTo>
                    <a:pt x="90" y="59"/>
                  </a:lnTo>
                  <a:lnTo>
                    <a:pt x="147" y="117"/>
                  </a:lnTo>
                  <a:lnTo>
                    <a:pt x="211" y="200"/>
                  </a:lnTo>
                  <a:lnTo>
                    <a:pt x="268" y="307"/>
                  </a:lnTo>
                  <a:lnTo>
                    <a:pt x="333" y="498"/>
                  </a:lnTo>
                  <a:lnTo>
                    <a:pt x="366" y="672"/>
                  </a:lnTo>
                  <a:lnTo>
                    <a:pt x="374" y="822"/>
                  </a:lnTo>
                  <a:lnTo>
                    <a:pt x="374" y="822"/>
                  </a:lnTo>
                  <a:lnTo>
                    <a:pt x="366" y="971"/>
                  </a:lnTo>
                  <a:lnTo>
                    <a:pt x="333" y="1137"/>
                  </a:lnTo>
                  <a:lnTo>
                    <a:pt x="276" y="1319"/>
                  </a:lnTo>
                  <a:lnTo>
                    <a:pt x="211" y="1427"/>
                  </a:lnTo>
                  <a:lnTo>
                    <a:pt x="147" y="1518"/>
                  </a:lnTo>
                  <a:lnTo>
                    <a:pt x="90" y="1585"/>
                  </a:lnTo>
                  <a:lnTo>
                    <a:pt x="41" y="1618"/>
                  </a:lnTo>
                  <a:lnTo>
                    <a:pt x="25" y="1635"/>
                  </a:lnTo>
                  <a:lnTo>
                    <a:pt x="9" y="1626"/>
                  </a:lnTo>
                  <a:lnTo>
                    <a:pt x="0" y="1618"/>
                  </a:lnTo>
                  <a:lnTo>
                    <a:pt x="0" y="1610"/>
                  </a:lnTo>
                  <a:lnTo>
                    <a:pt x="9" y="1610"/>
                  </a:lnTo>
                  <a:lnTo>
                    <a:pt x="17" y="1601"/>
                  </a:lnTo>
                  <a:lnTo>
                    <a:pt x="25" y="1593"/>
                  </a:lnTo>
                  <a:lnTo>
                    <a:pt x="130" y="1460"/>
                  </a:lnTo>
                  <a:lnTo>
                    <a:pt x="203" y="1311"/>
                  </a:lnTo>
                  <a:lnTo>
                    <a:pt x="252" y="1153"/>
                  </a:lnTo>
                  <a:lnTo>
                    <a:pt x="276" y="988"/>
                  </a:lnTo>
                  <a:lnTo>
                    <a:pt x="284" y="822"/>
                  </a:lnTo>
                  <a:lnTo>
                    <a:pt x="268" y="581"/>
                  </a:lnTo>
                  <a:lnTo>
                    <a:pt x="220" y="374"/>
                  </a:lnTo>
                  <a:lnTo>
                    <a:pt x="138" y="200"/>
                  </a:lnTo>
                  <a:lnTo>
                    <a:pt x="33" y="59"/>
                  </a:lnTo>
                  <a:lnTo>
                    <a:pt x="17" y="42"/>
                  </a:lnTo>
                  <a:lnTo>
                    <a:pt x="9" y="3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9" y="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26633" y="1865"/>
              <a:ext cx="373" cy="16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1" y="17"/>
                </a:cxn>
                <a:cxn ang="0">
                  <a:pos x="89" y="59"/>
                </a:cxn>
                <a:cxn ang="0">
                  <a:pos x="146" y="117"/>
                </a:cxn>
                <a:cxn ang="0">
                  <a:pos x="203" y="200"/>
                </a:cxn>
                <a:cxn ang="0">
                  <a:pos x="268" y="307"/>
                </a:cxn>
                <a:cxn ang="0">
                  <a:pos x="333" y="498"/>
                </a:cxn>
                <a:cxn ang="0">
                  <a:pos x="365" y="672"/>
                </a:cxn>
                <a:cxn ang="0">
                  <a:pos x="373" y="822"/>
                </a:cxn>
                <a:cxn ang="0">
                  <a:pos x="373" y="822"/>
                </a:cxn>
                <a:cxn ang="0">
                  <a:pos x="365" y="971"/>
                </a:cxn>
                <a:cxn ang="0">
                  <a:pos x="333" y="1137"/>
                </a:cxn>
                <a:cxn ang="0">
                  <a:pos x="276" y="1319"/>
                </a:cxn>
                <a:cxn ang="0">
                  <a:pos x="211" y="1427"/>
                </a:cxn>
                <a:cxn ang="0">
                  <a:pos x="146" y="1518"/>
                </a:cxn>
                <a:cxn ang="0">
                  <a:pos x="89" y="1585"/>
                </a:cxn>
                <a:cxn ang="0">
                  <a:pos x="41" y="1618"/>
                </a:cxn>
                <a:cxn ang="0">
                  <a:pos x="16" y="1635"/>
                </a:cxn>
                <a:cxn ang="0">
                  <a:pos x="8" y="1626"/>
                </a:cxn>
                <a:cxn ang="0">
                  <a:pos x="0" y="1618"/>
                </a:cxn>
                <a:cxn ang="0">
                  <a:pos x="0" y="1610"/>
                </a:cxn>
                <a:cxn ang="0">
                  <a:pos x="8" y="1610"/>
                </a:cxn>
                <a:cxn ang="0">
                  <a:pos x="8" y="1601"/>
                </a:cxn>
                <a:cxn ang="0">
                  <a:pos x="24" y="1593"/>
                </a:cxn>
                <a:cxn ang="0">
                  <a:pos x="130" y="1460"/>
                </a:cxn>
                <a:cxn ang="0">
                  <a:pos x="203" y="1311"/>
                </a:cxn>
                <a:cxn ang="0">
                  <a:pos x="243" y="1153"/>
                </a:cxn>
                <a:cxn ang="0">
                  <a:pos x="276" y="988"/>
                </a:cxn>
                <a:cxn ang="0">
                  <a:pos x="284" y="822"/>
                </a:cxn>
                <a:cxn ang="0">
                  <a:pos x="260" y="581"/>
                </a:cxn>
                <a:cxn ang="0">
                  <a:pos x="219" y="374"/>
                </a:cxn>
                <a:cxn ang="0">
                  <a:pos x="138" y="200"/>
                </a:cxn>
                <a:cxn ang="0">
                  <a:pos x="32" y="59"/>
                </a:cxn>
                <a:cxn ang="0">
                  <a:pos x="16" y="42"/>
                </a:cxn>
                <a:cxn ang="0">
                  <a:pos x="8" y="34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8" y="9"/>
                </a:cxn>
                <a:cxn ang="0">
                  <a:pos x="16" y="0"/>
                </a:cxn>
              </a:cxnLst>
              <a:rect l="0" t="0" r="r" b="b"/>
              <a:pathLst>
                <a:path w="373" h="1635">
                  <a:moveTo>
                    <a:pt x="16" y="0"/>
                  </a:moveTo>
                  <a:lnTo>
                    <a:pt x="41" y="17"/>
                  </a:lnTo>
                  <a:lnTo>
                    <a:pt x="89" y="59"/>
                  </a:lnTo>
                  <a:lnTo>
                    <a:pt x="146" y="117"/>
                  </a:lnTo>
                  <a:lnTo>
                    <a:pt x="203" y="200"/>
                  </a:lnTo>
                  <a:lnTo>
                    <a:pt x="268" y="307"/>
                  </a:lnTo>
                  <a:lnTo>
                    <a:pt x="333" y="498"/>
                  </a:lnTo>
                  <a:lnTo>
                    <a:pt x="365" y="672"/>
                  </a:lnTo>
                  <a:lnTo>
                    <a:pt x="373" y="822"/>
                  </a:lnTo>
                  <a:lnTo>
                    <a:pt x="373" y="822"/>
                  </a:lnTo>
                  <a:lnTo>
                    <a:pt x="365" y="971"/>
                  </a:lnTo>
                  <a:lnTo>
                    <a:pt x="333" y="1137"/>
                  </a:lnTo>
                  <a:lnTo>
                    <a:pt x="276" y="1319"/>
                  </a:lnTo>
                  <a:lnTo>
                    <a:pt x="211" y="1427"/>
                  </a:lnTo>
                  <a:lnTo>
                    <a:pt x="146" y="1518"/>
                  </a:lnTo>
                  <a:lnTo>
                    <a:pt x="89" y="1585"/>
                  </a:lnTo>
                  <a:lnTo>
                    <a:pt x="41" y="1618"/>
                  </a:lnTo>
                  <a:lnTo>
                    <a:pt x="16" y="1635"/>
                  </a:lnTo>
                  <a:lnTo>
                    <a:pt x="8" y="1626"/>
                  </a:lnTo>
                  <a:lnTo>
                    <a:pt x="0" y="1618"/>
                  </a:lnTo>
                  <a:lnTo>
                    <a:pt x="0" y="1610"/>
                  </a:lnTo>
                  <a:lnTo>
                    <a:pt x="8" y="1610"/>
                  </a:lnTo>
                  <a:lnTo>
                    <a:pt x="8" y="1601"/>
                  </a:lnTo>
                  <a:lnTo>
                    <a:pt x="24" y="1593"/>
                  </a:lnTo>
                  <a:lnTo>
                    <a:pt x="130" y="1460"/>
                  </a:lnTo>
                  <a:lnTo>
                    <a:pt x="203" y="1311"/>
                  </a:lnTo>
                  <a:lnTo>
                    <a:pt x="243" y="1153"/>
                  </a:lnTo>
                  <a:lnTo>
                    <a:pt x="276" y="988"/>
                  </a:lnTo>
                  <a:lnTo>
                    <a:pt x="284" y="822"/>
                  </a:lnTo>
                  <a:lnTo>
                    <a:pt x="260" y="581"/>
                  </a:lnTo>
                  <a:lnTo>
                    <a:pt x="219" y="374"/>
                  </a:lnTo>
                  <a:lnTo>
                    <a:pt x="138" y="200"/>
                  </a:lnTo>
                  <a:lnTo>
                    <a:pt x="32" y="59"/>
                  </a:lnTo>
                  <a:lnTo>
                    <a:pt x="16" y="42"/>
                  </a:lnTo>
                  <a:lnTo>
                    <a:pt x="8" y="3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8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90" name="Group 17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57200" y="3733800"/>
            <a:ext cx="8309537" cy="609600"/>
            <a:chOff x="318" y="2636"/>
            <a:chExt cx="24168" cy="1773"/>
          </a:xfrm>
        </p:grpSpPr>
        <p:sp>
          <p:nvSpPr>
            <p:cNvPr id="5292" name="Freeform 172"/>
            <p:cNvSpPr>
              <a:spLocks/>
            </p:cNvSpPr>
            <p:nvPr/>
          </p:nvSpPr>
          <p:spPr bwMode="auto">
            <a:xfrm>
              <a:off x="318" y="2910"/>
              <a:ext cx="1055" cy="1085"/>
            </a:xfrm>
            <a:custGeom>
              <a:avLst/>
              <a:gdLst/>
              <a:ahLst/>
              <a:cxnLst>
                <a:cxn ang="0">
                  <a:pos x="310" y="0"/>
                </a:cxn>
                <a:cxn ang="0">
                  <a:pos x="465" y="0"/>
                </a:cxn>
                <a:cxn ang="0">
                  <a:pos x="590" y="0"/>
                </a:cxn>
                <a:cxn ang="0">
                  <a:pos x="738" y="0"/>
                </a:cxn>
                <a:cxn ang="0">
                  <a:pos x="797" y="44"/>
                </a:cxn>
                <a:cxn ang="0">
                  <a:pos x="671" y="51"/>
                </a:cxn>
                <a:cxn ang="0">
                  <a:pos x="605" y="73"/>
                </a:cxn>
                <a:cxn ang="0">
                  <a:pos x="590" y="125"/>
                </a:cxn>
                <a:cxn ang="0">
                  <a:pos x="590" y="827"/>
                </a:cxn>
                <a:cxn ang="0">
                  <a:pos x="731" y="753"/>
                </a:cxn>
                <a:cxn ang="0">
                  <a:pos x="797" y="612"/>
                </a:cxn>
                <a:cxn ang="0">
                  <a:pos x="819" y="443"/>
                </a:cxn>
                <a:cxn ang="0">
                  <a:pos x="841" y="280"/>
                </a:cxn>
                <a:cxn ang="0">
                  <a:pos x="893" y="214"/>
                </a:cxn>
                <a:cxn ang="0">
                  <a:pos x="959" y="206"/>
                </a:cxn>
                <a:cxn ang="0">
                  <a:pos x="1041" y="206"/>
                </a:cxn>
                <a:cxn ang="0">
                  <a:pos x="1055" y="214"/>
                </a:cxn>
                <a:cxn ang="0">
                  <a:pos x="1055" y="228"/>
                </a:cxn>
                <a:cxn ang="0">
                  <a:pos x="1048" y="236"/>
                </a:cxn>
                <a:cxn ang="0">
                  <a:pos x="996" y="258"/>
                </a:cxn>
                <a:cxn ang="0">
                  <a:pos x="959" y="347"/>
                </a:cxn>
                <a:cxn ang="0">
                  <a:pos x="952" y="413"/>
                </a:cxn>
                <a:cxn ang="0">
                  <a:pos x="937" y="553"/>
                </a:cxn>
                <a:cxn ang="0">
                  <a:pos x="863" y="723"/>
                </a:cxn>
                <a:cxn ang="0">
                  <a:pos x="701" y="841"/>
                </a:cxn>
                <a:cxn ang="0">
                  <a:pos x="590" y="960"/>
                </a:cxn>
                <a:cxn ang="0">
                  <a:pos x="605" y="1011"/>
                </a:cxn>
                <a:cxn ang="0">
                  <a:pos x="671" y="1033"/>
                </a:cxn>
                <a:cxn ang="0">
                  <a:pos x="797" y="1033"/>
                </a:cxn>
                <a:cxn ang="0">
                  <a:pos x="738" y="1085"/>
                </a:cxn>
                <a:cxn ang="0">
                  <a:pos x="590" y="1078"/>
                </a:cxn>
                <a:cxn ang="0">
                  <a:pos x="465" y="1078"/>
                </a:cxn>
                <a:cxn ang="0">
                  <a:pos x="310" y="1085"/>
                </a:cxn>
                <a:cxn ang="0">
                  <a:pos x="258" y="1033"/>
                </a:cxn>
                <a:cxn ang="0">
                  <a:pos x="384" y="1033"/>
                </a:cxn>
                <a:cxn ang="0">
                  <a:pos x="450" y="1011"/>
                </a:cxn>
                <a:cxn ang="0">
                  <a:pos x="457" y="960"/>
                </a:cxn>
                <a:cxn ang="0">
                  <a:pos x="354" y="841"/>
                </a:cxn>
                <a:cxn ang="0">
                  <a:pos x="192" y="723"/>
                </a:cxn>
                <a:cxn ang="0">
                  <a:pos x="125" y="561"/>
                </a:cxn>
                <a:cxn ang="0">
                  <a:pos x="110" y="450"/>
                </a:cxn>
                <a:cxn ang="0">
                  <a:pos x="96" y="295"/>
                </a:cxn>
                <a:cxn ang="0">
                  <a:pos x="44" y="243"/>
                </a:cxn>
                <a:cxn ang="0">
                  <a:pos x="7" y="236"/>
                </a:cxn>
                <a:cxn ang="0">
                  <a:pos x="0" y="221"/>
                </a:cxn>
                <a:cxn ang="0">
                  <a:pos x="14" y="206"/>
                </a:cxn>
                <a:cxn ang="0">
                  <a:pos x="44" y="206"/>
                </a:cxn>
                <a:cxn ang="0">
                  <a:pos x="140" y="206"/>
                </a:cxn>
                <a:cxn ang="0">
                  <a:pos x="214" y="265"/>
                </a:cxn>
                <a:cxn ang="0">
                  <a:pos x="243" y="428"/>
                </a:cxn>
                <a:cxn ang="0">
                  <a:pos x="251" y="539"/>
                </a:cxn>
                <a:cxn ang="0">
                  <a:pos x="288" y="679"/>
                </a:cxn>
                <a:cxn ang="0">
                  <a:pos x="384" y="797"/>
                </a:cxn>
                <a:cxn ang="0">
                  <a:pos x="457" y="125"/>
                </a:cxn>
                <a:cxn ang="0">
                  <a:pos x="450" y="73"/>
                </a:cxn>
                <a:cxn ang="0">
                  <a:pos x="384" y="51"/>
                </a:cxn>
                <a:cxn ang="0">
                  <a:pos x="258" y="44"/>
                </a:cxn>
              </a:cxnLst>
              <a:rect l="0" t="0" r="r" b="b"/>
              <a:pathLst>
                <a:path w="1055" h="1085">
                  <a:moveTo>
                    <a:pt x="258" y="0"/>
                  </a:moveTo>
                  <a:lnTo>
                    <a:pt x="310" y="0"/>
                  </a:lnTo>
                  <a:lnTo>
                    <a:pt x="391" y="0"/>
                  </a:lnTo>
                  <a:lnTo>
                    <a:pt x="465" y="0"/>
                  </a:lnTo>
                  <a:lnTo>
                    <a:pt x="524" y="0"/>
                  </a:lnTo>
                  <a:lnTo>
                    <a:pt x="590" y="0"/>
                  </a:lnTo>
                  <a:lnTo>
                    <a:pt x="664" y="0"/>
                  </a:lnTo>
                  <a:lnTo>
                    <a:pt x="738" y="0"/>
                  </a:lnTo>
                  <a:lnTo>
                    <a:pt x="797" y="0"/>
                  </a:lnTo>
                  <a:lnTo>
                    <a:pt x="797" y="44"/>
                  </a:lnTo>
                  <a:lnTo>
                    <a:pt x="745" y="44"/>
                  </a:lnTo>
                  <a:lnTo>
                    <a:pt x="671" y="51"/>
                  </a:lnTo>
                  <a:lnTo>
                    <a:pt x="627" y="59"/>
                  </a:lnTo>
                  <a:lnTo>
                    <a:pt x="605" y="73"/>
                  </a:lnTo>
                  <a:lnTo>
                    <a:pt x="590" y="96"/>
                  </a:lnTo>
                  <a:lnTo>
                    <a:pt x="590" y="125"/>
                  </a:lnTo>
                  <a:lnTo>
                    <a:pt x="590" y="125"/>
                  </a:lnTo>
                  <a:lnTo>
                    <a:pt x="590" y="827"/>
                  </a:lnTo>
                  <a:lnTo>
                    <a:pt x="671" y="797"/>
                  </a:lnTo>
                  <a:lnTo>
                    <a:pt x="731" y="753"/>
                  </a:lnTo>
                  <a:lnTo>
                    <a:pt x="767" y="686"/>
                  </a:lnTo>
                  <a:lnTo>
                    <a:pt x="797" y="612"/>
                  </a:lnTo>
                  <a:lnTo>
                    <a:pt x="812" y="531"/>
                  </a:lnTo>
                  <a:lnTo>
                    <a:pt x="819" y="443"/>
                  </a:lnTo>
                  <a:lnTo>
                    <a:pt x="827" y="347"/>
                  </a:lnTo>
                  <a:lnTo>
                    <a:pt x="841" y="280"/>
                  </a:lnTo>
                  <a:lnTo>
                    <a:pt x="863" y="236"/>
                  </a:lnTo>
                  <a:lnTo>
                    <a:pt x="893" y="214"/>
                  </a:lnTo>
                  <a:lnTo>
                    <a:pt x="930" y="206"/>
                  </a:lnTo>
                  <a:lnTo>
                    <a:pt x="959" y="206"/>
                  </a:lnTo>
                  <a:lnTo>
                    <a:pt x="1019" y="206"/>
                  </a:lnTo>
                  <a:lnTo>
                    <a:pt x="1041" y="206"/>
                  </a:lnTo>
                  <a:lnTo>
                    <a:pt x="1048" y="206"/>
                  </a:lnTo>
                  <a:lnTo>
                    <a:pt x="1055" y="214"/>
                  </a:lnTo>
                  <a:lnTo>
                    <a:pt x="1055" y="221"/>
                  </a:lnTo>
                  <a:lnTo>
                    <a:pt x="1055" y="228"/>
                  </a:lnTo>
                  <a:lnTo>
                    <a:pt x="1055" y="236"/>
                  </a:lnTo>
                  <a:lnTo>
                    <a:pt x="1048" y="236"/>
                  </a:lnTo>
                  <a:lnTo>
                    <a:pt x="1041" y="236"/>
                  </a:lnTo>
                  <a:lnTo>
                    <a:pt x="996" y="258"/>
                  </a:lnTo>
                  <a:lnTo>
                    <a:pt x="974" y="295"/>
                  </a:lnTo>
                  <a:lnTo>
                    <a:pt x="959" y="347"/>
                  </a:lnTo>
                  <a:lnTo>
                    <a:pt x="952" y="391"/>
                  </a:lnTo>
                  <a:lnTo>
                    <a:pt x="952" y="413"/>
                  </a:lnTo>
                  <a:lnTo>
                    <a:pt x="952" y="480"/>
                  </a:lnTo>
                  <a:lnTo>
                    <a:pt x="937" y="553"/>
                  </a:lnTo>
                  <a:lnTo>
                    <a:pt x="915" y="635"/>
                  </a:lnTo>
                  <a:lnTo>
                    <a:pt x="863" y="723"/>
                  </a:lnTo>
                  <a:lnTo>
                    <a:pt x="797" y="797"/>
                  </a:lnTo>
                  <a:lnTo>
                    <a:pt x="701" y="841"/>
                  </a:lnTo>
                  <a:lnTo>
                    <a:pt x="590" y="871"/>
                  </a:lnTo>
                  <a:lnTo>
                    <a:pt x="590" y="960"/>
                  </a:lnTo>
                  <a:lnTo>
                    <a:pt x="590" y="989"/>
                  </a:lnTo>
                  <a:lnTo>
                    <a:pt x="605" y="1011"/>
                  </a:lnTo>
                  <a:lnTo>
                    <a:pt x="627" y="1026"/>
                  </a:lnTo>
                  <a:lnTo>
                    <a:pt x="671" y="1033"/>
                  </a:lnTo>
                  <a:lnTo>
                    <a:pt x="745" y="1033"/>
                  </a:lnTo>
                  <a:lnTo>
                    <a:pt x="797" y="1033"/>
                  </a:lnTo>
                  <a:lnTo>
                    <a:pt x="797" y="1085"/>
                  </a:lnTo>
                  <a:lnTo>
                    <a:pt x="738" y="1085"/>
                  </a:lnTo>
                  <a:lnTo>
                    <a:pt x="664" y="1078"/>
                  </a:lnTo>
                  <a:lnTo>
                    <a:pt x="590" y="1078"/>
                  </a:lnTo>
                  <a:lnTo>
                    <a:pt x="524" y="1078"/>
                  </a:lnTo>
                  <a:lnTo>
                    <a:pt x="465" y="1078"/>
                  </a:lnTo>
                  <a:lnTo>
                    <a:pt x="391" y="1078"/>
                  </a:lnTo>
                  <a:lnTo>
                    <a:pt x="310" y="1085"/>
                  </a:lnTo>
                  <a:lnTo>
                    <a:pt x="258" y="1085"/>
                  </a:lnTo>
                  <a:lnTo>
                    <a:pt x="258" y="1033"/>
                  </a:lnTo>
                  <a:lnTo>
                    <a:pt x="310" y="1033"/>
                  </a:lnTo>
                  <a:lnTo>
                    <a:pt x="384" y="1033"/>
                  </a:lnTo>
                  <a:lnTo>
                    <a:pt x="428" y="1026"/>
                  </a:lnTo>
                  <a:lnTo>
                    <a:pt x="450" y="1011"/>
                  </a:lnTo>
                  <a:lnTo>
                    <a:pt x="457" y="989"/>
                  </a:lnTo>
                  <a:lnTo>
                    <a:pt x="457" y="960"/>
                  </a:lnTo>
                  <a:lnTo>
                    <a:pt x="457" y="871"/>
                  </a:lnTo>
                  <a:lnTo>
                    <a:pt x="354" y="841"/>
                  </a:lnTo>
                  <a:lnTo>
                    <a:pt x="265" y="797"/>
                  </a:lnTo>
                  <a:lnTo>
                    <a:pt x="192" y="723"/>
                  </a:lnTo>
                  <a:lnTo>
                    <a:pt x="147" y="635"/>
                  </a:lnTo>
                  <a:lnTo>
                    <a:pt x="125" y="561"/>
                  </a:lnTo>
                  <a:lnTo>
                    <a:pt x="110" y="494"/>
                  </a:lnTo>
                  <a:lnTo>
                    <a:pt x="110" y="450"/>
                  </a:lnTo>
                  <a:lnTo>
                    <a:pt x="103" y="361"/>
                  </a:lnTo>
                  <a:lnTo>
                    <a:pt x="96" y="295"/>
                  </a:lnTo>
                  <a:lnTo>
                    <a:pt x="73" y="265"/>
                  </a:lnTo>
                  <a:lnTo>
                    <a:pt x="44" y="243"/>
                  </a:lnTo>
                  <a:lnTo>
                    <a:pt x="14" y="236"/>
                  </a:lnTo>
                  <a:lnTo>
                    <a:pt x="7" y="236"/>
                  </a:lnTo>
                  <a:lnTo>
                    <a:pt x="0" y="228"/>
                  </a:lnTo>
                  <a:lnTo>
                    <a:pt x="0" y="221"/>
                  </a:lnTo>
                  <a:lnTo>
                    <a:pt x="7" y="214"/>
                  </a:lnTo>
                  <a:lnTo>
                    <a:pt x="14" y="206"/>
                  </a:lnTo>
                  <a:lnTo>
                    <a:pt x="29" y="206"/>
                  </a:lnTo>
                  <a:lnTo>
                    <a:pt x="44" y="206"/>
                  </a:lnTo>
                  <a:lnTo>
                    <a:pt x="103" y="206"/>
                  </a:lnTo>
                  <a:lnTo>
                    <a:pt x="140" y="206"/>
                  </a:lnTo>
                  <a:lnTo>
                    <a:pt x="184" y="228"/>
                  </a:lnTo>
                  <a:lnTo>
                    <a:pt x="214" y="265"/>
                  </a:lnTo>
                  <a:lnTo>
                    <a:pt x="236" y="332"/>
                  </a:lnTo>
                  <a:lnTo>
                    <a:pt x="243" y="428"/>
                  </a:lnTo>
                  <a:lnTo>
                    <a:pt x="243" y="480"/>
                  </a:lnTo>
                  <a:lnTo>
                    <a:pt x="251" y="539"/>
                  </a:lnTo>
                  <a:lnTo>
                    <a:pt x="265" y="612"/>
                  </a:lnTo>
                  <a:lnTo>
                    <a:pt x="288" y="679"/>
                  </a:lnTo>
                  <a:lnTo>
                    <a:pt x="324" y="745"/>
                  </a:lnTo>
                  <a:lnTo>
                    <a:pt x="384" y="797"/>
                  </a:lnTo>
                  <a:lnTo>
                    <a:pt x="457" y="827"/>
                  </a:lnTo>
                  <a:lnTo>
                    <a:pt x="457" y="125"/>
                  </a:lnTo>
                  <a:lnTo>
                    <a:pt x="457" y="96"/>
                  </a:lnTo>
                  <a:lnTo>
                    <a:pt x="450" y="73"/>
                  </a:lnTo>
                  <a:lnTo>
                    <a:pt x="428" y="59"/>
                  </a:lnTo>
                  <a:lnTo>
                    <a:pt x="384" y="51"/>
                  </a:lnTo>
                  <a:lnTo>
                    <a:pt x="310" y="44"/>
                  </a:lnTo>
                  <a:lnTo>
                    <a:pt x="258" y="44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3" name="Freeform 173"/>
            <p:cNvSpPr>
              <a:spLocks/>
            </p:cNvSpPr>
            <p:nvPr/>
          </p:nvSpPr>
          <p:spPr bwMode="auto">
            <a:xfrm>
              <a:off x="1536" y="3456"/>
              <a:ext cx="1263" cy="827"/>
            </a:xfrm>
            <a:custGeom>
              <a:avLst/>
              <a:gdLst/>
              <a:ahLst/>
              <a:cxnLst>
                <a:cxn ang="0">
                  <a:pos x="155" y="15"/>
                </a:cxn>
                <a:cxn ang="0">
                  <a:pos x="236" y="103"/>
                </a:cxn>
                <a:cxn ang="0">
                  <a:pos x="273" y="236"/>
                </a:cxn>
                <a:cxn ang="0">
                  <a:pos x="288" y="354"/>
                </a:cxn>
                <a:cxn ang="0">
                  <a:pos x="280" y="517"/>
                </a:cxn>
                <a:cxn ang="0">
                  <a:pos x="480" y="362"/>
                </a:cxn>
                <a:cxn ang="0">
                  <a:pos x="657" y="66"/>
                </a:cxn>
                <a:cxn ang="0">
                  <a:pos x="650" y="52"/>
                </a:cxn>
                <a:cxn ang="0">
                  <a:pos x="672" y="22"/>
                </a:cxn>
                <a:cxn ang="0">
                  <a:pos x="709" y="7"/>
                </a:cxn>
                <a:cxn ang="0">
                  <a:pos x="731" y="0"/>
                </a:cxn>
                <a:cxn ang="0">
                  <a:pos x="746" y="7"/>
                </a:cxn>
                <a:cxn ang="0">
                  <a:pos x="753" y="22"/>
                </a:cxn>
                <a:cxn ang="0">
                  <a:pos x="760" y="44"/>
                </a:cxn>
                <a:cxn ang="0">
                  <a:pos x="864" y="384"/>
                </a:cxn>
                <a:cxn ang="0">
                  <a:pos x="908" y="665"/>
                </a:cxn>
                <a:cxn ang="0">
                  <a:pos x="1100" y="414"/>
                </a:cxn>
                <a:cxn ang="0">
                  <a:pos x="1189" y="244"/>
                </a:cxn>
                <a:cxn ang="0">
                  <a:pos x="1204" y="192"/>
                </a:cxn>
                <a:cxn ang="0">
                  <a:pos x="1196" y="162"/>
                </a:cxn>
                <a:cxn ang="0">
                  <a:pos x="1174" y="133"/>
                </a:cxn>
                <a:cxn ang="0">
                  <a:pos x="1130" y="111"/>
                </a:cxn>
                <a:cxn ang="0">
                  <a:pos x="1115" y="103"/>
                </a:cxn>
                <a:cxn ang="0">
                  <a:pos x="1115" y="74"/>
                </a:cxn>
                <a:cxn ang="0">
                  <a:pos x="1122" y="37"/>
                </a:cxn>
                <a:cxn ang="0">
                  <a:pos x="1144" y="7"/>
                </a:cxn>
                <a:cxn ang="0">
                  <a:pos x="1196" y="7"/>
                </a:cxn>
                <a:cxn ang="0">
                  <a:pos x="1248" y="66"/>
                </a:cxn>
                <a:cxn ang="0">
                  <a:pos x="1240" y="229"/>
                </a:cxn>
                <a:cxn ang="0">
                  <a:pos x="1122" y="465"/>
                </a:cxn>
                <a:cxn ang="0">
                  <a:pos x="916" y="738"/>
                </a:cxn>
                <a:cxn ang="0">
                  <a:pos x="886" y="768"/>
                </a:cxn>
                <a:cxn ang="0">
                  <a:pos x="856" y="798"/>
                </a:cxn>
                <a:cxn ang="0">
                  <a:pos x="834" y="820"/>
                </a:cxn>
                <a:cxn ang="0">
                  <a:pos x="820" y="827"/>
                </a:cxn>
                <a:cxn ang="0">
                  <a:pos x="820" y="812"/>
                </a:cxn>
                <a:cxn ang="0">
                  <a:pos x="812" y="805"/>
                </a:cxn>
                <a:cxn ang="0">
                  <a:pos x="812" y="746"/>
                </a:cxn>
                <a:cxn ang="0">
                  <a:pos x="790" y="554"/>
                </a:cxn>
                <a:cxn ang="0">
                  <a:pos x="731" y="273"/>
                </a:cxn>
                <a:cxn ang="0">
                  <a:pos x="628" y="214"/>
                </a:cxn>
                <a:cxn ang="0">
                  <a:pos x="465" y="465"/>
                </a:cxn>
                <a:cxn ang="0">
                  <a:pos x="199" y="805"/>
                </a:cxn>
                <a:cxn ang="0">
                  <a:pos x="185" y="820"/>
                </a:cxn>
                <a:cxn ang="0">
                  <a:pos x="177" y="827"/>
                </a:cxn>
                <a:cxn ang="0">
                  <a:pos x="162" y="820"/>
                </a:cxn>
                <a:cxn ang="0">
                  <a:pos x="162" y="805"/>
                </a:cxn>
                <a:cxn ang="0">
                  <a:pos x="162" y="798"/>
                </a:cxn>
                <a:cxn ang="0">
                  <a:pos x="162" y="775"/>
                </a:cxn>
                <a:cxn ang="0">
                  <a:pos x="192" y="546"/>
                </a:cxn>
                <a:cxn ang="0">
                  <a:pos x="192" y="362"/>
                </a:cxn>
                <a:cxn ang="0">
                  <a:pos x="162" y="199"/>
                </a:cxn>
                <a:cxn ang="0">
                  <a:pos x="89" y="81"/>
                </a:cxn>
                <a:cxn ang="0">
                  <a:pos x="22" y="66"/>
                </a:cxn>
                <a:cxn ang="0">
                  <a:pos x="7" y="59"/>
                </a:cxn>
                <a:cxn ang="0">
                  <a:pos x="15" y="37"/>
                </a:cxn>
                <a:cxn ang="0">
                  <a:pos x="44" y="7"/>
                </a:cxn>
                <a:cxn ang="0">
                  <a:pos x="89" y="0"/>
                </a:cxn>
              </a:cxnLst>
              <a:rect l="0" t="0" r="r" b="b"/>
              <a:pathLst>
                <a:path w="1263" h="827">
                  <a:moveTo>
                    <a:pt x="89" y="0"/>
                  </a:moveTo>
                  <a:lnTo>
                    <a:pt x="155" y="15"/>
                  </a:lnTo>
                  <a:lnTo>
                    <a:pt x="199" y="52"/>
                  </a:lnTo>
                  <a:lnTo>
                    <a:pt x="236" y="103"/>
                  </a:lnTo>
                  <a:lnTo>
                    <a:pt x="258" y="170"/>
                  </a:lnTo>
                  <a:lnTo>
                    <a:pt x="273" y="236"/>
                  </a:lnTo>
                  <a:lnTo>
                    <a:pt x="280" y="303"/>
                  </a:lnTo>
                  <a:lnTo>
                    <a:pt x="288" y="354"/>
                  </a:lnTo>
                  <a:lnTo>
                    <a:pt x="288" y="391"/>
                  </a:lnTo>
                  <a:lnTo>
                    <a:pt x="280" y="517"/>
                  </a:lnTo>
                  <a:lnTo>
                    <a:pt x="273" y="635"/>
                  </a:lnTo>
                  <a:lnTo>
                    <a:pt x="480" y="362"/>
                  </a:lnTo>
                  <a:lnTo>
                    <a:pt x="657" y="74"/>
                  </a:lnTo>
                  <a:lnTo>
                    <a:pt x="657" y="66"/>
                  </a:lnTo>
                  <a:lnTo>
                    <a:pt x="650" y="59"/>
                  </a:lnTo>
                  <a:lnTo>
                    <a:pt x="650" y="52"/>
                  </a:lnTo>
                  <a:lnTo>
                    <a:pt x="657" y="37"/>
                  </a:lnTo>
                  <a:lnTo>
                    <a:pt x="672" y="22"/>
                  </a:lnTo>
                  <a:lnTo>
                    <a:pt x="687" y="15"/>
                  </a:lnTo>
                  <a:lnTo>
                    <a:pt x="709" y="7"/>
                  </a:lnTo>
                  <a:lnTo>
                    <a:pt x="716" y="0"/>
                  </a:lnTo>
                  <a:lnTo>
                    <a:pt x="731" y="0"/>
                  </a:lnTo>
                  <a:lnTo>
                    <a:pt x="738" y="0"/>
                  </a:lnTo>
                  <a:lnTo>
                    <a:pt x="746" y="7"/>
                  </a:lnTo>
                  <a:lnTo>
                    <a:pt x="746" y="15"/>
                  </a:lnTo>
                  <a:lnTo>
                    <a:pt x="753" y="22"/>
                  </a:lnTo>
                  <a:lnTo>
                    <a:pt x="760" y="37"/>
                  </a:lnTo>
                  <a:lnTo>
                    <a:pt x="760" y="44"/>
                  </a:lnTo>
                  <a:lnTo>
                    <a:pt x="827" y="222"/>
                  </a:lnTo>
                  <a:lnTo>
                    <a:pt x="864" y="384"/>
                  </a:lnTo>
                  <a:lnTo>
                    <a:pt x="886" y="532"/>
                  </a:lnTo>
                  <a:lnTo>
                    <a:pt x="908" y="665"/>
                  </a:lnTo>
                  <a:lnTo>
                    <a:pt x="1019" y="524"/>
                  </a:lnTo>
                  <a:lnTo>
                    <a:pt x="1100" y="414"/>
                  </a:lnTo>
                  <a:lnTo>
                    <a:pt x="1159" y="318"/>
                  </a:lnTo>
                  <a:lnTo>
                    <a:pt x="1189" y="244"/>
                  </a:lnTo>
                  <a:lnTo>
                    <a:pt x="1204" y="199"/>
                  </a:lnTo>
                  <a:lnTo>
                    <a:pt x="1204" y="192"/>
                  </a:lnTo>
                  <a:lnTo>
                    <a:pt x="1196" y="177"/>
                  </a:lnTo>
                  <a:lnTo>
                    <a:pt x="1196" y="162"/>
                  </a:lnTo>
                  <a:lnTo>
                    <a:pt x="1189" y="148"/>
                  </a:lnTo>
                  <a:lnTo>
                    <a:pt x="1174" y="133"/>
                  </a:lnTo>
                  <a:lnTo>
                    <a:pt x="1159" y="118"/>
                  </a:lnTo>
                  <a:lnTo>
                    <a:pt x="1130" y="111"/>
                  </a:lnTo>
                  <a:lnTo>
                    <a:pt x="1115" y="111"/>
                  </a:lnTo>
                  <a:lnTo>
                    <a:pt x="1115" y="103"/>
                  </a:lnTo>
                  <a:lnTo>
                    <a:pt x="1108" y="89"/>
                  </a:lnTo>
                  <a:lnTo>
                    <a:pt x="1115" y="74"/>
                  </a:lnTo>
                  <a:lnTo>
                    <a:pt x="1115" y="59"/>
                  </a:lnTo>
                  <a:lnTo>
                    <a:pt x="1122" y="37"/>
                  </a:lnTo>
                  <a:lnTo>
                    <a:pt x="1137" y="15"/>
                  </a:lnTo>
                  <a:lnTo>
                    <a:pt x="1144" y="7"/>
                  </a:lnTo>
                  <a:lnTo>
                    <a:pt x="1159" y="0"/>
                  </a:lnTo>
                  <a:lnTo>
                    <a:pt x="1196" y="7"/>
                  </a:lnTo>
                  <a:lnTo>
                    <a:pt x="1226" y="30"/>
                  </a:lnTo>
                  <a:lnTo>
                    <a:pt x="1248" y="66"/>
                  </a:lnTo>
                  <a:lnTo>
                    <a:pt x="1263" y="126"/>
                  </a:lnTo>
                  <a:lnTo>
                    <a:pt x="1240" y="229"/>
                  </a:lnTo>
                  <a:lnTo>
                    <a:pt x="1196" y="340"/>
                  </a:lnTo>
                  <a:lnTo>
                    <a:pt x="1122" y="465"/>
                  </a:lnTo>
                  <a:lnTo>
                    <a:pt x="1026" y="606"/>
                  </a:lnTo>
                  <a:lnTo>
                    <a:pt x="916" y="738"/>
                  </a:lnTo>
                  <a:lnTo>
                    <a:pt x="901" y="753"/>
                  </a:lnTo>
                  <a:lnTo>
                    <a:pt x="886" y="768"/>
                  </a:lnTo>
                  <a:lnTo>
                    <a:pt x="871" y="783"/>
                  </a:lnTo>
                  <a:lnTo>
                    <a:pt x="856" y="798"/>
                  </a:lnTo>
                  <a:lnTo>
                    <a:pt x="842" y="812"/>
                  </a:lnTo>
                  <a:lnTo>
                    <a:pt x="834" y="820"/>
                  </a:lnTo>
                  <a:lnTo>
                    <a:pt x="827" y="827"/>
                  </a:lnTo>
                  <a:lnTo>
                    <a:pt x="820" y="827"/>
                  </a:lnTo>
                  <a:lnTo>
                    <a:pt x="820" y="820"/>
                  </a:lnTo>
                  <a:lnTo>
                    <a:pt x="820" y="812"/>
                  </a:lnTo>
                  <a:lnTo>
                    <a:pt x="812" y="812"/>
                  </a:lnTo>
                  <a:lnTo>
                    <a:pt x="812" y="805"/>
                  </a:lnTo>
                  <a:lnTo>
                    <a:pt x="812" y="790"/>
                  </a:lnTo>
                  <a:lnTo>
                    <a:pt x="812" y="746"/>
                  </a:lnTo>
                  <a:lnTo>
                    <a:pt x="805" y="665"/>
                  </a:lnTo>
                  <a:lnTo>
                    <a:pt x="790" y="554"/>
                  </a:lnTo>
                  <a:lnTo>
                    <a:pt x="768" y="421"/>
                  </a:lnTo>
                  <a:lnTo>
                    <a:pt x="731" y="273"/>
                  </a:lnTo>
                  <a:lnTo>
                    <a:pt x="679" y="126"/>
                  </a:lnTo>
                  <a:lnTo>
                    <a:pt x="628" y="214"/>
                  </a:lnTo>
                  <a:lnTo>
                    <a:pt x="561" y="325"/>
                  </a:lnTo>
                  <a:lnTo>
                    <a:pt x="465" y="465"/>
                  </a:lnTo>
                  <a:lnTo>
                    <a:pt x="347" y="628"/>
                  </a:lnTo>
                  <a:lnTo>
                    <a:pt x="199" y="805"/>
                  </a:lnTo>
                  <a:lnTo>
                    <a:pt x="192" y="812"/>
                  </a:lnTo>
                  <a:lnTo>
                    <a:pt x="185" y="820"/>
                  </a:lnTo>
                  <a:lnTo>
                    <a:pt x="177" y="820"/>
                  </a:lnTo>
                  <a:lnTo>
                    <a:pt x="177" y="827"/>
                  </a:lnTo>
                  <a:lnTo>
                    <a:pt x="170" y="827"/>
                  </a:lnTo>
                  <a:lnTo>
                    <a:pt x="162" y="820"/>
                  </a:lnTo>
                  <a:lnTo>
                    <a:pt x="162" y="812"/>
                  </a:lnTo>
                  <a:lnTo>
                    <a:pt x="162" y="805"/>
                  </a:lnTo>
                  <a:lnTo>
                    <a:pt x="162" y="798"/>
                  </a:lnTo>
                  <a:lnTo>
                    <a:pt x="162" y="798"/>
                  </a:lnTo>
                  <a:lnTo>
                    <a:pt x="162" y="790"/>
                  </a:lnTo>
                  <a:lnTo>
                    <a:pt x="162" y="775"/>
                  </a:lnTo>
                  <a:lnTo>
                    <a:pt x="185" y="657"/>
                  </a:lnTo>
                  <a:lnTo>
                    <a:pt x="192" y="546"/>
                  </a:lnTo>
                  <a:lnTo>
                    <a:pt x="192" y="443"/>
                  </a:lnTo>
                  <a:lnTo>
                    <a:pt x="192" y="362"/>
                  </a:lnTo>
                  <a:lnTo>
                    <a:pt x="185" y="273"/>
                  </a:lnTo>
                  <a:lnTo>
                    <a:pt x="162" y="199"/>
                  </a:lnTo>
                  <a:lnTo>
                    <a:pt x="133" y="133"/>
                  </a:lnTo>
                  <a:lnTo>
                    <a:pt x="89" y="81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15" y="59"/>
                  </a:lnTo>
                  <a:lnTo>
                    <a:pt x="7" y="59"/>
                  </a:lnTo>
                  <a:lnTo>
                    <a:pt x="0" y="52"/>
                  </a:lnTo>
                  <a:lnTo>
                    <a:pt x="15" y="37"/>
                  </a:lnTo>
                  <a:lnTo>
                    <a:pt x="29" y="22"/>
                  </a:lnTo>
                  <a:lnTo>
                    <a:pt x="44" y="7"/>
                  </a:lnTo>
                  <a:lnTo>
                    <a:pt x="66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4" name="Freeform 174"/>
            <p:cNvSpPr>
              <a:spLocks noEditPoints="1"/>
            </p:cNvSpPr>
            <p:nvPr/>
          </p:nvSpPr>
          <p:spPr bwMode="auto">
            <a:xfrm>
              <a:off x="2821" y="3847"/>
              <a:ext cx="524" cy="562"/>
            </a:xfrm>
            <a:custGeom>
              <a:avLst/>
              <a:gdLst/>
              <a:ahLst/>
              <a:cxnLst>
                <a:cxn ang="0">
                  <a:pos x="339" y="30"/>
                </a:cxn>
                <a:cxn ang="0">
                  <a:pos x="295" y="59"/>
                </a:cxn>
                <a:cxn ang="0">
                  <a:pos x="266" y="111"/>
                </a:cxn>
                <a:cxn ang="0">
                  <a:pos x="273" y="192"/>
                </a:cxn>
                <a:cxn ang="0">
                  <a:pos x="406" y="259"/>
                </a:cxn>
                <a:cxn ang="0">
                  <a:pos x="421" y="192"/>
                </a:cxn>
                <a:cxn ang="0">
                  <a:pos x="421" y="119"/>
                </a:cxn>
                <a:cxn ang="0">
                  <a:pos x="421" y="89"/>
                </a:cxn>
                <a:cxn ang="0">
                  <a:pos x="406" y="52"/>
                </a:cxn>
                <a:cxn ang="0">
                  <a:pos x="384" y="30"/>
                </a:cxn>
                <a:cxn ang="0">
                  <a:pos x="369" y="0"/>
                </a:cxn>
                <a:cxn ang="0">
                  <a:pos x="458" y="52"/>
                </a:cxn>
                <a:cxn ang="0">
                  <a:pos x="487" y="178"/>
                </a:cxn>
                <a:cxn ang="0">
                  <a:pos x="487" y="207"/>
                </a:cxn>
                <a:cxn ang="0">
                  <a:pos x="472" y="266"/>
                </a:cxn>
                <a:cxn ang="0">
                  <a:pos x="502" y="274"/>
                </a:cxn>
                <a:cxn ang="0">
                  <a:pos x="524" y="281"/>
                </a:cxn>
                <a:cxn ang="0">
                  <a:pos x="524" y="296"/>
                </a:cxn>
                <a:cxn ang="0">
                  <a:pos x="517" y="303"/>
                </a:cxn>
                <a:cxn ang="0">
                  <a:pos x="494" y="296"/>
                </a:cxn>
                <a:cxn ang="0">
                  <a:pos x="472" y="296"/>
                </a:cxn>
                <a:cxn ang="0">
                  <a:pos x="406" y="436"/>
                </a:cxn>
                <a:cxn ang="0">
                  <a:pos x="295" y="539"/>
                </a:cxn>
                <a:cxn ang="0">
                  <a:pos x="192" y="554"/>
                </a:cxn>
                <a:cxn ang="0">
                  <a:pos x="118" y="532"/>
                </a:cxn>
                <a:cxn ang="0">
                  <a:pos x="88" y="458"/>
                </a:cxn>
                <a:cxn ang="0">
                  <a:pos x="88" y="436"/>
                </a:cxn>
                <a:cxn ang="0">
                  <a:pos x="103" y="392"/>
                </a:cxn>
                <a:cxn ang="0">
                  <a:pos x="110" y="347"/>
                </a:cxn>
                <a:cxn ang="0">
                  <a:pos x="118" y="311"/>
                </a:cxn>
                <a:cxn ang="0">
                  <a:pos x="125" y="288"/>
                </a:cxn>
                <a:cxn ang="0">
                  <a:pos x="125" y="274"/>
                </a:cxn>
                <a:cxn ang="0">
                  <a:pos x="125" y="251"/>
                </a:cxn>
                <a:cxn ang="0">
                  <a:pos x="110" y="237"/>
                </a:cxn>
                <a:cxn ang="0">
                  <a:pos x="81" y="237"/>
                </a:cxn>
                <a:cxn ang="0">
                  <a:pos x="51" y="266"/>
                </a:cxn>
                <a:cxn ang="0">
                  <a:pos x="37" y="303"/>
                </a:cxn>
                <a:cxn ang="0">
                  <a:pos x="29" y="333"/>
                </a:cxn>
                <a:cxn ang="0">
                  <a:pos x="14" y="340"/>
                </a:cxn>
                <a:cxn ang="0">
                  <a:pos x="7" y="340"/>
                </a:cxn>
                <a:cxn ang="0">
                  <a:pos x="0" y="325"/>
                </a:cxn>
                <a:cxn ang="0">
                  <a:pos x="7" y="303"/>
                </a:cxn>
                <a:cxn ang="0">
                  <a:pos x="22" y="266"/>
                </a:cxn>
                <a:cxn ang="0">
                  <a:pos x="51" y="222"/>
                </a:cxn>
                <a:cxn ang="0">
                  <a:pos x="103" y="207"/>
                </a:cxn>
                <a:cxn ang="0">
                  <a:pos x="147" y="215"/>
                </a:cxn>
                <a:cxn ang="0">
                  <a:pos x="184" y="244"/>
                </a:cxn>
                <a:cxn ang="0">
                  <a:pos x="199" y="281"/>
                </a:cxn>
                <a:cxn ang="0">
                  <a:pos x="192" y="303"/>
                </a:cxn>
                <a:cxn ang="0">
                  <a:pos x="184" y="325"/>
                </a:cxn>
                <a:cxn ang="0">
                  <a:pos x="177" y="362"/>
                </a:cxn>
                <a:cxn ang="0">
                  <a:pos x="170" y="399"/>
                </a:cxn>
                <a:cxn ang="0">
                  <a:pos x="155" y="451"/>
                </a:cxn>
                <a:cxn ang="0">
                  <a:pos x="155" y="480"/>
                </a:cxn>
                <a:cxn ang="0">
                  <a:pos x="162" y="503"/>
                </a:cxn>
                <a:cxn ang="0">
                  <a:pos x="184" y="525"/>
                </a:cxn>
                <a:cxn ang="0">
                  <a:pos x="229" y="532"/>
                </a:cxn>
                <a:cxn ang="0">
                  <a:pos x="332" y="458"/>
                </a:cxn>
                <a:cxn ang="0">
                  <a:pos x="398" y="281"/>
                </a:cxn>
                <a:cxn ang="0">
                  <a:pos x="273" y="229"/>
                </a:cxn>
                <a:cxn ang="0">
                  <a:pos x="229" y="141"/>
                </a:cxn>
                <a:cxn ang="0">
                  <a:pos x="273" y="37"/>
                </a:cxn>
                <a:cxn ang="0">
                  <a:pos x="369" y="0"/>
                </a:cxn>
              </a:cxnLst>
              <a:rect l="0" t="0" r="r" b="b"/>
              <a:pathLst>
                <a:path w="524" h="562">
                  <a:moveTo>
                    <a:pt x="369" y="23"/>
                  </a:moveTo>
                  <a:lnTo>
                    <a:pt x="339" y="30"/>
                  </a:lnTo>
                  <a:lnTo>
                    <a:pt x="317" y="45"/>
                  </a:lnTo>
                  <a:lnTo>
                    <a:pt x="295" y="59"/>
                  </a:lnTo>
                  <a:lnTo>
                    <a:pt x="273" y="82"/>
                  </a:lnTo>
                  <a:lnTo>
                    <a:pt x="266" y="111"/>
                  </a:lnTo>
                  <a:lnTo>
                    <a:pt x="258" y="141"/>
                  </a:lnTo>
                  <a:lnTo>
                    <a:pt x="273" y="192"/>
                  </a:lnTo>
                  <a:lnTo>
                    <a:pt x="325" y="229"/>
                  </a:lnTo>
                  <a:lnTo>
                    <a:pt x="406" y="259"/>
                  </a:lnTo>
                  <a:lnTo>
                    <a:pt x="406" y="259"/>
                  </a:lnTo>
                  <a:lnTo>
                    <a:pt x="421" y="192"/>
                  </a:lnTo>
                  <a:lnTo>
                    <a:pt x="421" y="133"/>
                  </a:lnTo>
                  <a:lnTo>
                    <a:pt x="421" y="119"/>
                  </a:lnTo>
                  <a:lnTo>
                    <a:pt x="421" y="104"/>
                  </a:lnTo>
                  <a:lnTo>
                    <a:pt x="421" y="89"/>
                  </a:lnTo>
                  <a:lnTo>
                    <a:pt x="413" y="67"/>
                  </a:lnTo>
                  <a:lnTo>
                    <a:pt x="406" y="52"/>
                  </a:lnTo>
                  <a:lnTo>
                    <a:pt x="398" y="37"/>
                  </a:lnTo>
                  <a:lnTo>
                    <a:pt x="384" y="30"/>
                  </a:lnTo>
                  <a:lnTo>
                    <a:pt x="369" y="23"/>
                  </a:lnTo>
                  <a:close/>
                  <a:moveTo>
                    <a:pt x="369" y="0"/>
                  </a:moveTo>
                  <a:lnTo>
                    <a:pt x="421" y="15"/>
                  </a:lnTo>
                  <a:lnTo>
                    <a:pt x="458" y="52"/>
                  </a:lnTo>
                  <a:lnTo>
                    <a:pt x="480" y="111"/>
                  </a:lnTo>
                  <a:lnTo>
                    <a:pt x="487" y="178"/>
                  </a:lnTo>
                  <a:lnTo>
                    <a:pt x="487" y="185"/>
                  </a:lnTo>
                  <a:lnTo>
                    <a:pt x="487" y="207"/>
                  </a:lnTo>
                  <a:lnTo>
                    <a:pt x="480" y="237"/>
                  </a:lnTo>
                  <a:lnTo>
                    <a:pt x="472" y="266"/>
                  </a:lnTo>
                  <a:lnTo>
                    <a:pt x="472" y="266"/>
                  </a:lnTo>
                  <a:lnTo>
                    <a:pt x="502" y="274"/>
                  </a:lnTo>
                  <a:lnTo>
                    <a:pt x="517" y="274"/>
                  </a:lnTo>
                  <a:lnTo>
                    <a:pt x="524" y="281"/>
                  </a:lnTo>
                  <a:lnTo>
                    <a:pt x="524" y="288"/>
                  </a:lnTo>
                  <a:lnTo>
                    <a:pt x="524" y="296"/>
                  </a:lnTo>
                  <a:lnTo>
                    <a:pt x="524" y="296"/>
                  </a:lnTo>
                  <a:lnTo>
                    <a:pt x="517" y="303"/>
                  </a:lnTo>
                  <a:lnTo>
                    <a:pt x="509" y="303"/>
                  </a:lnTo>
                  <a:lnTo>
                    <a:pt x="494" y="296"/>
                  </a:lnTo>
                  <a:lnTo>
                    <a:pt x="480" y="296"/>
                  </a:lnTo>
                  <a:lnTo>
                    <a:pt x="472" y="296"/>
                  </a:lnTo>
                  <a:lnTo>
                    <a:pt x="443" y="362"/>
                  </a:lnTo>
                  <a:lnTo>
                    <a:pt x="406" y="436"/>
                  </a:lnTo>
                  <a:lnTo>
                    <a:pt x="354" y="495"/>
                  </a:lnTo>
                  <a:lnTo>
                    <a:pt x="295" y="539"/>
                  </a:lnTo>
                  <a:lnTo>
                    <a:pt x="229" y="562"/>
                  </a:lnTo>
                  <a:lnTo>
                    <a:pt x="192" y="554"/>
                  </a:lnTo>
                  <a:lnTo>
                    <a:pt x="155" y="547"/>
                  </a:lnTo>
                  <a:lnTo>
                    <a:pt x="118" y="532"/>
                  </a:lnTo>
                  <a:lnTo>
                    <a:pt x="96" y="503"/>
                  </a:lnTo>
                  <a:lnTo>
                    <a:pt x="88" y="458"/>
                  </a:lnTo>
                  <a:lnTo>
                    <a:pt x="88" y="443"/>
                  </a:lnTo>
                  <a:lnTo>
                    <a:pt x="88" y="436"/>
                  </a:lnTo>
                  <a:lnTo>
                    <a:pt x="96" y="414"/>
                  </a:lnTo>
                  <a:lnTo>
                    <a:pt x="103" y="392"/>
                  </a:lnTo>
                  <a:lnTo>
                    <a:pt x="110" y="362"/>
                  </a:lnTo>
                  <a:lnTo>
                    <a:pt x="110" y="347"/>
                  </a:lnTo>
                  <a:lnTo>
                    <a:pt x="118" y="333"/>
                  </a:lnTo>
                  <a:lnTo>
                    <a:pt x="118" y="311"/>
                  </a:lnTo>
                  <a:lnTo>
                    <a:pt x="125" y="296"/>
                  </a:lnTo>
                  <a:lnTo>
                    <a:pt x="125" y="288"/>
                  </a:lnTo>
                  <a:lnTo>
                    <a:pt x="125" y="281"/>
                  </a:lnTo>
                  <a:lnTo>
                    <a:pt x="125" y="274"/>
                  </a:lnTo>
                  <a:lnTo>
                    <a:pt x="125" y="266"/>
                  </a:lnTo>
                  <a:lnTo>
                    <a:pt x="125" y="251"/>
                  </a:lnTo>
                  <a:lnTo>
                    <a:pt x="118" y="244"/>
                  </a:lnTo>
                  <a:lnTo>
                    <a:pt x="110" y="237"/>
                  </a:lnTo>
                  <a:lnTo>
                    <a:pt x="96" y="229"/>
                  </a:lnTo>
                  <a:lnTo>
                    <a:pt x="81" y="237"/>
                  </a:lnTo>
                  <a:lnTo>
                    <a:pt x="66" y="244"/>
                  </a:lnTo>
                  <a:lnTo>
                    <a:pt x="51" y="266"/>
                  </a:lnTo>
                  <a:lnTo>
                    <a:pt x="44" y="281"/>
                  </a:lnTo>
                  <a:lnTo>
                    <a:pt x="37" y="303"/>
                  </a:lnTo>
                  <a:lnTo>
                    <a:pt x="37" y="318"/>
                  </a:lnTo>
                  <a:lnTo>
                    <a:pt x="29" y="333"/>
                  </a:lnTo>
                  <a:lnTo>
                    <a:pt x="22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7" y="340"/>
                  </a:lnTo>
                  <a:lnTo>
                    <a:pt x="0" y="333"/>
                  </a:lnTo>
                  <a:lnTo>
                    <a:pt x="0" y="325"/>
                  </a:lnTo>
                  <a:lnTo>
                    <a:pt x="0" y="318"/>
                  </a:lnTo>
                  <a:lnTo>
                    <a:pt x="7" y="303"/>
                  </a:lnTo>
                  <a:lnTo>
                    <a:pt x="14" y="288"/>
                  </a:lnTo>
                  <a:lnTo>
                    <a:pt x="22" y="266"/>
                  </a:lnTo>
                  <a:lnTo>
                    <a:pt x="29" y="251"/>
                  </a:lnTo>
                  <a:lnTo>
                    <a:pt x="51" y="222"/>
                  </a:lnTo>
                  <a:lnTo>
                    <a:pt x="74" y="207"/>
                  </a:lnTo>
                  <a:lnTo>
                    <a:pt x="103" y="207"/>
                  </a:lnTo>
                  <a:lnTo>
                    <a:pt x="125" y="207"/>
                  </a:lnTo>
                  <a:lnTo>
                    <a:pt x="147" y="215"/>
                  </a:lnTo>
                  <a:lnTo>
                    <a:pt x="170" y="229"/>
                  </a:lnTo>
                  <a:lnTo>
                    <a:pt x="184" y="244"/>
                  </a:lnTo>
                  <a:lnTo>
                    <a:pt x="192" y="259"/>
                  </a:lnTo>
                  <a:lnTo>
                    <a:pt x="199" y="281"/>
                  </a:lnTo>
                  <a:lnTo>
                    <a:pt x="192" y="288"/>
                  </a:lnTo>
                  <a:lnTo>
                    <a:pt x="192" y="303"/>
                  </a:lnTo>
                  <a:lnTo>
                    <a:pt x="192" y="311"/>
                  </a:lnTo>
                  <a:lnTo>
                    <a:pt x="184" y="325"/>
                  </a:lnTo>
                  <a:lnTo>
                    <a:pt x="184" y="340"/>
                  </a:lnTo>
                  <a:lnTo>
                    <a:pt x="177" y="362"/>
                  </a:lnTo>
                  <a:lnTo>
                    <a:pt x="177" y="377"/>
                  </a:lnTo>
                  <a:lnTo>
                    <a:pt x="170" y="399"/>
                  </a:lnTo>
                  <a:lnTo>
                    <a:pt x="162" y="429"/>
                  </a:lnTo>
                  <a:lnTo>
                    <a:pt x="155" y="451"/>
                  </a:lnTo>
                  <a:lnTo>
                    <a:pt x="155" y="466"/>
                  </a:lnTo>
                  <a:lnTo>
                    <a:pt x="155" y="480"/>
                  </a:lnTo>
                  <a:lnTo>
                    <a:pt x="155" y="495"/>
                  </a:lnTo>
                  <a:lnTo>
                    <a:pt x="162" y="503"/>
                  </a:lnTo>
                  <a:lnTo>
                    <a:pt x="170" y="517"/>
                  </a:lnTo>
                  <a:lnTo>
                    <a:pt x="184" y="525"/>
                  </a:lnTo>
                  <a:lnTo>
                    <a:pt x="206" y="532"/>
                  </a:lnTo>
                  <a:lnTo>
                    <a:pt x="229" y="532"/>
                  </a:lnTo>
                  <a:lnTo>
                    <a:pt x="280" y="517"/>
                  </a:lnTo>
                  <a:lnTo>
                    <a:pt x="332" y="458"/>
                  </a:lnTo>
                  <a:lnTo>
                    <a:pt x="369" y="377"/>
                  </a:lnTo>
                  <a:lnTo>
                    <a:pt x="398" y="281"/>
                  </a:lnTo>
                  <a:lnTo>
                    <a:pt x="325" y="259"/>
                  </a:lnTo>
                  <a:lnTo>
                    <a:pt x="273" y="229"/>
                  </a:lnTo>
                  <a:lnTo>
                    <a:pt x="236" y="192"/>
                  </a:lnTo>
                  <a:lnTo>
                    <a:pt x="229" y="141"/>
                  </a:lnTo>
                  <a:lnTo>
                    <a:pt x="236" y="89"/>
                  </a:lnTo>
                  <a:lnTo>
                    <a:pt x="273" y="37"/>
                  </a:lnTo>
                  <a:lnTo>
                    <a:pt x="317" y="8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5" name="Freeform 175"/>
            <p:cNvSpPr>
              <a:spLocks/>
            </p:cNvSpPr>
            <p:nvPr/>
          </p:nvSpPr>
          <p:spPr bwMode="auto">
            <a:xfrm>
              <a:off x="3781" y="2799"/>
              <a:ext cx="221" cy="15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1" y="0"/>
                </a:cxn>
                <a:cxn ang="0">
                  <a:pos x="221" y="66"/>
                </a:cxn>
                <a:cxn ang="0">
                  <a:pos x="66" y="66"/>
                </a:cxn>
                <a:cxn ang="0">
                  <a:pos x="66" y="1528"/>
                </a:cxn>
                <a:cxn ang="0">
                  <a:pos x="221" y="1528"/>
                </a:cxn>
                <a:cxn ang="0">
                  <a:pos x="221" y="1595"/>
                </a:cxn>
                <a:cxn ang="0">
                  <a:pos x="0" y="1595"/>
                </a:cxn>
                <a:cxn ang="0">
                  <a:pos x="0" y="0"/>
                </a:cxn>
              </a:cxnLst>
              <a:rect l="0" t="0" r="r" b="b"/>
              <a:pathLst>
                <a:path w="221" h="1595">
                  <a:moveTo>
                    <a:pt x="0" y="0"/>
                  </a:moveTo>
                  <a:lnTo>
                    <a:pt x="221" y="0"/>
                  </a:lnTo>
                  <a:lnTo>
                    <a:pt x="221" y="66"/>
                  </a:lnTo>
                  <a:lnTo>
                    <a:pt x="66" y="66"/>
                  </a:lnTo>
                  <a:lnTo>
                    <a:pt x="66" y="1528"/>
                  </a:lnTo>
                  <a:lnTo>
                    <a:pt x="221" y="1528"/>
                  </a:lnTo>
                  <a:lnTo>
                    <a:pt x="221" y="1595"/>
                  </a:lnTo>
                  <a:lnTo>
                    <a:pt x="0" y="1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6" name="Freeform 176"/>
            <p:cNvSpPr>
              <a:spLocks/>
            </p:cNvSpPr>
            <p:nvPr/>
          </p:nvSpPr>
          <p:spPr bwMode="auto">
            <a:xfrm>
              <a:off x="4194" y="2799"/>
              <a:ext cx="369" cy="159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2" y="0"/>
                </a:cxn>
                <a:cxn ang="0">
                  <a:pos x="369" y="7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2" y="29"/>
                </a:cxn>
                <a:cxn ang="0">
                  <a:pos x="347" y="44"/>
                </a:cxn>
                <a:cxn ang="0">
                  <a:pos x="251" y="170"/>
                </a:cxn>
                <a:cxn ang="0">
                  <a:pos x="177" y="317"/>
                </a:cxn>
                <a:cxn ang="0">
                  <a:pos x="126" y="472"/>
                </a:cxn>
                <a:cxn ang="0">
                  <a:pos x="104" y="635"/>
                </a:cxn>
                <a:cxn ang="0">
                  <a:pos x="96" y="797"/>
                </a:cxn>
                <a:cxn ang="0">
                  <a:pos x="96" y="923"/>
                </a:cxn>
                <a:cxn ang="0">
                  <a:pos x="118" y="1056"/>
                </a:cxn>
                <a:cxn ang="0">
                  <a:pos x="148" y="1189"/>
                </a:cxn>
                <a:cxn ang="0">
                  <a:pos x="192" y="1314"/>
                </a:cxn>
                <a:cxn ang="0">
                  <a:pos x="259" y="1432"/>
                </a:cxn>
                <a:cxn ang="0">
                  <a:pos x="347" y="1543"/>
                </a:cxn>
                <a:cxn ang="0">
                  <a:pos x="362" y="1558"/>
                </a:cxn>
                <a:cxn ang="0">
                  <a:pos x="369" y="1565"/>
                </a:cxn>
                <a:cxn ang="0">
                  <a:pos x="369" y="1573"/>
                </a:cxn>
                <a:cxn ang="0">
                  <a:pos x="369" y="1573"/>
                </a:cxn>
                <a:cxn ang="0">
                  <a:pos x="369" y="1580"/>
                </a:cxn>
                <a:cxn ang="0">
                  <a:pos x="369" y="1580"/>
                </a:cxn>
                <a:cxn ang="0">
                  <a:pos x="369" y="1587"/>
                </a:cxn>
                <a:cxn ang="0">
                  <a:pos x="362" y="1595"/>
                </a:cxn>
                <a:cxn ang="0">
                  <a:pos x="355" y="1595"/>
                </a:cxn>
                <a:cxn ang="0">
                  <a:pos x="332" y="1580"/>
                </a:cxn>
                <a:cxn ang="0">
                  <a:pos x="288" y="1543"/>
                </a:cxn>
                <a:cxn ang="0">
                  <a:pos x="229" y="1484"/>
                </a:cxn>
                <a:cxn ang="0">
                  <a:pos x="170" y="1403"/>
                </a:cxn>
                <a:cxn ang="0">
                  <a:pos x="104" y="1292"/>
                </a:cxn>
                <a:cxn ang="0">
                  <a:pos x="37" y="1115"/>
                </a:cxn>
                <a:cxn ang="0">
                  <a:pos x="8" y="945"/>
                </a:cxn>
                <a:cxn ang="0">
                  <a:pos x="0" y="797"/>
                </a:cxn>
                <a:cxn ang="0">
                  <a:pos x="8" y="650"/>
                </a:cxn>
                <a:cxn ang="0">
                  <a:pos x="37" y="487"/>
                </a:cxn>
                <a:cxn ang="0">
                  <a:pos x="104" y="310"/>
                </a:cxn>
                <a:cxn ang="0">
                  <a:pos x="163" y="199"/>
                </a:cxn>
                <a:cxn ang="0">
                  <a:pos x="229" y="118"/>
                </a:cxn>
                <a:cxn ang="0">
                  <a:pos x="288" y="51"/>
                </a:cxn>
                <a:cxn ang="0">
                  <a:pos x="332" y="15"/>
                </a:cxn>
                <a:cxn ang="0">
                  <a:pos x="355" y="0"/>
                </a:cxn>
              </a:cxnLst>
              <a:rect l="0" t="0" r="r" b="b"/>
              <a:pathLst>
                <a:path w="369" h="1595">
                  <a:moveTo>
                    <a:pt x="355" y="0"/>
                  </a:moveTo>
                  <a:lnTo>
                    <a:pt x="362" y="0"/>
                  </a:lnTo>
                  <a:lnTo>
                    <a:pt x="369" y="7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2" y="29"/>
                  </a:lnTo>
                  <a:lnTo>
                    <a:pt x="347" y="44"/>
                  </a:lnTo>
                  <a:lnTo>
                    <a:pt x="251" y="170"/>
                  </a:lnTo>
                  <a:lnTo>
                    <a:pt x="177" y="317"/>
                  </a:lnTo>
                  <a:lnTo>
                    <a:pt x="126" y="472"/>
                  </a:lnTo>
                  <a:lnTo>
                    <a:pt x="104" y="635"/>
                  </a:lnTo>
                  <a:lnTo>
                    <a:pt x="96" y="797"/>
                  </a:lnTo>
                  <a:lnTo>
                    <a:pt x="96" y="923"/>
                  </a:lnTo>
                  <a:lnTo>
                    <a:pt x="118" y="1056"/>
                  </a:lnTo>
                  <a:lnTo>
                    <a:pt x="148" y="1189"/>
                  </a:lnTo>
                  <a:lnTo>
                    <a:pt x="192" y="1314"/>
                  </a:lnTo>
                  <a:lnTo>
                    <a:pt x="259" y="1432"/>
                  </a:lnTo>
                  <a:lnTo>
                    <a:pt x="347" y="1543"/>
                  </a:lnTo>
                  <a:lnTo>
                    <a:pt x="362" y="1558"/>
                  </a:lnTo>
                  <a:lnTo>
                    <a:pt x="369" y="1565"/>
                  </a:lnTo>
                  <a:lnTo>
                    <a:pt x="369" y="1573"/>
                  </a:lnTo>
                  <a:lnTo>
                    <a:pt x="369" y="1573"/>
                  </a:lnTo>
                  <a:lnTo>
                    <a:pt x="369" y="1580"/>
                  </a:lnTo>
                  <a:lnTo>
                    <a:pt x="369" y="1580"/>
                  </a:lnTo>
                  <a:lnTo>
                    <a:pt x="369" y="1587"/>
                  </a:lnTo>
                  <a:lnTo>
                    <a:pt x="362" y="1595"/>
                  </a:lnTo>
                  <a:lnTo>
                    <a:pt x="355" y="1595"/>
                  </a:lnTo>
                  <a:lnTo>
                    <a:pt x="332" y="1580"/>
                  </a:lnTo>
                  <a:lnTo>
                    <a:pt x="288" y="1543"/>
                  </a:lnTo>
                  <a:lnTo>
                    <a:pt x="229" y="1484"/>
                  </a:lnTo>
                  <a:lnTo>
                    <a:pt x="170" y="1403"/>
                  </a:lnTo>
                  <a:lnTo>
                    <a:pt x="104" y="1292"/>
                  </a:lnTo>
                  <a:lnTo>
                    <a:pt x="37" y="1115"/>
                  </a:lnTo>
                  <a:lnTo>
                    <a:pt x="8" y="945"/>
                  </a:lnTo>
                  <a:lnTo>
                    <a:pt x="0" y="797"/>
                  </a:lnTo>
                  <a:lnTo>
                    <a:pt x="8" y="650"/>
                  </a:lnTo>
                  <a:lnTo>
                    <a:pt x="37" y="487"/>
                  </a:lnTo>
                  <a:lnTo>
                    <a:pt x="104" y="310"/>
                  </a:lnTo>
                  <a:lnTo>
                    <a:pt x="163" y="199"/>
                  </a:lnTo>
                  <a:lnTo>
                    <a:pt x="229" y="118"/>
                  </a:lnTo>
                  <a:lnTo>
                    <a:pt x="288" y="51"/>
                  </a:lnTo>
                  <a:lnTo>
                    <a:pt x="332" y="15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7" name="Freeform 177"/>
            <p:cNvSpPr>
              <a:spLocks/>
            </p:cNvSpPr>
            <p:nvPr/>
          </p:nvSpPr>
          <p:spPr bwMode="auto">
            <a:xfrm>
              <a:off x="4718" y="2910"/>
              <a:ext cx="1344" cy="1085"/>
            </a:xfrm>
            <a:custGeom>
              <a:avLst/>
              <a:gdLst/>
              <a:ahLst/>
              <a:cxnLst>
                <a:cxn ang="0">
                  <a:pos x="517" y="0"/>
                </a:cxn>
                <a:cxn ang="0">
                  <a:pos x="547" y="0"/>
                </a:cxn>
                <a:cxn ang="0">
                  <a:pos x="562" y="14"/>
                </a:cxn>
                <a:cxn ang="0">
                  <a:pos x="923" y="856"/>
                </a:cxn>
                <a:cxn ang="0">
                  <a:pos x="1101" y="140"/>
                </a:cxn>
                <a:cxn ang="0">
                  <a:pos x="1108" y="125"/>
                </a:cxn>
                <a:cxn ang="0">
                  <a:pos x="1101" y="103"/>
                </a:cxn>
                <a:cxn ang="0">
                  <a:pos x="1093" y="73"/>
                </a:cxn>
                <a:cxn ang="0">
                  <a:pos x="1056" y="51"/>
                </a:cxn>
                <a:cxn ang="0">
                  <a:pos x="997" y="44"/>
                </a:cxn>
                <a:cxn ang="0">
                  <a:pos x="975" y="44"/>
                </a:cxn>
                <a:cxn ang="0">
                  <a:pos x="968" y="29"/>
                </a:cxn>
                <a:cxn ang="0">
                  <a:pos x="975" y="7"/>
                </a:cxn>
                <a:cxn ang="0">
                  <a:pos x="990" y="0"/>
                </a:cxn>
                <a:cxn ang="0">
                  <a:pos x="1079" y="0"/>
                </a:cxn>
                <a:cxn ang="0">
                  <a:pos x="1241" y="0"/>
                </a:cxn>
                <a:cxn ang="0">
                  <a:pos x="1330" y="0"/>
                </a:cxn>
                <a:cxn ang="0">
                  <a:pos x="1337" y="14"/>
                </a:cxn>
                <a:cxn ang="0">
                  <a:pos x="1337" y="29"/>
                </a:cxn>
                <a:cxn ang="0">
                  <a:pos x="1330" y="44"/>
                </a:cxn>
                <a:cxn ang="0">
                  <a:pos x="1315" y="44"/>
                </a:cxn>
                <a:cxn ang="0">
                  <a:pos x="1182" y="81"/>
                </a:cxn>
                <a:cxn ang="0">
                  <a:pos x="1138" y="162"/>
                </a:cxn>
                <a:cxn ang="0">
                  <a:pos x="916" y="1056"/>
                </a:cxn>
                <a:cxn ang="0">
                  <a:pos x="909" y="1078"/>
                </a:cxn>
                <a:cxn ang="0">
                  <a:pos x="894" y="1085"/>
                </a:cxn>
                <a:cxn ang="0">
                  <a:pos x="872" y="1078"/>
                </a:cxn>
                <a:cxn ang="0">
                  <a:pos x="864" y="1056"/>
                </a:cxn>
                <a:cxn ang="0">
                  <a:pos x="458" y="103"/>
                </a:cxn>
                <a:cxn ang="0">
                  <a:pos x="451" y="88"/>
                </a:cxn>
                <a:cxn ang="0">
                  <a:pos x="237" y="945"/>
                </a:cxn>
                <a:cxn ang="0">
                  <a:pos x="237" y="967"/>
                </a:cxn>
                <a:cxn ang="0">
                  <a:pos x="237" y="989"/>
                </a:cxn>
                <a:cxn ang="0">
                  <a:pos x="259" y="1019"/>
                </a:cxn>
                <a:cxn ang="0">
                  <a:pos x="303" y="1033"/>
                </a:cxn>
                <a:cxn ang="0">
                  <a:pos x="355" y="1033"/>
                </a:cxn>
                <a:cxn ang="0">
                  <a:pos x="370" y="1041"/>
                </a:cxn>
                <a:cxn ang="0">
                  <a:pos x="370" y="1070"/>
                </a:cxn>
                <a:cxn ang="0">
                  <a:pos x="355" y="1085"/>
                </a:cxn>
                <a:cxn ang="0">
                  <a:pos x="340" y="1085"/>
                </a:cxn>
                <a:cxn ang="0">
                  <a:pos x="178" y="1078"/>
                </a:cxn>
                <a:cxn ang="0">
                  <a:pos x="15" y="1085"/>
                </a:cxn>
                <a:cxn ang="0">
                  <a:pos x="0" y="1078"/>
                </a:cxn>
                <a:cxn ang="0">
                  <a:pos x="0" y="1056"/>
                </a:cxn>
                <a:cxn ang="0">
                  <a:pos x="15" y="1041"/>
                </a:cxn>
                <a:cxn ang="0">
                  <a:pos x="23" y="1033"/>
                </a:cxn>
                <a:cxn ang="0">
                  <a:pos x="155" y="996"/>
                </a:cxn>
                <a:cxn ang="0">
                  <a:pos x="192" y="915"/>
                </a:cxn>
                <a:cxn ang="0">
                  <a:pos x="407" y="51"/>
                </a:cxn>
                <a:cxn ang="0">
                  <a:pos x="370" y="51"/>
                </a:cxn>
                <a:cxn ang="0">
                  <a:pos x="325" y="44"/>
                </a:cxn>
                <a:cxn ang="0">
                  <a:pos x="303" y="44"/>
                </a:cxn>
                <a:cxn ang="0">
                  <a:pos x="266" y="44"/>
                </a:cxn>
                <a:cxn ang="0">
                  <a:pos x="259" y="29"/>
                </a:cxn>
                <a:cxn ang="0">
                  <a:pos x="266" y="7"/>
                </a:cxn>
                <a:cxn ang="0">
                  <a:pos x="288" y="0"/>
                </a:cxn>
              </a:cxnLst>
              <a:rect l="0" t="0" r="r" b="b"/>
              <a:pathLst>
                <a:path w="1344" h="1085">
                  <a:moveTo>
                    <a:pt x="303" y="0"/>
                  </a:moveTo>
                  <a:lnTo>
                    <a:pt x="517" y="0"/>
                  </a:lnTo>
                  <a:lnTo>
                    <a:pt x="532" y="0"/>
                  </a:lnTo>
                  <a:lnTo>
                    <a:pt x="547" y="0"/>
                  </a:lnTo>
                  <a:lnTo>
                    <a:pt x="554" y="7"/>
                  </a:lnTo>
                  <a:lnTo>
                    <a:pt x="562" y="14"/>
                  </a:lnTo>
                  <a:lnTo>
                    <a:pt x="569" y="29"/>
                  </a:lnTo>
                  <a:lnTo>
                    <a:pt x="923" y="856"/>
                  </a:lnTo>
                  <a:lnTo>
                    <a:pt x="1101" y="147"/>
                  </a:lnTo>
                  <a:lnTo>
                    <a:pt x="1101" y="140"/>
                  </a:lnTo>
                  <a:lnTo>
                    <a:pt x="1101" y="132"/>
                  </a:lnTo>
                  <a:lnTo>
                    <a:pt x="1108" y="125"/>
                  </a:lnTo>
                  <a:lnTo>
                    <a:pt x="1108" y="118"/>
                  </a:lnTo>
                  <a:lnTo>
                    <a:pt x="1101" y="103"/>
                  </a:lnTo>
                  <a:lnTo>
                    <a:pt x="1101" y="88"/>
                  </a:lnTo>
                  <a:lnTo>
                    <a:pt x="1093" y="73"/>
                  </a:lnTo>
                  <a:lnTo>
                    <a:pt x="1079" y="66"/>
                  </a:lnTo>
                  <a:lnTo>
                    <a:pt x="1056" y="51"/>
                  </a:lnTo>
                  <a:lnTo>
                    <a:pt x="1027" y="51"/>
                  </a:lnTo>
                  <a:lnTo>
                    <a:pt x="997" y="44"/>
                  </a:lnTo>
                  <a:lnTo>
                    <a:pt x="983" y="44"/>
                  </a:lnTo>
                  <a:lnTo>
                    <a:pt x="975" y="44"/>
                  </a:lnTo>
                  <a:lnTo>
                    <a:pt x="968" y="36"/>
                  </a:lnTo>
                  <a:lnTo>
                    <a:pt x="968" y="29"/>
                  </a:lnTo>
                  <a:lnTo>
                    <a:pt x="968" y="14"/>
                  </a:lnTo>
                  <a:lnTo>
                    <a:pt x="975" y="7"/>
                  </a:lnTo>
                  <a:lnTo>
                    <a:pt x="983" y="0"/>
                  </a:lnTo>
                  <a:lnTo>
                    <a:pt x="990" y="0"/>
                  </a:lnTo>
                  <a:lnTo>
                    <a:pt x="997" y="0"/>
                  </a:lnTo>
                  <a:lnTo>
                    <a:pt x="1079" y="0"/>
                  </a:lnTo>
                  <a:lnTo>
                    <a:pt x="1160" y="0"/>
                  </a:lnTo>
                  <a:lnTo>
                    <a:pt x="1241" y="0"/>
                  </a:lnTo>
                  <a:lnTo>
                    <a:pt x="1322" y="0"/>
                  </a:lnTo>
                  <a:lnTo>
                    <a:pt x="1330" y="0"/>
                  </a:lnTo>
                  <a:lnTo>
                    <a:pt x="1337" y="7"/>
                  </a:lnTo>
                  <a:lnTo>
                    <a:pt x="1337" y="14"/>
                  </a:lnTo>
                  <a:lnTo>
                    <a:pt x="1344" y="14"/>
                  </a:lnTo>
                  <a:lnTo>
                    <a:pt x="1337" y="29"/>
                  </a:lnTo>
                  <a:lnTo>
                    <a:pt x="1330" y="36"/>
                  </a:lnTo>
                  <a:lnTo>
                    <a:pt x="1330" y="44"/>
                  </a:lnTo>
                  <a:lnTo>
                    <a:pt x="1322" y="44"/>
                  </a:lnTo>
                  <a:lnTo>
                    <a:pt x="1315" y="44"/>
                  </a:lnTo>
                  <a:lnTo>
                    <a:pt x="1234" y="59"/>
                  </a:lnTo>
                  <a:lnTo>
                    <a:pt x="1182" y="81"/>
                  </a:lnTo>
                  <a:lnTo>
                    <a:pt x="1160" y="118"/>
                  </a:lnTo>
                  <a:lnTo>
                    <a:pt x="1138" y="162"/>
                  </a:lnTo>
                  <a:lnTo>
                    <a:pt x="1138" y="162"/>
                  </a:lnTo>
                  <a:lnTo>
                    <a:pt x="916" y="1056"/>
                  </a:lnTo>
                  <a:lnTo>
                    <a:pt x="916" y="1070"/>
                  </a:lnTo>
                  <a:lnTo>
                    <a:pt x="909" y="1078"/>
                  </a:lnTo>
                  <a:lnTo>
                    <a:pt x="901" y="1085"/>
                  </a:lnTo>
                  <a:lnTo>
                    <a:pt x="894" y="1085"/>
                  </a:lnTo>
                  <a:lnTo>
                    <a:pt x="879" y="1085"/>
                  </a:lnTo>
                  <a:lnTo>
                    <a:pt x="872" y="1078"/>
                  </a:lnTo>
                  <a:lnTo>
                    <a:pt x="872" y="1070"/>
                  </a:lnTo>
                  <a:lnTo>
                    <a:pt x="864" y="1056"/>
                  </a:lnTo>
                  <a:lnTo>
                    <a:pt x="466" y="118"/>
                  </a:lnTo>
                  <a:lnTo>
                    <a:pt x="458" y="103"/>
                  </a:lnTo>
                  <a:lnTo>
                    <a:pt x="458" y="96"/>
                  </a:lnTo>
                  <a:lnTo>
                    <a:pt x="451" y="88"/>
                  </a:lnTo>
                  <a:lnTo>
                    <a:pt x="244" y="930"/>
                  </a:lnTo>
                  <a:lnTo>
                    <a:pt x="237" y="945"/>
                  </a:lnTo>
                  <a:lnTo>
                    <a:pt x="237" y="952"/>
                  </a:lnTo>
                  <a:lnTo>
                    <a:pt x="237" y="967"/>
                  </a:lnTo>
                  <a:lnTo>
                    <a:pt x="237" y="982"/>
                  </a:lnTo>
                  <a:lnTo>
                    <a:pt x="237" y="989"/>
                  </a:lnTo>
                  <a:lnTo>
                    <a:pt x="244" y="1004"/>
                  </a:lnTo>
                  <a:lnTo>
                    <a:pt x="259" y="1019"/>
                  </a:lnTo>
                  <a:lnTo>
                    <a:pt x="281" y="1026"/>
                  </a:lnTo>
                  <a:lnTo>
                    <a:pt x="303" y="1033"/>
                  </a:lnTo>
                  <a:lnTo>
                    <a:pt x="340" y="1033"/>
                  </a:lnTo>
                  <a:lnTo>
                    <a:pt x="355" y="1033"/>
                  </a:lnTo>
                  <a:lnTo>
                    <a:pt x="362" y="1041"/>
                  </a:lnTo>
                  <a:lnTo>
                    <a:pt x="370" y="1041"/>
                  </a:lnTo>
                  <a:lnTo>
                    <a:pt x="370" y="1056"/>
                  </a:lnTo>
                  <a:lnTo>
                    <a:pt x="370" y="1070"/>
                  </a:lnTo>
                  <a:lnTo>
                    <a:pt x="362" y="1078"/>
                  </a:lnTo>
                  <a:lnTo>
                    <a:pt x="355" y="1085"/>
                  </a:lnTo>
                  <a:lnTo>
                    <a:pt x="347" y="1085"/>
                  </a:lnTo>
                  <a:lnTo>
                    <a:pt x="340" y="1085"/>
                  </a:lnTo>
                  <a:lnTo>
                    <a:pt x="259" y="1085"/>
                  </a:lnTo>
                  <a:lnTo>
                    <a:pt x="178" y="1078"/>
                  </a:lnTo>
                  <a:lnTo>
                    <a:pt x="96" y="1085"/>
                  </a:lnTo>
                  <a:lnTo>
                    <a:pt x="15" y="1085"/>
                  </a:lnTo>
                  <a:lnTo>
                    <a:pt x="8" y="1085"/>
                  </a:lnTo>
                  <a:lnTo>
                    <a:pt x="0" y="1078"/>
                  </a:lnTo>
                  <a:lnTo>
                    <a:pt x="0" y="1070"/>
                  </a:lnTo>
                  <a:lnTo>
                    <a:pt x="0" y="1056"/>
                  </a:lnTo>
                  <a:lnTo>
                    <a:pt x="8" y="1041"/>
                  </a:lnTo>
                  <a:lnTo>
                    <a:pt x="15" y="1041"/>
                  </a:lnTo>
                  <a:lnTo>
                    <a:pt x="23" y="1033"/>
                  </a:lnTo>
                  <a:lnTo>
                    <a:pt x="23" y="1033"/>
                  </a:lnTo>
                  <a:lnTo>
                    <a:pt x="104" y="1026"/>
                  </a:lnTo>
                  <a:lnTo>
                    <a:pt x="155" y="996"/>
                  </a:lnTo>
                  <a:lnTo>
                    <a:pt x="178" y="960"/>
                  </a:lnTo>
                  <a:lnTo>
                    <a:pt x="192" y="915"/>
                  </a:lnTo>
                  <a:lnTo>
                    <a:pt x="414" y="59"/>
                  </a:lnTo>
                  <a:lnTo>
                    <a:pt x="407" y="51"/>
                  </a:lnTo>
                  <a:lnTo>
                    <a:pt x="392" y="51"/>
                  </a:lnTo>
                  <a:lnTo>
                    <a:pt x="370" y="51"/>
                  </a:lnTo>
                  <a:lnTo>
                    <a:pt x="347" y="44"/>
                  </a:lnTo>
                  <a:lnTo>
                    <a:pt x="325" y="44"/>
                  </a:lnTo>
                  <a:lnTo>
                    <a:pt x="311" y="44"/>
                  </a:lnTo>
                  <a:lnTo>
                    <a:pt x="303" y="44"/>
                  </a:lnTo>
                  <a:lnTo>
                    <a:pt x="281" y="44"/>
                  </a:lnTo>
                  <a:lnTo>
                    <a:pt x="266" y="44"/>
                  </a:lnTo>
                  <a:lnTo>
                    <a:pt x="259" y="36"/>
                  </a:lnTo>
                  <a:lnTo>
                    <a:pt x="259" y="29"/>
                  </a:lnTo>
                  <a:lnTo>
                    <a:pt x="259" y="14"/>
                  </a:lnTo>
                  <a:lnTo>
                    <a:pt x="266" y="7"/>
                  </a:lnTo>
                  <a:lnTo>
                    <a:pt x="274" y="0"/>
                  </a:lnTo>
                  <a:lnTo>
                    <a:pt x="288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8" name="Freeform 178"/>
            <p:cNvSpPr>
              <a:spLocks/>
            </p:cNvSpPr>
            <p:nvPr/>
          </p:nvSpPr>
          <p:spPr bwMode="auto">
            <a:xfrm>
              <a:off x="6158" y="3825"/>
              <a:ext cx="185" cy="480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41" y="22"/>
                </a:cxn>
                <a:cxn ang="0">
                  <a:pos x="170" y="74"/>
                </a:cxn>
                <a:cxn ang="0">
                  <a:pos x="185" y="170"/>
                </a:cxn>
                <a:cxn ang="0">
                  <a:pos x="185" y="170"/>
                </a:cxn>
                <a:cxn ang="0">
                  <a:pos x="170" y="273"/>
                </a:cxn>
                <a:cxn ang="0">
                  <a:pos x="141" y="355"/>
                </a:cxn>
                <a:cxn ang="0">
                  <a:pos x="96" y="421"/>
                </a:cxn>
                <a:cxn ang="0">
                  <a:pos x="59" y="465"/>
                </a:cxn>
                <a:cxn ang="0">
                  <a:pos x="37" y="480"/>
                </a:cxn>
                <a:cxn ang="0">
                  <a:pos x="30" y="473"/>
                </a:cxn>
                <a:cxn ang="0">
                  <a:pos x="30" y="473"/>
                </a:cxn>
                <a:cxn ang="0">
                  <a:pos x="22" y="458"/>
                </a:cxn>
                <a:cxn ang="0">
                  <a:pos x="22" y="458"/>
                </a:cxn>
                <a:cxn ang="0">
                  <a:pos x="30" y="451"/>
                </a:cxn>
                <a:cxn ang="0">
                  <a:pos x="30" y="443"/>
                </a:cxn>
                <a:cxn ang="0">
                  <a:pos x="45" y="436"/>
                </a:cxn>
                <a:cxn ang="0">
                  <a:pos x="96" y="369"/>
                </a:cxn>
                <a:cxn ang="0">
                  <a:pos x="133" y="281"/>
                </a:cxn>
                <a:cxn ang="0">
                  <a:pos x="148" y="170"/>
                </a:cxn>
                <a:cxn ang="0">
                  <a:pos x="148" y="155"/>
                </a:cxn>
                <a:cxn ang="0">
                  <a:pos x="148" y="148"/>
                </a:cxn>
                <a:cxn ang="0">
                  <a:pos x="148" y="148"/>
                </a:cxn>
                <a:cxn ang="0">
                  <a:pos x="148" y="148"/>
                </a:cxn>
                <a:cxn ang="0">
                  <a:pos x="148" y="148"/>
                </a:cxn>
                <a:cxn ang="0">
                  <a:pos x="141" y="148"/>
                </a:cxn>
                <a:cxn ang="0">
                  <a:pos x="141" y="148"/>
                </a:cxn>
                <a:cxn ang="0">
                  <a:pos x="118" y="163"/>
                </a:cxn>
                <a:cxn ang="0">
                  <a:pos x="104" y="170"/>
                </a:cxn>
                <a:cxn ang="0">
                  <a:pos x="82" y="170"/>
                </a:cxn>
                <a:cxn ang="0">
                  <a:pos x="59" y="170"/>
                </a:cxn>
                <a:cxn ang="0">
                  <a:pos x="37" y="155"/>
                </a:cxn>
                <a:cxn ang="0">
                  <a:pos x="22" y="141"/>
                </a:cxn>
                <a:cxn ang="0">
                  <a:pos x="8" y="126"/>
                </a:cxn>
                <a:cxn ang="0">
                  <a:pos x="0" y="104"/>
                </a:cxn>
                <a:cxn ang="0">
                  <a:pos x="0" y="81"/>
                </a:cxn>
                <a:cxn ang="0">
                  <a:pos x="0" y="67"/>
                </a:cxn>
                <a:cxn ang="0">
                  <a:pos x="8" y="45"/>
                </a:cxn>
                <a:cxn ang="0">
                  <a:pos x="22" y="30"/>
                </a:cxn>
                <a:cxn ang="0">
                  <a:pos x="37" y="15"/>
                </a:cxn>
                <a:cxn ang="0">
                  <a:pos x="59" y="8"/>
                </a:cxn>
                <a:cxn ang="0">
                  <a:pos x="82" y="0"/>
                </a:cxn>
              </a:cxnLst>
              <a:rect l="0" t="0" r="r" b="b"/>
              <a:pathLst>
                <a:path w="185" h="480">
                  <a:moveTo>
                    <a:pt x="82" y="0"/>
                  </a:moveTo>
                  <a:lnTo>
                    <a:pt x="141" y="22"/>
                  </a:lnTo>
                  <a:lnTo>
                    <a:pt x="170" y="74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70" y="273"/>
                  </a:lnTo>
                  <a:lnTo>
                    <a:pt x="141" y="355"/>
                  </a:lnTo>
                  <a:lnTo>
                    <a:pt x="96" y="421"/>
                  </a:lnTo>
                  <a:lnTo>
                    <a:pt x="59" y="465"/>
                  </a:lnTo>
                  <a:lnTo>
                    <a:pt x="37" y="480"/>
                  </a:lnTo>
                  <a:lnTo>
                    <a:pt x="30" y="473"/>
                  </a:lnTo>
                  <a:lnTo>
                    <a:pt x="30" y="473"/>
                  </a:lnTo>
                  <a:lnTo>
                    <a:pt x="22" y="458"/>
                  </a:lnTo>
                  <a:lnTo>
                    <a:pt x="22" y="458"/>
                  </a:lnTo>
                  <a:lnTo>
                    <a:pt x="30" y="451"/>
                  </a:lnTo>
                  <a:lnTo>
                    <a:pt x="30" y="443"/>
                  </a:lnTo>
                  <a:lnTo>
                    <a:pt x="45" y="436"/>
                  </a:lnTo>
                  <a:lnTo>
                    <a:pt x="96" y="369"/>
                  </a:lnTo>
                  <a:lnTo>
                    <a:pt x="133" y="281"/>
                  </a:lnTo>
                  <a:lnTo>
                    <a:pt x="148" y="170"/>
                  </a:lnTo>
                  <a:lnTo>
                    <a:pt x="148" y="155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18" y="163"/>
                  </a:lnTo>
                  <a:lnTo>
                    <a:pt x="104" y="170"/>
                  </a:lnTo>
                  <a:lnTo>
                    <a:pt x="82" y="170"/>
                  </a:lnTo>
                  <a:lnTo>
                    <a:pt x="59" y="170"/>
                  </a:lnTo>
                  <a:lnTo>
                    <a:pt x="37" y="155"/>
                  </a:lnTo>
                  <a:lnTo>
                    <a:pt x="22" y="141"/>
                  </a:lnTo>
                  <a:lnTo>
                    <a:pt x="8" y="126"/>
                  </a:lnTo>
                  <a:lnTo>
                    <a:pt x="0" y="104"/>
                  </a:lnTo>
                  <a:lnTo>
                    <a:pt x="0" y="81"/>
                  </a:lnTo>
                  <a:lnTo>
                    <a:pt x="0" y="67"/>
                  </a:lnTo>
                  <a:lnTo>
                    <a:pt x="8" y="45"/>
                  </a:lnTo>
                  <a:lnTo>
                    <a:pt x="22" y="30"/>
                  </a:lnTo>
                  <a:lnTo>
                    <a:pt x="37" y="15"/>
                  </a:lnTo>
                  <a:lnTo>
                    <a:pt x="59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9" name="Freeform 179"/>
            <p:cNvSpPr>
              <a:spLocks noEditPoints="1"/>
            </p:cNvSpPr>
            <p:nvPr/>
          </p:nvSpPr>
          <p:spPr bwMode="auto">
            <a:xfrm>
              <a:off x="6808" y="2910"/>
              <a:ext cx="1174" cy="1137"/>
            </a:xfrm>
            <a:custGeom>
              <a:avLst/>
              <a:gdLst/>
              <a:ahLst/>
              <a:cxnLst>
                <a:cxn ang="0">
                  <a:pos x="192" y="110"/>
                </a:cxn>
                <a:cxn ang="0">
                  <a:pos x="635" y="989"/>
                </a:cxn>
                <a:cxn ang="0">
                  <a:pos x="1071" y="110"/>
                </a:cxn>
                <a:cxn ang="0">
                  <a:pos x="192" y="110"/>
                </a:cxn>
                <a:cxn ang="0">
                  <a:pos x="37" y="0"/>
                </a:cxn>
                <a:cxn ang="0">
                  <a:pos x="1137" y="0"/>
                </a:cxn>
                <a:cxn ang="0">
                  <a:pos x="1159" y="0"/>
                </a:cxn>
                <a:cxn ang="0">
                  <a:pos x="1167" y="0"/>
                </a:cxn>
                <a:cxn ang="0">
                  <a:pos x="1174" y="0"/>
                </a:cxn>
                <a:cxn ang="0">
                  <a:pos x="1174" y="7"/>
                </a:cxn>
                <a:cxn ang="0">
                  <a:pos x="1174" y="14"/>
                </a:cxn>
                <a:cxn ang="0">
                  <a:pos x="1174" y="29"/>
                </a:cxn>
                <a:cxn ang="0">
                  <a:pos x="1167" y="29"/>
                </a:cxn>
                <a:cxn ang="0">
                  <a:pos x="1167" y="29"/>
                </a:cxn>
                <a:cxn ang="0">
                  <a:pos x="628" y="1107"/>
                </a:cxn>
                <a:cxn ang="0">
                  <a:pos x="620" y="1122"/>
                </a:cxn>
                <a:cxn ang="0">
                  <a:pos x="613" y="1129"/>
                </a:cxn>
                <a:cxn ang="0">
                  <a:pos x="606" y="1137"/>
                </a:cxn>
                <a:cxn ang="0">
                  <a:pos x="583" y="1137"/>
                </a:cxn>
                <a:cxn ang="0">
                  <a:pos x="569" y="1137"/>
                </a:cxn>
                <a:cxn ang="0">
                  <a:pos x="561" y="1129"/>
                </a:cxn>
                <a:cxn ang="0">
                  <a:pos x="554" y="1122"/>
                </a:cxn>
                <a:cxn ang="0">
                  <a:pos x="547" y="1107"/>
                </a:cxn>
                <a:cxn ang="0">
                  <a:pos x="8" y="29"/>
                </a:cxn>
                <a:cxn ang="0">
                  <a:pos x="0" y="29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37" y="0"/>
                </a:cxn>
              </a:cxnLst>
              <a:rect l="0" t="0" r="r" b="b"/>
              <a:pathLst>
                <a:path w="1174" h="1137">
                  <a:moveTo>
                    <a:pt x="192" y="110"/>
                  </a:moveTo>
                  <a:lnTo>
                    <a:pt x="635" y="989"/>
                  </a:lnTo>
                  <a:lnTo>
                    <a:pt x="1071" y="110"/>
                  </a:lnTo>
                  <a:lnTo>
                    <a:pt x="192" y="110"/>
                  </a:lnTo>
                  <a:close/>
                  <a:moveTo>
                    <a:pt x="37" y="0"/>
                  </a:moveTo>
                  <a:lnTo>
                    <a:pt x="1137" y="0"/>
                  </a:lnTo>
                  <a:lnTo>
                    <a:pt x="1159" y="0"/>
                  </a:lnTo>
                  <a:lnTo>
                    <a:pt x="1167" y="0"/>
                  </a:lnTo>
                  <a:lnTo>
                    <a:pt x="1174" y="0"/>
                  </a:lnTo>
                  <a:lnTo>
                    <a:pt x="1174" y="7"/>
                  </a:lnTo>
                  <a:lnTo>
                    <a:pt x="1174" y="14"/>
                  </a:lnTo>
                  <a:lnTo>
                    <a:pt x="1174" y="29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628" y="1107"/>
                  </a:lnTo>
                  <a:lnTo>
                    <a:pt x="620" y="1122"/>
                  </a:lnTo>
                  <a:lnTo>
                    <a:pt x="613" y="1129"/>
                  </a:lnTo>
                  <a:lnTo>
                    <a:pt x="606" y="1137"/>
                  </a:lnTo>
                  <a:lnTo>
                    <a:pt x="583" y="1137"/>
                  </a:lnTo>
                  <a:lnTo>
                    <a:pt x="569" y="1137"/>
                  </a:lnTo>
                  <a:lnTo>
                    <a:pt x="561" y="1129"/>
                  </a:lnTo>
                  <a:lnTo>
                    <a:pt x="554" y="1122"/>
                  </a:lnTo>
                  <a:lnTo>
                    <a:pt x="547" y="1107"/>
                  </a:lnTo>
                  <a:lnTo>
                    <a:pt x="8" y="29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0" name="Freeform 180"/>
            <p:cNvSpPr>
              <a:spLocks noEditPoints="1"/>
            </p:cNvSpPr>
            <p:nvPr/>
          </p:nvSpPr>
          <p:spPr bwMode="auto">
            <a:xfrm>
              <a:off x="8122" y="2917"/>
              <a:ext cx="562" cy="509"/>
            </a:xfrm>
            <a:custGeom>
              <a:avLst/>
              <a:gdLst/>
              <a:ahLst/>
              <a:cxnLst>
                <a:cxn ang="0">
                  <a:pos x="244" y="244"/>
                </a:cxn>
                <a:cxn ang="0">
                  <a:pos x="126" y="310"/>
                </a:cxn>
                <a:cxn ang="0">
                  <a:pos x="96" y="384"/>
                </a:cxn>
                <a:cxn ang="0">
                  <a:pos x="111" y="436"/>
                </a:cxn>
                <a:cxn ang="0">
                  <a:pos x="148" y="465"/>
                </a:cxn>
                <a:cxn ang="0">
                  <a:pos x="207" y="480"/>
                </a:cxn>
                <a:cxn ang="0">
                  <a:pos x="281" y="465"/>
                </a:cxn>
                <a:cxn ang="0">
                  <a:pos x="340" y="399"/>
                </a:cxn>
                <a:cxn ang="0">
                  <a:pos x="348" y="229"/>
                </a:cxn>
                <a:cxn ang="0">
                  <a:pos x="311" y="15"/>
                </a:cxn>
                <a:cxn ang="0">
                  <a:pos x="421" y="96"/>
                </a:cxn>
                <a:cxn ang="0">
                  <a:pos x="444" y="199"/>
                </a:cxn>
                <a:cxn ang="0">
                  <a:pos x="444" y="399"/>
                </a:cxn>
                <a:cxn ang="0">
                  <a:pos x="444" y="413"/>
                </a:cxn>
                <a:cxn ang="0">
                  <a:pos x="451" y="443"/>
                </a:cxn>
                <a:cxn ang="0">
                  <a:pos x="466" y="458"/>
                </a:cxn>
                <a:cxn ang="0">
                  <a:pos x="495" y="458"/>
                </a:cxn>
                <a:cxn ang="0">
                  <a:pos x="517" y="443"/>
                </a:cxn>
                <a:cxn ang="0">
                  <a:pos x="525" y="413"/>
                </a:cxn>
                <a:cxn ang="0">
                  <a:pos x="525" y="399"/>
                </a:cxn>
                <a:cxn ang="0">
                  <a:pos x="562" y="340"/>
                </a:cxn>
                <a:cxn ang="0">
                  <a:pos x="562" y="428"/>
                </a:cxn>
                <a:cxn ang="0">
                  <a:pos x="540" y="473"/>
                </a:cxn>
                <a:cxn ang="0">
                  <a:pos x="510" y="495"/>
                </a:cxn>
                <a:cxn ang="0">
                  <a:pos x="473" y="502"/>
                </a:cxn>
                <a:cxn ang="0">
                  <a:pos x="451" y="502"/>
                </a:cxn>
                <a:cxn ang="0">
                  <a:pos x="429" y="502"/>
                </a:cxn>
                <a:cxn ang="0">
                  <a:pos x="392" y="480"/>
                </a:cxn>
                <a:cxn ang="0">
                  <a:pos x="370" y="443"/>
                </a:cxn>
                <a:cxn ang="0">
                  <a:pos x="333" y="458"/>
                </a:cxn>
                <a:cxn ang="0">
                  <a:pos x="200" y="509"/>
                </a:cxn>
                <a:cxn ang="0">
                  <a:pos x="96" y="495"/>
                </a:cxn>
                <a:cxn ang="0">
                  <a:pos x="15" y="436"/>
                </a:cxn>
                <a:cxn ang="0">
                  <a:pos x="8" y="347"/>
                </a:cxn>
                <a:cxn ang="0">
                  <a:pos x="67" y="266"/>
                </a:cxn>
                <a:cxn ang="0">
                  <a:pos x="252" y="207"/>
                </a:cxn>
                <a:cxn ang="0">
                  <a:pos x="348" y="162"/>
                </a:cxn>
                <a:cxn ang="0">
                  <a:pos x="311" y="59"/>
                </a:cxn>
                <a:cxn ang="0">
                  <a:pos x="222" y="29"/>
                </a:cxn>
                <a:cxn ang="0">
                  <a:pos x="185" y="29"/>
                </a:cxn>
                <a:cxn ang="0">
                  <a:pos x="133" y="44"/>
                </a:cxn>
                <a:cxn ang="0">
                  <a:pos x="126" y="66"/>
                </a:cxn>
                <a:cxn ang="0">
                  <a:pos x="141" y="96"/>
                </a:cxn>
                <a:cxn ang="0">
                  <a:pos x="141" y="133"/>
                </a:cxn>
                <a:cxn ang="0">
                  <a:pos x="111" y="155"/>
                </a:cxn>
                <a:cxn ang="0">
                  <a:pos x="74" y="155"/>
                </a:cxn>
                <a:cxn ang="0">
                  <a:pos x="45" y="133"/>
                </a:cxn>
                <a:cxn ang="0">
                  <a:pos x="52" y="59"/>
                </a:cxn>
                <a:cxn ang="0">
                  <a:pos x="148" y="7"/>
                </a:cxn>
              </a:cxnLst>
              <a:rect l="0" t="0" r="r" b="b"/>
              <a:pathLst>
                <a:path w="562" h="509">
                  <a:moveTo>
                    <a:pt x="348" y="229"/>
                  </a:moveTo>
                  <a:lnTo>
                    <a:pt x="244" y="244"/>
                  </a:lnTo>
                  <a:lnTo>
                    <a:pt x="170" y="273"/>
                  </a:lnTo>
                  <a:lnTo>
                    <a:pt x="126" y="310"/>
                  </a:lnTo>
                  <a:lnTo>
                    <a:pt x="104" y="347"/>
                  </a:lnTo>
                  <a:lnTo>
                    <a:pt x="96" y="384"/>
                  </a:lnTo>
                  <a:lnTo>
                    <a:pt x="96" y="413"/>
                  </a:lnTo>
                  <a:lnTo>
                    <a:pt x="111" y="436"/>
                  </a:lnTo>
                  <a:lnTo>
                    <a:pt x="126" y="458"/>
                  </a:lnTo>
                  <a:lnTo>
                    <a:pt x="148" y="465"/>
                  </a:lnTo>
                  <a:lnTo>
                    <a:pt x="178" y="480"/>
                  </a:lnTo>
                  <a:lnTo>
                    <a:pt x="207" y="480"/>
                  </a:lnTo>
                  <a:lnTo>
                    <a:pt x="237" y="480"/>
                  </a:lnTo>
                  <a:lnTo>
                    <a:pt x="281" y="465"/>
                  </a:lnTo>
                  <a:lnTo>
                    <a:pt x="311" y="436"/>
                  </a:lnTo>
                  <a:lnTo>
                    <a:pt x="340" y="399"/>
                  </a:lnTo>
                  <a:lnTo>
                    <a:pt x="348" y="340"/>
                  </a:lnTo>
                  <a:lnTo>
                    <a:pt x="348" y="229"/>
                  </a:lnTo>
                  <a:close/>
                  <a:moveTo>
                    <a:pt x="222" y="0"/>
                  </a:moveTo>
                  <a:lnTo>
                    <a:pt x="311" y="15"/>
                  </a:lnTo>
                  <a:lnTo>
                    <a:pt x="384" y="52"/>
                  </a:lnTo>
                  <a:lnTo>
                    <a:pt x="421" y="96"/>
                  </a:lnTo>
                  <a:lnTo>
                    <a:pt x="436" y="140"/>
                  </a:lnTo>
                  <a:lnTo>
                    <a:pt x="444" y="199"/>
                  </a:lnTo>
                  <a:lnTo>
                    <a:pt x="444" y="199"/>
                  </a:lnTo>
                  <a:lnTo>
                    <a:pt x="444" y="399"/>
                  </a:lnTo>
                  <a:lnTo>
                    <a:pt x="444" y="406"/>
                  </a:lnTo>
                  <a:lnTo>
                    <a:pt x="444" y="413"/>
                  </a:lnTo>
                  <a:lnTo>
                    <a:pt x="444" y="428"/>
                  </a:lnTo>
                  <a:lnTo>
                    <a:pt x="451" y="443"/>
                  </a:lnTo>
                  <a:lnTo>
                    <a:pt x="458" y="450"/>
                  </a:lnTo>
                  <a:lnTo>
                    <a:pt x="466" y="458"/>
                  </a:lnTo>
                  <a:lnTo>
                    <a:pt x="480" y="465"/>
                  </a:lnTo>
                  <a:lnTo>
                    <a:pt x="495" y="458"/>
                  </a:lnTo>
                  <a:lnTo>
                    <a:pt x="510" y="450"/>
                  </a:lnTo>
                  <a:lnTo>
                    <a:pt x="517" y="443"/>
                  </a:lnTo>
                  <a:lnTo>
                    <a:pt x="517" y="428"/>
                  </a:lnTo>
                  <a:lnTo>
                    <a:pt x="525" y="413"/>
                  </a:lnTo>
                  <a:lnTo>
                    <a:pt x="525" y="406"/>
                  </a:lnTo>
                  <a:lnTo>
                    <a:pt x="525" y="399"/>
                  </a:lnTo>
                  <a:lnTo>
                    <a:pt x="525" y="340"/>
                  </a:lnTo>
                  <a:lnTo>
                    <a:pt x="562" y="340"/>
                  </a:lnTo>
                  <a:lnTo>
                    <a:pt x="562" y="399"/>
                  </a:lnTo>
                  <a:lnTo>
                    <a:pt x="562" y="428"/>
                  </a:lnTo>
                  <a:lnTo>
                    <a:pt x="554" y="450"/>
                  </a:lnTo>
                  <a:lnTo>
                    <a:pt x="540" y="473"/>
                  </a:lnTo>
                  <a:lnTo>
                    <a:pt x="525" y="480"/>
                  </a:lnTo>
                  <a:lnTo>
                    <a:pt x="510" y="495"/>
                  </a:lnTo>
                  <a:lnTo>
                    <a:pt x="488" y="502"/>
                  </a:lnTo>
                  <a:lnTo>
                    <a:pt x="473" y="502"/>
                  </a:lnTo>
                  <a:lnTo>
                    <a:pt x="466" y="502"/>
                  </a:lnTo>
                  <a:lnTo>
                    <a:pt x="451" y="502"/>
                  </a:lnTo>
                  <a:lnTo>
                    <a:pt x="451" y="502"/>
                  </a:lnTo>
                  <a:lnTo>
                    <a:pt x="429" y="502"/>
                  </a:lnTo>
                  <a:lnTo>
                    <a:pt x="407" y="495"/>
                  </a:lnTo>
                  <a:lnTo>
                    <a:pt x="392" y="480"/>
                  </a:lnTo>
                  <a:lnTo>
                    <a:pt x="377" y="458"/>
                  </a:lnTo>
                  <a:lnTo>
                    <a:pt x="370" y="443"/>
                  </a:lnTo>
                  <a:lnTo>
                    <a:pt x="362" y="421"/>
                  </a:lnTo>
                  <a:lnTo>
                    <a:pt x="333" y="458"/>
                  </a:lnTo>
                  <a:lnTo>
                    <a:pt x="274" y="495"/>
                  </a:lnTo>
                  <a:lnTo>
                    <a:pt x="200" y="509"/>
                  </a:lnTo>
                  <a:lnTo>
                    <a:pt x="148" y="509"/>
                  </a:lnTo>
                  <a:lnTo>
                    <a:pt x="96" y="495"/>
                  </a:lnTo>
                  <a:lnTo>
                    <a:pt x="45" y="473"/>
                  </a:lnTo>
                  <a:lnTo>
                    <a:pt x="15" y="436"/>
                  </a:lnTo>
                  <a:lnTo>
                    <a:pt x="0" y="391"/>
                  </a:lnTo>
                  <a:lnTo>
                    <a:pt x="8" y="347"/>
                  </a:lnTo>
                  <a:lnTo>
                    <a:pt x="30" y="310"/>
                  </a:lnTo>
                  <a:lnTo>
                    <a:pt x="67" y="266"/>
                  </a:lnTo>
                  <a:lnTo>
                    <a:pt x="133" y="236"/>
                  </a:lnTo>
                  <a:lnTo>
                    <a:pt x="252" y="207"/>
                  </a:lnTo>
                  <a:lnTo>
                    <a:pt x="348" y="199"/>
                  </a:lnTo>
                  <a:lnTo>
                    <a:pt x="348" y="162"/>
                  </a:lnTo>
                  <a:lnTo>
                    <a:pt x="340" y="103"/>
                  </a:lnTo>
                  <a:lnTo>
                    <a:pt x="311" y="59"/>
                  </a:lnTo>
                  <a:lnTo>
                    <a:pt x="266" y="37"/>
                  </a:lnTo>
                  <a:lnTo>
                    <a:pt x="222" y="29"/>
                  </a:lnTo>
                  <a:lnTo>
                    <a:pt x="207" y="29"/>
                  </a:lnTo>
                  <a:lnTo>
                    <a:pt x="185" y="29"/>
                  </a:lnTo>
                  <a:lnTo>
                    <a:pt x="163" y="37"/>
                  </a:lnTo>
                  <a:lnTo>
                    <a:pt x="133" y="44"/>
                  </a:lnTo>
                  <a:lnTo>
                    <a:pt x="104" y="59"/>
                  </a:lnTo>
                  <a:lnTo>
                    <a:pt x="126" y="66"/>
                  </a:lnTo>
                  <a:lnTo>
                    <a:pt x="141" y="81"/>
                  </a:lnTo>
                  <a:lnTo>
                    <a:pt x="141" y="96"/>
                  </a:lnTo>
                  <a:lnTo>
                    <a:pt x="148" y="111"/>
                  </a:lnTo>
                  <a:lnTo>
                    <a:pt x="141" y="133"/>
                  </a:lnTo>
                  <a:lnTo>
                    <a:pt x="133" y="148"/>
                  </a:lnTo>
                  <a:lnTo>
                    <a:pt x="111" y="155"/>
                  </a:lnTo>
                  <a:lnTo>
                    <a:pt x="89" y="162"/>
                  </a:lnTo>
                  <a:lnTo>
                    <a:pt x="74" y="155"/>
                  </a:lnTo>
                  <a:lnTo>
                    <a:pt x="52" y="148"/>
                  </a:lnTo>
                  <a:lnTo>
                    <a:pt x="45" y="133"/>
                  </a:lnTo>
                  <a:lnTo>
                    <a:pt x="37" y="111"/>
                  </a:lnTo>
                  <a:lnTo>
                    <a:pt x="52" y="59"/>
                  </a:lnTo>
                  <a:lnTo>
                    <a:pt x="89" y="29"/>
                  </a:lnTo>
                  <a:lnTo>
                    <a:pt x="148" y="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1" name="Freeform 181"/>
            <p:cNvSpPr>
              <a:spLocks noEditPoints="1"/>
            </p:cNvSpPr>
            <p:nvPr/>
          </p:nvSpPr>
          <p:spPr bwMode="auto">
            <a:xfrm>
              <a:off x="8750" y="2636"/>
              <a:ext cx="606" cy="790"/>
            </a:xfrm>
            <a:custGeom>
              <a:avLst/>
              <a:gdLst/>
              <a:ahLst/>
              <a:cxnLst>
                <a:cxn ang="0">
                  <a:pos x="332" y="318"/>
                </a:cxn>
                <a:cxn ang="0">
                  <a:pos x="266" y="325"/>
                </a:cxn>
                <a:cxn ang="0">
                  <a:pos x="214" y="355"/>
                </a:cxn>
                <a:cxn ang="0">
                  <a:pos x="170" y="406"/>
                </a:cxn>
                <a:cxn ang="0">
                  <a:pos x="170" y="406"/>
                </a:cxn>
                <a:cxn ang="0">
                  <a:pos x="170" y="665"/>
                </a:cxn>
                <a:cxn ang="0">
                  <a:pos x="185" y="694"/>
                </a:cxn>
                <a:cxn ang="0">
                  <a:pos x="214" y="724"/>
                </a:cxn>
                <a:cxn ang="0">
                  <a:pos x="259" y="754"/>
                </a:cxn>
                <a:cxn ang="0">
                  <a:pos x="325" y="761"/>
                </a:cxn>
                <a:cxn ang="0">
                  <a:pos x="362" y="754"/>
                </a:cxn>
                <a:cxn ang="0">
                  <a:pos x="406" y="739"/>
                </a:cxn>
                <a:cxn ang="0">
                  <a:pos x="451" y="702"/>
                </a:cxn>
                <a:cxn ang="0">
                  <a:pos x="487" y="643"/>
                </a:cxn>
                <a:cxn ang="0">
                  <a:pos x="495" y="576"/>
                </a:cxn>
                <a:cxn ang="0">
                  <a:pos x="502" y="539"/>
                </a:cxn>
                <a:cxn ang="0">
                  <a:pos x="495" y="473"/>
                </a:cxn>
                <a:cxn ang="0">
                  <a:pos x="480" y="421"/>
                </a:cxn>
                <a:cxn ang="0">
                  <a:pos x="465" y="384"/>
                </a:cxn>
                <a:cxn ang="0">
                  <a:pos x="436" y="355"/>
                </a:cxn>
                <a:cxn ang="0">
                  <a:pos x="391" y="325"/>
                </a:cxn>
                <a:cxn ang="0">
                  <a:pos x="332" y="318"/>
                </a:cxn>
                <a:cxn ang="0">
                  <a:pos x="170" y="0"/>
                </a:cxn>
                <a:cxn ang="0">
                  <a:pos x="170" y="355"/>
                </a:cxn>
                <a:cxn ang="0">
                  <a:pos x="214" y="318"/>
                </a:cxn>
                <a:cxn ang="0">
                  <a:pos x="273" y="296"/>
                </a:cxn>
                <a:cxn ang="0">
                  <a:pos x="340" y="288"/>
                </a:cxn>
                <a:cxn ang="0">
                  <a:pos x="443" y="303"/>
                </a:cxn>
                <a:cxn ang="0">
                  <a:pos x="524" y="362"/>
                </a:cxn>
                <a:cxn ang="0">
                  <a:pos x="583" y="443"/>
                </a:cxn>
                <a:cxn ang="0">
                  <a:pos x="606" y="539"/>
                </a:cxn>
                <a:cxn ang="0">
                  <a:pos x="591" y="621"/>
                </a:cxn>
                <a:cxn ang="0">
                  <a:pos x="547" y="687"/>
                </a:cxn>
                <a:cxn ang="0">
                  <a:pos x="487" y="746"/>
                </a:cxn>
                <a:cxn ang="0">
                  <a:pos x="414" y="776"/>
                </a:cxn>
                <a:cxn ang="0">
                  <a:pos x="325" y="790"/>
                </a:cxn>
                <a:cxn ang="0">
                  <a:pos x="266" y="783"/>
                </a:cxn>
                <a:cxn ang="0">
                  <a:pos x="207" y="761"/>
                </a:cxn>
                <a:cxn ang="0">
                  <a:pos x="163" y="717"/>
                </a:cxn>
                <a:cxn ang="0">
                  <a:pos x="118" y="783"/>
                </a:cxn>
                <a:cxn ang="0">
                  <a:pos x="81" y="783"/>
                </a:cxn>
                <a:cxn ang="0">
                  <a:pos x="81" y="118"/>
                </a:cxn>
                <a:cxn ang="0">
                  <a:pos x="81" y="96"/>
                </a:cxn>
                <a:cxn ang="0">
                  <a:pos x="81" y="74"/>
                </a:cxn>
                <a:cxn ang="0">
                  <a:pos x="67" y="67"/>
                </a:cxn>
                <a:cxn ang="0">
                  <a:pos x="52" y="59"/>
                </a:cxn>
                <a:cxn ang="0">
                  <a:pos x="30" y="52"/>
                </a:cxn>
                <a:cxn ang="0">
                  <a:pos x="0" y="52"/>
                </a:cxn>
                <a:cxn ang="0">
                  <a:pos x="0" y="15"/>
                </a:cxn>
                <a:cxn ang="0">
                  <a:pos x="170" y="0"/>
                </a:cxn>
                <a:cxn ang="0">
                  <a:pos x="170" y="0"/>
                </a:cxn>
                <a:cxn ang="0">
                  <a:pos x="170" y="0"/>
                </a:cxn>
                <a:cxn ang="0">
                  <a:pos x="170" y="0"/>
                </a:cxn>
                <a:cxn ang="0">
                  <a:pos x="170" y="0"/>
                </a:cxn>
              </a:cxnLst>
              <a:rect l="0" t="0" r="r" b="b"/>
              <a:pathLst>
                <a:path w="606" h="790">
                  <a:moveTo>
                    <a:pt x="332" y="318"/>
                  </a:moveTo>
                  <a:lnTo>
                    <a:pt x="266" y="325"/>
                  </a:lnTo>
                  <a:lnTo>
                    <a:pt x="214" y="355"/>
                  </a:lnTo>
                  <a:lnTo>
                    <a:pt x="170" y="406"/>
                  </a:lnTo>
                  <a:lnTo>
                    <a:pt x="170" y="406"/>
                  </a:lnTo>
                  <a:lnTo>
                    <a:pt x="170" y="665"/>
                  </a:lnTo>
                  <a:lnTo>
                    <a:pt x="185" y="694"/>
                  </a:lnTo>
                  <a:lnTo>
                    <a:pt x="214" y="724"/>
                  </a:lnTo>
                  <a:lnTo>
                    <a:pt x="259" y="754"/>
                  </a:lnTo>
                  <a:lnTo>
                    <a:pt x="325" y="761"/>
                  </a:lnTo>
                  <a:lnTo>
                    <a:pt x="362" y="754"/>
                  </a:lnTo>
                  <a:lnTo>
                    <a:pt x="406" y="739"/>
                  </a:lnTo>
                  <a:lnTo>
                    <a:pt x="451" y="702"/>
                  </a:lnTo>
                  <a:lnTo>
                    <a:pt x="487" y="643"/>
                  </a:lnTo>
                  <a:lnTo>
                    <a:pt x="495" y="576"/>
                  </a:lnTo>
                  <a:lnTo>
                    <a:pt x="502" y="539"/>
                  </a:lnTo>
                  <a:lnTo>
                    <a:pt x="495" y="473"/>
                  </a:lnTo>
                  <a:lnTo>
                    <a:pt x="480" y="421"/>
                  </a:lnTo>
                  <a:lnTo>
                    <a:pt x="465" y="384"/>
                  </a:lnTo>
                  <a:lnTo>
                    <a:pt x="436" y="355"/>
                  </a:lnTo>
                  <a:lnTo>
                    <a:pt x="391" y="325"/>
                  </a:lnTo>
                  <a:lnTo>
                    <a:pt x="332" y="318"/>
                  </a:lnTo>
                  <a:close/>
                  <a:moveTo>
                    <a:pt x="170" y="0"/>
                  </a:moveTo>
                  <a:lnTo>
                    <a:pt x="170" y="355"/>
                  </a:lnTo>
                  <a:lnTo>
                    <a:pt x="214" y="318"/>
                  </a:lnTo>
                  <a:lnTo>
                    <a:pt x="273" y="296"/>
                  </a:lnTo>
                  <a:lnTo>
                    <a:pt x="340" y="288"/>
                  </a:lnTo>
                  <a:lnTo>
                    <a:pt x="443" y="303"/>
                  </a:lnTo>
                  <a:lnTo>
                    <a:pt x="524" y="362"/>
                  </a:lnTo>
                  <a:lnTo>
                    <a:pt x="583" y="443"/>
                  </a:lnTo>
                  <a:lnTo>
                    <a:pt x="606" y="539"/>
                  </a:lnTo>
                  <a:lnTo>
                    <a:pt x="591" y="621"/>
                  </a:lnTo>
                  <a:lnTo>
                    <a:pt x="547" y="687"/>
                  </a:lnTo>
                  <a:lnTo>
                    <a:pt x="487" y="746"/>
                  </a:lnTo>
                  <a:lnTo>
                    <a:pt x="414" y="776"/>
                  </a:lnTo>
                  <a:lnTo>
                    <a:pt x="325" y="790"/>
                  </a:lnTo>
                  <a:lnTo>
                    <a:pt x="266" y="783"/>
                  </a:lnTo>
                  <a:lnTo>
                    <a:pt x="207" y="761"/>
                  </a:lnTo>
                  <a:lnTo>
                    <a:pt x="163" y="717"/>
                  </a:lnTo>
                  <a:lnTo>
                    <a:pt x="118" y="783"/>
                  </a:lnTo>
                  <a:lnTo>
                    <a:pt x="81" y="783"/>
                  </a:lnTo>
                  <a:lnTo>
                    <a:pt x="81" y="118"/>
                  </a:lnTo>
                  <a:lnTo>
                    <a:pt x="81" y="96"/>
                  </a:lnTo>
                  <a:lnTo>
                    <a:pt x="81" y="74"/>
                  </a:lnTo>
                  <a:lnTo>
                    <a:pt x="67" y="67"/>
                  </a:lnTo>
                  <a:lnTo>
                    <a:pt x="52" y="59"/>
                  </a:lnTo>
                  <a:lnTo>
                    <a:pt x="30" y="52"/>
                  </a:lnTo>
                  <a:lnTo>
                    <a:pt x="0" y="52"/>
                  </a:lnTo>
                  <a:lnTo>
                    <a:pt x="0" y="15"/>
                  </a:lnTo>
                  <a:lnTo>
                    <a:pt x="170" y="0"/>
                  </a:lnTo>
                  <a:close/>
                  <a:moveTo>
                    <a:pt x="170" y="0"/>
                  </a:moveTo>
                  <a:lnTo>
                    <a:pt x="170" y="0"/>
                  </a:lnTo>
                  <a:lnTo>
                    <a:pt x="170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2" name="Freeform 182"/>
            <p:cNvSpPr>
              <a:spLocks/>
            </p:cNvSpPr>
            <p:nvPr/>
          </p:nvSpPr>
          <p:spPr bwMode="auto">
            <a:xfrm>
              <a:off x="9644" y="2799"/>
              <a:ext cx="369" cy="1595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61" y="0"/>
                </a:cxn>
                <a:cxn ang="0">
                  <a:pos x="361" y="7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1" y="22"/>
                </a:cxn>
                <a:cxn ang="0">
                  <a:pos x="354" y="29"/>
                </a:cxn>
                <a:cxn ang="0">
                  <a:pos x="347" y="44"/>
                </a:cxn>
                <a:cxn ang="0">
                  <a:pos x="243" y="170"/>
                </a:cxn>
                <a:cxn ang="0">
                  <a:pos x="169" y="317"/>
                </a:cxn>
                <a:cxn ang="0">
                  <a:pos x="125" y="472"/>
                </a:cxn>
                <a:cxn ang="0">
                  <a:pos x="96" y="635"/>
                </a:cxn>
                <a:cxn ang="0">
                  <a:pos x="88" y="797"/>
                </a:cxn>
                <a:cxn ang="0">
                  <a:pos x="96" y="923"/>
                </a:cxn>
                <a:cxn ang="0">
                  <a:pos x="110" y="1056"/>
                </a:cxn>
                <a:cxn ang="0">
                  <a:pos x="140" y="1189"/>
                </a:cxn>
                <a:cxn ang="0">
                  <a:pos x="184" y="1314"/>
                </a:cxn>
                <a:cxn ang="0">
                  <a:pos x="251" y="1432"/>
                </a:cxn>
                <a:cxn ang="0">
                  <a:pos x="339" y="1543"/>
                </a:cxn>
                <a:cxn ang="0">
                  <a:pos x="354" y="1558"/>
                </a:cxn>
                <a:cxn ang="0">
                  <a:pos x="361" y="1565"/>
                </a:cxn>
                <a:cxn ang="0">
                  <a:pos x="361" y="1573"/>
                </a:cxn>
                <a:cxn ang="0">
                  <a:pos x="369" y="1573"/>
                </a:cxn>
                <a:cxn ang="0">
                  <a:pos x="369" y="1580"/>
                </a:cxn>
                <a:cxn ang="0">
                  <a:pos x="369" y="1580"/>
                </a:cxn>
                <a:cxn ang="0">
                  <a:pos x="361" y="1587"/>
                </a:cxn>
                <a:cxn ang="0">
                  <a:pos x="361" y="1595"/>
                </a:cxn>
                <a:cxn ang="0">
                  <a:pos x="347" y="1595"/>
                </a:cxn>
                <a:cxn ang="0">
                  <a:pos x="324" y="1580"/>
                </a:cxn>
                <a:cxn ang="0">
                  <a:pos x="280" y="1543"/>
                </a:cxn>
                <a:cxn ang="0">
                  <a:pos x="229" y="1484"/>
                </a:cxn>
                <a:cxn ang="0">
                  <a:pos x="162" y="1403"/>
                </a:cxn>
                <a:cxn ang="0">
                  <a:pos x="103" y="1292"/>
                </a:cxn>
                <a:cxn ang="0">
                  <a:pos x="37" y="1115"/>
                </a:cxn>
                <a:cxn ang="0">
                  <a:pos x="7" y="945"/>
                </a:cxn>
                <a:cxn ang="0">
                  <a:pos x="0" y="797"/>
                </a:cxn>
                <a:cxn ang="0">
                  <a:pos x="7" y="650"/>
                </a:cxn>
                <a:cxn ang="0">
                  <a:pos x="37" y="487"/>
                </a:cxn>
                <a:cxn ang="0">
                  <a:pos x="96" y="310"/>
                </a:cxn>
                <a:cxn ang="0">
                  <a:pos x="155" y="199"/>
                </a:cxn>
                <a:cxn ang="0">
                  <a:pos x="221" y="118"/>
                </a:cxn>
                <a:cxn ang="0">
                  <a:pos x="280" y="51"/>
                </a:cxn>
                <a:cxn ang="0">
                  <a:pos x="324" y="15"/>
                </a:cxn>
                <a:cxn ang="0">
                  <a:pos x="347" y="0"/>
                </a:cxn>
              </a:cxnLst>
              <a:rect l="0" t="0" r="r" b="b"/>
              <a:pathLst>
                <a:path w="369" h="1595">
                  <a:moveTo>
                    <a:pt x="347" y="0"/>
                  </a:moveTo>
                  <a:lnTo>
                    <a:pt x="361" y="0"/>
                  </a:lnTo>
                  <a:lnTo>
                    <a:pt x="361" y="7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1" y="22"/>
                  </a:lnTo>
                  <a:lnTo>
                    <a:pt x="354" y="29"/>
                  </a:lnTo>
                  <a:lnTo>
                    <a:pt x="347" y="44"/>
                  </a:lnTo>
                  <a:lnTo>
                    <a:pt x="243" y="170"/>
                  </a:lnTo>
                  <a:lnTo>
                    <a:pt x="169" y="317"/>
                  </a:lnTo>
                  <a:lnTo>
                    <a:pt x="125" y="472"/>
                  </a:lnTo>
                  <a:lnTo>
                    <a:pt x="96" y="635"/>
                  </a:lnTo>
                  <a:lnTo>
                    <a:pt x="88" y="797"/>
                  </a:lnTo>
                  <a:lnTo>
                    <a:pt x="96" y="923"/>
                  </a:lnTo>
                  <a:lnTo>
                    <a:pt x="110" y="1056"/>
                  </a:lnTo>
                  <a:lnTo>
                    <a:pt x="140" y="1189"/>
                  </a:lnTo>
                  <a:lnTo>
                    <a:pt x="184" y="1314"/>
                  </a:lnTo>
                  <a:lnTo>
                    <a:pt x="251" y="1432"/>
                  </a:lnTo>
                  <a:lnTo>
                    <a:pt x="339" y="1543"/>
                  </a:lnTo>
                  <a:lnTo>
                    <a:pt x="354" y="1558"/>
                  </a:lnTo>
                  <a:lnTo>
                    <a:pt x="361" y="1565"/>
                  </a:lnTo>
                  <a:lnTo>
                    <a:pt x="361" y="1573"/>
                  </a:lnTo>
                  <a:lnTo>
                    <a:pt x="369" y="1573"/>
                  </a:lnTo>
                  <a:lnTo>
                    <a:pt x="369" y="1580"/>
                  </a:lnTo>
                  <a:lnTo>
                    <a:pt x="369" y="1580"/>
                  </a:lnTo>
                  <a:lnTo>
                    <a:pt x="361" y="1587"/>
                  </a:lnTo>
                  <a:lnTo>
                    <a:pt x="361" y="1595"/>
                  </a:lnTo>
                  <a:lnTo>
                    <a:pt x="347" y="1595"/>
                  </a:lnTo>
                  <a:lnTo>
                    <a:pt x="324" y="1580"/>
                  </a:lnTo>
                  <a:lnTo>
                    <a:pt x="280" y="1543"/>
                  </a:lnTo>
                  <a:lnTo>
                    <a:pt x="229" y="1484"/>
                  </a:lnTo>
                  <a:lnTo>
                    <a:pt x="162" y="1403"/>
                  </a:lnTo>
                  <a:lnTo>
                    <a:pt x="103" y="1292"/>
                  </a:lnTo>
                  <a:lnTo>
                    <a:pt x="37" y="1115"/>
                  </a:lnTo>
                  <a:lnTo>
                    <a:pt x="7" y="945"/>
                  </a:lnTo>
                  <a:lnTo>
                    <a:pt x="0" y="797"/>
                  </a:lnTo>
                  <a:lnTo>
                    <a:pt x="7" y="650"/>
                  </a:lnTo>
                  <a:lnTo>
                    <a:pt x="37" y="487"/>
                  </a:lnTo>
                  <a:lnTo>
                    <a:pt x="96" y="310"/>
                  </a:lnTo>
                  <a:lnTo>
                    <a:pt x="155" y="199"/>
                  </a:lnTo>
                  <a:lnTo>
                    <a:pt x="221" y="118"/>
                  </a:lnTo>
                  <a:lnTo>
                    <a:pt x="280" y="51"/>
                  </a:lnTo>
                  <a:lnTo>
                    <a:pt x="324" y="15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3" name="Freeform 183"/>
            <p:cNvSpPr>
              <a:spLocks noEditPoints="1"/>
            </p:cNvSpPr>
            <p:nvPr/>
          </p:nvSpPr>
          <p:spPr bwMode="auto">
            <a:xfrm>
              <a:off x="10168" y="2887"/>
              <a:ext cx="687" cy="1433"/>
            </a:xfrm>
            <a:custGeom>
              <a:avLst/>
              <a:gdLst/>
              <a:ahLst/>
              <a:cxnLst>
                <a:cxn ang="0">
                  <a:pos x="509" y="163"/>
                </a:cxn>
                <a:cxn ang="0">
                  <a:pos x="509" y="178"/>
                </a:cxn>
                <a:cxn ang="0">
                  <a:pos x="576" y="178"/>
                </a:cxn>
                <a:cxn ang="0">
                  <a:pos x="628" y="170"/>
                </a:cxn>
                <a:cxn ang="0">
                  <a:pos x="628" y="163"/>
                </a:cxn>
                <a:cxn ang="0">
                  <a:pos x="583" y="155"/>
                </a:cxn>
                <a:cxn ang="0">
                  <a:pos x="443" y="0"/>
                </a:cxn>
                <a:cxn ang="0">
                  <a:pos x="450" y="23"/>
                </a:cxn>
                <a:cxn ang="0">
                  <a:pos x="450" y="67"/>
                </a:cxn>
                <a:cxn ang="0">
                  <a:pos x="450" y="111"/>
                </a:cxn>
                <a:cxn ang="0">
                  <a:pos x="487" y="126"/>
                </a:cxn>
                <a:cxn ang="0">
                  <a:pos x="561" y="119"/>
                </a:cxn>
                <a:cxn ang="0">
                  <a:pos x="672" y="141"/>
                </a:cxn>
                <a:cxn ang="0">
                  <a:pos x="628" y="207"/>
                </a:cxn>
                <a:cxn ang="0">
                  <a:pos x="517" y="215"/>
                </a:cxn>
                <a:cxn ang="0">
                  <a:pos x="443" y="185"/>
                </a:cxn>
                <a:cxn ang="0">
                  <a:pos x="443" y="185"/>
                </a:cxn>
                <a:cxn ang="0">
                  <a:pos x="170" y="503"/>
                </a:cxn>
                <a:cxn ang="0">
                  <a:pos x="88" y="827"/>
                </a:cxn>
                <a:cxn ang="0">
                  <a:pos x="155" y="983"/>
                </a:cxn>
                <a:cxn ang="0">
                  <a:pos x="273" y="1034"/>
                </a:cxn>
                <a:cxn ang="0">
                  <a:pos x="472" y="1108"/>
                </a:cxn>
                <a:cxn ang="0">
                  <a:pos x="524" y="1160"/>
                </a:cxn>
                <a:cxn ang="0">
                  <a:pos x="546" y="1241"/>
                </a:cxn>
                <a:cxn ang="0">
                  <a:pos x="436" y="1418"/>
                </a:cxn>
                <a:cxn ang="0">
                  <a:pos x="266" y="1403"/>
                </a:cxn>
                <a:cxn ang="0">
                  <a:pos x="221" y="1352"/>
                </a:cxn>
                <a:cxn ang="0">
                  <a:pos x="236" y="1344"/>
                </a:cxn>
                <a:cxn ang="0">
                  <a:pos x="251" y="1352"/>
                </a:cxn>
                <a:cxn ang="0">
                  <a:pos x="340" y="1396"/>
                </a:cxn>
                <a:cxn ang="0">
                  <a:pos x="421" y="1381"/>
                </a:cxn>
                <a:cxn ang="0">
                  <a:pos x="458" y="1315"/>
                </a:cxn>
                <a:cxn ang="0">
                  <a:pos x="443" y="1241"/>
                </a:cxn>
                <a:cxn ang="0">
                  <a:pos x="391" y="1197"/>
                </a:cxn>
                <a:cxn ang="0">
                  <a:pos x="340" y="1182"/>
                </a:cxn>
                <a:cxn ang="0">
                  <a:pos x="295" y="1167"/>
                </a:cxn>
                <a:cxn ang="0">
                  <a:pos x="207" y="1130"/>
                </a:cxn>
                <a:cxn ang="0">
                  <a:pos x="44" y="1012"/>
                </a:cxn>
                <a:cxn ang="0">
                  <a:pos x="22" y="687"/>
                </a:cxn>
                <a:cxn ang="0">
                  <a:pos x="236" y="303"/>
                </a:cxn>
                <a:cxn ang="0">
                  <a:pos x="413" y="133"/>
                </a:cxn>
                <a:cxn ang="0">
                  <a:pos x="406" y="67"/>
                </a:cxn>
                <a:cxn ang="0">
                  <a:pos x="413" y="30"/>
                </a:cxn>
                <a:cxn ang="0">
                  <a:pos x="436" y="0"/>
                </a:cxn>
              </a:cxnLst>
              <a:rect l="0" t="0" r="r" b="b"/>
              <a:pathLst>
                <a:path w="687" h="1433">
                  <a:moveTo>
                    <a:pt x="554" y="155"/>
                  </a:moveTo>
                  <a:lnTo>
                    <a:pt x="532" y="155"/>
                  </a:lnTo>
                  <a:lnTo>
                    <a:pt x="509" y="163"/>
                  </a:lnTo>
                  <a:lnTo>
                    <a:pt x="480" y="170"/>
                  </a:lnTo>
                  <a:lnTo>
                    <a:pt x="495" y="178"/>
                  </a:lnTo>
                  <a:lnTo>
                    <a:pt x="509" y="178"/>
                  </a:lnTo>
                  <a:lnTo>
                    <a:pt x="524" y="178"/>
                  </a:lnTo>
                  <a:lnTo>
                    <a:pt x="546" y="178"/>
                  </a:lnTo>
                  <a:lnTo>
                    <a:pt x="576" y="178"/>
                  </a:lnTo>
                  <a:lnTo>
                    <a:pt x="598" y="178"/>
                  </a:lnTo>
                  <a:lnTo>
                    <a:pt x="620" y="178"/>
                  </a:lnTo>
                  <a:lnTo>
                    <a:pt x="628" y="170"/>
                  </a:lnTo>
                  <a:lnTo>
                    <a:pt x="635" y="170"/>
                  </a:lnTo>
                  <a:lnTo>
                    <a:pt x="642" y="163"/>
                  </a:lnTo>
                  <a:lnTo>
                    <a:pt x="628" y="163"/>
                  </a:lnTo>
                  <a:lnTo>
                    <a:pt x="613" y="155"/>
                  </a:lnTo>
                  <a:lnTo>
                    <a:pt x="605" y="155"/>
                  </a:lnTo>
                  <a:lnTo>
                    <a:pt x="583" y="155"/>
                  </a:lnTo>
                  <a:lnTo>
                    <a:pt x="554" y="155"/>
                  </a:lnTo>
                  <a:close/>
                  <a:moveTo>
                    <a:pt x="436" y="0"/>
                  </a:moveTo>
                  <a:lnTo>
                    <a:pt x="443" y="0"/>
                  </a:lnTo>
                  <a:lnTo>
                    <a:pt x="450" y="8"/>
                  </a:lnTo>
                  <a:lnTo>
                    <a:pt x="450" y="15"/>
                  </a:lnTo>
                  <a:lnTo>
                    <a:pt x="450" y="23"/>
                  </a:lnTo>
                  <a:lnTo>
                    <a:pt x="450" y="37"/>
                  </a:lnTo>
                  <a:lnTo>
                    <a:pt x="450" y="45"/>
                  </a:lnTo>
                  <a:lnTo>
                    <a:pt x="450" y="67"/>
                  </a:lnTo>
                  <a:lnTo>
                    <a:pt x="443" y="82"/>
                  </a:lnTo>
                  <a:lnTo>
                    <a:pt x="443" y="96"/>
                  </a:lnTo>
                  <a:lnTo>
                    <a:pt x="450" y="111"/>
                  </a:lnTo>
                  <a:lnTo>
                    <a:pt x="450" y="126"/>
                  </a:lnTo>
                  <a:lnTo>
                    <a:pt x="458" y="141"/>
                  </a:lnTo>
                  <a:lnTo>
                    <a:pt x="487" y="126"/>
                  </a:lnTo>
                  <a:lnTo>
                    <a:pt x="517" y="126"/>
                  </a:lnTo>
                  <a:lnTo>
                    <a:pt x="539" y="119"/>
                  </a:lnTo>
                  <a:lnTo>
                    <a:pt x="561" y="119"/>
                  </a:lnTo>
                  <a:lnTo>
                    <a:pt x="605" y="119"/>
                  </a:lnTo>
                  <a:lnTo>
                    <a:pt x="642" y="126"/>
                  </a:lnTo>
                  <a:lnTo>
                    <a:pt x="672" y="141"/>
                  </a:lnTo>
                  <a:lnTo>
                    <a:pt x="687" y="163"/>
                  </a:lnTo>
                  <a:lnTo>
                    <a:pt x="672" y="192"/>
                  </a:lnTo>
                  <a:lnTo>
                    <a:pt x="628" y="207"/>
                  </a:lnTo>
                  <a:lnTo>
                    <a:pt x="583" y="215"/>
                  </a:lnTo>
                  <a:lnTo>
                    <a:pt x="546" y="215"/>
                  </a:lnTo>
                  <a:lnTo>
                    <a:pt x="517" y="215"/>
                  </a:lnTo>
                  <a:lnTo>
                    <a:pt x="495" y="207"/>
                  </a:lnTo>
                  <a:lnTo>
                    <a:pt x="472" y="200"/>
                  </a:lnTo>
                  <a:lnTo>
                    <a:pt x="443" y="185"/>
                  </a:lnTo>
                  <a:lnTo>
                    <a:pt x="443" y="185"/>
                  </a:lnTo>
                  <a:lnTo>
                    <a:pt x="443" y="185"/>
                  </a:lnTo>
                  <a:lnTo>
                    <a:pt x="443" y="185"/>
                  </a:lnTo>
                  <a:lnTo>
                    <a:pt x="347" y="259"/>
                  </a:lnTo>
                  <a:lnTo>
                    <a:pt x="251" y="370"/>
                  </a:lnTo>
                  <a:lnTo>
                    <a:pt x="170" y="503"/>
                  </a:lnTo>
                  <a:lnTo>
                    <a:pt x="111" y="643"/>
                  </a:lnTo>
                  <a:lnTo>
                    <a:pt x="88" y="798"/>
                  </a:lnTo>
                  <a:lnTo>
                    <a:pt x="88" y="827"/>
                  </a:lnTo>
                  <a:lnTo>
                    <a:pt x="96" y="879"/>
                  </a:lnTo>
                  <a:lnTo>
                    <a:pt x="118" y="931"/>
                  </a:lnTo>
                  <a:lnTo>
                    <a:pt x="155" y="983"/>
                  </a:lnTo>
                  <a:lnTo>
                    <a:pt x="184" y="997"/>
                  </a:lnTo>
                  <a:lnTo>
                    <a:pt x="221" y="1019"/>
                  </a:lnTo>
                  <a:lnTo>
                    <a:pt x="273" y="1034"/>
                  </a:lnTo>
                  <a:lnTo>
                    <a:pt x="347" y="1064"/>
                  </a:lnTo>
                  <a:lnTo>
                    <a:pt x="421" y="1086"/>
                  </a:lnTo>
                  <a:lnTo>
                    <a:pt x="472" y="1108"/>
                  </a:lnTo>
                  <a:lnTo>
                    <a:pt x="502" y="1138"/>
                  </a:lnTo>
                  <a:lnTo>
                    <a:pt x="509" y="1145"/>
                  </a:lnTo>
                  <a:lnTo>
                    <a:pt x="524" y="1160"/>
                  </a:lnTo>
                  <a:lnTo>
                    <a:pt x="532" y="1182"/>
                  </a:lnTo>
                  <a:lnTo>
                    <a:pt x="539" y="1204"/>
                  </a:lnTo>
                  <a:lnTo>
                    <a:pt x="546" y="1241"/>
                  </a:lnTo>
                  <a:lnTo>
                    <a:pt x="532" y="1307"/>
                  </a:lnTo>
                  <a:lnTo>
                    <a:pt x="495" y="1374"/>
                  </a:lnTo>
                  <a:lnTo>
                    <a:pt x="436" y="1418"/>
                  </a:lnTo>
                  <a:lnTo>
                    <a:pt x="369" y="1433"/>
                  </a:lnTo>
                  <a:lnTo>
                    <a:pt x="310" y="1426"/>
                  </a:lnTo>
                  <a:lnTo>
                    <a:pt x="266" y="1403"/>
                  </a:lnTo>
                  <a:lnTo>
                    <a:pt x="229" y="1374"/>
                  </a:lnTo>
                  <a:lnTo>
                    <a:pt x="221" y="1359"/>
                  </a:lnTo>
                  <a:lnTo>
                    <a:pt x="221" y="1352"/>
                  </a:lnTo>
                  <a:lnTo>
                    <a:pt x="229" y="1344"/>
                  </a:lnTo>
                  <a:lnTo>
                    <a:pt x="236" y="1344"/>
                  </a:lnTo>
                  <a:lnTo>
                    <a:pt x="236" y="1344"/>
                  </a:lnTo>
                  <a:lnTo>
                    <a:pt x="244" y="1344"/>
                  </a:lnTo>
                  <a:lnTo>
                    <a:pt x="244" y="1344"/>
                  </a:lnTo>
                  <a:lnTo>
                    <a:pt x="251" y="1352"/>
                  </a:lnTo>
                  <a:lnTo>
                    <a:pt x="280" y="1374"/>
                  </a:lnTo>
                  <a:lnTo>
                    <a:pt x="310" y="1389"/>
                  </a:lnTo>
                  <a:lnTo>
                    <a:pt x="340" y="1396"/>
                  </a:lnTo>
                  <a:lnTo>
                    <a:pt x="369" y="1396"/>
                  </a:lnTo>
                  <a:lnTo>
                    <a:pt x="399" y="1396"/>
                  </a:lnTo>
                  <a:lnTo>
                    <a:pt x="421" y="1381"/>
                  </a:lnTo>
                  <a:lnTo>
                    <a:pt x="436" y="1359"/>
                  </a:lnTo>
                  <a:lnTo>
                    <a:pt x="450" y="1337"/>
                  </a:lnTo>
                  <a:lnTo>
                    <a:pt x="458" y="1315"/>
                  </a:lnTo>
                  <a:lnTo>
                    <a:pt x="458" y="1293"/>
                  </a:lnTo>
                  <a:lnTo>
                    <a:pt x="458" y="1263"/>
                  </a:lnTo>
                  <a:lnTo>
                    <a:pt x="443" y="1241"/>
                  </a:lnTo>
                  <a:lnTo>
                    <a:pt x="428" y="1226"/>
                  </a:lnTo>
                  <a:lnTo>
                    <a:pt x="413" y="1211"/>
                  </a:lnTo>
                  <a:lnTo>
                    <a:pt x="391" y="1197"/>
                  </a:lnTo>
                  <a:lnTo>
                    <a:pt x="376" y="1189"/>
                  </a:lnTo>
                  <a:lnTo>
                    <a:pt x="362" y="1182"/>
                  </a:lnTo>
                  <a:lnTo>
                    <a:pt x="340" y="1182"/>
                  </a:lnTo>
                  <a:lnTo>
                    <a:pt x="325" y="1175"/>
                  </a:lnTo>
                  <a:lnTo>
                    <a:pt x="310" y="1167"/>
                  </a:lnTo>
                  <a:lnTo>
                    <a:pt x="295" y="1167"/>
                  </a:lnTo>
                  <a:lnTo>
                    <a:pt x="280" y="1160"/>
                  </a:lnTo>
                  <a:lnTo>
                    <a:pt x="266" y="1152"/>
                  </a:lnTo>
                  <a:lnTo>
                    <a:pt x="207" y="1130"/>
                  </a:lnTo>
                  <a:lnTo>
                    <a:pt x="148" y="1108"/>
                  </a:lnTo>
                  <a:lnTo>
                    <a:pt x="88" y="1064"/>
                  </a:lnTo>
                  <a:lnTo>
                    <a:pt x="44" y="1012"/>
                  </a:lnTo>
                  <a:lnTo>
                    <a:pt x="15" y="938"/>
                  </a:lnTo>
                  <a:lnTo>
                    <a:pt x="0" y="842"/>
                  </a:lnTo>
                  <a:lnTo>
                    <a:pt x="22" y="687"/>
                  </a:lnTo>
                  <a:lnTo>
                    <a:pt x="74" y="547"/>
                  </a:lnTo>
                  <a:lnTo>
                    <a:pt x="148" y="414"/>
                  </a:lnTo>
                  <a:lnTo>
                    <a:pt x="236" y="303"/>
                  </a:lnTo>
                  <a:lnTo>
                    <a:pt x="332" y="215"/>
                  </a:lnTo>
                  <a:lnTo>
                    <a:pt x="421" y="155"/>
                  </a:lnTo>
                  <a:lnTo>
                    <a:pt x="413" y="133"/>
                  </a:lnTo>
                  <a:lnTo>
                    <a:pt x="406" y="104"/>
                  </a:lnTo>
                  <a:lnTo>
                    <a:pt x="406" y="74"/>
                  </a:lnTo>
                  <a:lnTo>
                    <a:pt x="406" y="67"/>
                  </a:lnTo>
                  <a:lnTo>
                    <a:pt x="406" y="59"/>
                  </a:lnTo>
                  <a:lnTo>
                    <a:pt x="406" y="45"/>
                  </a:lnTo>
                  <a:lnTo>
                    <a:pt x="413" y="30"/>
                  </a:lnTo>
                  <a:lnTo>
                    <a:pt x="413" y="15"/>
                  </a:lnTo>
                  <a:lnTo>
                    <a:pt x="421" y="0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4" name="Freeform 184"/>
            <p:cNvSpPr>
              <a:spLocks/>
            </p:cNvSpPr>
            <p:nvPr/>
          </p:nvSpPr>
          <p:spPr bwMode="auto">
            <a:xfrm>
              <a:off x="10995" y="2799"/>
              <a:ext cx="369" cy="159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44" y="15"/>
                </a:cxn>
                <a:cxn ang="0">
                  <a:pos x="81" y="51"/>
                </a:cxn>
                <a:cxn ang="0">
                  <a:pos x="140" y="111"/>
                </a:cxn>
                <a:cxn ang="0">
                  <a:pos x="207" y="192"/>
                </a:cxn>
                <a:cxn ang="0">
                  <a:pos x="266" y="303"/>
                </a:cxn>
                <a:cxn ang="0">
                  <a:pos x="332" y="480"/>
                </a:cxn>
                <a:cxn ang="0">
                  <a:pos x="362" y="650"/>
                </a:cxn>
                <a:cxn ang="0">
                  <a:pos x="369" y="797"/>
                </a:cxn>
                <a:cxn ang="0">
                  <a:pos x="369" y="797"/>
                </a:cxn>
                <a:cxn ang="0">
                  <a:pos x="362" y="945"/>
                </a:cxn>
                <a:cxn ang="0">
                  <a:pos x="332" y="1107"/>
                </a:cxn>
                <a:cxn ang="0">
                  <a:pos x="273" y="1285"/>
                </a:cxn>
                <a:cxn ang="0">
                  <a:pos x="207" y="1395"/>
                </a:cxn>
                <a:cxn ang="0">
                  <a:pos x="148" y="1484"/>
                </a:cxn>
                <a:cxn ang="0">
                  <a:pos x="88" y="1543"/>
                </a:cxn>
                <a:cxn ang="0">
                  <a:pos x="44" y="1580"/>
                </a:cxn>
                <a:cxn ang="0">
                  <a:pos x="15" y="1595"/>
                </a:cxn>
                <a:cxn ang="0">
                  <a:pos x="7" y="1595"/>
                </a:cxn>
                <a:cxn ang="0">
                  <a:pos x="0" y="1587"/>
                </a:cxn>
                <a:cxn ang="0">
                  <a:pos x="0" y="1580"/>
                </a:cxn>
                <a:cxn ang="0">
                  <a:pos x="0" y="1573"/>
                </a:cxn>
                <a:cxn ang="0">
                  <a:pos x="7" y="1573"/>
                </a:cxn>
                <a:cxn ang="0">
                  <a:pos x="7" y="1565"/>
                </a:cxn>
                <a:cxn ang="0">
                  <a:pos x="22" y="1551"/>
                </a:cxn>
                <a:cxn ang="0">
                  <a:pos x="125" y="1425"/>
                </a:cxn>
                <a:cxn ang="0">
                  <a:pos x="199" y="1277"/>
                </a:cxn>
                <a:cxn ang="0">
                  <a:pos x="244" y="1122"/>
                </a:cxn>
                <a:cxn ang="0">
                  <a:pos x="273" y="960"/>
                </a:cxn>
                <a:cxn ang="0">
                  <a:pos x="280" y="797"/>
                </a:cxn>
                <a:cxn ang="0">
                  <a:pos x="266" y="605"/>
                </a:cxn>
                <a:cxn ang="0">
                  <a:pos x="236" y="435"/>
                </a:cxn>
                <a:cxn ang="0">
                  <a:pos x="184" y="288"/>
                </a:cxn>
                <a:cxn ang="0">
                  <a:pos x="118" y="162"/>
                </a:cxn>
                <a:cxn ang="0">
                  <a:pos x="29" y="51"/>
                </a:cxn>
                <a:cxn ang="0">
                  <a:pos x="15" y="37"/>
                </a:cxn>
                <a:cxn ang="0">
                  <a:pos x="7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0"/>
                </a:cxn>
              </a:cxnLst>
              <a:rect l="0" t="0" r="r" b="b"/>
              <a:pathLst>
                <a:path w="369" h="1595">
                  <a:moveTo>
                    <a:pt x="15" y="0"/>
                  </a:moveTo>
                  <a:lnTo>
                    <a:pt x="44" y="15"/>
                  </a:lnTo>
                  <a:lnTo>
                    <a:pt x="81" y="51"/>
                  </a:lnTo>
                  <a:lnTo>
                    <a:pt x="140" y="111"/>
                  </a:lnTo>
                  <a:lnTo>
                    <a:pt x="207" y="192"/>
                  </a:lnTo>
                  <a:lnTo>
                    <a:pt x="266" y="303"/>
                  </a:lnTo>
                  <a:lnTo>
                    <a:pt x="332" y="480"/>
                  </a:lnTo>
                  <a:lnTo>
                    <a:pt x="362" y="650"/>
                  </a:lnTo>
                  <a:lnTo>
                    <a:pt x="369" y="797"/>
                  </a:lnTo>
                  <a:lnTo>
                    <a:pt x="369" y="797"/>
                  </a:lnTo>
                  <a:lnTo>
                    <a:pt x="362" y="945"/>
                  </a:lnTo>
                  <a:lnTo>
                    <a:pt x="332" y="1107"/>
                  </a:lnTo>
                  <a:lnTo>
                    <a:pt x="273" y="1285"/>
                  </a:lnTo>
                  <a:lnTo>
                    <a:pt x="207" y="1395"/>
                  </a:lnTo>
                  <a:lnTo>
                    <a:pt x="148" y="1484"/>
                  </a:lnTo>
                  <a:lnTo>
                    <a:pt x="88" y="1543"/>
                  </a:lnTo>
                  <a:lnTo>
                    <a:pt x="44" y="1580"/>
                  </a:lnTo>
                  <a:lnTo>
                    <a:pt x="15" y="1595"/>
                  </a:lnTo>
                  <a:lnTo>
                    <a:pt x="7" y="1595"/>
                  </a:lnTo>
                  <a:lnTo>
                    <a:pt x="0" y="1587"/>
                  </a:lnTo>
                  <a:lnTo>
                    <a:pt x="0" y="1580"/>
                  </a:lnTo>
                  <a:lnTo>
                    <a:pt x="0" y="1573"/>
                  </a:lnTo>
                  <a:lnTo>
                    <a:pt x="7" y="1573"/>
                  </a:lnTo>
                  <a:lnTo>
                    <a:pt x="7" y="1565"/>
                  </a:lnTo>
                  <a:lnTo>
                    <a:pt x="22" y="1551"/>
                  </a:lnTo>
                  <a:lnTo>
                    <a:pt x="125" y="1425"/>
                  </a:lnTo>
                  <a:lnTo>
                    <a:pt x="199" y="1277"/>
                  </a:lnTo>
                  <a:lnTo>
                    <a:pt x="244" y="1122"/>
                  </a:lnTo>
                  <a:lnTo>
                    <a:pt x="273" y="960"/>
                  </a:lnTo>
                  <a:lnTo>
                    <a:pt x="280" y="797"/>
                  </a:lnTo>
                  <a:lnTo>
                    <a:pt x="266" y="605"/>
                  </a:lnTo>
                  <a:lnTo>
                    <a:pt x="236" y="435"/>
                  </a:lnTo>
                  <a:lnTo>
                    <a:pt x="184" y="288"/>
                  </a:lnTo>
                  <a:lnTo>
                    <a:pt x="118" y="162"/>
                  </a:lnTo>
                  <a:lnTo>
                    <a:pt x="29" y="51"/>
                  </a:lnTo>
                  <a:lnTo>
                    <a:pt x="15" y="37"/>
                  </a:lnTo>
                  <a:lnTo>
                    <a:pt x="7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5" name="Freeform 185"/>
            <p:cNvSpPr>
              <a:spLocks/>
            </p:cNvSpPr>
            <p:nvPr/>
          </p:nvSpPr>
          <p:spPr bwMode="auto">
            <a:xfrm>
              <a:off x="11608" y="2799"/>
              <a:ext cx="376" cy="159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15"/>
                </a:cxn>
                <a:cxn ang="0">
                  <a:pos x="88" y="51"/>
                </a:cxn>
                <a:cxn ang="0">
                  <a:pos x="147" y="111"/>
                </a:cxn>
                <a:cxn ang="0">
                  <a:pos x="207" y="192"/>
                </a:cxn>
                <a:cxn ang="0">
                  <a:pos x="266" y="303"/>
                </a:cxn>
                <a:cxn ang="0">
                  <a:pos x="332" y="480"/>
                </a:cxn>
                <a:cxn ang="0">
                  <a:pos x="369" y="650"/>
                </a:cxn>
                <a:cxn ang="0">
                  <a:pos x="376" y="797"/>
                </a:cxn>
                <a:cxn ang="0">
                  <a:pos x="376" y="797"/>
                </a:cxn>
                <a:cxn ang="0">
                  <a:pos x="369" y="945"/>
                </a:cxn>
                <a:cxn ang="0">
                  <a:pos x="332" y="1107"/>
                </a:cxn>
                <a:cxn ang="0">
                  <a:pos x="273" y="1285"/>
                </a:cxn>
                <a:cxn ang="0">
                  <a:pos x="214" y="1395"/>
                </a:cxn>
                <a:cxn ang="0">
                  <a:pos x="147" y="1484"/>
                </a:cxn>
                <a:cxn ang="0">
                  <a:pos x="88" y="1543"/>
                </a:cxn>
                <a:cxn ang="0">
                  <a:pos x="44" y="1580"/>
                </a:cxn>
                <a:cxn ang="0">
                  <a:pos x="22" y="1595"/>
                </a:cxn>
                <a:cxn ang="0">
                  <a:pos x="15" y="1595"/>
                </a:cxn>
                <a:cxn ang="0">
                  <a:pos x="7" y="1587"/>
                </a:cxn>
                <a:cxn ang="0">
                  <a:pos x="7" y="1580"/>
                </a:cxn>
                <a:cxn ang="0">
                  <a:pos x="7" y="1573"/>
                </a:cxn>
                <a:cxn ang="0">
                  <a:pos x="7" y="1573"/>
                </a:cxn>
                <a:cxn ang="0">
                  <a:pos x="15" y="1565"/>
                </a:cxn>
                <a:cxn ang="0">
                  <a:pos x="29" y="1551"/>
                </a:cxn>
                <a:cxn ang="0">
                  <a:pos x="125" y="1425"/>
                </a:cxn>
                <a:cxn ang="0">
                  <a:pos x="199" y="1277"/>
                </a:cxn>
                <a:cxn ang="0">
                  <a:pos x="251" y="1122"/>
                </a:cxn>
                <a:cxn ang="0">
                  <a:pos x="273" y="960"/>
                </a:cxn>
                <a:cxn ang="0">
                  <a:pos x="280" y="797"/>
                </a:cxn>
                <a:cxn ang="0">
                  <a:pos x="273" y="605"/>
                </a:cxn>
                <a:cxn ang="0">
                  <a:pos x="236" y="435"/>
                </a:cxn>
                <a:cxn ang="0">
                  <a:pos x="192" y="288"/>
                </a:cxn>
                <a:cxn ang="0">
                  <a:pos x="118" y="162"/>
                </a:cxn>
                <a:cxn ang="0">
                  <a:pos x="37" y="51"/>
                </a:cxn>
                <a:cxn ang="0">
                  <a:pos x="22" y="37"/>
                </a:cxn>
                <a:cxn ang="0">
                  <a:pos x="7" y="29"/>
                </a:cxn>
                <a:cxn ang="0">
                  <a:pos x="7" y="22"/>
                </a:cxn>
                <a:cxn ang="0">
                  <a:pos x="7" y="22"/>
                </a:cxn>
                <a:cxn ang="0">
                  <a:pos x="0" y="22"/>
                </a:cxn>
                <a:cxn ang="0">
                  <a:pos x="7" y="7"/>
                </a:cxn>
                <a:cxn ang="0">
                  <a:pos x="15" y="0"/>
                </a:cxn>
                <a:cxn ang="0">
                  <a:pos x="22" y="0"/>
                </a:cxn>
              </a:cxnLst>
              <a:rect l="0" t="0" r="r" b="b"/>
              <a:pathLst>
                <a:path w="376" h="1595">
                  <a:moveTo>
                    <a:pt x="22" y="0"/>
                  </a:moveTo>
                  <a:lnTo>
                    <a:pt x="44" y="15"/>
                  </a:lnTo>
                  <a:lnTo>
                    <a:pt x="88" y="51"/>
                  </a:lnTo>
                  <a:lnTo>
                    <a:pt x="147" y="111"/>
                  </a:lnTo>
                  <a:lnTo>
                    <a:pt x="207" y="192"/>
                  </a:lnTo>
                  <a:lnTo>
                    <a:pt x="266" y="303"/>
                  </a:lnTo>
                  <a:lnTo>
                    <a:pt x="332" y="480"/>
                  </a:lnTo>
                  <a:lnTo>
                    <a:pt x="369" y="650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69" y="945"/>
                  </a:lnTo>
                  <a:lnTo>
                    <a:pt x="332" y="1107"/>
                  </a:lnTo>
                  <a:lnTo>
                    <a:pt x="273" y="1285"/>
                  </a:lnTo>
                  <a:lnTo>
                    <a:pt x="214" y="1395"/>
                  </a:lnTo>
                  <a:lnTo>
                    <a:pt x="147" y="1484"/>
                  </a:lnTo>
                  <a:lnTo>
                    <a:pt x="88" y="1543"/>
                  </a:lnTo>
                  <a:lnTo>
                    <a:pt x="44" y="1580"/>
                  </a:lnTo>
                  <a:lnTo>
                    <a:pt x="22" y="1595"/>
                  </a:lnTo>
                  <a:lnTo>
                    <a:pt x="15" y="1595"/>
                  </a:lnTo>
                  <a:lnTo>
                    <a:pt x="7" y="1587"/>
                  </a:lnTo>
                  <a:lnTo>
                    <a:pt x="7" y="1580"/>
                  </a:lnTo>
                  <a:lnTo>
                    <a:pt x="7" y="1573"/>
                  </a:lnTo>
                  <a:lnTo>
                    <a:pt x="7" y="1573"/>
                  </a:lnTo>
                  <a:lnTo>
                    <a:pt x="15" y="1565"/>
                  </a:lnTo>
                  <a:lnTo>
                    <a:pt x="29" y="1551"/>
                  </a:lnTo>
                  <a:lnTo>
                    <a:pt x="125" y="1425"/>
                  </a:lnTo>
                  <a:lnTo>
                    <a:pt x="199" y="1277"/>
                  </a:lnTo>
                  <a:lnTo>
                    <a:pt x="251" y="1122"/>
                  </a:lnTo>
                  <a:lnTo>
                    <a:pt x="273" y="960"/>
                  </a:lnTo>
                  <a:lnTo>
                    <a:pt x="280" y="797"/>
                  </a:lnTo>
                  <a:lnTo>
                    <a:pt x="273" y="605"/>
                  </a:lnTo>
                  <a:lnTo>
                    <a:pt x="236" y="435"/>
                  </a:lnTo>
                  <a:lnTo>
                    <a:pt x="192" y="288"/>
                  </a:lnTo>
                  <a:lnTo>
                    <a:pt x="118" y="162"/>
                  </a:lnTo>
                  <a:lnTo>
                    <a:pt x="37" y="51"/>
                  </a:lnTo>
                  <a:lnTo>
                    <a:pt x="22" y="37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6" name="Freeform 186"/>
            <p:cNvSpPr>
              <a:spLocks/>
            </p:cNvSpPr>
            <p:nvPr/>
          </p:nvSpPr>
          <p:spPr bwMode="auto">
            <a:xfrm>
              <a:off x="12169" y="2799"/>
              <a:ext cx="221" cy="15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1" y="0"/>
                </a:cxn>
                <a:cxn ang="0">
                  <a:pos x="221" y="1595"/>
                </a:cxn>
                <a:cxn ang="0">
                  <a:pos x="0" y="1595"/>
                </a:cxn>
                <a:cxn ang="0">
                  <a:pos x="0" y="1528"/>
                </a:cxn>
                <a:cxn ang="0">
                  <a:pos x="155" y="1528"/>
                </a:cxn>
                <a:cxn ang="0">
                  <a:pos x="155" y="66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221" h="1595">
                  <a:moveTo>
                    <a:pt x="0" y="0"/>
                  </a:moveTo>
                  <a:lnTo>
                    <a:pt x="221" y="0"/>
                  </a:lnTo>
                  <a:lnTo>
                    <a:pt x="221" y="1595"/>
                  </a:lnTo>
                  <a:lnTo>
                    <a:pt x="0" y="1595"/>
                  </a:lnTo>
                  <a:lnTo>
                    <a:pt x="0" y="1528"/>
                  </a:lnTo>
                  <a:lnTo>
                    <a:pt x="155" y="1528"/>
                  </a:lnTo>
                  <a:lnTo>
                    <a:pt x="155" y="66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7" name="Freeform 187"/>
            <p:cNvSpPr>
              <a:spLocks noEditPoints="1"/>
            </p:cNvSpPr>
            <p:nvPr/>
          </p:nvSpPr>
          <p:spPr bwMode="auto">
            <a:xfrm>
              <a:off x="13151" y="3412"/>
              <a:ext cx="1056" cy="369"/>
            </a:xfrm>
            <a:custGeom>
              <a:avLst/>
              <a:gdLst/>
              <a:ahLst/>
              <a:cxnLst>
                <a:cxn ang="0">
                  <a:pos x="52" y="310"/>
                </a:cxn>
                <a:cxn ang="0">
                  <a:pos x="1004" y="310"/>
                </a:cxn>
                <a:cxn ang="0">
                  <a:pos x="1019" y="310"/>
                </a:cxn>
                <a:cxn ang="0">
                  <a:pos x="1026" y="310"/>
                </a:cxn>
                <a:cxn ang="0">
                  <a:pos x="1041" y="310"/>
                </a:cxn>
                <a:cxn ang="0">
                  <a:pos x="1049" y="317"/>
                </a:cxn>
                <a:cxn ang="0">
                  <a:pos x="1056" y="325"/>
                </a:cxn>
                <a:cxn ang="0">
                  <a:pos x="1056" y="339"/>
                </a:cxn>
                <a:cxn ang="0">
                  <a:pos x="1056" y="354"/>
                </a:cxn>
                <a:cxn ang="0">
                  <a:pos x="1049" y="362"/>
                </a:cxn>
                <a:cxn ang="0">
                  <a:pos x="1034" y="369"/>
                </a:cxn>
                <a:cxn ang="0">
                  <a:pos x="1019" y="369"/>
                </a:cxn>
                <a:cxn ang="0">
                  <a:pos x="1004" y="369"/>
                </a:cxn>
                <a:cxn ang="0">
                  <a:pos x="52" y="369"/>
                </a:cxn>
                <a:cxn ang="0">
                  <a:pos x="37" y="369"/>
                </a:cxn>
                <a:cxn ang="0">
                  <a:pos x="22" y="369"/>
                </a:cxn>
                <a:cxn ang="0">
                  <a:pos x="7" y="362"/>
                </a:cxn>
                <a:cxn ang="0">
                  <a:pos x="0" y="354"/>
                </a:cxn>
                <a:cxn ang="0">
                  <a:pos x="0" y="339"/>
                </a:cxn>
                <a:cxn ang="0">
                  <a:pos x="0" y="325"/>
                </a:cxn>
                <a:cxn ang="0">
                  <a:pos x="7" y="317"/>
                </a:cxn>
                <a:cxn ang="0">
                  <a:pos x="15" y="310"/>
                </a:cxn>
                <a:cxn ang="0">
                  <a:pos x="30" y="310"/>
                </a:cxn>
                <a:cxn ang="0">
                  <a:pos x="37" y="310"/>
                </a:cxn>
                <a:cxn ang="0">
                  <a:pos x="52" y="310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19" y="0"/>
                </a:cxn>
                <a:cxn ang="0">
                  <a:pos x="1034" y="0"/>
                </a:cxn>
                <a:cxn ang="0">
                  <a:pos x="1049" y="7"/>
                </a:cxn>
                <a:cxn ang="0">
                  <a:pos x="1056" y="14"/>
                </a:cxn>
                <a:cxn ang="0">
                  <a:pos x="1056" y="29"/>
                </a:cxn>
                <a:cxn ang="0">
                  <a:pos x="1056" y="44"/>
                </a:cxn>
                <a:cxn ang="0">
                  <a:pos x="1049" y="51"/>
                </a:cxn>
                <a:cxn ang="0">
                  <a:pos x="1041" y="59"/>
                </a:cxn>
                <a:cxn ang="0">
                  <a:pos x="1026" y="59"/>
                </a:cxn>
                <a:cxn ang="0">
                  <a:pos x="1019" y="59"/>
                </a:cxn>
                <a:cxn ang="0">
                  <a:pos x="1004" y="59"/>
                </a:cxn>
                <a:cxn ang="0">
                  <a:pos x="52" y="59"/>
                </a:cxn>
                <a:cxn ang="0">
                  <a:pos x="37" y="59"/>
                </a:cxn>
                <a:cxn ang="0">
                  <a:pos x="30" y="59"/>
                </a:cxn>
                <a:cxn ang="0">
                  <a:pos x="15" y="59"/>
                </a:cxn>
                <a:cxn ang="0">
                  <a:pos x="7" y="51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22" y="0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6" h="369">
                  <a:moveTo>
                    <a:pt x="52" y="310"/>
                  </a:moveTo>
                  <a:lnTo>
                    <a:pt x="1004" y="310"/>
                  </a:lnTo>
                  <a:lnTo>
                    <a:pt x="1019" y="310"/>
                  </a:lnTo>
                  <a:lnTo>
                    <a:pt x="1026" y="310"/>
                  </a:lnTo>
                  <a:lnTo>
                    <a:pt x="1041" y="310"/>
                  </a:lnTo>
                  <a:lnTo>
                    <a:pt x="1049" y="317"/>
                  </a:lnTo>
                  <a:lnTo>
                    <a:pt x="1056" y="325"/>
                  </a:lnTo>
                  <a:lnTo>
                    <a:pt x="1056" y="339"/>
                  </a:lnTo>
                  <a:lnTo>
                    <a:pt x="1056" y="354"/>
                  </a:lnTo>
                  <a:lnTo>
                    <a:pt x="1049" y="362"/>
                  </a:lnTo>
                  <a:lnTo>
                    <a:pt x="1034" y="369"/>
                  </a:lnTo>
                  <a:lnTo>
                    <a:pt x="1019" y="369"/>
                  </a:lnTo>
                  <a:lnTo>
                    <a:pt x="1004" y="369"/>
                  </a:lnTo>
                  <a:lnTo>
                    <a:pt x="52" y="369"/>
                  </a:lnTo>
                  <a:lnTo>
                    <a:pt x="37" y="369"/>
                  </a:lnTo>
                  <a:lnTo>
                    <a:pt x="22" y="369"/>
                  </a:lnTo>
                  <a:lnTo>
                    <a:pt x="7" y="362"/>
                  </a:lnTo>
                  <a:lnTo>
                    <a:pt x="0" y="354"/>
                  </a:lnTo>
                  <a:lnTo>
                    <a:pt x="0" y="339"/>
                  </a:lnTo>
                  <a:lnTo>
                    <a:pt x="0" y="325"/>
                  </a:lnTo>
                  <a:lnTo>
                    <a:pt x="7" y="317"/>
                  </a:lnTo>
                  <a:lnTo>
                    <a:pt x="15" y="310"/>
                  </a:lnTo>
                  <a:lnTo>
                    <a:pt x="30" y="310"/>
                  </a:lnTo>
                  <a:lnTo>
                    <a:pt x="37" y="310"/>
                  </a:lnTo>
                  <a:lnTo>
                    <a:pt x="52" y="310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19" y="0"/>
                  </a:lnTo>
                  <a:lnTo>
                    <a:pt x="1034" y="0"/>
                  </a:lnTo>
                  <a:lnTo>
                    <a:pt x="1049" y="7"/>
                  </a:lnTo>
                  <a:lnTo>
                    <a:pt x="1056" y="14"/>
                  </a:lnTo>
                  <a:lnTo>
                    <a:pt x="1056" y="29"/>
                  </a:lnTo>
                  <a:lnTo>
                    <a:pt x="1056" y="44"/>
                  </a:lnTo>
                  <a:lnTo>
                    <a:pt x="1049" y="51"/>
                  </a:lnTo>
                  <a:lnTo>
                    <a:pt x="1041" y="59"/>
                  </a:lnTo>
                  <a:lnTo>
                    <a:pt x="1026" y="59"/>
                  </a:lnTo>
                  <a:lnTo>
                    <a:pt x="1019" y="59"/>
                  </a:lnTo>
                  <a:lnTo>
                    <a:pt x="1004" y="59"/>
                  </a:lnTo>
                  <a:lnTo>
                    <a:pt x="52" y="59"/>
                  </a:lnTo>
                  <a:lnTo>
                    <a:pt x="37" y="59"/>
                  </a:lnTo>
                  <a:lnTo>
                    <a:pt x="30" y="59"/>
                  </a:lnTo>
                  <a:lnTo>
                    <a:pt x="15" y="59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7" y="7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8" name="Freeform 188"/>
            <p:cNvSpPr>
              <a:spLocks/>
            </p:cNvSpPr>
            <p:nvPr/>
          </p:nvSpPr>
          <p:spPr bwMode="auto">
            <a:xfrm>
              <a:off x="14923" y="2799"/>
              <a:ext cx="214" cy="15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4" y="0"/>
                </a:cxn>
                <a:cxn ang="0">
                  <a:pos x="214" y="66"/>
                </a:cxn>
                <a:cxn ang="0">
                  <a:pos x="67" y="66"/>
                </a:cxn>
                <a:cxn ang="0">
                  <a:pos x="67" y="1528"/>
                </a:cxn>
                <a:cxn ang="0">
                  <a:pos x="214" y="1528"/>
                </a:cxn>
                <a:cxn ang="0">
                  <a:pos x="214" y="1595"/>
                </a:cxn>
                <a:cxn ang="0">
                  <a:pos x="0" y="1595"/>
                </a:cxn>
                <a:cxn ang="0">
                  <a:pos x="0" y="0"/>
                </a:cxn>
              </a:cxnLst>
              <a:rect l="0" t="0" r="r" b="b"/>
              <a:pathLst>
                <a:path w="214" h="1595">
                  <a:moveTo>
                    <a:pt x="0" y="0"/>
                  </a:moveTo>
                  <a:lnTo>
                    <a:pt x="214" y="0"/>
                  </a:lnTo>
                  <a:lnTo>
                    <a:pt x="214" y="66"/>
                  </a:lnTo>
                  <a:lnTo>
                    <a:pt x="67" y="66"/>
                  </a:lnTo>
                  <a:lnTo>
                    <a:pt x="67" y="1528"/>
                  </a:lnTo>
                  <a:lnTo>
                    <a:pt x="214" y="1528"/>
                  </a:lnTo>
                  <a:lnTo>
                    <a:pt x="214" y="1595"/>
                  </a:lnTo>
                  <a:lnTo>
                    <a:pt x="0" y="1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9" name="Freeform 189"/>
            <p:cNvSpPr>
              <a:spLocks/>
            </p:cNvSpPr>
            <p:nvPr/>
          </p:nvSpPr>
          <p:spPr bwMode="auto">
            <a:xfrm>
              <a:off x="15337" y="2799"/>
              <a:ext cx="369" cy="1595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62" y="0"/>
                </a:cxn>
                <a:cxn ang="0">
                  <a:pos x="362" y="7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2" y="22"/>
                </a:cxn>
                <a:cxn ang="0">
                  <a:pos x="354" y="29"/>
                </a:cxn>
                <a:cxn ang="0">
                  <a:pos x="347" y="44"/>
                </a:cxn>
                <a:cxn ang="0">
                  <a:pos x="243" y="170"/>
                </a:cxn>
                <a:cxn ang="0">
                  <a:pos x="170" y="317"/>
                </a:cxn>
                <a:cxn ang="0">
                  <a:pos x="125" y="472"/>
                </a:cxn>
                <a:cxn ang="0">
                  <a:pos x="96" y="635"/>
                </a:cxn>
                <a:cxn ang="0">
                  <a:pos x="88" y="797"/>
                </a:cxn>
                <a:cxn ang="0">
                  <a:pos x="96" y="923"/>
                </a:cxn>
                <a:cxn ang="0">
                  <a:pos x="110" y="1056"/>
                </a:cxn>
                <a:cxn ang="0">
                  <a:pos x="140" y="1189"/>
                </a:cxn>
                <a:cxn ang="0">
                  <a:pos x="184" y="1314"/>
                </a:cxn>
                <a:cxn ang="0">
                  <a:pos x="251" y="1432"/>
                </a:cxn>
                <a:cxn ang="0">
                  <a:pos x="339" y="1543"/>
                </a:cxn>
                <a:cxn ang="0">
                  <a:pos x="354" y="1558"/>
                </a:cxn>
                <a:cxn ang="0">
                  <a:pos x="362" y="1565"/>
                </a:cxn>
                <a:cxn ang="0">
                  <a:pos x="362" y="1573"/>
                </a:cxn>
                <a:cxn ang="0">
                  <a:pos x="369" y="1573"/>
                </a:cxn>
                <a:cxn ang="0">
                  <a:pos x="369" y="1580"/>
                </a:cxn>
                <a:cxn ang="0">
                  <a:pos x="369" y="1580"/>
                </a:cxn>
                <a:cxn ang="0">
                  <a:pos x="362" y="1587"/>
                </a:cxn>
                <a:cxn ang="0">
                  <a:pos x="362" y="1595"/>
                </a:cxn>
                <a:cxn ang="0">
                  <a:pos x="347" y="1595"/>
                </a:cxn>
                <a:cxn ang="0">
                  <a:pos x="325" y="1580"/>
                </a:cxn>
                <a:cxn ang="0">
                  <a:pos x="280" y="1543"/>
                </a:cxn>
                <a:cxn ang="0">
                  <a:pos x="229" y="1484"/>
                </a:cxn>
                <a:cxn ang="0">
                  <a:pos x="162" y="1403"/>
                </a:cxn>
                <a:cxn ang="0">
                  <a:pos x="103" y="1292"/>
                </a:cxn>
                <a:cxn ang="0">
                  <a:pos x="37" y="1115"/>
                </a:cxn>
                <a:cxn ang="0">
                  <a:pos x="7" y="945"/>
                </a:cxn>
                <a:cxn ang="0">
                  <a:pos x="0" y="797"/>
                </a:cxn>
                <a:cxn ang="0">
                  <a:pos x="7" y="650"/>
                </a:cxn>
                <a:cxn ang="0">
                  <a:pos x="37" y="487"/>
                </a:cxn>
                <a:cxn ang="0">
                  <a:pos x="96" y="310"/>
                </a:cxn>
                <a:cxn ang="0">
                  <a:pos x="155" y="199"/>
                </a:cxn>
                <a:cxn ang="0">
                  <a:pos x="221" y="118"/>
                </a:cxn>
                <a:cxn ang="0">
                  <a:pos x="280" y="51"/>
                </a:cxn>
                <a:cxn ang="0">
                  <a:pos x="325" y="15"/>
                </a:cxn>
                <a:cxn ang="0">
                  <a:pos x="347" y="0"/>
                </a:cxn>
              </a:cxnLst>
              <a:rect l="0" t="0" r="r" b="b"/>
              <a:pathLst>
                <a:path w="369" h="1595">
                  <a:moveTo>
                    <a:pt x="347" y="0"/>
                  </a:moveTo>
                  <a:lnTo>
                    <a:pt x="362" y="0"/>
                  </a:lnTo>
                  <a:lnTo>
                    <a:pt x="362" y="7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2" y="22"/>
                  </a:lnTo>
                  <a:lnTo>
                    <a:pt x="354" y="29"/>
                  </a:lnTo>
                  <a:lnTo>
                    <a:pt x="347" y="44"/>
                  </a:lnTo>
                  <a:lnTo>
                    <a:pt x="243" y="170"/>
                  </a:lnTo>
                  <a:lnTo>
                    <a:pt x="170" y="317"/>
                  </a:lnTo>
                  <a:lnTo>
                    <a:pt x="125" y="472"/>
                  </a:lnTo>
                  <a:lnTo>
                    <a:pt x="96" y="635"/>
                  </a:lnTo>
                  <a:lnTo>
                    <a:pt x="88" y="797"/>
                  </a:lnTo>
                  <a:lnTo>
                    <a:pt x="96" y="923"/>
                  </a:lnTo>
                  <a:lnTo>
                    <a:pt x="110" y="1056"/>
                  </a:lnTo>
                  <a:lnTo>
                    <a:pt x="140" y="1189"/>
                  </a:lnTo>
                  <a:lnTo>
                    <a:pt x="184" y="1314"/>
                  </a:lnTo>
                  <a:lnTo>
                    <a:pt x="251" y="1432"/>
                  </a:lnTo>
                  <a:lnTo>
                    <a:pt x="339" y="1543"/>
                  </a:lnTo>
                  <a:lnTo>
                    <a:pt x="354" y="1558"/>
                  </a:lnTo>
                  <a:lnTo>
                    <a:pt x="362" y="1565"/>
                  </a:lnTo>
                  <a:lnTo>
                    <a:pt x="362" y="1573"/>
                  </a:lnTo>
                  <a:lnTo>
                    <a:pt x="369" y="1573"/>
                  </a:lnTo>
                  <a:lnTo>
                    <a:pt x="369" y="1580"/>
                  </a:lnTo>
                  <a:lnTo>
                    <a:pt x="369" y="1580"/>
                  </a:lnTo>
                  <a:lnTo>
                    <a:pt x="362" y="1587"/>
                  </a:lnTo>
                  <a:lnTo>
                    <a:pt x="362" y="1595"/>
                  </a:lnTo>
                  <a:lnTo>
                    <a:pt x="347" y="1595"/>
                  </a:lnTo>
                  <a:lnTo>
                    <a:pt x="325" y="1580"/>
                  </a:lnTo>
                  <a:lnTo>
                    <a:pt x="280" y="1543"/>
                  </a:lnTo>
                  <a:lnTo>
                    <a:pt x="229" y="1484"/>
                  </a:lnTo>
                  <a:lnTo>
                    <a:pt x="162" y="1403"/>
                  </a:lnTo>
                  <a:lnTo>
                    <a:pt x="103" y="1292"/>
                  </a:lnTo>
                  <a:lnTo>
                    <a:pt x="37" y="1115"/>
                  </a:lnTo>
                  <a:lnTo>
                    <a:pt x="7" y="945"/>
                  </a:lnTo>
                  <a:lnTo>
                    <a:pt x="0" y="797"/>
                  </a:lnTo>
                  <a:lnTo>
                    <a:pt x="7" y="650"/>
                  </a:lnTo>
                  <a:lnTo>
                    <a:pt x="37" y="487"/>
                  </a:lnTo>
                  <a:lnTo>
                    <a:pt x="96" y="310"/>
                  </a:lnTo>
                  <a:lnTo>
                    <a:pt x="155" y="199"/>
                  </a:lnTo>
                  <a:lnTo>
                    <a:pt x="221" y="118"/>
                  </a:lnTo>
                  <a:lnTo>
                    <a:pt x="280" y="51"/>
                  </a:lnTo>
                  <a:lnTo>
                    <a:pt x="325" y="15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0" name="Freeform 190"/>
            <p:cNvSpPr>
              <a:spLocks/>
            </p:cNvSpPr>
            <p:nvPr/>
          </p:nvSpPr>
          <p:spPr bwMode="auto">
            <a:xfrm>
              <a:off x="15883" y="2910"/>
              <a:ext cx="1137" cy="1122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55" y="0"/>
                </a:cxn>
                <a:cxn ang="0">
                  <a:pos x="303" y="0"/>
                </a:cxn>
                <a:cxn ang="0">
                  <a:pos x="406" y="0"/>
                </a:cxn>
                <a:cxn ang="0">
                  <a:pos x="421" y="7"/>
                </a:cxn>
                <a:cxn ang="0">
                  <a:pos x="421" y="29"/>
                </a:cxn>
                <a:cxn ang="0">
                  <a:pos x="406" y="44"/>
                </a:cxn>
                <a:cxn ang="0">
                  <a:pos x="384" y="44"/>
                </a:cxn>
                <a:cxn ang="0">
                  <a:pos x="310" y="51"/>
                </a:cxn>
                <a:cxn ang="0">
                  <a:pos x="273" y="81"/>
                </a:cxn>
                <a:cxn ang="0">
                  <a:pos x="377" y="937"/>
                </a:cxn>
                <a:cxn ang="0">
                  <a:pos x="871" y="155"/>
                </a:cxn>
                <a:cxn ang="0">
                  <a:pos x="886" y="132"/>
                </a:cxn>
                <a:cxn ang="0">
                  <a:pos x="894" y="96"/>
                </a:cxn>
                <a:cxn ang="0">
                  <a:pos x="879" y="66"/>
                </a:cxn>
                <a:cxn ang="0">
                  <a:pos x="842" y="51"/>
                </a:cxn>
                <a:cxn ang="0">
                  <a:pos x="812" y="44"/>
                </a:cxn>
                <a:cxn ang="0">
                  <a:pos x="798" y="36"/>
                </a:cxn>
                <a:cxn ang="0">
                  <a:pos x="798" y="14"/>
                </a:cxn>
                <a:cxn ang="0">
                  <a:pos x="812" y="0"/>
                </a:cxn>
                <a:cxn ang="0">
                  <a:pos x="827" y="0"/>
                </a:cxn>
                <a:cxn ang="0">
                  <a:pos x="1049" y="0"/>
                </a:cxn>
                <a:cxn ang="0">
                  <a:pos x="1123" y="0"/>
                </a:cxn>
                <a:cxn ang="0">
                  <a:pos x="1137" y="14"/>
                </a:cxn>
                <a:cxn ang="0">
                  <a:pos x="1130" y="29"/>
                </a:cxn>
                <a:cxn ang="0">
                  <a:pos x="1123" y="44"/>
                </a:cxn>
                <a:cxn ang="0">
                  <a:pos x="1071" y="51"/>
                </a:cxn>
                <a:cxn ang="0">
                  <a:pos x="967" y="103"/>
                </a:cxn>
                <a:cxn ang="0">
                  <a:pos x="908" y="177"/>
                </a:cxn>
                <a:cxn ang="0">
                  <a:pos x="325" y="1107"/>
                </a:cxn>
                <a:cxn ang="0">
                  <a:pos x="310" y="1115"/>
                </a:cxn>
                <a:cxn ang="0">
                  <a:pos x="281" y="1122"/>
                </a:cxn>
                <a:cxn ang="0">
                  <a:pos x="266" y="1100"/>
                </a:cxn>
                <a:cxn ang="0">
                  <a:pos x="133" y="103"/>
                </a:cxn>
                <a:cxn ang="0">
                  <a:pos x="126" y="73"/>
                </a:cxn>
                <a:cxn ang="0">
                  <a:pos x="111" y="51"/>
                </a:cxn>
                <a:cxn ang="0">
                  <a:pos x="74" y="44"/>
                </a:cxn>
                <a:cxn ang="0">
                  <a:pos x="22" y="44"/>
                </a:cxn>
                <a:cxn ang="0">
                  <a:pos x="0" y="36"/>
                </a:cxn>
                <a:cxn ang="0">
                  <a:pos x="0" y="14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1137" h="1122">
                  <a:moveTo>
                    <a:pt x="30" y="0"/>
                  </a:moveTo>
                  <a:lnTo>
                    <a:pt x="74" y="0"/>
                  </a:lnTo>
                  <a:lnTo>
                    <a:pt x="111" y="0"/>
                  </a:lnTo>
                  <a:lnTo>
                    <a:pt x="155" y="0"/>
                  </a:lnTo>
                  <a:lnTo>
                    <a:pt x="199" y="0"/>
                  </a:lnTo>
                  <a:lnTo>
                    <a:pt x="303" y="0"/>
                  </a:lnTo>
                  <a:lnTo>
                    <a:pt x="399" y="0"/>
                  </a:lnTo>
                  <a:lnTo>
                    <a:pt x="406" y="0"/>
                  </a:lnTo>
                  <a:lnTo>
                    <a:pt x="414" y="0"/>
                  </a:lnTo>
                  <a:lnTo>
                    <a:pt x="421" y="7"/>
                  </a:lnTo>
                  <a:lnTo>
                    <a:pt x="421" y="14"/>
                  </a:lnTo>
                  <a:lnTo>
                    <a:pt x="421" y="29"/>
                  </a:lnTo>
                  <a:lnTo>
                    <a:pt x="414" y="36"/>
                  </a:lnTo>
                  <a:lnTo>
                    <a:pt x="406" y="44"/>
                  </a:lnTo>
                  <a:lnTo>
                    <a:pt x="391" y="44"/>
                  </a:lnTo>
                  <a:lnTo>
                    <a:pt x="384" y="44"/>
                  </a:lnTo>
                  <a:lnTo>
                    <a:pt x="340" y="51"/>
                  </a:lnTo>
                  <a:lnTo>
                    <a:pt x="310" y="51"/>
                  </a:lnTo>
                  <a:lnTo>
                    <a:pt x="288" y="66"/>
                  </a:lnTo>
                  <a:lnTo>
                    <a:pt x="273" y="81"/>
                  </a:lnTo>
                  <a:lnTo>
                    <a:pt x="273" y="96"/>
                  </a:lnTo>
                  <a:lnTo>
                    <a:pt x="377" y="937"/>
                  </a:lnTo>
                  <a:lnTo>
                    <a:pt x="871" y="162"/>
                  </a:lnTo>
                  <a:lnTo>
                    <a:pt x="871" y="155"/>
                  </a:lnTo>
                  <a:lnTo>
                    <a:pt x="879" y="147"/>
                  </a:lnTo>
                  <a:lnTo>
                    <a:pt x="886" y="132"/>
                  </a:lnTo>
                  <a:lnTo>
                    <a:pt x="894" y="110"/>
                  </a:lnTo>
                  <a:lnTo>
                    <a:pt x="894" y="96"/>
                  </a:lnTo>
                  <a:lnTo>
                    <a:pt x="894" y="81"/>
                  </a:lnTo>
                  <a:lnTo>
                    <a:pt x="879" y="66"/>
                  </a:lnTo>
                  <a:lnTo>
                    <a:pt x="864" y="59"/>
                  </a:lnTo>
                  <a:lnTo>
                    <a:pt x="842" y="51"/>
                  </a:lnTo>
                  <a:lnTo>
                    <a:pt x="820" y="44"/>
                  </a:lnTo>
                  <a:lnTo>
                    <a:pt x="812" y="44"/>
                  </a:lnTo>
                  <a:lnTo>
                    <a:pt x="805" y="44"/>
                  </a:lnTo>
                  <a:lnTo>
                    <a:pt x="798" y="36"/>
                  </a:lnTo>
                  <a:lnTo>
                    <a:pt x="798" y="29"/>
                  </a:lnTo>
                  <a:lnTo>
                    <a:pt x="798" y="14"/>
                  </a:lnTo>
                  <a:lnTo>
                    <a:pt x="805" y="7"/>
                  </a:lnTo>
                  <a:lnTo>
                    <a:pt x="812" y="0"/>
                  </a:lnTo>
                  <a:lnTo>
                    <a:pt x="820" y="0"/>
                  </a:lnTo>
                  <a:lnTo>
                    <a:pt x="827" y="0"/>
                  </a:lnTo>
                  <a:lnTo>
                    <a:pt x="982" y="0"/>
                  </a:lnTo>
                  <a:lnTo>
                    <a:pt x="1049" y="0"/>
                  </a:lnTo>
                  <a:lnTo>
                    <a:pt x="1115" y="0"/>
                  </a:lnTo>
                  <a:lnTo>
                    <a:pt x="1123" y="0"/>
                  </a:lnTo>
                  <a:lnTo>
                    <a:pt x="1130" y="7"/>
                  </a:lnTo>
                  <a:lnTo>
                    <a:pt x="1137" y="14"/>
                  </a:lnTo>
                  <a:lnTo>
                    <a:pt x="1137" y="22"/>
                  </a:lnTo>
                  <a:lnTo>
                    <a:pt x="1130" y="29"/>
                  </a:lnTo>
                  <a:lnTo>
                    <a:pt x="1130" y="36"/>
                  </a:lnTo>
                  <a:lnTo>
                    <a:pt x="1123" y="44"/>
                  </a:lnTo>
                  <a:lnTo>
                    <a:pt x="1115" y="44"/>
                  </a:lnTo>
                  <a:lnTo>
                    <a:pt x="1071" y="51"/>
                  </a:lnTo>
                  <a:lnTo>
                    <a:pt x="1019" y="66"/>
                  </a:lnTo>
                  <a:lnTo>
                    <a:pt x="967" y="103"/>
                  </a:lnTo>
                  <a:lnTo>
                    <a:pt x="908" y="177"/>
                  </a:lnTo>
                  <a:lnTo>
                    <a:pt x="908" y="177"/>
                  </a:lnTo>
                  <a:lnTo>
                    <a:pt x="340" y="1092"/>
                  </a:lnTo>
                  <a:lnTo>
                    <a:pt x="325" y="1107"/>
                  </a:lnTo>
                  <a:lnTo>
                    <a:pt x="318" y="1115"/>
                  </a:lnTo>
                  <a:lnTo>
                    <a:pt x="310" y="1115"/>
                  </a:lnTo>
                  <a:lnTo>
                    <a:pt x="288" y="1122"/>
                  </a:lnTo>
                  <a:lnTo>
                    <a:pt x="281" y="1122"/>
                  </a:lnTo>
                  <a:lnTo>
                    <a:pt x="266" y="1115"/>
                  </a:lnTo>
                  <a:lnTo>
                    <a:pt x="266" y="1100"/>
                  </a:lnTo>
                  <a:lnTo>
                    <a:pt x="259" y="1085"/>
                  </a:lnTo>
                  <a:lnTo>
                    <a:pt x="133" y="103"/>
                  </a:lnTo>
                  <a:lnTo>
                    <a:pt x="133" y="88"/>
                  </a:lnTo>
                  <a:lnTo>
                    <a:pt x="126" y="73"/>
                  </a:lnTo>
                  <a:lnTo>
                    <a:pt x="118" y="59"/>
                  </a:lnTo>
                  <a:lnTo>
                    <a:pt x="111" y="51"/>
                  </a:lnTo>
                  <a:lnTo>
                    <a:pt x="96" y="51"/>
                  </a:lnTo>
                  <a:lnTo>
                    <a:pt x="74" y="44"/>
                  </a:lnTo>
                  <a:lnTo>
                    <a:pt x="37" y="44"/>
                  </a:lnTo>
                  <a:lnTo>
                    <a:pt x="22" y="44"/>
                  </a:lnTo>
                  <a:lnTo>
                    <a:pt x="8" y="44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8" y="7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1" name="Freeform 191"/>
            <p:cNvSpPr>
              <a:spLocks/>
            </p:cNvSpPr>
            <p:nvPr/>
          </p:nvSpPr>
          <p:spPr bwMode="auto">
            <a:xfrm>
              <a:off x="16946" y="3825"/>
              <a:ext cx="185" cy="48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41" y="22"/>
                </a:cxn>
                <a:cxn ang="0">
                  <a:pos x="178" y="74"/>
                </a:cxn>
                <a:cxn ang="0">
                  <a:pos x="185" y="170"/>
                </a:cxn>
                <a:cxn ang="0">
                  <a:pos x="185" y="170"/>
                </a:cxn>
                <a:cxn ang="0">
                  <a:pos x="170" y="273"/>
                </a:cxn>
                <a:cxn ang="0">
                  <a:pos x="141" y="355"/>
                </a:cxn>
                <a:cxn ang="0">
                  <a:pos x="104" y="421"/>
                </a:cxn>
                <a:cxn ang="0">
                  <a:pos x="67" y="465"/>
                </a:cxn>
                <a:cxn ang="0">
                  <a:pos x="45" y="480"/>
                </a:cxn>
                <a:cxn ang="0">
                  <a:pos x="37" y="473"/>
                </a:cxn>
                <a:cxn ang="0">
                  <a:pos x="30" y="473"/>
                </a:cxn>
                <a:cxn ang="0">
                  <a:pos x="30" y="458"/>
                </a:cxn>
                <a:cxn ang="0">
                  <a:pos x="30" y="458"/>
                </a:cxn>
                <a:cxn ang="0">
                  <a:pos x="30" y="451"/>
                </a:cxn>
                <a:cxn ang="0">
                  <a:pos x="37" y="443"/>
                </a:cxn>
                <a:cxn ang="0">
                  <a:pos x="45" y="436"/>
                </a:cxn>
                <a:cxn ang="0">
                  <a:pos x="96" y="369"/>
                </a:cxn>
                <a:cxn ang="0">
                  <a:pos x="133" y="281"/>
                </a:cxn>
                <a:cxn ang="0">
                  <a:pos x="148" y="170"/>
                </a:cxn>
                <a:cxn ang="0">
                  <a:pos x="148" y="155"/>
                </a:cxn>
                <a:cxn ang="0">
                  <a:pos x="148" y="148"/>
                </a:cxn>
                <a:cxn ang="0">
                  <a:pos x="148" y="148"/>
                </a:cxn>
                <a:cxn ang="0">
                  <a:pos x="148" y="148"/>
                </a:cxn>
                <a:cxn ang="0">
                  <a:pos x="148" y="148"/>
                </a:cxn>
                <a:cxn ang="0">
                  <a:pos x="148" y="148"/>
                </a:cxn>
                <a:cxn ang="0">
                  <a:pos x="141" y="148"/>
                </a:cxn>
                <a:cxn ang="0">
                  <a:pos x="126" y="163"/>
                </a:cxn>
                <a:cxn ang="0">
                  <a:pos x="104" y="170"/>
                </a:cxn>
                <a:cxn ang="0">
                  <a:pos x="89" y="170"/>
                </a:cxn>
                <a:cxn ang="0">
                  <a:pos x="60" y="170"/>
                </a:cxn>
                <a:cxn ang="0">
                  <a:pos x="37" y="155"/>
                </a:cxn>
                <a:cxn ang="0">
                  <a:pos x="23" y="141"/>
                </a:cxn>
                <a:cxn ang="0">
                  <a:pos x="8" y="126"/>
                </a:cxn>
                <a:cxn ang="0">
                  <a:pos x="0" y="104"/>
                </a:cxn>
                <a:cxn ang="0">
                  <a:pos x="0" y="81"/>
                </a:cxn>
                <a:cxn ang="0">
                  <a:pos x="0" y="67"/>
                </a:cxn>
                <a:cxn ang="0">
                  <a:pos x="8" y="45"/>
                </a:cxn>
                <a:cxn ang="0">
                  <a:pos x="23" y="30"/>
                </a:cxn>
                <a:cxn ang="0">
                  <a:pos x="37" y="15"/>
                </a:cxn>
                <a:cxn ang="0">
                  <a:pos x="60" y="8"/>
                </a:cxn>
                <a:cxn ang="0">
                  <a:pos x="89" y="0"/>
                </a:cxn>
              </a:cxnLst>
              <a:rect l="0" t="0" r="r" b="b"/>
              <a:pathLst>
                <a:path w="185" h="480">
                  <a:moveTo>
                    <a:pt x="89" y="0"/>
                  </a:moveTo>
                  <a:lnTo>
                    <a:pt x="141" y="22"/>
                  </a:lnTo>
                  <a:lnTo>
                    <a:pt x="178" y="74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70" y="273"/>
                  </a:lnTo>
                  <a:lnTo>
                    <a:pt x="141" y="355"/>
                  </a:lnTo>
                  <a:lnTo>
                    <a:pt x="104" y="421"/>
                  </a:lnTo>
                  <a:lnTo>
                    <a:pt x="67" y="465"/>
                  </a:lnTo>
                  <a:lnTo>
                    <a:pt x="45" y="480"/>
                  </a:lnTo>
                  <a:lnTo>
                    <a:pt x="37" y="473"/>
                  </a:lnTo>
                  <a:lnTo>
                    <a:pt x="30" y="473"/>
                  </a:lnTo>
                  <a:lnTo>
                    <a:pt x="30" y="458"/>
                  </a:lnTo>
                  <a:lnTo>
                    <a:pt x="30" y="458"/>
                  </a:lnTo>
                  <a:lnTo>
                    <a:pt x="30" y="451"/>
                  </a:lnTo>
                  <a:lnTo>
                    <a:pt x="37" y="443"/>
                  </a:lnTo>
                  <a:lnTo>
                    <a:pt x="45" y="436"/>
                  </a:lnTo>
                  <a:lnTo>
                    <a:pt x="96" y="369"/>
                  </a:lnTo>
                  <a:lnTo>
                    <a:pt x="133" y="281"/>
                  </a:lnTo>
                  <a:lnTo>
                    <a:pt x="148" y="170"/>
                  </a:lnTo>
                  <a:lnTo>
                    <a:pt x="148" y="155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1" y="148"/>
                  </a:lnTo>
                  <a:lnTo>
                    <a:pt x="126" y="163"/>
                  </a:lnTo>
                  <a:lnTo>
                    <a:pt x="104" y="170"/>
                  </a:lnTo>
                  <a:lnTo>
                    <a:pt x="89" y="170"/>
                  </a:lnTo>
                  <a:lnTo>
                    <a:pt x="60" y="170"/>
                  </a:lnTo>
                  <a:lnTo>
                    <a:pt x="37" y="155"/>
                  </a:lnTo>
                  <a:lnTo>
                    <a:pt x="23" y="141"/>
                  </a:lnTo>
                  <a:lnTo>
                    <a:pt x="8" y="126"/>
                  </a:lnTo>
                  <a:lnTo>
                    <a:pt x="0" y="104"/>
                  </a:lnTo>
                  <a:lnTo>
                    <a:pt x="0" y="81"/>
                  </a:lnTo>
                  <a:lnTo>
                    <a:pt x="0" y="67"/>
                  </a:lnTo>
                  <a:lnTo>
                    <a:pt x="8" y="45"/>
                  </a:lnTo>
                  <a:lnTo>
                    <a:pt x="23" y="30"/>
                  </a:lnTo>
                  <a:lnTo>
                    <a:pt x="37" y="15"/>
                  </a:lnTo>
                  <a:lnTo>
                    <a:pt x="60" y="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2" name="Freeform 192"/>
            <p:cNvSpPr>
              <a:spLocks noEditPoints="1"/>
            </p:cNvSpPr>
            <p:nvPr/>
          </p:nvSpPr>
          <p:spPr bwMode="auto">
            <a:xfrm>
              <a:off x="17581" y="2887"/>
              <a:ext cx="761" cy="1123"/>
            </a:xfrm>
            <a:custGeom>
              <a:avLst/>
              <a:gdLst/>
              <a:ahLst/>
              <a:cxnLst>
                <a:cxn ang="0">
                  <a:pos x="325" y="458"/>
                </a:cxn>
                <a:cxn ang="0">
                  <a:pos x="207" y="591"/>
                </a:cxn>
                <a:cxn ang="0">
                  <a:pos x="156" y="724"/>
                </a:cxn>
                <a:cxn ang="0">
                  <a:pos x="126" y="879"/>
                </a:cxn>
                <a:cxn ang="0">
                  <a:pos x="126" y="990"/>
                </a:cxn>
                <a:cxn ang="0">
                  <a:pos x="170" y="1079"/>
                </a:cxn>
                <a:cxn ang="0">
                  <a:pos x="266" y="1079"/>
                </a:cxn>
                <a:cxn ang="0">
                  <a:pos x="399" y="975"/>
                </a:cxn>
                <a:cxn ang="0">
                  <a:pos x="421" y="953"/>
                </a:cxn>
                <a:cxn ang="0">
                  <a:pos x="429" y="931"/>
                </a:cxn>
                <a:cxn ang="0">
                  <a:pos x="510" y="606"/>
                </a:cxn>
                <a:cxn ang="0">
                  <a:pos x="517" y="576"/>
                </a:cxn>
                <a:cxn ang="0">
                  <a:pos x="503" y="525"/>
                </a:cxn>
                <a:cxn ang="0">
                  <a:pos x="444" y="451"/>
                </a:cxn>
                <a:cxn ang="0">
                  <a:pos x="739" y="0"/>
                </a:cxn>
                <a:cxn ang="0">
                  <a:pos x="761" y="8"/>
                </a:cxn>
                <a:cxn ang="0">
                  <a:pos x="761" y="23"/>
                </a:cxn>
                <a:cxn ang="0">
                  <a:pos x="532" y="938"/>
                </a:cxn>
                <a:cxn ang="0">
                  <a:pos x="525" y="975"/>
                </a:cxn>
                <a:cxn ang="0">
                  <a:pos x="525" y="1019"/>
                </a:cxn>
                <a:cxn ang="0">
                  <a:pos x="525" y="1049"/>
                </a:cxn>
                <a:cxn ang="0">
                  <a:pos x="539" y="1079"/>
                </a:cxn>
                <a:cxn ang="0">
                  <a:pos x="569" y="1093"/>
                </a:cxn>
                <a:cxn ang="0">
                  <a:pos x="650" y="1027"/>
                </a:cxn>
                <a:cxn ang="0">
                  <a:pos x="695" y="894"/>
                </a:cxn>
                <a:cxn ang="0">
                  <a:pos x="702" y="864"/>
                </a:cxn>
                <a:cxn ang="0">
                  <a:pos x="717" y="864"/>
                </a:cxn>
                <a:cxn ang="0">
                  <a:pos x="731" y="872"/>
                </a:cxn>
                <a:cxn ang="0">
                  <a:pos x="731" y="894"/>
                </a:cxn>
                <a:cxn ang="0">
                  <a:pos x="702" y="990"/>
                </a:cxn>
                <a:cxn ang="0">
                  <a:pos x="672" y="1064"/>
                </a:cxn>
                <a:cxn ang="0">
                  <a:pos x="628" y="1108"/>
                </a:cxn>
                <a:cxn ang="0">
                  <a:pos x="569" y="1123"/>
                </a:cxn>
                <a:cxn ang="0">
                  <a:pos x="451" y="1064"/>
                </a:cxn>
                <a:cxn ang="0">
                  <a:pos x="355" y="1071"/>
                </a:cxn>
                <a:cxn ang="0">
                  <a:pos x="252" y="1123"/>
                </a:cxn>
                <a:cxn ang="0">
                  <a:pos x="126" y="1108"/>
                </a:cxn>
                <a:cxn ang="0">
                  <a:pos x="15" y="975"/>
                </a:cxn>
                <a:cxn ang="0">
                  <a:pos x="23" y="731"/>
                </a:cxn>
                <a:cxn ang="0">
                  <a:pos x="170" y="503"/>
                </a:cxn>
                <a:cxn ang="0">
                  <a:pos x="392" y="407"/>
                </a:cxn>
                <a:cxn ang="0">
                  <a:pos x="503" y="451"/>
                </a:cxn>
                <a:cxn ang="0">
                  <a:pos x="628" y="126"/>
                </a:cxn>
                <a:cxn ang="0">
                  <a:pos x="635" y="89"/>
                </a:cxn>
                <a:cxn ang="0">
                  <a:pos x="628" y="74"/>
                </a:cxn>
                <a:cxn ang="0">
                  <a:pos x="591" y="67"/>
                </a:cxn>
                <a:cxn ang="0">
                  <a:pos x="539" y="67"/>
                </a:cxn>
                <a:cxn ang="0">
                  <a:pos x="517" y="59"/>
                </a:cxn>
                <a:cxn ang="0">
                  <a:pos x="517" y="37"/>
                </a:cxn>
                <a:cxn ang="0">
                  <a:pos x="539" y="23"/>
                </a:cxn>
                <a:cxn ang="0">
                  <a:pos x="643" y="8"/>
                </a:cxn>
                <a:cxn ang="0">
                  <a:pos x="739" y="0"/>
                </a:cxn>
              </a:cxnLst>
              <a:rect l="0" t="0" r="r" b="b"/>
              <a:pathLst>
                <a:path w="761" h="1123">
                  <a:moveTo>
                    <a:pt x="392" y="436"/>
                  </a:moveTo>
                  <a:lnTo>
                    <a:pt x="325" y="458"/>
                  </a:lnTo>
                  <a:lnTo>
                    <a:pt x="259" y="510"/>
                  </a:lnTo>
                  <a:lnTo>
                    <a:pt x="207" y="591"/>
                  </a:lnTo>
                  <a:lnTo>
                    <a:pt x="185" y="650"/>
                  </a:lnTo>
                  <a:lnTo>
                    <a:pt x="156" y="724"/>
                  </a:lnTo>
                  <a:lnTo>
                    <a:pt x="141" y="805"/>
                  </a:lnTo>
                  <a:lnTo>
                    <a:pt x="126" y="879"/>
                  </a:lnTo>
                  <a:lnTo>
                    <a:pt x="119" y="938"/>
                  </a:lnTo>
                  <a:lnTo>
                    <a:pt x="126" y="990"/>
                  </a:lnTo>
                  <a:lnTo>
                    <a:pt x="141" y="1042"/>
                  </a:lnTo>
                  <a:lnTo>
                    <a:pt x="170" y="1079"/>
                  </a:lnTo>
                  <a:lnTo>
                    <a:pt x="215" y="1093"/>
                  </a:lnTo>
                  <a:lnTo>
                    <a:pt x="266" y="1079"/>
                  </a:lnTo>
                  <a:lnTo>
                    <a:pt x="333" y="1049"/>
                  </a:lnTo>
                  <a:lnTo>
                    <a:pt x="399" y="975"/>
                  </a:lnTo>
                  <a:lnTo>
                    <a:pt x="414" y="960"/>
                  </a:lnTo>
                  <a:lnTo>
                    <a:pt x="421" y="953"/>
                  </a:lnTo>
                  <a:lnTo>
                    <a:pt x="421" y="946"/>
                  </a:lnTo>
                  <a:lnTo>
                    <a:pt x="429" y="931"/>
                  </a:lnTo>
                  <a:lnTo>
                    <a:pt x="429" y="916"/>
                  </a:lnTo>
                  <a:lnTo>
                    <a:pt x="510" y="606"/>
                  </a:lnTo>
                  <a:lnTo>
                    <a:pt x="517" y="591"/>
                  </a:lnTo>
                  <a:lnTo>
                    <a:pt x="517" y="576"/>
                  </a:lnTo>
                  <a:lnTo>
                    <a:pt x="510" y="562"/>
                  </a:lnTo>
                  <a:lnTo>
                    <a:pt x="503" y="525"/>
                  </a:lnTo>
                  <a:lnTo>
                    <a:pt x="480" y="488"/>
                  </a:lnTo>
                  <a:lnTo>
                    <a:pt x="444" y="451"/>
                  </a:lnTo>
                  <a:lnTo>
                    <a:pt x="392" y="436"/>
                  </a:lnTo>
                  <a:close/>
                  <a:moveTo>
                    <a:pt x="739" y="0"/>
                  </a:moveTo>
                  <a:lnTo>
                    <a:pt x="754" y="8"/>
                  </a:lnTo>
                  <a:lnTo>
                    <a:pt x="761" y="8"/>
                  </a:lnTo>
                  <a:lnTo>
                    <a:pt x="761" y="15"/>
                  </a:lnTo>
                  <a:lnTo>
                    <a:pt x="761" y="23"/>
                  </a:lnTo>
                  <a:lnTo>
                    <a:pt x="761" y="23"/>
                  </a:lnTo>
                  <a:lnTo>
                    <a:pt x="532" y="938"/>
                  </a:lnTo>
                  <a:lnTo>
                    <a:pt x="532" y="960"/>
                  </a:lnTo>
                  <a:lnTo>
                    <a:pt x="525" y="975"/>
                  </a:lnTo>
                  <a:lnTo>
                    <a:pt x="525" y="990"/>
                  </a:lnTo>
                  <a:lnTo>
                    <a:pt x="525" y="1019"/>
                  </a:lnTo>
                  <a:lnTo>
                    <a:pt x="525" y="1034"/>
                  </a:lnTo>
                  <a:lnTo>
                    <a:pt x="525" y="1049"/>
                  </a:lnTo>
                  <a:lnTo>
                    <a:pt x="532" y="1064"/>
                  </a:lnTo>
                  <a:lnTo>
                    <a:pt x="539" y="1079"/>
                  </a:lnTo>
                  <a:lnTo>
                    <a:pt x="554" y="1086"/>
                  </a:lnTo>
                  <a:lnTo>
                    <a:pt x="569" y="1093"/>
                  </a:lnTo>
                  <a:lnTo>
                    <a:pt x="613" y="1071"/>
                  </a:lnTo>
                  <a:lnTo>
                    <a:pt x="650" y="1027"/>
                  </a:lnTo>
                  <a:lnTo>
                    <a:pt x="672" y="968"/>
                  </a:lnTo>
                  <a:lnTo>
                    <a:pt x="695" y="894"/>
                  </a:lnTo>
                  <a:lnTo>
                    <a:pt x="695" y="872"/>
                  </a:lnTo>
                  <a:lnTo>
                    <a:pt x="702" y="864"/>
                  </a:lnTo>
                  <a:lnTo>
                    <a:pt x="717" y="864"/>
                  </a:lnTo>
                  <a:lnTo>
                    <a:pt x="717" y="864"/>
                  </a:lnTo>
                  <a:lnTo>
                    <a:pt x="724" y="864"/>
                  </a:lnTo>
                  <a:lnTo>
                    <a:pt x="731" y="872"/>
                  </a:lnTo>
                  <a:lnTo>
                    <a:pt x="731" y="879"/>
                  </a:lnTo>
                  <a:lnTo>
                    <a:pt x="731" y="894"/>
                  </a:lnTo>
                  <a:lnTo>
                    <a:pt x="724" y="938"/>
                  </a:lnTo>
                  <a:lnTo>
                    <a:pt x="702" y="990"/>
                  </a:lnTo>
                  <a:lnTo>
                    <a:pt x="687" y="1034"/>
                  </a:lnTo>
                  <a:lnTo>
                    <a:pt x="672" y="1064"/>
                  </a:lnTo>
                  <a:lnTo>
                    <a:pt x="650" y="1093"/>
                  </a:lnTo>
                  <a:lnTo>
                    <a:pt x="628" y="1108"/>
                  </a:lnTo>
                  <a:lnTo>
                    <a:pt x="599" y="1123"/>
                  </a:lnTo>
                  <a:lnTo>
                    <a:pt x="569" y="1123"/>
                  </a:lnTo>
                  <a:lnTo>
                    <a:pt x="503" y="1108"/>
                  </a:lnTo>
                  <a:lnTo>
                    <a:pt x="451" y="1064"/>
                  </a:lnTo>
                  <a:lnTo>
                    <a:pt x="421" y="1005"/>
                  </a:lnTo>
                  <a:lnTo>
                    <a:pt x="355" y="1071"/>
                  </a:lnTo>
                  <a:lnTo>
                    <a:pt x="296" y="1108"/>
                  </a:lnTo>
                  <a:lnTo>
                    <a:pt x="252" y="1123"/>
                  </a:lnTo>
                  <a:lnTo>
                    <a:pt x="215" y="1123"/>
                  </a:lnTo>
                  <a:lnTo>
                    <a:pt x="126" y="1108"/>
                  </a:lnTo>
                  <a:lnTo>
                    <a:pt x="60" y="1056"/>
                  </a:lnTo>
                  <a:lnTo>
                    <a:pt x="15" y="975"/>
                  </a:lnTo>
                  <a:lnTo>
                    <a:pt x="0" y="872"/>
                  </a:lnTo>
                  <a:lnTo>
                    <a:pt x="23" y="731"/>
                  </a:lnTo>
                  <a:lnTo>
                    <a:pt x="82" y="606"/>
                  </a:lnTo>
                  <a:lnTo>
                    <a:pt x="170" y="503"/>
                  </a:lnTo>
                  <a:lnTo>
                    <a:pt x="274" y="429"/>
                  </a:lnTo>
                  <a:lnTo>
                    <a:pt x="392" y="407"/>
                  </a:lnTo>
                  <a:lnTo>
                    <a:pt x="451" y="414"/>
                  </a:lnTo>
                  <a:lnTo>
                    <a:pt x="503" y="451"/>
                  </a:lnTo>
                  <a:lnTo>
                    <a:pt x="539" y="510"/>
                  </a:lnTo>
                  <a:lnTo>
                    <a:pt x="628" y="126"/>
                  </a:lnTo>
                  <a:lnTo>
                    <a:pt x="635" y="96"/>
                  </a:lnTo>
                  <a:lnTo>
                    <a:pt x="635" y="89"/>
                  </a:lnTo>
                  <a:lnTo>
                    <a:pt x="635" y="82"/>
                  </a:lnTo>
                  <a:lnTo>
                    <a:pt x="628" y="74"/>
                  </a:lnTo>
                  <a:lnTo>
                    <a:pt x="613" y="74"/>
                  </a:lnTo>
                  <a:lnTo>
                    <a:pt x="591" y="67"/>
                  </a:lnTo>
                  <a:lnTo>
                    <a:pt x="554" y="67"/>
                  </a:lnTo>
                  <a:lnTo>
                    <a:pt x="539" y="67"/>
                  </a:lnTo>
                  <a:lnTo>
                    <a:pt x="525" y="67"/>
                  </a:lnTo>
                  <a:lnTo>
                    <a:pt x="517" y="59"/>
                  </a:lnTo>
                  <a:lnTo>
                    <a:pt x="517" y="52"/>
                  </a:lnTo>
                  <a:lnTo>
                    <a:pt x="517" y="37"/>
                  </a:lnTo>
                  <a:lnTo>
                    <a:pt x="525" y="23"/>
                  </a:lnTo>
                  <a:lnTo>
                    <a:pt x="539" y="23"/>
                  </a:lnTo>
                  <a:lnTo>
                    <a:pt x="576" y="15"/>
                  </a:lnTo>
                  <a:lnTo>
                    <a:pt x="643" y="8"/>
                  </a:lnTo>
                  <a:lnTo>
                    <a:pt x="702" y="8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3" name="Freeform 193"/>
            <p:cNvSpPr>
              <a:spLocks/>
            </p:cNvSpPr>
            <p:nvPr/>
          </p:nvSpPr>
          <p:spPr bwMode="auto">
            <a:xfrm>
              <a:off x="18800" y="3065"/>
              <a:ext cx="1063" cy="1063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46" y="7"/>
                </a:cxn>
                <a:cxn ang="0">
                  <a:pos x="561" y="14"/>
                </a:cxn>
                <a:cxn ang="0">
                  <a:pos x="561" y="22"/>
                </a:cxn>
                <a:cxn ang="0">
                  <a:pos x="561" y="37"/>
                </a:cxn>
                <a:cxn ang="0">
                  <a:pos x="561" y="51"/>
                </a:cxn>
                <a:cxn ang="0">
                  <a:pos x="561" y="502"/>
                </a:cxn>
                <a:cxn ang="0">
                  <a:pos x="1011" y="502"/>
                </a:cxn>
                <a:cxn ang="0">
                  <a:pos x="1019" y="502"/>
                </a:cxn>
                <a:cxn ang="0">
                  <a:pos x="1034" y="502"/>
                </a:cxn>
                <a:cxn ang="0">
                  <a:pos x="1048" y="502"/>
                </a:cxn>
                <a:cxn ang="0">
                  <a:pos x="1056" y="509"/>
                </a:cxn>
                <a:cxn ang="0">
                  <a:pos x="1063" y="517"/>
                </a:cxn>
                <a:cxn ang="0">
                  <a:pos x="1063" y="531"/>
                </a:cxn>
                <a:cxn ang="0">
                  <a:pos x="1063" y="546"/>
                </a:cxn>
                <a:cxn ang="0">
                  <a:pos x="1056" y="553"/>
                </a:cxn>
                <a:cxn ang="0">
                  <a:pos x="1048" y="561"/>
                </a:cxn>
                <a:cxn ang="0">
                  <a:pos x="1034" y="561"/>
                </a:cxn>
                <a:cxn ang="0">
                  <a:pos x="1019" y="561"/>
                </a:cxn>
                <a:cxn ang="0">
                  <a:pos x="1011" y="561"/>
                </a:cxn>
                <a:cxn ang="0">
                  <a:pos x="561" y="561"/>
                </a:cxn>
                <a:cxn ang="0">
                  <a:pos x="561" y="1011"/>
                </a:cxn>
                <a:cxn ang="0">
                  <a:pos x="561" y="1026"/>
                </a:cxn>
                <a:cxn ang="0">
                  <a:pos x="561" y="1041"/>
                </a:cxn>
                <a:cxn ang="0">
                  <a:pos x="561" y="1048"/>
                </a:cxn>
                <a:cxn ang="0">
                  <a:pos x="546" y="1056"/>
                </a:cxn>
                <a:cxn ang="0">
                  <a:pos x="531" y="1063"/>
                </a:cxn>
                <a:cxn ang="0">
                  <a:pos x="524" y="1063"/>
                </a:cxn>
                <a:cxn ang="0">
                  <a:pos x="509" y="1056"/>
                </a:cxn>
                <a:cxn ang="0">
                  <a:pos x="509" y="1048"/>
                </a:cxn>
                <a:cxn ang="0">
                  <a:pos x="502" y="1033"/>
                </a:cxn>
                <a:cxn ang="0">
                  <a:pos x="502" y="1019"/>
                </a:cxn>
                <a:cxn ang="0">
                  <a:pos x="502" y="1011"/>
                </a:cxn>
                <a:cxn ang="0">
                  <a:pos x="502" y="561"/>
                </a:cxn>
                <a:cxn ang="0">
                  <a:pos x="59" y="561"/>
                </a:cxn>
                <a:cxn ang="0">
                  <a:pos x="44" y="561"/>
                </a:cxn>
                <a:cxn ang="0">
                  <a:pos x="29" y="561"/>
                </a:cxn>
                <a:cxn ang="0">
                  <a:pos x="22" y="561"/>
                </a:cxn>
                <a:cxn ang="0">
                  <a:pos x="15" y="553"/>
                </a:cxn>
                <a:cxn ang="0">
                  <a:pos x="7" y="546"/>
                </a:cxn>
                <a:cxn ang="0">
                  <a:pos x="0" y="531"/>
                </a:cxn>
                <a:cxn ang="0">
                  <a:pos x="7" y="517"/>
                </a:cxn>
                <a:cxn ang="0">
                  <a:pos x="15" y="509"/>
                </a:cxn>
                <a:cxn ang="0">
                  <a:pos x="22" y="502"/>
                </a:cxn>
                <a:cxn ang="0">
                  <a:pos x="29" y="502"/>
                </a:cxn>
                <a:cxn ang="0">
                  <a:pos x="44" y="502"/>
                </a:cxn>
                <a:cxn ang="0">
                  <a:pos x="59" y="502"/>
                </a:cxn>
                <a:cxn ang="0">
                  <a:pos x="502" y="502"/>
                </a:cxn>
                <a:cxn ang="0">
                  <a:pos x="502" y="51"/>
                </a:cxn>
                <a:cxn ang="0">
                  <a:pos x="502" y="44"/>
                </a:cxn>
                <a:cxn ang="0">
                  <a:pos x="502" y="29"/>
                </a:cxn>
                <a:cxn ang="0">
                  <a:pos x="509" y="22"/>
                </a:cxn>
                <a:cxn ang="0">
                  <a:pos x="509" y="7"/>
                </a:cxn>
                <a:cxn ang="0">
                  <a:pos x="524" y="0"/>
                </a:cxn>
                <a:cxn ang="0">
                  <a:pos x="531" y="0"/>
                </a:cxn>
              </a:cxnLst>
              <a:rect l="0" t="0" r="r" b="b"/>
              <a:pathLst>
                <a:path w="1063" h="1063">
                  <a:moveTo>
                    <a:pt x="531" y="0"/>
                  </a:moveTo>
                  <a:lnTo>
                    <a:pt x="546" y="7"/>
                  </a:lnTo>
                  <a:lnTo>
                    <a:pt x="561" y="14"/>
                  </a:lnTo>
                  <a:lnTo>
                    <a:pt x="561" y="22"/>
                  </a:lnTo>
                  <a:lnTo>
                    <a:pt x="561" y="37"/>
                  </a:lnTo>
                  <a:lnTo>
                    <a:pt x="561" y="51"/>
                  </a:lnTo>
                  <a:lnTo>
                    <a:pt x="561" y="502"/>
                  </a:lnTo>
                  <a:lnTo>
                    <a:pt x="1011" y="502"/>
                  </a:lnTo>
                  <a:lnTo>
                    <a:pt x="1019" y="502"/>
                  </a:lnTo>
                  <a:lnTo>
                    <a:pt x="1034" y="502"/>
                  </a:lnTo>
                  <a:lnTo>
                    <a:pt x="1048" y="502"/>
                  </a:lnTo>
                  <a:lnTo>
                    <a:pt x="1056" y="509"/>
                  </a:lnTo>
                  <a:lnTo>
                    <a:pt x="1063" y="517"/>
                  </a:lnTo>
                  <a:lnTo>
                    <a:pt x="1063" y="531"/>
                  </a:lnTo>
                  <a:lnTo>
                    <a:pt x="1063" y="546"/>
                  </a:lnTo>
                  <a:lnTo>
                    <a:pt x="1056" y="553"/>
                  </a:lnTo>
                  <a:lnTo>
                    <a:pt x="1048" y="561"/>
                  </a:lnTo>
                  <a:lnTo>
                    <a:pt x="1034" y="561"/>
                  </a:lnTo>
                  <a:lnTo>
                    <a:pt x="1019" y="561"/>
                  </a:lnTo>
                  <a:lnTo>
                    <a:pt x="1011" y="561"/>
                  </a:lnTo>
                  <a:lnTo>
                    <a:pt x="561" y="561"/>
                  </a:lnTo>
                  <a:lnTo>
                    <a:pt x="561" y="1011"/>
                  </a:lnTo>
                  <a:lnTo>
                    <a:pt x="561" y="1026"/>
                  </a:lnTo>
                  <a:lnTo>
                    <a:pt x="561" y="1041"/>
                  </a:lnTo>
                  <a:lnTo>
                    <a:pt x="561" y="1048"/>
                  </a:lnTo>
                  <a:lnTo>
                    <a:pt x="546" y="1056"/>
                  </a:lnTo>
                  <a:lnTo>
                    <a:pt x="531" y="1063"/>
                  </a:lnTo>
                  <a:lnTo>
                    <a:pt x="524" y="1063"/>
                  </a:lnTo>
                  <a:lnTo>
                    <a:pt x="509" y="1056"/>
                  </a:lnTo>
                  <a:lnTo>
                    <a:pt x="509" y="1048"/>
                  </a:lnTo>
                  <a:lnTo>
                    <a:pt x="502" y="1033"/>
                  </a:lnTo>
                  <a:lnTo>
                    <a:pt x="502" y="1019"/>
                  </a:lnTo>
                  <a:lnTo>
                    <a:pt x="502" y="1011"/>
                  </a:lnTo>
                  <a:lnTo>
                    <a:pt x="502" y="561"/>
                  </a:lnTo>
                  <a:lnTo>
                    <a:pt x="59" y="561"/>
                  </a:lnTo>
                  <a:lnTo>
                    <a:pt x="44" y="561"/>
                  </a:lnTo>
                  <a:lnTo>
                    <a:pt x="29" y="561"/>
                  </a:lnTo>
                  <a:lnTo>
                    <a:pt x="22" y="561"/>
                  </a:lnTo>
                  <a:lnTo>
                    <a:pt x="15" y="553"/>
                  </a:lnTo>
                  <a:lnTo>
                    <a:pt x="7" y="546"/>
                  </a:lnTo>
                  <a:lnTo>
                    <a:pt x="0" y="531"/>
                  </a:lnTo>
                  <a:lnTo>
                    <a:pt x="7" y="517"/>
                  </a:lnTo>
                  <a:lnTo>
                    <a:pt x="15" y="509"/>
                  </a:lnTo>
                  <a:lnTo>
                    <a:pt x="22" y="502"/>
                  </a:lnTo>
                  <a:lnTo>
                    <a:pt x="29" y="502"/>
                  </a:lnTo>
                  <a:lnTo>
                    <a:pt x="44" y="502"/>
                  </a:lnTo>
                  <a:lnTo>
                    <a:pt x="59" y="502"/>
                  </a:lnTo>
                  <a:lnTo>
                    <a:pt x="502" y="502"/>
                  </a:lnTo>
                  <a:lnTo>
                    <a:pt x="502" y="51"/>
                  </a:lnTo>
                  <a:lnTo>
                    <a:pt x="502" y="44"/>
                  </a:lnTo>
                  <a:lnTo>
                    <a:pt x="502" y="29"/>
                  </a:lnTo>
                  <a:lnTo>
                    <a:pt x="509" y="22"/>
                  </a:lnTo>
                  <a:lnTo>
                    <a:pt x="509" y="7"/>
                  </a:lnTo>
                  <a:lnTo>
                    <a:pt x="524" y="0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4" name="Freeform 194"/>
            <p:cNvSpPr>
              <a:spLocks noEditPoints="1"/>
            </p:cNvSpPr>
            <p:nvPr/>
          </p:nvSpPr>
          <p:spPr bwMode="auto">
            <a:xfrm>
              <a:off x="20350" y="2843"/>
              <a:ext cx="1234" cy="1233"/>
            </a:xfrm>
            <a:custGeom>
              <a:avLst/>
              <a:gdLst/>
              <a:ahLst/>
              <a:cxnLst>
                <a:cxn ang="0">
                  <a:pos x="842" y="259"/>
                </a:cxn>
                <a:cxn ang="0">
                  <a:pos x="732" y="473"/>
                </a:cxn>
                <a:cxn ang="0">
                  <a:pos x="687" y="554"/>
                </a:cxn>
                <a:cxn ang="0">
                  <a:pos x="584" y="724"/>
                </a:cxn>
                <a:cxn ang="0">
                  <a:pos x="540" y="812"/>
                </a:cxn>
                <a:cxn ang="0">
                  <a:pos x="576" y="805"/>
                </a:cxn>
                <a:cxn ang="0">
                  <a:pos x="606" y="798"/>
                </a:cxn>
                <a:cxn ang="0">
                  <a:pos x="894" y="731"/>
                </a:cxn>
                <a:cxn ang="0">
                  <a:pos x="887" y="606"/>
                </a:cxn>
                <a:cxn ang="0">
                  <a:pos x="879" y="288"/>
                </a:cxn>
                <a:cxn ang="0">
                  <a:pos x="879" y="199"/>
                </a:cxn>
                <a:cxn ang="0">
                  <a:pos x="997" y="0"/>
                </a:cxn>
                <a:cxn ang="0">
                  <a:pos x="1012" y="7"/>
                </a:cxn>
                <a:cxn ang="0">
                  <a:pos x="1012" y="37"/>
                </a:cxn>
                <a:cxn ang="0">
                  <a:pos x="1012" y="155"/>
                </a:cxn>
                <a:cxn ang="0">
                  <a:pos x="1027" y="635"/>
                </a:cxn>
                <a:cxn ang="0">
                  <a:pos x="1049" y="871"/>
                </a:cxn>
                <a:cxn ang="0">
                  <a:pos x="1071" y="975"/>
                </a:cxn>
                <a:cxn ang="0">
                  <a:pos x="1108" y="1100"/>
                </a:cxn>
                <a:cxn ang="0">
                  <a:pos x="1145" y="1115"/>
                </a:cxn>
                <a:cxn ang="0">
                  <a:pos x="1160" y="1108"/>
                </a:cxn>
                <a:cxn ang="0">
                  <a:pos x="1175" y="1093"/>
                </a:cxn>
                <a:cxn ang="0">
                  <a:pos x="1204" y="1086"/>
                </a:cxn>
                <a:cxn ang="0">
                  <a:pos x="1226" y="1086"/>
                </a:cxn>
                <a:cxn ang="0">
                  <a:pos x="1234" y="1093"/>
                </a:cxn>
                <a:cxn ang="0">
                  <a:pos x="1182" y="1145"/>
                </a:cxn>
                <a:cxn ang="0">
                  <a:pos x="1086" y="1189"/>
                </a:cxn>
                <a:cxn ang="0">
                  <a:pos x="1012" y="1196"/>
                </a:cxn>
                <a:cxn ang="0">
                  <a:pos x="975" y="1182"/>
                </a:cxn>
                <a:cxn ang="0">
                  <a:pos x="960" y="1145"/>
                </a:cxn>
                <a:cxn ang="0">
                  <a:pos x="946" y="1093"/>
                </a:cxn>
                <a:cxn ang="0">
                  <a:pos x="916" y="982"/>
                </a:cxn>
                <a:cxn ang="0">
                  <a:pos x="909" y="886"/>
                </a:cxn>
                <a:cxn ang="0">
                  <a:pos x="451" y="923"/>
                </a:cxn>
                <a:cxn ang="0">
                  <a:pos x="362" y="1049"/>
                </a:cxn>
                <a:cxn ang="0">
                  <a:pos x="252" y="1174"/>
                </a:cxn>
                <a:cxn ang="0">
                  <a:pos x="148" y="1233"/>
                </a:cxn>
                <a:cxn ang="0">
                  <a:pos x="23" y="1159"/>
                </a:cxn>
                <a:cxn ang="0">
                  <a:pos x="15" y="1049"/>
                </a:cxn>
                <a:cxn ang="0">
                  <a:pos x="60" y="975"/>
                </a:cxn>
                <a:cxn ang="0">
                  <a:pos x="74" y="982"/>
                </a:cxn>
                <a:cxn ang="0">
                  <a:pos x="96" y="1041"/>
                </a:cxn>
                <a:cxn ang="0">
                  <a:pos x="192" y="1086"/>
                </a:cxn>
                <a:cxn ang="0">
                  <a:pos x="303" y="1012"/>
                </a:cxn>
                <a:cxn ang="0">
                  <a:pos x="429" y="849"/>
                </a:cxn>
                <a:cxn ang="0">
                  <a:pos x="540" y="679"/>
                </a:cxn>
                <a:cxn ang="0">
                  <a:pos x="687" y="436"/>
                </a:cxn>
                <a:cxn ang="0">
                  <a:pos x="872" y="89"/>
                </a:cxn>
                <a:cxn ang="0">
                  <a:pos x="894" y="52"/>
                </a:cxn>
                <a:cxn ang="0">
                  <a:pos x="938" y="22"/>
                </a:cxn>
                <a:cxn ang="0">
                  <a:pos x="983" y="7"/>
                </a:cxn>
              </a:cxnLst>
              <a:rect l="0" t="0" r="r" b="b"/>
              <a:pathLst>
                <a:path w="1234" h="1233">
                  <a:moveTo>
                    <a:pt x="872" y="199"/>
                  </a:moveTo>
                  <a:lnTo>
                    <a:pt x="842" y="259"/>
                  </a:lnTo>
                  <a:lnTo>
                    <a:pt x="798" y="347"/>
                  </a:lnTo>
                  <a:lnTo>
                    <a:pt x="732" y="473"/>
                  </a:lnTo>
                  <a:lnTo>
                    <a:pt x="717" y="502"/>
                  </a:lnTo>
                  <a:lnTo>
                    <a:pt x="687" y="554"/>
                  </a:lnTo>
                  <a:lnTo>
                    <a:pt x="636" y="635"/>
                  </a:lnTo>
                  <a:lnTo>
                    <a:pt x="584" y="724"/>
                  </a:lnTo>
                  <a:lnTo>
                    <a:pt x="517" y="827"/>
                  </a:lnTo>
                  <a:lnTo>
                    <a:pt x="540" y="812"/>
                  </a:lnTo>
                  <a:lnTo>
                    <a:pt x="562" y="805"/>
                  </a:lnTo>
                  <a:lnTo>
                    <a:pt x="576" y="805"/>
                  </a:lnTo>
                  <a:lnTo>
                    <a:pt x="591" y="798"/>
                  </a:lnTo>
                  <a:lnTo>
                    <a:pt x="606" y="798"/>
                  </a:lnTo>
                  <a:lnTo>
                    <a:pt x="901" y="798"/>
                  </a:lnTo>
                  <a:lnTo>
                    <a:pt x="894" y="731"/>
                  </a:lnTo>
                  <a:lnTo>
                    <a:pt x="887" y="665"/>
                  </a:lnTo>
                  <a:lnTo>
                    <a:pt x="887" y="606"/>
                  </a:lnTo>
                  <a:lnTo>
                    <a:pt x="887" y="569"/>
                  </a:lnTo>
                  <a:lnTo>
                    <a:pt x="879" y="288"/>
                  </a:lnTo>
                  <a:lnTo>
                    <a:pt x="879" y="199"/>
                  </a:lnTo>
                  <a:lnTo>
                    <a:pt x="879" y="199"/>
                  </a:lnTo>
                  <a:lnTo>
                    <a:pt x="872" y="199"/>
                  </a:lnTo>
                  <a:close/>
                  <a:moveTo>
                    <a:pt x="997" y="0"/>
                  </a:moveTo>
                  <a:lnTo>
                    <a:pt x="1005" y="0"/>
                  </a:lnTo>
                  <a:lnTo>
                    <a:pt x="1012" y="7"/>
                  </a:lnTo>
                  <a:lnTo>
                    <a:pt x="1012" y="22"/>
                  </a:lnTo>
                  <a:lnTo>
                    <a:pt x="1012" y="37"/>
                  </a:lnTo>
                  <a:lnTo>
                    <a:pt x="1012" y="96"/>
                  </a:lnTo>
                  <a:lnTo>
                    <a:pt x="1012" y="155"/>
                  </a:lnTo>
                  <a:lnTo>
                    <a:pt x="1019" y="399"/>
                  </a:lnTo>
                  <a:lnTo>
                    <a:pt x="1027" y="635"/>
                  </a:lnTo>
                  <a:lnTo>
                    <a:pt x="1042" y="775"/>
                  </a:lnTo>
                  <a:lnTo>
                    <a:pt x="1049" y="871"/>
                  </a:lnTo>
                  <a:lnTo>
                    <a:pt x="1056" y="931"/>
                  </a:lnTo>
                  <a:lnTo>
                    <a:pt x="1071" y="975"/>
                  </a:lnTo>
                  <a:lnTo>
                    <a:pt x="1086" y="1049"/>
                  </a:lnTo>
                  <a:lnTo>
                    <a:pt x="1108" y="1100"/>
                  </a:lnTo>
                  <a:lnTo>
                    <a:pt x="1145" y="1115"/>
                  </a:lnTo>
                  <a:lnTo>
                    <a:pt x="1145" y="1115"/>
                  </a:lnTo>
                  <a:lnTo>
                    <a:pt x="1152" y="1108"/>
                  </a:lnTo>
                  <a:lnTo>
                    <a:pt x="1160" y="1108"/>
                  </a:lnTo>
                  <a:lnTo>
                    <a:pt x="1167" y="1100"/>
                  </a:lnTo>
                  <a:lnTo>
                    <a:pt x="1175" y="1093"/>
                  </a:lnTo>
                  <a:lnTo>
                    <a:pt x="1189" y="1093"/>
                  </a:lnTo>
                  <a:lnTo>
                    <a:pt x="1204" y="1086"/>
                  </a:lnTo>
                  <a:lnTo>
                    <a:pt x="1219" y="1086"/>
                  </a:lnTo>
                  <a:lnTo>
                    <a:pt x="1226" y="1086"/>
                  </a:lnTo>
                  <a:lnTo>
                    <a:pt x="1234" y="1093"/>
                  </a:lnTo>
                  <a:lnTo>
                    <a:pt x="1234" y="1093"/>
                  </a:lnTo>
                  <a:lnTo>
                    <a:pt x="1219" y="1123"/>
                  </a:lnTo>
                  <a:lnTo>
                    <a:pt x="1182" y="1145"/>
                  </a:lnTo>
                  <a:lnTo>
                    <a:pt x="1138" y="1174"/>
                  </a:lnTo>
                  <a:lnTo>
                    <a:pt x="1086" y="1189"/>
                  </a:lnTo>
                  <a:lnTo>
                    <a:pt x="1034" y="1196"/>
                  </a:lnTo>
                  <a:lnTo>
                    <a:pt x="1012" y="1196"/>
                  </a:lnTo>
                  <a:lnTo>
                    <a:pt x="990" y="1189"/>
                  </a:lnTo>
                  <a:lnTo>
                    <a:pt x="975" y="1182"/>
                  </a:lnTo>
                  <a:lnTo>
                    <a:pt x="968" y="1167"/>
                  </a:lnTo>
                  <a:lnTo>
                    <a:pt x="960" y="1145"/>
                  </a:lnTo>
                  <a:lnTo>
                    <a:pt x="953" y="1123"/>
                  </a:lnTo>
                  <a:lnTo>
                    <a:pt x="946" y="1093"/>
                  </a:lnTo>
                  <a:lnTo>
                    <a:pt x="931" y="1049"/>
                  </a:lnTo>
                  <a:lnTo>
                    <a:pt x="916" y="982"/>
                  </a:lnTo>
                  <a:lnTo>
                    <a:pt x="909" y="886"/>
                  </a:lnTo>
                  <a:lnTo>
                    <a:pt x="909" y="886"/>
                  </a:lnTo>
                  <a:lnTo>
                    <a:pt x="473" y="886"/>
                  </a:lnTo>
                  <a:lnTo>
                    <a:pt x="451" y="923"/>
                  </a:lnTo>
                  <a:lnTo>
                    <a:pt x="414" y="982"/>
                  </a:lnTo>
                  <a:lnTo>
                    <a:pt x="362" y="1049"/>
                  </a:lnTo>
                  <a:lnTo>
                    <a:pt x="311" y="1115"/>
                  </a:lnTo>
                  <a:lnTo>
                    <a:pt x="252" y="1174"/>
                  </a:lnTo>
                  <a:lnTo>
                    <a:pt x="192" y="1219"/>
                  </a:lnTo>
                  <a:lnTo>
                    <a:pt x="148" y="1233"/>
                  </a:lnTo>
                  <a:lnTo>
                    <a:pt x="74" y="1211"/>
                  </a:lnTo>
                  <a:lnTo>
                    <a:pt x="23" y="1159"/>
                  </a:lnTo>
                  <a:lnTo>
                    <a:pt x="0" y="1093"/>
                  </a:lnTo>
                  <a:lnTo>
                    <a:pt x="15" y="1049"/>
                  </a:lnTo>
                  <a:lnTo>
                    <a:pt x="37" y="997"/>
                  </a:lnTo>
                  <a:lnTo>
                    <a:pt x="60" y="975"/>
                  </a:lnTo>
                  <a:lnTo>
                    <a:pt x="67" y="982"/>
                  </a:lnTo>
                  <a:lnTo>
                    <a:pt x="74" y="982"/>
                  </a:lnTo>
                  <a:lnTo>
                    <a:pt x="74" y="990"/>
                  </a:lnTo>
                  <a:lnTo>
                    <a:pt x="96" y="1041"/>
                  </a:lnTo>
                  <a:lnTo>
                    <a:pt x="141" y="1071"/>
                  </a:lnTo>
                  <a:lnTo>
                    <a:pt x="192" y="1086"/>
                  </a:lnTo>
                  <a:lnTo>
                    <a:pt x="244" y="1063"/>
                  </a:lnTo>
                  <a:lnTo>
                    <a:pt x="303" y="1012"/>
                  </a:lnTo>
                  <a:lnTo>
                    <a:pt x="362" y="938"/>
                  </a:lnTo>
                  <a:lnTo>
                    <a:pt x="429" y="849"/>
                  </a:lnTo>
                  <a:lnTo>
                    <a:pt x="488" y="761"/>
                  </a:lnTo>
                  <a:lnTo>
                    <a:pt x="540" y="679"/>
                  </a:lnTo>
                  <a:lnTo>
                    <a:pt x="613" y="569"/>
                  </a:lnTo>
                  <a:lnTo>
                    <a:pt x="687" y="436"/>
                  </a:lnTo>
                  <a:lnTo>
                    <a:pt x="776" y="273"/>
                  </a:lnTo>
                  <a:lnTo>
                    <a:pt x="872" y="89"/>
                  </a:lnTo>
                  <a:lnTo>
                    <a:pt x="879" y="74"/>
                  </a:lnTo>
                  <a:lnTo>
                    <a:pt x="894" y="52"/>
                  </a:lnTo>
                  <a:lnTo>
                    <a:pt x="916" y="37"/>
                  </a:lnTo>
                  <a:lnTo>
                    <a:pt x="938" y="22"/>
                  </a:lnTo>
                  <a:lnTo>
                    <a:pt x="960" y="7"/>
                  </a:lnTo>
                  <a:lnTo>
                    <a:pt x="983" y="7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5" name="Freeform 195"/>
            <p:cNvSpPr>
              <a:spLocks/>
            </p:cNvSpPr>
            <p:nvPr/>
          </p:nvSpPr>
          <p:spPr bwMode="auto">
            <a:xfrm>
              <a:off x="21739" y="2799"/>
              <a:ext cx="369" cy="1595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2" y="0"/>
                </a:cxn>
                <a:cxn ang="0">
                  <a:pos x="369" y="7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2" y="29"/>
                </a:cxn>
                <a:cxn ang="0">
                  <a:pos x="347" y="44"/>
                </a:cxn>
                <a:cxn ang="0">
                  <a:pos x="243" y="170"/>
                </a:cxn>
                <a:cxn ang="0">
                  <a:pos x="170" y="317"/>
                </a:cxn>
                <a:cxn ang="0">
                  <a:pos x="125" y="472"/>
                </a:cxn>
                <a:cxn ang="0">
                  <a:pos x="96" y="635"/>
                </a:cxn>
                <a:cxn ang="0">
                  <a:pos x="88" y="797"/>
                </a:cxn>
                <a:cxn ang="0">
                  <a:pos x="96" y="923"/>
                </a:cxn>
                <a:cxn ang="0">
                  <a:pos x="110" y="1056"/>
                </a:cxn>
                <a:cxn ang="0">
                  <a:pos x="140" y="1189"/>
                </a:cxn>
                <a:cxn ang="0">
                  <a:pos x="184" y="1314"/>
                </a:cxn>
                <a:cxn ang="0">
                  <a:pos x="251" y="1432"/>
                </a:cxn>
                <a:cxn ang="0">
                  <a:pos x="339" y="1543"/>
                </a:cxn>
                <a:cxn ang="0">
                  <a:pos x="354" y="1558"/>
                </a:cxn>
                <a:cxn ang="0">
                  <a:pos x="362" y="1565"/>
                </a:cxn>
                <a:cxn ang="0">
                  <a:pos x="369" y="1573"/>
                </a:cxn>
                <a:cxn ang="0">
                  <a:pos x="369" y="1573"/>
                </a:cxn>
                <a:cxn ang="0">
                  <a:pos x="369" y="1580"/>
                </a:cxn>
                <a:cxn ang="0">
                  <a:pos x="369" y="1580"/>
                </a:cxn>
                <a:cxn ang="0">
                  <a:pos x="369" y="1587"/>
                </a:cxn>
                <a:cxn ang="0">
                  <a:pos x="362" y="1595"/>
                </a:cxn>
                <a:cxn ang="0">
                  <a:pos x="354" y="1595"/>
                </a:cxn>
                <a:cxn ang="0">
                  <a:pos x="332" y="1580"/>
                </a:cxn>
                <a:cxn ang="0">
                  <a:pos x="288" y="1543"/>
                </a:cxn>
                <a:cxn ang="0">
                  <a:pos x="229" y="1484"/>
                </a:cxn>
                <a:cxn ang="0">
                  <a:pos x="162" y="1403"/>
                </a:cxn>
                <a:cxn ang="0">
                  <a:pos x="103" y="1292"/>
                </a:cxn>
                <a:cxn ang="0">
                  <a:pos x="37" y="1115"/>
                </a:cxn>
                <a:cxn ang="0">
                  <a:pos x="7" y="945"/>
                </a:cxn>
                <a:cxn ang="0">
                  <a:pos x="0" y="797"/>
                </a:cxn>
                <a:cxn ang="0">
                  <a:pos x="7" y="650"/>
                </a:cxn>
                <a:cxn ang="0">
                  <a:pos x="37" y="487"/>
                </a:cxn>
                <a:cxn ang="0">
                  <a:pos x="96" y="310"/>
                </a:cxn>
                <a:cxn ang="0">
                  <a:pos x="162" y="199"/>
                </a:cxn>
                <a:cxn ang="0">
                  <a:pos x="221" y="118"/>
                </a:cxn>
                <a:cxn ang="0">
                  <a:pos x="280" y="51"/>
                </a:cxn>
                <a:cxn ang="0">
                  <a:pos x="325" y="15"/>
                </a:cxn>
                <a:cxn ang="0">
                  <a:pos x="354" y="0"/>
                </a:cxn>
              </a:cxnLst>
              <a:rect l="0" t="0" r="r" b="b"/>
              <a:pathLst>
                <a:path w="369" h="1595">
                  <a:moveTo>
                    <a:pt x="354" y="0"/>
                  </a:moveTo>
                  <a:lnTo>
                    <a:pt x="362" y="0"/>
                  </a:lnTo>
                  <a:lnTo>
                    <a:pt x="369" y="7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2" y="29"/>
                  </a:lnTo>
                  <a:lnTo>
                    <a:pt x="347" y="44"/>
                  </a:lnTo>
                  <a:lnTo>
                    <a:pt x="243" y="170"/>
                  </a:lnTo>
                  <a:lnTo>
                    <a:pt x="170" y="317"/>
                  </a:lnTo>
                  <a:lnTo>
                    <a:pt x="125" y="472"/>
                  </a:lnTo>
                  <a:lnTo>
                    <a:pt x="96" y="635"/>
                  </a:lnTo>
                  <a:lnTo>
                    <a:pt x="88" y="797"/>
                  </a:lnTo>
                  <a:lnTo>
                    <a:pt x="96" y="923"/>
                  </a:lnTo>
                  <a:lnTo>
                    <a:pt x="110" y="1056"/>
                  </a:lnTo>
                  <a:lnTo>
                    <a:pt x="140" y="1189"/>
                  </a:lnTo>
                  <a:lnTo>
                    <a:pt x="184" y="1314"/>
                  </a:lnTo>
                  <a:lnTo>
                    <a:pt x="251" y="1432"/>
                  </a:lnTo>
                  <a:lnTo>
                    <a:pt x="339" y="1543"/>
                  </a:lnTo>
                  <a:lnTo>
                    <a:pt x="354" y="1558"/>
                  </a:lnTo>
                  <a:lnTo>
                    <a:pt x="362" y="1565"/>
                  </a:lnTo>
                  <a:lnTo>
                    <a:pt x="369" y="1573"/>
                  </a:lnTo>
                  <a:lnTo>
                    <a:pt x="369" y="1573"/>
                  </a:lnTo>
                  <a:lnTo>
                    <a:pt x="369" y="1580"/>
                  </a:lnTo>
                  <a:lnTo>
                    <a:pt x="369" y="1580"/>
                  </a:lnTo>
                  <a:lnTo>
                    <a:pt x="369" y="1587"/>
                  </a:lnTo>
                  <a:lnTo>
                    <a:pt x="362" y="1595"/>
                  </a:lnTo>
                  <a:lnTo>
                    <a:pt x="354" y="1595"/>
                  </a:lnTo>
                  <a:lnTo>
                    <a:pt x="332" y="1580"/>
                  </a:lnTo>
                  <a:lnTo>
                    <a:pt x="288" y="1543"/>
                  </a:lnTo>
                  <a:lnTo>
                    <a:pt x="229" y="1484"/>
                  </a:lnTo>
                  <a:lnTo>
                    <a:pt x="162" y="1403"/>
                  </a:lnTo>
                  <a:lnTo>
                    <a:pt x="103" y="1292"/>
                  </a:lnTo>
                  <a:lnTo>
                    <a:pt x="37" y="1115"/>
                  </a:lnTo>
                  <a:lnTo>
                    <a:pt x="7" y="945"/>
                  </a:lnTo>
                  <a:lnTo>
                    <a:pt x="0" y="797"/>
                  </a:lnTo>
                  <a:lnTo>
                    <a:pt x="7" y="650"/>
                  </a:lnTo>
                  <a:lnTo>
                    <a:pt x="37" y="487"/>
                  </a:lnTo>
                  <a:lnTo>
                    <a:pt x="96" y="310"/>
                  </a:lnTo>
                  <a:lnTo>
                    <a:pt x="162" y="199"/>
                  </a:lnTo>
                  <a:lnTo>
                    <a:pt x="221" y="118"/>
                  </a:lnTo>
                  <a:lnTo>
                    <a:pt x="280" y="51"/>
                  </a:lnTo>
                  <a:lnTo>
                    <a:pt x="325" y="1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6" name="Freeform 196"/>
            <p:cNvSpPr>
              <a:spLocks noEditPoints="1"/>
            </p:cNvSpPr>
            <p:nvPr/>
          </p:nvSpPr>
          <p:spPr bwMode="auto">
            <a:xfrm>
              <a:off x="22270" y="2887"/>
              <a:ext cx="680" cy="1433"/>
            </a:xfrm>
            <a:custGeom>
              <a:avLst/>
              <a:gdLst/>
              <a:ahLst/>
              <a:cxnLst>
                <a:cxn ang="0">
                  <a:pos x="502" y="163"/>
                </a:cxn>
                <a:cxn ang="0">
                  <a:pos x="502" y="178"/>
                </a:cxn>
                <a:cxn ang="0">
                  <a:pos x="569" y="178"/>
                </a:cxn>
                <a:cxn ang="0">
                  <a:pos x="621" y="170"/>
                </a:cxn>
                <a:cxn ang="0">
                  <a:pos x="621" y="163"/>
                </a:cxn>
                <a:cxn ang="0">
                  <a:pos x="576" y="155"/>
                </a:cxn>
                <a:cxn ang="0">
                  <a:pos x="436" y="0"/>
                </a:cxn>
                <a:cxn ang="0">
                  <a:pos x="451" y="23"/>
                </a:cxn>
                <a:cxn ang="0">
                  <a:pos x="443" y="67"/>
                </a:cxn>
                <a:cxn ang="0">
                  <a:pos x="443" y="111"/>
                </a:cxn>
                <a:cxn ang="0">
                  <a:pos x="480" y="126"/>
                </a:cxn>
                <a:cxn ang="0">
                  <a:pos x="554" y="119"/>
                </a:cxn>
                <a:cxn ang="0">
                  <a:pos x="672" y="141"/>
                </a:cxn>
                <a:cxn ang="0">
                  <a:pos x="628" y="207"/>
                </a:cxn>
                <a:cxn ang="0">
                  <a:pos x="510" y="215"/>
                </a:cxn>
                <a:cxn ang="0">
                  <a:pos x="443" y="185"/>
                </a:cxn>
                <a:cxn ang="0">
                  <a:pos x="443" y="185"/>
                </a:cxn>
                <a:cxn ang="0">
                  <a:pos x="163" y="503"/>
                </a:cxn>
                <a:cxn ang="0">
                  <a:pos x="89" y="827"/>
                </a:cxn>
                <a:cxn ang="0">
                  <a:pos x="155" y="983"/>
                </a:cxn>
                <a:cxn ang="0">
                  <a:pos x="266" y="1034"/>
                </a:cxn>
                <a:cxn ang="0">
                  <a:pos x="466" y="1108"/>
                </a:cxn>
                <a:cxn ang="0">
                  <a:pos x="517" y="1160"/>
                </a:cxn>
                <a:cxn ang="0">
                  <a:pos x="539" y="1241"/>
                </a:cxn>
                <a:cxn ang="0">
                  <a:pos x="436" y="1418"/>
                </a:cxn>
                <a:cxn ang="0">
                  <a:pos x="259" y="1403"/>
                </a:cxn>
                <a:cxn ang="0">
                  <a:pos x="214" y="1352"/>
                </a:cxn>
                <a:cxn ang="0">
                  <a:pos x="229" y="1344"/>
                </a:cxn>
                <a:cxn ang="0">
                  <a:pos x="244" y="1352"/>
                </a:cxn>
                <a:cxn ang="0">
                  <a:pos x="333" y="1396"/>
                </a:cxn>
                <a:cxn ang="0">
                  <a:pos x="414" y="1381"/>
                </a:cxn>
                <a:cxn ang="0">
                  <a:pos x="451" y="1315"/>
                </a:cxn>
                <a:cxn ang="0">
                  <a:pos x="436" y="1241"/>
                </a:cxn>
                <a:cxn ang="0">
                  <a:pos x="392" y="1197"/>
                </a:cxn>
                <a:cxn ang="0">
                  <a:pos x="333" y="1182"/>
                </a:cxn>
                <a:cxn ang="0">
                  <a:pos x="296" y="1167"/>
                </a:cxn>
                <a:cxn ang="0">
                  <a:pos x="200" y="1130"/>
                </a:cxn>
                <a:cxn ang="0">
                  <a:pos x="37" y="1012"/>
                </a:cxn>
                <a:cxn ang="0">
                  <a:pos x="15" y="687"/>
                </a:cxn>
                <a:cxn ang="0">
                  <a:pos x="237" y="303"/>
                </a:cxn>
                <a:cxn ang="0">
                  <a:pos x="406" y="133"/>
                </a:cxn>
                <a:cxn ang="0">
                  <a:pos x="399" y="67"/>
                </a:cxn>
                <a:cxn ang="0">
                  <a:pos x="406" y="30"/>
                </a:cxn>
                <a:cxn ang="0">
                  <a:pos x="429" y="0"/>
                </a:cxn>
              </a:cxnLst>
              <a:rect l="0" t="0" r="r" b="b"/>
              <a:pathLst>
                <a:path w="680" h="1433">
                  <a:moveTo>
                    <a:pt x="554" y="155"/>
                  </a:moveTo>
                  <a:lnTo>
                    <a:pt x="532" y="155"/>
                  </a:lnTo>
                  <a:lnTo>
                    <a:pt x="502" y="163"/>
                  </a:lnTo>
                  <a:lnTo>
                    <a:pt x="480" y="170"/>
                  </a:lnTo>
                  <a:lnTo>
                    <a:pt x="488" y="178"/>
                  </a:lnTo>
                  <a:lnTo>
                    <a:pt x="502" y="178"/>
                  </a:lnTo>
                  <a:lnTo>
                    <a:pt x="517" y="178"/>
                  </a:lnTo>
                  <a:lnTo>
                    <a:pt x="539" y="178"/>
                  </a:lnTo>
                  <a:lnTo>
                    <a:pt x="569" y="178"/>
                  </a:lnTo>
                  <a:lnTo>
                    <a:pt x="591" y="178"/>
                  </a:lnTo>
                  <a:lnTo>
                    <a:pt x="613" y="178"/>
                  </a:lnTo>
                  <a:lnTo>
                    <a:pt x="621" y="170"/>
                  </a:lnTo>
                  <a:lnTo>
                    <a:pt x="628" y="170"/>
                  </a:lnTo>
                  <a:lnTo>
                    <a:pt x="635" y="163"/>
                  </a:lnTo>
                  <a:lnTo>
                    <a:pt x="621" y="163"/>
                  </a:lnTo>
                  <a:lnTo>
                    <a:pt x="613" y="155"/>
                  </a:lnTo>
                  <a:lnTo>
                    <a:pt x="598" y="155"/>
                  </a:lnTo>
                  <a:lnTo>
                    <a:pt x="576" y="155"/>
                  </a:lnTo>
                  <a:lnTo>
                    <a:pt x="554" y="155"/>
                  </a:lnTo>
                  <a:close/>
                  <a:moveTo>
                    <a:pt x="429" y="0"/>
                  </a:moveTo>
                  <a:lnTo>
                    <a:pt x="436" y="0"/>
                  </a:lnTo>
                  <a:lnTo>
                    <a:pt x="443" y="8"/>
                  </a:lnTo>
                  <a:lnTo>
                    <a:pt x="451" y="15"/>
                  </a:lnTo>
                  <a:lnTo>
                    <a:pt x="451" y="23"/>
                  </a:lnTo>
                  <a:lnTo>
                    <a:pt x="443" y="37"/>
                  </a:lnTo>
                  <a:lnTo>
                    <a:pt x="443" y="45"/>
                  </a:lnTo>
                  <a:lnTo>
                    <a:pt x="443" y="67"/>
                  </a:lnTo>
                  <a:lnTo>
                    <a:pt x="443" y="82"/>
                  </a:lnTo>
                  <a:lnTo>
                    <a:pt x="443" y="96"/>
                  </a:lnTo>
                  <a:lnTo>
                    <a:pt x="443" y="111"/>
                  </a:lnTo>
                  <a:lnTo>
                    <a:pt x="443" y="126"/>
                  </a:lnTo>
                  <a:lnTo>
                    <a:pt x="451" y="141"/>
                  </a:lnTo>
                  <a:lnTo>
                    <a:pt x="480" y="126"/>
                  </a:lnTo>
                  <a:lnTo>
                    <a:pt x="510" y="126"/>
                  </a:lnTo>
                  <a:lnTo>
                    <a:pt x="539" y="119"/>
                  </a:lnTo>
                  <a:lnTo>
                    <a:pt x="554" y="119"/>
                  </a:lnTo>
                  <a:lnTo>
                    <a:pt x="598" y="119"/>
                  </a:lnTo>
                  <a:lnTo>
                    <a:pt x="643" y="126"/>
                  </a:lnTo>
                  <a:lnTo>
                    <a:pt x="672" y="141"/>
                  </a:lnTo>
                  <a:lnTo>
                    <a:pt x="680" y="163"/>
                  </a:lnTo>
                  <a:lnTo>
                    <a:pt x="665" y="192"/>
                  </a:lnTo>
                  <a:lnTo>
                    <a:pt x="628" y="207"/>
                  </a:lnTo>
                  <a:lnTo>
                    <a:pt x="576" y="215"/>
                  </a:lnTo>
                  <a:lnTo>
                    <a:pt x="539" y="215"/>
                  </a:lnTo>
                  <a:lnTo>
                    <a:pt x="510" y="215"/>
                  </a:lnTo>
                  <a:lnTo>
                    <a:pt x="488" y="207"/>
                  </a:lnTo>
                  <a:lnTo>
                    <a:pt x="466" y="200"/>
                  </a:lnTo>
                  <a:lnTo>
                    <a:pt x="443" y="185"/>
                  </a:lnTo>
                  <a:lnTo>
                    <a:pt x="443" y="185"/>
                  </a:lnTo>
                  <a:lnTo>
                    <a:pt x="443" y="185"/>
                  </a:lnTo>
                  <a:lnTo>
                    <a:pt x="443" y="185"/>
                  </a:lnTo>
                  <a:lnTo>
                    <a:pt x="340" y="259"/>
                  </a:lnTo>
                  <a:lnTo>
                    <a:pt x="244" y="370"/>
                  </a:lnTo>
                  <a:lnTo>
                    <a:pt x="163" y="503"/>
                  </a:lnTo>
                  <a:lnTo>
                    <a:pt x="104" y="643"/>
                  </a:lnTo>
                  <a:lnTo>
                    <a:pt x="82" y="798"/>
                  </a:lnTo>
                  <a:lnTo>
                    <a:pt x="89" y="827"/>
                  </a:lnTo>
                  <a:lnTo>
                    <a:pt x="96" y="879"/>
                  </a:lnTo>
                  <a:lnTo>
                    <a:pt x="111" y="931"/>
                  </a:lnTo>
                  <a:lnTo>
                    <a:pt x="155" y="983"/>
                  </a:lnTo>
                  <a:lnTo>
                    <a:pt x="178" y="997"/>
                  </a:lnTo>
                  <a:lnTo>
                    <a:pt x="214" y="1019"/>
                  </a:lnTo>
                  <a:lnTo>
                    <a:pt x="266" y="1034"/>
                  </a:lnTo>
                  <a:lnTo>
                    <a:pt x="340" y="1064"/>
                  </a:lnTo>
                  <a:lnTo>
                    <a:pt x="421" y="1086"/>
                  </a:lnTo>
                  <a:lnTo>
                    <a:pt x="466" y="1108"/>
                  </a:lnTo>
                  <a:lnTo>
                    <a:pt x="495" y="1138"/>
                  </a:lnTo>
                  <a:lnTo>
                    <a:pt x="502" y="1145"/>
                  </a:lnTo>
                  <a:lnTo>
                    <a:pt x="517" y="1160"/>
                  </a:lnTo>
                  <a:lnTo>
                    <a:pt x="525" y="1182"/>
                  </a:lnTo>
                  <a:lnTo>
                    <a:pt x="532" y="1204"/>
                  </a:lnTo>
                  <a:lnTo>
                    <a:pt x="539" y="1241"/>
                  </a:lnTo>
                  <a:lnTo>
                    <a:pt x="525" y="1307"/>
                  </a:lnTo>
                  <a:lnTo>
                    <a:pt x="488" y="1374"/>
                  </a:lnTo>
                  <a:lnTo>
                    <a:pt x="436" y="1418"/>
                  </a:lnTo>
                  <a:lnTo>
                    <a:pt x="362" y="1433"/>
                  </a:lnTo>
                  <a:lnTo>
                    <a:pt x="303" y="1426"/>
                  </a:lnTo>
                  <a:lnTo>
                    <a:pt x="259" y="1403"/>
                  </a:lnTo>
                  <a:lnTo>
                    <a:pt x="222" y="1374"/>
                  </a:lnTo>
                  <a:lnTo>
                    <a:pt x="214" y="1359"/>
                  </a:lnTo>
                  <a:lnTo>
                    <a:pt x="214" y="1352"/>
                  </a:lnTo>
                  <a:lnTo>
                    <a:pt x="222" y="1344"/>
                  </a:lnTo>
                  <a:lnTo>
                    <a:pt x="229" y="1344"/>
                  </a:lnTo>
                  <a:lnTo>
                    <a:pt x="229" y="1344"/>
                  </a:lnTo>
                  <a:lnTo>
                    <a:pt x="237" y="1344"/>
                  </a:lnTo>
                  <a:lnTo>
                    <a:pt x="237" y="1344"/>
                  </a:lnTo>
                  <a:lnTo>
                    <a:pt x="244" y="1352"/>
                  </a:lnTo>
                  <a:lnTo>
                    <a:pt x="274" y="1374"/>
                  </a:lnTo>
                  <a:lnTo>
                    <a:pt x="303" y="1389"/>
                  </a:lnTo>
                  <a:lnTo>
                    <a:pt x="333" y="1396"/>
                  </a:lnTo>
                  <a:lnTo>
                    <a:pt x="362" y="1396"/>
                  </a:lnTo>
                  <a:lnTo>
                    <a:pt x="392" y="1396"/>
                  </a:lnTo>
                  <a:lnTo>
                    <a:pt x="414" y="1381"/>
                  </a:lnTo>
                  <a:lnTo>
                    <a:pt x="429" y="1359"/>
                  </a:lnTo>
                  <a:lnTo>
                    <a:pt x="443" y="1337"/>
                  </a:lnTo>
                  <a:lnTo>
                    <a:pt x="451" y="1315"/>
                  </a:lnTo>
                  <a:lnTo>
                    <a:pt x="451" y="1293"/>
                  </a:lnTo>
                  <a:lnTo>
                    <a:pt x="451" y="1263"/>
                  </a:lnTo>
                  <a:lnTo>
                    <a:pt x="436" y="1241"/>
                  </a:lnTo>
                  <a:lnTo>
                    <a:pt x="421" y="1226"/>
                  </a:lnTo>
                  <a:lnTo>
                    <a:pt x="406" y="1211"/>
                  </a:lnTo>
                  <a:lnTo>
                    <a:pt x="392" y="1197"/>
                  </a:lnTo>
                  <a:lnTo>
                    <a:pt x="370" y="1189"/>
                  </a:lnTo>
                  <a:lnTo>
                    <a:pt x="355" y="1182"/>
                  </a:lnTo>
                  <a:lnTo>
                    <a:pt x="333" y="1182"/>
                  </a:lnTo>
                  <a:lnTo>
                    <a:pt x="318" y="1175"/>
                  </a:lnTo>
                  <a:lnTo>
                    <a:pt x="303" y="1167"/>
                  </a:lnTo>
                  <a:lnTo>
                    <a:pt x="296" y="1167"/>
                  </a:lnTo>
                  <a:lnTo>
                    <a:pt x="281" y="1160"/>
                  </a:lnTo>
                  <a:lnTo>
                    <a:pt x="259" y="1152"/>
                  </a:lnTo>
                  <a:lnTo>
                    <a:pt x="200" y="1130"/>
                  </a:lnTo>
                  <a:lnTo>
                    <a:pt x="141" y="1108"/>
                  </a:lnTo>
                  <a:lnTo>
                    <a:pt x="82" y="1064"/>
                  </a:lnTo>
                  <a:lnTo>
                    <a:pt x="37" y="1012"/>
                  </a:lnTo>
                  <a:lnTo>
                    <a:pt x="8" y="938"/>
                  </a:lnTo>
                  <a:lnTo>
                    <a:pt x="0" y="842"/>
                  </a:lnTo>
                  <a:lnTo>
                    <a:pt x="15" y="687"/>
                  </a:lnTo>
                  <a:lnTo>
                    <a:pt x="67" y="547"/>
                  </a:lnTo>
                  <a:lnTo>
                    <a:pt x="148" y="414"/>
                  </a:lnTo>
                  <a:lnTo>
                    <a:pt x="237" y="303"/>
                  </a:lnTo>
                  <a:lnTo>
                    <a:pt x="325" y="215"/>
                  </a:lnTo>
                  <a:lnTo>
                    <a:pt x="421" y="155"/>
                  </a:lnTo>
                  <a:lnTo>
                    <a:pt x="406" y="133"/>
                  </a:lnTo>
                  <a:lnTo>
                    <a:pt x="399" y="104"/>
                  </a:lnTo>
                  <a:lnTo>
                    <a:pt x="399" y="74"/>
                  </a:lnTo>
                  <a:lnTo>
                    <a:pt x="399" y="67"/>
                  </a:lnTo>
                  <a:lnTo>
                    <a:pt x="399" y="59"/>
                  </a:lnTo>
                  <a:lnTo>
                    <a:pt x="399" y="45"/>
                  </a:lnTo>
                  <a:lnTo>
                    <a:pt x="406" y="30"/>
                  </a:lnTo>
                  <a:lnTo>
                    <a:pt x="414" y="15"/>
                  </a:lnTo>
                  <a:lnTo>
                    <a:pt x="421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7" name="Freeform 197"/>
            <p:cNvSpPr>
              <a:spLocks/>
            </p:cNvSpPr>
            <p:nvPr/>
          </p:nvSpPr>
          <p:spPr bwMode="auto">
            <a:xfrm>
              <a:off x="23090" y="2799"/>
              <a:ext cx="369" cy="159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15"/>
                </a:cxn>
                <a:cxn ang="0">
                  <a:pos x="89" y="51"/>
                </a:cxn>
                <a:cxn ang="0">
                  <a:pos x="140" y="111"/>
                </a:cxn>
                <a:cxn ang="0">
                  <a:pos x="207" y="192"/>
                </a:cxn>
                <a:cxn ang="0">
                  <a:pos x="266" y="303"/>
                </a:cxn>
                <a:cxn ang="0">
                  <a:pos x="332" y="480"/>
                </a:cxn>
                <a:cxn ang="0">
                  <a:pos x="362" y="650"/>
                </a:cxn>
                <a:cxn ang="0">
                  <a:pos x="369" y="797"/>
                </a:cxn>
                <a:cxn ang="0">
                  <a:pos x="369" y="797"/>
                </a:cxn>
                <a:cxn ang="0">
                  <a:pos x="362" y="945"/>
                </a:cxn>
                <a:cxn ang="0">
                  <a:pos x="332" y="1107"/>
                </a:cxn>
                <a:cxn ang="0">
                  <a:pos x="273" y="1285"/>
                </a:cxn>
                <a:cxn ang="0">
                  <a:pos x="214" y="1395"/>
                </a:cxn>
                <a:cxn ang="0">
                  <a:pos x="148" y="1484"/>
                </a:cxn>
                <a:cxn ang="0">
                  <a:pos x="89" y="1543"/>
                </a:cxn>
                <a:cxn ang="0">
                  <a:pos x="44" y="1580"/>
                </a:cxn>
                <a:cxn ang="0">
                  <a:pos x="22" y="1595"/>
                </a:cxn>
                <a:cxn ang="0">
                  <a:pos x="7" y="1595"/>
                </a:cxn>
                <a:cxn ang="0">
                  <a:pos x="7" y="1587"/>
                </a:cxn>
                <a:cxn ang="0">
                  <a:pos x="0" y="1580"/>
                </a:cxn>
                <a:cxn ang="0">
                  <a:pos x="0" y="1573"/>
                </a:cxn>
                <a:cxn ang="0">
                  <a:pos x="7" y="1573"/>
                </a:cxn>
                <a:cxn ang="0">
                  <a:pos x="15" y="1565"/>
                </a:cxn>
                <a:cxn ang="0">
                  <a:pos x="22" y="1551"/>
                </a:cxn>
                <a:cxn ang="0">
                  <a:pos x="125" y="1425"/>
                </a:cxn>
                <a:cxn ang="0">
                  <a:pos x="199" y="1277"/>
                </a:cxn>
                <a:cxn ang="0">
                  <a:pos x="244" y="1122"/>
                </a:cxn>
                <a:cxn ang="0">
                  <a:pos x="273" y="960"/>
                </a:cxn>
                <a:cxn ang="0">
                  <a:pos x="281" y="797"/>
                </a:cxn>
                <a:cxn ang="0">
                  <a:pos x="266" y="605"/>
                </a:cxn>
                <a:cxn ang="0">
                  <a:pos x="236" y="435"/>
                </a:cxn>
                <a:cxn ang="0">
                  <a:pos x="185" y="288"/>
                </a:cxn>
                <a:cxn ang="0">
                  <a:pos x="118" y="162"/>
                </a:cxn>
                <a:cxn ang="0">
                  <a:pos x="30" y="51"/>
                </a:cxn>
                <a:cxn ang="0">
                  <a:pos x="15" y="37"/>
                </a:cxn>
                <a:cxn ang="0">
                  <a:pos x="7" y="29"/>
                </a:cxn>
                <a:cxn ang="0">
                  <a:pos x="7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22" y="0"/>
                </a:cxn>
              </a:cxnLst>
              <a:rect l="0" t="0" r="r" b="b"/>
              <a:pathLst>
                <a:path w="369" h="1595">
                  <a:moveTo>
                    <a:pt x="22" y="0"/>
                  </a:moveTo>
                  <a:lnTo>
                    <a:pt x="44" y="15"/>
                  </a:lnTo>
                  <a:lnTo>
                    <a:pt x="89" y="51"/>
                  </a:lnTo>
                  <a:lnTo>
                    <a:pt x="140" y="111"/>
                  </a:lnTo>
                  <a:lnTo>
                    <a:pt x="207" y="192"/>
                  </a:lnTo>
                  <a:lnTo>
                    <a:pt x="266" y="303"/>
                  </a:lnTo>
                  <a:lnTo>
                    <a:pt x="332" y="480"/>
                  </a:lnTo>
                  <a:lnTo>
                    <a:pt x="362" y="650"/>
                  </a:lnTo>
                  <a:lnTo>
                    <a:pt x="369" y="797"/>
                  </a:lnTo>
                  <a:lnTo>
                    <a:pt x="369" y="797"/>
                  </a:lnTo>
                  <a:lnTo>
                    <a:pt x="362" y="945"/>
                  </a:lnTo>
                  <a:lnTo>
                    <a:pt x="332" y="1107"/>
                  </a:lnTo>
                  <a:lnTo>
                    <a:pt x="273" y="1285"/>
                  </a:lnTo>
                  <a:lnTo>
                    <a:pt x="214" y="1395"/>
                  </a:lnTo>
                  <a:lnTo>
                    <a:pt x="148" y="1484"/>
                  </a:lnTo>
                  <a:lnTo>
                    <a:pt x="89" y="1543"/>
                  </a:lnTo>
                  <a:lnTo>
                    <a:pt x="44" y="1580"/>
                  </a:lnTo>
                  <a:lnTo>
                    <a:pt x="22" y="1595"/>
                  </a:lnTo>
                  <a:lnTo>
                    <a:pt x="7" y="1595"/>
                  </a:lnTo>
                  <a:lnTo>
                    <a:pt x="7" y="1587"/>
                  </a:lnTo>
                  <a:lnTo>
                    <a:pt x="0" y="1580"/>
                  </a:lnTo>
                  <a:lnTo>
                    <a:pt x="0" y="1573"/>
                  </a:lnTo>
                  <a:lnTo>
                    <a:pt x="7" y="1573"/>
                  </a:lnTo>
                  <a:lnTo>
                    <a:pt x="15" y="1565"/>
                  </a:lnTo>
                  <a:lnTo>
                    <a:pt x="22" y="1551"/>
                  </a:lnTo>
                  <a:lnTo>
                    <a:pt x="125" y="1425"/>
                  </a:lnTo>
                  <a:lnTo>
                    <a:pt x="199" y="1277"/>
                  </a:lnTo>
                  <a:lnTo>
                    <a:pt x="244" y="1122"/>
                  </a:lnTo>
                  <a:lnTo>
                    <a:pt x="273" y="960"/>
                  </a:lnTo>
                  <a:lnTo>
                    <a:pt x="281" y="797"/>
                  </a:lnTo>
                  <a:lnTo>
                    <a:pt x="266" y="605"/>
                  </a:lnTo>
                  <a:lnTo>
                    <a:pt x="236" y="435"/>
                  </a:lnTo>
                  <a:lnTo>
                    <a:pt x="185" y="288"/>
                  </a:lnTo>
                  <a:lnTo>
                    <a:pt x="118" y="162"/>
                  </a:lnTo>
                  <a:lnTo>
                    <a:pt x="30" y="51"/>
                  </a:lnTo>
                  <a:lnTo>
                    <a:pt x="15" y="37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7"/>
                  </a:lnTo>
                  <a:lnTo>
                    <a:pt x="7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8" name="Freeform 198"/>
            <p:cNvSpPr>
              <a:spLocks/>
            </p:cNvSpPr>
            <p:nvPr/>
          </p:nvSpPr>
          <p:spPr bwMode="auto">
            <a:xfrm>
              <a:off x="23710" y="2799"/>
              <a:ext cx="369" cy="159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1" y="51"/>
                </a:cxn>
                <a:cxn ang="0">
                  <a:pos x="141" y="111"/>
                </a:cxn>
                <a:cxn ang="0">
                  <a:pos x="200" y="192"/>
                </a:cxn>
                <a:cxn ang="0">
                  <a:pos x="266" y="303"/>
                </a:cxn>
                <a:cxn ang="0">
                  <a:pos x="333" y="480"/>
                </a:cxn>
                <a:cxn ang="0">
                  <a:pos x="362" y="650"/>
                </a:cxn>
                <a:cxn ang="0">
                  <a:pos x="369" y="797"/>
                </a:cxn>
                <a:cxn ang="0">
                  <a:pos x="369" y="797"/>
                </a:cxn>
                <a:cxn ang="0">
                  <a:pos x="362" y="945"/>
                </a:cxn>
                <a:cxn ang="0">
                  <a:pos x="333" y="1107"/>
                </a:cxn>
                <a:cxn ang="0">
                  <a:pos x="266" y="1285"/>
                </a:cxn>
                <a:cxn ang="0">
                  <a:pos x="207" y="1395"/>
                </a:cxn>
                <a:cxn ang="0">
                  <a:pos x="141" y="1484"/>
                </a:cxn>
                <a:cxn ang="0">
                  <a:pos x="81" y="1543"/>
                </a:cxn>
                <a:cxn ang="0">
                  <a:pos x="37" y="1580"/>
                </a:cxn>
                <a:cxn ang="0">
                  <a:pos x="15" y="1595"/>
                </a:cxn>
                <a:cxn ang="0">
                  <a:pos x="8" y="1595"/>
                </a:cxn>
                <a:cxn ang="0">
                  <a:pos x="0" y="1587"/>
                </a:cxn>
                <a:cxn ang="0">
                  <a:pos x="0" y="1580"/>
                </a:cxn>
                <a:cxn ang="0">
                  <a:pos x="0" y="1573"/>
                </a:cxn>
                <a:cxn ang="0">
                  <a:pos x="0" y="1573"/>
                </a:cxn>
                <a:cxn ang="0">
                  <a:pos x="8" y="1565"/>
                </a:cxn>
                <a:cxn ang="0">
                  <a:pos x="22" y="1551"/>
                </a:cxn>
                <a:cxn ang="0">
                  <a:pos x="126" y="1425"/>
                </a:cxn>
                <a:cxn ang="0">
                  <a:pos x="192" y="1277"/>
                </a:cxn>
                <a:cxn ang="0">
                  <a:pos x="244" y="1122"/>
                </a:cxn>
                <a:cxn ang="0">
                  <a:pos x="266" y="960"/>
                </a:cxn>
                <a:cxn ang="0">
                  <a:pos x="273" y="797"/>
                </a:cxn>
                <a:cxn ang="0">
                  <a:pos x="266" y="605"/>
                </a:cxn>
                <a:cxn ang="0">
                  <a:pos x="237" y="435"/>
                </a:cxn>
                <a:cxn ang="0">
                  <a:pos x="185" y="288"/>
                </a:cxn>
                <a:cxn ang="0">
                  <a:pos x="111" y="162"/>
                </a:cxn>
                <a:cxn ang="0">
                  <a:pos x="30" y="51"/>
                </a:cxn>
                <a:cxn ang="0">
                  <a:pos x="15" y="37"/>
                </a:cxn>
                <a:cxn ang="0">
                  <a:pos x="8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7"/>
                </a:cxn>
                <a:cxn ang="0">
                  <a:pos x="8" y="0"/>
                </a:cxn>
                <a:cxn ang="0">
                  <a:pos x="15" y="0"/>
                </a:cxn>
              </a:cxnLst>
              <a:rect l="0" t="0" r="r" b="b"/>
              <a:pathLst>
                <a:path w="369" h="1595">
                  <a:moveTo>
                    <a:pt x="15" y="0"/>
                  </a:moveTo>
                  <a:lnTo>
                    <a:pt x="37" y="15"/>
                  </a:lnTo>
                  <a:lnTo>
                    <a:pt x="81" y="51"/>
                  </a:lnTo>
                  <a:lnTo>
                    <a:pt x="141" y="111"/>
                  </a:lnTo>
                  <a:lnTo>
                    <a:pt x="200" y="192"/>
                  </a:lnTo>
                  <a:lnTo>
                    <a:pt x="266" y="303"/>
                  </a:lnTo>
                  <a:lnTo>
                    <a:pt x="333" y="480"/>
                  </a:lnTo>
                  <a:lnTo>
                    <a:pt x="362" y="650"/>
                  </a:lnTo>
                  <a:lnTo>
                    <a:pt x="369" y="797"/>
                  </a:lnTo>
                  <a:lnTo>
                    <a:pt x="369" y="797"/>
                  </a:lnTo>
                  <a:lnTo>
                    <a:pt x="362" y="945"/>
                  </a:lnTo>
                  <a:lnTo>
                    <a:pt x="333" y="1107"/>
                  </a:lnTo>
                  <a:lnTo>
                    <a:pt x="266" y="1285"/>
                  </a:lnTo>
                  <a:lnTo>
                    <a:pt x="207" y="1395"/>
                  </a:lnTo>
                  <a:lnTo>
                    <a:pt x="141" y="1484"/>
                  </a:lnTo>
                  <a:lnTo>
                    <a:pt x="81" y="1543"/>
                  </a:lnTo>
                  <a:lnTo>
                    <a:pt x="37" y="1580"/>
                  </a:lnTo>
                  <a:lnTo>
                    <a:pt x="15" y="1595"/>
                  </a:lnTo>
                  <a:lnTo>
                    <a:pt x="8" y="1595"/>
                  </a:lnTo>
                  <a:lnTo>
                    <a:pt x="0" y="1587"/>
                  </a:lnTo>
                  <a:lnTo>
                    <a:pt x="0" y="1580"/>
                  </a:lnTo>
                  <a:lnTo>
                    <a:pt x="0" y="1573"/>
                  </a:lnTo>
                  <a:lnTo>
                    <a:pt x="0" y="1573"/>
                  </a:lnTo>
                  <a:lnTo>
                    <a:pt x="8" y="1565"/>
                  </a:lnTo>
                  <a:lnTo>
                    <a:pt x="22" y="1551"/>
                  </a:lnTo>
                  <a:lnTo>
                    <a:pt x="126" y="1425"/>
                  </a:lnTo>
                  <a:lnTo>
                    <a:pt x="192" y="1277"/>
                  </a:lnTo>
                  <a:lnTo>
                    <a:pt x="244" y="1122"/>
                  </a:lnTo>
                  <a:lnTo>
                    <a:pt x="266" y="960"/>
                  </a:lnTo>
                  <a:lnTo>
                    <a:pt x="273" y="797"/>
                  </a:lnTo>
                  <a:lnTo>
                    <a:pt x="266" y="605"/>
                  </a:lnTo>
                  <a:lnTo>
                    <a:pt x="237" y="435"/>
                  </a:lnTo>
                  <a:lnTo>
                    <a:pt x="185" y="288"/>
                  </a:lnTo>
                  <a:lnTo>
                    <a:pt x="111" y="162"/>
                  </a:lnTo>
                  <a:lnTo>
                    <a:pt x="30" y="51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7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9" name="Freeform 199"/>
            <p:cNvSpPr>
              <a:spLocks/>
            </p:cNvSpPr>
            <p:nvPr/>
          </p:nvSpPr>
          <p:spPr bwMode="auto">
            <a:xfrm>
              <a:off x="24271" y="2799"/>
              <a:ext cx="215" cy="15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" y="0"/>
                </a:cxn>
                <a:cxn ang="0">
                  <a:pos x="215" y="1595"/>
                </a:cxn>
                <a:cxn ang="0">
                  <a:pos x="0" y="1595"/>
                </a:cxn>
                <a:cxn ang="0">
                  <a:pos x="0" y="1528"/>
                </a:cxn>
                <a:cxn ang="0">
                  <a:pos x="155" y="1528"/>
                </a:cxn>
                <a:cxn ang="0">
                  <a:pos x="155" y="66"/>
                </a:cxn>
                <a:cxn ang="0">
                  <a:pos x="0" y="66"/>
                </a:cxn>
                <a:cxn ang="0">
                  <a:pos x="0" y="0"/>
                </a:cxn>
              </a:cxnLst>
              <a:rect l="0" t="0" r="r" b="b"/>
              <a:pathLst>
                <a:path w="215" h="1595">
                  <a:moveTo>
                    <a:pt x="0" y="0"/>
                  </a:moveTo>
                  <a:lnTo>
                    <a:pt x="215" y="0"/>
                  </a:lnTo>
                  <a:lnTo>
                    <a:pt x="215" y="1595"/>
                  </a:lnTo>
                  <a:lnTo>
                    <a:pt x="0" y="1595"/>
                  </a:lnTo>
                  <a:lnTo>
                    <a:pt x="0" y="1528"/>
                  </a:lnTo>
                  <a:lnTo>
                    <a:pt x="155" y="1528"/>
                  </a:lnTo>
                  <a:lnTo>
                    <a:pt x="155" y="66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22" name="Group 20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990600" y="5715000"/>
            <a:ext cx="7297120" cy="723900"/>
            <a:chOff x="438" y="3210"/>
            <a:chExt cx="22348" cy="2217"/>
          </a:xfrm>
        </p:grpSpPr>
        <p:sp>
          <p:nvSpPr>
            <p:cNvPr id="5324" name="Freeform 204"/>
            <p:cNvSpPr>
              <a:spLocks/>
            </p:cNvSpPr>
            <p:nvPr/>
          </p:nvSpPr>
          <p:spPr bwMode="auto">
            <a:xfrm>
              <a:off x="438" y="3489"/>
              <a:ext cx="1095" cy="1325"/>
            </a:xfrm>
            <a:custGeom>
              <a:avLst/>
              <a:gdLst/>
              <a:ahLst/>
              <a:cxnLst>
                <a:cxn ang="0">
                  <a:pos x="978" y="0"/>
                </a:cxn>
                <a:cxn ang="0">
                  <a:pos x="1060" y="56"/>
                </a:cxn>
                <a:cxn ang="0">
                  <a:pos x="1095" y="188"/>
                </a:cxn>
                <a:cxn ang="0">
                  <a:pos x="1074" y="300"/>
                </a:cxn>
                <a:cxn ang="0">
                  <a:pos x="999" y="502"/>
                </a:cxn>
                <a:cxn ang="0">
                  <a:pos x="842" y="767"/>
                </a:cxn>
                <a:cxn ang="0">
                  <a:pos x="657" y="990"/>
                </a:cxn>
                <a:cxn ang="0">
                  <a:pos x="493" y="1143"/>
                </a:cxn>
                <a:cxn ang="0">
                  <a:pos x="329" y="1269"/>
                </a:cxn>
                <a:cxn ang="0">
                  <a:pos x="199" y="1325"/>
                </a:cxn>
                <a:cxn ang="0">
                  <a:pos x="69" y="1276"/>
                </a:cxn>
                <a:cxn ang="0">
                  <a:pos x="7" y="1178"/>
                </a:cxn>
                <a:cxn ang="0">
                  <a:pos x="7" y="1115"/>
                </a:cxn>
                <a:cxn ang="0">
                  <a:pos x="21" y="1073"/>
                </a:cxn>
                <a:cxn ang="0">
                  <a:pos x="41" y="1046"/>
                </a:cxn>
                <a:cxn ang="0">
                  <a:pos x="55" y="1046"/>
                </a:cxn>
                <a:cxn ang="0">
                  <a:pos x="62" y="1060"/>
                </a:cxn>
                <a:cxn ang="0">
                  <a:pos x="117" y="1157"/>
                </a:cxn>
                <a:cxn ang="0">
                  <a:pos x="192" y="1192"/>
                </a:cxn>
                <a:cxn ang="0">
                  <a:pos x="240" y="1199"/>
                </a:cxn>
                <a:cxn ang="0">
                  <a:pos x="336" y="1164"/>
                </a:cxn>
                <a:cxn ang="0">
                  <a:pos x="431" y="1094"/>
                </a:cxn>
                <a:cxn ang="0">
                  <a:pos x="479" y="1060"/>
                </a:cxn>
                <a:cxn ang="0">
                  <a:pos x="479" y="1053"/>
                </a:cxn>
                <a:cxn ang="0">
                  <a:pos x="486" y="1011"/>
                </a:cxn>
                <a:cxn ang="0">
                  <a:pos x="486" y="885"/>
                </a:cxn>
                <a:cxn ang="0">
                  <a:pos x="486" y="662"/>
                </a:cxn>
                <a:cxn ang="0">
                  <a:pos x="452" y="390"/>
                </a:cxn>
                <a:cxn ang="0">
                  <a:pos x="370" y="188"/>
                </a:cxn>
                <a:cxn ang="0">
                  <a:pos x="247" y="90"/>
                </a:cxn>
                <a:cxn ang="0">
                  <a:pos x="144" y="104"/>
                </a:cxn>
                <a:cxn ang="0">
                  <a:pos x="103" y="125"/>
                </a:cxn>
                <a:cxn ang="0">
                  <a:pos x="76" y="132"/>
                </a:cxn>
                <a:cxn ang="0">
                  <a:pos x="69" y="132"/>
                </a:cxn>
                <a:cxn ang="0">
                  <a:pos x="62" y="118"/>
                </a:cxn>
                <a:cxn ang="0">
                  <a:pos x="103" y="62"/>
                </a:cxn>
                <a:cxn ang="0">
                  <a:pos x="206" y="7"/>
                </a:cxn>
                <a:cxn ang="0">
                  <a:pos x="356" y="14"/>
                </a:cxn>
                <a:cxn ang="0">
                  <a:pos x="486" y="125"/>
                </a:cxn>
                <a:cxn ang="0">
                  <a:pos x="561" y="307"/>
                </a:cxn>
                <a:cxn ang="0">
                  <a:pos x="595" y="516"/>
                </a:cxn>
                <a:cxn ang="0">
                  <a:pos x="609" y="690"/>
                </a:cxn>
                <a:cxn ang="0">
                  <a:pos x="609" y="809"/>
                </a:cxn>
                <a:cxn ang="0">
                  <a:pos x="602" y="948"/>
                </a:cxn>
                <a:cxn ang="0">
                  <a:pos x="739" y="802"/>
                </a:cxn>
                <a:cxn ang="0">
                  <a:pos x="917" y="544"/>
                </a:cxn>
                <a:cxn ang="0">
                  <a:pos x="1006" y="355"/>
                </a:cxn>
                <a:cxn ang="0">
                  <a:pos x="1033" y="258"/>
                </a:cxn>
                <a:cxn ang="0">
                  <a:pos x="1006" y="174"/>
                </a:cxn>
                <a:cxn ang="0">
                  <a:pos x="910" y="118"/>
                </a:cxn>
                <a:cxn ang="0">
                  <a:pos x="889" y="118"/>
                </a:cxn>
                <a:cxn ang="0">
                  <a:pos x="883" y="90"/>
                </a:cxn>
                <a:cxn ang="0">
                  <a:pos x="889" y="69"/>
                </a:cxn>
                <a:cxn ang="0">
                  <a:pos x="903" y="28"/>
                </a:cxn>
                <a:cxn ang="0">
                  <a:pos x="924" y="0"/>
                </a:cxn>
              </a:cxnLst>
              <a:rect l="0" t="0" r="r" b="b"/>
              <a:pathLst>
                <a:path w="1095" h="1325">
                  <a:moveTo>
                    <a:pt x="944" y="0"/>
                  </a:moveTo>
                  <a:lnTo>
                    <a:pt x="978" y="0"/>
                  </a:lnTo>
                  <a:lnTo>
                    <a:pt x="1019" y="21"/>
                  </a:lnTo>
                  <a:lnTo>
                    <a:pt x="1060" y="56"/>
                  </a:lnTo>
                  <a:lnTo>
                    <a:pt x="1088" y="111"/>
                  </a:lnTo>
                  <a:lnTo>
                    <a:pt x="1095" y="188"/>
                  </a:lnTo>
                  <a:lnTo>
                    <a:pt x="1088" y="230"/>
                  </a:lnTo>
                  <a:lnTo>
                    <a:pt x="1074" y="300"/>
                  </a:lnTo>
                  <a:lnTo>
                    <a:pt x="1047" y="390"/>
                  </a:lnTo>
                  <a:lnTo>
                    <a:pt x="999" y="502"/>
                  </a:lnTo>
                  <a:lnTo>
                    <a:pt x="930" y="627"/>
                  </a:lnTo>
                  <a:lnTo>
                    <a:pt x="842" y="767"/>
                  </a:lnTo>
                  <a:lnTo>
                    <a:pt x="718" y="920"/>
                  </a:lnTo>
                  <a:lnTo>
                    <a:pt x="657" y="990"/>
                  </a:lnTo>
                  <a:lnTo>
                    <a:pt x="575" y="1073"/>
                  </a:lnTo>
                  <a:lnTo>
                    <a:pt x="493" y="1143"/>
                  </a:lnTo>
                  <a:lnTo>
                    <a:pt x="411" y="1213"/>
                  </a:lnTo>
                  <a:lnTo>
                    <a:pt x="329" y="1269"/>
                  </a:lnTo>
                  <a:lnTo>
                    <a:pt x="253" y="1311"/>
                  </a:lnTo>
                  <a:lnTo>
                    <a:pt x="199" y="1325"/>
                  </a:lnTo>
                  <a:lnTo>
                    <a:pt x="124" y="1311"/>
                  </a:lnTo>
                  <a:lnTo>
                    <a:pt x="69" y="1276"/>
                  </a:lnTo>
                  <a:lnTo>
                    <a:pt x="35" y="1227"/>
                  </a:lnTo>
                  <a:lnTo>
                    <a:pt x="7" y="1178"/>
                  </a:lnTo>
                  <a:lnTo>
                    <a:pt x="0" y="1136"/>
                  </a:lnTo>
                  <a:lnTo>
                    <a:pt x="7" y="1115"/>
                  </a:lnTo>
                  <a:lnTo>
                    <a:pt x="7" y="1094"/>
                  </a:lnTo>
                  <a:lnTo>
                    <a:pt x="21" y="1073"/>
                  </a:lnTo>
                  <a:lnTo>
                    <a:pt x="28" y="1060"/>
                  </a:lnTo>
                  <a:lnTo>
                    <a:pt x="41" y="1046"/>
                  </a:lnTo>
                  <a:lnTo>
                    <a:pt x="48" y="1039"/>
                  </a:lnTo>
                  <a:lnTo>
                    <a:pt x="55" y="1046"/>
                  </a:lnTo>
                  <a:lnTo>
                    <a:pt x="62" y="1053"/>
                  </a:lnTo>
                  <a:lnTo>
                    <a:pt x="62" y="1060"/>
                  </a:lnTo>
                  <a:lnTo>
                    <a:pt x="89" y="1122"/>
                  </a:lnTo>
                  <a:lnTo>
                    <a:pt x="117" y="1157"/>
                  </a:lnTo>
                  <a:lnTo>
                    <a:pt x="158" y="1178"/>
                  </a:lnTo>
                  <a:lnTo>
                    <a:pt x="192" y="1192"/>
                  </a:lnTo>
                  <a:lnTo>
                    <a:pt x="219" y="1199"/>
                  </a:lnTo>
                  <a:lnTo>
                    <a:pt x="240" y="1199"/>
                  </a:lnTo>
                  <a:lnTo>
                    <a:pt x="281" y="1185"/>
                  </a:lnTo>
                  <a:lnTo>
                    <a:pt x="336" y="1164"/>
                  </a:lnTo>
                  <a:lnTo>
                    <a:pt x="383" y="1129"/>
                  </a:lnTo>
                  <a:lnTo>
                    <a:pt x="431" y="1094"/>
                  </a:lnTo>
                  <a:lnTo>
                    <a:pt x="465" y="1067"/>
                  </a:lnTo>
                  <a:lnTo>
                    <a:pt x="479" y="1060"/>
                  </a:lnTo>
                  <a:lnTo>
                    <a:pt x="479" y="1053"/>
                  </a:lnTo>
                  <a:lnTo>
                    <a:pt x="479" y="1053"/>
                  </a:lnTo>
                  <a:lnTo>
                    <a:pt x="479" y="1039"/>
                  </a:lnTo>
                  <a:lnTo>
                    <a:pt x="486" y="1011"/>
                  </a:lnTo>
                  <a:lnTo>
                    <a:pt x="486" y="955"/>
                  </a:lnTo>
                  <a:lnTo>
                    <a:pt x="486" y="885"/>
                  </a:lnTo>
                  <a:lnTo>
                    <a:pt x="493" y="809"/>
                  </a:lnTo>
                  <a:lnTo>
                    <a:pt x="486" y="662"/>
                  </a:lnTo>
                  <a:lnTo>
                    <a:pt x="472" y="523"/>
                  </a:lnTo>
                  <a:lnTo>
                    <a:pt x="452" y="390"/>
                  </a:lnTo>
                  <a:lnTo>
                    <a:pt x="418" y="279"/>
                  </a:lnTo>
                  <a:lnTo>
                    <a:pt x="370" y="188"/>
                  </a:lnTo>
                  <a:lnTo>
                    <a:pt x="315" y="125"/>
                  </a:lnTo>
                  <a:lnTo>
                    <a:pt x="247" y="90"/>
                  </a:lnTo>
                  <a:lnTo>
                    <a:pt x="171" y="76"/>
                  </a:lnTo>
                  <a:lnTo>
                    <a:pt x="144" y="104"/>
                  </a:lnTo>
                  <a:lnTo>
                    <a:pt x="124" y="118"/>
                  </a:lnTo>
                  <a:lnTo>
                    <a:pt x="103" y="125"/>
                  </a:lnTo>
                  <a:lnTo>
                    <a:pt x="89" y="132"/>
                  </a:lnTo>
                  <a:lnTo>
                    <a:pt x="76" y="132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62" y="125"/>
                  </a:lnTo>
                  <a:lnTo>
                    <a:pt x="62" y="118"/>
                  </a:lnTo>
                  <a:lnTo>
                    <a:pt x="69" y="97"/>
                  </a:lnTo>
                  <a:lnTo>
                    <a:pt x="103" y="62"/>
                  </a:lnTo>
                  <a:lnTo>
                    <a:pt x="144" y="35"/>
                  </a:lnTo>
                  <a:lnTo>
                    <a:pt x="206" y="7"/>
                  </a:lnTo>
                  <a:lnTo>
                    <a:pt x="267" y="0"/>
                  </a:lnTo>
                  <a:lnTo>
                    <a:pt x="356" y="14"/>
                  </a:lnTo>
                  <a:lnTo>
                    <a:pt x="431" y="56"/>
                  </a:lnTo>
                  <a:lnTo>
                    <a:pt x="486" y="125"/>
                  </a:lnTo>
                  <a:lnTo>
                    <a:pt x="534" y="216"/>
                  </a:lnTo>
                  <a:lnTo>
                    <a:pt x="561" y="307"/>
                  </a:lnTo>
                  <a:lnTo>
                    <a:pt x="582" y="411"/>
                  </a:lnTo>
                  <a:lnTo>
                    <a:pt x="595" y="516"/>
                  </a:lnTo>
                  <a:lnTo>
                    <a:pt x="602" y="606"/>
                  </a:lnTo>
                  <a:lnTo>
                    <a:pt x="609" y="690"/>
                  </a:lnTo>
                  <a:lnTo>
                    <a:pt x="609" y="753"/>
                  </a:lnTo>
                  <a:lnTo>
                    <a:pt x="609" y="809"/>
                  </a:lnTo>
                  <a:lnTo>
                    <a:pt x="602" y="878"/>
                  </a:lnTo>
                  <a:lnTo>
                    <a:pt x="602" y="948"/>
                  </a:lnTo>
                  <a:lnTo>
                    <a:pt x="602" y="948"/>
                  </a:lnTo>
                  <a:lnTo>
                    <a:pt x="739" y="802"/>
                  </a:lnTo>
                  <a:lnTo>
                    <a:pt x="842" y="662"/>
                  </a:lnTo>
                  <a:lnTo>
                    <a:pt x="917" y="544"/>
                  </a:lnTo>
                  <a:lnTo>
                    <a:pt x="972" y="439"/>
                  </a:lnTo>
                  <a:lnTo>
                    <a:pt x="1006" y="355"/>
                  </a:lnTo>
                  <a:lnTo>
                    <a:pt x="1026" y="293"/>
                  </a:lnTo>
                  <a:lnTo>
                    <a:pt x="1033" y="258"/>
                  </a:lnTo>
                  <a:lnTo>
                    <a:pt x="1026" y="216"/>
                  </a:lnTo>
                  <a:lnTo>
                    <a:pt x="1006" y="174"/>
                  </a:lnTo>
                  <a:lnTo>
                    <a:pt x="972" y="139"/>
                  </a:lnTo>
                  <a:lnTo>
                    <a:pt x="910" y="118"/>
                  </a:lnTo>
                  <a:lnTo>
                    <a:pt x="896" y="118"/>
                  </a:lnTo>
                  <a:lnTo>
                    <a:pt x="889" y="118"/>
                  </a:lnTo>
                  <a:lnTo>
                    <a:pt x="883" y="104"/>
                  </a:lnTo>
                  <a:lnTo>
                    <a:pt x="883" y="90"/>
                  </a:lnTo>
                  <a:lnTo>
                    <a:pt x="883" y="83"/>
                  </a:lnTo>
                  <a:lnTo>
                    <a:pt x="889" y="69"/>
                  </a:lnTo>
                  <a:lnTo>
                    <a:pt x="889" y="49"/>
                  </a:lnTo>
                  <a:lnTo>
                    <a:pt x="903" y="28"/>
                  </a:lnTo>
                  <a:lnTo>
                    <a:pt x="910" y="14"/>
                  </a:lnTo>
                  <a:lnTo>
                    <a:pt x="924" y="0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5" name="Freeform 205"/>
            <p:cNvSpPr>
              <a:spLocks/>
            </p:cNvSpPr>
            <p:nvPr/>
          </p:nvSpPr>
          <p:spPr bwMode="auto">
            <a:xfrm>
              <a:off x="1485" y="4318"/>
              <a:ext cx="649" cy="753"/>
            </a:xfrm>
            <a:custGeom>
              <a:avLst/>
              <a:gdLst/>
              <a:ahLst/>
              <a:cxnLst>
                <a:cxn ang="0">
                  <a:pos x="307" y="21"/>
                </a:cxn>
                <a:cxn ang="0">
                  <a:pos x="403" y="119"/>
                </a:cxn>
                <a:cxn ang="0">
                  <a:pos x="451" y="251"/>
                </a:cxn>
                <a:cxn ang="0">
                  <a:pos x="465" y="349"/>
                </a:cxn>
                <a:cxn ang="0">
                  <a:pos x="499" y="265"/>
                </a:cxn>
                <a:cxn ang="0">
                  <a:pos x="574" y="105"/>
                </a:cxn>
                <a:cxn ang="0">
                  <a:pos x="615" y="21"/>
                </a:cxn>
                <a:cxn ang="0">
                  <a:pos x="629" y="14"/>
                </a:cxn>
                <a:cxn ang="0">
                  <a:pos x="636" y="14"/>
                </a:cxn>
                <a:cxn ang="0">
                  <a:pos x="649" y="21"/>
                </a:cxn>
                <a:cxn ang="0">
                  <a:pos x="649" y="35"/>
                </a:cxn>
                <a:cxn ang="0">
                  <a:pos x="602" y="126"/>
                </a:cxn>
                <a:cxn ang="0">
                  <a:pos x="554" y="231"/>
                </a:cxn>
                <a:cxn ang="0">
                  <a:pos x="513" y="335"/>
                </a:cxn>
                <a:cxn ang="0">
                  <a:pos x="472" y="447"/>
                </a:cxn>
                <a:cxn ang="0">
                  <a:pos x="451" y="565"/>
                </a:cxn>
                <a:cxn ang="0">
                  <a:pos x="417" y="698"/>
                </a:cxn>
                <a:cxn ang="0">
                  <a:pos x="403" y="733"/>
                </a:cxn>
                <a:cxn ang="0">
                  <a:pos x="390" y="753"/>
                </a:cxn>
                <a:cxn ang="0">
                  <a:pos x="376" y="753"/>
                </a:cxn>
                <a:cxn ang="0">
                  <a:pos x="362" y="747"/>
                </a:cxn>
                <a:cxn ang="0">
                  <a:pos x="362" y="726"/>
                </a:cxn>
                <a:cxn ang="0">
                  <a:pos x="383" y="621"/>
                </a:cxn>
                <a:cxn ang="0">
                  <a:pos x="417" y="475"/>
                </a:cxn>
                <a:cxn ang="0">
                  <a:pos x="424" y="461"/>
                </a:cxn>
                <a:cxn ang="0">
                  <a:pos x="424" y="426"/>
                </a:cxn>
                <a:cxn ang="0">
                  <a:pos x="424" y="342"/>
                </a:cxn>
                <a:cxn ang="0">
                  <a:pos x="403" y="231"/>
                </a:cxn>
                <a:cxn ang="0">
                  <a:pos x="342" y="133"/>
                </a:cxn>
                <a:cxn ang="0">
                  <a:pos x="219" y="98"/>
                </a:cxn>
                <a:cxn ang="0">
                  <a:pos x="109" y="126"/>
                </a:cxn>
                <a:cxn ang="0">
                  <a:pos x="41" y="203"/>
                </a:cxn>
                <a:cxn ang="0">
                  <a:pos x="27" y="224"/>
                </a:cxn>
                <a:cxn ang="0">
                  <a:pos x="13" y="224"/>
                </a:cxn>
                <a:cxn ang="0">
                  <a:pos x="0" y="217"/>
                </a:cxn>
                <a:cxn ang="0">
                  <a:pos x="0" y="196"/>
                </a:cxn>
                <a:cxn ang="0">
                  <a:pos x="41" y="119"/>
                </a:cxn>
                <a:cxn ang="0">
                  <a:pos x="123" y="42"/>
                </a:cxn>
                <a:cxn ang="0">
                  <a:pos x="239" y="0"/>
                </a:cxn>
              </a:cxnLst>
              <a:rect l="0" t="0" r="r" b="b"/>
              <a:pathLst>
                <a:path w="649" h="753">
                  <a:moveTo>
                    <a:pt x="239" y="0"/>
                  </a:moveTo>
                  <a:lnTo>
                    <a:pt x="307" y="21"/>
                  </a:lnTo>
                  <a:lnTo>
                    <a:pt x="362" y="63"/>
                  </a:lnTo>
                  <a:lnTo>
                    <a:pt x="403" y="119"/>
                  </a:lnTo>
                  <a:lnTo>
                    <a:pt x="431" y="182"/>
                  </a:lnTo>
                  <a:lnTo>
                    <a:pt x="451" y="251"/>
                  </a:lnTo>
                  <a:lnTo>
                    <a:pt x="458" y="307"/>
                  </a:lnTo>
                  <a:lnTo>
                    <a:pt x="465" y="349"/>
                  </a:lnTo>
                  <a:lnTo>
                    <a:pt x="465" y="349"/>
                  </a:lnTo>
                  <a:lnTo>
                    <a:pt x="499" y="265"/>
                  </a:lnTo>
                  <a:lnTo>
                    <a:pt x="533" y="182"/>
                  </a:lnTo>
                  <a:lnTo>
                    <a:pt x="574" y="105"/>
                  </a:lnTo>
                  <a:lnTo>
                    <a:pt x="602" y="49"/>
                  </a:lnTo>
                  <a:lnTo>
                    <a:pt x="615" y="21"/>
                  </a:lnTo>
                  <a:lnTo>
                    <a:pt x="622" y="14"/>
                  </a:lnTo>
                  <a:lnTo>
                    <a:pt x="629" y="14"/>
                  </a:lnTo>
                  <a:lnTo>
                    <a:pt x="629" y="14"/>
                  </a:lnTo>
                  <a:lnTo>
                    <a:pt x="636" y="14"/>
                  </a:lnTo>
                  <a:lnTo>
                    <a:pt x="643" y="14"/>
                  </a:lnTo>
                  <a:lnTo>
                    <a:pt x="649" y="21"/>
                  </a:lnTo>
                  <a:lnTo>
                    <a:pt x="649" y="28"/>
                  </a:lnTo>
                  <a:lnTo>
                    <a:pt x="649" y="35"/>
                  </a:lnTo>
                  <a:lnTo>
                    <a:pt x="643" y="42"/>
                  </a:lnTo>
                  <a:lnTo>
                    <a:pt x="602" y="126"/>
                  </a:lnTo>
                  <a:lnTo>
                    <a:pt x="574" y="189"/>
                  </a:lnTo>
                  <a:lnTo>
                    <a:pt x="554" y="231"/>
                  </a:lnTo>
                  <a:lnTo>
                    <a:pt x="533" y="272"/>
                  </a:lnTo>
                  <a:lnTo>
                    <a:pt x="513" y="335"/>
                  </a:lnTo>
                  <a:lnTo>
                    <a:pt x="485" y="391"/>
                  </a:lnTo>
                  <a:lnTo>
                    <a:pt x="472" y="447"/>
                  </a:lnTo>
                  <a:lnTo>
                    <a:pt x="465" y="482"/>
                  </a:lnTo>
                  <a:lnTo>
                    <a:pt x="451" y="565"/>
                  </a:lnTo>
                  <a:lnTo>
                    <a:pt x="431" y="635"/>
                  </a:lnTo>
                  <a:lnTo>
                    <a:pt x="417" y="698"/>
                  </a:lnTo>
                  <a:lnTo>
                    <a:pt x="410" y="719"/>
                  </a:lnTo>
                  <a:lnTo>
                    <a:pt x="403" y="733"/>
                  </a:lnTo>
                  <a:lnTo>
                    <a:pt x="396" y="747"/>
                  </a:lnTo>
                  <a:lnTo>
                    <a:pt x="390" y="753"/>
                  </a:lnTo>
                  <a:lnTo>
                    <a:pt x="383" y="753"/>
                  </a:lnTo>
                  <a:lnTo>
                    <a:pt x="376" y="753"/>
                  </a:lnTo>
                  <a:lnTo>
                    <a:pt x="369" y="753"/>
                  </a:lnTo>
                  <a:lnTo>
                    <a:pt x="362" y="747"/>
                  </a:lnTo>
                  <a:lnTo>
                    <a:pt x="362" y="733"/>
                  </a:lnTo>
                  <a:lnTo>
                    <a:pt x="362" y="726"/>
                  </a:lnTo>
                  <a:lnTo>
                    <a:pt x="362" y="684"/>
                  </a:lnTo>
                  <a:lnTo>
                    <a:pt x="383" y="621"/>
                  </a:lnTo>
                  <a:lnTo>
                    <a:pt x="396" y="551"/>
                  </a:lnTo>
                  <a:lnTo>
                    <a:pt x="417" y="475"/>
                  </a:lnTo>
                  <a:lnTo>
                    <a:pt x="424" y="468"/>
                  </a:lnTo>
                  <a:lnTo>
                    <a:pt x="424" y="461"/>
                  </a:lnTo>
                  <a:lnTo>
                    <a:pt x="424" y="447"/>
                  </a:lnTo>
                  <a:lnTo>
                    <a:pt x="424" y="426"/>
                  </a:lnTo>
                  <a:lnTo>
                    <a:pt x="424" y="398"/>
                  </a:lnTo>
                  <a:lnTo>
                    <a:pt x="424" y="342"/>
                  </a:lnTo>
                  <a:lnTo>
                    <a:pt x="417" y="286"/>
                  </a:lnTo>
                  <a:lnTo>
                    <a:pt x="403" y="231"/>
                  </a:lnTo>
                  <a:lnTo>
                    <a:pt x="376" y="175"/>
                  </a:lnTo>
                  <a:lnTo>
                    <a:pt x="342" y="133"/>
                  </a:lnTo>
                  <a:lnTo>
                    <a:pt x="294" y="105"/>
                  </a:lnTo>
                  <a:lnTo>
                    <a:pt x="219" y="98"/>
                  </a:lnTo>
                  <a:lnTo>
                    <a:pt x="164" y="105"/>
                  </a:lnTo>
                  <a:lnTo>
                    <a:pt x="109" y="126"/>
                  </a:lnTo>
                  <a:lnTo>
                    <a:pt x="68" y="161"/>
                  </a:lnTo>
                  <a:lnTo>
                    <a:pt x="41" y="203"/>
                  </a:lnTo>
                  <a:lnTo>
                    <a:pt x="34" y="217"/>
                  </a:lnTo>
                  <a:lnTo>
                    <a:pt x="27" y="224"/>
                  </a:lnTo>
                  <a:lnTo>
                    <a:pt x="20" y="224"/>
                  </a:lnTo>
                  <a:lnTo>
                    <a:pt x="13" y="224"/>
                  </a:lnTo>
                  <a:lnTo>
                    <a:pt x="7" y="224"/>
                  </a:lnTo>
                  <a:lnTo>
                    <a:pt x="0" y="217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13" y="161"/>
                  </a:lnTo>
                  <a:lnTo>
                    <a:pt x="41" y="119"/>
                  </a:lnTo>
                  <a:lnTo>
                    <a:pt x="82" y="70"/>
                  </a:lnTo>
                  <a:lnTo>
                    <a:pt x="123" y="42"/>
                  </a:lnTo>
                  <a:lnTo>
                    <a:pt x="178" y="14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" name="Freeform 206"/>
            <p:cNvSpPr>
              <a:spLocks/>
            </p:cNvSpPr>
            <p:nvPr/>
          </p:nvSpPr>
          <p:spPr bwMode="auto">
            <a:xfrm>
              <a:off x="2428" y="3377"/>
              <a:ext cx="370" cy="1618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14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63" y="28"/>
                </a:cxn>
                <a:cxn ang="0">
                  <a:pos x="349" y="42"/>
                </a:cxn>
                <a:cxn ang="0">
                  <a:pos x="247" y="174"/>
                </a:cxn>
                <a:cxn ang="0">
                  <a:pos x="178" y="321"/>
                </a:cxn>
                <a:cxn ang="0">
                  <a:pos x="130" y="474"/>
                </a:cxn>
                <a:cxn ang="0">
                  <a:pos x="103" y="642"/>
                </a:cxn>
                <a:cxn ang="0">
                  <a:pos x="96" y="809"/>
                </a:cxn>
                <a:cxn ang="0">
                  <a:pos x="96" y="934"/>
                </a:cxn>
                <a:cxn ang="0">
                  <a:pos x="117" y="1074"/>
                </a:cxn>
                <a:cxn ang="0">
                  <a:pos x="144" y="1206"/>
                </a:cxn>
                <a:cxn ang="0">
                  <a:pos x="192" y="1339"/>
                </a:cxn>
                <a:cxn ang="0">
                  <a:pos x="253" y="1457"/>
                </a:cxn>
                <a:cxn ang="0">
                  <a:pos x="342" y="1569"/>
                </a:cxn>
                <a:cxn ang="0">
                  <a:pos x="356" y="1583"/>
                </a:cxn>
                <a:cxn ang="0">
                  <a:pos x="363" y="1590"/>
                </a:cxn>
                <a:cxn ang="0">
                  <a:pos x="370" y="1597"/>
                </a:cxn>
                <a:cxn ang="0">
                  <a:pos x="370" y="1604"/>
                </a:cxn>
                <a:cxn ang="0">
                  <a:pos x="370" y="1604"/>
                </a:cxn>
                <a:cxn ang="0">
                  <a:pos x="370" y="1604"/>
                </a:cxn>
                <a:cxn ang="0">
                  <a:pos x="370" y="1611"/>
                </a:cxn>
                <a:cxn ang="0">
                  <a:pos x="363" y="1618"/>
                </a:cxn>
                <a:cxn ang="0">
                  <a:pos x="356" y="1618"/>
                </a:cxn>
                <a:cxn ang="0">
                  <a:pos x="336" y="1611"/>
                </a:cxn>
                <a:cxn ang="0">
                  <a:pos x="288" y="1569"/>
                </a:cxn>
                <a:cxn ang="0">
                  <a:pos x="233" y="1506"/>
                </a:cxn>
                <a:cxn ang="0">
                  <a:pos x="165" y="1423"/>
                </a:cxn>
                <a:cxn ang="0">
                  <a:pos x="110" y="1311"/>
                </a:cxn>
                <a:cxn ang="0">
                  <a:pos x="55" y="1179"/>
                </a:cxn>
                <a:cxn ang="0">
                  <a:pos x="21" y="1039"/>
                </a:cxn>
                <a:cxn ang="0">
                  <a:pos x="7" y="914"/>
                </a:cxn>
                <a:cxn ang="0">
                  <a:pos x="0" y="809"/>
                </a:cxn>
                <a:cxn ang="0">
                  <a:pos x="7" y="663"/>
                </a:cxn>
                <a:cxn ang="0">
                  <a:pos x="41" y="495"/>
                </a:cxn>
                <a:cxn ang="0">
                  <a:pos x="103" y="314"/>
                </a:cxn>
                <a:cxn ang="0">
                  <a:pos x="151" y="216"/>
                </a:cxn>
                <a:cxn ang="0">
                  <a:pos x="206" y="140"/>
                </a:cxn>
                <a:cxn ang="0">
                  <a:pos x="260" y="77"/>
                </a:cxn>
                <a:cxn ang="0">
                  <a:pos x="301" y="35"/>
                </a:cxn>
                <a:cxn ang="0">
                  <a:pos x="336" y="7"/>
                </a:cxn>
                <a:cxn ang="0">
                  <a:pos x="356" y="0"/>
                </a:cxn>
              </a:cxnLst>
              <a:rect l="0" t="0" r="r" b="b"/>
              <a:pathLst>
                <a:path w="370" h="1618">
                  <a:moveTo>
                    <a:pt x="356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14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3" y="28"/>
                  </a:lnTo>
                  <a:lnTo>
                    <a:pt x="349" y="42"/>
                  </a:lnTo>
                  <a:lnTo>
                    <a:pt x="247" y="174"/>
                  </a:lnTo>
                  <a:lnTo>
                    <a:pt x="178" y="321"/>
                  </a:lnTo>
                  <a:lnTo>
                    <a:pt x="130" y="474"/>
                  </a:lnTo>
                  <a:lnTo>
                    <a:pt x="103" y="642"/>
                  </a:lnTo>
                  <a:lnTo>
                    <a:pt x="96" y="809"/>
                  </a:lnTo>
                  <a:lnTo>
                    <a:pt x="96" y="934"/>
                  </a:lnTo>
                  <a:lnTo>
                    <a:pt x="117" y="1074"/>
                  </a:lnTo>
                  <a:lnTo>
                    <a:pt x="144" y="1206"/>
                  </a:lnTo>
                  <a:lnTo>
                    <a:pt x="192" y="1339"/>
                  </a:lnTo>
                  <a:lnTo>
                    <a:pt x="253" y="1457"/>
                  </a:lnTo>
                  <a:lnTo>
                    <a:pt x="342" y="1569"/>
                  </a:lnTo>
                  <a:lnTo>
                    <a:pt x="356" y="1583"/>
                  </a:lnTo>
                  <a:lnTo>
                    <a:pt x="363" y="1590"/>
                  </a:lnTo>
                  <a:lnTo>
                    <a:pt x="370" y="1597"/>
                  </a:lnTo>
                  <a:lnTo>
                    <a:pt x="370" y="1604"/>
                  </a:lnTo>
                  <a:lnTo>
                    <a:pt x="370" y="1604"/>
                  </a:lnTo>
                  <a:lnTo>
                    <a:pt x="370" y="1604"/>
                  </a:lnTo>
                  <a:lnTo>
                    <a:pt x="370" y="1611"/>
                  </a:lnTo>
                  <a:lnTo>
                    <a:pt x="363" y="1618"/>
                  </a:lnTo>
                  <a:lnTo>
                    <a:pt x="356" y="1618"/>
                  </a:lnTo>
                  <a:lnTo>
                    <a:pt x="336" y="1611"/>
                  </a:lnTo>
                  <a:lnTo>
                    <a:pt x="288" y="1569"/>
                  </a:lnTo>
                  <a:lnTo>
                    <a:pt x="233" y="1506"/>
                  </a:lnTo>
                  <a:lnTo>
                    <a:pt x="165" y="1423"/>
                  </a:lnTo>
                  <a:lnTo>
                    <a:pt x="110" y="1311"/>
                  </a:lnTo>
                  <a:lnTo>
                    <a:pt x="55" y="1179"/>
                  </a:lnTo>
                  <a:lnTo>
                    <a:pt x="21" y="1039"/>
                  </a:lnTo>
                  <a:lnTo>
                    <a:pt x="7" y="914"/>
                  </a:lnTo>
                  <a:lnTo>
                    <a:pt x="0" y="809"/>
                  </a:lnTo>
                  <a:lnTo>
                    <a:pt x="7" y="663"/>
                  </a:lnTo>
                  <a:lnTo>
                    <a:pt x="41" y="495"/>
                  </a:lnTo>
                  <a:lnTo>
                    <a:pt x="103" y="314"/>
                  </a:lnTo>
                  <a:lnTo>
                    <a:pt x="151" y="216"/>
                  </a:lnTo>
                  <a:lnTo>
                    <a:pt x="206" y="140"/>
                  </a:lnTo>
                  <a:lnTo>
                    <a:pt x="260" y="77"/>
                  </a:lnTo>
                  <a:lnTo>
                    <a:pt x="301" y="35"/>
                  </a:lnTo>
                  <a:lnTo>
                    <a:pt x="336" y="7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" name="Freeform 207"/>
            <p:cNvSpPr>
              <a:spLocks noEditPoints="1"/>
            </p:cNvSpPr>
            <p:nvPr/>
          </p:nvSpPr>
          <p:spPr bwMode="auto">
            <a:xfrm>
              <a:off x="2962" y="3461"/>
              <a:ext cx="677" cy="1464"/>
            </a:xfrm>
            <a:custGeom>
              <a:avLst/>
              <a:gdLst/>
              <a:ahLst/>
              <a:cxnLst>
                <a:cxn ang="0">
                  <a:pos x="506" y="167"/>
                </a:cxn>
                <a:cxn ang="0">
                  <a:pos x="499" y="181"/>
                </a:cxn>
                <a:cxn ang="0">
                  <a:pos x="567" y="181"/>
                </a:cxn>
                <a:cxn ang="0">
                  <a:pos x="622" y="181"/>
                </a:cxn>
                <a:cxn ang="0">
                  <a:pos x="622" y="167"/>
                </a:cxn>
                <a:cxn ang="0">
                  <a:pos x="574" y="160"/>
                </a:cxn>
                <a:cxn ang="0">
                  <a:pos x="437" y="7"/>
                </a:cxn>
                <a:cxn ang="0">
                  <a:pos x="444" y="28"/>
                </a:cxn>
                <a:cxn ang="0">
                  <a:pos x="437" y="70"/>
                </a:cxn>
                <a:cxn ang="0">
                  <a:pos x="444" y="118"/>
                </a:cxn>
                <a:cxn ang="0">
                  <a:pos x="479" y="132"/>
                </a:cxn>
                <a:cxn ang="0">
                  <a:pos x="554" y="125"/>
                </a:cxn>
                <a:cxn ang="0">
                  <a:pos x="670" y="146"/>
                </a:cxn>
                <a:cxn ang="0">
                  <a:pos x="643" y="209"/>
                </a:cxn>
                <a:cxn ang="0">
                  <a:pos x="540" y="223"/>
                </a:cxn>
                <a:cxn ang="0">
                  <a:pos x="465" y="209"/>
                </a:cxn>
                <a:cxn ang="0">
                  <a:pos x="437" y="195"/>
                </a:cxn>
                <a:cxn ang="0">
                  <a:pos x="246" y="376"/>
                </a:cxn>
                <a:cxn ang="0">
                  <a:pos x="82" y="816"/>
                </a:cxn>
                <a:cxn ang="0">
                  <a:pos x="116" y="948"/>
                </a:cxn>
                <a:cxn ang="0">
                  <a:pos x="212" y="1039"/>
                </a:cxn>
                <a:cxn ang="0">
                  <a:pos x="403" y="1108"/>
                </a:cxn>
                <a:cxn ang="0">
                  <a:pos x="492" y="1157"/>
                </a:cxn>
                <a:cxn ang="0">
                  <a:pos x="520" y="1192"/>
                </a:cxn>
                <a:cxn ang="0">
                  <a:pos x="540" y="1269"/>
                </a:cxn>
                <a:cxn ang="0">
                  <a:pos x="431" y="1443"/>
                </a:cxn>
                <a:cxn ang="0">
                  <a:pos x="260" y="1429"/>
                </a:cxn>
                <a:cxn ang="0">
                  <a:pos x="212" y="1373"/>
                </a:cxn>
                <a:cxn ang="0">
                  <a:pos x="232" y="1366"/>
                </a:cxn>
                <a:cxn ang="0">
                  <a:pos x="246" y="1380"/>
                </a:cxn>
                <a:cxn ang="0">
                  <a:pos x="390" y="1422"/>
                </a:cxn>
                <a:cxn ang="0">
                  <a:pos x="437" y="1380"/>
                </a:cxn>
                <a:cxn ang="0">
                  <a:pos x="451" y="1318"/>
                </a:cxn>
                <a:cxn ang="0">
                  <a:pos x="431" y="1255"/>
                </a:cxn>
                <a:cxn ang="0">
                  <a:pos x="383" y="1220"/>
                </a:cxn>
                <a:cxn ang="0">
                  <a:pos x="335" y="1206"/>
                </a:cxn>
                <a:cxn ang="0">
                  <a:pos x="294" y="1192"/>
                </a:cxn>
                <a:cxn ang="0">
                  <a:pos x="198" y="1157"/>
                </a:cxn>
                <a:cxn ang="0">
                  <a:pos x="41" y="1032"/>
                </a:cxn>
                <a:cxn ang="0">
                  <a:pos x="14" y="704"/>
                </a:cxn>
                <a:cxn ang="0">
                  <a:pos x="232" y="314"/>
                </a:cxn>
                <a:cxn ang="0">
                  <a:pos x="410" y="139"/>
                </a:cxn>
                <a:cxn ang="0">
                  <a:pos x="403" y="77"/>
                </a:cxn>
                <a:cxn ang="0">
                  <a:pos x="403" y="28"/>
                </a:cxn>
                <a:cxn ang="0">
                  <a:pos x="431" y="0"/>
                </a:cxn>
              </a:cxnLst>
              <a:rect l="0" t="0" r="r" b="b"/>
              <a:pathLst>
                <a:path w="677" h="1464">
                  <a:moveTo>
                    <a:pt x="547" y="160"/>
                  </a:moveTo>
                  <a:lnTo>
                    <a:pt x="526" y="160"/>
                  </a:lnTo>
                  <a:lnTo>
                    <a:pt x="506" y="167"/>
                  </a:lnTo>
                  <a:lnTo>
                    <a:pt x="479" y="174"/>
                  </a:lnTo>
                  <a:lnTo>
                    <a:pt x="492" y="181"/>
                  </a:lnTo>
                  <a:lnTo>
                    <a:pt x="499" y="181"/>
                  </a:lnTo>
                  <a:lnTo>
                    <a:pt x="520" y="188"/>
                  </a:lnTo>
                  <a:lnTo>
                    <a:pt x="540" y="188"/>
                  </a:lnTo>
                  <a:lnTo>
                    <a:pt x="567" y="181"/>
                  </a:lnTo>
                  <a:lnTo>
                    <a:pt x="595" y="181"/>
                  </a:lnTo>
                  <a:lnTo>
                    <a:pt x="608" y="181"/>
                  </a:lnTo>
                  <a:lnTo>
                    <a:pt x="622" y="181"/>
                  </a:lnTo>
                  <a:lnTo>
                    <a:pt x="629" y="174"/>
                  </a:lnTo>
                  <a:lnTo>
                    <a:pt x="636" y="174"/>
                  </a:lnTo>
                  <a:lnTo>
                    <a:pt x="622" y="167"/>
                  </a:lnTo>
                  <a:lnTo>
                    <a:pt x="608" y="167"/>
                  </a:lnTo>
                  <a:lnTo>
                    <a:pt x="595" y="160"/>
                  </a:lnTo>
                  <a:lnTo>
                    <a:pt x="574" y="160"/>
                  </a:lnTo>
                  <a:lnTo>
                    <a:pt x="547" y="160"/>
                  </a:lnTo>
                  <a:close/>
                  <a:moveTo>
                    <a:pt x="431" y="0"/>
                  </a:moveTo>
                  <a:lnTo>
                    <a:pt x="437" y="7"/>
                  </a:lnTo>
                  <a:lnTo>
                    <a:pt x="444" y="14"/>
                  </a:lnTo>
                  <a:lnTo>
                    <a:pt x="444" y="21"/>
                  </a:lnTo>
                  <a:lnTo>
                    <a:pt x="444" y="28"/>
                  </a:lnTo>
                  <a:lnTo>
                    <a:pt x="444" y="35"/>
                  </a:lnTo>
                  <a:lnTo>
                    <a:pt x="444" y="56"/>
                  </a:lnTo>
                  <a:lnTo>
                    <a:pt x="437" y="70"/>
                  </a:lnTo>
                  <a:lnTo>
                    <a:pt x="437" y="84"/>
                  </a:lnTo>
                  <a:lnTo>
                    <a:pt x="437" y="104"/>
                  </a:lnTo>
                  <a:lnTo>
                    <a:pt x="444" y="118"/>
                  </a:lnTo>
                  <a:lnTo>
                    <a:pt x="444" y="132"/>
                  </a:lnTo>
                  <a:lnTo>
                    <a:pt x="451" y="146"/>
                  </a:lnTo>
                  <a:lnTo>
                    <a:pt x="479" y="132"/>
                  </a:lnTo>
                  <a:lnTo>
                    <a:pt x="513" y="125"/>
                  </a:lnTo>
                  <a:lnTo>
                    <a:pt x="533" y="125"/>
                  </a:lnTo>
                  <a:lnTo>
                    <a:pt x="554" y="125"/>
                  </a:lnTo>
                  <a:lnTo>
                    <a:pt x="602" y="125"/>
                  </a:lnTo>
                  <a:lnTo>
                    <a:pt x="643" y="132"/>
                  </a:lnTo>
                  <a:lnTo>
                    <a:pt x="670" y="146"/>
                  </a:lnTo>
                  <a:lnTo>
                    <a:pt x="677" y="174"/>
                  </a:lnTo>
                  <a:lnTo>
                    <a:pt x="670" y="195"/>
                  </a:lnTo>
                  <a:lnTo>
                    <a:pt x="643" y="209"/>
                  </a:lnTo>
                  <a:lnTo>
                    <a:pt x="608" y="216"/>
                  </a:lnTo>
                  <a:lnTo>
                    <a:pt x="567" y="223"/>
                  </a:lnTo>
                  <a:lnTo>
                    <a:pt x="540" y="223"/>
                  </a:lnTo>
                  <a:lnTo>
                    <a:pt x="513" y="223"/>
                  </a:lnTo>
                  <a:lnTo>
                    <a:pt x="485" y="216"/>
                  </a:lnTo>
                  <a:lnTo>
                    <a:pt x="465" y="209"/>
                  </a:lnTo>
                  <a:lnTo>
                    <a:pt x="437" y="195"/>
                  </a:lnTo>
                  <a:lnTo>
                    <a:pt x="437" y="195"/>
                  </a:lnTo>
                  <a:lnTo>
                    <a:pt x="437" y="195"/>
                  </a:lnTo>
                  <a:lnTo>
                    <a:pt x="437" y="195"/>
                  </a:lnTo>
                  <a:lnTo>
                    <a:pt x="342" y="265"/>
                  </a:lnTo>
                  <a:lnTo>
                    <a:pt x="246" y="376"/>
                  </a:lnTo>
                  <a:lnTo>
                    <a:pt x="164" y="509"/>
                  </a:lnTo>
                  <a:lnTo>
                    <a:pt x="109" y="662"/>
                  </a:lnTo>
                  <a:lnTo>
                    <a:pt x="82" y="816"/>
                  </a:lnTo>
                  <a:lnTo>
                    <a:pt x="89" y="850"/>
                  </a:lnTo>
                  <a:lnTo>
                    <a:pt x="96" y="892"/>
                  </a:lnTo>
                  <a:lnTo>
                    <a:pt x="116" y="948"/>
                  </a:lnTo>
                  <a:lnTo>
                    <a:pt x="150" y="1004"/>
                  </a:lnTo>
                  <a:lnTo>
                    <a:pt x="178" y="1025"/>
                  </a:lnTo>
                  <a:lnTo>
                    <a:pt x="212" y="1039"/>
                  </a:lnTo>
                  <a:lnTo>
                    <a:pt x="267" y="1060"/>
                  </a:lnTo>
                  <a:lnTo>
                    <a:pt x="342" y="1088"/>
                  </a:lnTo>
                  <a:lnTo>
                    <a:pt x="403" y="1108"/>
                  </a:lnTo>
                  <a:lnTo>
                    <a:pt x="444" y="1122"/>
                  </a:lnTo>
                  <a:lnTo>
                    <a:pt x="472" y="1136"/>
                  </a:lnTo>
                  <a:lnTo>
                    <a:pt x="492" y="1157"/>
                  </a:lnTo>
                  <a:lnTo>
                    <a:pt x="506" y="1164"/>
                  </a:lnTo>
                  <a:lnTo>
                    <a:pt x="513" y="1178"/>
                  </a:lnTo>
                  <a:lnTo>
                    <a:pt x="520" y="1192"/>
                  </a:lnTo>
                  <a:lnTo>
                    <a:pt x="526" y="1213"/>
                  </a:lnTo>
                  <a:lnTo>
                    <a:pt x="533" y="1241"/>
                  </a:lnTo>
                  <a:lnTo>
                    <a:pt x="540" y="1269"/>
                  </a:lnTo>
                  <a:lnTo>
                    <a:pt x="526" y="1339"/>
                  </a:lnTo>
                  <a:lnTo>
                    <a:pt x="485" y="1401"/>
                  </a:lnTo>
                  <a:lnTo>
                    <a:pt x="431" y="1443"/>
                  </a:lnTo>
                  <a:lnTo>
                    <a:pt x="362" y="1464"/>
                  </a:lnTo>
                  <a:lnTo>
                    <a:pt x="308" y="1450"/>
                  </a:lnTo>
                  <a:lnTo>
                    <a:pt x="260" y="1429"/>
                  </a:lnTo>
                  <a:lnTo>
                    <a:pt x="225" y="1401"/>
                  </a:lnTo>
                  <a:lnTo>
                    <a:pt x="212" y="1387"/>
                  </a:lnTo>
                  <a:lnTo>
                    <a:pt x="212" y="1373"/>
                  </a:lnTo>
                  <a:lnTo>
                    <a:pt x="219" y="1373"/>
                  </a:lnTo>
                  <a:lnTo>
                    <a:pt x="225" y="1366"/>
                  </a:lnTo>
                  <a:lnTo>
                    <a:pt x="232" y="1366"/>
                  </a:lnTo>
                  <a:lnTo>
                    <a:pt x="232" y="1366"/>
                  </a:lnTo>
                  <a:lnTo>
                    <a:pt x="239" y="1373"/>
                  </a:lnTo>
                  <a:lnTo>
                    <a:pt x="246" y="1380"/>
                  </a:lnTo>
                  <a:lnTo>
                    <a:pt x="301" y="1415"/>
                  </a:lnTo>
                  <a:lnTo>
                    <a:pt x="362" y="1429"/>
                  </a:lnTo>
                  <a:lnTo>
                    <a:pt x="390" y="1422"/>
                  </a:lnTo>
                  <a:lnTo>
                    <a:pt x="410" y="1415"/>
                  </a:lnTo>
                  <a:lnTo>
                    <a:pt x="424" y="1401"/>
                  </a:lnTo>
                  <a:lnTo>
                    <a:pt x="437" y="1380"/>
                  </a:lnTo>
                  <a:lnTo>
                    <a:pt x="444" y="1359"/>
                  </a:lnTo>
                  <a:lnTo>
                    <a:pt x="451" y="1339"/>
                  </a:lnTo>
                  <a:lnTo>
                    <a:pt x="451" y="1318"/>
                  </a:lnTo>
                  <a:lnTo>
                    <a:pt x="451" y="1297"/>
                  </a:lnTo>
                  <a:lnTo>
                    <a:pt x="444" y="1276"/>
                  </a:lnTo>
                  <a:lnTo>
                    <a:pt x="431" y="1255"/>
                  </a:lnTo>
                  <a:lnTo>
                    <a:pt x="417" y="1241"/>
                  </a:lnTo>
                  <a:lnTo>
                    <a:pt x="403" y="1234"/>
                  </a:lnTo>
                  <a:lnTo>
                    <a:pt x="383" y="1220"/>
                  </a:lnTo>
                  <a:lnTo>
                    <a:pt x="369" y="1213"/>
                  </a:lnTo>
                  <a:lnTo>
                    <a:pt x="355" y="1213"/>
                  </a:lnTo>
                  <a:lnTo>
                    <a:pt x="335" y="1206"/>
                  </a:lnTo>
                  <a:lnTo>
                    <a:pt x="321" y="1199"/>
                  </a:lnTo>
                  <a:lnTo>
                    <a:pt x="308" y="1192"/>
                  </a:lnTo>
                  <a:lnTo>
                    <a:pt x="294" y="1192"/>
                  </a:lnTo>
                  <a:lnTo>
                    <a:pt x="280" y="1185"/>
                  </a:lnTo>
                  <a:lnTo>
                    <a:pt x="260" y="1178"/>
                  </a:lnTo>
                  <a:lnTo>
                    <a:pt x="198" y="1157"/>
                  </a:lnTo>
                  <a:lnTo>
                    <a:pt x="137" y="1129"/>
                  </a:lnTo>
                  <a:lnTo>
                    <a:pt x="82" y="1088"/>
                  </a:lnTo>
                  <a:lnTo>
                    <a:pt x="41" y="1032"/>
                  </a:lnTo>
                  <a:lnTo>
                    <a:pt x="7" y="962"/>
                  </a:lnTo>
                  <a:lnTo>
                    <a:pt x="0" y="857"/>
                  </a:lnTo>
                  <a:lnTo>
                    <a:pt x="14" y="704"/>
                  </a:lnTo>
                  <a:lnTo>
                    <a:pt x="68" y="558"/>
                  </a:lnTo>
                  <a:lnTo>
                    <a:pt x="143" y="425"/>
                  </a:lnTo>
                  <a:lnTo>
                    <a:pt x="232" y="314"/>
                  </a:lnTo>
                  <a:lnTo>
                    <a:pt x="328" y="223"/>
                  </a:lnTo>
                  <a:lnTo>
                    <a:pt x="417" y="160"/>
                  </a:lnTo>
                  <a:lnTo>
                    <a:pt x="410" y="139"/>
                  </a:lnTo>
                  <a:lnTo>
                    <a:pt x="403" y="111"/>
                  </a:lnTo>
                  <a:lnTo>
                    <a:pt x="403" y="84"/>
                  </a:lnTo>
                  <a:lnTo>
                    <a:pt x="403" y="77"/>
                  </a:lnTo>
                  <a:lnTo>
                    <a:pt x="403" y="63"/>
                  </a:lnTo>
                  <a:lnTo>
                    <a:pt x="403" y="49"/>
                  </a:lnTo>
                  <a:lnTo>
                    <a:pt x="403" y="28"/>
                  </a:lnTo>
                  <a:lnTo>
                    <a:pt x="410" y="14"/>
                  </a:lnTo>
                  <a:lnTo>
                    <a:pt x="417" y="7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" name="Freeform 208"/>
            <p:cNvSpPr>
              <a:spLocks/>
            </p:cNvSpPr>
            <p:nvPr/>
          </p:nvSpPr>
          <p:spPr bwMode="auto">
            <a:xfrm>
              <a:off x="3782" y="3377"/>
              <a:ext cx="370" cy="161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1" y="14"/>
                </a:cxn>
                <a:cxn ang="0">
                  <a:pos x="83" y="49"/>
                </a:cxn>
                <a:cxn ang="0">
                  <a:pos x="144" y="112"/>
                </a:cxn>
                <a:cxn ang="0">
                  <a:pos x="206" y="195"/>
                </a:cxn>
                <a:cxn ang="0">
                  <a:pos x="267" y="307"/>
                </a:cxn>
                <a:cxn ang="0">
                  <a:pos x="322" y="446"/>
                </a:cxn>
                <a:cxn ang="0">
                  <a:pos x="349" y="579"/>
                </a:cxn>
                <a:cxn ang="0">
                  <a:pos x="370" y="704"/>
                </a:cxn>
                <a:cxn ang="0">
                  <a:pos x="370" y="809"/>
                </a:cxn>
                <a:cxn ang="0">
                  <a:pos x="370" y="809"/>
                </a:cxn>
                <a:cxn ang="0">
                  <a:pos x="363" y="955"/>
                </a:cxn>
                <a:cxn ang="0">
                  <a:pos x="336" y="1130"/>
                </a:cxn>
                <a:cxn ang="0">
                  <a:pos x="274" y="1304"/>
                </a:cxn>
                <a:cxn ang="0">
                  <a:pos x="219" y="1402"/>
                </a:cxn>
                <a:cxn ang="0">
                  <a:pos x="165" y="1478"/>
                </a:cxn>
                <a:cxn ang="0">
                  <a:pos x="117" y="1541"/>
                </a:cxn>
                <a:cxn ang="0">
                  <a:pos x="69" y="1583"/>
                </a:cxn>
                <a:cxn ang="0">
                  <a:pos x="35" y="1611"/>
                </a:cxn>
                <a:cxn ang="0">
                  <a:pos x="21" y="1618"/>
                </a:cxn>
                <a:cxn ang="0">
                  <a:pos x="7" y="1618"/>
                </a:cxn>
                <a:cxn ang="0">
                  <a:pos x="0" y="1611"/>
                </a:cxn>
                <a:cxn ang="0">
                  <a:pos x="0" y="1604"/>
                </a:cxn>
                <a:cxn ang="0">
                  <a:pos x="0" y="1604"/>
                </a:cxn>
                <a:cxn ang="0">
                  <a:pos x="0" y="1597"/>
                </a:cxn>
                <a:cxn ang="0">
                  <a:pos x="7" y="1590"/>
                </a:cxn>
                <a:cxn ang="0">
                  <a:pos x="21" y="1576"/>
                </a:cxn>
                <a:cxn ang="0">
                  <a:pos x="124" y="1443"/>
                </a:cxn>
                <a:cxn ang="0">
                  <a:pos x="199" y="1297"/>
                </a:cxn>
                <a:cxn ang="0">
                  <a:pos x="247" y="1144"/>
                </a:cxn>
                <a:cxn ang="0">
                  <a:pos x="274" y="976"/>
                </a:cxn>
                <a:cxn ang="0">
                  <a:pos x="281" y="809"/>
                </a:cxn>
                <a:cxn ang="0">
                  <a:pos x="267" y="614"/>
                </a:cxn>
                <a:cxn ang="0">
                  <a:pos x="240" y="439"/>
                </a:cxn>
                <a:cxn ang="0">
                  <a:pos x="185" y="293"/>
                </a:cxn>
                <a:cxn ang="0">
                  <a:pos x="117" y="161"/>
                </a:cxn>
                <a:cxn ang="0">
                  <a:pos x="28" y="49"/>
                </a:cxn>
                <a:cxn ang="0">
                  <a:pos x="14" y="35"/>
                </a:cxn>
                <a:cxn ang="0">
                  <a:pos x="7" y="28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21" y="0"/>
                </a:cxn>
              </a:cxnLst>
              <a:rect l="0" t="0" r="r" b="b"/>
              <a:pathLst>
                <a:path w="370" h="1618">
                  <a:moveTo>
                    <a:pt x="21" y="0"/>
                  </a:moveTo>
                  <a:lnTo>
                    <a:pt x="41" y="14"/>
                  </a:lnTo>
                  <a:lnTo>
                    <a:pt x="83" y="49"/>
                  </a:lnTo>
                  <a:lnTo>
                    <a:pt x="144" y="112"/>
                  </a:lnTo>
                  <a:lnTo>
                    <a:pt x="206" y="195"/>
                  </a:lnTo>
                  <a:lnTo>
                    <a:pt x="267" y="307"/>
                  </a:lnTo>
                  <a:lnTo>
                    <a:pt x="322" y="446"/>
                  </a:lnTo>
                  <a:lnTo>
                    <a:pt x="349" y="579"/>
                  </a:lnTo>
                  <a:lnTo>
                    <a:pt x="370" y="704"/>
                  </a:lnTo>
                  <a:lnTo>
                    <a:pt x="370" y="809"/>
                  </a:lnTo>
                  <a:lnTo>
                    <a:pt x="370" y="809"/>
                  </a:lnTo>
                  <a:lnTo>
                    <a:pt x="363" y="955"/>
                  </a:lnTo>
                  <a:lnTo>
                    <a:pt x="336" y="1130"/>
                  </a:lnTo>
                  <a:lnTo>
                    <a:pt x="274" y="1304"/>
                  </a:lnTo>
                  <a:lnTo>
                    <a:pt x="219" y="1402"/>
                  </a:lnTo>
                  <a:lnTo>
                    <a:pt x="165" y="1478"/>
                  </a:lnTo>
                  <a:lnTo>
                    <a:pt x="117" y="1541"/>
                  </a:lnTo>
                  <a:lnTo>
                    <a:pt x="69" y="1583"/>
                  </a:lnTo>
                  <a:lnTo>
                    <a:pt x="35" y="1611"/>
                  </a:lnTo>
                  <a:lnTo>
                    <a:pt x="21" y="1618"/>
                  </a:lnTo>
                  <a:lnTo>
                    <a:pt x="7" y="1618"/>
                  </a:lnTo>
                  <a:lnTo>
                    <a:pt x="0" y="1611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597"/>
                  </a:lnTo>
                  <a:lnTo>
                    <a:pt x="7" y="1590"/>
                  </a:lnTo>
                  <a:lnTo>
                    <a:pt x="21" y="1576"/>
                  </a:lnTo>
                  <a:lnTo>
                    <a:pt x="124" y="1443"/>
                  </a:lnTo>
                  <a:lnTo>
                    <a:pt x="199" y="1297"/>
                  </a:lnTo>
                  <a:lnTo>
                    <a:pt x="247" y="1144"/>
                  </a:lnTo>
                  <a:lnTo>
                    <a:pt x="274" y="976"/>
                  </a:lnTo>
                  <a:lnTo>
                    <a:pt x="281" y="809"/>
                  </a:lnTo>
                  <a:lnTo>
                    <a:pt x="267" y="614"/>
                  </a:lnTo>
                  <a:lnTo>
                    <a:pt x="240" y="439"/>
                  </a:lnTo>
                  <a:lnTo>
                    <a:pt x="185" y="293"/>
                  </a:lnTo>
                  <a:lnTo>
                    <a:pt x="117" y="161"/>
                  </a:lnTo>
                  <a:lnTo>
                    <a:pt x="28" y="49"/>
                  </a:lnTo>
                  <a:lnTo>
                    <a:pt x="14" y="35"/>
                  </a:lnTo>
                  <a:lnTo>
                    <a:pt x="7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" name="Freeform 209"/>
            <p:cNvSpPr>
              <a:spLocks noEditPoints="1"/>
            </p:cNvSpPr>
            <p:nvPr/>
          </p:nvSpPr>
          <p:spPr bwMode="auto">
            <a:xfrm>
              <a:off x="4856" y="3998"/>
              <a:ext cx="1060" cy="376"/>
            </a:xfrm>
            <a:custGeom>
              <a:avLst/>
              <a:gdLst/>
              <a:ahLst/>
              <a:cxnLst>
                <a:cxn ang="0">
                  <a:pos x="55" y="313"/>
                </a:cxn>
                <a:cxn ang="0">
                  <a:pos x="1005" y="313"/>
                </a:cxn>
                <a:cxn ang="0">
                  <a:pos x="1019" y="313"/>
                </a:cxn>
                <a:cxn ang="0">
                  <a:pos x="1033" y="313"/>
                </a:cxn>
                <a:cxn ang="0">
                  <a:pos x="1040" y="320"/>
                </a:cxn>
                <a:cxn ang="0">
                  <a:pos x="1053" y="320"/>
                </a:cxn>
                <a:cxn ang="0">
                  <a:pos x="1060" y="334"/>
                </a:cxn>
                <a:cxn ang="0">
                  <a:pos x="1060" y="348"/>
                </a:cxn>
                <a:cxn ang="0">
                  <a:pos x="1060" y="362"/>
                </a:cxn>
                <a:cxn ang="0">
                  <a:pos x="1053" y="369"/>
                </a:cxn>
                <a:cxn ang="0">
                  <a:pos x="1040" y="376"/>
                </a:cxn>
                <a:cxn ang="0">
                  <a:pos x="1033" y="376"/>
                </a:cxn>
                <a:cxn ang="0">
                  <a:pos x="1019" y="376"/>
                </a:cxn>
                <a:cxn ang="0">
                  <a:pos x="1005" y="376"/>
                </a:cxn>
                <a:cxn ang="0">
                  <a:pos x="55" y="376"/>
                </a:cxn>
                <a:cxn ang="0">
                  <a:pos x="41" y="376"/>
                </a:cxn>
                <a:cxn ang="0">
                  <a:pos x="34" y="376"/>
                </a:cxn>
                <a:cxn ang="0">
                  <a:pos x="21" y="376"/>
                </a:cxn>
                <a:cxn ang="0">
                  <a:pos x="14" y="369"/>
                </a:cxn>
                <a:cxn ang="0">
                  <a:pos x="7" y="362"/>
                </a:cxn>
                <a:cxn ang="0">
                  <a:pos x="0" y="348"/>
                </a:cxn>
                <a:cxn ang="0">
                  <a:pos x="7" y="334"/>
                </a:cxn>
                <a:cxn ang="0">
                  <a:pos x="14" y="320"/>
                </a:cxn>
                <a:cxn ang="0">
                  <a:pos x="21" y="320"/>
                </a:cxn>
                <a:cxn ang="0">
                  <a:pos x="34" y="313"/>
                </a:cxn>
                <a:cxn ang="0">
                  <a:pos x="41" y="313"/>
                </a:cxn>
                <a:cxn ang="0">
                  <a:pos x="55" y="313"/>
                </a:cxn>
                <a:cxn ang="0">
                  <a:pos x="55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33" y="0"/>
                </a:cxn>
                <a:cxn ang="0">
                  <a:pos x="1040" y="7"/>
                </a:cxn>
                <a:cxn ang="0">
                  <a:pos x="1053" y="7"/>
                </a:cxn>
                <a:cxn ang="0">
                  <a:pos x="1060" y="21"/>
                </a:cxn>
                <a:cxn ang="0">
                  <a:pos x="1060" y="28"/>
                </a:cxn>
                <a:cxn ang="0">
                  <a:pos x="1060" y="42"/>
                </a:cxn>
                <a:cxn ang="0">
                  <a:pos x="1053" y="56"/>
                </a:cxn>
                <a:cxn ang="0">
                  <a:pos x="1040" y="62"/>
                </a:cxn>
                <a:cxn ang="0">
                  <a:pos x="1033" y="62"/>
                </a:cxn>
                <a:cxn ang="0">
                  <a:pos x="1019" y="62"/>
                </a:cxn>
                <a:cxn ang="0">
                  <a:pos x="1005" y="62"/>
                </a:cxn>
                <a:cxn ang="0">
                  <a:pos x="55" y="62"/>
                </a:cxn>
                <a:cxn ang="0">
                  <a:pos x="41" y="62"/>
                </a:cxn>
                <a:cxn ang="0">
                  <a:pos x="34" y="62"/>
                </a:cxn>
                <a:cxn ang="0">
                  <a:pos x="21" y="62"/>
                </a:cxn>
                <a:cxn ang="0">
                  <a:pos x="14" y="56"/>
                </a:cxn>
                <a:cxn ang="0">
                  <a:pos x="7" y="42"/>
                </a:cxn>
                <a:cxn ang="0">
                  <a:pos x="0" y="28"/>
                </a:cxn>
                <a:cxn ang="0">
                  <a:pos x="7" y="21"/>
                </a:cxn>
                <a:cxn ang="0">
                  <a:pos x="14" y="7"/>
                </a:cxn>
                <a:cxn ang="0">
                  <a:pos x="21" y="7"/>
                </a:cxn>
                <a:cxn ang="0">
                  <a:pos x="34" y="0"/>
                </a:cxn>
                <a:cxn ang="0">
                  <a:pos x="41" y="0"/>
                </a:cxn>
                <a:cxn ang="0">
                  <a:pos x="55" y="0"/>
                </a:cxn>
              </a:cxnLst>
              <a:rect l="0" t="0" r="r" b="b"/>
              <a:pathLst>
                <a:path w="1060" h="376">
                  <a:moveTo>
                    <a:pt x="55" y="313"/>
                  </a:moveTo>
                  <a:lnTo>
                    <a:pt x="1005" y="313"/>
                  </a:lnTo>
                  <a:lnTo>
                    <a:pt x="1019" y="313"/>
                  </a:lnTo>
                  <a:lnTo>
                    <a:pt x="1033" y="313"/>
                  </a:lnTo>
                  <a:lnTo>
                    <a:pt x="1040" y="320"/>
                  </a:lnTo>
                  <a:lnTo>
                    <a:pt x="1053" y="320"/>
                  </a:lnTo>
                  <a:lnTo>
                    <a:pt x="1060" y="334"/>
                  </a:lnTo>
                  <a:lnTo>
                    <a:pt x="1060" y="348"/>
                  </a:lnTo>
                  <a:lnTo>
                    <a:pt x="1060" y="362"/>
                  </a:lnTo>
                  <a:lnTo>
                    <a:pt x="1053" y="369"/>
                  </a:lnTo>
                  <a:lnTo>
                    <a:pt x="1040" y="376"/>
                  </a:lnTo>
                  <a:lnTo>
                    <a:pt x="1033" y="376"/>
                  </a:lnTo>
                  <a:lnTo>
                    <a:pt x="1019" y="376"/>
                  </a:lnTo>
                  <a:lnTo>
                    <a:pt x="1005" y="376"/>
                  </a:lnTo>
                  <a:lnTo>
                    <a:pt x="55" y="376"/>
                  </a:lnTo>
                  <a:lnTo>
                    <a:pt x="41" y="376"/>
                  </a:lnTo>
                  <a:lnTo>
                    <a:pt x="34" y="376"/>
                  </a:lnTo>
                  <a:lnTo>
                    <a:pt x="21" y="376"/>
                  </a:lnTo>
                  <a:lnTo>
                    <a:pt x="14" y="369"/>
                  </a:lnTo>
                  <a:lnTo>
                    <a:pt x="7" y="362"/>
                  </a:lnTo>
                  <a:lnTo>
                    <a:pt x="0" y="348"/>
                  </a:lnTo>
                  <a:lnTo>
                    <a:pt x="7" y="334"/>
                  </a:lnTo>
                  <a:lnTo>
                    <a:pt x="14" y="320"/>
                  </a:lnTo>
                  <a:lnTo>
                    <a:pt x="21" y="320"/>
                  </a:lnTo>
                  <a:lnTo>
                    <a:pt x="34" y="313"/>
                  </a:lnTo>
                  <a:lnTo>
                    <a:pt x="41" y="313"/>
                  </a:lnTo>
                  <a:lnTo>
                    <a:pt x="55" y="313"/>
                  </a:lnTo>
                  <a:close/>
                  <a:moveTo>
                    <a:pt x="55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33" y="0"/>
                  </a:lnTo>
                  <a:lnTo>
                    <a:pt x="1040" y="7"/>
                  </a:lnTo>
                  <a:lnTo>
                    <a:pt x="1053" y="7"/>
                  </a:lnTo>
                  <a:lnTo>
                    <a:pt x="1060" y="21"/>
                  </a:lnTo>
                  <a:lnTo>
                    <a:pt x="1060" y="28"/>
                  </a:lnTo>
                  <a:lnTo>
                    <a:pt x="1060" y="42"/>
                  </a:lnTo>
                  <a:lnTo>
                    <a:pt x="1053" y="56"/>
                  </a:lnTo>
                  <a:lnTo>
                    <a:pt x="1040" y="62"/>
                  </a:lnTo>
                  <a:lnTo>
                    <a:pt x="1033" y="62"/>
                  </a:lnTo>
                  <a:lnTo>
                    <a:pt x="1019" y="62"/>
                  </a:lnTo>
                  <a:lnTo>
                    <a:pt x="1005" y="62"/>
                  </a:lnTo>
                  <a:lnTo>
                    <a:pt x="55" y="62"/>
                  </a:lnTo>
                  <a:lnTo>
                    <a:pt x="41" y="62"/>
                  </a:lnTo>
                  <a:lnTo>
                    <a:pt x="34" y="62"/>
                  </a:lnTo>
                  <a:lnTo>
                    <a:pt x="21" y="62"/>
                  </a:lnTo>
                  <a:lnTo>
                    <a:pt x="14" y="56"/>
                  </a:lnTo>
                  <a:lnTo>
                    <a:pt x="7" y="42"/>
                  </a:lnTo>
                  <a:lnTo>
                    <a:pt x="0" y="28"/>
                  </a:lnTo>
                  <a:lnTo>
                    <a:pt x="7" y="21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" name="Freeform 210"/>
            <p:cNvSpPr>
              <a:spLocks noEditPoints="1"/>
            </p:cNvSpPr>
            <p:nvPr/>
          </p:nvSpPr>
          <p:spPr bwMode="auto">
            <a:xfrm>
              <a:off x="6504" y="3865"/>
              <a:ext cx="616" cy="746"/>
            </a:xfrm>
            <a:custGeom>
              <a:avLst/>
              <a:gdLst/>
              <a:ahLst/>
              <a:cxnLst>
                <a:cxn ang="0">
                  <a:pos x="294" y="42"/>
                </a:cxn>
                <a:cxn ang="0">
                  <a:pos x="212" y="84"/>
                </a:cxn>
                <a:cxn ang="0">
                  <a:pos x="144" y="216"/>
                </a:cxn>
                <a:cxn ang="0">
                  <a:pos x="506" y="321"/>
                </a:cxn>
                <a:cxn ang="0">
                  <a:pos x="499" y="237"/>
                </a:cxn>
                <a:cxn ang="0">
                  <a:pos x="472" y="126"/>
                </a:cxn>
                <a:cxn ang="0">
                  <a:pos x="390" y="49"/>
                </a:cxn>
                <a:cxn ang="0">
                  <a:pos x="328" y="0"/>
                </a:cxn>
                <a:cxn ang="0">
                  <a:pos x="493" y="49"/>
                </a:cxn>
                <a:cxn ang="0">
                  <a:pos x="588" y="168"/>
                </a:cxn>
                <a:cxn ang="0">
                  <a:pos x="616" y="321"/>
                </a:cxn>
                <a:cxn ang="0">
                  <a:pos x="609" y="342"/>
                </a:cxn>
                <a:cxn ang="0">
                  <a:pos x="595" y="349"/>
                </a:cxn>
                <a:cxn ang="0">
                  <a:pos x="130" y="349"/>
                </a:cxn>
                <a:cxn ang="0">
                  <a:pos x="130" y="426"/>
                </a:cxn>
                <a:cxn ang="0">
                  <a:pos x="178" y="600"/>
                </a:cxn>
                <a:cxn ang="0">
                  <a:pos x="287" y="691"/>
                </a:cxn>
                <a:cxn ang="0">
                  <a:pos x="376" y="704"/>
                </a:cxn>
                <a:cxn ang="0">
                  <a:pos x="451" y="684"/>
                </a:cxn>
                <a:cxn ang="0">
                  <a:pos x="540" y="607"/>
                </a:cxn>
                <a:cxn ang="0">
                  <a:pos x="575" y="530"/>
                </a:cxn>
                <a:cxn ang="0">
                  <a:pos x="588" y="516"/>
                </a:cxn>
                <a:cxn ang="0">
                  <a:pos x="602" y="516"/>
                </a:cxn>
                <a:cxn ang="0">
                  <a:pos x="616" y="523"/>
                </a:cxn>
                <a:cxn ang="0">
                  <a:pos x="609" y="558"/>
                </a:cxn>
                <a:cxn ang="0">
                  <a:pos x="554" y="649"/>
                </a:cxn>
                <a:cxn ang="0">
                  <a:pos x="438" y="732"/>
                </a:cxn>
                <a:cxn ang="0">
                  <a:pos x="239" y="725"/>
                </a:cxn>
                <a:cxn ang="0">
                  <a:pos x="69" y="593"/>
                </a:cxn>
                <a:cxn ang="0">
                  <a:pos x="0" y="370"/>
                </a:cxn>
                <a:cxn ang="0">
                  <a:pos x="62" y="154"/>
                </a:cxn>
                <a:cxn ang="0">
                  <a:pos x="226" y="21"/>
                </a:cxn>
              </a:cxnLst>
              <a:rect l="0" t="0" r="r" b="b"/>
              <a:pathLst>
                <a:path w="616" h="746">
                  <a:moveTo>
                    <a:pt x="328" y="35"/>
                  </a:moveTo>
                  <a:lnTo>
                    <a:pt x="294" y="42"/>
                  </a:lnTo>
                  <a:lnTo>
                    <a:pt x="260" y="56"/>
                  </a:lnTo>
                  <a:lnTo>
                    <a:pt x="212" y="84"/>
                  </a:lnTo>
                  <a:lnTo>
                    <a:pt x="178" y="140"/>
                  </a:lnTo>
                  <a:lnTo>
                    <a:pt x="144" y="216"/>
                  </a:lnTo>
                  <a:lnTo>
                    <a:pt x="130" y="321"/>
                  </a:lnTo>
                  <a:lnTo>
                    <a:pt x="506" y="321"/>
                  </a:lnTo>
                  <a:lnTo>
                    <a:pt x="506" y="286"/>
                  </a:lnTo>
                  <a:lnTo>
                    <a:pt x="499" y="237"/>
                  </a:lnTo>
                  <a:lnTo>
                    <a:pt x="493" y="182"/>
                  </a:lnTo>
                  <a:lnTo>
                    <a:pt x="472" y="126"/>
                  </a:lnTo>
                  <a:lnTo>
                    <a:pt x="438" y="84"/>
                  </a:lnTo>
                  <a:lnTo>
                    <a:pt x="390" y="49"/>
                  </a:lnTo>
                  <a:lnTo>
                    <a:pt x="328" y="35"/>
                  </a:lnTo>
                  <a:close/>
                  <a:moveTo>
                    <a:pt x="328" y="0"/>
                  </a:moveTo>
                  <a:lnTo>
                    <a:pt x="417" y="14"/>
                  </a:lnTo>
                  <a:lnTo>
                    <a:pt x="493" y="49"/>
                  </a:lnTo>
                  <a:lnTo>
                    <a:pt x="547" y="98"/>
                  </a:lnTo>
                  <a:lnTo>
                    <a:pt x="588" y="168"/>
                  </a:lnTo>
                  <a:lnTo>
                    <a:pt x="609" y="237"/>
                  </a:lnTo>
                  <a:lnTo>
                    <a:pt x="616" y="321"/>
                  </a:lnTo>
                  <a:lnTo>
                    <a:pt x="616" y="335"/>
                  </a:lnTo>
                  <a:lnTo>
                    <a:pt x="609" y="342"/>
                  </a:lnTo>
                  <a:lnTo>
                    <a:pt x="602" y="349"/>
                  </a:lnTo>
                  <a:lnTo>
                    <a:pt x="595" y="349"/>
                  </a:lnTo>
                  <a:lnTo>
                    <a:pt x="575" y="349"/>
                  </a:lnTo>
                  <a:lnTo>
                    <a:pt x="130" y="349"/>
                  </a:lnTo>
                  <a:lnTo>
                    <a:pt x="130" y="349"/>
                  </a:lnTo>
                  <a:lnTo>
                    <a:pt x="130" y="426"/>
                  </a:lnTo>
                  <a:lnTo>
                    <a:pt x="144" y="509"/>
                  </a:lnTo>
                  <a:lnTo>
                    <a:pt x="178" y="600"/>
                  </a:lnTo>
                  <a:lnTo>
                    <a:pt x="226" y="649"/>
                  </a:lnTo>
                  <a:lnTo>
                    <a:pt x="287" y="691"/>
                  </a:lnTo>
                  <a:lnTo>
                    <a:pt x="363" y="704"/>
                  </a:lnTo>
                  <a:lnTo>
                    <a:pt x="376" y="704"/>
                  </a:lnTo>
                  <a:lnTo>
                    <a:pt x="410" y="697"/>
                  </a:lnTo>
                  <a:lnTo>
                    <a:pt x="451" y="684"/>
                  </a:lnTo>
                  <a:lnTo>
                    <a:pt x="499" y="656"/>
                  </a:lnTo>
                  <a:lnTo>
                    <a:pt x="540" y="607"/>
                  </a:lnTo>
                  <a:lnTo>
                    <a:pt x="575" y="537"/>
                  </a:lnTo>
                  <a:lnTo>
                    <a:pt x="575" y="530"/>
                  </a:lnTo>
                  <a:lnTo>
                    <a:pt x="581" y="523"/>
                  </a:lnTo>
                  <a:lnTo>
                    <a:pt x="588" y="516"/>
                  </a:lnTo>
                  <a:lnTo>
                    <a:pt x="595" y="516"/>
                  </a:lnTo>
                  <a:lnTo>
                    <a:pt x="602" y="516"/>
                  </a:lnTo>
                  <a:lnTo>
                    <a:pt x="609" y="516"/>
                  </a:lnTo>
                  <a:lnTo>
                    <a:pt x="616" y="523"/>
                  </a:lnTo>
                  <a:lnTo>
                    <a:pt x="616" y="530"/>
                  </a:lnTo>
                  <a:lnTo>
                    <a:pt x="609" y="558"/>
                  </a:lnTo>
                  <a:lnTo>
                    <a:pt x="588" y="600"/>
                  </a:lnTo>
                  <a:lnTo>
                    <a:pt x="554" y="649"/>
                  </a:lnTo>
                  <a:lnTo>
                    <a:pt x="506" y="697"/>
                  </a:lnTo>
                  <a:lnTo>
                    <a:pt x="438" y="732"/>
                  </a:lnTo>
                  <a:lnTo>
                    <a:pt x="349" y="746"/>
                  </a:lnTo>
                  <a:lnTo>
                    <a:pt x="239" y="725"/>
                  </a:lnTo>
                  <a:lnTo>
                    <a:pt x="144" y="677"/>
                  </a:lnTo>
                  <a:lnTo>
                    <a:pt x="69" y="593"/>
                  </a:lnTo>
                  <a:lnTo>
                    <a:pt x="21" y="495"/>
                  </a:lnTo>
                  <a:lnTo>
                    <a:pt x="0" y="370"/>
                  </a:lnTo>
                  <a:lnTo>
                    <a:pt x="14" y="251"/>
                  </a:lnTo>
                  <a:lnTo>
                    <a:pt x="62" y="154"/>
                  </a:lnTo>
                  <a:lnTo>
                    <a:pt x="130" y="70"/>
                  </a:lnTo>
                  <a:lnTo>
                    <a:pt x="226" y="21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" name="Freeform 211"/>
            <p:cNvSpPr>
              <a:spLocks/>
            </p:cNvSpPr>
            <p:nvPr/>
          </p:nvSpPr>
          <p:spPr bwMode="auto">
            <a:xfrm>
              <a:off x="7188" y="3893"/>
              <a:ext cx="800" cy="69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157" y="7"/>
                </a:cxn>
                <a:cxn ang="0">
                  <a:pos x="274" y="0"/>
                </a:cxn>
                <a:cxn ang="0">
                  <a:pos x="328" y="49"/>
                </a:cxn>
                <a:cxn ang="0">
                  <a:pos x="294" y="63"/>
                </a:cxn>
                <a:cxn ang="0">
                  <a:pos x="274" y="91"/>
                </a:cxn>
                <a:cxn ang="0">
                  <a:pos x="280" y="105"/>
                </a:cxn>
                <a:cxn ang="0">
                  <a:pos x="287" y="119"/>
                </a:cxn>
                <a:cxn ang="0">
                  <a:pos x="513" y="161"/>
                </a:cxn>
                <a:cxn ang="0">
                  <a:pos x="527" y="133"/>
                </a:cxn>
                <a:cxn ang="0">
                  <a:pos x="533" y="98"/>
                </a:cxn>
                <a:cxn ang="0">
                  <a:pos x="527" y="70"/>
                </a:cxn>
                <a:cxn ang="0">
                  <a:pos x="506" y="56"/>
                </a:cxn>
                <a:cxn ang="0">
                  <a:pos x="492" y="0"/>
                </a:cxn>
                <a:cxn ang="0">
                  <a:pos x="588" y="7"/>
                </a:cxn>
                <a:cxn ang="0">
                  <a:pos x="711" y="7"/>
                </a:cxn>
                <a:cxn ang="0">
                  <a:pos x="773" y="49"/>
                </a:cxn>
                <a:cxn ang="0">
                  <a:pos x="636" y="91"/>
                </a:cxn>
                <a:cxn ang="0">
                  <a:pos x="540" y="188"/>
                </a:cxn>
                <a:cxn ang="0">
                  <a:pos x="438" y="321"/>
                </a:cxn>
                <a:cxn ang="0">
                  <a:pos x="438" y="321"/>
                </a:cxn>
                <a:cxn ang="0">
                  <a:pos x="650" y="600"/>
                </a:cxn>
                <a:cxn ang="0">
                  <a:pos x="732" y="649"/>
                </a:cxn>
                <a:cxn ang="0">
                  <a:pos x="800" y="697"/>
                </a:cxn>
                <a:cxn ang="0">
                  <a:pos x="650" y="690"/>
                </a:cxn>
                <a:cxn ang="0">
                  <a:pos x="533" y="697"/>
                </a:cxn>
                <a:cxn ang="0">
                  <a:pos x="479" y="649"/>
                </a:cxn>
                <a:cxn ang="0">
                  <a:pos x="520" y="635"/>
                </a:cxn>
                <a:cxn ang="0">
                  <a:pos x="533" y="621"/>
                </a:cxn>
                <a:cxn ang="0">
                  <a:pos x="533" y="600"/>
                </a:cxn>
                <a:cxn ang="0">
                  <a:pos x="520" y="579"/>
                </a:cxn>
                <a:cxn ang="0">
                  <a:pos x="499" y="551"/>
                </a:cxn>
                <a:cxn ang="0">
                  <a:pos x="315" y="467"/>
                </a:cxn>
                <a:cxn ang="0">
                  <a:pos x="246" y="572"/>
                </a:cxn>
                <a:cxn ang="0">
                  <a:pos x="239" y="614"/>
                </a:cxn>
                <a:cxn ang="0">
                  <a:pos x="253" y="635"/>
                </a:cxn>
                <a:cxn ang="0">
                  <a:pos x="280" y="649"/>
                </a:cxn>
                <a:cxn ang="0">
                  <a:pos x="212" y="697"/>
                </a:cxn>
                <a:cxn ang="0">
                  <a:pos x="68" y="697"/>
                </a:cxn>
                <a:cxn ang="0">
                  <a:pos x="0" y="649"/>
                </a:cxn>
                <a:cxn ang="0">
                  <a:pos x="89" y="635"/>
                </a:cxn>
                <a:cxn ang="0">
                  <a:pos x="205" y="551"/>
                </a:cxn>
                <a:cxn ang="0">
                  <a:pos x="198" y="147"/>
                </a:cxn>
                <a:cxn ang="0">
                  <a:pos x="130" y="70"/>
                </a:cxn>
                <a:cxn ang="0">
                  <a:pos x="62" y="49"/>
                </a:cxn>
                <a:cxn ang="0">
                  <a:pos x="7" y="0"/>
                </a:cxn>
              </a:cxnLst>
              <a:rect l="0" t="0" r="r" b="b"/>
              <a:pathLst>
                <a:path w="800" h="697">
                  <a:moveTo>
                    <a:pt x="7" y="0"/>
                  </a:moveTo>
                  <a:lnTo>
                    <a:pt x="62" y="0"/>
                  </a:lnTo>
                  <a:lnTo>
                    <a:pt x="116" y="7"/>
                  </a:lnTo>
                  <a:lnTo>
                    <a:pt x="157" y="7"/>
                  </a:lnTo>
                  <a:lnTo>
                    <a:pt x="205" y="7"/>
                  </a:lnTo>
                  <a:lnTo>
                    <a:pt x="274" y="0"/>
                  </a:lnTo>
                  <a:lnTo>
                    <a:pt x="328" y="0"/>
                  </a:lnTo>
                  <a:lnTo>
                    <a:pt x="328" y="49"/>
                  </a:lnTo>
                  <a:lnTo>
                    <a:pt x="308" y="56"/>
                  </a:lnTo>
                  <a:lnTo>
                    <a:pt x="294" y="63"/>
                  </a:lnTo>
                  <a:lnTo>
                    <a:pt x="280" y="77"/>
                  </a:lnTo>
                  <a:lnTo>
                    <a:pt x="274" y="91"/>
                  </a:lnTo>
                  <a:lnTo>
                    <a:pt x="274" y="98"/>
                  </a:lnTo>
                  <a:lnTo>
                    <a:pt x="280" y="105"/>
                  </a:lnTo>
                  <a:lnTo>
                    <a:pt x="280" y="112"/>
                  </a:lnTo>
                  <a:lnTo>
                    <a:pt x="287" y="119"/>
                  </a:lnTo>
                  <a:lnTo>
                    <a:pt x="410" y="286"/>
                  </a:lnTo>
                  <a:lnTo>
                    <a:pt x="513" y="161"/>
                  </a:lnTo>
                  <a:lnTo>
                    <a:pt x="520" y="147"/>
                  </a:lnTo>
                  <a:lnTo>
                    <a:pt x="527" y="133"/>
                  </a:lnTo>
                  <a:lnTo>
                    <a:pt x="533" y="119"/>
                  </a:lnTo>
                  <a:lnTo>
                    <a:pt x="533" y="98"/>
                  </a:lnTo>
                  <a:lnTo>
                    <a:pt x="533" y="84"/>
                  </a:lnTo>
                  <a:lnTo>
                    <a:pt x="527" y="70"/>
                  </a:lnTo>
                  <a:lnTo>
                    <a:pt x="520" y="63"/>
                  </a:lnTo>
                  <a:lnTo>
                    <a:pt x="506" y="56"/>
                  </a:lnTo>
                  <a:lnTo>
                    <a:pt x="492" y="49"/>
                  </a:lnTo>
                  <a:lnTo>
                    <a:pt x="492" y="0"/>
                  </a:lnTo>
                  <a:lnTo>
                    <a:pt x="527" y="0"/>
                  </a:lnTo>
                  <a:lnTo>
                    <a:pt x="588" y="7"/>
                  </a:lnTo>
                  <a:lnTo>
                    <a:pt x="643" y="7"/>
                  </a:lnTo>
                  <a:lnTo>
                    <a:pt x="711" y="7"/>
                  </a:lnTo>
                  <a:lnTo>
                    <a:pt x="773" y="0"/>
                  </a:lnTo>
                  <a:lnTo>
                    <a:pt x="773" y="49"/>
                  </a:lnTo>
                  <a:lnTo>
                    <a:pt x="704" y="63"/>
                  </a:lnTo>
                  <a:lnTo>
                    <a:pt x="636" y="91"/>
                  </a:lnTo>
                  <a:lnTo>
                    <a:pt x="581" y="133"/>
                  </a:lnTo>
                  <a:lnTo>
                    <a:pt x="540" y="188"/>
                  </a:lnTo>
                  <a:lnTo>
                    <a:pt x="486" y="251"/>
                  </a:lnTo>
                  <a:lnTo>
                    <a:pt x="438" y="321"/>
                  </a:lnTo>
                  <a:lnTo>
                    <a:pt x="438" y="321"/>
                  </a:lnTo>
                  <a:lnTo>
                    <a:pt x="438" y="321"/>
                  </a:lnTo>
                  <a:lnTo>
                    <a:pt x="438" y="321"/>
                  </a:lnTo>
                  <a:lnTo>
                    <a:pt x="650" y="600"/>
                  </a:lnTo>
                  <a:lnTo>
                    <a:pt x="684" y="635"/>
                  </a:lnTo>
                  <a:lnTo>
                    <a:pt x="732" y="649"/>
                  </a:lnTo>
                  <a:lnTo>
                    <a:pt x="800" y="649"/>
                  </a:lnTo>
                  <a:lnTo>
                    <a:pt x="800" y="697"/>
                  </a:lnTo>
                  <a:lnTo>
                    <a:pt x="725" y="697"/>
                  </a:lnTo>
                  <a:lnTo>
                    <a:pt x="650" y="690"/>
                  </a:lnTo>
                  <a:lnTo>
                    <a:pt x="602" y="697"/>
                  </a:lnTo>
                  <a:lnTo>
                    <a:pt x="533" y="697"/>
                  </a:lnTo>
                  <a:lnTo>
                    <a:pt x="479" y="697"/>
                  </a:lnTo>
                  <a:lnTo>
                    <a:pt x="479" y="649"/>
                  </a:lnTo>
                  <a:lnTo>
                    <a:pt x="499" y="649"/>
                  </a:lnTo>
                  <a:lnTo>
                    <a:pt x="520" y="635"/>
                  </a:lnTo>
                  <a:lnTo>
                    <a:pt x="527" y="628"/>
                  </a:lnTo>
                  <a:lnTo>
                    <a:pt x="533" y="621"/>
                  </a:lnTo>
                  <a:lnTo>
                    <a:pt x="533" y="607"/>
                  </a:lnTo>
                  <a:lnTo>
                    <a:pt x="533" y="600"/>
                  </a:lnTo>
                  <a:lnTo>
                    <a:pt x="527" y="593"/>
                  </a:lnTo>
                  <a:lnTo>
                    <a:pt x="520" y="579"/>
                  </a:lnTo>
                  <a:lnTo>
                    <a:pt x="506" y="565"/>
                  </a:lnTo>
                  <a:lnTo>
                    <a:pt x="499" y="551"/>
                  </a:lnTo>
                  <a:lnTo>
                    <a:pt x="383" y="391"/>
                  </a:lnTo>
                  <a:lnTo>
                    <a:pt x="315" y="467"/>
                  </a:lnTo>
                  <a:lnTo>
                    <a:pt x="274" y="530"/>
                  </a:lnTo>
                  <a:lnTo>
                    <a:pt x="246" y="572"/>
                  </a:lnTo>
                  <a:lnTo>
                    <a:pt x="239" y="600"/>
                  </a:lnTo>
                  <a:lnTo>
                    <a:pt x="239" y="614"/>
                  </a:lnTo>
                  <a:lnTo>
                    <a:pt x="246" y="628"/>
                  </a:lnTo>
                  <a:lnTo>
                    <a:pt x="253" y="635"/>
                  </a:lnTo>
                  <a:lnTo>
                    <a:pt x="267" y="642"/>
                  </a:lnTo>
                  <a:lnTo>
                    <a:pt x="280" y="649"/>
                  </a:lnTo>
                  <a:lnTo>
                    <a:pt x="280" y="697"/>
                  </a:lnTo>
                  <a:lnTo>
                    <a:pt x="212" y="697"/>
                  </a:lnTo>
                  <a:lnTo>
                    <a:pt x="130" y="690"/>
                  </a:lnTo>
                  <a:lnTo>
                    <a:pt x="68" y="697"/>
                  </a:lnTo>
                  <a:lnTo>
                    <a:pt x="0" y="697"/>
                  </a:lnTo>
                  <a:lnTo>
                    <a:pt x="0" y="649"/>
                  </a:lnTo>
                  <a:lnTo>
                    <a:pt x="34" y="649"/>
                  </a:lnTo>
                  <a:lnTo>
                    <a:pt x="89" y="635"/>
                  </a:lnTo>
                  <a:lnTo>
                    <a:pt x="144" y="607"/>
                  </a:lnTo>
                  <a:lnTo>
                    <a:pt x="205" y="551"/>
                  </a:lnTo>
                  <a:lnTo>
                    <a:pt x="356" y="356"/>
                  </a:lnTo>
                  <a:lnTo>
                    <a:pt x="198" y="147"/>
                  </a:lnTo>
                  <a:lnTo>
                    <a:pt x="157" y="98"/>
                  </a:lnTo>
                  <a:lnTo>
                    <a:pt x="130" y="70"/>
                  </a:lnTo>
                  <a:lnTo>
                    <a:pt x="103" y="56"/>
                  </a:lnTo>
                  <a:lnTo>
                    <a:pt x="62" y="49"/>
                  </a:lnTo>
                  <a:lnTo>
                    <a:pt x="7" y="4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2" name="Freeform 212"/>
            <p:cNvSpPr>
              <a:spLocks noEditPoints="1"/>
            </p:cNvSpPr>
            <p:nvPr/>
          </p:nvSpPr>
          <p:spPr bwMode="auto">
            <a:xfrm>
              <a:off x="8056" y="3872"/>
              <a:ext cx="787" cy="1032"/>
            </a:xfrm>
            <a:custGeom>
              <a:avLst/>
              <a:gdLst/>
              <a:ahLst/>
              <a:cxnLst>
                <a:cxn ang="0">
                  <a:pos x="363" y="56"/>
                </a:cxn>
                <a:cxn ang="0">
                  <a:pos x="233" y="175"/>
                </a:cxn>
                <a:cxn ang="0">
                  <a:pos x="233" y="551"/>
                </a:cxn>
                <a:cxn ang="0">
                  <a:pos x="240" y="572"/>
                </a:cxn>
                <a:cxn ang="0">
                  <a:pos x="260" y="600"/>
                </a:cxn>
                <a:cxn ang="0">
                  <a:pos x="363" y="690"/>
                </a:cxn>
                <a:cxn ang="0">
                  <a:pos x="493" y="684"/>
                </a:cxn>
                <a:cxn ang="0">
                  <a:pos x="609" y="572"/>
                </a:cxn>
                <a:cxn ang="0">
                  <a:pos x="657" y="370"/>
                </a:cxn>
                <a:cxn ang="0">
                  <a:pos x="616" y="175"/>
                </a:cxn>
                <a:cxn ang="0">
                  <a:pos x="507" y="63"/>
                </a:cxn>
                <a:cxn ang="0">
                  <a:pos x="452" y="0"/>
                </a:cxn>
                <a:cxn ang="0">
                  <a:pos x="650" y="70"/>
                </a:cxn>
                <a:cxn ang="0">
                  <a:pos x="766" y="251"/>
                </a:cxn>
                <a:cxn ang="0">
                  <a:pos x="766" y="488"/>
                </a:cxn>
                <a:cxn ang="0">
                  <a:pos x="636" y="670"/>
                </a:cxn>
                <a:cxn ang="0">
                  <a:pos x="431" y="739"/>
                </a:cxn>
                <a:cxn ang="0">
                  <a:pos x="288" y="690"/>
                </a:cxn>
                <a:cxn ang="0">
                  <a:pos x="233" y="621"/>
                </a:cxn>
                <a:cxn ang="0">
                  <a:pos x="240" y="955"/>
                </a:cxn>
                <a:cxn ang="0">
                  <a:pos x="295" y="983"/>
                </a:cxn>
                <a:cxn ang="0">
                  <a:pos x="356" y="1032"/>
                </a:cxn>
                <a:cxn ang="0">
                  <a:pos x="233" y="1032"/>
                </a:cxn>
                <a:cxn ang="0">
                  <a:pos x="130" y="1032"/>
                </a:cxn>
                <a:cxn ang="0">
                  <a:pos x="0" y="1032"/>
                </a:cxn>
                <a:cxn ang="0">
                  <a:pos x="62" y="983"/>
                </a:cxn>
                <a:cxn ang="0">
                  <a:pos x="117" y="955"/>
                </a:cxn>
                <a:cxn ang="0">
                  <a:pos x="124" y="154"/>
                </a:cxn>
                <a:cxn ang="0">
                  <a:pos x="103" y="84"/>
                </a:cxn>
                <a:cxn ang="0">
                  <a:pos x="0" y="70"/>
                </a:cxn>
                <a:cxn ang="0">
                  <a:pos x="233" y="0"/>
                </a:cxn>
                <a:cxn ang="0">
                  <a:pos x="233" y="112"/>
                </a:cxn>
                <a:cxn ang="0">
                  <a:pos x="233" y="112"/>
                </a:cxn>
                <a:cxn ang="0">
                  <a:pos x="308" y="42"/>
                </a:cxn>
                <a:cxn ang="0">
                  <a:pos x="452" y="0"/>
                </a:cxn>
              </a:cxnLst>
              <a:rect l="0" t="0" r="r" b="b"/>
              <a:pathLst>
                <a:path w="787" h="1032">
                  <a:moveTo>
                    <a:pt x="445" y="42"/>
                  </a:moveTo>
                  <a:lnTo>
                    <a:pt x="363" y="56"/>
                  </a:lnTo>
                  <a:lnTo>
                    <a:pt x="288" y="105"/>
                  </a:lnTo>
                  <a:lnTo>
                    <a:pt x="233" y="175"/>
                  </a:lnTo>
                  <a:lnTo>
                    <a:pt x="233" y="537"/>
                  </a:lnTo>
                  <a:lnTo>
                    <a:pt x="233" y="551"/>
                  </a:lnTo>
                  <a:lnTo>
                    <a:pt x="233" y="565"/>
                  </a:lnTo>
                  <a:lnTo>
                    <a:pt x="240" y="572"/>
                  </a:lnTo>
                  <a:lnTo>
                    <a:pt x="247" y="586"/>
                  </a:lnTo>
                  <a:lnTo>
                    <a:pt x="260" y="600"/>
                  </a:lnTo>
                  <a:lnTo>
                    <a:pt x="308" y="656"/>
                  </a:lnTo>
                  <a:lnTo>
                    <a:pt x="363" y="690"/>
                  </a:lnTo>
                  <a:lnTo>
                    <a:pt x="424" y="704"/>
                  </a:lnTo>
                  <a:lnTo>
                    <a:pt x="493" y="684"/>
                  </a:lnTo>
                  <a:lnTo>
                    <a:pt x="554" y="642"/>
                  </a:lnTo>
                  <a:lnTo>
                    <a:pt x="609" y="572"/>
                  </a:lnTo>
                  <a:lnTo>
                    <a:pt x="643" y="481"/>
                  </a:lnTo>
                  <a:lnTo>
                    <a:pt x="657" y="370"/>
                  </a:lnTo>
                  <a:lnTo>
                    <a:pt x="643" y="265"/>
                  </a:lnTo>
                  <a:lnTo>
                    <a:pt x="616" y="175"/>
                  </a:lnTo>
                  <a:lnTo>
                    <a:pt x="568" y="105"/>
                  </a:lnTo>
                  <a:lnTo>
                    <a:pt x="507" y="63"/>
                  </a:lnTo>
                  <a:lnTo>
                    <a:pt x="445" y="42"/>
                  </a:lnTo>
                  <a:close/>
                  <a:moveTo>
                    <a:pt x="452" y="0"/>
                  </a:moveTo>
                  <a:lnTo>
                    <a:pt x="554" y="21"/>
                  </a:lnTo>
                  <a:lnTo>
                    <a:pt x="650" y="70"/>
                  </a:lnTo>
                  <a:lnTo>
                    <a:pt x="718" y="154"/>
                  </a:lnTo>
                  <a:lnTo>
                    <a:pt x="766" y="251"/>
                  </a:lnTo>
                  <a:lnTo>
                    <a:pt x="787" y="370"/>
                  </a:lnTo>
                  <a:lnTo>
                    <a:pt x="766" y="488"/>
                  </a:lnTo>
                  <a:lnTo>
                    <a:pt x="718" y="593"/>
                  </a:lnTo>
                  <a:lnTo>
                    <a:pt x="636" y="670"/>
                  </a:lnTo>
                  <a:lnTo>
                    <a:pt x="541" y="718"/>
                  </a:lnTo>
                  <a:lnTo>
                    <a:pt x="431" y="739"/>
                  </a:lnTo>
                  <a:lnTo>
                    <a:pt x="349" y="725"/>
                  </a:lnTo>
                  <a:lnTo>
                    <a:pt x="288" y="690"/>
                  </a:lnTo>
                  <a:lnTo>
                    <a:pt x="253" y="656"/>
                  </a:lnTo>
                  <a:lnTo>
                    <a:pt x="233" y="621"/>
                  </a:lnTo>
                  <a:lnTo>
                    <a:pt x="233" y="914"/>
                  </a:lnTo>
                  <a:lnTo>
                    <a:pt x="240" y="955"/>
                  </a:lnTo>
                  <a:lnTo>
                    <a:pt x="253" y="976"/>
                  </a:lnTo>
                  <a:lnTo>
                    <a:pt x="295" y="983"/>
                  </a:lnTo>
                  <a:lnTo>
                    <a:pt x="356" y="983"/>
                  </a:lnTo>
                  <a:lnTo>
                    <a:pt x="356" y="1032"/>
                  </a:lnTo>
                  <a:lnTo>
                    <a:pt x="295" y="1032"/>
                  </a:lnTo>
                  <a:lnTo>
                    <a:pt x="233" y="1032"/>
                  </a:lnTo>
                  <a:lnTo>
                    <a:pt x="178" y="1025"/>
                  </a:lnTo>
                  <a:lnTo>
                    <a:pt x="130" y="1032"/>
                  </a:lnTo>
                  <a:lnTo>
                    <a:pt x="62" y="1032"/>
                  </a:lnTo>
                  <a:lnTo>
                    <a:pt x="0" y="1032"/>
                  </a:lnTo>
                  <a:lnTo>
                    <a:pt x="0" y="983"/>
                  </a:lnTo>
                  <a:lnTo>
                    <a:pt x="62" y="983"/>
                  </a:lnTo>
                  <a:lnTo>
                    <a:pt x="103" y="976"/>
                  </a:lnTo>
                  <a:lnTo>
                    <a:pt x="117" y="955"/>
                  </a:lnTo>
                  <a:lnTo>
                    <a:pt x="124" y="914"/>
                  </a:lnTo>
                  <a:lnTo>
                    <a:pt x="124" y="154"/>
                  </a:lnTo>
                  <a:lnTo>
                    <a:pt x="124" y="112"/>
                  </a:lnTo>
                  <a:lnTo>
                    <a:pt x="103" y="84"/>
                  </a:lnTo>
                  <a:lnTo>
                    <a:pt x="69" y="77"/>
                  </a:lnTo>
                  <a:lnTo>
                    <a:pt x="0" y="70"/>
                  </a:lnTo>
                  <a:lnTo>
                    <a:pt x="0" y="21"/>
                  </a:lnTo>
                  <a:lnTo>
                    <a:pt x="233" y="0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60" y="77"/>
                  </a:lnTo>
                  <a:lnTo>
                    <a:pt x="308" y="42"/>
                  </a:lnTo>
                  <a:lnTo>
                    <a:pt x="370" y="14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" name="Freeform 213"/>
            <p:cNvSpPr>
              <a:spLocks noEditPoints="1"/>
            </p:cNvSpPr>
            <p:nvPr/>
          </p:nvSpPr>
          <p:spPr bwMode="auto">
            <a:xfrm>
              <a:off x="9260" y="3280"/>
              <a:ext cx="875" cy="1798"/>
            </a:xfrm>
            <a:custGeom>
              <a:avLst/>
              <a:gdLst/>
              <a:ahLst/>
              <a:cxnLst>
                <a:cxn ang="0">
                  <a:pos x="561" y="1108"/>
                </a:cxn>
                <a:cxn ang="0">
                  <a:pos x="677" y="899"/>
                </a:cxn>
                <a:cxn ang="0">
                  <a:pos x="588" y="711"/>
                </a:cxn>
                <a:cxn ang="0">
                  <a:pos x="410" y="662"/>
                </a:cxn>
                <a:cxn ang="0">
                  <a:pos x="226" y="822"/>
                </a:cxn>
                <a:cxn ang="0">
                  <a:pos x="260" y="1038"/>
                </a:cxn>
                <a:cxn ang="0">
                  <a:pos x="410" y="662"/>
                </a:cxn>
                <a:cxn ang="0">
                  <a:pos x="827" y="34"/>
                </a:cxn>
                <a:cxn ang="0">
                  <a:pos x="875" y="160"/>
                </a:cxn>
                <a:cxn ang="0">
                  <a:pos x="841" y="195"/>
                </a:cxn>
                <a:cxn ang="0">
                  <a:pos x="793" y="202"/>
                </a:cxn>
                <a:cxn ang="0">
                  <a:pos x="752" y="174"/>
                </a:cxn>
                <a:cxn ang="0">
                  <a:pos x="745" y="125"/>
                </a:cxn>
                <a:cxn ang="0">
                  <a:pos x="766" y="83"/>
                </a:cxn>
                <a:cxn ang="0">
                  <a:pos x="780" y="55"/>
                </a:cxn>
                <a:cxn ang="0">
                  <a:pos x="718" y="34"/>
                </a:cxn>
                <a:cxn ang="0">
                  <a:pos x="609" y="97"/>
                </a:cxn>
                <a:cxn ang="0">
                  <a:pos x="554" y="348"/>
                </a:cxn>
                <a:cxn ang="0">
                  <a:pos x="547" y="502"/>
                </a:cxn>
                <a:cxn ang="0">
                  <a:pos x="691" y="725"/>
                </a:cxn>
                <a:cxn ang="0">
                  <a:pos x="732" y="983"/>
                </a:cxn>
                <a:cxn ang="0">
                  <a:pos x="574" y="1178"/>
                </a:cxn>
                <a:cxn ang="0">
                  <a:pos x="465" y="1345"/>
                </a:cxn>
                <a:cxn ang="0">
                  <a:pos x="410" y="1603"/>
                </a:cxn>
                <a:cxn ang="0">
                  <a:pos x="253" y="1785"/>
                </a:cxn>
                <a:cxn ang="0">
                  <a:pos x="48" y="1764"/>
                </a:cxn>
                <a:cxn ang="0">
                  <a:pos x="0" y="1645"/>
                </a:cxn>
                <a:cxn ang="0">
                  <a:pos x="34" y="1603"/>
                </a:cxn>
                <a:cxn ang="0">
                  <a:pos x="75" y="1596"/>
                </a:cxn>
                <a:cxn ang="0">
                  <a:pos x="116" y="1624"/>
                </a:cxn>
                <a:cxn ang="0">
                  <a:pos x="130" y="1680"/>
                </a:cxn>
                <a:cxn ang="0">
                  <a:pos x="103" y="1715"/>
                </a:cxn>
                <a:cxn ang="0">
                  <a:pos x="89" y="1743"/>
                </a:cxn>
                <a:cxn ang="0">
                  <a:pos x="157" y="1764"/>
                </a:cxn>
                <a:cxn ang="0">
                  <a:pos x="267" y="1722"/>
                </a:cxn>
                <a:cxn ang="0">
                  <a:pos x="328" y="1527"/>
                </a:cxn>
                <a:cxn ang="0">
                  <a:pos x="349" y="1366"/>
                </a:cxn>
                <a:cxn ang="0">
                  <a:pos x="267" y="1143"/>
                </a:cxn>
                <a:cxn ang="0">
                  <a:pos x="150" y="899"/>
                </a:cxn>
                <a:cxn ang="0">
                  <a:pos x="246" y="676"/>
                </a:cxn>
                <a:cxn ang="0">
                  <a:pos x="431" y="474"/>
                </a:cxn>
                <a:cxn ang="0">
                  <a:pos x="465" y="271"/>
                </a:cxn>
                <a:cxn ang="0">
                  <a:pos x="506" y="146"/>
                </a:cxn>
                <a:cxn ang="0">
                  <a:pos x="636" y="14"/>
                </a:cxn>
              </a:cxnLst>
              <a:rect l="0" t="0" r="r" b="b"/>
              <a:pathLst>
                <a:path w="875" h="1798">
                  <a:moveTo>
                    <a:pt x="533" y="676"/>
                  </a:moveTo>
                  <a:lnTo>
                    <a:pt x="486" y="1136"/>
                  </a:lnTo>
                  <a:lnTo>
                    <a:pt x="561" y="1108"/>
                  </a:lnTo>
                  <a:lnTo>
                    <a:pt x="622" y="1052"/>
                  </a:lnTo>
                  <a:lnTo>
                    <a:pt x="663" y="983"/>
                  </a:lnTo>
                  <a:lnTo>
                    <a:pt x="677" y="899"/>
                  </a:lnTo>
                  <a:lnTo>
                    <a:pt x="670" y="829"/>
                  </a:lnTo>
                  <a:lnTo>
                    <a:pt x="636" y="767"/>
                  </a:lnTo>
                  <a:lnTo>
                    <a:pt x="588" y="711"/>
                  </a:lnTo>
                  <a:lnTo>
                    <a:pt x="533" y="676"/>
                  </a:lnTo>
                  <a:lnTo>
                    <a:pt x="533" y="676"/>
                  </a:lnTo>
                  <a:close/>
                  <a:moveTo>
                    <a:pt x="410" y="662"/>
                  </a:moveTo>
                  <a:lnTo>
                    <a:pt x="328" y="697"/>
                  </a:lnTo>
                  <a:lnTo>
                    <a:pt x="267" y="753"/>
                  </a:lnTo>
                  <a:lnTo>
                    <a:pt x="226" y="822"/>
                  </a:lnTo>
                  <a:lnTo>
                    <a:pt x="212" y="899"/>
                  </a:lnTo>
                  <a:lnTo>
                    <a:pt x="226" y="976"/>
                  </a:lnTo>
                  <a:lnTo>
                    <a:pt x="260" y="1038"/>
                  </a:lnTo>
                  <a:lnTo>
                    <a:pt x="308" y="1087"/>
                  </a:lnTo>
                  <a:lnTo>
                    <a:pt x="362" y="1122"/>
                  </a:lnTo>
                  <a:lnTo>
                    <a:pt x="410" y="662"/>
                  </a:lnTo>
                  <a:close/>
                  <a:moveTo>
                    <a:pt x="704" y="0"/>
                  </a:moveTo>
                  <a:lnTo>
                    <a:pt x="773" y="7"/>
                  </a:lnTo>
                  <a:lnTo>
                    <a:pt x="827" y="34"/>
                  </a:lnTo>
                  <a:lnTo>
                    <a:pt x="862" y="83"/>
                  </a:lnTo>
                  <a:lnTo>
                    <a:pt x="875" y="132"/>
                  </a:lnTo>
                  <a:lnTo>
                    <a:pt x="875" y="160"/>
                  </a:lnTo>
                  <a:lnTo>
                    <a:pt x="869" y="174"/>
                  </a:lnTo>
                  <a:lnTo>
                    <a:pt x="855" y="188"/>
                  </a:lnTo>
                  <a:lnTo>
                    <a:pt x="841" y="195"/>
                  </a:lnTo>
                  <a:lnTo>
                    <a:pt x="827" y="202"/>
                  </a:lnTo>
                  <a:lnTo>
                    <a:pt x="807" y="202"/>
                  </a:lnTo>
                  <a:lnTo>
                    <a:pt x="793" y="202"/>
                  </a:lnTo>
                  <a:lnTo>
                    <a:pt x="780" y="195"/>
                  </a:lnTo>
                  <a:lnTo>
                    <a:pt x="766" y="188"/>
                  </a:lnTo>
                  <a:lnTo>
                    <a:pt x="752" y="174"/>
                  </a:lnTo>
                  <a:lnTo>
                    <a:pt x="745" y="160"/>
                  </a:lnTo>
                  <a:lnTo>
                    <a:pt x="745" y="132"/>
                  </a:lnTo>
                  <a:lnTo>
                    <a:pt x="745" y="125"/>
                  </a:lnTo>
                  <a:lnTo>
                    <a:pt x="752" y="111"/>
                  </a:lnTo>
                  <a:lnTo>
                    <a:pt x="759" y="97"/>
                  </a:lnTo>
                  <a:lnTo>
                    <a:pt x="766" y="83"/>
                  </a:lnTo>
                  <a:lnTo>
                    <a:pt x="780" y="76"/>
                  </a:lnTo>
                  <a:lnTo>
                    <a:pt x="800" y="69"/>
                  </a:lnTo>
                  <a:lnTo>
                    <a:pt x="780" y="55"/>
                  </a:lnTo>
                  <a:lnTo>
                    <a:pt x="759" y="41"/>
                  </a:lnTo>
                  <a:lnTo>
                    <a:pt x="732" y="41"/>
                  </a:lnTo>
                  <a:lnTo>
                    <a:pt x="718" y="34"/>
                  </a:lnTo>
                  <a:lnTo>
                    <a:pt x="704" y="34"/>
                  </a:lnTo>
                  <a:lnTo>
                    <a:pt x="650" y="48"/>
                  </a:lnTo>
                  <a:lnTo>
                    <a:pt x="609" y="97"/>
                  </a:lnTo>
                  <a:lnTo>
                    <a:pt x="581" y="160"/>
                  </a:lnTo>
                  <a:lnTo>
                    <a:pt x="568" y="251"/>
                  </a:lnTo>
                  <a:lnTo>
                    <a:pt x="554" y="348"/>
                  </a:lnTo>
                  <a:lnTo>
                    <a:pt x="554" y="383"/>
                  </a:lnTo>
                  <a:lnTo>
                    <a:pt x="554" y="432"/>
                  </a:lnTo>
                  <a:lnTo>
                    <a:pt x="547" y="502"/>
                  </a:lnTo>
                  <a:lnTo>
                    <a:pt x="540" y="613"/>
                  </a:lnTo>
                  <a:lnTo>
                    <a:pt x="629" y="662"/>
                  </a:lnTo>
                  <a:lnTo>
                    <a:pt x="691" y="725"/>
                  </a:lnTo>
                  <a:lnTo>
                    <a:pt x="732" y="808"/>
                  </a:lnTo>
                  <a:lnTo>
                    <a:pt x="745" y="899"/>
                  </a:lnTo>
                  <a:lnTo>
                    <a:pt x="732" y="983"/>
                  </a:lnTo>
                  <a:lnTo>
                    <a:pt x="704" y="1059"/>
                  </a:lnTo>
                  <a:lnTo>
                    <a:pt x="650" y="1122"/>
                  </a:lnTo>
                  <a:lnTo>
                    <a:pt x="574" y="1178"/>
                  </a:lnTo>
                  <a:lnTo>
                    <a:pt x="479" y="1206"/>
                  </a:lnTo>
                  <a:lnTo>
                    <a:pt x="479" y="1206"/>
                  </a:lnTo>
                  <a:lnTo>
                    <a:pt x="465" y="1345"/>
                  </a:lnTo>
                  <a:lnTo>
                    <a:pt x="445" y="1450"/>
                  </a:lnTo>
                  <a:lnTo>
                    <a:pt x="431" y="1534"/>
                  </a:lnTo>
                  <a:lnTo>
                    <a:pt x="410" y="1603"/>
                  </a:lnTo>
                  <a:lnTo>
                    <a:pt x="369" y="1680"/>
                  </a:lnTo>
                  <a:lnTo>
                    <a:pt x="321" y="1743"/>
                  </a:lnTo>
                  <a:lnTo>
                    <a:pt x="253" y="1785"/>
                  </a:lnTo>
                  <a:lnTo>
                    <a:pt x="171" y="1798"/>
                  </a:lnTo>
                  <a:lnTo>
                    <a:pt x="103" y="1791"/>
                  </a:lnTo>
                  <a:lnTo>
                    <a:pt x="48" y="1764"/>
                  </a:lnTo>
                  <a:lnTo>
                    <a:pt x="14" y="1722"/>
                  </a:lnTo>
                  <a:lnTo>
                    <a:pt x="0" y="1666"/>
                  </a:lnTo>
                  <a:lnTo>
                    <a:pt x="0" y="1645"/>
                  </a:lnTo>
                  <a:lnTo>
                    <a:pt x="7" y="1624"/>
                  </a:lnTo>
                  <a:lnTo>
                    <a:pt x="21" y="1610"/>
                  </a:lnTo>
                  <a:lnTo>
                    <a:pt x="34" y="1603"/>
                  </a:lnTo>
                  <a:lnTo>
                    <a:pt x="48" y="1596"/>
                  </a:lnTo>
                  <a:lnTo>
                    <a:pt x="62" y="1596"/>
                  </a:lnTo>
                  <a:lnTo>
                    <a:pt x="75" y="1596"/>
                  </a:lnTo>
                  <a:lnTo>
                    <a:pt x="96" y="1603"/>
                  </a:lnTo>
                  <a:lnTo>
                    <a:pt x="109" y="1610"/>
                  </a:lnTo>
                  <a:lnTo>
                    <a:pt x="116" y="1624"/>
                  </a:lnTo>
                  <a:lnTo>
                    <a:pt x="130" y="1645"/>
                  </a:lnTo>
                  <a:lnTo>
                    <a:pt x="130" y="1666"/>
                  </a:lnTo>
                  <a:lnTo>
                    <a:pt x="130" y="1680"/>
                  </a:lnTo>
                  <a:lnTo>
                    <a:pt x="123" y="1687"/>
                  </a:lnTo>
                  <a:lnTo>
                    <a:pt x="116" y="1701"/>
                  </a:lnTo>
                  <a:lnTo>
                    <a:pt x="103" y="1715"/>
                  </a:lnTo>
                  <a:lnTo>
                    <a:pt x="89" y="1722"/>
                  </a:lnTo>
                  <a:lnTo>
                    <a:pt x="68" y="1729"/>
                  </a:lnTo>
                  <a:lnTo>
                    <a:pt x="89" y="1743"/>
                  </a:lnTo>
                  <a:lnTo>
                    <a:pt x="116" y="1757"/>
                  </a:lnTo>
                  <a:lnTo>
                    <a:pt x="137" y="1764"/>
                  </a:lnTo>
                  <a:lnTo>
                    <a:pt x="157" y="1764"/>
                  </a:lnTo>
                  <a:lnTo>
                    <a:pt x="171" y="1764"/>
                  </a:lnTo>
                  <a:lnTo>
                    <a:pt x="226" y="1750"/>
                  </a:lnTo>
                  <a:lnTo>
                    <a:pt x="267" y="1722"/>
                  </a:lnTo>
                  <a:lnTo>
                    <a:pt x="294" y="1666"/>
                  </a:lnTo>
                  <a:lnTo>
                    <a:pt x="315" y="1603"/>
                  </a:lnTo>
                  <a:lnTo>
                    <a:pt x="328" y="1527"/>
                  </a:lnTo>
                  <a:lnTo>
                    <a:pt x="342" y="1443"/>
                  </a:lnTo>
                  <a:lnTo>
                    <a:pt x="342" y="1408"/>
                  </a:lnTo>
                  <a:lnTo>
                    <a:pt x="349" y="1366"/>
                  </a:lnTo>
                  <a:lnTo>
                    <a:pt x="349" y="1289"/>
                  </a:lnTo>
                  <a:lnTo>
                    <a:pt x="356" y="1185"/>
                  </a:lnTo>
                  <a:lnTo>
                    <a:pt x="267" y="1143"/>
                  </a:lnTo>
                  <a:lnTo>
                    <a:pt x="205" y="1073"/>
                  </a:lnTo>
                  <a:lnTo>
                    <a:pt x="164" y="990"/>
                  </a:lnTo>
                  <a:lnTo>
                    <a:pt x="150" y="899"/>
                  </a:lnTo>
                  <a:lnTo>
                    <a:pt x="157" y="822"/>
                  </a:lnTo>
                  <a:lnTo>
                    <a:pt x="192" y="746"/>
                  </a:lnTo>
                  <a:lnTo>
                    <a:pt x="246" y="676"/>
                  </a:lnTo>
                  <a:lnTo>
                    <a:pt x="321" y="627"/>
                  </a:lnTo>
                  <a:lnTo>
                    <a:pt x="417" y="599"/>
                  </a:lnTo>
                  <a:lnTo>
                    <a:pt x="431" y="474"/>
                  </a:lnTo>
                  <a:lnTo>
                    <a:pt x="445" y="383"/>
                  </a:lnTo>
                  <a:lnTo>
                    <a:pt x="451" y="320"/>
                  </a:lnTo>
                  <a:lnTo>
                    <a:pt x="465" y="271"/>
                  </a:lnTo>
                  <a:lnTo>
                    <a:pt x="472" y="237"/>
                  </a:lnTo>
                  <a:lnTo>
                    <a:pt x="479" y="202"/>
                  </a:lnTo>
                  <a:lnTo>
                    <a:pt x="506" y="146"/>
                  </a:lnTo>
                  <a:lnTo>
                    <a:pt x="540" y="90"/>
                  </a:lnTo>
                  <a:lnTo>
                    <a:pt x="581" y="41"/>
                  </a:lnTo>
                  <a:lnTo>
                    <a:pt x="636" y="14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" name="Freeform 214"/>
            <p:cNvSpPr>
              <a:spLocks/>
            </p:cNvSpPr>
            <p:nvPr/>
          </p:nvSpPr>
          <p:spPr bwMode="auto">
            <a:xfrm>
              <a:off x="9951" y="4674"/>
              <a:ext cx="649" cy="753"/>
            </a:xfrm>
            <a:custGeom>
              <a:avLst/>
              <a:gdLst/>
              <a:ahLst/>
              <a:cxnLst>
                <a:cxn ang="0">
                  <a:pos x="307" y="14"/>
                </a:cxn>
                <a:cxn ang="0">
                  <a:pos x="403" y="112"/>
                </a:cxn>
                <a:cxn ang="0">
                  <a:pos x="451" y="244"/>
                </a:cxn>
                <a:cxn ang="0">
                  <a:pos x="465" y="342"/>
                </a:cxn>
                <a:cxn ang="0">
                  <a:pos x="540" y="174"/>
                </a:cxn>
                <a:cxn ang="0">
                  <a:pos x="601" y="49"/>
                </a:cxn>
                <a:cxn ang="0">
                  <a:pos x="622" y="14"/>
                </a:cxn>
                <a:cxn ang="0">
                  <a:pos x="636" y="7"/>
                </a:cxn>
                <a:cxn ang="0">
                  <a:pos x="643" y="14"/>
                </a:cxn>
                <a:cxn ang="0">
                  <a:pos x="649" y="21"/>
                </a:cxn>
                <a:cxn ang="0">
                  <a:pos x="649" y="42"/>
                </a:cxn>
                <a:cxn ang="0">
                  <a:pos x="574" y="188"/>
                </a:cxn>
                <a:cxn ang="0">
                  <a:pos x="540" y="272"/>
                </a:cxn>
                <a:cxn ang="0">
                  <a:pos x="492" y="391"/>
                </a:cxn>
                <a:cxn ang="0">
                  <a:pos x="465" y="481"/>
                </a:cxn>
                <a:cxn ang="0">
                  <a:pos x="437" y="635"/>
                </a:cxn>
                <a:cxn ang="0">
                  <a:pos x="410" y="718"/>
                </a:cxn>
                <a:cxn ang="0">
                  <a:pos x="396" y="739"/>
                </a:cxn>
                <a:cxn ang="0">
                  <a:pos x="390" y="746"/>
                </a:cxn>
                <a:cxn ang="0">
                  <a:pos x="376" y="746"/>
                </a:cxn>
                <a:cxn ang="0">
                  <a:pos x="362" y="732"/>
                </a:cxn>
                <a:cxn ang="0">
                  <a:pos x="369" y="683"/>
                </a:cxn>
                <a:cxn ang="0">
                  <a:pos x="403" y="544"/>
                </a:cxn>
                <a:cxn ang="0">
                  <a:pos x="424" y="467"/>
                </a:cxn>
                <a:cxn ang="0">
                  <a:pos x="431" y="439"/>
                </a:cxn>
                <a:cxn ang="0">
                  <a:pos x="431" y="391"/>
                </a:cxn>
                <a:cxn ang="0">
                  <a:pos x="424" y="279"/>
                </a:cxn>
                <a:cxn ang="0">
                  <a:pos x="383" y="174"/>
                </a:cxn>
                <a:cxn ang="0">
                  <a:pos x="294" y="105"/>
                </a:cxn>
                <a:cxn ang="0">
                  <a:pos x="171" y="98"/>
                </a:cxn>
                <a:cxn ang="0">
                  <a:pos x="68" y="153"/>
                </a:cxn>
                <a:cxn ang="0">
                  <a:pos x="41" y="209"/>
                </a:cxn>
                <a:cxn ang="0">
                  <a:pos x="20" y="216"/>
                </a:cxn>
                <a:cxn ang="0">
                  <a:pos x="13" y="216"/>
                </a:cxn>
                <a:cxn ang="0">
                  <a:pos x="0" y="209"/>
                </a:cxn>
                <a:cxn ang="0">
                  <a:pos x="20" y="160"/>
                </a:cxn>
                <a:cxn ang="0">
                  <a:pos x="82" y="70"/>
                </a:cxn>
                <a:cxn ang="0">
                  <a:pos x="178" y="14"/>
                </a:cxn>
              </a:cxnLst>
              <a:rect l="0" t="0" r="r" b="b"/>
              <a:pathLst>
                <a:path w="649" h="753">
                  <a:moveTo>
                    <a:pt x="239" y="0"/>
                  </a:moveTo>
                  <a:lnTo>
                    <a:pt x="307" y="14"/>
                  </a:lnTo>
                  <a:lnTo>
                    <a:pt x="362" y="56"/>
                  </a:lnTo>
                  <a:lnTo>
                    <a:pt x="403" y="112"/>
                  </a:lnTo>
                  <a:lnTo>
                    <a:pt x="437" y="181"/>
                  </a:lnTo>
                  <a:lnTo>
                    <a:pt x="451" y="244"/>
                  </a:lnTo>
                  <a:lnTo>
                    <a:pt x="465" y="307"/>
                  </a:lnTo>
                  <a:lnTo>
                    <a:pt x="465" y="342"/>
                  </a:lnTo>
                  <a:lnTo>
                    <a:pt x="499" y="258"/>
                  </a:lnTo>
                  <a:lnTo>
                    <a:pt x="540" y="174"/>
                  </a:lnTo>
                  <a:lnTo>
                    <a:pt x="574" y="105"/>
                  </a:lnTo>
                  <a:lnTo>
                    <a:pt x="601" y="49"/>
                  </a:lnTo>
                  <a:lnTo>
                    <a:pt x="615" y="14"/>
                  </a:lnTo>
                  <a:lnTo>
                    <a:pt x="622" y="14"/>
                  </a:lnTo>
                  <a:lnTo>
                    <a:pt x="629" y="14"/>
                  </a:lnTo>
                  <a:lnTo>
                    <a:pt x="636" y="7"/>
                  </a:lnTo>
                  <a:lnTo>
                    <a:pt x="636" y="14"/>
                  </a:lnTo>
                  <a:lnTo>
                    <a:pt x="643" y="14"/>
                  </a:lnTo>
                  <a:lnTo>
                    <a:pt x="649" y="14"/>
                  </a:lnTo>
                  <a:lnTo>
                    <a:pt x="649" y="21"/>
                  </a:lnTo>
                  <a:lnTo>
                    <a:pt x="649" y="28"/>
                  </a:lnTo>
                  <a:lnTo>
                    <a:pt x="649" y="42"/>
                  </a:lnTo>
                  <a:lnTo>
                    <a:pt x="601" y="126"/>
                  </a:lnTo>
                  <a:lnTo>
                    <a:pt x="574" y="188"/>
                  </a:lnTo>
                  <a:lnTo>
                    <a:pt x="554" y="230"/>
                  </a:lnTo>
                  <a:lnTo>
                    <a:pt x="540" y="272"/>
                  </a:lnTo>
                  <a:lnTo>
                    <a:pt x="513" y="328"/>
                  </a:lnTo>
                  <a:lnTo>
                    <a:pt x="492" y="391"/>
                  </a:lnTo>
                  <a:lnTo>
                    <a:pt x="472" y="446"/>
                  </a:lnTo>
                  <a:lnTo>
                    <a:pt x="465" y="481"/>
                  </a:lnTo>
                  <a:lnTo>
                    <a:pt x="451" y="558"/>
                  </a:lnTo>
                  <a:lnTo>
                    <a:pt x="437" y="635"/>
                  </a:lnTo>
                  <a:lnTo>
                    <a:pt x="417" y="690"/>
                  </a:lnTo>
                  <a:lnTo>
                    <a:pt x="410" y="718"/>
                  </a:lnTo>
                  <a:lnTo>
                    <a:pt x="403" y="732"/>
                  </a:lnTo>
                  <a:lnTo>
                    <a:pt x="396" y="739"/>
                  </a:lnTo>
                  <a:lnTo>
                    <a:pt x="390" y="746"/>
                  </a:lnTo>
                  <a:lnTo>
                    <a:pt x="390" y="746"/>
                  </a:lnTo>
                  <a:lnTo>
                    <a:pt x="383" y="753"/>
                  </a:lnTo>
                  <a:lnTo>
                    <a:pt x="376" y="746"/>
                  </a:lnTo>
                  <a:lnTo>
                    <a:pt x="369" y="739"/>
                  </a:lnTo>
                  <a:lnTo>
                    <a:pt x="362" y="732"/>
                  </a:lnTo>
                  <a:lnTo>
                    <a:pt x="362" y="725"/>
                  </a:lnTo>
                  <a:lnTo>
                    <a:pt x="369" y="683"/>
                  </a:lnTo>
                  <a:lnTo>
                    <a:pt x="383" y="621"/>
                  </a:lnTo>
                  <a:lnTo>
                    <a:pt x="403" y="544"/>
                  </a:lnTo>
                  <a:lnTo>
                    <a:pt x="424" y="474"/>
                  </a:lnTo>
                  <a:lnTo>
                    <a:pt x="424" y="467"/>
                  </a:lnTo>
                  <a:lnTo>
                    <a:pt x="431" y="453"/>
                  </a:lnTo>
                  <a:lnTo>
                    <a:pt x="431" y="439"/>
                  </a:lnTo>
                  <a:lnTo>
                    <a:pt x="431" y="418"/>
                  </a:lnTo>
                  <a:lnTo>
                    <a:pt x="431" y="391"/>
                  </a:lnTo>
                  <a:lnTo>
                    <a:pt x="431" y="342"/>
                  </a:lnTo>
                  <a:lnTo>
                    <a:pt x="424" y="279"/>
                  </a:lnTo>
                  <a:lnTo>
                    <a:pt x="410" y="223"/>
                  </a:lnTo>
                  <a:lnTo>
                    <a:pt x="383" y="174"/>
                  </a:lnTo>
                  <a:lnTo>
                    <a:pt x="348" y="133"/>
                  </a:lnTo>
                  <a:lnTo>
                    <a:pt x="294" y="105"/>
                  </a:lnTo>
                  <a:lnTo>
                    <a:pt x="225" y="91"/>
                  </a:lnTo>
                  <a:lnTo>
                    <a:pt x="171" y="98"/>
                  </a:lnTo>
                  <a:lnTo>
                    <a:pt x="116" y="119"/>
                  </a:lnTo>
                  <a:lnTo>
                    <a:pt x="68" y="153"/>
                  </a:lnTo>
                  <a:lnTo>
                    <a:pt x="41" y="202"/>
                  </a:lnTo>
                  <a:lnTo>
                    <a:pt x="41" y="209"/>
                  </a:lnTo>
                  <a:lnTo>
                    <a:pt x="34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13" y="216"/>
                  </a:lnTo>
                  <a:lnTo>
                    <a:pt x="7" y="216"/>
                  </a:lnTo>
                  <a:lnTo>
                    <a:pt x="0" y="209"/>
                  </a:lnTo>
                  <a:lnTo>
                    <a:pt x="7" y="188"/>
                  </a:lnTo>
                  <a:lnTo>
                    <a:pt x="20" y="160"/>
                  </a:lnTo>
                  <a:lnTo>
                    <a:pt x="41" y="112"/>
                  </a:lnTo>
                  <a:lnTo>
                    <a:pt x="82" y="70"/>
                  </a:lnTo>
                  <a:lnTo>
                    <a:pt x="123" y="35"/>
                  </a:lnTo>
                  <a:lnTo>
                    <a:pt x="178" y="14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" name="Freeform 215"/>
            <p:cNvSpPr>
              <a:spLocks noEditPoints="1"/>
            </p:cNvSpPr>
            <p:nvPr/>
          </p:nvSpPr>
          <p:spPr bwMode="auto">
            <a:xfrm>
              <a:off x="11065" y="3489"/>
              <a:ext cx="1177" cy="1157"/>
            </a:xfrm>
            <a:custGeom>
              <a:avLst/>
              <a:gdLst/>
              <a:ahLst/>
              <a:cxnLst>
                <a:cxn ang="0">
                  <a:pos x="199" y="111"/>
                </a:cxn>
                <a:cxn ang="0">
                  <a:pos x="636" y="1004"/>
                </a:cxn>
                <a:cxn ang="0">
                  <a:pos x="1074" y="111"/>
                </a:cxn>
                <a:cxn ang="0">
                  <a:pos x="199" y="111"/>
                </a:cxn>
                <a:cxn ang="0">
                  <a:pos x="41" y="0"/>
                </a:cxn>
                <a:cxn ang="0">
                  <a:pos x="1142" y="0"/>
                </a:cxn>
                <a:cxn ang="0">
                  <a:pos x="1163" y="0"/>
                </a:cxn>
                <a:cxn ang="0">
                  <a:pos x="1170" y="0"/>
                </a:cxn>
                <a:cxn ang="0">
                  <a:pos x="1177" y="0"/>
                </a:cxn>
                <a:cxn ang="0">
                  <a:pos x="1177" y="7"/>
                </a:cxn>
                <a:cxn ang="0">
                  <a:pos x="1177" y="14"/>
                </a:cxn>
                <a:cxn ang="0">
                  <a:pos x="1170" y="28"/>
                </a:cxn>
                <a:cxn ang="0">
                  <a:pos x="1170" y="35"/>
                </a:cxn>
                <a:cxn ang="0">
                  <a:pos x="1170" y="35"/>
                </a:cxn>
                <a:cxn ang="0">
                  <a:pos x="630" y="1129"/>
                </a:cxn>
                <a:cxn ang="0">
                  <a:pos x="623" y="1136"/>
                </a:cxn>
                <a:cxn ang="0">
                  <a:pos x="616" y="1150"/>
                </a:cxn>
                <a:cxn ang="0">
                  <a:pos x="609" y="1157"/>
                </a:cxn>
                <a:cxn ang="0">
                  <a:pos x="588" y="1157"/>
                </a:cxn>
                <a:cxn ang="0">
                  <a:pos x="575" y="1157"/>
                </a:cxn>
                <a:cxn ang="0">
                  <a:pos x="561" y="1150"/>
                </a:cxn>
                <a:cxn ang="0">
                  <a:pos x="554" y="1136"/>
                </a:cxn>
                <a:cxn ang="0">
                  <a:pos x="547" y="1129"/>
                </a:cxn>
                <a:cxn ang="0">
                  <a:pos x="7" y="35"/>
                </a:cxn>
                <a:cxn ang="0">
                  <a:pos x="7" y="28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21" y="0"/>
                </a:cxn>
                <a:cxn ang="0">
                  <a:pos x="41" y="0"/>
                </a:cxn>
              </a:cxnLst>
              <a:rect l="0" t="0" r="r" b="b"/>
              <a:pathLst>
                <a:path w="1177" h="1157">
                  <a:moveTo>
                    <a:pt x="199" y="111"/>
                  </a:moveTo>
                  <a:lnTo>
                    <a:pt x="636" y="1004"/>
                  </a:lnTo>
                  <a:lnTo>
                    <a:pt x="1074" y="111"/>
                  </a:lnTo>
                  <a:lnTo>
                    <a:pt x="199" y="111"/>
                  </a:lnTo>
                  <a:close/>
                  <a:moveTo>
                    <a:pt x="41" y="0"/>
                  </a:moveTo>
                  <a:lnTo>
                    <a:pt x="1142" y="0"/>
                  </a:lnTo>
                  <a:lnTo>
                    <a:pt x="1163" y="0"/>
                  </a:lnTo>
                  <a:lnTo>
                    <a:pt x="1170" y="0"/>
                  </a:lnTo>
                  <a:lnTo>
                    <a:pt x="1177" y="0"/>
                  </a:lnTo>
                  <a:lnTo>
                    <a:pt x="1177" y="7"/>
                  </a:lnTo>
                  <a:lnTo>
                    <a:pt x="1177" y="14"/>
                  </a:lnTo>
                  <a:lnTo>
                    <a:pt x="1170" y="28"/>
                  </a:lnTo>
                  <a:lnTo>
                    <a:pt x="1170" y="35"/>
                  </a:lnTo>
                  <a:lnTo>
                    <a:pt x="1170" y="35"/>
                  </a:lnTo>
                  <a:lnTo>
                    <a:pt x="630" y="1129"/>
                  </a:lnTo>
                  <a:lnTo>
                    <a:pt x="623" y="1136"/>
                  </a:lnTo>
                  <a:lnTo>
                    <a:pt x="616" y="1150"/>
                  </a:lnTo>
                  <a:lnTo>
                    <a:pt x="609" y="1157"/>
                  </a:lnTo>
                  <a:lnTo>
                    <a:pt x="588" y="1157"/>
                  </a:lnTo>
                  <a:lnTo>
                    <a:pt x="575" y="1157"/>
                  </a:lnTo>
                  <a:lnTo>
                    <a:pt x="561" y="1150"/>
                  </a:lnTo>
                  <a:lnTo>
                    <a:pt x="554" y="1136"/>
                  </a:lnTo>
                  <a:lnTo>
                    <a:pt x="547" y="1129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2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6" name="Freeform 216"/>
            <p:cNvSpPr>
              <a:spLocks noEditPoints="1"/>
            </p:cNvSpPr>
            <p:nvPr/>
          </p:nvSpPr>
          <p:spPr bwMode="auto">
            <a:xfrm>
              <a:off x="12378" y="3489"/>
              <a:ext cx="561" cy="523"/>
            </a:xfrm>
            <a:custGeom>
              <a:avLst/>
              <a:gdLst/>
              <a:ahLst/>
              <a:cxnLst>
                <a:cxn ang="0">
                  <a:pos x="260" y="251"/>
                </a:cxn>
                <a:cxn ang="0">
                  <a:pos x="151" y="300"/>
                </a:cxn>
                <a:cxn ang="0">
                  <a:pos x="103" y="369"/>
                </a:cxn>
                <a:cxn ang="0">
                  <a:pos x="110" y="453"/>
                </a:cxn>
                <a:cxn ang="0">
                  <a:pos x="206" y="495"/>
                </a:cxn>
                <a:cxn ang="0">
                  <a:pos x="281" y="474"/>
                </a:cxn>
                <a:cxn ang="0">
                  <a:pos x="342" y="411"/>
                </a:cxn>
                <a:cxn ang="0">
                  <a:pos x="349" y="355"/>
                </a:cxn>
                <a:cxn ang="0">
                  <a:pos x="226" y="0"/>
                </a:cxn>
                <a:cxn ang="0">
                  <a:pos x="390" y="62"/>
                </a:cxn>
                <a:cxn ang="0">
                  <a:pos x="438" y="153"/>
                </a:cxn>
                <a:cxn ang="0">
                  <a:pos x="438" y="209"/>
                </a:cxn>
                <a:cxn ang="0">
                  <a:pos x="445" y="418"/>
                </a:cxn>
                <a:cxn ang="0">
                  <a:pos x="445" y="439"/>
                </a:cxn>
                <a:cxn ang="0">
                  <a:pos x="459" y="467"/>
                </a:cxn>
                <a:cxn ang="0">
                  <a:pos x="486" y="474"/>
                </a:cxn>
                <a:cxn ang="0">
                  <a:pos x="506" y="467"/>
                </a:cxn>
                <a:cxn ang="0">
                  <a:pos x="520" y="439"/>
                </a:cxn>
                <a:cxn ang="0">
                  <a:pos x="527" y="418"/>
                </a:cxn>
                <a:cxn ang="0">
                  <a:pos x="527" y="348"/>
                </a:cxn>
                <a:cxn ang="0">
                  <a:pos x="561" y="411"/>
                </a:cxn>
                <a:cxn ang="0">
                  <a:pos x="527" y="495"/>
                </a:cxn>
                <a:cxn ang="0">
                  <a:pos x="465" y="523"/>
                </a:cxn>
                <a:cxn ang="0">
                  <a:pos x="424" y="516"/>
                </a:cxn>
                <a:cxn ang="0">
                  <a:pos x="390" y="495"/>
                </a:cxn>
                <a:cxn ang="0">
                  <a:pos x="370" y="453"/>
                </a:cxn>
                <a:cxn ang="0">
                  <a:pos x="342" y="467"/>
                </a:cxn>
                <a:cxn ang="0">
                  <a:pos x="260" y="516"/>
                </a:cxn>
                <a:cxn ang="0">
                  <a:pos x="151" y="523"/>
                </a:cxn>
                <a:cxn ang="0">
                  <a:pos x="48" y="488"/>
                </a:cxn>
                <a:cxn ang="0">
                  <a:pos x="0" y="397"/>
                </a:cxn>
                <a:cxn ang="0">
                  <a:pos x="28" y="320"/>
                </a:cxn>
                <a:cxn ang="0">
                  <a:pos x="137" y="251"/>
                </a:cxn>
                <a:cxn ang="0">
                  <a:pos x="349" y="209"/>
                </a:cxn>
                <a:cxn ang="0">
                  <a:pos x="342" y="111"/>
                </a:cxn>
                <a:cxn ang="0">
                  <a:pos x="267" y="42"/>
                </a:cxn>
                <a:cxn ang="0">
                  <a:pos x="199" y="35"/>
                </a:cxn>
                <a:cxn ang="0">
                  <a:pos x="110" y="62"/>
                </a:cxn>
                <a:cxn ang="0">
                  <a:pos x="137" y="90"/>
                </a:cxn>
                <a:cxn ang="0">
                  <a:pos x="144" y="118"/>
                </a:cxn>
                <a:cxn ang="0">
                  <a:pos x="130" y="153"/>
                </a:cxn>
                <a:cxn ang="0">
                  <a:pos x="96" y="174"/>
                </a:cxn>
                <a:cxn ang="0">
                  <a:pos x="62" y="160"/>
                </a:cxn>
                <a:cxn ang="0">
                  <a:pos x="41" y="132"/>
                </a:cxn>
                <a:cxn ang="0">
                  <a:pos x="55" y="69"/>
                </a:cxn>
                <a:cxn ang="0">
                  <a:pos x="151" y="14"/>
                </a:cxn>
              </a:cxnLst>
              <a:rect l="0" t="0" r="r" b="b"/>
              <a:pathLst>
                <a:path w="561" h="523">
                  <a:moveTo>
                    <a:pt x="349" y="237"/>
                  </a:moveTo>
                  <a:lnTo>
                    <a:pt x="260" y="251"/>
                  </a:lnTo>
                  <a:lnTo>
                    <a:pt x="192" y="272"/>
                  </a:lnTo>
                  <a:lnTo>
                    <a:pt x="151" y="300"/>
                  </a:lnTo>
                  <a:lnTo>
                    <a:pt x="117" y="334"/>
                  </a:lnTo>
                  <a:lnTo>
                    <a:pt x="103" y="369"/>
                  </a:lnTo>
                  <a:lnTo>
                    <a:pt x="96" y="397"/>
                  </a:lnTo>
                  <a:lnTo>
                    <a:pt x="110" y="453"/>
                  </a:lnTo>
                  <a:lnTo>
                    <a:pt x="151" y="481"/>
                  </a:lnTo>
                  <a:lnTo>
                    <a:pt x="206" y="495"/>
                  </a:lnTo>
                  <a:lnTo>
                    <a:pt x="240" y="488"/>
                  </a:lnTo>
                  <a:lnTo>
                    <a:pt x="281" y="474"/>
                  </a:lnTo>
                  <a:lnTo>
                    <a:pt x="315" y="453"/>
                  </a:lnTo>
                  <a:lnTo>
                    <a:pt x="342" y="411"/>
                  </a:lnTo>
                  <a:lnTo>
                    <a:pt x="349" y="355"/>
                  </a:lnTo>
                  <a:lnTo>
                    <a:pt x="349" y="355"/>
                  </a:lnTo>
                  <a:lnTo>
                    <a:pt x="349" y="237"/>
                  </a:lnTo>
                  <a:close/>
                  <a:moveTo>
                    <a:pt x="226" y="0"/>
                  </a:moveTo>
                  <a:lnTo>
                    <a:pt x="315" y="21"/>
                  </a:lnTo>
                  <a:lnTo>
                    <a:pt x="390" y="62"/>
                  </a:lnTo>
                  <a:lnTo>
                    <a:pt x="424" y="104"/>
                  </a:lnTo>
                  <a:lnTo>
                    <a:pt x="438" y="153"/>
                  </a:lnTo>
                  <a:lnTo>
                    <a:pt x="438" y="209"/>
                  </a:lnTo>
                  <a:lnTo>
                    <a:pt x="438" y="209"/>
                  </a:lnTo>
                  <a:lnTo>
                    <a:pt x="438" y="411"/>
                  </a:lnTo>
                  <a:lnTo>
                    <a:pt x="445" y="418"/>
                  </a:lnTo>
                  <a:lnTo>
                    <a:pt x="445" y="432"/>
                  </a:lnTo>
                  <a:lnTo>
                    <a:pt x="445" y="439"/>
                  </a:lnTo>
                  <a:lnTo>
                    <a:pt x="452" y="453"/>
                  </a:lnTo>
                  <a:lnTo>
                    <a:pt x="459" y="467"/>
                  </a:lnTo>
                  <a:lnTo>
                    <a:pt x="465" y="474"/>
                  </a:lnTo>
                  <a:lnTo>
                    <a:pt x="486" y="474"/>
                  </a:lnTo>
                  <a:lnTo>
                    <a:pt x="500" y="474"/>
                  </a:lnTo>
                  <a:lnTo>
                    <a:pt x="506" y="467"/>
                  </a:lnTo>
                  <a:lnTo>
                    <a:pt x="513" y="453"/>
                  </a:lnTo>
                  <a:lnTo>
                    <a:pt x="520" y="439"/>
                  </a:lnTo>
                  <a:lnTo>
                    <a:pt x="520" y="432"/>
                  </a:lnTo>
                  <a:lnTo>
                    <a:pt x="527" y="418"/>
                  </a:lnTo>
                  <a:lnTo>
                    <a:pt x="527" y="411"/>
                  </a:lnTo>
                  <a:lnTo>
                    <a:pt x="527" y="348"/>
                  </a:lnTo>
                  <a:lnTo>
                    <a:pt x="561" y="348"/>
                  </a:lnTo>
                  <a:lnTo>
                    <a:pt x="561" y="411"/>
                  </a:lnTo>
                  <a:lnTo>
                    <a:pt x="554" y="467"/>
                  </a:lnTo>
                  <a:lnTo>
                    <a:pt x="527" y="495"/>
                  </a:lnTo>
                  <a:lnTo>
                    <a:pt x="493" y="516"/>
                  </a:lnTo>
                  <a:lnTo>
                    <a:pt x="465" y="523"/>
                  </a:lnTo>
                  <a:lnTo>
                    <a:pt x="452" y="523"/>
                  </a:lnTo>
                  <a:lnTo>
                    <a:pt x="424" y="516"/>
                  </a:lnTo>
                  <a:lnTo>
                    <a:pt x="404" y="509"/>
                  </a:lnTo>
                  <a:lnTo>
                    <a:pt x="390" y="495"/>
                  </a:lnTo>
                  <a:lnTo>
                    <a:pt x="376" y="474"/>
                  </a:lnTo>
                  <a:lnTo>
                    <a:pt x="370" y="453"/>
                  </a:lnTo>
                  <a:lnTo>
                    <a:pt x="363" y="432"/>
                  </a:lnTo>
                  <a:lnTo>
                    <a:pt x="342" y="467"/>
                  </a:lnTo>
                  <a:lnTo>
                    <a:pt x="308" y="495"/>
                  </a:lnTo>
                  <a:lnTo>
                    <a:pt x="260" y="516"/>
                  </a:lnTo>
                  <a:lnTo>
                    <a:pt x="199" y="523"/>
                  </a:lnTo>
                  <a:lnTo>
                    <a:pt x="151" y="523"/>
                  </a:lnTo>
                  <a:lnTo>
                    <a:pt x="96" y="509"/>
                  </a:lnTo>
                  <a:lnTo>
                    <a:pt x="48" y="488"/>
                  </a:lnTo>
                  <a:lnTo>
                    <a:pt x="14" y="453"/>
                  </a:lnTo>
                  <a:lnTo>
                    <a:pt x="0" y="397"/>
                  </a:lnTo>
                  <a:lnTo>
                    <a:pt x="7" y="362"/>
                  </a:lnTo>
                  <a:lnTo>
                    <a:pt x="28" y="320"/>
                  </a:lnTo>
                  <a:lnTo>
                    <a:pt x="69" y="279"/>
                  </a:lnTo>
                  <a:lnTo>
                    <a:pt x="137" y="251"/>
                  </a:lnTo>
                  <a:lnTo>
                    <a:pt x="253" y="216"/>
                  </a:lnTo>
                  <a:lnTo>
                    <a:pt x="349" y="209"/>
                  </a:lnTo>
                  <a:lnTo>
                    <a:pt x="349" y="174"/>
                  </a:lnTo>
                  <a:lnTo>
                    <a:pt x="342" y="111"/>
                  </a:lnTo>
                  <a:lnTo>
                    <a:pt x="308" y="69"/>
                  </a:lnTo>
                  <a:lnTo>
                    <a:pt x="267" y="42"/>
                  </a:lnTo>
                  <a:lnTo>
                    <a:pt x="219" y="35"/>
                  </a:lnTo>
                  <a:lnTo>
                    <a:pt x="199" y="35"/>
                  </a:lnTo>
                  <a:lnTo>
                    <a:pt x="151" y="42"/>
                  </a:lnTo>
                  <a:lnTo>
                    <a:pt x="110" y="62"/>
                  </a:lnTo>
                  <a:lnTo>
                    <a:pt x="130" y="76"/>
                  </a:lnTo>
                  <a:lnTo>
                    <a:pt x="137" y="90"/>
                  </a:lnTo>
                  <a:lnTo>
                    <a:pt x="144" y="104"/>
                  </a:lnTo>
                  <a:lnTo>
                    <a:pt x="144" y="118"/>
                  </a:lnTo>
                  <a:lnTo>
                    <a:pt x="144" y="139"/>
                  </a:lnTo>
                  <a:lnTo>
                    <a:pt x="130" y="153"/>
                  </a:lnTo>
                  <a:lnTo>
                    <a:pt x="117" y="167"/>
                  </a:lnTo>
                  <a:lnTo>
                    <a:pt x="96" y="174"/>
                  </a:lnTo>
                  <a:lnTo>
                    <a:pt x="76" y="167"/>
                  </a:lnTo>
                  <a:lnTo>
                    <a:pt x="62" y="160"/>
                  </a:lnTo>
                  <a:lnTo>
                    <a:pt x="48" y="153"/>
                  </a:lnTo>
                  <a:lnTo>
                    <a:pt x="41" y="132"/>
                  </a:lnTo>
                  <a:lnTo>
                    <a:pt x="41" y="118"/>
                  </a:lnTo>
                  <a:lnTo>
                    <a:pt x="55" y="69"/>
                  </a:lnTo>
                  <a:lnTo>
                    <a:pt x="89" y="35"/>
                  </a:lnTo>
                  <a:lnTo>
                    <a:pt x="151" y="1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" name="Freeform 217"/>
            <p:cNvSpPr>
              <a:spLocks noEditPoints="1"/>
            </p:cNvSpPr>
            <p:nvPr/>
          </p:nvSpPr>
          <p:spPr bwMode="auto">
            <a:xfrm>
              <a:off x="13007" y="3210"/>
              <a:ext cx="602" cy="802"/>
            </a:xfrm>
            <a:custGeom>
              <a:avLst/>
              <a:gdLst/>
              <a:ahLst/>
              <a:cxnLst>
                <a:cxn ang="0">
                  <a:pos x="329" y="321"/>
                </a:cxn>
                <a:cxn ang="0">
                  <a:pos x="267" y="335"/>
                </a:cxn>
                <a:cxn ang="0">
                  <a:pos x="212" y="362"/>
                </a:cxn>
                <a:cxn ang="0">
                  <a:pos x="171" y="411"/>
                </a:cxn>
                <a:cxn ang="0">
                  <a:pos x="171" y="676"/>
                </a:cxn>
                <a:cxn ang="0">
                  <a:pos x="185" y="704"/>
                </a:cxn>
                <a:cxn ang="0">
                  <a:pos x="212" y="732"/>
                </a:cxn>
                <a:cxn ang="0">
                  <a:pos x="260" y="760"/>
                </a:cxn>
                <a:cxn ang="0">
                  <a:pos x="322" y="774"/>
                </a:cxn>
                <a:cxn ang="0">
                  <a:pos x="356" y="767"/>
                </a:cxn>
                <a:cxn ang="0">
                  <a:pos x="404" y="753"/>
                </a:cxn>
                <a:cxn ang="0">
                  <a:pos x="452" y="711"/>
                </a:cxn>
                <a:cxn ang="0">
                  <a:pos x="486" y="648"/>
                </a:cxn>
                <a:cxn ang="0">
                  <a:pos x="500" y="586"/>
                </a:cxn>
                <a:cxn ang="0">
                  <a:pos x="500" y="544"/>
                </a:cxn>
                <a:cxn ang="0">
                  <a:pos x="493" y="481"/>
                </a:cxn>
                <a:cxn ang="0">
                  <a:pos x="479" y="432"/>
                </a:cxn>
                <a:cxn ang="0">
                  <a:pos x="466" y="390"/>
                </a:cxn>
                <a:cxn ang="0">
                  <a:pos x="431" y="355"/>
                </a:cxn>
                <a:cxn ang="0">
                  <a:pos x="390" y="335"/>
                </a:cxn>
                <a:cxn ang="0">
                  <a:pos x="329" y="321"/>
                </a:cxn>
                <a:cxn ang="0">
                  <a:pos x="171" y="0"/>
                </a:cxn>
                <a:cxn ang="0">
                  <a:pos x="171" y="355"/>
                </a:cxn>
                <a:cxn ang="0">
                  <a:pos x="212" y="321"/>
                </a:cxn>
                <a:cxn ang="0">
                  <a:pos x="274" y="300"/>
                </a:cxn>
                <a:cxn ang="0">
                  <a:pos x="336" y="293"/>
                </a:cxn>
                <a:cxn ang="0">
                  <a:pos x="424" y="300"/>
                </a:cxn>
                <a:cxn ang="0">
                  <a:pos x="493" y="341"/>
                </a:cxn>
                <a:cxn ang="0">
                  <a:pos x="548" y="397"/>
                </a:cxn>
                <a:cxn ang="0">
                  <a:pos x="589" y="467"/>
                </a:cxn>
                <a:cxn ang="0">
                  <a:pos x="602" y="544"/>
                </a:cxn>
                <a:cxn ang="0">
                  <a:pos x="589" y="627"/>
                </a:cxn>
                <a:cxn ang="0">
                  <a:pos x="548" y="697"/>
                </a:cxn>
                <a:cxn ang="0">
                  <a:pos x="486" y="753"/>
                </a:cxn>
                <a:cxn ang="0">
                  <a:pos x="411" y="795"/>
                </a:cxn>
                <a:cxn ang="0">
                  <a:pos x="329" y="802"/>
                </a:cxn>
                <a:cxn ang="0">
                  <a:pos x="267" y="795"/>
                </a:cxn>
                <a:cxn ang="0">
                  <a:pos x="206" y="774"/>
                </a:cxn>
                <a:cxn ang="0">
                  <a:pos x="158" y="725"/>
                </a:cxn>
                <a:cxn ang="0">
                  <a:pos x="124" y="795"/>
                </a:cxn>
                <a:cxn ang="0">
                  <a:pos x="83" y="795"/>
                </a:cxn>
                <a:cxn ang="0">
                  <a:pos x="83" y="118"/>
                </a:cxn>
                <a:cxn ang="0">
                  <a:pos x="83" y="97"/>
                </a:cxn>
                <a:cxn ang="0">
                  <a:pos x="76" y="77"/>
                </a:cxn>
                <a:cxn ang="0">
                  <a:pos x="69" y="63"/>
                </a:cxn>
                <a:cxn ang="0">
                  <a:pos x="55" y="56"/>
                </a:cxn>
                <a:cxn ang="0">
                  <a:pos x="28" y="56"/>
                </a:cxn>
                <a:cxn ang="0">
                  <a:pos x="0" y="56"/>
                </a:cxn>
                <a:cxn ang="0">
                  <a:pos x="0" y="14"/>
                </a:cxn>
                <a:cxn ang="0">
                  <a:pos x="171" y="0"/>
                </a:cxn>
              </a:cxnLst>
              <a:rect l="0" t="0" r="r" b="b"/>
              <a:pathLst>
                <a:path w="602" h="802">
                  <a:moveTo>
                    <a:pt x="329" y="321"/>
                  </a:moveTo>
                  <a:lnTo>
                    <a:pt x="267" y="335"/>
                  </a:lnTo>
                  <a:lnTo>
                    <a:pt x="212" y="362"/>
                  </a:lnTo>
                  <a:lnTo>
                    <a:pt x="171" y="411"/>
                  </a:lnTo>
                  <a:lnTo>
                    <a:pt x="171" y="676"/>
                  </a:lnTo>
                  <a:lnTo>
                    <a:pt x="185" y="704"/>
                  </a:lnTo>
                  <a:lnTo>
                    <a:pt x="212" y="732"/>
                  </a:lnTo>
                  <a:lnTo>
                    <a:pt x="260" y="760"/>
                  </a:lnTo>
                  <a:lnTo>
                    <a:pt x="322" y="774"/>
                  </a:lnTo>
                  <a:lnTo>
                    <a:pt x="356" y="767"/>
                  </a:lnTo>
                  <a:lnTo>
                    <a:pt x="404" y="753"/>
                  </a:lnTo>
                  <a:lnTo>
                    <a:pt x="452" y="711"/>
                  </a:lnTo>
                  <a:lnTo>
                    <a:pt x="486" y="648"/>
                  </a:lnTo>
                  <a:lnTo>
                    <a:pt x="500" y="586"/>
                  </a:lnTo>
                  <a:lnTo>
                    <a:pt x="500" y="544"/>
                  </a:lnTo>
                  <a:lnTo>
                    <a:pt x="493" y="481"/>
                  </a:lnTo>
                  <a:lnTo>
                    <a:pt x="479" y="432"/>
                  </a:lnTo>
                  <a:lnTo>
                    <a:pt x="466" y="390"/>
                  </a:lnTo>
                  <a:lnTo>
                    <a:pt x="431" y="355"/>
                  </a:lnTo>
                  <a:lnTo>
                    <a:pt x="390" y="335"/>
                  </a:lnTo>
                  <a:lnTo>
                    <a:pt x="329" y="321"/>
                  </a:lnTo>
                  <a:close/>
                  <a:moveTo>
                    <a:pt x="171" y="0"/>
                  </a:moveTo>
                  <a:lnTo>
                    <a:pt x="171" y="355"/>
                  </a:lnTo>
                  <a:lnTo>
                    <a:pt x="212" y="321"/>
                  </a:lnTo>
                  <a:lnTo>
                    <a:pt x="274" y="300"/>
                  </a:lnTo>
                  <a:lnTo>
                    <a:pt x="336" y="293"/>
                  </a:lnTo>
                  <a:lnTo>
                    <a:pt x="424" y="300"/>
                  </a:lnTo>
                  <a:lnTo>
                    <a:pt x="493" y="341"/>
                  </a:lnTo>
                  <a:lnTo>
                    <a:pt x="548" y="397"/>
                  </a:lnTo>
                  <a:lnTo>
                    <a:pt x="589" y="467"/>
                  </a:lnTo>
                  <a:lnTo>
                    <a:pt x="602" y="544"/>
                  </a:lnTo>
                  <a:lnTo>
                    <a:pt x="589" y="627"/>
                  </a:lnTo>
                  <a:lnTo>
                    <a:pt x="548" y="697"/>
                  </a:lnTo>
                  <a:lnTo>
                    <a:pt x="486" y="753"/>
                  </a:lnTo>
                  <a:lnTo>
                    <a:pt x="411" y="795"/>
                  </a:lnTo>
                  <a:lnTo>
                    <a:pt x="329" y="802"/>
                  </a:lnTo>
                  <a:lnTo>
                    <a:pt x="267" y="795"/>
                  </a:lnTo>
                  <a:lnTo>
                    <a:pt x="206" y="774"/>
                  </a:lnTo>
                  <a:lnTo>
                    <a:pt x="158" y="725"/>
                  </a:lnTo>
                  <a:lnTo>
                    <a:pt x="124" y="795"/>
                  </a:lnTo>
                  <a:lnTo>
                    <a:pt x="83" y="795"/>
                  </a:lnTo>
                  <a:lnTo>
                    <a:pt x="83" y="118"/>
                  </a:lnTo>
                  <a:lnTo>
                    <a:pt x="83" y="97"/>
                  </a:lnTo>
                  <a:lnTo>
                    <a:pt x="76" y="77"/>
                  </a:lnTo>
                  <a:lnTo>
                    <a:pt x="69" y="63"/>
                  </a:lnTo>
                  <a:lnTo>
                    <a:pt x="55" y="56"/>
                  </a:lnTo>
                  <a:lnTo>
                    <a:pt x="28" y="56"/>
                  </a:lnTo>
                  <a:lnTo>
                    <a:pt x="0" y="56"/>
                  </a:lnTo>
                  <a:lnTo>
                    <a:pt x="0" y="14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8" name="Freeform 218"/>
            <p:cNvSpPr>
              <a:spLocks/>
            </p:cNvSpPr>
            <p:nvPr/>
          </p:nvSpPr>
          <p:spPr bwMode="auto">
            <a:xfrm>
              <a:off x="13896" y="3377"/>
              <a:ext cx="370" cy="1618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14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63" y="28"/>
                </a:cxn>
                <a:cxn ang="0">
                  <a:pos x="349" y="42"/>
                </a:cxn>
                <a:cxn ang="0">
                  <a:pos x="247" y="174"/>
                </a:cxn>
                <a:cxn ang="0">
                  <a:pos x="171" y="321"/>
                </a:cxn>
                <a:cxn ang="0">
                  <a:pos x="124" y="474"/>
                </a:cxn>
                <a:cxn ang="0">
                  <a:pos x="103" y="642"/>
                </a:cxn>
                <a:cxn ang="0">
                  <a:pos x="89" y="809"/>
                </a:cxn>
                <a:cxn ang="0">
                  <a:pos x="96" y="934"/>
                </a:cxn>
                <a:cxn ang="0">
                  <a:pos x="110" y="1074"/>
                </a:cxn>
                <a:cxn ang="0">
                  <a:pos x="144" y="1206"/>
                </a:cxn>
                <a:cxn ang="0">
                  <a:pos x="185" y="1339"/>
                </a:cxn>
                <a:cxn ang="0">
                  <a:pos x="254" y="1457"/>
                </a:cxn>
                <a:cxn ang="0">
                  <a:pos x="342" y="1569"/>
                </a:cxn>
                <a:cxn ang="0">
                  <a:pos x="356" y="1583"/>
                </a:cxn>
                <a:cxn ang="0">
                  <a:pos x="363" y="1590"/>
                </a:cxn>
                <a:cxn ang="0">
                  <a:pos x="370" y="1597"/>
                </a:cxn>
                <a:cxn ang="0">
                  <a:pos x="370" y="1604"/>
                </a:cxn>
                <a:cxn ang="0">
                  <a:pos x="370" y="1604"/>
                </a:cxn>
                <a:cxn ang="0">
                  <a:pos x="370" y="1604"/>
                </a:cxn>
                <a:cxn ang="0">
                  <a:pos x="370" y="1611"/>
                </a:cxn>
                <a:cxn ang="0">
                  <a:pos x="363" y="1618"/>
                </a:cxn>
                <a:cxn ang="0">
                  <a:pos x="349" y="1618"/>
                </a:cxn>
                <a:cxn ang="0">
                  <a:pos x="329" y="1611"/>
                </a:cxn>
                <a:cxn ang="0">
                  <a:pos x="288" y="1569"/>
                </a:cxn>
                <a:cxn ang="0">
                  <a:pos x="226" y="1506"/>
                </a:cxn>
                <a:cxn ang="0">
                  <a:pos x="165" y="1423"/>
                </a:cxn>
                <a:cxn ang="0">
                  <a:pos x="103" y="1311"/>
                </a:cxn>
                <a:cxn ang="0">
                  <a:pos x="48" y="1179"/>
                </a:cxn>
                <a:cxn ang="0">
                  <a:pos x="21" y="1039"/>
                </a:cxn>
                <a:cxn ang="0">
                  <a:pos x="0" y="914"/>
                </a:cxn>
                <a:cxn ang="0">
                  <a:pos x="0" y="809"/>
                </a:cxn>
                <a:cxn ang="0">
                  <a:pos x="7" y="663"/>
                </a:cxn>
                <a:cxn ang="0">
                  <a:pos x="35" y="495"/>
                </a:cxn>
                <a:cxn ang="0">
                  <a:pos x="96" y="314"/>
                </a:cxn>
                <a:cxn ang="0">
                  <a:pos x="151" y="216"/>
                </a:cxn>
                <a:cxn ang="0">
                  <a:pos x="206" y="140"/>
                </a:cxn>
                <a:cxn ang="0">
                  <a:pos x="254" y="77"/>
                </a:cxn>
                <a:cxn ang="0">
                  <a:pos x="301" y="35"/>
                </a:cxn>
                <a:cxn ang="0">
                  <a:pos x="336" y="7"/>
                </a:cxn>
                <a:cxn ang="0">
                  <a:pos x="349" y="0"/>
                </a:cxn>
              </a:cxnLst>
              <a:rect l="0" t="0" r="r" b="b"/>
              <a:pathLst>
                <a:path w="370" h="1618">
                  <a:moveTo>
                    <a:pt x="349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14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3" y="28"/>
                  </a:lnTo>
                  <a:lnTo>
                    <a:pt x="349" y="42"/>
                  </a:lnTo>
                  <a:lnTo>
                    <a:pt x="247" y="174"/>
                  </a:lnTo>
                  <a:lnTo>
                    <a:pt x="171" y="321"/>
                  </a:lnTo>
                  <a:lnTo>
                    <a:pt x="124" y="474"/>
                  </a:lnTo>
                  <a:lnTo>
                    <a:pt x="103" y="642"/>
                  </a:lnTo>
                  <a:lnTo>
                    <a:pt x="89" y="809"/>
                  </a:lnTo>
                  <a:lnTo>
                    <a:pt x="96" y="934"/>
                  </a:lnTo>
                  <a:lnTo>
                    <a:pt x="110" y="1074"/>
                  </a:lnTo>
                  <a:lnTo>
                    <a:pt x="144" y="1206"/>
                  </a:lnTo>
                  <a:lnTo>
                    <a:pt x="185" y="1339"/>
                  </a:lnTo>
                  <a:lnTo>
                    <a:pt x="254" y="1457"/>
                  </a:lnTo>
                  <a:lnTo>
                    <a:pt x="342" y="1569"/>
                  </a:lnTo>
                  <a:lnTo>
                    <a:pt x="356" y="1583"/>
                  </a:lnTo>
                  <a:lnTo>
                    <a:pt x="363" y="1590"/>
                  </a:lnTo>
                  <a:lnTo>
                    <a:pt x="370" y="1597"/>
                  </a:lnTo>
                  <a:lnTo>
                    <a:pt x="370" y="1604"/>
                  </a:lnTo>
                  <a:lnTo>
                    <a:pt x="370" y="1604"/>
                  </a:lnTo>
                  <a:lnTo>
                    <a:pt x="370" y="1604"/>
                  </a:lnTo>
                  <a:lnTo>
                    <a:pt x="370" y="1611"/>
                  </a:lnTo>
                  <a:lnTo>
                    <a:pt x="363" y="1618"/>
                  </a:lnTo>
                  <a:lnTo>
                    <a:pt x="349" y="1618"/>
                  </a:lnTo>
                  <a:lnTo>
                    <a:pt x="329" y="1611"/>
                  </a:lnTo>
                  <a:lnTo>
                    <a:pt x="288" y="1569"/>
                  </a:lnTo>
                  <a:lnTo>
                    <a:pt x="226" y="1506"/>
                  </a:lnTo>
                  <a:lnTo>
                    <a:pt x="165" y="1423"/>
                  </a:lnTo>
                  <a:lnTo>
                    <a:pt x="103" y="1311"/>
                  </a:lnTo>
                  <a:lnTo>
                    <a:pt x="48" y="1179"/>
                  </a:lnTo>
                  <a:lnTo>
                    <a:pt x="21" y="1039"/>
                  </a:lnTo>
                  <a:lnTo>
                    <a:pt x="0" y="914"/>
                  </a:lnTo>
                  <a:lnTo>
                    <a:pt x="0" y="809"/>
                  </a:lnTo>
                  <a:lnTo>
                    <a:pt x="7" y="663"/>
                  </a:lnTo>
                  <a:lnTo>
                    <a:pt x="35" y="495"/>
                  </a:lnTo>
                  <a:lnTo>
                    <a:pt x="96" y="314"/>
                  </a:lnTo>
                  <a:lnTo>
                    <a:pt x="151" y="216"/>
                  </a:lnTo>
                  <a:lnTo>
                    <a:pt x="206" y="140"/>
                  </a:lnTo>
                  <a:lnTo>
                    <a:pt x="254" y="77"/>
                  </a:lnTo>
                  <a:lnTo>
                    <a:pt x="301" y="35"/>
                  </a:lnTo>
                  <a:lnTo>
                    <a:pt x="336" y="7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" name="Freeform 219"/>
            <p:cNvSpPr>
              <a:spLocks noEditPoints="1"/>
            </p:cNvSpPr>
            <p:nvPr/>
          </p:nvSpPr>
          <p:spPr bwMode="auto">
            <a:xfrm>
              <a:off x="14423" y="3461"/>
              <a:ext cx="684" cy="1464"/>
            </a:xfrm>
            <a:custGeom>
              <a:avLst/>
              <a:gdLst/>
              <a:ahLst/>
              <a:cxnLst>
                <a:cxn ang="0">
                  <a:pos x="506" y="167"/>
                </a:cxn>
                <a:cxn ang="0">
                  <a:pos x="506" y="181"/>
                </a:cxn>
                <a:cxn ang="0">
                  <a:pos x="574" y="181"/>
                </a:cxn>
                <a:cxn ang="0">
                  <a:pos x="629" y="181"/>
                </a:cxn>
                <a:cxn ang="0">
                  <a:pos x="629" y="167"/>
                </a:cxn>
                <a:cxn ang="0">
                  <a:pos x="581" y="160"/>
                </a:cxn>
                <a:cxn ang="0">
                  <a:pos x="445" y="7"/>
                </a:cxn>
                <a:cxn ang="0">
                  <a:pos x="451" y="28"/>
                </a:cxn>
                <a:cxn ang="0">
                  <a:pos x="445" y="70"/>
                </a:cxn>
                <a:cxn ang="0">
                  <a:pos x="445" y="118"/>
                </a:cxn>
                <a:cxn ang="0">
                  <a:pos x="486" y="132"/>
                </a:cxn>
                <a:cxn ang="0">
                  <a:pos x="554" y="125"/>
                </a:cxn>
                <a:cxn ang="0">
                  <a:pos x="670" y="146"/>
                </a:cxn>
                <a:cxn ang="0">
                  <a:pos x="643" y="209"/>
                </a:cxn>
                <a:cxn ang="0">
                  <a:pos x="540" y="223"/>
                </a:cxn>
                <a:cxn ang="0">
                  <a:pos x="465" y="209"/>
                </a:cxn>
                <a:cxn ang="0">
                  <a:pos x="349" y="265"/>
                </a:cxn>
                <a:cxn ang="0">
                  <a:pos x="109" y="662"/>
                </a:cxn>
                <a:cxn ang="0">
                  <a:pos x="96" y="892"/>
                </a:cxn>
                <a:cxn ang="0">
                  <a:pos x="185" y="1025"/>
                </a:cxn>
                <a:cxn ang="0">
                  <a:pos x="349" y="1088"/>
                </a:cxn>
                <a:cxn ang="0">
                  <a:pos x="479" y="1136"/>
                </a:cxn>
                <a:cxn ang="0">
                  <a:pos x="513" y="1178"/>
                </a:cxn>
                <a:cxn ang="0">
                  <a:pos x="540" y="1241"/>
                </a:cxn>
                <a:cxn ang="0">
                  <a:pos x="492" y="1401"/>
                </a:cxn>
                <a:cxn ang="0">
                  <a:pos x="308" y="1450"/>
                </a:cxn>
                <a:cxn ang="0">
                  <a:pos x="219" y="1387"/>
                </a:cxn>
                <a:cxn ang="0">
                  <a:pos x="233" y="1366"/>
                </a:cxn>
                <a:cxn ang="0">
                  <a:pos x="246" y="1373"/>
                </a:cxn>
                <a:cxn ang="0">
                  <a:pos x="369" y="1429"/>
                </a:cxn>
                <a:cxn ang="0">
                  <a:pos x="431" y="1401"/>
                </a:cxn>
                <a:cxn ang="0">
                  <a:pos x="458" y="1339"/>
                </a:cxn>
                <a:cxn ang="0">
                  <a:pos x="445" y="1276"/>
                </a:cxn>
                <a:cxn ang="0">
                  <a:pos x="404" y="1234"/>
                </a:cxn>
                <a:cxn ang="0">
                  <a:pos x="362" y="1213"/>
                </a:cxn>
                <a:cxn ang="0">
                  <a:pos x="308" y="1192"/>
                </a:cxn>
                <a:cxn ang="0">
                  <a:pos x="260" y="1178"/>
                </a:cxn>
                <a:cxn ang="0">
                  <a:pos x="89" y="1088"/>
                </a:cxn>
                <a:cxn ang="0">
                  <a:pos x="0" y="857"/>
                </a:cxn>
                <a:cxn ang="0">
                  <a:pos x="150" y="425"/>
                </a:cxn>
                <a:cxn ang="0">
                  <a:pos x="424" y="160"/>
                </a:cxn>
                <a:cxn ang="0">
                  <a:pos x="404" y="84"/>
                </a:cxn>
                <a:cxn ang="0">
                  <a:pos x="404" y="49"/>
                </a:cxn>
                <a:cxn ang="0">
                  <a:pos x="424" y="7"/>
                </a:cxn>
              </a:cxnLst>
              <a:rect l="0" t="0" r="r" b="b"/>
              <a:pathLst>
                <a:path w="684" h="1464">
                  <a:moveTo>
                    <a:pt x="554" y="160"/>
                  </a:moveTo>
                  <a:lnTo>
                    <a:pt x="533" y="160"/>
                  </a:lnTo>
                  <a:lnTo>
                    <a:pt x="506" y="167"/>
                  </a:lnTo>
                  <a:lnTo>
                    <a:pt x="479" y="174"/>
                  </a:lnTo>
                  <a:lnTo>
                    <a:pt x="492" y="181"/>
                  </a:lnTo>
                  <a:lnTo>
                    <a:pt x="506" y="181"/>
                  </a:lnTo>
                  <a:lnTo>
                    <a:pt x="520" y="188"/>
                  </a:lnTo>
                  <a:lnTo>
                    <a:pt x="547" y="188"/>
                  </a:lnTo>
                  <a:lnTo>
                    <a:pt x="574" y="181"/>
                  </a:lnTo>
                  <a:lnTo>
                    <a:pt x="595" y="181"/>
                  </a:lnTo>
                  <a:lnTo>
                    <a:pt x="616" y="181"/>
                  </a:lnTo>
                  <a:lnTo>
                    <a:pt x="629" y="181"/>
                  </a:lnTo>
                  <a:lnTo>
                    <a:pt x="636" y="174"/>
                  </a:lnTo>
                  <a:lnTo>
                    <a:pt x="643" y="174"/>
                  </a:lnTo>
                  <a:lnTo>
                    <a:pt x="629" y="167"/>
                  </a:lnTo>
                  <a:lnTo>
                    <a:pt x="616" y="167"/>
                  </a:lnTo>
                  <a:lnTo>
                    <a:pt x="602" y="160"/>
                  </a:lnTo>
                  <a:lnTo>
                    <a:pt x="581" y="160"/>
                  </a:lnTo>
                  <a:lnTo>
                    <a:pt x="554" y="160"/>
                  </a:lnTo>
                  <a:close/>
                  <a:moveTo>
                    <a:pt x="431" y="0"/>
                  </a:moveTo>
                  <a:lnTo>
                    <a:pt x="445" y="7"/>
                  </a:lnTo>
                  <a:lnTo>
                    <a:pt x="451" y="14"/>
                  </a:lnTo>
                  <a:lnTo>
                    <a:pt x="451" y="21"/>
                  </a:lnTo>
                  <a:lnTo>
                    <a:pt x="451" y="28"/>
                  </a:lnTo>
                  <a:lnTo>
                    <a:pt x="451" y="35"/>
                  </a:lnTo>
                  <a:lnTo>
                    <a:pt x="445" y="56"/>
                  </a:lnTo>
                  <a:lnTo>
                    <a:pt x="445" y="70"/>
                  </a:lnTo>
                  <a:lnTo>
                    <a:pt x="445" y="84"/>
                  </a:lnTo>
                  <a:lnTo>
                    <a:pt x="445" y="104"/>
                  </a:lnTo>
                  <a:lnTo>
                    <a:pt x="445" y="118"/>
                  </a:lnTo>
                  <a:lnTo>
                    <a:pt x="451" y="132"/>
                  </a:lnTo>
                  <a:lnTo>
                    <a:pt x="451" y="146"/>
                  </a:lnTo>
                  <a:lnTo>
                    <a:pt x="486" y="132"/>
                  </a:lnTo>
                  <a:lnTo>
                    <a:pt x="513" y="125"/>
                  </a:lnTo>
                  <a:lnTo>
                    <a:pt x="540" y="125"/>
                  </a:lnTo>
                  <a:lnTo>
                    <a:pt x="554" y="125"/>
                  </a:lnTo>
                  <a:lnTo>
                    <a:pt x="602" y="125"/>
                  </a:lnTo>
                  <a:lnTo>
                    <a:pt x="643" y="132"/>
                  </a:lnTo>
                  <a:lnTo>
                    <a:pt x="670" y="146"/>
                  </a:lnTo>
                  <a:lnTo>
                    <a:pt x="684" y="174"/>
                  </a:lnTo>
                  <a:lnTo>
                    <a:pt x="670" y="195"/>
                  </a:lnTo>
                  <a:lnTo>
                    <a:pt x="643" y="209"/>
                  </a:lnTo>
                  <a:lnTo>
                    <a:pt x="609" y="216"/>
                  </a:lnTo>
                  <a:lnTo>
                    <a:pt x="574" y="223"/>
                  </a:lnTo>
                  <a:lnTo>
                    <a:pt x="540" y="223"/>
                  </a:lnTo>
                  <a:lnTo>
                    <a:pt x="520" y="223"/>
                  </a:lnTo>
                  <a:lnTo>
                    <a:pt x="492" y="216"/>
                  </a:lnTo>
                  <a:lnTo>
                    <a:pt x="465" y="209"/>
                  </a:lnTo>
                  <a:lnTo>
                    <a:pt x="445" y="195"/>
                  </a:lnTo>
                  <a:lnTo>
                    <a:pt x="445" y="195"/>
                  </a:lnTo>
                  <a:lnTo>
                    <a:pt x="349" y="265"/>
                  </a:lnTo>
                  <a:lnTo>
                    <a:pt x="253" y="376"/>
                  </a:lnTo>
                  <a:lnTo>
                    <a:pt x="171" y="509"/>
                  </a:lnTo>
                  <a:lnTo>
                    <a:pt x="109" y="662"/>
                  </a:lnTo>
                  <a:lnTo>
                    <a:pt x="89" y="816"/>
                  </a:lnTo>
                  <a:lnTo>
                    <a:pt x="89" y="850"/>
                  </a:lnTo>
                  <a:lnTo>
                    <a:pt x="96" y="892"/>
                  </a:lnTo>
                  <a:lnTo>
                    <a:pt x="116" y="948"/>
                  </a:lnTo>
                  <a:lnTo>
                    <a:pt x="157" y="1004"/>
                  </a:lnTo>
                  <a:lnTo>
                    <a:pt x="185" y="1025"/>
                  </a:lnTo>
                  <a:lnTo>
                    <a:pt x="219" y="1039"/>
                  </a:lnTo>
                  <a:lnTo>
                    <a:pt x="267" y="1060"/>
                  </a:lnTo>
                  <a:lnTo>
                    <a:pt x="349" y="1088"/>
                  </a:lnTo>
                  <a:lnTo>
                    <a:pt x="410" y="1108"/>
                  </a:lnTo>
                  <a:lnTo>
                    <a:pt x="451" y="1122"/>
                  </a:lnTo>
                  <a:lnTo>
                    <a:pt x="479" y="1136"/>
                  </a:lnTo>
                  <a:lnTo>
                    <a:pt x="499" y="1157"/>
                  </a:lnTo>
                  <a:lnTo>
                    <a:pt x="506" y="1164"/>
                  </a:lnTo>
                  <a:lnTo>
                    <a:pt x="513" y="1178"/>
                  </a:lnTo>
                  <a:lnTo>
                    <a:pt x="527" y="1192"/>
                  </a:lnTo>
                  <a:lnTo>
                    <a:pt x="533" y="1213"/>
                  </a:lnTo>
                  <a:lnTo>
                    <a:pt x="540" y="1241"/>
                  </a:lnTo>
                  <a:lnTo>
                    <a:pt x="540" y="1269"/>
                  </a:lnTo>
                  <a:lnTo>
                    <a:pt x="527" y="1339"/>
                  </a:lnTo>
                  <a:lnTo>
                    <a:pt x="492" y="1401"/>
                  </a:lnTo>
                  <a:lnTo>
                    <a:pt x="438" y="1443"/>
                  </a:lnTo>
                  <a:lnTo>
                    <a:pt x="369" y="1464"/>
                  </a:lnTo>
                  <a:lnTo>
                    <a:pt x="308" y="1450"/>
                  </a:lnTo>
                  <a:lnTo>
                    <a:pt x="260" y="1429"/>
                  </a:lnTo>
                  <a:lnTo>
                    <a:pt x="226" y="1401"/>
                  </a:lnTo>
                  <a:lnTo>
                    <a:pt x="219" y="1387"/>
                  </a:lnTo>
                  <a:lnTo>
                    <a:pt x="219" y="1373"/>
                  </a:lnTo>
                  <a:lnTo>
                    <a:pt x="226" y="1373"/>
                  </a:lnTo>
                  <a:lnTo>
                    <a:pt x="233" y="1366"/>
                  </a:lnTo>
                  <a:lnTo>
                    <a:pt x="239" y="1366"/>
                  </a:lnTo>
                  <a:lnTo>
                    <a:pt x="239" y="1366"/>
                  </a:lnTo>
                  <a:lnTo>
                    <a:pt x="246" y="1373"/>
                  </a:lnTo>
                  <a:lnTo>
                    <a:pt x="253" y="1380"/>
                  </a:lnTo>
                  <a:lnTo>
                    <a:pt x="308" y="1415"/>
                  </a:lnTo>
                  <a:lnTo>
                    <a:pt x="369" y="1429"/>
                  </a:lnTo>
                  <a:lnTo>
                    <a:pt x="390" y="1422"/>
                  </a:lnTo>
                  <a:lnTo>
                    <a:pt x="410" y="1415"/>
                  </a:lnTo>
                  <a:lnTo>
                    <a:pt x="431" y="1401"/>
                  </a:lnTo>
                  <a:lnTo>
                    <a:pt x="438" y="1380"/>
                  </a:lnTo>
                  <a:lnTo>
                    <a:pt x="451" y="1359"/>
                  </a:lnTo>
                  <a:lnTo>
                    <a:pt x="458" y="1339"/>
                  </a:lnTo>
                  <a:lnTo>
                    <a:pt x="458" y="1318"/>
                  </a:lnTo>
                  <a:lnTo>
                    <a:pt x="451" y="1297"/>
                  </a:lnTo>
                  <a:lnTo>
                    <a:pt x="445" y="1276"/>
                  </a:lnTo>
                  <a:lnTo>
                    <a:pt x="438" y="1255"/>
                  </a:lnTo>
                  <a:lnTo>
                    <a:pt x="417" y="1241"/>
                  </a:lnTo>
                  <a:lnTo>
                    <a:pt x="404" y="1234"/>
                  </a:lnTo>
                  <a:lnTo>
                    <a:pt x="390" y="1220"/>
                  </a:lnTo>
                  <a:lnTo>
                    <a:pt x="376" y="1213"/>
                  </a:lnTo>
                  <a:lnTo>
                    <a:pt x="362" y="1213"/>
                  </a:lnTo>
                  <a:lnTo>
                    <a:pt x="342" y="1206"/>
                  </a:lnTo>
                  <a:lnTo>
                    <a:pt x="321" y="1199"/>
                  </a:lnTo>
                  <a:lnTo>
                    <a:pt x="308" y="1192"/>
                  </a:lnTo>
                  <a:lnTo>
                    <a:pt x="301" y="1192"/>
                  </a:lnTo>
                  <a:lnTo>
                    <a:pt x="280" y="1185"/>
                  </a:lnTo>
                  <a:lnTo>
                    <a:pt x="260" y="1178"/>
                  </a:lnTo>
                  <a:lnTo>
                    <a:pt x="205" y="1157"/>
                  </a:lnTo>
                  <a:lnTo>
                    <a:pt x="144" y="1129"/>
                  </a:lnTo>
                  <a:lnTo>
                    <a:pt x="89" y="1088"/>
                  </a:lnTo>
                  <a:lnTo>
                    <a:pt x="41" y="1032"/>
                  </a:lnTo>
                  <a:lnTo>
                    <a:pt x="14" y="962"/>
                  </a:lnTo>
                  <a:lnTo>
                    <a:pt x="0" y="857"/>
                  </a:lnTo>
                  <a:lnTo>
                    <a:pt x="21" y="704"/>
                  </a:lnTo>
                  <a:lnTo>
                    <a:pt x="75" y="558"/>
                  </a:lnTo>
                  <a:lnTo>
                    <a:pt x="150" y="425"/>
                  </a:lnTo>
                  <a:lnTo>
                    <a:pt x="239" y="314"/>
                  </a:lnTo>
                  <a:lnTo>
                    <a:pt x="335" y="223"/>
                  </a:lnTo>
                  <a:lnTo>
                    <a:pt x="424" y="160"/>
                  </a:lnTo>
                  <a:lnTo>
                    <a:pt x="410" y="139"/>
                  </a:lnTo>
                  <a:lnTo>
                    <a:pt x="404" y="111"/>
                  </a:lnTo>
                  <a:lnTo>
                    <a:pt x="404" y="84"/>
                  </a:lnTo>
                  <a:lnTo>
                    <a:pt x="404" y="77"/>
                  </a:lnTo>
                  <a:lnTo>
                    <a:pt x="404" y="63"/>
                  </a:lnTo>
                  <a:lnTo>
                    <a:pt x="404" y="49"/>
                  </a:lnTo>
                  <a:lnTo>
                    <a:pt x="410" y="28"/>
                  </a:lnTo>
                  <a:lnTo>
                    <a:pt x="417" y="14"/>
                  </a:lnTo>
                  <a:lnTo>
                    <a:pt x="424" y="7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0" name="Freeform 220"/>
            <p:cNvSpPr>
              <a:spLocks/>
            </p:cNvSpPr>
            <p:nvPr/>
          </p:nvSpPr>
          <p:spPr bwMode="auto">
            <a:xfrm>
              <a:off x="15250" y="3377"/>
              <a:ext cx="370" cy="161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2" y="14"/>
                </a:cxn>
                <a:cxn ang="0">
                  <a:pos x="83" y="49"/>
                </a:cxn>
                <a:cxn ang="0">
                  <a:pos x="137" y="112"/>
                </a:cxn>
                <a:cxn ang="0">
                  <a:pos x="206" y="195"/>
                </a:cxn>
                <a:cxn ang="0">
                  <a:pos x="267" y="307"/>
                </a:cxn>
                <a:cxn ang="0">
                  <a:pos x="315" y="446"/>
                </a:cxn>
                <a:cxn ang="0">
                  <a:pos x="349" y="579"/>
                </a:cxn>
                <a:cxn ang="0">
                  <a:pos x="363" y="704"/>
                </a:cxn>
                <a:cxn ang="0">
                  <a:pos x="370" y="809"/>
                </a:cxn>
                <a:cxn ang="0">
                  <a:pos x="370" y="809"/>
                </a:cxn>
                <a:cxn ang="0">
                  <a:pos x="363" y="955"/>
                </a:cxn>
                <a:cxn ang="0">
                  <a:pos x="329" y="1130"/>
                </a:cxn>
                <a:cxn ang="0">
                  <a:pos x="267" y="1304"/>
                </a:cxn>
                <a:cxn ang="0">
                  <a:pos x="219" y="1402"/>
                </a:cxn>
                <a:cxn ang="0">
                  <a:pos x="165" y="1478"/>
                </a:cxn>
                <a:cxn ang="0">
                  <a:pos x="110" y="1541"/>
                </a:cxn>
                <a:cxn ang="0">
                  <a:pos x="69" y="1583"/>
                </a:cxn>
                <a:cxn ang="0">
                  <a:pos x="35" y="1611"/>
                </a:cxn>
                <a:cxn ang="0">
                  <a:pos x="14" y="1618"/>
                </a:cxn>
                <a:cxn ang="0">
                  <a:pos x="7" y="1618"/>
                </a:cxn>
                <a:cxn ang="0">
                  <a:pos x="0" y="1611"/>
                </a:cxn>
                <a:cxn ang="0">
                  <a:pos x="0" y="1604"/>
                </a:cxn>
                <a:cxn ang="0">
                  <a:pos x="0" y="1604"/>
                </a:cxn>
                <a:cxn ang="0">
                  <a:pos x="0" y="1597"/>
                </a:cxn>
                <a:cxn ang="0">
                  <a:pos x="7" y="1590"/>
                </a:cxn>
                <a:cxn ang="0">
                  <a:pos x="21" y="1576"/>
                </a:cxn>
                <a:cxn ang="0">
                  <a:pos x="124" y="1443"/>
                </a:cxn>
                <a:cxn ang="0">
                  <a:pos x="199" y="1297"/>
                </a:cxn>
                <a:cxn ang="0">
                  <a:pos x="247" y="1144"/>
                </a:cxn>
                <a:cxn ang="0">
                  <a:pos x="267" y="976"/>
                </a:cxn>
                <a:cxn ang="0">
                  <a:pos x="274" y="809"/>
                </a:cxn>
                <a:cxn ang="0">
                  <a:pos x="267" y="614"/>
                </a:cxn>
                <a:cxn ang="0">
                  <a:pos x="233" y="439"/>
                </a:cxn>
                <a:cxn ang="0">
                  <a:pos x="185" y="293"/>
                </a:cxn>
                <a:cxn ang="0">
                  <a:pos x="117" y="161"/>
                </a:cxn>
                <a:cxn ang="0">
                  <a:pos x="28" y="49"/>
                </a:cxn>
                <a:cxn ang="0">
                  <a:pos x="14" y="35"/>
                </a:cxn>
                <a:cxn ang="0">
                  <a:pos x="7" y="28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70" h="1618">
                  <a:moveTo>
                    <a:pt x="14" y="0"/>
                  </a:moveTo>
                  <a:lnTo>
                    <a:pt x="42" y="14"/>
                  </a:lnTo>
                  <a:lnTo>
                    <a:pt x="83" y="49"/>
                  </a:lnTo>
                  <a:lnTo>
                    <a:pt x="137" y="112"/>
                  </a:lnTo>
                  <a:lnTo>
                    <a:pt x="206" y="195"/>
                  </a:lnTo>
                  <a:lnTo>
                    <a:pt x="267" y="307"/>
                  </a:lnTo>
                  <a:lnTo>
                    <a:pt x="315" y="446"/>
                  </a:lnTo>
                  <a:lnTo>
                    <a:pt x="349" y="579"/>
                  </a:lnTo>
                  <a:lnTo>
                    <a:pt x="363" y="704"/>
                  </a:lnTo>
                  <a:lnTo>
                    <a:pt x="370" y="809"/>
                  </a:lnTo>
                  <a:lnTo>
                    <a:pt x="370" y="809"/>
                  </a:lnTo>
                  <a:lnTo>
                    <a:pt x="363" y="955"/>
                  </a:lnTo>
                  <a:lnTo>
                    <a:pt x="329" y="1130"/>
                  </a:lnTo>
                  <a:lnTo>
                    <a:pt x="267" y="1304"/>
                  </a:lnTo>
                  <a:lnTo>
                    <a:pt x="219" y="1402"/>
                  </a:lnTo>
                  <a:lnTo>
                    <a:pt x="165" y="1478"/>
                  </a:lnTo>
                  <a:lnTo>
                    <a:pt x="110" y="1541"/>
                  </a:lnTo>
                  <a:lnTo>
                    <a:pt x="69" y="1583"/>
                  </a:lnTo>
                  <a:lnTo>
                    <a:pt x="35" y="1611"/>
                  </a:lnTo>
                  <a:lnTo>
                    <a:pt x="14" y="1618"/>
                  </a:lnTo>
                  <a:lnTo>
                    <a:pt x="7" y="1618"/>
                  </a:lnTo>
                  <a:lnTo>
                    <a:pt x="0" y="1611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597"/>
                  </a:lnTo>
                  <a:lnTo>
                    <a:pt x="7" y="1590"/>
                  </a:lnTo>
                  <a:lnTo>
                    <a:pt x="21" y="1576"/>
                  </a:lnTo>
                  <a:lnTo>
                    <a:pt x="124" y="1443"/>
                  </a:lnTo>
                  <a:lnTo>
                    <a:pt x="199" y="1297"/>
                  </a:lnTo>
                  <a:lnTo>
                    <a:pt x="247" y="1144"/>
                  </a:lnTo>
                  <a:lnTo>
                    <a:pt x="267" y="976"/>
                  </a:lnTo>
                  <a:lnTo>
                    <a:pt x="274" y="809"/>
                  </a:lnTo>
                  <a:lnTo>
                    <a:pt x="267" y="614"/>
                  </a:lnTo>
                  <a:lnTo>
                    <a:pt x="233" y="439"/>
                  </a:lnTo>
                  <a:lnTo>
                    <a:pt x="185" y="293"/>
                  </a:lnTo>
                  <a:lnTo>
                    <a:pt x="117" y="161"/>
                  </a:lnTo>
                  <a:lnTo>
                    <a:pt x="28" y="49"/>
                  </a:lnTo>
                  <a:lnTo>
                    <a:pt x="14" y="35"/>
                  </a:lnTo>
                  <a:lnTo>
                    <a:pt x="7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1" name="Freeform 221"/>
            <p:cNvSpPr>
              <a:spLocks/>
            </p:cNvSpPr>
            <p:nvPr/>
          </p:nvSpPr>
          <p:spPr bwMode="auto">
            <a:xfrm>
              <a:off x="19025" y="3872"/>
              <a:ext cx="841" cy="1067"/>
            </a:xfrm>
            <a:custGeom>
              <a:avLst/>
              <a:gdLst/>
              <a:ahLst/>
              <a:cxnLst>
                <a:cxn ang="0">
                  <a:pos x="390" y="14"/>
                </a:cxn>
                <a:cxn ang="0">
                  <a:pos x="493" y="112"/>
                </a:cxn>
                <a:cxn ang="0">
                  <a:pos x="561" y="293"/>
                </a:cxn>
                <a:cxn ang="0">
                  <a:pos x="588" y="460"/>
                </a:cxn>
                <a:cxn ang="0">
                  <a:pos x="691" y="265"/>
                </a:cxn>
                <a:cxn ang="0">
                  <a:pos x="807" y="21"/>
                </a:cxn>
                <a:cxn ang="0">
                  <a:pos x="821" y="21"/>
                </a:cxn>
                <a:cxn ang="0">
                  <a:pos x="828" y="21"/>
                </a:cxn>
                <a:cxn ang="0">
                  <a:pos x="841" y="35"/>
                </a:cxn>
                <a:cxn ang="0">
                  <a:pos x="835" y="56"/>
                </a:cxn>
                <a:cxn ang="0">
                  <a:pos x="814" y="84"/>
                </a:cxn>
                <a:cxn ang="0">
                  <a:pos x="766" y="188"/>
                </a:cxn>
                <a:cxn ang="0">
                  <a:pos x="670" y="412"/>
                </a:cxn>
                <a:cxn ang="0">
                  <a:pos x="595" y="628"/>
                </a:cxn>
                <a:cxn ang="0">
                  <a:pos x="582" y="690"/>
                </a:cxn>
                <a:cxn ang="0">
                  <a:pos x="547" y="851"/>
                </a:cxn>
                <a:cxn ang="0">
                  <a:pos x="513" y="1004"/>
                </a:cxn>
                <a:cxn ang="0">
                  <a:pos x="493" y="1053"/>
                </a:cxn>
                <a:cxn ang="0">
                  <a:pos x="472" y="1067"/>
                </a:cxn>
                <a:cxn ang="0">
                  <a:pos x="452" y="1053"/>
                </a:cxn>
                <a:cxn ang="0">
                  <a:pos x="458" y="997"/>
                </a:cxn>
                <a:cxn ang="0">
                  <a:pos x="486" y="851"/>
                </a:cxn>
                <a:cxn ang="0">
                  <a:pos x="534" y="690"/>
                </a:cxn>
                <a:cxn ang="0">
                  <a:pos x="547" y="607"/>
                </a:cxn>
                <a:cxn ang="0">
                  <a:pos x="554" y="474"/>
                </a:cxn>
                <a:cxn ang="0">
                  <a:pos x="534" y="349"/>
                </a:cxn>
                <a:cxn ang="0">
                  <a:pos x="479" y="216"/>
                </a:cxn>
                <a:cxn ang="0">
                  <a:pos x="370" y="133"/>
                </a:cxn>
                <a:cxn ang="0">
                  <a:pos x="274" y="119"/>
                </a:cxn>
                <a:cxn ang="0">
                  <a:pos x="185" y="147"/>
                </a:cxn>
                <a:cxn ang="0">
                  <a:pos x="82" y="230"/>
                </a:cxn>
                <a:cxn ang="0">
                  <a:pos x="41" y="307"/>
                </a:cxn>
                <a:cxn ang="0">
                  <a:pos x="21" y="314"/>
                </a:cxn>
                <a:cxn ang="0">
                  <a:pos x="7" y="307"/>
                </a:cxn>
                <a:cxn ang="0">
                  <a:pos x="7" y="265"/>
                </a:cxn>
                <a:cxn ang="0">
                  <a:pos x="62" y="161"/>
                </a:cxn>
                <a:cxn ang="0">
                  <a:pos x="164" y="56"/>
                </a:cxn>
                <a:cxn ang="0">
                  <a:pos x="315" y="0"/>
                </a:cxn>
              </a:cxnLst>
              <a:rect l="0" t="0" r="r" b="b"/>
              <a:pathLst>
                <a:path w="841" h="1067">
                  <a:moveTo>
                    <a:pt x="315" y="0"/>
                  </a:moveTo>
                  <a:lnTo>
                    <a:pt x="390" y="14"/>
                  </a:lnTo>
                  <a:lnTo>
                    <a:pt x="445" y="56"/>
                  </a:lnTo>
                  <a:lnTo>
                    <a:pt x="493" y="112"/>
                  </a:lnTo>
                  <a:lnTo>
                    <a:pt x="527" y="182"/>
                  </a:lnTo>
                  <a:lnTo>
                    <a:pt x="561" y="293"/>
                  </a:lnTo>
                  <a:lnTo>
                    <a:pt x="582" y="391"/>
                  </a:lnTo>
                  <a:lnTo>
                    <a:pt x="588" y="460"/>
                  </a:lnTo>
                  <a:lnTo>
                    <a:pt x="588" y="516"/>
                  </a:lnTo>
                  <a:lnTo>
                    <a:pt x="691" y="265"/>
                  </a:lnTo>
                  <a:lnTo>
                    <a:pt x="800" y="28"/>
                  </a:lnTo>
                  <a:lnTo>
                    <a:pt x="807" y="21"/>
                  </a:lnTo>
                  <a:lnTo>
                    <a:pt x="814" y="21"/>
                  </a:lnTo>
                  <a:lnTo>
                    <a:pt x="821" y="21"/>
                  </a:lnTo>
                  <a:lnTo>
                    <a:pt x="828" y="21"/>
                  </a:lnTo>
                  <a:lnTo>
                    <a:pt x="828" y="21"/>
                  </a:lnTo>
                  <a:lnTo>
                    <a:pt x="835" y="28"/>
                  </a:lnTo>
                  <a:lnTo>
                    <a:pt x="841" y="35"/>
                  </a:lnTo>
                  <a:lnTo>
                    <a:pt x="841" y="42"/>
                  </a:lnTo>
                  <a:lnTo>
                    <a:pt x="835" y="56"/>
                  </a:lnTo>
                  <a:lnTo>
                    <a:pt x="828" y="70"/>
                  </a:lnTo>
                  <a:lnTo>
                    <a:pt x="814" y="84"/>
                  </a:lnTo>
                  <a:lnTo>
                    <a:pt x="807" y="98"/>
                  </a:lnTo>
                  <a:lnTo>
                    <a:pt x="766" y="188"/>
                  </a:lnTo>
                  <a:lnTo>
                    <a:pt x="718" y="293"/>
                  </a:lnTo>
                  <a:lnTo>
                    <a:pt x="670" y="412"/>
                  </a:lnTo>
                  <a:lnTo>
                    <a:pt x="629" y="523"/>
                  </a:lnTo>
                  <a:lnTo>
                    <a:pt x="595" y="628"/>
                  </a:lnTo>
                  <a:lnTo>
                    <a:pt x="588" y="663"/>
                  </a:lnTo>
                  <a:lnTo>
                    <a:pt x="582" y="690"/>
                  </a:lnTo>
                  <a:lnTo>
                    <a:pt x="568" y="753"/>
                  </a:lnTo>
                  <a:lnTo>
                    <a:pt x="547" y="851"/>
                  </a:lnTo>
                  <a:lnTo>
                    <a:pt x="520" y="969"/>
                  </a:lnTo>
                  <a:lnTo>
                    <a:pt x="513" y="1004"/>
                  </a:lnTo>
                  <a:lnTo>
                    <a:pt x="500" y="1032"/>
                  </a:lnTo>
                  <a:lnTo>
                    <a:pt x="493" y="1053"/>
                  </a:lnTo>
                  <a:lnTo>
                    <a:pt x="479" y="1067"/>
                  </a:lnTo>
                  <a:lnTo>
                    <a:pt x="472" y="1067"/>
                  </a:lnTo>
                  <a:lnTo>
                    <a:pt x="458" y="1067"/>
                  </a:lnTo>
                  <a:lnTo>
                    <a:pt x="452" y="1053"/>
                  </a:lnTo>
                  <a:lnTo>
                    <a:pt x="452" y="1039"/>
                  </a:lnTo>
                  <a:lnTo>
                    <a:pt x="458" y="997"/>
                  </a:lnTo>
                  <a:lnTo>
                    <a:pt x="472" y="935"/>
                  </a:lnTo>
                  <a:lnTo>
                    <a:pt x="486" y="851"/>
                  </a:lnTo>
                  <a:lnTo>
                    <a:pt x="513" y="767"/>
                  </a:lnTo>
                  <a:lnTo>
                    <a:pt x="534" y="690"/>
                  </a:lnTo>
                  <a:lnTo>
                    <a:pt x="541" y="656"/>
                  </a:lnTo>
                  <a:lnTo>
                    <a:pt x="547" y="607"/>
                  </a:lnTo>
                  <a:lnTo>
                    <a:pt x="554" y="530"/>
                  </a:lnTo>
                  <a:lnTo>
                    <a:pt x="554" y="474"/>
                  </a:lnTo>
                  <a:lnTo>
                    <a:pt x="547" y="412"/>
                  </a:lnTo>
                  <a:lnTo>
                    <a:pt x="534" y="349"/>
                  </a:lnTo>
                  <a:lnTo>
                    <a:pt x="513" y="279"/>
                  </a:lnTo>
                  <a:lnTo>
                    <a:pt x="479" y="216"/>
                  </a:lnTo>
                  <a:lnTo>
                    <a:pt x="431" y="168"/>
                  </a:lnTo>
                  <a:lnTo>
                    <a:pt x="370" y="133"/>
                  </a:lnTo>
                  <a:lnTo>
                    <a:pt x="294" y="119"/>
                  </a:lnTo>
                  <a:lnTo>
                    <a:pt x="274" y="119"/>
                  </a:lnTo>
                  <a:lnTo>
                    <a:pt x="233" y="126"/>
                  </a:lnTo>
                  <a:lnTo>
                    <a:pt x="185" y="147"/>
                  </a:lnTo>
                  <a:lnTo>
                    <a:pt x="130" y="175"/>
                  </a:lnTo>
                  <a:lnTo>
                    <a:pt x="82" y="230"/>
                  </a:lnTo>
                  <a:lnTo>
                    <a:pt x="41" y="307"/>
                  </a:lnTo>
                  <a:lnTo>
                    <a:pt x="41" y="307"/>
                  </a:lnTo>
                  <a:lnTo>
                    <a:pt x="35" y="314"/>
                  </a:lnTo>
                  <a:lnTo>
                    <a:pt x="21" y="314"/>
                  </a:lnTo>
                  <a:lnTo>
                    <a:pt x="14" y="314"/>
                  </a:lnTo>
                  <a:lnTo>
                    <a:pt x="7" y="307"/>
                  </a:lnTo>
                  <a:lnTo>
                    <a:pt x="0" y="300"/>
                  </a:lnTo>
                  <a:lnTo>
                    <a:pt x="7" y="265"/>
                  </a:lnTo>
                  <a:lnTo>
                    <a:pt x="28" y="216"/>
                  </a:lnTo>
                  <a:lnTo>
                    <a:pt x="62" y="161"/>
                  </a:lnTo>
                  <a:lnTo>
                    <a:pt x="110" y="105"/>
                  </a:lnTo>
                  <a:lnTo>
                    <a:pt x="164" y="56"/>
                  </a:lnTo>
                  <a:lnTo>
                    <a:pt x="233" y="14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2" name="Freeform 222"/>
            <p:cNvSpPr>
              <a:spLocks/>
            </p:cNvSpPr>
            <p:nvPr/>
          </p:nvSpPr>
          <p:spPr bwMode="auto">
            <a:xfrm>
              <a:off x="20475" y="3719"/>
              <a:ext cx="793" cy="934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766" y="0"/>
                </a:cxn>
                <a:cxn ang="0">
                  <a:pos x="786" y="7"/>
                </a:cxn>
                <a:cxn ang="0">
                  <a:pos x="793" y="28"/>
                </a:cxn>
                <a:cxn ang="0">
                  <a:pos x="786" y="56"/>
                </a:cxn>
                <a:cxn ang="0">
                  <a:pos x="766" y="63"/>
                </a:cxn>
                <a:cxn ang="0">
                  <a:pos x="739" y="63"/>
                </a:cxn>
                <a:cxn ang="0">
                  <a:pos x="362" y="83"/>
                </a:cxn>
                <a:cxn ang="0">
                  <a:pos x="157" y="209"/>
                </a:cxn>
                <a:cxn ang="0">
                  <a:pos x="68" y="432"/>
                </a:cxn>
                <a:cxn ang="0">
                  <a:pos x="752" y="432"/>
                </a:cxn>
                <a:cxn ang="0">
                  <a:pos x="780" y="439"/>
                </a:cxn>
                <a:cxn ang="0">
                  <a:pos x="793" y="453"/>
                </a:cxn>
                <a:cxn ang="0">
                  <a:pos x="793" y="481"/>
                </a:cxn>
                <a:cxn ang="0">
                  <a:pos x="780" y="495"/>
                </a:cxn>
                <a:cxn ang="0">
                  <a:pos x="752" y="502"/>
                </a:cxn>
                <a:cxn ang="0">
                  <a:pos x="739" y="502"/>
                </a:cxn>
                <a:cxn ang="0">
                  <a:pos x="96" y="620"/>
                </a:cxn>
                <a:cxn ang="0">
                  <a:pos x="253" y="802"/>
                </a:cxn>
                <a:cxn ang="0">
                  <a:pos x="492" y="871"/>
                </a:cxn>
                <a:cxn ang="0">
                  <a:pos x="752" y="871"/>
                </a:cxn>
                <a:cxn ang="0">
                  <a:pos x="780" y="878"/>
                </a:cxn>
                <a:cxn ang="0">
                  <a:pos x="793" y="892"/>
                </a:cxn>
                <a:cxn ang="0">
                  <a:pos x="793" y="920"/>
                </a:cxn>
                <a:cxn ang="0">
                  <a:pos x="780" y="934"/>
                </a:cxn>
                <a:cxn ang="0">
                  <a:pos x="752" y="934"/>
                </a:cxn>
                <a:cxn ang="0">
                  <a:pos x="486" y="934"/>
                </a:cxn>
                <a:cxn ang="0">
                  <a:pos x="239" y="871"/>
                </a:cxn>
                <a:cxn ang="0">
                  <a:pos x="68" y="704"/>
                </a:cxn>
                <a:cxn ang="0">
                  <a:pos x="0" y="467"/>
                </a:cxn>
                <a:cxn ang="0">
                  <a:pos x="68" y="230"/>
                </a:cxn>
                <a:cxn ang="0">
                  <a:pos x="239" y="63"/>
                </a:cxn>
                <a:cxn ang="0">
                  <a:pos x="486" y="0"/>
                </a:cxn>
              </a:cxnLst>
              <a:rect l="0" t="0" r="r" b="b"/>
              <a:pathLst>
                <a:path w="793" h="934">
                  <a:moveTo>
                    <a:pt x="486" y="0"/>
                  </a:moveTo>
                  <a:lnTo>
                    <a:pt x="739" y="0"/>
                  </a:lnTo>
                  <a:lnTo>
                    <a:pt x="752" y="0"/>
                  </a:lnTo>
                  <a:lnTo>
                    <a:pt x="766" y="0"/>
                  </a:lnTo>
                  <a:lnTo>
                    <a:pt x="780" y="0"/>
                  </a:lnTo>
                  <a:lnTo>
                    <a:pt x="786" y="7"/>
                  </a:lnTo>
                  <a:lnTo>
                    <a:pt x="793" y="14"/>
                  </a:lnTo>
                  <a:lnTo>
                    <a:pt x="793" y="28"/>
                  </a:lnTo>
                  <a:lnTo>
                    <a:pt x="793" y="42"/>
                  </a:lnTo>
                  <a:lnTo>
                    <a:pt x="786" y="56"/>
                  </a:lnTo>
                  <a:lnTo>
                    <a:pt x="780" y="56"/>
                  </a:lnTo>
                  <a:lnTo>
                    <a:pt x="766" y="63"/>
                  </a:lnTo>
                  <a:lnTo>
                    <a:pt x="752" y="63"/>
                  </a:lnTo>
                  <a:lnTo>
                    <a:pt x="739" y="63"/>
                  </a:lnTo>
                  <a:lnTo>
                    <a:pt x="492" y="63"/>
                  </a:lnTo>
                  <a:lnTo>
                    <a:pt x="362" y="83"/>
                  </a:lnTo>
                  <a:lnTo>
                    <a:pt x="253" y="132"/>
                  </a:lnTo>
                  <a:lnTo>
                    <a:pt x="157" y="209"/>
                  </a:lnTo>
                  <a:lnTo>
                    <a:pt x="96" y="314"/>
                  </a:lnTo>
                  <a:lnTo>
                    <a:pt x="68" y="432"/>
                  </a:lnTo>
                  <a:lnTo>
                    <a:pt x="739" y="432"/>
                  </a:lnTo>
                  <a:lnTo>
                    <a:pt x="752" y="432"/>
                  </a:lnTo>
                  <a:lnTo>
                    <a:pt x="766" y="439"/>
                  </a:lnTo>
                  <a:lnTo>
                    <a:pt x="780" y="439"/>
                  </a:lnTo>
                  <a:lnTo>
                    <a:pt x="786" y="446"/>
                  </a:lnTo>
                  <a:lnTo>
                    <a:pt x="793" y="453"/>
                  </a:lnTo>
                  <a:lnTo>
                    <a:pt x="793" y="467"/>
                  </a:lnTo>
                  <a:lnTo>
                    <a:pt x="793" y="481"/>
                  </a:lnTo>
                  <a:lnTo>
                    <a:pt x="786" y="488"/>
                  </a:lnTo>
                  <a:lnTo>
                    <a:pt x="780" y="495"/>
                  </a:lnTo>
                  <a:lnTo>
                    <a:pt x="766" y="502"/>
                  </a:lnTo>
                  <a:lnTo>
                    <a:pt x="752" y="502"/>
                  </a:lnTo>
                  <a:lnTo>
                    <a:pt x="739" y="502"/>
                  </a:lnTo>
                  <a:lnTo>
                    <a:pt x="739" y="502"/>
                  </a:lnTo>
                  <a:lnTo>
                    <a:pt x="68" y="502"/>
                  </a:lnTo>
                  <a:lnTo>
                    <a:pt x="96" y="620"/>
                  </a:lnTo>
                  <a:lnTo>
                    <a:pt x="157" y="725"/>
                  </a:lnTo>
                  <a:lnTo>
                    <a:pt x="253" y="802"/>
                  </a:lnTo>
                  <a:lnTo>
                    <a:pt x="362" y="857"/>
                  </a:lnTo>
                  <a:lnTo>
                    <a:pt x="492" y="871"/>
                  </a:lnTo>
                  <a:lnTo>
                    <a:pt x="739" y="871"/>
                  </a:lnTo>
                  <a:lnTo>
                    <a:pt x="752" y="871"/>
                  </a:lnTo>
                  <a:lnTo>
                    <a:pt x="766" y="871"/>
                  </a:lnTo>
                  <a:lnTo>
                    <a:pt x="780" y="878"/>
                  </a:lnTo>
                  <a:lnTo>
                    <a:pt x="786" y="885"/>
                  </a:lnTo>
                  <a:lnTo>
                    <a:pt x="793" y="892"/>
                  </a:lnTo>
                  <a:lnTo>
                    <a:pt x="793" y="906"/>
                  </a:lnTo>
                  <a:lnTo>
                    <a:pt x="793" y="920"/>
                  </a:lnTo>
                  <a:lnTo>
                    <a:pt x="786" y="927"/>
                  </a:lnTo>
                  <a:lnTo>
                    <a:pt x="780" y="934"/>
                  </a:lnTo>
                  <a:lnTo>
                    <a:pt x="766" y="934"/>
                  </a:lnTo>
                  <a:lnTo>
                    <a:pt x="752" y="934"/>
                  </a:lnTo>
                  <a:lnTo>
                    <a:pt x="739" y="934"/>
                  </a:lnTo>
                  <a:lnTo>
                    <a:pt x="486" y="934"/>
                  </a:lnTo>
                  <a:lnTo>
                    <a:pt x="356" y="920"/>
                  </a:lnTo>
                  <a:lnTo>
                    <a:pt x="239" y="871"/>
                  </a:lnTo>
                  <a:lnTo>
                    <a:pt x="144" y="802"/>
                  </a:lnTo>
                  <a:lnTo>
                    <a:pt x="68" y="704"/>
                  </a:lnTo>
                  <a:lnTo>
                    <a:pt x="21" y="592"/>
                  </a:lnTo>
                  <a:lnTo>
                    <a:pt x="0" y="467"/>
                  </a:lnTo>
                  <a:lnTo>
                    <a:pt x="21" y="341"/>
                  </a:lnTo>
                  <a:lnTo>
                    <a:pt x="68" y="230"/>
                  </a:lnTo>
                  <a:lnTo>
                    <a:pt x="144" y="132"/>
                  </a:lnTo>
                  <a:lnTo>
                    <a:pt x="239" y="63"/>
                  </a:lnTo>
                  <a:lnTo>
                    <a:pt x="356" y="14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3" name="Freeform 223"/>
            <p:cNvSpPr>
              <a:spLocks/>
            </p:cNvSpPr>
            <p:nvPr/>
          </p:nvSpPr>
          <p:spPr bwMode="auto">
            <a:xfrm>
              <a:off x="21911" y="3489"/>
              <a:ext cx="875" cy="11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4" y="0"/>
                </a:cxn>
                <a:cxn ang="0">
                  <a:pos x="834" y="0"/>
                </a:cxn>
                <a:cxn ang="0">
                  <a:pos x="875" y="369"/>
                </a:cxn>
                <a:cxn ang="0">
                  <a:pos x="834" y="369"/>
                </a:cxn>
                <a:cxn ang="0">
                  <a:pos x="821" y="265"/>
                </a:cxn>
                <a:cxn ang="0">
                  <a:pos x="800" y="188"/>
                </a:cxn>
                <a:cxn ang="0">
                  <a:pos x="766" y="125"/>
                </a:cxn>
                <a:cxn ang="0">
                  <a:pos x="718" y="83"/>
                </a:cxn>
                <a:cxn ang="0">
                  <a:pos x="650" y="56"/>
                </a:cxn>
                <a:cxn ang="0">
                  <a:pos x="547" y="49"/>
                </a:cxn>
                <a:cxn ang="0">
                  <a:pos x="383" y="49"/>
                </a:cxn>
                <a:cxn ang="0">
                  <a:pos x="356" y="49"/>
                </a:cxn>
                <a:cxn ang="0">
                  <a:pos x="335" y="56"/>
                </a:cxn>
                <a:cxn ang="0">
                  <a:pos x="322" y="62"/>
                </a:cxn>
                <a:cxn ang="0">
                  <a:pos x="308" y="76"/>
                </a:cxn>
                <a:cxn ang="0">
                  <a:pos x="308" y="90"/>
                </a:cxn>
                <a:cxn ang="0">
                  <a:pos x="308" y="118"/>
                </a:cxn>
                <a:cxn ang="0">
                  <a:pos x="308" y="976"/>
                </a:cxn>
                <a:cxn ang="0">
                  <a:pos x="308" y="1004"/>
                </a:cxn>
                <a:cxn ang="0">
                  <a:pos x="315" y="1025"/>
                </a:cxn>
                <a:cxn ang="0">
                  <a:pos x="342" y="1039"/>
                </a:cxn>
                <a:cxn ang="0">
                  <a:pos x="383" y="1053"/>
                </a:cxn>
                <a:cxn ang="0">
                  <a:pos x="458" y="1053"/>
                </a:cxn>
                <a:cxn ang="0">
                  <a:pos x="513" y="1053"/>
                </a:cxn>
                <a:cxn ang="0">
                  <a:pos x="513" y="1101"/>
                </a:cxn>
                <a:cxn ang="0">
                  <a:pos x="458" y="1101"/>
                </a:cxn>
                <a:cxn ang="0">
                  <a:pos x="383" y="1101"/>
                </a:cxn>
                <a:cxn ang="0">
                  <a:pos x="308" y="1101"/>
                </a:cxn>
                <a:cxn ang="0">
                  <a:pos x="246" y="1094"/>
                </a:cxn>
                <a:cxn ang="0">
                  <a:pos x="164" y="1101"/>
                </a:cxn>
                <a:cxn ang="0">
                  <a:pos x="75" y="1101"/>
                </a:cxn>
                <a:cxn ang="0">
                  <a:pos x="0" y="1101"/>
                </a:cxn>
                <a:cxn ang="0">
                  <a:pos x="0" y="1053"/>
                </a:cxn>
                <a:cxn ang="0">
                  <a:pos x="41" y="1053"/>
                </a:cxn>
                <a:cxn ang="0">
                  <a:pos x="110" y="1046"/>
                </a:cxn>
                <a:cxn ang="0">
                  <a:pos x="151" y="1039"/>
                </a:cxn>
                <a:cxn ang="0">
                  <a:pos x="164" y="1011"/>
                </a:cxn>
                <a:cxn ang="0">
                  <a:pos x="164" y="976"/>
                </a:cxn>
                <a:cxn ang="0">
                  <a:pos x="164" y="125"/>
                </a:cxn>
                <a:cxn ang="0">
                  <a:pos x="164" y="90"/>
                </a:cxn>
                <a:cxn ang="0">
                  <a:pos x="151" y="69"/>
                </a:cxn>
                <a:cxn ang="0">
                  <a:pos x="110" y="56"/>
                </a:cxn>
                <a:cxn ang="0">
                  <a:pos x="41" y="49"/>
                </a:cxn>
                <a:cxn ang="0">
                  <a:pos x="0" y="49"/>
                </a:cxn>
                <a:cxn ang="0">
                  <a:pos x="0" y="0"/>
                </a:cxn>
              </a:cxnLst>
              <a:rect l="0" t="0" r="r" b="b"/>
              <a:pathLst>
                <a:path w="875" h="1101">
                  <a:moveTo>
                    <a:pt x="0" y="0"/>
                  </a:moveTo>
                  <a:lnTo>
                    <a:pt x="834" y="0"/>
                  </a:lnTo>
                  <a:lnTo>
                    <a:pt x="834" y="0"/>
                  </a:lnTo>
                  <a:lnTo>
                    <a:pt x="875" y="369"/>
                  </a:lnTo>
                  <a:lnTo>
                    <a:pt x="834" y="369"/>
                  </a:lnTo>
                  <a:lnTo>
                    <a:pt x="821" y="265"/>
                  </a:lnTo>
                  <a:lnTo>
                    <a:pt x="800" y="188"/>
                  </a:lnTo>
                  <a:lnTo>
                    <a:pt x="766" y="125"/>
                  </a:lnTo>
                  <a:lnTo>
                    <a:pt x="718" y="83"/>
                  </a:lnTo>
                  <a:lnTo>
                    <a:pt x="650" y="56"/>
                  </a:lnTo>
                  <a:lnTo>
                    <a:pt x="547" y="49"/>
                  </a:lnTo>
                  <a:lnTo>
                    <a:pt x="383" y="49"/>
                  </a:lnTo>
                  <a:lnTo>
                    <a:pt x="356" y="49"/>
                  </a:lnTo>
                  <a:lnTo>
                    <a:pt x="335" y="56"/>
                  </a:lnTo>
                  <a:lnTo>
                    <a:pt x="322" y="62"/>
                  </a:lnTo>
                  <a:lnTo>
                    <a:pt x="308" y="76"/>
                  </a:lnTo>
                  <a:lnTo>
                    <a:pt x="308" y="90"/>
                  </a:lnTo>
                  <a:lnTo>
                    <a:pt x="308" y="118"/>
                  </a:lnTo>
                  <a:lnTo>
                    <a:pt x="308" y="976"/>
                  </a:lnTo>
                  <a:lnTo>
                    <a:pt x="308" y="1004"/>
                  </a:lnTo>
                  <a:lnTo>
                    <a:pt x="315" y="1025"/>
                  </a:lnTo>
                  <a:lnTo>
                    <a:pt x="342" y="1039"/>
                  </a:lnTo>
                  <a:lnTo>
                    <a:pt x="383" y="1053"/>
                  </a:lnTo>
                  <a:lnTo>
                    <a:pt x="458" y="1053"/>
                  </a:lnTo>
                  <a:lnTo>
                    <a:pt x="513" y="1053"/>
                  </a:lnTo>
                  <a:lnTo>
                    <a:pt x="513" y="1101"/>
                  </a:lnTo>
                  <a:lnTo>
                    <a:pt x="458" y="1101"/>
                  </a:lnTo>
                  <a:lnTo>
                    <a:pt x="383" y="1101"/>
                  </a:lnTo>
                  <a:lnTo>
                    <a:pt x="308" y="1101"/>
                  </a:lnTo>
                  <a:lnTo>
                    <a:pt x="246" y="1094"/>
                  </a:lnTo>
                  <a:lnTo>
                    <a:pt x="164" y="1101"/>
                  </a:lnTo>
                  <a:lnTo>
                    <a:pt x="75" y="1101"/>
                  </a:lnTo>
                  <a:lnTo>
                    <a:pt x="0" y="1101"/>
                  </a:lnTo>
                  <a:lnTo>
                    <a:pt x="0" y="1053"/>
                  </a:lnTo>
                  <a:lnTo>
                    <a:pt x="41" y="1053"/>
                  </a:lnTo>
                  <a:lnTo>
                    <a:pt x="110" y="1046"/>
                  </a:lnTo>
                  <a:lnTo>
                    <a:pt x="151" y="1039"/>
                  </a:lnTo>
                  <a:lnTo>
                    <a:pt x="164" y="1011"/>
                  </a:lnTo>
                  <a:lnTo>
                    <a:pt x="164" y="976"/>
                  </a:lnTo>
                  <a:lnTo>
                    <a:pt x="164" y="125"/>
                  </a:lnTo>
                  <a:lnTo>
                    <a:pt x="164" y="90"/>
                  </a:lnTo>
                  <a:lnTo>
                    <a:pt x="151" y="69"/>
                  </a:lnTo>
                  <a:lnTo>
                    <a:pt x="110" y="56"/>
                  </a:lnTo>
                  <a:lnTo>
                    <a:pt x="41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" name="Group 88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048000" y="4800600"/>
            <a:ext cx="2220262" cy="495300"/>
            <a:chOff x="1256" y="2422"/>
            <a:chExt cx="6334" cy="1413"/>
          </a:xfrm>
        </p:grpSpPr>
        <p:sp>
          <p:nvSpPr>
            <p:cNvPr id="81" name="Freeform 90"/>
            <p:cNvSpPr>
              <a:spLocks noEditPoints="1"/>
            </p:cNvSpPr>
            <p:nvPr/>
          </p:nvSpPr>
          <p:spPr bwMode="auto">
            <a:xfrm>
              <a:off x="1256" y="2422"/>
              <a:ext cx="854" cy="1110"/>
            </a:xfrm>
            <a:custGeom>
              <a:avLst/>
              <a:gdLst/>
              <a:ahLst/>
              <a:cxnLst>
                <a:cxn ang="0">
                  <a:pos x="526" y="76"/>
                </a:cxn>
                <a:cxn ang="0">
                  <a:pos x="442" y="212"/>
                </a:cxn>
                <a:cxn ang="0">
                  <a:pos x="448" y="355"/>
                </a:cxn>
                <a:cxn ang="0">
                  <a:pos x="548" y="458"/>
                </a:cxn>
                <a:cxn ang="0">
                  <a:pos x="662" y="511"/>
                </a:cxn>
                <a:cxn ang="0">
                  <a:pos x="710" y="218"/>
                </a:cxn>
                <a:cxn ang="0">
                  <a:pos x="688" y="74"/>
                </a:cxn>
                <a:cxn ang="0">
                  <a:pos x="640" y="35"/>
                </a:cxn>
                <a:cxn ang="0">
                  <a:pos x="694" y="16"/>
                </a:cxn>
                <a:cxn ang="0">
                  <a:pos x="774" y="117"/>
                </a:cxn>
                <a:cxn ang="0">
                  <a:pos x="802" y="243"/>
                </a:cxn>
                <a:cxn ang="0">
                  <a:pos x="806" y="322"/>
                </a:cxn>
                <a:cxn ang="0">
                  <a:pos x="786" y="480"/>
                </a:cxn>
                <a:cxn ang="0">
                  <a:pos x="840" y="553"/>
                </a:cxn>
                <a:cxn ang="0">
                  <a:pos x="850" y="581"/>
                </a:cxn>
                <a:cxn ang="0">
                  <a:pos x="838" y="588"/>
                </a:cxn>
                <a:cxn ang="0">
                  <a:pos x="778" y="577"/>
                </a:cxn>
                <a:cxn ang="0">
                  <a:pos x="670" y="819"/>
                </a:cxn>
                <a:cxn ang="0">
                  <a:pos x="494" y="1050"/>
                </a:cxn>
                <a:cxn ang="0">
                  <a:pos x="312" y="1110"/>
                </a:cxn>
                <a:cxn ang="0">
                  <a:pos x="196" y="1075"/>
                </a:cxn>
                <a:cxn ang="0">
                  <a:pos x="130" y="972"/>
                </a:cxn>
                <a:cxn ang="0">
                  <a:pos x="150" y="800"/>
                </a:cxn>
                <a:cxn ang="0">
                  <a:pos x="180" y="689"/>
                </a:cxn>
                <a:cxn ang="0">
                  <a:pos x="208" y="561"/>
                </a:cxn>
                <a:cxn ang="0">
                  <a:pos x="208" y="468"/>
                </a:cxn>
                <a:cxn ang="0">
                  <a:pos x="164" y="443"/>
                </a:cxn>
                <a:cxn ang="0">
                  <a:pos x="88" y="507"/>
                </a:cxn>
                <a:cxn ang="0">
                  <a:pos x="44" y="645"/>
                </a:cxn>
                <a:cxn ang="0">
                  <a:pos x="20" y="660"/>
                </a:cxn>
                <a:cxn ang="0">
                  <a:pos x="10" y="660"/>
                </a:cxn>
                <a:cxn ang="0">
                  <a:pos x="0" y="646"/>
                </a:cxn>
                <a:cxn ang="0">
                  <a:pos x="20" y="577"/>
                </a:cxn>
                <a:cxn ang="0">
                  <a:pos x="58" y="482"/>
                </a:cxn>
                <a:cxn ang="0">
                  <a:pos x="116" y="419"/>
                </a:cxn>
                <a:cxn ang="0">
                  <a:pos x="232" y="419"/>
                </a:cxn>
                <a:cxn ang="0">
                  <a:pos x="310" y="513"/>
                </a:cxn>
                <a:cxn ang="0">
                  <a:pos x="300" y="633"/>
                </a:cxn>
                <a:cxn ang="0">
                  <a:pos x="250" y="827"/>
                </a:cxn>
                <a:cxn ang="0">
                  <a:pos x="230" y="951"/>
                </a:cxn>
                <a:cxn ang="0">
                  <a:pos x="244" y="1023"/>
                </a:cxn>
                <a:cxn ang="0">
                  <a:pos x="316" y="1073"/>
                </a:cxn>
                <a:cxn ang="0">
                  <a:pos x="436" y="1035"/>
                </a:cxn>
                <a:cxn ang="0">
                  <a:pos x="518" y="922"/>
                </a:cxn>
                <a:cxn ang="0">
                  <a:pos x="592" y="755"/>
                </a:cxn>
                <a:cxn ang="0">
                  <a:pos x="620" y="532"/>
                </a:cxn>
                <a:cxn ang="0">
                  <a:pos x="480" y="456"/>
                </a:cxn>
                <a:cxn ang="0">
                  <a:pos x="394" y="326"/>
                </a:cxn>
                <a:cxn ang="0">
                  <a:pos x="422" y="158"/>
                </a:cxn>
                <a:cxn ang="0">
                  <a:pos x="544" y="22"/>
                </a:cxn>
              </a:cxnLst>
              <a:rect l="0" t="0" r="r" b="b"/>
              <a:pathLst>
                <a:path w="854" h="1110">
                  <a:moveTo>
                    <a:pt x="628" y="33"/>
                  </a:moveTo>
                  <a:lnTo>
                    <a:pt x="590" y="39"/>
                  </a:lnTo>
                  <a:lnTo>
                    <a:pt x="556" y="55"/>
                  </a:lnTo>
                  <a:lnTo>
                    <a:pt x="526" y="76"/>
                  </a:lnTo>
                  <a:lnTo>
                    <a:pt x="498" y="105"/>
                  </a:lnTo>
                  <a:lnTo>
                    <a:pt x="476" y="138"/>
                  </a:lnTo>
                  <a:lnTo>
                    <a:pt x="456" y="175"/>
                  </a:lnTo>
                  <a:lnTo>
                    <a:pt x="442" y="212"/>
                  </a:lnTo>
                  <a:lnTo>
                    <a:pt x="434" y="247"/>
                  </a:lnTo>
                  <a:lnTo>
                    <a:pt x="430" y="282"/>
                  </a:lnTo>
                  <a:lnTo>
                    <a:pt x="436" y="321"/>
                  </a:lnTo>
                  <a:lnTo>
                    <a:pt x="448" y="355"/>
                  </a:lnTo>
                  <a:lnTo>
                    <a:pt x="466" y="388"/>
                  </a:lnTo>
                  <a:lnTo>
                    <a:pt x="490" y="416"/>
                  </a:lnTo>
                  <a:lnTo>
                    <a:pt x="518" y="439"/>
                  </a:lnTo>
                  <a:lnTo>
                    <a:pt x="548" y="458"/>
                  </a:lnTo>
                  <a:lnTo>
                    <a:pt x="578" y="476"/>
                  </a:lnTo>
                  <a:lnTo>
                    <a:pt x="608" y="489"/>
                  </a:lnTo>
                  <a:lnTo>
                    <a:pt x="636" y="501"/>
                  </a:lnTo>
                  <a:lnTo>
                    <a:pt x="662" y="511"/>
                  </a:lnTo>
                  <a:lnTo>
                    <a:pt x="680" y="441"/>
                  </a:lnTo>
                  <a:lnTo>
                    <a:pt x="694" y="367"/>
                  </a:lnTo>
                  <a:lnTo>
                    <a:pt x="706" y="291"/>
                  </a:lnTo>
                  <a:lnTo>
                    <a:pt x="710" y="218"/>
                  </a:lnTo>
                  <a:lnTo>
                    <a:pt x="708" y="169"/>
                  </a:lnTo>
                  <a:lnTo>
                    <a:pt x="704" y="128"/>
                  </a:lnTo>
                  <a:lnTo>
                    <a:pt x="698" y="97"/>
                  </a:lnTo>
                  <a:lnTo>
                    <a:pt x="688" y="74"/>
                  </a:lnTo>
                  <a:lnTo>
                    <a:pt x="678" y="57"/>
                  </a:lnTo>
                  <a:lnTo>
                    <a:pt x="666" y="45"/>
                  </a:lnTo>
                  <a:lnTo>
                    <a:pt x="654" y="39"/>
                  </a:lnTo>
                  <a:lnTo>
                    <a:pt x="640" y="35"/>
                  </a:lnTo>
                  <a:lnTo>
                    <a:pt x="628" y="33"/>
                  </a:lnTo>
                  <a:close/>
                  <a:moveTo>
                    <a:pt x="628" y="0"/>
                  </a:moveTo>
                  <a:lnTo>
                    <a:pt x="664" y="4"/>
                  </a:lnTo>
                  <a:lnTo>
                    <a:pt x="694" y="16"/>
                  </a:lnTo>
                  <a:lnTo>
                    <a:pt x="720" y="35"/>
                  </a:lnTo>
                  <a:lnTo>
                    <a:pt x="742" y="59"/>
                  </a:lnTo>
                  <a:lnTo>
                    <a:pt x="760" y="86"/>
                  </a:lnTo>
                  <a:lnTo>
                    <a:pt x="774" y="117"/>
                  </a:lnTo>
                  <a:lnTo>
                    <a:pt x="784" y="150"/>
                  </a:lnTo>
                  <a:lnTo>
                    <a:pt x="792" y="181"/>
                  </a:lnTo>
                  <a:lnTo>
                    <a:pt x="798" y="214"/>
                  </a:lnTo>
                  <a:lnTo>
                    <a:pt x="802" y="243"/>
                  </a:lnTo>
                  <a:lnTo>
                    <a:pt x="804" y="270"/>
                  </a:lnTo>
                  <a:lnTo>
                    <a:pt x="806" y="291"/>
                  </a:lnTo>
                  <a:lnTo>
                    <a:pt x="806" y="307"/>
                  </a:lnTo>
                  <a:lnTo>
                    <a:pt x="806" y="322"/>
                  </a:lnTo>
                  <a:lnTo>
                    <a:pt x="804" y="348"/>
                  </a:lnTo>
                  <a:lnTo>
                    <a:pt x="802" y="383"/>
                  </a:lnTo>
                  <a:lnTo>
                    <a:pt x="796" y="427"/>
                  </a:lnTo>
                  <a:lnTo>
                    <a:pt x="786" y="480"/>
                  </a:lnTo>
                  <a:lnTo>
                    <a:pt x="772" y="542"/>
                  </a:lnTo>
                  <a:lnTo>
                    <a:pt x="772" y="542"/>
                  </a:lnTo>
                  <a:lnTo>
                    <a:pt x="820" y="549"/>
                  </a:lnTo>
                  <a:lnTo>
                    <a:pt x="840" y="553"/>
                  </a:lnTo>
                  <a:lnTo>
                    <a:pt x="850" y="559"/>
                  </a:lnTo>
                  <a:lnTo>
                    <a:pt x="854" y="569"/>
                  </a:lnTo>
                  <a:lnTo>
                    <a:pt x="852" y="575"/>
                  </a:lnTo>
                  <a:lnTo>
                    <a:pt x="850" y="581"/>
                  </a:lnTo>
                  <a:lnTo>
                    <a:pt x="848" y="584"/>
                  </a:lnTo>
                  <a:lnTo>
                    <a:pt x="844" y="586"/>
                  </a:lnTo>
                  <a:lnTo>
                    <a:pt x="842" y="588"/>
                  </a:lnTo>
                  <a:lnTo>
                    <a:pt x="838" y="588"/>
                  </a:lnTo>
                  <a:lnTo>
                    <a:pt x="828" y="586"/>
                  </a:lnTo>
                  <a:lnTo>
                    <a:pt x="814" y="584"/>
                  </a:lnTo>
                  <a:lnTo>
                    <a:pt x="796" y="581"/>
                  </a:lnTo>
                  <a:lnTo>
                    <a:pt x="778" y="577"/>
                  </a:lnTo>
                  <a:lnTo>
                    <a:pt x="766" y="573"/>
                  </a:lnTo>
                  <a:lnTo>
                    <a:pt x="738" y="660"/>
                  </a:lnTo>
                  <a:lnTo>
                    <a:pt x="706" y="742"/>
                  </a:lnTo>
                  <a:lnTo>
                    <a:pt x="670" y="819"/>
                  </a:lnTo>
                  <a:lnTo>
                    <a:pt x="632" y="889"/>
                  </a:lnTo>
                  <a:lnTo>
                    <a:pt x="588" y="951"/>
                  </a:lnTo>
                  <a:lnTo>
                    <a:pt x="542" y="1005"/>
                  </a:lnTo>
                  <a:lnTo>
                    <a:pt x="494" y="1050"/>
                  </a:lnTo>
                  <a:lnTo>
                    <a:pt x="444" y="1083"/>
                  </a:lnTo>
                  <a:lnTo>
                    <a:pt x="394" y="1102"/>
                  </a:lnTo>
                  <a:lnTo>
                    <a:pt x="342" y="1110"/>
                  </a:lnTo>
                  <a:lnTo>
                    <a:pt x="312" y="1110"/>
                  </a:lnTo>
                  <a:lnTo>
                    <a:pt x="280" y="1106"/>
                  </a:lnTo>
                  <a:lnTo>
                    <a:pt x="250" y="1101"/>
                  </a:lnTo>
                  <a:lnTo>
                    <a:pt x="222" y="1089"/>
                  </a:lnTo>
                  <a:lnTo>
                    <a:pt x="196" y="1075"/>
                  </a:lnTo>
                  <a:lnTo>
                    <a:pt x="172" y="1058"/>
                  </a:lnTo>
                  <a:lnTo>
                    <a:pt x="154" y="1035"/>
                  </a:lnTo>
                  <a:lnTo>
                    <a:pt x="140" y="1007"/>
                  </a:lnTo>
                  <a:lnTo>
                    <a:pt x="130" y="972"/>
                  </a:lnTo>
                  <a:lnTo>
                    <a:pt x="126" y="932"/>
                  </a:lnTo>
                  <a:lnTo>
                    <a:pt x="130" y="889"/>
                  </a:lnTo>
                  <a:lnTo>
                    <a:pt x="138" y="846"/>
                  </a:lnTo>
                  <a:lnTo>
                    <a:pt x="150" y="800"/>
                  </a:lnTo>
                  <a:lnTo>
                    <a:pt x="156" y="773"/>
                  </a:lnTo>
                  <a:lnTo>
                    <a:pt x="164" y="742"/>
                  </a:lnTo>
                  <a:lnTo>
                    <a:pt x="172" y="712"/>
                  </a:lnTo>
                  <a:lnTo>
                    <a:pt x="180" y="689"/>
                  </a:lnTo>
                  <a:lnTo>
                    <a:pt x="186" y="658"/>
                  </a:lnTo>
                  <a:lnTo>
                    <a:pt x="194" y="625"/>
                  </a:lnTo>
                  <a:lnTo>
                    <a:pt x="202" y="592"/>
                  </a:lnTo>
                  <a:lnTo>
                    <a:pt x="208" y="561"/>
                  </a:lnTo>
                  <a:lnTo>
                    <a:pt x="212" y="534"/>
                  </a:lnTo>
                  <a:lnTo>
                    <a:pt x="214" y="513"/>
                  </a:lnTo>
                  <a:lnTo>
                    <a:pt x="212" y="487"/>
                  </a:lnTo>
                  <a:lnTo>
                    <a:pt x="208" y="468"/>
                  </a:lnTo>
                  <a:lnTo>
                    <a:pt x="200" y="454"/>
                  </a:lnTo>
                  <a:lnTo>
                    <a:pt x="190" y="447"/>
                  </a:lnTo>
                  <a:lnTo>
                    <a:pt x="178" y="443"/>
                  </a:lnTo>
                  <a:lnTo>
                    <a:pt x="164" y="443"/>
                  </a:lnTo>
                  <a:lnTo>
                    <a:pt x="142" y="447"/>
                  </a:lnTo>
                  <a:lnTo>
                    <a:pt x="120" y="458"/>
                  </a:lnTo>
                  <a:lnTo>
                    <a:pt x="104" y="480"/>
                  </a:lnTo>
                  <a:lnTo>
                    <a:pt x="88" y="507"/>
                  </a:lnTo>
                  <a:lnTo>
                    <a:pt x="74" y="542"/>
                  </a:lnTo>
                  <a:lnTo>
                    <a:pt x="60" y="582"/>
                  </a:lnTo>
                  <a:lnTo>
                    <a:pt x="48" y="627"/>
                  </a:lnTo>
                  <a:lnTo>
                    <a:pt x="44" y="645"/>
                  </a:lnTo>
                  <a:lnTo>
                    <a:pt x="38" y="654"/>
                  </a:lnTo>
                  <a:lnTo>
                    <a:pt x="34" y="660"/>
                  </a:lnTo>
                  <a:lnTo>
                    <a:pt x="28" y="660"/>
                  </a:lnTo>
                  <a:lnTo>
                    <a:pt x="20" y="660"/>
                  </a:lnTo>
                  <a:lnTo>
                    <a:pt x="20" y="660"/>
                  </a:lnTo>
                  <a:lnTo>
                    <a:pt x="16" y="660"/>
                  </a:lnTo>
                  <a:lnTo>
                    <a:pt x="14" y="660"/>
                  </a:lnTo>
                  <a:lnTo>
                    <a:pt x="10" y="660"/>
                  </a:lnTo>
                  <a:lnTo>
                    <a:pt x="6" y="658"/>
                  </a:lnTo>
                  <a:lnTo>
                    <a:pt x="4" y="654"/>
                  </a:lnTo>
                  <a:lnTo>
                    <a:pt x="2" y="652"/>
                  </a:lnTo>
                  <a:lnTo>
                    <a:pt x="0" y="646"/>
                  </a:lnTo>
                  <a:lnTo>
                    <a:pt x="2" y="639"/>
                  </a:lnTo>
                  <a:lnTo>
                    <a:pt x="6" y="623"/>
                  </a:lnTo>
                  <a:lnTo>
                    <a:pt x="12" y="602"/>
                  </a:lnTo>
                  <a:lnTo>
                    <a:pt x="20" y="577"/>
                  </a:lnTo>
                  <a:lnTo>
                    <a:pt x="28" y="548"/>
                  </a:lnTo>
                  <a:lnTo>
                    <a:pt x="40" y="520"/>
                  </a:lnTo>
                  <a:lnTo>
                    <a:pt x="50" y="495"/>
                  </a:lnTo>
                  <a:lnTo>
                    <a:pt x="58" y="482"/>
                  </a:lnTo>
                  <a:lnTo>
                    <a:pt x="68" y="466"/>
                  </a:lnTo>
                  <a:lnTo>
                    <a:pt x="80" y="451"/>
                  </a:lnTo>
                  <a:lnTo>
                    <a:pt x="96" y="433"/>
                  </a:lnTo>
                  <a:lnTo>
                    <a:pt x="116" y="419"/>
                  </a:lnTo>
                  <a:lnTo>
                    <a:pt x="140" y="412"/>
                  </a:lnTo>
                  <a:lnTo>
                    <a:pt x="170" y="408"/>
                  </a:lnTo>
                  <a:lnTo>
                    <a:pt x="202" y="410"/>
                  </a:lnTo>
                  <a:lnTo>
                    <a:pt x="232" y="419"/>
                  </a:lnTo>
                  <a:lnTo>
                    <a:pt x="258" y="435"/>
                  </a:lnTo>
                  <a:lnTo>
                    <a:pt x="282" y="454"/>
                  </a:lnTo>
                  <a:lnTo>
                    <a:pt x="300" y="480"/>
                  </a:lnTo>
                  <a:lnTo>
                    <a:pt x="310" y="513"/>
                  </a:lnTo>
                  <a:lnTo>
                    <a:pt x="316" y="549"/>
                  </a:lnTo>
                  <a:lnTo>
                    <a:pt x="312" y="575"/>
                  </a:lnTo>
                  <a:lnTo>
                    <a:pt x="308" y="604"/>
                  </a:lnTo>
                  <a:lnTo>
                    <a:pt x="300" y="633"/>
                  </a:lnTo>
                  <a:lnTo>
                    <a:pt x="280" y="709"/>
                  </a:lnTo>
                  <a:lnTo>
                    <a:pt x="270" y="751"/>
                  </a:lnTo>
                  <a:lnTo>
                    <a:pt x="260" y="790"/>
                  </a:lnTo>
                  <a:lnTo>
                    <a:pt x="250" y="827"/>
                  </a:lnTo>
                  <a:lnTo>
                    <a:pt x="244" y="856"/>
                  </a:lnTo>
                  <a:lnTo>
                    <a:pt x="236" y="887"/>
                  </a:lnTo>
                  <a:lnTo>
                    <a:pt x="232" y="920"/>
                  </a:lnTo>
                  <a:lnTo>
                    <a:pt x="230" y="951"/>
                  </a:lnTo>
                  <a:lnTo>
                    <a:pt x="230" y="969"/>
                  </a:lnTo>
                  <a:lnTo>
                    <a:pt x="232" y="986"/>
                  </a:lnTo>
                  <a:lnTo>
                    <a:pt x="236" y="1005"/>
                  </a:lnTo>
                  <a:lnTo>
                    <a:pt x="244" y="1023"/>
                  </a:lnTo>
                  <a:lnTo>
                    <a:pt x="254" y="1040"/>
                  </a:lnTo>
                  <a:lnTo>
                    <a:pt x="270" y="1054"/>
                  </a:lnTo>
                  <a:lnTo>
                    <a:pt x="290" y="1066"/>
                  </a:lnTo>
                  <a:lnTo>
                    <a:pt x="316" y="1073"/>
                  </a:lnTo>
                  <a:lnTo>
                    <a:pt x="348" y="1075"/>
                  </a:lnTo>
                  <a:lnTo>
                    <a:pt x="378" y="1071"/>
                  </a:lnTo>
                  <a:lnTo>
                    <a:pt x="408" y="1056"/>
                  </a:lnTo>
                  <a:lnTo>
                    <a:pt x="436" y="1035"/>
                  </a:lnTo>
                  <a:lnTo>
                    <a:pt x="460" y="1007"/>
                  </a:lnTo>
                  <a:lnTo>
                    <a:pt x="482" y="978"/>
                  </a:lnTo>
                  <a:lnTo>
                    <a:pt x="502" y="949"/>
                  </a:lnTo>
                  <a:lnTo>
                    <a:pt x="518" y="922"/>
                  </a:lnTo>
                  <a:lnTo>
                    <a:pt x="530" y="897"/>
                  </a:lnTo>
                  <a:lnTo>
                    <a:pt x="540" y="879"/>
                  </a:lnTo>
                  <a:lnTo>
                    <a:pt x="568" y="817"/>
                  </a:lnTo>
                  <a:lnTo>
                    <a:pt x="592" y="755"/>
                  </a:lnTo>
                  <a:lnTo>
                    <a:pt x="614" y="691"/>
                  </a:lnTo>
                  <a:lnTo>
                    <a:pt x="634" y="623"/>
                  </a:lnTo>
                  <a:lnTo>
                    <a:pt x="654" y="544"/>
                  </a:lnTo>
                  <a:lnTo>
                    <a:pt x="620" y="532"/>
                  </a:lnTo>
                  <a:lnTo>
                    <a:pt x="584" y="518"/>
                  </a:lnTo>
                  <a:lnTo>
                    <a:pt x="548" y="501"/>
                  </a:lnTo>
                  <a:lnTo>
                    <a:pt x="512" y="480"/>
                  </a:lnTo>
                  <a:lnTo>
                    <a:pt x="480" y="456"/>
                  </a:lnTo>
                  <a:lnTo>
                    <a:pt x="450" y="429"/>
                  </a:lnTo>
                  <a:lnTo>
                    <a:pt x="426" y="400"/>
                  </a:lnTo>
                  <a:lnTo>
                    <a:pt x="408" y="365"/>
                  </a:lnTo>
                  <a:lnTo>
                    <a:pt x="394" y="326"/>
                  </a:lnTo>
                  <a:lnTo>
                    <a:pt x="390" y="284"/>
                  </a:lnTo>
                  <a:lnTo>
                    <a:pt x="394" y="243"/>
                  </a:lnTo>
                  <a:lnTo>
                    <a:pt x="406" y="198"/>
                  </a:lnTo>
                  <a:lnTo>
                    <a:pt x="422" y="158"/>
                  </a:lnTo>
                  <a:lnTo>
                    <a:pt x="446" y="117"/>
                  </a:lnTo>
                  <a:lnTo>
                    <a:pt x="474" y="78"/>
                  </a:lnTo>
                  <a:lnTo>
                    <a:pt x="508" y="47"/>
                  </a:lnTo>
                  <a:lnTo>
                    <a:pt x="544" y="22"/>
                  </a:lnTo>
                  <a:lnTo>
                    <a:pt x="584" y="6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91"/>
            <p:cNvSpPr>
              <a:spLocks noEditPoints="1"/>
            </p:cNvSpPr>
            <p:nvPr/>
          </p:nvSpPr>
          <p:spPr bwMode="auto">
            <a:xfrm>
              <a:off x="2692" y="2946"/>
              <a:ext cx="1064" cy="361"/>
            </a:xfrm>
            <a:custGeom>
              <a:avLst/>
              <a:gdLst/>
              <a:ahLst/>
              <a:cxnLst>
                <a:cxn ang="0">
                  <a:pos x="54" y="301"/>
                </a:cxn>
                <a:cxn ang="0">
                  <a:pos x="1010" y="301"/>
                </a:cxn>
                <a:cxn ang="0">
                  <a:pos x="1024" y="301"/>
                </a:cxn>
                <a:cxn ang="0">
                  <a:pos x="1040" y="303"/>
                </a:cxn>
                <a:cxn ang="0">
                  <a:pos x="1052" y="307"/>
                </a:cxn>
                <a:cxn ang="0">
                  <a:pos x="1062" y="317"/>
                </a:cxn>
                <a:cxn ang="0">
                  <a:pos x="1064" y="332"/>
                </a:cxn>
                <a:cxn ang="0">
                  <a:pos x="1062" y="348"/>
                </a:cxn>
                <a:cxn ang="0">
                  <a:pos x="1052" y="355"/>
                </a:cxn>
                <a:cxn ang="0">
                  <a:pos x="1040" y="359"/>
                </a:cxn>
                <a:cxn ang="0">
                  <a:pos x="1026" y="361"/>
                </a:cxn>
                <a:cxn ang="0">
                  <a:pos x="1012" y="361"/>
                </a:cxn>
                <a:cxn ang="0">
                  <a:pos x="54" y="361"/>
                </a:cxn>
                <a:cxn ang="0">
                  <a:pos x="40" y="361"/>
                </a:cxn>
                <a:cxn ang="0">
                  <a:pos x="26" y="359"/>
                </a:cxn>
                <a:cxn ang="0">
                  <a:pos x="12" y="355"/>
                </a:cxn>
                <a:cxn ang="0">
                  <a:pos x="4" y="348"/>
                </a:cxn>
                <a:cxn ang="0">
                  <a:pos x="0" y="332"/>
                </a:cxn>
                <a:cxn ang="0">
                  <a:pos x="4" y="317"/>
                </a:cxn>
                <a:cxn ang="0">
                  <a:pos x="12" y="307"/>
                </a:cxn>
                <a:cxn ang="0">
                  <a:pos x="26" y="303"/>
                </a:cxn>
                <a:cxn ang="0">
                  <a:pos x="40" y="301"/>
                </a:cxn>
                <a:cxn ang="0">
                  <a:pos x="54" y="301"/>
                </a:cxn>
                <a:cxn ang="0">
                  <a:pos x="54" y="0"/>
                </a:cxn>
                <a:cxn ang="0">
                  <a:pos x="1012" y="0"/>
                </a:cxn>
                <a:cxn ang="0">
                  <a:pos x="1026" y="0"/>
                </a:cxn>
                <a:cxn ang="0">
                  <a:pos x="1040" y="2"/>
                </a:cxn>
                <a:cxn ang="0">
                  <a:pos x="1052" y="8"/>
                </a:cxn>
                <a:cxn ang="0">
                  <a:pos x="1062" y="16"/>
                </a:cxn>
                <a:cxn ang="0">
                  <a:pos x="1064" y="29"/>
                </a:cxn>
                <a:cxn ang="0">
                  <a:pos x="1062" y="45"/>
                </a:cxn>
                <a:cxn ang="0">
                  <a:pos x="1052" y="55"/>
                </a:cxn>
                <a:cxn ang="0">
                  <a:pos x="1040" y="60"/>
                </a:cxn>
                <a:cxn ang="0">
                  <a:pos x="1024" y="62"/>
                </a:cxn>
                <a:cxn ang="0">
                  <a:pos x="1010" y="62"/>
                </a:cxn>
                <a:cxn ang="0">
                  <a:pos x="54" y="62"/>
                </a:cxn>
                <a:cxn ang="0">
                  <a:pos x="40" y="62"/>
                </a:cxn>
                <a:cxn ang="0">
                  <a:pos x="26" y="60"/>
                </a:cxn>
                <a:cxn ang="0">
                  <a:pos x="12" y="55"/>
                </a:cxn>
                <a:cxn ang="0">
                  <a:pos x="4" y="45"/>
                </a:cxn>
                <a:cxn ang="0">
                  <a:pos x="0" y="29"/>
                </a:cxn>
                <a:cxn ang="0">
                  <a:pos x="4" y="16"/>
                </a:cxn>
                <a:cxn ang="0">
                  <a:pos x="12" y="8"/>
                </a:cxn>
                <a:cxn ang="0">
                  <a:pos x="26" y="2"/>
                </a:cxn>
                <a:cxn ang="0">
                  <a:pos x="40" y="0"/>
                </a:cxn>
                <a:cxn ang="0">
                  <a:pos x="54" y="0"/>
                </a:cxn>
              </a:cxnLst>
              <a:rect l="0" t="0" r="r" b="b"/>
              <a:pathLst>
                <a:path w="1064" h="361">
                  <a:moveTo>
                    <a:pt x="54" y="301"/>
                  </a:moveTo>
                  <a:lnTo>
                    <a:pt x="1010" y="301"/>
                  </a:lnTo>
                  <a:lnTo>
                    <a:pt x="1024" y="301"/>
                  </a:lnTo>
                  <a:lnTo>
                    <a:pt x="1040" y="303"/>
                  </a:lnTo>
                  <a:lnTo>
                    <a:pt x="1052" y="307"/>
                  </a:lnTo>
                  <a:lnTo>
                    <a:pt x="1062" y="317"/>
                  </a:lnTo>
                  <a:lnTo>
                    <a:pt x="1064" y="332"/>
                  </a:lnTo>
                  <a:lnTo>
                    <a:pt x="1062" y="348"/>
                  </a:lnTo>
                  <a:lnTo>
                    <a:pt x="1052" y="355"/>
                  </a:lnTo>
                  <a:lnTo>
                    <a:pt x="1040" y="359"/>
                  </a:lnTo>
                  <a:lnTo>
                    <a:pt x="1026" y="361"/>
                  </a:lnTo>
                  <a:lnTo>
                    <a:pt x="1012" y="361"/>
                  </a:lnTo>
                  <a:lnTo>
                    <a:pt x="54" y="361"/>
                  </a:lnTo>
                  <a:lnTo>
                    <a:pt x="40" y="361"/>
                  </a:lnTo>
                  <a:lnTo>
                    <a:pt x="26" y="359"/>
                  </a:lnTo>
                  <a:lnTo>
                    <a:pt x="12" y="355"/>
                  </a:lnTo>
                  <a:lnTo>
                    <a:pt x="4" y="348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7"/>
                  </a:lnTo>
                  <a:lnTo>
                    <a:pt x="26" y="303"/>
                  </a:lnTo>
                  <a:lnTo>
                    <a:pt x="40" y="301"/>
                  </a:lnTo>
                  <a:lnTo>
                    <a:pt x="54" y="301"/>
                  </a:lnTo>
                  <a:close/>
                  <a:moveTo>
                    <a:pt x="54" y="0"/>
                  </a:moveTo>
                  <a:lnTo>
                    <a:pt x="1012" y="0"/>
                  </a:lnTo>
                  <a:lnTo>
                    <a:pt x="1026" y="0"/>
                  </a:lnTo>
                  <a:lnTo>
                    <a:pt x="1040" y="2"/>
                  </a:lnTo>
                  <a:lnTo>
                    <a:pt x="1052" y="8"/>
                  </a:lnTo>
                  <a:lnTo>
                    <a:pt x="1062" y="16"/>
                  </a:lnTo>
                  <a:lnTo>
                    <a:pt x="1064" y="29"/>
                  </a:lnTo>
                  <a:lnTo>
                    <a:pt x="1062" y="45"/>
                  </a:lnTo>
                  <a:lnTo>
                    <a:pt x="1052" y="55"/>
                  </a:lnTo>
                  <a:lnTo>
                    <a:pt x="1040" y="60"/>
                  </a:lnTo>
                  <a:lnTo>
                    <a:pt x="1024" y="62"/>
                  </a:lnTo>
                  <a:lnTo>
                    <a:pt x="1010" y="62"/>
                  </a:lnTo>
                  <a:lnTo>
                    <a:pt x="54" y="62"/>
                  </a:lnTo>
                  <a:lnTo>
                    <a:pt x="40" y="62"/>
                  </a:lnTo>
                  <a:lnTo>
                    <a:pt x="26" y="60"/>
                  </a:lnTo>
                  <a:lnTo>
                    <a:pt x="12" y="55"/>
                  </a:lnTo>
                  <a:lnTo>
                    <a:pt x="4" y="45"/>
                  </a:lnTo>
                  <a:lnTo>
                    <a:pt x="0" y="29"/>
                  </a:lnTo>
                  <a:lnTo>
                    <a:pt x="4" y="16"/>
                  </a:lnTo>
                  <a:lnTo>
                    <a:pt x="12" y="8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92"/>
            <p:cNvSpPr>
              <a:spLocks noEditPoints="1"/>
            </p:cNvSpPr>
            <p:nvPr/>
          </p:nvSpPr>
          <p:spPr bwMode="auto">
            <a:xfrm>
              <a:off x="4370" y="2820"/>
              <a:ext cx="722" cy="712"/>
            </a:xfrm>
            <a:custGeom>
              <a:avLst/>
              <a:gdLst/>
              <a:ahLst/>
              <a:cxnLst>
                <a:cxn ang="0">
                  <a:pos x="330" y="338"/>
                </a:cxn>
                <a:cxn ang="0">
                  <a:pos x="204" y="394"/>
                </a:cxn>
                <a:cxn ang="0">
                  <a:pos x="140" y="470"/>
                </a:cxn>
                <a:cxn ang="0">
                  <a:pos x="122" y="547"/>
                </a:cxn>
                <a:cxn ang="0">
                  <a:pos x="166" y="642"/>
                </a:cxn>
                <a:cxn ang="0">
                  <a:pos x="266" y="677"/>
                </a:cxn>
                <a:cxn ang="0">
                  <a:pos x="348" y="658"/>
                </a:cxn>
                <a:cxn ang="0">
                  <a:pos x="422" y="596"/>
                </a:cxn>
                <a:cxn ang="0">
                  <a:pos x="454" y="477"/>
                </a:cxn>
                <a:cxn ang="0">
                  <a:pos x="332" y="2"/>
                </a:cxn>
                <a:cxn ang="0">
                  <a:pos x="468" y="53"/>
                </a:cxn>
                <a:cxn ang="0">
                  <a:pos x="552" y="155"/>
                </a:cxn>
                <a:cxn ang="0">
                  <a:pos x="566" y="268"/>
                </a:cxn>
                <a:cxn ang="0">
                  <a:pos x="568" y="598"/>
                </a:cxn>
                <a:cxn ang="0">
                  <a:pos x="588" y="642"/>
                </a:cxn>
                <a:cxn ang="0">
                  <a:pos x="632" y="656"/>
                </a:cxn>
                <a:cxn ang="0">
                  <a:pos x="664" y="633"/>
                </a:cxn>
                <a:cxn ang="0">
                  <a:pos x="680" y="557"/>
                </a:cxn>
                <a:cxn ang="0">
                  <a:pos x="722" y="557"/>
                </a:cxn>
                <a:cxn ang="0">
                  <a:pos x="694" y="652"/>
                </a:cxn>
                <a:cxn ang="0">
                  <a:pos x="638" y="695"/>
                </a:cxn>
                <a:cxn ang="0">
                  <a:pos x="590" y="704"/>
                </a:cxn>
                <a:cxn ang="0">
                  <a:pos x="512" y="673"/>
                </a:cxn>
                <a:cxn ang="0">
                  <a:pos x="470" y="604"/>
                </a:cxn>
                <a:cxn ang="0">
                  <a:pos x="446" y="613"/>
                </a:cxn>
                <a:cxn ang="0">
                  <a:pos x="350" y="695"/>
                </a:cxn>
                <a:cxn ang="0">
                  <a:pos x="224" y="710"/>
                </a:cxn>
                <a:cxn ang="0">
                  <a:pos x="122" y="691"/>
                </a:cxn>
                <a:cxn ang="0">
                  <a:pos x="36" y="638"/>
                </a:cxn>
                <a:cxn ang="0">
                  <a:pos x="0" y="549"/>
                </a:cxn>
                <a:cxn ang="0">
                  <a:pos x="24" y="458"/>
                </a:cxn>
                <a:cxn ang="0">
                  <a:pos x="112" y="371"/>
                </a:cxn>
                <a:cxn ang="0">
                  <a:pos x="282" y="309"/>
                </a:cxn>
                <a:cxn ang="0">
                  <a:pos x="454" y="291"/>
                </a:cxn>
                <a:cxn ang="0">
                  <a:pos x="442" y="153"/>
                </a:cxn>
                <a:cxn ang="0">
                  <a:pos x="386" y="72"/>
                </a:cxn>
                <a:cxn ang="0">
                  <a:pos x="310" y="37"/>
                </a:cxn>
                <a:cxn ang="0">
                  <a:pos x="226" y="41"/>
                </a:cxn>
                <a:cxn ang="0">
                  <a:pos x="136" y="82"/>
                </a:cxn>
                <a:cxn ang="0">
                  <a:pos x="160" y="117"/>
                </a:cxn>
                <a:cxn ang="0">
                  <a:pos x="190" y="155"/>
                </a:cxn>
                <a:cxn ang="0">
                  <a:pos x="190" y="200"/>
                </a:cxn>
                <a:cxn ang="0">
                  <a:pos x="142" y="245"/>
                </a:cxn>
                <a:cxn ang="0">
                  <a:pos x="74" y="237"/>
                </a:cxn>
                <a:cxn ang="0">
                  <a:pos x="44" y="175"/>
                </a:cxn>
                <a:cxn ang="0">
                  <a:pos x="86" y="76"/>
                </a:cxn>
                <a:cxn ang="0">
                  <a:pos x="194" y="14"/>
                </a:cxn>
              </a:cxnLst>
              <a:rect l="0" t="0" r="r" b="b"/>
              <a:pathLst>
                <a:path w="722" h="712">
                  <a:moveTo>
                    <a:pt x="454" y="322"/>
                  </a:moveTo>
                  <a:lnTo>
                    <a:pt x="388" y="328"/>
                  </a:lnTo>
                  <a:lnTo>
                    <a:pt x="330" y="338"/>
                  </a:lnTo>
                  <a:lnTo>
                    <a:pt x="280" y="353"/>
                  </a:lnTo>
                  <a:lnTo>
                    <a:pt x="238" y="373"/>
                  </a:lnTo>
                  <a:lnTo>
                    <a:pt x="204" y="394"/>
                  </a:lnTo>
                  <a:lnTo>
                    <a:pt x="176" y="417"/>
                  </a:lnTo>
                  <a:lnTo>
                    <a:pt x="156" y="444"/>
                  </a:lnTo>
                  <a:lnTo>
                    <a:pt x="140" y="470"/>
                  </a:lnTo>
                  <a:lnTo>
                    <a:pt x="130" y="497"/>
                  </a:lnTo>
                  <a:lnTo>
                    <a:pt x="124" y="522"/>
                  </a:lnTo>
                  <a:lnTo>
                    <a:pt x="122" y="547"/>
                  </a:lnTo>
                  <a:lnTo>
                    <a:pt x="128" y="584"/>
                  </a:lnTo>
                  <a:lnTo>
                    <a:pt x="142" y="615"/>
                  </a:lnTo>
                  <a:lnTo>
                    <a:pt x="166" y="642"/>
                  </a:lnTo>
                  <a:lnTo>
                    <a:pt x="194" y="662"/>
                  </a:lnTo>
                  <a:lnTo>
                    <a:pt x="228" y="673"/>
                  </a:lnTo>
                  <a:lnTo>
                    <a:pt x="266" y="677"/>
                  </a:lnTo>
                  <a:lnTo>
                    <a:pt x="292" y="675"/>
                  </a:lnTo>
                  <a:lnTo>
                    <a:pt x="320" y="670"/>
                  </a:lnTo>
                  <a:lnTo>
                    <a:pt x="348" y="658"/>
                  </a:lnTo>
                  <a:lnTo>
                    <a:pt x="374" y="642"/>
                  </a:lnTo>
                  <a:lnTo>
                    <a:pt x="400" y="621"/>
                  </a:lnTo>
                  <a:lnTo>
                    <a:pt x="422" y="596"/>
                  </a:lnTo>
                  <a:lnTo>
                    <a:pt x="440" y="563"/>
                  </a:lnTo>
                  <a:lnTo>
                    <a:pt x="450" y="524"/>
                  </a:lnTo>
                  <a:lnTo>
                    <a:pt x="454" y="477"/>
                  </a:lnTo>
                  <a:lnTo>
                    <a:pt x="454" y="322"/>
                  </a:lnTo>
                  <a:close/>
                  <a:moveTo>
                    <a:pt x="286" y="0"/>
                  </a:moveTo>
                  <a:lnTo>
                    <a:pt x="332" y="2"/>
                  </a:lnTo>
                  <a:lnTo>
                    <a:pt x="380" y="12"/>
                  </a:lnTo>
                  <a:lnTo>
                    <a:pt x="424" y="29"/>
                  </a:lnTo>
                  <a:lnTo>
                    <a:pt x="468" y="53"/>
                  </a:lnTo>
                  <a:lnTo>
                    <a:pt x="508" y="85"/>
                  </a:lnTo>
                  <a:lnTo>
                    <a:pt x="536" y="120"/>
                  </a:lnTo>
                  <a:lnTo>
                    <a:pt x="552" y="155"/>
                  </a:lnTo>
                  <a:lnTo>
                    <a:pt x="562" y="192"/>
                  </a:lnTo>
                  <a:lnTo>
                    <a:pt x="564" y="229"/>
                  </a:lnTo>
                  <a:lnTo>
                    <a:pt x="566" y="268"/>
                  </a:lnTo>
                  <a:lnTo>
                    <a:pt x="566" y="578"/>
                  </a:lnTo>
                  <a:lnTo>
                    <a:pt x="566" y="584"/>
                  </a:lnTo>
                  <a:lnTo>
                    <a:pt x="568" y="598"/>
                  </a:lnTo>
                  <a:lnTo>
                    <a:pt x="572" y="611"/>
                  </a:lnTo>
                  <a:lnTo>
                    <a:pt x="578" y="629"/>
                  </a:lnTo>
                  <a:lnTo>
                    <a:pt x="588" y="642"/>
                  </a:lnTo>
                  <a:lnTo>
                    <a:pt x="604" y="652"/>
                  </a:lnTo>
                  <a:lnTo>
                    <a:pt x="624" y="656"/>
                  </a:lnTo>
                  <a:lnTo>
                    <a:pt x="632" y="656"/>
                  </a:lnTo>
                  <a:lnTo>
                    <a:pt x="642" y="652"/>
                  </a:lnTo>
                  <a:lnTo>
                    <a:pt x="654" y="646"/>
                  </a:lnTo>
                  <a:lnTo>
                    <a:pt x="664" y="633"/>
                  </a:lnTo>
                  <a:lnTo>
                    <a:pt x="672" y="615"/>
                  </a:lnTo>
                  <a:lnTo>
                    <a:pt x="678" y="590"/>
                  </a:lnTo>
                  <a:lnTo>
                    <a:pt x="680" y="557"/>
                  </a:lnTo>
                  <a:lnTo>
                    <a:pt x="680" y="472"/>
                  </a:lnTo>
                  <a:lnTo>
                    <a:pt x="722" y="472"/>
                  </a:lnTo>
                  <a:lnTo>
                    <a:pt x="722" y="557"/>
                  </a:lnTo>
                  <a:lnTo>
                    <a:pt x="718" y="594"/>
                  </a:lnTo>
                  <a:lnTo>
                    <a:pt x="708" y="627"/>
                  </a:lnTo>
                  <a:lnTo>
                    <a:pt x="694" y="652"/>
                  </a:lnTo>
                  <a:lnTo>
                    <a:pt x="678" y="671"/>
                  </a:lnTo>
                  <a:lnTo>
                    <a:pt x="658" y="685"/>
                  </a:lnTo>
                  <a:lnTo>
                    <a:pt x="638" y="695"/>
                  </a:lnTo>
                  <a:lnTo>
                    <a:pt x="620" y="701"/>
                  </a:lnTo>
                  <a:lnTo>
                    <a:pt x="604" y="704"/>
                  </a:lnTo>
                  <a:lnTo>
                    <a:pt x="590" y="704"/>
                  </a:lnTo>
                  <a:lnTo>
                    <a:pt x="560" y="701"/>
                  </a:lnTo>
                  <a:lnTo>
                    <a:pt x="534" y="691"/>
                  </a:lnTo>
                  <a:lnTo>
                    <a:pt x="512" y="673"/>
                  </a:lnTo>
                  <a:lnTo>
                    <a:pt x="494" y="654"/>
                  </a:lnTo>
                  <a:lnTo>
                    <a:pt x="480" y="631"/>
                  </a:lnTo>
                  <a:lnTo>
                    <a:pt x="470" y="604"/>
                  </a:lnTo>
                  <a:lnTo>
                    <a:pt x="464" y="578"/>
                  </a:lnTo>
                  <a:lnTo>
                    <a:pt x="464" y="578"/>
                  </a:lnTo>
                  <a:lnTo>
                    <a:pt x="446" y="613"/>
                  </a:lnTo>
                  <a:lnTo>
                    <a:pt x="420" y="646"/>
                  </a:lnTo>
                  <a:lnTo>
                    <a:pt x="388" y="673"/>
                  </a:lnTo>
                  <a:lnTo>
                    <a:pt x="350" y="695"/>
                  </a:lnTo>
                  <a:lnTo>
                    <a:pt x="306" y="708"/>
                  </a:lnTo>
                  <a:lnTo>
                    <a:pt x="256" y="712"/>
                  </a:lnTo>
                  <a:lnTo>
                    <a:pt x="224" y="710"/>
                  </a:lnTo>
                  <a:lnTo>
                    <a:pt x="190" y="706"/>
                  </a:lnTo>
                  <a:lnTo>
                    <a:pt x="156" y="701"/>
                  </a:lnTo>
                  <a:lnTo>
                    <a:pt x="122" y="691"/>
                  </a:lnTo>
                  <a:lnTo>
                    <a:pt x="90" y="677"/>
                  </a:lnTo>
                  <a:lnTo>
                    <a:pt x="60" y="660"/>
                  </a:lnTo>
                  <a:lnTo>
                    <a:pt x="36" y="638"/>
                  </a:lnTo>
                  <a:lnTo>
                    <a:pt x="16" y="613"/>
                  </a:lnTo>
                  <a:lnTo>
                    <a:pt x="4" y="584"/>
                  </a:lnTo>
                  <a:lnTo>
                    <a:pt x="0" y="549"/>
                  </a:lnTo>
                  <a:lnTo>
                    <a:pt x="2" y="518"/>
                  </a:lnTo>
                  <a:lnTo>
                    <a:pt x="10" y="489"/>
                  </a:lnTo>
                  <a:lnTo>
                    <a:pt x="24" y="458"/>
                  </a:lnTo>
                  <a:lnTo>
                    <a:pt x="46" y="427"/>
                  </a:lnTo>
                  <a:lnTo>
                    <a:pt x="74" y="398"/>
                  </a:lnTo>
                  <a:lnTo>
                    <a:pt x="112" y="371"/>
                  </a:lnTo>
                  <a:lnTo>
                    <a:pt x="158" y="345"/>
                  </a:lnTo>
                  <a:lnTo>
                    <a:pt x="220" y="322"/>
                  </a:lnTo>
                  <a:lnTo>
                    <a:pt x="282" y="309"/>
                  </a:lnTo>
                  <a:lnTo>
                    <a:pt x="344" y="299"/>
                  </a:lnTo>
                  <a:lnTo>
                    <a:pt x="402" y="293"/>
                  </a:lnTo>
                  <a:lnTo>
                    <a:pt x="454" y="291"/>
                  </a:lnTo>
                  <a:lnTo>
                    <a:pt x="454" y="235"/>
                  </a:lnTo>
                  <a:lnTo>
                    <a:pt x="452" y="190"/>
                  </a:lnTo>
                  <a:lnTo>
                    <a:pt x="442" y="153"/>
                  </a:lnTo>
                  <a:lnTo>
                    <a:pt x="428" y="120"/>
                  </a:lnTo>
                  <a:lnTo>
                    <a:pt x="408" y="93"/>
                  </a:lnTo>
                  <a:lnTo>
                    <a:pt x="386" y="72"/>
                  </a:lnTo>
                  <a:lnTo>
                    <a:pt x="362" y="54"/>
                  </a:lnTo>
                  <a:lnTo>
                    <a:pt x="336" y="43"/>
                  </a:lnTo>
                  <a:lnTo>
                    <a:pt x="310" y="37"/>
                  </a:lnTo>
                  <a:lnTo>
                    <a:pt x="284" y="33"/>
                  </a:lnTo>
                  <a:lnTo>
                    <a:pt x="256" y="35"/>
                  </a:lnTo>
                  <a:lnTo>
                    <a:pt x="226" y="41"/>
                  </a:lnTo>
                  <a:lnTo>
                    <a:pt x="194" y="49"/>
                  </a:lnTo>
                  <a:lnTo>
                    <a:pt x="164" y="62"/>
                  </a:lnTo>
                  <a:lnTo>
                    <a:pt x="136" y="82"/>
                  </a:lnTo>
                  <a:lnTo>
                    <a:pt x="110" y="105"/>
                  </a:lnTo>
                  <a:lnTo>
                    <a:pt x="138" y="109"/>
                  </a:lnTo>
                  <a:lnTo>
                    <a:pt x="160" y="117"/>
                  </a:lnTo>
                  <a:lnTo>
                    <a:pt x="174" y="128"/>
                  </a:lnTo>
                  <a:lnTo>
                    <a:pt x="184" y="142"/>
                  </a:lnTo>
                  <a:lnTo>
                    <a:pt x="190" y="155"/>
                  </a:lnTo>
                  <a:lnTo>
                    <a:pt x="192" y="167"/>
                  </a:lnTo>
                  <a:lnTo>
                    <a:pt x="192" y="179"/>
                  </a:lnTo>
                  <a:lnTo>
                    <a:pt x="190" y="200"/>
                  </a:lnTo>
                  <a:lnTo>
                    <a:pt x="180" y="219"/>
                  </a:lnTo>
                  <a:lnTo>
                    <a:pt x="164" y="235"/>
                  </a:lnTo>
                  <a:lnTo>
                    <a:pt x="142" y="245"/>
                  </a:lnTo>
                  <a:lnTo>
                    <a:pt x="118" y="248"/>
                  </a:lnTo>
                  <a:lnTo>
                    <a:pt x="94" y="245"/>
                  </a:lnTo>
                  <a:lnTo>
                    <a:pt x="74" y="237"/>
                  </a:lnTo>
                  <a:lnTo>
                    <a:pt x="58" y="221"/>
                  </a:lnTo>
                  <a:lnTo>
                    <a:pt x="48" y="202"/>
                  </a:lnTo>
                  <a:lnTo>
                    <a:pt x="44" y="175"/>
                  </a:lnTo>
                  <a:lnTo>
                    <a:pt x="50" y="138"/>
                  </a:lnTo>
                  <a:lnTo>
                    <a:pt x="64" y="105"/>
                  </a:lnTo>
                  <a:lnTo>
                    <a:pt x="86" y="76"/>
                  </a:lnTo>
                  <a:lnTo>
                    <a:pt x="116" y="49"/>
                  </a:lnTo>
                  <a:lnTo>
                    <a:pt x="152" y="29"/>
                  </a:lnTo>
                  <a:lnTo>
                    <a:pt x="194" y="14"/>
                  </a:lnTo>
                  <a:lnTo>
                    <a:pt x="238" y="4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93"/>
            <p:cNvSpPr>
              <a:spLocks/>
            </p:cNvSpPr>
            <p:nvPr/>
          </p:nvSpPr>
          <p:spPr bwMode="auto">
            <a:xfrm>
              <a:off x="5158" y="2830"/>
              <a:ext cx="538" cy="685"/>
            </a:xfrm>
            <a:custGeom>
              <a:avLst/>
              <a:gdLst/>
              <a:ahLst/>
              <a:cxnLst>
                <a:cxn ang="0">
                  <a:pos x="222" y="171"/>
                </a:cxn>
                <a:cxn ang="0">
                  <a:pos x="246" y="116"/>
                </a:cxn>
                <a:cxn ang="0">
                  <a:pos x="284" y="60"/>
                </a:cxn>
                <a:cxn ang="0">
                  <a:pos x="342" y="17"/>
                </a:cxn>
                <a:cxn ang="0">
                  <a:pos x="420" y="0"/>
                </a:cxn>
                <a:cxn ang="0">
                  <a:pos x="490" y="19"/>
                </a:cxn>
                <a:cxn ang="0">
                  <a:pos x="532" y="66"/>
                </a:cxn>
                <a:cxn ang="0">
                  <a:pos x="534" y="116"/>
                </a:cxn>
                <a:cxn ang="0">
                  <a:pos x="514" y="147"/>
                </a:cxn>
                <a:cxn ang="0">
                  <a:pos x="484" y="161"/>
                </a:cxn>
                <a:cxn ang="0">
                  <a:pos x="448" y="161"/>
                </a:cxn>
                <a:cxn ang="0">
                  <a:pos x="414" y="138"/>
                </a:cxn>
                <a:cxn ang="0">
                  <a:pos x="400" y="95"/>
                </a:cxn>
                <a:cxn ang="0">
                  <a:pos x="412" y="58"/>
                </a:cxn>
                <a:cxn ang="0">
                  <a:pos x="432" y="39"/>
                </a:cxn>
                <a:cxn ang="0">
                  <a:pos x="434" y="35"/>
                </a:cxn>
                <a:cxn ang="0">
                  <a:pos x="426" y="35"/>
                </a:cxn>
                <a:cxn ang="0">
                  <a:pos x="380" y="39"/>
                </a:cxn>
                <a:cxn ang="0">
                  <a:pos x="316" y="75"/>
                </a:cxn>
                <a:cxn ang="0">
                  <a:pos x="270" y="141"/>
                </a:cxn>
                <a:cxn ang="0">
                  <a:pos x="240" y="227"/>
                </a:cxn>
                <a:cxn ang="0">
                  <a:pos x="232" y="326"/>
                </a:cxn>
                <a:cxn ang="0">
                  <a:pos x="232" y="582"/>
                </a:cxn>
                <a:cxn ang="0">
                  <a:pos x="238" y="611"/>
                </a:cxn>
                <a:cxn ang="0">
                  <a:pos x="262" y="628"/>
                </a:cxn>
                <a:cxn ang="0">
                  <a:pos x="312" y="636"/>
                </a:cxn>
                <a:cxn ang="0">
                  <a:pos x="384" y="636"/>
                </a:cxn>
                <a:cxn ang="0">
                  <a:pos x="318" y="681"/>
                </a:cxn>
                <a:cxn ang="0">
                  <a:pos x="180" y="681"/>
                </a:cxn>
                <a:cxn ang="0">
                  <a:pos x="98" y="683"/>
                </a:cxn>
                <a:cxn ang="0">
                  <a:pos x="0" y="685"/>
                </a:cxn>
                <a:cxn ang="0">
                  <a:pos x="46" y="636"/>
                </a:cxn>
                <a:cxn ang="0">
                  <a:pos x="102" y="628"/>
                </a:cxn>
                <a:cxn ang="0">
                  <a:pos x="122" y="597"/>
                </a:cxn>
                <a:cxn ang="0">
                  <a:pos x="124" y="151"/>
                </a:cxn>
                <a:cxn ang="0">
                  <a:pos x="118" y="101"/>
                </a:cxn>
                <a:cxn ang="0">
                  <a:pos x="94" y="75"/>
                </a:cxn>
                <a:cxn ang="0">
                  <a:pos x="42" y="66"/>
                </a:cxn>
                <a:cxn ang="0">
                  <a:pos x="0" y="17"/>
                </a:cxn>
              </a:cxnLst>
              <a:rect l="0" t="0" r="r" b="b"/>
              <a:pathLst>
                <a:path w="538" h="685">
                  <a:moveTo>
                    <a:pt x="222" y="0"/>
                  </a:moveTo>
                  <a:lnTo>
                    <a:pt x="222" y="171"/>
                  </a:lnTo>
                  <a:lnTo>
                    <a:pt x="232" y="143"/>
                  </a:lnTo>
                  <a:lnTo>
                    <a:pt x="246" y="116"/>
                  </a:lnTo>
                  <a:lnTo>
                    <a:pt x="262" y="87"/>
                  </a:lnTo>
                  <a:lnTo>
                    <a:pt x="284" y="60"/>
                  </a:lnTo>
                  <a:lnTo>
                    <a:pt x="312" y="37"/>
                  </a:lnTo>
                  <a:lnTo>
                    <a:pt x="342" y="17"/>
                  </a:lnTo>
                  <a:lnTo>
                    <a:pt x="378" y="4"/>
                  </a:lnTo>
                  <a:lnTo>
                    <a:pt x="420" y="0"/>
                  </a:lnTo>
                  <a:lnTo>
                    <a:pt x="458" y="4"/>
                  </a:lnTo>
                  <a:lnTo>
                    <a:pt x="490" y="19"/>
                  </a:lnTo>
                  <a:lnTo>
                    <a:pt x="516" y="39"/>
                  </a:lnTo>
                  <a:lnTo>
                    <a:pt x="532" y="66"/>
                  </a:lnTo>
                  <a:lnTo>
                    <a:pt x="538" y="95"/>
                  </a:lnTo>
                  <a:lnTo>
                    <a:pt x="534" y="116"/>
                  </a:lnTo>
                  <a:lnTo>
                    <a:pt x="526" y="134"/>
                  </a:lnTo>
                  <a:lnTo>
                    <a:pt x="514" y="147"/>
                  </a:lnTo>
                  <a:lnTo>
                    <a:pt x="500" y="157"/>
                  </a:lnTo>
                  <a:lnTo>
                    <a:pt x="484" y="161"/>
                  </a:lnTo>
                  <a:lnTo>
                    <a:pt x="468" y="163"/>
                  </a:lnTo>
                  <a:lnTo>
                    <a:pt x="448" y="161"/>
                  </a:lnTo>
                  <a:lnTo>
                    <a:pt x="428" y="151"/>
                  </a:lnTo>
                  <a:lnTo>
                    <a:pt x="414" y="138"/>
                  </a:lnTo>
                  <a:lnTo>
                    <a:pt x="404" y="118"/>
                  </a:lnTo>
                  <a:lnTo>
                    <a:pt x="400" y="95"/>
                  </a:lnTo>
                  <a:lnTo>
                    <a:pt x="404" y="74"/>
                  </a:lnTo>
                  <a:lnTo>
                    <a:pt x="412" y="58"/>
                  </a:lnTo>
                  <a:lnTo>
                    <a:pt x="422" y="46"/>
                  </a:lnTo>
                  <a:lnTo>
                    <a:pt x="432" y="39"/>
                  </a:lnTo>
                  <a:lnTo>
                    <a:pt x="438" y="37"/>
                  </a:lnTo>
                  <a:lnTo>
                    <a:pt x="434" y="35"/>
                  </a:lnTo>
                  <a:lnTo>
                    <a:pt x="430" y="35"/>
                  </a:lnTo>
                  <a:lnTo>
                    <a:pt x="426" y="35"/>
                  </a:lnTo>
                  <a:lnTo>
                    <a:pt x="420" y="35"/>
                  </a:lnTo>
                  <a:lnTo>
                    <a:pt x="380" y="39"/>
                  </a:lnTo>
                  <a:lnTo>
                    <a:pt x="346" y="52"/>
                  </a:lnTo>
                  <a:lnTo>
                    <a:pt x="316" y="75"/>
                  </a:lnTo>
                  <a:lnTo>
                    <a:pt x="290" y="105"/>
                  </a:lnTo>
                  <a:lnTo>
                    <a:pt x="270" y="141"/>
                  </a:lnTo>
                  <a:lnTo>
                    <a:pt x="252" y="182"/>
                  </a:lnTo>
                  <a:lnTo>
                    <a:pt x="240" y="227"/>
                  </a:lnTo>
                  <a:lnTo>
                    <a:pt x="234" y="275"/>
                  </a:lnTo>
                  <a:lnTo>
                    <a:pt x="232" y="326"/>
                  </a:lnTo>
                  <a:lnTo>
                    <a:pt x="232" y="563"/>
                  </a:lnTo>
                  <a:lnTo>
                    <a:pt x="232" y="582"/>
                  </a:lnTo>
                  <a:lnTo>
                    <a:pt x="234" y="597"/>
                  </a:lnTo>
                  <a:lnTo>
                    <a:pt x="238" y="611"/>
                  </a:lnTo>
                  <a:lnTo>
                    <a:pt x="248" y="621"/>
                  </a:lnTo>
                  <a:lnTo>
                    <a:pt x="262" y="628"/>
                  </a:lnTo>
                  <a:lnTo>
                    <a:pt x="284" y="632"/>
                  </a:lnTo>
                  <a:lnTo>
                    <a:pt x="312" y="636"/>
                  </a:lnTo>
                  <a:lnTo>
                    <a:pt x="352" y="636"/>
                  </a:lnTo>
                  <a:lnTo>
                    <a:pt x="384" y="636"/>
                  </a:lnTo>
                  <a:lnTo>
                    <a:pt x="384" y="685"/>
                  </a:lnTo>
                  <a:lnTo>
                    <a:pt x="318" y="681"/>
                  </a:lnTo>
                  <a:lnTo>
                    <a:pt x="248" y="681"/>
                  </a:lnTo>
                  <a:lnTo>
                    <a:pt x="180" y="681"/>
                  </a:lnTo>
                  <a:lnTo>
                    <a:pt x="144" y="681"/>
                  </a:lnTo>
                  <a:lnTo>
                    <a:pt x="98" y="683"/>
                  </a:lnTo>
                  <a:lnTo>
                    <a:pt x="48" y="683"/>
                  </a:lnTo>
                  <a:lnTo>
                    <a:pt x="0" y="685"/>
                  </a:lnTo>
                  <a:lnTo>
                    <a:pt x="0" y="636"/>
                  </a:lnTo>
                  <a:lnTo>
                    <a:pt x="46" y="636"/>
                  </a:lnTo>
                  <a:lnTo>
                    <a:pt x="78" y="634"/>
                  </a:lnTo>
                  <a:lnTo>
                    <a:pt x="102" y="628"/>
                  </a:lnTo>
                  <a:lnTo>
                    <a:pt x="114" y="617"/>
                  </a:lnTo>
                  <a:lnTo>
                    <a:pt x="122" y="597"/>
                  </a:lnTo>
                  <a:lnTo>
                    <a:pt x="124" y="568"/>
                  </a:lnTo>
                  <a:lnTo>
                    <a:pt x="124" y="151"/>
                  </a:lnTo>
                  <a:lnTo>
                    <a:pt x="122" y="122"/>
                  </a:lnTo>
                  <a:lnTo>
                    <a:pt x="118" y="101"/>
                  </a:lnTo>
                  <a:lnTo>
                    <a:pt x="110" y="85"/>
                  </a:lnTo>
                  <a:lnTo>
                    <a:pt x="94" y="75"/>
                  </a:lnTo>
                  <a:lnTo>
                    <a:pt x="72" y="70"/>
                  </a:lnTo>
                  <a:lnTo>
                    <a:pt x="42" y="66"/>
                  </a:lnTo>
                  <a:lnTo>
                    <a:pt x="0" y="66"/>
                  </a:lnTo>
                  <a:lnTo>
                    <a:pt x="0" y="1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94"/>
            <p:cNvSpPr>
              <a:spLocks noEditPoints="1"/>
            </p:cNvSpPr>
            <p:nvPr/>
          </p:nvSpPr>
          <p:spPr bwMode="auto">
            <a:xfrm>
              <a:off x="5794" y="2812"/>
              <a:ext cx="732" cy="1023"/>
            </a:xfrm>
            <a:custGeom>
              <a:avLst/>
              <a:gdLst/>
              <a:ahLst/>
              <a:cxnLst>
                <a:cxn ang="0">
                  <a:pos x="122" y="734"/>
                </a:cxn>
                <a:cxn ang="0">
                  <a:pos x="88" y="856"/>
                </a:cxn>
                <a:cxn ang="0">
                  <a:pos x="198" y="957"/>
                </a:cxn>
                <a:cxn ang="0">
                  <a:pos x="356" y="986"/>
                </a:cxn>
                <a:cxn ang="0">
                  <a:pos x="478" y="969"/>
                </a:cxn>
                <a:cxn ang="0">
                  <a:pos x="620" y="862"/>
                </a:cxn>
                <a:cxn ang="0">
                  <a:pos x="592" y="743"/>
                </a:cxn>
                <a:cxn ang="0">
                  <a:pos x="466" y="701"/>
                </a:cxn>
                <a:cxn ang="0">
                  <a:pos x="310" y="693"/>
                </a:cxn>
                <a:cxn ang="0">
                  <a:pos x="256" y="66"/>
                </a:cxn>
                <a:cxn ang="0">
                  <a:pos x="196" y="115"/>
                </a:cxn>
                <a:cxn ang="0">
                  <a:pos x="172" y="245"/>
                </a:cxn>
                <a:cxn ang="0">
                  <a:pos x="178" y="319"/>
                </a:cxn>
                <a:cxn ang="0">
                  <a:pos x="226" y="408"/>
                </a:cxn>
                <a:cxn ang="0">
                  <a:pos x="310" y="437"/>
                </a:cxn>
                <a:cxn ang="0">
                  <a:pos x="404" y="398"/>
                </a:cxn>
                <a:cxn ang="0">
                  <a:pos x="446" y="311"/>
                </a:cxn>
                <a:cxn ang="0">
                  <a:pos x="450" y="214"/>
                </a:cxn>
                <a:cxn ang="0">
                  <a:pos x="428" y="125"/>
                </a:cxn>
                <a:cxn ang="0">
                  <a:pos x="346" y="59"/>
                </a:cxn>
                <a:cxn ang="0">
                  <a:pos x="700" y="14"/>
                </a:cxn>
                <a:cxn ang="0">
                  <a:pos x="732" y="76"/>
                </a:cxn>
                <a:cxn ang="0">
                  <a:pos x="696" y="121"/>
                </a:cxn>
                <a:cxn ang="0">
                  <a:pos x="644" y="97"/>
                </a:cxn>
                <a:cxn ang="0">
                  <a:pos x="664" y="37"/>
                </a:cxn>
                <a:cxn ang="0">
                  <a:pos x="628" y="35"/>
                </a:cxn>
                <a:cxn ang="0">
                  <a:pos x="504" y="95"/>
                </a:cxn>
                <a:cxn ang="0">
                  <a:pos x="572" y="245"/>
                </a:cxn>
                <a:cxn ang="0">
                  <a:pos x="498" y="402"/>
                </a:cxn>
                <a:cxn ang="0">
                  <a:pos x="310" y="472"/>
                </a:cxn>
                <a:cxn ang="0">
                  <a:pos x="152" y="425"/>
                </a:cxn>
                <a:cxn ang="0">
                  <a:pos x="124" y="495"/>
                </a:cxn>
                <a:cxn ang="0">
                  <a:pos x="158" y="575"/>
                </a:cxn>
                <a:cxn ang="0">
                  <a:pos x="246" y="602"/>
                </a:cxn>
                <a:cxn ang="0">
                  <a:pos x="388" y="604"/>
                </a:cxn>
                <a:cxn ang="0">
                  <a:pos x="606" y="645"/>
                </a:cxn>
                <a:cxn ang="0">
                  <a:pos x="702" y="763"/>
                </a:cxn>
                <a:cxn ang="0">
                  <a:pos x="688" y="897"/>
                </a:cxn>
                <a:cxn ang="0">
                  <a:pos x="532" y="998"/>
                </a:cxn>
                <a:cxn ang="0">
                  <a:pos x="292" y="1019"/>
                </a:cxn>
                <a:cxn ang="0">
                  <a:pos x="84" y="953"/>
                </a:cxn>
                <a:cxn ang="0">
                  <a:pos x="0" y="825"/>
                </a:cxn>
                <a:cxn ang="0">
                  <a:pos x="66" y="709"/>
                </a:cxn>
                <a:cxn ang="0">
                  <a:pos x="102" y="623"/>
                </a:cxn>
                <a:cxn ang="0">
                  <a:pos x="82" y="493"/>
                </a:cxn>
                <a:cxn ang="0">
                  <a:pos x="104" y="381"/>
                </a:cxn>
                <a:cxn ang="0">
                  <a:pos x="52" y="245"/>
                </a:cxn>
                <a:cxn ang="0">
                  <a:pos x="124" y="86"/>
                </a:cxn>
                <a:cxn ang="0">
                  <a:pos x="310" y="18"/>
                </a:cxn>
                <a:cxn ang="0">
                  <a:pos x="440" y="49"/>
                </a:cxn>
                <a:cxn ang="0">
                  <a:pos x="596" y="8"/>
                </a:cxn>
              </a:cxnLst>
              <a:rect l="0" t="0" r="r" b="b"/>
              <a:pathLst>
                <a:path w="732" h="1023">
                  <a:moveTo>
                    <a:pt x="214" y="693"/>
                  </a:moveTo>
                  <a:lnTo>
                    <a:pt x="180" y="699"/>
                  </a:lnTo>
                  <a:lnTo>
                    <a:pt x="150" y="712"/>
                  </a:lnTo>
                  <a:lnTo>
                    <a:pt x="122" y="734"/>
                  </a:lnTo>
                  <a:lnTo>
                    <a:pt x="102" y="761"/>
                  </a:lnTo>
                  <a:lnTo>
                    <a:pt x="88" y="792"/>
                  </a:lnTo>
                  <a:lnTo>
                    <a:pt x="84" y="825"/>
                  </a:lnTo>
                  <a:lnTo>
                    <a:pt x="88" y="856"/>
                  </a:lnTo>
                  <a:lnTo>
                    <a:pt x="104" y="885"/>
                  </a:lnTo>
                  <a:lnTo>
                    <a:pt x="128" y="912"/>
                  </a:lnTo>
                  <a:lnTo>
                    <a:pt x="160" y="938"/>
                  </a:lnTo>
                  <a:lnTo>
                    <a:pt x="198" y="957"/>
                  </a:lnTo>
                  <a:lnTo>
                    <a:pt x="246" y="972"/>
                  </a:lnTo>
                  <a:lnTo>
                    <a:pt x="298" y="982"/>
                  </a:lnTo>
                  <a:lnTo>
                    <a:pt x="356" y="986"/>
                  </a:lnTo>
                  <a:lnTo>
                    <a:pt x="356" y="986"/>
                  </a:lnTo>
                  <a:lnTo>
                    <a:pt x="356" y="986"/>
                  </a:lnTo>
                  <a:lnTo>
                    <a:pt x="356" y="986"/>
                  </a:lnTo>
                  <a:lnTo>
                    <a:pt x="420" y="982"/>
                  </a:lnTo>
                  <a:lnTo>
                    <a:pt x="478" y="969"/>
                  </a:lnTo>
                  <a:lnTo>
                    <a:pt x="528" y="949"/>
                  </a:lnTo>
                  <a:lnTo>
                    <a:pt x="570" y="924"/>
                  </a:lnTo>
                  <a:lnTo>
                    <a:pt x="600" y="895"/>
                  </a:lnTo>
                  <a:lnTo>
                    <a:pt x="620" y="862"/>
                  </a:lnTo>
                  <a:lnTo>
                    <a:pt x="628" y="825"/>
                  </a:lnTo>
                  <a:lnTo>
                    <a:pt x="622" y="792"/>
                  </a:lnTo>
                  <a:lnTo>
                    <a:pt x="610" y="765"/>
                  </a:lnTo>
                  <a:lnTo>
                    <a:pt x="592" y="743"/>
                  </a:lnTo>
                  <a:lnTo>
                    <a:pt x="566" y="728"/>
                  </a:lnTo>
                  <a:lnTo>
                    <a:pt x="536" y="714"/>
                  </a:lnTo>
                  <a:lnTo>
                    <a:pt x="502" y="707"/>
                  </a:lnTo>
                  <a:lnTo>
                    <a:pt x="466" y="701"/>
                  </a:lnTo>
                  <a:lnTo>
                    <a:pt x="426" y="697"/>
                  </a:lnTo>
                  <a:lnTo>
                    <a:pt x="388" y="695"/>
                  </a:lnTo>
                  <a:lnTo>
                    <a:pt x="348" y="693"/>
                  </a:lnTo>
                  <a:lnTo>
                    <a:pt x="310" y="693"/>
                  </a:lnTo>
                  <a:lnTo>
                    <a:pt x="214" y="693"/>
                  </a:lnTo>
                  <a:close/>
                  <a:moveTo>
                    <a:pt x="310" y="55"/>
                  </a:moveTo>
                  <a:lnTo>
                    <a:pt x="280" y="57"/>
                  </a:lnTo>
                  <a:lnTo>
                    <a:pt x="256" y="66"/>
                  </a:lnTo>
                  <a:lnTo>
                    <a:pt x="234" y="78"/>
                  </a:lnTo>
                  <a:lnTo>
                    <a:pt x="218" y="92"/>
                  </a:lnTo>
                  <a:lnTo>
                    <a:pt x="206" y="103"/>
                  </a:lnTo>
                  <a:lnTo>
                    <a:pt x="196" y="115"/>
                  </a:lnTo>
                  <a:lnTo>
                    <a:pt x="184" y="146"/>
                  </a:lnTo>
                  <a:lnTo>
                    <a:pt x="176" y="179"/>
                  </a:lnTo>
                  <a:lnTo>
                    <a:pt x="172" y="212"/>
                  </a:lnTo>
                  <a:lnTo>
                    <a:pt x="172" y="245"/>
                  </a:lnTo>
                  <a:lnTo>
                    <a:pt x="172" y="256"/>
                  </a:lnTo>
                  <a:lnTo>
                    <a:pt x="172" y="274"/>
                  </a:lnTo>
                  <a:lnTo>
                    <a:pt x="174" y="295"/>
                  </a:lnTo>
                  <a:lnTo>
                    <a:pt x="178" y="319"/>
                  </a:lnTo>
                  <a:lnTo>
                    <a:pt x="184" y="342"/>
                  </a:lnTo>
                  <a:lnTo>
                    <a:pt x="194" y="367"/>
                  </a:lnTo>
                  <a:lnTo>
                    <a:pt x="208" y="388"/>
                  </a:lnTo>
                  <a:lnTo>
                    <a:pt x="226" y="408"/>
                  </a:lnTo>
                  <a:lnTo>
                    <a:pt x="248" y="423"/>
                  </a:lnTo>
                  <a:lnTo>
                    <a:pt x="276" y="433"/>
                  </a:lnTo>
                  <a:lnTo>
                    <a:pt x="310" y="437"/>
                  </a:lnTo>
                  <a:lnTo>
                    <a:pt x="310" y="437"/>
                  </a:lnTo>
                  <a:lnTo>
                    <a:pt x="340" y="433"/>
                  </a:lnTo>
                  <a:lnTo>
                    <a:pt x="366" y="425"/>
                  </a:lnTo>
                  <a:lnTo>
                    <a:pt x="386" y="414"/>
                  </a:lnTo>
                  <a:lnTo>
                    <a:pt x="404" y="398"/>
                  </a:lnTo>
                  <a:lnTo>
                    <a:pt x="416" y="385"/>
                  </a:lnTo>
                  <a:lnTo>
                    <a:pt x="426" y="373"/>
                  </a:lnTo>
                  <a:lnTo>
                    <a:pt x="440" y="344"/>
                  </a:lnTo>
                  <a:lnTo>
                    <a:pt x="446" y="311"/>
                  </a:lnTo>
                  <a:lnTo>
                    <a:pt x="450" y="276"/>
                  </a:lnTo>
                  <a:lnTo>
                    <a:pt x="452" y="245"/>
                  </a:lnTo>
                  <a:lnTo>
                    <a:pt x="450" y="231"/>
                  </a:lnTo>
                  <a:lnTo>
                    <a:pt x="450" y="214"/>
                  </a:lnTo>
                  <a:lnTo>
                    <a:pt x="448" y="194"/>
                  </a:lnTo>
                  <a:lnTo>
                    <a:pt x="444" y="171"/>
                  </a:lnTo>
                  <a:lnTo>
                    <a:pt x="438" y="148"/>
                  </a:lnTo>
                  <a:lnTo>
                    <a:pt x="428" y="125"/>
                  </a:lnTo>
                  <a:lnTo>
                    <a:pt x="414" y="101"/>
                  </a:lnTo>
                  <a:lnTo>
                    <a:pt x="396" y="84"/>
                  </a:lnTo>
                  <a:lnTo>
                    <a:pt x="374" y="68"/>
                  </a:lnTo>
                  <a:lnTo>
                    <a:pt x="346" y="59"/>
                  </a:lnTo>
                  <a:lnTo>
                    <a:pt x="310" y="55"/>
                  </a:lnTo>
                  <a:close/>
                  <a:moveTo>
                    <a:pt x="650" y="0"/>
                  </a:moveTo>
                  <a:lnTo>
                    <a:pt x="678" y="4"/>
                  </a:lnTo>
                  <a:lnTo>
                    <a:pt x="700" y="14"/>
                  </a:lnTo>
                  <a:lnTo>
                    <a:pt x="714" y="28"/>
                  </a:lnTo>
                  <a:lnTo>
                    <a:pt x="726" y="45"/>
                  </a:lnTo>
                  <a:lnTo>
                    <a:pt x="730" y="61"/>
                  </a:lnTo>
                  <a:lnTo>
                    <a:pt x="732" y="76"/>
                  </a:lnTo>
                  <a:lnTo>
                    <a:pt x="730" y="95"/>
                  </a:lnTo>
                  <a:lnTo>
                    <a:pt x="720" y="109"/>
                  </a:lnTo>
                  <a:lnTo>
                    <a:pt x="710" y="117"/>
                  </a:lnTo>
                  <a:lnTo>
                    <a:pt x="696" y="121"/>
                  </a:lnTo>
                  <a:lnTo>
                    <a:pt x="684" y="123"/>
                  </a:lnTo>
                  <a:lnTo>
                    <a:pt x="668" y="119"/>
                  </a:lnTo>
                  <a:lnTo>
                    <a:pt x="652" y="111"/>
                  </a:lnTo>
                  <a:lnTo>
                    <a:pt x="644" y="97"/>
                  </a:lnTo>
                  <a:lnTo>
                    <a:pt x="640" y="78"/>
                  </a:lnTo>
                  <a:lnTo>
                    <a:pt x="642" y="61"/>
                  </a:lnTo>
                  <a:lnTo>
                    <a:pt x="650" y="45"/>
                  </a:lnTo>
                  <a:lnTo>
                    <a:pt x="664" y="37"/>
                  </a:lnTo>
                  <a:lnTo>
                    <a:pt x="660" y="35"/>
                  </a:lnTo>
                  <a:lnTo>
                    <a:pt x="654" y="35"/>
                  </a:lnTo>
                  <a:lnTo>
                    <a:pt x="650" y="35"/>
                  </a:lnTo>
                  <a:lnTo>
                    <a:pt x="628" y="35"/>
                  </a:lnTo>
                  <a:lnTo>
                    <a:pt x="602" y="41"/>
                  </a:lnTo>
                  <a:lnTo>
                    <a:pt x="572" y="51"/>
                  </a:lnTo>
                  <a:lnTo>
                    <a:pt x="538" y="68"/>
                  </a:lnTo>
                  <a:lnTo>
                    <a:pt x="504" y="95"/>
                  </a:lnTo>
                  <a:lnTo>
                    <a:pt x="532" y="125"/>
                  </a:lnTo>
                  <a:lnTo>
                    <a:pt x="552" y="161"/>
                  </a:lnTo>
                  <a:lnTo>
                    <a:pt x="566" y="202"/>
                  </a:lnTo>
                  <a:lnTo>
                    <a:pt x="572" y="245"/>
                  </a:lnTo>
                  <a:lnTo>
                    <a:pt x="566" y="289"/>
                  </a:lnTo>
                  <a:lnTo>
                    <a:pt x="552" y="330"/>
                  </a:lnTo>
                  <a:lnTo>
                    <a:pt x="528" y="369"/>
                  </a:lnTo>
                  <a:lnTo>
                    <a:pt x="498" y="402"/>
                  </a:lnTo>
                  <a:lnTo>
                    <a:pt x="460" y="431"/>
                  </a:lnTo>
                  <a:lnTo>
                    <a:pt x="414" y="452"/>
                  </a:lnTo>
                  <a:lnTo>
                    <a:pt x="364" y="466"/>
                  </a:lnTo>
                  <a:lnTo>
                    <a:pt x="310" y="472"/>
                  </a:lnTo>
                  <a:lnTo>
                    <a:pt x="282" y="470"/>
                  </a:lnTo>
                  <a:lnTo>
                    <a:pt x="244" y="464"/>
                  </a:lnTo>
                  <a:lnTo>
                    <a:pt x="198" y="451"/>
                  </a:lnTo>
                  <a:lnTo>
                    <a:pt x="152" y="425"/>
                  </a:lnTo>
                  <a:lnTo>
                    <a:pt x="136" y="449"/>
                  </a:lnTo>
                  <a:lnTo>
                    <a:pt x="128" y="470"/>
                  </a:lnTo>
                  <a:lnTo>
                    <a:pt x="124" y="487"/>
                  </a:lnTo>
                  <a:lnTo>
                    <a:pt x="124" y="495"/>
                  </a:lnTo>
                  <a:lnTo>
                    <a:pt x="124" y="495"/>
                  </a:lnTo>
                  <a:lnTo>
                    <a:pt x="128" y="526"/>
                  </a:lnTo>
                  <a:lnTo>
                    <a:pt x="140" y="553"/>
                  </a:lnTo>
                  <a:lnTo>
                    <a:pt x="158" y="575"/>
                  </a:lnTo>
                  <a:lnTo>
                    <a:pt x="182" y="592"/>
                  </a:lnTo>
                  <a:lnTo>
                    <a:pt x="210" y="600"/>
                  </a:lnTo>
                  <a:lnTo>
                    <a:pt x="224" y="602"/>
                  </a:lnTo>
                  <a:lnTo>
                    <a:pt x="246" y="602"/>
                  </a:lnTo>
                  <a:lnTo>
                    <a:pt x="274" y="604"/>
                  </a:lnTo>
                  <a:lnTo>
                    <a:pt x="304" y="604"/>
                  </a:lnTo>
                  <a:lnTo>
                    <a:pt x="330" y="604"/>
                  </a:lnTo>
                  <a:lnTo>
                    <a:pt x="388" y="604"/>
                  </a:lnTo>
                  <a:lnTo>
                    <a:pt x="446" y="606"/>
                  </a:lnTo>
                  <a:lnTo>
                    <a:pt x="500" y="612"/>
                  </a:lnTo>
                  <a:lnTo>
                    <a:pt x="554" y="625"/>
                  </a:lnTo>
                  <a:lnTo>
                    <a:pt x="606" y="645"/>
                  </a:lnTo>
                  <a:lnTo>
                    <a:pt x="642" y="670"/>
                  </a:lnTo>
                  <a:lnTo>
                    <a:pt x="670" y="699"/>
                  </a:lnTo>
                  <a:lnTo>
                    <a:pt x="688" y="730"/>
                  </a:lnTo>
                  <a:lnTo>
                    <a:pt x="702" y="763"/>
                  </a:lnTo>
                  <a:lnTo>
                    <a:pt x="708" y="794"/>
                  </a:lnTo>
                  <a:lnTo>
                    <a:pt x="710" y="823"/>
                  </a:lnTo>
                  <a:lnTo>
                    <a:pt x="704" y="862"/>
                  </a:lnTo>
                  <a:lnTo>
                    <a:pt x="688" y="897"/>
                  </a:lnTo>
                  <a:lnTo>
                    <a:pt x="660" y="930"/>
                  </a:lnTo>
                  <a:lnTo>
                    <a:pt x="624" y="957"/>
                  </a:lnTo>
                  <a:lnTo>
                    <a:pt x="580" y="980"/>
                  </a:lnTo>
                  <a:lnTo>
                    <a:pt x="532" y="998"/>
                  </a:lnTo>
                  <a:lnTo>
                    <a:pt x="476" y="1011"/>
                  </a:lnTo>
                  <a:lnTo>
                    <a:pt x="418" y="1021"/>
                  </a:lnTo>
                  <a:lnTo>
                    <a:pt x="356" y="1023"/>
                  </a:lnTo>
                  <a:lnTo>
                    <a:pt x="292" y="1019"/>
                  </a:lnTo>
                  <a:lnTo>
                    <a:pt x="232" y="1011"/>
                  </a:lnTo>
                  <a:lnTo>
                    <a:pt x="176" y="998"/>
                  </a:lnTo>
                  <a:lnTo>
                    <a:pt x="126" y="978"/>
                  </a:lnTo>
                  <a:lnTo>
                    <a:pt x="84" y="953"/>
                  </a:lnTo>
                  <a:lnTo>
                    <a:pt x="50" y="926"/>
                  </a:lnTo>
                  <a:lnTo>
                    <a:pt x="22" y="895"/>
                  </a:lnTo>
                  <a:lnTo>
                    <a:pt x="6" y="862"/>
                  </a:lnTo>
                  <a:lnTo>
                    <a:pt x="0" y="825"/>
                  </a:lnTo>
                  <a:lnTo>
                    <a:pt x="4" y="794"/>
                  </a:lnTo>
                  <a:lnTo>
                    <a:pt x="18" y="763"/>
                  </a:lnTo>
                  <a:lnTo>
                    <a:pt x="38" y="734"/>
                  </a:lnTo>
                  <a:lnTo>
                    <a:pt x="66" y="709"/>
                  </a:lnTo>
                  <a:lnTo>
                    <a:pt x="102" y="687"/>
                  </a:lnTo>
                  <a:lnTo>
                    <a:pt x="146" y="672"/>
                  </a:lnTo>
                  <a:lnTo>
                    <a:pt x="122" y="650"/>
                  </a:lnTo>
                  <a:lnTo>
                    <a:pt x="102" y="623"/>
                  </a:lnTo>
                  <a:lnTo>
                    <a:pt x="88" y="594"/>
                  </a:lnTo>
                  <a:lnTo>
                    <a:pt x="80" y="563"/>
                  </a:lnTo>
                  <a:lnTo>
                    <a:pt x="76" y="532"/>
                  </a:lnTo>
                  <a:lnTo>
                    <a:pt x="82" y="493"/>
                  </a:lnTo>
                  <a:lnTo>
                    <a:pt x="94" y="456"/>
                  </a:lnTo>
                  <a:lnTo>
                    <a:pt x="110" y="425"/>
                  </a:lnTo>
                  <a:lnTo>
                    <a:pt x="126" y="404"/>
                  </a:lnTo>
                  <a:lnTo>
                    <a:pt x="104" y="381"/>
                  </a:lnTo>
                  <a:lnTo>
                    <a:pt x="82" y="353"/>
                  </a:lnTo>
                  <a:lnTo>
                    <a:pt x="66" y="321"/>
                  </a:lnTo>
                  <a:lnTo>
                    <a:pt x="56" y="284"/>
                  </a:lnTo>
                  <a:lnTo>
                    <a:pt x="52" y="245"/>
                  </a:lnTo>
                  <a:lnTo>
                    <a:pt x="56" y="200"/>
                  </a:lnTo>
                  <a:lnTo>
                    <a:pt x="70" y="159"/>
                  </a:lnTo>
                  <a:lnTo>
                    <a:pt x="94" y="121"/>
                  </a:lnTo>
                  <a:lnTo>
                    <a:pt x="124" y="86"/>
                  </a:lnTo>
                  <a:lnTo>
                    <a:pt x="162" y="59"/>
                  </a:lnTo>
                  <a:lnTo>
                    <a:pt x="208" y="37"/>
                  </a:lnTo>
                  <a:lnTo>
                    <a:pt x="256" y="22"/>
                  </a:lnTo>
                  <a:lnTo>
                    <a:pt x="310" y="18"/>
                  </a:lnTo>
                  <a:lnTo>
                    <a:pt x="334" y="18"/>
                  </a:lnTo>
                  <a:lnTo>
                    <a:pt x="366" y="22"/>
                  </a:lnTo>
                  <a:lnTo>
                    <a:pt x="402" y="31"/>
                  </a:lnTo>
                  <a:lnTo>
                    <a:pt x="440" y="49"/>
                  </a:lnTo>
                  <a:lnTo>
                    <a:pt x="482" y="74"/>
                  </a:lnTo>
                  <a:lnTo>
                    <a:pt x="522" y="41"/>
                  </a:lnTo>
                  <a:lnTo>
                    <a:pt x="562" y="20"/>
                  </a:lnTo>
                  <a:lnTo>
                    <a:pt x="596" y="8"/>
                  </a:lnTo>
                  <a:lnTo>
                    <a:pt x="628" y="2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95"/>
            <p:cNvSpPr>
              <a:spLocks noEditPoints="1"/>
            </p:cNvSpPr>
            <p:nvPr/>
          </p:nvSpPr>
          <p:spPr bwMode="auto">
            <a:xfrm>
              <a:off x="6904" y="2434"/>
              <a:ext cx="686" cy="1399"/>
            </a:xfrm>
            <a:custGeom>
              <a:avLst/>
              <a:gdLst/>
              <a:ahLst/>
              <a:cxnLst>
                <a:cxn ang="0">
                  <a:pos x="508" y="157"/>
                </a:cxn>
                <a:cxn ang="0">
                  <a:pos x="508" y="175"/>
                </a:cxn>
                <a:cxn ang="0">
                  <a:pos x="582" y="175"/>
                </a:cxn>
                <a:cxn ang="0">
                  <a:pos x="636" y="167"/>
                </a:cxn>
                <a:cxn ang="0">
                  <a:pos x="616" y="157"/>
                </a:cxn>
                <a:cxn ang="0">
                  <a:pos x="556" y="153"/>
                </a:cxn>
                <a:cxn ang="0">
                  <a:pos x="446" y="4"/>
                </a:cxn>
                <a:cxn ang="0">
                  <a:pos x="452" y="19"/>
                </a:cxn>
                <a:cxn ang="0">
                  <a:pos x="446" y="60"/>
                </a:cxn>
                <a:cxn ang="0">
                  <a:pos x="448" y="113"/>
                </a:cxn>
                <a:cxn ang="0">
                  <a:pos x="486" y="126"/>
                </a:cxn>
                <a:cxn ang="0">
                  <a:pos x="558" y="120"/>
                </a:cxn>
                <a:cxn ang="0">
                  <a:pos x="636" y="124"/>
                </a:cxn>
                <a:cxn ang="0">
                  <a:pos x="682" y="149"/>
                </a:cxn>
                <a:cxn ang="0">
                  <a:pos x="670" y="190"/>
                </a:cxn>
                <a:cxn ang="0">
                  <a:pos x="606" y="208"/>
                </a:cxn>
                <a:cxn ang="0">
                  <a:pos x="544" y="210"/>
                </a:cxn>
                <a:cxn ang="0">
                  <a:pos x="468" y="200"/>
                </a:cxn>
                <a:cxn ang="0">
                  <a:pos x="396" y="213"/>
                </a:cxn>
                <a:cxn ang="0">
                  <a:pos x="250" y="359"/>
                </a:cxn>
                <a:cxn ang="0">
                  <a:pos x="134" y="559"/>
                </a:cxn>
                <a:cxn ang="0">
                  <a:pos x="88" y="778"/>
                </a:cxn>
                <a:cxn ang="0">
                  <a:pos x="96" y="856"/>
                </a:cxn>
                <a:cxn ang="0">
                  <a:pos x="156" y="957"/>
                </a:cxn>
                <a:cxn ang="0">
                  <a:pos x="200" y="986"/>
                </a:cxn>
                <a:cxn ang="0">
                  <a:pos x="270" y="1011"/>
                </a:cxn>
                <a:cxn ang="0">
                  <a:pos x="390" y="1052"/>
                </a:cxn>
                <a:cxn ang="0">
                  <a:pos x="470" y="1085"/>
                </a:cxn>
                <a:cxn ang="0">
                  <a:pos x="510" y="1118"/>
                </a:cxn>
                <a:cxn ang="0">
                  <a:pos x="540" y="1178"/>
                </a:cxn>
                <a:cxn ang="0">
                  <a:pos x="526" y="1286"/>
                </a:cxn>
                <a:cxn ang="0">
                  <a:pos x="448" y="1378"/>
                </a:cxn>
                <a:cxn ang="0">
                  <a:pos x="334" y="1395"/>
                </a:cxn>
                <a:cxn ang="0">
                  <a:pos x="250" y="1360"/>
                </a:cxn>
                <a:cxn ang="0">
                  <a:pos x="216" y="1325"/>
                </a:cxn>
                <a:cxn ang="0">
                  <a:pos x="222" y="1312"/>
                </a:cxn>
                <a:cxn ang="0">
                  <a:pos x="234" y="1308"/>
                </a:cxn>
                <a:cxn ang="0">
                  <a:pos x="242" y="1312"/>
                </a:cxn>
                <a:cxn ang="0">
                  <a:pos x="288" y="1343"/>
                </a:cxn>
                <a:cxn ang="0">
                  <a:pos x="396" y="1360"/>
                </a:cxn>
                <a:cxn ang="0">
                  <a:pos x="448" y="1308"/>
                </a:cxn>
                <a:cxn ang="0">
                  <a:pos x="454" y="1234"/>
                </a:cxn>
                <a:cxn ang="0">
                  <a:pos x="412" y="1182"/>
                </a:cxn>
                <a:cxn ang="0">
                  <a:pos x="360" y="1156"/>
                </a:cxn>
                <a:cxn ang="0">
                  <a:pos x="304" y="1139"/>
                </a:cxn>
                <a:cxn ang="0">
                  <a:pos x="230" y="1116"/>
                </a:cxn>
                <a:cxn ang="0">
                  <a:pos x="132" y="1073"/>
                </a:cxn>
                <a:cxn ang="0">
                  <a:pos x="50" y="1001"/>
                </a:cxn>
                <a:cxn ang="0">
                  <a:pos x="4" y="877"/>
                </a:cxn>
                <a:cxn ang="0">
                  <a:pos x="24" y="660"/>
                </a:cxn>
                <a:cxn ang="0">
                  <a:pos x="126" y="439"/>
                </a:cxn>
                <a:cxn ang="0">
                  <a:pos x="272" y="262"/>
                </a:cxn>
                <a:cxn ang="0">
                  <a:pos x="422" y="153"/>
                </a:cxn>
                <a:cxn ang="0">
                  <a:pos x="406" y="70"/>
                </a:cxn>
                <a:cxn ang="0">
                  <a:pos x="410" y="29"/>
                </a:cxn>
                <a:cxn ang="0">
                  <a:pos x="432" y="0"/>
                </a:cxn>
              </a:cxnLst>
              <a:rect l="0" t="0" r="r" b="b"/>
              <a:pathLst>
                <a:path w="686" h="1399">
                  <a:moveTo>
                    <a:pt x="556" y="153"/>
                  </a:moveTo>
                  <a:lnTo>
                    <a:pt x="534" y="155"/>
                  </a:lnTo>
                  <a:lnTo>
                    <a:pt x="508" y="157"/>
                  </a:lnTo>
                  <a:lnTo>
                    <a:pt x="482" y="167"/>
                  </a:lnTo>
                  <a:lnTo>
                    <a:pt x="496" y="173"/>
                  </a:lnTo>
                  <a:lnTo>
                    <a:pt x="508" y="175"/>
                  </a:lnTo>
                  <a:lnTo>
                    <a:pt x="524" y="177"/>
                  </a:lnTo>
                  <a:lnTo>
                    <a:pt x="546" y="177"/>
                  </a:lnTo>
                  <a:lnTo>
                    <a:pt x="582" y="175"/>
                  </a:lnTo>
                  <a:lnTo>
                    <a:pt x="608" y="173"/>
                  </a:lnTo>
                  <a:lnTo>
                    <a:pt x="624" y="171"/>
                  </a:lnTo>
                  <a:lnTo>
                    <a:pt x="636" y="167"/>
                  </a:lnTo>
                  <a:lnTo>
                    <a:pt x="644" y="163"/>
                  </a:lnTo>
                  <a:lnTo>
                    <a:pt x="630" y="159"/>
                  </a:lnTo>
                  <a:lnTo>
                    <a:pt x="616" y="157"/>
                  </a:lnTo>
                  <a:lnTo>
                    <a:pt x="602" y="155"/>
                  </a:lnTo>
                  <a:lnTo>
                    <a:pt x="582" y="155"/>
                  </a:lnTo>
                  <a:lnTo>
                    <a:pt x="556" y="153"/>
                  </a:lnTo>
                  <a:close/>
                  <a:moveTo>
                    <a:pt x="432" y="0"/>
                  </a:moveTo>
                  <a:lnTo>
                    <a:pt x="440" y="2"/>
                  </a:lnTo>
                  <a:lnTo>
                    <a:pt x="446" y="4"/>
                  </a:lnTo>
                  <a:lnTo>
                    <a:pt x="450" y="8"/>
                  </a:lnTo>
                  <a:lnTo>
                    <a:pt x="452" y="14"/>
                  </a:lnTo>
                  <a:lnTo>
                    <a:pt x="452" y="19"/>
                  </a:lnTo>
                  <a:lnTo>
                    <a:pt x="452" y="27"/>
                  </a:lnTo>
                  <a:lnTo>
                    <a:pt x="450" y="43"/>
                  </a:lnTo>
                  <a:lnTo>
                    <a:pt x="446" y="60"/>
                  </a:lnTo>
                  <a:lnTo>
                    <a:pt x="446" y="78"/>
                  </a:lnTo>
                  <a:lnTo>
                    <a:pt x="446" y="99"/>
                  </a:lnTo>
                  <a:lnTo>
                    <a:pt x="448" y="113"/>
                  </a:lnTo>
                  <a:lnTo>
                    <a:pt x="450" y="124"/>
                  </a:lnTo>
                  <a:lnTo>
                    <a:pt x="456" y="138"/>
                  </a:lnTo>
                  <a:lnTo>
                    <a:pt x="486" y="126"/>
                  </a:lnTo>
                  <a:lnTo>
                    <a:pt x="516" y="122"/>
                  </a:lnTo>
                  <a:lnTo>
                    <a:pt x="540" y="120"/>
                  </a:lnTo>
                  <a:lnTo>
                    <a:pt x="558" y="120"/>
                  </a:lnTo>
                  <a:lnTo>
                    <a:pt x="586" y="120"/>
                  </a:lnTo>
                  <a:lnTo>
                    <a:pt x="612" y="122"/>
                  </a:lnTo>
                  <a:lnTo>
                    <a:pt x="636" y="124"/>
                  </a:lnTo>
                  <a:lnTo>
                    <a:pt x="656" y="130"/>
                  </a:lnTo>
                  <a:lnTo>
                    <a:pt x="672" y="138"/>
                  </a:lnTo>
                  <a:lnTo>
                    <a:pt x="682" y="149"/>
                  </a:lnTo>
                  <a:lnTo>
                    <a:pt x="686" y="163"/>
                  </a:lnTo>
                  <a:lnTo>
                    <a:pt x="682" y="179"/>
                  </a:lnTo>
                  <a:lnTo>
                    <a:pt x="670" y="190"/>
                  </a:lnTo>
                  <a:lnTo>
                    <a:pt x="652" y="200"/>
                  </a:lnTo>
                  <a:lnTo>
                    <a:pt x="630" y="204"/>
                  </a:lnTo>
                  <a:lnTo>
                    <a:pt x="606" y="208"/>
                  </a:lnTo>
                  <a:lnTo>
                    <a:pt x="582" y="210"/>
                  </a:lnTo>
                  <a:lnTo>
                    <a:pt x="562" y="210"/>
                  </a:lnTo>
                  <a:lnTo>
                    <a:pt x="544" y="210"/>
                  </a:lnTo>
                  <a:lnTo>
                    <a:pt x="518" y="210"/>
                  </a:lnTo>
                  <a:lnTo>
                    <a:pt x="494" y="208"/>
                  </a:lnTo>
                  <a:lnTo>
                    <a:pt x="468" y="200"/>
                  </a:lnTo>
                  <a:lnTo>
                    <a:pt x="446" y="182"/>
                  </a:lnTo>
                  <a:lnTo>
                    <a:pt x="446" y="182"/>
                  </a:lnTo>
                  <a:lnTo>
                    <a:pt x="396" y="213"/>
                  </a:lnTo>
                  <a:lnTo>
                    <a:pt x="346" y="254"/>
                  </a:lnTo>
                  <a:lnTo>
                    <a:pt x="298" y="303"/>
                  </a:lnTo>
                  <a:lnTo>
                    <a:pt x="250" y="359"/>
                  </a:lnTo>
                  <a:lnTo>
                    <a:pt x="206" y="421"/>
                  </a:lnTo>
                  <a:lnTo>
                    <a:pt x="168" y="489"/>
                  </a:lnTo>
                  <a:lnTo>
                    <a:pt x="134" y="559"/>
                  </a:lnTo>
                  <a:lnTo>
                    <a:pt x="110" y="633"/>
                  </a:lnTo>
                  <a:lnTo>
                    <a:pt x="94" y="706"/>
                  </a:lnTo>
                  <a:lnTo>
                    <a:pt x="88" y="778"/>
                  </a:lnTo>
                  <a:lnTo>
                    <a:pt x="88" y="797"/>
                  </a:lnTo>
                  <a:lnTo>
                    <a:pt x="90" y="825"/>
                  </a:lnTo>
                  <a:lnTo>
                    <a:pt x="96" y="856"/>
                  </a:lnTo>
                  <a:lnTo>
                    <a:pt x="108" y="891"/>
                  </a:lnTo>
                  <a:lnTo>
                    <a:pt x="128" y="924"/>
                  </a:lnTo>
                  <a:lnTo>
                    <a:pt x="156" y="957"/>
                  </a:lnTo>
                  <a:lnTo>
                    <a:pt x="170" y="968"/>
                  </a:lnTo>
                  <a:lnTo>
                    <a:pt x="184" y="978"/>
                  </a:lnTo>
                  <a:lnTo>
                    <a:pt x="200" y="986"/>
                  </a:lnTo>
                  <a:lnTo>
                    <a:pt x="218" y="993"/>
                  </a:lnTo>
                  <a:lnTo>
                    <a:pt x="242" y="1001"/>
                  </a:lnTo>
                  <a:lnTo>
                    <a:pt x="270" y="1011"/>
                  </a:lnTo>
                  <a:lnTo>
                    <a:pt x="304" y="1023"/>
                  </a:lnTo>
                  <a:lnTo>
                    <a:pt x="348" y="1038"/>
                  </a:lnTo>
                  <a:lnTo>
                    <a:pt x="390" y="1052"/>
                  </a:lnTo>
                  <a:lnTo>
                    <a:pt x="424" y="1063"/>
                  </a:lnTo>
                  <a:lnTo>
                    <a:pt x="450" y="1073"/>
                  </a:lnTo>
                  <a:lnTo>
                    <a:pt x="470" y="1085"/>
                  </a:lnTo>
                  <a:lnTo>
                    <a:pt x="486" y="1094"/>
                  </a:lnTo>
                  <a:lnTo>
                    <a:pt x="500" y="1108"/>
                  </a:lnTo>
                  <a:lnTo>
                    <a:pt x="510" y="1118"/>
                  </a:lnTo>
                  <a:lnTo>
                    <a:pt x="522" y="1133"/>
                  </a:lnTo>
                  <a:lnTo>
                    <a:pt x="532" y="1153"/>
                  </a:lnTo>
                  <a:lnTo>
                    <a:pt x="540" y="1178"/>
                  </a:lnTo>
                  <a:lnTo>
                    <a:pt x="544" y="1211"/>
                  </a:lnTo>
                  <a:lnTo>
                    <a:pt x="538" y="1250"/>
                  </a:lnTo>
                  <a:lnTo>
                    <a:pt x="526" y="1286"/>
                  </a:lnTo>
                  <a:lnTo>
                    <a:pt x="506" y="1323"/>
                  </a:lnTo>
                  <a:lnTo>
                    <a:pt x="480" y="1352"/>
                  </a:lnTo>
                  <a:lnTo>
                    <a:pt x="448" y="1378"/>
                  </a:lnTo>
                  <a:lnTo>
                    <a:pt x="410" y="1393"/>
                  </a:lnTo>
                  <a:lnTo>
                    <a:pt x="370" y="1399"/>
                  </a:lnTo>
                  <a:lnTo>
                    <a:pt x="334" y="1395"/>
                  </a:lnTo>
                  <a:lnTo>
                    <a:pt x="302" y="1387"/>
                  </a:lnTo>
                  <a:lnTo>
                    <a:pt x="274" y="1374"/>
                  </a:lnTo>
                  <a:lnTo>
                    <a:pt x="250" y="1360"/>
                  </a:lnTo>
                  <a:lnTo>
                    <a:pt x="232" y="1347"/>
                  </a:lnTo>
                  <a:lnTo>
                    <a:pt x="220" y="1333"/>
                  </a:lnTo>
                  <a:lnTo>
                    <a:pt x="216" y="1325"/>
                  </a:lnTo>
                  <a:lnTo>
                    <a:pt x="218" y="1319"/>
                  </a:lnTo>
                  <a:lnTo>
                    <a:pt x="220" y="1314"/>
                  </a:lnTo>
                  <a:lnTo>
                    <a:pt x="222" y="1312"/>
                  </a:lnTo>
                  <a:lnTo>
                    <a:pt x="226" y="1310"/>
                  </a:lnTo>
                  <a:lnTo>
                    <a:pt x="232" y="1308"/>
                  </a:lnTo>
                  <a:lnTo>
                    <a:pt x="234" y="1308"/>
                  </a:lnTo>
                  <a:lnTo>
                    <a:pt x="238" y="1308"/>
                  </a:lnTo>
                  <a:lnTo>
                    <a:pt x="240" y="1310"/>
                  </a:lnTo>
                  <a:lnTo>
                    <a:pt x="242" y="1312"/>
                  </a:lnTo>
                  <a:lnTo>
                    <a:pt x="246" y="1314"/>
                  </a:lnTo>
                  <a:lnTo>
                    <a:pt x="252" y="1317"/>
                  </a:lnTo>
                  <a:lnTo>
                    <a:pt x="288" y="1343"/>
                  </a:lnTo>
                  <a:lnTo>
                    <a:pt x="328" y="1358"/>
                  </a:lnTo>
                  <a:lnTo>
                    <a:pt x="370" y="1364"/>
                  </a:lnTo>
                  <a:lnTo>
                    <a:pt x="396" y="1360"/>
                  </a:lnTo>
                  <a:lnTo>
                    <a:pt x="418" y="1347"/>
                  </a:lnTo>
                  <a:lnTo>
                    <a:pt x="436" y="1329"/>
                  </a:lnTo>
                  <a:lnTo>
                    <a:pt x="448" y="1308"/>
                  </a:lnTo>
                  <a:lnTo>
                    <a:pt x="456" y="1284"/>
                  </a:lnTo>
                  <a:lnTo>
                    <a:pt x="458" y="1261"/>
                  </a:lnTo>
                  <a:lnTo>
                    <a:pt x="454" y="1234"/>
                  </a:lnTo>
                  <a:lnTo>
                    <a:pt x="444" y="1213"/>
                  </a:lnTo>
                  <a:lnTo>
                    <a:pt x="430" y="1195"/>
                  </a:lnTo>
                  <a:lnTo>
                    <a:pt x="412" y="1182"/>
                  </a:lnTo>
                  <a:lnTo>
                    <a:pt x="394" y="1170"/>
                  </a:lnTo>
                  <a:lnTo>
                    <a:pt x="376" y="1162"/>
                  </a:lnTo>
                  <a:lnTo>
                    <a:pt x="360" y="1156"/>
                  </a:lnTo>
                  <a:lnTo>
                    <a:pt x="336" y="1149"/>
                  </a:lnTo>
                  <a:lnTo>
                    <a:pt x="318" y="1145"/>
                  </a:lnTo>
                  <a:lnTo>
                    <a:pt x="304" y="1139"/>
                  </a:lnTo>
                  <a:lnTo>
                    <a:pt x="286" y="1133"/>
                  </a:lnTo>
                  <a:lnTo>
                    <a:pt x="262" y="1125"/>
                  </a:lnTo>
                  <a:lnTo>
                    <a:pt x="230" y="1116"/>
                  </a:lnTo>
                  <a:lnTo>
                    <a:pt x="196" y="1104"/>
                  </a:lnTo>
                  <a:lnTo>
                    <a:pt x="164" y="1089"/>
                  </a:lnTo>
                  <a:lnTo>
                    <a:pt x="132" y="1073"/>
                  </a:lnTo>
                  <a:lnTo>
                    <a:pt x="102" y="1054"/>
                  </a:lnTo>
                  <a:lnTo>
                    <a:pt x="74" y="1028"/>
                  </a:lnTo>
                  <a:lnTo>
                    <a:pt x="50" y="1001"/>
                  </a:lnTo>
                  <a:lnTo>
                    <a:pt x="30" y="966"/>
                  </a:lnTo>
                  <a:lnTo>
                    <a:pt x="14" y="926"/>
                  </a:lnTo>
                  <a:lnTo>
                    <a:pt x="4" y="877"/>
                  </a:lnTo>
                  <a:lnTo>
                    <a:pt x="0" y="823"/>
                  </a:lnTo>
                  <a:lnTo>
                    <a:pt x="6" y="741"/>
                  </a:lnTo>
                  <a:lnTo>
                    <a:pt x="24" y="660"/>
                  </a:lnTo>
                  <a:lnTo>
                    <a:pt x="50" y="582"/>
                  </a:lnTo>
                  <a:lnTo>
                    <a:pt x="84" y="508"/>
                  </a:lnTo>
                  <a:lnTo>
                    <a:pt x="126" y="439"/>
                  </a:lnTo>
                  <a:lnTo>
                    <a:pt x="172" y="374"/>
                  </a:lnTo>
                  <a:lnTo>
                    <a:pt x="222" y="314"/>
                  </a:lnTo>
                  <a:lnTo>
                    <a:pt x="272" y="262"/>
                  </a:lnTo>
                  <a:lnTo>
                    <a:pt x="324" y="217"/>
                  </a:lnTo>
                  <a:lnTo>
                    <a:pt x="374" y="182"/>
                  </a:lnTo>
                  <a:lnTo>
                    <a:pt x="422" y="153"/>
                  </a:lnTo>
                  <a:lnTo>
                    <a:pt x="410" y="116"/>
                  </a:lnTo>
                  <a:lnTo>
                    <a:pt x="406" y="76"/>
                  </a:lnTo>
                  <a:lnTo>
                    <a:pt x="406" y="70"/>
                  </a:lnTo>
                  <a:lnTo>
                    <a:pt x="406" y="58"/>
                  </a:lnTo>
                  <a:lnTo>
                    <a:pt x="408" y="45"/>
                  </a:lnTo>
                  <a:lnTo>
                    <a:pt x="410" y="29"/>
                  </a:lnTo>
                  <a:lnTo>
                    <a:pt x="416" y="14"/>
                  </a:lnTo>
                  <a:lnTo>
                    <a:pt x="422" y="4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7" name="Group 37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0" y="4038600"/>
            <a:ext cx="8929730" cy="685800"/>
            <a:chOff x="288" y="2271"/>
            <a:chExt cx="36758" cy="2823"/>
          </a:xfrm>
          <a:solidFill>
            <a:srgbClr val="0000FF"/>
          </a:solidFill>
        </p:grpSpPr>
        <p:sp>
          <p:nvSpPr>
            <p:cNvPr id="6519" name="Freeform 375"/>
            <p:cNvSpPr>
              <a:spLocks noEditPoints="1"/>
            </p:cNvSpPr>
            <p:nvPr/>
          </p:nvSpPr>
          <p:spPr bwMode="auto">
            <a:xfrm>
              <a:off x="288" y="3378"/>
              <a:ext cx="616" cy="719"/>
            </a:xfrm>
            <a:custGeom>
              <a:avLst/>
              <a:gdLst/>
              <a:ahLst/>
              <a:cxnLst>
                <a:cxn ang="0">
                  <a:pos x="325" y="33"/>
                </a:cxn>
                <a:cxn ang="0">
                  <a:pos x="291" y="44"/>
                </a:cxn>
                <a:cxn ang="0">
                  <a:pos x="235" y="66"/>
                </a:cxn>
                <a:cxn ang="0">
                  <a:pos x="190" y="110"/>
                </a:cxn>
                <a:cxn ang="0">
                  <a:pos x="145" y="188"/>
                </a:cxn>
                <a:cxn ang="0">
                  <a:pos x="134" y="310"/>
                </a:cxn>
                <a:cxn ang="0">
                  <a:pos x="504" y="310"/>
                </a:cxn>
                <a:cxn ang="0">
                  <a:pos x="504" y="254"/>
                </a:cxn>
                <a:cxn ang="0">
                  <a:pos x="493" y="188"/>
                </a:cxn>
                <a:cxn ang="0">
                  <a:pos x="459" y="110"/>
                </a:cxn>
                <a:cxn ang="0">
                  <a:pos x="414" y="55"/>
                </a:cxn>
                <a:cxn ang="0">
                  <a:pos x="325" y="33"/>
                </a:cxn>
                <a:cxn ang="0">
                  <a:pos x="325" y="0"/>
                </a:cxn>
                <a:cxn ang="0">
                  <a:pos x="437" y="11"/>
                </a:cxn>
                <a:cxn ang="0">
                  <a:pos x="515" y="66"/>
                </a:cxn>
                <a:cxn ang="0">
                  <a:pos x="571" y="133"/>
                </a:cxn>
                <a:cxn ang="0">
                  <a:pos x="605" y="221"/>
                </a:cxn>
                <a:cxn ang="0">
                  <a:pos x="616" y="310"/>
                </a:cxn>
                <a:cxn ang="0">
                  <a:pos x="616" y="332"/>
                </a:cxn>
                <a:cxn ang="0">
                  <a:pos x="605" y="332"/>
                </a:cxn>
                <a:cxn ang="0">
                  <a:pos x="593" y="343"/>
                </a:cxn>
                <a:cxn ang="0">
                  <a:pos x="571" y="343"/>
                </a:cxn>
                <a:cxn ang="0">
                  <a:pos x="134" y="343"/>
                </a:cxn>
                <a:cxn ang="0">
                  <a:pos x="134" y="343"/>
                </a:cxn>
                <a:cxn ang="0">
                  <a:pos x="134" y="409"/>
                </a:cxn>
                <a:cxn ang="0">
                  <a:pos x="145" y="498"/>
                </a:cxn>
                <a:cxn ang="0">
                  <a:pos x="179" y="575"/>
                </a:cxn>
                <a:cxn ang="0">
                  <a:pos x="224" y="631"/>
                </a:cxn>
                <a:cxn ang="0">
                  <a:pos x="280" y="664"/>
                </a:cxn>
                <a:cxn ang="0">
                  <a:pos x="358" y="686"/>
                </a:cxn>
                <a:cxn ang="0">
                  <a:pos x="381" y="675"/>
                </a:cxn>
                <a:cxn ang="0">
                  <a:pos x="425" y="675"/>
                </a:cxn>
                <a:cxn ang="0">
                  <a:pos x="470" y="642"/>
                </a:cxn>
                <a:cxn ang="0">
                  <a:pos x="526" y="597"/>
                </a:cxn>
                <a:cxn ang="0">
                  <a:pos x="571" y="520"/>
                </a:cxn>
                <a:cxn ang="0">
                  <a:pos x="571" y="509"/>
                </a:cxn>
                <a:cxn ang="0">
                  <a:pos x="582" y="498"/>
                </a:cxn>
                <a:cxn ang="0">
                  <a:pos x="593" y="498"/>
                </a:cxn>
                <a:cxn ang="0">
                  <a:pos x="605" y="498"/>
                </a:cxn>
                <a:cxn ang="0">
                  <a:pos x="605" y="509"/>
                </a:cxn>
                <a:cxn ang="0">
                  <a:pos x="616" y="520"/>
                </a:cxn>
                <a:cxn ang="0">
                  <a:pos x="605" y="553"/>
                </a:cxn>
                <a:cxn ang="0">
                  <a:pos x="571" y="597"/>
                </a:cxn>
                <a:cxn ang="0">
                  <a:pos x="526" y="653"/>
                </a:cxn>
                <a:cxn ang="0">
                  <a:pos x="448" y="697"/>
                </a:cxn>
                <a:cxn ang="0">
                  <a:pos x="347" y="719"/>
                </a:cxn>
                <a:cxn ang="0">
                  <a:pos x="213" y="697"/>
                </a:cxn>
                <a:cxn ang="0">
                  <a:pos x="100" y="620"/>
                </a:cxn>
                <a:cxn ang="0">
                  <a:pos x="22" y="498"/>
                </a:cxn>
                <a:cxn ang="0">
                  <a:pos x="0" y="354"/>
                </a:cxn>
                <a:cxn ang="0">
                  <a:pos x="22" y="221"/>
                </a:cxn>
                <a:cxn ang="0">
                  <a:pos x="89" y="110"/>
                </a:cxn>
                <a:cxn ang="0">
                  <a:pos x="201" y="33"/>
                </a:cxn>
                <a:cxn ang="0">
                  <a:pos x="325" y="0"/>
                </a:cxn>
              </a:cxnLst>
              <a:rect l="0" t="0" r="r" b="b"/>
              <a:pathLst>
                <a:path w="616" h="719">
                  <a:moveTo>
                    <a:pt x="325" y="33"/>
                  </a:moveTo>
                  <a:lnTo>
                    <a:pt x="291" y="44"/>
                  </a:lnTo>
                  <a:lnTo>
                    <a:pt x="235" y="66"/>
                  </a:lnTo>
                  <a:lnTo>
                    <a:pt x="190" y="110"/>
                  </a:lnTo>
                  <a:lnTo>
                    <a:pt x="145" y="188"/>
                  </a:lnTo>
                  <a:lnTo>
                    <a:pt x="134" y="310"/>
                  </a:lnTo>
                  <a:lnTo>
                    <a:pt x="504" y="310"/>
                  </a:lnTo>
                  <a:lnTo>
                    <a:pt x="504" y="254"/>
                  </a:lnTo>
                  <a:lnTo>
                    <a:pt x="493" y="188"/>
                  </a:lnTo>
                  <a:lnTo>
                    <a:pt x="459" y="110"/>
                  </a:lnTo>
                  <a:lnTo>
                    <a:pt x="414" y="55"/>
                  </a:lnTo>
                  <a:lnTo>
                    <a:pt x="325" y="33"/>
                  </a:lnTo>
                  <a:close/>
                  <a:moveTo>
                    <a:pt x="325" y="0"/>
                  </a:moveTo>
                  <a:lnTo>
                    <a:pt x="437" y="11"/>
                  </a:lnTo>
                  <a:lnTo>
                    <a:pt x="515" y="66"/>
                  </a:lnTo>
                  <a:lnTo>
                    <a:pt x="571" y="133"/>
                  </a:lnTo>
                  <a:lnTo>
                    <a:pt x="605" y="221"/>
                  </a:lnTo>
                  <a:lnTo>
                    <a:pt x="616" y="310"/>
                  </a:lnTo>
                  <a:lnTo>
                    <a:pt x="616" y="332"/>
                  </a:lnTo>
                  <a:lnTo>
                    <a:pt x="605" y="332"/>
                  </a:lnTo>
                  <a:lnTo>
                    <a:pt x="593" y="343"/>
                  </a:lnTo>
                  <a:lnTo>
                    <a:pt x="571" y="343"/>
                  </a:lnTo>
                  <a:lnTo>
                    <a:pt x="134" y="343"/>
                  </a:lnTo>
                  <a:lnTo>
                    <a:pt x="134" y="343"/>
                  </a:lnTo>
                  <a:lnTo>
                    <a:pt x="134" y="409"/>
                  </a:lnTo>
                  <a:lnTo>
                    <a:pt x="145" y="498"/>
                  </a:lnTo>
                  <a:lnTo>
                    <a:pt x="179" y="575"/>
                  </a:lnTo>
                  <a:lnTo>
                    <a:pt x="224" y="631"/>
                  </a:lnTo>
                  <a:lnTo>
                    <a:pt x="280" y="664"/>
                  </a:lnTo>
                  <a:lnTo>
                    <a:pt x="358" y="686"/>
                  </a:lnTo>
                  <a:lnTo>
                    <a:pt x="381" y="675"/>
                  </a:lnTo>
                  <a:lnTo>
                    <a:pt x="425" y="675"/>
                  </a:lnTo>
                  <a:lnTo>
                    <a:pt x="470" y="642"/>
                  </a:lnTo>
                  <a:lnTo>
                    <a:pt x="526" y="597"/>
                  </a:lnTo>
                  <a:lnTo>
                    <a:pt x="571" y="520"/>
                  </a:lnTo>
                  <a:lnTo>
                    <a:pt x="571" y="509"/>
                  </a:lnTo>
                  <a:lnTo>
                    <a:pt x="582" y="498"/>
                  </a:lnTo>
                  <a:lnTo>
                    <a:pt x="593" y="498"/>
                  </a:lnTo>
                  <a:lnTo>
                    <a:pt x="605" y="498"/>
                  </a:lnTo>
                  <a:lnTo>
                    <a:pt x="605" y="509"/>
                  </a:lnTo>
                  <a:lnTo>
                    <a:pt x="616" y="520"/>
                  </a:lnTo>
                  <a:lnTo>
                    <a:pt x="605" y="553"/>
                  </a:lnTo>
                  <a:lnTo>
                    <a:pt x="571" y="597"/>
                  </a:lnTo>
                  <a:lnTo>
                    <a:pt x="526" y="653"/>
                  </a:lnTo>
                  <a:lnTo>
                    <a:pt x="448" y="697"/>
                  </a:lnTo>
                  <a:lnTo>
                    <a:pt x="347" y="719"/>
                  </a:lnTo>
                  <a:lnTo>
                    <a:pt x="213" y="697"/>
                  </a:lnTo>
                  <a:lnTo>
                    <a:pt x="100" y="620"/>
                  </a:lnTo>
                  <a:lnTo>
                    <a:pt x="22" y="498"/>
                  </a:lnTo>
                  <a:lnTo>
                    <a:pt x="0" y="354"/>
                  </a:lnTo>
                  <a:lnTo>
                    <a:pt x="22" y="221"/>
                  </a:lnTo>
                  <a:lnTo>
                    <a:pt x="89" y="110"/>
                  </a:lnTo>
                  <a:lnTo>
                    <a:pt x="201" y="33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0" name="Freeform 376"/>
            <p:cNvSpPr>
              <a:spLocks/>
            </p:cNvSpPr>
            <p:nvPr/>
          </p:nvSpPr>
          <p:spPr bwMode="auto">
            <a:xfrm>
              <a:off x="971" y="3400"/>
              <a:ext cx="807" cy="686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123" y="11"/>
                </a:cxn>
                <a:cxn ang="0">
                  <a:pos x="179" y="11"/>
                </a:cxn>
                <a:cxn ang="0">
                  <a:pos x="258" y="11"/>
                </a:cxn>
                <a:cxn ang="0">
                  <a:pos x="325" y="0"/>
                </a:cxn>
                <a:cxn ang="0">
                  <a:pos x="303" y="55"/>
                </a:cxn>
                <a:cxn ang="0">
                  <a:pos x="269" y="88"/>
                </a:cxn>
                <a:cxn ang="0">
                  <a:pos x="280" y="111"/>
                </a:cxn>
                <a:cxn ang="0">
                  <a:pos x="415" y="277"/>
                </a:cxn>
                <a:cxn ang="0">
                  <a:pos x="515" y="144"/>
                </a:cxn>
                <a:cxn ang="0">
                  <a:pos x="538" y="99"/>
                </a:cxn>
                <a:cxn ang="0">
                  <a:pos x="527" y="66"/>
                </a:cxn>
                <a:cxn ang="0">
                  <a:pos x="493" y="55"/>
                </a:cxn>
                <a:cxn ang="0">
                  <a:pos x="504" y="11"/>
                </a:cxn>
                <a:cxn ang="0">
                  <a:pos x="571" y="11"/>
                </a:cxn>
                <a:cxn ang="0">
                  <a:pos x="639" y="11"/>
                </a:cxn>
                <a:cxn ang="0">
                  <a:pos x="773" y="0"/>
                </a:cxn>
                <a:cxn ang="0">
                  <a:pos x="672" y="77"/>
                </a:cxn>
                <a:cxn ang="0">
                  <a:pos x="538" y="188"/>
                </a:cxn>
                <a:cxn ang="0">
                  <a:pos x="437" y="310"/>
                </a:cxn>
                <a:cxn ang="0">
                  <a:pos x="650" y="587"/>
                </a:cxn>
                <a:cxn ang="0">
                  <a:pos x="695" y="620"/>
                </a:cxn>
                <a:cxn ang="0">
                  <a:pos x="751" y="631"/>
                </a:cxn>
                <a:cxn ang="0">
                  <a:pos x="807" y="686"/>
                </a:cxn>
                <a:cxn ang="0">
                  <a:pos x="695" y="675"/>
                </a:cxn>
                <a:cxn ang="0">
                  <a:pos x="616" y="675"/>
                </a:cxn>
                <a:cxn ang="0">
                  <a:pos x="515" y="675"/>
                </a:cxn>
                <a:cxn ang="0">
                  <a:pos x="482" y="631"/>
                </a:cxn>
                <a:cxn ang="0">
                  <a:pos x="527" y="620"/>
                </a:cxn>
                <a:cxn ang="0">
                  <a:pos x="538" y="598"/>
                </a:cxn>
                <a:cxn ang="0">
                  <a:pos x="527" y="575"/>
                </a:cxn>
                <a:cxn ang="0">
                  <a:pos x="504" y="542"/>
                </a:cxn>
                <a:cxn ang="0">
                  <a:pos x="303" y="476"/>
                </a:cxn>
                <a:cxn ang="0">
                  <a:pos x="235" y="587"/>
                </a:cxn>
                <a:cxn ang="0">
                  <a:pos x="247" y="620"/>
                </a:cxn>
                <a:cxn ang="0">
                  <a:pos x="280" y="631"/>
                </a:cxn>
                <a:cxn ang="0">
                  <a:pos x="235" y="675"/>
                </a:cxn>
                <a:cxn ang="0">
                  <a:pos x="134" y="675"/>
                </a:cxn>
                <a:cxn ang="0">
                  <a:pos x="0" y="686"/>
                </a:cxn>
                <a:cxn ang="0">
                  <a:pos x="45" y="631"/>
                </a:cxn>
                <a:cxn ang="0">
                  <a:pos x="202" y="542"/>
                </a:cxn>
                <a:cxn ang="0">
                  <a:pos x="191" y="144"/>
                </a:cxn>
                <a:cxn ang="0">
                  <a:pos x="112" y="66"/>
                </a:cxn>
                <a:cxn ang="0">
                  <a:pos x="11" y="55"/>
                </a:cxn>
              </a:cxnLst>
              <a:rect l="0" t="0" r="r" b="b"/>
              <a:pathLst>
                <a:path w="807" h="686">
                  <a:moveTo>
                    <a:pt x="11" y="0"/>
                  </a:moveTo>
                  <a:lnTo>
                    <a:pt x="45" y="11"/>
                  </a:lnTo>
                  <a:lnTo>
                    <a:pt x="90" y="11"/>
                  </a:lnTo>
                  <a:lnTo>
                    <a:pt x="123" y="11"/>
                  </a:lnTo>
                  <a:lnTo>
                    <a:pt x="157" y="11"/>
                  </a:lnTo>
                  <a:lnTo>
                    <a:pt x="179" y="11"/>
                  </a:lnTo>
                  <a:lnTo>
                    <a:pt x="213" y="11"/>
                  </a:lnTo>
                  <a:lnTo>
                    <a:pt x="258" y="11"/>
                  </a:lnTo>
                  <a:lnTo>
                    <a:pt x="303" y="11"/>
                  </a:lnTo>
                  <a:lnTo>
                    <a:pt x="325" y="0"/>
                  </a:lnTo>
                  <a:lnTo>
                    <a:pt x="325" y="55"/>
                  </a:lnTo>
                  <a:lnTo>
                    <a:pt x="303" y="55"/>
                  </a:lnTo>
                  <a:lnTo>
                    <a:pt x="280" y="77"/>
                  </a:lnTo>
                  <a:lnTo>
                    <a:pt x="269" y="88"/>
                  </a:lnTo>
                  <a:lnTo>
                    <a:pt x="269" y="99"/>
                  </a:lnTo>
                  <a:lnTo>
                    <a:pt x="280" y="111"/>
                  </a:lnTo>
                  <a:lnTo>
                    <a:pt x="291" y="122"/>
                  </a:lnTo>
                  <a:lnTo>
                    <a:pt x="415" y="277"/>
                  </a:lnTo>
                  <a:lnTo>
                    <a:pt x="515" y="155"/>
                  </a:lnTo>
                  <a:lnTo>
                    <a:pt x="515" y="144"/>
                  </a:lnTo>
                  <a:lnTo>
                    <a:pt x="527" y="122"/>
                  </a:lnTo>
                  <a:lnTo>
                    <a:pt x="538" y="99"/>
                  </a:lnTo>
                  <a:lnTo>
                    <a:pt x="527" y="88"/>
                  </a:lnTo>
                  <a:lnTo>
                    <a:pt x="527" y="66"/>
                  </a:lnTo>
                  <a:lnTo>
                    <a:pt x="504" y="55"/>
                  </a:lnTo>
                  <a:lnTo>
                    <a:pt x="493" y="55"/>
                  </a:lnTo>
                  <a:lnTo>
                    <a:pt x="493" y="0"/>
                  </a:lnTo>
                  <a:lnTo>
                    <a:pt x="504" y="11"/>
                  </a:lnTo>
                  <a:lnTo>
                    <a:pt x="538" y="11"/>
                  </a:lnTo>
                  <a:lnTo>
                    <a:pt x="571" y="11"/>
                  </a:lnTo>
                  <a:lnTo>
                    <a:pt x="605" y="11"/>
                  </a:lnTo>
                  <a:lnTo>
                    <a:pt x="639" y="11"/>
                  </a:lnTo>
                  <a:lnTo>
                    <a:pt x="706" y="11"/>
                  </a:lnTo>
                  <a:lnTo>
                    <a:pt x="773" y="0"/>
                  </a:lnTo>
                  <a:lnTo>
                    <a:pt x="773" y="55"/>
                  </a:lnTo>
                  <a:lnTo>
                    <a:pt x="672" y="77"/>
                  </a:lnTo>
                  <a:lnTo>
                    <a:pt x="583" y="133"/>
                  </a:lnTo>
                  <a:lnTo>
                    <a:pt x="538" y="188"/>
                  </a:lnTo>
                  <a:lnTo>
                    <a:pt x="482" y="243"/>
                  </a:lnTo>
                  <a:lnTo>
                    <a:pt x="437" y="310"/>
                  </a:lnTo>
                  <a:lnTo>
                    <a:pt x="437" y="310"/>
                  </a:lnTo>
                  <a:lnTo>
                    <a:pt x="650" y="587"/>
                  </a:lnTo>
                  <a:lnTo>
                    <a:pt x="672" y="609"/>
                  </a:lnTo>
                  <a:lnTo>
                    <a:pt x="695" y="620"/>
                  </a:lnTo>
                  <a:lnTo>
                    <a:pt x="717" y="631"/>
                  </a:lnTo>
                  <a:lnTo>
                    <a:pt x="751" y="631"/>
                  </a:lnTo>
                  <a:lnTo>
                    <a:pt x="807" y="631"/>
                  </a:lnTo>
                  <a:lnTo>
                    <a:pt x="807" y="686"/>
                  </a:lnTo>
                  <a:lnTo>
                    <a:pt x="751" y="675"/>
                  </a:lnTo>
                  <a:lnTo>
                    <a:pt x="695" y="675"/>
                  </a:lnTo>
                  <a:lnTo>
                    <a:pt x="650" y="675"/>
                  </a:lnTo>
                  <a:lnTo>
                    <a:pt x="616" y="675"/>
                  </a:lnTo>
                  <a:lnTo>
                    <a:pt x="571" y="675"/>
                  </a:lnTo>
                  <a:lnTo>
                    <a:pt x="515" y="675"/>
                  </a:lnTo>
                  <a:lnTo>
                    <a:pt x="482" y="686"/>
                  </a:lnTo>
                  <a:lnTo>
                    <a:pt x="482" y="631"/>
                  </a:lnTo>
                  <a:lnTo>
                    <a:pt x="504" y="631"/>
                  </a:lnTo>
                  <a:lnTo>
                    <a:pt x="527" y="620"/>
                  </a:lnTo>
                  <a:lnTo>
                    <a:pt x="527" y="609"/>
                  </a:lnTo>
                  <a:lnTo>
                    <a:pt x="538" y="598"/>
                  </a:lnTo>
                  <a:lnTo>
                    <a:pt x="527" y="587"/>
                  </a:lnTo>
                  <a:lnTo>
                    <a:pt x="527" y="575"/>
                  </a:lnTo>
                  <a:lnTo>
                    <a:pt x="504" y="553"/>
                  </a:lnTo>
                  <a:lnTo>
                    <a:pt x="504" y="542"/>
                  </a:lnTo>
                  <a:lnTo>
                    <a:pt x="381" y="387"/>
                  </a:lnTo>
                  <a:lnTo>
                    <a:pt x="303" y="476"/>
                  </a:lnTo>
                  <a:lnTo>
                    <a:pt x="247" y="542"/>
                  </a:lnTo>
                  <a:lnTo>
                    <a:pt x="235" y="587"/>
                  </a:lnTo>
                  <a:lnTo>
                    <a:pt x="235" y="598"/>
                  </a:lnTo>
                  <a:lnTo>
                    <a:pt x="247" y="620"/>
                  </a:lnTo>
                  <a:lnTo>
                    <a:pt x="258" y="631"/>
                  </a:lnTo>
                  <a:lnTo>
                    <a:pt x="280" y="631"/>
                  </a:lnTo>
                  <a:lnTo>
                    <a:pt x="280" y="686"/>
                  </a:lnTo>
                  <a:lnTo>
                    <a:pt x="235" y="675"/>
                  </a:lnTo>
                  <a:lnTo>
                    <a:pt x="179" y="675"/>
                  </a:lnTo>
                  <a:lnTo>
                    <a:pt x="134" y="675"/>
                  </a:lnTo>
                  <a:lnTo>
                    <a:pt x="67" y="675"/>
                  </a:lnTo>
                  <a:lnTo>
                    <a:pt x="0" y="686"/>
                  </a:lnTo>
                  <a:lnTo>
                    <a:pt x="0" y="631"/>
                  </a:lnTo>
                  <a:lnTo>
                    <a:pt x="45" y="631"/>
                  </a:lnTo>
                  <a:lnTo>
                    <a:pt x="123" y="598"/>
                  </a:lnTo>
                  <a:lnTo>
                    <a:pt x="202" y="542"/>
                  </a:lnTo>
                  <a:lnTo>
                    <a:pt x="347" y="354"/>
                  </a:lnTo>
                  <a:lnTo>
                    <a:pt x="191" y="144"/>
                  </a:lnTo>
                  <a:lnTo>
                    <a:pt x="146" y="88"/>
                  </a:lnTo>
                  <a:lnTo>
                    <a:pt x="112" y="66"/>
                  </a:lnTo>
                  <a:lnTo>
                    <a:pt x="67" y="55"/>
                  </a:lnTo>
                  <a:lnTo>
                    <a:pt x="11" y="55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1" name="Freeform 377"/>
            <p:cNvSpPr>
              <a:spLocks noEditPoints="1"/>
            </p:cNvSpPr>
            <p:nvPr/>
          </p:nvSpPr>
          <p:spPr bwMode="auto">
            <a:xfrm>
              <a:off x="1845" y="3389"/>
              <a:ext cx="784" cy="996"/>
            </a:xfrm>
            <a:custGeom>
              <a:avLst/>
              <a:gdLst/>
              <a:ahLst/>
              <a:cxnLst>
                <a:cxn ang="0">
                  <a:pos x="358" y="55"/>
                </a:cxn>
                <a:cxn ang="0">
                  <a:pos x="224" y="166"/>
                </a:cxn>
                <a:cxn ang="0">
                  <a:pos x="224" y="509"/>
                </a:cxn>
                <a:cxn ang="0">
                  <a:pos x="235" y="542"/>
                </a:cxn>
                <a:cxn ang="0">
                  <a:pos x="246" y="575"/>
                </a:cxn>
                <a:cxn ang="0">
                  <a:pos x="325" y="653"/>
                </a:cxn>
                <a:cxn ang="0">
                  <a:pos x="414" y="675"/>
                </a:cxn>
                <a:cxn ang="0">
                  <a:pos x="571" y="586"/>
                </a:cxn>
                <a:cxn ang="0">
                  <a:pos x="650" y="354"/>
                </a:cxn>
                <a:cxn ang="0">
                  <a:pos x="582" y="133"/>
                </a:cxn>
                <a:cxn ang="0">
                  <a:pos x="437" y="33"/>
                </a:cxn>
                <a:cxn ang="0">
                  <a:pos x="224" y="99"/>
                </a:cxn>
                <a:cxn ang="0">
                  <a:pos x="269" y="55"/>
                </a:cxn>
                <a:cxn ang="0">
                  <a:pos x="448" y="0"/>
                </a:cxn>
                <a:cxn ang="0">
                  <a:pos x="683" y="99"/>
                </a:cxn>
                <a:cxn ang="0">
                  <a:pos x="784" y="354"/>
                </a:cxn>
                <a:cxn ang="0">
                  <a:pos x="672" y="609"/>
                </a:cxn>
                <a:cxn ang="0">
                  <a:pos x="426" y="708"/>
                </a:cxn>
                <a:cxn ang="0">
                  <a:pos x="280" y="664"/>
                </a:cxn>
                <a:cxn ang="0">
                  <a:pos x="224" y="598"/>
                </a:cxn>
                <a:cxn ang="0">
                  <a:pos x="235" y="908"/>
                </a:cxn>
                <a:cxn ang="0">
                  <a:pos x="258" y="941"/>
                </a:cxn>
                <a:cxn ang="0">
                  <a:pos x="347" y="952"/>
                </a:cxn>
                <a:cxn ang="0">
                  <a:pos x="258" y="996"/>
                </a:cxn>
                <a:cxn ang="0">
                  <a:pos x="134" y="996"/>
                </a:cxn>
                <a:cxn ang="0">
                  <a:pos x="34" y="996"/>
                </a:cxn>
                <a:cxn ang="0">
                  <a:pos x="0" y="952"/>
                </a:cxn>
                <a:cxn ang="0">
                  <a:pos x="78" y="941"/>
                </a:cxn>
                <a:cxn ang="0">
                  <a:pos x="112" y="908"/>
                </a:cxn>
                <a:cxn ang="0">
                  <a:pos x="112" y="144"/>
                </a:cxn>
                <a:cxn ang="0">
                  <a:pos x="112" y="88"/>
                </a:cxn>
                <a:cxn ang="0">
                  <a:pos x="78" y="66"/>
                </a:cxn>
                <a:cxn ang="0">
                  <a:pos x="0" y="66"/>
                </a:cxn>
                <a:cxn ang="0">
                  <a:pos x="224" y="0"/>
                </a:cxn>
              </a:cxnLst>
              <a:rect l="0" t="0" r="r" b="b"/>
              <a:pathLst>
                <a:path w="784" h="996">
                  <a:moveTo>
                    <a:pt x="437" y="33"/>
                  </a:moveTo>
                  <a:lnTo>
                    <a:pt x="358" y="55"/>
                  </a:lnTo>
                  <a:lnTo>
                    <a:pt x="280" y="99"/>
                  </a:lnTo>
                  <a:lnTo>
                    <a:pt x="224" y="166"/>
                  </a:lnTo>
                  <a:lnTo>
                    <a:pt x="224" y="509"/>
                  </a:lnTo>
                  <a:lnTo>
                    <a:pt x="224" y="509"/>
                  </a:lnTo>
                  <a:lnTo>
                    <a:pt x="224" y="531"/>
                  </a:lnTo>
                  <a:lnTo>
                    <a:pt x="235" y="542"/>
                  </a:lnTo>
                  <a:lnTo>
                    <a:pt x="235" y="564"/>
                  </a:lnTo>
                  <a:lnTo>
                    <a:pt x="246" y="575"/>
                  </a:lnTo>
                  <a:lnTo>
                    <a:pt x="291" y="620"/>
                  </a:lnTo>
                  <a:lnTo>
                    <a:pt x="325" y="653"/>
                  </a:lnTo>
                  <a:lnTo>
                    <a:pt x="370" y="664"/>
                  </a:lnTo>
                  <a:lnTo>
                    <a:pt x="414" y="675"/>
                  </a:lnTo>
                  <a:lnTo>
                    <a:pt x="504" y="653"/>
                  </a:lnTo>
                  <a:lnTo>
                    <a:pt x="571" y="586"/>
                  </a:lnTo>
                  <a:lnTo>
                    <a:pt x="627" y="487"/>
                  </a:lnTo>
                  <a:lnTo>
                    <a:pt x="650" y="354"/>
                  </a:lnTo>
                  <a:lnTo>
                    <a:pt x="627" y="232"/>
                  </a:lnTo>
                  <a:lnTo>
                    <a:pt x="582" y="133"/>
                  </a:lnTo>
                  <a:lnTo>
                    <a:pt x="515" y="66"/>
                  </a:lnTo>
                  <a:lnTo>
                    <a:pt x="437" y="33"/>
                  </a:lnTo>
                  <a:close/>
                  <a:moveTo>
                    <a:pt x="224" y="0"/>
                  </a:moveTo>
                  <a:lnTo>
                    <a:pt x="224" y="99"/>
                  </a:lnTo>
                  <a:lnTo>
                    <a:pt x="224" y="99"/>
                  </a:lnTo>
                  <a:lnTo>
                    <a:pt x="269" y="55"/>
                  </a:lnTo>
                  <a:lnTo>
                    <a:pt x="336" y="22"/>
                  </a:lnTo>
                  <a:lnTo>
                    <a:pt x="448" y="0"/>
                  </a:lnTo>
                  <a:lnTo>
                    <a:pt x="571" y="22"/>
                  </a:lnTo>
                  <a:lnTo>
                    <a:pt x="683" y="99"/>
                  </a:lnTo>
                  <a:lnTo>
                    <a:pt x="751" y="210"/>
                  </a:lnTo>
                  <a:lnTo>
                    <a:pt x="784" y="354"/>
                  </a:lnTo>
                  <a:lnTo>
                    <a:pt x="751" y="498"/>
                  </a:lnTo>
                  <a:lnTo>
                    <a:pt x="672" y="609"/>
                  </a:lnTo>
                  <a:lnTo>
                    <a:pt x="560" y="686"/>
                  </a:lnTo>
                  <a:lnTo>
                    <a:pt x="426" y="708"/>
                  </a:lnTo>
                  <a:lnTo>
                    <a:pt x="347" y="697"/>
                  </a:lnTo>
                  <a:lnTo>
                    <a:pt x="280" y="664"/>
                  </a:lnTo>
                  <a:lnTo>
                    <a:pt x="246" y="631"/>
                  </a:lnTo>
                  <a:lnTo>
                    <a:pt x="224" y="598"/>
                  </a:lnTo>
                  <a:lnTo>
                    <a:pt x="224" y="874"/>
                  </a:lnTo>
                  <a:lnTo>
                    <a:pt x="235" y="908"/>
                  </a:lnTo>
                  <a:lnTo>
                    <a:pt x="235" y="930"/>
                  </a:lnTo>
                  <a:lnTo>
                    <a:pt x="258" y="941"/>
                  </a:lnTo>
                  <a:lnTo>
                    <a:pt x="302" y="952"/>
                  </a:lnTo>
                  <a:lnTo>
                    <a:pt x="347" y="952"/>
                  </a:lnTo>
                  <a:lnTo>
                    <a:pt x="347" y="996"/>
                  </a:lnTo>
                  <a:lnTo>
                    <a:pt x="258" y="996"/>
                  </a:lnTo>
                  <a:lnTo>
                    <a:pt x="168" y="996"/>
                  </a:lnTo>
                  <a:lnTo>
                    <a:pt x="134" y="996"/>
                  </a:lnTo>
                  <a:lnTo>
                    <a:pt x="90" y="996"/>
                  </a:lnTo>
                  <a:lnTo>
                    <a:pt x="34" y="996"/>
                  </a:lnTo>
                  <a:lnTo>
                    <a:pt x="0" y="996"/>
                  </a:lnTo>
                  <a:lnTo>
                    <a:pt x="0" y="952"/>
                  </a:lnTo>
                  <a:lnTo>
                    <a:pt x="45" y="952"/>
                  </a:lnTo>
                  <a:lnTo>
                    <a:pt x="78" y="941"/>
                  </a:lnTo>
                  <a:lnTo>
                    <a:pt x="101" y="930"/>
                  </a:lnTo>
                  <a:lnTo>
                    <a:pt x="112" y="908"/>
                  </a:lnTo>
                  <a:lnTo>
                    <a:pt x="112" y="874"/>
                  </a:lnTo>
                  <a:lnTo>
                    <a:pt x="112" y="144"/>
                  </a:lnTo>
                  <a:lnTo>
                    <a:pt x="112" y="110"/>
                  </a:lnTo>
                  <a:lnTo>
                    <a:pt x="112" y="88"/>
                  </a:lnTo>
                  <a:lnTo>
                    <a:pt x="101" y="77"/>
                  </a:lnTo>
                  <a:lnTo>
                    <a:pt x="78" y="66"/>
                  </a:lnTo>
                  <a:lnTo>
                    <a:pt x="45" y="66"/>
                  </a:lnTo>
                  <a:lnTo>
                    <a:pt x="0" y="66"/>
                  </a:lnTo>
                  <a:lnTo>
                    <a:pt x="0" y="11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2" name="Freeform 378"/>
            <p:cNvSpPr>
              <a:spLocks/>
            </p:cNvSpPr>
            <p:nvPr/>
          </p:nvSpPr>
          <p:spPr bwMode="auto">
            <a:xfrm>
              <a:off x="3313" y="2271"/>
              <a:ext cx="358" cy="28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8" y="0"/>
                </a:cxn>
                <a:cxn ang="0">
                  <a:pos x="358" y="77"/>
                </a:cxn>
                <a:cxn ang="0">
                  <a:pos x="67" y="77"/>
                </a:cxn>
                <a:cxn ang="0">
                  <a:pos x="67" y="2756"/>
                </a:cxn>
                <a:cxn ang="0">
                  <a:pos x="358" y="2756"/>
                </a:cxn>
                <a:cxn ang="0">
                  <a:pos x="358" y="2823"/>
                </a:cxn>
                <a:cxn ang="0">
                  <a:pos x="0" y="2823"/>
                </a:cxn>
                <a:cxn ang="0">
                  <a:pos x="0" y="0"/>
                </a:cxn>
              </a:cxnLst>
              <a:rect l="0" t="0" r="r" b="b"/>
              <a:pathLst>
                <a:path w="358" h="2823">
                  <a:moveTo>
                    <a:pt x="0" y="0"/>
                  </a:moveTo>
                  <a:lnTo>
                    <a:pt x="358" y="0"/>
                  </a:lnTo>
                  <a:lnTo>
                    <a:pt x="358" y="77"/>
                  </a:lnTo>
                  <a:lnTo>
                    <a:pt x="67" y="77"/>
                  </a:lnTo>
                  <a:lnTo>
                    <a:pt x="67" y="2756"/>
                  </a:lnTo>
                  <a:lnTo>
                    <a:pt x="358" y="2756"/>
                  </a:lnTo>
                  <a:lnTo>
                    <a:pt x="358" y="2823"/>
                  </a:lnTo>
                  <a:lnTo>
                    <a:pt x="0" y="282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3" name="Freeform 379"/>
            <p:cNvSpPr>
              <a:spLocks/>
            </p:cNvSpPr>
            <p:nvPr/>
          </p:nvSpPr>
          <p:spPr bwMode="auto">
            <a:xfrm>
              <a:off x="3783" y="2902"/>
              <a:ext cx="1501" cy="1572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1367" y="0"/>
                </a:cxn>
                <a:cxn ang="0">
                  <a:pos x="1501" y="376"/>
                </a:cxn>
                <a:cxn ang="0">
                  <a:pos x="1468" y="376"/>
                </a:cxn>
                <a:cxn ang="0">
                  <a:pos x="1401" y="265"/>
                </a:cxn>
                <a:cxn ang="0">
                  <a:pos x="1322" y="177"/>
                </a:cxn>
                <a:cxn ang="0">
                  <a:pos x="1221" y="133"/>
                </a:cxn>
                <a:cxn ang="0">
                  <a:pos x="1109" y="88"/>
                </a:cxn>
                <a:cxn ang="0">
                  <a:pos x="997" y="77"/>
                </a:cxn>
                <a:cxn ang="0">
                  <a:pos x="896" y="66"/>
                </a:cxn>
                <a:cxn ang="0">
                  <a:pos x="807" y="66"/>
                </a:cxn>
                <a:cxn ang="0">
                  <a:pos x="179" y="66"/>
                </a:cxn>
                <a:cxn ang="0">
                  <a:pos x="695" y="764"/>
                </a:cxn>
                <a:cxn ang="0">
                  <a:pos x="695" y="775"/>
                </a:cxn>
                <a:cxn ang="0">
                  <a:pos x="706" y="786"/>
                </a:cxn>
                <a:cxn ang="0">
                  <a:pos x="706" y="786"/>
                </a:cxn>
                <a:cxn ang="0">
                  <a:pos x="706" y="797"/>
                </a:cxn>
                <a:cxn ang="0">
                  <a:pos x="695" y="797"/>
                </a:cxn>
                <a:cxn ang="0">
                  <a:pos x="695" y="819"/>
                </a:cxn>
                <a:cxn ang="0">
                  <a:pos x="135" y="1483"/>
                </a:cxn>
                <a:cxn ang="0">
                  <a:pos x="818" y="1483"/>
                </a:cxn>
                <a:cxn ang="0">
                  <a:pos x="964" y="1483"/>
                </a:cxn>
                <a:cxn ang="0">
                  <a:pos x="1076" y="1472"/>
                </a:cxn>
                <a:cxn ang="0">
                  <a:pos x="1143" y="1450"/>
                </a:cxn>
                <a:cxn ang="0">
                  <a:pos x="1176" y="1439"/>
                </a:cxn>
                <a:cxn ang="0">
                  <a:pos x="1311" y="1383"/>
                </a:cxn>
                <a:cxn ang="0">
                  <a:pos x="1401" y="1295"/>
                </a:cxn>
                <a:cxn ang="0">
                  <a:pos x="1468" y="1184"/>
                </a:cxn>
                <a:cxn ang="0">
                  <a:pos x="1501" y="1184"/>
                </a:cxn>
                <a:cxn ang="0">
                  <a:pos x="1367" y="1572"/>
                </a:cxn>
                <a:cxn ang="0">
                  <a:pos x="45" y="1572"/>
                </a:cxn>
                <a:cxn ang="0">
                  <a:pos x="23" y="1572"/>
                </a:cxn>
                <a:cxn ang="0">
                  <a:pos x="11" y="1572"/>
                </a:cxn>
                <a:cxn ang="0">
                  <a:pos x="0" y="1561"/>
                </a:cxn>
                <a:cxn ang="0">
                  <a:pos x="0" y="1550"/>
                </a:cxn>
                <a:cxn ang="0">
                  <a:pos x="11" y="1550"/>
                </a:cxn>
                <a:cxn ang="0">
                  <a:pos x="23" y="1527"/>
                </a:cxn>
                <a:cxn ang="0">
                  <a:pos x="583" y="841"/>
                </a:cxn>
                <a:cxn ang="0">
                  <a:pos x="583" y="841"/>
                </a:cxn>
                <a:cxn ang="0">
                  <a:pos x="0" y="55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23" y="0"/>
                </a:cxn>
                <a:cxn ang="0">
                  <a:pos x="45" y="0"/>
                </a:cxn>
              </a:cxnLst>
              <a:rect l="0" t="0" r="r" b="b"/>
              <a:pathLst>
                <a:path w="1501" h="1572">
                  <a:moveTo>
                    <a:pt x="45" y="0"/>
                  </a:moveTo>
                  <a:lnTo>
                    <a:pt x="1367" y="0"/>
                  </a:lnTo>
                  <a:lnTo>
                    <a:pt x="1501" y="376"/>
                  </a:lnTo>
                  <a:lnTo>
                    <a:pt x="1468" y="376"/>
                  </a:lnTo>
                  <a:lnTo>
                    <a:pt x="1401" y="265"/>
                  </a:lnTo>
                  <a:lnTo>
                    <a:pt x="1322" y="177"/>
                  </a:lnTo>
                  <a:lnTo>
                    <a:pt x="1221" y="133"/>
                  </a:lnTo>
                  <a:lnTo>
                    <a:pt x="1109" y="88"/>
                  </a:lnTo>
                  <a:lnTo>
                    <a:pt x="997" y="77"/>
                  </a:lnTo>
                  <a:lnTo>
                    <a:pt x="896" y="66"/>
                  </a:lnTo>
                  <a:lnTo>
                    <a:pt x="807" y="66"/>
                  </a:lnTo>
                  <a:lnTo>
                    <a:pt x="179" y="66"/>
                  </a:lnTo>
                  <a:lnTo>
                    <a:pt x="695" y="764"/>
                  </a:lnTo>
                  <a:lnTo>
                    <a:pt x="695" y="775"/>
                  </a:lnTo>
                  <a:lnTo>
                    <a:pt x="706" y="786"/>
                  </a:lnTo>
                  <a:lnTo>
                    <a:pt x="706" y="786"/>
                  </a:lnTo>
                  <a:lnTo>
                    <a:pt x="706" y="797"/>
                  </a:lnTo>
                  <a:lnTo>
                    <a:pt x="695" y="797"/>
                  </a:lnTo>
                  <a:lnTo>
                    <a:pt x="695" y="819"/>
                  </a:lnTo>
                  <a:lnTo>
                    <a:pt x="135" y="1483"/>
                  </a:lnTo>
                  <a:lnTo>
                    <a:pt x="818" y="1483"/>
                  </a:lnTo>
                  <a:lnTo>
                    <a:pt x="964" y="1483"/>
                  </a:lnTo>
                  <a:lnTo>
                    <a:pt x="1076" y="1472"/>
                  </a:lnTo>
                  <a:lnTo>
                    <a:pt x="1143" y="1450"/>
                  </a:lnTo>
                  <a:lnTo>
                    <a:pt x="1176" y="1439"/>
                  </a:lnTo>
                  <a:lnTo>
                    <a:pt x="1311" y="1383"/>
                  </a:lnTo>
                  <a:lnTo>
                    <a:pt x="1401" y="1295"/>
                  </a:lnTo>
                  <a:lnTo>
                    <a:pt x="1468" y="1184"/>
                  </a:lnTo>
                  <a:lnTo>
                    <a:pt x="1501" y="1184"/>
                  </a:lnTo>
                  <a:lnTo>
                    <a:pt x="1367" y="1572"/>
                  </a:lnTo>
                  <a:lnTo>
                    <a:pt x="45" y="1572"/>
                  </a:lnTo>
                  <a:lnTo>
                    <a:pt x="23" y="1572"/>
                  </a:lnTo>
                  <a:lnTo>
                    <a:pt x="11" y="1572"/>
                  </a:lnTo>
                  <a:lnTo>
                    <a:pt x="0" y="1561"/>
                  </a:lnTo>
                  <a:lnTo>
                    <a:pt x="0" y="1550"/>
                  </a:lnTo>
                  <a:lnTo>
                    <a:pt x="11" y="1550"/>
                  </a:lnTo>
                  <a:lnTo>
                    <a:pt x="23" y="1527"/>
                  </a:lnTo>
                  <a:lnTo>
                    <a:pt x="583" y="841"/>
                  </a:lnTo>
                  <a:lnTo>
                    <a:pt x="583" y="841"/>
                  </a:lnTo>
                  <a:lnTo>
                    <a:pt x="0" y="55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23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4" name="Freeform 380"/>
            <p:cNvSpPr>
              <a:spLocks/>
            </p:cNvSpPr>
            <p:nvPr/>
          </p:nvSpPr>
          <p:spPr bwMode="auto">
            <a:xfrm>
              <a:off x="5419" y="4064"/>
              <a:ext cx="661" cy="731"/>
            </a:xfrm>
            <a:custGeom>
              <a:avLst/>
              <a:gdLst/>
              <a:ahLst/>
              <a:cxnLst>
                <a:cxn ang="0">
                  <a:pos x="325" y="22"/>
                </a:cxn>
                <a:cxn ang="0">
                  <a:pos x="426" y="144"/>
                </a:cxn>
                <a:cxn ang="0">
                  <a:pos x="459" y="288"/>
                </a:cxn>
                <a:cxn ang="0">
                  <a:pos x="470" y="332"/>
                </a:cxn>
                <a:cxn ang="0">
                  <a:pos x="560" y="133"/>
                </a:cxn>
                <a:cxn ang="0">
                  <a:pos x="616" y="22"/>
                </a:cxn>
                <a:cxn ang="0">
                  <a:pos x="638" y="11"/>
                </a:cxn>
                <a:cxn ang="0">
                  <a:pos x="650" y="11"/>
                </a:cxn>
                <a:cxn ang="0">
                  <a:pos x="650" y="44"/>
                </a:cxn>
                <a:cxn ang="0">
                  <a:pos x="582" y="188"/>
                </a:cxn>
                <a:cxn ang="0">
                  <a:pos x="538" y="277"/>
                </a:cxn>
                <a:cxn ang="0">
                  <a:pos x="482" y="421"/>
                </a:cxn>
                <a:cxn ang="0">
                  <a:pos x="448" y="587"/>
                </a:cxn>
                <a:cxn ang="0">
                  <a:pos x="414" y="697"/>
                </a:cxn>
                <a:cxn ang="0">
                  <a:pos x="392" y="731"/>
                </a:cxn>
                <a:cxn ang="0">
                  <a:pos x="381" y="731"/>
                </a:cxn>
                <a:cxn ang="0">
                  <a:pos x="370" y="720"/>
                </a:cxn>
                <a:cxn ang="0">
                  <a:pos x="381" y="642"/>
                </a:cxn>
                <a:cxn ang="0">
                  <a:pos x="426" y="465"/>
                </a:cxn>
                <a:cxn ang="0">
                  <a:pos x="426" y="443"/>
                </a:cxn>
                <a:cxn ang="0">
                  <a:pos x="437" y="388"/>
                </a:cxn>
                <a:cxn ang="0">
                  <a:pos x="414" y="233"/>
                </a:cxn>
                <a:cxn ang="0">
                  <a:pos x="325" y="111"/>
                </a:cxn>
                <a:cxn ang="0">
                  <a:pos x="157" y="100"/>
                </a:cxn>
                <a:cxn ang="0">
                  <a:pos x="45" y="199"/>
                </a:cxn>
                <a:cxn ang="0">
                  <a:pos x="33" y="210"/>
                </a:cxn>
                <a:cxn ang="0">
                  <a:pos x="22" y="210"/>
                </a:cxn>
                <a:cxn ang="0">
                  <a:pos x="0" y="199"/>
                </a:cxn>
                <a:cxn ang="0">
                  <a:pos x="11" y="166"/>
                </a:cxn>
                <a:cxn ang="0">
                  <a:pos x="56" y="100"/>
                </a:cxn>
                <a:cxn ang="0">
                  <a:pos x="112" y="44"/>
                </a:cxn>
                <a:cxn ang="0">
                  <a:pos x="190" y="11"/>
                </a:cxn>
              </a:cxnLst>
              <a:rect l="0" t="0" r="r" b="b"/>
              <a:pathLst>
                <a:path w="661" h="731">
                  <a:moveTo>
                    <a:pt x="246" y="0"/>
                  </a:moveTo>
                  <a:lnTo>
                    <a:pt x="325" y="22"/>
                  </a:lnTo>
                  <a:lnTo>
                    <a:pt x="381" y="78"/>
                  </a:lnTo>
                  <a:lnTo>
                    <a:pt x="426" y="144"/>
                  </a:lnTo>
                  <a:lnTo>
                    <a:pt x="448" y="221"/>
                  </a:lnTo>
                  <a:lnTo>
                    <a:pt x="459" y="288"/>
                  </a:lnTo>
                  <a:lnTo>
                    <a:pt x="470" y="332"/>
                  </a:lnTo>
                  <a:lnTo>
                    <a:pt x="470" y="332"/>
                  </a:lnTo>
                  <a:lnTo>
                    <a:pt x="515" y="233"/>
                  </a:lnTo>
                  <a:lnTo>
                    <a:pt x="560" y="133"/>
                  </a:lnTo>
                  <a:lnTo>
                    <a:pt x="605" y="55"/>
                  </a:lnTo>
                  <a:lnTo>
                    <a:pt x="616" y="22"/>
                  </a:lnTo>
                  <a:lnTo>
                    <a:pt x="627" y="11"/>
                  </a:lnTo>
                  <a:lnTo>
                    <a:pt x="638" y="11"/>
                  </a:lnTo>
                  <a:lnTo>
                    <a:pt x="638" y="11"/>
                  </a:lnTo>
                  <a:lnTo>
                    <a:pt x="650" y="11"/>
                  </a:lnTo>
                  <a:lnTo>
                    <a:pt x="661" y="22"/>
                  </a:lnTo>
                  <a:lnTo>
                    <a:pt x="650" y="44"/>
                  </a:lnTo>
                  <a:lnTo>
                    <a:pt x="605" y="122"/>
                  </a:lnTo>
                  <a:lnTo>
                    <a:pt x="582" y="188"/>
                  </a:lnTo>
                  <a:lnTo>
                    <a:pt x="560" y="221"/>
                  </a:lnTo>
                  <a:lnTo>
                    <a:pt x="538" y="277"/>
                  </a:lnTo>
                  <a:lnTo>
                    <a:pt x="504" y="354"/>
                  </a:lnTo>
                  <a:lnTo>
                    <a:pt x="482" y="421"/>
                  </a:lnTo>
                  <a:lnTo>
                    <a:pt x="470" y="465"/>
                  </a:lnTo>
                  <a:lnTo>
                    <a:pt x="448" y="587"/>
                  </a:lnTo>
                  <a:lnTo>
                    <a:pt x="426" y="675"/>
                  </a:lnTo>
                  <a:lnTo>
                    <a:pt x="414" y="697"/>
                  </a:lnTo>
                  <a:lnTo>
                    <a:pt x="403" y="720"/>
                  </a:lnTo>
                  <a:lnTo>
                    <a:pt x="392" y="731"/>
                  </a:lnTo>
                  <a:lnTo>
                    <a:pt x="392" y="731"/>
                  </a:lnTo>
                  <a:lnTo>
                    <a:pt x="381" y="731"/>
                  </a:lnTo>
                  <a:lnTo>
                    <a:pt x="370" y="720"/>
                  </a:lnTo>
                  <a:lnTo>
                    <a:pt x="370" y="720"/>
                  </a:lnTo>
                  <a:lnTo>
                    <a:pt x="370" y="697"/>
                  </a:lnTo>
                  <a:lnTo>
                    <a:pt x="381" y="642"/>
                  </a:lnTo>
                  <a:lnTo>
                    <a:pt x="403" y="554"/>
                  </a:lnTo>
                  <a:lnTo>
                    <a:pt x="426" y="465"/>
                  </a:lnTo>
                  <a:lnTo>
                    <a:pt x="426" y="454"/>
                  </a:lnTo>
                  <a:lnTo>
                    <a:pt x="426" y="443"/>
                  </a:lnTo>
                  <a:lnTo>
                    <a:pt x="437" y="421"/>
                  </a:lnTo>
                  <a:lnTo>
                    <a:pt x="437" y="388"/>
                  </a:lnTo>
                  <a:lnTo>
                    <a:pt x="426" y="310"/>
                  </a:lnTo>
                  <a:lnTo>
                    <a:pt x="414" y="233"/>
                  </a:lnTo>
                  <a:lnTo>
                    <a:pt x="381" y="166"/>
                  </a:lnTo>
                  <a:lnTo>
                    <a:pt x="325" y="111"/>
                  </a:lnTo>
                  <a:lnTo>
                    <a:pt x="224" y="89"/>
                  </a:lnTo>
                  <a:lnTo>
                    <a:pt x="157" y="100"/>
                  </a:lnTo>
                  <a:lnTo>
                    <a:pt x="89" y="144"/>
                  </a:lnTo>
                  <a:lnTo>
                    <a:pt x="45" y="199"/>
                  </a:lnTo>
                  <a:lnTo>
                    <a:pt x="45" y="210"/>
                  </a:lnTo>
                  <a:lnTo>
                    <a:pt x="33" y="210"/>
                  </a:lnTo>
                  <a:lnTo>
                    <a:pt x="22" y="210"/>
                  </a:lnTo>
                  <a:lnTo>
                    <a:pt x="22" y="210"/>
                  </a:lnTo>
                  <a:lnTo>
                    <a:pt x="11" y="210"/>
                  </a:lnTo>
                  <a:lnTo>
                    <a:pt x="0" y="199"/>
                  </a:lnTo>
                  <a:lnTo>
                    <a:pt x="11" y="188"/>
                  </a:lnTo>
                  <a:lnTo>
                    <a:pt x="11" y="166"/>
                  </a:lnTo>
                  <a:lnTo>
                    <a:pt x="33" y="144"/>
                  </a:lnTo>
                  <a:lnTo>
                    <a:pt x="56" y="100"/>
                  </a:lnTo>
                  <a:lnTo>
                    <a:pt x="89" y="66"/>
                  </a:lnTo>
                  <a:lnTo>
                    <a:pt x="112" y="44"/>
                  </a:lnTo>
                  <a:lnTo>
                    <a:pt x="157" y="22"/>
                  </a:lnTo>
                  <a:lnTo>
                    <a:pt x="190" y="11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5" name="Freeform 381"/>
            <p:cNvSpPr>
              <a:spLocks/>
            </p:cNvSpPr>
            <p:nvPr/>
          </p:nvSpPr>
          <p:spPr bwMode="auto">
            <a:xfrm>
              <a:off x="6169" y="4197"/>
              <a:ext cx="325" cy="509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91" y="0"/>
                </a:cxn>
                <a:cxn ang="0">
                  <a:pos x="202" y="0"/>
                </a:cxn>
                <a:cxn ang="0">
                  <a:pos x="202" y="22"/>
                </a:cxn>
                <a:cxn ang="0">
                  <a:pos x="202" y="22"/>
                </a:cxn>
                <a:cxn ang="0">
                  <a:pos x="202" y="443"/>
                </a:cxn>
                <a:cxn ang="0">
                  <a:pos x="202" y="454"/>
                </a:cxn>
                <a:cxn ang="0">
                  <a:pos x="213" y="465"/>
                </a:cxn>
                <a:cxn ang="0">
                  <a:pos x="224" y="476"/>
                </a:cxn>
                <a:cxn ang="0">
                  <a:pos x="247" y="476"/>
                </a:cxn>
                <a:cxn ang="0">
                  <a:pos x="281" y="476"/>
                </a:cxn>
                <a:cxn ang="0">
                  <a:pos x="325" y="476"/>
                </a:cxn>
                <a:cxn ang="0">
                  <a:pos x="325" y="509"/>
                </a:cxn>
                <a:cxn ang="0">
                  <a:pos x="269" y="509"/>
                </a:cxn>
                <a:cxn ang="0">
                  <a:pos x="213" y="509"/>
                </a:cxn>
                <a:cxn ang="0">
                  <a:pos x="168" y="509"/>
                </a:cxn>
                <a:cxn ang="0">
                  <a:pos x="112" y="509"/>
                </a:cxn>
                <a:cxn ang="0">
                  <a:pos x="56" y="509"/>
                </a:cxn>
                <a:cxn ang="0">
                  <a:pos x="12" y="509"/>
                </a:cxn>
                <a:cxn ang="0">
                  <a:pos x="12" y="476"/>
                </a:cxn>
                <a:cxn ang="0">
                  <a:pos x="45" y="476"/>
                </a:cxn>
                <a:cxn ang="0">
                  <a:pos x="90" y="476"/>
                </a:cxn>
                <a:cxn ang="0">
                  <a:pos x="112" y="476"/>
                </a:cxn>
                <a:cxn ang="0">
                  <a:pos x="124" y="465"/>
                </a:cxn>
                <a:cxn ang="0">
                  <a:pos x="124" y="454"/>
                </a:cxn>
                <a:cxn ang="0">
                  <a:pos x="135" y="443"/>
                </a:cxn>
                <a:cxn ang="0">
                  <a:pos x="135" y="55"/>
                </a:cxn>
                <a:cxn ang="0">
                  <a:pos x="90" y="66"/>
                </a:cxn>
                <a:cxn ang="0">
                  <a:pos x="68" y="77"/>
                </a:cxn>
                <a:cxn ang="0">
                  <a:pos x="34" y="77"/>
                </a:cxn>
                <a:cxn ang="0">
                  <a:pos x="12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2" y="44"/>
                </a:cxn>
                <a:cxn ang="0">
                  <a:pos x="34" y="44"/>
                </a:cxn>
                <a:cxn ang="0">
                  <a:pos x="56" y="44"/>
                </a:cxn>
                <a:cxn ang="0">
                  <a:pos x="101" y="33"/>
                </a:cxn>
                <a:cxn ang="0">
                  <a:pos x="135" y="22"/>
                </a:cxn>
                <a:cxn ang="0">
                  <a:pos x="168" y="0"/>
                </a:cxn>
              </a:cxnLst>
              <a:rect l="0" t="0" r="r" b="b"/>
              <a:pathLst>
                <a:path w="325" h="509">
                  <a:moveTo>
                    <a:pt x="168" y="0"/>
                  </a:moveTo>
                  <a:lnTo>
                    <a:pt x="191" y="0"/>
                  </a:lnTo>
                  <a:lnTo>
                    <a:pt x="202" y="0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2" y="443"/>
                  </a:lnTo>
                  <a:lnTo>
                    <a:pt x="202" y="454"/>
                  </a:lnTo>
                  <a:lnTo>
                    <a:pt x="213" y="465"/>
                  </a:lnTo>
                  <a:lnTo>
                    <a:pt x="224" y="476"/>
                  </a:lnTo>
                  <a:lnTo>
                    <a:pt x="247" y="476"/>
                  </a:lnTo>
                  <a:lnTo>
                    <a:pt x="281" y="476"/>
                  </a:lnTo>
                  <a:lnTo>
                    <a:pt x="325" y="476"/>
                  </a:lnTo>
                  <a:lnTo>
                    <a:pt x="325" y="509"/>
                  </a:lnTo>
                  <a:lnTo>
                    <a:pt x="269" y="509"/>
                  </a:lnTo>
                  <a:lnTo>
                    <a:pt x="213" y="509"/>
                  </a:lnTo>
                  <a:lnTo>
                    <a:pt x="168" y="509"/>
                  </a:lnTo>
                  <a:lnTo>
                    <a:pt x="112" y="509"/>
                  </a:lnTo>
                  <a:lnTo>
                    <a:pt x="56" y="509"/>
                  </a:lnTo>
                  <a:lnTo>
                    <a:pt x="12" y="509"/>
                  </a:lnTo>
                  <a:lnTo>
                    <a:pt x="12" y="476"/>
                  </a:lnTo>
                  <a:lnTo>
                    <a:pt x="45" y="476"/>
                  </a:lnTo>
                  <a:lnTo>
                    <a:pt x="90" y="476"/>
                  </a:lnTo>
                  <a:lnTo>
                    <a:pt x="112" y="476"/>
                  </a:lnTo>
                  <a:lnTo>
                    <a:pt x="124" y="465"/>
                  </a:lnTo>
                  <a:lnTo>
                    <a:pt x="124" y="454"/>
                  </a:lnTo>
                  <a:lnTo>
                    <a:pt x="135" y="443"/>
                  </a:lnTo>
                  <a:lnTo>
                    <a:pt x="135" y="55"/>
                  </a:lnTo>
                  <a:lnTo>
                    <a:pt x="90" y="66"/>
                  </a:lnTo>
                  <a:lnTo>
                    <a:pt x="68" y="77"/>
                  </a:lnTo>
                  <a:lnTo>
                    <a:pt x="34" y="77"/>
                  </a:lnTo>
                  <a:lnTo>
                    <a:pt x="12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2" y="44"/>
                  </a:lnTo>
                  <a:lnTo>
                    <a:pt x="34" y="44"/>
                  </a:lnTo>
                  <a:lnTo>
                    <a:pt x="56" y="44"/>
                  </a:lnTo>
                  <a:lnTo>
                    <a:pt x="101" y="33"/>
                  </a:lnTo>
                  <a:lnTo>
                    <a:pt x="135" y="22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6" name="Freeform 382"/>
            <p:cNvSpPr>
              <a:spLocks/>
            </p:cNvSpPr>
            <p:nvPr/>
          </p:nvSpPr>
          <p:spPr bwMode="auto">
            <a:xfrm>
              <a:off x="6797" y="3909"/>
              <a:ext cx="627" cy="731"/>
            </a:xfrm>
            <a:custGeom>
              <a:avLst/>
              <a:gdLst/>
              <a:ahLst/>
              <a:cxnLst>
                <a:cxn ang="0">
                  <a:pos x="381" y="0"/>
                </a:cxn>
                <a:cxn ang="0">
                  <a:pos x="571" y="0"/>
                </a:cxn>
                <a:cxn ang="0">
                  <a:pos x="594" y="0"/>
                </a:cxn>
                <a:cxn ang="0">
                  <a:pos x="605" y="11"/>
                </a:cxn>
                <a:cxn ang="0">
                  <a:pos x="616" y="22"/>
                </a:cxn>
                <a:cxn ang="0">
                  <a:pos x="627" y="33"/>
                </a:cxn>
                <a:cxn ang="0">
                  <a:pos x="616" y="44"/>
                </a:cxn>
                <a:cxn ang="0">
                  <a:pos x="605" y="55"/>
                </a:cxn>
                <a:cxn ang="0">
                  <a:pos x="594" y="55"/>
                </a:cxn>
                <a:cxn ang="0">
                  <a:pos x="571" y="55"/>
                </a:cxn>
                <a:cxn ang="0">
                  <a:pos x="381" y="55"/>
                </a:cxn>
                <a:cxn ang="0">
                  <a:pos x="257" y="78"/>
                </a:cxn>
                <a:cxn ang="0">
                  <a:pos x="157" y="144"/>
                </a:cxn>
                <a:cxn ang="0">
                  <a:pos x="89" y="233"/>
                </a:cxn>
                <a:cxn ang="0">
                  <a:pos x="56" y="343"/>
                </a:cxn>
                <a:cxn ang="0">
                  <a:pos x="571" y="343"/>
                </a:cxn>
                <a:cxn ang="0">
                  <a:pos x="594" y="343"/>
                </a:cxn>
                <a:cxn ang="0">
                  <a:pos x="605" y="343"/>
                </a:cxn>
                <a:cxn ang="0">
                  <a:pos x="616" y="354"/>
                </a:cxn>
                <a:cxn ang="0">
                  <a:pos x="627" y="365"/>
                </a:cxn>
                <a:cxn ang="0">
                  <a:pos x="616" y="388"/>
                </a:cxn>
                <a:cxn ang="0">
                  <a:pos x="605" y="388"/>
                </a:cxn>
                <a:cxn ang="0">
                  <a:pos x="594" y="399"/>
                </a:cxn>
                <a:cxn ang="0">
                  <a:pos x="571" y="399"/>
                </a:cxn>
                <a:cxn ang="0">
                  <a:pos x="56" y="399"/>
                </a:cxn>
                <a:cxn ang="0">
                  <a:pos x="89" y="509"/>
                </a:cxn>
                <a:cxn ang="0">
                  <a:pos x="157" y="598"/>
                </a:cxn>
                <a:cxn ang="0">
                  <a:pos x="257" y="653"/>
                </a:cxn>
                <a:cxn ang="0">
                  <a:pos x="381" y="675"/>
                </a:cxn>
                <a:cxn ang="0">
                  <a:pos x="571" y="675"/>
                </a:cxn>
                <a:cxn ang="0">
                  <a:pos x="594" y="675"/>
                </a:cxn>
                <a:cxn ang="0">
                  <a:pos x="605" y="675"/>
                </a:cxn>
                <a:cxn ang="0">
                  <a:pos x="616" y="686"/>
                </a:cxn>
                <a:cxn ang="0">
                  <a:pos x="627" y="709"/>
                </a:cxn>
                <a:cxn ang="0">
                  <a:pos x="616" y="720"/>
                </a:cxn>
                <a:cxn ang="0">
                  <a:pos x="605" y="731"/>
                </a:cxn>
                <a:cxn ang="0">
                  <a:pos x="594" y="731"/>
                </a:cxn>
                <a:cxn ang="0">
                  <a:pos x="571" y="731"/>
                </a:cxn>
                <a:cxn ang="0">
                  <a:pos x="381" y="731"/>
                </a:cxn>
                <a:cxn ang="0">
                  <a:pos x="235" y="697"/>
                </a:cxn>
                <a:cxn ang="0">
                  <a:pos x="112" y="631"/>
                </a:cxn>
                <a:cxn ang="0">
                  <a:pos x="33" y="509"/>
                </a:cxn>
                <a:cxn ang="0">
                  <a:pos x="0" y="365"/>
                </a:cxn>
                <a:cxn ang="0">
                  <a:pos x="33" y="221"/>
                </a:cxn>
                <a:cxn ang="0">
                  <a:pos x="112" y="111"/>
                </a:cxn>
                <a:cxn ang="0">
                  <a:pos x="235" y="33"/>
                </a:cxn>
                <a:cxn ang="0">
                  <a:pos x="381" y="0"/>
                </a:cxn>
              </a:cxnLst>
              <a:rect l="0" t="0" r="r" b="b"/>
              <a:pathLst>
                <a:path w="627" h="731">
                  <a:moveTo>
                    <a:pt x="381" y="0"/>
                  </a:moveTo>
                  <a:lnTo>
                    <a:pt x="571" y="0"/>
                  </a:lnTo>
                  <a:lnTo>
                    <a:pt x="594" y="0"/>
                  </a:lnTo>
                  <a:lnTo>
                    <a:pt x="605" y="11"/>
                  </a:lnTo>
                  <a:lnTo>
                    <a:pt x="616" y="22"/>
                  </a:lnTo>
                  <a:lnTo>
                    <a:pt x="627" y="33"/>
                  </a:lnTo>
                  <a:lnTo>
                    <a:pt x="616" y="44"/>
                  </a:lnTo>
                  <a:lnTo>
                    <a:pt x="605" y="55"/>
                  </a:lnTo>
                  <a:lnTo>
                    <a:pt x="594" y="55"/>
                  </a:lnTo>
                  <a:lnTo>
                    <a:pt x="571" y="55"/>
                  </a:lnTo>
                  <a:lnTo>
                    <a:pt x="381" y="55"/>
                  </a:lnTo>
                  <a:lnTo>
                    <a:pt x="257" y="78"/>
                  </a:lnTo>
                  <a:lnTo>
                    <a:pt x="157" y="144"/>
                  </a:lnTo>
                  <a:lnTo>
                    <a:pt x="89" y="233"/>
                  </a:lnTo>
                  <a:lnTo>
                    <a:pt x="56" y="343"/>
                  </a:lnTo>
                  <a:lnTo>
                    <a:pt x="571" y="343"/>
                  </a:lnTo>
                  <a:lnTo>
                    <a:pt x="594" y="343"/>
                  </a:lnTo>
                  <a:lnTo>
                    <a:pt x="605" y="343"/>
                  </a:lnTo>
                  <a:lnTo>
                    <a:pt x="616" y="354"/>
                  </a:lnTo>
                  <a:lnTo>
                    <a:pt x="627" y="365"/>
                  </a:lnTo>
                  <a:lnTo>
                    <a:pt x="616" y="388"/>
                  </a:lnTo>
                  <a:lnTo>
                    <a:pt x="605" y="388"/>
                  </a:lnTo>
                  <a:lnTo>
                    <a:pt x="594" y="399"/>
                  </a:lnTo>
                  <a:lnTo>
                    <a:pt x="571" y="399"/>
                  </a:lnTo>
                  <a:lnTo>
                    <a:pt x="56" y="399"/>
                  </a:lnTo>
                  <a:lnTo>
                    <a:pt x="89" y="509"/>
                  </a:lnTo>
                  <a:lnTo>
                    <a:pt x="157" y="598"/>
                  </a:lnTo>
                  <a:lnTo>
                    <a:pt x="257" y="653"/>
                  </a:lnTo>
                  <a:lnTo>
                    <a:pt x="381" y="675"/>
                  </a:lnTo>
                  <a:lnTo>
                    <a:pt x="571" y="675"/>
                  </a:lnTo>
                  <a:lnTo>
                    <a:pt x="594" y="675"/>
                  </a:lnTo>
                  <a:lnTo>
                    <a:pt x="605" y="675"/>
                  </a:lnTo>
                  <a:lnTo>
                    <a:pt x="616" y="686"/>
                  </a:lnTo>
                  <a:lnTo>
                    <a:pt x="627" y="709"/>
                  </a:lnTo>
                  <a:lnTo>
                    <a:pt x="616" y="720"/>
                  </a:lnTo>
                  <a:lnTo>
                    <a:pt x="605" y="731"/>
                  </a:lnTo>
                  <a:lnTo>
                    <a:pt x="594" y="731"/>
                  </a:lnTo>
                  <a:lnTo>
                    <a:pt x="571" y="731"/>
                  </a:lnTo>
                  <a:lnTo>
                    <a:pt x="381" y="731"/>
                  </a:lnTo>
                  <a:lnTo>
                    <a:pt x="235" y="697"/>
                  </a:lnTo>
                  <a:lnTo>
                    <a:pt x="112" y="631"/>
                  </a:lnTo>
                  <a:lnTo>
                    <a:pt x="33" y="509"/>
                  </a:lnTo>
                  <a:lnTo>
                    <a:pt x="0" y="365"/>
                  </a:lnTo>
                  <a:lnTo>
                    <a:pt x="33" y="221"/>
                  </a:lnTo>
                  <a:lnTo>
                    <a:pt x="112" y="111"/>
                  </a:lnTo>
                  <a:lnTo>
                    <a:pt x="235" y="33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7" name="Freeform 383"/>
            <p:cNvSpPr>
              <a:spLocks/>
            </p:cNvSpPr>
            <p:nvPr/>
          </p:nvSpPr>
          <p:spPr bwMode="auto">
            <a:xfrm>
              <a:off x="7603" y="3798"/>
              <a:ext cx="673" cy="7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9" y="0"/>
                </a:cxn>
                <a:cxn ang="0">
                  <a:pos x="639" y="0"/>
                </a:cxn>
                <a:cxn ang="0">
                  <a:pos x="673" y="255"/>
                </a:cxn>
                <a:cxn ang="0">
                  <a:pos x="628" y="255"/>
                </a:cxn>
                <a:cxn ang="0">
                  <a:pos x="617" y="155"/>
                </a:cxn>
                <a:cxn ang="0">
                  <a:pos x="572" y="89"/>
                </a:cxn>
                <a:cxn ang="0">
                  <a:pos x="516" y="56"/>
                </a:cxn>
                <a:cxn ang="0">
                  <a:pos x="415" y="45"/>
                </a:cxn>
                <a:cxn ang="0">
                  <a:pos x="269" y="45"/>
                </a:cxn>
                <a:cxn ang="0">
                  <a:pos x="247" y="45"/>
                </a:cxn>
                <a:cxn ang="0">
                  <a:pos x="225" y="56"/>
                </a:cxn>
                <a:cxn ang="0">
                  <a:pos x="225" y="67"/>
                </a:cxn>
                <a:cxn ang="0">
                  <a:pos x="225" y="89"/>
                </a:cxn>
                <a:cxn ang="0">
                  <a:pos x="225" y="665"/>
                </a:cxn>
                <a:cxn ang="0">
                  <a:pos x="225" y="687"/>
                </a:cxn>
                <a:cxn ang="0">
                  <a:pos x="225" y="698"/>
                </a:cxn>
                <a:cxn ang="0">
                  <a:pos x="236" y="709"/>
                </a:cxn>
                <a:cxn ang="0">
                  <a:pos x="247" y="709"/>
                </a:cxn>
                <a:cxn ang="0">
                  <a:pos x="281" y="720"/>
                </a:cxn>
                <a:cxn ang="0">
                  <a:pos x="325" y="720"/>
                </a:cxn>
                <a:cxn ang="0">
                  <a:pos x="370" y="720"/>
                </a:cxn>
                <a:cxn ang="0">
                  <a:pos x="370" y="753"/>
                </a:cxn>
                <a:cxn ang="0">
                  <a:pos x="314" y="753"/>
                </a:cxn>
                <a:cxn ang="0">
                  <a:pos x="236" y="753"/>
                </a:cxn>
                <a:cxn ang="0">
                  <a:pos x="169" y="753"/>
                </a:cxn>
                <a:cxn ang="0">
                  <a:pos x="146" y="753"/>
                </a:cxn>
                <a:cxn ang="0">
                  <a:pos x="101" y="753"/>
                </a:cxn>
                <a:cxn ang="0">
                  <a:pos x="68" y="753"/>
                </a:cxn>
                <a:cxn ang="0">
                  <a:pos x="34" y="753"/>
                </a:cxn>
                <a:cxn ang="0">
                  <a:pos x="12" y="753"/>
                </a:cxn>
                <a:cxn ang="0">
                  <a:pos x="0" y="753"/>
                </a:cxn>
                <a:cxn ang="0">
                  <a:pos x="0" y="720"/>
                </a:cxn>
                <a:cxn ang="0">
                  <a:pos x="23" y="720"/>
                </a:cxn>
                <a:cxn ang="0">
                  <a:pos x="56" y="720"/>
                </a:cxn>
                <a:cxn ang="0">
                  <a:pos x="90" y="709"/>
                </a:cxn>
                <a:cxn ang="0">
                  <a:pos x="101" y="709"/>
                </a:cxn>
                <a:cxn ang="0">
                  <a:pos x="112" y="698"/>
                </a:cxn>
                <a:cxn ang="0">
                  <a:pos x="112" y="687"/>
                </a:cxn>
                <a:cxn ang="0">
                  <a:pos x="112" y="665"/>
                </a:cxn>
                <a:cxn ang="0">
                  <a:pos x="112" y="89"/>
                </a:cxn>
                <a:cxn ang="0">
                  <a:pos x="112" y="78"/>
                </a:cxn>
                <a:cxn ang="0">
                  <a:pos x="112" y="67"/>
                </a:cxn>
                <a:cxn ang="0">
                  <a:pos x="101" y="56"/>
                </a:cxn>
                <a:cxn ang="0">
                  <a:pos x="90" y="45"/>
                </a:cxn>
                <a:cxn ang="0">
                  <a:pos x="56" y="45"/>
                </a:cxn>
                <a:cxn ang="0">
                  <a:pos x="23" y="45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673" h="753">
                  <a:moveTo>
                    <a:pt x="0" y="0"/>
                  </a:moveTo>
                  <a:lnTo>
                    <a:pt x="639" y="0"/>
                  </a:lnTo>
                  <a:lnTo>
                    <a:pt x="639" y="0"/>
                  </a:lnTo>
                  <a:lnTo>
                    <a:pt x="673" y="255"/>
                  </a:lnTo>
                  <a:lnTo>
                    <a:pt x="628" y="255"/>
                  </a:lnTo>
                  <a:lnTo>
                    <a:pt x="617" y="155"/>
                  </a:lnTo>
                  <a:lnTo>
                    <a:pt x="572" y="89"/>
                  </a:lnTo>
                  <a:lnTo>
                    <a:pt x="516" y="56"/>
                  </a:lnTo>
                  <a:lnTo>
                    <a:pt x="415" y="45"/>
                  </a:lnTo>
                  <a:lnTo>
                    <a:pt x="269" y="45"/>
                  </a:lnTo>
                  <a:lnTo>
                    <a:pt x="247" y="45"/>
                  </a:lnTo>
                  <a:lnTo>
                    <a:pt x="225" y="56"/>
                  </a:lnTo>
                  <a:lnTo>
                    <a:pt x="225" y="67"/>
                  </a:lnTo>
                  <a:lnTo>
                    <a:pt x="225" y="89"/>
                  </a:lnTo>
                  <a:lnTo>
                    <a:pt x="225" y="665"/>
                  </a:lnTo>
                  <a:lnTo>
                    <a:pt x="225" y="687"/>
                  </a:lnTo>
                  <a:lnTo>
                    <a:pt x="225" y="698"/>
                  </a:lnTo>
                  <a:lnTo>
                    <a:pt x="236" y="709"/>
                  </a:lnTo>
                  <a:lnTo>
                    <a:pt x="247" y="709"/>
                  </a:lnTo>
                  <a:lnTo>
                    <a:pt x="281" y="720"/>
                  </a:lnTo>
                  <a:lnTo>
                    <a:pt x="325" y="720"/>
                  </a:lnTo>
                  <a:lnTo>
                    <a:pt x="370" y="720"/>
                  </a:lnTo>
                  <a:lnTo>
                    <a:pt x="370" y="753"/>
                  </a:lnTo>
                  <a:lnTo>
                    <a:pt x="314" y="753"/>
                  </a:lnTo>
                  <a:lnTo>
                    <a:pt x="236" y="753"/>
                  </a:lnTo>
                  <a:lnTo>
                    <a:pt x="169" y="753"/>
                  </a:lnTo>
                  <a:lnTo>
                    <a:pt x="146" y="753"/>
                  </a:lnTo>
                  <a:lnTo>
                    <a:pt x="101" y="753"/>
                  </a:lnTo>
                  <a:lnTo>
                    <a:pt x="68" y="753"/>
                  </a:lnTo>
                  <a:lnTo>
                    <a:pt x="34" y="753"/>
                  </a:lnTo>
                  <a:lnTo>
                    <a:pt x="12" y="753"/>
                  </a:lnTo>
                  <a:lnTo>
                    <a:pt x="0" y="753"/>
                  </a:lnTo>
                  <a:lnTo>
                    <a:pt x="0" y="720"/>
                  </a:lnTo>
                  <a:lnTo>
                    <a:pt x="23" y="720"/>
                  </a:lnTo>
                  <a:lnTo>
                    <a:pt x="56" y="720"/>
                  </a:lnTo>
                  <a:lnTo>
                    <a:pt x="90" y="709"/>
                  </a:lnTo>
                  <a:lnTo>
                    <a:pt x="101" y="709"/>
                  </a:lnTo>
                  <a:lnTo>
                    <a:pt x="112" y="698"/>
                  </a:lnTo>
                  <a:lnTo>
                    <a:pt x="112" y="687"/>
                  </a:lnTo>
                  <a:lnTo>
                    <a:pt x="112" y="665"/>
                  </a:lnTo>
                  <a:lnTo>
                    <a:pt x="112" y="89"/>
                  </a:lnTo>
                  <a:lnTo>
                    <a:pt x="112" y="78"/>
                  </a:lnTo>
                  <a:lnTo>
                    <a:pt x="112" y="67"/>
                  </a:lnTo>
                  <a:lnTo>
                    <a:pt x="101" y="56"/>
                  </a:lnTo>
                  <a:lnTo>
                    <a:pt x="90" y="45"/>
                  </a:lnTo>
                  <a:lnTo>
                    <a:pt x="56" y="45"/>
                  </a:lnTo>
                  <a:lnTo>
                    <a:pt x="23" y="45"/>
                  </a:lnTo>
                  <a:lnTo>
                    <a:pt x="0" y="4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8" name="Freeform 384"/>
            <p:cNvSpPr>
              <a:spLocks/>
            </p:cNvSpPr>
            <p:nvPr/>
          </p:nvSpPr>
          <p:spPr bwMode="auto">
            <a:xfrm>
              <a:off x="8690" y="3389"/>
              <a:ext cx="941" cy="708"/>
            </a:xfrm>
            <a:custGeom>
              <a:avLst/>
              <a:gdLst/>
              <a:ahLst/>
              <a:cxnLst>
                <a:cxn ang="0">
                  <a:pos x="908" y="0"/>
                </a:cxn>
                <a:cxn ang="0">
                  <a:pos x="941" y="55"/>
                </a:cxn>
                <a:cxn ang="0">
                  <a:pos x="941" y="110"/>
                </a:cxn>
                <a:cxn ang="0">
                  <a:pos x="908" y="310"/>
                </a:cxn>
                <a:cxn ang="0">
                  <a:pos x="852" y="498"/>
                </a:cxn>
                <a:cxn ang="0">
                  <a:pos x="740" y="642"/>
                </a:cxn>
                <a:cxn ang="0">
                  <a:pos x="594" y="708"/>
                </a:cxn>
                <a:cxn ang="0">
                  <a:pos x="504" y="686"/>
                </a:cxn>
                <a:cxn ang="0">
                  <a:pos x="437" y="631"/>
                </a:cxn>
                <a:cxn ang="0">
                  <a:pos x="415" y="542"/>
                </a:cxn>
                <a:cxn ang="0">
                  <a:pos x="269" y="686"/>
                </a:cxn>
                <a:cxn ang="0">
                  <a:pos x="90" y="686"/>
                </a:cxn>
                <a:cxn ang="0">
                  <a:pos x="11" y="564"/>
                </a:cxn>
                <a:cxn ang="0">
                  <a:pos x="23" y="332"/>
                </a:cxn>
                <a:cxn ang="0">
                  <a:pos x="146" y="44"/>
                </a:cxn>
                <a:cxn ang="0">
                  <a:pos x="168" y="11"/>
                </a:cxn>
                <a:cxn ang="0">
                  <a:pos x="202" y="11"/>
                </a:cxn>
                <a:cxn ang="0">
                  <a:pos x="213" y="33"/>
                </a:cxn>
                <a:cxn ang="0">
                  <a:pos x="157" y="122"/>
                </a:cxn>
                <a:cxn ang="0">
                  <a:pos x="67" y="299"/>
                </a:cxn>
                <a:cxn ang="0">
                  <a:pos x="56" y="476"/>
                </a:cxn>
                <a:cxn ang="0">
                  <a:pos x="123" y="575"/>
                </a:cxn>
                <a:cxn ang="0">
                  <a:pos x="280" y="575"/>
                </a:cxn>
                <a:cxn ang="0">
                  <a:pos x="404" y="454"/>
                </a:cxn>
                <a:cxn ang="0">
                  <a:pos x="426" y="310"/>
                </a:cxn>
                <a:cxn ang="0">
                  <a:pos x="460" y="243"/>
                </a:cxn>
                <a:cxn ang="0">
                  <a:pos x="482" y="232"/>
                </a:cxn>
                <a:cxn ang="0">
                  <a:pos x="516" y="254"/>
                </a:cxn>
                <a:cxn ang="0">
                  <a:pos x="504" y="332"/>
                </a:cxn>
                <a:cxn ang="0">
                  <a:pos x="460" y="454"/>
                </a:cxn>
                <a:cxn ang="0">
                  <a:pos x="482" y="531"/>
                </a:cxn>
                <a:cxn ang="0">
                  <a:pos x="538" y="575"/>
                </a:cxn>
                <a:cxn ang="0">
                  <a:pos x="616" y="598"/>
                </a:cxn>
                <a:cxn ang="0">
                  <a:pos x="740" y="542"/>
                </a:cxn>
                <a:cxn ang="0">
                  <a:pos x="852" y="365"/>
                </a:cxn>
                <a:cxn ang="0">
                  <a:pos x="874" y="210"/>
                </a:cxn>
                <a:cxn ang="0">
                  <a:pos x="840" y="144"/>
                </a:cxn>
                <a:cxn ang="0">
                  <a:pos x="807" y="99"/>
                </a:cxn>
                <a:cxn ang="0">
                  <a:pos x="807" y="44"/>
                </a:cxn>
                <a:cxn ang="0">
                  <a:pos x="852" y="0"/>
                </a:cxn>
              </a:cxnLst>
              <a:rect l="0" t="0" r="r" b="b"/>
              <a:pathLst>
                <a:path w="941" h="708">
                  <a:moveTo>
                    <a:pt x="885" y="0"/>
                  </a:moveTo>
                  <a:lnTo>
                    <a:pt x="908" y="0"/>
                  </a:lnTo>
                  <a:lnTo>
                    <a:pt x="930" y="22"/>
                  </a:lnTo>
                  <a:lnTo>
                    <a:pt x="941" y="55"/>
                  </a:lnTo>
                  <a:lnTo>
                    <a:pt x="941" y="110"/>
                  </a:lnTo>
                  <a:lnTo>
                    <a:pt x="941" y="110"/>
                  </a:lnTo>
                  <a:lnTo>
                    <a:pt x="930" y="199"/>
                  </a:lnTo>
                  <a:lnTo>
                    <a:pt x="908" y="310"/>
                  </a:lnTo>
                  <a:lnTo>
                    <a:pt x="874" y="420"/>
                  </a:lnTo>
                  <a:lnTo>
                    <a:pt x="852" y="498"/>
                  </a:lnTo>
                  <a:lnTo>
                    <a:pt x="796" y="575"/>
                  </a:lnTo>
                  <a:lnTo>
                    <a:pt x="740" y="642"/>
                  </a:lnTo>
                  <a:lnTo>
                    <a:pt x="672" y="697"/>
                  </a:lnTo>
                  <a:lnTo>
                    <a:pt x="594" y="708"/>
                  </a:lnTo>
                  <a:lnTo>
                    <a:pt x="538" y="708"/>
                  </a:lnTo>
                  <a:lnTo>
                    <a:pt x="504" y="686"/>
                  </a:lnTo>
                  <a:lnTo>
                    <a:pt x="471" y="664"/>
                  </a:lnTo>
                  <a:lnTo>
                    <a:pt x="437" y="631"/>
                  </a:lnTo>
                  <a:lnTo>
                    <a:pt x="426" y="586"/>
                  </a:lnTo>
                  <a:lnTo>
                    <a:pt x="415" y="542"/>
                  </a:lnTo>
                  <a:lnTo>
                    <a:pt x="347" y="631"/>
                  </a:lnTo>
                  <a:lnTo>
                    <a:pt x="269" y="686"/>
                  </a:lnTo>
                  <a:lnTo>
                    <a:pt x="168" y="708"/>
                  </a:lnTo>
                  <a:lnTo>
                    <a:pt x="90" y="686"/>
                  </a:lnTo>
                  <a:lnTo>
                    <a:pt x="34" y="642"/>
                  </a:lnTo>
                  <a:lnTo>
                    <a:pt x="11" y="564"/>
                  </a:lnTo>
                  <a:lnTo>
                    <a:pt x="0" y="487"/>
                  </a:lnTo>
                  <a:lnTo>
                    <a:pt x="23" y="332"/>
                  </a:lnTo>
                  <a:lnTo>
                    <a:pt x="67" y="177"/>
                  </a:lnTo>
                  <a:lnTo>
                    <a:pt x="146" y="44"/>
                  </a:lnTo>
                  <a:lnTo>
                    <a:pt x="157" y="22"/>
                  </a:lnTo>
                  <a:lnTo>
                    <a:pt x="168" y="11"/>
                  </a:lnTo>
                  <a:lnTo>
                    <a:pt x="179" y="0"/>
                  </a:lnTo>
                  <a:lnTo>
                    <a:pt x="202" y="11"/>
                  </a:lnTo>
                  <a:lnTo>
                    <a:pt x="213" y="22"/>
                  </a:lnTo>
                  <a:lnTo>
                    <a:pt x="213" y="33"/>
                  </a:lnTo>
                  <a:lnTo>
                    <a:pt x="202" y="66"/>
                  </a:lnTo>
                  <a:lnTo>
                    <a:pt x="157" y="122"/>
                  </a:lnTo>
                  <a:lnTo>
                    <a:pt x="112" y="199"/>
                  </a:lnTo>
                  <a:lnTo>
                    <a:pt x="67" y="299"/>
                  </a:lnTo>
                  <a:lnTo>
                    <a:pt x="56" y="420"/>
                  </a:lnTo>
                  <a:lnTo>
                    <a:pt x="56" y="476"/>
                  </a:lnTo>
                  <a:lnTo>
                    <a:pt x="79" y="542"/>
                  </a:lnTo>
                  <a:lnTo>
                    <a:pt x="123" y="575"/>
                  </a:lnTo>
                  <a:lnTo>
                    <a:pt x="191" y="598"/>
                  </a:lnTo>
                  <a:lnTo>
                    <a:pt x="280" y="575"/>
                  </a:lnTo>
                  <a:lnTo>
                    <a:pt x="347" y="520"/>
                  </a:lnTo>
                  <a:lnTo>
                    <a:pt x="404" y="454"/>
                  </a:lnTo>
                  <a:lnTo>
                    <a:pt x="415" y="387"/>
                  </a:lnTo>
                  <a:lnTo>
                    <a:pt x="426" y="310"/>
                  </a:lnTo>
                  <a:lnTo>
                    <a:pt x="448" y="254"/>
                  </a:lnTo>
                  <a:lnTo>
                    <a:pt x="460" y="243"/>
                  </a:lnTo>
                  <a:lnTo>
                    <a:pt x="471" y="232"/>
                  </a:lnTo>
                  <a:lnTo>
                    <a:pt x="482" y="232"/>
                  </a:lnTo>
                  <a:lnTo>
                    <a:pt x="504" y="243"/>
                  </a:lnTo>
                  <a:lnTo>
                    <a:pt x="516" y="254"/>
                  </a:lnTo>
                  <a:lnTo>
                    <a:pt x="516" y="265"/>
                  </a:lnTo>
                  <a:lnTo>
                    <a:pt x="504" y="332"/>
                  </a:lnTo>
                  <a:lnTo>
                    <a:pt x="482" y="398"/>
                  </a:lnTo>
                  <a:lnTo>
                    <a:pt x="460" y="454"/>
                  </a:lnTo>
                  <a:lnTo>
                    <a:pt x="471" y="498"/>
                  </a:lnTo>
                  <a:lnTo>
                    <a:pt x="482" y="531"/>
                  </a:lnTo>
                  <a:lnTo>
                    <a:pt x="504" y="553"/>
                  </a:lnTo>
                  <a:lnTo>
                    <a:pt x="538" y="575"/>
                  </a:lnTo>
                  <a:lnTo>
                    <a:pt x="572" y="586"/>
                  </a:lnTo>
                  <a:lnTo>
                    <a:pt x="616" y="598"/>
                  </a:lnTo>
                  <a:lnTo>
                    <a:pt x="684" y="575"/>
                  </a:lnTo>
                  <a:lnTo>
                    <a:pt x="740" y="542"/>
                  </a:lnTo>
                  <a:lnTo>
                    <a:pt x="796" y="476"/>
                  </a:lnTo>
                  <a:lnTo>
                    <a:pt x="852" y="365"/>
                  </a:lnTo>
                  <a:lnTo>
                    <a:pt x="874" y="254"/>
                  </a:lnTo>
                  <a:lnTo>
                    <a:pt x="874" y="210"/>
                  </a:lnTo>
                  <a:lnTo>
                    <a:pt x="863" y="166"/>
                  </a:lnTo>
                  <a:lnTo>
                    <a:pt x="840" y="144"/>
                  </a:lnTo>
                  <a:lnTo>
                    <a:pt x="818" y="122"/>
                  </a:lnTo>
                  <a:lnTo>
                    <a:pt x="807" y="99"/>
                  </a:lnTo>
                  <a:lnTo>
                    <a:pt x="796" y="77"/>
                  </a:lnTo>
                  <a:lnTo>
                    <a:pt x="807" y="44"/>
                  </a:lnTo>
                  <a:lnTo>
                    <a:pt x="818" y="22"/>
                  </a:lnTo>
                  <a:lnTo>
                    <a:pt x="852" y="0"/>
                  </a:lnTo>
                  <a:lnTo>
                    <a:pt x="8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9" name="Freeform 385"/>
            <p:cNvSpPr>
              <a:spLocks/>
            </p:cNvSpPr>
            <p:nvPr/>
          </p:nvSpPr>
          <p:spPr bwMode="auto">
            <a:xfrm>
              <a:off x="9889" y="2902"/>
              <a:ext cx="370" cy="1572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58" y="0"/>
                </a:cxn>
                <a:cxn ang="0">
                  <a:pos x="358" y="11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58" y="22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24" y="199"/>
                </a:cxn>
                <a:cxn ang="0">
                  <a:pos x="146" y="387"/>
                </a:cxn>
                <a:cxn ang="0">
                  <a:pos x="101" y="586"/>
                </a:cxn>
                <a:cxn ang="0">
                  <a:pos x="90" y="786"/>
                </a:cxn>
                <a:cxn ang="0">
                  <a:pos x="90" y="941"/>
                </a:cxn>
                <a:cxn ang="0">
                  <a:pos x="123" y="1096"/>
                </a:cxn>
                <a:cxn ang="0">
                  <a:pos x="168" y="1251"/>
                </a:cxn>
                <a:cxn ang="0">
                  <a:pos x="235" y="1395"/>
                </a:cxn>
                <a:cxn ang="0">
                  <a:pos x="336" y="1527"/>
                </a:cxn>
                <a:cxn ang="0">
                  <a:pos x="358" y="1538"/>
                </a:cxn>
                <a:cxn ang="0">
                  <a:pos x="358" y="1550"/>
                </a:cxn>
                <a:cxn ang="0">
                  <a:pos x="370" y="1550"/>
                </a:cxn>
                <a:cxn ang="0">
                  <a:pos x="370" y="1561"/>
                </a:cxn>
                <a:cxn ang="0">
                  <a:pos x="370" y="1561"/>
                </a:cxn>
                <a:cxn ang="0">
                  <a:pos x="358" y="1572"/>
                </a:cxn>
                <a:cxn ang="0">
                  <a:pos x="347" y="1572"/>
                </a:cxn>
                <a:cxn ang="0">
                  <a:pos x="314" y="1550"/>
                </a:cxn>
                <a:cxn ang="0">
                  <a:pos x="258" y="1494"/>
                </a:cxn>
                <a:cxn ang="0">
                  <a:pos x="179" y="1406"/>
                </a:cxn>
                <a:cxn ang="0">
                  <a:pos x="101" y="1273"/>
                </a:cxn>
                <a:cxn ang="0">
                  <a:pos x="34" y="1096"/>
                </a:cxn>
                <a:cxn ang="0">
                  <a:pos x="0" y="930"/>
                </a:cxn>
                <a:cxn ang="0">
                  <a:pos x="0" y="786"/>
                </a:cxn>
                <a:cxn ang="0">
                  <a:pos x="0" y="642"/>
                </a:cxn>
                <a:cxn ang="0">
                  <a:pos x="34" y="476"/>
                </a:cxn>
                <a:cxn ang="0">
                  <a:pos x="101" y="310"/>
                </a:cxn>
                <a:cxn ang="0">
                  <a:pos x="168" y="177"/>
                </a:cxn>
                <a:cxn ang="0">
                  <a:pos x="246" y="77"/>
                </a:cxn>
                <a:cxn ang="0">
                  <a:pos x="314" y="22"/>
                </a:cxn>
                <a:cxn ang="0">
                  <a:pos x="347" y="0"/>
                </a:cxn>
              </a:cxnLst>
              <a:rect l="0" t="0" r="r" b="b"/>
              <a:pathLst>
                <a:path w="370" h="1572">
                  <a:moveTo>
                    <a:pt x="347" y="0"/>
                  </a:moveTo>
                  <a:lnTo>
                    <a:pt x="358" y="0"/>
                  </a:lnTo>
                  <a:lnTo>
                    <a:pt x="358" y="11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58" y="22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24" y="199"/>
                  </a:lnTo>
                  <a:lnTo>
                    <a:pt x="146" y="387"/>
                  </a:lnTo>
                  <a:lnTo>
                    <a:pt x="101" y="586"/>
                  </a:lnTo>
                  <a:lnTo>
                    <a:pt x="90" y="786"/>
                  </a:lnTo>
                  <a:lnTo>
                    <a:pt x="90" y="941"/>
                  </a:lnTo>
                  <a:lnTo>
                    <a:pt x="123" y="1096"/>
                  </a:lnTo>
                  <a:lnTo>
                    <a:pt x="168" y="1251"/>
                  </a:lnTo>
                  <a:lnTo>
                    <a:pt x="235" y="1395"/>
                  </a:lnTo>
                  <a:lnTo>
                    <a:pt x="336" y="1527"/>
                  </a:lnTo>
                  <a:lnTo>
                    <a:pt x="358" y="1538"/>
                  </a:lnTo>
                  <a:lnTo>
                    <a:pt x="358" y="1550"/>
                  </a:lnTo>
                  <a:lnTo>
                    <a:pt x="370" y="1550"/>
                  </a:lnTo>
                  <a:lnTo>
                    <a:pt x="370" y="1561"/>
                  </a:lnTo>
                  <a:lnTo>
                    <a:pt x="370" y="1561"/>
                  </a:lnTo>
                  <a:lnTo>
                    <a:pt x="358" y="1572"/>
                  </a:lnTo>
                  <a:lnTo>
                    <a:pt x="347" y="1572"/>
                  </a:lnTo>
                  <a:lnTo>
                    <a:pt x="314" y="1550"/>
                  </a:lnTo>
                  <a:lnTo>
                    <a:pt x="258" y="1494"/>
                  </a:lnTo>
                  <a:lnTo>
                    <a:pt x="179" y="1406"/>
                  </a:lnTo>
                  <a:lnTo>
                    <a:pt x="101" y="1273"/>
                  </a:lnTo>
                  <a:lnTo>
                    <a:pt x="34" y="1096"/>
                  </a:lnTo>
                  <a:lnTo>
                    <a:pt x="0" y="930"/>
                  </a:lnTo>
                  <a:lnTo>
                    <a:pt x="0" y="786"/>
                  </a:lnTo>
                  <a:lnTo>
                    <a:pt x="0" y="642"/>
                  </a:lnTo>
                  <a:lnTo>
                    <a:pt x="34" y="476"/>
                  </a:lnTo>
                  <a:lnTo>
                    <a:pt x="101" y="310"/>
                  </a:lnTo>
                  <a:lnTo>
                    <a:pt x="168" y="177"/>
                  </a:lnTo>
                  <a:lnTo>
                    <a:pt x="246" y="77"/>
                  </a:lnTo>
                  <a:lnTo>
                    <a:pt x="314" y="22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0" name="Freeform 386"/>
            <p:cNvSpPr>
              <a:spLocks/>
            </p:cNvSpPr>
            <p:nvPr/>
          </p:nvSpPr>
          <p:spPr bwMode="auto">
            <a:xfrm>
              <a:off x="10371" y="3389"/>
              <a:ext cx="840" cy="1029"/>
            </a:xfrm>
            <a:custGeom>
              <a:avLst/>
              <a:gdLst/>
              <a:ahLst/>
              <a:cxnLst>
                <a:cxn ang="0">
                  <a:pos x="403" y="22"/>
                </a:cxn>
                <a:cxn ang="0">
                  <a:pos x="515" y="166"/>
                </a:cxn>
                <a:cxn ang="0">
                  <a:pos x="582" y="420"/>
                </a:cxn>
                <a:cxn ang="0">
                  <a:pos x="683" y="254"/>
                </a:cxn>
                <a:cxn ang="0">
                  <a:pos x="806" y="22"/>
                </a:cxn>
                <a:cxn ang="0">
                  <a:pos x="818" y="11"/>
                </a:cxn>
                <a:cxn ang="0">
                  <a:pos x="829" y="22"/>
                </a:cxn>
                <a:cxn ang="0">
                  <a:pos x="829" y="44"/>
                </a:cxn>
                <a:cxn ang="0">
                  <a:pos x="818" y="77"/>
                </a:cxn>
                <a:cxn ang="0">
                  <a:pos x="750" y="199"/>
                </a:cxn>
                <a:cxn ang="0">
                  <a:pos x="638" y="476"/>
                </a:cxn>
                <a:cxn ang="0">
                  <a:pos x="571" y="664"/>
                </a:cxn>
                <a:cxn ang="0">
                  <a:pos x="549" y="819"/>
                </a:cxn>
                <a:cxn ang="0">
                  <a:pos x="504" y="974"/>
                </a:cxn>
                <a:cxn ang="0">
                  <a:pos x="481" y="1029"/>
                </a:cxn>
                <a:cxn ang="0">
                  <a:pos x="459" y="1029"/>
                </a:cxn>
                <a:cxn ang="0">
                  <a:pos x="448" y="996"/>
                </a:cxn>
                <a:cxn ang="0">
                  <a:pos x="470" y="863"/>
                </a:cxn>
                <a:cxn ang="0">
                  <a:pos x="526" y="664"/>
                </a:cxn>
                <a:cxn ang="0">
                  <a:pos x="537" y="620"/>
                </a:cxn>
                <a:cxn ang="0">
                  <a:pos x="549" y="564"/>
                </a:cxn>
                <a:cxn ang="0">
                  <a:pos x="549" y="443"/>
                </a:cxn>
                <a:cxn ang="0">
                  <a:pos x="504" y="254"/>
                </a:cxn>
                <a:cxn ang="0">
                  <a:pos x="392" y="133"/>
                </a:cxn>
                <a:cxn ang="0">
                  <a:pos x="257" y="110"/>
                </a:cxn>
                <a:cxn ang="0">
                  <a:pos x="145" y="155"/>
                </a:cxn>
                <a:cxn ang="0">
                  <a:pos x="33" y="299"/>
                </a:cxn>
                <a:cxn ang="0">
                  <a:pos x="33" y="299"/>
                </a:cxn>
                <a:cxn ang="0">
                  <a:pos x="0" y="299"/>
                </a:cxn>
                <a:cxn ang="0">
                  <a:pos x="11" y="232"/>
                </a:cxn>
                <a:cxn ang="0">
                  <a:pos x="112" y="88"/>
                </a:cxn>
                <a:cxn ang="0">
                  <a:pos x="313" y="0"/>
                </a:cxn>
              </a:cxnLst>
              <a:rect l="0" t="0" r="r" b="b"/>
              <a:pathLst>
                <a:path w="840" h="1029">
                  <a:moveTo>
                    <a:pt x="313" y="0"/>
                  </a:moveTo>
                  <a:lnTo>
                    <a:pt x="403" y="22"/>
                  </a:lnTo>
                  <a:lnTo>
                    <a:pt x="470" y="88"/>
                  </a:lnTo>
                  <a:lnTo>
                    <a:pt x="515" y="166"/>
                  </a:lnTo>
                  <a:lnTo>
                    <a:pt x="560" y="310"/>
                  </a:lnTo>
                  <a:lnTo>
                    <a:pt x="582" y="420"/>
                  </a:lnTo>
                  <a:lnTo>
                    <a:pt x="582" y="487"/>
                  </a:lnTo>
                  <a:lnTo>
                    <a:pt x="683" y="254"/>
                  </a:lnTo>
                  <a:lnTo>
                    <a:pt x="795" y="22"/>
                  </a:lnTo>
                  <a:lnTo>
                    <a:pt x="806" y="22"/>
                  </a:lnTo>
                  <a:lnTo>
                    <a:pt x="806" y="11"/>
                  </a:lnTo>
                  <a:lnTo>
                    <a:pt x="818" y="11"/>
                  </a:lnTo>
                  <a:lnTo>
                    <a:pt x="818" y="11"/>
                  </a:lnTo>
                  <a:lnTo>
                    <a:pt x="829" y="22"/>
                  </a:lnTo>
                  <a:lnTo>
                    <a:pt x="840" y="33"/>
                  </a:lnTo>
                  <a:lnTo>
                    <a:pt x="829" y="44"/>
                  </a:lnTo>
                  <a:lnTo>
                    <a:pt x="829" y="55"/>
                  </a:lnTo>
                  <a:lnTo>
                    <a:pt x="818" y="77"/>
                  </a:lnTo>
                  <a:lnTo>
                    <a:pt x="806" y="88"/>
                  </a:lnTo>
                  <a:lnTo>
                    <a:pt x="750" y="199"/>
                  </a:lnTo>
                  <a:lnTo>
                    <a:pt x="694" y="332"/>
                  </a:lnTo>
                  <a:lnTo>
                    <a:pt x="638" y="476"/>
                  </a:lnTo>
                  <a:lnTo>
                    <a:pt x="593" y="609"/>
                  </a:lnTo>
                  <a:lnTo>
                    <a:pt x="571" y="664"/>
                  </a:lnTo>
                  <a:lnTo>
                    <a:pt x="560" y="730"/>
                  </a:lnTo>
                  <a:lnTo>
                    <a:pt x="549" y="819"/>
                  </a:lnTo>
                  <a:lnTo>
                    <a:pt x="515" y="941"/>
                  </a:lnTo>
                  <a:lnTo>
                    <a:pt x="504" y="974"/>
                  </a:lnTo>
                  <a:lnTo>
                    <a:pt x="493" y="1007"/>
                  </a:lnTo>
                  <a:lnTo>
                    <a:pt x="481" y="1029"/>
                  </a:lnTo>
                  <a:lnTo>
                    <a:pt x="470" y="1029"/>
                  </a:lnTo>
                  <a:lnTo>
                    <a:pt x="459" y="1029"/>
                  </a:lnTo>
                  <a:lnTo>
                    <a:pt x="448" y="1018"/>
                  </a:lnTo>
                  <a:lnTo>
                    <a:pt x="448" y="996"/>
                  </a:lnTo>
                  <a:lnTo>
                    <a:pt x="459" y="952"/>
                  </a:lnTo>
                  <a:lnTo>
                    <a:pt x="470" y="863"/>
                  </a:lnTo>
                  <a:lnTo>
                    <a:pt x="504" y="764"/>
                  </a:lnTo>
                  <a:lnTo>
                    <a:pt x="526" y="664"/>
                  </a:lnTo>
                  <a:lnTo>
                    <a:pt x="537" y="642"/>
                  </a:lnTo>
                  <a:lnTo>
                    <a:pt x="537" y="620"/>
                  </a:lnTo>
                  <a:lnTo>
                    <a:pt x="549" y="598"/>
                  </a:lnTo>
                  <a:lnTo>
                    <a:pt x="549" y="564"/>
                  </a:lnTo>
                  <a:lnTo>
                    <a:pt x="549" y="509"/>
                  </a:lnTo>
                  <a:lnTo>
                    <a:pt x="549" y="443"/>
                  </a:lnTo>
                  <a:lnTo>
                    <a:pt x="537" y="354"/>
                  </a:lnTo>
                  <a:lnTo>
                    <a:pt x="504" y="254"/>
                  </a:lnTo>
                  <a:lnTo>
                    <a:pt x="459" y="188"/>
                  </a:lnTo>
                  <a:lnTo>
                    <a:pt x="392" y="133"/>
                  </a:lnTo>
                  <a:lnTo>
                    <a:pt x="291" y="110"/>
                  </a:lnTo>
                  <a:lnTo>
                    <a:pt x="257" y="110"/>
                  </a:lnTo>
                  <a:lnTo>
                    <a:pt x="213" y="122"/>
                  </a:lnTo>
                  <a:lnTo>
                    <a:pt x="145" y="155"/>
                  </a:lnTo>
                  <a:lnTo>
                    <a:pt x="89" y="210"/>
                  </a:lnTo>
                  <a:lnTo>
                    <a:pt x="33" y="299"/>
                  </a:lnTo>
                  <a:lnTo>
                    <a:pt x="33" y="299"/>
                  </a:lnTo>
                  <a:lnTo>
                    <a:pt x="33" y="299"/>
                  </a:lnTo>
                  <a:lnTo>
                    <a:pt x="11" y="299"/>
                  </a:lnTo>
                  <a:lnTo>
                    <a:pt x="0" y="299"/>
                  </a:lnTo>
                  <a:lnTo>
                    <a:pt x="0" y="288"/>
                  </a:lnTo>
                  <a:lnTo>
                    <a:pt x="11" y="232"/>
                  </a:lnTo>
                  <a:lnTo>
                    <a:pt x="56" y="166"/>
                  </a:lnTo>
                  <a:lnTo>
                    <a:pt x="112" y="88"/>
                  </a:lnTo>
                  <a:lnTo>
                    <a:pt x="201" y="22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1" name="Freeform 387"/>
            <p:cNvSpPr>
              <a:spLocks/>
            </p:cNvSpPr>
            <p:nvPr/>
          </p:nvSpPr>
          <p:spPr bwMode="auto">
            <a:xfrm>
              <a:off x="11289" y="3566"/>
              <a:ext cx="415" cy="742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47" y="11"/>
                </a:cxn>
                <a:cxn ang="0">
                  <a:pos x="258" y="11"/>
                </a:cxn>
                <a:cxn ang="0">
                  <a:pos x="258" y="33"/>
                </a:cxn>
                <a:cxn ang="0">
                  <a:pos x="258" y="33"/>
                </a:cxn>
                <a:cxn ang="0">
                  <a:pos x="258" y="653"/>
                </a:cxn>
                <a:cxn ang="0">
                  <a:pos x="258" y="664"/>
                </a:cxn>
                <a:cxn ang="0">
                  <a:pos x="258" y="686"/>
                </a:cxn>
                <a:cxn ang="0">
                  <a:pos x="269" y="686"/>
                </a:cxn>
                <a:cxn ang="0">
                  <a:pos x="292" y="697"/>
                </a:cxn>
                <a:cxn ang="0">
                  <a:pos x="325" y="697"/>
                </a:cxn>
                <a:cxn ang="0">
                  <a:pos x="370" y="708"/>
                </a:cxn>
                <a:cxn ang="0">
                  <a:pos x="415" y="708"/>
                </a:cxn>
                <a:cxn ang="0">
                  <a:pos x="415" y="742"/>
                </a:cxn>
                <a:cxn ang="0">
                  <a:pos x="359" y="742"/>
                </a:cxn>
                <a:cxn ang="0">
                  <a:pos x="269" y="742"/>
                </a:cxn>
                <a:cxn ang="0">
                  <a:pos x="213" y="742"/>
                </a:cxn>
                <a:cxn ang="0">
                  <a:pos x="146" y="742"/>
                </a:cxn>
                <a:cxn ang="0">
                  <a:pos x="56" y="742"/>
                </a:cxn>
                <a:cxn ang="0">
                  <a:pos x="12" y="742"/>
                </a:cxn>
                <a:cxn ang="0">
                  <a:pos x="12" y="708"/>
                </a:cxn>
                <a:cxn ang="0">
                  <a:pos x="56" y="708"/>
                </a:cxn>
                <a:cxn ang="0">
                  <a:pos x="101" y="697"/>
                </a:cxn>
                <a:cxn ang="0">
                  <a:pos x="135" y="697"/>
                </a:cxn>
                <a:cxn ang="0">
                  <a:pos x="146" y="686"/>
                </a:cxn>
                <a:cxn ang="0">
                  <a:pos x="157" y="686"/>
                </a:cxn>
                <a:cxn ang="0">
                  <a:pos x="168" y="664"/>
                </a:cxn>
                <a:cxn ang="0">
                  <a:pos x="168" y="653"/>
                </a:cxn>
                <a:cxn ang="0">
                  <a:pos x="168" y="77"/>
                </a:cxn>
                <a:cxn ang="0">
                  <a:pos x="112" y="100"/>
                </a:cxn>
                <a:cxn ang="0">
                  <a:pos x="68" y="111"/>
                </a:cxn>
                <a:cxn ang="0">
                  <a:pos x="34" y="111"/>
                </a:cxn>
                <a:cxn ang="0">
                  <a:pos x="0" y="111"/>
                </a:cxn>
                <a:cxn ang="0">
                  <a:pos x="0" y="77"/>
                </a:cxn>
                <a:cxn ang="0">
                  <a:pos x="68" y="77"/>
                </a:cxn>
                <a:cxn ang="0">
                  <a:pos x="146" y="55"/>
                </a:cxn>
                <a:cxn ang="0">
                  <a:pos x="224" y="0"/>
                </a:cxn>
              </a:cxnLst>
              <a:rect l="0" t="0" r="r" b="b"/>
              <a:pathLst>
                <a:path w="415" h="742">
                  <a:moveTo>
                    <a:pt x="224" y="0"/>
                  </a:moveTo>
                  <a:lnTo>
                    <a:pt x="247" y="11"/>
                  </a:lnTo>
                  <a:lnTo>
                    <a:pt x="258" y="11"/>
                  </a:lnTo>
                  <a:lnTo>
                    <a:pt x="258" y="33"/>
                  </a:lnTo>
                  <a:lnTo>
                    <a:pt x="258" y="33"/>
                  </a:lnTo>
                  <a:lnTo>
                    <a:pt x="258" y="653"/>
                  </a:lnTo>
                  <a:lnTo>
                    <a:pt x="258" y="664"/>
                  </a:lnTo>
                  <a:lnTo>
                    <a:pt x="258" y="686"/>
                  </a:lnTo>
                  <a:lnTo>
                    <a:pt x="269" y="686"/>
                  </a:lnTo>
                  <a:lnTo>
                    <a:pt x="292" y="697"/>
                  </a:lnTo>
                  <a:lnTo>
                    <a:pt x="325" y="697"/>
                  </a:lnTo>
                  <a:lnTo>
                    <a:pt x="370" y="708"/>
                  </a:lnTo>
                  <a:lnTo>
                    <a:pt x="415" y="708"/>
                  </a:lnTo>
                  <a:lnTo>
                    <a:pt x="415" y="742"/>
                  </a:lnTo>
                  <a:lnTo>
                    <a:pt x="359" y="742"/>
                  </a:lnTo>
                  <a:lnTo>
                    <a:pt x="269" y="742"/>
                  </a:lnTo>
                  <a:lnTo>
                    <a:pt x="213" y="742"/>
                  </a:lnTo>
                  <a:lnTo>
                    <a:pt x="146" y="742"/>
                  </a:lnTo>
                  <a:lnTo>
                    <a:pt x="56" y="742"/>
                  </a:lnTo>
                  <a:lnTo>
                    <a:pt x="12" y="742"/>
                  </a:lnTo>
                  <a:lnTo>
                    <a:pt x="12" y="708"/>
                  </a:lnTo>
                  <a:lnTo>
                    <a:pt x="56" y="708"/>
                  </a:lnTo>
                  <a:lnTo>
                    <a:pt x="101" y="697"/>
                  </a:lnTo>
                  <a:lnTo>
                    <a:pt x="135" y="697"/>
                  </a:lnTo>
                  <a:lnTo>
                    <a:pt x="146" y="686"/>
                  </a:lnTo>
                  <a:lnTo>
                    <a:pt x="157" y="686"/>
                  </a:lnTo>
                  <a:lnTo>
                    <a:pt x="168" y="664"/>
                  </a:lnTo>
                  <a:lnTo>
                    <a:pt x="168" y="653"/>
                  </a:lnTo>
                  <a:lnTo>
                    <a:pt x="168" y="77"/>
                  </a:lnTo>
                  <a:lnTo>
                    <a:pt x="112" y="100"/>
                  </a:lnTo>
                  <a:lnTo>
                    <a:pt x="68" y="111"/>
                  </a:lnTo>
                  <a:lnTo>
                    <a:pt x="34" y="111"/>
                  </a:lnTo>
                  <a:lnTo>
                    <a:pt x="0" y="111"/>
                  </a:lnTo>
                  <a:lnTo>
                    <a:pt x="0" y="77"/>
                  </a:lnTo>
                  <a:lnTo>
                    <a:pt x="68" y="77"/>
                  </a:lnTo>
                  <a:lnTo>
                    <a:pt x="146" y="55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2" name="Freeform 388"/>
            <p:cNvSpPr>
              <a:spLocks noEditPoints="1"/>
            </p:cNvSpPr>
            <p:nvPr/>
          </p:nvSpPr>
          <p:spPr bwMode="auto">
            <a:xfrm>
              <a:off x="12018" y="3400"/>
              <a:ext cx="168" cy="985"/>
            </a:xfrm>
            <a:custGeom>
              <a:avLst/>
              <a:gdLst/>
              <a:ahLst/>
              <a:cxnLst>
                <a:cxn ang="0">
                  <a:pos x="78" y="520"/>
                </a:cxn>
                <a:cxn ang="0">
                  <a:pos x="112" y="520"/>
                </a:cxn>
                <a:cxn ang="0">
                  <a:pos x="134" y="531"/>
                </a:cxn>
                <a:cxn ang="0">
                  <a:pos x="145" y="553"/>
                </a:cxn>
                <a:cxn ang="0">
                  <a:pos x="156" y="575"/>
                </a:cxn>
                <a:cxn ang="0">
                  <a:pos x="168" y="609"/>
                </a:cxn>
                <a:cxn ang="0">
                  <a:pos x="168" y="631"/>
                </a:cxn>
                <a:cxn ang="0">
                  <a:pos x="168" y="653"/>
                </a:cxn>
                <a:cxn ang="0">
                  <a:pos x="168" y="675"/>
                </a:cxn>
                <a:cxn ang="0">
                  <a:pos x="156" y="797"/>
                </a:cxn>
                <a:cxn ang="0">
                  <a:pos x="112" y="897"/>
                </a:cxn>
                <a:cxn ang="0">
                  <a:pos x="67" y="963"/>
                </a:cxn>
                <a:cxn ang="0">
                  <a:pos x="33" y="985"/>
                </a:cxn>
                <a:cxn ang="0">
                  <a:pos x="22" y="985"/>
                </a:cxn>
                <a:cxn ang="0">
                  <a:pos x="22" y="963"/>
                </a:cxn>
                <a:cxn ang="0">
                  <a:pos x="22" y="963"/>
                </a:cxn>
                <a:cxn ang="0">
                  <a:pos x="22" y="952"/>
                </a:cxn>
                <a:cxn ang="0">
                  <a:pos x="33" y="941"/>
                </a:cxn>
                <a:cxn ang="0">
                  <a:pos x="100" y="830"/>
                </a:cxn>
                <a:cxn ang="0">
                  <a:pos x="134" y="730"/>
                </a:cxn>
                <a:cxn ang="0">
                  <a:pos x="134" y="664"/>
                </a:cxn>
                <a:cxn ang="0">
                  <a:pos x="134" y="664"/>
                </a:cxn>
                <a:cxn ang="0">
                  <a:pos x="134" y="664"/>
                </a:cxn>
                <a:cxn ang="0">
                  <a:pos x="134" y="664"/>
                </a:cxn>
                <a:cxn ang="0">
                  <a:pos x="112" y="675"/>
                </a:cxn>
                <a:cxn ang="0">
                  <a:pos x="100" y="675"/>
                </a:cxn>
                <a:cxn ang="0">
                  <a:pos x="89" y="686"/>
                </a:cxn>
                <a:cxn ang="0">
                  <a:pos x="78" y="686"/>
                </a:cxn>
                <a:cxn ang="0">
                  <a:pos x="56" y="675"/>
                </a:cxn>
                <a:cxn ang="0">
                  <a:pos x="33" y="664"/>
                </a:cxn>
                <a:cxn ang="0">
                  <a:pos x="11" y="642"/>
                </a:cxn>
                <a:cxn ang="0">
                  <a:pos x="0" y="620"/>
                </a:cxn>
                <a:cxn ang="0">
                  <a:pos x="0" y="598"/>
                </a:cxn>
                <a:cxn ang="0">
                  <a:pos x="0" y="575"/>
                </a:cxn>
                <a:cxn ang="0">
                  <a:pos x="11" y="553"/>
                </a:cxn>
                <a:cxn ang="0">
                  <a:pos x="33" y="531"/>
                </a:cxn>
                <a:cxn ang="0">
                  <a:pos x="56" y="520"/>
                </a:cxn>
                <a:cxn ang="0">
                  <a:pos x="78" y="520"/>
                </a:cxn>
                <a:cxn ang="0">
                  <a:pos x="78" y="0"/>
                </a:cxn>
                <a:cxn ang="0">
                  <a:pos x="112" y="11"/>
                </a:cxn>
                <a:cxn ang="0">
                  <a:pos x="145" y="33"/>
                </a:cxn>
                <a:cxn ang="0">
                  <a:pos x="156" y="55"/>
                </a:cxn>
                <a:cxn ang="0">
                  <a:pos x="168" y="88"/>
                </a:cxn>
                <a:cxn ang="0">
                  <a:pos x="168" y="88"/>
                </a:cxn>
                <a:cxn ang="0">
                  <a:pos x="156" y="122"/>
                </a:cxn>
                <a:cxn ang="0">
                  <a:pos x="145" y="144"/>
                </a:cxn>
                <a:cxn ang="0">
                  <a:pos x="112" y="166"/>
                </a:cxn>
                <a:cxn ang="0">
                  <a:pos x="78" y="166"/>
                </a:cxn>
                <a:cxn ang="0">
                  <a:pos x="44" y="166"/>
                </a:cxn>
                <a:cxn ang="0">
                  <a:pos x="22" y="144"/>
                </a:cxn>
                <a:cxn ang="0">
                  <a:pos x="0" y="122"/>
                </a:cxn>
                <a:cxn ang="0">
                  <a:pos x="0" y="88"/>
                </a:cxn>
                <a:cxn ang="0">
                  <a:pos x="0" y="55"/>
                </a:cxn>
                <a:cxn ang="0">
                  <a:pos x="22" y="33"/>
                </a:cxn>
                <a:cxn ang="0">
                  <a:pos x="44" y="11"/>
                </a:cxn>
                <a:cxn ang="0">
                  <a:pos x="78" y="0"/>
                </a:cxn>
              </a:cxnLst>
              <a:rect l="0" t="0" r="r" b="b"/>
              <a:pathLst>
                <a:path w="168" h="985">
                  <a:moveTo>
                    <a:pt x="78" y="520"/>
                  </a:moveTo>
                  <a:lnTo>
                    <a:pt x="112" y="520"/>
                  </a:lnTo>
                  <a:lnTo>
                    <a:pt x="134" y="531"/>
                  </a:lnTo>
                  <a:lnTo>
                    <a:pt x="145" y="553"/>
                  </a:lnTo>
                  <a:lnTo>
                    <a:pt x="156" y="575"/>
                  </a:lnTo>
                  <a:lnTo>
                    <a:pt x="168" y="609"/>
                  </a:lnTo>
                  <a:lnTo>
                    <a:pt x="168" y="631"/>
                  </a:lnTo>
                  <a:lnTo>
                    <a:pt x="168" y="653"/>
                  </a:lnTo>
                  <a:lnTo>
                    <a:pt x="168" y="675"/>
                  </a:lnTo>
                  <a:lnTo>
                    <a:pt x="156" y="797"/>
                  </a:lnTo>
                  <a:lnTo>
                    <a:pt x="112" y="897"/>
                  </a:lnTo>
                  <a:lnTo>
                    <a:pt x="67" y="963"/>
                  </a:lnTo>
                  <a:lnTo>
                    <a:pt x="33" y="985"/>
                  </a:lnTo>
                  <a:lnTo>
                    <a:pt x="22" y="985"/>
                  </a:lnTo>
                  <a:lnTo>
                    <a:pt x="22" y="963"/>
                  </a:lnTo>
                  <a:lnTo>
                    <a:pt x="22" y="963"/>
                  </a:lnTo>
                  <a:lnTo>
                    <a:pt x="22" y="952"/>
                  </a:lnTo>
                  <a:lnTo>
                    <a:pt x="33" y="941"/>
                  </a:lnTo>
                  <a:lnTo>
                    <a:pt x="100" y="830"/>
                  </a:lnTo>
                  <a:lnTo>
                    <a:pt x="134" y="730"/>
                  </a:lnTo>
                  <a:lnTo>
                    <a:pt x="134" y="664"/>
                  </a:lnTo>
                  <a:lnTo>
                    <a:pt x="134" y="664"/>
                  </a:lnTo>
                  <a:lnTo>
                    <a:pt x="134" y="664"/>
                  </a:lnTo>
                  <a:lnTo>
                    <a:pt x="134" y="664"/>
                  </a:lnTo>
                  <a:lnTo>
                    <a:pt x="112" y="675"/>
                  </a:lnTo>
                  <a:lnTo>
                    <a:pt x="100" y="675"/>
                  </a:lnTo>
                  <a:lnTo>
                    <a:pt x="89" y="686"/>
                  </a:lnTo>
                  <a:lnTo>
                    <a:pt x="78" y="686"/>
                  </a:lnTo>
                  <a:lnTo>
                    <a:pt x="56" y="675"/>
                  </a:lnTo>
                  <a:lnTo>
                    <a:pt x="33" y="664"/>
                  </a:lnTo>
                  <a:lnTo>
                    <a:pt x="11" y="642"/>
                  </a:lnTo>
                  <a:lnTo>
                    <a:pt x="0" y="620"/>
                  </a:lnTo>
                  <a:lnTo>
                    <a:pt x="0" y="598"/>
                  </a:lnTo>
                  <a:lnTo>
                    <a:pt x="0" y="575"/>
                  </a:lnTo>
                  <a:lnTo>
                    <a:pt x="11" y="553"/>
                  </a:lnTo>
                  <a:lnTo>
                    <a:pt x="33" y="531"/>
                  </a:lnTo>
                  <a:lnTo>
                    <a:pt x="56" y="520"/>
                  </a:lnTo>
                  <a:lnTo>
                    <a:pt x="78" y="520"/>
                  </a:lnTo>
                  <a:close/>
                  <a:moveTo>
                    <a:pt x="78" y="0"/>
                  </a:moveTo>
                  <a:lnTo>
                    <a:pt x="112" y="11"/>
                  </a:lnTo>
                  <a:lnTo>
                    <a:pt x="145" y="33"/>
                  </a:lnTo>
                  <a:lnTo>
                    <a:pt x="156" y="55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56" y="122"/>
                  </a:lnTo>
                  <a:lnTo>
                    <a:pt x="145" y="144"/>
                  </a:lnTo>
                  <a:lnTo>
                    <a:pt x="112" y="166"/>
                  </a:lnTo>
                  <a:lnTo>
                    <a:pt x="78" y="166"/>
                  </a:lnTo>
                  <a:lnTo>
                    <a:pt x="44" y="166"/>
                  </a:lnTo>
                  <a:lnTo>
                    <a:pt x="22" y="144"/>
                  </a:lnTo>
                  <a:lnTo>
                    <a:pt x="0" y="122"/>
                  </a:lnTo>
                  <a:lnTo>
                    <a:pt x="0" y="88"/>
                  </a:lnTo>
                  <a:lnTo>
                    <a:pt x="0" y="55"/>
                  </a:lnTo>
                  <a:lnTo>
                    <a:pt x="22" y="33"/>
                  </a:lnTo>
                  <a:lnTo>
                    <a:pt x="44" y="11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3" name="Freeform 389"/>
            <p:cNvSpPr>
              <a:spLocks noEditPoints="1"/>
            </p:cNvSpPr>
            <p:nvPr/>
          </p:nvSpPr>
          <p:spPr bwMode="auto">
            <a:xfrm>
              <a:off x="12656" y="3389"/>
              <a:ext cx="728" cy="708"/>
            </a:xfrm>
            <a:custGeom>
              <a:avLst/>
              <a:gdLst/>
              <a:ahLst/>
              <a:cxnLst>
                <a:cxn ang="0">
                  <a:pos x="314" y="55"/>
                </a:cxn>
                <a:cxn ang="0">
                  <a:pos x="202" y="188"/>
                </a:cxn>
                <a:cxn ang="0">
                  <a:pos x="135" y="354"/>
                </a:cxn>
                <a:cxn ang="0">
                  <a:pos x="112" y="531"/>
                </a:cxn>
                <a:cxn ang="0">
                  <a:pos x="112" y="586"/>
                </a:cxn>
                <a:cxn ang="0">
                  <a:pos x="135" y="631"/>
                </a:cxn>
                <a:cxn ang="0">
                  <a:pos x="179" y="675"/>
                </a:cxn>
                <a:cxn ang="0">
                  <a:pos x="258" y="664"/>
                </a:cxn>
                <a:cxn ang="0">
                  <a:pos x="392" y="564"/>
                </a:cxn>
                <a:cxn ang="0">
                  <a:pos x="415" y="531"/>
                </a:cxn>
                <a:cxn ang="0">
                  <a:pos x="426" y="509"/>
                </a:cxn>
                <a:cxn ang="0">
                  <a:pos x="504" y="166"/>
                </a:cxn>
                <a:cxn ang="0">
                  <a:pos x="504" y="144"/>
                </a:cxn>
                <a:cxn ang="0">
                  <a:pos x="482" y="99"/>
                </a:cxn>
                <a:cxn ang="0">
                  <a:pos x="448" y="55"/>
                </a:cxn>
                <a:cxn ang="0">
                  <a:pos x="381" y="33"/>
                </a:cxn>
                <a:cxn ang="0">
                  <a:pos x="415" y="0"/>
                </a:cxn>
                <a:cxn ang="0">
                  <a:pos x="482" y="33"/>
                </a:cxn>
                <a:cxn ang="0">
                  <a:pos x="527" y="99"/>
                </a:cxn>
                <a:cxn ang="0">
                  <a:pos x="538" y="77"/>
                </a:cxn>
                <a:cxn ang="0">
                  <a:pos x="572" y="33"/>
                </a:cxn>
                <a:cxn ang="0">
                  <a:pos x="616" y="33"/>
                </a:cxn>
                <a:cxn ang="0">
                  <a:pos x="639" y="77"/>
                </a:cxn>
                <a:cxn ang="0">
                  <a:pos x="639" y="88"/>
                </a:cxn>
                <a:cxn ang="0">
                  <a:pos x="628" y="122"/>
                </a:cxn>
                <a:cxn ang="0">
                  <a:pos x="560" y="376"/>
                </a:cxn>
                <a:cxn ang="0">
                  <a:pos x="549" y="420"/>
                </a:cxn>
                <a:cxn ang="0">
                  <a:pos x="538" y="487"/>
                </a:cxn>
                <a:cxn ang="0">
                  <a:pos x="516" y="553"/>
                </a:cxn>
                <a:cxn ang="0">
                  <a:pos x="516" y="586"/>
                </a:cxn>
                <a:cxn ang="0">
                  <a:pos x="516" y="620"/>
                </a:cxn>
                <a:cxn ang="0">
                  <a:pos x="527" y="653"/>
                </a:cxn>
                <a:cxn ang="0">
                  <a:pos x="560" y="675"/>
                </a:cxn>
                <a:cxn ang="0">
                  <a:pos x="650" y="575"/>
                </a:cxn>
                <a:cxn ang="0">
                  <a:pos x="684" y="465"/>
                </a:cxn>
                <a:cxn ang="0">
                  <a:pos x="706" y="454"/>
                </a:cxn>
                <a:cxn ang="0">
                  <a:pos x="717" y="454"/>
                </a:cxn>
                <a:cxn ang="0">
                  <a:pos x="728" y="476"/>
                </a:cxn>
                <a:cxn ang="0">
                  <a:pos x="717" y="520"/>
                </a:cxn>
                <a:cxn ang="0">
                  <a:pos x="695" y="598"/>
                </a:cxn>
                <a:cxn ang="0">
                  <a:pos x="661" y="653"/>
                </a:cxn>
                <a:cxn ang="0">
                  <a:pos x="594" y="708"/>
                </a:cxn>
                <a:cxn ang="0">
                  <a:pos x="516" y="708"/>
                </a:cxn>
                <a:cxn ang="0">
                  <a:pos x="448" y="664"/>
                </a:cxn>
                <a:cxn ang="0">
                  <a:pos x="415" y="586"/>
                </a:cxn>
                <a:cxn ang="0">
                  <a:pos x="258" y="708"/>
                </a:cxn>
                <a:cxn ang="0">
                  <a:pos x="123" y="686"/>
                </a:cxn>
                <a:cxn ang="0">
                  <a:pos x="11" y="564"/>
                </a:cxn>
                <a:cxn ang="0">
                  <a:pos x="11" y="321"/>
                </a:cxn>
                <a:cxn ang="0">
                  <a:pos x="168" y="88"/>
                </a:cxn>
                <a:cxn ang="0">
                  <a:pos x="381" y="0"/>
                </a:cxn>
              </a:cxnLst>
              <a:rect l="0" t="0" r="r" b="b"/>
              <a:pathLst>
                <a:path w="728" h="708">
                  <a:moveTo>
                    <a:pt x="381" y="33"/>
                  </a:moveTo>
                  <a:lnTo>
                    <a:pt x="314" y="55"/>
                  </a:lnTo>
                  <a:lnTo>
                    <a:pt x="247" y="99"/>
                  </a:lnTo>
                  <a:lnTo>
                    <a:pt x="202" y="188"/>
                  </a:lnTo>
                  <a:lnTo>
                    <a:pt x="168" y="254"/>
                  </a:lnTo>
                  <a:lnTo>
                    <a:pt x="135" y="354"/>
                  </a:lnTo>
                  <a:lnTo>
                    <a:pt x="123" y="454"/>
                  </a:lnTo>
                  <a:lnTo>
                    <a:pt x="112" y="531"/>
                  </a:lnTo>
                  <a:lnTo>
                    <a:pt x="112" y="553"/>
                  </a:lnTo>
                  <a:lnTo>
                    <a:pt x="112" y="586"/>
                  </a:lnTo>
                  <a:lnTo>
                    <a:pt x="123" y="609"/>
                  </a:lnTo>
                  <a:lnTo>
                    <a:pt x="135" y="631"/>
                  </a:lnTo>
                  <a:lnTo>
                    <a:pt x="157" y="653"/>
                  </a:lnTo>
                  <a:lnTo>
                    <a:pt x="179" y="675"/>
                  </a:lnTo>
                  <a:lnTo>
                    <a:pt x="213" y="675"/>
                  </a:lnTo>
                  <a:lnTo>
                    <a:pt x="258" y="664"/>
                  </a:lnTo>
                  <a:lnTo>
                    <a:pt x="325" y="631"/>
                  </a:lnTo>
                  <a:lnTo>
                    <a:pt x="392" y="564"/>
                  </a:lnTo>
                  <a:lnTo>
                    <a:pt x="404" y="542"/>
                  </a:lnTo>
                  <a:lnTo>
                    <a:pt x="415" y="531"/>
                  </a:lnTo>
                  <a:lnTo>
                    <a:pt x="415" y="520"/>
                  </a:lnTo>
                  <a:lnTo>
                    <a:pt x="426" y="509"/>
                  </a:lnTo>
                  <a:lnTo>
                    <a:pt x="504" y="199"/>
                  </a:lnTo>
                  <a:lnTo>
                    <a:pt x="504" y="166"/>
                  </a:lnTo>
                  <a:lnTo>
                    <a:pt x="504" y="166"/>
                  </a:lnTo>
                  <a:lnTo>
                    <a:pt x="504" y="144"/>
                  </a:lnTo>
                  <a:lnTo>
                    <a:pt x="493" y="122"/>
                  </a:lnTo>
                  <a:lnTo>
                    <a:pt x="482" y="99"/>
                  </a:lnTo>
                  <a:lnTo>
                    <a:pt x="471" y="77"/>
                  </a:lnTo>
                  <a:lnTo>
                    <a:pt x="448" y="55"/>
                  </a:lnTo>
                  <a:lnTo>
                    <a:pt x="415" y="33"/>
                  </a:lnTo>
                  <a:lnTo>
                    <a:pt x="381" y="33"/>
                  </a:lnTo>
                  <a:close/>
                  <a:moveTo>
                    <a:pt x="381" y="0"/>
                  </a:moveTo>
                  <a:lnTo>
                    <a:pt x="415" y="0"/>
                  </a:lnTo>
                  <a:lnTo>
                    <a:pt x="460" y="22"/>
                  </a:lnTo>
                  <a:lnTo>
                    <a:pt x="482" y="33"/>
                  </a:lnTo>
                  <a:lnTo>
                    <a:pt x="504" y="66"/>
                  </a:lnTo>
                  <a:lnTo>
                    <a:pt x="527" y="99"/>
                  </a:lnTo>
                  <a:lnTo>
                    <a:pt x="527" y="99"/>
                  </a:lnTo>
                  <a:lnTo>
                    <a:pt x="538" y="77"/>
                  </a:lnTo>
                  <a:lnTo>
                    <a:pt x="549" y="55"/>
                  </a:lnTo>
                  <a:lnTo>
                    <a:pt x="572" y="33"/>
                  </a:lnTo>
                  <a:lnTo>
                    <a:pt x="594" y="33"/>
                  </a:lnTo>
                  <a:lnTo>
                    <a:pt x="616" y="33"/>
                  </a:lnTo>
                  <a:lnTo>
                    <a:pt x="639" y="44"/>
                  </a:lnTo>
                  <a:lnTo>
                    <a:pt x="639" y="77"/>
                  </a:lnTo>
                  <a:lnTo>
                    <a:pt x="639" y="77"/>
                  </a:lnTo>
                  <a:lnTo>
                    <a:pt x="639" y="88"/>
                  </a:lnTo>
                  <a:lnTo>
                    <a:pt x="639" y="99"/>
                  </a:lnTo>
                  <a:lnTo>
                    <a:pt x="628" y="122"/>
                  </a:lnTo>
                  <a:lnTo>
                    <a:pt x="572" y="343"/>
                  </a:lnTo>
                  <a:lnTo>
                    <a:pt x="560" y="376"/>
                  </a:lnTo>
                  <a:lnTo>
                    <a:pt x="560" y="398"/>
                  </a:lnTo>
                  <a:lnTo>
                    <a:pt x="549" y="420"/>
                  </a:lnTo>
                  <a:lnTo>
                    <a:pt x="549" y="454"/>
                  </a:lnTo>
                  <a:lnTo>
                    <a:pt x="538" y="487"/>
                  </a:lnTo>
                  <a:lnTo>
                    <a:pt x="527" y="520"/>
                  </a:lnTo>
                  <a:lnTo>
                    <a:pt x="516" y="553"/>
                  </a:lnTo>
                  <a:lnTo>
                    <a:pt x="516" y="564"/>
                  </a:lnTo>
                  <a:lnTo>
                    <a:pt x="516" y="586"/>
                  </a:lnTo>
                  <a:lnTo>
                    <a:pt x="516" y="609"/>
                  </a:lnTo>
                  <a:lnTo>
                    <a:pt x="516" y="620"/>
                  </a:lnTo>
                  <a:lnTo>
                    <a:pt x="516" y="642"/>
                  </a:lnTo>
                  <a:lnTo>
                    <a:pt x="527" y="653"/>
                  </a:lnTo>
                  <a:lnTo>
                    <a:pt x="538" y="675"/>
                  </a:lnTo>
                  <a:lnTo>
                    <a:pt x="560" y="675"/>
                  </a:lnTo>
                  <a:lnTo>
                    <a:pt x="616" y="642"/>
                  </a:lnTo>
                  <a:lnTo>
                    <a:pt x="650" y="575"/>
                  </a:lnTo>
                  <a:lnTo>
                    <a:pt x="684" y="476"/>
                  </a:lnTo>
                  <a:lnTo>
                    <a:pt x="684" y="465"/>
                  </a:lnTo>
                  <a:lnTo>
                    <a:pt x="695" y="454"/>
                  </a:lnTo>
                  <a:lnTo>
                    <a:pt x="706" y="454"/>
                  </a:lnTo>
                  <a:lnTo>
                    <a:pt x="717" y="454"/>
                  </a:lnTo>
                  <a:lnTo>
                    <a:pt x="717" y="454"/>
                  </a:lnTo>
                  <a:lnTo>
                    <a:pt x="728" y="465"/>
                  </a:lnTo>
                  <a:lnTo>
                    <a:pt x="728" y="476"/>
                  </a:lnTo>
                  <a:lnTo>
                    <a:pt x="717" y="498"/>
                  </a:lnTo>
                  <a:lnTo>
                    <a:pt x="717" y="520"/>
                  </a:lnTo>
                  <a:lnTo>
                    <a:pt x="706" y="553"/>
                  </a:lnTo>
                  <a:lnTo>
                    <a:pt x="695" y="598"/>
                  </a:lnTo>
                  <a:lnTo>
                    <a:pt x="672" y="620"/>
                  </a:lnTo>
                  <a:lnTo>
                    <a:pt x="661" y="653"/>
                  </a:lnTo>
                  <a:lnTo>
                    <a:pt x="628" y="686"/>
                  </a:lnTo>
                  <a:lnTo>
                    <a:pt x="594" y="708"/>
                  </a:lnTo>
                  <a:lnTo>
                    <a:pt x="560" y="708"/>
                  </a:lnTo>
                  <a:lnTo>
                    <a:pt x="516" y="708"/>
                  </a:lnTo>
                  <a:lnTo>
                    <a:pt x="482" y="686"/>
                  </a:lnTo>
                  <a:lnTo>
                    <a:pt x="448" y="664"/>
                  </a:lnTo>
                  <a:lnTo>
                    <a:pt x="426" y="631"/>
                  </a:lnTo>
                  <a:lnTo>
                    <a:pt x="415" y="586"/>
                  </a:lnTo>
                  <a:lnTo>
                    <a:pt x="325" y="675"/>
                  </a:lnTo>
                  <a:lnTo>
                    <a:pt x="258" y="708"/>
                  </a:lnTo>
                  <a:lnTo>
                    <a:pt x="213" y="708"/>
                  </a:lnTo>
                  <a:lnTo>
                    <a:pt x="123" y="686"/>
                  </a:lnTo>
                  <a:lnTo>
                    <a:pt x="56" y="642"/>
                  </a:lnTo>
                  <a:lnTo>
                    <a:pt x="11" y="564"/>
                  </a:lnTo>
                  <a:lnTo>
                    <a:pt x="0" y="454"/>
                  </a:lnTo>
                  <a:lnTo>
                    <a:pt x="11" y="321"/>
                  </a:lnTo>
                  <a:lnTo>
                    <a:pt x="79" y="199"/>
                  </a:lnTo>
                  <a:lnTo>
                    <a:pt x="168" y="88"/>
                  </a:lnTo>
                  <a:lnTo>
                    <a:pt x="269" y="22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4" name="Freeform 390"/>
            <p:cNvSpPr>
              <a:spLocks/>
            </p:cNvSpPr>
            <p:nvPr/>
          </p:nvSpPr>
          <p:spPr bwMode="auto">
            <a:xfrm>
              <a:off x="13519" y="2902"/>
              <a:ext cx="370" cy="157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56" y="22"/>
                </a:cxn>
                <a:cxn ang="0">
                  <a:pos x="112" y="77"/>
                </a:cxn>
                <a:cxn ang="0">
                  <a:pos x="190" y="166"/>
                </a:cxn>
                <a:cxn ang="0">
                  <a:pos x="269" y="299"/>
                </a:cxn>
                <a:cxn ang="0">
                  <a:pos x="336" y="476"/>
                </a:cxn>
                <a:cxn ang="0">
                  <a:pos x="370" y="642"/>
                </a:cxn>
                <a:cxn ang="0">
                  <a:pos x="370" y="786"/>
                </a:cxn>
                <a:cxn ang="0">
                  <a:pos x="370" y="930"/>
                </a:cxn>
                <a:cxn ang="0">
                  <a:pos x="336" y="1096"/>
                </a:cxn>
                <a:cxn ang="0">
                  <a:pos x="269" y="1262"/>
                </a:cxn>
                <a:cxn ang="0">
                  <a:pos x="202" y="1395"/>
                </a:cxn>
                <a:cxn ang="0">
                  <a:pos x="123" y="1494"/>
                </a:cxn>
                <a:cxn ang="0">
                  <a:pos x="56" y="1550"/>
                </a:cxn>
                <a:cxn ang="0">
                  <a:pos x="22" y="1572"/>
                </a:cxn>
                <a:cxn ang="0">
                  <a:pos x="11" y="1572"/>
                </a:cxn>
                <a:cxn ang="0">
                  <a:pos x="0" y="1561"/>
                </a:cxn>
                <a:cxn ang="0">
                  <a:pos x="0" y="1550"/>
                </a:cxn>
                <a:cxn ang="0">
                  <a:pos x="11" y="1550"/>
                </a:cxn>
                <a:cxn ang="0">
                  <a:pos x="11" y="1538"/>
                </a:cxn>
                <a:cxn ang="0">
                  <a:pos x="22" y="1527"/>
                </a:cxn>
                <a:cxn ang="0">
                  <a:pos x="145" y="1372"/>
                </a:cxn>
                <a:cxn ang="0">
                  <a:pos x="224" y="1184"/>
                </a:cxn>
                <a:cxn ang="0">
                  <a:pos x="269" y="985"/>
                </a:cxn>
                <a:cxn ang="0">
                  <a:pos x="280" y="786"/>
                </a:cxn>
                <a:cxn ang="0">
                  <a:pos x="269" y="553"/>
                </a:cxn>
                <a:cxn ang="0">
                  <a:pos x="213" y="354"/>
                </a:cxn>
                <a:cxn ang="0">
                  <a:pos x="134" y="188"/>
                </a:cxn>
                <a:cxn ang="0">
                  <a:pos x="33" y="55"/>
                </a:cxn>
                <a:cxn ang="0">
                  <a:pos x="11" y="33"/>
                </a:cxn>
                <a:cxn ang="0">
                  <a:pos x="11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22" y="0"/>
                </a:cxn>
              </a:cxnLst>
              <a:rect l="0" t="0" r="r" b="b"/>
              <a:pathLst>
                <a:path w="370" h="1572">
                  <a:moveTo>
                    <a:pt x="22" y="0"/>
                  </a:moveTo>
                  <a:lnTo>
                    <a:pt x="56" y="22"/>
                  </a:lnTo>
                  <a:lnTo>
                    <a:pt x="112" y="77"/>
                  </a:lnTo>
                  <a:lnTo>
                    <a:pt x="190" y="166"/>
                  </a:lnTo>
                  <a:lnTo>
                    <a:pt x="269" y="299"/>
                  </a:lnTo>
                  <a:lnTo>
                    <a:pt x="336" y="476"/>
                  </a:lnTo>
                  <a:lnTo>
                    <a:pt x="370" y="642"/>
                  </a:lnTo>
                  <a:lnTo>
                    <a:pt x="370" y="786"/>
                  </a:lnTo>
                  <a:lnTo>
                    <a:pt x="370" y="930"/>
                  </a:lnTo>
                  <a:lnTo>
                    <a:pt x="336" y="1096"/>
                  </a:lnTo>
                  <a:lnTo>
                    <a:pt x="269" y="1262"/>
                  </a:lnTo>
                  <a:lnTo>
                    <a:pt x="202" y="1395"/>
                  </a:lnTo>
                  <a:lnTo>
                    <a:pt x="123" y="1494"/>
                  </a:lnTo>
                  <a:lnTo>
                    <a:pt x="56" y="1550"/>
                  </a:lnTo>
                  <a:lnTo>
                    <a:pt x="22" y="1572"/>
                  </a:lnTo>
                  <a:lnTo>
                    <a:pt x="11" y="1572"/>
                  </a:lnTo>
                  <a:lnTo>
                    <a:pt x="0" y="1561"/>
                  </a:lnTo>
                  <a:lnTo>
                    <a:pt x="0" y="1550"/>
                  </a:lnTo>
                  <a:lnTo>
                    <a:pt x="11" y="1550"/>
                  </a:lnTo>
                  <a:lnTo>
                    <a:pt x="11" y="1538"/>
                  </a:lnTo>
                  <a:lnTo>
                    <a:pt x="22" y="1527"/>
                  </a:lnTo>
                  <a:lnTo>
                    <a:pt x="145" y="1372"/>
                  </a:lnTo>
                  <a:lnTo>
                    <a:pt x="224" y="1184"/>
                  </a:lnTo>
                  <a:lnTo>
                    <a:pt x="269" y="985"/>
                  </a:lnTo>
                  <a:lnTo>
                    <a:pt x="280" y="786"/>
                  </a:lnTo>
                  <a:lnTo>
                    <a:pt x="269" y="553"/>
                  </a:lnTo>
                  <a:lnTo>
                    <a:pt x="213" y="354"/>
                  </a:lnTo>
                  <a:lnTo>
                    <a:pt x="134" y="188"/>
                  </a:lnTo>
                  <a:lnTo>
                    <a:pt x="33" y="55"/>
                  </a:lnTo>
                  <a:lnTo>
                    <a:pt x="11" y="33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5" name="Freeform 391"/>
            <p:cNvSpPr>
              <a:spLocks/>
            </p:cNvSpPr>
            <p:nvPr/>
          </p:nvSpPr>
          <p:spPr bwMode="auto">
            <a:xfrm>
              <a:off x="14975" y="2736"/>
              <a:ext cx="415" cy="741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47" y="0"/>
                </a:cxn>
                <a:cxn ang="0">
                  <a:pos x="258" y="11"/>
                </a:cxn>
                <a:cxn ang="0">
                  <a:pos x="258" y="33"/>
                </a:cxn>
                <a:cxn ang="0">
                  <a:pos x="258" y="642"/>
                </a:cxn>
                <a:cxn ang="0">
                  <a:pos x="258" y="664"/>
                </a:cxn>
                <a:cxn ang="0">
                  <a:pos x="258" y="675"/>
                </a:cxn>
                <a:cxn ang="0">
                  <a:pos x="269" y="686"/>
                </a:cxn>
                <a:cxn ang="0">
                  <a:pos x="292" y="697"/>
                </a:cxn>
                <a:cxn ang="0">
                  <a:pos x="325" y="697"/>
                </a:cxn>
                <a:cxn ang="0">
                  <a:pos x="370" y="697"/>
                </a:cxn>
                <a:cxn ang="0">
                  <a:pos x="415" y="697"/>
                </a:cxn>
                <a:cxn ang="0">
                  <a:pos x="415" y="741"/>
                </a:cxn>
                <a:cxn ang="0">
                  <a:pos x="359" y="741"/>
                </a:cxn>
                <a:cxn ang="0">
                  <a:pos x="269" y="730"/>
                </a:cxn>
                <a:cxn ang="0">
                  <a:pos x="213" y="730"/>
                </a:cxn>
                <a:cxn ang="0">
                  <a:pos x="146" y="730"/>
                </a:cxn>
                <a:cxn ang="0">
                  <a:pos x="68" y="741"/>
                </a:cxn>
                <a:cxn ang="0">
                  <a:pos x="11" y="741"/>
                </a:cxn>
                <a:cxn ang="0">
                  <a:pos x="11" y="697"/>
                </a:cxn>
                <a:cxn ang="0">
                  <a:pos x="56" y="697"/>
                </a:cxn>
                <a:cxn ang="0">
                  <a:pos x="101" y="697"/>
                </a:cxn>
                <a:cxn ang="0">
                  <a:pos x="135" y="697"/>
                </a:cxn>
                <a:cxn ang="0">
                  <a:pos x="146" y="686"/>
                </a:cxn>
                <a:cxn ang="0">
                  <a:pos x="157" y="675"/>
                </a:cxn>
                <a:cxn ang="0">
                  <a:pos x="168" y="664"/>
                </a:cxn>
                <a:cxn ang="0">
                  <a:pos x="168" y="642"/>
                </a:cxn>
                <a:cxn ang="0">
                  <a:pos x="168" y="77"/>
                </a:cxn>
                <a:cxn ang="0">
                  <a:pos x="124" y="99"/>
                </a:cxn>
                <a:cxn ang="0">
                  <a:pos x="68" y="110"/>
                </a:cxn>
                <a:cxn ang="0">
                  <a:pos x="34" y="110"/>
                </a:cxn>
                <a:cxn ang="0">
                  <a:pos x="0" y="110"/>
                </a:cxn>
                <a:cxn ang="0">
                  <a:pos x="0" y="66"/>
                </a:cxn>
                <a:cxn ang="0">
                  <a:pos x="68" y="66"/>
                </a:cxn>
                <a:cxn ang="0">
                  <a:pos x="146" y="55"/>
                </a:cxn>
                <a:cxn ang="0">
                  <a:pos x="224" y="0"/>
                </a:cxn>
              </a:cxnLst>
              <a:rect l="0" t="0" r="r" b="b"/>
              <a:pathLst>
                <a:path w="415" h="741">
                  <a:moveTo>
                    <a:pt x="224" y="0"/>
                  </a:moveTo>
                  <a:lnTo>
                    <a:pt x="247" y="0"/>
                  </a:lnTo>
                  <a:lnTo>
                    <a:pt x="258" y="11"/>
                  </a:lnTo>
                  <a:lnTo>
                    <a:pt x="258" y="33"/>
                  </a:lnTo>
                  <a:lnTo>
                    <a:pt x="258" y="642"/>
                  </a:lnTo>
                  <a:lnTo>
                    <a:pt x="258" y="664"/>
                  </a:lnTo>
                  <a:lnTo>
                    <a:pt x="258" y="675"/>
                  </a:lnTo>
                  <a:lnTo>
                    <a:pt x="269" y="686"/>
                  </a:lnTo>
                  <a:lnTo>
                    <a:pt x="292" y="697"/>
                  </a:lnTo>
                  <a:lnTo>
                    <a:pt x="325" y="697"/>
                  </a:lnTo>
                  <a:lnTo>
                    <a:pt x="370" y="697"/>
                  </a:lnTo>
                  <a:lnTo>
                    <a:pt x="415" y="697"/>
                  </a:lnTo>
                  <a:lnTo>
                    <a:pt x="415" y="741"/>
                  </a:lnTo>
                  <a:lnTo>
                    <a:pt x="359" y="741"/>
                  </a:lnTo>
                  <a:lnTo>
                    <a:pt x="269" y="730"/>
                  </a:lnTo>
                  <a:lnTo>
                    <a:pt x="213" y="730"/>
                  </a:lnTo>
                  <a:lnTo>
                    <a:pt x="146" y="730"/>
                  </a:lnTo>
                  <a:lnTo>
                    <a:pt x="68" y="741"/>
                  </a:lnTo>
                  <a:lnTo>
                    <a:pt x="11" y="741"/>
                  </a:lnTo>
                  <a:lnTo>
                    <a:pt x="11" y="697"/>
                  </a:lnTo>
                  <a:lnTo>
                    <a:pt x="56" y="697"/>
                  </a:lnTo>
                  <a:lnTo>
                    <a:pt x="101" y="697"/>
                  </a:lnTo>
                  <a:lnTo>
                    <a:pt x="135" y="697"/>
                  </a:lnTo>
                  <a:lnTo>
                    <a:pt x="146" y="686"/>
                  </a:lnTo>
                  <a:lnTo>
                    <a:pt x="157" y="675"/>
                  </a:lnTo>
                  <a:lnTo>
                    <a:pt x="168" y="664"/>
                  </a:lnTo>
                  <a:lnTo>
                    <a:pt x="168" y="642"/>
                  </a:lnTo>
                  <a:lnTo>
                    <a:pt x="168" y="77"/>
                  </a:lnTo>
                  <a:lnTo>
                    <a:pt x="124" y="99"/>
                  </a:lnTo>
                  <a:lnTo>
                    <a:pt x="68" y="110"/>
                  </a:lnTo>
                  <a:lnTo>
                    <a:pt x="34" y="110"/>
                  </a:lnTo>
                  <a:lnTo>
                    <a:pt x="0" y="110"/>
                  </a:lnTo>
                  <a:lnTo>
                    <a:pt x="0" y="66"/>
                  </a:lnTo>
                  <a:lnTo>
                    <a:pt x="68" y="66"/>
                  </a:lnTo>
                  <a:lnTo>
                    <a:pt x="146" y="55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6" name="Rectangle 392"/>
            <p:cNvSpPr>
              <a:spLocks noChangeArrowheads="1"/>
            </p:cNvSpPr>
            <p:nvPr/>
          </p:nvSpPr>
          <p:spPr bwMode="auto">
            <a:xfrm>
              <a:off x="14213" y="3654"/>
              <a:ext cx="1883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7" name="Freeform 393"/>
            <p:cNvSpPr>
              <a:spLocks noEditPoints="1"/>
            </p:cNvSpPr>
            <p:nvPr/>
          </p:nvSpPr>
          <p:spPr bwMode="auto">
            <a:xfrm>
              <a:off x="14281" y="3887"/>
              <a:ext cx="560" cy="742"/>
            </a:xfrm>
            <a:custGeom>
              <a:avLst/>
              <a:gdLst/>
              <a:ahLst/>
              <a:cxnLst>
                <a:cxn ang="0">
                  <a:pos x="347" y="111"/>
                </a:cxn>
                <a:cxn ang="0">
                  <a:pos x="44" y="520"/>
                </a:cxn>
                <a:cxn ang="0">
                  <a:pos x="347" y="520"/>
                </a:cxn>
                <a:cxn ang="0">
                  <a:pos x="347" y="111"/>
                </a:cxn>
                <a:cxn ang="0">
                  <a:pos x="403" y="0"/>
                </a:cxn>
                <a:cxn ang="0">
                  <a:pos x="425" y="0"/>
                </a:cxn>
                <a:cxn ang="0">
                  <a:pos x="425" y="11"/>
                </a:cxn>
                <a:cxn ang="0">
                  <a:pos x="425" y="22"/>
                </a:cxn>
                <a:cxn ang="0">
                  <a:pos x="425" y="520"/>
                </a:cxn>
                <a:cxn ang="0">
                  <a:pos x="560" y="520"/>
                </a:cxn>
                <a:cxn ang="0">
                  <a:pos x="560" y="565"/>
                </a:cxn>
                <a:cxn ang="0">
                  <a:pos x="425" y="565"/>
                </a:cxn>
                <a:cxn ang="0">
                  <a:pos x="425" y="653"/>
                </a:cxn>
                <a:cxn ang="0">
                  <a:pos x="425" y="675"/>
                </a:cxn>
                <a:cxn ang="0">
                  <a:pos x="437" y="686"/>
                </a:cxn>
                <a:cxn ang="0">
                  <a:pos x="437" y="697"/>
                </a:cxn>
                <a:cxn ang="0">
                  <a:pos x="459" y="697"/>
                </a:cxn>
                <a:cxn ang="0">
                  <a:pos x="481" y="708"/>
                </a:cxn>
                <a:cxn ang="0">
                  <a:pos x="526" y="708"/>
                </a:cxn>
                <a:cxn ang="0">
                  <a:pos x="549" y="708"/>
                </a:cxn>
                <a:cxn ang="0">
                  <a:pos x="549" y="742"/>
                </a:cxn>
                <a:cxn ang="0">
                  <a:pos x="493" y="742"/>
                </a:cxn>
                <a:cxn ang="0">
                  <a:pos x="437" y="742"/>
                </a:cxn>
                <a:cxn ang="0">
                  <a:pos x="381" y="742"/>
                </a:cxn>
                <a:cxn ang="0">
                  <a:pos x="347" y="742"/>
                </a:cxn>
                <a:cxn ang="0">
                  <a:pos x="302" y="742"/>
                </a:cxn>
                <a:cxn ang="0">
                  <a:pos x="257" y="742"/>
                </a:cxn>
                <a:cxn ang="0">
                  <a:pos x="213" y="742"/>
                </a:cxn>
                <a:cxn ang="0">
                  <a:pos x="213" y="708"/>
                </a:cxn>
                <a:cxn ang="0">
                  <a:pos x="246" y="708"/>
                </a:cxn>
                <a:cxn ang="0">
                  <a:pos x="280" y="708"/>
                </a:cxn>
                <a:cxn ang="0">
                  <a:pos x="313" y="697"/>
                </a:cxn>
                <a:cxn ang="0">
                  <a:pos x="325" y="697"/>
                </a:cxn>
                <a:cxn ang="0">
                  <a:pos x="336" y="686"/>
                </a:cxn>
                <a:cxn ang="0">
                  <a:pos x="336" y="675"/>
                </a:cxn>
                <a:cxn ang="0">
                  <a:pos x="336" y="653"/>
                </a:cxn>
                <a:cxn ang="0">
                  <a:pos x="336" y="565"/>
                </a:cxn>
                <a:cxn ang="0">
                  <a:pos x="0" y="565"/>
                </a:cxn>
                <a:cxn ang="0">
                  <a:pos x="0" y="520"/>
                </a:cxn>
                <a:cxn ang="0">
                  <a:pos x="381" y="11"/>
                </a:cxn>
                <a:cxn ang="0">
                  <a:pos x="381" y="0"/>
                </a:cxn>
                <a:cxn ang="0">
                  <a:pos x="392" y="0"/>
                </a:cxn>
                <a:cxn ang="0">
                  <a:pos x="403" y="0"/>
                </a:cxn>
              </a:cxnLst>
              <a:rect l="0" t="0" r="r" b="b"/>
              <a:pathLst>
                <a:path w="560" h="742">
                  <a:moveTo>
                    <a:pt x="347" y="111"/>
                  </a:moveTo>
                  <a:lnTo>
                    <a:pt x="44" y="520"/>
                  </a:lnTo>
                  <a:lnTo>
                    <a:pt x="347" y="520"/>
                  </a:lnTo>
                  <a:lnTo>
                    <a:pt x="347" y="111"/>
                  </a:lnTo>
                  <a:close/>
                  <a:moveTo>
                    <a:pt x="403" y="0"/>
                  </a:moveTo>
                  <a:lnTo>
                    <a:pt x="425" y="0"/>
                  </a:lnTo>
                  <a:lnTo>
                    <a:pt x="425" y="11"/>
                  </a:lnTo>
                  <a:lnTo>
                    <a:pt x="425" y="22"/>
                  </a:lnTo>
                  <a:lnTo>
                    <a:pt x="425" y="520"/>
                  </a:lnTo>
                  <a:lnTo>
                    <a:pt x="560" y="520"/>
                  </a:lnTo>
                  <a:lnTo>
                    <a:pt x="560" y="565"/>
                  </a:lnTo>
                  <a:lnTo>
                    <a:pt x="425" y="565"/>
                  </a:lnTo>
                  <a:lnTo>
                    <a:pt x="425" y="653"/>
                  </a:lnTo>
                  <a:lnTo>
                    <a:pt x="425" y="675"/>
                  </a:lnTo>
                  <a:lnTo>
                    <a:pt x="437" y="686"/>
                  </a:lnTo>
                  <a:lnTo>
                    <a:pt x="437" y="697"/>
                  </a:lnTo>
                  <a:lnTo>
                    <a:pt x="459" y="697"/>
                  </a:lnTo>
                  <a:lnTo>
                    <a:pt x="481" y="708"/>
                  </a:lnTo>
                  <a:lnTo>
                    <a:pt x="526" y="708"/>
                  </a:lnTo>
                  <a:lnTo>
                    <a:pt x="549" y="708"/>
                  </a:lnTo>
                  <a:lnTo>
                    <a:pt x="549" y="742"/>
                  </a:lnTo>
                  <a:lnTo>
                    <a:pt x="493" y="742"/>
                  </a:lnTo>
                  <a:lnTo>
                    <a:pt x="437" y="742"/>
                  </a:lnTo>
                  <a:lnTo>
                    <a:pt x="381" y="742"/>
                  </a:lnTo>
                  <a:lnTo>
                    <a:pt x="347" y="742"/>
                  </a:lnTo>
                  <a:lnTo>
                    <a:pt x="302" y="742"/>
                  </a:lnTo>
                  <a:lnTo>
                    <a:pt x="257" y="742"/>
                  </a:lnTo>
                  <a:lnTo>
                    <a:pt x="213" y="742"/>
                  </a:lnTo>
                  <a:lnTo>
                    <a:pt x="213" y="708"/>
                  </a:lnTo>
                  <a:lnTo>
                    <a:pt x="246" y="708"/>
                  </a:lnTo>
                  <a:lnTo>
                    <a:pt x="280" y="708"/>
                  </a:lnTo>
                  <a:lnTo>
                    <a:pt x="313" y="697"/>
                  </a:lnTo>
                  <a:lnTo>
                    <a:pt x="325" y="697"/>
                  </a:lnTo>
                  <a:lnTo>
                    <a:pt x="336" y="686"/>
                  </a:lnTo>
                  <a:lnTo>
                    <a:pt x="336" y="675"/>
                  </a:lnTo>
                  <a:lnTo>
                    <a:pt x="336" y="653"/>
                  </a:lnTo>
                  <a:lnTo>
                    <a:pt x="336" y="565"/>
                  </a:lnTo>
                  <a:lnTo>
                    <a:pt x="0" y="565"/>
                  </a:lnTo>
                  <a:lnTo>
                    <a:pt x="0" y="520"/>
                  </a:lnTo>
                  <a:lnTo>
                    <a:pt x="381" y="11"/>
                  </a:lnTo>
                  <a:lnTo>
                    <a:pt x="381" y="0"/>
                  </a:lnTo>
                  <a:lnTo>
                    <a:pt x="392" y="0"/>
                  </a:lnTo>
                  <a:lnTo>
                    <a:pt x="4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8" name="Freeform 394"/>
            <p:cNvSpPr>
              <a:spLocks/>
            </p:cNvSpPr>
            <p:nvPr/>
          </p:nvSpPr>
          <p:spPr bwMode="auto">
            <a:xfrm>
              <a:off x="14919" y="4153"/>
              <a:ext cx="684" cy="487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61" y="0"/>
                </a:cxn>
                <a:cxn ang="0">
                  <a:pos x="672" y="11"/>
                </a:cxn>
                <a:cxn ang="0">
                  <a:pos x="684" y="44"/>
                </a:cxn>
                <a:cxn ang="0">
                  <a:pos x="661" y="66"/>
                </a:cxn>
                <a:cxn ang="0">
                  <a:pos x="616" y="77"/>
                </a:cxn>
                <a:cxn ang="0">
                  <a:pos x="471" y="132"/>
                </a:cxn>
                <a:cxn ang="0">
                  <a:pos x="460" y="199"/>
                </a:cxn>
                <a:cxn ang="0">
                  <a:pos x="471" y="332"/>
                </a:cxn>
                <a:cxn ang="0">
                  <a:pos x="516" y="431"/>
                </a:cxn>
                <a:cxn ang="0">
                  <a:pos x="504" y="465"/>
                </a:cxn>
                <a:cxn ang="0">
                  <a:pos x="460" y="487"/>
                </a:cxn>
                <a:cxn ang="0">
                  <a:pos x="437" y="476"/>
                </a:cxn>
                <a:cxn ang="0">
                  <a:pos x="415" y="431"/>
                </a:cxn>
                <a:cxn ang="0">
                  <a:pos x="404" y="365"/>
                </a:cxn>
                <a:cxn ang="0">
                  <a:pos x="415" y="199"/>
                </a:cxn>
                <a:cxn ang="0">
                  <a:pos x="303" y="77"/>
                </a:cxn>
                <a:cxn ang="0">
                  <a:pos x="303" y="77"/>
                </a:cxn>
                <a:cxn ang="0">
                  <a:pos x="236" y="343"/>
                </a:cxn>
                <a:cxn ang="0">
                  <a:pos x="202" y="431"/>
                </a:cxn>
                <a:cxn ang="0">
                  <a:pos x="168" y="487"/>
                </a:cxn>
                <a:cxn ang="0">
                  <a:pos x="135" y="487"/>
                </a:cxn>
                <a:cxn ang="0">
                  <a:pos x="112" y="453"/>
                </a:cxn>
                <a:cxn ang="0">
                  <a:pos x="112" y="431"/>
                </a:cxn>
                <a:cxn ang="0">
                  <a:pos x="124" y="409"/>
                </a:cxn>
                <a:cxn ang="0">
                  <a:pos x="180" y="310"/>
                </a:cxn>
                <a:cxn ang="0">
                  <a:pos x="269" y="77"/>
                </a:cxn>
                <a:cxn ang="0">
                  <a:pos x="180" y="77"/>
                </a:cxn>
                <a:cxn ang="0">
                  <a:pos x="112" y="88"/>
                </a:cxn>
                <a:cxn ang="0">
                  <a:pos x="45" y="155"/>
                </a:cxn>
                <a:cxn ang="0">
                  <a:pos x="34" y="166"/>
                </a:cxn>
                <a:cxn ang="0">
                  <a:pos x="23" y="166"/>
                </a:cxn>
                <a:cxn ang="0">
                  <a:pos x="0" y="155"/>
                </a:cxn>
                <a:cxn ang="0">
                  <a:pos x="23" y="132"/>
                </a:cxn>
                <a:cxn ang="0">
                  <a:pos x="45" y="88"/>
                </a:cxn>
                <a:cxn ang="0">
                  <a:pos x="79" y="55"/>
                </a:cxn>
                <a:cxn ang="0">
                  <a:pos x="146" y="11"/>
                </a:cxn>
                <a:cxn ang="0">
                  <a:pos x="213" y="0"/>
                </a:cxn>
              </a:cxnLst>
              <a:rect l="0" t="0" r="r" b="b"/>
              <a:pathLst>
                <a:path w="684" h="487">
                  <a:moveTo>
                    <a:pt x="213" y="0"/>
                  </a:moveTo>
                  <a:lnTo>
                    <a:pt x="628" y="0"/>
                  </a:lnTo>
                  <a:lnTo>
                    <a:pt x="639" y="0"/>
                  </a:lnTo>
                  <a:lnTo>
                    <a:pt x="661" y="0"/>
                  </a:lnTo>
                  <a:lnTo>
                    <a:pt x="672" y="11"/>
                  </a:lnTo>
                  <a:lnTo>
                    <a:pt x="672" y="11"/>
                  </a:lnTo>
                  <a:lnTo>
                    <a:pt x="684" y="33"/>
                  </a:lnTo>
                  <a:lnTo>
                    <a:pt x="684" y="44"/>
                  </a:lnTo>
                  <a:lnTo>
                    <a:pt x="672" y="55"/>
                  </a:lnTo>
                  <a:lnTo>
                    <a:pt x="661" y="66"/>
                  </a:lnTo>
                  <a:lnTo>
                    <a:pt x="639" y="77"/>
                  </a:lnTo>
                  <a:lnTo>
                    <a:pt x="616" y="77"/>
                  </a:lnTo>
                  <a:lnTo>
                    <a:pt x="482" y="77"/>
                  </a:lnTo>
                  <a:lnTo>
                    <a:pt x="471" y="132"/>
                  </a:lnTo>
                  <a:lnTo>
                    <a:pt x="460" y="166"/>
                  </a:lnTo>
                  <a:lnTo>
                    <a:pt x="460" y="199"/>
                  </a:lnTo>
                  <a:lnTo>
                    <a:pt x="460" y="221"/>
                  </a:lnTo>
                  <a:lnTo>
                    <a:pt x="471" y="332"/>
                  </a:lnTo>
                  <a:lnTo>
                    <a:pt x="504" y="409"/>
                  </a:lnTo>
                  <a:lnTo>
                    <a:pt x="516" y="431"/>
                  </a:lnTo>
                  <a:lnTo>
                    <a:pt x="516" y="442"/>
                  </a:lnTo>
                  <a:lnTo>
                    <a:pt x="504" y="465"/>
                  </a:lnTo>
                  <a:lnTo>
                    <a:pt x="482" y="487"/>
                  </a:lnTo>
                  <a:lnTo>
                    <a:pt x="460" y="487"/>
                  </a:lnTo>
                  <a:lnTo>
                    <a:pt x="448" y="487"/>
                  </a:lnTo>
                  <a:lnTo>
                    <a:pt x="437" y="476"/>
                  </a:lnTo>
                  <a:lnTo>
                    <a:pt x="426" y="465"/>
                  </a:lnTo>
                  <a:lnTo>
                    <a:pt x="415" y="431"/>
                  </a:lnTo>
                  <a:lnTo>
                    <a:pt x="404" y="398"/>
                  </a:lnTo>
                  <a:lnTo>
                    <a:pt x="404" y="365"/>
                  </a:lnTo>
                  <a:lnTo>
                    <a:pt x="392" y="332"/>
                  </a:lnTo>
                  <a:lnTo>
                    <a:pt x="415" y="199"/>
                  </a:lnTo>
                  <a:lnTo>
                    <a:pt x="437" y="77"/>
                  </a:lnTo>
                  <a:lnTo>
                    <a:pt x="303" y="77"/>
                  </a:lnTo>
                  <a:lnTo>
                    <a:pt x="303" y="77"/>
                  </a:lnTo>
                  <a:lnTo>
                    <a:pt x="303" y="77"/>
                  </a:lnTo>
                  <a:lnTo>
                    <a:pt x="303" y="77"/>
                  </a:lnTo>
                  <a:lnTo>
                    <a:pt x="236" y="343"/>
                  </a:lnTo>
                  <a:lnTo>
                    <a:pt x="224" y="398"/>
                  </a:lnTo>
                  <a:lnTo>
                    <a:pt x="202" y="431"/>
                  </a:lnTo>
                  <a:lnTo>
                    <a:pt x="191" y="465"/>
                  </a:lnTo>
                  <a:lnTo>
                    <a:pt x="168" y="487"/>
                  </a:lnTo>
                  <a:lnTo>
                    <a:pt x="146" y="487"/>
                  </a:lnTo>
                  <a:lnTo>
                    <a:pt x="135" y="487"/>
                  </a:lnTo>
                  <a:lnTo>
                    <a:pt x="112" y="476"/>
                  </a:lnTo>
                  <a:lnTo>
                    <a:pt x="112" y="453"/>
                  </a:lnTo>
                  <a:lnTo>
                    <a:pt x="112" y="442"/>
                  </a:lnTo>
                  <a:lnTo>
                    <a:pt x="112" y="431"/>
                  </a:lnTo>
                  <a:lnTo>
                    <a:pt x="124" y="431"/>
                  </a:lnTo>
                  <a:lnTo>
                    <a:pt x="124" y="409"/>
                  </a:lnTo>
                  <a:lnTo>
                    <a:pt x="135" y="398"/>
                  </a:lnTo>
                  <a:lnTo>
                    <a:pt x="180" y="310"/>
                  </a:lnTo>
                  <a:lnTo>
                    <a:pt x="224" y="199"/>
                  </a:lnTo>
                  <a:lnTo>
                    <a:pt x="269" y="77"/>
                  </a:lnTo>
                  <a:lnTo>
                    <a:pt x="202" y="77"/>
                  </a:lnTo>
                  <a:lnTo>
                    <a:pt x="180" y="77"/>
                  </a:lnTo>
                  <a:lnTo>
                    <a:pt x="146" y="77"/>
                  </a:lnTo>
                  <a:lnTo>
                    <a:pt x="112" y="88"/>
                  </a:lnTo>
                  <a:lnTo>
                    <a:pt x="79" y="110"/>
                  </a:lnTo>
                  <a:lnTo>
                    <a:pt x="45" y="155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11" y="166"/>
                  </a:lnTo>
                  <a:lnTo>
                    <a:pt x="0" y="155"/>
                  </a:lnTo>
                  <a:lnTo>
                    <a:pt x="11" y="144"/>
                  </a:lnTo>
                  <a:lnTo>
                    <a:pt x="23" y="132"/>
                  </a:lnTo>
                  <a:lnTo>
                    <a:pt x="34" y="110"/>
                  </a:lnTo>
                  <a:lnTo>
                    <a:pt x="45" y="88"/>
                  </a:lnTo>
                  <a:lnTo>
                    <a:pt x="67" y="66"/>
                  </a:lnTo>
                  <a:lnTo>
                    <a:pt x="79" y="55"/>
                  </a:lnTo>
                  <a:lnTo>
                    <a:pt x="112" y="33"/>
                  </a:lnTo>
                  <a:lnTo>
                    <a:pt x="146" y="11"/>
                  </a:lnTo>
                  <a:lnTo>
                    <a:pt x="180" y="0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9" name="Freeform 395"/>
            <p:cNvSpPr>
              <a:spLocks noEditPoints="1"/>
            </p:cNvSpPr>
            <p:nvPr/>
          </p:nvSpPr>
          <p:spPr bwMode="auto">
            <a:xfrm>
              <a:off x="15715" y="3898"/>
              <a:ext cx="336" cy="742"/>
            </a:xfrm>
            <a:custGeom>
              <a:avLst/>
              <a:gdLst/>
              <a:ahLst/>
              <a:cxnLst>
                <a:cxn ang="0">
                  <a:pos x="201" y="255"/>
                </a:cxn>
                <a:cxn ang="0">
                  <a:pos x="257" y="299"/>
                </a:cxn>
                <a:cxn ang="0">
                  <a:pos x="269" y="354"/>
                </a:cxn>
                <a:cxn ang="0">
                  <a:pos x="257" y="387"/>
                </a:cxn>
                <a:cxn ang="0">
                  <a:pos x="235" y="443"/>
                </a:cxn>
                <a:cxn ang="0">
                  <a:pos x="213" y="498"/>
                </a:cxn>
                <a:cxn ang="0">
                  <a:pos x="168" y="598"/>
                </a:cxn>
                <a:cxn ang="0">
                  <a:pos x="157" y="675"/>
                </a:cxn>
                <a:cxn ang="0">
                  <a:pos x="168" y="708"/>
                </a:cxn>
                <a:cxn ang="0">
                  <a:pos x="213" y="708"/>
                </a:cxn>
                <a:cxn ang="0">
                  <a:pos x="257" y="664"/>
                </a:cxn>
                <a:cxn ang="0">
                  <a:pos x="302" y="576"/>
                </a:cxn>
                <a:cxn ang="0">
                  <a:pos x="313" y="565"/>
                </a:cxn>
                <a:cxn ang="0">
                  <a:pos x="325" y="565"/>
                </a:cxn>
                <a:cxn ang="0">
                  <a:pos x="336" y="576"/>
                </a:cxn>
                <a:cxn ang="0">
                  <a:pos x="336" y="609"/>
                </a:cxn>
                <a:cxn ang="0">
                  <a:pos x="302" y="664"/>
                </a:cxn>
                <a:cxn ang="0">
                  <a:pos x="246" y="720"/>
                </a:cxn>
                <a:cxn ang="0">
                  <a:pos x="179" y="742"/>
                </a:cxn>
                <a:cxn ang="0">
                  <a:pos x="101" y="720"/>
                </a:cxn>
                <a:cxn ang="0">
                  <a:pos x="67" y="653"/>
                </a:cxn>
                <a:cxn ang="0">
                  <a:pos x="78" y="598"/>
                </a:cxn>
                <a:cxn ang="0">
                  <a:pos x="168" y="387"/>
                </a:cxn>
                <a:cxn ang="0">
                  <a:pos x="179" y="343"/>
                </a:cxn>
                <a:cxn ang="0">
                  <a:pos x="190" y="310"/>
                </a:cxn>
                <a:cxn ang="0">
                  <a:pos x="179" y="277"/>
                </a:cxn>
                <a:cxn ang="0">
                  <a:pos x="134" y="277"/>
                </a:cxn>
                <a:cxn ang="0">
                  <a:pos x="78" y="321"/>
                </a:cxn>
                <a:cxn ang="0">
                  <a:pos x="33" y="410"/>
                </a:cxn>
                <a:cxn ang="0">
                  <a:pos x="33" y="421"/>
                </a:cxn>
                <a:cxn ang="0">
                  <a:pos x="11" y="432"/>
                </a:cxn>
                <a:cxn ang="0">
                  <a:pos x="0" y="410"/>
                </a:cxn>
                <a:cxn ang="0">
                  <a:pos x="11" y="376"/>
                </a:cxn>
                <a:cxn ang="0">
                  <a:pos x="45" y="321"/>
                </a:cxn>
                <a:cxn ang="0">
                  <a:pos x="89" y="266"/>
                </a:cxn>
                <a:cxn ang="0">
                  <a:pos x="168" y="244"/>
                </a:cxn>
                <a:cxn ang="0">
                  <a:pos x="313" y="44"/>
                </a:cxn>
                <a:cxn ang="0">
                  <a:pos x="313" y="44"/>
                </a:cxn>
                <a:cxn ang="0">
                  <a:pos x="291" y="0"/>
                </a:cxn>
                <a:cxn ang="0">
                  <a:pos x="313" y="22"/>
                </a:cxn>
                <a:cxn ang="0">
                  <a:pos x="302" y="66"/>
                </a:cxn>
                <a:cxn ang="0">
                  <a:pos x="269" y="100"/>
                </a:cxn>
                <a:cxn ang="0">
                  <a:pos x="224" y="100"/>
                </a:cxn>
                <a:cxn ang="0">
                  <a:pos x="201" y="66"/>
                </a:cxn>
                <a:cxn ang="0">
                  <a:pos x="213" y="33"/>
                </a:cxn>
                <a:cxn ang="0">
                  <a:pos x="246" y="0"/>
                </a:cxn>
              </a:cxnLst>
              <a:rect l="0" t="0" r="r" b="b"/>
              <a:pathLst>
                <a:path w="336" h="742">
                  <a:moveTo>
                    <a:pt x="168" y="244"/>
                  </a:moveTo>
                  <a:lnTo>
                    <a:pt x="201" y="255"/>
                  </a:lnTo>
                  <a:lnTo>
                    <a:pt x="235" y="277"/>
                  </a:lnTo>
                  <a:lnTo>
                    <a:pt x="257" y="299"/>
                  </a:lnTo>
                  <a:lnTo>
                    <a:pt x="269" y="343"/>
                  </a:lnTo>
                  <a:lnTo>
                    <a:pt x="269" y="354"/>
                  </a:lnTo>
                  <a:lnTo>
                    <a:pt x="269" y="376"/>
                  </a:lnTo>
                  <a:lnTo>
                    <a:pt x="257" y="387"/>
                  </a:lnTo>
                  <a:lnTo>
                    <a:pt x="246" y="410"/>
                  </a:lnTo>
                  <a:lnTo>
                    <a:pt x="235" y="443"/>
                  </a:lnTo>
                  <a:lnTo>
                    <a:pt x="224" y="465"/>
                  </a:lnTo>
                  <a:lnTo>
                    <a:pt x="213" y="498"/>
                  </a:lnTo>
                  <a:lnTo>
                    <a:pt x="213" y="509"/>
                  </a:lnTo>
                  <a:lnTo>
                    <a:pt x="168" y="598"/>
                  </a:lnTo>
                  <a:lnTo>
                    <a:pt x="157" y="642"/>
                  </a:lnTo>
                  <a:lnTo>
                    <a:pt x="157" y="675"/>
                  </a:lnTo>
                  <a:lnTo>
                    <a:pt x="157" y="697"/>
                  </a:lnTo>
                  <a:lnTo>
                    <a:pt x="168" y="708"/>
                  </a:lnTo>
                  <a:lnTo>
                    <a:pt x="179" y="708"/>
                  </a:lnTo>
                  <a:lnTo>
                    <a:pt x="213" y="708"/>
                  </a:lnTo>
                  <a:lnTo>
                    <a:pt x="235" y="686"/>
                  </a:lnTo>
                  <a:lnTo>
                    <a:pt x="257" y="664"/>
                  </a:lnTo>
                  <a:lnTo>
                    <a:pt x="280" y="631"/>
                  </a:lnTo>
                  <a:lnTo>
                    <a:pt x="302" y="576"/>
                  </a:lnTo>
                  <a:lnTo>
                    <a:pt x="302" y="565"/>
                  </a:lnTo>
                  <a:lnTo>
                    <a:pt x="313" y="565"/>
                  </a:lnTo>
                  <a:lnTo>
                    <a:pt x="325" y="565"/>
                  </a:lnTo>
                  <a:lnTo>
                    <a:pt x="325" y="565"/>
                  </a:lnTo>
                  <a:lnTo>
                    <a:pt x="336" y="565"/>
                  </a:lnTo>
                  <a:lnTo>
                    <a:pt x="336" y="576"/>
                  </a:lnTo>
                  <a:lnTo>
                    <a:pt x="336" y="587"/>
                  </a:lnTo>
                  <a:lnTo>
                    <a:pt x="336" y="609"/>
                  </a:lnTo>
                  <a:lnTo>
                    <a:pt x="325" y="631"/>
                  </a:lnTo>
                  <a:lnTo>
                    <a:pt x="302" y="664"/>
                  </a:lnTo>
                  <a:lnTo>
                    <a:pt x="280" y="697"/>
                  </a:lnTo>
                  <a:lnTo>
                    <a:pt x="246" y="720"/>
                  </a:lnTo>
                  <a:lnTo>
                    <a:pt x="213" y="742"/>
                  </a:lnTo>
                  <a:lnTo>
                    <a:pt x="179" y="742"/>
                  </a:lnTo>
                  <a:lnTo>
                    <a:pt x="134" y="742"/>
                  </a:lnTo>
                  <a:lnTo>
                    <a:pt x="101" y="720"/>
                  </a:lnTo>
                  <a:lnTo>
                    <a:pt x="78" y="686"/>
                  </a:lnTo>
                  <a:lnTo>
                    <a:pt x="67" y="653"/>
                  </a:lnTo>
                  <a:lnTo>
                    <a:pt x="78" y="620"/>
                  </a:lnTo>
                  <a:lnTo>
                    <a:pt x="78" y="598"/>
                  </a:lnTo>
                  <a:lnTo>
                    <a:pt x="157" y="421"/>
                  </a:lnTo>
                  <a:lnTo>
                    <a:pt x="168" y="387"/>
                  </a:lnTo>
                  <a:lnTo>
                    <a:pt x="179" y="365"/>
                  </a:lnTo>
                  <a:lnTo>
                    <a:pt x="179" y="343"/>
                  </a:lnTo>
                  <a:lnTo>
                    <a:pt x="190" y="332"/>
                  </a:lnTo>
                  <a:lnTo>
                    <a:pt x="190" y="310"/>
                  </a:lnTo>
                  <a:lnTo>
                    <a:pt x="179" y="288"/>
                  </a:lnTo>
                  <a:lnTo>
                    <a:pt x="179" y="277"/>
                  </a:lnTo>
                  <a:lnTo>
                    <a:pt x="157" y="277"/>
                  </a:lnTo>
                  <a:lnTo>
                    <a:pt x="134" y="277"/>
                  </a:lnTo>
                  <a:lnTo>
                    <a:pt x="112" y="299"/>
                  </a:lnTo>
                  <a:lnTo>
                    <a:pt x="78" y="321"/>
                  </a:lnTo>
                  <a:lnTo>
                    <a:pt x="56" y="354"/>
                  </a:lnTo>
                  <a:lnTo>
                    <a:pt x="33" y="410"/>
                  </a:lnTo>
                  <a:lnTo>
                    <a:pt x="33" y="421"/>
                  </a:lnTo>
                  <a:lnTo>
                    <a:pt x="33" y="421"/>
                  </a:lnTo>
                  <a:lnTo>
                    <a:pt x="22" y="432"/>
                  </a:lnTo>
                  <a:lnTo>
                    <a:pt x="11" y="432"/>
                  </a:lnTo>
                  <a:lnTo>
                    <a:pt x="0" y="421"/>
                  </a:lnTo>
                  <a:lnTo>
                    <a:pt x="0" y="410"/>
                  </a:lnTo>
                  <a:lnTo>
                    <a:pt x="0" y="399"/>
                  </a:lnTo>
                  <a:lnTo>
                    <a:pt x="11" y="376"/>
                  </a:lnTo>
                  <a:lnTo>
                    <a:pt x="22" y="354"/>
                  </a:lnTo>
                  <a:lnTo>
                    <a:pt x="45" y="321"/>
                  </a:lnTo>
                  <a:lnTo>
                    <a:pt x="67" y="288"/>
                  </a:lnTo>
                  <a:lnTo>
                    <a:pt x="89" y="266"/>
                  </a:lnTo>
                  <a:lnTo>
                    <a:pt x="123" y="255"/>
                  </a:lnTo>
                  <a:lnTo>
                    <a:pt x="168" y="244"/>
                  </a:lnTo>
                  <a:close/>
                  <a:moveTo>
                    <a:pt x="313" y="44"/>
                  </a:moveTo>
                  <a:lnTo>
                    <a:pt x="313" y="44"/>
                  </a:lnTo>
                  <a:lnTo>
                    <a:pt x="313" y="44"/>
                  </a:lnTo>
                  <a:lnTo>
                    <a:pt x="313" y="44"/>
                  </a:lnTo>
                  <a:close/>
                  <a:moveTo>
                    <a:pt x="269" y="0"/>
                  </a:moveTo>
                  <a:lnTo>
                    <a:pt x="291" y="0"/>
                  </a:lnTo>
                  <a:lnTo>
                    <a:pt x="302" y="11"/>
                  </a:lnTo>
                  <a:lnTo>
                    <a:pt x="313" y="22"/>
                  </a:lnTo>
                  <a:lnTo>
                    <a:pt x="313" y="44"/>
                  </a:lnTo>
                  <a:lnTo>
                    <a:pt x="302" y="66"/>
                  </a:lnTo>
                  <a:lnTo>
                    <a:pt x="291" y="77"/>
                  </a:lnTo>
                  <a:lnTo>
                    <a:pt x="269" y="100"/>
                  </a:lnTo>
                  <a:lnTo>
                    <a:pt x="246" y="100"/>
                  </a:lnTo>
                  <a:lnTo>
                    <a:pt x="224" y="100"/>
                  </a:lnTo>
                  <a:lnTo>
                    <a:pt x="213" y="89"/>
                  </a:lnTo>
                  <a:lnTo>
                    <a:pt x="201" y="66"/>
                  </a:lnTo>
                  <a:lnTo>
                    <a:pt x="201" y="55"/>
                  </a:lnTo>
                  <a:lnTo>
                    <a:pt x="213" y="33"/>
                  </a:lnTo>
                  <a:lnTo>
                    <a:pt x="224" y="11"/>
                  </a:lnTo>
                  <a:lnTo>
                    <a:pt x="246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0" name="Freeform 396"/>
            <p:cNvSpPr>
              <a:spLocks/>
            </p:cNvSpPr>
            <p:nvPr/>
          </p:nvSpPr>
          <p:spPr bwMode="auto">
            <a:xfrm>
              <a:off x="16656" y="2824"/>
              <a:ext cx="874" cy="1749"/>
            </a:xfrm>
            <a:custGeom>
              <a:avLst/>
              <a:gdLst/>
              <a:ahLst/>
              <a:cxnLst>
                <a:cxn ang="0">
                  <a:pos x="750" y="11"/>
                </a:cxn>
                <a:cxn ang="0">
                  <a:pos x="829" y="44"/>
                </a:cxn>
                <a:cxn ang="0">
                  <a:pos x="874" y="100"/>
                </a:cxn>
                <a:cxn ang="0">
                  <a:pos x="874" y="166"/>
                </a:cxn>
                <a:cxn ang="0">
                  <a:pos x="851" y="188"/>
                </a:cxn>
                <a:cxn ang="0">
                  <a:pos x="806" y="199"/>
                </a:cxn>
                <a:cxn ang="0">
                  <a:pos x="773" y="188"/>
                </a:cxn>
                <a:cxn ang="0">
                  <a:pos x="750" y="166"/>
                </a:cxn>
                <a:cxn ang="0">
                  <a:pos x="750" y="122"/>
                </a:cxn>
                <a:cxn ang="0">
                  <a:pos x="762" y="89"/>
                </a:cxn>
                <a:cxn ang="0">
                  <a:pos x="806" y="67"/>
                </a:cxn>
                <a:cxn ang="0">
                  <a:pos x="750" y="44"/>
                </a:cxn>
                <a:cxn ang="0">
                  <a:pos x="706" y="44"/>
                </a:cxn>
                <a:cxn ang="0">
                  <a:pos x="627" y="78"/>
                </a:cxn>
                <a:cxn ang="0">
                  <a:pos x="571" y="222"/>
                </a:cxn>
                <a:cxn ang="0">
                  <a:pos x="526" y="764"/>
                </a:cxn>
                <a:cxn ang="0">
                  <a:pos x="504" y="1008"/>
                </a:cxn>
                <a:cxn ang="0">
                  <a:pos x="470" y="1295"/>
                </a:cxn>
                <a:cxn ang="0">
                  <a:pos x="437" y="1473"/>
                </a:cxn>
                <a:cxn ang="0">
                  <a:pos x="347" y="1661"/>
                </a:cxn>
                <a:cxn ang="0">
                  <a:pos x="179" y="1749"/>
                </a:cxn>
                <a:cxn ang="0">
                  <a:pos x="89" y="1738"/>
                </a:cxn>
                <a:cxn ang="0">
                  <a:pos x="22" y="1683"/>
                </a:cxn>
                <a:cxn ang="0">
                  <a:pos x="0" y="1616"/>
                </a:cxn>
                <a:cxn ang="0">
                  <a:pos x="11" y="1572"/>
                </a:cxn>
                <a:cxn ang="0">
                  <a:pos x="45" y="1550"/>
                </a:cxn>
                <a:cxn ang="0">
                  <a:pos x="78" y="1550"/>
                </a:cxn>
                <a:cxn ang="0">
                  <a:pos x="112" y="1572"/>
                </a:cxn>
                <a:cxn ang="0">
                  <a:pos x="134" y="1616"/>
                </a:cxn>
                <a:cxn ang="0">
                  <a:pos x="123" y="1661"/>
                </a:cxn>
                <a:cxn ang="0">
                  <a:pos x="67" y="1683"/>
                </a:cxn>
                <a:cxn ang="0">
                  <a:pos x="123" y="1705"/>
                </a:cxn>
                <a:cxn ang="0">
                  <a:pos x="179" y="1716"/>
                </a:cxn>
                <a:cxn ang="0">
                  <a:pos x="280" y="1650"/>
                </a:cxn>
                <a:cxn ang="0">
                  <a:pos x="336" y="1384"/>
                </a:cxn>
                <a:cxn ang="0">
                  <a:pos x="370" y="997"/>
                </a:cxn>
                <a:cxn ang="0">
                  <a:pos x="392" y="742"/>
                </a:cxn>
                <a:cxn ang="0">
                  <a:pos x="437" y="454"/>
                </a:cxn>
                <a:cxn ang="0">
                  <a:pos x="459" y="277"/>
                </a:cxn>
                <a:cxn ang="0">
                  <a:pos x="515" y="133"/>
                </a:cxn>
                <a:cxn ang="0">
                  <a:pos x="627" y="22"/>
                </a:cxn>
              </a:cxnLst>
              <a:rect l="0" t="0" r="r" b="b"/>
              <a:pathLst>
                <a:path w="874" h="1749">
                  <a:moveTo>
                    <a:pt x="706" y="0"/>
                  </a:moveTo>
                  <a:lnTo>
                    <a:pt x="750" y="11"/>
                  </a:lnTo>
                  <a:lnTo>
                    <a:pt x="795" y="22"/>
                  </a:lnTo>
                  <a:lnTo>
                    <a:pt x="829" y="44"/>
                  </a:lnTo>
                  <a:lnTo>
                    <a:pt x="851" y="67"/>
                  </a:lnTo>
                  <a:lnTo>
                    <a:pt x="874" y="100"/>
                  </a:lnTo>
                  <a:lnTo>
                    <a:pt x="874" y="133"/>
                  </a:lnTo>
                  <a:lnTo>
                    <a:pt x="874" y="166"/>
                  </a:lnTo>
                  <a:lnTo>
                    <a:pt x="862" y="177"/>
                  </a:lnTo>
                  <a:lnTo>
                    <a:pt x="851" y="188"/>
                  </a:lnTo>
                  <a:lnTo>
                    <a:pt x="829" y="199"/>
                  </a:lnTo>
                  <a:lnTo>
                    <a:pt x="806" y="199"/>
                  </a:lnTo>
                  <a:lnTo>
                    <a:pt x="795" y="199"/>
                  </a:lnTo>
                  <a:lnTo>
                    <a:pt x="773" y="188"/>
                  </a:lnTo>
                  <a:lnTo>
                    <a:pt x="762" y="177"/>
                  </a:lnTo>
                  <a:lnTo>
                    <a:pt x="750" y="166"/>
                  </a:lnTo>
                  <a:lnTo>
                    <a:pt x="750" y="133"/>
                  </a:lnTo>
                  <a:lnTo>
                    <a:pt x="750" y="122"/>
                  </a:lnTo>
                  <a:lnTo>
                    <a:pt x="750" y="111"/>
                  </a:lnTo>
                  <a:lnTo>
                    <a:pt x="762" y="89"/>
                  </a:lnTo>
                  <a:lnTo>
                    <a:pt x="784" y="78"/>
                  </a:lnTo>
                  <a:lnTo>
                    <a:pt x="806" y="67"/>
                  </a:lnTo>
                  <a:lnTo>
                    <a:pt x="773" y="56"/>
                  </a:lnTo>
                  <a:lnTo>
                    <a:pt x="750" y="44"/>
                  </a:lnTo>
                  <a:lnTo>
                    <a:pt x="717" y="44"/>
                  </a:lnTo>
                  <a:lnTo>
                    <a:pt x="706" y="44"/>
                  </a:lnTo>
                  <a:lnTo>
                    <a:pt x="661" y="44"/>
                  </a:lnTo>
                  <a:lnTo>
                    <a:pt x="627" y="78"/>
                  </a:lnTo>
                  <a:lnTo>
                    <a:pt x="594" y="133"/>
                  </a:lnTo>
                  <a:lnTo>
                    <a:pt x="571" y="222"/>
                  </a:lnTo>
                  <a:lnTo>
                    <a:pt x="560" y="366"/>
                  </a:lnTo>
                  <a:lnTo>
                    <a:pt x="526" y="764"/>
                  </a:lnTo>
                  <a:lnTo>
                    <a:pt x="515" y="864"/>
                  </a:lnTo>
                  <a:lnTo>
                    <a:pt x="504" y="1008"/>
                  </a:lnTo>
                  <a:lnTo>
                    <a:pt x="482" y="1151"/>
                  </a:lnTo>
                  <a:lnTo>
                    <a:pt x="470" y="1295"/>
                  </a:lnTo>
                  <a:lnTo>
                    <a:pt x="448" y="1406"/>
                  </a:lnTo>
                  <a:lnTo>
                    <a:pt x="437" y="1473"/>
                  </a:lnTo>
                  <a:lnTo>
                    <a:pt x="403" y="1572"/>
                  </a:lnTo>
                  <a:lnTo>
                    <a:pt x="347" y="1661"/>
                  </a:lnTo>
                  <a:lnTo>
                    <a:pt x="269" y="1727"/>
                  </a:lnTo>
                  <a:lnTo>
                    <a:pt x="179" y="1749"/>
                  </a:lnTo>
                  <a:lnTo>
                    <a:pt x="123" y="1749"/>
                  </a:lnTo>
                  <a:lnTo>
                    <a:pt x="89" y="1738"/>
                  </a:lnTo>
                  <a:lnTo>
                    <a:pt x="45" y="1716"/>
                  </a:lnTo>
                  <a:lnTo>
                    <a:pt x="22" y="1683"/>
                  </a:lnTo>
                  <a:lnTo>
                    <a:pt x="0" y="1661"/>
                  </a:lnTo>
                  <a:lnTo>
                    <a:pt x="0" y="1616"/>
                  </a:lnTo>
                  <a:lnTo>
                    <a:pt x="0" y="1594"/>
                  </a:lnTo>
                  <a:lnTo>
                    <a:pt x="11" y="1572"/>
                  </a:lnTo>
                  <a:lnTo>
                    <a:pt x="22" y="1561"/>
                  </a:lnTo>
                  <a:lnTo>
                    <a:pt x="45" y="1550"/>
                  </a:lnTo>
                  <a:lnTo>
                    <a:pt x="67" y="1550"/>
                  </a:lnTo>
                  <a:lnTo>
                    <a:pt x="78" y="1550"/>
                  </a:lnTo>
                  <a:lnTo>
                    <a:pt x="101" y="1561"/>
                  </a:lnTo>
                  <a:lnTo>
                    <a:pt x="112" y="1572"/>
                  </a:lnTo>
                  <a:lnTo>
                    <a:pt x="123" y="1594"/>
                  </a:lnTo>
                  <a:lnTo>
                    <a:pt x="134" y="1616"/>
                  </a:lnTo>
                  <a:lnTo>
                    <a:pt x="123" y="1639"/>
                  </a:lnTo>
                  <a:lnTo>
                    <a:pt x="123" y="1661"/>
                  </a:lnTo>
                  <a:lnTo>
                    <a:pt x="101" y="1672"/>
                  </a:lnTo>
                  <a:lnTo>
                    <a:pt x="67" y="1683"/>
                  </a:lnTo>
                  <a:lnTo>
                    <a:pt x="101" y="1694"/>
                  </a:lnTo>
                  <a:lnTo>
                    <a:pt x="123" y="1705"/>
                  </a:lnTo>
                  <a:lnTo>
                    <a:pt x="157" y="1716"/>
                  </a:lnTo>
                  <a:lnTo>
                    <a:pt x="179" y="1716"/>
                  </a:lnTo>
                  <a:lnTo>
                    <a:pt x="235" y="1705"/>
                  </a:lnTo>
                  <a:lnTo>
                    <a:pt x="280" y="1650"/>
                  </a:lnTo>
                  <a:lnTo>
                    <a:pt x="325" y="1550"/>
                  </a:lnTo>
                  <a:lnTo>
                    <a:pt x="336" y="1384"/>
                  </a:lnTo>
                  <a:lnTo>
                    <a:pt x="336" y="1384"/>
                  </a:lnTo>
                  <a:lnTo>
                    <a:pt x="370" y="997"/>
                  </a:lnTo>
                  <a:lnTo>
                    <a:pt x="381" y="886"/>
                  </a:lnTo>
                  <a:lnTo>
                    <a:pt x="392" y="742"/>
                  </a:lnTo>
                  <a:lnTo>
                    <a:pt x="414" y="598"/>
                  </a:lnTo>
                  <a:lnTo>
                    <a:pt x="437" y="454"/>
                  </a:lnTo>
                  <a:lnTo>
                    <a:pt x="448" y="343"/>
                  </a:lnTo>
                  <a:lnTo>
                    <a:pt x="459" y="277"/>
                  </a:lnTo>
                  <a:lnTo>
                    <a:pt x="482" y="199"/>
                  </a:lnTo>
                  <a:lnTo>
                    <a:pt x="515" y="133"/>
                  </a:lnTo>
                  <a:lnTo>
                    <a:pt x="560" y="67"/>
                  </a:lnTo>
                  <a:lnTo>
                    <a:pt x="627" y="22"/>
                  </a:lnTo>
                  <a:lnTo>
                    <a:pt x="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1" name="Freeform 397"/>
            <p:cNvSpPr>
              <a:spLocks noEditPoints="1"/>
            </p:cNvSpPr>
            <p:nvPr/>
          </p:nvSpPr>
          <p:spPr bwMode="auto">
            <a:xfrm>
              <a:off x="17362" y="3865"/>
              <a:ext cx="470" cy="797"/>
            </a:xfrm>
            <a:custGeom>
              <a:avLst/>
              <a:gdLst/>
              <a:ahLst/>
              <a:cxnLst>
                <a:cxn ang="0">
                  <a:pos x="336" y="77"/>
                </a:cxn>
                <a:cxn ang="0">
                  <a:pos x="235" y="288"/>
                </a:cxn>
                <a:cxn ang="0">
                  <a:pos x="190" y="509"/>
                </a:cxn>
                <a:cxn ang="0">
                  <a:pos x="201" y="487"/>
                </a:cxn>
                <a:cxn ang="0">
                  <a:pos x="268" y="432"/>
                </a:cxn>
                <a:cxn ang="0">
                  <a:pos x="336" y="343"/>
                </a:cxn>
                <a:cxn ang="0">
                  <a:pos x="425" y="133"/>
                </a:cxn>
                <a:cxn ang="0">
                  <a:pos x="425" y="66"/>
                </a:cxn>
                <a:cxn ang="0">
                  <a:pos x="403" y="33"/>
                </a:cxn>
                <a:cxn ang="0">
                  <a:pos x="392" y="0"/>
                </a:cxn>
                <a:cxn ang="0">
                  <a:pos x="437" y="22"/>
                </a:cxn>
                <a:cxn ang="0">
                  <a:pos x="459" y="55"/>
                </a:cxn>
                <a:cxn ang="0">
                  <a:pos x="470" y="88"/>
                </a:cxn>
                <a:cxn ang="0">
                  <a:pos x="448" y="221"/>
                </a:cxn>
                <a:cxn ang="0">
                  <a:pos x="313" y="420"/>
                </a:cxn>
                <a:cxn ang="0">
                  <a:pos x="190" y="553"/>
                </a:cxn>
                <a:cxn ang="0">
                  <a:pos x="179" y="575"/>
                </a:cxn>
                <a:cxn ang="0">
                  <a:pos x="179" y="598"/>
                </a:cxn>
                <a:cxn ang="0">
                  <a:pos x="179" y="620"/>
                </a:cxn>
                <a:cxn ang="0">
                  <a:pos x="179" y="653"/>
                </a:cxn>
                <a:cxn ang="0">
                  <a:pos x="179" y="697"/>
                </a:cxn>
                <a:cxn ang="0">
                  <a:pos x="201" y="753"/>
                </a:cxn>
                <a:cxn ang="0">
                  <a:pos x="246" y="764"/>
                </a:cxn>
                <a:cxn ang="0">
                  <a:pos x="325" y="741"/>
                </a:cxn>
                <a:cxn ang="0">
                  <a:pos x="403" y="686"/>
                </a:cxn>
                <a:cxn ang="0">
                  <a:pos x="425" y="675"/>
                </a:cxn>
                <a:cxn ang="0">
                  <a:pos x="437" y="675"/>
                </a:cxn>
                <a:cxn ang="0">
                  <a:pos x="448" y="697"/>
                </a:cxn>
                <a:cxn ang="0">
                  <a:pos x="425" y="719"/>
                </a:cxn>
                <a:cxn ang="0">
                  <a:pos x="381" y="753"/>
                </a:cxn>
                <a:cxn ang="0">
                  <a:pos x="325" y="786"/>
                </a:cxn>
                <a:cxn ang="0">
                  <a:pos x="246" y="797"/>
                </a:cxn>
                <a:cxn ang="0">
                  <a:pos x="179" y="775"/>
                </a:cxn>
                <a:cxn ang="0">
                  <a:pos x="134" y="730"/>
                </a:cxn>
                <a:cxn ang="0">
                  <a:pos x="112" y="664"/>
                </a:cxn>
                <a:cxn ang="0">
                  <a:pos x="67" y="675"/>
                </a:cxn>
                <a:cxn ang="0">
                  <a:pos x="33" y="686"/>
                </a:cxn>
                <a:cxn ang="0">
                  <a:pos x="11" y="708"/>
                </a:cxn>
                <a:cxn ang="0">
                  <a:pos x="0" y="686"/>
                </a:cxn>
                <a:cxn ang="0">
                  <a:pos x="0" y="675"/>
                </a:cxn>
                <a:cxn ang="0">
                  <a:pos x="22" y="653"/>
                </a:cxn>
                <a:cxn ang="0">
                  <a:pos x="56" y="631"/>
                </a:cxn>
                <a:cxn ang="0">
                  <a:pos x="89" y="598"/>
                </a:cxn>
                <a:cxn ang="0">
                  <a:pos x="100" y="553"/>
                </a:cxn>
                <a:cxn ang="0">
                  <a:pos x="100" y="476"/>
                </a:cxn>
                <a:cxn ang="0">
                  <a:pos x="145" y="310"/>
                </a:cxn>
                <a:cxn ang="0">
                  <a:pos x="224" y="133"/>
                </a:cxn>
                <a:cxn ang="0">
                  <a:pos x="325" y="22"/>
                </a:cxn>
              </a:cxnLst>
              <a:rect l="0" t="0" r="r" b="b"/>
              <a:pathLst>
                <a:path w="470" h="797">
                  <a:moveTo>
                    <a:pt x="392" y="33"/>
                  </a:moveTo>
                  <a:lnTo>
                    <a:pt x="336" y="77"/>
                  </a:lnTo>
                  <a:lnTo>
                    <a:pt x="280" y="166"/>
                  </a:lnTo>
                  <a:lnTo>
                    <a:pt x="235" y="288"/>
                  </a:lnTo>
                  <a:lnTo>
                    <a:pt x="201" y="409"/>
                  </a:lnTo>
                  <a:lnTo>
                    <a:pt x="190" y="509"/>
                  </a:lnTo>
                  <a:lnTo>
                    <a:pt x="190" y="509"/>
                  </a:lnTo>
                  <a:lnTo>
                    <a:pt x="201" y="487"/>
                  </a:lnTo>
                  <a:lnTo>
                    <a:pt x="235" y="465"/>
                  </a:lnTo>
                  <a:lnTo>
                    <a:pt x="268" y="432"/>
                  </a:lnTo>
                  <a:lnTo>
                    <a:pt x="302" y="387"/>
                  </a:lnTo>
                  <a:lnTo>
                    <a:pt x="336" y="343"/>
                  </a:lnTo>
                  <a:lnTo>
                    <a:pt x="403" y="221"/>
                  </a:lnTo>
                  <a:lnTo>
                    <a:pt x="425" y="133"/>
                  </a:lnTo>
                  <a:lnTo>
                    <a:pt x="425" y="88"/>
                  </a:lnTo>
                  <a:lnTo>
                    <a:pt x="425" y="66"/>
                  </a:lnTo>
                  <a:lnTo>
                    <a:pt x="414" y="44"/>
                  </a:lnTo>
                  <a:lnTo>
                    <a:pt x="403" y="33"/>
                  </a:lnTo>
                  <a:lnTo>
                    <a:pt x="392" y="33"/>
                  </a:lnTo>
                  <a:close/>
                  <a:moveTo>
                    <a:pt x="392" y="0"/>
                  </a:moveTo>
                  <a:lnTo>
                    <a:pt x="414" y="11"/>
                  </a:lnTo>
                  <a:lnTo>
                    <a:pt x="437" y="22"/>
                  </a:lnTo>
                  <a:lnTo>
                    <a:pt x="448" y="33"/>
                  </a:lnTo>
                  <a:lnTo>
                    <a:pt x="459" y="55"/>
                  </a:lnTo>
                  <a:lnTo>
                    <a:pt x="459" y="77"/>
                  </a:lnTo>
                  <a:lnTo>
                    <a:pt x="470" y="88"/>
                  </a:lnTo>
                  <a:lnTo>
                    <a:pt x="470" y="99"/>
                  </a:lnTo>
                  <a:lnTo>
                    <a:pt x="448" y="221"/>
                  </a:lnTo>
                  <a:lnTo>
                    <a:pt x="392" y="332"/>
                  </a:lnTo>
                  <a:lnTo>
                    <a:pt x="313" y="420"/>
                  </a:lnTo>
                  <a:lnTo>
                    <a:pt x="246" y="498"/>
                  </a:lnTo>
                  <a:lnTo>
                    <a:pt x="190" y="553"/>
                  </a:lnTo>
                  <a:lnTo>
                    <a:pt x="179" y="564"/>
                  </a:lnTo>
                  <a:lnTo>
                    <a:pt x="179" y="575"/>
                  </a:lnTo>
                  <a:lnTo>
                    <a:pt x="179" y="575"/>
                  </a:lnTo>
                  <a:lnTo>
                    <a:pt x="179" y="598"/>
                  </a:lnTo>
                  <a:lnTo>
                    <a:pt x="179" y="609"/>
                  </a:lnTo>
                  <a:lnTo>
                    <a:pt x="179" y="620"/>
                  </a:lnTo>
                  <a:lnTo>
                    <a:pt x="179" y="631"/>
                  </a:lnTo>
                  <a:lnTo>
                    <a:pt x="179" y="653"/>
                  </a:lnTo>
                  <a:lnTo>
                    <a:pt x="179" y="675"/>
                  </a:lnTo>
                  <a:lnTo>
                    <a:pt x="179" y="697"/>
                  </a:lnTo>
                  <a:lnTo>
                    <a:pt x="190" y="730"/>
                  </a:lnTo>
                  <a:lnTo>
                    <a:pt x="201" y="753"/>
                  </a:lnTo>
                  <a:lnTo>
                    <a:pt x="224" y="764"/>
                  </a:lnTo>
                  <a:lnTo>
                    <a:pt x="246" y="764"/>
                  </a:lnTo>
                  <a:lnTo>
                    <a:pt x="291" y="764"/>
                  </a:lnTo>
                  <a:lnTo>
                    <a:pt x="325" y="741"/>
                  </a:lnTo>
                  <a:lnTo>
                    <a:pt x="369" y="719"/>
                  </a:lnTo>
                  <a:lnTo>
                    <a:pt x="403" y="686"/>
                  </a:lnTo>
                  <a:lnTo>
                    <a:pt x="414" y="675"/>
                  </a:lnTo>
                  <a:lnTo>
                    <a:pt x="425" y="675"/>
                  </a:lnTo>
                  <a:lnTo>
                    <a:pt x="425" y="675"/>
                  </a:lnTo>
                  <a:lnTo>
                    <a:pt x="437" y="675"/>
                  </a:lnTo>
                  <a:lnTo>
                    <a:pt x="437" y="686"/>
                  </a:lnTo>
                  <a:lnTo>
                    <a:pt x="448" y="697"/>
                  </a:lnTo>
                  <a:lnTo>
                    <a:pt x="437" y="708"/>
                  </a:lnTo>
                  <a:lnTo>
                    <a:pt x="425" y="719"/>
                  </a:lnTo>
                  <a:lnTo>
                    <a:pt x="403" y="730"/>
                  </a:lnTo>
                  <a:lnTo>
                    <a:pt x="381" y="753"/>
                  </a:lnTo>
                  <a:lnTo>
                    <a:pt x="369" y="764"/>
                  </a:lnTo>
                  <a:lnTo>
                    <a:pt x="325" y="786"/>
                  </a:lnTo>
                  <a:lnTo>
                    <a:pt x="291" y="797"/>
                  </a:lnTo>
                  <a:lnTo>
                    <a:pt x="246" y="797"/>
                  </a:lnTo>
                  <a:lnTo>
                    <a:pt x="212" y="797"/>
                  </a:lnTo>
                  <a:lnTo>
                    <a:pt x="179" y="775"/>
                  </a:lnTo>
                  <a:lnTo>
                    <a:pt x="156" y="753"/>
                  </a:lnTo>
                  <a:lnTo>
                    <a:pt x="134" y="730"/>
                  </a:lnTo>
                  <a:lnTo>
                    <a:pt x="123" y="697"/>
                  </a:lnTo>
                  <a:lnTo>
                    <a:pt x="112" y="664"/>
                  </a:lnTo>
                  <a:lnTo>
                    <a:pt x="100" y="631"/>
                  </a:lnTo>
                  <a:lnTo>
                    <a:pt x="67" y="675"/>
                  </a:lnTo>
                  <a:lnTo>
                    <a:pt x="56" y="675"/>
                  </a:lnTo>
                  <a:lnTo>
                    <a:pt x="33" y="686"/>
                  </a:lnTo>
                  <a:lnTo>
                    <a:pt x="22" y="697"/>
                  </a:lnTo>
                  <a:lnTo>
                    <a:pt x="11" y="708"/>
                  </a:lnTo>
                  <a:lnTo>
                    <a:pt x="0" y="697"/>
                  </a:lnTo>
                  <a:lnTo>
                    <a:pt x="0" y="686"/>
                  </a:lnTo>
                  <a:lnTo>
                    <a:pt x="0" y="686"/>
                  </a:lnTo>
                  <a:lnTo>
                    <a:pt x="0" y="675"/>
                  </a:lnTo>
                  <a:lnTo>
                    <a:pt x="11" y="664"/>
                  </a:lnTo>
                  <a:lnTo>
                    <a:pt x="22" y="653"/>
                  </a:lnTo>
                  <a:lnTo>
                    <a:pt x="44" y="642"/>
                  </a:lnTo>
                  <a:lnTo>
                    <a:pt x="56" y="631"/>
                  </a:lnTo>
                  <a:lnTo>
                    <a:pt x="78" y="609"/>
                  </a:lnTo>
                  <a:lnTo>
                    <a:pt x="89" y="598"/>
                  </a:lnTo>
                  <a:lnTo>
                    <a:pt x="100" y="587"/>
                  </a:lnTo>
                  <a:lnTo>
                    <a:pt x="100" y="553"/>
                  </a:lnTo>
                  <a:lnTo>
                    <a:pt x="100" y="509"/>
                  </a:lnTo>
                  <a:lnTo>
                    <a:pt x="100" y="476"/>
                  </a:lnTo>
                  <a:lnTo>
                    <a:pt x="112" y="420"/>
                  </a:lnTo>
                  <a:lnTo>
                    <a:pt x="145" y="310"/>
                  </a:lnTo>
                  <a:lnTo>
                    <a:pt x="201" y="177"/>
                  </a:lnTo>
                  <a:lnTo>
                    <a:pt x="224" y="133"/>
                  </a:lnTo>
                  <a:lnTo>
                    <a:pt x="268" y="77"/>
                  </a:lnTo>
                  <a:lnTo>
                    <a:pt x="325" y="22"/>
                  </a:lnTo>
                  <a:lnTo>
                    <a:pt x="3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2" name="Freeform 398"/>
            <p:cNvSpPr>
              <a:spLocks/>
            </p:cNvSpPr>
            <p:nvPr/>
          </p:nvSpPr>
          <p:spPr bwMode="auto">
            <a:xfrm>
              <a:off x="17933" y="4463"/>
              <a:ext cx="504" cy="509"/>
            </a:xfrm>
            <a:custGeom>
              <a:avLst/>
              <a:gdLst/>
              <a:ahLst/>
              <a:cxnLst>
                <a:cxn ang="0">
                  <a:pos x="258" y="22"/>
                </a:cxn>
                <a:cxn ang="0">
                  <a:pos x="347" y="155"/>
                </a:cxn>
                <a:cxn ang="0">
                  <a:pos x="370" y="232"/>
                </a:cxn>
                <a:cxn ang="0">
                  <a:pos x="370" y="232"/>
                </a:cxn>
                <a:cxn ang="0">
                  <a:pos x="437" y="88"/>
                </a:cxn>
                <a:cxn ang="0">
                  <a:pos x="471" y="11"/>
                </a:cxn>
                <a:cxn ang="0">
                  <a:pos x="493" y="11"/>
                </a:cxn>
                <a:cxn ang="0">
                  <a:pos x="504" y="11"/>
                </a:cxn>
                <a:cxn ang="0">
                  <a:pos x="504" y="22"/>
                </a:cxn>
                <a:cxn ang="0">
                  <a:pos x="493" y="33"/>
                </a:cxn>
                <a:cxn ang="0">
                  <a:pos x="448" y="121"/>
                </a:cxn>
                <a:cxn ang="0">
                  <a:pos x="426" y="166"/>
                </a:cxn>
                <a:cxn ang="0">
                  <a:pos x="415" y="199"/>
                </a:cxn>
                <a:cxn ang="0">
                  <a:pos x="392" y="254"/>
                </a:cxn>
                <a:cxn ang="0">
                  <a:pos x="370" y="310"/>
                </a:cxn>
                <a:cxn ang="0">
                  <a:pos x="358" y="376"/>
                </a:cxn>
                <a:cxn ang="0">
                  <a:pos x="347" y="442"/>
                </a:cxn>
                <a:cxn ang="0">
                  <a:pos x="325" y="487"/>
                </a:cxn>
                <a:cxn ang="0">
                  <a:pos x="302" y="509"/>
                </a:cxn>
                <a:cxn ang="0">
                  <a:pos x="291" y="498"/>
                </a:cxn>
                <a:cxn ang="0">
                  <a:pos x="291" y="487"/>
                </a:cxn>
                <a:cxn ang="0">
                  <a:pos x="302" y="431"/>
                </a:cxn>
                <a:cxn ang="0">
                  <a:pos x="314" y="365"/>
                </a:cxn>
                <a:cxn ang="0">
                  <a:pos x="336" y="321"/>
                </a:cxn>
                <a:cxn ang="0">
                  <a:pos x="336" y="276"/>
                </a:cxn>
                <a:cxn ang="0">
                  <a:pos x="302" y="132"/>
                </a:cxn>
                <a:cxn ang="0">
                  <a:pos x="168" y="66"/>
                </a:cxn>
                <a:cxn ang="0">
                  <a:pos x="123" y="66"/>
                </a:cxn>
                <a:cxn ang="0">
                  <a:pos x="67" y="88"/>
                </a:cxn>
                <a:cxn ang="0">
                  <a:pos x="34" y="132"/>
                </a:cxn>
                <a:cxn ang="0">
                  <a:pos x="22" y="143"/>
                </a:cxn>
                <a:cxn ang="0">
                  <a:pos x="0" y="143"/>
                </a:cxn>
                <a:cxn ang="0">
                  <a:pos x="0" y="132"/>
                </a:cxn>
                <a:cxn ang="0">
                  <a:pos x="11" y="99"/>
                </a:cxn>
                <a:cxn ang="0">
                  <a:pos x="56" y="44"/>
                </a:cxn>
                <a:cxn ang="0">
                  <a:pos x="134" y="0"/>
                </a:cxn>
              </a:cxnLst>
              <a:rect l="0" t="0" r="r" b="b"/>
              <a:pathLst>
                <a:path w="504" h="509">
                  <a:moveTo>
                    <a:pt x="179" y="0"/>
                  </a:moveTo>
                  <a:lnTo>
                    <a:pt x="258" y="22"/>
                  </a:lnTo>
                  <a:lnTo>
                    <a:pt x="314" y="77"/>
                  </a:lnTo>
                  <a:lnTo>
                    <a:pt x="347" y="155"/>
                  </a:lnTo>
                  <a:lnTo>
                    <a:pt x="370" y="232"/>
                  </a:lnTo>
                  <a:lnTo>
                    <a:pt x="370" y="232"/>
                  </a:lnTo>
                  <a:lnTo>
                    <a:pt x="370" y="232"/>
                  </a:lnTo>
                  <a:lnTo>
                    <a:pt x="370" y="232"/>
                  </a:lnTo>
                  <a:lnTo>
                    <a:pt x="403" y="155"/>
                  </a:lnTo>
                  <a:lnTo>
                    <a:pt x="437" y="88"/>
                  </a:lnTo>
                  <a:lnTo>
                    <a:pt x="459" y="33"/>
                  </a:lnTo>
                  <a:lnTo>
                    <a:pt x="471" y="11"/>
                  </a:lnTo>
                  <a:lnTo>
                    <a:pt x="482" y="11"/>
                  </a:lnTo>
                  <a:lnTo>
                    <a:pt x="493" y="11"/>
                  </a:lnTo>
                  <a:lnTo>
                    <a:pt x="493" y="11"/>
                  </a:lnTo>
                  <a:lnTo>
                    <a:pt x="504" y="11"/>
                  </a:lnTo>
                  <a:lnTo>
                    <a:pt x="504" y="11"/>
                  </a:lnTo>
                  <a:lnTo>
                    <a:pt x="504" y="22"/>
                  </a:lnTo>
                  <a:lnTo>
                    <a:pt x="504" y="22"/>
                  </a:lnTo>
                  <a:lnTo>
                    <a:pt x="493" y="33"/>
                  </a:lnTo>
                  <a:lnTo>
                    <a:pt x="471" y="77"/>
                  </a:lnTo>
                  <a:lnTo>
                    <a:pt x="448" y="121"/>
                  </a:lnTo>
                  <a:lnTo>
                    <a:pt x="437" y="143"/>
                  </a:lnTo>
                  <a:lnTo>
                    <a:pt x="426" y="166"/>
                  </a:lnTo>
                  <a:lnTo>
                    <a:pt x="426" y="177"/>
                  </a:lnTo>
                  <a:lnTo>
                    <a:pt x="415" y="199"/>
                  </a:lnTo>
                  <a:lnTo>
                    <a:pt x="403" y="221"/>
                  </a:lnTo>
                  <a:lnTo>
                    <a:pt x="392" y="254"/>
                  </a:lnTo>
                  <a:lnTo>
                    <a:pt x="381" y="287"/>
                  </a:lnTo>
                  <a:lnTo>
                    <a:pt x="370" y="310"/>
                  </a:lnTo>
                  <a:lnTo>
                    <a:pt x="370" y="332"/>
                  </a:lnTo>
                  <a:lnTo>
                    <a:pt x="358" y="376"/>
                  </a:lnTo>
                  <a:lnTo>
                    <a:pt x="347" y="409"/>
                  </a:lnTo>
                  <a:lnTo>
                    <a:pt x="347" y="442"/>
                  </a:lnTo>
                  <a:lnTo>
                    <a:pt x="336" y="465"/>
                  </a:lnTo>
                  <a:lnTo>
                    <a:pt x="325" y="487"/>
                  </a:lnTo>
                  <a:lnTo>
                    <a:pt x="314" y="509"/>
                  </a:lnTo>
                  <a:lnTo>
                    <a:pt x="302" y="509"/>
                  </a:lnTo>
                  <a:lnTo>
                    <a:pt x="291" y="509"/>
                  </a:lnTo>
                  <a:lnTo>
                    <a:pt x="291" y="498"/>
                  </a:lnTo>
                  <a:lnTo>
                    <a:pt x="291" y="487"/>
                  </a:lnTo>
                  <a:lnTo>
                    <a:pt x="291" y="487"/>
                  </a:lnTo>
                  <a:lnTo>
                    <a:pt x="291" y="465"/>
                  </a:lnTo>
                  <a:lnTo>
                    <a:pt x="302" y="431"/>
                  </a:lnTo>
                  <a:lnTo>
                    <a:pt x="302" y="398"/>
                  </a:lnTo>
                  <a:lnTo>
                    <a:pt x="314" y="365"/>
                  </a:lnTo>
                  <a:lnTo>
                    <a:pt x="325" y="332"/>
                  </a:lnTo>
                  <a:lnTo>
                    <a:pt x="336" y="321"/>
                  </a:lnTo>
                  <a:lnTo>
                    <a:pt x="336" y="298"/>
                  </a:lnTo>
                  <a:lnTo>
                    <a:pt x="336" y="276"/>
                  </a:lnTo>
                  <a:lnTo>
                    <a:pt x="325" y="210"/>
                  </a:lnTo>
                  <a:lnTo>
                    <a:pt x="302" y="132"/>
                  </a:lnTo>
                  <a:lnTo>
                    <a:pt x="258" y="88"/>
                  </a:lnTo>
                  <a:lnTo>
                    <a:pt x="168" y="66"/>
                  </a:lnTo>
                  <a:lnTo>
                    <a:pt x="146" y="66"/>
                  </a:lnTo>
                  <a:lnTo>
                    <a:pt x="123" y="66"/>
                  </a:lnTo>
                  <a:lnTo>
                    <a:pt x="90" y="77"/>
                  </a:lnTo>
                  <a:lnTo>
                    <a:pt x="67" y="88"/>
                  </a:lnTo>
                  <a:lnTo>
                    <a:pt x="45" y="110"/>
                  </a:lnTo>
                  <a:lnTo>
                    <a:pt x="34" y="132"/>
                  </a:lnTo>
                  <a:lnTo>
                    <a:pt x="22" y="143"/>
                  </a:lnTo>
                  <a:lnTo>
                    <a:pt x="22" y="143"/>
                  </a:lnTo>
                  <a:lnTo>
                    <a:pt x="11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32"/>
                  </a:lnTo>
                  <a:lnTo>
                    <a:pt x="0" y="121"/>
                  </a:lnTo>
                  <a:lnTo>
                    <a:pt x="11" y="99"/>
                  </a:lnTo>
                  <a:lnTo>
                    <a:pt x="22" y="77"/>
                  </a:lnTo>
                  <a:lnTo>
                    <a:pt x="56" y="44"/>
                  </a:lnTo>
                  <a:lnTo>
                    <a:pt x="90" y="22"/>
                  </a:lnTo>
                  <a:lnTo>
                    <a:pt x="134" y="0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3" name="Freeform 399"/>
            <p:cNvSpPr>
              <a:spLocks/>
            </p:cNvSpPr>
            <p:nvPr/>
          </p:nvSpPr>
          <p:spPr bwMode="auto">
            <a:xfrm>
              <a:off x="18583" y="4518"/>
              <a:ext cx="313" cy="509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22"/>
                </a:cxn>
                <a:cxn ang="0">
                  <a:pos x="190" y="22"/>
                </a:cxn>
                <a:cxn ang="0">
                  <a:pos x="190" y="443"/>
                </a:cxn>
                <a:cxn ang="0">
                  <a:pos x="201" y="454"/>
                </a:cxn>
                <a:cxn ang="0">
                  <a:pos x="201" y="465"/>
                </a:cxn>
                <a:cxn ang="0">
                  <a:pos x="213" y="476"/>
                </a:cxn>
                <a:cxn ang="0">
                  <a:pos x="235" y="476"/>
                </a:cxn>
                <a:cxn ang="0">
                  <a:pos x="280" y="476"/>
                </a:cxn>
                <a:cxn ang="0">
                  <a:pos x="313" y="476"/>
                </a:cxn>
                <a:cxn ang="0">
                  <a:pos x="313" y="509"/>
                </a:cxn>
                <a:cxn ang="0">
                  <a:pos x="269" y="509"/>
                </a:cxn>
                <a:cxn ang="0">
                  <a:pos x="213" y="509"/>
                </a:cxn>
                <a:cxn ang="0">
                  <a:pos x="157" y="509"/>
                </a:cxn>
                <a:cxn ang="0">
                  <a:pos x="112" y="509"/>
                </a:cxn>
                <a:cxn ang="0">
                  <a:pos x="45" y="509"/>
                </a:cxn>
                <a:cxn ang="0">
                  <a:pos x="0" y="509"/>
                </a:cxn>
                <a:cxn ang="0">
                  <a:pos x="0" y="476"/>
                </a:cxn>
                <a:cxn ang="0">
                  <a:pos x="45" y="476"/>
                </a:cxn>
                <a:cxn ang="0">
                  <a:pos x="78" y="476"/>
                </a:cxn>
                <a:cxn ang="0">
                  <a:pos x="101" y="476"/>
                </a:cxn>
                <a:cxn ang="0">
                  <a:pos x="123" y="465"/>
                </a:cxn>
                <a:cxn ang="0">
                  <a:pos x="123" y="454"/>
                </a:cxn>
                <a:cxn ang="0">
                  <a:pos x="123" y="443"/>
                </a:cxn>
                <a:cxn ang="0">
                  <a:pos x="123" y="55"/>
                </a:cxn>
                <a:cxn ang="0">
                  <a:pos x="89" y="66"/>
                </a:cxn>
                <a:cxn ang="0">
                  <a:pos x="56" y="77"/>
                </a:cxn>
                <a:cxn ang="0">
                  <a:pos x="22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22" y="44"/>
                </a:cxn>
                <a:cxn ang="0">
                  <a:pos x="56" y="44"/>
                </a:cxn>
                <a:cxn ang="0">
                  <a:pos x="89" y="33"/>
                </a:cxn>
                <a:cxn ang="0">
                  <a:pos x="134" y="22"/>
                </a:cxn>
                <a:cxn ang="0">
                  <a:pos x="168" y="0"/>
                </a:cxn>
              </a:cxnLst>
              <a:rect l="0" t="0" r="r" b="b"/>
              <a:pathLst>
                <a:path w="313" h="509">
                  <a:moveTo>
                    <a:pt x="168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90" y="22"/>
                  </a:lnTo>
                  <a:lnTo>
                    <a:pt x="190" y="22"/>
                  </a:lnTo>
                  <a:lnTo>
                    <a:pt x="190" y="443"/>
                  </a:lnTo>
                  <a:lnTo>
                    <a:pt x="201" y="454"/>
                  </a:lnTo>
                  <a:lnTo>
                    <a:pt x="201" y="465"/>
                  </a:lnTo>
                  <a:lnTo>
                    <a:pt x="213" y="476"/>
                  </a:lnTo>
                  <a:lnTo>
                    <a:pt x="235" y="476"/>
                  </a:lnTo>
                  <a:lnTo>
                    <a:pt x="280" y="476"/>
                  </a:lnTo>
                  <a:lnTo>
                    <a:pt x="313" y="476"/>
                  </a:lnTo>
                  <a:lnTo>
                    <a:pt x="313" y="509"/>
                  </a:lnTo>
                  <a:lnTo>
                    <a:pt x="269" y="509"/>
                  </a:lnTo>
                  <a:lnTo>
                    <a:pt x="213" y="509"/>
                  </a:lnTo>
                  <a:lnTo>
                    <a:pt x="157" y="509"/>
                  </a:lnTo>
                  <a:lnTo>
                    <a:pt x="112" y="509"/>
                  </a:lnTo>
                  <a:lnTo>
                    <a:pt x="45" y="509"/>
                  </a:lnTo>
                  <a:lnTo>
                    <a:pt x="0" y="509"/>
                  </a:lnTo>
                  <a:lnTo>
                    <a:pt x="0" y="476"/>
                  </a:lnTo>
                  <a:lnTo>
                    <a:pt x="45" y="476"/>
                  </a:lnTo>
                  <a:lnTo>
                    <a:pt x="78" y="476"/>
                  </a:lnTo>
                  <a:lnTo>
                    <a:pt x="101" y="476"/>
                  </a:lnTo>
                  <a:lnTo>
                    <a:pt x="123" y="465"/>
                  </a:lnTo>
                  <a:lnTo>
                    <a:pt x="123" y="454"/>
                  </a:lnTo>
                  <a:lnTo>
                    <a:pt x="123" y="443"/>
                  </a:lnTo>
                  <a:lnTo>
                    <a:pt x="123" y="55"/>
                  </a:lnTo>
                  <a:lnTo>
                    <a:pt x="89" y="66"/>
                  </a:lnTo>
                  <a:lnTo>
                    <a:pt x="56" y="77"/>
                  </a:lnTo>
                  <a:lnTo>
                    <a:pt x="22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22" y="44"/>
                  </a:lnTo>
                  <a:lnTo>
                    <a:pt x="56" y="44"/>
                  </a:lnTo>
                  <a:lnTo>
                    <a:pt x="89" y="33"/>
                  </a:lnTo>
                  <a:lnTo>
                    <a:pt x="134" y="22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4" name="Freeform 400"/>
            <p:cNvSpPr>
              <a:spLocks noEditPoints="1"/>
            </p:cNvSpPr>
            <p:nvPr/>
          </p:nvSpPr>
          <p:spPr bwMode="auto">
            <a:xfrm>
              <a:off x="19759" y="2614"/>
              <a:ext cx="583" cy="775"/>
            </a:xfrm>
            <a:custGeom>
              <a:avLst/>
              <a:gdLst/>
              <a:ahLst/>
              <a:cxnLst>
                <a:cxn ang="0">
                  <a:pos x="269" y="310"/>
                </a:cxn>
                <a:cxn ang="0">
                  <a:pos x="213" y="332"/>
                </a:cxn>
                <a:cxn ang="0">
                  <a:pos x="157" y="409"/>
                </a:cxn>
                <a:cxn ang="0">
                  <a:pos x="101" y="564"/>
                </a:cxn>
                <a:cxn ang="0">
                  <a:pos x="101" y="675"/>
                </a:cxn>
                <a:cxn ang="0">
                  <a:pos x="135" y="731"/>
                </a:cxn>
                <a:cxn ang="0">
                  <a:pos x="179" y="742"/>
                </a:cxn>
                <a:cxn ang="0">
                  <a:pos x="235" y="731"/>
                </a:cxn>
                <a:cxn ang="0">
                  <a:pos x="269" y="708"/>
                </a:cxn>
                <a:cxn ang="0">
                  <a:pos x="303" y="675"/>
                </a:cxn>
                <a:cxn ang="0">
                  <a:pos x="336" y="631"/>
                </a:cxn>
                <a:cxn ang="0">
                  <a:pos x="392" y="421"/>
                </a:cxn>
                <a:cxn ang="0">
                  <a:pos x="392" y="398"/>
                </a:cxn>
                <a:cxn ang="0">
                  <a:pos x="392" y="376"/>
                </a:cxn>
                <a:cxn ang="0">
                  <a:pos x="370" y="343"/>
                </a:cxn>
                <a:cxn ang="0">
                  <a:pos x="325" y="310"/>
                </a:cxn>
                <a:cxn ang="0">
                  <a:pos x="572" y="0"/>
                </a:cxn>
                <a:cxn ang="0">
                  <a:pos x="583" y="0"/>
                </a:cxn>
                <a:cxn ang="0">
                  <a:pos x="583" y="22"/>
                </a:cxn>
                <a:cxn ang="0">
                  <a:pos x="583" y="22"/>
                </a:cxn>
                <a:cxn ang="0">
                  <a:pos x="415" y="653"/>
                </a:cxn>
                <a:cxn ang="0">
                  <a:pos x="415" y="686"/>
                </a:cxn>
                <a:cxn ang="0">
                  <a:pos x="426" y="731"/>
                </a:cxn>
                <a:cxn ang="0">
                  <a:pos x="448" y="742"/>
                </a:cxn>
                <a:cxn ang="0">
                  <a:pos x="504" y="719"/>
                </a:cxn>
                <a:cxn ang="0">
                  <a:pos x="527" y="664"/>
                </a:cxn>
                <a:cxn ang="0">
                  <a:pos x="538" y="609"/>
                </a:cxn>
                <a:cxn ang="0">
                  <a:pos x="560" y="598"/>
                </a:cxn>
                <a:cxn ang="0">
                  <a:pos x="572" y="598"/>
                </a:cxn>
                <a:cxn ang="0">
                  <a:pos x="572" y="620"/>
                </a:cxn>
                <a:cxn ang="0">
                  <a:pos x="560" y="664"/>
                </a:cxn>
                <a:cxn ang="0">
                  <a:pos x="538" y="719"/>
                </a:cxn>
                <a:cxn ang="0">
                  <a:pos x="504" y="764"/>
                </a:cxn>
                <a:cxn ang="0">
                  <a:pos x="448" y="775"/>
                </a:cxn>
                <a:cxn ang="0">
                  <a:pos x="415" y="775"/>
                </a:cxn>
                <a:cxn ang="0">
                  <a:pos x="370" y="753"/>
                </a:cxn>
                <a:cxn ang="0">
                  <a:pos x="336" y="697"/>
                </a:cxn>
                <a:cxn ang="0">
                  <a:pos x="258" y="753"/>
                </a:cxn>
                <a:cxn ang="0">
                  <a:pos x="179" y="775"/>
                </a:cxn>
                <a:cxn ang="0">
                  <a:pos x="23" y="686"/>
                </a:cxn>
                <a:cxn ang="0">
                  <a:pos x="34" y="476"/>
                </a:cxn>
                <a:cxn ang="0">
                  <a:pos x="191" y="299"/>
                </a:cxn>
                <a:cxn ang="0">
                  <a:pos x="336" y="277"/>
                </a:cxn>
                <a:cxn ang="0">
                  <a:pos x="392" y="310"/>
                </a:cxn>
                <a:cxn ang="0">
                  <a:pos x="471" y="88"/>
                </a:cxn>
                <a:cxn ang="0">
                  <a:pos x="482" y="66"/>
                </a:cxn>
                <a:cxn ang="0">
                  <a:pos x="482" y="55"/>
                </a:cxn>
                <a:cxn ang="0">
                  <a:pos x="448" y="44"/>
                </a:cxn>
                <a:cxn ang="0">
                  <a:pos x="415" y="44"/>
                </a:cxn>
                <a:cxn ang="0">
                  <a:pos x="392" y="33"/>
                </a:cxn>
                <a:cxn ang="0">
                  <a:pos x="403" y="11"/>
                </a:cxn>
                <a:cxn ang="0">
                  <a:pos x="426" y="0"/>
                </a:cxn>
                <a:cxn ang="0">
                  <a:pos x="482" y="0"/>
                </a:cxn>
                <a:cxn ang="0">
                  <a:pos x="549" y="0"/>
                </a:cxn>
              </a:cxnLst>
              <a:rect l="0" t="0" r="r" b="b"/>
              <a:pathLst>
                <a:path w="583" h="775">
                  <a:moveTo>
                    <a:pt x="291" y="310"/>
                  </a:moveTo>
                  <a:lnTo>
                    <a:pt x="269" y="310"/>
                  </a:lnTo>
                  <a:lnTo>
                    <a:pt x="247" y="321"/>
                  </a:lnTo>
                  <a:lnTo>
                    <a:pt x="213" y="332"/>
                  </a:lnTo>
                  <a:lnTo>
                    <a:pt x="191" y="365"/>
                  </a:lnTo>
                  <a:lnTo>
                    <a:pt x="157" y="409"/>
                  </a:lnTo>
                  <a:lnTo>
                    <a:pt x="123" y="476"/>
                  </a:lnTo>
                  <a:lnTo>
                    <a:pt x="101" y="564"/>
                  </a:lnTo>
                  <a:lnTo>
                    <a:pt x="101" y="642"/>
                  </a:lnTo>
                  <a:lnTo>
                    <a:pt x="101" y="675"/>
                  </a:lnTo>
                  <a:lnTo>
                    <a:pt x="112" y="708"/>
                  </a:lnTo>
                  <a:lnTo>
                    <a:pt x="135" y="731"/>
                  </a:lnTo>
                  <a:lnTo>
                    <a:pt x="157" y="742"/>
                  </a:lnTo>
                  <a:lnTo>
                    <a:pt x="179" y="742"/>
                  </a:lnTo>
                  <a:lnTo>
                    <a:pt x="202" y="742"/>
                  </a:lnTo>
                  <a:lnTo>
                    <a:pt x="235" y="731"/>
                  </a:lnTo>
                  <a:lnTo>
                    <a:pt x="258" y="719"/>
                  </a:lnTo>
                  <a:lnTo>
                    <a:pt x="269" y="708"/>
                  </a:lnTo>
                  <a:lnTo>
                    <a:pt x="280" y="697"/>
                  </a:lnTo>
                  <a:lnTo>
                    <a:pt x="303" y="675"/>
                  </a:lnTo>
                  <a:lnTo>
                    <a:pt x="325" y="653"/>
                  </a:lnTo>
                  <a:lnTo>
                    <a:pt x="336" y="631"/>
                  </a:lnTo>
                  <a:lnTo>
                    <a:pt x="336" y="631"/>
                  </a:lnTo>
                  <a:lnTo>
                    <a:pt x="392" y="421"/>
                  </a:lnTo>
                  <a:lnTo>
                    <a:pt x="392" y="409"/>
                  </a:lnTo>
                  <a:lnTo>
                    <a:pt x="392" y="398"/>
                  </a:lnTo>
                  <a:lnTo>
                    <a:pt x="392" y="398"/>
                  </a:lnTo>
                  <a:lnTo>
                    <a:pt x="392" y="376"/>
                  </a:lnTo>
                  <a:lnTo>
                    <a:pt x="381" y="354"/>
                  </a:lnTo>
                  <a:lnTo>
                    <a:pt x="370" y="343"/>
                  </a:lnTo>
                  <a:lnTo>
                    <a:pt x="347" y="321"/>
                  </a:lnTo>
                  <a:lnTo>
                    <a:pt x="325" y="310"/>
                  </a:lnTo>
                  <a:lnTo>
                    <a:pt x="291" y="310"/>
                  </a:lnTo>
                  <a:close/>
                  <a:moveTo>
                    <a:pt x="572" y="0"/>
                  </a:moveTo>
                  <a:lnTo>
                    <a:pt x="572" y="0"/>
                  </a:lnTo>
                  <a:lnTo>
                    <a:pt x="583" y="0"/>
                  </a:lnTo>
                  <a:lnTo>
                    <a:pt x="583" y="11"/>
                  </a:lnTo>
                  <a:lnTo>
                    <a:pt x="583" y="22"/>
                  </a:lnTo>
                  <a:lnTo>
                    <a:pt x="583" y="22"/>
                  </a:lnTo>
                  <a:lnTo>
                    <a:pt x="583" y="22"/>
                  </a:lnTo>
                  <a:lnTo>
                    <a:pt x="426" y="642"/>
                  </a:lnTo>
                  <a:lnTo>
                    <a:pt x="415" y="653"/>
                  </a:lnTo>
                  <a:lnTo>
                    <a:pt x="415" y="675"/>
                  </a:lnTo>
                  <a:lnTo>
                    <a:pt x="415" y="686"/>
                  </a:lnTo>
                  <a:lnTo>
                    <a:pt x="415" y="708"/>
                  </a:lnTo>
                  <a:lnTo>
                    <a:pt x="426" y="731"/>
                  </a:lnTo>
                  <a:lnTo>
                    <a:pt x="437" y="742"/>
                  </a:lnTo>
                  <a:lnTo>
                    <a:pt x="448" y="742"/>
                  </a:lnTo>
                  <a:lnTo>
                    <a:pt x="482" y="742"/>
                  </a:lnTo>
                  <a:lnTo>
                    <a:pt x="504" y="719"/>
                  </a:lnTo>
                  <a:lnTo>
                    <a:pt x="516" y="686"/>
                  </a:lnTo>
                  <a:lnTo>
                    <a:pt x="527" y="664"/>
                  </a:lnTo>
                  <a:lnTo>
                    <a:pt x="538" y="631"/>
                  </a:lnTo>
                  <a:lnTo>
                    <a:pt x="538" y="609"/>
                  </a:lnTo>
                  <a:lnTo>
                    <a:pt x="549" y="598"/>
                  </a:lnTo>
                  <a:lnTo>
                    <a:pt x="560" y="598"/>
                  </a:lnTo>
                  <a:lnTo>
                    <a:pt x="572" y="598"/>
                  </a:lnTo>
                  <a:lnTo>
                    <a:pt x="572" y="598"/>
                  </a:lnTo>
                  <a:lnTo>
                    <a:pt x="583" y="609"/>
                  </a:lnTo>
                  <a:lnTo>
                    <a:pt x="572" y="620"/>
                  </a:lnTo>
                  <a:lnTo>
                    <a:pt x="572" y="631"/>
                  </a:lnTo>
                  <a:lnTo>
                    <a:pt x="560" y="664"/>
                  </a:lnTo>
                  <a:lnTo>
                    <a:pt x="549" y="686"/>
                  </a:lnTo>
                  <a:lnTo>
                    <a:pt x="538" y="719"/>
                  </a:lnTo>
                  <a:lnTo>
                    <a:pt x="527" y="742"/>
                  </a:lnTo>
                  <a:lnTo>
                    <a:pt x="504" y="764"/>
                  </a:lnTo>
                  <a:lnTo>
                    <a:pt x="482" y="775"/>
                  </a:lnTo>
                  <a:lnTo>
                    <a:pt x="448" y="775"/>
                  </a:lnTo>
                  <a:lnTo>
                    <a:pt x="437" y="775"/>
                  </a:lnTo>
                  <a:lnTo>
                    <a:pt x="415" y="775"/>
                  </a:lnTo>
                  <a:lnTo>
                    <a:pt x="392" y="764"/>
                  </a:lnTo>
                  <a:lnTo>
                    <a:pt x="370" y="753"/>
                  </a:lnTo>
                  <a:lnTo>
                    <a:pt x="347" y="731"/>
                  </a:lnTo>
                  <a:lnTo>
                    <a:pt x="336" y="697"/>
                  </a:lnTo>
                  <a:lnTo>
                    <a:pt x="303" y="731"/>
                  </a:lnTo>
                  <a:lnTo>
                    <a:pt x="258" y="753"/>
                  </a:lnTo>
                  <a:lnTo>
                    <a:pt x="224" y="775"/>
                  </a:lnTo>
                  <a:lnTo>
                    <a:pt x="179" y="775"/>
                  </a:lnTo>
                  <a:lnTo>
                    <a:pt x="90" y="753"/>
                  </a:lnTo>
                  <a:lnTo>
                    <a:pt x="23" y="686"/>
                  </a:lnTo>
                  <a:lnTo>
                    <a:pt x="0" y="598"/>
                  </a:lnTo>
                  <a:lnTo>
                    <a:pt x="34" y="476"/>
                  </a:lnTo>
                  <a:lnTo>
                    <a:pt x="90" y="376"/>
                  </a:lnTo>
                  <a:lnTo>
                    <a:pt x="191" y="299"/>
                  </a:lnTo>
                  <a:lnTo>
                    <a:pt x="291" y="277"/>
                  </a:lnTo>
                  <a:lnTo>
                    <a:pt x="336" y="277"/>
                  </a:lnTo>
                  <a:lnTo>
                    <a:pt x="370" y="299"/>
                  </a:lnTo>
                  <a:lnTo>
                    <a:pt x="392" y="310"/>
                  </a:lnTo>
                  <a:lnTo>
                    <a:pt x="415" y="343"/>
                  </a:lnTo>
                  <a:lnTo>
                    <a:pt x="471" y="88"/>
                  </a:lnTo>
                  <a:lnTo>
                    <a:pt x="482" y="77"/>
                  </a:lnTo>
                  <a:lnTo>
                    <a:pt x="482" y="66"/>
                  </a:lnTo>
                  <a:lnTo>
                    <a:pt x="482" y="55"/>
                  </a:lnTo>
                  <a:lnTo>
                    <a:pt x="482" y="55"/>
                  </a:lnTo>
                  <a:lnTo>
                    <a:pt x="471" y="55"/>
                  </a:lnTo>
                  <a:lnTo>
                    <a:pt x="448" y="44"/>
                  </a:lnTo>
                  <a:lnTo>
                    <a:pt x="426" y="44"/>
                  </a:lnTo>
                  <a:lnTo>
                    <a:pt x="415" y="44"/>
                  </a:lnTo>
                  <a:lnTo>
                    <a:pt x="403" y="44"/>
                  </a:lnTo>
                  <a:lnTo>
                    <a:pt x="392" y="33"/>
                  </a:lnTo>
                  <a:lnTo>
                    <a:pt x="403" y="22"/>
                  </a:lnTo>
                  <a:lnTo>
                    <a:pt x="403" y="11"/>
                  </a:lnTo>
                  <a:lnTo>
                    <a:pt x="415" y="11"/>
                  </a:lnTo>
                  <a:lnTo>
                    <a:pt x="426" y="0"/>
                  </a:lnTo>
                  <a:lnTo>
                    <a:pt x="448" y="0"/>
                  </a:lnTo>
                  <a:lnTo>
                    <a:pt x="482" y="0"/>
                  </a:lnTo>
                  <a:lnTo>
                    <a:pt x="516" y="0"/>
                  </a:lnTo>
                  <a:lnTo>
                    <a:pt x="549" y="0"/>
                  </a:lnTo>
                  <a:lnTo>
                    <a:pt x="5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5" name="Freeform 401"/>
            <p:cNvSpPr>
              <a:spLocks noEditPoints="1"/>
            </p:cNvSpPr>
            <p:nvPr/>
          </p:nvSpPr>
          <p:spPr bwMode="auto">
            <a:xfrm>
              <a:off x="20443" y="2603"/>
              <a:ext cx="515" cy="1007"/>
            </a:xfrm>
            <a:custGeom>
              <a:avLst/>
              <a:gdLst/>
              <a:ahLst/>
              <a:cxnLst>
                <a:cxn ang="0">
                  <a:pos x="392" y="122"/>
                </a:cxn>
                <a:cxn ang="0">
                  <a:pos x="369" y="133"/>
                </a:cxn>
                <a:cxn ang="0">
                  <a:pos x="403" y="133"/>
                </a:cxn>
                <a:cxn ang="0">
                  <a:pos x="470" y="133"/>
                </a:cxn>
                <a:cxn ang="0">
                  <a:pos x="459" y="122"/>
                </a:cxn>
                <a:cxn ang="0">
                  <a:pos x="414" y="122"/>
                </a:cxn>
                <a:cxn ang="0">
                  <a:pos x="336" y="11"/>
                </a:cxn>
                <a:cxn ang="0">
                  <a:pos x="336" y="22"/>
                </a:cxn>
                <a:cxn ang="0">
                  <a:pos x="336" y="55"/>
                </a:cxn>
                <a:cxn ang="0">
                  <a:pos x="336" y="77"/>
                </a:cxn>
                <a:cxn ang="0">
                  <a:pos x="347" y="99"/>
                </a:cxn>
                <a:cxn ang="0">
                  <a:pos x="414" y="88"/>
                </a:cxn>
                <a:cxn ang="0">
                  <a:pos x="470" y="99"/>
                </a:cxn>
                <a:cxn ang="0">
                  <a:pos x="515" y="111"/>
                </a:cxn>
                <a:cxn ang="0">
                  <a:pos x="515" y="144"/>
                </a:cxn>
                <a:cxn ang="0">
                  <a:pos x="470" y="166"/>
                </a:cxn>
                <a:cxn ang="0">
                  <a:pos x="425" y="166"/>
                </a:cxn>
                <a:cxn ang="0">
                  <a:pos x="380" y="166"/>
                </a:cxn>
                <a:cxn ang="0">
                  <a:pos x="324" y="144"/>
                </a:cxn>
                <a:cxn ang="0">
                  <a:pos x="235" y="210"/>
                </a:cxn>
                <a:cxn ang="0">
                  <a:pos x="100" y="432"/>
                </a:cxn>
                <a:cxn ang="0">
                  <a:pos x="78" y="598"/>
                </a:cxn>
                <a:cxn ang="0">
                  <a:pos x="112" y="664"/>
                </a:cxn>
                <a:cxn ang="0">
                  <a:pos x="156" y="697"/>
                </a:cxn>
                <a:cxn ang="0">
                  <a:pos x="212" y="719"/>
                </a:cxn>
                <a:cxn ang="0">
                  <a:pos x="280" y="742"/>
                </a:cxn>
                <a:cxn ang="0">
                  <a:pos x="336" y="764"/>
                </a:cxn>
                <a:cxn ang="0">
                  <a:pos x="380" y="786"/>
                </a:cxn>
                <a:cxn ang="0">
                  <a:pos x="414" y="830"/>
                </a:cxn>
                <a:cxn ang="0">
                  <a:pos x="425" y="896"/>
                </a:cxn>
                <a:cxn ang="0">
                  <a:pos x="392" y="952"/>
                </a:cxn>
                <a:cxn ang="0">
                  <a:pos x="336" y="996"/>
                </a:cxn>
                <a:cxn ang="0">
                  <a:pos x="257" y="996"/>
                </a:cxn>
                <a:cxn ang="0">
                  <a:pos x="201" y="974"/>
                </a:cxn>
                <a:cxn ang="0">
                  <a:pos x="179" y="952"/>
                </a:cxn>
                <a:cxn ang="0">
                  <a:pos x="179" y="941"/>
                </a:cxn>
                <a:cxn ang="0">
                  <a:pos x="190" y="941"/>
                </a:cxn>
                <a:cxn ang="0">
                  <a:pos x="235" y="963"/>
                </a:cxn>
                <a:cxn ang="0">
                  <a:pos x="302" y="974"/>
                </a:cxn>
                <a:cxn ang="0">
                  <a:pos x="336" y="952"/>
                </a:cxn>
                <a:cxn ang="0">
                  <a:pos x="347" y="908"/>
                </a:cxn>
                <a:cxn ang="0">
                  <a:pos x="336" y="863"/>
                </a:cxn>
                <a:cxn ang="0">
                  <a:pos x="291" y="841"/>
                </a:cxn>
                <a:cxn ang="0">
                  <a:pos x="179" y="808"/>
                </a:cxn>
                <a:cxn ang="0">
                  <a:pos x="89" y="764"/>
                </a:cxn>
                <a:cxn ang="0">
                  <a:pos x="33" y="708"/>
                </a:cxn>
                <a:cxn ang="0">
                  <a:pos x="0" y="631"/>
                </a:cxn>
                <a:cxn ang="0">
                  <a:pos x="22" y="443"/>
                </a:cxn>
                <a:cxn ang="0">
                  <a:pos x="201" y="188"/>
                </a:cxn>
                <a:cxn ang="0">
                  <a:pos x="302" y="88"/>
                </a:cxn>
                <a:cxn ang="0">
                  <a:pos x="302" y="44"/>
                </a:cxn>
                <a:cxn ang="0">
                  <a:pos x="302" y="22"/>
                </a:cxn>
                <a:cxn ang="0">
                  <a:pos x="324" y="0"/>
                </a:cxn>
              </a:cxnLst>
              <a:rect l="0" t="0" r="r" b="b"/>
              <a:pathLst>
                <a:path w="515" h="1007">
                  <a:moveTo>
                    <a:pt x="414" y="122"/>
                  </a:moveTo>
                  <a:lnTo>
                    <a:pt x="392" y="122"/>
                  </a:lnTo>
                  <a:lnTo>
                    <a:pt x="369" y="133"/>
                  </a:lnTo>
                  <a:lnTo>
                    <a:pt x="369" y="133"/>
                  </a:lnTo>
                  <a:lnTo>
                    <a:pt x="392" y="133"/>
                  </a:lnTo>
                  <a:lnTo>
                    <a:pt x="403" y="133"/>
                  </a:lnTo>
                  <a:lnTo>
                    <a:pt x="448" y="133"/>
                  </a:lnTo>
                  <a:lnTo>
                    <a:pt x="470" y="133"/>
                  </a:lnTo>
                  <a:lnTo>
                    <a:pt x="470" y="133"/>
                  </a:lnTo>
                  <a:lnTo>
                    <a:pt x="459" y="122"/>
                  </a:lnTo>
                  <a:lnTo>
                    <a:pt x="436" y="122"/>
                  </a:lnTo>
                  <a:lnTo>
                    <a:pt x="414" y="122"/>
                  </a:lnTo>
                  <a:close/>
                  <a:moveTo>
                    <a:pt x="324" y="0"/>
                  </a:moveTo>
                  <a:lnTo>
                    <a:pt x="336" y="11"/>
                  </a:lnTo>
                  <a:lnTo>
                    <a:pt x="347" y="22"/>
                  </a:lnTo>
                  <a:lnTo>
                    <a:pt x="336" y="22"/>
                  </a:lnTo>
                  <a:lnTo>
                    <a:pt x="336" y="44"/>
                  </a:lnTo>
                  <a:lnTo>
                    <a:pt x="336" y="55"/>
                  </a:lnTo>
                  <a:lnTo>
                    <a:pt x="336" y="66"/>
                  </a:lnTo>
                  <a:lnTo>
                    <a:pt x="336" y="77"/>
                  </a:lnTo>
                  <a:lnTo>
                    <a:pt x="336" y="99"/>
                  </a:lnTo>
                  <a:lnTo>
                    <a:pt x="347" y="99"/>
                  </a:lnTo>
                  <a:lnTo>
                    <a:pt x="380" y="88"/>
                  </a:lnTo>
                  <a:lnTo>
                    <a:pt x="414" y="88"/>
                  </a:lnTo>
                  <a:lnTo>
                    <a:pt x="448" y="88"/>
                  </a:lnTo>
                  <a:lnTo>
                    <a:pt x="470" y="99"/>
                  </a:lnTo>
                  <a:lnTo>
                    <a:pt x="493" y="99"/>
                  </a:lnTo>
                  <a:lnTo>
                    <a:pt x="515" y="111"/>
                  </a:lnTo>
                  <a:lnTo>
                    <a:pt x="515" y="122"/>
                  </a:lnTo>
                  <a:lnTo>
                    <a:pt x="515" y="144"/>
                  </a:lnTo>
                  <a:lnTo>
                    <a:pt x="493" y="155"/>
                  </a:lnTo>
                  <a:lnTo>
                    <a:pt x="470" y="166"/>
                  </a:lnTo>
                  <a:lnTo>
                    <a:pt x="448" y="166"/>
                  </a:lnTo>
                  <a:lnTo>
                    <a:pt x="425" y="166"/>
                  </a:lnTo>
                  <a:lnTo>
                    <a:pt x="403" y="166"/>
                  </a:lnTo>
                  <a:lnTo>
                    <a:pt x="380" y="166"/>
                  </a:lnTo>
                  <a:lnTo>
                    <a:pt x="358" y="155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235" y="210"/>
                  </a:lnTo>
                  <a:lnTo>
                    <a:pt x="156" y="310"/>
                  </a:lnTo>
                  <a:lnTo>
                    <a:pt x="100" y="432"/>
                  </a:lnTo>
                  <a:lnTo>
                    <a:pt x="67" y="553"/>
                  </a:lnTo>
                  <a:lnTo>
                    <a:pt x="78" y="598"/>
                  </a:lnTo>
                  <a:lnTo>
                    <a:pt x="89" y="631"/>
                  </a:lnTo>
                  <a:lnTo>
                    <a:pt x="112" y="664"/>
                  </a:lnTo>
                  <a:lnTo>
                    <a:pt x="134" y="686"/>
                  </a:lnTo>
                  <a:lnTo>
                    <a:pt x="156" y="697"/>
                  </a:lnTo>
                  <a:lnTo>
                    <a:pt x="179" y="708"/>
                  </a:lnTo>
                  <a:lnTo>
                    <a:pt x="212" y="719"/>
                  </a:lnTo>
                  <a:lnTo>
                    <a:pt x="257" y="730"/>
                  </a:lnTo>
                  <a:lnTo>
                    <a:pt x="280" y="742"/>
                  </a:lnTo>
                  <a:lnTo>
                    <a:pt x="313" y="753"/>
                  </a:lnTo>
                  <a:lnTo>
                    <a:pt x="336" y="764"/>
                  </a:lnTo>
                  <a:lnTo>
                    <a:pt x="347" y="764"/>
                  </a:lnTo>
                  <a:lnTo>
                    <a:pt x="380" y="786"/>
                  </a:lnTo>
                  <a:lnTo>
                    <a:pt x="403" y="808"/>
                  </a:lnTo>
                  <a:lnTo>
                    <a:pt x="414" y="830"/>
                  </a:lnTo>
                  <a:lnTo>
                    <a:pt x="425" y="863"/>
                  </a:lnTo>
                  <a:lnTo>
                    <a:pt x="425" y="896"/>
                  </a:lnTo>
                  <a:lnTo>
                    <a:pt x="403" y="930"/>
                  </a:lnTo>
                  <a:lnTo>
                    <a:pt x="392" y="952"/>
                  </a:lnTo>
                  <a:lnTo>
                    <a:pt x="369" y="985"/>
                  </a:lnTo>
                  <a:lnTo>
                    <a:pt x="336" y="996"/>
                  </a:lnTo>
                  <a:lnTo>
                    <a:pt x="302" y="1007"/>
                  </a:lnTo>
                  <a:lnTo>
                    <a:pt x="257" y="996"/>
                  </a:lnTo>
                  <a:lnTo>
                    <a:pt x="224" y="985"/>
                  </a:lnTo>
                  <a:lnTo>
                    <a:pt x="201" y="974"/>
                  </a:lnTo>
                  <a:lnTo>
                    <a:pt x="179" y="963"/>
                  </a:lnTo>
                  <a:lnTo>
                    <a:pt x="179" y="952"/>
                  </a:lnTo>
                  <a:lnTo>
                    <a:pt x="179" y="941"/>
                  </a:lnTo>
                  <a:lnTo>
                    <a:pt x="179" y="941"/>
                  </a:lnTo>
                  <a:lnTo>
                    <a:pt x="190" y="930"/>
                  </a:lnTo>
                  <a:lnTo>
                    <a:pt x="190" y="941"/>
                  </a:lnTo>
                  <a:lnTo>
                    <a:pt x="201" y="941"/>
                  </a:lnTo>
                  <a:lnTo>
                    <a:pt x="235" y="963"/>
                  </a:lnTo>
                  <a:lnTo>
                    <a:pt x="268" y="974"/>
                  </a:lnTo>
                  <a:lnTo>
                    <a:pt x="302" y="974"/>
                  </a:lnTo>
                  <a:lnTo>
                    <a:pt x="324" y="963"/>
                  </a:lnTo>
                  <a:lnTo>
                    <a:pt x="336" y="952"/>
                  </a:lnTo>
                  <a:lnTo>
                    <a:pt x="347" y="930"/>
                  </a:lnTo>
                  <a:lnTo>
                    <a:pt x="347" y="908"/>
                  </a:lnTo>
                  <a:lnTo>
                    <a:pt x="347" y="885"/>
                  </a:lnTo>
                  <a:lnTo>
                    <a:pt x="336" y="863"/>
                  </a:lnTo>
                  <a:lnTo>
                    <a:pt x="313" y="852"/>
                  </a:lnTo>
                  <a:lnTo>
                    <a:pt x="291" y="841"/>
                  </a:lnTo>
                  <a:lnTo>
                    <a:pt x="268" y="830"/>
                  </a:lnTo>
                  <a:lnTo>
                    <a:pt x="179" y="808"/>
                  </a:lnTo>
                  <a:lnTo>
                    <a:pt x="123" y="786"/>
                  </a:lnTo>
                  <a:lnTo>
                    <a:pt x="89" y="764"/>
                  </a:lnTo>
                  <a:lnTo>
                    <a:pt x="67" y="742"/>
                  </a:lnTo>
                  <a:lnTo>
                    <a:pt x="33" y="708"/>
                  </a:lnTo>
                  <a:lnTo>
                    <a:pt x="11" y="675"/>
                  </a:lnTo>
                  <a:lnTo>
                    <a:pt x="0" y="631"/>
                  </a:lnTo>
                  <a:lnTo>
                    <a:pt x="0" y="587"/>
                  </a:lnTo>
                  <a:lnTo>
                    <a:pt x="22" y="443"/>
                  </a:lnTo>
                  <a:lnTo>
                    <a:pt x="100" y="310"/>
                  </a:lnTo>
                  <a:lnTo>
                    <a:pt x="201" y="188"/>
                  </a:lnTo>
                  <a:lnTo>
                    <a:pt x="313" y="122"/>
                  </a:lnTo>
                  <a:lnTo>
                    <a:pt x="302" y="88"/>
                  </a:lnTo>
                  <a:lnTo>
                    <a:pt x="302" y="55"/>
                  </a:lnTo>
                  <a:lnTo>
                    <a:pt x="302" y="44"/>
                  </a:lnTo>
                  <a:lnTo>
                    <a:pt x="302" y="33"/>
                  </a:lnTo>
                  <a:lnTo>
                    <a:pt x="302" y="22"/>
                  </a:lnTo>
                  <a:lnTo>
                    <a:pt x="313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6" name="Freeform 402"/>
            <p:cNvSpPr>
              <a:spLocks/>
            </p:cNvSpPr>
            <p:nvPr/>
          </p:nvSpPr>
          <p:spPr bwMode="auto">
            <a:xfrm>
              <a:off x="21059" y="3012"/>
              <a:ext cx="325" cy="521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90" y="0"/>
                </a:cxn>
                <a:cxn ang="0">
                  <a:pos x="190" y="11"/>
                </a:cxn>
                <a:cxn ang="0">
                  <a:pos x="201" y="23"/>
                </a:cxn>
                <a:cxn ang="0">
                  <a:pos x="201" y="454"/>
                </a:cxn>
                <a:cxn ang="0">
                  <a:pos x="201" y="465"/>
                </a:cxn>
                <a:cxn ang="0">
                  <a:pos x="201" y="476"/>
                </a:cxn>
                <a:cxn ang="0">
                  <a:pos x="213" y="476"/>
                </a:cxn>
                <a:cxn ang="0">
                  <a:pos x="235" y="487"/>
                </a:cxn>
                <a:cxn ang="0">
                  <a:pos x="280" y="487"/>
                </a:cxn>
                <a:cxn ang="0">
                  <a:pos x="325" y="487"/>
                </a:cxn>
                <a:cxn ang="0">
                  <a:pos x="325" y="521"/>
                </a:cxn>
                <a:cxn ang="0">
                  <a:pos x="269" y="521"/>
                </a:cxn>
                <a:cxn ang="0">
                  <a:pos x="213" y="521"/>
                </a:cxn>
                <a:cxn ang="0">
                  <a:pos x="157" y="521"/>
                </a:cxn>
                <a:cxn ang="0">
                  <a:pos x="112" y="521"/>
                </a:cxn>
                <a:cxn ang="0">
                  <a:pos x="56" y="521"/>
                </a:cxn>
                <a:cxn ang="0">
                  <a:pos x="0" y="521"/>
                </a:cxn>
                <a:cxn ang="0">
                  <a:pos x="0" y="487"/>
                </a:cxn>
                <a:cxn ang="0">
                  <a:pos x="45" y="487"/>
                </a:cxn>
                <a:cxn ang="0">
                  <a:pos x="78" y="487"/>
                </a:cxn>
                <a:cxn ang="0">
                  <a:pos x="112" y="476"/>
                </a:cxn>
                <a:cxn ang="0">
                  <a:pos x="123" y="476"/>
                </a:cxn>
                <a:cxn ang="0">
                  <a:pos x="123" y="465"/>
                </a:cxn>
                <a:cxn ang="0">
                  <a:pos x="123" y="454"/>
                </a:cxn>
                <a:cxn ang="0">
                  <a:pos x="123" y="67"/>
                </a:cxn>
                <a:cxn ang="0">
                  <a:pos x="89" y="78"/>
                </a:cxn>
                <a:cxn ang="0">
                  <a:pos x="56" y="78"/>
                </a:cxn>
                <a:cxn ang="0">
                  <a:pos x="33" y="89"/>
                </a:cxn>
                <a:cxn ang="0">
                  <a:pos x="11" y="89"/>
                </a:cxn>
                <a:cxn ang="0">
                  <a:pos x="0" y="89"/>
                </a:cxn>
                <a:cxn ang="0">
                  <a:pos x="0" y="56"/>
                </a:cxn>
                <a:cxn ang="0">
                  <a:pos x="11" y="56"/>
                </a:cxn>
                <a:cxn ang="0">
                  <a:pos x="22" y="56"/>
                </a:cxn>
                <a:cxn ang="0">
                  <a:pos x="56" y="56"/>
                </a:cxn>
                <a:cxn ang="0">
                  <a:pos x="89" y="45"/>
                </a:cxn>
                <a:cxn ang="0">
                  <a:pos x="134" y="34"/>
                </a:cxn>
                <a:cxn ang="0">
                  <a:pos x="168" y="0"/>
                </a:cxn>
              </a:cxnLst>
              <a:rect l="0" t="0" r="r" b="b"/>
              <a:pathLst>
                <a:path w="325" h="521">
                  <a:moveTo>
                    <a:pt x="168" y="0"/>
                  </a:moveTo>
                  <a:lnTo>
                    <a:pt x="190" y="0"/>
                  </a:lnTo>
                  <a:lnTo>
                    <a:pt x="190" y="11"/>
                  </a:lnTo>
                  <a:lnTo>
                    <a:pt x="201" y="23"/>
                  </a:lnTo>
                  <a:lnTo>
                    <a:pt x="201" y="454"/>
                  </a:lnTo>
                  <a:lnTo>
                    <a:pt x="201" y="465"/>
                  </a:lnTo>
                  <a:lnTo>
                    <a:pt x="201" y="476"/>
                  </a:lnTo>
                  <a:lnTo>
                    <a:pt x="213" y="476"/>
                  </a:lnTo>
                  <a:lnTo>
                    <a:pt x="235" y="487"/>
                  </a:lnTo>
                  <a:lnTo>
                    <a:pt x="280" y="487"/>
                  </a:lnTo>
                  <a:lnTo>
                    <a:pt x="325" y="487"/>
                  </a:lnTo>
                  <a:lnTo>
                    <a:pt x="325" y="521"/>
                  </a:lnTo>
                  <a:lnTo>
                    <a:pt x="269" y="521"/>
                  </a:lnTo>
                  <a:lnTo>
                    <a:pt x="213" y="521"/>
                  </a:lnTo>
                  <a:lnTo>
                    <a:pt x="157" y="521"/>
                  </a:lnTo>
                  <a:lnTo>
                    <a:pt x="112" y="521"/>
                  </a:lnTo>
                  <a:lnTo>
                    <a:pt x="56" y="521"/>
                  </a:lnTo>
                  <a:lnTo>
                    <a:pt x="0" y="521"/>
                  </a:lnTo>
                  <a:lnTo>
                    <a:pt x="0" y="487"/>
                  </a:lnTo>
                  <a:lnTo>
                    <a:pt x="45" y="487"/>
                  </a:lnTo>
                  <a:lnTo>
                    <a:pt x="78" y="487"/>
                  </a:lnTo>
                  <a:lnTo>
                    <a:pt x="112" y="476"/>
                  </a:lnTo>
                  <a:lnTo>
                    <a:pt x="123" y="476"/>
                  </a:lnTo>
                  <a:lnTo>
                    <a:pt x="123" y="465"/>
                  </a:lnTo>
                  <a:lnTo>
                    <a:pt x="123" y="454"/>
                  </a:lnTo>
                  <a:lnTo>
                    <a:pt x="123" y="67"/>
                  </a:lnTo>
                  <a:lnTo>
                    <a:pt x="89" y="78"/>
                  </a:lnTo>
                  <a:lnTo>
                    <a:pt x="56" y="78"/>
                  </a:lnTo>
                  <a:lnTo>
                    <a:pt x="33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56"/>
                  </a:lnTo>
                  <a:lnTo>
                    <a:pt x="11" y="56"/>
                  </a:lnTo>
                  <a:lnTo>
                    <a:pt x="22" y="56"/>
                  </a:lnTo>
                  <a:lnTo>
                    <a:pt x="56" y="56"/>
                  </a:lnTo>
                  <a:lnTo>
                    <a:pt x="89" y="45"/>
                  </a:lnTo>
                  <a:lnTo>
                    <a:pt x="134" y="34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7" name="Rectangle 403"/>
            <p:cNvSpPr>
              <a:spLocks noChangeArrowheads="1"/>
            </p:cNvSpPr>
            <p:nvPr/>
          </p:nvSpPr>
          <p:spPr bwMode="auto">
            <a:xfrm>
              <a:off x="19658" y="3654"/>
              <a:ext cx="1882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8" name="Freeform 404"/>
            <p:cNvSpPr>
              <a:spLocks noEditPoints="1"/>
            </p:cNvSpPr>
            <p:nvPr/>
          </p:nvSpPr>
          <p:spPr bwMode="auto">
            <a:xfrm>
              <a:off x="20095" y="3854"/>
              <a:ext cx="516" cy="1007"/>
            </a:xfrm>
            <a:custGeom>
              <a:avLst/>
              <a:gdLst/>
              <a:ahLst/>
              <a:cxnLst>
                <a:cxn ang="0">
                  <a:pos x="392" y="121"/>
                </a:cxn>
                <a:cxn ang="0">
                  <a:pos x="381" y="133"/>
                </a:cxn>
                <a:cxn ang="0">
                  <a:pos x="415" y="133"/>
                </a:cxn>
                <a:cxn ang="0">
                  <a:pos x="471" y="133"/>
                </a:cxn>
                <a:cxn ang="0">
                  <a:pos x="437" y="121"/>
                </a:cxn>
                <a:cxn ang="0">
                  <a:pos x="325" y="0"/>
                </a:cxn>
                <a:cxn ang="0">
                  <a:pos x="348" y="22"/>
                </a:cxn>
                <a:cxn ang="0">
                  <a:pos x="336" y="44"/>
                </a:cxn>
                <a:cxn ang="0">
                  <a:pos x="336" y="66"/>
                </a:cxn>
                <a:cxn ang="0">
                  <a:pos x="348" y="99"/>
                </a:cxn>
                <a:cxn ang="0">
                  <a:pos x="381" y="99"/>
                </a:cxn>
                <a:cxn ang="0">
                  <a:pos x="448" y="88"/>
                </a:cxn>
                <a:cxn ang="0">
                  <a:pos x="493" y="99"/>
                </a:cxn>
                <a:cxn ang="0">
                  <a:pos x="516" y="133"/>
                </a:cxn>
                <a:cxn ang="0">
                  <a:pos x="493" y="155"/>
                </a:cxn>
                <a:cxn ang="0">
                  <a:pos x="448" y="166"/>
                </a:cxn>
                <a:cxn ang="0">
                  <a:pos x="404" y="166"/>
                </a:cxn>
                <a:cxn ang="0">
                  <a:pos x="359" y="166"/>
                </a:cxn>
                <a:cxn ang="0">
                  <a:pos x="336" y="144"/>
                </a:cxn>
                <a:cxn ang="0">
                  <a:pos x="157" y="310"/>
                </a:cxn>
                <a:cxn ang="0">
                  <a:pos x="79" y="553"/>
                </a:cxn>
                <a:cxn ang="0">
                  <a:pos x="90" y="631"/>
                </a:cxn>
                <a:cxn ang="0">
                  <a:pos x="135" y="686"/>
                </a:cxn>
                <a:cxn ang="0">
                  <a:pos x="180" y="708"/>
                </a:cxn>
                <a:cxn ang="0">
                  <a:pos x="258" y="730"/>
                </a:cxn>
                <a:cxn ang="0">
                  <a:pos x="314" y="752"/>
                </a:cxn>
                <a:cxn ang="0">
                  <a:pos x="359" y="764"/>
                </a:cxn>
                <a:cxn ang="0">
                  <a:pos x="404" y="808"/>
                </a:cxn>
                <a:cxn ang="0">
                  <a:pos x="426" y="863"/>
                </a:cxn>
                <a:cxn ang="0">
                  <a:pos x="415" y="930"/>
                </a:cxn>
                <a:cxn ang="0">
                  <a:pos x="370" y="985"/>
                </a:cxn>
                <a:cxn ang="0">
                  <a:pos x="303" y="1007"/>
                </a:cxn>
                <a:cxn ang="0">
                  <a:pos x="236" y="996"/>
                </a:cxn>
                <a:cxn ang="0">
                  <a:pos x="180" y="963"/>
                </a:cxn>
                <a:cxn ang="0">
                  <a:pos x="180" y="941"/>
                </a:cxn>
                <a:cxn ang="0">
                  <a:pos x="191" y="941"/>
                </a:cxn>
                <a:cxn ang="0">
                  <a:pos x="202" y="941"/>
                </a:cxn>
                <a:cxn ang="0">
                  <a:pos x="280" y="974"/>
                </a:cxn>
                <a:cxn ang="0">
                  <a:pos x="325" y="963"/>
                </a:cxn>
                <a:cxn ang="0">
                  <a:pos x="348" y="930"/>
                </a:cxn>
                <a:cxn ang="0">
                  <a:pos x="348" y="885"/>
                </a:cxn>
                <a:cxn ang="0">
                  <a:pos x="314" y="852"/>
                </a:cxn>
                <a:cxn ang="0">
                  <a:pos x="269" y="830"/>
                </a:cxn>
                <a:cxn ang="0">
                  <a:pos x="123" y="786"/>
                </a:cxn>
                <a:cxn ang="0">
                  <a:pos x="67" y="741"/>
                </a:cxn>
                <a:cxn ang="0">
                  <a:pos x="11" y="675"/>
                </a:cxn>
                <a:cxn ang="0">
                  <a:pos x="0" y="586"/>
                </a:cxn>
                <a:cxn ang="0">
                  <a:pos x="101" y="310"/>
                </a:cxn>
                <a:cxn ang="0">
                  <a:pos x="314" y="121"/>
                </a:cxn>
                <a:cxn ang="0">
                  <a:pos x="303" y="66"/>
                </a:cxn>
                <a:cxn ang="0">
                  <a:pos x="303" y="33"/>
                </a:cxn>
                <a:cxn ang="0">
                  <a:pos x="314" y="11"/>
                </a:cxn>
              </a:cxnLst>
              <a:rect l="0" t="0" r="r" b="b"/>
              <a:pathLst>
                <a:path w="516" h="1007">
                  <a:moveTo>
                    <a:pt x="415" y="121"/>
                  </a:moveTo>
                  <a:lnTo>
                    <a:pt x="392" y="121"/>
                  </a:lnTo>
                  <a:lnTo>
                    <a:pt x="370" y="133"/>
                  </a:lnTo>
                  <a:lnTo>
                    <a:pt x="381" y="133"/>
                  </a:lnTo>
                  <a:lnTo>
                    <a:pt x="392" y="133"/>
                  </a:lnTo>
                  <a:lnTo>
                    <a:pt x="415" y="133"/>
                  </a:lnTo>
                  <a:lnTo>
                    <a:pt x="448" y="133"/>
                  </a:lnTo>
                  <a:lnTo>
                    <a:pt x="471" y="133"/>
                  </a:lnTo>
                  <a:lnTo>
                    <a:pt x="460" y="121"/>
                  </a:lnTo>
                  <a:lnTo>
                    <a:pt x="437" y="121"/>
                  </a:lnTo>
                  <a:lnTo>
                    <a:pt x="415" y="121"/>
                  </a:lnTo>
                  <a:close/>
                  <a:moveTo>
                    <a:pt x="325" y="0"/>
                  </a:moveTo>
                  <a:lnTo>
                    <a:pt x="336" y="11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36" y="44"/>
                  </a:lnTo>
                  <a:lnTo>
                    <a:pt x="336" y="55"/>
                  </a:lnTo>
                  <a:lnTo>
                    <a:pt x="336" y="66"/>
                  </a:lnTo>
                  <a:lnTo>
                    <a:pt x="336" y="77"/>
                  </a:lnTo>
                  <a:lnTo>
                    <a:pt x="348" y="99"/>
                  </a:lnTo>
                  <a:lnTo>
                    <a:pt x="348" y="99"/>
                  </a:lnTo>
                  <a:lnTo>
                    <a:pt x="381" y="99"/>
                  </a:lnTo>
                  <a:lnTo>
                    <a:pt x="415" y="88"/>
                  </a:lnTo>
                  <a:lnTo>
                    <a:pt x="448" y="88"/>
                  </a:lnTo>
                  <a:lnTo>
                    <a:pt x="471" y="99"/>
                  </a:lnTo>
                  <a:lnTo>
                    <a:pt x="493" y="99"/>
                  </a:lnTo>
                  <a:lnTo>
                    <a:pt x="516" y="110"/>
                  </a:lnTo>
                  <a:lnTo>
                    <a:pt x="516" y="133"/>
                  </a:lnTo>
                  <a:lnTo>
                    <a:pt x="516" y="144"/>
                  </a:lnTo>
                  <a:lnTo>
                    <a:pt x="493" y="155"/>
                  </a:lnTo>
                  <a:lnTo>
                    <a:pt x="471" y="166"/>
                  </a:lnTo>
                  <a:lnTo>
                    <a:pt x="448" y="166"/>
                  </a:lnTo>
                  <a:lnTo>
                    <a:pt x="426" y="166"/>
                  </a:lnTo>
                  <a:lnTo>
                    <a:pt x="404" y="166"/>
                  </a:lnTo>
                  <a:lnTo>
                    <a:pt x="381" y="166"/>
                  </a:lnTo>
                  <a:lnTo>
                    <a:pt x="359" y="166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247" y="210"/>
                  </a:lnTo>
                  <a:lnTo>
                    <a:pt x="157" y="310"/>
                  </a:lnTo>
                  <a:lnTo>
                    <a:pt x="101" y="431"/>
                  </a:lnTo>
                  <a:lnTo>
                    <a:pt x="79" y="553"/>
                  </a:lnTo>
                  <a:lnTo>
                    <a:pt x="79" y="598"/>
                  </a:lnTo>
                  <a:lnTo>
                    <a:pt x="90" y="631"/>
                  </a:lnTo>
                  <a:lnTo>
                    <a:pt x="112" y="664"/>
                  </a:lnTo>
                  <a:lnTo>
                    <a:pt x="135" y="686"/>
                  </a:lnTo>
                  <a:lnTo>
                    <a:pt x="157" y="697"/>
                  </a:lnTo>
                  <a:lnTo>
                    <a:pt x="180" y="708"/>
                  </a:lnTo>
                  <a:lnTo>
                    <a:pt x="213" y="719"/>
                  </a:lnTo>
                  <a:lnTo>
                    <a:pt x="258" y="730"/>
                  </a:lnTo>
                  <a:lnTo>
                    <a:pt x="292" y="741"/>
                  </a:lnTo>
                  <a:lnTo>
                    <a:pt x="314" y="752"/>
                  </a:lnTo>
                  <a:lnTo>
                    <a:pt x="336" y="764"/>
                  </a:lnTo>
                  <a:lnTo>
                    <a:pt x="359" y="764"/>
                  </a:lnTo>
                  <a:lnTo>
                    <a:pt x="381" y="786"/>
                  </a:lnTo>
                  <a:lnTo>
                    <a:pt x="404" y="808"/>
                  </a:lnTo>
                  <a:lnTo>
                    <a:pt x="426" y="830"/>
                  </a:lnTo>
                  <a:lnTo>
                    <a:pt x="426" y="863"/>
                  </a:lnTo>
                  <a:lnTo>
                    <a:pt x="426" y="896"/>
                  </a:lnTo>
                  <a:lnTo>
                    <a:pt x="415" y="930"/>
                  </a:lnTo>
                  <a:lnTo>
                    <a:pt x="392" y="963"/>
                  </a:lnTo>
                  <a:lnTo>
                    <a:pt x="370" y="985"/>
                  </a:lnTo>
                  <a:lnTo>
                    <a:pt x="336" y="996"/>
                  </a:lnTo>
                  <a:lnTo>
                    <a:pt x="303" y="1007"/>
                  </a:lnTo>
                  <a:lnTo>
                    <a:pt x="269" y="996"/>
                  </a:lnTo>
                  <a:lnTo>
                    <a:pt x="236" y="996"/>
                  </a:lnTo>
                  <a:lnTo>
                    <a:pt x="202" y="974"/>
                  </a:lnTo>
                  <a:lnTo>
                    <a:pt x="180" y="963"/>
                  </a:lnTo>
                  <a:lnTo>
                    <a:pt x="180" y="952"/>
                  </a:lnTo>
                  <a:lnTo>
                    <a:pt x="180" y="941"/>
                  </a:lnTo>
                  <a:lnTo>
                    <a:pt x="180" y="941"/>
                  </a:lnTo>
                  <a:lnTo>
                    <a:pt x="191" y="941"/>
                  </a:lnTo>
                  <a:lnTo>
                    <a:pt x="202" y="941"/>
                  </a:lnTo>
                  <a:lnTo>
                    <a:pt x="202" y="941"/>
                  </a:lnTo>
                  <a:lnTo>
                    <a:pt x="247" y="963"/>
                  </a:lnTo>
                  <a:lnTo>
                    <a:pt x="280" y="974"/>
                  </a:lnTo>
                  <a:lnTo>
                    <a:pt x="303" y="974"/>
                  </a:lnTo>
                  <a:lnTo>
                    <a:pt x="325" y="963"/>
                  </a:lnTo>
                  <a:lnTo>
                    <a:pt x="336" y="952"/>
                  </a:lnTo>
                  <a:lnTo>
                    <a:pt x="348" y="930"/>
                  </a:lnTo>
                  <a:lnTo>
                    <a:pt x="359" y="907"/>
                  </a:lnTo>
                  <a:lnTo>
                    <a:pt x="348" y="885"/>
                  </a:lnTo>
                  <a:lnTo>
                    <a:pt x="336" y="863"/>
                  </a:lnTo>
                  <a:lnTo>
                    <a:pt x="314" y="852"/>
                  </a:lnTo>
                  <a:lnTo>
                    <a:pt x="292" y="841"/>
                  </a:lnTo>
                  <a:lnTo>
                    <a:pt x="269" y="830"/>
                  </a:lnTo>
                  <a:lnTo>
                    <a:pt x="180" y="808"/>
                  </a:lnTo>
                  <a:lnTo>
                    <a:pt x="123" y="786"/>
                  </a:lnTo>
                  <a:lnTo>
                    <a:pt x="90" y="764"/>
                  </a:lnTo>
                  <a:lnTo>
                    <a:pt x="67" y="741"/>
                  </a:lnTo>
                  <a:lnTo>
                    <a:pt x="34" y="708"/>
                  </a:lnTo>
                  <a:lnTo>
                    <a:pt x="11" y="675"/>
                  </a:lnTo>
                  <a:lnTo>
                    <a:pt x="0" y="631"/>
                  </a:lnTo>
                  <a:lnTo>
                    <a:pt x="0" y="586"/>
                  </a:lnTo>
                  <a:lnTo>
                    <a:pt x="23" y="443"/>
                  </a:lnTo>
                  <a:lnTo>
                    <a:pt x="101" y="310"/>
                  </a:lnTo>
                  <a:lnTo>
                    <a:pt x="202" y="199"/>
                  </a:lnTo>
                  <a:lnTo>
                    <a:pt x="314" y="121"/>
                  </a:lnTo>
                  <a:lnTo>
                    <a:pt x="303" y="88"/>
                  </a:lnTo>
                  <a:lnTo>
                    <a:pt x="303" y="66"/>
                  </a:lnTo>
                  <a:lnTo>
                    <a:pt x="303" y="44"/>
                  </a:lnTo>
                  <a:lnTo>
                    <a:pt x="303" y="33"/>
                  </a:lnTo>
                  <a:lnTo>
                    <a:pt x="303" y="22"/>
                  </a:lnTo>
                  <a:lnTo>
                    <a:pt x="314" y="11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9" name="Freeform 405"/>
            <p:cNvSpPr>
              <a:spLocks/>
            </p:cNvSpPr>
            <p:nvPr/>
          </p:nvSpPr>
          <p:spPr bwMode="auto">
            <a:xfrm>
              <a:off x="20711" y="4274"/>
              <a:ext cx="325" cy="51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91" y="0"/>
                </a:cxn>
                <a:cxn ang="0">
                  <a:pos x="202" y="0"/>
                </a:cxn>
                <a:cxn ang="0">
                  <a:pos x="202" y="23"/>
                </a:cxn>
                <a:cxn ang="0">
                  <a:pos x="202" y="443"/>
                </a:cxn>
                <a:cxn ang="0">
                  <a:pos x="202" y="454"/>
                </a:cxn>
                <a:cxn ang="0">
                  <a:pos x="202" y="465"/>
                </a:cxn>
                <a:cxn ang="0">
                  <a:pos x="213" y="476"/>
                </a:cxn>
                <a:cxn ang="0">
                  <a:pos x="247" y="476"/>
                </a:cxn>
                <a:cxn ang="0">
                  <a:pos x="281" y="476"/>
                </a:cxn>
                <a:cxn ang="0">
                  <a:pos x="325" y="476"/>
                </a:cxn>
                <a:cxn ang="0">
                  <a:pos x="325" y="510"/>
                </a:cxn>
                <a:cxn ang="0">
                  <a:pos x="269" y="510"/>
                </a:cxn>
                <a:cxn ang="0">
                  <a:pos x="213" y="510"/>
                </a:cxn>
                <a:cxn ang="0">
                  <a:pos x="157" y="510"/>
                </a:cxn>
                <a:cxn ang="0">
                  <a:pos x="112" y="510"/>
                </a:cxn>
                <a:cxn ang="0">
                  <a:pos x="56" y="510"/>
                </a:cxn>
                <a:cxn ang="0">
                  <a:pos x="0" y="510"/>
                </a:cxn>
                <a:cxn ang="0">
                  <a:pos x="0" y="476"/>
                </a:cxn>
                <a:cxn ang="0">
                  <a:pos x="45" y="476"/>
                </a:cxn>
                <a:cxn ang="0">
                  <a:pos x="79" y="476"/>
                </a:cxn>
                <a:cxn ang="0">
                  <a:pos x="112" y="476"/>
                </a:cxn>
                <a:cxn ang="0">
                  <a:pos x="124" y="465"/>
                </a:cxn>
                <a:cxn ang="0">
                  <a:pos x="124" y="454"/>
                </a:cxn>
                <a:cxn ang="0">
                  <a:pos x="124" y="443"/>
                </a:cxn>
                <a:cxn ang="0">
                  <a:pos x="124" y="56"/>
                </a:cxn>
                <a:cxn ang="0">
                  <a:pos x="90" y="67"/>
                </a:cxn>
                <a:cxn ang="0">
                  <a:pos x="56" y="78"/>
                </a:cxn>
                <a:cxn ang="0">
                  <a:pos x="34" y="78"/>
                </a:cxn>
                <a:cxn ang="0">
                  <a:pos x="12" y="78"/>
                </a:cxn>
                <a:cxn ang="0">
                  <a:pos x="0" y="78"/>
                </a:cxn>
                <a:cxn ang="0">
                  <a:pos x="0" y="45"/>
                </a:cxn>
                <a:cxn ang="0">
                  <a:pos x="12" y="45"/>
                </a:cxn>
                <a:cxn ang="0">
                  <a:pos x="34" y="45"/>
                </a:cxn>
                <a:cxn ang="0">
                  <a:pos x="56" y="45"/>
                </a:cxn>
                <a:cxn ang="0">
                  <a:pos x="90" y="34"/>
                </a:cxn>
                <a:cxn ang="0">
                  <a:pos x="135" y="23"/>
                </a:cxn>
                <a:cxn ang="0">
                  <a:pos x="168" y="0"/>
                </a:cxn>
              </a:cxnLst>
              <a:rect l="0" t="0" r="r" b="b"/>
              <a:pathLst>
                <a:path w="325" h="510">
                  <a:moveTo>
                    <a:pt x="168" y="0"/>
                  </a:moveTo>
                  <a:lnTo>
                    <a:pt x="191" y="0"/>
                  </a:lnTo>
                  <a:lnTo>
                    <a:pt x="202" y="0"/>
                  </a:lnTo>
                  <a:lnTo>
                    <a:pt x="202" y="23"/>
                  </a:lnTo>
                  <a:lnTo>
                    <a:pt x="202" y="443"/>
                  </a:lnTo>
                  <a:lnTo>
                    <a:pt x="202" y="454"/>
                  </a:lnTo>
                  <a:lnTo>
                    <a:pt x="202" y="465"/>
                  </a:lnTo>
                  <a:lnTo>
                    <a:pt x="213" y="476"/>
                  </a:lnTo>
                  <a:lnTo>
                    <a:pt x="247" y="476"/>
                  </a:lnTo>
                  <a:lnTo>
                    <a:pt x="281" y="476"/>
                  </a:lnTo>
                  <a:lnTo>
                    <a:pt x="325" y="476"/>
                  </a:lnTo>
                  <a:lnTo>
                    <a:pt x="325" y="510"/>
                  </a:lnTo>
                  <a:lnTo>
                    <a:pt x="269" y="510"/>
                  </a:lnTo>
                  <a:lnTo>
                    <a:pt x="213" y="510"/>
                  </a:lnTo>
                  <a:lnTo>
                    <a:pt x="157" y="510"/>
                  </a:lnTo>
                  <a:lnTo>
                    <a:pt x="112" y="510"/>
                  </a:lnTo>
                  <a:lnTo>
                    <a:pt x="56" y="510"/>
                  </a:lnTo>
                  <a:lnTo>
                    <a:pt x="0" y="510"/>
                  </a:lnTo>
                  <a:lnTo>
                    <a:pt x="0" y="476"/>
                  </a:lnTo>
                  <a:lnTo>
                    <a:pt x="45" y="476"/>
                  </a:lnTo>
                  <a:lnTo>
                    <a:pt x="79" y="476"/>
                  </a:lnTo>
                  <a:lnTo>
                    <a:pt x="112" y="476"/>
                  </a:lnTo>
                  <a:lnTo>
                    <a:pt x="124" y="465"/>
                  </a:lnTo>
                  <a:lnTo>
                    <a:pt x="124" y="454"/>
                  </a:lnTo>
                  <a:lnTo>
                    <a:pt x="124" y="443"/>
                  </a:lnTo>
                  <a:lnTo>
                    <a:pt x="124" y="56"/>
                  </a:lnTo>
                  <a:lnTo>
                    <a:pt x="90" y="67"/>
                  </a:lnTo>
                  <a:lnTo>
                    <a:pt x="56" y="78"/>
                  </a:lnTo>
                  <a:lnTo>
                    <a:pt x="34" y="78"/>
                  </a:lnTo>
                  <a:lnTo>
                    <a:pt x="12" y="78"/>
                  </a:lnTo>
                  <a:lnTo>
                    <a:pt x="0" y="78"/>
                  </a:lnTo>
                  <a:lnTo>
                    <a:pt x="0" y="45"/>
                  </a:lnTo>
                  <a:lnTo>
                    <a:pt x="12" y="45"/>
                  </a:lnTo>
                  <a:lnTo>
                    <a:pt x="34" y="45"/>
                  </a:lnTo>
                  <a:lnTo>
                    <a:pt x="56" y="45"/>
                  </a:lnTo>
                  <a:lnTo>
                    <a:pt x="90" y="34"/>
                  </a:lnTo>
                  <a:lnTo>
                    <a:pt x="135" y="23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0" name="Freeform 406"/>
            <p:cNvSpPr>
              <a:spLocks noEditPoints="1"/>
            </p:cNvSpPr>
            <p:nvPr/>
          </p:nvSpPr>
          <p:spPr bwMode="auto">
            <a:xfrm>
              <a:off x="22011" y="2603"/>
              <a:ext cx="527" cy="1007"/>
            </a:xfrm>
            <a:custGeom>
              <a:avLst/>
              <a:gdLst/>
              <a:ahLst/>
              <a:cxnLst>
                <a:cxn ang="0">
                  <a:pos x="392" y="122"/>
                </a:cxn>
                <a:cxn ang="0">
                  <a:pos x="381" y="133"/>
                </a:cxn>
                <a:cxn ang="0">
                  <a:pos x="415" y="133"/>
                </a:cxn>
                <a:cxn ang="0">
                  <a:pos x="482" y="133"/>
                </a:cxn>
                <a:cxn ang="0">
                  <a:pos x="448" y="122"/>
                </a:cxn>
                <a:cxn ang="0">
                  <a:pos x="336" y="0"/>
                </a:cxn>
                <a:cxn ang="0">
                  <a:pos x="347" y="22"/>
                </a:cxn>
                <a:cxn ang="0">
                  <a:pos x="347" y="44"/>
                </a:cxn>
                <a:cxn ang="0">
                  <a:pos x="336" y="66"/>
                </a:cxn>
                <a:cxn ang="0">
                  <a:pos x="347" y="99"/>
                </a:cxn>
                <a:cxn ang="0">
                  <a:pos x="392" y="88"/>
                </a:cxn>
                <a:cxn ang="0">
                  <a:pos x="448" y="88"/>
                </a:cxn>
                <a:cxn ang="0">
                  <a:pos x="504" y="99"/>
                </a:cxn>
                <a:cxn ang="0">
                  <a:pos x="527" y="122"/>
                </a:cxn>
                <a:cxn ang="0">
                  <a:pos x="504" y="155"/>
                </a:cxn>
                <a:cxn ang="0">
                  <a:pos x="459" y="166"/>
                </a:cxn>
                <a:cxn ang="0">
                  <a:pos x="415" y="166"/>
                </a:cxn>
                <a:cxn ang="0">
                  <a:pos x="359" y="155"/>
                </a:cxn>
                <a:cxn ang="0">
                  <a:pos x="336" y="144"/>
                </a:cxn>
                <a:cxn ang="0">
                  <a:pos x="168" y="310"/>
                </a:cxn>
                <a:cxn ang="0">
                  <a:pos x="78" y="553"/>
                </a:cxn>
                <a:cxn ang="0">
                  <a:pos x="101" y="631"/>
                </a:cxn>
                <a:cxn ang="0">
                  <a:pos x="134" y="686"/>
                </a:cxn>
                <a:cxn ang="0">
                  <a:pos x="179" y="708"/>
                </a:cxn>
                <a:cxn ang="0">
                  <a:pos x="269" y="730"/>
                </a:cxn>
                <a:cxn ang="0">
                  <a:pos x="325" y="753"/>
                </a:cxn>
                <a:cxn ang="0">
                  <a:pos x="359" y="764"/>
                </a:cxn>
                <a:cxn ang="0">
                  <a:pos x="415" y="808"/>
                </a:cxn>
                <a:cxn ang="0">
                  <a:pos x="437" y="863"/>
                </a:cxn>
                <a:cxn ang="0">
                  <a:pos x="415" y="930"/>
                </a:cxn>
                <a:cxn ang="0">
                  <a:pos x="370" y="985"/>
                </a:cxn>
                <a:cxn ang="0">
                  <a:pos x="303" y="1007"/>
                </a:cxn>
                <a:cxn ang="0">
                  <a:pos x="235" y="985"/>
                </a:cxn>
                <a:cxn ang="0">
                  <a:pos x="190" y="963"/>
                </a:cxn>
                <a:cxn ang="0">
                  <a:pos x="179" y="941"/>
                </a:cxn>
                <a:cxn ang="0">
                  <a:pos x="202" y="930"/>
                </a:cxn>
                <a:cxn ang="0">
                  <a:pos x="213" y="941"/>
                </a:cxn>
                <a:cxn ang="0">
                  <a:pos x="280" y="974"/>
                </a:cxn>
                <a:cxn ang="0">
                  <a:pos x="325" y="963"/>
                </a:cxn>
                <a:cxn ang="0">
                  <a:pos x="359" y="930"/>
                </a:cxn>
                <a:cxn ang="0">
                  <a:pos x="359" y="885"/>
                </a:cxn>
                <a:cxn ang="0">
                  <a:pos x="325" y="852"/>
                </a:cxn>
                <a:cxn ang="0">
                  <a:pos x="280" y="830"/>
                </a:cxn>
                <a:cxn ang="0">
                  <a:pos x="134" y="786"/>
                </a:cxn>
                <a:cxn ang="0">
                  <a:pos x="67" y="742"/>
                </a:cxn>
                <a:cxn ang="0">
                  <a:pos x="22" y="675"/>
                </a:cxn>
                <a:cxn ang="0">
                  <a:pos x="0" y="587"/>
                </a:cxn>
                <a:cxn ang="0">
                  <a:pos x="101" y="310"/>
                </a:cxn>
                <a:cxn ang="0">
                  <a:pos x="314" y="122"/>
                </a:cxn>
                <a:cxn ang="0">
                  <a:pos x="303" y="55"/>
                </a:cxn>
                <a:cxn ang="0">
                  <a:pos x="303" y="33"/>
                </a:cxn>
                <a:cxn ang="0">
                  <a:pos x="314" y="0"/>
                </a:cxn>
              </a:cxnLst>
              <a:rect l="0" t="0" r="r" b="b"/>
              <a:pathLst>
                <a:path w="527" h="1007">
                  <a:moveTo>
                    <a:pt x="426" y="122"/>
                  </a:moveTo>
                  <a:lnTo>
                    <a:pt x="392" y="122"/>
                  </a:lnTo>
                  <a:lnTo>
                    <a:pt x="370" y="133"/>
                  </a:lnTo>
                  <a:lnTo>
                    <a:pt x="381" y="133"/>
                  </a:lnTo>
                  <a:lnTo>
                    <a:pt x="392" y="133"/>
                  </a:lnTo>
                  <a:lnTo>
                    <a:pt x="415" y="133"/>
                  </a:lnTo>
                  <a:lnTo>
                    <a:pt x="448" y="133"/>
                  </a:lnTo>
                  <a:lnTo>
                    <a:pt x="482" y="133"/>
                  </a:lnTo>
                  <a:lnTo>
                    <a:pt x="459" y="122"/>
                  </a:lnTo>
                  <a:lnTo>
                    <a:pt x="448" y="122"/>
                  </a:lnTo>
                  <a:lnTo>
                    <a:pt x="426" y="122"/>
                  </a:lnTo>
                  <a:close/>
                  <a:moveTo>
                    <a:pt x="336" y="0"/>
                  </a:moveTo>
                  <a:lnTo>
                    <a:pt x="347" y="11"/>
                  </a:lnTo>
                  <a:lnTo>
                    <a:pt x="347" y="22"/>
                  </a:lnTo>
                  <a:lnTo>
                    <a:pt x="347" y="22"/>
                  </a:lnTo>
                  <a:lnTo>
                    <a:pt x="347" y="44"/>
                  </a:lnTo>
                  <a:lnTo>
                    <a:pt x="347" y="55"/>
                  </a:lnTo>
                  <a:lnTo>
                    <a:pt x="336" y="66"/>
                  </a:lnTo>
                  <a:lnTo>
                    <a:pt x="347" y="77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92" y="88"/>
                  </a:lnTo>
                  <a:lnTo>
                    <a:pt x="426" y="88"/>
                  </a:lnTo>
                  <a:lnTo>
                    <a:pt x="448" y="88"/>
                  </a:lnTo>
                  <a:lnTo>
                    <a:pt x="482" y="99"/>
                  </a:lnTo>
                  <a:lnTo>
                    <a:pt x="504" y="99"/>
                  </a:lnTo>
                  <a:lnTo>
                    <a:pt x="515" y="111"/>
                  </a:lnTo>
                  <a:lnTo>
                    <a:pt x="527" y="122"/>
                  </a:lnTo>
                  <a:lnTo>
                    <a:pt x="515" y="144"/>
                  </a:lnTo>
                  <a:lnTo>
                    <a:pt x="504" y="155"/>
                  </a:lnTo>
                  <a:lnTo>
                    <a:pt x="482" y="166"/>
                  </a:lnTo>
                  <a:lnTo>
                    <a:pt x="459" y="166"/>
                  </a:lnTo>
                  <a:lnTo>
                    <a:pt x="437" y="166"/>
                  </a:lnTo>
                  <a:lnTo>
                    <a:pt x="415" y="166"/>
                  </a:lnTo>
                  <a:lnTo>
                    <a:pt x="392" y="166"/>
                  </a:lnTo>
                  <a:lnTo>
                    <a:pt x="359" y="155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247" y="210"/>
                  </a:lnTo>
                  <a:lnTo>
                    <a:pt x="168" y="310"/>
                  </a:lnTo>
                  <a:lnTo>
                    <a:pt x="101" y="432"/>
                  </a:lnTo>
                  <a:lnTo>
                    <a:pt x="78" y="553"/>
                  </a:lnTo>
                  <a:lnTo>
                    <a:pt x="78" y="598"/>
                  </a:lnTo>
                  <a:lnTo>
                    <a:pt x="101" y="631"/>
                  </a:lnTo>
                  <a:lnTo>
                    <a:pt x="123" y="664"/>
                  </a:lnTo>
                  <a:lnTo>
                    <a:pt x="134" y="686"/>
                  </a:lnTo>
                  <a:lnTo>
                    <a:pt x="157" y="697"/>
                  </a:lnTo>
                  <a:lnTo>
                    <a:pt x="179" y="708"/>
                  </a:lnTo>
                  <a:lnTo>
                    <a:pt x="224" y="719"/>
                  </a:lnTo>
                  <a:lnTo>
                    <a:pt x="269" y="730"/>
                  </a:lnTo>
                  <a:lnTo>
                    <a:pt x="291" y="742"/>
                  </a:lnTo>
                  <a:lnTo>
                    <a:pt x="325" y="753"/>
                  </a:lnTo>
                  <a:lnTo>
                    <a:pt x="347" y="764"/>
                  </a:lnTo>
                  <a:lnTo>
                    <a:pt x="359" y="764"/>
                  </a:lnTo>
                  <a:lnTo>
                    <a:pt x="392" y="786"/>
                  </a:lnTo>
                  <a:lnTo>
                    <a:pt x="415" y="808"/>
                  </a:lnTo>
                  <a:lnTo>
                    <a:pt x="426" y="830"/>
                  </a:lnTo>
                  <a:lnTo>
                    <a:pt x="437" y="863"/>
                  </a:lnTo>
                  <a:lnTo>
                    <a:pt x="426" y="896"/>
                  </a:lnTo>
                  <a:lnTo>
                    <a:pt x="415" y="930"/>
                  </a:lnTo>
                  <a:lnTo>
                    <a:pt x="392" y="952"/>
                  </a:lnTo>
                  <a:lnTo>
                    <a:pt x="370" y="985"/>
                  </a:lnTo>
                  <a:lnTo>
                    <a:pt x="336" y="996"/>
                  </a:lnTo>
                  <a:lnTo>
                    <a:pt x="303" y="1007"/>
                  </a:lnTo>
                  <a:lnTo>
                    <a:pt x="269" y="996"/>
                  </a:lnTo>
                  <a:lnTo>
                    <a:pt x="235" y="985"/>
                  </a:lnTo>
                  <a:lnTo>
                    <a:pt x="213" y="974"/>
                  </a:lnTo>
                  <a:lnTo>
                    <a:pt x="190" y="963"/>
                  </a:lnTo>
                  <a:lnTo>
                    <a:pt x="179" y="952"/>
                  </a:lnTo>
                  <a:lnTo>
                    <a:pt x="179" y="941"/>
                  </a:lnTo>
                  <a:lnTo>
                    <a:pt x="190" y="941"/>
                  </a:lnTo>
                  <a:lnTo>
                    <a:pt x="202" y="930"/>
                  </a:lnTo>
                  <a:lnTo>
                    <a:pt x="202" y="941"/>
                  </a:lnTo>
                  <a:lnTo>
                    <a:pt x="213" y="941"/>
                  </a:lnTo>
                  <a:lnTo>
                    <a:pt x="247" y="963"/>
                  </a:lnTo>
                  <a:lnTo>
                    <a:pt x="280" y="974"/>
                  </a:lnTo>
                  <a:lnTo>
                    <a:pt x="303" y="974"/>
                  </a:lnTo>
                  <a:lnTo>
                    <a:pt x="325" y="963"/>
                  </a:lnTo>
                  <a:lnTo>
                    <a:pt x="347" y="952"/>
                  </a:lnTo>
                  <a:lnTo>
                    <a:pt x="359" y="930"/>
                  </a:lnTo>
                  <a:lnTo>
                    <a:pt x="359" y="908"/>
                  </a:lnTo>
                  <a:lnTo>
                    <a:pt x="359" y="885"/>
                  </a:lnTo>
                  <a:lnTo>
                    <a:pt x="347" y="863"/>
                  </a:lnTo>
                  <a:lnTo>
                    <a:pt x="325" y="852"/>
                  </a:lnTo>
                  <a:lnTo>
                    <a:pt x="303" y="841"/>
                  </a:lnTo>
                  <a:lnTo>
                    <a:pt x="280" y="830"/>
                  </a:lnTo>
                  <a:lnTo>
                    <a:pt x="190" y="808"/>
                  </a:lnTo>
                  <a:lnTo>
                    <a:pt x="134" y="786"/>
                  </a:lnTo>
                  <a:lnTo>
                    <a:pt x="101" y="764"/>
                  </a:lnTo>
                  <a:lnTo>
                    <a:pt x="67" y="742"/>
                  </a:lnTo>
                  <a:lnTo>
                    <a:pt x="34" y="708"/>
                  </a:lnTo>
                  <a:lnTo>
                    <a:pt x="22" y="675"/>
                  </a:lnTo>
                  <a:lnTo>
                    <a:pt x="11" y="631"/>
                  </a:lnTo>
                  <a:lnTo>
                    <a:pt x="0" y="587"/>
                  </a:lnTo>
                  <a:lnTo>
                    <a:pt x="34" y="443"/>
                  </a:lnTo>
                  <a:lnTo>
                    <a:pt x="101" y="310"/>
                  </a:lnTo>
                  <a:lnTo>
                    <a:pt x="202" y="188"/>
                  </a:lnTo>
                  <a:lnTo>
                    <a:pt x="314" y="122"/>
                  </a:lnTo>
                  <a:lnTo>
                    <a:pt x="303" y="88"/>
                  </a:lnTo>
                  <a:lnTo>
                    <a:pt x="303" y="55"/>
                  </a:lnTo>
                  <a:lnTo>
                    <a:pt x="303" y="44"/>
                  </a:lnTo>
                  <a:lnTo>
                    <a:pt x="303" y="33"/>
                  </a:lnTo>
                  <a:lnTo>
                    <a:pt x="314" y="22"/>
                  </a:lnTo>
                  <a:lnTo>
                    <a:pt x="314" y="0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1" name="Freeform 407"/>
            <p:cNvSpPr>
              <a:spLocks/>
            </p:cNvSpPr>
            <p:nvPr/>
          </p:nvSpPr>
          <p:spPr bwMode="auto">
            <a:xfrm>
              <a:off x="22627" y="3012"/>
              <a:ext cx="325" cy="521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191" y="0"/>
                </a:cxn>
                <a:cxn ang="0">
                  <a:pos x="202" y="11"/>
                </a:cxn>
                <a:cxn ang="0">
                  <a:pos x="202" y="23"/>
                </a:cxn>
                <a:cxn ang="0">
                  <a:pos x="202" y="23"/>
                </a:cxn>
                <a:cxn ang="0">
                  <a:pos x="202" y="454"/>
                </a:cxn>
                <a:cxn ang="0">
                  <a:pos x="202" y="465"/>
                </a:cxn>
                <a:cxn ang="0">
                  <a:pos x="213" y="476"/>
                </a:cxn>
                <a:cxn ang="0">
                  <a:pos x="224" y="476"/>
                </a:cxn>
                <a:cxn ang="0">
                  <a:pos x="247" y="487"/>
                </a:cxn>
                <a:cxn ang="0">
                  <a:pos x="292" y="487"/>
                </a:cxn>
                <a:cxn ang="0">
                  <a:pos x="325" y="487"/>
                </a:cxn>
                <a:cxn ang="0">
                  <a:pos x="325" y="521"/>
                </a:cxn>
                <a:cxn ang="0">
                  <a:pos x="280" y="521"/>
                </a:cxn>
                <a:cxn ang="0">
                  <a:pos x="224" y="521"/>
                </a:cxn>
                <a:cxn ang="0">
                  <a:pos x="168" y="521"/>
                </a:cxn>
                <a:cxn ang="0">
                  <a:pos x="112" y="521"/>
                </a:cxn>
                <a:cxn ang="0">
                  <a:pos x="56" y="521"/>
                </a:cxn>
                <a:cxn ang="0">
                  <a:pos x="11" y="521"/>
                </a:cxn>
                <a:cxn ang="0">
                  <a:pos x="11" y="487"/>
                </a:cxn>
                <a:cxn ang="0">
                  <a:pos x="45" y="487"/>
                </a:cxn>
                <a:cxn ang="0">
                  <a:pos x="90" y="487"/>
                </a:cxn>
                <a:cxn ang="0">
                  <a:pos x="112" y="476"/>
                </a:cxn>
                <a:cxn ang="0">
                  <a:pos x="123" y="476"/>
                </a:cxn>
                <a:cxn ang="0">
                  <a:pos x="135" y="465"/>
                </a:cxn>
                <a:cxn ang="0">
                  <a:pos x="135" y="454"/>
                </a:cxn>
                <a:cxn ang="0">
                  <a:pos x="135" y="67"/>
                </a:cxn>
                <a:cxn ang="0">
                  <a:pos x="101" y="78"/>
                </a:cxn>
                <a:cxn ang="0">
                  <a:pos x="67" y="78"/>
                </a:cxn>
                <a:cxn ang="0">
                  <a:pos x="34" y="89"/>
                </a:cxn>
                <a:cxn ang="0">
                  <a:pos x="11" y="89"/>
                </a:cxn>
                <a:cxn ang="0">
                  <a:pos x="0" y="89"/>
                </a:cxn>
                <a:cxn ang="0">
                  <a:pos x="0" y="56"/>
                </a:cxn>
                <a:cxn ang="0">
                  <a:pos x="11" y="56"/>
                </a:cxn>
                <a:cxn ang="0">
                  <a:pos x="34" y="56"/>
                </a:cxn>
                <a:cxn ang="0">
                  <a:pos x="67" y="56"/>
                </a:cxn>
                <a:cxn ang="0">
                  <a:pos x="101" y="45"/>
                </a:cxn>
                <a:cxn ang="0">
                  <a:pos x="135" y="34"/>
                </a:cxn>
                <a:cxn ang="0">
                  <a:pos x="179" y="0"/>
                </a:cxn>
              </a:cxnLst>
              <a:rect l="0" t="0" r="r" b="b"/>
              <a:pathLst>
                <a:path w="325" h="521">
                  <a:moveTo>
                    <a:pt x="179" y="0"/>
                  </a:moveTo>
                  <a:lnTo>
                    <a:pt x="191" y="0"/>
                  </a:lnTo>
                  <a:lnTo>
                    <a:pt x="202" y="11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454"/>
                  </a:lnTo>
                  <a:lnTo>
                    <a:pt x="202" y="465"/>
                  </a:lnTo>
                  <a:lnTo>
                    <a:pt x="213" y="476"/>
                  </a:lnTo>
                  <a:lnTo>
                    <a:pt x="224" y="476"/>
                  </a:lnTo>
                  <a:lnTo>
                    <a:pt x="247" y="487"/>
                  </a:lnTo>
                  <a:lnTo>
                    <a:pt x="292" y="487"/>
                  </a:lnTo>
                  <a:lnTo>
                    <a:pt x="325" y="487"/>
                  </a:lnTo>
                  <a:lnTo>
                    <a:pt x="325" y="521"/>
                  </a:lnTo>
                  <a:lnTo>
                    <a:pt x="280" y="521"/>
                  </a:lnTo>
                  <a:lnTo>
                    <a:pt x="224" y="521"/>
                  </a:lnTo>
                  <a:lnTo>
                    <a:pt x="168" y="521"/>
                  </a:lnTo>
                  <a:lnTo>
                    <a:pt x="112" y="521"/>
                  </a:lnTo>
                  <a:lnTo>
                    <a:pt x="56" y="521"/>
                  </a:lnTo>
                  <a:lnTo>
                    <a:pt x="11" y="521"/>
                  </a:lnTo>
                  <a:lnTo>
                    <a:pt x="11" y="487"/>
                  </a:lnTo>
                  <a:lnTo>
                    <a:pt x="45" y="487"/>
                  </a:lnTo>
                  <a:lnTo>
                    <a:pt x="90" y="487"/>
                  </a:lnTo>
                  <a:lnTo>
                    <a:pt x="112" y="476"/>
                  </a:lnTo>
                  <a:lnTo>
                    <a:pt x="123" y="476"/>
                  </a:lnTo>
                  <a:lnTo>
                    <a:pt x="135" y="465"/>
                  </a:lnTo>
                  <a:lnTo>
                    <a:pt x="135" y="454"/>
                  </a:lnTo>
                  <a:lnTo>
                    <a:pt x="135" y="67"/>
                  </a:lnTo>
                  <a:lnTo>
                    <a:pt x="101" y="78"/>
                  </a:lnTo>
                  <a:lnTo>
                    <a:pt x="67" y="78"/>
                  </a:lnTo>
                  <a:lnTo>
                    <a:pt x="34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56"/>
                  </a:lnTo>
                  <a:lnTo>
                    <a:pt x="11" y="56"/>
                  </a:lnTo>
                  <a:lnTo>
                    <a:pt x="34" y="56"/>
                  </a:lnTo>
                  <a:lnTo>
                    <a:pt x="67" y="56"/>
                  </a:lnTo>
                  <a:lnTo>
                    <a:pt x="101" y="45"/>
                  </a:lnTo>
                  <a:lnTo>
                    <a:pt x="135" y="34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2" name="Freeform 408"/>
            <p:cNvSpPr>
              <a:spLocks/>
            </p:cNvSpPr>
            <p:nvPr/>
          </p:nvSpPr>
          <p:spPr bwMode="auto">
            <a:xfrm>
              <a:off x="23232" y="2691"/>
              <a:ext cx="829" cy="820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26" y="0"/>
                </a:cxn>
                <a:cxn ang="0">
                  <a:pos x="437" y="11"/>
                </a:cxn>
                <a:cxn ang="0">
                  <a:pos x="437" y="34"/>
                </a:cxn>
                <a:cxn ang="0">
                  <a:pos x="448" y="45"/>
                </a:cxn>
                <a:cxn ang="0">
                  <a:pos x="448" y="377"/>
                </a:cxn>
                <a:cxn ang="0">
                  <a:pos x="784" y="377"/>
                </a:cxn>
                <a:cxn ang="0">
                  <a:pos x="796" y="388"/>
                </a:cxn>
                <a:cxn ang="0">
                  <a:pos x="818" y="388"/>
                </a:cxn>
                <a:cxn ang="0">
                  <a:pos x="829" y="399"/>
                </a:cxn>
                <a:cxn ang="0">
                  <a:pos x="829" y="410"/>
                </a:cxn>
                <a:cxn ang="0">
                  <a:pos x="818" y="421"/>
                </a:cxn>
                <a:cxn ang="0">
                  <a:pos x="818" y="432"/>
                </a:cxn>
                <a:cxn ang="0">
                  <a:pos x="796" y="432"/>
                </a:cxn>
                <a:cxn ang="0">
                  <a:pos x="784" y="432"/>
                </a:cxn>
                <a:cxn ang="0">
                  <a:pos x="448" y="432"/>
                </a:cxn>
                <a:cxn ang="0">
                  <a:pos x="448" y="432"/>
                </a:cxn>
                <a:cxn ang="0">
                  <a:pos x="448" y="775"/>
                </a:cxn>
                <a:cxn ang="0">
                  <a:pos x="437" y="786"/>
                </a:cxn>
                <a:cxn ang="0">
                  <a:pos x="437" y="808"/>
                </a:cxn>
                <a:cxn ang="0">
                  <a:pos x="426" y="820"/>
                </a:cxn>
                <a:cxn ang="0">
                  <a:pos x="415" y="820"/>
                </a:cxn>
                <a:cxn ang="0">
                  <a:pos x="404" y="820"/>
                </a:cxn>
                <a:cxn ang="0">
                  <a:pos x="392" y="808"/>
                </a:cxn>
                <a:cxn ang="0">
                  <a:pos x="392" y="786"/>
                </a:cxn>
                <a:cxn ang="0">
                  <a:pos x="392" y="775"/>
                </a:cxn>
                <a:cxn ang="0">
                  <a:pos x="392" y="432"/>
                </a:cxn>
                <a:cxn ang="0">
                  <a:pos x="45" y="432"/>
                </a:cxn>
                <a:cxn ang="0">
                  <a:pos x="23" y="432"/>
                </a:cxn>
                <a:cxn ang="0">
                  <a:pos x="11" y="432"/>
                </a:cxn>
                <a:cxn ang="0">
                  <a:pos x="0" y="421"/>
                </a:cxn>
                <a:cxn ang="0">
                  <a:pos x="0" y="410"/>
                </a:cxn>
                <a:cxn ang="0">
                  <a:pos x="0" y="399"/>
                </a:cxn>
                <a:cxn ang="0">
                  <a:pos x="11" y="388"/>
                </a:cxn>
                <a:cxn ang="0">
                  <a:pos x="23" y="388"/>
                </a:cxn>
                <a:cxn ang="0">
                  <a:pos x="45" y="377"/>
                </a:cxn>
                <a:cxn ang="0">
                  <a:pos x="392" y="377"/>
                </a:cxn>
                <a:cxn ang="0">
                  <a:pos x="392" y="45"/>
                </a:cxn>
                <a:cxn ang="0">
                  <a:pos x="392" y="34"/>
                </a:cxn>
                <a:cxn ang="0">
                  <a:pos x="392" y="11"/>
                </a:cxn>
                <a:cxn ang="0">
                  <a:pos x="404" y="0"/>
                </a:cxn>
                <a:cxn ang="0">
                  <a:pos x="415" y="0"/>
                </a:cxn>
              </a:cxnLst>
              <a:rect l="0" t="0" r="r" b="b"/>
              <a:pathLst>
                <a:path w="829" h="820">
                  <a:moveTo>
                    <a:pt x="415" y="0"/>
                  </a:moveTo>
                  <a:lnTo>
                    <a:pt x="426" y="0"/>
                  </a:lnTo>
                  <a:lnTo>
                    <a:pt x="437" y="11"/>
                  </a:lnTo>
                  <a:lnTo>
                    <a:pt x="437" y="34"/>
                  </a:lnTo>
                  <a:lnTo>
                    <a:pt x="448" y="45"/>
                  </a:lnTo>
                  <a:lnTo>
                    <a:pt x="448" y="377"/>
                  </a:lnTo>
                  <a:lnTo>
                    <a:pt x="784" y="377"/>
                  </a:lnTo>
                  <a:lnTo>
                    <a:pt x="796" y="388"/>
                  </a:lnTo>
                  <a:lnTo>
                    <a:pt x="818" y="388"/>
                  </a:lnTo>
                  <a:lnTo>
                    <a:pt x="829" y="399"/>
                  </a:lnTo>
                  <a:lnTo>
                    <a:pt x="829" y="410"/>
                  </a:lnTo>
                  <a:lnTo>
                    <a:pt x="818" y="421"/>
                  </a:lnTo>
                  <a:lnTo>
                    <a:pt x="818" y="432"/>
                  </a:lnTo>
                  <a:lnTo>
                    <a:pt x="796" y="432"/>
                  </a:lnTo>
                  <a:lnTo>
                    <a:pt x="784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775"/>
                  </a:lnTo>
                  <a:lnTo>
                    <a:pt x="437" y="786"/>
                  </a:lnTo>
                  <a:lnTo>
                    <a:pt x="437" y="808"/>
                  </a:lnTo>
                  <a:lnTo>
                    <a:pt x="426" y="820"/>
                  </a:lnTo>
                  <a:lnTo>
                    <a:pt x="415" y="820"/>
                  </a:lnTo>
                  <a:lnTo>
                    <a:pt x="404" y="820"/>
                  </a:lnTo>
                  <a:lnTo>
                    <a:pt x="392" y="808"/>
                  </a:lnTo>
                  <a:lnTo>
                    <a:pt x="392" y="786"/>
                  </a:lnTo>
                  <a:lnTo>
                    <a:pt x="392" y="775"/>
                  </a:lnTo>
                  <a:lnTo>
                    <a:pt x="392" y="432"/>
                  </a:lnTo>
                  <a:lnTo>
                    <a:pt x="45" y="432"/>
                  </a:lnTo>
                  <a:lnTo>
                    <a:pt x="23" y="432"/>
                  </a:lnTo>
                  <a:lnTo>
                    <a:pt x="11" y="432"/>
                  </a:lnTo>
                  <a:lnTo>
                    <a:pt x="0" y="421"/>
                  </a:lnTo>
                  <a:lnTo>
                    <a:pt x="0" y="410"/>
                  </a:lnTo>
                  <a:lnTo>
                    <a:pt x="0" y="399"/>
                  </a:lnTo>
                  <a:lnTo>
                    <a:pt x="11" y="388"/>
                  </a:lnTo>
                  <a:lnTo>
                    <a:pt x="23" y="388"/>
                  </a:lnTo>
                  <a:lnTo>
                    <a:pt x="45" y="377"/>
                  </a:lnTo>
                  <a:lnTo>
                    <a:pt x="392" y="377"/>
                  </a:lnTo>
                  <a:lnTo>
                    <a:pt x="392" y="45"/>
                  </a:lnTo>
                  <a:lnTo>
                    <a:pt x="392" y="34"/>
                  </a:lnTo>
                  <a:lnTo>
                    <a:pt x="392" y="11"/>
                  </a:lnTo>
                  <a:lnTo>
                    <a:pt x="404" y="0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3" name="Freeform 409"/>
            <p:cNvSpPr>
              <a:spLocks noEditPoints="1"/>
            </p:cNvSpPr>
            <p:nvPr/>
          </p:nvSpPr>
          <p:spPr bwMode="auto">
            <a:xfrm>
              <a:off x="24207" y="2603"/>
              <a:ext cx="515" cy="1007"/>
            </a:xfrm>
            <a:custGeom>
              <a:avLst/>
              <a:gdLst/>
              <a:ahLst/>
              <a:cxnLst>
                <a:cxn ang="0">
                  <a:pos x="392" y="122"/>
                </a:cxn>
                <a:cxn ang="0">
                  <a:pos x="370" y="133"/>
                </a:cxn>
                <a:cxn ang="0">
                  <a:pos x="403" y="133"/>
                </a:cxn>
                <a:cxn ang="0">
                  <a:pos x="470" y="133"/>
                </a:cxn>
                <a:cxn ang="0">
                  <a:pos x="459" y="122"/>
                </a:cxn>
                <a:cxn ang="0">
                  <a:pos x="414" y="122"/>
                </a:cxn>
                <a:cxn ang="0">
                  <a:pos x="336" y="11"/>
                </a:cxn>
                <a:cxn ang="0">
                  <a:pos x="336" y="22"/>
                </a:cxn>
                <a:cxn ang="0">
                  <a:pos x="336" y="55"/>
                </a:cxn>
                <a:cxn ang="0">
                  <a:pos x="336" y="77"/>
                </a:cxn>
                <a:cxn ang="0">
                  <a:pos x="347" y="99"/>
                </a:cxn>
                <a:cxn ang="0">
                  <a:pos x="392" y="88"/>
                </a:cxn>
                <a:cxn ang="0">
                  <a:pos x="448" y="88"/>
                </a:cxn>
                <a:cxn ang="0">
                  <a:pos x="493" y="99"/>
                </a:cxn>
                <a:cxn ang="0">
                  <a:pos x="515" y="122"/>
                </a:cxn>
                <a:cxn ang="0">
                  <a:pos x="493" y="155"/>
                </a:cxn>
                <a:cxn ang="0">
                  <a:pos x="448" y="166"/>
                </a:cxn>
                <a:cxn ang="0">
                  <a:pos x="403" y="166"/>
                </a:cxn>
                <a:cxn ang="0">
                  <a:pos x="358" y="155"/>
                </a:cxn>
                <a:cxn ang="0">
                  <a:pos x="325" y="144"/>
                </a:cxn>
                <a:cxn ang="0">
                  <a:pos x="325" y="144"/>
                </a:cxn>
                <a:cxn ang="0">
                  <a:pos x="157" y="310"/>
                </a:cxn>
                <a:cxn ang="0">
                  <a:pos x="67" y="553"/>
                </a:cxn>
                <a:cxn ang="0">
                  <a:pos x="90" y="631"/>
                </a:cxn>
                <a:cxn ang="0">
                  <a:pos x="134" y="686"/>
                </a:cxn>
                <a:cxn ang="0">
                  <a:pos x="179" y="708"/>
                </a:cxn>
                <a:cxn ang="0">
                  <a:pos x="258" y="730"/>
                </a:cxn>
                <a:cxn ang="0">
                  <a:pos x="314" y="753"/>
                </a:cxn>
                <a:cxn ang="0">
                  <a:pos x="347" y="764"/>
                </a:cxn>
                <a:cxn ang="0">
                  <a:pos x="403" y="808"/>
                </a:cxn>
                <a:cxn ang="0">
                  <a:pos x="426" y="863"/>
                </a:cxn>
                <a:cxn ang="0">
                  <a:pos x="403" y="930"/>
                </a:cxn>
                <a:cxn ang="0">
                  <a:pos x="370" y="985"/>
                </a:cxn>
                <a:cxn ang="0">
                  <a:pos x="302" y="1007"/>
                </a:cxn>
                <a:cxn ang="0">
                  <a:pos x="224" y="985"/>
                </a:cxn>
                <a:cxn ang="0">
                  <a:pos x="179" y="963"/>
                </a:cxn>
                <a:cxn ang="0">
                  <a:pos x="179" y="941"/>
                </a:cxn>
                <a:cxn ang="0">
                  <a:pos x="190" y="930"/>
                </a:cxn>
                <a:cxn ang="0">
                  <a:pos x="202" y="941"/>
                </a:cxn>
                <a:cxn ang="0">
                  <a:pos x="269" y="974"/>
                </a:cxn>
                <a:cxn ang="0">
                  <a:pos x="325" y="963"/>
                </a:cxn>
                <a:cxn ang="0">
                  <a:pos x="347" y="930"/>
                </a:cxn>
                <a:cxn ang="0">
                  <a:pos x="347" y="885"/>
                </a:cxn>
                <a:cxn ang="0">
                  <a:pos x="314" y="852"/>
                </a:cxn>
                <a:cxn ang="0">
                  <a:pos x="269" y="830"/>
                </a:cxn>
                <a:cxn ang="0">
                  <a:pos x="123" y="786"/>
                </a:cxn>
                <a:cxn ang="0">
                  <a:pos x="67" y="742"/>
                </a:cxn>
                <a:cxn ang="0">
                  <a:pos x="11" y="675"/>
                </a:cxn>
                <a:cxn ang="0">
                  <a:pos x="0" y="587"/>
                </a:cxn>
                <a:cxn ang="0">
                  <a:pos x="101" y="310"/>
                </a:cxn>
                <a:cxn ang="0">
                  <a:pos x="314" y="122"/>
                </a:cxn>
                <a:cxn ang="0">
                  <a:pos x="302" y="55"/>
                </a:cxn>
                <a:cxn ang="0">
                  <a:pos x="302" y="33"/>
                </a:cxn>
                <a:cxn ang="0">
                  <a:pos x="314" y="0"/>
                </a:cxn>
              </a:cxnLst>
              <a:rect l="0" t="0" r="r" b="b"/>
              <a:pathLst>
                <a:path w="515" h="1007">
                  <a:moveTo>
                    <a:pt x="414" y="122"/>
                  </a:moveTo>
                  <a:lnTo>
                    <a:pt x="392" y="122"/>
                  </a:lnTo>
                  <a:lnTo>
                    <a:pt x="370" y="133"/>
                  </a:lnTo>
                  <a:lnTo>
                    <a:pt x="370" y="133"/>
                  </a:lnTo>
                  <a:lnTo>
                    <a:pt x="381" y="133"/>
                  </a:lnTo>
                  <a:lnTo>
                    <a:pt x="403" y="133"/>
                  </a:lnTo>
                  <a:lnTo>
                    <a:pt x="448" y="133"/>
                  </a:lnTo>
                  <a:lnTo>
                    <a:pt x="470" y="133"/>
                  </a:lnTo>
                  <a:lnTo>
                    <a:pt x="470" y="133"/>
                  </a:lnTo>
                  <a:lnTo>
                    <a:pt x="459" y="122"/>
                  </a:lnTo>
                  <a:lnTo>
                    <a:pt x="437" y="122"/>
                  </a:lnTo>
                  <a:lnTo>
                    <a:pt x="414" y="122"/>
                  </a:lnTo>
                  <a:close/>
                  <a:moveTo>
                    <a:pt x="325" y="0"/>
                  </a:moveTo>
                  <a:lnTo>
                    <a:pt x="336" y="11"/>
                  </a:lnTo>
                  <a:lnTo>
                    <a:pt x="347" y="22"/>
                  </a:lnTo>
                  <a:lnTo>
                    <a:pt x="336" y="22"/>
                  </a:lnTo>
                  <a:lnTo>
                    <a:pt x="336" y="44"/>
                  </a:lnTo>
                  <a:lnTo>
                    <a:pt x="336" y="55"/>
                  </a:lnTo>
                  <a:lnTo>
                    <a:pt x="336" y="66"/>
                  </a:lnTo>
                  <a:lnTo>
                    <a:pt x="336" y="77"/>
                  </a:lnTo>
                  <a:lnTo>
                    <a:pt x="336" y="99"/>
                  </a:lnTo>
                  <a:lnTo>
                    <a:pt x="347" y="99"/>
                  </a:lnTo>
                  <a:lnTo>
                    <a:pt x="370" y="99"/>
                  </a:lnTo>
                  <a:lnTo>
                    <a:pt x="392" y="88"/>
                  </a:lnTo>
                  <a:lnTo>
                    <a:pt x="414" y="88"/>
                  </a:lnTo>
                  <a:lnTo>
                    <a:pt x="448" y="88"/>
                  </a:lnTo>
                  <a:lnTo>
                    <a:pt x="470" y="99"/>
                  </a:lnTo>
                  <a:lnTo>
                    <a:pt x="493" y="99"/>
                  </a:lnTo>
                  <a:lnTo>
                    <a:pt x="515" y="111"/>
                  </a:lnTo>
                  <a:lnTo>
                    <a:pt x="515" y="122"/>
                  </a:lnTo>
                  <a:lnTo>
                    <a:pt x="515" y="144"/>
                  </a:lnTo>
                  <a:lnTo>
                    <a:pt x="493" y="155"/>
                  </a:lnTo>
                  <a:lnTo>
                    <a:pt x="470" y="166"/>
                  </a:lnTo>
                  <a:lnTo>
                    <a:pt x="448" y="166"/>
                  </a:lnTo>
                  <a:lnTo>
                    <a:pt x="426" y="166"/>
                  </a:lnTo>
                  <a:lnTo>
                    <a:pt x="403" y="166"/>
                  </a:lnTo>
                  <a:lnTo>
                    <a:pt x="381" y="166"/>
                  </a:lnTo>
                  <a:lnTo>
                    <a:pt x="358" y="155"/>
                  </a:lnTo>
                  <a:lnTo>
                    <a:pt x="325" y="144"/>
                  </a:lnTo>
                  <a:lnTo>
                    <a:pt x="325" y="144"/>
                  </a:lnTo>
                  <a:lnTo>
                    <a:pt x="325" y="144"/>
                  </a:lnTo>
                  <a:lnTo>
                    <a:pt x="325" y="144"/>
                  </a:lnTo>
                  <a:lnTo>
                    <a:pt x="235" y="210"/>
                  </a:lnTo>
                  <a:lnTo>
                    <a:pt x="157" y="310"/>
                  </a:lnTo>
                  <a:lnTo>
                    <a:pt x="101" y="432"/>
                  </a:lnTo>
                  <a:lnTo>
                    <a:pt x="67" y="553"/>
                  </a:lnTo>
                  <a:lnTo>
                    <a:pt x="78" y="598"/>
                  </a:lnTo>
                  <a:lnTo>
                    <a:pt x="90" y="631"/>
                  </a:lnTo>
                  <a:lnTo>
                    <a:pt x="112" y="664"/>
                  </a:lnTo>
                  <a:lnTo>
                    <a:pt x="134" y="686"/>
                  </a:lnTo>
                  <a:lnTo>
                    <a:pt x="157" y="697"/>
                  </a:lnTo>
                  <a:lnTo>
                    <a:pt x="179" y="708"/>
                  </a:lnTo>
                  <a:lnTo>
                    <a:pt x="213" y="719"/>
                  </a:lnTo>
                  <a:lnTo>
                    <a:pt x="258" y="730"/>
                  </a:lnTo>
                  <a:lnTo>
                    <a:pt x="280" y="742"/>
                  </a:lnTo>
                  <a:lnTo>
                    <a:pt x="314" y="753"/>
                  </a:lnTo>
                  <a:lnTo>
                    <a:pt x="336" y="764"/>
                  </a:lnTo>
                  <a:lnTo>
                    <a:pt x="347" y="764"/>
                  </a:lnTo>
                  <a:lnTo>
                    <a:pt x="381" y="786"/>
                  </a:lnTo>
                  <a:lnTo>
                    <a:pt x="403" y="808"/>
                  </a:lnTo>
                  <a:lnTo>
                    <a:pt x="414" y="830"/>
                  </a:lnTo>
                  <a:lnTo>
                    <a:pt x="426" y="863"/>
                  </a:lnTo>
                  <a:lnTo>
                    <a:pt x="426" y="896"/>
                  </a:lnTo>
                  <a:lnTo>
                    <a:pt x="403" y="930"/>
                  </a:lnTo>
                  <a:lnTo>
                    <a:pt x="392" y="952"/>
                  </a:lnTo>
                  <a:lnTo>
                    <a:pt x="370" y="985"/>
                  </a:lnTo>
                  <a:lnTo>
                    <a:pt x="336" y="996"/>
                  </a:lnTo>
                  <a:lnTo>
                    <a:pt x="302" y="1007"/>
                  </a:lnTo>
                  <a:lnTo>
                    <a:pt x="258" y="996"/>
                  </a:lnTo>
                  <a:lnTo>
                    <a:pt x="224" y="985"/>
                  </a:lnTo>
                  <a:lnTo>
                    <a:pt x="202" y="974"/>
                  </a:lnTo>
                  <a:lnTo>
                    <a:pt x="179" y="963"/>
                  </a:lnTo>
                  <a:lnTo>
                    <a:pt x="179" y="952"/>
                  </a:lnTo>
                  <a:lnTo>
                    <a:pt x="179" y="941"/>
                  </a:lnTo>
                  <a:lnTo>
                    <a:pt x="179" y="941"/>
                  </a:lnTo>
                  <a:lnTo>
                    <a:pt x="190" y="930"/>
                  </a:lnTo>
                  <a:lnTo>
                    <a:pt x="190" y="941"/>
                  </a:lnTo>
                  <a:lnTo>
                    <a:pt x="202" y="941"/>
                  </a:lnTo>
                  <a:lnTo>
                    <a:pt x="235" y="963"/>
                  </a:lnTo>
                  <a:lnTo>
                    <a:pt x="269" y="974"/>
                  </a:lnTo>
                  <a:lnTo>
                    <a:pt x="302" y="974"/>
                  </a:lnTo>
                  <a:lnTo>
                    <a:pt x="325" y="963"/>
                  </a:lnTo>
                  <a:lnTo>
                    <a:pt x="336" y="952"/>
                  </a:lnTo>
                  <a:lnTo>
                    <a:pt x="347" y="930"/>
                  </a:lnTo>
                  <a:lnTo>
                    <a:pt x="347" y="908"/>
                  </a:lnTo>
                  <a:lnTo>
                    <a:pt x="347" y="885"/>
                  </a:lnTo>
                  <a:lnTo>
                    <a:pt x="336" y="863"/>
                  </a:lnTo>
                  <a:lnTo>
                    <a:pt x="314" y="852"/>
                  </a:lnTo>
                  <a:lnTo>
                    <a:pt x="291" y="841"/>
                  </a:lnTo>
                  <a:lnTo>
                    <a:pt x="269" y="830"/>
                  </a:lnTo>
                  <a:lnTo>
                    <a:pt x="179" y="808"/>
                  </a:lnTo>
                  <a:lnTo>
                    <a:pt x="123" y="786"/>
                  </a:lnTo>
                  <a:lnTo>
                    <a:pt x="90" y="764"/>
                  </a:lnTo>
                  <a:lnTo>
                    <a:pt x="67" y="742"/>
                  </a:lnTo>
                  <a:lnTo>
                    <a:pt x="34" y="708"/>
                  </a:lnTo>
                  <a:lnTo>
                    <a:pt x="11" y="675"/>
                  </a:lnTo>
                  <a:lnTo>
                    <a:pt x="0" y="631"/>
                  </a:lnTo>
                  <a:lnTo>
                    <a:pt x="0" y="587"/>
                  </a:lnTo>
                  <a:lnTo>
                    <a:pt x="22" y="443"/>
                  </a:lnTo>
                  <a:lnTo>
                    <a:pt x="101" y="310"/>
                  </a:lnTo>
                  <a:lnTo>
                    <a:pt x="202" y="188"/>
                  </a:lnTo>
                  <a:lnTo>
                    <a:pt x="314" y="122"/>
                  </a:lnTo>
                  <a:lnTo>
                    <a:pt x="302" y="88"/>
                  </a:lnTo>
                  <a:lnTo>
                    <a:pt x="302" y="55"/>
                  </a:lnTo>
                  <a:lnTo>
                    <a:pt x="302" y="44"/>
                  </a:lnTo>
                  <a:lnTo>
                    <a:pt x="302" y="33"/>
                  </a:lnTo>
                  <a:lnTo>
                    <a:pt x="302" y="22"/>
                  </a:lnTo>
                  <a:lnTo>
                    <a:pt x="314" y="0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4" name="Rectangle 410"/>
            <p:cNvSpPr>
              <a:spLocks noChangeArrowheads="1"/>
            </p:cNvSpPr>
            <p:nvPr/>
          </p:nvSpPr>
          <p:spPr bwMode="auto">
            <a:xfrm>
              <a:off x="21899" y="3654"/>
              <a:ext cx="2857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5" name="Freeform 411"/>
            <p:cNvSpPr>
              <a:spLocks noEditPoints="1"/>
            </p:cNvSpPr>
            <p:nvPr/>
          </p:nvSpPr>
          <p:spPr bwMode="auto">
            <a:xfrm>
              <a:off x="22011" y="3854"/>
              <a:ext cx="527" cy="1007"/>
            </a:xfrm>
            <a:custGeom>
              <a:avLst/>
              <a:gdLst/>
              <a:ahLst/>
              <a:cxnLst>
                <a:cxn ang="0">
                  <a:pos x="392" y="121"/>
                </a:cxn>
                <a:cxn ang="0">
                  <a:pos x="381" y="133"/>
                </a:cxn>
                <a:cxn ang="0">
                  <a:pos x="415" y="133"/>
                </a:cxn>
                <a:cxn ang="0">
                  <a:pos x="482" y="133"/>
                </a:cxn>
                <a:cxn ang="0">
                  <a:pos x="448" y="121"/>
                </a:cxn>
                <a:cxn ang="0">
                  <a:pos x="336" y="0"/>
                </a:cxn>
                <a:cxn ang="0">
                  <a:pos x="347" y="22"/>
                </a:cxn>
                <a:cxn ang="0">
                  <a:pos x="347" y="44"/>
                </a:cxn>
                <a:cxn ang="0">
                  <a:pos x="336" y="66"/>
                </a:cxn>
                <a:cxn ang="0">
                  <a:pos x="347" y="99"/>
                </a:cxn>
                <a:cxn ang="0">
                  <a:pos x="392" y="99"/>
                </a:cxn>
                <a:cxn ang="0">
                  <a:pos x="448" y="88"/>
                </a:cxn>
                <a:cxn ang="0">
                  <a:pos x="504" y="99"/>
                </a:cxn>
                <a:cxn ang="0">
                  <a:pos x="527" y="133"/>
                </a:cxn>
                <a:cxn ang="0">
                  <a:pos x="504" y="155"/>
                </a:cxn>
                <a:cxn ang="0">
                  <a:pos x="459" y="166"/>
                </a:cxn>
                <a:cxn ang="0">
                  <a:pos x="415" y="166"/>
                </a:cxn>
                <a:cxn ang="0">
                  <a:pos x="359" y="166"/>
                </a:cxn>
                <a:cxn ang="0">
                  <a:pos x="336" y="144"/>
                </a:cxn>
                <a:cxn ang="0">
                  <a:pos x="168" y="310"/>
                </a:cxn>
                <a:cxn ang="0">
                  <a:pos x="78" y="553"/>
                </a:cxn>
                <a:cxn ang="0">
                  <a:pos x="101" y="631"/>
                </a:cxn>
                <a:cxn ang="0">
                  <a:pos x="134" y="686"/>
                </a:cxn>
                <a:cxn ang="0">
                  <a:pos x="179" y="708"/>
                </a:cxn>
                <a:cxn ang="0">
                  <a:pos x="269" y="730"/>
                </a:cxn>
                <a:cxn ang="0">
                  <a:pos x="325" y="752"/>
                </a:cxn>
                <a:cxn ang="0">
                  <a:pos x="359" y="764"/>
                </a:cxn>
                <a:cxn ang="0">
                  <a:pos x="415" y="808"/>
                </a:cxn>
                <a:cxn ang="0">
                  <a:pos x="437" y="863"/>
                </a:cxn>
                <a:cxn ang="0">
                  <a:pos x="415" y="930"/>
                </a:cxn>
                <a:cxn ang="0">
                  <a:pos x="370" y="985"/>
                </a:cxn>
                <a:cxn ang="0">
                  <a:pos x="303" y="1007"/>
                </a:cxn>
                <a:cxn ang="0">
                  <a:pos x="235" y="996"/>
                </a:cxn>
                <a:cxn ang="0">
                  <a:pos x="190" y="963"/>
                </a:cxn>
                <a:cxn ang="0">
                  <a:pos x="179" y="941"/>
                </a:cxn>
                <a:cxn ang="0">
                  <a:pos x="202" y="941"/>
                </a:cxn>
                <a:cxn ang="0">
                  <a:pos x="213" y="941"/>
                </a:cxn>
                <a:cxn ang="0">
                  <a:pos x="280" y="974"/>
                </a:cxn>
                <a:cxn ang="0">
                  <a:pos x="325" y="963"/>
                </a:cxn>
                <a:cxn ang="0">
                  <a:pos x="359" y="930"/>
                </a:cxn>
                <a:cxn ang="0">
                  <a:pos x="359" y="885"/>
                </a:cxn>
                <a:cxn ang="0">
                  <a:pos x="325" y="852"/>
                </a:cxn>
                <a:cxn ang="0">
                  <a:pos x="280" y="830"/>
                </a:cxn>
                <a:cxn ang="0">
                  <a:pos x="134" y="786"/>
                </a:cxn>
                <a:cxn ang="0">
                  <a:pos x="67" y="741"/>
                </a:cxn>
                <a:cxn ang="0">
                  <a:pos x="22" y="675"/>
                </a:cxn>
                <a:cxn ang="0">
                  <a:pos x="0" y="586"/>
                </a:cxn>
                <a:cxn ang="0">
                  <a:pos x="101" y="310"/>
                </a:cxn>
                <a:cxn ang="0">
                  <a:pos x="314" y="121"/>
                </a:cxn>
                <a:cxn ang="0">
                  <a:pos x="303" y="66"/>
                </a:cxn>
                <a:cxn ang="0">
                  <a:pos x="303" y="33"/>
                </a:cxn>
                <a:cxn ang="0">
                  <a:pos x="314" y="11"/>
                </a:cxn>
              </a:cxnLst>
              <a:rect l="0" t="0" r="r" b="b"/>
              <a:pathLst>
                <a:path w="527" h="1007">
                  <a:moveTo>
                    <a:pt x="426" y="121"/>
                  </a:moveTo>
                  <a:lnTo>
                    <a:pt x="392" y="121"/>
                  </a:lnTo>
                  <a:lnTo>
                    <a:pt x="370" y="133"/>
                  </a:lnTo>
                  <a:lnTo>
                    <a:pt x="381" y="133"/>
                  </a:lnTo>
                  <a:lnTo>
                    <a:pt x="392" y="133"/>
                  </a:lnTo>
                  <a:lnTo>
                    <a:pt x="415" y="133"/>
                  </a:lnTo>
                  <a:lnTo>
                    <a:pt x="448" y="133"/>
                  </a:lnTo>
                  <a:lnTo>
                    <a:pt x="482" y="133"/>
                  </a:lnTo>
                  <a:lnTo>
                    <a:pt x="459" y="121"/>
                  </a:lnTo>
                  <a:lnTo>
                    <a:pt x="448" y="121"/>
                  </a:lnTo>
                  <a:lnTo>
                    <a:pt x="426" y="121"/>
                  </a:lnTo>
                  <a:close/>
                  <a:moveTo>
                    <a:pt x="336" y="0"/>
                  </a:moveTo>
                  <a:lnTo>
                    <a:pt x="347" y="11"/>
                  </a:lnTo>
                  <a:lnTo>
                    <a:pt x="347" y="22"/>
                  </a:lnTo>
                  <a:lnTo>
                    <a:pt x="347" y="22"/>
                  </a:lnTo>
                  <a:lnTo>
                    <a:pt x="347" y="44"/>
                  </a:lnTo>
                  <a:lnTo>
                    <a:pt x="347" y="55"/>
                  </a:lnTo>
                  <a:lnTo>
                    <a:pt x="336" y="66"/>
                  </a:lnTo>
                  <a:lnTo>
                    <a:pt x="347" y="77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92" y="99"/>
                  </a:lnTo>
                  <a:lnTo>
                    <a:pt x="426" y="88"/>
                  </a:lnTo>
                  <a:lnTo>
                    <a:pt x="448" y="88"/>
                  </a:lnTo>
                  <a:lnTo>
                    <a:pt x="482" y="99"/>
                  </a:lnTo>
                  <a:lnTo>
                    <a:pt x="504" y="99"/>
                  </a:lnTo>
                  <a:lnTo>
                    <a:pt x="515" y="110"/>
                  </a:lnTo>
                  <a:lnTo>
                    <a:pt x="527" y="133"/>
                  </a:lnTo>
                  <a:lnTo>
                    <a:pt x="515" y="144"/>
                  </a:lnTo>
                  <a:lnTo>
                    <a:pt x="504" y="155"/>
                  </a:lnTo>
                  <a:lnTo>
                    <a:pt x="482" y="166"/>
                  </a:lnTo>
                  <a:lnTo>
                    <a:pt x="459" y="166"/>
                  </a:lnTo>
                  <a:lnTo>
                    <a:pt x="437" y="166"/>
                  </a:lnTo>
                  <a:lnTo>
                    <a:pt x="415" y="166"/>
                  </a:lnTo>
                  <a:lnTo>
                    <a:pt x="392" y="166"/>
                  </a:lnTo>
                  <a:lnTo>
                    <a:pt x="359" y="166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247" y="210"/>
                  </a:lnTo>
                  <a:lnTo>
                    <a:pt x="168" y="310"/>
                  </a:lnTo>
                  <a:lnTo>
                    <a:pt x="101" y="431"/>
                  </a:lnTo>
                  <a:lnTo>
                    <a:pt x="78" y="553"/>
                  </a:lnTo>
                  <a:lnTo>
                    <a:pt x="78" y="598"/>
                  </a:lnTo>
                  <a:lnTo>
                    <a:pt x="101" y="631"/>
                  </a:lnTo>
                  <a:lnTo>
                    <a:pt x="123" y="664"/>
                  </a:lnTo>
                  <a:lnTo>
                    <a:pt x="134" y="686"/>
                  </a:lnTo>
                  <a:lnTo>
                    <a:pt x="157" y="697"/>
                  </a:lnTo>
                  <a:lnTo>
                    <a:pt x="179" y="708"/>
                  </a:lnTo>
                  <a:lnTo>
                    <a:pt x="224" y="719"/>
                  </a:lnTo>
                  <a:lnTo>
                    <a:pt x="269" y="730"/>
                  </a:lnTo>
                  <a:lnTo>
                    <a:pt x="291" y="741"/>
                  </a:lnTo>
                  <a:lnTo>
                    <a:pt x="325" y="752"/>
                  </a:lnTo>
                  <a:lnTo>
                    <a:pt x="347" y="764"/>
                  </a:lnTo>
                  <a:lnTo>
                    <a:pt x="359" y="764"/>
                  </a:lnTo>
                  <a:lnTo>
                    <a:pt x="392" y="786"/>
                  </a:lnTo>
                  <a:lnTo>
                    <a:pt x="415" y="808"/>
                  </a:lnTo>
                  <a:lnTo>
                    <a:pt x="426" y="830"/>
                  </a:lnTo>
                  <a:lnTo>
                    <a:pt x="437" y="863"/>
                  </a:lnTo>
                  <a:lnTo>
                    <a:pt x="426" y="896"/>
                  </a:lnTo>
                  <a:lnTo>
                    <a:pt x="415" y="930"/>
                  </a:lnTo>
                  <a:lnTo>
                    <a:pt x="392" y="963"/>
                  </a:lnTo>
                  <a:lnTo>
                    <a:pt x="370" y="985"/>
                  </a:lnTo>
                  <a:lnTo>
                    <a:pt x="336" y="996"/>
                  </a:lnTo>
                  <a:lnTo>
                    <a:pt x="303" y="1007"/>
                  </a:lnTo>
                  <a:lnTo>
                    <a:pt x="269" y="996"/>
                  </a:lnTo>
                  <a:lnTo>
                    <a:pt x="235" y="996"/>
                  </a:lnTo>
                  <a:lnTo>
                    <a:pt x="213" y="974"/>
                  </a:lnTo>
                  <a:lnTo>
                    <a:pt x="190" y="963"/>
                  </a:lnTo>
                  <a:lnTo>
                    <a:pt x="179" y="952"/>
                  </a:lnTo>
                  <a:lnTo>
                    <a:pt x="179" y="941"/>
                  </a:lnTo>
                  <a:lnTo>
                    <a:pt x="190" y="941"/>
                  </a:lnTo>
                  <a:lnTo>
                    <a:pt x="202" y="941"/>
                  </a:lnTo>
                  <a:lnTo>
                    <a:pt x="202" y="941"/>
                  </a:lnTo>
                  <a:lnTo>
                    <a:pt x="213" y="941"/>
                  </a:lnTo>
                  <a:lnTo>
                    <a:pt x="247" y="963"/>
                  </a:lnTo>
                  <a:lnTo>
                    <a:pt x="280" y="974"/>
                  </a:lnTo>
                  <a:lnTo>
                    <a:pt x="303" y="974"/>
                  </a:lnTo>
                  <a:lnTo>
                    <a:pt x="325" y="963"/>
                  </a:lnTo>
                  <a:lnTo>
                    <a:pt x="347" y="952"/>
                  </a:lnTo>
                  <a:lnTo>
                    <a:pt x="359" y="930"/>
                  </a:lnTo>
                  <a:lnTo>
                    <a:pt x="359" y="907"/>
                  </a:lnTo>
                  <a:lnTo>
                    <a:pt x="359" y="885"/>
                  </a:lnTo>
                  <a:lnTo>
                    <a:pt x="347" y="863"/>
                  </a:lnTo>
                  <a:lnTo>
                    <a:pt x="325" y="852"/>
                  </a:lnTo>
                  <a:lnTo>
                    <a:pt x="303" y="841"/>
                  </a:lnTo>
                  <a:lnTo>
                    <a:pt x="280" y="830"/>
                  </a:lnTo>
                  <a:lnTo>
                    <a:pt x="190" y="808"/>
                  </a:lnTo>
                  <a:lnTo>
                    <a:pt x="134" y="786"/>
                  </a:lnTo>
                  <a:lnTo>
                    <a:pt x="101" y="764"/>
                  </a:lnTo>
                  <a:lnTo>
                    <a:pt x="67" y="741"/>
                  </a:lnTo>
                  <a:lnTo>
                    <a:pt x="34" y="708"/>
                  </a:lnTo>
                  <a:lnTo>
                    <a:pt x="22" y="675"/>
                  </a:lnTo>
                  <a:lnTo>
                    <a:pt x="11" y="631"/>
                  </a:lnTo>
                  <a:lnTo>
                    <a:pt x="0" y="586"/>
                  </a:lnTo>
                  <a:lnTo>
                    <a:pt x="34" y="443"/>
                  </a:lnTo>
                  <a:lnTo>
                    <a:pt x="101" y="310"/>
                  </a:lnTo>
                  <a:lnTo>
                    <a:pt x="202" y="199"/>
                  </a:lnTo>
                  <a:lnTo>
                    <a:pt x="314" y="121"/>
                  </a:lnTo>
                  <a:lnTo>
                    <a:pt x="303" y="88"/>
                  </a:lnTo>
                  <a:lnTo>
                    <a:pt x="303" y="66"/>
                  </a:lnTo>
                  <a:lnTo>
                    <a:pt x="303" y="44"/>
                  </a:lnTo>
                  <a:lnTo>
                    <a:pt x="303" y="33"/>
                  </a:lnTo>
                  <a:lnTo>
                    <a:pt x="314" y="22"/>
                  </a:lnTo>
                  <a:lnTo>
                    <a:pt x="314" y="1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6" name="Freeform 412"/>
            <p:cNvSpPr>
              <a:spLocks/>
            </p:cNvSpPr>
            <p:nvPr/>
          </p:nvSpPr>
          <p:spPr bwMode="auto">
            <a:xfrm>
              <a:off x="22627" y="4274"/>
              <a:ext cx="325" cy="510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191" y="0"/>
                </a:cxn>
                <a:cxn ang="0">
                  <a:pos x="202" y="0"/>
                </a:cxn>
                <a:cxn ang="0">
                  <a:pos x="202" y="23"/>
                </a:cxn>
                <a:cxn ang="0">
                  <a:pos x="202" y="23"/>
                </a:cxn>
                <a:cxn ang="0">
                  <a:pos x="202" y="443"/>
                </a:cxn>
                <a:cxn ang="0">
                  <a:pos x="202" y="454"/>
                </a:cxn>
                <a:cxn ang="0">
                  <a:pos x="213" y="465"/>
                </a:cxn>
                <a:cxn ang="0">
                  <a:pos x="224" y="476"/>
                </a:cxn>
                <a:cxn ang="0">
                  <a:pos x="247" y="476"/>
                </a:cxn>
                <a:cxn ang="0">
                  <a:pos x="292" y="476"/>
                </a:cxn>
                <a:cxn ang="0">
                  <a:pos x="325" y="476"/>
                </a:cxn>
                <a:cxn ang="0">
                  <a:pos x="325" y="510"/>
                </a:cxn>
                <a:cxn ang="0">
                  <a:pos x="280" y="510"/>
                </a:cxn>
                <a:cxn ang="0">
                  <a:pos x="224" y="510"/>
                </a:cxn>
                <a:cxn ang="0">
                  <a:pos x="168" y="510"/>
                </a:cxn>
                <a:cxn ang="0">
                  <a:pos x="112" y="510"/>
                </a:cxn>
                <a:cxn ang="0">
                  <a:pos x="56" y="510"/>
                </a:cxn>
                <a:cxn ang="0">
                  <a:pos x="11" y="510"/>
                </a:cxn>
                <a:cxn ang="0">
                  <a:pos x="11" y="476"/>
                </a:cxn>
                <a:cxn ang="0">
                  <a:pos x="45" y="476"/>
                </a:cxn>
                <a:cxn ang="0">
                  <a:pos x="90" y="476"/>
                </a:cxn>
                <a:cxn ang="0">
                  <a:pos x="112" y="476"/>
                </a:cxn>
                <a:cxn ang="0">
                  <a:pos x="123" y="465"/>
                </a:cxn>
                <a:cxn ang="0">
                  <a:pos x="135" y="454"/>
                </a:cxn>
                <a:cxn ang="0">
                  <a:pos x="135" y="443"/>
                </a:cxn>
                <a:cxn ang="0">
                  <a:pos x="135" y="56"/>
                </a:cxn>
                <a:cxn ang="0">
                  <a:pos x="101" y="67"/>
                </a:cxn>
                <a:cxn ang="0">
                  <a:pos x="67" y="78"/>
                </a:cxn>
                <a:cxn ang="0">
                  <a:pos x="34" y="78"/>
                </a:cxn>
                <a:cxn ang="0">
                  <a:pos x="11" y="78"/>
                </a:cxn>
                <a:cxn ang="0">
                  <a:pos x="0" y="78"/>
                </a:cxn>
                <a:cxn ang="0">
                  <a:pos x="0" y="45"/>
                </a:cxn>
                <a:cxn ang="0">
                  <a:pos x="11" y="45"/>
                </a:cxn>
                <a:cxn ang="0">
                  <a:pos x="34" y="45"/>
                </a:cxn>
                <a:cxn ang="0">
                  <a:pos x="67" y="45"/>
                </a:cxn>
                <a:cxn ang="0">
                  <a:pos x="101" y="34"/>
                </a:cxn>
                <a:cxn ang="0">
                  <a:pos x="135" y="23"/>
                </a:cxn>
                <a:cxn ang="0">
                  <a:pos x="179" y="0"/>
                </a:cxn>
              </a:cxnLst>
              <a:rect l="0" t="0" r="r" b="b"/>
              <a:pathLst>
                <a:path w="325" h="510">
                  <a:moveTo>
                    <a:pt x="179" y="0"/>
                  </a:moveTo>
                  <a:lnTo>
                    <a:pt x="191" y="0"/>
                  </a:lnTo>
                  <a:lnTo>
                    <a:pt x="202" y="0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443"/>
                  </a:lnTo>
                  <a:lnTo>
                    <a:pt x="202" y="454"/>
                  </a:lnTo>
                  <a:lnTo>
                    <a:pt x="213" y="465"/>
                  </a:lnTo>
                  <a:lnTo>
                    <a:pt x="224" y="476"/>
                  </a:lnTo>
                  <a:lnTo>
                    <a:pt x="247" y="476"/>
                  </a:lnTo>
                  <a:lnTo>
                    <a:pt x="292" y="476"/>
                  </a:lnTo>
                  <a:lnTo>
                    <a:pt x="325" y="476"/>
                  </a:lnTo>
                  <a:lnTo>
                    <a:pt x="325" y="510"/>
                  </a:lnTo>
                  <a:lnTo>
                    <a:pt x="280" y="510"/>
                  </a:lnTo>
                  <a:lnTo>
                    <a:pt x="224" y="510"/>
                  </a:lnTo>
                  <a:lnTo>
                    <a:pt x="168" y="510"/>
                  </a:lnTo>
                  <a:lnTo>
                    <a:pt x="112" y="510"/>
                  </a:lnTo>
                  <a:lnTo>
                    <a:pt x="56" y="510"/>
                  </a:lnTo>
                  <a:lnTo>
                    <a:pt x="11" y="510"/>
                  </a:lnTo>
                  <a:lnTo>
                    <a:pt x="11" y="476"/>
                  </a:lnTo>
                  <a:lnTo>
                    <a:pt x="45" y="476"/>
                  </a:lnTo>
                  <a:lnTo>
                    <a:pt x="90" y="476"/>
                  </a:lnTo>
                  <a:lnTo>
                    <a:pt x="112" y="476"/>
                  </a:lnTo>
                  <a:lnTo>
                    <a:pt x="123" y="465"/>
                  </a:lnTo>
                  <a:lnTo>
                    <a:pt x="135" y="454"/>
                  </a:lnTo>
                  <a:lnTo>
                    <a:pt x="135" y="443"/>
                  </a:lnTo>
                  <a:lnTo>
                    <a:pt x="135" y="56"/>
                  </a:lnTo>
                  <a:lnTo>
                    <a:pt x="101" y="67"/>
                  </a:lnTo>
                  <a:lnTo>
                    <a:pt x="67" y="78"/>
                  </a:lnTo>
                  <a:lnTo>
                    <a:pt x="34" y="78"/>
                  </a:lnTo>
                  <a:lnTo>
                    <a:pt x="11" y="78"/>
                  </a:lnTo>
                  <a:lnTo>
                    <a:pt x="0" y="78"/>
                  </a:lnTo>
                  <a:lnTo>
                    <a:pt x="0" y="45"/>
                  </a:lnTo>
                  <a:lnTo>
                    <a:pt x="11" y="45"/>
                  </a:lnTo>
                  <a:lnTo>
                    <a:pt x="34" y="45"/>
                  </a:lnTo>
                  <a:lnTo>
                    <a:pt x="67" y="45"/>
                  </a:lnTo>
                  <a:lnTo>
                    <a:pt x="101" y="34"/>
                  </a:lnTo>
                  <a:lnTo>
                    <a:pt x="135" y="23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7" name="Freeform 413"/>
            <p:cNvSpPr>
              <a:spLocks/>
            </p:cNvSpPr>
            <p:nvPr/>
          </p:nvSpPr>
          <p:spPr bwMode="auto">
            <a:xfrm>
              <a:off x="23277" y="4330"/>
              <a:ext cx="762" cy="5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717" y="0"/>
                </a:cxn>
                <a:cxn ang="0">
                  <a:pos x="728" y="0"/>
                </a:cxn>
                <a:cxn ang="0">
                  <a:pos x="739" y="0"/>
                </a:cxn>
                <a:cxn ang="0">
                  <a:pos x="751" y="11"/>
                </a:cxn>
                <a:cxn ang="0">
                  <a:pos x="762" y="22"/>
                </a:cxn>
                <a:cxn ang="0">
                  <a:pos x="751" y="44"/>
                </a:cxn>
                <a:cxn ang="0">
                  <a:pos x="739" y="44"/>
                </a:cxn>
                <a:cxn ang="0">
                  <a:pos x="728" y="44"/>
                </a:cxn>
                <a:cxn ang="0">
                  <a:pos x="717" y="55"/>
                </a:cxn>
                <a:cxn ang="0">
                  <a:pos x="717" y="55"/>
                </a:cxn>
                <a:cxn ang="0">
                  <a:pos x="45" y="55"/>
                </a:cxn>
                <a:cxn ang="0">
                  <a:pos x="22" y="44"/>
                </a:cxn>
                <a:cxn ang="0">
                  <a:pos x="11" y="44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45" y="0"/>
                </a:cxn>
              </a:cxnLst>
              <a:rect l="0" t="0" r="r" b="b"/>
              <a:pathLst>
                <a:path w="762" h="55">
                  <a:moveTo>
                    <a:pt x="45" y="0"/>
                  </a:moveTo>
                  <a:lnTo>
                    <a:pt x="717" y="0"/>
                  </a:lnTo>
                  <a:lnTo>
                    <a:pt x="728" y="0"/>
                  </a:lnTo>
                  <a:lnTo>
                    <a:pt x="739" y="0"/>
                  </a:lnTo>
                  <a:lnTo>
                    <a:pt x="751" y="11"/>
                  </a:lnTo>
                  <a:lnTo>
                    <a:pt x="762" y="22"/>
                  </a:lnTo>
                  <a:lnTo>
                    <a:pt x="751" y="44"/>
                  </a:lnTo>
                  <a:lnTo>
                    <a:pt x="739" y="44"/>
                  </a:lnTo>
                  <a:lnTo>
                    <a:pt x="728" y="44"/>
                  </a:lnTo>
                  <a:lnTo>
                    <a:pt x="717" y="55"/>
                  </a:lnTo>
                  <a:lnTo>
                    <a:pt x="717" y="55"/>
                  </a:lnTo>
                  <a:lnTo>
                    <a:pt x="45" y="55"/>
                  </a:lnTo>
                  <a:lnTo>
                    <a:pt x="22" y="44"/>
                  </a:lnTo>
                  <a:lnTo>
                    <a:pt x="11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8" name="Freeform 414"/>
            <p:cNvSpPr>
              <a:spLocks noEditPoints="1"/>
            </p:cNvSpPr>
            <p:nvPr/>
          </p:nvSpPr>
          <p:spPr bwMode="auto">
            <a:xfrm>
              <a:off x="24218" y="3854"/>
              <a:ext cx="527" cy="1007"/>
            </a:xfrm>
            <a:custGeom>
              <a:avLst/>
              <a:gdLst/>
              <a:ahLst/>
              <a:cxnLst>
                <a:cxn ang="0">
                  <a:pos x="403" y="121"/>
                </a:cxn>
                <a:cxn ang="0">
                  <a:pos x="381" y="133"/>
                </a:cxn>
                <a:cxn ang="0">
                  <a:pos x="415" y="133"/>
                </a:cxn>
                <a:cxn ang="0">
                  <a:pos x="482" y="133"/>
                </a:cxn>
                <a:cxn ang="0">
                  <a:pos x="459" y="121"/>
                </a:cxn>
                <a:cxn ang="0">
                  <a:pos x="426" y="121"/>
                </a:cxn>
                <a:cxn ang="0">
                  <a:pos x="347" y="11"/>
                </a:cxn>
                <a:cxn ang="0">
                  <a:pos x="347" y="22"/>
                </a:cxn>
                <a:cxn ang="0">
                  <a:pos x="347" y="55"/>
                </a:cxn>
                <a:cxn ang="0">
                  <a:pos x="347" y="77"/>
                </a:cxn>
                <a:cxn ang="0">
                  <a:pos x="347" y="99"/>
                </a:cxn>
                <a:cxn ang="0">
                  <a:pos x="426" y="88"/>
                </a:cxn>
                <a:cxn ang="0">
                  <a:pos x="482" y="99"/>
                </a:cxn>
                <a:cxn ang="0">
                  <a:pos x="515" y="110"/>
                </a:cxn>
                <a:cxn ang="0">
                  <a:pos x="515" y="144"/>
                </a:cxn>
                <a:cxn ang="0">
                  <a:pos x="482" y="166"/>
                </a:cxn>
                <a:cxn ang="0">
                  <a:pos x="437" y="166"/>
                </a:cxn>
                <a:cxn ang="0">
                  <a:pos x="392" y="166"/>
                </a:cxn>
                <a:cxn ang="0">
                  <a:pos x="336" y="144"/>
                </a:cxn>
                <a:cxn ang="0">
                  <a:pos x="336" y="144"/>
                </a:cxn>
                <a:cxn ang="0">
                  <a:pos x="247" y="210"/>
                </a:cxn>
                <a:cxn ang="0">
                  <a:pos x="101" y="431"/>
                </a:cxn>
                <a:cxn ang="0">
                  <a:pos x="79" y="598"/>
                </a:cxn>
                <a:cxn ang="0">
                  <a:pos x="123" y="664"/>
                </a:cxn>
                <a:cxn ang="0">
                  <a:pos x="157" y="697"/>
                </a:cxn>
                <a:cxn ang="0">
                  <a:pos x="224" y="719"/>
                </a:cxn>
                <a:cxn ang="0">
                  <a:pos x="291" y="741"/>
                </a:cxn>
                <a:cxn ang="0">
                  <a:pos x="347" y="764"/>
                </a:cxn>
                <a:cxn ang="0">
                  <a:pos x="392" y="786"/>
                </a:cxn>
                <a:cxn ang="0">
                  <a:pos x="426" y="830"/>
                </a:cxn>
                <a:cxn ang="0">
                  <a:pos x="426" y="896"/>
                </a:cxn>
                <a:cxn ang="0">
                  <a:pos x="403" y="963"/>
                </a:cxn>
                <a:cxn ang="0">
                  <a:pos x="336" y="996"/>
                </a:cxn>
                <a:cxn ang="0">
                  <a:pos x="269" y="996"/>
                </a:cxn>
                <a:cxn ang="0">
                  <a:pos x="213" y="974"/>
                </a:cxn>
                <a:cxn ang="0">
                  <a:pos x="179" y="952"/>
                </a:cxn>
                <a:cxn ang="0">
                  <a:pos x="191" y="941"/>
                </a:cxn>
                <a:cxn ang="0">
                  <a:pos x="202" y="941"/>
                </a:cxn>
                <a:cxn ang="0">
                  <a:pos x="247" y="963"/>
                </a:cxn>
                <a:cxn ang="0">
                  <a:pos x="303" y="974"/>
                </a:cxn>
                <a:cxn ang="0">
                  <a:pos x="347" y="952"/>
                </a:cxn>
                <a:cxn ang="0">
                  <a:pos x="359" y="907"/>
                </a:cxn>
                <a:cxn ang="0">
                  <a:pos x="347" y="863"/>
                </a:cxn>
                <a:cxn ang="0">
                  <a:pos x="303" y="841"/>
                </a:cxn>
                <a:cxn ang="0">
                  <a:pos x="191" y="808"/>
                </a:cxn>
                <a:cxn ang="0">
                  <a:pos x="101" y="764"/>
                </a:cxn>
                <a:cxn ang="0">
                  <a:pos x="45" y="708"/>
                </a:cxn>
                <a:cxn ang="0">
                  <a:pos x="11" y="631"/>
                </a:cxn>
                <a:cxn ang="0">
                  <a:pos x="34" y="443"/>
                </a:cxn>
                <a:cxn ang="0">
                  <a:pos x="213" y="199"/>
                </a:cxn>
                <a:cxn ang="0">
                  <a:pos x="314" y="88"/>
                </a:cxn>
                <a:cxn ang="0">
                  <a:pos x="303" y="44"/>
                </a:cxn>
                <a:cxn ang="0">
                  <a:pos x="314" y="22"/>
                </a:cxn>
                <a:cxn ang="0">
                  <a:pos x="336" y="0"/>
                </a:cxn>
              </a:cxnLst>
              <a:rect l="0" t="0" r="r" b="b"/>
              <a:pathLst>
                <a:path w="527" h="1007">
                  <a:moveTo>
                    <a:pt x="426" y="121"/>
                  </a:moveTo>
                  <a:lnTo>
                    <a:pt x="403" y="121"/>
                  </a:lnTo>
                  <a:lnTo>
                    <a:pt x="370" y="133"/>
                  </a:lnTo>
                  <a:lnTo>
                    <a:pt x="381" y="133"/>
                  </a:lnTo>
                  <a:lnTo>
                    <a:pt x="392" y="133"/>
                  </a:lnTo>
                  <a:lnTo>
                    <a:pt x="415" y="133"/>
                  </a:lnTo>
                  <a:lnTo>
                    <a:pt x="448" y="133"/>
                  </a:lnTo>
                  <a:lnTo>
                    <a:pt x="482" y="133"/>
                  </a:lnTo>
                  <a:lnTo>
                    <a:pt x="482" y="133"/>
                  </a:lnTo>
                  <a:lnTo>
                    <a:pt x="459" y="121"/>
                  </a:lnTo>
                  <a:lnTo>
                    <a:pt x="448" y="121"/>
                  </a:lnTo>
                  <a:lnTo>
                    <a:pt x="426" y="121"/>
                  </a:lnTo>
                  <a:close/>
                  <a:moveTo>
                    <a:pt x="336" y="0"/>
                  </a:moveTo>
                  <a:lnTo>
                    <a:pt x="347" y="11"/>
                  </a:lnTo>
                  <a:lnTo>
                    <a:pt x="347" y="22"/>
                  </a:lnTo>
                  <a:lnTo>
                    <a:pt x="347" y="22"/>
                  </a:lnTo>
                  <a:lnTo>
                    <a:pt x="347" y="44"/>
                  </a:lnTo>
                  <a:lnTo>
                    <a:pt x="347" y="55"/>
                  </a:lnTo>
                  <a:lnTo>
                    <a:pt x="347" y="66"/>
                  </a:lnTo>
                  <a:lnTo>
                    <a:pt x="347" y="77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92" y="99"/>
                  </a:lnTo>
                  <a:lnTo>
                    <a:pt x="426" y="88"/>
                  </a:lnTo>
                  <a:lnTo>
                    <a:pt x="448" y="88"/>
                  </a:lnTo>
                  <a:lnTo>
                    <a:pt x="482" y="99"/>
                  </a:lnTo>
                  <a:lnTo>
                    <a:pt x="504" y="99"/>
                  </a:lnTo>
                  <a:lnTo>
                    <a:pt x="515" y="110"/>
                  </a:lnTo>
                  <a:lnTo>
                    <a:pt x="527" y="133"/>
                  </a:lnTo>
                  <a:lnTo>
                    <a:pt x="515" y="144"/>
                  </a:lnTo>
                  <a:lnTo>
                    <a:pt x="504" y="155"/>
                  </a:lnTo>
                  <a:lnTo>
                    <a:pt x="482" y="166"/>
                  </a:lnTo>
                  <a:lnTo>
                    <a:pt x="459" y="166"/>
                  </a:lnTo>
                  <a:lnTo>
                    <a:pt x="437" y="166"/>
                  </a:lnTo>
                  <a:lnTo>
                    <a:pt x="415" y="166"/>
                  </a:lnTo>
                  <a:lnTo>
                    <a:pt x="392" y="166"/>
                  </a:lnTo>
                  <a:lnTo>
                    <a:pt x="359" y="166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247" y="210"/>
                  </a:lnTo>
                  <a:lnTo>
                    <a:pt x="168" y="310"/>
                  </a:lnTo>
                  <a:lnTo>
                    <a:pt x="101" y="431"/>
                  </a:lnTo>
                  <a:lnTo>
                    <a:pt x="79" y="553"/>
                  </a:lnTo>
                  <a:lnTo>
                    <a:pt x="79" y="598"/>
                  </a:lnTo>
                  <a:lnTo>
                    <a:pt x="101" y="631"/>
                  </a:lnTo>
                  <a:lnTo>
                    <a:pt x="123" y="664"/>
                  </a:lnTo>
                  <a:lnTo>
                    <a:pt x="135" y="686"/>
                  </a:lnTo>
                  <a:lnTo>
                    <a:pt x="157" y="697"/>
                  </a:lnTo>
                  <a:lnTo>
                    <a:pt x="191" y="708"/>
                  </a:lnTo>
                  <a:lnTo>
                    <a:pt x="224" y="719"/>
                  </a:lnTo>
                  <a:lnTo>
                    <a:pt x="269" y="730"/>
                  </a:lnTo>
                  <a:lnTo>
                    <a:pt x="291" y="741"/>
                  </a:lnTo>
                  <a:lnTo>
                    <a:pt x="325" y="752"/>
                  </a:lnTo>
                  <a:lnTo>
                    <a:pt x="347" y="764"/>
                  </a:lnTo>
                  <a:lnTo>
                    <a:pt x="359" y="764"/>
                  </a:lnTo>
                  <a:lnTo>
                    <a:pt x="392" y="786"/>
                  </a:lnTo>
                  <a:lnTo>
                    <a:pt x="415" y="808"/>
                  </a:lnTo>
                  <a:lnTo>
                    <a:pt x="426" y="830"/>
                  </a:lnTo>
                  <a:lnTo>
                    <a:pt x="437" y="863"/>
                  </a:lnTo>
                  <a:lnTo>
                    <a:pt x="426" y="896"/>
                  </a:lnTo>
                  <a:lnTo>
                    <a:pt x="415" y="930"/>
                  </a:lnTo>
                  <a:lnTo>
                    <a:pt x="403" y="963"/>
                  </a:lnTo>
                  <a:lnTo>
                    <a:pt x="370" y="985"/>
                  </a:lnTo>
                  <a:lnTo>
                    <a:pt x="336" y="996"/>
                  </a:lnTo>
                  <a:lnTo>
                    <a:pt x="303" y="1007"/>
                  </a:lnTo>
                  <a:lnTo>
                    <a:pt x="269" y="996"/>
                  </a:lnTo>
                  <a:lnTo>
                    <a:pt x="235" y="996"/>
                  </a:lnTo>
                  <a:lnTo>
                    <a:pt x="213" y="974"/>
                  </a:lnTo>
                  <a:lnTo>
                    <a:pt x="191" y="963"/>
                  </a:lnTo>
                  <a:lnTo>
                    <a:pt x="179" y="952"/>
                  </a:lnTo>
                  <a:lnTo>
                    <a:pt x="179" y="941"/>
                  </a:lnTo>
                  <a:lnTo>
                    <a:pt x="191" y="941"/>
                  </a:lnTo>
                  <a:lnTo>
                    <a:pt x="202" y="941"/>
                  </a:lnTo>
                  <a:lnTo>
                    <a:pt x="202" y="941"/>
                  </a:lnTo>
                  <a:lnTo>
                    <a:pt x="213" y="941"/>
                  </a:lnTo>
                  <a:lnTo>
                    <a:pt x="247" y="963"/>
                  </a:lnTo>
                  <a:lnTo>
                    <a:pt x="280" y="974"/>
                  </a:lnTo>
                  <a:lnTo>
                    <a:pt x="303" y="974"/>
                  </a:lnTo>
                  <a:lnTo>
                    <a:pt x="325" y="963"/>
                  </a:lnTo>
                  <a:lnTo>
                    <a:pt x="347" y="952"/>
                  </a:lnTo>
                  <a:lnTo>
                    <a:pt x="359" y="930"/>
                  </a:lnTo>
                  <a:lnTo>
                    <a:pt x="359" y="907"/>
                  </a:lnTo>
                  <a:lnTo>
                    <a:pt x="359" y="885"/>
                  </a:lnTo>
                  <a:lnTo>
                    <a:pt x="347" y="863"/>
                  </a:lnTo>
                  <a:lnTo>
                    <a:pt x="325" y="852"/>
                  </a:lnTo>
                  <a:lnTo>
                    <a:pt x="303" y="841"/>
                  </a:lnTo>
                  <a:lnTo>
                    <a:pt x="280" y="830"/>
                  </a:lnTo>
                  <a:lnTo>
                    <a:pt x="191" y="808"/>
                  </a:lnTo>
                  <a:lnTo>
                    <a:pt x="135" y="786"/>
                  </a:lnTo>
                  <a:lnTo>
                    <a:pt x="101" y="764"/>
                  </a:lnTo>
                  <a:lnTo>
                    <a:pt x="67" y="741"/>
                  </a:lnTo>
                  <a:lnTo>
                    <a:pt x="45" y="708"/>
                  </a:lnTo>
                  <a:lnTo>
                    <a:pt x="23" y="675"/>
                  </a:lnTo>
                  <a:lnTo>
                    <a:pt x="11" y="631"/>
                  </a:lnTo>
                  <a:lnTo>
                    <a:pt x="0" y="586"/>
                  </a:lnTo>
                  <a:lnTo>
                    <a:pt x="34" y="443"/>
                  </a:lnTo>
                  <a:lnTo>
                    <a:pt x="112" y="310"/>
                  </a:lnTo>
                  <a:lnTo>
                    <a:pt x="213" y="199"/>
                  </a:lnTo>
                  <a:lnTo>
                    <a:pt x="314" y="121"/>
                  </a:lnTo>
                  <a:lnTo>
                    <a:pt x="314" y="88"/>
                  </a:lnTo>
                  <a:lnTo>
                    <a:pt x="303" y="66"/>
                  </a:lnTo>
                  <a:lnTo>
                    <a:pt x="303" y="44"/>
                  </a:lnTo>
                  <a:lnTo>
                    <a:pt x="314" y="33"/>
                  </a:lnTo>
                  <a:lnTo>
                    <a:pt x="314" y="22"/>
                  </a:lnTo>
                  <a:lnTo>
                    <a:pt x="325" y="1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" name="Freeform 415"/>
            <p:cNvSpPr>
              <a:spLocks/>
            </p:cNvSpPr>
            <p:nvPr/>
          </p:nvSpPr>
          <p:spPr bwMode="auto">
            <a:xfrm>
              <a:off x="25294" y="2990"/>
              <a:ext cx="358" cy="1096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235" y="0"/>
                </a:cxn>
                <a:cxn ang="0">
                  <a:pos x="235" y="974"/>
                </a:cxn>
                <a:cxn ang="0">
                  <a:pos x="235" y="1008"/>
                </a:cxn>
                <a:cxn ang="0">
                  <a:pos x="246" y="1030"/>
                </a:cxn>
                <a:cxn ang="0">
                  <a:pos x="269" y="1041"/>
                </a:cxn>
                <a:cxn ang="0">
                  <a:pos x="302" y="1041"/>
                </a:cxn>
                <a:cxn ang="0">
                  <a:pos x="358" y="1041"/>
                </a:cxn>
                <a:cxn ang="0">
                  <a:pos x="358" y="1096"/>
                </a:cxn>
                <a:cxn ang="0">
                  <a:pos x="313" y="1085"/>
                </a:cxn>
                <a:cxn ang="0">
                  <a:pos x="269" y="1085"/>
                </a:cxn>
                <a:cxn ang="0">
                  <a:pos x="212" y="1085"/>
                </a:cxn>
                <a:cxn ang="0">
                  <a:pos x="179" y="1085"/>
                </a:cxn>
                <a:cxn ang="0">
                  <a:pos x="145" y="1085"/>
                </a:cxn>
                <a:cxn ang="0">
                  <a:pos x="100" y="1085"/>
                </a:cxn>
                <a:cxn ang="0">
                  <a:pos x="44" y="1085"/>
                </a:cxn>
                <a:cxn ang="0">
                  <a:pos x="0" y="1096"/>
                </a:cxn>
                <a:cxn ang="0">
                  <a:pos x="0" y="1041"/>
                </a:cxn>
                <a:cxn ang="0">
                  <a:pos x="56" y="1041"/>
                </a:cxn>
                <a:cxn ang="0">
                  <a:pos x="100" y="1041"/>
                </a:cxn>
                <a:cxn ang="0">
                  <a:pos x="112" y="1030"/>
                </a:cxn>
                <a:cxn ang="0">
                  <a:pos x="123" y="1008"/>
                </a:cxn>
                <a:cxn ang="0">
                  <a:pos x="134" y="974"/>
                </a:cxn>
                <a:cxn ang="0">
                  <a:pos x="134" y="155"/>
                </a:cxn>
                <a:cxn ang="0">
                  <a:pos x="123" y="122"/>
                </a:cxn>
                <a:cxn ang="0">
                  <a:pos x="123" y="100"/>
                </a:cxn>
                <a:cxn ang="0">
                  <a:pos x="112" y="78"/>
                </a:cxn>
                <a:cxn ang="0">
                  <a:pos x="89" y="67"/>
                </a:cxn>
                <a:cxn ang="0">
                  <a:pos x="56" y="67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235" y="0"/>
                </a:cxn>
              </a:cxnLst>
              <a:rect l="0" t="0" r="r" b="b"/>
              <a:pathLst>
                <a:path w="358" h="1096">
                  <a:moveTo>
                    <a:pt x="235" y="0"/>
                  </a:moveTo>
                  <a:lnTo>
                    <a:pt x="235" y="0"/>
                  </a:lnTo>
                  <a:lnTo>
                    <a:pt x="235" y="974"/>
                  </a:lnTo>
                  <a:lnTo>
                    <a:pt x="235" y="1008"/>
                  </a:lnTo>
                  <a:lnTo>
                    <a:pt x="246" y="1030"/>
                  </a:lnTo>
                  <a:lnTo>
                    <a:pt x="269" y="1041"/>
                  </a:lnTo>
                  <a:lnTo>
                    <a:pt x="302" y="1041"/>
                  </a:lnTo>
                  <a:lnTo>
                    <a:pt x="358" y="1041"/>
                  </a:lnTo>
                  <a:lnTo>
                    <a:pt x="358" y="1096"/>
                  </a:lnTo>
                  <a:lnTo>
                    <a:pt x="313" y="1085"/>
                  </a:lnTo>
                  <a:lnTo>
                    <a:pt x="269" y="1085"/>
                  </a:lnTo>
                  <a:lnTo>
                    <a:pt x="212" y="1085"/>
                  </a:lnTo>
                  <a:lnTo>
                    <a:pt x="179" y="1085"/>
                  </a:lnTo>
                  <a:lnTo>
                    <a:pt x="145" y="1085"/>
                  </a:lnTo>
                  <a:lnTo>
                    <a:pt x="100" y="1085"/>
                  </a:lnTo>
                  <a:lnTo>
                    <a:pt x="44" y="1085"/>
                  </a:lnTo>
                  <a:lnTo>
                    <a:pt x="0" y="1096"/>
                  </a:lnTo>
                  <a:lnTo>
                    <a:pt x="0" y="1041"/>
                  </a:lnTo>
                  <a:lnTo>
                    <a:pt x="56" y="1041"/>
                  </a:lnTo>
                  <a:lnTo>
                    <a:pt x="100" y="1041"/>
                  </a:lnTo>
                  <a:lnTo>
                    <a:pt x="112" y="1030"/>
                  </a:lnTo>
                  <a:lnTo>
                    <a:pt x="123" y="1008"/>
                  </a:lnTo>
                  <a:lnTo>
                    <a:pt x="134" y="974"/>
                  </a:lnTo>
                  <a:lnTo>
                    <a:pt x="134" y="155"/>
                  </a:lnTo>
                  <a:lnTo>
                    <a:pt x="123" y="122"/>
                  </a:lnTo>
                  <a:lnTo>
                    <a:pt x="123" y="100"/>
                  </a:lnTo>
                  <a:lnTo>
                    <a:pt x="112" y="78"/>
                  </a:lnTo>
                  <a:lnTo>
                    <a:pt x="89" y="67"/>
                  </a:lnTo>
                  <a:lnTo>
                    <a:pt x="56" y="67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" name="Freeform 416"/>
            <p:cNvSpPr>
              <a:spLocks noEditPoints="1"/>
            </p:cNvSpPr>
            <p:nvPr/>
          </p:nvSpPr>
          <p:spPr bwMode="auto">
            <a:xfrm>
              <a:off x="25731" y="3378"/>
              <a:ext cx="705" cy="719"/>
            </a:xfrm>
            <a:custGeom>
              <a:avLst/>
              <a:gdLst/>
              <a:ahLst/>
              <a:cxnLst>
                <a:cxn ang="0">
                  <a:pos x="358" y="33"/>
                </a:cxn>
                <a:cxn ang="0">
                  <a:pos x="291" y="44"/>
                </a:cxn>
                <a:cxn ang="0">
                  <a:pos x="224" y="77"/>
                </a:cxn>
                <a:cxn ang="0">
                  <a:pos x="168" y="144"/>
                </a:cxn>
                <a:cxn ang="0">
                  <a:pos x="134" y="254"/>
                </a:cxn>
                <a:cxn ang="0">
                  <a:pos x="134" y="354"/>
                </a:cxn>
                <a:cxn ang="0">
                  <a:pos x="134" y="420"/>
                </a:cxn>
                <a:cxn ang="0">
                  <a:pos x="145" y="498"/>
                </a:cxn>
                <a:cxn ang="0">
                  <a:pos x="179" y="575"/>
                </a:cxn>
                <a:cxn ang="0">
                  <a:pos x="224" y="631"/>
                </a:cxn>
                <a:cxn ang="0">
                  <a:pos x="291" y="675"/>
                </a:cxn>
                <a:cxn ang="0">
                  <a:pos x="358" y="686"/>
                </a:cxn>
                <a:cxn ang="0">
                  <a:pos x="358" y="686"/>
                </a:cxn>
                <a:cxn ang="0">
                  <a:pos x="425" y="664"/>
                </a:cxn>
                <a:cxn ang="0">
                  <a:pos x="493" y="631"/>
                </a:cxn>
                <a:cxn ang="0">
                  <a:pos x="537" y="564"/>
                </a:cxn>
                <a:cxn ang="0">
                  <a:pos x="571" y="454"/>
                </a:cxn>
                <a:cxn ang="0">
                  <a:pos x="571" y="354"/>
                </a:cxn>
                <a:cxn ang="0">
                  <a:pos x="571" y="288"/>
                </a:cxn>
                <a:cxn ang="0">
                  <a:pos x="560" y="210"/>
                </a:cxn>
                <a:cxn ang="0">
                  <a:pos x="537" y="133"/>
                </a:cxn>
                <a:cxn ang="0">
                  <a:pos x="459" y="55"/>
                </a:cxn>
                <a:cxn ang="0">
                  <a:pos x="358" y="33"/>
                </a:cxn>
                <a:cxn ang="0">
                  <a:pos x="358" y="0"/>
                </a:cxn>
                <a:cxn ang="0">
                  <a:pos x="493" y="33"/>
                </a:cxn>
                <a:cxn ang="0">
                  <a:pos x="605" y="110"/>
                </a:cxn>
                <a:cxn ang="0">
                  <a:pos x="683" y="221"/>
                </a:cxn>
                <a:cxn ang="0">
                  <a:pos x="705" y="365"/>
                </a:cxn>
                <a:cxn ang="0">
                  <a:pos x="683" y="509"/>
                </a:cxn>
                <a:cxn ang="0">
                  <a:pos x="605" y="620"/>
                </a:cxn>
                <a:cxn ang="0">
                  <a:pos x="493" y="697"/>
                </a:cxn>
                <a:cxn ang="0">
                  <a:pos x="358" y="719"/>
                </a:cxn>
                <a:cxn ang="0">
                  <a:pos x="224" y="697"/>
                </a:cxn>
                <a:cxn ang="0">
                  <a:pos x="112" y="620"/>
                </a:cxn>
                <a:cxn ang="0">
                  <a:pos x="33" y="509"/>
                </a:cxn>
                <a:cxn ang="0">
                  <a:pos x="0" y="365"/>
                </a:cxn>
                <a:cxn ang="0">
                  <a:pos x="33" y="221"/>
                </a:cxn>
                <a:cxn ang="0">
                  <a:pos x="100" y="110"/>
                </a:cxn>
                <a:cxn ang="0">
                  <a:pos x="212" y="33"/>
                </a:cxn>
                <a:cxn ang="0">
                  <a:pos x="358" y="0"/>
                </a:cxn>
              </a:cxnLst>
              <a:rect l="0" t="0" r="r" b="b"/>
              <a:pathLst>
                <a:path w="705" h="719">
                  <a:moveTo>
                    <a:pt x="358" y="33"/>
                  </a:moveTo>
                  <a:lnTo>
                    <a:pt x="291" y="44"/>
                  </a:lnTo>
                  <a:lnTo>
                    <a:pt x="224" y="77"/>
                  </a:lnTo>
                  <a:lnTo>
                    <a:pt x="168" y="144"/>
                  </a:lnTo>
                  <a:lnTo>
                    <a:pt x="134" y="254"/>
                  </a:lnTo>
                  <a:lnTo>
                    <a:pt x="134" y="354"/>
                  </a:lnTo>
                  <a:lnTo>
                    <a:pt x="134" y="420"/>
                  </a:lnTo>
                  <a:lnTo>
                    <a:pt x="145" y="498"/>
                  </a:lnTo>
                  <a:lnTo>
                    <a:pt x="179" y="575"/>
                  </a:lnTo>
                  <a:lnTo>
                    <a:pt x="224" y="631"/>
                  </a:lnTo>
                  <a:lnTo>
                    <a:pt x="291" y="675"/>
                  </a:lnTo>
                  <a:lnTo>
                    <a:pt x="358" y="686"/>
                  </a:lnTo>
                  <a:lnTo>
                    <a:pt x="358" y="686"/>
                  </a:lnTo>
                  <a:lnTo>
                    <a:pt x="425" y="664"/>
                  </a:lnTo>
                  <a:lnTo>
                    <a:pt x="493" y="631"/>
                  </a:lnTo>
                  <a:lnTo>
                    <a:pt x="537" y="564"/>
                  </a:lnTo>
                  <a:lnTo>
                    <a:pt x="571" y="454"/>
                  </a:lnTo>
                  <a:lnTo>
                    <a:pt x="571" y="354"/>
                  </a:lnTo>
                  <a:lnTo>
                    <a:pt x="571" y="288"/>
                  </a:lnTo>
                  <a:lnTo>
                    <a:pt x="560" y="210"/>
                  </a:lnTo>
                  <a:lnTo>
                    <a:pt x="537" y="133"/>
                  </a:lnTo>
                  <a:lnTo>
                    <a:pt x="459" y="55"/>
                  </a:lnTo>
                  <a:lnTo>
                    <a:pt x="358" y="33"/>
                  </a:lnTo>
                  <a:close/>
                  <a:moveTo>
                    <a:pt x="358" y="0"/>
                  </a:moveTo>
                  <a:lnTo>
                    <a:pt x="493" y="33"/>
                  </a:lnTo>
                  <a:lnTo>
                    <a:pt x="605" y="110"/>
                  </a:lnTo>
                  <a:lnTo>
                    <a:pt x="683" y="221"/>
                  </a:lnTo>
                  <a:lnTo>
                    <a:pt x="705" y="365"/>
                  </a:lnTo>
                  <a:lnTo>
                    <a:pt x="683" y="509"/>
                  </a:lnTo>
                  <a:lnTo>
                    <a:pt x="605" y="620"/>
                  </a:lnTo>
                  <a:lnTo>
                    <a:pt x="493" y="697"/>
                  </a:lnTo>
                  <a:lnTo>
                    <a:pt x="358" y="719"/>
                  </a:lnTo>
                  <a:lnTo>
                    <a:pt x="224" y="697"/>
                  </a:lnTo>
                  <a:lnTo>
                    <a:pt x="112" y="620"/>
                  </a:lnTo>
                  <a:lnTo>
                    <a:pt x="33" y="509"/>
                  </a:lnTo>
                  <a:lnTo>
                    <a:pt x="0" y="365"/>
                  </a:lnTo>
                  <a:lnTo>
                    <a:pt x="33" y="221"/>
                  </a:lnTo>
                  <a:lnTo>
                    <a:pt x="100" y="110"/>
                  </a:lnTo>
                  <a:lnTo>
                    <a:pt x="212" y="33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" name="Freeform 417"/>
            <p:cNvSpPr>
              <a:spLocks noEditPoints="1"/>
            </p:cNvSpPr>
            <p:nvPr/>
          </p:nvSpPr>
          <p:spPr bwMode="auto">
            <a:xfrm>
              <a:off x="26537" y="3367"/>
              <a:ext cx="728" cy="1040"/>
            </a:xfrm>
            <a:custGeom>
              <a:avLst/>
              <a:gdLst/>
              <a:ahLst/>
              <a:cxnLst>
                <a:cxn ang="0">
                  <a:pos x="135" y="730"/>
                </a:cxn>
                <a:cxn ang="0">
                  <a:pos x="90" y="841"/>
                </a:cxn>
                <a:cxn ang="0">
                  <a:pos x="359" y="996"/>
                </a:cxn>
                <a:cxn ang="0">
                  <a:pos x="628" y="841"/>
                </a:cxn>
                <a:cxn ang="0">
                  <a:pos x="482" y="708"/>
                </a:cxn>
                <a:cxn ang="0">
                  <a:pos x="213" y="708"/>
                </a:cxn>
                <a:cxn ang="0">
                  <a:pos x="247" y="77"/>
                </a:cxn>
                <a:cxn ang="0">
                  <a:pos x="202" y="121"/>
                </a:cxn>
                <a:cxn ang="0">
                  <a:pos x="168" y="254"/>
                </a:cxn>
                <a:cxn ang="0">
                  <a:pos x="202" y="387"/>
                </a:cxn>
                <a:cxn ang="0">
                  <a:pos x="348" y="442"/>
                </a:cxn>
                <a:cxn ang="0">
                  <a:pos x="415" y="398"/>
                </a:cxn>
                <a:cxn ang="0">
                  <a:pos x="448" y="299"/>
                </a:cxn>
                <a:cxn ang="0">
                  <a:pos x="437" y="166"/>
                </a:cxn>
                <a:cxn ang="0">
                  <a:pos x="314" y="55"/>
                </a:cxn>
                <a:cxn ang="0">
                  <a:pos x="706" y="22"/>
                </a:cxn>
                <a:cxn ang="0">
                  <a:pos x="728" y="77"/>
                </a:cxn>
                <a:cxn ang="0">
                  <a:pos x="695" y="121"/>
                </a:cxn>
                <a:cxn ang="0">
                  <a:pos x="639" y="110"/>
                </a:cxn>
                <a:cxn ang="0">
                  <a:pos x="650" y="44"/>
                </a:cxn>
                <a:cxn ang="0">
                  <a:pos x="650" y="33"/>
                </a:cxn>
                <a:cxn ang="0">
                  <a:pos x="549" y="66"/>
                </a:cxn>
                <a:cxn ang="0">
                  <a:pos x="549" y="166"/>
                </a:cxn>
                <a:cxn ang="0">
                  <a:pos x="549" y="332"/>
                </a:cxn>
                <a:cxn ang="0">
                  <a:pos x="314" y="476"/>
                </a:cxn>
                <a:cxn ang="0">
                  <a:pos x="202" y="454"/>
                </a:cxn>
                <a:cxn ang="0">
                  <a:pos x="123" y="476"/>
                </a:cxn>
                <a:cxn ang="0">
                  <a:pos x="123" y="509"/>
                </a:cxn>
                <a:cxn ang="0">
                  <a:pos x="179" y="597"/>
                </a:cxn>
                <a:cxn ang="0">
                  <a:pos x="258" y="608"/>
                </a:cxn>
                <a:cxn ang="0">
                  <a:pos x="471" y="620"/>
                </a:cxn>
                <a:cxn ang="0">
                  <a:pos x="695" y="775"/>
                </a:cxn>
                <a:cxn ang="0">
                  <a:pos x="605" y="985"/>
                </a:cxn>
                <a:cxn ang="0">
                  <a:pos x="213" y="1018"/>
                </a:cxn>
                <a:cxn ang="0">
                  <a:pos x="0" y="841"/>
                </a:cxn>
                <a:cxn ang="0">
                  <a:pos x="56" y="730"/>
                </a:cxn>
                <a:cxn ang="0">
                  <a:pos x="112" y="653"/>
                </a:cxn>
                <a:cxn ang="0">
                  <a:pos x="79" y="542"/>
                </a:cxn>
                <a:cxn ang="0">
                  <a:pos x="112" y="431"/>
                </a:cxn>
                <a:cxn ang="0">
                  <a:pos x="79" y="343"/>
                </a:cxn>
                <a:cxn ang="0">
                  <a:pos x="67" y="166"/>
                </a:cxn>
                <a:cxn ang="0">
                  <a:pos x="314" y="22"/>
                </a:cxn>
                <a:cxn ang="0">
                  <a:pos x="426" y="44"/>
                </a:cxn>
                <a:cxn ang="0">
                  <a:pos x="583" y="11"/>
                </a:cxn>
              </a:cxnLst>
              <a:rect l="0" t="0" r="r" b="b"/>
              <a:pathLst>
                <a:path w="728" h="1040">
                  <a:moveTo>
                    <a:pt x="213" y="708"/>
                  </a:moveTo>
                  <a:lnTo>
                    <a:pt x="179" y="708"/>
                  </a:lnTo>
                  <a:lnTo>
                    <a:pt x="135" y="730"/>
                  </a:lnTo>
                  <a:lnTo>
                    <a:pt x="112" y="763"/>
                  </a:lnTo>
                  <a:lnTo>
                    <a:pt x="90" y="797"/>
                  </a:lnTo>
                  <a:lnTo>
                    <a:pt x="90" y="841"/>
                  </a:lnTo>
                  <a:lnTo>
                    <a:pt x="123" y="918"/>
                  </a:lnTo>
                  <a:lnTo>
                    <a:pt x="213" y="974"/>
                  </a:lnTo>
                  <a:lnTo>
                    <a:pt x="359" y="996"/>
                  </a:lnTo>
                  <a:lnTo>
                    <a:pt x="493" y="974"/>
                  </a:lnTo>
                  <a:lnTo>
                    <a:pt x="594" y="918"/>
                  </a:lnTo>
                  <a:lnTo>
                    <a:pt x="628" y="841"/>
                  </a:lnTo>
                  <a:lnTo>
                    <a:pt x="605" y="775"/>
                  </a:lnTo>
                  <a:lnTo>
                    <a:pt x="549" y="730"/>
                  </a:lnTo>
                  <a:lnTo>
                    <a:pt x="482" y="708"/>
                  </a:lnTo>
                  <a:lnTo>
                    <a:pt x="392" y="708"/>
                  </a:lnTo>
                  <a:lnTo>
                    <a:pt x="314" y="708"/>
                  </a:lnTo>
                  <a:lnTo>
                    <a:pt x="213" y="708"/>
                  </a:lnTo>
                  <a:close/>
                  <a:moveTo>
                    <a:pt x="314" y="55"/>
                  </a:moveTo>
                  <a:lnTo>
                    <a:pt x="280" y="66"/>
                  </a:lnTo>
                  <a:lnTo>
                    <a:pt x="247" y="77"/>
                  </a:lnTo>
                  <a:lnTo>
                    <a:pt x="224" y="88"/>
                  </a:lnTo>
                  <a:lnTo>
                    <a:pt x="202" y="110"/>
                  </a:lnTo>
                  <a:lnTo>
                    <a:pt x="202" y="121"/>
                  </a:lnTo>
                  <a:lnTo>
                    <a:pt x="179" y="166"/>
                  </a:lnTo>
                  <a:lnTo>
                    <a:pt x="168" y="210"/>
                  </a:lnTo>
                  <a:lnTo>
                    <a:pt x="168" y="254"/>
                  </a:lnTo>
                  <a:lnTo>
                    <a:pt x="168" y="276"/>
                  </a:lnTo>
                  <a:lnTo>
                    <a:pt x="179" y="332"/>
                  </a:lnTo>
                  <a:lnTo>
                    <a:pt x="202" y="387"/>
                  </a:lnTo>
                  <a:lnTo>
                    <a:pt x="247" y="431"/>
                  </a:lnTo>
                  <a:lnTo>
                    <a:pt x="314" y="442"/>
                  </a:lnTo>
                  <a:lnTo>
                    <a:pt x="348" y="442"/>
                  </a:lnTo>
                  <a:lnTo>
                    <a:pt x="370" y="431"/>
                  </a:lnTo>
                  <a:lnTo>
                    <a:pt x="392" y="409"/>
                  </a:lnTo>
                  <a:lnTo>
                    <a:pt x="415" y="398"/>
                  </a:lnTo>
                  <a:lnTo>
                    <a:pt x="426" y="376"/>
                  </a:lnTo>
                  <a:lnTo>
                    <a:pt x="437" y="343"/>
                  </a:lnTo>
                  <a:lnTo>
                    <a:pt x="448" y="299"/>
                  </a:lnTo>
                  <a:lnTo>
                    <a:pt x="448" y="254"/>
                  </a:lnTo>
                  <a:lnTo>
                    <a:pt x="448" y="210"/>
                  </a:lnTo>
                  <a:lnTo>
                    <a:pt x="437" y="166"/>
                  </a:lnTo>
                  <a:lnTo>
                    <a:pt x="415" y="110"/>
                  </a:lnTo>
                  <a:lnTo>
                    <a:pt x="381" y="77"/>
                  </a:lnTo>
                  <a:lnTo>
                    <a:pt x="314" y="55"/>
                  </a:lnTo>
                  <a:close/>
                  <a:moveTo>
                    <a:pt x="650" y="0"/>
                  </a:moveTo>
                  <a:lnTo>
                    <a:pt x="684" y="11"/>
                  </a:lnTo>
                  <a:lnTo>
                    <a:pt x="706" y="22"/>
                  </a:lnTo>
                  <a:lnTo>
                    <a:pt x="717" y="44"/>
                  </a:lnTo>
                  <a:lnTo>
                    <a:pt x="728" y="66"/>
                  </a:lnTo>
                  <a:lnTo>
                    <a:pt x="728" y="77"/>
                  </a:lnTo>
                  <a:lnTo>
                    <a:pt x="728" y="99"/>
                  </a:lnTo>
                  <a:lnTo>
                    <a:pt x="717" y="121"/>
                  </a:lnTo>
                  <a:lnTo>
                    <a:pt x="695" y="121"/>
                  </a:lnTo>
                  <a:lnTo>
                    <a:pt x="684" y="121"/>
                  </a:lnTo>
                  <a:lnTo>
                    <a:pt x="661" y="121"/>
                  </a:lnTo>
                  <a:lnTo>
                    <a:pt x="639" y="110"/>
                  </a:lnTo>
                  <a:lnTo>
                    <a:pt x="639" y="77"/>
                  </a:lnTo>
                  <a:lnTo>
                    <a:pt x="639" y="66"/>
                  </a:lnTo>
                  <a:lnTo>
                    <a:pt x="650" y="44"/>
                  </a:lnTo>
                  <a:lnTo>
                    <a:pt x="661" y="44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16" y="44"/>
                  </a:lnTo>
                  <a:lnTo>
                    <a:pt x="583" y="44"/>
                  </a:lnTo>
                  <a:lnTo>
                    <a:pt x="549" y="66"/>
                  </a:lnTo>
                  <a:lnTo>
                    <a:pt x="504" y="99"/>
                  </a:lnTo>
                  <a:lnTo>
                    <a:pt x="527" y="132"/>
                  </a:lnTo>
                  <a:lnTo>
                    <a:pt x="549" y="166"/>
                  </a:lnTo>
                  <a:lnTo>
                    <a:pt x="560" y="210"/>
                  </a:lnTo>
                  <a:lnTo>
                    <a:pt x="572" y="254"/>
                  </a:lnTo>
                  <a:lnTo>
                    <a:pt x="549" y="332"/>
                  </a:lnTo>
                  <a:lnTo>
                    <a:pt x="493" y="409"/>
                  </a:lnTo>
                  <a:lnTo>
                    <a:pt x="415" y="465"/>
                  </a:lnTo>
                  <a:lnTo>
                    <a:pt x="314" y="476"/>
                  </a:lnTo>
                  <a:lnTo>
                    <a:pt x="280" y="476"/>
                  </a:lnTo>
                  <a:lnTo>
                    <a:pt x="247" y="476"/>
                  </a:lnTo>
                  <a:lnTo>
                    <a:pt x="202" y="454"/>
                  </a:lnTo>
                  <a:lnTo>
                    <a:pt x="157" y="431"/>
                  </a:lnTo>
                  <a:lnTo>
                    <a:pt x="135" y="454"/>
                  </a:lnTo>
                  <a:lnTo>
                    <a:pt x="123" y="476"/>
                  </a:lnTo>
                  <a:lnTo>
                    <a:pt x="123" y="498"/>
                  </a:lnTo>
                  <a:lnTo>
                    <a:pt x="123" y="509"/>
                  </a:lnTo>
                  <a:lnTo>
                    <a:pt x="123" y="509"/>
                  </a:lnTo>
                  <a:lnTo>
                    <a:pt x="135" y="542"/>
                  </a:lnTo>
                  <a:lnTo>
                    <a:pt x="146" y="575"/>
                  </a:lnTo>
                  <a:lnTo>
                    <a:pt x="179" y="597"/>
                  </a:lnTo>
                  <a:lnTo>
                    <a:pt x="213" y="608"/>
                  </a:lnTo>
                  <a:lnTo>
                    <a:pt x="224" y="608"/>
                  </a:lnTo>
                  <a:lnTo>
                    <a:pt x="258" y="608"/>
                  </a:lnTo>
                  <a:lnTo>
                    <a:pt x="291" y="608"/>
                  </a:lnTo>
                  <a:lnTo>
                    <a:pt x="325" y="608"/>
                  </a:lnTo>
                  <a:lnTo>
                    <a:pt x="471" y="620"/>
                  </a:lnTo>
                  <a:lnTo>
                    <a:pt x="605" y="653"/>
                  </a:lnTo>
                  <a:lnTo>
                    <a:pt x="661" y="708"/>
                  </a:lnTo>
                  <a:lnTo>
                    <a:pt x="695" y="775"/>
                  </a:lnTo>
                  <a:lnTo>
                    <a:pt x="706" y="841"/>
                  </a:lnTo>
                  <a:lnTo>
                    <a:pt x="684" y="918"/>
                  </a:lnTo>
                  <a:lnTo>
                    <a:pt x="605" y="985"/>
                  </a:lnTo>
                  <a:lnTo>
                    <a:pt x="493" y="1029"/>
                  </a:lnTo>
                  <a:lnTo>
                    <a:pt x="359" y="1040"/>
                  </a:lnTo>
                  <a:lnTo>
                    <a:pt x="213" y="1018"/>
                  </a:lnTo>
                  <a:lnTo>
                    <a:pt x="101" y="985"/>
                  </a:lnTo>
                  <a:lnTo>
                    <a:pt x="34" y="918"/>
                  </a:lnTo>
                  <a:lnTo>
                    <a:pt x="0" y="841"/>
                  </a:lnTo>
                  <a:lnTo>
                    <a:pt x="11" y="797"/>
                  </a:lnTo>
                  <a:lnTo>
                    <a:pt x="23" y="763"/>
                  </a:lnTo>
                  <a:lnTo>
                    <a:pt x="56" y="730"/>
                  </a:lnTo>
                  <a:lnTo>
                    <a:pt x="90" y="697"/>
                  </a:lnTo>
                  <a:lnTo>
                    <a:pt x="146" y="686"/>
                  </a:lnTo>
                  <a:lnTo>
                    <a:pt x="112" y="653"/>
                  </a:lnTo>
                  <a:lnTo>
                    <a:pt x="90" y="620"/>
                  </a:lnTo>
                  <a:lnTo>
                    <a:pt x="79" y="575"/>
                  </a:lnTo>
                  <a:lnTo>
                    <a:pt x="79" y="542"/>
                  </a:lnTo>
                  <a:lnTo>
                    <a:pt x="79" y="498"/>
                  </a:lnTo>
                  <a:lnTo>
                    <a:pt x="90" y="465"/>
                  </a:lnTo>
                  <a:lnTo>
                    <a:pt x="112" y="431"/>
                  </a:lnTo>
                  <a:lnTo>
                    <a:pt x="123" y="409"/>
                  </a:lnTo>
                  <a:lnTo>
                    <a:pt x="101" y="376"/>
                  </a:lnTo>
                  <a:lnTo>
                    <a:pt x="79" y="343"/>
                  </a:lnTo>
                  <a:lnTo>
                    <a:pt x="56" y="299"/>
                  </a:lnTo>
                  <a:lnTo>
                    <a:pt x="56" y="254"/>
                  </a:lnTo>
                  <a:lnTo>
                    <a:pt x="67" y="166"/>
                  </a:lnTo>
                  <a:lnTo>
                    <a:pt x="123" y="88"/>
                  </a:lnTo>
                  <a:lnTo>
                    <a:pt x="202" y="44"/>
                  </a:lnTo>
                  <a:lnTo>
                    <a:pt x="314" y="22"/>
                  </a:lnTo>
                  <a:lnTo>
                    <a:pt x="336" y="22"/>
                  </a:lnTo>
                  <a:lnTo>
                    <a:pt x="381" y="33"/>
                  </a:lnTo>
                  <a:lnTo>
                    <a:pt x="426" y="44"/>
                  </a:lnTo>
                  <a:lnTo>
                    <a:pt x="482" y="77"/>
                  </a:lnTo>
                  <a:lnTo>
                    <a:pt x="527" y="33"/>
                  </a:lnTo>
                  <a:lnTo>
                    <a:pt x="583" y="11"/>
                  </a:lnTo>
                  <a:lnTo>
                    <a:pt x="616" y="11"/>
                  </a:lnTo>
                  <a:lnTo>
                    <a:pt x="6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2" name="Freeform 418"/>
            <p:cNvSpPr>
              <a:spLocks/>
            </p:cNvSpPr>
            <p:nvPr/>
          </p:nvSpPr>
          <p:spPr bwMode="auto">
            <a:xfrm>
              <a:off x="27725" y="2902"/>
              <a:ext cx="369" cy="1572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9" y="0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24" y="199"/>
                </a:cxn>
                <a:cxn ang="0">
                  <a:pos x="145" y="387"/>
                </a:cxn>
                <a:cxn ang="0">
                  <a:pos x="112" y="586"/>
                </a:cxn>
                <a:cxn ang="0">
                  <a:pos x="89" y="786"/>
                </a:cxn>
                <a:cxn ang="0">
                  <a:pos x="101" y="941"/>
                </a:cxn>
                <a:cxn ang="0">
                  <a:pos x="123" y="1096"/>
                </a:cxn>
                <a:cxn ang="0">
                  <a:pos x="168" y="1251"/>
                </a:cxn>
                <a:cxn ang="0">
                  <a:pos x="246" y="1395"/>
                </a:cxn>
                <a:cxn ang="0">
                  <a:pos x="347" y="1527"/>
                </a:cxn>
                <a:cxn ang="0">
                  <a:pos x="358" y="1538"/>
                </a:cxn>
                <a:cxn ang="0">
                  <a:pos x="369" y="1550"/>
                </a:cxn>
                <a:cxn ang="0">
                  <a:pos x="369" y="1550"/>
                </a:cxn>
                <a:cxn ang="0">
                  <a:pos x="369" y="1561"/>
                </a:cxn>
                <a:cxn ang="0">
                  <a:pos x="369" y="1561"/>
                </a:cxn>
                <a:cxn ang="0">
                  <a:pos x="369" y="1572"/>
                </a:cxn>
                <a:cxn ang="0">
                  <a:pos x="358" y="1572"/>
                </a:cxn>
                <a:cxn ang="0">
                  <a:pos x="325" y="1550"/>
                </a:cxn>
                <a:cxn ang="0">
                  <a:pos x="257" y="1494"/>
                </a:cxn>
                <a:cxn ang="0">
                  <a:pos x="179" y="1406"/>
                </a:cxn>
                <a:cxn ang="0">
                  <a:pos x="112" y="1273"/>
                </a:cxn>
                <a:cxn ang="0">
                  <a:pos x="45" y="1096"/>
                </a:cxn>
                <a:cxn ang="0">
                  <a:pos x="11" y="930"/>
                </a:cxn>
                <a:cxn ang="0">
                  <a:pos x="0" y="786"/>
                </a:cxn>
                <a:cxn ang="0">
                  <a:pos x="11" y="642"/>
                </a:cxn>
                <a:cxn ang="0">
                  <a:pos x="45" y="476"/>
                </a:cxn>
                <a:cxn ang="0">
                  <a:pos x="101" y="310"/>
                </a:cxn>
                <a:cxn ang="0">
                  <a:pos x="179" y="177"/>
                </a:cxn>
                <a:cxn ang="0">
                  <a:pos x="257" y="77"/>
                </a:cxn>
                <a:cxn ang="0">
                  <a:pos x="325" y="22"/>
                </a:cxn>
                <a:cxn ang="0">
                  <a:pos x="358" y="0"/>
                </a:cxn>
              </a:cxnLst>
              <a:rect l="0" t="0" r="r" b="b"/>
              <a:pathLst>
                <a:path w="369" h="1572">
                  <a:moveTo>
                    <a:pt x="358" y="0"/>
                  </a:moveTo>
                  <a:lnTo>
                    <a:pt x="369" y="0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24" y="199"/>
                  </a:lnTo>
                  <a:lnTo>
                    <a:pt x="145" y="387"/>
                  </a:lnTo>
                  <a:lnTo>
                    <a:pt x="112" y="586"/>
                  </a:lnTo>
                  <a:lnTo>
                    <a:pt x="89" y="786"/>
                  </a:lnTo>
                  <a:lnTo>
                    <a:pt x="101" y="941"/>
                  </a:lnTo>
                  <a:lnTo>
                    <a:pt x="123" y="1096"/>
                  </a:lnTo>
                  <a:lnTo>
                    <a:pt x="168" y="1251"/>
                  </a:lnTo>
                  <a:lnTo>
                    <a:pt x="246" y="1395"/>
                  </a:lnTo>
                  <a:lnTo>
                    <a:pt x="347" y="1527"/>
                  </a:lnTo>
                  <a:lnTo>
                    <a:pt x="358" y="1538"/>
                  </a:lnTo>
                  <a:lnTo>
                    <a:pt x="369" y="1550"/>
                  </a:lnTo>
                  <a:lnTo>
                    <a:pt x="369" y="1550"/>
                  </a:lnTo>
                  <a:lnTo>
                    <a:pt x="369" y="1561"/>
                  </a:lnTo>
                  <a:lnTo>
                    <a:pt x="369" y="1561"/>
                  </a:lnTo>
                  <a:lnTo>
                    <a:pt x="369" y="1572"/>
                  </a:lnTo>
                  <a:lnTo>
                    <a:pt x="358" y="1572"/>
                  </a:lnTo>
                  <a:lnTo>
                    <a:pt x="325" y="1550"/>
                  </a:lnTo>
                  <a:lnTo>
                    <a:pt x="257" y="1494"/>
                  </a:lnTo>
                  <a:lnTo>
                    <a:pt x="179" y="1406"/>
                  </a:lnTo>
                  <a:lnTo>
                    <a:pt x="112" y="1273"/>
                  </a:lnTo>
                  <a:lnTo>
                    <a:pt x="45" y="1096"/>
                  </a:lnTo>
                  <a:lnTo>
                    <a:pt x="11" y="930"/>
                  </a:lnTo>
                  <a:lnTo>
                    <a:pt x="0" y="786"/>
                  </a:lnTo>
                  <a:lnTo>
                    <a:pt x="11" y="642"/>
                  </a:lnTo>
                  <a:lnTo>
                    <a:pt x="45" y="476"/>
                  </a:lnTo>
                  <a:lnTo>
                    <a:pt x="101" y="310"/>
                  </a:lnTo>
                  <a:lnTo>
                    <a:pt x="179" y="177"/>
                  </a:lnTo>
                  <a:lnTo>
                    <a:pt x="257" y="77"/>
                  </a:lnTo>
                  <a:lnTo>
                    <a:pt x="325" y="22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3" name="Freeform 419"/>
            <p:cNvSpPr>
              <a:spLocks/>
            </p:cNvSpPr>
            <p:nvPr/>
          </p:nvSpPr>
          <p:spPr bwMode="auto">
            <a:xfrm>
              <a:off x="28341" y="3035"/>
              <a:ext cx="527" cy="1051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314" y="0"/>
                </a:cxn>
                <a:cxn ang="0">
                  <a:pos x="325" y="11"/>
                </a:cxn>
                <a:cxn ang="0">
                  <a:pos x="325" y="22"/>
                </a:cxn>
                <a:cxn ang="0">
                  <a:pos x="325" y="44"/>
                </a:cxn>
                <a:cxn ang="0">
                  <a:pos x="325" y="44"/>
                </a:cxn>
                <a:cxn ang="0">
                  <a:pos x="325" y="918"/>
                </a:cxn>
                <a:cxn ang="0">
                  <a:pos x="325" y="940"/>
                </a:cxn>
                <a:cxn ang="0">
                  <a:pos x="336" y="963"/>
                </a:cxn>
                <a:cxn ang="0">
                  <a:pos x="347" y="974"/>
                </a:cxn>
                <a:cxn ang="0">
                  <a:pos x="358" y="985"/>
                </a:cxn>
                <a:cxn ang="0">
                  <a:pos x="381" y="996"/>
                </a:cxn>
                <a:cxn ang="0">
                  <a:pos x="426" y="996"/>
                </a:cxn>
                <a:cxn ang="0">
                  <a:pos x="482" y="996"/>
                </a:cxn>
                <a:cxn ang="0">
                  <a:pos x="527" y="996"/>
                </a:cxn>
                <a:cxn ang="0">
                  <a:pos x="527" y="1051"/>
                </a:cxn>
                <a:cxn ang="0">
                  <a:pos x="448" y="1040"/>
                </a:cxn>
                <a:cxn ang="0">
                  <a:pos x="358" y="1040"/>
                </a:cxn>
                <a:cxn ang="0">
                  <a:pos x="269" y="1040"/>
                </a:cxn>
                <a:cxn ang="0">
                  <a:pos x="190" y="1040"/>
                </a:cxn>
                <a:cxn ang="0">
                  <a:pos x="90" y="1040"/>
                </a:cxn>
                <a:cxn ang="0">
                  <a:pos x="11" y="1051"/>
                </a:cxn>
                <a:cxn ang="0">
                  <a:pos x="11" y="996"/>
                </a:cxn>
                <a:cxn ang="0">
                  <a:pos x="67" y="996"/>
                </a:cxn>
                <a:cxn ang="0">
                  <a:pos x="112" y="996"/>
                </a:cxn>
                <a:cxn ang="0">
                  <a:pos x="157" y="996"/>
                </a:cxn>
                <a:cxn ang="0">
                  <a:pos x="179" y="985"/>
                </a:cxn>
                <a:cxn ang="0">
                  <a:pos x="202" y="974"/>
                </a:cxn>
                <a:cxn ang="0">
                  <a:pos x="213" y="963"/>
                </a:cxn>
                <a:cxn ang="0">
                  <a:pos x="213" y="940"/>
                </a:cxn>
                <a:cxn ang="0">
                  <a:pos x="213" y="918"/>
                </a:cxn>
                <a:cxn ang="0">
                  <a:pos x="213" y="110"/>
                </a:cxn>
                <a:cxn ang="0">
                  <a:pos x="123" y="132"/>
                </a:cxn>
                <a:cxn ang="0">
                  <a:pos x="56" y="143"/>
                </a:cxn>
                <a:cxn ang="0">
                  <a:pos x="0" y="155"/>
                </a:cxn>
                <a:cxn ang="0">
                  <a:pos x="0" y="99"/>
                </a:cxn>
                <a:cxn ang="0">
                  <a:pos x="56" y="99"/>
                </a:cxn>
                <a:cxn ang="0">
                  <a:pos x="134" y="88"/>
                </a:cxn>
                <a:cxn ang="0">
                  <a:pos x="213" y="55"/>
                </a:cxn>
                <a:cxn ang="0">
                  <a:pos x="291" y="0"/>
                </a:cxn>
              </a:cxnLst>
              <a:rect l="0" t="0" r="r" b="b"/>
              <a:pathLst>
                <a:path w="527" h="1051">
                  <a:moveTo>
                    <a:pt x="291" y="0"/>
                  </a:moveTo>
                  <a:lnTo>
                    <a:pt x="314" y="0"/>
                  </a:lnTo>
                  <a:lnTo>
                    <a:pt x="325" y="11"/>
                  </a:lnTo>
                  <a:lnTo>
                    <a:pt x="325" y="22"/>
                  </a:lnTo>
                  <a:lnTo>
                    <a:pt x="325" y="44"/>
                  </a:lnTo>
                  <a:lnTo>
                    <a:pt x="325" y="44"/>
                  </a:lnTo>
                  <a:lnTo>
                    <a:pt x="325" y="918"/>
                  </a:lnTo>
                  <a:lnTo>
                    <a:pt x="325" y="940"/>
                  </a:lnTo>
                  <a:lnTo>
                    <a:pt x="336" y="963"/>
                  </a:lnTo>
                  <a:lnTo>
                    <a:pt x="347" y="974"/>
                  </a:lnTo>
                  <a:lnTo>
                    <a:pt x="358" y="985"/>
                  </a:lnTo>
                  <a:lnTo>
                    <a:pt x="381" y="996"/>
                  </a:lnTo>
                  <a:lnTo>
                    <a:pt x="426" y="996"/>
                  </a:lnTo>
                  <a:lnTo>
                    <a:pt x="482" y="996"/>
                  </a:lnTo>
                  <a:lnTo>
                    <a:pt x="527" y="996"/>
                  </a:lnTo>
                  <a:lnTo>
                    <a:pt x="527" y="1051"/>
                  </a:lnTo>
                  <a:lnTo>
                    <a:pt x="448" y="1040"/>
                  </a:lnTo>
                  <a:lnTo>
                    <a:pt x="358" y="1040"/>
                  </a:lnTo>
                  <a:lnTo>
                    <a:pt x="269" y="1040"/>
                  </a:lnTo>
                  <a:lnTo>
                    <a:pt x="190" y="1040"/>
                  </a:lnTo>
                  <a:lnTo>
                    <a:pt x="90" y="1040"/>
                  </a:lnTo>
                  <a:lnTo>
                    <a:pt x="11" y="1051"/>
                  </a:lnTo>
                  <a:lnTo>
                    <a:pt x="11" y="996"/>
                  </a:lnTo>
                  <a:lnTo>
                    <a:pt x="67" y="996"/>
                  </a:lnTo>
                  <a:lnTo>
                    <a:pt x="112" y="996"/>
                  </a:lnTo>
                  <a:lnTo>
                    <a:pt x="157" y="996"/>
                  </a:lnTo>
                  <a:lnTo>
                    <a:pt x="179" y="985"/>
                  </a:lnTo>
                  <a:lnTo>
                    <a:pt x="202" y="974"/>
                  </a:lnTo>
                  <a:lnTo>
                    <a:pt x="213" y="963"/>
                  </a:lnTo>
                  <a:lnTo>
                    <a:pt x="213" y="940"/>
                  </a:lnTo>
                  <a:lnTo>
                    <a:pt x="213" y="918"/>
                  </a:lnTo>
                  <a:lnTo>
                    <a:pt x="213" y="110"/>
                  </a:lnTo>
                  <a:lnTo>
                    <a:pt x="123" y="132"/>
                  </a:lnTo>
                  <a:lnTo>
                    <a:pt x="56" y="143"/>
                  </a:lnTo>
                  <a:lnTo>
                    <a:pt x="0" y="155"/>
                  </a:lnTo>
                  <a:lnTo>
                    <a:pt x="0" y="99"/>
                  </a:lnTo>
                  <a:lnTo>
                    <a:pt x="56" y="99"/>
                  </a:lnTo>
                  <a:lnTo>
                    <a:pt x="134" y="88"/>
                  </a:lnTo>
                  <a:lnTo>
                    <a:pt x="213" y="55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4" name="Freeform 420"/>
            <p:cNvSpPr>
              <a:spLocks/>
            </p:cNvSpPr>
            <p:nvPr/>
          </p:nvSpPr>
          <p:spPr bwMode="auto">
            <a:xfrm>
              <a:off x="29484" y="3654"/>
              <a:ext cx="974" cy="67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8" y="0"/>
                </a:cxn>
                <a:cxn ang="0">
                  <a:pos x="941" y="0"/>
                </a:cxn>
                <a:cxn ang="0">
                  <a:pos x="952" y="0"/>
                </a:cxn>
                <a:cxn ang="0">
                  <a:pos x="963" y="12"/>
                </a:cxn>
                <a:cxn ang="0">
                  <a:pos x="974" y="23"/>
                </a:cxn>
                <a:cxn ang="0">
                  <a:pos x="974" y="34"/>
                </a:cxn>
                <a:cxn ang="0">
                  <a:pos x="974" y="45"/>
                </a:cxn>
                <a:cxn ang="0">
                  <a:pos x="963" y="56"/>
                </a:cxn>
                <a:cxn ang="0">
                  <a:pos x="952" y="67"/>
                </a:cxn>
                <a:cxn ang="0">
                  <a:pos x="941" y="67"/>
                </a:cxn>
                <a:cxn ang="0">
                  <a:pos x="918" y="67"/>
                </a:cxn>
                <a:cxn ang="0">
                  <a:pos x="56" y="67"/>
                </a:cxn>
                <a:cxn ang="0">
                  <a:pos x="45" y="67"/>
                </a:cxn>
                <a:cxn ang="0">
                  <a:pos x="22" y="67"/>
                </a:cxn>
                <a:cxn ang="0">
                  <a:pos x="11" y="56"/>
                </a:cxn>
                <a:cxn ang="0">
                  <a:pos x="11" y="45"/>
                </a:cxn>
                <a:cxn ang="0">
                  <a:pos x="0" y="34"/>
                </a:cxn>
                <a:cxn ang="0">
                  <a:pos x="11" y="23"/>
                </a:cxn>
                <a:cxn ang="0">
                  <a:pos x="11" y="12"/>
                </a:cxn>
                <a:cxn ang="0">
                  <a:pos x="22" y="0"/>
                </a:cxn>
                <a:cxn ang="0">
                  <a:pos x="45" y="0"/>
                </a:cxn>
                <a:cxn ang="0">
                  <a:pos x="56" y="0"/>
                </a:cxn>
              </a:cxnLst>
              <a:rect l="0" t="0" r="r" b="b"/>
              <a:pathLst>
                <a:path w="974" h="67">
                  <a:moveTo>
                    <a:pt x="56" y="0"/>
                  </a:moveTo>
                  <a:lnTo>
                    <a:pt x="918" y="0"/>
                  </a:lnTo>
                  <a:lnTo>
                    <a:pt x="941" y="0"/>
                  </a:lnTo>
                  <a:lnTo>
                    <a:pt x="952" y="0"/>
                  </a:lnTo>
                  <a:lnTo>
                    <a:pt x="963" y="12"/>
                  </a:lnTo>
                  <a:lnTo>
                    <a:pt x="974" y="23"/>
                  </a:lnTo>
                  <a:lnTo>
                    <a:pt x="974" y="34"/>
                  </a:lnTo>
                  <a:lnTo>
                    <a:pt x="974" y="45"/>
                  </a:lnTo>
                  <a:lnTo>
                    <a:pt x="963" y="56"/>
                  </a:lnTo>
                  <a:lnTo>
                    <a:pt x="952" y="67"/>
                  </a:lnTo>
                  <a:lnTo>
                    <a:pt x="941" y="67"/>
                  </a:lnTo>
                  <a:lnTo>
                    <a:pt x="918" y="67"/>
                  </a:lnTo>
                  <a:lnTo>
                    <a:pt x="56" y="67"/>
                  </a:lnTo>
                  <a:lnTo>
                    <a:pt x="45" y="67"/>
                  </a:lnTo>
                  <a:lnTo>
                    <a:pt x="22" y="67"/>
                  </a:lnTo>
                  <a:lnTo>
                    <a:pt x="11" y="56"/>
                  </a:lnTo>
                  <a:lnTo>
                    <a:pt x="11" y="45"/>
                  </a:lnTo>
                  <a:lnTo>
                    <a:pt x="0" y="34"/>
                  </a:lnTo>
                  <a:lnTo>
                    <a:pt x="11" y="23"/>
                  </a:lnTo>
                  <a:lnTo>
                    <a:pt x="11" y="12"/>
                  </a:lnTo>
                  <a:lnTo>
                    <a:pt x="22" y="0"/>
                  </a:lnTo>
                  <a:lnTo>
                    <a:pt x="45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5" name="Freeform 421"/>
            <p:cNvSpPr>
              <a:spLocks/>
            </p:cNvSpPr>
            <p:nvPr/>
          </p:nvSpPr>
          <p:spPr bwMode="auto">
            <a:xfrm>
              <a:off x="30996" y="3012"/>
              <a:ext cx="1098" cy="1285"/>
            </a:xfrm>
            <a:custGeom>
              <a:avLst/>
              <a:gdLst/>
              <a:ahLst/>
              <a:cxnLst>
                <a:cxn ang="0">
                  <a:pos x="997" y="11"/>
                </a:cxn>
                <a:cxn ang="0">
                  <a:pos x="1076" y="89"/>
                </a:cxn>
                <a:cxn ang="0">
                  <a:pos x="1087" y="255"/>
                </a:cxn>
                <a:cxn ang="0">
                  <a:pos x="986" y="510"/>
                </a:cxn>
                <a:cxn ang="0">
                  <a:pos x="717" y="886"/>
                </a:cxn>
                <a:cxn ang="0">
                  <a:pos x="549" y="1063"/>
                </a:cxn>
                <a:cxn ang="0">
                  <a:pos x="359" y="1218"/>
                </a:cxn>
                <a:cxn ang="0">
                  <a:pos x="202" y="1285"/>
                </a:cxn>
                <a:cxn ang="0">
                  <a:pos x="45" y="1218"/>
                </a:cxn>
                <a:cxn ang="0">
                  <a:pos x="0" y="1096"/>
                </a:cxn>
                <a:cxn ang="0">
                  <a:pos x="11" y="1052"/>
                </a:cxn>
                <a:cxn ang="0">
                  <a:pos x="34" y="1019"/>
                </a:cxn>
                <a:cxn ang="0">
                  <a:pos x="56" y="1008"/>
                </a:cxn>
                <a:cxn ang="0">
                  <a:pos x="67" y="1030"/>
                </a:cxn>
                <a:cxn ang="0">
                  <a:pos x="101" y="1107"/>
                </a:cxn>
                <a:cxn ang="0">
                  <a:pos x="157" y="1141"/>
                </a:cxn>
                <a:cxn ang="0">
                  <a:pos x="213" y="1163"/>
                </a:cxn>
                <a:cxn ang="0">
                  <a:pos x="235" y="1163"/>
                </a:cxn>
                <a:cxn ang="0">
                  <a:pos x="359" y="1118"/>
                </a:cxn>
                <a:cxn ang="0">
                  <a:pos x="459" y="1041"/>
                </a:cxn>
                <a:cxn ang="0">
                  <a:pos x="482" y="1019"/>
                </a:cxn>
                <a:cxn ang="0">
                  <a:pos x="482" y="963"/>
                </a:cxn>
                <a:cxn ang="0">
                  <a:pos x="493" y="786"/>
                </a:cxn>
                <a:cxn ang="0">
                  <a:pos x="448" y="377"/>
                </a:cxn>
                <a:cxn ang="0">
                  <a:pos x="347" y="155"/>
                </a:cxn>
                <a:cxn ang="0">
                  <a:pos x="168" y="78"/>
                </a:cxn>
                <a:cxn ang="0">
                  <a:pos x="112" y="122"/>
                </a:cxn>
                <a:cxn ang="0">
                  <a:pos x="79" y="133"/>
                </a:cxn>
                <a:cxn ang="0">
                  <a:pos x="67" y="122"/>
                </a:cxn>
                <a:cxn ang="0">
                  <a:pos x="79" y="89"/>
                </a:cxn>
                <a:cxn ang="0">
                  <a:pos x="191" y="11"/>
                </a:cxn>
                <a:cxn ang="0">
                  <a:pos x="381" y="23"/>
                </a:cxn>
                <a:cxn ang="0">
                  <a:pos x="527" y="189"/>
                </a:cxn>
                <a:cxn ang="0">
                  <a:pos x="583" y="421"/>
                </a:cxn>
                <a:cxn ang="0">
                  <a:pos x="605" y="654"/>
                </a:cxn>
                <a:cxn ang="0">
                  <a:pos x="605" y="820"/>
                </a:cxn>
                <a:cxn ang="0">
                  <a:pos x="605" y="919"/>
                </a:cxn>
                <a:cxn ang="0">
                  <a:pos x="908" y="554"/>
                </a:cxn>
                <a:cxn ang="0">
                  <a:pos x="1020" y="299"/>
                </a:cxn>
                <a:cxn ang="0">
                  <a:pos x="1031" y="233"/>
                </a:cxn>
                <a:cxn ang="0">
                  <a:pos x="1008" y="178"/>
                </a:cxn>
                <a:cxn ang="0">
                  <a:pos x="975" y="144"/>
                </a:cxn>
                <a:cxn ang="0">
                  <a:pos x="908" y="122"/>
                </a:cxn>
                <a:cxn ang="0">
                  <a:pos x="885" y="111"/>
                </a:cxn>
                <a:cxn ang="0">
                  <a:pos x="885" y="78"/>
                </a:cxn>
                <a:cxn ang="0">
                  <a:pos x="896" y="34"/>
                </a:cxn>
                <a:cxn ang="0">
                  <a:pos x="919" y="0"/>
                </a:cxn>
              </a:cxnLst>
              <a:rect l="0" t="0" r="r" b="b"/>
              <a:pathLst>
                <a:path w="1098" h="1285">
                  <a:moveTo>
                    <a:pt x="941" y="0"/>
                  </a:moveTo>
                  <a:lnTo>
                    <a:pt x="997" y="11"/>
                  </a:lnTo>
                  <a:lnTo>
                    <a:pt x="1042" y="34"/>
                  </a:lnTo>
                  <a:lnTo>
                    <a:pt x="1076" y="89"/>
                  </a:lnTo>
                  <a:lnTo>
                    <a:pt x="1098" y="178"/>
                  </a:lnTo>
                  <a:lnTo>
                    <a:pt x="1087" y="255"/>
                  </a:lnTo>
                  <a:lnTo>
                    <a:pt x="1053" y="366"/>
                  </a:lnTo>
                  <a:lnTo>
                    <a:pt x="986" y="510"/>
                  </a:lnTo>
                  <a:lnTo>
                    <a:pt x="885" y="687"/>
                  </a:lnTo>
                  <a:lnTo>
                    <a:pt x="717" y="886"/>
                  </a:lnTo>
                  <a:lnTo>
                    <a:pt x="639" y="975"/>
                  </a:lnTo>
                  <a:lnTo>
                    <a:pt x="549" y="1063"/>
                  </a:lnTo>
                  <a:lnTo>
                    <a:pt x="448" y="1141"/>
                  </a:lnTo>
                  <a:lnTo>
                    <a:pt x="359" y="1218"/>
                  </a:lnTo>
                  <a:lnTo>
                    <a:pt x="269" y="1262"/>
                  </a:lnTo>
                  <a:lnTo>
                    <a:pt x="202" y="1285"/>
                  </a:lnTo>
                  <a:lnTo>
                    <a:pt x="112" y="1262"/>
                  </a:lnTo>
                  <a:lnTo>
                    <a:pt x="45" y="1218"/>
                  </a:lnTo>
                  <a:lnTo>
                    <a:pt x="11" y="1152"/>
                  </a:lnTo>
                  <a:lnTo>
                    <a:pt x="0" y="1096"/>
                  </a:lnTo>
                  <a:lnTo>
                    <a:pt x="0" y="1074"/>
                  </a:lnTo>
                  <a:lnTo>
                    <a:pt x="11" y="1052"/>
                  </a:lnTo>
                  <a:lnTo>
                    <a:pt x="23" y="1030"/>
                  </a:lnTo>
                  <a:lnTo>
                    <a:pt x="34" y="1019"/>
                  </a:lnTo>
                  <a:lnTo>
                    <a:pt x="45" y="1008"/>
                  </a:lnTo>
                  <a:lnTo>
                    <a:pt x="56" y="1008"/>
                  </a:lnTo>
                  <a:lnTo>
                    <a:pt x="67" y="1019"/>
                  </a:lnTo>
                  <a:lnTo>
                    <a:pt x="67" y="1030"/>
                  </a:lnTo>
                  <a:lnTo>
                    <a:pt x="79" y="1074"/>
                  </a:lnTo>
                  <a:lnTo>
                    <a:pt x="101" y="1107"/>
                  </a:lnTo>
                  <a:lnTo>
                    <a:pt x="135" y="1130"/>
                  </a:lnTo>
                  <a:lnTo>
                    <a:pt x="157" y="1141"/>
                  </a:lnTo>
                  <a:lnTo>
                    <a:pt x="191" y="1152"/>
                  </a:lnTo>
                  <a:lnTo>
                    <a:pt x="213" y="1163"/>
                  </a:lnTo>
                  <a:lnTo>
                    <a:pt x="224" y="1163"/>
                  </a:lnTo>
                  <a:lnTo>
                    <a:pt x="235" y="1163"/>
                  </a:lnTo>
                  <a:lnTo>
                    <a:pt x="291" y="1152"/>
                  </a:lnTo>
                  <a:lnTo>
                    <a:pt x="359" y="1118"/>
                  </a:lnTo>
                  <a:lnTo>
                    <a:pt x="415" y="1074"/>
                  </a:lnTo>
                  <a:lnTo>
                    <a:pt x="459" y="1041"/>
                  </a:lnTo>
                  <a:lnTo>
                    <a:pt x="482" y="1030"/>
                  </a:lnTo>
                  <a:lnTo>
                    <a:pt x="482" y="1019"/>
                  </a:lnTo>
                  <a:lnTo>
                    <a:pt x="482" y="1008"/>
                  </a:lnTo>
                  <a:lnTo>
                    <a:pt x="482" y="963"/>
                  </a:lnTo>
                  <a:lnTo>
                    <a:pt x="493" y="875"/>
                  </a:lnTo>
                  <a:lnTo>
                    <a:pt x="493" y="786"/>
                  </a:lnTo>
                  <a:lnTo>
                    <a:pt x="482" y="576"/>
                  </a:lnTo>
                  <a:lnTo>
                    <a:pt x="448" y="377"/>
                  </a:lnTo>
                  <a:lnTo>
                    <a:pt x="403" y="244"/>
                  </a:lnTo>
                  <a:lnTo>
                    <a:pt x="347" y="155"/>
                  </a:lnTo>
                  <a:lnTo>
                    <a:pt x="269" y="100"/>
                  </a:lnTo>
                  <a:lnTo>
                    <a:pt x="168" y="78"/>
                  </a:lnTo>
                  <a:lnTo>
                    <a:pt x="146" y="100"/>
                  </a:lnTo>
                  <a:lnTo>
                    <a:pt x="112" y="122"/>
                  </a:lnTo>
                  <a:lnTo>
                    <a:pt x="90" y="122"/>
                  </a:lnTo>
                  <a:lnTo>
                    <a:pt x="79" y="133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6" y="111"/>
                  </a:lnTo>
                  <a:lnTo>
                    <a:pt x="79" y="89"/>
                  </a:lnTo>
                  <a:lnTo>
                    <a:pt x="123" y="45"/>
                  </a:lnTo>
                  <a:lnTo>
                    <a:pt x="191" y="11"/>
                  </a:lnTo>
                  <a:lnTo>
                    <a:pt x="269" y="0"/>
                  </a:lnTo>
                  <a:lnTo>
                    <a:pt x="381" y="23"/>
                  </a:lnTo>
                  <a:lnTo>
                    <a:pt x="459" y="89"/>
                  </a:lnTo>
                  <a:lnTo>
                    <a:pt x="527" y="189"/>
                  </a:lnTo>
                  <a:lnTo>
                    <a:pt x="560" y="299"/>
                  </a:lnTo>
                  <a:lnTo>
                    <a:pt x="583" y="421"/>
                  </a:lnTo>
                  <a:lnTo>
                    <a:pt x="605" y="543"/>
                  </a:lnTo>
                  <a:lnTo>
                    <a:pt x="605" y="654"/>
                  </a:lnTo>
                  <a:lnTo>
                    <a:pt x="605" y="731"/>
                  </a:lnTo>
                  <a:lnTo>
                    <a:pt x="605" y="820"/>
                  </a:lnTo>
                  <a:lnTo>
                    <a:pt x="605" y="919"/>
                  </a:lnTo>
                  <a:lnTo>
                    <a:pt x="605" y="919"/>
                  </a:lnTo>
                  <a:lnTo>
                    <a:pt x="784" y="720"/>
                  </a:lnTo>
                  <a:lnTo>
                    <a:pt x="908" y="554"/>
                  </a:lnTo>
                  <a:lnTo>
                    <a:pt x="986" y="410"/>
                  </a:lnTo>
                  <a:lnTo>
                    <a:pt x="1020" y="299"/>
                  </a:lnTo>
                  <a:lnTo>
                    <a:pt x="1031" y="244"/>
                  </a:lnTo>
                  <a:lnTo>
                    <a:pt x="1031" y="233"/>
                  </a:lnTo>
                  <a:lnTo>
                    <a:pt x="1020" y="211"/>
                  </a:lnTo>
                  <a:lnTo>
                    <a:pt x="1008" y="178"/>
                  </a:lnTo>
                  <a:lnTo>
                    <a:pt x="997" y="155"/>
                  </a:lnTo>
                  <a:lnTo>
                    <a:pt x="975" y="144"/>
                  </a:lnTo>
                  <a:lnTo>
                    <a:pt x="952" y="122"/>
                  </a:lnTo>
                  <a:lnTo>
                    <a:pt x="908" y="122"/>
                  </a:lnTo>
                  <a:lnTo>
                    <a:pt x="896" y="111"/>
                  </a:lnTo>
                  <a:lnTo>
                    <a:pt x="885" y="111"/>
                  </a:lnTo>
                  <a:lnTo>
                    <a:pt x="885" y="89"/>
                  </a:lnTo>
                  <a:lnTo>
                    <a:pt x="885" y="78"/>
                  </a:lnTo>
                  <a:lnTo>
                    <a:pt x="885" y="56"/>
                  </a:lnTo>
                  <a:lnTo>
                    <a:pt x="896" y="34"/>
                  </a:lnTo>
                  <a:lnTo>
                    <a:pt x="908" y="23"/>
                  </a:lnTo>
                  <a:lnTo>
                    <a:pt x="919" y="0"/>
                  </a:lnTo>
                  <a:lnTo>
                    <a:pt x="9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6" name="Freeform 422"/>
            <p:cNvSpPr>
              <a:spLocks/>
            </p:cNvSpPr>
            <p:nvPr/>
          </p:nvSpPr>
          <p:spPr bwMode="auto">
            <a:xfrm>
              <a:off x="32049" y="3821"/>
              <a:ext cx="650" cy="730"/>
            </a:xfrm>
            <a:custGeom>
              <a:avLst/>
              <a:gdLst/>
              <a:ahLst/>
              <a:cxnLst>
                <a:cxn ang="0">
                  <a:pos x="314" y="22"/>
                </a:cxn>
                <a:cxn ang="0">
                  <a:pos x="415" y="143"/>
                </a:cxn>
                <a:cxn ang="0">
                  <a:pos x="460" y="287"/>
                </a:cxn>
                <a:cxn ang="0">
                  <a:pos x="460" y="332"/>
                </a:cxn>
                <a:cxn ang="0">
                  <a:pos x="549" y="132"/>
                </a:cxn>
                <a:cxn ang="0">
                  <a:pos x="605" y="11"/>
                </a:cxn>
                <a:cxn ang="0">
                  <a:pos x="628" y="11"/>
                </a:cxn>
                <a:cxn ang="0">
                  <a:pos x="639" y="11"/>
                </a:cxn>
                <a:cxn ang="0">
                  <a:pos x="639" y="33"/>
                </a:cxn>
                <a:cxn ang="0">
                  <a:pos x="572" y="177"/>
                </a:cxn>
                <a:cxn ang="0">
                  <a:pos x="527" y="276"/>
                </a:cxn>
                <a:cxn ang="0">
                  <a:pos x="471" y="420"/>
                </a:cxn>
                <a:cxn ang="0">
                  <a:pos x="437" y="575"/>
                </a:cxn>
                <a:cxn ang="0">
                  <a:pos x="404" y="697"/>
                </a:cxn>
                <a:cxn ang="0">
                  <a:pos x="381" y="719"/>
                </a:cxn>
                <a:cxn ang="0">
                  <a:pos x="370" y="730"/>
                </a:cxn>
                <a:cxn ang="0">
                  <a:pos x="359" y="708"/>
                </a:cxn>
                <a:cxn ang="0">
                  <a:pos x="370" y="642"/>
                </a:cxn>
                <a:cxn ang="0">
                  <a:pos x="415" y="453"/>
                </a:cxn>
                <a:cxn ang="0">
                  <a:pos x="415" y="431"/>
                </a:cxn>
                <a:cxn ang="0">
                  <a:pos x="426" y="376"/>
                </a:cxn>
                <a:cxn ang="0">
                  <a:pos x="404" y="232"/>
                </a:cxn>
                <a:cxn ang="0">
                  <a:pos x="314" y="110"/>
                </a:cxn>
                <a:cxn ang="0">
                  <a:pos x="146" y="99"/>
                </a:cxn>
                <a:cxn ang="0">
                  <a:pos x="34" y="188"/>
                </a:cxn>
                <a:cxn ang="0">
                  <a:pos x="23" y="210"/>
                </a:cxn>
                <a:cxn ang="0">
                  <a:pos x="11" y="210"/>
                </a:cxn>
                <a:cxn ang="0">
                  <a:pos x="0" y="199"/>
                </a:cxn>
                <a:cxn ang="0">
                  <a:pos x="0" y="166"/>
                </a:cxn>
                <a:cxn ang="0">
                  <a:pos x="45" y="99"/>
                </a:cxn>
                <a:cxn ang="0">
                  <a:pos x="101" y="44"/>
                </a:cxn>
                <a:cxn ang="0">
                  <a:pos x="180" y="0"/>
                </a:cxn>
              </a:cxnLst>
              <a:rect l="0" t="0" r="r" b="b"/>
              <a:pathLst>
                <a:path w="650" h="730">
                  <a:moveTo>
                    <a:pt x="236" y="0"/>
                  </a:moveTo>
                  <a:lnTo>
                    <a:pt x="314" y="22"/>
                  </a:lnTo>
                  <a:lnTo>
                    <a:pt x="370" y="66"/>
                  </a:lnTo>
                  <a:lnTo>
                    <a:pt x="415" y="143"/>
                  </a:lnTo>
                  <a:lnTo>
                    <a:pt x="437" y="221"/>
                  </a:lnTo>
                  <a:lnTo>
                    <a:pt x="460" y="287"/>
                  </a:lnTo>
                  <a:lnTo>
                    <a:pt x="460" y="332"/>
                  </a:lnTo>
                  <a:lnTo>
                    <a:pt x="460" y="332"/>
                  </a:lnTo>
                  <a:lnTo>
                    <a:pt x="504" y="232"/>
                  </a:lnTo>
                  <a:lnTo>
                    <a:pt x="549" y="132"/>
                  </a:lnTo>
                  <a:lnTo>
                    <a:pt x="583" y="55"/>
                  </a:lnTo>
                  <a:lnTo>
                    <a:pt x="605" y="11"/>
                  </a:lnTo>
                  <a:lnTo>
                    <a:pt x="616" y="11"/>
                  </a:lnTo>
                  <a:lnTo>
                    <a:pt x="628" y="11"/>
                  </a:lnTo>
                  <a:lnTo>
                    <a:pt x="628" y="11"/>
                  </a:lnTo>
                  <a:lnTo>
                    <a:pt x="639" y="11"/>
                  </a:lnTo>
                  <a:lnTo>
                    <a:pt x="650" y="22"/>
                  </a:lnTo>
                  <a:lnTo>
                    <a:pt x="639" y="33"/>
                  </a:lnTo>
                  <a:lnTo>
                    <a:pt x="594" y="121"/>
                  </a:lnTo>
                  <a:lnTo>
                    <a:pt x="572" y="177"/>
                  </a:lnTo>
                  <a:lnTo>
                    <a:pt x="549" y="221"/>
                  </a:lnTo>
                  <a:lnTo>
                    <a:pt x="527" y="276"/>
                  </a:lnTo>
                  <a:lnTo>
                    <a:pt x="493" y="343"/>
                  </a:lnTo>
                  <a:lnTo>
                    <a:pt x="471" y="420"/>
                  </a:lnTo>
                  <a:lnTo>
                    <a:pt x="460" y="464"/>
                  </a:lnTo>
                  <a:lnTo>
                    <a:pt x="437" y="575"/>
                  </a:lnTo>
                  <a:lnTo>
                    <a:pt x="415" y="664"/>
                  </a:lnTo>
                  <a:lnTo>
                    <a:pt x="404" y="697"/>
                  </a:lnTo>
                  <a:lnTo>
                    <a:pt x="392" y="708"/>
                  </a:lnTo>
                  <a:lnTo>
                    <a:pt x="381" y="719"/>
                  </a:lnTo>
                  <a:lnTo>
                    <a:pt x="381" y="730"/>
                  </a:lnTo>
                  <a:lnTo>
                    <a:pt x="370" y="730"/>
                  </a:lnTo>
                  <a:lnTo>
                    <a:pt x="359" y="719"/>
                  </a:lnTo>
                  <a:lnTo>
                    <a:pt x="359" y="708"/>
                  </a:lnTo>
                  <a:lnTo>
                    <a:pt x="359" y="697"/>
                  </a:lnTo>
                  <a:lnTo>
                    <a:pt x="370" y="642"/>
                  </a:lnTo>
                  <a:lnTo>
                    <a:pt x="392" y="553"/>
                  </a:lnTo>
                  <a:lnTo>
                    <a:pt x="415" y="453"/>
                  </a:lnTo>
                  <a:lnTo>
                    <a:pt x="415" y="453"/>
                  </a:lnTo>
                  <a:lnTo>
                    <a:pt x="415" y="431"/>
                  </a:lnTo>
                  <a:lnTo>
                    <a:pt x="426" y="409"/>
                  </a:lnTo>
                  <a:lnTo>
                    <a:pt x="426" y="376"/>
                  </a:lnTo>
                  <a:lnTo>
                    <a:pt x="415" y="309"/>
                  </a:lnTo>
                  <a:lnTo>
                    <a:pt x="404" y="232"/>
                  </a:lnTo>
                  <a:lnTo>
                    <a:pt x="370" y="154"/>
                  </a:lnTo>
                  <a:lnTo>
                    <a:pt x="314" y="110"/>
                  </a:lnTo>
                  <a:lnTo>
                    <a:pt x="213" y="88"/>
                  </a:lnTo>
                  <a:lnTo>
                    <a:pt x="146" y="99"/>
                  </a:lnTo>
                  <a:lnTo>
                    <a:pt x="79" y="132"/>
                  </a:lnTo>
                  <a:lnTo>
                    <a:pt x="34" y="188"/>
                  </a:lnTo>
                  <a:lnTo>
                    <a:pt x="34" y="210"/>
                  </a:lnTo>
                  <a:lnTo>
                    <a:pt x="23" y="210"/>
                  </a:lnTo>
                  <a:lnTo>
                    <a:pt x="11" y="210"/>
                  </a:lnTo>
                  <a:lnTo>
                    <a:pt x="11" y="210"/>
                  </a:lnTo>
                  <a:lnTo>
                    <a:pt x="0" y="210"/>
                  </a:lnTo>
                  <a:lnTo>
                    <a:pt x="0" y="199"/>
                  </a:lnTo>
                  <a:lnTo>
                    <a:pt x="0" y="188"/>
                  </a:lnTo>
                  <a:lnTo>
                    <a:pt x="0" y="166"/>
                  </a:lnTo>
                  <a:lnTo>
                    <a:pt x="23" y="132"/>
                  </a:lnTo>
                  <a:lnTo>
                    <a:pt x="45" y="99"/>
                  </a:lnTo>
                  <a:lnTo>
                    <a:pt x="79" y="66"/>
                  </a:lnTo>
                  <a:lnTo>
                    <a:pt x="101" y="44"/>
                  </a:lnTo>
                  <a:lnTo>
                    <a:pt x="146" y="22"/>
                  </a:lnTo>
                  <a:lnTo>
                    <a:pt x="180" y="0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7" name="Freeform 423"/>
            <p:cNvSpPr>
              <a:spLocks/>
            </p:cNvSpPr>
            <p:nvPr/>
          </p:nvSpPr>
          <p:spPr bwMode="auto">
            <a:xfrm>
              <a:off x="32789" y="3942"/>
              <a:ext cx="325" cy="521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90" y="11"/>
                </a:cxn>
                <a:cxn ang="0">
                  <a:pos x="201" y="11"/>
                </a:cxn>
                <a:cxn ang="0">
                  <a:pos x="201" y="22"/>
                </a:cxn>
                <a:cxn ang="0">
                  <a:pos x="201" y="22"/>
                </a:cxn>
                <a:cxn ang="0">
                  <a:pos x="201" y="454"/>
                </a:cxn>
                <a:cxn ang="0">
                  <a:pos x="201" y="465"/>
                </a:cxn>
                <a:cxn ang="0">
                  <a:pos x="213" y="476"/>
                </a:cxn>
                <a:cxn ang="0">
                  <a:pos x="224" y="476"/>
                </a:cxn>
                <a:cxn ang="0">
                  <a:pos x="246" y="487"/>
                </a:cxn>
                <a:cxn ang="0">
                  <a:pos x="280" y="487"/>
                </a:cxn>
                <a:cxn ang="0">
                  <a:pos x="325" y="487"/>
                </a:cxn>
                <a:cxn ang="0">
                  <a:pos x="325" y="521"/>
                </a:cxn>
                <a:cxn ang="0">
                  <a:pos x="269" y="521"/>
                </a:cxn>
                <a:cxn ang="0">
                  <a:pos x="213" y="521"/>
                </a:cxn>
                <a:cxn ang="0">
                  <a:pos x="168" y="521"/>
                </a:cxn>
                <a:cxn ang="0">
                  <a:pos x="112" y="521"/>
                </a:cxn>
                <a:cxn ang="0">
                  <a:pos x="56" y="521"/>
                </a:cxn>
                <a:cxn ang="0">
                  <a:pos x="11" y="521"/>
                </a:cxn>
                <a:cxn ang="0">
                  <a:pos x="11" y="487"/>
                </a:cxn>
                <a:cxn ang="0">
                  <a:pos x="45" y="487"/>
                </a:cxn>
                <a:cxn ang="0">
                  <a:pos x="89" y="487"/>
                </a:cxn>
                <a:cxn ang="0">
                  <a:pos x="112" y="476"/>
                </a:cxn>
                <a:cxn ang="0">
                  <a:pos x="123" y="476"/>
                </a:cxn>
                <a:cxn ang="0">
                  <a:pos x="123" y="465"/>
                </a:cxn>
                <a:cxn ang="0">
                  <a:pos x="134" y="454"/>
                </a:cxn>
                <a:cxn ang="0">
                  <a:pos x="134" y="67"/>
                </a:cxn>
                <a:cxn ang="0">
                  <a:pos x="89" y="78"/>
                </a:cxn>
                <a:cxn ang="0">
                  <a:pos x="67" y="89"/>
                </a:cxn>
                <a:cxn ang="0">
                  <a:pos x="33" y="89"/>
                </a:cxn>
                <a:cxn ang="0">
                  <a:pos x="11" y="89"/>
                </a:cxn>
                <a:cxn ang="0">
                  <a:pos x="0" y="89"/>
                </a:cxn>
                <a:cxn ang="0">
                  <a:pos x="0" y="56"/>
                </a:cxn>
                <a:cxn ang="0">
                  <a:pos x="11" y="56"/>
                </a:cxn>
                <a:cxn ang="0">
                  <a:pos x="33" y="56"/>
                </a:cxn>
                <a:cxn ang="0">
                  <a:pos x="56" y="56"/>
                </a:cxn>
                <a:cxn ang="0">
                  <a:pos x="101" y="45"/>
                </a:cxn>
                <a:cxn ang="0">
                  <a:pos x="134" y="33"/>
                </a:cxn>
                <a:cxn ang="0">
                  <a:pos x="168" y="0"/>
                </a:cxn>
              </a:cxnLst>
              <a:rect l="0" t="0" r="r" b="b"/>
              <a:pathLst>
                <a:path w="325" h="521">
                  <a:moveTo>
                    <a:pt x="168" y="0"/>
                  </a:moveTo>
                  <a:lnTo>
                    <a:pt x="190" y="11"/>
                  </a:lnTo>
                  <a:lnTo>
                    <a:pt x="201" y="11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1" y="454"/>
                  </a:lnTo>
                  <a:lnTo>
                    <a:pt x="201" y="465"/>
                  </a:lnTo>
                  <a:lnTo>
                    <a:pt x="213" y="476"/>
                  </a:lnTo>
                  <a:lnTo>
                    <a:pt x="224" y="476"/>
                  </a:lnTo>
                  <a:lnTo>
                    <a:pt x="246" y="487"/>
                  </a:lnTo>
                  <a:lnTo>
                    <a:pt x="280" y="487"/>
                  </a:lnTo>
                  <a:lnTo>
                    <a:pt x="325" y="487"/>
                  </a:lnTo>
                  <a:lnTo>
                    <a:pt x="325" y="521"/>
                  </a:lnTo>
                  <a:lnTo>
                    <a:pt x="269" y="521"/>
                  </a:lnTo>
                  <a:lnTo>
                    <a:pt x="213" y="521"/>
                  </a:lnTo>
                  <a:lnTo>
                    <a:pt x="168" y="521"/>
                  </a:lnTo>
                  <a:lnTo>
                    <a:pt x="112" y="521"/>
                  </a:lnTo>
                  <a:lnTo>
                    <a:pt x="56" y="521"/>
                  </a:lnTo>
                  <a:lnTo>
                    <a:pt x="11" y="521"/>
                  </a:lnTo>
                  <a:lnTo>
                    <a:pt x="11" y="487"/>
                  </a:lnTo>
                  <a:lnTo>
                    <a:pt x="45" y="487"/>
                  </a:lnTo>
                  <a:lnTo>
                    <a:pt x="89" y="487"/>
                  </a:lnTo>
                  <a:lnTo>
                    <a:pt x="112" y="476"/>
                  </a:lnTo>
                  <a:lnTo>
                    <a:pt x="123" y="476"/>
                  </a:lnTo>
                  <a:lnTo>
                    <a:pt x="123" y="465"/>
                  </a:lnTo>
                  <a:lnTo>
                    <a:pt x="134" y="454"/>
                  </a:lnTo>
                  <a:lnTo>
                    <a:pt x="134" y="67"/>
                  </a:lnTo>
                  <a:lnTo>
                    <a:pt x="89" y="78"/>
                  </a:lnTo>
                  <a:lnTo>
                    <a:pt x="67" y="89"/>
                  </a:lnTo>
                  <a:lnTo>
                    <a:pt x="33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56"/>
                  </a:lnTo>
                  <a:lnTo>
                    <a:pt x="11" y="56"/>
                  </a:lnTo>
                  <a:lnTo>
                    <a:pt x="33" y="56"/>
                  </a:lnTo>
                  <a:lnTo>
                    <a:pt x="56" y="56"/>
                  </a:lnTo>
                  <a:lnTo>
                    <a:pt x="101" y="45"/>
                  </a:lnTo>
                  <a:lnTo>
                    <a:pt x="134" y="33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8" name="Freeform 424"/>
            <p:cNvSpPr>
              <a:spLocks/>
            </p:cNvSpPr>
            <p:nvPr/>
          </p:nvSpPr>
          <p:spPr bwMode="auto">
            <a:xfrm>
              <a:off x="33528" y="2902"/>
              <a:ext cx="370" cy="1572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59" y="0"/>
                </a:cxn>
                <a:cxn ang="0">
                  <a:pos x="370" y="11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59" y="33"/>
                </a:cxn>
                <a:cxn ang="0">
                  <a:pos x="347" y="44"/>
                </a:cxn>
                <a:cxn ang="0">
                  <a:pos x="224" y="199"/>
                </a:cxn>
                <a:cxn ang="0">
                  <a:pos x="146" y="387"/>
                </a:cxn>
                <a:cxn ang="0">
                  <a:pos x="101" y="586"/>
                </a:cxn>
                <a:cxn ang="0">
                  <a:pos x="90" y="786"/>
                </a:cxn>
                <a:cxn ang="0">
                  <a:pos x="101" y="941"/>
                </a:cxn>
                <a:cxn ang="0">
                  <a:pos x="123" y="1096"/>
                </a:cxn>
                <a:cxn ang="0">
                  <a:pos x="168" y="1251"/>
                </a:cxn>
                <a:cxn ang="0">
                  <a:pos x="235" y="1395"/>
                </a:cxn>
                <a:cxn ang="0">
                  <a:pos x="347" y="1527"/>
                </a:cxn>
                <a:cxn ang="0">
                  <a:pos x="359" y="1538"/>
                </a:cxn>
                <a:cxn ang="0">
                  <a:pos x="370" y="1550"/>
                </a:cxn>
                <a:cxn ang="0">
                  <a:pos x="370" y="1550"/>
                </a:cxn>
                <a:cxn ang="0">
                  <a:pos x="370" y="1561"/>
                </a:cxn>
                <a:cxn ang="0">
                  <a:pos x="370" y="1561"/>
                </a:cxn>
                <a:cxn ang="0">
                  <a:pos x="370" y="1572"/>
                </a:cxn>
                <a:cxn ang="0">
                  <a:pos x="347" y="1572"/>
                </a:cxn>
                <a:cxn ang="0">
                  <a:pos x="325" y="1550"/>
                </a:cxn>
                <a:cxn ang="0">
                  <a:pos x="258" y="1494"/>
                </a:cxn>
                <a:cxn ang="0">
                  <a:pos x="179" y="1406"/>
                </a:cxn>
                <a:cxn ang="0">
                  <a:pos x="101" y="1273"/>
                </a:cxn>
                <a:cxn ang="0">
                  <a:pos x="34" y="1096"/>
                </a:cxn>
                <a:cxn ang="0">
                  <a:pos x="11" y="930"/>
                </a:cxn>
                <a:cxn ang="0">
                  <a:pos x="0" y="786"/>
                </a:cxn>
                <a:cxn ang="0">
                  <a:pos x="11" y="642"/>
                </a:cxn>
                <a:cxn ang="0">
                  <a:pos x="34" y="476"/>
                </a:cxn>
                <a:cxn ang="0">
                  <a:pos x="101" y="310"/>
                </a:cxn>
                <a:cxn ang="0">
                  <a:pos x="179" y="177"/>
                </a:cxn>
                <a:cxn ang="0">
                  <a:pos x="258" y="77"/>
                </a:cxn>
                <a:cxn ang="0">
                  <a:pos x="314" y="22"/>
                </a:cxn>
                <a:cxn ang="0">
                  <a:pos x="347" y="0"/>
                </a:cxn>
              </a:cxnLst>
              <a:rect l="0" t="0" r="r" b="b"/>
              <a:pathLst>
                <a:path w="370" h="1572">
                  <a:moveTo>
                    <a:pt x="347" y="0"/>
                  </a:moveTo>
                  <a:lnTo>
                    <a:pt x="359" y="0"/>
                  </a:lnTo>
                  <a:lnTo>
                    <a:pt x="370" y="11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59" y="33"/>
                  </a:lnTo>
                  <a:lnTo>
                    <a:pt x="347" y="44"/>
                  </a:lnTo>
                  <a:lnTo>
                    <a:pt x="224" y="199"/>
                  </a:lnTo>
                  <a:lnTo>
                    <a:pt x="146" y="387"/>
                  </a:lnTo>
                  <a:lnTo>
                    <a:pt x="101" y="586"/>
                  </a:lnTo>
                  <a:lnTo>
                    <a:pt x="90" y="786"/>
                  </a:lnTo>
                  <a:lnTo>
                    <a:pt x="101" y="941"/>
                  </a:lnTo>
                  <a:lnTo>
                    <a:pt x="123" y="1096"/>
                  </a:lnTo>
                  <a:lnTo>
                    <a:pt x="168" y="1251"/>
                  </a:lnTo>
                  <a:lnTo>
                    <a:pt x="235" y="1395"/>
                  </a:lnTo>
                  <a:lnTo>
                    <a:pt x="347" y="1527"/>
                  </a:lnTo>
                  <a:lnTo>
                    <a:pt x="359" y="1538"/>
                  </a:lnTo>
                  <a:lnTo>
                    <a:pt x="370" y="1550"/>
                  </a:lnTo>
                  <a:lnTo>
                    <a:pt x="370" y="1550"/>
                  </a:lnTo>
                  <a:lnTo>
                    <a:pt x="370" y="1561"/>
                  </a:lnTo>
                  <a:lnTo>
                    <a:pt x="370" y="1561"/>
                  </a:lnTo>
                  <a:lnTo>
                    <a:pt x="370" y="1572"/>
                  </a:lnTo>
                  <a:lnTo>
                    <a:pt x="347" y="1572"/>
                  </a:lnTo>
                  <a:lnTo>
                    <a:pt x="325" y="1550"/>
                  </a:lnTo>
                  <a:lnTo>
                    <a:pt x="258" y="1494"/>
                  </a:lnTo>
                  <a:lnTo>
                    <a:pt x="179" y="1406"/>
                  </a:lnTo>
                  <a:lnTo>
                    <a:pt x="101" y="1273"/>
                  </a:lnTo>
                  <a:lnTo>
                    <a:pt x="34" y="1096"/>
                  </a:lnTo>
                  <a:lnTo>
                    <a:pt x="11" y="930"/>
                  </a:lnTo>
                  <a:lnTo>
                    <a:pt x="0" y="786"/>
                  </a:lnTo>
                  <a:lnTo>
                    <a:pt x="11" y="642"/>
                  </a:lnTo>
                  <a:lnTo>
                    <a:pt x="34" y="476"/>
                  </a:lnTo>
                  <a:lnTo>
                    <a:pt x="101" y="310"/>
                  </a:lnTo>
                  <a:lnTo>
                    <a:pt x="179" y="177"/>
                  </a:lnTo>
                  <a:lnTo>
                    <a:pt x="258" y="77"/>
                  </a:lnTo>
                  <a:lnTo>
                    <a:pt x="314" y="22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9" name="Freeform 425"/>
            <p:cNvSpPr>
              <a:spLocks noEditPoints="1"/>
            </p:cNvSpPr>
            <p:nvPr/>
          </p:nvSpPr>
          <p:spPr bwMode="auto">
            <a:xfrm>
              <a:off x="34055" y="2990"/>
              <a:ext cx="683" cy="1417"/>
            </a:xfrm>
            <a:custGeom>
              <a:avLst/>
              <a:gdLst/>
              <a:ahLst/>
              <a:cxnLst>
                <a:cxn ang="0">
                  <a:pos x="537" y="155"/>
                </a:cxn>
                <a:cxn ang="0">
                  <a:pos x="481" y="166"/>
                </a:cxn>
                <a:cxn ang="0">
                  <a:pos x="493" y="166"/>
                </a:cxn>
                <a:cxn ang="0">
                  <a:pos x="549" y="177"/>
                </a:cxn>
                <a:cxn ang="0">
                  <a:pos x="605" y="166"/>
                </a:cxn>
                <a:cxn ang="0">
                  <a:pos x="638" y="166"/>
                </a:cxn>
                <a:cxn ang="0">
                  <a:pos x="627" y="155"/>
                </a:cxn>
                <a:cxn ang="0">
                  <a:pos x="582" y="155"/>
                </a:cxn>
                <a:cxn ang="0">
                  <a:pos x="437" y="0"/>
                </a:cxn>
                <a:cxn ang="0">
                  <a:pos x="448" y="11"/>
                </a:cxn>
                <a:cxn ang="0">
                  <a:pos x="448" y="33"/>
                </a:cxn>
                <a:cxn ang="0">
                  <a:pos x="448" y="78"/>
                </a:cxn>
                <a:cxn ang="0">
                  <a:pos x="448" y="122"/>
                </a:cxn>
                <a:cxn ang="0">
                  <a:pos x="493" y="122"/>
                </a:cxn>
                <a:cxn ang="0">
                  <a:pos x="560" y="122"/>
                </a:cxn>
                <a:cxn ang="0">
                  <a:pos x="616" y="122"/>
                </a:cxn>
                <a:cxn ang="0">
                  <a:pos x="661" y="133"/>
                </a:cxn>
                <a:cxn ang="0">
                  <a:pos x="683" y="166"/>
                </a:cxn>
                <a:cxn ang="0">
                  <a:pos x="661" y="188"/>
                </a:cxn>
                <a:cxn ang="0">
                  <a:pos x="616" y="211"/>
                </a:cxn>
                <a:cxn ang="0">
                  <a:pos x="560" y="211"/>
                </a:cxn>
                <a:cxn ang="0">
                  <a:pos x="504" y="211"/>
                </a:cxn>
                <a:cxn ang="0">
                  <a:pos x="448" y="177"/>
                </a:cxn>
                <a:cxn ang="0">
                  <a:pos x="448" y="177"/>
                </a:cxn>
                <a:cxn ang="0">
                  <a:pos x="325" y="277"/>
                </a:cxn>
                <a:cxn ang="0">
                  <a:pos x="123" y="598"/>
                </a:cxn>
                <a:cxn ang="0">
                  <a:pos x="89" y="831"/>
                </a:cxn>
                <a:cxn ang="0">
                  <a:pos x="157" y="963"/>
                </a:cxn>
                <a:cxn ang="0">
                  <a:pos x="246" y="1019"/>
                </a:cxn>
                <a:cxn ang="0">
                  <a:pos x="392" y="1063"/>
                </a:cxn>
                <a:cxn ang="0">
                  <a:pos x="459" y="1085"/>
                </a:cxn>
                <a:cxn ang="0">
                  <a:pos x="504" y="1118"/>
                </a:cxn>
                <a:cxn ang="0">
                  <a:pos x="526" y="1152"/>
                </a:cxn>
                <a:cxn ang="0">
                  <a:pos x="537" y="1218"/>
                </a:cxn>
                <a:cxn ang="0">
                  <a:pos x="459" y="1384"/>
                </a:cxn>
                <a:cxn ang="0">
                  <a:pos x="325" y="1406"/>
                </a:cxn>
                <a:cxn ang="0">
                  <a:pos x="257" y="1384"/>
                </a:cxn>
                <a:cxn ang="0">
                  <a:pos x="224" y="1351"/>
                </a:cxn>
                <a:cxn ang="0">
                  <a:pos x="224" y="1329"/>
                </a:cxn>
                <a:cxn ang="0">
                  <a:pos x="235" y="1318"/>
                </a:cxn>
                <a:cxn ang="0">
                  <a:pos x="257" y="1329"/>
                </a:cxn>
                <a:cxn ang="0">
                  <a:pos x="325" y="1373"/>
                </a:cxn>
                <a:cxn ang="0">
                  <a:pos x="403" y="1373"/>
                </a:cxn>
                <a:cxn ang="0">
                  <a:pos x="448" y="1329"/>
                </a:cxn>
                <a:cxn ang="0">
                  <a:pos x="459" y="1273"/>
                </a:cxn>
                <a:cxn ang="0">
                  <a:pos x="437" y="1218"/>
                </a:cxn>
                <a:cxn ang="0">
                  <a:pos x="403" y="1185"/>
                </a:cxn>
                <a:cxn ang="0">
                  <a:pos x="358" y="1163"/>
                </a:cxn>
                <a:cxn ang="0">
                  <a:pos x="313" y="1152"/>
                </a:cxn>
                <a:cxn ang="0">
                  <a:pos x="291" y="1140"/>
                </a:cxn>
                <a:cxn ang="0">
                  <a:pos x="190" y="1107"/>
                </a:cxn>
                <a:cxn ang="0">
                  <a:pos x="56" y="1019"/>
                </a:cxn>
                <a:cxn ang="0">
                  <a:pos x="0" y="831"/>
                </a:cxn>
                <a:cxn ang="0">
                  <a:pos x="101" y="487"/>
                </a:cxn>
                <a:cxn ang="0">
                  <a:pos x="313" y="222"/>
                </a:cxn>
                <a:cxn ang="0">
                  <a:pos x="403" y="111"/>
                </a:cxn>
                <a:cxn ang="0">
                  <a:pos x="403" y="67"/>
                </a:cxn>
                <a:cxn ang="0">
                  <a:pos x="403" y="33"/>
                </a:cxn>
                <a:cxn ang="0">
                  <a:pos x="425" y="0"/>
                </a:cxn>
              </a:cxnLst>
              <a:rect l="0" t="0" r="r" b="b"/>
              <a:pathLst>
                <a:path w="683" h="1417">
                  <a:moveTo>
                    <a:pt x="560" y="155"/>
                  </a:moveTo>
                  <a:lnTo>
                    <a:pt x="537" y="155"/>
                  </a:lnTo>
                  <a:lnTo>
                    <a:pt x="504" y="155"/>
                  </a:lnTo>
                  <a:lnTo>
                    <a:pt x="481" y="166"/>
                  </a:lnTo>
                  <a:lnTo>
                    <a:pt x="481" y="166"/>
                  </a:lnTo>
                  <a:lnTo>
                    <a:pt x="493" y="166"/>
                  </a:lnTo>
                  <a:lnTo>
                    <a:pt x="515" y="177"/>
                  </a:lnTo>
                  <a:lnTo>
                    <a:pt x="549" y="177"/>
                  </a:lnTo>
                  <a:lnTo>
                    <a:pt x="582" y="177"/>
                  </a:lnTo>
                  <a:lnTo>
                    <a:pt x="605" y="166"/>
                  </a:lnTo>
                  <a:lnTo>
                    <a:pt x="627" y="166"/>
                  </a:lnTo>
                  <a:lnTo>
                    <a:pt x="638" y="166"/>
                  </a:lnTo>
                  <a:lnTo>
                    <a:pt x="638" y="166"/>
                  </a:lnTo>
                  <a:lnTo>
                    <a:pt x="627" y="155"/>
                  </a:lnTo>
                  <a:lnTo>
                    <a:pt x="605" y="155"/>
                  </a:lnTo>
                  <a:lnTo>
                    <a:pt x="582" y="155"/>
                  </a:lnTo>
                  <a:lnTo>
                    <a:pt x="560" y="155"/>
                  </a:lnTo>
                  <a:close/>
                  <a:moveTo>
                    <a:pt x="437" y="0"/>
                  </a:moveTo>
                  <a:lnTo>
                    <a:pt x="448" y="0"/>
                  </a:lnTo>
                  <a:lnTo>
                    <a:pt x="448" y="11"/>
                  </a:lnTo>
                  <a:lnTo>
                    <a:pt x="448" y="22"/>
                  </a:lnTo>
                  <a:lnTo>
                    <a:pt x="448" y="33"/>
                  </a:lnTo>
                  <a:lnTo>
                    <a:pt x="448" y="56"/>
                  </a:lnTo>
                  <a:lnTo>
                    <a:pt x="448" y="78"/>
                  </a:lnTo>
                  <a:lnTo>
                    <a:pt x="448" y="100"/>
                  </a:lnTo>
                  <a:lnTo>
                    <a:pt x="448" y="122"/>
                  </a:lnTo>
                  <a:lnTo>
                    <a:pt x="459" y="133"/>
                  </a:lnTo>
                  <a:lnTo>
                    <a:pt x="493" y="122"/>
                  </a:lnTo>
                  <a:lnTo>
                    <a:pt x="537" y="122"/>
                  </a:lnTo>
                  <a:lnTo>
                    <a:pt x="560" y="122"/>
                  </a:lnTo>
                  <a:lnTo>
                    <a:pt x="593" y="122"/>
                  </a:lnTo>
                  <a:lnTo>
                    <a:pt x="616" y="122"/>
                  </a:lnTo>
                  <a:lnTo>
                    <a:pt x="649" y="122"/>
                  </a:lnTo>
                  <a:lnTo>
                    <a:pt x="661" y="133"/>
                  </a:lnTo>
                  <a:lnTo>
                    <a:pt x="683" y="144"/>
                  </a:lnTo>
                  <a:lnTo>
                    <a:pt x="683" y="166"/>
                  </a:lnTo>
                  <a:lnTo>
                    <a:pt x="683" y="177"/>
                  </a:lnTo>
                  <a:lnTo>
                    <a:pt x="661" y="188"/>
                  </a:lnTo>
                  <a:lnTo>
                    <a:pt x="638" y="200"/>
                  </a:lnTo>
                  <a:lnTo>
                    <a:pt x="616" y="211"/>
                  </a:lnTo>
                  <a:lnTo>
                    <a:pt x="582" y="211"/>
                  </a:lnTo>
                  <a:lnTo>
                    <a:pt x="560" y="211"/>
                  </a:lnTo>
                  <a:lnTo>
                    <a:pt x="537" y="211"/>
                  </a:lnTo>
                  <a:lnTo>
                    <a:pt x="504" y="211"/>
                  </a:lnTo>
                  <a:lnTo>
                    <a:pt x="470" y="200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325" y="277"/>
                  </a:lnTo>
                  <a:lnTo>
                    <a:pt x="201" y="421"/>
                  </a:lnTo>
                  <a:lnTo>
                    <a:pt x="123" y="598"/>
                  </a:lnTo>
                  <a:lnTo>
                    <a:pt x="89" y="786"/>
                  </a:lnTo>
                  <a:lnTo>
                    <a:pt x="89" y="831"/>
                  </a:lnTo>
                  <a:lnTo>
                    <a:pt x="112" y="897"/>
                  </a:lnTo>
                  <a:lnTo>
                    <a:pt x="157" y="963"/>
                  </a:lnTo>
                  <a:lnTo>
                    <a:pt x="190" y="997"/>
                  </a:lnTo>
                  <a:lnTo>
                    <a:pt x="246" y="1019"/>
                  </a:lnTo>
                  <a:lnTo>
                    <a:pt x="347" y="1052"/>
                  </a:lnTo>
                  <a:lnTo>
                    <a:pt x="392" y="1063"/>
                  </a:lnTo>
                  <a:lnTo>
                    <a:pt x="437" y="1074"/>
                  </a:lnTo>
                  <a:lnTo>
                    <a:pt x="459" y="1085"/>
                  </a:lnTo>
                  <a:lnTo>
                    <a:pt x="481" y="1107"/>
                  </a:lnTo>
                  <a:lnTo>
                    <a:pt x="504" y="1118"/>
                  </a:lnTo>
                  <a:lnTo>
                    <a:pt x="515" y="1129"/>
                  </a:lnTo>
                  <a:lnTo>
                    <a:pt x="526" y="1152"/>
                  </a:lnTo>
                  <a:lnTo>
                    <a:pt x="537" y="1185"/>
                  </a:lnTo>
                  <a:lnTo>
                    <a:pt x="537" y="1218"/>
                  </a:lnTo>
                  <a:lnTo>
                    <a:pt x="515" y="1318"/>
                  </a:lnTo>
                  <a:lnTo>
                    <a:pt x="459" y="1384"/>
                  </a:lnTo>
                  <a:lnTo>
                    <a:pt x="369" y="1417"/>
                  </a:lnTo>
                  <a:lnTo>
                    <a:pt x="325" y="1406"/>
                  </a:lnTo>
                  <a:lnTo>
                    <a:pt x="291" y="1395"/>
                  </a:lnTo>
                  <a:lnTo>
                    <a:pt x="257" y="1384"/>
                  </a:lnTo>
                  <a:lnTo>
                    <a:pt x="235" y="1362"/>
                  </a:lnTo>
                  <a:lnTo>
                    <a:pt x="224" y="1351"/>
                  </a:lnTo>
                  <a:lnTo>
                    <a:pt x="213" y="1340"/>
                  </a:lnTo>
                  <a:lnTo>
                    <a:pt x="224" y="1329"/>
                  </a:lnTo>
                  <a:lnTo>
                    <a:pt x="235" y="1318"/>
                  </a:lnTo>
                  <a:lnTo>
                    <a:pt x="235" y="1318"/>
                  </a:lnTo>
                  <a:lnTo>
                    <a:pt x="246" y="1329"/>
                  </a:lnTo>
                  <a:lnTo>
                    <a:pt x="257" y="1329"/>
                  </a:lnTo>
                  <a:lnTo>
                    <a:pt x="291" y="1362"/>
                  </a:lnTo>
                  <a:lnTo>
                    <a:pt x="325" y="1373"/>
                  </a:lnTo>
                  <a:lnTo>
                    <a:pt x="369" y="1373"/>
                  </a:lnTo>
                  <a:lnTo>
                    <a:pt x="403" y="1373"/>
                  </a:lnTo>
                  <a:lnTo>
                    <a:pt x="425" y="1351"/>
                  </a:lnTo>
                  <a:lnTo>
                    <a:pt x="448" y="1329"/>
                  </a:lnTo>
                  <a:lnTo>
                    <a:pt x="448" y="1307"/>
                  </a:lnTo>
                  <a:lnTo>
                    <a:pt x="459" y="1273"/>
                  </a:lnTo>
                  <a:lnTo>
                    <a:pt x="448" y="1240"/>
                  </a:lnTo>
                  <a:lnTo>
                    <a:pt x="437" y="1218"/>
                  </a:lnTo>
                  <a:lnTo>
                    <a:pt x="425" y="1196"/>
                  </a:lnTo>
                  <a:lnTo>
                    <a:pt x="403" y="1185"/>
                  </a:lnTo>
                  <a:lnTo>
                    <a:pt x="381" y="1174"/>
                  </a:lnTo>
                  <a:lnTo>
                    <a:pt x="358" y="1163"/>
                  </a:lnTo>
                  <a:lnTo>
                    <a:pt x="336" y="1163"/>
                  </a:lnTo>
                  <a:lnTo>
                    <a:pt x="313" y="1152"/>
                  </a:lnTo>
                  <a:lnTo>
                    <a:pt x="302" y="1152"/>
                  </a:lnTo>
                  <a:lnTo>
                    <a:pt x="291" y="1140"/>
                  </a:lnTo>
                  <a:lnTo>
                    <a:pt x="257" y="1140"/>
                  </a:lnTo>
                  <a:lnTo>
                    <a:pt x="190" y="1107"/>
                  </a:lnTo>
                  <a:lnTo>
                    <a:pt x="123" y="1074"/>
                  </a:lnTo>
                  <a:lnTo>
                    <a:pt x="56" y="1019"/>
                  </a:lnTo>
                  <a:lnTo>
                    <a:pt x="22" y="941"/>
                  </a:lnTo>
                  <a:lnTo>
                    <a:pt x="0" y="831"/>
                  </a:lnTo>
                  <a:lnTo>
                    <a:pt x="33" y="653"/>
                  </a:lnTo>
                  <a:lnTo>
                    <a:pt x="101" y="487"/>
                  </a:lnTo>
                  <a:lnTo>
                    <a:pt x="201" y="343"/>
                  </a:lnTo>
                  <a:lnTo>
                    <a:pt x="313" y="222"/>
                  </a:lnTo>
                  <a:lnTo>
                    <a:pt x="425" y="155"/>
                  </a:lnTo>
                  <a:lnTo>
                    <a:pt x="403" y="111"/>
                  </a:lnTo>
                  <a:lnTo>
                    <a:pt x="403" y="78"/>
                  </a:lnTo>
                  <a:lnTo>
                    <a:pt x="403" y="67"/>
                  </a:lnTo>
                  <a:lnTo>
                    <a:pt x="403" y="56"/>
                  </a:lnTo>
                  <a:lnTo>
                    <a:pt x="403" y="33"/>
                  </a:lnTo>
                  <a:lnTo>
                    <a:pt x="414" y="11"/>
                  </a:lnTo>
                  <a:lnTo>
                    <a:pt x="425" y="0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0" name="Freeform 426"/>
            <p:cNvSpPr>
              <a:spLocks/>
            </p:cNvSpPr>
            <p:nvPr/>
          </p:nvSpPr>
          <p:spPr bwMode="auto">
            <a:xfrm>
              <a:off x="34794" y="3566"/>
              <a:ext cx="415" cy="742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47" y="11"/>
                </a:cxn>
                <a:cxn ang="0">
                  <a:pos x="258" y="11"/>
                </a:cxn>
                <a:cxn ang="0">
                  <a:pos x="258" y="33"/>
                </a:cxn>
                <a:cxn ang="0">
                  <a:pos x="258" y="33"/>
                </a:cxn>
                <a:cxn ang="0">
                  <a:pos x="258" y="653"/>
                </a:cxn>
                <a:cxn ang="0">
                  <a:pos x="258" y="664"/>
                </a:cxn>
                <a:cxn ang="0">
                  <a:pos x="269" y="686"/>
                </a:cxn>
                <a:cxn ang="0">
                  <a:pos x="269" y="686"/>
                </a:cxn>
                <a:cxn ang="0">
                  <a:pos x="291" y="697"/>
                </a:cxn>
                <a:cxn ang="0">
                  <a:pos x="325" y="697"/>
                </a:cxn>
                <a:cxn ang="0">
                  <a:pos x="370" y="708"/>
                </a:cxn>
                <a:cxn ang="0">
                  <a:pos x="415" y="708"/>
                </a:cxn>
                <a:cxn ang="0">
                  <a:pos x="415" y="742"/>
                </a:cxn>
                <a:cxn ang="0">
                  <a:pos x="359" y="742"/>
                </a:cxn>
                <a:cxn ang="0">
                  <a:pos x="269" y="742"/>
                </a:cxn>
                <a:cxn ang="0">
                  <a:pos x="213" y="742"/>
                </a:cxn>
                <a:cxn ang="0">
                  <a:pos x="146" y="742"/>
                </a:cxn>
                <a:cxn ang="0">
                  <a:pos x="67" y="742"/>
                </a:cxn>
                <a:cxn ang="0">
                  <a:pos x="11" y="742"/>
                </a:cxn>
                <a:cxn ang="0">
                  <a:pos x="11" y="708"/>
                </a:cxn>
                <a:cxn ang="0">
                  <a:pos x="56" y="708"/>
                </a:cxn>
                <a:cxn ang="0">
                  <a:pos x="101" y="697"/>
                </a:cxn>
                <a:cxn ang="0">
                  <a:pos x="135" y="697"/>
                </a:cxn>
                <a:cxn ang="0">
                  <a:pos x="157" y="686"/>
                </a:cxn>
                <a:cxn ang="0">
                  <a:pos x="168" y="686"/>
                </a:cxn>
                <a:cxn ang="0">
                  <a:pos x="168" y="664"/>
                </a:cxn>
                <a:cxn ang="0">
                  <a:pos x="168" y="653"/>
                </a:cxn>
                <a:cxn ang="0">
                  <a:pos x="168" y="77"/>
                </a:cxn>
                <a:cxn ang="0">
                  <a:pos x="123" y="100"/>
                </a:cxn>
                <a:cxn ang="0">
                  <a:pos x="79" y="111"/>
                </a:cxn>
                <a:cxn ang="0">
                  <a:pos x="34" y="111"/>
                </a:cxn>
                <a:cxn ang="0">
                  <a:pos x="0" y="111"/>
                </a:cxn>
                <a:cxn ang="0">
                  <a:pos x="0" y="77"/>
                </a:cxn>
                <a:cxn ang="0">
                  <a:pos x="67" y="77"/>
                </a:cxn>
                <a:cxn ang="0">
                  <a:pos x="146" y="55"/>
                </a:cxn>
                <a:cxn ang="0">
                  <a:pos x="224" y="0"/>
                </a:cxn>
              </a:cxnLst>
              <a:rect l="0" t="0" r="r" b="b"/>
              <a:pathLst>
                <a:path w="415" h="742">
                  <a:moveTo>
                    <a:pt x="224" y="0"/>
                  </a:moveTo>
                  <a:lnTo>
                    <a:pt x="247" y="11"/>
                  </a:lnTo>
                  <a:lnTo>
                    <a:pt x="258" y="11"/>
                  </a:lnTo>
                  <a:lnTo>
                    <a:pt x="258" y="33"/>
                  </a:lnTo>
                  <a:lnTo>
                    <a:pt x="258" y="33"/>
                  </a:lnTo>
                  <a:lnTo>
                    <a:pt x="258" y="653"/>
                  </a:lnTo>
                  <a:lnTo>
                    <a:pt x="258" y="664"/>
                  </a:lnTo>
                  <a:lnTo>
                    <a:pt x="269" y="686"/>
                  </a:lnTo>
                  <a:lnTo>
                    <a:pt x="269" y="686"/>
                  </a:lnTo>
                  <a:lnTo>
                    <a:pt x="291" y="697"/>
                  </a:lnTo>
                  <a:lnTo>
                    <a:pt x="325" y="697"/>
                  </a:lnTo>
                  <a:lnTo>
                    <a:pt x="370" y="708"/>
                  </a:lnTo>
                  <a:lnTo>
                    <a:pt x="415" y="708"/>
                  </a:lnTo>
                  <a:lnTo>
                    <a:pt x="415" y="742"/>
                  </a:lnTo>
                  <a:lnTo>
                    <a:pt x="359" y="742"/>
                  </a:lnTo>
                  <a:lnTo>
                    <a:pt x="269" y="742"/>
                  </a:lnTo>
                  <a:lnTo>
                    <a:pt x="213" y="742"/>
                  </a:lnTo>
                  <a:lnTo>
                    <a:pt x="146" y="742"/>
                  </a:lnTo>
                  <a:lnTo>
                    <a:pt x="67" y="742"/>
                  </a:lnTo>
                  <a:lnTo>
                    <a:pt x="11" y="742"/>
                  </a:lnTo>
                  <a:lnTo>
                    <a:pt x="11" y="708"/>
                  </a:lnTo>
                  <a:lnTo>
                    <a:pt x="56" y="708"/>
                  </a:lnTo>
                  <a:lnTo>
                    <a:pt x="101" y="697"/>
                  </a:lnTo>
                  <a:lnTo>
                    <a:pt x="135" y="697"/>
                  </a:lnTo>
                  <a:lnTo>
                    <a:pt x="157" y="686"/>
                  </a:lnTo>
                  <a:lnTo>
                    <a:pt x="168" y="686"/>
                  </a:lnTo>
                  <a:lnTo>
                    <a:pt x="168" y="664"/>
                  </a:lnTo>
                  <a:lnTo>
                    <a:pt x="168" y="653"/>
                  </a:lnTo>
                  <a:lnTo>
                    <a:pt x="168" y="77"/>
                  </a:lnTo>
                  <a:lnTo>
                    <a:pt x="123" y="100"/>
                  </a:lnTo>
                  <a:lnTo>
                    <a:pt x="79" y="111"/>
                  </a:lnTo>
                  <a:lnTo>
                    <a:pt x="34" y="111"/>
                  </a:lnTo>
                  <a:lnTo>
                    <a:pt x="0" y="111"/>
                  </a:lnTo>
                  <a:lnTo>
                    <a:pt x="0" y="77"/>
                  </a:lnTo>
                  <a:lnTo>
                    <a:pt x="67" y="77"/>
                  </a:lnTo>
                  <a:lnTo>
                    <a:pt x="146" y="55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1" name="Freeform 427"/>
            <p:cNvSpPr>
              <a:spLocks/>
            </p:cNvSpPr>
            <p:nvPr/>
          </p:nvSpPr>
          <p:spPr bwMode="auto">
            <a:xfrm>
              <a:off x="35500" y="2902"/>
              <a:ext cx="370" cy="1572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5" y="22"/>
                </a:cxn>
                <a:cxn ang="0">
                  <a:pos x="112" y="77"/>
                </a:cxn>
                <a:cxn ang="0">
                  <a:pos x="179" y="166"/>
                </a:cxn>
                <a:cxn ang="0">
                  <a:pos x="258" y="299"/>
                </a:cxn>
                <a:cxn ang="0">
                  <a:pos x="325" y="476"/>
                </a:cxn>
                <a:cxn ang="0">
                  <a:pos x="358" y="642"/>
                </a:cxn>
                <a:cxn ang="0">
                  <a:pos x="370" y="786"/>
                </a:cxn>
                <a:cxn ang="0">
                  <a:pos x="370" y="786"/>
                </a:cxn>
                <a:cxn ang="0">
                  <a:pos x="358" y="930"/>
                </a:cxn>
                <a:cxn ang="0">
                  <a:pos x="325" y="1096"/>
                </a:cxn>
                <a:cxn ang="0">
                  <a:pos x="269" y="1262"/>
                </a:cxn>
                <a:cxn ang="0">
                  <a:pos x="190" y="1395"/>
                </a:cxn>
                <a:cxn ang="0">
                  <a:pos x="112" y="1494"/>
                </a:cxn>
                <a:cxn ang="0">
                  <a:pos x="45" y="1550"/>
                </a:cxn>
                <a:cxn ang="0">
                  <a:pos x="11" y="1572"/>
                </a:cxn>
                <a:cxn ang="0">
                  <a:pos x="0" y="1572"/>
                </a:cxn>
                <a:cxn ang="0">
                  <a:pos x="0" y="1561"/>
                </a:cxn>
                <a:cxn ang="0">
                  <a:pos x="0" y="1550"/>
                </a:cxn>
                <a:cxn ang="0">
                  <a:pos x="0" y="1550"/>
                </a:cxn>
                <a:cxn ang="0">
                  <a:pos x="0" y="1538"/>
                </a:cxn>
                <a:cxn ang="0">
                  <a:pos x="22" y="1527"/>
                </a:cxn>
                <a:cxn ang="0">
                  <a:pos x="146" y="1372"/>
                </a:cxn>
                <a:cxn ang="0">
                  <a:pos x="224" y="1184"/>
                </a:cxn>
                <a:cxn ang="0">
                  <a:pos x="258" y="985"/>
                </a:cxn>
                <a:cxn ang="0">
                  <a:pos x="269" y="786"/>
                </a:cxn>
                <a:cxn ang="0">
                  <a:pos x="258" y="553"/>
                </a:cxn>
                <a:cxn ang="0">
                  <a:pos x="213" y="354"/>
                </a:cxn>
                <a:cxn ang="0">
                  <a:pos x="134" y="188"/>
                </a:cxn>
                <a:cxn ang="0">
                  <a:pos x="22" y="55"/>
                </a:cxn>
                <a:cxn ang="0">
                  <a:pos x="11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11" y="0"/>
                </a:cxn>
              </a:cxnLst>
              <a:rect l="0" t="0" r="r" b="b"/>
              <a:pathLst>
                <a:path w="370" h="1572">
                  <a:moveTo>
                    <a:pt x="11" y="0"/>
                  </a:moveTo>
                  <a:lnTo>
                    <a:pt x="45" y="22"/>
                  </a:lnTo>
                  <a:lnTo>
                    <a:pt x="112" y="77"/>
                  </a:lnTo>
                  <a:lnTo>
                    <a:pt x="179" y="166"/>
                  </a:lnTo>
                  <a:lnTo>
                    <a:pt x="258" y="299"/>
                  </a:lnTo>
                  <a:lnTo>
                    <a:pt x="325" y="476"/>
                  </a:lnTo>
                  <a:lnTo>
                    <a:pt x="358" y="642"/>
                  </a:lnTo>
                  <a:lnTo>
                    <a:pt x="370" y="786"/>
                  </a:lnTo>
                  <a:lnTo>
                    <a:pt x="370" y="786"/>
                  </a:lnTo>
                  <a:lnTo>
                    <a:pt x="358" y="930"/>
                  </a:lnTo>
                  <a:lnTo>
                    <a:pt x="325" y="1096"/>
                  </a:lnTo>
                  <a:lnTo>
                    <a:pt x="269" y="1262"/>
                  </a:lnTo>
                  <a:lnTo>
                    <a:pt x="190" y="1395"/>
                  </a:lnTo>
                  <a:lnTo>
                    <a:pt x="112" y="1494"/>
                  </a:lnTo>
                  <a:lnTo>
                    <a:pt x="45" y="1550"/>
                  </a:lnTo>
                  <a:lnTo>
                    <a:pt x="11" y="1572"/>
                  </a:lnTo>
                  <a:lnTo>
                    <a:pt x="0" y="1572"/>
                  </a:lnTo>
                  <a:lnTo>
                    <a:pt x="0" y="1561"/>
                  </a:lnTo>
                  <a:lnTo>
                    <a:pt x="0" y="1550"/>
                  </a:lnTo>
                  <a:lnTo>
                    <a:pt x="0" y="1550"/>
                  </a:lnTo>
                  <a:lnTo>
                    <a:pt x="0" y="1538"/>
                  </a:lnTo>
                  <a:lnTo>
                    <a:pt x="22" y="1527"/>
                  </a:lnTo>
                  <a:lnTo>
                    <a:pt x="146" y="1372"/>
                  </a:lnTo>
                  <a:lnTo>
                    <a:pt x="224" y="1184"/>
                  </a:lnTo>
                  <a:lnTo>
                    <a:pt x="258" y="985"/>
                  </a:lnTo>
                  <a:lnTo>
                    <a:pt x="269" y="786"/>
                  </a:lnTo>
                  <a:lnTo>
                    <a:pt x="258" y="553"/>
                  </a:lnTo>
                  <a:lnTo>
                    <a:pt x="213" y="354"/>
                  </a:lnTo>
                  <a:lnTo>
                    <a:pt x="134" y="188"/>
                  </a:lnTo>
                  <a:lnTo>
                    <a:pt x="22" y="55"/>
                  </a:lnTo>
                  <a:lnTo>
                    <a:pt x="11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2" name="Freeform 428"/>
            <p:cNvSpPr>
              <a:spLocks/>
            </p:cNvSpPr>
            <p:nvPr/>
          </p:nvSpPr>
          <p:spPr bwMode="auto">
            <a:xfrm>
              <a:off x="36105" y="2902"/>
              <a:ext cx="370" cy="157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56" y="22"/>
                </a:cxn>
                <a:cxn ang="0">
                  <a:pos x="112" y="77"/>
                </a:cxn>
                <a:cxn ang="0">
                  <a:pos x="190" y="166"/>
                </a:cxn>
                <a:cxn ang="0">
                  <a:pos x="269" y="299"/>
                </a:cxn>
                <a:cxn ang="0">
                  <a:pos x="336" y="476"/>
                </a:cxn>
                <a:cxn ang="0">
                  <a:pos x="370" y="642"/>
                </a:cxn>
                <a:cxn ang="0">
                  <a:pos x="370" y="786"/>
                </a:cxn>
                <a:cxn ang="0">
                  <a:pos x="370" y="786"/>
                </a:cxn>
                <a:cxn ang="0">
                  <a:pos x="370" y="930"/>
                </a:cxn>
                <a:cxn ang="0">
                  <a:pos x="336" y="1096"/>
                </a:cxn>
                <a:cxn ang="0">
                  <a:pos x="280" y="1262"/>
                </a:cxn>
                <a:cxn ang="0">
                  <a:pos x="202" y="1395"/>
                </a:cxn>
                <a:cxn ang="0">
                  <a:pos x="123" y="1494"/>
                </a:cxn>
                <a:cxn ang="0">
                  <a:pos x="56" y="1550"/>
                </a:cxn>
                <a:cxn ang="0">
                  <a:pos x="22" y="1572"/>
                </a:cxn>
                <a:cxn ang="0">
                  <a:pos x="11" y="1572"/>
                </a:cxn>
                <a:cxn ang="0">
                  <a:pos x="0" y="1561"/>
                </a:cxn>
                <a:cxn ang="0">
                  <a:pos x="0" y="1550"/>
                </a:cxn>
                <a:cxn ang="0">
                  <a:pos x="11" y="1550"/>
                </a:cxn>
                <a:cxn ang="0">
                  <a:pos x="11" y="1538"/>
                </a:cxn>
                <a:cxn ang="0">
                  <a:pos x="22" y="1527"/>
                </a:cxn>
                <a:cxn ang="0">
                  <a:pos x="146" y="1372"/>
                </a:cxn>
                <a:cxn ang="0">
                  <a:pos x="224" y="1184"/>
                </a:cxn>
                <a:cxn ang="0">
                  <a:pos x="269" y="985"/>
                </a:cxn>
                <a:cxn ang="0">
                  <a:pos x="280" y="786"/>
                </a:cxn>
                <a:cxn ang="0">
                  <a:pos x="269" y="553"/>
                </a:cxn>
                <a:cxn ang="0">
                  <a:pos x="213" y="354"/>
                </a:cxn>
                <a:cxn ang="0">
                  <a:pos x="146" y="188"/>
                </a:cxn>
                <a:cxn ang="0">
                  <a:pos x="34" y="55"/>
                </a:cxn>
                <a:cxn ang="0">
                  <a:pos x="22" y="33"/>
                </a:cxn>
                <a:cxn ang="0">
                  <a:pos x="11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22" y="0"/>
                </a:cxn>
              </a:cxnLst>
              <a:rect l="0" t="0" r="r" b="b"/>
              <a:pathLst>
                <a:path w="370" h="1572">
                  <a:moveTo>
                    <a:pt x="22" y="0"/>
                  </a:moveTo>
                  <a:lnTo>
                    <a:pt x="56" y="22"/>
                  </a:lnTo>
                  <a:lnTo>
                    <a:pt x="112" y="77"/>
                  </a:lnTo>
                  <a:lnTo>
                    <a:pt x="190" y="166"/>
                  </a:lnTo>
                  <a:lnTo>
                    <a:pt x="269" y="299"/>
                  </a:lnTo>
                  <a:lnTo>
                    <a:pt x="336" y="476"/>
                  </a:lnTo>
                  <a:lnTo>
                    <a:pt x="370" y="642"/>
                  </a:lnTo>
                  <a:lnTo>
                    <a:pt x="370" y="786"/>
                  </a:lnTo>
                  <a:lnTo>
                    <a:pt x="370" y="786"/>
                  </a:lnTo>
                  <a:lnTo>
                    <a:pt x="370" y="930"/>
                  </a:lnTo>
                  <a:lnTo>
                    <a:pt x="336" y="1096"/>
                  </a:lnTo>
                  <a:lnTo>
                    <a:pt x="280" y="1262"/>
                  </a:lnTo>
                  <a:lnTo>
                    <a:pt x="202" y="1395"/>
                  </a:lnTo>
                  <a:lnTo>
                    <a:pt x="123" y="1494"/>
                  </a:lnTo>
                  <a:lnTo>
                    <a:pt x="56" y="1550"/>
                  </a:lnTo>
                  <a:lnTo>
                    <a:pt x="22" y="1572"/>
                  </a:lnTo>
                  <a:lnTo>
                    <a:pt x="11" y="1572"/>
                  </a:lnTo>
                  <a:lnTo>
                    <a:pt x="0" y="1561"/>
                  </a:lnTo>
                  <a:lnTo>
                    <a:pt x="0" y="1550"/>
                  </a:lnTo>
                  <a:lnTo>
                    <a:pt x="11" y="1550"/>
                  </a:lnTo>
                  <a:lnTo>
                    <a:pt x="11" y="1538"/>
                  </a:lnTo>
                  <a:lnTo>
                    <a:pt x="22" y="1527"/>
                  </a:lnTo>
                  <a:lnTo>
                    <a:pt x="146" y="1372"/>
                  </a:lnTo>
                  <a:lnTo>
                    <a:pt x="224" y="1184"/>
                  </a:lnTo>
                  <a:lnTo>
                    <a:pt x="269" y="985"/>
                  </a:lnTo>
                  <a:lnTo>
                    <a:pt x="280" y="786"/>
                  </a:lnTo>
                  <a:lnTo>
                    <a:pt x="269" y="553"/>
                  </a:lnTo>
                  <a:lnTo>
                    <a:pt x="213" y="354"/>
                  </a:lnTo>
                  <a:lnTo>
                    <a:pt x="146" y="188"/>
                  </a:lnTo>
                  <a:lnTo>
                    <a:pt x="34" y="55"/>
                  </a:lnTo>
                  <a:lnTo>
                    <a:pt x="22" y="33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3" name="Freeform 429"/>
            <p:cNvSpPr>
              <a:spLocks/>
            </p:cNvSpPr>
            <p:nvPr/>
          </p:nvSpPr>
          <p:spPr bwMode="auto">
            <a:xfrm>
              <a:off x="36676" y="2271"/>
              <a:ext cx="370" cy="28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0" y="0"/>
                </a:cxn>
                <a:cxn ang="0">
                  <a:pos x="370" y="2823"/>
                </a:cxn>
                <a:cxn ang="0">
                  <a:pos x="0" y="2823"/>
                </a:cxn>
                <a:cxn ang="0">
                  <a:pos x="0" y="2756"/>
                </a:cxn>
                <a:cxn ang="0">
                  <a:pos x="292" y="2756"/>
                </a:cxn>
                <a:cxn ang="0">
                  <a:pos x="292" y="77"/>
                </a:cxn>
                <a:cxn ang="0">
                  <a:pos x="0" y="77"/>
                </a:cxn>
                <a:cxn ang="0">
                  <a:pos x="0" y="0"/>
                </a:cxn>
              </a:cxnLst>
              <a:rect l="0" t="0" r="r" b="b"/>
              <a:pathLst>
                <a:path w="370" h="2823">
                  <a:moveTo>
                    <a:pt x="0" y="0"/>
                  </a:moveTo>
                  <a:lnTo>
                    <a:pt x="370" y="0"/>
                  </a:lnTo>
                  <a:lnTo>
                    <a:pt x="370" y="2823"/>
                  </a:lnTo>
                  <a:lnTo>
                    <a:pt x="0" y="2823"/>
                  </a:lnTo>
                  <a:lnTo>
                    <a:pt x="0" y="2756"/>
                  </a:lnTo>
                  <a:lnTo>
                    <a:pt x="292" y="2756"/>
                  </a:lnTo>
                  <a:lnTo>
                    <a:pt x="292" y="77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509" name="Straight Arrow Connector 508"/>
          <p:cNvCxnSpPr/>
          <p:nvPr/>
        </p:nvCxnSpPr>
        <p:spPr>
          <a:xfrm flipH="1">
            <a:off x="4572000" y="2514600"/>
            <a:ext cx="1600200" cy="12954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09800" y="762000"/>
            <a:ext cx="5287055" cy="647700"/>
            <a:chOff x="1546" y="522"/>
            <a:chExt cx="15542" cy="1904"/>
          </a:xfrm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546" y="786"/>
              <a:ext cx="1094" cy="1277"/>
            </a:xfrm>
            <a:custGeom>
              <a:avLst/>
              <a:gdLst/>
              <a:ahLst/>
              <a:cxnLst>
                <a:cxn ang="0">
                  <a:pos x="974" y="5"/>
                </a:cxn>
                <a:cxn ang="0">
                  <a:pos x="1037" y="43"/>
                </a:cxn>
                <a:cxn ang="0">
                  <a:pos x="1085" y="123"/>
                </a:cxn>
                <a:cxn ang="0">
                  <a:pos x="1090" y="222"/>
                </a:cxn>
                <a:cxn ang="0">
                  <a:pos x="1056" y="349"/>
                </a:cxn>
                <a:cxn ang="0">
                  <a:pos x="974" y="533"/>
                </a:cxn>
                <a:cxn ang="0">
                  <a:pos x="825" y="759"/>
                </a:cxn>
                <a:cxn ang="0">
                  <a:pos x="662" y="952"/>
                </a:cxn>
                <a:cxn ang="0">
                  <a:pos x="523" y="1084"/>
                </a:cxn>
                <a:cxn ang="0">
                  <a:pos x="379" y="1197"/>
                </a:cxn>
                <a:cxn ang="0">
                  <a:pos x="245" y="1268"/>
                </a:cxn>
                <a:cxn ang="0">
                  <a:pos x="134" y="1268"/>
                </a:cxn>
                <a:cxn ang="0">
                  <a:pos x="48" y="1211"/>
                </a:cxn>
                <a:cxn ang="0">
                  <a:pos x="4" y="1136"/>
                </a:cxn>
                <a:cxn ang="0">
                  <a:pos x="4" y="1070"/>
                </a:cxn>
                <a:cxn ang="0">
                  <a:pos x="33" y="1018"/>
                </a:cxn>
                <a:cxn ang="0">
                  <a:pos x="52" y="1008"/>
                </a:cxn>
                <a:cxn ang="0">
                  <a:pos x="62" y="1023"/>
                </a:cxn>
                <a:cxn ang="0">
                  <a:pos x="81" y="1074"/>
                </a:cxn>
                <a:cxn ang="0">
                  <a:pos x="139" y="1136"/>
                </a:cxn>
                <a:cxn ang="0">
                  <a:pos x="201" y="1155"/>
                </a:cxn>
                <a:cxn ang="0">
                  <a:pos x="235" y="1159"/>
                </a:cxn>
                <a:cxn ang="0">
                  <a:pos x="317" y="1131"/>
                </a:cxn>
                <a:cxn ang="0">
                  <a:pos x="403" y="1079"/>
                </a:cxn>
                <a:cxn ang="0">
                  <a:pos x="465" y="1032"/>
                </a:cxn>
                <a:cxn ang="0">
                  <a:pos x="475" y="1023"/>
                </a:cxn>
                <a:cxn ang="0">
                  <a:pos x="480" y="1004"/>
                </a:cxn>
                <a:cxn ang="0">
                  <a:pos x="485" y="924"/>
                </a:cxn>
                <a:cxn ang="0">
                  <a:pos x="489" y="782"/>
                </a:cxn>
                <a:cxn ang="0">
                  <a:pos x="470" y="509"/>
                </a:cxn>
                <a:cxn ang="0">
                  <a:pos x="413" y="273"/>
                </a:cxn>
                <a:cxn ang="0">
                  <a:pos x="312" y="127"/>
                </a:cxn>
                <a:cxn ang="0">
                  <a:pos x="168" y="80"/>
                </a:cxn>
                <a:cxn ang="0">
                  <a:pos x="96" y="127"/>
                </a:cxn>
                <a:cxn ang="0">
                  <a:pos x="72" y="132"/>
                </a:cxn>
                <a:cxn ang="0">
                  <a:pos x="57" y="127"/>
                </a:cxn>
                <a:cxn ang="0">
                  <a:pos x="67" y="104"/>
                </a:cxn>
                <a:cxn ang="0">
                  <a:pos x="120" y="52"/>
                </a:cxn>
                <a:cxn ang="0">
                  <a:pos x="211" y="10"/>
                </a:cxn>
                <a:cxn ang="0">
                  <a:pos x="341" y="14"/>
                </a:cxn>
                <a:cxn ang="0">
                  <a:pos x="461" y="94"/>
                </a:cxn>
                <a:cxn ang="0">
                  <a:pos x="533" y="226"/>
                </a:cxn>
                <a:cxn ang="0">
                  <a:pos x="581" y="387"/>
                </a:cxn>
                <a:cxn ang="0">
                  <a:pos x="600" y="547"/>
                </a:cxn>
                <a:cxn ang="0">
                  <a:pos x="605" y="679"/>
                </a:cxn>
                <a:cxn ang="0">
                  <a:pos x="605" y="782"/>
                </a:cxn>
                <a:cxn ang="0">
                  <a:pos x="600" y="914"/>
                </a:cxn>
                <a:cxn ang="0">
                  <a:pos x="600" y="914"/>
                </a:cxn>
                <a:cxn ang="0">
                  <a:pos x="816" y="674"/>
                </a:cxn>
                <a:cxn ang="0">
                  <a:pos x="946" y="476"/>
                </a:cxn>
                <a:cxn ang="0">
                  <a:pos x="1013" y="330"/>
                </a:cxn>
                <a:cxn ang="0">
                  <a:pos x="1027" y="250"/>
                </a:cxn>
                <a:cxn ang="0">
                  <a:pos x="1013" y="189"/>
                </a:cxn>
                <a:cxn ang="0">
                  <a:pos x="960" y="137"/>
                </a:cxn>
                <a:cxn ang="0">
                  <a:pos x="893" y="118"/>
                </a:cxn>
                <a:cxn ang="0">
                  <a:pos x="883" y="109"/>
                </a:cxn>
                <a:cxn ang="0">
                  <a:pos x="883" y="80"/>
                </a:cxn>
                <a:cxn ang="0">
                  <a:pos x="898" y="29"/>
                </a:cxn>
                <a:cxn ang="0">
                  <a:pos x="941" y="0"/>
                </a:cxn>
              </a:cxnLst>
              <a:rect l="0" t="0" r="r" b="b"/>
              <a:pathLst>
                <a:path w="1094" h="1277">
                  <a:moveTo>
                    <a:pt x="941" y="0"/>
                  </a:moveTo>
                  <a:lnTo>
                    <a:pt x="974" y="5"/>
                  </a:lnTo>
                  <a:lnTo>
                    <a:pt x="1008" y="19"/>
                  </a:lnTo>
                  <a:lnTo>
                    <a:pt x="1037" y="43"/>
                  </a:lnTo>
                  <a:lnTo>
                    <a:pt x="1066" y="76"/>
                  </a:lnTo>
                  <a:lnTo>
                    <a:pt x="1085" y="123"/>
                  </a:lnTo>
                  <a:lnTo>
                    <a:pt x="1094" y="184"/>
                  </a:lnTo>
                  <a:lnTo>
                    <a:pt x="1090" y="222"/>
                  </a:lnTo>
                  <a:lnTo>
                    <a:pt x="1080" y="278"/>
                  </a:lnTo>
                  <a:lnTo>
                    <a:pt x="1056" y="349"/>
                  </a:lnTo>
                  <a:lnTo>
                    <a:pt x="1022" y="434"/>
                  </a:lnTo>
                  <a:lnTo>
                    <a:pt x="974" y="533"/>
                  </a:lnTo>
                  <a:lnTo>
                    <a:pt x="912" y="641"/>
                  </a:lnTo>
                  <a:lnTo>
                    <a:pt x="825" y="759"/>
                  </a:lnTo>
                  <a:lnTo>
                    <a:pt x="720" y="891"/>
                  </a:lnTo>
                  <a:lnTo>
                    <a:pt x="662" y="952"/>
                  </a:lnTo>
                  <a:lnTo>
                    <a:pt x="595" y="1018"/>
                  </a:lnTo>
                  <a:lnTo>
                    <a:pt x="523" y="1084"/>
                  </a:lnTo>
                  <a:lnTo>
                    <a:pt x="451" y="1145"/>
                  </a:lnTo>
                  <a:lnTo>
                    <a:pt x="379" y="1197"/>
                  </a:lnTo>
                  <a:lnTo>
                    <a:pt x="307" y="1239"/>
                  </a:lnTo>
                  <a:lnTo>
                    <a:pt x="245" y="1268"/>
                  </a:lnTo>
                  <a:lnTo>
                    <a:pt x="197" y="1277"/>
                  </a:lnTo>
                  <a:lnTo>
                    <a:pt x="134" y="1268"/>
                  </a:lnTo>
                  <a:lnTo>
                    <a:pt x="86" y="1244"/>
                  </a:lnTo>
                  <a:lnTo>
                    <a:pt x="48" y="1211"/>
                  </a:lnTo>
                  <a:lnTo>
                    <a:pt x="19" y="1173"/>
                  </a:lnTo>
                  <a:lnTo>
                    <a:pt x="4" y="1136"/>
                  </a:lnTo>
                  <a:lnTo>
                    <a:pt x="0" y="1098"/>
                  </a:lnTo>
                  <a:lnTo>
                    <a:pt x="4" y="1070"/>
                  </a:lnTo>
                  <a:lnTo>
                    <a:pt x="19" y="1037"/>
                  </a:lnTo>
                  <a:lnTo>
                    <a:pt x="33" y="1018"/>
                  </a:lnTo>
                  <a:lnTo>
                    <a:pt x="48" y="1008"/>
                  </a:lnTo>
                  <a:lnTo>
                    <a:pt x="52" y="1008"/>
                  </a:lnTo>
                  <a:lnTo>
                    <a:pt x="57" y="1013"/>
                  </a:lnTo>
                  <a:lnTo>
                    <a:pt x="62" y="1023"/>
                  </a:lnTo>
                  <a:lnTo>
                    <a:pt x="62" y="1027"/>
                  </a:lnTo>
                  <a:lnTo>
                    <a:pt x="81" y="1074"/>
                  </a:lnTo>
                  <a:lnTo>
                    <a:pt x="105" y="1112"/>
                  </a:lnTo>
                  <a:lnTo>
                    <a:pt x="139" y="1136"/>
                  </a:lnTo>
                  <a:lnTo>
                    <a:pt x="172" y="1145"/>
                  </a:lnTo>
                  <a:lnTo>
                    <a:pt x="201" y="1155"/>
                  </a:lnTo>
                  <a:lnTo>
                    <a:pt x="225" y="1159"/>
                  </a:lnTo>
                  <a:lnTo>
                    <a:pt x="235" y="1159"/>
                  </a:lnTo>
                  <a:lnTo>
                    <a:pt x="273" y="1150"/>
                  </a:lnTo>
                  <a:lnTo>
                    <a:pt x="317" y="1131"/>
                  </a:lnTo>
                  <a:lnTo>
                    <a:pt x="360" y="1107"/>
                  </a:lnTo>
                  <a:lnTo>
                    <a:pt x="403" y="1079"/>
                  </a:lnTo>
                  <a:lnTo>
                    <a:pt x="441" y="1051"/>
                  </a:lnTo>
                  <a:lnTo>
                    <a:pt x="465" y="1032"/>
                  </a:lnTo>
                  <a:lnTo>
                    <a:pt x="475" y="1023"/>
                  </a:lnTo>
                  <a:lnTo>
                    <a:pt x="475" y="1023"/>
                  </a:lnTo>
                  <a:lnTo>
                    <a:pt x="480" y="1013"/>
                  </a:lnTo>
                  <a:lnTo>
                    <a:pt x="480" y="1004"/>
                  </a:lnTo>
                  <a:lnTo>
                    <a:pt x="485" y="975"/>
                  </a:lnTo>
                  <a:lnTo>
                    <a:pt x="485" y="924"/>
                  </a:lnTo>
                  <a:lnTo>
                    <a:pt x="485" y="858"/>
                  </a:lnTo>
                  <a:lnTo>
                    <a:pt x="489" y="782"/>
                  </a:lnTo>
                  <a:lnTo>
                    <a:pt x="485" y="646"/>
                  </a:lnTo>
                  <a:lnTo>
                    <a:pt x="470" y="509"/>
                  </a:lnTo>
                  <a:lnTo>
                    <a:pt x="446" y="382"/>
                  </a:lnTo>
                  <a:lnTo>
                    <a:pt x="413" y="273"/>
                  </a:lnTo>
                  <a:lnTo>
                    <a:pt x="369" y="189"/>
                  </a:lnTo>
                  <a:lnTo>
                    <a:pt x="312" y="127"/>
                  </a:lnTo>
                  <a:lnTo>
                    <a:pt x="245" y="94"/>
                  </a:lnTo>
                  <a:lnTo>
                    <a:pt x="168" y="80"/>
                  </a:lnTo>
                  <a:lnTo>
                    <a:pt x="129" y="113"/>
                  </a:lnTo>
                  <a:lnTo>
                    <a:pt x="96" y="127"/>
                  </a:lnTo>
                  <a:lnTo>
                    <a:pt x="76" y="132"/>
                  </a:lnTo>
                  <a:lnTo>
                    <a:pt x="72" y="132"/>
                  </a:lnTo>
                  <a:lnTo>
                    <a:pt x="62" y="132"/>
                  </a:lnTo>
                  <a:lnTo>
                    <a:pt x="57" y="127"/>
                  </a:lnTo>
                  <a:lnTo>
                    <a:pt x="57" y="118"/>
                  </a:lnTo>
                  <a:lnTo>
                    <a:pt x="67" y="104"/>
                  </a:lnTo>
                  <a:lnTo>
                    <a:pt x="86" y="80"/>
                  </a:lnTo>
                  <a:lnTo>
                    <a:pt x="120" y="52"/>
                  </a:lnTo>
                  <a:lnTo>
                    <a:pt x="163" y="29"/>
                  </a:lnTo>
                  <a:lnTo>
                    <a:pt x="211" y="10"/>
                  </a:lnTo>
                  <a:lnTo>
                    <a:pt x="264" y="0"/>
                  </a:lnTo>
                  <a:lnTo>
                    <a:pt x="341" y="14"/>
                  </a:lnTo>
                  <a:lnTo>
                    <a:pt x="408" y="43"/>
                  </a:lnTo>
                  <a:lnTo>
                    <a:pt x="461" y="94"/>
                  </a:lnTo>
                  <a:lnTo>
                    <a:pt x="499" y="156"/>
                  </a:lnTo>
                  <a:lnTo>
                    <a:pt x="533" y="226"/>
                  </a:lnTo>
                  <a:lnTo>
                    <a:pt x="561" y="302"/>
                  </a:lnTo>
                  <a:lnTo>
                    <a:pt x="581" y="387"/>
                  </a:lnTo>
                  <a:lnTo>
                    <a:pt x="590" y="467"/>
                  </a:lnTo>
                  <a:lnTo>
                    <a:pt x="600" y="547"/>
                  </a:lnTo>
                  <a:lnTo>
                    <a:pt x="605" y="617"/>
                  </a:lnTo>
                  <a:lnTo>
                    <a:pt x="605" y="679"/>
                  </a:lnTo>
                  <a:lnTo>
                    <a:pt x="605" y="730"/>
                  </a:lnTo>
                  <a:lnTo>
                    <a:pt x="605" y="782"/>
                  </a:lnTo>
                  <a:lnTo>
                    <a:pt x="605" y="848"/>
                  </a:lnTo>
                  <a:lnTo>
                    <a:pt x="600" y="914"/>
                  </a:lnTo>
                  <a:lnTo>
                    <a:pt x="600" y="914"/>
                  </a:lnTo>
                  <a:lnTo>
                    <a:pt x="600" y="914"/>
                  </a:lnTo>
                  <a:lnTo>
                    <a:pt x="720" y="792"/>
                  </a:lnTo>
                  <a:lnTo>
                    <a:pt x="816" y="674"/>
                  </a:lnTo>
                  <a:lnTo>
                    <a:pt x="893" y="570"/>
                  </a:lnTo>
                  <a:lnTo>
                    <a:pt x="946" y="476"/>
                  </a:lnTo>
                  <a:lnTo>
                    <a:pt x="984" y="396"/>
                  </a:lnTo>
                  <a:lnTo>
                    <a:pt x="1013" y="330"/>
                  </a:lnTo>
                  <a:lnTo>
                    <a:pt x="1022" y="283"/>
                  </a:lnTo>
                  <a:lnTo>
                    <a:pt x="1027" y="250"/>
                  </a:lnTo>
                  <a:lnTo>
                    <a:pt x="1022" y="222"/>
                  </a:lnTo>
                  <a:lnTo>
                    <a:pt x="1013" y="189"/>
                  </a:lnTo>
                  <a:lnTo>
                    <a:pt x="994" y="160"/>
                  </a:lnTo>
                  <a:lnTo>
                    <a:pt x="960" y="137"/>
                  </a:lnTo>
                  <a:lnTo>
                    <a:pt x="912" y="123"/>
                  </a:lnTo>
                  <a:lnTo>
                    <a:pt x="893" y="118"/>
                  </a:lnTo>
                  <a:lnTo>
                    <a:pt x="888" y="118"/>
                  </a:lnTo>
                  <a:lnTo>
                    <a:pt x="883" y="109"/>
                  </a:lnTo>
                  <a:lnTo>
                    <a:pt x="878" y="94"/>
                  </a:lnTo>
                  <a:lnTo>
                    <a:pt x="883" y="80"/>
                  </a:lnTo>
                  <a:lnTo>
                    <a:pt x="888" y="57"/>
                  </a:lnTo>
                  <a:lnTo>
                    <a:pt x="898" y="29"/>
                  </a:lnTo>
                  <a:lnTo>
                    <a:pt x="917" y="10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 noEditPoints="1"/>
            </p:cNvSpPr>
            <p:nvPr/>
          </p:nvSpPr>
          <p:spPr bwMode="auto">
            <a:xfrm>
              <a:off x="2621" y="1592"/>
              <a:ext cx="576" cy="495"/>
            </a:xfrm>
            <a:custGeom>
              <a:avLst/>
              <a:gdLst/>
              <a:ahLst/>
              <a:cxnLst>
                <a:cxn ang="0">
                  <a:pos x="264" y="33"/>
                </a:cxn>
                <a:cxn ang="0">
                  <a:pos x="187" y="80"/>
                </a:cxn>
                <a:cxn ang="0">
                  <a:pos x="130" y="179"/>
                </a:cxn>
                <a:cxn ang="0">
                  <a:pos x="96" y="306"/>
                </a:cxn>
                <a:cxn ang="0">
                  <a:pos x="96" y="410"/>
                </a:cxn>
                <a:cxn ang="0">
                  <a:pos x="144" y="462"/>
                </a:cxn>
                <a:cxn ang="0">
                  <a:pos x="207" y="462"/>
                </a:cxn>
                <a:cxn ang="0">
                  <a:pos x="264" y="433"/>
                </a:cxn>
                <a:cxn ang="0">
                  <a:pos x="293" y="405"/>
                </a:cxn>
                <a:cxn ang="0">
                  <a:pos x="327" y="372"/>
                </a:cxn>
                <a:cxn ang="0">
                  <a:pos x="336" y="349"/>
                </a:cxn>
                <a:cxn ang="0">
                  <a:pos x="389" y="136"/>
                </a:cxn>
                <a:cxn ang="0">
                  <a:pos x="389" y="113"/>
                </a:cxn>
                <a:cxn ang="0">
                  <a:pos x="360" y="61"/>
                </a:cxn>
                <a:cxn ang="0">
                  <a:pos x="293" y="28"/>
                </a:cxn>
                <a:cxn ang="0">
                  <a:pos x="341" y="9"/>
                </a:cxn>
                <a:cxn ang="0">
                  <a:pos x="408" y="66"/>
                </a:cxn>
                <a:cxn ang="0">
                  <a:pos x="413" y="47"/>
                </a:cxn>
                <a:cxn ang="0">
                  <a:pos x="432" y="28"/>
                </a:cxn>
                <a:cxn ang="0">
                  <a:pos x="461" y="19"/>
                </a:cxn>
                <a:cxn ang="0">
                  <a:pos x="480" y="28"/>
                </a:cxn>
                <a:cxn ang="0">
                  <a:pos x="495" y="42"/>
                </a:cxn>
                <a:cxn ang="0">
                  <a:pos x="495" y="71"/>
                </a:cxn>
                <a:cxn ang="0">
                  <a:pos x="485" y="118"/>
                </a:cxn>
                <a:cxn ang="0">
                  <a:pos x="456" y="226"/>
                </a:cxn>
                <a:cxn ang="0">
                  <a:pos x="437" y="292"/>
                </a:cxn>
                <a:cxn ang="0">
                  <a:pos x="423" y="358"/>
                </a:cxn>
                <a:cxn ang="0">
                  <a:pos x="413" y="414"/>
                </a:cxn>
                <a:cxn ang="0">
                  <a:pos x="413" y="438"/>
                </a:cxn>
                <a:cxn ang="0">
                  <a:pos x="428" y="462"/>
                </a:cxn>
                <a:cxn ang="0">
                  <a:pos x="452" y="466"/>
                </a:cxn>
                <a:cxn ang="0">
                  <a:pos x="504" y="429"/>
                </a:cxn>
                <a:cxn ang="0">
                  <a:pos x="533" y="349"/>
                </a:cxn>
                <a:cxn ang="0">
                  <a:pos x="538" y="325"/>
                </a:cxn>
                <a:cxn ang="0">
                  <a:pos x="548" y="316"/>
                </a:cxn>
                <a:cxn ang="0">
                  <a:pos x="562" y="316"/>
                </a:cxn>
                <a:cxn ang="0">
                  <a:pos x="567" y="320"/>
                </a:cxn>
                <a:cxn ang="0">
                  <a:pos x="576" y="330"/>
                </a:cxn>
                <a:cxn ang="0">
                  <a:pos x="562" y="367"/>
                </a:cxn>
                <a:cxn ang="0">
                  <a:pos x="538" y="438"/>
                </a:cxn>
                <a:cxn ang="0">
                  <a:pos x="485" y="490"/>
                </a:cxn>
                <a:cxn ang="0">
                  <a:pos x="428" y="495"/>
                </a:cxn>
                <a:cxn ang="0">
                  <a:pos x="370" y="476"/>
                </a:cxn>
                <a:cxn ang="0">
                  <a:pos x="331" y="419"/>
                </a:cxn>
                <a:cxn ang="0">
                  <a:pos x="231" y="485"/>
                </a:cxn>
                <a:cxn ang="0">
                  <a:pos x="115" y="490"/>
                </a:cxn>
                <a:cxn ang="0">
                  <a:pos x="34" y="424"/>
                </a:cxn>
                <a:cxn ang="0">
                  <a:pos x="0" y="316"/>
                </a:cxn>
                <a:cxn ang="0">
                  <a:pos x="43" y="165"/>
                </a:cxn>
                <a:cxn ang="0">
                  <a:pos x="149" y="47"/>
                </a:cxn>
                <a:cxn ang="0">
                  <a:pos x="293" y="0"/>
                </a:cxn>
              </a:cxnLst>
              <a:rect l="0" t="0" r="r" b="b"/>
              <a:pathLst>
                <a:path w="576" h="495">
                  <a:moveTo>
                    <a:pt x="293" y="28"/>
                  </a:moveTo>
                  <a:lnTo>
                    <a:pt x="264" y="33"/>
                  </a:lnTo>
                  <a:lnTo>
                    <a:pt x="226" y="52"/>
                  </a:lnTo>
                  <a:lnTo>
                    <a:pt x="187" y="80"/>
                  </a:lnTo>
                  <a:lnTo>
                    <a:pt x="149" y="136"/>
                  </a:lnTo>
                  <a:lnTo>
                    <a:pt x="130" y="179"/>
                  </a:lnTo>
                  <a:lnTo>
                    <a:pt x="111" y="240"/>
                  </a:lnTo>
                  <a:lnTo>
                    <a:pt x="96" y="306"/>
                  </a:lnTo>
                  <a:lnTo>
                    <a:pt x="91" y="358"/>
                  </a:lnTo>
                  <a:lnTo>
                    <a:pt x="96" y="410"/>
                  </a:lnTo>
                  <a:lnTo>
                    <a:pt x="115" y="443"/>
                  </a:lnTo>
                  <a:lnTo>
                    <a:pt x="144" y="462"/>
                  </a:lnTo>
                  <a:lnTo>
                    <a:pt x="173" y="466"/>
                  </a:lnTo>
                  <a:lnTo>
                    <a:pt x="207" y="462"/>
                  </a:lnTo>
                  <a:lnTo>
                    <a:pt x="240" y="447"/>
                  </a:lnTo>
                  <a:lnTo>
                    <a:pt x="264" y="433"/>
                  </a:lnTo>
                  <a:lnTo>
                    <a:pt x="279" y="424"/>
                  </a:lnTo>
                  <a:lnTo>
                    <a:pt x="293" y="405"/>
                  </a:lnTo>
                  <a:lnTo>
                    <a:pt x="312" y="391"/>
                  </a:lnTo>
                  <a:lnTo>
                    <a:pt x="327" y="372"/>
                  </a:lnTo>
                  <a:lnTo>
                    <a:pt x="336" y="349"/>
                  </a:lnTo>
                  <a:lnTo>
                    <a:pt x="336" y="349"/>
                  </a:lnTo>
                  <a:lnTo>
                    <a:pt x="389" y="141"/>
                  </a:lnTo>
                  <a:lnTo>
                    <a:pt x="389" y="136"/>
                  </a:lnTo>
                  <a:lnTo>
                    <a:pt x="394" y="127"/>
                  </a:lnTo>
                  <a:lnTo>
                    <a:pt x="389" y="113"/>
                  </a:lnTo>
                  <a:lnTo>
                    <a:pt x="379" y="85"/>
                  </a:lnTo>
                  <a:lnTo>
                    <a:pt x="360" y="61"/>
                  </a:lnTo>
                  <a:lnTo>
                    <a:pt x="331" y="38"/>
                  </a:lnTo>
                  <a:lnTo>
                    <a:pt x="293" y="28"/>
                  </a:lnTo>
                  <a:close/>
                  <a:moveTo>
                    <a:pt x="293" y="0"/>
                  </a:moveTo>
                  <a:lnTo>
                    <a:pt x="341" y="9"/>
                  </a:lnTo>
                  <a:lnTo>
                    <a:pt x="379" y="33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13" y="47"/>
                  </a:lnTo>
                  <a:lnTo>
                    <a:pt x="423" y="38"/>
                  </a:lnTo>
                  <a:lnTo>
                    <a:pt x="432" y="28"/>
                  </a:lnTo>
                  <a:lnTo>
                    <a:pt x="447" y="23"/>
                  </a:lnTo>
                  <a:lnTo>
                    <a:pt x="461" y="19"/>
                  </a:lnTo>
                  <a:lnTo>
                    <a:pt x="471" y="23"/>
                  </a:lnTo>
                  <a:lnTo>
                    <a:pt x="480" y="28"/>
                  </a:lnTo>
                  <a:lnTo>
                    <a:pt x="490" y="33"/>
                  </a:lnTo>
                  <a:lnTo>
                    <a:pt x="495" y="42"/>
                  </a:lnTo>
                  <a:lnTo>
                    <a:pt x="495" y="56"/>
                  </a:lnTo>
                  <a:lnTo>
                    <a:pt x="495" y="71"/>
                  </a:lnTo>
                  <a:lnTo>
                    <a:pt x="490" y="89"/>
                  </a:lnTo>
                  <a:lnTo>
                    <a:pt x="485" y="118"/>
                  </a:lnTo>
                  <a:lnTo>
                    <a:pt x="476" y="141"/>
                  </a:lnTo>
                  <a:lnTo>
                    <a:pt x="456" y="226"/>
                  </a:lnTo>
                  <a:lnTo>
                    <a:pt x="447" y="254"/>
                  </a:lnTo>
                  <a:lnTo>
                    <a:pt x="437" y="292"/>
                  </a:lnTo>
                  <a:lnTo>
                    <a:pt x="428" y="325"/>
                  </a:lnTo>
                  <a:lnTo>
                    <a:pt x="423" y="358"/>
                  </a:lnTo>
                  <a:lnTo>
                    <a:pt x="413" y="386"/>
                  </a:lnTo>
                  <a:lnTo>
                    <a:pt x="413" y="414"/>
                  </a:lnTo>
                  <a:lnTo>
                    <a:pt x="413" y="429"/>
                  </a:lnTo>
                  <a:lnTo>
                    <a:pt x="413" y="438"/>
                  </a:lnTo>
                  <a:lnTo>
                    <a:pt x="418" y="452"/>
                  </a:lnTo>
                  <a:lnTo>
                    <a:pt x="428" y="462"/>
                  </a:lnTo>
                  <a:lnTo>
                    <a:pt x="437" y="466"/>
                  </a:lnTo>
                  <a:lnTo>
                    <a:pt x="452" y="466"/>
                  </a:lnTo>
                  <a:lnTo>
                    <a:pt x="480" y="457"/>
                  </a:lnTo>
                  <a:lnTo>
                    <a:pt x="504" y="429"/>
                  </a:lnTo>
                  <a:lnTo>
                    <a:pt x="519" y="391"/>
                  </a:lnTo>
                  <a:lnTo>
                    <a:pt x="533" y="349"/>
                  </a:lnTo>
                  <a:lnTo>
                    <a:pt x="538" y="334"/>
                  </a:lnTo>
                  <a:lnTo>
                    <a:pt x="538" y="325"/>
                  </a:lnTo>
                  <a:lnTo>
                    <a:pt x="543" y="320"/>
                  </a:lnTo>
                  <a:lnTo>
                    <a:pt x="548" y="316"/>
                  </a:lnTo>
                  <a:lnTo>
                    <a:pt x="557" y="316"/>
                  </a:lnTo>
                  <a:lnTo>
                    <a:pt x="562" y="316"/>
                  </a:lnTo>
                  <a:lnTo>
                    <a:pt x="562" y="316"/>
                  </a:lnTo>
                  <a:lnTo>
                    <a:pt x="567" y="320"/>
                  </a:lnTo>
                  <a:lnTo>
                    <a:pt x="572" y="320"/>
                  </a:lnTo>
                  <a:lnTo>
                    <a:pt x="576" y="330"/>
                  </a:lnTo>
                  <a:lnTo>
                    <a:pt x="572" y="344"/>
                  </a:lnTo>
                  <a:lnTo>
                    <a:pt x="562" y="367"/>
                  </a:lnTo>
                  <a:lnTo>
                    <a:pt x="552" y="405"/>
                  </a:lnTo>
                  <a:lnTo>
                    <a:pt x="538" y="438"/>
                  </a:lnTo>
                  <a:lnTo>
                    <a:pt x="514" y="471"/>
                  </a:lnTo>
                  <a:lnTo>
                    <a:pt x="485" y="490"/>
                  </a:lnTo>
                  <a:lnTo>
                    <a:pt x="447" y="495"/>
                  </a:lnTo>
                  <a:lnTo>
                    <a:pt x="428" y="495"/>
                  </a:lnTo>
                  <a:lnTo>
                    <a:pt x="399" y="490"/>
                  </a:lnTo>
                  <a:lnTo>
                    <a:pt x="370" y="476"/>
                  </a:lnTo>
                  <a:lnTo>
                    <a:pt x="351" y="452"/>
                  </a:lnTo>
                  <a:lnTo>
                    <a:pt x="331" y="419"/>
                  </a:lnTo>
                  <a:lnTo>
                    <a:pt x="283" y="462"/>
                  </a:lnTo>
                  <a:lnTo>
                    <a:pt x="231" y="485"/>
                  </a:lnTo>
                  <a:lnTo>
                    <a:pt x="173" y="495"/>
                  </a:lnTo>
                  <a:lnTo>
                    <a:pt x="115" y="490"/>
                  </a:lnTo>
                  <a:lnTo>
                    <a:pt x="67" y="462"/>
                  </a:lnTo>
                  <a:lnTo>
                    <a:pt x="34" y="424"/>
                  </a:lnTo>
                  <a:lnTo>
                    <a:pt x="10" y="372"/>
                  </a:lnTo>
                  <a:lnTo>
                    <a:pt x="0" y="316"/>
                  </a:lnTo>
                  <a:lnTo>
                    <a:pt x="10" y="235"/>
                  </a:lnTo>
                  <a:lnTo>
                    <a:pt x="43" y="165"/>
                  </a:lnTo>
                  <a:lnTo>
                    <a:pt x="91" y="99"/>
                  </a:lnTo>
                  <a:lnTo>
                    <a:pt x="149" y="47"/>
                  </a:lnTo>
                  <a:lnTo>
                    <a:pt x="221" y="1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/>
          </p:nvSpPr>
          <p:spPr bwMode="auto">
            <a:xfrm>
              <a:off x="3495" y="683"/>
              <a:ext cx="375" cy="1559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0" y="0"/>
                </a:cxn>
                <a:cxn ang="0">
                  <a:pos x="365" y="4"/>
                </a:cxn>
                <a:cxn ang="0">
                  <a:pos x="370" y="9"/>
                </a:cxn>
                <a:cxn ang="0">
                  <a:pos x="375" y="18"/>
                </a:cxn>
                <a:cxn ang="0">
                  <a:pos x="370" y="18"/>
                </a:cxn>
                <a:cxn ang="0">
                  <a:pos x="370" y="23"/>
                </a:cxn>
                <a:cxn ang="0">
                  <a:pos x="370" y="28"/>
                </a:cxn>
                <a:cxn ang="0">
                  <a:pos x="360" y="33"/>
                </a:cxn>
                <a:cxn ang="0">
                  <a:pos x="351" y="42"/>
                </a:cxn>
                <a:cxn ang="0">
                  <a:pos x="264" y="146"/>
                </a:cxn>
                <a:cxn ang="0">
                  <a:pos x="197" y="259"/>
                </a:cxn>
                <a:cxn ang="0">
                  <a:pos x="149" y="381"/>
                </a:cxn>
                <a:cxn ang="0">
                  <a:pos x="115" y="508"/>
                </a:cxn>
                <a:cxn ang="0">
                  <a:pos x="101" y="645"/>
                </a:cxn>
                <a:cxn ang="0">
                  <a:pos x="96" y="782"/>
                </a:cxn>
                <a:cxn ang="0">
                  <a:pos x="96" y="885"/>
                </a:cxn>
                <a:cxn ang="0">
                  <a:pos x="110" y="994"/>
                </a:cxn>
                <a:cxn ang="0">
                  <a:pos x="130" y="1107"/>
                </a:cxn>
                <a:cxn ang="0">
                  <a:pos x="163" y="1215"/>
                </a:cxn>
                <a:cxn ang="0">
                  <a:pos x="206" y="1319"/>
                </a:cxn>
                <a:cxn ang="0">
                  <a:pos x="269" y="1422"/>
                </a:cxn>
                <a:cxn ang="0">
                  <a:pos x="346" y="1512"/>
                </a:cxn>
                <a:cxn ang="0">
                  <a:pos x="355" y="1521"/>
                </a:cxn>
                <a:cxn ang="0">
                  <a:pos x="365" y="1531"/>
                </a:cxn>
                <a:cxn ang="0">
                  <a:pos x="370" y="1535"/>
                </a:cxn>
                <a:cxn ang="0">
                  <a:pos x="370" y="1540"/>
                </a:cxn>
                <a:cxn ang="0">
                  <a:pos x="375" y="1545"/>
                </a:cxn>
                <a:cxn ang="0">
                  <a:pos x="375" y="1545"/>
                </a:cxn>
                <a:cxn ang="0">
                  <a:pos x="375" y="1545"/>
                </a:cxn>
                <a:cxn ang="0">
                  <a:pos x="370" y="1554"/>
                </a:cxn>
                <a:cxn ang="0">
                  <a:pos x="365" y="1559"/>
                </a:cxn>
                <a:cxn ang="0">
                  <a:pos x="355" y="1559"/>
                </a:cxn>
                <a:cxn ang="0">
                  <a:pos x="336" y="1550"/>
                </a:cxn>
                <a:cxn ang="0">
                  <a:pos x="307" y="1526"/>
                </a:cxn>
                <a:cxn ang="0">
                  <a:pos x="259" y="1484"/>
                </a:cxn>
                <a:cxn ang="0">
                  <a:pos x="211" y="1427"/>
                </a:cxn>
                <a:cxn ang="0">
                  <a:pos x="158" y="1356"/>
                </a:cxn>
                <a:cxn ang="0">
                  <a:pos x="106" y="1267"/>
                </a:cxn>
                <a:cxn ang="0">
                  <a:pos x="53" y="1135"/>
                </a:cxn>
                <a:cxn ang="0">
                  <a:pos x="24" y="1003"/>
                </a:cxn>
                <a:cxn ang="0">
                  <a:pos x="5" y="881"/>
                </a:cxn>
                <a:cxn ang="0">
                  <a:pos x="0" y="782"/>
                </a:cxn>
                <a:cxn ang="0">
                  <a:pos x="5" y="673"/>
                </a:cxn>
                <a:cxn ang="0">
                  <a:pos x="24" y="556"/>
                </a:cxn>
                <a:cxn ang="0">
                  <a:pos x="53" y="433"/>
                </a:cxn>
                <a:cxn ang="0">
                  <a:pos x="101" y="306"/>
                </a:cxn>
                <a:cxn ang="0">
                  <a:pos x="144" y="226"/>
                </a:cxn>
                <a:cxn ang="0">
                  <a:pos x="192" y="155"/>
                </a:cxn>
                <a:cxn ang="0">
                  <a:pos x="235" y="99"/>
                </a:cxn>
                <a:cxn ang="0">
                  <a:pos x="279" y="56"/>
                </a:cxn>
                <a:cxn ang="0">
                  <a:pos x="317" y="23"/>
                </a:cxn>
                <a:cxn ang="0">
                  <a:pos x="341" y="4"/>
                </a:cxn>
                <a:cxn ang="0">
                  <a:pos x="355" y="0"/>
                </a:cxn>
              </a:cxnLst>
              <a:rect l="0" t="0" r="r" b="b"/>
              <a:pathLst>
                <a:path w="375" h="1559">
                  <a:moveTo>
                    <a:pt x="355" y="0"/>
                  </a:moveTo>
                  <a:lnTo>
                    <a:pt x="360" y="0"/>
                  </a:lnTo>
                  <a:lnTo>
                    <a:pt x="365" y="4"/>
                  </a:lnTo>
                  <a:lnTo>
                    <a:pt x="370" y="9"/>
                  </a:lnTo>
                  <a:lnTo>
                    <a:pt x="375" y="18"/>
                  </a:lnTo>
                  <a:lnTo>
                    <a:pt x="370" y="18"/>
                  </a:lnTo>
                  <a:lnTo>
                    <a:pt x="370" y="23"/>
                  </a:lnTo>
                  <a:lnTo>
                    <a:pt x="370" y="28"/>
                  </a:lnTo>
                  <a:lnTo>
                    <a:pt x="360" y="33"/>
                  </a:lnTo>
                  <a:lnTo>
                    <a:pt x="351" y="42"/>
                  </a:lnTo>
                  <a:lnTo>
                    <a:pt x="264" y="146"/>
                  </a:lnTo>
                  <a:lnTo>
                    <a:pt x="197" y="259"/>
                  </a:lnTo>
                  <a:lnTo>
                    <a:pt x="149" y="381"/>
                  </a:lnTo>
                  <a:lnTo>
                    <a:pt x="115" y="508"/>
                  </a:lnTo>
                  <a:lnTo>
                    <a:pt x="101" y="645"/>
                  </a:lnTo>
                  <a:lnTo>
                    <a:pt x="96" y="782"/>
                  </a:lnTo>
                  <a:lnTo>
                    <a:pt x="96" y="885"/>
                  </a:lnTo>
                  <a:lnTo>
                    <a:pt x="110" y="994"/>
                  </a:lnTo>
                  <a:lnTo>
                    <a:pt x="130" y="1107"/>
                  </a:lnTo>
                  <a:lnTo>
                    <a:pt x="163" y="1215"/>
                  </a:lnTo>
                  <a:lnTo>
                    <a:pt x="206" y="1319"/>
                  </a:lnTo>
                  <a:lnTo>
                    <a:pt x="269" y="1422"/>
                  </a:lnTo>
                  <a:lnTo>
                    <a:pt x="346" y="1512"/>
                  </a:lnTo>
                  <a:lnTo>
                    <a:pt x="355" y="1521"/>
                  </a:lnTo>
                  <a:lnTo>
                    <a:pt x="365" y="1531"/>
                  </a:lnTo>
                  <a:lnTo>
                    <a:pt x="370" y="1535"/>
                  </a:lnTo>
                  <a:lnTo>
                    <a:pt x="370" y="1540"/>
                  </a:lnTo>
                  <a:lnTo>
                    <a:pt x="375" y="1545"/>
                  </a:lnTo>
                  <a:lnTo>
                    <a:pt x="375" y="1545"/>
                  </a:lnTo>
                  <a:lnTo>
                    <a:pt x="375" y="1545"/>
                  </a:lnTo>
                  <a:lnTo>
                    <a:pt x="370" y="1554"/>
                  </a:lnTo>
                  <a:lnTo>
                    <a:pt x="365" y="1559"/>
                  </a:lnTo>
                  <a:lnTo>
                    <a:pt x="355" y="1559"/>
                  </a:lnTo>
                  <a:lnTo>
                    <a:pt x="336" y="1550"/>
                  </a:lnTo>
                  <a:lnTo>
                    <a:pt x="307" y="1526"/>
                  </a:lnTo>
                  <a:lnTo>
                    <a:pt x="259" y="1484"/>
                  </a:lnTo>
                  <a:lnTo>
                    <a:pt x="211" y="1427"/>
                  </a:lnTo>
                  <a:lnTo>
                    <a:pt x="158" y="1356"/>
                  </a:lnTo>
                  <a:lnTo>
                    <a:pt x="106" y="1267"/>
                  </a:lnTo>
                  <a:lnTo>
                    <a:pt x="53" y="1135"/>
                  </a:lnTo>
                  <a:lnTo>
                    <a:pt x="24" y="1003"/>
                  </a:lnTo>
                  <a:lnTo>
                    <a:pt x="5" y="881"/>
                  </a:lnTo>
                  <a:lnTo>
                    <a:pt x="0" y="782"/>
                  </a:lnTo>
                  <a:lnTo>
                    <a:pt x="5" y="673"/>
                  </a:lnTo>
                  <a:lnTo>
                    <a:pt x="24" y="556"/>
                  </a:lnTo>
                  <a:lnTo>
                    <a:pt x="53" y="433"/>
                  </a:lnTo>
                  <a:lnTo>
                    <a:pt x="101" y="306"/>
                  </a:lnTo>
                  <a:lnTo>
                    <a:pt x="144" y="226"/>
                  </a:lnTo>
                  <a:lnTo>
                    <a:pt x="192" y="155"/>
                  </a:lnTo>
                  <a:lnTo>
                    <a:pt x="235" y="99"/>
                  </a:lnTo>
                  <a:lnTo>
                    <a:pt x="279" y="56"/>
                  </a:lnTo>
                  <a:lnTo>
                    <a:pt x="317" y="23"/>
                  </a:lnTo>
                  <a:lnTo>
                    <a:pt x="341" y="4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4028" y="767"/>
              <a:ext cx="682" cy="1404"/>
            </a:xfrm>
            <a:custGeom>
              <a:avLst/>
              <a:gdLst/>
              <a:ahLst/>
              <a:cxnLst>
                <a:cxn ang="0">
                  <a:pos x="533" y="156"/>
                </a:cxn>
                <a:cxn ang="0">
                  <a:pos x="499" y="161"/>
                </a:cxn>
                <a:cxn ang="0">
                  <a:pos x="490" y="170"/>
                </a:cxn>
                <a:cxn ang="0">
                  <a:pos x="519" y="175"/>
                </a:cxn>
                <a:cxn ang="0">
                  <a:pos x="586" y="175"/>
                </a:cxn>
                <a:cxn ang="0">
                  <a:pos x="629" y="165"/>
                </a:cxn>
                <a:cxn ang="0">
                  <a:pos x="615" y="156"/>
                </a:cxn>
                <a:cxn ang="0">
                  <a:pos x="552" y="151"/>
                </a:cxn>
                <a:cxn ang="0">
                  <a:pos x="442" y="0"/>
                </a:cxn>
                <a:cxn ang="0">
                  <a:pos x="447" y="19"/>
                </a:cxn>
                <a:cxn ang="0">
                  <a:pos x="447" y="29"/>
                </a:cxn>
                <a:cxn ang="0">
                  <a:pos x="442" y="52"/>
                </a:cxn>
                <a:cxn ang="0">
                  <a:pos x="442" y="76"/>
                </a:cxn>
                <a:cxn ang="0">
                  <a:pos x="442" y="104"/>
                </a:cxn>
                <a:cxn ang="0">
                  <a:pos x="447" y="128"/>
                </a:cxn>
                <a:cxn ang="0">
                  <a:pos x="514" y="123"/>
                </a:cxn>
                <a:cxn ang="0">
                  <a:pos x="600" y="118"/>
                </a:cxn>
                <a:cxn ang="0">
                  <a:pos x="672" y="142"/>
                </a:cxn>
                <a:cxn ang="0">
                  <a:pos x="672" y="184"/>
                </a:cxn>
                <a:cxn ang="0">
                  <a:pos x="605" y="208"/>
                </a:cxn>
                <a:cxn ang="0">
                  <a:pos x="538" y="208"/>
                </a:cxn>
                <a:cxn ang="0">
                  <a:pos x="471" y="203"/>
                </a:cxn>
                <a:cxn ang="0">
                  <a:pos x="442" y="184"/>
                </a:cxn>
                <a:cxn ang="0">
                  <a:pos x="278" y="321"/>
                </a:cxn>
                <a:cxn ang="0">
                  <a:pos x="144" y="537"/>
                </a:cxn>
                <a:cxn ang="0">
                  <a:pos x="86" y="782"/>
                </a:cxn>
                <a:cxn ang="0">
                  <a:pos x="96" y="858"/>
                </a:cxn>
                <a:cxn ang="0">
                  <a:pos x="154" y="961"/>
                </a:cxn>
                <a:cxn ang="0">
                  <a:pos x="202" y="990"/>
                </a:cxn>
                <a:cxn ang="0">
                  <a:pos x="278" y="1018"/>
                </a:cxn>
                <a:cxn ang="0">
                  <a:pos x="403" y="1060"/>
                </a:cxn>
                <a:cxn ang="0">
                  <a:pos x="475" y="1093"/>
                </a:cxn>
                <a:cxn ang="0">
                  <a:pos x="514" y="1131"/>
                </a:cxn>
                <a:cxn ang="0">
                  <a:pos x="538" y="1216"/>
                </a:cxn>
                <a:cxn ang="0">
                  <a:pos x="504" y="1320"/>
                </a:cxn>
                <a:cxn ang="0">
                  <a:pos x="423" y="1395"/>
                </a:cxn>
                <a:cxn ang="0">
                  <a:pos x="317" y="1400"/>
                </a:cxn>
                <a:cxn ang="0">
                  <a:pos x="245" y="1362"/>
                </a:cxn>
                <a:cxn ang="0">
                  <a:pos x="216" y="1329"/>
                </a:cxn>
                <a:cxn ang="0">
                  <a:pos x="221" y="1320"/>
                </a:cxn>
                <a:cxn ang="0">
                  <a:pos x="230" y="1315"/>
                </a:cxn>
                <a:cxn ang="0">
                  <a:pos x="235" y="1315"/>
                </a:cxn>
                <a:cxn ang="0">
                  <a:pos x="250" y="1324"/>
                </a:cxn>
                <a:cxn ang="0">
                  <a:pos x="365" y="1371"/>
                </a:cxn>
                <a:cxn ang="0">
                  <a:pos x="432" y="1334"/>
                </a:cxn>
                <a:cxn ang="0">
                  <a:pos x="456" y="1268"/>
                </a:cxn>
                <a:cxn ang="0">
                  <a:pos x="427" y="1202"/>
                </a:cxn>
                <a:cxn ang="0">
                  <a:pos x="379" y="1169"/>
                </a:cxn>
                <a:cxn ang="0">
                  <a:pos x="326" y="1155"/>
                </a:cxn>
                <a:cxn ang="0">
                  <a:pos x="288" y="1141"/>
                </a:cxn>
                <a:cxn ang="0">
                  <a:pos x="216" y="1117"/>
                </a:cxn>
                <a:cxn ang="0">
                  <a:pos x="125" y="1075"/>
                </a:cxn>
                <a:cxn ang="0">
                  <a:pos x="53" y="1009"/>
                </a:cxn>
                <a:cxn ang="0">
                  <a:pos x="5" y="900"/>
                </a:cxn>
                <a:cxn ang="0">
                  <a:pos x="14" y="698"/>
                </a:cxn>
                <a:cxn ang="0">
                  <a:pos x="110" y="457"/>
                </a:cxn>
                <a:cxn ang="0">
                  <a:pos x="264" y="269"/>
                </a:cxn>
                <a:cxn ang="0">
                  <a:pos x="418" y="151"/>
                </a:cxn>
                <a:cxn ang="0">
                  <a:pos x="403" y="76"/>
                </a:cxn>
                <a:cxn ang="0">
                  <a:pos x="403" y="33"/>
                </a:cxn>
                <a:cxn ang="0">
                  <a:pos x="427" y="0"/>
                </a:cxn>
              </a:cxnLst>
              <a:rect l="0" t="0" r="r" b="b"/>
              <a:pathLst>
                <a:path w="682" h="1404">
                  <a:moveTo>
                    <a:pt x="552" y="151"/>
                  </a:moveTo>
                  <a:lnTo>
                    <a:pt x="533" y="156"/>
                  </a:lnTo>
                  <a:lnTo>
                    <a:pt x="519" y="156"/>
                  </a:lnTo>
                  <a:lnTo>
                    <a:pt x="499" y="161"/>
                  </a:lnTo>
                  <a:lnTo>
                    <a:pt x="480" y="165"/>
                  </a:lnTo>
                  <a:lnTo>
                    <a:pt x="490" y="170"/>
                  </a:lnTo>
                  <a:lnTo>
                    <a:pt x="504" y="175"/>
                  </a:lnTo>
                  <a:lnTo>
                    <a:pt x="519" y="175"/>
                  </a:lnTo>
                  <a:lnTo>
                    <a:pt x="543" y="175"/>
                  </a:lnTo>
                  <a:lnTo>
                    <a:pt x="586" y="175"/>
                  </a:lnTo>
                  <a:lnTo>
                    <a:pt x="610" y="170"/>
                  </a:lnTo>
                  <a:lnTo>
                    <a:pt x="629" y="165"/>
                  </a:lnTo>
                  <a:lnTo>
                    <a:pt x="639" y="165"/>
                  </a:lnTo>
                  <a:lnTo>
                    <a:pt x="615" y="156"/>
                  </a:lnTo>
                  <a:lnTo>
                    <a:pt x="591" y="156"/>
                  </a:lnTo>
                  <a:lnTo>
                    <a:pt x="552" y="151"/>
                  </a:lnTo>
                  <a:close/>
                  <a:moveTo>
                    <a:pt x="427" y="0"/>
                  </a:moveTo>
                  <a:lnTo>
                    <a:pt x="442" y="0"/>
                  </a:lnTo>
                  <a:lnTo>
                    <a:pt x="447" y="10"/>
                  </a:lnTo>
                  <a:lnTo>
                    <a:pt x="447" y="19"/>
                  </a:lnTo>
                  <a:lnTo>
                    <a:pt x="447" y="24"/>
                  </a:lnTo>
                  <a:lnTo>
                    <a:pt x="447" y="29"/>
                  </a:lnTo>
                  <a:lnTo>
                    <a:pt x="447" y="43"/>
                  </a:lnTo>
                  <a:lnTo>
                    <a:pt x="442" y="52"/>
                  </a:lnTo>
                  <a:lnTo>
                    <a:pt x="442" y="66"/>
                  </a:lnTo>
                  <a:lnTo>
                    <a:pt x="442" y="76"/>
                  </a:lnTo>
                  <a:lnTo>
                    <a:pt x="442" y="95"/>
                  </a:lnTo>
                  <a:lnTo>
                    <a:pt x="442" y="104"/>
                  </a:lnTo>
                  <a:lnTo>
                    <a:pt x="447" y="118"/>
                  </a:lnTo>
                  <a:lnTo>
                    <a:pt x="447" y="128"/>
                  </a:lnTo>
                  <a:lnTo>
                    <a:pt x="451" y="137"/>
                  </a:lnTo>
                  <a:lnTo>
                    <a:pt x="514" y="123"/>
                  </a:lnTo>
                  <a:lnTo>
                    <a:pt x="552" y="118"/>
                  </a:lnTo>
                  <a:lnTo>
                    <a:pt x="600" y="118"/>
                  </a:lnTo>
                  <a:lnTo>
                    <a:pt x="643" y="128"/>
                  </a:lnTo>
                  <a:lnTo>
                    <a:pt x="672" y="142"/>
                  </a:lnTo>
                  <a:lnTo>
                    <a:pt x="682" y="165"/>
                  </a:lnTo>
                  <a:lnTo>
                    <a:pt x="672" y="184"/>
                  </a:lnTo>
                  <a:lnTo>
                    <a:pt x="643" y="198"/>
                  </a:lnTo>
                  <a:lnTo>
                    <a:pt x="605" y="208"/>
                  </a:lnTo>
                  <a:lnTo>
                    <a:pt x="571" y="208"/>
                  </a:lnTo>
                  <a:lnTo>
                    <a:pt x="538" y="208"/>
                  </a:lnTo>
                  <a:lnTo>
                    <a:pt x="504" y="208"/>
                  </a:lnTo>
                  <a:lnTo>
                    <a:pt x="471" y="203"/>
                  </a:lnTo>
                  <a:lnTo>
                    <a:pt x="442" y="184"/>
                  </a:lnTo>
                  <a:lnTo>
                    <a:pt x="442" y="184"/>
                  </a:lnTo>
                  <a:lnTo>
                    <a:pt x="360" y="241"/>
                  </a:lnTo>
                  <a:lnTo>
                    <a:pt x="278" y="321"/>
                  </a:lnTo>
                  <a:lnTo>
                    <a:pt x="202" y="424"/>
                  </a:lnTo>
                  <a:lnTo>
                    <a:pt x="144" y="537"/>
                  </a:lnTo>
                  <a:lnTo>
                    <a:pt x="101" y="660"/>
                  </a:lnTo>
                  <a:lnTo>
                    <a:pt x="86" y="782"/>
                  </a:lnTo>
                  <a:lnTo>
                    <a:pt x="86" y="815"/>
                  </a:lnTo>
                  <a:lnTo>
                    <a:pt x="96" y="858"/>
                  </a:lnTo>
                  <a:lnTo>
                    <a:pt x="115" y="910"/>
                  </a:lnTo>
                  <a:lnTo>
                    <a:pt x="154" y="961"/>
                  </a:lnTo>
                  <a:lnTo>
                    <a:pt x="178" y="976"/>
                  </a:lnTo>
                  <a:lnTo>
                    <a:pt x="202" y="990"/>
                  </a:lnTo>
                  <a:lnTo>
                    <a:pt x="235" y="1004"/>
                  </a:lnTo>
                  <a:lnTo>
                    <a:pt x="278" y="1018"/>
                  </a:lnTo>
                  <a:lnTo>
                    <a:pt x="346" y="1042"/>
                  </a:lnTo>
                  <a:lnTo>
                    <a:pt x="403" y="1060"/>
                  </a:lnTo>
                  <a:lnTo>
                    <a:pt x="447" y="1079"/>
                  </a:lnTo>
                  <a:lnTo>
                    <a:pt x="475" y="1093"/>
                  </a:lnTo>
                  <a:lnTo>
                    <a:pt x="495" y="1112"/>
                  </a:lnTo>
                  <a:lnTo>
                    <a:pt x="514" y="1131"/>
                  </a:lnTo>
                  <a:lnTo>
                    <a:pt x="533" y="1164"/>
                  </a:lnTo>
                  <a:lnTo>
                    <a:pt x="538" y="1216"/>
                  </a:lnTo>
                  <a:lnTo>
                    <a:pt x="528" y="1272"/>
                  </a:lnTo>
                  <a:lnTo>
                    <a:pt x="504" y="1320"/>
                  </a:lnTo>
                  <a:lnTo>
                    <a:pt x="471" y="1367"/>
                  </a:lnTo>
                  <a:lnTo>
                    <a:pt x="423" y="1395"/>
                  </a:lnTo>
                  <a:lnTo>
                    <a:pt x="365" y="1404"/>
                  </a:lnTo>
                  <a:lnTo>
                    <a:pt x="317" y="1400"/>
                  </a:lnTo>
                  <a:lnTo>
                    <a:pt x="274" y="1381"/>
                  </a:lnTo>
                  <a:lnTo>
                    <a:pt x="245" y="1362"/>
                  </a:lnTo>
                  <a:lnTo>
                    <a:pt x="221" y="1343"/>
                  </a:lnTo>
                  <a:lnTo>
                    <a:pt x="216" y="1329"/>
                  </a:lnTo>
                  <a:lnTo>
                    <a:pt x="216" y="1324"/>
                  </a:lnTo>
                  <a:lnTo>
                    <a:pt x="221" y="1320"/>
                  </a:lnTo>
                  <a:lnTo>
                    <a:pt x="226" y="1315"/>
                  </a:lnTo>
                  <a:lnTo>
                    <a:pt x="230" y="1315"/>
                  </a:lnTo>
                  <a:lnTo>
                    <a:pt x="235" y="1315"/>
                  </a:lnTo>
                  <a:lnTo>
                    <a:pt x="235" y="1315"/>
                  </a:lnTo>
                  <a:lnTo>
                    <a:pt x="240" y="1320"/>
                  </a:lnTo>
                  <a:lnTo>
                    <a:pt x="250" y="1324"/>
                  </a:lnTo>
                  <a:lnTo>
                    <a:pt x="302" y="1357"/>
                  </a:lnTo>
                  <a:lnTo>
                    <a:pt x="365" y="1371"/>
                  </a:lnTo>
                  <a:lnTo>
                    <a:pt x="403" y="1362"/>
                  </a:lnTo>
                  <a:lnTo>
                    <a:pt x="432" y="1334"/>
                  </a:lnTo>
                  <a:lnTo>
                    <a:pt x="447" y="1301"/>
                  </a:lnTo>
                  <a:lnTo>
                    <a:pt x="456" y="1268"/>
                  </a:lnTo>
                  <a:lnTo>
                    <a:pt x="447" y="1230"/>
                  </a:lnTo>
                  <a:lnTo>
                    <a:pt x="427" y="1202"/>
                  </a:lnTo>
                  <a:lnTo>
                    <a:pt x="403" y="1183"/>
                  </a:lnTo>
                  <a:lnTo>
                    <a:pt x="379" y="1169"/>
                  </a:lnTo>
                  <a:lnTo>
                    <a:pt x="355" y="1164"/>
                  </a:lnTo>
                  <a:lnTo>
                    <a:pt x="326" y="1155"/>
                  </a:lnTo>
                  <a:lnTo>
                    <a:pt x="307" y="1145"/>
                  </a:lnTo>
                  <a:lnTo>
                    <a:pt x="288" y="1141"/>
                  </a:lnTo>
                  <a:lnTo>
                    <a:pt x="259" y="1131"/>
                  </a:lnTo>
                  <a:lnTo>
                    <a:pt x="216" y="1117"/>
                  </a:lnTo>
                  <a:lnTo>
                    <a:pt x="168" y="1098"/>
                  </a:lnTo>
                  <a:lnTo>
                    <a:pt x="125" y="1075"/>
                  </a:lnTo>
                  <a:lnTo>
                    <a:pt x="86" y="1046"/>
                  </a:lnTo>
                  <a:lnTo>
                    <a:pt x="53" y="1009"/>
                  </a:lnTo>
                  <a:lnTo>
                    <a:pt x="24" y="961"/>
                  </a:lnTo>
                  <a:lnTo>
                    <a:pt x="5" y="900"/>
                  </a:lnTo>
                  <a:lnTo>
                    <a:pt x="0" y="825"/>
                  </a:lnTo>
                  <a:lnTo>
                    <a:pt x="14" y="698"/>
                  </a:lnTo>
                  <a:lnTo>
                    <a:pt x="53" y="575"/>
                  </a:lnTo>
                  <a:lnTo>
                    <a:pt x="110" y="457"/>
                  </a:lnTo>
                  <a:lnTo>
                    <a:pt x="182" y="358"/>
                  </a:lnTo>
                  <a:lnTo>
                    <a:pt x="264" y="269"/>
                  </a:lnTo>
                  <a:lnTo>
                    <a:pt x="341" y="203"/>
                  </a:lnTo>
                  <a:lnTo>
                    <a:pt x="418" y="151"/>
                  </a:lnTo>
                  <a:lnTo>
                    <a:pt x="403" y="113"/>
                  </a:lnTo>
                  <a:lnTo>
                    <a:pt x="403" y="76"/>
                  </a:lnTo>
                  <a:lnTo>
                    <a:pt x="403" y="62"/>
                  </a:lnTo>
                  <a:lnTo>
                    <a:pt x="403" y="33"/>
                  </a:lnTo>
                  <a:lnTo>
                    <a:pt x="413" y="10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 noEditPoints="1"/>
            </p:cNvSpPr>
            <p:nvPr/>
          </p:nvSpPr>
          <p:spPr bwMode="auto">
            <a:xfrm>
              <a:off x="4849" y="683"/>
              <a:ext cx="370" cy="1559"/>
            </a:xfrm>
            <a:custGeom>
              <a:avLst/>
              <a:gdLst/>
              <a:ahLst/>
              <a:cxnLst>
                <a:cxn ang="0">
                  <a:pos x="370" y="782"/>
                </a:cxn>
                <a:cxn ang="0">
                  <a:pos x="370" y="782"/>
                </a:cxn>
                <a:cxn ang="0">
                  <a:pos x="370" y="782"/>
                </a:cxn>
                <a:cxn ang="0">
                  <a:pos x="370" y="782"/>
                </a:cxn>
                <a:cxn ang="0">
                  <a:pos x="19" y="0"/>
                </a:cxn>
                <a:cxn ang="0">
                  <a:pos x="38" y="9"/>
                </a:cxn>
                <a:cxn ang="0">
                  <a:pos x="67" y="33"/>
                </a:cxn>
                <a:cxn ang="0">
                  <a:pos x="115" y="75"/>
                </a:cxn>
                <a:cxn ang="0">
                  <a:pos x="163" y="132"/>
                </a:cxn>
                <a:cxn ang="0">
                  <a:pos x="216" y="207"/>
                </a:cxn>
                <a:cxn ang="0">
                  <a:pos x="269" y="292"/>
                </a:cxn>
                <a:cxn ang="0">
                  <a:pos x="322" y="428"/>
                </a:cxn>
                <a:cxn ang="0">
                  <a:pos x="351" y="556"/>
                </a:cxn>
                <a:cxn ang="0">
                  <a:pos x="370" y="678"/>
                </a:cxn>
                <a:cxn ang="0">
                  <a:pos x="370" y="782"/>
                </a:cxn>
                <a:cxn ang="0">
                  <a:pos x="370" y="885"/>
                </a:cxn>
                <a:cxn ang="0">
                  <a:pos x="351" y="1003"/>
                </a:cxn>
                <a:cxn ang="0">
                  <a:pos x="322" y="1126"/>
                </a:cxn>
                <a:cxn ang="0">
                  <a:pos x="274" y="1258"/>
                </a:cxn>
                <a:cxn ang="0">
                  <a:pos x="231" y="1333"/>
                </a:cxn>
                <a:cxn ang="0">
                  <a:pos x="183" y="1404"/>
                </a:cxn>
                <a:cxn ang="0">
                  <a:pos x="139" y="1460"/>
                </a:cxn>
                <a:cxn ang="0">
                  <a:pos x="96" y="1502"/>
                </a:cxn>
                <a:cxn ang="0">
                  <a:pos x="58" y="1535"/>
                </a:cxn>
                <a:cxn ang="0">
                  <a:pos x="34" y="1554"/>
                </a:cxn>
                <a:cxn ang="0">
                  <a:pos x="19" y="1559"/>
                </a:cxn>
                <a:cxn ang="0">
                  <a:pos x="10" y="1559"/>
                </a:cxn>
                <a:cxn ang="0">
                  <a:pos x="5" y="1554"/>
                </a:cxn>
                <a:cxn ang="0">
                  <a:pos x="0" y="1545"/>
                </a:cxn>
                <a:cxn ang="0">
                  <a:pos x="0" y="1540"/>
                </a:cxn>
                <a:cxn ang="0">
                  <a:pos x="5" y="1540"/>
                </a:cxn>
                <a:cxn ang="0">
                  <a:pos x="5" y="1535"/>
                </a:cxn>
                <a:cxn ang="0">
                  <a:pos x="14" y="1526"/>
                </a:cxn>
                <a:cxn ang="0">
                  <a:pos x="24" y="1517"/>
                </a:cxn>
                <a:cxn ang="0">
                  <a:pos x="110" y="1413"/>
                </a:cxn>
                <a:cxn ang="0">
                  <a:pos x="178" y="1300"/>
                </a:cxn>
                <a:cxn ang="0">
                  <a:pos x="226" y="1177"/>
                </a:cxn>
                <a:cxn ang="0">
                  <a:pos x="259" y="1045"/>
                </a:cxn>
                <a:cxn ang="0">
                  <a:pos x="274" y="914"/>
                </a:cxn>
                <a:cxn ang="0">
                  <a:pos x="279" y="782"/>
                </a:cxn>
                <a:cxn ang="0">
                  <a:pos x="274" y="621"/>
                </a:cxn>
                <a:cxn ang="0">
                  <a:pos x="250" y="480"/>
                </a:cxn>
                <a:cxn ang="0">
                  <a:pos x="216" y="353"/>
                </a:cxn>
                <a:cxn ang="0">
                  <a:pos x="168" y="235"/>
                </a:cxn>
                <a:cxn ang="0">
                  <a:pos x="106" y="136"/>
                </a:cxn>
                <a:cxn ang="0">
                  <a:pos x="34" y="51"/>
                </a:cxn>
                <a:cxn ang="0">
                  <a:pos x="19" y="37"/>
                </a:cxn>
                <a:cxn ang="0">
                  <a:pos x="10" y="33"/>
                </a:cxn>
                <a:cxn ang="0">
                  <a:pos x="5" y="23"/>
                </a:cxn>
                <a:cxn ang="0">
                  <a:pos x="5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5" y="9"/>
                </a:cxn>
                <a:cxn ang="0">
                  <a:pos x="10" y="0"/>
                </a:cxn>
                <a:cxn ang="0">
                  <a:pos x="19" y="0"/>
                </a:cxn>
              </a:cxnLst>
              <a:rect l="0" t="0" r="r" b="b"/>
              <a:pathLst>
                <a:path w="370" h="1559">
                  <a:moveTo>
                    <a:pt x="370" y="782"/>
                  </a:moveTo>
                  <a:lnTo>
                    <a:pt x="370" y="782"/>
                  </a:lnTo>
                  <a:lnTo>
                    <a:pt x="370" y="782"/>
                  </a:lnTo>
                  <a:lnTo>
                    <a:pt x="370" y="782"/>
                  </a:lnTo>
                  <a:close/>
                  <a:moveTo>
                    <a:pt x="19" y="0"/>
                  </a:moveTo>
                  <a:lnTo>
                    <a:pt x="38" y="9"/>
                  </a:lnTo>
                  <a:lnTo>
                    <a:pt x="67" y="33"/>
                  </a:lnTo>
                  <a:lnTo>
                    <a:pt x="115" y="75"/>
                  </a:lnTo>
                  <a:lnTo>
                    <a:pt x="163" y="132"/>
                  </a:lnTo>
                  <a:lnTo>
                    <a:pt x="216" y="207"/>
                  </a:lnTo>
                  <a:lnTo>
                    <a:pt x="269" y="292"/>
                  </a:lnTo>
                  <a:lnTo>
                    <a:pt x="322" y="428"/>
                  </a:lnTo>
                  <a:lnTo>
                    <a:pt x="351" y="556"/>
                  </a:lnTo>
                  <a:lnTo>
                    <a:pt x="370" y="678"/>
                  </a:lnTo>
                  <a:lnTo>
                    <a:pt x="370" y="782"/>
                  </a:lnTo>
                  <a:lnTo>
                    <a:pt x="370" y="885"/>
                  </a:lnTo>
                  <a:lnTo>
                    <a:pt x="351" y="1003"/>
                  </a:lnTo>
                  <a:lnTo>
                    <a:pt x="322" y="1126"/>
                  </a:lnTo>
                  <a:lnTo>
                    <a:pt x="274" y="1258"/>
                  </a:lnTo>
                  <a:lnTo>
                    <a:pt x="231" y="1333"/>
                  </a:lnTo>
                  <a:lnTo>
                    <a:pt x="183" y="1404"/>
                  </a:lnTo>
                  <a:lnTo>
                    <a:pt x="139" y="1460"/>
                  </a:lnTo>
                  <a:lnTo>
                    <a:pt x="96" y="1502"/>
                  </a:lnTo>
                  <a:lnTo>
                    <a:pt x="58" y="1535"/>
                  </a:lnTo>
                  <a:lnTo>
                    <a:pt x="34" y="1554"/>
                  </a:lnTo>
                  <a:lnTo>
                    <a:pt x="19" y="1559"/>
                  </a:lnTo>
                  <a:lnTo>
                    <a:pt x="10" y="1559"/>
                  </a:lnTo>
                  <a:lnTo>
                    <a:pt x="5" y="1554"/>
                  </a:lnTo>
                  <a:lnTo>
                    <a:pt x="0" y="1545"/>
                  </a:lnTo>
                  <a:lnTo>
                    <a:pt x="0" y="1540"/>
                  </a:lnTo>
                  <a:lnTo>
                    <a:pt x="5" y="1540"/>
                  </a:lnTo>
                  <a:lnTo>
                    <a:pt x="5" y="1535"/>
                  </a:lnTo>
                  <a:lnTo>
                    <a:pt x="14" y="1526"/>
                  </a:lnTo>
                  <a:lnTo>
                    <a:pt x="24" y="1517"/>
                  </a:lnTo>
                  <a:lnTo>
                    <a:pt x="110" y="1413"/>
                  </a:lnTo>
                  <a:lnTo>
                    <a:pt x="178" y="1300"/>
                  </a:lnTo>
                  <a:lnTo>
                    <a:pt x="226" y="1177"/>
                  </a:lnTo>
                  <a:lnTo>
                    <a:pt x="259" y="1045"/>
                  </a:lnTo>
                  <a:lnTo>
                    <a:pt x="274" y="914"/>
                  </a:lnTo>
                  <a:lnTo>
                    <a:pt x="279" y="782"/>
                  </a:lnTo>
                  <a:lnTo>
                    <a:pt x="274" y="621"/>
                  </a:lnTo>
                  <a:lnTo>
                    <a:pt x="250" y="480"/>
                  </a:lnTo>
                  <a:lnTo>
                    <a:pt x="216" y="353"/>
                  </a:lnTo>
                  <a:lnTo>
                    <a:pt x="168" y="235"/>
                  </a:lnTo>
                  <a:lnTo>
                    <a:pt x="106" y="136"/>
                  </a:lnTo>
                  <a:lnTo>
                    <a:pt x="34" y="51"/>
                  </a:lnTo>
                  <a:lnTo>
                    <a:pt x="19" y="37"/>
                  </a:lnTo>
                  <a:lnTo>
                    <a:pt x="10" y="33"/>
                  </a:lnTo>
                  <a:lnTo>
                    <a:pt x="5" y="23"/>
                  </a:lnTo>
                  <a:lnTo>
                    <a:pt x="5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5" y="9"/>
                  </a:lnTo>
                  <a:lnTo>
                    <a:pt x="1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5973" y="1182"/>
              <a:ext cx="168" cy="669"/>
            </a:xfrm>
            <a:custGeom>
              <a:avLst/>
              <a:gdLst/>
              <a:ahLst/>
              <a:cxnLst>
                <a:cxn ang="0">
                  <a:pos x="86" y="504"/>
                </a:cxn>
                <a:cxn ang="0">
                  <a:pos x="129" y="518"/>
                </a:cxn>
                <a:cxn ang="0">
                  <a:pos x="158" y="546"/>
                </a:cxn>
                <a:cxn ang="0">
                  <a:pos x="168" y="589"/>
                </a:cxn>
                <a:cxn ang="0">
                  <a:pos x="158" y="631"/>
                </a:cxn>
                <a:cxn ang="0">
                  <a:pos x="129" y="660"/>
                </a:cxn>
                <a:cxn ang="0">
                  <a:pos x="86" y="669"/>
                </a:cxn>
                <a:cxn ang="0">
                  <a:pos x="43" y="660"/>
                </a:cxn>
                <a:cxn ang="0">
                  <a:pos x="14" y="631"/>
                </a:cxn>
                <a:cxn ang="0">
                  <a:pos x="0" y="589"/>
                </a:cxn>
                <a:cxn ang="0">
                  <a:pos x="14" y="546"/>
                </a:cxn>
                <a:cxn ang="0">
                  <a:pos x="43" y="518"/>
                </a:cxn>
                <a:cxn ang="0">
                  <a:pos x="86" y="504"/>
                </a:cxn>
                <a:cxn ang="0">
                  <a:pos x="86" y="0"/>
                </a:cxn>
                <a:cxn ang="0">
                  <a:pos x="129" y="9"/>
                </a:cxn>
                <a:cxn ang="0">
                  <a:pos x="158" y="38"/>
                </a:cxn>
                <a:cxn ang="0">
                  <a:pos x="168" y="80"/>
                </a:cxn>
                <a:cxn ang="0">
                  <a:pos x="158" y="122"/>
                </a:cxn>
                <a:cxn ang="0">
                  <a:pos x="129" y="151"/>
                </a:cxn>
                <a:cxn ang="0">
                  <a:pos x="86" y="165"/>
                </a:cxn>
                <a:cxn ang="0">
                  <a:pos x="43" y="151"/>
                </a:cxn>
                <a:cxn ang="0">
                  <a:pos x="14" y="122"/>
                </a:cxn>
                <a:cxn ang="0">
                  <a:pos x="0" y="80"/>
                </a:cxn>
                <a:cxn ang="0">
                  <a:pos x="14" y="38"/>
                </a:cxn>
                <a:cxn ang="0">
                  <a:pos x="43" y="9"/>
                </a:cxn>
                <a:cxn ang="0">
                  <a:pos x="86" y="0"/>
                </a:cxn>
              </a:cxnLst>
              <a:rect l="0" t="0" r="r" b="b"/>
              <a:pathLst>
                <a:path w="168" h="669">
                  <a:moveTo>
                    <a:pt x="86" y="504"/>
                  </a:moveTo>
                  <a:lnTo>
                    <a:pt x="129" y="518"/>
                  </a:lnTo>
                  <a:lnTo>
                    <a:pt x="158" y="546"/>
                  </a:lnTo>
                  <a:lnTo>
                    <a:pt x="168" y="589"/>
                  </a:lnTo>
                  <a:lnTo>
                    <a:pt x="158" y="631"/>
                  </a:lnTo>
                  <a:lnTo>
                    <a:pt x="129" y="660"/>
                  </a:lnTo>
                  <a:lnTo>
                    <a:pt x="86" y="669"/>
                  </a:lnTo>
                  <a:lnTo>
                    <a:pt x="43" y="660"/>
                  </a:lnTo>
                  <a:lnTo>
                    <a:pt x="14" y="631"/>
                  </a:lnTo>
                  <a:lnTo>
                    <a:pt x="0" y="589"/>
                  </a:lnTo>
                  <a:lnTo>
                    <a:pt x="14" y="546"/>
                  </a:lnTo>
                  <a:lnTo>
                    <a:pt x="43" y="518"/>
                  </a:lnTo>
                  <a:lnTo>
                    <a:pt x="86" y="504"/>
                  </a:lnTo>
                  <a:close/>
                  <a:moveTo>
                    <a:pt x="86" y="0"/>
                  </a:moveTo>
                  <a:lnTo>
                    <a:pt x="129" y="9"/>
                  </a:lnTo>
                  <a:lnTo>
                    <a:pt x="158" y="38"/>
                  </a:lnTo>
                  <a:lnTo>
                    <a:pt x="168" y="80"/>
                  </a:lnTo>
                  <a:lnTo>
                    <a:pt x="158" y="122"/>
                  </a:lnTo>
                  <a:lnTo>
                    <a:pt x="129" y="151"/>
                  </a:lnTo>
                  <a:lnTo>
                    <a:pt x="86" y="165"/>
                  </a:lnTo>
                  <a:lnTo>
                    <a:pt x="43" y="151"/>
                  </a:lnTo>
                  <a:lnTo>
                    <a:pt x="14" y="122"/>
                  </a:lnTo>
                  <a:lnTo>
                    <a:pt x="0" y="80"/>
                  </a:lnTo>
                  <a:lnTo>
                    <a:pt x="14" y="38"/>
                  </a:lnTo>
                  <a:lnTo>
                    <a:pt x="43" y="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6366" y="1281"/>
              <a:ext cx="1061" cy="363"/>
            </a:xfrm>
            <a:custGeom>
              <a:avLst/>
              <a:gdLst/>
              <a:ahLst/>
              <a:cxnLst>
                <a:cxn ang="0">
                  <a:pos x="53" y="301"/>
                </a:cxn>
                <a:cxn ang="0">
                  <a:pos x="1004" y="301"/>
                </a:cxn>
                <a:cxn ang="0">
                  <a:pos x="1013" y="301"/>
                </a:cxn>
                <a:cxn ang="0">
                  <a:pos x="1028" y="301"/>
                </a:cxn>
                <a:cxn ang="0">
                  <a:pos x="1037" y="306"/>
                </a:cxn>
                <a:cxn ang="0">
                  <a:pos x="1047" y="306"/>
                </a:cxn>
                <a:cxn ang="0">
                  <a:pos x="1052" y="316"/>
                </a:cxn>
                <a:cxn ang="0">
                  <a:pos x="1057" y="320"/>
                </a:cxn>
                <a:cxn ang="0">
                  <a:pos x="1061" y="334"/>
                </a:cxn>
                <a:cxn ang="0">
                  <a:pos x="1057" y="344"/>
                </a:cxn>
                <a:cxn ang="0">
                  <a:pos x="1052" y="353"/>
                </a:cxn>
                <a:cxn ang="0">
                  <a:pos x="1047" y="358"/>
                </a:cxn>
                <a:cxn ang="0">
                  <a:pos x="1037" y="363"/>
                </a:cxn>
                <a:cxn ang="0">
                  <a:pos x="1028" y="363"/>
                </a:cxn>
                <a:cxn ang="0">
                  <a:pos x="1018" y="363"/>
                </a:cxn>
                <a:cxn ang="0">
                  <a:pos x="1009" y="363"/>
                </a:cxn>
                <a:cxn ang="0">
                  <a:pos x="53" y="363"/>
                </a:cxn>
                <a:cxn ang="0">
                  <a:pos x="44" y="363"/>
                </a:cxn>
                <a:cxn ang="0">
                  <a:pos x="34" y="363"/>
                </a:cxn>
                <a:cxn ang="0">
                  <a:pos x="24" y="363"/>
                </a:cxn>
                <a:cxn ang="0">
                  <a:pos x="15" y="358"/>
                </a:cxn>
                <a:cxn ang="0">
                  <a:pos x="10" y="353"/>
                </a:cxn>
                <a:cxn ang="0">
                  <a:pos x="5" y="344"/>
                </a:cxn>
                <a:cxn ang="0">
                  <a:pos x="0" y="334"/>
                </a:cxn>
                <a:cxn ang="0">
                  <a:pos x="5" y="320"/>
                </a:cxn>
                <a:cxn ang="0">
                  <a:pos x="10" y="316"/>
                </a:cxn>
                <a:cxn ang="0">
                  <a:pos x="15" y="306"/>
                </a:cxn>
                <a:cxn ang="0">
                  <a:pos x="24" y="306"/>
                </a:cxn>
                <a:cxn ang="0">
                  <a:pos x="34" y="301"/>
                </a:cxn>
                <a:cxn ang="0">
                  <a:pos x="44" y="301"/>
                </a:cxn>
                <a:cxn ang="0">
                  <a:pos x="53" y="301"/>
                </a:cxn>
                <a:cxn ang="0">
                  <a:pos x="53" y="0"/>
                </a:cxn>
                <a:cxn ang="0">
                  <a:pos x="1009" y="0"/>
                </a:cxn>
                <a:cxn ang="0">
                  <a:pos x="1018" y="0"/>
                </a:cxn>
                <a:cxn ang="0">
                  <a:pos x="1028" y="0"/>
                </a:cxn>
                <a:cxn ang="0">
                  <a:pos x="1037" y="5"/>
                </a:cxn>
                <a:cxn ang="0">
                  <a:pos x="1047" y="5"/>
                </a:cxn>
                <a:cxn ang="0">
                  <a:pos x="1052" y="9"/>
                </a:cxn>
                <a:cxn ang="0">
                  <a:pos x="1057" y="19"/>
                </a:cxn>
                <a:cxn ang="0">
                  <a:pos x="1061" y="28"/>
                </a:cxn>
                <a:cxn ang="0">
                  <a:pos x="1057" y="42"/>
                </a:cxn>
                <a:cxn ang="0">
                  <a:pos x="1052" y="52"/>
                </a:cxn>
                <a:cxn ang="0">
                  <a:pos x="1047" y="56"/>
                </a:cxn>
                <a:cxn ang="0">
                  <a:pos x="1037" y="61"/>
                </a:cxn>
                <a:cxn ang="0">
                  <a:pos x="1028" y="61"/>
                </a:cxn>
                <a:cxn ang="0">
                  <a:pos x="1013" y="61"/>
                </a:cxn>
                <a:cxn ang="0">
                  <a:pos x="1004" y="61"/>
                </a:cxn>
                <a:cxn ang="0">
                  <a:pos x="53" y="61"/>
                </a:cxn>
                <a:cxn ang="0">
                  <a:pos x="44" y="61"/>
                </a:cxn>
                <a:cxn ang="0">
                  <a:pos x="34" y="61"/>
                </a:cxn>
                <a:cxn ang="0">
                  <a:pos x="24" y="61"/>
                </a:cxn>
                <a:cxn ang="0">
                  <a:pos x="15" y="56"/>
                </a:cxn>
                <a:cxn ang="0">
                  <a:pos x="10" y="52"/>
                </a:cxn>
                <a:cxn ang="0">
                  <a:pos x="5" y="42"/>
                </a:cxn>
                <a:cxn ang="0">
                  <a:pos x="0" y="28"/>
                </a:cxn>
                <a:cxn ang="0">
                  <a:pos x="5" y="19"/>
                </a:cxn>
                <a:cxn ang="0">
                  <a:pos x="10" y="9"/>
                </a:cxn>
                <a:cxn ang="0">
                  <a:pos x="15" y="5"/>
                </a:cxn>
                <a:cxn ang="0">
                  <a:pos x="24" y="5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53" y="0"/>
                </a:cxn>
              </a:cxnLst>
              <a:rect l="0" t="0" r="r" b="b"/>
              <a:pathLst>
                <a:path w="1061" h="363">
                  <a:moveTo>
                    <a:pt x="53" y="301"/>
                  </a:moveTo>
                  <a:lnTo>
                    <a:pt x="1004" y="301"/>
                  </a:lnTo>
                  <a:lnTo>
                    <a:pt x="1013" y="301"/>
                  </a:lnTo>
                  <a:lnTo>
                    <a:pt x="1028" y="301"/>
                  </a:lnTo>
                  <a:lnTo>
                    <a:pt x="1037" y="306"/>
                  </a:lnTo>
                  <a:lnTo>
                    <a:pt x="1047" y="306"/>
                  </a:lnTo>
                  <a:lnTo>
                    <a:pt x="1052" y="316"/>
                  </a:lnTo>
                  <a:lnTo>
                    <a:pt x="1057" y="320"/>
                  </a:lnTo>
                  <a:lnTo>
                    <a:pt x="1061" y="334"/>
                  </a:lnTo>
                  <a:lnTo>
                    <a:pt x="1057" y="344"/>
                  </a:lnTo>
                  <a:lnTo>
                    <a:pt x="1052" y="353"/>
                  </a:lnTo>
                  <a:lnTo>
                    <a:pt x="1047" y="358"/>
                  </a:lnTo>
                  <a:lnTo>
                    <a:pt x="1037" y="363"/>
                  </a:lnTo>
                  <a:lnTo>
                    <a:pt x="1028" y="363"/>
                  </a:lnTo>
                  <a:lnTo>
                    <a:pt x="1018" y="363"/>
                  </a:lnTo>
                  <a:lnTo>
                    <a:pt x="1009" y="363"/>
                  </a:lnTo>
                  <a:lnTo>
                    <a:pt x="53" y="363"/>
                  </a:lnTo>
                  <a:lnTo>
                    <a:pt x="44" y="363"/>
                  </a:lnTo>
                  <a:lnTo>
                    <a:pt x="34" y="363"/>
                  </a:lnTo>
                  <a:lnTo>
                    <a:pt x="24" y="363"/>
                  </a:lnTo>
                  <a:lnTo>
                    <a:pt x="15" y="358"/>
                  </a:lnTo>
                  <a:lnTo>
                    <a:pt x="10" y="353"/>
                  </a:lnTo>
                  <a:lnTo>
                    <a:pt x="5" y="344"/>
                  </a:lnTo>
                  <a:lnTo>
                    <a:pt x="0" y="334"/>
                  </a:lnTo>
                  <a:lnTo>
                    <a:pt x="5" y="320"/>
                  </a:lnTo>
                  <a:lnTo>
                    <a:pt x="10" y="316"/>
                  </a:lnTo>
                  <a:lnTo>
                    <a:pt x="15" y="306"/>
                  </a:lnTo>
                  <a:lnTo>
                    <a:pt x="24" y="306"/>
                  </a:lnTo>
                  <a:lnTo>
                    <a:pt x="34" y="301"/>
                  </a:lnTo>
                  <a:lnTo>
                    <a:pt x="44" y="301"/>
                  </a:lnTo>
                  <a:lnTo>
                    <a:pt x="53" y="301"/>
                  </a:lnTo>
                  <a:close/>
                  <a:moveTo>
                    <a:pt x="53" y="0"/>
                  </a:moveTo>
                  <a:lnTo>
                    <a:pt x="1009" y="0"/>
                  </a:lnTo>
                  <a:lnTo>
                    <a:pt x="1018" y="0"/>
                  </a:lnTo>
                  <a:lnTo>
                    <a:pt x="1028" y="0"/>
                  </a:lnTo>
                  <a:lnTo>
                    <a:pt x="1037" y="5"/>
                  </a:lnTo>
                  <a:lnTo>
                    <a:pt x="1047" y="5"/>
                  </a:lnTo>
                  <a:lnTo>
                    <a:pt x="1052" y="9"/>
                  </a:lnTo>
                  <a:lnTo>
                    <a:pt x="1057" y="19"/>
                  </a:lnTo>
                  <a:lnTo>
                    <a:pt x="1061" y="28"/>
                  </a:lnTo>
                  <a:lnTo>
                    <a:pt x="1057" y="42"/>
                  </a:lnTo>
                  <a:lnTo>
                    <a:pt x="1052" y="52"/>
                  </a:lnTo>
                  <a:lnTo>
                    <a:pt x="1047" y="56"/>
                  </a:lnTo>
                  <a:lnTo>
                    <a:pt x="1037" y="61"/>
                  </a:lnTo>
                  <a:lnTo>
                    <a:pt x="1028" y="61"/>
                  </a:lnTo>
                  <a:lnTo>
                    <a:pt x="1013" y="61"/>
                  </a:lnTo>
                  <a:lnTo>
                    <a:pt x="1004" y="61"/>
                  </a:lnTo>
                  <a:lnTo>
                    <a:pt x="53" y="61"/>
                  </a:lnTo>
                  <a:lnTo>
                    <a:pt x="44" y="61"/>
                  </a:lnTo>
                  <a:lnTo>
                    <a:pt x="34" y="61"/>
                  </a:lnTo>
                  <a:lnTo>
                    <a:pt x="24" y="61"/>
                  </a:lnTo>
                  <a:lnTo>
                    <a:pt x="15" y="56"/>
                  </a:lnTo>
                  <a:lnTo>
                    <a:pt x="10" y="52"/>
                  </a:lnTo>
                  <a:lnTo>
                    <a:pt x="5" y="42"/>
                  </a:lnTo>
                  <a:lnTo>
                    <a:pt x="0" y="28"/>
                  </a:lnTo>
                  <a:lnTo>
                    <a:pt x="5" y="19"/>
                  </a:lnTo>
                  <a:lnTo>
                    <a:pt x="10" y="9"/>
                  </a:lnTo>
                  <a:lnTo>
                    <a:pt x="15" y="5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8013" y="1154"/>
              <a:ext cx="615" cy="716"/>
            </a:xfrm>
            <a:custGeom>
              <a:avLst/>
              <a:gdLst/>
              <a:ahLst/>
              <a:cxnLst>
                <a:cxn ang="0">
                  <a:pos x="307" y="37"/>
                </a:cxn>
                <a:cxn ang="0">
                  <a:pos x="245" y="56"/>
                </a:cxn>
                <a:cxn ang="0">
                  <a:pos x="183" y="118"/>
                </a:cxn>
                <a:cxn ang="0">
                  <a:pos x="139" y="226"/>
                </a:cxn>
                <a:cxn ang="0">
                  <a:pos x="509" y="306"/>
                </a:cxn>
                <a:cxn ang="0">
                  <a:pos x="504" y="240"/>
                </a:cxn>
                <a:cxn ang="0">
                  <a:pos x="480" y="146"/>
                </a:cxn>
                <a:cxn ang="0">
                  <a:pos x="428" y="66"/>
                </a:cxn>
                <a:cxn ang="0">
                  <a:pos x="327" y="33"/>
                </a:cxn>
                <a:cxn ang="0">
                  <a:pos x="408" y="9"/>
                </a:cxn>
                <a:cxn ang="0">
                  <a:pos x="524" y="70"/>
                </a:cxn>
                <a:cxn ang="0">
                  <a:pos x="591" y="179"/>
                </a:cxn>
                <a:cxn ang="0">
                  <a:pos x="615" y="306"/>
                </a:cxn>
                <a:cxn ang="0">
                  <a:pos x="610" y="330"/>
                </a:cxn>
                <a:cxn ang="0">
                  <a:pos x="591" y="339"/>
                </a:cxn>
                <a:cxn ang="0">
                  <a:pos x="130" y="339"/>
                </a:cxn>
                <a:cxn ang="0">
                  <a:pos x="130" y="386"/>
                </a:cxn>
                <a:cxn ang="0">
                  <a:pos x="149" y="513"/>
                </a:cxn>
                <a:cxn ang="0">
                  <a:pos x="211" y="612"/>
                </a:cxn>
                <a:cxn ang="0">
                  <a:pos x="303" y="669"/>
                </a:cxn>
                <a:cxn ang="0">
                  <a:pos x="375" y="678"/>
                </a:cxn>
                <a:cxn ang="0">
                  <a:pos x="432" y="664"/>
                </a:cxn>
                <a:cxn ang="0">
                  <a:pos x="509" y="617"/>
                </a:cxn>
                <a:cxn ang="0">
                  <a:pos x="572" y="518"/>
                </a:cxn>
                <a:cxn ang="0">
                  <a:pos x="581" y="504"/>
                </a:cxn>
                <a:cxn ang="0">
                  <a:pos x="596" y="494"/>
                </a:cxn>
                <a:cxn ang="0">
                  <a:pos x="605" y="499"/>
                </a:cxn>
                <a:cxn ang="0">
                  <a:pos x="615" y="513"/>
                </a:cxn>
                <a:cxn ang="0">
                  <a:pos x="596" y="565"/>
                </a:cxn>
                <a:cxn ang="0">
                  <a:pos x="533" y="645"/>
                </a:cxn>
                <a:cxn ang="0">
                  <a:pos x="423" y="706"/>
                </a:cxn>
                <a:cxn ang="0">
                  <a:pos x="259" y="702"/>
                </a:cxn>
                <a:cxn ang="0">
                  <a:pos x="106" y="612"/>
                </a:cxn>
                <a:cxn ang="0">
                  <a:pos x="10" y="457"/>
                </a:cxn>
                <a:cxn ang="0">
                  <a:pos x="10" y="264"/>
                </a:cxn>
                <a:cxn ang="0">
                  <a:pos x="96" y="103"/>
                </a:cxn>
                <a:cxn ang="0">
                  <a:pos x="240" y="14"/>
                </a:cxn>
              </a:cxnLst>
              <a:rect l="0" t="0" r="r" b="b"/>
              <a:pathLst>
                <a:path w="615" h="716">
                  <a:moveTo>
                    <a:pt x="327" y="33"/>
                  </a:moveTo>
                  <a:lnTo>
                    <a:pt x="307" y="37"/>
                  </a:lnTo>
                  <a:lnTo>
                    <a:pt x="279" y="42"/>
                  </a:lnTo>
                  <a:lnTo>
                    <a:pt x="245" y="56"/>
                  </a:lnTo>
                  <a:lnTo>
                    <a:pt x="216" y="85"/>
                  </a:lnTo>
                  <a:lnTo>
                    <a:pt x="183" y="118"/>
                  </a:lnTo>
                  <a:lnTo>
                    <a:pt x="159" y="165"/>
                  </a:lnTo>
                  <a:lnTo>
                    <a:pt x="139" y="226"/>
                  </a:lnTo>
                  <a:lnTo>
                    <a:pt x="130" y="306"/>
                  </a:lnTo>
                  <a:lnTo>
                    <a:pt x="509" y="306"/>
                  </a:lnTo>
                  <a:lnTo>
                    <a:pt x="509" y="278"/>
                  </a:lnTo>
                  <a:lnTo>
                    <a:pt x="504" y="240"/>
                  </a:lnTo>
                  <a:lnTo>
                    <a:pt x="495" y="193"/>
                  </a:lnTo>
                  <a:lnTo>
                    <a:pt x="480" y="146"/>
                  </a:lnTo>
                  <a:lnTo>
                    <a:pt x="456" y="103"/>
                  </a:lnTo>
                  <a:lnTo>
                    <a:pt x="428" y="66"/>
                  </a:lnTo>
                  <a:lnTo>
                    <a:pt x="384" y="42"/>
                  </a:lnTo>
                  <a:lnTo>
                    <a:pt x="327" y="33"/>
                  </a:lnTo>
                  <a:close/>
                  <a:moveTo>
                    <a:pt x="327" y="0"/>
                  </a:moveTo>
                  <a:lnTo>
                    <a:pt x="408" y="9"/>
                  </a:lnTo>
                  <a:lnTo>
                    <a:pt x="471" y="33"/>
                  </a:lnTo>
                  <a:lnTo>
                    <a:pt x="524" y="70"/>
                  </a:lnTo>
                  <a:lnTo>
                    <a:pt x="567" y="122"/>
                  </a:lnTo>
                  <a:lnTo>
                    <a:pt x="591" y="179"/>
                  </a:lnTo>
                  <a:lnTo>
                    <a:pt x="610" y="240"/>
                  </a:lnTo>
                  <a:lnTo>
                    <a:pt x="615" y="306"/>
                  </a:lnTo>
                  <a:lnTo>
                    <a:pt x="615" y="320"/>
                  </a:lnTo>
                  <a:lnTo>
                    <a:pt x="610" y="330"/>
                  </a:lnTo>
                  <a:lnTo>
                    <a:pt x="605" y="334"/>
                  </a:lnTo>
                  <a:lnTo>
                    <a:pt x="591" y="339"/>
                  </a:lnTo>
                  <a:lnTo>
                    <a:pt x="572" y="339"/>
                  </a:lnTo>
                  <a:lnTo>
                    <a:pt x="130" y="339"/>
                  </a:lnTo>
                  <a:lnTo>
                    <a:pt x="130" y="339"/>
                  </a:lnTo>
                  <a:lnTo>
                    <a:pt x="130" y="386"/>
                  </a:lnTo>
                  <a:lnTo>
                    <a:pt x="139" y="447"/>
                  </a:lnTo>
                  <a:lnTo>
                    <a:pt x="149" y="513"/>
                  </a:lnTo>
                  <a:lnTo>
                    <a:pt x="178" y="574"/>
                  </a:lnTo>
                  <a:lnTo>
                    <a:pt x="211" y="612"/>
                  </a:lnTo>
                  <a:lnTo>
                    <a:pt x="250" y="645"/>
                  </a:lnTo>
                  <a:lnTo>
                    <a:pt x="303" y="669"/>
                  </a:lnTo>
                  <a:lnTo>
                    <a:pt x="360" y="678"/>
                  </a:lnTo>
                  <a:lnTo>
                    <a:pt x="375" y="678"/>
                  </a:lnTo>
                  <a:lnTo>
                    <a:pt x="399" y="673"/>
                  </a:lnTo>
                  <a:lnTo>
                    <a:pt x="432" y="664"/>
                  </a:lnTo>
                  <a:lnTo>
                    <a:pt x="471" y="645"/>
                  </a:lnTo>
                  <a:lnTo>
                    <a:pt x="509" y="617"/>
                  </a:lnTo>
                  <a:lnTo>
                    <a:pt x="543" y="574"/>
                  </a:lnTo>
                  <a:lnTo>
                    <a:pt x="572" y="518"/>
                  </a:lnTo>
                  <a:lnTo>
                    <a:pt x="576" y="509"/>
                  </a:lnTo>
                  <a:lnTo>
                    <a:pt x="581" y="504"/>
                  </a:lnTo>
                  <a:lnTo>
                    <a:pt x="586" y="499"/>
                  </a:lnTo>
                  <a:lnTo>
                    <a:pt x="596" y="494"/>
                  </a:lnTo>
                  <a:lnTo>
                    <a:pt x="600" y="494"/>
                  </a:lnTo>
                  <a:lnTo>
                    <a:pt x="605" y="499"/>
                  </a:lnTo>
                  <a:lnTo>
                    <a:pt x="610" y="504"/>
                  </a:lnTo>
                  <a:lnTo>
                    <a:pt x="615" y="513"/>
                  </a:lnTo>
                  <a:lnTo>
                    <a:pt x="610" y="532"/>
                  </a:lnTo>
                  <a:lnTo>
                    <a:pt x="596" y="565"/>
                  </a:lnTo>
                  <a:lnTo>
                    <a:pt x="572" y="603"/>
                  </a:lnTo>
                  <a:lnTo>
                    <a:pt x="533" y="645"/>
                  </a:lnTo>
                  <a:lnTo>
                    <a:pt x="485" y="683"/>
                  </a:lnTo>
                  <a:lnTo>
                    <a:pt x="423" y="706"/>
                  </a:lnTo>
                  <a:lnTo>
                    <a:pt x="351" y="716"/>
                  </a:lnTo>
                  <a:lnTo>
                    <a:pt x="259" y="702"/>
                  </a:lnTo>
                  <a:lnTo>
                    <a:pt x="178" y="669"/>
                  </a:lnTo>
                  <a:lnTo>
                    <a:pt x="106" y="612"/>
                  </a:lnTo>
                  <a:lnTo>
                    <a:pt x="48" y="542"/>
                  </a:lnTo>
                  <a:lnTo>
                    <a:pt x="10" y="457"/>
                  </a:lnTo>
                  <a:lnTo>
                    <a:pt x="0" y="353"/>
                  </a:lnTo>
                  <a:lnTo>
                    <a:pt x="10" y="264"/>
                  </a:lnTo>
                  <a:lnTo>
                    <a:pt x="43" y="179"/>
                  </a:lnTo>
                  <a:lnTo>
                    <a:pt x="96" y="103"/>
                  </a:lnTo>
                  <a:lnTo>
                    <a:pt x="159" y="47"/>
                  </a:lnTo>
                  <a:lnTo>
                    <a:pt x="240" y="14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8695" y="1182"/>
              <a:ext cx="807" cy="66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58" y="5"/>
                </a:cxn>
                <a:cxn ang="0">
                  <a:pos x="240" y="0"/>
                </a:cxn>
                <a:cxn ang="0">
                  <a:pos x="331" y="0"/>
                </a:cxn>
                <a:cxn ang="0">
                  <a:pos x="312" y="47"/>
                </a:cxn>
                <a:cxn ang="0">
                  <a:pos x="288" y="61"/>
                </a:cxn>
                <a:cxn ang="0">
                  <a:pos x="278" y="85"/>
                </a:cxn>
                <a:cxn ang="0">
                  <a:pos x="278" y="99"/>
                </a:cxn>
                <a:cxn ang="0">
                  <a:pos x="293" y="113"/>
                </a:cxn>
                <a:cxn ang="0">
                  <a:pos x="514" y="151"/>
                </a:cxn>
                <a:cxn ang="0">
                  <a:pos x="528" y="127"/>
                </a:cxn>
                <a:cxn ang="0">
                  <a:pos x="538" y="94"/>
                </a:cxn>
                <a:cxn ang="0">
                  <a:pos x="533" y="66"/>
                </a:cxn>
                <a:cxn ang="0">
                  <a:pos x="509" y="52"/>
                </a:cxn>
                <a:cxn ang="0">
                  <a:pos x="490" y="0"/>
                </a:cxn>
                <a:cxn ang="0">
                  <a:pos x="557" y="0"/>
                </a:cxn>
                <a:cxn ang="0">
                  <a:pos x="643" y="5"/>
                </a:cxn>
                <a:cxn ang="0">
                  <a:pos x="773" y="0"/>
                </a:cxn>
                <a:cxn ang="0">
                  <a:pos x="701" y="57"/>
                </a:cxn>
                <a:cxn ang="0">
                  <a:pos x="586" y="127"/>
                </a:cxn>
                <a:cxn ang="0">
                  <a:pos x="514" y="207"/>
                </a:cxn>
                <a:cxn ang="0">
                  <a:pos x="442" y="306"/>
                </a:cxn>
                <a:cxn ang="0">
                  <a:pos x="442" y="306"/>
                </a:cxn>
                <a:cxn ang="0">
                  <a:pos x="653" y="575"/>
                </a:cxn>
                <a:cxn ang="0">
                  <a:pos x="711" y="617"/>
                </a:cxn>
                <a:cxn ang="0">
                  <a:pos x="807" y="622"/>
                </a:cxn>
                <a:cxn ang="0">
                  <a:pos x="725" y="669"/>
                </a:cxn>
                <a:cxn ang="0">
                  <a:pos x="600" y="664"/>
                </a:cxn>
                <a:cxn ang="0">
                  <a:pos x="480" y="669"/>
                </a:cxn>
                <a:cxn ang="0">
                  <a:pos x="499" y="622"/>
                </a:cxn>
                <a:cxn ang="0">
                  <a:pos x="523" y="608"/>
                </a:cxn>
                <a:cxn ang="0">
                  <a:pos x="538" y="589"/>
                </a:cxn>
                <a:cxn ang="0">
                  <a:pos x="538" y="579"/>
                </a:cxn>
                <a:cxn ang="0">
                  <a:pos x="523" y="561"/>
                </a:cxn>
                <a:cxn ang="0">
                  <a:pos x="509" y="542"/>
                </a:cxn>
                <a:cxn ang="0">
                  <a:pos x="384" y="377"/>
                </a:cxn>
                <a:cxn ang="0">
                  <a:pos x="288" y="485"/>
                </a:cxn>
                <a:cxn ang="0">
                  <a:pos x="245" y="551"/>
                </a:cxn>
                <a:cxn ang="0">
                  <a:pos x="240" y="589"/>
                </a:cxn>
                <a:cxn ang="0">
                  <a:pos x="254" y="608"/>
                </a:cxn>
                <a:cxn ang="0">
                  <a:pos x="283" y="622"/>
                </a:cxn>
                <a:cxn ang="0">
                  <a:pos x="240" y="669"/>
                </a:cxn>
                <a:cxn ang="0">
                  <a:pos x="130" y="664"/>
                </a:cxn>
                <a:cxn ang="0">
                  <a:pos x="0" y="669"/>
                </a:cxn>
                <a:cxn ang="0">
                  <a:pos x="29" y="622"/>
                </a:cxn>
                <a:cxn ang="0">
                  <a:pos x="110" y="598"/>
                </a:cxn>
                <a:cxn ang="0">
                  <a:pos x="206" y="528"/>
                </a:cxn>
                <a:cxn ang="0">
                  <a:pos x="197" y="141"/>
                </a:cxn>
                <a:cxn ang="0">
                  <a:pos x="139" y="75"/>
                </a:cxn>
                <a:cxn ang="0">
                  <a:pos x="91" y="52"/>
                </a:cxn>
                <a:cxn ang="0">
                  <a:pos x="10" y="47"/>
                </a:cxn>
              </a:cxnLst>
              <a:rect l="0" t="0" r="r" b="b"/>
              <a:pathLst>
                <a:path w="807" h="669">
                  <a:moveTo>
                    <a:pt x="10" y="0"/>
                  </a:moveTo>
                  <a:lnTo>
                    <a:pt x="58" y="0"/>
                  </a:lnTo>
                  <a:lnTo>
                    <a:pt x="115" y="5"/>
                  </a:lnTo>
                  <a:lnTo>
                    <a:pt x="158" y="5"/>
                  </a:lnTo>
                  <a:lnTo>
                    <a:pt x="192" y="5"/>
                  </a:lnTo>
                  <a:lnTo>
                    <a:pt x="240" y="0"/>
                  </a:lnTo>
                  <a:lnTo>
                    <a:pt x="293" y="0"/>
                  </a:lnTo>
                  <a:lnTo>
                    <a:pt x="331" y="0"/>
                  </a:lnTo>
                  <a:lnTo>
                    <a:pt x="331" y="47"/>
                  </a:lnTo>
                  <a:lnTo>
                    <a:pt x="312" y="47"/>
                  </a:lnTo>
                  <a:lnTo>
                    <a:pt x="298" y="57"/>
                  </a:lnTo>
                  <a:lnTo>
                    <a:pt x="288" y="61"/>
                  </a:lnTo>
                  <a:lnTo>
                    <a:pt x="278" y="75"/>
                  </a:lnTo>
                  <a:lnTo>
                    <a:pt x="278" y="85"/>
                  </a:lnTo>
                  <a:lnTo>
                    <a:pt x="278" y="94"/>
                  </a:lnTo>
                  <a:lnTo>
                    <a:pt x="278" y="99"/>
                  </a:lnTo>
                  <a:lnTo>
                    <a:pt x="283" y="104"/>
                  </a:lnTo>
                  <a:lnTo>
                    <a:pt x="293" y="113"/>
                  </a:lnTo>
                  <a:lnTo>
                    <a:pt x="413" y="269"/>
                  </a:lnTo>
                  <a:lnTo>
                    <a:pt x="514" y="151"/>
                  </a:lnTo>
                  <a:lnTo>
                    <a:pt x="523" y="141"/>
                  </a:lnTo>
                  <a:lnTo>
                    <a:pt x="528" y="127"/>
                  </a:lnTo>
                  <a:lnTo>
                    <a:pt x="533" y="113"/>
                  </a:lnTo>
                  <a:lnTo>
                    <a:pt x="538" y="94"/>
                  </a:lnTo>
                  <a:lnTo>
                    <a:pt x="538" y="80"/>
                  </a:lnTo>
                  <a:lnTo>
                    <a:pt x="533" y="66"/>
                  </a:lnTo>
                  <a:lnTo>
                    <a:pt x="523" y="57"/>
                  </a:lnTo>
                  <a:lnTo>
                    <a:pt x="509" y="52"/>
                  </a:lnTo>
                  <a:lnTo>
                    <a:pt x="490" y="47"/>
                  </a:lnTo>
                  <a:lnTo>
                    <a:pt x="490" y="0"/>
                  </a:lnTo>
                  <a:lnTo>
                    <a:pt x="519" y="0"/>
                  </a:lnTo>
                  <a:lnTo>
                    <a:pt x="557" y="0"/>
                  </a:lnTo>
                  <a:lnTo>
                    <a:pt x="605" y="5"/>
                  </a:lnTo>
                  <a:lnTo>
                    <a:pt x="643" y="5"/>
                  </a:lnTo>
                  <a:lnTo>
                    <a:pt x="711" y="0"/>
                  </a:lnTo>
                  <a:lnTo>
                    <a:pt x="773" y="0"/>
                  </a:lnTo>
                  <a:lnTo>
                    <a:pt x="773" y="47"/>
                  </a:lnTo>
                  <a:lnTo>
                    <a:pt x="701" y="57"/>
                  </a:lnTo>
                  <a:lnTo>
                    <a:pt x="639" y="85"/>
                  </a:lnTo>
                  <a:lnTo>
                    <a:pt x="586" y="127"/>
                  </a:lnTo>
                  <a:lnTo>
                    <a:pt x="552" y="165"/>
                  </a:lnTo>
                  <a:lnTo>
                    <a:pt x="514" y="207"/>
                  </a:lnTo>
                  <a:lnTo>
                    <a:pt x="475" y="259"/>
                  </a:lnTo>
                  <a:lnTo>
                    <a:pt x="442" y="306"/>
                  </a:lnTo>
                  <a:lnTo>
                    <a:pt x="442" y="306"/>
                  </a:lnTo>
                  <a:lnTo>
                    <a:pt x="442" y="306"/>
                  </a:lnTo>
                  <a:lnTo>
                    <a:pt x="442" y="306"/>
                  </a:lnTo>
                  <a:lnTo>
                    <a:pt x="653" y="575"/>
                  </a:lnTo>
                  <a:lnTo>
                    <a:pt x="682" y="603"/>
                  </a:lnTo>
                  <a:lnTo>
                    <a:pt x="711" y="617"/>
                  </a:lnTo>
                  <a:lnTo>
                    <a:pt x="749" y="622"/>
                  </a:lnTo>
                  <a:lnTo>
                    <a:pt x="807" y="622"/>
                  </a:lnTo>
                  <a:lnTo>
                    <a:pt x="807" y="669"/>
                  </a:lnTo>
                  <a:lnTo>
                    <a:pt x="725" y="669"/>
                  </a:lnTo>
                  <a:lnTo>
                    <a:pt x="648" y="664"/>
                  </a:lnTo>
                  <a:lnTo>
                    <a:pt x="600" y="664"/>
                  </a:lnTo>
                  <a:lnTo>
                    <a:pt x="538" y="669"/>
                  </a:lnTo>
                  <a:lnTo>
                    <a:pt x="480" y="669"/>
                  </a:lnTo>
                  <a:lnTo>
                    <a:pt x="480" y="622"/>
                  </a:lnTo>
                  <a:lnTo>
                    <a:pt x="499" y="622"/>
                  </a:lnTo>
                  <a:lnTo>
                    <a:pt x="514" y="612"/>
                  </a:lnTo>
                  <a:lnTo>
                    <a:pt x="523" y="608"/>
                  </a:lnTo>
                  <a:lnTo>
                    <a:pt x="533" y="598"/>
                  </a:lnTo>
                  <a:lnTo>
                    <a:pt x="538" y="589"/>
                  </a:lnTo>
                  <a:lnTo>
                    <a:pt x="538" y="584"/>
                  </a:lnTo>
                  <a:lnTo>
                    <a:pt x="538" y="579"/>
                  </a:lnTo>
                  <a:lnTo>
                    <a:pt x="533" y="570"/>
                  </a:lnTo>
                  <a:lnTo>
                    <a:pt x="523" y="561"/>
                  </a:lnTo>
                  <a:lnTo>
                    <a:pt x="519" y="551"/>
                  </a:lnTo>
                  <a:lnTo>
                    <a:pt x="509" y="542"/>
                  </a:lnTo>
                  <a:lnTo>
                    <a:pt x="504" y="532"/>
                  </a:lnTo>
                  <a:lnTo>
                    <a:pt x="384" y="377"/>
                  </a:lnTo>
                  <a:lnTo>
                    <a:pt x="331" y="438"/>
                  </a:lnTo>
                  <a:lnTo>
                    <a:pt x="288" y="485"/>
                  </a:lnTo>
                  <a:lnTo>
                    <a:pt x="259" y="523"/>
                  </a:lnTo>
                  <a:lnTo>
                    <a:pt x="245" y="551"/>
                  </a:lnTo>
                  <a:lnTo>
                    <a:pt x="240" y="575"/>
                  </a:lnTo>
                  <a:lnTo>
                    <a:pt x="240" y="589"/>
                  </a:lnTo>
                  <a:lnTo>
                    <a:pt x="245" y="598"/>
                  </a:lnTo>
                  <a:lnTo>
                    <a:pt x="254" y="608"/>
                  </a:lnTo>
                  <a:lnTo>
                    <a:pt x="264" y="617"/>
                  </a:lnTo>
                  <a:lnTo>
                    <a:pt x="283" y="622"/>
                  </a:lnTo>
                  <a:lnTo>
                    <a:pt x="283" y="669"/>
                  </a:lnTo>
                  <a:lnTo>
                    <a:pt x="240" y="669"/>
                  </a:lnTo>
                  <a:lnTo>
                    <a:pt x="182" y="664"/>
                  </a:lnTo>
                  <a:lnTo>
                    <a:pt x="130" y="664"/>
                  </a:lnTo>
                  <a:lnTo>
                    <a:pt x="67" y="669"/>
                  </a:lnTo>
                  <a:lnTo>
                    <a:pt x="0" y="669"/>
                  </a:lnTo>
                  <a:lnTo>
                    <a:pt x="0" y="622"/>
                  </a:lnTo>
                  <a:lnTo>
                    <a:pt x="29" y="622"/>
                  </a:lnTo>
                  <a:lnTo>
                    <a:pt x="67" y="617"/>
                  </a:lnTo>
                  <a:lnTo>
                    <a:pt x="110" y="598"/>
                  </a:lnTo>
                  <a:lnTo>
                    <a:pt x="158" y="575"/>
                  </a:lnTo>
                  <a:lnTo>
                    <a:pt x="206" y="528"/>
                  </a:lnTo>
                  <a:lnTo>
                    <a:pt x="355" y="344"/>
                  </a:lnTo>
                  <a:lnTo>
                    <a:pt x="197" y="141"/>
                  </a:lnTo>
                  <a:lnTo>
                    <a:pt x="163" y="104"/>
                  </a:lnTo>
                  <a:lnTo>
                    <a:pt x="139" y="75"/>
                  </a:lnTo>
                  <a:lnTo>
                    <a:pt x="115" y="61"/>
                  </a:lnTo>
                  <a:lnTo>
                    <a:pt x="91" y="52"/>
                  </a:lnTo>
                  <a:lnTo>
                    <a:pt x="58" y="47"/>
                  </a:lnTo>
                  <a:lnTo>
                    <a:pt x="10" y="4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9569" y="1163"/>
              <a:ext cx="783" cy="990"/>
            </a:xfrm>
            <a:custGeom>
              <a:avLst/>
              <a:gdLst/>
              <a:ahLst/>
              <a:cxnLst>
                <a:cxn ang="0">
                  <a:pos x="379" y="47"/>
                </a:cxn>
                <a:cxn ang="0">
                  <a:pos x="269" y="113"/>
                </a:cxn>
                <a:cxn ang="0">
                  <a:pos x="230" y="514"/>
                </a:cxn>
                <a:cxn ang="0">
                  <a:pos x="230" y="537"/>
                </a:cxn>
                <a:cxn ang="0">
                  <a:pos x="235" y="551"/>
                </a:cxn>
                <a:cxn ang="0">
                  <a:pos x="254" y="575"/>
                </a:cxn>
                <a:cxn ang="0">
                  <a:pos x="360" y="660"/>
                </a:cxn>
                <a:cxn ang="0">
                  <a:pos x="480" y="664"/>
                </a:cxn>
                <a:cxn ang="0">
                  <a:pos x="581" y="584"/>
                </a:cxn>
                <a:cxn ang="0">
                  <a:pos x="643" y="443"/>
                </a:cxn>
                <a:cxn ang="0">
                  <a:pos x="638" y="255"/>
                </a:cxn>
                <a:cxn ang="0">
                  <a:pos x="562" y="99"/>
                </a:cxn>
                <a:cxn ang="0">
                  <a:pos x="437" y="38"/>
                </a:cxn>
                <a:cxn ang="0">
                  <a:pos x="538" y="14"/>
                </a:cxn>
                <a:cxn ang="0">
                  <a:pos x="682" y="104"/>
                </a:cxn>
                <a:cxn ang="0">
                  <a:pos x="773" y="259"/>
                </a:cxn>
                <a:cxn ang="0">
                  <a:pos x="768" y="448"/>
                </a:cxn>
                <a:cxn ang="0">
                  <a:pos x="677" y="608"/>
                </a:cxn>
                <a:cxn ang="0">
                  <a:pos x="518" y="693"/>
                </a:cxn>
                <a:cxn ang="0">
                  <a:pos x="360" y="697"/>
                </a:cxn>
                <a:cxn ang="0">
                  <a:pos x="269" y="646"/>
                </a:cxn>
                <a:cxn ang="0">
                  <a:pos x="230" y="598"/>
                </a:cxn>
                <a:cxn ang="0">
                  <a:pos x="235" y="914"/>
                </a:cxn>
                <a:cxn ang="0">
                  <a:pos x="288" y="942"/>
                </a:cxn>
                <a:cxn ang="0">
                  <a:pos x="355" y="990"/>
                </a:cxn>
                <a:cxn ang="0">
                  <a:pos x="230" y="990"/>
                </a:cxn>
                <a:cxn ang="0">
                  <a:pos x="125" y="990"/>
                </a:cxn>
                <a:cxn ang="0">
                  <a:pos x="0" y="990"/>
                </a:cxn>
                <a:cxn ang="0">
                  <a:pos x="62" y="942"/>
                </a:cxn>
                <a:cxn ang="0">
                  <a:pos x="115" y="914"/>
                </a:cxn>
                <a:cxn ang="0">
                  <a:pos x="120" y="141"/>
                </a:cxn>
                <a:cxn ang="0">
                  <a:pos x="110" y="85"/>
                </a:cxn>
                <a:cxn ang="0">
                  <a:pos x="53" y="66"/>
                </a:cxn>
                <a:cxn ang="0">
                  <a:pos x="0" y="19"/>
                </a:cxn>
                <a:cxn ang="0">
                  <a:pos x="226" y="104"/>
                </a:cxn>
                <a:cxn ang="0">
                  <a:pos x="226" y="104"/>
                </a:cxn>
                <a:cxn ang="0">
                  <a:pos x="250" y="80"/>
                </a:cxn>
                <a:cxn ang="0">
                  <a:pos x="326" y="28"/>
                </a:cxn>
                <a:cxn ang="0">
                  <a:pos x="451" y="0"/>
                </a:cxn>
              </a:cxnLst>
              <a:rect l="0" t="0" r="r" b="b"/>
              <a:pathLst>
                <a:path w="783" h="990">
                  <a:moveTo>
                    <a:pt x="437" y="38"/>
                  </a:moveTo>
                  <a:lnTo>
                    <a:pt x="379" y="47"/>
                  </a:lnTo>
                  <a:lnTo>
                    <a:pt x="322" y="71"/>
                  </a:lnTo>
                  <a:lnTo>
                    <a:pt x="269" y="113"/>
                  </a:lnTo>
                  <a:lnTo>
                    <a:pt x="230" y="165"/>
                  </a:lnTo>
                  <a:lnTo>
                    <a:pt x="230" y="514"/>
                  </a:lnTo>
                  <a:lnTo>
                    <a:pt x="230" y="528"/>
                  </a:lnTo>
                  <a:lnTo>
                    <a:pt x="230" y="537"/>
                  </a:lnTo>
                  <a:lnTo>
                    <a:pt x="235" y="542"/>
                  </a:lnTo>
                  <a:lnTo>
                    <a:pt x="235" y="551"/>
                  </a:lnTo>
                  <a:lnTo>
                    <a:pt x="245" y="565"/>
                  </a:lnTo>
                  <a:lnTo>
                    <a:pt x="254" y="575"/>
                  </a:lnTo>
                  <a:lnTo>
                    <a:pt x="302" y="631"/>
                  </a:lnTo>
                  <a:lnTo>
                    <a:pt x="360" y="660"/>
                  </a:lnTo>
                  <a:lnTo>
                    <a:pt x="422" y="674"/>
                  </a:lnTo>
                  <a:lnTo>
                    <a:pt x="480" y="664"/>
                  </a:lnTo>
                  <a:lnTo>
                    <a:pt x="533" y="631"/>
                  </a:lnTo>
                  <a:lnTo>
                    <a:pt x="581" y="584"/>
                  </a:lnTo>
                  <a:lnTo>
                    <a:pt x="614" y="518"/>
                  </a:lnTo>
                  <a:lnTo>
                    <a:pt x="643" y="443"/>
                  </a:lnTo>
                  <a:lnTo>
                    <a:pt x="648" y="353"/>
                  </a:lnTo>
                  <a:lnTo>
                    <a:pt x="638" y="255"/>
                  </a:lnTo>
                  <a:lnTo>
                    <a:pt x="610" y="165"/>
                  </a:lnTo>
                  <a:lnTo>
                    <a:pt x="562" y="99"/>
                  </a:lnTo>
                  <a:lnTo>
                    <a:pt x="504" y="57"/>
                  </a:lnTo>
                  <a:lnTo>
                    <a:pt x="437" y="38"/>
                  </a:lnTo>
                  <a:close/>
                  <a:moveTo>
                    <a:pt x="451" y="0"/>
                  </a:moveTo>
                  <a:lnTo>
                    <a:pt x="538" y="14"/>
                  </a:lnTo>
                  <a:lnTo>
                    <a:pt x="614" y="47"/>
                  </a:lnTo>
                  <a:lnTo>
                    <a:pt x="682" y="104"/>
                  </a:lnTo>
                  <a:lnTo>
                    <a:pt x="735" y="174"/>
                  </a:lnTo>
                  <a:lnTo>
                    <a:pt x="773" y="259"/>
                  </a:lnTo>
                  <a:lnTo>
                    <a:pt x="783" y="353"/>
                  </a:lnTo>
                  <a:lnTo>
                    <a:pt x="768" y="448"/>
                  </a:lnTo>
                  <a:lnTo>
                    <a:pt x="735" y="533"/>
                  </a:lnTo>
                  <a:lnTo>
                    <a:pt x="677" y="608"/>
                  </a:lnTo>
                  <a:lnTo>
                    <a:pt x="605" y="660"/>
                  </a:lnTo>
                  <a:lnTo>
                    <a:pt x="518" y="693"/>
                  </a:lnTo>
                  <a:lnTo>
                    <a:pt x="427" y="707"/>
                  </a:lnTo>
                  <a:lnTo>
                    <a:pt x="360" y="697"/>
                  </a:lnTo>
                  <a:lnTo>
                    <a:pt x="307" y="674"/>
                  </a:lnTo>
                  <a:lnTo>
                    <a:pt x="269" y="646"/>
                  </a:lnTo>
                  <a:lnTo>
                    <a:pt x="245" y="617"/>
                  </a:lnTo>
                  <a:lnTo>
                    <a:pt x="230" y="598"/>
                  </a:lnTo>
                  <a:lnTo>
                    <a:pt x="230" y="872"/>
                  </a:lnTo>
                  <a:lnTo>
                    <a:pt x="235" y="914"/>
                  </a:lnTo>
                  <a:lnTo>
                    <a:pt x="254" y="938"/>
                  </a:lnTo>
                  <a:lnTo>
                    <a:pt x="288" y="942"/>
                  </a:lnTo>
                  <a:lnTo>
                    <a:pt x="355" y="947"/>
                  </a:lnTo>
                  <a:lnTo>
                    <a:pt x="355" y="990"/>
                  </a:lnTo>
                  <a:lnTo>
                    <a:pt x="293" y="990"/>
                  </a:lnTo>
                  <a:lnTo>
                    <a:pt x="230" y="990"/>
                  </a:lnTo>
                  <a:lnTo>
                    <a:pt x="178" y="985"/>
                  </a:lnTo>
                  <a:lnTo>
                    <a:pt x="125" y="990"/>
                  </a:lnTo>
                  <a:lnTo>
                    <a:pt x="57" y="990"/>
                  </a:lnTo>
                  <a:lnTo>
                    <a:pt x="0" y="990"/>
                  </a:lnTo>
                  <a:lnTo>
                    <a:pt x="0" y="947"/>
                  </a:lnTo>
                  <a:lnTo>
                    <a:pt x="62" y="942"/>
                  </a:lnTo>
                  <a:lnTo>
                    <a:pt x="96" y="938"/>
                  </a:lnTo>
                  <a:lnTo>
                    <a:pt x="115" y="914"/>
                  </a:lnTo>
                  <a:lnTo>
                    <a:pt x="120" y="872"/>
                  </a:lnTo>
                  <a:lnTo>
                    <a:pt x="120" y="141"/>
                  </a:lnTo>
                  <a:lnTo>
                    <a:pt x="120" y="109"/>
                  </a:lnTo>
                  <a:lnTo>
                    <a:pt x="110" y="85"/>
                  </a:lnTo>
                  <a:lnTo>
                    <a:pt x="91" y="76"/>
                  </a:lnTo>
                  <a:lnTo>
                    <a:pt x="53" y="66"/>
                  </a:lnTo>
                  <a:lnTo>
                    <a:pt x="0" y="66"/>
                  </a:lnTo>
                  <a:lnTo>
                    <a:pt x="0" y="19"/>
                  </a:lnTo>
                  <a:lnTo>
                    <a:pt x="226" y="0"/>
                  </a:lnTo>
                  <a:lnTo>
                    <a:pt x="226" y="104"/>
                  </a:lnTo>
                  <a:lnTo>
                    <a:pt x="226" y="104"/>
                  </a:lnTo>
                  <a:lnTo>
                    <a:pt x="226" y="104"/>
                  </a:lnTo>
                  <a:lnTo>
                    <a:pt x="226" y="104"/>
                  </a:lnTo>
                  <a:lnTo>
                    <a:pt x="250" y="80"/>
                  </a:lnTo>
                  <a:lnTo>
                    <a:pt x="283" y="52"/>
                  </a:lnTo>
                  <a:lnTo>
                    <a:pt x="326" y="28"/>
                  </a:lnTo>
                  <a:lnTo>
                    <a:pt x="384" y="1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0745" y="588"/>
              <a:ext cx="884" cy="1734"/>
            </a:xfrm>
            <a:custGeom>
              <a:avLst/>
              <a:gdLst/>
              <a:ahLst/>
              <a:cxnLst>
                <a:cxn ang="0">
                  <a:pos x="764" y="10"/>
                </a:cxn>
                <a:cxn ang="0">
                  <a:pos x="850" y="52"/>
                </a:cxn>
                <a:cxn ang="0">
                  <a:pos x="884" y="132"/>
                </a:cxn>
                <a:cxn ang="0">
                  <a:pos x="874" y="165"/>
                </a:cxn>
                <a:cxn ang="0">
                  <a:pos x="855" y="189"/>
                </a:cxn>
                <a:cxn ang="0">
                  <a:pos x="831" y="198"/>
                </a:cxn>
                <a:cxn ang="0">
                  <a:pos x="802" y="198"/>
                </a:cxn>
                <a:cxn ang="0">
                  <a:pos x="778" y="189"/>
                </a:cxn>
                <a:cxn ang="0">
                  <a:pos x="759" y="165"/>
                </a:cxn>
                <a:cxn ang="0">
                  <a:pos x="749" y="132"/>
                </a:cxn>
                <a:cxn ang="0">
                  <a:pos x="754" y="113"/>
                </a:cxn>
                <a:cxn ang="0">
                  <a:pos x="768" y="90"/>
                </a:cxn>
                <a:cxn ang="0">
                  <a:pos x="792" y="71"/>
                </a:cxn>
                <a:cxn ang="0">
                  <a:pos x="768" y="47"/>
                </a:cxn>
                <a:cxn ang="0">
                  <a:pos x="706" y="38"/>
                </a:cxn>
                <a:cxn ang="0">
                  <a:pos x="653" y="52"/>
                </a:cxn>
                <a:cxn ang="0">
                  <a:pos x="605" y="113"/>
                </a:cxn>
                <a:cxn ang="0">
                  <a:pos x="572" y="255"/>
                </a:cxn>
                <a:cxn ang="0">
                  <a:pos x="528" y="749"/>
                </a:cxn>
                <a:cxn ang="0">
                  <a:pos x="514" y="900"/>
                </a:cxn>
                <a:cxn ang="0">
                  <a:pos x="495" y="1089"/>
                </a:cxn>
                <a:cxn ang="0">
                  <a:pos x="471" y="1277"/>
                </a:cxn>
                <a:cxn ang="0">
                  <a:pos x="447" y="1418"/>
                </a:cxn>
                <a:cxn ang="0">
                  <a:pos x="418" y="1527"/>
                </a:cxn>
                <a:cxn ang="0">
                  <a:pos x="351" y="1649"/>
                </a:cxn>
                <a:cxn ang="0">
                  <a:pos x="245" y="1725"/>
                </a:cxn>
                <a:cxn ang="0">
                  <a:pos x="111" y="1725"/>
                </a:cxn>
                <a:cxn ang="0">
                  <a:pos x="15" y="1659"/>
                </a:cxn>
                <a:cxn ang="0">
                  <a:pos x="5" y="1588"/>
                </a:cxn>
                <a:cxn ang="0">
                  <a:pos x="19" y="1560"/>
                </a:cxn>
                <a:cxn ang="0">
                  <a:pos x="43" y="1541"/>
                </a:cxn>
                <a:cxn ang="0">
                  <a:pos x="67" y="1536"/>
                </a:cxn>
                <a:cxn ang="0">
                  <a:pos x="96" y="1541"/>
                </a:cxn>
                <a:cxn ang="0">
                  <a:pos x="120" y="1560"/>
                </a:cxn>
                <a:cxn ang="0">
                  <a:pos x="135" y="1588"/>
                </a:cxn>
                <a:cxn ang="0">
                  <a:pos x="135" y="1616"/>
                </a:cxn>
                <a:cxn ang="0">
                  <a:pos x="120" y="1640"/>
                </a:cxn>
                <a:cxn ang="0">
                  <a:pos x="96" y="1663"/>
                </a:cxn>
                <a:cxn ang="0">
                  <a:pos x="111" y="1687"/>
                </a:cxn>
                <a:cxn ang="0">
                  <a:pos x="178" y="1701"/>
                </a:cxn>
                <a:cxn ang="0">
                  <a:pos x="255" y="1673"/>
                </a:cxn>
                <a:cxn ang="0">
                  <a:pos x="312" y="1574"/>
                </a:cxn>
                <a:cxn ang="0">
                  <a:pos x="346" y="1371"/>
                </a:cxn>
                <a:cxn ang="0">
                  <a:pos x="384" y="905"/>
                </a:cxn>
                <a:cxn ang="0">
                  <a:pos x="404" y="698"/>
                </a:cxn>
                <a:cxn ang="0">
                  <a:pos x="432" y="486"/>
                </a:cxn>
                <a:cxn ang="0">
                  <a:pos x="456" y="321"/>
                </a:cxn>
                <a:cxn ang="0">
                  <a:pos x="480" y="222"/>
                </a:cxn>
                <a:cxn ang="0">
                  <a:pos x="524" y="118"/>
                </a:cxn>
                <a:cxn ang="0">
                  <a:pos x="596" y="33"/>
                </a:cxn>
                <a:cxn ang="0">
                  <a:pos x="706" y="0"/>
                </a:cxn>
              </a:cxnLst>
              <a:rect l="0" t="0" r="r" b="b"/>
              <a:pathLst>
                <a:path w="884" h="1734">
                  <a:moveTo>
                    <a:pt x="706" y="0"/>
                  </a:moveTo>
                  <a:lnTo>
                    <a:pt x="764" y="10"/>
                  </a:lnTo>
                  <a:lnTo>
                    <a:pt x="812" y="24"/>
                  </a:lnTo>
                  <a:lnTo>
                    <a:pt x="850" y="52"/>
                  </a:lnTo>
                  <a:lnTo>
                    <a:pt x="874" y="90"/>
                  </a:lnTo>
                  <a:lnTo>
                    <a:pt x="884" y="132"/>
                  </a:lnTo>
                  <a:lnTo>
                    <a:pt x="879" y="151"/>
                  </a:lnTo>
                  <a:lnTo>
                    <a:pt x="874" y="165"/>
                  </a:lnTo>
                  <a:lnTo>
                    <a:pt x="864" y="179"/>
                  </a:lnTo>
                  <a:lnTo>
                    <a:pt x="855" y="189"/>
                  </a:lnTo>
                  <a:lnTo>
                    <a:pt x="845" y="194"/>
                  </a:lnTo>
                  <a:lnTo>
                    <a:pt x="831" y="198"/>
                  </a:lnTo>
                  <a:lnTo>
                    <a:pt x="816" y="198"/>
                  </a:lnTo>
                  <a:lnTo>
                    <a:pt x="802" y="198"/>
                  </a:lnTo>
                  <a:lnTo>
                    <a:pt x="788" y="194"/>
                  </a:lnTo>
                  <a:lnTo>
                    <a:pt x="778" y="189"/>
                  </a:lnTo>
                  <a:lnTo>
                    <a:pt x="768" y="179"/>
                  </a:lnTo>
                  <a:lnTo>
                    <a:pt x="759" y="165"/>
                  </a:lnTo>
                  <a:lnTo>
                    <a:pt x="754" y="151"/>
                  </a:lnTo>
                  <a:lnTo>
                    <a:pt x="749" y="132"/>
                  </a:lnTo>
                  <a:lnTo>
                    <a:pt x="749" y="123"/>
                  </a:lnTo>
                  <a:lnTo>
                    <a:pt x="754" y="113"/>
                  </a:lnTo>
                  <a:lnTo>
                    <a:pt x="759" y="99"/>
                  </a:lnTo>
                  <a:lnTo>
                    <a:pt x="768" y="90"/>
                  </a:lnTo>
                  <a:lnTo>
                    <a:pt x="778" y="80"/>
                  </a:lnTo>
                  <a:lnTo>
                    <a:pt x="792" y="71"/>
                  </a:lnTo>
                  <a:lnTo>
                    <a:pt x="807" y="66"/>
                  </a:lnTo>
                  <a:lnTo>
                    <a:pt x="768" y="47"/>
                  </a:lnTo>
                  <a:lnTo>
                    <a:pt x="735" y="38"/>
                  </a:lnTo>
                  <a:lnTo>
                    <a:pt x="706" y="38"/>
                  </a:lnTo>
                  <a:lnTo>
                    <a:pt x="677" y="38"/>
                  </a:lnTo>
                  <a:lnTo>
                    <a:pt x="653" y="52"/>
                  </a:lnTo>
                  <a:lnTo>
                    <a:pt x="629" y="76"/>
                  </a:lnTo>
                  <a:lnTo>
                    <a:pt x="605" y="113"/>
                  </a:lnTo>
                  <a:lnTo>
                    <a:pt x="586" y="170"/>
                  </a:lnTo>
                  <a:lnTo>
                    <a:pt x="572" y="255"/>
                  </a:lnTo>
                  <a:lnTo>
                    <a:pt x="562" y="363"/>
                  </a:lnTo>
                  <a:lnTo>
                    <a:pt x="528" y="749"/>
                  </a:lnTo>
                  <a:lnTo>
                    <a:pt x="524" y="815"/>
                  </a:lnTo>
                  <a:lnTo>
                    <a:pt x="514" y="900"/>
                  </a:lnTo>
                  <a:lnTo>
                    <a:pt x="504" y="994"/>
                  </a:lnTo>
                  <a:lnTo>
                    <a:pt x="495" y="1089"/>
                  </a:lnTo>
                  <a:lnTo>
                    <a:pt x="480" y="1188"/>
                  </a:lnTo>
                  <a:lnTo>
                    <a:pt x="471" y="1277"/>
                  </a:lnTo>
                  <a:lnTo>
                    <a:pt x="456" y="1357"/>
                  </a:lnTo>
                  <a:lnTo>
                    <a:pt x="447" y="1418"/>
                  </a:lnTo>
                  <a:lnTo>
                    <a:pt x="442" y="1461"/>
                  </a:lnTo>
                  <a:lnTo>
                    <a:pt x="418" y="1527"/>
                  </a:lnTo>
                  <a:lnTo>
                    <a:pt x="389" y="1593"/>
                  </a:lnTo>
                  <a:lnTo>
                    <a:pt x="351" y="1649"/>
                  </a:lnTo>
                  <a:lnTo>
                    <a:pt x="303" y="1692"/>
                  </a:lnTo>
                  <a:lnTo>
                    <a:pt x="245" y="1725"/>
                  </a:lnTo>
                  <a:lnTo>
                    <a:pt x="178" y="1734"/>
                  </a:lnTo>
                  <a:lnTo>
                    <a:pt x="111" y="1725"/>
                  </a:lnTo>
                  <a:lnTo>
                    <a:pt x="53" y="1696"/>
                  </a:lnTo>
                  <a:lnTo>
                    <a:pt x="15" y="1659"/>
                  </a:lnTo>
                  <a:lnTo>
                    <a:pt x="0" y="1607"/>
                  </a:lnTo>
                  <a:lnTo>
                    <a:pt x="5" y="1588"/>
                  </a:lnTo>
                  <a:lnTo>
                    <a:pt x="10" y="1569"/>
                  </a:lnTo>
                  <a:lnTo>
                    <a:pt x="19" y="1560"/>
                  </a:lnTo>
                  <a:lnTo>
                    <a:pt x="29" y="1550"/>
                  </a:lnTo>
                  <a:lnTo>
                    <a:pt x="43" y="1541"/>
                  </a:lnTo>
                  <a:lnTo>
                    <a:pt x="53" y="1541"/>
                  </a:lnTo>
                  <a:lnTo>
                    <a:pt x="67" y="1536"/>
                  </a:lnTo>
                  <a:lnTo>
                    <a:pt x="82" y="1541"/>
                  </a:lnTo>
                  <a:lnTo>
                    <a:pt x="96" y="1541"/>
                  </a:lnTo>
                  <a:lnTo>
                    <a:pt x="106" y="1550"/>
                  </a:lnTo>
                  <a:lnTo>
                    <a:pt x="120" y="1560"/>
                  </a:lnTo>
                  <a:lnTo>
                    <a:pt x="125" y="1569"/>
                  </a:lnTo>
                  <a:lnTo>
                    <a:pt x="135" y="1588"/>
                  </a:lnTo>
                  <a:lnTo>
                    <a:pt x="135" y="1602"/>
                  </a:lnTo>
                  <a:lnTo>
                    <a:pt x="135" y="1616"/>
                  </a:lnTo>
                  <a:lnTo>
                    <a:pt x="130" y="1630"/>
                  </a:lnTo>
                  <a:lnTo>
                    <a:pt x="120" y="1640"/>
                  </a:lnTo>
                  <a:lnTo>
                    <a:pt x="111" y="1654"/>
                  </a:lnTo>
                  <a:lnTo>
                    <a:pt x="96" y="1663"/>
                  </a:lnTo>
                  <a:lnTo>
                    <a:pt x="77" y="1668"/>
                  </a:lnTo>
                  <a:lnTo>
                    <a:pt x="111" y="1687"/>
                  </a:lnTo>
                  <a:lnTo>
                    <a:pt x="149" y="1696"/>
                  </a:lnTo>
                  <a:lnTo>
                    <a:pt x="178" y="1701"/>
                  </a:lnTo>
                  <a:lnTo>
                    <a:pt x="221" y="1692"/>
                  </a:lnTo>
                  <a:lnTo>
                    <a:pt x="255" y="1673"/>
                  </a:lnTo>
                  <a:lnTo>
                    <a:pt x="288" y="1635"/>
                  </a:lnTo>
                  <a:lnTo>
                    <a:pt x="312" y="1574"/>
                  </a:lnTo>
                  <a:lnTo>
                    <a:pt x="332" y="1489"/>
                  </a:lnTo>
                  <a:lnTo>
                    <a:pt x="346" y="1371"/>
                  </a:lnTo>
                  <a:lnTo>
                    <a:pt x="375" y="985"/>
                  </a:lnTo>
                  <a:lnTo>
                    <a:pt x="384" y="905"/>
                  </a:lnTo>
                  <a:lnTo>
                    <a:pt x="394" y="806"/>
                  </a:lnTo>
                  <a:lnTo>
                    <a:pt x="404" y="698"/>
                  </a:lnTo>
                  <a:lnTo>
                    <a:pt x="418" y="589"/>
                  </a:lnTo>
                  <a:lnTo>
                    <a:pt x="432" y="486"/>
                  </a:lnTo>
                  <a:lnTo>
                    <a:pt x="447" y="391"/>
                  </a:lnTo>
                  <a:lnTo>
                    <a:pt x="456" y="321"/>
                  </a:lnTo>
                  <a:lnTo>
                    <a:pt x="466" y="274"/>
                  </a:lnTo>
                  <a:lnTo>
                    <a:pt x="480" y="222"/>
                  </a:lnTo>
                  <a:lnTo>
                    <a:pt x="500" y="165"/>
                  </a:lnTo>
                  <a:lnTo>
                    <a:pt x="524" y="118"/>
                  </a:lnTo>
                  <a:lnTo>
                    <a:pt x="557" y="71"/>
                  </a:lnTo>
                  <a:lnTo>
                    <a:pt x="596" y="33"/>
                  </a:lnTo>
                  <a:lnTo>
                    <a:pt x="648" y="10"/>
                  </a:lnTo>
                  <a:lnTo>
                    <a:pt x="7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11494" y="1931"/>
              <a:ext cx="572" cy="495"/>
            </a:xfrm>
            <a:custGeom>
              <a:avLst/>
              <a:gdLst/>
              <a:ahLst/>
              <a:cxnLst>
                <a:cxn ang="0">
                  <a:pos x="264" y="33"/>
                </a:cxn>
                <a:cxn ang="0">
                  <a:pos x="188" y="80"/>
                </a:cxn>
                <a:cxn ang="0">
                  <a:pos x="130" y="179"/>
                </a:cxn>
                <a:cxn ang="0">
                  <a:pos x="96" y="306"/>
                </a:cxn>
                <a:cxn ang="0">
                  <a:pos x="96" y="410"/>
                </a:cxn>
                <a:cxn ang="0">
                  <a:pos x="144" y="462"/>
                </a:cxn>
                <a:cxn ang="0">
                  <a:pos x="207" y="462"/>
                </a:cxn>
                <a:cxn ang="0">
                  <a:pos x="264" y="434"/>
                </a:cxn>
                <a:cxn ang="0">
                  <a:pos x="293" y="405"/>
                </a:cxn>
                <a:cxn ang="0">
                  <a:pos x="327" y="372"/>
                </a:cxn>
                <a:cxn ang="0">
                  <a:pos x="332" y="349"/>
                </a:cxn>
                <a:cxn ang="0">
                  <a:pos x="389" y="137"/>
                </a:cxn>
                <a:cxn ang="0">
                  <a:pos x="389" y="113"/>
                </a:cxn>
                <a:cxn ang="0">
                  <a:pos x="360" y="61"/>
                </a:cxn>
                <a:cxn ang="0">
                  <a:pos x="293" y="28"/>
                </a:cxn>
                <a:cxn ang="0">
                  <a:pos x="341" y="10"/>
                </a:cxn>
                <a:cxn ang="0">
                  <a:pos x="408" y="66"/>
                </a:cxn>
                <a:cxn ang="0">
                  <a:pos x="423" y="38"/>
                </a:cxn>
                <a:cxn ang="0">
                  <a:pos x="447" y="24"/>
                </a:cxn>
                <a:cxn ang="0">
                  <a:pos x="471" y="24"/>
                </a:cxn>
                <a:cxn ang="0">
                  <a:pos x="490" y="33"/>
                </a:cxn>
                <a:cxn ang="0">
                  <a:pos x="495" y="57"/>
                </a:cxn>
                <a:cxn ang="0">
                  <a:pos x="490" y="90"/>
                </a:cxn>
                <a:cxn ang="0">
                  <a:pos x="476" y="141"/>
                </a:cxn>
                <a:cxn ang="0">
                  <a:pos x="447" y="254"/>
                </a:cxn>
                <a:cxn ang="0">
                  <a:pos x="428" y="325"/>
                </a:cxn>
                <a:cxn ang="0">
                  <a:pos x="413" y="386"/>
                </a:cxn>
                <a:cxn ang="0">
                  <a:pos x="413" y="429"/>
                </a:cxn>
                <a:cxn ang="0">
                  <a:pos x="418" y="452"/>
                </a:cxn>
                <a:cxn ang="0">
                  <a:pos x="437" y="467"/>
                </a:cxn>
                <a:cxn ang="0">
                  <a:pos x="480" y="457"/>
                </a:cxn>
                <a:cxn ang="0">
                  <a:pos x="519" y="391"/>
                </a:cxn>
                <a:cxn ang="0">
                  <a:pos x="533" y="335"/>
                </a:cxn>
                <a:cxn ang="0">
                  <a:pos x="543" y="320"/>
                </a:cxn>
                <a:cxn ang="0">
                  <a:pos x="557" y="316"/>
                </a:cxn>
                <a:cxn ang="0">
                  <a:pos x="562" y="316"/>
                </a:cxn>
                <a:cxn ang="0">
                  <a:pos x="572" y="320"/>
                </a:cxn>
                <a:cxn ang="0">
                  <a:pos x="572" y="344"/>
                </a:cxn>
                <a:cxn ang="0">
                  <a:pos x="552" y="405"/>
                </a:cxn>
                <a:cxn ang="0">
                  <a:pos x="514" y="471"/>
                </a:cxn>
                <a:cxn ang="0">
                  <a:pos x="447" y="495"/>
                </a:cxn>
                <a:cxn ang="0">
                  <a:pos x="399" y="490"/>
                </a:cxn>
                <a:cxn ang="0">
                  <a:pos x="346" y="452"/>
                </a:cxn>
                <a:cxn ang="0">
                  <a:pos x="284" y="462"/>
                </a:cxn>
                <a:cxn ang="0">
                  <a:pos x="173" y="495"/>
                </a:cxn>
                <a:cxn ang="0">
                  <a:pos x="67" y="462"/>
                </a:cxn>
                <a:cxn ang="0">
                  <a:pos x="5" y="372"/>
                </a:cxn>
                <a:cxn ang="0">
                  <a:pos x="15" y="222"/>
                </a:cxn>
                <a:cxn ang="0">
                  <a:pos x="125" y="66"/>
                </a:cxn>
                <a:cxn ang="0">
                  <a:pos x="293" y="0"/>
                </a:cxn>
              </a:cxnLst>
              <a:rect l="0" t="0" r="r" b="b"/>
              <a:pathLst>
                <a:path w="572" h="495">
                  <a:moveTo>
                    <a:pt x="293" y="28"/>
                  </a:moveTo>
                  <a:lnTo>
                    <a:pt x="264" y="33"/>
                  </a:lnTo>
                  <a:lnTo>
                    <a:pt x="226" y="52"/>
                  </a:lnTo>
                  <a:lnTo>
                    <a:pt x="188" y="80"/>
                  </a:lnTo>
                  <a:lnTo>
                    <a:pt x="149" y="137"/>
                  </a:lnTo>
                  <a:lnTo>
                    <a:pt x="130" y="179"/>
                  </a:lnTo>
                  <a:lnTo>
                    <a:pt x="111" y="240"/>
                  </a:lnTo>
                  <a:lnTo>
                    <a:pt x="96" y="306"/>
                  </a:lnTo>
                  <a:lnTo>
                    <a:pt x="91" y="358"/>
                  </a:lnTo>
                  <a:lnTo>
                    <a:pt x="96" y="410"/>
                  </a:lnTo>
                  <a:lnTo>
                    <a:pt x="115" y="443"/>
                  </a:lnTo>
                  <a:lnTo>
                    <a:pt x="144" y="462"/>
                  </a:lnTo>
                  <a:lnTo>
                    <a:pt x="173" y="467"/>
                  </a:lnTo>
                  <a:lnTo>
                    <a:pt x="207" y="462"/>
                  </a:lnTo>
                  <a:lnTo>
                    <a:pt x="240" y="448"/>
                  </a:lnTo>
                  <a:lnTo>
                    <a:pt x="264" y="434"/>
                  </a:lnTo>
                  <a:lnTo>
                    <a:pt x="279" y="424"/>
                  </a:lnTo>
                  <a:lnTo>
                    <a:pt x="293" y="405"/>
                  </a:lnTo>
                  <a:lnTo>
                    <a:pt x="312" y="391"/>
                  </a:lnTo>
                  <a:lnTo>
                    <a:pt x="327" y="372"/>
                  </a:lnTo>
                  <a:lnTo>
                    <a:pt x="332" y="349"/>
                  </a:lnTo>
                  <a:lnTo>
                    <a:pt x="332" y="349"/>
                  </a:lnTo>
                  <a:lnTo>
                    <a:pt x="389" y="141"/>
                  </a:lnTo>
                  <a:lnTo>
                    <a:pt x="389" y="137"/>
                  </a:lnTo>
                  <a:lnTo>
                    <a:pt x="389" y="127"/>
                  </a:lnTo>
                  <a:lnTo>
                    <a:pt x="389" y="113"/>
                  </a:lnTo>
                  <a:lnTo>
                    <a:pt x="380" y="85"/>
                  </a:lnTo>
                  <a:lnTo>
                    <a:pt x="360" y="61"/>
                  </a:lnTo>
                  <a:lnTo>
                    <a:pt x="332" y="38"/>
                  </a:lnTo>
                  <a:lnTo>
                    <a:pt x="293" y="28"/>
                  </a:lnTo>
                  <a:close/>
                  <a:moveTo>
                    <a:pt x="293" y="0"/>
                  </a:moveTo>
                  <a:lnTo>
                    <a:pt x="341" y="10"/>
                  </a:lnTo>
                  <a:lnTo>
                    <a:pt x="380" y="33"/>
                  </a:lnTo>
                  <a:lnTo>
                    <a:pt x="408" y="66"/>
                  </a:lnTo>
                  <a:lnTo>
                    <a:pt x="413" y="47"/>
                  </a:lnTo>
                  <a:lnTo>
                    <a:pt x="423" y="38"/>
                  </a:lnTo>
                  <a:lnTo>
                    <a:pt x="432" y="28"/>
                  </a:lnTo>
                  <a:lnTo>
                    <a:pt x="447" y="24"/>
                  </a:lnTo>
                  <a:lnTo>
                    <a:pt x="461" y="19"/>
                  </a:lnTo>
                  <a:lnTo>
                    <a:pt x="471" y="24"/>
                  </a:lnTo>
                  <a:lnTo>
                    <a:pt x="480" y="28"/>
                  </a:lnTo>
                  <a:lnTo>
                    <a:pt x="490" y="33"/>
                  </a:lnTo>
                  <a:lnTo>
                    <a:pt x="495" y="42"/>
                  </a:lnTo>
                  <a:lnTo>
                    <a:pt x="495" y="57"/>
                  </a:lnTo>
                  <a:lnTo>
                    <a:pt x="495" y="71"/>
                  </a:lnTo>
                  <a:lnTo>
                    <a:pt x="490" y="90"/>
                  </a:lnTo>
                  <a:lnTo>
                    <a:pt x="480" y="118"/>
                  </a:lnTo>
                  <a:lnTo>
                    <a:pt x="476" y="141"/>
                  </a:lnTo>
                  <a:lnTo>
                    <a:pt x="452" y="226"/>
                  </a:lnTo>
                  <a:lnTo>
                    <a:pt x="447" y="254"/>
                  </a:lnTo>
                  <a:lnTo>
                    <a:pt x="437" y="292"/>
                  </a:lnTo>
                  <a:lnTo>
                    <a:pt x="428" y="325"/>
                  </a:lnTo>
                  <a:lnTo>
                    <a:pt x="423" y="358"/>
                  </a:lnTo>
                  <a:lnTo>
                    <a:pt x="413" y="386"/>
                  </a:lnTo>
                  <a:lnTo>
                    <a:pt x="413" y="415"/>
                  </a:lnTo>
                  <a:lnTo>
                    <a:pt x="413" y="429"/>
                  </a:lnTo>
                  <a:lnTo>
                    <a:pt x="413" y="438"/>
                  </a:lnTo>
                  <a:lnTo>
                    <a:pt x="418" y="452"/>
                  </a:lnTo>
                  <a:lnTo>
                    <a:pt x="428" y="462"/>
                  </a:lnTo>
                  <a:lnTo>
                    <a:pt x="437" y="467"/>
                  </a:lnTo>
                  <a:lnTo>
                    <a:pt x="447" y="467"/>
                  </a:lnTo>
                  <a:lnTo>
                    <a:pt x="480" y="457"/>
                  </a:lnTo>
                  <a:lnTo>
                    <a:pt x="504" y="429"/>
                  </a:lnTo>
                  <a:lnTo>
                    <a:pt x="519" y="391"/>
                  </a:lnTo>
                  <a:lnTo>
                    <a:pt x="533" y="349"/>
                  </a:lnTo>
                  <a:lnTo>
                    <a:pt x="533" y="335"/>
                  </a:lnTo>
                  <a:lnTo>
                    <a:pt x="538" y="325"/>
                  </a:lnTo>
                  <a:lnTo>
                    <a:pt x="543" y="320"/>
                  </a:lnTo>
                  <a:lnTo>
                    <a:pt x="548" y="316"/>
                  </a:lnTo>
                  <a:lnTo>
                    <a:pt x="557" y="316"/>
                  </a:lnTo>
                  <a:lnTo>
                    <a:pt x="557" y="316"/>
                  </a:lnTo>
                  <a:lnTo>
                    <a:pt x="562" y="316"/>
                  </a:lnTo>
                  <a:lnTo>
                    <a:pt x="567" y="320"/>
                  </a:lnTo>
                  <a:lnTo>
                    <a:pt x="572" y="320"/>
                  </a:lnTo>
                  <a:lnTo>
                    <a:pt x="572" y="330"/>
                  </a:lnTo>
                  <a:lnTo>
                    <a:pt x="572" y="344"/>
                  </a:lnTo>
                  <a:lnTo>
                    <a:pt x="562" y="368"/>
                  </a:lnTo>
                  <a:lnTo>
                    <a:pt x="552" y="405"/>
                  </a:lnTo>
                  <a:lnTo>
                    <a:pt x="538" y="438"/>
                  </a:lnTo>
                  <a:lnTo>
                    <a:pt x="514" y="471"/>
                  </a:lnTo>
                  <a:lnTo>
                    <a:pt x="480" y="490"/>
                  </a:lnTo>
                  <a:lnTo>
                    <a:pt x="447" y="495"/>
                  </a:lnTo>
                  <a:lnTo>
                    <a:pt x="423" y="495"/>
                  </a:lnTo>
                  <a:lnTo>
                    <a:pt x="399" y="490"/>
                  </a:lnTo>
                  <a:lnTo>
                    <a:pt x="370" y="476"/>
                  </a:lnTo>
                  <a:lnTo>
                    <a:pt x="346" y="452"/>
                  </a:lnTo>
                  <a:lnTo>
                    <a:pt x="332" y="419"/>
                  </a:lnTo>
                  <a:lnTo>
                    <a:pt x="284" y="462"/>
                  </a:lnTo>
                  <a:lnTo>
                    <a:pt x="231" y="485"/>
                  </a:lnTo>
                  <a:lnTo>
                    <a:pt x="173" y="495"/>
                  </a:lnTo>
                  <a:lnTo>
                    <a:pt x="115" y="490"/>
                  </a:lnTo>
                  <a:lnTo>
                    <a:pt x="67" y="462"/>
                  </a:lnTo>
                  <a:lnTo>
                    <a:pt x="29" y="424"/>
                  </a:lnTo>
                  <a:lnTo>
                    <a:pt x="5" y="372"/>
                  </a:lnTo>
                  <a:lnTo>
                    <a:pt x="0" y="316"/>
                  </a:lnTo>
                  <a:lnTo>
                    <a:pt x="15" y="222"/>
                  </a:lnTo>
                  <a:lnTo>
                    <a:pt x="58" y="137"/>
                  </a:lnTo>
                  <a:lnTo>
                    <a:pt x="125" y="66"/>
                  </a:lnTo>
                  <a:lnTo>
                    <a:pt x="207" y="19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12536" y="786"/>
              <a:ext cx="1177" cy="1117"/>
            </a:xfrm>
            <a:custGeom>
              <a:avLst/>
              <a:gdLst/>
              <a:ahLst/>
              <a:cxnLst>
                <a:cxn ang="0">
                  <a:pos x="197" y="113"/>
                </a:cxn>
                <a:cxn ang="0">
                  <a:pos x="639" y="971"/>
                </a:cxn>
                <a:cxn ang="0">
                  <a:pos x="1071" y="113"/>
                </a:cxn>
                <a:cxn ang="0">
                  <a:pos x="197" y="113"/>
                </a:cxn>
                <a:cxn ang="0">
                  <a:pos x="39" y="0"/>
                </a:cxn>
                <a:cxn ang="0">
                  <a:pos x="1138" y="0"/>
                </a:cxn>
                <a:cxn ang="0">
                  <a:pos x="1157" y="0"/>
                </a:cxn>
                <a:cxn ang="0">
                  <a:pos x="1167" y="5"/>
                </a:cxn>
                <a:cxn ang="0">
                  <a:pos x="1172" y="5"/>
                </a:cxn>
                <a:cxn ang="0">
                  <a:pos x="1177" y="10"/>
                </a:cxn>
                <a:cxn ang="0">
                  <a:pos x="1177" y="14"/>
                </a:cxn>
                <a:cxn ang="0">
                  <a:pos x="1177" y="19"/>
                </a:cxn>
                <a:cxn ang="0">
                  <a:pos x="1172" y="29"/>
                </a:cxn>
                <a:cxn ang="0">
                  <a:pos x="1167" y="38"/>
                </a:cxn>
                <a:cxn ang="0">
                  <a:pos x="1167" y="38"/>
                </a:cxn>
                <a:cxn ang="0">
                  <a:pos x="629" y="1089"/>
                </a:cxn>
                <a:cxn ang="0">
                  <a:pos x="624" y="1098"/>
                </a:cxn>
                <a:cxn ang="0">
                  <a:pos x="620" y="1107"/>
                </a:cxn>
                <a:cxn ang="0">
                  <a:pos x="615" y="1112"/>
                </a:cxn>
                <a:cxn ang="0">
                  <a:pos x="605" y="1117"/>
                </a:cxn>
                <a:cxn ang="0">
                  <a:pos x="591" y="1117"/>
                </a:cxn>
                <a:cxn ang="0">
                  <a:pos x="576" y="1117"/>
                </a:cxn>
                <a:cxn ang="0">
                  <a:pos x="567" y="1112"/>
                </a:cxn>
                <a:cxn ang="0">
                  <a:pos x="557" y="1107"/>
                </a:cxn>
                <a:cxn ang="0">
                  <a:pos x="552" y="1098"/>
                </a:cxn>
                <a:cxn ang="0">
                  <a:pos x="548" y="1089"/>
                </a:cxn>
                <a:cxn ang="0">
                  <a:pos x="10" y="38"/>
                </a:cxn>
                <a:cxn ang="0">
                  <a:pos x="5" y="29"/>
                </a:cxn>
                <a:cxn ang="0">
                  <a:pos x="5" y="19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5" y="5"/>
                </a:cxn>
                <a:cxn ang="0">
                  <a:pos x="10" y="5"/>
                </a:cxn>
                <a:cxn ang="0">
                  <a:pos x="19" y="0"/>
                </a:cxn>
                <a:cxn ang="0">
                  <a:pos x="39" y="0"/>
                </a:cxn>
              </a:cxnLst>
              <a:rect l="0" t="0" r="r" b="b"/>
              <a:pathLst>
                <a:path w="1177" h="1117">
                  <a:moveTo>
                    <a:pt x="197" y="113"/>
                  </a:moveTo>
                  <a:lnTo>
                    <a:pt x="639" y="971"/>
                  </a:lnTo>
                  <a:lnTo>
                    <a:pt x="1071" y="113"/>
                  </a:lnTo>
                  <a:lnTo>
                    <a:pt x="197" y="113"/>
                  </a:lnTo>
                  <a:close/>
                  <a:moveTo>
                    <a:pt x="39" y="0"/>
                  </a:moveTo>
                  <a:lnTo>
                    <a:pt x="1138" y="0"/>
                  </a:lnTo>
                  <a:lnTo>
                    <a:pt x="1157" y="0"/>
                  </a:lnTo>
                  <a:lnTo>
                    <a:pt x="1167" y="5"/>
                  </a:lnTo>
                  <a:lnTo>
                    <a:pt x="1172" y="5"/>
                  </a:lnTo>
                  <a:lnTo>
                    <a:pt x="1177" y="10"/>
                  </a:lnTo>
                  <a:lnTo>
                    <a:pt x="1177" y="14"/>
                  </a:lnTo>
                  <a:lnTo>
                    <a:pt x="1177" y="19"/>
                  </a:lnTo>
                  <a:lnTo>
                    <a:pt x="1172" y="29"/>
                  </a:lnTo>
                  <a:lnTo>
                    <a:pt x="1167" y="38"/>
                  </a:lnTo>
                  <a:lnTo>
                    <a:pt x="1167" y="38"/>
                  </a:lnTo>
                  <a:lnTo>
                    <a:pt x="629" y="1089"/>
                  </a:lnTo>
                  <a:lnTo>
                    <a:pt x="624" y="1098"/>
                  </a:lnTo>
                  <a:lnTo>
                    <a:pt x="620" y="1107"/>
                  </a:lnTo>
                  <a:lnTo>
                    <a:pt x="615" y="1112"/>
                  </a:lnTo>
                  <a:lnTo>
                    <a:pt x="605" y="1117"/>
                  </a:lnTo>
                  <a:lnTo>
                    <a:pt x="591" y="1117"/>
                  </a:lnTo>
                  <a:lnTo>
                    <a:pt x="576" y="1117"/>
                  </a:lnTo>
                  <a:lnTo>
                    <a:pt x="567" y="1112"/>
                  </a:lnTo>
                  <a:lnTo>
                    <a:pt x="557" y="1107"/>
                  </a:lnTo>
                  <a:lnTo>
                    <a:pt x="552" y="1098"/>
                  </a:lnTo>
                  <a:lnTo>
                    <a:pt x="548" y="1089"/>
                  </a:lnTo>
                  <a:lnTo>
                    <a:pt x="10" y="38"/>
                  </a:lnTo>
                  <a:lnTo>
                    <a:pt x="5" y="29"/>
                  </a:lnTo>
                  <a:lnTo>
                    <a:pt x="5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13852" y="796"/>
              <a:ext cx="562" cy="499"/>
            </a:xfrm>
            <a:custGeom>
              <a:avLst/>
              <a:gdLst/>
              <a:ahLst/>
              <a:cxnLst>
                <a:cxn ang="0">
                  <a:pos x="259" y="235"/>
                </a:cxn>
                <a:cxn ang="0">
                  <a:pos x="144" y="282"/>
                </a:cxn>
                <a:cxn ang="0">
                  <a:pos x="101" y="348"/>
                </a:cxn>
                <a:cxn ang="0">
                  <a:pos x="101" y="419"/>
                </a:cxn>
                <a:cxn ang="0">
                  <a:pos x="163" y="466"/>
                </a:cxn>
                <a:cxn ang="0">
                  <a:pos x="230" y="471"/>
                </a:cxn>
                <a:cxn ang="0">
                  <a:pos x="297" y="443"/>
                </a:cxn>
                <a:cxn ang="0">
                  <a:pos x="341" y="381"/>
                </a:cxn>
                <a:cxn ang="0">
                  <a:pos x="350" y="339"/>
                </a:cxn>
                <a:cxn ang="0">
                  <a:pos x="221" y="0"/>
                </a:cxn>
                <a:cxn ang="0">
                  <a:pos x="336" y="23"/>
                </a:cxn>
                <a:cxn ang="0">
                  <a:pos x="422" y="94"/>
                </a:cxn>
                <a:cxn ang="0">
                  <a:pos x="437" y="193"/>
                </a:cxn>
                <a:cxn ang="0">
                  <a:pos x="437" y="395"/>
                </a:cxn>
                <a:cxn ang="0">
                  <a:pos x="442" y="414"/>
                </a:cxn>
                <a:cxn ang="0">
                  <a:pos x="451" y="438"/>
                </a:cxn>
                <a:cxn ang="0">
                  <a:pos x="466" y="452"/>
                </a:cxn>
                <a:cxn ang="0">
                  <a:pos x="494" y="452"/>
                </a:cxn>
                <a:cxn ang="0">
                  <a:pos x="514" y="438"/>
                </a:cxn>
                <a:cxn ang="0">
                  <a:pos x="518" y="414"/>
                </a:cxn>
                <a:cxn ang="0">
                  <a:pos x="523" y="395"/>
                </a:cxn>
                <a:cxn ang="0">
                  <a:pos x="523" y="334"/>
                </a:cxn>
                <a:cxn ang="0">
                  <a:pos x="562" y="395"/>
                </a:cxn>
                <a:cxn ang="0">
                  <a:pos x="533" y="466"/>
                </a:cxn>
                <a:cxn ang="0">
                  <a:pos x="480" y="494"/>
                </a:cxn>
                <a:cxn ang="0">
                  <a:pos x="446" y="494"/>
                </a:cxn>
                <a:cxn ang="0">
                  <a:pos x="389" y="471"/>
                </a:cxn>
                <a:cxn ang="0">
                  <a:pos x="360" y="410"/>
                </a:cxn>
                <a:cxn ang="0">
                  <a:pos x="302" y="471"/>
                </a:cxn>
                <a:cxn ang="0">
                  <a:pos x="197" y="499"/>
                </a:cxn>
                <a:cxn ang="0">
                  <a:pos x="110" y="490"/>
                </a:cxn>
                <a:cxn ang="0">
                  <a:pos x="33" y="452"/>
                </a:cxn>
                <a:cxn ang="0">
                  <a:pos x="0" y="381"/>
                </a:cxn>
                <a:cxn ang="0">
                  <a:pos x="24" y="301"/>
                </a:cxn>
                <a:cxn ang="0">
                  <a:pos x="129" y="235"/>
                </a:cxn>
                <a:cxn ang="0">
                  <a:pos x="283" y="202"/>
                </a:cxn>
                <a:cxn ang="0">
                  <a:pos x="350" y="165"/>
                </a:cxn>
                <a:cxn ang="0">
                  <a:pos x="321" y="75"/>
                </a:cxn>
                <a:cxn ang="0">
                  <a:pos x="254" y="37"/>
                </a:cxn>
                <a:cxn ang="0">
                  <a:pos x="197" y="33"/>
                </a:cxn>
                <a:cxn ang="0">
                  <a:pos x="105" y="56"/>
                </a:cxn>
                <a:cxn ang="0">
                  <a:pos x="134" y="75"/>
                </a:cxn>
                <a:cxn ang="0">
                  <a:pos x="144" y="99"/>
                </a:cxn>
                <a:cxn ang="0">
                  <a:pos x="139" y="127"/>
                </a:cxn>
                <a:cxn ang="0">
                  <a:pos x="125" y="150"/>
                </a:cxn>
                <a:cxn ang="0">
                  <a:pos x="91" y="160"/>
                </a:cxn>
                <a:cxn ang="0">
                  <a:pos x="57" y="150"/>
                </a:cxn>
                <a:cxn ang="0">
                  <a:pos x="43" y="127"/>
                </a:cxn>
                <a:cxn ang="0">
                  <a:pos x="53" y="61"/>
                </a:cxn>
                <a:cxn ang="0">
                  <a:pos x="149" y="4"/>
                </a:cxn>
              </a:cxnLst>
              <a:rect l="0" t="0" r="r" b="b"/>
              <a:pathLst>
                <a:path w="562" h="499">
                  <a:moveTo>
                    <a:pt x="350" y="226"/>
                  </a:moveTo>
                  <a:lnTo>
                    <a:pt x="259" y="235"/>
                  </a:lnTo>
                  <a:lnTo>
                    <a:pt x="192" y="254"/>
                  </a:lnTo>
                  <a:lnTo>
                    <a:pt x="144" y="282"/>
                  </a:lnTo>
                  <a:lnTo>
                    <a:pt x="115" y="315"/>
                  </a:lnTo>
                  <a:lnTo>
                    <a:pt x="101" y="348"/>
                  </a:lnTo>
                  <a:lnTo>
                    <a:pt x="91" y="381"/>
                  </a:lnTo>
                  <a:lnTo>
                    <a:pt x="101" y="419"/>
                  </a:lnTo>
                  <a:lnTo>
                    <a:pt x="125" y="447"/>
                  </a:lnTo>
                  <a:lnTo>
                    <a:pt x="163" y="466"/>
                  </a:lnTo>
                  <a:lnTo>
                    <a:pt x="201" y="471"/>
                  </a:lnTo>
                  <a:lnTo>
                    <a:pt x="230" y="471"/>
                  </a:lnTo>
                  <a:lnTo>
                    <a:pt x="264" y="461"/>
                  </a:lnTo>
                  <a:lnTo>
                    <a:pt x="297" y="443"/>
                  </a:lnTo>
                  <a:lnTo>
                    <a:pt x="321" y="419"/>
                  </a:lnTo>
                  <a:lnTo>
                    <a:pt x="341" y="381"/>
                  </a:lnTo>
                  <a:lnTo>
                    <a:pt x="350" y="339"/>
                  </a:lnTo>
                  <a:lnTo>
                    <a:pt x="350" y="339"/>
                  </a:lnTo>
                  <a:lnTo>
                    <a:pt x="350" y="226"/>
                  </a:lnTo>
                  <a:close/>
                  <a:moveTo>
                    <a:pt x="221" y="0"/>
                  </a:moveTo>
                  <a:lnTo>
                    <a:pt x="283" y="4"/>
                  </a:lnTo>
                  <a:lnTo>
                    <a:pt x="336" y="23"/>
                  </a:lnTo>
                  <a:lnTo>
                    <a:pt x="384" y="56"/>
                  </a:lnTo>
                  <a:lnTo>
                    <a:pt x="422" y="94"/>
                  </a:lnTo>
                  <a:lnTo>
                    <a:pt x="437" y="141"/>
                  </a:lnTo>
                  <a:lnTo>
                    <a:pt x="437" y="193"/>
                  </a:lnTo>
                  <a:lnTo>
                    <a:pt x="437" y="386"/>
                  </a:lnTo>
                  <a:lnTo>
                    <a:pt x="437" y="395"/>
                  </a:lnTo>
                  <a:lnTo>
                    <a:pt x="442" y="405"/>
                  </a:lnTo>
                  <a:lnTo>
                    <a:pt x="442" y="414"/>
                  </a:lnTo>
                  <a:lnTo>
                    <a:pt x="442" y="428"/>
                  </a:lnTo>
                  <a:lnTo>
                    <a:pt x="451" y="438"/>
                  </a:lnTo>
                  <a:lnTo>
                    <a:pt x="456" y="447"/>
                  </a:lnTo>
                  <a:lnTo>
                    <a:pt x="466" y="452"/>
                  </a:lnTo>
                  <a:lnTo>
                    <a:pt x="480" y="457"/>
                  </a:lnTo>
                  <a:lnTo>
                    <a:pt x="494" y="452"/>
                  </a:lnTo>
                  <a:lnTo>
                    <a:pt x="504" y="447"/>
                  </a:lnTo>
                  <a:lnTo>
                    <a:pt x="514" y="438"/>
                  </a:lnTo>
                  <a:lnTo>
                    <a:pt x="518" y="428"/>
                  </a:lnTo>
                  <a:lnTo>
                    <a:pt x="518" y="414"/>
                  </a:lnTo>
                  <a:lnTo>
                    <a:pt x="518" y="405"/>
                  </a:lnTo>
                  <a:lnTo>
                    <a:pt x="523" y="395"/>
                  </a:lnTo>
                  <a:lnTo>
                    <a:pt x="523" y="391"/>
                  </a:lnTo>
                  <a:lnTo>
                    <a:pt x="523" y="334"/>
                  </a:lnTo>
                  <a:lnTo>
                    <a:pt x="562" y="334"/>
                  </a:lnTo>
                  <a:lnTo>
                    <a:pt x="562" y="395"/>
                  </a:lnTo>
                  <a:lnTo>
                    <a:pt x="552" y="438"/>
                  </a:lnTo>
                  <a:lnTo>
                    <a:pt x="533" y="466"/>
                  </a:lnTo>
                  <a:lnTo>
                    <a:pt x="504" y="485"/>
                  </a:lnTo>
                  <a:lnTo>
                    <a:pt x="480" y="494"/>
                  </a:lnTo>
                  <a:lnTo>
                    <a:pt x="456" y="494"/>
                  </a:lnTo>
                  <a:lnTo>
                    <a:pt x="446" y="494"/>
                  </a:lnTo>
                  <a:lnTo>
                    <a:pt x="413" y="490"/>
                  </a:lnTo>
                  <a:lnTo>
                    <a:pt x="389" y="471"/>
                  </a:lnTo>
                  <a:lnTo>
                    <a:pt x="369" y="443"/>
                  </a:lnTo>
                  <a:lnTo>
                    <a:pt x="360" y="410"/>
                  </a:lnTo>
                  <a:lnTo>
                    <a:pt x="341" y="443"/>
                  </a:lnTo>
                  <a:lnTo>
                    <a:pt x="302" y="471"/>
                  </a:lnTo>
                  <a:lnTo>
                    <a:pt x="254" y="494"/>
                  </a:lnTo>
                  <a:lnTo>
                    <a:pt x="197" y="499"/>
                  </a:lnTo>
                  <a:lnTo>
                    <a:pt x="153" y="499"/>
                  </a:lnTo>
                  <a:lnTo>
                    <a:pt x="110" y="490"/>
                  </a:lnTo>
                  <a:lnTo>
                    <a:pt x="67" y="476"/>
                  </a:lnTo>
                  <a:lnTo>
                    <a:pt x="33" y="452"/>
                  </a:lnTo>
                  <a:lnTo>
                    <a:pt x="9" y="424"/>
                  </a:lnTo>
                  <a:lnTo>
                    <a:pt x="0" y="381"/>
                  </a:lnTo>
                  <a:lnTo>
                    <a:pt x="5" y="344"/>
                  </a:lnTo>
                  <a:lnTo>
                    <a:pt x="24" y="301"/>
                  </a:lnTo>
                  <a:lnTo>
                    <a:pt x="67" y="263"/>
                  </a:lnTo>
                  <a:lnTo>
                    <a:pt x="129" y="235"/>
                  </a:lnTo>
                  <a:lnTo>
                    <a:pt x="211" y="212"/>
                  </a:lnTo>
                  <a:lnTo>
                    <a:pt x="283" y="202"/>
                  </a:lnTo>
                  <a:lnTo>
                    <a:pt x="350" y="198"/>
                  </a:lnTo>
                  <a:lnTo>
                    <a:pt x="350" y="165"/>
                  </a:lnTo>
                  <a:lnTo>
                    <a:pt x="341" y="113"/>
                  </a:lnTo>
                  <a:lnTo>
                    <a:pt x="321" y="75"/>
                  </a:lnTo>
                  <a:lnTo>
                    <a:pt x="293" y="51"/>
                  </a:lnTo>
                  <a:lnTo>
                    <a:pt x="254" y="37"/>
                  </a:lnTo>
                  <a:lnTo>
                    <a:pt x="221" y="28"/>
                  </a:lnTo>
                  <a:lnTo>
                    <a:pt x="197" y="33"/>
                  </a:lnTo>
                  <a:lnTo>
                    <a:pt x="153" y="37"/>
                  </a:lnTo>
                  <a:lnTo>
                    <a:pt x="105" y="56"/>
                  </a:lnTo>
                  <a:lnTo>
                    <a:pt x="120" y="66"/>
                  </a:lnTo>
                  <a:lnTo>
                    <a:pt x="134" y="75"/>
                  </a:lnTo>
                  <a:lnTo>
                    <a:pt x="139" y="84"/>
                  </a:lnTo>
                  <a:lnTo>
                    <a:pt x="144" y="99"/>
                  </a:lnTo>
                  <a:lnTo>
                    <a:pt x="144" y="108"/>
                  </a:lnTo>
                  <a:lnTo>
                    <a:pt x="139" y="127"/>
                  </a:lnTo>
                  <a:lnTo>
                    <a:pt x="134" y="141"/>
                  </a:lnTo>
                  <a:lnTo>
                    <a:pt x="125" y="150"/>
                  </a:lnTo>
                  <a:lnTo>
                    <a:pt x="110" y="155"/>
                  </a:lnTo>
                  <a:lnTo>
                    <a:pt x="91" y="160"/>
                  </a:lnTo>
                  <a:lnTo>
                    <a:pt x="72" y="160"/>
                  </a:lnTo>
                  <a:lnTo>
                    <a:pt x="57" y="150"/>
                  </a:lnTo>
                  <a:lnTo>
                    <a:pt x="48" y="141"/>
                  </a:lnTo>
                  <a:lnTo>
                    <a:pt x="43" y="127"/>
                  </a:lnTo>
                  <a:lnTo>
                    <a:pt x="38" y="108"/>
                  </a:lnTo>
                  <a:lnTo>
                    <a:pt x="53" y="61"/>
                  </a:lnTo>
                  <a:lnTo>
                    <a:pt x="91" y="28"/>
                  </a:lnTo>
                  <a:lnTo>
                    <a:pt x="149" y="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14476" y="522"/>
              <a:ext cx="605" cy="773"/>
            </a:xfrm>
            <a:custGeom>
              <a:avLst/>
              <a:gdLst/>
              <a:ahLst/>
              <a:cxnLst>
                <a:cxn ang="0">
                  <a:pos x="331" y="307"/>
                </a:cxn>
                <a:cxn ang="0">
                  <a:pos x="269" y="321"/>
                </a:cxn>
                <a:cxn ang="0">
                  <a:pos x="216" y="349"/>
                </a:cxn>
                <a:cxn ang="0">
                  <a:pos x="173" y="396"/>
                </a:cxn>
                <a:cxn ang="0">
                  <a:pos x="173" y="651"/>
                </a:cxn>
                <a:cxn ang="0">
                  <a:pos x="182" y="669"/>
                </a:cxn>
                <a:cxn ang="0">
                  <a:pos x="206" y="698"/>
                </a:cxn>
                <a:cxn ang="0">
                  <a:pos x="235" y="721"/>
                </a:cxn>
                <a:cxn ang="0">
                  <a:pos x="274" y="740"/>
                </a:cxn>
                <a:cxn ang="0">
                  <a:pos x="322" y="745"/>
                </a:cxn>
                <a:cxn ang="0">
                  <a:pos x="360" y="740"/>
                </a:cxn>
                <a:cxn ang="0">
                  <a:pos x="408" y="726"/>
                </a:cxn>
                <a:cxn ang="0">
                  <a:pos x="456" y="688"/>
                </a:cxn>
                <a:cxn ang="0">
                  <a:pos x="480" y="641"/>
                </a:cxn>
                <a:cxn ang="0">
                  <a:pos x="495" y="594"/>
                </a:cxn>
                <a:cxn ang="0">
                  <a:pos x="499" y="552"/>
                </a:cxn>
                <a:cxn ang="0">
                  <a:pos x="499" y="523"/>
                </a:cxn>
                <a:cxn ang="0">
                  <a:pos x="495" y="462"/>
                </a:cxn>
                <a:cxn ang="0">
                  <a:pos x="485" y="415"/>
                </a:cxn>
                <a:cxn ang="0">
                  <a:pos x="466" y="377"/>
                </a:cxn>
                <a:cxn ang="0">
                  <a:pos x="447" y="354"/>
                </a:cxn>
                <a:cxn ang="0">
                  <a:pos x="413" y="330"/>
                </a:cxn>
                <a:cxn ang="0">
                  <a:pos x="379" y="316"/>
                </a:cxn>
                <a:cxn ang="0">
                  <a:pos x="331" y="307"/>
                </a:cxn>
                <a:cxn ang="0">
                  <a:pos x="168" y="0"/>
                </a:cxn>
                <a:cxn ang="0">
                  <a:pos x="168" y="0"/>
                </a:cxn>
                <a:cxn ang="0">
                  <a:pos x="168" y="344"/>
                </a:cxn>
                <a:cxn ang="0">
                  <a:pos x="216" y="311"/>
                </a:cxn>
                <a:cxn ang="0">
                  <a:pos x="274" y="288"/>
                </a:cxn>
                <a:cxn ang="0">
                  <a:pos x="341" y="278"/>
                </a:cxn>
                <a:cxn ang="0">
                  <a:pos x="422" y="293"/>
                </a:cxn>
                <a:cxn ang="0">
                  <a:pos x="495" y="325"/>
                </a:cxn>
                <a:cxn ang="0">
                  <a:pos x="552" y="382"/>
                </a:cxn>
                <a:cxn ang="0">
                  <a:pos x="591" y="448"/>
                </a:cxn>
                <a:cxn ang="0">
                  <a:pos x="605" y="528"/>
                </a:cxn>
                <a:cxn ang="0">
                  <a:pos x="591" y="608"/>
                </a:cxn>
                <a:cxn ang="0">
                  <a:pos x="547" y="674"/>
                </a:cxn>
                <a:cxn ang="0">
                  <a:pos x="490" y="726"/>
                </a:cxn>
                <a:cxn ang="0">
                  <a:pos x="413" y="764"/>
                </a:cxn>
                <a:cxn ang="0">
                  <a:pos x="326" y="773"/>
                </a:cxn>
                <a:cxn ang="0">
                  <a:pos x="269" y="768"/>
                </a:cxn>
                <a:cxn ang="0">
                  <a:pos x="211" y="745"/>
                </a:cxn>
                <a:cxn ang="0">
                  <a:pos x="163" y="698"/>
                </a:cxn>
                <a:cxn ang="0">
                  <a:pos x="125" y="764"/>
                </a:cxn>
                <a:cxn ang="0">
                  <a:pos x="86" y="764"/>
                </a:cxn>
                <a:cxn ang="0">
                  <a:pos x="86" y="113"/>
                </a:cxn>
                <a:cxn ang="0">
                  <a:pos x="82" y="80"/>
                </a:cxn>
                <a:cxn ang="0">
                  <a:pos x="72" y="62"/>
                </a:cxn>
                <a:cxn ang="0">
                  <a:pos x="48" y="52"/>
                </a:cxn>
                <a:cxn ang="0">
                  <a:pos x="0" y="52"/>
                </a:cxn>
                <a:cxn ang="0">
                  <a:pos x="0" y="10"/>
                </a:cxn>
                <a:cxn ang="0">
                  <a:pos x="168" y="0"/>
                </a:cxn>
              </a:cxnLst>
              <a:rect l="0" t="0" r="r" b="b"/>
              <a:pathLst>
                <a:path w="605" h="773">
                  <a:moveTo>
                    <a:pt x="331" y="307"/>
                  </a:moveTo>
                  <a:lnTo>
                    <a:pt x="269" y="321"/>
                  </a:lnTo>
                  <a:lnTo>
                    <a:pt x="216" y="349"/>
                  </a:lnTo>
                  <a:lnTo>
                    <a:pt x="173" y="396"/>
                  </a:lnTo>
                  <a:lnTo>
                    <a:pt x="173" y="651"/>
                  </a:lnTo>
                  <a:lnTo>
                    <a:pt x="182" y="669"/>
                  </a:lnTo>
                  <a:lnTo>
                    <a:pt x="206" y="698"/>
                  </a:lnTo>
                  <a:lnTo>
                    <a:pt x="235" y="721"/>
                  </a:lnTo>
                  <a:lnTo>
                    <a:pt x="274" y="740"/>
                  </a:lnTo>
                  <a:lnTo>
                    <a:pt x="322" y="745"/>
                  </a:lnTo>
                  <a:lnTo>
                    <a:pt x="360" y="740"/>
                  </a:lnTo>
                  <a:lnTo>
                    <a:pt x="408" y="726"/>
                  </a:lnTo>
                  <a:lnTo>
                    <a:pt x="456" y="688"/>
                  </a:lnTo>
                  <a:lnTo>
                    <a:pt x="480" y="641"/>
                  </a:lnTo>
                  <a:lnTo>
                    <a:pt x="495" y="594"/>
                  </a:lnTo>
                  <a:lnTo>
                    <a:pt x="499" y="552"/>
                  </a:lnTo>
                  <a:lnTo>
                    <a:pt x="499" y="523"/>
                  </a:lnTo>
                  <a:lnTo>
                    <a:pt x="495" y="462"/>
                  </a:lnTo>
                  <a:lnTo>
                    <a:pt x="485" y="415"/>
                  </a:lnTo>
                  <a:lnTo>
                    <a:pt x="466" y="377"/>
                  </a:lnTo>
                  <a:lnTo>
                    <a:pt x="447" y="354"/>
                  </a:lnTo>
                  <a:lnTo>
                    <a:pt x="413" y="330"/>
                  </a:lnTo>
                  <a:lnTo>
                    <a:pt x="379" y="316"/>
                  </a:lnTo>
                  <a:lnTo>
                    <a:pt x="331" y="307"/>
                  </a:lnTo>
                  <a:close/>
                  <a:moveTo>
                    <a:pt x="168" y="0"/>
                  </a:moveTo>
                  <a:lnTo>
                    <a:pt x="168" y="0"/>
                  </a:lnTo>
                  <a:lnTo>
                    <a:pt x="168" y="344"/>
                  </a:lnTo>
                  <a:lnTo>
                    <a:pt x="216" y="311"/>
                  </a:lnTo>
                  <a:lnTo>
                    <a:pt x="274" y="288"/>
                  </a:lnTo>
                  <a:lnTo>
                    <a:pt x="341" y="278"/>
                  </a:lnTo>
                  <a:lnTo>
                    <a:pt x="422" y="293"/>
                  </a:lnTo>
                  <a:lnTo>
                    <a:pt x="495" y="325"/>
                  </a:lnTo>
                  <a:lnTo>
                    <a:pt x="552" y="382"/>
                  </a:lnTo>
                  <a:lnTo>
                    <a:pt x="591" y="448"/>
                  </a:lnTo>
                  <a:lnTo>
                    <a:pt x="605" y="528"/>
                  </a:lnTo>
                  <a:lnTo>
                    <a:pt x="591" y="608"/>
                  </a:lnTo>
                  <a:lnTo>
                    <a:pt x="547" y="674"/>
                  </a:lnTo>
                  <a:lnTo>
                    <a:pt x="490" y="726"/>
                  </a:lnTo>
                  <a:lnTo>
                    <a:pt x="413" y="764"/>
                  </a:lnTo>
                  <a:lnTo>
                    <a:pt x="326" y="773"/>
                  </a:lnTo>
                  <a:lnTo>
                    <a:pt x="269" y="768"/>
                  </a:lnTo>
                  <a:lnTo>
                    <a:pt x="211" y="745"/>
                  </a:lnTo>
                  <a:lnTo>
                    <a:pt x="163" y="698"/>
                  </a:lnTo>
                  <a:lnTo>
                    <a:pt x="125" y="764"/>
                  </a:lnTo>
                  <a:lnTo>
                    <a:pt x="86" y="764"/>
                  </a:lnTo>
                  <a:lnTo>
                    <a:pt x="86" y="113"/>
                  </a:lnTo>
                  <a:lnTo>
                    <a:pt x="82" y="80"/>
                  </a:lnTo>
                  <a:lnTo>
                    <a:pt x="72" y="62"/>
                  </a:lnTo>
                  <a:lnTo>
                    <a:pt x="48" y="52"/>
                  </a:lnTo>
                  <a:lnTo>
                    <a:pt x="0" y="52"/>
                  </a:lnTo>
                  <a:lnTo>
                    <a:pt x="0" y="1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15364" y="683"/>
              <a:ext cx="375" cy="155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0" y="0"/>
                </a:cxn>
                <a:cxn ang="0">
                  <a:pos x="365" y="4"/>
                </a:cxn>
                <a:cxn ang="0">
                  <a:pos x="370" y="9"/>
                </a:cxn>
                <a:cxn ang="0">
                  <a:pos x="375" y="18"/>
                </a:cxn>
                <a:cxn ang="0">
                  <a:pos x="370" y="18"/>
                </a:cxn>
                <a:cxn ang="0">
                  <a:pos x="370" y="23"/>
                </a:cxn>
                <a:cxn ang="0">
                  <a:pos x="370" y="28"/>
                </a:cxn>
                <a:cxn ang="0">
                  <a:pos x="360" y="33"/>
                </a:cxn>
                <a:cxn ang="0">
                  <a:pos x="351" y="42"/>
                </a:cxn>
                <a:cxn ang="0">
                  <a:pos x="264" y="146"/>
                </a:cxn>
                <a:cxn ang="0">
                  <a:pos x="197" y="259"/>
                </a:cxn>
                <a:cxn ang="0">
                  <a:pos x="149" y="381"/>
                </a:cxn>
                <a:cxn ang="0">
                  <a:pos x="115" y="508"/>
                </a:cxn>
                <a:cxn ang="0">
                  <a:pos x="101" y="645"/>
                </a:cxn>
                <a:cxn ang="0">
                  <a:pos x="96" y="782"/>
                </a:cxn>
                <a:cxn ang="0">
                  <a:pos x="96" y="885"/>
                </a:cxn>
                <a:cxn ang="0">
                  <a:pos x="111" y="994"/>
                </a:cxn>
                <a:cxn ang="0">
                  <a:pos x="130" y="1107"/>
                </a:cxn>
                <a:cxn ang="0">
                  <a:pos x="163" y="1215"/>
                </a:cxn>
                <a:cxn ang="0">
                  <a:pos x="207" y="1319"/>
                </a:cxn>
                <a:cxn ang="0">
                  <a:pos x="269" y="1422"/>
                </a:cxn>
                <a:cxn ang="0">
                  <a:pos x="346" y="1512"/>
                </a:cxn>
                <a:cxn ang="0">
                  <a:pos x="356" y="1521"/>
                </a:cxn>
                <a:cxn ang="0">
                  <a:pos x="365" y="1531"/>
                </a:cxn>
                <a:cxn ang="0">
                  <a:pos x="370" y="1535"/>
                </a:cxn>
                <a:cxn ang="0">
                  <a:pos x="370" y="1540"/>
                </a:cxn>
                <a:cxn ang="0">
                  <a:pos x="375" y="1545"/>
                </a:cxn>
                <a:cxn ang="0">
                  <a:pos x="375" y="1545"/>
                </a:cxn>
                <a:cxn ang="0">
                  <a:pos x="375" y="1545"/>
                </a:cxn>
                <a:cxn ang="0">
                  <a:pos x="370" y="1554"/>
                </a:cxn>
                <a:cxn ang="0">
                  <a:pos x="365" y="1559"/>
                </a:cxn>
                <a:cxn ang="0">
                  <a:pos x="356" y="1559"/>
                </a:cxn>
                <a:cxn ang="0">
                  <a:pos x="336" y="1550"/>
                </a:cxn>
                <a:cxn ang="0">
                  <a:pos x="308" y="1526"/>
                </a:cxn>
                <a:cxn ang="0">
                  <a:pos x="260" y="1484"/>
                </a:cxn>
                <a:cxn ang="0">
                  <a:pos x="211" y="1427"/>
                </a:cxn>
                <a:cxn ang="0">
                  <a:pos x="159" y="1356"/>
                </a:cxn>
                <a:cxn ang="0">
                  <a:pos x="106" y="1267"/>
                </a:cxn>
                <a:cxn ang="0">
                  <a:pos x="53" y="1135"/>
                </a:cxn>
                <a:cxn ang="0">
                  <a:pos x="24" y="1003"/>
                </a:cxn>
                <a:cxn ang="0">
                  <a:pos x="5" y="881"/>
                </a:cxn>
                <a:cxn ang="0">
                  <a:pos x="0" y="782"/>
                </a:cxn>
                <a:cxn ang="0">
                  <a:pos x="5" y="673"/>
                </a:cxn>
                <a:cxn ang="0">
                  <a:pos x="24" y="556"/>
                </a:cxn>
                <a:cxn ang="0">
                  <a:pos x="53" y="433"/>
                </a:cxn>
                <a:cxn ang="0">
                  <a:pos x="101" y="306"/>
                </a:cxn>
                <a:cxn ang="0">
                  <a:pos x="144" y="226"/>
                </a:cxn>
                <a:cxn ang="0">
                  <a:pos x="192" y="155"/>
                </a:cxn>
                <a:cxn ang="0">
                  <a:pos x="236" y="99"/>
                </a:cxn>
                <a:cxn ang="0">
                  <a:pos x="279" y="56"/>
                </a:cxn>
                <a:cxn ang="0">
                  <a:pos x="317" y="23"/>
                </a:cxn>
                <a:cxn ang="0">
                  <a:pos x="341" y="4"/>
                </a:cxn>
                <a:cxn ang="0">
                  <a:pos x="356" y="0"/>
                </a:cxn>
              </a:cxnLst>
              <a:rect l="0" t="0" r="r" b="b"/>
              <a:pathLst>
                <a:path w="375" h="1559">
                  <a:moveTo>
                    <a:pt x="356" y="0"/>
                  </a:moveTo>
                  <a:lnTo>
                    <a:pt x="360" y="0"/>
                  </a:lnTo>
                  <a:lnTo>
                    <a:pt x="365" y="4"/>
                  </a:lnTo>
                  <a:lnTo>
                    <a:pt x="370" y="9"/>
                  </a:lnTo>
                  <a:lnTo>
                    <a:pt x="375" y="18"/>
                  </a:lnTo>
                  <a:lnTo>
                    <a:pt x="370" y="18"/>
                  </a:lnTo>
                  <a:lnTo>
                    <a:pt x="370" y="23"/>
                  </a:lnTo>
                  <a:lnTo>
                    <a:pt x="370" y="28"/>
                  </a:lnTo>
                  <a:lnTo>
                    <a:pt x="360" y="33"/>
                  </a:lnTo>
                  <a:lnTo>
                    <a:pt x="351" y="42"/>
                  </a:lnTo>
                  <a:lnTo>
                    <a:pt x="264" y="146"/>
                  </a:lnTo>
                  <a:lnTo>
                    <a:pt x="197" y="259"/>
                  </a:lnTo>
                  <a:lnTo>
                    <a:pt x="149" y="381"/>
                  </a:lnTo>
                  <a:lnTo>
                    <a:pt x="115" y="508"/>
                  </a:lnTo>
                  <a:lnTo>
                    <a:pt x="101" y="645"/>
                  </a:lnTo>
                  <a:lnTo>
                    <a:pt x="96" y="782"/>
                  </a:lnTo>
                  <a:lnTo>
                    <a:pt x="96" y="885"/>
                  </a:lnTo>
                  <a:lnTo>
                    <a:pt x="111" y="994"/>
                  </a:lnTo>
                  <a:lnTo>
                    <a:pt x="130" y="1107"/>
                  </a:lnTo>
                  <a:lnTo>
                    <a:pt x="163" y="1215"/>
                  </a:lnTo>
                  <a:lnTo>
                    <a:pt x="207" y="1319"/>
                  </a:lnTo>
                  <a:lnTo>
                    <a:pt x="269" y="1422"/>
                  </a:lnTo>
                  <a:lnTo>
                    <a:pt x="346" y="1512"/>
                  </a:lnTo>
                  <a:lnTo>
                    <a:pt x="356" y="1521"/>
                  </a:lnTo>
                  <a:lnTo>
                    <a:pt x="365" y="1531"/>
                  </a:lnTo>
                  <a:lnTo>
                    <a:pt x="370" y="1535"/>
                  </a:lnTo>
                  <a:lnTo>
                    <a:pt x="370" y="1540"/>
                  </a:lnTo>
                  <a:lnTo>
                    <a:pt x="375" y="1545"/>
                  </a:lnTo>
                  <a:lnTo>
                    <a:pt x="375" y="1545"/>
                  </a:lnTo>
                  <a:lnTo>
                    <a:pt x="375" y="1545"/>
                  </a:lnTo>
                  <a:lnTo>
                    <a:pt x="370" y="1554"/>
                  </a:lnTo>
                  <a:lnTo>
                    <a:pt x="365" y="1559"/>
                  </a:lnTo>
                  <a:lnTo>
                    <a:pt x="356" y="1559"/>
                  </a:lnTo>
                  <a:lnTo>
                    <a:pt x="336" y="1550"/>
                  </a:lnTo>
                  <a:lnTo>
                    <a:pt x="308" y="1526"/>
                  </a:lnTo>
                  <a:lnTo>
                    <a:pt x="260" y="1484"/>
                  </a:lnTo>
                  <a:lnTo>
                    <a:pt x="211" y="1427"/>
                  </a:lnTo>
                  <a:lnTo>
                    <a:pt x="159" y="1356"/>
                  </a:lnTo>
                  <a:lnTo>
                    <a:pt x="106" y="1267"/>
                  </a:lnTo>
                  <a:lnTo>
                    <a:pt x="53" y="1135"/>
                  </a:lnTo>
                  <a:lnTo>
                    <a:pt x="24" y="1003"/>
                  </a:lnTo>
                  <a:lnTo>
                    <a:pt x="5" y="881"/>
                  </a:lnTo>
                  <a:lnTo>
                    <a:pt x="0" y="782"/>
                  </a:lnTo>
                  <a:lnTo>
                    <a:pt x="5" y="673"/>
                  </a:lnTo>
                  <a:lnTo>
                    <a:pt x="24" y="556"/>
                  </a:lnTo>
                  <a:lnTo>
                    <a:pt x="53" y="433"/>
                  </a:lnTo>
                  <a:lnTo>
                    <a:pt x="101" y="306"/>
                  </a:lnTo>
                  <a:lnTo>
                    <a:pt x="144" y="226"/>
                  </a:lnTo>
                  <a:lnTo>
                    <a:pt x="192" y="155"/>
                  </a:lnTo>
                  <a:lnTo>
                    <a:pt x="236" y="99"/>
                  </a:lnTo>
                  <a:lnTo>
                    <a:pt x="279" y="56"/>
                  </a:lnTo>
                  <a:lnTo>
                    <a:pt x="317" y="23"/>
                  </a:lnTo>
                  <a:lnTo>
                    <a:pt x="341" y="4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 noEditPoints="1"/>
            </p:cNvSpPr>
            <p:nvPr/>
          </p:nvSpPr>
          <p:spPr bwMode="auto">
            <a:xfrm>
              <a:off x="15897" y="767"/>
              <a:ext cx="682" cy="1404"/>
            </a:xfrm>
            <a:custGeom>
              <a:avLst/>
              <a:gdLst/>
              <a:ahLst/>
              <a:cxnLst>
                <a:cxn ang="0">
                  <a:pos x="533" y="156"/>
                </a:cxn>
                <a:cxn ang="0">
                  <a:pos x="500" y="161"/>
                </a:cxn>
                <a:cxn ang="0">
                  <a:pos x="490" y="170"/>
                </a:cxn>
                <a:cxn ang="0">
                  <a:pos x="519" y="175"/>
                </a:cxn>
                <a:cxn ang="0">
                  <a:pos x="586" y="175"/>
                </a:cxn>
                <a:cxn ang="0">
                  <a:pos x="629" y="165"/>
                </a:cxn>
                <a:cxn ang="0">
                  <a:pos x="615" y="156"/>
                </a:cxn>
                <a:cxn ang="0">
                  <a:pos x="552" y="151"/>
                </a:cxn>
                <a:cxn ang="0">
                  <a:pos x="442" y="0"/>
                </a:cxn>
                <a:cxn ang="0">
                  <a:pos x="447" y="19"/>
                </a:cxn>
                <a:cxn ang="0">
                  <a:pos x="447" y="29"/>
                </a:cxn>
                <a:cxn ang="0">
                  <a:pos x="442" y="52"/>
                </a:cxn>
                <a:cxn ang="0">
                  <a:pos x="442" y="76"/>
                </a:cxn>
                <a:cxn ang="0">
                  <a:pos x="442" y="104"/>
                </a:cxn>
                <a:cxn ang="0">
                  <a:pos x="447" y="128"/>
                </a:cxn>
                <a:cxn ang="0">
                  <a:pos x="514" y="123"/>
                </a:cxn>
                <a:cxn ang="0">
                  <a:pos x="600" y="118"/>
                </a:cxn>
                <a:cxn ang="0">
                  <a:pos x="672" y="142"/>
                </a:cxn>
                <a:cxn ang="0">
                  <a:pos x="672" y="184"/>
                </a:cxn>
                <a:cxn ang="0">
                  <a:pos x="605" y="208"/>
                </a:cxn>
                <a:cxn ang="0">
                  <a:pos x="538" y="208"/>
                </a:cxn>
                <a:cxn ang="0">
                  <a:pos x="471" y="203"/>
                </a:cxn>
                <a:cxn ang="0">
                  <a:pos x="442" y="184"/>
                </a:cxn>
                <a:cxn ang="0">
                  <a:pos x="279" y="321"/>
                </a:cxn>
                <a:cxn ang="0">
                  <a:pos x="144" y="537"/>
                </a:cxn>
                <a:cxn ang="0">
                  <a:pos x="87" y="782"/>
                </a:cxn>
                <a:cxn ang="0">
                  <a:pos x="96" y="858"/>
                </a:cxn>
                <a:cxn ang="0">
                  <a:pos x="154" y="961"/>
                </a:cxn>
                <a:cxn ang="0">
                  <a:pos x="202" y="990"/>
                </a:cxn>
                <a:cxn ang="0">
                  <a:pos x="279" y="1018"/>
                </a:cxn>
                <a:cxn ang="0">
                  <a:pos x="404" y="1060"/>
                </a:cxn>
                <a:cxn ang="0">
                  <a:pos x="476" y="1093"/>
                </a:cxn>
                <a:cxn ang="0">
                  <a:pos x="514" y="1131"/>
                </a:cxn>
                <a:cxn ang="0">
                  <a:pos x="538" y="1216"/>
                </a:cxn>
                <a:cxn ang="0">
                  <a:pos x="504" y="1320"/>
                </a:cxn>
                <a:cxn ang="0">
                  <a:pos x="423" y="1395"/>
                </a:cxn>
                <a:cxn ang="0">
                  <a:pos x="317" y="1400"/>
                </a:cxn>
                <a:cxn ang="0">
                  <a:pos x="245" y="1362"/>
                </a:cxn>
                <a:cxn ang="0">
                  <a:pos x="216" y="1329"/>
                </a:cxn>
                <a:cxn ang="0">
                  <a:pos x="221" y="1320"/>
                </a:cxn>
                <a:cxn ang="0">
                  <a:pos x="231" y="1315"/>
                </a:cxn>
                <a:cxn ang="0">
                  <a:pos x="235" y="1315"/>
                </a:cxn>
                <a:cxn ang="0">
                  <a:pos x="250" y="1324"/>
                </a:cxn>
                <a:cxn ang="0">
                  <a:pos x="365" y="1371"/>
                </a:cxn>
                <a:cxn ang="0">
                  <a:pos x="432" y="1334"/>
                </a:cxn>
                <a:cxn ang="0">
                  <a:pos x="456" y="1268"/>
                </a:cxn>
                <a:cxn ang="0">
                  <a:pos x="428" y="1202"/>
                </a:cxn>
                <a:cxn ang="0">
                  <a:pos x="380" y="1169"/>
                </a:cxn>
                <a:cxn ang="0">
                  <a:pos x="327" y="1155"/>
                </a:cxn>
                <a:cxn ang="0">
                  <a:pos x="288" y="1141"/>
                </a:cxn>
                <a:cxn ang="0">
                  <a:pos x="216" y="1117"/>
                </a:cxn>
                <a:cxn ang="0">
                  <a:pos x="125" y="1075"/>
                </a:cxn>
                <a:cxn ang="0">
                  <a:pos x="53" y="1009"/>
                </a:cxn>
                <a:cxn ang="0">
                  <a:pos x="5" y="900"/>
                </a:cxn>
                <a:cxn ang="0">
                  <a:pos x="15" y="698"/>
                </a:cxn>
                <a:cxn ang="0">
                  <a:pos x="111" y="457"/>
                </a:cxn>
                <a:cxn ang="0">
                  <a:pos x="264" y="269"/>
                </a:cxn>
                <a:cxn ang="0">
                  <a:pos x="418" y="151"/>
                </a:cxn>
                <a:cxn ang="0">
                  <a:pos x="404" y="76"/>
                </a:cxn>
                <a:cxn ang="0">
                  <a:pos x="404" y="33"/>
                </a:cxn>
                <a:cxn ang="0">
                  <a:pos x="428" y="0"/>
                </a:cxn>
              </a:cxnLst>
              <a:rect l="0" t="0" r="r" b="b"/>
              <a:pathLst>
                <a:path w="682" h="1404">
                  <a:moveTo>
                    <a:pt x="552" y="151"/>
                  </a:moveTo>
                  <a:lnTo>
                    <a:pt x="533" y="156"/>
                  </a:lnTo>
                  <a:lnTo>
                    <a:pt x="519" y="156"/>
                  </a:lnTo>
                  <a:lnTo>
                    <a:pt x="500" y="161"/>
                  </a:lnTo>
                  <a:lnTo>
                    <a:pt x="480" y="165"/>
                  </a:lnTo>
                  <a:lnTo>
                    <a:pt x="490" y="170"/>
                  </a:lnTo>
                  <a:lnTo>
                    <a:pt x="504" y="175"/>
                  </a:lnTo>
                  <a:lnTo>
                    <a:pt x="519" y="175"/>
                  </a:lnTo>
                  <a:lnTo>
                    <a:pt x="543" y="175"/>
                  </a:lnTo>
                  <a:lnTo>
                    <a:pt x="586" y="175"/>
                  </a:lnTo>
                  <a:lnTo>
                    <a:pt x="610" y="170"/>
                  </a:lnTo>
                  <a:lnTo>
                    <a:pt x="629" y="165"/>
                  </a:lnTo>
                  <a:lnTo>
                    <a:pt x="639" y="165"/>
                  </a:lnTo>
                  <a:lnTo>
                    <a:pt x="615" y="156"/>
                  </a:lnTo>
                  <a:lnTo>
                    <a:pt x="591" y="156"/>
                  </a:lnTo>
                  <a:lnTo>
                    <a:pt x="552" y="151"/>
                  </a:lnTo>
                  <a:close/>
                  <a:moveTo>
                    <a:pt x="428" y="0"/>
                  </a:moveTo>
                  <a:lnTo>
                    <a:pt x="442" y="0"/>
                  </a:lnTo>
                  <a:lnTo>
                    <a:pt x="447" y="10"/>
                  </a:lnTo>
                  <a:lnTo>
                    <a:pt x="447" y="19"/>
                  </a:lnTo>
                  <a:lnTo>
                    <a:pt x="447" y="24"/>
                  </a:lnTo>
                  <a:lnTo>
                    <a:pt x="447" y="29"/>
                  </a:lnTo>
                  <a:lnTo>
                    <a:pt x="447" y="43"/>
                  </a:lnTo>
                  <a:lnTo>
                    <a:pt x="442" y="52"/>
                  </a:lnTo>
                  <a:lnTo>
                    <a:pt x="442" y="66"/>
                  </a:lnTo>
                  <a:lnTo>
                    <a:pt x="442" y="76"/>
                  </a:lnTo>
                  <a:lnTo>
                    <a:pt x="442" y="95"/>
                  </a:lnTo>
                  <a:lnTo>
                    <a:pt x="442" y="104"/>
                  </a:lnTo>
                  <a:lnTo>
                    <a:pt x="447" y="118"/>
                  </a:lnTo>
                  <a:lnTo>
                    <a:pt x="447" y="128"/>
                  </a:lnTo>
                  <a:lnTo>
                    <a:pt x="452" y="137"/>
                  </a:lnTo>
                  <a:lnTo>
                    <a:pt x="514" y="123"/>
                  </a:lnTo>
                  <a:lnTo>
                    <a:pt x="552" y="118"/>
                  </a:lnTo>
                  <a:lnTo>
                    <a:pt x="600" y="118"/>
                  </a:lnTo>
                  <a:lnTo>
                    <a:pt x="644" y="128"/>
                  </a:lnTo>
                  <a:lnTo>
                    <a:pt x="672" y="142"/>
                  </a:lnTo>
                  <a:lnTo>
                    <a:pt x="682" y="165"/>
                  </a:lnTo>
                  <a:lnTo>
                    <a:pt x="672" y="184"/>
                  </a:lnTo>
                  <a:lnTo>
                    <a:pt x="644" y="198"/>
                  </a:lnTo>
                  <a:lnTo>
                    <a:pt x="605" y="208"/>
                  </a:lnTo>
                  <a:lnTo>
                    <a:pt x="572" y="208"/>
                  </a:lnTo>
                  <a:lnTo>
                    <a:pt x="538" y="208"/>
                  </a:lnTo>
                  <a:lnTo>
                    <a:pt x="504" y="208"/>
                  </a:lnTo>
                  <a:lnTo>
                    <a:pt x="471" y="203"/>
                  </a:lnTo>
                  <a:lnTo>
                    <a:pt x="442" y="184"/>
                  </a:lnTo>
                  <a:lnTo>
                    <a:pt x="442" y="184"/>
                  </a:lnTo>
                  <a:lnTo>
                    <a:pt x="360" y="241"/>
                  </a:lnTo>
                  <a:lnTo>
                    <a:pt x="279" y="321"/>
                  </a:lnTo>
                  <a:lnTo>
                    <a:pt x="202" y="424"/>
                  </a:lnTo>
                  <a:lnTo>
                    <a:pt x="144" y="537"/>
                  </a:lnTo>
                  <a:lnTo>
                    <a:pt x="101" y="660"/>
                  </a:lnTo>
                  <a:lnTo>
                    <a:pt x="87" y="782"/>
                  </a:lnTo>
                  <a:lnTo>
                    <a:pt x="87" y="815"/>
                  </a:lnTo>
                  <a:lnTo>
                    <a:pt x="96" y="858"/>
                  </a:lnTo>
                  <a:lnTo>
                    <a:pt x="115" y="910"/>
                  </a:lnTo>
                  <a:lnTo>
                    <a:pt x="154" y="961"/>
                  </a:lnTo>
                  <a:lnTo>
                    <a:pt x="178" y="976"/>
                  </a:lnTo>
                  <a:lnTo>
                    <a:pt x="202" y="990"/>
                  </a:lnTo>
                  <a:lnTo>
                    <a:pt x="235" y="1004"/>
                  </a:lnTo>
                  <a:lnTo>
                    <a:pt x="279" y="1018"/>
                  </a:lnTo>
                  <a:lnTo>
                    <a:pt x="346" y="1042"/>
                  </a:lnTo>
                  <a:lnTo>
                    <a:pt x="404" y="1060"/>
                  </a:lnTo>
                  <a:lnTo>
                    <a:pt x="447" y="1079"/>
                  </a:lnTo>
                  <a:lnTo>
                    <a:pt x="476" y="1093"/>
                  </a:lnTo>
                  <a:lnTo>
                    <a:pt x="495" y="1112"/>
                  </a:lnTo>
                  <a:lnTo>
                    <a:pt x="514" y="1131"/>
                  </a:lnTo>
                  <a:lnTo>
                    <a:pt x="533" y="1164"/>
                  </a:lnTo>
                  <a:lnTo>
                    <a:pt x="538" y="1216"/>
                  </a:lnTo>
                  <a:lnTo>
                    <a:pt x="528" y="1272"/>
                  </a:lnTo>
                  <a:lnTo>
                    <a:pt x="504" y="1320"/>
                  </a:lnTo>
                  <a:lnTo>
                    <a:pt x="471" y="1367"/>
                  </a:lnTo>
                  <a:lnTo>
                    <a:pt x="423" y="1395"/>
                  </a:lnTo>
                  <a:lnTo>
                    <a:pt x="365" y="1404"/>
                  </a:lnTo>
                  <a:lnTo>
                    <a:pt x="317" y="1400"/>
                  </a:lnTo>
                  <a:lnTo>
                    <a:pt x="274" y="1381"/>
                  </a:lnTo>
                  <a:lnTo>
                    <a:pt x="245" y="1362"/>
                  </a:lnTo>
                  <a:lnTo>
                    <a:pt x="221" y="1343"/>
                  </a:lnTo>
                  <a:lnTo>
                    <a:pt x="216" y="1329"/>
                  </a:lnTo>
                  <a:lnTo>
                    <a:pt x="216" y="1324"/>
                  </a:lnTo>
                  <a:lnTo>
                    <a:pt x="221" y="1320"/>
                  </a:lnTo>
                  <a:lnTo>
                    <a:pt x="226" y="1315"/>
                  </a:lnTo>
                  <a:lnTo>
                    <a:pt x="231" y="1315"/>
                  </a:lnTo>
                  <a:lnTo>
                    <a:pt x="235" y="1315"/>
                  </a:lnTo>
                  <a:lnTo>
                    <a:pt x="235" y="1315"/>
                  </a:lnTo>
                  <a:lnTo>
                    <a:pt x="240" y="1320"/>
                  </a:lnTo>
                  <a:lnTo>
                    <a:pt x="250" y="1324"/>
                  </a:lnTo>
                  <a:lnTo>
                    <a:pt x="303" y="1357"/>
                  </a:lnTo>
                  <a:lnTo>
                    <a:pt x="365" y="1371"/>
                  </a:lnTo>
                  <a:lnTo>
                    <a:pt x="404" y="1362"/>
                  </a:lnTo>
                  <a:lnTo>
                    <a:pt x="432" y="1334"/>
                  </a:lnTo>
                  <a:lnTo>
                    <a:pt x="447" y="1301"/>
                  </a:lnTo>
                  <a:lnTo>
                    <a:pt x="456" y="1268"/>
                  </a:lnTo>
                  <a:lnTo>
                    <a:pt x="447" y="1230"/>
                  </a:lnTo>
                  <a:lnTo>
                    <a:pt x="428" y="1202"/>
                  </a:lnTo>
                  <a:lnTo>
                    <a:pt x="404" y="1183"/>
                  </a:lnTo>
                  <a:lnTo>
                    <a:pt x="380" y="1169"/>
                  </a:lnTo>
                  <a:lnTo>
                    <a:pt x="356" y="1164"/>
                  </a:lnTo>
                  <a:lnTo>
                    <a:pt x="327" y="1155"/>
                  </a:lnTo>
                  <a:lnTo>
                    <a:pt x="307" y="1145"/>
                  </a:lnTo>
                  <a:lnTo>
                    <a:pt x="288" y="1141"/>
                  </a:lnTo>
                  <a:lnTo>
                    <a:pt x="259" y="1131"/>
                  </a:lnTo>
                  <a:lnTo>
                    <a:pt x="216" y="1117"/>
                  </a:lnTo>
                  <a:lnTo>
                    <a:pt x="168" y="1098"/>
                  </a:lnTo>
                  <a:lnTo>
                    <a:pt x="125" y="1075"/>
                  </a:lnTo>
                  <a:lnTo>
                    <a:pt x="87" y="1046"/>
                  </a:lnTo>
                  <a:lnTo>
                    <a:pt x="53" y="1009"/>
                  </a:lnTo>
                  <a:lnTo>
                    <a:pt x="24" y="961"/>
                  </a:lnTo>
                  <a:lnTo>
                    <a:pt x="5" y="900"/>
                  </a:lnTo>
                  <a:lnTo>
                    <a:pt x="0" y="825"/>
                  </a:lnTo>
                  <a:lnTo>
                    <a:pt x="15" y="698"/>
                  </a:lnTo>
                  <a:lnTo>
                    <a:pt x="53" y="575"/>
                  </a:lnTo>
                  <a:lnTo>
                    <a:pt x="111" y="457"/>
                  </a:lnTo>
                  <a:lnTo>
                    <a:pt x="183" y="358"/>
                  </a:lnTo>
                  <a:lnTo>
                    <a:pt x="264" y="269"/>
                  </a:lnTo>
                  <a:lnTo>
                    <a:pt x="341" y="203"/>
                  </a:lnTo>
                  <a:lnTo>
                    <a:pt x="418" y="151"/>
                  </a:lnTo>
                  <a:lnTo>
                    <a:pt x="404" y="113"/>
                  </a:lnTo>
                  <a:lnTo>
                    <a:pt x="404" y="76"/>
                  </a:lnTo>
                  <a:lnTo>
                    <a:pt x="404" y="62"/>
                  </a:lnTo>
                  <a:lnTo>
                    <a:pt x="404" y="33"/>
                  </a:lnTo>
                  <a:lnTo>
                    <a:pt x="413" y="1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16718" y="683"/>
              <a:ext cx="370" cy="1559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4" y="9"/>
                </a:cxn>
                <a:cxn ang="0">
                  <a:pos x="67" y="33"/>
                </a:cxn>
                <a:cxn ang="0">
                  <a:pos x="111" y="75"/>
                </a:cxn>
                <a:cxn ang="0">
                  <a:pos x="163" y="132"/>
                </a:cxn>
                <a:cxn ang="0">
                  <a:pos x="216" y="207"/>
                </a:cxn>
                <a:cxn ang="0">
                  <a:pos x="264" y="292"/>
                </a:cxn>
                <a:cxn ang="0">
                  <a:pos x="322" y="428"/>
                </a:cxn>
                <a:cxn ang="0">
                  <a:pos x="351" y="556"/>
                </a:cxn>
                <a:cxn ang="0">
                  <a:pos x="365" y="678"/>
                </a:cxn>
                <a:cxn ang="0">
                  <a:pos x="370" y="782"/>
                </a:cxn>
                <a:cxn ang="0">
                  <a:pos x="370" y="782"/>
                </a:cxn>
                <a:cxn ang="0">
                  <a:pos x="365" y="885"/>
                </a:cxn>
                <a:cxn ang="0">
                  <a:pos x="351" y="1003"/>
                </a:cxn>
                <a:cxn ang="0">
                  <a:pos x="322" y="1126"/>
                </a:cxn>
                <a:cxn ang="0">
                  <a:pos x="269" y="1258"/>
                </a:cxn>
                <a:cxn ang="0">
                  <a:pos x="226" y="1333"/>
                </a:cxn>
                <a:cxn ang="0">
                  <a:pos x="183" y="1404"/>
                </a:cxn>
                <a:cxn ang="0">
                  <a:pos x="135" y="1460"/>
                </a:cxn>
                <a:cxn ang="0">
                  <a:pos x="96" y="1502"/>
                </a:cxn>
                <a:cxn ang="0">
                  <a:pos x="58" y="1535"/>
                </a:cxn>
                <a:cxn ang="0">
                  <a:pos x="34" y="1554"/>
                </a:cxn>
                <a:cxn ang="0">
                  <a:pos x="19" y="1559"/>
                </a:cxn>
                <a:cxn ang="0">
                  <a:pos x="10" y="1559"/>
                </a:cxn>
                <a:cxn ang="0">
                  <a:pos x="5" y="1554"/>
                </a:cxn>
                <a:cxn ang="0">
                  <a:pos x="0" y="1545"/>
                </a:cxn>
                <a:cxn ang="0">
                  <a:pos x="0" y="1540"/>
                </a:cxn>
                <a:cxn ang="0">
                  <a:pos x="5" y="1540"/>
                </a:cxn>
                <a:cxn ang="0">
                  <a:pos x="5" y="1535"/>
                </a:cxn>
                <a:cxn ang="0">
                  <a:pos x="15" y="1526"/>
                </a:cxn>
                <a:cxn ang="0">
                  <a:pos x="24" y="1517"/>
                </a:cxn>
                <a:cxn ang="0">
                  <a:pos x="111" y="1413"/>
                </a:cxn>
                <a:cxn ang="0">
                  <a:pos x="178" y="1300"/>
                </a:cxn>
                <a:cxn ang="0">
                  <a:pos x="226" y="1177"/>
                </a:cxn>
                <a:cxn ang="0">
                  <a:pos x="255" y="1045"/>
                </a:cxn>
                <a:cxn ang="0">
                  <a:pos x="274" y="914"/>
                </a:cxn>
                <a:cxn ang="0">
                  <a:pos x="279" y="782"/>
                </a:cxn>
                <a:cxn ang="0">
                  <a:pos x="269" y="621"/>
                </a:cxn>
                <a:cxn ang="0">
                  <a:pos x="250" y="480"/>
                </a:cxn>
                <a:cxn ang="0">
                  <a:pos x="216" y="353"/>
                </a:cxn>
                <a:cxn ang="0">
                  <a:pos x="163" y="235"/>
                </a:cxn>
                <a:cxn ang="0">
                  <a:pos x="106" y="136"/>
                </a:cxn>
                <a:cxn ang="0">
                  <a:pos x="29" y="51"/>
                </a:cxn>
                <a:cxn ang="0">
                  <a:pos x="19" y="37"/>
                </a:cxn>
                <a:cxn ang="0">
                  <a:pos x="10" y="33"/>
                </a:cxn>
                <a:cxn ang="0">
                  <a:pos x="5" y="2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5" y="9"/>
                </a:cxn>
                <a:cxn ang="0">
                  <a:pos x="10" y="0"/>
                </a:cxn>
                <a:cxn ang="0">
                  <a:pos x="19" y="0"/>
                </a:cxn>
              </a:cxnLst>
              <a:rect l="0" t="0" r="r" b="b"/>
              <a:pathLst>
                <a:path w="370" h="1559">
                  <a:moveTo>
                    <a:pt x="19" y="0"/>
                  </a:moveTo>
                  <a:lnTo>
                    <a:pt x="34" y="9"/>
                  </a:lnTo>
                  <a:lnTo>
                    <a:pt x="67" y="33"/>
                  </a:lnTo>
                  <a:lnTo>
                    <a:pt x="111" y="75"/>
                  </a:lnTo>
                  <a:lnTo>
                    <a:pt x="163" y="132"/>
                  </a:lnTo>
                  <a:lnTo>
                    <a:pt x="216" y="207"/>
                  </a:lnTo>
                  <a:lnTo>
                    <a:pt x="264" y="292"/>
                  </a:lnTo>
                  <a:lnTo>
                    <a:pt x="322" y="428"/>
                  </a:lnTo>
                  <a:lnTo>
                    <a:pt x="351" y="556"/>
                  </a:lnTo>
                  <a:lnTo>
                    <a:pt x="365" y="678"/>
                  </a:lnTo>
                  <a:lnTo>
                    <a:pt x="370" y="782"/>
                  </a:lnTo>
                  <a:lnTo>
                    <a:pt x="370" y="782"/>
                  </a:lnTo>
                  <a:lnTo>
                    <a:pt x="365" y="885"/>
                  </a:lnTo>
                  <a:lnTo>
                    <a:pt x="351" y="1003"/>
                  </a:lnTo>
                  <a:lnTo>
                    <a:pt x="322" y="1126"/>
                  </a:lnTo>
                  <a:lnTo>
                    <a:pt x="269" y="1258"/>
                  </a:lnTo>
                  <a:lnTo>
                    <a:pt x="226" y="1333"/>
                  </a:lnTo>
                  <a:lnTo>
                    <a:pt x="183" y="1404"/>
                  </a:lnTo>
                  <a:lnTo>
                    <a:pt x="135" y="1460"/>
                  </a:lnTo>
                  <a:lnTo>
                    <a:pt x="96" y="1502"/>
                  </a:lnTo>
                  <a:lnTo>
                    <a:pt x="58" y="1535"/>
                  </a:lnTo>
                  <a:lnTo>
                    <a:pt x="34" y="1554"/>
                  </a:lnTo>
                  <a:lnTo>
                    <a:pt x="19" y="1559"/>
                  </a:lnTo>
                  <a:lnTo>
                    <a:pt x="10" y="1559"/>
                  </a:lnTo>
                  <a:lnTo>
                    <a:pt x="5" y="1554"/>
                  </a:lnTo>
                  <a:lnTo>
                    <a:pt x="0" y="1545"/>
                  </a:lnTo>
                  <a:lnTo>
                    <a:pt x="0" y="1540"/>
                  </a:lnTo>
                  <a:lnTo>
                    <a:pt x="5" y="1540"/>
                  </a:lnTo>
                  <a:lnTo>
                    <a:pt x="5" y="1535"/>
                  </a:lnTo>
                  <a:lnTo>
                    <a:pt x="15" y="1526"/>
                  </a:lnTo>
                  <a:lnTo>
                    <a:pt x="24" y="1517"/>
                  </a:lnTo>
                  <a:lnTo>
                    <a:pt x="111" y="1413"/>
                  </a:lnTo>
                  <a:lnTo>
                    <a:pt x="178" y="1300"/>
                  </a:lnTo>
                  <a:lnTo>
                    <a:pt x="226" y="1177"/>
                  </a:lnTo>
                  <a:lnTo>
                    <a:pt x="255" y="1045"/>
                  </a:lnTo>
                  <a:lnTo>
                    <a:pt x="274" y="914"/>
                  </a:lnTo>
                  <a:lnTo>
                    <a:pt x="279" y="782"/>
                  </a:lnTo>
                  <a:lnTo>
                    <a:pt x="269" y="621"/>
                  </a:lnTo>
                  <a:lnTo>
                    <a:pt x="250" y="480"/>
                  </a:lnTo>
                  <a:lnTo>
                    <a:pt x="216" y="353"/>
                  </a:lnTo>
                  <a:lnTo>
                    <a:pt x="163" y="235"/>
                  </a:lnTo>
                  <a:lnTo>
                    <a:pt x="106" y="136"/>
                  </a:lnTo>
                  <a:lnTo>
                    <a:pt x="29" y="51"/>
                  </a:lnTo>
                  <a:lnTo>
                    <a:pt x="19" y="37"/>
                  </a:lnTo>
                  <a:lnTo>
                    <a:pt x="10" y="33"/>
                  </a:lnTo>
                  <a:lnTo>
                    <a:pt x="5" y="2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5" y="9"/>
                  </a:lnTo>
                  <a:lnTo>
                    <a:pt x="1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97" name="Group 5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905000" y="2057402"/>
            <a:ext cx="5547578" cy="518045"/>
            <a:chOff x="1358" y="1325"/>
            <a:chExt cx="19115" cy="1785"/>
          </a:xfrm>
        </p:grpSpPr>
        <p:sp>
          <p:nvSpPr>
            <p:cNvPr id="6199" name="Freeform 55"/>
            <p:cNvSpPr>
              <a:spLocks/>
            </p:cNvSpPr>
            <p:nvPr/>
          </p:nvSpPr>
          <p:spPr bwMode="auto">
            <a:xfrm>
              <a:off x="1358" y="1607"/>
              <a:ext cx="1089" cy="1304"/>
            </a:xfrm>
            <a:custGeom>
              <a:avLst/>
              <a:gdLst/>
              <a:ahLst/>
              <a:cxnLst>
                <a:cxn ang="0">
                  <a:pos x="978" y="6"/>
                </a:cxn>
                <a:cxn ang="0">
                  <a:pos x="1054" y="65"/>
                </a:cxn>
                <a:cxn ang="0">
                  <a:pos x="1089" y="188"/>
                </a:cxn>
                <a:cxn ang="0">
                  <a:pos x="1071" y="306"/>
                </a:cxn>
                <a:cxn ang="0">
                  <a:pos x="995" y="499"/>
                </a:cxn>
                <a:cxn ang="0">
                  <a:pos x="837" y="758"/>
                </a:cxn>
                <a:cxn ang="0">
                  <a:pos x="650" y="981"/>
                </a:cxn>
                <a:cxn ang="0">
                  <a:pos x="492" y="1133"/>
                </a:cxn>
                <a:cxn ang="0">
                  <a:pos x="328" y="1251"/>
                </a:cxn>
                <a:cxn ang="0">
                  <a:pos x="193" y="1304"/>
                </a:cxn>
                <a:cxn ang="0">
                  <a:pos x="70" y="1257"/>
                </a:cxn>
                <a:cxn ang="0">
                  <a:pos x="6" y="1163"/>
                </a:cxn>
                <a:cxn ang="0">
                  <a:pos x="0" y="1098"/>
                </a:cxn>
                <a:cxn ang="0">
                  <a:pos x="18" y="1057"/>
                </a:cxn>
                <a:cxn ang="0">
                  <a:pos x="41" y="1034"/>
                </a:cxn>
                <a:cxn ang="0">
                  <a:pos x="53" y="1034"/>
                </a:cxn>
                <a:cxn ang="0">
                  <a:pos x="64" y="1051"/>
                </a:cxn>
                <a:cxn ang="0">
                  <a:pos x="117" y="1139"/>
                </a:cxn>
                <a:cxn ang="0">
                  <a:pos x="193" y="1175"/>
                </a:cxn>
                <a:cxn ang="0">
                  <a:pos x="234" y="1180"/>
                </a:cxn>
                <a:cxn ang="0">
                  <a:pos x="316" y="1157"/>
                </a:cxn>
                <a:cxn ang="0">
                  <a:pos x="404" y="1098"/>
                </a:cxn>
                <a:cxn ang="0">
                  <a:pos x="463" y="1051"/>
                </a:cxn>
                <a:cxn ang="0">
                  <a:pos x="474" y="1039"/>
                </a:cxn>
                <a:cxn ang="0">
                  <a:pos x="480" y="1028"/>
                </a:cxn>
                <a:cxn ang="0">
                  <a:pos x="486" y="940"/>
                </a:cxn>
                <a:cxn ang="0">
                  <a:pos x="486" y="799"/>
                </a:cxn>
                <a:cxn ang="0">
                  <a:pos x="468" y="517"/>
                </a:cxn>
                <a:cxn ang="0">
                  <a:pos x="416" y="282"/>
                </a:cxn>
                <a:cxn ang="0">
                  <a:pos x="310" y="129"/>
                </a:cxn>
                <a:cxn ang="0">
                  <a:pos x="170" y="82"/>
                </a:cxn>
                <a:cxn ang="0">
                  <a:pos x="129" y="118"/>
                </a:cxn>
                <a:cxn ang="0">
                  <a:pos x="94" y="129"/>
                </a:cxn>
                <a:cxn ang="0">
                  <a:pos x="76" y="135"/>
                </a:cxn>
                <a:cxn ang="0">
                  <a:pos x="64" y="135"/>
                </a:cxn>
                <a:cxn ang="0">
                  <a:pos x="59" y="123"/>
                </a:cxn>
                <a:cxn ang="0">
                  <a:pos x="100" y="71"/>
                </a:cxn>
                <a:cxn ang="0">
                  <a:pos x="199" y="12"/>
                </a:cxn>
                <a:cxn ang="0">
                  <a:pos x="345" y="18"/>
                </a:cxn>
                <a:cxn ang="0">
                  <a:pos x="468" y="112"/>
                </a:cxn>
                <a:cxn ang="0">
                  <a:pos x="545" y="264"/>
                </a:cxn>
                <a:cxn ang="0">
                  <a:pos x="586" y="446"/>
                </a:cxn>
                <a:cxn ang="0">
                  <a:pos x="603" y="617"/>
                </a:cxn>
                <a:cxn ang="0">
                  <a:pos x="603" y="746"/>
                </a:cxn>
                <a:cxn ang="0">
                  <a:pos x="603" y="869"/>
                </a:cxn>
                <a:cxn ang="0">
                  <a:pos x="597" y="934"/>
                </a:cxn>
                <a:cxn ang="0">
                  <a:pos x="597" y="934"/>
                </a:cxn>
                <a:cxn ang="0">
                  <a:pos x="837" y="658"/>
                </a:cxn>
                <a:cxn ang="0">
                  <a:pos x="966" y="435"/>
                </a:cxn>
                <a:cxn ang="0">
                  <a:pos x="1019" y="294"/>
                </a:cxn>
                <a:cxn ang="0">
                  <a:pos x="1025" y="229"/>
                </a:cxn>
                <a:cxn ang="0">
                  <a:pos x="989" y="165"/>
                </a:cxn>
                <a:cxn ang="0">
                  <a:pos x="908" y="123"/>
                </a:cxn>
                <a:cxn ang="0">
                  <a:pos x="884" y="118"/>
                </a:cxn>
                <a:cxn ang="0">
                  <a:pos x="878" y="100"/>
                </a:cxn>
                <a:cxn ang="0">
                  <a:pos x="890" y="47"/>
                </a:cxn>
                <a:cxn ang="0">
                  <a:pos x="937" y="0"/>
                </a:cxn>
              </a:cxnLst>
              <a:rect l="0" t="0" r="r" b="b"/>
              <a:pathLst>
                <a:path w="1089" h="1304">
                  <a:moveTo>
                    <a:pt x="937" y="0"/>
                  </a:moveTo>
                  <a:lnTo>
                    <a:pt x="978" y="6"/>
                  </a:lnTo>
                  <a:lnTo>
                    <a:pt x="1019" y="30"/>
                  </a:lnTo>
                  <a:lnTo>
                    <a:pt x="1054" y="65"/>
                  </a:lnTo>
                  <a:lnTo>
                    <a:pt x="1083" y="118"/>
                  </a:lnTo>
                  <a:lnTo>
                    <a:pt x="1089" y="188"/>
                  </a:lnTo>
                  <a:lnTo>
                    <a:pt x="1089" y="235"/>
                  </a:lnTo>
                  <a:lnTo>
                    <a:pt x="1071" y="306"/>
                  </a:lnTo>
                  <a:lnTo>
                    <a:pt x="1042" y="394"/>
                  </a:lnTo>
                  <a:lnTo>
                    <a:pt x="995" y="499"/>
                  </a:lnTo>
                  <a:lnTo>
                    <a:pt x="931" y="623"/>
                  </a:lnTo>
                  <a:lnTo>
                    <a:pt x="837" y="758"/>
                  </a:lnTo>
                  <a:lnTo>
                    <a:pt x="714" y="910"/>
                  </a:lnTo>
                  <a:lnTo>
                    <a:pt x="650" y="981"/>
                  </a:lnTo>
                  <a:lnTo>
                    <a:pt x="574" y="1057"/>
                  </a:lnTo>
                  <a:lnTo>
                    <a:pt x="492" y="1133"/>
                  </a:lnTo>
                  <a:lnTo>
                    <a:pt x="410" y="1198"/>
                  </a:lnTo>
                  <a:lnTo>
                    <a:pt x="328" y="1251"/>
                  </a:lnTo>
                  <a:lnTo>
                    <a:pt x="252" y="1292"/>
                  </a:lnTo>
                  <a:lnTo>
                    <a:pt x="193" y="1304"/>
                  </a:lnTo>
                  <a:lnTo>
                    <a:pt x="123" y="1292"/>
                  </a:lnTo>
                  <a:lnTo>
                    <a:pt x="70" y="1257"/>
                  </a:lnTo>
                  <a:lnTo>
                    <a:pt x="29" y="1216"/>
                  </a:lnTo>
                  <a:lnTo>
                    <a:pt x="6" y="1163"/>
                  </a:lnTo>
                  <a:lnTo>
                    <a:pt x="0" y="1122"/>
                  </a:lnTo>
                  <a:lnTo>
                    <a:pt x="0" y="1098"/>
                  </a:lnTo>
                  <a:lnTo>
                    <a:pt x="6" y="1081"/>
                  </a:lnTo>
                  <a:lnTo>
                    <a:pt x="18" y="1057"/>
                  </a:lnTo>
                  <a:lnTo>
                    <a:pt x="29" y="1045"/>
                  </a:lnTo>
                  <a:lnTo>
                    <a:pt x="41" y="1034"/>
                  </a:lnTo>
                  <a:lnTo>
                    <a:pt x="47" y="1028"/>
                  </a:lnTo>
                  <a:lnTo>
                    <a:pt x="53" y="1034"/>
                  </a:lnTo>
                  <a:lnTo>
                    <a:pt x="59" y="1039"/>
                  </a:lnTo>
                  <a:lnTo>
                    <a:pt x="64" y="1051"/>
                  </a:lnTo>
                  <a:lnTo>
                    <a:pt x="88" y="1104"/>
                  </a:lnTo>
                  <a:lnTo>
                    <a:pt x="117" y="1139"/>
                  </a:lnTo>
                  <a:lnTo>
                    <a:pt x="158" y="1163"/>
                  </a:lnTo>
                  <a:lnTo>
                    <a:pt x="193" y="1175"/>
                  </a:lnTo>
                  <a:lnTo>
                    <a:pt x="223" y="1180"/>
                  </a:lnTo>
                  <a:lnTo>
                    <a:pt x="234" y="1180"/>
                  </a:lnTo>
                  <a:lnTo>
                    <a:pt x="275" y="1175"/>
                  </a:lnTo>
                  <a:lnTo>
                    <a:pt x="316" y="1157"/>
                  </a:lnTo>
                  <a:lnTo>
                    <a:pt x="363" y="1128"/>
                  </a:lnTo>
                  <a:lnTo>
                    <a:pt x="404" y="1098"/>
                  </a:lnTo>
                  <a:lnTo>
                    <a:pt x="439" y="1069"/>
                  </a:lnTo>
                  <a:lnTo>
                    <a:pt x="463" y="1051"/>
                  </a:lnTo>
                  <a:lnTo>
                    <a:pt x="474" y="1045"/>
                  </a:lnTo>
                  <a:lnTo>
                    <a:pt x="474" y="1039"/>
                  </a:lnTo>
                  <a:lnTo>
                    <a:pt x="480" y="1034"/>
                  </a:lnTo>
                  <a:lnTo>
                    <a:pt x="480" y="1028"/>
                  </a:lnTo>
                  <a:lnTo>
                    <a:pt x="480" y="998"/>
                  </a:lnTo>
                  <a:lnTo>
                    <a:pt x="486" y="940"/>
                  </a:lnTo>
                  <a:lnTo>
                    <a:pt x="486" y="875"/>
                  </a:lnTo>
                  <a:lnTo>
                    <a:pt x="486" y="799"/>
                  </a:lnTo>
                  <a:lnTo>
                    <a:pt x="486" y="658"/>
                  </a:lnTo>
                  <a:lnTo>
                    <a:pt x="468" y="517"/>
                  </a:lnTo>
                  <a:lnTo>
                    <a:pt x="445" y="388"/>
                  </a:lnTo>
                  <a:lnTo>
                    <a:pt x="416" y="282"/>
                  </a:lnTo>
                  <a:lnTo>
                    <a:pt x="369" y="194"/>
                  </a:lnTo>
                  <a:lnTo>
                    <a:pt x="310" y="129"/>
                  </a:lnTo>
                  <a:lnTo>
                    <a:pt x="246" y="94"/>
                  </a:lnTo>
                  <a:lnTo>
                    <a:pt x="170" y="82"/>
                  </a:lnTo>
                  <a:lnTo>
                    <a:pt x="146" y="100"/>
                  </a:lnTo>
                  <a:lnTo>
                    <a:pt x="129" y="118"/>
                  </a:lnTo>
                  <a:lnTo>
                    <a:pt x="111" y="123"/>
                  </a:lnTo>
                  <a:lnTo>
                    <a:pt x="94" y="129"/>
                  </a:lnTo>
                  <a:lnTo>
                    <a:pt x="82" y="135"/>
                  </a:lnTo>
                  <a:lnTo>
                    <a:pt x="76" y="135"/>
                  </a:lnTo>
                  <a:lnTo>
                    <a:pt x="70" y="135"/>
                  </a:lnTo>
                  <a:lnTo>
                    <a:pt x="64" y="135"/>
                  </a:lnTo>
                  <a:lnTo>
                    <a:pt x="59" y="129"/>
                  </a:lnTo>
                  <a:lnTo>
                    <a:pt x="59" y="123"/>
                  </a:lnTo>
                  <a:lnTo>
                    <a:pt x="70" y="100"/>
                  </a:lnTo>
                  <a:lnTo>
                    <a:pt x="100" y="71"/>
                  </a:lnTo>
                  <a:lnTo>
                    <a:pt x="146" y="35"/>
                  </a:lnTo>
                  <a:lnTo>
                    <a:pt x="199" y="12"/>
                  </a:lnTo>
                  <a:lnTo>
                    <a:pt x="264" y="0"/>
                  </a:lnTo>
                  <a:lnTo>
                    <a:pt x="345" y="18"/>
                  </a:lnTo>
                  <a:lnTo>
                    <a:pt x="416" y="53"/>
                  </a:lnTo>
                  <a:lnTo>
                    <a:pt x="468" y="112"/>
                  </a:lnTo>
                  <a:lnTo>
                    <a:pt x="515" y="182"/>
                  </a:lnTo>
                  <a:lnTo>
                    <a:pt x="545" y="264"/>
                  </a:lnTo>
                  <a:lnTo>
                    <a:pt x="568" y="352"/>
                  </a:lnTo>
                  <a:lnTo>
                    <a:pt x="586" y="446"/>
                  </a:lnTo>
                  <a:lnTo>
                    <a:pt x="597" y="535"/>
                  </a:lnTo>
                  <a:lnTo>
                    <a:pt x="603" y="617"/>
                  </a:lnTo>
                  <a:lnTo>
                    <a:pt x="603" y="687"/>
                  </a:lnTo>
                  <a:lnTo>
                    <a:pt x="603" y="746"/>
                  </a:lnTo>
                  <a:lnTo>
                    <a:pt x="603" y="799"/>
                  </a:lnTo>
                  <a:lnTo>
                    <a:pt x="603" y="869"/>
                  </a:lnTo>
                  <a:lnTo>
                    <a:pt x="597" y="934"/>
                  </a:lnTo>
                  <a:lnTo>
                    <a:pt x="597" y="934"/>
                  </a:lnTo>
                  <a:lnTo>
                    <a:pt x="597" y="934"/>
                  </a:lnTo>
                  <a:lnTo>
                    <a:pt x="597" y="934"/>
                  </a:lnTo>
                  <a:lnTo>
                    <a:pt x="732" y="793"/>
                  </a:lnTo>
                  <a:lnTo>
                    <a:pt x="837" y="658"/>
                  </a:lnTo>
                  <a:lnTo>
                    <a:pt x="913" y="540"/>
                  </a:lnTo>
                  <a:lnTo>
                    <a:pt x="966" y="435"/>
                  </a:lnTo>
                  <a:lnTo>
                    <a:pt x="1001" y="352"/>
                  </a:lnTo>
                  <a:lnTo>
                    <a:pt x="1019" y="294"/>
                  </a:lnTo>
                  <a:lnTo>
                    <a:pt x="1025" y="259"/>
                  </a:lnTo>
                  <a:lnTo>
                    <a:pt x="1025" y="229"/>
                  </a:lnTo>
                  <a:lnTo>
                    <a:pt x="1013" y="194"/>
                  </a:lnTo>
                  <a:lnTo>
                    <a:pt x="989" y="165"/>
                  </a:lnTo>
                  <a:lnTo>
                    <a:pt x="954" y="141"/>
                  </a:lnTo>
                  <a:lnTo>
                    <a:pt x="908" y="123"/>
                  </a:lnTo>
                  <a:lnTo>
                    <a:pt x="896" y="123"/>
                  </a:lnTo>
                  <a:lnTo>
                    <a:pt x="884" y="118"/>
                  </a:lnTo>
                  <a:lnTo>
                    <a:pt x="878" y="112"/>
                  </a:lnTo>
                  <a:lnTo>
                    <a:pt x="878" y="100"/>
                  </a:lnTo>
                  <a:lnTo>
                    <a:pt x="884" y="77"/>
                  </a:lnTo>
                  <a:lnTo>
                    <a:pt x="890" y="47"/>
                  </a:lnTo>
                  <a:lnTo>
                    <a:pt x="908" y="18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0" name="Freeform 56"/>
            <p:cNvSpPr>
              <a:spLocks noEditPoints="1"/>
            </p:cNvSpPr>
            <p:nvPr/>
          </p:nvSpPr>
          <p:spPr bwMode="auto">
            <a:xfrm>
              <a:off x="2429" y="2429"/>
              <a:ext cx="574" cy="505"/>
            </a:xfrm>
            <a:custGeom>
              <a:avLst/>
              <a:gdLst/>
              <a:ahLst/>
              <a:cxnLst>
                <a:cxn ang="0">
                  <a:pos x="264" y="35"/>
                </a:cxn>
                <a:cxn ang="0">
                  <a:pos x="188" y="82"/>
                </a:cxn>
                <a:cxn ang="0">
                  <a:pos x="129" y="182"/>
                </a:cxn>
                <a:cxn ang="0">
                  <a:pos x="100" y="311"/>
                </a:cxn>
                <a:cxn ang="0">
                  <a:pos x="100" y="417"/>
                </a:cxn>
                <a:cxn ang="0">
                  <a:pos x="147" y="470"/>
                </a:cxn>
                <a:cxn ang="0">
                  <a:pos x="223" y="464"/>
                </a:cxn>
                <a:cxn ang="0">
                  <a:pos x="276" y="429"/>
                </a:cxn>
                <a:cxn ang="0">
                  <a:pos x="311" y="399"/>
                </a:cxn>
                <a:cxn ang="0">
                  <a:pos x="334" y="358"/>
                </a:cxn>
                <a:cxn ang="0">
                  <a:pos x="393" y="147"/>
                </a:cxn>
                <a:cxn ang="0">
                  <a:pos x="393" y="129"/>
                </a:cxn>
                <a:cxn ang="0">
                  <a:pos x="381" y="88"/>
                </a:cxn>
                <a:cxn ang="0">
                  <a:pos x="334" y="41"/>
                </a:cxn>
                <a:cxn ang="0">
                  <a:pos x="293" y="0"/>
                </a:cxn>
                <a:cxn ang="0">
                  <a:pos x="381" y="35"/>
                </a:cxn>
                <a:cxn ang="0">
                  <a:pos x="410" y="65"/>
                </a:cxn>
                <a:cxn ang="0">
                  <a:pos x="422" y="35"/>
                </a:cxn>
                <a:cxn ang="0">
                  <a:pos x="445" y="24"/>
                </a:cxn>
                <a:cxn ang="0">
                  <a:pos x="469" y="24"/>
                </a:cxn>
                <a:cxn ang="0">
                  <a:pos x="492" y="35"/>
                </a:cxn>
                <a:cxn ang="0">
                  <a:pos x="498" y="59"/>
                </a:cxn>
                <a:cxn ang="0">
                  <a:pos x="492" y="77"/>
                </a:cxn>
                <a:cxn ang="0">
                  <a:pos x="486" y="112"/>
                </a:cxn>
                <a:cxn ang="0">
                  <a:pos x="475" y="147"/>
                </a:cxn>
                <a:cxn ang="0">
                  <a:pos x="445" y="282"/>
                </a:cxn>
                <a:cxn ang="0">
                  <a:pos x="422" y="353"/>
                </a:cxn>
                <a:cxn ang="0">
                  <a:pos x="416" y="405"/>
                </a:cxn>
                <a:cxn ang="0">
                  <a:pos x="416" y="441"/>
                </a:cxn>
                <a:cxn ang="0">
                  <a:pos x="428" y="464"/>
                </a:cxn>
                <a:cxn ang="0">
                  <a:pos x="451" y="476"/>
                </a:cxn>
                <a:cxn ang="0">
                  <a:pos x="504" y="435"/>
                </a:cxn>
                <a:cxn ang="0">
                  <a:pos x="533" y="358"/>
                </a:cxn>
                <a:cxn ang="0">
                  <a:pos x="545" y="329"/>
                </a:cxn>
                <a:cxn ang="0">
                  <a:pos x="557" y="323"/>
                </a:cxn>
                <a:cxn ang="0">
                  <a:pos x="568" y="323"/>
                </a:cxn>
                <a:cxn ang="0">
                  <a:pos x="574" y="335"/>
                </a:cxn>
                <a:cxn ang="0">
                  <a:pos x="562" y="376"/>
                </a:cxn>
                <a:cxn ang="0">
                  <a:pos x="539" y="446"/>
                </a:cxn>
                <a:cxn ang="0">
                  <a:pos x="510" y="482"/>
                </a:cxn>
                <a:cxn ang="0">
                  <a:pos x="469" y="505"/>
                </a:cxn>
                <a:cxn ang="0">
                  <a:pos x="422" y="505"/>
                </a:cxn>
                <a:cxn ang="0">
                  <a:pos x="358" y="470"/>
                </a:cxn>
                <a:cxn ang="0">
                  <a:pos x="281" y="470"/>
                </a:cxn>
                <a:cxn ang="0">
                  <a:pos x="170" y="505"/>
                </a:cxn>
                <a:cxn ang="0">
                  <a:pos x="53" y="452"/>
                </a:cxn>
                <a:cxn ang="0">
                  <a:pos x="0" y="323"/>
                </a:cxn>
                <a:cxn ang="0">
                  <a:pos x="65" y="141"/>
                </a:cxn>
                <a:cxn ang="0">
                  <a:pos x="205" y="18"/>
                </a:cxn>
              </a:cxnLst>
              <a:rect l="0" t="0" r="r" b="b"/>
              <a:pathLst>
                <a:path w="574" h="505">
                  <a:moveTo>
                    <a:pt x="293" y="30"/>
                  </a:moveTo>
                  <a:lnTo>
                    <a:pt x="264" y="35"/>
                  </a:lnTo>
                  <a:lnTo>
                    <a:pt x="229" y="53"/>
                  </a:lnTo>
                  <a:lnTo>
                    <a:pt x="188" y="82"/>
                  </a:lnTo>
                  <a:lnTo>
                    <a:pt x="153" y="141"/>
                  </a:lnTo>
                  <a:lnTo>
                    <a:pt x="129" y="182"/>
                  </a:lnTo>
                  <a:lnTo>
                    <a:pt x="112" y="247"/>
                  </a:lnTo>
                  <a:lnTo>
                    <a:pt x="100" y="311"/>
                  </a:lnTo>
                  <a:lnTo>
                    <a:pt x="94" y="364"/>
                  </a:lnTo>
                  <a:lnTo>
                    <a:pt x="100" y="417"/>
                  </a:lnTo>
                  <a:lnTo>
                    <a:pt x="118" y="452"/>
                  </a:lnTo>
                  <a:lnTo>
                    <a:pt x="147" y="470"/>
                  </a:lnTo>
                  <a:lnTo>
                    <a:pt x="176" y="476"/>
                  </a:lnTo>
                  <a:lnTo>
                    <a:pt x="223" y="464"/>
                  </a:lnTo>
                  <a:lnTo>
                    <a:pt x="258" y="446"/>
                  </a:lnTo>
                  <a:lnTo>
                    <a:pt x="276" y="429"/>
                  </a:lnTo>
                  <a:lnTo>
                    <a:pt x="299" y="417"/>
                  </a:lnTo>
                  <a:lnTo>
                    <a:pt x="311" y="399"/>
                  </a:lnTo>
                  <a:lnTo>
                    <a:pt x="328" y="376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93" y="147"/>
                  </a:lnTo>
                  <a:lnTo>
                    <a:pt x="393" y="135"/>
                  </a:lnTo>
                  <a:lnTo>
                    <a:pt x="393" y="129"/>
                  </a:lnTo>
                  <a:lnTo>
                    <a:pt x="387" y="112"/>
                  </a:lnTo>
                  <a:lnTo>
                    <a:pt x="381" y="88"/>
                  </a:lnTo>
                  <a:lnTo>
                    <a:pt x="363" y="59"/>
                  </a:lnTo>
                  <a:lnTo>
                    <a:pt x="334" y="41"/>
                  </a:lnTo>
                  <a:lnTo>
                    <a:pt x="293" y="30"/>
                  </a:lnTo>
                  <a:close/>
                  <a:moveTo>
                    <a:pt x="293" y="0"/>
                  </a:moveTo>
                  <a:lnTo>
                    <a:pt x="340" y="12"/>
                  </a:lnTo>
                  <a:lnTo>
                    <a:pt x="381" y="35"/>
                  </a:lnTo>
                  <a:lnTo>
                    <a:pt x="410" y="65"/>
                  </a:lnTo>
                  <a:lnTo>
                    <a:pt x="410" y="65"/>
                  </a:lnTo>
                  <a:lnTo>
                    <a:pt x="416" y="47"/>
                  </a:lnTo>
                  <a:lnTo>
                    <a:pt x="422" y="35"/>
                  </a:lnTo>
                  <a:lnTo>
                    <a:pt x="434" y="30"/>
                  </a:lnTo>
                  <a:lnTo>
                    <a:pt x="445" y="24"/>
                  </a:lnTo>
                  <a:lnTo>
                    <a:pt x="457" y="24"/>
                  </a:lnTo>
                  <a:lnTo>
                    <a:pt x="469" y="24"/>
                  </a:lnTo>
                  <a:lnTo>
                    <a:pt x="481" y="30"/>
                  </a:lnTo>
                  <a:lnTo>
                    <a:pt x="492" y="35"/>
                  </a:lnTo>
                  <a:lnTo>
                    <a:pt x="498" y="47"/>
                  </a:lnTo>
                  <a:lnTo>
                    <a:pt x="498" y="59"/>
                  </a:lnTo>
                  <a:lnTo>
                    <a:pt x="498" y="65"/>
                  </a:lnTo>
                  <a:lnTo>
                    <a:pt x="492" y="77"/>
                  </a:lnTo>
                  <a:lnTo>
                    <a:pt x="492" y="94"/>
                  </a:lnTo>
                  <a:lnTo>
                    <a:pt x="486" y="112"/>
                  </a:lnTo>
                  <a:lnTo>
                    <a:pt x="481" y="129"/>
                  </a:lnTo>
                  <a:lnTo>
                    <a:pt x="475" y="147"/>
                  </a:lnTo>
                  <a:lnTo>
                    <a:pt x="457" y="229"/>
                  </a:lnTo>
                  <a:lnTo>
                    <a:pt x="445" y="282"/>
                  </a:lnTo>
                  <a:lnTo>
                    <a:pt x="428" y="329"/>
                  </a:lnTo>
                  <a:lnTo>
                    <a:pt x="422" y="353"/>
                  </a:lnTo>
                  <a:lnTo>
                    <a:pt x="416" y="382"/>
                  </a:lnTo>
                  <a:lnTo>
                    <a:pt x="416" y="405"/>
                  </a:lnTo>
                  <a:lnTo>
                    <a:pt x="410" y="423"/>
                  </a:lnTo>
                  <a:lnTo>
                    <a:pt x="416" y="441"/>
                  </a:lnTo>
                  <a:lnTo>
                    <a:pt x="416" y="452"/>
                  </a:lnTo>
                  <a:lnTo>
                    <a:pt x="428" y="464"/>
                  </a:lnTo>
                  <a:lnTo>
                    <a:pt x="434" y="476"/>
                  </a:lnTo>
                  <a:lnTo>
                    <a:pt x="451" y="476"/>
                  </a:lnTo>
                  <a:lnTo>
                    <a:pt x="481" y="464"/>
                  </a:lnTo>
                  <a:lnTo>
                    <a:pt x="504" y="435"/>
                  </a:lnTo>
                  <a:lnTo>
                    <a:pt x="522" y="399"/>
                  </a:lnTo>
                  <a:lnTo>
                    <a:pt x="533" y="358"/>
                  </a:lnTo>
                  <a:lnTo>
                    <a:pt x="539" y="341"/>
                  </a:lnTo>
                  <a:lnTo>
                    <a:pt x="545" y="329"/>
                  </a:lnTo>
                  <a:lnTo>
                    <a:pt x="551" y="323"/>
                  </a:lnTo>
                  <a:lnTo>
                    <a:pt x="557" y="323"/>
                  </a:lnTo>
                  <a:lnTo>
                    <a:pt x="562" y="323"/>
                  </a:lnTo>
                  <a:lnTo>
                    <a:pt x="568" y="323"/>
                  </a:lnTo>
                  <a:lnTo>
                    <a:pt x="574" y="329"/>
                  </a:lnTo>
                  <a:lnTo>
                    <a:pt x="574" y="335"/>
                  </a:lnTo>
                  <a:lnTo>
                    <a:pt x="574" y="347"/>
                  </a:lnTo>
                  <a:lnTo>
                    <a:pt x="562" y="376"/>
                  </a:lnTo>
                  <a:lnTo>
                    <a:pt x="551" y="411"/>
                  </a:lnTo>
                  <a:lnTo>
                    <a:pt x="539" y="446"/>
                  </a:lnTo>
                  <a:lnTo>
                    <a:pt x="522" y="470"/>
                  </a:lnTo>
                  <a:lnTo>
                    <a:pt x="510" y="482"/>
                  </a:lnTo>
                  <a:lnTo>
                    <a:pt x="492" y="499"/>
                  </a:lnTo>
                  <a:lnTo>
                    <a:pt x="469" y="505"/>
                  </a:lnTo>
                  <a:lnTo>
                    <a:pt x="445" y="505"/>
                  </a:lnTo>
                  <a:lnTo>
                    <a:pt x="422" y="505"/>
                  </a:lnTo>
                  <a:lnTo>
                    <a:pt x="387" y="493"/>
                  </a:lnTo>
                  <a:lnTo>
                    <a:pt x="358" y="470"/>
                  </a:lnTo>
                  <a:lnTo>
                    <a:pt x="334" y="429"/>
                  </a:lnTo>
                  <a:lnTo>
                    <a:pt x="281" y="470"/>
                  </a:lnTo>
                  <a:lnTo>
                    <a:pt x="229" y="499"/>
                  </a:lnTo>
                  <a:lnTo>
                    <a:pt x="170" y="505"/>
                  </a:lnTo>
                  <a:lnTo>
                    <a:pt x="106" y="493"/>
                  </a:lnTo>
                  <a:lnTo>
                    <a:pt x="53" y="452"/>
                  </a:lnTo>
                  <a:lnTo>
                    <a:pt x="12" y="394"/>
                  </a:lnTo>
                  <a:lnTo>
                    <a:pt x="0" y="323"/>
                  </a:lnTo>
                  <a:lnTo>
                    <a:pt x="18" y="223"/>
                  </a:lnTo>
                  <a:lnTo>
                    <a:pt x="65" y="141"/>
                  </a:lnTo>
                  <a:lnTo>
                    <a:pt x="129" y="65"/>
                  </a:lnTo>
                  <a:lnTo>
                    <a:pt x="205" y="18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1" name="Freeform 57"/>
            <p:cNvSpPr>
              <a:spLocks/>
            </p:cNvSpPr>
            <p:nvPr/>
          </p:nvSpPr>
          <p:spPr bwMode="auto">
            <a:xfrm>
              <a:off x="3308" y="1502"/>
              <a:ext cx="368" cy="1591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7" y="0"/>
                </a:cxn>
                <a:cxn ang="0">
                  <a:pos x="363" y="5"/>
                </a:cxn>
                <a:cxn ang="0">
                  <a:pos x="368" y="17"/>
                </a:cxn>
                <a:cxn ang="0">
                  <a:pos x="368" y="17"/>
                </a:cxn>
                <a:cxn ang="0">
                  <a:pos x="363" y="23"/>
                </a:cxn>
                <a:cxn ang="0">
                  <a:pos x="363" y="29"/>
                </a:cxn>
                <a:cxn ang="0">
                  <a:pos x="357" y="35"/>
                </a:cxn>
                <a:cxn ang="0">
                  <a:pos x="345" y="41"/>
                </a:cxn>
                <a:cxn ang="0">
                  <a:pos x="257" y="146"/>
                </a:cxn>
                <a:cxn ang="0">
                  <a:pos x="193" y="264"/>
                </a:cxn>
                <a:cxn ang="0">
                  <a:pos x="146" y="387"/>
                </a:cxn>
                <a:cxn ang="0">
                  <a:pos x="111" y="522"/>
                </a:cxn>
                <a:cxn ang="0">
                  <a:pos x="93" y="657"/>
                </a:cxn>
                <a:cxn ang="0">
                  <a:pos x="87" y="798"/>
                </a:cxn>
                <a:cxn ang="0">
                  <a:pos x="93" y="921"/>
                </a:cxn>
                <a:cxn ang="0">
                  <a:pos x="111" y="1051"/>
                </a:cxn>
                <a:cxn ang="0">
                  <a:pos x="140" y="1186"/>
                </a:cxn>
                <a:cxn ang="0">
                  <a:pos x="187" y="1309"/>
                </a:cxn>
                <a:cxn ang="0">
                  <a:pos x="251" y="1432"/>
                </a:cxn>
                <a:cxn ang="0">
                  <a:pos x="339" y="1544"/>
                </a:cxn>
                <a:cxn ang="0">
                  <a:pos x="351" y="1555"/>
                </a:cxn>
                <a:cxn ang="0">
                  <a:pos x="363" y="1561"/>
                </a:cxn>
                <a:cxn ang="0">
                  <a:pos x="363" y="1567"/>
                </a:cxn>
                <a:cxn ang="0">
                  <a:pos x="368" y="1573"/>
                </a:cxn>
                <a:cxn ang="0">
                  <a:pos x="368" y="1579"/>
                </a:cxn>
                <a:cxn ang="0">
                  <a:pos x="368" y="1579"/>
                </a:cxn>
                <a:cxn ang="0">
                  <a:pos x="363" y="1585"/>
                </a:cxn>
                <a:cxn ang="0">
                  <a:pos x="357" y="1591"/>
                </a:cxn>
                <a:cxn ang="0">
                  <a:pos x="351" y="1591"/>
                </a:cxn>
                <a:cxn ang="0">
                  <a:pos x="333" y="1585"/>
                </a:cxn>
                <a:cxn ang="0">
                  <a:pos x="298" y="1555"/>
                </a:cxn>
                <a:cxn ang="0">
                  <a:pos x="257" y="1514"/>
                </a:cxn>
                <a:cxn ang="0">
                  <a:pos x="205" y="1456"/>
                </a:cxn>
                <a:cxn ang="0">
                  <a:pos x="152" y="1379"/>
                </a:cxn>
                <a:cxn ang="0">
                  <a:pos x="99" y="1291"/>
                </a:cxn>
                <a:cxn ang="0">
                  <a:pos x="46" y="1156"/>
                </a:cxn>
                <a:cxn ang="0">
                  <a:pos x="17" y="1021"/>
                </a:cxn>
                <a:cxn ang="0">
                  <a:pos x="0" y="898"/>
                </a:cxn>
                <a:cxn ang="0">
                  <a:pos x="0" y="798"/>
                </a:cxn>
                <a:cxn ang="0">
                  <a:pos x="5" y="651"/>
                </a:cxn>
                <a:cxn ang="0">
                  <a:pos x="35" y="487"/>
                </a:cxn>
                <a:cxn ang="0">
                  <a:pos x="99" y="311"/>
                </a:cxn>
                <a:cxn ang="0">
                  <a:pos x="146" y="217"/>
                </a:cxn>
                <a:cxn ang="0">
                  <a:pos x="199" y="140"/>
                </a:cxn>
                <a:cxn ang="0">
                  <a:pos x="251" y="82"/>
                </a:cxn>
                <a:cxn ang="0">
                  <a:pos x="298" y="35"/>
                </a:cxn>
                <a:cxn ang="0">
                  <a:pos x="333" y="11"/>
                </a:cxn>
                <a:cxn ang="0">
                  <a:pos x="351" y="0"/>
                </a:cxn>
              </a:cxnLst>
              <a:rect l="0" t="0" r="r" b="b"/>
              <a:pathLst>
                <a:path w="368" h="1591">
                  <a:moveTo>
                    <a:pt x="351" y="0"/>
                  </a:moveTo>
                  <a:lnTo>
                    <a:pt x="357" y="0"/>
                  </a:lnTo>
                  <a:lnTo>
                    <a:pt x="363" y="5"/>
                  </a:lnTo>
                  <a:lnTo>
                    <a:pt x="368" y="17"/>
                  </a:lnTo>
                  <a:lnTo>
                    <a:pt x="368" y="17"/>
                  </a:lnTo>
                  <a:lnTo>
                    <a:pt x="363" y="23"/>
                  </a:lnTo>
                  <a:lnTo>
                    <a:pt x="363" y="29"/>
                  </a:lnTo>
                  <a:lnTo>
                    <a:pt x="357" y="35"/>
                  </a:lnTo>
                  <a:lnTo>
                    <a:pt x="345" y="41"/>
                  </a:lnTo>
                  <a:lnTo>
                    <a:pt x="257" y="146"/>
                  </a:lnTo>
                  <a:lnTo>
                    <a:pt x="193" y="264"/>
                  </a:lnTo>
                  <a:lnTo>
                    <a:pt x="146" y="387"/>
                  </a:lnTo>
                  <a:lnTo>
                    <a:pt x="111" y="522"/>
                  </a:lnTo>
                  <a:lnTo>
                    <a:pt x="93" y="657"/>
                  </a:lnTo>
                  <a:lnTo>
                    <a:pt x="87" y="798"/>
                  </a:lnTo>
                  <a:lnTo>
                    <a:pt x="93" y="921"/>
                  </a:lnTo>
                  <a:lnTo>
                    <a:pt x="111" y="1051"/>
                  </a:lnTo>
                  <a:lnTo>
                    <a:pt x="140" y="1186"/>
                  </a:lnTo>
                  <a:lnTo>
                    <a:pt x="187" y="1309"/>
                  </a:lnTo>
                  <a:lnTo>
                    <a:pt x="251" y="1432"/>
                  </a:lnTo>
                  <a:lnTo>
                    <a:pt x="339" y="1544"/>
                  </a:lnTo>
                  <a:lnTo>
                    <a:pt x="351" y="1555"/>
                  </a:lnTo>
                  <a:lnTo>
                    <a:pt x="363" y="1561"/>
                  </a:lnTo>
                  <a:lnTo>
                    <a:pt x="363" y="1567"/>
                  </a:lnTo>
                  <a:lnTo>
                    <a:pt x="368" y="1573"/>
                  </a:lnTo>
                  <a:lnTo>
                    <a:pt x="368" y="1579"/>
                  </a:lnTo>
                  <a:lnTo>
                    <a:pt x="368" y="1579"/>
                  </a:lnTo>
                  <a:lnTo>
                    <a:pt x="363" y="1585"/>
                  </a:lnTo>
                  <a:lnTo>
                    <a:pt x="357" y="1591"/>
                  </a:lnTo>
                  <a:lnTo>
                    <a:pt x="351" y="1591"/>
                  </a:lnTo>
                  <a:lnTo>
                    <a:pt x="333" y="1585"/>
                  </a:lnTo>
                  <a:lnTo>
                    <a:pt x="298" y="1555"/>
                  </a:lnTo>
                  <a:lnTo>
                    <a:pt x="257" y="1514"/>
                  </a:lnTo>
                  <a:lnTo>
                    <a:pt x="205" y="1456"/>
                  </a:lnTo>
                  <a:lnTo>
                    <a:pt x="152" y="1379"/>
                  </a:lnTo>
                  <a:lnTo>
                    <a:pt x="99" y="1291"/>
                  </a:lnTo>
                  <a:lnTo>
                    <a:pt x="46" y="1156"/>
                  </a:lnTo>
                  <a:lnTo>
                    <a:pt x="17" y="1021"/>
                  </a:lnTo>
                  <a:lnTo>
                    <a:pt x="0" y="898"/>
                  </a:lnTo>
                  <a:lnTo>
                    <a:pt x="0" y="798"/>
                  </a:lnTo>
                  <a:lnTo>
                    <a:pt x="5" y="651"/>
                  </a:lnTo>
                  <a:lnTo>
                    <a:pt x="35" y="487"/>
                  </a:lnTo>
                  <a:lnTo>
                    <a:pt x="99" y="311"/>
                  </a:lnTo>
                  <a:lnTo>
                    <a:pt x="146" y="217"/>
                  </a:lnTo>
                  <a:lnTo>
                    <a:pt x="199" y="140"/>
                  </a:lnTo>
                  <a:lnTo>
                    <a:pt x="251" y="82"/>
                  </a:lnTo>
                  <a:lnTo>
                    <a:pt x="298" y="35"/>
                  </a:lnTo>
                  <a:lnTo>
                    <a:pt x="333" y="11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2" name="Freeform 58"/>
            <p:cNvSpPr>
              <a:spLocks noEditPoints="1"/>
            </p:cNvSpPr>
            <p:nvPr/>
          </p:nvSpPr>
          <p:spPr bwMode="auto">
            <a:xfrm>
              <a:off x="3835" y="1590"/>
              <a:ext cx="679" cy="1432"/>
            </a:xfrm>
            <a:custGeom>
              <a:avLst/>
              <a:gdLst/>
              <a:ahLst/>
              <a:cxnLst>
                <a:cxn ang="0">
                  <a:pos x="526" y="152"/>
                </a:cxn>
                <a:cxn ang="0">
                  <a:pos x="480" y="170"/>
                </a:cxn>
                <a:cxn ang="0">
                  <a:pos x="503" y="176"/>
                </a:cxn>
                <a:cxn ang="0">
                  <a:pos x="538" y="176"/>
                </a:cxn>
                <a:cxn ang="0">
                  <a:pos x="620" y="170"/>
                </a:cxn>
                <a:cxn ang="0">
                  <a:pos x="620" y="158"/>
                </a:cxn>
                <a:cxn ang="0">
                  <a:pos x="597" y="158"/>
                </a:cxn>
                <a:cxn ang="0">
                  <a:pos x="550" y="152"/>
                </a:cxn>
                <a:cxn ang="0">
                  <a:pos x="439" y="0"/>
                </a:cxn>
                <a:cxn ang="0">
                  <a:pos x="444" y="17"/>
                </a:cxn>
                <a:cxn ang="0">
                  <a:pos x="444" y="35"/>
                </a:cxn>
                <a:cxn ang="0">
                  <a:pos x="439" y="64"/>
                </a:cxn>
                <a:cxn ang="0">
                  <a:pos x="439" y="99"/>
                </a:cxn>
                <a:cxn ang="0">
                  <a:pos x="444" y="123"/>
                </a:cxn>
                <a:cxn ang="0">
                  <a:pos x="509" y="123"/>
                </a:cxn>
                <a:cxn ang="0">
                  <a:pos x="597" y="123"/>
                </a:cxn>
                <a:cxn ang="0">
                  <a:pos x="667" y="140"/>
                </a:cxn>
                <a:cxn ang="0">
                  <a:pos x="667" y="187"/>
                </a:cxn>
                <a:cxn ang="0">
                  <a:pos x="603" y="211"/>
                </a:cxn>
                <a:cxn ang="0">
                  <a:pos x="538" y="211"/>
                </a:cxn>
                <a:cxn ang="0">
                  <a:pos x="474" y="205"/>
                </a:cxn>
                <a:cxn ang="0">
                  <a:pos x="439" y="187"/>
                </a:cxn>
                <a:cxn ang="0">
                  <a:pos x="275" y="328"/>
                </a:cxn>
                <a:cxn ang="0">
                  <a:pos x="140" y="546"/>
                </a:cxn>
                <a:cxn ang="0">
                  <a:pos x="87" y="792"/>
                </a:cxn>
                <a:cxn ang="0">
                  <a:pos x="93" y="874"/>
                </a:cxn>
                <a:cxn ang="0">
                  <a:pos x="152" y="980"/>
                </a:cxn>
                <a:cxn ang="0">
                  <a:pos x="199" y="1009"/>
                </a:cxn>
                <a:cxn ang="0">
                  <a:pos x="281" y="1039"/>
                </a:cxn>
                <a:cxn ang="0">
                  <a:pos x="404" y="1080"/>
                </a:cxn>
                <a:cxn ang="0">
                  <a:pos x="474" y="1115"/>
                </a:cxn>
                <a:cxn ang="0">
                  <a:pos x="509" y="1150"/>
                </a:cxn>
                <a:cxn ang="0">
                  <a:pos x="538" y="1238"/>
                </a:cxn>
                <a:cxn ang="0">
                  <a:pos x="485" y="1368"/>
                </a:cxn>
                <a:cxn ang="0">
                  <a:pos x="363" y="1432"/>
                </a:cxn>
                <a:cxn ang="0">
                  <a:pos x="257" y="1397"/>
                </a:cxn>
                <a:cxn ang="0">
                  <a:pos x="210" y="1356"/>
                </a:cxn>
                <a:cxn ang="0">
                  <a:pos x="222" y="1338"/>
                </a:cxn>
                <a:cxn ang="0">
                  <a:pos x="234" y="1338"/>
                </a:cxn>
                <a:cxn ang="0">
                  <a:pos x="240" y="1344"/>
                </a:cxn>
                <a:cxn ang="0">
                  <a:pos x="304" y="1385"/>
                </a:cxn>
                <a:cxn ang="0">
                  <a:pos x="404" y="1385"/>
                </a:cxn>
                <a:cxn ang="0">
                  <a:pos x="444" y="1327"/>
                </a:cxn>
                <a:cxn ang="0">
                  <a:pos x="444" y="1244"/>
                </a:cxn>
                <a:cxn ang="0">
                  <a:pos x="386" y="1197"/>
                </a:cxn>
                <a:cxn ang="0">
                  <a:pos x="322" y="1174"/>
                </a:cxn>
                <a:cxn ang="0">
                  <a:pos x="257" y="1150"/>
                </a:cxn>
                <a:cxn ang="0">
                  <a:pos x="158" y="1109"/>
                </a:cxn>
                <a:cxn ang="0">
                  <a:pos x="64" y="1045"/>
                </a:cxn>
                <a:cxn ang="0">
                  <a:pos x="5" y="927"/>
                </a:cxn>
                <a:cxn ang="0">
                  <a:pos x="11" y="710"/>
                </a:cxn>
                <a:cxn ang="0">
                  <a:pos x="111" y="469"/>
                </a:cxn>
                <a:cxn ang="0">
                  <a:pos x="263" y="276"/>
                </a:cxn>
                <a:cxn ang="0">
                  <a:pos x="415" y="152"/>
                </a:cxn>
                <a:cxn ang="0">
                  <a:pos x="404" y="99"/>
                </a:cxn>
                <a:cxn ang="0">
                  <a:pos x="398" y="70"/>
                </a:cxn>
                <a:cxn ang="0">
                  <a:pos x="404" y="47"/>
                </a:cxn>
                <a:cxn ang="0">
                  <a:pos x="409" y="17"/>
                </a:cxn>
                <a:cxn ang="0">
                  <a:pos x="421" y="0"/>
                </a:cxn>
              </a:cxnLst>
              <a:rect l="0" t="0" r="r" b="b"/>
              <a:pathLst>
                <a:path w="679" h="1432">
                  <a:moveTo>
                    <a:pt x="550" y="152"/>
                  </a:moveTo>
                  <a:lnTo>
                    <a:pt x="526" y="152"/>
                  </a:lnTo>
                  <a:lnTo>
                    <a:pt x="503" y="158"/>
                  </a:lnTo>
                  <a:lnTo>
                    <a:pt x="480" y="170"/>
                  </a:lnTo>
                  <a:lnTo>
                    <a:pt x="491" y="176"/>
                  </a:lnTo>
                  <a:lnTo>
                    <a:pt x="503" y="176"/>
                  </a:lnTo>
                  <a:lnTo>
                    <a:pt x="515" y="176"/>
                  </a:lnTo>
                  <a:lnTo>
                    <a:pt x="538" y="176"/>
                  </a:lnTo>
                  <a:lnTo>
                    <a:pt x="591" y="176"/>
                  </a:lnTo>
                  <a:lnTo>
                    <a:pt x="620" y="170"/>
                  </a:lnTo>
                  <a:lnTo>
                    <a:pt x="638" y="164"/>
                  </a:lnTo>
                  <a:lnTo>
                    <a:pt x="620" y="158"/>
                  </a:lnTo>
                  <a:lnTo>
                    <a:pt x="608" y="158"/>
                  </a:lnTo>
                  <a:lnTo>
                    <a:pt x="597" y="158"/>
                  </a:lnTo>
                  <a:lnTo>
                    <a:pt x="573" y="152"/>
                  </a:lnTo>
                  <a:lnTo>
                    <a:pt x="550" y="152"/>
                  </a:lnTo>
                  <a:close/>
                  <a:moveTo>
                    <a:pt x="427" y="0"/>
                  </a:moveTo>
                  <a:lnTo>
                    <a:pt x="439" y="0"/>
                  </a:lnTo>
                  <a:lnTo>
                    <a:pt x="444" y="5"/>
                  </a:lnTo>
                  <a:lnTo>
                    <a:pt x="444" y="17"/>
                  </a:lnTo>
                  <a:lnTo>
                    <a:pt x="444" y="23"/>
                  </a:lnTo>
                  <a:lnTo>
                    <a:pt x="444" y="35"/>
                  </a:lnTo>
                  <a:lnTo>
                    <a:pt x="444" y="47"/>
                  </a:lnTo>
                  <a:lnTo>
                    <a:pt x="439" y="64"/>
                  </a:lnTo>
                  <a:lnTo>
                    <a:pt x="439" y="76"/>
                  </a:lnTo>
                  <a:lnTo>
                    <a:pt x="439" y="99"/>
                  </a:lnTo>
                  <a:lnTo>
                    <a:pt x="444" y="111"/>
                  </a:lnTo>
                  <a:lnTo>
                    <a:pt x="444" y="123"/>
                  </a:lnTo>
                  <a:lnTo>
                    <a:pt x="450" y="135"/>
                  </a:lnTo>
                  <a:lnTo>
                    <a:pt x="509" y="123"/>
                  </a:lnTo>
                  <a:lnTo>
                    <a:pt x="550" y="117"/>
                  </a:lnTo>
                  <a:lnTo>
                    <a:pt x="597" y="123"/>
                  </a:lnTo>
                  <a:lnTo>
                    <a:pt x="638" y="129"/>
                  </a:lnTo>
                  <a:lnTo>
                    <a:pt x="667" y="140"/>
                  </a:lnTo>
                  <a:lnTo>
                    <a:pt x="679" y="164"/>
                  </a:lnTo>
                  <a:lnTo>
                    <a:pt x="667" y="187"/>
                  </a:lnTo>
                  <a:lnTo>
                    <a:pt x="644" y="199"/>
                  </a:lnTo>
                  <a:lnTo>
                    <a:pt x="603" y="211"/>
                  </a:lnTo>
                  <a:lnTo>
                    <a:pt x="567" y="211"/>
                  </a:lnTo>
                  <a:lnTo>
                    <a:pt x="538" y="211"/>
                  </a:lnTo>
                  <a:lnTo>
                    <a:pt x="503" y="211"/>
                  </a:lnTo>
                  <a:lnTo>
                    <a:pt x="474" y="205"/>
                  </a:lnTo>
                  <a:lnTo>
                    <a:pt x="439" y="187"/>
                  </a:lnTo>
                  <a:lnTo>
                    <a:pt x="439" y="187"/>
                  </a:lnTo>
                  <a:lnTo>
                    <a:pt x="357" y="240"/>
                  </a:lnTo>
                  <a:lnTo>
                    <a:pt x="275" y="328"/>
                  </a:lnTo>
                  <a:lnTo>
                    <a:pt x="204" y="428"/>
                  </a:lnTo>
                  <a:lnTo>
                    <a:pt x="140" y="546"/>
                  </a:lnTo>
                  <a:lnTo>
                    <a:pt x="99" y="669"/>
                  </a:lnTo>
                  <a:lnTo>
                    <a:pt x="87" y="792"/>
                  </a:lnTo>
                  <a:lnTo>
                    <a:pt x="87" y="827"/>
                  </a:lnTo>
                  <a:lnTo>
                    <a:pt x="93" y="874"/>
                  </a:lnTo>
                  <a:lnTo>
                    <a:pt x="117" y="927"/>
                  </a:lnTo>
                  <a:lnTo>
                    <a:pt x="152" y="980"/>
                  </a:lnTo>
                  <a:lnTo>
                    <a:pt x="175" y="992"/>
                  </a:lnTo>
                  <a:lnTo>
                    <a:pt x="199" y="1009"/>
                  </a:lnTo>
                  <a:lnTo>
                    <a:pt x="234" y="1021"/>
                  </a:lnTo>
                  <a:lnTo>
                    <a:pt x="281" y="1039"/>
                  </a:lnTo>
                  <a:lnTo>
                    <a:pt x="345" y="1062"/>
                  </a:lnTo>
                  <a:lnTo>
                    <a:pt x="404" y="1080"/>
                  </a:lnTo>
                  <a:lnTo>
                    <a:pt x="444" y="1098"/>
                  </a:lnTo>
                  <a:lnTo>
                    <a:pt x="474" y="1115"/>
                  </a:lnTo>
                  <a:lnTo>
                    <a:pt x="497" y="1133"/>
                  </a:lnTo>
                  <a:lnTo>
                    <a:pt x="509" y="1150"/>
                  </a:lnTo>
                  <a:lnTo>
                    <a:pt x="526" y="1186"/>
                  </a:lnTo>
                  <a:lnTo>
                    <a:pt x="538" y="1238"/>
                  </a:lnTo>
                  <a:lnTo>
                    <a:pt x="526" y="1309"/>
                  </a:lnTo>
                  <a:lnTo>
                    <a:pt x="485" y="1368"/>
                  </a:lnTo>
                  <a:lnTo>
                    <a:pt x="433" y="1415"/>
                  </a:lnTo>
                  <a:lnTo>
                    <a:pt x="363" y="1432"/>
                  </a:lnTo>
                  <a:lnTo>
                    <a:pt x="304" y="1420"/>
                  </a:lnTo>
                  <a:lnTo>
                    <a:pt x="257" y="1397"/>
                  </a:lnTo>
                  <a:lnTo>
                    <a:pt x="222" y="1374"/>
                  </a:lnTo>
                  <a:lnTo>
                    <a:pt x="210" y="1356"/>
                  </a:lnTo>
                  <a:lnTo>
                    <a:pt x="216" y="1344"/>
                  </a:lnTo>
                  <a:lnTo>
                    <a:pt x="222" y="1338"/>
                  </a:lnTo>
                  <a:lnTo>
                    <a:pt x="228" y="1338"/>
                  </a:lnTo>
                  <a:lnTo>
                    <a:pt x="234" y="1338"/>
                  </a:lnTo>
                  <a:lnTo>
                    <a:pt x="234" y="1338"/>
                  </a:lnTo>
                  <a:lnTo>
                    <a:pt x="240" y="1344"/>
                  </a:lnTo>
                  <a:lnTo>
                    <a:pt x="245" y="1350"/>
                  </a:lnTo>
                  <a:lnTo>
                    <a:pt x="304" y="1385"/>
                  </a:lnTo>
                  <a:lnTo>
                    <a:pt x="363" y="1397"/>
                  </a:lnTo>
                  <a:lnTo>
                    <a:pt x="404" y="1385"/>
                  </a:lnTo>
                  <a:lnTo>
                    <a:pt x="433" y="1362"/>
                  </a:lnTo>
                  <a:lnTo>
                    <a:pt x="444" y="1327"/>
                  </a:lnTo>
                  <a:lnTo>
                    <a:pt x="450" y="1291"/>
                  </a:lnTo>
                  <a:lnTo>
                    <a:pt x="444" y="1244"/>
                  </a:lnTo>
                  <a:lnTo>
                    <a:pt x="415" y="1215"/>
                  </a:lnTo>
                  <a:lnTo>
                    <a:pt x="386" y="1197"/>
                  </a:lnTo>
                  <a:lnTo>
                    <a:pt x="357" y="1186"/>
                  </a:lnTo>
                  <a:lnTo>
                    <a:pt x="322" y="1174"/>
                  </a:lnTo>
                  <a:lnTo>
                    <a:pt x="292" y="1162"/>
                  </a:lnTo>
                  <a:lnTo>
                    <a:pt x="257" y="1150"/>
                  </a:lnTo>
                  <a:lnTo>
                    <a:pt x="204" y="1133"/>
                  </a:lnTo>
                  <a:lnTo>
                    <a:pt x="158" y="1109"/>
                  </a:lnTo>
                  <a:lnTo>
                    <a:pt x="105" y="1080"/>
                  </a:lnTo>
                  <a:lnTo>
                    <a:pt x="64" y="1045"/>
                  </a:lnTo>
                  <a:lnTo>
                    <a:pt x="29" y="992"/>
                  </a:lnTo>
                  <a:lnTo>
                    <a:pt x="5" y="927"/>
                  </a:lnTo>
                  <a:lnTo>
                    <a:pt x="0" y="839"/>
                  </a:lnTo>
                  <a:lnTo>
                    <a:pt x="11" y="710"/>
                  </a:lnTo>
                  <a:lnTo>
                    <a:pt x="52" y="581"/>
                  </a:lnTo>
                  <a:lnTo>
                    <a:pt x="111" y="469"/>
                  </a:lnTo>
                  <a:lnTo>
                    <a:pt x="181" y="364"/>
                  </a:lnTo>
                  <a:lnTo>
                    <a:pt x="263" y="276"/>
                  </a:lnTo>
                  <a:lnTo>
                    <a:pt x="339" y="205"/>
                  </a:lnTo>
                  <a:lnTo>
                    <a:pt x="415" y="152"/>
                  </a:lnTo>
                  <a:lnTo>
                    <a:pt x="409" y="129"/>
                  </a:lnTo>
                  <a:lnTo>
                    <a:pt x="404" y="99"/>
                  </a:lnTo>
                  <a:lnTo>
                    <a:pt x="398" y="76"/>
                  </a:lnTo>
                  <a:lnTo>
                    <a:pt x="398" y="70"/>
                  </a:lnTo>
                  <a:lnTo>
                    <a:pt x="398" y="58"/>
                  </a:lnTo>
                  <a:lnTo>
                    <a:pt x="404" y="47"/>
                  </a:lnTo>
                  <a:lnTo>
                    <a:pt x="404" y="35"/>
                  </a:lnTo>
                  <a:lnTo>
                    <a:pt x="409" y="17"/>
                  </a:lnTo>
                  <a:lnTo>
                    <a:pt x="409" y="5"/>
                  </a:lnTo>
                  <a:lnTo>
                    <a:pt x="421" y="0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3" name="Freeform 59"/>
            <p:cNvSpPr>
              <a:spLocks noEditPoints="1"/>
            </p:cNvSpPr>
            <p:nvPr/>
          </p:nvSpPr>
          <p:spPr bwMode="auto">
            <a:xfrm>
              <a:off x="4654" y="1502"/>
              <a:ext cx="369" cy="1591"/>
            </a:xfrm>
            <a:custGeom>
              <a:avLst/>
              <a:gdLst/>
              <a:ahLst/>
              <a:cxnLst>
                <a:cxn ang="0">
                  <a:pos x="369" y="798"/>
                </a:cxn>
                <a:cxn ang="0">
                  <a:pos x="369" y="798"/>
                </a:cxn>
                <a:cxn ang="0">
                  <a:pos x="369" y="798"/>
                </a:cxn>
                <a:cxn ang="0">
                  <a:pos x="369" y="798"/>
                </a:cxn>
                <a:cxn ang="0">
                  <a:pos x="18" y="0"/>
                </a:cxn>
                <a:cxn ang="0">
                  <a:pos x="35" y="11"/>
                </a:cxn>
                <a:cxn ang="0">
                  <a:pos x="70" y="35"/>
                </a:cxn>
                <a:cxn ang="0">
                  <a:pos x="111" y="76"/>
                </a:cxn>
                <a:cxn ang="0">
                  <a:pos x="164" y="135"/>
                </a:cxn>
                <a:cxn ang="0">
                  <a:pos x="217" y="211"/>
                </a:cxn>
                <a:cxn ang="0">
                  <a:pos x="264" y="299"/>
                </a:cxn>
                <a:cxn ang="0">
                  <a:pos x="316" y="434"/>
                </a:cxn>
                <a:cxn ang="0">
                  <a:pos x="351" y="569"/>
                </a:cxn>
                <a:cxn ang="0">
                  <a:pos x="369" y="692"/>
                </a:cxn>
                <a:cxn ang="0">
                  <a:pos x="369" y="798"/>
                </a:cxn>
                <a:cxn ang="0">
                  <a:pos x="363" y="939"/>
                </a:cxn>
                <a:cxn ang="0">
                  <a:pos x="334" y="1109"/>
                </a:cxn>
                <a:cxn ang="0">
                  <a:pos x="269" y="1280"/>
                </a:cxn>
                <a:cxn ang="0">
                  <a:pos x="223" y="1373"/>
                </a:cxn>
                <a:cxn ang="0">
                  <a:pos x="164" y="1450"/>
                </a:cxn>
                <a:cxn ang="0">
                  <a:pos x="117" y="1514"/>
                </a:cxn>
                <a:cxn ang="0">
                  <a:pos x="70" y="1555"/>
                </a:cxn>
                <a:cxn ang="0">
                  <a:pos x="35" y="1585"/>
                </a:cxn>
                <a:cxn ang="0">
                  <a:pos x="18" y="1591"/>
                </a:cxn>
                <a:cxn ang="0">
                  <a:pos x="12" y="1591"/>
                </a:cxn>
                <a:cxn ang="0">
                  <a:pos x="6" y="1585"/>
                </a:cxn>
                <a:cxn ang="0">
                  <a:pos x="0" y="1579"/>
                </a:cxn>
                <a:cxn ang="0">
                  <a:pos x="0" y="1573"/>
                </a:cxn>
                <a:cxn ang="0">
                  <a:pos x="0" y="1567"/>
                </a:cxn>
                <a:cxn ang="0">
                  <a:pos x="6" y="1567"/>
                </a:cxn>
                <a:cxn ang="0">
                  <a:pos x="12" y="1555"/>
                </a:cxn>
                <a:cxn ang="0">
                  <a:pos x="24" y="1550"/>
                </a:cxn>
                <a:cxn ang="0">
                  <a:pos x="111" y="1444"/>
                </a:cxn>
                <a:cxn ang="0">
                  <a:pos x="176" y="1326"/>
                </a:cxn>
                <a:cxn ang="0">
                  <a:pos x="223" y="1197"/>
                </a:cxn>
                <a:cxn ang="0">
                  <a:pos x="258" y="1068"/>
                </a:cxn>
                <a:cxn ang="0">
                  <a:pos x="275" y="933"/>
                </a:cxn>
                <a:cxn ang="0">
                  <a:pos x="275" y="798"/>
                </a:cxn>
                <a:cxn ang="0">
                  <a:pos x="269" y="604"/>
                </a:cxn>
                <a:cxn ang="0">
                  <a:pos x="234" y="434"/>
                </a:cxn>
                <a:cxn ang="0">
                  <a:pos x="188" y="287"/>
                </a:cxn>
                <a:cxn ang="0">
                  <a:pos x="117" y="158"/>
                </a:cxn>
                <a:cxn ang="0">
                  <a:pos x="29" y="52"/>
                </a:cxn>
                <a:cxn ang="0">
                  <a:pos x="18" y="41"/>
                </a:cxn>
                <a:cxn ang="0">
                  <a:pos x="12" y="29"/>
                </a:cxn>
                <a:cxn ang="0">
                  <a:pos x="6" y="23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2" y="0"/>
                </a:cxn>
                <a:cxn ang="0">
                  <a:pos x="18" y="0"/>
                </a:cxn>
              </a:cxnLst>
              <a:rect l="0" t="0" r="r" b="b"/>
              <a:pathLst>
                <a:path w="369" h="1591">
                  <a:moveTo>
                    <a:pt x="369" y="798"/>
                  </a:moveTo>
                  <a:lnTo>
                    <a:pt x="369" y="798"/>
                  </a:lnTo>
                  <a:lnTo>
                    <a:pt x="369" y="798"/>
                  </a:lnTo>
                  <a:lnTo>
                    <a:pt x="369" y="798"/>
                  </a:lnTo>
                  <a:close/>
                  <a:moveTo>
                    <a:pt x="18" y="0"/>
                  </a:moveTo>
                  <a:lnTo>
                    <a:pt x="35" y="11"/>
                  </a:lnTo>
                  <a:lnTo>
                    <a:pt x="70" y="35"/>
                  </a:lnTo>
                  <a:lnTo>
                    <a:pt x="111" y="76"/>
                  </a:lnTo>
                  <a:lnTo>
                    <a:pt x="164" y="135"/>
                  </a:lnTo>
                  <a:lnTo>
                    <a:pt x="217" y="211"/>
                  </a:lnTo>
                  <a:lnTo>
                    <a:pt x="264" y="299"/>
                  </a:lnTo>
                  <a:lnTo>
                    <a:pt x="316" y="434"/>
                  </a:lnTo>
                  <a:lnTo>
                    <a:pt x="351" y="569"/>
                  </a:lnTo>
                  <a:lnTo>
                    <a:pt x="369" y="692"/>
                  </a:lnTo>
                  <a:lnTo>
                    <a:pt x="369" y="798"/>
                  </a:lnTo>
                  <a:lnTo>
                    <a:pt x="363" y="939"/>
                  </a:lnTo>
                  <a:lnTo>
                    <a:pt x="334" y="1109"/>
                  </a:lnTo>
                  <a:lnTo>
                    <a:pt x="269" y="1280"/>
                  </a:lnTo>
                  <a:lnTo>
                    <a:pt x="223" y="1373"/>
                  </a:lnTo>
                  <a:lnTo>
                    <a:pt x="164" y="1450"/>
                  </a:lnTo>
                  <a:lnTo>
                    <a:pt x="117" y="1514"/>
                  </a:lnTo>
                  <a:lnTo>
                    <a:pt x="70" y="1555"/>
                  </a:lnTo>
                  <a:lnTo>
                    <a:pt x="35" y="1585"/>
                  </a:lnTo>
                  <a:lnTo>
                    <a:pt x="18" y="1591"/>
                  </a:lnTo>
                  <a:lnTo>
                    <a:pt x="12" y="1591"/>
                  </a:lnTo>
                  <a:lnTo>
                    <a:pt x="6" y="1585"/>
                  </a:lnTo>
                  <a:lnTo>
                    <a:pt x="0" y="1579"/>
                  </a:lnTo>
                  <a:lnTo>
                    <a:pt x="0" y="1573"/>
                  </a:lnTo>
                  <a:lnTo>
                    <a:pt x="0" y="1567"/>
                  </a:lnTo>
                  <a:lnTo>
                    <a:pt x="6" y="1567"/>
                  </a:lnTo>
                  <a:lnTo>
                    <a:pt x="12" y="1555"/>
                  </a:lnTo>
                  <a:lnTo>
                    <a:pt x="24" y="1550"/>
                  </a:lnTo>
                  <a:lnTo>
                    <a:pt x="111" y="1444"/>
                  </a:lnTo>
                  <a:lnTo>
                    <a:pt x="176" y="1326"/>
                  </a:lnTo>
                  <a:lnTo>
                    <a:pt x="223" y="1197"/>
                  </a:lnTo>
                  <a:lnTo>
                    <a:pt x="258" y="1068"/>
                  </a:lnTo>
                  <a:lnTo>
                    <a:pt x="275" y="933"/>
                  </a:lnTo>
                  <a:lnTo>
                    <a:pt x="275" y="798"/>
                  </a:lnTo>
                  <a:lnTo>
                    <a:pt x="269" y="604"/>
                  </a:lnTo>
                  <a:lnTo>
                    <a:pt x="234" y="434"/>
                  </a:lnTo>
                  <a:lnTo>
                    <a:pt x="188" y="287"/>
                  </a:lnTo>
                  <a:lnTo>
                    <a:pt x="117" y="158"/>
                  </a:lnTo>
                  <a:lnTo>
                    <a:pt x="29" y="52"/>
                  </a:lnTo>
                  <a:lnTo>
                    <a:pt x="18" y="41"/>
                  </a:lnTo>
                  <a:lnTo>
                    <a:pt x="12" y="29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4" name="Freeform 60"/>
            <p:cNvSpPr>
              <a:spLocks noEditPoints="1"/>
            </p:cNvSpPr>
            <p:nvPr/>
          </p:nvSpPr>
          <p:spPr bwMode="auto">
            <a:xfrm>
              <a:off x="5726" y="2112"/>
              <a:ext cx="1059" cy="370"/>
            </a:xfrm>
            <a:custGeom>
              <a:avLst/>
              <a:gdLst/>
              <a:ahLst/>
              <a:cxnLst>
                <a:cxn ang="0">
                  <a:pos x="52" y="305"/>
                </a:cxn>
                <a:cxn ang="0">
                  <a:pos x="1001" y="305"/>
                </a:cxn>
                <a:cxn ang="0">
                  <a:pos x="1012" y="305"/>
                </a:cxn>
                <a:cxn ang="0">
                  <a:pos x="1030" y="311"/>
                </a:cxn>
                <a:cxn ang="0">
                  <a:pos x="1042" y="311"/>
                </a:cxn>
                <a:cxn ang="0">
                  <a:pos x="1048" y="317"/>
                </a:cxn>
                <a:cxn ang="0">
                  <a:pos x="1053" y="329"/>
                </a:cxn>
                <a:cxn ang="0">
                  <a:pos x="1059" y="341"/>
                </a:cxn>
                <a:cxn ang="0">
                  <a:pos x="1053" y="352"/>
                </a:cxn>
                <a:cxn ang="0">
                  <a:pos x="1048" y="364"/>
                </a:cxn>
                <a:cxn ang="0">
                  <a:pos x="1042" y="364"/>
                </a:cxn>
                <a:cxn ang="0">
                  <a:pos x="1030" y="370"/>
                </a:cxn>
                <a:cxn ang="0">
                  <a:pos x="1018" y="370"/>
                </a:cxn>
                <a:cxn ang="0">
                  <a:pos x="1007" y="370"/>
                </a:cxn>
                <a:cxn ang="0">
                  <a:pos x="52" y="370"/>
                </a:cxn>
                <a:cxn ang="0">
                  <a:pos x="41" y="370"/>
                </a:cxn>
                <a:cxn ang="0">
                  <a:pos x="29" y="370"/>
                </a:cxn>
                <a:cxn ang="0">
                  <a:pos x="17" y="364"/>
                </a:cxn>
                <a:cxn ang="0">
                  <a:pos x="11" y="364"/>
                </a:cxn>
                <a:cxn ang="0">
                  <a:pos x="5" y="352"/>
                </a:cxn>
                <a:cxn ang="0">
                  <a:pos x="0" y="341"/>
                </a:cxn>
                <a:cxn ang="0">
                  <a:pos x="5" y="329"/>
                </a:cxn>
                <a:cxn ang="0">
                  <a:pos x="11" y="317"/>
                </a:cxn>
                <a:cxn ang="0">
                  <a:pos x="17" y="311"/>
                </a:cxn>
                <a:cxn ang="0">
                  <a:pos x="29" y="311"/>
                </a:cxn>
                <a:cxn ang="0">
                  <a:pos x="41" y="305"/>
                </a:cxn>
                <a:cxn ang="0">
                  <a:pos x="52" y="305"/>
                </a:cxn>
                <a:cxn ang="0">
                  <a:pos x="52" y="0"/>
                </a:cxn>
                <a:cxn ang="0">
                  <a:pos x="1007" y="0"/>
                </a:cxn>
                <a:cxn ang="0">
                  <a:pos x="1018" y="0"/>
                </a:cxn>
                <a:cxn ang="0">
                  <a:pos x="1030" y="0"/>
                </a:cxn>
                <a:cxn ang="0">
                  <a:pos x="1042" y="6"/>
                </a:cxn>
                <a:cxn ang="0">
                  <a:pos x="1048" y="12"/>
                </a:cxn>
                <a:cxn ang="0">
                  <a:pos x="1053" y="18"/>
                </a:cxn>
                <a:cxn ang="0">
                  <a:pos x="1059" y="30"/>
                </a:cxn>
                <a:cxn ang="0">
                  <a:pos x="1053" y="41"/>
                </a:cxn>
                <a:cxn ang="0">
                  <a:pos x="1048" y="53"/>
                </a:cxn>
                <a:cxn ang="0">
                  <a:pos x="1042" y="59"/>
                </a:cxn>
                <a:cxn ang="0">
                  <a:pos x="1030" y="59"/>
                </a:cxn>
                <a:cxn ang="0">
                  <a:pos x="1012" y="65"/>
                </a:cxn>
                <a:cxn ang="0">
                  <a:pos x="1001" y="65"/>
                </a:cxn>
                <a:cxn ang="0">
                  <a:pos x="52" y="65"/>
                </a:cxn>
                <a:cxn ang="0">
                  <a:pos x="41" y="65"/>
                </a:cxn>
                <a:cxn ang="0">
                  <a:pos x="29" y="59"/>
                </a:cxn>
                <a:cxn ang="0">
                  <a:pos x="17" y="59"/>
                </a:cxn>
                <a:cxn ang="0">
                  <a:pos x="11" y="53"/>
                </a:cxn>
                <a:cxn ang="0">
                  <a:pos x="5" y="41"/>
                </a:cxn>
                <a:cxn ang="0">
                  <a:pos x="0" y="30"/>
                </a:cxn>
                <a:cxn ang="0">
                  <a:pos x="5" y="18"/>
                </a:cxn>
                <a:cxn ang="0">
                  <a:pos x="11" y="12"/>
                </a:cxn>
                <a:cxn ang="0">
                  <a:pos x="17" y="6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9" h="370">
                  <a:moveTo>
                    <a:pt x="52" y="305"/>
                  </a:moveTo>
                  <a:lnTo>
                    <a:pt x="1001" y="305"/>
                  </a:lnTo>
                  <a:lnTo>
                    <a:pt x="1012" y="305"/>
                  </a:lnTo>
                  <a:lnTo>
                    <a:pt x="1030" y="311"/>
                  </a:lnTo>
                  <a:lnTo>
                    <a:pt x="1042" y="311"/>
                  </a:lnTo>
                  <a:lnTo>
                    <a:pt x="1048" y="317"/>
                  </a:lnTo>
                  <a:lnTo>
                    <a:pt x="1053" y="329"/>
                  </a:lnTo>
                  <a:lnTo>
                    <a:pt x="1059" y="341"/>
                  </a:lnTo>
                  <a:lnTo>
                    <a:pt x="1053" y="352"/>
                  </a:lnTo>
                  <a:lnTo>
                    <a:pt x="1048" y="364"/>
                  </a:lnTo>
                  <a:lnTo>
                    <a:pt x="1042" y="364"/>
                  </a:lnTo>
                  <a:lnTo>
                    <a:pt x="1030" y="370"/>
                  </a:lnTo>
                  <a:lnTo>
                    <a:pt x="1018" y="370"/>
                  </a:lnTo>
                  <a:lnTo>
                    <a:pt x="1007" y="370"/>
                  </a:lnTo>
                  <a:lnTo>
                    <a:pt x="52" y="370"/>
                  </a:lnTo>
                  <a:lnTo>
                    <a:pt x="41" y="370"/>
                  </a:lnTo>
                  <a:lnTo>
                    <a:pt x="29" y="370"/>
                  </a:lnTo>
                  <a:lnTo>
                    <a:pt x="17" y="364"/>
                  </a:lnTo>
                  <a:lnTo>
                    <a:pt x="11" y="364"/>
                  </a:lnTo>
                  <a:lnTo>
                    <a:pt x="5" y="352"/>
                  </a:lnTo>
                  <a:lnTo>
                    <a:pt x="0" y="341"/>
                  </a:lnTo>
                  <a:lnTo>
                    <a:pt x="5" y="329"/>
                  </a:lnTo>
                  <a:lnTo>
                    <a:pt x="11" y="317"/>
                  </a:lnTo>
                  <a:lnTo>
                    <a:pt x="17" y="311"/>
                  </a:lnTo>
                  <a:lnTo>
                    <a:pt x="29" y="311"/>
                  </a:lnTo>
                  <a:lnTo>
                    <a:pt x="41" y="305"/>
                  </a:lnTo>
                  <a:lnTo>
                    <a:pt x="52" y="305"/>
                  </a:lnTo>
                  <a:close/>
                  <a:moveTo>
                    <a:pt x="52" y="0"/>
                  </a:moveTo>
                  <a:lnTo>
                    <a:pt x="1007" y="0"/>
                  </a:lnTo>
                  <a:lnTo>
                    <a:pt x="1018" y="0"/>
                  </a:lnTo>
                  <a:lnTo>
                    <a:pt x="1030" y="0"/>
                  </a:lnTo>
                  <a:lnTo>
                    <a:pt x="1042" y="6"/>
                  </a:lnTo>
                  <a:lnTo>
                    <a:pt x="1048" y="12"/>
                  </a:lnTo>
                  <a:lnTo>
                    <a:pt x="1053" y="18"/>
                  </a:lnTo>
                  <a:lnTo>
                    <a:pt x="1059" y="30"/>
                  </a:lnTo>
                  <a:lnTo>
                    <a:pt x="1053" y="41"/>
                  </a:lnTo>
                  <a:lnTo>
                    <a:pt x="1048" y="53"/>
                  </a:lnTo>
                  <a:lnTo>
                    <a:pt x="1042" y="59"/>
                  </a:lnTo>
                  <a:lnTo>
                    <a:pt x="1030" y="59"/>
                  </a:lnTo>
                  <a:lnTo>
                    <a:pt x="1012" y="65"/>
                  </a:lnTo>
                  <a:lnTo>
                    <a:pt x="1001" y="65"/>
                  </a:lnTo>
                  <a:lnTo>
                    <a:pt x="52" y="65"/>
                  </a:lnTo>
                  <a:lnTo>
                    <a:pt x="41" y="65"/>
                  </a:lnTo>
                  <a:lnTo>
                    <a:pt x="29" y="59"/>
                  </a:lnTo>
                  <a:lnTo>
                    <a:pt x="17" y="59"/>
                  </a:lnTo>
                  <a:lnTo>
                    <a:pt x="11" y="53"/>
                  </a:lnTo>
                  <a:lnTo>
                    <a:pt x="5" y="41"/>
                  </a:lnTo>
                  <a:lnTo>
                    <a:pt x="0" y="30"/>
                  </a:lnTo>
                  <a:lnTo>
                    <a:pt x="5" y="18"/>
                  </a:lnTo>
                  <a:lnTo>
                    <a:pt x="11" y="12"/>
                  </a:lnTo>
                  <a:lnTo>
                    <a:pt x="17" y="6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5" name="Freeform 61"/>
            <p:cNvSpPr>
              <a:spLocks/>
            </p:cNvSpPr>
            <p:nvPr/>
          </p:nvSpPr>
          <p:spPr bwMode="auto">
            <a:xfrm>
              <a:off x="7371" y="1607"/>
              <a:ext cx="1094" cy="1304"/>
            </a:xfrm>
            <a:custGeom>
              <a:avLst/>
              <a:gdLst/>
              <a:ahLst/>
              <a:cxnLst>
                <a:cxn ang="0">
                  <a:pos x="977" y="6"/>
                </a:cxn>
                <a:cxn ang="0">
                  <a:pos x="1054" y="65"/>
                </a:cxn>
                <a:cxn ang="0">
                  <a:pos x="1094" y="188"/>
                </a:cxn>
                <a:cxn ang="0">
                  <a:pos x="1071" y="306"/>
                </a:cxn>
                <a:cxn ang="0">
                  <a:pos x="1001" y="499"/>
                </a:cxn>
                <a:cxn ang="0">
                  <a:pos x="837" y="758"/>
                </a:cxn>
                <a:cxn ang="0">
                  <a:pos x="655" y="981"/>
                </a:cxn>
                <a:cxn ang="0">
                  <a:pos x="491" y="1133"/>
                </a:cxn>
                <a:cxn ang="0">
                  <a:pos x="328" y="1251"/>
                </a:cxn>
                <a:cxn ang="0">
                  <a:pos x="199" y="1304"/>
                </a:cxn>
                <a:cxn ang="0">
                  <a:pos x="70" y="1257"/>
                </a:cxn>
                <a:cxn ang="0">
                  <a:pos x="11" y="1163"/>
                </a:cxn>
                <a:cxn ang="0">
                  <a:pos x="6" y="1098"/>
                </a:cxn>
                <a:cxn ang="0">
                  <a:pos x="17" y="1057"/>
                </a:cxn>
                <a:cxn ang="0">
                  <a:pos x="41" y="1034"/>
                </a:cxn>
                <a:cxn ang="0">
                  <a:pos x="58" y="1034"/>
                </a:cxn>
                <a:cxn ang="0">
                  <a:pos x="64" y="1051"/>
                </a:cxn>
                <a:cxn ang="0">
                  <a:pos x="123" y="1139"/>
                </a:cxn>
                <a:cxn ang="0">
                  <a:pos x="193" y="1175"/>
                </a:cxn>
                <a:cxn ang="0">
                  <a:pos x="240" y="1180"/>
                </a:cxn>
                <a:cxn ang="0">
                  <a:pos x="316" y="1157"/>
                </a:cxn>
                <a:cxn ang="0">
                  <a:pos x="404" y="1098"/>
                </a:cxn>
                <a:cxn ang="0">
                  <a:pos x="468" y="1051"/>
                </a:cxn>
                <a:cxn ang="0">
                  <a:pos x="480" y="1039"/>
                </a:cxn>
                <a:cxn ang="0">
                  <a:pos x="480" y="1028"/>
                </a:cxn>
                <a:cxn ang="0">
                  <a:pos x="486" y="940"/>
                </a:cxn>
                <a:cxn ang="0">
                  <a:pos x="491" y="799"/>
                </a:cxn>
                <a:cxn ang="0">
                  <a:pos x="474" y="517"/>
                </a:cxn>
                <a:cxn ang="0">
                  <a:pos x="415" y="282"/>
                </a:cxn>
                <a:cxn ang="0">
                  <a:pos x="316" y="129"/>
                </a:cxn>
                <a:cxn ang="0">
                  <a:pos x="169" y="82"/>
                </a:cxn>
                <a:cxn ang="0">
                  <a:pos x="134" y="118"/>
                </a:cxn>
                <a:cxn ang="0">
                  <a:pos x="99" y="129"/>
                </a:cxn>
                <a:cxn ang="0">
                  <a:pos x="76" y="135"/>
                </a:cxn>
                <a:cxn ang="0">
                  <a:pos x="64" y="135"/>
                </a:cxn>
                <a:cxn ang="0">
                  <a:pos x="58" y="123"/>
                </a:cxn>
                <a:cxn ang="0">
                  <a:pos x="99" y="71"/>
                </a:cxn>
                <a:cxn ang="0">
                  <a:pos x="205" y="12"/>
                </a:cxn>
                <a:cxn ang="0">
                  <a:pos x="351" y="18"/>
                </a:cxn>
                <a:cxn ang="0">
                  <a:pos x="474" y="112"/>
                </a:cxn>
                <a:cxn ang="0">
                  <a:pos x="550" y="264"/>
                </a:cxn>
                <a:cxn ang="0">
                  <a:pos x="585" y="446"/>
                </a:cxn>
                <a:cxn ang="0">
                  <a:pos x="603" y="617"/>
                </a:cxn>
                <a:cxn ang="0">
                  <a:pos x="609" y="746"/>
                </a:cxn>
                <a:cxn ang="0">
                  <a:pos x="603" y="869"/>
                </a:cxn>
                <a:cxn ang="0">
                  <a:pos x="603" y="934"/>
                </a:cxn>
                <a:cxn ang="0">
                  <a:pos x="603" y="934"/>
                </a:cxn>
                <a:cxn ang="0">
                  <a:pos x="837" y="658"/>
                </a:cxn>
                <a:cxn ang="0">
                  <a:pos x="972" y="435"/>
                </a:cxn>
                <a:cxn ang="0">
                  <a:pos x="1024" y="294"/>
                </a:cxn>
                <a:cxn ang="0">
                  <a:pos x="1024" y="229"/>
                </a:cxn>
                <a:cxn ang="0">
                  <a:pos x="995" y="165"/>
                </a:cxn>
                <a:cxn ang="0">
                  <a:pos x="913" y="123"/>
                </a:cxn>
                <a:cxn ang="0">
                  <a:pos x="884" y="118"/>
                </a:cxn>
                <a:cxn ang="0">
                  <a:pos x="878" y="100"/>
                </a:cxn>
                <a:cxn ang="0">
                  <a:pos x="895" y="47"/>
                </a:cxn>
                <a:cxn ang="0">
                  <a:pos x="942" y="0"/>
                </a:cxn>
              </a:cxnLst>
              <a:rect l="0" t="0" r="r" b="b"/>
              <a:pathLst>
                <a:path w="1094" h="1304">
                  <a:moveTo>
                    <a:pt x="942" y="0"/>
                  </a:moveTo>
                  <a:lnTo>
                    <a:pt x="977" y="6"/>
                  </a:lnTo>
                  <a:lnTo>
                    <a:pt x="1018" y="30"/>
                  </a:lnTo>
                  <a:lnTo>
                    <a:pt x="1054" y="65"/>
                  </a:lnTo>
                  <a:lnTo>
                    <a:pt x="1083" y="118"/>
                  </a:lnTo>
                  <a:lnTo>
                    <a:pt x="1094" y="188"/>
                  </a:lnTo>
                  <a:lnTo>
                    <a:pt x="1089" y="235"/>
                  </a:lnTo>
                  <a:lnTo>
                    <a:pt x="1071" y="306"/>
                  </a:lnTo>
                  <a:lnTo>
                    <a:pt x="1048" y="394"/>
                  </a:lnTo>
                  <a:lnTo>
                    <a:pt x="1001" y="499"/>
                  </a:lnTo>
                  <a:lnTo>
                    <a:pt x="931" y="623"/>
                  </a:lnTo>
                  <a:lnTo>
                    <a:pt x="837" y="758"/>
                  </a:lnTo>
                  <a:lnTo>
                    <a:pt x="720" y="910"/>
                  </a:lnTo>
                  <a:lnTo>
                    <a:pt x="655" y="981"/>
                  </a:lnTo>
                  <a:lnTo>
                    <a:pt x="573" y="1057"/>
                  </a:lnTo>
                  <a:lnTo>
                    <a:pt x="491" y="1133"/>
                  </a:lnTo>
                  <a:lnTo>
                    <a:pt x="410" y="1198"/>
                  </a:lnTo>
                  <a:lnTo>
                    <a:pt x="328" y="1251"/>
                  </a:lnTo>
                  <a:lnTo>
                    <a:pt x="257" y="1292"/>
                  </a:lnTo>
                  <a:lnTo>
                    <a:pt x="199" y="1304"/>
                  </a:lnTo>
                  <a:lnTo>
                    <a:pt x="123" y="1292"/>
                  </a:lnTo>
                  <a:lnTo>
                    <a:pt x="70" y="1257"/>
                  </a:lnTo>
                  <a:lnTo>
                    <a:pt x="35" y="1216"/>
                  </a:lnTo>
                  <a:lnTo>
                    <a:pt x="11" y="1163"/>
                  </a:lnTo>
                  <a:lnTo>
                    <a:pt x="0" y="1122"/>
                  </a:lnTo>
                  <a:lnTo>
                    <a:pt x="6" y="1098"/>
                  </a:lnTo>
                  <a:lnTo>
                    <a:pt x="11" y="1081"/>
                  </a:lnTo>
                  <a:lnTo>
                    <a:pt x="17" y="1057"/>
                  </a:lnTo>
                  <a:lnTo>
                    <a:pt x="29" y="1045"/>
                  </a:lnTo>
                  <a:lnTo>
                    <a:pt x="41" y="1034"/>
                  </a:lnTo>
                  <a:lnTo>
                    <a:pt x="52" y="1028"/>
                  </a:lnTo>
                  <a:lnTo>
                    <a:pt x="58" y="1034"/>
                  </a:lnTo>
                  <a:lnTo>
                    <a:pt x="64" y="1039"/>
                  </a:lnTo>
                  <a:lnTo>
                    <a:pt x="64" y="1051"/>
                  </a:lnTo>
                  <a:lnTo>
                    <a:pt x="88" y="1104"/>
                  </a:lnTo>
                  <a:lnTo>
                    <a:pt x="123" y="1139"/>
                  </a:lnTo>
                  <a:lnTo>
                    <a:pt x="158" y="1163"/>
                  </a:lnTo>
                  <a:lnTo>
                    <a:pt x="193" y="1175"/>
                  </a:lnTo>
                  <a:lnTo>
                    <a:pt x="222" y="1180"/>
                  </a:lnTo>
                  <a:lnTo>
                    <a:pt x="240" y="1180"/>
                  </a:lnTo>
                  <a:lnTo>
                    <a:pt x="275" y="1175"/>
                  </a:lnTo>
                  <a:lnTo>
                    <a:pt x="316" y="1157"/>
                  </a:lnTo>
                  <a:lnTo>
                    <a:pt x="363" y="1128"/>
                  </a:lnTo>
                  <a:lnTo>
                    <a:pt x="404" y="1098"/>
                  </a:lnTo>
                  <a:lnTo>
                    <a:pt x="439" y="1069"/>
                  </a:lnTo>
                  <a:lnTo>
                    <a:pt x="468" y="1051"/>
                  </a:lnTo>
                  <a:lnTo>
                    <a:pt x="474" y="1045"/>
                  </a:lnTo>
                  <a:lnTo>
                    <a:pt x="480" y="1039"/>
                  </a:lnTo>
                  <a:lnTo>
                    <a:pt x="480" y="1034"/>
                  </a:lnTo>
                  <a:lnTo>
                    <a:pt x="480" y="1028"/>
                  </a:lnTo>
                  <a:lnTo>
                    <a:pt x="486" y="998"/>
                  </a:lnTo>
                  <a:lnTo>
                    <a:pt x="486" y="940"/>
                  </a:lnTo>
                  <a:lnTo>
                    <a:pt x="486" y="875"/>
                  </a:lnTo>
                  <a:lnTo>
                    <a:pt x="491" y="799"/>
                  </a:lnTo>
                  <a:lnTo>
                    <a:pt x="486" y="658"/>
                  </a:lnTo>
                  <a:lnTo>
                    <a:pt x="474" y="517"/>
                  </a:lnTo>
                  <a:lnTo>
                    <a:pt x="450" y="388"/>
                  </a:lnTo>
                  <a:lnTo>
                    <a:pt x="415" y="282"/>
                  </a:lnTo>
                  <a:lnTo>
                    <a:pt x="369" y="194"/>
                  </a:lnTo>
                  <a:lnTo>
                    <a:pt x="316" y="129"/>
                  </a:lnTo>
                  <a:lnTo>
                    <a:pt x="246" y="94"/>
                  </a:lnTo>
                  <a:lnTo>
                    <a:pt x="169" y="82"/>
                  </a:lnTo>
                  <a:lnTo>
                    <a:pt x="152" y="100"/>
                  </a:lnTo>
                  <a:lnTo>
                    <a:pt x="134" y="118"/>
                  </a:lnTo>
                  <a:lnTo>
                    <a:pt x="111" y="123"/>
                  </a:lnTo>
                  <a:lnTo>
                    <a:pt x="99" y="129"/>
                  </a:lnTo>
                  <a:lnTo>
                    <a:pt x="82" y="135"/>
                  </a:lnTo>
                  <a:lnTo>
                    <a:pt x="76" y="135"/>
                  </a:lnTo>
                  <a:lnTo>
                    <a:pt x="70" y="135"/>
                  </a:lnTo>
                  <a:lnTo>
                    <a:pt x="64" y="135"/>
                  </a:lnTo>
                  <a:lnTo>
                    <a:pt x="64" y="129"/>
                  </a:lnTo>
                  <a:lnTo>
                    <a:pt x="58" y="123"/>
                  </a:lnTo>
                  <a:lnTo>
                    <a:pt x="70" y="100"/>
                  </a:lnTo>
                  <a:lnTo>
                    <a:pt x="99" y="71"/>
                  </a:lnTo>
                  <a:lnTo>
                    <a:pt x="146" y="35"/>
                  </a:lnTo>
                  <a:lnTo>
                    <a:pt x="205" y="12"/>
                  </a:lnTo>
                  <a:lnTo>
                    <a:pt x="269" y="0"/>
                  </a:lnTo>
                  <a:lnTo>
                    <a:pt x="351" y="18"/>
                  </a:lnTo>
                  <a:lnTo>
                    <a:pt x="415" y="53"/>
                  </a:lnTo>
                  <a:lnTo>
                    <a:pt x="474" y="112"/>
                  </a:lnTo>
                  <a:lnTo>
                    <a:pt x="515" y="182"/>
                  </a:lnTo>
                  <a:lnTo>
                    <a:pt x="550" y="264"/>
                  </a:lnTo>
                  <a:lnTo>
                    <a:pt x="573" y="352"/>
                  </a:lnTo>
                  <a:lnTo>
                    <a:pt x="585" y="446"/>
                  </a:lnTo>
                  <a:lnTo>
                    <a:pt x="597" y="535"/>
                  </a:lnTo>
                  <a:lnTo>
                    <a:pt x="603" y="617"/>
                  </a:lnTo>
                  <a:lnTo>
                    <a:pt x="609" y="687"/>
                  </a:lnTo>
                  <a:lnTo>
                    <a:pt x="609" y="746"/>
                  </a:lnTo>
                  <a:lnTo>
                    <a:pt x="609" y="799"/>
                  </a:lnTo>
                  <a:lnTo>
                    <a:pt x="603" y="869"/>
                  </a:lnTo>
                  <a:lnTo>
                    <a:pt x="603" y="934"/>
                  </a:lnTo>
                  <a:lnTo>
                    <a:pt x="603" y="934"/>
                  </a:lnTo>
                  <a:lnTo>
                    <a:pt x="603" y="934"/>
                  </a:lnTo>
                  <a:lnTo>
                    <a:pt x="603" y="934"/>
                  </a:lnTo>
                  <a:lnTo>
                    <a:pt x="737" y="793"/>
                  </a:lnTo>
                  <a:lnTo>
                    <a:pt x="837" y="658"/>
                  </a:lnTo>
                  <a:lnTo>
                    <a:pt x="919" y="540"/>
                  </a:lnTo>
                  <a:lnTo>
                    <a:pt x="972" y="435"/>
                  </a:lnTo>
                  <a:lnTo>
                    <a:pt x="1007" y="352"/>
                  </a:lnTo>
                  <a:lnTo>
                    <a:pt x="1024" y="294"/>
                  </a:lnTo>
                  <a:lnTo>
                    <a:pt x="1030" y="259"/>
                  </a:lnTo>
                  <a:lnTo>
                    <a:pt x="1024" y="229"/>
                  </a:lnTo>
                  <a:lnTo>
                    <a:pt x="1013" y="194"/>
                  </a:lnTo>
                  <a:lnTo>
                    <a:pt x="995" y="165"/>
                  </a:lnTo>
                  <a:lnTo>
                    <a:pt x="960" y="141"/>
                  </a:lnTo>
                  <a:lnTo>
                    <a:pt x="913" y="123"/>
                  </a:lnTo>
                  <a:lnTo>
                    <a:pt x="895" y="123"/>
                  </a:lnTo>
                  <a:lnTo>
                    <a:pt x="884" y="118"/>
                  </a:lnTo>
                  <a:lnTo>
                    <a:pt x="884" y="112"/>
                  </a:lnTo>
                  <a:lnTo>
                    <a:pt x="878" y="100"/>
                  </a:lnTo>
                  <a:lnTo>
                    <a:pt x="884" y="77"/>
                  </a:lnTo>
                  <a:lnTo>
                    <a:pt x="895" y="47"/>
                  </a:lnTo>
                  <a:lnTo>
                    <a:pt x="913" y="18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6" name="Freeform 62"/>
            <p:cNvSpPr>
              <a:spLocks/>
            </p:cNvSpPr>
            <p:nvPr/>
          </p:nvSpPr>
          <p:spPr bwMode="auto">
            <a:xfrm>
              <a:off x="8565" y="1613"/>
              <a:ext cx="404" cy="517"/>
            </a:xfrm>
            <a:custGeom>
              <a:avLst/>
              <a:gdLst/>
              <a:ahLst/>
              <a:cxnLst>
                <a:cxn ang="0">
                  <a:pos x="258" y="12"/>
                </a:cxn>
                <a:cxn ang="0">
                  <a:pos x="322" y="29"/>
                </a:cxn>
                <a:cxn ang="0">
                  <a:pos x="334" y="18"/>
                </a:cxn>
                <a:cxn ang="0">
                  <a:pos x="345" y="12"/>
                </a:cxn>
                <a:cxn ang="0">
                  <a:pos x="351" y="0"/>
                </a:cxn>
                <a:cxn ang="0">
                  <a:pos x="369" y="6"/>
                </a:cxn>
                <a:cxn ang="0">
                  <a:pos x="375" y="18"/>
                </a:cxn>
                <a:cxn ang="0">
                  <a:pos x="375" y="135"/>
                </a:cxn>
                <a:cxn ang="0">
                  <a:pos x="375" y="159"/>
                </a:cxn>
                <a:cxn ang="0">
                  <a:pos x="357" y="170"/>
                </a:cxn>
                <a:cxn ang="0">
                  <a:pos x="345" y="164"/>
                </a:cxn>
                <a:cxn ang="0">
                  <a:pos x="334" y="153"/>
                </a:cxn>
                <a:cxn ang="0">
                  <a:pos x="328" y="106"/>
                </a:cxn>
                <a:cxn ang="0">
                  <a:pos x="293" y="53"/>
                </a:cxn>
                <a:cxn ang="0">
                  <a:pos x="199" y="29"/>
                </a:cxn>
                <a:cxn ang="0">
                  <a:pos x="88" y="59"/>
                </a:cxn>
                <a:cxn ang="0">
                  <a:pos x="59" y="112"/>
                </a:cxn>
                <a:cxn ang="0">
                  <a:pos x="105" y="170"/>
                </a:cxn>
                <a:cxn ang="0">
                  <a:pos x="222" y="200"/>
                </a:cxn>
                <a:cxn ang="0">
                  <a:pos x="310" y="223"/>
                </a:cxn>
                <a:cxn ang="0">
                  <a:pos x="392" y="300"/>
                </a:cxn>
                <a:cxn ang="0">
                  <a:pos x="398" y="405"/>
                </a:cxn>
                <a:cxn ang="0">
                  <a:pos x="340" y="482"/>
                </a:cxn>
                <a:cxn ang="0">
                  <a:pos x="205" y="517"/>
                </a:cxn>
                <a:cxn ang="0">
                  <a:pos x="117" y="499"/>
                </a:cxn>
                <a:cxn ang="0">
                  <a:pos x="53" y="482"/>
                </a:cxn>
                <a:cxn ang="0">
                  <a:pos x="29" y="505"/>
                </a:cxn>
                <a:cxn ang="0">
                  <a:pos x="18" y="517"/>
                </a:cxn>
                <a:cxn ang="0">
                  <a:pos x="0" y="511"/>
                </a:cxn>
                <a:cxn ang="0">
                  <a:pos x="0" y="487"/>
                </a:cxn>
                <a:cxn ang="0">
                  <a:pos x="0" y="335"/>
                </a:cxn>
                <a:cxn ang="0">
                  <a:pos x="6" y="317"/>
                </a:cxn>
                <a:cxn ang="0">
                  <a:pos x="29" y="317"/>
                </a:cxn>
                <a:cxn ang="0">
                  <a:pos x="35" y="341"/>
                </a:cxn>
                <a:cxn ang="0">
                  <a:pos x="76" y="423"/>
                </a:cxn>
                <a:cxn ang="0">
                  <a:pos x="146" y="476"/>
                </a:cxn>
                <a:cxn ang="0">
                  <a:pos x="263" y="482"/>
                </a:cxn>
                <a:cxn ang="0">
                  <a:pos x="328" y="440"/>
                </a:cxn>
                <a:cxn ang="0">
                  <a:pos x="345" y="388"/>
                </a:cxn>
                <a:cxn ang="0">
                  <a:pos x="310" y="323"/>
                </a:cxn>
                <a:cxn ang="0">
                  <a:pos x="234" y="294"/>
                </a:cxn>
                <a:cxn ang="0">
                  <a:pos x="135" y="276"/>
                </a:cxn>
                <a:cxn ang="0">
                  <a:pos x="41" y="235"/>
                </a:cxn>
                <a:cxn ang="0">
                  <a:pos x="12" y="194"/>
                </a:cxn>
                <a:cxn ang="0">
                  <a:pos x="0" y="147"/>
                </a:cxn>
                <a:cxn ang="0">
                  <a:pos x="12" y="82"/>
                </a:cxn>
                <a:cxn ang="0">
                  <a:pos x="76" y="29"/>
                </a:cxn>
                <a:cxn ang="0">
                  <a:pos x="199" y="0"/>
                </a:cxn>
              </a:cxnLst>
              <a:rect l="0" t="0" r="r" b="b"/>
              <a:pathLst>
                <a:path w="404" h="517">
                  <a:moveTo>
                    <a:pt x="199" y="0"/>
                  </a:moveTo>
                  <a:lnTo>
                    <a:pt x="258" y="12"/>
                  </a:lnTo>
                  <a:lnTo>
                    <a:pt x="316" y="35"/>
                  </a:lnTo>
                  <a:lnTo>
                    <a:pt x="322" y="29"/>
                  </a:lnTo>
                  <a:lnTo>
                    <a:pt x="328" y="24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5" y="12"/>
                  </a:lnTo>
                  <a:lnTo>
                    <a:pt x="351" y="6"/>
                  </a:lnTo>
                  <a:lnTo>
                    <a:pt x="351" y="0"/>
                  </a:lnTo>
                  <a:lnTo>
                    <a:pt x="357" y="0"/>
                  </a:lnTo>
                  <a:lnTo>
                    <a:pt x="369" y="6"/>
                  </a:lnTo>
                  <a:lnTo>
                    <a:pt x="375" y="12"/>
                  </a:lnTo>
                  <a:lnTo>
                    <a:pt x="375" y="18"/>
                  </a:lnTo>
                  <a:lnTo>
                    <a:pt x="375" y="35"/>
                  </a:lnTo>
                  <a:lnTo>
                    <a:pt x="375" y="135"/>
                  </a:lnTo>
                  <a:lnTo>
                    <a:pt x="375" y="153"/>
                  </a:lnTo>
                  <a:lnTo>
                    <a:pt x="375" y="159"/>
                  </a:lnTo>
                  <a:lnTo>
                    <a:pt x="369" y="164"/>
                  </a:lnTo>
                  <a:lnTo>
                    <a:pt x="357" y="170"/>
                  </a:lnTo>
                  <a:lnTo>
                    <a:pt x="351" y="170"/>
                  </a:lnTo>
                  <a:lnTo>
                    <a:pt x="345" y="164"/>
                  </a:lnTo>
                  <a:lnTo>
                    <a:pt x="340" y="164"/>
                  </a:lnTo>
                  <a:lnTo>
                    <a:pt x="334" y="153"/>
                  </a:lnTo>
                  <a:lnTo>
                    <a:pt x="334" y="135"/>
                  </a:lnTo>
                  <a:lnTo>
                    <a:pt x="328" y="106"/>
                  </a:lnTo>
                  <a:lnTo>
                    <a:pt x="316" y="82"/>
                  </a:lnTo>
                  <a:lnTo>
                    <a:pt x="293" y="53"/>
                  </a:lnTo>
                  <a:lnTo>
                    <a:pt x="252" y="35"/>
                  </a:lnTo>
                  <a:lnTo>
                    <a:pt x="199" y="29"/>
                  </a:lnTo>
                  <a:lnTo>
                    <a:pt x="129" y="35"/>
                  </a:lnTo>
                  <a:lnTo>
                    <a:pt x="88" y="59"/>
                  </a:lnTo>
                  <a:lnTo>
                    <a:pt x="64" y="82"/>
                  </a:lnTo>
                  <a:lnTo>
                    <a:pt x="59" y="112"/>
                  </a:lnTo>
                  <a:lnTo>
                    <a:pt x="70" y="147"/>
                  </a:lnTo>
                  <a:lnTo>
                    <a:pt x="105" y="170"/>
                  </a:lnTo>
                  <a:lnTo>
                    <a:pt x="158" y="188"/>
                  </a:lnTo>
                  <a:lnTo>
                    <a:pt x="222" y="200"/>
                  </a:lnTo>
                  <a:lnTo>
                    <a:pt x="263" y="206"/>
                  </a:lnTo>
                  <a:lnTo>
                    <a:pt x="310" y="223"/>
                  </a:lnTo>
                  <a:lnTo>
                    <a:pt x="357" y="253"/>
                  </a:lnTo>
                  <a:lnTo>
                    <a:pt x="392" y="300"/>
                  </a:lnTo>
                  <a:lnTo>
                    <a:pt x="404" y="358"/>
                  </a:lnTo>
                  <a:lnTo>
                    <a:pt x="398" y="405"/>
                  </a:lnTo>
                  <a:lnTo>
                    <a:pt x="375" y="446"/>
                  </a:lnTo>
                  <a:lnTo>
                    <a:pt x="340" y="482"/>
                  </a:lnTo>
                  <a:lnTo>
                    <a:pt x="281" y="505"/>
                  </a:lnTo>
                  <a:lnTo>
                    <a:pt x="205" y="517"/>
                  </a:lnTo>
                  <a:lnTo>
                    <a:pt x="170" y="517"/>
                  </a:lnTo>
                  <a:lnTo>
                    <a:pt x="117" y="499"/>
                  </a:lnTo>
                  <a:lnTo>
                    <a:pt x="70" y="470"/>
                  </a:lnTo>
                  <a:lnTo>
                    <a:pt x="53" y="482"/>
                  </a:lnTo>
                  <a:lnTo>
                    <a:pt x="41" y="493"/>
                  </a:lnTo>
                  <a:lnTo>
                    <a:pt x="29" y="505"/>
                  </a:lnTo>
                  <a:lnTo>
                    <a:pt x="23" y="511"/>
                  </a:lnTo>
                  <a:lnTo>
                    <a:pt x="18" y="517"/>
                  </a:lnTo>
                  <a:lnTo>
                    <a:pt x="6" y="511"/>
                  </a:lnTo>
                  <a:lnTo>
                    <a:pt x="0" y="511"/>
                  </a:lnTo>
                  <a:lnTo>
                    <a:pt x="0" y="499"/>
                  </a:lnTo>
                  <a:lnTo>
                    <a:pt x="0" y="487"/>
                  </a:lnTo>
                  <a:lnTo>
                    <a:pt x="0" y="346"/>
                  </a:lnTo>
                  <a:lnTo>
                    <a:pt x="0" y="335"/>
                  </a:lnTo>
                  <a:lnTo>
                    <a:pt x="0" y="323"/>
                  </a:lnTo>
                  <a:lnTo>
                    <a:pt x="6" y="317"/>
                  </a:lnTo>
                  <a:lnTo>
                    <a:pt x="18" y="317"/>
                  </a:lnTo>
                  <a:lnTo>
                    <a:pt x="29" y="317"/>
                  </a:lnTo>
                  <a:lnTo>
                    <a:pt x="35" y="329"/>
                  </a:lnTo>
                  <a:lnTo>
                    <a:pt x="35" y="341"/>
                  </a:lnTo>
                  <a:lnTo>
                    <a:pt x="53" y="382"/>
                  </a:lnTo>
                  <a:lnTo>
                    <a:pt x="76" y="423"/>
                  </a:lnTo>
                  <a:lnTo>
                    <a:pt x="105" y="458"/>
                  </a:lnTo>
                  <a:lnTo>
                    <a:pt x="146" y="476"/>
                  </a:lnTo>
                  <a:lnTo>
                    <a:pt x="205" y="487"/>
                  </a:lnTo>
                  <a:lnTo>
                    <a:pt x="263" y="482"/>
                  </a:lnTo>
                  <a:lnTo>
                    <a:pt x="299" y="464"/>
                  </a:lnTo>
                  <a:lnTo>
                    <a:pt x="328" y="440"/>
                  </a:lnTo>
                  <a:lnTo>
                    <a:pt x="340" y="417"/>
                  </a:lnTo>
                  <a:lnTo>
                    <a:pt x="345" y="388"/>
                  </a:lnTo>
                  <a:lnTo>
                    <a:pt x="334" y="352"/>
                  </a:lnTo>
                  <a:lnTo>
                    <a:pt x="310" y="323"/>
                  </a:lnTo>
                  <a:lnTo>
                    <a:pt x="275" y="305"/>
                  </a:lnTo>
                  <a:lnTo>
                    <a:pt x="234" y="294"/>
                  </a:lnTo>
                  <a:lnTo>
                    <a:pt x="199" y="288"/>
                  </a:lnTo>
                  <a:lnTo>
                    <a:pt x="135" y="276"/>
                  </a:lnTo>
                  <a:lnTo>
                    <a:pt x="88" y="264"/>
                  </a:lnTo>
                  <a:lnTo>
                    <a:pt x="41" y="235"/>
                  </a:lnTo>
                  <a:lnTo>
                    <a:pt x="23" y="217"/>
                  </a:lnTo>
                  <a:lnTo>
                    <a:pt x="12" y="194"/>
                  </a:lnTo>
                  <a:lnTo>
                    <a:pt x="0" y="170"/>
                  </a:lnTo>
                  <a:lnTo>
                    <a:pt x="0" y="147"/>
                  </a:lnTo>
                  <a:lnTo>
                    <a:pt x="0" y="117"/>
                  </a:lnTo>
                  <a:lnTo>
                    <a:pt x="12" y="82"/>
                  </a:lnTo>
                  <a:lnTo>
                    <a:pt x="35" y="53"/>
                  </a:lnTo>
                  <a:lnTo>
                    <a:pt x="76" y="29"/>
                  </a:lnTo>
                  <a:lnTo>
                    <a:pt x="129" y="1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7" name="Freeform 63"/>
            <p:cNvSpPr>
              <a:spLocks/>
            </p:cNvSpPr>
            <p:nvPr/>
          </p:nvSpPr>
          <p:spPr bwMode="auto">
            <a:xfrm>
              <a:off x="9063" y="1325"/>
              <a:ext cx="392" cy="793"/>
            </a:xfrm>
            <a:custGeom>
              <a:avLst/>
              <a:gdLst/>
              <a:ahLst/>
              <a:cxnLst>
                <a:cxn ang="0">
                  <a:pos x="287" y="0"/>
                </a:cxn>
                <a:cxn ang="0">
                  <a:pos x="339" y="12"/>
                </a:cxn>
                <a:cxn ang="0">
                  <a:pos x="380" y="41"/>
                </a:cxn>
                <a:cxn ang="0">
                  <a:pos x="392" y="83"/>
                </a:cxn>
                <a:cxn ang="0">
                  <a:pos x="392" y="100"/>
                </a:cxn>
                <a:cxn ang="0">
                  <a:pos x="386" y="112"/>
                </a:cxn>
                <a:cxn ang="0">
                  <a:pos x="374" y="124"/>
                </a:cxn>
                <a:cxn ang="0">
                  <a:pos x="363" y="135"/>
                </a:cxn>
                <a:cxn ang="0">
                  <a:pos x="345" y="135"/>
                </a:cxn>
                <a:cxn ang="0">
                  <a:pos x="328" y="135"/>
                </a:cxn>
                <a:cxn ang="0">
                  <a:pos x="310" y="124"/>
                </a:cxn>
                <a:cxn ang="0">
                  <a:pos x="298" y="112"/>
                </a:cxn>
                <a:cxn ang="0">
                  <a:pos x="292" y="100"/>
                </a:cxn>
                <a:cxn ang="0">
                  <a:pos x="292" y="83"/>
                </a:cxn>
                <a:cxn ang="0">
                  <a:pos x="292" y="65"/>
                </a:cxn>
                <a:cxn ang="0">
                  <a:pos x="304" y="47"/>
                </a:cxn>
                <a:cxn ang="0">
                  <a:pos x="316" y="36"/>
                </a:cxn>
                <a:cxn ang="0">
                  <a:pos x="298" y="36"/>
                </a:cxn>
                <a:cxn ang="0">
                  <a:pos x="287" y="36"/>
                </a:cxn>
                <a:cxn ang="0">
                  <a:pos x="246" y="41"/>
                </a:cxn>
                <a:cxn ang="0">
                  <a:pos x="210" y="71"/>
                </a:cxn>
                <a:cxn ang="0">
                  <a:pos x="187" y="118"/>
                </a:cxn>
                <a:cxn ang="0">
                  <a:pos x="175" y="182"/>
                </a:cxn>
                <a:cxn ang="0">
                  <a:pos x="175" y="306"/>
                </a:cxn>
                <a:cxn ang="0">
                  <a:pos x="322" y="306"/>
                </a:cxn>
                <a:cxn ang="0">
                  <a:pos x="322" y="347"/>
                </a:cxn>
                <a:cxn ang="0">
                  <a:pos x="181" y="347"/>
                </a:cxn>
                <a:cxn ang="0">
                  <a:pos x="181" y="705"/>
                </a:cxn>
                <a:cxn ang="0">
                  <a:pos x="181" y="717"/>
                </a:cxn>
                <a:cxn ang="0">
                  <a:pos x="181" y="728"/>
                </a:cxn>
                <a:cxn ang="0">
                  <a:pos x="187" y="740"/>
                </a:cxn>
                <a:cxn ang="0">
                  <a:pos x="193" y="746"/>
                </a:cxn>
                <a:cxn ang="0">
                  <a:pos x="210" y="752"/>
                </a:cxn>
                <a:cxn ang="0">
                  <a:pos x="234" y="752"/>
                </a:cxn>
                <a:cxn ang="0">
                  <a:pos x="263" y="752"/>
                </a:cxn>
                <a:cxn ang="0">
                  <a:pos x="287" y="752"/>
                </a:cxn>
                <a:cxn ang="0">
                  <a:pos x="287" y="793"/>
                </a:cxn>
                <a:cxn ang="0">
                  <a:pos x="140" y="787"/>
                </a:cxn>
                <a:cxn ang="0">
                  <a:pos x="99" y="787"/>
                </a:cxn>
                <a:cxn ang="0">
                  <a:pos x="58" y="793"/>
                </a:cxn>
                <a:cxn ang="0">
                  <a:pos x="23" y="793"/>
                </a:cxn>
                <a:cxn ang="0">
                  <a:pos x="11" y="793"/>
                </a:cxn>
                <a:cxn ang="0">
                  <a:pos x="11" y="752"/>
                </a:cxn>
                <a:cxn ang="0">
                  <a:pos x="41" y="752"/>
                </a:cxn>
                <a:cxn ang="0">
                  <a:pos x="64" y="752"/>
                </a:cxn>
                <a:cxn ang="0">
                  <a:pos x="82" y="746"/>
                </a:cxn>
                <a:cxn ang="0">
                  <a:pos x="87" y="740"/>
                </a:cxn>
                <a:cxn ang="0">
                  <a:pos x="93" y="723"/>
                </a:cxn>
                <a:cxn ang="0">
                  <a:pos x="93" y="705"/>
                </a:cxn>
                <a:cxn ang="0">
                  <a:pos x="93" y="347"/>
                </a:cxn>
                <a:cxn ang="0">
                  <a:pos x="0" y="347"/>
                </a:cxn>
                <a:cxn ang="0">
                  <a:pos x="0" y="306"/>
                </a:cxn>
                <a:cxn ang="0">
                  <a:pos x="93" y="306"/>
                </a:cxn>
                <a:cxn ang="0">
                  <a:pos x="93" y="182"/>
                </a:cxn>
                <a:cxn ang="0">
                  <a:pos x="105" y="118"/>
                </a:cxn>
                <a:cxn ang="0">
                  <a:pos x="134" y="65"/>
                </a:cxn>
                <a:cxn ang="0">
                  <a:pos x="181" y="30"/>
                </a:cxn>
                <a:cxn ang="0">
                  <a:pos x="234" y="6"/>
                </a:cxn>
                <a:cxn ang="0">
                  <a:pos x="287" y="0"/>
                </a:cxn>
              </a:cxnLst>
              <a:rect l="0" t="0" r="r" b="b"/>
              <a:pathLst>
                <a:path w="392" h="793">
                  <a:moveTo>
                    <a:pt x="287" y="0"/>
                  </a:moveTo>
                  <a:lnTo>
                    <a:pt x="339" y="12"/>
                  </a:lnTo>
                  <a:lnTo>
                    <a:pt x="380" y="41"/>
                  </a:lnTo>
                  <a:lnTo>
                    <a:pt x="392" y="83"/>
                  </a:lnTo>
                  <a:lnTo>
                    <a:pt x="392" y="100"/>
                  </a:lnTo>
                  <a:lnTo>
                    <a:pt x="386" y="112"/>
                  </a:lnTo>
                  <a:lnTo>
                    <a:pt x="374" y="124"/>
                  </a:lnTo>
                  <a:lnTo>
                    <a:pt x="363" y="135"/>
                  </a:lnTo>
                  <a:lnTo>
                    <a:pt x="345" y="135"/>
                  </a:lnTo>
                  <a:lnTo>
                    <a:pt x="328" y="135"/>
                  </a:lnTo>
                  <a:lnTo>
                    <a:pt x="310" y="124"/>
                  </a:lnTo>
                  <a:lnTo>
                    <a:pt x="298" y="112"/>
                  </a:lnTo>
                  <a:lnTo>
                    <a:pt x="292" y="100"/>
                  </a:lnTo>
                  <a:lnTo>
                    <a:pt x="292" y="83"/>
                  </a:lnTo>
                  <a:lnTo>
                    <a:pt x="292" y="65"/>
                  </a:lnTo>
                  <a:lnTo>
                    <a:pt x="304" y="47"/>
                  </a:lnTo>
                  <a:lnTo>
                    <a:pt x="316" y="36"/>
                  </a:lnTo>
                  <a:lnTo>
                    <a:pt x="298" y="36"/>
                  </a:lnTo>
                  <a:lnTo>
                    <a:pt x="287" y="36"/>
                  </a:lnTo>
                  <a:lnTo>
                    <a:pt x="246" y="41"/>
                  </a:lnTo>
                  <a:lnTo>
                    <a:pt x="210" y="71"/>
                  </a:lnTo>
                  <a:lnTo>
                    <a:pt x="187" y="118"/>
                  </a:lnTo>
                  <a:lnTo>
                    <a:pt x="175" y="182"/>
                  </a:lnTo>
                  <a:lnTo>
                    <a:pt x="175" y="306"/>
                  </a:lnTo>
                  <a:lnTo>
                    <a:pt x="322" y="306"/>
                  </a:lnTo>
                  <a:lnTo>
                    <a:pt x="322" y="347"/>
                  </a:lnTo>
                  <a:lnTo>
                    <a:pt x="181" y="347"/>
                  </a:lnTo>
                  <a:lnTo>
                    <a:pt x="181" y="705"/>
                  </a:lnTo>
                  <a:lnTo>
                    <a:pt x="181" y="717"/>
                  </a:lnTo>
                  <a:lnTo>
                    <a:pt x="181" y="728"/>
                  </a:lnTo>
                  <a:lnTo>
                    <a:pt x="187" y="740"/>
                  </a:lnTo>
                  <a:lnTo>
                    <a:pt x="193" y="746"/>
                  </a:lnTo>
                  <a:lnTo>
                    <a:pt x="210" y="752"/>
                  </a:lnTo>
                  <a:lnTo>
                    <a:pt x="234" y="752"/>
                  </a:lnTo>
                  <a:lnTo>
                    <a:pt x="263" y="752"/>
                  </a:lnTo>
                  <a:lnTo>
                    <a:pt x="287" y="752"/>
                  </a:lnTo>
                  <a:lnTo>
                    <a:pt x="287" y="793"/>
                  </a:lnTo>
                  <a:lnTo>
                    <a:pt x="140" y="787"/>
                  </a:lnTo>
                  <a:lnTo>
                    <a:pt x="99" y="787"/>
                  </a:lnTo>
                  <a:lnTo>
                    <a:pt x="58" y="793"/>
                  </a:lnTo>
                  <a:lnTo>
                    <a:pt x="23" y="793"/>
                  </a:lnTo>
                  <a:lnTo>
                    <a:pt x="11" y="793"/>
                  </a:lnTo>
                  <a:lnTo>
                    <a:pt x="11" y="752"/>
                  </a:lnTo>
                  <a:lnTo>
                    <a:pt x="41" y="752"/>
                  </a:lnTo>
                  <a:lnTo>
                    <a:pt x="64" y="752"/>
                  </a:lnTo>
                  <a:lnTo>
                    <a:pt x="82" y="746"/>
                  </a:lnTo>
                  <a:lnTo>
                    <a:pt x="87" y="740"/>
                  </a:lnTo>
                  <a:lnTo>
                    <a:pt x="93" y="723"/>
                  </a:lnTo>
                  <a:lnTo>
                    <a:pt x="93" y="705"/>
                  </a:lnTo>
                  <a:lnTo>
                    <a:pt x="93" y="347"/>
                  </a:lnTo>
                  <a:lnTo>
                    <a:pt x="0" y="347"/>
                  </a:lnTo>
                  <a:lnTo>
                    <a:pt x="0" y="306"/>
                  </a:lnTo>
                  <a:lnTo>
                    <a:pt x="93" y="306"/>
                  </a:lnTo>
                  <a:lnTo>
                    <a:pt x="93" y="182"/>
                  </a:lnTo>
                  <a:lnTo>
                    <a:pt x="105" y="118"/>
                  </a:lnTo>
                  <a:lnTo>
                    <a:pt x="134" y="65"/>
                  </a:lnTo>
                  <a:lnTo>
                    <a:pt x="181" y="30"/>
                  </a:lnTo>
                  <a:lnTo>
                    <a:pt x="234" y="6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8" name="Freeform 64"/>
            <p:cNvSpPr>
              <a:spLocks noEditPoints="1"/>
            </p:cNvSpPr>
            <p:nvPr/>
          </p:nvSpPr>
          <p:spPr bwMode="auto">
            <a:xfrm>
              <a:off x="8448" y="2605"/>
              <a:ext cx="574" cy="505"/>
            </a:xfrm>
            <a:custGeom>
              <a:avLst/>
              <a:gdLst/>
              <a:ahLst/>
              <a:cxnLst>
                <a:cxn ang="0">
                  <a:pos x="263" y="30"/>
                </a:cxn>
                <a:cxn ang="0">
                  <a:pos x="187" y="83"/>
                </a:cxn>
                <a:cxn ang="0">
                  <a:pos x="129" y="182"/>
                </a:cxn>
                <a:cxn ang="0">
                  <a:pos x="94" y="312"/>
                </a:cxn>
                <a:cxn ang="0">
                  <a:pos x="99" y="417"/>
                </a:cxn>
                <a:cxn ang="0">
                  <a:pos x="140" y="470"/>
                </a:cxn>
                <a:cxn ang="0">
                  <a:pos x="217" y="464"/>
                </a:cxn>
                <a:cxn ang="0">
                  <a:pos x="275" y="429"/>
                </a:cxn>
                <a:cxn ang="0">
                  <a:pos x="310" y="394"/>
                </a:cxn>
                <a:cxn ang="0">
                  <a:pos x="334" y="353"/>
                </a:cxn>
                <a:cxn ang="0">
                  <a:pos x="386" y="141"/>
                </a:cxn>
                <a:cxn ang="0">
                  <a:pos x="392" y="124"/>
                </a:cxn>
                <a:cxn ang="0">
                  <a:pos x="375" y="88"/>
                </a:cxn>
                <a:cxn ang="0">
                  <a:pos x="328" y="36"/>
                </a:cxn>
                <a:cxn ang="0">
                  <a:pos x="293" y="0"/>
                </a:cxn>
                <a:cxn ang="0">
                  <a:pos x="375" y="30"/>
                </a:cxn>
                <a:cxn ang="0">
                  <a:pos x="404" y="65"/>
                </a:cxn>
                <a:cxn ang="0">
                  <a:pos x="421" y="36"/>
                </a:cxn>
                <a:cxn ang="0">
                  <a:pos x="445" y="18"/>
                </a:cxn>
                <a:cxn ang="0">
                  <a:pos x="468" y="18"/>
                </a:cxn>
                <a:cxn ang="0">
                  <a:pos x="486" y="30"/>
                </a:cxn>
                <a:cxn ang="0">
                  <a:pos x="498" y="53"/>
                </a:cxn>
                <a:cxn ang="0">
                  <a:pos x="492" y="77"/>
                </a:cxn>
                <a:cxn ang="0">
                  <a:pos x="486" y="106"/>
                </a:cxn>
                <a:cxn ang="0">
                  <a:pos x="474" y="141"/>
                </a:cxn>
                <a:cxn ang="0">
                  <a:pos x="439" y="276"/>
                </a:cxn>
                <a:cxn ang="0">
                  <a:pos x="421" y="353"/>
                </a:cxn>
                <a:cxn ang="0">
                  <a:pos x="410" y="400"/>
                </a:cxn>
                <a:cxn ang="0">
                  <a:pos x="410" y="435"/>
                </a:cxn>
                <a:cxn ang="0">
                  <a:pos x="421" y="464"/>
                </a:cxn>
                <a:cxn ang="0">
                  <a:pos x="445" y="476"/>
                </a:cxn>
                <a:cxn ang="0">
                  <a:pos x="503" y="435"/>
                </a:cxn>
                <a:cxn ang="0">
                  <a:pos x="527" y="353"/>
                </a:cxn>
                <a:cxn ang="0">
                  <a:pos x="539" y="323"/>
                </a:cxn>
                <a:cxn ang="0">
                  <a:pos x="556" y="317"/>
                </a:cxn>
                <a:cxn ang="0">
                  <a:pos x="562" y="323"/>
                </a:cxn>
                <a:cxn ang="0">
                  <a:pos x="574" y="335"/>
                </a:cxn>
                <a:cxn ang="0">
                  <a:pos x="562" y="376"/>
                </a:cxn>
                <a:cxn ang="0">
                  <a:pos x="533" y="447"/>
                </a:cxn>
                <a:cxn ang="0">
                  <a:pos x="503" y="482"/>
                </a:cxn>
                <a:cxn ang="0">
                  <a:pos x="468" y="499"/>
                </a:cxn>
                <a:cxn ang="0">
                  <a:pos x="416" y="499"/>
                </a:cxn>
                <a:cxn ang="0">
                  <a:pos x="351" y="464"/>
                </a:cxn>
                <a:cxn ang="0">
                  <a:pos x="281" y="464"/>
                </a:cxn>
                <a:cxn ang="0">
                  <a:pos x="170" y="505"/>
                </a:cxn>
                <a:cxn ang="0">
                  <a:pos x="47" y="452"/>
                </a:cxn>
                <a:cxn ang="0">
                  <a:pos x="0" y="317"/>
                </a:cxn>
                <a:cxn ang="0">
                  <a:pos x="58" y="135"/>
                </a:cxn>
                <a:cxn ang="0">
                  <a:pos x="205" y="18"/>
                </a:cxn>
              </a:cxnLst>
              <a:rect l="0" t="0" r="r" b="b"/>
              <a:pathLst>
                <a:path w="574" h="505">
                  <a:moveTo>
                    <a:pt x="293" y="30"/>
                  </a:moveTo>
                  <a:lnTo>
                    <a:pt x="263" y="30"/>
                  </a:lnTo>
                  <a:lnTo>
                    <a:pt x="228" y="47"/>
                  </a:lnTo>
                  <a:lnTo>
                    <a:pt x="187" y="83"/>
                  </a:lnTo>
                  <a:lnTo>
                    <a:pt x="146" y="135"/>
                  </a:lnTo>
                  <a:lnTo>
                    <a:pt x="129" y="182"/>
                  </a:lnTo>
                  <a:lnTo>
                    <a:pt x="111" y="247"/>
                  </a:lnTo>
                  <a:lnTo>
                    <a:pt x="94" y="312"/>
                  </a:lnTo>
                  <a:lnTo>
                    <a:pt x="88" y="364"/>
                  </a:lnTo>
                  <a:lnTo>
                    <a:pt x="99" y="417"/>
                  </a:lnTo>
                  <a:lnTo>
                    <a:pt x="117" y="447"/>
                  </a:lnTo>
                  <a:lnTo>
                    <a:pt x="140" y="470"/>
                  </a:lnTo>
                  <a:lnTo>
                    <a:pt x="176" y="476"/>
                  </a:lnTo>
                  <a:lnTo>
                    <a:pt x="217" y="464"/>
                  </a:lnTo>
                  <a:lnTo>
                    <a:pt x="258" y="447"/>
                  </a:lnTo>
                  <a:lnTo>
                    <a:pt x="275" y="429"/>
                  </a:lnTo>
                  <a:lnTo>
                    <a:pt x="293" y="411"/>
                  </a:lnTo>
                  <a:lnTo>
                    <a:pt x="310" y="394"/>
                  </a:lnTo>
                  <a:lnTo>
                    <a:pt x="322" y="376"/>
                  </a:lnTo>
                  <a:lnTo>
                    <a:pt x="334" y="353"/>
                  </a:lnTo>
                  <a:lnTo>
                    <a:pt x="334" y="353"/>
                  </a:lnTo>
                  <a:lnTo>
                    <a:pt x="386" y="141"/>
                  </a:lnTo>
                  <a:lnTo>
                    <a:pt x="386" y="135"/>
                  </a:lnTo>
                  <a:lnTo>
                    <a:pt x="392" y="124"/>
                  </a:lnTo>
                  <a:lnTo>
                    <a:pt x="386" y="112"/>
                  </a:lnTo>
                  <a:lnTo>
                    <a:pt x="375" y="88"/>
                  </a:lnTo>
                  <a:lnTo>
                    <a:pt x="357" y="59"/>
                  </a:lnTo>
                  <a:lnTo>
                    <a:pt x="328" y="36"/>
                  </a:lnTo>
                  <a:lnTo>
                    <a:pt x="293" y="30"/>
                  </a:lnTo>
                  <a:close/>
                  <a:moveTo>
                    <a:pt x="293" y="0"/>
                  </a:moveTo>
                  <a:lnTo>
                    <a:pt x="339" y="6"/>
                  </a:lnTo>
                  <a:lnTo>
                    <a:pt x="375" y="30"/>
                  </a:lnTo>
                  <a:lnTo>
                    <a:pt x="404" y="65"/>
                  </a:lnTo>
                  <a:lnTo>
                    <a:pt x="404" y="65"/>
                  </a:lnTo>
                  <a:lnTo>
                    <a:pt x="410" y="47"/>
                  </a:lnTo>
                  <a:lnTo>
                    <a:pt x="421" y="36"/>
                  </a:lnTo>
                  <a:lnTo>
                    <a:pt x="433" y="24"/>
                  </a:lnTo>
                  <a:lnTo>
                    <a:pt x="445" y="18"/>
                  </a:lnTo>
                  <a:lnTo>
                    <a:pt x="457" y="18"/>
                  </a:lnTo>
                  <a:lnTo>
                    <a:pt x="468" y="18"/>
                  </a:lnTo>
                  <a:lnTo>
                    <a:pt x="480" y="24"/>
                  </a:lnTo>
                  <a:lnTo>
                    <a:pt x="486" y="30"/>
                  </a:lnTo>
                  <a:lnTo>
                    <a:pt x="492" y="41"/>
                  </a:lnTo>
                  <a:lnTo>
                    <a:pt x="498" y="53"/>
                  </a:lnTo>
                  <a:lnTo>
                    <a:pt x="492" y="65"/>
                  </a:lnTo>
                  <a:lnTo>
                    <a:pt x="492" y="77"/>
                  </a:lnTo>
                  <a:lnTo>
                    <a:pt x="486" y="88"/>
                  </a:lnTo>
                  <a:lnTo>
                    <a:pt x="486" y="106"/>
                  </a:lnTo>
                  <a:lnTo>
                    <a:pt x="480" y="130"/>
                  </a:lnTo>
                  <a:lnTo>
                    <a:pt x="474" y="141"/>
                  </a:lnTo>
                  <a:lnTo>
                    <a:pt x="451" y="229"/>
                  </a:lnTo>
                  <a:lnTo>
                    <a:pt x="439" y="276"/>
                  </a:lnTo>
                  <a:lnTo>
                    <a:pt x="427" y="329"/>
                  </a:lnTo>
                  <a:lnTo>
                    <a:pt x="421" y="353"/>
                  </a:lnTo>
                  <a:lnTo>
                    <a:pt x="416" y="376"/>
                  </a:lnTo>
                  <a:lnTo>
                    <a:pt x="410" y="400"/>
                  </a:lnTo>
                  <a:lnTo>
                    <a:pt x="410" y="417"/>
                  </a:lnTo>
                  <a:lnTo>
                    <a:pt x="410" y="435"/>
                  </a:lnTo>
                  <a:lnTo>
                    <a:pt x="416" y="452"/>
                  </a:lnTo>
                  <a:lnTo>
                    <a:pt x="421" y="464"/>
                  </a:lnTo>
                  <a:lnTo>
                    <a:pt x="433" y="470"/>
                  </a:lnTo>
                  <a:lnTo>
                    <a:pt x="445" y="476"/>
                  </a:lnTo>
                  <a:lnTo>
                    <a:pt x="480" y="464"/>
                  </a:lnTo>
                  <a:lnTo>
                    <a:pt x="503" y="435"/>
                  </a:lnTo>
                  <a:lnTo>
                    <a:pt x="521" y="394"/>
                  </a:lnTo>
                  <a:lnTo>
                    <a:pt x="527" y="353"/>
                  </a:lnTo>
                  <a:lnTo>
                    <a:pt x="533" y="335"/>
                  </a:lnTo>
                  <a:lnTo>
                    <a:pt x="539" y="323"/>
                  </a:lnTo>
                  <a:lnTo>
                    <a:pt x="544" y="317"/>
                  </a:lnTo>
                  <a:lnTo>
                    <a:pt x="556" y="317"/>
                  </a:lnTo>
                  <a:lnTo>
                    <a:pt x="556" y="317"/>
                  </a:lnTo>
                  <a:lnTo>
                    <a:pt x="562" y="323"/>
                  </a:lnTo>
                  <a:lnTo>
                    <a:pt x="568" y="323"/>
                  </a:lnTo>
                  <a:lnTo>
                    <a:pt x="574" y="335"/>
                  </a:lnTo>
                  <a:lnTo>
                    <a:pt x="568" y="347"/>
                  </a:lnTo>
                  <a:lnTo>
                    <a:pt x="562" y="376"/>
                  </a:lnTo>
                  <a:lnTo>
                    <a:pt x="550" y="411"/>
                  </a:lnTo>
                  <a:lnTo>
                    <a:pt x="533" y="447"/>
                  </a:lnTo>
                  <a:lnTo>
                    <a:pt x="521" y="464"/>
                  </a:lnTo>
                  <a:lnTo>
                    <a:pt x="503" y="482"/>
                  </a:lnTo>
                  <a:lnTo>
                    <a:pt x="486" y="494"/>
                  </a:lnTo>
                  <a:lnTo>
                    <a:pt x="468" y="499"/>
                  </a:lnTo>
                  <a:lnTo>
                    <a:pt x="445" y="505"/>
                  </a:lnTo>
                  <a:lnTo>
                    <a:pt x="416" y="499"/>
                  </a:lnTo>
                  <a:lnTo>
                    <a:pt x="386" y="488"/>
                  </a:lnTo>
                  <a:lnTo>
                    <a:pt x="351" y="464"/>
                  </a:lnTo>
                  <a:lnTo>
                    <a:pt x="328" y="429"/>
                  </a:lnTo>
                  <a:lnTo>
                    <a:pt x="281" y="464"/>
                  </a:lnTo>
                  <a:lnTo>
                    <a:pt x="228" y="494"/>
                  </a:lnTo>
                  <a:lnTo>
                    <a:pt x="170" y="505"/>
                  </a:lnTo>
                  <a:lnTo>
                    <a:pt x="105" y="488"/>
                  </a:lnTo>
                  <a:lnTo>
                    <a:pt x="47" y="452"/>
                  </a:lnTo>
                  <a:lnTo>
                    <a:pt x="12" y="394"/>
                  </a:lnTo>
                  <a:lnTo>
                    <a:pt x="0" y="317"/>
                  </a:lnTo>
                  <a:lnTo>
                    <a:pt x="17" y="223"/>
                  </a:lnTo>
                  <a:lnTo>
                    <a:pt x="58" y="135"/>
                  </a:lnTo>
                  <a:lnTo>
                    <a:pt x="123" y="65"/>
                  </a:lnTo>
                  <a:lnTo>
                    <a:pt x="205" y="18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9" name="Freeform 65"/>
            <p:cNvSpPr>
              <a:spLocks/>
            </p:cNvSpPr>
            <p:nvPr/>
          </p:nvSpPr>
          <p:spPr bwMode="auto">
            <a:xfrm>
              <a:off x="9742" y="1502"/>
              <a:ext cx="369" cy="1591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3" y="0"/>
                </a:cxn>
                <a:cxn ang="0">
                  <a:pos x="369" y="5"/>
                </a:cxn>
                <a:cxn ang="0">
                  <a:pos x="369" y="17"/>
                </a:cxn>
                <a:cxn ang="0">
                  <a:pos x="369" y="17"/>
                </a:cxn>
                <a:cxn ang="0">
                  <a:pos x="369" y="23"/>
                </a:cxn>
                <a:cxn ang="0">
                  <a:pos x="363" y="29"/>
                </a:cxn>
                <a:cxn ang="0">
                  <a:pos x="357" y="35"/>
                </a:cxn>
                <a:cxn ang="0">
                  <a:pos x="345" y="41"/>
                </a:cxn>
                <a:cxn ang="0">
                  <a:pos x="263" y="146"/>
                </a:cxn>
                <a:cxn ang="0">
                  <a:pos x="193" y="264"/>
                </a:cxn>
                <a:cxn ang="0">
                  <a:pos x="146" y="387"/>
                </a:cxn>
                <a:cxn ang="0">
                  <a:pos x="117" y="522"/>
                </a:cxn>
                <a:cxn ang="0">
                  <a:pos x="99" y="657"/>
                </a:cxn>
                <a:cxn ang="0">
                  <a:pos x="93" y="798"/>
                </a:cxn>
                <a:cxn ang="0">
                  <a:pos x="99" y="921"/>
                </a:cxn>
                <a:cxn ang="0">
                  <a:pos x="111" y="1051"/>
                </a:cxn>
                <a:cxn ang="0">
                  <a:pos x="140" y="1186"/>
                </a:cxn>
                <a:cxn ang="0">
                  <a:pos x="187" y="1309"/>
                </a:cxn>
                <a:cxn ang="0">
                  <a:pos x="257" y="1432"/>
                </a:cxn>
                <a:cxn ang="0">
                  <a:pos x="345" y="1544"/>
                </a:cxn>
                <a:cxn ang="0">
                  <a:pos x="357" y="1555"/>
                </a:cxn>
                <a:cxn ang="0">
                  <a:pos x="363" y="1561"/>
                </a:cxn>
                <a:cxn ang="0">
                  <a:pos x="369" y="1567"/>
                </a:cxn>
                <a:cxn ang="0">
                  <a:pos x="369" y="1573"/>
                </a:cxn>
                <a:cxn ang="0">
                  <a:pos x="369" y="1579"/>
                </a:cxn>
                <a:cxn ang="0">
                  <a:pos x="369" y="1579"/>
                </a:cxn>
                <a:cxn ang="0">
                  <a:pos x="369" y="1585"/>
                </a:cxn>
                <a:cxn ang="0">
                  <a:pos x="363" y="1591"/>
                </a:cxn>
                <a:cxn ang="0">
                  <a:pos x="351" y="1591"/>
                </a:cxn>
                <a:cxn ang="0">
                  <a:pos x="333" y="1585"/>
                </a:cxn>
                <a:cxn ang="0">
                  <a:pos x="304" y="1555"/>
                </a:cxn>
                <a:cxn ang="0">
                  <a:pos x="257" y="1514"/>
                </a:cxn>
                <a:cxn ang="0">
                  <a:pos x="211" y="1456"/>
                </a:cxn>
                <a:cxn ang="0">
                  <a:pos x="158" y="1379"/>
                </a:cxn>
                <a:cxn ang="0">
                  <a:pos x="105" y="1291"/>
                </a:cxn>
                <a:cxn ang="0">
                  <a:pos x="52" y="1156"/>
                </a:cxn>
                <a:cxn ang="0">
                  <a:pos x="23" y="1021"/>
                </a:cxn>
                <a:cxn ang="0">
                  <a:pos x="6" y="898"/>
                </a:cxn>
                <a:cxn ang="0">
                  <a:pos x="0" y="798"/>
                </a:cxn>
                <a:cxn ang="0">
                  <a:pos x="11" y="651"/>
                </a:cxn>
                <a:cxn ang="0">
                  <a:pos x="41" y="487"/>
                </a:cxn>
                <a:cxn ang="0">
                  <a:pos x="99" y="311"/>
                </a:cxn>
                <a:cxn ang="0">
                  <a:pos x="152" y="217"/>
                </a:cxn>
                <a:cxn ang="0">
                  <a:pos x="205" y="140"/>
                </a:cxn>
                <a:cxn ang="0">
                  <a:pos x="257" y="82"/>
                </a:cxn>
                <a:cxn ang="0">
                  <a:pos x="304" y="35"/>
                </a:cxn>
                <a:cxn ang="0">
                  <a:pos x="333" y="11"/>
                </a:cxn>
                <a:cxn ang="0">
                  <a:pos x="351" y="0"/>
                </a:cxn>
              </a:cxnLst>
              <a:rect l="0" t="0" r="r" b="b"/>
              <a:pathLst>
                <a:path w="369" h="1591">
                  <a:moveTo>
                    <a:pt x="351" y="0"/>
                  </a:moveTo>
                  <a:lnTo>
                    <a:pt x="363" y="0"/>
                  </a:lnTo>
                  <a:lnTo>
                    <a:pt x="369" y="5"/>
                  </a:lnTo>
                  <a:lnTo>
                    <a:pt x="369" y="17"/>
                  </a:lnTo>
                  <a:lnTo>
                    <a:pt x="369" y="17"/>
                  </a:lnTo>
                  <a:lnTo>
                    <a:pt x="369" y="23"/>
                  </a:lnTo>
                  <a:lnTo>
                    <a:pt x="363" y="29"/>
                  </a:lnTo>
                  <a:lnTo>
                    <a:pt x="357" y="35"/>
                  </a:lnTo>
                  <a:lnTo>
                    <a:pt x="345" y="41"/>
                  </a:lnTo>
                  <a:lnTo>
                    <a:pt x="263" y="146"/>
                  </a:lnTo>
                  <a:lnTo>
                    <a:pt x="193" y="264"/>
                  </a:lnTo>
                  <a:lnTo>
                    <a:pt x="146" y="387"/>
                  </a:lnTo>
                  <a:lnTo>
                    <a:pt x="117" y="522"/>
                  </a:lnTo>
                  <a:lnTo>
                    <a:pt x="99" y="657"/>
                  </a:lnTo>
                  <a:lnTo>
                    <a:pt x="93" y="798"/>
                  </a:lnTo>
                  <a:lnTo>
                    <a:pt x="99" y="921"/>
                  </a:lnTo>
                  <a:lnTo>
                    <a:pt x="111" y="1051"/>
                  </a:lnTo>
                  <a:lnTo>
                    <a:pt x="140" y="1186"/>
                  </a:lnTo>
                  <a:lnTo>
                    <a:pt x="187" y="1309"/>
                  </a:lnTo>
                  <a:lnTo>
                    <a:pt x="257" y="1432"/>
                  </a:lnTo>
                  <a:lnTo>
                    <a:pt x="345" y="1544"/>
                  </a:lnTo>
                  <a:lnTo>
                    <a:pt x="357" y="1555"/>
                  </a:lnTo>
                  <a:lnTo>
                    <a:pt x="363" y="1561"/>
                  </a:lnTo>
                  <a:lnTo>
                    <a:pt x="369" y="1567"/>
                  </a:lnTo>
                  <a:lnTo>
                    <a:pt x="369" y="1573"/>
                  </a:lnTo>
                  <a:lnTo>
                    <a:pt x="369" y="1579"/>
                  </a:lnTo>
                  <a:lnTo>
                    <a:pt x="369" y="1579"/>
                  </a:lnTo>
                  <a:lnTo>
                    <a:pt x="369" y="1585"/>
                  </a:lnTo>
                  <a:lnTo>
                    <a:pt x="363" y="1591"/>
                  </a:lnTo>
                  <a:lnTo>
                    <a:pt x="351" y="1591"/>
                  </a:lnTo>
                  <a:lnTo>
                    <a:pt x="333" y="1585"/>
                  </a:lnTo>
                  <a:lnTo>
                    <a:pt x="304" y="1555"/>
                  </a:lnTo>
                  <a:lnTo>
                    <a:pt x="257" y="1514"/>
                  </a:lnTo>
                  <a:lnTo>
                    <a:pt x="211" y="1456"/>
                  </a:lnTo>
                  <a:lnTo>
                    <a:pt x="158" y="1379"/>
                  </a:lnTo>
                  <a:lnTo>
                    <a:pt x="105" y="1291"/>
                  </a:lnTo>
                  <a:lnTo>
                    <a:pt x="52" y="1156"/>
                  </a:lnTo>
                  <a:lnTo>
                    <a:pt x="23" y="1021"/>
                  </a:lnTo>
                  <a:lnTo>
                    <a:pt x="6" y="898"/>
                  </a:lnTo>
                  <a:lnTo>
                    <a:pt x="0" y="798"/>
                  </a:lnTo>
                  <a:lnTo>
                    <a:pt x="11" y="651"/>
                  </a:lnTo>
                  <a:lnTo>
                    <a:pt x="41" y="487"/>
                  </a:lnTo>
                  <a:lnTo>
                    <a:pt x="99" y="311"/>
                  </a:lnTo>
                  <a:lnTo>
                    <a:pt x="152" y="217"/>
                  </a:lnTo>
                  <a:lnTo>
                    <a:pt x="205" y="140"/>
                  </a:lnTo>
                  <a:lnTo>
                    <a:pt x="257" y="82"/>
                  </a:lnTo>
                  <a:lnTo>
                    <a:pt x="304" y="35"/>
                  </a:lnTo>
                  <a:lnTo>
                    <a:pt x="333" y="11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0" name="Freeform 66"/>
            <p:cNvSpPr>
              <a:spLocks noEditPoints="1"/>
            </p:cNvSpPr>
            <p:nvPr/>
          </p:nvSpPr>
          <p:spPr bwMode="auto">
            <a:xfrm>
              <a:off x="10269" y="1590"/>
              <a:ext cx="685" cy="1432"/>
            </a:xfrm>
            <a:custGeom>
              <a:avLst/>
              <a:gdLst/>
              <a:ahLst/>
              <a:cxnLst>
                <a:cxn ang="0">
                  <a:pos x="532" y="152"/>
                </a:cxn>
                <a:cxn ang="0">
                  <a:pos x="480" y="170"/>
                </a:cxn>
                <a:cxn ang="0">
                  <a:pos x="503" y="176"/>
                </a:cxn>
                <a:cxn ang="0">
                  <a:pos x="544" y="176"/>
                </a:cxn>
                <a:cxn ang="0">
                  <a:pos x="626" y="170"/>
                </a:cxn>
                <a:cxn ang="0">
                  <a:pos x="626" y="158"/>
                </a:cxn>
                <a:cxn ang="0">
                  <a:pos x="597" y="158"/>
                </a:cxn>
                <a:cxn ang="0">
                  <a:pos x="556" y="152"/>
                </a:cxn>
                <a:cxn ang="0">
                  <a:pos x="445" y="0"/>
                </a:cxn>
                <a:cxn ang="0">
                  <a:pos x="450" y="17"/>
                </a:cxn>
                <a:cxn ang="0">
                  <a:pos x="450" y="35"/>
                </a:cxn>
                <a:cxn ang="0">
                  <a:pos x="445" y="64"/>
                </a:cxn>
                <a:cxn ang="0">
                  <a:pos x="445" y="99"/>
                </a:cxn>
                <a:cxn ang="0">
                  <a:pos x="450" y="123"/>
                </a:cxn>
                <a:cxn ang="0">
                  <a:pos x="515" y="123"/>
                </a:cxn>
                <a:cxn ang="0">
                  <a:pos x="603" y="123"/>
                </a:cxn>
                <a:cxn ang="0">
                  <a:pos x="673" y="140"/>
                </a:cxn>
                <a:cxn ang="0">
                  <a:pos x="673" y="187"/>
                </a:cxn>
                <a:cxn ang="0">
                  <a:pos x="609" y="211"/>
                </a:cxn>
                <a:cxn ang="0">
                  <a:pos x="538" y="211"/>
                </a:cxn>
                <a:cxn ang="0">
                  <a:pos x="474" y="205"/>
                </a:cxn>
                <a:cxn ang="0">
                  <a:pos x="445" y="187"/>
                </a:cxn>
                <a:cxn ang="0">
                  <a:pos x="445" y="187"/>
                </a:cxn>
                <a:cxn ang="0">
                  <a:pos x="281" y="328"/>
                </a:cxn>
                <a:cxn ang="0">
                  <a:pos x="146" y="546"/>
                </a:cxn>
                <a:cxn ang="0">
                  <a:pos x="88" y="792"/>
                </a:cxn>
                <a:cxn ang="0">
                  <a:pos x="99" y="874"/>
                </a:cxn>
                <a:cxn ang="0">
                  <a:pos x="158" y="980"/>
                </a:cxn>
                <a:cxn ang="0">
                  <a:pos x="205" y="1009"/>
                </a:cxn>
                <a:cxn ang="0">
                  <a:pos x="281" y="1039"/>
                </a:cxn>
                <a:cxn ang="0">
                  <a:pos x="404" y="1080"/>
                </a:cxn>
                <a:cxn ang="0">
                  <a:pos x="474" y="1115"/>
                </a:cxn>
                <a:cxn ang="0">
                  <a:pos x="515" y="1150"/>
                </a:cxn>
                <a:cxn ang="0">
                  <a:pos x="538" y="1238"/>
                </a:cxn>
                <a:cxn ang="0">
                  <a:pos x="491" y="1368"/>
                </a:cxn>
                <a:cxn ang="0">
                  <a:pos x="369" y="1432"/>
                </a:cxn>
                <a:cxn ang="0">
                  <a:pos x="263" y="1397"/>
                </a:cxn>
                <a:cxn ang="0">
                  <a:pos x="216" y="1356"/>
                </a:cxn>
                <a:cxn ang="0">
                  <a:pos x="222" y="1338"/>
                </a:cxn>
                <a:cxn ang="0">
                  <a:pos x="234" y="1338"/>
                </a:cxn>
                <a:cxn ang="0">
                  <a:pos x="246" y="1344"/>
                </a:cxn>
                <a:cxn ang="0">
                  <a:pos x="304" y="1385"/>
                </a:cxn>
                <a:cxn ang="0">
                  <a:pos x="410" y="1385"/>
                </a:cxn>
                <a:cxn ang="0">
                  <a:pos x="450" y="1327"/>
                </a:cxn>
                <a:cxn ang="0">
                  <a:pos x="445" y="1244"/>
                </a:cxn>
                <a:cxn ang="0">
                  <a:pos x="386" y="1197"/>
                </a:cxn>
                <a:cxn ang="0">
                  <a:pos x="322" y="1174"/>
                </a:cxn>
                <a:cxn ang="0">
                  <a:pos x="263" y="1150"/>
                </a:cxn>
                <a:cxn ang="0">
                  <a:pos x="158" y="1109"/>
                </a:cxn>
                <a:cxn ang="0">
                  <a:pos x="70" y="1045"/>
                </a:cxn>
                <a:cxn ang="0">
                  <a:pos x="11" y="927"/>
                </a:cxn>
                <a:cxn ang="0">
                  <a:pos x="17" y="710"/>
                </a:cxn>
                <a:cxn ang="0">
                  <a:pos x="117" y="469"/>
                </a:cxn>
                <a:cxn ang="0">
                  <a:pos x="263" y="276"/>
                </a:cxn>
                <a:cxn ang="0">
                  <a:pos x="421" y="152"/>
                </a:cxn>
                <a:cxn ang="0">
                  <a:pos x="404" y="99"/>
                </a:cxn>
                <a:cxn ang="0">
                  <a:pos x="404" y="70"/>
                </a:cxn>
                <a:cxn ang="0">
                  <a:pos x="404" y="47"/>
                </a:cxn>
                <a:cxn ang="0">
                  <a:pos x="410" y="17"/>
                </a:cxn>
                <a:cxn ang="0">
                  <a:pos x="421" y="0"/>
                </a:cxn>
              </a:cxnLst>
              <a:rect l="0" t="0" r="r" b="b"/>
              <a:pathLst>
                <a:path w="685" h="1432">
                  <a:moveTo>
                    <a:pt x="556" y="152"/>
                  </a:moveTo>
                  <a:lnTo>
                    <a:pt x="532" y="152"/>
                  </a:lnTo>
                  <a:lnTo>
                    <a:pt x="509" y="158"/>
                  </a:lnTo>
                  <a:lnTo>
                    <a:pt x="480" y="170"/>
                  </a:lnTo>
                  <a:lnTo>
                    <a:pt x="491" y="176"/>
                  </a:lnTo>
                  <a:lnTo>
                    <a:pt x="503" y="176"/>
                  </a:lnTo>
                  <a:lnTo>
                    <a:pt x="521" y="176"/>
                  </a:lnTo>
                  <a:lnTo>
                    <a:pt x="544" y="176"/>
                  </a:lnTo>
                  <a:lnTo>
                    <a:pt x="597" y="176"/>
                  </a:lnTo>
                  <a:lnTo>
                    <a:pt x="626" y="170"/>
                  </a:lnTo>
                  <a:lnTo>
                    <a:pt x="644" y="164"/>
                  </a:lnTo>
                  <a:lnTo>
                    <a:pt x="626" y="158"/>
                  </a:lnTo>
                  <a:lnTo>
                    <a:pt x="614" y="158"/>
                  </a:lnTo>
                  <a:lnTo>
                    <a:pt x="597" y="158"/>
                  </a:lnTo>
                  <a:lnTo>
                    <a:pt x="579" y="152"/>
                  </a:lnTo>
                  <a:lnTo>
                    <a:pt x="556" y="152"/>
                  </a:lnTo>
                  <a:close/>
                  <a:moveTo>
                    <a:pt x="433" y="0"/>
                  </a:moveTo>
                  <a:lnTo>
                    <a:pt x="445" y="0"/>
                  </a:lnTo>
                  <a:lnTo>
                    <a:pt x="450" y="5"/>
                  </a:lnTo>
                  <a:lnTo>
                    <a:pt x="450" y="17"/>
                  </a:lnTo>
                  <a:lnTo>
                    <a:pt x="450" y="23"/>
                  </a:lnTo>
                  <a:lnTo>
                    <a:pt x="450" y="35"/>
                  </a:lnTo>
                  <a:lnTo>
                    <a:pt x="445" y="47"/>
                  </a:lnTo>
                  <a:lnTo>
                    <a:pt x="445" y="64"/>
                  </a:lnTo>
                  <a:lnTo>
                    <a:pt x="445" y="76"/>
                  </a:lnTo>
                  <a:lnTo>
                    <a:pt x="445" y="99"/>
                  </a:lnTo>
                  <a:lnTo>
                    <a:pt x="445" y="111"/>
                  </a:lnTo>
                  <a:lnTo>
                    <a:pt x="450" y="123"/>
                  </a:lnTo>
                  <a:lnTo>
                    <a:pt x="456" y="135"/>
                  </a:lnTo>
                  <a:lnTo>
                    <a:pt x="515" y="123"/>
                  </a:lnTo>
                  <a:lnTo>
                    <a:pt x="556" y="117"/>
                  </a:lnTo>
                  <a:lnTo>
                    <a:pt x="603" y="123"/>
                  </a:lnTo>
                  <a:lnTo>
                    <a:pt x="644" y="129"/>
                  </a:lnTo>
                  <a:lnTo>
                    <a:pt x="673" y="140"/>
                  </a:lnTo>
                  <a:lnTo>
                    <a:pt x="685" y="164"/>
                  </a:lnTo>
                  <a:lnTo>
                    <a:pt x="673" y="187"/>
                  </a:lnTo>
                  <a:lnTo>
                    <a:pt x="644" y="199"/>
                  </a:lnTo>
                  <a:lnTo>
                    <a:pt x="609" y="211"/>
                  </a:lnTo>
                  <a:lnTo>
                    <a:pt x="573" y="211"/>
                  </a:lnTo>
                  <a:lnTo>
                    <a:pt x="538" y="211"/>
                  </a:lnTo>
                  <a:lnTo>
                    <a:pt x="509" y="211"/>
                  </a:lnTo>
                  <a:lnTo>
                    <a:pt x="474" y="205"/>
                  </a:lnTo>
                  <a:lnTo>
                    <a:pt x="445" y="187"/>
                  </a:lnTo>
                  <a:lnTo>
                    <a:pt x="445" y="187"/>
                  </a:lnTo>
                  <a:lnTo>
                    <a:pt x="445" y="187"/>
                  </a:lnTo>
                  <a:lnTo>
                    <a:pt x="445" y="187"/>
                  </a:lnTo>
                  <a:lnTo>
                    <a:pt x="363" y="240"/>
                  </a:lnTo>
                  <a:lnTo>
                    <a:pt x="281" y="328"/>
                  </a:lnTo>
                  <a:lnTo>
                    <a:pt x="205" y="428"/>
                  </a:lnTo>
                  <a:lnTo>
                    <a:pt x="146" y="546"/>
                  </a:lnTo>
                  <a:lnTo>
                    <a:pt x="105" y="669"/>
                  </a:lnTo>
                  <a:lnTo>
                    <a:pt x="88" y="792"/>
                  </a:lnTo>
                  <a:lnTo>
                    <a:pt x="93" y="827"/>
                  </a:lnTo>
                  <a:lnTo>
                    <a:pt x="99" y="874"/>
                  </a:lnTo>
                  <a:lnTo>
                    <a:pt x="117" y="927"/>
                  </a:lnTo>
                  <a:lnTo>
                    <a:pt x="158" y="980"/>
                  </a:lnTo>
                  <a:lnTo>
                    <a:pt x="181" y="992"/>
                  </a:lnTo>
                  <a:lnTo>
                    <a:pt x="205" y="1009"/>
                  </a:lnTo>
                  <a:lnTo>
                    <a:pt x="234" y="1021"/>
                  </a:lnTo>
                  <a:lnTo>
                    <a:pt x="281" y="1039"/>
                  </a:lnTo>
                  <a:lnTo>
                    <a:pt x="345" y="1062"/>
                  </a:lnTo>
                  <a:lnTo>
                    <a:pt x="404" y="1080"/>
                  </a:lnTo>
                  <a:lnTo>
                    <a:pt x="450" y="1098"/>
                  </a:lnTo>
                  <a:lnTo>
                    <a:pt x="474" y="1115"/>
                  </a:lnTo>
                  <a:lnTo>
                    <a:pt x="497" y="1133"/>
                  </a:lnTo>
                  <a:lnTo>
                    <a:pt x="515" y="1150"/>
                  </a:lnTo>
                  <a:lnTo>
                    <a:pt x="532" y="1186"/>
                  </a:lnTo>
                  <a:lnTo>
                    <a:pt x="538" y="1238"/>
                  </a:lnTo>
                  <a:lnTo>
                    <a:pt x="527" y="1309"/>
                  </a:lnTo>
                  <a:lnTo>
                    <a:pt x="491" y="1368"/>
                  </a:lnTo>
                  <a:lnTo>
                    <a:pt x="439" y="1415"/>
                  </a:lnTo>
                  <a:lnTo>
                    <a:pt x="369" y="1432"/>
                  </a:lnTo>
                  <a:lnTo>
                    <a:pt x="310" y="1420"/>
                  </a:lnTo>
                  <a:lnTo>
                    <a:pt x="263" y="1397"/>
                  </a:lnTo>
                  <a:lnTo>
                    <a:pt x="228" y="1374"/>
                  </a:lnTo>
                  <a:lnTo>
                    <a:pt x="216" y="1356"/>
                  </a:lnTo>
                  <a:lnTo>
                    <a:pt x="216" y="1344"/>
                  </a:lnTo>
                  <a:lnTo>
                    <a:pt x="222" y="1338"/>
                  </a:lnTo>
                  <a:lnTo>
                    <a:pt x="234" y="1338"/>
                  </a:lnTo>
                  <a:lnTo>
                    <a:pt x="234" y="1338"/>
                  </a:lnTo>
                  <a:lnTo>
                    <a:pt x="240" y="1338"/>
                  </a:lnTo>
                  <a:lnTo>
                    <a:pt x="246" y="1344"/>
                  </a:lnTo>
                  <a:lnTo>
                    <a:pt x="251" y="1350"/>
                  </a:lnTo>
                  <a:lnTo>
                    <a:pt x="304" y="1385"/>
                  </a:lnTo>
                  <a:lnTo>
                    <a:pt x="369" y="1397"/>
                  </a:lnTo>
                  <a:lnTo>
                    <a:pt x="410" y="1385"/>
                  </a:lnTo>
                  <a:lnTo>
                    <a:pt x="433" y="1362"/>
                  </a:lnTo>
                  <a:lnTo>
                    <a:pt x="450" y="1327"/>
                  </a:lnTo>
                  <a:lnTo>
                    <a:pt x="456" y="1291"/>
                  </a:lnTo>
                  <a:lnTo>
                    <a:pt x="445" y="1244"/>
                  </a:lnTo>
                  <a:lnTo>
                    <a:pt x="421" y="1215"/>
                  </a:lnTo>
                  <a:lnTo>
                    <a:pt x="386" y="1197"/>
                  </a:lnTo>
                  <a:lnTo>
                    <a:pt x="357" y="1186"/>
                  </a:lnTo>
                  <a:lnTo>
                    <a:pt x="322" y="1174"/>
                  </a:lnTo>
                  <a:lnTo>
                    <a:pt x="298" y="1162"/>
                  </a:lnTo>
                  <a:lnTo>
                    <a:pt x="263" y="1150"/>
                  </a:lnTo>
                  <a:lnTo>
                    <a:pt x="210" y="1133"/>
                  </a:lnTo>
                  <a:lnTo>
                    <a:pt x="158" y="1109"/>
                  </a:lnTo>
                  <a:lnTo>
                    <a:pt x="111" y="1080"/>
                  </a:lnTo>
                  <a:lnTo>
                    <a:pt x="70" y="1045"/>
                  </a:lnTo>
                  <a:lnTo>
                    <a:pt x="35" y="992"/>
                  </a:lnTo>
                  <a:lnTo>
                    <a:pt x="11" y="927"/>
                  </a:lnTo>
                  <a:lnTo>
                    <a:pt x="0" y="839"/>
                  </a:lnTo>
                  <a:lnTo>
                    <a:pt x="17" y="710"/>
                  </a:lnTo>
                  <a:lnTo>
                    <a:pt x="58" y="581"/>
                  </a:lnTo>
                  <a:lnTo>
                    <a:pt x="117" y="469"/>
                  </a:lnTo>
                  <a:lnTo>
                    <a:pt x="187" y="364"/>
                  </a:lnTo>
                  <a:lnTo>
                    <a:pt x="263" y="276"/>
                  </a:lnTo>
                  <a:lnTo>
                    <a:pt x="345" y="205"/>
                  </a:lnTo>
                  <a:lnTo>
                    <a:pt x="421" y="152"/>
                  </a:lnTo>
                  <a:lnTo>
                    <a:pt x="410" y="129"/>
                  </a:lnTo>
                  <a:lnTo>
                    <a:pt x="404" y="99"/>
                  </a:lnTo>
                  <a:lnTo>
                    <a:pt x="404" y="76"/>
                  </a:lnTo>
                  <a:lnTo>
                    <a:pt x="404" y="70"/>
                  </a:lnTo>
                  <a:lnTo>
                    <a:pt x="404" y="58"/>
                  </a:lnTo>
                  <a:lnTo>
                    <a:pt x="404" y="47"/>
                  </a:lnTo>
                  <a:lnTo>
                    <a:pt x="410" y="35"/>
                  </a:lnTo>
                  <a:lnTo>
                    <a:pt x="410" y="17"/>
                  </a:lnTo>
                  <a:lnTo>
                    <a:pt x="415" y="5"/>
                  </a:lnTo>
                  <a:lnTo>
                    <a:pt x="421" y="0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1" name="Freeform 67"/>
            <p:cNvSpPr>
              <a:spLocks noEditPoints="1"/>
            </p:cNvSpPr>
            <p:nvPr/>
          </p:nvSpPr>
          <p:spPr bwMode="auto">
            <a:xfrm>
              <a:off x="11094" y="1502"/>
              <a:ext cx="369" cy="1591"/>
            </a:xfrm>
            <a:custGeom>
              <a:avLst/>
              <a:gdLst/>
              <a:ahLst/>
              <a:cxnLst>
                <a:cxn ang="0">
                  <a:pos x="369" y="798"/>
                </a:cxn>
                <a:cxn ang="0">
                  <a:pos x="369" y="798"/>
                </a:cxn>
                <a:cxn ang="0">
                  <a:pos x="369" y="798"/>
                </a:cxn>
                <a:cxn ang="0">
                  <a:pos x="369" y="798"/>
                </a:cxn>
                <a:cxn ang="0">
                  <a:pos x="18" y="0"/>
                </a:cxn>
                <a:cxn ang="0">
                  <a:pos x="35" y="11"/>
                </a:cxn>
                <a:cxn ang="0">
                  <a:pos x="65" y="35"/>
                </a:cxn>
                <a:cxn ang="0">
                  <a:pos x="111" y="76"/>
                </a:cxn>
                <a:cxn ang="0">
                  <a:pos x="158" y="135"/>
                </a:cxn>
                <a:cxn ang="0">
                  <a:pos x="211" y="211"/>
                </a:cxn>
                <a:cxn ang="0">
                  <a:pos x="264" y="299"/>
                </a:cxn>
                <a:cxn ang="0">
                  <a:pos x="316" y="434"/>
                </a:cxn>
                <a:cxn ang="0">
                  <a:pos x="346" y="569"/>
                </a:cxn>
                <a:cxn ang="0">
                  <a:pos x="363" y="692"/>
                </a:cxn>
                <a:cxn ang="0">
                  <a:pos x="369" y="798"/>
                </a:cxn>
                <a:cxn ang="0">
                  <a:pos x="357" y="939"/>
                </a:cxn>
                <a:cxn ang="0">
                  <a:pos x="328" y="1109"/>
                </a:cxn>
                <a:cxn ang="0">
                  <a:pos x="269" y="1280"/>
                </a:cxn>
                <a:cxn ang="0">
                  <a:pos x="217" y="1373"/>
                </a:cxn>
                <a:cxn ang="0">
                  <a:pos x="164" y="1450"/>
                </a:cxn>
                <a:cxn ang="0">
                  <a:pos x="111" y="1514"/>
                </a:cxn>
                <a:cxn ang="0">
                  <a:pos x="65" y="1555"/>
                </a:cxn>
                <a:cxn ang="0">
                  <a:pos x="35" y="1585"/>
                </a:cxn>
                <a:cxn ang="0">
                  <a:pos x="18" y="1591"/>
                </a:cxn>
                <a:cxn ang="0">
                  <a:pos x="6" y="1591"/>
                </a:cxn>
                <a:cxn ang="0">
                  <a:pos x="0" y="1585"/>
                </a:cxn>
                <a:cxn ang="0">
                  <a:pos x="0" y="1579"/>
                </a:cxn>
                <a:cxn ang="0">
                  <a:pos x="0" y="1573"/>
                </a:cxn>
                <a:cxn ang="0">
                  <a:pos x="0" y="1567"/>
                </a:cxn>
                <a:cxn ang="0">
                  <a:pos x="6" y="1567"/>
                </a:cxn>
                <a:cxn ang="0">
                  <a:pos x="12" y="1555"/>
                </a:cxn>
                <a:cxn ang="0">
                  <a:pos x="24" y="1550"/>
                </a:cxn>
                <a:cxn ang="0">
                  <a:pos x="106" y="1444"/>
                </a:cxn>
                <a:cxn ang="0">
                  <a:pos x="176" y="1326"/>
                </a:cxn>
                <a:cxn ang="0">
                  <a:pos x="223" y="1197"/>
                </a:cxn>
                <a:cxn ang="0">
                  <a:pos x="252" y="1068"/>
                </a:cxn>
                <a:cxn ang="0">
                  <a:pos x="269" y="933"/>
                </a:cxn>
                <a:cxn ang="0">
                  <a:pos x="275" y="798"/>
                </a:cxn>
                <a:cxn ang="0">
                  <a:pos x="264" y="604"/>
                </a:cxn>
                <a:cxn ang="0">
                  <a:pos x="234" y="434"/>
                </a:cxn>
                <a:cxn ang="0">
                  <a:pos x="182" y="287"/>
                </a:cxn>
                <a:cxn ang="0">
                  <a:pos x="117" y="158"/>
                </a:cxn>
                <a:cxn ang="0">
                  <a:pos x="29" y="52"/>
                </a:cxn>
                <a:cxn ang="0">
                  <a:pos x="18" y="41"/>
                </a:cxn>
                <a:cxn ang="0">
                  <a:pos x="6" y="2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69" h="1591">
                  <a:moveTo>
                    <a:pt x="369" y="798"/>
                  </a:moveTo>
                  <a:lnTo>
                    <a:pt x="369" y="798"/>
                  </a:lnTo>
                  <a:lnTo>
                    <a:pt x="369" y="798"/>
                  </a:lnTo>
                  <a:lnTo>
                    <a:pt x="369" y="798"/>
                  </a:lnTo>
                  <a:close/>
                  <a:moveTo>
                    <a:pt x="18" y="0"/>
                  </a:moveTo>
                  <a:lnTo>
                    <a:pt x="35" y="11"/>
                  </a:lnTo>
                  <a:lnTo>
                    <a:pt x="65" y="35"/>
                  </a:lnTo>
                  <a:lnTo>
                    <a:pt x="111" y="76"/>
                  </a:lnTo>
                  <a:lnTo>
                    <a:pt x="158" y="135"/>
                  </a:lnTo>
                  <a:lnTo>
                    <a:pt x="211" y="211"/>
                  </a:lnTo>
                  <a:lnTo>
                    <a:pt x="264" y="299"/>
                  </a:lnTo>
                  <a:lnTo>
                    <a:pt x="316" y="434"/>
                  </a:lnTo>
                  <a:lnTo>
                    <a:pt x="346" y="569"/>
                  </a:lnTo>
                  <a:lnTo>
                    <a:pt x="363" y="692"/>
                  </a:lnTo>
                  <a:lnTo>
                    <a:pt x="369" y="798"/>
                  </a:lnTo>
                  <a:lnTo>
                    <a:pt x="357" y="939"/>
                  </a:lnTo>
                  <a:lnTo>
                    <a:pt x="328" y="1109"/>
                  </a:lnTo>
                  <a:lnTo>
                    <a:pt x="269" y="1280"/>
                  </a:lnTo>
                  <a:lnTo>
                    <a:pt x="217" y="1373"/>
                  </a:lnTo>
                  <a:lnTo>
                    <a:pt x="164" y="1450"/>
                  </a:lnTo>
                  <a:lnTo>
                    <a:pt x="111" y="1514"/>
                  </a:lnTo>
                  <a:lnTo>
                    <a:pt x="65" y="1555"/>
                  </a:lnTo>
                  <a:lnTo>
                    <a:pt x="35" y="1585"/>
                  </a:lnTo>
                  <a:lnTo>
                    <a:pt x="18" y="1591"/>
                  </a:lnTo>
                  <a:lnTo>
                    <a:pt x="6" y="1591"/>
                  </a:lnTo>
                  <a:lnTo>
                    <a:pt x="0" y="1585"/>
                  </a:lnTo>
                  <a:lnTo>
                    <a:pt x="0" y="1579"/>
                  </a:lnTo>
                  <a:lnTo>
                    <a:pt x="0" y="1573"/>
                  </a:lnTo>
                  <a:lnTo>
                    <a:pt x="0" y="1567"/>
                  </a:lnTo>
                  <a:lnTo>
                    <a:pt x="6" y="1567"/>
                  </a:lnTo>
                  <a:lnTo>
                    <a:pt x="12" y="1555"/>
                  </a:lnTo>
                  <a:lnTo>
                    <a:pt x="24" y="1550"/>
                  </a:lnTo>
                  <a:lnTo>
                    <a:pt x="106" y="1444"/>
                  </a:lnTo>
                  <a:lnTo>
                    <a:pt x="176" y="1326"/>
                  </a:lnTo>
                  <a:lnTo>
                    <a:pt x="223" y="1197"/>
                  </a:lnTo>
                  <a:lnTo>
                    <a:pt x="252" y="1068"/>
                  </a:lnTo>
                  <a:lnTo>
                    <a:pt x="269" y="933"/>
                  </a:lnTo>
                  <a:lnTo>
                    <a:pt x="275" y="798"/>
                  </a:lnTo>
                  <a:lnTo>
                    <a:pt x="264" y="604"/>
                  </a:lnTo>
                  <a:lnTo>
                    <a:pt x="234" y="434"/>
                  </a:lnTo>
                  <a:lnTo>
                    <a:pt x="182" y="287"/>
                  </a:lnTo>
                  <a:lnTo>
                    <a:pt x="117" y="158"/>
                  </a:lnTo>
                  <a:lnTo>
                    <a:pt x="29" y="52"/>
                  </a:lnTo>
                  <a:lnTo>
                    <a:pt x="18" y="41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2" name="Freeform 68"/>
            <p:cNvSpPr>
              <a:spLocks/>
            </p:cNvSpPr>
            <p:nvPr/>
          </p:nvSpPr>
          <p:spPr bwMode="auto">
            <a:xfrm>
              <a:off x="12212" y="1913"/>
              <a:ext cx="767" cy="769"/>
            </a:xfrm>
            <a:custGeom>
              <a:avLst/>
              <a:gdLst/>
              <a:ahLst/>
              <a:cxnLst>
                <a:cxn ang="0">
                  <a:pos x="750" y="5"/>
                </a:cxn>
                <a:cxn ang="0">
                  <a:pos x="767" y="23"/>
                </a:cxn>
                <a:cxn ang="0">
                  <a:pos x="767" y="46"/>
                </a:cxn>
                <a:cxn ang="0">
                  <a:pos x="756" y="64"/>
                </a:cxn>
                <a:cxn ang="0">
                  <a:pos x="732" y="88"/>
                </a:cxn>
                <a:cxn ang="0">
                  <a:pos x="434" y="387"/>
                </a:cxn>
                <a:cxn ang="0">
                  <a:pos x="516" y="469"/>
                </a:cxn>
                <a:cxn ang="0">
                  <a:pos x="627" y="581"/>
                </a:cxn>
                <a:cxn ang="0">
                  <a:pos x="721" y="675"/>
                </a:cxn>
                <a:cxn ang="0">
                  <a:pos x="761" y="722"/>
                </a:cxn>
                <a:cxn ang="0">
                  <a:pos x="767" y="739"/>
                </a:cxn>
                <a:cxn ang="0">
                  <a:pos x="761" y="757"/>
                </a:cxn>
                <a:cxn ang="0">
                  <a:pos x="738" y="769"/>
                </a:cxn>
                <a:cxn ang="0">
                  <a:pos x="721" y="763"/>
                </a:cxn>
                <a:cxn ang="0">
                  <a:pos x="387" y="428"/>
                </a:cxn>
                <a:cxn ang="0">
                  <a:pos x="59" y="757"/>
                </a:cxn>
                <a:cxn ang="0">
                  <a:pos x="41" y="769"/>
                </a:cxn>
                <a:cxn ang="0">
                  <a:pos x="24" y="763"/>
                </a:cxn>
                <a:cxn ang="0">
                  <a:pos x="6" y="751"/>
                </a:cxn>
                <a:cxn ang="0">
                  <a:pos x="0" y="728"/>
                </a:cxn>
                <a:cxn ang="0">
                  <a:pos x="12" y="716"/>
                </a:cxn>
                <a:cxn ang="0">
                  <a:pos x="340" y="387"/>
                </a:cxn>
                <a:cxn ang="0">
                  <a:pos x="12" y="52"/>
                </a:cxn>
                <a:cxn ang="0">
                  <a:pos x="0" y="41"/>
                </a:cxn>
                <a:cxn ang="0">
                  <a:pos x="6" y="23"/>
                </a:cxn>
                <a:cxn ang="0">
                  <a:pos x="24" y="5"/>
                </a:cxn>
                <a:cxn ang="0">
                  <a:pos x="41" y="0"/>
                </a:cxn>
                <a:cxn ang="0">
                  <a:pos x="59" y="11"/>
                </a:cxn>
                <a:cxn ang="0">
                  <a:pos x="387" y="334"/>
                </a:cxn>
                <a:cxn ang="0">
                  <a:pos x="703" y="23"/>
                </a:cxn>
                <a:cxn ang="0">
                  <a:pos x="721" y="5"/>
                </a:cxn>
                <a:cxn ang="0">
                  <a:pos x="738" y="0"/>
                </a:cxn>
              </a:cxnLst>
              <a:rect l="0" t="0" r="r" b="b"/>
              <a:pathLst>
                <a:path w="767" h="769">
                  <a:moveTo>
                    <a:pt x="738" y="0"/>
                  </a:moveTo>
                  <a:lnTo>
                    <a:pt x="750" y="5"/>
                  </a:lnTo>
                  <a:lnTo>
                    <a:pt x="761" y="11"/>
                  </a:lnTo>
                  <a:lnTo>
                    <a:pt x="767" y="23"/>
                  </a:lnTo>
                  <a:lnTo>
                    <a:pt x="767" y="35"/>
                  </a:lnTo>
                  <a:lnTo>
                    <a:pt x="767" y="46"/>
                  </a:lnTo>
                  <a:lnTo>
                    <a:pt x="761" y="52"/>
                  </a:lnTo>
                  <a:lnTo>
                    <a:pt x="756" y="64"/>
                  </a:lnTo>
                  <a:lnTo>
                    <a:pt x="744" y="76"/>
                  </a:lnTo>
                  <a:lnTo>
                    <a:pt x="732" y="88"/>
                  </a:lnTo>
                  <a:lnTo>
                    <a:pt x="721" y="93"/>
                  </a:lnTo>
                  <a:lnTo>
                    <a:pt x="434" y="387"/>
                  </a:lnTo>
                  <a:lnTo>
                    <a:pt x="469" y="422"/>
                  </a:lnTo>
                  <a:lnTo>
                    <a:pt x="516" y="469"/>
                  </a:lnTo>
                  <a:lnTo>
                    <a:pt x="568" y="522"/>
                  </a:lnTo>
                  <a:lnTo>
                    <a:pt x="627" y="581"/>
                  </a:lnTo>
                  <a:lnTo>
                    <a:pt x="680" y="634"/>
                  </a:lnTo>
                  <a:lnTo>
                    <a:pt x="721" y="675"/>
                  </a:lnTo>
                  <a:lnTo>
                    <a:pt x="750" y="710"/>
                  </a:lnTo>
                  <a:lnTo>
                    <a:pt x="761" y="722"/>
                  </a:lnTo>
                  <a:lnTo>
                    <a:pt x="767" y="728"/>
                  </a:lnTo>
                  <a:lnTo>
                    <a:pt x="767" y="739"/>
                  </a:lnTo>
                  <a:lnTo>
                    <a:pt x="767" y="751"/>
                  </a:lnTo>
                  <a:lnTo>
                    <a:pt x="761" y="757"/>
                  </a:lnTo>
                  <a:lnTo>
                    <a:pt x="750" y="763"/>
                  </a:lnTo>
                  <a:lnTo>
                    <a:pt x="738" y="769"/>
                  </a:lnTo>
                  <a:lnTo>
                    <a:pt x="726" y="763"/>
                  </a:lnTo>
                  <a:lnTo>
                    <a:pt x="721" y="763"/>
                  </a:lnTo>
                  <a:lnTo>
                    <a:pt x="715" y="757"/>
                  </a:lnTo>
                  <a:lnTo>
                    <a:pt x="387" y="428"/>
                  </a:lnTo>
                  <a:lnTo>
                    <a:pt x="65" y="745"/>
                  </a:lnTo>
                  <a:lnTo>
                    <a:pt x="59" y="757"/>
                  </a:lnTo>
                  <a:lnTo>
                    <a:pt x="47" y="763"/>
                  </a:lnTo>
                  <a:lnTo>
                    <a:pt x="41" y="769"/>
                  </a:lnTo>
                  <a:lnTo>
                    <a:pt x="36" y="769"/>
                  </a:lnTo>
                  <a:lnTo>
                    <a:pt x="24" y="763"/>
                  </a:lnTo>
                  <a:lnTo>
                    <a:pt x="12" y="757"/>
                  </a:lnTo>
                  <a:lnTo>
                    <a:pt x="6" y="751"/>
                  </a:lnTo>
                  <a:lnTo>
                    <a:pt x="0" y="739"/>
                  </a:lnTo>
                  <a:lnTo>
                    <a:pt x="0" y="728"/>
                  </a:lnTo>
                  <a:lnTo>
                    <a:pt x="6" y="722"/>
                  </a:lnTo>
                  <a:lnTo>
                    <a:pt x="12" y="716"/>
                  </a:lnTo>
                  <a:lnTo>
                    <a:pt x="24" y="704"/>
                  </a:lnTo>
                  <a:lnTo>
                    <a:pt x="340" y="387"/>
                  </a:lnTo>
                  <a:lnTo>
                    <a:pt x="24" y="64"/>
                  </a:lnTo>
                  <a:lnTo>
                    <a:pt x="12" y="52"/>
                  </a:lnTo>
                  <a:lnTo>
                    <a:pt x="6" y="46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24" y="5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7" y="5"/>
                  </a:lnTo>
                  <a:lnTo>
                    <a:pt x="59" y="11"/>
                  </a:lnTo>
                  <a:lnTo>
                    <a:pt x="65" y="23"/>
                  </a:lnTo>
                  <a:lnTo>
                    <a:pt x="387" y="334"/>
                  </a:lnTo>
                  <a:lnTo>
                    <a:pt x="387" y="334"/>
                  </a:lnTo>
                  <a:lnTo>
                    <a:pt x="703" y="23"/>
                  </a:lnTo>
                  <a:lnTo>
                    <a:pt x="715" y="11"/>
                  </a:lnTo>
                  <a:lnTo>
                    <a:pt x="721" y="5"/>
                  </a:lnTo>
                  <a:lnTo>
                    <a:pt x="726" y="5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3" name="Freeform 69"/>
            <p:cNvSpPr>
              <a:spLocks/>
            </p:cNvSpPr>
            <p:nvPr/>
          </p:nvSpPr>
          <p:spPr bwMode="auto">
            <a:xfrm>
              <a:off x="13623" y="1983"/>
              <a:ext cx="603" cy="728"/>
            </a:xfrm>
            <a:custGeom>
              <a:avLst/>
              <a:gdLst/>
              <a:ahLst/>
              <a:cxnLst>
                <a:cxn ang="0">
                  <a:pos x="416" y="6"/>
                </a:cxn>
                <a:cxn ang="0">
                  <a:pos x="539" y="65"/>
                </a:cxn>
                <a:cxn ang="0">
                  <a:pos x="586" y="170"/>
                </a:cxn>
                <a:cxn ang="0">
                  <a:pos x="580" y="211"/>
                </a:cxn>
                <a:cxn ang="0">
                  <a:pos x="551" y="235"/>
                </a:cxn>
                <a:cxn ang="0">
                  <a:pos x="516" y="247"/>
                </a:cxn>
                <a:cxn ang="0">
                  <a:pos x="475" y="235"/>
                </a:cxn>
                <a:cxn ang="0">
                  <a:pos x="451" y="211"/>
                </a:cxn>
                <a:cxn ang="0">
                  <a:pos x="445" y="170"/>
                </a:cxn>
                <a:cxn ang="0">
                  <a:pos x="445" y="153"/>
                </a:cxn>
                <a:cxn ang="0">
                  <a:pos x="457" y="129"/>
                </a:cxn>
                <a:cxn ang="0">
                  <a:pos x="480" y="112"/>
                </a:cxn>
                <a:cxn ang="0">
                  <a:pos x="516" y="100"/>
                </a:cxn>
                <a:cxn ang="0">
                  <a:pos x="416" y="47"/>
                </a:cxn>
                <a:cxn ang="0">
                  <a:pos x="346" y="41"/>
                </a:cxn>
                <a:cxn ang="0">
                  <a:pos x="270" y="59"/>
                </a:cxn>
                <a:cxn ang="0">
                  <a:pos x="188" y="129"/>
                </a:cxn>
                <a:cxn ang="0">
                  <a:pos x="141" y="264"/>
                </a:cxn>
                <a:cxn ang="0">
                  <a:pos x="129" y="364"/>
                </a:cxn>
                <a:cxn ang="0">
                  <a:pos x="129" y="364"/>
                </a:cxn>
                <a:cxn ang="0">
                  <a:pos x="164" y="540"/>
                </a:cxn>
                <a:cxn ang="0">
                  <a:pos x="235" y="640"/>
                </a:cxn>
                <a:cxn ang="0">
                  <a:pos x="316" y="687"/>
                </a:cxn>
                <a:cxn ang="0">
                  <a:pos x="398" y="687"/>
                </a:cxn>
                <a:cxn ang="0">
                  <a:pos x="486" y="646"/>
                </a:cxn>
                <a:cxn ang="0">
                  <a:pos x="568" y="523"/>
                </a:cxn>
                <a:cxn ang="0">
                  <a:pos x="568" y="511"/>
                </a:cxn>
                <a:cxn ang="0">
                  <a:pos x="586" y="505"/>
                </a:cxn>
                <a:cxn ang="0">
                  <a:pos x="598" y="511"/>
                </a:cxn>
                <a:cxn ang="0">
                  <a:pos x="603" y="523"/>
                </a:cxn>
                <a:cxn ang="0">
                  <a:pos x="592" y="570"/>
                </a:cxn>
                <a:cxn ang="0">
                  <a:pos x="533" y="652"/>
                </a:cxn>
                <a:cxn ang="0">
                  <a:pos x="428" y="716"/>
                </a:cxn>
                <a:cxn ang="0">
                  <a:pos x="252" y="716"/>
                </a:cxn>
                <a:cxn ang="0">
                  <a:pos x="106" y="628"/>
                </a:cxn>
                <a:cxn ang="0">
                  <a:pos x="12" y="464"/>
                </a:cxn>
                <a:cxn ang="0">
                  <a:pos x="12" y="276"/>
                </a:cxn>
                <a:cxn ang="0">
                  <a:pos x="100" y="112"/>
                </a:cxn>
                <a:cxn ang="0">
                  <a:pos x="252" y="12"/>
                </a:cxn>
              </a:cxnLst>
              <a:rect l="0" t="0" r="r" b="b"/>
              <a:pathLst>
                <a:path w="603" h="728">
                  <a:moveTo>
                    <a:pt x="346" y="0"/>
                  </a:moveTo>
                  <a:lnTo>
                    <a:pt x="416" y="6"/>
                  </a:lnTo>
                  <a:lnTo>
                    <a:pt x="486" y="29"/>
                  </a:lnTo>
                  <a:lnTo>
                    <a:pt x="539" y="65"/>
                  </a:lnTo>
                  <a:lnTo>
                    <a:pt x="574" y="112"/>
                  </a:lnTo>
                  <a:lnTo>
                    <a:pt x="586" y="170"/>
                  </a:lnTo>
                  <a:lnTo>
                    <a:pt x="586" y="194"/>
                  </a:lnTo>
                  <a:lnTo>
                    <a:pt x="580" y="211"/>
                  </a:lnTo>
                  <a:lnTo>
                    <a:pt x="568" y="223"/>
                  </a:lnTo>
                  <a:lnTo>
                    <a:pt x="551" y="235"/>
                  </a:lnTo>
                  <a:lnTo>
                    <a:pt x="533" y="241"/>
                  </a:lnTo>
                  <a:lnTo>
                    <a:pt x="516" y="247"/>
                  </a:lnTo>
                  <a:lnTo>
                    <a:pt x="492" y="241"/>
                  </a:lnTo>
                  <a:lnTo>
                    <a:pt x="475" y="235"/>
                  </a:lnTo>
                  <a:lnTo>
                    <a:pt x="463" y="223"/>
                  </a:lnTo>
                  <a:lnTo>
                    <a:pt x="451" y="211"/>
                  </a:lnTo>
                  <a:lnTo>
                    <a:pt x="445" y="194"/>
                  </a:lnTo>
                  <a:lnTo>
                    <a:pt x="445" y="170"/>
                  </a:lnTo>
                  <a:lnTo>
                    <a:pt x="445" y="164"/>
                  </a:lnTo>
                  <a:lnTo>
                    <a:pt x="445" y="153"/>
                  </a:lnTo>
                  <a:lnTo>
                    <a:pt x="451" y="141"/>
                  </a:lnTo>
                  <a:lnTo>
                    <a:pt x="457" y="129"/>
                  </a:lnTo>
                  <a:lnTo>
                    <a:pt x="463" y="117"/>
                  </a:lnTo>
                  <a:lnTo>
                    <a:pt x="480" y="112"/>
                  </a:lnTo>
                  <a:lnTo>
                    <a:pt x="498" y="106"/>
                  </a:lnTo>
                  <a:lnTo>
                    <a:pt x="516" y="100"/>
                  </a:lnTo>
                  <a:lnTo>
                    <a:pt x="469" y="65"/>
                  </a:lnTo>
                  <a:lnTo>
                    <a:pt x="416" y="47"/>
                  </a:lnTo>
                  <a:lnTo>
                    <a:pt x="369" y="41"/>
                  </a:lnTo>
                  <a:lnTo>
                    <a:pt x="346" y="41"/>
                  </a:lnTo>
                  <a:lnTo>
                    <a:pt x="311" y="41"/>
                  </a:lnTo>
                  <a:lnTo>
                    <a:pt x="270" y="59"/>
                  </a:lnTo>
                  <a:lnTo>
                    <a:pt x="229" y="88"/>
                  </a:lnTo>
                  <a:lnTo>
                    <a:pt x="188" y="129"/>
                  </a:lnTo>
                  <a:lnTo>
                    <a:pt x="158" y="188"/>
                  </a:lnTo>
                  <a:lnTo>
                    <a:pt x="141" y="264"/>
                  </a:lnTo>
                  <a:lnTo>
                    <a:pt x="129" y="364"/>
                  </a:lnTo>
                  <a:lnTo>
                    <a:pt x="129" y="364"/>
                  </a:lnTo>
                  <a:lnTo>
                    <a:pt x="129" y="364"/>
                  </a:lnTo>
                  <a:lnTo>
                    <a:pt x="129" y="364"/>
                  </a:lnTo>
                  <a:lnTo>
                    <a:pt x="141" y="464"/>
                  </a:lnTo>
                  <a:lnTo>
                    <a:pt x="164" y="540"/>
                  </a:lnTo>
                  <a:lnTo>
                    <a:pt x="194" y="599"/>
                  </a:lnTo>
                  <a:lnTo>
                    <a:pt x="235" y="640"/>
                  </a:lnTo>
                  <a:lnTo>
                    <a:pt x="276" y="669"/>
                  </a:lnTo>
                  <a:lnTo>
                    <a:pt x="316" y="687"/>
                  </a:lnTo>
                  <a:lnTo>
                    <a:pt x="357" y="687"/>
                  </a:lnTo>
                  <a:lnTo>
                    <a:pt x="398" y="687"/>
                  </a:lnTo>
                  <a:lnTo>
                    <a:pt x="439" y="675"/>
                  </a:lnTo>
                  <a:lnTo>
                    <a:pt x="486" y="646"/>
                  </a:lnTo>
                  <a:lnTo>
                    <a:pt x="533" y="599"/>
                  </a:lnTo>
                  <a:lnTo>
                    <a:pt x="568" y="523"/>
                  </a:lnTo>
                  <a:lnTo>
                    <a:pt x="568" y="517"/>
                  </a:lnTo>
                  <a:lnTo>
                    <a:pt x="568" y="511"/>
                  </a:lnTo>
                  <a:lnTo>
                    <a:pt x="574" y="511"/>
                  </a:lnTo>
                  <a:lnTo>
                    <a:pt x="586" y="505"/>
                  </a:lnTo>
                  <a:lnTo>
                    <a:pt x="592" y="505"/>
                  </a:lnTo>
                  <a:lnTo>
                    <a:pt x="598" y="511"/>
                  </a:lnTo>
                  <a:lnTo>
                    <a:pt x="603" y="511"/>
                  </a:lnTo>
                  <a:lnTo>
                    <a:pt x="603" y="523"/>
                  </a:lnTo>
                  <a:lnTo>
                    <a:pt x="603" y="540"/>
                  </a:lnTo>
                  <a:lnTo>
                    <a:pt x="592" y="570"/>
                  </a:lnTo>
                  <a:lnTo>
                    <a:pt x="568" y="611"/>
                  </a:lnTo>
                  <a:lnTo>
                    <a:pt x="533" y="652"/>
                  </a:lnTo>
                  <a:lnTo>
                    <a:pt x="486" y="693"/>
                  </a:lnTo>
                  <a:lnTo>
                    <a:pt x="428" y="716"/>
                  </a:lnTo>
                  <a:lnTo>
                    <a:pt x="346" y="728"/>
                  </a:lnTo>
                  <a:lnTo>
                    <a:pt x="252" y="716"/>
                  </a:lnTo>
                  <a:lnTo>
                    <a:pt x="170" y="681"/>
                  </a:lnTo>
                  <a:lnTo>
                    <a:pt x="106" y="628"/>
                  </a:lnTo>
                  <a:lnTo>
                    <a:pt x="47" y="552"/>
                  </a:lnTo>
                  <a:lnTo>
                    <a:pt x="12" y="464"/>
                  </a:lnTo>
                  <a:lnTo>
                    <a:pt x="0" y="370"/>
                  </a:lnTo>
                  <a:lnTo>
                    <a:pt x="12" y="276"/>
                  </a:lnTo>
                  <a:lnTo>
                    <a:pt x="47" y="188"/>
                  </a:lnTo>
                  <a:lnTo>
                    <a:pt x="100" y="112"/>
                  </a:lnTo>
                  <a:lnTo>
                    <a:pt x="170" y="53"/>
                  </a:lnTo>
                  <a:lnTo>
                    <a:pt x="252" y="12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4" name="Freeform 70"/>
            <p:cNvSpPr>
              <a:spLocks noEditPoints="1"/>
            </p:cNvSpPr>
            <p:nvPr/>
          </p:nvSpPr>
          <p:spPr bwMode="auto">
            <a:xfrm>
              <a:off x="14326" y="1983"/>
              <a:ext cx="702" cy="728"/>
            </a:xfrm>
            <a:custGeom>
              <a:avLst/>
              <a:gdLst/>
              <a:ahLst/>
              <a:cxnLst>
                <a:cxn ang="0">
                  <a:pos x="351" y="35"/>
                </a:cxn>
                <a:cxn ang="0">
                  <a:pos x="281" y="47"/>
                </a:cxn>
                <a:cxn ang="0">
                  <a:pos x="217" y="82"/>
                </a:cxn>
                <a:cxn ang="0">
                  <a:pos x="170" y="141"/>
                </a:cxn>
                <a:cxn ang="0">
                  <a:pos x="140" y="217"/>
                </a:cxn>
                <a:cxn ang="0">
                  <a:pos x="129" y="294"/>
                </a:cxn>
                <a:cxn ang="0">
                  <a:pos x="129" y="358"/>
                </a:cxn>
                <a:cxn ang="0">
                  <a:pos x="129" y="429"/>
                </a:cxn>
                <a:cxn ang="0">
                  <a:pos x="140" y="511"/>
                </a:cxn>
                <a:cxn ang="0">
                  <a:pos x="170" y="587"/>
                </a:cxn>
                <a:cxn ang="0">
                  <a:pos x="222" y="646"/>
                </a:cxn>
                <a:cxn ang="0">
                  <a:pos x="281" y="681"/>
                </a:cxn>
                <a:cxn ang="0">
                  <a:pos x="351" y="687"/>
                </a:cxn>
                <a:cxn ang="0">
                  <a:pos x="351" y="687"/>
                </a:cxn>
                <a:cxn ang="0">
                  <a:pos x="427" y="675"/>
                </a:cxn>
                <a:cxn ang="0">
                  <a:pos x="486" y="634"/>
                </a:cxn>
                <a:cxn ang="0">
                  <a:pos x="533" y="570"/>
                </a:cxn>
                <a:cxn ang="0">
                  <a:pos x="556" y="499"/>
                </a:cxn>
                <a:cxn ang="0">
                  <a:pos x="568" y="423"/>
                </a:cxn>
                <a:cxn ang="0">
                  <a:pos x="568" y="358"/>
                </a:cxn>
                <a:cxn ang="0">
                  <a:pos x="568" y="294"/>
                </a:cxn>
                <a:cxn ang="0">
                  <a:pos x="556" y="211"/>
                </a:cxn>
                <a:cxn ang="0">
                  <a:pos x="527" y="135"/>
                </a:cxn>
                <a:cxn ang="0">
                  <a:pos x="480" y="82"/>
                </a:cxn>
                <a:cxn ang="0">
                  <a:pos x="416" y="47"/>
                </a:cxn>
                <a:cxn ang="0">
                  <a:pos x="351" y="35"/>
                </a:cxn>
                <a:cxn ang="0">
                  <a:pos x="351" y="0"/>
                </a:cxn>
                <a:cxn ang="0">
                  <a:pos x="445" y="12"/>
                </a:cxn>
                <a:cxn ang="0">
                  <a:pos x="527" y="53"/>
                </a:cxn>
                <a:cxn ang="0">
                  <a:pos x="597" y="112"/>
                </a:cxn>
                <a:cxn ang="0">
                  <a:pos x="650" y="188"/>
                </a:cxn>
                <a:cxn ang="0">
                  <a:pos x="691" y="276"/>
                </a:cxn>
                <a:cxn ang="0">
                  <a:pos x="702" y="370"/>
                </a:cxn>
                <a:cxn ang="0">
                  <a:pos x="691" y="470"/>
                </a:cxn>
                <a:cxn ang="0">
                  <a:pos x="650" y="558"/>
                </a:cxn>
                <a:cxn ang="0">
                  <a:pos x="597" y="628"/>
                </a:cxn>
                <a:cxn ang="0">
                  <a:pos x="527" y="681"/>
                </a:cxn>
                <a:cxn ang="0">
                  <a:pos x="445" y="716"/>
                </a:cxn>
                <a:cxn ang="0">
                  <a:pos x="351" y="728"/>
                </a:cxn>
                <a:cxn ang="0">
                  <a:pos x="257" y="716"/>
                </a:cxn>
                <a:cxn ang="0">
                  <a:pos x="176" y="681"/>
                </a:cxn>
                <a:cxn ang="0">
                  <a:pos x="105" y="628"/>
                </a:cxn>
                <a:cxn ang="0">
                  <a:pos x="47" y="558"/>
                </a:cxn>
                <a:cxn ang="0">
                  <a:pos x="12" y="470"/>
                </a:cxn>
                <a:cxn ang="0">
                  <a:pos x="0" y="370"/>
                </a:cxn>
                <a:cxn ang="0">
                  <a:pos x="12" y="276"/>
                </a:cxn>
                <a:cxn ang="0">
                  <a:pos x="47" y="188"/>
                </a:cxn>
                <a:cxn ang="0">
                  <a:pos x="99" y="112"/>
                </a:cxn>
                <a:cxn ang="0">
                  <a:pos x="170" y="53"/>
                </a:cxn>
                <a:cxn ang="0">
                  <a:pos x="257" y="12"/>
                </a:cxn>
                <a:cxn ang="0">
                  <a:pos x="351" y="0"/>
                </a:cxn>
              </a:cxnLst>
              <a:rect l="0" t="0" r="r" b="b"/>
              <a:pathLst>
                <a:path w="702" h="728">
                  <a:moveTo>
                    <a:pt x="351" y="35"/>
                  </a:moveTo>
                  <a:lnTo>
                    <a:pt x="281" y="47"/>
                  </a:lnTo>
                  <a:lnTo>
                    <a:pt x="217" y="82"/>
                  </a:lnTo>
                  <a:lnTo>
                    <a:pt x="170" y="141"/>
                  </a:lnTo>
                  <a:lnTo>
                    <a:pt x="140" y="217"/>
                  </a:lnTo>
                  <a:lnTo>
                    <a:pt x="129" y="294"/>
                  </a:lnTo>
                  <a:lnTo>
                    <a:pt x="129" y="358"/>
                  </a:lnTo>
                  <a:lnTo>
                    <a:pt x="129" y="429"/>
                  </a:lnTo>
                  <a:lnTo>
                    <a:pt x="140" y="511"/>
                  </a:lnTo>
                  <a:lnTo>
                    <a:pt x="170" y="587"/>
                  </a:lnTo>
                  <a:lnTo>
                    <a:pt x="222" y="646"/>
                  </a:lnTo>
                  <a:lnTo>
                    <a:pt x="281" y="681"/>
                  </a:lnTo>
                  <a:lnTo>
                    <a:pt x="351" y="687"/>
                  </a:lnTo>
                  <a:lnTo>
                    <a:pt x="351" y="687"/>
                  </a:lnTo>
                  <a:lnTo>
                    <a:pt x="427" y="675"/>
                  </a:lnTo>
                  <a:lnTo>
                    <a:pt x="486" y="634"/>
                  </a:lnTo>
                  <a:lnTo>
                    <a:pt x="533" y="570"/>
                  </a:lnTo>
                  <a:lnTo>
                    <a:pt x="556" y="499"/>
                  </a:lnTo>
                  <a:lnTo>
                    <a:pt x="568" y="423"/>
                  </a:lnTo>
                  <a:lnTo>
                    <a:pt x="568" y="358"/>
                  </a:lnTo>
                  <a:lnTo>
                    <a:pt x="568" y="294"/>
                  </a:lnTo>
                  <a:lnTo>
                    <a:pt x="556" y="211"/>
                  </a:lnTo>
                  <a:lnTo>
                    <a:pt x="527" y="135"/>
                  </a:lnTo>
                  <a:lnTo>
                    <a:pt x="480" y="82"/>
                  </a:lnTo>
                  <a:lnTo>
                    <a:pt x="416" y="47"/>
                  </a:lnTo>
                  <a:lnTo>
                    <a:pt x="351" y="35"/>
                  </a:lnTo>
                  <a:close/>
                  <a:moveTo>
                    <a:pt x="351" y="0"/>
                  </a:moveTo>
                  <a:lnTo>
                    <a:pt x="445" y="12"/>
                  </a:lnTo>
                  <a:lnTo>
                    <a:pt x="527" y="53"/>
                  </a:lnTo>
                  <a:lnTo>
                    <a:pt x="597" y="112"/>
                  </a:lnTo>
                  <a:lnTo>
                    <a:pt x="650" y="188"/>
                  </a:lnTo>
                  <a:lnTo>
                    <a:pt x="691" y="276"/>
                  </a:lnTo>
                  <a:lnTo>
                    <a:pt x="702" y="370"/>
                  </a:lnTo>
                  <a:lnTo>
                    <a:pt x="691" y="470"/>
                  </a:lnTo>
                  <a:lnTo>
                    <a:pt x="650" y="558"/>
                  </a:lnTo>
                  <a:lnTo>
                    <a:pt x="597" y="628"/>
                  </a:lnTo>
                  <a:lnTo>
                    <a:pt x="527" y="681"/>
                  </a:lnTo>
                  <a:lnTo>
                    <a:pt x="445" y="716"/>
                  </a:lnTo>
                  <a:lnTo>
                    <a:pt x="351" y="728"/>
                  </a:lnTo>
                  <a:lnTo>
                    <a:pt x="257" y="716"/>
                  </a:lnTo>
                  <a:lnTo>
                    <a:pt x="176" y="681"/>
                  </a:lnTo>
                  <a:lnTo>
                    <a:pt x="105" y="628"/>
                  </a:lnTo>
                  <a:lnTo>
                    <a:pt x="47" y="558"/>
                  </a:lnTo>
                  <a:lnTo>
                    <a:pt x="12" y="470"/>
                  </a:lnTo>
                  <a:lnTo>
                    <a:pt x="0" y="370"/>
                  </a:lnTo>
                  <a:lnTo>
                    <a:pt x="12" y="276"/>
                  </a:lnTo>
                  <a:lnTo>
                    <a:pt x="47" y="188"/>
                  </a:lnTo>
                  <a:lnTo>
                    <a:pt x="99" y="112"/>
                  </a:lnTo>
                  <a:lnTo>
                    <a:pt x="170" y="53"/>
                  </a:lnTo>
                  <a:lnTo>
                    <a:pt x="257" y="12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5" name="Freeform 71"/>
            <p:cNvSpPr>
              <a:spLocks/>
            </p:cNvSpPr>
            <p:nvPr/>
          </p:nvSpPr>
          <p:spPr bwMode="auto">
            <a:xfrm>
              <a:off x="15128" y="1995"/>
              <a:ext cx="533" cy="698"/>
            </a:xfrm>
            <a:custGeom>
              <a:avLst/>
              <a:gdLst/>
              <a:ahLst/>
              <a:cxnLst>
                <a:cxn ang="0">
                  <a:pos x="222" y="170"/>
                </a:cxn>
                <a:cxn ang="0">
                  <a:pos x="222" y="170"/>
                </a:cxn>
                <a:cxn ang="0">
                  <a:pos x="240" y="129"/>
                </a:cxn>
                <a:cxn ang="0">
                  <a:pos x="304" y="41"/>
                </a:cxn>
                <a:cxn ang="0">
                  <a:pos x="416" y="0"/>
                </a:cxn>
                <a:cxn ang="0">
                  <a:pos x="521" y="47"/>
                </a:cxn>
                <a:cxn ang="0">
                  <a:pos x="533" y="117"/>
                </a:cxn>
                <a:cxn ang="0">
                  <a:pos x="509" y="147"/>
                </a:cxn>
                <a:cxn ang="0">
                  <a:pos x="480" y="164"/>
                </a:cxn>
                <a:cxn ang="0">
                  <a:pos x="445" y="164"/>
                </a:cxn>
                <a:cxn ang="0">
                  <a:pos x="416" y="147"/>
                </a:cxn>
                <a:cxn ang="0">
                  <a:pos x="398" y="117"/>
                </a:cxn>
                <a:cxn ang="0">
                  <a:pos x="398" y="76"/>
                </a:cxn>
                <a:cxn ang="0">
                  <a:pos x="416" y="53"/>
                </a:cxn>
                <a:cxn ang="0">
                  <a:pos x="427" y="35"/>
                </a:cxn>
                <a:cxn ang="0">
                  <a:pos x="427" y="35"/>
                </a:cxn>
                <a:cxn ang="0">
                  <a:pos x="363" y="41"/>
                </a:cxn>
                <a:cxn ang="0">
                  <a:pos x="275" y="123"/>
                </a:cxn>
                <a:cxn ang="0">
                  <a:pos x="234" y="252"/>
                </a:cxn>
                <a:cxn ang="0">
                  <a:pos x="228" y="575"/>
                </a:cxn>
                <a:cxn ang="0">
                  <a:pos x="240" y="628"/>
                </a:cxn>
                <a:cxn ang="0">
                  <a:pos x="293" y="646"/>
                </a:cxn>
                <a:cxn ang="0">
                  <a:pos x="381" y="651"/>
                </a:cxn>
                <a:cxn ang="0">
                  <a:pos x="281" y="698"/>
                </a:cxn>
                <a:cxn ang="0">
                  <a:pos x="129" y="698"/>
                </a:cxn>
                <a:cxn ang="0">
                  <a:pos x="0" y="698"/>
                </a:cxn>
                <a:cxn ang="0">
                  <a:pos x="64" y="651"/>
                </a:cxn>
                <a:cxn ang="0">
                  <a:pos x="117" y="622"/>
                </a:cxn>
                <a:cxn ang="0">
                  <a:pos x="123" y="152"/>
                </a:cxn>
                <a:cxn ang="0">
                  <a:pos x="99" y="82"/>
                </a:cxn>
                <a:cxn ang="0">
                  <a:pos x="0" y="64"/>
                </a:cxn>
                <a:cxn ang="0">
                  <a:pos x="222" y="0"/>
                </a:cxn>
              </a:cxnLst>
              <a:rect l="0" t="0" r="r" b="b"/>
              <a:pathLst>
                <a:path w="533" h="698">
                  <a:moveTo>
                    <a:pt x="222" y="0"/>
                  </a:moveTo>
                  <a:lnTo>
                    <a:pt x="222" y="170"/>
                  </a:lnTo>
                  <a:lnTo>
                    <a:pt x="217" y="170"/>
                  </a:lnTo>
                  <a:lnTo>
                    <a:pt x="222" y="170"/>
                  </a:lnTo>
                  <a:lnTo>
                    <a:pt x="222" y="170"/>
                  </a:lnTo>
                  <a:lnTo>
                    <a:pt x="240" y="129"/>
                  </a:lnTo>
                  <a:lnTo>
                    <a:pt x="263" y="82"/>
                  </a:lnTo>
                  <a:lnTo>
                    <a:pt x="304" y="41"/>
                  </a:lnTo>
                  <a:lnTo>
                    <a:pt x="351" y="11"/>
                  </a:lnTo>
                  <a:lnTo>
                    <a:pt x="416" y="0"/>
                  </a:lnTo>
                  <a:lnTo>
                    <a:pt x="474" y="11"/>
                  </a:lnTo>
                  <a:lnTo>
                    <a:pt x="521" y="47"/>
                  </a:lnTo>
                  <a:lnTo>
                    <a:pt x="533" y="94"/>
                  </a:lnTo>
                  <a:lnTo>
                    <a:pt x="533" y="117"/>
                  </a:lnTo>
                  <a:lnTo>
                    <a:pt x="521" y="135"/>
                  </a:lnTo>
                  <a:lnTo>
                    <a:pt x="509" y="147"/>
                  </a:lnTo>
                  <a:lnTo>
                    <a:pt x="498" y="158"/>
                  </a:lnTo>
                  <a:lnTo>
                    <a:pt x="480" y="164"/>
                  </a:lnTo>
                  <a:lnTo>
                    <a:pt x="462" y="164"/>
                  </a:lnTo>
                  <a:lnTo>
                    <a:pt x="445" y="164"/>
                  </a:lnTo>
                  <a:lnTo>
                    <a:pt x="433" y="158"/>
                  </a:lnTo>
                  <a:lnTo>
                    <a:pt x="416" y="147"/>
                  </a:lnTo>
                  <a:lnTo>
                    <a:pt x="404" y="135"/>
                  </a:lnTo>
                  <a:lnTo>
                    <a:pt x="398" y="117"/>
                  </a:lnTo>
                  <a:lnTo>
                    <a:pt x="398" y="94"/>
                  </a:lnTo>
                  <a:lnTo>
                    <a:pt x="398" y="76"/>
                  </a:lnTo>
                  <a:lnTo>
                    <a:pt x="404" y="64"/>
                  </a:lnTo>
                  <a:lnTo>
                    <a:pt x="416" y="53"/>
                  </a:lnTo>
                  <a:lnTo>
                    <a:pt x="421" y="41"/>
                  </a:lnTo>
                  <a:lnTo>
                    <a:pt x="427" y="35"/>
                  </a:lnTo>
                  <a:lnTo>
                    <a:pt x="433" y="35"/>
                  </a:lnTo>
                  <a:lnTo>
                    <a:pt x="427" y="35"/>
                  </a:lnTo>
                  <a:lnTo>
                    <a:pt x="416" y="35"/>
                  </a:lnTo>
                  <a:lnTo>
                    <a:pt x="363" y="41"/>
                  </a:lnTo>
                  <a:lnTo>
                    <a:pt x="316" y="76"/>
                  </a:lnTo>
                  <a:lnTo>
                    <a:pt x="275" y="123"/>
                  </a:lnTo>
                  <a:lnTo>
                    <a:pt x="252" y="182"/>
                  </a:lnTo>
                  <a:lnTo>
                    <a:pt x="234" y="252"/>
                  </a:lnTo>
                  <a:lnTo>
                    <a:pt x="228" y="334"/>
                  </a:lnTo>
                  <a:lnTo>
                    <a:pt x="228" y="575"/>
                  </a:lnTo>
                  <a:lnTo>
                    <a:pt x="228" y="604"/>
                  </a:lnTo>
                  <a:lnTo>
                    <a:pt x="240" y="628"/>
                  </a:lnTo>
                  <a:lnTo>
                    <a:pt x="258" y="640"/>
                  </a:lnTo>
                  <a:lnTo>
                    <a:pt x="293" y="646"/>
                  </a:lnTo>
                  <a:lnTo>
                    <a:pt x="351" y="651"/>
                  </a:lnTo>
                  <a:lnTo>
                    <a:pt x="381" y="651"/>
                  </a:lnTo>
                  <a:lnTo>
                    <a:pt x="381" y="698"/>
                  </a:lnTo>
                  <a:lnTo>
                    <a:pt x="281" y="698"/>
                  </a:lnTo>
                  <a:lnTo>
                    <a:pt x="181" y="693"/>
                  </a:lnTo>
                  <a:lnTo>
                    <a:pt x="129" y="698"/>
                  </a:lnTo>
                  <a:lnTo>
                    <a:pt x="64" y="698"/>
                  </a:lnTo>
                  <a:lnTo>
                    <a:pt x="0" y="698"/>
                  </a:lnTo>
                  <a:lnTo>
                    <a:pt x="0" y="651"/>
                  </a:lnTo>
                  <a:lnTo>
                    <a:pt x="64" y="651"/>
                  </a:lnTo>
                  <a:lnTo>
                    <a:pt x="99" y="640"/>
                  </a:lnTo>
                  <a:lnTo>
                    <a:pt x="117" y="622"/>
                  </a:lnTo>
                  <a:lnTo>
                    <a:pt x="123" y="581"/>
                  </a:lnTo>
                  <a:lnTo>
                    <a:pt x="123" y="152"/>
                  </a:lnTo>
                  <a:lnTo>
                    <a:pt x="117" y="105"/>
                  </a:lnTo>
                  <a:lnTo>
                    <a:pt x="99" y="82"/>
                  </a:lnTo>
                  <a:lnTo>
                    <a:pt x="64" y="70"/>
                  </a:lnTo>
                  <a:lnTo>
                    <a:pt x="0" y="64"/>
                  </a:lnTo>
                  <a:lnTo>
                    <a:pt x="0" y="1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6" name="Freeform 72"/>
            <p:cNvSpPr>
              <a:spLocks/>
            </p:cNvSpPr>
            <p:nvPr/>
          </p:nvSpPr>
          <p:spPr bwMode="auto">
            <a:xfrm>
              <a:off x="15760" y="1995"/>
              <a:ext cx="533" cy="698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17" y="170"/>
                </a:cxn>
                <a:cxn ang="0">
                  <a:pos x="234" y="129"/>
                </a:cxn>
                <a:cxn ang="0">
                  <a:pos x="264" y="82"/>
                </a:cxn>
                <a:cxn ang="0">
                  <a:pos x="305" y="41"/>
                </a:cxn>
                <a:cxn ang="0">
                  <a:pos x="352" y="11"/>
                </a:cxn>
                <a:cxn ang="0">
                  <a:pos x="416" y="0"/>
                </a:cxn>
                <a:cxn ang="0">
                  <a:pos x="474" y="11"/>
                </a:cxn>
                <a:cxn ang="0">
                  <a:pos x="515" y="47"/>
                </a:cxn>
                <a:cxn ang="0">
                  <a:pos x="533" y="94"/>
                </a:cxn>
                <a:cxn ang="0">
                  <a:pos x="533" y="117"/>
                </a:cxn>
                <a:cxn ang="0">
                  <a:pos x="521" y="135"/>
                </a:cxn>
                <a:cxn ang="0">
                  <a:pos x="510" y="147"/>
                </a:cxn>
                <a:cxn ang="0">
                  <a:pos x="498" y="158"/>
                </a:cxn>
                <a:cxn ang="0">
                  <a:pos x="480" y="164"/>
                </a:cxn>
                <a:cxn ang="0">
                  <a:pos x="463" y="164"/>
                </a:cxn>
                <a:cxn ang="0">
                  <a:pos x="445" y="164"/>
                </a:cxn>
                <a:cxn ang="0">
                  <a:pos x="433" y="158"/>
                </a:cxn>
                <a:cxn ang="0">
                  <a:pos x="416" y="147"/>
                </a:cxn>
                <a:cxn ang="0">
                  <a:pos x="404" y="135"/>
                </a:cxn>
                <a:cxn ang="0">
                  <a:pos x="398" y="117"/>
                </a:cxn>
                <a:cxn ang="0">
                  <a:pos x="398" y="94"/>
                </a:cxn>
                <a:cxn ang="0">
                  <a:pos x="398" y="76"/>
                </a:cxn>
                <a:cxn ang="0">
                  <a:pos x="404" y="64"/>
                </a:cxn>
                <a:cxn ang="0">
                  <a:pos x="416" y="53"/>
                </a:cxn>
                <a:cxn ang="0">
                  <a:pos x="422" y="41"/>
                </a:cxn>
                <a:cxn ang="0">
                  <a:pos x="428" y="35"/>
                </a:cxn>
                <a:cxn ang="0">
                  <a:pos x="433" y="35"/>
                </a:cxn>
                <a:cxn ang="0">
                  <a:pos x="428" y="35"/>
                </a:cxn>
                <a:cxn ang="0">
                  <a:pos x="416" y="35"/>
                </a:cxn>
                <a:cxn ang="0">
                  <a:pos x="357" y="41"/>
                </a:cxn>
                <a:cxn ang="0">
                  <a:pos x="316" y="76"/>
                </a:cxn>
                <a:cxn ang="0">
                  <a:pos x="275" y="123"/>
                </a:cxn>
                <a:cxn ang="0">
                  <a:pos x="252" y="182"/>
                </a:cxn>
                <a:cxn ang="0">
                  <a:pos x="234" y="252"/>
                </a:cxn>
                <a:cxn ang="0">
                  <a:pos x="229" y="334"/>
                </a:cxn>
                <a:cxn ang="0">
                  <a:pos x="229" y="575"/>
                </a:cxn>
                <a:cxn ang="0">
                  <a:pos x="229" y="604"/>
                </a:cxn>
                <a:cxn ang="0">
                  <a:pos x="240" y="628"/>
                </a:cxn>
                <a:cxn ang="0">
                  <a:pos x="258" y="640"/>
                </a:cxn>
                <a:cxn ang="0">
                  <a:pos x="293" y="646"/>
                </a:cxn>
                <a:cxn ang="0">
                  <a:pos x="352" y="651"/>
                </a:cxn>
                <a:cxn ang="0">
                  <a:pos x="381" y="651"/>
                </a:cxn>
                <a:cxn ang="0">
                  <a:pos x="381" y="698"/>
                </a:cxn>
                <a:cxn ang="0">
                  <a:pos x="281" y="698"/>
                </a:cxn>
                <a:cxn ang="0">
                  <a:pos x="182" y="693"/>
                </a:cxn>
                <a:cxn ang="0">
                  <a:pos x="129" y="698"/>
                </a:cxn>
                <a:cxn ang="0">
                  <a:pos x="65" y="698"/>
                </a:cxn>
                <a:cxn ang="0">
                  <a:pos x="0" y="698"/>
                </a:cxn>
                <a:cxn ang="0">
                  <a:pos x="0" y="651"/>
                </a:cxn>
                <a:cxn ang="0">
                  <a:pos x="65" y="651"/>
                </a:cxn>
                <a:cxn ang="0">
                  <a:pos x="100" y="640"/>
                </a:cxn>
                <a:cxn ang="0">
                  <a:pos x="117" y="622"/>
                </a:cxn>
                <a:cxn ang="0">
                  <a:pos x="123" y="581"/>
                </a:cxn>
                <a:cxn ang="0">
                  <a:pos x="123" y="152"/>
                </a:cxn>
                <a:cxn ang="0">
                  <a:pos x="117" y="105"/>
                </a:cxn>
                <a:cxn ang="0">
                  <a:pos x="100" y="82"/>
                </a:cxn>
                <a:cxn ang="0">
                  <a:pos x="65" y="70"/>
                </a:cxn>
                <a:cxn ang="0">
                  <a:pos x="0" y="64"/>
                </a:cxn>
                <a:cxn ang="0">
                  <a:pos x="0" y="17"/>
                </a:cxn>
                <a:cxn ang="0">
                  <a:pos x="217" y="0"/>
                </a:cxn>
              </a:cxnLst>
              <a:rect l="0" t="0" r="r" b="b"/>
              <a:pathLst>
                <a:path w="533" h="698">
                  <a:moveTo>
                    <a:pt x="217" y="0"/>
                  </a:moveTo>
                  <a:lnTo>
                    <a:pt x="217" y="170"/>
                  </a:lnTo>
                  <a:lnTo>
                    <a:pt x="234" y="129"/>
                  </a:lnTo>
                  <a:lnTo>
                    <a:pt x="264" y="82"/>
                  </a:lnTo>
                  <a:lnTo>
                    <a:pt x="305" y="41"/>
                  </a:lnTo>
                  <a:lnTo>
                    <a:pt x="352" y="11"/>
                  </a:lnTo>
                  <a:lnTo>
                    <a:pt x="416" y="0"/>
                  </a:lnTo>
                  <a:lnTo>
                    <a:pt x="474" y="11"/>
                  </a:lnTo>
                  <a:lnTo>
                    <a:pt x="515" y="47"/>
                  </a:lnTo>
                  <a:lnTo>
                    <a:pt x="533" y="94"/>
                  </a:lnTo>
                  <a:lnTo>
                    <a:pt x="533" y="117"/>
                  </a:lnTo>
                  <a:lnTo>
                    <a:pt x="521" y="135"/>
                  </a:lnTo>
                  <a:lnTo>
                    <a:pt x="510" y="147"/>
                  </a:lnTo>
                  <a:lnTo>
                    <a:pt x="498" y="158"/>
                  </a:lnTo>
                  <a:lnTo>
                    <a:pt x="480" y="164"/>
                  </a:lnTo>
                  <a:lnTo>
                    <a:pt x="463" y="164"/>
                  </a:lnTo>
                  <a:lnTo>
                    <a:pt x="445" y="164"/>
                  </a:lnTo>
                  <a:lnTo>
                    <a:pt x="433" y="158"/>
                  </a:lnTo>
                  <a:lnTo>
                    <a:pt x="416" y="147"/>
                  </a:lnTo>
                  <a:lnTo>
                    <a:pt x="404" y="135"/>
                  </a:lnTo>
                  <a:lnTo>
                    <a:pt x="398" y="117"/>
                  </a:lnTo>
                  <a:lnTo>
                    <a:pt x="398" y="94"/>
                  </a:lnTo>
                  <a:lnTo>
                    <a:pt x="398" y="76"/>
                  </a:lnTo>
                  <a:lnTo>
                    <a:pt x="404" y="64"/>
                  </a:lnTo>
                  <a:lnTo>
                    <a:pt x="416" y="53"/>
                  </a:lnTo>
                  <a:lnTo>
                    <a:pt x="422" y="41"/>
                  </a:lnTo>
                  <a:lnTo>
                    <a:pt x="428" y="35"/>
                  </a:lnTo>
                  <a:lnTo>
                    <a:pt x="433" y="35"/>
                  </a:lnTo>
                  <a:lnTo>
                    <a:pt x="428" y="35"/>
                  </a:lnTo>
                  <a:lnTo>
                    <a:pt x="416" y="35"/>
                  </a:lnTo>
                  <a:lnTo>
                    <a:pt x="357" y="41"/>
                  </a:lnTo>
                  <a:lnTo>
                    <a:pt x="316" y="76"/>
                  </a:lnTo>
                  <a:lnTo>
                    <a:pt x="275" y="123"/>
                  </a:lnTo>
                  <a:lnTo>
                    <a:pt x="252" y="182"/>
                  </a:lnTo>
                  <a:lnTo>
                    <a:pt x="234" y="252"/>
                  </a:lnTo>
                  <a:lnTo>
                    <a:pt x="229" y="334"/>
                  </a:lnTo>
                  <a:lnTo>
                    <a:pt x="229" y="575"/>
                  </a:lnTo>
                  <a:lnTo>
                    <a:pt x="229" y="604"/>
                  </a:lnTo>
                  <a:lnTo>
                    <a:pt x="240" y="628"/>
                  </a:lnTo>
                  <a:lnTo>
                    <a:pt x="258" y="640"/>
                  </a:lnTo>
                  <a:lnTo>
                    <a:pt x="293" y="646"/>
                  </a:lnTo>
                  <a:lnTo>
                    <a:pt x="352" y="651"/>
                  </a:lnTo>
                  <a:lnTo>
                    <a:pt x="381" y="651"/>
                  </a:lnTo>
                  <a:lnTo>
                    <a:pt x="381" y="698"/>
                  </a:lnTo>
                  <a:lnTo>
                    <a:pt x="281" y="698"/>
                  </a:lnTo>
                  <a:lnTo>
                    <a:pt x="182" y="693"/>
                  </a:lnTo>
                  <a:lnTo>
                    <a:pt x="129" y="698"/>
                  </a:lnTo>
                  <a:lnTo>
                    <a:pt x="65" y="698"/>
                  </a:lnTo>
                  <a:lnTo>
                    <a:pt x="0" y="698"/>
                  </a:lnTo>
                  <a:lnTo>
                    <a:pt x="0" y="651"/>
                  </a:lnTo>
                  <a:lnTo>
                    <a:pt x="65" y="651"/>
                  </a:lnTo>
                  <a:lnTo>
                    <a:pt x="100" y="640"/>
                  </a:lnTo>
                  <a:lnTo>
                    <a:pt x="117" y="622"/>
                  </a:lnTo>
                  <a:lnTo>
                    <a:pt x="123" y="581"/>
                  </a:lnTo>
                  <a:lnTo>
                    <a:pt x="123" y="152"/>
                  </a:lnTo>
                  <a:lnTo>
                    <a:pt x="117" y="105"/>
                  </a:lnTo>
                  <a:lnTo>
                    <a:pt x="100" y="82"/>
                  </a:lnTo>
                  <a:lnTo>
                    <a:pt x="65" y="70"/>
                  </a:lnTo>
                  <a:lnTo>
                    <a:pt x="0" y="64"/>
                  </a:lnTo>
                  <a:lnTo>
                    <a:pt x="0" y="1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7" name="Freeform 73"/>
            <p:cNvSpPr>
              <a:spLocks noEditPoints="1"/>
            </p:cNvSpPr>
            <p:nvPr/>
          </p:nvSpPr>
          <p:spPr bwMode="auto">
            <a:xfrm>
              <a:off x="16393" y="1983"/>
              <a:ext cx="614" cy="728"/>
            </a:xfrm>
            <a:custGeom>
              <a:avLst/>
              <a:gdLst/>
              <a:ahLst/>
              <a:cxnLst>
                <a:cxn ang="0">
                  <a:pos x="304" y="35"/>
                </a:cxn>
                <a:cxn ang="0">
                  <a:pos x="234" y="70"/>
                </a:cxn>
                <a:cxn ang="0">
                  <a:pos x="163" y="153"/>
                </a:cxn>
                <a:cxn ang="0">
                  <a:pos x="128" y="311"/>
                </a:cxn>
                <a:cxn ang="0">
                  <a:pos x="509" y="276"/>
                </a:cxn>
                <a:cxn ang="0">
                  <a:pos x="491" y="176"/>
                </a:cxn>
                <a:cxn ang="0">
                  <a:pos x="433" y="76"/>
                </a:cxn>
                <a:cxn ang="0">
                  <a:pos x="327" y="35"/>
                </a:cxn>
                <a:cxn ang="0">
                  <a:pos x="421" y="12"/>
                </a:cxn>
                <a:cxn ang="0">
                  <a:pos x="544" y="94"/>
                </a:cxn>
                <a:cxn ang="0">
                  <a:pos x="603" y="235"/>
                </a:cxn>
                <a:cxn ang="0">
                  <a:pos x="614" y="329"/>
                </a:cxn>
                <a:cxn ang="0">
                  <a:pos x="603" y="341"/>
                </a:cxn>
                <a:cxn ang="0">
                  <a:pos x="573" y="346"/>
                </a:cxn>
                <a:cxn ang="0">
                  <a:pos x="128" y="346"/>
                </a:cxn>
                <a:cxn ang="0">
                  <a:pos x="134" y="458"/>
                </a:cxn>
                <a:cxn ang="0">
                  <a:pos x="181" y="587"/>
                </a:cxn>
                <a:cxn ang="0">
                  <a:pos x="286" y="675"/>
                </a:cxn>
                <a:cxn ang="0">
                  <a:pos x="374" y="687"/>
                </a:cxn>
                <a:cxn ang="0">
                  <a:pos x="450" y="669"/>
                </a:cxn>
                <a:cxn ang="0">
                  <a:pos x="538" y="593"/>
                </a:cxn>
                <a:cxn ang="0">
                  <a:pos x="573" y="517"/>
                </a:cxn>
                <a:cxn ang="0">
                  <a:pos x="585" y="505"/>
                </a:cxn>
                <a:cxn ang="0">
                  <a:pos x="597" y="505"/>
                </a:cxn>
                <a:cxn ang="0">
                  <a:pos x="608" y="511"/>
                </a:cxn>
                <a:cxn ang="0">
                  <a:pos x="608" y="546"/>
                </a:cxn>
                <a:cxn ang="0">
                  <a:pos x="567" y="616"/>
                </a:cxn>
                <a:cxn ang="0">
                  <a:pos x="485" y="693"/>
                </a:cxn>
                <a:cxn ang="0">
                  <a:pos x="351" y="728"/>
                </a:cxn>
                <a:cxn ang="0">
                  <a:pos x="175" y="681"/>
                </a:cxn>
                <a:cxn ang="0">
                  <a:pos x="46" y="552"/>
                </a:cxn>
                <a:cxn ang="0">
                  <a:pos x="0" y="364"/>
                </a:cxn>
                <a:cxn ang="0">
                  <a:pos x="41" y="182"/>
                </a:cxn>
                <a:cxn ang="0">
                  <a:pos x="163" y="47"/>
                </a:cxn>
                <a:cxn ang="0">
                  <a:pos x="327" y="0"/>
                </a:cxn>
              </a:cxnLst>
              <a:rect l="0" t="0" r="r" b="b"/>
              <a:pathLst>
                <a:path w="614" h="728">
                  <a:moveTo>
                    <a:pt x="327" y="35"/>
                  </a:moveTo>
                  <a:lnTo>
                    <a:pt x="304" y="35"/>
                  </a:lnTo>
                  <a:lnTo>
                    <a:pt x="269" y="47"/>
                  </a:lnTo>
                  <a:lnTo>
                    <a:pt x="234" y="70"/>
                  </a:lnTo>
                  <a:lnTo>
                    <a:pt x="199" y="106"/>
                  </a:lnTo>
                  <a:lnTo>
                    <a:pt x="163" y="153"/>
                  </a:lnTo>
                  <a:lnTo>
                    <a:pt x="140" y="223"/>
                  </a:lnTo>
                  <a:lnTo>
                    <a:pt x="128" y="311"/>
                  </a:lnTo>
                  <a:lnTo>
                    <a:pt x="509" y="311"/>
                  </a:lnTo>
                  <a:lnTo>
                    <a:pt x="509" y="276"/>
                  </a:lnTo>
                  <a:lnTo>
                    <a:pt x="503" y="229"/>
                  </a:lnTo>
                  <a:lnTo>
                    <a:pt x="491" y="176"/>
                  </a:lnTo>
                  <a:lnTo>
                    <a:pt x="468" y="123"/>
                  </a:lnTo>
                  <a:lnTo>
                    <a:pt x="433" y="76"/>
                  </a:lnTo>
                  <a:lnTo>
                    <a:pt x="392" y="47"/>
                  </a:lnTo>
                  <a:lnTo>
                    <a:pt x="327" y="35"/>
                  </a:lnTo>
                  <a:close/>
                  <a:moveTo>
                    <a:pt x="327" y="0"/>
                  </a:moveTo>
                  <a:lnTo>
                    <a:pt x="421" y="12"/>
                  </a:lnTo>
                  <a:lnTo>
                    <a:pt x="491" y="47"/>
                  </a:lnTo>
                  <a:lnTo>
                    <a:pt x="544" y="94"/>
                  </a:lnTo>
                  <a:lnTo>
                    <a:pt x="585" y="159"/>
                  </a:lnTo>
                  <a:lnTo>
                    <a:pt x="603" y="235"/>
                  </a:lnTo>
                  <a:lnTo>
                    <a:pt x="614" y="311"/>
                  </a:lnTo>
                  <a:lnTo>
                    <a:pt x="614" y="329"/>
                  </a:lnTo>
                  <a:lnTo>
                    <a:pt x="608" y="335"/>
                  </a:lnTo>
                  <a:lnTo>
                    <a:pt x="603" y="341"/>
                  </a:lnTo>
                  <a:lnTo>
                    <a:pt x="591" y="346"/>
                  </a:lnTo>
                  <a:lnTo>
                    <a:pt x="573" y="346"/>
                  </a:lnTo>
                  <a:lnTo>
                    <a:pt x="128" y="346"/>
                  </a:lnTo>
                  <a:lnTo>
                    <a:pt x="128" y="346"/>
                  </a:lnTo>
                  <a:lnTo>
                    <a:pt x="134" y="393"/>
                  </a:lnTo>
                  <a:lnTo>
                    <a:pt x="134" y="458"/>
                  </a:lnTo>
                  <a:lnTo>
                    <a:pt x="152" y="523"/>
                  </a:lnTo>
                  <a:lnTo>
                    <a:pt x="181" y="587"/>
                  </a:lnTo>
                  <a:lnTo>
                    <a:pt x="222" y="640"/>
                  </a:lnTo>
                  <a:lnTo>
                    <a:pt x="286" y="675"/>
                  </a:lnTo>
                  <a:lnTo>
                    <a:pt x="357" y="687"/>
                  </a:lnTo>
                  <a:lnTo>
                    <a:pt x="374" y="687"/>
                  </a:lnTo>
                  <a:lnTo>
                    <a:pt x="409" y="681"/>
                  </a:lnTo>
                  <a:lnTo>
                    <a:pt x="450" y="669"/>
                  </a:lnTo>
                  <a:lnTo>
                    <a:pt x="497" y="640"/>
                  </a:lnTo>
                  <a:lnTo>
                    <a:pt x="538" y="593"/>
                  </a:lnTo>
                  <a:lnTo>
                    <a:pt x="573" y="528"/>
                  </a:lnTo>
                  <a:lnTo>
                    <a:pt x="573" y="517"/>
                  </a:lnTo>
                  <a:lnTo>
                    <a:pt x="579" y="511"/>
                  </a:lnTo>
                  <a:lnTo>
                    <a:pt x="585" y="505"/>
                  </a:lnTo>
                  <a:lnTo>
                    <a:pt x="591" y="505"/>
                  </a:lnTo>
                  <a:lnTo>
                    <a:pt x="597" y="505"/>
                  </a:lnTo>
                  <a:lnTo>
                    <a:pt x="603" y="505"/>
                  </a:lnTo>
                  <a:lnTo>
                    <a:pt x="608" y="511"/>
                  </a:lnTo>
                  <a:lnTo>
                    <a:pt x="614" y="523"/>
                  </a:lnTo>
                  <a:lnTo>
                    <a:pt x="608" y="546"/>
                  </a:lnTo>
                  <a:lnTo>
                    <a:pt x="597" y="575"/>
                  </a:lnTo>
                  <a:lnTo>
                    <a:pt x="567" y="616"/>
                  </a:lnTo>
                  <a:lnTo>
                    <a:pt x="532" y="658"/>
                  </a:lnTo>
                  <a:lnTo>
                    <a:pt x="485" y="693"/>
                  </a:lnTo>
                  <a:lnTo>
                    <a:pt x="421" y="722"/>
                  </a:lnTo>
                  <a:lnTo>
                    <a:pt x="351" y="728"/>
                  </a:lnTo>
                  <a:lnTo>
                    <a:pt x="257" y="716"/>
                  </a:lnTo>
                  <a:lnTo>
                    <a:pt x="175" y="681"/>
                  </a:lnTo>
                  <a:lnTo>
                    <a:pt x="105" y="628"/>
                  </a:lnTo>
                  <a:lnTo>
                    <a:pt x="46" y="552"/>
                  </a:lnTo>
                  <a:lnTo>
                    <a:pt x="11" y="464"/>
                  </a:lnTo>
                  <a:lnTo>
                    <a:pt x="0" y="364"/>
                  </a:lnTo>
                  <a:lnTo>
                    <a:pt x="11" y="264"/>
                  </a:lnTo>
                  <a:lnTo>
                    <a:pt x="41" y="182"/>
                  </a:lnTo>
                  <a:lnTo>
                    <a:pt x="93" y="106"/>
                  </a:lnTo>
                  <a:lnTo>
                    <a:pt x="163" y="47"/>
                  </a:lnTo>
                  <a:lnTo>
                    <a:pt x="240" y="12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8" name="Freeform 74"/>
            <p:cNvSpPr>
              <a:spLocks/>
            </p:cNvSpPr>
            <p:nvPr/>
          </p:nvSpPr>
          <p:spPr bwMode="auto">
            <a:xfrm>
              <a:off x="17113" y="1983"/>
              <a:ext cx="603" cy="728"/>
            </a:xfrm>
            <a:custGeom>
              <a:avLst/>
              <a:gdLst/>
              <a:ahLst/>
              <a:cxnLst>
                <a:cxn ang="0">
                  <a:pos x="415" y="6"/>
                </a:cxn>
                <a:cxn ang="0">
                  <a:pos x="532" y="65"/>
                </a:cxn>
                <a:cxn ang="0">
                  <a:pos x="585" y="170"/>
                </a:cxn>
                <a:cxn ang="0">
                  <a:pos x="573" y="211"/>
                </a:cxn>
                <a:cxn ang="0">
                  <a:pos x="550" y="235"/>
                </a:cxn>
                <a:cxn ang="0">
                  <a:pos x="509" y="247"/>
                </a:cxn>
                <a:cxn ang="0">
                  <a:pos x="474" y="235"/>
                </a:cxn>
                <a:cxn ang="0">
                  <a:pos x="450" y="211"/>
                </a:cxn>
                <a:cxn ang="0">
                  <a:pos x="439" y="170"/>
                </a:cxn>
                <a:cxn ang="0">
                  <a:pos x="439" y="153"/>
                </a:cxn>
                <a:cxn ang="0">
                  <a:pos x="450" y="129"/>
                </a:cxn>
                <a:cxn ang="0">
                  <a:pos x="474" y="112"/>
                </a:cxn>
                <a:cxn ang="0">
                  <a:pos x="515" y="100"/>
                </a:cxn>
                <a:cxn ang="0">
                  <a:pos x="409" y="47"/>
                </a:cxn>
                <a:cxn ang="0">
                  <a:pos x="339" y="41"/>
                </a:cxn>
                <a:cxn ang="0">
                  <a:pos x="263" y="59"/>
                </a:cxn>
                <a:cxn ang="0">
                  <a:pos x="187" y="129"/>
                </a:cxn>
                <a:cxn ang="0">
                  <a:pos x="134" y="264"/>
                </a:cxn>
                <a:cxn ang="0">
                  <a:pos x="128" y="364"/>
                </a:cxn>
                <a:cxn ang="0">
                  <a:pos x="128" y="364"/>
                </a:cxn>
                <a:cxn ang="0">
                  <a:pos x="158" y="540"/>
                </a:cxn>
                <a:cxn ang="0">
                  <a:pos x="228" y="640"/>
                </a:cxn>
                <a:cxn ang="0">
                  <a:pos x="316" y="687"/>
                </a:cxn>
                <a:cxn ang="0">
                  <a:pos x="392" y="687"/>
                </a:cxn>
                <a:cxn ang="0">
                  <a:pos x="486" y="646"/>
                </a:cxn>
                <a:cxn ang="0">
                  <a:pos x="562" y="523"/>
                </a:cxn>
                <a:cxn ang="0">
                  <a:pos x="568" y="511"/>
                </a:cxn>
                <a:cxn ang="0">
                  <a:pos x="579" y="505"/>
                </a:cxn>
                <a:cxn ang="0">
                  <a:pos x="591" y="511"/>
                </a:cxn>
                <a:cxn ang="0">
                  <a:pos x="603" y="523"/>
                </a:cxn>
                <a:cxn ang="0">
                  <a:pos x="585" y="570"/>
                </a:cxn>
                <a:cxn ang="0">
                  <a:pos x="532" y="652"/>
                </a:cxn>
                <a:cxn ang="0">
                  <a:pos x="421" y="716"/>
                </a:cxn>
                <a:cxn ang="0">
                  <a:pos x="251" y="716"/>
                </a:cxn>
                <a:cxn ang="0">
                  <a:pos x="99" y="628"/>
                </a:cxn>
                <a:cxn ang="0">
                  <a:pos x="11" y="464"/>
                </a:cxn>
                <a:cxn ang="0">
                  <a:pos x="11" y="276"/>
                </a:cxn>
                <a:cxn ang="0">
                  <a:pos x="93" y="112"/>
                </a:cxn>
                <a:cxn ang="0">
                  <a:pos x="246" y="12"/>
                </a:cxn>
              </a:cxnLst>
              <a:rect l="0" t="0" r="r" b="b"/>
              <a:pathLst>
                <a:path w="603" h="728">
                  <a:moveTo>
                    <a:pt x="339" y="0"/>
                  </a:moveTo>
                  <a:lnTo>
                    <a:pt x="415" y="6"/>
                  </a:lnTo>
                  <a:lnTo>
                    <a:pt x="480" y="29"/>
                  </a:lnTo>
                  <a:lnTo>
                    <a:pt x="532" y="65"/>
                  </a:lnTo>
                  <a:lnTo>
                    <a:pt x="568" y="112"/>
                  </a:lnTo>
                  <a:lnTo>
                    <a:pt x="585" y="170"/>
                  </a:lnTo>
                  <a:lnTo>
                    <a:pt x="579" y="194"/>
                  </a:lnTo>
                  <a:lnTo>
                    <a:pt x="573" y="211"/>
                  </a:lnTo>
                  <a:lnTo>
                    <a:pt x="562" y="223"/>
                  </a:lnTo>
                  <a:lnTo>
                    <a:pt x="550" y="235"/>
                  </a:lnTo>
                  <a:lnTo>
                    <a:pt x="532" y="241"/>
                  </a:lnTo>
                  <a:lnTo>
                    <a:pt x="509" y="247"/>
                  </a:lnTo>
                  <a:lnTo>
                    <a:pt x="491" y="241"/>
                  </a:lnTo>
                  <a:lnTo>
                    <a:pt x="474" y="235"/>
                  </a:lnTo>
                  <a:lnTo>
                    <a:pt x="456" y="223"/>
                  </a:lnTo>
                  <a:lnTo>
                    <a:pt x="450" y="211"/>
                  </a:lnTo>
                  <a:lnTo>
                    <a:pt x="439" y="194"/>
                  </a:lnTo>
                  <a:lnTo>
                    <a:pt x="439" y="170"/>
                  </a:lnTo>
                  <a:lnTo>
                    <a:pt x="439" y="164"/>
                  </a:lnTo>
                  <a:lnTo>
                    <a:pt x="439" y="153"/>
                  </a:lnTo>
                  <a:lnTo>
                    <a:pt x="445" y="141"/>
                  </a:lnTo>
                  <a:lnTo>
                    <a:pt x="450" y="129"/>
                  </a:lnTo>
                  <a:lnTo>
                    <a:pt x="462" y="117"/>
                  </a:lnTo>
                  <a:lnTo>
                    <a:pt x="474" y="112"/>
                  </a:lnTo>
                  <a:lnTo>
                    <a:pt x="491" y="106"/>
                  </a:lnTo>
                  <a:lnTo>
                    <a:pt x="515" y="100"/>
                  </a:lnTo>
                  <a:lnTo>
                    <a:pt x="462" y="65"/>
                  </a:lnTo>
                  <a:lnTo>
                    <a:pt x="409" y="47"/>
                  </a:lnTo>
                  <a:lnTo>
                    <a:pt x="368" y="41"/>
                  </a:lnTo>
                  <a:lnTo>
                    <a:pt x="339" y="41"/>
                  </a:lnTo>
                  <a:lnTo>
                    <a:pt x="304" y="41"/>
                  </a:lnTo>
                  <a:lnTo>
                    <a:pt x="263" y="59"/>
                  </a:lnTo>
                  <a:lnTo>
                    <a:pt x="222" y="88"/>
                  </a:lnTo>
                  <a:lnTo>
                    <a:pt x="187" y="129"/>
                  </a:lnTo>
                  <a:lnTo>
                    <a:pt x="158" y="188"/>
                  </a:lnTo>
                  <a:lnTo>
                    <a:pt x="134" y="264"/>
                  </a:lnTo>
                  <a:lnTo>
                    <a:pt x="128" y="364"/>
                  </a:lnTo>
                  <a:lnTo>
                    <a:pt x="128" y="364"/>
                  </a:lnTo>
                  <a:lnTo>
                    <a:pt x="128" y="364"/>
                  </a:lnTo>
                  <a:lnTo>
                    <a:pt x="128" y="364"/>
                  </a:lnTo>
                  <a:lnTo>
                    <a:pt x="134" y="464"/>
                  </a:lnTo>
                  <a:lnTo>
                    <a:pt x="158" y="540"/>
                  </a:lnTo>
                  <a:lnTo>
                    <a:pt x="187" y="599"/>
                  </a:lnTo>
                  <a:lnTo>
                    <a:pt x="228" y="640"/>
                  </a:lnTo>
                  <a:lnTo>
                    <a:pt x="269" y="669"/>
                  </a:lnTo>
                  <a:lnTo>
                    <a:pt x="316" y="687"/>
                  </a:lnTo>
                  <a:lnTo>
                    <a:pt x="351" y="687"/>
                  </a:lnTo>
                  <a:lnTo>
                    <a:pt x="392" y="687"/>
                  </a:lnTo>
                  <a:lnTo>
                    <a:pt x="439" y="675"/>
                  </a:lnTo>
                  <a:lnTo>
                    <a:pt x="486" y="646"/>
                  </a:lnTo>
                  <a:lnTo>
                    <a:pt x="527" y="599"/>
                  </a:lnTo>
                  <a:lnTo>
                    <a:pt x="562" y="523"/>
                  </a:lnTo>
                  <a:lnTo>
                    <a:pt x="562" y="517"/>
                  </a:lnTo>
                  <a:lnTo>
                    <a:pt x="568" y="511"/>
                  </a:lnTo>
                  <a:lnTo>
                    <a:pt x="573" y="511"/>
                  </a:lnTo>
                  <a:lnTo>
                    <a:pt x="579" y="505"/>
                  </a:lnTo>
                  <a:lnTo>
                    <a:pt x="585" y="505"/>
                  </a:lnTo>
                  <a:lnTo>
                    <a:pt x="591" y="511"/>
                  </a:lnTo>
                  <a:lnTo>
                    <a:pt x="597" y="511"/>
                  </a:lnTo>
                  <a:lnTo>
                    <a:pt x="603" y="523"/>
                  </a:lnTo>
                  <a:lnTo>
                    <a:pt x="597" y="540"/>
                  </a:lnTo>
                  <a:lnTo>
                    <a:pt x="585" y="570"/>
                  </a:lnTo>
                  <a:lnTo>
                    <a:pt x="562" y="611"/>
                  </a:lnTo>
                  <a:lnTo>
                    <a:pt x="532" y="652"/>
                  </a:lnTo>
                  <a:lnTo>
                    <a:pt x="486" y="693"/>
                  </a:lnTo>
                  <a:lnTo>
                    <a:pt x="421" y="716"/>
                  </a:lnTo>
                  <a:lnTo>
                    <a:pt x="339" y="728"/>
                  </a:lnTo>
                  <a:lnTo>
                    <a:pt x="251" y="716"/>
                  </a:lnTo>
                  <a:lnTo>
                    <a:pt x="169" y="681"/>
                  </a:lnTo>
                  <a:lnTo>
                    <a:pt x="99" y="628"/>
                  </a:lnTo>
                  <a:lnTo>
                    <a:pt x="46" y="552"/>
                  </a:lnTo>
                  <a:lnTo>
                    <a:pt x="11" y="464"/>
                  </a:lnTo>
                  <a:lnTo>
                    <a:pt x="0" y="370"/>
                  </a:lnTo>
                  <a:lnTo>
                    <a:pt x="11" y="276"/>
                  </a:lnTo>
                  <a:lnTo>
                    <a:pt x="41" y="188"/>
                  </a:lnTo>
                  <a:lnTo>
                    <a:pt x="93" y="112"/>
                  </a:lnTo>
                  <a:lnTo>
                    <a:pt x="164" y="53"/>
                  </a:lnTo>
                  <a:lnTo>
                    <a:pt x="246" y="12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17792" y="1719"/>
              <a:ext cx="497" cy="992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246" y="0"/>
                </a:cxn>
                <a:cxn ang="0">
                  <a:pos x="246" y="293"/>
                </a:cxn>
                <a:cxn ang="0">
                  <a:pos x="474" y="293"/>
                </a:cxn>
                <a:cxn ang="0">
                  <a:pos x="474" y="340"/>
                </a:cxn>
                <a:cxn ang="0">
                  <a:pos x="246" y="340"/>
                </a:cxn>
                <a:cxn ang="0">
                  <a:pos x="246" y="781"/>
                </a:cxn>
                <a:cxn ang="0">
                  <a:pos x="246" y="804"/>
                </a:cxn>
                <a:cxn ang="0">
                  <a:pos x="252" y="839"/>
                </a:cxn>
                <a:cxn ang="0">
                  <a:pos x="257" y="880"/>
                </a:cxn>
                <a:cxn ang="0">
                  <a:pos x="281" y="916"/>
                </a:cxn>
                <a:cxn ang="0">
                  <a:pos x="310" y="945"/>
                </a:cxn>
                <a:cxn ang="0">
                  <a:pos x="351" y="951"/>
                </a:cxn>
                <a:cxn ang="0">
                  <a:pos x="392" y="945"/>
                </a:cxn>
                <a:cxn ang="0">
                  <a:pos x="427" y="910"/>
                </a:cxn>
                <a:cxn ang="0">
                  <a:pos x="451" y="851"/>
                </a:cxn>
                <a:cxn ang="0">
                  <a:pos x="456" y="775"/>
                </a:cxn>
                <a:cxn ang="0">
                  <a:pos x="456" y="687"/>
                </a:cxn>
                <a:cxn ang="0">
                  <a:pos x="497" y="687"/>
                </a:cxn>
                <a:cxn ang="0">
                  <a:pos x="497" y="781"/>
                </a:cxn>
                <a:cxn ang="0">
                  <a:pos x="492" y="839"/>
                </a:cxn>
                <a:cxn ang="0">
                  <a:pos x="474" y="898"/>
                </a:cxn>
                <a:cxn ang="0">
                  <a:pos x="445" y="945"/>
                </a:cxn>
                <a:cxn ang="0">
                  <a:pos x="404" y="980"/>
                </a:cxn>
                <a:cxn ang="0">
                  <a:pos x="339" y="992"/>
                </a:cxn>
                <a:cxn ang="0">
                  <a:pos x="310" y="992"/>
                </a:cxn>
                <a:cxn ang="0">
                  <a:pos x="275" y="986"/>
                </a:cxn>
                <a:cxn ang="0">
                  <a:pos x="234" y="969"/>
                </a:cxn>
                <a:cxn ang="0">
                  <a:pos x="199" y="945"/>
                </a:cxn>
                <a:cxn ang="0">
                  <a:pos x="170" y="904"/>
                </a:cxn>
                <a:cxn ang="0">
                  <a:pos x="146" y="851"/>
                </a:cxn>
                <a:cxn ang="0">
                  <a:pos x="134" y="781"/>
                </a:cxn>
                <a:cxn ang="0">
                  <a:pos x="134" y="340"/>
                </a:cxn>
                <a:cxn ang="0">
                  <a:pos x="0" y="340"/>
                </a:cxn>
                <a:cxn ang="0">
                  <a:pos x="0" y="305"/>
                </a:cxn>
                <a:cxn ang="0">
                  <a:pos x="70" y="287"/>
                </a:cxn>
                <a:cxn ang="0">
                  <a:pos x="123" y="252"/>
                </a:cxn>
                <a:cxn ang="0">
                  <a:pos x="164" y="199"/>
                </a:cxn>
                <a:cxn ang="0">
                  <a:pos x="187" y="135"/>
                </a:cxn>
                <a:cxn ang="0">
                  <a:pos x="205" y="64"/>
                </a:cxn>
                <a:cxn ang="0">
                  <a:pos x="205" y="0"/>
                </a:cxn>
              </a:cxnLst>
              <a:rect l="0" t="0" r="r" b="b"/>
              <a:pathLst>
                <a:path w="497" h="992">
                  <a:moveTo>
                    <a:pt x="205" y="0"/>
                  </a:moveTo>
                  <a:lnTo>
                    <a:pt x="246" y="0"/>
                  </a:lnTo>
                  <a:lnTo>
                    <a:pt x="246" y="293"/>
                  </a:lnTo>
                  <a:lnTo>
                    <a:pt x="474" y="293"/>
                  </a:lnTo>
                  <a:lnTo>
                    <a:pt x="474" y="340"/>
                  </a:lnTo>
                  <a:lnTo>
                    <a:pt x="246" y="340"/>
                  </a:lnTo>
                  <a:lnTo>
                    <a:pt x="246" y="781"/>
                  </a:lnTo>
                  <a:lnTo>
                    <a:pt x="246" y="804"/>
                  </a:lnTo>
                  <a:lnTo>
                    <a:pt x="252" y="839"/>
                  </a:lnTo>
                  <a:lnTo>
                    <a:pt x="257" y="880"/>
                  </a:lnTo>
                  <a:lnTo>
                    <a:pt x="281" y="916"/>
                  </a:lnTo>
                  <a:lnTo>
                    <a:pt x="310" y="945"/>
                  </a:lnTo>
                  <a:lnTo>
                    <a:pt x="351" y="951"/>
                  </a:lnTo>
                  <a:lnTo>
                    <a:pt x="392" y="945"/>
                  </a:lnTo>
                  <a:lnTo>
                    <a:pt x="427" y="910"/>
                  </a:lnTo>
                  <a:lnTo>
                    <a:pt x="451" y="851"/>
                  </a:lnTo>
                  <a:lnTo>
                    <a:pt x="456" y="775"/>
                  </a:lnTo>
                  <a:lnTo>
                    <a:pt x="456" y="687"/>
                  </a:lnTo>
                  <a:lnTo>
                    <a:pt x="497" y="687"/>
                  </a:lnTo>
                  <a:lnTo>
                    <a:pt x="497" y="781"/>
                  </a:lnTo>
                  <a:lnTo>
                    <a:pt x="492" y="839"/>
                  </a:lnTo>
                  <a:lnTo>
                    <a:pt x="474" y="898"/>
                  </a:lnTo>
                  <a:lnTo>
                    <a:pt x="445" y="945"/>
                  </a:lnTo>
                  <a:lnTo>
                    <a:pt x="404" y="980"/>
                  </a:lnTo>
                  <a:lnTo>
                    <a:pt x="339" y="992"/>
                  </a:lnTo>
                  <a:lnTo>
                    <a:pt x="310" y="992"/>
                  </a:lnTo>
                  <a:lnTo>
                    <a:pt x="275" y="986"/>
                  </a:lnTo>
                  <a:lnTo>
                    <a:pt x="234" y="969"/>
                  </a:lnTo>
                  <a:lnTo>
                    <a:pt x="199" y="945"/>
                  </a:lnTo>
                  <a:lnTo>
                    <a:pt x="170" y="904"/>
                  </a:lnTo>
                  <a:lnTo>
                    <a:pt x="146" y="851"/>
                  </a:lnTo>
                  <a:lnTo>
                    <a:pt x="134" y="781"/>
                  </a:lnTo>
                  <a:lnTo>
                    <a:pt x="134" y="340"/>
                  </a:lnTo>
                  <a:lnTo>
                    <a:pt x="0" y="340"/>
                  </a:lnTo>
                  <a:lnTo>
                    <a:pt x="0" y="305"/>
                  </a:lnTo>
                  <a:lnTo>
                    <a:pt x="70" y="287"/>
                  </a:lnTo>
                  <a:lnTo>
                    <a:pt x="123" y="252"/>
                  </a:lnTo>
                  <a:lnTo>
                    <a:pt x="164" y="199"/>
                  </a:lnTo>
                  <a:lnTo>
                    <a:pt x="187" y="135"/>
                  </a:lnTo>
                  <a:lnTo>
                    <a:pt x="205" y="64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0" name="Freeform 76"/>
            <p:cNvSpPr>
              <a:spLocks noEditPoints="1"/>
            </p:cNvSpPr>
            <p:nvPr/>
          </p:nvSpPr>
          <p:spPr bwMode="auto">
            <a:xfrm>
              <a:off x="18430" y="1631"/>
              <a:ext cx="339" cy="1062"/>
            </a:xfrm>
            <a:custGeom>
              <a:avLst/>
              <a:gdLst/>
              <a:ahLst/>
              <a:cxnLst>
                <a:cxn ang="0">
                  <a:pos x="228" y="364"/>
                </a:cxn>
                <a:cxn ang="0">
                  <a:pos x="228" y="945"/>
                </a:cxn>
                <a:cxn ang="0">
                  <a:pos x="234" y="980"/>
                </a:cxn>
                <a:cxn ang="0">
                  <a:pos x="246" y="1004"/>
                </a:cxn>
                <a:cxn ang="0">
                  <a:pos x="275" y="1010"/>
                </a:cxn>
                <a:cxn ang="0">
                  <a:pos x="339" y="1015"/>
                </a:cxn>
                <a:cxn ang="0">
                  <a:pos x="339" y="1062"/>
                </a:cxn>
                <a:cxn ang="0">
                  <a:pos x="176" y="1057"/>
                </a:cxn>
                <a:cxn ang="0">
                  <a:pos x="123" y="1062"/>
                </a:cxn>
                <a:cxn ang="0">
                  <a:pos x="58" y="1062"/>
                </a:cxn>
                <a:cxn ang="0">
                  <a:pos x="0" y="1062"/>
                </a:cxn>
                <a:cxn ang="0">
                  <a:pos x="0" y="1015"/>
                </a:cxn>
                <a:cxn ang="0">
                  <a:pos x="64" y="1015"/>
                </a:cxn>
                <a:cxn ang="0">
                  <a:pos x="99" y="1004"/>
                </a:cxn>
                <a:cxn ang="0">
                  <a:pos x="117" y="986"/>
                </a:cxn>
                <a:cxn ang="0">
                  <a:pos x="123" y="945"/>
                </a:cxn>
                <a:cxn ang="0">
                  <a:pos x="123" y="516"/>
                </a:cxn>
                <a:cxn ang="0">
                  <a:pos x="123" y="469"/>
                </a:cxn>
                <a:cxn ang="0">
                  <a:pos x="105" y="446"/>
                </a:cxn>
                <a:cxn ang="0">
                  <a:pos x="70" y="434"/>
                </a:cxn>
                <a:cxn ang="0">
                  <a:pos x="6" y="428"/>
                </a:cxn>
                <a:cxn ang="0">
                  <a:pos x="6" y="381"/>
                </a:cxn>
                <a:cxn ang="0">
                  <a:pos x="228" y="364"/>
                </a:cxn>
                <a:cxn ang="0">
                  <a:pos x="152" y="0"/>
                </a:cxn>
                <a:cxn ang="0">
                  <a:pos x="170" y="6"/>
                </a:cxn>
                <a:cxn ang="0">
                  <a:pos x="193" y="11"/>
                </a:cxn>
                <a:cxn ang="0">
                  <a:pos x="211" y="23"/>
                </a:cxn>
                <a:cxn ang="0">
                  <a:pos x="222" y="41"/>
                </a:cxn>
                <a:cxn ang="0">
                  <a:pos x="228" y="58"/>
                </a:cxn>
                <a:cxn ang="0">
                  <a:pos x="234" y="82"/>
                </a:cxn>
                <a:cxn ang="0">
                  <a:pos x="228" y="105"/>
                </a:cxn>
                <a:cxn ang="0">
                  <a:pos x="222" y="129"/>
                </a:cxn>
                <a:cxn ang="0">
                  <a:pos x="211" y="146"/>
                </a:cxn>
                <a:cxn ang="0">
                  <a:pos x="193" y="158"/>
                </a:cxn>
                <a:cxn ang="0">
                  <a:pos x="170" y="164"/>
                </a:cxn>
                <a:cxn ang="0">
                  <a:pos x="152" y="170"/>
                </a:cxn>
                <a:cxn ang="0">
                  <a:pos x="129" y="164"/>
                </a:cxn>
                <a:cxn ang="0">
                  <a:pos x="105" y="158"/>
                </a:cxn>
                <a:cxn ang="0">
                  <a:pos x="88" y="141"/>
                </a:cxn>
                <a:cxn ang="0">
                  <a:pos x="76" y="123"/>
                </a:cxn>
                <a:cxn ang="0">
                  <a:pos x="70" y="105"/>
                </a:cxn>
                <a:cxn ang="0">
                  <a:pos x="64" y="82"/>
                </a:cxn>
                <a:cxn ang="0">
                  <a:pos x="70" y="64"/>
                </a:cxn>
                <a:cxn ang="0">
                  <a:pos x="76" y="47"/>
                </a:cxn>
                <a:cxn ang="0">
                  <a:pos x="88" y="29"/>
                </a:cxn>
                <a:cxn ang="0">
                  <a:pos x="105" y="11"/>
                </a:cxn>
                <a:cxn ang="0">
                  <a:pos x="129" y="6"/>
                </a:cxn>
                <a:cxn ang="0">
                  <a:pos x="152" y="0"/>
                </a:cxn>
              </a:cxnLst>
              <a:rect l="0" t="0" r="r" b="b"/>
              <a:pathLst>
                <a:path w="339" h="1062">
                  <a:moveTo>
                    <a:pt x="228" y="364"/>
                  </a:moveTo>
                  <a:lnTo>
                    <a:pt x="228" y="945"/>
                  </a:lnTo>
                  <a:lnTo>
                    <a:pt x="234" y="980"/>
                  </a:lnTo>
                  <a:lnTo>
                    <a:pt x="246" y="1004"/>
                  </a:lnTo>
                  <a:lnTo>
                    <a:pt x="275" y="1010"/>
                  </a:lnTo>
                  <a:lnTo>
                    <a:pt x="339" y="1015"/>
                  </a:lnTo>
                  <a:lnTo>
                    <a:pt x="339" y="1062"/>
                  </a:lnTo>
                  <a:lnTo>
                    <a:pt x="176" y="1057"/>
                  </a:lnTo>
                  <a:lnTo>
                    <a:pt x="123" y="1062"/>
                  </a:lnTo>
                  <a:lnTo>
                    <a:pt x="58" y="1062"/>
                  </a:lnTo>
                  <a:lnTo>
                    <a:pt x="0" y="1062"/>
                  </a:lnTo>
                  <a:lnTo>
                    <a:pt x="0" y="1015"/>
                  </a:lnTo>
                  <a:lnTo>
                    <a:pt x="64" y="1015"/>
                  </a:lnTo>
                  <a:lnTo>
                    <a:pt x="99" y="1004"/>
                  </a:lnTo>
                  <a:lnTo>
                    <a:pt x="117" y="986"/>
                  </a:lnTo>
                  <a:lnTo>
                    <a:pt x="123" y="945"/>
                  </a:lnTo>
                  <a:lnTo>
                    <a:pt x="123" y="516"/>
                  </a:lnTo>
                  <a:lnTo>
                    <a:pt x="123" y="469"/>
                  </a:lnTo>
                  <a:lnTo>
                    <a:pt x="105" y="446"/>
                  </a:lnTo>
                  <a:lnTo>
                    <a:pt x="70" y="434"/>
                  </a:lnTo>
                  <a:lnTo>
                    <a:pt x="6" y="428"/>
                  </a:lnTo>
                  <a:lnTo>
                    <a:pt x="6" y="381"/>
                  </a:lnTo>
                  <a:lnTo>
                    <a:pt x="228" y="364"/>
                  </a:lnTo>
                  <a:close/>
                  <a:moveTo>
                    <a:pt x="152" y="0"/>
                  </a:moveTo>
                  <a:lnTo>
                    <a:pt x="170" y="6"/>
                  </a:lnTo>
                  <a:lnTo>
                    <a:pt x="193" y="11"/>
                  </a:lnTo>
                  <a:lnTo>
                    <a:pt x="211" y="23"/>
                  </a:lnTo>
                  <a:lnTo>
                    <a:pt x="222" y="41"/>
                  </a:lnTo>
                  <a:lnTo>
                    <a:pt x="228" y="58"/>
                  </a:lnTo>
                  <a:lnTo>
                    <a:pt x="234" y="82"/>
                  </a:lnTo>
                  <a:lnTo>
                    <a:pt x="228" y="105"/>
                  </a:lnTo>
                  <a:lnTo>
                    <a:pt x="222" y="129"/>
                  </a:lnTo>
                  <a:lnTo>
                    <a:pt x="211" y="146"/>
                  </a:lnTo>
                  <a:lnTo>
                    <a:pt x="193" y="158"/>
                  </a:lnTo>
                  <a:lnTo>
                    <a:pt x="170" y="164"/>
                  </a:lnTo>
                  <a:lnTo>
                    <a:pt x="152" y="170"/>
                  </a:lnTo>
                  <a:lnTo>
                    <a:pt x="129" y="164"/>
                  </a:lnTo>
                  <a:lnTo>
                    <a:pt x="105" y="158"/>
                  </a:lnTo>
                  <a:lnTo>
                    <a:pt x="88" y="141"/>
                  </a:lnTo>
                  <a:lnTo>
                    <a:pt x="76" y="123"/>
                  </a:lnTo>
                  <a:lnTo>
                    <a:pt x="70" y="105"/>
                  </a:lnTo>
                  <a:lnTo>
                    <a:pt x="64" y="82"/>
                  </a:lnTo>
                  <a:lnTo>
                    <a:pt x="70" y="64"/>
                  </a:lnTo>
                  <a:lnTo>
                    <a:pt x="76" y="47"/>
                  </a:lnTo>
                  <a:lnTo>
                    <a:pt x="88" y="29"/>
                  </a:lnTo>
                  <a:lnTo>
                    <a:pt x="105" y="11"/>
                  </a:lnTo>
                  <a:lnTo>
                    <a:pt x="129" y="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1" name="Freeform 77"/>
            <p:cNvSpPr>
              <a:spLocks noEditPoints="1"/>
            </p:cNvSpPr>
            <p:nvPr/>
          </p:nvSpPr>
          <p:spPr bwMode="auto">
            <a:xfrm>
              <a:off x="18863" y="1983"/>
              <a:ext cx="703" cy="728"/>
            </a:xfrm>
            <a:custGeom>
              <a:avLst/>
              <a:gdLst/>
              <a:ahLst/>
              <a:cxnLst>
                <a:cxn ang="0">
                  <a:pos x="351" y="35"/>
                </a:cxn>
                <a:cxn ang="0">
                  <a:pos x="287" y="47"/>
                </a:cxn>
                <a:cxn ang="0">
                  <a:pos x="223" y="82"/>
                </a:cxn>
                <a:cxn ang="0">
                  <a:pos x="170" y="141"/>
                </a:cxn>
                <a:cxn ang="0">
                  <a:pos x="141" y="217"/>
                </a:cxn>
                <a:cxn ang="0">
                  <a:pos x="135" y="294"/>
                </a:cxn>
                <a:cxn ang="0">
                  <a:pos x="129" y="358"/>
                </a:cxn>
                <a:cxn ang="0">
                  <a:pos x="135" y="429"/>
                </a:cxn>
                <a:cxn ang="0">
                  <a:pos x="141" y="511"/>
                </a:cxn>
                <a:cxn ang="0">
                  <a:pos x="170" y="587"/>
                </a:cxn>
                <a:cxn ang="0">
                  <a:pos x="223" y="646"/>
                </a:cxn>
                <a:cxn ang="0">
                  <a:pos x="281" y="681"/>
                </a:cxn>
                <a:cxn ang="0">
                  <a:pos x="351" y="687"/>
                </a:cxn>
                <a:cxn ang="0">
                  <a:pos x="351" y="687"/>
                </a:cxn>
                <a:cxn ang="0">
                  <a:pos x="428" y="675"/>
                </a:cxn>
                <a:cxn ang="0">
                  <a:pos x="492" y="634"/>
                </a:cxn>
                <a:cxn ang="0">
                  <a:pos x="533" y="570"/>
                </a:cxn>
                <a:cxn ang="0">
                  <a:pos x="562" y="499"/>
                </a:cxn>
                <a:cxn ang="0">
                  <a:pos x="568" y="423"/>
                </a:cxn>
                <a:cxn ang="0">
                  <a:pos x="568" y="358"/>
                </a:cxn>
                <a:cxn ang="0">
                  <a:pos x="568" y="294"/>
                </a:cxn>
                <a:cxn ang="0">
                  <a:pos x="556" y="211"/>
                </a:cxn>
                <a:cxn ang="0">
                  <a:pos x="533" y="135"/>
                </a:cxn>
                <a:cxn ang="0">
                  <a:pos x="480" y="82"/>
                </a:cxn>
                <a:cxn ang="0">
                  <a:pos x="422" y="47"/>
                </a:cxn>
                <a:cxn ang="0">
                  <a:pos x="351" y="35"/>
                </a:cxn>
                <a:cxn ang="0">
                  <a:pos x="351" y="0"/>
                </a:cxn>
                <a:cxn ang="0">
                  <a:pos x="445" y="12"/>
                </a:cxn>
                <a:cxn ang="0">
                  <a:pos x="527" y="53"/>
                </a:cxn>
                <a:cxn ang="0">
                  <a:pos x="597" y="112"/>
                </a:cxn>
                <a:cxn ang="0">
                  <a:pos x="656" y="188"/>
                </a:cxn>
                <a:cxn ang="0">
                  <a:pos x="691" y="276"/>
                </a:cxn>
                <a:cxn ang="0">
                  <a:pos x="703" y="370"/>
                </a:cxn>
                <a:cxn ang="0">
                  <a:pos x="691" y="470"/>
                </a:cxn>
                <a:cxn ang="0">
                  <a:pos x="656" y="558"/>
                </a:cxn>
                <a:cxn ang="0">
                  <a:pos x="597" y="628"/>
                </a:cxn>
                <a:cxn ang="0">
                  <a:pos x="527" y="681"/>
                </a:cxn>
                <a:cxn ang="0">
                  <a:pos x="445" y="716"/>
                </a:cxn>
                <a:cxn ang="0">
                  <a:pos x="351" y="728"/>
                </a:cxn>
                <a:cxn ang="0">
                  <a:pos x="258" y="716"/>
                </a:cxn>
                <a:cxn ang="0">
                  <a:pos x="176" y="681"/>
                </a:cxn>
                <a:cxn ang="0">
                  <a:pos x="106" y="628"/>
                </a:cxn>
                <a:cxn ang="0">
                  <a:pos x="47" y="558"/>
                </a:cxn>
                <a:cxn ang="0">
                  <a:pos x="12" y="470"/>
                </a:cxn>
                <a:cxn ang="0">
                  <a:pos x="0" y="370"/>
                </a:cxn>
                <a:cxn ang="0">
                  <a:pos x="12" y="276"/>
                </a:cxn>
                <a:cxn ang="0">
                  <a:pos x="47" y="188"/>
                </a:cxn>
                <a:cxn ang="0">
                  <a:pos x="100" y="112"/>
                </a:cxn>
                <a:cxn ang="0">
                  <a:pos x="170" y="53"/>
                </a:cxn>
                <a:cxn ang="0">
                  <a:pos x="258" y="12"/>
                </a:cxn>
                <a:cxn ang="0">
                  <a:pos x="351" y="0"/>
                </a:cxn>
              </a:cxnLst>
              <a:rect l="0" t="0" r="r" b="b"/>
              <a:pathLst>
                <a:path w="703" h="728">
                  <a:moveTo>
                    <a:pt x="351" y="35"/>
                  </a:moveTo>
                  <a:lnTo>
                    <a:pt x="287" y="47"/>
                  </a:lnTo>
                  <a:lnTo>
                    <a:pt x="223" y="82"/>
                  </a:lnTo>
                  <a:lnTo>
                    <a:pt x="170" y="141"/>
                  </a:lnTo>
                  <a:lnTo>
                    <a:pt x="141" y="217"/>
                  </a:lnTo>
                  <a:lnTo>
                    <a:pt x="135" y="294"/>
                  </a:lnTo>
                  <a:lnTo>
                    <a:pt x="129" y="358"/>
                  </a:lnTo>
                  <a:lnTo>
                    <a:pt x="135" y="429"/>
                  </a:lnTo>
                  <a:lnTo>
                    <a:pt x="141" y="511"/>
                  </a:lnTo>
                  <a:lnTo>
                    <a:pt x="170" y="587"/>
                  </a:lnTo>
                  <a:lnTo>
                    <a:pt x="223" y="646"/>
                  </a:lnTo>
                  <a:lnTo>
                    <a:pt x="281" y="681"/>
                  </a:lnTo>
                  <a:lnTo>
                    <a:pt x="351" y="687"/>
                  </a:lnTo>
                  <a:lnTo>
                    <a:pt x="351" y="687"/>
                  </a:lnTo>
                  <a:lnTo>
                    <a:pt x="428" y="675"/>
                  </a:lnTo>
                  <a:lnTo>
                    <a:pt x="492" y="634"/>
                  </a:lnTo>
                  <a:lnTo>
                    <a:pt x="533" y="570"/>
                  </a:lnTo>
                  <a:lnTo>
                    <a:pt x="562" y="499"/>
                  </a:lnTo>
                  <a:lnTo>
                    <a:pt x="568" y="423"/>
                  </a:lnTo>
                  <a:lnTo>
                    <a:pt x="568" y="358"/>
                  </a:lnTo>
                  <a:lnTo>
                    <a:pt x="568" y="294"/>
                  </a:lnTo>
                  <a:lnTo>
                    <a:pt x="556" y="211"/>
                  </a:lnTo>
                  <a:lnTo>
                    <a:pt x="533" y="135"/>
                  </a:lnTo>
                  <a:lnTo>
                    <a:pt x="480" y="82"/>
                  </a:lnTo>
                  <a:lnTo>
                    <a:pt x="422" y="47"/>
                  </a:lnTo>
                  <a:lnTo>
                    <a:pt x="351" y="35"/>
                  </a:lnTo>
                  <a:close/>
                  <a:moveTo>
                    <a:pt x="351" y="0"/>
                  </a:moveTo>
                  <a:lnTo>
                    <a:pt x="445" y="12"/>
                  </a:lnTo>
                  <a:lnTo>
                    <a:pt x="527" y="53"/>
                  </a:lnTo>
                  <a:lnTo>
                    <a:pt x="597" y="112"/>
                  </a:lnTo>
                  <a:lnTo>
                    <a:pt x="656" y="188"/>
                  </a:lnTo>
                  <a:lnTo>
                    <a:pt x="691" y="276"/>
                  </a:lnTo>
                  <a:lnTo>
                    <a:pt x="703" y="370"/>
                  </a:lnTo>
                  <a:lnTo>
                    <a:pt x="691" y="470"/>
                  </a:lnTo>
                  <a:lnTo>
                    <a:pt x="656" y="558"/>
                  </a:lnTo>
                  <a:lnTo>
                    <a:pt x="597" y="628"/>
                  </a:lnTo>
                  <a:lnTo>
                    <a:pt x="527" y="681"/>
                  </a:lnTo>
                  <a:lnTo>
                    <a:pt x="445" y="716"/>
                  </a:lnTo>
                  <a:lnTo>
                    <a:pt x="351" y="728"/>
                  </a:lnTo>
                  <a:lnTo>
                    <a:pt x="258" y="716"/>
                  </a:lnTo>
                  <a:lnTo>
                    <a:pt x="176" y="681"/>
                  </a:lnTo>
                  <a:lnTo>
                    <a:pt x="106" y="628"/>
                  </a:lnTo>
                  <a:lnTo>
                    <a:pt x="47" y="558"/>
                  </a:lnTo>
                  <a:lnTo>
                    <a:pt x="12" y="470"/>
                  </a:lnTo>
                  <a:lnTo>
                    <a:pt x="0" y="370"/>
                  </a:lnTo>
                  <a:lnTo>
                    <a:pt x="12" y="276"/>
                  </a:lnTo>
                  <a:lnTo>
                    <a:pt x="47" y="188"/>
                  </a:lnTo>
                  <a:lnTo>
                    <a:pt x="100" y="112"/>
                  </a:lnTo>
                  <a:lnTo>
                    <a:pt x="170" y="53"/>
                  </a:lnTo>
                  <a:lnTo>
                    <a:pt x="258" y="12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2" name="Freeform 78"/>
            <p:cNvSpPr>
              <a:spLocks/>
            </p:cNvSpPr>
            <p:nvPr/>
          </p:nvSpPr>
          <p:spPr bwMode="auto">
            <a:xfrm>
              <a:off x="19671" y="1995"/>
              <a:ext cx="802" cy="698"/>
            </a:xfrm>
            <a:custGeom>
              <a:avLst/>
              <a:gdLst/>
              <a:ahLst/>
              <a:cxnLst>
                <a:cxn ang="0">
                  <a:pos x="223" y="164"/>
                </a:cxn>
                <a:cxn ang="0">
                  <a:pos x="316" y="41"/>
                </a:cxn>
                <a:cxn ang="0">
                  <a:pos x="463" y="0"/>
                </a:cxn>
                <a:cxn ang="0">
                  <a:pos x="568" y="17"/>
                </a:cxn>
                <a:cxn ang="0">
                  <a:pos x="627" y="58"/>
                </a:cxn>
                <a:cxn ang="0">
                  <a:pos x="673" y="147"/>
                </a:cxn>
                <a:cxn ang="0">
                  <a:pos x="679" y="299"/>
                </a:cxn>
                <a:cxn ang="0">
                  <a:pos x="685" y="628"/>
                </a:cxn>
                <a:cxn ang="0">
                  <a:pos x="749" y="651"/>
                </a:cxn>
                <a:cxn ang="0">
                  <a:pos x="802" y="698"/>
                </a:cxn>
                <a:cxn ang="0">
                  <a:pos x="673" y="698"/>
                </a:cxn>
                <a:cxn ang="0">
                  <a:pos x="568" y="698"/>
                </a:cxn>
                <a:cxn ang="0">
                  <a:pos x="445" y="698"/>
                </a:cxn>
                <a:cxn ang="0">
                  <a:pos x="509" y="651"/>
                </a:cxn>
                <a:cxn ang="0">
                  <a:pos x="562" y="622"/>
                </a:cxn>
                <a:cxn ang="0">
                  <a:pos x="568" y="211"/>
                </a:cxn>
                <a:cxn ang="0">
                  <a:pos x="556" y="105"/>
                </a:cxn>
                <a:cxn ang="0">
                  <a:pos x="498" y="41"/>
                </a:cxn>
                <a:cxn ang="0">
                  <a:pos x="386" y="41"/>
                </a:cxn>
                <a:cxn ang="0">
                  <a:pos x="281" y="129"/>
                </a:cxn>
                <a:cxn ang="0">
                  <a:pos x="234" y="287"/>
                </a:cxn>
                <a:cxn ang="0">
                  <a:pos x="240" y="622"/>
                </a:cxn>
                <a:cxn ang="0">
                  <a:pos x="293" y="651"/>
                </a:cxn>
                <a:cxn ang="0">
                  <a:pos x="357" y="698"/>
                </a:cxn>
                <a:cxn ang="0">
                  <a:pos x="234" y="698"/>
                </a:cxn>
                <a:cxn ang="0">
                  <a:pos x="129" y="698"/>
                </a:cxn>
                <a:cxn ang="0">
                  <a:pos x="0" y="698"/>
                </a:cxn>
                <a:cxn ang="0">
                  <a:pos x="64" y="651"/>
                </a:cxn>
                <a:cxn ang="0">
                  <a:pos x="123" y="622"/>
                </a:cxn>
                <a:cxn ang="0">
                  <a:pos x="123" y="152"/>
                </a:cxn>
                <a:cxn ang="0">
                  <a:pos x="105" y="82"/>
                </a:cxn>
                <a:cxn ang="0">
                  <a:pos x="0" y="64"/>
                </a:cxn>
                <a:cxn ang="0">
                  <a:pos x="223" y="0"/>
                </a:cxn>
              </a:cxnLst>
              <a:rect l="0" t="0" r="r" b="b"/>
              <a:pathLst>
                <a:path w="802" h="698">
                  <a:moveTo>
                    <a:pt x="223" y="0"/>
                  </a:moveTo>
                  <a:lnTo>
                    <a:pt x="223" y="164"/>
                  </a:lnTo>
                  <a:lnTo>
                    <a:pt x="264" y="94"/>
                  </a:lnTo>
                  <a:lnTo>
                    <a:pt x="316" y="41"/>
                  </a:lnTo>
                  <a:lnTo>
                    <a:pt x="381" y="11"/>
                  </a:lnTo>
                  <a:lnTo>
                    <a:pt x="463" y="0"/>
                  </a:lnTo>
                  <a:lnTo>
                    <a:pt x="521" y="6"/>
                  </a:lnTo>
                  <a:lnTo>
                    <a:pt x="568" y="17"/>
                  </a:lnTo>
                  <a:lnTo>
                    <a:pt x="603" y="35"/>
                  </a:lnTo>
                  <a:lnTo>
                    <a:pt x="627" y="58"/>
                  </a:lnTo>
                  <a:lnTo>
                    <a:pt x="656" y="100"/>
                  </a:lnTo>
                  <a:lnTo>
                    <a:pt x="673" y="147"/>
                  </a:lnTo>
                  <a:lnTo>
                    <a:pt x="673" y="211"/>
                  </a:lnTo>
                  <a:lnTo>
                    <a:pt x="679" y="299"/>
                  </a:lnTo>
                  <a:lnTo>
                    <a:pt x="679" y="604"/>
                  </a:lnTo>
                  <a:lnTo>
                    <a:pt x="685" y="628"/>
                  </a:lnTo>
                  <a:lnTo>
                    <a:pt x="708" y="646"/>
                  </a:lnTo>
                  <a:lnTo>
                    <a:pt x="749" y="651"/>
                  </a:lnTo>
                  <a:lnTo>
                    <a:pt x="802" y="651"/>
                  </a:lnTo>
                  <a:lnTo>
                    <a:pt x="802" y="698"/>
                  </a:lnTo>
                  <a:lnTo>
                    <a:pt x="738" y="698"/>
                  </a:lnTo>
                  <a:lnTo>
                    <a:pt x="673" y="698"/>
                  </a:lnTo>
                  <a:lnTo>
                    <a:pt x="621" y="693"/>
                  </a:lnTo>
                  <a:lnTo>
                    <a:pt x="568" y="698"/>
                  </a:lnTo>
                  <a:lnTo>
                    <a:pt x="504" y="698"/>
                  </a:lnTo>
                  <a:lnTo>
                    <a:pt x="445" y="698"/>
                  </a:lnTo>
                  <a:lnTo>
                    <a:pt x="445" y="651"/>
                  </a:lnTo>
                  <a:lnTo>
                    <a:pt x="509" y="651"/>
                  </a:lnTo>
                  <a:lnTo>
                    <a:pt x="545" y="640"/>
                  </a:lnTo>
                  <a:lnTo>
                    <a:pt x="562" y="622"/>
                  </a:lnTo>
                  <a:lnTo>
                    <a:pt x="568" y="581"/>
                  </a:lnTo>
                  <a:lnTo>
                    <a:pt x="568" y="211"/>
                  </a:lnTo>
                  <a:lnTo>
                    <a:pt x="562" y="158"/>
                  </a:lnTo>
                  <a:lnTo>
                    <a:pt x="556" y="105"/>
                  </a:lnTo>
                  <a:lnTo>
                    <a:pt x="533" y="70"/>
                  </a:lnTo>
                  <a:lnTo>
                    <a:pt x="498" y="41"/>
                  </a:lnTo>
                  <a:lnTo>
                    <a:pt x="451" y="35"/>
                  </a:lnTo>
                  <a:lnTo>
                    <a:pt x="386" y="41"/>
                  </a:lnTo>
                  <a:lnTo>
                    <a:pt x="328" y="76"/>
                  </a:lnTo>
                  <a:lnTo>
                    <a:pt x="281" y="129"/>
                  </a:lnTo>
                  <a:lnTo>
                    <a:pt x="246" y="199"/>
                  </a:lnTo>
                  <a:lnTo>
                    <a:pt x="234" y="287"/>
                  </a:lnTo>
                  <a:lnTo>
                    <a:pt x="234" y="581"/>
                  </a:lnTo>
                  <a:lnTo>
                    <a:pt x="240" y="622"/>
                  </a:lnTo>
                  <a:lnTo>
                    <a:pt x="258" y="640"/>
                  </a:lnTo>
                  <a:lnTo>
                    <a:pt x="293" y="651"/>
                  </a:lnTo>
                  <a:lnTo>
                    <a:pt x="357" y="651"/>
                  </a:lnTo>
                  <a:lnTo>
                    <a:pt x="357" y="698"/>
                  </a:lnTo>
                  <a:lnTo>
                    <a:pt x="299" y="698"/>
                  </a:lnTo>
                  <a:lnTo>
                    <a:pt x="234" y="698"/>
                  </a:lnTo>
                  <a:lnTo>
                    <a:pt x="182" y="693"/>
                  </a:lnTo>
                  <a:lnTo>
                    <a:pt x="129" y="698"/>
                  </a:lnTo>
                  <a:lnTo>
                    <a:pt x="64" y="698"/>
                  </a:lnTo>
                  <a:lnTo>
                    <a:pt x="0" y="698"/>
                  </a:lnTo>
                  <a:lnTo>
                    <a:pt x="0" y="651"/>
                  </a:lnTo>
                  <a:lnTo>
                    <a:pt x="64" y="651"/>
                  </a:lnTo>
                  <a:lnTo>
                    <a:pt x="105" y="640"/>
                  </a:lnTo>
                  <a:lnTo>
                    <a:pt x="123" y="622"/>
                  </a:lnTo>
                  <a:lnTo>
                    <a:pt x="123" y="581"/>
                  </a:lnTo>
                  <a:lnTo>
                    <a:pt x="123" y="152"/>
                  </a:lnTo>
                  <a:lnTo>
                    <a:pt x="123" y="105"/>
                  </a:lnTo>
                  <a:lnTo>
                    <a:pt x="105" y="82"/>
                  </a:lnTo>
                  <a:lnTo>
                    <a:pt x="70" y="70"/>
                  </a:lnTo>
                  <a:lnTo>
                    <a:pt x="0" y="64"/>
                  </a:lnTo>
                  <a:lnTo>
                    <a:pt x="0" y="1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Equation for </a:t>
            </a:r>
            <a:r>
              <a:rPr lang="en-US" dirty="0" err="1" smtClean="0"/>
              <a:t>Darboux</a:t>
            </a:r>
            <a:r>
              <a:rPr lang="en-US" dirty="0" smtClean="0"/>
              <a:t> Functions</a:t>
            </a:r>
            <a:endParaRPr lang="en-US" dirty="0"/>
          </a:p>
        </p:txBody>
      </p:sp>
      <p:grpSp>
        <p:nvGrpSpPr>
          <p:cNvPr id="2" name="Group 8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04800" y="1905000"/>
            <a:ext cx="4422611" cy="723900"/>
            <a:chOff x="497" y="1661"/>
            <a:chExt cx="12060" cy="1974"/>
          </a:xfrm>
          <a:solidFill>
            <a:srgbClr val="FF0000"/>
          </a:solidFill>
        </p:grpSpPr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497" y="1925"/>
              <a:ext cx="356" cy="1080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32" y="963"/>
                </a:cxn>
                <a:cxn ang="0">
                  <a:pos x="236" y="996"/>
                </a:cxn>
                <a:cxn ang="0">
                  <a:pos x="244" y="1015"/>
                </a:cxn>
                <a:cxn ang="0">
                  <a:pos x="266" y="1025"/>
                </a:cxn>
                <a:cxn ang="0">
                  <a:pos x="300" y="1029"/>
                </a:cxn>
                <a:cxn ang="0">
                  <a:pos x="356" y="1033"/>
                </a:cxn>
                <a:cxn ang="0">
                  <a:pos x="356" y="1080"/>
                </a:cxn>
                <a:cxn ang="0">
                  <a:pos x="292" y="1077"/>
                </a:cxn>
                <a:cxn ang="0">
                  <a:pos x="229" y="1077"/>
                </a:cxn>
                <a:cxn ang="0">
                  <a:pos x="180" y="1077"/>
                </a:cxn>
                <a:cxn ang="0">
                  <a:pos x="142" y="1077"/>
                </a:cxn>
                <a:cxn ang="0">
                  <a:pos x="94" y="1077"/>
                </a:cxn>
                <a:cxn ang="0">
                  <a:pos x="45" y="1077"/>
                </a:cxn>
                <a:cxn ang="0">
                  <a:pos x="0" y="1080"/>
                </a:cxn>
                <a:cxn ang="0">
                  <a:pos x="0" y="1033"/>
                </a:cxn>
                <a:cxn ang="0">
                  <a:pos x="56" y="1029"/>
                </a:cxn>
                <a:cxn ang="0">
                  <a:pos x="90" y="1025"/>
                </a:cxn>
                <a:cxn ang="0">
                  <a:pos x="112" y="1015"/>
                </a:cxn>
                <a:cxn ang="0">
                  <a:pos x="124" y="996"/>
                </a:cxn>
                <a:cxn ang="0">
                  <a:pos x="127" y="963"/>
                </a:cxn>
                <a:cxn ang="0">
                  <a:pos x="127" y="150"/>
                </a:cxn>
                <a:cxn ang="0">
                  <a:pos x="124" y="114"/>
                </a:cxn>
                <a:cxn ang="0">
                  <a:pos x="116" y="88"/>
                </a:cxn>
                <a:cxn ang="0">
                  <a:pos x="94" y="73"/>
                </a:cxn>
                <a:cxn ang="0">
                  <a:pos x="56" y="66"/>
                </a:cxn>
                <a:cxn ang="0">
                  <a:pos x="0" y="62"/>
                </a:cxn>
                <a:cxn ang="0">
                  <a:pos x="0" y="15"/>
                </a:cxn>
                <a:cxn ang="0">
                  <a:pos x="232" y="0"/>
                </a:cxn>
              </a:cxnLst>
              <a:rect l="0" t="0" r="r" b="b"/>
              <a:pathLst>
                <a:path w="356" h="1080">
                  <a:moveTo>
                    <a:pt x="232" y="0"/>
                  </a:moveTo>
                  <a:lnTo>
                    <a:pt x="232" y="963"/>
                  </a:lnTo>
                  <a:lnTo>
                    <a:pt x="236" y="996"/>
                  </a:lnTo>
                  <a:lnTo>
                    <a:pt x="244" y="1015"/>
                  </a:lnTo>
                  <a:lnTo>
                    <a:pt x="266" y="1025"/>
                  </a:lnTo>
                  <a:lnTo>
                    <a:pt x="300" y="1029"/>
                  </a:lnTo>
                  <a:lnTo>
                    <a:pt x="356" y="1033"/>
                  </a:lnTo>
                  <a:lnTo>
                    <a:pt x="356" y="1080"/>
                  </a:lnTo>
                  <a:lnTo>
                    <a:pt x="292" y="1077"/>
                  </a:lnTo>
                  <a:lnTo>
                    <a:pt x="229" y="1077"/>
                  </a:lnTo>
                  <a:lnTo>
                    <a:pt x="180" y="1077"/>
                  </a:lnTo>
                  <a:lnTo>
                    <a:pt x="142" y="1077"/>
                  </a:lnTo>
                  <a:lnTo>
                    <a:pt x="94" y="1077"/>
                  </a:lnTo>
                  <a:lnTo>
                    <a:pt x="45" y="1077"/>
                  </a:lnTo>
                  <a:lnTo>
                    <a:pt x="0" y="1080"/>
                  </a:lnTo>
                  <a:lnTo>
                    <a:pt x="0" y="1033"/>
                  </a:lnTo>
                  <a:lnTo>
                    <a:pt x="56" y="1029"/>
                  </a:lnTo>
                  <a:lnTo>
                    <a:pt x="90" y="1025"/>
                  </a:lnTo>
                  <a:lnTo>
                    <a:pt x="112" y="1015"/>
                  </a:lnTo>
                  <a:lnTo>
                    <a:pt x="124" y="996"/>
                  </a:lnTo>
                  <a:lnTo>
                    <a:pt x="127" y="963"/>
                  </a:lnTo>
                  <a:lnTo>
                    <a:pt x="127" y="150"/>
                  </a:lnTo>
                  <a:lnTo>
                    <a:pt x="124" y="114"/>
                  </a:lnTo>
                  <a:lnTo>
                    <a:pt x="116" y="88"/>
                  </a:lnTo>
                  <a:lnTo>
                    <a:pt x="94" y="73"/>
                  </a:lnTo>
                  <a:lnTo>
                    <a:pt x="56" y="66"/>
                  </a:lnTo>
                  <a:lnTo>
                    <a:pt x="0" y="62"/>
                  </a:lnTo>
                  <a:lnTo>
                    <a:pt x="0" y="15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6" name="Freeform 86"/>
            <p:cNvSpPr>
              <a:spLocks noEditPoints="1"/>
            </p:cNvSpPr>
            <p:nvPr/>
          </p:nvSpPr>
          <p:spPr bwMode="auto">
            <a:xfrm>
              <a:off x="932" y="2306"/>
              <a:ext cx="707" cy="718"/>
            </a:xfrm>
            <a:custGeom>
              <a:avLst/>
              <a:gdLst/>
              <a:ahLst/>
              <a:cxnLst>
                <a:cxn ang="0">
                  <a:pos x="355" y="33"/>
                </a:cxn>
                <a:cxn ang="0">
                  <a:pos x="303" y="40"/>
                </a:cxn>
                <a:cxn ang="0">
                  <a:pos x="254" y="62"/>
                </a:cxn>
                <a:cxn ang="0">
                  <a:pos x="209" y="95"/>
                </a:cxn>
                <a:cxn ang="0">
                  <a:pos x="172" y="139"/>
                </a:cxn>
                <a:cxn ang="0">
                  <a:pos x="149" y="194"/>
                </a:cxn>
                <a:cxn ang="0">
                  <a:pos x="138" y="249"/>
                </a:cxn>
                <a:cxn ang="0">
                  <a:pos x="134" y="304"/>
                </a:cxn>
                <a:cxn ang="0">
                  <a:pos x="134" y="355"/>
                </a:cxn>
                <a:cxn ang="0">
                  <a:pos x="134" y="403"/>
                </a:cxn>
                <a:cxn ang="0">
                  <a:pos x="138" y="458"/>
                </a:cxn>
                <a:cxn ang="0">
                  <a:pos x="149" y="520"/>
                </a:cxn>
                <a:cxn ang="0">
                  <a:pos x="176" y="575"/>
                </a:cxn>
                <a:cxn ang="0">
                  <a:pos x="209" y="619"/>
                </a:cxn>
                <a:cxn ang="0">
                  <a:pos x="254" y="652"/>
                </a:cxn>
                <a:cxn ang="0">
                  <a:pos x="303" y="670"/>
                </a:cxn>
                <a:cxn ang="0">
                  <a:pos x="355" y="677"/>
                </a:cxn>
                <a:cxn ang="0">
                  <a:pos x="355" y="677"/>
                </a:cxn>
                <a:cxn ang="0">
                  <a:pos x="412" y="670"/>
                </a:cxn>
                <a:cxn ang="0">
                  <a:pos x="464" y="644"/>
                </a:cxn>
                <a:cxn ang="0">
                  <a:pos x="509" y="612"/>
                </a:cxn>
                <a:cxn ang="0">
                  <a:pos x="539" y="560"/>
                </a:cxn>
                <a:cxn ang="0">
                  <a:pos x="561" y="509"/>
                </a:cxn>
                <a:cxn ang="0">
                  <a:pos x="573" y="454"/>
                </a:cxn>
                <a:cxn ang="0">
                  <a:pos x="576" y="399"/>
                </a:cxn>
                <a:cxn ang="0">
                  <a:pos x="576" y="355"/>
                </a:cxn>
                <a:cxn ang="0">
                  <a:pos x="576" y="304"/>
                </a:cxn>
                <a:cxn ang="0">
                  <a:pos x="569" y="249"/>
                </a:cxn>
                <a:cxn ang="0">
                  <a:pos x="558" y="190"/>
                </a:cxn>
                <a:cxn ang="0">
                  <a:pos x="535" y="135"/>
                </a:cxn>
                <a:cxn ang="0">
                  <a:pos x="498" y="91"/>
                </a:cxn>
                <a:cxn ang="0">
                  <a:pos x="456" y="58"/>
                </a:cxn>
                <a:cxn ang="0">
                  <a:pos x="408" y="40"/>
                </a:cxn>
                <a:cxn ang="0">
                  <a:pos x="355" y="33"/>
                </a:cxn>
                <a:cxn ang="0">
                  <a:pos x="355" y="0"/>
                </a:cxn>
                <a:cxn ang="0">
                  <a:pos x="434" y="11"/>
                </a:cxn>
                <a:cxn ang="0">
                  <a:pos x="509" y="37"/>
                </a:cxn>
                <a:cxn ang="0">
                  <a:pos x="576" y="80"/>
                </a:cxn>
                <a:cxn ang="0">
                  <a:pos x="629" y="139"/>
                </a:cxn>
                <a:cxn ang="0">
                  <a:pos x="674" y="205"/>
                </a:cxn>
                <a:cxn ang="0">
                  <a:pos x="700" y="282"/>
                </a:cxn>
                <a:cxn ang="0">
                  <a:pos x="707" y="366"/>
                </a:cxn>
                <a:cxn ang="0">
                  <a:pos x="700" y="447"/>
                </a:cxn>
                <a:cxn ang="0">
                  <a:pos x="674" y="524"/>
                </a:cxn>
                <a:cxn ang="0">
                  <a:pos x="629" y="586"/>
                </a:cxn>
                <a:cxn ang="0">
                  <a:pos x="576" y="641"/>
                </a:cxn>
                <a:cxn ang="0">
                  <a:pos x="509" y="681"/>
                </a:cxn>
                <a:cxn ang="0">
                  <a:pos x="434" y="707"/>
                </a:cxn>
                <a:cxn ang="0">
                  <a:pos x="355" y="718"/>
                </a:cxn>
                <a:cxn ang="0">
                  <a:pos x="277" y="707"/>
                </a:cxn>
                <a:cxn ang="0">
                  <a:pos x="202" y="681"/>
                </a:cxn>
                <a:cxn ang="0">
                  <a:pos x="138" y="641"/>
                </a:cxn>
                <a:cxn ang="0">
                  <a:pos x="82" y="590"/>
                </a:cxn>
                <a:cxn ang="0">
                  <a:pos x="37" y="524"/>
                </a:cxn>
                <a:cxn ang="0">
                  <a:pos x="11" y="447"/>
                </a:cxn>
                <a:cxn ang="0">
                  <a:pos x="0" y="366"/>
                </a:cxn>
                <a:cxn ang="0">
                  <a:pos x="11" y="282"/>
                </a:cxn>
                <a:cxn ang="0">
                  <a:pos x="37" y="209"/>
                </a:cxn>
                <a:cxn ang="0">
                  <a:pos x="78" y="139"/>
                </a:cxn>
                <a:cxn ang="0">
                  <a:pos x="131" y="80"/>
                </a:cxn>
                <a:cxn ang="0">
                  <a:pos x="198" y="40"/>
                </a:cxn>
                <a:cxn ang="0">
                  <a:pos x="273" y="11"/>
                </a:cxn>
                <a:cxn ang="0">
                  <a:pos x="355" y="0"/>
                </a:cxn>
              </a:cxnLst>
              <a:rect l="0" t="0" r="r" b="b"/>
              <a:pathLst>
                <a:path w="707" h="718">
                  <a:moveTo>
                    <a:pt x="355" y="33"/>
                  </a:moveTo>
                  <a:lnTo>
                    <a:pt x="303" y="40"/>
                  </a:lnTo>
                  <a:lnTo>
                    <a:pt x="254" y="62"/>
                  </a:lnTo>
                  <a:lnTo>
                    <a:pt x="209" y="95"/>
                  </a:lnTo>
                  <a:lnTo>
                    <a:pt x="172" y="139"/>
                  </a:lnTo>
                  <a:lnTo>
                    <a:pt x="149" y="194"/>
                  </a:lnTo>
                  <a:lnTo>
                    <a:pt x="138" y="249"/>
                  </a:lnTo>
                  <a:lnTo>
                    <a:pt x="134" y="304"/>
                  </a:lnTo>
                  <a:lnTo>
                    <a:pt x="134" y="355"/>
                  </a:lnTo>
                  <a:lnTo>
                    <a:pt x="134" y="403"/>
                  </a:lnTo>
                  <a:lnTo>
                    <a:pt x="138" y="458"/>
                  </a:lnTo>
                  <a:lnTo>
                    <a:pt x="149" y="520"/>
                  </a:lnTo>
                  <a:lnTo>
                    <a:pt x="176" y="575"/>
                  </a:lnTo>
                  <a:lnTo>
                    <a:pt x="209" y="619"/>
                  </a:lnTo>
                  <a:lnTo>
                    <a:pt x="254" y="652"/>
                  </a:lnTo>
                  <a:lnTo>
                    <a:pt x="303" y="670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412" y="670"/>
                  </a:lnTo>
                  <a:lnTo>
                    <a:pt x="464" y="644"/>
                  </a:lnTo>
                  <a:lnTo>
                    <a:pt x="509" y="612"/>
                  </a:lnTo>
                  <a:lnTo>
                    <a:pt x="539" y="560"/>
                  </a:lnTo>
                  <a:lnTo>
                    <a:pt x="561" y="509"/>
                  </a:lnTo>
                  <a:lnTo>
                    <a:pt x="573" y="454"/>
                  </a:lnTo>
                  <a:lnTo>
                    <a:pt x="576" y="399"/>
                  </a:lnTo>
                  <a:lnTo>
                    <a:pt x="576" y="355"/>
                  </a:lnTo>
                  <a:lnTo>
                    <a:pt x="576" y="304"/>
                  </a:lnTo>
                  <a:lnTo>
                    <a:pt x="569" y="249"/>
                  </a:lnTo>
                  <a:lnTo>
                    <a:pt x="558" y="190"/>
                  </a:lnTo>
                  <a:lnTo>
                    <a:pt x="535" y="135"/>
                  </a:lnTo>
                  <a:lnTo>
                    <a:pt x="498" y="91"/>
                  </a:lnTo>
                  <a:lnTo>
                    <a:pt x="456" y="58"/>
                  </a:lnTo>
                  <a:lnTo>
                    <a:pt x="408" y="40"/>
                  </a:lnTo>
                  <a:lnTo>
                    <a:pt x="355" y="33"/>
                  </a:lnTo>
                  <a:close/>
                  <a:moveTo>
                    <a:pt x="355" y="0"/>
                  </a:moveTo>
                  <a:lnTo>
                    <a:pt x="434" y="11"/>
                  </a:lnTo>
                  <a:lnTo>
                    <a:pt x="509" y="37"/>
                  </a:lnTo>
                  <a:lnTo>
                    <a:pt x="576" y="80"/>
                  </a:lnTo>
                  <a:lnTo>
                    <a:pt x="629" y="139"/>
                  </a:lnTo>
                  <a:lnTo>
                    <a:pt x="674" y="205"/>
                  </a:lnTo>
                  <a:lnTo>
                    <a:pt x="700" y="282"/>
                  </a:lnTo>
                  <a:lnTo>
                    <a:pt x="707" y="366"/>
                  </a:lnTo>
                  <a:lnTo>
                    <a:pt x="700" y="447"/>
                  </a:lnTo>
                  <a:lnTo>
                    <a:pt x="674" y="524"/>
                  </a:lnTo>
                  <a:lnTo>
                    <a:pt x="629" y="586"/>
                  </a:lnTo>
                  <a:lnTo>
                    <a:pt x="576" y="641"/>
                  </a:lnTo>
                  <a:lnTo>
                    <a:pt x="509" y="681"/>
                  </a:lnTo>
                  <a:lnTo>
                    <a:pt x="434" y="707"/>
                  </a:lnTo>
                  <a:lnTo>
                    <a:pt x="355" y="718"/>
                  </a:lnTo>
                  <a:lnTo>
                    <a:pt x="277" y="707"/>
                  </a:lnTo>
                  <a:lnTo>
                    <a:pt x="202" y="681"/>
                  </a:lnTo>
                  <a:lnTo>
                    <a:pt x="138" y="641"/>
                  </a:lnTo>
                  <a:lnTo>
                    <a:pt x="82" y="590"/>
                  </a:lnTo>
                  <a:lnTo>
                    <a:pt x="37" y="524"/>
                  </a:lnTo>
                  <a:lnTo>
                    <a:pt x="11" y="447"/>
                  </a:lnTo>
                  <a:lnTo>
                    <a:pt x="0" y="366"/>
                  </a:lnTo>
                  <a:lnTo>
                    <a:pt x="11" y="282"/>
                  </a:lnTo>
                  <a:lnTo>
                    <a:pt x="37" y="209"/>
                  </a:lnTo>
                  <a:lnTo>
                    <a:pt x="78" y="139"/>
                  </a:lnTo>
                  <a:lnTo>
                    <a:pt x="131" y="80"/>
                  </a:lnTo>
                  <a:lnTo>
                    <a:pt x="198" y="40"/>
                  </a:lnTo>
                  <a:lnTo>
                    <a:pt x="273" y="11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7" name="Freeform 87"/>
            <p:cNvSpPr>
              <a:spLocks noEditPoints="1"/>
            </p:cNvSpPr>
            <p:nvPr/>
          </p:nvSpPr>
          <p:spPr bwMode="auto">
            <a:xfrm>
              <a:off x="1741" y="2299"/>
              <a:ext cx="730" cy="1029"/>
            </a:xfrm>
            <a:custGeom>
              <a:avLst/>
              <a:gdLst/>
              <a:ahLst/>
              <a:cxnLst>
                <a:cxn ang="0">
                  <a:pos x="123" y="736"/>
                </a:cxn>
                <a:cxn ang="0">
                  <a:pos x="93" y="871"/>
                </a:cxn>
                <a:cxn ang="0">
                  <a:pos x="213" y="966"/>
                </a:cxn>
                <a:cxn ang="0">
                  <a:pos x="442" y="981"/>
                </a:cxn>
                <a:cxn ang="0">
                  <a:pos x="614" y="879"/>
                </a:cxn>
                <a:cxn ang="0">
                  <a:pos x="595" y="754"/>
                </a:cxn>
                <a:cxn ang="0">
                  <a:pos x="468" y="703"/>
                </a:cxn>
                <a:cxn ang="0">
                  <a:pos x="310" y="695"/>
                </a:cxn>
                <a:cxn ang="0">
                  <a:pos x="265" y="62"/>
                </a:cxn>
                <a:cxn ang="0">
                  <a:pos x="198" y="117"/>
                </a:cxn>
                <a:cxn ang="0">
                  <a:pos x="172" y="245"/>
                </a:cxn>
                <a:cxn ang="0">
                  <a:pos x="179" y="322"/>
                </a:cxn>
                <a:cxn ang="0">
                  <a:pos x="228" y="413"/>
                </a:cxn>
                <a:cxn ang="0">
                  <a:pos x="310" y="439"/>
                </a:cxn>
                <a:cxn ang="0">
                  <a:pos x="408" y="391"/>
                </a:cxn>
                <a:cxn ang="0">
                  <a:pos x="449" y="289"/>
                </a:cxn>
                <a:cxn ang="0">
                  <a:pos x="449" y="201"/>
                </a:cxn>
                <a:cxn ang="0">
                  <a:pos x="415" y="106"/>
                </a:cxn>
                <a:cxn ang="0">
                  <a:pos x="310" y="55"/>
                </a:cxn>
                <a:cxn ang="0">
                  <a:pos x="704" y="18"/>
                </a:cxn>
                <a:cxn ang="0">
                  <a:pos x="730" y="76"/>
                </a:cxn>
                <a:cxn ang="0">
                  <a:pos x="719" y="109"/>
                </a:cxn>
                <a:cxn ang="0">
                  <a:pos x="692" y="120"/>
                </a:cxn>
                <a:cxn ang="0">
                  <a:pos x="655" y="113"/>
                </a:cxn>
                <a:cxn ang="0">
                  <a:pos x="636" y="80"/>
                </a:cxn>
                <a:cxn ang="0">
                  <a:pos x="648" y="47"/>
                </a:cxn>
                <a:cxn ang="0">
                  <a:pos x="659" y="36"/>
                </a:cxn>
                <a:cxn ang="0">
                  <a:pos x="621" y="36"/>
                </a:cxn>
                <a:cxn ang="0">
                  <a:pos x="501" y="95"/>
                </a:cxn>
                <a:cxn ang="0">
                  <a:pos x="569" y="245"/>
                </a:cxn>
                <a:cxn ang="0">
                  <a:pos x="498" y="402"/>
                </a:cxn>
                <a:cxn ang="0">
                  <a:pos x="310" y="472"/>
                </a:cxn>
                <a:cxn ang="0">
                  <a:pos x="153" y="428"/>
                </a:cxn>
                <a:cxn ang="0">
                  <a:pos x="123" y="498"/>
                </a:cxn>
                <a:cxn ang="0">
                  <a:pos x="146" y="567"/>
                </a:cxn>
                <a:cxn ang="0">
                  <a:pos x="228" y="604"/>
                </a:cxn>
                <a:cxn ang="0">
                  <a:pos x="329" y="604"/>
                </a:cxn>
                <a:cxn ang="0">
                  <a:pos x="539" y="622"/>
                </a:cxn>
                <a:cxn ang="0">
                  <a:pos x="677" y="714"/>
                </a:cxn>
                <a:cxn ang="0">
                  <a:pos x="707" y="827"/>
                </a:cxn>
                <a:cxn ang="0">
                  <a:pos x="629" y="955"/>
                </a:cxn>
                <a:cxn ang="0">
                  <a:pos x="434" y="1021"/>
                </a:cxn>
                <a:cxn ang="0">
                  <a:pos x="198" y="1007"/>
                </a:cxn>
                <a:cxn ang="0">
                  <a:pos x="37" y="919"/>
                </a:cxn>
                <a:cxn ang="0">
                  <a:pos x="7" y="791"/>
                </a:cxn>
                <a:cxn ang="0">
                  <a:pos x="93" y="695"/>
                </a:cxn>
                <a:cxn ang="0">
                  <a:pos x="93" y="611"/>
                </a:cxn>
                <a:cxn ang="0">
                  <a:pos x="86" y="483"/>
                </a:cxn>
                <a:cxn ang="0">
                  <a:pos x="97" y="377"/>
                </a:cxn>
                <a:cxn ang="0">
                  <a:pos x="52" y="245"/>
                </a:cxn>
                <a:cxn ang="0">
                  <a:pos x="123" y="87"/>
                </a:cxn>
                <a:cxn ang="0">
                  <a:pos x="310" y="18"/>
                </a:cxn>
                <a:cxn ang="0">
                  <a:pos x="430" y="44"/>
                </a:cxn>
                <a:cxn ang="0">
                  <a:pos x="576" y="14"/>
                </a:cxn>
              </a:cxnLst>
              <a:rect l="0" t="0" r="r" b="b"/>
              <a:pathLst>
                <a:path w="730" h="1029">
                  <a:moveTo>
                    <a:pt x="213" y="695"/>
                  </a:moveTo>
                  <a:lnTo>
                    <a:pt x="164" y="706"/>
                  </a:lnTo>
                  <a:lnTo>
                    <a:pt x="123" y="736"/>
                  </a:lnTo>
                  <a:lnTo>
                    <a:pt x="93" y="780"/>
                  </a:lnTo>
                  <a:lnTo>
                    <a:pt x="82" y="827"/>
                  </a:lnTo>
                  <a:lnTo>
                    <a:pt x="93" y="871"/>
                  </a:lnTo>
                  <a:lnTo>
                    <a:pt x="119" y="908"/>
                  </a:lnTo>
                  <a:lnTo>
                    <a:pt x="161" y="941"/>
                  </a:lnTo>
                  <a:lnTo>
                    <a:pt x="213" y="966"/>
                  </a:lnTo>
                  <a:lnTo>
                    <a:pt x="280" y="985"/>
                  </a:lnTo>
                  <a:lnTo>
                    <a:pt x="355" y="992"/>
                  </a:lnTo>
                  <a:lnTo>
                    <a:pt x="442" y="981"/>
                  </a:lnTo>
                  <a:lnTo>
                    <a:pt x="516" y="959"/>
                  </a:lnTo>
                  <a:lnTo>
                    <a:pt x="576" y="923"/>
                  </a:lnTo>
                  <a:lnTo>
                    <a:pt x="614" y="879"/>
                  </a:lnTo>
                  <a:lnTo>
                    <a:pt x="625" y="827"/>
                  </a:lnTo>
                  <a:lnTo>
                    <a:pt x="618" y="783"/>
                  </a:lnTo>
                  <a:lnTo>
                    <a:pt x="595" y="754"/>
                  </a:lnTo>
                  <a:lnTo>
                    <a:pt x="561" y="728"/>
                  </a:lnTo>
                  <a:lnTo>
                    <a:pt x="516" y="714"/>
                  </a:lnTo>
                  <a:lnTo>
                    <a:pt x="468" y="703"/>
                  </a:lnTo>
                  <a:lnTo>
                    <a:pt x="415" y="699"/>
                  </a:lnTo>
                  <a:lnTo>
                    <a:pt x="363" y="695"/>
                  </a:lnTo>
                  <a:lnTo>
                    <a:pt x="310" y="695"/>
                  </a:lnTo>
                  <a:lnTo>
                    <a:pt x="213" y="695"/>
                  </a:lnTo>
                  <a:close/>
                  <a:moveTo>
                    <a:pt x="310" y="55"/>
                  </a:moveTo>
                  <a:lnTo>
                    <a:pt x="265" y="62"/>
                  </a:lnTo>
                  <a:lnTo>
                    <a:pt x="236" y="76"/>
                  </a:lnTo>
                  <a:lnTo>
                    <a:pt x="209" y="98"/>
                  </a:lnTo>
                  <a:lnTo>
                    <a:pt x="198" y="117"/>
                  </a:lnTo>
                  <a:lnTo>
                    <a:pt x="179" y="157"/>
                  </a:lnTo>
                  <a:lnTo>
                    <a:pt x="172" y="201"/>
                  </a:lnTo>
                  <a:lnTo>
                    <a:pt x="172" y="245"/>
                  </a:lnTo>
                  <a:lnTo>
                    <a:pt x="172" y="263"/>
                  </a:lnTo>
                  <a:lnTo>
                    <a:pt x="172" y="293"/>
                  </a:lnTo>
                  <a:lnTo>
                    <a:pt x="179" y="322"/>
                  </a:lnTo>
                  <a:lnTo>
                    <a:pt x="187" y="355"/>
                  </a:lnTo>
                  <a:lnTo>
                    <a:pt x="206" y="388"/>
                  </a:lnTo>
                  <a:lnTo>
                    <a:pt x="228" y="413"/>
                  </a:lnTo>
                  <a:lnTo>
                    <a:pt x="265" y="432"/>
                  </a:lnTo>
                  <a:lnTo>
                    <a:pt x="310" y="439"/>
                  </a:lnTo>
                  <a:lnTo>
                    <a:pt x="310" y="439"/>
                  </a:lnTo>
                  <a:lnTo>
                    <a:pt x="352" y="432"/>
                  </a:lnTo>
                  <a:lnTo>
                    <a:pt x="385" y="413"/>
                  </a:lnTo>
                  <a:lnTo>
                    <a:pt x="408" y="391"/>
                  </a:lnTo>
                  <a:lnTo>
                    <a:pt x="423" y="377"/>
                  </a:lnTo>
                  <a:lnTo>
                    <a:pt x="442" y="333"/>
                  </a:lnTo>
                  <a:lnTo>
                    <a:pt x="449" y="289"/>
                  </a:lnTo>
                  <a:lnTo>
                    <a:pt x="449" y="245"/>
                  </a:lnTo>
                  <a:lnTo>
                    <a:pt x="449" y="227"/>
                  </a:lnTo>
                  <a:lnTo>
                    <a:pt x="449" y="201"/>
                  </a:lnTo>
                  <a:lnTo>
                    <a:pt x="442" y="168"/>
                  </a:lnTo>
                  <a:lnTo>
                    <a:pt x="434" y="135"/>
                  </a:lnTo>
                  <a:lnTo>
                    <a:pt x="415" y="106"/>
                  </a:lnTo>
                  <a:lnTo>
                    <a:pt x="389" y="80"/>
                  </a:lnTo>
                  <a:lnTo>
                    <a:pt x="355" y="62"/>
                  </a:lnTo>
                  <a:lnTo>
                    <a:pt x="310" y="55"/>
                  </a:lnTo>
                  <a:close/>
                  <a:moveTo>
                    <a:pt x="648" y="0"/>
                  </a:moveTo>
                  <a:lnTo>
                    <a:pt x="681" y="7"/>
                  </a:lnTo>
                  <a:lnTo>
                    <a:pt x="704" y="18"/>
                  </a:lnTo>
                  <a:lnTo>
                    <a:pt x="719" y="36"/>
                  </a:lnTo>
                  <a:lnTo>
                    <a:pt x="730" y="58"/>
                  </a:lnTo>
                  <a:lnTo>
                    <a:pt x="730" y="76"/>
                  </a:lnTo>
                  <a:lnTo>
                    <a:pt x="730" y="91"/>
                  </a:lnTo>
                  <a:lnTo>
                    <a:pt x="726" y="102"/>
                  </a:lnTo>
                  <a:lnTo>
                    <a:pt x="719" y="109"/>
                  </a:lnTo>
                  <a:lnTo>
                    <a:pt x="707" y="117"/>
                  </a:lnTo>
                  <a:lnTo>
                    <a:pt x="700" y="120"/>
                  </a:lnTo>
                  <a:lnTo>
                    <a:pt x="692" y="120"/>
                  </a:lnTo>
                  <a:lnTo>
                    <a:pt x="681" y="124"/>
                  </a:lnTo>
                  <a:lnTo>
                    <a:pt x="670" y="120"/>
                  </a:lnTo>
                  <a:lnTo>
                    <a:pt x="655" y="113"/>
                  </a:lnTo>
                  <a:lnTo>
                    <a:pt x="648" y="106"/>
                  </a:lnTo>
                  <a:lnTo>
                    <a:pt x="640" y="95"/>
                  </a:lnTo>
                  <a:lnTo>
                    <a:pt x="636" y="80"/>
                  </a:lnTo>
                  <a:lnTo>
                    <a:pt x="640" y="65"/>
                  </a:lnTo>
                  <a:lnTo>
                    <a:pt x="640" y="58"/>
                  </a:lnTo>
                  <a:lnTo>
                    <a:pt x="648" y="47"/>
                  </a:lnTo>
                  <a:lnTo>
                    <a:pt x="655" y="40"/>
                  </a:lnTo>
                  <a:lnTo>
                    <a:pt x="662" y="36"/>
                  </a:lnTo>
                  <a:lnTo>
                    <a:pt x="659" y="36"/>
                  </a:lnTo>
                  <a:lnTo>
                    <a:pt x="651" y="33"/>
                  </a:lnTo>
                  <a:lnTo>
                    <a:pt x="648" y="33"/>
                  </a:lnTo>
                  <a:lnTo>
                    <a:pt x="621" y="36"/>
                  </a:lnTo>
                  <a:lnTo>
                    <a:pt x="584" y="44"/>
                  </a:lnTo>
                  <a:lnTo>
                    <a:pt x="546" y="62"/>
                  </a:lnTo>
                  <a:lnTo>
                    <a:pt x="501" y="95"/>
                  </a:lnTo>
                  <a:lnTo>
                    <a:pt x="539" y="139"/>
                  </a:lnTo>
                  <a:lnTo>
                    <a:pt x="561" y="190"/>
                  </a:lnTo>
                  <a:lnTo>
                    <a:pt x="569" y="245"/>
                  </a:lnTo>
                  <a:lnTo>
                    <a:pt x="561" y="304"/>
                  </a:lnTo>
                  <a:lnTo>
                    <a:pt x="535" y="358"/>
                  </a:lnTo>
                  <a:lnTo>
                    <a:pt x="498" y="402"/>
                  </a:lnTo>
                  <a:lnTo>
                    <a:pt x="445" y="439"/>
                  </a:lnTo>
                  <a:lnTo>
                    <a:pt x="382" y="465"/>
                  </a:lnTo>
                  <a:lnTo>
                    <a:pt x="310" y="472"/>
                  </a:lnTo>
                  <a:lnTo>
                    <a:pt x="269" y="472"/>
                  </a:lnTo>
                  <a:lnTo>
                    <a:pt x="213" y="457"/>
                  </a:lnTo>
                  <a:lnTo>
                    <a:pt x="153" y="428"/>
                  </a:lnTo>
                  <a:lnTo>
                    <a:pt x="131" y="457"/>
                  </a:lnTo>
                  <a:lnTo>
                    <a:pt x="123" y="483"/>
                  </a:lnTo>
                  <a:lnTo>
                    <a:pt x="123" y="498"/>
                  </a:lnTo>
                  <a:lnTo>
                    <a:pt x="123" y="498"/>
                  </a:lnTo>
                  <a:lnTo>
                    <a:pt x="131" y="534"/>
                  </a:lnTo>
                  <a:lnTo>
                    <a:pt x="146" y="567"/>
                  </a:lnTo>
                  <a:lnTo>
                    <a:pt x="176" y="589"/>
                  </a:lnTo>
                  <a:lnTo>
                    <a:pt x="209" y="604"/>
                  </a:lnTo>
                  <a:lnTo>
                    <a:pt x="228" y="604"/>
                  </a:lnTo>
                  <a:lnTo>
                    <a:pt x="258" y="604"/>
                  </a:lnTo>
                  <a:lnTo>
                    <a:pt x="295" y="604"/>
                  </a:lnTo>
                  <a:lnTo>
                    <a:pt x="329" y="604"/>
                  </a:lnTo>
                  <a:lnTo>
                    <a:pt x="400" y="608"/>
                  </a:lnTo>
                  <a:lnTo>
                    <a:pt x="471" y="611"/>
                  </a:lnTo>
                  <a:lnTo>
                    <a:pt x="539" y="622"/>
                  </a:lnTo>
                  <a:lnTo>
                    <a:pt x="606" y="648"/>
                  </a:lnTo>
                  <a:lnTo>
                    <a:pt x="648" y="677"/>
                  </a:lnTo>
                  <a:lnTo>
                    <a:pt x="677" y="714"/>
                  </a:lnTo>
                  <a:lnTo>
                    <a:pt x="696" y="754"/>
                  </a:lnTo>
                  <a:lnTo>
                    <a:pt x="704" y="791"/>
                  </a:lnTo>
                  <a:lnTo>
                    <a:pt x="707" y="827"/>
                  </a:lnTo>
                  <a:lnTo>
                    <a:pt x="700" y="875"/>
                  </a:lnTo>
                  <a:lnTo>
                    <a:pt x="670" y="919"/>
                  </a:lnTo>
                  <a:lnTo>
                    <a:pt x="629" y="955"/>
                  </a:lnTo>
                  <a:lnTo>
                    <a:pt x="573" y="988"/>
                  </a:lnTo>
                  <a:lnTo>
                    <a:pt x="505" y="1010"/>
                  </a:lnTo>
                  <a:lnTo>
                    <a:pt x="434" y="1021"/>
                  </a:lnTo>
                  <a:lnTo>
                    <a:pt x="355" y="1029"/>
                  </a:lnTo>
                  <a:lnTo>
                    <a:pt x="273" y="1021"/>
                  </a:lnTo>
                  <a:lnTo>
                    <a:pt x="198" y="1007"/>
                  </a:lnTo>
                  <a:lnTo>
                    <a:pt x="134" y="985"/>
                  </a:lnTo>
                  <a:lnTo>
                    <a:pt x="78" y="955"/>
                  </a:lnTo>
                  <a:lnTo>
                    <a:pt x="37" y="919"/>
                  </a:lnTo>
                  <a:lnTo>
                    <a:pt x="11" y="875"/>
                  </a:lnTo>
                  <a:lnTo>
                    <a:pt x="0" y="827"/>
                  </a:lnTo>
                  <a:lnTo>
                    <a:pt x="7" y="791"/>
                  </a:lnTo>
                  <a:lnTo>
                    <a:pt x="26" y="754"/>
                  </a:lnTo>
                  <a:lnTo>
                    <a:pt x="56" y="721"/>
                  </a:lnTo>
                  <a:lnTo>
                    <a:pt x="93" y="695"/>
                  </a:lnTo>
                  <a:lnTo>
                    <a:pt x="146" y="673"/>
                  </a:lnTo>
                  <a:lnTo>
                    <a:pt x="116" y="644"/>
                  </a:lnTo>
                  <a:lnTo>
                    <a:pt x="93" y="611"/>
                  </a:lnTo>
                  <a:lnTo>
                    <a:pt x="82" y="571"/>
                  </a:lnTo>
                  <a:lnTo>
                    <a:pt x="74" y="534"/>
                  </a:lnTo>
                  <a:lnTo>
                    <a:pt x="86" y="483"/>
                  </a:lnTo>
                  <a:lnTo>
                    <a:pt x="104" y="435"/>
                  </a:lnTo>
                  <a:lnTo>
                    <a:pt x="127" y="406"/>
                  </a:lnTo>
                  <a:lnTo>
                    <a:pt x="97" y="377"/>
                  </a:lnTo>
                  <a:lnTo>
                    <a:pt x="74" y="340"/>
                  </a:lnTo>
                  <a:lnTo>
                    <a:pt x="56" y="296"/>
                  </a:lnTo>
                  <a:lnTo>
                    <a:pt x="52" y="245"/>
                  </a:lnTo>
                  <a:lnTo>
                    <a:pt x="59" y="186"/>
                  </a:lnTo>
                  <a:lnTo>
                    <a:pt x="86" y="131"/>
                  </a:lnTo>
                  <a:lnTo>
                    <a:pt x="123" y="87"/>
                  </a:lnTo>
                  <a:lnTo>
                    <a:pt x="176" y="51"/>
                  </a:lnTo>
                  <a:lnTo>
                    <a:pt x="239" y="25"/>
                  </a:lnTo>
                  <a:lnTo>
                    <a:pt x="310" y="18"/>
                  </a:lnTo>
                  <a:lnTo>
                    <a:pt x="340" y="18"/>
                  </a:lnTo>
                  <a:lnTo>
                    <a:pt x="382" y="25"/>
                  </a:lnTo>
                  <a:lnTo>
                    <a:pt x="430" y="44"/>
                  </a:lnTo>
                  <a:lnTo>
                    <a:pt x="479" y="73"/>
                  </a:lnTo>
                  <a:lnTo>
                    <a:pt x="531" y="36"/>
                  </a:lnTo>
                  <a:lnTo>
                    <a:pt x="576" y="14"/>
                  </a:lnTo>
                  <a:lnTo>
                    <a:pt x="618" y="3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2827" y="1940"/>
              <a:ext cx="1093" cy="1274"/>
            </a:xfrm>
            <a:custGeom>
              <a:avLst/>
              <a:gdLst/>
              <a:ahLst/>
              <a:cxnLst>
                <a:cxn ang="0">
                  <a:pos x="1000" y="14"/>
                </a:cxn>
                <a:cxn ang="0">
                  <a:pos x="1075" y="88"/>
                </a:cxn>
                <a:cxn ang="0">
                  <a:pos x="1093" y="216"/>
                </a:cxn>
                <a:cxn ang="0">
                  <a:pos x="1041" y="392"/>
                </a:cxn>
                <a:cxn ang="0">
                  <a:pos x="895" y="663"/>
                </a:cxn>
                <a:cxn ang="0">
                  <a:pos x="666" y="945"/>
                </a:cxn>
                <a:cxn ang="0">
                  <a:pos x="483" y="1113"/>
                </a:cxn>
                <a:cxn ang="0">
                  <a:pos x="292" y="1245"/>
                </a:cxn>
                <a:cxn ang="0">
                  <a:pos x="142" y="1271"/>
                </a:cxn>
                <a:cxn ang="0">
                  <a:pos x="33" y="1194"/>
                </a:cxn>
                <a:cxn ang="0">
                  <a:pos x="0" y="1098"/>
                </a:cxn>
                <a:cxn ang="0">
                  <a:pos x="30" y="1014"/>
                </a:cxn>
                <a:cxn ang="0">
                  <a:pos x="56" y="1014"/>
                </a:cxn>
                <a:cxn ang="0">
                  <a:pos x="78" y="1073"/>
                </a:cxn>
                <a:cxn ang="0">
                  <a:pos x="172" y="1146"/>
                </a:cxn>
                <a:cxn ang="0">
                  <a:pos x="236" y="1157"/>
                </a:cxn>
                <a:cxn ang="0">
                  <a:pos x="344" y="1113"/>
                </a:cxn>
                <a:cxn ang="0">
                  <a:pos x="445" y="1043"/>
                </a:cxn>
                <a:cxn ang="0">
                  <a:pos x="475" y="1018"/>
                </a:cxn>
                <a:cxn ang="0">
                  <a:pos x="483" y="981"/>
                </a:cxn>
                <a:cxn ang="0">
                  <a:pos x="487" y="838"/>
                </a:cxn>
                <a:cxn ang="0">
                  <a:pos x="472" y="505"/>
                </a:cxn>
                <a:cxn ang="0">
                  <a:pos x="386" y="212"/>
                </a:cxn>
                <a:cxn ang="0">
                  <a:pos x="232" y="88"/>
                </a:cxn>
                <a:cxn ang="0">
                  <a:pos x="108" y="121"/>
                </a:cxn>
                <a:cxn ang="0">
                  <a:pos x="71" y="131"/>
                </a:cxn>
                <a:cxn ang="0">
                  <a:pos x="56" y="124"/>
                </a:cxn>
                <a:cxn ang="0">
                  <a:pos x="86" y="77"/>
                </a:cxn>
                <a:cxn ang="0">
                  <a:pos x="209" y="7"/>
                </a:cxn>
                <a:cxn ang="0">
                  <a:pos x="389" y="33"/>
                </a:cxn>
                <a:cxn ang="0">
                  <a:pos x="513" y="172"/>
                </a:cxn>
                <a:cxn ang="0">
                  <a:pos x="577" y="373"/>
                </a:cxn>
                <a:cxn ang="0">
                  <a:pos x="603" y="575"/>
                </a:cxn>
                <a:cxn ang="0">
                  <a:pos x="606" y="725"/>
                </a:cxn>
                <a:cxn ang="0">
                  <a:pos x="599" y="912"/>
                </a:cxn>
                <a:cxn ang="0">
                  <a:pos x="599" y="912"/>
                </a:cxn>
                <a:cxn ang="0">
                  <a:pos x="869" y="604"/>
                </a:cxn>
                <a:cxn ang="0">
                  <a:pos x="996" y="370"/>
                </a:cxn>
                <a:cxn ang="0">
                  <a:pos x="1030" y="252"/>
                </a:cxn>
                <a:cxn ang="0">
                  <a:pos x="1007" y="175"/>
                </a:cxn>
                <a:cxn ang="0">
                  <a:pos x="910" y="121"/>
                </a:cxn>
                <a:cxn ang="0">
                  <a:pos x="884" y="113"/>
                </a:cxn>
                <a:cxn ang="0">
                  <a:pos x="884" y="80"/>
                </a:cxn>
                <a:cxn ang="0">
                  <a:pos x="917" y="11"/>
                </a:cxn>
              </a:cxnLst>
              <a:rect l="0" t="0" r="r" b="b"/>
              <a:pathLst>
                <a:path w="1093" h="1274">
                  <a:moveTo>
                    <a:pt x="940" y="0"/>
                  </a:moveTo>
                  <a:lnTo>
                    <a:pt x="970" y="3"/>
                  </a:lnTo>
                  <a:lnTo>
                    <a:pt x="1000" y="14"/>
                  </a:lnTo>
                  <a:lnTo>
                    <a:pt x="1026" y="29"/>
                  </a:lnTo>
                  <a:lnTo>
                    <a:pt x="1052" y="55"/>
                  </a:lnTo>
                  <a:lnTo>
                    <a:pt x="1075" y="88"/>
                  </a:lnTo>
                  <a:lnTo>
                    <a:pt x="1090" y="131"/>
                  </a:lnTo>
                  <a:lnTo>
                    <a:pt x="1093" y="183"/>
                  </a:lnTo>
                  <a:lnTo>
                    <a:pt x="1093" y="216"/>
                  </a:lnTo>
                  <a:lnTo>
                    <a:pt x="1082" y="263"/>
                  </a:lnTo>
                  <a:lnTo>
                    <a:pt x="1067" y="322"/>
                  </a:lnTo>
                  <a:lnTo>
                    <a:pt x="1041" y="392"/>
                  </a:lnTo>
                  <a:lnTo>
                    <a:pt x="1007" y="472"/>
                  </a:lnTo>
                  <a:lnTo>
                    <a:pt x="959" y="564"/>
                  </a:lnTo>
                  <a:lnTo>
                    <a:pt x="895" y="663"/>
                  </a:lnTo>
                  <a:lnTo>
                    <a:pt x="816" y="772"/>
                  </a:lnTo>
                  <a:lnTo>
                    <a:pt x="719" y="890"/>
                  </a:lnTo>
                  <a:lnTo>
                    <a:pt x="666" y="945"/>
                  </a:lnTo>
                  <a:lnTo>
                    <a:pt x="610" y="1000"/>
                  </a:lnTo>
                  <a:lnTo>
                    <a:pt x="547" y="1058"/>
                  </a:lnTo>
                  <a:lnTo>
                    <a:pt x="483" y="1113"/>
                  </a:lnTo>
                  <a:lnTo>
                    <a:pt x="415" y="1164"/>
                  </a:lnTo>
                  <a:lnTo>
                    <a:pt x="352" y="1212"/>
                  </a:lnTo>
                  <a:lnTo>
                    <a:pt x="292" y="1245"/>
                  </a:lnTo>
                  <a:lnTo>
                    <a:pt x="239" y="1267"/>
                  </a:lnTo>
                  <a:lnTo>
                    <a:pt x="194" y="1274"/>
                  </a:lnTo>
                  <a:lnTo>
                    <a:pt x="142" y="1271"/>
                  </a:lnTo>
                  <a:lnTo>
                    <a:pt x="97" y="1252"/>
                  </a:lnTo>
                  <a:lnTo>
                    <a:pt x="60" y="1227"/>
                  </a:lnTo>
                  <a:lnTo>
                    <a:pt x="33" y="1194"/>
                  </a:lnTo>
                  <a:lnTo>
                    <a:pt x="15" y="1161"/>
                  </a:lnTo>
                  <a:lnTo>
                    <a:pt x="3" y="1128"/>
                  </a:lnTo>
                  <a:lnTo>
                    <a:pt x="0" y="1098"/>
                  </a:lnTo>
                  <a:lnTo>
                    <a:pt x="3" y="1065"/>
                  </a:lnTo>
                  <a:lnTo>
                    <a:pt x="15" y="1036"/>
                  </a:lnTo>
                  <a:lnTo>
                    <a:pt x="30" y="1014"/>
                  </a:lnTo>
                  <a:lnTo>
                    <a:pt x="45" y="1007"/>
                  </a:lnTo>
                  <a:lnTo>
                    <a:pt x="52" y="1007"/>
                  </a:lnTo>
                  <a:lnTo>
                    <a:pt x="56" y="1014"/>
                  </a:lnTo>
                  <a:lnTo>
                    <a:pt x="60" y="1018"/>
                  </a:lnTo>
                  <a:lnTo>
                    <a:pt x="60" y="1025"/>
                  </a:lnTo>
                  <a:lnTo>
                    <a:pt x="78" y="1073"/>
                  </a:lnTo>
                  <a:lnTo>
                    <a:pt x="105" y="1109"/>
                  </a:lnTo>
                  <a:lnTo>
                    <a:pt x="138" y="1131"/>
                  </a:lnTo>
                  <a:lnTo>
                    <a:pt x="172" y="1146"/>
                  </a:lnTo>
                  <a:lnTo>
                    <a:pt x="198" y="1153"/>
                  </a:lnTo>
                  <a:lnTo>
                    <a:pt x="221" y="1157"/>
                  </a:lnTo>
                  <a:lnTo>
                    <a:pt x="236" y="1157"/>
                  </a:lnTo>
                  <a:lnTo>
                    <a:pt x="266" y="1150"/>
                  </a:lnTo>
                  <a:lnTo>
                    <a:pt x="303" y="1135"/>
                  </a:lnTo>
                  <a:lnTo>
                    <a:pt x="344" y="1113"/>
                  </a:lnTo>
                  <a:lnTo>
                    <a:pt x="382" y="1091"/>
                  </a:lnTo>
                  <a:lnTo>
                    <a:pt x="419" y="1065"/>
                  </a:lnTo>
                  <a:lnTo>
                    <a:pt x="445" y="1043"/>
                  </a:lnTo>
                  <a:lnTo>
                    <a:pt x="468" y="1029"/>
                  </a:lnTo>
                  <a:lnTo>
                    <a:pt x="475" y="1021"/>
                  </a:lnTo>
                  <a:lnTo>
                    <a:pt x="475" y="1018"/>
                  </a:lnTo>
                  <a:lnTo>
                    <a:pt x="479" y="1014"/>
                  </a:lnTo>
                  <a:lnTo>
                    <a:pt x="479" y="1003"/>
                  </a:lnTo>
                  <a:lnTo>
                    <a:pt x="483" y="981"/>
                  </a:lnTo>
                  <a:lnTo>
                    <a:pt x="483" y="945"/>
                  </a:lnTo>
                  <a:lnTo>
                    <a:pt x="487" y="897"/>
                  </a:lnTo>
                  <a:lnTo>
                    <a:pt x="487" y="838"/>
                  </a:lnTo>
                  <a:lnTo>
                    <a:pt x="487" y="783"/>
                  </a:lnTo>
                  <a:lnTo>
                    <a:pt x="483" y="641"/>
                  </a:lnTo>
                  <a:lnTo>
                    <a:pt x="472" y="505"/>
                  </a:lnTo>
                  <a:lnTo>
                    <a:pt x="449" y="377"/>
                  </a:lnTo>
                  <a:lnTo>
                    <a:pt x="419" y="289"/>
                  </a:lnTo>
                  <a:lnTo>
                    <a:pt x="386" y="212"/>
                  </a:lnTo>
                  <a:lnTo>
                    <a:pt x="341" y="153"/>
                  </a:lnTo>
                  <a:lnTo>
                    <a:pt x="292" y="113"/>
                  </a:lnTo>
                  <a:lnTo>
                    <a:pt x="232" y="88"/>
                  </a:lnTo>
                  <a:lnTo>
                    <a:pt x="168" y="80"/>
                  </a:lnTo>
                  <a:lnTo>
                    <a:pt x="138" y="106"/>
                  </a:lnTo>
                  <a:lnTo>
                    <a:pt x="108" y="121"/>
                  </a:lnTo>
                  <a:lnTo>
                    <a:pt x="86" y="128"/>
                  </a:lnTo>
                  <a:lnTo>
                    <a:pt x="75" y="131"/>
                  </a:lnTo>
                  <a:lnTo>
                    <a:pt x="71" y="131"/>
                  </a:lnTo>
                  <a:lnTo>
                    <a:pt x="63" y="131"/>
                  </a:lnTo>
                  <a:lnTo>
                    <a:pt x="60" y="128"/>
                  </a:lnTo>
                  <a:lnTo>
                    <a:pt x="56" y="124"/>
                  </a:lnTo>
                  <a:lnTo>
                    <a:pt x="56" y="117"/>
                  </a:lnTo>
                  <a:lnTo>
                    <a:pt x="63" y="102"/>
                  </a:lnTo>
                  <a:lnTo>
                    <a:pt x="86" y="77"/>
                  </a:lnTo>
                  <a:lnTo>
                    <a:pt x="120" y="51"/>
                  </a:lnTo>
                  <a:lnTo>
                    <a:pt x="161" y="25"/>
                  </a:lnTo>
                  <a:lnTo>
                    <a:pt x="209" y="7"/>
                  </a:lnTo>
                  <a:lnTo>
                    <a:pt x="266" y="0"/>
                  </a:lnTo>
                  <a:lnTo>
                    <a:pt x="329" y="11"/>
                  </a:lnTo>
                  <a:lnTo>
                    <a:pt x="389" y="33"/>
                  </a:lnTo>
                  <a:lnTo>
                    <a:pt x="438" y="69"/>
                  </a:lnTo>
                  <a:lnTo>
                    <a:pt x="479" y="117"/>
                  </a:lnTo>
                  <a:lnTo>
                    <a:pt x="513" y="172"/>
                  </a:lnTo>
                  <a:lnTo>
                    <a:pt x="539" y="234"/>
                  </a:lnTo>
                  <a:lnTo>
                    <a:pt x="562" y="304"/>
                  </a:lnTo>
                  <a:lnTo>
                    <a:pt x="577" y="373"/>
                  </a:lnTo>
                  <a:lnTo>
                    <a:pt x="588" y="443"/>
                  </a:lnTo>
                  <a:lnTo>
                    <a:pt x="595" y="512"/>
                  </a:lnTo>
                  <a:lnTo>
                    <a:pt x="603" y="575"/>
                  </a:lnTo>
                  <a:lnTo>
                    <a:pt x="603" y="633"/>
                  </a:lnTo>
                  <a:lnTo>
                    <a:pt x="606" y="685"/>
                  </a:lnTo>
                  <a:lnTo>
                    <a:pt x="606" y="725"/>
                  </a:lnTo>
                  <a:lnTo>
                    <a:pt x="606" y="780"/>
                  </a:lnTo>
                  <a:lnTo>
                    <a:pt x="603" y="849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708" y="802"/>
                  </a:lnTo>
                  <a:lnTo>
                    <a:pt x="798" y="699"/>
                  </a:lnTo>
                  <a:lnTo>
                    <a:pt x="869" y="604"/>
                  </a:lnTo>
                  <a:lnTo>
                    <a:pt x="925" y="516"/>
                  </a:lnTo>
                  <a:lnTo>
                    <a:pt x="966" y="435"/>
                  </a:lnTo>
                  <a:lnTo>
                    <a:pt x="996" y="370"/>
                  </a:lnTo>
                  <a:lnTo>
                    <a:pt x="1015" y="315"/>
                  </a:lnTo>
                  <a:lnTo>
                    <a:pt x="1026" y="274"/>
                  </a:lnTo>
                  <a:lnTo>
                    <a:pt x="1030" y="252"/>
                  </a:lnTo>
                  <a:lnTo>
                    <a:pt x="1026" y="227"/>
                  </a:lnTo>
                  <a:lnTo>
                    <a:pt x="1018" y="201"/>
                  </a:lnTo>
                  <a:lnTo>
                    <a:pt x="1007" y="175"/>
                  </a:lnTo>
                  <a:lnTo>
                    <a:pt x="985" y="150"/>
                  </a:lnTo>
                  <a:lnTo>
                    <a:pt x="955" y="131"/>
                  </a:lnTo>
                  <a:lnTo>
                    <a:pt x="910" y="121"/>
                  </a:lnTo>
                  <a:lnTo>
                    <a:pt x="899" y="121"/>
                  </a:lnTo>
                  <a:lnTo>
                    <a:pt x="891" y="117"/>
                  </a:lnTo>
                  <a:lnTo>
                    <a:pt x="884" y="113"/>
                  </a:lnTo>
                  <a:lnTo>
                    <a:pt x="884" y="106"/>
                  </a:lnTo>
                  <a:lnTo>
                    <a:pt x="880" y="95"/>
                  </a:lnTo>
                  <a:lnTo>
                    <a:pt x="884" y="80"/>
                  </a:lnTo>
                  <a:lnTo>
                    <a:pt x="891" y="55"/>
                  </a:lnTo>
                  <a:lnTo>
                    <a:pt x="902" y="29"/>
                  </a:lnTo>
                  <a:lnTo>
                    <a:pt x="917" y="11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9" name="Freeform 89"/>
            <p:cNvSpPr>
              <a:spLocks/>
            </p:cNvSpPr>
            <p:nvPr/>
          </p:nvSpPr>
          <p:spPr bwMode="auto">
            <a:xfrm>
              <a:off x="3872" y="2745"/>
              <a:ext cx="651" cy="722"/>
            </a:xfrm>
            <a:custGeom>
              <a:avLst/>
              <a:gdLst/>
              <a:ahLst/>
              <a:cxnLst>
                <a:cxn ang="0">
                  <a:pos x="292" y="8"/>
                </a:cxn>
                <a:cxn ang="0">
                  <a:pos x="371" y="59"/>
                </a:cxn>
                <a:cxn ang="0">
                  <a:pos x="423" y="143"/>
                </a:cxn>
                <a:cxn ang="0">
                  <a:pos x="453" y="231"/>
                </a:cxn>
                <a:cxn ang="0">
                  <a:pos x="464" y="308"/>
                </a:cxn>
                <a:cxn ang="0">
                  <a:pos x="468" y="330"/>
                </a:cxn>
                <a:cxn ang="0">
                  <a:pos x="517" y="213"/>
                </a:cxn>
                <a:cxn ang="0">
                  <a:pos x="569" y="107"/>
                </a:cxn>
                <a:cxn ang="0">
                  <a:pos x="610" y="33"/>
                </a:cxn>
                <a:cxn ang="0">
                  <a:pos x="625" y="11"/>
                </a:cxn>
                <a:cxn ang="0">
                  <a:pos x="636" y="11"/>
                </a:cxn>
                <a:cxn ang="0">
                  <a:pos x="644" y="11"/>
                </a:cxn>
                <a:cxn ang="0">
                  <a:pos x="651" y="15"/>
                </a:cxn>
                <a:cxn ang="0">
                  <a:pos x="651" y="30"/>
                </a:cxn>
                <a:cxn ang="0">
                  <a:pos x="614" y="103"/>
                </a:cxn>
                <a:cxn ang="0">
                  <a:pos x="569" y="191"/>
                </a:cxn>
                <a:cxn ang="0">
                  <a:pos x="543" y="253"/>
                </a:cxn>
                <a:cxn ang="0">
                  <a:pos x="502" y="345"/>
                </a:cxn>
                <a:cxn ang="0">
                  <a:pos x="472" y="433"/>
                </a:cxn>
                <a:cxn ang="0">
                  <a:pos x="457" y="520"/>
                </a:cxn>
                <a:cxn ang="0">
                  <a:pos x="430" y="627"/>
                </a:cxn>
                <a:cxn ang="0">
                  <a:pos x="415" y="685"/>
                </a:cxn>
                <a:cxn ang="0">
                  <a:pos x="400" y="707"/>
                </a:cxn>
                <a:cxn ang="0">
                  <a:pos x="393" y="718"/>
                </a:cxn>
                <a:cxn ang="0">
                  <a:pos x="385" y="722"/>
                </a:cxn>
                <a:cxn ang="0">
                  <a:pos x="374" y="718"/>
                </a:cxn>
                <a:cxn ang="0">
                  <a:pos x="367" y="707"/>
                </a:cxn>
                <a:cxn ang="0">
                  <a:pos x="363" y="693"/>
                </a:cxn>
                <a:cxn ang="0">
                  <a:pos x="371" y="638"/>
                </a:cxn>
                <a:cxn ang="0">
                  <a:pos x="397" y="550"/>
                </a:cxn>
                <a:cxn ang="0">
                  <a:pos x="423" y="458"/>
                </a:cxn>
                <a:cxn ang="0">
                  <a:pos x="427" y="433"/>
                </a:cxn>
                <a:cxn ang="0">
                  <a:pos x="430" y="378"/>
                </a:cxn>
                <a:cxn ang="0">
                  <a:pos x="427" y="297"/>
                </a:cxn>
                <a:cxn ang="0">
                  <a:pos x="404" y="209"/>
                </a:cxn>
                <a:cxn ang="0">
                  <a:pos x="359" y="140"/>
                </a:cxn>
                <a:cxn ang="0">
                  <a:pos x="281" y="96"/>
                </a:cxn>
                <a:cxn ang="0">
                  <a:pos x="179" y="92"/>
                </a:cxn>
                <a:cxn ang="0">
                  <a:pos x="93" y="129"/>
                </a:cxn>
                <a:cxn ang="0">
                  <a:pos x="41" y="191"/>
                </a:cxn>
                <a:cxn ang="0">
                  <a:pos x="33" y="209"/>
                </a:cxn>
                <a:cxn ang="0">
                  <a:pos x="22" y="213"/>
                </a:cxn>
                <a:cxn ang="0">
                  <a:pos x="11" y="209"/>
                </a:cxn>
                <a:cxn ang="0">
                  <a:pos x="3" y="205"/>
                </a:cxn>
                <a:cxn ang="0">
                  <a:pos x="3" y="187"/>
                </a:cxn>
                <a:cxn ang="0">
                  <a:pos x="26" y="136"/>
                </a:cxn>
                <a:cxn ang="0">
                  <a:pos x="82" y="63"/>
                </a:cxn>
                <a:cxn ang="0">
                  <a:pos x="176" y="11"/>
                </a:cxn>
              </a:cxnLst>
              <a:rect l="0" t="0" r="r" b="b"/>
              <a:pathLst>
                <a:path w="651" h="722">
                  <a:moveTo>
                    <a:pt x="239" y="0"/>
                  </a:moveTo>
                  <a:lnTo>
                    <a:pt x="292" y="8"/>
                  </a:lnTo>
                  <a:lnTo>
                    <a:pt x="333" y="30"/>
                  </a:lnTo>
                  <a:lnTo>
                    <a:pt x="371" y="59"/>
                  </a:lnTo>
                  <a:lnTo>
                    <a:pt x="397" y="99"/>
                  </a:lnTo>
                  <a:lnTo>
                    <a:pt x="423" y="143"/>
                  </a:lnTo>
                  <a:lnTo>
                    <a:pt x="438" y="187"/>
                  </a:lnTo>
                  <a:lnTo>
                    <a:pt x="453" y="231"/>
                  </a:lnTo>
                  <a:lnTo>
                    <a:pt x="460" y="271"/>
                  </a:lnTo>
                  <a:lnTo>
                    <a:pt x="464" y="308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490" y="271"/>
                  </a:lnTo>
                  <a:lnTo>
                    <a:pt x="517" y="213"/>
                  </a:lnTo>
                  <a:lnTo>
                    <a:pt x="547" y="158"/>
                  </a:lnTo>
                  <a:lnTo>
                    <a:pt x="569" y="107"/>
                  </a:lnTo>
                  <a:lnTo>
                    <a:pt x="591" y="66"/>
                  </a:lnTo>
                  <a:lnTo>
                    <a:pt x="610" y="33"/>
                  </a:lnTo>
                  <a:lnTo>
                    <a:pt x="618" y="15"/>
                  </a:lnTo>
                  <a:lnTo>
                    <a:pt x="625" y="11"/>
                  </a:lnTo>
                  <a:lnTo>
                    <a:pt x="633" y="11"/>
                  </a:lnTo>
                  <a:lnTo>
                    <a:pt x="636" y="11"/>
                  </a:lnTo>
                  <a:lnTo>
                    <a:pt x="640" y="11"/>
                  </a:lnTo>
                  <a:lnTo>
                    <a:pt x="644" y="11"/>
                  </a:lnTo>
                  <a:lnTo>
                    <a:pt x="648" y="11"/>
                  </a:lnTo>
                  <a:lnTo>
                    <a:pt x="651" y="15"/>
                  </a:lnTo>
                  <a:lnTo>
                    <a:pt x="651" y="22"/>
                  </a:lnTo>
                  <a:lnTo>
                    <a:pt x="651" y="30"/>
                  </a:lnTo>
                  <a:lnTo>
                    <a:pt x="648" y="37"/>
                  </a:lnTo>
                  <a:lnTo>
                    <a:pt x="614" y="103"/>
                  </a:lnTo>
                  <a:lnTo>
                    <a:pt x="588" y="151"/>
                  </a:lnTo>
                  <a:lnTo>
                    <a:pt x="569" y="191"/>
                  </a:lnTo>
                  <a:lnTo>
                    <a:pt x="554" y="220"/>
                  </a:lnTo>
                  <a:lnTo>
                    <a:pt x="543" y="253"/>
                  </a:lnTo>
                  <a:lnTo>
                    <a:pt x="524" y="297"/>
                  </a:lnTo>
                  <a:lnTo>
                    <a:pt x="502" y="345"/>
                  </a:lnTo>
                  <a:lnTo>
                    <a:pt x="483" y="392"/>
                  </a:lnTo>
                  <a:lnTo>
                    <a:pt x="472" y="433"/>
                  </a:lnTo>
                  <a:lnTo>
                    <a:pt x="464" y="462"/>
                  </a:lnTo>
                  <a:lnTo>
                    <a:pt x="457" y="520"/>
                  </a:lnTo>
                  <a:lnTo>
                    <a:pt x="442" y="575"/>
                  </a:lnTo>
                  <a:lnTo>
                    <a:pt x="430" y="627"/>
                  </a:lnTo>
                  <a:lnTo>
                    <a:pt x="419" y="663"/>
                  </a:lnTo>
                  <a:lnTo>
                    <a:pt x="415" y="685"/>
                  </a:lnTo>
                  <a:lnTo>
                    <a:pt x="408" y="696"/>
                  </a:lnTo>
                  <a:lnTo>
                    <a:pt x="400" y="707"/>
                  </a:lnTo>
                  <a:lnTo>
                    <a:pt x="397" y="715"/>
                  </a:lnTo>
                  <a:lnTo>
                    <a:pt x="393" y="718"/>
                  </a:lnTo>
                  <a:lnTo>
                    <a:pt x="389" y="722"/>
                  </a:lnTo>
                  <a:lnTo>
                    <a:pt x="385" y="722"/>
                  </a:lnTo>
                  <a:lnTo>
                    <a:pt x="382" y="722"/>
                  </a:lnTo>
                  <a:lnTo>
                    <a:pt x="374" y="718"/>
                  </a:lnTo>
                  <a:lnTo>
                    <a:pt x="371" y="715"/>
                  </a:lnTo>
                  <a:lnTo>
                    <a:pt x="367" y="707"/>
                  </a:lnTo>
                  <a:lnTo>
                    <a:pt x="363" y="700"/>
                  </a:lnTo>
                  <a:lnTo>
                    <a:pt x="363" y="693"/>
                  </a:lnTo>
                  <a:lnTo>
                    <a:pt x="367" y="671"/>
                  </a:lnTo>
                  <a:lnTo>
                    <a:pt x="371" y="638"/>
                  </a:lnTo>
                  <a:lnTo>
                    <a:pt x="382" y="594"/>
                  </a:lnTo>
                  <a:lnTo>
                    <a:pt x="397" y="550"/>
                  </a:lnTo>
                  <a:lnTo>
                    <a:pt x="408" y="502"/>
                  </a:lnTo>
                  <a:lnTo>
                    <a:pt x="423" y="458"/>
                  </a:lnTo>
                  <a:lnTo>
                    <a:pt x="427" y="447"/>
                  </a:lnTo>
                  <a:lnTo>
                    <a:pt x="427" y="433"/>
                  </a:lnTo>
                  <a:lnTo>
                    <a:pt x="430" y="411"/>
                  </a:lnTo>
                  <a:lnTo>
                    <a:pt x="430" y="378"/>
                  </a:lnTo>
                  <a:lnTo>
                    <a:pt x="430" y="337"/>
                  </a:lnTo>
                  <a:lnTo>
                    <a:pt x="427" y="297"/>
                  </a:lnTo>
                  <a:lnTo>
                    <a:pt x="415" y="253"/>
                  </a:lnTo>
                  <a:lnTo>
                    <a:pt x="404" y="209"/>
                  </a:lnTo>
                  <a:lnTo>
                    <a:pt x="385" y="173"/>
                  </a:lnTo>
                  <a:lnTo>
                    <a:pt x="359" y="140"/>
                  </a:lnTo>
                  <a:lnTo>
                    <a:pt x="326" y="110"/>
                  </a:lnTo>
                  <a:lnTo>
                    <a:pt x="281" y="96"/>
                  </a:lnTo>
                  <a:lnTo>
                    <a:pt x="224" y="88"/>
                  </a:lnTo>
                  <a:lnTo>
                    <a:pt x="179" y="92"/>
                  </a:lnTo>
                  <a:lnTo>
                    <a:pt x="135" y="107"/>
                  </a:lnTo>
                  <a:lnTo>
                    <a:pt x="93" y="129"/>
                  </a:lnTo>
                  <a:lnTo>
                    <a:pt x="63" y="158"/>
                  </a:lnTo>
                  <a:lnTo>
                    <a:pt x="41" y="191"/>
                  </a:lnTo>
                  <a:lnTo>
                    <a:pt x="37" y="202"/>
                  </a:lnTo>
                  <a:lnTo>
                    <a:pt x="33" y="209"/>
                  </a:lnTo>
                  <a:lnTo>
                    <a:pt x="30" y="209"/>
                  </a:lnTo>
                  <a:lnTo>
                    <a:pt x="22" y="213"/>
                  </a:lnTo>
                  <a:lnTo>
                    <a:pt x="18" y="209"/>
                  </a:lnTo>
                  <a:lnTo>
                    <a:pt x="11" y="209"/>
                  </a:lnTo>
                  <a:lnTo>
                    <a:pt x="7" y="209"/>
                  </a:lnTo>
                  <a:lnTo>
                    <a:pt x="3" y="205"/>
                  </a:lnTo>
                  <a:lnTo>
                    <a:pt x="0" y="198"/>
                  </a:lnTo>
                  <a:lnTo>
                    <a:pt x="3" y="187"/>
                  </a:lnTo>
                  <a:lnTo>
                    <a:pt x="11" y="165"/>
                  </a:lnTo>
                  <a:lnTo>
                    <a:pt x="26" y="136"/>
                  </a:lnTo>
                  <a:lnTo>
                    <a:pt x="48" y="99"/>
                  </a:lnTo>
                  <a:lnTo>
                    <a:pt x="82" y="63"/>
                  </a:lnTo>
                  <a:lnTo>
                    <a:pt x="123" y="33"/>
                  </a:lnTo>
                  <a:lnTo>
                    <a:pt x="176" y="11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0" name="Freeform 90"/>
            <p:cNvSpPr>
              <a:spLocks noEditPoints="1"/>
            </p:cNvSpPr>
            <p:nvPr/>
          </p:nvSpPr>
          <p:spPr bwMode="auto">
            <a:xfrm>
              <a:off x="5198" y="2434"/>
              <a:ext cx="1060" cy="363"/>
            </a:xfrm>
            <a:custGeom>
              <a:avLst/>
              <a:gdLst/>
              <a:ahLst/>
              <a:cxnLst>
                <a:cxn ang="0">
                  <a:pos x="1003" y="300"/>
                </a:cxn>
                <a:cxn ang="0">
                  <a:pos x="1022" y="300"/>
                </a:cxn>
                <a:cxn ang="0">
                  <a:pos x="1041" y="304"/>
                </a:cxn>
                <a:cxn ang="0">
                  <a:pos x="1056" y="315"/>
                </a:cxn>
                <a:cxn ang="0">
                  <a:pos x="1060" y="333"/>
                </a:cxn>
                <a:cxn ang="0">
                  <a:pos x="1052" y="352"/>
                </a:cxn>
                <a:cxn ang="0">
                  <a:pos x="1037" y="359"/>
                </a:cxn>
                <a:cxn ang="0">
                  <a:pos x="1018" y="363"/>
                </a:cxn>
                <a:cxn ang="0">
                  <a:pos x="52" y="363"/>
                </a:cxn>
                <a:cxn ang="0">
                  <a:pos x="30" y="363"/>
                </a:cxn>
                <a:cxn ang="0">
                  <a:pos x="11" y="359"/>
                </a:cxn>
                <a:cxn ang="0">
                  <a:pos x="0" y="344"/>
                </a:cxn>
                <a:cxn ang="0">
                  <a:pos x="0" y="322"/>
                </a:cxn>
                <a:cxn ang="0">
                  <a:pos x="11" y="308"/>
                </a:cxn>
                <a:cxn ang="0">
                  <a:pos x="26" y="304"/>
                </a:cxn>
                <a:cxn ang="0">
                  <a:pos x="41" y="300"/>
                </a:cxn>
                <a:cxn ang="0">
                  <a:pos x="52" y="0"/>
                </a:cxn>
                <a:cxn ang="0">
                  <a:pos x="1018" y="0"/>
                </a:cxn>
                <a:cxn ang="0">
                  <a:pos x="1037" y="4"/>
                </a:cxn>
                <a:cxn ang="0">
                  <a:pos x="1052" y="11"/>
                </a:cxn>
                <a:cxn ang="0">
                  <a:pos x="1060" y="29"/>
                </a:cxn>
                <a:cxn ang="0">
                  <a:pos x="1056" y="48"/>
                </a:cxn>
                <a:cxn ang="0">
                  <a:pos x="1041" y="59"/>
                </a:cxn>
                <a:cxn ang="0">
                  <a:pos x="1022" y="62"/>
                </a:cxn>
                <a:cxn ang="0">
                  <a:pos x="1003" y="62"/>
                </a:cxn>
                <a:cxn ang="0">
                  <a:pos x="41" y="62"/>
                </a:cxn>
                <a:cxn ang="0">
                  <a:pos x="26" y="59"/>
                </a:cxn>
                <a:cxn ang="0">
                  <a:pos x="11" y="55"/>
                </a:cxn>
                <a:cxn ang="0">
                  <a:pos x="0" y="40"/>
                </a:cxn>
                <a:cxn ang="0">
                  <a:pos x="0" y="18"/>
                </a:cxn>
                <a:cxn ang="0">
                  <a:pos x="11" y="4"/>
                </a:cxn>
                <a:cxn ang="0">
                  <a:pos x="30" y="0"/>
                </a:cxn>
                <a:cxn ang="0">
                  <a:pos x="52" y="0"/>
                </a:cxn>
              </a:cxnLst>
              <a:rect l="0" t="0" r="r" b="b"/>
              <a:pathLst>
                <a:path w="1060" h="363">
                  <a:moveTo>
                    <a:pt x="52" y="300"/>
                  </a:moveTo>
                  <a:lnTo>
                    <a:pt x="1003" y="300"/>
                  </a:lnTo>
                  <a:lnTo>
                    <a:pt x="1015" y="300"/>
                  </a:lnTo>
                  <a:lnTo>
                    <a:pt x="1022" y="300"/>
                  </a:lnTo>
                  <a:lnTo>
                    <a:pt x="1033" y="304"/>
                  </a:lnTo>
                  <a:lnTo>
                    <a:pt x="1041" y="304"/>
                  </a:lnTo>
                  <a:lnTo>
                    <a:pt x="1048" y="308"/>
                  </a:lnTo>
                  <a:lnTo>
                    <a:pt x="1056" y="315"/>
                  </a:lnTo>
                  <a:lnTo>
                    <a:pt x="1060" y="322"/>
                  </a:lnTo>
                  <a:lnTo>
                    <a:pt x="1060" y="333"/>
                  </a:lnTo>
                  <a:lnTo>
                    <a:pt x="1060" y="344"/>
                  </a:lnTo>
                  <a:lnTo>
                    <a:pt x="1052" y="352"/>
                  </a:lnTo>
                  <a:lnTo>
                    <a:pt x="1045" y="359"/>
                  </a:lnTo>
                  <a:lnTo>
                    <a:pt x="1037" y="359"/>
                  </a:lnTo>
                  <a:lnTo>
                    <a:pt x="1026" y="363"/>
                  </a:lnTo>
                  <a:lnTo>
                    <a:pt x="1018" y="363"/>
                  </a:lnTo>
                  <a:lnTo>
                    <a:pt x="1007" y="363"/>
                  </a:lnTo>
                  <a:lnTo>
                    <a:pt x="52" y="363"/>
                  </a:lnTo>
                  <a:lnTo>
                    <a:pt x="41" y="363"/>
                  </a:lnTo>
                  <a:lnTo>
                    <a:pt x="30" y="363"/>
                  </a:lnTo>
                  <a:lnTo>
                    <a:pt x="22" y="359"/>
                  </a:lnTo>
                  <a:lnTo>
                    <a:pt x="11" y="359"/>
                  </a:lnTo>
                  <a:lnTo>
                    <a:pt x="3" y="352"/>
                  </a:lnTo>
                  <a:lnTo>
                    <a:pt x="0" y="344"/>
                  </a:lnTo>
                  <a:lnTo>
                    <a:pt x="0" y="333"/>
                  </a:lnTo>
                  <a:lnTo>
                    <a:pt x="0" y="322"/>
                  </a:lnTo>
                  <a:lnTo>
                    <a:pt x="3" y="315"/>
                  </a:lnTo>
                  <a:lnTo>
                    <a:pt x="11" y="308"/>
                  </a:lnTo>
                  <a:lnTo>
                    <a:pt x="18" y="304"/>
                  </a:lnTo>
                  <a:lnTo>
                    <a:pt x="26" y="304"/>
                  </a:lnTo>
                  <a:lnTo>
                    <a:pt x="33" y="300"/>
                  </a:lnTo>
                  <a:lnTo>
                    <a:pt x="41" y="300"/>
                  </a:lnTo>
                  <a:lnTo>
                    <a:pt x="52" y="300"/>
                  </a:lnTo>
                  <a:close/>
                  <a:moveTo>
                    <a:pt x="52" y="0"/>
                  </a:moveTo>
                  <a:lnTo>
                    <a:pt x="1007" y="0"/>
                  </a:lnTo>
                  <a:lnTo>
                    <a:pt x="1018" y="0"/>
                  </a:lnTo>
                  <a:lnTo>
                    <a:pt x="1026" y="0"/>
                  </a:lnTo>
                  <a:lnTo>
                    <a:pt x="1037" y="4"/>
                  </a:lnTo>
                  <a:lnTo>
                    <a:pt x="1045" y="4"/>
                  </a:lnTo>
                  <a:lnTo>
                    <a:pt x="1052" y="11"/>
                  </a:lnTo>
                  <a:lnTo>
                    <a:pt x="1060" y="18"/>
                  </a:lnTo>
                  <a:lnTo>
                    <a:pt x="1060" y="29"/>
                  </a:lnTo>
                  <a:lnTo>
                    <a:pt x="1060" y="40"/>
                  </a:lnTo>
                  <a:lnTo>
                    <a:pt x="1056" y="48"/>
                  </a:lnTo>
                  <a:lnTo>
                    <a:pt x="1048" y="55"/>
                  </a:lnTo>
                  <a:lnTo>
                    <a:pt x="1041" y="59"/>
                  </a:lnTo>
                  <a:lnTo>
                    <a:pt x="1033" y="59"/>
                  </a:lnTo>
                  <a:lnTo>
                    <a:pt x="1022" y="62"/>
                  </a:lnTo>
                  <a:lnTo>
                    <a:pt x="1015" y="62"/>
                  </a:lnTo>
                  <a:lnTo>
                    <a:pt x="1003" y="62"/>
                  </a:lnTo>
                  <a:lnTo>
                    <a:pt x="52" y="62"/>
                  </a:lnTo>
                  <a:lnTo>
                    <a:pt x="41" y="62"/>
                  </a:lnTo>
                  <a:lnTo>
                    <a:pt x="33" y="62"/>
                  </a:lnTo>
                  <a:lnTo>
                    <a:pt x="26" y="59"/>
                  </a:lnTo>
                  <a:lnTo>
                    <a:pt x="18" y="59"/>
                  </a:lnTo>
                  <a:lnTo>
                    <a:pt x="11" y="55"/>
                  </a:lnTo>
                  <a:lnTo>
                    <a:pt x="3" y="48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11" y="4"/>
                  </a:lnTo>
                  <a:lnTo>
                    <a:pt x="22" y="4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1" name="Freeform 91"/>
            <p:cNvSpPr>
              <a:spLocks/>
            </p:cNvSpPr>
            <p:nvPr/>
          </p:nvSpPr>
          <p:spPr bwMode="auto">
            <a:xfrm>
              <a:off x="6853" y="1925"/>
              <a:ext cx="356" cy="1080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32" y="963"/>
                </a:cxn>
                <a:cxn ang="0">
                  <a:pos x="236" y="996"/>
                </a:cxn>
                <a:cxn ang="0">
                  <a:pos x="244" y="1015"/>
                </a:cxn>
                <a:cxn ang="0">
                  <a:pos x="266" y="1025"/>
                </a:cxn>
                <a:cxn ang="0">
                  <a:pos x="300" y="1029"/>
                </a:cxn>
                <a:cxn ang="0">
                  <a:pos x="356" y="1033"/>
                </a:cxn>
                <a:cxn ang="0">
                  <a:pos x="356" y="1080"/>
                </a:cxn>
                <a:cxn ang="0">
                  <a:pos x="292" y="1077"/>
                </a:cxn>
                <a:cxn ang="0">
                  <a:pos x="229" y="1077"/>
                </a:cxn>
                <a:cxn ang="0">
                  <a:pos x="180" y="1077"/>
                </a:cxn>
                <a:cxn ang="0">
                  <a:pos x="142" y="1077"/>
                </a:cxn>
                <a:cxn ang="0">
                  <a:pos x="94" y="1077"/>
                </a:cxn>
                <a:cxn ang="0">
                  <a:pos x="45" y="1077"/>
                </a:cxn>
                <a:cxn ang="0">
                  <a:pos x="0" y="1080"/>
                </a:cxn>
                <a:cxn ang="0">
                  <a:pos x="0" y="1033"/>
                </a:cxn>
                <a:cxn ang="0">
                  <a:pos x="56" y="1029"/>
                </a:cxn>
                <a:cxn ang="0">
                  <a:pos x="90" y="1025"/>
                </a:cxn>
                <a:cxn ang="0">
                  <a:pos x="112" y="1015"/>
                </a:cxn>
                <a:cxn ang="0">
                  <a:pos x="124" y="996"/>
                </a:cxn>
                <a:cxn ang="0">
                  <a:pos x="127" y="963"/>
                </a:cxn>
                <a:cxn ang="0">
                  <a:pos x="127" y="150"/>
                </a:cxn>
                <a:cxn ang="0">
                  <a:pos x="124" y="114"/>
                </a:cxn>
                <a:cxn ang="0">
                  <a:pos x="116" y="88"/>
                </a:cxn>
                <a:cxn ang="0">
                  <a:pos x="94" y="73"/>
                </a:cxn>
                <a:cxn ang="0">
                  <a:pos x="56" y="66"/>
                </a:cxn>
                <a:cxn ang="0">
                  <a:pos x="0" y="62"/>
                </a:cxn>
                <a:cxn ang="0">
                  <a:pos x="0" y="15"/>
                </a:cxn>
                <a:cxn ang="0">
                  <a:pos x="232" y="0"/>
                </a:cxn>
              </a:cxnLst>
              <a:rect l="0" t="0" r="r" b="b"/>
              <a:pathLst>
                <a:path w="356" h="1080">
                  <a:moveTo>
                    <a:pt x="232" y="0"/>
                  </a:moveTo>
                  <a:lnTo>
                    <a:pt x="232" y="963"/>
                  </a:lnTo>
                  <a:lnTo>
                    <a:pt x="236" y="996"/>
                  </a:lnTo>
                  <a:lnTo>
                    <a:pt x="244" y="1015"/>
                  </a:lnTo>
                  <a:lnTo>
                    <a:pt x="266" y="1025"/>
                  </a:lnTo>
                  <a:lnTo>
                    <a:pt x="300" y="1029"/>
                  </a:lnTo>
                  <a:lnTo>
                    <a:pt x="356" y="1033"/>
                  </a:lnTo>
                  <a:lnTo>
                    <a:pt x="356" y="1080"/>
                  </a:lnTo>
                  <a:lnTo>
                    <a:pt x="292" y="1077"/>
                  </a:lnTo>
                  <a:lnTo>
                    <a:pt x="229" y="1077"/>
                  </a:lnTo>
                  <a:lnTo>
                    <a:pt x="180" y="1077"/>
                  </a:lnTo>
                  <a:lnTo>
                    <a:pt x="142" y="1077"/>
                  </a:lnTo>
                  <a:lnTo>
                    <a:pt x="94" y="1077"/>
                  </a:lnTo>
                  <a:lnTo>
                    <a:pt x="45" y="1077"/>
                  </a:lnTo>
                  <a:lnTo>
                    <a:pt x="0" y="1080"/>
                  </a:lnTo>
                  <a:lnTo>
                    <a:pt x="0" y="1033"/>
                  </a:lnTo>
                  <a:lnTo>
                    <a:pt x="56" y="1029"/>
                  </a:lnTo>
                  <a:lnTo>
                    <a:pt x="90" y="1025"/>
                  </a:lnTo>
                  <a:lnTo>
                    <a:pt x="112" y="1015"/>
                  </a:lnTo>
                  <a:lnTo>
                    <a:pt x="124" y="996"/>
                  </a:lnTo>
                  <a:lnTo>
                    <a:pt x="127" y="963"/>
                  </a:lnTo>
                  <a:lnTo>
                    <a:pt x="127" y="150"/>
                  </a:lnTo>
                  <a:lnTo>
                    <a:pt x="124" y="114"/>
                  </a:lnTo>
                  <a:lnTo>
                    <a:pt x="116" y="88"/>
                  </a:lnTo>
                  <a:lnTo>
                    <a:pt x="94" y="73"/>
                  </a:lnTo>
                  <a:lnTo>
                    <a:pt x="56" y="66"/>
                  </a:lnTo>
                  <a:lnTo>
                    <a:pt x="0" y="62"/>
                  </a:lnTo>
                  <a:lnTo>
                    <a:pt x="0" y="15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2" name="Freeform 92"/>
            <p:cNvSpPr>
              <a:spLocks noEditPoints="1"/>
            </p:cNvSpPr>
            <p:nvPr/>
          </p:nvSpPr>
          <p:spPr bwMode="auto">
            <a:xfrm>
              <a:off x="7288" y="2306"/>
              <a:ext cx="707" cy="718"/>
            </a:xfrm>
            <a:custGeom>
              <a:avLst/>
              <a:gdLst/>
              <a:ahLst/>
              <a:cxnLst>
                <a:cxn ang="0">
                  <a:pos x="355" y="33"/>
                </a:cxn>
                <a:cxn ang="0">
                  <a:pos x="303" y="40"/>
                </a:cxn>
                <a:cxn ang="0">
                  <a:pos x="254" y="62"/>
                </a:cxn>
                <a:cxn ang="0">
                  <a:pos x="209" y="95"/>
                </a:cxn>
                <a:cxn ang="0">
                  <a:pos x="172" y="139"/>
                </a:cxn>
                <a:cxn ang="0">
                  <a:pos x="149" y="194"/>
                </a:cxn>
                <a:cxn ang="0">
                  <a:pos x="138" y="249"/>
                </a:cxn>
                <a:cxn ang="0">
                  <a:pos x="134" y="304"/>
                </a:cxn>
                <a:cxn ang="0">
                  <a:pos x="134" y="355"/>
                </a:cxn>
                <a:cxn ang="0">
                  <a:pos x="134" y="403"/>
                </a:cxn>
                <a:cxn ang="0">
                  <a:pos x="138" y="458"/>
                </a:cxn>
                <a:cxn ang="0">
                  <a:pos x="149" y="520"/>
                </a:cxn>
                <a:cxn ang="0">
                  <a:pos x="176" y="575"/>
                </a:cxn>
                <a:cxn ang="0">
                  <a:pos x="209" y="619"/>
                </a:cxn>
                <a:cxn ang="0">
                  <a:pos x="254" y="652"/>
                </a:cxn>
                <a:cxn ang="0">
                  <a:pos x="303" y="670"/>
                </a:cxn>
                <a:cxn ang="0">
                  <a:pos x="355" y="677"/>
                </a:cxn>
                <a:cxn ang="0">
                  <a:pos x="355" y="677"/>
                </a:cxn>
                <a:cxn ang="0">
                  <a:pos x="412" y="670"/>
                </a:cxn>
                <a:cxn ang="0">
                  <a:pos x="464" y="644"/>
                </a:cxn>
                <a:cxn ang="0">
                  <a:pos x="509" y="612"/>
                </a:cxn>
                <a:cxn ang="0">
                  <a:pos x="539" y="560"/>
                </a:cxn>
                <a:cxn ang="0">
                  <a:pos x="561" y="509"/>
                </a:cxn>
                <a:cxn ang="0">
                  <a:pos x="573" y="454"/>
                </a:cxn>
                <a:cxn ang="0">
                  <a:pos x="576" y="399"/>
                </a:cxn>
                <a:cxn ang="0">
                  <a:pos x="576" y="355"/>
                </a:cxn>
                <a:cxn ang="0">
                  <a:pos x="576" y="304"/>
                </a:cxn>
                <a:cxn ang="0">
                  <a:pos x="569" y="249"/>
                </a:cxn>
                <a:cxn ang="0">
                  <a:pos x="558" y="190"/>
                </a:cxn>
                <a:cxn ang="0">
                  <a:pos x="535" y="135"/>
                </a:cxn>
                <a:cxn ang="0">
                  <a:pos x="498" y="91"/>
                </a:cxn>
                <a:cxn ang="0">
                  <a:pos x="457" y="58"/>
                </a:cxn>
                <a:cxn ang="0">
                  <a:pos x="408" y="40"/>
                </a:cxn>
                <a:cxn ang="0">
                  <a:pos x="355" y="33"/>
                </a:cxn>
                <a:cxn ang="0">
                  <a:pos x="355" y="0"/>
                </a:cxn>
                <a:cxn ang="0">
                  <a:pos x="434" y="11"/>
                </a:cxn>
                <a:cxn ang="0">
                  <a:pos x="509" y="37"/>
                </a:cxn>
                <a:cxn ang="0">
                  <a:pos x="576" y="80"/>
                </a:cxn>
                <a:cxn ang="0">
                  <a:pos x="629" y="139"/>
                </a:cxn>
                <a:cxn ang="0">
                  <a:pos x="674" y="205"/>
                </a:cxn>
                <a:cxn ang="0">
                  <a:pos x="700" y="282"/>
                </a:cxn>
                <a:cxn ang="0">
                  <a:pos x="707" y="366"/>
                </a:cxn>
                <a:cxn ang="0">
                  <a:pos x="700" y="447"/>
                </a:cxn>
                <a:cxn ang="0">
                  <a:pos x="674" y="524"/>
                </a:cxn>
                <a:cxn ang="0">
                  <a:pos x="629" y="586"/>
                </a:cxn>
                <a:cxn ang="0">
                  <a:pos x="576" y="641"/>
                </a:cxn>
                <a:cxn ang="0">
                  <a:pos x="509" y="681"/>
                </a:cxn>
                <a:cxn ang="0">
                  <a:pos x="434" y="707"/>
                </a:cxn>
                <a:cxn ang="0">
                  <a:pos x="355" y="718"/>
                </a:cxn>
                <a:cxn ang="0">
                  <a:pos x="277" y="707"/>
                </a:cxn>
                <a:cxn ang="0">
                  <a:pos x="202" y="681"/>
                </a:cxn>
                <a:cxn ang="0">
                  <a:pos x="138" y="641"/>
                </a:cxn>
                <a:cxn ang="0">
                  <a:pos x="82" y="590"/>
                </a:cxn>
                <a:cxn ang="0">
                  <a:pos x="37" y="524"/>
                </a:cxn>
                <a:cxn ang="0">
                  <a:pos x="11" y="447"/>
                </a:cxn>
                <a:cxn ang="0">
                  <a:pos x="0" y="366"/>
                </a:cxn>
                <a:cxn ang="0">
                  <a:pos x="11" y="282"/>
                </a:cxn>
                <a:cxn ang="0">
                  <a:pos x="37" y="209"/>
                </a:cxn>
                <a:cxn ang="0">
                  <a:pos x="78" y="139"/>
                </a:cxn>
                <a:cxn ang="0">
                  <a:pos x="131" y="80"/>
                </a:cxn>
                <a:cxn ang="0">
                  <a:pos x="198" y="40"/>
                </a:cxn>
                <a:cxn ang="0">
                  <a:pos x="273" y="11"/>
                </a:cxn>
                <a:cxn ang="0">
                  <a:pos x="355" y="0"/>
                </a:cxn>
              </a:cxnLst>
              <a:rect l="0" t="0" r="r" b="b"/>
              <a:pathLst>
                <a:path w="707" h="718">
                  <a:moveTo>
                    <a:pt x="355" y="33"/>
                  </a:moveTo>
                  <a:lnTo>
                    <a:pt x="303" y="40"/>
                  </a:lnTo>
                  <a:lnTo>
                    <a:pt x="254" y="62"/>
                  </a:lnTo>
                  <a:lnTo>
                    <a:pt x="209" y="95"/>
                  </a:lnTo>
                  <a:lnTo>
                    <a:pt x="172" y="139"/>
                  </a:lnTo>
                  <a:lnTo>
                    <a:pt x="149" y="194"/>
                  </a:lnTo>
                  <a:lnTo>
                    <a:pt x="138" y="249"/>
                  </a:lnTo>
                  <a:lnTo>
                    <a:pt x="134" y="304"/>
                  </a:lnTo>
                  <a:lnTo>
                    <a:pt x="134" y="355"/>
                  </a:lnTo>
                  <a:lnTo>
                    <a:pt x="134" y="403"/>
                  </a:lnTo>
                  <a:lnTo>
                    <a:pt x="138" y="458"/>
                  </a:lnTo>
                  <a:lnTo>
                    <a:pt x="149" y="520"/>
                  </a:lnTo>
                  <a:lnTo>
                    <a:pt x="176" y="575"/>
                  </a:lnTo>
                  <a:lnTo>
                    <a:pt x="209" y="619"/>
                  </a:lnTo>
                  <a:lnTo>
                    <a:pt x="254" y="652"/>
                  </a:lnTo>
                  <a:lnTo>
                    <a:pt x="303" y="670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412" y="670"/>
                  </a:lnTo>
                  <a:lnTo>
                    <a:pt x="464" y="644"/>
                  </a:lnTo>
                  <a:lnTo>
                    <a:pt x="509" y="612"/>
                  </a:lnTo>
                  <a:lnTo>
                    <a:pt x="539" y="560"/>
                  </a:lnTo>
                  <a:lnTo>
                    <a:pt x="561" y="509"/>
                  </a:lnTo>
                  <a:lnTo>
                    <a:pt x="573" y="454"/>
                  </a:lnTo>
                  <a:lnTo>
                    <a:pt x="576" y="399"/>
                  </a:lnTo>
                  <a:lnTo>
                    <a:pt x="576" y="355"/>
                  </a:lnTo>
                  <a:lnTo>
                    <a:pt x="576" y="304"/>
                  </a:lnTo>
                  <a:lnTo>
                    <a:pt x="569" y="249"/>
                  </a:lnTo>
                  <a:lnTo>
                    <a:pt x="558" y="190"/>
                  </a:lnTo>
                  <a:lnTo>
                    <a:pt x="535" y="135"/>
                  </a:lnTo>
                  <a:lnTo>
                    <a:pt x="498" y="91"/>
                  </a:lnTo>
                  <a:lnTo>
                    <a:pt x="457" y="58"/>
                  </a:lnTo>
                  <a:lnTo>
                    <a:pt x="408" y="40"/>
                  </a:lnTo>
                  <a:lnTo>
                    <a:pt x="355" y="33"/>
                  </a:lnTo>
                  <a:close/>
                  <a:moveTo>
                    <a:pt x="355" y="0"/>
                  </a:moveTo>
                  <a:lnTo>
                    <a:pt x="434" y="11"/>
                  </a:lnTo>
                  <a:lnTo>
                    <a:pt x="509" y="37"/>
                  </a:lnTo>
                  <a:lnTo>
                    <a:pt x="576" y="80"/>
                  </a:lnTo>
                  <a:lnTo>
                    <a:pt x="629" y="139"/>
                  </a:lnTo>
                  <a:lnTo>
                    <a:pt x="674" y="205"/>
                  </a:lnTo>
                  <a:lnTo>
                    <a:pt x="700" y="282"/>
                  </a:lnTo>
                  <a:lnTo>
                    <a:pt x="707" y="366"/>
                  </a:lnTo>
                  <a:lnTo>
                    <a:pt x="700" y="447"/>
                  </a:lnTo>
                  <a:lnTo>
                    <a:pt x="674" y="524"/>
                  </a:lnTo>
                  <a:lnTo>
                    <a:pt x="629" y="586"/>
                  </a:lnTo>
                  <a:lnTo>
                    <a:pt x="576" y="641"/>
                  </a:lnTo>
                  <a:lnTo>
                    <a:pt x="509" y="681"/>
                  </a:lnTo>
                  <a:lnTo>
                    <a:pt x="434" y="707"/>
                  </a:lnTo>
                  <a:lnTo>
                    <a:pt x="355" y="718"/>
                  </a:lnTo>
                  <a:lnTo>
                    <a:pt x="277" y="707"/>
                  </a:lnTo>
                  <a:lnTo>
                    <a:pt x="202" y="681"/>
                  </a:lnTo>
                  <a:lnTo>
                    <a:pt x="138" y="641"/>
                  </a:lnTo>
                  <a:lnTo>
                    <a:pt x="82" y="590"/>
                  </a:lnTo>
                  <a:lnTo>
                    <a:pt x="37" y="524"/>
                  </a:lnTo>
                  <a:lnTo>
                    <a:pt x="11" y="447"/>
                  </a:lnTo>
                  <a:lnTo>
                    <a:pt x="0" y="366"/>
                  </a:lnTo>
                  <a:lnTo>
                    <a:pt x="11" y="282"/>
                  </a:lnTo>
                  <a:lnTo>
                    <a:pt x="37" y="209"/>
                  </a:lnTo>
                  <a:lnTo>
                    <a:pt x="78" y="139"/>
                  </a:lnTo>
                  <a:lnTo>
                    <a:pt x="131" y="80"/>
                  </a:lnTo>
                  <a:lnTo>
                    <a:pt x="198" y="40"/>
                  </a:lnTo>
                  <a:lnTo>
                    <a:pt x="273" y="11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3" name="Freeform 93"/>
            <p:cNvSpPr>
              <a:spLocks noEditPoints="1"/>
            </p:cNvSpPr>
            <p:nvPr/>
          </p:nvSpPr>
          <p:spPr bwMode="auto">
            <a:xfrm>
              <a:off x="8097" y="2299"/>
              <a:ext cx="730" cy="1029"/>
            </a:xfrm>
            <a:custGeom>
              <a:avLst/>
              <a:gdLst/>
              <a:ahLst/>
              <a:cxnLst>
                <a:cxn ang="0">
                  <a:pos x="123" y="736"/>
                </a:cxn>
                <a:cxn ang="0">
                  <a:pos x="93" y="871"/>
                </a:cxn>
                <a:cxn ang="0">
                  <a:pos x="213" y="966"/>
                </a:cxn>
                <a:cxn ang="0">
                  <a:pos x="445" y="981"/>
                </a:cxn>
                <a:cxn ang="0">
                  <a:pos x="614" y="879"/>
                </a:cxn>
                <a:cxn ang="0">
                  <a:pos x="595" y="754"/>
                </a:cxn>
                <a:cxn ang="0">
                  <a:pos x="468" y="703"/>
                </a:cxn>
                <a:cxn ang="0">
                  <a:pos x="310" y="695"/>
                </a:cxn>
                <a:cxn ang="0">
                  <a:pos x="266" y="62"/>
                </a:cxn>
                <a:cxn ang="0">
                  <a:pos x="198" y="117"/>
                </a:cxn>
                <a:cxn ang="0">
                  <a:pos x="172" y="245"/>
                </a:cxn>
                <a:cxn ang="0">
                  <a:pos x="179" y="322"/>
                </a:cxn>
                <a:cxn ang="0">
                  <a:pos x="228" y="413"/>
                </a:cxn>
                <a:cxn ang="0">
                  <a:pos x="310" y="439"/>
                </a:cxn>
                <a:cxn ang="0">
                  <a:pos x="408" y="391"/>
                </a:cxn>
                <a:cxn ang="0">
                  <a:pos x="449" y="289"/>
                </a:cxn>
                <a:cxn ang="0">
                  <a:pos x="449" y="201"/>
                </a:cxn>
                <a:cxn ang="0">
                  <a:pos x="415" y="106"/>
                </a:cxn>
                <a:cxn ang="0">
                  <a:pos x="310" y="55"/>
                </a:cxn>
                <a:cxn ang="0">
                  <a:pos x="704" y="18"/>
                </a:cxn>
                <a:cxn ang="0">
                  <a:pos x="730" y="76"/>
                </a:cxn>
                <a:cxn ang="0">
                  <a:pos x="719" y="109"/>
                </a:cxn>
                <a:cxn ang="0">
                  <a:pos x="692" y="120"/>
                </a:cxn>
                <a:cxn ang="0">
                  <a:pos x="655" y="113"/>
                </a:cxn>
                <a:cxn ang="0">
                  <a:pos x="636" y="80"/>
                </a:cxn>
                <a:cxn ang="0">
                  <a:pos x="648" y="47"/>
                </a:cxn>
                <a:cxn ang="0">
                  <a:pos x="659" y="36"/>
                </a:cxn>
                <a:cxn ang="0">
                  <a:pos x="621" y="36"/>
                </a:cxn>
                <a:cxn ang="0">
                  <a:pos x="501" y="95"/>
                </a:cxn>
                <a:cxn ang="0">
                  <a:pos x="569" y="245"/>
                </a:cxn>
                <a:cxn ang="0">
                  <a:pos x="498" y="402"/>
                </a:cxn>
                <a:cxn ang="0">
                  <a:pos x="310" y="472"/>
                </a:cxn>
                <a:cxn ang="0">
                  <a:pos x="153" y="428"/>
                </a:cxn>
                <a:cxn ang="0">
                  <a:pos x="123" y="498"/>
                </a:cxn>
                <a:cxn ang="0">
                  <a:pos x="149" y="567"/>
                </a:cxn>
                <a:cxn ang="0">
                  <a:pos x="228" y="604"/>
                </a:cxn>
                <a:cxn ang="0">
                  <a:pos x="329" y="604"/>
                </a:cxn>
                <a:cxn ang="0">
                  <a:pos x="539" y="622"/>
                </a:cxn>
                <a:cxn ang="0">
                  <a:pos x="678" y="714"/>
                </a:cxn>
                <a:cxn ang="0">
                  <a:pos x="707" y="827"/>
                </a:cxn>
                <a:cxn ang="0">
                  <a:pos x="629" y="955"/>
                </a:cxn>
                <a:cxn ang="0">
                  <a:pos x="434" y="1021"/>
                </a:cxn>
                <a:cxn ang="0">
                  <a:pos x="198" y="1007"/>
                </a:cxn>
                <a:cxn ang="0">
                  <a:pos x="37" y="919"/>
                </a:cxn>
                <a:cxn ang="0">
                  <a:pos x="7" y="791"/>
                </a:cxn>
                <a:cxn ang="0">
                  <a:pos x="93" y="695"/>
                </a:cxn>
                <a:cxn ang="0">
                  <a:pos x="93" y="611"/>
                </a:cxn>
                <a:cxn ang="0">
                  <a:pos x="86" y="483"/>
                </a:cxn>
                <a:cxn ang="0">
                  <a:pos x="97" y="377"/>
                </a:cxn>
                <a:cxn ang="0">
                  <a:pos x="52" y="245"/>
                </a:cxn>
                <a:cxn ang="0">
                  <a:pos x="123" y="87"/>
                </a:cxn>
                <a:cxn ang="0">
                  <a:pos x="310" y="18"/>
                </a:cxn>
                <a:cxn ang="0">
                  <a:pos x="430" y="44"/>
                </a:cxn>
                <a:cxn ang="0">
                  <a:pos x="576" y="14"/>
                </a:cxn>
              </a:cxnLst>
              <a:rect l="0" t="0" r="r" b="b"/>
              <a:pathLst>
                <a:path w="730" h="1029">
                  <a:moveTo>
                    <a:pt x="213" y="695"/>
                  </a:moveTo>
                  <a:lnTo>
                    <a:pt x="164" y="706"/>
                  </a:lnTo>
                  <a:lnTo>
                    <a:pt x="123" y="736"/>
                  </a:lnTo>
                  <a:lnTo>
                    <a:pt x="93" y="780"/>
                  </a:lnTo>
                  <a:lnTo>
                    <a:pt x="82" y="827"/>
                  </a:lnTo>
                  <a:lnTo>
                    <a:pt x="93" y="871"/>
                  </a:lnTo>
                  <a:lnTo>
                    <a:pt x="119" y="908"/>
                  </a:lnTo>
                  <a:lnTo>
                    <a:pt x="161" y="941"/>
                  </a:lnTo>
                  <a:lnTo>
                    <a:pt x="213" y="966"/>
                  </a:lnTo>
                  <a:lnTo>
                    <a:pt x="280" y="985"/>
                  </a:lnTo>
                  <a:lnTo>
                    <a:pt x="355" y="992"/>
                  </a:lnTo>
                  <a:lnTo>
                    <a:pt x="445" y="981"/>
                  </a:lnTo>
                  <a:lnTo>
                    <a:pt x="516" y="959"/>
                  </a:lnTo>
                  <a:lnTo>
                    <a:pt x="576" y="923"/>
                  </a:lnTo>
                  <a:lnTo>
                    <a:pt x="614" y="879"/>
                  </a:lnTo>
                  <a:lnTo>
                    <a:pt x="625" y="827"/>
                  </a:lnTo>
                  <a:lnTo>
                    <a:pt x="618" y="783"/>
                  </a:lnTo>
                  <a:lnTo>
                    <a:pt x="595" y="754"/>
                  </a:lnTo>
                  <a:lnTo>
                    <a:pt x="561" y="728"/>
                  </a:lnTo>
                  <a:lnTo>
                    <a:pt x="516" y="714"/>
                  </a:lnTo>
                  <a:lnTo>
                    <a:pt x="468" y="703"/>
                  </a:lnTo>
                  <a:lnTo>
                    <a:pt x="415" y="699"/>
                  </a:lnTo>
                  <a:lnTo>
                    <a:pt x="363" y="695"/>
                  </a:lnTo>
                  <a:lnTo>
                    <a:pt x="310" y="695"/>
                  </a:lnTo>
                  <a:lnTo>
                    <a:pt x="213" y="695"/>
                  </a:lnTo>
                  <a:close/>
                  <a:moveTo>
                    <a:pt x="310" y="55"/>
                  </a:moveTo>
                  <a:lnTo>
                    <a:pt x="266" y="62"/>
                  </a:lnTo>
                  <a:lnTo>
                    <a:pt x="236" y="76"/>
                  </a:lnTo>
                  <a:lnTo>
                    <a:pt x="209" y="98"/>
                  </a:lnTo>
                  <a:lnTo>
                    <a:pt x="198" y="117"/>
                  </a:lnTo>
                  <a:lnTo>
                    <a:pt x="179" y="157"/>
                  </a:lnTo>
                  <a:lnTo>
                    <a:pt x="172" y="201"/>
                  </a:lnTo>
                  <a:lnTo>
                    <a:pt x="172" y="245"/>
                  </a:lnTo>
                  <a:lnTo>
                    <a:pt x="172" y="263"/>
                  </a:lnTo>
                  <a:lnTo>
                    <a:pt x="172" y="293"/>
                  </a:lnTo>
                  <a:lnTo>
                    <a:pt x="179" y="322"/>
                  </a:lnTo>
                  <a:lnTo>
                    <a:pt x="191" y="355"/>
                  </a:lnTo>
                  <a:lnTo>
                    <a:pt x="206" y="388"/>
                  </a:lnTo>
                  <a:lnTo>
                    <a:pt x="228" y="413"/>
                  </a:lnTo>
                  <a:lnTo>
                    <a:pt x="266" y="432"/>
                  </a:lnTo>
                  <a:lnTo>
                    <a:pt x="310" y="439"/>
                  </a:lnTo>
                  <a:lnTo>
                    <a:pt x="310" y="439"/>
                  </a:lnTo>
                  <a:lnTo>
                    <a:pt x="352" y="432"/>
                  </a:lnTo>
                  <a:lnTo>
                    <a:pt x="385" y="413"/>
                  </a:lnTo>
                  <a:lnTo>
                    <a:pt x="408" y="391"/>
                  </a:lnTo>
                  <a:lnTo>
                    <a:pt x="427" y="377"/>
                  </a:lnTo>
                  <a:lnTo>
                    <a:pt x="442" y="333"/>
                  </a:lnTo>
                  <a:lnTo>
                    <a:pt x="449" y="289"/>
                  </a:lnTo>
                  <a:lnTo>
                    <a:pt x="449" y="245"/>
                  </a:lnTo>
                  <a:lnTo>
                    <a:pt x="449" y="227"/>
                  </a:lnTo>
                  <a:lnTo>
                    <a:pt x="449" y="201"/>
                  </a:lnTo>
                  <a:lnTo>
                    <a:pt x="442" y="168"/>
                  </a:lnTo>
                  <a:lnTo>
                    <a:pt x="434" y="135"/>
                  </a:lnTo>
                  <a:lnTo>
                    <a:pt x="415" y="106"/>
                  </a:lnTo>
                  <a:lnTo>
                    <a:pt x="389" y="80"/>
                  </a:lnTo>
                  <a:lnTo>
                    <a:pt x="355" y="62"/>
                  </a:lnTo>
                  <a:lnTo>
                    <a:pt x="310" y="55"/>
                  </a:lnTo>
                  <a:close/>
                  <a:moveTo>
                    <a:pt x="648" y="0"/>
                  </a:moveTo>
                  <a:lnTo>
                    <a:pt x="681" y="7"/>
                  </a:lnTo>
                  <a:lnTo>
                    <a:pt x="704" y="18"/>
                  </a:lnTo>
                  <a:lnTo>
                    <a:pt x="719" y="36"/>
                  </a:lnTo>
                  <a:lnTo>
                    <a:pt x="730" y="58"/>
                  </a:lnTo>
                  <a:lnTo>
                    <a:pt x="730" y="76"/>
                  </a:lnTo>
                  <a:lnTo>
                    <a:pt x="730" y="91"/>
                  </a:lnTo>
                  <a:lnTo>
                    <a:pt x="726" y="102"/>
                  </a:lnTo>
                  <a:lnTo>
                    <a:pt x="719" y="109"/>
                  </a:lnTo>
                  <a:lnTo>
                    <a:pt x="707" y="117"/>
                  </a:lnTo>
                  <a:lnTo>
                    <a:pt x="700" y="120"/>
                  </a:lnTo>
                  <a:lnTo>
                    <a:pt x="692" y="120"/>
                  </a:lnTo>
                  <a:lnTo>
                    <a:pt x="681" y="124"/>
                  </a:lnTo>
                  <a:lnTo>
                    <a:pt x="670" y="120"/>
                  </a:lnTo>
                  <a:lnTo>
                    <a:pt x="655" y="113"/>
                  </a:lnTo>
                  <a:lnTo>
                    <a:pt x="648" y="106"/>
                  </a:lnTo>
                  <a:lnTo>
                    <a:pt x="640" y="95"/>
                  </a:lnTo>
                  <a:lnTo>
                    <a:pt x="636" y="80"/>
                  </a:lnTo>
                  <a:lnTo>
                    <a:pt x="640" y="65"/>
                  </a:lnTo>
                  <a:lnTo>
                    <a:pt x="640" y="58"/>
                  </a:lnTo>
                  <a:lnTo>
                    <a:pt x="648" y="47"/>
                  </a:lnTo>
                  <a:lnTo>
                    <a:pt x="655" y="40"/>
                  </a:lnTo>
                  <a:lnTo>
                    <a:pt x="663" y="36"/>
                  </a:lnTo>
                  <a:lnTo>
                    <a:pt x="659" y="36"/>
                  </a:lnTo>
                  <a:lnTo>
                    <a:pt x="651" y="33"/>
                  </a:lnTo>
                  <a:lnTo>
                    <a:pt x="648" y="33"/>
                  </a:lnTo>
                  <a:lnTo>
                    <a:pt x="621" y="36"/>
                  </a:lnTo>
                  <a:lnTo>
                    <a:pt x="584" y="44"/>
                  </a:lnTo>
                  <a:lnTo>
                    <a:pt x="546" y="62"/>
                  </a:lnTo>
                  <a:lnTo>
                    <a:pt x="501" y="95"/>
                  </a:lnTo>
                  <a:lnTo>
                    <a:pt x="539" y="139"/>
                  </a:lnTo>
                  <a:lnTo>
                    <a:pt x="561" y="190"/>
                  </a:lnTo>
                  <a:lnTo>
                    <a:pt x="569" y="245"/>
                  </a:lnTo>
                  <a:lnTo>
                    <a:pt x="561" y="304"/>
                  </a:lnTo>
                  <a:lnTo>
                    <a:pt x="535" y="358"/>
                  </a:lnTo>
                  <a:lnTo>
                    <a:pt x="498" y="402"/>
                  </a:lnTo>
                  <a:lnTo>
                    <a:pt x="445" y="439"/>
                  </a:lnTo>
                  <a:lnTo>
                    <a:pt x="382" y="465"/>
                  </a:lnTo>
                  <a:lnTo>
                    <a:pt x="310" y="472"/>
                  </a:lnTo>
                  <a:lnTo>
                    <a:pt x="269" y="472"/>
                  </a:lnTo>
                  <a:lnTo>
                    <a:pt x="213" y="457"/>
                  </a:lnTo>
                  <a:lnTo>
                    <a:pt x="153" y="428"/>
                  </a:lnTo>
                  <a:lnTo>
                    <a:pt x="131" y="457"/>
                  </a:lnTo>
                  <a:lnTo>
                    <a:pt x="123" y="483"/>
                  </a:lnTo>
                  <a:lnTo>
                    <a:pt x="123" y="498"/>
                  </a:lnTo>
                  <a:lnTo>
                    <a:pt x="123" y="498"/>
                  </a:lnTo>
                  <a:lnTo>
                    <a:pt x="131" y="534"/>
                  </a:lnTo>
                  <a:lnTo>
                    <a:pt x="149" y="567"/>
                  </a:lnTo>
                  <a:lnTo>
                    <a:pt x="176" y="589"/>
                  </a:lnTo>
                  <a:lnTo>
                    <a:pt x="209" y="604"/>
                  </a:lnTo>
                  <a:lnTo>
                    <a:pt x="228" y="604"/>
                  </a:lnTo>
                  <a:lnTo>
                    <a:pt x="258" y="604"/>
                  </a:lnTo>
                  <a:lnTo>
                    <a:pt x="295" y="604"/>
                  </a:lnTo>
                  <a:lnTo>
                    <a:pt x="329" y="604"/>
                  </a:lnTo>
                  <a:lnTo>
                    <a:pt x="400" y="608"/>
                  </a:lnTo>
                  <a:lnTo>
                    <a:pt x="472" y="611"/>
                  </a:lnTo>
                  <a:lnTo>
                    <a:pt x="539" y="622"/>
                  </a:lnTo>
                  <a:lnTo>
                    <a:pt x="606" y="648"/>
                  </a:lnTo>
                  <a:lnTo>
                    <a:pt x="648" y="677"/>
                  </a:lnTo>
                  <a:lnTo>
                    <a:pt x="678" y="714"/>
                  </a:lnTo>
                  <a:lnTo>
                    <a:pt x="696" y="754"/>
                  </a:lnTo>
                  <a:lnTo>
                    <a:pt x="704" y="791"/>
                  </a:lnTo>
                  <a:lnTo>
                    <a:pt x="707" y="827"/>
                  </a:lnTo>
                  <a:lnTo>
                    <a:pt x="700" y="875"/>
                  </a:lnTo>
                  <a:lnTo>
                    <a:pt x="670" y="919"/>
                  </a:lnTo>
                  <a:lnTo>
                    <a:pt x="629" y="955"/>
                  </a:lnTo>
                  <a:lnTo>
                    <a:pt x="573" y="988"/>
                  </a:lnTo>
                  <a:lnTo>
                    <a:pt x="505" y="1010"/>
                  </a:lnTo>
                  <a:lnTo>
                    <a:pt x="434" y="1021"/>
                  </a:lnTo>
                  <a:lnTo>
                    <a:pt x="355" y="1029"/>
                  </a:lnTo>
                  <a:lnTo>
                    <a:pt x="273" y="1021"/>
                  </a:lnTo>
                  <a:lnTo>
                    <a:pt x="198" y="1007"/>
                  </a:lnTo>
                  <a:lnTo>
                    <a:pt x="134" y="985"/>
                  </a:lnTo>
                  <a:lnTo>
                    <a:pt x="78" y="955"/>
                  </a:lnTo>
                  <a:lnTo>
                    <a:pt x="37" y="919"/>
                  </a:lnTo>
                  <a:lnTo>
                    <a:pt x="11" y="875"/>
                  </a:lnTo>
                  <a:lnTo>
                    <a:pt x="0" y="827"/>
                  </a:lnTo>
                  <a:lnTo>
                    <a:pt x="7" y="791"/>
                  </a:lnTo>
                  <a:lnTo>
                    <a:pt x="26" y="754"/>
                  </a:lnTo>
                  <a:lnTo>
                    <a:pt x="56" y="721"/>
                  </a:lnTo>
                  <a:lnTo>
                    <a:pt x="93" y="695"/>
                  </a:lnTo>
                  <a:lnTo>
                    <a:pt x="146" y="673"/>
                  </a:lnTo>
                  <a:lnTo>
                    <a:pt x="116" y="644"/>
                  </a:lnTo>
                  <a:lnTo>
                    <a:pt x="93" y="611"/>
                  </a:lnTo>
                  <a:lnTo>
                    <a:pt x="82" y="571"/>
                  </a:lnTo>
                  <a:lnTo>
                    <a:pt x="74" y="534"/>
                  </a:lnTo>
                  <a:lnTo>
                    <a:pt x="86" y="483"/>
                  </a:lnTo>
                  <a:lnTo>
                    <a:pt x="104" y="435"/>
                  </a:lnTo>
                  <a:lnTo>
                    <a:pt x="127" y="406"/>
                  </a:lnTo>
                  <a:lnTo>
                    <a:pt x="97" y="377"/>
                  </a:lnTo>
                  <a:lnTo>
                    <a:pt x="74" y="340"/>
                  </a:lnTo>
                  <a:lnTo>
                    <a:pt x="56" y="296"/>
                  </a:lnTo>
                  <a:lnTo>
                    <a:pt x="52" y="245"/>
                  </a:lnTo>
                  <a:lnTo>
                    <a:pt x="60" y="186"/>
                  </a:lnTo>
                  <a:lnTo>
                    <a:pt x="86" y="131"/>
                  </a:lnTo>
                  <a:lnTo>
                    <a:pt x="123" y="87"/>
                  </a:lnTo>
                  <a:lnTo>
                    <a:pt x="176" y="51"/>
                  </a:lnTo>
                  <a:lnTo>
                    <a:pt x="239" y="25"/>
                  </a:lnTo>
                  <a:lnTo>
                    <a:pt x="310" y="18"/>
                  </a:lnTo>
                  <a:lnTo>
                    <a:pt x="340" y="18"/>
                  </a:lnTo>
                  <a:lnTo>
                    <a:pt x="382" y="25"/>
                  </a:lnTo>
                  <a:lnTo>
                    <a:pt x="430" y="44"/>
                  </a:lnTo>
                  <a:lnTo>
                    <a:pt x="479" y="73"/>
                  </a:lnTo>
                  <a:lnTo>
                    <a:pt x="531" y="36"/>
                  </a:lnTo>
                  <a:lnTo>
                    <a:pt x="576" y="14"/>
                  </a:lnTo>
                  <a:lnTo>
                    <a:pt x="618" y="3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4" name="Freeform 94"/>
            <p:cNvSpPr>
              <a:spLocks/>
            </p:cNvSpPr>
            <p:nvPr/>
          </p:nvSpPr>
          <p:spPr bwMode="auto">
            <a:xfrm>
              <a:off x="9183" y="1940"/>
              <a:ext cx="1093" cy="1274"/>
            </a:xfrm>
            <a:custGeom>
              <a:avLst/>
              <a:gdLst/>
              <a:ahLst/>
              <a:cxnLst>
                <a:cxn ang="0">
                  <a:pos x="1000" y="14"/>
                </a:cxn>
                <a:cxn ang="0">
                  <a:pos x="1075" y="88"/>
                </a:cxn>
                <a:cxn ang="0">
                  <a:pos x="1093" y="216"/>
                </a:cxn>
                <a:cxn ang="0">
                  <a:pos x="1041" y="392"/>
                </a:cxn>
                <a:cxn ang="0">
                  <a:pos x="895" y="663"/>
                </a:cxn>
                <a:cxn ang="0">
                  <a:pos x="666" y="945"/>
                </a:cxn>
                <a:cxn ang="0">
                  <a:pos x="483" y="1113"/>
                </a:cxn>
                <a:cxn ang="0">
                  <a:pos x="292" y="1245"/>
                </a:cxn>
                <a:cxn ang="0">
                  <a:pos x="142" y="1271"/>
                </a:cxn>
                <a:cxn ang="0">
                  <a:pos x="33" y="1194"/>
                </a:cxn>
                <a:cxn ang="0">
                  <a:pos x="0" y="1098"/>
                </a:cxn>
                <a:cxn ang="0">
                  <a:pos x="30" y="1014"/>
                </a:cxn>
                <a:cxn ang="0">
                  <a:pos x="56" y="1014"/>
                </a:cxn>
                <a:cxn ang="0">
                  <a:pos x="78" y="1073"/>
                </a:cxn>
                <a:cxn ang="0">
                  <a:pos x="172" y="1146"/>
                </a:cxn>
                <a:cxn ang="0">
                  <a:pos x="236" y="1157"/>
                </a:cxn>
                <a:cxn ang="0">
                  <a:pos x="344" y="1113"/>
                </a:cxn>
                <a:cxn ang="0">
                  <a:pos x="445" y="1043"/>
                </a:cxn>
                <a:cxn ang="0">
                  <a:pos x="475" y="1018"/>
                </a:cxn>
                <a:cxn ang="0">
                  <a:pos x="483" y="981"/>
                </a:cxn>
                <a:cxn ang="0">
                  <a:pos x="487" y="838"/>
                </a:cxn>
                <a:cxn ang="0">
                  <a:pos x="472" y="505"/>
                </a:cxn>
                <a:cxn ang="0">
                  <a:pos x="386" y="212"/>
                </a:cxn>
                <a:cxn ang="0">
                  <a:pos x="232" y="88"/>
                </a:cxn>
                <a:cxn ang="0">
                  <a:pos x="108" y="121"/>
                </a:cxn>
                <a:cxn ang="0">
                  <a:pos x="71" y="131"/>
                </a:cxn>
                <a:cxn ang="0">
                  <a:pos x="56" y="124"/>
                </a:cxn>
                <a:cxn ang="0">
                  <a:pos x="86" y="77"/>
                </a:cxn>
                <a:cxn ang="0">
                  <a:pos x="210" y="7"/>
                </a:cxn>
                <a:cxn ang="0">
                  <a:pos x="389" y="33"/>
                </a:cxn>
                <a:cxn ang="0">
                  <a:pos x="513" y="172"/>
                </a:cxn>
                <a:cxn ang="0">
                  <a:pos x="577" y="373"/>
                </a:cxn>
                <a:cxn ang="0">
                  <a:pos x="603" y="575"/>
                </a:cxn>
                <a:cxn ang="0">
                  <a:pos x="607" y="725"/>
                </a:cxn>
                <a:cxn ang="0">
                  <a:pos x="599" y="912"/>
                </a:cxn>
                <a:cxn ang="0">
                  <a:pos x="599" y="912"/>
                </a:cxn>
                <a:cxn ang="0">
                  <a:pos x="869" y="604"/>
                </a:cxn>
                <a:cxn ang="0">
                  <a:pos x="996" y="370"/>
                </a:cxn>
                <a:cxn ang="0">
                  <a:pos x="1030" y="252"/>
                </a:cxn>
                <a:cxn ang="0">
                  <a:pos x="1007" y="175"/>
                </a:cxn>
                <a:cxn ang="0">
                  <a:pos x="910" y="121"/>
                </a:cxn>
                <a:cxn ang="0">
                  <a:pos x="884" y="113"/>
                </a:cxn>
                <a:cxn ang="0">
                  <a:pos x="884" y="80"/>
                </a:cxn>
                <a:cxn ang="0">
                  <a:pos x="917" y="11"/>
                </a:cxn>
              </a:cxnLst>
              <a:rect l="0" t="0" r="r" b="b"/>
              <a:pathLst>
                <a:path w="1093" h="1274">
                  <a:moveTo>
                    <a:pt x="940" y="0"/>
                  </a:moveTo>
                  <a:lnTo>
                    <a:pt x="970" y="3"/>
                  </a:lnTo>
                  <a:lnTo>
                    <a:pt x="1000" y="14"/>
                  </a:lnTo>
                  <a:lnTo>
                    <a:pt x="1026" y="29"/>
                  </a:lnTo>
                  <a:lnTo>
                    <a:pt x="1052" y="55"/>
                  </a:lnTo>
                  <a:lnTo>
                    <a:pt x="1075" y="88"/>
                  </a:lnTo>
                  <a:lnTo>
                    <a:pt x="1090" y="131"/>
                  </a:lnTo>
                  <a:lnTo>
                    <a:pt x="1093" y="183"/>
                  </a:lnTo>
                  <a:lnTo>
                    <a:pt x="1093" y="216"/>
                  </a:lnTo>
                  <a:lnTo>
                    <a:pt x="1082" y="263"/>
                  </a:lnTo>
                  <a:lnTo>
                    <a:pt x="1067" y="322"/>
                  </a:lnTo>
                  <a:lnTo>
                    <a:pt x="1041" y="392"/>
                  </a:lnTo>
                  <a:lnTo>
                    <a:pt x="1007" y="472"/>
                  </a:lnTo>
                  <a:lnTo>
                    <a:pt x="959" y="564"/>
                  </a:lnTo>
                  <a:lnTo>
                    <a:pt x="895" y="663"/>
                  </a:lnTo>
                  <a:lnTo>
                    <a:pt x="816" y="772"/>
                  </a:lnTo>
                  <a:lnTo>
                    <a:pt x="719" y="890"/>
                  </a:lnTo>
                  <a:lnTo>
                    <a:pt x="666" y="945"/>
                  </a:lnTo>
                  <a:lnTo>
                    <a:pt x="610" y="1000"/>
                  </a:lnTo>
                  <a:lnTo>
                    <a:pt x="547" y="1058"/>
                  </a:lnTo>
                  <a:lnTo>
                    <a:pt x="483" y="1113"/>
                  </a:lnTo>
                  <a:lnTo>
                    <a:pt x="416" y="1164"/>
                  </a:lnTo>
                  <a:lnTo>
                    <a:pt x="352" y="1212"/>
                  </a:lnTo>
                  <a:lnTo>
                    <a:pt x="292" y="1245"/>
                  </a:lnTo>
                  <a:lnTo>
                    <a:pt x="239" y="1267"/>
                  </a:lnTo>
                  <a:lnTo>
                    <a:pt x="195" y="1274"/>
                  </a:lnTo>
                  <a:lnTo>
                    <a:pt x="142" y="1271"/>
                  </a:lnTo>
                  <a:lnTo>
                    <a:pt x="97" y="1252"/>
                  </a:lnTo>
                  <a:lnTo>
                    <a:pt x="60" y="1227"/>
                  </a:lnTo>
                  <a:lnTo>
                    <a:pt x="33" y="1194"/>
                  </a:lnTo>
                  <a:lnTo>
                    <a:pt x="15" y="1161"/>
                  </a:lnTo>
                  <a:lnTo>
                    <a:pt x="4" y="1128"/>
                  </a:lnTo>
                  <a:lnTo>
                    <a:pt x="0" y="1098"/>
                  </a:lnTo>
                  <a:lnTo>
                    <a:pt x="4" y="1065"/>
                  </a:lnTo>
                  <a:lnTo>
                    <a:pt x="15" y="1036"/>
                  </a:lnTo>
                  <a:lnTo>
                    <a:pt x="30" y="1014"/>
                  </a:lnTo>
                  <a:lnTo>
                    <a:pt x="45" y="1007"/>
                  </a:lnTo>
                  <a:lnTo>
                    <a:pt x="52" y="1007"/>
                  </a:lnTo>
                  <a:lnTo>
                    <a:pt x="56" y="1014"/>
                  </a:lnTo>
                  <a:lnTo>
                    <a:pt x="60" y="1018"/>
                  </a:lnTo>
                  <a:lnTo>
                    <a:pt x="60" y="1025"/>
                  </a:lnTo>
                  <a:lnTo>
                    <a:pt x="78" y="1073"/>
                  </a:lnTo>
                  <a:lnTo>
                    <a:pt x="105" y="1109"/>
                  </a:lnTo>
                  <a:lnTo>
                    <a:pt x="138" y="1131"/>
                  </a:lnTo>
                  <a:lnTo>
                    <a:pt x="172" y="1146"/>
                  </a:lnTo>
                  <a:lnTo>
                    <a:pt x="198" y="1153"/>
                  </a:lnTo>
                  <a:lnTo>
                    <a:pt x="221" y="1157"/>
                  </a:lnTo>
                  <a:lnTo>
                    <a:pt x="236" y="1157"/>
                  </a:lnTo>
                  <a:lnTo>
                    <a:pt x="266" y="1150"/>
                  </a:lnTo>
                  <a:lnTo>
                    <a:pt x="303" y="1135"/>
                  </a:lnTo>
                  <a:lnTo>
                    <a:pt x="344" y="1113"/>
                  </a:lnTo>
                  <a:lnTo>
                    <a:pt x="382" y="1091"/>
                  </a:lnTo>
                  <a:lnTo>
                    <a:pt x="419" y="1065"/>
                  </a:lnTo>
                  <a:lnTo>
                    <a:pt x="445" y="1043"/>
                  </a:lnTo>
                  <a:lnTo>
                    <a:pt x="468" y="1029"/>
                  </a:lnTo>
                  <a:lnTo>
                    <a:pt x="475" y="1021"/>
                  </a:lnTo>
                  <a:lnTo>
                    <a:pt x="475" y="1018"/>
                  </a:lnTo>
                  <a:lnTo>
                    <a:pt x="479" y="1014"/>
                  </a:lnTo>
                  <a:lnTo>
                    <a:pt x="479" y="1003"/>
                  </a:lnTo>
                  <a:lnTo>
                    <a:pt x="483" y="981"/>
                  </a:lnTo>
                  <a:lnTo>
                    <a:pt x="483" y="945"/>
                  </a:lnTo>
                  <a:lnTo>
                    <a:pt x="487" y="897"/>
                  </a:lnTo>
                  <a:lnTo>
                    <a:pt x="487" y="838"/>
                  </a:lnTo>
                  <a:lnTo>
                    <a:pt x="487" y="783"/>
                  </a:lnTo>
                  <a:lnTo>
                    <a:pt x="483" y="641"/>
                  </a:lnTo>
                  <a:lnTo>
                    <a:pt x="472" y="505"/>
                  </a:lnTo>
                  <a:lnTo>
                    <a:pt x="449" y="377"/>
                  </a:lnTo>
                  <a:lnTo>
                    <a:pt x="419" y="289"/>
                  </a:lnTo>
                  <a:lnTo>
                    <a:pt x="386" y="212"/>
                  </a:lnTo>
                  <a:lnTo>
                    <a:pt x="341" y="153"/>
                  </a:lnTo>
                  <a:lnTo>
                    <a:pt x="292" y="113"/>
                  </a:lnTo>
                  <a:lnTo>
                    <a:pt x="232" y="88"/>
                  </a:lnTo>
                  <a:lnTo>
                    <a:pt x="168" y="80"/>
                  </a:lnTo>
                  <a:lnTo>
                    <a:pt x="138" y="106"/>
                  </a:lnTo>
                  <a:lnTo>
                    <a:pt x="108" y="121"/>
                  </a:lnTo>
                  <a:lnTo>
                    <a:pt x="86" y="128"/>
                  </a:lnTo>
                  <a:lnTo>
                    <a:pt x="75" y="131"/>
                  </a:lnTo>
                  <a:lnTo>
                    <a:pt x="71" y="131"/>
                  </a:lnTo>
                  <a:lnTo>
                    <a:pt x="67" y="131"/>
                  </a:lnTo>
                  <a:lnTo>
                    <a:pt x="60" y="128"/>
                  </a:lnTo>
                  <a:lnTo>
                    <a:pt x="56" y="124"/>
                  </a:lnTo>
                  <a:lnTo>
                    <a:pt x="56" y="117"/>
                  </a:lnTo>
                  <a:lnTo>
                    <a:pt x="63" y="102"/>
                  </a:lnTo>
                  <a:lnTo>
                    <a:pt x="86" y="77"/>
                  </a:lnTo>
                  <a:lnTo>
                    <a:pt x="120" y="51"/>
                  </a:lnTo>
                  <a:lnTo>
                    <a:pt x="161" y="25"/>
                  </a:lnTo>
                  <a:lnTo>
                    <a:pt x="210" y="7"/>
                  </a:lnTo>
                  <a:lnTo>
                    <a:pt x="266" y="0"/>
                  </a:lnTo>
                  <a:lnTo>
                    <a:pt x="329" y="11"/>
                  </a:lnTo>
                  <a:lnTo>
                    <a:pt x="389" y="33"/>
                  </a:lnTo>
                  <a:lnTo>
                    <a:pt x="438" y="69"/>
                  </a:lnTo>
                  <a:lnTo>
                    <a:pt x="479" y="117"/>
                  </a:lnTo>
                  <a:lnTo>
                    <a:pt x="513" y="172"/>
                  </a:lnTo>
                  <a:lnTo>
                    <a:pt x="539" y="234"/>
                  </a:lnTo>
                  <a:lnTo>
                    <a:pt x="562" y="304"/>
                  </a:lnTo>
                  <a:lnTo>
                    <a:pt x="577" y="373"/>
                  </a:lnTo>
                  <a:lnTo>
                    <a:pt x="588" y="443"/>
                  </a:lnTo>
                  <a:lnTo>
                    <a:pt x="595" y="512"/>
                  </a:lnTo>
                  <a:lnTo>
                    <a:pt x="603" y="575"/>
                  </a:lnTo>
                  <a:lnTo>
                    <a:pt x="603" y="633"/>
                  </a:lnTo>
                  <a:lnTo>
                    <a:pt x="607" y="685"/>
                  </a:lnTo>
                  <a:lnTo>
                    <a:pt x="607" y="725"/>
                  </a:lnTo>
                  <a:lnTo>
                    <a:pt x="607" y="780"/>
                  </a:lnTo>
                  <a:lnTo>
                    <a:pt x="603" y="849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708" y="802"/>
                  </a:lnTo>
                  <a:lnTo>
                    <a:pt x="798" y="699"/>
                  </a:lnTo>
                  <a:lnTo>
                    <a:pt x="869" y="604"/>
                  </a:lnTo>
                  <a:lnTo>
                    <a:pt x="925" y="516"/>
                  </a:lnTo>
                  <a:lnTo>
                    <a:pt x="966" y="435"/>
                  </a:lnTo>
                  <a:lnTo>
                    <a:pt x="996" y="370"/>
                  </a:lnTo>
                  <a:lnTo>
                    <a:pt x="1015" y="315"/>
                  </a:lnTo>
                  <a:lnTo>
                    <a:pt x="1026" y="274"/>
                  </a:lnTo>
                  <a:lnTo>
                    <a:pt x="1030" y="252"/>
                  </a:lnTo>
                  <a:lnTo>
                    <a:pt x="1026" y="227"/>
                  </a:lnTo>
                  <a:lnTo>
                    <a:pt x="1019" y="201"/>
                  </a:lnTo>
                  <a:lnTo>
                    <a:pt x="1007" y="175"/>
                  </a:lnTo>
                  <a:lnTo>
                    <a:pt x="985" y="150"/>
                  </a:lnTo>
                  <a:lnTo>
                    <a:pt x="955" y="131"/>
                  </a:lnTo>
                  <a:lnTo>
                    <a:pt x="910" y="121"/>
                  </a:lnTo>
                  <a:lnTo>
                    <a:pt x="899" y="121"/>
                  </a:lnTo>
                  <a:lnTo>
                    <a:pt x="891" y="117"/>
                  </a:lnTo>
                  <a:lnTo>
                    <a:pt x="884" y="113"/>
                  </a:lnTo>
                  <a:lnTo>
                    <a:pt x="884" y="106"/>
                  </a:lnTo>
                  <a:lnTo>
                    <a:pt x="880" y="95"/>
                  </a:lnTo>
                  <a:lnTo>
                    <a:pt x="884" y="80"/>
                  </a:lnTo>
                  <a:lnTo>
                    <a:pt x="891" y="55"/>
                  </a:lnTo>
                  <a:lnTo>
                    <a:pt x="902" y="29"/>
                  </a:lnTo>
                  <a:lnTo>
                    <a:pt x="917" y="11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5" name="Freeform 95"/>
            <p:cNvSpPr>
              <a:spLocks/>
            </p:cNvSpPr>
            <p:nvPr/>
          </p:nvSpPr>
          <p:spPr bwMode="auto">
            <a:xfrm>
              <a:off x="10378" y="1947"/>
              <a:ext cx="408" cy="502"/>
            </a:xfrm>
            <a:custGeom>
              <a:avLst/>
              <a:gdLst/>
              <a:ahLst/>
              <a:cxnLst>
                <a:cxn ang="0">
                  <a:pos x="243" y="4"/>
                </a:cxn>
                <a:cxn ang="0">
                  <a:pos x="318" y="29"/>
                </a:cxn>
                <a:cxn ang="0">
                  <a:pos x="329" y="22"/>
                </a:cxn>
                <a:cxn ang="0">
                  <a:pos x="337" y="15"/>
                </a:cxn>
                <a:cxn ang="0">
                  <a:pos x="344" y="7"/>
                </a:cxn>
                <a:cxn ang="0">
                  <a:pos x="355" y="0"/>
                </a:cxn>
                <a:cxn ang="0">
                  <a:pos x="359" y="0"/>
                </a:cxn>
                <a:cxn ang="0">
                  <a:pos x="374" y="4"/>
                </a:cxn>
                <a:cxn ang="0">
                  <a:pos x="378" y="18"/>
                </a:cxn>
                <a:cxn ang="0">
                  <a:pos x="378" y="29"/>
                </a:cxn>
                <a:cxn ang="0">
                  <a:pos x="378" y="143"/>
                </a:cxn>
                <a:cxn ang="0">
                  <a:pos x="374" y="157"/>
                </a:cxn>
                <a:cxn ang="0">
                  <a:pos x="359" y="161"/>
                </a:cxn>
                <a:cxn ang="0">
                  <a:pos x="348" y="161"/>
                </a:cxn>
                <a:cxn ang="0">
                  <a:pos x="340" y="154"/>
                </a:cxn>
                <a:cxn ang="0">
                  <a:pos x="337" y="132"/>
                </a:cxn>
                <a:cxn ang="0">
                  <a:pos x="325" y="88"/>
                </a:cxn>
                <a:cxn ang="0">
                  <a:pos x="284" y="44"/>
                </a:cxn>
                <a:cxn ang="0">
                  <a:pos x="198" y="26"/>
                </a:cxn>
                <a:cxn ang="0">
                  <a:pos x="104" y="44"/>
                </a:cxn>
                <a:cxn ang="0">
                  <a:pos x="67" y="84"/>
                </a:cxn>
                <a:cxn ang="0">
                  <a:pos x="71" y="135"/>
                </a:cxn>
                <a:cxn ang="0">
                  <a:pos x="127" y="172"/>
                </a:cxn>
                <a:cxn ang="0">
                  <a:pos x="224" y="194"/>
                </a:cxn>
                <a:cxn ang="0">
                  <a:pos x="314" y="216"/>
                </a:cxn>
                <a:cxn ang="0">
                  <a:pos x="385" y="275"/>
                </a:cxn>
                <a:cxn ang="0">
                  <a:pos x="408" y="348"/>
                </a:cxn>
                <a:cxn ang="0">
                  <a:pos x="389" y="425"/>
                </a:cxn>
                <a:cxn ang="0">
                  <a:pos x="325" y="480"/>
                </a:cxn>
                <a:cxn ang="0">
                  <a:pos x="206" y="502"/>
                </a:cxn>
                <a:cxn ang="0">
                  <a:pos x="146" y="498"/>
                </a:cxn>
                <a:cxn ang="0">
                  <a:pos x="67" y="458"/>
                </a:cxn>
                <a:cxn ang="0">
                  <a:pos x="48" y="480"/>
                </a:cxn>
                <a:cxn ang="0">
                  <a:pos x="30" y="494"/>
                </a:cxn>
                <a:cxn ang="0">
                  <a:pos x="15" y="502"/>
                </a:cxn>
                <a:cxn ang="0">
                  <a:pos x="3" y="498"/>
                </a:cxn>
                <a:cxn ang="0">
                  <a:pos x="0" y="483"/>
                </a:cxn>
                <a:cxn ang="0">
                  <a:pos x="0" y="337"/>
                </a:cxn>
                <a:cxn ang="0">
                  <a:pos x="0" y="319"/>
                </a:cxn>
                <a:cxn ang="0">
                  <a:pos x="11" y="311"/>
                </a:cxn>
                <a:cxn ang="0">
                  <a:pos x="30" y="311"/>
                </a:cxn>
                <a:cxn ang="0">
                  <a:pos x="37" y="319"/>
                </a:cxn>
                <a:cxn ang="0">
                  <a:pos x="52" y="366"/>
                </a:cxn>
                <a:cxn ang="0">
                  <a:pos x="89" y="428"/>
                </a:cxn>
                <a:cxn ang="0">
                  <a:pos x="157" y="469"/>
                </a:cxn>
                <a:cxn ang="0">
                  <a:pos x="254" y="469"/>
                </a:cxn>
                <a:cxn ang="0">
                  <a:pos x="318" y="443"/>
                </a:cxn>
                <a:cxn ang="0">
                  <a:pos x="344" y="403"/>
                </a:cxn>
                <a:cxn ang="0">
                  <a:pos x="340" y="348"/>
                </a:cxn>
                <a:cxn ang="0">
                  <a:pos x="295" y="308"/>
                </a:cxn>
                <a:cxn ang="0">
                  <a:pos x="228" y="286"/>
                </a:cxn>
                <a:cxn ang="0">
                  <a:pos x="138" y="271"/>
                </a:cxn>
                <a:cxn ang="0">
                  <a:pos x="41" y="227"/>
                </a:cxn>
                <a:cxn ang="0">
                  <a:pos x="3" y="172"/>
                </a:cxn>
                <a:cxn ang="0">
                  <a:pos x="0" y="114"/>
                </a:cxn>
                <a:cxn ang="0">
                  <a:pos x="26" y="62"/>
                </a:cxn>
                <a:cxn ang="0">
                  <a:pos x="89" y="18"/>
                </a:cxn>
                <a:cxn ang="0">
                  <a:pos x="198" y="0"/>
                </a:cxn>
              </a:cxnLst>
              <a:rect l="0" t="0" r="r" b="b"/>
              <a:pathLst>
                <a:path w="408" h="502">
                  <a:moveTo>
                    <a:pt x="198" y="0"/>
                  </a:moveTo>
                  <a:lnTo>
                    <a:pt x="243" y="4"/>
                  </a:lnTo>
                  <a:lnTo>
                    <a:pt x="280" y="11"/>
                  </a:lnTo>
                  <a:lnTo>
                    <a:pt x="318" y="29"/>
                  </a:lnTo>
                  <a:lnTo>
                    <a:pt x="322" y="26"/>
                  </a:lnTo>
                  <a:lnTo>
                    <a:pt x="329" y="22"/>
                  </a:lnTo>
                  <a:lnTo>
                    <a:pt x="333" y="18"/>
                  </a:lnTo>
                  <a:lnTo>
                    <a:pt x="337" y="15"/>
                  </a:lnTo>
                  <a:lnTo>
                    <a:pt x="337" y="15"/>
                  </a:lnTo>
                  <a:lnTo>
                    <a:pt x="344" y="7"/>
                  </a:lnTo>
                  <a:lnTo>
                    <a:pt x="352" y="4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7" y="0"/>
                  </a:lnTo>
                  <a:lnTo>
                    <a:pt x="374" y="4"/>
                  </a:lnTo>
                  <a:lnTo>
                    <a:pt x="378" y="11"/>
                  </a:lnTo>
                  <a:lnTo>
                    <a:pt x="378" y="1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8" y="132"/>
                  </a:lnTo>
                  <a:lnTo>
                    <a:pt x="378" y="143"/>
                  </a:lnTo>
                  <a:lnTo>
                    <a:pt x="378" y="150"/>
                  </a:lnTo>
                  <a:lnTo>
                    <a:pt x="374" y="157"/>
                  </a:lnTo>
                  <a:lnTo>
                    <a:pt x="367" y="161"/>
                  </a:lnTo>
                  <a:lnTo>
                    <a:pt x="359" y="161"/>
                  </a:lnTo>
                  <a:lnTo>
                    <a:pt x="355" y="161"/>
                  </a:lnTo>
                  <a:lnTo>
                    <a:pt x="348" y="161"/>
                  </a:lnTo>
                  <a:lnTo>
                    <a:pt x="344" y="157"/>
                  </a:lnTo>
                  <a:lnTo>
                    <a:pt x="340" y="154"/>
                  </a:lnTo>
                  <a:lnTo>
                    <a:pt x="337" y="150"/>
                  </a:lnTo>
                  <a:lnTo>
                    <a:pt x="337" y="132"/>
                  </a:lnTo>
                  <a:lnTo>
                    <a:pt x="333" y="110"/>
                  </a:lnTo>
                  <a:lnTo>
                    <a:pt x="325" y="88"/>
                  </a:lnTo>
                  <a:lnTo>
                    <a:pt x="307" y="66"/>
                  </a:lnTo>
                  <a:lnTo>
                    <a:pt x="284" y="44"/>
                  </a:lnTo>
                  <a:lnTo>
                    <a:pt x="247" y="33"/>
                  </a:lnTo>
                  <a:lnTo>
                    <a:pt x="198" y="26"/>
                  </a:lnTo>
                  <a:lnTo>
                    <a:pt x="142" y="33"/>
                  </a:lnTo>
                  <a:lnTo>
                    <a:pt x="104" y="44"/>
                  </a:lnTo>
                  <a:lnTo>
                    <a:pt x="78" y="62"/>
                  </a:lnTo>
                  <a:lnTo>
                    <a:pt x="67" y="84"/>
                  </a:lnTo>
                  <a:lnTo>
                    <a:pt x="59" y="106"/>
                  </a:lnTo>
                  <a:lnTo>
                    <a:pt x="71" y="135"/>
                  </a:lnTo>
                  <a:lnTo>
                    <a:pt x="93" y="157"/>
                  </a:lnTo>
                  <a:lnTo>
                    <a:pt x="127" y="172"/>
                  </a:lnTo>
                  <a:lnTo>
                    <a:pt x="172" y="183"/>
                  </a:lnTo>
                  <a:lnTo>
                    <a:pt x="224" y="194"/>
                  </a:lnTo>
                  <a:lnTo>
                    <a:pt x="269" y="201"/>
                  </a:lnTo>
                  <a:lnTo>
                    <a:pt x="314" y="216"/>
                  </a:lnTo>
                  <a:lnTo>
                    <a:pt x="359" y="249"/>
                  </a:lnTo>
                  <a:lnTo>
                    <a:pt x="385" y="275"/>
                  </a:lnTo>
                  <a:lnTo>
                    <a:pt x="400" y="308"/>
                  </a:lnTo>
                  <a:lnTo>
                    <a:pt x="408" y="348"/>
                  </a:lnTo>
                  <a:lnTo>
                    <a:pt x="404" y="388"/>
                  </a:lnTo>
                  <a:lnTo>
                    <a:pt x="389" y="425"/>
                  </a:lnTo>
                  <a:lnTo>
                    <a:pt x="363" y="454"/>
                  </a:lnTo>
                  <a:lnTo>
                    <a:pt x="325" y="480"/>
                  </a:lnTo>
                  <a:lnTo>
                    <a:pt x="273" y="498"/>
                  </a:lnTo>
                  <a:lnTo>
                    <a:pt x="206" y="502"/>
                  </a:lnTo>
                  <a:lnTo>
                    <a:pt x="179" y="502"/>
                  </a:lnTo>
                  <a:lnTo>
                    <a:pt x="146" y="498"/>
                  </a:lnTo>
                  <a:lnTo>
                    <a:pt x="108" y="483"/>
                  </a:lnTo>
                  <a:lnTo>
                    <a:pt x="67" y="458"/>
                  </a:lnTo>
                  <a:lnTo>
                    <a:pt x="59" y="469"/>
                  </a:lnTo>
                  <a:lnTo>
                    <a:pt x="48" y="480"/>
                  </a:lnTo>
                  <a:lnTo>
                    <a:pt x="37" y="487"/>
                  </a:lnTo>
                  <a:lnTo>
                    <a:pt x="30" y="494"/>
                  </a:lnTo>
                  <a:lnTo>
                    <a:pt x="22" y="502"/>
                  </a:lnTo>
                  <a:lnTo>
                    <a:pt x="15" y="502"/>
                  </a:lnTo>
                  <a:lnTo>
                    <a:pt x="7" y="502"/>
                  </a:lnTo>
                  <a:lnTo>
                    <a:pt x="3" y="498"/>
                  </a:lnTo>
                  <a:lnTo>
                    <a:pt x="0" y="494"/>
                  </a:lnTo>
                  <a:lnTo>
                    <a:pt x="0" y="483"/>
                  </a:lnTo>
                  <a:lnTo>
                    <a:pt x="0" y="476"/>
                  </a:lnTo>
                  <a:lnTo>
                    <a:pt x="0" y="337"/>
                  </a:lnTo>
                  <a:lnTo>
                    <a:pt x="0" y="326"/>
                  </a:lnTo>
                  <a:lnTo>
                    <a:pt x="0" y="319"/>
                  </a:lnTo>
                  <a:lnTo>
                    <a:pt x="3" y="311"/>
                  </a:lnTo>
                  <a:lnTo>
                    <a:pt x="11" y="311"/>
                  </a:lnTo>
                  <a:lnTo>
                    <a:pt x="18" y="308"/>
                  </a:lnTo>
                  <a:lnTo>
                    <a:pt x="30" y="311"/>
                  </a:lnTo>
                  <a:lnTo>
                    <a:pt x="33" y="315"/>
                  </a:lnTo>
                  <a:lnTo>
                    <a:pt x="37" y="319"/>
                  </a:lnTo>
                  <a:lnTo>
                    <a:pt x="37" y="330"/>
                  </a:lnTo>
                  <a:lnTo>
                    <a:pt x="52" y="366"/>
                  </a:lnTo>
                  <a:lnTo>
                    <a:pt x="67" y="399"/>
                  </a:lnTo>
                  <a:lnTo>
                    <a:pt x="89" y="428"/>
                  </a:lnTo>
                  <a:lnTo>
                    <a:pt x="119" y="454"/>
                  </a:lnTo>
                  <a:lnTo>
                    <a:pt x="157" y="469"/>
                  </a:lnTo>
                  <a:lnTo>
                    <a:pt x="206" y="472"/>
                  </a:lnTo>
                  <a:lnTo>
                    <a:pt x="254" y="469"/>
                  </a:lnTo>
                  <a:lnTo>
                    <a:pt x="292" y="458"/>
                  </a:lnTo>
                  <a:lnTo>
                    <a:pt x="318" y="443"/>
                  </a:lnTo>
                  <a:lnTo>
                    <a:pt x="337" y="421"/>
                  </a:lnTo>
                  <a:lnTo>
                    <a:pt x="344" y="403"/>
                  </a:lnTo>
                  <a:lnTo>
                    <a:pt x="348" y="381"/>
                  </a:lnTo>
                  <a:lnTo>
                    <a:pt x="340" y="348"/>
                  </a:lnTo>
                  <a:lnTo>
                    <a:pt x="322" y="322"/>
                  </a:lnTo>
                  <a:lnTo>
                    <a:pt x="295" y="308"/>
                  </a:lnTo>
                  <a:lnTo>
                    <a:pt x="262" y="293"/>
                  </a:lnTo>
                  <a:lnTo>
                    <a:pt x="228" y="286"/>
                  </a:lnTo>
                  <a:lnTo>
                    <a:pt x="198" y="278"/>
                  </a:lnTo>
                  <a:lnTo>
                    <a:pt x="138" y="271"/>
                  </a:lnTo>
                  <a:lnTo>
                    <a:pt x="86" y="253"/>
                  </a:lnTo>
                  <a:lnTo>
                    <a:pt x="41" y="227"/>
                  </a:lnTo>
                  <a:lnTo>
                    <a:pt x="18" y="201"/>
                  </a:lnTo>
                  <a:lnTo>
                    <a:pt x="3" y="172"/>
                  </a:lnTo>
                  <a:lnTo>
                    <a:pt x="0" y="139"/>
                  </a:lnTo>
                  <a:lnTo>
                    <a:pt x="0" y="114"/>
                  </a:lnTo>
                  <a:lnTo>
                    <a:pt x="11" y="88"/>
                  </a:lnTo>
                  <a:lnTo>
                    <a:pt x="26" y="62"/>
                  </a:lnTo>
                  <a:lnTo>
                    <a:pt x="52" y="37"/>
                  </a:lnTo>
                  <a:lnTo>
                    <a:pt x="89" y="18"/>
                  </a:lnTo>
                  <a:lnTo>
                    <a:pt x="138" y="4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6" name="Freeform 96"/>
            <p:cNvSpPr>
              <a:spLocks/>
            </p:cNvSpPr>
            <p:nvPr/>
          </p:nvSpPr>
          <p:spPr bwMode="auto">
            <a:xfrm>
              <a:off x="10876" y="1661"/>
              <a:ext cx="400" cy="780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33" y="8"/>
                </a:cxn>
                <a:cxn ang="0">
                  <a:pos x="367" y="26"/>
                </a:cxn>
                <a:cxn ang="0">
                  <a:pos x="393" y="52"/>
                </a:cxn>
                <a:cxn ang="0">
                  <a:pos x="400" y="81"/>
                </a:cxn>
                <a:cxn ang="0">
                  <a:pos x="397" y="96"/>
                </a:cxn>
                <a:cxn ang="0">
                  <a:pos x="393" y="110"/>
                </a:cxn>
                <a:cxn ang="0">
                  <a:pos x="385" y="117"/>
                </a:cxn>
                <a:cxn ang="0">
                  <a:pos x="374" y="128"/>
                </a:cxn>
                <a:cxn ang="0">
                  <a:pos x="363" y="132"/>
                </a:cxn>
                <a:cxn ang="0">
                  <a:pos x="348" y="132"/>
                </a:cxn>
                <a:cxn ang="0">
                  <a:pos x="333" y="132"/>
                </a:cxn>
                <a:cxn ang="0">
                  <a:pos x="322" y="128"/>
                </a:cxn>
                <a:cxn ang="0">
                  <a:pos x="311" y="117"/>
                </a:cxn>
                <a:cxn ang="0">
                  <a:pos x="303" y="110"/>
                </a:cxn>
                <a:cxn ang="0">
                  <a:pos x="299" y="96"/>
                </a:cxn>
                <a:cxn ang="0">
                  <a:pos x="296" y="81"/>
                </a:cxn>
                <a:cxn ang="0">
                  <a:pos x="299" y="70"/>
                </a:cxn>
                <a:cxn ang="0">
                  <a:pos x="303" y="59"/>
                </a:cxn>
                <a:cxn ang="0">
                  <a:pos x="311" y="48"/>
                </a:cxn>
                <a:cxn ang="0">
                  <a:pos x="322" y="37"/>
                </a:cxn>
                <a:cxn ang="0">
                  <a:pos x="303" y="33"/>
                </a:cxn>
                <a:cxn ang="0">
                  <a:pos x="288" y="33"/>
                </a:cxn>
                <a:cxn ang="0">
                  <a:pos x="258" y="41"/>
                </a:cxn>
                <a:cxn ang="0">
                  <a:pos x="228" y="55"/>
                </a:cxn>
                <a:cxn ang="0">
                  <a:pos x="202" y="85"/>
                </a:cxn>
                <a:cxn ang="0">
                  <a:pos x="187" y="125"/>
                </a:cxn>
                <a:cxn ang="0">
                  <a:pos x="179" y="180"/>
                </a:cxn>
                <a:cxn ang="0">
                  <a:pos x="179" y="304"/>
                </a:cxn>
                <a:cxn ang="0">
                  <a:pos x="326" y="304"/>
                </a:cxn>
                <a:cxn ang="0">
                  <a:pos x="326" y="341"/>
                </a:cxn>
                <a:cxn ang="0">
                  <a:pos x="183" y="341"/>
                </a:cxn>
                <a:cxn ang="0">
                  <a:pos x="183" y="689"/>
                </a:cxn>
                <a:cxn ang="0">
                  <a:pos x="183" y="711"/>
                </a:cxn>
                <a:cxn ang="0">
                  <a:pos x="191" y="725"/>
                </a:cxn>
                <a:cxn ang="0">
                  <a:pos x="202" y="733"/>
                </a:cxn>
                <a:cxn ang="0">
                  <a:pos x="228" y="736"/>
                </a:cxn>
                <a:cxn ang="0">
                  <a:pos x="266" y="740"/>
                </a:cxn>
                <a:cxn ang="0">
                  <a:pos x="288" y="740"/>
                </a:cxn>
                <a:cxn ang="0">
                  <a:pos x="288" y="780"/>
                </a:cxn>
                <a:cxn ang="0">
                  <a:pos x="217" y="777"/>
                </a:cxn>
                <a:cxn ang="0">
                  <a:pos x="146" y="773"/>
                </a:cxn>
                <a:cxn ang="0">
                  <a:pos x="105" y="773"/>
                </a:cxn>
                <a:cxn ang="0">
                  <a:pos x="63" y="777"/>
                </a:cxn>
                <a:cxn ang="0">
                  <a:pos x="30" y="777"/>
                </a:cxn>
                <a:cxn ang="0">
                  <a:pos x="15" y="780"/>
                </a:cxn>
                <a:cxn ang="0">
                  <a:pos x="15" y="740"/>
                </a:cxn>
                <a:cxn ang="0">
                  <a:pos x="60" y="740"/>
                </a:cxn>
                <a:cxn ang="0">
                  <a:pos x="86" y="733"/>
                </a:cxn>
                <a:cxn ang="0">
                  <a:pos x="97" y="718"/>
                </a:cxn>
                <a:cxn ang="0">
                  <a:pos x="97" y="689"/>
                </a:cxn>
                <a:cxn ang="0">
                  <a:pos x="97" y="341"/>
                </a:cxn>
                <a:cxn ang="0">
                  <a:pos x="0" y="341"/>
                </a:cxn>
                <a:cxn ang="0">
                  <a:pos x="0" y="304"/>
                </a:cxn>
                <a:cxn ang="0">
                  <a:pos x="97" y="304"/>
                </a:cxn>
                <a:cxn ang="0">
                  <a:pos x="97" y="180"/>
                </a:cxn>
                <a:cxn ang="0">
                  <a:pos x="108" y="125"/>
                </a:cxn>
                <a:cxn ang="0">
                  <a:pos x="127" y="81"/>
                </a:cxn>
                <a:cxn ang="0">
                  <a:pos x="161" y="48"/>
                </a:cxn>
                <a:cxn ang="0">
                  <a:pos x="202" y="22"/>
                </a:cxn>
                <a:cxn ang="0">
                  <a:pos x="243" y="8"/>
                </a:cxn>
                <a:cxn ang="0">
                  <a:pos x="288" y="0"/>
                </a:cxn>
              </a:cxnLst>
              <a:rect l="0" t="0" r="r" b="b"/>
              <a:pathLst>
                <a:path w="400" h="780">
                  <a:moveTo>
                    <a:pt x="288" y="0"/>
                  </a:moveTo>
                  <a:lnTo>
                    <a:pt x="333" y="8"/>
                  </a:lnTo>
                  <a:lnTo>
                    <a:pt x="367" y="26"/>
                  </a:lnTo>
                  <a:lnTo>
                    <a:pt x="393" y="52"/>
                  </a:lnTo>
                  <a:lnTo>
                    <a:pt x="400" y="81"/>
                  </a:lnTo>
                  <a:lnTo>
                    <a:pt x="397" y="96"/>
                  </a:lnTo>
                  <a:lnTo>
                    <a:pt x="393" y="110"/>
                  </a:lnTo>
                  <a:lnTo>
                    <a:pt x="385" y="117"/>
                  </a:lnTo>
                  <a:lnTo>
                    <a:pt x="374" y="128"/>
                  </a:lnTo>
                  <a:lnTo>
                    <a:pt x="363" y="132"/>
                  </a:lnTo>
                  <a:lnTo>
                    <a:pt x="348" y="132"/>
                  </a:lnTo>
                  <a:lnTo>
                    <a:pt x="333" y="132"/>
                  </a:lnTo>
                  <a:lnTo>
                    <a:pt x="322" y="128"/>
                  </a:lnTo>
                  <a:lnTo>
                    <a:pt x="311" y="117"/>
                  </a:lnTo>
                  <a:lnTo>
                    <a:pt x="303" y="110"/>
                  </a:lnTo>
                  <a:lnTo>
                    <a:pt x="299" y="96"/>
                  </a:lnTo>
                  <a:lnTo>
                    <a:pt x="296" y="81"/>
                  </a:lnTo>
                  <a:lnTo>
                    <a:pt x="299" y="70"/>
                  </a:lnTo>
                  <a:lnTo>
                    <a:pt x="303" y="59"/>
                  </a:lnTo>
                  <a:lnTo>
                    <a:pt x="311" y="48"/>
                  </a:lnTo>
                  <a:lnTo>
                    <a:pt x="322" y="37"/>
                  </a:lnTo>
                  <a:lnTo>
                    <a:pt x="303" y="33"/>
                  </a:lnTo>
                  <a:lnTo>
                    <a:pt x="288" y="33"/>
                  </a:lnTo>
                  <a:lnTo>
                    <a:pt x="258" y="41"/>
                  </a:lnTo>
                  <a:lnTo>
                    <a:pt x="228" y="55"/>
                  </a:lnTo>
                  <a:lnTo>
                    <a:pt x="202" y="85"/>
                  </a:lnTo>
                  <a:lnTo>
                    <a:pt x="187" y="125"/>
                  </a:lnTo>
                  <a:lnTo>
                    <a:pt x="179" y="180"/>
                  </a:lnTo>
                  <a:lnTo>
                    <a:pt x="179" y="304"/>
                  </a:lnTo>
                  <a:lnTo>
                    <a:pt x="326" y="304"/>
                  </a:lnTo>
                  <a:lnTo>
                    <a:pt x="326" y="341"/>
                  </a:lnTo>
                  <a:lnTo>
                    <a:pt x="183" y="341"/>
                  </a:lnTo>
                  <a:lnTo>
                    <a:pt x="183" y="689"/>
                  </a:lnTo>
                  <a:lnTo>
                    <a:pt x="183" y="711"/>
                  </a:lnTo>
                  <a:lnTo>
                    <a:pt x="191" y="725"/>
                  </a:lnTo>
                  <a:lnTo>
                    <a:pt x="202" y="733"/>
                  </a:lnTo>
                  <a:lnTo>
                    <a:pt x="228" y="736"/>
                  </a:lnTo>
                  <a:lnTo>
                    <a:pt x="266" y="740"/>
                  </a:lnTo>
                  <a:lnTo>
                    <a:pt x="288" y="740"/>
                  </a:lnTo>
                  <a:lnTo>
                    <a:pt x="288" y="780"/>
                  </a:lnTo>
                  <a:lnTo>
                    <a:pt x="217" y="777"/>
                  </a:lnTo>
                  <a:lnTo>
                    <a:pt x="146" y="773"/>
                  </a:lnTo>
                  <a:lnTo>
                    <a:pt x="105" y="773"/>
                  </a:lnTo>
                  <a:lnTo>
                    <a:pt x="63" y="777"/>
                  </a:lnTo>
                  <a:lnTo>
                    <a:pt x="30" y="777"/>
                  </a:lnTo>
                  <a:lnTo>
                    <a:pt x="15" y="780"/>
                  </a:lnTo>
                  <a:lnTo>
                    <a:pt x="15" y="740"/>
                  </a:lnTo>
                  <a:lnTo>
                    <a:pt x="60" y="740"/>
                  </a:lnTo>
                  <a:lnTo>
                    <a:pt x="86" y="733"/>
                  </a:lnTo>
                  <a:lnTo>
                    <a:pt x="97" y="718"/>
                  </a:lnTo>
                  <a:lnTo>
                    <a:pt x="97" y="689"/>
                  </a:lnTo>
                  <a:lnTo>
                    <a:pt x="97" y="341"/>
                  </a:lnTo>
                  <a:lnTo>
                    <a:pt x="0" y="341"/>
                  </a:lnTo>
                  <a:lnTo>
                    <a:pt x="0" y="304"/>
                  </a:lnTo>
                  <a:lnTo>
                    <a:pt x="97" y="304"/>
                  </a:lnTo>
                  <a:lnTo>
                    <a:pt x="97" y="180"/>
                  </a:lnTo>
                  <a:lnTo>
                    <a:pt x="108" y="125"/>
                  </a:lnTo>
                  <a:lnTo>
                    <a:pt x="127" y="81"/>
                  </a:lnTo>
                  <a:lnTo>
                    <a:pt x="161" y="48"/>
                  </a:lnTo>
                  <a:lnTo>
                    <a:pt x="202" y="22"/>
                  </a:lnTo>
                  <a:lnTo>
                    <a:pt x="243" y="8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7" name="Freeform 97"/>
            <p:cNvSpPr>
              <a:spLocks/>
            </p:cNvSpPr>
            <p:nvPr/>
          </p:nvSpPr>
          <p:spPr bwMode="auto">
            <a:xfrm>
              <a:off x="10228" y="2914"/>
              <a:ext cx="655" cy="721"/>
            </a:xfrm>
            <a:custGeom>
              <a:avLst/>
              <a:gdLst/>
              <a:ahLst/>
              <a:cxnLst>
                <a:cxn ang="0">
                  <a:pos x="292" y="7"/>
                </a:cxn>
                <a:cxn ang="0">
                  <a:pos x="371" y="62"/>
                </a:cxn>
                <a:cxn ang="0">
                  <a:pos x="423" y="143"/>
                </a:cxn>
                <a:cxn ang="0">
                  <a:pos x="453" y="234"/>
                </a:cxn>
                <a:cxn ang="0">
                  <a:pos x="464" y="308"/>
                </a:cxn>
                <a:cxn ang="0">
                  <a:pos x="468" y="333"/>
                </a:cxn>
                <a:cxn ang="0">
                  <a:pos x="517" y="216"/>
                </a:cxn>
                <a:cxn ang="0">
                  <a:pos x="569" y="110"/>
                </a:cxn>
                <a:cxn ang="0">
                  <a:pos x="610" y="33"/>
                </a:cxn>
                <a:cxn ang="0">
                  <a:pos x="625" y="11"/>
                </a:cxn>
                <a:cxn ang="0">
                  <a:pos x="636" y="11"/>
                </a:cxn>
                <a:cxn ang="0">
                  <a:pos x="644" y="11"/>
                </a:cxn>
                <a:cxn ang="0">
                  <a:pos x="651" y="18"/>
                </a:cxn>
                <a:cxn ang="0">
                  <a:pos x="651" y="29"/>
                </a:cxn>
                <a:cxn ang="0">
                  <a:pos x="614" y="102"/>
                </a:cxn>
                <a:cxn ang="0">
                  <a:pos x="569" y="190"/>
                </a:cxn>
                <a:cxn ang="0">
                  <a:pos x="543" y="256"/>
                </a:cxn>
                <a:cxn ang="0">
                  <a:pos x="502" y="348"/>
                </a:cxn>
                <a:cxn ang="0">
                  <a:pos x="472" y="436"/>
                </a:cxn>
                <a:cxn ang="0">
                  <a:pos x="457" y="520"/>
                </a:cxn>
                <a:cxn ang="0">
                  <a:pos x="430" y="626"/>
                </a:cxn>
                <a:cxn ang="0">
                  <a:pos x="415" y="685"/>
                </a:cxn>
                <a:cxn ang="0">
                  <a:pos x="404" y="707"/>
                </a:cxn>
                <a:cxn ang="0">
                  <a:pos x="393" y="718"/>
                </a:cxn>
                <a:cxn ang="0">
                  <a:pos x="386" y="721"/>
                </a:cxn>
                <a:cxn ang="0">
                  <a:pos x="374" y="721"/>
                </a:cxn>
                <a:cxn ang="0">
                  <a:pos x="367" y="710"/>
                </a:cxn>
                <a:cxn ang="0">
                  <a:pos x="363" y="696"/>
                </a:cxn>
                <a:cxn ang="0">
                  <a:pos x="374" y="637"/>
                </a:cxn>
                <a:cxn ang="0">
                  <a:pos x="397" y="549"/>
                </a:cxn>
                <a:cxn ang="0">
                  <a:pos x="423" y="458"/>
                </a:cxn>
                <a:cxn ang="0">
                  <a:pos x="427" y="432"/>
                </a:cxn>
                <a:cxn ang="0">
                  <a:pos x="430" y="377"/>
                </a:cxn>
                <a:cxn ang="0">
                  <a:pos x="427" y="297"/>
                </a:cxn>
                <a:cxn ang="0">
                  <a:pos x="404" y="212"/>
                </a:cxn>
                <a:cxn ang="0">
                  <a:pos x="359" y="139"/>
                </a:cxn>
                <a:cxn ang="0">
                  <a:pos x="281" y="95"/>
                </a:cxn>
                <a:cxn ang="0">
                  <a:pos x="180" y="95"/>
                </a:cxn>
                <a:cxn ang="0">
                  <a:pos x="93" y="128"/>
                </a:cxn>
                <a:cxn ang="0">
                  <a:pos x="41" y="194"/>
                </a:cxn>
                <a:cxn ang="0">
                  <a:pos x="33" y="209"/>
                </a:cxn>
                <a:cxn ang="0">
                  <a:pos x="22" y="212"/>
                </a:cxn>
                <a:cxn ang="0">
                  <a:pos x="11" y="212"/>
                </a:cxn>
                <a:cxn ang="0">
                  <a:pos x="3" y="205"/>
                </a:cxn>
                <a:cxn ang="0">
                  <a:pos x="3" y="190"/>
                </a:cxn>
                <a:cxn ang="0">
                  <a:pos x="26" y="135"/>
                </a:cxn>
                <a:cxn ang="0">
                  <a:pos x="82" y="66"/>
                </a:cxn>
                <a:cxn ang="0">
                  <a:pos x="176" y="11"/>
                </a:cxn>
              </a:cxnLst>
              <a:rect l="0" t="0" r="r" b="b"/>
              <a:pathLst>
                <a:path w="655" h="721">
                  <a:moveTo>
                    <a:pt x="239" y="0"/>
                  </a:moveTo>
                  <a:lnTo>
                    <a:pt x="292" y="7"/>
                  </a:lnTo>
                  <a:lnTo>
                    <a:pt x="333" y="29"/>
                  </a:lnTo>
                  <a:lnTo>
                    <a:pt x="371" y="62"/>
                  </a:lnTo>
                  <a:lnTo>
                    <a:pt x="397" y="99"/>
                  </a:lnTo>
                  <a:lnTo>
                    <a:pt x="423" y="143"/>
                  </a:lnTo>
                  <a:lnTo>
                    <a:pt x="438" y="187"/>
                  </a:lnTo>
                  <a:lnTo>
                    <a:pt x="453" y="234"/>
                  </a:lnTo>
                  <a:lnTo>
                    <a:pt x="460" y="275"/>
                  </a:lnTo>
                  <a:lnTo>
                    <a:pt x="464" y="308"/>
                  </a:lnTo>
                  <a:lnTo>
                    <a:pt x="468" y="333"/>
                  </a:lnTo>
                  <a:lnTo>
                    <a:pt x="468" y="333"/>
                  </a:lnTo>
                  <a:lnTo>
                    <a:pt x="490" y="275"/>
                  </a:lnTo>
                  <a:lnTo>
                    <a:pt x="517" y="216"/>
                  </a:lnTo>
                  <a:lnTo>
                    <a:pt x="547" y="157"/>
                  </a:lnTo>
                  <a:lnTo>
                    <a:pt x="569" y="110"/>
                  </a:lnTo>
                  <a:lnTo>
                    <a:pt x="592" y="66"/>
                  </a:lnTo>
                  <a:lnTo>
                    <a:pt x="610" y="33"/>
                  </a:lnTo>
                  <a:lnTo>
                    <a:pt x="618" y="15"/>
                  </a:lnTo>
                  <a:lnTo>
                    <a:pt x="625" y="11"/>
                  </a:lnTo>
                  <a:lnTo>
                    <a:pt x="633" y="11"/>
                  </a:lnTo>
                  <a:lnTo>
                    <a:pt x="636" y="11"/>
                  </a:lnTo>
                  <a:lnTo>
                    <a:pt x="640" y="11"/>
                  </a:lnTo>
                  <a:lnTo>
                    <a:pt x="644" y="11"/>
                  </a:lnTo>
                  <a:lnTo>
                    <a:pt x="648" y="15"/>
                  </a:lnTo>
                  <a:lnTo>
                    <a:pt x="651" y="18"/>
                  </a:lnTo>
                  <a:lnTo>
                    <a:pt x="655" y="22"/>
                  </a:lnTo>
                  <a:lnTo>
                    <a:pt x="651" y="29"/>
                  </a:lnTo>
                  <a:lnTo>
                    <a:pt x="648" y="36"/>
                  </a:lnTo>
                  <a:lnTo>
                    <a:pt x="614" y="102"/>
                  </a:lnTo>
                  <a:lnTo>
                    <a:pt x="588" y="154"/>
                  </a:lnTo>
                  <a:lnTo>
                    <a:pt x="569" y="190"/>
                  </a:lnTo>
                  <a:lnTo>
                    <a:pt x="554" y="223"/>
                  </a:lnTo>
                  <a:lnTo>
                    <a:pt x="543" y="256"/>
                  </a:lnTo>
                  <a:lnTo>
                    <a:pt x="524" y="297"/>
                  </a:lnTo>
                  <a:lnTo>
                    <a:pt x="502" y="348"/>
                  </a:lnTo>
                  <a:lnTo>
                    <a:pt x="483" y="395"/>
                  </a:lnTo>
                  <a:lnTo>
                    <a:pt x="472" y="436"/>
                  </a:lnTo>
                  <a:lnTo>
                    <a:pt x="464" y="461"/>
                  </a:lnTo>
                  <a:lnTo>
                    <a:pt x="457" y="520"/>
                  </a:lnTo>
                  <a:lnTo>
                    <a:pt x="445" y="579"/>
                  </a:lnTo>
                  <a:lnTo>
                    <a:pt x="430" y="626"/>
                  </a:lnTo>
                  <a:lnTo>
                    <a:pt x="419" y="666"/>
                  </a:lnTo>
                  <a:lnTo>
                    <a:pt x="415" y="685"/>
                  </a:lnTo>
                  <a:lnTo>
                    <a:pt x="408" y="699"/>
                  </a:lnTo>
                  <a:lnTo>
                    <a:pt x="404" y="707"/>
                  </a:lnTo>
                  <a:lnTo>
                    <a:pt x="397" y="714"/>
                  </a:lnTo>
                  <a:lnTo>
                    <a:pt x="393" y="718"/>
                  </a:lnTo>
                  <a:lnTo>
                    <a:pt x="389" y="721"/>
                  </a:lnTo>
                  <a:lnTo>
                    <a:pt x="386" y="721"/>
                  </a:lnTo>
                  <a:lnTo>
                    <a:pt x="382" y="721"/>
                  </a:lnTo>
                  <a:lnTo>
                    <a:pt x="374" y="721"/>
                  </a:lnTo>
                  <a:lnTo>
                    <a:pt x="371" y="718"/>
                  </a:lnTo>
                  <a:lnTo>
                    <a:pt x="367" y="710"/>
                  </a:lnTo>
                  <a:lnTo>
                    <a:pt x="363" y="703"/>
                  </a:lnTo>
                  <a:lnTo>
                    <a:pt x="363" y="696"/>
                  </a:lnTo>
                  <a:lnTo>
                    <a:pt x="367" y="674"/>
                  </a:lnTo>
                  <a:lnTo>
                    <a:pt x="374" y="637"/>
                  </a:lnTo>
                  <a:lnTo>
                    <a:pt x="382" y="597"/>
                  </a:lnTo>
                  <a:lnTo>
                    <a:pt x="397" y="549"/>
                  </a:lnTo>
                  <a:lnTo>
                    <a:pt x="408" y="502"/>
                  </a:lnTo>
                  <a:lnTo>
                    <a:pt x="423" y="458"/>
                  </a:lnTo>
                  <a:lnTo>
                    <a:pt x="427" y="447"/>
                  </a:lnTo>
                  <a:lnTo>
                    <a:pt x="427" y="432"/>
                  </a:lnTo>
                  <a:lnTo>
                    <a:pt x="430" y="414"/>
                  </a:lnTo>
                  <a:lnTo>
                    <a:pt x="430" y="377"/>
                  </a:lnTo>
                  <a:lnTo>
                    <a:pt x="430" y="340"/>
                  </a:lnTo>
                  <a:lnTo>
                    <a:pt x="427" y="297"/>
                  </a:lnTo>
                  <a:lnTo>
                    <a:pt x="419" y="253"/>
                  </a:lnTo>
                  <a:lnTo>
                    <a:pt x="404" y="212"/>
                  </a:lnTo>
                  <a:lnTo>
                    <a:pt x="386" y="172"/>
                  </a:lnTo>
                  <a:lnTo>
                    <a:pt x="359" y="139"/>
                  </a:lnTo>
                  <a:lnTo>
                    <a:pt x="326" y="113"/>
                  </a:lnTo>
                  <a:lnTo>
                    <a:pt x="281" y="95"/>
                  </a:lnTo>
                  <a:lnTo>
                    <a:pt x="224" y="88"/>
                  </a:lnTo>
                  <a:lnTo>
                    <a:pt x="180" y="95"/>
                  </a:lnTo>
                  <a:lnTo>
                    <a:pt x="135" y="106"/>
                  </a:lnTo>
                  <a:lnTo>
                    <a:pt x="93" y="128"/>
                  </a:lnTo>
                  <a:lnTo>
                    <a:pt x="63" y="157"/>
                  </a:lnTo>
                  <a:lnTo>
                    <a:pt x="41" y="194"/>
                  </a:lnTo>
                  <a:lnTo>
                    <a:pt x="37" y="201"/>
                  </a:lnTo>
                  <a:lnTo>
                    <a:pt x="33" y="209"/>
                  </a:lnTo>
                  <a:lnTo>
                    <a:pt x="30" y="212"/>
                  </a:lnTo>
                  <a:lnTo>
                    <a:pt x="22" y="212"/>
                  </a:lnTo>
                  <a:lnTo>
                    <a:pt x="18" y="212"/>
                  </a:lnTo>
                  <a:lnTo>
                    <a:pt x="11" y="212"/>
                  </a:lnTo>
                  <a:lnTo>
                    <a:pt x="7" y="209"/>
                  </a:lnTo>
                  <a:lnTo>
                    <a:pt x="3" y="205"/>
                  </a:lnTo>
                  <a:lnTo>
                    <a:pt x="0" y="201"/>
                  </a:lnTo>
                  <a:lnTo>
                    <a:pt x="3" y="190"/>
                  </a:lnTo>
                  <a:lnTo>
                    <a:pt x="11" y="168"/>
                  </a:lnTo>
                  <a:lnTo>
                    <a:pt x="26" y="135"/>
                  </a:lnTo>
                  <a:lnTo>
                    <a:pt x="48" y="102"/>
                  </a:lnTo>
                  <a:lnTo>
                    <a:pt x="82" y="66"/>
                  </a:lnTo>
                  <a:lnTo>
                    <a:pt x="123" y="36"/>
                  </a:lnTo>
                  <a:lnTo>
                    <a:pt x="176" y="11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8" name="Freeform 98"/>
            <p:cNvSpPr>
              <a:spLocks/>
            </p:cNvSpPr>
            <p:nvPr/>
          </p:nvSpPr>
          <p:spPr bwMode="auto">
            <a:xfrm>
              <a:off x="11497" y="2093"/>
              <a:ext cx="1060" cy="1041"/>
            </a:xfrm>
            <a:custGeom>
              <a:avLst/>
              <a:gdLst/>
              <a:ahLst/>
              <a:cxnLst>
                <a:cxn ang="0">
                  <a:pos x="544" y="4"/>
                </a:cxn>
                <a:cxn ang="0">
                  <a:pos x="555" y="15"/>
                </a:cxn>
                <a:cxn ang="0">
                  <a:pos x="559" y="33"/>
                </a:cxn>
                <a:cxn ang="0">
                  <a:pos x="562" y="55"/>
                </a:cxn>
                <a:cxn ang="0">
                  <a:pos x="1008" y="491"/>
                </a:cxn>
                <a:cxn ang="0">
                  <a:pos x="1027" y="491"/>
                </a:cxn>
                <a:cxn ang="0">
                  <a:pos x="1042" y="495"/>
                </a:cxn>
                <a:cxn ang="0">
                  <a:pos x="1053" y="502"/>
                </a:cxn>
                <a:cxn ang="0">
                  <a:pos x="1060" y="521"/>
                </a:cxn>
                <a:cxn ang="0">
                  <a:pos x="1053" y="539"/>
                </a:cxn>
                <a:cxn ang="0">
                  <a:pos x="1042" y="550"/>
                </a:cxn>
                <a:cxn ang="0">
                  <a:pos x="1027" y="554"/>
                </a:cxn>
                <a:cxn ang="0">
                  <a:pos x="1008" y="554"/>
                </a:cxn>
                <a:cxn ang="0">
                  <a:pos x="562" y="989"/>
                </a:cxn>
                <a:cxn ang="0">
                  <a:pos x="559" y="1011"/>
                </a:cxn>
                <a:cxn ang="0">
                  <a:pos x="555" y="1030"/>
                </a:cxn>
                <a:cxn ang="0">
                  <a:pos x="544" y="1041"/>
                </a:cxn>
                <a:cxn ang="0">
                  <a:pos x="521" y="1041"/>
                </a:cxn>
                <a:cxn ang="0">
                  <a:pos x="506" y="1033"/>
                </a:cxn>
                <a:cxn ang="0">
                  <a:pos x="499" y="1015"/>
                </a:cxn>
                <a:cxn ang="0">
                  <a:pos x="499" y="1000"/>
                </a:cxn>
                <a:cxn ang="0">
                  <a:pos x="499" y="554"/>
                </a:cxn>
                <a:cxn ang="0">
                  <a:pos x="42" y="554"/>
                </a:cxn>
                <a:cxn ang="0">
                  <a:pos x="27" y="554"/>
                </a:cxn>
                <a:cxn ang="0">
                  <a:pos x="8" y="546"/>
                </a:cxn>
                <a:cxn ang="0">
                  <a:pos x="0" y="532"/>
                </a:cxn>
                <a:cxn ang="0">
                  <a:pos x="0" y="513"/>
                </a:cxn>
                <a:cxn ang="0">
                  <a:pos x="8" y="499"/>
                </a:cxn>
                <a:cxn ang="0">
                  <a:pos x="27" y="491"/>
                </a:cxn>
                <a:cxn ang="0">
                  <a:pos x="42" y="491"/>
                </a:cxn>
                <a:cxn ang="0">
                  <a:pos x="499" y="491"/>
                </a:cxn>
                <a:cxn ang="0">
                  <a:pos x="499" y="44"/>
                </a:cxn>
                <a:cxn ang="0">
                  <a:pos x="499" y="26"/>
                </a:cxn>
                <a:cxn ang="0">
                  <a:pos x="506" y="11"/>
                </a:cxn>
                <a:cxn ang="0">
                  <a:pos x="521" y="4"/>
                </a:cxn>
              </a:cxnLst>
              <a:rect l="0" t="0" r="r" b="b"/>
              <a:pathLst>
                <a:path w="1060" h="1041">
                  <a:moveTo>
                    <a:pt x="532" y="0"/>
                  </a:moveTo>
                  <a:lnTo>
                    <a:pt x="544" y="4"/>
                  </a:lnTo>
                  <a:lnTo>
                    <a:pt x="551" y="8"/>
                  </a:lnTo>
                  <a:lnTo>
                    <a:pt x="555" y="15"/>
                  </a:lnTo>
                  <a:lnTo>
                    <a:pt x="559" y="22"/>
                  </a:lnTo>
                  <a:lnTo>
                    <a:pt x="559" y="33"/>
                  </a:lnTo>
                  <a:lnTo>
                    <a:pt x="562" y="44"/>
                  </a:lnTo>
                  <a:lnTo>
                    <a:pt x="562" y="55"/>
                  </a:lnTo>
                  <a:lnTo>
                    <a:pt x="562" y="491"/>
                  </a:lnTo>
                  <a:lnTo>
                    <a:pt x="1008" y="491"/>
                  </a:lnTo>
                  <a:lnTo>
                    <a:pt x="1015" y="491"/>
                  </a:lnTo>
                  <a:lnTo>
                    <a:pt x="1027" y="491"/>
                  </a:lnTo>
                  <a:lnTo>
                    <a:pt x="1034" y="491"/>
                  </a:lnTo>
                  <a:lnTo>
                    <a:pt x="1042" y="495"/>
                  </a:lnTo>
                  <a:lnTo>
                    <a:pt x="1049" y="499"/>
                  </a:lnTo>
                  <a:lnTo>
                    <a:pt x="1053" y="502"/>
                  </a:lnTo>
                  <a:lnTo>
                    <a:pt x="1057" y="513"/>
                  </a:lnTo>
                  <a:lnTo>
                    <a:pt x="1060" y="521"/>
                  </a:lnTo>
                  <a:lnTo>
                    <a:pt x="1057" y="532"/>
                  </a:lnTo>
                  <a:lnTo>
                    <a:pt x="1053" y="539"/>
                  </a:lnTo>
                  <a:lnTo>
                    <a:pt x="1049" y="546"/>
                  </a:lnTo>
                  <a:lnTo>
                    <a:pt x="1042" y="550"/>
                  </a:lnTo>
                  <a:lnTo>
                    <a:pt x="1034" y="554"/>
                  </a:lnTo>
                  <a:lnTo>
                    <a:pt x="1027" y="554"/>
                  </a:lnTo>
                  <a:lnTo>
                    <a:pt x="1015" y="554"/>
                  </a:lnTo>
                  <a:lnTo>
                    <a:pt x="1008" y="554"/>
                  </a:lnTo>
                  <a:lnTo>
                    <a:pt x="562" y="554"/>
                  </a:lnTo>
                  <a:lnTo>
                    <a:pt x="562" y="989"/>
                  </a:lnTo>
                  <a:lnTo>
                    <a:pt x="562" y="1000"/>
                  </a:lnTo>
                  <a:lnTo>
                    <a:pt x="559" y="1011"/>
                  </a:lnTo>
                  <a:lnTo>
                    <a:pt x="559" y="1019"/>
                  </a:lnTo>
                  <a:lnTo>
                    <a:pt x="555" y="1030"/>
                  </a:lnTo>
                  <a:lnTo>
                    <a:pt x="551" y="1037"/>
                  </a:lnTo>
                  <a:lnTo>
                    <a:pt x="544" y="1041"/>
                  </a:lnTo>
                  <a:lnTo>
                    <a:pt x="532" y="1041"/>
                  </a:lnTo>
                  <a:lnTo>
                    <a:pt x="521" y="1041"/>
                  </a:lnTo>
                  <a:lnTo>
                    <a:pt x="514" y="1037"/>
                  </a:lnTo>
                  <a:lnTo>
                    <a:pt x="506" y="1033"/>
                  </a:lnTo>
                  <a:lnTo>
                    <a:pt x="502" y="1026"/>
                  </a:lnTo>
                  <a:lnTo>
                    <a:pt x="499" y="1015"/>
                  </a:lnTo>
                  <a:lnTo>
                    <a:pt x="499" y="1008"/>
                  </a:lnTo>
                  <a:lnTo>
                    <a:pt x="499" y="1000"/>
                  </a:lnTo>
                  <a:lnTo>
                    <a:pt x="499" y="989"/>
                  </a:lnTo>
                  <a:lnTo>
                    <a:pt x="499" y="554"/>
                  </a:lnTo>
                  <a:lnTo>
                    <a:pt x="53" y="554"/>
                  </a:lnTo>
                  <a:lnTo>
                    <a:pt x="42" y="554"/>
                  </a:lnTo>
                  <a:lnTo>
                    <a:pt x="34" y="554"/>
                  </a:lnTo>
                  <a:lnTo>
                    <a:pt x="27" y="554"/>
                  </a:lnTo>
                  <a:lnTo>
                    <a:pt x="15" y="550"/>
                  </a:lnTo>
                  <a:lnTo>
                    <a:pt x="8" y="546"/>
                  </a:lnTo>
                  <a:lnTo>
                    <a:pt x="4" y="539"/>
                  </a:lnTo>
                  <a:lnTo>
                    <a:pt x="0" y="532"/>
                  </a:lnTo>
                  <a:lnTo>
                    <a:pt x="0" y="521"/>
                  </a:lnTo>
                  <a:lnTo>
                    <a:pt x="0" y="513"/>
                  </a:lnTo>
                  <a:lnTo>
                    <a:pt x="4" y="502"/>
                  </a:lnTo>
                  <a:lnTo>
                    <a:pt x="8" y="499"/>
                  </a:lnTo>
                  <a:lnTo>
                    <a:pt x="15" y="495"/>
                  </a:lnTo>
                  <a:lnTo>
                    <a:pt x="27" y="491"/>
                  </a:lnTo>
                  <a:lnTo>
                    <a:pt x="34" y="491"/>
                  </a:lnTo>
                  <a:lnTo>
                    <a:pt x="42" y="491"/>
                  </a:lnTo>
                  <a:lnTo>
                    <a:pt x="53" y="491"/>
                  </a:lnTo>
                  <a:lnTo>
                    <a:pt x="499" y="491"/>
                  </a:lnTo>
                  <a:lnTo>
                    <a:pt x="499" y="55"/>
                  </a:lnTo>
                  <a:lnTo>
                    <a:pt x="499" y="44"/>
                  </a:lnTo>
                  <a:lnTo>
                    <a:pt x="499" y="37"/>
                  </a:lnTo>
                  <a:lnTo>
                    <a:pt x="499" y="26"/>
                  </a:lnTo>
                  <a:lnTo>
                    <a:pt x="502" y="19"/>
                  </a:lnTo>
                  <a:lnTo>
                    <a:pt x="506" y="11"/>
                  </a:lnTo>
                  <a:lnTo>
                    <a:pt x="514" y="8"/>
                  </a:lnTo>
                  <a:lnTo>
                    <a:pt x="521" y="4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1" name="TextBox 240"/>
          <p:cNvSpPr txBox="1"/>
          <p:nvPr/>
        </p:nvSpPr>
        <p:spPr>
          <a:xfrm>
            <a:off x="533400" y="4724400"/>
            <a:ext cx="8229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Solution by iteration exists for large R and tame BPS spectrum. </a:t>
            </a:r>
            <a:endParaRPr lang="en-US" sz="2800" dirty="0"/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" y="3200400"/>
            <a:ext cx="8281655" cy="685800"/>
            <a:chOff x="230" y="2073"/>
            <a:chExt cx="31023" cy="2569"/>
          </a:xfrm>
          <a:solidFill>
            <a:srgbClr val="FF0000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30" y="2656"/>
              <a:ext cx="1064" cy="1079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6" y="0"/>
                </a:cxn>
                <a:cxn ang="0">
                  <a:pos x="556" y="9"/>
                </a:cxn>
                <a:cxn ang="0">
                  <a:pos x="556" y="19"/>
                </a:cxn>
                <a:cxn ang="0">
                  <a:pos x="565" y="38"/>
                </a:cxn>
                <a:cxn ang="0">
                  <a:pos x="565" y="48"/>
                </a:cxn>
                <a:cxn ang="0">
                  <a:pos x="565" y="506"/>
                </a:cxn>
                <a:cxn ang="0">
                  <a:pos x="1008" y="506"/>
                </a:cxn>
                <a:cxn ang="0">
                  <a:pos x="1017" y="506"/>
                </a:cxn>
                <a:cxn ang="0">
                  <a:pos x="1036" y="506"/>
                </a:cxn>
                <a:cxn ang="0">
                  <a:pos x="1045" y="506"/>
                </a:cxn>
                <a:cxn ang="0">
                  <a:pos x="1055" y="525"/>
                </a:cxn>
                <a:cxn ang="0">
                  <a:pos x="1064" y="535"/>
                </a:cxn>
                <a:cxn ang="0">
                  <a:pos x="1055" y="554"/>
                </a:cxn>
                <a:cxn ang="0">
                  <a:pos x="1045" y="563"/>
                </a:cxn>
                <a:cxn ang="0">
                  <a:pos x="1036" y="563"/>
                </a:cxn>
                <a:cxn ang="0">
                  <a:pos x="1017" y="573"/>
                </a:cxn>
                <a:cxn ang="0">
                  <a:pos x="1008" y="573"/>
                </a:cxn>
                <a:cxn ang="0">
                  <a:pos x="565" y="573"/>
                </a:cxn>
                <a:cxn ang="0">
                  <a:pos x="565" y="1022"/>
                </a:cxn>
                <a:cxn ang="0">
                  <a:pos x="565" y="1031"/>
                </a:cxn>
                <a:cxn ang="0">
                  <a:pos x="556" y="1050"/>
                </a:cxn>
                <a:cxn ang="0">
                  <a:pos x="556" y="1060"/>
                </a:cxn>
                <a:cxn ang="0">
                  <a:pos x="546" y="1069"/>
                </a:cxn>
                <a:cxn ang="0">
                  <a:pos x="527" y="1079"/>
                </a:cxn>
                <a:cxn ang="0">
                  <a:pos x="518" y="1069"/>
                </a:cxn>
                <a:cxn ang="0">
                  <a:pos x="508" y="1060"/>
                </a:cxn>
                <a:cxn ang="0">
                  <a:pos x="499" y="1050"/>
                </a:cxn>
                <a:cxn ang="0">
                  <a:pos x="499" y="1031"/>
                </a:cxn>
                <a:cxn ang="0">
                  <a:pos x="499" y="1022"/>
                </a:cxn>
                <a:cxn ang="0">
                  <a:pos x="499" y="573"/>
                </a:cxn>
                <a:cxn ang="0">
                  <a:pos x="56" y="573"/>
                </a:cxn>
                <a:cxn ang="0">
                  <a:pos x="37" y="573"/>
                </a:cxn>
                <a:cxn ang="0">
                  <a:pos x="28" y="563"/>
                </a:cxn>
                <a:cxn ang="0">
                  <a:pos x="9" y="563"/>
                </a:cxn>
                <a:cxn ang="0">
                  <a:pos x="0" y="554"/>
                </a:cxn>
                <a:cxn ang="0">
                  <a:pos x="0" y="535"/>
                </a:cxn>
                <a:cxn ang="0">
                  <a:pos x="0" y="525"/>
                </a:cxn>
                <a:cxn ang="0">
                  <a:pos x="9" y="506"/>
                </a:cxn>
                <a:cxn ang="0">
                  <a:pos x="28" y="506"/>
                </a:cxn>
                <a:cxn ang="0">
                  <a:pos x="37" y="506"/>
                </a:cxn>
                <a:cxn ang="0">
                  <a:pos x="56" y="506"/>
                </a:cxn>
                <a:cxn ang="0">
                  <a:pos x="499" y="506"/>
                </a:cxn>
                <a:cxn ang="0">
                  <a:pos x="499" y="48"/>
                </a:cxn>
                <a:cxn ang="0">
                  <a:pos x="499" y="38"/>
                </a:cxn>
                <a:cxn ang="0">
                  <a:pos x="499" y="19"/>
                </a:cxn>
                <a:cxn ang="0">
                  <a:pos x="508" y="9"/>
                </a:cxn>
                <a:cxn ang="0">
                  <a:pos x="518" y="0"/>
                </a:cxn>
                <a:cxn ang="0">
                  <a:pos x="527" y="0"/>
                </a:cxn>
              </a:cxnLst>
              <a:rect l="0" t="0" r="r" b="b"/>
              <a:pathLst>
                <a:path w="1064" h="1079">
                  <a:moveTo>
                    <a:pt x="527" y="0"/>
                  </a:moveTo>
                  <a:lnTo>
                    <a:pt x="546" y="0"/>
                  </a:lnTo>
                  <a:lnTo>
                    <a:pt x="556" y="9"/>
                  </a:lnTo>
                  <a:lnTo>
                    <a:pt x="556" y="19"/>
                  </a:lnTo>
                  <a:lnTo>
                    <a:pt x="565" y="38"/>
                  </a:lnTo>
                  <a:lnTo>
                    <a:pt x="565" y="48"/>
                  </a:lnTo>
                  <a:lnTo>
                    <a:pt x="565" y="506"/>
                  </a:lnTo>
                  <a:lnTo>
                    <a:pt x="1008" y="506"/>
                  </a:lnTo>
                  <a:lnTo>
                    <a:pt x="1017" y="506"/>
                  </a:lnTo>
                  <a:lnTo>
                    <a:pt x="1036" y="506"/>
                  </a:lnTo>
                  <a:lnTo>
                    <a:pt x="1045" y="506"/>
                  </a:lnTo>
                  <a:lnTo>
                    <a:pt x="1055" y="525"/>
                  </a:lnTo>
                  <a:lnTo>
                    <a:pt x="1064" y="535"/>
                  </a:lnTo>
                  <a:lnTo>
                    <a:pt x="1055" y="554"/>
                  </a:lnTo>
                  <a:lnTo>
                    <a:pt x="1045" y="563"/>
                  </a:lnTo>
                  <a:lnTo>
                    <a:pt x="1036" y="563"/>
                  </a:lnTo>
                  <a:lnTo>
                    <a:pt x="1017" y="573"/>
                  </a:lnTo>
                  <a:lnTo>
                    <a:pt x="1008" y="573"/>
                  </a:lnTo>
                  <a:lnTo>
                    <a:pt x="565" y="573"/>
                  </a:lnTo>
                  <a:lnTo>
                    <a:pt x="565" y="1022"/>
                  </a:lnTo>
                  <a:lnTo>
                    <a:pt x="565" y="1031"/>
                  </a:lnTo>
                  <a:lnTo>
                    <a:pt x="556" y="1050"/>
                  </a:lnTo>
                  <a:lnTo>
                    <a:pt x="556" y="1060"/>
                  </a:lnTo>
                  <a:lnTo>
                    <a:pt x="546" y="1069"/>
                  </a:lnTo>
                  <a:lnTo>
                    <a:pt x="527" y="1079"/>
                  </a:lnTo>
                  <a:lnTo>
                    <a:pt x="518" y="1069"/>
                  </a:lnTo>
                  <a:lnTo>
                    <a:pt x="508" y="1060"/>
                  </a:lnTo>
                  <a:lnTo>
                    <a:pt x="499" y="1050"/>
                  </a:lnTo>
                  <a:lnTo>
                    <a:pt x="499" y="1031"/>
                  </a:lnTo>
                  <a:lnTo>
                    <a:pt x="499" y="1022"/>
                  </a:lnTo>
                  <a:lnTo>
                    <a:pt x="499" y="573"/>
                  </a:lnTo>
                  <a:lnTo>
                    <a:pt x="56" y="573"/>
                  </a:lnTo>
                  <a:lnTo>
                    <a:pt x="37" y="573"/>
                  </a:lnTo>
                  <a:lnTo>
                    <a:pt x="28" y="563"/>
                  </a:lnTo>
                  <a:lnTo>
                    <a:pt x="9" y="563"/>
                  </a:lnTo>
                  <a:lnTo>
                    <a:pt x="0" y="554"/>
                  </a:lnTo>
                  <a:lnTo>
                    <a:pt x="0" y="535"/>
                  </a:lnTo>
                  <a:lnTo>
                    <a:pt x="0" y="525"/>
                  </a:lnTo>
                  <a:lnTo>
                    <a:pt x="9" y="506"/>
                  </a:lnTo>
                  <a:lnTo>
                    <a:pt x="28" y="506"/>
                  </a:lnTo>
                  <a:lnTo>
                    <a:pt x="37" y="506"/>
                  </a:lnTo>
                  <a:lnTo>
                    <a:pt x="56" y="506"/>
                  </a:lnTo>
                  <a:lnTo>
                    <a:pt x="499" y="506"/>
                  </a:lnTo>
                  <a:lnTo>
                    <a:pt x="499" y="48"/>
                  </a:lnTo>
                  <a:lnTo>
                    <a:pt x="499" y="38"/>
                  </a:lnTo>
                  <a:lnTo>
                    <a:pt x="499" y="19"/>
                  </a:lnTo>
                  <a:lnTo>
                    <a:pt x="508" y="9"/>
                  </a:lnTo>
                  <a:lnTo>
                    <a:pt x="518" y="0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746" y="2388"/>
              <a:ext cx="1508" cy="1614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367" y="0"/>
                </a:cxn>
                <a:cxn ang="0">
                  <a:pos x="1508" y="373"/>
                </a:cxn>
                <a:cxn ang="0">
                  <a:pos x="1470" y="373"/>
                </a:cxn>
                <a:cxn ang="0">
                  <a:pos x="1404" y="268"/>
                </a:cxn>
                <a:cxn ang="0">
                  <a:pos x="1319" y="182"/>
                </a:cxn>
                <a:cxn ang="0">
                  <a:pos x="1216" y="125"/>
                </a:cxn>
                <a:cxn ang="0">
                  <a:pos x="1112" y="96"/>
                </a:cxn>
                <a:cxn ang="0">
                  <a:pos x="999" y="77"/>
                </a:cxn>
                <a:cxn ang="0">
                  <a:pos x="895" y="67"/>
                </a:cxn>
                <a:cxn ang="0">
                  <a:pos x="811" y="67"/>
                </a:cxn>
                <a:cxn ang="0">
                  <a:pos x="170" y="67"/>
                </a:cxn>
                <a:cxn ang="0">
                  <a:pos x="688" y="784"/>
                </a:cxn>
                <a:cxn ang="0">
                  <a:pos x="698" y="793"/>
                </a:cxn>
                <a:cxn ang="0">
                  <a:pos x="707" y="803"/>
                </a:cxn>
                <a:cxn ang="0">
                  <a:pos x="707" y="803"/>
                </a:cxn>
                <a:cxn ang="0">
                  <a:pos x="707" y="812"/>
                </a:cxn>
                <a:cxn ang="0">
                  <a:pos x="698" y="822"/>
                </a:cxn>
                <a:cxn ang="0">
                  <a:pos x="688" y="831"/>
                </a:cxn>
                <a:cxn ang="0">
                  <a:pos x="132" y="1528"/>
                </a:cxn>
                <a:cxn ang="0">
                  <a:pos x="811" y="1528"/>
                </a:cxn>
                <a:cxn ang="0">
                  <a:pos x="971" y="1519"/>
                </a:cxn>
                <a:cxn ang="0">
                  <a:pos x="1074" y="1500"/>
                </a:cxn>
                <a:cxn ang="0">
                  <a:pos x="1150" y="1490"/>
                </a:cxn>
                <a:cxn ang="0">
                  <a:pos x="1188" y="1481"/>
                </a:cxn>
                <a:cxn ang="0">
                  <a:pos x="1310" y="1414"/>
                </a:cxn>
                <a:cxn ang="0">
                  <a:pos x="1404" y="1318"/>
                </a:cxn>
                <a:cxn ang="0">
                  <a:pos x="1470" y="1213"/>
                </a:cxn>
                <a:cxn ang="0">
                  <a:pos x="1508" y="1213"/>
                </a:cxn>
                <a:cxn ang="0">
                  <a:pos x="1367" y="1614"/>
                </a:cxn>
                <a:cxn ang="0">
                  <a:pos x="48" y="1614"/>
                </a:cxn>
                <a:cxn ang="0">
                  <a:pos x="29" y="1614"/>
                </a:cxn>
                <a:cxn ang="0">
                  <a:pos x="19" y="1614"/>
                </a:cxn>
                <a:cxn ang="0">
                  <a:pos x="10" y="1605"/>
                </a:cxn>
                <a:cxn ang="0">
                  <a:pos x="0" y="1595"/>
                </a:cxn>
                <a:cxn ang="0">
                  <a:pos x="10" y="1586"/>
                </a:cxn>
                <a:cxn ang="0">
                  <a:pos x="10" y="1586"/>
                </a:cxn>
                <a:cxn ang="0">
                  <a:pos x="19" y="1567"/>
                </a:cxn>
                <a:cxn ang="0">
                  <a:pos x="585" y="860"/>
                </a:cxn>
                <a:cxn ang="0">
                  <a:pos x="585" y="860"/>
                </a:cxn>
                <a:cxn ang="0">
                  <a:pos x="0" y="48"/>
                </a:cxn>
                <a:cxn ang="0">
                  <a:pos x="0" y="20"/>
                </a:cxn>
                <a:cxn ang="0">
                  <a:pos x="10" y="10"/>
                </a:cxn>
                <a:cxn ang="0">
                  <a:pos x="19" y="0"/>
                </a:cxn>
                <a:cxn ang="0">
                  <a:pos x="48" y="0"/>
                </a:cxn>
              </a:cxnLst>
              <a:rect l="0" t="0" r="r" b="b"/>
              <a:pathLst>
                <a:path w="1508" h="1614">
                  <a:moveTo>
                    <a:pt x="48" y="0"/>
                  </a:moveTo>
                  <a:lnTo>
                    <a:pt x="1367" y="0"/>
                  </a:lnTo>
                  <a:lnTo>
                    <a:pt x="1508" y="373"/>
                  </a:lnTo>
                  <a:lnTo>
                    <a:pt x="1470" y="373"/>
                  </a:lnTo>
                  <a:lnTo>
                    <a:pt x="1404" y="268"/>
                  </a:lnTo>
                  <a:lnTo>
                    <a:pt x="1319" y="182"/>
                  </a:lnTo>
                  <a:lnTo>
                    <a:pt x="1216" y="125"/>
                  </a:lnTo>
                  <a:lnTo>
                    <a:pt x="1112" y="96"/>
                  </a:lnTo>
                  <a:lnTo>
                    <a:pt x="999" y="77"/>
                  </a:lnTo>
                  <a:lnTo>
                    <a:pt x="895" y="67"/>
                  </a:lnTo>
                  <a:lnTo>
                    <a:pt x="811" y="67"/>
                  </a:lnTo>
                  <a:lnTo>
                    <a:pt x="170" y="67"/>
                  </a:lnTo>
                  <a:lnTo>
                    <a:pt x="688" y="784"/>
                  </a:lnTo>
                  <a:lnTo>
                    <a:pt x="698" y="793"/>
                  </a:lnTo>
                  <a:lnTo>
                    <a:pt x="707" y="803"/>
                  </a:lnTo>
                  <a:lnTo>
                    <a:pt x="707" y="803"/>
                  </a:lnTo>
                  <a:lnTo>
                    <a:pt x="707" y="812"/>
                  </a:lnTo>
                  <a:lnTo>
                    <a:pt x="698" y="822"/>
                  </a:lnTo>
                  <a:lnTo>
                    <a:pt x="688" y="831"/>
                  </a:lnTo>
                  <a:lnTo>
                    <a:pt x="132" y="1528"/>
                  </a:lnTo>
                  <a:lnTo>
                    <a:pt x="811" y="1528"/>
                  </a:lnTo>
                  <a:lnTo>
                    <a:pt x="971" y="1519"/>
                  </a:lnTo>
                  <a:lnTo>
                    <a:pt x="1074" y="1500"/>
                  </a:lnTo>
                  <a:lnTo>
                    <a:pt x="1150" y="1490"/>
                  </a:lnTo>
                  <a:lnTo>
                    <a:pt x="1188" y="1481"/>
                  </a:lnTo>
                  <a:lnTo>
                    <a:pt x="1310" y="1414"/>
                  </a:lnTo>
                  <a:lnTo>
                    <a:pt x="1404" y="1318"/>
                  </a:lnTo>
                  <a:lnTo>
                    <a:pt x="1470" y="1213"/>
                  </a:lnTo>
                  <a:lnTo>
                    <a:pt x="1508" y="1213"/>
                  </a:lnTo>
                  <a:lnTo>
                    <a:pt x="1367" y="1614"/>
                  </a:lnTo>
                  <a:lnTo>
                    <a:pt x="48" y="1614"/>
                  </a:lnTo>
                  <a:lnTo>
                    <a:pt x="29" y="1614"/>
                  </a:lnTo>
                  <a:lnTo>
                    <a:pt x="19" y="1614"/>
                  </a:lnTo>
                  <a:lnTo>
                    <a:pt x="10" y="1605"/>
                  </a:lnTo>
                  <a:lnTo>
                    <a:pt x="0" y="1595"/>
                  </a:lnTo>
                  <a:lnTo>
                    <a:pt x="10" y="1586"/>
                  </a:lnTo>
                  <a:lnTo>
                    <a:pt x="10" y="1586"/>
                  </a:lnTo>
                  <a:lnTo>
                    <a:pt x="19" y="1567"/>
                  </a:lnTo>
                  <a:lnTo>
                    <a:pt x="585" y="860"/>
                  </a:lnTo>
                  <a:lnTo>
                    <a:pt x="585" y="860"/>
                  </a:lnTo>
                  <a:lnTo>
                    <a:pt x="0" y="48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19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367" y="3582"/>
              <a:ext cx="659" cy="745"/>
            </a:xfrm>
            <a:custGeom>
              <a:avLst/>
              <a:gdLst/>
              <a:ahLst/>
              <a:cxnLst>
                <a:cxn ang="0">
                  <a:pos x="320" y="19"/>
                </a:cxn>
                <a:cxn ang="0">
                  <a:pos x="424" y="143"/>
                </a:cxn>
                <a:cxn ang="0">
                  <a:pos x="462" y="296"/>
                </a:cxn>
                <a:cxn ang="0">
                  <a:pos x="471" y="344"/>
                </a:cxn>
                <a:cxn ang="0">
                  <a:pos x="537" y="172"/>
                </a:cxn>
                <a:cxn ang="0">
                  <a:pos x="603" y="48"/>
                </a:cxn>
                <a:cxn ang="0">
                  <a:pos x="631" y="10"/>
                </a:cxn>
                <a:cxn ang="0">
                  <a:pos x="641" y="10"/>
                </a:cxn>
                <a:cxn ang="0">
                  <a:pos x="659" y="19"/>
                </a:cxn>
                <a:cxn ang="0">
                  <a:pos x="603" y="124"/>
                </a:cxn>
                <a:cxn ang="0">
                  <a:pos x="556" y="229"/>
                </a:cxn>
                <a:cxn ang="0">
                  <a:pos x="509" y="354"/>
                </a:cxn>
                <a:cxn ang="0">
                  <a:pos x="471" y="478"/>
                </a:cxn>
                <a:cxn ang="0">
                  <a:pos x="424" y="688"/>
                </a:cxn>
                <a:cxn ang="0">
                  <a:pos x="405" y="736"/>
                </a:cxn>
                <a:cxn ang="0">
                  <a:pos x="386" y="745"/>
                </a:cxn>
                <a:cxn ang="0">
                  <a:pos x="377" y="745"/>
                </a:cxn>
                <a:cxn ang="0">
                  <a:pos x="367" y="716"/>
                </a:cxn>
                <a:cxn ang="0">
                  <a:pos x="386" y="611"/>
                </a:cxn>
                <a:cxn ang="0">
                  <a:pos x="424" y="468"/>
                </a:cxn>
                <a:cxn ang="0">
                  <a:pos x="433" y="449"/>
                </a:cxn>
                <a:cxn ang="0">
                  <a:pos x="433" y="392"/>
                </a:cxn>
                <a:cxn ang="0">
                  <a:pos x="424" y="258"/>
                </a:cxn>
                <a:cxn ang="0">
                  <a:pos x="358" y="143"/>
                </a:cxn>
                <a:cxn ang="0">
                  <a:pos x="226" y="86"/>
                </a:cxn>
                <a:cxn ang="0">
                  <a:pos x="85" y="143"/>
                </a:cxn>
                <a:cxn ang="0">
                  <a:pos x="38" y="210"/>
                </a:cxn>
                <a:cxn ang="0">
                  <a:pos x="28" y="220"/>
                </a:cxn>
                <a:cxn ang="0">
                  <a:pos x="9" y="210"/>
                </a:cxn>
                <a:cxn ang="0">
                  <a:pos x="9" y="201"/>
                </a:cxn>
                <a:cxn ang="0">
                  <a:pos x="19" y="153"/>
                </a:cxn>
                <a:cxn ang="0">
                  <a:pos x="56" y="96"/>
                </a:cxn>
                <a:cxn ang="0">
                  <a:pos x="151" y="19"/>
                </a:cxn>
              </a:cxnLst>
              <a:rect l="0" t="0" r="r" b="b"/>
              <a:pathLst>
                <a:path w="659" h="745">
                  <a:moveTo>
                    <a:pt x="245" y="0"/>
                  </a:moveTo>
                  <a:lnTo>
                    <a:pt x="320" y="19"/>
                  </a:lnTo>
                  <a:lnTo>
                    <a:pt x="386" y="77"/>
                  </a:lnTo>
                  <a:lnTo>
                    <a:pt x="424" y="143"/>
                  </a:lnTo>
                  <a:lnTo>
                    <a:pt x="452" y="220"/>
                  </a:lnTo>
                  <a:lnTo>
                    <a:pt x="462" y="296"/>
                  </a:lnTo>
                  <a:lnTo>
                    <a:pt x="471" y="344"/>
                  </a:lnTo>
                  <a:lnTo>
                    <a:pt x="471" y="344"/>
                  </a:lnTo>
                  <a:lnTo>
                    <a:pt x="509" y="258"/>
                  </a:lnTo>
                  <a:lnTo>
                    <a:pt x="537" y="172"/>
                  </a:lnTo>
                  <a:lnTo>
                    <a:pt x="575" y="96"/>
                  </a:lnTo>
                  <a:lnTo>
                    <a:pt x="603" y="48"/>
                  </a:lnTo>
                  <a:lnTo>
                    <a:pt x="622" y="10"/>
                  </a:lnTo>
                  <a:lnTo>
                    <a:pt x="631" y="10"/>
                  </a:lnTo>
                  <a:lnTo>
                    <a:pt x="641" y="10"/>
                  </a:lnTo>
                  <a:lnTo>
                    <a:pt x="641" y="10"/>
                  </a:lnTo>
                  <a:lnTo>
                    <a:pt x="650" y="10"/>
                  </a:lnTo>
                  <a:lnTo>
                    <a:pt x="659" y="19"/>
                  </a:lnTo>
                  <a:lnTo>
                    <a:pt x="650" y="38"/>
                  </a:lnTo>
                  <a:lnTo>
                    <a:pt x="603" y="124"/>
                  </a:lnTo>
                  <a:lnTo>
                    <a:pt x="575" y="182"/>
                  </a:lnTo>
                  <a:lnTo>
                    <a:pt x="556" y="229"/>
                  </a:lnTo>
                  <a:lnTo>
                    <a:pt x="537" y="287"/>
                  </a:lnTo>
                  <a:lnTo>
                    <a:pt x="509" y="354"/>
                  </a:lnTo>
                  <a:lnTo>
                    <a:pt x="480" y="430"/>
                  </a:lnTo>
                  <a:lnTo>
                    <a:pt x="471" y="478"/>
                  </a:lnTo>
                  <a:lnTo>
                    <a:pt x="443" y="592"/>
                  </a:lnTo>
                  <a:lnTo>
                    <a:pt x="424" y="688"/>
                  </a:lnTo>
                  <a:lnTo>
                    <a:pt x="414" y="716"/>
                  </a:lnTo>
                  <a:lnTo>
                    <a:pt x="405" y="736"/>
                  </a:lnTo>
                  <a:lnTo>
                    <a:pt x="396" y="745"/>
                  </a:lnTo>
                  <a:lnTo>
                    <a:pt x="386" y="745"/>
                  </a:lnTo>
                  <a:lnTo>
                    <a:pt x="386" y="745"/>
                  </a:lnTo>
                  <a:lnTo>
                    <a:pt x="377" y="745"/>
                  </a:lnTo>
                  <a:lnTo>
                    <a:pt x="367" y="726"/>
                  </a:lnTo>
                  <a:lnTo>
                    <a:pt x="367" y="716"/>
                  </a:lnTo>
                  <a:lnTo>
                    <a:pt x="367" y="678"/>
                  </a:lnTo>
                  <a:lnTo>
                    <a:pt x="386" y="611"/>
                  </a:lnTo>
                  <a:lnTo>
                    <a:pt x="405" y="545"/>
                  </a:lnTo>
                  <a:lnTo>
                    <a:pt x="424" y="468"/>
                  </a:lnTo>
                  <a:lnTo>
                    <a:pt x="424" y="459"/>
                  </a:lnTo>
                  <a:lnTo>
                    <a:pt x="433" y="449"/>
                  </a:lnTo>
                  <a:lnTo>
                    <a:pt x="433" y="420"/>
                  </a:lnTo>
                  <a:lnTo>
                    <a:pt x="433" y="392"/>
                  </a:lnTo>
                  <a:lnTo>
                    <a:pt x="433" y="325"/>
                  </a:lnTo>
                  <a:lnTo>
                    <a:pt x="424" y="258"/>
                  </a:lnTo>
                  <a:lnTo>
                    <a:pt x="396" y="201"/>
                  </a:lnTo>
                  <a:lnTo>
                    <a:pt x="358" y="143"/>
                  </a:lnTo>
                  <a:lnTo>
                    <a:pt x="301" y="105"/>
                  </a:lnTo>
                  <a:lnTo>
                    <a:pt x="226" y="86"/>
                  </a:lnTo>
                  <a:lnTo>
                    <a:pt x="151" y="105"/>
                  </a:lnTo>
                  <a:lnTo>
                    <a:pt x="85" y="143"/>
                  </a:lnTo>
                  <a:lnTo>
                    <a:pt x="47" y="201"/>
                  </a:lnTo>
                  <a:lnTo>
                    <a:pt x="38" y="210"/>
                  </a:lnTo>
                  <a:lnTo>
                    <a:pt x="38" y="220"/>
                  </a:lnTo>
                  <a:lnTo>
                    <a:pt x="28" y="220"/>
                  </a:lnTo>
                  <a:lnTo>
                    <a:pt x="19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9" y="201"/>
                  </a:lnTo>
                  <a:lnTo>
                    <a:pt x="9" y="182"/>
                  </a:lnTo>
                  <a:lnTo>
                    <a:pt x="19" y="153"/>
                  </a:lnTo>
                  <a:lnTo>
                    <a:pt x="38" y="124"/>
                  </a:lnTo>
                  <a:lnTo>
                    <a:pt x="56" y="96"/>
                  </a:lnTo>
                  <a:lnTo>
                    <a:pt x="85" y="67"/>
                  </a:lnTo>
                  <a:lnTo>
                    <a:pt x="151" y="19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158" y="3305"/>
              <a:ext cx="217" cy="420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9" y="10"/>
                </a:cxn>
                <a:cxn ang="0">
                  <a:pos x="198" y="19"/>
                </a:cxn>
                <a:cxn ang="0">
                  <a:pos x="208" y="29"/>
                </a:cxn>
                <a:cxn ang="0">
                  <a:pos x="217" y="48"/>
                </a:cxn>
                <a:cxn ang="0">
                  <a:pos x="217" y="58"/>
                </a:cxn>
                <a:cxn ang="0">
                  <a:pos x="208" y="67"/>
                </a:cxn>
                <a:cxn ang="0">
                  <a:pos x="208" y="77"/>
                </a:cxn>
                <a:cxn ang="0">
                  <a:pos x="208" y="77"/>
                </a:cxn>
                <a:cxn ang="0">
                  <a:pos x="47" y="401"/>
                </a:cxn>
                <a:cxn ang="0">
                  <a:pos x="38" y="411"/>
                </a:cxn>
                <a:cxn ang="0">
                  <a:pos x="29" y="420"/>
                </a:cxn>
                <a:cxn ang="0">
                  <a:pos x="29" y="411"/>
                </a:cxn>
                <a:cxn ang="0">
                  <a:pos x="10" y="411"/>
                </a:cxn>
                <a:cxn ang="0">
                  <a:pos x="0" y="401"/>
                </a:cxn>
                <a:cxn ang="0">
                  <a:pos x="0" y="392"/>
                </a:cxn>
                <a:cxn ang="0">
                  <a:pos x="0" y="392"/>
                </a:cxn>
                <a:cxn ang="0">
                  <a:pos x="0" y="382"/>
                </a:cxn>
                <a:cxn ang="0">
                  <a:pos x="123" y="38"/>
                </a:cxn>
                <a:cxn ang="0">
                  <a:pos x="123" y="29"/>
                </a:cxn>
                <a:cxn ang="0">
                  <a:pos x="132" y="19"/>
                </a:cxn>
                <a:cxn ang="0">
                  <a:pos x="151" y="10"/>
                </a:cxn>
                <a:cxn ang="0">
                  <a:pos x="170" y="0"/>
                </a:cxn>
              </a:cxnLst>
              <a:rect l="0" t="0" r="r" b="b"/>
              <a:pathLst>
                <a:path w="217" h="420">
                  <a:moveTo>
                    <a:pt x="170" y="0"/>
                  </a:moveTo>
                  <a:lnTo>
                    <a:pt x="189" y="10"/>
                  </a:lnTo>
                  <a:lnTo>
                    <a:pt x="198" y="19"/>
                  </a:lnTo>
                  <a:lnTo>
                    <a:pt x="208" y="29"/>
                  </a:lnTo>
                  <a:lnTo>
                    <a:pt x="217" y="48"/>
                  </a:lnTo>
                  <a:lnTo>
                    <a:pt x="217" y="58"/>
                  </a:lnTo>
                  <a:lnTo>
                    <a:pt x="208" y="67"/>
                  </a:lnTo>
                  <a:lnTo>
                    <a:pt x="208" y="77"/>
                  </a:lnTo>
                  <a:lnTo>
                    <a:pt x="208" y="77"/>
                  </a:lnTo>
                  <a:lnTo>
                    <a:pt x="47" y="401"/>
                  </a:lnTo>
                  <a:lnTo>
                    <a:pt x="38" y="411"/>
                  </a:lnTo>
                  <a:lnTo>
                    <a:pt x="29" y="420"/>
                  </a:lnTo>
                  <a:lnTo>
                    <a:pt x="29" y="411"/>
                  </a:lnTo>
                  <a:lnTo>
                    <a:pt x="10" y="411"/>
                  </a:lnTo>
                  <a:lnTo>
                    <a:pt x="0" y="401"/>
                  </a:lnTo>
                  <a:lnTo>
                    <a:pt x="0" y="392"/>
                  </a:lnTo>
                  <a:lnTo>
                    <a:pt x="0" y="392"/>
                  </a:lnTo>
                  <a:lnTo>
                    <a:pt x="0" y="382"/>
                  </a:lnTo>
                  <a:lnTo>
                    <a:pt x="123" y="38"/>
                  </a:lnTo>
                  <a:lnTo>
                    <a:pt x="123" y="29"/>
                  </a:lnTo>
                  <a:lnTo>
                    <a:pt x="132" y="19"/>
                  </a:lnTo>
                  <a:lnTo>
                    <a:pt x="151" y="10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4629" y="3420"/>
              <a:ext cx="622" cy="754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575" y="0"/>
                </a:cxn>
                <a:cxn ang="0">
                  <a:pos x="594" y="0"/>
                </a:cxn>
                <a:cxn ang="0">
                  <a:pos x="603" y="9"/>
                </a:cxn>
                <a:cxn ang="0">
                  <a:pos x="613" y="9"/>
                </a:cxn>
                <a:cxn ang="0">
                  <a:pos x="622" y="19"/>
                </a:cxn>
                <a:cxn ang="0">
                  <a:pos x="622" y="38"/>
                </a:cxn>
                <a:cxn ang="0">
                  <a:pos x="622" y="48"/>
                </a:cxn>
                <a:cxn ang="0">
                  <a:pos x="613" y="57"/>
                </a:cxn>
                <a:cxn ang="0">
                  <a:pos x="603" y="57"/>
                </a:cxn>
                <a:cxn ang="0">
                  <a:pos x="594" y="57"/>
                </a:cxn>
                <a:cxn ang="0">
                  <a:pos x="575" y="57"/>
                </a:cxn>
                <a:cxn ang="0">
                  <a:pos x="387" y="57"/>
                </a:cxn>
                <a:cxn ang="0">
                  <a:pos x="264" y="86"/>
                </a:cxn>
                <a:cxn ang="0">
                  <a:pos x="160" y="143"/>
                </a:cxn>
                <a:cxn ang="0">
                  <a:pos x="85" y="239"/>
                </a:cxn>
                <a:cxn ang="0">
                  <a:pos x="57" y="353"/>
                </a:cxn>
                <a:cxn ang="0">
                  <a:pos x="575" y="353"/>
                </a:cxn>
                <a:cxn ang="0">
                  <a:pos x="594" y="353"/>
                </a:cxn>
                <a:cxn ang="0">
                  <a:pos x="603" y="353"/>
                </a:cxn>
                <a:cxn ang="0">
                  <a:pos x="613" y="353"/>
                </a:cxn>
                <a:cxn ang="0">
                  <a:pos x="622" y="363"/>
                </a:cxn>
                <a:cxn ang="0">
                  <a:pos x="622" y="382"/>
                </a:cxn>
                <a:cxn ang="0">
                  <a:pos x="622" y="391"/>
                </a:cxn>
                <a:cxn ang="0">
                  <a:pos x="613" y="401"/>
                </a:cxn>
                <a:cxn ang="0">
                  <a:pos x="603" y="401"/>
                </a:cxn>
                <a:cxn ang="0">
                  <a:pos x="594" y="401"/>
                </a:cxn>
                <a:cxn ang="0">
                  <a:pos x="575" y="401"/>
                </a:cxn>
                <a:cxn ang="0">
                  <a:pos x="57" y="401"/>
                </a:cxn>
                <a:cxn ang="0">
                  <a:pos x="85" y="525"/>
                </a:cxn>
                <a:cxn ang="0">
                  <a:pos x="160" y="611"/>
                </a:cxn>
                <a:cxn ang="0">
                  <a:pos x="264" y="668"/>
                </a:cxn>
                <a:cxn ang="0">
                  <a:pos x="387" y="697"/>
                </a:cxn>
                <a:cxn ang="0">
                  <a:pos x="575" y="697"/>
                </a:cxn>
                <a:cxn ang="0">
                  <a:pos x="594" y="697"/>
                </a:cxn>
                <a:cxn ang="0">
                  <a:pos x="603" y="697"/>
                </a:cxn>
                <a:cxn ang="0">
                  <a:pos x="613" y="697"/>
                </a:cxn>
                <a:cxn ang="0">
                  <a:pos x="622" y="707"/>
                </a:cxn>
                <a:cxn ang="0">
                  <a:pos x="622" y="726"/>
                </a:cxn>
                <a:cxn ang="0">
                  <a:pos x="622" y="735"/>
                </a:cxn>
                <a:cxn ang="0">
                  <a:pos x="613" y="745"/>
                </a:cxn>
                <a:cxn ang="0">
                  <a:pos x="603" y="745"/>
                </a:cxn>
                <a:cxn ang="0">
                  <a:pos x="594" y="754"/>
                </a:cxn>
                <a:cxn ang="0">
                  <a:pos x="575" y="754"/>
                </a:cxn>
                <a:cxn ang="0">
                  <a:pos x="377" y="754"/>
                </a:cxn>
                <a:cxn ang="0">
                  <a:pos x="264" y="735"/>
                </a:cxn>
                <a:cxn ang="0">
                  <a:pos x="160" y="678"/>
                </a:cxn>
                <a:cxn ang="0">
                  <a:pos x="76" y="602"/>
                </a:cxn>
                <a:cxn ang="0">
                  <a:pos x="19" y="496"/>
                </a:cxn>
                <a:cxn ang="0">
                  <a:pos x="0" y="372"/>
                </a:cxn>
                <a:cxn ang="0">
                  <a:pos x="19" y="258"/>
                </a:cxn>
                <a:cxn ang="0">
                  <a:pos x="76" y="153"/>
                </a:cxn>
                <a:cxn ang="0">
                  <a:pos x="160" y="76"/>
                </a:cxn>
                <a:cxn ang="0">
                  <a:pos x="264" y="19"/>
                </a:cxn>
                <a:cxn ang="0">
                  <a:pos x="377" y="0"/>
                </a:cxn>
              </a:cxnLst>
              <a:rect l="0" t="0" r="r" b="b"/>
              <a:pathLst>
                <a:path w="622" h="754">
                  <a:moveTo>
                    <a:pt x="377" y="0"/>
                  </a:moveTo>
                  <a:lnTo>
                    <a:pt x="575" y="0"/>
                  </a:lnTo>
                  <a:lnTo>
                    <a:pt x="594" y="0"/>
                  </a:lnTo>
                  <a:lnTo>
                    <a:pt x="603" y="9"/>
                  </a:lnTo>
                  <a:lnTo>
                    <a:pt x="613" y="9"/>
                  </a:lnTo>
                  <a:lnTo>
                    <a:pt x="622" y="19"/>
                  </a:lnTo>
                  <a:lnTo>
                    <a:pt x="622" y="38"/>
                  </a:lnTo>
                  <a:lnTo>
                    <a:pt x="622" y="48"/>
                  </a:lnTo>
                  <a:lnTo>
                    <a:pt x="613" y="57"/>
                  </a:lnTo>
                  <a:lnTo>
                    <a:pt x="603" y="57"/>
                  </a:lnTo>
                  <a:lnTo>
                    <a:pt x="594" y="57"/>
                  </a:lnTo>
                  <a:lnTo>
                    <a:pt x="575" y="57"/>
                  </a:lnTo>
                  <a:lnTo>
                    <a:pt x="387" y="57"/>
                  </a:lnTo>
                  <a:lnTo>
                    <a:pt x="264" y="86"/>
                  </a:lnTo>
                  <a:lnTo>
                    <a:pt x="160" y="143"/>
                  </a:lnTo>
                  <a:lnTo>
                    <a:pt x="85" y="239"/>
                  </a:lnTo>
                  <a:lnTo>
                    <a:pt x="57" y="353"/>
                  </a:lnTo>
                  <a:lnTo>
                    <a:pt x="575" y="353"/>
                  </a:lnTo>
                  <a:lnTo>
                    <a:pt x="594" y="353"/>
                  </a:lnTo>
                  <a:lnTo>
                    <a:pt x="603" y="353"/>
                  </a:lnTo>
                  <a:lnTo>
                    <a:pt x="613" y="353"/>
                  </a:lnTo>
                  <a:lnTo>
                    <a:pt x="622" y="363"/>
                  </a:lnTo>
                  <a:lnTo>
                    <a:pt x="622" y="382"/>
                  </a:lnTo>
                  <a:lnTo>
                    <a:pt x="622" y="391"/>
                  </a:lnTo>
                  <a:lnTo>
                    <a:pt x="613" y="401"/>
                  </a:lnTo>
                  <a:lnTo>
                    <a:pt x="603" y="401"/>
                  </a:lnTo>
                  <a:lnTo>
                    <a:pt x="594" y="401"/>
                  </a:lnTo>
                  <a:lnTo>
                    <a:pt x="575" y="401"/>
                  </a:lnTo>
                  <a:lnTo>
                    <a:pt x="57" y="401"/>
                  </a:lnTo>
                  <a:lnTo>
                    <a:pt x="85" y="525"/>
                  </a:lnTo>
                  <a:lnTo>
                    <a:pt x="160" y="611"/>
                  </a:lnTo>
                  <a:lnTo>
                    <a:pt x="264" y="668"/>
                  </a:lnTo>
                  <a:lnTo>
                    <a:pt x="387" y="697"/>
                  </a:lnTo>
                  <a:lnTo>
                    <a:pt x="575" y="697"/>
                  </a:lnTo>
                  <a:lnTo>
                    <a:pt x="594" y="697"/>
                  </a:lnTo>
                  <a:lnTo>
                    <a:pt x="603" y="697"/>
                  </a:lnTo>
                  <a:lnTo>
                    <a:pt x="613" y="697"/>
                  </a:lnTo>
                  <a:lnTo>
                    <a:pt x="622" y="707"/>
                  </a:lnTo>
                  <a:lnTo>
                    <a:pt x="622" y="726"/>
                  </a:lnTo>
                  <a:lnTo>
                    <a:pt x="622" y="735"/>
                  </a:lnTo>
                  <a:lnTo>
                    <a:pt x="613" y="745"/>
                  </a:lnTo>
                  <a:lnTo>
                    <a:pt x="603" y="745"/>
                  </a:lnTo>
                  <a:lnTo>
                    <a:pt x="594" y="754"/>
                  </a:lnTo>
                  <a:lnTo>
                    <a:pt x="575" y="754"/>
                  </a:lnTo>
                  <a:lnTo>
                    <a:pt x="377" y="754"/>
                  </a:lnTo>
                  <a:lnTo>
                    <a:pt x="264" y="735"/>
                  </a:lnTo>
                  <a:lnTo>
                    <a:pt x="160" y="678"/>
                  </a:lnTo>
                  <a:lnTo>
                    <a:pt x="76" y="602"/>
                  </a:lnTo>
                  <a:lnTo>
                    <a:pt x="19" y="496"/>
                  </a:lnTo>
                  <a:lnTo>
                    <a:pt x="0" y="372"/>
                  </a:lnTo>
                  <a:lnTo>
                    <a:pt x="19" y="258"/>
                  </a:lnTo>
                  <a:lnTo>
                    <a:pt x="76" y="153"/>
                  </a:lnTo>
                  <a:lnTo>
                    <a:pt x="160" y="76"/>
                  </a:lnTo>
                  <a:lnTo>
                    <a:pt x="264" y="19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5430" y="3305"/>
              <a:ext cx="678" cy="774"/>
            </a:xfrm>
            <a:custGeom>
              <a:avLst/>
              <a:gdLst/>
              <a:ahLst/>
              <a:cxnLst>
                <a:cxn ang="0">
                  <a:pos x="641" y="0"/>
                </a:cxn>
                <a:cxn ang="0">
                  <a:pos x="678" y="268"/>
                </a:cxn>
                <a:cxn ang="0">
                  <a:pos x="641" y="268"/>
                </a:cxn>
                <a:cxn ang="0">
                  <a:pos x="622" y="182"/>
                </a:cxn>
                <a:cxn ang="0">
                  <a:pos x="603" y="124"/>
                </a:cxn>
                <a:cxn ang="0">
                  <a:pos x="565" y="77"/>
                </a:cxn>
                <a:cxn ang="0">
                  <a:pos x="509" y="58"/>
                </a:cxn>
                <a:cxn ang="0">
                  <a:pos x="424" y="48"/>
                </a:cxn>
                <a:cxn ang="0">
                  <a:pos x="283" y="48"/>
                </a:cxn>
                <a:cxn ang="0">
                  <a:pos x="254" y="48"/>
                </a:cxn>
                <a:cxn ang="0">
                  <a:pos x="236" y="48"/>
                </a:cxn>
                <a:cxn ang="0">
                  <a:pos x="236" y="58"/>
                </a:cxn>
                <a:cxn ang="0">
                  <a:pos x="226" y="67"/>
                </a:cxn>
                <a:cxn ang="0">
                  <a:pos x="226" y="86"/>
                </a:cxn>
                <a:cxn ang="0">
                  <a:pos x="226" y="688"/>
                </a:cxn>
                <a:cxn ang="0">
                  <a:pos x="226" y="697"/>
                </a:cxn>
                <a:cxn ang="0">
                  <a:pos x="226" y="717"/>
                </a:cxn>
                <a:cxn ang="0">
                  <a:pos x="236" y="726"/>
                </a:cxn>
                <a:cxn ang="0">
                  <a:pos x="245" y="726"/>
                </a:cxn>
                <a:cxn ang="0">
                  <a:pos x="264" y="736"/>
                </a:cxn>
                <a:cxn ang="0">
                  <a:pos x="292" y="736"/>
                </a:cxn>
                <a:cxn ang="0">
                  <a:pos x="330" y="736"/>
                </a:cxn>
                <a:cxn ang="0">
                  <a:pos x="377" y="736"/>
                </a:cxn>
                <a:cxn ang="0">
                  <a:pos x="377" y="774"/>
                </a:cxn>
                <a:cxn ang="0">
                  <a:pos x="339" y="774"/>
                </a:cxn>
                <a:cxn ang="0">
                  <a:pos x="283" y="774"/>
                </a:cxn>
                <a:cxn ang="0">
                  <a:pos x="226" y="774"/>
                </a:cxn>
                <a:cxn ang="0">
                  <a:pos x="179" y="774"/>
                </a:cxn>
                <a:cxn ang="0">
                  <a:pos x="132" y="774"/>
                </a:cxn>
                <a:cxn ang="0">
                  <a:pos x="75" y="774"/>
                </a:cxn>
                <a:cxn ang="0">
                  <a:pos x="28" y="774"/>
                </a:cxn>
                <a:cxn ang="0">
                  <a:pos x="0" y="774"/>
                </a:cxn>
                <a:cxn ang="0">
                  <a:pos x="0" y="736"/>
                </a:cxn>
                <a:cxn ang="0">
                  <a:pos x="28" y="736"/>
                </a:cxn>
                <a:cxn ang="0">
                  <a:pos x="66" y="736"/>
                </a:cxn>
                <a:cxn ang="0">
                  <a:pos x="94" y="736"/>
                </a:cxn>
                <a:cxn ang="0">
                  <a:pos x="113" y="726"/>
                </a:cxn>
                <a:cxn ang="0">
                  <a:pos x="113" y="717"/>
                </a:cxn>
                <a:cxn ang="0">
                  <a:pos x="123" y="707"/>
                </a:cxn>
                <a:cxn ang="0">
                  <a:pos x="123" y="688"/>
                </a:cxn>
                <a:cxn ang="0">
                  <a:pos x="123" y="96"/>
                </a:cxn>
                <a:cxn ang="0">
                  <a:pos x="123" y="77"/>
                </a:cxn>
                <a:cxn ang="0">
                  <a:pos x="113" y="67"/>
                </a:cxn>
                <a:cxn ang="0">
                  <a:pos x="113" y="58"/>
                </a:cxn>
                <a:cxn ang="0">
                  <a:pos x="94" y="48"/>
                </a:cxn>
                <a:cxn ang="0">
                  <a:pos x="66" y="48"/>
                </a:cxn>
                <a:cxn ang="0">
                  <a:pos x="28" y="48"/>
                </a:cxn>
                <a:cxn ang="0">
                  <a:pos x="0" y="48"/>
                </a:cxn>
                <a:cxn ang="0">
                  <a:pos x="0" y="0"/>
                </a:cxn>
                <a:cxn ang="0">
                  <a:pos x="641" y="0"/>
                </a:cxn>
                <a:cxn ang="0">
                  <a:pos x="641" y="0"/>
                </a:cxn>
              </a:cxnLst>
              <a:rect l="0" t="0" r="r" b="b"/>
              <a:pathLst>
                <a:path w="678" h="774">
                  <a:moveTo>
                    <a:pt x="641" y="0"/>
                  </a:moveTo>
                  <a:lnTo>
                    <a:pt x="678" y="268"/>
                  </a:lnTo>
                  <a:lnTo>
                    <a:pt x="641" y="268"/>
                  </a:lnTo>
                  <a:lnTo>
                    <a:pt x="622" y="182"/>
                  </a:lnTo>
                  <a:lnTo>
                    <a:pt x="603" y="124"/>
                  </a:lnTo>
                  <a:lnTo>
                    <a:pt x="565" y="77"/>
                  </a:lnTo>
                  <a:lnTo>
                    <a:pt x="509" y="58"/>
                  </a:lnTo>
                  <a:lnTo>
                    <a:pt x="424" y="48"/>
                  </a:lnTo>
                  <a:lnTo>
                    <a:pt x="283" y="48"/>
                  </a:lnTo>
                  <a:lnTo>
                    <a:pt x="254" y="48"/>
                  </a:lnTo>
                  <a:lnTo>
                    <a:pt x="236" y="48"/>
                  </a:lnTo>
                  <a:lnTo>
                    <a:pt x="236" y="58"/>
                  </a:lnTo>
                  <a:lnTo>
                    <a:pt x="226" y="67"/>
                  </a:lnTo>
                  <a:lnTo>
                    <a:pt x="226" y="86"/>
                  </a:lnTo>
                  <a:lnTo>
                    <a:pt x="226" y="688"/>
                  </a:lnTo>
                  <a:lnTo>
                    <a:pt x="226" y="697"/>
                  </a:lnTo>
                  <a:lnTo>
                    <a:pt x="226" y="717"/>
                  </a:lnTo>
                  <a:lnTo>
                    <a:pt x="236" y="726"/>
                  </a:lnTo>
                  <a:lnTo>
                    <a:pt x="245" y="726"/>
                  </a:lnTo>
                  <a:lnTo>
                    <a:pt x="264" y="736"/>
                  </a:lnTo>
                  <a:lnTo>
                    <a:pt x="292" y="736"/>
                  </a:lnTo>
                  <a:lnTo>
                    <a:pt x="330" y="736"/>
                  </a:lnTo>
                  <a:lnTo>
                    <a:pt x="377" y="736"/>
                  </a:lnTo>
                  <a:lnTo>
                    <a:pt x="377" y="774"/>
                  </a:lnTo>
                  <a:lnTo>
                    <a:pt x="339" y="774"/>
                  </a:lnTo>
                  <a:lnTo>
                    <a:pt x="283" y="774"/>
                  </a:lnTo>
                  <a:lnTo>
                    <a:pt x="226" y="774"/>
                  </a:lnTo>
                  <a:lnTo>
                    <a:pt x="179" y="774"/>
                  </a:lnTo>
                  <a:lnTo>
                    <a:pt x="132" y="774"/>
                  </a:lnTo>
                  <a:lnTo>
                    <a:pt x="75" y="774"/>
                  </a:lnTo>
                  <a:lnTo>
                    <a:pt x="28" y="774"/>
                  </a:lnTo>
                  <a:lnTo>
                    <a:pt x="0" y="774"/>
                  </a:lnTo>
                  <a:lnTo>
                    <a:pt x="0" y="736"/>
                  </a:lnTo>
                  <a:lnTo>
                    <a:pt x="28" y="736"/>
                  </a:lnTo>
                  <a:lnTo>
                    <a:pt x="66" y="736"/>
                  </a:lnTo>
                  <a:lnTo>
                    <a:pt x="94" y="736"/>
                  </a:lnTo>
                  <a:lnTo>
                    <a:pt x="113" y="726"/>
                  </a:lnTo>
                  <a:lnTo>
                    <a:pt x="113" y="717"/>
                  </a:lnTo>
                  <a:lnTo>
                    <a:pt x="123" y="707"/>
                  </a:lnTo>
                  <a:lnTo>
                    <a:pt x="123" y="688"/>
                  </a:lnTo>
                  <a:lnTo>
                    <a:pt x="123" y="96"/>
                  </a:lnTo>
                  <a:lnTo>
                    <a:pt x="123" y="77"/>
                  </a:lnTo>
                  <a:lnTo>
                    <a:pt x="113" y="67"/>
                  </a:lnTo>
                  <a:lnTo>
                    <a:pt x="113" y="58"/>
                  </a:lnTo>
                  <a:lnTo>
                    <a:pt x="94" y="48"/>
                  </a:lnTo>
                  <a:lnTo>
                    <a:pt x="66" y="48"/>
                  </a:lnTo>
                  <a:lnTo>
                    <a:pt x="28" y="4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641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6410" y="2388"/>
              <a:ext cx="358" cy="1614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339" y="0"/>
                </a:cxn>
                <a:cxn ang="0">
                  <a:pos x="348" y="10"/>
                </a:cxn>
                <a:cxn ang="0">
                  <a:pos x="358" y="29"/>
                </a:cxn>
                <a:cxn ang="0">
                  <a:pos x="358" y="39"/>
                </a:cxn>
                <a:cxn ang="0">
                  <a:pos x="358" y="48"/>
                </a:cxn>
                <a:cxn ang="0">
                  <a:pos x="348" y="58"/>
                </a:cxn>
                <a:cxn ang="0">
                  <a:pos x="66" y="803"/>
                </a:cxn>
                <a:cxn ang="0">
                  <a:pos x="348" y="1557"/>
                </a:cxn>
                <a:cxn ang="0">
                  <a:pos x="358" y="1567"/>
                </a:cxn>
                <a:cxn ang="0">
                  <a:pos x="358" y="1576"/>
                </a:cxn>
                <a:cxn ang="0">
                  <a:pos x="358" y="1576"/>
                </a:cxn>
                <a:cxn ang="0">
                  <a:pos x="348" y="1595"/>
                </a:cxn>
                <a:cxn ang="0">
                  <a:pos x="339" y="1605"/>
                </a:cxn>
                <a:cxn ang="0">
                  <a:pos x="320" y="1614"/>
                </a:cxn>
                <a:cxn ang="0">
                  <a:pos x="311" y="1605"/>
                </a:cxn>
                <a:cxn ang="0">
                  <a:pos x="301" y="1595"/>
                </a:cxn>
                <a:cxn ang="0">
                  <a:pos x="292" y="1586"/>
                </a:cxn>
                <a:cxn ang="0">
                  <a:pos x="292" y="1576"/>
                </a:cxn>
                <a:cxn ang="0">
                  <a:pos x="9" y="831"/>
                </a:cxn>
                <a:cxn ang="0">
                  <a:pos x="0" y="822"/>
                </a:cxn>
                <a:cxn ang="0">
                  <a:pos x="0" y="812"/>
                </a:cxn>
                <a:cxn ang="0">
                  <a:pos x="0" y="803"/>
                </a:cxn>
                <a:cxn ang="0">
                  <a:pos x="9" y="793"/>
                </a:cxn>
                <a:cxn ang="0">
                  <a:pos x="9" y="774"/>
                </a:cxn>
                <a:cxn ang="0">
                  <a:pos x="292" y="39"/>
                </a:cxn>
                <a:cxn ang="0">
                  <a:pos x="301" y="10"/>
                </a:cxn>
                <a:cxn ang="0">
                  <a:pos x="311" y="0"/>
                </a:cxn>
                <a:cxn ang="0">
                  <a:pos x="320" y="0"/>
                </a:cxn>
              </a:cxnLst>
              <a:rect l="0" t="0" r="r" b="b"/>
              <a:pathLst>
                <a:path w="358" h="1614">
                  <a:moveTo>
                    <a:pt x="320" y="0"/>
                  </a:moveTo>
                  <a:lnTo>
                    <a:pt x="339" y="0"/>
                  </a:lnTo>
                  <a:lnTo>
                    <a:pt x="348" y="10"/>
                  </a:lnTo>
                  <a:lnTo>
                    <a:pt x="358" y="29"/>
                  </a:lnTo>
                  <a:lnTo>
                    <a:pt x="358" y="39"/>
                  </a:lnTo>
                  <a:lnTo>
                    <a:pt x="358" y="48"/>
                  </a:lnTo>
                  <a:lnTo>
                    <a:pt x="348" y="58"/>
                  </a:lnTo>
                  <a:lnTo>
                    <a:pt x="66" y="803"/>
                  </a:lnTo>
                  <a:lnTo>
                    <a:pt x="348" y="1557"/>
                  </a:lnTo>
                  <a:lnTo>
                    <a:pt x="358" y="1567"/>
                  </a:lnTo>
                  <a:lnTo>
                    <a:pt x="358" y="1576"/>
                  </a:lnTo>
                  <a:lnTo>
                    <a:pt x="358" y="1576"/>
                  </a:lnTo>
                  <a:lnTo>
                    <a:pt x="348" y="1595"/>
                  </a:lnTo>
                  <a:lnTo>
                    <a:pt x="339" y="1605"/>
                  </a:lnTo>
                  <a:lnTo>
                    <a:pt x="320" y="1614"/>
                  </a:lnTo>
                  <a:lnTo>
                    <a:pt x="311" y="1605"/>
                  </a:lnTo>
                  <a:lnTo>
                    <a:pt x="301" y="1595"/>
                  </a:lnTo>
                  <a:lnTo>
                    <a:pt x="292" y="1586"/>
                  </a:lnTo>
                  <a:lnTo>
                    <a:pt x="292" y="1576"/>
                  </a:lnTo>
                  <a:lnTo>
                    <a:pt x="9" y="831"/>
                  </a:lnTo>
                  <a:lnTo>
                    <a:pt x="0" y="822"/>
                  </a:lnTo>
                  <a:lnTo>
                    <a:pt x="0" y="812"/>
                  </a:lnTo>
                  <a:lnTo>
                    <a:pt x="0" y="803"/>
                  </a:lnTo>
                  <a:lnTo>
                    <a:pt x="9" y="793"/>
                  </a:lnTo>
                  <a:lnTo>
                    <a:pt x="9" y="774"/>
                  </a:lnTo>
                  <a:lnTo>
                    <a:pt x="292" y="39"/>
                  </a:lnTo>
                  <a:lnTo>
                    <a:pt x="301" y="10"/>
                  </a:lnTo>
                  <a:lnTo>
                    <a:pt x="311" y="0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6881" y="2885"/>
              <a:ext cx="838" cy="1060"/>
            </a:xfrm>
            <a:custGeom>
              <a:avLst/>
              <a:gdLst/>
              <a:ahLst/>
              <a:cxnLst>
                <a:cxn ang="0">
                  <a:pos x="386" y="10"/>
                </a:cxn>
                <a:cxn ang="0">
                  <a:pos x="490" y="105"/>
                </a:cxn>
                <a:cxn ang="0">
                  <a:pos x="565" y="315"/>
                </a:cxn>
                <a:cxn ang="0">
                  <a:pos x="584" y="497"/>
                </a:cxn>
                <a:cxn ang="0">
                  <a:pos x="801" y="29"/>
                </a:cxn>
                <a:cxn ang="0">
                  <a:pos x="810" y="19"/>
                </a:cxn>
                <a:cxn ang="0">
                  <a:pos x="820" y="19"/>
                </a:cxn>
                <a:cxn ang="0">
                  <a:pos x="838" y="19"/>
                </a:cxn>
                <a:cxn ang="0">
                  <a:pos x="838" y="38"/>
                </a:cxn>
                <a:cxn ang="0">
                  <a:pos x="820" y="76"/>
                </a:cxn>
                <a:cxn ang="0">
                  <a:pos x="754" y="210"/>
                </a:cxn>
                <a:cxn ang="0">
                  <a:pos x="631" y="487"/>
                </a:cxn>
                <a:cxn ang="0">
                  <a:pos x="575" y="688"/>
                </a:cxn>
                <a:cxn ang="0">
                  <a:pos x="546" y="840"/>
                </a:cxn>
                <a:cxn ang="0">
                  <a:pos x="509" y="1003"/>
                </a:cxn>
                <a:cxn ang="0">
                  <a:pos x="480" y="1051"/>
                </a:cxn>
                <a:cxn ang="0">
                  <a:pos x="452" y="1051"/>
                </a:cxn>
                <a:cxn ang="0">
                  <a:pos x="443" y="1031"/>
                </a:cxn>
                <a:cxn ang="0">
                  <a:pos x="471" y="888"/>
                </a:cxn>
                <a:cxn ang="0">
                  <a:pos x="528" y="688"/>
                </a:cxn>
                <a:cxn ang="0">
                  <a:pos x="546" y="602"/>
                </a:cxn>
                <a:cxn ang="0">
                  <a:pos x="546" y="458"/>
                </a:cxn>
                <a:cxn ang="0">
                  <a:pos x="518" y="306"/>
                </a:cxn>
                <a:cxn ang="0">
                  <a:pos x="443" y="172"/>
                </a:cxn>
                <a:cxn ang="0">
                  <a:pos x="292" y="115"/>
                </a:cxn>
                <a:cxn ang="0">
                  <a:pos x="207" y="124"/>
                </a:cxn>
                <a:cxn ang="0">
                  <a:pos x="85" y="210"/>
                </a:cxn>
                <a:cxn ang="0">
                  <a:pos x="38" y="306"/>
                </a:cxn>
                <a:cxn ang="0">
                  <a:pos x="19" y="306"/>
                </a:cxn>
                <a:cxn ang="0">
                  <a:pos x="0" y="306"/>
                </a:cxn>
                <a:cxn ang="0">
                  <a:pos x="9" y="258"/>
                </a:cxn>
                <a:cxn ang="0">
                  <a:pos x="75" y="124"/>
                </a:cxn>
                <a:cxn ang="0">
                  <a:pos x="217" y="19"/>
                </a:cxn>
              </a:cxnLst>
              <a:rect l="0" t="0" r="r" b="b"/>
              <a:pathLst>
                <a:path w="838" h="1060">
                  <a:moveTo>
                    <a:pt x="311" y="0"/>
                  </a:moveTo>
                  <a:lnTo>
                    <a:pt x="386" y="10"/>
                  </a:lnTo>
                  <a:lnTo>
                    <a:pt x="443" y="48"/>
                  </a:lnTo>
                  <a:lnTo>
                    <a:pt x="490" y="105"/>
                  </a:lnTo>
                  <a:lnTo>
                    <a:pt x="518" y="172"/>
                  </a:lnTo>
                  <a:lnTo>
                    <a:pt x="565" y="315"/>
                  </a:lnTo>
                  <a:lnTo>
                    <a:pt x="584" y="430"/>
                  </a:lnTo>
                  <a:lnTo>
                    <a:pt x="584" y="497"/>
                  </a:lnTo>
                  <a:lnTo>
                    <a:pt x="688" y="258"/>
                  </a:lnTo>
                  <a:lnTo>
                    <a:pt x="801" y="29"/>
                  </a:lnTo>
                  <a:lnTo>
                    <a:pt x="801" y="19"/>
                  </a:lnTo>
                  <a:lnTo>
                    <a:pt x="810" y="19"/>
                  </a:lnTo>
                  <a:lnTo>
                    <a:pt x="820" y="19"/>
                  </a:lnTo>
                  <a:lnTo>
                    <a:pt x="820" y="19"/>
                  </a:lnTo>
                  <a:lnTo>
                    <a:pt x="829" y="19"/>
                  </a:lnTo>
                  <a:lnTo>
                    <a:pt x="838" y="19"/>
                  </a:lnTo>
                  <a:lnTo>
                    <a:pt x="838" y="29"/>
                  </a:lnTo>
                  <a:lnTo>
                    <a:pt x="838" y="38"/>
                  </a:lnTo>
                  <a:lnTo>
                    <a:pt x="829" y="57"/>
                  </a:lnTo>
                  <a:lnTo>
                    <a:pt x="820" y="76"/>
                  </a:lnTo>
                  <a:lnTo>
                    <a:pt x="810" y="96"/>
                  </a:lnTo>
                  <a:lnTo>
                    <a:pt x="754" y="210"/>
                  </a:lnTo>
                  <a:lnTo>
                    <a:pt x="697" y="344"/>
                  </a:lnTo>
                  <a:lnTo>
                    <a:pt x="631" y="487"/>
                  </a:lnTo>
                  <a:lnTo>
                    <a:pt x="593" y="621"/>
                  </a:lnTo>
                  <a:lnTo>
                    <a:pt x="575" y="688"/>
                  </a:lnTo>
                  <a:lnTo>
                    <a:pt x="565" y="745"/>
                  </a:lnTo>
                  <a:lnTo>
                    <a:pt x="546" y="840"/>
                  </a:lnTo>
                  <a:lnTo>
                    <a:pt x="518" y="965"/>
                  </a:lnTo>
                  <a:lnTo>
                    <a:pt x="509" y="1003"/>
                  </a:lnTo>
                  <a:lnTo>
                    <a:pt x="490" y="1031"/>
                  </a:lnTo>
                  <a:lnTo>
                    <a:pt x="480" y="1051"/>
                  </a:lnTo>
                  <a:lnTo>
                    <a:pt x="471" y="1060"/>
                  </a:lnTo>
                  <a:lnTo>
                    <a:pt x="452" y="1051"/>
                  </a:lnTo>
                  <a:lnTo>
                    <a:pt x="452" y="1041"/>
                  </a:lnTo>
                  <a:lnTo>
                    <a:pt x="443" y="1031"/>
                  </a:lnTo>
                  <a:lnTo>
                    <a:pt x="452" y="974"/>
                  </a:lnTo>
                  <a:lnTo>
                    <a:pt x="471" y="888"/>
                  </a:lnTo>
                  <a:lnTo>
                    <a:pt x="499" y="783"/>
                  </a:lnTo>
                  <a:lnTo>
                    <a:pt x="528" y="688"/>
                  </a:lnTo>
                  <a:lnTo>
                    <a:pt x="537" y="649"/>
                  </a:lnTo>
                  <a:lnTo>
                    <a:pt x="546" y="602"/>
                  </a:lnTo>
                  <a:lnTo>
                    <a:pt x="546" y="525"/>
                  </a:lnTo>
                  <a:lnTo>
                    <a:pt x="546" y="458"/>
                  </a:lnTo>
                  <a:lnTo>
                    <a:pt x="537" y="382"/>
                  </a:lnTo>
                  <a:lnTo>
                    <a:pt x="518" y="306"/>
                  </a:lnTo>
                  <a:lnTo>
                    <a:pt x="490" y="239"/>
                  </a:lnTo>
                  <a:lnTo>
                    <a:pt x="443" y="172"/>
                  </a:lnTo>
                  <a:lnTo>
                    <a:pt x="377" y="134"/>
                  </a:lnTo>
                  <a:lnTo>
                    <a:pt x="292" y="115"/>
                  </a:lnTo>
                  <a:lnTo>
                    <a:pt x="264" y="115"/>
                  </a:lnTo>
                  <a:lnTo>
                    <a:pt x="207" y="124"/>
                  </a:lnTo>
                  <a:lnTo>
                    <a:pt x="151" y="153"/>
                  </a:lnTo>
                  <a:lnTo>
                    <a:pt x="85" y="210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28" y="306"/>
                  </a:lnTo>
                  <a:lnTo>
                    <a:pt x="19" y="306"/>
                  </a:lnTo>
                  <a:lnTo>
                    <a:pt x="9" y="306"/>
                  </a:lnTo>
                  <a:lnTo>
                    <a:pt x="0" y="306"/>
                  </a:lnTo>
                  <a:lnTo>
                    <a:pt x="0" y="296"/>
                  </a:lnTo>
                  <a:lnTo>
                    <a:pt x="9" y="258"/>
                  </a:lnTo>
                  <a:lnTo>
                    <a:pt x="38" y="191"/>
                  </a:lnTo>
                  <a:lnTo>
                    <a:pt x="75" y="124"/>
                  </a:lnTo>
                  <a:lnTo>
                    <a:pt x="141" y="67"/>
                  </a:lnTo>
                  <a:lnTo>
                    <a:pt x="217" y="19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908" y="3429"/>
              <a:ext cx="188" cy="47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41" y="20"/>
                </a:cxn>
                <a:cxn ang="0">
                  <a:pos x="179" y="77"/>
                </a:cxn>
                <a:cxn ang="0">
                  <a:pos x="188" y="163"/>
                </a:cxn>
                <a:cxn ang="0">
                  <a:pos x="188" y="163"/>
                </a:cxn>
                <a:cxn ang="0">
                  <a:pos x="179" y="268"/>
                </a:cxn>
                <a:cxn ang="0">
                  <a:pos x="141" y="354"/>
                </a:cxn>
                <a:cxn ang="0">
                  <a:pos x="103" y="421"/>
                </a:cxn>
                <a:cxn ang="0">
                  <a:pos x="66" y="468"/>
                </a:cxn>
                <a:cxn ang="0">
                  <a:pos x="47" y="478"/>
                </a:cxn>
                <a:cxn ang="0">
                  <a:pos x="38" y="478"/>
                </a:cxn>
                <a:cxn ang="0">
                  <a:pos x="28" y="459"/>
                </a:cxn>
                <a:cxn ang="0">
                  <a:pos x="28" y="459"/>
                </a:cxn>
                <a:cxn ang="0">
                  <a:pos x="28" y="449"/>
                </a:cxn>
                <a:cxn ang="0">
                  <a:pos x="38" y="449"/>
                </a:cxn>
                <a:cxn ang="0">
                  <a:pos x="47" y="440"/>
                </a:cxn>
                <a:cxn ang="0">
                  <a:pos x="94" y="373"/>
                </a:cxn>
                <a:cxn ang="0">
                  <a:pos x="141" y="277"/>
                </a:cxn>
                <a:cxn ang="0">
                  <a:pos x="151" y="163"/>
                </a:cxn>
                <a:cxn ang="0">
                  <a:pos x="151" y="153"/>
                </a:cxn>
                <a:cxn ang="0">
                  <a:pos x="151" y="144"/>
                </a:cxn>
                <a:cxn ang="0">
                  <a:pos x="151" y="144"/>
                </a:cxn>
                <a:cxn ang="0">
                  <a:pos x="151" y="144"/>
                </a:cxn>
                <a:cxn ang="0">
                  <a:pos x="141" y="144"/>
                </a:cxn>
                <a:cxn ang="0">
                  <a:pos x="113" y="163"/>
                </a:cxn>
                <a:cxn ang="0">
                  <a:pos x="94" y="163"/>
                </a:cxn>
                <a:cxn ang="0">
                  <a:pos x="56" y="163"/>
                </a:cxn>
                <a:cxn ang="0">
                  <a:pos x="38" y="153"/>
                </a:cxn>
                <a:cxn ang="0">
                  <a:pos x="19" y="134"/>
                </a:cxn>
                <a:cxn ang="0">
                  <a:pos x="9" y="105"/>
                </a:cxn>
                <a:cxn ang="0">
                  <a:pos x="0" y="77"/>
                </a:cxn>
                <a:cxn ang="0">
                  <a:pos x="9" y="58"/>
                </a:cxn>
                <a:cxn ang="0">
                  <a:pos x="19" y="29"/>
                </a:cxn>
                <a:cxn ang="0">
                  <a:pos x="38" y="10"/>
                </a:cxn>
                <a:cxn ang="0">
                  <a:pos x="56" y="0"/>
                </a:cxn>
                <a:cxn ang="0">
                  <a:pos x="94" y="0"/>
                </a:cxn>
              </a:cxnLst>
              <a:rect l="0" t="0" r="r" b="b"/>
              <a:pathLst>
                <a:path w="188" h="478">
                  <a:moveTo>
                    <a:pt x="94" y="0"/>
                  </a:moveTo>
                  <a:lnTo>
                    <a:pt x="141" y="20"/>
                  </a:lnTo>
                  <a:lnTo>
                    <a:pt x="179" y="77"/>
                  </a:lnTo>
                  <a:lnTo>
                    <a:pt x="188" y="163"/>
                  </a:lnTo>
                  <a:lnTo>
                    <a:pt x="188" y="163"/>
                  </a:lnTo>
                  <a:lnTo>
                    <a:pt x="179" y="268"/>
                  </a:lnTo>
                  <a:lnTo>
                    <a:pt x="141" y="354"/>
                  </a:lnTo>
                  <a:lnTo>
                    <a:pt x="103" y="421"/>
                  </a:lnTo>
                  <a:lnTo>
                    <a:pt x="66" y="468"/>
                  </a:lnTo>
                  <a:lnTo>
                    <a:pt x="47" y="478"/>
                  </a:lnTo>
                  <a:lnTo>
                    <a:pt x="38" y="478"/>
                  </a:lnTo>
                  <a:lnTo>
                    <a:pt x="28" y="459"/>
                  </a:lnTo>
                  <a:lnTo>
                    <a:pt x="28" y="459"/>
                  </a:lnTo>
                  <a:lnTo>
                    <a:pt x="28" y="449"/>
                  </a:lnTo>
                  <a:lnTo>
                    <a:pt x="38" y="449"/>
                  </a:lnTo>
                  <a:lnTo>
                    <a:pt x="47" y="440"/>
                  </a:lnTo>
                  <a:lnTo>
                    <a:pt x="94" y="373"/>
                  </a:lnTo>
                  <a:lnTo>
                    <a:pt x="141" y="277"/>
                  </a:lnTo>
                  <a:lnTo>
                    <a:pt x="151" y="163"/>
                  </a:lnTo>
                  <a:lnTo>
                    <a:pt x="151" y="153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41" y="144"/>
                  </a:lnTo>
                  <a:lnTo>
                    <a:pt x="113" y="163"/>
                  </a:lnTo>
                  <a:lnTo>
                    <a:pt x="94" y="163"/>
                  </a:lnTo>
                  <a:lnTo>
                    <a:pt x="56" y="163"/>
                  </a:lnTo>
                  <a:lnTo>
                    <a:pt x="38" y="153"/>
                  </a:lnTo>
                  <a:lnTo>
                    <a:pt x="19" y="134"/>
                  </a:lnTo>
                  <a:lnTo>
                    <a:pt x="9" y="105"/>
                  </a:lnTo>
                  <a:lnTo>
                    <a:pt x="0" y="77"/>
                  </a:lnTo>
                  <a:lnTo>
                    <a:pt x="9" y="58"/>
                  </a:lnTo>
                  <a:lnTo>
                    <a:pt x="19" y="29"/>
                  </a:lnTo>
                  <a:lnTo>
                    <a:pt x="38" y="10"/>
                  </a:lnTo>
                  <a:lnTo>
                    <a:pt x="56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8511" y="2885"/>
              <a:ext cx="838" cy="1060"/>
            </a:xfrm>
            <a:custGeom>
              <a:avLst/>
              <a:gdLst/>
              <a:ahLst/>
              <a:cxnLst>
                <a:cxn ang="0">
                  <a:pos x="386" y="10"/>
                </a:cxn>
                <a:cxn ang="0">
                  <a:pos x="490" y="105"/>
                </a:cxn>
                <a:cxn ang="0">
                  <a:pos x="574" y="315"/>
                </a:cxn>
                <a:cxn ang="0">
                  <a:pos x="593" y="497"/>
                </a:cxn>
                <a:cxn ang="0">
                  <a:pos x="801" y="29"/>
                </a:cxn>
                <a:cxn ang="0">
                  <a:pos x="819" y="19"/>
                </a:cxn>
                <a:cxn ang="0">
                  <a:pos x="829" y="19"/>
                </a:cxn>
                <a:cxn ang="0">
                  <a:pos x="838" y="19"/>
                </a:cxn>
                <a:cxn ang="0">
                  <a:pos x="838" y="38"/>
                </a:cxn>
                <a:cxn ang="0">
                  <a:pos x="819" y="76"/>
                </a:cxn>
                <a:cxn ang="0">
                  <a:pos x="753" y="210"/>
                </a:cxn>
                <a:cxn ang="0">
                  <a:pos x="640" y="487"/>
                </a:cxn>
                <a:cxn ang="0">
                  <a:pos x="584" y="688"/>
                </a:cxn>
                <a:cxn ang="0">
                  <a:pos x="556" y="840"/>
                </a:cxn>
                <a:cxn ang="0">
                  <a:pos x="509" y="1003"/>
                </a:cxn>
                <a:cxn ang="0">
                  <a:pos x="480" y="1051"/>
                </a:cxn>
                <a:cxn ang="0">
                  <a:pos x="461" y="1051"/>
                </a:cxn>
                <a:cxn ang="0">
                  <a:pos x="452" y="1031"/>
                </a:cxn>
                <a:cxn ang="0">
                  <a:pos x="480" y="888"/>
                </a:cxn>
                <a:cxn ang="0">
                  <a:pos x="537" y="688"/>
                </a:cxn>
                <a:cxn ang="0">
                  <a:pos x="546" y="602"/>
                </a:cxn>
                <a:cxn ang="0">
                  <a:pos x="556" y="458"/>
                </a:cxn>
                <a:cxn ang="0">
                  <a:pos x="527" y="306"/>
                </a:cxn>
                <a:cxn ang="0">
                  <a:pos x="452" y="172"/>
                </a:cxn>
                <a:cxn ang="0">
                  <a:pos x="292" y="115"/>
                </a:cxn>
                <a:cxn ang="0">
                  <a:pos x="216" y="124"/>
                </a:cxn>
                <a:cxn ang="0">
                  <a:pos x="85" y="210"/>
                </a:cxn>
                <a:cxn ang="0">
                  <a:pos x="37" y="306"/>
                </a:cxn>
                <a:cxn ang="0">
                  <a:pos x="19" y="306"/>
                </a:cxn>
                <a:cxn ang="0">
                  <a:pos x="9" y="306"/>
                </a:cxn>
                <a:cxn ang="0">
                  <a:pos x="9" y="258"/>
                </a:cxn>
                <a:cxn ang="0">
                  <a:pos x="85" y="124"/>
                </a:cxn>
                <a:cxn ang="0">
                  <a:pos x="226" y="19"/>
                </a:cxn>
              </a:cxnLst>
              <a:rect l="0" t="0" r="r" b="b"/>
              <a:pathLst>
                <a:path w="838" h="1060">
                  <a:moveTo>
                    <a:pt x="311" y="0"/>
                  </a:moveTo>
                  <a:lnTo>
                    <a:pt x="386" y="10"/>
                  </a:lnTo>
                  <a:lnTo>
                    <a:pt x="452" y="48"/>
                  </a:lnTo>
                  <a:lnTo>
                    <a:pt x="490" y="105"/>
                  </a:lnTo>
                  <a:lnTo>
                    <a:pt x="527" y="172"/>
                  </a:lnTo>
                  <a:lnTo>
                    <a:pt x="574" y="315"/>
                  </a:lnTo>
                  <a:lnTo>
                    <a:pt x="584" y="430"/>
                  </a:lnTo>
                  <a:lnTo>
                    <a:pt x="593" y="497"/>
                  </a:lnTo>
                  <a:lnTo>
                    <a:pt x="688" y="258"/>
                  </a:lnTo>
                  <a:lnTo>
                    <a:pt x="801" y="29"/>
                  </a:lnTo>
                  <a:lnTo>
                    <a:pt x="810" y="19"/>
                  </a:lnTo>
                  <a:lnTo>
                    <a:pt x="819" y="19"/>
                  </a:lnTo>
                  <a:lnTo>
                    <a:pt x="819" y="19"/>
                  </a:lnTo>
                  <a:lnTo>
                    <a:pt x="829" y="19"/>
                  </a:lnTo>
                  <a:lnTo>
                    <a:pt x="829" y="19"/>
                  </a:lnTo>
                  <a:lnTo>
                    <a:pt x="838" y="19"/>
                  </a:lnTo>
                  <a:lnTo>
                    <a:pt x="838" y="29"/>
                  </a:lnTo>
                  <a:lnTo>
                    <a:pt x="838" y="38"/>
                  </a:lnTo>
                  <a:lnTo>
                    <a:pt x="829" y="57"/>
                  </a:lnTo>
                  <a:lnTo>
                    <a:pt x="819" y="76"/>
                  </a:lnTo>
                  <a:lnTo>
                    <a:pt x="810" y="96"/>
                  </a:lnTo>
                  <a:lnTo>
                    <a:pt x="753" y="210"/>
                  </a:lnTo>
                  <a:lnTo>
                    <a:pt x="697" y="344"/>
                  </a:lnTo>
                  <a:lnTo>
                    <a:pt x="640" y="487"/>
                  </a:lnTo>
                  <a:lnTo>
                    <a:pt x="593" y="621"/>
                  </a:lnTo>
                  <a:lnTo>
                    <a:pt x="584" y="688"/>
                  </a:lnTo>
                  <a:lnTo>
                    <a:pt x="574" y="745"/>
                  </a:lnTo>
                  <a:lnTo>
                    <a:pt x="556" y="840"/>
                  </a:lnTo>
                  <a:lnTo>
                    <a:pt x="518" y="965"/>
                  </a:lnTo>
                  <a:lnTo>
                    <a:pt x="509" y="1003"/>
                  </a:lnTo>
                  <a:lnTo>
                    <a:pt x="499" y="1031"/>
                  </a:lnTo>
                  <a:lnTo>
                    <a:pt x="480" y="1051"/>
                  </a:lnTo>
                  <a:lnTo>
                    <a:pt x="471" y="1060"/>
                  </a:lnTo>
                  <a:lnTo>
                    <a:pt x="461" y="1051"/>
                  </a:lnTo>
                  <a:lnTo>
                    <a:pt x="452" y="1041"/>
                  </a:lnTo>
                  <a:lnTo>
                    <a:pt x="452" y="1031"/>
                  </a:lnTo>
                  <a:lnTo>
                    <a:pt x="461" y="974"/>
                  </a:lnTo>
                  <a:lnTo>
                    <a:pt x="480" y="888"/>
                  </a:lnTo>
                  <a:lnTo>
                    <a:pt x="509" y="783"/>
                  </a:lnTo>
                  <a:lnTo>
                    <a:pt x="537" y="688"/>
                  </a:lnTo>
                  <a:lnTo>
                    <a:pt x="546" y="649"/>
                  </a:lnTo>
                  <a:lnTo>
                    <a:pt x="546" y="602"/>
                  </a:lnTo>
                  <a:lnTo>
                    <a:pt x="556" y="525"/>
                  </a:lnTo>
                  <a:lnTo>
                    <a:pt x="556" y="458"/>
                  </a:lnTo>
                  <a:lnTo>
                    <a:pt x="546" y="382"/>
                  </a:lnTo>
                  <a:lnTo>
                    <a:pt x="527" y="306"/>
                  </a:lnTo>
                  <a:lnTo>
                    <a:pt x="499" y="239"/>
                  </a:lnTo>
                  <a:lnTo>
                    <a:pt x="452" y="172"/>
                  </a:lnTo>
                  <a:lnTo>
                    <a:pt x="386" y="134"/>
                  </a:lnTo>
                  <a:lnTo>
                    <a:pt x="292" y="115"/>
                  </a:lnTo>
                  <a:lnTo>
                    <a:pt x="264" y="115"/>
                  </a:lnTo>
                  <a:lnTo>
                    <a:pt x="216" y="124"/>
                  </a:lnTo>
                  <a:lnTo>
                    <a:pt x="151" y="153"/>
                  </a:lnTo>
                  <a:lnTo>
                    <a:pt x="85" y="210"/>
                  </a:lnTo>
                  <a:lnTo>
                    <a:pt x="37" y="306"/>
                  </a:lnTo>
                  <a:lnTo>
                    <a:pt x="37" y="306"/>
                  </a:lnTo>
                  <a:lnTo>
                    <a:pt x="37" y="306"/>
                  </a:lnTo>
                  <a:lnTo>
                    <a:pt x="19" y="30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0" y="296"/>
                  </a:lnTo>
                  <a:lnTo>
                    <a:pt x="9" y="258"/>
                  </a:lnTo>
                  <a:lnTo>
                    <a:pt x="37" y="191"/>
                  </a:lnTo>
                  <a:lnTo>
                    <a:pt x="85" y="124"/>
                  </a:lnTo>
                  <a:lnTo>
                    <a:pt x="141" y="67"/>
                  </a:lnTo>
                  <a:lnTo>
                    <a:pt x="226" y="19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9462" y="2369"/>
              <a:ext cx="283" cy="592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45" y="10"/>
                </a:cxn>
                <a:cxn ang="0">
                  <a:pos x="264" y="19"/>
                </a:cxn>
                <a:cxn ang="0">
                  <a:pos x="283" y="39"/>
                </a:cxn>
                <a:cxn ang="0">
                  <a:pos x="283" y="67"/>
                </a:cxn>
                <a:cxn ang="0">
                  <a:pos x="283" y="77"/>
                </a:cxn>
                <a:cxn ang="0">
                  <a:pos x="283" y="86"/>
                </a:cxn>
                <a:cxn ang="0">
                  <a:pos x="274" y="105"/>
                </a:cxn>
                <a:cxn ang="0">
                  <a:pos x="66" y="573"/>
                </a:cxn>
                <a:cxn ang="0">
                  <a:pos x="57" y="592"/>
                </a:cxn>
                <a:cxn ang="0">
                  <a:pos x="47" y="592"/>
                </a:cxn>
                <a:cxn ang="0">
                  <a:pos x="47" y="592"/>
                </a:cxn>
                <a:cxn ang="0">
                  <a:pos x="38" y="592"/>
                </a:cxn>
                <a:cxn ang="0">
                  <a:pos x="19" y="592"/>
                </a:cxn>
                <a:cxn ang="0">
                  <a:pos x="10" y="583"/>
                </a:cxn>
                <a:cxn ang="0">
                  <a:pos x="0" y="573"/>
                </a:cxn>
                <a:cxn ang="0">
                  <a:pos x="0" y="564"/>
                </a:cxn>
                <a:cxn ang="0">
                  <a:pos x="10" y="554"/>
                </a:cxn>
                <a:cxn ang="0">
                  <a:pos x="10" y="554"/>
                </a:cxn>
                <a:cxn ang="0">
                  <a:pos x="151" y="58"/>
                </a:cxn>
                <a:cxn ang="0">
                  <a:pos x="160" y="48"/>
                </a:cxn>
                <a:cxn ang="0">
                  <a:pos x="170" y="29"/>
                </a:cxn>
                <a:cxn ang="0">
                  <a:pos x="179" y="19"/>
                </a:cxn>
                <a:cxn ang="0">
                  <a:pos x="198" y="10"/>
                </a:cxn>
                <a:cxn ang="0">
                  <a:pos x="217" y="0"/>
                </a:cxn>
              </a:cxnLst>
              <a:rect l="0" t="0" r="r" b="b"/>
              <a:pathLst>
                <a:path w="283" h="592">
                  <a:moveTo>
                    <a:pt x="217" y="0"/>
                  </a:moveTo>
                  <a:lnTo>
                    <a:pt x="245" y="10"/>
                  </a:lnTo>
                  <a:lnTo>
                    <a:pt x="264" y="19"/>
                  </a:lnTo>
                  <a:lnTo>
                    <a:pt x="283" y="39"/>
                  </a:lnTo>
                  <a:lnTo>
                    <a:pt x="283" y="67"/>
                  </a:lnTo>
                  <a:lnTo>
                    <a:pt x="283" y="77"/>
                  </a:lnTo>
                  <a:lnTo>
                    <a:pt x="283" y="86"/>
                  </a:lnTo>
                  <a:lnTo>
                    <a:pt x="274" y="105"/>
                  </a:lnTo>
                  <a:lnTo>
                    <a:pt x="66" y="573"/>
                  </a:lnTo>
                  <a:lnTo>
                    <a:pt x="57" y="592"/>
                  </a:lnTo>
                  <a:lnTo>
                    <a:pt x="47" y="592"/>
                  </a:lnTo>
                  <a:lnTo>
                    <a:pt x="47" y="592"/>
                  </a:lnTo>
                  <a:lnTo>
                    <a:pt x="38" y="592"/>
                  </a:lnTo>
                  <a:lnTo>
                    <a:pt x="19" y="592"/>
                  </a:lnTo>
                  <a:lnTo>
                    <a:pt x="10" y="583"/>
                  </a:lnTo>
                  <a:lnTo>
                    <a:pt x="0" y="573"/>
                  </a:lnTo>
                  <a:lnTo>
                    <a:pt x="0" y="564"/>
                  </a:lnTo>
                  <a:lnTo>
                    <a:pt x="10" y="554"/>
                  </a:lnTo>
                  <a:lnTo>
                    <a:pt x="10" y="554"/>
                  </a:lnTo>
                  <a:lnTo>
                    <a:pt x="151" y="58"/>
                  </a:lnTo>
                  <a:lnTo>
                    <a:pt x="160" y="48"/>
                  </a:lnTo>
                  <a:lnTo>
                    <a:pt x="170" y="29"/>
                  </a:lnTo>
                  <a:lnTo>
                    <a:pt x="179" y="19"/>
                  </a:lnTo>
                  <a:lnTo>
                    <a:pt x="198" y="1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9943" y="2388"/>
              <a:ext cx="348" cy="1614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47" y="0"/>
                </a:cxn>
                <a:cxn ang="0">
                  <a:pos x="56" y="10"/>
                </a:cxn>
                <a:cxn ang="0">
                  <a:pos x="66" y="39"/>
                </a:cxn>
                <a:cxn ang="0">
                  <a:pos x="348" y="774"/>
                </a:cxn>
                <a:cxn ang="0">
                  <a:pos x="348" y="793"/>
                </a:cxn>
                <a:cxn ang="0">
                  <a:pos x="348" y="803"/>
                </a:cxn>
                <a:cxn ang="0">
                  <a:pos x="348" y="803"/>
                </a:cxn>
                <a:cxn ang="0">
                  <a:pos x="348" y="812"/>
                </a:cxn>
                <a:cxn ang="0">
                  <a:pos x="348" y="822"/>
                </a:cxn>
                <a:cxn ang="0">
                  <a:pos x="348" y="831"/>
                </a:cxn>
                <a:cxn ang="0">
                  <a:pos x="348" y="831"/>
                </a:cxn>
                <a:cxn ang="0">
                  <a:pos x="66" y="1576"/>
                </a:cxn>
                <a:cxn ang="0">
                  <a:pos x="56" y="1595"/>
                </a:cxn>
                <a:cxn ang="0">
                  <a:pos x="47" y="1605"/>
                </a:cxn>
                <a:cxn ang="0">
                  <a:pos x="28" y="1614"/>
                </a:cxn>
                <a:cxn ang="0">
                  <a:pos x="9" y="1605"/>
                </a:cxn>
                <a:cxn ang="0">
                  <a:pos x="0" y="1595"/>
                </a:cxn>
                <a:cxn ang="0">
                  <a:pos x="0" y="1576"/>
                </a:cxn>
                <a:cxn ang="0">
                  <a:pos x="0" y="1576"/>
                </a:cxn>
                <a:cxn ang="0">
                  <a:pos x="0" y="1567"/>
                </a:cxn>
                <a:cxn ang="0">
                  <a:pos x="9" y="1548"/>
                </a:cxn>
                <a:cxn ang="0">
                  <a:pos x="292" y="803"/>
                </a:cxn>
                <a:cxn ang="0">
                  <a:pos x="9" y="5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0" y="10"/>
                </a:cxn>
                <a:cxn ang="0">
                  <a:pos x="9" y="0"/>
                </a:cxn>
                <a:cxn ang="0">
                  <a:pos x="28" y="0"/>
                </a:cxn>
              </a:cxnLst>
              <a:rect l="0" t="0" r="r" b="b"/>
              <a:pathLst>
                <a:path w="348" h="1614">
                  <a:moveTo>
                    <a:pt x="28" y="0"/>
                  </a:moveTo>
                  <a:lnTo>
                    <a:pt x="47" y="0"/>
                  </a:lnTo>
                  <a:lnTo>
                    <a:pt x="56" y="10"/>
                  </a:lnTo>
                  <a:lnTo>
                    <a:pt x="66" y="39"/>
                  </a:lnTo>
                  <a:lnTo>
                    <a:pt x="348" y="774"/>
                  </a:lnTo>
                  <a:lnTo>
                    <a:pt x="348" y="793"/>
                  </a:lnTo>
                  <a:lnTo>
                    <a:pt x="348" y="803"/>
                  </a:lnTo>
                  <a:lnTo>
                    <a:pt x="348" y="803"/>
                  </a:lnTo>
                  <a:lnTo>
                    <a:pt x="348" y="812"/>
                  </a:lnTo>
                  <a:lnTo>
                    <a:pt x="348" y="822"/>
                  </a:lnTo>
                  <a:lnTo>
                    <a:pt x="348" y="831"/>
                  </a:lnTo>
                  <a:lnTo>
                    <a:pt x="348" y="831"/>
                  </a:lnTo>
                  <a:lnTo>
                    <a:pt x="66" y="1576"/>
                  </a:lnTo>
                  <a:lnTo>
                    <a:pt x="56" y="1595"/>
                  </a:lnTo>
                  <a:lnTo>
                    <a:pt x="47" y="1605"/>
                  </a:lnTo>
                  <a:lnTo>
                    <a:pt x="28" y="1614"/>
                  </a:lnTo>
                  <a:lnTo>
                    <a:pt x="9" y="1605"/>
                  </a:lnTo>
                  <a:lnTo>
                    <a:pt x="0" y="1595"/>
                  </a:lnTo>
                  <a:lnTo>
                    <a:pt x="0" y="1576"/>
                  </a:lnTo>
                  <a:lnTo>
                    <a:pt x="0" y="1576"/>
                  </a:lnTo>
                  <a:lnTo>
                    <a:pt x="0" y="1567"/>
                  </a:lnTo>
                  <a:lnTo>
                    <a:pt x="9" y="1548"/>
                  </a:lnTo>
                  <a:lnTo>
                    <a:pt x="292" y="803"/>
                  </a:lnTo>
                  <a:lnTo>
                    <a:pt x="9" y="5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10"/>
                  </a:lnTo>
                  <a:lnTo>
                    <a:pt x="9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0536" y="2455"/>
              <a:ext cx="1008" cy="1137"/>
            </a:xfrm>
            <a:custGeom>
              <a:avLst/>
              <a:gdLst/>
              <a:ahLst/>
              <a:cxnLst>
                <a:cxn ang="0">
                  <a:pos x="660" y="29"/>
                </a:cxn>
                <a:cxn ang="0">
                  <a:pos x="895" y="172"/>
                </a:cxn>
                <a:cxn ang="0">
                  <a:pos x="990" y="411"/>
                </a:cxn>
                <a:cxn ang="0">
                  <a:pos x="924" y="650"/>
                </a:cxn>
                <a:cxn ang="0">
                  <a:pos x="763" y="908"/>
                </a:cxn>
                <a:cxn ang="0">
                  <a:pos x="839" y="1041"/>
                </a:cxn>
                <a:cxn ang="0">
                  <a:pos x="905" y="1032"/>
                </a:cxn>
                <a:cxn ang="0">
                  <a:pos x="933" y="1022"/>
                </a:cxn>
                <a:cxn ang="0">
                  <a:pos x="942" y="994"/>
                </a:cxn>
                <a:cxn ang="0">
                  <a:pos x="971" y="879"/>
                </a:cxn>
                <a:cxn ang="0">
                  <a:pos x="961" y="1137"/>
                </a:cxn>
                <a:cxn ang="0">
                  <a:pos x="679" y="1137"/>
                </a:cxn>
                <a:cxn ang="0">
                  <a:pos x="660" y="1127"/>
                </a:cxn>
                <a:cxn ang="0">
                  <a:pos x="679" y="994"/>
                </a:cxn>
                <a:cxn ang="0">
                  <a:pos x="735" y="783"/>
                </a:cxn>
                <a:cxn ang="0">
                  <a:pos x="829" y="411"/>
                </a:cxn>
                <a:cxn ang="0">
                  <a:pos x="754" y="172"/>
                </a:cxn>
                <a:cxn ang="0">
                  <a:pos x="594" y="58"/>
                </a:cxn>
                <a:cxn ang="0">
                  <a:pos x="434" y="48"/>
                </a:cxn>
                <a:cxn ang="0">
                  <a:pos x="292" y="124"/>
                </a:cxn>
                <a:cxn ang="0">
                  <a:pos x="198" y="287"/>
                </a:cxn>
                <a:cxn ang="0">
                  <a:pos x="198" y="526"/>
                </a:cxn>
                <a:cxn ang="0">
                  <a:pos x="264" y="755"/>
                </a:cxn>
                <a:cxn ang="0">
                  <a:pos x="339" y="984"/>
                </a:cxn>
                <a:cxn ang="0">
                  <a:pos x="349" y="1127"/>
                </a:cxn>
                <a:cxn ang="0">
                  <a:pos x="330" y="1137"/>
                </a:cxn>
                <a:cxn ang="0">
                  <a:pos x="57" y="1137"/>
                </a:cxn>
                <a:cxn ang="0">
                  <a:pos x="38" y="879"/>
                </a:cxn>
                <a:cxn ang="0">
                  <a:pos x="66" y="1003"/>
                </a:cxn>
                <a:cxn ang="0">
                  <a:pos x="85" y="1022"/>
                </a:cxn>
                <a:cxn ang="0">
                  <a:pos x="104" y="1032"/>
                </a:cxn>
                <a:cxn ang="0">
                  <a:pos x="179" y="1041"/>
                </a:cxn>
                <a:cxn ang="0">
                  <a:pos x="255" y="908"/>
                </a:cxn>
                <a:cxn ang="0">
                  <a:pos x="95" y="650"/>
                </a:cxn>
                <a:cxn ang="0">
                  <a:pos x="19" y="411"/>
                </a:cxn>
                <a:cxn ang="0">
                  <a:pos x="113" y="172"/>
                </a:cxn>
                <a:cxn ang="0">
                  <a:pos x="349" y="29"/>
                </a:cxn>
              </a:cxnLst>
              <a:rect l="0" t="0" r="r" b="b"/>
              <a:pathLst>
                <a:path w="1008" h="1137">
                  <a:moveTo>
                    <a:pt x="509" y="0"/>
                  </a:moveTo>
                  <a:lnTo>
                    <a:pt x="660" y="29"/>
                  </a:lnTo>
                  <a:lnTo>
                    <a:pt x="792" y="86"/>
                  </a:lnTo>
                  <a:lnTo>
                    <a:pt x="895" y="172"/>
                  </a:lnTo>
                  <a:lnTo>
                    <a:pt x="971" y="277"/>
                  </a:lnTo>
                  <a:lnTo>
                    <a:pt x="990" y="411"/>
                  </a:lnTo>
                  <a:lnTo>
                    <a:pt x="971" y="535"/>
                  </a:lnTo>
                  <a:lnTo>
                    <a:pt x="924" y="650"/>
                  </a:lnTo>
                  <a:lnTo>
                    <a:pt x="848" y="764"/>
                  </a:lnTo>
                  <a:lnTo>
                    <a:pt x="763" y="908"/>
                  </a:lnTo>
                  <a:lnTo>
                    <a:pt x="707" y="1041"/>
                  </a:lnTo>
                  <a:lnTo>
                    <a:pt x="839" y="1041"/>
                  </a:lnTo>
                  <a:lnTo>
                    <a:pt x="876" y="1032"/>
                  </a:lnTo>
                  <a:lnTo>
                    <a:pt x="905" y="1032"/>
                  </a:lnTo>
                  <a:lnTo>
                    <a:pt x="924" y="1032"/>
                  </a:lnTo>
                  <a:lnTo>
                    <a:pt x="933" y="1022"/>
                  </a:lnTo>
                  <a:lnTo>
                    <a:pt x="942" y="1013"/>
                  </a:lnTo>
                  <a:lnTo>
                    <a:pt x="942" y="994"/>
                  </a:lnTo>
                  <a:lnTo>
                    <a:pt x="961" y="936"/>
                  </a:lnTo>
                  <a:lnTo>
                    <a:pt x="971" y="879"/>
                  </a:lnTo>
                  <a:lnTo>
                    <a:pt x="1008" y="879"/>
                  </a:lnTo>
                  <a:lnTo>
                    <a:pt x="961" y="1137"/>
                  </a:lnTo>
                  <a:lnTo>
                    <a:pt x="707" y="1137"/>
                  </a:lnTo>
                  <a:lnTo>
                    <a:pt x="679" y="1137"/>
                  </a:lnTo>
                  <a:lnTo>
                    <a:pt x="669" y="1137"/>
                  </a:lnTo>
                  <a:lnTo>
                    <a:pt x="660" y="1127"/>
                  </a:lnTo>
                  <a:lnTo>
                    <a:pt x="660" y="1108"/>
                  </a:lnTo>
                  <a:lnTo>
                    <a:pt x="679" y="994"/>
                  </a:lnTo>
                  <a:lnTo>
                    <a:pt x="707" y="869"/>
                  </a:lnTo>
                  <a:lnTo>
                    <a:pt x="735" y="783"/>
                  </a:lnTo>
                  <a:lnTo>
                    <a:pt x="801" y="592"/>
                  </a:lnTo>
                  <a:lnTo>
                    <a:pt x="829" y="411"/>
                  </a:lnTo>
                  <a:lnTo>
                    <a:pt x="811" y="277"/>
                  </a:lnTo>
                  <a:lnTo>
                    <a:pt x="754" y="172"/>
                  </a:lnTo>
                  <a:lnTo>
                    <a:pt x="688" y="96"/>
                  </a:lnTo>
                  <a:lnTo>
                    <a:pt x="594" y="58"/>
                  </a:lnTo>
                  <a:lnTo>
                    <a:pt x="509" y="39"/>
                  </a:lnTo>
                  <a:lnTo>
                    <a:pt x="434" y="48"/>
                  </a:lnTo>
                  <a:lnTo>
                    <a:pt x="358" y="77"/>
                  </a:lnTo>
                  <a:lnTo>
                    <a:pt x="292" y="124"/>
                  </a:lnTo>
                  <a:lnTo>
                    <a:pt x="236" y="201"/>
                  </a:lnTo>
                  <a:lnTo>
                    <a:pt x="198" y="287"/>
                  </a:lnTo>
                  <a:lnTo>
                    <a:pt x="189" y="411"/>
                  </a:lnTo>
                  <a:lnTo>
                    <a:pt x="198" y="526"/>
                  </a:lnTo>
                  <a:lnTo>
                    <a:pt x="226" y="650"/>
                  </a:lnTo>
                  <a:lnTo>
                    <a:pt x="264" y="755"/>
                  </a:lnTo>
                  <a:lnTo>
                    <a:pt x="302" y="860"/>
                  </a:lnTo>
                  <a:lnTo>
                    <a:pt x="339" y="984"/>
                  </a:lnTo>
                  <a:lnTo>
                    <a:pt x="349" y="1108"/>
                  </a:lnTo>
                  <a:lnTo>
                    <a:pt x="349" y="1127"/>
                  </a:lnTo>
                  <a:lnTo>
                    <a:pt x="339" y="1137"/>
                  </a:lnTo>
                  <a:lnTo>
                    <a:pt x="330" y="1137"/>
                  </a:lnTo>
                  <a:lnTo>
                    <a:pt x="311" y="1137"/>
                  </a:lnTo>
                  <a:lnTo>
                    <a:pt x="57" y="1137"/>
                  </a:lnTo>
                  <a:lnTo>
                    <a:pt x="0" y="879"/>
                  </a:lnTo>
                  <a:lnTo>
                    <a:pt x="38" y="879"/>
                  </a:lnTo>
                  <a:lnTo>
                    <a:pt x="57" y="936"/>
                  </a:lnTo>
                  <a:lnTo>
                    <a:pt x="66" y="1003"/>
                  </a:lnTo>
                  <a:lnTo>
                    <a:pt x="76" y="1013"/>
                  </a:lnTo>
                  <a:lnTo>
                    <a:pt x="85" y="1022"/>
                  </a:lnTo>
                  <a:lnTo>
                    <a:pt x="95" y="1032"/>
                  </a:lnTo>
                  <a:lnTo>
                    <a:pt x="104" y="1032"/>
                  </a:lnTo>
                  <a:lnTo>
                    <a:pt x="132" y="1032"/>
                  </a:lnTo>
                  <a:lnTo>
                    <a:pt x="179" y="1041"/>
                  </a:lnTo>
                  <a:lnTo>
                    <a:pt x="302" y="1041"/>
                  </a:lnTo>
                  <a:lnTo>
                    <a:pt x="255" y="908"/>
                  </a:lnTo>
                  <a:lnTo>
                    <a:pt x="160" y="764"/>
                  </a:lnTo>
                  <a:lnTo>
                    <a:pt x="95" y="650"/>
                  </a:lnTo>
                  <a:lnTo>
                    <a:pt x="38" y="535"/>
                  </a:lnTo>
                  <a:lnTo>
                    <a:pt x="19" y="411"/>
                  </a:lnTo>
                  <a:lnTo>
                    <a:pt x="47" y="277"/>
                  </a:lnTo>
                  <a:lnTo>
                    <a:pt x="113" y="172"/>
                  </a:lnTo>
                  <a:lnTo>
                    <a:pt x="217" y="86"/>
                  </a:lnTo>
                  <a:lnTo>
                    <a:pt x="349" y="29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1780" y="2388"/>
              <a:ext cx="367" cy="1614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58" y="0"/>
                </a:cxn>
                <a:cxn ang="0">
                  <a:pos x="367" y="0"/>
                </a:cxn>
                <a:cxn ang="0">
                  <a:pos x="367" y="20"/>
                </a:cxn>
                <a:cxn ang="0">
                  <a:pos x="367" y="20"/>
                </a:cxn>
                <a:cxn ang="0">
                  <a:pos x="367" y="20"/>
                </a:cxn>
                <a:cxn ang="0">
                  <a:pos x="358" y="29"/>
                </a:cxn>
                <a:cxn ang="0">
                  <a:pos x="348" y="39"/>
                </a:cxn>
                <a:cxn ang="0">
                  <a:pos x="245" y="172"/>
                </a:cxn>
                <a:cxn ang="0">
                  <a:pos x="169" y="316"/>
                </a:cxn>
                <a:cxn ang="0">
                  <a:pos x="122" y="468"/>
                </a:cxn>
                <a:cxn ang="0">
                  <a:pos x="104" y="640"/>
                </a:cxn>
                <a:cxn ang="0">
                  <a:pos x="94" y="803"/>
                </a:cxn>
                <a:cxn ang="0">
                  <a:pos x="94" y="955"/>
                </a:cxn>
                <a:cxn ang="0">
                  <a:pos x="122" y="1118"/>
                </a:cxn>
                <a:cxn ang="0">
                  <a:pos x="169" y="1280"/>
                </a:cxn>
                <a:cxn ang="0">
                  <a:pos x="235" y="1423"/>
                </a:cxn>
                <a:cxn ang="0">
                  <a:pos x="339" y="1557"/>
                </a:cxn>
                <a:cxn ang="0">
                  <a:pos x="358" y="1576"/>
                </a:cxn>
                <a:cxn ang="0">
                  <a:pos x="367" y="1586"/>
                </a:cxn>
                <a:cxn ang="0">
                  <a:pos x="367" y="1595"/>
                </a:cxn>
                <a:cxn ang="0">
                  <a:pos x="367" y="1595"/>
                </a:cxn>
                <a:cxn ang="0">
                  <a:pos x="367" y="1595"/>
                </a:cxn>
                <a:cxn ang="0">
                  <a:pos x="367" y="1605"/>
                </a:cxn>
                <a:cxn ang="0">
                  <a:pos x="358" y="1614"/>
                </a:cxn>
                <a:cxn ang="0">
                  <a:pos x="348" y="1614"/>
                </a:cxn>
                <a:cxn ang="0">
                  <a:pos x="330" y="1595"/>
                </a:cxn>
                <a:cxn ang="0">
                  <a:pos x="283" y="1567"/>
                </a:cxn>
                <a:cxn ang="0">
                  <a:pos x="226" y="1500"/>
                </a:cxn>
                <a:cxn ang="0">
                  <a:pos x="169" y="1414"/>
                </a:cxn>
                <a:cxn ang="0">
                  <a:pos x="104" y="1309"/>
                </a:cxn>
                <a:cxn ang="0">
                  <a:pos x="38" y="1127"/>
                </a:cxn>
                <a:cxn ang="0">
                  <a:pos x="9" y="955"/>
                </a:cxn>
                <a:cxn ang="0">
                  <a:pos x="0" y="803"/>
                </a:cxn>
                <a:cxn ang="0">
                  <a:pos x="9" y="659"/>
                </a:cxn>
                <a:cxn ang="0">
                  <a:pos x="38" y="488"/>
                </a:cxn>
                <a:cxn ang="0">
                  <a:pos x="104" y="316"/>
                </a:cxn>
                <a:cxn ang="0">
                  <a:pos x="160" y="201"/>
                </a:cxn>
                <a:cxn ang="0">
                  <a:pos x="226" y="115"/>
                </a:cxn>
                <a:cxn ang="0">
                  <a:pos x="283" y="48"/>
                </a:cxn>
                <a:cxn ang="0">
                  <a:pos x="330" y="10"/>
                </a:cxn>
                <a:cxn ang="0">
                  <a:pos x="348" y="0"/>
                </a:cxn>
              </a:cxnLst>
              <a:rect l="0" t="0" r="r" b="b"/>
              <a:pathLst>
                <a:path w="367" h="1614">
                  <a:moveTo>
                    <a:pt x="348" y="0"/>
                  </a:moveTo>
                  <a:lnTo>
                    <a:pt x="358" y="0"/>
                  </a:lnTo>
                  <a:lnTo>
                    <a:pt x="367" y="0"/>
                  </a:lnTo>
                  <a:lnTo>
                    <a:pt x="367" y="20"/>
                  </a:lnTo>
                  <a:lnTo>
                    <a:pt x="367" y="20"/>
                  </a:lnTo>
                  <a:lnTo>
                    <a:pt x="367" y="20"/>
                  </a:lnTo>
                  <a:lnTo>
                    <a:pt x="358" y="29"/>
                  </a:lnTo>
                  <a:lnTo>
                    <a:pt x="348" y="39"/>
                  </a:lnTo>
                  <a:lnTo>
                    <a:pt x="245" y="172"/>
                  </a:lnTo>
                  <a:lnTo>
                    <a:pt x="169" y="316"/>
                  </a:lnTo>
                  <a:lnTo>
                    <a:pt x="122" y="468"/>
                  </a:lnTo>
                  <a:lnTo>
                    <a:pt x="104" y="640"/>
                  </a:lnTo>
                  <a:lnTo>
                    <a:pt x="94" y="803"/>
                  </a:lnTo>
                  <a:lnTo>
                    <a:pt x="94" y="955"/>
                  </a:lnTo>
                  <a:lnTo>
                    <a:pt x="122" y="1118"/>
                  </a:lnTo>
                  <a:lnTo>
                    <a:pt x="169" y="1280"/>
                  </a:lnTo>
                  <a:lnTo>
                    <a:pt x="235" y="1423"/>
                  </a:lnTo>
                  <a:lnTo>
                    <a:pt x="339" y="1557"/>
                  </a:lnTo>
                  <a:lnTo>
                    <a:pt x="358" y="1576"/>
                  </a:lnTo>
                  <a:lnTo>
                    <a:pt x="367" y="1586"/>
                  </a:lnTo>
                  <a:lnTo>
                    <a:pt x="367" y="1595"/>
                  </a:lnTo>
                  <a:lnTo>
                    <a:pt x="367" y="1595"/>
                  </a:lnTo>
                  <a:lnTo>
                    <a:pt x="367" y="1595"/>
                  </a:lnTo>
                  <a:lnTo>
                    <a:pt x="367" y="1605"/>
                  </a:lnTo>
                  <a:lnTo>
                    <a:pt x="358" y="1614"/>
                  </a:lnTo>
                  <a:lnTo>
                    <a:pt x="348" y="1614"/>
                  </a:lnTo>
                  <a:lnTo>
                    <a:pt x="330" y="1595"/>
                  </a:lnTo>
                  <a:lnTo>
                    <a:pt x="283" y="1567"/>
                  </a:lnTo>
                  <a:lnTo>
                    <a:pt x="226" y="1500"/>
                  </a:lnTo>
                  <a:lnTo>
                    <a:pt x="169" y="1414"/>
                  </a:lnTo>
                  <a:lnTo>
                    <a:pt x="104" y="1309"/>
                  </a:lnTo>
                  <a:lnTo>
                    <a:pt x="38" y="1127"/>
                  </a:lnTo>
                  <a:lnTo>
                    <a:pt x="9" y="955"/>
                  </a:lnTo>
                  <a:lnTo>
                    <a:pt x="0" y="803"/>
                  </a:lnTo>
                  <a:lnTo>
                    <a:pt x="9" y="659"/>
                  </a:lnTo>
                  <a:lnTo>
                    <a:pt x="38" y="488"/>
                  </a:lnTo>
                  <a:lnTo>
                    <a:pt x="104" y="316"/>
                  </a:lnTo>
                  <a:lnTo>
                    <a:pt x="160" y="201"/>
                  </a:lnTo>
                  <a:lnTo>
                    <a:pt x="226" y="115"/>
                  </a:lnTo>
                  <a:lnTo>
                    <a:pt x="283" y="48"/>
                  </a:lnTo>
                  <a:lnTo>
                    <a:pt x="330" y="1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2260" y="2885"/>
              <a:ext cx="839" cy="1060"/>
            </a:xfrm>
            <a:custGeom>
              <a:avLst/>
              <a:gdLst/>
              <a:ahLst/>
              <a:cxnLst>
                <a:cxn ang="0">
                  <a:pos x="396" y="10"/>
                </a:cxn>
                <a:cxn ang="0">
                  <a:pos x="490" y="105"/>
                </a:cxn>
                <a:cxn ang="0">
                  <a:pos x="575" y="315"/>
                </a:cxn>
                <a:cxn ang="0">
                  <a:pos x="594" y="497"/>
                </a:cxn>
                <a:cxn ang="0">
                  <a:pos x="801" y="29"/>
                </a:cxn>
                <a:cxn ang="0">
                  <a:pos x="820" y="19"/>
                </a:cxn>
                <a:cxn ang="0">
                  <a:pos x="829" y="19"/>
                </a:cxn>
                <a:cxn ang="0">
                  <a:pos x="839" y="19"/>
                </a:cxn>
                <a:cxn ang="0">
                  <a:pos x="839" y="38"/>
                </a:cxn>
                <a:cxn ang="0">
                  <a:pos x="820" y="76"/>
                </a:cxn>
                <a:cxn ang="0">
                  <a:pos x="754" y="210"/>
                </a:cxn>
                <a:cxn ang="0">
                  <a:pos x="641" y="487"/>
                </a:cxn>
                <a:cxn ang="0">
                  <a:pos x="584" y="688"/>
                </a:cxn>
                <a:cxn ang="0">
                  <a:pos x="556" y="840"/>
                </a:cxn>
                <a:cxn ang="0">
                  <a:pos x="509" y="1003"/>
                </a:cxn>
                <a:cxn ang="0">
                  <a:pos x="490" y="1051"/>
                </a:cxn>
                <a:cxn ang="0">
                  <a:pos x="462" y="1051"/>
                </a:cxn>
                <a:cxn ang="0">
                  <a:pos x="453" y="1031"/>
                </a:cxn>
                <a:cxn ang="0">
                  <a:pos x="481" y="888"/>
                </a:cxn>
                <a:cxn ang="0">
                  <a:pos x="537" y="688"/>
                </a:cxn>
                <a:cxn ang="0">
                  <a:pos x="556" y="602"/>
                </a:cxn>
                <a:cxn ang="0">
                  <a:pos x="556" y="458"/>
                </a:cxn>
                <a:cxn ang="0">
                  <a:pos x="528" y="306"/>
                </a:cxn>
                <a:cxn ang="0">
                  <a:pos x="453" y="172"/>
                </a:cxn>
                <a:cxn ang="0">
                  <a:pos x="292" y="115"/>
                </a:cxn>
                <a:cxn ang="0">
                  <a:pos x="217" y="124"/>
                </a:cxn>
                <a:cxn ang="0">
                  <a:pos x="95" y="210"/>
                </a:cxn>
                <a:cxn ang="0">
                  <a:pos x="38" y="306"/>
                </a:cxn>
                <a:cxn ang="0">
                  <a:pos x="29" y="306"/>
                </a:cxn>
                <a:cxn ang="0">
                  <a:pos x="10" y="306"/>
                </a:cxn>
                <a:cxn ang="0">
                  <a:pos x="10" y="258"/>
                </a:cxn>
                <a:cxn ang="0">
                  <a:pos x="85" y="124"/>
                </a:cxn>
                <a:cxn ang="0">
                  <a:pos x="226" y="19"/>
                </a:cxn>
              </a:cxnLst>
              <a:rect l="0" t="0" r="r" b="b"/>
              <a:pathLst>
                <a:path w="839" h="1060">
                  <a:moveTo>
                    <a:pt x="321" y="0"/>
                  </a:moveTo>
                  <a:lnTo>
                    <a:pt x="396" y="10"/>
                  </a:lnTo>
                  <a:lnTo>
                    <a:pt x="453" y="48"/>
                  </a:lnTo>
                  <a:lnTo>
                    <a:pt x="490" y="105"/>
                  </a:lnTo>
                  <a:lnTo>
                    <a:pt x="528" y="172"/>
                  </a:lnTo>
                  <a:lnTo>
                    <a:pt x="575" y="315"/>
                  </a:lnTo>
                  <a:lnTo>
                    <a:pt x="594" y="430"/>
                  </a:lnTo>
                  <a:lnTo>
                    <a:pt x="594" y="497"/>
                  </a:lnTo>
                  <a:lnTo>
                    <a:pt x="688" y="258"/>
                  </a:lnTo>
                  <a:lnTo>
                    <a:pt x="801" y="29"/>
                  </a:lnTo>
                  <a:lnTo>
                    <a:pt x="811" y="19"/>
                  </a:lnTo>
                  <a:lnTo>
                    <a:pt x="820" y="19"/>
                  </a:lnTo>
                  <a:lnTo>
                    <a:pt x="820" y="19"/>
                  </a:lnTo>
                  <a:lnTo>
                    <a:pt x="829" y="19"/>
                  </a:lnTo>
                  <a:lnTo>
                    <a:pt x="829" y="19"/>
                  </a:lnTo>
                  <a:lnTo>
                    <a:pt x="839" y="19"/>
                  </a:lnTo>
                  <a:lnTo>
                    <a:pt x="839" y="29"/>
                  </a:lnTo>
                  <a:lnTo>
                    <a:pt x="839" y="38"/>
                  </a:lnTo>
                  <a:lnTo>
                    <a:pt x="829" y="57"/>
                  </a:lnTo>
                  <a:lnTo>
                    <a:pt x="820" y="76"/>
                  </a:lnTo>
                  <a:lnTo>
                    <a:pt x="811" y="96"/>
                  </a:lnTo>
                  <a:lnTo>
                    <a:pt x="754" y="210"/>
                  </a:lnTo>
                  <a:lnTo>
                    <a:pt x="698" y="344"/>
                  </a:lnTo>
                  <a:lnTo>
                    <a:pt x="641" y="487"/>
                  </a:lnTo>
                  <a:lnTo>
                    <a:pt x="594" y="621"/>
                  </a:lnTo>
                  <a:lnTo>
                    <a:pt x="584" y="688"/>
                  </a:lnTo>
                  <a:lnTo>
                    <a:pt x="575" y="745"/>
                  </a:lnTo>
                  <a:lnTo>
                    <a:pt x="556" y="840"/>
                  </a:lnTo>
                  <a:lnTo>
                    <a:pt x="519" y="965"/>
                  </a:lnTo>
                  <a:lnTo>
                    <a:pt x="509" y="1003"/>
                  </a:lnTo>
                  <a:lnTo>
                    <a:pt x="500" y="1031"/>
                  </a:lnTo>
                  <a:lnTo>
                    <a:pt x="490" y="1051"/>
                  </a:lnTo>
                  <a:lnTo>
                    <a:pt x="471" y="1060"/>
                  </a:lnTo>
                  <a:lnTo>
                    <a:pt x="462" y="1051"/>
                  </a:lnTo>
                  <a:lnTo>
                    <a:pt x="453" y="1041"/>
                  </a:lnTo>
                  <a:lnTo>
                    <a:pt x="453" y="1031"/>
                  </a:lnTo>
                  <a:lnTo>
                    <a:pt x="462" y="974"/>
                  </a:lnTo>
                  <a:lnTo>
                    <a:pt x="481" y="888"/>
                  </a:lnTo>
                  <a:lnTo>
                    <a:pt x="509" y="783"/>
                  </a:lnTo>
                  <a:lnTo>
                    <a:pt x="537" y="688"/>
                  </a:lnTo>
                  <a:lnTo>
                    <a:pt x="547" y="649"/>
                  </a:lnTo>
                  <a:lnTo>
                    <a:pt x="556" y="602"/>
                  </a:lnTo>
                  <a:lnTo>
                    <a:pt x="556" y="525"/>
                  </a:lnTo>
                  <a:lnTo>
                    <a:pt x="556" y="458"/>
                  </a:lnTo>
                  <a:lnTo>
                    <a:pt x="547" y="382"/>
                  </a:lnTo>
                  <a:lnTo>
                    <a:pt x="528" y="306"/>
                  </a:lnTo>
                  <a:lnTo>
                    <a:pt x="500" y="239"/>
                  </a:lnTo>
                  <a:lnTo>
                    <a:pt x="453" y="172"/>
                  </a:lnTo>
                  <a:lnTo>
                    <a:pt x="387" y="134"/>
                  </a:lnTo>
                  <a:lnTo>
                    <a:pt x="292" y="115"/>
                  </a:lnTo>
                  <a:lnTo>
                    <a:pt x="264" y="115"/>
                  </a:lnTo>
                  <a:lnTo>
                    <a:pt x="217" y="124"/>
                  </a:lnTo>
                  <a:lnTo>
                    <a:pt x="151" y="153"/>
                  </a:lnTo>
                  <a:lnTo>
                    <a:pt x="95" y="210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29" y="306"/>
                  </a:lnTo>
                  <a:lnTo>
                    <a:pt x="10" y="306"/>
                  </a:lnTo>
                  <a:lnTo>
                    <a:pt x="10" y="306"/>
                  </a:lnTo>
                  <a:lnTo>
                    <a:pt x="0" y="296"/>
                  </a:lnTo>
                  <a:lnTo>
                    <a:pt x="10" y="258"/>
                  </a:lnTo>
                  <a:lnTo>
                    <a:pt x="38" y="191"/>
                  </a:lnTo>
                  <a:lnTo>
                    <a:pt x="85" y="124"/>
                  </a:lnTo>
                  <a:lnTo>
                    <a:pt x="151" y="67"/>
                  </a:lnTo>
                  <a:lnTo>
                    <a:pt x="226" y="19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3212" y="2369"/>
              <a:ext cx="283" cy="592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45" y="10"/>
                </a:cxn>
                <a:cxn ang="0">
                  <a:pos x="264" y="19"/>
                </a:cxn>
                <a:cxn ang="0">
                  <a:pos x="283" y="39"/>
                </a:cxn>
                <a:cxn ang="0">
                  <a:pos x="283" y="67"/>
                </a:cxn>
                <a:cxn ang="0">
                  <a:pos x="283" y="77"/>
                </a:cxn>
                <a:cxn ang="0">
                  <a:pos x="283" y="86"/>
                </a:cxn>
                <a:cxn ang="0">
                  <a:pos x="273" y="105"/>
                </a:cxn>
                <a:cxn ang="0">
                  <a:pos x="66" y="573"/>
                </a:cxn>
                <a:cxn ang="0">
                  <a:pos x="56" y="592"/>
                </a:cxn>
                <a:cxn ang="0">
                  <a:pos x="56" y="592"/>
                </a:cxn>
                <a:cxn ang="0">
                  <a:pos x="47" y="592"/>
                </a:cxn>
                <a:cxn ang="0">
                  <a:pos x="38" y="592"/>
                </a:cxn>
                <a:cxn ang="0">
                  <a:pos x="19" y="592"/>
                </a:cxn>
                <a:cxn ang="0">
                  <a:pos x="9" y="583"/>
                </a:cxn>
                <a:cxn ang="0">
                  <a:pos x="0" y="573"/>
                </a:cxn>
                <a:cxn ang="0">
                  <a:pos x="0" y="564"/>
                </a:cxn>
                <a:cxn ang="0">
                  <a:pos x="9" y="554"/>
                </a:cxn>
                <a:cxn ang="0">
                  <a:pos x="9" y="554"/>
                </a:cxn>
                <a:cxn ang="0">
                  <a:pos x="160" y="58"/>
                </a:cxn>
                <a:cxn ang="0">
                  <a:pos x="160" y="48"/>
                </a:cxn>
                <a:cxn ang="0">
                  <a:pos x="169" y="29"/>
                </a:cxn>
                <a:cxn ang="0">
                  <a:pos x="179" y="19"/>
                </a:cxn>
                <a:cxn ang="0">
                  <a:pos x="198" y="10"/>
                </a:cxn>
                <a:cxn ang="0">
                  <a:pos x="217" y="0"/>
                </a:cxn>
              </a:cxnLst>
              <a:rect l="0" t="0" r="r" b="b"/>
              <a:pathLst>
                <a:path w="283" h="592">
                  <a:moveTo>
                    <a:pt x="217" y="0"/>
                  </a:moveTo>
                  <a:lnTo>
                    <a:pt x="245" y="10"/>
                  </a:lnTo>
                  <a:lnTo>
                    <a:pt x="264" y="19"/>
                  </a:lnTo>
                  <a:lnTo>
                    <a:pt x="283" y="39"/>
                  </a:lnTo>
                  <a:lnTo>
                    <a:pt x="283" y="67"/>
                  </a:lnTo>
                  <a:lnTo>
                    <a:pt x="283" y="77"/>
                  </a:lnTo>
                  <a:lnTo>
                    <a:pt x="283" y="86"/>
                  </a:lnTo>
                  <a:lnTo>
                    <a:pt x="273" y="105"/>
                  </a:lnTo>
                  <a:lnTo>
                    <a:pt x="66" y="573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47" y="592"/>
                  </a:lnTo>
                  <a:lnTo>
                    <a:pt x="38" y="592"/>
                  </a:lnTo>
                  <a:lnTo>
                    <a:pt x="19" y="592"/>
                  </a:lnTo>
                  <a:lnTo>
                    <a:pt x="9" y="583"/>
                  </a:lnTo>
                  <a:lnTo>
                    <a:pt x="0" y="573"/>
                  </a:lnTo>
                  <a:lnTo>
                    <a:pt x="0" y="564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60" y="58"/>
                  </a:lnTo>
                  <a:lnTo>
                    <a:pt x="160" y="48"/>
                  </a:lnTo>
                  <a:lnTo>
                    <a:pt x="169" y="29"/>
                  </a:lnTo>
                  <a:lnTo>
                    <a:pt x="179" y="19"/>
                  </a:lnTo>
                  <a:lnTo>
                    <a:pt x="198" y="1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13692" y="2388"/>
              <a:ext cx="368" cy="1614"/>
            </a:xfrm>
            <a:custGeom>
              <a:avLst/>
              <a:gdLst/>
              <a:ahLst/>
              <a:cxnLst>
                <a:cxn ang="0">
                  <a:pos x="368" y="803"/>
                </a:cxn>
                <a:cxn ang="0">
                  <a:pos x="368" y="803"/>
                </a:cxn>
                <a:cxn ang="0">
                  <a:pos x="368" y="803"/>
                </a:cxn>
                <a:cxn ang="0">
                  <a:pos x="368" y="803"/>
                </a:cxn>
                <a:cxn ang="0">
                  <a:pos x="19" y="0"/>
                </a:cxn>
                <a:cxn ang="0">
                  <a:pos x="38" y="10"/>
                </a:cxn>
                <a:cxn ang="0">
                  <a:pos x="85" y="48"/>
                </a:cxn>
                <a:cxn ang="0">
                  <a:pos x="142" y="106"/>
                </a:cxn>
                <a:cxn ang="0">
                  <a:pos x="208" y="191"/>
                </a:cxn>
                <a:cxn ang="0">
                  <a:pos x="264" y="306"/>
                </a:cxn>
                <a:cxn ang="0">
                  <a:pos x="330" y="488"/>
                </a:cxn>
                <a:cxn ang="0">
                  <a:pos x="358" y="659"/>
                </a:cxn>
                <a:cxn ang="0">
                  <a:pos x="368" y="803"/>
                </a:cxn>
                <a:cxn ang="0">
                  <a:pos x="358" y="955"/>
                </a:cxn>
                <a:cxn ang="0">
                  <a:pos x="330" y="1118"/>
                </a:cxn>
                <a:cxn ang="0">
                  <a:pos x="274" y="1299"/>
                </a:cxn>
                <a:cxn ang="0">
                  <a:pos x="208" y="1404"/>
                </a:cxn>
                <a:cxn ang="0">
                  <a:pos x="142" y="1500"/>
                </a:cxn>
                <a:cxn ang="0">
                  <a:pos x="85" y="1557"/>
                </a:cxn>
                <a:cxn ang="0">
                  <a:pos x="38" y="1595"/>
                </a:cxn>
                <a:cxn ang="0">
                  <a:pos x="19" y="1614"/>
                </a:cxn>
                <a:cxn ang="0">
                  <a:pos x="10" y="1605"/>
                </a:cxn>
                <a:cxn ang="0">
                  <a:pos x="0" y="1595"/>
                </a:cxn>
                <a:cxn ang="0">
                  <a:pos x="0" y="1595"/>
                </a:cxn>
                <a:cxn ang="0">
                  <a:pos x="0" y="1586"/>
                </a:cxn>
                <a:cxn ang="0">
                  <a:pos x="10" y="1576"/>
                </a:cxn>
                <a:cxn ang="0">
                  <a:pos x="19" y="1567"/>
                </a:cxn>
                <a:cxn ang="0">
                  <a:pos x="123" y="1433"/>
                </a:cxn>
                <a:cxn ang="0">
                  <a:pos x="198" y="1290"/>
                </a:cxn>
                <a:cxn ang="0">
                  <a:pos x="245" y="1137"/>
                </a:cxn>
                <a:cxn ang="0">
                  <a:pos x="274" y="975"/>
                </a:cxn>
                <a:cxn ang="0">
                  <a:pos x="274" y="803"/>
                </a:cxn>
                <a:cxn ang="0">
                  <a:pos x="264" y="564"/>
                </a:cxn>
                <a:cxn ang="0">
                  <a:pos x="217" y="363"/>
                </a:cxn>
                <a:cxn ang="0">
                  <a:pos x="132" y="191"/>
                </a:cxn>
                <a:cxn ang="0">
                  <a:pos x="29" y="48"/>
                </a:cxn>
                <a:cxn ang="0">
                  <a:pos x="19" y="39"/>
                </a:cxn>
                <a:cxn ang="0">
                  <a:pos x="10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0"/>
                </a:cxn>
                <a:cxn ang="0">
                  <a:pos x="19" y="0"/>
                </a:cxn>
              </a:cxnLst>
              <a:rect l="0" t="0" r="r" b="b"/>
              <a:pathLst>
                <a:path w="368" h="1614">
                  <a:moveTo>
                    <a:pt x="368" y="803"/>
                  </a:moveTo>
                  <a:lnTo>
                    <a:pt x="368" y="803"/>
                  </a:lnTo>
                  <a:lnTo>
                    <a:pt x="368" y="803"/>
                  </a:lnTo>
                  <a:lnTo>
                    <a:pt x="368" y="803"/>
                  </a:lnTo>
                  <a:close/>
                  <a:moveTo>
                    <a:pt x="19" y="0"/>
                  </a:moveTo>
                  <a:lnTo>
                    <a:pt x="38" y="10"/>
                  </a:lnTo>
                  <a:lnTo>
                    <a:pt x="85" y="48"/>
                  </a:lnTo>
                  <a:lnTo>
                    <a:pt x="142" y="106"/>
                  </a:lnTo>
                  <a:lnTo>
                    <a:pt x="208" y="191"/>
                  </a:lnTo>
                  <a:lnTo>
                    <a:pt x="264" y="306"/>
                  </a:lnTo>
                  <a:lnTo>
                    <a:pt x="330" y="488"/>
                  </a:lnTo>
                  <a:lnTo>
                    <a:pt x="358" y="659"/>
                  </a:lnTo>
                  <a:lnTo>
                    <a:pt x="368" y="803"/>
                  </a:lnTo>
                  <a:lnTo>
                    <a:pt x="358" y="955"/>
                  </a:lnTo>
                  <a:lnTo>
                    <a:pt x="330" y="1118"/>
                  </a:lnTo>
                  <a:lnTo>
                    <a:pt x="274" y="1299"/>
                  </a:lnTo>
                  <a:lnTo>
                    <a:pt x="208" y="1404"/>
                  </a:lnTo>
                  <a:lnTo>
                    <a:pt x="142" y="1500"/>
                  </a:lnTo>
                  <a:lnTo>
                    <a:pt x="85" y="1557"/>
                  </a:lnTo>
                  <a:lnTo>
                    <a:pt x="38" y="1595"/>
                  </a:lnTo>
                  <a:lnTo>
                    <a:pt x="19" y="1614"/>
                  </a:lnTo>
                  <a:lnTo>
                    <a:pt x="10" y="1605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0" y="1586"/>
                  </a:lnTo>
                  <a:lnTo>
                    <a:pt x="10" y="1576"/>
                  </a:lnTo>
                  <a:lnTo>
                    <a:pt x="19" y="1567"/>
                  </a:lnTo>
                  <a:lnTo>
                    <a:pt x="123" y="1433"/>
                  </a:lnTo>
                  <a:lnTo>
                    <a:pt x="198" y="1290"/>
                  </a:lnTo>
                  <a:lnTo>
                    <a:pt x="245" y="1137"/>
                  </a:lnTo>
                  <a:lnTo>
                    <a:pt x="274" y="975"/>
                  </a:lnTo>
                  <a:lnTo>
                    <a:pt x="274" y="803"/>
                  </a:lnTo>
                  <a:lnTo>
                    <a:pt x="264" y="564"/>
                  </a:lnTo>
                  <a:lnTo>
                    <a:pt x="217" y="363"/>
                  </a:lnTo>
                  <a:lnTo>
                    <a:pt x="132" y="191"/>
                  </a:lnTo>
                  <a:lnTo>
                    <a:pt x="29" y="48"/>
                  </a:lnTo>
                  <a:lnTo>
                    <a:pt x="19" y="39"/>
                  </a:lnTo>
                  <a:lnTo>
                    <a:pt x="10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578" y="2293"/>
              <a:ext cx="876" cy="1786"/>
            </a:xfrm>
            <a:custGeom>
              <a:avLst/>
              <a:gdLst/>
              <a:ahLst/>
              <a:cxnLst>
                <a:cxn ang="0">
                  <a:pos x="791" y="10"/>
                </a:cxn>
                <a:cxn ang="0">
                  <a:pos x="876" y="134"/>
                </a:cxn>
                <a:cxn ang="0">
                  <a:pos x="867" y="172"/>
                </a:cxn>
                <a:cxn ang="0">
                  <a:pos x="829" y="201"/>
                </a:cxn>
                <a:cxn ang="0">
                  <a:pos x="791" y="201"/>
                </a:cxn>
                <a:cxn ang="0">
                  <a:pos x="763" y="172"/>
                </a:cxn>
                <a:cxn ang="0">
                  <a:pos x="744" y="134"/>
                </a:cxn>
                <a:cxn ang="0">
                  <a:pos x="754" y="105"/>
                </a:cxn>
                <a:cxn ang="0">
                  <a:pos x="782" y="76"/>
                </a:cxn>
                <a:cxn ang="0">
                  <a:pos x="772" y="48"/>
                </a:cxn>
                <a:cxn ang="0">
                  <a:pos x="725" y="29"/>
                </a:cxn>
                <a:cxn ang="0">
                  <a:pos x="669" y="38"/>
                </a:cxn>
                <a:cxn ang="0">
                  <a:pos x="603" y="124"/>
                </a:cxn>
                <a:cxn ang="0">
                  <a:pos x="556" y="372"/>
                </a:cxn>
                <a:cxn ang="0">
                  <a:pos x="518" y="879"/>
                </a:cxn>
                <a:cxn ang="0">
                  <a:pos x="480" y="1175"/>
                </a:cxn>
                <a:cxn ang="0">
                  <a:pos x="452" y="1432"/>
                </a:cxn>
                <a:cxn ang="0">
                  <a:pos x="414" y="1585"/>
                </a:cxn>
                <a:cxn ang="0">
                  <a:pos x="320" y="1729"/>
                </a:cxn>
                <a:cxn ang="0">
                  <a:pos x="170" y="1786"/>
                </a:cxn>
                <a:cxn ang="0">
                  <a:pos x="19" y="1729"/>
                </a:cxn>
                <a:cxn ang="0">
                  <a:pos x="0" y="1633"/>
                </a:cxn>
                <a:cxn ang="0">
                  <a:pos x="28" y="1595"/>
                </a:cxn>
                <a:cxn ang="0">
                  <a:pos x="66" y="1585"/>
                </a:cxn>
                <a:cxn ang="0">
                  <a:pos x="104" y="1595"/>
                </a:cxn>
                <a:cxn ang="0">
                  <a:pos x="132" y="1633"/>
                </a:cxn>
                <a:cxn ang="0">
                  <a:pos x="132" y="1671"/>
                </a:cxn>
                <a:cxn ang="0">
                  <a:pos x="113" y="1700"/>
                </a:cxn>
                <a:cxn ang="0">
                  <a:pos x="75" y="1719"/>
                </a:cxn>
                <a:cxn ang="0">
                  <a:pos x="122" y="1748"/>
                </a:cxn>
                <a:cxn ang="0">
                  <a:pos x="170" y="1757"/>
                </a:cxn>
                <a:cxn ang="0">
                  <a:pos x="264" y="1709"/>
                </a:cxn>
                <a:cxn ang="0">
                  <a:pos x="330" y="1557"/>
                </a:cxn>
                <a:cxn ang="0">
                  <a:pos x="367" y="1012"/>
                </a:cxn>
                <a:cxn ang="0">
                  <a:pos x="396" y="754"/>
                </a:cxn>
                <a:cxn ang="0">
                  <a:pos x="433" y="468"/>
                </a:cxn>
                <a:cxn ang="0">
                  <a:pos x="462" y="277"/>
                </a:cxn>
                <a:cxn ang="0">
                  <a:pos x="518" y="124"/>
                </a:cxn>
                <a:cxn ang="0">
                  <a:pos x="622" y="10"/>
                </a:cxn>
              </a:cxnLst>
              <a:rect l="0" t="0" r="r" b="b"/>
              <a:pathLst>
                <a:path w="876" h="1786">
                  <a:moveTo>
                    <a:pt x="707" y="0"/>
                  </a:moveTo>
                  <a:lnTo>
                    <a:pt x="791" y="10"/>
                  </a:lnTo>
                  <a:lnTo>
                    <a:pt x="857" y="57"/>
                  </a:lnTo>
                  <a:lnTo>
                    <a:pt x="876" y="134"/>
                  </a:lnTo>
                  <a:lnTo>
                    <a:pt x="876" y="153"/>
                  </a:lnTo>
                  <a:lnTo>
                    <a:pt x="867" y="172"/>
                  </a:lnTo>
                  <a:lnTo>
                    <a:pt x="848" y="191"/>
                  </a:lnTo>
                  <a:lnTo>
                    <a:pt x="829" y="201"/>
                  </a:lnTo>
                  <a:lnTo>
                    <a:pt x="810" y="201"/>
                  </a:lnTo>
                  <a:lnTo>
                    <a:pt x="791" y="201"/>
                  </a:lnTo>
                  <a:lnTo>
                    <a:pt x="772" y="191"/>
                  </a:lnTo>
                  <a:lnTo>
                    <a:pt x="763" y="172"/>
                  </a:lnTo>
                  <a:lnTo>
                    <a:pt x="754" y="153"/>
                  </a:lnTo>
                  <a:lnTo>
                    <a:pt x="744" y="134"/>
                  </a:lnTo>
                  <a:lnTo>
                    <a:pt x="754" y="115"/>
                  </a:lnTo>
                  <a:lnTo>
                    <a:pt x="754" y="105"/>
                  </a:lnTo>
                  <a:lnTo>
                    <a:pt x="763" y="86"/>
                  </a:lnTo>
                  <a:lnTo>
                    <a:pt x="782" y="76"/>
                  </a:lnTo>
                  <a:lnTo>
                    <a:pt x="801" y="67"/>
                  </a:lnTo>
                  <a:lnTo>
                    <a:pt x="772" y="48"/>
                  </a:lnTo>
                  <a:lnTo>
                    <a:pt x="744" y="38"/>
                  </a:lnTo>
                  <a:lnTo>
                    <a:pt x="725" y="29"/>
                  </a:lnTo>
                  <a:lnTo>
                    <a:pt x="707" y="29"/>
                  </a:lnTo>
                  <a:lnTo>
                    <a:pt x="669" y="38"/>
                  </a:lnTo>
                  <a:lnTo>
                    <a:pt x="631" y="67"/>
                  </a:lnTo>
                  <a:lnTo>
                    <a:pt x="603" y="124"/>
                  </a:lnTo>
                  <a:lnTo>
                    <a:pt x="575" y="220"/>
                  </a:lnTo>
                  <a:lnTo>
                    <a:pt x="556" y="372"/>
                  </a:lnTo>
                  <a:lnTo>
                    <a:pt x="528" y="774"/>
                  </a:lnTo>
                  <a:lnTo>
                    <a:pt x="518" y="879"/>
                  </a:lnTo>
                  <a:lnTo>
                    <a:pt x="499" y="1022"/>
                  </a:lnTo>
                  <a:lnTo>
                    <a:pt x="480" y="1175"/>
                  </a:lnTo>
                  <a:lnTo>
                    <a:pt x="471" y="1318"/>
                  </a:lnTo>
                  <a:lnTo>
                    <a:pt x="452" y="1432"/>
                  </a:lnTo>
                  <a:lnTo>
                    <a:pt x="433" y="1509"/>
                  </a:lnTo>
                  <a:lnTo>
                    <a:pt x="414" y="1585"/>
                  </a:lnTo>
                  <a:lnTo>
                    <a:pt x="377" y="1671"/>
                  </a:lnTo>
                  <a:lnTo>
                    <a:pt x="320" y="1729"/>
                  </a:lnTo>
                  <a:lnTo>
                    <a:pt x="254" y="1776"/>
                  </a:lnTo>
                  <a:lnTo>
                    <a:pt x="170" y="1786"/>
                  </a:lnTo>
                  <a:lnTo>
                    <a:pt x="85" y="1767"/>
                  </a:lnTo>
                  <a:lnTo>
                    <a:pt x="19" y="1729"/>
                  </a:lnTo>
                  <a:lnTo>
                    <a:pt x="0" y="1652"/>
                  </a:lnTo>
                  <a:lnTo>
                    <a:pt x="0" y="1633"/>
                  </a:lnTo>
                  <a:lnTo>
                    <a:pt x="9" y="1614"/>
                  </a:lnTo>
                  <a:lnTo>
                    <a:pt x="28" y="1595"/>
                  </a:lnTo>
                  <a:lnTo>
                    <a:pt x="47" y="1585"/>
                  </a:lnTo>
                  <a:lnTo>
                    <a:pt x="66" y="1585"/>
                  </a:lnTo>
                  <a:lnTo>
                    <a:pt x="85" y="1585"/>
                  </a:lnTo>
                  <a:lnTo>
                    <a:pt x="104" y="1595"/>
                  </a:lnTo>
                  <a:lnTo>
                    <a:pt x="113" y="1604"/>
                  </a:lnTo>
                  <a:lnTo>
                    <a:pt x="132" y="1633"/>
                  </a:lnTo>
                  <a:lnTo>
                    <a:pt x="132" y="1652"/>
                  </a:lnTo>
                  <a:lnTo>
                    <a:pt x="132" y="1671"/>
                  </a:lnTo>
                  <a:lnTo>
                    <a:pt x="122" y="1681"/>
                  </a:lnTo>
                  <a:lnTo>
                    <a:pt x="113" y="1700"/>
                  </a:lnTo>
                  <a:lnTo>
                    <a:pt x="94" y="1709"/>
                  </a:lnTo>
                  <a:lnTo>
                    <a:pt x="75" y="1719"/>
                  </a:lnTo>
                  <a:lnTo>
                    <a:pt x="94" y="1738"/>
                  </a:lnTo>
                  <a:lnTo>
                    <a:pt x="122" y="1748"/>
                  </a:lnTo>
                  <a:lnTo>
                    <a:pt x="151" y="1748"/>
                  </a:lnTo>
                  <a:lnTo>
                    <a:pt x="170" y="1757"/>
                  </a:lnTo>
                  <a:lnTo>
                    <a:pt x="226" y="1748"/>
                  </a:lnTo>
                  <a:lnTo>
                    <a:pt x="264" y="1709"/>
                  </a:lnTo>
                  <a:lnTo>
                    <a:pt x="301" y="1652"/>
                  </a:lnTo>
                  <a:lnTo>
                    <a:pt x="330" y="1557"/>
                  </a:lnTo>
                  <a:lnTo>
                    <a:pt x="339" y="1413"/>
                  </a:lnTo>
                  <a:lnTo>
                    <a:pt x="367" y="1012"/>
                  </a:lnTo>
                  <a:lnTo>
                    <a:pt x="386" y="898"/>
                  </a:lnTo>
                  <a:lnTo>
                    <a:pt x="396" y="754"/>
                  </a:lnTo>
                  <a:lnTo>
                    <a:pt x="414" y="602"/>
                  </a:lnTo>
                  <a:lnTo>
                    <a:pt x="433" y="468"/>
                  </a:lnTo>
                  <a:lnTo>
                    <a:pt x="452" y="344"/>
                  </a:lnTo>
                  <a:lnTo>
                    <a:pt x="462" y="277"/>
                  </a:lnTo>
                  <a:lnTo>
                    <a:pt x="480" y="201"/>
                  </a:lnTo>
                  <a:lnTo>
                    <a:pt x="518" y="124"/>
                  </a:lnTo>
                  <a:lnTo>
                    <a:pt x="565" y="57"/>
                  </a:lnTo>
                  <a:lnTo>
                    <a:pt x="622" y="10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15285" y="3372"/>
              <a:ext cx="471" cy="821"/>
            </a:xfrm>
            <a:custGeom>
              <a:avLst/>
              <a:gdLst/>
              <a:ahLst/>
              <a:cxnLst>
                <a:cxn ang="0">
                  <a:pos x="348" y="67"/>
                </a:cxn>
                <a:cxn ang="0">
                  <a:pos x="263" y="239"/>
                </a:cxn>
                <a:cxn ang="0">
                  <a:pos x="197" y="449"/>
                </a:cxn>
                <a:cxn ang="0">
                  <a:pos x="188" y="525"/>
                </a:cxn>
                <a:cxn ang="0">
                  <a:pos x="273" y="430"/>
                </a:cxn>
                <a:cxn ang="0">
                  <a:pos x="386" y="258"/>
                </a:cxn>
                <a:cxn ang="0">
                  <a:pos x="423" y="124"/>
                </a:cxn>
                <a:cxn ang="0">
                  <a:pos x="423" y="67"/>
                </a:cxn>
                <a:cxn ang="0">
                  <a:pos x="405" y="38"/>
                </a:cxn>
                <a:cxn ang="0">
                  <a:pos x="395" y="0"/>
                </a:cxn>
                <a:cxn ang="0">
                  <a:pos x="433" y="10"/>
                </a:cxn>
                <a:cxn ang="0">
                  <a:pos x="461" y="48"/>
                </a:cxn>
                <a:cxn ang="0">
                  <a:pos x="461" y="77"/>
                </a:cxn>
                <a:cxn ang="0">
                  <a:pos x="471" y="105"/>
                </a:cxn>
                <a:cxn ang="0">
                  <a:pos x="386" y="334"/>
                </a:cxn>
                <a:cxn ang="0">
                  <a:pos x="244" y="516"/>
                </a:cxn>
                <a:cxn ang="0">
                  <a:pos x="179" y="583"/>
                </a:cxn>
                <a:cxn ang="0">
                  <a:pos x="179" y="592"/>
                </a:cxn>
                <a:cxn ang="0">
                  <a:pos x="179" y="621"/>
                </a:cxn>
                <a:cxn ang="0">
                  <a:pos x="179" y="659"/>
                </a:cxn>
                <a:cxn ang="0">
                  <a:pos x="188" y="745"/>
                </a:cxn>
                <a:cxn ang="0">
                  <a:pos x="254" y="793"/>
                </a:cxn>
                <a:cxn ang="0">
                  <a:pos x="329" y="764"/>
                </a:cxn>
                <a:cxn ang="0">
                  <a:pos x="405" y="707"/>
                </a:cxn>
                <a:cxn ang="0">
                  <a:pos x="423" y="697"/>
                </a:cxn>
                <a:cxn ang="0">
                  <a:pos x="423" y="688"/>
                </a:cxn>
                <a:cxn ang="0">
                  <a:pos x="442" y="707"/>
                </a:cxn>
                <a:cxn ang="0">
                  <a:pos x="442" y="726"/>
                </a:cxn>
                <a:cxn ang="0">
                  <a:pos x="414" y="745"/>
                </a:cxn>
                <a:cxn ang="0">
                  <a:pos x="376" y="774"/>
                </a:cxn>
                <a:cxn ang="0">
                  <a:pos x="329" y="802"/>
                </a:cxn>
                <a:cxn ang="0">
                  <a:pos x="244" y="821"/>
                </a:cxn>
                <a:cxn ang="0">
                  <a:pos x="150" y="764"/>
                </a:cxn>
                <a:cxn ang="0">
                  <a:pos x="103" y="650"/>
                </a:cxn>
                <a:cxn ang="0">
                  <a:pos x="65" y="688"/>
                </a:cxn>
                <a:cxn ang="0">
                  <a:pos x="47" y="707"/>
                </a:cxn>
                <a:cxn ang="0">
                  <a:pos x="18" y="726"/>
                </a:cxn>
                <a:cxn ang="0">
                  <a:pos x="9" y="726"/>
                </a:cxn>
                <a:cxn ang="0">
                  <a:pos x="0" y="707"/>
                </a:cxn>
                <a:cxn ang="0">
                  <a:pos x="0" y="697"/>
                </a:cxn>
                <a:cxn ang="0">
                  <a:pos x="28" y="669"/>
                </a:cxn>
                <a:cxn ang="0">
                  <a:pos x="56" y="640"/>
                </a:cxn>
                <a:cxn ang="0">
                  <a:pos x="94" y="611"/>
                </a:cxn>
                <a:cxn ang="0">
                  <a:pos x="103" y="554"/>
                </a:cxn>
                <a:cxn ang="0">
                  <a:pos x="113" y="430"/>
                </a:cxn>
                <a:cxn ang="0">
                  <a:pos x="207" y="191"/>
                </a:cxn>
                <a:cxn ang="0">
                  <a:pos x="273" y="86"/>
                </a:cxn>
                <a:cxn ang="0">
                  <a:pos x="395" y="0"/>
                </a:cxn>
              </a:cxnLst>
              <a:rect l="0" t="0" r="r" b="b"/>
              <a:pathLst>
                <a:path w="471" h="821">
                  <a:moveTo>
                    <a:pt x="395" y="38"/>
                  </a:moveTo>
                  <a:lnTo>
                    <a:pt x="348" y="67"/>
                  </a:lnTo>
                  <a:lnTo>
                    <a:pt x="301" y="134"/>
                  </a:lnTo>
                  <a:lnTo>
                    <a:pt x="263" y="239"/>
                  </a:lnTo>
                  <a:lnTo>
                    <a:pt x="226" y="344"/>
                  </a:lnTo>
                  <a:lnTo>
                    <a:pt x="197" y="449"/>
                  </a:lnTo>
                  <a:lnTo>
                    <a:pt x="188" y="525"/>
                  </a:lnTo>
                  <a:lnTo>
                    <a:pt x="188" y="525"/>
                  </a:lnTo>
                  <a:lnTo>
                    <a:pt x="226" y="487"/>
                  </a:lnTo>
                  <a:lnTo>
                    <a:pt x="273" y="430"/>
                  </a:lnTo>
                  <a:lnTo>
                    <a:pt x="339" y="353"/>
                  </a:lnTo>
                  <a:lnTo>
                    <a:pt x="386" y="258"/>
                  </a:lnTo>
                  <a:lnTo>
                    <a:pt x="414" y="182"/>
                  </a:lnTo>
                  <a:lnTo>
                    <a:pt x="423" y="124"/>
                  </a:lnTo>
                  <a:lnTo>
                    <a:pt x="433" y="96"/>
                  </a:lnTo>
                  <a:lnTo>
                    <a:pt x="423" y="67"/>
                  </a:lnTo>
                  <a:lnTo>
                    <a:pt x="423" y="48"/>
                  </a:lnTo>
                  <a:lnTo>
                    <a:pt x="405" y="38"/>
                  </a:lnTo>
                  <a:lnTo>
                    <a:pt x="395" y="38"/>
                  </a:lnTo>
                  <a:close/>
                  <a:moveTo>
                    <a:pt x="395" y="0"/>
                  </a:moveTo>
                  <a:lnTo>
                    <a:pt x="414" y="10"/>
                  </a:lnTo>
                  <a:lnTo>
                    <a:pt x="433" y="10"/>
                  </a:lnTo>
                  <a:lnTo>
                    <a:pt x="442" y="29"/>
                  </a:lnTo>
                  <a:lnTo>
                    <a:pt x="461" y="48"/>
                  </a:lnTo>
                  <a:lnTo>
                    <a:pt x="461" y="67"/>
                  </a:lnTo>
                  <a:lnTo>
                    <a:pt x="461" y="77"/>
                  </a:lnTo>
                  <a:lnTo>
                    <a:pt x="471" y="96"/>
                  </a:lnTo>
                  <a:lnTo>
                    <a:pt x="471" y="105"/>
                  </a:lnTo>
                  <a:lnTo>
                    <a:pt x="442" y="220"/>
                  </a:lnTo>
                  <a:lnTo>
                    <a:pt x="386" y="334"/>
                  </a:lnTo>
                  <a:lnTo>
                    <a:pt x="320" y="439"/>
                  </a:lnTo>
                  <a:lnTo>
                    <a:pt x="244" y="516"/>
                  </a:lnTo>
                  <a:lnTo>
                    <a:pt x="188" y="573"/>
                  </a:lnTo>
                  <a:lnTo>
                    <a:pt x="179" y="583"/>
                  </a:lnTo>
                  <a:lnTo>
                    <a:pt x="179" y="583"/>
                  </a:lnTo>
                  <a:lnTo>
                    <a:pt x="179" y="592"/>
                  </a:lnTo>
                  <a:lnTo>
                    <a:pt x="179" y="611"/>
                  </a:lnTo>
                  <a:lnTo>
                    <a:pt x="179" y="621"/>
                  </a:lnTo>
                  <a:lnTo>
                    <a:pt x="179" y="640"/>
                  </a:lnTo>
                  <a:lnTo>
                    <a:pt x="179" y="659"/>
                  </a:lnTo>
                  <a:lnTo>
                    <a:pt x="179" y="697"/>
                  </a:lnTo>
                  <a:lnTo>
                    <a:pt x="188" y="745"/>
                  </a:lnTo>
                  <a:lnTo>
                    <a:pt x="216" y="774"/>
                  </a:lnTo>
                  <a:lnTo>
                    <a:pt x="254" y="793"/>
                  </a:lnTo>
                  <a:lnTo>
                    <a:pt x="292" y="783"/>
                  </a:lnTo>
                  <a:lnTo>
                    <a:pt x="329" y="764"/>
                  </a:lnTo>
                  <a:lnTo>
                    <a:pt x="367" y="745"/>
                  </a:lnTo>
                  <a:lnTo>
                    <a:pt x="405" y="707"/>
                  </a:lnTo>
                  <a:lnTo>
                    <a:pt x="414" y="697"/>
                  </a:lnTo>
                  <a:lnTo>
                    <a:pt x="423" y="697"/>
                  </a:lnTo>
                  <a:lnTo>
                    <a:pt x="423" y="688"/>
                  </a:lnTo>
                  <a:lnTo>
                    <a:pt x="423" y="688"/>
                  </a:lnTo>
                  <a:lnTo>
                    <a:pt x="433" y="697"/>
                  </a:lnTo>
                  <a:lnTo>
                    <a:pt x="442" y="707"/>
                  </a:lnTo>
                  <a:lnTo>
                    <a:pt x="442" y="716"/>
                  </a:lnTo>
                  <a:lnTo>
                    <a:pt x="442" y="726"/>
                  </a:lnTo>
                  <a:lnTo>
                    <a:pt x="433" y="735"/>
                  </a:lnTo>
                  <a:lnTo>
                    <a:pt x="414" y="745"/>
                  </a:lnTo>
                  <a:lnTo>
                    <a:pt x="395" y="764"/>
                  </a:lnTo>
                  <a:lnTo>
                    <a:pt x="376" y="774"/>
                  </a:lnTo>
                  <a:lnTo>
                    <a:pt x="367" y="783"/>
                  </a:lnTo>
                  <a:lnTo>
                    <a:pt x="329" y="802"/>
                  </a:lnTo>
                  <a:lnTo>
                    <a:pt x="292" y="821"/>
                  </a:lnTo>
                  <a:lnTo>
                    <a:pt x="244" y="821"/>
                  </a:lnTo>
                  <a:lnTo>
                    <a:pt x="188" y="802"/>
                  </a:lnTo>
                  <a:lnTo>
                    <a:pt x="150" y="764"/>
                  </a:lnTo>
                  <a:lnTo>
                    <a:pt x="122" y="707"/>
                  </a:lnTo>
                  <a:lnTo>
                    <a:pt x="103" y="650"/>
                  </a:lnTo>
                  <a:lnTo>
                    <a:pt x="103" y="650"/>
                  </a:lnTo>
                  <a:lnTo>
                    <a:pt x="65" y="688"/>
                  </a:lnTo>
                  <a:lnTo>
                    <a:pt x="56" y="697"/>
                  </a:lnTo>
                  <a:lnTo>
                    <a:pt x="47" y="707"/>
                  </a:lnTo>
                  <a:lnTo>
                    <a:pt x="37" y="716"/>
                  </a:lnTo>
                  <a:lnTo>
                    <a:pt x="18" y="726"/>
                  </a:lnTo>
                  <a:lnTo>
                    <a:pt x="18" y="726"/>
                  </a:lnTo>
                  <a:lnTo>
                    <a:pt x="9" y="726"/>
                  </a:lnTo>
                  <a:lnTo>
                    <a:pt x="0" y="716"/>
                  </a:lnTo>
                  <a:lnTo>
                    <a:pt x="0" y="707"/>
                  </a:lnTo>
                  <a:lnTo>
                    <a:pt x="0" y="697"/>
                  </a:lnTo>
                  <a:lnTo>
                    <a:pt x="0" y="697"/>
                  </a:lnTo>
                  <a:lnTo>
                    <a:pt x="18" y="678"/>
                  </a:lnTo>
                  <a:lnTo>
                    <a:pt x="28" y="669"/>
                  </a:lnTo>
                  <a:lnTo>
                    <a:pt x="37" y="659"/>
                  </a:lnTo>
                  <a:lnTo>
                    <a:pt x="56" y="640"/>
                  </a:lnTo>
                  <a:lnTo>
                    <a:pt x="75" y="630"/>
                  </a:lnTo>
                  <a:lnTo>
                    <a:pt x="94" y="611"/>
                  </a:lnTo>
                  <a:lnTo>
                    <a:pt x="103" y="602"/>
                  </a:lnTo>
                  <a:lnTo>
                    <a:pt x="103" y="554"/>
                  </a:lnTo>
                  <a:lnTo>
                    <a:pt x="103" y="497"/>
                  </a:lnTo>
                  <a:lnTo>
                    <a:pt x="113" y="430"/>
                  </a:lnTo>
                  <a:lnTo>
                    <a:pt x="150" y="325"/>
                  </a:lnTo>
                  <a:lnTo>
                    <a:pt x="207" y="191"/>
                  </a:lnTo>
                  <a:lnTo>
                    <a:pt x="226" y="143"/>
                  </a:lnTo>
                  <a:lnTo>
                    <a:pt x="273" y="86"/>
                  </a:lnTo>
                  <a:lnTo>
                    <a:pt x="329" y="29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15850" y="4127"/>
              <a:ext cx="508" cy="515"/>
            </a:xfrm>
            <a:custGeom>
              <a:avLst/>
              <a:gdLst/>
              <a:ahLst/>
              <a:cxnLst>
                <a:cxn ang="0">
                  <a:pos x="254" y="9"/>
                </a:cxn>
                <a:cxn ang="0">
                  <a:pos x="339" y="114"/>
                </a:cxn>
                <a:cxn ang="0">
                  <a:pos x="377" y="229"/>
                </a:cxn>
                <a:cxn ang="0">
                  <a:pos x="443" y="86"/>
                </a:cxn>
                <a:cxn ang="0">
                  <a:pos x="480" y="9"/>
                </a:cxn>
                <a:cxn ang="0">
                  <a:pos x="499" y="0"/>
                </a:cxn>
                <a:cxn ang="0">
                  <a:pos x="508" y="9"/>
                </a:cxn>
                <a:cxn ang="0">
                  <a:pos x="508" y="19"/>
                </a:cxn>
                <a:cxn ang="0">
                  <a:pos x="508" y="28"/>
                </a:cxn>
                <a:cxn ang="0">
                  <a:pos x="461" y="124"/>
                </a:cxn>
                <a:cxn ang="0">
                  <a:pos x="433" y="162"/>
                </a:cxn>
                <a:cxn ang="0">
                  <a:pos x="405" y="248"/>
                </a:cxn>
                <a:cxn ang="0">
                  <a:pos x="377" y="334"/>
                </a:cxn>
                <a:cxn ang="0">
                  <a:pos x="358" y="420"/>
                </a:cxn>
                <a:cxn ang="0">
                  <a:pos x="339" y="477"/>
                </a:cxn>
                <a:cxn ang="0">
                  <a:pos x="320" y="515"/>
                </a:cxn>
                <a:cxn ang="0">
                  <a:pos x="301" y="515"/>
                </a:cxn>
                <a:cxn ang="0">
                  <a:pos x="301" y="496"/>
                </a:cxn>
                <a:cxn ang="0">
                  <a:pos x="301" y="458"/>
                </a:cxn>
                <a:cxn ang="0">
                  <a:pos x="339" y="334"/>
                </a:cxn>
                <a:cxn ang="0">
                  <a:pos x="339" y="315"/>
                </a:cxn>
                <a:cxn ang="0">
                  <a:pos x="339" y="286"/>
                </a:cxn>
                <a:cxn ang="0">
                  <a:pos x="320" y="162"/>
                </a:cxn>
                <a:cxn ang="0">
                  <a:pos x="245" y="76"/>
                </a:cxn>
                <a:cxn ang="0">
                  <a:pos x="150" y="66"/>
                </a:cxn>
                <a:cxn ang="0">
                  <a:pos x="94" y="76"/>
                </a:cxn>
                <a:cxn ang="0">
                  <a:pos x="47" y="114"/>
                </a:cxn>
                <a:cxn ang="0">
                  <a:pos x="37" y="143"/>
                </a:cxn>
                <a:cxn ang="0">
                  <a:pos x="19" y="152"/>
                </a:cxn>
                <a:cxn ang="0">
                  <a:pos x="9" y="143"/>
                </a:cxn>
                <a:cxn ang="0">
                  <a:pos x="9" y="124"/>
                </a:cxn>
                <a:cxn ang="0">
                  <a:pos x="28" y="76"/>
                </a:cxn>
                <a:cxn ang="0">
                  <a:pos x="94" y="19"/>
                </a:cxn>
                <a:cxn ang="0">
                  <a:pos x="188" y="0"/>
                </a:cxn>
              </a:cxnLst>
              <a:rect l="0" t="0" r="r" b="b"/>
              <a:pathLst>
                <a:path w="508" h="515">
                  <a:moveTo>
                    <a:pt x="188" y="0"/>
                  </a:moveTo>
                  <a:lnTo>
                    <a:pt x="254" y="9"/>
                  </a:lnTo>
                  <a:lnTo>
                    <a:pt x="301" y="57"/>
                  </a:lnTo>
                  <a:lnTo>
                    <a:pt x="339" y="114"/>
                  </a:lnTo>
                  <a:lnTo>
                    <a:pt x="358" y="171"/>
                  </a:lnTo>
                  <a:lnTo>
                    <a:pt x="377" y="229"/>
                  </a:lnTo>
                  <a:lnTo>
                    <a:pt x="405" y="152"/>
                  </a:lnTo>
                  <a:lnTo>
                    <a:pt x="443" y="86"/>
                  </a:lnTo>
                  <a:lnTo>
                    <a:pt x="471" y="28"/>
                  </a:lnTo>
                  <a:lnTo>
                    <a:pt x="480" y="9"/>
                  </a:lnTo>
                  <a:lnTo>
                    <a:pt x="490" y="0"/>
                  </a:lnTo>
                  <a:lnTo>
                    <a:pt x="499" y="0"/>
                  </a:lnTo>
                  <a:lnTo>
                    <a:pt x="499" y="0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8" y="19"/>
                  </a:lnTo>
                  <a:lnTo>
                    <a:pt x="508" y="19"/>
                  </a:lnTo>
                  <a:lnTo>
                    <a:pt x="508" y="28"/>
                  </a:lnTo>
                  <a:lnTo>
                    <a:pt x="480" y="86"/>
                  </a:lnTo>
                  <a:lnTo>
                    <a:pt x="461" y="124"/>
                  </a:lnTo>
                  <a:lnTo>
                    <a:pt x="443" y="152"/>
                  </a:lnTo>
                  <a:lnTo>
                    <a:pt x="433" y="162"/>
                  </a:lnTo>
                  <a:lnTo>
                    <a:pt x="424" y="191"/>
                  </a:lnTo>
                  <a:lnTo>
                    <a:pt x="405" y="248"/>
                  </a:lnTo>
                  <a:lnTo>
                    <a:pt x="386" y="296"/>
                  </a:lnTo>
                  <a:lnTo>
                    <a:pt x="377" y="334"/>
                  </a:lnTo>
                  <a:lnTo>
                    <a:pt x="367" y="382"/>
                  </a:lnTo>
                  <a:lnTo>
                    <a:pt x="358" y="420"/>
                  </a:lnTo>
                  <a:lnTo>
                    <a:pt x="348" y="448"/>
                  </a:lnTo>
                  <a:lnTo>
                    <a:pt x="339" y="477"/>
                  </a:lnTo>
                  <a:lnTo>
                    <a:pt x="329" y="506"/>
                  </a:lnTo>
                  <a:lnTo>
                    <a:pt x="320" y="515"/>
                  </a:lnTo>
                  <a:lnTo>
                    <a:pt x="311" y="515"/>
                  </a:lnTo>
                  <a:lnTo>
                    <a:pt x="301" y="515"/>
                  </a:lnTo>
                  <a:lnTo>
                    <a:pt x="301" y="506"/>
                  </a:lnTo>
                  <a:lnTo>
                    <a:pt x="301" y="496"/>
                  </a:lnTo>
                  <a:lnTo>
                    <a:pt x="301" y="496"/>
                  </a:lnTo>
                  <a:lnTo>
                    <a:pt x="301" y="458"/>
                  </a:lnTo>
                  <a:lnTo>
                    <a:pt x="320" y="401"/>
                  </a:lnTo>
                  <a:lnTo>
                    <a:pt x="339" y="334"/>
                  </a:lnTo>
                  <a:lnTo>
                    <a:pt x="339" y="324"/>
                  </a:lnTo>
                  <a:lnTo>
                    <a:pt x="339" y="315"/>
                  </a:lnTo>
                  <a:lnTo>
                    <a:pt x="339" y="305"/>
                  </a:lnTo>
                  <a:lnTo>
                    <a:pt x="339" y="286"/>
                  </a:lnTo>
                  <a:lnTo>
                    <a:pt x="339" y="229"/>
                  </a:lnTo>
                  <a:lnTo>
                    <a:pt x="320" y="162"/>
                  </a:lnTo>
                  <a:lnTo>
                    <a:pt x="292" y="114"/>
                  </a:lnTo>
                  <a:lnTo>
                    <a:pt x="245" y="76"/>
                  </a:lnTo>
                  <a:lnTo>
                    <a:pt x="179" y="66"/>
                  </a:lnTo>
                  <a:lnTo>
                    <a:pt x="150" y="66"/>
                  </a:lnTo>
                  <a:lnTo>
                    <a:pt x="122" y="66"/>
                  </a:lnTo>
                  <a:lnTo>
                    <a:pt x="94" y="76"/>
                  </a:lnTo>
                  <a:lnTo>
                    <a:pt x="75" y="95"/>
                  </a:lnTo>
                  <a:lnTo>
                    <a:pt x="47" y="114"/>
                  </a:lnTo>
                  <a:lnTo>
                    <a:pt x="37" y="133"/>
                  </a:lnTo>
                  <a:lnTo>
                    <a:pt x="37" y="143"/>
                  </a:lnTo>
                  <a:lnTo>
                    <a:pt x="28" y="143"/>
                  </a:lnTo>
                  <a:lnTo>
                    <a:pt x="19" y="152"/>
                  </a:lnTo>
                  <a:lnTo>
                    <a:pt x="9" y="152"/>
                  </a:lnTo>
                  <a:lnTo>
                    <a:pt x="9" y="143"/>
                  </a:lnTo>
                  <a:lnTo>
                    <a:pt x="0" y="133"/>
                  </a:lnTo>
                  <a:lnTo>
                    <a:pt x="9" y="124"/>
                  </a:lnTo>
                  <a:lnTo>
                    <a:pt x="9" y="105"/>
                  </a:lnTo>
                  <a:lnTo>
                    <a:pt x="28" y="76"/>
                  </a:lnTo>
                  <a:lnTo>
                    <a:pt x="56" y="47"/>
                  </a:lnTo>
                  <a:lnTo>
                    <a:pt x="94" y="19"/>
                  </a:lnTo>
                  <a:lnTo>
                    <a:pt x="141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6519" y="3792"/>
              <a:ext cx="216" cy="421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8" y="10"/>
                </a:cxn>
                <a:cxn ang="0">
                  <a:pos x="207" y="19"/>
                </a:cxn>
                <a:cxn ang="0">
                  <a:pos x="216" y="29"/>
                </a:cxn>
                <a:cxn ang="0">
                  <a:pos x="216" y="48"/>
                </a:cxn>
                <a:cxn ang="0">
                  <a:pos x="216" y="58"/>
                </a:cxn>
                <a:cxn ang="0">
                  <a:pos x="216" y="77"/>
                </a:cxn>
                <a:cxn ang="0">
                  <a:pos x="216" y="77"/>
                </a:cxn>
                <a:cxn ang="0">
                  <a:pos x="216" y="77"/>
                </a:cxn>
                <a:cxn ang="0">
                  <a:pos x="47" y="401"/>
                </a:cxn>
                <a:cxn ang="0">
                  <a:pos x="47" y="411"/>
                </a:cxn>
                <a:cxn ang="0">
                  <a:pos x="37" y="421"/>
                </a:cxn>
                <a:cxn ang="0">
                  <a:pos x="28" y="411"/>
                </a:cxn>
                <a:cxn ang="0">
                  <a:pos x="18" y="411"/>
                </a:cxn>
                <a:cxn ang="0">
                  <a:pos x="9" y="401"/>
                </a:cxn>
                <a:cxn ang="0">
                  <a:pos x="0" y="392"/>
                </a:cxn>
                <a:cxn ang="0">
                  <a:pos x="0" y="392"/>
                </a:cxn>
                <a:cxn ang="0">
                  <a:pos x="9" y="382"/>
                </a:cxn>
                <a:cxn ang="0">
                  <a:pos x="132" y="39"/>
                </a:cxn>
                <a:cxn ang="0">
                  <a:pos x="132" y="29"/>
                </a:cxn>
                <a:cxn ang="0">
                  <a:pos x="141" y="19"/>
                </a:cxn>
                <a:cxn ang="0">
                  <a:pos x="150" y="10"/>
                </a:cxn>
                <a:cxn ang="0">
                  <a:pos x="169" y="0"/>
                </a:cxn>
              </a:cxnLst>
              <a:rect l="0" t="0" r="r" b="b"/>
              <a:pathLst>
                <a:path w="216" h="421">
                  <a:moveTo>
                    <a:pt x="169" y="0"/>
                  </a:moveTo>
                  <a:lnTo>
                    <a:pt x="188" y="10"/>
                  </a:lnTo>
                  <a:lnTo>
                    <a:pt x="207" y="19"/>
                  </a:lnTo>
                  <a:lnTo>
                    <a:pt x="216" y="29"/>
                  </a:lnTo>
                  <a:lnTo>
                    <a:pt x="216" y="48"/>
                  </a:lnTo>
                  <a:lnTo>
                    <a:pt x="216" y="58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47" y="401"/>
                  </a:lnTo>
                  <a:lnTo>
                    <a:pt x="47" y="411"/>
                  </a:lnTo>
                  <a:lnTo>
                    <a:pt x="37" y="421"/>
                  </a:lnTo>
                  <a:lnTo>
                    <a:pt x="28" y="411"/>
                  </a:lnTo>
                  <a:lnTo>
                    <a:pt x="18" y="411"/>
                  </a:lnTo>
                  <a:lnTo>
                    <a:pt x="9" y="401"/>
                  </a:lnTo>
                  <a:lnTo>
                    <a:pt x="0" y="392"/>
                  </a:lnTo>
                  <a:lnTo>
                    <a:pt x="0" y="392"/>
                  </a:lnTo>
                  <a:lnTo>
                    <a:pt x="9" y="382"/>
                  </a:lnTo>
                  <a:lnTo>
                    <a:pt x="132" y="39"/>
                  </a:lnTo>
                  <a:lnTo>
                    <a:pt x="132" y="29"/>
                  </a:lnTo>
                  <a:lnTo>
                    <a:pt x="141" y="19"/>
                  </a:lnTo>
                  <a:lnTo>
                    <a:pt x="150" y="10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7555" y="2083"/>
              <a:ext cx="584" cy="802"/>
            </a:xfrm>
            <a:custGeom>
              <a:avLst/>
              <a:gdLst/>
              <a:ahLst/>
              <a:cxnLst>
                <a:cxn ang="0">
                  <a:pos x="273" y="325"/>
                </a:cxn>
                <a:cxn ang="0">
                  <a:pos x="217" y="353"/>
                </a:cxn>
                <a:cxn ang="0">
                  <a:pos x="151" y="430"/>
                </a:cxn>
                <a:cxn ang="0">
                  <a:pos x="104" y="582"/>
                </a:cxn>
                <a:cxn ang="0">
                  <a:pos x="94" y="697"/>
                </a:cxn>
                <a:cxn ang="0">
                  <a:pos x="113" y="745"/>
                </a:cxn>
                <a:cxn ang="0">
                  <a:pos x="151" y="773"/>
                </a:cxn>
                <a:cxn ang="0">
                  <a:pos x="207" y="764"/>
                </a:cxn>
                <a:cxn ang="0">
                  <a:pos x="254" y="745"/>
                </a:cxn>
                <a:cxn ang="0">
                  <a:pos x="273" y="726"/>
                </a:cxn>
                <a:cxn ang="0">
                  <a:pos x="320" y="678"/>
                </a:cxn>
                <a:cxn ang="0">
                  <a:pos x="339" y="649"/>
                </a:cxn>
                <a:cxn ang="0">
                  <a:pos x="396" y="430"/>
                </a:cxn>
                <a:cxn ang="0">
                  <a:pos x="396" y="411"/>
                </a:cxn>
                <a:cxn ang="0">
                  <a:pos x="377" y="372"/>
                </a:cxn>
                <a:cxn ang="0">
                  <a:pos x="349" y="334"/>
                </a:cxn>
                <a:cxn ang="0">
                  <a:pos x="292" y="315"/>
                </a:cxn>
                <a:cxn ang="0">
                  <a:pos x="575" y="0"/>
                </a:cxn>
                <a:cxn ang="0">
                  <a:pos x="584" y="19"/>
                </a:cxn>
                <a:cxn ang="0">
                  <a:pos x="575" y="29"/>
                </a:cxn>
                <a:cxn ang="0">
                  <a:pos x="424" y="668"/>
                </a:cxn>
                <a:cxn ang="0">
                  <a:pos x="414" y="697"/>
                </a:cxn>
                <a:cxn ang="0">
                  <a:pos x="414" y="735"/>
                </a:cxn>
                <a:cxn ang="0">
                  <a:pos x="433" y="764"/>
                </a:cxn>
                <a:cxn ang="0">
                  <a:pos x="471" y="764"/>
                </a:cxn>
                <a:cxn ang="0">
                  <a:pos x="509" y="726"/>
                </a:cxn>
                <a:cxn ang="0">
                  <a:pos x="528" y="678"/>
                </a:cxn>
                <a:cxn ang="0">
                  <a:pos x="537" y="630"/>
                </a:cxn>
                <a:cxn ang="0">
                  <a:pos x="546" y="611"/>
                </a:cxn>
                <a:cxn ang="0">
                  <a:pos x="565" y="611"/>
                </a:cxn>
                <a:cxn ang="0">
                  <a:pos x="575" y="621"/>
                </a:cxn>
                <a:cxn ang="0">
                  <a:pos x="575" y="640"/>
                </a:cxn>
                <a:cxn ang="0">
                  <a:pos x="565" y="687"/>
                </a:cxn>
                <a:cxn ang="0">
                  <a:pos x="537" y="745"/>
                </a:cxn>
                <a:cxn ang="0">
                  <a:pos x="499" y="783"/>
                </a:cxn>
                <a:cxn ang="0">
                  <a:pos x="452" y="802"/>
                </a:cxn>
                <a:cxn ang="0">
                  <a:pos x="405" y="793"/>
                </a:cxn>
                <a:cxn ang="0">
                  <a:pos x="367" y="773"/>
                </a:cxn>
                <a:cxn ang="0">
                  <a:pos x="330" y="726"/>
                </a:cxn>
                <a:cxn ang="0">
                  <a:pos x="170" y="802"/>
                </a:cxn>
                <a:cxn ang="0">
                  <a:pos x="19" y="707"/>
                </a:cxn>
                <a:cxn ang="0">
                  <a:pos x="28" y="496"/>
                </a:cxn>
                <a:cxn ang="0">
                  <a:pos x="188" y="315"/>
                </a:cxn>
                <a:cxn ang="0">
                  <a:pos x="330" y="296"/>
                </a:cxn>
                <a:cxn ang="0">
                  <a:pos x="386" y="325"/>
                </a:cxn>
                <a:cxn ang="0">
                  <a:pos x="471" y="95"/>
                </a:cxn>
                <a:cxn ang="0">
                  <a:pos x="480" y="67"/>
                </a:cxn>
                <a:cxn ang="0">
                  <a:pos x="471" y="57"/>
                </a:cxn>
                <a:cxn ang="0">
                  <a:pos x="452" y="57"/>
                </a:cxn>
                <a:cxn ang="0">
                  <a:pos x="414" y="57"/>
                </a:cxn>
                <a:cxn ang="0">
                  <a:pos x="396" y="48"/>
                </a:cxn>
                <a:cxn ang="0">
                  <a:pos x="396" y="19"/>
                </a:cxn>
                <a:cxn ang="0">
                  <a:pos x="414" y="9"/>
                </a:cxn>
                <a:cxn ang="0">
                  <a:pos x="433" y="9"/>
                </a:cxn>
                <a:cxn ang="0">
                  <a:pos x="490" y="0"/>
                </a:cxn>
                <a:cxn ang="0">
                  <a:pos x="546" y="0"/>
                </a:cxn>
              </a:cxnLst>
              <a:rect l="0" t="0" r="r" b="b"/>
              <a:pathLst>
                <a:path w="584" h="802">
                  <a:moveTo>
                    <a:pt x="292" y="315"/>
                  </a:moveTo>
                  <a:lnTo>
                    <a:pt x="273" y="325"/>
                  </a:lnTo>
                  <a:lnTo>
                    <a:pt x="245" y="334"/>
                  </a:lnTo>
                  <a:lnTo>
                    <a:pt x="217" y="353"/>
                  </a:lnTo>
                  <a:lnTo>
                    <a:pt x="179" y="382"/>
                  </a:lnTo>
                  <a:lnTo>
                    <a:pt x="151" y="430"/>
                  </a:lnTo>
                  <a:lnTo>
                    <a:pt x="122" y="496"/>
                  </a:lnTo>
                  <a:lnTo>
                    <a:pt x="104" y="582"/>
                  </a:lnTo>
                  <a:lnTo>
                    <a:pt x="94" y="659"/>
                  </a:lnTo>
                  <a:lnTo>
                    <a:pt x="94" y="697"/>
                  </a:lnTo>
                  <a:lnTo>
                    <a:pt x="104" y="726"/>
                  </a:lnTo>
                  <a:lnTo>
                    <a:pt x="113" y="745"/>
                  </a:lnTo>
                  <a:lnTo>
                    <a:pt x="132" y="764"/>
                  </a:lnTo>
                  <a:lnTo>
                    <a:pt x="151" y="773"/>
                  </a:lnTo>
                  <a:lnTo>
                    <a:pt x="179" y="773"/>
                  </a:lnTo>
                  <a:lnTo>
                    <a:pt x="207" y="764"/>
                  </a:lnTo>
                  <a:lnTo>
                    <a:pt x="226" y="754"/>
                  </a:lnTo>
                  <a:lnTo>
                    <a:pt x="254" y="745"/>
                  </a:lnTo>
                  <a:lnTo>
                    <a:pt x="264" y="735"/>
                  </a:lnTo>
                  <a:lnTo>
                    <a:pt x="273" y="726"/>
                  </a:lnTo>
                  <a:lnTo>
                    <a:pt x="301" y="707"/>
                  </a:lnTo>
                  <a:lnTo>
                    <a:pt x="320" y="678"/>
                  </a:lnTo>
                  <a:lnTo>
                    <a:pt x="339" y="649"/>
                  </a:lnTo>
                  <a:lnTo>
                    <a:pt x="339" y="649"/>
                  </a:lnTo>
                  <a:lnTo>
                    <a:pt x="386" y="439"/>
                  </a:lnTo>
                  <a:lnTo>
                    <a:pt x="396" y="430"/>
                  </a:lnTo>
                  <a:lnTo>
                    <a:pt x="396" y="420"/>
                  </a:lnTo>
                  <a:lnTo>
                    <a:pt x="396" y="411"/>
                  </a:lnTo>
                  <a:lnTo>
                    <a:pt x="386" y="391"/>
                  </a:lnTo>
                  <a:lnTo>
                    <a:pt x="377" y="372"/>
                  </a:lnTo>
                  <a:lnTo>
                    <a:pt x="367" y="353"/>
                  </a:lnTo>
                  <a:lnTo>
                    <a:pt x="349" y="334"/>
                  </a:lnTo>
                  <a:lnTo>
                    <a:pt x="320" y="325"/>
                  </a:lnTo>
                  <a:lnTo>
                    <a:pt x="292" y="315"/>
                  </a:lnTo>
                  <a:close/>
                  <a:moveTo>
                    <a:pt x="565" y="0"/>
                  </a:moveTo>
                  <a:lnTo>
                    <a:pt x="575" y="0"/>
                  </a:lnTo>
                  <a:lnTo>
                    <a:pt x="575" y="9"/>
                  </a:lnTo>
                  <a:lnTo>
                    <a:pt x="584" y="19"/>
                  </a:lnTo>
                  <a:lnTo>
                    <a:pt x="575" y="29"/>
                  </a:lnTo>
                  <a:lnTo>
                    <a:pt x="575" y="29"/>
                  </a:lnTo>
                  <a:lnTo>
                    <a:pt x="575" y="29"/>
                  </a:lnTo>
                  <a:lnTo>
                    <a:pt x="424" y="668"/>
                  </a:lnTo>
                  <a:lnTo>
                    <a:pt x="414" y="678"/>
                  </a:lnTo>
                  <a:lnTo>
                    <a:pt x="414" y="697"/>
                  </a:lnTo>
                  <a:lnTo>
                    <a:pt x="414" y="716"/>
                  </a:lnTo>
                  <a:lnTo>
                    <a:pt x="414" y="735"/>
                  </a:lnTo>
                  <a:lnTo>
                    <a:pt x="424" y="754"/>
                  </a:lnTo>
                  <a:lnTo>
                    <a:pt x="433" y="764"/>
                  </a:lnTo>
                  <a:lnTo>
                    <a:pt x="452" y="773"/>
                  </a:lnTo>
                  <a:lnTo>
                    <a:pt x="471" y="764"/>
                  </a:lnTo>
                  <a:lnTo>
                    <a:pt x="490" y="754"/>
                  </a:lnTo>
                  <a:lnTo>
                    <a:pt x="509" y="726"/>
                  </a:lnTo>
                  <a:lnTo>
                    <a:pt x="518" y="707"/>
                  </a:lnTo>
                  <a:lnTo>
                    <a:pt x="528" y="678"/>
                  </a:lnTo>
                  <a:lnTo>
                    <a:pt x="537" y="649"/>
                  </a:lnTo>
                  <a:lnTo>
                    <a:pt x="537" y="630"/>
                  </a:lnTo>
                  <a:lnTo>
                    <a:pt x="546" y="621"/>
                  </a:lnTo>
                  <a:lnTo>
                    <a:pt x="546" y="611"/>
                  </a:lnTo>
                  <a:lnTo>
                    <a:pt x="556" y="611"/>
                  </a:lnTo>
                  <a:lnTo>
                    <a:pt x="565" y="611"/>
                  </a:lnTo>
                  <a:lnTo>
                    <a:pt x="565" y="621"/>
                  </a:lnTo>
                  <a:lnTo>
                    <a:pt x="575" y="621"/>
                  </a:lnTo>
                  <a:lnTo>
                    <a:pt x="575" y="630"/>
                  </a:lnTo>
                  <a:lnTo>
                    <a:pt x="575" y="640"/>
                  </a:lnTo>
                  <a:lnTo>
                    <a:pt x="565" y="659"/>
                  </a:lnTo>
                  <a:lnTo>
                    <a:pt x="565" y="687"/>
                  </a:lnTo>
                  <a:lnTo>
                    <a:pt x="546" y="716"/>
                  </a:lnTo>
                  <a:lnTo>
                    <a:pt x="537" y="745"/>
                  </a:lnTo>
                  <a:lnTo>
                    <a:pt x="518" y="764"/>
                  </a:lnTo>
                  <a:lnTo>
                    <a:pt x="499" y="783"/>
                  </a:lnTo>
                  <a:lnTo>
                    <a:pt x="471" y="802"/>
                  </a:lnTo>
                  <a:lnTo>
                    <a:pt x="452" y="802"/>
                  </a:lnTo>
                  <a:lnTo>
                    <a:pt x="433" y="802"/>
                  </a:lnTo>
                  <a:lnTo>
                    <a:pt x="405" y="793"/>
                  </a:lnTo>
                  <a:lnTo>
                    <a:pt x="386" y="793"/>
                  </a:lnTo>
                  <a:lnTo>
                    <a:pt x="367" y="773"/>
                  </a:lnTo>
                  <a:lnTo>
                    <a:pt x="349" y="754"/>
                  </a:lnTo>
                  <a:lnTo>
                    <a:pt x="330" y="726"/>
                  </a:lnTo>
                  <a:lnTo>
                    <a:pt x="254" y="783"/>
                  </a:lnTo>
                  <a:lnTo>
                    <a:pt x="170" y="802"/>
                  </a:lnTo>
                  <a:lnTo>
                    <a:pt x="85" y="773"/>
                  </a:lnTo>
                  <a:lnTo>
                    <a:pt x="19" y="707"/>
                  </a:lnTo>
                  <a:lnTo>
                    <a:pt x="0" y="611"/>
                  </a:lnTo>
                  <a:lnTo>
                    <a:pt x="28" y="496"/>
                  </a:lnTo>
                  <a:lnTo>
                    <a:pt x="94" y="391"/>
                  </a:lnTo>
                  <a:lnTo>
                    <a:pt x="188" y="315"/>
                  </a:lnTo>
                  <a:lnTo>
                    <a:pt x="292" y="286"/>
                  </a:lnTo>
                  <a:lnTo>
                    <a:pt x="330" y="296"/>
                  </a:lnTo>
                  <a:lnTo>
                    <a:pt x="358" y="305"/>
                  </a:lnTo>
                  <a:lnTo>
                    <a:pt x="386" y="325"/>
                  </a:lnTo>
                  <a:lnTo>
                    <a:pt x="405" y="353"/>
                  </a:lnTo>
                  <a:lnTo>
                    <a:pt x="471" y="95"/>
                  </a:lnTo>
                  <a:lnTo>
                    <a:pt x="480" y="86"/>
                  </a:lnTo>
                  <a:lnTo>
                    <a:pt x="480" y="67"/>
                  </a:lnTo>
                  <a:lnTo>
                    <a:pt x="480" y="67"/>
                  </a:lnTo>
                  <a:lnTo>
                    <a:pt x="471" y="57"/>
                  </a:lnTo>
                  <a:lnTo>
                    <a:pt x="462" y="57"/>
                  </a:lnTo>
                  <a:lnTo>
                    <a:pt x="452" y="57"/>
                  </a:lnTo>
                  <a:lnTo>
                    <a:pt x="424" y="57"/>
                  </a:lnTo>
                  <a:lnTo>
                    <a:pt x="414" y="57"/>
                  </a:lnTo>
                  <a:lnTo>
                    <a:pt x="405" y="48"/>
                  </a:lnTo>
                  <a:lnTo>
                    <a:pt x="396" y="48"/>
                  </a:lnTo>
                  <a:lnTo>
                    <a:pt x="396" y="38"/>
                  </a:lnTo>
                  <a:lnTo>
                    <a:pt x="396" y="19"/>
                  </a:lnTo>
                  <a:lnTo>
                    <a:pt x="405" y="19"/>
                  </a:lnTo>
                  <a:lnTo>
                    <a:pt x="414" y="9"/>
                  </a:lnTo>
                  <a:lnTo>
                    <a:pt x="414" y="9"/>
                  </a:lnTo>
                  <a:lnTo>
                    <a:pt x="433" y="9"/>
                  </a:lnTo>
                  <a:lnTo>
                    <a:pt x="462" y="9"/>
                  </a:lnTo>
                  <a:lnTo>
                    <a:pt x="490" y="0"/>
                  </a:lnTo>
                  <a:lnTo>
                    <a:pt x="518" y="0"/>
                  </a:lnTo>
                  <a:lnTo>
                    <a:pt x="546" y="0"/>
                  </a:lnTo>
                  <a:lnTo>
                    <a:pt x="5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18233" y="2073"/>
              <a:ext cx="518" cy="1032"/>
            </a:xfrm>
            <a:custGeom>
              <a:avLst/>
              <a:gdLst/>
              <a:ahLst/>
              <a:cxnLst>
                <a:cxn ang="0">
                  <a:pos x="396" y="134"/>
                </a:cxn>
                <a:cxn ang="0">
                  <a:pos x="377" y="144"/>
                </a:cxn>
                <a:cxn ang="0">
                  <a:pos x="415" y="144"/>
                </a:cxn>
                <a:cxn ang="0">
                  <a:pos x="471" y="134"/>
                </a:cxn>
                <a:cxn ang="0">
                  <a:pos x="452" y="134"/>
                </a:cxn>
                <a:cxn ang="0">
                  <a:pos x="415" y="124"/>
                </a:cxn>
                <a:cxn ang="0">
                  <a:pos x="339" y="10"/>
                </a:cxn>
                <a:cxn ang="0">
                  <a:pos x="339" y="29"/>
                </a:cxn>
                <a:cxn ang="0">
                  <a:pos x="339" y="58"/>
                </a:cxn>
                <a:cxn ang="0">
                  <a:pos x="339" y="86"/>
                </a:cxn>
                <a:cxn ang="0">
                  <a:pos x="349" y="105"/>
                </a:cxn>
                <a:cxn ang="0">
                  <a:pos x="396" y="96"/>
                </a:cxn>
                <a:cxn ang="0">
                  <a:pos x="443" y="96"/>
                </a:cxn>
                <a:cxn ang="0">
                  <a:pos x="490" y="105"/>
                </a:cxn>
                <a:cxn ang="0">
                  <a:pos x="518" y="115"/>
                </a:cxn>
                <a:cxn ang="0">
                  <a:pos x="518" y="153"/>
                </a:cxn>
                <a:cxn ang="0">
                  <a:pos x="490" y="163"/>
                </a:cxn>
                <a:cxn ang="0">
                  <a:pos x="443" y="172"/>
                </a:cxn>
                <a:cxn ang="0">
                  <a:pos x="405" y="172"/>
                </a:cxn>
                <a:cxn ang="0">
                  <a:pos x="368" y="172"/>
                </a:cxn>
                <a:cxn ang="0">
                  <a:pos x="330" y="153"/>
                </a:cxn>
                <a:cxn ang="0">
                  <a:pos x="245" y="220"/>
                </a:cxn>
                <a:cxn ang="0">
                  <a:pos x="94" y="440"/>
                </a:cxn>
                <a:cxn ang="0">
                  <a:pos x="76" y="612"/>
                </a:cxn>
                <a:cxn ang="0">
                  <a:pos x="113" y="688"/>
                </a:cxn>
                <a:cxn ang="0">
                  <a:pos x="151" y="717"/>
                </a:cxn>
                <a:cxn ang="0">
                  <a:pos x="217" y="745"/>
                </a:cxn>
                <a:cxn ang="0">
                  <a:pos x="283" y="764"/>
                </a:cxn>
                <a:cxn ang="0">
                  <a:pos x="330" y="783"/>
                </a:cxn>
                <a:cxn ang="0">
                  <a:pos x="358" y="793"/>
                </a:cxn>
                <a:cxn ang="0">
                  <a:pos x="405" y="831"/>
                </a:cxn>
                <a:cxn ang="0">
                  <a:pos x="424" y="888"/>
                </a:cxn>
                <a:cxn ang="0">
                  <a:pos x="415" y="955"/>
                </a:cxn>
                <a:cxn ang="0">
                  <a:pos x="368" y="1013"/>
                </a:cxn>
                <a:cxn ang="0">
                  <a:pos x="302" y="1032"/>
                </a:cxn>
                <a:cxn ang="0">
                  <a:pos x="245" y="1022"/>
                </a:cxn>
                <a:cxn ang="0">
                  <a:pos x="198" y="1003"/>
                </a:cxn>
                <a:cxn ang="0">
                  <a:pos x="179" y="984"/>
                </a:cxn>
                <a:cxn ang="0">
                  <a:pos x="179" y="965"/>
                </a:cxn>
                <a:cxn ang="0">
                  <a:pos x="198" y="965"/>
                </a:cxn>
                <a:cxn ang="0">
                  <a:pos x="245" y="994"/>
                </a:cxn>
                <a:cxn ang="0">
                  <a:pos x="302" y="1003"/>
                </a:cxn>
                <a:cxn ang="0">
                  <a:pos x="339" y="984"/>
                </a:cxn>
                <a:cxn ang="0">
                  <a:pos x="349" y="955"/>
                </a:cxn>
                <a:cxn ang="0">
                  <a:pos x="349" y="908"/>
                </a:cxn>
                <a:cxn ang="0">
                  <a:pos x="321" y="879"/>
                </a:cxn>
                <a:cxn ang="0">
                  <a:pos x="273" y="860"/>
                </a:cxn>
                <a:cxn ang="0">
                  <a:pos x="132" y="812"/>
                </a:cxn>
                <a:cxn ang="0">
                  <a:pos x="66" y="764"/>
                </a:cxn>
                <a:cxn ang="0">
                  <a:pos x="0" y="602"/>
                </a:cxn>
                <a:cxn ang="0">
                  <a:pos x="104" y="315"/>
                </a:cxn>
                <a:cxn ang="0">
                  <a:pos x="311" y="124"/>
                </a:cxn>
                <a:cxn ang="0">
                  <a:pos x="302" y="67"/>
                </a:cxn>
                <a:cxn ang="0">
                  <a:pos x="302" y="39"/>
                </a:cxn>
                <a:cxn ang="0">
                  <a:pos x="311" y="10"/>
                </a:cxn>
              </a:cxnLst>
              <a:rect l="0" t="0" r="r" b="b"/>
              <a:pathLst>
                <a:path w="518" h="1032">
                  <a:moveTo>
                    <a:pt x="415" y="124"/>
                  </a:moveTo>
                  <a:lnTo>
                    <a:pt x="396" y="134"/>
                  </a:lnTo>
                  <a:lnTo>
                    <a:pt x="368" y="134"/>
                  </a:lnTo>
                  <a:lnTo>
                    <a:pt x="377" y="144"/>
                  </a:lnTo>
                  <a:lnTo>
                    <a:pt x="387" y="144"/>
                  </a:lnTo>
                  <a:lnTo>
                    <a:pt x="415" y="144"/>
                  </a:lnTo>
                  <a:lnTo>
                    <a:pt x="452" y="144"/>
                  </a:lnTo>
                  <a:lnTo>
                    <a:pt x="471" y="134"/>
                  </a:lnTo>
                  <a:lnTo>
                    <a:pt x="462" y="134"/>
                  </a:lnTo>
                  <a:lnTo>
                    <a:pt x="452" y="134"/>
                  </a:lnTo>
                  <a:lnTo>
                    <a:pt x="434" y="134"/>
                  </a:lnTo>
                  <a:lnTo>
                    <a:pt x="415" y="124"/>
                  </a:lnTo>
                  <a:close/>
                  <a:moveTo>
                    <a:pt x="330" y="0"/>
                  </a:moveTo>
                  <a:lnTo>
                    <a:pt x="339" y="10"/>
                  </a:lnTo>
                  <a:lnTo>
                    <a:pt x="349" y="19"/>
                  </a:lnTo>
                  <a:lnTo>
                    <a:pt x="339" y="29"/>
                  </a:lnTo>
                  <a:lnTo>
                    <a:pt x="339" y="48"/>
                  </a:lnTo>
                  <a:lnTo>
                    <a:pt x="339" y="58"/>
                  </a:lnTo>
                  <a:lnTo>
                    <a:pt x="339" y="67"/>
                  </a:lnTo>
                  <a:lnTo>
                    <a:pt x="339" y="86"/>
                  </a:lnTo>
                  <a:lnTo>
                    <a:pt x="339" y="105"/>
                  </a:lnTo>
                  <a:lnTo>
                    <a:pt x="349" y="105"/>
                  </a:lnTo>
                  <a:lnTo>
                    <a:pt x="377" y="105"/>
                  </a:lnTo>
                  <a:lnTo>
                    <a:pt x="396" y="96"/>
                  </a:lnTo>
                  <a:lnTo>
                    <a:pt x="424" y="96"/>
                  </a:lnTo>
                  <a:lnTo>
                    <a:pt x="443" y="96"/>
                  </a:lnTo>
                  <a:lnTo>
                    <a:pt x="462" y="96"/>
                  </a:lnTo>
                  <a:lnTo>
                    <a:pt x="490" y="105"/>
                  </a:lnTo>
                  <a:lnTo>
                    <a:pt x="500" y="105"/>
                  </a:lnTo>
                  <a:lnTo>
                    <a:pt x="518" y="115"/>
                  </a:lnTo>
                  <a:lnTo>
                    <a:pt x="518" y="134"/>
                  </a:lnTo>
                  <a:lnTo>
                    <a:pt x="518" y="153"/>
                  </a:lnTo>
                  <a:lnTo>
                    <a:pt x="500" y="163"/>
                  </a:lnTo>
                  <a:lnTo>
                    <a:pt x="490" y="163"/>
                  </a:lnTo>
                  <a:lnTo>
                    <a:pt x="471" y="172"/>
                  </a:lnTo>
                  <a:lnTo>
                    <a:pt x="443" y="172"/>
                  </a:lnTo>
                  <a:lnTo>
                    <a:pt x="424" y="172"/>
                  </a:lnTo>
                  <a:lnTo>
                    <a:pt x="405" y="172"/>
                  </a:lnTo>
                  <a:lnTo>
                    <a:pt x="387" y="172"/>
                  </a:lnTo>
                  <a:lnTo>
                    <a:pt x="368" y="172"/>
                  </a:lnTo>
                  <a:lnTo>
                    <a:pt x="349" y="163"/>
                  </a:lnTo>
                  <a:lnTo>
                    <a:pt x="330" y="153"/>
                  </a:lnTo>
                  <a:lnTo>
                    <a:pt x="330" y="153"/>
                  </a:lnTo>
                  <a:lnTo>
                    <a:pt x="245" y="220"/>
                  </a:lnTo>
                  <a:lnTo>
                    <a:pt x="160" y="325"/>
                  </a:lnTo>
                  <a:lnTo>
                    <a:pt x="94" y="440"/>
                  </a:lnTo>
                  <a:lnTo>
                    <a:pt x="76" y="564"/>
                  </a:lnTo>
                  <a:lnTo>
                    <a:pt x="76" y="612"/>
                  </a:lnTo>
                  <a:lnTo>
                    <a:pt x="94" y="650"/>
                  </a:lnTo>
                  <a:lnTo>
                    <a:pt x="113" y="688"/>
                  </a:lnTo>
                  <a:lnTo>
                    <a:pt x="132" y="707"/>
                  </a:lnTo>
                  <a:lnTo>
                    <a:pt x="151" y="717"/>
                  </a:lnTo>
                  <a:lnTo>
                    <a:pt x="179" y="736"/>
                  </a:lnTo>
                  <a:lnTo>
                    <a:pt x="217" y="745"/>
                  </a:lnTo>
                  <a:lnTo>
                    <a:pt x="264" y="755"/>
                  </a:lnTo>
                  <a:lnTo>
                    <a:pt x="283" y="764"/>
                  </a:lnTo>
                  <a:lnTo>
                    <a:pt x="302" y="774"/>
                  </a:lnTo>
                  <a:lnTo>
                    <a:pt x="330" y="783"/>
                  </a:lnTo>
                  <a:lnTo>
                    <a:pt x="349" y="783"/>
                  </a:lnTo>
                  <a:lnTo>
                    <a:pt x="358" y="793"/>
                  </a:lnTo>
                  <a:lnTo>
                    <a:pt x="387" y="803"/>
                  </a:lnTo>
                  <a:lnTo>
                    <a:pt x="405" y="831"/>
                  </a:lnTo>
                  <a:lnTo>
                    <a:pt x="424" y="860"/>
                  </a:lnTo>
                  <a:lnTo>
                    <a:pt x="424" y="888"/>
                  </a:lnTo>
                  <a:lnTo>
                    <a:pt x="424" y="927"/>
                  </a:lnTo>
                  <a:lnTo>
                    <a:pt x="415" y="955"/>
                  </a:lnTo>
                  <a:lnTo>
                    <a:pt x="396" y="984"/>
                  </a:lnTo>
                  <a:lnTo>
                    <a:pt x="368" y="1013"/>
                  </a:lnTo>
                  <a:lnTo>
                    <a:pt x="339" y="1032"/>
                  </a:lnTo>
                  <a:lnTo>
                    <a:pt x="302" y="1032"/>
                  </a:lnTo>
                  <a:lnTo>
                    <a:pt x="273" y="1032"/>
                  </a:lnTo>
                  <a:lnTo>
                    <a:pt x="245" y="1022"/>
                  </a:lnTo>
                  <a:lnTo>
                    <a:pt x="217" y="1013"/>
                  </a:lnTo>
                  <a:lnTo>
                    <a:pt x="198" y="1003"/>
                  </a:lnTo>
                  <a:lnTo>
                    <a:pt x="179" y="994"/>
                  </a:lnTo>
                  <a:lnTo>
                    <a:pt x="179" y="984"/>
                  </a:lnTo>
                  <a:lnTo>
                    <a:pt x="179" y="974"/>
                  </a:lnTo>
                  <a:lnTo>
                    <a:pt x="179" y="965"/>
                  </a:lnTo>
                  <a:lnTo>
                    <a:pt x="189" y="965"/>
                  </a:lnTo>
                  <a:lnTo>
                    <a:pt x="198" y="965"/>
                  </a:lnTo>
                  <a:lnTo>
                    <a:pt x="208" y="974"/>
                  </a:lnTo>
                  <a:lnTo>
                    <a:pt x="245" y="994"/>
                  </a:lnTo>
                  <a:lnTo>
                    <a:pt x="273" y="1003"/>
                  </a:lnTo>
                  <a:lnTo>
                    <a:pt x="302" y="1003"/>
                  </a:lnTo>
                  <a:lnTo>
                    <a:pt x="321" y="1003"/>
                  </a:lnTo>
                  <a:lnTo>
                    <a:pt x="339" y="984"/>
                  </a:lnTo>
                  <a:lnTo>
                    <a:pt x="349" y="974"/>
                  </a:lnTo>
                  <a:lnTo>
                    <a:pt x="349" y="955"/>
                  </a:lnTo>
                  <a:lnTo>
                    <a:pt x="358" y="936"/>
                  </a:lnTo>
                  <a:lnTo>
                    <a:pt x="349" y="908"/>
                  </a:lnTo>
                  <a:lnTo>
                    <a:pt x="339" y="888"/>
                  </a:lnTo>
                  <a:lnTo>
                    <a:pt x="321" y="879"/>
                  </a:lnTo>
                  <a:lnTo>
                    <a:pt x="302" y="869"/>
                  </a:lnTo>
                  <a:lnTo>
                    <a:pt x="273" y="860"/>
                  </a:lnTo>
                  <a:lnTo>
                    <a:pt x="189" y="831"/>
                  </a:lnTo>
                  <a:lnTo>
                    <a:pt x="132" y="812"/>
                  </a:lnTo>
                  <a:lnTo>
                    <a:pt x="94" y="793"/>
                  </a:lnTo>
                  <a:lnTo>
                    <a:pt x="66" y="764"/>
                  </a:lnTo>
                  <a:lnTo>
                    <a:pt x="10" y="697"/>
                  </a:lnTo>
                  <a:lnTo>
                    <a:pt x="0" y="602"/>
                  </a:lnTo>
                  <a:lnTo>
                    <a:pt x="29" y="459"/>
                  </a:lnTo>
                  <a:lnTo>
                    <a:pt x="104" y="315"/>
                  </a:lnTo>
                  <a:lnTo>
                    <a:pt x="198" y="201"/>
                  </a:lnTo>
                  <a:lnTo>
                    <a:pt x="311" y="124"/>
                  </a:lnTo>
                  <a:lnTo>
                    <a:pt x="302" y="96"/>
                  </a:lnTo>
                  <a:lnTo>
                    <a:pt x="302" y="67"/>
                  </a:lnTo>
                  <a:lnTo>
                    <a:pt x="302" y="48"/>
                  </a:lnTo>
                  <a:lnTo>
                    <a:pt x="302" y="39"/>
                  </a:lnTo>
                  <a:lnTo>
                    <a:pt x="311" y="19"/>
                  </a:lnTo>
                  <a:lnTo>
                    <a:pt x="311" y="10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8846" y="2503"/>
              <a:ext cx="329" cy="525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97" y="0"/>
                </a:cxn>
                <a:cxn ang="0">
                  <a:pos x="197" y="10"/>
                </a:cxn>
                <a:cxn ang="0">
                  <a:pos x="207" y="19"/>
                </a:cxn>
                <a:cxn ang="0">
                  <a:pos x="207" y="458"/>
                </a:cxn>
                <a:cxn ang="0">
                  <a:pos x="207" y="468"/>
                </a:cxn>
                <a:cxn ang="0">
                  <a:pos x="207" y="478"/>
                </a:cxn>
                <a:cxn ang="0">
                  <a:pos x="216" y="487"/>
                </a:cxn>
                <a:cxn ang="0">
                  <a:pos x="226" y="487"/>
                </a:cxn>
                <a:cxn ang="0">
                  <a:pos x="254" y="487"/>
                </a:cxn>
                <a:cxn ang="0">
                  <a:pos x="282" y="497"/>
                </a:cxn>
                <a:cxn ang="0">
                  <a:pos x="329" y="497"/>
                </a:cxn>
                <a:cxn ang="0">
                  <a:pos x="329" y="525"/>
                </a:cxn>
                <a:cxn ang="0">
                  <a:pos x="245" y="525"/>
                </a:cxn>
                <a:cxn ang="0">
                  <a:pos x="169" y="525"/>
                </a:cxn>
                <a:cxn ang="0">
                  <a:pos x="84" y="525"/>
                </a:cxn>
                <a:cxn ang="0">
                  <a:pos x="9" y="525"/>
                </a:cxn>
                <a:cxn ang="0">
                  <a:pos x="9" y="497"/>
                </a:cxn>
                <a:cxn ang="0">
                  <a:pos x="47" y="497"/>
                </a:cxn>
                <a:cxn ang="0">
                  <a:pos x="84" y="487"/>
                </a:cxn>
                <a:cxn ang="0">
                  <a:pos x="103" y="487"/>
                </a:cxn>
                <a:cxn ang="0">
                  <a:pos x="122" y="487"/>
                </a:cxn>
                <a:cxn ang="0">
                  <a:pos x="132" y="478"/>
                </a:cxn>
                <a:cxn ang="0">
                  <a:pos x="132" y="468"/>
                </a:cxn>
                <a:cxn ang="0">
                  <a:pos x="132" y="458"/>
                </a:cxn>
                <a:cxn ang="0">
                  <a:pos x="132" y="67"/>
                </a:cxn>
                <a:cxn ang="0">
                  <a:pos x="94" y="76"/>
                </a:cxn>
                <a:cxn ang="0">
                  <a:pos x="66" y="76"/>
                </a:cxn>
                <a:cxn ang="0">
                  <a:pos x="37" y="86"/>
                </a:cxn>
                <a:cxn ang="0">
                  <a:pos x="18" y="86"/>
                </a:cxn>
                <a:cxn ang="0">
                  <a:pos x="0" y="86"/>
                </a:cxn>
                <a:cxn ang="0">
                  <a:pos x="0" y="48"/>
                </a:cxn>
                <a:cxn ang="0">
                  <a:pos x="18" y="48"/>
                </a:cxn>
                <a:cxn ang="0">
                  <a:pos x="47" y="48"/>
                </a:cxn>
                <a:cxn ang="0">
                  <a:pos x="113" y="38"/>
                </a:cxn>
                <a:cxn ang="0">
                  <a:pos x="169" y="0"/>
                </a:cxn>
              </a:cxnLst>
              <a:rect l="0" t="0" r="r" b="b"/>
              <a:pathLst>
                <a:path w="329" h="525">
                  <a:moveTo>
                    <a:pt x="169" y="0"/>
                  </a:moveTo>
                  <a:lnTo>
                    <a:pt x="197" y="0"/>
                  </a:lnTo>
                  <a:lnTo>
                    <a:pt x="197" y="10"/>
                  </a:lnTo>
                  <a:lnTo>
                    <a:pt x="207" y="19"/>
                  </a:lnTo>
                  <a:lnTo>
                    <a:pt x="207" y="458"/>
                  </a:lnTo>
                  <a:lnTo>
                    <a:pt x="207" y="468"/>
                  </a:lnTo>
                  <a:lnTo>
                    <a:pt x="207" y="478"/>
                  </a:lnTo>
                  <a:lnTo>
                    <a:pt x="216" y="487"/>
                  </a:lnTo>
                  <a:lnTo>
                    <a:pt x="226" y="487"/>
                  </a:lnTo>
                  <a:lnTo>
                    <a:pt x="254" y="487"/>
                  </a:lnTo>
                  <a:lnTo>
                    <a:pt x="282" y="497"/>
                  </a:lnTo>
                  <a:lnTo>
                    <a:pt x="329" y="497"/>
                  </a:lnTo>
                  <a:lnTo>
                    <a:pt x="329" y="525"/>
                  </a:lnTo>
                  <a:lnTo>
                    <a:pt x="245" y="525"/>
                  </a:lnTo>
                  <a:lnTo>
                    <a:pt x="169" y="525"/>
                  </a:lnTo>
                  <a:lnTo>
                    <a:pt x="84" y="525"/>
                  </a:lnTo>
                  <a:lnTo>
                    <a:pt x="9" y="525"/>
                  </a:lnTo>
                  <a:lnTo>
                    <a:pt x="9" y="497"/>
                  </a:lnTo>
                  <a:lnTo>
                    <a:pt x="47" y="497"/>
                  </a:lnTo>
                  <a:lnTo>
                    <a:pt x="84" y="487"/>
                  </a:lnTo>
                  <a:lnTo>
                    <a:pt x="103" y="487"/>
                  </a:lnTo>
                  <a:lnTo>
                    <a:pt x="122" y="487"/>
                  </a:lnTo>
                  <a:lnTo>
                    <a:pt x="132" y="478"/>
                  </a:lnTo>
                  <a:lnTo>
                    <a:pt x="132" y="468"/>
                  </a:lnTo>
                  <a:lnTo>
                    <a:pt x="132" y="458"/>
                  </a:lnTo>
                  <a:lnTo>
                    <a:pt x="132" y="67"/>
                  </a:lnTo>
                  <a:lnTo>
                    <a:pt x="94" y="76"/>
                  </a:lnTo>
                  <a:lnTo>
                    <a:pt x="66" y="76"/>
                  </a:lnTo>
                  <a:lnTo>
                    <a:pt x="37" y="86"/>
                  </a:lnTo>
                  <a:lnTo>
                    <a:pt x="18" y="86"/>
                  </a:lnTo>
                  <a:lnTo>
                    <a:pt x="0" y="86"/>
                  </a:lnTo>
                  <a:lnTo>
                    <a:pt x="0" y="48"/>
                  </a:lnTo>
                  <a:lnTo>
                    <a:pt x="18" y="48"/>
                  </a:lnTo>
                  <a:lnTo>
                    <a:pt x="47" y="48"/>
                  </a:lnTo>
                  <a:lnTo>
                    <a:pt x="113" y="38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Rectangle 30"/>
            <p:cNvSpPr>
              <a:spLocks noChangeArrowheads="1"/>
            </p:cNvSpPr>
            <p:nvPr/>
          </p:nvSpPr>
          <p:spPr bwMode="auto">
            <a:xfrm>
              <a:off x="17498" y="3067"/>
              <a:ext cx="1885" cy="7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 noEditPoints="1"/>
            </p:cNvSpPr>
            <p:nvPr/>
          </p:nvSpPr>
          <p:spPr bwMode="auto">
            <a:xfrm>
              <a:off x="17885" y="3363"/>
              <a:ext cx="518" cy="1031"/>
            </a:xfrm>
            <a:custGeom>
              <a:avLst/>
              <a:gdLst/>
              <a:ahLst/>
              <a:cxnLst>
                <a:cxn ang="0">
                  <a:pos x="395" y="124"/>
                </a:cxn>
                <a:cxn ang="0">
                  <a:pos x="377" y="143"/>
                </a:cxn>
                <a:cxn ang="0">
                  <a:pos x="414" y="143"/>
                </a:cxn>
                <a:cxn ang="0">
                  <a:pos x="480" y="133"/>
                </a:cxn>
                <a:cxn ang="0">
                  <a:pos x="461" y="133"/>
                </a:cxn>
                <a:cxn ang="0">
                  <a:pos x="442" y="124"/>
                </a:cxn>
                <a:cxn ang="0">
                  <a:pos x="329" y="0"/>
                </a:cxn>
                <a:cxn ang="0">
                  <a:pos x="348" y="19"/>
                </a:cxn>
                <a:cxn ang="0">
                  <a:pos x="339" y="38"/>
                </a:cxn>
                <a:cxn ang="0">
                  <a:pos x="339" y="66"/>
                </a:cxn>
                <a:cxn ang="0">
                  <a:pos x="348" y="95"/>
                </a:cxn>
                <a:cxn ang="0">
                  <a:pos x="377" y="95"/>
                </a:cxn>
                <a:cxn ang="0">
                  <a:pos x="424" y="95"/>
                </a:cxn>
                <a:cxn ang="0">
                  <a:pos x="471" y="95"/>
                </a:cxn>
                <a:cxn ang="0">
                  <a:pos x="508" y="105"/>
                </a:cxn>
                <a:cxn ang="0">
                  <a:pos x="518" y="133"/>
                </a:cxn>
                <a:cxn ang="0">
                  <a:pos x="508" y="152"/>
                </a:cxn>
                <a:cxn ang="0">
                  <a:pos x="471" y="171"/>
                </a:cxn>
                <a:cxn ang="0">
                  <a:pos x="424" y="171"/>
                </a:cxn>
                <a:cxn ang="0">
                  <a:pos x="395" y="171"/>
                </a:cxn>
                <a:cxn ang="0">
                  <a:pos x="348" y="162"/>
                </a:cxn>
                <a:cxn ang="0">
                  <a:pos x="339" y="152"/>
                </a:cxn>
                <a:cxn ang="0">
                  <a:pos x="160" y="315"/>
                </a:cxn>
                <a:cxn ang="0">
                  <a:pos x="75" y="563"/>
                </a:cxn>
                <a:cxn ang="0">
                  <a:pos x="94" y="649"/>
                </a:cxn>
                <a:cxn ang="0">
                  <a:pos x="132" y="706"/>
                </a:cxn>
                <a:cxn ang="0">
                  <a:pos x="179" y="725"/>
                </a:cxn>
                <a:cxn ang="0">
                  <a:pos x="263" y="754"/>
                </a:cxn>
                <a:cxn ang="0">
                  <a:pos x="311" y="773"/>
                </a:cxn>
                <a:cxn ang="0">
                  <a:pos x="348" y="783"/>
                </a:cxn>
                <a:cxn ang="0">
                  <a:pos x="386" y="802"/>
                </a:cxn>
                <a:cxn ang="0">
                  <a:pos x="424" y="859"/>
                </a:cxn>
                <a:cxn ang="0">
                  <a:pos x="424" y="916"/>
                </a:cxn>
                <a:cxn ang="0">
                  <a:pos x="395" y="983"/>
                </a:cxn>
                <a:cxn ang="0">
                  <a:pos x="339" y="1021"/>
                </a:cxn>
                <a:cxn ang="0">
                  <a:pos x="273" y="1031"/>
                </a:cxn>
                <a:cxn ang="0">
                  <a:pos x="216" y="1012"/>
                </a:cxn>
                <a:cxn ang="0">
                  <a:pos x="188" y="983"/>
                </a:cxn>
                <a:cxn ang="0">
                  <a:pos x="179" y="974"/>
                </a:cxn>
                <a:cxn ang="0">
                  <a:pos x="198" y="964"/>
                </a:cxn>
                <a:cxn ang="0">
                  <a:pos x="207" y="964"/>
                </a:cxn>
                <a:cxn ang="0">
                  <a:pos x="273" y="993"/>
                </a:cxn>
                <a:cxn ang="0">
                  <a:pos x="320" y="993"/>
                </a:cxn>
                <a:cxn ang="0">
                  <a:pos x="348" y="964"/>
                </a:cxn>
                <a:cxn ang="0">
                  <a:pos x="358" y="935"/>
                </a:cxn>
                <a:cxn ang="0">
                  <a:pos x="339" y="888"/>
                </a:cxn>
                <a:cxn ang="0">
                  <a:pos x="301" y="859"/>
                </a:cxn>
                <a:cxn ang="0">
                  <a:pos x="188" y="830"/>
                </a:cxn>
                <a:cxn ang="0">
                  <a:pos x="94" y="792"/>
                </a:cxn>
                <a:cxn ang="0">
                  <a:pos x="19" y="687"/>
                </a:cxn>
                <a:cxn ang="0">
                  <a:pos x="28" y="448"/>
                </a:cxn>
                <a:cxn ang="0">
                  <a:pos x="207" y="200"/>
                </a:cxn>
                <a:cxn ang="0">
                  <a:pos x="301" y="86"/>
                </a:cxn>
                <a:cxn ang="0">
                  <a:pos x="301" y="47"/>
                </a:cxn>
                <a:cxn ang="0">
                  <a:pos x="311" y="19"/>
                </a:cxn>
                <a:cxn ang="0">
                  <a:pos x="329" y="0"/>
                </a:cxn>
              </a:cxnLst>
              <a:rect l="0" t="0" r="r" b="b"/>
              <a:pathLst>
                <a:path w="518" h="1031">
                  <a:moveTo>
                    <a:pt x="424" y="124"/>
                  </a:moveTo>
                  <a:lnTo>
                    <a:pt x="395" y="124"/>
                  </a:lnTo>
                  <a:lnTo>
                    <a:pt x="367" y="133"/>
                  </a:lnTo>
                  <a:lnTo>
                    <a:pt x="377" y="143"/>
                  </a:lnTo>
                  <a:lnTo>
                    <a:pt x="395" y="143"/>
                  </a:lnTo>
                  <a:lnTo>
                    <a:pt x="414" y="143"/>
                  </a:lnTo>
                  <a:lnTo>
                    <a:pt x="452" y="143"/>
                  </a:lnTo>
                  <a:lnTo>
                    <a:pt x="480" y="133"/>
                  </a:lnTo>
                  <a:lnTo>
                    <a:pt x="480" y="133"/>
                  </a:lnTo>
                  <a:lnTo>
                    <a:pt x="461" y="133"/>
                  </a:lnTo>
                  <a:lnTo>
                    <a:pt x="452" y="124"/>
                  </a:lnTo>
                  <a:lnTo>
                    <a:pt x="442" y="124"/>
                  </a:lnTo>
                  <a:lnTo>
                    <a:pt x="424" y="124"/>
                  </a:lnTo>
                  <a:close/>
                  <a:moveTo>
                    <a:pt x="329" y="0"/>
                  </a:moveTo>
                  <a:lnTo>
                    <a:pt x="339" y="9"/>
                  </a:lnTo>
                  <a:lnTo>
                    <a:pt x="348" y="19"/>
                  </a:lnTo>
                  <a:lnTo>
                    <a:pt x="348" y="19"/>
                  </a:lnTo>
                  <a:lnTo>
                    <a:pt x="339" y="38"/>
                  </a:lnTo>
                  <a:lnTo>
                    <a:pt x="339" y="57"/>
                  </a:lnTo>
                  <a:lnTo>
                    <a:pt x="339" y="66"/>
                  </a:lnTo>
                  <a:lnTo>
                    <a:pt x="339" y="86"/>
                  </a:lnTo>
                  <a:lnTo>
                    <a:pt x="348" y="95"/>
                  </a:lnTo>
                  <a:lnTo>
                    <a:pt x="348" y="105"/>
                  </a:lnTo>
                  <a:lnTo>
                    <a:pt x="377" y="95"/>
                  </a:lnTo>
                  <a:lnTo>
                    <a:pt x="405" y="95"/>
                  </a:lnTo>
                  <a:lnTo>
                    <a:pt x="424" y="95"/>
                  </a:lnTo>
                  <a:lnTo>
                    <a:pt x="442" y="95"/>
                  </a:lnTo>
                  <a:lnTo>
                    <a:pt x="471" y="95"/>
                  </a:lnTo>
                  <a:lnTo>
                    <a:pt x="490" y="95"/>
                  </a:lnTo>
                  <a:lnTo>
                    <a:pt x="508" y="105"/>
                  </a:lnTo>
                  <a:lnTo>
                    <a:pt x="518" y="114"/>
                  </a:lnTo>
                  <a:lnTo>
                    <a:pt x="518" y="133"/>
                  </a:lnTo>
                  <a:lnTo>
                    <a:pt x="518" y="143"/>
                  </a:lnTo>
                  <a:lnTo>
                    <a:pt x="508" y="152"/>
                  </a:lnTo>
                  <a:lnTo>
                    <a:pt x="490" y="162"/>
                  </a:lnTo>
                  <a:lnTo>
                    <a:pt x="471" y="171"/>
                  </a:lnTo>
                  <a:lnTo>
                    <a:pt x="452" y="171"/>
                  </a:lnTo>
                  <a:lnTo>
                    <a:pt x="424" y="171"/>
                  </a:lnTo>
                  <a:lnTo>
                    <a:pt x="414" y="171"/>
                  </a:lnTo>
                  <a:lnTo>
                    <a:pt x="395" y="171"/>
                  </a:lnTo>
                  <a:lnTo>
                    <a:pt x="377" y="171"/>
                  </a:lnTo>
                  <a:lnTo>
                    <a:pt x="348" y="162"/>
                  </a:lnTo>
                  <a:lnTo>
                    <a:pt x="339" y="152"/>
                  </a:lnTo>
                  <a:lnTo>
                    <a:pt x="339" y="152"/>
                  </a:lnTo>
                  <a:lnTo>
                    <a:pt x="245" y="219"/>
                  </a:lnTo>
                  <a:lnTo>
                    <a:pt x="160" y="315"/>
                  </a:lnTo>
                  <a:lnTo>
                    <a:pt x="103" y="439"/>
                  </a:lnTo>
                  <a:lnTo>
                    <a:pt x="75" y="563"/>
                  </a:lnTo>
                  <a:lnTo>
                    <a:pt x="84" y="611"/>
                  </a:lnTo>
                  <a:lnTo>
                    <a:pt x="94" y="649"/>
                  </a:lnTo>
                  <a:lnTo>
                    <a:pt x="113" y="687"/>
                  </a:lnTo>
                  <a:lnTo>
                    <a:pt x="132" y="706"/>
                  </a:lnTo>
                  <a:lnTo>
                    <a:pt x="160" y="716"/>
                  </a:lnTo>
                  <a:lnTo>
                    <a:pt x="179" y="725"/>
                  </a:lnTo>
                  <a:lnTo>
                    <a:pt x="216" y="744"/>
                  </a:lnTo>
                  <a:lnTo>
                    <a:pt x="263" y="754"/>
                  </a:lnTo>
                  <a:lnTo>
                    <a:pt x="282" y="764"/>
                  </a:lnTo>
                  <a:lnTo>
                    <a:pt x="311" y="773"/>
                  </a:lnTo>
                  <a:lnTo>
                    <a:pt x="329" y="773"/>
                  </a:lnTo>
                  <a:lnTo>
                    <a:pt x="348" y="783"/>
                  </a:lnTo>
                  <a:lnTo>
                    <a:pt x="358" y="783"/>
                  </a:lnTo>
                  <a:lnTo>
                    <a:pt x="386" y="802"/>
                  </a:lnTo>
                  <a:lnTo>
                    <a:pt x="405" y="830"/>
                  </a:lnTo>
                  <a:lnTo>
                    <a:pt x="424" y="859"/>
                  </a:lnTo>
                  <a:lnTo>
                    <a:pt x="433" y="888"/>
                  </a:lnTo>
                  <a:lnTo>
                    <a:pt x="424" y="916"/>
                  </a:lnTo>
                  <a:lnTo>
                    <a:pt x="414" y="955"/>
                  </a:lnTo>
                  <a:lnTo>
                    <a:pt x="395" y="983"/>
                  </a:lnTo>
                  <a:lnTo>
                    <a:pt x="367" y="1012"/>
                  </a:lnTo>
                  <a:lnTo>
                    <a:pt x="339" y="1021"/>
                  </a:lnTo>
                  <a:lnTo>
                    <a:pt x="301" y="1031"/>
                  </a:lnTo>
                  <a:lnTo>
                    <a:pt x="273" y="1031"/>
                  </a:lnTo>
                  <a:lnTo>
                    <a:pt x="245" y="1021"/>
                  </a:lnTo>
                  <a:lnTo>
                    <a:pt x="216" y="1012"/>
                  </a:lnTo>
                  <a:lnTo>
                    <a:pt x="198" y="1002"/>
                  </a:lnTo>
                  <a:lnTo>
                    <a:pt x="188" y="983"/>
                  </a:lnTo>
                  <a:lnTo>
                    <a:pt x="179" y="974"/>
                  </a:lnTo>
                  <a:lnTo>
                    <a:pt x="179" y="974"/>
                  </a:lnTo>
                  <a:lnTo>
                    <a:pt x="188" y="964"/>
                  </a:lnTo>
                  <a:lnTo>
                    <a:pt x="198" y="964"/>
                  </a:lnTo>
                  <a:lnTo>
                    <a:pt x="198" y="964"/>
                  </a:lnTo>
                  <a:lnTo>
                    <a:pt x="207" y="964"/>
                  </a:lnTo>
                  <a:lnTo>
                    <a:pt x="245" y="983"/>
                  </a:lnTo>
                  <a:lnTo>
                    <a:pt x="273" y="993"/>
                  </a:lnTo>
                  <a:lnTo>
                    <a:pt x="301" y="1002"/>
                  </a:lnTo>
                  <a:lnTo>
                    <a:pt x="320" y="993"/>
                  </a:lnTo>
                  <a:lnTo>
                    <a:pt x="339" y="983"/>
                  </a:lnTo>
                  <a:lnTo>
                    <a:pt x="348" y="964"/>
                  </a:lnTo>
                  <a:lnTo>
                    <a:pt x="358" y="955"/>
                  </a:lnTo>
                  <a:lnTo>
                    <a:pt x="358" y="935"/>
                  </a:lnTo>
                  <a:lnTo>
                    <a:pt x="348" y="907"/>
                  </a:lnTo>
                  <a:lnTo>
                    <a:pt x="339" y="888"/>
                  </a:lnTo>
                  <a:lnTo>
                    <a:pt x="320" y="869"/>
                  </a:lnTo>
                  <a:lnTo>
                    <a:pt x="301" y="859"/>
                  </a:lnTo>
                  <a:lnTo>
                    <a:pt x="273" y="859"/>
                  </a:lnTo>
                  <a:lnTo>
                    <a:pt x="188" y="830"/>
                  </a:lnTo>
                  <a:lnTo>
                    <a:pt x="132" y="811"/>
                  </a:lnTo>
                  <a:lnTo>
                    <a:pt x="94" y="792"/>
                  </a:lnTo>
                  <a:lnTo>
                    <a:pt x="66" y="764"/>
                  </a:lnTo>
                  <a:lnTo>
                    <a:pt x="19" y="687"/>
                  </a:lnTo>
                  <a:lnTo>
                    <a:pt x="0" y="601"/>
                  </a:lnTo>
                  <a:lnTo>
                    <a:pt x="28" y="448"/>
                  </a:lnTo>
                  <a:lnTo>
                    <a:pt x="103" y="315"/>
                  </a:lnTo>
                  <a:lnTo>
                    <a:pt x="207" y="200"/>
                  </a:lnTo>
                  <a:lnTo>
                    <a:pt x="311" y="124"/>
                  </a:lnTo>
                  <a:lnTo>
                    <a:pt x="301" y="86"/>
                  </a:lnTo>
                  <a:lnTo>
                    <a:pt x="301" y="66"/>
                  </a:lnTo>
                  <a:lnTo>
                    <a:pt x="301" y="47"/>
                  </a:lnTo>
                  <a:lnTo>
                    <a:pt x="311" y="28"/>
                  </a:lnTo>
                  <a:lnTo>
                    <a:pt x="311" y="19"/>
                  </a:lnTo>
                  <a:lnTo>
                    <a:pt x="320" y="9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8506" y="3792"/>
              <a:ext cx="321" cy="526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9" y="0"/>
                </a:cxn>
                <a:cxn ang="0">
                  <a:pos x="198" y="0"/>
                </a:cxn>
                <a:cxn ang="0">
                  <a:pos x="198" y="19"/>
                </a:cxn>
                <a:cxn ang="0">
                  <a:pos x="198" y="19"/>
                </a:cxn>
                <a:cxn ang="0">
                  <a:pos x="198" y="459"/>
                </a:cxn>
                <a:cxn ang="0">
                  <a:pos x="198" y="468"/>
                </a:cxn>
                <a:cxn ang="0">
                  <a:pos x="198" y="478"/>
                </a:cxn>
                <a:cxn ang="0">
                  <a:pos x="208" y="478"/>
                </a:cxn>
                <a:cxn ang="0">
                  <a:pos x="217" y="487"/>
                </a:cxn>
                <a:cxn ang="0">
                  <a:pos x="245" y="487"/>
                </a:cxn>
                <a:cxn ang="0">
                  <a:pos x="283" y="487"/>
                </a:cxn>
                <a:cxn ang="0">
                  <a:pos x="321" y="487"/>
                </a:cxn>
                <a:cxn ang="0">
                  <a:pos x="321" y="526"/>
                </a:cxn>
                <a:cxn ang="0">
                  <a:pos x="245" y="526"/>
                </a:cxn>
                <a:cxn ang="0">
                  <a:pos x="161" y="526"/>
                </a:cxn>
                <a:cxn ang="0">
                  <a:pos x="76" y="526"/>
                </a:cxn>
                <a:cxn ang="0">
                  <a:pos x="0" y="526"/>
                </a:cxn>
                <a:cxn ang="0">
                  <a:pos x="0" y="487"/>
                </a:cxn>
                <a:cxn ang="0">
                  <a:pos x="38" y="487"/>
                </a:cxn>
                <a:cxn ang="0">
                  <a:pos x="76" y="487"/>
                </a:cxn>
                <a:cxn ang="0">
                  <a:pos x="104" y="487"/>
                </a:cxn>
                <a:cxn ang="0">
                  <a:pos x="114" y="478"/>
                </a:cxn>
                <a:cxn ang="0">
                  <a:pos x="123" y="478"/>
                </a:cxn>
                <a:cxn ang="0">
                  <a:pos x="123" y="468"/>
                </a:cxn>
                <a:cxn ang="0">
                  <a:pos x="123" y="459"/>
                </a:cxn>
                <a:cxn ang="0">
                  <a:pos x="123" y="58"/>
                </a:cxn>
                <a:cxn ang="0">
                  <a:pos x="95" y="67"/>
                </a:cxn>
                <a:cxn ang="0">
                  <a:pos x="57" y="77"/>
                </a:cxn>
                <a:cxn ang="0">
                  <a:pos x="29" y="77"/>
                </a:cxn>
                <a:cxn ang="0">
                  <a:pos x="10" y="77"/>
                </a:cxn>
                <a:cxn ang="0">
                  <a:pos x="0" y="77"/>
                </a:cxn>
                <a:cxn ang="0">
                  <a:pos x="0" y="48"/>
                </a:cxn>
                <a:cxn ang="0">
                  <a:pos x="10" y="48"/>
                </a:cxn>
                <a:cxn ang="0">
                  <a:pos x="48" y="48"/>
                </a:cxn>
                <a:cxn ang="0">
                  <a:pos x="104" y="29"/>
                </a:cxn>
                <a:cxn ang="0">
                  <a:pos x="170" y="0"/>
                </a:cxn>
              </a:cxnLst>
              <a:rect l="0" t="0" r="r" b="b"/>
              <a:pathLst>
                <a:path w="321" h="526">
                  <a:moveTo>
                    <a:pt x="170" y="0"/>
                  </a:moveTo>
                  <a:lnTo>
                    <a:pt x="189" y="0"/>
                  </a:lnTo>
                  <a:lnTo>
                    <a:pt x="198" y="0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8" y="459"/>
                  </a:lnTo>
                  <a:lnTo>
                    <a:pt x="198" y="468"/>
                  </a:lnTo>
                  <a:lnTo>
                    <a:pt x="198" y="478"/>
                  </a:lnTo>
                  <a:lnTo>
                    <a:pt x="208" y="478"/>
                  </a:lnTo>
                  <a:lnTo>
                    <a:pt x="217" y="487"/>
                  </a:lnTo>
                  <a:lnTo>
                    <a:pt x="245" y="487"/>
                  </a:lnTo>
                  <a:lnTo>
                    <a:pt x="283" y="487"/>
                  </a:lnTo>
                  <a:lnTo>
                    <a:pt x="321" y="487"/>
                  </a:lnTo>
                  <a:lnTo>
                    <a:pt x="321" y="526"/>
                  </a:lnTo>
                  <a:lnTo>
                    <a:pt x="245" y="526"/>
                  </a:lnTo>
                  <a:lnTo>
                    <a:pt x="161" y="526"/>
                  </a:lnTo>
                  <a:lnTo>
                    <a:pt x="76" y="526"/>
                  </a:lnTo>
                  <a:lnTo>
                    <a:pt x="0" y="526"/>
                  </a:lnTo>
                  <a:lnTo>
                    <a:pt x="0" y="487"/>
                  </a:lnTo>
                  <a:lnTo>
                    <a:pt x="38" y="487"/>
                  </a:lnTo>
                  <a:lnTo>
                    <a:pt x="76" y="487"/>
                  </a:lnTo>
                  <a:lnTo>
                    <a:pt x="104" y="487"/>
                  </a:lnTo>
                  <a:lnTo>
                    <a:pt x="114" y="478"/>
                  </a:lnTo>
                  <a:lnTo>
                    <a:pt x="123" y="478"/>
                  </a:lnTo>
                  <a:lnTo>
                    <a:pt x="123" y="468"/>
                  </a:lnTo>
                  <a:lnTo>
                    <a:pt x="123" y="459"/>
                  </a:lnTo>
                  <a:lnTo>
                    <a:pt x="123" y="58"/>
                  </a:lnTo>
                  <a:lnTo>
                    <a:pt x="95" y="67"/>
                  </a:lnTo>
                  <a:lnTo>
                    <a:pt x="57" y="77"/>
                  </a:lnTo>
                  <a:lnTo>
                    <a:pt x="29" y="77"/>
                  </a:lnTo>
                  <a:lnTo>
                    <a:pt x="10" y="77"/>
                  </a:lnTo>
                  <a:lnTo>
                    <a:pt x="0" y="77"/>
                  </a:lnTo>
                  <a:lnTo>
                    <a:pt x="0" y="48"/>
                  </a:lnTo>
                  <a:lnTo>
                    <a:pt x="10" y="48"/>
                  </a:lnTo>
                  <a:lnTo>
                    <a:pt x="48" y="48"/>
                  </a:lnTo>
                  <a:lnTo>
                    <a:pt x="104" y="29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19807" y="2073"/>
              <a:ext cx="527" cy="1032"/>
            </a:xfrm>
            <a:custGeom>
              <a:avLst/>
              <a:gdLst/>
              <a:ahLst/>
              <a:cxnLst>
                <a:cxn ang="0">
                  <a:pos x="395" y="134"/>
                </a:cxn>
                <a:cxn ang="0">
                  <a:pos x="376" y="144"/>
                </a:cxn>
                <a:cxn ang="0">
                  <a:pos x="414" y="144"/>
                </a:cxn>
                <a:cxn ang="0">
                  <a:pos x="480" y="134"/>
                </a:cxn>
                <a:cxn ang="0">
                  <a:pos x="452" y="134"/>
                </a:cxn>
                <a:cxn ang="0">
                  <a:pos x="424" y="124"/>
                </a:cxn>
                <a:cxn ang="0">
                  <a:pos x="339" y="10"/>
                </a:cxn>
                <a:cxn ang="0">
                  <a:pos x="348" y="29"/>
                </a:cxn>
                <a:cxn ang="0">
                  <a:pos x="339" y="58"/>
                </a:cxn>
                <a:cxn ang="0">
                  <a:pos x="339" y="86"/>
                </a:cxn>
                <a:cxn ang="0">
                  <a:pos x="348" y="105"/>
                </a:cxn>
                <a:cxn ang="0">
                  <a:pos x="405" y="96"/>
                </a:cxn>
                <a:cxn ang="0">
                  <a:pos x="442" y="96"/>
                </a:cxn>
                <a:cxn ang="0">
                  <a:pos x="489" y="105"/>
                </a:cxn>
                <a:cxn ang="0">
                  <a:pos x="518" y="115"/>
                </a:cxn>
                <a:cxn ang="0">
                  <a:pos x="518" y="153"/>
                </a:cxn>
                <a:cxn ang="0">
                  <a:pos x="489" y="163"/>
                </a:cxn>
                <a:cxn ang="0">
                  <a:pos x="452" y="172"/>
                </a:cxn>
                <a:cxn ang="0">
                  <a:pos x="414" y="172"/>
                </a:cxn>
                <a:cxn ang="0">
                  <a:pos x="376" y="172"/>
                </a:cxn>
                <a:cxn ang="0">
                  <a:pos x="339" y="153"/>
                </a:cxn>
                <a:cxn ang="0">
                  <a:pos x="245" y="220"/>
                </a:cxn>
                <a:cxn ang="0">
                  <a:pos x="103" y="440"/>
                </a:cxn>
                <a:cxn ang="0">
                  <a:pos x="84" y="612"/>
                </a:cxn>
                <a:cxn ang="0">
                  <a:pos x="122" y="688"/>
                </a:cxn>
                <a:cxn ang="0">
                  <a:pos x="160" y="717"/>
                </a:cxn>
                <a:cxn ang="0">
                  <a:pos x="216" y="745"/>
                </a:cxn>
                <a:cxn ang="0">
                  <a:pos x="282" y="764"/>
                </a:cxn>
                <a:cxn ang="0">
                  <a:pos x="329" y="783"/>
                </a:cxn>
                <a:cxn ang="0">
                  <a:pos x="358" y="793"/>
                </a:cxn>
                <a:cxn ang="0">
                  <a:pos x="405" y="831"/>
                </a:cxn>
                <a:cxn ang="0">
                  <a:pos x="433" y="888"/>
                </a:cxn>
                <a:cxn ang="0">
                  <a:pos x="414" y="955"/>
                </a:cxn>
                <a:cxn ang="0">
                  <a:pos x="367" y="1013"/>
                </a:cxn>
                <a:cxn ang="0">
                  <a:pos x="301" y="1032"/>
                </a:cxn>
                <a:cxn ang="0">
                  <a:pos x="245" y="1022"/>
                </a:cxn>
                <a:cxn ang="0">
                  <a:pos x="197" y="1003"/>
                </a:cxn>
                <a:cxn ang="0">
                  <a:pos x="179" y="984"/>
                </a:cxn>
                <a:cxn ang="0">
                  <a:pos x="188" y="965"/>
                </a:cxn>
                <a:cxn ang="0">
                  <a:pos x="197" y="965"/>
                </a:cxn>
                <a:cxn ang="0">
                  <a:pos x="245" y="994"/>
                </a:cxn>
                <a:cxn ang="0">
                  <a:pos x="301" y="1003"/>
                </a:cxn>
                <a:cxn ang="0">
                  <a:pos x="339" y="984"/>
                </a:cxn>
                <a:cxn ang="0">
                  <a:pos x="358" y="955"/>
                </a:cxn>
                <a:cxn ang="0">
                  <a:pos x="358" y="908"/>
                </a:cxn>
                <a:cxn ang="0">
                  <a:pos x="320" y="879"/>
                </a:cxn>
                <a:cxn ang="0">
                  <a:pos x="273" y="860"/>
                </a:cxn>
                <a:cxn ang="0">
                  <a:pos x="131" y="812"/>
                </a:cxn>
                <a:cxn ang="0">
                  <a:pos x="66" y="764"/>
                </a:cxn>
                <a:cxn ang="0">
                  <a:pos x="0" y="602"/>
                </a:cxn>
                <a:cxn ang="0">
                  <a:pos x="103" y="315"/>
                </a:cxn>
                <a:cxn ang="0">
                  <a:pos x="320" y="124"/>
                </a:cxn>
                <a:cxn ang="0">
                  <a:pos x="301" y="67"/>
                </a:cxn>
                <a:cxn ang="0">
                  <a:pos x="310" y="39"/>
                </a:cxn>
                <a:cxn ang="0">
                  <a:pos x="320" y="10"/>
                </a:cxn>
              </a:cxnLst>
              <a:rect l="0" t="0" r="r" b="b"/>
              <a:pathLst>
                <a:path w="527" h="1032">
                  <a:moveTo>
                    <a:pt x="424" y="124"/>
                  </a:moveTo>
                  <a:lnTo>
                    <a:pt x="395" y="134"/>
                  </a:lnTo>
                  <a:lnTo>
                    <a:pt x="367" y="134"/>
                  </a:lnTo>
                  <a:lnTo>
                    <a:pt x="376" y="144"/>
                  </a:lnTo>
                  <a:lnTo>
                    <a:pt x="395" y="144"/>
                  </a:lnTo>
                  <a:lnTo>
                    <a:pt x="414" y="144"/>
                  </a:lnTo>
                  <a:lnTo>
                    <a:pt x="452" y="144"/>
                  </a:lnTo>
                  <a:lnTo>
                    <a:pt x="480" y="134"/>
                  </a:lnTo>
                  <a:lnTo>
                    <a:pt x="461" y="134"/>
                  </a:lnTo>
                  <a:lnTo>
                    <a:pt x="452" y="134"/>
                  </a:lnTo>
                  <a:lnTo>
                    <a:pt x="442" y="134"/>
                  </a:lnTo>
                  <a:lnTo>
                    <a:pt x="424" y="124"/>
                  </a:lnTo>
                  <a:close/>
                  <a:moveTo>
                    <a:pt x="329" y="0"/>
                  </a:moveTo>
                  <a:lnTo>
                    <a:pt x="339" y="10"/>
                  </a:lnTo>
                  <a:lnTo>
                    <a:pt x="348" y="19"/>
                  </a:lnTo>
                  <a:lnTo>
                    <a:pt x="348" y="29"/>
                  </a:lnTo>
                  <a:lnTo>
                    <a:pt x="339" y="48"/>
                  </a:lnTo>
                  <a:lnTo>
                    <a:pt x="339" y="58"/>
                  </a:lnTo>
                  <a:lnTo>
                    <a:pt x="339" y="67"/>
                  </a:lnTo>
                  <a:lnTo>
                    <a:pt x="339" y="86"/>
                  </a:lnTo>
                  <a:lnTo>
                    <a:pt x="348" y="105"/>
                  </a:lnTo>
                  <a:lnTo>
                    <a:pt x="348" y="105"/>
                  </a:lnTo>
                  <a:lnTo>
                    <a:pt x="376" y="105"/>
                  </a:lnTo>
                  <a:lnTo>
                    <a:pt x="405" y="96"/>
                  </a:lnTo>
                  <a:lnTo>
                    <a:pt x="424" y="96"/>
                  </a:lnTo>
                  <a:lnTo>
                    <a:pt x="442" y="96"/>
                  </a:lnTo>
                  <a:lnTo>
                    <a:pt x="471" y="96"/>
                  </a:lnTo>
                  <a:lnTo>
                    <a:pt x="489" y="105"/>
                  </a:lnTo>
                  <a:lnTo>
                    <a:pt x="508" y="105"/>
                  </a:lnTo>
                  <a:lnTo>
                    <a:pt x="518" y="115"/>
                  </a:lnTo>
                  <a:lnTo>
                    <a:pt x="527" y="134"/>
                  </a:lnTo>
                  <a:lnTo>
                    <a:pt x="518" y="153"/>
                  </a:lnTo>
                  <a:lnTo>
                    <a:pt x="508" y="163"/>
                  </a:lnTo>
                  <a:lnTo>
                    <a:pt x="489" y="163"/>
                  </a:lnTo>
                  <a:lnTo>
                    <a:pt x="471" y="172"/>
                  </a:lnTo>
                  <a:lnTo>
                    <a:pt x="452" y="172"/>
                  </a:lnTo>
                  <a:lnTo>
                    <a:pt x="424" y="172"/>
                  </a:lnTo>
                  <a:lnTo>
                    <a:pt x="414" y="172"/>
                  </a:lnTo>
                  <a:lnTo>
                    <a:pt x="395" y="172"/>
                  </a:lnTo>
                  <a:lnTo>
                    <a:pt x="376" y="172"/>
                  </a:lnTo>
                  <a:lnTo>
                    <a:pt x="358" y="163"/>
                  </a:lnTo>
                  <a:lnTo>
                    <a:pt x="339" y="153"/>
                  </a:lnTo>
                  <a:lnTo>
                    <a:pt x="339" y="153"/>
                  </a:lnTo>
                  <a:lnTo>
                    <a:pt x="245" y="220"/>
                  </a:lnTo>
                  <a:lnTo>
                    <a:pt x="160" y="325"/>
                  </a:lnTo>
                  <a:lnTo>
                    <a:pt x="103" y="440"/>
                  </a:lnTo>
                  <a:lnTo>
                    <a:pt x="75" y="564"/>
                  </a:lnTo>
                  <a:lnTo>
                    <a:pt x="84" y="612"/>
                  </a:lnTo>
                  <a:lnTo>
                    <a:pt x="94" y="650"/>
                  </a:lnTo>
                  <a:lnTo>
                    <a:pt x="122" y="688"/>
                  </a:lnTo>
                  <a:lnTo>
                    <a:pt x="131" y="707"/>
                  </a:lnTo>
                  <a:lnTo>
                    <a:pt x="160" y="717"/>
                  </a:lnTo>
                  <a:lnTo>
                    <a:pt x="188" y="736"/>
                  </a:lnTo>
                  <a:lnTo>
                    <a:pt x="216" y="745"/>
                  </a:lnTo>
                  <a:lnTo>
                    <a:pt x="263" y="755"/>
                  </a:lnTo>
                  <a:lnTo>
                    <a:pt x="282" y="764"/>
                  </a:lnTo>
                  <a:lnTo>
                    <a:pt x="310" y="774"/>
                  </a:lnTo>
                  <a:lnTo>
                    <a:pt x="329" y="783"/>
                  </a:lnTo>
                  <a:lnTo>
                    <a:pt x="348" y="783"/>
                  </a:lnTo>
                  <a:lnTo>
                    <a:pt x="358" y="793"/>
                  </a:lnTo>
                  <a:lnTo>
                    <a:pt x="386" y="803"/>
                  </a:lnTo>
                  <a:lnTo>
                    <a:pt x="405" y="831"/>
                  </a:lnTo>
                  <a:lnTo>
                    <a:pt x="424" y="860"/>
                  </a:lnTo>
                  <a:lnTo>
                    <a:pt x="433" y="888"/>
                  </a:lnTo>
                  <a:lnTo>
                    <a:pt x="424" y="927"/>
                  </a:lnTo>
                  <a:lnTo>
                    <a:pt x="414" y="955"/>
                  </a:lnTo>
                  <a:lnTo>
                    <a:pt x="395" y="984"/>
                  </a:lnTo>
                  <a:lnTo>
                    <a:pt x="367" y="1013"/>
                  </a:lnTo>
                  <a:lnTo>
                    <a:pt x="339" y="1032"/>
                  </a:lnTo>
                  <a:lnTo>
                    <a:pt x="301" y="1032"/>
                  </a:lnTo>
                  <a:lnTo>
                    <a:pt x="273" y="1032"/>
                  </a:lnTo>
                  <a:lnTo>
                    <a:pt x="245" y="1022"/>
                  </a:lnTo>
                  <a:lnTo>
                    <a:pt x="216" y="1013"/>
                  </a:lnTo>
                  <a:lnTo>
                    <a:pt x="197" y="1003"/>
                  </a:lnTo>
                  <a:lnTo>
                    <a:pt x="188" y="994"/>
                  </a:lnTo>
                  <a:lnTo>
                    <a:pt x="179" y="984"/>
                  </a:lnTo>
                  <a:lnTo>
                    <a:pt x="179" y="974"/>
                  </a:lnTo>
                  <a:lnTo>
                    <a:pt x="188" y="965"/>
                  </a:lnTo>
                  <a:lnTo>
                    <a:pt x="197" y="965"/>
                  </a:lnTo>
                  <a:lnTo>
                    <a:pt x="197" y="965"/>
                  </a:lnTo>
                  <a:lnTo>
                    <a:pt x="207" y="974"/>
                  </a:lnTo>
                  <a:lnTo>
                    <a:pt x="245" y="994"/>
                  </a:lnTo>
                  <a:lnTo>
                    <a:pt x="282" y="1003"/>
                  </a:lnTo>
                  <a:lnTo>
                    <a:pt x="301" y="1003"/>
                  </a:lnTo>
                  <a:lnTo>
                    <a:pt x="320" y="1003"/>
                  </a:lnTo>
                  <a:lnTo>
                    <a:pt x="339" y="984"/>
                  </a:lnTo>
                  <a:lnTo>
                    <a:pt x="348" y="974"/>
                  </a:lnTo>
                  <a:lnTo>
                    <a:pt x="358" y="955"/>
                  </a:lnTo>
                  <a:lnTo>
                    <a:pt x="358" y="936"/>
                  </a:lnTo>
                  <a:lnTo>
                    <a:pt x="358" y="908"/>
                  </a:lnTo>
                  <a:lnTo>
                    <a:pt x="339" y="888"/>
                  </a:lnTo>
                  <a:lnTo>
                    <a:pt x="320" y="879"/>
                  </a:lnTo>
                  <a:lnTo>
                    <a:pt x="301" y="869"/>
                  </a:lnTo>
                  <a:lnTo>
                    <a:pt x="273" y="860"/>
                  </a:lnTo>
                  <a:lnTo>
                    <a:pt x="188" y="831"/>
                  </a:lnTo>
                  <a:lnTo>
                    <a:pt x="131" y="812"/>
                  </a:lnTo>
                  <a:lnTo>
                    <a:pt x="94" y="793"/>
                  </a:lnTo>
                  <a:lnTo>
                    <a:pt x="66" y="764"/>
                  </a:lnTo>
                  <a:lnTo>
                    <a:pt x="18" y="697"/>
                  </a:lnTo>
                  <a:lnTo>
                    <a:pt x="0" y="602"/>
                  </a:lnTo>
                  <a:lnTo>
                    <a:pt x="28" y="459"/>
                  </a:lnTo>
                  <a:lnTo>
                    <a:pt x="103" y="315"/>
                  </a:lnTo>
                  <a:lnTo>
                    <a:pt x="207" y="201"/>
                  </a:lnTo>
                  <a:lnTo>
                    <a:pt x="320" y="124"/>
                  </a:lnTo>
                  <a:lnTo>
                    <a:pt x="310" y="96"/>
                  </a:lnTo>
                  <a:lnTo>
                    <a:pt x="301" y="67"/>
                  </a:lnTo>
                  <a:lnTo>
                    <a:pt x="301" y="48"/>
                  </a:lnTo>
                  <a:lnTo>
                    <a:pt x="310" y="39"/>
                  </a:lnTo>
                  <a:lnTo>
                    <a:pt x="310" y="19"/>
                  </a:lnTo>
                  <a:lnTo>
                    <a:pt x="320" y="10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20428" y="2503"/>
              <a:ext cx="321" cy="525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9" y="0"/>
                </a:cxn>
                <a:cxn ang="0">
                  <a:pos x="198" y="10"/>
                </a:cxn>
                <a:cxn ang="0">
                  <a:pos x="198" y="19"/>
                </a:cxn>
                <a:cxn ang="0">
                  <a:pos x="198" y="458"/>
                </a:cxn>
                <a:cxn ang="0">
                  <a:pos x="198" y="468"/>
                </a:cxn>
                <a:cxn ang="0">
                  <a:pos x="198" y="478"/>
                </a:cxn>
                <a:cxn ang="0">
                  <a:pos x="208" y="487"/>
                </a:cxn>
                <a:cxn ang="0">
                  <a:pos x="226" y="487"/>
                </a:cxn>
                <a:cxn ang="0">
                  <a:pos x="245" y="487"/>
                </a:cxn>
                <a:cxn ang="0">
                  <a:pos x="283" y="497"/>
                </a:cxn>
                <a:cxn ang="0">
                  <a:pos x="321" y="497"/>
                </a:cxn>
                <a:cxn ang="0">
                  <a:pos x="321" y="525"/>
                </a:cxn>
                <a:cxn ang="0">
                  <a:pos x="245" y="525"/>
                </a:cxn>
                <a:cxn ang="0">
                  <a:pos x="161" y="525"/>
                </a:cxn>
                <a:cxn ang="0">
                  <a:pos x="85" y="525"/>
                </a:cxn>
                <a:cxn ang="0">
                  <a:pos x="0" y="525"/>
                </a:cxn>
                <a:cxn ang="0">
                  <a:pos x="0" y="497"/>
                </a:cxn>
                <a:cxn ang="0">
                  <a:pos x="47" y="497"/>
                </a:cxn>
                <a:cxn ang="0">
                  <a:pos x="76" y="487"/>
                </a:cxn>
                <a:cxn ang="0">
                  <a:pos x="104" y="487"/>
                </a:cxn>
                <a:cxn ang="0">
                  <a:pos x="113" y="487"/>
                </a:cxn>
                <a:cxn ang="0">
                  <a:pos x="123" y="478"/>
                </a:cxn>
                <a:cxn ang="0">
                  <a:pos x="123" y="468"/>
                </a:cxn>
                <a:cxn ang="0">
                  <a:pos x="123" y="458"/>
                </a:cxn>
                <a:cxn ang="0">
                  <a:pos x="123" y="67"/>
                </a:cxn>
                <a:cxn ang="0">
                  <a:pos x="95" y="76"/>
                </a:cxn>
                <a:cxn ang="0">
                  <a:pos x="57" y="76"/>
                </a:cxn>
                <a:cxn ang="0">
                  <a:pos x="29" y="86"/>
                </a:cxn>
                <a:cxn ang="0">
                  <a:pos x="10" y="86"/>
                </a:cxn>
                <a:cxn ang="0">
                  <a:pos x="0" y="86"/>
                </a:cxn>
                <a:cxn ang="0">
                  <a:pos x="0" y="48"/>
                </a:cxn>
                <a:cxn ang="0">
                  <a:pos x="10" y="48"/>
                </a:cxn>
                <a:cxn ang="0">
                  <a:pos x="47" y="48"/>
                </a:cxn>
                <a:cxn ang="0">
                  <a:pos x="104" y="38"/>
                </a:cxn>
                <a:cxn ang="0">
                  <a:pos x="170" y="0"/>
                </a:cxn>
              </a:cxnLst>
              <a:rect l="0" t="0" r="r" b="b"/>
              <a:pathLst>
                <a:path w="321" h="525">
                  <a:moveTo>
                    <a:pt x="170" y="0"/>
                  </a:moveTo>
                  <a:lnTo>
                    <a:pt x="189" y="0"/>
                  </a:lnTo>
                  <a:lnTo>
                    <a:pt x="198" y="10"/>
                  </a:lnTo>
                  <a:lnTo>
                    <a:pt x="198" y="19"/>
                  </a:lnTo>
                  <a:lnTo>
                    <a:pt x="198" y="458"/>
                  </a:lnTo>
                  <a:lnTo>
                    <a:pt x="198" y="468"/>
                  </a:lnTo>
                  <a:lnTo>
                    <a:pt x="198" y="478"/>
                  </a:lnTo>
                  <a:lnTo>
                    <a:pt x="208" y="487"/>
                  </a:lnTo>
                  <a:lnTo>
                    <a:pt x="226" y="487"/>
                  </a:lnTo>
                  <a:lnTo>
                    <a:pt x="245" y="487"/>
                  </a:lnTo>
                  <a:lnTo>
                    <a:pt x="283" y="497"/>
                  </a:lnTo>
                  <a:lnTo>
                    <a:pt x="321" y="497"/>
                  </a:lnTo>
                  <a:lnTo>
                    <a:pt x="321" y="525"/>
                  </a:lnTo>
                  <a:lnTo>
                    <a:pt x="245" y="525"/>
                  </a:lnTo>
                  <a:lnTo>
                    <a:pt x="161" y="525"/>
                  </a:lnTo>
                  <a:lnTo>
                    <a:pt x="85" y="525"/>
                  </a:lnTo>
                  <a:lnTo>
                    <a:pt x="0" y="525"/>
                  </a:lnTo>
                  <a:lnTo>
                    <a:pt x="0" y="497"/>
                  </a:lnTo>
                  <a:lnTo>
                    <a:pt x="47" y="497"/>
                  </a:lnTo>
                  <a:lnTo>
                    <a:pt x="76" y="487"/>
                  </a:lnTo>
                  <a:lnTo>
                    <a:pt x="104" y="487"/>
                  </a:lnTo>
                  <a:lnTo>
                    <a:pt x="113" y="487"/>
                  </a:lnTo>
                  <a:lnTo>
                    <a:pt x="123" y="478"/>
                  </a:lnTo>
                  <a:lnTo>
                    <a:pt x="123" y="468"/>
                  </a:lnTo>
                  <a:lnTo>
                    <a:pt x="123" y="458"/>
                  </a:lnTo>
                  <a:lnTo>
                    <a:pt x="123" y="67"/>
                  </a:lnTo>
                  <a:lnTo>
                    <a:pt x="95" y="76"/>
                  </a:lnTo>
                  <a:lnTo>
                    <a:pt x="57" y="76"/>
                  </a:lnTo>
                  <a:lnTo>
                    <a:pt x="29" y="86"/>
                  </a:lnTo>
                  <a:lnTo>
                    <a:pt x="10" y="86"/>
                  </a:lnTo>
                  <a:lnTo>
                    <a:pt x="0" y="86"/>
                  </a:lnTo>
                  <a:lnTo>
                    <a:pt x="0" y="48"/>
                  </a:lnTo>
                  <a:lnTo>
                    <a:pt x="10" y="48"/>
                  </a:lnTo>
                  <a:lnTo>
                    <a:pt x="47" y="48"/>
                  </a:lnTo>
                  <a:lnTo>
                    <a:pt x="104" y="38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21031" y="2169"/>
              <a:ext cx="829" cy="840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24" y="0"/>
                </a:cxn>
                <a:cxn ang="0">
                  <a:pos x="434" y="9"/>
                </a:cxn>
                <a:cxn ang="0">
                  <a:pos x="443" y="19"/>
                </a:cxn>
                <a:cxn ang="0">
                  <a:pos x="443" y="28"/>
                </a:cxn>
                <a:cxn ang="0">
                  <a:pos x="443" y="38"/>
                </a:cxn>
                <a:cxn ang="0">
                  <a:pos x="443" y="391"/>
                </a:cxn>
                <a:cxn ang="0">
                  <a:pos x="782" y="391"/>
                </a:cxn>
                <a:cxn ang="0">
                  <a:pos x="792" y="391"/>
                </a:cxn>
                <a:cxn ang="0">
                  <a:pos x="811" y="391"/>
                </a:cxn>
                <a:cxn ang="0">
                  <a:pos x="820" y="401"/>
                </a:cxn>
                <a:cxn ang="0">
                  <a:pos x="820" y="410"/>
                </a:cxn>
                <a:cxn ang="0">
                  <a:pos x="829" y="420"/>
                </a:cxn>
                <a:cxn ang="0">
                  <a:pos x="820" y="430"/>
                </a:cxn>
                <a:cxn ang="0">
                  <a:pos x="820" y="439"/>
                </a:cxn>
                <a:cxn ang="0">
                  <a:pos x="801" y="449"/>
                </a:cxn>
                <a:cxn ang="0">
                  <a:pos x="792" y="449"/>
                </a:cxn>
                <a:cxn ang="0">
                  <a:pos x="782" y="449"/>
                </a:cxn>
                <a:cxn ang="0">
                  <a:pos x="443" y="449"/>
                </a:cxn>
                <a:cxn ang="0">
                  <a:pos x="443" y="792"/>
                </a:cxn>
                <a:cxn ang="0">
                  <a:pos x="443" y="812"/>
                </a:cxn>
                <a:cxn ang="0">
                  <a:pos x="443" y="821"/>
                </a:cxn>
                <a:cxn ang="0">
                  <a:pos x="434" y="831"/>
                </a:cxn>
                <a:cxn ang="0">
                  <a:pos x="424" y="840"/>
                </a:cxn>
                <a:cxn ang="0">
                  <a:pos x="415" y="840"/>
                </a:cxn>
                <a:cxn ang="0">
                  <a:pos x="396" y="840"/>
                </a:cxn>
                <a:cxn ang="0">
                  <a:pos x="387" y="831"/>
                </a:cxn>
                <a:cxn ang="0">
                  <a:pos x="387" y="821"/>
                </a:cxn>
                <a:cxn ang="0">
                  <a:pos x="387" y="812"/>
                </a:cxn>
                <a:cxn ang="0">
                  <a:pos x="387" y="792"/>
                </a:cxn>
                <a:cxn ang="0">
                  <a:pos x="387" y="449"/>
                </a:cxn>
                <a:cxn ang="0">
                  <a:pos x="38" y="449"/>
                </a:cxn>
                <a:cxn ang="0">
                  <a:pos x="29" y="449"/>
                </a:cxn>
                <a:cxn ang="0">
                  <a:pos x="19" y="449"/>
                </a:cxn>
                <a:cxn ang="0">
                  <a:pos x="10" y="439"/>
                </a:cxn>
                <a:cxn ang="0">
                  <a:pos x="0" y="430"/>
                </a:cxn>
                <a:cxn ang="0">
                  <a:pos x="0" y="420"/>
                </a:cxn>
                <a:cxn ang="0">
                  <a:pos x="0" y="401"/>
                </a:cxn>
                <a:cxn ang="0">
                  <a:pos x="10" y="401"/>
                </a:cxn>
                <a:cxn ang="0">
                  <a:pos x="19" y="391"/>
                </a:cxn>
                <a:cxn ang="0">
                  <a:pos x="29" y="391"/>
                </a:cxn>
                <a:cxn ang="0">
                  <a:pos x="38" y="391"/>
                </a:cxn>
                <a:cxn ang="0">
                  <a:pos x="387" y="391"/>
                </a:cxn>
                <a:cxn ang="0">
                  <a:pos x="387" y="38"/>
                </a:cxn>
                <a:cxn ang="0">
                  <a:pos x="387" y="28"/>
                </a:cxn>
                <a:cxn ang="0">
                  <a:pos x="387" y="19"/>
                </a:cxn>
                <a:cxn ang="0">
                  <a:pos x="387" y="9"/>
                </a:cxn>
                <a:cxn ang="0">
                  <a:pos x="396" y="0"/>
                </a:cxn>
                <a:cxn ang="0">
                  <a:pos x="415" y="0"/>
                </a:cxn>
              </a:cxnLst>
              <a:rect l="0" t="0" r="r" b="b"/>
              <a:pathLst>
                <a:path w="829" h="840">
                  <a:moveTo>
                    <a:pt x="415" y="0"/>
                  </a:moveTo>
                  <a:lnTo>
                    <a:pt x="424" y="0"/>
                  </a:lnTo>
                  <a:lnTo>
                    <a:pt x="434" y="9"/>
                  </a:lnTo>
                  <a:lnTo>
                    <a:pt x="443" y="19"/>
                  </a:lnTo>
                  <a:lnTo>
                    <a:pt x="443" y="28"/>
                  </a:lnTo>
                  <a:lnTo>
                    <a:pt x="443" y="38"/>
                  </a:lnTo>
                  <a:lnTo>
                    <a:pt x="443" y="391"/>
                  </a:lnTo>
                  <a:lnTo>
                    <a:pt x="782" y="391"/>
                  </a:lnTo>
                  <a:lnTo>
                    <a:pt x="792" y="391"/>
                  </a:lnTo>
                  <a:lnTo>
                    <a:pt x="811" y="391"/>
                  </a:lnTo>
                  <a:lnTo>
                    <a:pt x="820" y="401"/>
                  </a:lnTo>
                  <a:lnTo>
                    <a:pt x="820" y="410"/>
                  </a:lnTo>
                  <a:lnTo>
                    <a:pt x="829" y="420"/>
                  </a:lnTo>
                  <a:lnTo>
                    <a:pt x="820" y="430"/>
                  </a:lnTo>
                  <a:lnTo>
                    <a:pt x="820" y="439"/>
                  </a:lnTo>
                  <a:lnTo>
                    <a:pt x="801" y="449"/>
                  </a:lnTo>
                  <a:lnTo>
                    <a:pt x="792" y="449"/>
                  </a:lnTo>
                  <a:lnTo>
                    <a:pt x="782" y="449"/>
                  </a:lnTo>
                  <a:lnTo>
                    <a:pt x="443" y="449"/>
                  </a:lnTo>
                  <a:lnTo>
                    <a:pt x="443" y="792"/>
                  </a:lnTo>
                  <a:lnTo>
                    <a:pt x="443" y="812"/>
                  </a:lnTo>
                  <a:lnTo>
                    <a:pt x="443" y="821"/>
                  </a:lnTo>
                  <a:lnTo>
                    <a:pt x="434" y="831"/>
                  </a:lnTo>
                  <a:lnTo>
                    <a:pt x="424" y="840"/>
                  </a:lnTo>
                  <a:lnTo>
                    <a:pt x="415" y="840"/>
                  </a:lnTo>
                  <a:lnTo>
                    <a:pt x="396" y="840"/>
                  </a:lnTo>
                  <a:lnTo>
                    <a:pt x="387" y="831"/>
                  </a:lnTo>
                  <a:lnTo>
                    <a:pt x="387" y="821"/>
                  </a:lnTo>
                  <a:lnTo>
                    <a:pt x="387" y="812"/>
                  </a:lnTo>
                  <a:lnTo>
                    <a:pt x="387" y="792"/>
                  </a:lnTo>
                  <a:lnTo>
                    <a:pt x="387" y="449"/>
                  </a:lnTo>
                  <a:lnTo>
                    <a:pt x="38" y="449"/>
                  </a:lnTo>
                  <a:lnTo>
                    <a:pt x="29" y="449"/>
                  </a:lnTo>
                  <a:lnTo>
                    <a:pt x="19" y="449"/>
                  </a:lnTo>
                  <a:lnTo>
                    <a:pt x="10" y="439"/>
                  </a:lnTo>
                  <a:lnTo>
                    <a:pt x="0" y="430"/>
                  </a:lnTo>
                  <a:lnTo>
                    <a:pt x="0" y="420"/>
                  </a:lnTo>
                  <a:lnTo>
                    <a:pt x="0" y="401"/>
                  </a:lnTo>
                  <a:lnTo>
                    <a:pt x="10" y="401"/>
                  </a:lnTo>
                  <a:lnTo>
                    <a:pt x="19" y="391"/>
                  </a:lnTo>
                  <a:lnTo>
                    <a:pt x="29" y="391"/>
                  </a:lnTo>
                  <a:lnTo>
                    <a:pt x="38" y="391"/>
                  </a:lnTo>
                  <a:lnTo>
                    <a:pt x="387" y="391"/>
                  </a:lnTo>
                  <a:lnTo>
                    <a:pt x="387" y="38"/>
                  </a:lnTo>
                  <a:lnTo>
                    <a:pt x="387" y="28"/>
                  </a:lnTo>
                  <a:lnTo>
                    <a:pt x="387" y="19"/>
                  </a:lnTo>
                  <a:lnTo>
                    <a:pt x="387" y="9"/>
                  </a:lnTo>
                  <a:lnTo>
                    <a:pt x="396" y="0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22002" y="2073"/>
              <a:ext cx="518" cy="1032"/>
            </a:xfrm>
            <a:custGeom>
              <a:avLst/>
              <a:gdLst/>
              <a:ahLst/>
              <a:cxnLst>
                <a:cxn ang="0">
                  <a:pos x="395" y="134"/>
                </a:cxn>
                <a:cxn ang="0">
                  <a:pos x="377" y="144"/>
                </a:cxn>
                <a:cxn ang="0">
                  <a:pos x="414" y="144"/>
                </a:cxn>
                <a:cxn ang="0">
                  <a:pos x="471" y="134"/>
                </a:cxn>
                <a:cxn ang="0">
                  <a:pos x="452" y="134"/>
                </a:cxn>
                <a:cxn ang="0">
                  <a:pos x="414" y="124"/>
                </a:cxn>
                <a:cxn ang="0">
                  <a:pos x="339" y="10"/>
                </a:cxn>
                <a:cxn ang="0">
                  <a:pos x="339" y="29"/>
                </a:cxn>
                <a:cxn ang="0">
                  <a:pos x="339" y="58"/>
                </a:cxn>
                <a:cxn ang="0">
                  <a:pos x="339" y="86"/>
                </a:cxn>
                <a:cxn ang="0">
                  <a:pos x="348" y="105"/>
                </a:cxn>
                <a:cxn ang="0">
                  <a:pos x="395" y="96"/>
                </a:cxn>
                <a:cxn ang="0">
                  <a:pos x="442" y="96"/>
                </a:cxn>
                <a:cxn ang="0">
                  <a:pos x="490" y="105"/>
                </a:cxn>
                <a:cxn ang="0">
                  <a:pos x="518" y="115"/>
                </a:cxn>
                <a:cxn ang="0">
                  <a:pos x="518" y="153"/>
                </a:cxn>
                <a:cxn ang="0">
                  <a:pos x="490" y="163"/>
                </a:cxn>
                <a:cxn ang="0">
                  <a:pos x="442" y="172"/>
                </a:cxn>
                <a:cxn ang="0">
                  <a:pos x="405" y="172"/>
                </a:cxn>
                <a:cxn ang="0">
                  <a:pos x="367" y="172"/>
                </a:cxn>
                <a:cxn ang="0">
                  <a:pos x="329" y="153"/>
                </a:cxn>
                <a:cxn ang="0">
                  <a:pos x="245" y="220"/>
                </a:cxn>
                <a:cxn ang="0">
                  <a:pos x="94" y="440"/>
                </a:cxn>
                <a:cxn ang="0">
                  <a:pos x="75" y="612"/>
                </a:cxn>
                <a:cxn ang="0">
                  <a:pos x="113" y="688"/>
                </a:cxn>
                <a:cxn ang="0">
                  <a:pos x="150" y="717"/>
                </a:cxn>
                <a:cxn ang="0">
                  <a:pos x="216" y="745"/>
                </a:cxn>
                <a:cxn ang="0">
                  <a:pos x="282" y="764"/>
                </a:cxn>
                <a:cxn ang="0">
                  <a:pos x="329" y="783"/>
                </a:cxn>
                <a:cxn ang="0">
                  <a:pos x="358" y="793"/>
                </a:cxn>
                <a:cxn ang="0">
                  <a:pos x="405" y="831"/>
                </a:cxn>
                <a:cxn ang="0">
                  <a:pos x="424" y="888"/>
                </a:cxn>
                <a:cxn ang="0">
                  <a:pos x="414" y="955"/>
                </a:cxn>
                <a:cxn ang="0">
                  <a:pos x="367" y="1013"/>
                </a:cxn>
                <a:cxn ang="0">
                  <a:pos x="301" y="1032"/>
                </a:cxn>
                <a:cxn ang="0">
                  <a:pos x="245" y="1022"/>
                </a:cxn>
                <a:cxn ang="0">
                  <a:pos x="198" y="1003"/>
                </a:cxn>
                <a:cxn ang="0">
                  <a:pos x="179" y="984"/>
                </a:cxn>
                <a:cxn ang="0">
                  <a:pos x="179" y="965"/>
                </a:cxn>
                <a:cxn ang="0">
                  <a:pos x="198" y="965"/>
                </a:cxn>
                <a:cxn ang="0">
                  <a:pos x="245" y="994"/>
                </a:cxn>
                <a:cxn ang="0">
                  <a:pos x="301" y="1003"/>
                </a:cxn>
                <a:cxn ang="0">
                  <a:pos x="339" y="984"/>
                </a:cxn>
                <a:cxn ang="0">
                  <a:pos x="348" y="955"/>
                </a:cxn>
                <a:cxn ang="0">
                  <a:pos x="348" y="908"/>
                </a:cxn>
                <a:cxn ang="0">
                  <a:pos x="320" y="879"/>
                </a:cxn>
                <a:cxn ang="0">
                  <a:pos x="273" y="860"/>
                </a:cxn>
                <a:cxn ang="0">
                  <a:pos x="132" y="812"/>
                </a:cxn>
                <a:cxn ang="0">
                  <a:pos x="66" y="764"/>
                </a:cxn>
                <a:cxn ang="0">
                  <a:pos x="0" y="602"/>
                </a:cxn>
                <a:cxn ang="0">
                  <a:pos x="103" y="315"/>
                </a:cxn>
                <a:cxn ang="0">
                  <a:pos x="311" y="124"/>
                </a:cxn>
                <a:cxn ang="0">
                  <a:pos x="301" y="67"/>
                </a:cxn>
                <a:cxn ang="0">
                  <a:pos x="301" y="39"/>
                </a:cxn>
                <a:cxn ang="0">
                  <a:pos x="311" y="10"/>
                </a:cxn>
              </a:cxnLst>
              <a:rect l="0" t="0" r="r" b="b"/>
              <a:pathLst>
                <a:path w="518" h="1032">
                  <a:moveTo>
                    <a:pt x="414" y="124"/>
                  </a:moveTo>
                  <a:lnTo>
                    <a:pt x="395" y="134"/>
                  </a:lnTo>
                  <a:lnTo>
                    <a:pt x="367" y="134"/>
                  </a:lnTo>
                  <a:lnTo>
                    <a:pt x="377" y="144"/>
                  </a:lnTo>
                  <a:lnTo>
                    <a:pt x="386" y="144"/>
                  </a:lnTo>
                  <a:lnTo>
                    <a:pt x="414" y="144"/>
                  </a:lnTo>
                  <a:lnTo>
                    <a:pt x="452" y="144"/>
                  </a:lnTo>
                  <a:lnTo>
                    <a:pt x="471" y="134"/>
                  </a:lnTo>
                  <a:lnTo>
                    <a:pt x="461" y="134"/>
                  </a:lnTo>
                  <a:lnTo>
                    <a:pt x="452" y="134"/>
                  </a:lnTo>
                  <a:lnTo>
                    <a:pt x="433" y="134"/>
                  </a:lnTo>
                  <a:lnTo>
                    <a:pt x="414" y="124"/>
                  </a:lnTo>
                  <a:close/>
                  <a:moveTo>
                    <a:pt x="329" y="0"/>
                  </a:moveTo>
                  <a:lnTo>
                    <a:pt x="339" y="10"/>
                  </a:lnTo>
                  <a:lnTo>
                    <a:pt x="348" y="19"/>
                  </a:lnTo>
                  <a:lnTo>
                    <a:pt x="339" y="29"/>
                  </a:lnTo>
                  <a:lnTo>
                    <a:pt x="339" y="48"/>
                  </a:lnTo>
                  <a:lnTo>
                    <a:pt x="339" y="58"/>
                  </a:lnTo>
                  <a:lnTo>
                    <a:pt x="339" y="67"/>
                  </a:lnTo>
                  <a:lnTo>
                    <a:pt x="339" y="86"/>
                  </a:lnTo>
                  <a:lnTo>
                    <a:pt x="339" y="105"/>
                  </a:lnTo>
                  <a:lnTo>
                    <a:pt x="348" y="105"/>
                  </a:lnTo>
                  <a:lnTo>
                    <a:pt x="377" y="105"/>
                  </a:lnTo>
                  <a:lnTo>
                    <a:pt x="395" y="96"/>
                  </a:lnTo>
                  <a:lnTo>
                    <a:pt x="424" y="96"/>
                  </a:lnTo>
                  <a:lnTo>
                    <a:pt x="442" y="96"/>
                  </a:lnTo>
                  <a:lnTo>
                    <a:pt x="461" y="96"/>
                  </a:lnTo>
                  <a:lnTo>
                    <a:pt x="490" y="105"/>
                  </a:lnTo>
                  <a:lnTo>
                    <a:pt x="499" y="105"/>
                  </a:lnTo>
                  <a:lnTo>
                    <a:pt x="518" y="115"/>
                  </a:lnTo>
                  <a:lnTo>
                    <a:pt x="518" y="134"/>
                  </a:lnTo>
                  <a:lnTo>
                    <a:pt x="518" y="153"/>
                  </a:lnTo>
                  <a:lnTo>
                    <a:pt x="499" y="163"/>
                  </a:lnTo>
                  <a:lnTo>
                    <a:pt x="490" y="163"/>
                  </a:lnTo>
                  <a:lnTo>
                    <a:pt x="471" y="172"/>
                  </a:lnTo>
                  <a:lnTo>
                    <a:pt x="442" y="172"/>
                  </a:lnTo>
                  <a:lnTo>
                    <a:pt x="424" y="172"/>
                  </a:lnTo>
                  <a:lnTo>
                    <a:pt x="405" y="172"/>
                  </a:lnTo>
                  <a:lnTo>
                    <a:pt x="386" y="172"/>
                  </a:lnTo>
                  <a:lnTo>
                    <a:pt x="367" y="172"/>
                  </a:lnTo>
                  <a:lnTo>
                    <a:pt x="348" y="163"/>
                  </a:lnTo>
                  <a:lnTo>
                    <a:pt x="329" y="153"/>
                  </a:lnTo>
                  <a:lnTo>
                    <a:pt x="329" y="153"/>
                  </a:lnTo>
                  <a:lnTo>
                    <a:pt x="245" y="220"/>
                  </a:lnTo>
                  <a:lnTo>
                    <a:pt x="160" y="325"/>
                  </a:lnTo>
                  <a:lnTo>
                    <a:pt x="94" y="440"/>
                  </a:lnTo>
                  <a:lnTo>
                    <a:pt x="75" y="564"/>
                  </a:lnTo>
                  <a:lnTo>
                    <a:pt x="75" y="612"/>
                  </a:lnTo>
                  <a:lnTo>
                    <a:pt x="94" y="650"/>
                  </a:lnTo>
                  <a:lnTo>
                    <a:pt x="113" y="688"/>
                  </a:lnTo>
                  <a:lnTo>
                    <a:pt x="132" y="707"/>
                  </a:lnTo>
                  <a:lnTo>
                    <a:pt x="150" y="717"/>
                  </a:lnTo>
                  <a:lnTo>
                    <a:pt x="179" y="736"/>
                  </a:lnTo>
                  <a:lnTo>
                    <a:pt x="216" y="745"/>
                  </a:lnTo>
                  <a:lnTo>
                    <a:pt x="263" y="755"/>
                  </a:lnTo>
                  <a:lnTo>
                    <a:pt x="282" y="764"/>
                  </a:lnTo>
                  <a:lnTo>
                    <a:pt x="301" y="774"/>
                  </a:lnTo>
                  <a:lnTo>
                    <a:pt x="329" y="783"/>
                  </a:lnTo>
                  <a:lnTo>
                    <a:pt x="348" y="783"/>
                  </a:lnTo>
                  <a:lnTo>
                    <a:pt x="358" y="793"/>
                  </a:lnTo>
                  <a:lnTo>
                    <a:pt x="386" y="803"/>
                  </a:lnTo>
                  <a:lnTo>
                    <a:pt x="405" y="831"/>
                  </a:lnTo>
                  <a:lnTo>
                    <a:pt x="424" y="860"/>
                  </a:lnTo>
                  <a:lnTo>
                    <a:pt x="424" y="888"/>
                  </a:lnTo>
                  <a:lnTo>
                    <a:pt x="424" y="927"/>
                  </a:lnTo>
                  <a:lnTo>
                    <a:pt x="414" y="955"/>
                  </a:lnTo>
                  <a:lnTo>
                    <a:pt x="395" y="984"/>
                  </a:lnTo>
                  <a:lnTo>
                    <a:pt x="367" y="1013"/>
                  </a:lnTo>
                  <a:lnTo>
                    <a:pt x="339" y="1032"/>
                  </a:lnTo>
                  <a:lnTo>
                    <a:pt x="301" y="1032"/>
                  </a:lnTo>
                  <a:lnTo>
                    <a:pt x="273" y="1032"/>
                  </a:lnTo>
                  <a:lnTo>
                    <a:pt x="245" y="1022"/>
                  </a:lnTo>
                  <a:lnTo>
                    <a:pt x="216" y="1013"/>
                  </a:lnTo>
                  <a:lnTo>
                    <a:pt x="198" y="1003"/>
                  </a:lnTo>
                  <a:lnTo>
                    <a:pt x="179" y="994"/>
                  </a:lnTo>
                  <a:lnTo>
                    <a:pt x="179" y="984"/>
                  </a:lnTo>
                  <a:lnTo>
                    <a:pt x="179" y="974"/>
                  </a:lnTo>
                  <a:lnTo>
                    <a:pt x="179" y="965"/>
                  </a:lnTo>
                  <a:lnTo>
                    <a:pt x="188" y="965"/>
                  </a:lnTo>
                  <a:lnTo>
                    <a:pt x="198" y="965"/>
                  </a:lnTo>
                  <a:lnTo>
                    <a:pt x="207" y="974"/>
                  </a:lnTo>
                  <a:lnTo>
                    <a:pt x="245" y="994"/>
                  </a:lnTo>
                  <a:lnTo>
                    <a:pt x="273" y="1003"/>
                  </a:lnTo>
                  <a:lnTo>
                    <a:pt x="301" y="1003"/>
                  </a:lnTo>
                  <a:lnTo>
                    <a:pt x="320" y="1003"/>
                  </a:lnTo>
                  <a:lnTo>
                    <a:pt x="339" y="984"/>
                  </a:lnTo>
                  <a:lnTo>
                    <a:pt x="348" y="974"/>
                  </a:lnTo>
                  <a:lnTo>
                    <a:pt x="348" y="955"/>
                  </a:lnTo>
                  <a:lnTo>
                    <a:pt x="358" y="936"/>
                  </a:lnTo>
                  <a:lnTo>
                    <a:pt x="348" y="908"/>
                  </a:lnTo>
                  <a:lnTo>
                    <a:pt x="339" y="888"/>
                  </a:lnTo>
                  <a:lnTo>
                    <a:pt x="320" y="879"/>
                  </a:lnTo>
                  <a:lnTo>
                    <a:pt x="301" y="869"/>
                  </a:lnTo>
                  <a:lnTo>
                    <a:pt x="273" y="860"/>
                  </a:lnTo>
                  <a:lnTo>
                    <a:pt x="188" y="831"/>
                  </a:lnTo>
                  <a:lnTo>
                    <a:pt x="132" y="812"/>
                  </a:lnTo>
                  <a:lnTo>
                    <a:pt x="94" y="793"/>
                  </a:lnTo>
                  <a:lnTo>
                    <a:pt x="66" y="764"/>
                  </a:lnTo>
                  <a:lnTo>
                    <a:pt x="9" y="697"/>
                  </a:lnTo>
                  <a:lnTo>
                    <a:pt x="0" y="602"/>
                  </a:lnTo>
                  <a:lnTo>
                    <a:pt x="28" y="459"/>
                  </a:lnTo>
                  <a:lnTo>
                    <a:pt x="103" y="315"/>
                  </a:lnTo>
                  <a:lnTo>
                    <a:pt x="198" y="201"/>
                  </a:lnTo>
                  <a:lnTo>
                    <a:pt x="311" y="124"/>
                  </a:lnTo>
                  <a:lnTo>
                    <a:pt x="301" y="96"/>
                  </a:lnTo>
                  <a:lnTo>
                    <a:pt x="301" y="67"/>
                  </a:lnTo>
                  <a:lnTo>
                    <a:pt x="301" y="48"/>
                  </a:lnTo>
                  <a:lnTo>
                    <a:pt x="301" y="39"/>
                  </a:lnTo>
                  <a:lnTo>
                    <a:pt x="311" y="19"/>
                  </a:lnTo>
                  <a:lnTo>
                    <a:pt x="311" y="10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Rectangle 37"/>
            <p:cNvSpPr>
              <a:spLocks noChangeArrowheads="1"/>
            </p:cNvSpPr>
            <p:nvPr/>
          </p:nvSpPr>
          <p:spPr bwMode="auto">
            <a:xfrm>
              <a:off x="19741" y="3067"/>
              <a:ext cx="2864" cy="7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19807" y="3363"/>
              <a:ext cx="527" cy="1031"/>
            </a:xfrm>
            <a:custGeom>
              <a:avLst/>
              <a:gdLst/>
              <a:ahLst/>
              <a:cxnLst>
                <a:cxn ang="0">
                  <a:pos x="395" y="124"/>
                </a:cxn>
                <a:cxn ang="0">
                  <a:pos x="376" y="143"/>
                </a:cxn>
                <a:cxn ang="0">
                  <a:pos x="414" y="143"/>
                </a:cxn>
                <a:cxn ang="0">
                  <a:pos x="480" y="133"/>
                </a:cxn>
                <a:cxn ang="0">
                  <a:pos x="452" y="124"/>
                </a:cxn>
                <a:cxn ang="0">
                  <a:pos x="424" y="124"/>
                </a:cxn>
                <a:cxn ang="0">
                  <a:pos x="339" y="9"/>
                </a:cxn>
                <a:cxn ang="0">
                  <a:pos x="348" y="19"/>
                </a:cxn>
                <a:cxn ang="0">
                  <a:pos x="339" y="57"/>
                </a:cxn>
                <a:cxn ang="0">
                  <a:pos x="339" y="86"/>
                </a:cxn>
                <a:cxn ang="0">
                  <a:pos x="348" y="105"/>
                </a:cxn>
                <a:cxn ang="0">
                  <a:pos x="405" y="95"/>
                </a:cxn>
                <a:cxn ang="0">
                  <a:pos x="442" y="95"/>
                </a:cxn>
                <a:cxn ang="0">
                  <a:pos x="489" y="95"/>
                </a:cxn>
                <a:cxn ang="0">
                  <a:pos x="518" y="114"/>
                </a:cxn>
                <a:cxn ang="0">
                  <a:pos x="518" y="143"/>
                </a:cxn>
                <a:cxn ang="0">
                  <a:pos x="489" y="162"/>
                </a:cxn>
                <a:cxn ang="0">
                  <a:pos x="452" y="171"/>
                </a:cxn>
                <a:cxn ang="0">
                  <a:pos x="414" y="171"/>
                </a:cxn>
                <a:cxn ang="0">
                  <a:pos x="376" y="171"/>
                </a:cxn>
                <a:cxn ang="0">
                  <a:pos x="339" y="152"/>
                </a:cxn>
                <a:cxn ang="0">
                  <a:pos x="245" y="219"/>
                </a:cxn>
                <a:cxn ang="0">
                  <a:pos x="103" y="439"/>
                </a:cxn>
                <a:cxn ang="0">
                  <a:pos x="84" y="611"/>
                </a:cxn>
                <a:cxn ang="0">
                  <a:pos x="122" y="687"/>
                </a:cxn>
                <a:cxn ang="0">
                  <a:pos x="160" y="716"/>
                </a:cxn>
                <a:cxn ang="0">
                  <a:pos x="216" y="744"/>
                </a:cxn>
                <a:cxn ang="0">
                  <a:pos x="282" y="764"/>
                </a:cxn>
                <a:cxn ang="0">
                  <a:pos x="329" y="773"/>
                </a:cxn>
                <a:cxn ang="0">
                  <a:pos x="358" y="783"/>
                </a:cxn>
                <a:cxn ang="0">
                  <a:pos x="405" y="830"/>
                </a:cxn>
                <a:cxn ang="0">
                  <a:pos x="433" y="888"/>
                </a:cxn>
                <a:cxn ang="0">
                  <a:pos x="414" y="955"/>
                </a:cxn>
                <a:cxn ang="0">
                  <a:pos x="367" y="1012"/>
                </a:cxn>
                <a:cxn ang="0">
                  <a:pos x="301" y="1031"/>
                </a:cxn>
                <a:cxn ang="0">
                  <a:pos x="245" y="1021"/>
                </a:cxn>
                <a:cxn ang="0">
                  <a:pos x="197" y="1002"/>
                </a:cxn>
                <a:cxn ang="0">
                  <a:pos x="179" y="974"/>
                </a:cxn>
                <a:cxn ang="0">
                  <a:pos x="188" y="964"/>
                </a:cxn>
                <a:cxn ang="0">
                  <a:pos x="197" y="964"/>
                </a:cxn>
                <a:cxn ang="0">
                  <a:pos x="245" y="983"/>
                </a:cxn>
                <a:cxn ang="0">
                  <a:pos x="301" y="1002"/>
                </a:cxn>
                <a:cxn ang="0">
                  <a:pos x="339" y="983"/>
                </a:cxn>
                <a:cxn ang="0">
                  <a:pos x="358" y="955"/>
                </a:cxn>
                <a:cxn ang="0">
                  <a:pos x="358" y="907"/>
                </a:cxn>
                <a:cxn ang="0">
                  <a:pos x="320" y="869"/>
                </a:cxn>
                <a:cxn ang="0">
                  <a:pos x="273" y="859"/>
                </a:cxn>
                <a:cxn ang="0">
                  <a:pos x="131" y="811"/>
                </a:cxn>
                <a:cxn ang="0">
                  <a:pos x="66" y="764"/>
                </a:cxn>
                <a:cxn ang="0">
                  <a:pos x="0" y="601"/>
                </a:cxn>
                <a:cxn ang="0">
                  <a:pos x="103" y="315"/>
                </a:cxn>
                <a:cxn ang="0">
                  <a:pos x="320" y="124"/>
                </a:cxn>
                <a:cxn ang="0">
                  <a:pos x="301" y="66"/>
                </a:cxn>
                <a:cxn ang="0">
                  <a:pos x="310" y="28"/>
                </a:cxn>
                <a:cxn ang="0">
                  <a:pos x="320" y="9"/>
                </a:cxn>
              </a:cxnLst>
              <a:rect l="0" t="0" r="r" b="b"/>
              <a:pathLst>
                <a:path w="527" h="1031">
                  <a:moveTo>
                    <a:pt x="424" y="124"/>
                  </a:moveTo>
                  <a:lnTo>
                    <a:pt x="395" y="124"/>
                  </a:lnTo>
                  <a:lnTo>
                    <a:pt x="367" y="133"/>
                  </a:lnTo>
                  <a:lnTo>
                    <a:pt x="376" y="143"/>
                  </a:lnTo>
                  <a:lnTo>
                    <a:pt x="395" y="143"/>
                  </a:lnTo>
                  <a:lnTo>
                    <a:pt x="414" y="143"/>
                  </a:lnTo>
                  <a:lnTo>
                    <a:pt x="452" y="143"/>
                  </a:lnTo>
                  <a:lnTo>
                    <a:pt x="480" y="133"/>
                  </a:lnTo>
                  <a:lnTo>
                    <a:pt x="461" y="133"/>
                  </a:lnTo>
                  <a:lnTo>
                    <a:pt x="452" y="124"/>
                  </a:lnTo>
                  <a:lnTo>
                    <a:pt x="442" y="124"/>
                  </a:lnTo>
                  <a:lnTo>
                    <a:pt x="424" y="124"/>
                  </a:lnTo>
                  <a:close/>
                  <a:moveTo>
                    <a:pt x="329" y="0"/>
                  </a:moveTo>
                  <a:lnTo>
                    <a:pt x="339" y="9"/>
                  </a:lnTo>
                  <a:lnTo>
                    <a:pt x="348" y="19"/>
                  </a:lnTo>
                  <a:lnTo>
                    <a:pt x="348" y="19"/>
                  </a:lnTo>
                  <a:lnTo>
                    <a:pt x="339" y="38"/>
                  </a:lnTo>
                  <a:lnTo>
                    <a:pt x="339" y="57"/>
                  </a:lnTo>
                  <a:lnTo>
                    <a:pt x="339" y="66"/>
                  </a:lnTo>
                  <a:lnTo>
                    <a:pt x="339" y="86"/>
                  </a:lnTo>
                  <a:lnTo>
                    <a:pt x="348" y="95"/>
                  </a:lnTo>
                  <a:lnTo>
                    <a:pt x="348" y="105"/>
                  </a:lnTo>
                  <a:lnTo>
                    <a:pt x="376" y="95"/>
                  </a:lnTo>
                  <a:lnTo>
                    <a:pt x="405" y="95"/>
                  </a:lnTo>
                  <a:lnTo>
                    <a:pt x="424" y="95"/>
                  </a:lnTo>
                  <a:lnTo>
                    <a:pt x="442" y="95"/>
                  </a:lnTo>
                  <a:lnTo>
                    <a:pt x="471" y="95"/>
                  </a:lnTo>
                  <a:lnTo>
                    <a:pt x="489" y="95"/>
                  </a:lnTo>
                  <a:lnTo>
                    <a:pt x="508" y="105"/>
                  </a:lnTo>
                  <a:lnTo>
                    <a:pt x="518" y="114"/>
                  </a:lnTo>
                  <a:lnTo>
                    <a:pt x="527" y="133"/>
                  </a:lnTo>
                  <a:lnTo>
                    <a:pt x="518" y="143"/>
                  </a:lnTo>
                  <a:lnTo>
                    <a:pt x="508" y="152"/>
                  </a:lnTo>
                  <a:lnTo>
                    <a:pt x="489" y="162"/>
                  </a:lnTo>
                  <a:lnTo>
                    <a:pt x="471" y="171"/>
                  </a:lnTo>
                  <a:lnTo>
                    <a:pt x="452" y="171"/>
                  </a:lnTo>
                  <a:lnTo>
                    <a:pt x="424" y="171"/>
                  </a:lnTo>
                  <a:lnTo>
                    <a:pt x="414" y="171"/>
                  </a:lnTo>
                  <a:lnTo>
                    <a:pt x="395" y="171"/>
                  </a:lnTo>
                  <a:lnTo>
                    <a:pt x="376" y="171"/>
                  </a:lnTo>
                  <a:lnTo>
                    <a:pt x="358" y="162"/>
                  </a:lnTo>
                  <a:lnTo>
                    <a:pt x="339" y="152"/>
                  </a:lnTo>
                  <a:lnTo>
                    <a:pt x="339" y="152"/>
                  </a:lnTo>
                  <a:lnTo>
                    <a:pt x="245" y="219"/>
                  </a:lnTo>
                  <a:lnTo>
                    <a:pt x="160" y="315"/>
                  </a:lnTo>
                  <a:lnTo>
                    <a:pt x="103" y="439"/>
                  </a:lnTo>
                  <a:lnTo>
                    <a:pt x="75" y="563"/>
                  </a:lnTo>
                  <a:lnTo>
                    <a:pt x="84" y="611"/>
                  </a:lnTo>
                  <a:lnTo>
                    <a:pt x="94" y="649"/>
                  </a:lnTo>
                  <a:lnTo>
                    <a:pt x="122" y="687"/>
                  </a:lnTo>
                  <a:lnTo>
                    <a:pt x="131" y="706"/>
                  </a:lnTo>
                  <a:lnTo>
                    <a:pt x="160" y="716"/>
                  </a:lnTo>
                  <a:lnTo>
                    <a:pt x="188" y="725"/>
                  </a:lnTo>
                  <a:lnTo>
                    <a:pt x="216" y="744"/>
                  </a:lnTo>
                  <a:lnTo>
                    <a:pt x="263" y="754"/>
                  </a:lnTo>
                  <a:lnTo>
                    <a:pt x="282" y="764"/>
                  </a:lnTo>
                  <a:lnTo>
                    <a:pt x="310" y="773"/>
                  </a:lnTo>
                  <a:lnTo>
                    <a:pt x="329" y="773"/>
                  </a:lnTo>
                  <a:lnTo>
                    <a:pt x="348" y="783"/>
                  </a:lnTo>
                  <a:lnTo>
                    <a:pt x="358" y="783"/>
                  </a:lnTo>
                  <a:lnTo>
                    <a:pt x="386" y="802"/>
                  </a:lnTo>
                  <a:lnTo>
                    <a:pt x="405" y="830"/>
                  </a:lnTo>
                  <a:lnTo>
                    <a:pt x="424" y="859"/>
                  </a:lnTo>
                  <a:lnTo>
                    <a:pt x="433" y="888"/>
                  </a:lnTo>
                  <a:lnTo>
                    <a:pt x="424" y="916"/>
                  </a:lnTo>
                  <a:lnTo>
                    <a:pt x="414" y="955"/>
                  </a:lnTo>
                  <a:lnTo>
                    <a:pt x="395" y="983"/>
                  </a:lnTo>
                  <a:lnTo>
                    <a:pt x="367" y="1012"/>
                  </a:lnTo>
                  <a:lnTo>
                    <a:pt x="339" y="1021"/>
                  </a:lnTo>
                  <a:lnTo>
                    <a:pt x="301" y="1031"/>
                  </a:lnTo>
                  <a:lnTo>
                    <a:pt x="273" y="1031"/>
                  </a:lnTo>
                  <a:lnTo>
                    <a:pt x="245" y="1021"/>
                  </a:lnTo>
                  <a:lnTo>
                    <a:pt x="216" y="1012"/>
                  </a:lnTo>
                  <a:lnTo>
                    <a:pt x="197" y="1002"/>
                  </a:lnTo>
                  <a:lnTo>
                    <a:pt x="188" y="983"/>
                  </a:lnTo>
                  <a:lnTo>
                    <a:pt x="179" y="974"/>
                  </a:lnTo>
                  <a:lnTo>
                    <a:pt x="179" y="974"/>
                  </a:lnTo>
                  <a:lnTo>
                    <a:pt x="188" y="964"/>
                  </a:lnTo>
                  <a:lnTo>
                    <a:pt x="197" y="964"/>
                  </a:lnTo>
                  <a:lnTo>
                    <a:pt x="197" y="964"/>
                  </a:lnTo>
                  <a:lnTo>
                    <a:pt x="207" y="964"/>
                  </a:lnTo>
                  <a:lnTo>
                    <a:pt x="245" y="983"/>
                  </a:lnTo>
                  <a:lnTo>
                    <a:pt x="282" y="993"/>
                  </a:lnTo>
                  <a:lnTo>
                    <a:pt x="301" y="1002"/>
                  </a:lnTo>
                  <a:lnTo>
                    <a:pt x="320" y="993"/>
                  </a:lnTo>
                  <a:lnTo>
                    <a:pt x="339" y="983"/>
                  </a:lnTo>
                  <a:lnTo>
                    <a:pt x="348" y="964"/>
                  </a:lnTo>
                  <a:lnTo>
                    <a:pt x="358" y="955"/>
                  </a:lnTo>
                  <a:lnTo>
                    <a:pt x="358" y="935"/>
                  </a:lnTo>
                  <a:lnTo>
                    <a:pt x="358" y="907"/>
                  </a:lnTo>
                  <a:lnTo>
                    <a:pt x="339" y="888"/>
                  </a:lnTo>
                  <a:lnTo>
                    <a:pt x="320" y="869"/>
                  </a:lnTo>
                  <a:lnTo>
                    <a:pt x="301" y="859"/>
                  </a:lnTo>
                  <a:lnTo>
                    <a:pt x="273" y="859"/>
                  </a:lnTo>
                  <a:lnTo>
                    <a:pt x="188" y="830"/>
                  </a:lnTo>
                  <a:lnTo>
                    <a:pt x="131" y="811"/>
                  </a:lnTo>
                  <a:lnTo>
                    <a:pt x="94" y="792"/>
                  </a:lnTo>
                  <a:lnTo>
                    <a:pt x="66" y="764"/>
                  </a:lnTo>
                  <a:lnTo>
                    <a:pt x="18" y="687"/>
                  </a:lnTo>
                  <a:lnTo>
                    <a:pt x="0" y="601"/>
                  </a:lnTo>
                  <a:lnTo>
                    <a:pt x="28" y="448"/>
                  </a:lnTo>
                  <a:lnTo>
                    <a:pt x="103" y="315"/>
                  </a:lnTo>
                  <a:lnTo>
                    <a:pt x="207" y="200"/>
                  </a:lnTo>
                  <a:lnTo>
                    <a:pt x="320" y="124"/>
                  </a:lnTo>
                  <a:lnTo>
                    <a:pt x="310" y="86"/>
                  </a:lnTo>
                  <a:lnTo>
                    <a:pt x="301" y="66"/>
                  </a:lnTo>
                  <a:lnTo>
                    <a:pt x="301" y="47"/>
                  </a:lnTo>
                  <a:lnTo>
                    <a:pt x="310" y="28"/>
                  </a:lnTo>
                  <a:lnTo>
                    <a:pt x="310" y="19"/>
                  </a:lnTo>
                  <a:lnTo>
                    <a:pt x="320" y="9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20428" y="3792"/>
              <a:ext cx="321" cy="526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9" y="0"/>
                </a:cxn>
                <a:cxn ang="0">
                  <a:pos x="198" y="0"/>
                </a:cxn>
                <a:cxn ang="0">
                  <a:pos x="198" y="19"/>
                </a:cxn>
                <a:cxn ang="0">
                  <a:pos x="198" y="459"/>
                </a:cxn>
                <a:cxn ang="0">
                  <a:pos x="198" y="468"/>
                </a:cxn>
                <a:cxn ang="0">
                  <a:pos x="198" y="478"/>
                </a:cxn>
                <a:cxn ang="0">
                  <a:pos x="208" y="478"/>
                </a:cxn>
                <a:cxn ang="0">
                  <a:pos x="226" y="487"/>
                </a:cxn>
                <a:cxn ang="0">
                  <a:pos x="245" y="487"/>
                </a:cxn>
                <a:cxn ang="0">
                  <a:pos x="283" y="487"/>
                </a:cxn>
                <a:cxn ang="0">
                  <a:pos x="321" y="487"/>
                </a:cxn>
                <a:cxn ang="0">
                  <a:pos x="321" y="526"/>
                </a:cxn>
                <a:cxn ang="0">
                  <a:pos x="245" y="526"/>
                </a:cxn>
                <a:cxn ang="0">
                  <a:pos x="161" y="526"/>
                </a:cxn>
                <a:cxn ang="0">
                  <a:pos x="85" y="526"/>
                </a:cxn>
                <a:cxn ang="0">
                  <a:pos x="0" y="526"/>
                </a:cxn>
                <a:cxn ang="0">
                  <a:pos x="0" y="487"/>
                </a:cxn>
                <a:cxn ang="0">
                  <a:pos x="47" y="487"/>
                </a:cxn>
                <a:cxn ang="0">
                  <a:pos x="76" y="487"/>
                </a:cxn>
                <a:cxn ang="0">
                  <a:pos x="104" y="487"/>
                </a:cxn>
                <a:cxn ang="0">
                  <a:pos x="113" y="478"/>
                </a:cxn>
                <a:cxn ang="0">
                  <a:pos x="123" y="478"/>
                </a:cxn>
                <a:cxn ang="0">
                  <a:pos x="123" y="468"/>
                </a:cxn>
                <a:cxn ang="0">
                  <a:pos x="123" y="459"/>
                </a:cxn>
                <a:cxn ang="0">
                  <a:pos x="123" y="58"/>
                </a:cxn>
                <a:cxn ang="0">
                  <a:pos x="95" y="67"/>
                </a:cxn>
                <a:cxn ang="0">
                  <a:pos x="57" y="77"/>
                </a:cxn>
                <a:cxn ang="0">
                  <a:pos x="29" y="77"/>
                </a:cxn>
                <a:cxn ang="0">
                  <a:pos x="10" y="77"/>
                </a:cxn>
                <a:cxn ang="0">
                  <a:pos x="0" y="77"/>
                </a:cxn>
                <a:cxn ang="0">
                  <a:pos x="0" y="48"/>
                </a:cxn>
                <a:cxn ang="0">
                  <a:pos x="10" y="48"/>
                </a:cxn>
                <a:cxn ang="0">
                  <a:pos x="47" y="48"/>
                </a:cxn>
                <a:cxn ang="0">
                  <a:pos x="104" y="29"/>
                </a:cxn>
                <a:cxn ang="0">
                  <a:pos x="170" y="0"/>
                </a:cxn>
              </a:cxnLst>
              <a:rect l="0" t="0" r="r" b="b"/>
              <a:pathLst>
                <a:path w="321" h="526">
                  <a:moveTo>
                    <a:pt x="170" y="0"/>
                  </a:moveTo>
                  <a:lnTo>
                    <a:pt x="189" y="0"/>
                  </a:lnTo>
                  <a:lnTo>
                    <a:pt x="198" y="0"/>
                  </a:lnTo>
                  <a:lnTo>
                    <a:pt x="198" y="19"/>
                  </a:lnTo>
                  <a:lnTo>
                    <a:pt x="198" y="459"/>
                  </a:lnTo>
                  <a:lnTo>
                    <a:pt x="198" y="468"/>
                  </a:lnTo>
                  <a:lnTo>
                    <a:pt x="198" y="478"/>
                  </a:lnTo>
                  <a:lnTo>
                    <a:pt x="208" y="478"/>
                  </a:lnTo>
                  <a:lnTo>
                    <a:pt x="226" y="487"/>
                  </a:lnTo>
                  <a:lnTo>
                    <a:pt x="245" y="487"/>
                  </a:lnTo>
                  <a:lnTo>
                    <a:pt x="283" y="487"/>
                  </a:lnTo>
                  <a:lnTo>
                    <a:pt x="321" y="487"/>
                  </a:lnTo>
                  <a:lnTo>
                    <a:pt x="321" y="526"/>
                  </a:lnTo>
                  <a:lnTo>
                    <a:pt x="245" y="526"/>
                  </a:lnTo>
                  <a:lnTo>
                    <a:pt x="161" y="526"/>
                  </a:lnTo>
                  <a:lnTo>
                    <a:pt x="85" y="526"/>
                  </a:lnTo>
                  <a:lnTo>
                    <a:pt x="0" y="526"/>
                  </a:lnTo>
                  <a:lnTo>
                    <a:pt x="0" y="487"/>
                  </a:lnTo>
                  <a:lnTo>
                    <a:pt x="47" y="487"/>
                  </a:lnTo>
                  <a:lnTo>
                    <a:pt x="76" y="487"/>
                  </a:lnTo>
                  <a:lnTo>
                    <a:pt x="104" y="487"/>
                  </a:lnTo>
                  <a:lnTo>
                    <a:pt x="113" y="478"/>
                  </a:lnTo>
                  <a:lnTo>
                    <a:pt x="123" y="478"/>
                  </a:lnTo>
                  <a:lnTo>
                    <a:pt x="123" y="468"/>
                  </a:lnTo>
                  <a:lnTo>
                    <a:pt x="123" y="459"/>
                  </a:lnTo>
                  <a:lnTo>
                    <a:pt x="123" y="58"/>
                  </a:lnTo>
                  <a:lnTo>
                    <a:pt x="95" y="67"/>
                  </a:lnTo>
                  <a:lnTo>
                    <a:pt x="57" y="77"/>
                  </a:lnTo>
                  <a:lnTo>
                    <a:pt x="29" y="77"/>
                  </a:lnTo>
                  <a:lnTo>
                    <a:pt x="10" y="77"/>
                  </a:lnTo>
                  <a:lnTo>
                    <a:pt x="0" y="77"/>
                  </a:lnTo>
                  <a:lnTo>
                    <a:pt x="0" y="48"/>
                  </a:lnTo>
                  <a:lnTo>
                    <a:pt x="10" y="48"/>
                  </a:lnTo>
                  <a:lnTo>
                    <a:pt x="47" y="48"/>
                  </a:lnTo>
                  <a:lnTo>
                    <a:pt x="104" y="29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/>
            </p:cNvSpPr>
            <p:nvPr/>
          </p:nvSpPr>
          <p:spPr bwMode="auto">
            <a:xfrm>
              <a:off x="21069" y="3850"/>
              <a:ext cx="763" cy="47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16" y="0"/>
                </a:cxn>
                <a:cxn ang="0">
                  <a:pos x="735" y="0"/>
                </a:cxn>
                <a:cxn ang="0">
                  <a:pos x="744" y="0"/>
                </a:cxn>
                <a:cxn ang="0">
                  <a:pos x="754" y="0"/>
                </a:cxn>
                <a:cxn ang="0">
                  <a:pos x="763" y="9"/>
                </a:cxn>
                <a:cxn ang="0">
                  <a:pos x="763" y="28"/>
                </a:cxn>
                <a:cxn ang="0">
                  <a:pos x="763" y="38"/>
                </a:cxn>
                <a:cxn ang="0">
                  <a:pos x="754" y="47"/>
                </a:cxn>
                <a:cxn ang="0">
                  <a:pos x="744" y="47"/>
                </a:cxn>
                <a:cxn ang="0">
                  <a:pos x="725" y="47"/>
                </a:cxn>
                <a:cxn ang="0">
                  <a:pos x="716" y="47"/>
                </a:cxn>
                <a:cxn ang="0">
                  <a:pos x="716" y="47"/>
                </a:cxn>
                <a:cxn ang="0">
                  <a:pos x="47" y="47"/>
                </a:cxn>
                <a:cxn ang="0">
                  <a:pos x="38" y="47"/>
                </a:cxn>
                <a:cxn ang="0">
                  <a:pos x="19" y="47"/>
                </a:cxn>
                <a:cxn ang="0">
                  <a:pos x="9" y="47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38" y="0"/>
                </a:cxn>
                <a:cxn ang="0">
                  <a:pos x="47" y="0"/>
                </a:cxn>
              </a:cxnLst>
              <a:rect l="0" t="0" r="r" b="b"/>
              <a:pathLst>
                <a:path w="763" h="47">
                  <a:moveTo>
                    <a:pt x="47" y="0"/>
                  </a:moveTo>
                  <a:lnTo>
                    <a:pt x="716" y="0"/>
                  </a:lnTo>
                  <a:lnTo>
                    <a:pt x="735" y="0"/>
                  </a:lnTo>
                  <a:lnTo>
                    <a:pt x="744" y="0"/>
                  </a:lnTo>
                  <a:lnTo>
                    <a:pt x="754" y="0"/>
                  </a:lnTo>
                  <a:lnTo>
                    <a:pt x="763" y="9"/>
                  </a:lnTo>
                  <a:lnTo>
                    <a:pt x="763" y="28"/>
                  </a:lnTo>
                  <a:lnTo>
                    <a:pt x="763" y="38"/>
                  </a:lnTo>
                  <a:lnTo>
                    <a:pt x="754" y="47"/>
                  </a:lnTo>
                  <a:lnTo>
                    <a:pt x="744" y="47"/>
                  </a:lnTo>
                  <a:lnTo>
                    <a:pt x="725" y="47"/>
                  </a:lnTo>
                  <a:lnTo>
                    <a:pt x="716" y="47"/>
                  </a:lnTo>
                  <a:lnTo>
                    <a:pt x="716" y="47"/>
                  </a:lnTo>
                  <a:lnTo>
                    <a:pt x="47" y="47"/>
                  </a:lnTo>
                  <a:lnTo>
                    <a:pt x="38" y="47"/>
                  </a:lnTo>
                  <a:lnTo>
                    <a:pt x="19" y="47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9"/>
                  </a:lnTo>
                  <a:lnTo>
                    <a:pt x="9" y="0"/>
                  </a:lnTo>
                  <a:lnTo>
                    <a:pt x="19" y="0"/>
                  </a:lnTo>
                  <a:lnTo>
                    <a:pt x="38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22021" y="3363"/>
              <a:ext cx="518" cy="1031"/>
            </a:xfrm>
            <a:custGeom>
              <a:avLst/>
              <a:gdLst/>
              <a:ahLst/>
              <a:cxnLst>
                <a:cxn ang="0">
                  <a:pos x="395" y="124"/>
                </a:cxn>
                <a:cxn ang="0">
                  <a:pos x="376" y="143"/>
                </a:cxn>
                <a:cxn ang="0">
                  <a:pos x="414" y="143"/>
                </a:cxn>
                <a:cxn ang="0">
                  <a:pos x="471" y="133"/>
                </a:cxn>
                <a:cxn ang="0">
                  <a:pos x="461" y="133"/>
                </a:cxn>
                <a:cxn ang="0">
                  <a:pos x="433" y="124"/>
                </a:cxn>
                <a:cxn ang="0">
                  <a:pos x="329" y="0"/>
                </a:cxn>
                <a:cxn ang="0">
                  <a:pos x="348" y="19"/>
                </a:cxn>
                <a:cxn ang="0">
                  <a:pos x="339" y="38"/>
                </a:cxn>
                <a:cxn ang="0">
                  <a:pos x="339" y="66"/>
                </a:cxn>
                <a:cxn ang="0">
                  <a:pos x="339" y="95"/>
                </a:cxn>
                <a:cxn ang="0">
                  <a:pos x="376" y="95"/>
                </a:cxn>
                <a:cxn ang="0">
                  <a:pos x="423" y="95"/>
                </a:cxn>
                <a:cxn ang="0">
                  <a:pos x="461" y="95"/>
                </a:cxn>
                <a:cxn ang="0">
                  <a:pos x="508" y="105"/>
                </a:cxn>
                <a:cxn ang="0">
                  <a:pos x="518" y="133"/>
                </a:cxn>
                <a:cxn ang="0">
                  <a:pos x="508" y="152"/>
                </a:cxn>
                <a:cxn ang="0">
                  <a:pos x="471" y="171"/>
                </a:cxn>
                <a:cxn ang="0">
                  <a:pos x="423" y="171"/>
                </a:cxn>
                <a:cxn ang="0">
                  <a:pos x="395" y="171"/>
                </a:cxn>
                <a:cxn ang="0">
                  <a:pos x="348" y="162"/>
                </a:cxn>
                <a:cxn ang="0">
                  <a:pos x="329" y="152"/>
                </a:cxn>
                <a:cxn ang="0">
                  <a:pos x="160" y="315"/>
                </a:cxn>
                <a:cxn ang="0">
                  <a:pos x="75" y="563"/>
                </a:cxn>
                <a:cxn ang="0">
                  <a:pos x="94" y="649"/>
                </a:cxn>
                <a:cxn ang="0">
                  <a:pos x="131" y="706"/>
                </a:cxn>
                <a:cxn ang="0">
                  <a:pos x="179" y="725"/>
                </a:cxn>
                <a:cxn ang="0">
                  <a:pos x="263" y="754"/>
                </a:cxn>
                <a:cxn ang="0">
                  <a:pos x="301" y="773"/>
                </a:cxn>
                <a:cxn ang="0">
                  <a:pos x="348" y="783"/>
                </a:cxn>
                <a:cxn ang="0">
                  <a:pos x="386" y="802"/>
                </a:cxn>
                <a:cxn ang="0">
                  <a:pos x="423" y="859"/>
                </a:cxn>
                <a:cxn ang="0">
                  <a:pos x="423" y="916"/>
                </a:cxn>
                <a:cxn ang="0">
                  <a:pos x="395" y="983"/>
                </a:cxn>
                <a:cxn ang="0">
                  <a:pos x="339" y="1021"/>
                </a:cxn>
                <a:cxn ang="0">
                  <a:pos x="273" y="1031"/>
                </a:cxn>
                <a:cxn ang="0">
                  <a:pos x="216" y="1012"/>
                </a:cxn>
                <a:cxn ang="0">
                  <a:pos x="179" y="983"/>
                </a:cxn>
                <a:cxn ang="0">
                  <a:pos x="179" y="974"/>
                </a:cxn>
                <a:cxn ang="0">
                  <a:pos x="188" y="964"/>
                </a:cxn>
                <a:cxn ang="0">
                  <a:pos x="207" y="964"/>
                </a:cxn>
                <a:cxn ang="0">
                  <a:pos x="273" y="993"/>
                </a:cxn>
                <a:cxn ang="0">
                  <a:pos x="320" y="993"/>
                </a:cxn>
                <a:cxn ang="0">
                  <a:pos x="348" y="964"/>
                </a:cxn>
                <a:cxn ang="0">
                  <a:pos x="358" y="935"/>
                </a:cxn>
                <a:cxn ang="0">
                  <a:pos x="339" y="888"/>
                </a:cxn>
                <a:cxn ang="0">
                  <a:pos x="301" y="859"/>
                </a:cxn>
                <a:cxn ang="0">
                  <a:pos x="188" y="830"/>
                </a:cxn>
                <a:cxn ang="0">
                  <a:pos x="94" y="792"/>
                </a:cxn>
                <a:cxn ang="0">
                  <a:pos x="18" y="687"/>
                </a:cxn>
                <a:cxn ang="0">
                  <a:pos x="28" y="448"/>
                </a:cxn>
                <a:cxn ang="0">
                  <a:pos x="207" y="200"/>
                </a:cxn>
                <a:cxn ang="0">
                  <a:pos x="301" y="86"/>
                </a:cxn>
                <a:cxn ang="0">
                  <a:pos x="301" y="47"/>
                </a:cxn>
                <a:cxn ang="0">
                  <a:pos x="310" y="19"/>
                </a:cxn>
                <a:cxn ang="0">
                  <a:pos x="329" y="0"/>
                </a:cxn>
              </a:cxnLst>
              <a:rect l="0" t="0" r="r" b="b"/>
              <a:pathLst>
                <a:path w="518" h="1031">
                  <a:moveTo>
                    <a:pt x="414" y="124"/>
                  </a:moveTo>
                  <a:lnTo>
                    <a:pt x="395" y="124"/>
                  </a:lnTo>
                  <a:lnTo>
                    <a:pt x="367" y="133"/>
                  </a:lnTo>
                  <a:lnTo>
                    <a:pt x="376" y="143"/>
                  </a:lnTo>
                  <a:lnTo>
                    <a:pt x="386" y="143"/>
                  </a:lnTo>
                  <a:lnTo>
                    <a:pt x="414" y="143"/>
                  </a:lnTo>
                  <a:lnTo>
                    <a:pt x="452" y="143"/>
                  </a:lnTo>
                  <a:lnTo>
                    <a:pt x="471" y="133"/>
                  </a:lnTo>
                  <a:lnTo>
                    <a:pt x="471" y="133"/>
                  </a:lnTo>
                  <a:lnTo>
                    <a:pt x="461" y="133"/>
                  </a:lnTo>
                  <a:lnTo>
                    <a:pt x="452" y="124"/>
                  </a:lnTo>
                  <a:lnTo>
                    <a:pt x="433" y="124"/>
                  </a:lnTo>
                  <a:lnTo>
                    <a:pt x="414" y="124"/>
                  </a:lnTo>
                  <a:close/>
                  <a:moveTo>
                    <a:pt x="329" y="0"/>
                  </a:moveTo>
                  <a:lnTo>
                    <a:pt x="339" y="9"/>
                  </a:lnTo>
                  <a:lnTo>
                    <a:pt x="348" y="19"/>
                  </a:lnTo>
                  <a:lnTo>
                    <a:pt x="339" y="19"/>
                  </a:lnTo>
                  <a:lnTo>
                    <a:pt x="339" y="38"/>
                  </a:lnTo>
                  <a:lnTo>
                    <a:pt x="339" y="57"/>
                  </a:lnTo>
                  <a:lnTo>
                    <a:pt x="339" y="66"/>
                  </a:lnTo>
                  <a:lnTo>
                    <a:pt x="339" y="86"/>
                  </a:lnTo>
                  <a:lnTo>
                    <a:pt x="339" y="95"/>
                  </a:lnTo>
                  <a:lnTo>
                    <a:pt x="348" y="105"/>
                  </a:lnTo>
                  <a:lnTo>
                    <a:pt x="376" y="95"/>
                  </a:lnTo>
                  <a:lnTo>
                    <a:pt x="395" y="95"/>
                  </a:lnTo>
                  <a:lnTo>
                    <a:pt x="423" y="95"/>
                  </a:lnTo>
                  <a:lnTo>
                    <a:pt x="442" y="95"/>
                  </a:lnTo>
                  <a:lnTo>
                    <a:pt x="461" y="95"/>
                  </a:lnTo>
                  <a:lnTo>
                    <a:pt x="489" y="95"/>
                  </a:lnTo>
                  <a:lnTo>
                    <a:pt x="508" y="105"/>
                  </a:lnTo>
                  <a:lnTo>
                    <a:pt x="518" y="114"/>
                  </a:lnTo>
                  <a:lnTo>
                    <a:pt x="518" y="133"/>
                  </a:lnTo>
                  <a:lnTo>
                    <a:pt x="518" y="143"/>
                  </a:lnTo>
                  <a:lnTo>
                    <a:pt x="508" y="152"/>
                  </a:lnTo>
                  <a:lnTo>
                    <a:pt x="489" y="162"/>
                  </a:lnTo>
                  <a:lnTo>
                    <a:pt x="471" y="171"/>
                  </a:lnTo>
                  <a:lnTo>
                    <a:pt x="442" y="171"/>
                  </a:lnTo>
                  <a:lnTo>
                    <a:pt x="423" y="171"/>
                  </a:lnTo>
                  <a:lnTo>
                    <a:pt x="405" y="171"/>
                  </a:lnTo>
                  <a:lnTo>
                    <a:pt x="395" y="171"/>
                  </a:lnTo>
                  <a:lnTo>
                    <a:pt x="367" y="171"/>
                  </a:lnTo>
                  <a:lnTo>
                    <a:pt x="348" y="162"/>
                  </a:lnTo>
                  <a:lnTo>
                    <a:pt x="329" y="152"/>
                  </a:lnTo>
                  <a:lnTo>
                    <a:pt x="329" y="152"/>
                  </a:lnTo>
                  <a:lnTo>
                    <a:pt x="244" y="219"/>
                  </a:lnTo>
                  <a:lnTo>
                    <a:pt x="160" y="315"/>
                  </a:lnTo>
                  <a:lnTo>
                    <a:pt x="94" y="439"/>
                  </a:lnTo>
                  <a:lnTo>
                    <a:pt x="75" y="563"/>
                  </a:lnTo>
                  <a:lnTo>
                    <a:pt x="75" y="611"/>
                  </a:lnTo>
                  <a:lnTo>
                    <a:pt x="94" y="649"/>
                  </a:lnTo>
                  <a:lnTo>
                    <a:pt x="113" y="687"/>
                  </a:lnTo>
                  <a:lnTo>
                    <a:pt x="131" y="706"/>
                  </a:lnTo>
                  <a:lnTo>
                    <a:pt x="150" y="716"/>
                  </a:lnTo>
                  <a:lnTo>
                    <a:pt x="179" y="725"/>
                  </a:lnTo>
                  <a:lnTo>
                    <a:pt x="216" y="744"/>
                  </a:lnTo>
                  <a:lnTo>
                    <a:pt x="263" y="754"/>
                  </a:lnTo>
                  <a:lnTo>
                    <a:pt x="282" y="764"/>
                  </a:lnTo>
                  <a:lnTo>
                    <a:pt x="301" y="773"/>
                  </a:lnTo>
                  <a:lnTo>
                    <a:pt x="329" y="773"/>
                  </a:lnTo>
                  <a:lnTo>
                    <a:pt x="348" y="783"/>
                  </a:lnTo>
                  <a:lnTo>
                    <a:pt x="358" y="783"/>
                  </a:lnTo>
                  <a:lnTo>
                    <a:pt x="386" y="802"/>
                  </a:lnTo>
                  <a:lnTo>
                    <a:pt x="405" y="830"/>
                  </a:lnTo>
                  <a:lnTo>
                    <a:pt x="423" y="859"/>
                  </a:lnTo>
                  <a:lnTo>
                    <a:pt x="423" y="888"/>
                  </a:lnTo>
                  <a:lnTo>
                    <a:pt x="423" y="916"/>
                  </a:lnTo>
                  <a:lnTo>
                    <a:pt x="414" y="955"/>
                  </a:lnTo>
                  <a:lnTo>
                    <a:pt x="395" y="983"/>
                  </a:lnTo>
                  <a:lnTo>
                    <a:pt x="367" y="1012"/>
                  </a:lnTo>
                  <a:lnTo>
                    <a:pt x="339" y="1021"/>
                  </a:lnTo>
                  <a:lnTo>
                    <a:pt x="301" y="1031"/>
                  </a:lnTo>
                  <a:lnTo>
                    <a:pt x="273" y="1031"/>
                  </a:lnTo>
                  <a:lnTo>
                    <a:pt x="244" y="1021"/>
                  </a:lnTo>
                  <a:lnTo>
                    <a:pt x="216" y="1012"/>
                  </a:lnTo>
                  <a:lnTo>
                    <a:pt x="197" y="1002"/>
                  </a:lnTo>
                  <a:lnTo>
                    <a:pt x="179" y="983"/>
                  </a:lnTo>
                  <a:lnTo>
                    <a:pt x="179" y="974"/>
                  </a:lnTo>
                  <a:lnTo>
                    <a:pt x="179" y="974"/>
                  </a:lnTo>
                  <a:lnTo>
                    <a:pt x="179" y="964"/>
                  </a:lnTo>
                  <a:lnTo>
                    <a:pt x="188" y="964"/>
                  </a:lnTo>
                  <a:lnTo>
                    <a:pt x="197" y="964"/>
                  </a:lnTo>
                  <a:lnTo>
                    <a:pt x="207" y="964"/>
                  </a:lnTo>
                  <a:lnTo>
                    <a:pt x="244" y="983"/>
                  </a:lnTo>
                  <a:lnTo>
                    <a:pt x="273" y="993"/>
                  </a:lnTo>
                  <a:lnTo>
                    <a:pt x="301" y="1002"/>
                  </a:lnTo>
                  <a:lnTo>
                    <a:pt x="320" y="993"/>
                  </a:lnTo>
                  <a:lnTo>
                    <a:pt x="339" y="983"/>
                  </a:lnTo>
                  <a:lnTo>
                    <a:pt x="348" y="964"/>
                  </a:lnTo>
                  <a:lnTo>
                    <a:pt x="358" y="955"/>
                  </a:lnTo>
                  <a:lnTo>
                    <a:pt x="358" y="935"/>
                  </a:lnTo>
                  <a:lnTo>
                    <a:pt x="348" y="907"/>
                  </a:lnTo>
                  <a:lnTo>
                    <a:pt x="339" y="888"/>
                  </a:lnTo>
                  <a:lnTo>
                    <a:pt x="320" y="869"/>
                  </a:lnTo>
                  <a:lnTo>
                    <a:pt x="301" y="859"/>
                  </a:lnTo>
                  <a:lnTo>
                    <a:pt x="273" y="859"/>
                  </a:lnTo>
                  <a:lnTo>
                    <a:pt x="188" y="830"/>
                  </a:lnTo>
                  <a:lnTo>
                    <a:pt x="131" y="811"/>
                  </a:lnTo>
                  <a:lnTo>
                    <a:pt x="94" y="792"/>
                  </a:lnTo>
                  <a:lnTo>
                    <a:pt x="65" y="764"/>
                  </a:lnTo>
                  <a:lnTo>
                    <a:pt x="18" y="687"/>
                  </a:lnTo>
                  <a:lnTo>
                    <a:pt x="0" y="601"/>
                  </a:lnTo>
                  <a:lnTo>
                    <a:pt x="28" y="448"/>
                  </a:lnTo>
                  <a:lnTo>
                    <a:pt x="103" y="315"/>
                  </a:lnTo>
                  <a:lnTo>
                    <a:pt x="207" y="200"/>
                  </a:lnTo>
                  <a:lnTo>
                    <a:pt x="310" y="124"/>
                  </a:lnTo>
                  <a:lnTo>
                    <a:pt x="301" y="86"/>
                  </a:lnTo>
                  <a:lnTo>
                    <a:pt x="301" y="66"/>
                  </a:lnTo>
                  <a:lnTo>
                    <a:pt x="301" y="47"/>
                  </a:lnTo>
                  <a:lnTo>
                    <a:pt x="301" y="28"/>
                  </a:lnTo>
                  <a:lnTo>
                    <a:pt x="310" y="19"/>
                  </a:lnTo>
                  <a:lnTo>
                    <a:pt x="320" y="9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23095" y="2474"/>
              <a:ext cx="358" cy="1118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235" y="1003"/>
                </a:cxn>
                <a:cxn ang="0">
                  <a:pos x="235" y="1032"/>
                </a:cxn>
                <a:cxn ang="0">
                  <a:pos x="244" y="1051"/>
                </a:cxn>
                <a:cxn ang="0">
                  <a:pos x="254" y="1060"/>
                </a:cxn>
                <a:cxn ang="0">
                  <a:pos x="273" y="1070"/>
                </a:cxn>
                <a:cxn ang="0">
                  <a:pos x="310" y="1070"/>
                </a:cxn>
                <a:cxn ang="0">
                  <a:pos x="358" y="1070"/>
                </a:cxn>
                <a:cxn ang="0">
                  <a:pos x="358" y="1118"/>
                </a:cxn>
                <a:cxn ang="0">
                  <a:pos x="263" y="1118"/>
                </a:cxn>
                <a:cxn ang="0">
                  <a:pos x="179" y="1118"/>
                </a:cxn>
                <a:cxn ang="0">
                  <a:pos x="94" y="1118"/>
                </a:cxn>
                <a:cxn ang="0">
                  <a:pos x="0" y="1118"/>
                </a:cxn>
                <a:cxn ang="0">
                  <a:pos x="0" y="1070"/>
                </a:cxn>
                <a:cxn ang="0">
                  <a:pos x="47" y="1070"/>
                </a:cxn>
                <a:cxn ang="0">
                  <a:pos x="84" y="1070"/>
                </a:cxn>
                <a:cxn ang="0">
                  <a:pos x="103" y="1060"/>
                </a:cxn>
                <a:cxn ang="0">
                  <a:pos x="122" y="1051"/>
                </a:cxn>
                <a:cxn ang="0">
                  <a:pos x="122" y="1032"/>
                </a:cxn>
                <a:cxn ang="0">
                  <a:pos x="131" y="1003"/>
                </a:cxn>
                <a:cxn ang="0">
                  <a:pos x="131" y="163"/>
                </a:cxn>
                <a:cxn ang="0">
                  <a:pos x="122" y="125"/>
                </a:cxn>
                <a:cxn ang="0">
                  <a:pos x="122" y="105"/>
                </a:cxn>
                <a:cxn ang="0">
                  <a:pos x="103" y="86"/>
                </a:cxn>
                <a:cxn ang="0">
                  <a:pos x="84" y="77"/>
                </a:cxn>
                <a:cxn ang="0">
                  <a:pos x="47" y="67"/>
                </a:cxn>
                <a:cxn ang="0">
                  <a:pos x="0" y="67"/>
                </a:cxn>
                <a:cxn ang="0">
                  <a:pos x="0" y="20"/>
                </a:cxn>
                <a:cxn ang="0">
                  <a:pos x="235" y="0"/>
                </a:cxn>
              </a:cxnLst>
              <a:rect l="0" t="0" r="r" b="b"/>
              <a:pathLst>
                <a:path w="358" h="1118">
                  <a:moveTo>
                    <a:pt x="235" y="0"/>
                  </a:moveTo>
                  <a:lnTo>
                    <a:pt x="235" y="1003"/>
                  </a:lnTo>
                  <a:lnTo>
                    <a:pt x="235" y="1032"/>
                  </a:lnTo>
                  <a:lnTo>
                    <a:pt x="244" y="1051"/>
                  </a:lnTo>
                  <a:lnTo>
                    <a:pt x="254" y="1060"/>
                  </a:lnTo>
                  <a:lnTo>
                    <a:pt x="273" y="1070"/>
                  </a:lnTo>
                  <a:lnTo>
                    <a:pt x="310" y="1070"/>
                  </a:lnTo>
                  <a:lnTo>
                    <a:pt x="358" y="1070"/>
                  </a:lnTo>
                  <a:lnTo>
                    <a:pt x="358" y="1118"/>
                  </a:lnTo>
                  <a:lnTo>
                    <a:pt x="263" y="1118"/>
                  </a:lnTo>
                  <a:lnTo>
                    <a:pt x="179" y="1118"/>
                  </a:lnTo>
                  <a:lnTo>
                    <a:pt x="94" y="1118"/>
                  </a:lnTo>
                  <a:lnTo>
                    <a:pt x="0" y="1118"/>
                  </a:lnTo>
                  <a:lnTo>
                    <a:pt x="0" y="1070"/>
                  </a:lnTo>
                  <a:lnTo>
                    <a:pt x="47" y="1070"/>
                  </a:lnTo>
                  <a:lnTo>
                    <a:pt x="84" y="1070"/>
                  </a:lnTo>
                  <a:lnTo>
                    <a:pt x="103" y="1060"/>
                  </a:lnTo>
                  <a:lnTo>
                    <a:pt x="122" y="1051"/>
                  </a:lnTo>
                  <a:lnTo>
                    <a:pt x="122" y="1032"/>
                  </a:lnTo>
                  <a:lnTo>
                    <a:pt x="131" y="1003"/>
                  </a:lnTo>
                  <a:lnTo>
                    <a:pt x="131" y="163"/>
                  </a:lnTo>
                  <a:lnTo>
                    <a:pt x="122" y="125"/>
                  </a:lnTo>
                  <a:lnTo>
                    <a:pt x="122" y="105"/>
                  </a:lnTo>
                  <a:lnTo>
                    <a:pt x="103" y="86"/>
                  </a:lnTo>
                  <a:lnTo>
                    <a:pt x="84" y="77"/>
                  </a:lnTo>
                  <a:lnTo>
                    <a:pt x="47" y="67"/>
                  </a:lnTo>
                  <a:lnTo>
                    <a:pt x="0" y="67"/>
                  </a:lnTo>
                  <a:lnTo>
                    <a:pt x="0" y="20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 noEditPoints="1"/>
            </p:cNvSpPr>
            <p:nvPr/>
          </p:nvSpPr>
          <p:spPr bwMode="auto">
            <a:xfrm>
              <a:off x="23528" y="2876"/>
              <a:ext cx="706" cy="735"/>
            </a:xfrm>
            <a:custGeom>
              <a:avLst/>
              <a:gdLst/>
              <a:ahLst/>
              <a:cxnLst>
                <a:cxn ang="0">
                  <a:pos x="358" y="28"/>
                </a:cxn>
                <a:cxn ang="0">
                  <a:pos x="292" y="47"/>
                </a:cxn>
                <a:cxn ang="0">
                  <a:pos x="226" y="76"/>
                </a:cxn>
                <a:cxn ang="0">
                  <a:pos x="169" y="143"/>
                </a:cxn>
                <a:cxn ang="0">
                  <a:pos x="151" y="219"/>
                </a:cxn>
                <a:cxn ang="0">
                  <a:pos x="141" y="296"/>
                </a:cxn>
                <a:cxn ang="0">
                  <a:pos x="132" y="362"/>
                </a:cxn>
                <a:cxn ang="0">
                  <a:pos x="141" y="429"/>
                </a:cxn>
                <a:cxn ang="0">
                  <a:pos x="151" y="506"/>
                </a:cxn>
                <a:cxn ang="0">
                  <a:pos x="179" y="592"/>
                </a:cxn>
                <a:cxn ang="0">
                  <a:pos x="226" y="649"/>
                </a:cxn>
                <a:cxn ang="0">
                  <a:pos x="292" y="687"/>
                </a:cxn>
                <a:cxn ang="0">
                  <a:pos x="358" y="697"/>
                </a:cxn>
                <a:cxn ang="0">
                  <a:pos x="358" y="697"/>
                </a:cxn>
                <a:cxn ang="0">
                  <a:pos x="433" y="687"/>
                </a:cxn>
                <a:cxn ang="0">
                  <a:pos x="499" y="639"/>
                </a:cxn>
                <a:cxn ang="0">
                  <a:pos x="546" y="582"/>
                </a:cxn>
                <a:cxn ang="0">
                  <a:pos x="575" y="467"/>
                </a:cxn>
                <a:cxn ang="0">
                  <a:pos x="575" y="362"/>
                </a:cxn>
                <a:cxn ang="0">
                  <a:pos x="575" y="296"/>
                </a:cxn>
                <a:cxn ang="0">
                  <a:pos x="565" y="210"/>
                </a:cxn>
                <a:cxn ang="0">
                  <a:pos x="537" y="133"/>
                </a:cxn>
                <a:cxn ang="0">
                  <a:pos x="490" y="76"/>
                </a:cxn>
                <a:cxn ang="0">
                  <a:pos x="424" y="47"/>
                </a:cxn>
                <a:cxn ang="0">
                  <a:pos x="358" y="28"/>
                </a:cxn>
                <a:cxn ang="0">
                  <a:pos x="358" y="0"/>
                </a:cxn>
                <a:cxn ang="0">
                  <a:pos x="471" y="19"/>
                </a:cxn>
                <a:cxn ang="0">
                  <a:pos x="565" y="66"/>
                </a:cxn>
                <a:cxn ang="0">
                  <a:pos x="641" y="152"/>
                </a:cxn>
                <a:cxn ang="0">
                  <a:pos x="688" y="257"/>
                </a:cxn>
                <a:cxn ang="0">
                  <a:pos x="706" y="372"/>
                </a:cxn>
                <a:cxn ang="0">
                  <a:pos x="688" y="496"/>
                </a:cxn>
                <a:cxn ang="0">
                  <a:pos x="641" y="592"/>
                </a:cxn>
                <a:cxn ang="0">
                  <a:pos x="565" y="668"/>
                </a:cxn>
                <a:cxn ang="0">
                  <a:pos x="471" y="716"/>
                </a:cxn>
                <a:cxn ang="0">
                  <a:pos x="358" y="735"/>
                </a:cxn>
                <a:cxn ang="0">
                  <a:pos x="245" y="716"/>
                </a:cxn>
                <a:cxn ang="0">
                  <a:pos x="151" y="668"/>
                </a:cxn>
                <a:cxn ang="0">
                  <a:pos x="75" y="592"/>
                </a:cxn>
                <a:cxn ang="0">
                  <a:pos x="19" y="496"/>
                </a:cxn>
                <a:cxn ang="0">
                  <a:pos x="0" y="372"/>
                </a:cxn>
                <a:cxn ang="0">
                  <a:pos x="19" y="257"/>
                </a:cxn>
                <a:cxn ang="0">
                  <a:pos x="75" y="152"/>
                </a:cxn>
                <a:cxn ang="0">
                  <a:pos x="151" y="76"/>
                </a:cxn>
                <a:cxn ang="0">
                  <a:pos x="245" y="19"/>
                </a:cxn>
                <a:cxn ang="0">
                  <a:pos x="358" y="0"/>
                </a:cxn>
              </a:cxnLst>
              <a:rect l="0" t="0" r="r" b="b"/>
              <a:pathLst>
                <a:path w="706" h="735">
                  <a:moveTo>
                    <a:pt x="358" y="28"/>
                  </a:moveTo>
                  <a:lnTo>
                    <a:pt x="292" y="47"/>
                  </a:lnTo>
                  <a:lnTo>
                    <a:pt x="226" y="76"/>
                  </a:lnTo>
                  <a:lnTo>
                    <a:pt x="169" y="143"/>
                  </a:lnTo>
                  <a:lnTo>
                    <a:pt x="151" y="219"/>
                  </a:lnTo>
                  <a:lnTo>
                    <a:pt x="141" y="296"/>
                  </a:lnTo>
                  <a:lnTo>
                    <a:pt x="132" y="362"/>
                  </a:lnTo>
                  <a:lnTo>
                    <a:pt x="141" y="429"/>
                  </a:lnTo>
                  <a:lnTo>
                    <a:pt x="151" y="506"/>
                  </a:lnTo>
                  <a:lnTo>
                    <a:pt x="179" y="592"/>
                  </a:lnTo>
                  <a:lnTo>
                    <a:pt x="226" y="649"/>
                  </a:lnTo>
                  <a:lnTo>
                    <a:pt x="292" y="687"/>
                  </a:lnTo>
                  <a:lnTo>
                    <a:pt x="358" y="697"/>
                  </a:lnTo>
                  <a:lnTo>
                    <a:pt x="358" y="697"/>
                  </a:lnTo>
                  <a:lnTo>
                    <a:pt x="433" y="687"/>
                  </a:lnTo>
                  <a:lnTo>
                    <a:pt x="499" y="639"/>
                  </a:lnTo>
                  <a:lnTo>
                    <a:pt x="546" y="582"/>
                  </a:lnTo>
                  <a:lnTo>
                    <a:pt x="575" y="467"/>
                  </a:lnTo>
                  <a:lnTo>
                    <a:pt x="575" y="362"/>
                  </a:lnTo>
                  <a:lnTo>
                    <a:pt x="575" y="296"/>
                  </a:lnTo>
                  <a:lnTo>
                    <a:pt x="565" y="210"/>
                  </a:lnTo>
                  <a:lnTo>
                    <a:pt x="537" y="133"/>
                  </a:lnTo>
                  <a:lnTo>
                    <a:pt x="490" y="76"/>
                  </a:lnTo>
                  <a:lnTo>
                    <a:pt x="424" y="47"/>
                  </a:lnTo>
                  <a:lnTo>
                    <a:pt x="358" y="28"/>
                  </a:lnTo>
                  <a:close/>
                  <a:moveTo>
                    <a:pt x="358" y="0"/>
                  </a:moveTo>
                  <a:lnTo>
                    <a:pt x="471" y="19"/>
                  </a:lnTo>
                  <a:lnTo>
                    <a:pt x="565" y="66"/>
                  </a:lnTo>
                  <a:lnTo>
                    <a:pt x="641" y="152"/>
                  </a:lnTo>
                  <a:lnTo>
                    <a:pt x="688" y="257"/>
                  </a:lnTo>
                  <a:lnTo>
                    <a:pt x="706" y="372"/>
                  </a:lnTo>
                  <a:lnTo>
                    <a:pt x="688" y="496"/>
                  </a:lnTo>
                  <a:lnTo>
                    <a:pt x="641" y="592"/>
                  </a:lnTo>
                  <a:lnTo>
                    <a:pt x="565" y="668"/>
                  </a:lnTo>
                  <a:lnTo>
                    <a:pt x="471" y="716"/>
                  </a:lnTo>
                  <a:lnTo>
                    <a:pt x="358" y="735"/>
                  </a:lnTo>
                  <a:lnTo>
                    <a:pt x="245" y="716"/>
                  </a:lnTo>
                  <a:lnTo>
                    <a:pt x="151" y="668"/>
                  </a:lnTo>
                  <a:lnTo>
                    <a:pt x="75" y="592"/>
                  </a:lnTo>
                  <a:lnTo>
                    <a:pt x="19" y="496"/>
                  </a:lnTo>
                  <a:lnTo>
                    <a:pt x="0" y="372"/>
                  </a:lnTo>
                  <a:lnTo>
                    <a:pt x="19" y="257"/>
                  </a:lnTo>
                  <a:lnTo>
                    <a:pt x="75" y="152"/>
                  </a:lnTo>
                  <a:lnTo>
                    <a:pt x="151" y="76"/>
                  </a:lnTo>
                  <a:lnTo>
                    <a:pt x="245" y="19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 noEditPoints="1"/>
            </p:cNvSpPr>
            <p:nvPr/>
          </p:nvSpPr>
          <p:spPr bwMode="auto">
            <a:xfrm>
              <a:off x="24338" y="2866"/>
              <a:ext cx="726" cy="1060"/>
            </a:xfrm>
            <a:custGeom>
              <a:avLst/>
              <a:gdLst/>
              <a:ahLst/>
              <a:cxnLst>
                <a:cxn ang="0">
                  <a:pos x="141" y="745"/>
                </a:cxn>
                <a:cxn ang="0">
                  <a:pos x="85" y="859"/>
                </a:cxn>
                <a:cxn ang="0">
                  <a:pos x="245" y="1012"/>
                </a:cxn>
                <a:cxn ang="0">
                  <a:pos x="547" y="974"/>
                </a:cxn>
                <a:cxn ang="0">
                  <a:pos x="612" y="802"/>
                </a:cxn>
                <a:cxn ang="0">
                  <a:pos x="452" y="726"/>
                </a:cxn>
                <a:cxn ang="0">
                  <a:pos x="217" y="716"/>
                </a:cxn>
                <a:cxn ang="0">
                  <a:pos x="245" y="67"/>
                </a:cxn>
                <a:cxn ang="0">
                  <a:pos x="198" y="115"/>
                </a:cxn>
                <a:cxn ang="0">
                  <a:pos x="170" y="220"/>
                </a:cxn>
                <a:cxn ang="0">
                  <a:pos x="179" y="344"/>
                </a:cxn>
                <a:cxn ang="0">
                  <a:pos x="311" y="449"/>
                </a:cxn>
                <a:cxn ang="0">
                  <a:pos x="377" y="439"/>
                </a:cxn>
                <a:cxn ang="0">
                  <a:pos x="424" y="392"/>
                </a:cxn>
                <a:cxn ang="0">
                  <a:pos x="452" y="286"/>
                </a:cxn>
                <a:cxn ang="0">
                  <a:pos x="443" y="162"/>
                </a:cxn>
                <a:cxn ang="0">
                  <a:pos x="311" y="57"/>
                </a:cxn>
                <a:cxn ang="0">
                  <a:pos x="697" y="10"/>
                </a:cxn>
                <a:cxn ang="0">
                  <a:pos x="726" y="67"/>
                </a:cxn>
                <a:cxn ang="0">
                  <a:pos x="716" y="115"/>
                </a:cxn>
                <a:cxn ang="0">
                  <a:pos x="678" y="124"/>
                </a:cxn>
                <a:cxn ang="0">
                  <a:pos x="641" y="95"/>
                </a:cxn>
                <a:cxn ang="0">
                  <a:pos x="650" y="48"/>
                </a:cxn>
                <a:cxn ang="0">
                  <a:pos x="650" y="38"/>
                </a:cxn>
                <a:cxn ang="0">
                  <a:pos x="547" y="67"/>
                </a:cxn>
                <a:cxn ang="0">
                  <a:pos x="565" y="248"/>
                </a:cxn>
                <a:cxn ang="0">
                  <a:pos x="415" y="468"/>
                </a:cxn>
                <a:cxn ang="0">
                  <a:pos x="151" y="439"/>
                </a:cxn>
                <a:cxn ang="0">
                  <a:pos x="123" y="506"/>
                </a:cxn>
                <a:cxn ang="0">
                  <a:pos x="132" y="544"/>
                </a:cxn>
                <a:cxn ang="0">
                  <a:pos x="179" y="611"/>
                </a:cxn>
                <a:cxn ang="0">
                  <a:pos x="245" y="630"/>
                </a:cxn>
                <a:cxn ang="0">
                  <a:pos x="330" y="630"/>
                </a:cxn>
                <a:cxn ang="0">
                  <a:pos x="669" y="726"/>
                </a:cxn>
                <a:cxn ang="0">
                  <a:pos x="688" y="926"/>
                </a:cxn>
                <a:cxn ang="0">
                  <a:pos x="462" y="1050"/>
                </a:cxn>
                <a:cxn ang="0">
                  <a:pos x="104" y="1003"/>
                </a:cxn>
                <a:cxn ang="0">
                  <a:pos x="19" y="793"/>
                </a:cxn>
                <a:cxn ang="0">
                  <a:pos x="123" y="678"/>
                </a:cxn>
                <a:cxn ang="0">
                  <a:pos x="75" y="583"/>
                </a:cxn>
                <a:cxn ang="0">
                  <a:pos x="94" y="477"/>
                </a:cxn>
                <a:cxn ang="0">
                  <a:pos x="75" y="353"/>
                </a:cxn>
                <a:cxn ang="0">
                  <a:pos x="123" y="86"/>
                </a:cxn>
                <a:cxn ang="0">
                  <a:pos x="386" y="29"/>
                </a:cxn>
                <a:cxn ang="0">
                  <a:pos x="603" y="0"/>
                </a:cxn>
              </a:cxnLst>
              <a:rect l="0" t="0" r="r" b="b"/>
              <a:pathLst>
                <a:path w="726" h="1060">
                  <a:moveTo>
                    <a:pt x="217" y="716"/>
                  </a:moveTo>
                  <a:lnTo>
                    <a:pt x="170" y="726"/>
                  </a:lnTo>
                  <a:lnTo>
                    <a:pt x="141" y="745"/>
                  </a:lnTo>
                  <a:lnTo>
                    <a:pt x="113" y="774"/>
                  </a:lnTo>
                  <a:lnTo>
                    <a:pt x="94" y="812"/>
                  </a:lnTo>
                  <a:lnTo>
                    <a:pt x="85" y="859"/>
                  </a:lnTo>
                  <a:lnTo>
                    <a:pt x="104" y="917"/>
                  </a:lnTo>
                  <a:lnTo>
                    <a:pt x="160" y="974"/>
                  </a:lnTo>
                  <a:lnTo>
                    <a:pt x="245" y="1012"/>
                  </a:lnTo>
                  <a:lnTo>
                    <a:pt x="358" y="1022"/>
                  </a:lnTo>
                  <a:lnTo>
                    <a:pt x="462" y="1012"/>
                  </a:lnTo>
                  <a:lnTo>
                    <a:pt x="547" y="974"/>
                  </a:lnTo>
                  <a:lnTo>
                    <a:pt x="603" y="917"/>
                  </a:lnTo>
                  <a:lnTo>
                    <a:pt x="622" y="859"/>
                  </a:lnTo>
                  <a:lnTo>
                    <a:pt x="612" y="802"/>
                  </a:lnTo>
                  <a:lnTo>
                    <a:pt x="575" y="764"/>
                  </a:lnTo>
                  <a:lnTo>
                    <a:pt x="518" y="735"/>
                  </a:lnTo>
                  <a:lnTo>
                    <a:pt x="452" y="726"/>
                  </a:lnTo>
                  <a:lnTo>
                    <a:pt x="377" y="716"/>
                  </a:lnTo>
                  <a:lnTo>
                    <a:pt x="311" y="716"/>
                  </a:lnTo>
                  <a:lnTo>
                    <a:pt x="217" y="716"/>
                  </a:lnTo>
                  <a:close/>
                  <a:moveTo>
                    <a:pt x="311" y="57"/>
                  </a:moveTo>
                  <a:lnTo>
                    <a:pt x="273" y="57"/>
                  </a:lnTo>
                  <a:lnTo>
                    <a:pt x="245" y="67"/>
                  </a:lnTo>
                  <a:lnTo>
                    <a:pt x="226" y="86"/>
                  </a:lnTo>
                  <a:lnTo>
                    <a:pt x="207" y="105"/>
                  </a:lnTo>
                  <a:lnTo>
                    <a:pt x="198" y="115"/>
                  </a:lnTo>
                  <a:lnTo>
                    <a:pt x="179" y="153"/>
                  </a:lnTo>
                  <a:lnTo>
                    <a:pt x="179" y="181"/>
                  </a:lnTo>
                  <a:lnTo>
                    <a:pt x="170" y="220"/>
                  </a:lnTo>
                  <a:lnTo>
                    <a:pt x="170" y="248"/>
                  </a:lnTo>
                  <a:lnTo>
                    <a:pt x="170" y="286"/>
                  </a:lnTo>
                  <a:lnTo>
                    <a:pt x="179" y="344"/>
                  </a:lnTo>
                  <a:lnTo>
                    <a:pt x="198" y="392"/>
                  </a:lnTo>
                  <a:lnTo>
                    <a:pt x="245" y="439"/>
                  </a:lnTo>
                  <a:lnTo>
                    <a:pt x="311" y="449"/>
                  </a:lnTo>
                  <a:lnTo>
                    <a:pt x="311" y="449"/>
                  </a:lnTo>
                  <a:lnTo>
                    <a:pt x="349" y="449"/>
                  </a:lnTo>
                  <a:lnTo>
                    <a:pt x="377" y="439"/>
                  </a:lnTo>
                  <a:lnTo>
                    <a:pt x="396" y="420"/>
                  </a:lnTo>
                  <a:lnTo>
                    <a:pt x="415" y="401"/>
                  </a:lnTo>
                  <a:lnTo>
                    <a:pt x="424" y="392"/>
                  </a:lnTo>
                  <a:lnTo>
                    <a:pt x="433" y="353"/>
                  </a:lnTo>
                  <a:lnTo>
                    <a:pt x="443" y="325"/>
                  </a:lnTo>
                  <a:lnTo>
                    <a:pt x="452" y="286"/>
                  </a:lnTo>
                  <a:lnTo>
                    <a:pt x="452" y="248"/>
                  </a:lnTo>
                  <a:lnTo>
                    <a:pt x="452" y="220"/>
                  </a:lnTo>
                  <a:lnTo>
                    <a:pt x="443" y="162"/>
                  </a:lnTo>
                  <a:lnTo>
                    <a:pt x="415" y="115"/>
                  </a:lnTo>
                  <a:lnTo>
                    <a:pt x="377" y="76"/>
                  </a:lnTo>
                  <a:lnTo>
                    <a:pt x="311" y="57"/>
                  </a:lnTo>
                  <a:close/>
                  <a:moveTo>
                    <a:pt x="650" y="0"/>
                  </a:moveTo>
                  <a:lnTo>
                    <a:pt x="678" y="0"/>
                  </a:lnTo>
                  <a:lnTo>
                    <a:pt x="697" y="10"/>
                  </a:lnTo>
                  <a:lnTo>
                    <a:pt x="716" y="29"/>
                  </a:lnTo>
                  <a:lnTo>
                    <a:pt x="726" y="48"/>
                  </a:lnTo>
                  <a:lnTo>
                    <a:pt x="726" y="67"/>
                  </a:lnTo>
                  <a:lnTo>
                    <a:pt x="726" y="76"/>
                  </a:lnTo>
                  <a:lnTo>
                    <a:pt x="726" y="95"/>
                  </a:lnTo>
                  <a:lnTo>
                    <a:pt x="716" y="115"/>
                  </a:lnTo>
                  <a:lnTo>
                    <a:pt x="707" y="124"/>
                  </a:lnTo>
                  <a:lnTo>
                    <a:pt x="697" y="124"/>
                  </a:lnTo>
                  <a:lnTo>
                    <a:pt x="678" y="124"/>
                  </a:lnTo>
                  <a:lnTo>
                    <a:pt x="669" y="124"/>
                  </a:lnTo>
                  <a:lnTo>
                    <a:pt x="650" y="115"/>
                  </a:lnTo>
                  <a:lnTo>
                    <a:pt x="641" y="95"/>
                  </a:lnTo>
                  <a:lnTo>
                    <a:pt x="641" y="76"/>
                  </a:lnTo>
                  <a:lnTo>
                    <a:pt x="641" y="57"/>
                  </a:lnTo>
                  <a:lnTo>
                    <a:pt x="650" y="48"/>
                  </a:lnTo>
                  <a:lnTo>
                    <a:pt x="660" y="38"/>
                  </a:lnTo>
                  <a:lnTo>
                    <a:pt x="650" y="38"/>
                  </a:lnTo>
                  <a:lnTo>
                    <a:pt x="650" y="38"/>
                  </a:lnTo>
                  <a:lnTo>
                    <a:pt x="622" y="38"/>
                  </a:lnTo>
                  <a:lnTo>
                    <a:pt x="584" y="48"/>
                  </a:lnTo>
                  <a:lnTo>
                    <a:pt x="547" y="67"/>
                  </a:lnTo>
                  <a:lnTo>
                    <a:pt x="499" y="95"/>
                  </a:lnTo>
                  <a:lnTo>
                    <a:pt x="547" y="162"/>
                  </a:lnTo>
                  <a:lnTo>
                    <a:pt x="565" y="248"/>
                  </a:lnTo>
                  <a:lnTo>
                    <a:pt x="547" y="344"/>
                  </a:lnTo>
                  <a:lnTo>
                    <a:pt x="499" y="420"/>
                  </a:lnTo>
                  <a:lnTo>
                    <a:pt x="415" y="468"/>
                  </a:lnTo>
                  <a:lnTo>
                    <a:pt x="311" y="487"/>
                  </a:lnTo>
                  <a:lnTo>
                    <a:pt x="245" y="477"/>
                  </a:lnTo>
                  <a:lnTo>
                    <a:pt x="151" y="439"/>
                  </a:lnTo>
                  <a:lnTo>
                    <a:pt x="132" y="468"/>
                  </a:lnTo>
                  <a:lnTo>
                    <a:pt x="123" y="487"/>
                  </a:lnTo>
                  <a:lnTo>
                    <a:pt x="123" y="506"/>
                  </a:lnTo>
                  <a:lnTo>
                    <a:pt x="123" y="516"/>
                  </a:lnTo>
                  <a:lnTo>
                    <a:pt x="123" y="516"/>
                  </a:lnTo>
                  <a:lnTo>
                    <a:pt x="132" y="544"/>
                  </a:lnTo>
                  <a:lnTo>
                    <a:pt x="141" y="573"/>
                  </a:lnTo>
                  <a:lnTo>
                    <a:pt x="160" y="602"/>
                  </a:lnTo>
                  <a:lnTo>
                    <a:pt x="179" y="611"/>
                  </a:lnTo>
                  <a:lnTo>
                    <a:pt x="207" y="621"/>
                  </a:lnTo>
                  <a:lnTo>
                    <a:pt x="226" y="621"/>
                  </a:lnTo>
                  <a:lnTo>
                    <a:pt x="245" y="630"/>
                  </a:lnTo>
                  <a:lnTo>
                    <a:pt x="273" y="630"/>
                  </a:lnTo>
                  <a:lnTo>
                    <a:pt x="302" y="630"/>
                  </a:lnTo>
                  <a:lnTo>
                    <a:pt x="330" y="630"/>
                  </a:lnTo>
                  <a:lnTo>
                    <a:pt x="471" y="630"/>
                  </a:lnTo>
                  <a:lnTo>
                    <a:pt x="603" y="668"/>
                  </a:lnTo>
                  <a:lnTo>
                    <a:pt x="669" y="726"/>
                  </a:lnTo>
                  <a:lnTo>
                    <a:pt x="697" y="793"/>
                  </a:lnTo>
                  <a:lnTo>
                    <a:pt x="707" y="850"/>
                  </a:lnTo>
                  <a:lnTo>
                    <a:pt x="688" y="926"/>
                  </a:lnTo>
                  <a:lnTo>
                    <a:pt x="641" y="984"/>
                  </a:lnTo>
                  <a:lnTo>
                    <a:pt x="556" y="1022"/>
                  </a:lnTo>
                  <a:lnTo>
                    <a:pt x="462" y="1050"/>
                  </a:lnTo>
                  <a:lnTo>
                    <a:pt x="358" y="1060"/>
                  </a:lnTo>
                  <a:lnTo>
                    <a:pt x="217" y="1050"/>
                  </a:lnTo>
                  <a:lnTo>
                    <a:pt x="104" y="1003"/>
                  </a:lnTo>
                  <a:lnTo>
                    <a:pt x="28" y="936"/>
                  </a:lnTo>
                  <a:lnTo>
                    <a:pt x="0" y="859"/>
                  </a:lnTo>
                  <a:lnTo>
                    <a:pt x="19" y="793"/>
                  </a:lnTo>
                  <a:lnTo>
                    <a:pt x="66" y="735"/>
                  </a:lnTo>
                  <a:lnTo>
                    <a:pt x="151" y="697"/>
                  </a:lnTo>
                  <a:lnTo>
                    <a:pt x="123" y="678"/>
                  </a:lnTo>
                  <a:lnTo>
                    <a:pt x="104" y="649"/>
                  </a:lnTo>
                  <a:lnTo>
                    <a:pt x="85" y="611"/>
                  </a:lnTo>
                  <a:lnTo>
                    <a:pt x="75" y="583"/>
                  </a:lnTo>
                  <a:lnTo>
                    <a:pt x="75" y="554"/>
                  </a:lnTo>
                  <a:lnTo>
                    <a:pt x="85" y="516"/>
                  </a:lnTo>
                  <a:lnTo>
                    <a:pt x="94" y="477"/>
                  </a:lnTo>
                  <a:lnTo>
                    <a:pt x="113" y="439"/>
                  </a:lnTo>
                  <a:lnTo>
                    <a:pt x="123" y="420"/>
                  </a:lnTo>
                  <a:lnTo>
                    <a:pt x="75" y="353"/>
                  </a:lnTo>
                  <a:lnTo>
                    <a:pt x="47" y="248"/>
                  </a:lnTo>
                  <a:lnTo>
                    <a:pt x="66" y="162"/>
                  </a:lnTo>
                  <a:lnTo>
                    <a:pt x="123" y="86"/>
                  </a:lnTo>
                  <a:lnTo>
                    <a:pt x="207" y="38"/>
                  </a:lnTo>
                  <a:lnTo>
                    <a:pt x="311" y="19"/>
                  </a:lnTo>
                  <a:lnTo>
                    <a:pt x="386" y="29"/>
                  </a:lnTo>
                  <a:lnTo>
                    <a:pt x="481" y="76"/>
                  </a:lnTo>
                  <a:lnTo>
                    <a:pt x="547" y="29"/>
                  </a:lnTo>
                  <a:lnTo>
                    <a:pt x="603" y="0"/>
                  </a:lnTo>
                  <a:lnTo>
                    <a:pt x="6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25261" y="2388"/>
              <a:ext cx="368" cy="1614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8" y="0"/>
                </a:cxn>
                <a:cxn ang="0">
                  <a:pos x="368" y="0"/>
                </a:cxn>
                <a:cxn ang="0">
                  <a:pos x="368" y="20"/>
                </a:cxn>
                <a:cxn ang="0">
                  <a:pos x="368" y="20"/>
                </a:cxn>
                <a:cxn ang="0">
                  <a:pos x="368" y="20"/>
                </a:cxn>
                <a:cxn ang="0">
                  <a:pos x="358" y="29"/>
                </a:cxn>
                <a:cxn ang="0">
                  <a:pos x="349" y="39"/>
                </a:cxn>
                <a:cxn ang="0">
                  <a:pos x="245" y="172"/>
                </a:cxn>
                <a:cxn ang="0">
                  <a:pos x="170" y="316"/>
                </a:cxn>
                <a:cxn ang="0">
                  <a:pos x="123" y="468"/>
                </a:cxn>
                <a:cxn ang="0">
                  <a:pos x="95" y="640"/>
                </a:cxn>
                <a:cxn ang="0">
                  <a:pos x="95" y="803"/>
                </a:cxn>
                <a:cxn ang="0">
                  <a:pos x="95" y="955"/>
                </a:cxn>
                <a:cxn ang="0">
                  <a:pos x="123" y="1118"/>
                </a:cxn>
                <a:cxn ang="0">
                  <a:pos x="170" y="1280"/>
                </a:cxn>
                <a:cxn ang="0">
                  <a:pos x="236" y="1423"/>
                </a:cxn>
                <a:cxn ang="0">
                  <a:pos x="340" y="1557"/>
                </a:cxn>
                <a:cxn ang="0">
                  <a:pos x="358" y="1576"/>
                </a:cxn>
                <a:cxn ang="0">
                  <a:pos x="368" y="1586"/>
                </a:cxn>
                <a:cxn ang="0">
                  <a:pos x="368" y="1595"/>
                </a:cxn>
                <a:cxn ang="0">
                  <a:pos x="368" y="1595"/>
                </a:cxn>
                <a:cxn ang="0">
                  <a:pos x="368" y="1595"/>
                </a:cxn>
                <a:cxn ang="0">
                  <a:pos x="368" y="1605"/>
                </a:cxn>
                <a:cxn ang="0">
                  <a:pos x="349" y="1614"/>
                </a:cxn>
                <a:cxn ang="0">
                  <a:pos x="330" y="1595"/>
                </a:cxn>
                <a:cxn ang="0">
                  <a:pos x="283" y="1567"/>
                </a:cxn>
                <a:cxn ang="0">
                  <a:pos x="226" y="1500"/>
                </a:cxn>
                <a:cxn ang="0">
                  <a:pos x="161" y="1414"/>
                </a:cxn>
                <a:cxn ang="0">
                  <a:pos x="104" y="1309"/>
                </a:cxn>
                <a:cxn ang="0">
                  <a:pos x="38" y="1127"/>
                </a:cxn>
                <a:cxn ang="0">
                  <a:pos x="10" y="955"/>
                </a:cxn>
                <a:cxn ang="0">
                  <a:pos x="0" y="803"/>
                </a:cxn>
                <a:cxn ang="0">
                  <a:pos x="10" y="659"/>
                </a:cxn>
                <a:cxn ang="0">
                  <a:pos x="38" y="488"/>
                </a:cxn>
                <a:cxn ang="0">
                  <a:pos x="95" y="316"/>
                </a:cxn>
                <a:cxn ang="0">
                  <a:pos x="161" y="201"/>
                </a:cxn>
                <a:cxn ang="0">
                  <a:pos x="226" y="115"/>
                </a:cxn>
                <a:cxn ang="0">
                  <a:pos x="283" y="48"/>
                </a:cxn>
                <a:cxn ang="0">
                  <a:pos x="330" y="10"/>
                </a:cxn>
                <a:cxn ang="0">
                  <a:pos x="349" y="0"/>
                </a:cxn>
              </a:cxnLst>
              <a:rect l="0" t="0" r="r" b="b"/>
              <a:pathLst>
                <a:path w="368" h="1614">
                  <a:moveTo>
                    <a:pt x="349" y="0"/>
                  </a:moveTo>
                  <a:lnTo>
                    <a:pt x="358" y="0"/>
                  </a:lnTo>
                  <a:lnTo>
                    <a:pt x="368" y="0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58" y="29"/>
                  </a:lnTo>
                  <a:lnTo>
                    <a:pt x="349" y="39"/>
                  </a:lnTo>
                  <a:lnTo>
                    <a:pt x="245" y="172"/>
                  </a:lnTo>
                  <a:lnTo>
                    <a:pt x="170" y="316"/>
                  </a:lnTo>
                  <a:lnTo>
                    <a:pt x="123" y="468"/>
                  </a:lnTo>
                  <a:lnTo>
                    <a:pt x="95" y="640"/>
                  </a:lnTo>
                  <a:lnTo>
                    <a:pt x="95" y="803"/>
                  </a:lnTo>
                  <a:lnTo>
                    <a:pt x="95" y="955"/>
                  </a:lnTo>
                  <a:lnTo>
                    <a:pt x="123" y="1118"/>
                  </a:lnTo>
                  <a:lnTo>
                    <a:pt x="170" y="1280"/>
                  </a:lnTo>
                  <a:lnTo>
                    <a:pt x="236" y="1423"/>
                  </a:lnTo>
                  <a:lnTo>
                    <a:pt x="340" y="1557"/>
                  </a:lnTo>
                  <a:lnTo>
                    <a:pt x="358" y="1576"/>
                  </a:lnTo>
                  <a:lnTo>
                    <a:pt x="368" y="1586"/>
                  </a:lnTo>
                  <a:lnTo>
                    <a:pt x="368" y="1595"/>
                  </a:lnTo>
                  <a:lnTo>
                    <a:pt x="368" y="1595"/>
                  </a:lnTo>
                  <a:lnTo>
                    <a:pt x="368" y="1595"/>
                  </a:lnTo>
                  <a:lnTo>
                    <a:pt x="368" y="1605"/>
                  </a:lnTo>
                  <a:lnTo>
                    <a:pt x="349" y="1614"/>
                  </a:lnTo>
                  <a:lnTo>
                    <a:pt x="330" y="1595"/>
                  </a:lnTo>
                  <a:lnTo>
                    <a:pt x="283" y="1567"/>
                  </a:lnTo>
                  <a:lnTo>
                    <a:pt x="226" y="1500"/>
                  </a:lnTo>
                  <a:lnTo>
                    <a:pt x="161" y="1414"/>
                  </a:lnTo>
                  <a:lnTo>
                    <a:pt x="104" y="1309"/>
                  </a:lnTo>
                  <a:lnTo>
                    <a:pt x="38" y="1127"/>
                  </a:lnTo>
                  <a:lnTo>
                    <a:pt x="10" y="955"/>
                  </a:lnTo>
                  <a:lnTo>
                    <a:pt x="0" y="803"/>
                  </a:lnTo>
                  <a:lnTo>
                    <a:pt x="10" y="659"/>
                  </a:lnTo>
                  <a:lnTo>
                    <a:pt x="38" y="488"/>
                  </a:lnTo>
                  <a:lnTo>
                    <a:pt x="95" y="316"/>
                  </a:lnTo>
                  <a:lnTo>
                    <a:pt x="161" y="201"/>
                  </a:lnTo>
                  <a:lnTo>
                    <a:pt x="226" y="115"/>
                  </a:lnTo>
                  <a:lnTo>
                    <a:pt x="283" y="48"/>
                  </a:lnTo>
                  <a:lnTo>
                    <a:pt x="330" y="1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25864" y="2522"/>
              <a:ext cx="518" cy="1070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302" y="0"/>
                </a:cxn>
                <a:cxn ang="0">
                  <a:pos x="321" y="10"/>
                </a:cxn>
                <a:cxn ang="0">
                  <a:pos x="321" y="19"/>
                </a:cxn>
                <a:cxn ang="0">
                  <a:pos x="321" y="38"/>
                </a:cxn>
                <a:cxn ang="0">
                  <a:pos x="321" y="946"/>
                </a:cxn>
                <a:cxn ang="0">
                  <a:pos x="321" y="965"/>
                </a:cxn>
                <a:cxn ang="0">
                  <a:pos x="321" y="984"/>
                </a:cxn>
                <a:cxn ang="0">
                  <a:pos x="330" y="993"/>
                </a:cxn>
                <a:cxn ang="0">
                  <a:pos x="339" y="1003"/>
                </a:cxn>
                <a:cxn ang="0">
                  <a:pos x="358" y="1012"/>
                </a:cxn>
                <a:cxn ang="0">
                  <a:pos x="387" y="1022"/>
                </a:cxn>
                <a:cxn ang="0">
                  <a:pos x="424" y="1022"/>
                </a:cxn>
                <a:cxn ang="0">
                  <a:pos x="471" y="1022"/>
                </a:cxn>
                <a:cxn ang="0">
                  <a:pos x="518" y="1022"/>
                </a:cxn>
                <a:cxn ang="0">
                  <a:pos x="518" y="1070"/>
                </a:cxn>
                <a:cxn ang="0">
                  <a:pos x="443" y="1070"/>
                </a:cxn>
                <a:cxn ang="0">
                  <a:pos x="349" y="1070"/>
                </a:cxn>
                <a:cxn ang="0">
                  <a:pos x="264" y="1070"/>
                </a:cxn>
                <a:cxn ang="0">
                  <a:pos x="179" y="1070"/>
                </a:cxn>
                <a:cxn ang="0">
                  <a:pos x="85" y="1070"/>
                </a:cxn>
                <a:cxn ang="0">
                  <a:pos x="0" y="1070"/>
                </a:cxn>
                <a:cxn ang="0">
                  <a:pos x="0" y="1022"/>
                </a:cxn>
                <a:cxn ang="0">
                  <a:pos x="57" y="1022"/>
                </a:cxn>
                <a:cxn ang="0">
                  <a:pos x="104" y="1022"/>
                </a:cxn>
                <a:cxn ang="0">
                  <a:pos x="142" y="1022"/>
                </a:cxn>
                <a:cxn ang="0">
                  <a:pos x="170" y="1012"/>
                </a:cxn>
                <a:cxn ang="0">
                  <a:pos x="179" y="1003"/>
                </a:cxn>
                <a:cxn ang="0">
                  <a:pos x="198" y="993"/>
                </a:cxn>
                <a:cxn ang="0">
                  <a:pos x="198" y="984"/>
                </a:cxn>
                <a:cxn ang="0">
                  <a:pos x="208" y="965"/>
                </a:cxn>
                <a:cxn ang="0">
                  <a:pos x="208" y="946"/>
                </a:cxn>
                <a:cxn ang="0">
                  <a:pos x="208" y="105"/>
                </a:cxn>
                <a:cxn ang="0">
                  <a:pos x="123" y="143"/>
                </a:cxn>
                <a:cxn ang="0">
                  <a:pos x="47" y="153"/>
                </a:cxn>
                <a:cxn ang="0">
                  <a:pos x="0" y="153"/>
                </a:cxn>
                <a:cxn ang="0">
                  <a:pos x="0" y="105"/>
                </a:cxn>
                <a:cxn ang="0">
                  <a:pos x="47" y="96"/>
                </a:cxn>
                <a:cxn ang="0">
                  <a:pos x="123" y="86"/>
                </a:cxn>
                <a:cxn ang="0">
                  <a:pos x="208" y="57"/>
                </a:cxn>
                <a:cxn ang="0">
                  <a:pos x="283" y="0"/>
                </a:cxn>
              </a:cxnLst>
              <a:rect l="0" t="0" r="r" b="b"/>
              <a:pathLst>
                <a:path w="518" h="1070">
                  <a:moveTo>
                    <a:pt x="283" y="0"/>
                  </a:moveTo>
                  <a:lnTo>
                    <a:pt x="302" y="0"/>
                  </a:lnTo>
                  <a:lnTo>
                    <a:pt x="321" y="10"/>
                  </a:lnTo>
                  <a:lnTo>
                    <a:pt x="321" y="19"/>
                  </a:lnTo>
                  <a:lnTo>
                    <a:pt x="321" y="38"/>
                  </a:lnTo>
                  <a:lnTo>
                    <a:pt x="321" y="946"/>
                  </a:lnTo>
                  <a:lnTo>
                    <a:pt x="321" y="965"/>
                  </a:lnTo>
                  <a:lnTo>
                    <a:pt x="321" y="984"/>
                  </a:lnTo>
                  <a:lnTo>
                    <a:pt x="330" y="993"/>
                  </a:lnTo>
                  <a:lnTo>
                    <a:pt x="339" y="1003"/>
                  </a:lnTo>
                  <a:lnTo>
                    <a:pt x="358" y="1012"/>
                  </a:lnTo>
                  <a:lnTo>
                    <a:pt x="387" y="1022"/>
                  </a:lnTo>
                  <a:lnTo>
                    <a:pt x="424" y="1022"/>
                  </a:lnTo>
                  <a:lnTo>
                    <a:pt x="471" y="1022"/>
                  </a:lnTo>
                  <a:lnTo>
                    <a:pt x="518" y="1022"/>
                  </a:lnTo>
                  <a:lnTo>
                    <a:pt x="518" y="1070"/>
                  </a:lnTo>
                  <a:lnTo>
                    <a:pt x="443" y="1070"/>
                  </a:lnTo>
                  <a:lnTo>
                    <a:pt x="349" y="1070"/>
                  </a:lnTo>
                  <a:lnTo>
                    <a:pt x="264" y="1070"/>
                  </a:lnTo>
                  <a:lnTo>
                    <a:pt x="179" y="1070"/>
                  </a:lnTo>
                  <a:lnTo>
                    <a:pt x="85" y="1070"/>
                  </a:lnTo>
                  <a:lnTo>
                    <a:pt x="0" y="1070"/>
                  </a:lnTo>
                  <a:lnTo>
                    <a:pt x="0" y="1022"/>
                  </a:lnTo>
                  <a:lnTo>
                    <a:pt x="57" y="1022"/>
                  </a:lnTo>
                  <a:lnTo>
                    <a:pt x="104" y="1022"/>
                  </a:lnTo>
                  <a:lnTo>
                    <a:pt x="142" y="1022"/>
                  </a:lnTo>
                  <a:lnTo>
                    <a:pt x="170" y="1012"/>
                  </a:lnTo>
                  <a:lnTo>
                    <a:pt x="179" y="1003"/>
                  </a:lnTo>
                  <a:lnTo>
                    <a:pt x="198" y="993"/>
                  </a:lnTo>
                  <a:lnTo>
                    <a:pt x="198" y="984"/>
                  </a:lnTo>
                  <a:lnTo>
                    <a:pt x="208" y="965"/>
                  </a:lnTo>
                  <a:lnTo>
                    <a:pt x="208" y="946"/>
                  </a:lnTo>
                  <a:lnTo>
                    <a:pt x="208" y="105"/>
                  </a:lnTo>
                  <a:lnTo>
                    <a:pt x="123" y="143"/>
                  </a:lnTo>
                  <a:lnTo>
                    <a:pt x="47" y="153"/>
                  </a:lnTo>
                  <a:lnTo>
                    <a:pt x="0" y="153"/>
                  </a:lnTo>
                  <a:lnTo>
                    <a:pt x="0" y="105"/>
                  </a:lnTo>
                  <a:lnTo>
                    <a:pt x="47" y="96"/>
                  </a:lnTo>
                  <a:lnTo>
                    <a:pt x="123" y="86"/>
                  </a:lnTo>
                  <a:lnTo>
                    <a:pt x="208" y="57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27023" y="3162"/>
              <a:ext cx="970" cy="67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14" y="0"/>
                </a:cxn>
                <a:cxn ang="0">
                  <a:pos x="933" y="0"/>
                </a:cxn>
                <a:cxn ang="0">
                  <a:pos x="952" y="0"/>
                </a:cxn>
                <a:cxn ang="0">
                  <a:pos x="961" y="0"/>
                </a:cxn>
                <a:cxn ang="0">
                  <a:pos x="970" y="19"/>
                </a:cxn>
                <a:cxn ang="0">
                  <a:pos x="970" y="29"/>
                </a:cxn>
                <a:cxn ang="0">
                  <a:pos x="970" y="48"/>
                </a:cxn>
                <a:cxn ang="0">
                  <a:pos x="961" y="57"/>
                </a:cxn>
                <a:cxn ang="0">
                  <a:pos x="952" y="57"/>
                </a:cxn>
                <a:cxn ang="0">
                  <a:pos x="933" y="67"/>
                </a:cxn>
                <a:cxn ang="0">
                  <a:pos x="914" y="67"/>
                </a:cxn>
                <a:cxn ang="0">
                  <a:pos x="57" y="67"/>
                </a:cxn>
                <a:cxn ang="0">
                  <a:pos x="38" y="67"/>
                </a:cxn>
                <a:cxn ang="0">
                  <a:pos x="19" y="57"/>
                </a:cxn>
                <a:cxn ang="0">
                  <a:pos x="10" y="57"/>
                </a:cxn>
                <a:cxn ang="0">
                  <a:pos x="0" y="48"/>
                </a:cxn>
                <a:cxn ang="0">
                  <a:pos x="0" y="29"/>
                </a:cxn>
                <a:cxn ang="0">
                  <a:pos x="0" y="19"/>
                </a:cxn>
                <a:cxn ang="0">
                  <a:pos x="10" y="0"/>
                </a:cxn>
                <a:cxn ang="0">
                  <a:pos x="19" y="0"/>
                </a:cxn>
                <a:cxn ang="0">
                  <a:pos x="38" y="0"/>
                </a:cxn>
                <a:cxn ang="0">
                  <a:pos x="57" y="0"/>
                </a:cxn>
              </a:cxnLst>
              <a:rect l="0" t="0" r="r" b="b"/>
              <a:pathLst>
                <a:path w="970" h="67">
                  <a:moveTo>
                    <a:pt x="57" y="0"/>
                  </a:moveTo>
                  <a:lnTo>
                    <a:pt x="914" y="0"/>
                  </a:lnTo>
                  <a:lnTo>
                    <a:pt x="933" y="0"/>
                  </a:lnTo>
                  <a:lnTo>
                    <a:pt x="952" y="0"/>
                  </a:lnTo>
                  <a:lnTo>
                    <a:pt x="961" y="0"/>
                  </a:lnTo>
                  <a:lnTo>
                    <a:pt x="970" y="19"/>
                  </a:lnTo>
                  <a:lnTo>
                    <a:pt x="970" y="29"/>
                  </a:lnTo>
                  <a:lnTo>
                    <a:pt x="970" y="48"/>
                  </a:lnTo>
                  <a:lnTo>
                    <a:pt x="961" y="57"/>
                  </a:lnTo>
                  <a:lnTo>
                    <a:pt x="952" y="57"/>
                  </a:lnTo>
                  <a:lnTo>
                    <a:pt x="933" y="67"/>
                  </a:lnTo>
                  <a:lnTo>
                    <a:pt x="914" y="67"/>
                  </a:lnTo>
                  <a:lnTo>
                    <a:pt x="57" y="67"/>
                  </a:lnTo>
                  <a:lnTo>
                    <a:pt x="38" y="67"/>
                  </a:lnTo>
                  <a:lnTo>
                    <a:pt x="19" y="57"/>
                  </a:lnTo>
                  <a:lnTo>
                    <a:pt x="10" y="57"/>
                  </a:lnTo>
                  <a:lnTo>
                    <a:pt x="0" y="48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38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28530" y="2494"/>
              <a:ext cx="1103" cy="1317"/>
            </a:xfrm>
            <a:custGeom>
              <a:avLst/>
              <a:gdLst/>
              <a:ahLst/>
              <a:cxnLst>
                <a:cxn ang="0">
                  <a:pos x="999" y="9"/>
                </a:cxn>
                <a:cxn ang="0">
                  <a:pos x="1084" y="105"/>
                </a:cxn>
                <a:cxn ang="0">
                  <a:pos x="1093" y="248"/>
                </a:cxn>
                <a:cxn ang="0">
                  <a:pos x="1027" y="448"/>
                </a:cxn>
                <a:cxn ang="0">
                  <a:pos x="858" y="744"/>
                </a:cxn>
                <a:cxn ang="0">
                  <a:pos x="641" y="1002"/>
                </a:cxn>
                <a:cxn ang="0">
                  <a:pos x="453" y="1184"/>
                </a:cxn>
                <a:cxn ang="0">
                  <a:pos x="274" y="1298"/>
                </a:cxn>
                <a:cxn ang="0">
                  <a:pos x="114" y="1298"/>
                </a:cxn>
                <a:cxn ang="0">
                  <a:pos x="19" y="1193"/>
                </a:cxn>
                <a:cxn ang="0">
                  <a:pos x="10" y="1107"/>
                </a:cxn>
                <a:cxn ang="0">
                  <a:pos x="29" y="1060"/>
                </a:cxn>
                <a:cxn ang="0">
                  <a:pos x="57" y="1040"/>
                </a:cxn>
                <a:cxn ang="0">
                  <a:pos x="66" y="1050"/>
                </a:cxn>
                <a:cxn ang="0">
                  <a:pos x="95" y="1126"/>
                </a:cxn>
                <a:cxn ang="0">
                  <a:pos x="179" y="1184"/>
                </a:cxn>
                <a:cxn ang="0">
                  <a:pos x="236" y="1193"/>
                </a:cxn>
                <a:cxn ang="0">
                  <a:pos x="358" y="1146"/>
                </a:cxn>
                <a:cxn ang="0">
                  <a:pos x="462" y="1069"/>
                </a:cxn>
                <a:cxn ang="0">
                  <a:pos x="481" y="1050"/>
                </a:cxn>
                <a:cxn ang="0">
                  <a:pos x="490" y="993"/>
                </a:cxn>
                <a:cxn ang="0">
                  <a:pos x="490" y="811"/>
                </a:cxn>
                <a:cxn ang="0">
                  <a:pos x="453" y="391"/>
                </a:cxn>
                <a:cxn ang="0">
                  <a:pos x="349" y="162"/>
                </a:cxn>
                <a:cxn ang="0">
                  <a:pos x="170" y="85"/>
                </a:cxn>
                <a:cxn ang="0">
                  <a:pos x="123" y="124"/>
                </a:cxn>
                <a:cxn ang="0">
                  <a:pos x="85" y="133"/>
                </a:cxn>
                <a:cxn ang="0">
                  <a:pos x="76" y="133"/>
                </a:cxn>
                <a:cxn ang="0">
                  <a:pos x="66" y="124"/>
                </a:cxn>
                <a:cxn ang="0">
                  <a:pos x="123" y="57"/>
                </a:cxn>
                <a:cxn ang="0">
                  <a:pos x="274" y="0"/>
                </a:cxn>
                <a:cxn ang="0">
                  <a:pos x="443" y="76"/>
                </a:cxn>
                <a:cxn ang="0">
                  <a:pos x="547" y="257"/>
                </a:cxn>
                <a:cxn ang="0">
                  <a:pos x="594" y="477"/>
                </a:cxn>
                <a:cxn ang="0">
                  <a:pos x="613" y="678"/>
                </a:cxn>
                <a:cxn ang="0">
                  <a:pos x="613" y="840"/>
                </a:cxn>
                <a:cxn ang="0">
                  <a:pos x="603" y="945"/>
                </a:cxn>
                <a:cxn ang="0">
                  <a:pos x="603" y="945"/>
                </a:cxn>
                <a:cxn ang="0">
                  <a:pos x="877" y="620"/>
                </a:cxn>
                <a:cxn ang="0">
                  <a:pos x="999" y="382"/>
                </a:cxn>
                <a:cxn ang="0">
                  <a:pos x="1037" y="257"/>
                </a:cxn>
                <a:cxn ang="0">
                  <a:pos x="1027" y="219"/>
                </a:cxn>
                <a:cxn ang="0">
                  <a:pos x="999" y="171"/>
                </a:cxn>
                <a:cxn ang="0">
                  <a:pos x="952" y="133"/>
                </a:cxn>
                <a:cxn ang="0">
                  <a:pos x="895" y="124"/>
                </a:cxn>
                <a:cxn ang="0">
                  <a:pos x="886" y="95"/>
                </a:cxn>
                <a:cxn ang="0">
                  <a:pos x="895" y="66"/>
                </a:cxn>
                <a:cxn ang="0">
                  <a:pos x="914" y="19"/>
                </a:cxn>
                <a:cxn ang="0">
                  <a:pos x="943" y="0"/>
                </a:cxn>
              </a:cxnLst>
              <a:rect l="0" t="0" r="r" b="b"/>
              <a:pathLst>
                <a:path w="1103" h="1317">
                  <a:moveTo>
                    <a:pt x="943" y="0"/>
                  </a:moveTo>
                  <a:lnTo>
                    <a:pt x="999" y="9"/>
                  </a:lnTo>
                  <a:lnTo>
                    <a:pt x="1046" y="38"/>
                  </a:lnTo>
                  <a:lnTo>
                    <a:pt x="1084" y="105"/>
                  </a:lnTo>
                  <a:lnTo>
                    <a:pt x="1103" y="191"/>
                  </a:lnTo>
                  <a:lnTo>
                    <a:pt x="1093" y="248"/>
                  </a:lnTo>
                  <a:lnTo>
                    <a:pt x="1074" y="334"/>
                  </a:lnTo>
                  <a:lnTo>
                    <a:pt x="1027" y="448"/>
                  </a:lnTo>
                  <a:lnTo>
                    <a:pt x="961" y="582"/>
                  </a:lnTo>
                  <a:lnTo>
                    <a:pt x="858" y="744"/>
                  </a:lnTo>
                  <a:lnTo>
                    <a:pt x="726" y="916"/>
                  </a:lnTo>
                  <a:lnTo>
                    <a:pt x="641" y="1002"/>
                  </a:lnTo>
                  <a:lnTo>
                    <a:pt x="556" y="1098"/>
                  </a:lnTo>
                  <a:lnTo>
                    <a:pt x="453" y="1184"/>
                  </a:lnTo>
                  <a:lnTo>
                    <a:pt x="358" y="1251"/>
                  </a:lnTo>
                  <a:lnTo>
                    <a:pt x="274" y="1298"/>
                  </a:lnTo>
                  <a:lnTo>
                    <a:pt x="198" y="1317"/>
                  </a:lnTo>
                  <a:lnTo>
                    <a:pt x="114" y="1298"/>
                  </a:lnTo>
                  <a:lnTo>
                    <a:pt x="48" y="1251"/>
                  </a:lnTo>
                  <a:lnTo>
                    <a:pt x="19" y="1193"/>
                  </a:lnTo>
                  <a:lnTo>
                    <a:pt x="0" y="1136"/>
                  </a:lnTo>
                  <a:lnTo>
                    <a:pt x="10" y="1107"/>
                  </a:lnTo>
                  <a:lnTo>
                    <a:pt x="19" y="1088"/>
                  </a:lnTo>
                  <a:lnTo>
                    <a:pt x="29" y="1060"/>
                  </a:lnTo>
                  <a:lnTo>
                    <a:pt x="38" y="1050"/>
                  </a:lnTo>
                  <a:lnTo>
                    <a:pt x="57" y="1040"/>
                  </a:lnTo>
                  <a:lnTo>
                    <a:pt x="57" y="1040"/>
                  </a:lnTo>
                  <a:lnTo>
                    <a:pt x="66" y="1050"/>
                  </a:lnTo>
                  <a:lnTo>
                    <a:pt x="66" y="1060"/>
                  </a:lnTo>
                  <a:lnTo>
                    <a:pt x="95" y="1126"/>
                  </a:lnTo>
                  <a:lnTo>
                    <a:pt x="142" y="1165"/>
                  </a:lnTo>
                  <a:lnTo>
                    <a:pt x="179" y="1184"/>
                  </a:lnTo>
                  <a:lnTo>
                    <a:pt x="217" y="1193"/>
                  </a:lnTo>
                  <a:lnTo>
                    <a:pt x="236" y="1193"/>
                  </a:lnTo>
                  <a:lnTo>
                    <a:pt x="293" y="1184"/>
                  </a:lnTo>
                  <a:lnTo>
                    <a:pt x="358" y="1146"/>
                  </a:lnTo>
                  <a:lnTo>
                    <a:pt x="415" y="1107"/>
                  </a:lnTo>
                  <a:lnTo>
                    <a:pt x="462" y="1069"/>
                  </a:lnTo>
                  <a:lnTo>
                    <a:pt x="481" y="1060"/>
                  </a:lnTo>
                  <a:lnTo>
                    <a:pt x="481" y="1050"/>
                  </a:lnTo>
                  <a:lnTo>
                    <a:pt x="490" y="1040"/>
                  </a:lnTo>
                  <a:lnTo>
                    <a:pt x="490" y="993"/>
                  </a:lnTo>
                  <a:lnTo>
                    <a:pt x="490" y="907"/>
                  </a:lnTo>
                  <a:lnTo>
                    <a:pt x="490" y="811"/>
                  </a:lnTo>
                  <a:lnTo>
                    <a:pt x="481" y="592"/>
                  </a:lnTo>
                  <a:lnTo>
                    <a:pt x="453" y="391"/>
                  </a:lnTo>
                  <a:lnTo>
                    <a:pt x="406" y="257"/>
                  </a:lnTo>
                  <a:lnTo>
                    <a:pt x="349" y="162"/>
                  </a:lnTo>
                  <a:lnTo>
                    <a:pt x="274" y="105"/>
                  </a:lnTo>
                  <a:lnTo>
                    <a:pt x="170" y="85"/>
                  </a:lnTo>
                  <a:lnTo>
                    <a:pt x="151" y="105"/>
                  </a:lnTo>
                  <a:lnTo>
                    <a:pt x="123" y="124"/>
                  </a:lnTo>
                  <a:lnTo>
                    <a:pt x="104" y="133"/>
                  </a:lnTo>
                  <a:lnTo>
                    <a:pt x="85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66" y="133"/>
                  </a:lnTo>
                  <a:lnTo>
                    <a:pt x="66" y="124"/>
                  </a:lnTo>
                  <a:lnTo>
                    <a:pt x="76" y="95"/>
                  </a:lnTo>
                  <a:lnTo>
                    <a:pt x="123" y="57"/>
                  </a:lnTo>
                  <a:lnTo>
                    <a:pt x="189" y="19"/>
                  </a:lnTo>
                  <a:lnTo>
                    <a:pt x="274" y="0"/>
                  </a:lnTo>
                  <a:lnTo>
                    <a:pt x="368" y="19"/>
                  </a:lnTo>
                  <a:lnTo>
                    <a:pt x="443" y="76"/>
                  </a:lnTo>
                  <a:lnTo>
                    <a:pt x="509" y="162"/>
                  </a:lnTo>
                  <a:lnTo>
                    <a:pt x="547" y="257"/>
                  </a:lnTo>
                  <a:lnTo>
                    <a:pt x="575" y="372"/>
                  </a:lnTo>
                  <a:lnTo>
                    <a:pt x="594" y="477"/>
                  </a:lnTo>
                  <a:lnTo>
                    <a:pt x="603" y="592"/>
                  </a:lnTo>
                  <a:lnTo>
                    <a:pt x="613" y="678"/>
                  </a:lnTo>
                  <a:lnTo>
                    <a:pt x="613" y="754"/>
                  </a:lnTo>
                  <a:lnTo>
                    <a:pt x="613" y="840"/>
                  </a:lnTo>
                  <a:lnTo>
                    <a:pt x="603" y="945"/>
                  </a:lnTo>
                  <a:lnTo>
                    <a:pt x="603" y="945"/>
                  </a:lnTo>
                  <a:lnTo>
                    <a:pt x="603" y="945"/>
                  </a:lnTo>
                  <a:lnTo>
                    <a:pt x="603" y="945"/>
                  </a:lnTo>
                  <a:lnTo>
                    <a:pt x="764" y="773"/>
                  </a:lnTo>
                  <a:lnTo>
                    <a:pt x="877" y="620"/>
                  </a:lnTo>
                  <a:lnTo>
                    <a:pt x="952" y="487"/>
                  </a:lnTo>
                  <a:lnTo>
                    <a:pt x="999" y="382"/>
                  </a:lnTo>
                  <a:lnTo>
                    <a:pt x="1027" y="305"/>
                  </a:lnTo>
                  <a:lnTo>
                    <a:pt x="1037" y="257"/>
                  </a:lnTo>
                  <a:lnTo>
                    <a:pt x="1037" y="238"/>
                  </a:lnTo>
                  <a:lnTo>
                    <a:pt x="1027" y="219"/>
                  </a:lnTo>
                  <a:lnTo>
                    <a:pt x="1018" y="191"/>
                  </a:lnTo>
                  <a:lnTo>
                    <a:pt x="999" y="171"/>
                  </a:lnTo>
                  <a:lnTo>
                    <a:pt x="980" y="152"/>
                  </a:lnTo>
                  <a:lnTo>
                    <a:pt x="952" y="133"/>
                  </a:lnTo>
                  <a:lnTo>
                    <a:pt x="914" y="124"/>
                  </a:lnTo>
                  <a:lnTo>
                    <a:pt x="895" y="124"/>
                  </a:lnTo>
                  <a:lnTo>
                    <a:pt x="886" y="114"/>
                  </a:lnTo>
                  <a:lnTo>
                    <a:pt x="886" y="95"/>
                  </a:lnTo>
                  <a:lnTo>
                    <a:pt x="886" y="85"/>
                  </a:lnTo>
                  <a:lnTo>
                    <a:pt x="895" y="66"/>
                  </a:lnTo>
                  <a:lnTo>
                    <a:pt x="895" y="47"/>
                  </a:lnTo>
                  <a:lnTo>
                    <a:pt x="914" y="19"/>
                  </a:lnTo>
                  <a:lnTo>
                    <a:pt x="924" y="9"/>
                  </a:lnTo>
                  <a:lnTo>
                    <a:pt x="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29586" y="3324"/>
              <a:ext cx="650" cy="745"/>
            </a:xfrm>
            <a:custGeom>
              <a:avLst/>
              <a:gdLst/>
              <a:ahLst/>
              <a:cxnLst>
                <a:cxn ang="0">
                  <a:pos x="311" y="19"/>
                </a:cxn>
                <a:cxn ang="0">
                  <a:pos x="414" y="153"/>
                </a:cxn>
                <a:cxn ang="0">
                  <a:pos x="452" y="296"/>
                </a:cxn>
                <a:cxn ang="0">
                  <a:pos x="461" y="344"/>
                </a:cxn>
                <a:cxn ang="0">
                  <a:pos x="537" y="182"/>
                </a:cxn>
                <a:cxn ang="0">
                  <a:pos x="593" y="48"/>
                </a:cxn>
                <a:cxn ang="0">
                  <a:pos x="621" y="10"/>
                </a:cxn>
                <a:cxn ang="0">
                  <a:pos x="631" y="10"/>
                </a:cxn>
                <a:cxn ang="0">
                  <a:pos x="650" y="29"/>
                </a:cxn>
                <a:cxn ang="0">
                  <a:pos x="593" y="125"/>
                </a:cxn>
                <a:cxn ang="0">
                  <a:pos x="546" y="230"/>
                </a:cxn>
                <a:cxn ang="0">
                  <a:pos x="499" y="363"/>
                </a:cxn>
                <a:cxn ang="0">
                  <a:pos x="461" y="478"/>
                </a:cxn>
                <a:cxn ang="0">
                  <a:pos x="414" y="688"/>
                </a:cxn>
                <a:cxn ang="0">
                  <a:pos x="395" y="736"/>
                </a:cxn>
                <a:cxn ang="0">
                  <a:pos x="386" y="745"/>
                </a:cxn>
                <a:cxn ang="0">
                  <a:pos x="367" y="745"/>
                </a:cxn>
                <a:cxn ang="0">
                  <a:pos x="358" y="717"/>
                </a:cxn>
                <a:cxn ang="0">
                  <a:pos x="376" y="621"/>
                </a:cxn>
                <a:cxn ang="0">
                  <a:pos x="414" y="478"/>
                </a:cxn>
                <a:cxn ang="0">
                  <a:pos x="424" y="449"/>
                </a:cxn>
                <a:cxn ang="0">
                  <a:pos x="424" y="392"/>
                </a:cxn>
                <a:cxn ang="0">
                  <a:pos x="414" y="268"/>
                </a:cxn>
                <a:cxn ang="0">
                  <a:pos x="358" y="144"/>
                </a:cxn>
                <a:cxn ang="0">
                  <a:pos x="216" y="96"/>
                </a:cxn>
                <a:cxn ang="0">
                  <a:pos x="75" y="144"/>
                </a:cxn>
                <a:cxn ang="0">
                  <a:pos x="28" y="210"/>
                </a:cxn>
                <a:cxn ang="0">
                  <a:pos x="18" y="220"/>
                </a:cxn>
                <a:cxn ang="0">
                  <a:pos x="0" y="220"/>
                </a:cxn>
                <a:cxn ang="0">
                  <a:pos x="0" y="201"/>
                </a:cxn>
                <a:cxn ang="0">
                  <a:pos x="9" y="163"/>
                </a:cxn>
                <a:cxn ang="0">
                  <a:pos x="47" y="96"/>
                </a:cxn>
                <a:cxn ang="0">
                  <a:pos x="141" y="29"/>
                </a:cxn>
              </a:cxnLst>
              <a:rect l="0" t="0" r="r" b="b"/>
              <a:pathLst>
                <a:path w="650" h="745">
                  <a:moveTo>
                    <a:pt x="235" y="0"/>
                  </a:moveTo>
                  <a:lnTo>
                    <a:pt x="311" y="19"/>
                  </a:lnTo>
                  <a:lnTo>
                    <a:pt x="376" y="77"/>
                  </a:lnTo>
                  <a:lnTo>
                    <a:pt x="414" y="153"/>
                  </a:lnTo>
                  <a:lnTo>
                    <a:pt x="442" y="230"/>
                  </a:lnTo>
                  <a:lnTo>
                    <a:pt x="452" y="296"/>
                  </a:lnTo>
                  <a:lnTo>
                    <a:pt x="461" y="344"/>
                  </a:lnTo>
                  <a:lnTo>
                    <a:pt x="461" y="344"/>
                  </a:lnTo>
                  <a:lnTo>
                    <a:pt x="499" y="258"/>
                  </a:lnTo>
                  <a:lnTo>
                    <a:pt x="537" y="182"/>
                  </a:lnTo>
                  <a:lnTo>
                    <a:pt x="565" y="105"/>
                  </a:lnTo>
                  <a:lnTo>
                    <a:pt x="593" y="48"/>
                  </a:lnTo>
                  <a:lnTo>
                    <a:pt x="612" y="19"/>
                  </a:lnTo>
                  <a:lnTo>
                    <a:pt x="621" y="10"/>
                  </a:lnTo>
                  <a:lnTo>
                    <a:pt x="631" y="10"/>
                  </a:lnTo>
                  <a:lnTo>
                    <a:pt x="631" y="10"/>
                  </a:lnTo>
                  <a:lnTo>
                    <a:pt x="640" y="19"/>
                  </a:lnTo>
                  <a:lnTo>
                    <a:pt x="650" y="29"/>
                  </a:lnTo>
                  <a:lnTo>
                    <a:pt x="640" y="39"/>
                  </a:lnTo>
                  <a:lnTo>
                    <a:pt x="593" y="125"/>
                  </a:lnTo>
                  <a:lnTo>
                    <a:pt x="565" y="191"/>
                  </a:lnTo>
                  <a:lnTo>
                    <a:pt x="546" y="230"/>
                  </a:lnTo>
                  <a:lnTo>
                    <a:pt x="527" y="287"/>
                  </a:lnTo>
                  <a:lnTo>
                    <a:pt x="499" y="363"/>
                  </a:lnTo>
                  <a:lnTo>
                    <a:pt x="471" y="430"/>
                  </a:lnTo>
                  <a:lnTo>
                    <a:pt x="461" y="478"/>
                  </a:lnTo>
                  <a:lnTo>
                    <a:pt x="433" y="602"/>
                  </a:lnTo>
                  <a:lnTo>
                    <a:pt x="414" y="688"/>
                  </a:lnTo>
                  <a:lnTo>
                    <a:pt x="405" y="717"/>
                  </a:lnTo>
                  <a:lnTo>
                    <a:pt x="395" y="736"/>
                  </a:lnTo>
                  <a:lnTo>
                    <a:pt x="386" y="745"/>
                  </a:lnTo>
                  <a:lnTo>
                    <a:pt x="386" y="745"/>
                  </a:lnTo>
                  <a:lnTo>
                    <a:pt x="376" y="745"/>
                  </a:lnTo>
                  <a:lnTo>
                    <a:pt x="367" y="745"/>
                  </a:lnTo>
                  <a:lnTo>
                    <a:pt x="358" y="736"/>
                  </a:lnTo>
                  <a:lnTo>
                    <a:pt x="358" y="717"/>
                  </a:lnTo>
                  <a:lnTo>
                    <a:pt x="367" y="678"/>
                  </a:lnTo>
                  <a:lnTo>
                    <a:pt x="376" y="621"/>
                  </a:lnTo>
                  <a:lnTo>
                    <a:pt x="395" y="545"/>
                  </a:lnTo>
                  <a:lnTo>
                    <a:pt x="414" y="478"/>
                  </a:lnTo>
                  <a:lnTo>
                    <a:pt x="424" y="468"/>
                  </a:lnTo>
                  <a:lnTo>
                    <a:pt x="424" y="449"/>
                  </a:lnTo>
                  <a:lnTo>
                    <a:pt x="424" y="430"/>
                  </a:lnTo>
                  <a:lnTo>
                    <a:pt x="424" y="392"/>
                  </a:lnTo>
                  <a:lnTo>
                    <a:pt x="424" y="335"/>
                  </a:lnTo>
                  <a:lnTo>
                    <a:pt x="414" y="268"/>
                  </a:lnTo>
                  <a:lnTo>
                    <a:pt x="386" y="201"/>
                  </a:lnTo>
                  <a:lnTo>
                    <a:pt x="358" y="144"/>
                  </a:lnTo>
                  <a:lnTo>
                    <a:pt x="301" y="105"/>
                  </a:lnTo>
                  <a:lnTo>
                    <a:pt x="216" y="96"/>
                  </a:lnTo>
                  <a:lnTo>
                    <a:pt x="141" y="105"/>
                  </a:lnTo>
                  <a:lnTo>
                    <a:pt x="75" y="144"/>
                  </a:lnTo>
                  <a:lnTo>
                    <a:pt x="37" y="201"/>
                  </a:lnTo>
                  <a:lnTo>
                    <a:pt x="28" y="210"/>
                  </a:lnTo>
                  <a:lnTo>
                    <a:pt x="28" y="220"/>
                  </a:lnTo>
                  <a:lnTo>
                    <a:pt x="18" y="220"/>
                  </a:lnTo>
                  <a:lnTo>
                    <a:pt x="9" y="220"/>
                  </a:lnTo>
                  <a:lnTo>
                    <a:pt x="0" y="220"/>
                  </a:lnTo>
                  <a:lnTo>
                    <a:pt x="0" y="210"/>
                  </a:lnTo>
                  <a:lnTo>
                    <a:pt x="0" y="201"/>
                  </a:lnTo>
                  <a:lnTo>
                    <a:pt x="0" y="182"/>
                  </a:lnTo>
                  <a:lnTo>
                    <a:pt x="9" y="163"/>
                  </a:lnTo>
                  <a:lnTo>
                    <a:pt x="28" y="134"/>
                  </a:lnTo>
                  <a:lnTo>
                    <a:pt x="47" y="96"/>
                  </a:lnTo>
                  <a:lnTo>
                    <a:pt x="75" y="67"/>
                  </a:lnTo>
                  <a:lnTo>
                    <a:pt x="141" y="29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30368" y="3076"/>
              <a:ext cx="216" cy="411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8" y="0"/>
                </a:cxn>
                <a:cxn ang="0">
                  <a:pos x="197" y="10"/>
                </a:cxn>
                <a:cxn ang="0">
                  <a:pos x="216" y="29"/>
                </a:cxn>
                <a:cxn ang="0">
                  <a:pos x="216" y="48"/>
                </a:cxn>
                <a:cxn ang="0">
                  <a:pos x="216" y="57"/>
                </a:cxn>
                <a:cxn ang="0">
                  <a:pos x="207" y="67"/>
                </a:cxn>
                <a:cxn ang="0">
                  <a:pos x="207" y="67"/>
                </a:cxn>
                <a:cxn ang="0">
                  <a:pos x="207" y="67"/>
                </a:cxn>
                <a:cxn ang="0">
                  <a:pos x="47" y="401"/>
                </a:cxn>
                <a:cxn ang="0">
                  <a:pos x="37" y="411"/>
                </a:cxn>
                <a:cxn ang="0">
                  <a:pos x="37" y="411"/>
                </a:cxn>
                <a:cxn ang="0">
                  <a:pos x="28" y="411"/>
                </a:cxn>
                <a:cxn ang="0">
                  <a:pos x="18" y="411"/>
                </a:cxn>
                <a:cxn ang="0">
                  <a:pos x="0" y="401"/>
                </a:cxn>
                <a:cxn ang="0">
                  <a:pos x="0" y="392"/>
                </a:cxn>
                <a:cxn ang="0">
                  <a:pos x="0" y="392"/>
                </a:cxn>
                <a:cxn ang="0">
                  <a:pos x="0" y="382"/>
                </a:cxn>
                <a:cxn ang="0">
                  <a:pos x="122" y="38"/>
                </a:cxn>
                <a:cxn ang="0">
                  <a:pos x="131" y="19"/>
                </a:cxn>
                <a:cxn ang="0">
                  <a:pos x="131" y="10"/>
                </a:cxn>
                <a:cxn ang="0">
                  <a:pos x="150" y="0"/>
                </a:cxn>
                <a:cxn ang="0">
                  <a:pos x="169" y="0"/>
                </a:cxn>
              </a:cxnLst>
              <a:rect l="0" t="0" r="r" b="b"/>
              <a:pathLst>
                <a:path w="216" h="411">
                  <a:moveTo>
                    <a:pt x="169" y="0"/>
                  </a:moveTo>
                  <a:lnTo>
                    <a:pt x="188" y="0"/>
                  </a:lnTo>
                  <a:lnTo>
                    <a:pt x="197" y="10"/>
                  </a:lnTo>
                  <a:lnTo>
                    <a:pt x="216" y="29"/>
                  </a:lnTo>
                  <a:lnTo>
                    <a:pt x="216" y="48"/>
                  </a:lnTo>
                  <a:lnTo>
                    <a:pt x="216" y="57"/>
                  </a:lnTo>
                  <a:lnTo>
                    <a:pt x="207" y="67"/>
                  </a:lnTo>
                  <a:lnTo>
                    <a:pt x="207" y="67"/>
                  </a:lnTo>
                  <a:lnTo>
                    <a:pt x="207" y="67"/>
                  </a:lnTo>
                  <a:lnTo>
                    <a:pt x="47" y="401"/>
                  </a:lnTo>
                  <a:lnTo>
                    <a:pt x="37" y="411"/>
                  </a:lnTo>
                  <a:lnTo>
                    <a:pt x="37" y="411"/>
                  </a:lnTo>
                  <a:lnTo>
                    <a:pt x="28" y="411"/>
                  </a:lnTo>
                  <a:lnTo>
                    <a:pt x="18" y="411"/>
                  </a:lnTo>
                  <a:lnTo>
                    <a:pt x="0" y="401"/>
                  </a:lnTo>
                  <a:lnTo>
                    <a:pt x="0" y="392"/>
                  </a:lnTo>
                  <a:lnTo>
                    <a:pt x="0" y="392"/>
                  </a:lnTo>
                  <a:lnTo>
                    <a:pt x="0" y="382"/>
                  </a:lnTo>
                  <a:lnTo>
                    <a:pt x="122" y="38"/>
                  </a:lnTo>
                  <a:lnTo>
                    <a:pt x="131" y="19"/>
                  </a:lnTo>
                  <a:lnTo>
                    <a:pt x="131" y="10"/>
                  </a:lnTo>
                  <a:lnTo>
                    <a:pt x="150" y="0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 noEditPoints="1"/>
            </p:cNvSpPr>
            <p:nvPr/>
          </p:nvSpPr>
          <p:spPr bwMode="auto">
            <a:xfrm>
              <a:off x="30886" y="2388"/>
              <a:ext cx="367" cy="1614"/>
            </a:xfrm>
            <a:custGeom>
              <a:avLst/>
              <a:gdLst/>
              <a:ahLst/>
              <a:cxnLst>
                <a:cxn ang="0">
                  <a:pos x="367" y="803"/>
                </a:cxn>
                <a:cxn ang="0">
                  <a:pos x="367" y="803"/>
                </a:cxn>
                <a:cxn ang="0">
                  <a:pos x="367" y="803"/>
                </a:cxn>
                <a:cxn ang="0">
                  <a:pos x="367" y="803"/>
                </a:cxn>
                <a:cxn ang="0">
                  <a:pos x="19" y="0"/>
                </a:cxn>
                <a:cxn ang="0">
                  <a:pos x="37" y="10"/>
                </a:cxn>
                <a:cxn ang="0">
                  <a:pos x="85" y="48"/>
                </a:cxn>
                <a:cxn ang="0">
                  <a:pos x="141" y="106"/>
                </a:cxn>
                <a:cxn ang="0">
                  <a:pos x="207" y="191"/>
                </a:cxn>
                <a:cxn ang="0">
                  <a:pos x="264" y="306"/>
                </a:cxn>
                <a:cxn ang="0">
                  <a:pos x="329" y="488"/>
                </a:cxn>
                <a:cxn ang="0">
                  <a:pos x="358" y="659"/>
                </a:cxn>
                <a:cxn ang="0">
                  <a:pos x="367" y="803"/>
                </a:cxn>
                <a:cxn ang="0">
                  <a:pos x="358" y="955"/>
                </a:cxn>
                <a:cxn ang="0">
                  <a:pos x="329" y="1118"/>
                </a:cxn>
                <a:cxn ang="0">
                  <a:pos x="273" y="1299"/>
                </a:cxn>
                <a:cxn ang="0">
                  <a:pos x="207" y="1404"/>
                </a:cxn>
                <a:cxn ang="0">
                  <a:pos x="141" y="1500"/>
                </a:cxn>
                <a:cxn ang="0">
                  <a:pos x="85" y="1557"/>
                </a:cxn>
                <a:cxn ang="0">
                  <a:pos x="37" y="1595"/>
                </a:cxn>
                <a:cxn ang="0">
                  <a:pos x="19" y="1614"/>
                </a:cxn>
                <a:cxn ang="0">
                  <a:pos x="0" y="1605"/>
                </a:cxn>
                <a:cxn ang="0">
                  <a:pos x="0" y="1595"/>
                </a:cxn>
                <a:cxn ang="0">
                  <a:pos x="0" y="1595"/>
                </a:cxn>
                <a:cxn ang="0">
                  <a:pos x="0" y="1586"/>
                </a:cxn>
                <a:cxn ang="0">
                  <a:pos x="9" y="1576"/>
                </a:cxn>
                <a:cxn ang="0">
                  <a:pos x="19" y="1567"/>
                </a:cxn>
                <a:cxn ang="0">
                  <a:pos x="122" y="1433"/>
                </a:cxn>
                <a:cxn ang="0">
                  <a:pos x="198" y="1290"/>
                </a:cxn>
                <a:cxn ang="0">
                  <a:pos x="245" y="1137"/>
                </a:cxn>
                <a:cxn ang="0">
                  <a:pos x="273" y="975"/>
                </a:cxn>
                <a:cxn ang="0">
                  <a:pos x="273" y="803"/>
                </a:cxn>
                <a:cxn ang="0">
                  <a:pos x="264" y="564"/>
                </a:cxn>
                <a:cxn ang="0">
                  <a:pos x="207" y="363"/>
                </a:cxn>
                <a:cxn ang="0">
                  <a:pos x="132" y="191"/>
                </a:cxn>
                <a:cxn ang="0">
                  <a:pos x="28" y="48"/>
                </a:cxn>
                <a:cxn ang="0">
                  <a:pos x="19" y="3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0"/>
                </a:cxn>
                <a:cxn ang="0">
                  <a:pos x="19" y="0"/>
                </a:cxn>
              </a:cxnLst>
              <a:rect l="0" t="0" r="r" b="b"/>
              <a:pathLst>
                <a:path w="367" h="1614">
                  <a:moveTo>
                    <a:pt x="367" y="803"/>
                  </a:moveTo>
                  <a:lnTo>
                    <a:pt x="367" y="803"/>
                  </a:lnTo>
                  <a:lnTo>
                    <a:pt x="367" y="803"/>
                  </a:lnTo>
                  <a:lnTo>
                    <a:pt x="367" y="803"/>
                  </a:lnTo>
                  <a:close/>
                  <a:moveTo>
                    <a:pt x="19" y="0"/>
                  </a:moveTo>
                  <a:lnTo>
                    <a:pt x="37" y="10"/>
                  </a:lnTo>
                  <a:lnTo>
                    <a:pt x="85" y="48"/>
                  </a:lnTo>
                  <a:lnTo>
                    <a:pt x="141" y="106"/>
                  </a:lnTo>
                  <a:lnTo>
                    <a:pt x="207" y="191"/>
                  </a:lnTo>
                  <a:lnTo>
                    <a:pt x="264" y="306"/>
                  </a:lnTo>
                  <a:lnTo>
                    <a:pt x="329" y="488"/>
                  </a:lnTo>
                  <a:lnTo>
                    <a:pt x="358" y="659"/>
                  </a:lnTo>
                  <a:lnTo>
                    <a:pt x="367" y="803"/>
                  </a:lnTo>
                  <a:lnTo>
                    <a:pt x="358" y="955"/>
                  </a:lnTo>
                  <a:lnTo>
                    <a:pt x="329" y="1118"/>
                  </a:lnTo>
                  <a:lnTo>
                    <a:pt x="273" y="1299"/>
                  </a:lnTo>
                  <a:lnTo>
                    <a:pt x="207" y="1404"/>
                  </a:lnTo>
                  <a:lnTo>
                    <a:pt x="141" y="1500"/>
                  </a:lnTo>
                  <a:lnTo>
                    <a:pt x="85" y="1557"/>
                  </a:lnTo>
                  <a:lnTo>
                    <a:pt x="37" y="1595"/>
                  </a:lnTo>
                  <a:lnTo>
                    <a:pt x="19" y="1614"/>
                  </a:lnTo>
                  <a:lnTo>
                    <a:pt x="0" y="1605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0" y="1586"/>
                  </a:lnTo>
                  <a:lnTo>
                    <a:pt x="9" y="1576"/>
                  </a:lnTo>
                  <a:lnTo>
                    <a:pt x="19" y="1567"/>
                  </a:lnTo>
                  <a:lnTo>
                    <a:pt x="122" y="1433"/>
                  </a:lnTo>
                  <a:lnTo>
                    <a:pt x="198" y="1290"/>
                  </a:lnTo>
                  <a:lnTo>
                    <a:pt x="245" y="1137"/>
                  </a:lnTo>
                  <a:lnTo>
                    <a:pt x="273" y="975"/>
                  </a:lnTo>
                  <a:lnTo>
                    <a:pt x="273" y="803"/>
                  </a:lnTo>
                  <a:lnTo>
                    <a:pt x="264" y="564"/>
                  </a:lnTo>
                  <a:lnTo>
                    <a:pt x="207" y="363"/>
                  </a:lnTo>
                  <a:lnTo>
                    <a:pt x="132" y="191"/>
                  </a:lnTo>
                  <a:lnTo>
                    <a:pt x="28" y="48"/>
                  </a:lnTo>
                  <a:lnTo>
                    <a:pt x="19" y="3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 Important Gauge Transformation</a:t>
            </a:r>
            <a:endParaRPr lang="en-US" dirty="0"/>
          </a:p>
        </p:txBody>
      </p:sp>
      <p:sp>
        <p:nvSpPr>
          <p:cNvPr id="90" name="TextBox 89"/>
          <p:cNvSpPr txBox="1"/>
          <p:nvPr/>
        </p:nvSpPr>
        <p:spPr>
          <a:xfrm>
            <a:off x="0" y="42672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We need to construct a family of bundle </a:t>
            </a:r>
            <a:r>
              <a:rPr lang="en-US" sz="3200" dirty="0" err="1" smtClean="0"/>
              <a:t>isomorphisms</a:t>
            </a:r>
            <a:r>
              <a:rPr lang="en-US" sz="3200" dirty="0" smtClean="0"/>
              <a:t>  to a </a:t>
            </a:r>
            <a:r>
              <a:rPr lang="en-US" sz="3200" i="1" u="sng" dirty="0" smtClean="0"/>
              <a:t>fixed</a:t>
            </a:r>
            <a:r>
              <a:rPr lang="en-US" sz="3200" dirty="0" smtClean="0"/>
              <a:t> bundle with connection:</a:t>
            </a:r>
            <a:endParaRPr lang="en-US" sz="3200" dirty="0"/>
          </a:p>
        </p:txBody>
      </p:sp>
      <p:grpSp>
        <p:nvGrpSpPr>
          <p:cNvPr id="7256" name="Group 8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505200" y="3352800"/>
            <a:ext cx="2220262" cy="495300"/>
            <a:chOff x="1256" y="2422"/>
            <a:chExt cx="6334" cy="1413"/>
          </a:xfrm>
        </p:grpSpPr>
        <p:sp>
          <p:nvSpPr>
            <p:cNvPr id="7258" name="Freeform 90"/>
            <p:cNvSpPr>
              <a:spLocks noEditPoints="1"/>
            </p:cNvSpPr>
            <p:nvPr/>
          </p:nvSpPr>
          <p:spPr bwMode="auto">
            <a:xfrm>
              <a:off x="1256" y="2422"/>
              <a:ext cx="854" cy="1110"/>
            </a:xfrm>
            <a:custGeom>
              <a:avLst/>
              <a:gdLst/>
              <a:ahLst/>
              <a:cxnLst>
                <a:cxn ang="0">
                  <a:pos x="526" y="76"/>
                </a:cxn>
                <a:cxn ang="0">
                  <a:pos x="442" y="212"/>
                </a:cxn>
                <a:cxn ang="0">
                  <a:pos x="448" y="355"/>
                </a:cxn>
                <a:cxn ang="0">
                  <a:pos x="548" y="458"/>
                </a:cxn>
                <a:cxn ang="0">
                  <a:pos x="662" y="511"/>
                </a:cxn>
                <a:cxn ang="0">
                  <a:pos x="710" y="218"/>
                </a:cxn>
                <a:cxn ang="0">
                  <a:pos x="688" y="74"/>
                </a:cxn>
                <a:cxn ang="0">
                  <a:pos x="640" y="35"/>
                </a:cxn>
                <a:cxn ang="0">
                  <a:pos x="694" y="16"/>
                </a:cxn>
                <a:cxn ang="0">
                  <a:pos x="774" y="117"/>
                </a:cxn>
                <a:cxn ang="0">
                  <a:pos x="802" y="243"/>
                </a:cxn>
                <a:cxn ang="0">
                  <a:pos x="806" y="322"/>
                </a:cxn>
                <a:cxn ang="0">
                  <a:pos x="786" y="480"/>
                </a:cxn>
                <a:cxn ang="0">
                  <a:pos x="840" y="553"/>
                </a:cxn>
                <a:cxn ang="0">
                  <a:pos x="850" y="581"/>
                </a:cxn>
                <a:cxn ang="0">
                  <a:pos x="838" y="588"/>
                </a:cxn>
                <a:cxn ang="0">
                  <a:pos x="778" y="577"/>
                </a:cxn>
                <a:cxn ang="0">
                  <a:pos x="670" y="819"/>
                </a:cxn>
                <a:cxn ang="0">
                  <a:pos x="494" y="1050"/>
                </a:cxn>
                <a:cxn ang="0">
                  <a:pos x="312" y="1110"/>
                </a:cxn>
                <a:cxn ang="0">
                  <a:pos x="196" y="1075"/>
                </a:cxn>
                <a:cxn ang="0">
                  <a:pos x="130" y="972"/>
                </a:cxn>
                <a:cxn ang="0">
                  <a:pos x="150" y="800"/>
                </a:cxn>
                <a:cxn ang="0">
                  <a:pos x="180" y="689"/>
                </a:cxn>
                <a:cxn ang="0">
                  <a:pos x="208" y="561"/>
                </a:cxn>
                <a:cxn ang="0">
                  <a:pos x="208" y="468"/>
                </a:cxn>
                <a:cxn ang="0">
                  <a:pos x="164" y="443"/>
                </a:cxn>
                <a:cxn ang="0">
                  <a:pos x="88" y="507"/>
                </a:cxn>
                <a:cxn ang="0">
                  <a:pos x="44" y="645"/>
                </a:cxn>
                <a:cxn ang="0">
                  <a:pos x="20" y="660"/>
                </a:cxn>
                <a:cxn ang="0">
                  <a:pos x="10" y="660"/>
                </a:cxn>
                <a:cxn ang="0">
                  <a:pos x="0" y="646"/>
                </a:cxn>
                <a:cxn ang="0">
                  <a:pos x="20" y="577"/>
                </a:cxn>
                <a:cxn ang="0">
                  <a:pos x="58" y="482"/>
                </a:cxn>
                <a:cxn ang="0">
                  <a:pos x="116" y="419"/>
                </a:cxn>
                <a:cxn ang="0">
                  <a:pos x="232" y="419"/>
                </a:cxn>
                <a:cxn ang="0">
                  <a:pos x="310" y="513"/>
                </a:cxn>
                <a:cxn ang="0">
                  <a:pos x="300" y="633"/>
                </a:cxn>
                <a:cxn ang="0">
                  <a:pos x="250" y="827"/>
                </a:cxn>
                <a:cxn ang="0">
                  <a:pos x="230" y="951"/>
                </a:cxn>
                <a:cxn ang="0">
                  <a:pos x="244" y="1023"/>
                </a:cxn>
                <a:cxn ang="0">
                  <a:pos x="316" y="1073"/>
                </a:cxn>
                <a:cxn ang="0">
                  <a:pos x="436" y="1035"/>
                </a:cxn>
                <a:cxn ang="0">
                  <a:pos x="518" y="922"/>
                </a:cxn>
                <a:cxn ang="0">
                  <a:pos x="592" y="755"/>
                </a:cxn>
                <a:cxn ang="0">
                  <a:pos x="620" y="532"/>
                </a:cxn>
                <a:cxn ang="0">
                  <a:pos x="480" y="456"/>
                </a:cxn>
                <a:cxn ang="0">
                  <a:pos x="394" y="326"/>
                </a:cxn>
                <a:cxn ang="0">
                  <a:pos x="422" y="158"/>
                </a:cxn>
                <a:cxn ang="0">
                  <a:pos x="544" y="22"/>
                </a:cxn>
              </a:cxnLst>
              <a:rect l="0" t="0" r="r" b="b"/>
              <a:pathLst>
                <a:path w="854" h="1110">
                  <a:moveTo>
                    <a:pt x="628" y="33"/>
                  </a:moveTo>
                  <a:lnTo>
                    <a:pt x="590" y="39"/>
                  </a:lnTo>
                  <a:lnTo>
                    <a:pt x="556" y="55"/>
                  </a:lnTo>
                  <a:lnTo>
                    <a:pt x="526" y="76"/>
                  </a:lnTo>
                  <a:lnTo>
                    <a:pt x="498" y="105"/>
                  </a:lnTo>
                  <a:lnTo>
                    <a:pt x="476" y="138"/>
                  </a:lnTo>
                  <a:lnTo>
                    <a:pt x="456" y="175"/>
                  </a:lnTo>
                  <a:lnTo>
                    <a:pt x="442" y="212"/>
                  </a:lnTo>
                  <a:lnTo>
                    <a:pt x="434" y="247"/>
                  </a:lnTo>
                  <a:lnTo>
                    <a:pt x="430" y="282"/>
                  </a:lnTo>
                  <a:lnTo>
                    <a:pt x="436" y="321"/>
                  </a:lnTo>
                  <a:lnTo>
                    <a:pt x="448" y="355"/>
                  </a:lnTo>
                  <a:lnTo>
                    <a:pt x="466" y="388"/>
                  </a:lnTo>
                  <a:lnTo>
                    <a:pt x="490" y="416"/>
                  </a:lnTo>
                  <a:lnTo>
                    <a:pt x="518" y="439"/>
                  </a:lnTo>
                  <a:lnTo>
                    <a:pt x="548" y="458"/>
                  </a:lnTo>
                  <a:lnTo>
                    <a:pt x="578" y="476"/>
                  </a:lnTo>
                  <a:lnTo>
                    <a:pt x="608" y="489"/>
                  </a:lnTo>
                  <a:lnTo>
                    <a:pt x="636" y="501"/>
                  </a:lnTo>
                  <a:lnTo>
                    <a:pt x="662" y="511"/>
                  </a:lnTo>
                  <a:lnTo>
                    <a:pt x="680" y="441"/>
                  </a:lnTo>
                  <a:lnTo>
                    <a:pt x="694" y="367"/>
                  </a:lnTo>
                  <a:lnTo>
                    <a:pt x="706" y="291"/>
                  </a:lnTo>
                  <a:lnTo>
                    <a:pt x="710" y="218"/>
                  </a:lnTo>
                  <a:lnTo>
                    <a:pt x="708" y="169"/>
                  </a:lnTo>
                  <a:lnTo>
                    <a:pt x="704" y="128"/>
                  </a:lnTo>
                  <a:lnTo>
                    <a:pt x="698" y="97"/>
                  </a:lnTo>
                  <a:lnTo>
                    <a:pt x="688" y="74"/>
                  </a:lnTo>
                  <a:lnTo>
                    <a:pt x="678" y="57"/>
                  </a:lnTo>
                  <a:lnTo>
                    <a:pt x="666" y="45"/>
                  </a:lnTo>
                  <a:lnTo>
                    <a:pt x="654" y="39"/>
                  </a:lnTo>
                  <a:lnTo>
                    <a:pt x="640" y="35"/>
                  </a:lnTo>
                  <a:lnTo>
                    <a:pt x="628" y="33"/>
                  </a:lnTo>
                  <a:close/>
                  <a:moveTo>
                    <a:pt x="628" y="0"/>
                  </a:moveTo>
                  <a:lnTo>
                    <a:pt x="664" y="4"/>
                  </a:lnTo>
                  <a:lnTo>
                    <a:pt x="694" y="16"/>
                  </a:lnTo>
                  <a:lnTo>
                    <a:pt x="720" y="35"/>
                  </a:lnTo>
                  <a:lnTo>
                    <a:pt x="742" y="59"/>
                  </a:lnTo>
                  <a:lnTo>
                    <a:pt x="760" y="86"/>
                  </a:lnTo>
                  <a:lnTo>
                    <a:pt x="774" y="117"/>
                  </a:lnTo>
                  <a:lnTo>
                    <a:pt x="784" y="150"/>
                  </a:lnTo>
                  <a:lnTo>
                    <a:pt x="792" y="181"/>
                  </a:lnTo>
                  <a:lnTo>
                    <a:pt x="798" y="214"/>
                  </a:lnTo>
                  <a:lnTo>
                    <a:pt x="802" y="243"/>
                  </a:lnTo>
                  <a:lnTo>
                    <a:pt x="804" y="270"/>
                  </a:lnTo>
                  <a:lnTo>
                    <a:pt x="806" y="291"/>
                  </a:lnTo>
                  <a:lnTo>
                    <a:pt x="806" y="307"/>
                  </a:lnTo>
                  <a:lnTo>
                    <a:pt x="806" y="322"/>
                  </a:lnTo>
                  <a:lnTo>
                    <a:pt x="804" y="348"/>
                  </a:lnTo>
                  <a:lnTo>
                    <a:pt x="802" y="383"/>
                  </a:lnTo>
                  <a:lnTo>
                    <a:pt x="796" y="427"/>
                  </a:lnTo>
                  <a:lnTo>
                    <a:pt x="786" y="480"/>
                  </a:lnTo>
                  <a:lnTo>
                    <a:pt x="772" y="542"/>
                  </a:lnTo>
                  <a:lnTo>
                    <a:pt x="772" y="542"/>
                  </a:lnTo>
                  <a:lnTo>
                    <a:pt x="820" y="549"/>
                  </a:lnTo>
                  <a:lnTo>
                    <a:pt x="840" y="553"/>
                  </a:lnTo>
                  <a:lnTo>
                    <a:pt x="850" y="559"/>
                  </a:lnTo>
                  <a:lnTo>
                    <a:pt x="854" y="569"/>
                  </a:lnTo>
                  <a:lnTo>
                    <a:pt x="852" y="575"/>
                  </a:lnTo>
                  <a:lnTo>
                    <a:pt x="850" y="581"/>
                  </a:lnTo>
                  <a:lnTo>
                    <a:pt x="848" y="584"/>
                  </a:lnTo>
                  <a:lnTo>
                    <a:pt x="844" y="586"/>
                  </a:lnTo>
                  <a:lnTo>
                    <a:pt x="842" y="588"/>
                  </a:lnTo>
                  <a:lnTo>
                    <a:pt x="838" y="588"/>
                  </a:lnTo>
                  <a:lnTo>
                    <a:pt x="828" y="586"/>
                  </a:lnTo>
                  <a:lnTo>
                    <a:pt x="814" y="584"/>
                  </a:lnTo>
                  <a:lnTo>
                    <a:pt x="796" y="581"/>
                  </a:lnTo>
                  <a:lnTo>
                    <a:pt x="778" y="577"/>
                  </a:lnTo>
                  <a:lnTo>
                    <a:pt x="766" y="573"/>
                  </a:lnTo>
                  <a:lnTo>
                    <a:pt x="738" y="660"/>
                  </a:lnTo>
                  <a:lnTo>
                    <a:pt x="706" y="742"/>
                  </a:lnTo>
                  <a:lnTo>
                    <a:pt x="670" y="819"/>
                  </a:lnTo>
                  <a:lnTo>
                    <a:pt x="632" y="889"/>
                  </a:lnTo>
                  <a:lnTo>
                    <a:pt x="588" y="951"/>
                  </a:lnTo>
                  <a:lnTo>
                    <a:pt x="542" y="1005"/>
                  </a:lnTo>
                  <a:lnTo>
                    <a:pt x="494" y="1050"/>
                  </a:lnTo>
                  <a:lnTo>
                    <a:pt x="444" y="1083"/>
                  </a:lnTo>
                  <a:lnTo>
                    <a:pt x="394" y="1102"/>
                  </a:lnTo>
                  <a:lnTo>
                    <a:pt x="342" y="1110"/>
                  </a:lnTo>
                  <a:lnTo>
                    <a:pt x="312" y="1110"/>
                  </a:lnTo>
                  <a:lnTo>
                    <a:pt x="280" y="1106"/>
                  </a:lnTo>
                  <a:lnTo>
                    <a:pt x="250" y="1101"/>
                  </a:lnTo>
                  <a:lnTo>
                    <a:pt x="222" y="1089"/>
                  </a:lnTo>
                  <a:lnTo>
                    <a:pt x="196" y="1075"/>
                  </a:lnTo>
                  <a:lnTo>
                    <a:pt x="172" y="1058"/>
                  </a:lnTo>
                  <a:lnTo>
                    <a:pt x="154" y="1035"/>
                  </a:lnTo>
                  <a:lnTo>
                    <a:pt x="140" y="1007"/>
                  </a:lnTo>
                  <a:lnTo>
                    <a:pt x="130" y="972"/>
                  </a:lnTo>
                  <a:lnTo>
                    <a:pt x="126" y="932"/>
                  </a:lnTo>
                  <a:lnTo>
                    <a:pt x="130" y="889"/>
                  </a:lnTo>
                  <a:lnTo>
                    <a:pt x="138" y="846"/>
                  </a:lnTo>
                  <a:lnTo>
                    <a:pt x="150" y="800"/>
                  </a:lnTo>
                  <a:lnTo>
                    <a:pt x="156" y="773"/>
                  </a:lnTo>
                  <a:lnTo>
                    <a:pt x="164" y="742"/>
                  </a:lnTo>
                  <a:lnTo>
                    <a:pt x="172" y="712"/>
                  </a:lnTo>
                  <a:lnTo>
                    <a:pt x="180" y="689"/>
                  </a:lnTo>
                  <a:lnTo>
                    <a:pt x="186" y="658"/>
                  </a:lnTo>
                  <a:lnTo>
                    <a:pt x="194" y="625"/>
                  </a:lnTo>
                  <a:lnTo>
                    <a:pt x="202" y="592"/>
                  </a:lnTo>
                  <a:lnTo>
                    <a:pt x="208" y="561"/>
                  </a:lnTo>
                  <a:lnTo>
                    <a:pt x="212" y="534"/>
                  </a:lnTo>
                  <a:lnTo>
                    <a:pt x="214" y="513"/>
                  </a:lnTo>
                  <a:lnTo>
                    <a:pt x="212" y="487"/>
                  </a:lnTo>
                  <a:lnTo>
                    <a:pt x="208" y="468"/>
                  </a:lnTo>
                  <a:lnTo>
                    <a:pt x="200" y="454"/>
                  </a:lnTo>
                  <a:lnTo>
                    <a:pt x="190" y="447"/>
                  </a:lnTo>
                  <a:lnTo>
                    <a:pt x="178" y="443"/>
                  </a:lnTo>
                  <a:lnTo>
                    <a:pt x="164" y="443"/>
                  </a:lnTo>
                  <a:lnTo>
                    <a:pt x="142" y="447"/>
                  </a:lnTo>
                  <a:lnTo>
                    <a:pt x="120" y="458"/>
                  </a:lnTo>
                  <a:lnTo>
                    <a:pt x="104" y="480"/>
                  </a:lnTo>
                  <a:lnTo>
                    <a:pt x="88" y="507"/>
                  </a:lnTo>
                  <a:lnTo>
                    <a:pt x="74" y="542"/>
                  </a:lnTo>
                  <a:lnTo>
                    <a:pt x="60" y="582"/>
                  </a:lnTo>
                  <a:lnTo>
                    <a:pt x="48" y="627"/>
                  </a:lnTo>
                  <a:lnTo>
                    <a:pt x="44" y="645"/>
                  </a:lnTo>
                  <a:lnTo>
                    <a:pt x="38" y="654"/>
                  </a:lnTo>
                  <a:lnTo>
                    <a:pt x="34" y="660"/>
                  </a:lnTo>
                  <a:lnTo>
                    <a:pt x="28" y="660"/>
                  </a:lnTo>
                  <a:lnTo>
                    <a:pt x="20" y="660"/>
                  </a:lnTo>
                  <a:lnTo>
                    <a:pt x="20" y="660"/>
                  </a:lnTo>
                  <a:lnTo>
                    <a:pt x="16" y="660"/>
                  </a:lnTo>
                  <a:lnTo>
                    <a:pt x="14" y="660"/>
                  </a:lnTo>
                  <a:lnTo>
                    <a:pt x="10" y="660"/>
                  </a:lnTo>
                  <a:lnTo>
                    <a:pt x="6" y="658"/>
                  </a:lnTo>
                  <a:lnTo>
                    <a:pt x="4" y="654"/>
                  </a:lnTo>
                  <a:lnTo>
                    <a:pt x="2" y="652"/>
                  </a:lnTo>
                  <a:lnTo>
                    <a:pt x="0" y="646"/>
                  </a:lnTo>
                  <a:lnTo>
                    <a:pt x="2" y="639"/>
                  </a:lnTo>
                  <a:lnTo>
                    <a:pt x="6" y="623"/>
                  </a:lnTo>
                  <a:lnTo>
                    <a:pt x="12" y="602"/>
                  </a:lnTo>
                  <a:lnTo>
                    <a:pt x="20" y="577"/>
                  </a:lnTo>
                  <a:lnTo>
                    <a:pt x="28" y="548"/>
                  </a:lnTo>
                  <a:lnTo>
                    <a:pt x="40" y="520"/>
                  </a:lnTo>
                  <a:lnTo>
                    <a:pt x="50" y="495"/>
                  </a:lnTo>
                  <a:lnTo>
                    <a:pt x="58" y="482"/>
                  </a:lnTo>
                  <a:lnTo>
                    <a:pt x="68" y="466"/>
                  </a:lnTo>
                  <a:lnTo>
                    <a:pt x="80" y="451"/>
                  </a:lnTo>
                  <a:lnTo>
                    <a:pt x="96" y="433"/>
                  </a:lnTo>
                  <a:lnTo>
                    <a:pt x="116" y="419"/>
                  </a:lnTo>
                  <a:lnTo>
                    <a:pt x="140" y="412"/>
                  </a:lnTo>
                  <a:lnTo>
                    <a:pt x="170" y="408"/>
                  </a:lnTo>
                  <a:lnTo>
                    <a:pt x="202" y="410"/>
                  </a:lnTo>
                  <a:lnTo>
                    <a:pt x="232" y="419"/>
                  </a:lnTo>
                  <a:lnTo>
                    <a:pt x="258" y="435"/>
                  </a:lnTo>
                  <a:lnTo>
                    <a:pt x="282" y="454"/>
                  </a:lnTo>
                  <a:lnTo>
                    <a:pt x="300" y="480"/>
                  </a:lnTo>
                  <a:lnTo>
                    <a:pt x="310" y="513"/>
                  </a:lnTo>
                  <a:lnTo>
                    <a:pt x="316" y="549"/>
                  </a:lnTo>
                  <a:lnTo>
                    <a:pt x="312" y="575"/>
                  </a:lnTo>
                  <a:lnTo>
                    <a:pt x="308" y="604"/>
                  </a:lnTo>
                  <a:lnTo>
                    <a:pt x="300" y="633"/>
                  </a:lnTo>
                  <a:lnTo>
                    <a:pt x="280" y="709"/>
                  </a:lnTo>
                  <a:lnTo>
                    <a:pt x="270" y="751"/>
                  </a:lnTo>
                  <a:lnTo>
                    <a:pt x="260" y="790"/>
                  </a:lnTo>
                  <a:lnTo>
                    <a:pt x="250" y="827"/>
                  </a:lnTo>
                  <a:lnTo>
                    <a:pt x="244" y="856"/>
                  </a:lnTo>
                  <a:lnTo>
                    <a:pt x="236" y="887"/>
                  </a:lnTo>
                  <a:lnTo>
                    <a:pt x="232" y="920"/>
                  </a:lnTo>
                  <a:lnTo>
                    <a:pt x="230" y="951"/>
                  </a:lnTo>
                  <a:lnTo>
                    <a:pt x="230" y="969"/>
                  </a:lnTo>
                  <a:lnTo>
                    <a:pt x="232" y="986"/>
                  </a:lnTo>
                  <a:lnTo>
                    <a:pt x="236" y="1005"/>
                  </a:lnTo>
                  <a:lnTo>
                    <a:pt x="244" y="1023"/>
                  </a:lnTo>
                  <a:lnTo>
                    <a:pt x="254" y="1040"/>
                  </a:lnTo>
                  <a:lnTo>
                    <a:pt x="270" y="1054"/>
                  </a:lnTo>
                  <a:lnTo>
                    <a:pt x="290" y="1066"/>
                  </a:lnTo>
                  <a:lnTo>
                    <a:pt x="316" y="1073"/>
                  </a:lnTo>
                  <a:lnTo>
                    <a:pt x="348" y="1075"/>
                  </a:lnTo>
                  <a:lnTo>
                    <a:pt x="378" y="1071"/>
                  </a:lnTo>
                  <a:lnTo>
                    <a:pt x="408" y="1056"/>
                  </a:lnTo>
                  <a:lnTo>
                    <a:pt x="436" y="1035"/>
                  </a:lnTo>
                  <a:lnTo>
                    <a:pt x="460" y="1007"/>
                  </a:lnTo>
                  <a:lnTo>
                    <a:pt x="482" y="978"/>
                  </a:lnTo>
                  <a:lnTo>
                    <a:pt x="502" y="949"/>
                  </a:lnTo>
                  <a:lnTo>
                    <a:pt x="518" y="922"/>
                  </a:lnTo>
                  <a:lnTo>
                    <a:pt x="530" y="897"/>
                  </a:lnTo>
                  <a:lnTo>
                    <a:pt x="540" y="879"/>
                  </a:lnTo>
                  <a:lnTo>
                    <a:pt x="568" y="817"/>
                  </a:lnTo>
                  <a:lnTo>
                    <a:pt x="592" y="755"/>
                  </a:lnTo>
                  <a:lnTo>
                    <a:pt x="614" y="691"/>
                  </a:lnTo>
                  <a:lnTo>
                    <a:pt x="634" y="623"/>
                  </a:lnTo>
                  <a:lnTo>
                    <a:pt x="654" y="544"/>
                  </a:lnTo>
                  <a:lnTo>
                    <a:pt x="620" y="532"/>
                  </a:lnTo>
                  <a:lnTo>
                    <a:pt x="584" y="518"/>
                  </a:lnTo>
                  <a:lnTo>
                    <a:pt x="548" y="501"/>
                  </a:lnTo>
                  <a:lnTo>
                    <a:pt x="512" y="480"/>
                  </a:lnTo>
                  <a:lnTo>
                    <a:pt x="480" y="456"/>
                  </a:lnTo>
                  <a:lnTo>
                    <a:pt x="450" y="429"/>
                  </a:lnTo>
                  <a:lnTo>
                    <a:pt x="426" y="400"/>
                  </a:lnTo>
                  <a:lnTo>
                    <a:pt x="408" y="365"/>
                  </a:lnTo>
                  <a:lnTo>
                    <a:pt x="394" y="326"/>
                  </a:lnTo>
                  <a:lnTo>
                    <a:pt x="390" y="284"/>
                  </a:lnTo>
                  <a:lnTo>
                    <a:pt x="394" y="243"/>
                  </a:lnTo>
                  <a:lnTo>
                    <a:pt x="406" y="198"/>
                  </a:lnTo>
                  <a:lnTo>
                    <a:pt x="422" y="158"/>
                  </a:lnTo>
                  <a:lnTo>
                    <a:pt x="446" y="117"/>
                  </a:lnTo>
                  <a:lnTo>
                    <a:pt x="474" y="78"/>
                  </a:lnTo>
                  <a:lnTo>
                    <a:pt x="508" y="47"/>
                  </a:lnTo>
                  <a:lnTo>
                    <a:pt x="544" y="22"/>
                  </a:lnTo>
                  <a:lnTo>
                    <a:pt x="584" y="6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9" name="Freeform 91"/>
            <p:cNvSpPr>
              <a:spLocks noEditPoints="1"/>
            </p:cNvSpPr>
            <p:nvPr/>
          </p:nvSpPr>
          <p:spPr bwMode="auto">
            <a:xfrm>
              <a:off x="2692" y="2946"/>
              <a:ext cx="1064" cy="361"/>
            </a:xfrm>
            <a:custGeom>
              <a:avLst/>
              <a:gdLst/>
              <a:ahLst/>
              <a:cxnLst>
                <a:cxn ang="0">
                  <a:pos x="54" y="301"/>
                </a:cxn>
                <a:cxn ang="0">
                  <a:pos x="1010" y="301"/>
                </a:cxn>
                <a:cxn ang="0">
                  <a:pos x="1024" y="301"/>
                </a:cxn>
                <a:cxn ang="0">
                  <a:pos x="1040" y="303"/>
                </a:cxn>
                <a:cxn ang="0">
                  <a:pos x="1052" y="307"/>
                </a:cxn>
                <a:cxn ang="0">
                  <a:pos x="1062" y="317"/>
                </a:cxn>
                <a:cxn ang="0">
                  <a:pos x="1064" y="332"/>
                </a:cxn>
                <a:cxn ang="0">
                  <a:pos x="1062" y="348"/>
                </a:cxn>
                <a:cxn ang="0">
                  <a:pos x="1052" y="355"/>
                </a:cxn>
                <a:cxn ang="0">
                  <a:pos x="1040" y="359"/>
                </a:cxn>
                <a:cxn ang="0">
                  <a:pos x="1026" y="361"/>
                </a:cxn>
                <a:cxn ang="0">
                  <a:pos x="1012" y="361"/>
                </a:cxn>
                <a:cxn ang="0">
                  <a:pos x="54" y="361"/>
                </a:cxn>
                <a:cxn ang="0">
                  <a:pos x="40" y="361"/>
                </a:cxn>
                <a:cxn ang="0">
                  <a:pos x="26" y="359"/>
                </a:cxn>
                <a:cxn ang="0">
                  <a:pos x="12" y="355"/>
                </a:cxn>
                <a:cxn ang="0">
                  <a:pos x="4" y="348"/>
                </a:cxn>
                <a:cxn ang="0">
                  <a:pos x="0" y="332"/>
                </a:cxn>
                <a:cxn ang="0">
                  <a:pos x="4" y="317"/>
                </a:cxn>
                <a:cxn ang="0">
                  <a:pos x="12" y="307"/>
                </a:cxn>
                <a:cxn ang="0">
                  <a:pos x="26" y="303"/>
                </a:cxn>
                <a:cxn ang="0">
                  <a:pos x="40" y="301"/>
                </a:cxn>
                <a:cxn ang="0">
                  <a:pos x="54" y="301"/>
                </a:cxn>
                <a:cxn ang="0">
                  <a:pos x="54" y="0"/>
                </a:cxn>
                <a:cxn ang="0">
                  <a:pos x="1012" y="0"/>
                </a:cxn>
                <a:cxn ang="0">
                  <a:pos x="1026" y="0"/>
                </a:cxn>
                <a:cxn ang="0">
                  <a:pos x="1040" y="2"/>
                </a:cxn>
                <a:cxn ang="0">
                  <a:pos x="1052" y="8"/>
                </a:cxn>
                <a:cxn ang="0">
                  <a:pos x="1062" y="16"/>
                </a:cxn>
                <a:cxn ang="0">
                  <a:pos x="1064" y="29"/>
                </a:cxn>
                <a:cxn ang="0">
                  <a:pos x="1062" y="45"/>
                </a:cxn>
                <a:cxn ang="0">
                  <a:pos x="1052" y="55"/>
                </a:cxn>
                <a:cxn ang="0">
                  <a:pos x="1040" y="60"/>
                </a:cxn>
                <a:cxn ang="0">
                  <a:pos x="1024" y="62"/>
                </a:cxn>
                <a:cxn ang="0">
                  <a:pos x="1010" y="62"/>
                </a:cxn>
                <a:cxn ang="0">
                  <a:pos x="54" y="62"/>
                </a:cxn>
                <a:cxn ang="0">
                  <a:pos x="40" y="62"/>
                </a:cxn>
                <a:cxn ang="0">
                  <a:pos x="26" y="60"/>
                </a:cxn>
                <a:cxn ang="0">
                  <a:pos x="12" y="55"/>
                </a:cxn>
                <a:cxn ang="0">
                  <a:pos x="4" y="45"/>
                </a:cxn>
                <a:cxn ang="0">
                  <a:pos x="0" y="29"/>
                </a:cxn>
                <a:cxn ang="0">
                  <a:pos x="4" y="16"/>
                </a:cxn>
                <a:cxn ang="0">
                  <a:pos x="12" y="8"/>
                </a:cxn>
                <a:cxn ang="0">
                  <a:pos x="26" y="2"/>
                </a:cxn>
                <a:cxn ang="0">
                  <a:pos x="40" y="0"/>
                </a:cxn>
                <a:cxn ang="0">
                  <a:pos x="54" y="0"/>
                </a:cxn>
              </a:cxnLst>
              <a:rect l="0" t="0" r="r" b="b"/>
              <a:pathLst>
                <a:path w="1064" h="361">
                  <a:moveTo>
                    <a:pt x="54" y="301"/>
                  </a:moveTo>
                  <a:lnTo>
                    <a:pt x="1010" y="301"/>
                  </a:lnTo>
                  <a:lnTo>
                    <a:pt x="1024" y="301"/>
                  </a:lnTo>
                  <a:lnTo>
                    <a:pt x="1040" y="303"/>
                  </a:lnTo>
                  <a:lnTo>
                    <a:pt x="1052" y="307"/>
                  </a:lnTo>
                  <a:lnTo>
                    <a:pt x="1062" y="317"/>
                  </a:lnTo>
                  <a:lnTo>
                    <a:pt x="1064" y="332"/>
                  </a:lnTo>
                  <a:lnTo>
                    <a:pt x="1062" y="348"/>
                  </a:lnTo>
                  <a:lnTo>
                    <a:pt x="1052" y="355"/>
                  </a:lnTo>
                  <a:lnTo>
                    <a:pt x="1040" y="359"/>
                  </a:lnTo>
                  <a:lnTo>
                    <a:pt x="1026" y="361"/>
                  </a:lnTo>
                  <a:lnTo>
                    <a:pt x="1012" y="361"/>
                  </a:lnTo>
                  <a:lnTo>
                    <a:pt x="54" y="361"/>
                  </a:lnTo>
                  <a:lnTo>
                    <a:pt x="40" y="361"/>
                  </a:lnTo>
                  <a:lnTo>
                    <a:pt x="26" y="359"/>
                  </a:lnTo>
                  <a:lnTo>
                    <a:pt x="12" y="355"/>
                  </a:lnTo>
                  <a:lnTo>
                    <a:pt x="4" y="348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7"/>
                  </a:lnTo>
                  <a:lnTo>
                    <a:pt x="26" y="303"/>
                  </a:lnTo>
                  <a:lnTo>
                    <a:pt x="40" y="301"/>
                  </a:lnTo>
                  <a:lnTo>
                    <a:pt x="54" y="301"/>
                  </a:lnTo>
                  <a:close/>
                  <a:moveTo>
                    <a:pt x="54" y="0"/>
                  </a:moveTo>
                  <a:lnTo>
                    <a:pt x="1012" y="0"/>
                  </a:lnTo>
                  <a:lnTo>
                    <a:pt x="1026" y="0"/>
                  </a:lnTo>
                  <a:lnTo>
                    <a:pt x="1040" y="2"/>
                  </a:lnTo>
                  <a:lnTo>
                    <a:pt x="1052" y="8"/>
                  </a:lnTo>
                  <a:lnTo>
                    <a:pt x="1062" y="16"/>
                  </a:lnTo>
                  <a:lnTo>
                    <a:pt x="1064" y="29"/>
                  </a:lnTo>
                  <a:lnTo>
                    <a:pt x="1062" y="45"/>
                  </a:lnTo>
                  <a:lnTo>
                    <a:pt x="1052" y="55"/>
                  </a:lnTo>
                  <a:lnTo>
                    <a:pt x="1040" y="60"/>
                  </a:lnTo>
                  <a:lnTo>
                    <a:pt x="1024" y="62"/>
                  </a:lnTo>
                  <a:lnTo>
                    <a:pt x="1010" y="62"/>
                  </a:lnTo>
                  <a:lnTo>
                    <a:pt x="54" y="62"/>
                  </a:lnTo>
                  <a:lnTo>
                    <a:pt x="40" y="62"/>
                  </a:lnTo>
                  <a:lnTo>
                    <a:pt x="26" y="60"/>
                  </a:lnTo>
                  <a:lnTo>
                    <a:pt x="12" y="55"/>
                  </a:lnTo>
                  <a:lnTo>
                    <a:pt x="4" y="45"/>
                  </a:lnTo>
                  <a:lnTo>
                    <a:pt x="0" y="29"/>
                  </a:lnTo>
                  <a:lnTo>
                    <a:pt x="4" y="16"/>
                  </a:lnTo>
                  <a:lnTo>
                    <a:pt x="12" y="8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0" name="Freeform 92"/>
            <p:cNvSpPr>
              <a:spLocks noEditPoints="1"/>
            </p:cNvSpPr>
            <p:nvPr/>
          </p:nvSpPr>
          <p:spPr bwMode="auto">
            <a:xfrm>
              <a:off x="4370" y="2820"/>
              <a:ext cx="722" cy="712"/>
            </a:xfrm>
            <a:custGeom>
              <a:avLst/>
              <a:gdLst/>
              <a:ahLst/>
              <a:cxnLst>
                <a:cxn ang="0">
                  <a:pos x="330" y="338"/>
                </a:cxn>
                <a:cxn ang="0">
                  <a:pos x="204" y="394"/>
                </a:cxn>
                <a:cxn ang="0">
                  <a:pos x="140" y="470"/>
                </a:cxn>
                <a:cxn ang="0">
                  <a:pos x="122" y="547"/>
                </a:cxn>
                <a:cxn ang="0">
                  <a:pos x="166" y="642"/>
                </a:cxn>
                <a:cxn ang="0">
                  <a:pos x="266" y="677"/>
                </a:cxn>
                <a:cxn ang="0">
                  <a:pos x="348" y="658"/>
                </a:cxn>
                <a:cxn ang="0">
                  <a:pos x="422" y="596"/>
                </a:cxn>
                <a:cxn ang="0">
                  <a:pos x="454" y="477"/>
                </a:cxn>
                <a:cxn ang="0">
                  <a:pos x="332" y="2"/>
                </a:cxn>
                <a:cxn ang="0">
                  <a:pos x="468" y="53"/>
                </a:cxn>
                <a:cxn ang="0">
                  <a:pos x="552" y="155"/>
                </a:cxn>
                <a:cxn ang="0">
                  <a:pos x="566" y="268"/>
                </a:cxn>
                <a:cxn ang="0">
                  <a:pos x="568" y="598"/>
                </a:cxn>
                <a:cxn ang="0">
                  <a:pos x="588" y="642"/>
                </a:cxn>
                <a:cxn ang="0">
                  <a:pos x="632" y="656"/>
                </a:cxn>
                <a:cxn ang="0">
                  <a:pos x="664" y="633"/>
                </a:cxn>
                <a:cxn ang="0">
                  <a:pos x="680" y="557"/>
                </a:cxn>
                <a:cxn ang="0">
                  <a:pos x="722" y="557"/>
                </a:cxn>
                <a:cxn ang="0">
                  <a:pos x="694" y="652"/>
                </a:cxn>
                <a:cxn ang="0">
                  <a:pos x="638" y="695"/>
                </a:cxn>
                <a:cxn ang="0">
                  <a:pos x="590" y="704"/>
                </a:cxn>
                <a:cxn ang="0">
                  <a:pos x="512" y="673"/>
                </a:cxn>
                <a:cxn ang="0">
                  <a:pos x="470" y="604"/>
                </a:cxn>
                <a:cxn ang="0">
                  <a:pos x="446" y="613"/>
                </a:cxn>
                <a:cxn ang="0">
                  <a:pos x="350" y="695"/>
                </a:cxn>
                <a:cxn ang="0">
                  <a:pos x="224" y="710"/>
                </a:cxn>
                <a:cxn ang="0">
                  <a:pos x="122" y="691"/>
                </a:cxn>
                <a:cxn ang="0">
                  <a:pos x="36" y="638"/>
                </a:cxn>
                <a:cxn ang="0">
                  <a:pos x="0" y="549"/>
                </a:cxn>
                <a:cxn ang="0">
                  <a:pos x="24" y="458"/>
                </a:cxn>
                <a:cxn ang="0">
                  <a:pos x="112" y="371"/>
                </a:cxn>
                <a:cxn ang="0">
                  <a:pos x="282" y="309"/>
                </a:cxn>
                <a:cxn ang="0">
                  <a:pos x="454" y="291"/>
                </a:cxn>
                <a:cxn ang="0">
                  <a:pos x="442" y="153"/>
                </a:cxn>
                <a:cxn ang="0">
                  <a:pos x="386" y="72"/>
                </a:cxn>
                <a:cxn ang="0">
                  <a:pos x="310" y="37"/>
                </a:cxn>
                <a:cxn ang="0">
                  <a:pos x="226" y="41"/>
                </a:cxn>
                <a:cxn ang="0">
                  <a:pos x="136" y="82"/>
                </a:cxn>
                <a:cxn ang="0">
                  <a:pos x="160" y="117"/>
                </a:cxn>
                <a:cxn ang="0">
                  <a:pos x="190" y="155"/>
                </a:cxn>
                <a:cxn ang="0">
                  <a:pos x="190" y="200"/>
                </a:cxn>
                <a:cxn ang="0">
                  <a:pos x="142" y="245"/>
                </a:cxn>
                <a:cxn ang="0">
                  <a:pos x="74" y="237"/>
                </a:cxn>
                <a:cxn ang="0">
                  <a:pos x="44" y="175"/>
                </a:cxn>
                <a:cxn ang="0">
                  <a:pos x="86" y="76"/>
                </a:cxn>
                <a:cxn ang="0">
                  <a:pos x="194" y="14"/>
                </a:cxn>
              </a:cxnLst>
              <a:rect l="0" t="0" r="r" b="b"/>
              <a:pathLst>
                <a:path w="722" h="712">
                  <a:moveTo>
                    <a:pt x="454" y="322"/>
                  </a:moveTo>
                  <a:lnTo>
                    <a:pt x="388" y="328"/>
                  </a:lnTo>
                  <a:lnTo>
                    <a:pt x="330" y="338"/>
                  </a:lnTo>
                  <a:lnTo>
                    <a:pt x="280" y="353"/>
                  </a:lnTo>
                  <a:lnTo>
                    <a:pt x="238" y="373"/>
                  </a:lnTo>
                  <a:lnTo>
                    <a:pt x="204" y="394"/>
                  </a:lnTo>
                  <a:lnTo>
                    <a:pt x="176" y="417"/>
                  </a:lnTo>
                  <a:lnTo>
                    <a:pt x="156" y="444"/>
                  </a:lnTo>
                  <a:lnTo>
                    <a:pt x="140" y="470"/>
                  </a:lnTo>
                  <a:lnTo>
                    <a:pt x="130" y="497"/>
                  </a:lnTo>
                  <a:lnTo>
                    <a:pt x="124" y="522"/>
                  </a:lnTo>
                  <a:lnTo>
                    <a:pt x="122" y="547"/>
                  </a:lnTo>
                  <a:lnTo>
                    <a:pt x="128" y="584"/>
                  </a:lnTo>
                  <a:lnTo>
                    <a:pt x="142" y="615"/>
                  </a:lnTo>
                  <a:lnTo>
                    <a:pt x="166" y="642"/>
                  </a:lnTo>
                  <a:lnTo>
                    <a:pt x="194" y="662"/>
                  </a:lnTo>
                  <a:lnTo>
                    <a:pt x="228" y="673"/>
                  </a:lnTo>
                  <a:lnTo>
                    <a:pt x="266" y="677"/>
                  </a:lnTo>
                  <a:lnTo>
                    <a:pt x="292" y="675"/>
                  </a:lnTo>
                  <a:lnTo>
                    <a:pt x="320" y="670"/>
                  </a:lnTo>
                  <a:lnTo>
                    <a:pt x="348" y="658"/>
                  </a:lnTo>
                  <a:lnTo>
                    <a:pt x="374" y="642"/>
                  </a:lnTo>
                  <a:lnTo>
                    <a:pt x="400" y="621"/>
                  </a:lnTo>
                  <a:lnTo>
                    <a:pt x="422" y="596"/>
                  </a:lnTo>
                  <a:lnTo>
                    <a:pt x="440" y="563"/>
                  </a:lnTo>
                  <a:lnTo>
                    <a:pt x="450" y="524"/>
                  </a:lnTo>
                  <a:lnTo>
                    <a:pt x="454" y="477"/>
                  </a:lnTo>
                  <a:lnTo>
                    <a:pt x="454" y="322"/>
                  </a:lnTo>
                  <a:close/>
                  <a:moveTo>
                    <a:pt x="286" y="0"/>
                  </a:moveTo>
                  <a:lnTo>
                    <a:pt x="332" y="2"/>
                  </a:lnTo>
                  <a:lnTo>
                    <a:pt x="380" y="12"/>
                  </a:lnTo>
                  <a:lnTo>
                    <a:pt x="424" y="29"/>
                  </a:lnTo>
                  <a:lnTo>
                    <a:pt x="468" y="53"/>
                  </a:lnTo>
                  <a:lnTo>
                    <a:pt x="508" y="85"/>
                  </a:lnTo>
                  <a:lnTo>
                    <a:pt x="536" y="120"/>
                  </a:lnTo>
                  <a:lnTo>
                    <a:pt x="552" y="155"/>
                  </a:lnTo>
                  <a:lnTo>
                    <a:pt x="562" y="192"/>
                  </a:lnTo>
                  <a:lnTo>
                    <a:pt x="564" y="229"/>
                  </a:lnTo>
                  <a:lnTo>
                    <a:pt x="566" y="268"/>
                  </a:lnTo>
                  <a:lnTo>
                    <a:pt x="566" y="578"/>
                  </a:lnTo>
                  <a:lnTo>
                    <a:pt x="566" y="584"/>
                  </a:lnTo>
                  <a:lnTo>
                    <a:pt x="568" y="598"/>
                  </a:lnTo>
                  <a:lnTo>
                    <a:pt x="572" y="611"/>
                  </a:lnTo>
                  <a:lnTo>
                    <a:pt x="578" y="629"/>
                  </a:lnTo>
                  <a:lnTo>
                    <a:pt x="588" y="642"/>
                  </a:lnTo>
                  <a:lnTo>
                    <a:pt x="604" y="652"/>
                  </a:lnTo>
                  <a:lnTo>
                    <a:pt x="624" y="656"/>
                  </a:lnTo>
                  <a:lnTo>
                    <a:pt x="632" y="656"/>
                  </a:lnTo>
                  <a:lnTo>
                    <a:pt x="642" y="652"/>
                  </a:lnTo>
                  <a:lnTo>
                    <a:pt x="654" y="646"/>
                  </a:lnTo>
                  <a:lnTo>
                    <a:pt x="664" y="633"/>
                  </a:lnTo>
                  <a:lnTo>
                    <a:pt x="672" y="615"/>
                  </a:lnTo>
                  <a:lnTo>
                    <a:pt x="678" y="590"/>
                  </a:lnTo>
                  <a:lnTo>
                    <a:pt x="680" y="557"/>
                  </a:lnTo>
                  <a:lnTo>
                    <a:pt x="680" y="472"/>
                  </a:lnTo>
                  <a:lnTo>
                    <a:pt x="722" y="472"/>
                  </a:lnTo>
                  <a:lnTo>
                    <a:pt x="722" y="557"/>
                  </a:lnTo>
                  <a:lnTo>
                    <a:pt x="718" y="594"/>
                  </a:lnTo>
                  <a:lnTo>
                    <a:pt x="708" y="627"/>
                  </a:lnTo>
                  <a:lnTo>
                    <a:pt x="694" y="652"/>
                  </a:lnTo>
                  <a:lnTo>
                    <a:pt x="678" y="671"/>
                  </a:lnTo>
                  <a:lnTo>
                    <a:pt x="658" y="685"/>
                  </a:lnTo>
                  <a:lnTo>
                    <a:pt x="638" y="695"/>
                  </a:lnTo>
                  <a:lnTo>
                    <a:pt x="620" y="701"/>
                  </a:lnTo>
                  <a:lnTo>
                    <a:pt x="604" y="704"/>
                  </a:lnTo>
                  <a:lnTo>
                    <a:pt x="590" y="704"/>
                  </a:lnTo>
                  <a:lnTo>
                    <a:pt x="560" y="701"/>
                  </a:lnTo>
                  <a:lnTo>
                    <a:pt x="534" y="691"/>
                  </a:lnTo>
                  <a:lnTo>
                    <a:pt x="512" y="673"/>
                  </a:lnTo>
                  <a:lnTo>
                    <a:pt x="494" y="654"/>
                  </a:lnTo>
                  <a:lnTo>
                    <a:pt x="480" y="631"/>
                  </a:lnTo>
                  <a:lnTo>
                    <a:pt x="470" y="604"/>
                  </a:lnTo>
                  <a:lnTo>
                    <a:pt x="464" y="578"/>
                  </a:lnTo>
                  <a:lnTo>
                    <a:pt x="464" y="578"/>
                  </a:lnTo>
                  <a:lnTo>
                    <a:pt x="446" y="613"/>
                  </a:lnTo>
                  <a:lnTo>
                    <a:pt x="420" y="646"/>
                  </a:lnTo>
                  <a:lnTo>
                    <a:pt x="388" y="673"/>
                  </a:lnTo>
                  <a:lnTo>
                    <a:pt x="350" y="695"/>
                  </a:lnTo>
                  <a:lnTo>
                    <a:pt x="306" y="708"/>
                  </a:lnTo>
                  <a:lnTo>
                    <a:pt x="256" y="712"/>
                  </a:lnTo>
                  <a:lnTo>
                    <a:pt x="224" y="710"/>
                  </a:lnTo>
                  <a:lnTo>
                    <a:pt x="190" y="706"/>
                  </a:lnTo>
                  <a:lnTo>
                    <a:pt x="156" y="701"/>
                  </a:lnTo>
                  <a:lnTo>
                    <a:pt x="122" y="691"/>
                  </a:lnTo>
                  <a:lnTo>
                    <a:pt x="90" y="677"/>
                  </a:lnTo>
                  <a:lnTo>
                    <a:pt x="60" y="660"/>
                  </a:lnTo>
                  <a:lnTo>
                    <a:pt x="36" y="638"/>
                  </a:lnTo>
                  <a:lnTo>
                    <a:pt x="16" y="613"/>
                  </a:lnTo>
                  <a:lnTo>
                    <a:pt x="4" y="584"/>
                  </a:lnTo>
                  <a:lnTo>
                    <a:pt x="0" y="549"/>
                  </a:lnTo>
                  <a:lnTo>
                    <a:pt x="2" y="518"/>
                  </a:lnTo>
                  <a:lnTo>
                    <a:pt x="10" y="489"/>
                  </a:lnTo>
                  <a:lnTo>
                    <a:pt x="24" y="458"/>
                  </a:lnTo>
                  <a:lnTo>
                    <a:pt x="46" y="427"/>
                  </a:lnTo>
                  <a:lnTo>
                    <a:pt x="74" y="398"/>
                  </a:lnTo>
                  <a:lnTo>
                    <a:pt x="112" y="371"/>
                  </a:lnTo>
                  <a:lnTo>
                    <a:pt x="158" y="345"/>
                  </a:lnTo>
                  <a:lnTo>
                    <a:pt x="220" y="322"/>
                  </a:lnTo>
                  <a:lnTo>
                    <a:pt x="282" y="309"/>
                  </a:lnTo>
                  <a:lnTo>
                    <a:pt x="344" y="299"/>
                  </a:lnTo>
                  <a:lnTo>
                    <a:pt x="402" y="293"/>
                  </a:lnTo>
                  <a:lnTo>
                    <a:pt x="454" y="291"/>
                  </a:lnTo>
                  <a:lnTo>
                    <a:pt x="454" y="235"/>
                  </a:lnTo>
                  <a:lnTo>
                    <a:pt x="452" y="190"/>
                  </a:lnTo>
                  <a:lnTo>
                    <a:pt x="442" y="153"/>
                  </a:lnTo>
                  <a:lnTo>
                    <a:pt x="428" y="120"/>
                  </a:lnTo>
                  <a:lnTo>
                    <a:pt x="408" y="93"/>
                  </a:lnTo>
                  <a:lnTo>
                    <a:pt x="386" y="72"/>
                  </a:lnTo>
                  <a:lnTo>
                    <a:pt x="362" y="54"/>
                  </a:lnTo>
                  <a:lnTo>
                    <a:pt x="336" y="43"/>
                  </a:lnTo>
                  <a:lnTo>
                    <a:pt x="310" y="37"/>
                  </a:lnTo>
                  <a:lnTo>
                    <a:pt x="284" y="33"/>
                  </a:lnTo>
                  <a:lnTo>
                    <a:pt x="256" y="35"/>
                  </a:lnTo>
                  <a:lnTo>
                    <a:pt x="226" y="41"/>
                  </a:lnTo>
                  <a:lnTo>
                    <a:pt x="194" y="49"/>
                  </a:lnTo>
                  <a:lnTo>
                    <a:pt x="164" y="62"/>
                  </a:lnTo>
                  <a:lnTo>
                    <a:pt x="136" y="82"/>
                  </a:lnTo>
                  <a:lnTo>
                    <a:pt x="110" y="105"/>
                  </a:lnTo>
                  <a:lnTo>
                    <a:pt x="138" y="109"/>
                  </a:lnTo>
                  <a:lnTo>
                    <a:pt x="160" y="117"/>
                  </a:lnTo>
                  <a:lnTo>
                    <a:pt x="174" y="128"/>
                  </a:lnTo>
                  <a:lnTo>
                    <a:pt x="184" y="142"/>
                  </a:lnTo>
                  <a:lnTo>
                    <a:pt x="190" y="155"/>
                  </a:lnTo>
                  <a:lnTo>
                    <a:pt x="192" y="167"/>
                  </a:lnTo>
                  <a:lnTo>
                    <a:pt x="192" y="179"/>
                  </a:lnTo>
                  <a:lnTo>
                    <a:pt x="190" y="200"/>
                  </a:lnTo>
                  <a:lnTo>
                    <a:pt x="180" y="219"/>
                  </a:lnTo>
                  <a:lnTo>
                    <a:pt x="164" y="235"/>
                  </a:lnTo>
                  <a:lnTo>
                    <a:pt x="142" y="245"/>
                  </a:lnTo>
                  <a:lnTo>
                    <a:pt x="118" y="248"/>
                  </a:lnTo>
                  <a:lnTo>
                    <a:pt x="94" y="245"/>
                  </a:lnTo>
                  <a:lnTo>
                    <a:pt x="74" y="237"/>
                  </a:lnTo>
                  <a:lnTo>
                    <a:pt x="58" y="221"/>
                  </a:lnTo>
                  <a:lnTo>
                    <a:pt x="48" y="202"/>
                  </a:lnTo>
                  <a:lnTo>
                    <a:pt x="44" y="175"/>
                  </a:lnTo>
                  <a:lnTo>
                    <a:pt x="50" y="138"/>
                  </a:lnTo>
                  <a:lnTo>
                    <a:pt x="64" y="105"/>
                  </a:lnTo>
                  <a:lnTo>
                    <a:pt x="86" y="76"/>
                  </a:lnTo>
                  <a:lnTo>
                    <a:pt x="116" y="49"/>
                  </a:lnTo>
                  <a:lnTo>
                    <a:pt x="152" y="29"/>
                  </a:lnTo>
                  <a:lnTo>
                    <a:pt x="194" y="14"/>
                  </a:lnTo>
                  <a:lnTo>
                    <a:pt x="238" y="4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1" name="Freeform 93"/>
            <p:cNvSpPr>
              <a:spLocks/>
            </p:cNvSpPr>
            <p:nvPr/>
          </p:nvSpPr>
          <p:spPr bwMode="auto">
            <a:xfrm>
              <a:off x="5158" y="2830"/>
              <a:ext cx="538" cy="685"/>
            </a:xfrm>
            <a:custGeom>
              <a:avLst/>
              <a:gdLst/>
              <a:ahLst/>
              <a:cxnLst>
                <a:cxn ang="0">
                  <a:pos x="222" y="171"/>
                </a:cxn>
                <a:cxn ang="0">
                  <a:pos x="246" y="116"/>
                </a:cxn>
                <a:cxn ang="0">
                  <a:pos x="284" y="60"/>
                </a:cxn>
                <a:cxn ang="0">
                  <a:pos x="342" y="17"/>
                </a:cxn>
                <a:cxn ang="0">
                  <a:pos x="420" y="0"/>
                </a:cxn>
                <a:cxn ang="0">
                  <a:pos x="490" y="19"/>
                </a:cxn>
                <a:cxn ang="0">
                  <a:pos x="532" y="66"/>
                </a:cxn>
                <a:cxn ang="0">
                  <a:pos x="534" y="116"/>
                </a:cxn>
                <a:cxn ang="0">
                  <a:pos x="514" y="147"/>
                </a:cxn>
                <a:cxn ang="0">
                  <a:pos x="484" y="161"/>
                </a:cxn>
                <a:cxn ang="0">
                  <a:pos x="448" y="161"/>
                </a:cxn>
                <a:cxn ang="0">
                  <a:pos x="414" y="138"/>
                </a:cxn>
                <a:cxn ang="0">
                  <a:pos x="400" y="95"/>
                </a:cxn>
                <a:cxn ang="0">
                  <a:pos x="412" y="58"/>
                </a:cxn>
                <a:cxn ang="0">
                  <a:pos x="432" y="39"/>
                </a:cxn>
                <a:cxn ang="0">
                  <a:pos x="434" y="35"/>
                </a:cxn>
                <a:cxn ang="0">
                  <a:pos x="426" y="35"/>
                </a:cxn>
                <a:cxn ang="0">
                  <a:pos x="380" y="39"/>
                </a:cxn>
                <a:cxn ang="0">
                  <a:pos x="316" y="75"/>
                </a:cxn>
                <a:cxn ang="0">
                  <a:pos x="270" y="141"/>
                </a:cxn>
                <a:cxn ang="0">
                  <a:pos x="240" y="227"/>
                </a:cxn>
                <a:cxn ang="0">
                  <a:pos x="232" y="326"/>
                </a:cxn>
                <a:cxn ang="0">
                  <a:pos x="232" y="582"/>
                </a:cxn>
                <a:cxn ang="0">
                  <a:pos x="238" y="611"/>
                </a:cxn>
                <a:cxn ang="0">
                  <a:pos x="262" y="628"/>
                </a:cxn>
                <a:cxn ang="0">
                  <a:pos x="312" y="636"/>
                </a:cxn>
                <a:cxn ang="0">
                  <a:pos x="384" y="636"/>
                </a:cxn>
                <a:cxn ang="0">
                  <a:pos x="318" y="681"/>
                </a:cxn>
                <a:cxn ang="0">
                  <a:pos x="180" y="681"/>
                </a:cxn>
                <a:cxn ang="0">
                  <a:pos x="98" y="683"/>
                </a:cxn>
                <a:cxn ang="0">
                  <a:pos x="0" y="685"/>
                </a:cxn>
                <a:cxn ang="0">
                  <a:pos x="46" y="636"/>
                </a:cxn>
                <a:cxn ang="0">
                  <a:pos x="102" y="628"/>
                </a:cxn>
                <a:cxn ang="0">
                  <a:pos x="122" y="597"/>
                </a:cxn>
                <a:cxn ang="0">
                  <a:pos x="124" y="151"/>
                </a:cxn>
                <a:cxn ang="0">
                  <a:pos x="118" y="101"/>
                </a:cxn>
                <a:cxn ang="0">
                  <a:pos x="94" y="75"/>
                </a:cxn>
                <a:cxn ang="0">
                  <a:pos x="42" y="66"/>
                </a:cxn>
                <a:cxn ang="0">
                  <a:pos x="0" y="17"/>
                </a:cxn>
              </a:cxnLst>
              <a:rect l="0" t="0" r="r" b="b"/>
              <a:pathLst>
                <a:path w="538" h="685">
                  <a:moveTo>
                    <a:pt x="222" y="0"/>
                  </a:moveTo>
                  <a:lnTo>
                    <a:pt x="222" y="171"/>
                  </a:lnTo>
                  <a:lnTo>
                    <a:pt x="232" y="143"/>
                  </a:lnTo>
                  <a:lnTo>
                    <a:pt x="246" y="116"/>
                  </a:lnTo>
                  <a:lnTo>
                    <a:pt x="262" y="87"/>
                  </a:lnTo>
                  <a:lnTo>
                    <a:pt x="284" y="60"/>
                  </a:lnTo>
                  <a:lnTo>
                    <a:pt x="312" y="37"/>
                  </a:lnTo>
                  <a:lnTo>
                    <a:pt x="342" y="17"/>
                  </a:lnTo>
                  <a:lnTo>
                    <a:pt x="378" y="4"/>
                  </a:lnTo>
                  <a:lnTo>
                    <a:pt x="420" y="0"/>
                  </a:lnTo>
                  <a:lnTo>
                    <a:pt x="458" y="4"/>
                  </a:lnTo>
                  <a:lnTo>
                    <a:pt x="490" y="19"/>
                  </a:lnTo>
                  <a:lnTo>
                    <a:pt x="516" y="39"/>
                  </a:lnTo>
                  <a:lnTo>
                    <a:pt x="532" y="66"/>
                  </a:lnTo>
                  <a:lnTo>
                    <a:pt x="538" y="95"/>
                  </a:lnTo>
                  <a:lnTo>
                    <a:pt x="534" y="116"/>
                  </a:lnTo>
                  <a:lnTo>
                    <a:pt x="526" y="134"/>
                  </a:lnTo>
                  <a:lnTo>
                    <a:pt x="514" y="147"/>
                  </a:lnTo>
                  <a:lnTo>
                    <a:pt x="500" y="157"/>
                  </a:lnTo>
                  <a:lnTo>
                    <a:pt x="484" y="161"/>
                  </a:lnTo>
                  <a:lnTo>
                    <a:pt x="468" y="163"/>
                  </a:lnTo>
                  <a:lnTo>
                    <a:pt x="448" y="161"/>
                  </a:lnTo>
                  <a:lnTo>
                    <a:pt x="428" y="151"/>
                  </a:lnTo>
                  <a:lnTo>
                    <a:pt x="414" y="138"/>
                  </a:lnTo>
                  <a:lnTo>
                    <a:pt x="404" y="118"/>
                  </a:lnTo>
                  <a:lnTo>
                    <a:pt x="400" y="95"/>
                  </a:lnTo>
                  <a:lnTo>
                    <a:pt x="404" y="74"/>
                  </a:lnTo>
                  <a:lnTo>
                    <a:pt x="412" y="58"/>
                  </a:lnTo>
                  <a:lnTo>
                    <a:pt x="422" y="46"/>
                  </a:lnTo>
                  <a:lnTo>
                    <a:pt x="432" y="39"/>
                  </a:lnTo>
                  <a:lnTo>
                    <a:pt x="438" y="37"/>
                  </a:lnTo>
                  <a:lnTo>
                    <a:pt x="434" y="35"/>
                  </a:lnTo>
                  <a:lnTo>
                    <a:pt x="430" y="35"/>
                  </a:lnTo>
                  <a:lnTo>
                    <a:pt x="426" y="35"/>
                  </a:lnTo>
                  <a:lnTo>
                    <a:pt x="420" y="35"/>
                  </a:lnTo>
                  <a:lnTo>
                    <a:pt x="380" y="39"/>
                  </a:lnTo>
                  <a:lnTo>
                    <a:pt x="346" y="52"/>
                  </a:lnTo>
                  <a:lnTo>
                    <a:pt x="316" y="75"/>
                  </a:lnTo>
                  <a:lnTo>
                    <a:pt x="290" y="105"/>
                  </a:lnTo>
                  <a:lnTo>
                    <a:pt x="270" y="141"/>
                  </a:lnTo>
                  <a:lnTo>
                    <a:pt x="252" y="182"/>
                  </a:lnTo>
                  <a:lnTo>
                    <a:pt x="240" y="227"/>
                  </a:lnTo>
                  <a:lnTo>
                    <a:pt x="234" y="275"/>
                  </a:lnTo>
                  <a:lnTo>
                    <a:pt x="232" y="326"/>
                  </a:lnTo>
                  <a:lnTo>
                    <a:pt x="232" y="563"/>
                  </a:lnTo>
                  <a:lnTo>
                    <a:pt x="232" y="582"/>
                  </a:lnTo>
                  <a:lnTo>
                    <a:pt x="234" y="597"/>
                  </a:lnTo>
                  <a:lnTo>
                    <a:pt x="238" y="611"/>
                  </a:lnTo>
                  <a:lnTo>
                    <a:pt x="248" y="621"/>
                  </a:lnTo>
                  <a:lnTo>
                    <a:pt x="262" y="628"/>
                  </a:lnTo>
                  <a:lnTo>
                    <a:pt x="284" y="632"/>
                  </a:lnTo>
                  <a:lnTo>
                    <a:pt x="312" y="636"/>
                  </a:lnTo>
                  <a:lnTo>
                    <a:pt x="352" y="636"/>
                  </a:lnTo>
                  <a:lnTo>
                    <a:pt x="384" y="636"/>
                  </a:lnTo>
                  <a:lnTo>
                    <a:pt x="384" y="685"/>
                  </a:lnTo>
                  <a:lnTo>
                    <a:pt x="318" y="681"/>
                  </a:lnTo>
                  <a:lnTo>
                    <a:pt x="248" y="681"/>
                  </a:lnTo>
                  <a:lnTo>
                    <a:pt x="180" y="681"/>
                  </a:lnTo>
                  <a:lnTo>
                    <a:pt x="144" y="681"/>
                  </a:lnTo>
                  <a:lnTo>
                    <a:pt x="98" y="683"/>
                  </a:lnTo>
                  <a:lnTo>
                    <a:pt x="48" y="683"/>
                  </a:lnTo>
                  <a:lnTo>
                    <a:pt x="0" y="685"/>
                  </a:lnTo>
                  <a:lnTo>
                    <a:pt x="0" y="636"/>
                  </a:lnTo>
                  <a:lnTo>
                    <a:pt x="46" y="636"/>
                  </a:lnTo>
                  <a:lnTo>
                    <a:pt x="78" y="634"/>
                  </a:lnTo>
                  <a:lnTo>
                    <a:pt x="102" y="628"/>
                  </a:lnTo>
                  <a:lnTo>
                    <a:pt x="114" y="617"/>
                  </a:lnTo>
                  <a:lnTo>
                    <a:pt x="122" y="597"/>
                  </a:lnTo>
                  <a:lnTo>
                    <a:pt x="124" y="568"/>
                  </a:lnTo>
                  <a:lnTo>
                    <a:pt x="124" y="151"/>
                  </a:lnTo>
                  <a:lnTo>
                    <a:pt x="122" y="122"/>
                  </a:lnTo>
                  <a:lnTo>
                    <a:pt x="118" y="101"/>
                  </a:lnTo>
                  <a:lnTo>
                    <a:pt x="110" y="85"/>
                  </a:lnTo>
                  <a:lnTo>
                    <a:pt x="94" y="75"/>
                  </a:lnTo>
                  <a:lnTo>
                    <a:pt x="72" y="70"/>
                  </a:lnTo>
                  <a:lnTo>
                    <a:pt x="42" y="66"/>
                  </a:lnTo>
                  <a:lnTo>
                    <a:pt x="0" y="66"/>
                  </a:lnTo>
                  <a:lnTo>
                    <a:pt x="0" y="1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2" name="Freeform 94"/>
            <p:cNvSpPr>
              <a:spLocks noEditPoints="1"/>
            </p:cNvSpPr>
            <p:nvPr/>
          </p:nvSpPr>
          <p:spPr bwMode="auto">
            <a:xfrm>
              <a:off x="5794" y="2812"/>
              <a:ext cx="732" cy="1023"/>
            </a:xfrm>
            <a:custGeom>
              <a:avLst/>
              <a:gdLst/>
              <a:ahLst/>
              <a:cxnLst>
                <a:cxn ang="0">
                  <a:pos x="122" y="734"/>
                </a:cxn>
                <a:cxn ang="0">
                  <a:pos x="88" y="856"/>
                </a:cxn>
                <a:cxn ang="0">
                  <a:pos x="198" y="957"/>
                </a:cxn>
                <a:cxn ang="0">
                  <a:pos x="356" y="986"/>
                </a:cxn>
                <a:cxn ang="0">
                  <a:pos x="478" y="969"/>
                </a:cxn>
                <a:cxn ang="0">
                  <a:pos x="620" y="862"/>
                </a:cxn>
                <a:cxn ang="0">
                  <a:pos x="592" y="743"/>
                </a:cxn>
                <a:cxn ang="0">
                  <a:pos x="466" y="701"/>
                </a:cxn>
                <a:cxn ang="0">
                  <a:pos x="310" y="693"/>
                </a:cxn>
                <a:cxn ang="0">
                  <a:pos x="256" y="66"/>
                </a:cxn>
                <a:cxn ang="0">
                  <a:pos x="196" y="115"/>
                </a:cxn>
                <a:cxn ang="0">
                  <a:pos x="172" y="245"/>
                </a:cxn>
                <a:cxn ang="0">
                  <a:pos x="178" y="319"/>
                </a:cxn>
                <a:cxn ang="0">
                  <a:pos x="226" y="408"/>
                </a:cxn>
                <a:cxn ang="0">
                  <a:pos x="310" y="437"/>
                </a:cxn>
                <a:cxn ang="0">
                  <a:pos x="404" y="398"/>
                </a:cxn>
                <a:cxn ang="0">
                  <a:pos x="446" y="311"/>
                </a:cxn>
                <a:cxn ang="0">
                  <a:pos x="450" y="214"/>
                </a:cxn>
                <a:cxn ang="0">
                  <a:pos x="428" y="125"/>
                </a:cxn>
                <a:cxn ang="0">
                  <a:pos x="346" y="59"/>
                </a:cxn>
                <a:cxn ang="0">
                  <a:pos x="700" y="14"/>
                </a:cxn>
                <a:cxn ang="0">
                  <a:pos x="732" y="76"/>
                </a:cxn>
                <a:cxn ang="0">
                  <a:pos x="696" y="121"/>
                </a:cxn>
                <a:cxn ang="0">
                  <a:pos x="644" y="97"/>
                </a:cxn>
                <a:cxn ang="0">
                  <a:pos x="664" y="37"/>
                </a:cxn>
                <a:cxn ang="0">
                  <a:pos x="628" y="35"/>
                </a:cxn>
                <a:cxn ang="0">
                  <a:pos x="504" y="95"/>
                </a:cxn>
                <a:cxn ang="0">
                  <a:pos x="572" y="245"/>
                </a:cxn>
                <a:cxn ang="0">
                  <a:pos x="498" y="402"/>
                </a:cxn>
                <a:cxn ang="0">
                  <a:pos x="310" y="472"/>
                </a:cxn>
                <a:cxn ang="0">
                  <a:pos x="152" y="425"/>
                </a:cxn>
                <a:cxn ang="0">
                  <a:pos x="124" y="495"/>
                </a:cxn>
                <a:cxn ang="0">
                  <a:pos x="158" y="575"/>
                </a:cxn>
                <a:cxn ang="0">
                  <a:pos x="246" y="602"/>
                </a:cxn>
                <a:cxn ang="0">
                  <a:pos x="388" y="604"/>
                </a:cxn>
                <a:cxn ang="0">
                  <a:pos x="606" y="645"/>
                </a:cxn>
                <a:cxn ang="0">
                  <a:pos x="702" y="763"/>
                </a:cxn>
                <a:cxn ang="0">
                  <a:pos x="688" y="897"/>
                </a:cxn>
                <a:cxn ang="0">
                  <a:pos x="532" y="998"/>
                </a:cxn>
                <a:cxn ang="0">
                  <a:pos x="292" y="1019"/>
                </a:cxn>
                <a:cxn ang="0">
                  <a:pos x="84" y="953"/>
                </a:cxn>
                <a:cxn ang="0">
                  <a:pos x="0" y="825"/>
                </a:cxn>
                <a:cxn ang="0">
                  <a:pos x="66" y="709"/>
                </a:cxn>
                <a:cxn ang="0">
                  <a:pos x="102" y="623"/>
                </a:cxn>
                <a:cxn ang="0">
                  <a:pos x="82" y="493"/>
                </a:cxn>
                <a:cxn ang="0">
                  <a:pos x="104" y="381"/>
                </a:cxn>
                <a:cxn ang="0">
                  <a:pos x="52" y="245"/>
                </a:cxn>
                <a:cxn ang="0">
                  <a:pos x="124" y="86"/>
                </a:cxn>
                <a:cxn ang="0">
                  <a:pos x="310" y="18"/>
                </a:cxn>
                <a:cxn ang="0">
                  <a:pos x="440" y="49"/>
                </a:cxn>
                <a:cxn ang="0">
                  <a:pos x="596" y="8"/>
                </a:cxn>
              </a:cxnLst>
              <a:rect l="0" t="0" r="r" b="b"/>
              <a:pathLst>
                <a:path w="732" h="1023">
                  <a:moveTo>
                    <a:pt x="214" y="693"/>
                  </a:moveTo>
                  <a:lnTo>
                    <a:pt x="180" y="699"/>
                  </a:lnTo>
                  <a:lnTo>
                    <a:pt x="150" y="712"/>
                  </a:lnTo>
                  <a:lnTo>
                    <a:pt x="122" y="734"/>
                  </a:lnTo>
                  <a:lnTo>
                    <a:pt x="102" y="761"/>
                  </a:lnTo>
                  <a:lnTo>
                    <a:pt x="88" y="792"/>
                  </a:lnTo>
                  <a:lnTo>
                    <a:pt x="84" y="825"/>
                  </a:lnTo>
                  <a:lnTo>
                    <a:pt x="88" y="856"/>
                  </a:lnTo>
                  <a:lnTo>
                    <a:pt x="104" y="885"/>
                  </a:lnTo>
                  <a:lnTo>
                    <a:pt x="128" y="912"/>
                  </a:lnTo>
                  <a:lnTo>
                    <a:pt x="160" y="938"/>
                  </a:lnTo>
                  <a:lnTo>
                    <a:pt x="198" y="957"/>
                  </a:lnTo>
                  <a:lnTo>
                    <a:pt x="246" y="972"/>
                  </a:lnTo>
                  <a:lnTo>
                    <a:pt x="298" y="982"/>
                  </a:lnTo>
                  <a:lnTo>
                    <a:pt x="356" y="986"/>
                  </a:lnTo>
                  <a:lnTo>
                    <a:pt x="356" y="986"/>
                  </a:lnTo>
                  <a:lnTo>
                    <a:pt x="356" y="986"/>
                  </a:lnTo>
                  <a:lnTo>
                    <a:pt x="356" y="986"/>
                  </a:lnTo>
                  <a:lnTo>
                    <a:pt x="420" y="982"/>
                  </a:lnTo>
                  <a:lnTo>
                    <a:pt x="478" y="969"/>
                  </a:lnTo>
                  <a:lnTo>
                    <a:pt x="528" y="949"/>
                  </a:lnTo>
                  <a:lnTo>
                    <a:pt x="570" y="924"/>
                  </a:lnTo>
                  <a:lnTo>
                    <a:pt x="600" y="895"/>
                  </a:lnTo>
                  <a:lnTo>
                    <a:pt x="620" y="862"/>
                  </a:lnTo>
                  <a:lnTo>
                    <a:pt x="628" y="825"/>
                  </a:lnTo>
                  <a:lnTo>
                    <a:pt x="622" y="792"/>
                  </a:lnTo>
                  <a:lnTo>
                    <a:pt x="610" y="765"/>
                  </a:lnTo>
                  <a:lnTo>
                    <a:pt x="592" y="743"/>
                  </a:lnTo>
                  <a:lnTo>
                    <a:pt x="566" y="728"/>
                  </a:lnTo>
                  <a:lnTo>
                    <a:pt x="536" y="714"/>
                  </a:lnTo>
                  <a:lnTo>
                    <a:pt x="502" y="707"/>
                  </a:lnTo>
                  <a:lnTo>
                    <a:pt x="466" y="701"/>
                  </a:lnTo>
                  <a:lnTo>
                    <a:pt x="426" y="697"/>
                  </a:lnTo>
                  <a:lnTo>
                    <a:pt x="388" y="695"/>
                  </a:lnTo>
                  <a:lnTo>
                    <a:pt x="348" y="693"/>
                  </a:lnTo>
                  <a:lnTo>
                    <a:pt x="310" y="693"/>
                  </a:lnTo>
                  <a:lnTo>
                    <a:pt x="214" y="693"/>
                  </a:lnTo>
                  <a:close/>
                  <a:moveTo>
                    <a:pt x="310" y="55"/>
                  </a:moveTo>
                  <a:lnTo>
                    <a:pt x="280" y="57"/>
                  </a:lnTo>
                  <a:lnTo>
                    <a:pt x="256" y="66"/>
                  </a:lnTo>
                  <a:lnTo>
                    <a:pt x="234" y="78"/>
                  </a:lnTo>
                  <a:lnTo>
                    <a:pt x="218" y="92"/>
                  </a:lnTo>
                  <a:lnTo>
                    <a:pt x="206" y="103"/>
                  </a:lnTo>
                  <a:lnTo>
                    <a:pt x="196" y="115"/>
                  </a:lnTo>
                  <a:lnTo>
                    <a:pt x="184" y="146"/>
                  </a:lnTo>
                  <a:lnTo>
                    <a:pt x="176" y="179"/>
                  </a:lnTo>
                  <a:lnTo>
                    <a:pt x="172" y="212"/>
                  </a:lnTo>
                  <a:lnTo>
                    <a:pt x="172" y="245"/>
                  </a:lnTo>
                  <a:lnTo>
                    <a:pt x="172" y="256"/>
                  </a:lnTo>
                  <a:lnTo>
                    <a:pt x="172" y="274"/>
                  </a:lnTo>
                  <a:lnTo>
                    <a:pt x="174" y="295"/>
                  </a:lnTo>
                  <a:lnTo>
                    <a:pt x="178" y="319"/>
                  </a:lnTo>
                  <a:lnTo>
                    <a:pt x="184" y="342"/>
                  </a:lnTo>
                  <a:lnTo>
                    <a:pt x="194" y="367"/>
                  </a:lnTo>
                  <a:lnTo>
                    <a:pt x="208" y="388"/>
                  </a:lnTo>
                  <a:lnTo>
                    <a:pt x="226" y="408"/>
                  </a:lnTo>
                  <a:lnTo>
                    <a:pt x="248" y="423"/>
                  </a:lnTo>
                  <a:lnTo>
                    <a:pt x="276" y="433"/>
                  </a:lnTo>
                  <a:lnTo>
                    <a:pt x="310" y="437"/>
                  </a:lnTo>
                  <a:lnTo>
                    <a:pt x="310" y="437"/>
                  </a:lnTo>
                  <a:lnTo>
                    <a:pt x="340" y="433"/>
                  </a:lnTo>
                  <a:lnTo>
                    <a:pt x="366" y="425"/>
                  </a:lnTo>
                  <a:lnTo>
                    <a:pt x="386" y="414"/>
                  </a:lnTo>
                  <a:lnTo>
                    <a:pt x="404" y="398"/>
                  </a:lnTo>
                  <a:lnTo>
                    <a:pt x="416" y="385"/>
                  </a:lnTo>
                  <a:lnTo>
                    <a:pt x="426" y="373"/>
                  </a:lnTo>
                  <a:lnTo>
                    <a:pt x="440" y="344"/>
                  </a:lnTo>
                  <a:lnTo>
                    <a:pt x="446" y="311"/>
                  </a:lnTo>
                  <a:lnTo>
                    <a:pt x="450" y="276"/>
                  </a:lnTo>
                  <a:lnTo>
                    <a:pt x="452" y="245"/>
                  </a:lnTo>
                  <a:lnTo>
                    <a:pt x="450" y="231"/>
                  </a:lnTo>
                  <a:lnTo>
                    <a:pt x="450" y="214"/>
                  </a:lnTo>
                  <a:lnTo>
                    <a:pt x="448" y="194"/>
                  </a:lnTo>
                  <a:lnTo>
                    <a:pt x="444" y="171"/>
                  </a:lnTo>
                  <a:lnTo>
                    <a:pt x="438" y="148"/>
                  </a:lnTo>
                  <a:lnTo>
                    <a:pt x="428" y="125"/>
                  </a:lnTo>
                  <a:lnTo>
                    <a:pt x="414" y="101"/>
                  </a:lnTo>
                  <a:lnTo>
                    <a:pt x="396" y="84"/>
                  </a:lnTo>
                  <a:lnTo>
                    <a:pt x="374" y="68"/>
                  </a:lnTo>
                  <a:lnTo>
                    <a:pt x="346" y="59"/>
                  </a:lnTo>
                  <a:lnTo>
                    <a:pt x="310" y="55"/>
                  </a:lnTo>
                  <a:close/>
                  <a:moveTo>
                    <a:pt x="650" y="0"/>
                  </a:moveTo>
                  <a:lnTo>
                    <a:pt x="678" y="4"/>
                  </a:lnTo>
                  <a:lnTo>
                    <a:pt x="700" y="14"/>
                  </a:lnTo>
                  <a:lnTo>
                    <a:pt x="714" y="28"/>
                  </a:lnTo>
                  <a:lnTo>
                    <a:pt x="726" y="45"/>
                  </a:lnTo>
                  <a:lnTo>
                    <a:pt x="730" y="61"/>
                  </a:lnTo>
                  <a:lnTo>
                    <a:pt x="732" y="76"/>
                  </a:lnTo>
                  <a:lnTo>
                    <a:pt x="730" y="95"/>
                  </a:lnTo>
                  <a:lnTo>
                    <a:pt x="720" y="109"/>
                  </a:lnTo>
                  <a:lnTo>
                    <a:pt x="710" y="117"/>
                  </a:lnTo>
                  <a:lnTo>
                    <a:pt x="696" y="121"/>
                  </a:lnTo>
                  <a:lnTo>
                    <a:pt x="684" y="123"/>
                  </a:lnTo>
                  <a:lnTo>
                    <a:pt x="668" y="119"/>
                  </a:lnTo>
                  <a:lnTo>
                    <a:pt x="652" y="111"/>
                  </a:lnTo>
                  <a:lnTo>
                    <a:pt x="644" y="97"/>
                  </a:lnTo>
                  <a:lnTo>
                    <a:pt x="640" y="78"/>
                  </a:lnTo>
                  <a:lnTo>
                    <a:pt x="642" y="61"/>
                  </a:lnTo>
                  <a:lnTo>
                    <a:pt x="650" y="45"/>
                  </a:lnTo>
                  <a:lnTo>
                    <a:pt x="664" y="37"/>
                  </a:lnTo>
                  <a:lnTo>
                    <a:pt x="660" y="35"/>
                  </a:lnTo>
                  <a:lnTo>
                    <a:pt x="654" y="35"/>
                  </a:lnTo>
                  <a:lnTo>
                    <a:pt x="650" y="35"/>
                  </a:lnTo>
                  <a:lnTo>
                    <a:pt x="628" y="35"/>
                  </a:lnTo>
                  <a:lnTo>
                    <a:pt x="602" y="41"/>
                  </a:lnTo>
                  <a:lnTo>
                    <a:pt x="572" y="51"/>
                  </a:lnTo>
                  <a:lnTo>
                    <a:pt x="538" y="68"/>
                  </a:lnTo>
                  <a:lnTo>
                    <a:pt x="504" y="95"/>
                  </a:lnTo>
                  <a:lnTo>
                    <a:pt x="532" y="125"/>
                  </a:lnTo>
                  <a:lnTo>
                    <a:pt x="552" y="161"/>
                  </a:lnTo>
                  <a:lnTo>
                    <a:pt x="566" y="202"/>
                  </a:lnTo>
                  <a:lnTo>
                    <a:pt x="572" y="245"/>
                  </a:lnTo>
                  <a:lnTo>
                    <a:pt x="566" y="289"/>
                  </a:lnTo>
                  <a:lnTo>
                    <a:pt x="552" y="330"/>
                  </a:lnTo>
                  <a:lnTo>
                    <a:pt x="528" y="369"/>
                  </a:lnTo>
                  <a:lnTo>
                    <a:pt x="498" y="402"/>
                  </a:lnTo>
                  <a:lnTo>
                    <a:pt x="460" y="431"/>
                  </a:lnTo>
                  <a:lnTo>
                    <a:pt x="414" y="452"/>
                  </a:lnTo>
                  <a:lnTo>
                    <a:pt x="364" y="466"/>
                  </a:lnTo>
                  <a:lnTo>
                    <a:pt x="310" y="472"/>
                  </a:lnTo>
                  <a:lnTo>
                    <a:pt x="282" y="470"/>
                  </a:lnTo>
                  <a:lnTo>
                    <a:pt x="244" y="464"/>
                  </a:lnTo>
                  <a:lnTo>
                    <a:pt x="198" y="451"/>
                  </a:lnTo>
                  <a:lnTo>
                    <a:pt x="152" y="425"/>
                  </a:lnTo>
                  <a:lnTo>
                    <a:pt x="136" y="449"/>
                  </a:lnTo>
                  <a:lnTo>
                    <a:pt x="128" y="470"/>
                  </a:lnTo>
                  <a:lnTo>
                    <a:pt x="124" y="487"/>
                  </a:lnTo>
                  <a:lnTo>
                    <a:pt x="124" y="495"/>
                  </a:lnTo>
                  <a:lnTo>
                    <a:pt x="124" y="495"/>
                  </a:lnTo>
                  <a:lnTo>
                    <a:pt x="128" y="526"/>
                  </a:lnTo>
                  <a:lnTo>
                    <a:pt x="140" y="553"/>
                  </a:lnTo>
                  <a:lnTo>
                    <a:pt x="158" y="575"/>
                  </a:lnTo>
                  <a:lnTo>
                    <a:pt x="182" y="592"/>
                  </a:lnTo>
                  <a:lnTo>
                    <a:pt x="210" y="600"/>
                  </a:lnTo>
                  <a:lnTo>
                    <a:pt x="224" y="602"/>
                  </a:lnTo>
                  <a:lnTo>
                    <a:pt x="246" y="602"/>
                  </a:lnTo>
                  <a:lnTo>
                    <a:pt x="274" y="604"/>
                  </a:lnTo>
                  <a:lnTo>
                    <a:pt x="304" y="604"/>
                  </a:lnTo>
                  <a:lnTo>
                    <a:pt x="330" y="604"/>
                  </a:lnTo>
                  <a:lnTo>
                    <a:pt x="388" y="604"/>
                  </a:lnTo>
                  <a:lnTo>
                    <a:pt x="446" y="606"/>
                  </a:lnTo>
                  <a:lnTo>
                    <a:pt x="500" y="612"/>
                  </a:lnTo>
                  <a:lnTo>
                    <a:pt x="554" y="625"/>
                  </a:lnTo>
                  <a:lnTo>
                    <a:pt x="606" y="645"/>
                  </a:lnTo>
                  <a:lnTo>
                    <a:pt x="642" y="670"/>
                  </a:lnTo>
                  <a:lnTo>
                    <a:pt x="670" y="699"/>
                  </a:lnTo>
                  <a:lnTo>
                    <a:pt x="688" y="730"/>
                  </a:lnTo>
                  <a:lnTo>
                    <a:pt x="702" y="763"/>
                  </a:lnTo>
                  <a:lnTo>
                    <a:pt x="708" y="794"/>
                  </a:lnTo>
                  <a:lnTo>
                    <a:pt x="710" y="823"/>
                  </a:lnTo>
                  <a:lnTo>
                    <a:pt x="704" y="862"/>
                  </a:lnTo>
                  <a:lnTo>
                    <a:pt x="688" y="897"/>
                  </a:lnTo>
                  <a:lnTo>
                    <a:pt x="660" y="930"/>
                  </a:lnTo>
                  <a:lnTo>
                    <a:pt x="624" y="957"/>
                  </a:lnTo>
                  <a:lnTo>
                    <a:pt x="580" y="980"/>
                  </a:lnTo>
                  <a:lnTo>
                    <a:pt x="532" y="998"/>
                  </a:lnTo>
                  <a:lnTo>
                    <a:pt x="476" y="1011"/>
                  </a:lnTo>
                  <a:lnTo>
                    <a:pt x="418" y="1021"/>
                  </a:lnTo>
                  <a:lnTo>
                    <a:pt x="356" y="1023"/>
                  </a:lnTo>
                  <a:lnTo>
                    <a:pt x="292" y="1019"/>
                  </a:lnTo>
                  <a:lnTo>
                    <a:pt x="232" y="1011"/>
                  </a:lnTo>
                  <a:lnTo>
                    <a:pt x="176" y="998"/>
                  </a:lnTo>
                  <a:lnTo>
                    <a:pt x="126" y="978"/>
                  </a:lnTo>
                  <a:lnTo>
                    <a:pt x="84" y="953"/>
                  </a:lnTo>
                  <a:lnTo>
                    <a:pt x="50" y="926"/>
                  </a:lnTo>
                  <a:lnTo>
                    <a:pt x="22" y="895"/>
                  </a:lnTo>
                  <a:lnTo>
                    <a:pt x="6" y="862"/>
                  </a:lnTo>
                  <a:lnTo>
                    <a:pt x="0" y="825"/>
                  </a:lnTo>
                  <a:lnTo>
                    <a:pt x="4" y="794"/>
                  </a:lnTo>
                  <a:lnTo>
                    <a:pt x="18" y="763"/>
                  </a:lnTo>
                  <a:lnTo>
                    <a:pt x="38" y="734"/>
                  </a:lnTo>
                  <a:lnTo>
                    <a:pt x="66" y="709"/>
                  </a:lnTo>
                  <a:lnTo>
                    <a:pt x="102" y="687"/>
                  </a:lnTo>
                  <a:lnTo>
                    <a:pt x="146" y="672"/>
                  </a:lnTo>
                  <a:lnTo>
                    <a:pt x="122" y="650"/>
                  </a:lnTo>
                  <a:lnTo>
                    <a:pt x="102" y="623"/>
                  </a:lnTo>
                  <a:lnTo>
                    <a:pt x="88" y="594"/>
                  </a:lnTo>
                  <a:lnTo>
                    <a:pt x="80" y="563"/>
                  </a:lnTo>
                  <a:lnTo>
                    <a:pt x="76" y="532"/>
                  </a:lnTo>
                  <a:lnTo>
                    <a:pt x="82" y="493"/>
                  </a:lnTo>
                  <a:lnTo>
                    <a:pt x="94" y="456"/>
                  </a:lnTo>
                  <a:lnTo>
                    <a:pt x="110" y="425"/>
                  </a:lnTo>
                  <a:lnTo>
                    <a:pt x="126" y="404"/>
                  </a:lnTo>
                  <a:lnTo>
                    <a:pt x="104" y="381"/>
                  </a:lnTo>
                  <a:lnTo>
                    <a:pt x="82" y="353"/>
                  </a:lnTo>
                  <a:lnTo>
                    <a:pt x="66" y="321"/>
                  </a:lnTo>
                  <a:lnTo>
                    <a:pt x="56" y="284"/>
                  </a:lnTo>
                  <a:lnTo>
                    <a:pt x="52" y="245"/>
                  </a:lnTo>
                  <a:lnTo>
                    <a:pt x="56" y="200"/>
                  </a:lnTo>
                  <a:lnTo>
                    <a:pt x="70" y="159"/>
                  </a:lnTo>
                  <a:lnTo>
                    <a:pt x="94" y="121"/>
                  </a:lnTo>
                  <a:lnTo>
                    <a:pt x="124" y="86"/>
                  </a:lnTo>
                  <a:lnTo>
                    <a:pt x="162" y="59"/>
                  </a:lnTo>
                  <a:lnTo>
                    <a:pt x="208" y="37"/>
                  </a:lnTo>
                  <a:lnTo>
                    <a:pt x="256" y="22"/>
                  </a:lnTo>
                  <a:lnTo>
                    <a:pt x="310" y="18"/>
                  </a:lnTo>
                  <a:lnTo>
                    <a:pt x="334" y="18"/>
                  </a:lnTo>
                  <a:lnTo>
                    <a:pt x="366" y="22"/>
                  </a:lnTo>
                  <a:lnTo>
                    <a:pt x="402" y="31"/>
                  </a:lnTo>
                  <a:lnTo>
                    <a:pt x="440" y="49"/>
                  </a:lnTo>
                  <a:lnTo>
                    <a:pt x="482" y="74"/>
                  </a:lnTo>
                  <a:lnTo>
                    <a:pt x="522" y="41"/>
                  </a:lnTo>
                  <a:lnTo>
                    <a:pt x="562" y="20"/>
                  </a:lnTo>
                  <a:lnTo>
                    <a:pt x="596" y="8"/>
                  </a:lnTo>
                  <a:lnTo>
                    <a:pt x="628" y="2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3" name="Freeform 95"/>
            <p:cNvSpPr>
              <a:spLocks noEditPoints="1"/>
            </p:cNvSpPr>
            <p:nvPr/>
          </p:nvSpPr>
          <p:spPr bwMode="auto">
            <a:xfrm>
              <a:off x="6904" y="2434"/>
              <a:ext cx="686" cy="1399"/>
            </a:xfrm>
            <a:custGeom>
              <a:avLst/>
              <a:gdLst/>
              <a:ahLst/>
              <a:cxnLst>
                <a:cxn ang="0">
                  <a:pos x="508" y="157"/>
                </a:cxn>
                <a:cxn ang="0">
                  <a:pos x="508" y="175"/>
                </a:cxn>
                <a:cxn ang="0">
                  <a:pos x="582" y="175"/>
                </a:cxn>
                <a:cxn ang="0">
                  <a:pos x="636" y="167"/>
                </a:cxn>
                <a:cxn ang="0">
                  <a:pos x="616" y="157"/>
                </a:cxn>
                <a:cxn ang="0">
                  <a:pos x="556" y="153"/>
                </a:cxn>
                <a:cxn ang="0">
                  <a:pos x="446" y="4"/>
                </a:cxn>
                <a:cxn ang="0">
                  <a:pos x="452" y="19"/>
                </a:cxn>
                <a:cxn ang="0">
                  <a:pos x="446" y="60"/>
                </a:cxn>
                <a:cxn ang="0">
                  <a:pos x="448" y="113"/>
                </a:cxn>
                <a:cxn ang="0">
                  <a:pos x="486" y="126"/>
                </a:cxn>
                <a:cxn ang="0">
                  <a:pos x="558" y="120"/>
                </a:cxn>
                <a:cxn ang="0">
                  <a:pos x="636" y="124"/>
                </a:cxn>
                <a:cxn ang="0">
                  <a:pos x="682" y="149"/>
                </a:cxn>
                <a:cxn ang="0">
                  <a:pos x="670" y="190"/>
                </a:cxn>
                <a:cxn ang="0">
                  <a:pos x="606" y="208"/>
                </a:cxn>
                <a:cxn ang="0">
                  <a:pos x="544" y="210"/>
                </a:cxn>
                <a:cxn ang="0">
                  <a:pos x="468" y="200"/>
                </a:cxn>
                <a:cxn ang="0">
                  <a:pos x="396" y="213"/>
                </a:cxn>
                <a:cxn ang="0">
                  <a:pos x="250" y="359"/>
                </a:cxn>
                <a:cxn ang="0">
                  <a:pos x="134" y="559"/>
                </a:cxn>
                <a:cxn ang="0">
                  <a:pos x="88" y="778"/>
                </a:cxn>
                <a:cxn ang="0">
                  <a:pos x="96" y="856"/>
                </a:cxn>
                <a:cxn ang="0">
                  <a:pos x="156" y="957"/>
                </a:cxn>
                <a:cxn ang="0">
                  <a:pos x="200" y="986"/>
                </a:cxn>
                <a:cxn ang="0">
                  <a:pos x="270" y="1011"/>
                </a:cxn>
                <a:cxn ang="0">
                  <a:pos x="390" y="1052"/>
                </a:cxn>
                <a:cxn ang="0">
                  <a:pos x="470" y="1085"/>
                </a:cxn>
                <a:cxn ang="0">
                  <a:pos x="510" y="1118"/>
                </a:cxn>
                <a:cxn ang="0">
                  <a:pos x="540" y="1178"/>
                </a:cxn>
                <a:cxn ang="0">
                  <a:pos x="526" y="1286"/>
                </a:cxn>
                <a:cxn ang="0">
                  <a:pos x="448" y="1378"/>
                </a:cxn>
                <a:cxn ang="0">
                  <a:pos x="334" y="1395"/>
                </a:cxn>
                <a:cxn ang="0">
                  <a:pos x="250" y="1360"/>
                </a:cxn>
                <a:cxn ang="0">
                  <a:pos x="216" y="1325"/>
                </a:cxn>
                <a:cxn ang="0">
                  <a:pos x="222" y="1312"/>
                </a:cxn>
                <a:cxn ang="0">
                  <a:pos x="234" y="1308"/>
                </a:cxn>
                <a:cxn ang="0">
                  <a:pos x="242" y="1312"/>
                </a:cxn>
                <a:cxn ang="0">
                  <a:pos x="288" y="1343"/>
                </a:cxn>
                <a:cxn ang="0">
                  <a:pos x="396" y="1360"/>
                </a:cxn>
                <a:cxn ang="0">
                  <a:pos x="448" y="1308"/>
                </a:cxn>
                <a:cxn ang="0">
                  <a:pos x="454" y="1234"/>
                </a:cxn>
                <a:cxn ang="0">
                  <a:pos x="412" y="1182"/>
                </a:cxn>
                <a:cxn ang="0">
                  <a:pos x="360" y="1156"/>
                </a:cxn>
                <a:cxn ang="0">
                  <a:pos x="304" y="1139"/>
                </a:cxn>
                <a:cxn ang="0">
                  <a:pos x="230" y="1116"/>
                </a:cxn>
                <a:cxn ang="0">
                  <a:pos x="132" y="1073"/>
                </a:cxn>
                <a:cxn ang="0">
                  <a:pos x="50" y="1001"/>
                </a:cxn>
                <a:cxn ang="0">
                  <a:pos x="4" y="877"/>
                </a:cxn>
                <a:cxn ang="0">
                  <a:pos x="24" y="660"/>
                </a:cxn>
                <a:cxn ang="0">
                  <a:pos x="126" y="439"/>
                </a:cxn>
                <a:cxn ang="0">
                  <a:pos x="272" y="262"/>
                </a:cxn>
                <a:cxn ang="0">
                  <a:pos x="422" y="153"/>
                </a:cxn>
                <a:cxn ang="0">
                  <a:pos x="406" y="70"/>
                </a:cxn>
                <a:cxn ang="0">
                  <a:pos x="410" y="29"/>
                </a:cxn>
                <a:cxn ang="0">
                  <a:pos x="432" y="0"/>
                </a:cxn>
              </a:cxnLst>
              <a:rect l="0" t="0" r="r" b="b"/>
              <a:pathLst>
                <a:path w="686" h="1399">
                  <a:moveTo>
                    <a:pt x="556" y="153"/>
                  </a:moveTo>
                  <a:lnTo>
                    <a:pt x="534" y="155"/>
                  </a:lnTo>
                  <a:lnTo>
                    <a:pt x="508" y="157"/>
                  </a:lnTo>
                  <a:lnTo>
                    <a:pt x="482" y="167"/>
                  </a:lnTo>
                  <a:lnTo>
                    <a:pt x="496" y="173"/>
                  </a:lnTo>
                  <a:lnTo>
                    <a:pt x="508" y="175"/>
                  </a:lnTo>
                  <a:lnTo>
                    <a:pt x="524" y="177"/>
                  </a:lnTo>
                  <a:lnTo>
                    <a:pt x="546" y="177"/>
                  </a:lnTo>
                  <a:lnTo>
                    <a:pt x="582" y="175"/>
                  </a:lnTo>
                  <a:lnTo>
                    <a:pt x="608" y="173"/>
                  </a:lnTo>
                  <a:lnTo>
                    <a:pt x="624" y="171"/>
                  </a:lnTo>
                  <a:lnTo>
                    <a:pt x="636" y="167"/>
                  </a:lnTo>
                  <a:lnTo>
                    <a:pt x="644" y="163"/>
                  </a:lnTo>
                  <a:lnTo>
                    <a:pt x="630" y="159"/>
                  </a:lnTo>
                  <a:lnTo>
                    <a:pt x="616" y="157"/>
                  </a:lnTo>
                  <a:lnTo>
                    <a:pt x="602" y="155"/>
                  </a:lnTo>
                  <a:lnTo>
                    <a:pt x="582" y="155"/>
                  </a:lnTo>
                  <a:lnTo>
                    <a:pt x="556" y="153"/>
                  </a:lnTo>
                  <a:close/>
                  <a:moveTo>
                    <a:pt x="432" y="0"/>
                  </a:moveTo>
                  <a:lnTo>
                    <a:pt x="440" y="2"/>
                  </a:lnTo>
                  <a:lnTo>
                    <a:pt x="446" y="4"/>
                  </a:lnTo>
                  <a:lnTo>
                    <a:pt x="450" y="8"/>
                  </a:lnTo>
                  <a:lnTo>
                    <a:pt x="452" y="14"/>
                  </a:lnTo>
                  <a:lnTo>
                    <a:pt x="452" y="19"/>
                  </a:lnTo>
                  <a:lnTo>
                    <a:pt x="452" y="27"/>
                  </a:lnTo>
                  <a:lnTo>
                    <a:pt x="450" y="43"/>
                  </a:lnTo>
                  <a:lnTo>
                    <a:pt x="446" y="60"/>
                  </a:lnTo>
                  <a:lnTo>
                    <a:pt x="446" y="78"/>
                  </a:lnTo>
                  <a:lnTo>
                    <a:pt x="446" y="99"/>
                  </a:lnTo>
                  <a:lnTo>
                    <a:pt x="448" y="113"/>
                  </a:lnTo>
                  <a:lnTo>
                    <a:pt x="450" y="124"/>
                  </a:lnTo>
                  <a:lnTo>
                    <a:pt x="456" y="138"/>
                  </a:lnTo>
                  <a:lnTo>
                    <a:pt x="486" y="126"/>
                  </a:lnTo>
                  <a:lnTo>
                    <a:pt x="516" y="122"/>
                  </a:lnTo>
                  <a:lnTo>
                    <a:pt x="540" y="120"/>
                  </a:lnTo>
                  <a:lnTo>
                    <a:pt x="558" y="120"/>
                  </a:lnTo>
                  <a:lnTo>
                    <a:pt x="586" y="120"/>
                  </a:lnTo>
                  <a:lnTo>
                    <a:pt x="612" y="122"/>
                  </a:lnTo>
                  <a:lnTo>
                    <a:pt x="636" y="124"/>
                  </a:lnTo>
                  <a:lnTo>
                    <a:pt x="656" y="130"/>
                  </a:lnTo>
                  <a:lnTo>
                    <a:pt x="672" y="138"/>
                  </a:lnTo>
                  <a:lnTo>
                    <a:pt x="682" y="149"/>
                  </a:lnTo>
                  <a:lnTo>
                    <a:pt x="686" y="163"/>
                  </a:lnTo>
                  <a:lnTo>
                    <a:pt x="682" y="179"/>
                  </a:lnTo>
                  <a:lnTo>
                    <a:pt x="670" y="190"/>
                  </a:lnTo>
                  <a:lnTo>
                    <a:pt x="652" y="200"/>
                  </a:lnTo>
                  <a:lnTo>
                    <a:pt x="630" y="204"/>
                  </a:lnTo>
                  <a:lnTo>
                    <a:pt x="606" y="208"/>
                  </a:lnTo>
                  <a:lnTo>
                    <a:pt x="582" y="210"/>
                  </a:lnTo>
                  <a:lnTo>
                    <a:pt x="562" y="210"/>
                  </a:lnTo>
                  <a:lnTo>
                    <a:pt x="544" y="210"/>
                  </a:lnTo>
                  <a:lnTo>
                    <a:pt x="518" y="210"/>
                  </a:lnTo>
                  <a:lnTo>
                    <a:pt x="494" y="208"/>
                  </a:lnTo>
                  <a:lnTo>
                    <a:pt x="468" y="200"/>
                  </a:lnTo>
                  <a:lnTo>
                    <a:pt x="446" y="182"/>
                  </a:lnTo>
                  <a:lnTo>
                    <a:pt x="446" y="182"/>
                  </a:lnTo>
                  <a:lnTo>
                    <a:pt x="396" y="213"/>
                  </a:lnTo>
                  <a:lnTo>
                    <a:pt x="346" y="254"/>
                  </a:lnTo>
                  <a:lnTo>
                    <a:pt x="298" y="303"/>
                  </a:lnTo>
                  <a:lnTo>
                    <a:pt x="250" y="359"/>
                  </a:lnTo>
                  <a:lnTo>
                    <a:pt x="206" y="421"/>
                  </a:lnTo>
                  <a:lnTo>
                    <a:pt x="168" y="489"/>
                  </a:lnTo>
                  <a:lnTo>
                    <a:pt x="134" y="559"/>
                  </a:lnTo>
                  <a:lnTo>
                    <a:pt x="110" y="633"/>
                  </a:lnTo>
                  <a:lnTo>
                    <a:pt x="94" y="706"/>
                  </a:lnTo>
                  <a:lnTo>
                    <a:pt x="88" y="778"/>
                  </a:lnTo>
                  <a:lnTo>
                    <a:pt x="88" y="797"/>
                  </a:lnTo>
                  <a:lnTo>
                    <a:pt x="90" y="825"/>
                  </a:lnTo>
                  <a:lnTo>
                    <a:pt x="96" y="856"/>
                  </a:lnTo>
                  <a:lnTo>
                    <a:pt x="108" y="891"/>
                  </a:lnTo>
                  <a:lnTo>
                    <a:pt x="128" y="924"/>
                  </a:lnTo>
                  <a:lnTo>
                    <a:pt x="156" y="957"/>
                  </a:lnTo>
                  <a:lnTo>
                    <a:pt x="170" y="968"/>
                  </a:lnTo>
                  <a:lnTo>
                    <a:pt x="184" y="978"/>
                  </a:lnTo>
                  <a:lnTo>
                    <a:pt x="200" y="986"/>
                  </a:lnTo>
                  <a:lnTo>
                    <a:pt x="218" y="993"/>
                  </a:lnTo>
                  <a:lnTo>
                    <a:pt x="242" y="1001"/>
                  </a:lnTo>
                  <a:lnTo>
                    <a:pt x="270" y="1011"/>
                  </a:lnTo>
                  <a:lnTo>
                    <a:pt x="304" y="1023"/>
                  </a:lnTo>
                  <a:lnTo>
                    <a:pt x="348" y="1038"/>
                  </a:lnTo>
                  <a:lnTo>
                    <a:pt x="390" y="1052"/>
                  </a:lnTo>
                  <a:lnTo>
                    <a:pt x="424" y="1063"/>
                  </a:lnTo>
                  <a:lnTo>
                    <a:pt x="450" y="1073"/>
                  </a:lnTo>
                  <a:lnTo>
                    <a:pt x="470" y="1085"/>
                  </a:lnTo>
                  <a:lnTo>
                    <a:pt x="486" y="1094"/>
                  </a:lnTo>
                  <a:lnTo>
                    <a:pt x="500" y="1108"/>
                  </a:lnTo>
                  <a:lnTo>
                    <a:pt x="510" y="1118"/>
                  </a:lnTo>
                  <a:lnTo>
                    <a:pt x="522" y="1133"/>
                  </a:lnTo>
                  <a:lnTo>
                    <a:pt x="532" y="1153"/>
                  </a:lnTo>
                  <a:lnTo>
                    <a:pt x="540" y="1178"/>
                  </a:lnTo>
                  <a:lnTo>
                    <a:pt x="544" y="1211"/>
                  </a:lnTo>
                  <a:lnTo>
                    <a:pt x="538" y="1250"/>
                  </a:lnTo>
                  <a:lnTo>
                    <a:pt x="526" y="1286"/>
                  </a:lnTo>
                  <a:lnTo>
                    <a:pt x="506" y="1323"/>
                  </a:lnTo>
                  <a:lnTo>
                    <a:pt x="480" y="1352"/>
                  </a:lnTo>
                  <a:lnTo>
                    <a:pt x="448" y="1378"/>
                  </a:lnTo>
                  <a:lnTo>
                    <a:pt x="410" y="1393"/>
                  </a:lnTo>
                  <a:lnTo>
                    <a:pt x="370" y="1399"/>
                  </a:lnTo>
                  <a:lnTo>
                    <a:pt x="334" y="1395"/>
                  </a:lnTo>
                  <a:lnTo>
                    <a:pt x="302" y="1387"/>
                  </a:lnTo>
                  <a:lnTo>
                    <a:pt x="274" y="1374"/>
                  </a:lnTo>
                  <a:lnTo>
                    <a:pt x="250" y="1360"/>
                  </a:lnTo>
                  <a:lnTo>
                    <a:pt x="232" y="1347"/>
                  </a:lnTo>
                  <a:lnTo>
                    <a:pt x="220" y="1333"/>
                  </a:lnTo>
                  <a:lnTo>
                    <a:pt x="216" y="1325"/>
                  </a:lnTo>
                  <a:lnTo>
                    <a:pt x="218" y="1319"/>
                  </a:lnTo>
                  <a:lnTo>
                    <a:pt x="220" y="1314"/>
                  </a:lnTo>
                  <a:lnTo>
                    <a:pt x="222" y="1312"/>
                  </a:lnTo>
                  <a:lnTo>
                    <a:pt x="226" y="1310"/>
                  </a:lnTo>
                  <a:lnTo>
                    <a:pt x="232" y="1308"/>
                  </a:lnTo>
                  <a:lnTo>
                    <a:pt x="234" y="1308"/>
                  </a:lnTo>
                  <a:lnTo>
                    <a:pt x="238" y="1308"/>
                  </a:lnTo>
                  <a:lnTo>
                    <a:pt x="240" y="1310"/>
                  </a:lnTo>
                  <a:lnTo>
                    <a:pt x="242" y="1312"/>
                  </a:lnTo>
                  <a:lnTo>
                    <a:pt x="246" y="1314"/>
                  </a:lnTo>
                  <a:lnTo>
                    <a:pt x="252" y="1317"/>
                  </a:lnTo>
                  <a:lnTo>
                    <a:pt x="288" y="1343"/>
                  </a:lnTo>
                  <a:lnTo>
                    <a:pt x="328" y="1358"/>
                  </a:lnTo>
                  <a:lnTo>
                    <a:pt x="370" y="1364"/>
                  </a:lnTo>
                  <a:lnTo>
                    <a:pt x="396" y="1360"/>
                  </a:lnTo>
                  <a:lnTo>
                    <a:pt x="418" y="1347"/>
                  </a:lnTo>
                  <a:lnTo>
                    <a:pt x="436" y="1329"/>
                  </a:lnTo>
                  <a:lnTo>
                    <a:pt x="448" y="1308"/>
                  </a:lnTo>
                  <a:lnTo>
                    <a:pt x="456" y="1284"/>
                  </a:lnTo>
                  <a:lnTo>
                    <a:pt x="458" y="1261"/>
                  </a:lnTo>
                  <a:lnTo>
                    <a:pt x="454" y="1234"/>
                  </a:lnTo>
                  <a:lnTo>
                    <a:pt x="444" y="1213"/>
                  </a:lnTo>
                  <a:lnTo>
                    <a:pt x="430" y="1195"/>
                  </a:lnTo>
                  <a:lnTo>
                    <a:pt x="412" y="1182"/>
                  </a:lnTo>
                  <a:lnTo>
                    <a:pt x="394" y="1170"/>
                  </a:lnTo>
                  <a:lnTo>
                    <a:pt x="376" y="1162"/>
                  </a:lnTo>
                  <a:lnTo>
                    <a:pt x="360" y="1156"/>
                  </a:lnTo>
                  <a:lnTo>
                    <a:pt x="336" y="1149"/>
                  </a:lnTo>
                  <a:lnTo>
                    <a:pt x="318" y="1145"/>
                  </a:lnTo>
                  <a:lnTo>
                    <a:pt x="304" y="1139"/>
                  </a:lnTo>
                  <a:lnTo>
                    <a:pt x="286" y="1133"/>
                  </a:lnTo>
                  <a:lnTo>
                    <a:pt x="262" y="1125"/>
                  </a:lnTo>
                  <a:lnTo>
                    <a:pt x="230" y="1116"/>
                  </a:lnTo>
                  <a:lnTo>
                    <a:pt x="196" y="1104"/>
                  </a:lnTo>
                  <a:lnTo>
                    <a:pt x="164" y="1089"/>
                  </a:lnTo>
                  <a:lnTo>
                    <a:pt x="132" y="1073"/>
                  </a:lnTo>
                  <a:lnTo>
                    <a:pt x="102" y="1054"/>
                  </a:lnTo>
                  <a:lnTo>
                    <a:pt x="74" y="1028"/>
                  </a:lnTo>
                  <a:lnTo>
                    <a:pt x="50" y="1001"/>
                  </a:lnTo>
                  <a:lnTo>
                    <a:pt x="30" y="966"/>
                  </a:lnTo>
                  <a:lnTo>
                    <a:pt x="14" y="926"/>
                  </a:lnTo>
                  <a:lnTo>
                    <a:pt x="4" y="877"/>
                  </a:lnTo>
                  <a:lnTo>
                    <a:pt x="0" y="823"/>
                  </a:lnTo>
                  <a:lnTo>
                    <a:pt x="6" y="741"/>
                  </a:lnTo>
                  <a:lnTo>
                    <a:pt x="24" y="660"/>
                  </a:lnTo>
                  <a:lnTo>
                    <a:pt x="50" y="582"/>
                  </a:lnTo>
                  <a:lnTo>
                    <a:pt x="84" y="508"/>
                  </a:lnTo>
                  <a:lnTo>
                    <a:pt x="126" y="439"/>
                  </a:lnTo>
                  <a:lnTo>
                    <a:pt x="172" y="374"/>
                  </a:lnTo>
                  <a:lnTo>
                    <a:pt x="222" y="314"/>
                  </a:lnTo>
                  <a:lnTo>
                    <a:pt x="272" y="262"/>
                  </a:lnTo>
                  <a:lnTo>
                    <a:pt x="324" y="217"/>
                  </a:lnTo>
                  <a:lnTo>
                    <a:pt x="374" y="182"/>
                  </a:lnTo>
                  <a:lnTo>
                    <a:pt x="422" y="153"/>
                  </a:lnTo>
                  <a:lnTo>
                    <a:pt x="410" y="116"/>
                  </a:lnTo>
                  <a:lnTo>
                    <a:pt x="406" y="76"/>
                  </a:lnTo>
                  <a:lnTo>
                    <a:pt x="406" y="70"/>
                  </a:lnTo>
                  <a:lnTo>
                    <a:pt x="406" y="58"/>
                  </a:lnTo>
                  <a:lnTo>
                    <a:pt x="408" y="45"/>
                  </a:lnTo>
                  <a:lnTo>
                    <a:pt x="410" y="29"/>
                  </a:lnTo>
                  <a:lnTo>
                    <a:pt x="416" y="14"/>
                  </a:lnTo>
                  <a:lnTo>
                    <a:pt x="422" y="4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24" name="Group 32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85800" y="2133600"/>
            <a:ext cx="7710222" cy="567273"/>
            <a:chOff x="469" y="1580"/>
            <a:chExt cx="24003" cy="1766"/>
          </a:xfrm>
        </p:grpSpPr>
        <p:sp>
          <p:nvSpPr>
            <p:cNvPr id="8226" name="Freeform 34"/>
            <p:cNvSpPr>
              <a:spLocks/>
            </p:cNvSpPr>
            <p:nvPr/>
          </p:nvSpPr>
          <p:spPr bwMode="auto">
            <a:xfrm>
              <a:off x="469" y="1851"/>
              <a:ext cx="1052" cy="1085"/>
            </a:xfrm>
            <a:custGeom>
              <a:avLst/>
              <a:gdLst/>
              <a:ahLst/>
              <a:cxnLst>
                <a:cxn ang="0">
                  <a:pos x="314" y="7"/>
                </a:cxn>
                <a:cxn ang="0">
                  <a:pos x="467" y="7"/>
                </a:cxn>
                <a:cxn ang="0">
                  <a:pos x="584" y="7"/>
                </a:cxn>
                <a:cxn ang="0">
                  <a:pos x="738" y="7"/>
                </a:cxn>
                <a:cxn ang="0">
                  <a:pos x="796" y="51"/>
                </a:cxn>
                <a:cxn ang="0">
                  <a:pos x="665" y="51"/>
                </a:cxn>
                <a:cxn ang="0">
                  <a:pos x="599" y="73"/>
                </a:cxn>
                <a:cxn ang="0">
                  <a:pos x="592" y="125"/>
                </a:cxn>
                <a:cxn ang="0">
                  <a:pos x="665" y="799"/>
                </a:cxn>
                <a:cxn ang="0">
                  <a:pos x="767" y="689"/>
                </a:cxn>
                <a:cxn ang="0">
                  <a:pos x="811" y="535"/>
                </a:cxn>
                <a:cxn ang="0">
                  <a:pos x="825" y="352"/>
                </a:cxn>
                <a:cxn ang="0">
                  <a:pos x="862" y="242"/>
                </a:cxn>
                <a:cxn ang="0">
                  <a:pos x="928" y="205"/>
                </a:cxn>
                <a:cxn ang="0">
                  <a:pos x="1016" y="205"/>
                </a:cxn>
                <a:cxn ang="0">
                  <a:pos x="1045" y="205"/>
                </a:cxn>
                <a:cxn ang="0">
                  <a:pos x="1052" y="227"/>
                </a:cxn>
                <a:cxn ang="0">
                  <a:pos x="1052" y="235"/>
                </a:cxn>
                <a:cxn ang="0">
                  <a:pos x="1037" y="242"/>
                </a:cxn>
                <a:cxn ang="0">
                  <a:pos x="964" y="301"/>
                </a:cxn>
                <a:cxn ang="0">
                  <a:pos x="950" y="389"/>
                </a:cxn>
                <a:cxn ang="0">
                  <a:pos x="950" y="484"/>
                </a:cxn>
                <a:cxn ang="0">
                  <a:pos x="913" y="638"/>
                </a:cxn>
                <a:cxn ang="0">
                  <a:pos x="789" y="799"/>
                </a:cxn>
                <a:cxn ang="0">
                  <a:pos x="592" y="872"/>
                </a:cxn>
                <a:cxn ang="0">
                  <a:pos x="592" y="989"/>
                </a:cxn>
                <a:cxn ang="0">
                  <a:pos x="621" y="1026"/>
                </a:cxn>
                <a:cxn ang="0">
                  <a:pos x="738" y="1041"/>
                </a:cxn>
                <a:cxn ang="0">
                  <a:pos x="796" y="1085"/>
                </a:cxn>
                <a:cxn ang="0">
                  <a:pos x="657" y="1085"/>
                </a:cxn>
                <a:cxn ang="0">
                  <a:pos x="526" y="1085"/>
                </a:cxn>
                <a:cxn ang="0">
                  <a:pos x="387" y="1085"/>
                </a:cxn>
                <a:cxn ang="0">
                  <a:pos x="255" y="1085"/>
                </a:cxn>
                <a:cxn ang="0">
                  <a:pos x="307" y="1041"/>
                </a:cxn>
                <a:cxn ang="0">
                  <a:pos x="423" y="1026"/>
                </a:cxn>
                <a:cxn ang="0">
                  <a:pos x="460" y="989"/>
                </a:cxn>
                <a:cxn ang="0">
                  <a:pos x="460" y="872"/>
                </a:cxn>
                <a:cxn ang="0">
                  <a:pos x="263" y="799"/>
                </a:cxn>
                <a:cxn ang="0">
                  <a:pos x="146" y="638"/>
                </a:cxn>
                <a:cxn ang="0">
                  <a:pos x="116" y="498"/>
                </a:cxn>
                <a:cxn ang="0">
                  <a:pos x="109" y="359"/>
                </a:cxn>
                <a:cxn ang="0">
                  <a:pos x="73" y="264"/>
                </a:cxn>
                <a:cxn ang="0">
                  <a:pos x="14" y="242"/>
                </a:cxn>
                <a:cxn ang="0">
                  <a:pos x="7" y="235"/>
                </a:cxn>
                <a:cxn ang="0">
                  <a:pos x="7" y="213"/>
                </a:cxn>
                <a:cxn ang="0">
                  <a:pos x="29" y="205"/>
                </a:cxn>
                <a:cxn ang="0">
                  <a:pos x="102" y="205"/>
                </a:cxn>
                <a:cxn ang="0">
                  <a:pos x="182" y="227"/>
                </a:cxn>
                <a:cxn ang="0">
                  <a:pos x="233" y="330"/>
                </a:cxn>
                <a:cxn ang="0">
                  <a:pos x="241" y="484"/>
                </a:cxn>
                <a:cxn ang="0">
                  <a:pos x="263" y="616"/>
                </a:cxn>
                <a:cxn ang="0">
                  <a:pos x="328" y="748"/>
                </a:cxn>
                <a:cxn ang="0">
                  <a:pos x="460" y="836"/>
                </a:cxn>
                <a:cxn ang="0">
                  <a:pos x="460" y="95"/>
                </a:cxn>
                <a:cxn ang="0">
                  <a:pos x="423" y="59"/>
                </a:cxn>
                <a:cxn ang="0">
                  <a:pos x="307" y="51"/>
                </a:cxn>
                <a:cxn ang="0">
                  <a:pos x="255" y="0"/>
                </a:cxn>
              </a:cxnLst>
              <a:rect l="0" t="0" r="r" b="b"/>
              <a:pathLst>
                <a:path w="1052" h="1085">
                  <a:moveTo>
                    <a:pt x="255" y="0"/>
                  </a:moveTo>
                  <a:lnTo>
                    <a:pt x="314" y="7"/>
                  </a:lnTo>
                  <a:lnTo>
                    <a:pt x="387" y="7"/>
                  </a:lnTo>
                  <a:lnTo>
                    <a:pt x="467" y="7"/>
                  </a:lnTo>
                  <a:lnTo>
                    <a:pt x="526" y="7"/>
                  </a:lnTo>
                  <a:lnTo>
                    <a:pt x="584" y="7"/>
                  </a:lnTo>
                  <a:lnTo>
                    <a:pt x="665" y="7"/>
                  </a:lnTo>
                  <a:lnTo>
                    <a:pt x="738" y="7"/>
                  </a:lnTo>
                  <a:lnTo>
                    <a:pt x="796" y="0"/>
                  </a:lnTo>
                  <a:lnTo>
                    <a:pt x="796" y="51"/>
                  </a:lnTo>
                  <a:lnTo>
                    <a:pt x="738" y="51"/>
                  </a:lnTo>
                  <a:lnTo>
                    <a:pt x="665" y="51"/>
                  </a:lnTo>
                  <a:lnTo>
                    <a:pt x="621" y="59"/>
                  </a:lnTo>
                  <a:lnTo>
                    <a:pt x="599" y="73"/>
                  </a:lnTo>
                  <a:lnTo>
                    <a:pt x="592" y="95"/>
                  </a:lnTo>
                  <a:lnTo>
                    <a:pt x="592" y="125"/>
                  </a:lnTo>
                  <a:lnTo>
                    <a:pt x="592" y="836"/>
                  </a:lnTo>
                  <a:lnTo>
                    <a:pt x="665" y="799"/>
                  </a:lnTo>
                  <a:lnTo>
                    <a:pt x="723" y="755"/>
                  </a:lnTo>
                  <a:lnTo>
                    <a:pt x="767" y="689"/>
                  </a:lnTo>
                  <a:lnTo>
                    <a:pt x="796" y="616"/>
                  </a:lnTo>
                  <a:lnTo>
                    <a:pt x="811" y="535"/>
                  </a:lnTo>
                  <a:lnTo>
                    <a:pt x="818" y="447"/>
                  </a:lnTo>
                  <a:lnTo>
                    <a:pt x="825" y="352"/>
                  </a:lnTo>
                  <a:lnTo>
                    <a:pt x="840" y="279"/>
                  </a:lnTo>
                  <a:lnTo>
                    <a:pt x="862" y="242"/>
                  </a:lnTo>
                  <a:lnTo>
                    <a:pt x="891" y="220"/>
                  </a:lnTo>
                  <a:lnTo>
                    <a:pt x="928" y="205"/>
                  </a:lnTo>
                  <a:lnTo>
                    <a:pt x="957" y="205"/>
                  </a:lnTo>
                  <a:lnTo>
                    <a:pt x="1016" y="205"/>
                  </a:lnTo>
                  <a:lnTo>
                    <a:pt x="1037" y="205"/>
                  </a:lnTo>
                  <a:lnTo>
                    <a:pt x="1045" y="205"/>
                  </a:lnTo>
                  <a:lnTo>
                    <a:pt x="1052" y="213"/>
                  </a:lnTo>
                  <a:lnTo>
                    <a:pt x="1052" y="227"/>
                  </a:lnTo>
                  <a:lnTo>
                    <a:pt x="1052" y="235"/>
                  </a:lnTo>
                  <a:lnTo>
                    <a:pt x="1052" y="235"/>
                  </a:lnTo>
                  <a:lnTo>
                    <a:pt x="1045" y="242"/>
                  </a:lnTo>
                  <a:lnTo>
                    <a:pt x="1037" y="242"/>
                  </a:lnTo>
                  <a:lnTo>
                    <a:pt x="994" y="264"/>
                  </a:lnTo>
                  <a:lnTo>
                    <a:pt x="964" y="301"/>
                  </a:lnTo>
                  <a:lnTo>
                    <a:pt x="957" y="352"/>
                  </a:lnTo>
                  <a:lnTo>
                    <a:pt x="950" y="389"/>
                  </a:lnTo>
                  <a:lnTo>
                    <a:pt x="950" y="418"/>
                  </a:lnTo>
                  <a:lnTo>
                    <a:pt x="950" y="484"/>
                  </a:lnTo>
                  <a:lnTo>
                    <a:pt x="935" y="557"/>
                  </a:lnTo>
                  <a:lnTo>
                    <a:pt x="913" y="638"/>
                  </a:lnTo>
                  <a:lnTo>
                    <a:pt x="862" y="726"/>
                  </a:lnTo>
                  <a:lnTo>
                    <a:pt x="789" y="799"/>
                  </a:lnTo>
                  <a:lnTo>
                    <a:pt x="701" y="843"/>
                  </a:lnTo>
                  <a:lnTo>
                    <a:pt x="592" y="872"/>
                  </a:lnTo>
                  <a:lnTo>
                    <a:pt x="592" y="960"/>
                  </a:lnTo>
                  <a:lnTo>
                    <a:pt x="592" y="989"/>
                  </a:lnTo>
                  <a:lnTo>
                    <a:pt x="599" y="1011"/>
                  </a:lnTo>
                  <a:lnTo>
                    <a:pt x="621" y="1026"/>
                  </a:lnTo>
                  <a:lnTo>
                    <a:pt x="665" y="1033"/>
                  </a:lnTo>
                  <a:lnTo>
                    <a:pt x="738" y="1041"/>
                  </a:lnTo>
                  <a:lnTo>
                    <a:pt x="796" y="1041"/>
                  </a:lnTo>
                  <a:lnTo>
                    <a:pt x="796" y="1085"/>
                  </a:lnTo>
                  <a:lnTo>
                    <a:pt x="738" y="1085"/>
                  </a:lnTo>
                  <a:lnTo>
                    <a:pt x="657" y="1085"/>
                  </a:lnTo>
                  <a:lnTo>
                    <a:pt x="584" y="1085"/>
                  </a:lnTo>
                  <a:lnTo>
                    <a:pt x="526" y="1085"/>
                  </a:lnTo>
                  <a:lnTo>
                    <a:pt x="460" y="1085"/>
                  </a:lnTo>
                  <a:lnTo>
                    <a:pt x="387" y="1085"/>
                  </a:lnTo>
                  <a:lnTo>
                    <a:pt x="314" y="1085"/>
                  </a:lnTo>
                  <a:lnTo>
                    <a:pt x="255" y="1085"/>
                  </a:lnTo>
                  <a:lnTo>
                    <a:pt x="255" y="1041"/>
                  </a:lnTo>
                  <a:lnTo>
                    <a:pt x="307" y="1041"/>
                  </a:lnTo>
                  <a:lnTo>
                    <a:pt x="380" y="1033"/>
                  </a:lnTo>
                  <a:lnTo>
                    <a:pt x="423" y="1026"/>
                  </a:lnTo>
                  <a:lnTo>
                    <a:pt x="445" y="1011"/>
                  </a:lnTo>
                  <a:lnTo>
                    <a:pt x="460" y="989"/>
                  </a:lnTo>
                  <a:lnTo>
                    <a:pt x="460" y="960"/>
                  </a:lnTo>
                  <a:lnTo>
                    <a:pt x="460" y="872"/>
                  </a:lnTo>
                  <a:lnTo>
                    <a:pt x="358" y="850"/>
                  </a:lnTo>
                  <a:lnTo>
                    <a:pt x="263" y="799"/>
                  </a:lnTo>
                  <a:lnTo>
                    <a:pt x="190" y="726"/>
                  </a:lnTo>
                  <a:lnTo>
                    <a:pt x="146" y="638"/>
                  </a:lnTo>
                  <a:lnTo>
                    <a:pt x="124" y="564"/>
                  </a:lnTo>
                  <a:lnTo>
                    <a:pt x="116" y="498"/>
                  </a:lnTo>
                  <a:lnTo>
                    <a:pt x="109" y="454"/>
                  </a:lnTo>
                  <a:lnTo>
                    <a:pt x="109" y="359"/>
                  </a:lnTo>
                  <a:lnTo>
                    <a:pt x="95" y="301"/>
                  </a:lnTo>
                  <a:lnTo>
                    <a:pt x="73" y="264"/>
                  </a:lnTo>
                  <a:lnTo>
                    <a:pt x="43" y="249"/>
                  </a:lnTo>
                  <a:lnTo>
                    <a:pt x="14" y="242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0" y="227"/>
                  </a:lnTo>
                  <a:lnTo>
                    <a:pt x="7" y="213"/>
                  </a:lnTo>
                  <a:lnTo>
                    <a:pt x="14" y="205"/>
                  </a:lnTo>
                  <a:lnTo>
                    <a:pt x="29" y="205"/>
                  </a:lnTo>
                  <a:lnTo>
                    <a:pt x="43" y="205"/>
                  </a:lnTo>
                  <a:lnTo>
                    <a:pt x="102" y="205"/>
                  </a:lnTo>
                  <a:lnTo>
                    <a:pt x="146" y="213"/>
                  </a:lnTo>
                  <a:lnTo>
                    <a:pt x="182" y="227"/>
                  </a:lnTo>
                  <a:lnTo>
                    <a:pt x="212" y="264"/>
                  </a:lnTo>
                  <a:lnTo>
                    <a:pt x="233" y="330"/>
                  </a:lnTo>
                  <a:lnTo>
                    <a:pt x="241" y="432"/>
                  </a:lnTo>
                  <a:lnTo>
                    <a:pt x="241" y="484"/>
                  </a:lnTo>
                  <a:lnTo>
                    <a:pt x="248" y="542"/>
                  </a:lnTo>
                  <a:lnTo>
                    <a:pt x="263" y="616"/>
                  </a:lnTo>
                  <a:lnTo>
                    <a:pt x="285" y="682"/>
                  </a:lnTo>
                  <a:lnTo>
                    <a:pt x="328" y="748"/>
                  </a:lnTo>
                  <a:lnTo>
                    <a:pt x="380" y="799"/>
                  </a:lnTo>
                  <a:lnTo>
                    <a:pt x="460" y="836"/>
                  </a:lnTo>
                  <a:lnTo>
                    <a:pt x="460" y="125"/>
                  </a:lnTo>
                  <a:lnTo>
                    <a:pt x="460" y="95"/>
                  </a:lnTo>
                  <a:lnTo>
                    <a:pt x="445" y="73"/>
                  </a:lnTo>
                  <a:lnTo>
                    <a:pt x="423" y="59"/>
                  </a:lnTo>
                  <a:lnTo>
                    <a:pt x="380" y="51"/>
                  </a:lnTo>
                  <a:lnTo>
                    <a:pt x="307" y="51"/>
                  </a:lnTo>
                  <a:lnTo>
                    <a:pt x="255" y="51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7" name="Freeform 35"/>
            <p:cNvSpPr>
              <a:spLocks/>
            </p:cNvSpPr>
            <p:nvPr/>
          </p:nvSpPr>
          <p:spPr bwMode="auto">
            <a:xfrm>
              <a:off x="1682" y="2401"/>
              <a:ext cx="1257" cy="820"/>
            </a:xfrm>
            <a:custGeom>
              <a:avLst/>
              <a:gdLst/>
              <a:ahLst/>
              <a:cxnLst>
                <a:cxn ang="0">
                  <a:pos x="153" y="14"/>
                </a:cxn>
                <a:cxn ang="0">
                  <a:pos x="241" y="102"/>
                </a:cxn>
                <a:cxn ang="0">
                  <a:pos x="278" y="234"/>
                </a:cxn>
                <a:cxn ang="0">
                  <a:pos x="285" y="351"/>
                </a:cxn>
                <a:cxn ang="0">
                  <a:pos x="285" y="513"/>
                </a:cxn>
                <a:cxn ang="0">
                  <a:pos x="482" y="359"/>
                </a:cxn>
                <a:cxn ang="0">
                  <a:pos x="658" y="66"/>
                </a:cxn>
                <a:cxn ang="0">
                  <a:pos x="650" y="51"/>
                </a:cxn>
                <a:cxn ang="0">
                  <a:pos x="672" y="22"/>
                </a:cxn>
                <a:cxn ang="0">
                  <a:pos x="702" y="7"/>
                </a:cxn>
                <a:cxn ang="0">
                  <a:pos x="723" y="0"/>
                </a:cxn>
                <a:cxn ang="0">
                  <a:pos x="738" y="7"/>
                </a:cxn>
                <a:cxn ang="0">
                  <a:pos x="753" y="22"/>
                </a:cxn>
                <a:cxn ang="0">
                  <a:pos x="760" y="44"/>
                </a:cxn>
                <a:cxn ang="0">
                  <a:pos x="862" y="381"/>
                </a:cxn>
                <a:cxn ang="0">
                  <a:pos x="906" y="659"/>
                </a:cxn>
                <a:cxn ang="0">
                  <a:pos x="1096" y="410"/>
                </a:cxn>
                <a:cxn ang="0">
                  <a:pos x="1191" y="242"/>
                </a:cxn>
                <a:cxn ang="0">
                  <a:pos x="1199" y="190"/>
                </a:cxn>
                <a:cxn ang="0">
                  <a:pos x="1191" y="168"/>
                </a:cxn>
                <a:cxn ang="0">
                  <a:pos x="1177" y="139"/>
                </a:cxn>
                <a:cxn ang="0">
                  <a:pos x="1147" y="117"/>
                </a:cxn>
                <a:cxn ang="0">
                  <a:pos x="1118" y="110"/>
                </a:cxn>
                <a:cxn ang="0">
                  <a:pos x="1111" y="88"/>
                </a:cxn>
                <a:cxn ang="0">
                  <a:pos x="1111" y="58"/>
                </a:cxn>
                <a:cxn ang="0">
                  <a:pos x="1133" y="14"/>
                </a:cxn>
                <a:cxn ang="0">
                  <a:pos x="1155" y="0"/>
                </a:cxn>
                <a:cxn ang="0">
                  <a:pos x="1220" y="29"/>
                </a:cxn>
                <a:cxn ang="0">
                  <a:pos x="1257" y="124"/>
                </a:cxn>
                <a:cxn ang="0">
                  <a:pos x="1191" y="337"/>
                </a:cxn>
                <a:cxn ang="0">
                  <a:pos x="1023" y="601"/>
                </a:cxn>
                <a:cxn ang="0">
                  <a:pos x="899" y="755"/>
                </a:cxn>
                <a:cxn ang="0">
                  <a:pos x="870" y="784"/>
                </a:cxn>
                <a:cxn ang="0">
                  <a:pos x="840" y="813"/>
                </a:cxn>
                <a:cxn ang="0">
                  <a:pos x="826" y="820"/>
                </a:cxn>
                <a:cxn ang="0">
                  <a:pos x="818" y="820"/>
                </a:cxn>
                <a:cxn ang="0">
                  <a:pos x="811" y="806"/>
                </a:cxn>
                <a:cxn ang="0">
                  <a:pos x="811" y="784"/>
                </a:cxn>
                <a:cxn ang="0">
                  <a:pos x="804" y="667"/>
                </a:cxn>
                <a:cxn ang="0">
                  <a:pos x="767" y="417"/>
                </a:cxn>
                <a:cxn ang="0">
                  <a:pos x="680" y="124"/>
                </a:cxn>
                <a:cxn ang="0">
                  <a:pos x="563" y="330"/>
                </a:cxn>
                <a:cxn ang="0">
                  <a:pos x="343" y="630"/>
                </a:cxn>
                <a:cxn ang="0">
                  <a:pos x="190" y="813"/>
                </a:cxn>
                <a:cxn ang="0">
                  <a:pos x="175" y="820"/>
                </a:cxn>
                <a:cxn ang="0">
                  <a:pos x="175" y="820"/>
                </a:cxn>
                <a:cxn ang="0">
                  <a:pos x="161" y="813"/>
                </a:cxn>
                <a:cxn ang="0">
                  <a:pos x="161" y="799"/>
                </a:cxn>
                <a:cxn ang="0">
                  <a:pos x="161" y="784"/>
                </a:cxn>
                <a:cxn ang="0">
                  <a:pos x="183" y="659"/>
                </a:cxn>
                <a:cxn ang="0">
                  <a:pos x="197" y="439"/>
                </a:cxn>
                <a:cxn ang="0">
                  <a:pos x="183" y="278"/>
                </a:cxn>
                <a:cxn ang="0">
                  <a:pos x="131" y="132"/>
                </a:cxn>
                <a:cxn ang="0">
                  <a:pos x="22" y="58"/>
                </a:cxn>
                <a:cxn ang="0">
                  <a:pos x="7" y="58"/>
                </a:cxn>
                <a:cxn ang="0">
                  <a:pos x="14" y="36"/>
                </a:cxn>
                <a:cxn ang="0">
                  <a:pos x="51" y="7"/>
                </a:cxn>
                <a:cxn ang="0">
                  <a:pos x="88" y="0"/>
                </a:cxn>
              </a:cxnLst>
              <a:rect l="0" t="0" r="r" b="b"/>
              <a:pathLst>
                <a:path w="1257" h="820">
                  <a:moveTo>
                    <a:pt x="88" y="0"/>
                  </a:moveTo>
                  <a:lnTo>
                    <a:pt x="153" y="14"/>
                  </a:lnTo>
                  <a:lnTo>
                    <a:pt x="205" y="51"/>
                  </a:lnTo>
                  <a:lnTo>
                    <a:pt x="241" y="102"/>
                  </a:lnTo>
                  <a:lnTo>
                    <a:pt x="263" y="168"/>
                  </a:lnTo>
                  <a:lnTo>
                    <a:pt x="278" y="234"/>
                  </a:lnTo>
                  <a:lnTo>
                    <a:pt x="285" y="300"/>
                  </a:lnTo>
                  <a:lnTo>
                    <a:pt x="285" y="351"/>
                  </a:lnTo>
                  <a:lnTo>
                    <a:pt x="285" y="395"/>
                  </a:lnTo>
                  <a:lnTo>
                    <a:pt x="285" y="513"/>
                  </a:lnTo>
                  <a:lnTo>
                    <a:pt x="270" y="630"/>
                  </a:lnTo>
                  <a:lnTo>
                    <a:pt x="482" y="359"/>
                  </a:lnTo>
                  <a:lnTo>
                    <a:pt x="658" y="73"/>
                  </a:lnTo>
                  <a:lnTo>
                    <a:pt x="658" y="66"/>
                  </a:lnTo>
                  <a:lnTo>
                    <a:pt x="650" y="58"/>
                  </a:lnTo>
                  <a:lnTo>
                    <a:pt x="650" y="51"/>
                  </a:lnTo>
                  <a:lnTo>
                    <a:pt x="658" y="36"/>
                  </a:lnTo>
                  <a:lnTo>
                    <a:pt x="672" y="22"/>
                  </a:lnTo>
                  <a:lnTo>
                    <a:pt x="687" y="14"/>
                  </a:lnTo>
                  <a:lnTo>
                    <a:pt x="702" y="7"/>
                  </a:lnTo>
                  <a:lnTo>
                    <a:pt x="716" y="0"/>
                  </a:lnTo>
                  <a:lnTo>
                    <a:pt x="723" y="0"/>
                  </a:lnTo>
                  <a:lnTo>
                    <a:pt x="731" y="0"/>
                  </a:lnTo>
                  <a:lnTo>
                    <a:pt x="738" y="7"/>
                  </a:lnTo>
                  <a:lnTo>
                    <a:pt x="745" y="7"/>
                  </a:lnTo>
                  <a:lnTo>
                    <a:pt x="753" y="22"/>
                  </a:lnTo>
                  <a:lnTo>
                    <a:pt x="753" y="36"/>
                  </a:lnTo>
                  <a:lnTo>
                    <a:pt x="760" y="44"/>
                  </a:lnTo>
                  <a:lnTo>
                    <a:pt x="818" y="220"/>
                  </a:lnTo>
                  <a:lnTo>
                    <a:pt x="862" y="381"/>
                  </a:lnTo>
                  <a:lnTo>
                    <a:pt x="884" y="527"/>
                  </a:lnTo>
                  <a:lnTo>
                    <a:pt x="906" y="659"/>
                  </a:lnTo>
                  <a:lnTo>
                    <a:pt x="1016" y="527"/>
                  </a:lnTo>
                  <a:lnTo>
                    <a:pt x="1096" y="410"/>
                  </a:lnTo>
                  <a:lnTo>
                    <a:pt x="1155" y="315"/>
                  </a:lnTo>
                  <a:lnTo>
                    <a:pt x="1191" y="242"/>
                  </a:lnTo>
                  <a:lnTo>
                    <a:pt x="1199" y="198"/>
                  </a:lnTo>
                  <a:lnTo>
                    <a:pt x="1199" y="190"/>
                  </a:lnTo>
                  <a:lnTo>
                    <a:pt x="1199" y="176"/>
                  </a:lnTo>
                  <a:lnTo>
                    <a:pt x="1191" y="168"/>
                  </a:lnTo>
                  <a:lnTo>
                    <a:pt x="1191" y="154"/>
                  </a:lnTo>
                  <a:lnTo>
                    <a:pt x="1177" y="139"/>
                  </a:lnTo>
                  <a:lnTo>
                    <a:pt x="1169" y="124"/>
                  </a:lnTo>
                  <a:lnTo>
                    <a:pt x="1147" y="117"/>
                  </a:lnTo>
                  <a:lnTo>
                    <a:pt x="1125" y="110"/>
                  </a:lnTo>
                  <a:lnTo>
                    <a:pt x="1118" y="110"/>
                  </a:lnTo>
                  <a:lnTo>
                    <a:pt x="1111" y="102"/>
                  </a:lnTo>
                  <a:lnTo>
                    <a:pt x="1111" y="88"/>
                  </a:lnTo>
                  <a:lnTo>
                    <a:pt x="1111" y="73"/>
                  </a:lnTo>
                  <a:lnTo>
                    <a:pt x="1111" y="58"/>
                  </a:lnTo>
                  <a:lnTo>
                    <a:pt x="1118" y="36"/>
                  </a:lnTo>
                  <a:lnTo>
                    <a:pt x="1133" y="14"/>
                  </a:lnTo>
                  <a:lnTo>
                    <a:pt x="1147" y="7"/>
                  </a:lnTo>
                  <a:lnTo>
                    <a:pt x="1155" y="0"/>
                  </a:lnTo>
                  <a:lnTo>
                    <a:pt x="1191" y="7"/>
                  </a:lnTo>
                  <a:lnTo>
                    <a:pt x="1220" y="29"/>
                  </a:lnTo>
                  <a:lnTo>
                    <a:pt x="1242" y="66"/>
                  </a:lnTo>
                  <a:lnTo>
                    <a:pt x="1257" y="124"/>
                  </a:lnTo>
                  <a:lnTo>
                    <a:pt x="1242" y="227"/>
                  </a:lnTo>
                  <a:lnTo>
                    <a:pt x="1191" y="337"/>
                  </a:lnTo>
                  <a:lnTo>
                    <a:pt x="1118" y="469"/>
                  </a:lnTo>
                  <a:lnTo>
                    <a:pt x="1023" y="601"/>
                  </a:lnTo>
                  <a:lnTo>
                    <a:pt x="913" y="740"/>
                  </a:lnTo>
                  <a:lnTo>
                    <a:pt x="899" y="755"/>
                  </a:lnTo>
                  <a:lnTo>
                    <a:pt x="884" y="769"/>
                  </a:lnTo>
                  <a:lnTo>
                    <a:pt x="870" y="784"/>
                  </a:lnTo>
                  <a:lnTo>
                    <a:pt x="855" y="799"/>
                  </a:lnTo>
                  <a:lnTo>
                    <a:pt x="840" y="813"/>
                  </a:lnTo>
                  <a:lnTo>
                    <a:pt x="833" y="820"/>
                  </a:lnTo>
                  <a:lnTo>
                    <a:pt x="826" y="820"/>
                  </a:lnTo>
                  <a:lnTo>
                    <a:pt x="818" y="820"/>
                  </a:lnTo>
                  <a:lnTo>
                    <a:pt x="818" y="820"/>
                  </a:lnTo>
                  <a:lnTo>
                    <a:pt x="811" y="813"/>
                  </a:lnTo>
                  <a:lnTo>
                    <a:pt x="811" y="806"/>
                  </a:lnTo>
                  <a:lnTo>
                    <a:pt x="811" y="799"/>
                  </a:lnTo>
                  <a:lnTo>
                    <a:pt x="811" y="784"/>
                  </a:lnTo>
                  <a:lnTo>
                    <a:pt x="811" y="747"/>
                  </a:lnTo>
                  <a:lnTo>
                    <a:pt x="804" y="667"/>
                  </a:lnTo>
                  <a:lnTo>
                    <a:pt x="789" y="557"/>
                  </a:lnTo>
                  <a:lnTo>
                    <a:pt x="767" y="417"/>
                  </a:lnTo>
                  <a:lnTo>
                    <a:pt x="731" y="271"/>
                  </a:lnTo>
                  <a:lnTo>
                    <a:pt x="680" y="124"/>
                  </a:lnTo>
                  <a:lnTo>
                    <a:pt x="628" y="212"/>
                  </a:lnTo>
                  <a:lnTo>
                    <a:pt x="563" y="330"/>
                  </a:lnTo>
                  <a:lnTo>
                    <a:pt x="468" y="469"/>
                  </a:lnTo>
                  <a:lnTo>
                    <a:pt x="343" y="630"/>
                  </a:lnTo>
                  <a:lnTo>
                    <a:pt x="197" y="799"/>
                  </a:lnTo>
                  <a:lnTo>
                    <a:pt x="190" y="813"/>
                  </a:lnTo>
                  <a:lnTo>
                    <a:pt x="183" y="820"/>
                  </a:lnTo>
                  <a:lnTo>
                    <a:pt x="175" y="820"/>
                  </a:lnTo>
                  <a:lnTo>
                    <a:pt x="175" y="820"/>
                  </a:lnTo>
                  <a:lnTo>
                    <a:pt x="175" y="820"/>
                  </a:lnTo>
                  <a:lnTo>
                    <a:pt x="168" y="820"/>
                  </a:lnTo>
                  <a:lnTo>
                    <a:pt x="161" y="813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61" y="791"/>
                  </a:lnTo>
                  <a:lnTo>
                    <a:pt x="161" y="784"/>
                  </a:lnTo>
                  <a:lnTo>
                    <a:pt x="168" y="769"/>
                  </a:lnTo>
                  <a:lnTo>
                    <a:pt x="183" y="659"/>
                  </a:lnTo>
                  <a:lnTo>
                    <a:pt x="190" y="542"/>
                  </a:lnTo>
                  <a:lnTo>
                    <a:pt x="197" y="439"/>
                  </a:lnTo>
                  <a:lnTo>
                    <a:pt x="190" y="359"/>
                  </a:lnTo>
                  <a:lnTo>
                    <a:pt x="183" y="278"/>
                  </a:lnTo>
                  <a:lnTo>
                    <a:pt x="161" y="198"/>
                  </a:lnTo>
                  <a:lnTo>
                    <a:pt x="131" y="132"/>
                  </a:lnTo>
                  <a:lnTo>
                    <a:pt x="88" y="80"/>
                  </a:lnTo>
                  <a:lnTo>
                    <a:pt x="22" y="58"/>
                  </a:lnTo>
                  <a:lnTo>
                    <a:pt x="14" y="58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14" y="36"/>
                  </a:lnTo>
                  <a:lnTo>
                    <a:pt x="29" y="22"/>
                  </a:lnTo>
                  <a:lnTo>
                    <a:pt x="51" y="7"/>
                  </a:lnTo>
                  <a:lnTo>
                    <a:pt x="66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8" name="Freeform 36"/>
            <p:cNvSpPr>
              <a:spLocks noEditPoints="1"/>
            </p:cNvSpPr>
            <p:nvPr/>
          </p:nvSpPr>
          <p:spPr bwMode="auto">
            <a:xfrm>
              <a:off x="2961" y="2789"/>
              <a:ext cx="526" cy="557"/>
            </a:xfrm>
            <a:custGeom>
              <a:avLst/>
              <a:gdLst/>
              <a:ahLst/>
              <a:cxnLst>
                <a:cxn ang="0">
                  <a:pos x="314" y="44"/>
                </a:cxn>
                <a:cxn ang="0">
                  <a:pos x="263" y="147"/>
                </a:cxn>
                <a:cxn ang="0">
                  <a:pos x="322" y="235"/>
                </a:cxn>
                <a:cxn ang="0">
                  <a:pos x="409" y="257"/>
                </a:cxn>
                <a:cxn ang="0">
                  <a:pos x="424" y="132"/>
                </a:cxn>
                <a:cxn ang="0">
                  <a:pos x="424" y="110"/>
                </a:cxn>
                <a:cxn ang="0">
                  <a:pos x="417" y="73"/>
                </a:cxn>
                <a:cxn ang="0">
                  <a:pos x="402" y="44"/>
                </a:cxn>
                <a:cxn ang="0">
                  <a:pos x="365" y="29"/>
                </a:cxn>
                <a:cxn ang="0">
                  <a:pos x="424" y="15"/>
                </a:cxn>
                <a:cxn ang="0">
                  <a:pos x="482" y="110"/>
                </a:cxn>
                <a:cxn ang="0">
                  <a:pos x="490" y="183"/>
                </a:cxn>
                <a:cxn ang="0">
                  <a:pos x="482" y="235"/>
                </a:cxn>
                <a:cxn ang="0">
                  <a:pos x="475" y="271"/>
                </a:cxn>
                <a:cxn ang="0">
                  <a:pos x="519" y="279"/>
                </a:cxn>
                <a:cxn ang="0">
                  <a:pos x="526" y="286"/>
                </a:cxn>
                <a:cxn ang="0">
                  <a:pos x="519" y="301"/>
                </a:cxn>
                <a:cxn ang="0">
                  <a:pos x="504" y="301"/>
                </a:cxn>
                <a:cxn ang="0">
                  <a:pos x="482" y="301"/>
                </a:cxn>
                <a:cxn ang="0">
                  <a:pos x="446" y="367"/>
                </a:cxn>
                <a:cxn ang="0">
                  <a:pos x="358" y="498"/>
                </a:cxn>
                <a:cxn ang="0">
                  <a:pos x="227" y="557"/>
                </a:cxn>
                <a:cxn ang="0">
                  <a:pos x="153" y="550"/>
                </a:cxn>
                <a:cxn ang="0">
                  <a:pos x="102" y="506"/>
                </a:cxn>
                <a:cxn ang="0">
                  <a:pos x="88" y="447"/>
                </a:cxn>
                <a:cxn ang="0">
                  <a:pos x="95" y="418"/>
                </a:cxn>
                <a:cxn ang="0">
                  <a:pos x="110" y="367"/>
                </a:cxn>
                <a:cxn ang="0">
                  <a:pos x="117" y="330"/>
                </a:cxn>
                <a:cxn ang="0">
                  <a:pos x="124" y="301"/>
                </a:cxn>
                <a:cxn ang="0">
                  <a:pos x="132" y="279"/>
                </a:cxn>
                <a:cxn ang="0">
                  <a:pos x="132" y="264"/>
                </a:cxn>
                <a:cxn ang="0">
                  <a:pos x="124" y="242"/>
                </a:cxn>
                <a:cxn ang="0">
                  <a:pos x="95" y="235"/>
                </a:cxn>
                <a:cxn ang="0">
                  <a:pos x="66" y="249"/>
                </a:cxn>
                <a:cxn ang="0">
                  <a:pos x="51" y="286"/>
                </a:cxn>
                <a:cxn ang="0">
                  <a:pos x="36" y="323"/>
                </a:cxn>
                <a:cxn ang="0">
                  <a:pos x="29" y="337"/>
                </a:cxn>
                <a:cxn ang="0">
                  <a:pos x="15" y="337"/>
                </a:cxn>
                <a:cxn ang="0">
                  <a:pos x="7" y="337"/>
                </a:cxn>
                <a:cxn ang="0">
                  <a:pos x="7" y="323"/>
                </a:cxn>
                <a:cxn ang="0">
                  <a:pos x="15" y="293"/>
                </a:cxn>
                <a:cxn ang="0">
                  <a:pos x="36" y="249"/>
                </a:cxn>
                <a:cxn ang="0">
                  <a:pos x="80" y="213"/>
                </a:cxn>
                <a:cxn ang="0">
                  <a:pos x="124" y="213"/>
                </a:cxn>
                <a:cxn ang="0">
                  <a:pos x="168" y="227"/>
                </a:cxn>
                <a:cxn ang="0">
                  <a:pos x="197" y="264"/>
                </a:cxn>
                <a:cxn ang="0">
                  <a:pos x="197" y="293"/>
                </a:cxn>
                <a:cxn ang="0">
                  <a:pos x="190" y="315"/>
                </a:cxn>
                <a:cxn ang="0">
                  <a:pos x="183" y="345"/>
                </a:cxn>
                <a:cxn ang="0">
                  <a:pos x="175" y="381"/>
                </a:cxn>
                <a:cxn ang="0">
                  <a:pos x="161" y="425"/>
                </a:cxn>
                <a:cxn ang="0">
                  <a:pos x="161" y="469"/>
                </a:cxn>
                <a:cxn ang="0">
                  <a:pos x="161" y="491"/>
                </a:cxn>
                <a:cxn ang="0">
                  <a:pos x="175" y="520"/>
                </a:cxn>
                <a:cxn ang="0">
                  <a:pos x="205" y="535"/>
                </a:cxn>
                <a:cxn ang="0">
                  <a:pos x="285" y="513"/>
                </a:cxn>
                <a:cxn ang="0">
                  <a:pos x="373" y="381"/>
                </a:cxn>
                <a:cxn ang="0">
                  <a:pos x="329" y="264"/>
                </a:cxn>
                <a:cxn ang="0">
                  <a:pos x="241" y="198"/>
                </a:cxn>
                <a:cxn ang="0">
                  <a:pos x="241" y="88"/>
                </a:cxn>
                <a:cxn ang="0">
                  <a:pos x="322" y="7"/>
                </a:cxn>
              </a:cxnLst>
              <a:rect l="0" t="0" r="r" b="b"/>
              <a:pathLst>
                <a:path w="526" h="557">
                  <a:moveTo>
                    <a:pt x="365" y="29"/>
                  </a:moveTo>
                  <a:lnTo>
                    <a:pt x="314" y="44"/>
                  </a:lnTo>
                  <a:lnTo>
                    <a:pt x="278" y="88"/>
                  </a:lnTo>
                  <a:lnTo>
                    <a:pt x="263" y="147"/>
                  </a:lnTo>
                  <a:lnTo>
                    <a:pt x="278" y="191"/>
                  </a:lnTo>
                  <a:lnTo>
                    <a:pt x="322" y="235"/>
                  </a:lnTo>
                  <a:lnTo>
                    <a:pt x="409" y="257"/>
                  </a:lnTo>
                  <a:lnTo>
                    <a:pt x="409" y="257"/>
                  </a:lnTo>
                  <a:lnTo>
                    <a:pt x="417" y="198"/>
                  </a:lnTo>
                  <a:lnTo>
                    <a:pt x="424" y="132"/>
                  </a:lnTo>
                  <a:lnTo>
                    <a:pt x="424" y="125"/>
                  </a:lnTo>
                  <a:lnTo>
                    <a:pt x="424" y="110"/>
                  </a:lnTo>
                  <a:lnTo>
                    <a:pt x="424" y="88"/>
                  </a:lnTo>
                  <a:lnTo>
                    <a:pt x="417" y="73"/>
                  </a:lnTo>
                  <a:lnTo>
                    <a:pt x="409" y="51"/>
                  </a:lnTo>
                  <a:lnTo>
                    <a:pt x="402" y="44"/>
                  </a:lnTo>
                  <a:lnTo>
                    <a:pt x="387" y="29"/>
                  </a:lnTo>
                  <a:lnTo>
                    <a:pt x="365" y="29"/>
                  </a:lnTo>
                  <a:close/>
                  <a:moveTo>
                    <a:pt x="365" y="0"/>
                  </a:moveTo>
                  <a:lnTo>
                    <a:pt x="424" y="15"/>
                  </a:lnTo>
                  <a:lnTo>
                    <a:pt x="460" y="59"/>
                  </a:lnTo>
                  <a:lnTo>
                    <a:pt x="482" y="110"/>
                  </a:lnTo>
                  <a:lnTo>
                    <a:pt x="490" y="176"/>
                  </a:lnTo>
                  <a:lnTo>
                    <a:pt x="490" y="183"/>
                  </a:lnTo>
                  <a:lnTo>
                    <a:pt x="482" y="205"/>
                  </a:lnTo>
                  <a:lnTo>
                    <a:pt x="482" y="235"/>
                  </a:lnTo>
                  <a:lnTo>
                    <a:pt x="475" y="271"/>
                  </a:lnTo>
                  <a:lnTo>
                    <a:pt x="475" y="271"/>
                  </a:lnTo>
                  <a:lnTo>
                    <a:pt x="504" y="279"/>
                  </a:lnTo>
                  <a:lnTo>
                    <a:pt x="519" y="279"/>
                  </a:lnTo>
                  <a:lnTo>
                    <a:pt x="526" y="279"/>
                  </a:lnTo>
                  <a:lnTo>
                    <a:pt x="526" y="286"/>
                  </a:lnTo>
                  <a:lnTo>
                    <a:pt x="526" y="293"/>
                  </a:lnTo>
                  <a:lnTo>
                    <a:pt x="519" y="301"/>
                  </a:lnTo>
                  <a:lnTo>
                    <a:pt x="512" y="301"/>
                  </a:lnTo>
                  <a:lnTo>
                    <a:pt x="504" y="301"/>
                  </a:lnTo>
                  <a:lnTo>
                    <a:pt x="490" y="301"/>
                  </a:lnTo>
                  <a:lnTo>
                    <a:pt x="482" y="301"/>
                  </a:lnTo>
                  <a:lnTo>
                    <a:pt x="468" y="293"/>
                  </a:lnTo>
                  <a:lnTo>
                    <a:pt x="446" y="367"/>
                  </a:lnTo>
                  <a:lnTo>
                    <a:pt x="409" y="432"/>
                  </a:lnTo>
                  <a:lnTo>
                    <a:pt x="358" y="498"/>
                  </a:lnTo>
                  <a:lnTo>
                    <a:pt x="300" y="542"/>
                  </a:lnTo>
                  <a:lnTo>
                    <a:pt x="227" y="557"/>
                  </a:lnTo>
                  <a:lnTo>
                    <a:pt x="190" y="557"/>
                  </a:lnTo>
                  <a:lnTo>
                    <a:pt x="153" y="550"/>
                  </a:lnTo>
                  <a:lnTo>
                    <a:pt x="124" y="535"/>
                  </a:lnTo>
                  <a:lnTo>
                    <a:pt x="102" y="506"/>
                  </a:lnTo>
                  <a:lnTo>
                    <a:pt x="88" y="462"/>
                  </a:lnTo>
                  <a:lnTo>
                    <a:pt x="88" y="447"/>
                  </a:lnTo>
                  <a:lnTo>
                    <a:pt x="95" y="432"/>
                  </a:lnTo>
                  <a:lnTo>
                    <a:pt x="95" y="418"/>
                  </a:lnTo>
                  <a:lnTo>
                    <a:pt x="102" y="396"/>
                  </a:lnTo>
                  <a:lnTo>
                    <a:pt x="110" y="367"/>
                  </a:lnTo>
                  <a:lnTo>
                    <a:pt x="117" y="352"/>
                  </a:lnTo>
                  <a:lnTo>
                    <a:pt x="117" y="330"/>
                  </a:lnTo>
                  <a:lnTo>
                    <a:pt x="124" y="315"/>
                  </a:lnTo>
                  <a:lnTo>
                    <a:pt x="124" y="301"/>
                  </a:lnTo>
                  <a:lnTo>
                    <a:pt x="132" y="286"/>
                  </a:lnTo>
                  <a:lnTo>
                    <a:pt x="132" y="279"/>
                  </a:lnTo>
                  <a:lnTo>
                    <a:pt x="132" y="279"/>
                  </a:lnTo>
                  <a:lnTo>
                    <a:pt x="132" y="264"/>
                  </a:lnTo>
                  <a:lnTo>
                    <a:pt x="124" y="257"/>
                  </a:lnTo>
                  <a:lnTo>
                    <a:pt x="124" y="242"/>
                  </a:lnTo>
                  <a:lnTo>
                    <a:pt x="110" y="235"/>
                  </a:lnTo>
                  <a:lnTo>
                    <a:pt x="95" y="235"/>
                  </a:lnTo>
                  <a:lnTo>
                    <a:pt x="80" y="235"/>
                  </a:lnTo>
                  <a:lnTo>
                    <a:pt x="66" y="249"/>
                  </a:lnTo>
                  <a:lnTo>
                    <a:pt x="58" y="264"/>
                  </a:lnTo>
                  <a:lnTo>
                    <a:pt x="51" y="286"/>
                  </a:lnTo>
                  <a:lnTo>
                    <a:pt x="44" y="308"/>
                  </a:lnTo>
                  <a:lnTo>
                    <a:pt x="36" y="323"/>
                  </a:lnTo>
                  <a:lnTo>
                    <a:pt x="29" y="330"/>
                  </a:lnTo>
                  <a:lnTo>
                    <a:pt x="29" y="337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7" y="337"/>
                  </a:lnTo>
                  <a:lnTo>
                    <a:pt x="7" y="337"/>
                  </a:lnTo>
                  <a:lnTo>
                    <a:pt x="0" y="330"/>
                  </a:lnTo>
                  <a:lnTo>
                    <a:pt x="7" y="323"/>
                  </a:lnTo>
                  <a:lnTo>
                    <a:pt x="7" y="308"/>
                  </a:lnTo>
                  <a:lnTo>
                    <a:pt x="15" y="293"/>
                  </a:lnTo>
                  <a:lnTo>
                    <a:pt x="22" y="271"/>
                  </a:lnTo>
                  <a:lnTo>
                    <a:pt x="36" y="249"/>
                  </a:lnTo>
                  <a:lnTo>
                    <a:pt x="51" y="227"/>
                  </a:lnTo>
                  <a:lnTo>
                    <a:pt x="80" y="213"/>
                  </a:lnTo>
                  <a:lnTo>
                    <a:pt x="102" y="205"/>
                  </a:lnTo>
                  <a:lnTo>
                    <a:pt x="124" y="213"/>
                  </a:lnTo>
                  <a:lnTo>
                    <a:pt x="146" y="220"/>
                  </a:lnTo>
                  <a:lnTo>
                    <a:pt x="168" y="227"/>
                  </a:lnTo>
                  <a:lnTo>
                    <a:pt x="183" y="242"/>
                  </a:lnTo>
                  <a:lnTo>
                    <a:pt x="197" y="264"/>
                  </a:lnTo>
                  <a:lnTo>
                    <a:pt x="197" y="286"/>
                  </a:lnTo>
                  <a:lnTo>
                    <a:pt x="197" y="293"/>
                  </a:lnTo>
                  <a:lnTo>
                    <a:pt x="190" y="301"/>
                  </a:lnTo>
                  <a:lnTo>
                    <a:pt x="190" y="315"/>
                  </a:lnTo>
                  <a:lnTo>
                    <a:pt x="190" y="330"/>
                  </a:lnTo>
                  <a:lnTo>
                    <a:pt x="183" y="345"/>
                  </a:lnTo>
                  <a:lnTo>
                    <a:pt x="175" y="359"/>
                  </a:lnTo>
                  <a:lnTo>
                    <a:pt x="175" y="381"/>
                  </a:lnTo>
                  <a:lnTo>
                    <a:pt x="168" y="403"/>
                  </a:lnTo>
                  <a:lnTo>
                    <a:pt x="161" y="425"/>
                  </a:lnTo>
                  <a:lnTo>
                    <a:pt x="161" y="454"/>
                  </a:lnTo>
                  <a:lnTo>
                    <a:pt x="161" y="469"/>
                  </a:lnTo>
                  <a:lnTo>
                    <a:pt x="161" y="484"/>
                  </a:lnTo>
                  <a:lnTo>
                    <a:pt x="161" y="491"/>
                  </a:lnTo>
                  <a:lnTo>
                    <a:pt x="168" y="506"/>
                  </a:lnTo>
                  <a:lnTo>
                    <a:pt x="175" y="520"/>
                  </a:lnTo>
                  <a:lnTo>
                    <a:pt x="183" y="528"/>
                  </a:lnTo>
                  <a:lnTo>
                    <a:pt x="205" y="535"/>
                  </a:lnTo>
                  <a:lnTo>
                    <a:pt x="234" y="535"/>
                  </a:lnTo>
                  <a:lnTo>
                    <a:pt x="285" y="513"/>
                  </a:lnTo>
                  <a:lnTo>
                    <a:pt x="329" y="462"/>
                  </a:lnTo>
                  <a:lnTo>
                    <a:pt x="373" y="381"/>
                  </a:lnTo>
                  <a:lnTo>
                    <a:pt x="402" y="286"/>
                  </a:lnTo>
                  <a:lnTo>
                    <a:pt x="329" y="264"/>
                  </a:lnTo>
                  <a:lnTo>
                    <a:pt x="270" y="235"/>
                  </a:lnTo>
                  <a:lnTo>
                    <a:pt x="241" y="198"/>
                  </a:lnTo>
                  <a:lnTo>
                    <a:pt x="227" y="147"/>
                  </a:lnTo>
                  <a:lnTo>
                    <a:pt x="241" y="88"/>
                  </a:lnTo>
                  <a:lnTo>
                    <a:pt x="270" y="44"/>
                  </a:lnTo>
                  <a:lnTo>
                    <a:pt x="322" y="7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9" name="Freeform 37"/>
            <p:cNvSpPr>
              <a:spLocks/>
            </p:cNvSpPr>
            <p:nvPr/>
          </p:nvSpPr>
          <p:spPr bwMode="auto">
            <a:xfrm>
              <a:off x="3889" y="1741"/>
              <a:ext cx="373" cy="1598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6" y="8"/>
                </a:cxn>
                <a:cxn ang="0">
                  <a:pos x="373" y="8"/>
                </a:cxn>
                <a:cxn ang="0">
                  <a:pos x="373" y="22"/>
                </a:cxn>
                <a:cxn ang="0">
                  <a:pos x="373" y="22"/>
                </a:cxn>
                <a:cxn ang="0">
                  <a:pos x="373" y="30"/>
                </a:cxn>
                <a:cxn ang="0">
                  <a:pos x="366" y="37"/>
                </a:cxn>
                <a:cxn ang="0">
                  <a:pos x="351" y="44"/>
                </a:cxn>
                <a:cxn ang="0">
                  <a:pos x="249" y="176"/>
                </a:cxn>
                <a:cxn ang="0">
                  <a:pos x="176" y="315"/>
                </a:cxn>
                <a:cxn ang="0">
                  <a:pos x="132" y="469"/>
                </a:cxn>
                <a:cxn ang="0">
                  <a:pos x="103" y="630"/>
                </a:cxn>
                <a:cxn ang="0">
                  <a:pos x="95" y="799"/>
                </a:cxn>
                <a:cxn ang="0">
                  <a:pos x="103" y="924"/>
                </a:cxn>
                <a:cxn ang="0">
                  <a:pos x="117" y="1055"/>
                </a:cxn>
                <a:cxn ang="0">
                  <a:pos x="146" y="1187"/>
                </a:cxn>
                <a:cxn ang="0">
                  <a:pos x="190" y="1319"/>
                </a:cxn>
                <a:cxn ang="0">
                  <a:pos x="256" y="1437"/>
                </a:cxn>
                <a:cxn ang="0">
                  <a:pos x="344" y="1546"/>
                </a:cxn>
                <a:cxn ang="0">
                  <a:pos x="358" y="1561"/>
                </a:cxn>
                <a:cxn ang="0">
                  <a:pos x="366" y="1568"/>
                </a:cxn>
                <a:cxn ang="0">
                  <a:pos x="373" y="1576"/>
                </a:cxn>
                <a:cxn ang="0">
                  <a:pos x="373" y="1576"/>
                </a:cxn>
                <a:cxn ang="0">
                  <a:pos x="373" y="1583"/>
                </a:cxn>
                <a:cxn ang="0">
                  <a:pos x="373" y="1583"/>
                </a:cxn>
                <a:cxn ang="0">
                  <a:pos x="373" y="1590"/>
                </a:cxn>
                <a:cxn ang="0">
                  <a:pos x="366" y="1590"/>
                </a:cxn>
                <a:cxn ang="0">
                  <a:pos x="358" y="1598"/>
                </a:cxn>
                <a:cxn ang="0">
                  <a:pos x="336" y="1583"/>
                </a:cxn>
                <a:cxn ang="0">
                  <a:pos x="293" y="1546"/>
                </a:cxn>
                <a:cxn ang="0">
                  <a:pos x="234" y="1488"/>
                </a:cxn>
                <a:cxn ang="0">
                  <a:pos x="168" y="1400"/>
                </a:cxn>
                <a:cxn ang="0">
                  <a:pos x="110" y="1297"/>
                </a:cxn>
                <a:cxn ang="0">
                  <a:pos x="44" y="1114"/>
                </a:cxn>
                <a:cxn ang="0">
                  <a:pos x="15" y="946"/>
                </a:cxn>
                <a:cxn ang="0">
                  <a:pos x="0" y="799"/>
                </a:cxn>
                <a:cxn ang="0">
                  <a:pos x="15" y="652"/>
                </a:cxn>
                <a:cxn ang="0">
                  <a:pos x="44" y="491"/>
                </a:cxn>
                <a:cxn ang="0">
                  <a:pos x="103" y="315"/>
                </a:cxn>
                <a:cxn ang="0">
                  <a:pos x="161" y="205"/>
                </a:cxn>
                <a:cxn ang="0">
                  <a:pos x="227" y="117"/>
                </a:cxn>
                <a:cxn ang="0">
                  <a:pos x="285" y="51"/>
                </a:cxn>
                <a:cxn ang="0">
                  <a:pos x="329" y="15"/>
                </a:cxn>
                <a:cxn ang="0">
                  <a:pos x="358" y="0"/>
                </a:cxn>
              </a:cxnLst>
              <a:rect l="0" t="0" r="r" b="b"/>
              <a:pathLst>
                <a:path w="373" h="1598">
                  <a:moveTo>
                    <a:pt x="358" y="0"/>
                  </a:moveTo>
                  <a:lnTo>
                    <a:pt x="366" y="8"/>
                  </a:lnTo>
                  <a:lnTo>
                    <a:pt x="373" y="8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3" y="30"/>
                  </a:lnTo>
                  <a:lnTo>
                    <a:pt x="366" y="37"/>
                  </a:lnTo>
                  <a:lnTo>
                    <a:pt x="351" y="44"/>
                  </a:lnTo>
                  <a:lnTo>
                    <a:pt x="249" y="176"/>
                  </a:lnTo>
                  <a:lnTo>
                    <a:pt x="176" y="315"/>
                  </a:lnTo>
                  <a:lnTo>
                    <a:pt x="132" y="469"/>
                  </a:lnTo>
                  <a:lnTo>
                    <a:pt x="103" y="630"/>
                  </a:lnTo>
                  <a:lnTo>
                    <a:pt x="95" y="799"/>
                  </a:lnTo>
                  <a:lnTo>
                    <a:pt x="103" y="924"/>
                  </a:lnTo>
                  <a:lnTo>
                    <a:pt x="117" y="1055"/>
                  </a:lnTo>
                  <a:lnTo>
                    <a:pt x="146" y="1187"/>
                  </a:lnTo>
                  <a:lnTo>
                    <a:pt x="190" y="1319"/>
                  </a:lnTo>
                  <a:lnTo>
                    <a:pt x="256" y="1437"/>
                  </a:lnTo>
                  <a:lnTo>
                    <a:pt x="344" y="1546"/>
                  </a:lnTo>
                  <a:lnTo>
                    <a:pt x="358" y="1561"/>
                  </a:lnTo>
                  <a:lnTo>
                    <a:pt x="366" y="1568"/>
                  </a:lnTo>
                  <a:lnTo>
                    <a:pt x="373" y="1576"/>
                  </a:lnTo>
                  <a:lnTo>
                    <a:pt x="373" y="1576"/>
                  </a:lnTo>
                  <a:lnTo>
                    <a:pt x="373" y="1583"/>
                  </a:lnTo>
                  <a:lnTo>
                    <a:pt x="373" y="1583"/>
                  </a:lnTo>
                  <a:lnTo>
                    <a:pt x="373" y="1590"/>
                  </a:lnTo>
                  <a:lnTo>
                    <a:pt x="366" y="1590"/>
                  </a:lnTo>
                  <a:lnTo>
                    <a:pt x="358" y="1598"/>
                  </a:lnTo>
                  <a:lnTo>
                    <a:pt x="336" y="1583"/>
                  </a:lnTo>
                  <a:lnTo>
                    <a:pt x="293" y="1546"/>
                  </a:lnTo>
                  <a:lnTo>
                    <a:pt x="234" y="1488"/>
                  </a:lnTo>
                  <a:lnTo>
                    <a:pt x="168" y="1400"/>
                  </a:lnTo>
                  <a:lnTo>
                    <a:pt x="110" y="1297"/>
                  </a:lnTo>
                  <a:lnTo>
                    <a:pt x="44" y="1114"/>
                  </a:lnTo>
                  <a:lnTo>
                    <a:pt x="15" y="946"/>
                  </a:lnTo>
                  <a:lnTo>
                    <a:pt x="0" y="799"/>
                  </a:lnTo>
                  <a:lnTo>
                    <a:pt x="15" y="652"/>
                  </a:lnTo>
                  <a:lnTo>
                    <a:pt x="44" y="491"/>
                  </a:lnTo>
                  <a:lnTo>
                    <a:pt x="103" y="315"/>
                  </a:lnTo>
                  <a:lnTo>
                    <a:pt x="161" y="205"/>
                  </a:lnTo>
                  <a:lnTo>
                    <a:pt x="227" y="117"/>
                  </a:lnTo>
                  <a:lnTo>
                    <a:pt x="285" y="51"/>
                  </a:lnTo>
                  <a:lnTo>
                    <a:pt x="329" y="1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0" name="Freeform 38"/>
            <p:cNvSpPr>
              <a:spLocks/>
            </p:cNvSpPr>
            <p:nvPr/>
          </p:nvSpPr>
          <p:spPr bwMode="auto">
            <a:xfrm>
              <a:off x="4408" y="1851"/>
              <a:ext cx="1338" cy="1085"/>
            </a:xfrm>
            <a:custGeom>
              <a:avLst/>
              <a:gdLst/>
              <a:ahLst/>
              <a:cxnLst>
                <a:cxn ang="0">
                  <a:pos x="519" y="0"/>
                </a:cxn>
                <a:cxn ang="0">
                  <a:pos x="548" y="0"/>
                </a:cxn>
                <a:cxn ang="0">
                  <a:pos x="563" y="15"/>
                </a:cxn>
                <a:cxn ang="0">
                  <a:pos x="921" y="865"/>
                </a:cxn>
                <a:cxn ang="0">
                  <a:pos x="1104" y="147"/>
                </a:cxn>
                <a:cxn ang="0">
                  <a:pos x="1104" y="125"/>
                </a:cxn>
                <a:cxn ang="0">
                  <a:pos x="1104" y="103"/>
                </a:cxn>
                <a:cxn ang="0">
                  <a:pos x="1089" y="81"/>
                </a:cxn>
                <a:cxn ang="0">
                  <a:pos x="1060" y="59"/>
                </a:cxn>
                <a:cxn ang="0">
                  <a:pos x="994" y="51"/>
                </a:cxn>
                <a:cxn ang="0">
                  <a:pos x="980" y="44"/>
                </a:cxn>
                <a:cxn ang="0">
                  <a:pos x="972" y="29"/>
                </a:cxn>
                <a:cxn ang="0">
                  <a:pos x="980" y="7"/>
                </a:cxn>
                <a:cxn ang="0">
                  <a:pos x="994" y="0"/>
                </a:cxn>
                <a:cxn ang="0">
                  <a:pos x="1075" y="0"/>
                </a:cxn>
                <a:cxn ang="0">
                  <a:pos x="1243" y="0"/>
                </a:cxn>
                <a:cxn ang="0">
                  <a:pos x="1330" y="0"/>
                </a:cxn>
                <a:cxn ang="0">
                  <a:pos x="1338" y="15"/>
                </a:cxn>
                <a:cxn ang="0">
                  <a:pos x="1338" y="37"/>
                </a:cxn>
                <a:cxn ang="0">
                  <a:pos x="1323" y="44"/>
                </a:cxn>
                <a:cxn ang="0">
                  <a:pos x="1316" y="51"/>
                </a:cxn>
                <a:cxn ang="0">
                  <a:pos x="1184" y="88"/>
                </a:cxn>
                <a:cxn ang="0">
                  <a:pos x="1140" y="169"/>
                </a:cxn>
                <a:cxn ang="0">
                  <a:pos x="921" y="1055"/>
                </a:cxn>
                <a:cxn ang="0">
                  <a:pos x="914" y="1085"/>
                </a:cxn>
                <a:cxn ang="0">
                  <a:pos x="892" y="1085"/>
                </a:cxn>
                <a:cxn ang="0">
                  <a:pos x="877" y="1085"/>
                </a:cxn>
                <a:cxn ang="0">
                  <a:pos x="863" y="1055"/>
                </a:cxn>
                <a:cxn ang="0">
                  <a:pos x="461" y="110"/>
                </a:cxn>
                <a:cxn ang="0">
                  <a:pos x="453" y="88"/>
                </a:cxn>
                <a:cxn ang="0">
                  <a:pos x="241" y="945"/>
                </a:cxn>
                <a:cxn ang="0">
                  <a:pos x="234" y="967"/>
                </a:cxn>
                <a:cxn ang="0">
                  <a:pos x="241" y="997"/>
                </a:cxn>
                <a:cxn ang="0">
                  <a:pos x="263" y="1019"/>
                </a:cxn>
                <a:cxn ang="0">
                  <a:pos x="307" y="1033"/>
                </a:cxn>
                <a:cxn ang="0">
                  <a:pos x="358" y="1041"/>
                </a:cxn>
                <a:cxn ang="0">
                  <a:pos x="373" y="1048"/>
                </a:cxn>
                <a:cxn ang="0">
                  <a:pos x="373" y="1070"/>
                </a:cxn>
                <a:cxn ang="0">
                  <a:pos x="358" y="1085"/>
                </a:cxn>
                <a:cxn ang="0">
                  <a:pos x="344" y="1085"/>
                </a:cxn>
                <a:cxn ang="0">
                  <a:pos x="183" y="1085"/>
                </a:cxn>
                <a:cxn ang="0">
                  <a:pos x="22" y="1085"/>
                </a:cxn>
                <a:cxn ang="0">
                  <a:pos x="7" y="1077"/>
                </a:cxn>
                <a:cxn ang="0">
                  <a:pos x="7" y="1055"/>
                </a:cxn>
                <a:cxn ang="0">
                  <a:pos x="15" y="1041"/>
                </a:cxn>
                <a:cxn ang="0">
                  <a:pos x="29" y="1041"/>
                </a:cxn>
                <a:cxn ang="0">
                  <a:pos x="161" y="997"/>
                </a:cxn>
                <a:cxn ang="0">
                  <a:pos x="197" y="916"/>
                </a:cxn>
                <a:cxn ang="0">
                  <a:pos x="409" y="59"/>
                </a:cxn>
                <a:cxn ang="0">
                  <a:pos x="373" y="51"/>
                </a:cxn>
                <a:cxn ang="0">
                  <a:pos x="329" y="51"/>
                </a:cxn>
                <a:cxn ang="0">
                  <a:pos x="307" y="51"/>
                </a:cxn>
                <a:cxn ang="0">
                  <a:pos x="271" y="44"/>
                </a:cxn>
                <a:cxn ang="0">
                  <a:pos x="263" y="29"/>
                </a:cxn>
                <a:cxn ang="0">
                  <a:pos x="271" y="7"/>
                </a:cxn>
                <a:cxn ang="0">
                  <a:pos x="293" y="0"/>
                </a:cxn>
              </a:cxnLst>
              <a:rect l="0" t="0" r="r" b="b"/>
              <a:pathLst>
                <a:path w="1338" h="1085">
                  <a:moveTo>
                    <a:pt x="307" y="0"/>
                  </a:moveTo>
                  <a:lnTo>
                    <a:pt x="519" y="0"/>
                  </a:lnTo>
                  <a:lnTo>
                    <a:pt x="541" y="0"/>
                  </a:lnTo>
                  <a:lnTo>
                    <a:pt x="548" y="0"/>
                  </a:lnTo>
                  <a:lnTo>
                    <a:pt x="556" y="7"/>
                  </a:lnTo>
                  <a:lnTo>
                    <a:pt x="563" y="15"/>
                  </a:lnTo>
                  <a:lnTo>
                    <a:pt x="570" y="29"/>
                  </a:lnTo>
                  <a:lnTo>
                    <a:pt x="921" y="865"/>
                  </a:lnTo>
                  <a:lnTo>
                    <a:pt x="1104" y="154"/>
                  </a:lnTo>
                  <a:lnTo>
                    <a:pt x="1104" y="147"/>
                  </a:lnTo>
                  <a:lnTo>
                    <a:pt x="1104" y="139"/>
                  </a:lnTo>
                  <a:lnTo>
                    <a:pt x="1104" y="125"/>
                  </a:lnTo>
                  <a:lnTo>
                    <a:pt x="1104" y="117"/>
                  </a:lnTo>
                  <a:lnTo>
                    <a:pt x="1104" y="103"/>
                  </a:lnTo>
                  <a:lnTo>
                    <a:pt x="1104" y="88"/>
                  </a:lnTo>
                  <a:lnTo>
                    <a:pt x="1089" y="81"/>
                  </a:lnTo>
                  <a:lnTo>
                    <a:pt x="1082" y="66"/>
                  </a:lnTo>
                  <a:lnTo>
                    <a:pt x="1060" y="59"/>
                  </a:lnTo>
                  <a:lnTo>
                    <a:pt x="1031" y="51"/>
                  </a:lnTo>
                  <a:lnTo>
                    <a:pt x="994" y="51"/>
                  </a:lnTo>
                  <a:lnTo>
                    <a:pt x="987" y="51"/>
                  </a:lnTo>
                  <a:lnTo>
                    <a:pt x="980" y="44"/>
                  </a:lnTo>
                  <a:lnTo>
                    <a:pt x="972" y="44"/>
                  </a:lnTo>
                  <a:lnTo>
                    <a:pt x="972" y="29"/>
                  </a:lnTo>
                  <a:lnTo>
                    <a:pt x="972" y="15"/>
                  </a:lnTo>
                  <a:lnTo>
                    <a:pt x="980" y="7"/>
                  </a:lnTo>
                  <a:lnTo>
                    <a:pt x="987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1075" y="0"/>
                  </a:lnTo>
                  <a:lnTo>
                    <a:pt x="1162" y="7"/>
                  </a:lnTo>
                  <a:lnTo>
                    <a:pt x="1243" y="0"/>
                  </a:lnTo>
                  <a:lnTo>
                    <a:pt x="1323" y="0"/>
                  </a:lnTo>
                  <a:lnTo>
                    <a:pt x="1330" y="0"/>
                  </a:lnTo>
                  <a:lnTo>
                    <a:pt x="1338" y="7"/>
                  </a:lnTo>
                  <a:lnTo>
                    <a:pt x="1338" y="15"/>
                  </a:lnTo>
                  <a:lnTo>
                    <a:pt x="1338" y="22"/>
                  </a:lnTo>
                  <a:lnTo>
                    <a:pt x="1338" y="37"/>
                  </a:lnTo>
                  <a:lnTo>
                    <a:pt x="1330" y="44"/>
                  </a:lnTo>
                  <a:lnTo>
                    <a:pt x="1323" y="44"/>
                  </a:lnTo>
                  <a:lnTo>
                    <a:pt x="1316" y="51"/>
                  </a:lnTo>
                  <a:lnTo>
                    <a:pt x="1316" y="51"/>
                  </a:lnTo>
                  <a:lnTo>
                    <a:pt x="1235" y="59"/>
                  </a:lnTo>
                  <a:lnTo>
                    <a:pt x="1184" y="88"/>
                  </a:lnTo>
                  <a:lnTo>
                    <a:pt x="1155" y="125"/>
                  </a:lnTo>
                  <a:lnTo>
                    <a:pt x="1140" y="169"/>
                  </a:lnTo>
                  <a:lnTo>
                    <a:pt x="1140" y="169"/>
                  </a:lnTo>
                  <a:lnTo>
                    <a:pt x="921" y="1055"/>
                  </a:lnTo>
                  <a:lnTo>
                    <a:pt x="914" y="1070"/>
                  </a:lnTo>
                  <a:lnTo>
                    <a:pt x="914" y="1085"/>
                  </a:lnTo>
                  <a:lnTo>
                    <a:pt x="906" y="1085"/>
                  </a:lnTo>
                  <a:lnTo>
                    <a:pt x="892" y="1085"/>
                  </a:lnTo>
                  <a:lnTo>
                    <a:pt x="885" y="1085"/>
                  </a:lnTo>
                  <a:lnTo>
                    <a:pt x="877" y="1085"/>
                  </a:lnTo>
                  <a:lnTo>
                    <a:pt x="870" y="1070"/>
                  </a:lnTo>
                  <a:lnTo>
                    <a:pt x="863" y="1055"/>
                  </a:lnTo>
                  <a:lnTo>
                    <a:pt x="468" y="117"/>
                  </a:lnTo>
                  <a:lnTo>
                    <a:pt x="461" y="110"/>
                  </a:lnTo>
                  <a:lnTo>
                    <a:pt x="461" y="103"/>
                  </a:lnTo>
                  <a:lnTo>
                    <a:pt x="453" y="88"/>
                  </a:lnTo>
                  <a:lnTo>
                    <a:pt x="249" y="931"/>
                  </a:lnTo>
                  <a:lnTo>
                    <a:pt x="241" y="945"/>
                  </a:lnTo>
                  <a:lnTo>
                    <a:pt x="241" y="960"/>
                  </a:lnTo>
                  <a:lnTo>
                    <a:pt x="234" y="967"/>
                  </a:lnTo>
                  <a:lnTo>
                    <a:pt x="241" y="982"/>
                  </a:lnTo>
                  <a:lnTo>
                    <a:pt x="241" y="997"/>
                  </a:lnTo>
                  <a:lnTo>
                    <a:pt x="249" y="1004"/>
                  </a:lnTo>
                  <a:lnTo>
                    <a:pt x="263" y="1019"/>
                  </a:lnTo>
                  <a:lnTo>
                    <a:pt x="278" y="1026"/>
                  </a:lnTo>
                  <a:lnTo>
                    <a:pt x="307" y="1033"/>
                  </a:lnTo>
                  <a:lnTo>
                    <a:pt x="344" y="1041"/>
                  </a:lnTo>
                  <a:lnTo>
                    <a:pt x="358" y="1041"/>
                  </a:lnTo>
                  <a:lnTo>
                    <a:pt x="366" y="1041"/>
                  </a:lnTo>
                  <a:lnTo>
                    <a:pt x="373" y="1048"/>
                  </a:lnTo>
                  <a:lnTo>
                    <a:pt x="373" y="1055"/>
                  </a:lnTo>
                  <a:lnTo>
                    <a:pt x="373" y="1070"/>
                  </a:lnTo>
                  <a:lnTo>
                    <a:pt x="366" y="1077"/>
                  </a:lnTo>
                  <a:lnTo>
                    <a:pt x="358" y="1085"/>
                  </a:lnTo>
                  <a:lnTo>
                    <a:pt x="351" y="1085"/>
                  </a:lnTo>
                  <a:lnTo>
                    <a:pt x="344" y="1085"/>
                  </a:lnTo>
                  <a:lnTo>
                    <a:pt x="263" y="1085"/>
                  </a:lnTo>
                  <a:lnTo>
                    <a:pt x="183" y="1085"/>
                  </a:lnTo>
                  <a:lnTo>
                    <a:pt x="102" y="1085"/>
                  </a:lnTo>
                  <a:lnTo>
                    <a:pt x="22" y="1085"/>
                  </a:lnTo>
                  <a:lnTo>
                    <a:pt x="15" y="1085"/>
                  </a:lnTo>
                  <a:lnTo>
                    <a:pt x="7" y="1077"/>
                  </a:lnTo>
                  <a:lnTo>
                    <a:pt x="0" y="1070"/>
                  </a:lnTo>
                  <a:lnTo>
                    <a:pt x="7" y="1055"/>
                  </a:lnTo>
                  <a:lnTo>
                    <a:pt x="7" y="1048"/>
                  </a:lnTo>
                  <a:lnTo>
                    <a:pt x="15" y="1041"/>
                  </a:lnTo>
                  <a:lnTo>
                    <a:pt x="22" y="1041"/>
                  </a:lnTo>
                  <a:lnTo>
                    <a:pt x="29" y="1041"/>
                  </a:lnTo>
                  <a:lnTo>
                    <a:pt x="110" y="1026"/>
                  </a:lnTo>
                  <a:lnTo>
                    <a:pt x="161" y="997"/>
                  </a:lnTo>
                  <a:lnTo>
                    <a:pt x="183" y="960"/>
                  </a:lnTo>
                  <a:lnTo>
                    <a:pt x="197" y="916"/>
                  </a:lnTo>
                  <a:lnTo>
                    <a:pt x="417" y="66"/>
                  </a:lnTo>
                  <a:lnTo>
                    <a:pt x="409" y="59"/>
                  </a:lnTo>
                  <a:lnTo>
                    <a:pt x="395" y="51"/>
                  </a:lnTo>
                  <a:lnTo>
                    <a:pt x="373" y="51"/>
                  </a:lnTo>
                  <a:lnTo>
                    <a:pt x="351" y="51"/>
                  </a:lnTo>
                  <a:lnTo>
                    <a:pt x="329" y="51"/>
                  </a:lnTo>
                  <a:lnTo>
                    <a:pt x="314" y="51"/>
                  </a:lnTo>
                  <a:lnTo>
                    <a:pt x="307" y="51"/>
                  </a:lnTo>
                  <a:lnTo>
                    <a:pt x="285" y="51"/>
                  </a:lnTo>
                  <a:lnTo>
                    <a:pt x="271" y="44"/>
                  </a:lnTo>
                  <a:lnTo>
                    <a:pt x="263" y="44"/>
                  </a:lnTo>
                  <a:lnTo>
                    <a:pt x="263" y="29"/>
                  </a:lnTo>
                  <a:lnTo>
                    <a:pt x="263" y="15"/>
                  </a:lnTo>
                  <a:lnTo>
                    <a:pt x="271" y="7"/>
                  </a:lnTo>
                  <a:lnTo>
                    <a:pt x="278" y="0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1" name="Freeform 39"/>
            <p:cNvSpPr>
              <a:spLocks/>
            </p:cNvSpPr>
            <p:nvPr/>
          </p:nvSpPr>
          <p:spPr bwMode="auto">
            <a:xfrm>
              <a:off x="5848" y="2767"/>
              <a:ext cx="183" cy="476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139" y="22"/>
                </a:cxn>
                <a:cxn ang="0">
                  <a:pos x="168" y="81"/>
                </a:cxn>
                <a:cxn ang="0">
                  <a:pos x="183" y="169"/>
                </a:cxn>
                <a:cxn ang="0">
                  <a:pos x="183" y="169"/>
                </a:cxn>
                <a:cxn ang="0">
                  <a:pos x="168" y="271"/>
                </a:cxn>
                <a:cxn ang="0">
                  <a:pos x="139" y="359"/>
                </a:cxn>
                <a:cxn ang="0">
                  <a:pos x="95" y="425"/>
                </a:cxn>
                <a:cxn ang="0">
                  <a:pos x="59" y="462"/>
                </a:cxn>
                <a:cxn ang="0">
                  <a:pos x="37" y="476"/>
                </a:cxn>
                <a:cxn ang="0">
                  <a:pos x="29" y="476"/>
                </a:cxn>
                <a:cxn ang="0">
                  <a:pos x="29" y="469"/>
                </a:cxn>
                <a:cxn ang="0">
                  <a:pos x="22" y="462"/>
                </a:cxn>
                <a:cxn ang="0">
                  <a:pos x="22" y="454"/>
                </a:cxn>
                <a:cxn ang="0">
                  <a:pos x="29" y="454"/>
                </a:cxn>
                <a:cxn ang="0">
                  <a:pos x="29" y="447"/>
                </a:cxn>
                <a:cxn ang="0">
                  <a:pos x="44" y="440"/>
                </a:cxn>
                <a:cxn ang="0">
                  <a:pos x="95" y="367"/>
                </a:cxn>
                <a:cxn ang="0">
                  <a:pos x="132" y="279"/>
                </a:cxn>
                <a:cxn ang="0">
                  <a:pos x="146" y="169"/>
                </a:cxn>
                <a:cxn ang="0">
                  <a:pos x="146" y="154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39" y="147"/>
                </a:cxn>
                <a:cxn ang="0">
                  <a:pos x="139" y="154"/>
                </a:cxn>
                <a:cxn ang="0">
                  <a:pos x="117" y="161"/>
                </a:cxn>
                <a:cxn ang="0">
                  <a:pos x="102" y="169"/>
                </a:cxn>
                <a:cxn ang="0">
                  <a:pos x="80" y="169"/>
                </a:cxn>
                <a:cxn ang="0">
                  <a:pos x="59" y="169"/>
                </a:cxn>
                <a:cxn ang="0">
                  <a:pos x="37" y="161"/>
                </a:cxn>
                <a:cxn ang="0">
                  <a:pos x="22" y="147"/>
                </a:cxn>
                <a:cxn ang="0">
                  <a:pos x="7" y="125"/>
                </a:cxn>
                <a:cxn ang="0">
                  <a:pos x="0" y="110"/>
                </a:cxn>
                <a:cxn ang="0">
                  <a:pos x="0" y="88"/>
                </a:cxn>
                <a:cxn ang="0">
                  <a:pos x="0" y="66"/>
                </a:cxn>
                <a:cxn ang="0">
                  <a:pos x="7" y="44"/>
                </a:cxn>
                <a:cxn ang="0">
                  <a:pos x="22" y="29"/>
                </a:cxn>
                <a:cxn ang="0">
                  <a:pos x="37" y="15"/>
                </a:cxn>
                <a:cxn ang="0">
                  <a:pos x="59" y="7"/>
                </a:cxn>
                <a:cxn ang="0">
                  <a:pos x="80" y="0"/>
                </a:cxn>
              </a:cxnLst>
              <a:rect l="0" t="0" r="r" b="b"/>
              <a:pathLst>
                <a:path w="183" h="476">
                  <a:moveTo>
                    <a:pt x="80" y="0"/>
                  </a:moveTo>
                  <a:lnTo>
                    <a:pt x="139" y="22"/>
                  </a:lnTo>
                  <a:lnTo>
                    <a:pt x="168" y="81"/>
                  </a:lnTo>
                  <a:lnTo>
                    <a:pt x="183" y="169"/>
                  </a:lnTo>
                  <a:lnTo>
                    <a:pt x="183" y="169"/>
                  </a:lnTo>
                  <a:lnTo>
                    <a:pt x="168" y="271"/>
                  </a:lnTo>
                  <a:lnTo>
                    <a:pt x="139" y="359"/>
                  </a:lnTo>
                  <a:lnTo>
                    <a:pt x="95" y="425"/>
                  </a:lnTo>
                  <a:lnTo>
                    <a:pt x="59" y="462"/>
                  </a:lnTo>
                  <a:lnTo>
                    <a:pt x="37" y="476"/>
                  </a:lnTo>
                  <a:lnTo>
                    <a:pt x="29" y="476"/>
                  </a:lnTo>
                  <a:lnTo>
                    <a:pt x="29" y="469"/>
                  </a:lnTo>
                  <a:lnTo>
                    <a:pt x="22" y="462"/>
                  </a:lnTo>
                  <a:lnTo>
                    <a:pt x="22" y="454"/>
                  </a:lnTo>
                  <a:lnTo>
                    <a:pt x="29" y="454"/>
                  </a:lnTo>
                  <a:lnTo>
                    <a:pt x="29" y="447"/>
                  </a:lnTo>
                  <a:lnTo>
                    <a:pt x="44" y="440"/>
                  </a:lnTo>
                  <a:lnTo>
                    <a:pt x="95" y="367"/>
                  </a:lnTo>
                  <a:lnTo>
                    <a:pt x="132" y="279"/>
                  </a:lnTo>
                  <a:lnTo>
                    <a:pt x="146" y="169"/>
                  </a:lnTo>
                  <a:lnTo>
                    <a:pt x="146" y="154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39" y="147"/>
                  </a:lnTo>
                  <a:lnTo>
                    <a:pt x="139" y="154"/>
                  </a:lnTo>
                  <a:lnTo>
                    <a:pt x="117" y="161"/>
                  </a:lnTo>
                  <a:lnTo>
                    <a:pt x="102" y="169"/>
                  </a:lnTo>
                  <a:lnTo>
                    <a:pt x="80" y="169"/>
                  </a:lnTo>
                  <a:lnTo>
                    <a:pt x="59" y="169"/>
                  </a:lnTo>
                  <a:lnTo>
                    <a:pt x="37" y="161"/>
                  </a:lnTo>
                  <a:lnTo>
                    <a:pt x="22" y="147"/>
                  </a:lnTo>
                  <a:lnTo>
                    <a:pt x="7" y="125"/>
                  </a:lnTo>
                  <a:lnTo>
                    <a:pt x="0" y="110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7" y="44"/>
                  </a:lnTo>
                  <a:lnTo>
                    <a:pt x="22" y="29"/>
                  </a:lnTo>
                  <a:lnTo>
                    <a:pt x="37" y="15"/>
                  </a:lnTo>
                  <a:lnTo>
                    <a:pt x="59" y="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2" name="Freeform 40"/>
            <p:cNvSpPr>
              <a:spLocks noEditPoints="1"/>
            </p:cNvSpPr>
            <p:nvPr/>
          </p:nvSpPr>
          <p:spPr bwMode="auto">
            <a:xfrm>
              <a:off x="6491" y="1851"/>
              <a:ext cx="1177" cy="1143"/>
            </a:xfrm>
            <a:custGeom>
              <a:avLst/>
              <a:gdLst/>
              <a:ahLst/>
              <a:cxnLst>
                <a:cxn ang="0">
                  <a:pos x="198" y="117"/>
                </a:cxn>
                <a:cxn ang="0">
                  <a:pos x="636" y="989"/>
                </a:cxn>
                <a:cxn ang="0">
                  <a:pos x="1067" y="117"/>
                </a:cxn>
                <a:cxn ang="0">
                  <a:pos x="198" y="117"/>
                </a:cxn>
                <a:cxn ang="0">
                  <a:pos x="37" y="0"/>
                </a:cxn>
                <a:cxn ang="0">
                  <a:pos x="1140" y="0"/>
                </a:cxn>
                <a:cxn ang="0">
                  <a:pos x="1155" y="0"/>
                </a:cxn>
                <a:cxn ang="0">
                  <a:pos x="1170" y="0"/>
                </a:cxn>
                <a:cxn ang="0">
                  <a:pos x="1177" y="7"/>
                </a:cxn>
                <a:cxn ang="0">
                  <a:pos x="1177" y="15"/>
                </a:cxn>
                <a:cxn ang="0">
                  <a:pos x="1177" y="22"/>
                </a:cxn>
                <a:cxn ang="0">
                  <a:pos x="1170" y="29"/>
                </a:cxn>
                <a:cxn ang="0">
                  <a:pos x="1170" y="37"/>
                </a:cxn>
                <a:cxn ang="0">
                  <a:pos x="629" y="1107"/>
                </a:cxn>
                <a:cxn ang="0">
                  <a:pos x="622" y="1121"/>
                </a:cxn>
                <a:cxn ang="0">
                  <a:pos x="614" y="1129"/>
                </a:cxn>
                <a:cxn ang="0">
                  <a:pos x="607" y="1136"/>
                </a:cxn>
                <a:cxn ang="0">
                  <a:pos x="592" y="1143"/>
                </a:cxn>
                <a:cxn ang="0">
                  <a:pos x="570" y="1136"/>
                </a:cxn>
                <a:cxn ang="0">
                  <a:pos x="563" y="1129"/>
                </a:cxn>
                <a:cxn ang="0">
                  <a:pos x="556" y="1121"/>
                </a:cxn>
                <a:cxn ang="0">
                  <a:pos x="548" y="1107"/>
                </a:cxn>
                <a:cxn ang="0">
                  <a:pos x="8" y="37"/>
                </a:cxn>
                <a:cxn ang="0">
                  <a:pos x="8" y="29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8" y="0"/>
                </a:cxn>
                <a:cxn ang="0">
                  <a:pos x="22" y="0"/>
                </a:cxn>
                <a:cxn ang="0">
                  <a:pos x="37" y="0"/>
                </a:cxn>
              </a:cxnLst>
              <a:rect l="0" t="0" r="r" b="b"/>
              <a:pathLst>
                <a:path w="1177" h="1143">
                  <a:moveTo>
                    <a:pt x="198" y="117"/>
                  </a:moveTo>
                  <a:lnTo>
                    <a:pt x="636" y="989"/>
                  </a:lnTo>
                  <a:lnTo>
                    <a:pt x="1067" y="117"/>
                  </a:lnTo>
                  <a:lnTo>
                    <a:pt x="198" y="117"/>
                  </a:lnTo>
                  <a:close/>
                  <a:moveTo>
                    <a:pt x="37" y="0"/>
                  </a:moveTo>
                  <a:lnTo>
                    <a:pt x="1140" y="0"/>
                  </a:lnTo>
                  <a:lnTo>
                    <a:pt x="1155" y="0"/>
                  </a:lnTo>
                  <a:lnTo>
                    <a:pt x="1170" y="0"/>
                  </a:lnTo>
                  <a:lnTo>
                    <a:pt x="1177" y="7"/>
                  </a:lnTo>
                  <a:lnTo>
                    <a:pt x="1177" y="15"/>
                  </a:lnTo>
                  <a:lnTo>
                    <a:pt x="1177" y="22"/>
                  </a:lnTo>
                  <a:lnTo>
                    <a:pt x="1170" y="29"/>
                  </a:lnTo>
                  <a:lnTo>
                    <a:pt x="1170" y="37"/>
                  </a:lnTo>
                  <a:lnTo>
                    <a:pt x="629" y="1107"/>
                  </a:lnTo>
                  <a:lnTo>
                    <a:pt x="622" y="1121"/>
                  </a:lnTo>
                  <a:lnTo>
                    <a:pt x="614" y="1129"/>
                  </a:lnTo>
                  <a:lnTo>
                    <a:pt x="607" y="1136"/>
                  </a:lnTo>
                  <a:lnTo>
                    <a:pt x="592" y="1143"/>
                  </a:lnTo>
                  <a:lnTo>
                    <a:pt x="570" y="1136"/>
                  </a:lnTo>
                  <a:lnTo>
                    <a:pt x="563" y="1129"/>
                  </a:lnTo>
                  <a:lnTo>
                    <a:pt x="556" y="1121"/>
                  </a:lnTo>
                  <a:lnTo>
                    <a:pt x="548" y="1107"/>
                  </a:lnTo>
                  <a:lnTo>
                    <a:pt x="8" y="37"/>
                  </a:lnTo>
                  <a:lnTo>
                    <a:pt x="8" y="29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3" name="Freeform 41"/>
            <p:cNvSpPr>
              <a:spLocks noEditPoints="1"/>
            </p:cNvSpPr>
            <p:nvPr/>
          </p:nvSpPr>
          <p:spPr bwMode="auto">
            <a:xfrm>
              <a:off x="7807" y="1858"/>
              <a:ext cx="555" cy="513"/>
            </a:xfrm>
            <a:custGeom>
              <a:avLst/>
              <a:gdLst/>
              <a:ahLst/>
              <a:cxnLst>
                <a:cxn ang="0">
                  <a:pos x="241" y="250"/>
                </a:cxn>
                <a:cxn ang="0">
                  <a:pos x="124" y="308"/>
                </a:cxn>
                <a:cxn ang="0">
                  <a:pos x="95" y="389"/>
                </a:cxn>
                <a:cxn ang="0">
                  <a:pos x="110" y="440"/>
                </a:cxn>
                <a:cxn ang="0">
                  <a:pos x="146" y="469"/>
                </a:cxn>
                <a:cxn ang="0">
                  <a:pos x="205" y="484"/>
                </a:cxn>
                <a:cxn ang="0">
                  <a:pos x="278" y="469"/>
                </a:cxn>
                <a:cxn ang="0">
                  <a:pos x="336" y="403"/>
                </a:cxn>
                <a:cxn ang="0">
                  <a:pos x="343" y="345"/>
                </a:cxn>
                <a:cxn ang="0">
                  <a:pos x="219" y="0"/>
                </a:cxn>
                <a:cxn ang="0">
                  <a:pos x="387" y="59"/>
                </a:cxn>
                <a:cxn ang="0">
                  <a:pos x="431" y="147"/>
                </a:cxn>
                <a:cxn ang="0">
                  <a:pos x="438" y="396"/>
                </a:cxn>
                <a:cxn ang="0">
                  <a:pos x="438" y="418"/>
                </a:cxn>
                <a:cxn ang="0">
                  <a:pos x="446" y="447"/>
                </a:cxn>
                <a:cxn ang="0">
                  <a:pos x="460" y="462"/>
                </a:cxn>
                <a:cxn ang="0">
                  <a:pos x="497" y="462"/>
                </a:cxn>
                <a:cxn ang="0">
                  <a:pos x="512" y="447"/>
                </a:cxn>
                <a:cxn ang="0">
                  <a:pos x="519" y="418"/>
                </a:cxn>
                <a:cxn ang="0">
                  <a:pos x="519" y="403"/>
                </a:cxn>
                <a:cxn ang="0">
                  <a:pos x="555" y="338"/>
                </a:cxn>
                <a:cxn ang="0">
                  <a:pos x="555" y="433"/>
                </a:cxn>
                <a:cxn ang="0">
                  <a:pos x="533" y="469"/>
                </a:cxn>
                <a:cxn ang="0">
                  <a:pos x="504" y="499"/>
                </a:cxn>
                <a:cxn ang="0">
                  <a:pos x="475" y="506"/>
                </a:cxn>
                <a:cxn ang="0">
                  <a:pos x="453" y="506"/>
                </a:cxn>
                <a:cxn ang="0">
                  <a:pos x="424" y="506"/>
                </a:cxn>
                <a:cxn ang="0">
                  <a:pos x="387" y="484"/>
                </a:cxn>
                <a:cxn ang="0">
                  <a:pos x="365" y="440"/>
                </a:cxn>
                <a:cxn ang="0">
                  <a:pos x="329" y="462"/>
                </a:cxn>
                <a:cxn ang="0">
                  <a:pos x="197" y="513"/>
                </a:cxn>
                <a:cxn ang="0">
                  <a:pos x="88" y="499"/>
                </a:cxn>
                <a:cxn ang="0">
                  <a:pos x="7" y="440"/>
                </a:cxn>
                <a:cxn ang="0">
                  <a:pos x="0" y="352"/>
                </a:cxn>
                <a:cxn ang="0">
                  <a:pos x="66" y="272"/>
                </a:cxn>
                <a:cxn ang="0">
                  <a:pos x="248" y="213"/>
                </a:cxn>
                <a:cxn ang="0">
                  <a:pos x="343" y="169"/>
                </a:cxn>
                <a:cxn ang="0">
                  <a:pos x="307" y="66"/>
                </a:cxn>
                <a:cxn ang="0">
                  <a:pos x="219" y="30"/>
                </a:cxn>
                <a:cxn ang="0">
                  <a:pos x="183" y="37"/>
                </a:cxn>
                <a:cxn ang="0">
                  <a:pos x="131" y="44"/>
                </a:cxn>
                <a:cxn ang="0">
                  <a:pos x="124" y="74"/>
                </a:cxn>
                <a:cxn ang="0">
                  <a:pos x="139" y="96"/>
                </a:cxn>
                <a:cxn ang="0">
                  <a:pos x="139" y="132"/>
                </a:cxn>
                <a:cxn ang="0">
                  <a:pos x="110" y="162"/>
                </a:cxn>
                <a:cxn ang="0">
                  <a:pos x="66" y="162"/>
                </a:cxn>
                <a:cxn ang="0">
                  <a:pos x="44" y="132"/>
                </a:cxn>
                <a:cxn ang="0">
                  <a:pos x="51" y="66"/>
                </a:cxn>
                <a:cxn ang="0">
                  <a:pos x="146" y="8"/>
                </a:cxn>
              </a:cxnLst>
              <a:rect l="0" t="0" r="r" b="b"/>
              <a:pathLst>
                <a:path w="555" h="513">
                  <a:moveTo>
                    <a:pt x="343" y="235"/>
                  </a:moveTo>
                  <a:lnTo>
                    <a:pt x="241" y="250"/>
                  </a:lnTo>
                  <a:lnTo>
                    <a:pt x="168" y="272"/>
                  </a:lnTo>
                  <a:lnTo>
                    <a:pt x="124" y="308"/>
                  </a:lnTo>
                  <a:lnTo>
                    <a:pt x="102" y="352"/>
                  </a:lnTo>
                  <a:lnTo>
                    <a:pt x="95" y="389"/>
                  </a:lnTo>
                  <a:lnTo>
                    <a:pt x="95" y="418"/>
                  </a:lnTo>
                  <a:lnTo>
                    <a:pt x="110" y="440"/>
                  </a:lnTo>
                  <a:lnTo>
                    <a:pt x="124" y="455"/>
                  </a:lnTo>
                  <a:lnTo>
                    <a:pt x="146" y="469"/>
                  </a:lnTo>
                  <a:lnTo>
                    <a:pt x="175" y="477"/>
                  </a:lnTo>
                  <a:lnTo>
                    <a:pt x="205" y="484"/>
                  </a:lnTo>
                  <a:lnTo>
                    <a:pt x="234" y="477"/>
                  </a:lnTo>
                  <a:lnTo>
                    <a:pt x="278" y="469"/>
                  </a:lnTo>
                  <a:lnTo>
                    <a:pt x="314" y="440"/>
                  </a:lnTo>
                  <a:lnTo>
                    <a:pt x="336" y="403"/>
                  </a:lnTo>
                  <a:lnTo>
                    <a:pt x="343" y="345"/>
                  </a:lnTo>
                  <a:lnTo>
                    <a:pt x="343" y="345"/>
                  </a:lnTo>
                  <a:lnTo>
                    <a:pt x="343" y="235"/>
                  </a:lnTo>
                  <a:close/>
                  <a:moveTo>
                    <a:pt x="219" y="0"/>
                  </a:moveTo>
                  <a:lnTo>
                    <a:pt x="307" y="15"/>
                  </a:lnTo>
                  <a:lnTo>
                    <a:pt x="387" y="59"/>
                  </a:lnTo>
                  <a:lnTo>
                    <a:pt x="424" y="103"/>
                  </a:lnTo>
                  <a:lnTo>
                    <a:pt x="431" y="147"/>
                  </a:lnTo>
                  <a:lnTo>
                    <a:pt x="438" y="198"/>
                  </a:lnTo>
                  <a:lnTo>
                    <a:pt x="438" y="396"/>
                  </a:lnTo>
                  <a:lnTo>
                    <a:pt x="438" y="403"/>
                  </a:lnTo>
                  <a:lnTo>
                    <a:pt x="438" y="418"/>
                  </a:lnTo>
                  <a:lnTo>
                    <a:pt x="438" y="433"/>
                  </a:lnTo>
                  <a:lnTo>
                    <a:pt x="446" y="447"/>
                  </a:lnTo>
                  <a:lnTo>
                    <a:pt x="453" y="455"/>
                  </a:lnTo>
                  <a:lnTo>
                    <a:pt x="460" y="462"/>
                  </a:lnTo>
                  <a:lnTo>
                    <a:pt x="482" y="469"/>
                  </a:lnTo>
                  <a:lnTo>
                    <a:pt x="497" y="462"/>
                  </a:lnTo>
                  <a:lnTo>
                    <a:pt x="504" y="455"/>
                  </a:lnTo>
                  <a:lnTo>
                    <a:pt x="512" y="447"/>
                  </a:lnTo>
                  <a:lnTo>
                    <a:pt x="519" y="433"/>
                  </a:lnTo>
                  <a:lnTo>
                    <a:pt x="519" y="418"/>
                  </a:lnTo>
                  <a:lnTo>
                    <a:pt x="519" y="411"/>
                  </a:lnTo>
                  <a:lnTo>
                    <a:pt x="519" y="403"/>
                  </a:lnTo>
                  <a:lnTo>
                    <a:pt x="519" y="338"/>
                  </a:lnTo>
                  <a:lnTo>
                    <a:pt x="555" y="338"/>
                  </a:lnTo>
                  <a:lnTo>
                    <a:pt x="555" y="403"/>
                  </a:lnTo>
                  <a:lnTo>
                    <a:pt x="555" y="433"/>
                  </a:lnTo>
                  <a:lnTo>
                    <a:pt x="548" y="455"/>
                  </a:lnTo>
                  <a:lnTo>
                    <a:pt x="533" y="469"/>
                  </a:lnTo>
                  <a:lnTo>
                    <a:pt x="519" y="484"/>
                  </a:lnTo>
                  <a:lnTo>
                    <a:pt x="504" y="499"/>
                  </a:lnTo>
                  <a:lnTo>
                    <a:pt x="490" y="499"/>
                  </a:lnTo>
                  <a:lnTo>
                    <a:pt x="475" y="506"/>
                  </a:lnTo>
                  <a:lnTo>
                    <a:pt x="460" y="506"/>
                  </a:lnTo>
                  <a:lnTo>
                    <a:pt x="453" y="506"/>
                  </a:lnTo>
                  <a:lnTo>
                    <a:pt x="446" y="506"/>
                  </a:lnTo>
                  <a:lnTo>
                    <a:pt x="424" y="506"/>
                  </a:lnTo>
                  <a:lnTo>
                    <a:pt x="402" y="499"/>
                  </a:lnTo>
                  <a:lnTo>
                    <a:pt x="387" y="484"/>
                  </a:lnTo>
                  <a:lnTo>
                    <a:pt x="373" y="462"/>
                  </a:lnTo>
                  <a:lnTo>
                    <a:pt x="365" y="440"/>
                  </a:lnTo>
                  <a:lnTo>
                    <a:pt x="358" y="418"/>
                  </a:lnTo>
                  <a:lnTo>
                    <a:pt x="329" y="462"/>
                  </a:lnTo>
                  <a:lnTo>
                    <a:pt x="270" y="499"/>
                  </a:lnTo>
                  <a:lnTo>
                    <a:pt x="197" y="513"/>
                  </a:lnTo>
                  <a:lnTo>
                    <a:pt x="146" y="513"/>
                  </a:lnTo>
                  <a:lnTo>
                    <a:pt x="88" y="499"/>
                  </a:lnTo>
                  <a:lnTo>
                    <a:pt x="44" y="477"/>
                  </a:lnTo>
                  <a:lnTo>
                    <a:pt x="7" y="440"/>
                  </a:lnTo>
                  <a:lnTo>
                    <a:pt x="0" y="389"/>
                  </a:lnTo>
                  <a:lnTo>
                    <a:pt x="0" y="352"/>
                  </a:lnTo>
                  <a:lnTo>
                    <a:pt x="22" y="308"/>
                  </a:lnTo>
                  <a:lnTo>
                    <a:pt x="66" y="272"/>
                  </a:lnTo>
                  <a:lnTo>
                    <a:pt x="131" y="242"/>
                  </a:lnTo>
                  <a:lnTo>
                    <a:pt x="248" y="213"/>
                  </a:lnTo>
                  <a:lnTo>
                    <a:pt x="343" y="206"/>
                  </a:lnTo>
                  <a:lnTo>
                    <a:pt x="343" y="169"/>
                  </a:lnTo>
                  <a:lnTo>
                    <a:pt x="336" y="110"/>
                  </a:lnTo>
                  <a:lnTo>
                    <a:pt x="307" y="66"/>
                  </a:lnTo>
                  <a:lnTo>
                    <a:pt x="263" y="44"/>
                  </a:lnTo>
                  <a:lnTo>
                    <a:pt x="219" y="30"/>
                  </a:lnTo>
                  <a:lnTo>
                    <a:pt x="205" y="30"/>
                  </a:lnTo>
                  <a:lnTo>
                    <a:pt x="183" y="37"/>
                  </a:lnTo>
                  <a:lnTo>
                    <a:pt x="161" y="37"/>
                  </a:lnTo>
                  <a:lnTo>
                    <a:pt x="131" y="44"/>
                  </a:lnTo>
                  <a:lnTo>
                    <a:pt x="102" y="59"/>
                  </a:lnTo>
                  <a:lnTo>
                    <a:pt x="124" y="74"/>
                  </a:lnTo>
                  <a:lnTo>
                    <a:pt x="131" y="81"/>
                  </a:lnTo>
                  <a:lnTo>
                    <a:pt x="139" y="96"/>
                  </a:lnTo>
                  <a:lnTo>
                    <a:pt x="139" y="110"/>
                  </a:lnTo>
                  <a:lnTo>
                    <a:pt x="139" y="132"/>
                  </a:lnTo>
                  <a:lnTo>
                    <a:pt x="124" y="154"/>
                  </a:lnTo>
                  <a:lnTo>
                    <a:pt x="110" y="162"/>
                  </a:lnTo>
                  <a:lnTo>
                    <a:pt x="88" y="169"/>
                  </a:lnTo>
                  <a:lnTo>
                    <a:pt x="66" y="162"/>
                  </a:lnTo>
                  <a:lnTo>
                    <a:pt x="51" y="154"/>
                  </a:lnTo>
                  <a:lnTo>
                    <a:pt x="44" y="132"/>
                  </a:lnTo>
                  <a:lnTo>
                    <a:pt x="36" y="110"/>
                  </a:lnTo>
                  <a:lnTo>
                    <a:pt x="51" y="66"/>
                  </a:lnTo>
                  <a:lnTo>
                    <a:pt x="88" y="30"/>
                  </a:lnTo>
                  <a:lnTo>
                    <a:pt x="146" y="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4" name="Freeform 42"/>
            <p:cNvSpPr>
              <a:spLocks noEditPoints="1"/>
            </p:cNvSpPr>
            <p:nvPr/>
          </p:nvSpPr>
          <p:spPr bwMode="auto">
            <a:xfrm>
              <a:off x="8428" y="1580"/>
              <a:ext cx="599" cy="791"/>
            </a:xfrm>
            <a:custGeom>
              <a:avLst/>
              <a:gdLst/>
              <a:ahLst/>
              <a:cxnLst>
                <a:cxn ang="0">
                  <a:pos x="336" y="315"/>
                </a:cxn>
                <a:cxn ang="0">
                  <a:pos x="271" y="330"/>
                </a:cxn>
                <a:cxn ang="0">
                  <a:pos x="212" y="359"/>
                </a:cxn>
                <a:cxn ang="0">
                  <a:pos x="176" y="403"/>
                </a:cxn>
                <a:cxn ang="0">
                  <a:pos x="176" y="667"/>
                </a:cxn>
                <a:cxn ang="0">
                  <a:pos x="190" y="689"/>
                </a:cxn>
                <a:cxn ang="0">
                  <a:pos x="219" y="725"/>
                </a:cxn>
                <a:cxn ang="0">
                  <a:pos x="263" y="747"/>
                </a:cxn>
                <a:cxn ang="0">
                  <a:pos x="322" y="762"/>
                </a:cxn>
                <a:cxn ang="0">
                  <a:pos x="358" y="755"/>
                </a:cxn>
                <a:cxn ang="0">
                  <a:pos x="409" y="740"/>
                </a:cxn>
                <a:cxn ang="0">
                  <a:pos x="453" y="703"/>
                </a:cxn>
                <a:cxn ang="0">
                  <a:pos x="490" y="638"/>
                </a:cxn>
                <a:cxn ang="0">
                  <a:pos x="497" y="579"/>
                </a:cxn>
                <a:cxn ang="0">
                  <a:pos x="497" y="535"/>
                </a:cxn>
                <a:cxn ang="0">
                  <a:pos x="497" y="469"/>
                </a:cxn>
                <a:cxn ang="0">
                  <a:pos x="483" y="425"/>
                </a:cxn>
                <a:cxn ang="0">
                  <a:pos x="468" y="388"/>
                </a:cxn>
                <a:cxn ang="0">
                  <a:pos x="439" y="352"/>
                </a:cxn>
                <a:cxn ang="0">
                  <a:pos x="388" y="330"/>
                </a:cxn>
                <a:cxn ang="0">
                  <a:pos x="336" y="315"/>
                </a:cxn>
                <a:cxn ang="0">
                  <a:pos x="168" y="0"/>
                </a:cxn>
                <a:cxn ang="0">
                  <a:pos x="168" y="352"/>
                </a:cxn>
                <a:cxn ang="0">
                  <a:pos x="219" y="315"/>
                </a:cxn>
                <a:cxn ang="0">
                  <a:pos x="278" y="293"/>
                </a:cxn>
                <a:cxn ang="0">
                  <a:pos x="344" y="286"/>
                </a:cxn>
                <a:cxn ang="0">
                  <a:pos x="446" y="308"/>
                </a:cxn>
                <a:cxn ang="0">
                  <a:pos x="526" y="359"/>
                </a:cxn>
                <a:cxn ang="0">
                  <a:pos x="585" y="440"/>
                </a:cxn>
                <a:cxn ang="0">
                  <a:pos x="599" y="542"/>
                </a:cxn>
                <a:cxn ang="0">
                  <a:pos x="585" y="623"/>
                </a:cxn>
                <a:cxn ang="0">
                  <a:pos x="548" y="689"/>
                </a:cxn>
                <a:cxn ang="0">
                  <a:pos x="490" y="740"/>
                </a:cxn>
                <a:cxn ang="0">
                  <a:pos x="409" y="777"/>
                </a:cxn>
                <a:cxn ang="0">
                  <a:pos x="329" y="791"/>
                </a:cxn>
                <a:cxn ang="0">
                  <a:pos x="271" y="784"/>
                </a:cxn>
                <a:cxn ang="0">
                  <a:pos x="212" y="762"/>
                </a:cxn>
                <a:cxn ang="0">
                  <a:pos x="161" y="711"/>
                </a:cxn>
                <a:cxn ang="0">
                  <a:pos x="124" y="784"/>
                </a:cxn>
                <a:cxn ang="0">
                  <a:pos x="88" y="784"/>
                </a:cxn>
                <a:cxn ang="0">
                  <a:pos x="88" y="117"/>
                </a:cxn>
                <a:cxn ang="0">
                  <a:pos x="88" y="95"/>
                </a:cxn>
                <a:cxn ang="0">
                  <a:pos x="81" y="81"/>
                </a:cxn>
                <a:cxn ang="0">
                  <a:pos x="73" y="66"/>
                </a:cxn>
                <a:cxn ang="0">
                  <a:pos x="59" y="59"/>
                </a:cxn>
                <a:cxn ang="0">
                  <a:pos x="37" y="51"/>
                </a:cxn>
                <a:cxn ang="0">
                  <a:pos x="0" y="51"/>
                </a:cxn>
                <a:cxn ang="0">
                  <a:pos x="0" y="15"/>
                </a:cxn>
                <a:cxn ang="0">
                  <a:pos x="168" y="0"/>
                </a:cxn>
              </a:cxnLst>
              <a:rect l="0" t="0" r="r" b="b"/>
              <a:pathLst>
                <a:path w="599" h="791">
                  <a:moveTo>
                    <a:pt x="336" y="315"/>
                  </a:moveTo>
                  <a:lnTo>
                    <a:pt x="271" y="330"/>
                  </a:lnTo>
                  <a:lnTo>
                    <a:pt x="212" y="359"/>
                  </a:lnTo>
                  <a:lnTo>
                    <a:pt x="176" y="403"/>
                  </a:lnTo>
                  <a:lnTo>
                    <a:pt x="176" y="667"/>
                  </a:lnTo>
                  <a:lnTo>
                    <a:pt x="190" y="689"/>
                  </a:lnTo>
                  <a:lnTo>
                    <a:pt x="219" y="725"/>
                  </a:lnTo>
                  <a:lnTo>
                    <a:pt x="263" y="747"/>
                  </a:lnTo>
                  <a:lnTo>
                    <a:pt x="322" y="762"/>
                  </a:lnTo>
                  <a:lnTo>
                    <a:pt x="358" y="755"/>
                  </a:lnTo>
                  <a:lnTo>
                    <a:pt x="409" y="740"/>
                  </a:lnTo>
                  <a:lnTo>
                    <a:pt x="453" y="703"/>
                  </a:lnTo>
                  <a:lnTo>
                    <a:pt x="490" y="638"/>
                  </a:lnTo>
                  <a:lnTo>
                    <a:pt x="497" y="579"/>
                  </a:lnTo>
                  <a:lnTo>
                    <a:pt x="497" y="535"/>
                  </a:lnTo>
                  <a:lnTo>
                    <a:pt x="497" y="469"/>
                  </a:lnTo>
                  <a:lnTo>
                    <a:pt x="483" y="425"/>
                  </a:lnTo>
                  <a:lnTo>
                    <a:pt x="468" y="388"/>
                  </a:lnTo>
                  <a:lnTo>
                    <a:pt x="439" y="352"/>
                  </a:lnTo>
                  <a:lnTo>
                    <a:pt x="388" y="330"/>
                  </a:lnTo>
                  <a:lnTo>
                    <a:pt x="336" y="315"/>
                  </a:lnTo>
                  <a:close/>
                  <a:moveTo>
                    <a:pt x="168" y="0"/>
                  </a:moveTo>
                  <a:lnTo>
                    <a:pt x="168" y="352"/>
                  </a:lnTo>
                  <a:lnTo>
                    <a:pt x="219" y="315"/>
                  </a:lnTo>
                  <a:lnTo>
                    <a:pt x="278" y="293"/>
                  </a:lnTo>
                  <a:lnTo>
                    <a:pt x="344" y="286"/>
                  </a:lnTo>
                  <a:lnTo>
                    <a:pt x="446" y="308"/>
                  </a:lnTo>
                  <a:lnTo>
                    <a:pt x="526" y="359"/>
                  </a:lnTo>
                  <a:lnTo>
                    <a:pt x="585" y="440"/>
                  </a:lnTo>
                  <a:lnTo>
                    <a:pt x="599" y="542"/>
                  </a:lnTo>
                  <a:lnTo>
                    <a:pt x="585" y="623"/>
                  </a:lnTo>
                  <a:lnTo>
                    <a:pt x="548" y="689"/>
                  </a:lnTo>
                  <a:lnTo>
                    <a:pt x="490" y="740"/>
                  </a:lnTo>
                  <a:lnTo>
                    <a:pt x="409" y="777"/>
                  </a:lnTo>
                  <a:lnTo>
                    <a:pt x="329" y="791"/>
                  </a:lnTo>
                  <a:lnTo>
                    <a:pt x="271" y="784"/>
                  </a:lnTo>
                  <a:lnTo>
                    <a:pt x="212" y="762"/>
                  </a:lnTo>
                  <a:lnTo>
                    <a:pt x="161" y="711"/>
                  </a:lnTo>
                  <a:lnTo>
                    <a:pt x="124" y="784"/>
                  </a:lnTo>
                  <a:lnTo>
                    <a:pt x="88" y="784"/>
                  </a:lnTo>
                  <a:lnTo>
                    <a:pt x="88" y="117"/>
                  </a:lnTo>
                  <a:lnTo>
                    <a:pt x="88" y="95"/>
                  </a:lnTo>
                  <a:lnTo>
                    <a:pt x="81" y="81"/>
                  </a:lnTo>
                  <a:lnTo>
                    <a:pt x="73" y="66"/>
                  </a:lnTo>
                  <a:lnTo>
                    <a:pt x="59" y="59"/>
                  </a:lnTo>
                  <a:lnTo>
                    <a:pt x="37" y="51"/>
                  </a:lnTo>
                  <a:lnTo>
                    <a:pt x="0" y="51"/>
                  </a:lnTo>
                  <a:lnTo>
                    <a:pt x="0" y="15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5" name="Freeform 43"/>
            <p:cNvSpPr>
              <a:spLocks/>
            </p:cNvSpPr>
            <p:nvPr/>
          </p:nvSpPr>
          <p:spPr bwMode="auto">
            <a:xfrm>
              <a:off x="9320" y="1741"/>
              <a:ext cx="365" cy="1598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8" y="8"/>
                </a:cxn>
                <a:cxn ang="0">
                  <a:pos x="365" y="8"/>
                </a:cxn>
                <a:cxn ang="0">
                  <a:pos x="365" y="22"/>
                </a:cxn>
                <a:cxn ang="0">
                  <a:pos x="365" y="22"/>
                </a:cxn>
                <a:cxn ang="0">
                  <a:pos x="365" y="30"/>
                </a:cxn>
                <a:cxn ang="0">
                  <a:pos x="358" y="37"/>
                </a:cxn>
                <a:cxn ang="0">
                  <a:pos x="343" y="44"/>
                </a:cxn>
                <a:cxn ang="0">
                  <a:pos x="241" y="176"/>
                </a:cxn>
                <a:cxn ang="0">
                  <a:pos x="168" y="315"/>
                </a:cxn>
                <a:cxn ang="0">
                  <a:pos x="124" y="469"/>
                </a:cxn>
                <a:cxn ang="0">
                  <a:pos x="95" y="630"/>
                </a:cxn>
                <a:cxn ang="0">
                  <a:pos x="88" y="799"/>
                </a:cxn>
                <a:cxn ang="0">
                  <a:pos x="95" y="924"/>
                </a:cxn>
                <a:cxn ang="0">
                  <a:pos x="109" y="1055"/>
                </a:cxn>
                <a:cxn ang="0">
                  <a:pos x="139" y="1187"/>
                </a:cxn>
                <a:cxn ang="0">
                  <a:pos x="183" y="1319"/>
                </a:cxn>
                <a:cxn ang="0">
                  <a:pos x="248" y="1437"/>
                </a:cxn>
                <a:cxn ang="0">
                  <a:pos x="336" y="1546"/>
                </a:cxn>
                <a:cxn ang="0">
                  <a:pos x="351" y="1561"/>
                </a:cxn>
                <a:cxn ang="0">
                  <a:pos x="358" y="1568"/>
                </a:cxn>
                <a:cxn ang="0">
                  <a:pos x="365" y="1576"/>
                </a:cxn>
                <a:cxn ang="0">
                  <a:pos x="365" y="1576"/>
                </a:cxn>
                <a:cxn ang="0">
                  <a:pos x="365" y="1583"/>
                </a:cxn>
                <a:cxn ang="0">
                  <a:pos x="365" y="1583"/>
                </a:cxn>
                <a:cxn ang="0">
                  <a:pos x="365" y="1590"/>
                </a:cxn>
                <a:cxn ang="0">
                  <a:pos x="358" y="1590"/>
                </a:cxn>
                <a:cxn ang="0">
                  <a:pos x="351" y="1598"/>
                </a:cxn>
                <a:cxn ang="0">
                  <a:pos x="329" y="1583"/>
                </a:cxn>
                <a:cxn ang="0">
                  <a:pos x="285" y="1546"/>
                </a:cxn>
                <a:cxn ang="0">
                  <a:pos x="226" y="1488"/>
                </a:cxn>
                <a:cxn ang="0">
                  <a:pos x="161" y="1400"/>
                </a:cxn>
                <a:cxn ang="0">
                  <a:pos x="102" y="1297"/>
                </a:cxn>
                <a:cxn ang="0">
                  <a:pos x="36" y="1114"/>
                </a:cxn>
                <a:cxn ang="0">
                  <a:pos x="7" y="946"/>
                </a:cxn>
                <a:cxn ang="0">
                  <a:pos x="0" y="799"/>
                </a:cxn>
                <a:cxn ang="0">
                  <a:pos x="7" y="652"/>
                </a:cxn>
                <a:cxn ang="0">
                  <a:pos x="36" y="491"/>
                </a:cxn>
                <a:cxn ang="0">
                  <a:pos x="95" y="315"/>
                </a:cxn>
                <a:cxn ang="0">
                  <a:pos x="161" y="205"/>
                </a:cxn>
                <a:cxn ang="0">
                  <a:pos x="219" y="117"/>
                </a:cxn>
                <a:cxn ang="0">
                  <a:pos x="285" y="51"/>
                </a:cxn>
                <a:cxn ang="0">
                  <a:pos x="329" y="15"/>
                </a:cxn>
                <a:cxn ang="0">
                  <a:pos x="351" y="0"/>
                </a:cxn>
              </a:cxnLst>
              <a:rect l="0" t="0" r="r" b="b"/>
              <a:pathLst>
                <a:path w="365" h="1598">
                  <a:moveTo>
                    <a:pt x="351" y="0"/>
                  </a:moveTo>
                  <a:lnTo>
                    <a:pt x="358" y="8"/>
                  </a:lnTo>
                  <a:lnTo>
                    <a:pt x="365" y="8"/>
                  </a:lnTo>
                  <a:lnTo>
                    <a:pt x="365" y="22"/>
                  </a:lnTo>
                  <a:lnTo>
                    <a:pt x="365" y="22"/>
                  </a:lnTo>
                  <a:lnTo>
                    <a:pt x="365" y="30"/>
                  </a:lnTo>
                  <a:lnTo>
                    <a:pt x="358" y="37"/>
                  </a:lnTo>
                  <a:lnTo>
                    <a:pt x="343" y="44"/>
                  </a:lnTo>
                  <a:lnTo>
                    <a:pt x="241" y="176"/>
                  </a:lnTo>
                  <a:lnTo>
                    <a:pt x="168" y="315"/>
                  </a:lnTo>
                  <a:lnTo>
                    <a:pt x="124" y="469"/>
                  </a:lnTo>
                  <a:lnTo>
                    <a:pt x="95" y="630"/>
                  </a:lnTo>
                  <a:lnTo>
                    <a:pt x="88" y="799"/>
                  </a:lnTo>
                  <a:lnTo>
                    <a:pt x="95" y="924"/>
                  </a:lnTo>
                  <a:lnTo>
                    <a:pt x="109" y="1055"/>
                  </a:lnTo>
                  <a:lnTo>
                    <a:pt x="139" y="1187"/>
                  </a:lnTo>
                  <a:lnTo>
                    <a:pt x="183" y="1319"/>
                  </a:lnTo>
                  <a:lnTo>
                    <a:pt x="248" y="1437"/>
                  </a:lnTo>
                  <a:lnTo>
                    <a:pt x="336" y="1546"/>
                  </a:lnTo>
                  <a:lnTo>
                    <a:pt x="351" y="1561"/>
                  </a:lnTo>
                  <a:lnTo>
                    <a:pt x="358" y="1568"/>
                  </a:lnTo>
                  <a:lnTo>
                    <a:pt x="365" y="1576"/>
                  </a:lnTo>
                  <a:lnTo>
                    <a:pt x="365" y="1576"/>
                  </a:lnTo>
                  <a:lnTo>
                    <a:pt x="365" y="1583"/>
                  </a:lnTo>
                  <a:lnTo>
                    <a:pt x="365" y="1583"/>
                  </a:lnTo>
                  <a:lnTo>
                    <a:pt x="365" y="1590"/>
                  </a:lnTo>
                  <a:lnTo>
                    <a:pt x="358" y="1590"/>
                  </a:lnTo>
                  <a:lnTo>
                    <a:pt x="351" y="1598"/>
                  </a:lnTo>
                  <a:lnTo>
                    <a:pt x="329" y="1583"/>
                  </a:lnTo>
                  <a:lnTo>
                    <a:pt x="285" y="1546"/>
                  </a:lnTo>
                  <a:lnTo>
                    <a:pt x="226" y="1488"/>
                  </a:lnTo>
                  <a:lnTo>
                    <a:pt x="161" y="1400"/>
                  </a:lnTo>
                  <a:lnTo>
                    <a:pt x="102" y="1297"/>
                  </a:lnTo>
                  <a:lnTo>
                    <a:pt x="36" y="1114"/>
                  </a:lnTo>
                  <a:lnTo>
                    <a:pt x="7" y="946"/>
                  </a:lnTo>
                  <a:lnTo>
                    <a:pt x="0" y="799"/>
                  </a:lnTo>
                  <a:lnTo>
                    <a:pt x="7" y="652"/>
                  </a:lnTo>
                  <a:lnTo>
                    <a:pt x="36" y="491"/>
                  </a:lnTo>
                  <a:lnTo>
                    <a:pt x="95" y="315"/>
                  </a:lnTo>
                  <a:lnTo>
                    <a:pt x="161" y="205"/>
                  </a:lnTo>
                  <a:lnTo>
                    <a:pt x="219" y="117"/>
                  </a:lnTo>
                  <a:lnTo>
                    <a:pt x="285" y="51"/>
                  </a:lnTo>
                  <a:lnTo>
                    <a:pt x="329" y="1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6" name="Freeform 44"/>
            <p:cNvSpPr>
              <a:spLocks noEditPoints="1"/>
            </p:cNvSpPr>
            <p:nvPr/>
          </p:nvSpPr>
          <p:spPr bwMode="auto">
            <a:xfrm>
              <a:off x="9846" y="1829"/>
              <a:ext cx="680" cy="1436"/>
            </a:xfrm>
            <a:custGeom>
              <a:avLst/>
              <a:gdLst/>
              <a:ahLst/>
              <a:cxnLst>
                <a:cxn ang="0">
                  <a:pos x="504" y="161"/>
                </a:cxn>
                <a:cxn ang="0">
                  <a:pos x="504" y="176"/>
                </a:cxn>
                <a:cxn ang="0">
                  <a:pos x="570" y="183"/>
                </a:cxn>
                <a:cxn ang="0">
                  <a:pos x="621" y="176"/>
                </a:cxn>
                <a:cxn ang="0">
                  <a:pos x="621" y="161"/>
                </a:cxn>
                <a:cxn ang="0">
                  <a:pos x="578" y="161"/>
                </a:cxn>
                <a:cxn ang="0">
                  <a:pos x="439" y="0"/>
                </a:cxn>
                <a:cxn ang="0">
                  <a:pos x="446" y="29"/>
                </a:cxn>
                <a:cxn ang="0">
                  <a:pos x="439" y="66"/>
                </a:cxn>
                <a:cxn ang="0">
                  <a:pos x="446" y="117"/>
                </a:cxn>
                <a:cxn ang="0">
                  <a:pos x="483" y="132"/>
                </a:cxn>
                <a:cxn ang="0">
                  <a:pos x="556" y="125"/>
                </a:cxn>
                <a:cxn ang="0">
                  <a:pos x="673" y="147"/>
                </a:cxn>
                <a:cxn ang="0">
                  <a:pos x="621" y="213"/>
                </a:cxn>
                <a:cxn ang="0">
                  <a:pos x="512" y="213"/>
                </a:cxn>
                <a:cxn ang="0">
                  <a:pos x="439" y="191"/>
                </a:cxn>
                <a:cxn ang="0">
                  <a:pos x="439" y="191"/>
                </a:cxn>
                <a:cxn ang="0">
                  <a:pos x="168" y="498"/>
                </a:cxn>
                <a:cxn ang="0">
                  <a:pos x="88" y="828"/>
                </a:cxn>
                <a:cxn ang="0">
                  <a:pos x="154" y="982"/>
                </a:cxn>
                <a:cxn ang="0">
                  <a:pos x="271" y="1041"/>
                </a:cxn>
                <a:cxn ang="0">
                  <a:pos x="468" y="1114"/>
                </a:cxn>
                <a:cxn ang="0">
                  <a:pos x="519" y="1165"/>
                </a:cxn>
                <a:cxn ang="0">
                  <a:pos x="541" y="1239"/>
                </a:cxn>
                <a:cxn ang="0">
                  <a:pos x="431" y="1414"/>
                </a:cxn>
                <a:cxn ang="0">
                  <a:pos x="256" y="1400"/>
                </a:cxn>
                <a:cxn ang="0">
                  <a:pos x="219" y="1349"/>
                </a:cxn>
                <a:cxn ang="0">
                  <a:pos x="234" y="1341"/>
                </a:cxn>
                <a:cxn ang="0">
                  <a:pos x="249" y="1349"/>
                </a:cxn>
                <a:cxn ang="0">
                  <a:pos x="395" y="1392"/>
                </a:cxn>
                <a:cxn ang="0">
                  <a:pos x="446" y="1341"/>
                </a:cxn>
                <a:cxn ang="0">
                  <a:pos x="453" y="1268"/>
                </a:cxn>
                <a:cxn ang="0">
                  <a:pos x="409" y="1209"/>
                </a:cxn>
                <a:cxn ang="0">
                  <a:pos x="358" y="1187"/>
                </a:cxn>
                <a:cxn ang="0">
                  <a:pos x="307" y="1173"/>
                </a:cxn>
                <a:cxn ang="0">
                  <a:pos x="256" y="1158"/>
                </a:cxn>
                <a:cxn ang="0">
                  <a:pos x="88" y="1070"/>
                </a:cxn>
                <a:cxn ang="0">
                  <a:pos x="0" y="843"/>
                </a:cxn>
                <a:cxn ang="0">
                  <a:pos x="146" y="418"/>
                </a:cxn>
                <a:cxn ang="0">
                  <a:pos x="417" y="161"/>
                </a:cxn>
                <a:cxn ang="0">
                  <a:pos x="402" y="81"/>
                </a:cxn>
                <a:cxn ang="0">
                  <a:pos x="402" y="44"/>
                </a:cxn>
                <a:cxn ang="0">
                  <a:pos x="417" y="7"/>
                </a:cxn>
              </a:cxnLst>
              <a:rect l="0" t="0" r="r" b="b"/>
              <a:pathLst>
                <a:path w="680" h="1436">
                  <a:moveTo>
                    <a:pt x="548" y="161"/>
                  </a:moveTo>
                  <a:lnTo>
                    <a:pt x="526" y="161"/>
                  </a:lnTo>
                  <a:lnTo>
                    <a:pt x="504" y="161"/>
                  </a:lnTo>
                  <a:lnTo>
                    <a:pt x="483" y="169"/>
                  </a:lnTo>
                  <a:lnTo>
                    <a:pt x="490" y="176"/>
                  </a:lnTo>
                  <a:lnTo>
                    <a:pt x="504" y="176"/>
                  </a:lnTo>
                  <a:lnTo>
                    <a:pt x="519" y="183"/>
                  </a:lnTo>
                  <a:lnTo>
                    <a:pt x="541" y="183"/>
                  </a:lnTo>
                  <a:lnTo>
                    <a:pt x="570" y="183"/>
                  </a:lnTo>
                  <a:lnTo>
                    <a:pt x="592" y="176"/>
                  </a:lnTo>
                  <a:lnTo>
                    <a:pt x="614" y="176"/>
                  </a:lnTo>
                  <a:lnTo>
                    <a:pt x="621" y="176"/>
                  </a:lnTo>
                  <a:lnTo>
                    <a:pt x="629" y="169"/>
                  </a:lnTo>
                  <a:lnTo>
                    <a:pt x="636" y="169"/>
                  </a:lnTo>
                  <a:lnTo>
                    <a:pt x="621" y="161"/>
                  </a:lnTo>
                  <a:lnTo>
                    <a:pt x="614" y="161"/>
                  </a:lnTo>
                  <a:lnTo>
                    <a:pt x="599" y="161"/>
                  </a:lnTo>
                  <a:lnTo>
                    <a:pt x="578" y="161"/>
                  </a:lnTo>
                  <a:lnTo>
                    <a:pt x="548" y="161"/>
                  </a:lnTo>
                  <a:close/>
                  <a:moveTo>
                    <a:pt x="431" y="0"/>
                  </a:moveTo>
                  <a:lnTo>
                    <a:pt x="439" y="0"/>
                  </a:lnTo>
                  <a:lnTo>
                    <a:pt x="446" y="7"/>
                  </a:lnTo>
                  <a:lnTo>
                    <a:pt x="446" y="22"/>
                  </a:lnTo>
                  <a:lnTo>
                    <a:pt x="446" y="29"/>
                  </a:lnTo>
                  <a:lnTo>
                    <a:pt x="446" y="37"/>
                  </a:lnTo>
                  <a:lnTo>
                    <a:pt x="446" y="51"/>
                  </a:lnTo>
                  <a:lnTo>
                    <a:pt x="439" y="66"/>
                  </a:lnTo>
                  <a:lnTo>
                    <a:pt x="439" y="81"/>
                  </a:lnTo>
                  <a:lnTo>
                    <a:pt x="439" y="103"/>
                  </a:lnTo>
                  <a:lnTo>
                    <a:pt x="446" y="117"/>
                  </a:lnTo>
                  <a:lnTo>
                    <a:pt x="446" y="125"/>
                  </a:lnTo>
                  <a:lnTo>
                    <a:pt x="453" y="139"/>
                  </a:lnTo>
                  <a:lnTo>
                    <a:pt x="483" y="132"/>
                  </a:lnTo>
                  <a:lnTo>
                    <a:pt x="512" y="125"/>
                  </a:lnTo>
                  <a:lnTo>
                    <a:pt x="534" y="125"/>
                  </a:lnTo>
                  <a:lnTo>
                    <a:pt x="556" y="125"/>
                  </a:lnTo>
                  <a:lnTo>
                    <a:pt x="599" y="125"/>
                  </a:lnTo>
                  <a:lnTo>
                    <a:pt x="643" y="132"/>
                  </a:lnTo>
                  <a:lnTo>
                    <a:pt x="673" y="147"/>
                  </a:lnTo>
                  <a:lnTo>
                    <a:pt x="680" y="169"/>
                  </a:lnTo>
                  <a:lnTo>
                    <a:pt x="665" y="198"/>
                  </a:lnTo>
                  <a:lnTo>
                    <a:pt x="621" y="213"/>
                  </a:lnTo>
                  <a:lnTo>
                    <a:pt x="578" y="213"/>
                  </a:lnTo>
                  <a:lnTo>
                    <a:pt x="541" y="213"/>
                  </a:lnTo>
                  <a:lnTo>
                    <a:pt x="512" y="213"/>
                  </a:lnTo>
                  <a:lnTo>
                    <a:pt x="490" y="213"/>
                  </a:lnTo>
                  <a:lnTo>
                    <a:pt x="468" y="205"/>
                  </a:lnTo>
                  <a:lnTo>
                    <a:pt x="439" y="191"/>
                  </a:lnTo>
                  <a:lnTo>
                    <a:pt x="439" y="191"/>
                  </a:lnTo>
                  <a:lnTo>
                    <a:pt x="439" y="191"/>
                  </a:lnTo>
                  <a:lnTo>
                    <a:pt x="439" y="191"/>
                  </a:lnTo>
                  <a:lnTo>
                    <a:pt x="344" y="264"/>
                  </a:lnTo>
                  <a:lnTo>
                    <a:pt x="249" y="367"/>
                  </a:lnTo>
                  <a:lnTo>
                    <a:pt x="168" y="498"/>
                  </a:lnTo>
                  <a:lnTo>
                    <a:pt x="110" y="645"/>
                  </a:lnTo>
                  <a:lnTo>
                    <a:pt x="88" y="799"/>
                  </a:lnTo>
                  <a:lnTo>
                    <a:pt x="88" y="828"/>
                  </a:lnTo>
                  <a:lnTo>
                    <a:pt x="95" y="880"/>
                  </a:lnTo>
                  <a:lnTo>
                    <a:pt x="117" y="931"/>
                  </a:lnTo>
                  <a:lnTo>
                    <a:pt x="154" y="982"/>
                  </a:lnTo>
                  <a:lnTo>
                    <a:pt x="183" y="1004"/>
                  </a:lnTo>
                  <a:lnTo>
                    <a:pt x="219" y="1019"/>
                  </a:lnTo>
                  <a:lnTo>
                    <a:pt x="271" y="1041"/>
                  </a:lnTo>
                  <a:lnTo>
                    <a:pt x="344" y="1063"/>
                  </a:lnTo>
                  <a:lnTo>
                    <a:pt x="417" y="1092"/>
                  </a:lnTo>
                  <a:lnTo>
                    <a:pt x="468" y="1114"/>
                  </a:lnTo>
                  <a:lnTo>
                    <a:pt x="497" y="1136"/>
                  </a:lnTo>
                  <a:lnTo>
                    <a:pt x="504" y="1143"/>
                  </a:lnTo>
                  <a:lnTo>
                    <a:pt x="519" y="1165"/>
                  </a:lnTo>
                  <a:lnTo>
                    <a:pt x="526" y="1180"/>
                  </a:lnTo>
                  <a:lnTo>
                    <a:pt x="534" y="1209"/>
                  </a:lnTo>
                  <a:lnTo>
                    <a:pt x="541" y="1239"/>
                  </a:lnTo>
                  <a:lnTo>
                    <a:pt x="526" y="1312"/>
                  </a:lnTo>
                  <a:lnTo>
                    <a:pt x="490" y="1371"/>
                  </a:lnTo>
                  <a:lnTo>
                    <a:pt x="431" y="1414"/>
                  </a:lnTo>
                  <a:lnTo>
                    <a:pt x="366" y="1436"/>
                  </a:lnTo>
                  <a:lnTo>
                    <a:pt x="307" y="1422"/>
                  </a:lnTo>
                  <a:lnTo>
                    <a:pt x="256" y="1400"/>
                  </a:lnTo>
                  <a:lnTo>
                    <a:pt x="227" y="1378"/>
                  </a:lnTo>
                  <a:lnTo>
                    <a:pt x="212" y="1356"/>
                  </a:lnTo>
                  <a:lnTo>
                    <a:pt x="219" y="1349"/>
                  </a:lnTo>
                  <a:lnTo>
                    <a:pt x="219" y="1341"/>
                  </a:lnTo>
                  <a:lnTo>
                    <a:pt x="227" y="1341"/>
                  </a:lnTo>
                  <a:lnTo>
                    <a:pt x="234" y="1341"/>
                  </a:lnTo>
                  <a:lnTo>
                    <a:pt x="234" y="1341"/>
                  </a:lnTo>
                  <a:lnTo>
                    <a:pt x="241" y="1349"/>
                  </a:lnTo>
                  <a:lnTo>
                    <a:pt x="249" y="1349"/>
                  </a:lnTo>
                  <a:lnTo>
                    <a:pt x="307" y="1385"/>
                  </a:lnTo>
                  <a:lnTo>
                    <a:pt x="366" y="1400"/>
                  </a:lnTo>
                  <a:lnTo>
                    <a:pt x="395" y="1392"/>
                  </a:lnTo>
                  <a:lnTo>
                    <a:pt x="417" y="1385"/>
                  </a:lnTo>
                  <a:lnTo>
                    <a:pt x="431" y="1363"/>
                  </a:lnTo>
                  <a:lnTo>
                    <a:pt x="446" y="1341"/>
                  </a:lnTo>
                  <a:lnTo>
                    <a:pt x="453" y="1319"/>
                  </a:lnTo>
                  <a:lnTo>
                    <a:pt x="453" y="1297"/>
                  </a:lnTo>
                  <a:lnTo>
                    <a:pt x="453" y="1268"/>
                  </a:lnTo>
                  <a:lnTo>
                    <a:pt x="439" y="1246"/>
                  </a:lnTo>
                  <a:lnTo>
                    <a:pt x="424" y="1224"/>
                  </a:lnTo>
                  <a:lnTo>
                    <a:pt x="409" y="1209"/>
                  </a:lnTo>
                  <a:lnTo>
                    <a:pt x="387" y="1202"/>
                  </a:lnTo>
                  <a:lnTo>
                    <a:pt x="373" y="1195"/>
                  </a:lnTo>
                  <a:lnTo>
                    <a:pt x="358" y="1187"/>
                  </a:lnTo>
                  <a:lnTo>
                    <a:pt x="336" y="1180"/>
                  </a:lnTo>
                  <a:lnTo>
                    <a:pt x="322" y="1173"/>
                  </a:lnTo>
                  <a:lnTo>
                    <a:pt x="307" y="1173"/>
                  </a:lnTo>
                  <a:lnTo>
                    <a:pt x="292" y="1165"/>
                  </a:lnTo>
                  <a:lnTo>
                    <a:pt x="278" y="1165"/>
                  </a:lnTo>
                  <a:lnTo>
                    <a:pt x="256" y="1158"/>
                  </a:lnTo>
                  <a:lnTo>
                    <a:pt x="197" y="1136"/>
                  </a:lnTo>
                  <a:lnTo>
                    <a:pt x="139" y="1107"/>
                  </a:lnTo>
                  <a:lnTo>
                    <a:pt x="88" y="1070"/>
                  </a:lnTo>
                  <a:lnTo>
                    <a:pt x="44" y="1019"/>
                  </a:lnTo>
                  <a:lnTo>
                    <a:pt x="15" y="938"/>
                  </a:lnTo>
                  <a:lnTo>
                    <a:pt x="0" y="843"/>
                  </a:lnTo>
                  <a:lnTo>
                    <a:pt x="22" y="689"/>
                  </a:lnTo>
                  <a:lnTo>
                    <a:pt x="73" y="550"/>
                  </a:lnTo>
                  <a:lnTo>
                    <a:pt x="146" y="418"/>
                  </a:lnTo>
                  <a:lnTo>
                    <a:pt x="234" y="308"/>
                  </a:lnTo>
                  <a:lnTo>
                    <a:pt x="329" y="220"/>
                  </a:lnTo>
                  <a:lnTo>
                    <a:pt x="417" y="161"/>
                  </a:lnTo>
                  <a:lnTo>
                    <a:pt x="409" y="132"/>
                  </a:lnTo>
                  <a:lnTo>
                    <a:pt x="402" y="103"/>
                  </a:lnTo>
                  <a:lnTo>
                    <a:pt x="402" y="81"/>
                  </a:lnTo>
                  <a:lnTo>
                    <a:pt x="402" y="73"/>
                  </a:lnTo>
                  <a:lnTo>
                    <a:pt x="402" y="59"/>
                  </a:lnTo>
                  <a:lnTo>
                    <a:pt x="402" y="44"/>
                  </a:lnTo>
                  <a:lnTo>
                    <a:pt x="409" y="29"/>
                  </a:lnTo>
                  <a:lnTo>
                    <a:pt x="409" y="15"/>
                  </a:lnTo>
                  <a:lnTo>
                    <a:pt x="417" y="7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7" name="Freeform 45"/>
            <p:cNvSpPr>
              <a:spLocks noEditPoints="1"/>
            </p:cNvSpPr>
            <p:nvPr/>
          </p:nvSpPr>
          <p:spPr bwMode="auto">
            <a:xfrm>
              <a:off x="10665" y="1741"/>
              <a:ext cx="372" cy="1598"/>
            </a:xfrm>
            <a:custGeom>
              <a:avLst/>
              <a:gdLst/>
              <a:ahLst/>
              <a:cxnLst>
                <a:cxn ang="0">
                  <a:pos x="372" y="799"/>
                </a:cxn>
                <a:cxn ang="0">
                  <a:pos x="372" y="799"/>
                </a:cxn>
                <a:cxn ang="0">
                  <a:pos x="372" y="799"/>
                </a:cxn>
                <a:cxn ang="0">
                  <a:pos x="372" y="799"/>
                </a:cxn>
                <a:cxn ang="0">
                  <a:pos x="22" y="0"/>
                </a:cxn>
                <a:cxn ang="0">
                  <a:pos x="44" y="15"/>
                </a:cxn>
                <a:cxn ang="0">
                  <a:pos x="87" y="51"/>
                </a:cxn>
                <a:cxn ang="0">
                  <a:pos x="146" y="117"/>
                </a:cxn>
                <a:cxn ang="0">
                  <a:pos x="204" y="198"/>
                </a:cxn>
                <a:cxn ang="0">
                  <a:pos x="270" y="301"/>
                </a:cxn>
                <a:cxn ang="0">
                  <a:pos x="336" y="484"/>
                </a:cxn>
                <a:cxn ang="0">
                  <a:pos x="365" y="652"/>
                </a:cxn>
                <a:cxn ang="0">
                  <a:pos x="372" y="799"/>
                </a:cxn>
                <a:cxn ang="0">
                  <a:pos x="365" y="946"/>
                </a:cxn>
                <a:cxn ang="0">
                  <a:pos x="336" y="1114"/>
                </a:cxn>
                <a:cxn ang="0">
                  <a:pos x="270" y="1283"/>
                </a:cxn>
                <a:cxn ang="0">
                  <a:pos x="212" y="1393"/>
                </a:cxn>
                <a:cxn ang="0">
                  <a:pos x="146" y="1480"/>
                </a:cxn>
                <a:cxn ang="0">
                  <a:pos x="87" y="1546"/>
                </a:cxn>
                <a:cxn ang="0">
                  <a:pos x="44" y="1583"/>
                </a:cxn>
                <a:cxn ang="0">
                  <a:pos x="22" y="1598"/>
                </a:cxn>
                <a:cxn ang="0">
                  <a:pos x="14" y="1590"/>
                </a:cxn>
                <a:cxn ang="0">
                  <a:pos x="7" y="1590"/>
                </a:cxn>
                <a:cxn ang="0">
                  <a:pos x="0" y="1583"/>
                </a:cxn>
                <a:cxn ang="0">
                  <a:pos x="0" y="1576"/>
                </a:cxn>
                <a:cxn ang="0">
                  <a:pos x="7" y="1568"/>
                </a:cxn>
                <a:cxn ang="0">
                  <a:pos x="14" y="1561"/>
                </a:cxn>
                <a:cxn ang="0">
                  <a:pos x="22" y="1554"/>
                </a:cxn>
                <a:cxn ang="0">
                  <a:pos x="124" y="1422"/>
                </a:cxn>
                <a:cxn ang="0">
                  <a:pos x="197" y="1283"/>
                </a:cxn>
                <a:cxn ang="0">
                  <a:pos x="248" y="1121"/>
                </a:cxn>
                <a:cxn ang="0">
                  <a:pos x="270" y="960"/>
                </a:cxn>
                <a:cxn ang="0">
                  <a:pos x="277" y="799"/>
                </a:cxn>
                <a:cxn ang="0">
                  <a:pos x="270" y="608"/>
                </a:cxn>
                <a:cxn ang="0">
                  <a:pos x="241" y="440"/>
                </a:cxn>
                <a:cxn ang="0">
                  <a:pos x="190" y="293"/>
                </a:cxn>
                <a:cxn ang="0">
                  <a:pos x="117" y="161"/>
                </a:cxn>
                <a:cxn ang="0">
                  <a:pos x="29" y="59"/>
                </a:cxn>
                <a:cxn ang="0">
                  <a:pos x="14" y="44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2" y="0"/>
                </a:cxn>
              </a:cxnLst>
              <a:rect l="0" t="0" r="r" b="b"/>
              <a:pathLst>
                <a:path w="372" h="1598">
                  <a:moveTo>
                    <a:pt x="372" y="799"/>
                  </a:moveTo>
                  <a:lnTo>
                    <a:pt x="372" y="799"/>
                  </a:lnTo>
                  <a:lnTo>
                    <a:pt x="372" y="799"/>
                  </a:lnTo>
                  <a:lnTo>
                    <a:pt x="372" y="799"/>
                  </a:lnTo>
                  <a:close/>
                  <a:moveTo>
                    <a:pt x="22" y="0"/>
                  </a:moveTo>
                  <a:lnTo>
                    <a:pt x="44" y="15"/>
                  </a:lnTo>
                  <a:lnTo>
                    <a:pt x="87" y="51"/>
                  </a:lnTo>
                  <a:lnTo>
                    <a:pt x="146" y="117"/>
                  </a:lnTo>
                  <a:lnTo>
                    <a:pt x="204" y="198"/>
                  </a:lnTo>
                  <a:lnTo>
                    <a:pt x="270" y="301"/>
                  </a:lnTo>
                  <a:lnTo>
                    <a:pt x="336" y="484"/>
                  </a:lnTo>
                  <a:lnTo>
                    <a:pt x="365" y="652"/>
                  </a:lnTo>
                  <a:lnTo>
                    <a:pt x="372" y="799"/>
                  </a:lnTo>
                  <a:lnTo>
                    <a:pt x="365" y="946"/>
                  </a:lnTo>
                  <a:lnTo>
                    <a:pt x="336" y="1114"/>
                  </a:lnTo>
                  <a:lnTo>
                    <a:pt x="270" y="1283"/>
                  </a:lnTo>
                  <a:lnTo>
                    <a:pt x="212" y="1393"/>
                  </a:lnTo>
                  <a:lnTo>
                    <a:pt x="146" y="1480"/>
                  </a:lnTo>
                  <a:lnTo>
                    <a:pt x="87" y="1546"/>
                  </a:lnTo>
                  <a:lnTo>
                    <a:pt x="44" y="1583"/>
                  </a:lnTo>
                  <a:lnTo>
                    <a:pt x="22" y="1598"/>
                  </a:lnTo>
                  <a:lnTo>
                    <a:pt x="14" y="1590"/>
                  </a:lnTo>
                  <a:lnTo>
                    <a:pt x="7" y="1590"/>
                  </a:lnTo>
                  <a:lnTo>
                    <a:pt x="0" y="1583"/>
                  </a:lnTo>
                  <a:lnTo>
                    <a:pt x="0" y="1576"/>
                  </a:lnTo>
                  <a:lnTo>
                    <a:pt x="7" y="1568"/>
                  </a:lnTo>
                  <a:lnTo>
                    <a:pt x="14" y="1561"/>
                  </a:lnTo>
                  <a:lnTo>
                    <a:pt x="22" y="1554"/>
                  </a:lnTo>
                  <a:lnTo>
                    <a:pt x="124" y="1422"/>
                  </a:lnTo>
                  <a:lnTo>
                    <a:pt x="197" y="1283"/>
                  </a:lnTo>
                  <a:lnTo>
                    <a:pt x="248" y="1121"/>
                  </a:lnTo>
                  <a:lnTo>
                    <a:pt x="270" y="960"/>
                  </a:lnTo>
                  <a:lnTo>
                    <a:pt x="277" y="799"/>
                  </a:lnTo>
                  <a:lnTo>
                    <a:pt x="270" y="608"/>
                  </a:lnTo>
                  <a:lnTo>
                    <a:pt x="241" y="440"/>
                  </a:lnTo>
                  <a:lnTo>
                    <a:pt x="190" y="293"/>
                  </a:lnTo>
                  <a:lnTo>
                    <a:pt x="117" y="161"/>
                  </a:lnTo>
                  <a:lnTo>
                    <a:pt x="29" y="59"/>
                  </a:lnTo>
                  <a:lnTo>
                    <a:pt x="14" y="4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8" name="Freeform 46"/>
            <p:cNvSpPr>
              <a:spLocks noEditPoints="1"/>
            </p:cNvSpPr>
            <p:nvPr/>
          </p:nvSpPr>
          <p:spPr bwMode="auto">
            <a:xfrm>
              <a:off x="11279" y="1741"/>
              <a:ext cx="372" cy="1598"/>
            </a:xfrm>
            <a:custGeom>
              <a:avLst/>
              <a:gdLst/>
              <a:ahLst/>
              <a:cxnLst>
                <a:cxn ang="0">
                  <a:pos x="372" y="799"/>
                </a:cxn>
                <a:cxn ang="0">
                  <a:pos x="372" y="799"/>
                </a:cxn>
                <a:cxn ang="0">
                  <a:pos x="372" y="799"/>
                </a:cxn>
                <a:cxn ang="0">
                  <a:pos x="372" y="799"/>
                </a:cxn>
                <a:cxn ang="0">
                  <a:pos x="22" y="0"/>
                </a:cxn>
                <a:cxn ang="0">
                  <a:pos x="44" y="15"/>
                </a:cxn>
                <a:cxn ang="0">
                  <a:pos x="87" y="51"/>
                </a:cxn>
                <a:cxn ang="0">
                  <a:pos x="146" y="117"/>
                </a:cxn>
                <a:cxn ang="0">
                  <a:pos x="204" y="198"/>
                </a:cxn>
                <a:cxn ang="0">
                  <a:pos x="263" y="301"/>
                </a:cxn>
                <a:cxn ang="0">
                  <a:pos x="336" y="484"/>
                </a:cxn>
                <a:cxn ang="0">
                  <a:pos x="365" y="652"/>
                </a:cxn>
                <a:cxn ang="0">
                  <a:pos x="372" y="799"/>
                </a:cxn>
                <a:cxn ang="0">
                  <a:pos x="365" y="946"/>
                </a:cxn>
                <a:cxn ang="0">
                  <a:pos x="336" y="1114"/>
                </a:cxn>
                <a:cxn ang="0">
                  <a:pos x="270" y="1283"/>
                </a:cxn>
                <a:cxn ang="0">
                  <a:pos x="212" y="1393"/>
                </a:cxn>
                <a:cxn ang="0">
                  <a:pos x="146" y="1480"/>
                </a:cxn>
                <a:cxn ang="0">
                  <a:pos x="87" y="1546"/>
                </a:cxn>
                <a:cxn ang="0">
                  <a:pos x="44" y="1583"/>
                </a:cxn>
                <a:cxn ang="0">
                  <a:pos x="22" y="1598"/>
                </a:cxn>
                <a:cxn ang="0">
                  <a:pos x="7" y="1590"/>
                </a:cxn>
                <a:cxn ang="0">
                  <a:pos x="7" y="1590"/>
                </a:cxn>
                <a:cxn ang="0">
                  <a:pos x="0" y="1583"/>
                </a:cxn>
                <a:cxn ang="0">
                  <a:pos x="0" y="1576"/>
                </a:cxn>
                <a:cxn ang="0">
                  <a:pos x="7" y="1568"/>
                </a:cxn>
                <a:cxn ang="0">
                  <a:pos x="14" y="1561"/>
                </a:cxn>
                <a:cxn ang="0">
                  <a:pos x="22" y="1554"/>
                </a:cxn>
                <a:cxn ang="0">
                  <a:pos x="124" y="1422"/>
                </a:cxn>
                <a:cxn ang="0">
                  <a:pos x="197" y="1283"/>
                </a:cxn>
                <a:cxn ang="0">
                  <a:pos x="248" y="1121"/>
                </a:cxn>
                <a:cxn ang="0">
                  <a:pos x="270" y="960"/>
                </a:cxn>
                <a:cxn ang="0">
                  <a:pos x="277" y="799"/>
                </a:cxn>
                <a:cxn ang="0">
                  <a:pos x="270" y="608"/>
                </a:cxn>
                <a:cxn ang="0">
                  <a:pos x="234" y="440"/>
                </a:cxn>
                <a:cxn ang="0">
                  <a:pos x="190" y="293"/>
                </a:cxn>
                <a:cxn ang="0">
                  <a:pos x="117" y="161"/>
                </a:cxn>
                <a:cxn ang="0">
                  <a:pos x="29" y="59"/>
                </a:cxn>
                <a:cxn ang="0">
                  <a:pos x="14" y="44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7" y="8"/>
                </a:cxn>
                <a:cxn ang="0">
                  <a:pos x="22" y="0"/>
                </a:cxn>
              </a:cxnLst>
              <a:rect l="0" t="0" r="r" b="b"/>
              <a:pathLst>
                <a:path w="372" h="1598">
                  <a:moveTo>
                    <a:pt x="372" y="799"/>
                  </a:moveTo>
                  <a:lnTo>
                    <a:pt x="372" y="799"/>
                  </a:lnTo>
                  <a:lnTo>
                    <a:pt x="372" y="799"/>
                  </a:lnTo>
                  <a:lnTo>
                    <a:pt x="372" y="799"/>
                  </a:lnTo>
                  <a:close/>
                  <a:moveTo>
                    <a:pt x="22" y="0"/>
                  </a:moveTo>
                  <a:lnTo>
                    <a:pt x="44" y="15"/>
                  </a:lnTo>
                  <a:lnTo>
                    <a:pt x="87" y="51"/>
                  </a:lnTo>
                  <a:lnTo>
                    <a:pt x="146" y="117"/>
                  </a:lnTo>
                  <a:lnTo>
                    <a:pt x="204" y="198"/>
                  </a:lnTo>
                  <a:lnTo>
                    <a:pt x="263" y="301"/>
                  </a:lnTo>
                  <a:lnTo>
                    <a:pt x="336" y="484"/>
                  </a:lnTo>
                  <a:lnTo>
                    <a:pt x="365" y="652"/>
                  </a:lnTo>
                  <a:lnTo>
                    <a:pt x="372" y="799"/>
                  </a:lnTo>
                  <a:lnTo>
                    <a:pt x="365" y="946"/>
                  </a:lnTo>
                  <a:lnTo>
                    <a:pt x="336" y="1114"/>
                  </a:lnTo>
                  <a:lnTo>
                    <a:pt x="270" y="1283"/>
                  </a:lnTo>
                  <a:lnTo>
                    <a:pt x="212" y="1393"/>
                  </a:lnTo>
                  <a:lnTo>
                    <a:pt x="146" y="1480"/>
                  </a:lnTo>
                  <a:lnTo>
                    <a:pt x="87" y="1546"/>
                  </a:lnTo>
                  <a:lnTo>
                    <a:pt x="44" y="1583"/>
                  </a:lnTo>
                  <a:lnTo>
                    <a:pt x="22" y="1598"/>
                  </a:lnTo>
                  <a:lnTo>
                    <a:pt x="7" y="1590"/>
                  </a:lnTo>
                  <a:lnTo>
                    <a:pt x="7" y="1590"/>
                  </a:lnTo>
                  <a:lnTo>
                    <a:pt x="0" y="1583"/>
                  </a:lnTo>
                  <a:lnTo>
                    <a:pt x="0" y="1576"/>
                  </a:lnTo>
                  <a:lnTo>
                    <a:pt x="7" y="1568"/>
                  </a:lnTo>
                  <a:lnTo>
                    <a:pt x="14" y="1561"/>
                  </a:lnTo>
                  <a:lnTo>
                    <a:pt x="22" y="1554"/>
                  </a:lnTo>
                  <a:lnTo>
                    <a:pt x="124" y="1422"/>
                  </a:lnTo>
                  <a:lnTo>
                    <a:pt x="197" y="1283"/>
                  </a:lnTo>
                  <a:lnTo>
                    <a:pt x="248" y="1121"/>
                  </a:lnTo>
                  <a:lnTo>
                    <a:pt x="270" y="960"/>
                  </a:lnTo>
                  <a:lnTo>
                    <a:pt x="277" y="799"/>
                  </a:lnTo>
                  <a:lnTo>
                    <a:pt x="270" y="608"/>
                  </a:lnTo>
                  <a:lnTo>
                    <a:pt x="234" y="440"/>
                  </a:lnTo>
                  <a:lnTo>
                    <a:pt x="190" y="293"/>
                  </a:lnTo>
                  <a:lnTo>
                    <a:pt x="117" y="161"/>
                  </a:lnTo>
                  <a:lnTo>
                    <a:pt x="29" y="59"/>
                  </a:lnTo>
                  <a:lnTo>
                    <a:pt x="14" y="4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7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9" name="Freeform 47"/>
            <p:cNvSpPr>
              <a:spLocks noEditPoints="1"/>
            </p:cNvSpPr>
            <p:nvPr/>
          </p:nvSpPr>
          <p:spPr bwMode="auto">
            <a:xfrm>
              <a:off x="12353" y="2357"/>
              <a:ext cx="1060" cy="366"/>
            </a:xfrm>
            <a:custGeom>
              <a:avLst/>
              <a:gdLst/>
              <a:ahLst/>
              <a:cxnLst>
                <a:cxn ang="0">
                  <a:pos x="51" y="308"/>
                </a:cxn>
                <a:cxn ang="0">
                  <a:pos x="1001" y="308"/>
                </a:cxn>
                <a:cxn ang="0">
                  <a:pos x="1016" y="308"/>
                </a:cxn>
                <a:cxn ang="0">
                  <a:pos x="1031" y="308"/>
                </a:cxn>
                <a:cxn ang="0">
                  <a:pos x="1038" y="308"/>
                </a:cxn>
                <a:cxn ang="0">
                  <a:pos x="1045" y="315"/>
                </a:cxn>
                <a:cxn ang="0">
                  <a:pos x="1053" y="322"/>
                </a:cxn>
                <a:cxn ang="0">
                  <a:pos x="1060" y="337"/>
                </a:cxn>
                <a:cxn ang="0">
                  <a:pos x="1053" y="352"/>
                </a:cxn>
                <a:cxn ang="0">
                  <a:pos x="1045" y="359"/>
                </a:cxn>
                <a:cxn ang="0">
                  <a:pos x="1031" y="366"/>
                </a:cxn>
                <a:cxn ang="0">
                  <a:pos x="1016" y="366"/>
                </a:cxn>
                <a:cxn ang="0">
                  <a:pos x="1001" y="366"/>
                </a:cxn>
                <a:cxn ang="0">
                  <a:pos x="51" y="366"/>
                </a:cxn>
                <a:cxn ang="0">
                  <a:pos x="37" y="366"/>
                </a:cxn>
                <a:cxn ang="0">
                  <a:pos x="22" y="366"/>
                </a:cxn>
                <a:cxn ang="0">
                  <a:pos x="15" y="359"/>
                </a:cxn>
                <a:cxn ang="0">
                  <a:pos x="7" y="352"/>
                </a:cxn>
                <a:cxn ang="0">
                  <a:pos x="0" y="337"/>
                </a:cxn>
                <a:cxn ang="0">
                  <a:pos x="0" y="322"/>
                </a:cxn>
                <a:cxn ang="0">
                  <a:pos x="7" y="315"/>
                </a:cxn>
                <a:cxn ang="0">
                  <a:pos x="22" y="308"/>
                </a:cxn>
                <a:cxn ang="0">
                  <a:pos x="29" y="308"/>
                </a:cxn>
                <a:cxn ang="0">
                  <a:pos x="44" y="308"/>
                </a:cxn>
                <a:cxn ang="0">
                  <a:pos x="51" y="308"/>
                </a:cxn>
                <a:cxn ang="0">
                  <a:pos x="51" y="0"/>
                </a:cxn>
                <a:cxn ang="0">
                  <a:pos x="1001" y="0"/>
                </a:cxn>
                <a:cxn ang="0">
                  <a:pos x="1016" y="0"/>
                </a:cxn>
                <a:cxn ang="0">
                  <a:pos x="1031" y="0"/>
                </a:cxn>
                <a:cxn ang="0">
                  <a:pos x="1045" y="7"/>
                </a:cxn>
                <a:cxn ang="0">
                  <a:pos x="1053" y="14"/>
                </a:cxn>
                <a:cxn ang="0">
                  <a:pos x="1060" y="29"/>
                </a:cxn>
                <a:cxn ang="0">
                  <a:pos x="1053" y="44"/>
                </a:cxn>
                <a:cxn ang="0">
                  <a:pos x="1045" y="51"/>
                </a:cxn>
                <a:cxn ang="0">
                  <a:pos x="1038" y="58"/>
                </a:cxn>
                <a:cxn ang="0">
                  <a:pos x="1031" y="58"/>
                </a:cxn>
                <a:cxn ang="0">
                  <a:pos x="1016" y="58"/>
                </a:cxn>
                <a:cxn ang="0">
                  <a:pos x="1001" y="58"/>
                </a:cxn>
                <a:cxn ang="0">
                  <a:pos x="51" y="58"/>
                </a:cxn>
                <a:cxn ang="0">
                  <a:pos x="44" y="58"/>
                </a:cxn>
                <a:cxn ang="0">
                  <a:pos x="29" y="58"/>
                </a:cxn>
                <a:cxn ang="0">
                  <a:pos x="22" y="58"/>
                </a:cxn>
                <a:cxn ang="0">
                  <a:pos x="7" y="51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7" y="14"/>
                </a:cxn>
                <a:cxn ang="0">
                  <a:pos x="15" y="7"/>
                </a:cxn>
                <a:cxn ang="0">
                  <a:pos x="22" y="0"/>
                </a:cxn>
                <a:cxn ang="0">
                  <a:pos x="37" y="0"/>
                </a:cxn>
                <a:cxn ang="0">
                  <a:pos x="51" y="0"/>
                </a:cxn>
              </a:cxnLst>
              <a:rect l="0" t="0" r="r" b="b"/>
              <a:pathLst>
                <a:path w="1060" h="366">
                  <a:moveTo>
                    <a:pt x="51" y="308"/>
                  </a:moveTo>
                  <a:lnTo>
                    <a:pt x="1001" y="308"/>
                  </a:lnTo>
                  <a:lnTo>
                    <a:pt x="1016" y="308"/>
                  </a:lnTo>
                  <a:lnTo>
                    <a:pt x="1031" y="308"/>
                  </a:lnTo>
                  <a:lnTo>
                    <a:pt x="1038" y="308"/>
                  </a:lnTo>
                  <a:lnTo>
                    <a:pt x="1045" y="315"/>
                  </a:lnTo>
                  <a:lnTo>
                    <a:pt x="1053" y="322"/>
                  </a:lnTo>
                  <a:lnTo>
                    <a:pt x="1060" y="337"/>
                  </a:lnTo>
                  <a:lnTo>
                    <a:pt x="1053" y="352"/>
                  </a:lnTo>
                  <a:lnTo>
                    <a:pt x="1045" y="359"/>
                  </a:lnTo>
                  <a:lnTo>
                    <a:pt x="1031" y="366"/>
                  </a:lnTo>
                  <a:lnTo>
                    <a:pt x="1016" y="366"/>
                  </a:lnTo>
                  <a:lnTo>
                    <a:pt x="1001" y="366"/>
                  </a:lnTo>
                  <a:lnTo>
                    <a:pt x="51" y="366"/>
                  </a:lnTo>
                  <a:lnTo>
                    <a:pt x="37" y="366"/>
                  </a:lnTo>
                  <a:lnTo>
                    <a:pt x="22" y="366"/>
                  </a:lnTo>
                  <a:lnTo>
                    <a:pt x="15" y="359"/>
                  </a:lnTo>
                  <a:lnTo>
                    <a:pt x="7" y="352"/>
                  </a:lnTo>
                  <a:lnTo>
                    <a:pt x="0" y="337"/>
                  </a:lnTo>
                  <a:lnTo>
                    <a:pt x="0" y="322"/>
                  </a:lnTo>
                  <a:lnTo>
                    <a:pt x="7" y="315"/>
                  </a:lnTo>
                  <a:lnTo>
                    <a:pt x="22" y="308"/>
                  </a:lnTo>
                  <a:lnTo>
                    <a:pt x="29" y="308"/>
                  </a:lnTo>
                  <a:lnTo>
                    <a:pt x="44" y="308"/>
                  </a:lnTo>
                  <a:lnTo>
                    <a:pt x="51" y="308"/>
                  </a:lnTo>
                  <a:close/>
                  <a:moveTo>
                    <a:pt x="51" y="0"/>
                  </a:moveTo>
                  <a:lnTo>
                    <a:pt x="1001" y="0"/>
                  </a:lnTo>
                  <a:lnTo>
                    <a:pt x="1016" y="0"/>
                  </a:lnTo>
                  <a:lnTo>
                    <a:pt x="1031" y="0"/>
                  </a:lnTo>
                  <a:lnTo>
                    <a:pt x="1045" y="7"/>
                  </a:lnTo>
                  <a:lnTo>
                    <a:pt x="1053" y="14"/>
                  </a:lnTo>
                  <a:lnTo>
                    <a:pt x="1060" y="29"/>
                  </a:lnTo>
                  <a:lnTo>
                    <a:pt x="1053" y="44"/>
                  </a:lnTo>
                  <a:lnTo>
                    <a:pt x="1045" y="51"/>
                  </a:lnTo>
                  <a:lnTo>
                    <a:pt x="1038" y="58"/>
                  </a:lnTo>
                  <a:lnTo>
                    <a:pt x="1031" y="58"/>
                  </a:lnTo>
                  <a:lnTo>
                    <a:pt x="1016" y="58"/>
                  </a:lnTo>
                  <a:lnTo>
                    <a:pt x="1001" y="58"/>
                  </a:lnTo>
                  <a:lnTo>
                    <a:pt x="51" y="58"/>
                  </a:lnTo>
                  <a:lnTo>
                    <a:pt x="44" y="58"/>
                  </a:lnTo>
                  <a:lnTo>
                    <a:pt x="29" y="58"/>
                  </a:lnTo>
                  <a:lnTo>
                    <a:pt x="22" y="58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7" y="14"/>
                  </a:lnTo>
                  <a:lnTo>
                    <a:pt x="15" y="7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0" name="Freeform 48"/>
            <p:cNvSpPr>
              <a:spLocks/>
            </p:cNvSpPr>
            <p:nvPr/>
          </p:nvSpPr>
          <p:spPr bwMode="auto">
            <a:xfrm>
              <a:off x="14107" y="1741"/>
              <a:ext cx="373" cy="1598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8" y="8"/>
                </a:cxn>
                <a:cxn ang="0">
                  <a:pos x="366" y="8"/>
                </a:cxn>
                <a:cxn ang="0">
                  <a:pos x="373" y="22"/>
                </a:cxn>
                <a:cxn ang="0">
                  <a:pos x="373" y="22"/>
                </a:cxn>
                <a:cxn ang="0">
                  <a:pos x="366" y="30"/>
                </a:cxn>
                <a:cxn ang="0">
                  <a:pos x="358" y="37"/>
                </a:cxn>
                <a:cxn ang="0">
                  <a:pos x="351" y="44"/>
                </a:cxn>
                <a:cxn ang="0">
                  <a:pos x="249" y="176"/>
                </a:cxn>
                <a:cxn ang="0">
                  <a:pos x="176" y="315"/>
                </a:cxn>
                <a:cxn ang="0">
                  <a:pos x="125" y="469"/>
                </a:cxn>
                <a:cxn ang="0">
                  <a:pos x="103" y="630"/>
                </a:cxn>
                <a:cxn ang="0">
                  <a:pos x="95" y="799"/>
                </a:cxn>
                <a:cxn ang="0">
                  <a:pos x="95" y="924"/>
                </a:cxn>
                <a:cxn ang="0">
                  <a:pos x="117" y="1055"/>
                </a:cxn>
                <a:cxn ang="0">
                  <a:pos x="146" y="1187"/>
                </a:cxn>
                <a:cxn ang="0">
                  <a:pos x="190" y="1319"/>
                </a:cxn>
                <a:cxn ang="0">
                  <a:pos x="256" y="1437"/>
                </a:cxn>
                <a:cxn ang="0">
                  <a:pos x="344" y="1546"/>
                </a:cxn>
                <a:cxn ang="0">
                  <a:pos x="358" y="1561"/>
                </a:cxn>
                <a:cxn ang="0">
                  <a:pos x="366" y="1568"/>
                </a:cxn>
                <a:cxn ang="0">
                  <a:pos x="366" y="1576"/>
                </a:cxn>
                <a:cxn ang="0">
                  <a:pos x="373" y="1576"/>
                </a:cxn>
                <a:cxn ang="0">
                  <a:pos x="373" y="1583"/>
                </a:cxn>
                <a:cxn ang="0">
                  <a:pos x="373" y="1583"/>
                </a:cxn>
                <a:cxn ang="0">
                  <a:pos x="366" y="1590"/>
                </a:cxn>
                <a:cxn ang="0">
                  <a:pos x="358" y="1590"/>
                </a:cxn>
                <a:cxn ang="0">
                  <a:pos x="351" y="1598"/>
                </a:cxn>
                <a:cxn ang="0">
                  <a:pos x="329" y="1583"/>
                </a:cxn>
                <a:cxn ang="0">
                  <a:pos x="285" y="1546"/>
                </a:cxn>
                <a:cxn ang="0">
                  <a:pos x="227" y="1488"/>
                </a:cxn>
                <a:cxn ang="0">
                  <a:pos x="168" y="1400"/>
                </a:cxn>
                <a:cxn ang="0">
                  <a:pos x="103" y="1297"/>
                </a:cxn>
                <a:cxn ang="0">
                  <a:pos x="37" y="1114"/>
                </a:cxn>
                <a:cxn ang="0">
                  <a:pos x="8" y="946"/>
                </a:cxn>
                <a:cxn ang="0">
                  <a:pos x="0" y="799"/>
                </a:cxn>
                <a:cxn ang="0">
                  <a:pos x="8" y="652"/>
                </a:cxn>
                <a:cxn ang="0">
                  <a:pos x="37" y="491"/>
                </a:cxn>
                <a:cxn ang="0">
                  <a:pos x="103" y="315"/>
                </a:cxn>
                <a:cxn ang="0">
                  <a:pos x="161" y="205"/>
                </a:cxn>
                <a:cxn ang="0">
                  <a:pos x="227" y="117"/>
                </a:cxn>
                <a:cxn ang="0">
                  <a:pos x="285" y="51"/>
                </a:cxn>
                <a:cxn ang="0">
                  <a:pos x="329" y="15"/>
                </a:cxn>
                <a:cxn ang="0">
                  <a:pos x="351" y="0"/>
                </a:cxn>
              </a:cxnLst>
              <a:rect l="0" t="0" r="r" b="b"/>
              <a:pathLst>
                <a:path w="373" h="1598">
                  <a:moveTo>
                    <a:pt x="351" y="0"/>
                  </a:moveTo>
                  <a:lnTo>
                    <a:pt x="358" y="8"/>
                  </a:lnTo>
                  <a:lnTo>
                    <a:pt x="366" y="8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66" y="30"/>
                  </a:lnTo>
                  <a:lnTo>
                    <a:pt x="358" y="37"/>
                  </a:lnTo>
                  <a:lnTo>
                    <a:pt x="351" y="44"/>
                  </a:lnTo>
                  <a:lnTo>
                    <a:pt x="249" y="176"/>
                  </a:lnTo>
                  <a:lnTo>
                    <a:pt x="176" y="315"/>
                  </a:lnTo>
                  <a:lnTo>
                    <a:pt x="125" y="469"/>
                  </a:lnTo>
                  <a:lnTo>
                    <a:pt x="103" y="630"/>
                  </a:lnTo>
                  <a:lnTo>
                    <a:pt x="95" y="799"/>
                  </a:lnTo>
                  <a:lnTo>
                    <a:pt x="95" y="924"/>
                  </a:lnTo>
                  <a:lnTo>
                    <a:pt x="117" y="1055"/>
                  </a:lnTo>
                  <a:lnTo>
                    <a:pt x="146" y="1187"/>
                  </a:lnTo>
                  <a:lnTo>
                    <a:pt x="190" y="1319"/>
                  </a:lnTo>
                  <a:lnTo>
                    <a:pt x="256" y="1437"/>
                  </a:lnTo>
                  <a:lnTo>
                    <a:pt x="344" y="1546"/>
                  </a:lnTo>
                  <a:lnTo>
                    <a:pt x="358" y="1561"/>
                  </a:lnTo>
                  <a:lnTo>
                    <a:pt x="366" y="1568"/>
                  </a:lnTo>
                  <a:lnTo>
                    <a:pt x="366" y="1576"/>
                  </a:lnTo>
                  <a:lnTo>
                    <a:pt x="373" y="1576"/>
                  </a:lnTo>
                  <a:lnTo>
                    <a:pt x="373" y="1583"/>
                  </a:lnTo>
                  <a:lnTo>
                    <a:pt x="373" y="1583"/>
                  </a:lnTo>
                  <a:lnTo>
                    <a:pt x="366" y="1590"/>
                  </a:lnTo>
                  <a:lnTo>
                    <a:pt x="358" y="1590"/>
                  </a:lnTo>
                  <a:lnTo>
                    <a:pt x="351" y="1598"/>
                  </a:lnTo>
                  <a:lnTo>
                    <a:pt x="329" y="1583"/>
                  </a:lnTo>
                  <a:lnTo>
                    <a:pt x="285" y="1546"/>
                  </a:lnTo>
                  <a:lnTo>
                    <a:pt x="227" y="1488"/>
                  </a:lnTo>
                  <a:lnTo>
                    <a:pt x="168" y="1400"/>
                  </a:lnTo>
                  <a:lnTo>
                    <a:pt x="103" y="1297"/>
                  </a:lnTo>
                  <a:lnTo>
                    <a:pt x="37" y="1114"/>
                  </a:lnTo>
                  <a:lnTo>
                    <a:pt x="8" y="946"/>
                  </a:lnTo>
                  <a:lnTo>
                    <a:pt x="0" y="799"/>
                  </a:lnTo>
                  <a:lnTo>
                    <a:pt x="8" y="652"/>
                  </a:lnTo>
                  <a:lnTo>
                    <a:pt x="37" y="491"/>
                  </a:lnTo>
                  <a:lnTo>
                    <a:pt x="103" y="315"/>
                  </a:lnTo>
                  <a:lnTo>
                    <a:pt x="161" y="205"/>
                  </a:lnTo>
                  <a:lnTo>
                    <a:pt x="227" y="117"/>
                  </a:lnTo>
                  <a:lnTo>
                    <a:pt x="285" y="51"/>
                  </a:lnTo>
                  <a:lnTo>
                    <a:pt x="329" y="1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1" name="Freeform 49"/>
            <p:cNvSpPr>
              <a:spLocks/>
            </p:cNvSpPr>
            <p:nvPr/>
          </p:nvSpPr>
          <p:spPr bwMode="auto">
            <a:xfrm>
              <a:off x="14626" y="1858"/>
              <a:ext cx="1155" cy="1078"/>
            </a:xfrm>
            <a:custGeom>
              <a:avLst/>
              <a:gdLst/>
              <a:ahLst/>
              <a:cxnLst>
                <a:cxn ang="0">
                  <a:pos x="1126" y="0"/>
                </a:cxn>
                <a:cxn ang="0">
                  <a:pos x="1155" y="22"/>
                </a:cxn>
                <a:cxn ang="0">
                  <a:pos x="1119" y="338"/>
                </a:cxn>
                <a:cxn ang="0">
                  <a:pos x="1097" y="360"/>
                </a:cxn>
                <a:cxn ang="0">
                  <a:pos x="1082" y="345"/>
                </a:cxn>
                <a:cxn ang="0">
                  <a:pos x="1082" y="286"/>
                </a:cxn>
                <a:cxn ang="0">
                  <a:pos x="1089" y="242"/>
                </a:cxn>
                <a:cxn ang="0">
                  <a:pos x="1060" y="103"/>
                </a:cxn>
                <a:cxn ang="0">
                  <a:pos x="841" y="44"/>
                </a:cxn>
                <a:cxn ang="0">
                  <a:pos x="570" y="52"/>
                </a:cxn>
                <a:cxn ang="0">
                  <a:pos x="541" y="88"/>
                </a:cxn>
                <a:cxn ang="0">
                  <a:pos x="585" y="491"/>
                </a:cxn>
                <a:cxn ang="0">
                  <a:pos x="768" y="411"/>
                </a:cxn>
                <a:cxn ang="0">
                  <a:pos x="804" y="316"/>
                </a:cxn>
                <a:cxn ang="0">
                  <a:pos x="826" y="308"/>
                </a:cxn>
                <a:cxn ang="0">
                  <a:pos x="746" y="697"/>
                </a:cxn>
                <a:cxn ang="0">
                  <a:pos x="724" y="726"/>
                </a:cxn>
                <a:cxn ang="0">
                  <a:pos x="702" y="711"/>
                </a:cxn>
                <a:cxn ang="0">
                  <a:pos x="717" y="667"/>
                </a:cxn>
                <a:cxn ang="0">
                  <a:pos x="717" y="623"/>
                </a:cxn>
                <a:cxn ang="0">
                  <a:pos x="709" y="572"/>
                </a:cxn>
                <a:cxn ang="0">
                  <a:pos x="585" y="543"/>
                </a:cxn>
                <a:cxn ang="0">
                  <a:pos x="315" y="997"/>
                </a:cxn>
                <a:cxn ang="0">
                  <a:pos x="307" y="1012"/>
                </a:cxn>
                <a:cxn ang="0">
                  <a:pos x="329" y="1034"/>
                </a:cxn>
                <a:cxn ang="0">
                  <a:pos x="804" y="997"/>
                </a:cxn>
                <a:cxn ang="0">
                  <a:pos x="980" y="799"/>
                </a:cxn>
                <a:cxn ang="0">
                  <a:pos x="1038" y="675"/>
                </a:cxn>
                <a:cxn ang="0">
                  <a:pos x="1067" y="675"/>
                </a:cxn>
                <a:cxn ang="0">
                  <a:pos x="1067" y="689"/>
                </a:cxn>
                <a:cxn ang="0">
                  <a:pos x="1067" y="711"/>
                </a:cxn>
                <a:cxn ang="0">
                  <a:pos x="899" y="1078"/>
                </a:cxn>
                <a:cxn ang="0">
                  <a:pos x="44" y="1078"/>
                </a:cxn>
                <a:cxn ang="0">
                  <a:pos x="0" y="1070"/>
                </a:cxn>
                <a:cxn ang="0">
                  <a:pos x="8" y="1034"/>
                </a:cxn>
                <a:cxn ang="0">
                  <a:pos x="44" y="1034"/>
                </a:cxn>
                <a:cxn ang="0">
                  <a:pos x="176" y="990"/>
                </a:cxn>
                <a:cxn ang="0">
                  <a:pos x="402" y="96"/>
                </a:cxn>
                <a:cxn ang="0">
                  <a:pos x="402" y="74"/>
                </a:cxn>
                <a:cxn ang="0">
                  <a:pos x="373" y="52"/>
                </a:cxn>
                <a:cxn ang="0">
                  <a:pos x="300" y="44"/>
                </a:cxn>
                <a:cxn ang="0">
                  <a:pos x="263" y="37"/>
                </a:cxn>
                <a:cxn ang="0">
                  <a:pos x="263" y="8"/>
                </a:cxn>
                <a:cxn ang="0">
                  <a:pos x="307" y="0"/>
                </a:cxn>
              </a:cxnLst>
              <a:rect l="0" t="0" r="r" b="b"/>
              <a:pathLst>
                <a:path w="1155" h="1078">
                  <a:moveTo>
                    <a:pt x="307" y="0"/>
                  </a:moveTo>
                  <a:lnTo>
                    <a:pt x="1111" y="0"/>
                  </a:lnTo>
                  <a:lnTo>
                    <a:pt x="1126" y="0"/>
                  </a:lnTo>
                  <a:lnTo>
                    <a:pt x="1140" y="0"/>
                  </a:lnTo>
                  <a:lnTo>
                    <a:pt x="1148" y="8"/>
                  </a:lnTo>
                  <a:lnTo>
                    <a:pt x="1155" y="22"/>
                  </a:lnTo>
                  <a:lnTo>
                    <a:pt x="1148" y="44"/>
                  </a:lnTo>
                  <a:lnTo>
                    <a:pt x="1119" y="316"/>
                  </a:lnTo>
                  <a:lnTo>
                    <a:pt x="1119" y="338"/>
                  </a:lnTo>
                  <a:lnTo>
                    <a:pt x="1111" y="345"/>
                  </a:lnTo>
                  <a:lnTo>
                    <a:pt x="1104" y="352"/>
                  </a:lnTo>
                  <a:lnTo>
                    <a:pt x="1097" y="360"/>
                  </a:lnTo>
                  <a:lnTo>
                    <a:pt x="1089" y="352"/>
                  </a:lnTo>
                  <a:lnTo>
                    <a:pt x="1082" y="352"/>
                  </a:lnTo>
                  <a:lnTo>
                    <a:pt x="1082" y="345"/>
                  </a:lnTo>
                  <a:lnTo>
                    <a:pt x="1082" y="338"/>
                  </a:lnTo>
                  <a:lnTo>
                    <a:pt x="1082" y="308"/>
                  </a:lnTo>
                  <a:lnTo>
                    <a:pt x="1082" y="286"/>
                  </a:lnTo>
                  <a:lnTo>
                    <a:pt x="1082" y="272"/>
                  </a:lnTo>
                  <a:lnTo>
                    <a:pt x="1089" y="257"/>
                  </a:lnTo>
                  <a:lnTo>
                    <a:pt x="1089" y="242"/>
                  </a:lnTo>
                  <a:lnTo>
                    <a:pt x="1089" y="228"/>
                  </a:lnTo>
                  <a:lnTo>
                    <a:pt x="1082" y="154"/>
                  </a:lnTo>
                  <a:lnTo>
                    <a:pt x="1060" y="103"/>
                  </a:lnTo>
                  <a:lnTo>
                    <a:pt x="1016" y="74"/>
                  </a:lnTo>
                  <a:lnTo>
                    <a:pt x="943" y="52"/>
                  </a:lnTo>
                  <a:lnTo>
                    <a:pt x="841" y="44"/>
                  </a:lnTo>
                  <a:lnTo>
                    <a:pt x="622" y="44"/>
                  </a:lnTo>
                  <a:lnTo>
                    <a:pt x="592" y="44"/>
                  </a:lnTo>
                  <a:lnTo>
                    <a:pt x="570" y="52"/>
                  </a:lnTo>
                  <a:lnTo>
                    <a:pt x="556" y="59"/>
                  </a:lnTo>
                  <a:lnTo>
                    <a:pt x="548" y="66"/>
                  </a:lnTo>
                  <a:lnTo>
                    <a:pt x="541" y="88"/>
                  </a:lnTo>
                  <a:lnTo>
                    <a:pt x="534" y="110"/>
                  </a:lnTo>
                  <a:lnTo>
                    <a:pt x="439" y="491"/>
                  </a:lnTo>
                  <a:lnTo>
                    <a:pt x="585" y="491"/>
                  </a:lnTo>
                  <a:lnTo>
                    <a:pt x="680" y="484"/>
                  </a:lnTo>
                  <a:lnTo>
                    <a:pt x="731" y="462"/>
                  </a:lnTo>
                  <a:lnTo>
                    <a:pt x="768" y="411"/>
                  </a:lnTo>
                  <a:lnTo>
                    <a:pt x="797" y="338"/>
                  </a:lnTo>
                  <a:lnTo>
                    <a:pt x="797" y="323"/>
                  </a:lnTo>
                  <a:lnTo>
                    <a:pt x="804" y="316"/>
                  </a:lnTo>
                  <a:lnTo>
                    <a:pt x="812" y="308"/>
                  </a:lnTo>
                  <a:lnTo>
                    <a:pt x="819" y="308"/>
                  </a:lnTo>
                  <a:lnTo>
                    <a:pt x="826" y="308"/>
                  </a:lnTo>
                  <a:lnTo>
                    <a:pt x="833" y="316"/>
                  </a:lnTo>
                  <a:lnTo>
                    <a:pt x="833" y="323"/>
                  </a:lnTo>
                  <a:lnTo>
                    <a:pt x="746" y="697"/>
                  </a:lnTo>
                  <a:lnTo>
                    <a:pt x="738" y="719"/>
                  </a:lnTo>
                  <a:lnTo>
                    <a:pt x="731" y="726"/>
                  </a:lnTo>
                  <a:lnTo>
                    <a:pt x="724" y="726"/>
                  </a:lnTo>
                  <a:lnTo>
                    <a:pt x="709" y="726"/>
                  </a:lnTo>
                  <a:lnTo>
                    <a:pt x="702" y="719"/>
                  </a:lnTo>
                  <a:lnTo>
                    <a:pt x="702" y="711"/>
                  </a:lnTo>
                  <a:lnTo>
                    <a:pt x="702" y="704"/>
                  </a:lnTo>
                  <a:lnTo>
                    <a:pt x="709" y="697"/>
                  </a:lnTo>
                  <a:lnTo>
                    <a:pt x="717" y="667"/>
                  </a:lnTo>
                  <a:lnTo>
                    <a:pt x="717" y="645"/>
                  </a:lnTo>
                  <a:lnTo>
                    <a:pt x="717" y="631"/>
                  </a:lnTo>
                  <a:lnTo>
                    <a:pt x="717" y="623"/>
                  </a:lnTo>
                  <a:lnTo>
                    <a:pt x="717" y="616"/>
                  </a:lnTo>
                  <a:lnTo>
                    <a:pt x="717" y="594"/>
                  </a:lnTo>
                  <a:lnTo>
                    <a:pt x="709" y="572"/>
                  </a:lnTo>
                  <a:lnTo>
                    <a:pt x="687" y="557"/>
                  </a:lnTo>
                  <a:lnTo>
                    <a:pt x="651" y="543"/>
                  </a:lnTo>
                  <a:lnTo>
                    <a:pt x="585" y="543"/>
                  </a:lnTo>
                  <a:lnTo>
                    <a:pt x="424" y="543"/>
                  </a:lnTo>
                  <a:lnTo>
                    <a:pt x="315" y="975"/>
                  </a:lnTo>
                  <a:lnTo>
                    <a:pt x="315" y="997"/>
                  </a:lnTo>
                  <a:lnTo>
                    <a:pt x="315" y="1004"/>
                  </a:lnTo>
                  <a:lnTo>
                    <a:pt x="307" y="1012"/>
                  </a:lnTo>
                  <a:lnTo>
                    <a:pt x="307" y="1012"/>
                  </a:lnTo>
                  <a:lnTo>
                    <a:pt x="315" y="1019"/>
                  </a:lnTo>
                  <a:lnTo>
                    <a:pt x="322" y="1026"/>
                  </a:lnTo>
                  <a:lnTo>
                    <a:pt x="329" y="1034"/>
                  </a:lnTo>
                  <a:lnTo>
                    <a:pt x="600" y="1034"/>
                  </a:lnTo>
                  <a:lnTo>
                    <a:pt x="717" y="1019"/>
                  </a:lnTo>
                  <a:lnTo>
                    <a:pt x="804" y="997"/>
                  </a:lnTo>
                  <a:lnTo>
                    <a:pt x="877" y="946"/>
                  </a:lnTo>
                  <a:lnTo>
                    <a:pt x="936" y="880"/>
                  </a:lnTo>
                  <a:lnTo>
                    <a:pt x="980" y="799"/>
                  </a:lnTo>
                  <a:lnTo>
                    <a:pt x="1031" y="689"/>
                  </a:lnTo>
                  <a:lnTo>
                    <a:pt x="1038" y="682"/>
                  </a:lnTo>
                  <a:lnTo>
                    <a:pt x="1038" y="675"/>
                  </a:lnTo>
                  <a:lnTo>
                    <a:pt x="1053" y="667"/>
                  </a:lnTo>
                  <a:lnTo>
                    <a:pt x="1060" y="675"/>
                  </a:lnTo>
                  <a:lnTo>
                    <a:pt x="1067" y="675"/>
                  </a:lnTo>
                  <a:lnTo>
                    <a:pt x="1067" y="682"/>
                  </a:lnTo>
                  <a:lnTo>
                    <a:pt x="1075" y="689"/>
                  </a:lnTo>
                  <a:lnTo>
                    <a:pt x="1067" y="689"/>
                  </a:lnTo>
                  <a:lnTo>
                    <a:pt x="1067" y="704"/>
                  </a:lnTo>
                  <a:lnTo>
                    <a:pt x="1067" y="711"/>
                  </a:lnTo>
                  <a:lnTo>
                    <a:pt x="1067" y="711"/>
                  </a:lnTo>
                  <a:lnTo>
                    <a:pt x="914" y="1056"/>
                  </a:lnTo>
                  <a:lnTo>
                    <a:pt x="907" y="1070"/>
                  </a:lnTo>
                  <a:lnTo>
                    <a:pt x="899" y="1078"/>
                  </a:lnTo>
                  <a:lnTo>
                    <a:pt x="892" y="1078"/>
                  </a:lnTo>
                  <a:lnTo>
                    <a:pt x="870" y="1078"/>
                  </a:lnTo>
                  <a:lnTo>
                    <a:pt x="44" y="1078"/>
                  </a:lnTo>
                  <a:lnTo>
                    <a:pt x="22" y="1078"/>
                  </a:lnTo>
                  <a:lnTo>
                    <a:pt x="8" y="1078"/>
                  </a:lnTo>
                  <a:lnTo>
                    <a:pt x="0" y="1070"/>
                  </a:lnTo>
                  <a:lnTo>
                    <a:pt x="0" y="1063"/>
                  </a:lnTo>
                  <a:lnTo>
                    <a:pt x="0" y="1048"/>
                  </a:lnTo>
                  <a:lnTo>
                    <a:pt x="8" y="1034"/>
                  </a:lnTo>
                  <a:lnTo>
                    <a:pt x="15" y="1034"/>
                  </a:lnTo>
                  <a:lnTo>
                    <a:pt x="29" y="1034"/>
                  </a:lnTo>
                  <a:lnTo>
                    <a:pt x="44" y="1034"/>
                  </a:lnTo>
                  <a:lnTo>
                    <a:pt x="117" y="1026"/>
                  </a:lnTo>
                  <a:lnTo>
                    <a:pt x="154" y="1019"/>
                  </a:lnTo>
                  <a:lnTo>
                    <a:pt x="176" y="990"/>
                  </a:lnTo>
                  <a:lnTo>
                    <a:pt x="190" y="953"/>
                  </a:lnTo>
                  <a:lnTo>
                    <a:pt x="395" y="118"/>
                  </a:lnTo>
                  <a:lnTo>
                    <a:pt x="402" y="96"/>
                  </a:lnTo>
                  <a:lnTo>
                    <a:pt x="402" y="88"/>
                  </a:lnTo>
                  <a:lnTo>
                    <a:pt x="402" y="81"/>
                  </a:lnTo>
                  <a:lnTo>
                    <a:pt x="402" y="74"/>
                  </a:lnTo>
                  <a:lnTo>
                    <a:pt x="402" y="66"/>
                  </a:lnTo>
                  <a:lnTo>
                    <a:pt x="388" y="59"/>
                  </a:lnTo>
                  <a:lnTo>
                    <a:pt x="373" y="52"/>
                  </a:lnTo>
                  <a:lnTo>
                    <a:pt x="351" y="44"/>
                  </a:lnTo>
                  <a:lnTo>
                    <a:pt x="329" y="44"/>
                  </a:lnTo>
                  <a:lnTo>
                    <a:pt x="300" y="44"/>
                  </a:lnTo>
                  <a:lnTo>
                    <a:pt x="285" y="44"/>
                  </a:lnTo>
                  <a:lnTo>
                    <a:pt x="271" y="44"/>
                  </a:lnTo>
                  <a:lnTo>
                    <a:pt x="263" y="37"/>
                  </a:lnTo>
                  <a:lnTo>
                    <a:pt x="256" y="30"/>
                  </a:lnTo>
                  <a:lnTo>
                    <a:pt x="256" y="15"/>
                  </a:lnTo>
                  <a:lnTo>
                    <a:pt x="263" y="8"/>
                  </a:lnTo>
                  <a:lnTo>
                    <a:pt x="278" y="0"/>
                  </a:lnTo>
                  <a:lnTo>
                    <a:pt x="285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2" name="Freeform 50"/>
            <p:cNvSpPr>
              <a:spLocks/>
            </p:cNvSpPr>
            <p:nvPr/>
          </p:nvSpPr>
          <p:spPr bwMode="auto">
            <a:xfrm>
              <a:off x="15796" y="2401"/>
              <a:ext cx="1250" cy="820"/>
            </a:xfrm>
            <a:custGeom>
              <a:avLst/>
              <a:gdLst/>
              <a:ahLst/>
              <a:cxnLst>
                <a:cxn ang="0">
                  <a:pos x="146" y="14"/>
                </a:cxn>
                <a:cxn ang="0">
                  <a:pos x="234" y="102"/>
                </a:cxn>
                <a:cxn ang="0">
                  <a:pos x="270" y="234"/>
                </a:cxn>
                <a:cxn ang="0">
                  <a:pos x="277" y="351"/>
                </a:cxn>
                <a:cxn ang="0">
                  <a:pos x="277" y="513"/>
                </a:cxn>
                <a:cxn ang="0">
                  <a:pos x="475" y="359"/>
                </a:cxn>
                <a:cxn ang="0">
                  <a:pos x="650" y="66"/>
                </a:cxn>
                <a:cxn ang="0">
                  <a:pos x="643" y="51"/>
                </a:cxn>
                <a:cxn ang="0">
                  <a:pos x="665" y="22"/>
                </a:cxn>
                <a:cxn ang="0">
                  <a:pos x="701" y="7"/>
                </a:cxn>
                <a:cxn ang="0">
                  <a:pos x="723" y="0"/>
                </a:cxn>
                <a:cxn ang="0">
                  <a:pos x="738" y="7"/>
                </a:cxn>
                <a:cxn ang="0">
                  <a:pos x="745" y="22"/>
                </a:cxn>
                <a:cxn ang="0">
                  <a:pos x="753" y="44"/>
                </a:cxn>
                <a:cxn ang="0">
                  <a:pos x="855" y="381"/>
                </a:cxn>
                <a:cxn ang="0">
                  <a:pos x="899" y="659"/>
                </a:cxn>
                <a:cxn ang="0">
                  <a:pos x="1096" y="410"/>
                </a:cxn>
                <a:cxn ang="0">
                  <a:pos x="1184" y="242"/>
                </a:cxn>
                <a:cxn ang="0">
                  <a:pos x="1191" y="190"/>
                </a:cxn>
                <a:cxn ang="0">
                  <a:pos x="1184" y="168"/>
                </a:cxn>
                <a:cxn ang="0">
                  <a:pos x="1176" y="139"/>
                </a:cxn>
                <a:cxn ang="0">
                  <a:pos x="1147" y="117"/>
                </a:cxn>
                <a:cxn ang="0">
                  <a:pos x="1111" y="110"/>
                </a:cxn>
                <a:cxn ang="0">
                  <a:pos x="1103" y="88"/>
                </a:cxn>
                <a:cxn ang="0">
                  <a:pos x="1111" y="58"/>
                </a:cxn>
                <a:cxn ang="0">
                  <a:pos x="1125" y="14"/>
                </a:cxn>
                <a:cxn ang="0">
                  <a:pos x="1155" y="0"/>
                </a:cxn>
                <a:cxn ang="0">
                  <a:pos x="1213" y="29"/>
                </a:cxn>
                <a:cxn ang="0">
                  <a:pos x="1250" y="124"/>
                </a:cxn>
                <a:cxn ang="0">
                  <a:pos x="1184" y="337"/>
                </a:cxn>
                <a:cxn ang="0">
                  <a:pos x="1016" y="601"/>
                </a:cxn>
                <a:cxn ang="0">
                  <a:pos x="891" y="755"/>
                </a:cxn>
                <a:cxn ang="0">
                  <a:pos x="862" y="784"/>
                </a:cxn>
                <a:cxn ang="0">
                  <a:pos x="833" y="813"/>
                </a:cxn>
                <a:cxn ang="0">
                  <a:pos x="818" y="820"/>
                </a:cxn>
                <a:cxn ang="0">
                  <a:pos x="811" y="820"/>
                </a:cxn>
                <a:cxn ang="0">
                  <a:pos x="811" y="806"/>
                </a:cxn>
                <a:cxn ang="0">
                  <a:pos x="804" y="784"/>
                </a:cxn>
                <a:cxn ang="0">
                  <a:pos x="796" y="667"/>
                </a:cxn>
                <a:cxn ang="0">
                  <a:pos x="760" y="417"/>
                </a:cxn>
                <a:cxn ang="0">
                  <a:pos x="672" y="124"/>
                </a:cxn>
                <a:cxn ang="0">
                  <a:pos x="555" y="330"/>
                </a:cxn>
                <a:cxn ang="0">
                  <a:pos x="343" y="630"/>
                </a:cxn>
                <a:cxn ang="0">
                  <a:pos x="182" y="813"/>
                </a:cxn>
                <a:cxn ang="0">
                  <a:pos x="175" y="820"/>
                </a:cxn>
                <a:cxn ang="0">
                  <a:pos x="168" y="820"/>
                </a:cxn>
                <a:cxn ang="0">
                  <a:pos x="153" y="813"/>
                </a:cxn>
                <a:cxn ang="0">
                  <a:pos x="153" y="799"/>
                </a:cxn>
                <a:cxn ang="0">
                  <a:pos x="161" y="784"/>
                </a:cxn>
                <a:cxn ang="0">
                  <a:pos x="175" y="659"/>
                </a:cxn>
                <a:cxn ang="0">
                  <a:pos x="190" y="439"/>
                </a:cxn>
                <a:cxn ang="0">
                  <a:pos x="175" y="278"/>
                </a:cxn>
                <a:cxn ang="0">
                  <a:pos x="124" y="132"/>
                </a:cxn>
                <a:cxn ang="0">
                  <a:pos x="22" y="58"/>
                </a:cxn>
                <a:cxn ang="0">
                  <a:pos x="0" y="58"/>
                </a:cxn>
                <a:cxn ang="0">
                  <a:pos x="7" y="36"/>
                </a:cxn>
                <a:cxn ang="0">
                  <a:pos x="44" y="7"/>
                </a:cxn>
                <a:cxn ang="0">
                  <a:pos x="80" y="0"/>
                </a:cxn>
              </a:cxnLst>
              <a:rect l="0" t="0" r="r" b="b"/>
              <a:pathLst>
                <a:path w="1250" h="820">
                  <a:moveTo>
                    <a:pt x="80" y="0"/>
                  </a:moveTo>
                  <a:lnTo>
                    <a:pt x="146" y="14"/>
                  </a:lnTo>
                  <a:lnTo>
                    <a:pt x="197" y="51"/>
                  </a:lnTo>
                  <a:lnTo>
                    <a:pt x="234" y="102"/>
                  </a:lnTo>
                  <a:lnTo>
                    <a:pt x="256" y="168"/>
                  </a:lnTo>
                  <a:lnTo>
                    <a:pt x="270" y="234"/>
                  </a:lnTo>
                  <a:lnTo>
                    <a:pt x="277" y="300"/>
                  </a:lnTo>
                  <a:lnTo>
                    <a:pt x="277" y="351"/>
                  </a:lnTo>
                  <a:lnTo>
                    <a:pt x="277" y="395"/>
                  </a:lnTo>
                  <a:lnTo>
                    <a:pt x="277" y="513"/>
                  </a:lnTo>
                  <a:lnTo>
                    <a:pt x="263" y="630"/>
                  </a:lnTo>
                  <a:lnTo>
                    <a:pt x="475" y="359"/>
                  </a:lnTo>
                  <a:lnTo>
                    <a:pt x="650" y="73"/>
                  </a:lnTo>
                  <a:lnTo>
                    <a:pt x="650" y="66"/>
                  </a:lnTo>
                  <a:lnTo>
                    <a:pt x="643" y="58"/>
                  </a:lnTo>
                  <a:lnTo>
                    <a:pt x="643" y="51"/>
                  </a:lnTo>
                  <a:lnTo>
                    <a:pt x="650" y="36"/>
                  </a:lnTo>
                  <a:lnTo>
                    <a:pt x="665" y="22"/>
                  </a:lnTo>
                  <a:lnTo>
                    <a:pt x="679" y="14"/>
                  </a:lnTo>
                  <a:lnTo>
                    <a:pt x="701" y="7"/>
                  </a:lnTo>
                  <a:lnTo>
                    <a:pt x="709" y="0"/>
                  </a:lnTo>
                  <a:lnTo>
                    <a:pt x="723" y="0"/>
                  </a:lnTo>
                  <a:lnTo>
                    <a:pt x="731" y="0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45" y="22"/>
                  </a:lnTo>
                  <a:lnTo>
                    <a:pt x="753" y="36"/>
                  </a:lnTo>
                  <a:lnTo>
                    <a:pt x="753" y="44"/>
                  </a:lnTo>
                  <a:lnTo>
                    <a:pt x="818" y="220"/>
                  </a:lnTo>
                  <a:lnTo>
                    <a:pt x="855" y="381"/>
                  </a:lnTo>
                  <a:lnTo>
                    <a:pt x="884" y="527"/>
                  </a:lnTo>
                  <a:lnTo>
                    <a:pt x="899" y="659"/>
                  </a:lnTo>
                  <a:lnTo>
                    <a:pt x="1008" y="527"/>
                  </a:lnTo>
                  <a:lnTo>
                    <a:pt x="1096" y="410"/>
                  </a:lnTo>
                  <a:lnTo>
                    <a:pt x="1147" y="315"/>
                  </a:lnTo>
                  <a:lnTo>
                    <a:pt x="1184" y="242"/>
                  </a:lnTo>
                  <a:lnTo>
                    <a:pt x="1191" y="198"/>
                  </a:lnTo>
                  <a:lnTo>
                    <a:pt x="1191" y="190"/>
                  </a:lnTo>
                  <a:lnTo>
                    <a:pt x="1191" y="176"/>
                  </a:lnTo>
                  <a:lnTo>
                    <a:pt x="1184" y="168"/>
                  </a:lnTo>
                  <a:lnTo>
                    <a:pt x="1184" y="154"/>
                  </a:lnTo>
                  <a:lnTo>
                    <a:pt x="1176" y="139"/>
                  </a:lnTo>
                  <a:lnTo>
                    <a:pt x="1162" y="124"/>
                  </a:lnTo>
                  <a:lnTo>
                    <a:pt x="1147" y="117"/>
                  </a:lnTo>
                  <a:lnTo>
                    <a:pt x="1125" y="110"/>
                  </a:lnTo>
                  <a:lnTo>
                    <a:pt x="1111" y="110"/>
                  </a:lnTo>
                  <a:lnTo>
                    <a:pt x="1103" y="102"/>
                  </a:lnTo>
                  <a:lnTo>
                    <a:pt x="1103" y="88"/>
                  </a:lnTo>
                  <a:lnTo>
                    <a:pt x="1103" y="73"/>
                  </a:lnTo>
                  <a:lnTo>
                    <a:pt x="1111" y="58"/>
                  </a:lnTo>
                  <a:lnTo>
                    <a:pt x="1118" y="36"/>
                  </a:lnTo>
                  <a:lnTo>
                    <a:pt x="1125" y="14"/>
                  </a:lnTo>
                  <a:lnTo>
                    <a:pt x="1140" y="7"/>
                  </a:lnTo>
                  <a:lnTo>
                    <a:pt x="1155" y="0"/>
                  </a:lnTo>
                  <a:lnTo>
                    <a:pt x="1184" y="7"/>
                  </a:lnTo>
                  <a:lnTo>
                    <a:pt x="1213" y="29"/>
                  </a:lnTo>
                  <a:lnTo>
                    <a:pt x="1242" y="66"/>
                  </a:lnTo>
                  <a:lnTo>
                    <a:pt x="1250" y="124"/>
                  </a:lnTo>
                  <a:lnTo>
                    <a:pt x="1235" y="227"/>
                  </a:lnTo>
                  <a:lnTo>
                    <a:pt x="1184" y="337"/>
                  </a:lnTo>
                  <a:lnTo>
                    <a:pt x="1111" y="469"/>
                  </a:lnTo>
                  <a:lnTo>
                    <a:pt x="1016" y="601"/>
                  </a:lnTo>
                  <a:lnTo>
                    <a:pt x="906" y="740"/>
                  </a:lnTo>
                  <a:lnTo>
                    <a:pt x="891" y="755"/>
                  </a:lnTo>
                  <a:lnTo>
                    <a:pt x="877" y="769"/>
                  </a:lnTo>
                  <a:lnTo>
                    <a:pt x="862" y="784"/>
                  </a:lnTo>
                  <a:lnTo>
                    <a:pt x="848" y="799"/>
                  </a:lnTo>
                  <a:lnTo>
                    <a:pt x="833" y="813"/>
                  </a:lnTo>
                  <a:lnTo>
                    <a:pt x="826" y="820"/>
                  </a:lnTo>
                  <a:lnTo>
                    <a:pt x="818" y="820"/>
                  </a:lnTo>
                  <a:lnTo>
                    <a:pt x="818" y="820"/>
                  </a:lnTo>
                  <a:lnTo>
                    <a:pt x="811" y="820"/>
                  </a:lnTo>
                  <a:lnTo>
                    <a:pt x="811" y="813"/>
                  </a:lnTo>
                  <a:lnTo>
                    <a:pt x="811" y="806"/>
                  </a:lnTo>
                  <a:lnTo>
                    <a:pt x="804" y="799"/>
                  </a:lnTo>
                  <a:lnTo>
                    <a:pt x="804" y="784"/>
                  </a:lnTo>
                  <a:lnTo>
                    <a:pt x="804" y="747"/>
                  </a:lnTo>
                  <a:lnTo>
                    <a:pt x="796" y="667"/>
                  </a:lnTo>
                  <a:lnTo>
                    <a:pt x="782" y="557"/>
                  </a:lnTo>
                  <a:lnTo>
                    <a:pt x="760" y="417"/>
                  </a:lnTo>
                  <a:lnTo>
                    <a:pt x="723" y="271"/>
                  </a:lnTo>
                  <a:lnTo>
                    <a:pt x="672" y="124"/>
                  </a:lnTo>
                  <a:lnTo>
                    <a:pt x="621" y="212"/>
                  </a:lnTo>
                  <a:lnTo>
                    <a:pt x="555" y="330"/>
                  </a:lnTo>
                  <a:lnTo>
                    <a:pt x="460" y="469"/>
                  </a:lnTo>
                  <a:lnTo>
                    <a:pt x="343" y="630"/>
                  </a:lnTo>
                  <a:lnTo>
                    <a:pt x="190" y="799"/>
                  </a:lnTo>
                  <a:lnTo>
                    <a:pt x="182" y="813"/>
                  </a:lnTo>
                  <a:lnTo>
                    <a:pt x="175" y="820"/>
                  </a:lnTo>
                  <a:lnTo>
                    <a:pt x="175" y="820"/>
                  </a:lnTo>
                  <a:lnTo>
                    <a:pt x="168" y="820"/>
                  </a:lnTo>
                  <a:lnTo>
                    <a:pt x="168" y="820"/>
                  </a:lnTo>
                  <a:lnTo>
                    <a:pt x="161" y="820"/>
                  </a:lnTo>
                  <a:lnTo>
                    <a:pt x="153" y="813"/>
                  </a:lnTo>
                  <a:lnTo>
                    <a:pt x="153" y="799"/>
                  </a:lnTo>
                  <a:lnTo>
                    <a:pt x="153" y="799"/>
                  </a:lnTo>
                  <a:lnTo>
                    <a:pt x="153" y="791"/>
                  </a:lnTo>
                  <a:lnTo>
                    <a:pt x="161" y="784"/>
                  </a:lnTo>
                  <a:lnTo>
                    <a:pt x="161" y="769"/>
                  </a:lnTo>
                  <a:lnTo>
                    <a:pt x="175" y="659"/>
                  </a:lnTo>
                  <a:lnTo>
                    <a:pt x="182" y="542"/>
                  </a:lnTo>
                  <a:lnTo>
                    <a:pt x="190" y="439"/>
                  </a:lnTo>
                  <a:lnTo>
                    <a:pt x="182" y="359"/>
                  </a:lnTo>
                  <a:lnTo>
                    <a:pt x="175" y="278"/>
                  </a:lnTo>
                  <a:lnTo>
                    <a:pt x="161" y="198"/>
                  </a:lnTo>
                  <a:lnTo>
                    <a:pt x="124" y="132"/>
                  </a:lnTo>
                  <a:lnTo>
                    <a:pt x="80" y="80"/>
                  </a:lnTo>
                  <a:lnTo>
                    <a:pt x="22" y="58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7" y="36"/>
                  </a:lnTo>
                  <a:lnTo>
                    <a:pt x="22" y="22"/>
                  </a:lnTo>
                  <a:lnTo>
                    <a:pt x="44" y="7"/>
                  </a:lnTo>
                  <a:lnTo>
                    <a:pt x="65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3" name="Freeform 51"/>
            <p:cNvSpPr>
              <a:spLocks noEditPoints="1"/>
            </p:cNvSpPr>
            <p:nvPr/>
          </p:nvSpPr>
          <p:spPr bwMode="auto">
            <a:xfrm>
              <a:off x="17075" y="2789"/>
              <a:ext cx="519" cy="557"/>
            </a:xfrm>
            <a:custGeom>
              <a:avLst/>
              <a:gdLst/>
              <a:ahLst/>
              <a:cxnLst>
                <a:cxn ang="0">
                  <a:pos x="314" y="44"/>
                </a:cxn>
                <a:cxn ang="0">
                  <a:pos x="256" y="147"/>
                </a:cxn>
                <a:cxn ang="0">
                  <a:pos x="314" y="235"/>
                </a:cxn>
                <a:cxn ang="0">
                  <a:pos x="402" y="257"/>
                </a:cxn>
                <a:cxn ang="0">
                  <a:pos x="416" y="132"/>
                </a:cxn>
                <a:cxn ang="0">
                  <a:pos x="416" y="110"/>
                </a:cxn>
                <a:cxn ang="0">
                  <a:pos x="409" y="73"/>
                </a:cxn>
                <a:cxn ang="0">
                  <a:pos x="394" y="44"/>
                </a:cxn>
                <a:cxn ang="0">
                  <a:pos x="358" y="29"/>
                </a:cxn>
                <a:cxn ang="0">
                  <a:pos x="416" y="15"/>
                </a:cxn>
                <a:cxn ang="0">
                  <a:pos x="475" y="110"/>
                </a:cxn>
                <a:cxn ang="0">
                  <a:pos x="482" y="183"/>
                </a:cxn>
                <a:cxn ang="0">
                  <a:pos x="475" y="235"/>
                </a:cxn>
                <a:cxn ang="0">
                  <a:pos x="468" y="271"/>
                </a:cxn>
                <a:cxn ang="0">
                  <a:pos x="511" y="279"/>
                </a:cxn>
                <a:cxn ang="0">
                  <a:pos x="519" y="286"/>
                </a:cxn>
                <a:cxn ang="0">
                  <a:pos x="519" y="301"/>
                </a:cxn>
                <a:cxn ang="0">
                  <a:pos x="504" y="301"/>
                </a:cxn>
                <a:cxn ang="0">
                  <a:pos x="475" y="301"/>
                </a:cxn>
                <a:cxn ang="0">
                  <a:pos x="438" y="367"/>
                </a:cxn>
                <a:cxn ang="0">
                  <a:pos x="351" y="498"/>
                </a:cxn>
                <a:cxn ang="0">
                  <a:pos x="219" y="557"/>
                </a:cxn>
                <a:cxn ang="0">
                  <a:pos x="146" y="550"/>
                </a:cxn>
                <a:cxn ang="0">
                  <a:pos x="95" y="506"/>
                </a:cxn>
                <a:cxn ang="0">
                  <a:pos x="88" y="447"/>
                </a:cxn>
                <a:cxn ang="0">
                  <a:pos x="88" y="418"/>
                </a:cxn>
                <a:cxn ang="0">
                  <a:pos x="102" y="367"/>
                </a:cxn>
                <a:cxn ang="0">
                  <a:pos x="109" y="330"/>
                </a:cxn>
                <a:cxn ang="0">
                  <a:pos x="124" y="301"/>
                </a:cxn>
                <a:cxn ang="0">
                  <a:pos x="124" y="279"/>
                </a:cxn>
                <a:cxn ang="0">
                  <a:pos x="124" y="264"/>
                </a:cxn>
                <a:cxn ang="0">
                  <a:pos x="117" y="242"/>
                </a:cxn>
                <a:cxn ang="0">
                  <a:pos x="95" y="235"/>
                </a:cxn>
                <a:cxn ang="0">
                  <a:pos x="58" y="249"/>
                </a:cxn>
                <a:cxn ang="0">
                  <a:pos x="44" y="286"/>
                </a:cxn>
                <a:cxn ang="0">
                  <a:pos x="29" y="323"/>
                </a:cxn>
                <a:cxn ang="0">
                  <a:pos x="22" y="337"/>
                </a:cxn>
                <a:cxn ang="0">
                  <a:pos x="7" y="337"/>
                </a:cxn>
                <a:cxn ang="0">
                  <a:pos x="0" y="337"/>
                </a:cxn>
                <a:cxn ang="0">
                  <a:pos x="0" y="323"/>
                </a:cxn>
                <a:cxn ang="0">
                  <a:pos x="7" y="293"/>
                </a:cxn>
                <a:cxn ang="0">
                  <a:pos x="29" y="249"/>
                </a:cxn>
                <a:cxn ang="0">
                  <a:pos x="73" y="213"/>
                </a:cxn>
                <a:cxn ang="0">
                  <a:pos x="117" y="213"/>
                </a:cxn>
                <a:cxn ang="0">
                  <a:pos x="161" y="227"/>
                </a:cxn>
                <a:cxn ang="0">
                  <a:pos x="190" y="264"/>
                </a:cxn>
                <a:cxn ang="0">
                  <a:pos x="190" y="293"/>
                </a:cxn>
                <a:cxn ang="0">
                  <a:pos x="183" y="315"/>
                </a:cxn>
                <a:cxn ang="0">
                  <a:pos x="175" y="345"/>
                </a:cxn>
                <a:cxn ang="0">
                  <a:pos x="168" y="381"/>
                </a:cxn>
                <a:cxn ang="0">
                  <a:pos x="161" y="425"/>
                </a:cxn>
                <a:cxn ang="0">
                  <a:pos x="153" y="469"/>
                </a:cxn>
                <a:cxn ang="0">
                  <a:pos x="153" y="491"/>
                </a:cxn>
                <a:cxn ang="0">
                  <a:pos x="168" y="520"/>
                </a:cxn>
                <a:cxn ang="0">
                  <a:pos x="197" y="535"/>
                </a:cxn>
                <a:cxn ang="0">
                  <a:pos x="278" y="513"/>
                </a:cxn>
                <a:cxn ang="0">
                  <a:pos x="365" y="381"/>
                </a:cxn>
                <a:cxn ang="0">
                  <a:pos x="321" y="264"/>
                </a:cxn>
                <a:cxn ang="0">
                  <a:pos x="234" y="198"/>
                </a:cxn>
                <a:cxn ang="0">
                  <a:pos x="234" y="88"/>
                </a:cxn>
                <a:cxn ang="0">
                  <a:pos x="314" y="7"/>
                </a:cxn>
              </a:cxnLst>
              <a:rect l="0" t="0" r="r" b="b"/>
              <a:pathLst>
                <a:path w="519" h="557">
                  <a:moveTo>
                    <a:pt x="358" y="29"/>
                  </a:moveTo>
                  <a:lnTo>
                    <a:pt x="314" y="44"/>
                  </a:lnTo>
                  <a:lnTo>
                    <a:pt x="270" y="88"/>
                  </a:lnTo>
                  <a:lnTo>
                    <a:pt x="256" y="147"/>
                  </a:lnTo>
                  <a:lnTo>
                    <a:pt x="270" y="191"/>
                  </a:lnTo>
                  <a:lnTo>
                    <a:pt x="314" y="235"/>
                  </a:lnTo>
                  <a:lnTo>
                    <a:pt x="402" y="257"/>
                  </a:lnTo>
                  <a:lnTo>
                    <a:pt x="402" y="257"/>
                  </a:lnTo>
                  <a:lnTo>
                    <a:pt x="416" y="198"/>
                  </a:lnTo>
                  <a:lnTo>
                    <a:pt x="416" y="132"/>
                  </a:lnTo>
                  <a:lnTo>
                    <a:pt x="416" y="125"/>
                  </a:lnTo>
                  <a:lnTo>
                    <a:pt x="416" y="110"/>
                  </a:lnTo>
                  <a:lnTo>
                    <a:pt x="416" y="88"/>
                  </a:lnTo>
                  <a:lnTo>
                    <a:pt x="409" y="73"/>
                  </a:lnTo>
                  <a:lnTo>
                    <a:pt x="402" y="51"/>
                  </a:lnTo>
                  <a:lnTo>
                    <a:pt x="394" y="44"/>
                  </a:lnTo>
                  <a:lnTo>
                    <a:pt x="380" y="29"/>
                  </a:lnTo>
                  <a:lnTo>
                    <a:pt x="358" y="29"/>
                  </a:lnTo>
                  <a:close/>
                  <a:moveTo>
                    <a:pt x="358" y="0"/>
                  </a:moveTo>
                  <a:lnTo>
                    <a:pt x="416" y="15"/>
                  </a:lnTo>
                  <a:lnTo>
                    <a:pt x="453" y="59"/>
                  </a:lnTo>
                  <a:lnTo>
                    <a:pt x="475" y="110"/>
                  </a:lnTo>
                  <a:lnTo>
                    <a:pt x="482" y="176"/>
                  </a:lnTo>
                  <a:lnTo>
                    <a:pt x="482" y="183"/>
                  </a:lnTo>
                  <a:lnTo>
                    <a:pt x="482" y="205"/>
                  </a:lnTo>
                  <a:lnTo>
                    <a:pt x="475" y="235"/>
                  </a:lnTo>
                  <a:lnTo>
                    <a:pt x="468" y="271"/>
                  </a:lnTo>
                  <a:lnTo>
                    <a:pt x="468" y="271"/>
                  </a:lnTo>
                  <a:lnTo>
                    <a:pt x="497" y="279"/>
                  </a:lnTo>
                  <a:lnTo>
                    <a:pt x="511" y="279"/>
                  </a:lnTo>
                  <a:lnTo>
                    <a:pt x="519" y="279"/>
                  </a:lnTo>
                  <a:lnTo>
                    <a:pt x="519" y="286"/>
                  </a:lnTo>
                  <a:lnTo>
                    <a:pt x="519" y="293"/>
                  </a:lnTo>
                  <a:lnTo>
                    <a:pt x="519" y="301"/>
                  </a:lnTo>
                  <a:lnTo>
                    <a:pt x="511" y="301"/>
                  </a:lnTo>
                  <a:lnTo>
                    <a:pt x="504" y="301"/>
                  </a:lnTo>
                  <a:lnTo>
                    <a:pt x="490" y="301"/>
                  </a:lnTo>
                  <a:lnTo>
                    <a:pt x="475" y="301"/>
                  </a:lnTo>
                  <a:lnTo>
                    <a:pt x="460" y="293"/>
                  </a:lnTo>
                  <a:lnTo>
                    <a:pt x="438" y="367"/>
                  </a:lnTo>
                  <a:lnTo>
                    <a:pt x="402" y="432"/>
                  </a:lnTo>
                  <a:lnTo>
                    <a:pt x="351" y="498"/>
                  </a:lnTo>
                  <a:lnTo>
                    <a:pt x="292" y="542"/>
                  </a:lnTo>
                  <a:lnTo>
                    <a:pt x="219" y="557"/>
                  </a:lnTo>
                  <a:lnTo>
                    <a:pt x="183" y="557"/>
                  </a:lnTo>
                  <a:lnTo>
                    <a:pt x="146" y="550"/>
                  </a:lnTo>
                  <a:lnTo>
                    <a:pt x="117" y="535"/>
                  </a:lnTo>
                  <a:lnTo>
                    <a:pt x="95" y="506"/>
                  </a:lnTo>
                  <a:lnTo>
                    <a:pt x="88" y="462"/>
                  </a:lnTo>
                  <a:lnTo>
                    <a:pt x="88" y="447"/>
                  </a:lnTo>
                  <a:lnTo>
                    <a:pt x="88" y="432"/>
                  </a:lnTo>
                  <a:lnTo>
                    <a:pt x="88" y="418"/>
                  </a:lnTo>
                  <a:lnTo>
                    <a:pt x="95" y="396"/>
                  </a:lnTo>
                  <a:lnTo>
                    <a:pt x="102" y="367"/>
                  </a:lnTo>
                  <a:lnTo>
                    <a:pt x="109" y="352"/>
                  </a:lnTo>
                  <a:lnTo>
                    <a:pt x="109" y="330"/>
                  </a:lnTo>
                  <a:lnTo>
                    <a:pt x="117" y="315"/>
                  </a:lnTo>
                  <a:lnTo>
                    <a:pt x="124" y="301"/>
                  </a:lnTo>
                  <a:lnTo>
                    <a:pt x="124" y="286"/>
                  </a:lnTo>
                  <a:lnTo>
                    <a:pt x="124" y="279"/>
                  </a:lnTo>
                  <a:lnTo>
                    <a:pt x="124" y="279"/>
                  </a:lnTo>
                  <a:lnTo>
                    <a:pt x="124" y="264"/>
                  </a:lnTo>
                  <a:lnTo>
                    <a:pt x="124" y="257"/>
                  </a:lnTo>
                  <a:lnTo>
                    <a:pt x="117" y="242"/>
                  </a:lnTo>
                  <a:lnTo>
                    <a:pt x="102" y="235"/>
                  </a:lnTo>
                  <a:lnTo>
                    <a:pt x="95" y="235"/>
                  </a:lnTo>
                  <a:lnTo>
                    <a:pt x="73" y="235"/>
                  </a:lnTo>
                  <a:lnTo>
                    <a:pt x="58" y="249"/>
                  </a:lnTo>
                  <a:lnTo>
                    <a:pt x="51" y="264"/>
                  </a:lnTo>
                  <a:lnTo>
                    <a:pt x="44" y="286"/>
                  </a:lnTo>
                  <a:lnTo>
                    <a:pt x="36" y="308"/>
                  </a:lnTo>
                  <a:lnTo>
                    <a:pt x="29" y="323"/>
                  </a:lnTo>
                  <a:lnTo>
                    <a:pt x="29" y="330"/>
                  </a:lnTo>
                  <a:lnTo>
                    <a:pt x="22" y="337"/>
                  </a:lnTo>
                  <a:lnTo>
                    <a:pt x="14" y="337"/>
                  </a:lnTo>
                  <a:lnTo>
                    <a:pt x="7" y="337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0" y="330"/>
                  </a:lnTo>
                  <a:lnTo>
                    <a:pt x="0" y="323"/>
                  </a:lnTo>
                  <a:lnTo>
                    <a:pt x="0" y="308"/>
                  </a:lnTo>
                  <a:lnTo>
                    <a:pt x="7" y="293"/>
                  </a:lnTo>
                  <a:lnTo>
                    <a:pt x="14" y="271"/>
                  </a:lnTo>
                  <a:lnTo>
                    <a:pt x="29" y="249"/>
                  </a:lnTo>
                  <a:lnTo>
                    <a:pt x="51" y="227"/>
                  </a:lnTo>
                  <a:lnTo>
                    <a:pt x="73" y="213"/>
                  </a:lnTo>
                  <a:lnTo>
                    <a:pt x="95" y="205"/>
                  </a:lnTo>
                  <a:lnTo>
                    <a:pt x="117" y="213"/>
                  </a:lnTo>
                  <a:lnTo>
                    <a:pt x="146" y="220"/>
                  </a:lnTo>
                  <a:lnTo>
                    <a:pt x="161" y="227"/>
                  </a:lnTo>
                  <a:lnTo>
                    <a:pt x="175" y="242"/>
                  </a:lnTo>
                  <a:lnTo>
                    <a:pt x="190" y="264"/>
                  </a:lnTo>
                  <a:lnTo>
                    <a:pt x="190" y="286"/>
                  </a:lnTo>
                  <a:lnTo>
                    <a:pt x="190" y="293"/>
                  </a:lnTo>
                  <a:lnTo>
                    <a:pt x="190" y="301"/>
                  </a:lnTo>
                  <a:lnTo>
                    <a:pt x="183" y="315"/>
                  </a:lnTo>
                  <a:lnTo>
                    <a:pt x="183" y="330"/>
                  </a:lnTo>
                  <a:lnTo>
                    <a:pt x="175" y="345"/>
                  </a:lnTo>
                  <a:lnTo>
                    <a:pt x="175" y="359"/>
                  </a:lnTo>
                  <a:lnTo>
                    <a:pt x="168" y="381"/>
                  </a:lnTo>
                  <a:lnTo>
                    <a:pt x="161" y="403"/>
                  </a:lnTo>
                  <a:lnTo>
                    <a:pt x="161" y="425"/>
                  </a:lnTo>
                  <a:lnTo>
                    <a:pt x="153" y="454"/>
                  </a:lnTo>
                  <a:lnTo>
                    <a:pt x="153" y="469"/>
                  </a:lnTo>
                  <a:lnTo>
                    <a:pt x="153" y="484"/>
                  </a:lnTo>
                  <a:lnTo>
                    <a:pt x="153" y="491"/>
                  </a:lnTo>
                  <a:lnTo>
                    <a:pt x="161" y="506"/>
                  </a:lnTo>
                  <a:lnTo>
                    <a:pt x="168" y="520"/>
                  </a:lnTo>
                  <a:lnTo>
                    <a:pt x="183" y="528"/>
                  </a:lnTo>
                  <a:lnTo>
                    <a:pt x="197" y="535"/>
                  </a:lnTo>
                  <a:lnTo>
                    <a:pt x="226" y="535"/>
                  </a:lnTo>
                  <a:lnTo>
                    <a:pt x="278" y="513"/>
                  </a:lnTo>
                  <a:lnTo>
                    <a:pt x="329" y="462"/>
                  </a:lnTo>
                  <a:lnTo>
                    <a:pt x="365" y="381"/>
                  </a:lnTo>
                  <a:lnTo>
                    <a:pt x="394" y="286"/>
                  </a:lnTo>
                  <a:lnTo>
                    <a:pt x="321" y="264"/>
                  </a:lnTo>
                  <a:lnTo>
                    <a:pt x="270" y="235"/>
                  </a:lnTo>
                  <a:lnTo>
                    <a:pt x="234" y="198"/>
                  </a:lnTo>
                  <a:lnTo>
                    <a:pt x="219" y="147"/>
                  </a:lnTo>
                  <a:lnTo>
                    <a:pt x="234" y="88"/>
                  </a:lnTo>
                  <a:lnTo>
                    <a:pt x="270" y="44"/>
                  </a:lnTo>
                  <a:lnTo>
                    <a:pt x="314" y="7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4" name="Freeform 52"/>
            <p:cNvSpPr>
              <a:spLocks/>
            </p:cNvSpPr>
            <p:nvPr/>
          </p:nvSpPr>
          <p:spPr bwMode="auto">
            <a:xfrm>
              <a:off x="17981" y="2767"/>
              <a:ext cx="183" cy="476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39" y="22"/>
                </a:cxn>
                <a:cxn ang="0">
                  <a:pos x="168" y="81"/>
                </a:cxn>
                <a:cxn ang="0">
                  <a:pos x="183" y="169"/>
                </a:cxn>
                <a:cxn ang="0">
                  <a:pos x="183" y="169"/>
                </a:cxn>
                <a:cxn ang="0">
                  <a:pos x="168" y="271"/>
                </a:cxn>
                <a:cxn ang="0">
                  <a:pos x="139" y="359"/>
                </a:cxn>
                <a:cxn ang="0">
                  <a:pos x="95" y="425"/>
                </a:cxn>
                <a:cxn ang="0">
                  <a:pos x="59" y="462"/>
                </a:cxn>
                <a:cxn ang="0">
                  <a:pos x="37" y="476"/>
                </a:cxn>
                <a:cxn ang="0">
                  <a:pos x="29" y="476"/>
                </a:cxn>
                <a:cxn ang="0">
                  <a:pos x="29" y="469"/>
                </a:cxn>
                <a:cxn ang="0">
                  <a:pos x="22" y="462"/>
                </a:cxn>
                <a:cxn ang="0">
                  <a:pos x="22" y="454"/>
                </a:cxn>
                <a:cxn ang="0">
                  <a:pos x="29" y="454"/>
                </a:cxn>
                <a:cxn ang="0">
                  <a:pos x="29" y="447"/>
                </a:cxn>
                <a:cxn ang="0">
                  <a:pos x="44" y="440"/>
                </a:cxn>
                <a:cxn ang="0">
                  <a:pos x="95" y="367"/>
                </a:cxn>
                <a:cxn ang="0">
                  <a:pos x="132" y="279"/>
                </a:cxn>
                <a:cxn ang="0">
                  <a:pos x="146" y="169"/>
                </a:cxn>
                <a:cxn ang="0">
                  <a:pos x="146" y="154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39" y="154"/>
                </a:cxn>
                <a:cxn ang="0">
                  <a:pos x="124" y="161"/>
                </a:cxn>
                <a:cxn ang="0">
                  <a:pos x="102" y="169"/>
                </a:cxn>
                <a:cxn ang="0">
                  <a:pos x="88" y="169"/>
                </a:cxn>
                <a:cxn ang="0">
                  <a:pos x="59" y="169"/>
                </a:cxn>
                <a:cxn ang="0">
                  <a:pos x="37" y="161"/>
                </a:cxn>
                <a:cxn ang="0">
                  <a:pos x="22" y="147"/>
                </a:cxn>
                <a:cxn ang="0">
                  <a:pos x="7" y="125"/>
                </a:cxn>
                <a:cxn ang="0">
                  <a:pos x="0" y="110"/>
                </a:cxn>
                <a:cxn ang="0">
                  <a:pos x="0" y="88"/>
                </a:cxn>
                <a:cxn ang="0">
                  <a:pos x="0" y="66"/>
                </a:cxn>
                <a:cxn ang="0">
                  <a:pos x="7" y="44"/>
                </a:cxn>
                <a:cxn ang="0">
                  <a:pos x="22" y="29"/>
                </a:cxn>
                <a:cxn ang="0">
                  <a:pos x="37" y="15"/>
                </a:cxn>
                <a:cxn ang="0">
                  <a:pos x="59" y="7"/>
                </a:cxn>
                <a:cxn ang="0">
                  <a:pos x="88" y="0"/>
                </a:cxn>
              </a:cxnLst>
              <a:rect l="0" t="0" r="r" b="b"/>
              <a:pathLst>
                <a:path w="183" h="476">
                  <a:moveTo>
                    <a:pt x="88" y="0"/>
                  </a:moveTo>
                  <a:lnTo>
                    <a:pt x="139" y="22"/>
                  </a:lnTo>
                  <a:lnTo>
                    <a:pt x="168" y="81"/>
                  </a:lnTo>
                  <a:lnTo>
                    <a:pt x="183" y="169"/>
                  </a:lnTo>
                  <a:lnTo>
                    <a:pt x="183" y="169"/>
                  </a:lnTo>
                  <a:lnTo>
                    <a:pt x="168" y="271"/>
                  </a:lnTo>
                  <a:lnTo>
                    <a:pt x="139" y="359"/>
                  </a:lnTo>
                  <a:lnTo>
                    <a:pt x="95" y="425"/>
                  </a:lnTo>
                  <a:lnTo>
                    <a:pt x="59" y="462"/>
                  </a:lnTo>
                  <a:lnTo>
                    <a:pt x="37" y="476"/>
                  </a:lnTo>
                  <a:lnTo>
                    <a:pt x="29" y="476"/>
                  </a:lnTo>
                  <a:lnTo>
                    <a:pt x="29" y="469"/>
                  </a:lnTo>
                  <a:lnTo>
                    <a:pt x="22" y="462"/>
                  </a:lnTo>
                  <a:lnTo>
                    <a:pt x="22" y="454"/>
                  </a:lnTo>
                  <a:lnTo>
                    <a:pt x="29" y="454"/>
                  </a:lnTo>
                  <a:lnTo>
                    <a:pt x="29" y="447"/>
                  </a:lnTo>
                  <a:lnTo>
                    <a:pt x="44" y="440"/>
                  </a:lnTo>
                  <a:lnTo>
                    <a:pt x="95" y="367"/>
                  </a:lnTo>
                  <a:lnTo>
                    <a:pt x="132" y="279"/>
                  </a:lnTo>
                  <a:lnTo>
                    <a:pt x="146" y="169"/>
                  </a:lnTo>
                  <a:lnTo>
                    <a:pt x="146" y="154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39" y="154"/>
                  </a:lnTo>
                  <a:lnTo>
                    <a:pt x="124" y="161"/>
                  </a:lnTo>
                  <a:lnTo>
                    <a:pt x="102" y="169"/>
                  </a:lnTo>
                  <a:lnTo>
                    <a:pt x="88" y="169"/>
                  </a:lnTo>
                  <a:lnTo>
                    <a:pt x="59" y="169"/>
                  </a:lnTo>
                  <a:lnTo>
                    <a:pt x="37" y="161"/>
                  </a:lnTo>
                  <a:lnTo>
                    <a:pt x="22" y="147"/>
                  </a:lnTo>
                  <a:lnTo>
                    <a:pt x="7" y="125"/>
                  </a:lnTo>
                  <a:lnTo>
                    <a:pt x="0" y="110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7" y="44"/>
                  </a:lnTo>
                  <a:lnTo>
                    <a:pt x="22" y="29"/>
                  </a:lnTo>
                  <a:lnTo>
                    <a:pt x="37" y="15"/>
                  </a:lnTo>
                  <a:lnTo>
                    <a:pt x="59" y="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5" name="Freeform 53"/>
            <p:cNvSpPr>
              <a:spLocks noEditPoints="1"/>
            </p:cNvSpPr>
            <p:nvPr/>
          </p:nvSpPr>
          <p:spPr bwMode="auto">
            <a:xfrm>
              <a:off x="18624" y="1851"/>
              <a:ext cx="1177" cy="1143"/>
            </a:xfrm>
            <a:custGeom>
              <a:avLst/>
              <a:gdLst/>
              <a:ahLst/>
              <a:cxnLst>
                <a:cxn ang="0">
                  <a:pos x="198" y="117"/>
                </a:cxn>
                <a:cxn ang="0">
                  <a:pos x="636" y="989"/>
                </a:cxn>
                <a:cxn ang="0">
                  <a:pos x="1067" y="117"/>
                </a:cxn>
                <a:cxn ang="0">
                  <a:pos x="198" y="117"/>
                </a:cxn>
                <a:cxn ang="0">
                  <a:pos x="37" y="0"/>
                </a:cxn>
                <a:cxn ang="0">
                  <a:pos x="1141" y="0"/>
                </a:cxn>
                <a:cxn ang="0">
                  <a:pos x="1162" y="0"/>
                </a:cxn>
                <a:cxn ang="0">
                  <a:pos x="1170" y="0"/>
                </a:cxn>
                <a:cxn ang="0">
                  <a:pos x="1177" y="7"/>
                </a:cxn>
                <a:cxn ang="0">
                  <a:pos x="1177" y="15"/>
                </a:cxn>
                <a:cxn ang="0">
                  <a:pos x="1177" y="22"/>
                </a:cxn>
                <a:cxn ang="0">
                  <a:pos x="1170" y="29"/>
                </a:cxn>
                <a:cxn ang="0">
                  <a:pos x="1170" y="37"/>
                </a:cxn>
                <a:cxn ang="0">
                  <a:pos x="1170" y="37"/>
                </a:cxn>
                <a:cxn ang="0">
                  <a:pos x="629" y="1107"/>
                </a:cxn>
                <a:cxn ang="0">
                  <a:pos x="622" y="1121"/>
                </a:cxn>
                <a:cxn ang="0">
                  <a:pos x="614" y="1129"/>
                </a:cxn>
                <a:cxn ang="0">
                  <a:pos x="607" y="1136"/>
                </a:cxn>
                <a:cxn ang="0">
                  <a:pos x="592" y="1143"/>
                </a:cxn>
                <a:cxn ang="0">
                  <a:pos x="570" y="1136"/>
                </a:cxn>
                <a:cxn ang="0">
                  <a:pos x="563" y="1129"/>
                </a:cxn>
                <a:cxn ang="0">
                  <a:pos x="556" y="1121"/>
                </a:cxn>
                <a:cxn ang="0">
                  <a:pos x="549" y="1107"/>
                </a:cxn>
                <a:cxn ang="0">
                  <a:pos x="8" y="37"/>
                </a:cxn>
                <a:cxn ang="0">
                  <a:pos x="8" y="29"/>
                </a:cxn>
                <a:cxn ang="0">
                  <a:pos x="8" y="22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8" y="0"/>
                </a:cxn>
                <a:cxn ang="0">
                  <a:pos x="22" y="0"/>
                </a:cxn>
                <a:cxn ang="0">
                  <a:pos x="37" y="0"/>
                </a:cxn>
              </a:cxnLst>
              <a:rect l="0" t="0" r="r" b="b"/>
              <a:pathLst>
                <a:path w="1177" h="1143">
                  <a:moveTo>
                    <a:pt x="198" y="117"/>
                  </a:moveTo>
                  <a:lnTo>
                    <a:pt x="636" y="989"/>
                  </a:lnTo>
                  <a:lnTo>
                    <a:pt x="1067" y="117"/>
                  </a:lnTo>
                  <a:lnTo>
                    <a:pt x="198" y="117"/>
                  </a:lnTo>
                  <a:close/>
                  <a:moveTo>
                    <a:pt x="37" y="0"/>
                  </a:moveTo>
                  <a:lnTo>
                    <a:pt x="1141" y="0"/>
                  </a:lnTo>
                  <a:lnTo>
                    <a:pt x="1162" y="0"/>
                  </a:lnTo>
                  <a:lnTo>
                    <a:pt x="1170" y="0"/>
                  </a:lnTo>
                  <a:lnTo>
                    <a:pt x="1177" y="7"/>
                  </a:lnTo>
                  <a:lnTo>
                    <a:pt x="1177" y="15"/>
                  </a:lnTo>
                  <a:lnTo>
                    <a:pt x="1177" y="22"/>
                  </a:lnTo>
                  <a:lnTo>
                    <a:pt x="1170" y="29"/>
                  </a:lnTo>
                  <a:lnTo>
                    <a:pt x="1170" y="37"/>
                  </a:lnTo>
                  <a:lnTo>
                    <a:pt x="1170" y="37"/>
                  </a:lnTo>
                  <a:lnTo>
                    <a:pt x="629" y="1107"/>
                  </a:lnTo>
                  <a:lnTo>
                    <a:pt x="622" y="1121"/>
                  </a:lnTo>
                  <a:lnTo>
                    <a:pt x="614" y="1129"/>
                  </a:lnTo>
                  <a:lnTo>
                    <a:pt x="607" y="1136"/>
                  </a:lnTo>
                  <a:lnTo>
                    <a:pt x="592" y="1143"/>
                  </a:lnTo>
                  <a:lnTo>
                    <a:pt x="570" y="1136"/>
                  </a:lnTo>
                  <a:lnTo>
                    <a:pt x="563" y="1129"/>
                  </a:lnTo>
                  <a:lnTo>
                    <a:pt x="556" y="1121"/>
                  </a:lnTo>
                  <a:lnTo>
                    <a:pt x="549" y="1107"/>
                  </a:lnTo>
                  <a:lnTo>
                    <a:pt x="8" y="37"/>
                  </a:lnTo>
                  <a:lnTo>
                    <a:pt x="8" y="29"/>
                  </a:lnTo>
                  <a:lnTo>
                    <a:pt x="8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6" name="Freeform 54"/>
            <p:cNvSpPr>
              <a:spLocks/>
            </p:cNvSpPr>
            <p:nvPr/>
          </p:nvSpPr>
          <p:spPr bwMode="auto">
            <a:xfrm>
              <a:off x="19933" y="2401"/>
              <a:ext cx="1250" cy="820"/>
            </a:xfrm>
            <a:custGeom>
              <a:avLst/>
              <a:gdLst/>
              <a:ahLst/>
              <a:cxnLst>
                <a:cxn ang="0">
                  <a:pos x="153" y="14"/>
                </a:cxn>
                <a:cxn ang="0">
                  <a:pos x="234" y="102"/>
                </a:cxn>
                <a:cxn ang="0">
                  <a:pos x="270" y="234"/>
                </a:cxn>
                <a:cxn ang="0">
                  <a:pos x="285" y="351"/>
                </a:cxn>
                <a:cxn ang="0">
                  <a:pos x="277" y="513"/>
                </a:cxn>
                <a:cxn ang="0">
                  <a:pos x="475" y="359"/>
                </a:cxn>
                <a:cxn ang="0">
                  <a:pos x="650" y="66"/>
                </a:cxn>
                <a:cxn ang="0">
                  <a:pos x="643" y="51"/>
                </a:cxn>
                <a:cxn ang="0">
                  <a:pos x="672" y="22"/>
                </a:cxn>
                <a:cxn ang="0">
                  <a:pos x="701" y="7"/>
                </a:cxn>
                <a:cxn ang="0">
                  <a:pos x="723" y="0"/>
                </a:cxn>
                <a:cxn ang="0">
                  <a:pos x="738" y="7"/>
                </a:cxn>
                <a:cxn ang="0">
                  <a:pos x="745" y="22"/>
                </a:cxn>
                <a:cxn ang="0">
                  <a:pos x="752" y="44"/>
                </a:cxn>
                <a:cxn ang="0">
                  <a:pos x="862" y="381"/>
                </a:cxn>
                <a:cxn ang="0">
                  <a:pos x="899" y="659"/>
                </a:cxn>
                <a:cxn ang="0">
                  <a:pos x="1096" y="410"/>
                </a:cxn>
                <a:cxn ang="0">
                  <a:pos x="1184" y="242"/>
                </a:cxn>
                <a:cxn ang="0">
                  <a:pos x="1191" y="190"/>
                </a:cxn>
                <a:cxn ang="0">
                  <a:pos x="1191" y="168"/>
                </a:cxn>
                <a:cxn ang="0">
                  <a:pos x="1176" y="139"/>
                </a:cxn>
                <a:cxn ang="0">
                  <a:pos x="1147" y="117"/>
                </a:cxn>
                <a:cxn ang="0">
                  <a:pos x="1111" y="110"/>
                </a:cxn>
                <a:cxn ang="0">
                  <a:pos x="1103" y="88"/>
                </a:cxn>
                <a:cxn ang="0">
                  <a:pos x="1111" y="58"/>
                </a:cxn>
                <a:cxn ang="0">
                  <a:pos x="1125" y="14"/>
                </a:cxn>
                <a:cxn ang="0">
                  <a:pos x="1154" y="0"/>
                </a:cxn>
                <a:cxn ang="0">
                  <a:pos x="1220" y="29"/>
                </a:cxn>
                <a:cxn ang="0">
                  <a:pos x="1250" y="124"/>
                </a:cxn>
                <a:cxn ang="0">
                  <a:pos x="1191" y="337"/>
                </a:cxn>
                <a:cxn ang="0">
                  <a:pos x="1023" y="601"/>
                </a:cxn>
                <a:cxn ang="0">
                  <a:pos x="899" y="755"/>
                </a:cxn>
                <a:cxn ang="0">
                  <a:pos x="869" y="784"/>
                </a:cxn>
                <a:cxn ang="0">
                  <a:pos x="840" y="813"/>
                </a:cxn>
                <a:cxn ang="0">
                  <a:pos x="826" y="820"/>
                </a:cxn>
                <a:cxn ang="0">
                  <a:pos x="811" y="820"/>
                </a:cxn>
                <a:cxn ang="0">
                  <a:pos x="811" y="806"/>
                </a:cxn>
                <a:cxn ang="0">
                  <a:pos x="811" y="784"/>
                </a:cxn>
                <a:cxn ang="0">
                  <a:pos x="804" y="667"/>
                </a:cxn>
                <a:cxn ang="0">
                  <a:pos x="760" y="417"/>
                </a:cxn>
                <a:cxn ang="0">
                  <a:pos x="672" y="124"/>
                </a:cxn>
                <a:cxn ang="0">
                  <a:pos x="555" y="330"/>
                </a:cxn>
                <a:cxn ang="0">
                  <a:pos x="343" y="630"/>
                </a:cxn>
                <a:cxn ang="0">
                  <a:pos x="190" y="813"/>
                </a:cxn>
                <a:cxn ang="0">
                  <a:pos x="175" y="820"/>
                </a:cxn>
                <a:cxn ang="0">
                  <a:pos x="168" y="820"/>
                </a:cxn>
                <a:cxn ang="0">
                  <a:pos x="160" y="813"/>
                </a:cxn>
                <a:cxn ang="0">
                  <a:pos x="160" y="799"/>
                </a:cxn>
                <a:cxn ang="0">
                  <a:pos x="160" y="784"/>
                </a:cxn>
                <a:cxn ang="0">
                  <a:pos x="175" y="659"/>
                </a:cxn>
                <a:cxn ang="0">
                  <a:pos x="190" y="439"/>
                </a:cxn>
                <a:cxn ang="0">
                  <a:pos x="182" y="278"/>
                </a:cxn>
                <a:cxn ang="0">
                  <a:pos x="131" y="132"/>
                </a:cxn>
                <a:cxn ang="0">
                  <a:pos x="22" y="58"/>
                </a:cxn>
                <a:cxn ang="0">
                  <a:pos x="7" y="58"/>
                </a:cxn>
                <a:cxn ang="0">
                  <a:pos x="7" y="36"/>
                </a:cxn>
                <a:cxn ang="0">
                  <a:pos x="44" y="7"/>
                </a:cxn>
                <a:cxn ang="0">
                  <a:pos x="87" y="0"/>
                </a:cxn>
              </a:cxnLst>
              <a:rect l="0" t="0" r="r" b="b"/>
              <a:pathLst>
                <a:path w="1250" h="820">
                  <a:moveTo>
                    <a:pt x="87" y="0"/>
                  </a:moveTo>
                  <a:lnTo>
                    <a:pt x="153" y="14"/>
                  </a:lnTo>
                  <a:lnTo>
                    <a:pt x="197" y="51"/>
                  </a:lnTo>
                  <a:lnTo>
                    <a:pt x="234" y="102"/>
                  </a:lnTo>
                  <a:lnTo>
                    <a:pt x="255" y="168"/>
                  </a:lnTo>
                  <a:lnTo>
                    <a:pt x="270" y="234"/>
                  </a:lnTo>
                  <a:lnTo>
                    <a:pt x="277" y="300"/>
                  </a:lnTo>
                  <a:lnTo>
                    <a:pt x="285" y="351"/>
                  </a:lnTo>
                  <a:lnTo>
                    <a:pt x="285" y="395"/>
                  </a:lnTo>
                  <a:lnTo>
                    <a:pt x="277" y="513"/>
                  </a:lnTo>
                  <a:lnTo>
                    <a:pt x="270" y="630"/>
                  </a:lnTo>
                  <a:lnTo>
                    <a:pt x="475" y="359"/>
                  </a:lnTo>
                  <a:lnTo>
                    <a:pt x="650" y="73"/>
                  </a:lnTo>
                  <a:lnTo>
                    <a:pt x="650" y="66"/>
                  </a:lnTo>
                  <a:lnTo>
                    <a:pt x="650" y="58"/>
                  </a:lnTo>
                  <a:lnTo>
                    <a:pt x="643" y="51"/>
                  </a:lnTo>
                  <a:lnTo>
                    <a:pt x="657" y="36"/>
                  </a:lnTo>
                  <a:lnTo>
                    <a:pt x="672" y="22"/>
                  </a:lnTo>
                  <a:lnTo>
                    <a:pt x="687" y="14"/>
                  </a:lnTo>
                  <a:lnTo>
                    <a:pt x="701" y="7"/>
                  </a:lnTo>
                  <a:lnTo>
                    <a:pt x="716" y="0"/>
                  </a:lnTo>
                  <a:lnTo>
                    <a:pt x="723" y="0"/>
                  </a:lnTo>
                  <a:lnTo>
                    <a:pt x="731" y="0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45" y="22"/>
                  </a:lnTo>
                  <a:lnTo>
                    <a:pt x="752" y="36"/>
                  </a:lnTo>
                  <a:lnTo>
                    <a:pt x="752" y="44"/>
                  </a:lnTo>
                  <a:lnTo>
                    <a:pt x="818" y="220"/>
                  </a:lnTo>
                  <a:lnTo>
                    <a:pt x="862" y="381"/>
                  </a:lnTo>
                  <a:lnTo>
                    <a:pt x="884" y="527"/>
                  </a:lnTo>
                  <a:lnTo>
                    <a:pt x="899" y="659"/>
                  </a:lnTo>
                  <a:lnTo>
                    <a:pt x="1016" y="527"/>
                  </a:lnTo>
                  <a:lnTo>
                    <a:pt x="1096" y="410"/>
                  </a:lnTo>
                  <a:lnTo>
                    <a:pt x="1154" y="315"/>
                  </a:lnTo>
                  <a:lnTo>
                    <a:pt x="1184" y="242"/>
                  </a:lnTo>
                  <a:lnTo>
                    <a:pt x="1198" y="198"/>
                  </a:lnTo>
                  <a:lnTo>
                    <a:pt x="1191" y="190"/>
                  </a:lnTo>
                  <a:lnTo>
                    <a:pt x="1191" y="176"/>
                  </a:lnTo>
                  <a:lnTo>
                    <a:pt x="1191" y="168"/>
                  </a:lnTo>
                  <a:lnTo>
                    <a:pt x="1184" y="154"/>
                  </a:lnTo>
                  <a:lnTo>
                    <a:pt x="1176" y="139"/>
                  </a:lnTo>
                  <a:lnTo>
                    <a:pt x="1162" y="124"/>
                  </a:lnTo>
                  <a:lnTo>
                    <a:pt x="1147" y="117"/>
                  </a:lnTo>
                  <a:lnTo>
                    <a:pt x="1125" y="110"/>
                  </a:lnTo>
                  <a:lnTo>
                    <a:pt x="1111" y="110"/>
                  </a:lnTo>
                  <a:lnTo>
                    <a:pt x="1103" y="102"/>
                  </a:lnTo>
                  <a:lnTo>
                    <a:pt x="1103" y="88"/>
                  </a:lnTo>
                  <a:lnTo>
                    <a:pt x="1103" y="73"/>
                  </a:lnTo>
                  <a:lnTo>
                    <a:pt x="1111" y="58"/>
                  </a:lnTo>
                  <a:lnTo>
                    <a:pt x="1118" y="36"/>
                  </a:lnTo>
                  <a:lnTo>
                    <a:pt x="1125" y="14"/>
                  </a:lnTo>
                  <a:lnTo>
                    <a:pt x="1140" y="7"/>
                  </a:lnTo>
                  <a:lnTo>
                    <a:pt x="1154" y="0"/>
                  </a:lnTo>
                  <a:lnTo>
                    <a:pt x="1184" y="7"/>
                  </a:lnTo>
                  <a:lnTo>
                    <a:pt x="1220" y="29"/>
                  </a:lnTo>
                  <a:lnTo>
                    <a:pt x="1242" y="66"/>
                  </a:lnTo>
                  <a:lnTo>
                    <a:pt x="1250" y="124"/>
                  </a:lnTo>
                  <a:lnTo>
                    <a:pt x="1235" y="227"/>
                  </a:lnTo>
                  <a:lnTo>
                    <a:pt x="1191" y="337"/>
                  </a:lnTo>
                  <a:lnTo>
                    <a:pt x="1118" y="469"/>
                  </a:lnTo>
                  <a:lnTo>
                    <a:pt x="1023" y="601"/>
                  </a:lnTo>
                  <a:lnTo>
                    <a:pt x="906" y="740"/>
                  </a:lnTo>
                  <a:lnTo>
                    <a:pt x="899" y="755"/>
                  </a:lnTo>
                  <a:lnTo>
                    <a:pt x="884" y="769"/>
                  </a:lnTo>
                  <a:lnTo>
                    <a:pt x="869" y="784"/>
                  </a:lnTo>
                  <a:lnTo>
                    <a:pt x="855" y="799"/>
                  </a:lnTo>
                  <a:lnTo>
                    <a:pt x="840" y="813"/>
                  </a:lnTo>
                  <a:lnTo>
                    <a:pt x="833" y="820"/>
                  </a:lnTo>
                  <a:lnTo>
                    <a:pt x="826" y="820"/>
                  </a:lnTo>
                  <a:lnTo>
                    <a:pt x="818" y="820"/>
                  </a:lnTo>
                  <a:lnTo>
                    <a:pt x="811" y="820"/>
                  </a:lnTo>
                  <a:lnTo>
                    <a:pt x="811" y="813"/>
                  </a:lnTo>
                  <a:lnTo>
                    <a:pt x="811" y="806"/>
                  </a:lnTo>
                  <a:lnTo>
                    <a:pt x="811" y="799"/>
                  </a:lnTo>
                  <a:lnTo>
                    <a:pt x="811" y="784"/>
                  </a:lnTo>
                  <a:lnTo>
                    <a:pt x="811" y="747"/>
                  </a:lnTo>
                  <a:lnTo>
                    <a:pt x="804" y="667"/>
                  </a:lnTo>
                  <a:lnTo>
                    <a:pt x="789" y="557"/>
                  </a:lnTo>
                  <a:lnTo>
                    <a:pt x="760" y="417"/>
                  </a:lnTo>
                  <a:lnTo>
                    <a:pt x="723" y="271"/>
                  </a:lnTo>
                  <a:lnTo>
                    <a:pt x="672" y="124"/>
                  </a:lnTo>
                  <a:lnTo>
                    <a:pt x="628" y="212"/>
                  </a:lnTo>
                  <a:lnTo>
                    <a:pt x="555" y="330"/>
                  </a:lnTo>
                  <a:lnTo>
                    <a:pt x="460" y="469"/>
                  </a:lnTo>
                  <a:lnTo>
                    <a:pt x="343" y="630"/>
                  </a:lnTo>
                  <a:lnTo>
                    <a:pt x="197" y="799"/>
                  </a:lnTo>
                  <a:lnTo>
                    <a:pt x="190" y="813"/>
                  </a:lnTo>
                  <a:lnTo>
                    <a:pt x="182" y="820"/>
                  </a:lnTo>
                  <a:lnTo>
                    <a:pt x="175" y="820"/>
                  </a:lnTo>
                  <a:lnTo>
                    <a:pt x="175" y="820"/>
                  </a:lnTo>
                  <a:lnTo>
                    <a:pt x="168" y="820"/>
                  </a:lnTo>
                  <a:lnTo>
                    <a:pt x="160" y="820"/>
                  </a:lnTo>
                  <a:lnTo>
                    <a:pt x="160" y="813"/>
                  </a:lnTo>
                  <a:lnTo>
                    <a:pt x="160" y="799"/>
                  </a:lnTo>
                  <a:lnTo>
                    <a:pt x="160" y="799"/>
                  </a:lnTo>
                  <a:lnTo>
                    <a:pt x="160" y="791"/>
                  </a:lnTo>
                  <a:lnTo>
                    <a:pt x="160" y="784"/>
                  </a:lnTo>
                  <a:lnTo>
                    <a:pt x="160" y="769"/>
                  </a:lnTo>
                  <a:lnTo>
                    <a:pt x="175" y="659"/>
                  </a:lnTo>
                  <a:lnTo>
                    <a:pt x="190" y="542"/>
                  </a:lnTo>
                  <a:lnTo>
                    <a:pt x="190" y="439"/>
                  </a:lnTo>
                  <a:lnTo>
                    <a:pt x="190" y="359"/>
                  </a:lnTo>
                  <a:lnTo>
                    <a:pt x="182" y="278"/>
                  </a:lnTo>
                  <a:lnTo>
                    <a:pt x="160" y="198"/>
                  </a:lnTo>
                  <a:lnTo>
                    <a:pt x="131" y="132"/>
                  </a:lnTo>
                  <a:lnTo>
                    <a:pt x="87" y="80"/>
                  </a:lnTo>
                  <a:lnTo>
                    <a:pt x="22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7" y="36"/>
                  </a:lnTo>
                  <a:lnTo>
                    <a:pt x="29" y="22"/>
                  </a:lnTo>
                  <a:lnTo>
                    <a:pt x="44" y="7"/>
                  </a:lnTo>
                  <a:lnTo>
                    <a:pt x="65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7" name="Freeform 55"/>
            <p:cNvSpPr>
              <a:spLocks noEditPoints="1"/>
            </p:cNvSpPr>
            <p:nvPr/>
          </p:nvSpPr>
          <p:spPr bwMode="auto">
            <a:xfrm>
              <a:off x="21212" y="2789"/>
              <a:ext cx="526" cy="557"/>
            </a:xfrm>
            <a:custGeom>
              <a:avLst/>
              <a:gdLst/>
              <a:ahLst/>
              <a:cxnLst>
                <a:cxn ang="0">
                  <a:pos x="314" y="44"/>
                </a:cxn>
                <a:cxn ang="0">
                  <a:pos x="256" y="147"/>
                </a:cxn>
                <a:cxn ang="0">
                  <a:pos x="321" y="235"/>
                </a:cxn>
                <a:cxn ang="0">
                  <a:pos x="402" y="257"/>
                </a:cxn>
                <a:cxn ang="0">
                  <a:pos x="424" y="132"/>
                </a:cxn>
                <a:cxn ang="0">
                  <a:pos x="424" y="110"/>
                </a:cxn>
                <a:cxn ang="0">
                  <a:pos x="416" y="73"/>
                </a:cxn>
                <a:cxn ang="0">
                  <a:pos x="394" y="44"/>
                </a:cxn>
                <a:cxn ang="0">
                  <a:pos x="365" y="29"/>
                </a:cxn>
                <a:cxn ang="0">
                  <a:pos x="416" y="15"/>
                </a:cxn>
                <a:cxn ang="0">
                  <a:pos x="475" y="110"/>
                </a:cxn>
                <a:cxn ang="0">
                  <a:pos x="482" y="183"/>
                </a:cxn>
                <a:cxn ang="0">
                  <a:pos x="482" y="235"/>
                </a:cxn>
                <a:cxn ang="0">
                  <a:pos x="475" y="271"/>
                </a:cxn>
                <a:cxn ang="0">
                  <a:pos x="511" y="279"/>
                </a:cxn>
                <a:cxn ang="0">
                  <a:pos x="526" y="286"/>
                </a:cxn>
                <a:cxn ang="0">
                  <a:pos x="519" y="301"/>
                </a:cxn>
                <a:cxn ang="0">
                  <a:pos x="504" y="301"/>
                </a:cxn>
                <a:cxn ang="0">
                  <a:pos x="475" y="301"/>
                </a:cxn>
                <a:cxn ang="0">
                  <a:pos x="446" y="367"/>
                </a:cxn>
                <a:cxn ang="0">
                  <a:pos x="351" y="498"/>
                </a:cxn>
                <a:cxn ang="0">
                  <a:pos x="226" y="557"/>
                </a:cxn>
                <a:cxn ang="0">
                  <a:pos x="153" y="550"/>
                </a:cxn>
                <a:cxn ang="0">
                  <a:pos x="95" y="506"/>
                </a:cxn>
                <a:cxn ang="0">
                  <a:pos x="87" y="447"/>
                </a:cxn>
                <a:cxn ang="0">
                  <a:pos x="95" y="418"/>
                </a:cxn>
                <a:cxn ang="0">
                  <a:pos x="109" y="367"/>
                </a:cxn>
                <a:cxn ang="0">
                  <a:pos x="117" y="330"/>
                </a:cxn>
                <a:cxn ang="0">
                  <a:pos x="124" y="301"/>
                </a:cxn>
                <a:cxn ang="0">
                  <a:pos x="131" y="279"/>
                </a:cxn>
                <a:cxn ang="0">
                  <a:pos x="124" y="264"/>
                </a:cxn>
                <a:cxn ang="0">
                  <a:pos x="117" y="242"/>
                </a:cxn>
                <a:cxn ang="0">
                  <a:pos x="95" y="235"/>
                </a:cxn>
                <a:cxn ang="0">
                  <a:pos x="66" y="249"/>
                </a:cxn>
                <a:cxn ang="0">
                  <a:pos x="44" y="286"/>
                </a:cxn>
                <a:cxn ang="0">
                  <a:pos x="36" y="323"/>
                </a:cxn>
                <a:cxn ang="0">
                  <a:pos x="22" y="337"/>
                </a:cxn>
                <a:cxn ang="0">
                  <a:pos x="14" y="337"/>
                </a:cxn>
                <a:cxn ang="0">
                  <a:pos x="0" y="337"/>
                </a:cxn>
                <a:cxn ang="0">
                  <a:pos x="0" y="323"/>
                </a:cxn>
                <a:cxn ang="0">
                  <a:pos x="14" y="293"/>
                </a:cxn>
                <a:cxn ang="0">
                  <a:pos x="29" y="249"/>
                </a:cxn>
                <a:cxn ang="0">
                  <a:pos x="73" y="213"/>
                </a:cxn>
                <a:cxn ang="0">
                  <a:pos x="124" y="213"/>
                </a:cxn>
                <a:cxn ang="0">
                  <a:pos x="168" y="227"/>
                </a:cxn>
                <a:cxn ang="0">
                  <a:pos x="190" y="264"/>
                </a:cxn>
                <a:cxn ang="0">
                  <a:pos x="197" y="293"/>
                </a:cxn>
                <a:cxn ang="0">
                  <a:pos x="190" y="315"/>
                </a:cxn>
                <a:cxn ang="0">
                  <a:pos x="182" y="345"/>
                </a:cxn>
                <a:cxn ang="0">
                  <a:pos x="175" y="381"/>
                </a:cxn>
                <a:cxn ang="0">
                  <a:pos x="161" y="425"/>
                </a:cxn>
                <a:cxn ang="0">
                  <a:pos x="153" y="469"/>
                </a:cxn>
                <a:cxn ang="0">
                  <a:pos x="161" y="491"/>
                </a:cxn>
                <a:cxn ang="0">
                  <a:pos x="168" y="520"/>
                </a:cxn>
                <a:cxn ang="0">
                  <a:pos x="204" y="535"/>
                </a:cxn>
                <a:cxn ang="0">
                  <a:pos x="285" y="513"/>
                </a:cxn>
                <a:cxn ang="0">
                  <a:pos x="365" y="381"/>
                </a:cxn>
                <a:cxn ang="0">
                  <a:pos x="329" y="264"/>
                </a:cxn>
                <a:cxn ang="0">
                  <a:pos x="234" y="198"/>
                </a:cxn>
                <a:cxn ang="0">
                  <a:pos x="241" y="88"/>
                </a:cxn>
                <a:cxn ang="0">
                  <a:pos x="314" y="7"/>
                </a:cxn>
              </a:cxnLst>
              <a:rect l="0" t="0" r="r" b="b"/>
              <a:pathLst>
                <a:path w="526" h="557">
                  <a:moveTo>
                    <a:pt x="365" y="29"/>
                  </a:moveTo>
                  <a:lnTo>
                    <a:pt x="314" y="44"/>
                  </a:lnTo>
                  <a:lnTo>
                    <a:pt x="277" y="88"/>
                  </a:lnTo>
                  <a:lnTo>
                    <a:pt x="256" y="147"/>
                  </a:lnTo>
                  <a:lnTo>
                    <a:pt x="270" y="191"/>
                  </a:lnTo>
                  <a:lnTo>
                    <a:pt x="321" y="235"/>
                  </a:lnTo>
                  <a:lnTo>
                    <a:pt x="402" y="257"/>
                  </a:lnTo>
                  <a:lnTo>
                    <a:pt x="402" y="257"/>
                  </a:lnTo>
                  <a:lnTo>
                    <a:pt x="416" y="198"/>
                  </a:lnTo>
                  <a:lnTo>
                    <a:pt x="424" y="132"/>
                  </a:lnTo>
                  <a:lnTo>
                    <a:pt x="424" y="125"/>
                  </a:lnTo>
                  <a:lnTo>
                    <a:pt x="424" y="110"/>
                  </a:lnTo>
                  <a:lnTo>
                    <a:pt x="416" y="88"/>
                  </a:lnTo>
                  <a:lnTo>
                    <a:pt x="416" y="73"/>
                  </a:lnTo>
                  <a:lnTo>
                    <a:pt x="409" y="51"/>
                  </a:lnTo>
                  <a:lnTo>
                    <a:pt x="394" y="44"/>
                  </a:lnTo>
                  <a:lnTo>
                    <a:pt x="380" y="29"/>
                  </a:lnTo>
                  <a:lnTo>
                    <a:pt x="365" y="29"/>
                  </a:lnTo>
                  <a:close/>
                  <a:moveTo>
                    <a:pt x="365" y="0"/>
                  </a:moveTo>
                  <a:lnTo>
                    <a:pt x="416" y="15"/>
                  </a:lnTo>
                  <a:lnTo>
                    <a:pt x="453" y="59"/>
                  </a:lnTo>
                  <a:lnTo>
                    <a:pt x="475" y="110"/>
                  </a:lnTo>
                  <a:lnTo>
                    <a:pt x="482" y="176"/>
                  </a:lnTo>
                  <a:lnTo>
                    <a:pt x="482" y="183"/>
                  </a:lnTo>
                  <a:lnTo>
                    <a:pt x="482" y="205"/>
                  </a:lnTo>
                  <a:lnTo>
                    <a:pt x="482" y="235"/>
                  </a:lnTo>
                  <a:lnTo>
                    <a:pt x="475" y="271"/>
                  </a:lnTo>
                  <a:lnTo>
                    <a:pt x="475" y="271"/>
                  </a:lnTo>
                  <a:lnTo>
                    <a:pt x="504" y="279"/>
                  </a:lnTo>
                  <a:lnTo>
                    <a:pt x="511" y="279"/>
                  </a:lnTo>
                  <a:lnTo>
                    <a:pt x="519" y="279"/>
                  </a:lnTo>
                  <a:lnTo>
                    <a:pt x="526" y="286"/>
                  </a:lnTo>
                  <a:lnTo>
                    <a:pt x="526" y="293"/>
                  </a:lnTo>
                  <a:lnTo>
                    <a:pt x="519" y="301"/>
                  </a:lnTo>
                  <a:lnTo>
                    <a:pt x="511" y="301"/>
                  </a:lnTo>
                  <a:lnTo>
                    <a:pt x="504" y="301"/>
                  </a:lnTo>
                  <a:lnTo>
                    <a:pt x="489" y="301"/>
                  </a:lnTo>
                  <a:lnTo>
                    <a:pt x="475" y="301"/>
                  </a:lnTo>
                  <a:lnTo>
                    <a:pt x="468" y="293"/>
                  </a:lnTo>
                  <a:lnTo>
                    <a:pt x="446" y="367"/>
                  </a:lnTo>
                  <a:lnTo>
                    <a:pt x="402" y="432"/>
                  </a:lnTo>
                  <a:lnTo>
                    <a:pt x="351" y="498"/>
                  </a:lnTo>
                  <a:lnTo>
                    <a:pt x="292" y="542"/>
                  </a:lnTo>
                  <a:lnTo>
                    <a:pt x="226" y="557"/>
                  </a:lnTo>
                  <a:lnTo>
                    <a:pt x="190" y="557"/>
                  </a:lnTo>
                  <a:lnTo>
                    <a:pt x="153" y="550"/>
                  </a:lnTo>
                  <a:lnTo>
                    <a:pt x="124" y="535"/>
                  </a:lnTo>
                  <a:lnTo>
                    <a:pt x="95" y="506"/>
                  </a:lnTo>
                  <a:lnTo>
                    <a:pt x="87" y="462"/>
                  </a:lnTo>
                  <a:lnTo>
                    <a:pt x="87" y="447"/>
                  </a:lnTo>
                  <a:lnTo>
                    <a:pt x="87" y="432"/>
                  </a:lnTo>
                  <a:lnTo>
                    <a:pt x="95" y="418"/>
                  </a:lnTo>
                  <a:lnTo>
                    <a:pt x="102" y="396"/>
                  </a:lnTo>
                  <a:lnTo>
                    <a:pt x="109" y="367"/>
                  </a:lnTo>
                  <a:lnTo>
                    <a:pt x="109" y="352"/>
                  </a:lnTo>
                  <a:lnTo>
                    <a:pt x="117" y="330"/>
                  </a:lnTo>
                  <a:lnTo>
                    <a:pt x="124" y="315"/>
                  </a:lnTo>
                  <a:lnTo>
                    <a:pt x="124" y="301"/>
                  </a:lnTo>
                  <a:lnTo>
                    <a:pt x="124" y="286"/>
                  </a:lnTo>
                  <a:lnTo>
                    <a:pt x="131" y="279"/>
                  </a:lnTo>
                  <a:lnTo>
                    <a:pt x="131" y="279"/>
                  </a:lnTo>
                  <a:lnTo>
                    <a:pt x="124" y="264"/>
                  </a:lnTo>
                  <a:lnTo>
                    <a:pt x="124" y="257"/>
                  </a:lnTo>
                  <a:lnTo>
                    <a:pt x="117" y="242"/>
                  </a:lnTo>
                  <a:lnTo>
                    <a:pt x="109" y="235"/>
                  </a:lnTo>
                  <a:lnTo>
                    <a:pt x="95" y="235"/>
                  </a:lnTo>
                  <a:lnTo>
                    <a:pt x="80" y="235"/>
                  </a:lnTo>
                  <a:lnTo>
                    <a:pt x="66" y="249"/>
                  </a:lnTo>
                  <a:lnTo>
                    <a:pt x="51" y="264"/>
                  </a:lnTo>
                  <a:lnTo>
                    <a:pt x="44" y="286"/>
                  </a:lnTo>
                  <a:lnTo>
                    <a:pt x="36" y="308"/>
                  </a:lnTo>
                  <a:lnTo>
                    <a:pt x="36" y="323"/>
                  </a:lnTo>
                  <a:lnTo>
                    <a:pt x="29" y="330"/>
                  </a:lnTo>
                  <a:lnTo>
                    <a:pt x="22" y="337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7" y="337"/>
                  </a:lnTo>
                  <a:lnTo>
                    <a:pt x="0" y="337"/>
                  </a:lnTo>
                  <a:lnTo>
                    <a:pt x="0" y="330"/>
                  </a:lnTo>
                  <a:lnTo>
                    <a:pt x="0" y="323"/>
                  </a:lnTo>
                  <a:lnTo>
                    <a:pt x="7" y="308"/>
                  </a:lnTo>
                  <a:lnTo>
                    <a:pt x="14" y="293"/>
                  </a:lnTo>
                  <a:lnTo>
                    <a:pt x="22" y="271"/>
                  </a:lnTo>
                  <a:lnTo>
                    <a:pt x="29" y="249"/>
                  </a:lnTo>
                  <a:lnTo>
                    <a:pt x="51" y="227"/>
                  </a:lnTo>
                  <a:lnTo>
                    <a:pt x="73" y="213"/>
                  </a:lnTo>
                  <a:lnTo>
                    <a:pt x="102" y="205"/>
                  </a:lnTo>
                  <a:lnTo>
                    <a:pt x="124" y="213"/>
                  </a:lnTo>
                  <a:lnTo>
                    <a:pt x="146" y="220"/>
                  </a:lnTo>
                  <a:lnTo>
                    <a:pt x="168" y="227"/>
                  </a:lnTo>
                  <a:lnTo>
                    <a:pt x="182" y="242"/>
                  </a:lnTo>
                  <a:lnTo>
                    <a:pt x="190" y="264"/>
                  </a:lnTo>
                  <a:lnTo>
                    <a:pt x="197" y="286"/>
                  </a:lnTo>
                  <a:lnTo>
                    <a:pt x="197" y="293"/>
                  </a:lnTo>
                  <a:lnTo>
                    <a:pt x="190" y="301"/>
                  </a:lnTo>
                  <a:lnTo>
                    <a:pt x="190" y="315"/>
                  </a:lnTo>
                  <a:lnTo>
                    <a:pt x="182" y="330"/>
                  </a:lnTo>
                  <a:lnTo>
                    <a:pt x="182" y="345"/>
                  </a:lnTo>
                  <a:lnTo>
                    <a:pt x="175" y="359"/>
                  </a:lnTo>
                  <a:lnTo>
                    <a:pt x="175" y="381"/>
                  </a:lnTo>
                  <a:lnTo>
                    <a:pt x="168" y="403"/>
                  </a:lnTo>
                  <a:lnTo>
                    <a:pt x="161" y="425"/>
                  </a:lnTo>
                  <a:lnTo>
                    <a:pt x="161" y="454"/>
                  </a:lnTo>
                  <a:lnTo>
                    <a:pt x="153" y="469"/>
                  </a:lnTo>
                  <a:lnTo>
                    <a:pt x="153" y="484"/>
                  </a:lnTo>
                  <a:lnTo>
                    <a:pt x="161" y="491"/>
                  </a:lnTo>
                  <a:lnTo>
                    <a:pt x="161" y="506"/>
                  </a:lnTo>
                  <a:lnTo>
                    <a:pt x="168" y="520"/>
                  </a:lnTo>
                  <a:lnTo>
                    <a:pt x="182" y="528"/>
                  </a:lnTo>
                  <a:lnTo>
                    <a:pt x="204" y="535"/>
                  </a:lnTo>
                  <a:lnTo>
                    <a:pt x="234" y="535"/>
                  </a:lnTo>
                  <a:lnTo>
                    <a:pt x="285" y="513"/>
                  </a:lnTo>
                  <a:lnTo>
                    <a:pt x="329" y="462"/>
                  </a:lnTo>
                  <a:lnTo>
                    <a:pt x="365" y="381"/>
                  </a:lnTo>
                  <a:lnTo>
                    <a:pt x="394" y="286"/>
                  </a:lnTo>
                  <a:lnTo>
                    <a:pt x="329" y="264"/>
                  </a:lnTo>
                  <a:lnTo>
                    <a:pt x="270" y="235"/>
                  </a:lnTo>
                  <a:lnTo>
                    <a:pt x="234" y="198"/>
                  </a:lnTo>
                  <a:lnTo>
                    <a:pt x="226" y="147"/>
                  </a:lnTo>
                  <a:lnTo>
                    <a:pt x="241" y="88"/>
                  </a:lnTo>
                  <a:lnTo>
                    <a:pt x="270" y="44"/>
                  </a:lnTo>
                  <a:lnTo>
                    <a:pt x="314" y="7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8" name="Freeform 56"/>
            <p:cNvSpPr>
              <a:spLocks/>
            </p:cNvSpPr>
            <p:nvPr/>
          </p:nvSpPr>
          <p:spPr bwMode="auto">
            <a:xfrm>
              <a:off x="22140" y="1741"/>
              <a:ext cx="373" cy="1598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5" y="8"/>
                </a:cxn>
                <a:cxn ang="0">
                  <a:pos x="365" y="8"/>
                </a:cxn>
                <a:cxn ang="0">
                  <a:pos x="373" y="22"/>
                </a:cxn>
                <a:cxn ang="0">
                  <a:pos x="373" y="22"/>
                </a:cxn>
                <a:cxn ang="0">
                  <a:pos x="365" y="30"/>
                </a:cxn>
                <a:cxn ang="0">
                  <a:pos x="358" y="37"/>
                </a:cxn>
                <a:cxn ang="0">
                  <a:pos x="351" y="44"/>
                </a:cxn>
                <a:cxn ang="0">
                  <a:pos x="249" y="176"/>
                </a:cxn>
                <a:cxn ang="0">
                  <a:pos x="175" y="315"/>
                </a:cxn>
                <a:cxn ang="0">
                  <a:pos x="124" y="469"/>
                </a:cxn>
                <a:cxn ang="0">
                  <a:pos x="102" y="630"/>
                </a:cxn>
                <a:cxn ang="0">
                  <a:pos x="95" y="799"/>
                </a:cxn>
                <a:cxn ang="0">
                  <a:pos x="95" y="924"/>
                </a:cxn>
                <a:cxn ang="0">
                  <a:pos x="117" y="1055"/>
                </a:cxn>
                <a:cxn ang="0">
                  <a:pos x="146" y="1187"/>
                </a:cxn>
                <a:cxn ang="0">
                  <a:pos x="190" y="1319"/>
                </a:cxn>
                <a:cxn ang="0">
                  <a:pos x="256" y="1437"/>
                </a:cxn>
                <a:cxn ang="0">
                  <a:pos x="344" y="1546"/>
                </a:cxn>
                <a:cxn ang="0">
                  <a:pos x="358" y="1561"/>
                </a:cxn>
                <a:cxn ang="0">
                  <a:pos x="365" y="1568"/>
                </a:cxn>
                <a:cxn ang="0">
                  <a:pos x="365" y="1576"/>
                </a:cxn>
                <a:cxn ang="0">
                  <a:pos x="373" y="1576"/>
                </a:cxn>
                <a:cxn ang="0">
                  <a:pos x="373" y="1583"/>
                </a:cxn>
                <a:cxn ang="0">
                  <a:pos x="373" y="1583"/>
                </a:cxn>
                <a:cxn ang="0">
                  <a:pos x="365" y="1590"/>
                </a:cxn>
                <a:cxn ang="0">
                  <a:pos x="365" y="1590"/>
                </a:cxn>
                <a:cxn ang="0">
                  <a:pos x="351" y="1598"/>
                </a:cxn>
                <a:cxn ang="0">
                  <a:pos x="329" y="1583"/>
                </a:cxn>
                <a:cxn ang="0">
                  <a:pos x="285" y="1546"/>
                </a:cxn>
                <a:cxn ang="0">
                  <a:pos x="227" y="1488"/>
                </a:cxn>
                <a:cxn ang="0">
                  <a:pos x="168" y="1400"/>
                </a:cxn>
                <a:cxn ang="0">
                  <a:pos x="102" y="1297"/>
                </a:cxn>
                <a:cxn ang="0">
                  <a:pos x="37" y="1114"/>
                </a:cxn>
                <a:cxn ang="0">
                  <a:pos x="7" y="946"/>
                </a:cxn>
                <a:cxn ang="0">
                  <a:pos x="0" y="799"/>
                </a:cxn>
                <a:cxn ang="0">
                  <a:pos x="7" y="652"/>
                </a:cxn>
                <a:cxn ang="0">
                  <a:pos x="37" y="491"/>
                </a:cxn>
                <a:cxn ang="0">
                  <a:pos x="102" y="315"/>
                </a:cxn>
                <a:cxn ang="0">
                  <a:pos x="161" y="205"/>
                </a:cxn>
                <a:cxn ang="0">
                  <a:pos x="227" y="117"/>
                </a:cxn>
                <a:cxn ang="0">
                  <a:pos x="285" y="51"/>
                </a:cxn>
                <a:cxn ang="0">
                  <a:pos x="329" y="15"/>
                </a:cxn>
                <a:cxn ang="0">
                  <a:pos x="351" y="0"/>
                </a:cxn>
              </a:cxnLst>
              <a:rect l="0" t="0" r="r" b="b"/>
              <a:pathLst>
                <a:path w="373" h="1598">
                  <a:moveTo>
                    <a:pt x="351" y="0"/>
                  </a:moveTo>
                  <a:lnTo>
                    <a:pt x="365" y="8"/>
                  </a:lnTo>
                  <a:lnTo>
                    <a:pt x="365" y="8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65" y="30"/>
                  </a:lnTo>
                  <a:lnTo>
                    <a:pt x="358" y="37"/>
                  </a:lnTo>
                  <a:lnTo>
                    <a:pt x="351" y="44"/>
                  </a:lnTo>
                  <a:lnTo>
                    <a:pt x="249" y="176"/>
                  </a:lnTo>
                  <a:lnTo>
                    <a:pt x="175" y="315"/>
                  </a:lnTo>
                  <a:lnTo>
                    <a:pt x="124" y="469"/>
                  </a:lnTo>
                  <a:lnTo>
                    <a:pt x="102" y="630"/>
                  </a:lnTo>
                  <a:lnTo>
                    <a:pt x="95" y="799"/>
                  </a:lnTo>
                  <a:lnTo>
                    <a:pt x="95" y="924"/>
                  </a:lnTo>
                  <a:lnTo>
                    <a:pt x="117" y="1055"/>
                  </a:lnTo>
                  <a:lnTo>
                    <a:pt x="146" y="1187"/>
                  </a:lnTo>
                  <a:lnTo>
                    <a:pt x="190" y="1319"/>
                  </a:lnTo>
                  <a:lnTo>
                    <a:pt x="256" y="1437"/>
                  </a:lnTo>
                  <a:lnTo>
                    <a:pt x="344" y="1546"/>
                  </a:lnTo>
                  <a:lnTo>
                    <a:pt x="358" y="1561"/>
                  </a:lnTo>
                  <a:lnTo>
                    <a:pt x="365" y="1568"/>
                  </a:lnTo>
                  <a:lnTo>
                    <a:pt x="365" y="1576"/>
                  </a:lnTo>
                  <a:lnTo>
                    <a:pt x="373" y="1576"/>
                  </a:lnTo>
                  <a:lnTo>
                    <a:pt x="373" y="1583"/>
                  </a:lnTo>
                  <a:lnTo>
                    <a:pt x="373" y="1583"/>
                  </a:lnTo>
                  <a:lnTo>
                    <a:pt x="365" y="1590"/>
                  </a:lnTo>
                  <a:lnTo>
                    <a:pt x="365" y="1590"/>
                  </a:lnTo>
                  <a:lnTo>
                    <a:pt x="351" y="1598"/>
                  </a:lnTo>
                  <a:lnTo>
                    <a:pt x="329" y="1583"/>
                  </a:lnTo>
                  <a:lnTo>
                    <a:pt x="285" y="1546"/>
                  </a:lnTo>
                  <a:lnTo>
                    <a:pt x="227" y="1488"/>
                  </a:lnTo>
                  <a:lnTo>
                    <a:pt x="168" y="1400"/>
                  </a:lnTo>
                  <a:lnTo>
                    <a:pt x="102" y="1297"/>
                  </a:lnTo>
                  <a:lnTo>
                    <a:pt x="37" y="1114"/>
                  </a:lnTo>
                  <a:lnTo>
                    <a:pt x="7" y="946"/>
                  </a:lnTo>
                  <a:lnTo>
                    <a:pt x="0" y="799"/>
                  </a:lnTo>
                  <a:lnTo>
                    <a:pt x="7" y="652"/>
                  </a:lnTo>
                  <a:lnTo>
                    <a:pt x="37" y="491"/>
                  </a:lnTo>
                  <a:lnTo>
                    <a:pt x="102" y="315"/>
                  </a:lnTo>
                  <a:lnTo>
                    <a:pt x="161" y="205"/>
                  </a:lnTo>
                  <a:lnTo>
                    <a:pt x="227" y="117"/>
                  </a:lnTo>
                  <a:lnTo>
                    <a:pt x="285" y="51"/>
                  </a:lnTo>
                  <a:lnTo>
                    <a:pt x="329" y="1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9" name="Freeform 57"/>
            <p:cNvSpPr>
              <a:spLocks noEditPoints="1"/>
            </p:cNvSpPr>
            <p:nvPr/>
          </p:nvSpPr>
          <p:spPr bwMode="auto">
            <a:xfrm>
              <a:off x="22666" y="1829"/>
              <a:ext cx="687" cy="1436"/>
            </a:xfrm>
            <a:custGeom>
              <a:avLst/>
              <a:gdLst/>
              <a:ahLst/>
              <a:cxnLst>
                <a:cxn ang="0">
                  <a:pos x="505" y="161"/>
                </a:cxn>
                <a:cxn ang="0">
                  <a:pos x="505" y="176"/>
                </a:cxn>
                <a:cxn ang="0">
                  <a:pos x="578" y="183"/>
                </a:cxn>
                <a:cxn ang="0">
                  <a:pos x="629" y="176"/>
                </a:cxn>
                <a:cxn ang="0">
                  <a:pos x="629" y="161"/>
                </a:cxn>
                <a:cxn ang="0">
                  <a:pos x="585" y="161"/>
                </a:cxn>
                <a:cxn ang="0">
                  <a:pos x="446" y="0"/>
                </a:cxn>
                <a:cxn ang="0">
                  <a:pos x="453" y="29"/>
                </a:cxn>
                <a:cxn ang="0">
                  <a:pos x="446" y="66"/>
                </a:cxn>
                <a:cxn ang="0">
                  <a:pos x="446" y="117"/>
                </a:cxn>
                <a:cxn ang="0">
                  <a:pos x="490" y="132"/>
                </a:cxn>
                <a:cxn ang="0">
                  <a:pos x="556" y="125"/>
                </a:cxn>
                <a:cxn ang="0">
                  <a:pos x="673" y="147"/>
                </a:cxn>
                <a:cxn ang="0">
                  <a:pos x="629" y="213"/>
                </a:cxn>
                <a:cxn ang="0">
                  <a:pos x="519" y="213"/>
                </a:cxn>
                <a:cxn ang="0">
                  <a:pos x="446" y="191"/>
                </a:cxn>
                <a:cxn ang="0">
                  <a:pos x="249" y="367"/>
                </a:cxn>
                <a:cxn ang="0">
                  <a:pos x="88" y="799"/>
                </a:cxn>
                <a:cxn ang="0">
                  <a:pos x="117" y="931"/>
                </a:cxn>
                <a:cxn ang="0">
                  <a:pos x="220" y="1019"/>
                </a:cxn>
                <a:cxn ang="0">
                  <a:pos x="424" y="1092"/>
                </a:cxn>
                <a:cxn ang="0">
                  <a:pos x="512" y="1143"/>
                </a:cxn>
                <a:cxn ang="0">
                  <a:pos x="541" y="1209"/>
                </a:cxn>
                <a:cxn ang="0">
                  <a:pos x="490" y="1371"/>
                </a:cxn>
                <a:cxn ang="0">
                  <a:pos x="307" y="1422"/>
                </a:cxn>
                <a:cxn ang="0">
                  <a:pos x="220" y="1356"/>
                </a:cxn>
                <a:cxn ang="0">
                  <a:pos x="234" y="1341"/>
                </a:cxn>
                <a:cxn ang="0">
                  <a:pos x="249" y="1349"/>
                </a:cxn>
                <a:cxn ang="0">
                  <a:pos x="373" y="1400"/>
                </a:cxn>
                <a:cxn ang="0">
                  <a:pos x="439" y="1363"/>
                </a:cxn>
                <a:cxn ang="0">
                  <a:pos x="461" y="1297"/>
                </a:cxn>
                <a:cxn ang="0">
                  <a:pos x="431" y="1224"/>
                </a:cxn>
                <a:cxn ang="0">
                  <a:pos x="373" y="1195"/>
                </a:cxn>
                <a:cxn ang="0">
                  <a:pos x="322" y="1173"/>
                </a:cxn>
                <a:cxn ang="0">
                  <a:pos x="285" y="1165"/>
                </a:cxn>
                <a:cxn ang="0">
                  <a:pos x="146" y="1107"/>
                </a:cxn>
                <a:cxn ang="0">
                  <a:pos x="15" y="938"/>
                </a:cxn>
                <a:cxn ang="0">
                  <a:pos x="73" y="550"/>
                </a:cxn>
                <a:cxn ang="0">
                  <a:pos x="336" y="220"/>
                </a:cxn>
                <a:cxn ang="0">
                  <a:pos x="410" y="103"/>
                </a:cxn>
                <a:cxn ang="0">
                  <a:pos x="402" y="59"/>
                </a:cxn>
                <a:cxn ang="0">
                  <a:pos x="417" y="15"/>
                </a:cxn>
              </a:cxnLst>
              <a:rect l="0" t="0" r="r" b="b"/>
              <a:pathLst>
                <a:path w="687" h="1436">
                  <a:moveTo>
                    <a:pt x="556" y="161"/>
                  </a:moveTo>
                  <a:lnTo>
                    <a:pt x="534" y="161"/>
                  </a:lnTo>
                  <a:lnTo>
                    <a:pt x="505" y="161"/>
                  </a:lnTo>
                  <a:lnTo>
                    <a:pt x="483" y="169"/>
                  </a:lnTo>
                  <a:lnTo>
                    <a:pt x="497" y="176"/>
                  </a:lnTo>
                  <a:lnTo>
                    <a:pt x="505" y="176"/>
                  </a:lnTo>
                  <a:lnTo>
                    <a:pt x="527" y="183"/>
                  </a:lnTo>
                  <a:lnTo>
                    <a:pt x="548" y="183"/>
                  </a:lnTo>
                  <a:lnTo>
                    <a:pt x="578" y="183"/>
                  </a:lnTo>
                  <a:lnTo>
                    <a:pt x="600" y="176"/>
                  </a:lnTo>
                  <a:lnTo>
                    <a:pt x="614" y="176"/>
                  </a:lnTo>
                  <a:lnTo>
                    <a:pt x="629" y="176"/>
                  </a:lnTo>
                  <a:lnTo>
                    <a:pt x="636" y="169"/>
                  </a:lnTo>
                  <a:lnTo>
                    <a:pt x="643" y="169"/>
                  </a:lnTo>
                  <a:lnTo>
                    <a:pt x="629" y="161"/>
                  </a:lnTo>
                  <a:lnTo>
                    <a:pt x="614" y="161"/>
                  </a:lnTo>
                  <a:lnTo>
                    <a:pt x="600" y="161"/>
                  </a:lnTo>
                  <a:lnTo>
                    <a:pt x="585" y="161"/>
                  </a:lnTo>
                  <a:lnTo>
                    <a:pt x="556" y="161"/>
                  </a:lnTo>
                  <a:close/>
                  <a:moveTo>
                    <a:pt x="431" y="0"/>
                  </a:moveTo>
                  <a:lnTo>
                    <a:pt x="446" y="0"/>
                  </a:lnTo>
                  <a:lnTo>
                    <a:pt x="453" y="7"/>
                  </a:lnTo>
                  <a:lnTo>
                    <a:pt x="453" y="22"/>
                  </a:lnTo>
                  <a:lnTo>
                    <a:pt x="453" y="29"/>
                  </a:lnTo>
                  <a:lnTo>
                    <a:pt x="453" y="37"/>
                  </a:lnTo>
                  <a:lnTo>
                    <a:pt x="446" y="51"/>
                  </a:lnTo>
                  <a:lnTo>
                    <a:pt x="446" y="66"/>
                  </a:lnTo>
                  <a:lnTo>
                    <a:pt x="446" y="81"/>
                  </a:lnTo>
                  <a:lnTo>
                    <a:pt x="446" y="103"/>
                  </a:lnTo>
                  <a:lnTo>
                    <a:pt x="446" y="117"/>
                  </a:lnTo>
                  <a:lnTo>
                    <a:pt x="453" y="125"/>
                  </a:lnTo>
                  <a:lnTo>
                    <a:pt x="453" y="139"/>
                  </a:lnTo>
                  <a:lnTo>
                    <a:pt x="490" y="132"/>
                  </a:lnTo>
                  <a:lnTo>
                    <a:pt x="519" y="125"/>
                  </a:lnTo>
                  <a:lnTo>
                    <a:pt x="541" y="125"/>
                  </a:lnTo>
                  <a:lnTo>
                    <a:pt x="556" y="125"/>
                  </a:lnTo>
                  <a:lnTo>
                    <a:pt x="607" y="125"/>
                  </a:lnTo>
                  <a:lnTo>
                    <a:pt x="643" y="132"/>
                  </a:lnTo>
                  <a:lnTo>
                    <a:pt x="673" y="147"/>
                  </a:lnTo>
                  <a:lnTo>
                    <a:pt x="687" y="169"/>
                  </a:lnTo>
                  <a:lnTo>
                    <a:pt x="665" y="198"/>
                  </a:lnTo>
                  <a:lnTo>
                    <a:pt x="629" y="213"/>
                  </a:lnTo>
                  <a:lnTo>
                    <a:pt x="585" y="213"/>
                  </a:lnTo>
                  <a:lnTo>
                    <a:pt x="541" y="213"/>
                  </a:lnTo>
                  <a:lnTo>
                    <a:pt x="519" y="213"/>
                  </a:lnTo>
                  <a:lnTo>
                    <a:pt x="490" y="213"/>
                  </a:lnTo>
                  <a:lnTo>
                    <a:pt x="468" y="205"/>
                  </a:lnTo>
                  <a:lnTo>
                    <a:pt x="446" y="191"/>
                  </a:lnTo>
                  <a:lnTo>
                    <a:pt x="446" y="191"/>
                  </a:lnTo>
                  <a:lnTo>
                    <a:pt x="344" y="264"/>
                  </a:lnTo>
                  <a:lnTo>
                    <a:pt x="249" y="367"/>
                  </a:lnTo>
                  <a:lnTo>
                    <a:pt x="168" y="498"/>
                  </a:lnTo>
                  <a:lnTo>
                    <a:pt x="110" y="645"/>
                  </a:lnTo>
                  <a:lnTo>
                    <a:pt x="88" y="799"/>
                  </a:lnTo>
                  <a:lnTo>
                    <a:pt x="95" y="828"/>
                  </a:lnTo>
                  <a:lnTo>
                    <a:pt x="103" y="880"/>
                  </a:lnTo>
                  <a:lnTo>
                    <a:pt x="117" y="931"/>
                  </a:lnTo>
                  <a:lnTo>
                    <a:pt x="161" y="982"/>
                  </a:lnTo>
                  <a:lnTo>
                    <a:pt x="183" y="1004"/>
                  </a:lnTo>
                  <a:lnTo>
                    <a:pt x="220" y="1019"/>
                  </a:lnTo>
                  <a:lnTo>
                    <a:pt x="271" y="1041"/>
                  </a:lnTo>
                  <a:lnTo>
                    <a:pt x="351" y="1063"/>
                  </a:lnTo>
                  <a:lnTo>
                    <a:pt x="424" y="1092"/>
                  </a:lnTo>
                  <a:lnTo>
                    <a:pt x="468" y="1114"/>
                  </a:lnTo>
                  <a:lnTo>
                    <a:pt x="497" y="1136"/>
                  </a:lnTo>
                  <a:lnTo>
                    <a:pt x="512" y="1143"/>
                  </a:lnTo>
                  <a:lnTo>
                    <a:pt x="519" y="1165"/>
                  </a:lnTo>
                  <a:lnTo>
                    <a:pt x="534" y="1180"/>
                  </a:lnTo>
                  <a:lnTo>
                    <a:pt x="541" y="1209"/>
                  </a:lnTo>
                  <a:lnTo>
                    <a:pt x="541" y="1239"/>
                  </a:lnTo>
                  <a:lnTo>
                    <a:pt x="527" y="1312"/>
                  </a:lnTo>
                  <a:lnTo>
                    <a:pt x="490" y="1371"/>
                  </a:lnTo>
                  <a:lnTo>
                    <a:pt x="439" y="1414"/>
                  </a:lnTo>
                  <a:lnTo>
                    <a:pt x="373" y="1436"/>
                  </a:lnTo>
                  <a:lnTo>
                    <a:pt x="307" y="1422"/>
                  </a:lnTo>
                  <a:lnTo>
                    <a:pt x="263" y="1400"/>
                  </a:lnTo>
                  <a:lnTo>
                    <a:pt x="227" y="1378"/>
                  </a:lnTo>
                  <a:lnTo>
                    <a:pt x="220" y="1356"/>
                  </a:lnTo>
                  <a:lnTo>
                    <a:pt x="220" y="1349"/>
                  </a:lnTo>
                  <a:lnTo>
                    <a:pt x="227" y="1341"/>
                  </a:lnTo>
                  <a:lnTo>
                    <a:pt x="234" y="1341"/>
                  </a:lnTo>
                  <a:lnTo>
                    <a:pt x="234" y="1341"/>
                  </a:lnTo>
                  <a:lnTo>
                    <a:pt x="241" y="1341"/>
                  </a:lnTo>
                  <a:lnTo>
                    <a:pt x="249" y="1349"/>
                  </a:lnTo>
                  <a:lnTo>
                    <a:pt x="256" y="1349"/>
                  </a:lnTo>
                  <a:lnTo>
                    <a:pt x="307" y="1385"/>
                  </a:lnTo>
                  <a:lnTo>
                    <a:pt x="373" y="1400"/>
                  </a:lnTo>
                  <a:lnTo>
                    <a:pt x="395" y="1392"/>
                  </a:lnTo>
                  <a:lnTo>
                    <a:pt x="417" y="1385"/>
                  </a:lnTo>
                  <a:lnTo>
                    <a:pt x="439" y="1363"/>
                  </a:lnTo>
                  <a:lnTo>
                    <a:pt x="446" y="1341"/>
                  </a:lnTo>
                  <a:lnTo>
                    <a:pt x="453" y="1319"/>
                  </a:lnTo>
                  <a:lnTo>
                    <a:pt x="461" y="1297"/>
                  </a:lnTo>
                  <a:lnTo>
                    <a:pt x="453" y="1268"/>
                  </a:lnTo>
                  <a:lnTo>
                    <a:pt x="446" y="1246"/>
                  </a:lnTo>
                  <a:lnTo>
                    <a:pt x="431" y="1224"/>
                  </a:lnTo>
                  <a:lnTo>
                    <a:pt x="410" y="1209"/>
                  </a:lnTo>
                  <a:lnTo>
                    <a:pt x="395" y="1202"/>
                  </a:lnTo>
                  <a:lnTo>
                    <a:pt x="373" y="1195"/>
                  </a:lnTo>
                  <a:lnTo>
                    <a:pt x="358" y="1187"/>
                  </a:lnTo>
                  <a:lnTo>
                    <a:pt x="336" y="1180"/>
                  </a:lnTo>
                  <a:lnTo>
                    <a:pt x="322" y="1173"/>
                  </a:lnTo>
                  <a:lnTo>
                    <a:pt x="315" y="1173"/>
                  </a:lnTo>
                  <a:lnTo>
                    <a:pt x="300" y="1165"/>
                  </a:lnTo>
                  <a:lnTo>
                    <a:pt x="285" y="1165"/>
                  </a:lnTo>
                  <a:lnTo>
                    <a:pt x="263" y="1158"/>
                  </a:lnTo>
                  <a:lnTo>
                    <a:pt x="205" y="1136"/>
                  </a:lnTo>
                  <a:lnTo>
                    <a:pt x="146" y="1107"/>
                  </a:lnTo>
                  <a:lnTo>
                    <a:pt x="88" y="1070"/>
                  </a:lnTo>
                  <a:lnTo>
                    <a:pt x="44" y="1019"/>
                  </a:lnTo>
                  <a:lnTo>
                    <a:pt x="15" y="938"/>
                  </a:lnTo>
                  <a:lnTo>
                    <a:pt x="0" y="843"/>
                  </a:lnTo>
                  <a:lnTo>
                    <a:pt x="22" y="689"/>
                  </a:lnTo>
                  <a:lnTo>
                    <a:pt x="73" y="550"/>
                  </a:lnTo>
                  <a:lnTo>
                    <a:pt x="154" y="418"/>
                  </a:lnTo>
                  <a:lnTo>
                    <a:pt x="241" y="308"/>
                  </a:lnTo>
                  <a:lnTo>
                    <a:pt x="336" y="220"/>
                  </a:lnTo>
                  <a:lnTo>
                    <a:pt x="424" y="161"/>
                  </a:lnTo>
                  <a:lnTo>
                    <a:pt x="410" y="132"/>
                  </a:lnTo>
                  <a:lnTo>
                    <a:pt x="410" y="103"/>
                  </a:lnTo>
                  <a:lnTo>
                    <a:pt x="402" y="81"/>
                  </a:lnTo>
                  <a:lnTo>
                    <a:pt x="402" y="73"/>
                  </a:lnTo>
                  <a:lnTo>
                    <a:pt x="402" y="59"/>
                  </a:lnTo>
                  <a:lnTo>
                    <a:pt x="410" y="44"/>
                  </a:lnTo>
                  <a:lnTo>
                    <a:pt x="410" y="29"/>
                  </a:lnTo>
                  <a:lnTo>
                    <a:pt x="417" y="15"/>
                  </a:lnTo>
                  <a:lnTo>
                    <a:pt x="424" y="7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0" name="Freeform 58"/>
            <p:cNvSpPr>
              <a:spLocks noEditPoints="1"/>
            </p:cNvSpPr>
            <p:nvPr/>
          </p:nvSpPr>
          <p:spPr bwMode="auto">
            <a:xfrm>
              <a:off x="23492" y="1741"/>
              <a:ext cx="366" cy="1598"/>
            </a:xfrm>
            <a:custGeom>
              <a:avLst/>
              <a:gdLst/>
              <a:ahLst/>
              <a:cxnLst>
                <a:cxn ang="0">
                  <a:pos x="366" y="799"/>
                </a:cxn>
                <a:cxn ang="0">
                  <a:pos x="366" y="799"/>
                </a:cxn>
                <a:cxn ang="0">
                  <a:pos x="366" y="799"/>
                </a:cxn>
                <a:cxn ang="0">
                  <a:pos x="15" y="0"/>
                </a:cxn>
                <a:cxn ang="0">
                  <a:pos x="37" y="15"/>
                </a:cxn>
                <a:cxn ang="0">
                  <a:pos x="81" y="51"/>
                </a:cxn>
                <a:cxn ang="0">
                  <a:pos x="139" y="117"/>
                </a:cxn>
                <a:cxn ang="0">
                  <a:pos x="205" y="198"/>
                </a:cxn>
                <a:cxn ang="0">
                  <a:pos x="263" y="301"/>
                </a:cxn>
                <a:cxn ang="0">
                  <a:pos x="329" y="484"/>
                </a:cxn>
                <a:cxn ang="0">
                  <a:pos x="358" y="652"/>
                </a:cxn>
                <a:cxn ang="0">
                  <a:pos x="366" y="799"/>
                </a:cxn>
                <a:cxn ang="0">
                  <a:pos x="358" y="946"/>
                </a:cxn>
                <a:cxn ang="0">
                  <a:pos x="329" y="1114"/>
                </a:cxn>
                <a:cxn ang="0">
                  <a:pos x="271" y="1283"/>
                </a:cxn>
                <a:cxn ang="0">
                  <a:pos x="205" y="1393"/>
                </a:cxn>
                <a:cxn ang="0">
                  <a:pos x="146" y="1480"/>
                </a:cxn>
                <a:cxn ang="0">
                  <a:pos x="88" y="1546"/>
                </a:cxn>
                <a:cxn ang="0">
                  <a:pos x="37" y="1583"/>
                </a:cxn>
                <a:cxn ang="0">
                  <a:pos x="15" y="1598"/>
                </a:cxn>
                <a:cxn ang="0">
                  <a:pos x="7" y="1590"/>
                </a:cxn>
                <a:cxn ang="0">
                  <a:pos x="0" y="1590"/>
                </a:cxn>
                <a:cxn ang="0">
                  <a:pos x="0" y="1583"/>
                </a:cxn>
                <a:cxn ang="0">
                  <a:pos x="0" y="1576"/>
                </a:cxn>
                <a:cxn ang="0">
                  <a:pos x="0" y="1568"/>
                </a:cxn>
                <a:cxn ang="0">
                  <a:pos x="7" y="1561"/>
                </a:cxn>
                <a:cxn ang="0">
                  <a:pos x="22" y="1554"/>
                </a:cxn>
                <a:cxn ang="0">
                  <a:pos x="124" y="1422"/>
                </a:cxn>
                <a:cxn ang="0">
                  <a:pos x="198" y="1283"/>
                </a:cxn>
                <a:cxn ang="0">
                  <a:pos x="241" y="1121"/>
                </a:cxn>
                <a:cxn ang="0">
                  <a:pos x="271" y="960"/>
                </a:cxn>
                <a:cxn ang="0">
                  <a:pos x="278" y="799"/>
                </a:cxn>
                <a:cxn ang="0">
                  <a:pos x="263" y="608"/>
                </a:cxn>
                <a:cxn ang="0">
                  <a:pos x="234" y="440"/>
                </a:cxn>
                <a:cxn ang="0">
                  <a:pos x="183" y="293"/>
                </a:cxn>
                <a:cxn ang="0">
                  <a:pos x="117" y="161"/>
                </a:cxn>
                <a:cxn ang="0">
                  <a:pos x="29" y="59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5" y="0"/>
                </a:cxn>
              </a:cxnLst>
              <a:rect l="0" t="0" r="r" b="b"/>
              <a:pathLst>
                <a:path w="366" h="1598">
                  <a:moveTo>
                    <a:pt x="366" y="799"/>
                  </a:moveTo>
                  <a:lnTo>
                    <a:pt x="366" y="799"/>
                  </a:lnTo>
                  <a:lnTo>
                    <a:pt x="366" y="799"/>
                  </a:lnTo>
                  <a:close/>
                  <a:moveTo>
                    <a:pt x="15" y="0"/>
                  </a:moveTo>
                  <a:lnTo>
                    <a:pt x="37" y="15"/>
                  </a:lnTo>
                  <a:lnTo>
                    <a:pt x="81" y="51"/>
                  </a:lnTo>
                  <a:lnTo>
                    <a:pt x="139" y="117"/>
                  </a:lnTo>
                  <a:lnTo>
                    <a:pt x="205" y="198"/>
                  </a:lnTo>
                  <a:lnTo>
                    <a:pt x="263" y="301"/>
                  </a:lnTo>
                  <a:lnTo>
                    <a:pt x="329" y="484"/>
                  </a:lnTo>
                  <a:lnTo>
                    <a:pt x="358" y="652"/>
                  </a:lnTo>
                  <a:lnTo>
                    <a:pt x="366" y="799"/>
                  </a:lnTo>
                  <a:lnTo>
                    <a:pt x="358" y="946"/>
                  </a:lnTo>
                  <a:lnTo>
                    <a:pt x="329" y="1114"/>
                  </a:lnTo>
                  <a:lnTo>
                    <a:pt x="271" y="1283"/>
                  </a:lnTo>
                  <a:lnTo>
                    <a:pt x="205" y="1393"/>
                  </a:lnTo>
                  <a:lnTo>
                    <a:pt x="146" y="1480"/>
                  </a:lnTo>
                  <a:lnTo>
                    <a:pt x="88" y="1546"/>
                  </a:lnTo>
                  <a:lnTo>
                    <a:pt x="37" y="1583"/>
                  </a:lnTo>
                  <a:lnTo>
                    <a:pt x="15" y="1598"/>
                  </a:lnTo>
                  <a:lnTo>
                    <a:pt x="7" y="1590"/>
                  </a:lnTo>
                  <a:lnTo>
                    <a:pt x="0" y="1590"/>
                  </a:lnTo>
                  <a:lnTo>
                    <a:pt x="0" y="1583"/>
                  </a:lnTo>
                  <a:lnTo>
                    <a:pt x="0" y="1576"/>
                  </a:lnTo>
                  <a:lnTo>
                    <a:pt x="0" y="1568"/>
                  </a:lnTo>
                  <a:lnTo>
                    <a:pt x="7" y="1561"/>
                  </a:lnTo>
                  <a:lnTo>
                    <a:pt x="22" y="1554"/>
                  </a:lnTo>
                  <a:lnTo>
                    <a:pt x="124" y="1422"/>
                  </a:lnTo>
                  <a:lnTo>
                    <a:pt x="198" y="1283"/>
                  </a:lnTo>
                  <a:lnTo>
                    <a:pt x="241" y="1121"/>
                  </a:lnTo>
                  <a:lnTo>
                    <a:pt x="271" y="960"/>
                  </a:lnTo>
                  <a:lnTo>
                    <a:pt x="278" y="799"/>
                  </a:lnTo>
                  <a:lnTo>
                    <a:pt x="263" y="608"/>
                  </a:lnTo>
                  <a:lnTo>
                    <a:pt x="234" y="440"/>
                  </a:lnTo>
                  <a:lnTo>
                    <a:pt x="183" y="293"/>
                  </a:lnTo>
                  <a:lnTo>
                    <a:pt x="117" y="161"/>
                  </a:lnTo>
                  <a:lnTo>
                    <a:pt x="29" y="59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1" name="Freeform 59"/>
            <p:cNvSpPr>
              <a:spLocks noEditPoints="1"/>
            </p:cNvSpPr>
            <p:nvPr/>
          </p:nvSpPr>
          <p:spPr bwMode="auto">
            <a:xfrm>
              <a:off x="24106" y="1741"/>
              <a:ext cx="366" cy="1598"/>
            </a:xfrm>
            <a:custGeom>
              <a:avLst/>
              <a:gdLst/>
              <a:ahLst/>
              <a:cxnLst>
                <a:cxn ang="0">
                  <a:pos x="366" y="799"/>
                </a:cxn>
                <a:cxn ang="0">
                  <a:pos x="366" y="799"/>
                </a:cxn>
                <a:cxn ang="0">
                  <a:pos x="366" y="799"/>
                </a:cxn>
                <a:cxn ang="0">
                  <a:pos x="15" y="0"/>
                </a:cxn>
                <a:cxn ang="0">
                  <a:pos x="37" y="15"/>
                </a:cxn>
                <a:cxn ang="0">
                  <a:pos x="81" y="51"/>
                </a:cxn>
                <a:cxn ang="0">
                  <a:pos x="139" y="117"/>
                </a:cxn>
                <a:cxn ang="0">
                  <a:pos x="205" y="198"/>
                </a:cxn>
                <a:cxn ang="0">
                  <a:pos x="263" y="301"/>
                </a:cxn>
                <a:cxn ang="0">
                  <a:pos x="329" y="484"/>
                </a:cxn>
                <a:cxn ang="0">
                  <a:pos x="358" y="652"/>
                </a:cxn>
                <a:cxn ang="0">
                  <a:pos x="366" y="799"/>
                </a:cxn>
                <a:cxn ang="0">
                  <a:pos x="358" y="946"/>
                </a:cxn>
                <a:cxn ang="0">
                  <a:pos x="329" y="1114"/>
                </a:cxn>
                <a:cxn ang="0">
                  <a:pos x="271" y="1283"/>
                </a:cxn>
                <a:cxn ang="0">
                  <a:pos x="205" y="1393"/>
                </a:cxn>
                <a:cxn ang="0">
                  <a:pos x="146" y="1480"/>
                </a:cxn>
                <a:cxn ang="0">
                  <a:pos x="81" y="1546"/>
                </a:cxn>
                <a:cxn ang="0">
                  <a:pos x="37" y="1583"/>
                </a:cxn>
                <a:cxn ang="0">
                  <a:pos x="15" y="1598"/>
                </a:cxn>
                <a:cxn ang="0">
                  <a:pos x="7" y="1590"/>
                </a:cxn>
                <a:cxn ang="0">
                  <a:pos x="0" y="1590"/>
                </a:cxn>
                <a:cxn ang="0">
                  <a:pos x="0" y="1583"/>
                </a:cxn>
                <a:cxn ang="0">
                  <a:pos x="0" y="1576"/>
                </a:cxn>
                <a:cxn ang="0">
                  <a:pos x="0" y="1568"/>
                </a:cxn>
                <a:cxn ang="0">
                  <a:pos x="7" y="1561"/>
                </a:cxn>
                <a:cxn ang="0">
                  <a:pos x="22" y="1554"/>
                </a:cxn>
                <a:cxn ang="0">
                  <a:pos x="124" y="1422"/>
                </a:cxn>
                <a:cxn ang="0">
                  <a:pos x="197" y="1283"/>
                </a:cxn>
                <a:cxn ang="0">
                  <a:pos x="241" y="1121"/>
                </a:cxn>
                <a:cxn ang="0">
                  <a:pos x="271" y="960"/>
                </a:cxn>
                <a:cxn ang="0">
                  <a:pos x="278" y="799"/>
                </a:cxn>
                <a:cxn ang="0">
                  <a:pos x="263" y="608"/>
                </a:cxn>
                <a:cxn ang="0">
                  <a:pos x="234" y="440"/>
                </a:cxn>
                <a:cxn ang="0">
                  <a:pos x="183" y="293"/>
                </a:cxn>
                <a:cxn ang="0">
                  <a:pos x="117" y="161"/>
                </a:cxn>
                <a:cxn ang="0">
                  <a:pos x="29" y="59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5" y="0"/>
                </a:cxn>
              </a:cxnLst>
              <a:rect l="0" t="0" r="r" b="b"/>
              <a:pathLst>
                <a:path w="366" h="1598">
                  <a:moveTo>
                    <a:pt x="366" y="799"/>
                  </a:moveTo>
                  <a:lnTo>
                    <a:pt x="366" y="799"/>
                  </a:lnTo>
                  <a:lnTo>
                    <a:pt x="366" y="799"/>
                  </a:lnTo>
                  <a:close/>
                  <a:moveTo>
                    <a:pt x="15" y="0"/>
                  </a:moveTo>
                  <a:lnTo>
                    <a:pt x="37" y="15"/>
                  </a:lnTo>
                  <a:lnTo>
                    <a:pt x="81" y="51"/>
                  </a:lnTo>
                  <a:lnTo>
                    <a:pt x="139" y="117"/>
                  </a:lnTo>
                  <a:lnTo>
                    <a:pt x="205" y="198"/>
                  </a:lnTo>
                  <a:lnTo>
                    <a:pt x="263" y="301"/>
                  </a:lnTo>
                  <a:lnTo>
                    <a:pt x="329" y="484"/>
                  </a:lnTo>
                  <a:lnTo>
                    <a:pt x="358" y="652"/>
                  </a:lnTo>
                  <a:lnTo>
                    <a:pt x="366" y="799"/>
                  </a:lnTo>
                  <a:lnTo>
                    <a:pt x="358" y="946"/>
                  </a:lnTo>
                  <a:lnTo>
                    <a:pt x="329" y="1114"/>
                  </a:lnTo>
                  <a:lnTo>
                    <a:pt x="271" y="1283"/>
                  </a:lnTo>
                  <a:lnTo>
                    <a:pt x="205" y="1393"/>
                  </a:lnTo>
                  <a:lnTo>
                    <a:pt x="146" y="1480"/>
                  </a:lnTo>
                  <a:lnTo>
                    <a:pt x="81" y="1546"/>
                  </a:lnTo>
                  <a:lnTo>
                    <a:pt x="37" y="1583"/>
                  </a:lnTo>
                  <a:lnTo>
                    <a:pt x="15" y="1598"/>
                  </a:lnTo>
                  <a:lnTo>
                    <a:pt x="7" y="1590"/>
                  </a:lnTo>
                  <a:lnTo>
                    <a:pt x="0" y="1590"/>
                  </a:lnTo>
                  <a:lnTo>
                    <a:pt x="0" y="1583"/>
                  </a:lnTo>
                  <a:lnTo>
                    <a:pt x="0" y="1576"/>
                  </a:lnTo>
                  <a:lnTo>
                    <a:pt x="0" y="1568"/>
                  </a:lnTo>
                  <a:lnTo>
                    <a:pt x="7" y="1561"/>
                  </a:lnTo>
                  <a:lnTo>
                    <a:pt x="22" y="1554"/>
                  </a:lnTo>
                  <a:lnTo>
                    <a:pt x="124" y="1422"/>
                  </a:lnTo>
                  <a:lnTo>
                    <a:pt x="197" y="1283"/>
                  </a:lnTo>
                  <a:lnTo>
                    <a:pt x="241" y="1121"/>
                  </a:lnTo>
                  <a:lnTo>
                    <a:pt x="271" y="960"/>
                  </a:lnTo>
                  <a:lnTo>
                    <a:pt x="278" y="799"/>
                  </a:lnTo>
                  <a:lnTo>
                    <a:pt x="263" y="608"/>
                  </a:lnTo>
                  <a:lnTo>
                    <a:pt x="234" y="440"/>
                  </a:lnTo>
                  <a:lnTo>
                    <a:pt x="183" y="293"/>
                  </a:lnTo>
                  <a:lnTo>
                    <a:pt x="117" y="161"/>
                  </a:lnTo>
                  <a:lnTo>
                    <a:pt x="29" y="59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8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295400" y="5867400"/>
            <a:ext cx="2502243" cy="571500"/>
            <a:chOff x="1477" y="3841"/>
            <a:chExt cx="7128" cy="1628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1477" y="3953"/>
              <a:ext cx="1135" cy="114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159" y="2"/>
                </a:cxn>
                <a:cxn ang="0">
                  <a:pos x="268" y="2"/>
                </a:cxn>
                <a:cxn ang="0">
                  <a:pos x="399" y="0"/>
                </a:cxn>
                <a:cxn ang="0">
                  <a:pos x="410" y="0"/>
                </a:cxn>
                <a:cxn ang="0">
                  <a:pos x="419" y="4"/>
                </a:cxn>
                <a:cxn ang="0">
                  <a:pos x="421" y="18"/>
                </a:cxn>
                <a:cxn ang="0">
                  <a:pos x="415" y="40"/>
                </a:cxn>
                <a:cxn ang="0">
                  <a:pos x="395" y="47"/>
                </a:cxn>
                <a:cxn ang="0">
                  <a:pos x="343" y="49"/>
                </a:cxn>
                <a:cxn ang="0">
                  <a:pos x="290" y="69"/>
                </a:cxn>
                <a:cxn ang="0">
                  <a:pos x="273" y="98"/>
                </a:cxn>
                <a:cxn ang="0">
                  <a:pos x="871" y="165"/>
                </a:cxn>
                <a:cxn ang="0">
                  <a:pos x="879" y="149"/>
                </a:cxn>
                <a:cxn ang="0">
                  <a:pos x="892" y="118"/>
                </a:cxn>
                <a:cxn ang="0">
                  <a:pos x="890" y="82"/>
                </a:cxn>
                <a:cxn ang="0">
                  <a:pos x="864" y="60"/>
                </a:cxn>
                <a:cxn ang="0">
                  <a:pos x="820" y="47"/>
                </a:cxn>
                <a:cxn ang="0">
                  <a:pos x="810" y="47"/>
                </a:cxn>
                <a:cxn ang="0">
                  <a:pos x="801" y="44"/>
                </a:cxn>
                <a:cxn ang="0">
                  <a:pos x="796" y="36"/>
                </a:cxn>
                <a:cxn ang="0">
                  <a:pos x="794" y="20"/>
                </a:cxn>
                <a:cxn ang="0">
                  <a:pos x="801" y="9"/>
                </a:cxn>
                <a:cxn ang="0">
                  <a:pos x="807" y="2"/>
                </a:cxn>
                <a:cxn ang="0">
                  <a:pos x="816" y="0"/>
                </a:cxn>
                <a:cxn ang="0">
                  <a:pos x="825" y="0"/>
                </a:cxn>
                <a:cxn ang="0">
                  <a:pos x="982" y="4"/>
                </a:cxn>
                <a:cxn ang="0">
                  <a:pos x="1069" y="0"/>
                </a:cxn>
                <a:cxn ang="0">
                  <a:pos x="1119" y="0"/>
                </a:cxn>
                <a:cxn ang="0">
                  <a:pos x="1130" y="4"/>
                </a:cxn>
                <a:cxn ang="0">
                  <a:pos x="1135" y="18"/>
                </a:cxn>
                <a:cxn ang="0">
                  <a:pos x="1135" y="22"/>
                </a:cxn>
                <a:cxn ang="0">
                  <a:pos x="1130" y="33"/>
                </a:cxn>
                <a:cxn ang="0">
                  <a:pos x="1124" y="42"/>
                </a:cxn>
                <a:cxn ang="0">
                  <a:pos x="1113" y="47"/>
                </a:cxn>
                <a:cxn ang="0">
                  <a:pos x="1060" y="56"/>
                </a:cxn>
                <a:cxn ang="0">
                  <a:pos x="1004" y="78"/>
                </a:cxn>
                <a:cxn ang="0">
                  <a:pos x="943" y="136"/>
                </a:cxn>
                <a:cxn ang="0">
                  <a:pos x="910" y="183"/>
                </a:cxn>
                <a:cxn ang="0">
                  <a:pos x="325" y="1134"/>
                </a:cxn>
                <a:cxn ang="0">
                  <a:pos x="292" y="1145"/>
                </a:cxn>
                <a:cxn ang="0">
                  <a:pos x="271" y="1139"/>
                </a:cxn>
                <a:cxn ang="0">
                  <a:pos x="260" y="1107"/>
                </a:cxn>
                <a:cxn ang="0">
                  <a:pos x="131" y="85"/>
                </a:cxn>
                <a:cxn ang="0">
                  <a:pos x="118" y="60"/>
                </a:cxn>
                <a:cxn ang="0">
                  <a:pos x="76" y="49"/>
                </a:cxn>
                <a:cxn ang="0">
                  <a:pos x="22" y="47"/>
                </a:cxn>
                <a:cxn ang="0">
                  <a:pos x="2" y="40"/>
                </a:cxn>
                <a:cxn ang="0">
                  <a:pos x="0" y="20"/>
                </a:cxn>
                <a:cxn ang="0">
                  <a:pos x="4" y="9"/>
                </a:cxn>
                <a:cxn ang="0">
                  <a:pos x="11" y="2"/>
                </a:cxn>
                <a:cxn ang="0">
                  <a:pos x="20" y="0"/>
                </a:cxn>
                <a:cxn ang="0">
                  <a:pos x="31" y="0"/>
                </a:cxn>
              </a:cxnLst>
              <a:rect l="0" t="0" r="r" b="b"/>
              <a:pathLst>
                <a:path w="1135" h="1145">
                  <a:moveTo>
                    <a:pt x="31" y="0"/>
                  </a:moveTo>
                  <a:lnTo>
                    <a:pt x="72" y="0"/>
                  </a:lnTo>
                  <a:lnTo>
                    <a:pt x="114" y="2"/>
                  </a:lnTo>
                  <a:lnTo>
                    <a:pt x="159" y="2"/>
                  </a:lnTo>
                  <a:lnTo>
                    <a:pt x="203" y="4"/>
                  </a:lnTo>
                  <a:lnTo>
                    <a:pt x="268" y="2"/>
                  </a:lnTo>
                  <a:lnTo>
                    <a:pt x="336" y="0"/>
                  </a:lnTo>
                  <a:lnTo>
                    <a:pt x="399" y="0"/>
                  </a:lnTo>
                  <a:lnTo>
                    <a:pt x="404" y="0"/>
                  </a:lnTo>
                  <a:lnTo>
                    <a:pt x="410" y="0"/>
                  </a:lnTo>
                  <a:lnTo>
                    <a:pt x="415" y="2"/>
                  </a:lnTo>
                  <a:lnTo>
                    <a:pt x="419" y="4"/>
                  </a:lnTo>
                  <a:lnTo>
                    <a:pt x="421" y="11"/>
                  </a:lnTo>
                  <a:lnTo>
                    <a:pt x="421" y="18"/>
                  </a:lnTo>
                  <a:lnTo>
                    <a:pt x="419" y="31"/>
                  </a:lnTo>
                  <a:lnTo>
                    <a:pt x="415" y="40"/>
                  </a:lnTo>
                  <a:lnTo>
                    <a:pt x="406" y="44"/>
                  </a:lnTo>
                  <a:lnTo>
                    <a:pt x="395" y="47"/>
                  </a:lnTo>
                  <a:lnTo>
                    <a:pt x="382" y="47"/>
                  </a:lnTo>
                  <a:lnTo>
                    <a:pt x="343" y="49"/>
                  </a:lnTo>
                  <a:lnTo>
                    <a:pt x="312" y="58"/>
                  </a:lnTo>
                  <a:lnTo>
                    <a:pt x="290" y="69"/>
                  </a:lnTo>
                  <a:lnTo>
                    <a:pt x="277" y="82"/>
                  </a:lnTo>
                  <a:lnTo>
                    <a:pt x="273" y="98"/>
                  </a:lnTo>
                  <a:lnTo>
                    <a:pt x="380" y="958"/>
                  </a:lnTo>
                  <a:lnTo>
                    <a:pt x="871" y="165"/>
                  </a:lnTo>
                  <a:lnTo>
                    <a:pt x="873" y="161"/>
                  </a:lnTo>
                  <a:lnTo>
                    <a:pt x="879" y="149"/>
                  </a:lnTo>
                  <a:lnTo>
                    <a:pt x="886" y="134"/>
                  </a:lnTo>
                  <a:lnTo>
                    <a:pt x="892" y="118"/>
                  </a:lnTo>
                  <a:lnTo>
                    <a:pt x="895" y="100"/>
                  </a:lnTo>
                  <a:lnTo>
                    <a:pt x="890" y="82"/>
                  </a:lnTo>
                  <a:lnTo>
                    <a:pt x="879" y="69"/>
                  </a:lnTo>
                  <a:lnTo>
                    <a:pt x="864" y="60"/>
                  </a:lnTo>
                  <a:lnTo>
                    <a:pt x="844" y="51"/>
                  </a:lnTo>
                  <a:lnTo>
                    <a:pt x="820" y="47"/>
                  </a:lnTo>
                  <a:lnTo>
                    <a:pt x="816" y="47"/>
                  </a:lnTo>
                  <a:lnTo>
                    <a:pt x="810" y="47"/>
                  </a:lnTo>
                  <a:lnTo>
                    <a:pt x="805" y="47"/>
                  </a:lnTo>
                  <a:lnTo>
                    <a:pt x="801" y="44"/>
                  </a:lnTo>
                  <a:lnTo>
                    <a:pt x="799" y="40"/>
                  </a:lnTo>
                  <a:lnTo>
                    <a:pt x="796" y="36"/>
                  </a:lnTo>
                  <a:lnTo>
                    <a:pt x="794" y="29"/>
                  </a:lnTo>
                  <a:lnTo>
                    <a:pt x="794" y="20"/>
                  </a:lnTo>
                  <a:lnTo>
                    <a:pt x="796" y="13"/>
                  </a:lnTo>
                  <a:lnTo>
                    <a:pt x="801" y="9"/>
                  </a:lnTo>
                  <a:lnTo>
                    <a:pt x="803" y="4"/>
                  </a:lnTo>
                  <a:lnTo>
                    <a:pt x="807" y="2"/>
                  </a:lnTo>
                  <a:lnTo>
                    <a:pt x="812" y="0"/>
                  </a:lnTo>
                  <a:lnTo>
                    <a:pt x="816" y="0"/>
                  </a:lnTo>
                  <a:lnTo>
                    <a:pt x="820" y="0"/>
                  </a:lnTo>
                  <a:lnTo>
                    <a:pt x="825" y="0"/>
                  </a:lnTo>
                  <a:lnTo>
                    <a:pt x="903" y="2"/>
                  </a:lnTo>
                  <a:lnTo>
                    <a:pt x="982" y="4"/>
                  </a:lnTo>
                  <a:lnTo>
                    <a:pt x="1026" y="2"/>
                  </a:lnTo>
                  <a:lnTo>
                    <a:pt x="1069" y="0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26" y="2"/>
                  </a:lnTo>
                  <a:lnTo>
                    <a:pt x="1130" y="4"/>
                  </a:lnTo>
                  <a:lnTo>
                    <a:pt x="1132" y="11"/>
                  </a:lnTo>
                  <a:lnTo>
                    <a:pt x="1135" y="18"/>
                  </a:lnTo>
                  <a:lnTo>
                    <a:pt x="1135" y="20"/>
                  </a:lnTo>
                  <a:lnTo>
                    <a:pt x="1135" y="22"/>
                  </a:lnTo>
                  <a:lnTo>
                    <a:pt x="1132" y="27"/>
                  </a:lnTo>
                  <a:lnTo>
                    <a:pt x="1130" y="33"/>
                  </a:lnTo>
                  <a:lnTo>
                    <a:pt x="1128" y="38"/>
                  </a:lnTo>
                  <a:lnTo>
                    <a:pt x="1124" y="42"/>
                  </a:lnTo>
                  <a:lnTo>
                    <a:pt x="1119" y="47"/>
                  </a:lnTo>
                  <a:lnTo>
                    <a:pt x="1113" y="47"/>
                  </a:lnTo>
                  <a:lnTo>
                    <a:pt x="1087" y="49"/>
                  </a:lnTo>
                  <a:lnTo>
                    <a:pt x="1060" y="56"/>
                  </a:lnTo>
                  <a:lnTo>
                    <a:pt x="1032" y="65"/>
                  </a:lnTo>
                  <a:lnTo>
                    <a:pt x="1004" y="78"/>
                  </a:lnTo>
                  <a:lnTo>
                    <a:pt x="973" y="103"/>
                  </a:lnTo>
                  <a:lnTo>
                    <a:pt x="943" y="136"/>
                  </a:lnTo>
                  <a:lnTo>
                    <a:pt x="910" y="183"/>
                  </a:lnTo>
                  <a:lnTo>
                    <a:pt x="910" y="183"/>
                  </a:lnTo>
                  <a:lnTo>
                    <a:pt x="336" y="1116"/>
                  </a:lnTo>
                  <a:lnTo>
                    <a:pt x="325" y="1134"/>
                  </a:lnTo>
                  <a:lnTo>
                    <a:pt x="312" y="1143"/>
                  </a:lnTo>
                  <a:lnTo>
                    <a:pt x="292" y="1145"/>
                  </a:lnTo>
                  <a:lnTo>
                    <a:pt x="279" y="1143"/>
                  </a:lnTo>
                  <a:lnTo>
                    <a:pt x="271" y="1139"/>
                  </a:lnTo>
                  <a:lnTo>
                    <a:pt x="264" y="1128"/>
                  </a:lnTo>
                  <a:lnTo>
                    <a:pt x="260" y="1107"/>
                  </a:lnTo>
                  <a:lnTo>
                    <a:pt x="135" y="105"/>
                  </a:lnTo>
                  <a:lnTo>
                    <a:pt x="131" y="85"/>
                  </a:lnTo>
                  <a:lnTo>
                    <a:pt x="127" y="71"/>
                  </a:lnTo>
                  <a:lnTo>
                    <a:pt x="118" y="60"/>
                  </a:lnTo>
                  <a:lnTo>
                    <a:pt x="103" y="53"/>
                  </a:lnTo>
                  <a:lnTo>
                    <a:pt x="76" y="49"/>
                  </a:lnTo>
                  <a:lnTo>
                    <a:pt x="39" y="47"/>
                  </a:lnTo>
                  <a:lnTo>
                    <a:pt x="22" y="47"/>
                  </a:lnTo>
                  <a:lnTo>
                    <a:pt x="9" y="44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2" y="13"/>
                  </a:lnTo>
                  <a:lnTo>
                    <a:pt x="4" y="9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3205" y="4466"/>
              <a:ext cx="1056" cy="378"/>
            </a:xfrm>
            <a:custGeom>
              <a:avLst/>
              <a:gdLst/>
              <a:ahLst/>
              <a:cxnLst>
                <a:cxn ang="0">
                  <a:pos x="52" y="315"/>
                </a:cxn>
                <a:cxn ang="0">
                  <a:pos x="1002" y="315"/>
                </a:cxn>
                <a:cxn ang="0">
                  <a:pos x="1017" y="315"/>
                </a:cxn>
                <a:cxn ang="0">
                  <a:pos x="1032" y="318"/>
                </a:cxn>
                <a:cxn ang="0">
                  <a:pos x="1045" y="322"/>
                </a:cxn>
                <a:cxn ang="0">
                  <a:pos x="1054" y="331"/>
                </a:cxn>
                <a:cxn ang="0">
                  <a:pos x="1056" y="349"/>
                </a:cxn>
                <a:cxn ang="0">
                  <a:pos x="1054" y="362"/>
                </a:cxn>
                <a:cxn ang="0">
                  <a:pos x="1045" y="373"/>
                </a:cxn>
                <a:cxn ang="0">
                  <a:pos x="1032" y="378"/>
                </a:cxn>
                <a:cxn ang="0">
                  <a:pos x="1019" y="378"/>
                </a:cxn>
                <a:cxn ang="0">
                  <a:pos x="1004" y="378"/>
                </a:cxn>
                <a:cxn ang="0">
                  <a:pos x="52" y="378"/>
                </a:cxn>
                <a:cxn ang="0">
                  <a:pos x="37" y="378"/>
                </a:cxn>
                <a:cxn ang="0">
                  <a:pos x="24" y="378"/>
                </a:cxn>
                <a:cxn ang="0">
                  <a:pos x="11" y="373"/>
                </a:cxn>
                <a:cxn ang="0">
                  <a:pos x="2" y="362"/>
                </a:cxn>
                <a:cxn ang="0">
                  <a:pos x="0" y="349"/>
                </a:cxn>
                <a:cxn ang="0">
                  <a:pos x="2" y="331"/>
                </a:cxn>
                <a:cxn ang="0">
                  <a:pos x="11" y="322"/>
                </a:cxn>
                <a:cxn ang="0">
                  <a:pos x="24" y="318"/>
                </a:cxn>
                <a:cxn ang="0">
                  <a:pos x="37" y="315"/>
                </a:cxn>
                <a:cxn ang="0">
                  <a:pos x="52" y="315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19" y="0"/>
                </a:cxn>
                <a:cxn ang="0">
                  <a:pos x="1032" y="3"/>
                </a:cxn>
                <a:cxn ang="0">
                  <a:pos x="1045" y="7"/>
                </a:cxn>
                <a:cxn ang="0">
                  <a:pos x="1054" y="16"/>
                </a:cxn>
                <a:cxn ang="0">
                  <a:pos x="1056" y="32"/>
                </a:cxn>
                <a:cxn ang="0">
                  <a:pos x="1054" y="47"/>
                </a:cxn>
                <a:cxn ang="0">
                  <a:pos x="1045" y="56"/>
                </a:cxn>
                <a:cxn ang="0">
                  <a:pos x="1032" y="63"/>
                </a:cxn>
                <a:cxn ang="0">
                  <a:pos x="1017" y="63"/>
                </a:cxn>
                <a:cxn ang="0">
                  <a:pos x="1002" y="65"/>
                </a:cxn>
                <a:cxn ang="0">
                  <a:pos x="52" y="65"/>
                </a:cxn>
                <a:cxn ang="0">
                  <a:pos x="37" y="63"/>
                </a:cxn>
                <a:cxn ang="0">
                  <a:pos x="24" y="63"/>
                </a:cxn>
                <a:cxn ang="0">
                  <a:pos x="11" y="56"/>
                </a:cxn>
                <a:cxn ang="0">
                  <a:pos x="2" y="47"/>
                </a:cxn>
                <a:cxn ang="0">
                  <a:pos x="0" y="32"/>
                </a:cxn>
                <a:cxn ang="0">
                  <a:pos x="2" y="16"/>
                </a:cxn>
                <a:cxn ang="0">
                  <a:pos x="11" y="7"/>
                </a:cxn>
                <a:cxn ang="0">
                  <a:pos x="24" y="3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6" h="378">
                  <a:moveTo>
                    <a:pt x="52" y="315"/>
                  </a:moveTo>
                  <a:lnTo>
                    <a:pt x="1002" y="315"/>
                  </a:lnTo>
                  <a:lnTo>
                    <a:pt x="1017" y="315"/>
                  </a:lnTo>
                  <a:lnTo>
                    <a:pt x="1032" y="318"/>
                  </a:lnTo>
                  <a:lnTo>
                    <a:pt x="1045" y="322"/>
                  </a:lnTo>
                  <a:lnTo>
                    <a:pt x="1054" y="331"/>
                  </a:lnTo>
                  <a:lnTo>
                    <a:pt x="1056" y="349"/>
                  </a:lnTo>
                  <a:lnTo>
                    <a:pt x="1054" y="362"/>
                  </a:lnTo>
                  <a:lnTo>
                    <a:pt x="1045" y="373"/>
                  </a:lnTo>
                  <a:lnTo>
                    <a:pt x="1032" y="378"/>
                  </a:lnTo>
                  <a:lnTo>
                    <a:pt x="1019" y="378"/>
                  </a:lnTo>
                  <a:lnTo>
                    <a:pt x="1004" y="378"/>
                  </a:lnTo>
                  <a:lnTo>
                    <a:pt x="52" y="378"/>
                  </a:lnTo>
                  <a:lnTo>
                    <a:pt x="37" y="378"/>
                  </a:lnTo>
                  <a:lnTo>
                    <a:pt x="24" y="378"/>
                  </a:lnTo>
                  <a:lnTo>
                    <a:pt x="11" y="373"/>
                  </a:lnTo>
                  <a:lnTo>
                    <a:pt x="2" y="362"/>
                  </a:lnTo>
                  <a:lnTo>
                    <a:pt x="0" y="349"/>
                  </a:lnTo>
                  <a:lnTo>
                    <a:pt x="2" y="331"/>
                  </a:lnTo>
                  <a:lnTo>
                    <a:pt x="11" y="322"/>
                  </a:lnTo>
                  <a:lnTo>
                    <a:pt x="24" y="318"/>
                  </a:lnTo>
                  <a:lnTo>
                    <a:pt x="37" y="315"/>
                  </a:lnTo>
                  <a:lnTo>
                    <a:pt x="52" y="315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19" y="0"/>
                  </a:lnTo>
                  <a:lnTo>
                    <a:pt x="1032" y="3"/>
                  </a:lnTo>
                  <a:lnTo>
                    <a:pt x="1045" y="7"/>
                  </a:lnTo>
                  <a:lnTo>
                    <a:pt x="1054" y="16"/>
                  </a:lnTo>
                  <a:lnTo>
                    <a:pt x="1056" y="32"/>
                  </a:lnTo>
                  <a:lnTo>
                    <a:pt x="1054" y="47"/>
                  </a:lnTo>
                  <a:lnTo>
                    <a:pt x="1045" y="56"/>
                  </a:lnTo>
                  <a:lnTo>
                    <a:pt x="1032" y="63"/>
                  </a:lnTo>
                  <a:lnTo>
                    <a:pt x="1017" y="63"/>
                  </a:lnTo>
                  <a:lnTo>
                    <a:pt x="1002" y="65"/>
                  </a:lnTo>
                  <a:lnTo>
                    <a:pt x="52" y="65"/>
                  </a:lnTo>
                  <a:lnTo>
                    <a:pt x="37" y="63"/>
                  </a:lnTo>
                  <a:lnTo>
                    <a:pt x="24" y="63"/>
                  </a:lnTo>
                  <a:lnTo>
                    <a:pt x="11" y="56"/>
                  </a:lnTo>
                  <a:lnTo>
                    <a:pt x="2" y="47"/>
                  </a:lnTo>
                  <a:lnTo>
                    <a:pt x="0" y="32"/>
                  </a:lnTo>
                  <a:lnTo>
                    <a:pt x="2" y="16"/>
                  </a:lnTo>
                  <a:lnTo>
                    <a:pt x="11" y="7"/>
                  </a:lnTo>
                  <a:lnTo>
                    <a:pt x="24" y="3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4846" y="4361"/>
              <a:ext cx="859" cy="720"/>
            </a:xfrm>
            <a:custGeom>
              <a:avLst/>
              <a:gdLst/>
              <a:ahLst/>
              <a:cxnLst>
                <a:cxn ang="0">
                  <a:pos x="798" y="0"/>
                </a:cxn>
                <a:cxn ang="0">
                  <a:pos x="833" y="3"/>
                </a:cxn>
                <a:cxn ang="0">
                  <a:pos x="857" y="21"/>
                </a:cxn>
                <a:cxn ang="0">
                  <a:pos x="857" y="59"/>
                </a:cxn>
                <a:cxn ang="0">
                  <a:pos x="835" y="85"/>
                </a:cxn>
                <a:cxn ang="0">
                  <a:pos x="807" y="94"/>
                </a:cxn>
                <a:cxn ang="0">
                  <a:pos x="783" y="94"/>
                </a:cxn>
                <a:cxn ang="0">
                  <a:pos x="580" y="224"/>
                </a:cxn>
                <a:cxn ang="0">
                  <a:pos x="574" y="387"/>
                </a:cxn>
                <a:cxn ang="0">
                  <a:pos x="582" y="490"/>
                </a:cxn>
                <a:cxn ang="0">
                  <a:pos x="617" y="621"/>
                </a:cxn>
                <a:cxn ang="0">
                  <a:pos x="626" y="646"/>
                </a:cxn>
                <a:cxn ang="0">
                  <a:pos x="628" y="657"/>
                </a:cxn>
                <a:cxn ang="0">
                  <a:pos x="606" y="702"/>
                </a:cxn>
                <a:cxn ang="0">
                  <a:pos x="563" y="720"/>
                </a:cxn>
                <a:cxn ang="0">
                  <a:pos x="537" y="711"/>
                </a:cxn>
                <a:cxn ang="0">
                  <a:pos x="515" y="673"/>
                </a:cxn>
                <a:cxn ang="0">
                  <a:pos x="495" y="588"/>
                </a:cxn>
                <a:cxn ang="0">
                  <a:pos x="493" y="514"/>
                </a:cxn>
                <a:cxn ang="0">
                  <a:pos x="495" y="445"/>
                </a:cxn>
                <a:cxn ang="0">
                  <a:pos x="504" y="373"/>
                </a:cxn>
                <a:cxn ang="0">
                  <a:pos x="519" y="286"/>
                </a:cxn>
                <a:cxn ang="0">
                  <a:pos x="543" y="170"/>
                </a:cxn>
                <a:cxn ang="0">
                  <a:pos x="379" y="94"/>
                </a:cxn>
                <a:cxn ang="0">
                  <a:pos x="290" y="454"/>
                </a:cxn>
                <a:cxn ang="0">
                  <a:pos x="275" y="514"/>
                </a:cxn>
                <a:cxn ang="0">
                  <a:pos x="264" y="557"/>
                </a:cxn>
                <a:cxn ang="0">
                  <a:pos x="249" y="615"/>
                </a:cxn>
                <a:cxn ang="0">
                  <a:pos x="229" y="668"/>
                </a:cxn>
                <a:cxn ang="0">
                  <a:pos x="205" y="706"/>
                </a:cxn>
                <a:cxn ang="0">
                  <a:pos x="168" y="720"/>
                </a:cxn>
                <a:cxn ang="0">
                  <a:pos x="137" y="708"/>
                </a:cxn>
                <a:cxn ang="0">
                  <a:pos x="122" y="675"/>
                </a:cxn>
                <a:cxn ang="0">
                  <a:pos x="124" y="662"/>
                </a:cxn>
                <a:cxn ang="0">
                  <a:pos x="135" y="637"/>
                </a:cxn>
                <a:cxn ang="0">
                  <a:pos x="220" y="438"/>
                </a:cxn>
                <a:cxn ang="0">
                  <a:pos x="303" y="213"/>
                </a:cxn>
                <a:cxn ang="0">
                  <a:pos x="249" y="94"/>
                </a:cxn>
                <a:cxn ang="0">
                  <a:pos x="207" y="99"/>
                </a:cxn>
                <a:cxn ang="0">
                  <a:pos x="146" y="119"/>
                </a:cxn>
                <a:cxn ang="0">
                  <a:pos x="78" y="175"/>
                </a:cxn>
                <a:cxn ang="0">
                  <a:pos x="39" y="226"/>
                </a:cxn>
                <a:cxn ang="0">
                  <a:pos x="30" y="235"/>
                </a:cxn>
                <a:cxn ang="0">
                  <a:pos x="19" y="237"/>
                </a:cxn>
                <a:cxn ang="0">
                  <a:pos x="6" y="235"/>
                </a:cxn>
                <a:cxn ang="0">
                  <a:pos x="2" y="231"/>
                </a:cxn>
                <a:cxn ang="0">
                  <a:pos x="0" y="224"/>
                </a:cxn>
                <a:cxn ang="0">
                  <a:pos x="2" y="215"/>
                </a:cxn>
                <a:cxn ang="0">
                  <a:pos x="22" y="181"/>
                </a:cxn>
                <a:cxn ang="0">
                  <a:pos x="54" y="132"/>
                </a:cxn>
                <a:cxn ang="0">
                  <a:pos x="98" y="76"/>
                </a:cxn>
                <a:cxn ang="0">
                  <a:pos x="163" y="23"/>
                </a:cxn>
                <a:cxn ang="0">
                  <a:pos x="220" y="3"/>
                </a:cxn>
                <a:cxn ang="0">
                  <a:pos x="262" y="0"/>
                </a:cxn>
              </a:cxnLst>
              <a:rect l="0" t="0" r="r" b="b"/>
              <a:pathLst>
                <a:path w="859" h="720">
                  <a:moveTo>
                    <a:pt x="262" y="0"/>
                  </a:moveTo>
                  <a:lnTo>
                    <a:pt x="798" y="0"/>
                  </a:lnTo>
                  <a:lnTo>
                    <a:pt x="816" y="0"/>
                  </a:lnTo>
                  <a:lnTo>
                    <a:pt x="833" y="3"/>
                  </a:lnTo>
                  <a:lnTo>
                    <a:pt x="846" y="9"/>
                  </a:lnTo>
                  <a:lnTo>
                    <a:pt x="857" y="21"/>
                  </a:lnTo>
                  <a:lnTo>
                    <a:pt x="859" y="38"/>
                  </a:lnTo>
                  <a:lnTo>
                    <a:pt x="857" y="59"/>
                  </a:lnTo>
                  <a:lnTo>
                    <a:pt x="849" y="74"/>
                  </a:lnTo>
                  <a:lnTo>
                    <a:pt x="835" y="85"/>
                  </a:lnTo>
                  <a:lnTo>
                    <a:pt x="822" y="90"/>
                  </a:lnTo>
                  <a:lnTo>
                    <a:pt x="807" y="94"/>
                  </a:lnTo>
                  <a:lnTo>
                    <a:pt x="794" y="94"/>
                  </a:lnTo>
                  <a:lnTo>
                    <a:pt x="783" y="94"/>
                  </a:lnTo>
                  <a:lnTo>
                    <a:pt x="600" y="94"/>
                  </a:lnTo>
                  <a:lnTo>
                    <a:pt x="580" y="224"/>
                  </a:lnTo>
                  <a:lnTo>
                    <a:pt x="571" y="353"/>
                  </a:lnTo>
                  <a:lnTo>
                    <a:pt x="574" y="387"/>
                  </a:lnTo>
                  <a:lnTo>
                    <a:pt x="576" y="434"/>
                  </a:lnTo>
                  <a:lnTo>
                    <a:pt x="582" y="490"/>
                  </a:lnTo>
                  <a:lnTo>
                    <a:pt x="595" y="554"/>
                  </a:lnTo>
                  <a:lnTo>
                    <a:pt x="617" y="621"/>
                  </a:lnTo>
                  <a:lnTo>
                    <a:pt x="624" y="637"/>
                  </a:lnTo>
                  <a:lnTo>
                    <a:pt x="626" y="646"/>
                  </a:lnTo>
                  <a:lnTo>
                    <a:pt x="628" y="650"/>
                  </a:lnTo>
                  <a:lnTo>
                    <a:pt x="628" y="657"/>
                  </a:lnTo>
                  <a:lnTo>
                    <a:pt x="622" y="682"/>
                  </a:lnTo>
                  <a:lnTo>
                    <a:pt x="606" y="702"/>
                  </a:lnTo>
                  <a:lnTo>
                    <a:pt x="587" y="715"/>
                  </a:lnTo>
                  <a:lnTo>
                    <a:pt x="563" y="720"/>
                  </a:lnTo>
                  <a:lnTo>
                    <a:pt x="547" y="717"/>
                  </a:lnTo>
                  <a:lnTo>
                    <a:pt x="537" y="711"/>
                  </a:lnTo>
                  <a:lnTo>
                    <a:pt x="523" y="697"/>
                  </a:lnTo>
                  <a:lnTo>
                    <a:pt x="515" y="673"/>
                  </a:lnTo>
                  <a:lnTo>
                    <a:pt x="506" y="637"/>
                  </a:lnTo>
                  <a:lnTo>
                    <a:pt x="495" y="588"/>
                  </a:lnTo>
                  <a:lnTo>
                    <a:pt x="493" y="545"/>
                  </a:lnTo>
                  <a:lnTo>
                    <a:pt x="493" y="514"/>
                  </a:lnTo>
                  <a:lnTo>
                    <a:pt x="493" y="478"/>
                  </a:lnTo>
                  <a:lnTo>
                    <a:pt x="495" y="445"/>
                  </a:lnTo>
                  <a:lnTo>
                    <a:pt x="497" y="411"/>
                  </a:lnTo>
                  <a:lnTo>
                    <a:pt x="504" y="373"/>
                  </a:lnTo>
                  <a:lnTo>
                    <a:pt x="510" y="333"/>
                  </a:lnTo>
                  <a:lnTo>
                    <a:pt x="519" y="286"/>
                  </a:lnTo>
                  <a:lnTo>
                    <a:pt x="530" y="233"/>
                  </a:lnTo>
                  <a:lnTo>
                    <a:pt x="543" y="170"/>
                  </a:lnTo>
                  <a:lnTo>
                    <a:pt x="561" y="94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290" y="454"/>
                  </a:lnTo>
                  <a:lnTo>
                    <a:pt x="281" y="487"/>
                  </a:lnTo>
                  <a:lnTo>
                    <a:pt x="275" y="514"/>
                  </a:lnTo>
                  <a:lnTo>
                    <a:pt x="270" y="536"/>
                  </a:lnTo>
                  <a:lnTo>
                    <a:pt x="264" y="557"/>
                  </a:lnTo>
                  <a:lnTo>
                    <a:pt x="257" y="581"/>
                  </a:lnTo>
                  <a:lnTo>
                    <a:pt x="249" y="615"/>
                  </a:lnTo>
                  <a:lnTo>
                    <a:pt x="238" y="644"/>
                  </a:lnTo>
                  <a:lnTo>
                    <a:pt x="229" y="668"/>
                  </a:lnTo>
                  <a:lnTo>
                    <a:pt x="218" y="688"/>
                  </a:lnTo>
                  <a:lnTo>
                    <a:pt x="205" y="706"/>
                  </a:lnTo>
                  <a:lnTo>
                    <a:pt x="187" y="715"/>
                  </a:lnTo>
                  <a:lnTo>
                    <a:pt x="168" y="720"/>
                  </a:lnTo>
                  <a:lnTo>
                    <a:pt x="153" y="717"/>
                  </a:lnTo>
                  <a:lnTo>
                    <a:pt x="137" y="708"/>
                  </a:lnTo>
                  <a:lnTo>
                    <a:pt x="126" y="695"/>
                  </a:lnTo>
                  <a:lnTo>
                    <a:pt x="122" y="675"/>
                  </a:lnTo>
                  <a:lnTo>
                    <a:pt x="122" y="668"/>
                  </a:lnTo>
                  <a:lnTo>
                    <a:pt x="124" y="662"/>
                  </a:lnTo>
                  <a:lnTo>
                    <a:pt x="129" y="650"/>
                  </a:lnTo>
                  <a:lnTo>
                    <a:pt x="135" y="637"/>
                  </a:lnTo>
                  <a:lnTo>
                    <a:pt x="177" y="543"/>
                  </a:lnTo>
                  <a:lnTo>
                    <a:pt x="220" y="438"/>
                  </a:lnTo>
                  <a:lnTo>
                    <a:pt x="264" y="329"/>
                  </a:lnTo>
                  <a:lnTo>
                    <a:pt x="303" y="213"/>
                  </a:lnTo>
                  <a:lnTo>
                    <a:pt x="338" y="94"/>
                  </a:lnTo>
                  <a:lnTo>
                    <a:pt x="249" y="94"/>
                  </a:lnTo>
                  <a:lnTo>
                    <a:pt x="231" y="94"/>
                  </a:lnTo>
                  <a:lnTo>
                    <a:pt x="207" y="99"/>
                  </a:lnTo>
                  <a:lnTo>
                    <a:pt x="179" y="105"/>
                  </a:lnTo>
                  <a:lnTo>
                    <a:pt x="146" y="119"/>
                  </a:lnTo>
                  <a:lnTo>
                    <a:pt x="113" y="141"/>
                  </a:lnTo>
                  <a:lnTo>
                    <a:pt x="78" y="175"/>
                  </a:lnTo>
                  <a:lnTo>
                    <a:pt x="46" y="219"/>
                  </a:lnTo>
                  <a:lnTo>
                    <a:pt x="39" y="226"/>
                  </a:lnTo>
                  <a:lnTo>
                    <a:pt x="35" y="233"/>
                  </a:lnTo>
                  <a:lnTo>
                    <a:pt x="30" y="235"/>
                  </a:lnTo>
                  <a:lnTo>
                    <a:pt x="26" y="237"/>
                  </a:lnTo>
                  <a:lnTo>
                    <a:pt x="19" y="237"/>
                  </a:lnTo>
                  <a:lnTo>
                    <a:pt x="13" y="237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2" y="231"/>
                  </a:lnTo>
                  <a:lnTo>
                    <a:pt x="0" y="226"/>
                  </a:lnTo>
                  <a:lnTo>
                    <a:pt x="0" y="224"/>
                  </a:lnTo>
                  <a:lnTo>
                    <a:pt x="0" y="224"/>
                  </a:lnTo>
                  <a:lnTo>
                    <a:pt x="2" y="215"/>
                  </a:lnTo>
                  <a:lnTo>
                    <a:pt x="11" y="201"/>
                  </a:lnTo>
                  <a:lnTo>
                    <a:pt x="22" y="181"/>
                  </a:lnTo>
                  <a:lnTo>
                    <a:pt x="37" y="159"/>
                  </a:lnTo>
                  <a:lnTo>
                    <a:pt x="54" y="132"/>
                  </a:lnTo>
                  <a:lnTo>
                    <a:pt x="74" y="105"/>
                  </a:lnTo>
                  <a:lnTo>
                    <a:pt x="98" y="76"/>
                  </a:lnTo>
                  <a:lnTo>
                    <a:pt x="131" y="45"/>
                  </a:lnTo>
                  <a:lnTo>
                    <a:pt x="163" y="23"/>
                  </a:lnTo>
                  <a:lnTo>
                    <a:pt x="194" y="9"/>
                  </a:lnTo>
                  <a:lnTo>
                    <a:pt x="220" y="3"/>
                  </a:lnTo>
                  <a:lnTo>
                    <a:pt x="24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5806" y="4763"/>
              <a:ext cx="458" cy="496"/>
            </a:xfrm>
            <a:custGeom>
              <a:avLst/>
              <a:gdLst/>
              <a:ahLst/>
              <a:cxnLst>
                <a:cxn ang="0">
                  <a:pos x="246" y="3"/>
                </a:cxn>
                <a:cxn ang="0">
                  <a:pos x="262" y="23"/>
                </a:cxn>
                <a:cxn ang="0">
                  <a:pos x="264" y="50"/>
                </a:cxn>
                <a:cxn ang="0">
                  <a:pos x="401" y="114"/>
                </a:cxn>
                <a:cxn ang="0">
                  <a:pos x="410" y="108"/>
                </a:cxn>
                <a:cxn ang="0">
                  <a:pos x="417" y="105"/>
                </a:cxn>
                <a:cxn ang="0">
                  <a:pos x="423" y="105"/>
                </a:cxn>
                <a:cxn ang="0">
                  <a:pos x="454" y="123"/>
                </a:cxn>
                <a:cxn ang="0">
                  <a:pos x="456" y="155"/>
                </a:cxn>
                <a:cxn ang="0">
                  <a:pos x="441" y="170"/>
                </a:cxn>
                <a:cxn ang="0">
                  <a:pos x="410" y="184"/>
                </a:cxn>
                <a:cxn ang="0">
                  <a:pos x="371" y="201"/>
                </a:cxn>
                <a:cxn ang="0">
                  <a:pos x="307" y="230"/>
                </a:cxn>
                <a:cxn ang="0">
                  <a:pos x="266" y="248"/>
                </a:cxn>
                <a:cxn ang="0">
                  <a:pos x="266" y="248"/>
                </a:cxn>
                <a:cxn ang="0">
                  <a:pos x="441" y="322"/>
                </a:cxn>
                <a:cxn ang="0">
                  <a:pos x="449" y="329"/>
                </a:cxn>
                <a:cxn ang="0">
                  <a:pos x="456" y="338"/>
                </a:cxn>
                <a:cxn ang="0">
                  <a:pos x="458" y="353"/>
                </a:cxn>
                <a:cxn ang="0">
                  <a:pos x="441" y="387"/>
                </a:cxn>
                <a:cxn ang="0">
                  <a:pos x="419" y="391"/>
                </a:cxn>
                <a:cxn ang="0">
                  <a:pos x="406" y="387"/>
                </a:cxn>
                <a:cxn ang="0">
                  <a:pos x="382" y="369"/>
                </a:cxn>
                <a:cxn ang="0">
                  <a:pos x="249" y="297"/>
                </a:cxn>
                <a:cxn ang="0">
                  <a:pos x="253" y="358"/>
                </a:cxn>
                <a:cxn ang="0">
                  <a:pos x="257" y="405"/>
                </a:cxn>
                <a:cxn ang="0">
                  <a:pos x="264" y="434"/>
                </a:cxn>
                <a:cxn ang="0">
                  <a:pos x="266" y="461"/>
                </a:cxn>
                <a:cxn ang="0">
                  <a:pos x="253" y="487"/>
                </a:cxn>
                <a:cxn ang="0">
                  <a:pos x="231" y="496"/>
                </a:cxn>
                <a:cxn ang="0">
                  <a:pos x="207" y="487"/>
                </a:cxn>
                <a:cxn ang="0">
                  <a:pos x="196" y="461"/>
                </a:cxn>
                <a:cxn ang="0">
                  <a:pos x="61" y="382"/>
                </a:cxn>
                <a:cxn ang="0">
                  <a:pos x="50" y="389"/>
                </a:cxn>
                <a:cxn ang="0">
                  <a:pos x="41" y="391"/>
                </a:cxn>
                <a:cxn ang="0">
                  <a:pos x="35" y="391"/>
                </a:cxn>
                <a:cxn ang="0">
                  <a:pos x="4" y="371"/>
                </a:cxn>
                <a:cxn ang="0">
                  <a:pos x="4" y="338"/>
                </a:cxn>
                <a:cxn ang="0">
                  <a:pos x="33" y="318"/>
                </a:cxn>
                <a:cxn ang="0">
                  <a:pos x="67" y="302"/>
                </a:cxn>
                <a:cxn ang="0">
                  <a:pos x="118" y="282"/>
                </a:cxn>
                <a:cxn ang="0">
                  <a:pos x="196" y="248"/>
                </a:cxn>
                <a:cxn ang="0">
                  <a:pos x="22" y="172"/>
                </a:cxn>
                <a:cxn ang="0">
                  <a:pos x="11" y="166"/>
                </a:cxn>
                <a:cxn ang="0">
                  <a:pos x="4" y="157"/>
                </a:cxn>
                <a:cxn ang="0">
                  <a:pos x="0" y="141"/>
                </a:cxn>
                <a:cxn ang="0">
                  <a:pos x="17" y="110"/>
                </a:cxn>
                <a:cxn ang="0">
                  <a:pos x="41" y="105"/>
                </a:cxn>
                <a:cxn ang="0">
                  <a:pos x="50" y="108"/>
                </a:cxn>
                <a:cxn ang="0">
                  <a:pos x="61" y="114"/>
                </a:cxn>
                <a:cxn ang="0">
                  <a:pos x="211" y="197"/>
                </a:cxn>
                <a:cxn ang="0">
                  <a:pos x="205" y="137"/>
                </a:cxn>
                <a:cxn ang="0">
                  <a:pos x="201" y="90"/>
                </a:cxn>
                <a:cxn ang="0">
                  <a:pos x="196" y="61"/>
                </a:cxn>
                <a:cxn ang="0">
                  <a:pos x="196" y="34"/>
                </a:cxn>
                <a:cxn ang="0">
                  <a:pos x="207" y="7"/>
                </a:cxn>
                <a:cxn ang="0">
                  <a:pos x="231" y="0"/>
                </a:cxn>
              </a:cxnLst>
              <a:rect l="0" t="0" r="r" b="b"/>
              <a:pathLst>
                <a:path w="458" h="496">
                  <a:moveTo>
                    <a:pt x="231" y="0"/>
                  </a:moveTo>
                  <a:lnTo>
                    <a:pt x="246" y="3"/>
                  </a:lnTo>
                  <a:lnTo>
                    <a:pt x="257" y="12"/>
                  </a:lnTo>
                  <a:lnTo>
                    <a:pt x="262" y="23"/>
                  </a:lnTo>
                  <a:lnTo>
                    <a:pt x="264" y="36"/>
                  </a:lnTo>
                  <a:lnTo>
                    <a:pt x="264" y="50"/>
                  </a:lnTo>
                  <a:lnTo>
                    <a:pt x="246" y="219"/>
                  </a:lnTo>
                  <a:lnTo>
                    <a:pt x="401" y="114"/>
                  </a:lnTo>
                  <a:lnTo>
                    <a:pt x="406" y="110"/>
                  </a:lnTo>
                  <a:lnTo>
                    <a:pt x="410" y="108"/>
                  </a:lnTo>
                  <a:lnTo>
                    <a:pt x="414" y="105"/>
                  </a:lnTo>
                  <a:lnTo>
                    <a:pt x="417" y="105"/>
                  </a:lnTo>
                  <a:lnTo>
                    <a:pt x="419" y="105"/>
                  </a:lnTo>
                  <a:lnTo>
                    <a:pt x="423" y="105"/>
                  </a:lnTo>
                  <a:lnTo>
                    <a:pt x="441" y="110"/>
                  </a:lnTo>
                  <a:lnTo>
                    <a:pt x="454" y="123"/>
                  </a:lnTo>
                  <a:lnTo>
                    <a:pt x="458" y="141"/>
                  </a:lnTo>
                  <a:lnTo>
                    <a:pt x="456" y="155"/>
                  </a:lnTo>
                  <a:lnTo>
                    <a:pt x="449" y="163"/>
                  </a:lnTo>
                  <a:lnTo>
                    <a:pt x="441" y="170"/>
                  </a:lnTo>
                  <a:lnTo>
                    <a:pt x="425" y="177"/>
                  </a:lnTo>
                  <a:lnTo>
                    <a:pt x="410" y="184"/>
                  </a:lnTo>
                  <a:lnTo>
                    <a:pt x="393" y="193"/>
                  </a:lnTo>
                  <a:lnTo>
                    <a:pt x="371" y="201"/>
                  </a:lnTo>
                  <a:lnTo>
                    <a:pt x="342" y="215"/>
                  </a:lnTo>
                  <a:lnTo>
                    <a:pt x="307" y="230"/>
                  </a:lnTo>
                  <a:lnTo>
                    <a:pt x="266" y="248"/>
                  </a:lnTo>
                  <a:lnTo>
                    <a:pt x="266" y="248"/>
                  </a:lnTo>
                  <a:lnTo>
                    <a:pt x="266" y="248"/>
                  </a:lnTo>
                  <a:lnTo>
                    <a:pt x="266" y="248"/>
                  </a:lnTo>
                  <a:lnTo>
                    <a:pt x="436" y="320"/>
                  </a:lnTo>
                  <a:lnTo>
                    <a:pt x="441" y="322"/>
                  </a:lnTo>
                  <a:lnTo>
                    <a:pt x="445" y="324"/>
                  </a:lnTo>
                  <a:lnTo>
                    <a:pt x="449" y="329"/>
                  </a:lnTo>
                  <a:lnTo>
                    <a:pt x="451" y="331"/>
                  </a:lnTo>
                  <a:lnTo>
                    <a:pt x="456" y="338"/>
                  </a:lnTo>
                  <a:lnTo>
                    <a:pt x="458" y="344"/>
                  </a:lnTo>
                  <a:lnTo>
                    <a:pt x="458" y="353"/>
                  </a:lnTo>
                  <a:lnTo>
                    <a:pt x="454" y="371"/>
                  </a:lnTo>
                  <a:lnTo>
                    <a:pt x="441" y="387"/>
                  </a:lnTo>
                  <a:lnTo>
                    <a:pt x="423" y="391"/>
                  </a:lnTo>
                  <a:lnTo>
                    <a:pt x="419" y="391"/>
                  </a:lnTo>
                  <a:lnTo>
                    <a:pt x="412" y="389"/>
                  </a:lnTo>
                  <a:lnTo>
                    <a:pt x="406" y="387"/>
                  </a:lnTo>
                  <a:lnTo>
                    <a:pt x="395" y="380"/>
                  </a:lnTo>
                  <a:lnTo>
                    <a:pt x="382" y="369"/>
                  </a:lnTo>
                  <a:lnTo>
                    <a:pt x="246" y="277"/>
                  </a:lnTo>
                  <a:lnTo>
                    <a:pt x="249" y="297"/>
                  </a:lnTo>
                  <a:lnTo>
                    <a:pt x="251" y="327"/>
                  </a:lnTo>
                  <a:lnTo>
                    <a:pt x="253" y="358"/>
                  </a:lnTo>
                  <a:lnTo>
                    <a:pt x="255" y="387"/>
                  </a:lnTo>
                  <a:lnTo>
                    <a:pt x="257" y="405"/>
                  </a:lnTo>
                  <a:lnTo>
                    <a:pt x="259" y="418"/>
                  </a:lnTo>
                  <a:lnTo>
                    <a:pt x="264" y="434"/>
                  </a:lnTo>
                  <a:lnTo>
                    <a:pt x="264" y="449"/>
                  </a:lnTo>
                  <a:lnTo>
                    <a:pt x="266" y="461"/>
                  </a:lnTo>
                  <a:lnTo>
                    <a:pt x="262" y="476"/>
                  </a:lnTo>
                  <a:lnTo>
                    <a:pt x="253" y="487"/>
                  </a:lnTo>
                  <a:lnTo>
                    <a:pt x="242" y="494"/>
                  </a:lnTo>
                  <a:lnTo>
                    <a:pt x="231" y="496"/>
                  </a:lnTo>
                  <a:lnTo>
                    <a:pt x="218" y="494"/>
                  </a:lnTo>
                  <a:lnTo>
                    <a:pt x="207" y="487"/>
                  </a:lnTo>
                  <a:lnTo>
                    <a:pt x="198" y="476"/>
                  </a:lnTo>
                  <a:lnTo>
                    <a:pt x="196" y="461"/>
                  </a:lnTo>
                  <a:lnTo>
                    <a:pt x="214" y="277"/>
                  </a:lnTo>
                  <a:lnTo>
                    <a:pt x="61" y="382"/>
                  </a:lnTo>
                  <a:lnTo>
                    <a:pt x="54" y="385"/>
                  </a:lnTo>
                  <a:lnTo>
                    <a:pt x="50" y="389"/>
                  </a:lnTo>
                  <a:lnTo>
                    <a:pt x="46" y="391"/>
                  </a:lnTo>
                  <a:lnTo>
                    <a:pt x="41" y="391"/>
                  </a:lnTo>
                  <a:lnTo>
                    <a:pt x="39" y="391"/>
                  </a:lnTo>
                  <a:lnTo>
                    <a:pt x="35" y="391"/>
                  </a:lnTo>
                  <a:lnTo>
                    <a:pt x="17" y="387"/>
                  </a:lnTo>
                  <a:lnTo>
                    <a:pt x="4" y="371"/>
                  </a:lnTo>
                  <a:lnTo>
                    <a:pt x="0" y="353"/>
                  </a:lnTo>
                  <a:lnTo>
                    <a:pt x="4" y="338"/>
                  </a:lnTo>
                  <a:lnTo>
                    <a:pt x="15" y="327"/>
                  </a:lnTo>
                  <a:lnTo>
                    <a:pt x="33" y="318"/>
                  </a:lnTo>
                  <a:lnTo>
                    <a:pt x="48" y="311"/>
                  </a:lnTo>
                  <a:lnTo>
                    <a:pt x="67" y="302"/>
                  </a:lnTo>
                  <a:lnTo>
                    <a:pt x="89" y="293"/>
                  </a:lnTo>
                  <a:lnTo>
                    <a:pt x="118" y="282"/>
                  </a:lnTo>
                  <a:lnTo>
                    <a:pt x="153" y="266"/>
                  </a:lnTo>
                  <a:lnTo>
                    <a:pt x="196" y="248"/>
                  </a:lnTo>
                  <a:lnTo>
                    <a:pt x="26" y="175"/>
                  </a:lnTo>
                  <a:lnTo>
                    <a:pt x="22" y="172"/>
                  </a:lnTo>
                  <a:lnTo>
                    <a:pt x="17" y="170"/>
                  </a:lnTo>
                  <a:lnTo>
                    <a:pt x="11" y="166"/>
                  </a:lnTo>
                  <a:lnTo>
                    <a:pt x="6" y="161"/>
                  </a:lnTo>
                  <a:lnTo>
                    <a:pt x="4" y="157"/>
                  </a:lnTo>
                  <a:lnTo>
                    <a:pt x="2" y="150"/>
                  </a:lnTo>
                  <a:lnTo>
                    <a:pt x="0" y="141"/>
                  </a:lnTo>
                  <a:lnTo>
                    <a:pt x="4" y="123"/>
                  </a:lnTo>
                  <a:lnTo>
                    <a:pt x="17" y="110"/>
                  </a:lnTo>
                  <a:lnTo>
                    <a:pt x="35" y="105"/>
                  </a:lnTo>
                  <a:lnTo>
                    <a:pt x="41" y="105"/>
                  </a:lnTo>
                  <a:lnTo>
                    <a:pt x="46" y="105"/>
                  </a:lnTo>
                  <a:lnTo>
                    <a:pt x="50" y="108"/>
                  </a:lnTo>
                  <a:lnTo>
                    <a:pt x="54" y="112"/>
                  </a:lnTo>
                  <a:lnTo>
                    <a:pt x="61" y="114"/>
                  </a:lnTo>
                  <a:lnTo>
                    <a:pt x="214" y="219"/>
                  </a:lnTo>
                  <a:lnTo>
                    <a:pt x="211" y="197"/>
                  </a:lnTo>
                  <a:lnTo>
                    <a:pt x="209" y="168"/>
                  </a:lnTo>
                  <a:lnTo>
                    <a:pt x="205" y="137"/>
                  </a:lnTo>
                  <a:lnTo>
                    <a:pt x="203" y="108"/>
                  </a:lnTo>
                  <a:lnTo>
                    <a:pt x="201" y="90"/>
                  </a:lnTo>
                  <a:lnTo>
                    <a:pt x="198" y="79"/>
                  </a:lnTo>
                  <a:lnTo>
                    <a:pt x="196" y="61"/>
                  </a:lnTo>
                  <a:lnTo>
                    <a:pt x="196" y="45"/>
                  </a:lnTo>
                  <a:lnTo>
                    <a:pt x="196" y="34"/>
                  </a:lnTo>
                  <a:lnTo>
                    <a:pt x="198" y="18"/>
                  </a:lnTo>
                  <a:lnTo>
                    <a:pt x="207" y="7"/>
                  </a:lnTo>
                  <a:lnTo>
                    <a:pt x="218" y="3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593" y="3841"/>
              <a:ext cx="371" cy="1628"/>
            </a:xfrm>
            <a:custGeom>
              <a:avLst/>
              <a:gdLst/>
              <a:ahLst/>
              <a:cxnLst>
                <a:cxn ang="0">
                  <a:pos x="358" y="2"/>
                </a:cxn>
                <a:cxn ang="0">
                  <a:pos x="367" y="7"/>
                </a:cxn>
                <a:cxn ang="0">
                  <a:pos x="371" y="18"/>
                </a:cxn>
                <a:cxn ang="0">
                  <a:pos x="369" y="22"/>
                </a:cxn>
                <a:cxn ang="0">
                  <a:pos x="367" y="27"/>
                </a:cxn>
                <a:cxn ang="0">
                  <a:pos x="356" y="38"/>
                </a:cxn>
                <a:cxn ang="0">
                  <a:pos x="288" y="116"/>
                </a:cxn>
                <a:cxn ang="0">
                  <a:pos x="195" y="273"/>
                </a:cxn>
                <a:cxn ang="0">
                  <a:pos x="136" y="445"/>
                </a:cxn>
                <a:cxn ang="0">
                  <a:pos x="103" y="625"/>
                </a:cxn>
                <a:cxn ang="0">
                  <a:pos x="92" y="815"/>
                </a:cxn>
                <a:cxn ang="0">
                  <a:pos x="101" y="969"/>
                </a:cxn>
                <a:cxn ang="0">
                  <a:pos x="123" y="1130"/>
                </a:cxn>
                <a:cxn ang="0">
                  <a:pos x="168" y="1291"/>
                </a:cxn>
                <a:cxn ang="0">
                  <a:pos x="240" y="1443"/>
                </a:cxn>
                <a:cxn ang="0">
                  <a:pos x="343" y="1577"/>
                </a:cxn>
                <a:cxn ang="0">
                  <a:pos x="358" y="1592"/>
                </a:cxn>
                <a:cxn ang="0">
                  <a:pos x="365" y="1601"/>
                </a:cxn>
                <a:cxn ang="0">
                  <a:pos x="369" y="1608"/>
                </a:cxn>
                <a:cxn ang="0">
                  <a:pos x="371" y="1610"/>
                </a:cxn>
                <a:cxn ang="0">
                  <a:pos x="371" y="1613"/>
                </a:cxn>
                <a:cxn ang="0">
                  <a:pos x="367" y="1624"/>
                </a:cxn>
                <a:cxn ang="0">
                  <a:pos x="358" y="1628"/>
                </a:cxn>
                <a:cxn ang="0">
                  <a:pos x="343" y="1624"/>
                </a:cxn>
                <a:cxn ang="0">
                  <a:pos x="304" y="1595"/>
                </a:cxn>
                <a:cxn ang="0">
                  <a:pos x="243" y="1532"/>
                </a:cxn>
                <a:cxn ang="0">
                  <a:pos x="173" y="1441"/>
                </a:cxn>
                <a:cxn ang="0">
                  <a:pos x="105" y="1322"/>
                </a:cxn>
                <a:cxn ang="0">
                  <a:pos x="40" y="1137"/>
                </a:cxn>
                <a:cxn ang="0">
                  <a:pos x="9" y="963"/>
                </a:cxn>
                <a:cxn ang="0">
                  <a:pos x="0" y="815"/>
                </a:cxn>
                <a:cxn ang="0">
                  <a:pos x="14" y="632"/>
                </a:cxn>
                <a:cxn ang="0">
                  <a:pos x="59" y="424"/>
                </a:cxn>
                <a:cxn ang="0">
                  <a:pos x="134" y="252"/>
                </a:cxn>
                <a:cxn ang="0">
                  <a:pos x="206" y="143"/>
                </a:cxn>
                <a:cxn ang="0">
                  <a:pos x="273" y="65"/>
                </a:cxn>
                <a:cxn ang="0">
                  <a:pos x="326" y="18"/>
                </a:cxn>
                <a:cxn ang="0">
                  <a:pos x="354" y="0"/>
                </a:cxn>
              </a:cxnLst>
              <a:rect l="0" t="0" r="r" b="b"/>
              <a:pathLst>
                <a:path w="371" h="1628">
                  <a:moveTo>
                    <a:pt x="354" y="0"/>
                  </a:moveTo>
                  <a:lnTo>
                    <a:pt x="358" y="2"/>
                  </a:lnTo>
                  <a:lnTo>
                    <a:pt x="363" y="2"/>
                  </a:lnTo>
                  <a:lnTo>
                    <a:pt x="367" y="7"/>
                  </a:lnTo>
                  <a:lnTo>
                    <a:pt x="369" y="11"/>
                  </a:lnTo>
                  <a:lnTo>
                    <a:pt x="371" y="18"/>
                  </a:lnTo>
                  <a:lnTo>
                    <a:pt x="371" y="20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7"/>
                  </a:lnTo>
                  <a:lnTo>
                    <a:pt x="363" y="31"/>
                  </a:lnTo>
                  <a:lnTo>
                    <a:pt x="356" y="38"/>
                  </a:lnTo>
                  <a:lnTo>
                    <a:pt x="347" y="45"/>
                  </a:lnTo>
                  <a:lnTo>
                    <a:pt x="288" y="116"/>
                  </a:lnTo>
                  <a:lnTo>
                    <a:pt x="236" y="192"/>
                  </a:lnTo>
                  <a:lnTo>
                    <a:pt x="195" y="273"/>
                  </a:lnTo>
                  <a:lnTo>
                    <a:pt x="162" y="355"/>
                  </a:lnTo>
                  <a:lnTo>
                    <a:pt x="136" y="445"/>
                  </a:lnTo>
                  <a:lnTo>
                    <a:pt x="116" y="534"/>
                  </a:lnTo>
                  <a:lnTo>
                    <a:pt x="103" y="625"/>
                  </a:lnTo>
                  <a:lnTo>
                    <a:pt x="94" y="719"/>
                  </a:lnTo>
                  <a:lnTo>
                    <a:pt x="92" y="815"/>
                  </a:lnTo>
                  <a:lnTo>
                    <a:pt x="94" y="891"/>
                  </a:lnTo>
                  <a:lnTo>
                    <a:pt x="101" y="969"/>
                  </a:lnTo>
                  <a:lnTo>
                    <a:pt x="110" y="1050"/>
                  </a:lnTo>
                  <a:lnTo>
                    <a:pt x="123" y="1130"/>
                  </a:lnTo>
                  <a:lnTo>
                    <a:pt x="142" y="1211"/>
                  </a:lnTo>
                  <a:lnTo>
                    <a:pt x="168" y="1291"/>
                  </a:lnTo>
                  <a:lnTo>
                    <a:pt x="201" y="1367"/>
                  </a:lnTo>
                  <a:lnTo>
                    <a:pt x="240" y="1443"/>
                  </a:lnTo>
                  <a:lnTo>
                    <a:pt x="286" y="1512"/>
                  </a:lnTo>
                  <a:lnTo>
                    <a:pt x="343" y="1577"/>
                  </a:lnTo>
                  <a:lnTo>
                    <a:pt x="352" y="1586"/>
                  </a:lnTo>
                  <a:lnTo>
                    <a:pt x="358" y="1592"/>
                  </a:lnTo>
                  <a:lnTo>
                    <a:pt x="363" y="1597"/>
                  </a:lnTo>
                  <a:lnTo>
                    <a:pt x="365" y="1601"/>
                  </a:lnTo>
                  <a:lnTo>
                    <a:pt x="367" y="1604"/>
                  </a:lnTo>
                  <a:lnTo>
                    <a:pt x="369" y="1608"/>
                  </a:lnTo>
                  <a:lnTo>
                    <a:pt x="369" y="1610"/>
                  </a:lnTo>
                  <a:lnTo>
                    <a:pt x="371" y="1610"/>
                  </a:lnTo>
                  <a:lnTo>
                    <a:pt x="371" y="1613"/>
                  </a:lnTo>
                  <a:lnTo>
                    <a:pt x="371" y="1613"/>
                  </a:lnTo>
                  <a:lnTo>
                    <a:pt x="369" y="1619"/>
                  </a:lnTo>
                  <a:lnTo>
                    <a:pt x="367" y="1624"/>
                  </a:lnTo>
                  <a:lnTo>
                    <a:pt x="363" y="1626"/>
                  </a:lnTo>
                  <a:lnTo>
                    <a:pt x="358" y="1628"/>
                  </a:lnTo>
                  <a:lnTo>
                    <a:pt x="354" y="1628"/>
                  </a:lnTo>
                  <a:lnTo>
                    <a:pt x="343" y="1624"/>
                  </a:lnTo>
                  <a:lnTo>
                    <a:pt x="326" y="1613"/>
                  </a:lnTo>
                  <a:lnTo>
                    <a:pt x="304" y="1595"/>
                  </a:lnTo>
                  <a:lnTo>
                    <a:pt x="275" y="1566"/>
                  </a:lnTo>
                  <a:lnTo>
                    <a:pt x="243" y="1532"/>
                  </a:lnTo>
                  <a:lnTo>
                    <a:pt x="208" y="1490"/>
                  </a:lnTo>
                  <a:lnTo>
                    <a:pt x="173" y="1441"/>
                  </a:lnTo>
                  <a:lnTo>
                    <a:pt x="138" y="1385"/>
                  </a:lnTo>
                  <a:lnTo>
                    <a:pt x="105" y="1322"/>
                  </a:lnTo>
                  <a:lnTo>
                    <a:pt x="68" y="1228"/>
                  </a:lnTo>
                  <a:lnTo>
                    <a:pt x="40" y="1137"/>
                  </a:lnTo>
                  <a:lnTo>
                    <a:pt x="20" y="1048"/>
                  </a:lnTo>
                  <a:lnTo>
                    <a:pt x="9" y="963"/>
                  </a:lnTo>
                  <a:lnTo>
                    <a:pt x="3" y="884"/>
                  </a:lnTo>
                  <a:lnTo>
                    <a:pt x="0" y="815"/>
                  </a:lnTo>
                  <a:lnTo>
                    <a:pt x="3" y="728"/>
                  </a:lnTo>
                  <a:lnTo>
                    <a:pt x="14" y="632"/>
                  </a:lnTo>
                  <a:lnTo>
                    <a:pt x="31" y="532"/>
                  </a:lnTo>
                  <a:lnTo>
                    <a:pt x="59" y="424"/>
                  </a:lnTo>
                  <a:lnTo>
                    <a:pt x="101" y="317"/>
                  </a:lnTo>
                  <a:lnTo>
                    <a:pt x="134" y="252"/>
                  </a:lnTo>
                  <a:lnTo>
                    <a:pt x="168" y="194"/>
                  </a:lnTo>
                  <a:lnTo>
                    <a:pt x="206" y="143"/>
                  </a:lnTo>
                  <a:lnTo>
                    <a:pt x="240" y="101"/>
                  </a:lnTo>
                  <a:lnTo>
                    <a:pt x="273" y="65"/>
                  </a:lnTo>
                  <a:lnTo>
                    <a:pt x="302" y="38"/>
                  </a:lnTo>
                  <a:lnTo>
                    <a:pt x="326" y="18"/>
                  </a:lnTo>
                  <a:lnTo>
                    <a:pt x="343" y="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7113" y="3953"/>
              <a:ext cx="960" cy="1110"/>
            </a:xfrm>
            <a:custGeom>
              <a:avLst/>
              <a:gdLst/>
              <a:ahLst/>
              <a:cxnLst>
                <a:cxn ang="0">
                  <a:pos x="325" y="0"/>
                </a:cxn>
                <a:cxn ang="0">
                  <a:pos x="419" y="2"/>
                </a:cxn>
                <a:cxn ang="0">
                  <a:pos x="499" y="4"/>
                </a:cxn>
                <a:cxn ang="0">
                  <a:pos x="574" y="2"/>
                </a:cxn>
                <a:cxn ang="0">
                  <a:pos x="663" y="0"/>
                </a:cxn>
                <a:cxn ang="0">
                  <a:pos x="737" y="0"/>
                </a:cxn>
                <a:cxn ang="0">
                  <a:pos x="746" y="0"/>
                </a:cxn>
                <a:cxn ang="0">
                  <a:pos x="755" y="2"/>
                </a:cxn>
                <a:cxn ang="0">
                  <a:pos x="761" y="11"/>
                </a:cxn>
                <a:cxn ang="0">
                  <a:pos x="759" y="36"/>
                </a:cxn>
                <a:cxn ang="0">
                  <a:pos x="731" y="47"/>
                </a:cxn>
                <a:cxn ang="0">
                  <a:pos x="652" y="49"/>
                </a:cxn>
                <a:cxn ang="0">
                  <a:pos x="587" y="56"/>
                </a:cxn>
                <a:cxn ang="0">
                  <a:pos x="554" y="73"/>
                </a:cxn>
                <a:cxn ang="0">
                  <a:pos x="539" y="105"/>
                </a:cxn>
                <a:cxn ang="0">
                  <a:pos x="532" y="125"/>
                </a:cxn>
                <a:cxn ang="0">
                  <a:pos x="314" y="1020"/>
                </a:cxn>
                <a:cxn ang="0">
                  <a:pos x="310" y="1036"/>
                </a:cxn>
                <a:cxn ang="0">
                  <a:pos x="310" y="1047"/>
                </a:cxn>
                <a:cxn ang="0">
                  <a:pos x="316" y="1054"/>
                </a:cxn>
                <a:cxn ang="0">
                  <a:pos x="329" y="1058"/>
                </a:cxn>
                <a:cxn ang="0">
                  <a:pos x="580" y="1054"/>
                </a:cxn>
                <a:cxn ang="0">
                  <a:pos x="685" y="1027"/>
                </a:cxn>
                <a:cxn ang="0">
                  <a:pos x="766" y="978"/>
                </a:cxn>
                <a:cxn ang="0">
                  <a:pos x="824" y="913"/>
                </a:cxn>
                <a:cxn ang="0">
                  <a:pos x="868" y="839"/>
                </a:cxn>
                <a:cxn ang="0">
                  <a:pos x="901" y="761"/>
                </a:cxn>
                <a:cxn ang="0">
                  <a:pos x="918" y="712"/>
                </a:cxn>
                <a:cxn ang="0">
                  <a:pos x="927" y="697"/>
                </a:cxn>
                <a:cxn ang="0">
                  <a:pos x="936" y="690"/>
                </a:cxn>
                <a:cxn ang="0">
                  <a:pos x="949" y="690"/>
                </a:cxn>
                <a:cxn ang="0">
                  <a:pos x="958" y="697"/>
                </a:cxn>
                <a:cxn ang="0">
                  <a:pos x="960" y="703"/>
                </a:cxn>
                <a:cxn ang="0">
                  <a:pos x="960" y="710"/>
                </a:cxn>
                <a:cxn ang="0">
                  <a:pos x="960" y="714"/>
                </a:cxn>
                <a:cxn ang="0">
                  <a:pos x="958" y="723"/>
                </a:cxn>
                <a:cxn ang="0">
                  <a:pos x="829" y="1081"/>
                </a:cxn>
                <a:cxn ang="0">
                  <a:pos x="816" y="1105"/>
                </a:cxn>
                <a:cxn ang="0">
                  <a:pos x="781" y="1110"/>
                </a:cxn>
                <a:cxn ang="0">
                  <a:pos x="24" y="1110"/>
                </a:cxn>
                <a:cxn ang="0">
                  <a:pos x="2" y="1101"/>
                </a:cxn>
                <a:cxn ang="0">
                  <a:pos x="2" y="1076"/>
                </a:cxn>
                <a:cxn ang="0">
                  <a:pos x="15" y="1061"/>
                </a:cxn>
                <a:cxn ang="0">
                  <a:pos x="41" y="1058"/>
                </a:cxn>
                <a:cxn ang="0">
                  <a:pos x="124" y="1054"/>
                </a:cxn>
                <a:cxn ang="0">
                  <a:pos x="163" y="1038"/>
                </a:cxn>
                <a:cxn ang="0">
                  <a:pos x="181" y="1005"/>
                </a:cxn>
                <a:cxn ang="0">
                  <a:pos x="399" y="109"/>
                </a:cxn>
                <a:cxn ang="0">
                  <a:pos x="406" y="91"/>
                </a:cxn>
                <a:cxn ang="0">
                  <a:pos x="408" y="82"/>
                </a:cxn>
                <a:cxn ang="0">
                  <a:pos x="406" y="67"/>
                </a:cxn>
                <a:cxn ang="0">
                  <a:pos x="384" y="56"/>
                </a:cxn>
                <a:cxn ang="0">
                  <a:pos x="338" y="49"/>
                </a:cxn>
                <a:cxn ang="0">
                  <a:pos x="303" y="47"/>
                </a:cxn>
                <a:cxn ang="0">
                  <a:pos x="270" y="44"/>
                </a:cxn>
                <a:cxn ang="0">
                  <a:pos x="259" y="29"/>
                </a:cxn>
                <a:cxn ang="0">
                  <a:pos x="262" y="13"/>
                </a:cxn>
                <a:cxn ang="0">
                  <a:pos x="268" y="4"/>
                </a:cxn>
                <a:cxn ang="0">
                  <a:pos x="277" y="0"/>
                </a:cxn>
                <a:cxn ang="0">
                  <a:pos x="286" y="0"/>
                </a:cxn>
              </a:cxnLst>
              <a:rect l="0" t="0" r="r" b="b"/>
              <a:pathLst>
                <a:path w="960" h="1110">
                  <a:moveTo>
                    <a:pt x="290" y="0"/>
                  </a:moveTo>
                  <a:lnTo>
                    <a:pt x="325" y="0"/>
                  </a:lnTo>
                  <a:lnTo>
                    <a:pt x="371" y="0"/>
                  </a:lnTo>
                  <a:lnTo>
                    <a:pt x="419" y="2"/>
                  </a:lnTo>
                  <a:lnTo>
                    <a:pt x="464" y="4"/>
                  </a:lnTo>
                  <a:lnTo>
                    <a:pt x="499" y="4"/>
                  </a:lnTo>
                  <a:lnTo>
                    <a:pt x="532" y="4"/>
                  </a:lnTo>
                  <a:lnTo>
                    <a:pt x="574" y="2"/>
                  </a:lnTo>
                  <a:lnTo>
                    <a:pt x="619" y="2"/>
                  </a:lnTo>
                  <a:lnTo>
                    <a:pt x="663" y="0"/>
                  </a:lnTo>
                  <a:lnTo>
                    <a:pt x="704" y="0"/>
                  </a:lnTo>
                  <a:lnTo>
                    <a:pt x="737" y="0"/>
                  </a:lnTo>
                  <a:lnTo>
                    <a:pt x="742" y="0"/>
                  </a:lnTo>
                  <a:lnTo>
                    <a:pt x="746" y="0"/>
                  </a:lnTo>
                  <a:lnTo>
                    <a:pt x="750" y="0"/>
                  </a:lnTo>
                  <a:lnTo>
                    <a:pt x="755" y="2"/>
                  </a:lnTo>
                  <a:lnTo>
                    <a:pt x="759" y="4"/>
                  </a:lnTo>
                  <a:lnTo>
                    <a:pt x="761" y="11"/>
                  </a:lnTo>
                  <a:lnTo>
                    <a:pt x="761" y="18"/>
                  </a:lnTo>
                  <a:lnTo>
                    <a:pt x="759" y="36"/>
                  </a:lnTo>
                  <a:lnTo>
                    <a:pt x="750" y="44"/>
                  </a:lnTo>
                  <a:lnTo>
                    <a:pt x="731" y="47"/>
                  </a:lnTo>
                  <a:lnTo>
                    <a:pt x="702" y="47"/>
                  </a:lnTo>
                  <a:lnTo>
                    <a:pt x="652" y="49"/>
                  </a:lnTo>
                  <a:lnTo>
                    <a:pt x="615" y="51"/>
                  </a:lnTo>
                  <a:lnTo>
                    <a:pt x="587" y="56"/>
                  </a:lnTo>
                  <a:lnTo>
                    <a:pt x="567" y="65"/>
                  </a:lnTo>
                  <a:lnTo>
                    <a:pt x="554" y="73"/>
                  </a:lnTo>
                  <a:lnTo>
                    <a:pt x="545" y="87"/>
                  </a:lnTo>
                  <a:lnTo>
                    <a:pt x="539" y="105"/>
                  </a:lnTo>
                  <a:lnTo>
                    <a:pt x="532" y="125"/>
                  </a:lnTo>
                  <a:lnTo>
                    <a:pt x="532" y="125"/>
                  </a:lnTo>
                  <a:lnTo>
                    <a:pt x="318" y="1005"/>
                  </a:lnTo>
                  <a:lnTo>
                    <a:pt x="314" y="1020"/>
                  </a:lnTo>
                  <a:lnTo>
                    <a:pt x="312" y="1032"/>
                  </a:lnTo>
                  <a:lnTo>
                    <a:pt x="310" y="1036"/>
                  </a:lnTo>
                  <a:lnTo>
                    <a:pt x="310" y="1040"/>
                  </a:lnTo>
                  <a:lnTo>
                    <a:pt x="310" y="1047"/>
                  </a:lnTo>
                  <a:lnTo>
                    <a:pt x="312" y="1052"/>
                  </a:lnTo>
                  <a:lnTo>
                    <a:pt x="316" y="1054"/>
                  </a:lnTo>
                  <a:lnTo>
                    <a:pt x="323" y="1056"/>
                  </a:lnTo>
                  <a:lnTo>
                    <a:pt x="329" y="1058"/>
                  </a:lnTo>
                  <a:lnTo>
                    <a:pt x="515" y="1058"/>
                  </a:lnTo>
                  <a:lnTo>
                    <a:pt x="580" y="1054"/>
                  </a:lnTo>
                  <a:lnTo>
                    <a:pt x="637" y="1043"/>
                  </a:lnTo>
                  <a:lnTo>
                    <a:pt x="685" y="1027"/>
                  </a:lnTo>
                  <a:lnTo>
                    <a:pt x="728" y="1005"/>
                  </a:lnTo>
                  <a:lnTo>
                    <a:pt x="766" y="978"/>
                  </a:lnTo>
                  <a:lnTo>
                    <a:pt x="798" y="947"/>
                  </a:lnTo>
                  <a:lnTo>
                    <a:pt x="824" y="913"/>
                  </a:lnTo>
                  <a:lnTo>
                    <a:pt x="848" y="877"/>
                  </a:lnTo>
                  <a:lnTo>
                    <a:pt x="868" y="839"/>
                  </a:lnTo>
                  <a:lnTo>
                    <a:pt x="886" y="799"/>
                  </a:lnTo>
                  <a:lnTo>
                    <a:pt x="901" y="761"/>
                  </a:lnTo>
                  <a:lnTo>
                    <a:pt x="914" y="723"/>
                  </a:lnTo>
                  <a:lnTo>
                    <a:pt x="918" y="712"/>
                  </a:lnTo>
                  <a:lnTo>
                    <a:pt x="923" y="703"/>
                  </a:lnTo>
                  <a:lnTo>
                    <a:pt x="927" y="697"/>
                  </a:lnTo>
                  <a:lnTo>
                    <a:pt x="931" y="692"/>
                  </a:lnTo>
                  <a:lnTo>
                    <a:pt x="936" y="690"/>
                  </a:lnTo>
                  <a:lnTo>
                    <a:pt x="942" y="690"/>
                  </a:lnTo>
                  <a:lnTo>
                    <a:pt x="949" y="690"/>
                  </a:lnTo>
                  <a:lnTo>
                    <a:pt x="953" y="692"/>
                  </a:lnTo>
                  <a:lnTo>
                    <a:pt x="958" y="697"/>
                  </a:lnTo>
                  <a:lnTo>
                    <a:pt x="960" y="699"/>
                  </a:lnTo>
                  <a:lnTo>
                    <a:pt x="960" y="703"/>
                  </a:lnTo>
                  <a:lnTo>
                    <a:pt x="960" y="708"/>
                  </a:lnTo>
                  <a:lnTo>
                    <a:pt x="960" y="710"/>
                  </a:lnTo>
                  <a:lnTo>
                    <a:pt x="960" y="710"/>
                  </a:lnTo>
                  <a:lnTo>
                    <a:pt x="960" y="714"/>
                  </a:lnTo>
                  <a:lnTo>
                    <a:pt x="958" y="717"/>
                  </a:lnTo>
                  <a:lnTo>
                    <a:pt x="958" y="723"/>
                  </a:lnTo>
                  <a:lnTo>
                    <a:pt x="955" y="730"/>
                  </a:lnTo>
                  <a:lnTo>
                    <a:pt x="829" y="1081"/>
                  </a:lnTo>
                  <a:lnTo>
                    <a:pt x="822" y="1099"/>
                  </a:lnTo>
                  <a:lnTo>
                    <a:pt x="816" y="1105"/>
                  </a:lnTo>
                  <a:lnTo>
                    <a:pt x="803" y="1110"/>
                  </a:lnTo>
                  <a:lnTo>
                    <a:pt x="781" y="1110"/>
                  </a:lnTo>
                  <a:lnTo>
                    <a:pt x="41" y="1110"/>
                  </a:lnTo>
                  <a:lnTo>
                    <a:pt x="24" y="1110"/>
                  </a:lnTo>
                  <a:lnTo>
                    <a:pt x="11" y="1107"/>
                  </a:lnTo>
                  <a:lnTo>
                    <a:pt x="2" y="1101"/>
                  </a:lnTo>
                  <a:lnTo>
                    <a:pt x="0" y="1092"/>
                  </a:lnTo>
                  <a:lnTo>
                    <a:pt x="2" y="1076"/>
                  </a:lnTo>
                  <a:lnTo>
                    <a:pt x="6" y="1065"/>
                  </a:lnTo>
                  <a:lnTo>
                    <a:pt x="15" y="1061"/>
                  </a:lnTo>
                  <a:lnTo>
                    <a:pt x="28" y="1058"/>
                  </a:lnTo>
                  <a:lnTo>
                    <a:pt x="41" y="1058"/>
                  </a:lnTo>
                  <a:lnTo>
                    <a:pt x="89" y="1058"/>
                  </a:lnTo>
                  <a:lnTo>
                    <a:pt x="124" y="1054"/>
                  </a:lnTo>
                  <a:lnTo>
                    <a:pt x="148" y="1047"/>
                  </a:lnTo>
                  <a:lnTo>
                    <a:pt x="163" y="1038"/>
                  </a:lnTo>
                  <a:lnTo>
                    <a:pt x="174" y="1025"/>
                  </a:lnTo>
                  <a:lnTo>
                    <a:pt x="181" y="1005"/>
                  </a:lnTo>
                  <a:lnTo>
                    <a:pt x="187" y="982"/>
                  </a:lnTo>
                  <a:lnTo>
                    <a:pt x="399" y="109"/>
                  </a:lnTo>
                  <a:lnTo>
                    <a:pt x="403" y="98"/>
                  </a:lnTo>
                  <a:lnTo>
                    <a:pt x="406" y="91"/>
                  </a:lnTo>
                  <a:lnTo>
                    <a:pt x="406" y="85"/>
                  </a:lnTo>
                  <a:lnTo>
                    <a:pt x="408" y="82"/>
                  </a:lnTo>
                  <a:lnTo>
                    <a:pt x="408" y="78"/>
                  </a:lnTo>
                  <a:lnTo>
                    <a:pt x="406" y="67"/>
                  </a:lnTo>
                  <a:lnTo>
                    <a:pt x="397" y="58"/>
                  </a:lnTo>
                  <a:lnTo>
                    <a:pt x="384" y="56"/>
                  </a:lnTo>
                  <a:lnTo>
                    <a:pt x="364" y="53"/>
                  </a:lnTo>
                  <a:lnTo>
                    <a:pt x="338" y="49"/>
                  </a:lnTo>
                  <a:lnTo>
                    <a:pt x="314" y="47"/>
                  </a:lnTo>
                  <a:lnTo>
                    <a:pt x="303" y="47"/>
                  </a:lnTo>
                  <a:lnTo>
                    <a:pt x="283" y="47"/>
                  </a:lnTo>
                  <a:lnTo>
                    <a:pt x="270" y="44"/>
                  </a:lnTo>
                  <a:lnTo>
                    <a:pt x="262" y="40"/>
                  </a:lnTo>
                  <a:lnTo>
                    <a:pt x="259" y="29"/>
                  </a:lnTo>
                  <a:lnTo>
                    <a:pt x="262" y="20"/>
                  </a:lnTo>
                  <a:lnTo>
                    <a:pt x="262" y="13"/>
                  </a:lnTo>
                  <a:lnTo>
                    <a:pt x="266" y="9"/>
                  </a:lnTo>
                  <a:lnTo>
                    <a:pt x="268" y="4"/>
                  </a:lnTo>
                  <a:lnTo>
                    <a:pt x="272" y="2"/>
                  </a:lnTo>
                  <a:lnTo>
                    <a:pt x="277" y="0"/>
                  </a:lnTo>
                  <a:lnTo>
                    <a:pt x="281" y="0"/>
                  </a:lnTo>
                  <a:lnTo>
                    <a:pt x="286" y="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8234" y="3841"/>
              <a:ext cx="371" cy="1628"/>
            </a:xfrm>
            <a:custGeom>
              <a:avLst/>
              <a:gdLst/>
              <a:ahLst/>
              <a:cxnLst>
                <a:cxn ang="0">
                  <a:pos x="371" y="815"/>
                </a:cxn>
                <a:cxn ang="0">
                  <a:pos x="18" y="0"/>
                </a:cxn>
                <a:cxn ang="0">
                  <a:pos x="44" y="16"/>
                </a:cxn>
                <a:cxn ang="0">
                  <a:pos x="96" y="63"/>
                </a:cxn>
                <a:cxn ang="0">
                  <a:pos x="162" y="139"/>
                </a:cxn>
                <a:cxn ang="0">
                  <a:pos x="234" y="246"/>
                </a:cxn>
                <a:cxn ang="0">
                  <a:pos x="303" y="400"/>
                </a:cxn>
                <a:cxn ang="0">
                  <a:pos x="351" y="583"/>
                </a:cxn>
                <a:cxn ang="0">
                  <a:pos x="369" y="746"/>
                </a:cxn>
                <a:cxn ang="0">
                  <a:pos x="369" y="900"/>
                </a:cxn>
                <a:cxn ang="0">
                  <a:pos x="341" y="1099"/>
                </a:cxn>
                <a:cxn ang="0">
                  <a:pos x="271" y="1311"/>
                </a:cxn>
                <a:cxn ang="0">
                  <a:pos x="203" y="1434"/>
                </a:cxn>
                <a:cxn ang="0">
                  <a:pos x="131" y="1528"/>
                </a:cxn>
                <a:cxn ang="0">
                  <a:pos x="70" y="1592"/>
                </a:cxn>
                <a:cxn ang="0">
                  <a:pos x="29" y="1624"/>
                </a:cxn>
                <a:cxn ang="0">
                  <a:pos x="11" y="1626"/>
                </a:cxn>
                <a:cxn ang="0">
                  <a:pos x="2" y="1619"/>
                </a:cxn>
                <a:cxn ang="0">
                  <a:pos x="0" y="1610"/>
                </a:cxn>
                <a:cxn ang="0">
                  <a:pos x="2" y="1606"/>
                </a:cxn>
                <a:cxn ang="0">
                  <a:pos x="9" y="1597"/>
                </a:cxn>
                <a:cxn ang="0">
                  <a:pos x="24" y="1586"/>
                </a:cxn>
                <a:cxn ang="0">
                  <a:pos x="135" y="1436"/>
                </a:cxn>
                <a:cxn ang="0">
                  <a:pos x="212" y="1271"/>
                </a:cxn>
                <a:cxn ang="0">
                  <a:pos x="255" y="1092"/>
                </a:cxn>
                <a:cxn ang="0">
                  <a:pos x="275" y="907"/>
                </a:cxn>
                <a:cxn ang="0">
                  <a:pos x="275" y="690"/>
                </a:cxn>
                <a:cxn ang="0">
                  <a:pos x="242" y="467"/>
                </a:cxn>
                <a:cxn ang="0">
                  <a:pos x="179" y="277"/>
                </a:cxn>
                <a:cxn ang="0">
                  <a:pos x="87" y="118"/>
                </a:cxn>
                <a:cxn ang="0">
                  <a:pos x="15" y="40"/>
                </a:cxn>
                <a:cxn ang="0">
                  <a:pos x="2" y="25"/>
                </a:cxn>
                <a:cxn ang="0">
                  <a:pos x="0" y="18"/>
                </a:cxn>
                <a:cxn ang="0">
                  <a:pos x="7" y="7"/>
                </a:cxn>
                <a:cxn ang="0">
                  <a:pos x="18" y="0"/>
                </a:cxn>
              </a:cxnLst>
              <a:rect l="0" t="0" r="r" b="b"/>
              <a:pathLst>
                <a:path w="371" h="1628">
                  <a:moveTo>
                    <a:pt x="371" y="815"/>
                  </a:moveTo>
                  <a:lnTo>
                    <a:pt x="371" y="815"/>
                  </a:lnTo>
                  <a:lnTo>
                    <a:pt x="371" y="815"/>
                  </a:lnTo>
                  <a:close/>
                  <a:moveTo>
                    <a:pt x="18" y="0"/>
                  </a:moveTo>
                  <a:lnTo>
                    <a:pt x="29" y="5"/>
                  </a:lnTo>
                  <a:lnTo>
                    <a:pt x="44" y="16"/>
                  </a:lnTo>
                  <a:lnTo>
                    <a:pt x="68" y="36"/>
                  </a:lnTo>
                  <a:lnTo>
                    <a:pt x="96" y="63"/>
                  </a:lnTo>
                  <a:lnTo>
                    <a:pt x="129" y="98"/>
                  </a:lnTo>
                  <a:lnTo>
                    <a:pt x="162" y="139"/>
                  </a:lnTo>
                  <a:lnTo>
                    <a:pt x="199" y="188"/>
                  </a:lnTo>
                  <a:lnTo>
                    <a:pt x="234" y="246"/>
                  </a:lnTo>
                  <a:lnTo>
                    <a:pt x="266" y="308"/>
                  </a:lnTo>
                  <a:lnTo>
                    <a:pt x="303" y="400"/>
                  </a:lnTo>
                  <a:lnTo>
                    <a:pt x="332" y="494"/>
                  </a:lnTo>
                  <a:lnTo>
                    <a:pt x="351" y="583"/>
                  </a:lnTo>
                  <a:lnTo>
                    <a:pt x="362" y="668"/>
                  </a:lnTo>
                  <a:lnTo>
                    <a:pt x="369" y="746"/>
                  </a:lnTo>
                  <a:lnTo>
                    <a:pt x="371" y="815"/>
                  </a:lnTo>
                  <a:lnTo>
                    <a:pt x="369" y="900"/>
                  </a:lnTo>
                  <a:lnTo>
                    <a:pt x="358" y="996"/>
                  </a:lnTo>
                  <a:lnTo>
                    <a:pt x="341" y="1099"/>
                  </a:lnTo>
                  <a:lnTo>
                    <a:pt x="312" y="1204"/>
                  </a:lnTo>
                  <a:lnTo>
                    <a:pt x="271" y="1311"/>
                  </a:lnTo>
                  <a:lnTo>
                    <a:pt x="238" y="1376"/>
                  </a:lnTo>
                  <a:lnTo>
                    <a:pt x="203" y="1434"/>
                  </a:lnTo>
                  <a:lnTo>
                    <a:pt x="166" y="1485"/>
                  </a:lnTo>
                  <a:lnTo>
                    <a:pt x="131" y="1528"/>
                  </a:lnTo>
                  <a:lnTo>
                    <a:pt x="98" y="1563"/>
                  </a:lnTo>
                  <a:lnTo>
                    <a:pt x="70" y="1592"/>
                  </a:lnTo>
                  <a:lnTo>
                    <a:pt x="46" y="1613"/>
                  </a:lnTo>
                  <a:lnTo>
                    <a:pt x="29" y="1624"/>
                  </a:lnTo>
                  <a:lnTo>
                    <a:pt x="18" y="1628"/>
                  </a:lnTo>
                  <a:lnTo>
                    <a:pt x="11" y="1626"/>
                  </a:lnTo>
                  <a:lnTo>
                    <a:pt x="7" y="1624"/>
                  </a:lnTo>
                  <a:lnTo>
                    <a:pt x="2" y="1619"/>
                  </a:lnTo>
                  <a:lnTo>
                    <a:pt x="0" y="1613"/>
                  </a:lnTo>
                  <a:lnTo>
                    <a:pt x="0" y="1610"/>
                  </a:lnTo>
                  <a:lnTo>
                    <a:pt x="0" y="1608"/>
                  </a:lnTo>
                  <a:lnTo>
                    <a:pt x="2" y="1606"/>
                  </a:lnTo>
                  <a:lnTo>
                    <a:pt x="5" y="1601"/>
                  </a:lnTo>
                  <a:lnTo>
                    <a:pt x="9" y="1597"/>
                  </a:lnTo>
                  <a:lnTo>
                    <a:pt x="15" y="1592"/>
                  </a:lnTo>
                  <a:lnTo>
                    <a:pt x="24" y="1586"/>
                  </a:lnTo>
                  <a:lnTo>
                    <a:pt x="83" y="1514"/>
                  </a:lnTo>
                  <a:lnTo>
                    <a:pt x="135" y="1436"/>
                  </a:lnTo>
                  <a:lnTo>
                    <a:pt x="177" y="1356"/>
                  </a:lnTo>
                  <a:lnTo>
                    <a:pt x="212" y="1271"/>
                  </a:lnTo>
                  <a:lnTo>
                    <a:pt x="236" y="1184"/>
                  </a:lnTo>
                  <a:lnTo>
                    <a:pt x="255" y="1092"/>
                  </a:lnTo>
                  <a:lnTo>
                    <a:pt x="269" y="1001"/>
                  </a:lnTo>
                  <a:lnTo>
                    <a:pt x="275" y="907"/>
                  </a:lnTo>
                  <a:lnTo>
                    <a:pt x="277" y="815"/>
                  </a:lnTo>
                  <a:lnTo>
                    <a:pt x="275" y="690"/>
                  </a:lnTo>
                  <a:lnTo>
                    <a:pt x="262" y="574"/>
                  </a:lnTo>
                  <a:lnTo>
                    <a:pt x="242" y="467"/>
                  </a:lnTo>
                  <a:lnTo>
                    <a:pt x="214" y="366"/>
                  </a:lnTo>
                  <a:lnTo>
                    <a:pt x="179" y="277"/>
                  </a:lnTo>
                  <a:lnTo>
                    <a:pt x="135" y="194"/>
                  </a:lnTo>
                  <a:lnTo>
                    <a:pt x="87" y="118"/>
                  </a:lnTo>
                  <a:lnTo>
                    <a:pt x="31" y="54"/>
                  </a:lnTo>
                  <a:lnTo>
                    <a:pt x="15" y="40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7" y="7"/>
                  </a:lnTo>
                  <a:lnTo>
                    <a:pt x="1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9" name="Group 1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572000" y="5867400"/>
            <a:ext cx="3332403" cy="571500"/>
            <a:chOff x="2903" y="3792"/>
            <a:chExt cx="9487" cy="1627"/>
          </a:xfrm>
        </p:grpSpPr>
        <p:sp>
          <p:nvSpPr>
            <p:cNvPr id="1041" name="Freeform 17"/>
            <p:cNvSpPr>
              <a:spLocks noEditPoints="1"/>
            </p:cNvSpPr>
            <p:nvPr/>
          </p:nvSpPr>
          <p:spPr bwMode="auto">
            <a:xfrm>
              <a:off x="2903" y="3902"/>
              <a:ext cx="1176" cy="1163"/>
            </a:xfrm>
            <a:custGeom>
              <a:avLst/>
              <a:gdLst/>
              <a:ahLst/>
              <a:cxnLst>
                <a:cxn ang="0">
                  <a:pos x="198" y="119"/>
                </a:cxn>
                <a:cxn ang="0">
                  <a:pos x="634" y="1011"/>
                </a:cxn>
                <a:cxn ang="0">
                  <a:pos x="1071" y="119"/>
                </a:cxn>
                <a:cxn ang="0">
                  <a:pos x="198" y="119"/>
                </a:cxn>
                <a:cxn ang="0">
                  <a:pos x="38" y="0"/>
                </a:cxn>
                <a:cxn ang="0">
                  <a:pos x="1138" y="0"/>
                </a:cxn>
                <a:cxn ang="0">
                  <a:pos x="1152" y="0"/>
                </a:cxn>
                <a:cxn ang="0">
                  <a:pos x="1164" y="3"/>
                </a:cxn>
                <a:cxn ang="0">
                  <a:pos x="1170" y="3"/>
                </a:cxn>
                <a:cxn ang="0">
                  <a:pos x="1173" y="6"/>
                </a:cxn>
                <a:cxn ang="0">
                  <a:pos x="1176" y="9"/>
                </a:cxn>
                <a:cxn ang="0">
                  <a:pos x="1176" y="15"/>
                </a:cxn>
                <a:cxn ang="0">
                  <a:pos x="1176" y="18"/>
                </a:cxn>
                <a:cxn ang="0">
                  <a:pos x="1173" y="26"/>
                </a:cxn>
                <a:cxn ang="0">
                  <a:pos x="1170" y="32"/>
                </a:cxn>
                <a:cxn ang="0">
                  <a:pos x="1167" y="35"/>
                </a:cxn>
                <a:cxn ang="0">
                  <a:pos x="632" y="1133"/>
                </a:cxn>
                <a:cxn ang="0">
                  <a:pos x="626" y="1142"/>
                </a:cxn>
                <a:cxn ang="0">
                  <a:pos x="620" y="1151"/>
                </a:cxn>
                <a:cxn ang="0">
                  <a:pos x="617" y="1157"/>
                </a:cxn>
                <a:cxn ang="0">
                  <a:pos x="608" y="1160"/>
                </a:cxn>
                <a:cxn ang="0">
                  <a:pos x="600" y="1163"/>
                </a:cxn>
                <a:cxn ang="0">
                  <a:pos x="588" y="1163"/>
                </a:cxn>
                <a:cxn ang="0">
                  <a:pos x="576" y="1163"/>
                </a:cxn>
                <a:cxn ang="0">
                  <a:pos x="568" y="1160"/>
                </a:cxn>
                <a:cxn ang="0">
                  <a:pos x="562" y="1157"/>
                </a:cxn>
                <a:cxn ang="0">
                  <a:pos x="556" y="1151"/>
                </a:cxn>
                <a:cxn ang="0">
                  <a:pos x="550" y="1142"/>
                </a:cxn>
                <a:cxn ang="0">
                  <a:pos x="547" y="1133"/>
                </a:cxn>
                <a:cxn ang="0">
                  <a:pos x="9" y="35"/>
                </a:cxn>
                <a:cxn ang="0">
                  <a:pos x="6" y="32"/>
                </a:cxn>
                <a:cxn ang="0">
                  <a:pos x="3" y="26"/>
                </a:cxn>
                <a:cxn ang="0">
                  <a:pos x="0" y="18"/>
                </a:cxn>
                <a:cxn ang="0">
                  <a:pos x="0" y="15"/>
                </a:cxn>
                <a:cxn ang="0">
                  <a:pos x="0" y="9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2" y="3"/>
                </a:cxn>
                <a:cxn ang="0">
                  <a:pos x="24" y="0"/>
                </a:cxn>
                <a:cxn ang="0">
                  <a:pos x="38" y="0"/>
                </a:cxn>
              </a:cxnLst>
              <a:rect l="0" t="0" r="r" b="b"/>
              <a:pathLst>
                <a:path w="1176" h="1163">
                  <a:moveTo>
                    <a:pt x="198" y="119"/>
                  </a:moveTo>
                  <a:lnTo>
                    <a:pt x="634" y="1011"/>
                  </a:lnTo>
                  <a:lnTo>
                    <a:pt x="1071" y="119"/>
                  </a:lnTo>
                  <a:lnTo>
                    <a:pt x="198" y="119"/>
                  </a:lnTo>
                  <a:close/>
                  <a:moveTo>
                    <a:pt x="38" y="0"/>
                  </a:moveTo>
                  <a:lnTo>
                    <a:pt x="1138" y="0"/>
                  </a:lnTo>
                  <a:lnTo>
                    <a:pt x="1152" y="0"/>
                  </a:lnTo>
                  <a:lnTo>
                    <a:pt x="1164" y="3"/>
                  </a:lnTo>
                  <a:lnTo>
                    <a:pt x="1170" y="3"/>
                  </a:lnTo>
                  <a:lnTo>
                    <a:pt x="1173" y="6"/>
                  </a:lnTo>
                  <a:lnTo>
                    <a:pt x="1176" y="9"/>
                  </a:lnTo>
                  <a:lnTo>
                    <a:pt x="1176" y="15"/>
                  </a:lnTo>
                  <a:lnTo>
                    <a:pt x="1176" y="18"/>
                  </a:lnTo>
                  <a:lnTo>
                    <a:pt x="1173" y="26"/>
                  </a:lnTo>
                  <a:lnTo>
                    <a:pt x="1170" y="32"/>
                  </a:lnTo>
                  <a:lnTo>
                    <a:pt x="1167" y="35"/>
                  </a:lnTo>
                  <a:lnTo>
                    <a:pt x="632" y="1133"/>
                  </a:lnTo>
                  <a:lnTo>
                    <a:pt x="626" y="1142"/>
                  </a:lnTo>
                  <a:lnTo>
                    <a:pt x="620" y="1151"/>
                  </a:lnTo>
                  <a:lnTo>
                    <a:pt x="617" y="1157"/>
                  </a:lnTo>
                  <a:lnTo>
                    <a:pt x="608" y="1160"/>
                  </a:lnTo>
                  <a:lnTo>
                    <a:pt x="600" y="1163"/>
                  </a:lnTo>
                  <a:lnTo>
                    <a:pt x="588" y="1163"/>
                  </a:lnTo>
                  <a:lnTo>
                    <a:pt x="576" y="1163"/>
                  </a:lnTo>
                  <a:lnTo>
                    <a:pt x="568" y="1160"/>
                  </a:lnTo>
                  <a:lnTo>
                    <a:pt x="562" y="1157"/>
                  </a:lnTo>
                  <a:lnTo>
                    <a:pt x="556" y="1151"/>
                  </a:lnTo>
                  <a:lnTo>
                    <a:pt x="550" y="1142"/>
                  </a:lnTo>
                  <a:lnTo>
                    <a:pt x="547" y="1133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12" y="3"/>
                  </a:lnTo>
                  <a:lnTo>
                    <a:pt x="24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4311" y="3792"/>
              <a:ext cx="370" cy="1627"/>
            </a:xfrm>
            <a:custGeom>
              <a:avLst/>
              <a:gdLst/>
              <a:ahLst/>
              <a:cxnLst>
                <a:cxn ang="0">
                  <a:pos x="358" y="3"/>
                </a:cxn>
                <a:cxn ang="0">
                  <a:pos x="370" y="12"/>
                </a:cxn>
                <a:cxn ang="0">
                  <a:pos x="370" y="20"/>
                </a:cxn>
                <a:cxn ang="0">
                  <a:pos x="367" y="23"/>
                </a:cxn>
                <a:cxn ang="0">
                  <a:pos x="361" y="32"/>
                </a:cxn>
                <a:cxn ang="0">
                  <a:pos x="346" y="44"/>
                </a:cxn>
                <a:cxn ang="0">
                  <a:pos x="224" y="211"/>
                </a:cxn>
                <a:cxn ang="0">
                  <a:pos x="146" y="398"/>
                </a:cxn>
                <a:cxn ang="0">
                  <a:pos x="105" y="604"/>
                </a:cxn>
                <a:cxn ang="0">
                  <a:pos x="93" y="815"/>
                </a:cxn>
                <a:cxn ang="0">
                  <a:pos x="102" y="1008"/>
                </a:cxn>
                <a:cxn ang="0">
                  <a:pos x="143" y="1211"/>
                </a:cxn>
                <a:cxn ang="0">
                  <a:pos x="218" y="1404"/>
                </a:cxn>
                <a:cxn ang="0">
                  <a:pos x="344" y="1576"/>
                </a:cxn>
                <a:cxn ang="0">
                  <a:pos x="358" y="1591"/>
                </a:cxn>
                <a:cxn ang="0">
                  <a:pos x="367" y="1600"/>
                </a:cxn>
                <a:cxn ang="0">
                  <a:pos x="370" y="1606"/>
                </a:cxn>
                <a:cxn ang="0">
                  <a:pos x="370" y="1612"/>
                </a:cxn>
                <a:cxn ang="0">
                  <a:pos x="370" y="1618"/>
                </a:cxn>
                <a:cxn ang="0">
                  <a:pos x="358" y="1627"/>
                </a:cxn>
                <a:cxn ang="0">
                  <a:pos x="341" y="1621"/>
                </a:cxn>
                <a:cxn ang="0">
                  <a:pos x="291" y="1582"/>
                </a:cxn>
                <a:cxn ang="0">
                  <a:pos x="221" y="1505"/>
                </a:cxn>
                <a:cxn ang="0">
                  <a:pos x="143" y="1392"/>
                </a:cxn>
                <a:cxn ang="0">
                  <a:pos x="61" y="1211"/>
                </a:cxn>
                <a:cxn ang="0">
                  <a:pos x="12" y="996"/>
                </a:cxn>
                <a:cxn ang="0">
                  <a:pos x="0" y="815"/>
                </a:cxn>
                <a:cxn ang="0">
                  <a:pos x="12" y="633"/>
                </a:cxn>
                <a:cxn ang="0">
                  <a:pos x="58" y="425"/>
                </a:cxn>
                <a:cxn ang="0">
                  <a:pos x="137" y="244"/>
                </a:cxn>
                <a:cxn ang="0">
                  <a:pos x="218" y="128"/>
                </a:cxn>
                <a:cxn ang="0">
                  <a:pos x="291" y="47"/>
                </a:cxn>
                <a:cxn ang="0">
                  <a:pos x="341" y="6"/>
                </a:cxn>
              </a:cxnLst>
              <a:rect l="0" t="0" r="r" b="b"/>
              <a:pathLst>
                <a:path w="370" h="1627">
                  <a:moveTo>
                    <a:pt x="352" y="0"/>
                  </a:moveTo>
                  <a:lnTo>
                    <a:pt x="358" y="3"/>
                  </a:lnTo>
                  <a:lnTo>
                    <a:pt x="364" y="6"/>
                  </a:lnTo>
                  <a:lnTo>
                    <a:pt x="370" y="12"/>
                  </a:lnTo>
                  <a:lnTo>
                    <a:pt x="370" y="17"/>
                  </a:lnTo>
                  <a:lnTo>
                    <a:pt x="370" y="20"/>
                  </a:lnTo>
                  <a:lnTo>
                    <a:pt x="370" y="23"/>
                  </a:lnTo>
                  <a:lnTo>
                    <a:pt x="367" y="23"/>
                  </a:lnTo>
                  <a:lnTo>
                    <a:pt x="367" y="26"/>
                  </a:lnTo>
                  <a:lnTo>
                    <a:pt x="361" y="32"/>
                  </a:lnTo>
                  <a:lnTo>
                    <a:pt x="355" y="38"/>
                  </a:lnTo>
                  <a:lnTo>
                    <a:pt x="346" y="44"/>
                  </a:lnTo>
                  <a:lnTo>
                    <a:pt x="280" y="125"/>
                  </a:lnTo>
                  <a:lnTo>
                    <a:pt x="224" y="211"/>
                  </a:lnTo>
                  <a:lnTo>
                    <a:pt x="181" y="303"/>
                  </a:lnTo>
                  <a:lnTo>
                    <a:pt x="146" y="398"/>
                  </a:lnTo>
                  <a:lnTo>
                    <a:pt x="122" y="499"/>
                  </a:lnTo>
                  <a:lnTo>
                    <a:pt x="105" y="604"/>
                  </a:lnTo>
                  <a:lnTo>
                    <a:pt x="96" y="708"/>
                  </a:lnTo>
                  <a:lnTo>
                    <a:pt x="93" y="815"/>
                  </a:lnTo>
                  <a:lnTo>
                    <a:pt x="93" y="910"/>
                  </a:lnTo>
                  <a:lnTo>
                    <a:pt x="102" y="1008"/>
                  </a:lnTo>
                  <a:lnTo>
                    <a:pt x="120" y="1109"/>
                  </a:lnTo>
                  <a:lnTo>
                    <a:pt x="143" y="1211"/>
                  </a:lnTo>
                  <a:lnTo>
                    <a:pt x="175" y="1309"/>
                  </a:lnTo>
                  <a:lnTo>
                    <a:pt x="218" y="1404"/>
                  </a:lnTo>
                  <a:lnTo>
                    <a:pt x="274" y="1493"/>
                  </a:lnTo>
                  <a:lnTo>
                    <a:pt x="344" y="1576"/>
                  </a:lnTo>
                  <a:lnTo>
                    <a:pt x="352" y="1585"/>
                  </a:lnTo>
                  <a:lnTo>
                    <a:pt x="358" y="1591"/>
                  </a:lnTo>
                  <a:lnTo>
                    <a:pt x="364" y="1597"/>
                  </a:lnTo>
                  <a:lnTo>
                    <a:pt x="367" y="1600"/>
                  </a:lnTo>
                  <a:lnTo>
                    <a:pt x="367" y="1606"/>
                  </a:lnTo>
                  <a:lnTo>
                    <a:pt x="370" y="1606"/>
                  </a:lnTo>
                  <a:lnTo>
                    <a:pt x="370" y="1609"/>
                  </a:lnTo>
                  <a:lnTo>
                    <a:pt x="370" y="1612"/>
                  </a:lnTo>
                  <a:lnTo>
                    <a:pt x="370" y="1612"/>
                  </a:lnTo>
                  <a:lnTo>
                    <a:pt x="370" y="1618"/>
                  </a:lnTo>
                  <a:lnTo>
                    <a:pt x="364" y="1624"/>
                  </a:lnTo>
                  <a:lnTo>
                    <a:pt x="358" y="1627"/>
                  </a:lnTo>
                  <a:lnTo>
                    <a:pt x="352" y="1627"/>
                  </a:lnTo>
                  <a:lnTo>
                    <a:pt x="341" y="1621"/>
                  </a:lnTo>
                  <a:lnTo>
                    <a:pt x="320" y="1606"/>
                  </a:lnTo>
                  <a:lnTo>
                    <a:pt x="291" y="1582"/>
                  </a:lnTo>
                  <a:lnTo>
                    <a:pt x="259" y="1550"/>
                  </a:lnTo>
                  <a:lnTo>
                    <a:pt x="221" y="1505"/>
                  </a:lnTo>
                  <a:lnTo>
                    <a:pt x="181" y="1454"/>
                  </a:lnTo>
                  <a:lnTo>
                    <a:pt x="143" y="1392"/>
                  </a:lnTo>
                  <a:lnTo>
                    <a:pt x="105" y="1321"/>
                  </a:lnTo>
                  <a:lnTo>
                    <a:pt x="61" y="1211"/>
                  </a:lnTo>
                  <a:lnTo>
                    <a:pt x="29" y="1100"/>
                  </a:lnTo>
                  <a:lnTo>
                    <a:pt x="12" y="996"/>
                  </a:lnTo>
                  <a:lnTo>
                    <a:pt x="3" y="898"/>
                  </a:lnTo>
                  <a:lnTo>
                    <a:pt x="0" y="815"/>
                  </a:lnTo>
                  <a:lnTo>
                    <a:pt x="3" y="729"/>
                  </a:lnTo>
                  <a:lnTo>
                    <a:pt x="12" y="633"/>
                  </a:lnTo>
                  <a:lnTo>
                    <a:pt x="29" y="532"/>
                  </a:lnTo>
                  <a:lnTo>
                    <a:pt x="58" y="425"/>
                  </a:lnTo>
                  <a:lnTo>
                    <a:pt x="99" y="318"/>
                  </a:lnTo>
                  <a:lnTo>
                    <a:pt x="137" y="244"/>
                  </a:lnTo>
                  <a:lnTo>
                    <a:pt x="178" y="181"/>
                  </a:lnTo>
                  <a:lnTo>
                    <a:pt x="218" y="128"/>
                  </a:lnTo>
                  <a:lnTo>
                    <a:pt x="256" y="83"/>
                  </a:lnTo>
                  <a:lnTo>
                    <a:pt x="291" y="47"/>
                  </a:lnTo>
                  <a:lnTo>
                    <a:pt x="320" y="20"/>
                  </a:lnTo>
                  <a:lnTo>
                    <a:pt x="341" y="6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 noEditPoints="1"/>
            </p:cNvSpPr>
            <p:nvPr/>
          </p:nvSpPr>
          <p:spPr bwMode="auto">
            <a:xfrm>
              <a:off x="4841" y="3881"/>
              <a:ext cx="680" cy="1464"/>
            </a:xfrm>
            <a:custGeom>
              <a:avLst/>
              <a:gdLst/>
              <a:ahLst/>
              <a:cxnLst>
                <a:cxn ang="0">
                  <a:pos x="480" y="172"/>
                </a:cxn>
                <a:cxn ang="0">
                  <a:pos x="541" y="184"/>
                </a:cxn>
                <a:cxn ang="0">
                  <a:pos x="619" y="178"/>
                </a:cxn>
                <a:cxn ang="0">
                  <a:pos x="622" y="166"/>
                </a:cxn>
                <a:cxn ang="0">
                  <a:pos x="552" y="161"/>
                </a:cxn>
                <a:cxn ang="0">
                  <a:pos x="445" y="6"/>
                </a:cxn>
                <a:cxn ang="0">
                  <a:pos x="448" y="27"/>
                </a:cxn>
                <a:cxn ang="0">
                  <a:pos x="442" y="80"/>
                </a:cxn>
                <a:cxn ang="0">
                  <a:pos x="451" y="143"/>
                </a:cxn>
                <a:cxn ang="0">
                  <a:pos x="555" y="125"/>
                </a:cxn>
                <a:cxn ang="0">
                  <a:pos x="643" y="131"/>
                </a:cxn>
                <a:cxn ang="0">
                  <a:pos x="680" y="169"/>
                </a:cxn>
                <a:cxn ang="0">
                  <a:pos x="637" y="211"/>
                </a:cxn>
                <a:cxn ang="0">
                  <a:pos x="558" y="220"/>
                </a:cxn>
                <a:cxn ang="0">
                  <a:pos x="474" y="211"/>
                </a:cxn>
                <a:cxn ang="0">
                  <a:pos x="381" y="232"/>
                </a:cxn>
                <a:cxn ang="0">
                  <a:pos x="203" y="440"/>
                </a:cxn>
                <a:cxn ang="0">
                  <a:pos x="96" y="720"/>
                </a:cxn>
                <a:cxn ang="0">
                  <a:pos x="90" y="875"/>
                </a:cxn>
                <a:cxn ang="0">
                  <a:pos x="154" y="1003"/>
                </a:cxn>
                <a:cxn ang="0">
                  <a:pos x="215" y="1038"/>
                </a:cxn>
                <a:cxn ang="0">
                  <a:pos x="343" y="1086"/>
                </a:cxn>
                <a:cxn ang="0">
                  <a:pos x="459" y="1130"/>
                </a:cxn>
                <a:cxn ang="0">
                  <a:pos x="509" y="1172"/>
                </a:cxn>
                <a:cxn ang="0">
                  <a:pos x="538" y="1267"/>
                </a:cxn>
                <a:cxn ang="0">
                  <a:pos x="488" y="1401"/>
                </a:cxn>
                <a:cxn ang="0">
                  <a:pos x="366" y="1464"/>
                </a:cxn>
                <a:cxn ang="0">
                  <a:pos x="259" y="1431"/>
                </a:cxn>
                <a:cxn ang="0">
                  <a:pos x="215" y="1386"/>
                </a:cxn>
                <a:cxn ang="0">
                  <a:pos x="224" y="1371"/>
                </a:cxn>
                <a:cxn ang="0">
                  <a:pos x="235" y="1371"/>
                </a:cxn>
                <a:cxn ang="0">
                  <a:pos x="250" y="1380"/>
                </a:cxn>
                <a:cxn ang="0">
                  <a:pos x="366" y="1428"/>
                </a:cxn>
                <a:cxn ang="0">
                  <a:pos x="439" y="1377"/>
                </a:cxn>
                <a:cxn ang="0">
                  <a:pos x="448" y="1288"/>
                </a:cxn>
                <a:cxn ang="0">
                  <a:pos x="395" y="1229"/>
                </a:cxn>
                <a:cxn ang="0">
                  <a:pos x="331" y="1202"/>
                </a:cxn>
                <a:cxn ang="0">
                  <a:pos x="282" y="1187"/>
                </a:cxn>
                <a:cxn ang="0">
                  <a:pos x="189" y="1151"/>
                </a:cxn>
                <a:cxn ang="0">
                  <a:pos x="87" y="1089"/>
                </a:cxn>
                <a:cxn ang="0">
                  <a:pos x="14" y="979"/>
                </a:cxn>
                <a:cxn ang="0">
                  <a:pos x="8" y="756"/>
                </a:cxn>
                <a:cxn ang="0">
                  <a:pos x="119" y="467"/>
                </a:cxn>
                <a:cxn ang="0">
                  <a:pos x="299" y="247"/>
                </a:cxn>
                <a:cxn ang="0">
                  <a:pos x="407" y="119"/>
                </a:cxn>
                <a:cxn ang="0">
                  <a:pos x="401" y="56"/>
                </a:cxn>
                <a:cxn ang="0">
                  <a:pos x="419" y="6"/>
                </a:cxn>
              </a:cxnLst>
              <a:rect l="0" t="0" r="r" b="b"/>
              <a:pathLst>
                <a:path w="680" h="1464">
                  <a:moveTo>
                    <a:pt x="552" y="161"/>
                  </a:moveTo>
                  <a:lnTo>
                    <a:pt x="518" y="161"/>
                  </a:lnTo>
                  <a:lnTo>
                    <a:pt x="480" y="172"/>
                  </a:lnTo>
                  <a:lnTo>
                    <a:pt x="494" y="181"/>
                  </a:lnTo>
                  <a:lnTo>
                    <a:pt x="515" y="181"/>
                  </a:lnTo>
                  <a:lnTo>
                    <a:pt x="541" y="184"/>
                  </a:lnTo>
                  <a:lnTo>
                    <a:pt x="579" y="181"/>
                  </a:lnTo>
                  <a:lnTo>
                    <a:pt x="602" y="181"/>
                  </a:lnTo>
                  <a:lnTo>
                    <a:pt x="619" y="178"/>
                  </a:lnTo>
                  <a:lnTo>
                    <a:pt x="631" y="172"/>
                  </a:lnTo>
                  <a:lnTo>
                    <a:pt x="640" y="169"/>
                  </a:lnTo>
                  <a:lnTo>
                    <a:pt x="622" y="166"/>
                  </a:lnTo>
                  <a:lnTo>
                    <a:pt x="605" y="163"/>
                  </a:lnTo>
                  <a:lnTo>
                    <a:pt x="584" y="161"/>
                  </a:lnTo>
                  <a:lnTo>
                    <a:pt x="552" y="161"/>
                  </a:lnTo>
                  <a:close/>
                  <a:moveTo>
                    <a:pt x="430" y="0"/>
                  </a:moveTo>
                  <a:lnTo>
                    <a:pt x="436" y="0"/>
                  </a:lnTo>
                  <a:lnTo>
                    <a:pt x="445" y="6"/>
                  </a:lnTo>
                  <a:lnTo>
                    <a:pt x="448" y="12"/>
                  </a:lnTo>
                  <a:lnTo>
                    <a:pt x="448" y="21"/>
                  </a:lnTo>
                  <a:lnTo>
                    <a:pt x="448" y="27"/>
                  </a:lnTo>
                  <a:lnTo>
                    <a:pt x="445" y="42"/>
                  </a:lnTo>
                  <a:lnTo>
                    <a:pt x="442" y="62"/>
                  </a:lnTo>
                  <a:lnTo>
                    <a:pt x="442" y="80"/>
                  </a:lnTo>
                  <a:lnTo>
                    <a:pt x="442" y="107"/>
                  </a:lnTo>
                  <a:lnTo>
                    <a:pt x="445" y="125"/>
                  </a:lnTo>
                  <a:lnTo>
                    <a:pt x="451" y="143"/>
                  </a:lnTo>
                  <a:lnTo>
                    <a:pt x="494" y="131"/>
                  </a:lnTo>
                  <a:lnTo>
                    <a:pt x="529" y="125"/>
                  </a:lnTo>
                  <a:lnTo>
                    <a:pt x="555" y="125"/>
                  </a:lnTo>
                  <a:lnTo>
                    <a:pt x="584" y="125"/>
                  </a:lnTo>
                  <a:lnTo>
                    <a:pt x="614" y="128"/>
                  </a:lnTo>
                  <a:lnTo>
                    <a:pt x="643" y="131"/>
                  </a:lnTo>
                  <a:lnTo>
                    <a:pt x="663" y="140"/>
                  </a:lnTo>
                  <a:lnTo>
                    <a:pt x="678" y="152"/>
                  </a:lnTo>
                  <a:lnTo>
                    <a:pt x="680" y="169"/>
                  </a:lnTo>
                  <a:lnTo>
                    <a:pt x="675" y="187"/>
                  </a:lnTo>
                  <a:lnTo>
                    <a:pt x="660" y="202"/>
                  </a:lnTo>
                  <a:lnTo>
                    <a:pt x="637" y="211"/>
                  </a:lnTo>
                  <a:lnTo>
                    <a:pt x="611" y="214"/>
                  </a:lnTo>
                  <a:lnTo>
                    <a:pt x="584" y="217"/>
                  </a:lnTo>
                  <a:lnTo>
                    <a:pt x="558" y="220"/>
                  </a:lnTo>
                  <a:lnTo>
                    <a:pt x="538" y="220"/>
                  </a:lnTo>
                  <a:lnTo>
                    <a:pt x="506" y="217"/>
                  </a:lnTo>
                  <a:lnTo>
                    <a:pt x="474" y="211"/>
                  </a:lnTo>
                  <a:lnTo>
                    <a:pt x="442" y="190"/>
                  </a:lnTo>
                  <a:lnTo>
                    <a:pt x="442" y="190"/>
                  </a:lnTo>
                  <a:lnTo>
                    <a:pt x="381" y="232"/>
                  </a:lnTo>
                  <a:lnTo>
                    <a:pt x="320" y="288"/>
                  </a:lnTo>
                  <a:lnTo>
                    <a:pt x="259" y="360"/>
                  </a:lnTo>
                  <a:lnTo>
                    <a:pt x="203" y="440"/>
                  </a:lnTo>
                  <a:lnTo>
                    <a:pt x="157" y="529"/>
                  </a:lnTo>
                  <a:lnTo>
                    <a:pt x="119" y="622"/>
                  </a:lnTo>
                  <a:lnTo>
                    <a:pt x="96" y="720"/>
                  </a:lnTo>
                  <a:lnTo>
                    <a:pt x="87" y="815"/>
                  </a:lnTo>
                  <a:lnTo>
                    <a:pt x="87" y="839"/>
                  </a:lnTo>
                  <a:lnTo>
                    <a:pt x="90" y="875"/>
                  </a:lnTo>
                  <a:lnTo>
                    <a:pt x="102" y="916"/>
                  </a:lnTo>
                  <a:lnTo>
                    <a:pt x="122" y="961"/>
                  </a:lnTo>
                  <a:lnTo>
                    <a:pt x="154" y="1003"/>
                  </a:lnTo>
                  <a:lnTo>
                    <a:pt x="171" y="1017"/>
                  </a:lnTo>
                  <a:lnTo>
                    <a:pt x="192" y="1029"/>
                  </a:lnTo>
                  <a:lnTo>
                    <a:pt x="215" y="1038"/>
                  </a:lnTo>
                  <a:lnTo>
                    <a:pt x="247" y="1053"/>
                  </a:lnTo>
                  <a:lnTo>
                    <a:pt x="288" y="1068"/>
                  </a:lnTo>
                  <a:lnTo>
                    <a:pt x="343" y="1086"/>
                  </a:lnTo>
                  <a:lnTo>
                    <a:pt x="392" y="1104"/>
                  </a:lnTo>
                  <a:lnTo>
                    <a:pt x="430" y="1119"/>
                  </a:lnTo>
                  <a:lnTo>
                    <a:pt x="459" y="1130"/>
                  </a:lnTo>
                  <a:lnTo>
                    <a:pt x="480" y="1142"/>
                  </a:lnTo>
                  <a:lnTo>
                    <a:pt x="497" y="1160"/>
                  </a:lnTo>
                  <a:lnTo>
                    <a:pt x="509" y="1172"/>
                  </a:lnTo>
                  <a:lnTo>
                    <a:pt x="523" y="1196"/>
                  </a:lnTo>
                  <a:lnTo>
                    <a:pt x="535" y="1226"/>
                  </a:lnTo>
                  <a:lnTo>
                    <a:pt x="538" y="1267"/>
                  </a:lnTo>
                  <a:lnTo>
                    <a:pt x="532" y="1315"/>
                  </a:lnTo>
                  <a:lnTo>
                    <a:pt x="515" y="1360"/>
                  </a:lnTo>
                  <a:lnTo>
                    <a:pt x="488" y="1401"/>
                  </a:lnTo>
                  <a:lnTo>
                    <a:pt x="454" y="1434"/>
                  </a:lnTo>
                  <a:lnTo>
                    <a:pt x="413" y="1455"/>
                  </a:lnTo>
                  <a:lnTo>
                    <a:pt x="366" y="1464"/>
                  </a:lnTo>
                  <a:lnTo>
                    <a:pt x="326" y="1461"/>
                  </a:lnTo>
                  <a:lnTo>
                    <a:pt x="291" y="1449"/>
                  </a:lnTo>
                  <a:lnTo>
                    <a:pt x="259" y="1431"/>
                  </a:lnTo>
                  <a:lnTo>
                    <a:pt x="235" y="1413"/>
                  </a:lnTo>
                  <a:lnTo>
                    <a:pt x="221" y="1398"/>
                  </a:lnTo>
                  <a:lnTo>
                    <a:pt x="215" y="1386"/>
                  </a:lnTo>
                  <a:lnTo>
                    <a:pt x="215" y="1380"/>
                  </a:lnTo>
                  <a:lnTo>
                    <a:pt x="218" y="1374"/>
                  </a:lnTo>
                  <a:lnTo>
                    <a:pt x="224" y="1371"/>
                  </a:lnTo>
                  <a:lnTo>
                    <a:pt x="230" y="1368"/>
                  </a:lnTo>
                  <a:lnTo>
                    <a:pt x="232" y="1368"/>
                  </a:lnTo>
                  <a:lnTo>
                    <a:pt x="235" y="1371"/>
                  </a:lnTo>
                  <a:lnTo>
                    <a:pt x="238" y="1371"/>
                  </a:lnTo>
                  <a:lnTo>
                    <a:pt x="244" y="1374"/>
                  </a:lnTo>
                  <a:lnTo>
                    <a:pt x="250" y="1380"/>
                  </a:lnTo>
                  <a:lnTo>
                    <a:pt x="285" y="1407"/>
                  </a:lnTo>
                  <a:lnTo>
                    <a:pt x="326" y="1422"/>
                  </a:lnTo>
                  <a:lnTo>
                    <a:pt x="366" y="1428"/>
                  </a:lnTo>
                  <a:lnTo>
                    <a:pt x="398" y="1422"/>
                  </a:lnTo>
                  <a:lnTo>
                    <a:pt x="422" y="1404"/>
                  </a:lnTo>
                  <a:lnTo>
                    <a:pt x="439" y="1377"/>
                  </a:lnTo>
                  <a:lnTo>
                    <a:pt x="451" y="1351"/>
                  </a:lnTo>
                  <a:lnTo>
                    <a:pt x="454" y="1321"/>
                  </a:lnTo>
                  <a:lnTo>
                    <a:pt x="448" y="1288"/>
                  </a:lnTo>
                  <a:lnTo>
                    <a:pt x="436" y="1261"/>
                  </a:lnTo>
                  <a:lnTo>
                    <a:pt x="419" y="1243"/>
                  </a:lnTo>
                  <a:lnTo>
                    <a:pt x="395" y="1229"/>
                  </a:lnTo>
                  <a:lnTo>
                    <a:pt x="375" y="1220"/>
                  </a:lnTo>
                  <a:lnTo>
                    <a:pt x="358" y="1211"/>
                  </a:lnTo>
                  <a:lnTo>
                    <a:pt x="331" y="1202"/>
                  </a:lnTo>
                  <a:lnTo>
                    <a:pt x="317" y="1199"/>
                  </a:lnTo>
                  <a:lnTo>
                    <a:pt x="299" y="1193"/>
                  </a:lnTo>
                  <a:lnTo>
                    <a:pt x="282" y="1187"/>
                  </a:lnTo>
                  <a:lnTo>
                    <a:pt x="259" y="1178"/>
                  </a:lnTo>
                  <a:lnTo>
                    <a:pt x="224" y="1166"/>
                  </a:lnTo>
                  <a:lnTo>
                    <a:pt x="189" y="1151"/>
                  </a:lnTo>
                  <a:lnTo>
                    <a:pt x="151" y="1136"/>
                  </a:lnTo>
                  <a:lnTo>
                    <a:pt x="119" y="1116"/>
                  </a:lnTo>
                  <a:lnTo>
                    <a:pt x="87" y="1089"/>
                  </a:lnTo>
                  <a:lnTo>
                    <a:pt x="58" y="1059"/>
                  </a:lnTo>
                  <a:lnTo>
                    <a:pt x="35" y="1023"/>
                  </a:lnTo>
                  <a:lnTo>
                    <a:pt x="14" y="979"/>
                  </a:lnTo>
                  <a:lnTo>
                    <a:pt x="3" y="925"/>
                  </a:lnTo>
                  <a:lnTo>
                    <a:pt x="0" y="860"/>
                  </a:lnTo>
                  <a:lnTo>
                    <a:pt x="8" y="756"/>
                  </a:lnTo>
                  <a:lnTo>
                    <a:pt x="32" y="654"/>
                  </a:lnTo>
                  <a:lnTo>
                    <a:pt x="70" y="556"/>
                  </a:lnTo>
                  <a:lnTo>
                    <a:pt x="119" y="467"/>
                  </a:lnTo>
                  <a:lnTo>
                    <a:pt x="174" y="384"/>
                  </a:lnTo>
                  <a:lnTo>
                    <a:pt x="235" y="309"/>
                  </a:lnTo>
                  <a:lnTo>
                    <a:pt x="299" y="247"/>
                  </a:lnTo>
                  <a:lnTo>
                    <a:pt x="360" y="196"/>
                  </a:lnTo>
                  <a:lnTo>
                    <a:pt x="419" y="161"/>
                  </a:lnTo>
                  <a:lnTo>
                    <a:pt x="407" y="119"/>
                  </a:lnTo>
                  <a:lnTo>
                    <a:pt x="401" y="77"/>
                  </a:lnTo>
                  <a:lnTo>
                    <a:pt x="401" y="71"/>
                  </a:lnTo>
                  <a:lnTo>
                    <a:pt x="401" y="56"/>
                  </a:lnTo>
                  <a:lnTo>
                    <a:pt x="404" y="36"/>
                  </a:lnTo>
                  <a:lnTo>
                    <a:pt x="410" y="18"/>
                  </a:lnTo>
                  <a:lnTo>
                    <a:pt x="419" y="6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5664" y="3792"/>
              <a:ext cx="369" cy="1627"/>
            </a:xfrm>
            <a:custGeom>
              <a:avLst/>
              <a:gdLst/>
              <a:ahLst/>
              <a:cxnLst>
                <a:cxn ang="0">
                  <a:pos x="369" y="815"/>
                </a:cxn>
                <a:cxn ang="0">
                  <a:pos x="17" y="0"/>
                </a:cxn>
                <a:cxn ang="0">
                  <a:pos x="49" y="20"/>
                </a:cxn>
                <a:cxn ang="0">
                  <a:pos x="111" y="80"/>
                </a:cxn>
                <a:cxn ang="0">
                  <a:pos x="186" y="175"/>
                </a:cxn>
                <a:cxn ang="0">
                  <a:pos x="265" y="309"/>
                </a:cxn>
                <a:cxn ang="0">
                  <a:pos x="340" y="529"/>
                </a:cxn>
                <a:cxn ang="0">
                  <a:pos x="367" y="729"/>
                </a:cxn>
                <a:cxn ang="0">
                  <a:pos x="367" y="901"/>
                </a:cxn>
                <a:cxn ang="0">
                  <a:pos x="337" y="1097"/>
                </a:cxn>
                <a:cxn ang="0">
                  <a:pos x="271" y="1309"/>
                </a:cxn>
                <a:cxn ang="0">
                  <a:pos x="192" y="1446"/>
                </a:cxn>
                <a:cxn ang="0">
                  <a:pos x="113" y="1547"/>
                </a:cxn>
                <a:cxn ang="0">
                  <a:pos x="49" y="1606"/>
                </a:cxn>
                <a:cxn ang="0">
                  <a:pos x="17" y="1627"/>
                </a:cxn>
                <a:cxn ang="0">
                  <a:pos x="3" y="1621"/>
                </a:cxn>
                <a:cxn ang="0">
                  <a:pos x="0" y="1612"/>
                </a:cxn>
                <a:cxn ang="0">
                  <a:pos x="0" y="1606"/>
                </a:cxn>
                <a:cxn ang="0">
                  <a:pos x="3" y="1600"/>
                </a:cxn>
                <a:cxn ang="0">
                  <a:pos x="15" y="1591"/>
                </a:cxn>
                <a:cxn ang="0">
                  <a:pos x="90" y="1502"/>
                </a:cxn>
                <a:cxn ang="0">
                  <a:pos x="189" y="1324"/>
                </a:cxn>
                <a:cxn ang="0">
                  <a:pos x="247" y="1127"/>
                </a:cxn>
                <a:cxn ang="0">
                  <a:pos x="273" y="919"/>
                </a:cxn>
                <a:cxn ang="0">
                  <a:pos x="271" y="672"/>
                </a:cxn>
                <a:cxn ang="0">
                  <a:pos x="230" y="422"/>
                </a:cxn>
                <a:cxn ang="0">
                  <a:pos x="148" y="217"/>
                </a:cxn>
                <a:cxn ang="0">
                  <a:pos x="29" y="56"/>
                </a:cxn>
                <a:cxn ang="0">
                  <a:pos x="12" y="38"/>
                </a:cxn>
                <a:cxn ang="0">
                  <a:pos x="3" y="26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3" y="6"/>
                </a:cxn>
                <a:cxn ang="0">
                  <a:pos x="17" y="0"/>
                </a:cxn>
              </a:cxnLst>
              <a:rect l="0" t="0" r="r" b="b"/>
              <a:pathLst>
                <a:path w="369" h="1627">
                  <a:moveTo>
                    <a:pt x="369" y="815"/>
                  </a:moveTo>
                  <a:lnTo>
                    <a:pt x="369" y="815"/>
                  </a:lnTo>
                  <a:lnTo>
                    <a:pt x="369" y="815"/>
                  </a:lnTo>
                  <a:close/>
                  <a:moveTo>
                    <a:pt x="17" y="0"/>
                  </a:moveTo>
                  <a:lnTo>
                    <a:pt x="29" y="6"/>
                  </a:lnTo>
                  <a:lnTo>
                    <a:pt x="49" y="20"/>
                  </a:lnTo>
                  <a:lnTo>
                    <a:pt x="76" y="44"/>
                  </a:lnTo>
                  <a:lnTo>
                    <a:pt x="111" y="80"/>
                  </a:lnTo>
                  <a:lnTo>
                    <a:pt x="148" y="125"/>
                  </a:lnTo>
                  <a:lnTo>
                    <a:pt x="186" y="175"/>
                  </a:lnTo>
                  <a:lnTo>
                    <a:pt x="227" y="238"/>
                  </a:lnTo>
                  <a:lnTo>
                    <a:pt x="265" y="309"/>
                  </a:lnTo>
                  <a:lnTo>
                    <a:pt x="308" y="419"/>
                  </a:lnTo>
                  <a:lnTo>
                    <a:pt x="340" y="529"/>
                  </a:lnTo>
                  <a:lnTo>
                    <a:pt x="358" y="633"/>
                  </a:lnTo>
                  <a:lnTo>
                    <a:pt x="367" y="729"/>
                  </a:lnTo>
                  <a:lnTo>
                    <a:pt x="369" y="815"/>
                  </a:lnTo>
                  <a:lnTo>
                    <a:pt x="367" y="901"/>
                  </a:lnTo>
                  <a:lnTo>
                    <a:pt x="358" y="996"/>
                  </a:lnTo>
                  <a:lnTo>
                    <a:pt x="337" y="1097"/>
                  </a:lnTo>
                  <a:lnTo>
                    <a:pt x="311" y="1202"/>
                  </a:lnTo>
                  <a:lnTo>
                    <a:pt x="271" y="1309"/>
                  </a:lnTo>
                  <a:lnTo>
                    <a:pt x="233" y="1383"/>
                  </a:lnTo>
                  <a:lnTo>
                    <a:pt x="192" y="1446"/>
                  </a:lnTo>
                  <a:lnTo>
                    <a:pt x="151" y="1502"/>
                  </a:lnTo>
                  <a:lnTo>
                    <a:pt x="113" y="1547"/>
                  </a:lnTo>
                  <a:lnTo>
                    <a:pt x="79" y="1582"/>
                  </a:lnTo>
                  <a:lnTo>
                    <a:pt x="49" y="1606"/>
                  </a:lnTo>
                  <a:lnTo>
                    <a:pt x="29" y="1621"/>
                  </a:lnTo>
                  <a:lnTo>
                    <a:pt x="17" y="1627"/>
                  </a:lnTo>
                  <a:lnTo>
                    <a:pt x="9" y="1627"/>
                  </a:lnTo>
                  <a:lnTo>
                    <a:pt x="3" y="1621"/>
                  </a:lnTo>
                  <a:lnTo>
                    <a:pt x="0" y="1618"/>
                  </a:lnTo>
                  <a:lnTo>
                    <a:pt x="0" y="1612"/>
                  </a:lnTo>
                  <a:lnTo>
                    <a:pt x="0" y="1609"/>
                  </a:lnTo>
                  <a:lnTo>
                    <a:pt x="0" y="1606"/>
                  </a:lnTo>
                  <a:lnTo>
                    <a:pt x="0" y="1603"/>
                  </a:lnTo>
                  <a:lnTo>
                    <a:pt x="3" y="1600"/>
                  </a:lnTo>
                  <a:lnTo>
                    <a:pt x="9" y="1597"/>
                  </a:lnTo>
                  <a:lnTo>
                    <a:pt x="15" y="1591"/>
                  </a:lnTo>
                  <a:lnTo>
                    <a:pt x="20" y="1582"/>
                  </a:lnTo>
                  <a:lnTo>
                    <a:pt x="90" y="1502"/>
                  </a:lnTo>
                  <a:lnTo>
                    <a:pt x="145" y="1416"/>
                  </a:lnTo>
                  <a:lnTo>
                    <a:pt x="189" y="1324"/>
                  </a:lnTo>
                  <a:lnTo>
                    <a:pt x="224" y="1225"/>
                  </a:lnTo>
                  <a:lnTo>
                    <a:pt x="247" y="1127"/>
                  </a:lnTo>
                  <a:lnTo>
                    <a:pt x="265" y="1023"/>
                  </a:lnTo>
                  <a:lnTo>
                    <a:pt x="273" y="919"/>
                  </a:lnTo>
                  <a:lnTo>
                    <a:pt x="276" y="815"/>
                  </a:lnTo>
                  <a:lnTo>
                    <a:pt x="271" y="672"/>
                  </a:lnTo>
                  <a:lnTo>
                    <a:pt x="256" y="544"/>
                  </a:lnTo>
                  <a:lnTo>
                    <a:pt x="230" y="422"/>
                  </a:lnTo>
                  <a:lnTo>
                    <a:pt x="192" y="315"/>
                  </a:lnTo>
                  <a:lnTo>
                    <a:pt x="148" y="217"/>
                  </a:lnTo>
                  <a:lnTo>
                    <a:pt x="93" y="131"/>
                  </a:lnTo>
                  <a:lnTo>
                    <a:pt x="29" y="56"/>
                  </a:lnTo>
                  <a:lnTo>
                    <a:pt x="20" y="44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6758" y="4416"/>
              <a:ext cx="1056" cy="378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1003" y="316"/>
                </a:cxn>
                <a:cxn ang="0">
                  <a:pos x="1018" y="316"/>
                </a:cxn>
                <a:cxn ang="0">
                  <a:pos x="1033" y="319"/>
                </a:cxn>
                <a:cxn ang="0">
                  <a:pos x="1044" y="322"/>
                </a:cxn>
                <a:cxn ang="0">
                  <a:pos x="1053" y="334"/>
                </a:cxn>
                <a:cxn ang="0">
                  <a:pos x="1056" y="348"/>
                </a:cxn>
                <a:cxn ang="0">
                  <a:pos x="1053" y="366"/>
                </a:cxn>
                <a:cxn ang="0">
                  <a:pos x="1038" y="375"/>
                </a:cxn>
                <a:cxn ang="0">
                  <a:pos x="1021" y="378"/>
                </a:cxn>
                <a:cxn ang="0">
                  <a:pos x="1003" y="378"/>
                </a:cxn>
                <a:cxn ang="0">
                  <a:pos x="52" y="378"/>
                </a:cxn>
                <a:cxn ang="0">
                  <a:pos x="35" y="378"/>
                </a:cxn>
                <a:cxn ang="0">
                  <a:pos x="17" y="375"/>
                </a:cxn>
                <a:cxn ang="0">
                  <a:pos x="6" y="366"/>
                </a:cxn>
                <a:cxn ang="0">
                  <a:pos x="0" y="348"/>
                </a:cxn>
                <a:cxn ang="0">
                  <a:pos x="3" y="334"/>
                </a:cxn>
                <a:cxn ang="0">
                  <a:pos x="11" y="322"/>
                </a:cxn>
                <a:cxn ang="0">
                  <a:pos x="23" y="319"/>
                </a:cxn>
                <a:cxn ang="0">
                  <a:pos x="38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1003" y="0"/>
                </a:cxn>
                <a:cxn ang="0">
                  <a:pos x="1021" y="0"/>
                </a:cxn>
                <a:cxn ang="0">
                  <a:pos x="1038" y="3"/>
                </a:cxn>
                <a:cxn ang="0">
                  <a:pos x="1053" y="15"/>
                </a:cxn>
                <a:cxn ang="0">
                  <a:pos x="1056" y="30"/>
                </a:cxn>
                <a:cxn ang="0">
                  <a:pos x="1053" y="48"/>
                </a:cxn>
                <a:cxn ang="0">
                  <a:pos x="1044" y="57"/>
                </a:cxn>
                <a:cxn ang="0">
                  <a:pos x="1033" y="63"/>
                </a:cxn>
                <a:cxn ang="0">
                  <a:pos x="1018" y="66"/>
                </a:cxn>
                <a:cxn ang="0">
                  <a:pos x="1003" y="66"/>
                </a:cxn>
                <a:cxn ang="0">
                  <a:pos x="52" y="66"/>
                </a:cxn>
                <a:cxn ang="0">
                  <a:pos x="38" y="66"/>
                </a:cxn>
                <a:cxn ang="0">
                  <a:pos x="23" y="63"/>
                </a:cxn>
                <a:cxn ang="0">
                  <a:pos x="11" y="57"/>
                </a:cxn>
                <a:cxn ang="0">
                  <a:pos x="3" y="48"/>
                </a:cxn>
                <a:cxn ang="0">
                  <a:pos x="0" y="30"/>
                </a:cxn>
                <a:cxn ang="0">
                  <a:pos x="6" y="15"/>
                </a:cxn>
                <a:cxn ang="0">
                  <a:pos x="17" y="3"/>
                </a:cxn>
                <a:cxn ang="0">
                  <a:pos x="35" y="0"/>
                </a:cxn>
                <a:cxn ang="0">
                  <a:pos x="52" y="0"/>
                </a:cxn>
              </a:cxnLst>
              <a:rect l="0" t="0" r="r" b="b"/>
              <a:pathLst>
                <a:path w="1056" h="378">
                  <a:moveTo>
                    <a:pt x="52" y="316"/>
                  </a:moveTo>
                  <a:lnTo>
                    <a:pt x="1003" y="316"/>
                  </a:lnTo>
                  <a:lnTo>
                    <a:pt x="1018" y="316"/>
                  </a:lnTo>
                  <a:lnTo>
                    <a:pt x="1033" y="319"/>
                  </a:lnTo>
                  <a:lnTo>
                    <a:pt x="1044" y="322"/>
                  </a:lnTo>
                  <a:lnTo>
                    <a:pt x="1053" y="334"/>
                  </a:lnTo>
                  <a:lnTo>
                    <a:pt x="1056" y="348"/>
                  </a:lnTo>
                  <a:lnTo>
                    <a:pt x="1053" y="366"/>
                  </a:lnTo>
                  <a:lnTo>
                    <a:pt x="1038" y="375"/>
                  </a:lnTo>
                  <a:lnTo>
                    <a:pt x="1021" y="378"/>
                  </a:lnTo>
                  <a:lnTo>
                    <a:pt x="1003" y="378"/>
                  </a:lnTo>
                  <a:lnTo>
                    <a:pt x="52" y="378"/>
                  </a:lnTo>
                  <a:lnTo>
                    <a:pt x="35" y="378"/>
                  </a:lnTo>
                  <a:lnTo>
                    <a:pt x="17" y="375"/>
                  </a:lnTo>
                  <a:lnTo>
                    <a:pt x="6" y="366"/>
                  </a:lnTo>
                  <a:lnTo>
                    <a:pt x="0" y="348"/>
                  </a:lnTo>
                  <a:lnTo>
                    <a:pt x="3" y="334"/>
                  </a:lnTo>
                  <a:lnTo>
                    <a:pt x="11" y="322"/>
                  </a:lnTo>
                  <a:lnTo>
                    <a:pt x="23" y="319"/>
                  </a:lnTo>
                  <a:lnTo>
                    <a:pt x="38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1003" y="0"/>
                  </a:lnTo>
                  <a:lnTo>
                    <a:pt x="1021" y="0"/>
                  </a:lnTo>
                  <a:lnTo>
                    <a:pt x="1038" y="3"/>
                  </a:lnTo>
                  <a:lnTo>
                    <a:pt x="1053" y="15"/>
                  </a:lnTo>
                  <a:lnTo>
                    <a:pt x="1056" y="30"/>
                  </a:lnTo>
                  <a:lnTo>
                    <a:pt x="1053" y="48"/>
                  </a:lnTo>
                  <a:lnTo>
                    <a:pt x="1044" y="57"/>
                  </a:lnTo>
                  <a:lnTo>
                    <a:pt x="1033" y="63"/>
                  </a:lnTo>
                  <a:lnTo>
                    <a:pt x="1018" y="66"/>
                  </a:lnTo>
                  <a:lnTo>
                    <a:pt x="1003" y="66"/>
                  </a:lnTo>
                  <a:lnTo>
                    <a:pt x="52" y="66"/>
                  </a:lnTo>
                  <a:lnTo>
                    <a:pt x="38" y="66"/>
                  </a:lnTo>
                  <a:lnTo>
                    <a:pt x="23" y="63"/>
                  </a:lnTo>
                  <a:lnTo>
                    <a:pt x="11" y="57"/>
                  </a:lnTo>
                  <a:lnTo>
                    <a:pt x="3" y="48"/>
                  </a:lnTo>
                  <a:lnTo>
                    <a:pt x="0" y="30"/>
                  </a:lnTo>
                  <a:lnTo>
                    <a:pt x="6" y="15"/>
                  </a:lnTo>
                  <a:lnTo>
                    <a:pt x="17" y="3"/>
                  </a:lnTo>
                  <a:lnTo>
                    <a:pt x="35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8399" y="3884"/>
              <a:ext cx="762" cy="1145"/>
            </a:xfrm>
            <a:custGeom>
              <a:avLst/>
              <a:gdLst/>
              <a:ahLst/>
              <a:cxnLst>
                <a:cxn ang="0">
                  <a:pos x="308" y="473"/>
                </a:cxn>
                <a:cxn ang="0">
                  <a:pos x="203" y="601"/>
                </a:cxn>
                <a:cxn ang="0">
                  <a:pos x="154" y="747"/>
                </a:cxn>
                <a:cxn ang="0">
                  <a:pos x="119" y="916"/>
                </a:cxn>
                <a:cxn ang="0">
                  <a:pos x="122" y="1014"/>
                </a:cxn>
                <a:cxn ang="0">
                  <a:pos x="162" y="1092"/>
                </a:cxn>
                <a:cxn ang="0">
                  <a:pos x="244" y="1107"/>
                </a:cxn>
                <a:cxn ang="0">
                  <a:pos x="354" y="1041"/>
                </a:cxn>
                <a:cxn ang="0">
                  <a:pos x="418" y="967"/>
                </a:cxn>
                <a:cxn ang="0">
                  <a:pos x="509" y="619"/>
                </a:cxn>
                <a:cxn ang="0">
                  <a:pos x="512" y="580"/>
                </a:cxn>
                <a:cxn ang="0">
                  <a:pos x="488" y="515"/>
                </a:cxn>
                <a:cxn ang="0">
                  <a:pos x="424" y="452"/>
                </a:cxn>
                <a:cxn ang="0">
                  <a:pos x="747" y="3"/>
                </a:cxn>
                <a:cxn ang="0">
                  <a:pos x="759" y="12"/>
                </a:cxn>
                <a:cxn ang="0">
                  <a:pos x="762" y="18"/>
                </a:cxn>
                <a:cxn ang="0">
                  <a:pos x="526" y="982"/>
                </a:cxn>
                <a:cxn ang="0">
                  <a:pos x="523" y="1056"/>
                </a:cxn>
                <a:cxn ang="0">
                  <a:pos x="546" y="1107"/>
                </a:cxn>
                <a:cxn ang="0">
                  <a:pos x="622" y="1083"/>
                </a:cxn>
                <a:cxn ang="0">
                  <a:pos x="677" y="961"/>
                </a:cxn>
                <a:cxn ang="0">
                  <a:pos x="695" y="889"/>
                </a:cxn>
                <a:cxn ang="0">
                  <a:pos x="712" y="880"/>
                </a:cxn>
                <a:cxn ang="0">
                  <a:pos x="724" y="883"/>
                </a:cxn>
                <a:cxn ang="0">
                  <a:pos x="730" y="895"/>
                </a:cxn>
                <a:cxn ang="0">
                  <a:pos x="718" y="955"/>
                </a:cxn>
                <a:cxn ang="0">
                  <a:pos x="683" y="1056"/>
                </a:cxn>
                <a:cxn ang="0">
                  <a:pos x="605" y="1139"/>
                </a:cxn>
                <a:cxn ang="0">
                  <a:pos x="485" y="1124"/>
                </a:cxn>
                <a:cxn ang="0">
                  <a:pos x="421" y="1023"/>
                </a:cxn>
                <a:cxn ang="0">
                  <a:pos x="293" y="1127"/>
                </a:cxn>
                <a:cxn ang="0">
                  <a:pos x="215" y="1145"/>
                </a:cxn>
                <a:cxn ang="0">
                  <a:pos x="78" y="1092"/>
                </a:cxn>
                <a:cxn ang="0">
                  <a:pos x="5" y="949"/>
                </a:cxn>
                <a:cxn ang="0">
                  <a:pos x="34" y="711"/>
                </a:cxn>
                <a:cxn ang="0">
                  <a:pos x="183" y="497"/>
                </a:cxn>
                <a:cxn ang="0">
                  <a:pos x="386" y="410"/>
                </a:cxn>
                <a:cxn ang="0">
                  <a:pos x="488" y="452"/>
                </a:cxn>
                <a:cxn ang="0">
                  <a:pos x="628" y="128"/>
                </a:cxn>
                <a:cxn ang="0">
                  <a:pos x="628" y="80"/>
                </a:cxn>
                <a:cxn ang="0">
                  <a:pos x="552" y="68"/>
                </a:cxn>
                <a:cxn ang="0">
                  <a:pos x="526" y="65"/>
                </a:cxn>
                <a:cxn ang="0">
                  <a:pos x="517" y="50"/>
                </a:cxn>
                <a:cxn ang="0">
                  <a:pos x="523" y="24"/>
                </a:cxn>
                <a:cxn ang="0">
                  <a:pos x="555" y="18"/>
                </a:cxn>
                <a:cxn ang="0">
                  <a:pos x="657" y="9"/>
                </a:cxn>
                <a:cxn ang="0">
                  <a:pos x="738" y="0"/>
                </a:cxn>
              </a:cxnLst>
              <a:rect l="0" t="0" r="r" b="b"/>
              <a:pathLst>
                <a:path w="762" h="1145">
                  <a:moveTo>
                    <a:pt x="389" y="446"/>
                  </a:moveTo>
                  <a:lnTo>
                    <a:pt x="349" y="452"/>
                  </a:lnTo>
                  <a:lnTo>
                    <a:pt x="308" y="473"/>
                  </a:lnTo>
                  <a:lnTo>
                    <a:pt x="270" y="506"/>
                  </a:lnTo>
                  <a:lnTo>
                    <a:pt x="235" y="550"/>
                  </a:lnTo>
                  <a:lnTo>
                    <a:pt x="203" y="601"/>
                  </a:lnTo>
                  <a:lnTo>
                    <a:pt x="186" y="640"/>
                  </a:lnTo>
                  <a:lnTo>
                    <a:pt x="171" y="690"/>
                  </a:lnTo>
                  <a:lnTo>
                    <a:pt x="154" y="747"/>
                  </a:lnTo>
                  <a:lnTo>
                    <a:pt x="139" y="806"/>
                  </a:lnTo>
                  <a:lnTo>
                    <a:pt x="128" y="863"/>
                  </a:lnTo>
                  <a:lnTo>
                    <a:pt x="119" y="916"/>
                  </a:lnTo>
                  <a:lnTo>
                    <a:pt x="116" y="958"/>
                  </a:lnTo>
                  <a:lnTo>
                    <a:pt x="119" y="985"/>
                  </a:lnTo>
                  <a:lnTo>
                    <a:pt x="122" y="1014"/>
                  </a:lnTo>
                  <a:lnTo>
                    <a:pt x="130" y="1044"/>
                  </a:lnTo>
                  <a:lnTo>
                    <a:pt x="145" y="1071"/>
                  </a:lnTo>
                  <a:lnTo>
                    <a:pt x="162" y="1092"/>
                  </a:lnTo>
                  <a:lnTo>
                    <a:pt x="186" y="1107"/>
                  </a:lnTo>
                  <a:lnTo>
                    <a:pt x="215" y="1110"/>
                  </a:lnTo>
                  <a:lnTo>
                    <a:pt x="244" y="1107"/>
                  </a:lnTo>
                  <a:lnTo>
                    <a:pt x="279" y="1095"/>
                  </a:lnTo>
                  <a:lnTo>
                    <a:pt x="317" y="1074"/>
                  </a:lnTo>
                  <a:lnTo>
                    <a:pt x="354" y="1041"/>
                  </a:lnTo>
                  <a:lnTo>
                    <a:pt x="395" y="997"/>
                  </a:lnTo>
                  <a:lnTo>
                    <a:pt x="410" y="979"/>
                  </a:lnTo>
                  <a:lnTo>
                    <a:pt x="418" y="967"/>
                  </a:lnTo>
                  <a:lnTo>
                    <a:pt x="424" y="952"/>
                  </a:lnTo>
                  <a:lnTo>
                    <a:pt x="427" y="934"/>
                  </a:lnTo>
                  <a:lnTo>
                    <a:pt x="509" y="619"/>
                  </a:lnTo>
                  <a:lnTo>
                    <a:pt x="512" y="604"/>
                  </a:lnTo>
                  <a:lnTo>
                    <a:pt x="514" y="589"/>
                  </a:lnTo>
                  <a:lnTo>
                    <a:pt x="512" y="580"/>
                  </a:lnTo>
                  <a:lnTo>
                    <a:pt x="509" y="562"/>
                  </a:lnTo>
                  <a:lnTo>
                    <a:pt x="500" y="538"/>
                  </a:lnTo>
                  <a:lnTo>
                    <a:pt x="488" y="515"/>
                  </a:lnTo>
                  <a:lnTo>
                    <a:pt x="474" y="488"/>
                  </a:lnTo>
                  <a:lnTo>
                    <a:pt x="450" y="467"/>
                  </a:lnTo>
                  <a:lnTo>
                    <a:pt x="424" y="452"/>
                  </a:lnTo>
                  <a:lnTo>
                    <a:pt x="389" y="446"/>
                  </a:lnTo>
                  <a:close/>
                  <a:moveTo>
                    <a:pt x="738" y="0"/>
                  </a:moveTo>
                  <a:lnTo>
                    <a:pt x="747" y="3"/>
                  </a:lnTo>
                  <a:lnTo>
                    <a:pt x="753" y="3"/>
                  </a:lnTo>
                  <a:lnTo>
                    <a:pt x="756" y="9"/>
                  </a:lnTo>
                  <a:lnTo>
                    <a:pt x="759" y="12"/>
                  </a:lnTo>
                  <a:lnTo>
                    <a:pt x="762" y="15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532" y="958"/>
                  </a:lnTo>
                  <a:lnTo>
                    <a:pt x="526" y="982"/>
                  </a:lnTo>
                  <a:lnTo>
                    <a:pt x="523" y="1005"/>
                  </a:lnTo>
                  <a:lnTo>
                    <a:pt x="520" y="1035"/>
                  </a:lnTo>
                  <a:lnTo>
                    <a:pt x="523" y="1056"/>
                  </a:lnTo>
                  <a:lnTo>
                    <a:pt x="526" y="1077"/>
                  </a:lnTo>
                  <a:lnTo>
                    <a:pt x="535" y="1095"/>
                  </a:lnTo>
                  <a:lnTo>
                    <a:pt x="546" y="1107"/>
                  </a:lnTo>
                  <a:lnTo>
                    <a:pt x="570" y="1110"/>
                  </a:lnTo>
                  <a:lnTo>
                    <a:pt x="599" y="1104"/>
                  </a:lnTo>
                  <a:lnTo>
                    <a:pt x="622" y="1083"/>
                  </a:lnTo>
                  <a:lnTo>
                    <a:pt x="642" y="1050"/>
                  </a:lnTo>
                  <a:lnTo>
                    <a:pt x="663" y="1008"/>
                  </a:lnTo>
                  <a:lnTo>
                    <a:pt x="677" y="961"/>
                  </a:lnTo>
                  <a:lnTo>
                    <a:pt x="692" y="907"/>
                  </a:lnTo>
                  <a:lnTo>
                    <a:pt x="692" y="898"/>
                  </a:lnTo>
                  <a:lnTo>
                    <a:pt x="695" y="889"/>
                  </a:lnTo>
                  <a:lnTo>
                    <a:pt x="698" y="883"/>
                  </a:lnTo>
                  <a:lnTo>
                    <a:pt x="704" y="880"/>
                  </a:lnTo>
                  <a:lnTo>
                    <a:pt x="712" y="880"/>
                  </a:lnTo>
                  <a:lnTo>
                    <a:pt x="715" y="880"/>
                  </a:lnTo>
                  <a:lnTo>
                    <a:pt x="718" y="880"/>
                  </a:lnTo>
                  <a:lnTo>
                    <a:pt x="724" y="883"/>
                  </a:lnTo>
                  <a:lnTo>
                    <a:pt x="727" y="886"/>
                  </a:lnTo>
                  <a:lnTo>
                    <a:pt x="730" y="889"/>
                  </a:lnTo>
                  <a:lnTo>
                    <a:pt x="730" y="895"/>
                  </a:lnTo>
                  <a:lnTo>
                    <a:pt x="730" y="904"/>
                  </a:lnTo>
                  <a:lnTo>
                    <a:pt x="724" y="925"/>
                  </a:lnTo>
                  <a:lnTo>
                    <a:pt x="718" y="955"/>
                  </a:lnTo>
                  <a:lnTo>
                    <a:pt x="709" y="991"/>
                  </a:lnTo>
                  <a:lnTo>
                    <a:pt x="698" y="1026"/>
                  </a:lnTo>
                  <a:lnTo>
                    <a:pt x="683" y="1056"/>
                  </a:lnTo>
                  <a:lnTo>
                    <a:pt x="663" y="1092"/>
                  </a:lnTo>
                  <a:lnTo>
                    <a:pt x="637" y="1121"/>
                  </a:lnTo>
                  <a:lnTo>
                    <a:pt x="605" y="1139"/>
                  </a:lnTo>
                  <a:lnTo>
                    <a:pt x="567" y="1145"/>
                  </a:lnTo>
                  <a:lnTo>
                    <a:pt x="523" y="1139"/>
                  </a:lnTo>
                  <a:lnTo>
                    <a:pt x="485" y="1124"/>
                  </a:lnTo>
                  <a:lnTo>
                    <a:pt x="456" y="1098"/>
                  </a:lnTo>
                  <a:lnTo>
                    <a:pt x="433" y="1062"/>
                  </a:lnTo>
                  <a:lnTo>
                    <a:pt x="421" y="1023"/>
                  </a:lnTo>
                  <a:lnTo>
                    <a:pt x="375" y="1074"/>
                  </a:lnTo>
                  <a:lnTo>
                    <a:pt x="331" y="1107"/>
                  </a:lnTo>
                  <a:lnTo>
                    <a:pt x="293" y="1127"/>
                  </a:lnTo>
                  <a:lnTo>
                    <a:pt x="261" y="1139"/>
                  </a:lnTo>
                  <a:lnTo>
                    <a:pt x="232" y="1145"/>
                  </a:lnTo>
                  <a:lnTo>
                    <a:pt x="215" y="1145"/>
                  </a:lnTo>
                  <a:lnTo>
                    <a:pt x="162" y="1139"/>
                  </a:lnTo>
                  <a:lnTo>
                    <a:pt x="116" y="1121"/>
                  </a:lnTo>
                  <a:lnTo>
                    <a:pt x="78" y="1092"/>
                  </a:lnTo>
                  <a:lnTo>
                    <a:pt x="46" y="1053"/>
                  </a:lnTo>
                  <a:lnTo>
                    <a:pt x="20" y="1005"/>
                  </a:lnTo>
                  <a:lnTo>
                    <a:pt x="5" y="949"/>
                  </a:lnTo>
                  <a:lnTo>
                    <a:pt x="0" y="886"/>
                  </a:lnTo>
                  <a:lnTo>
                    <a:pt x="11" y="797"/>
                  </a:lnTo>
                  <a:lnTo>
                    <a:pt x="34" y="711"/>
                  </a:lnTo>
                  <a:lnTo>
                    <a:pt x="72" y="631"/>
                  </a:lnTo>
                  <a:lnTo>
                    <a:pt x="122" y="559"/>
                  </a:lnTo>
                  <a:lnTo>
                    <a:pt x="183" y="497"/>
                  </a:lnTo>
                  <a:lnTo>
                    <a:pt x="247" y="452"/>
                  </a:lnTo>
                  <a:lnTo>
                    <a:pt x="317" y="419"/>
                  </a:lnTo>
                  <a:lnTo>
                    <a:pt x="386" y="410"/>
                  </a:lnTo>
                  <a:lnTo>
                    <a:pt x="427" y="416"/>
                  </a:lnTo>
                  <a:lnTo>
                    <a:pt x="459" y="428"/>
                  </a:lnTo>
                  <a:lnTo>
                    <a:pt x="488" y="452"/>
                  </a:lnTo>
                  <a:lnTo>
                    <a:pt x="514" y="482"/>
                  </a:lnTo>
                  <a:lnTo>
                    <a:pt x="535" y="515"/>
                  </a:lnTo>
                  <a:lnTo>
                    <a:pt x="628" y="128"/>
                  </a:lnTo>
                  <a:lnTo>
                    <a:pt x="634" y="95"/>
                  </a:lnTo>
                  <a:lnTo>
                    <a:pt x="634" y="86"/>
                  </a:lnTo>
                  <a:lnTo>
                    <a:pt x="628" y="80"/>
                  </a:lnTo>
                  <a:lnTo>
                    <a:pt x="613" y="74"/>
                  </a:lnTo>
                  <a:lnTo>
                    <a:pt x="590" y="68"/>
                  </a:lnTo>
                  <a:lnTo>
                    <a:pt x="552" y="68"/>
                  </a:lnTo>
                  <a:lnTo>
                    <a:pt x="541" y="68"/>
                  </a:lnTo>
                  <a:lnTo>
                    <a:pt x="532" y="68"/>
                  </a:lnTo>
                  <a:lnTo>
                    <a:pt x="526" y="65"/>
                  </a:lnTo>
                  <a:lnTo>
                    <a:pt x="520" y="62"/>
                  </a:lnTo>
                  <a:lnTo>
                    <a:pt x="517" y="56"/>
                  </a:lnTo>
                  <a:lnTo>
                    <a:pt x="517" y="50"/>
                  </a:lnTo>
                  <a:lnTo>
                    <a:pt x="517" y="39"/>
                  </a:lnTo>
                  <a:lnTo>
                    <a:pt x="520" y="30"/>
                  </a:lnTo>
                  <a:lnTo>
                    <a:pt x="523" y="24"/>
                  </a:lnTo>
                  <a:lnTo>
                    <a:pt x="529" y="21"/>
                  </a:lnTo>
                  <a:lnTo>
                    <a:pt x="535" y="18"/>
                  </a:lnTo>
                  <a:lnTo>
                    <a:pt x="555" y="18"/>
                  </a:lnTo>
                  <a:lnTo>
                    <a:pt x="584" y="15"/>
                  </a:lnTo>
                  <a:lnTo>
                    <a:pt x="619" y="12"/>
                  </a:lnTo>
                  <a:lnTo>
                    <a:pt x="657" y="9"/>
                  </a:lnTo>
                  <a:lnTo>
                    <a:pt x="692" y="3"/>
                  </a:lnTo>
                  <a:lnTo>
                    <a:pt x="721" y="3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9617" y="4065"/>
              <a:ext cx="1059" cy="1083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7" y="3"/>
                </a:cxn>
                <a:cxn ang="0">
                  <a:pos x="556" y="18"/>
                </a:cxn>
                <a:cxn ang="0">
                  <a:pos x="559" y="36"/>
                </a:cxn>
                <a:cxn ang="0">
                  <a:pos x="559" y="54"/>
                </a:cxn>
                <a:cxn ang="0">
                  <a:pos x="559" y="509"/>
                </a:cxn>
                <a:cxn ang="0">
                  <a:pos x="1007" y="509"/>
                </a:cxn>
                <a:cxn ang="0">
                  <a:pos x="1019" y="509"/>
                </a:cxn>
                <a:cxn ang="0">
                  <a:pos x="1033" y="509"/>
                </a:cxn>
                <a:cxn ang="0">
                  <a:pos x="1045" y="515"/>
                </a:cxn>
                <a:cxn ang="0">
                  <a:pos x="1054" y="524"/>
                </a:cxn>
                <a:cxn ang="0">
                  <a:pos x="1059" y="542"/>
                </a:cxn>
                <a:cxn ang="0">
                  <a:pos x="1054" y="557"/>
                </a:cxn>
                <a:cxn ang="0">
                  <a:pos x="1045" y="566"/>
                </a:cxn>
                <a:cxn ang="0">
                  <a:pos x="1033" y="572"/>
                </a:cxn>
                <a:cxn ang="0">
                  <a:pos x="1019" y="575"/>
                </a:cxn>
                <a:cxn ang="0">
                  <a:pos x="1007" y="575"/>
                </a:cxn>
                <a:cxn ang="0">
                  <a:pos x="559" y="575"/>
                </a:cxn>
                <a:cxn ang="0">
                  <a:pos x="559" y="1030"/>
                </a:cxn>
                <a:cxn ang="0">
                  <a:pos x="559" y="1048"/>
                </a:cxn>
                <a:cxn ang="0">
                  <a:pos x="556" y="1065"/>
                </a:cxn>
                <a:cxn ang="0">
                  <a:pos x="547" y="1077"/>
                </a:cxn>
                <a:cxn ang="0">
                  <a:pos x="530" y="1083"/>
                </a:cxn>
                <a:cxn ang="0">
                  <a:pos x="515" y="1080"/>
                </a:cxn>
                <a:cxn ang="0">
                  <a:pos x="504" y="1071"/>
                </a:cxn>
                <a:cxn ang="0">
                  <a:pos x="501" y="1059"/>
                </a:cxn>
                <a:cxn ang="0">
                  <a:pos x="498" y="1045"/>
                </a:cxn>
                <a:cxn ang="0">
                  <a:pos x="498" y="1030"/>
                </a:cxn>
                <a:cxn ang="0">
                  <a:pos x="498" y="575"/>
                </a:cxn>
                <a:cxn ang="0">
                  <a:pos x="53" y="575"/>
                </a:cxn>
                <a:cxn ang="0">
                  <a:pos x="38" y="575"/>
                </a:cxn>
                <a:cxn ang="0">
                  <a:pos x="24" y="572"/>
                </a:cxn>
                <a:cxn ang="0">
                  <a:pos x="12" y="566"/>
                </a:cxn>
                <a:cxn ang="0">
                  <a:pos x="3" y="557"/>
                </a:cxn>
                <a:cxn ang="0">
                  <a:pos x="0" y="542"/>
                </a:cxn>
                <a:cxn ang="0">
                  <a:pos x="3" y="524"/>
                </a:cxn>
                <a:cxn ang="0">
                  <a:pos x="12" y="515"/>
                </a:cxn>
                <a:cxn ang="0">
                  <a:pos x="24" y="509"/>
                </a:cxn>
                <a:cxn ang="0">
                  <a:pos x="38" y="509"/>
                </a:cxn>
                <a:cxn ang="0">
                  <a:pos x="53" y="509"/>
                </a:cxn>
                <a:cxn ang="0">
                  <a:pos x="498" y="509"/>
                </a:cxn>
                <a:cxn ang="0">
                  <a:pos x="498" y="54"/>
                </a:cxn>
                <a:cxn ang="0">
                  <a:pos x="498" y="39"/>
                </a:cxn>
                <a:cxn ang="0">
                  <a:pos x="501" y="24"/>
                </a:cxn>
                <a:cxn ang="0">
                  <a:pos x="504" y="12"/>
                </a:cxn>
                <a:cxn ang="0">
                  <a:pos x="515" y="3"/>
                </a:cxn>
                <a:cxn ang="0">
                  <a:pos x="530" y="0"/>
                </a:cxn>
              </a:cxnLst>
              <a:rect l="0" t="0" r="r" b="b"/>
              <a:pathLst>
                <a:path w="1059" h="1083">
                  <a:moveTo>
                    <a:pt x="530" y="0"/>
                  </a:moveTo>
                  <a:lnTo>
                    <a:pt x="547" y="3"/>
                  </a:lnTo>
                  <a:lnTo>
                    <a:pt x="556" y="18"/>
                  </a:lnTo>
                  <a:lnTo>
                    <a:pt x="559" y="36"/>
                  </a:lnTo>
                  <a:lnTo>
                    <a:pt x="559" y="54"/>
                  </a:lnTo>
                  <a:lnTo>
                    <a:pt x="559" y="509"/>
                  </a:lnTo>
                  <a:lnTo>
                    <a:pt x="1007" y="509"/>
                  </a:lnTo>
                  <a:lnTo>
                    <a:pt x="1019" y="509"/>
                  </a:lnTo>
                  <a:lnTo>
                    <a:pt x="1033" y="509"/>
                  </a:lnTo>
                  <a:lnTo>
                    <a:pt x="1045" y="515"/>
                  </a:lnTo>
                  <a:lnTo>
                    <a:pt x="1054" y="524"/>
                  </a:lnTo>
                  <a:lnTo>
                    <a:pt x="1059" y="542"/>
                  </a:lnTo>
                  <a:lnTo>
                    <a:pt x="1054" y="557"/>
                  </a:lnTo>
                  <a:lnTo>
                    <a:pt x="1045" y="566"/>
                  </a:lnTo>
                  <a:lnTo>
                    <a:pt x="1033" y="572"/>
                  </a:lnTo>
                  <a:lnTo>
                    <a:pt x="1019" y="575"/>
                  </a:lnTo>
                  <a:lnTo>
                    <a:pt x="1007" y="575"/>
                  </a:lnTo>
                  <a:lnTo>
                    <a:pt x="559" y="575"/>
                  </a:lnTo>
                  <a:lnTo>
                    <a:pt x="559" y="1030"/>
                  </a:lnTo>
                  <a:lnTo>
                    <a:pt x="559" y="1048"/>
                  </a:lnTo>
                  <a:lnTo>
                    <a:pt x="556" y="1065"/>
                  </a:lnTo>
                  <a:lnTo>
                    <a:pt x="547" y="1077"/>
                  </a:lnTo>
                  <a:lnTo>
                    <a:pt x="530" y="1083"/>
                  </a:lnTo>
                  <a:lnTo>
                    <a:pt x="515" y="1080"/>
                  </a:lnTo>
                  <a:lnTo>
                    <a:pt x="504" y="1071"/>
                  </a:lnTo>
                  <a:lnTo>
                    <a:pt x="501" y="1059"/>
                  </a:lnTo>
                  <a:lnTo>
                    <a:pt x="498" y="1045"/>
                  </a:lnTo>
                  <a:lnTo>
                    <a:pt x="498" y="1030"/>
                  </a:lnTo>
                  <a:lnTo>
                    <a:pt x="498" y="575"/>
                  </a:lnTo>
                  <a:lnTo>
                    <a:pt x="53" y="575"/>
                  </a:lnTo>
                  <a:lnTo>
                    <a:pt x="38" y="575"/>
                  </a:lnTo>
                  <a:lnTo>
                    <a:pt x="24" y="572"/>
                  </a:lnTo>
                  <a:lnTo>
                    <a:pt x="12" y="566"/>
                  </a:lnTo>
                  <a:lnTo>
                    <a:pt x="3" y="557"/>
                  </a:lnTo>
                  <a:lnTo>
                    <a:pt x="0" y="542"/>
                  </a:lnTo>
                  <a:lnTo>
                    <a:pt x="3" y="524"/>
                  </a:lnTo>
                  <a:lnTo>
                    <a:pt x="12" y="515"/>
                  </a:lnTo>
                  <a:lnTo>
                    <a:pt x="24" y="509"/>
                  </a:lnTo>
                  <a:lnTo>
                    <a:pt x="38" y="509"/>
                  </a:lnTo>
                  <a:lnTo>
                    <a:pt x="53" y="509"/>
                  </a:lnTo>
                  <a:lnTo>
                    <a:pt x="498" y="509"/>
                  </a:lnTo>
                  <a:lnTo>
                    <a:pt x="498" y="54"/>
                  </a:lnTo>
                  <a:lnTo>
                    <a:pt x="498" y="39"/>
                  </a:lnTo>
                  <a:lnTo>
                    <a:pt x="501" y="24"/>
                  </a:lnTo>
                  <a:lnTo>
                    <a:pt x="504" y="12"/>
                  </a:lnTo>
                  <a:lnTo>
                    <a:pt x="515" y="3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11162" y="3839"/>
              <a:ext cx="1228" cy="1256"/>
            </a:xfrm>
            <a:custGeom>
              <a:avLst/>
              <a:gdLst/>
              <a:ahLst/>
              <a:cxnLst>
                <a:cxn ang="0">
                  <a:pos x="835" y="274"/>
                </a:cxn>
                <a:cxn ang="0">
                  <a:pos x="727" y="479"/>
                </a:cxn>
                <a:cxn ang="0">
                  <a:pos x="687" y="557"/>
                </a:cxn>
                <a:cxn ang="0">
                  <a:pos x="594" y="714"/>
                </a:cxn>
                <a:cxn ang="0">
                  <a:pos x="544" y="827"/>
                </a:cxn>
                <a:cxn ang="0">
                  <a:pos x="605" y="815"/>
                </a:cxn>
                <a:cxn ang="0">
                  <a:pos x="887" y="705"/>
                </a:cxn>
                <a:cxn ang="0">
                  <a:pos x="882" y="577"/>
                </a:cxn>
                <a:cxn ang="0">
                  <a:pos x="873" y="200"/>
                </a:cxn>
                <a:cxn ang="0">
                  <a:pos x="1001" y="0"/>
                </a:cxn>
                <a:cxn ang="0">
                  <a:pos x="1010" y="12"/>
                </a:cxn>
                <a:cxn ang="0">
                  <a:pos x="1010" y="92"/>
                </a:cxn>
                <a:cxn ang="0">
                  <a:pos x="1027" y="649"/>
                </a:cxn>
                <a:cxn ang="0">
                  <a:pos x="1045" y="860"/>
                </a:cxn>
                <a:cxn ang="0">
                  <a:pos x="1062" y="967"/>
                </a:cxn>
                <a:cxn ang="0">
                  <a:pos x="1085" y="1083"/>
                </a:cxn>
                <a:cxn ang="0">
                  <a:pos x="1138" y="1134"/>
                </a:cxn>
                <a:cxn ang="0">
                  <a:pos x="1149" y="1131"/>
                </a:cxn>
                <a:cxn ang="0">
                  <a:pos x="1178" y="1113"/>
                </a:cxn>
                <a:cxn ang="0">
                  <a:pos x="1219" y="1107"/>
                </a:cxn>
                <a:cxn ang="0">
                  <a:pos x="1228" y="1116"/>
                </a:cxn>
                <a:cxn ang="0">
                  <a:pos x="1175" y="1172"/>
                </a:cxn>
                <a:cxn ang="0">
                  <a:pos x="1068" y="1217"/>
                </a:cxn>
                <a:cxn ang="0">
                  <a:pos x="978" y="1205"/>
                </a:cxn>
                <a:cxn ang="0">
                  <a:pos x="940" y="1113"/>
                </a:cxn>
                <a:cxn ang="0">
                  <a:pos x="914" y="976"/>
                </a:cxn>
                <a:cxn ang="0">
                  <a:pos x="474" y="905"/>
                </a:cxn>
                <a:cxn ang="0">
                  <a:pos x="407" y="1006"/>
                </a:cxn>
                <a:cxn ang="0">
                  <a:pos x="297" y="1149"/>
                </a:cxn>
                <a:cxn ang="0">
                  <a:pos x="178" y="1247"/>
                </a:cxn>
                <a:cxn ang="0">
                  <a:pos x="61" y="1226"/>
                </a:cxn>
                <a:cxn ang="0">
                  <a:pos x="0" y="1116"/>
                </a:cxn>
                <a:cxn ang="0">
                  <a:pos x="29" y="1027"/>
                </a:cxn>
                <a:cxn ang="0">
                  <a:pos x="64" y="997"/>
                </a:cxn>
                <a:cxn ang="0">
                  <a:pos x="70" y="1009"/>
                </a:cxn>
                <a:cxn ang="0">
                  <a:pos x="151" y="1098"/>
                </a:cxn>
                <a:cxn ang="0">
                  <a:pos x="253" y="1077"/>
                </a:cxn>
                <a:cxn ang="0">
                  <a:pos x="364" y="955"/>
                </a:cxn>
                <a:cxn ang="0">
                  <a:pos x="474" y="792"/>
                </a:cxn>
                <a:cxn ang="0">
                  <a:pos x="594" y="604"/>
                </a:cxn>
                <a:cxn ang="0">
                  <a:pos x="791" y="244"/>
                </a:cxn>
                <a:cxn ang="0">
                  <a:pos x="899" y="48"/>
                </a:cxn>
                <a:cxn ang="0">
                  <a:pos x="975" y="3"/>
                </a:cxn>
              </a:cxnLst>
              <a:rect l="0" t="0" r="r" b="b"/>
              <a:pathLst>
                <a:path w="1228" h="1256">
                  <a:moveTo>
                    <a:pt x="870" y="200"/>
                  </a:moveTo>
                  <a:lnTo>
                    <a:pt x="855" y="229"/>
                  </a:lnTo>
                  <a:lnTo>
                    <a:pt x="835" y="274"/>
                  </a:lnTo>
                  <a:lnTo>
                    <a:pt x="809" y="330"/>
                  </a:lnTo>
                  <a:lnTo>
                    <a:pt x="771" y="399"/>
                  </a:lnTo>
                  <a:lnTo>
                    <a:pt x="727" y="479"/>
                  </a:lnTo>
                  <a:lnTo>
                    <a:pt x="722" y="494"/>
                  </a:lnTo>
                  <a:lnTo>
                    <a:pt x="707" y="521"/>
                  </a:lnTo>
                  <a:lnTo>
                    <a:pt x="687" y="557"/>
                  </a:lnTo>
                  <a:lnTo>
                    <a:pt x="661" y="601"/>
                  </a:lnTo>
                  <a:lnTo>
                    <a:pt x="629" y="655"/>
                  </a:lnTo>
                  <a:lnTo>
                    <a:pt x="594" y="714"/>
                  </a:lnTo>
                  <a:lnTo>
                    <a:pt x="556" y="777"/>
                  </a:lnTo>
                  <a:lnTo>
                    <a:pt x="515" y="842"/>
                  </a:lnTo>
                  <a:lnTo>
                    <a:pt x="544" y="827"/>
                  </a:lnTo>
                  <a:lnTo>
                    <a:pt x="567" y="818"/>
                  </a:lnTo>
                  <a:lnTo>
                    <a:pt x="588" y="815"/>
                  </a:lnTo>
                  <a:lnTo>
                    <a:pt x="605" y="815"/>
                  </a:lnTo>
                  <a:lnTo>
                    <a:pt x="899" y="815"/>
                  </a:lnTo>
                  <a:lnTo>
                    <a:pt x="893" y="762"/>
                  </a:lnTo>
                  <a:lnTo>
                    <a:pt x="887" y="705"/>
                  </a:lnTo>
                  <a:lnTo>
                    <a:pt x="885" y="652"/>
                  </a:lnTo>
                  <a:lnTo>
                    <a:pt x="882" y="607"/>
                  </a:lnTo>
                  <a:lnTo>
                    <a:pt x="882" y="577"/>
                  </a:lnTo>
                  <a:lnTo>
                    <a:pt x="873" y="295"/>
                  </a:lnTo>
                  <a:lnTo>
                    <a:pt x="873" y="200"/>
                  </a:lnTo>
                  <a:lnTo>
                    <a:pt x="873" y="200"/>
                  </a:lnTo>
                  <a:lnTo>
                    <a:pt x="870" y="200"/>
                  </a:lnTo>
                  <a:close/>
                  <a:moveTo>
                    <a:pt x="995" y="0"/>
                  </a:moveTo>
                  <a:lnTo>
                    <a:pt x="1001" y="0"/>
                  </a:lnTo>
                  <a:lnTo>
                    <a:pt x="1007" y="3"/>
                  </a:lnTo>
                  <a:lnTo>
                    <a:pt x="1010" y="6"/>
                  </a:lnTo>
                  <a:lnTo>
                    <a:pt x="1010" y="12"/>
                  </a:lnTo>
                  <a:lnTo>
                    <a:pt x="1010" y="21"/>
                  </a:lnTo>
                  <a:lnTo>
                    <a:pt x="1013" y="33"/>
                  </a:lnTo>
                  <a:lnTo>
                    <a:pt x="1010" y="92"/>
                  </a:lnTo>
                  <a:lnTo>
                    <a:pt x="1010" y="152"/>
                  </a:lnTo>
                  <a:lnTo>
                    <a:pt x="1013" y="402"/>
                  </a:lnTo>
                  <a:lnTo>
                    <a:pt x="1027" y="649"/>
                  </a:lnTo>
                  <a:lnTo>
                    <a:pt x="1033" y="735"/>
                  </a:lnTo>
                  <a:lnTo>
                    <a:pt x="1039" y="806"/>
                  </a:lnTo>
                  <a:lnTo>
                    <a:pt x="1045" y="860"/>
                  </a:lnTo>
                  <a:lnTo>
                    <a:pt x="1050" y="905"/>
                  </a:lnTo>
                  <a:lnTo>
                    <a:pt x="1056" y="940"/>
                  </a:lnTo>
                  <a:lnTo>
                    <a:pt x="1062" y="967"/>
                  </a:lnTo>
                  <a:lnTo>
                    <a:pt x="1065" y="991"/>
                  </a:lnTo>
                  <a:lnTo>
                    <a:pt x="1077" y="1045"/>
                  </a:lnTo>
                  <a:lnTo>
                    <a:pt x="1085" y="1083"/>
                  </a:lnTo>
                  <a:lnTo>
                    <a:pt x="1100" y="1110"/>
                  </a:lnTo>
                  <a:lnTo>
                    <a:pt x="1114" y="1128"/>
                  </a:lnTo>
                  <a:lnTo>
                    <a:pt x="1138" y="1134"/>
                  </a:lnTo>
                  <a:lnTo>
                    <a:pt x="1141" y="1134"/>
                  </a:lnTo>
                  <a:lnTo>
                    <a:pt x="1143" y="1131"/>
                  </a:lnTo>
                  <a:lnTo>
                    <a:pt x="1149" y="1131"/>
                  </a:lnTo>
                  <a:lnTo>
                    <a:pt x="1155" y="1128"/>
                  </a:lnTo>
                  <a:lnTo>
                    <a:pt x="1164" y="1122"/>
                  </a:lnTo>
                  <a:lnTo>
                    <a:pt x="1178" y="1113"/>
                  </a:lnTo>
                  <a:lnTo>
                    <a:pt x="1196" y="1107"/>
                  </a:lnTo>
                  <a:lnTo>
                    <a:pt x="1213" y="1104"/>
                  </a:lnTo>
                  <a:lnTo>
                    <a:pt x="1219" y="1107"/>
                  </a:lnTo>
                  <a:lnTo>
                    <a:pt x="1225" y="1107"/>
                  </a:lnTo>
                  <a:lnTo>
                    <a:pt x="1228" y="1113"/>
                  </a:lnTo>
                  <a:lnTo>
                    <a:pt x="1228" y="1116"/>
                  </a:lnTo>
                  <a:lnTo>
                    <a:pt x="1222" y="1134"/>
                  </a:lnTo>
                  <a:lnTo>
                    <a:pt x="1202" y="1152"/>
                  </a:lnTo>
                  <a:lnTo>
                    <a:pt x="1175" y="1172"/>
                  </a:lnTo>
                  <a:lnTo>
                    <a:pt x="1141" y="1190"/>
                  </a:lnTo>
                  <a:lnTo>
                    <a:pt x="1103" y="1208"/>
                  </a:lnTo>
                  <a:lnTo>
                    <a:pt x="1068" y="1217"/>
                  </a:lnTo>
                  <a:lnTo>
                    <a:pt x="1033" y="1223"/>
                  </a:lnTo>
                  <a:lnTo>
                    <a:pt x="1001" y="1217"/>
                  </a:lnTo>
                  <a:lnTo>
                    <a:pt x="978" y="1205"/>
                  </a:lnTo>
                  <a:lnTo>
                    <a:pt x="963" y="1184"/>
                  </a:lnTo>
                  <a:lnTo>
                    <a:pt x="951" y="1152"/>
                  </a:lnTo>
                  <a:lnTo>
                    <a:pt x="940" y="1113"/>
                  </a:lnTo>
                  <a:lnTo>
                    <a:pt x="934" y="1080"/>
                  </a:lnTo>
                  <a:lnTo>
                    <a:pt x="922" y="1036"/>
                  </a:lnTo>
                  <a:lnTo>
                    <a:pt x="914" y="976"/>
                  </a:lnTo>
                  <a:lnTo>
                    <a:pt x="905" y="905"/>
                  </a:lnTo>
                  <a:lnTo>
                    <a:pt x="905" y="905"/>
                  </a:lnTo>
                  <a:lnTo>
                    <a:pt x="474" y="905"/>
                  </a:lnTo>
                  <a:lnTo>
                    <a:pt x="460" y="928"/>
                  </a:lnTo>
                  <a:lnTo>
                    <a:pt x="437" y="964"/>
                  </a:lnTo>
                  <a:lnTo>
                    <a:pt x="407" y="1006"/>
                  </a:lnTo>
                  <a:lnTo>
                    <a:pt x="375" y="1053"/>
                  </a:lnTo>
                  <a:lnTo>
                    <a:pt x="338" y="1101"/>
                  </a:lnTo>
                  <a:lnTo>
                    <a:pt x="297" y="1149"/>
                  </a:lnTo>
                  <a:lnTo>
                    <a:pt x="256" y="1190"/>
                  </a:lnTo>
                  <a:lnTo>
                    <a:pt x="215" y="1223"/>
                  </a:lnTo>
                  <a:lnTo>
                    <a:pt x="178" y="1247"/>
                  </a:lnTo>
                  <a:lnTo>
                    <a:pt x="143" y="1256"/>
                  </a:lnTo>
                  <a:lnTo>
                    <a:pt x="102" y="1247"/>
                  </a:lnTo>
                  <a:lnTo>
                    <a:pt x="61" y="1226"/>
                  </a:lnTo>
                  <a:lnTo>
                    <a:pt x="29" y="1193"/>
                  </a:lnTo>
                  <a:lnTo>
                    <a:pt x="9" y="1158"/>
                  </a:lnTo>
                  <a:lnTo>
                    <a:pt x="0" y="1116"/>
                  </a:lnTo>
                  <a:lnTo>
                    <a:pt x="6" y="1089"/>
                  </a:lnTo>
                  <a:lnTo>
                    <a:pt x="15" y="1056"/>
                  </a:lnTo>
                  <a:lnTo>
                    <a:pt x="29" y="1027"/>
                  </a:lnTo>
                  <a:lnTo>
                    <a:pt x="47" y="1003"/>
                  </a:lnTo>
                  <a:lnTo>
                    <a:pt x="61" y="994"/>
                  </a:lnTo>
                  <a:lnTo>
                    <a:pt x="64" y="997"/>
                  </a:lnTo>
                  <a:lnTo>
                    <a:pt x="67" y="1000"/>
                  </a:lnTo>
                  <a:lnTo>
                    <a:pt x="70" y="1003"/>
                  </a:lnTo>
                  <a:lnTo>
                    <a:pt x="70" y="1009"/>
                  </a:lnTo>
                  <a:lnTo>
                    <a:pt x="87" y="1047"/>
                  </a:lnTo>
                  <a:lnTo>
                    <a:pt x="117" y="1077"/>
                  </a:lnTo>
                  <a:lnTo>
                    <a:pt x="151" y="1098"/>
                  </a:lnTo>
                  <a:lnTo>
                    <a:pt x="195" y="1104"/>
                  </a:lnTo>
                  <a:lnTo>
                    <a:pt x="221" y="1098"/>
                  </a:lnTo>
                  <a:lnTo>
                    <a:pt x="253" y="1077"/>
                  </a:lnTo>
                  <a:lnTo>
                    <a:pt x="288" y="1045"/>
                  </a:lnTo>
                  <a:lnTo>
                    <a:pt x="326" y="1003"/>
                  </a:lnTo>
                  <a:lnTo>
                    <a:pt x="364" y="955"/>
                  </a:lnTo>
                  <a:lnTo>
                    <a:pt x="402" y="902"/>
                  </a:lnTo>
                  <a:lnTo>
                    <a:pt x="439" y="848"/>
                  </a:lnTo>
                  <a:lnTo>
                    <a:pt x="474" y="792"/>
                  </a:lnTo>
                  <a:lnTo>
                    <a:pt x="509" y="741"/>
                  </a:lnTo>
                  <a:lnTo>
                    <a:pt x="538" y="693"/>
                  </a:lnTo>
                  <a:lnTo>
                    <a:pt x="594" y="604"/>
                  </a:lnTo>
                  <a:lnTo>
                    <a:pt x="655" y="503"/>
                  </a:lnTo>
                  <a:lnTo>
                    <a:pt x="722" y="381"/>
                  </a:lnTo>
                  <a:lnTo>
                    <a:pt x="791" y="244"/>
                  </a:lnTo>
                  <a:lnTo>
                    <a:pt x="867" y="89"/>
                  </a:lnTo>
                  <a:lnTo>
                    <a:pt x="876" y="72"/>
                  </a:lnTo>
                  <a:lnTo>
                    <a:pt x="899" y="48"/>
                  </a:lnTo>
                  <a:lnTo>
                    <a:pt x="925" y="27"/>
                  </a:lnTo>
                  <a:lnTo>
                    <a:pt x="951" y="12"/>
                  </a:lnTo>
                  <a:lnTo>
                    <a:pt x="975" y="3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2164484" cy="1447800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           Integral Equation for g</a:t>
            </a:r>
            <a:endParaRPr lang="en-US" dirty="0"/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04800" y="2362200"/>
            <a:ext cx="8610600" cy="551379"/>
            <a:chOff x="422" y="1369"/>
            <a:chExt cx="36605" cy="2344"/>
          </a:xfrm>
        </p:grpSpPr>
        <p:sp>
          <p:nvSpPr>
            <p:cNvPr id="8198" name="Freeform 6"/>
            <p:cNvSpPr>
              <a:spLocks noEditPoints="1"/>
            </p:cNvSpPr>
            <p:nvPr/>
          </p:nvSpPr>
          <p:spPr bwMode="auto">
            <a:xfrm>
              <a:off x="422" y="2260"/>
              <a:ext cx="726" cy="1013"/>
            </a:xfrm>
            <a:custGeom>
              <a:avLst/>
              <a:gdLst/>
              <a:ahLst/>
              <a:cxnLst>
                <a:cxn ang="0">
                  <a:pos x="402" y="55"/>
                </a:cxn>
                <a:cxn ang="0">
                  <a:pos x="290" y="176"/>
                </a:cxn>
                <a:cxn ang="0">
                  <a:pos x="235" y="353"/>
                </a:cxn>
                <a:cxn ang="0">
                  <a:pos x="201" y="518"/>
                </a:cxn>
                <a:cxn ang="0">
                  <a:pos x="212" y="573"/>
                </a:cxn>
                <a:cxn ang="0">
                  <a:pos x="235" y="628"/>
                </a:cxn>
                <a:cxn ang="0">
                  <a:pos x="279" y="661"/>
                </a:cxn>
                <a:cxn ang="0">
                  <a:pos x="357" y="650"/>
                </a:cxn>
                <a:cxn ang="0">
                  <a:pos x="436" y="606"/>
                </a:cxn>
                <a:cxn ang="0">
                  <a:pos x="503" y="540"/>
                </a:cxn>
                <a:cxn ang="0">
                  <a:pos x="514" y="496"/>
                </a:cxn>
                <a:cxn ang="0">
                  <a:pos x="603" y="187"/>
                </a:cxn>
                <a:cxn ang="0">
                  <a:pos x="603" y="165"/>
                </a:cxn>
                <a:cxn ang="0">
                  <a:pos x="592" y="121"/>
                </a:cxn>
                <a:cxn ang="0">
                  <a:pos x="558" y="77"/>
                </a:cxn>
                <a:cxn ang="0">
                  <a:pos x="514" y="44"/>
                </a:cxn>
                <a:cxn ang="0">
                  <a:pos x="469" y="0"/>
                </a:cxn>
                <a:cxn ang="0">
                  <a:pos x="558" y="33"/>
                </a:cxn>
                <a:cxn ang="0">
                  <a:pos x="614" y="99"/>
                </a:cxn>
                <a:cxn ang="0">
                  <a:pos x="637" y="55"/>
                </a:cxn>
                <a:cxn ang="0">
                  <a:pos x="670" y="33"/>
                </a:cxn>
                <a:cxn ang="0">
                  <a:pos x="704" y="44"/>
                </a:cxn>
                <a:cxn ang="0">
                  <a:pos x="726" y="77"/>
                </a:cxn>
                <a:cxn ang="0">
                  <a:pos x="726" y="110"/>
                </a:cxn>
                <a:cxn ang="0">
                  <a:pos x="514" y="881"/>
                </a:cxn>
                <a:cxn ang="0">
                  <a:pos x="346" y="1002"/>
                </a:cxn>
                <a:cxn ang="0">
                  <a:pos x="89" y="1013"/>
                </a:cxn>
                <a:cxn ang="0">
                  <a:pos x="0" y="925"/>
                </a:cxn>
                <a:cxn ang="0">
                  <a:pos x="22" y="859"/>
                </a:cxn>
                <a:cxn ang="0">
                  <a:pos x="67" y="837"/>
                </a:cxn>
                <a:cxn ang="0">
                  <a:pos x="112" y="837"/>
                </a:cxn>
                <a:cxn ang="0">
                  <a:pos x="145" y="870"/>
                </a:cxn>
                <a:cxn ang="0">
                  <a:pos x="145" y="914"/>
                </a:cxn>
                <a:cxn ang="0">
                  <a:pos x="112" y="958"/>
                </a:cxn>
                <a:cxn ang="0">
                  <a:pos x="123" y="980"/>
                </a:cxn>
                <a:cxn ang="0">
                  <a:pos x="212" y="980"/>
                </a:cxn>
                <a:cxn ang="0">
                  <a:pos x="357" y="925"/>
                </a:cxn>
                <a:cxn ang="0">
                  <a:pos x="424" y="837"/>
                </a:cxn>
                <a:cxn ang="0">
                  <a:pos x="447" y="793"/>
                </a:cxn>
                <a:cxn ang="0">
                  <a:pos x="491" y="606"/>
                </a:cxn>
                <a:cxn ang="0">
                  <a:pos x="458" y="639"/>
                </a:cxn>
                <a:cxn ang="0">
                  <a:pos x="302" y="694"/>
                </a:cxn>
                <a:cxn ang="0">
                  <a:pos x="156" y="628"/>
                </a:cxn>
                <a:cxn ang="0">
                  <a:pos x="89" y="452"/>
                </a:cxn>
                <a:cxn ang="0">
                  <a:pos x="212" y="143"/>
                </a:cxn>
                <a:cxn ang="0">
                  <a:pos x="469" y="0"/>
                </a:cxn>
              </a:cxnLst>
              <a:rect l="0" t="0" r="r" b="b"/>
              <a:pathLst>
                <a:path w="726" h="1013">
                  <a:moveTo>
                    <a:pt x="469" y="33"/>
                  </a:moveTo>
                  <a:lnTo>
                    <a:pt x="402" y="55"/>
                  </a:lnTo>
                  <a:lnTo>
                    <a:pt x="346" y="110"/>
                  </a:lnTo>
                  <a:lnTo>
                    <a:pt x="290" y="176"/>
                  </a:lnTo>
                  <a:lnTo>
                    <a:pt x="257" y="254"/>
                  </a:lnTo>
                  <a:lnTo>
                    <a:pt x="235" y="353"/>
                  </a:lnTo>
                  <a:lnTo>
                    <a:pt x="212" y="441"/>
                  </a:lnTo>
                  <a:lnTo>
                    <a:pt x="201" y="518"/>
                  </a:lnTo>
                  <a:lnTo>
                    <a:pt x="212" y="551"/>
                  </a:lnTo>
                  <a:lnTo>
                    <a:pt x="212" y="573"/>
                  </a:lnTo>
                  <a:lnTo>
                    <a:pt x="223" y="606"/>
                  </a:lnTo>
                  <a:lnTo>
                    <a:pt x="235" y="628"/>
                  </a:lnTo>
                  <a:lnTo>
                    <a:pt x="257" y="650"/>
                  </a:lnTo>
                  <a:lnTo>
                    <a:pt x="279" y="661"/>
                  </a:lnTo>
                  <a:lnTo>
                    <a:pt x="313" y="661"/>
                  </a:lnTo>
                  <a:lnTo>
                    <a:pt x="357" y="650"/>
                  </a:lnTo>
                  <a:lnTo>
                    <a:pt x="402" y="639"/>
                  </a:lnTo>
                  <a:lnTo>
                    <a:pt x="436" y="606"/>
                  </a:lnTo>
                  <a:lnTo>
                    <a:pt x="469" y="573"/>
                  </a:lnTo>
                  <a:lnTo>
                    <a:pt x="503" y="540"/>
                  </a:lnTo>
                  <a:lnTo>
                    <a:pt x="514" y="496"/>
                  </a:lnTo>
                  <a:lnTo>
                    <a:pt x="514" y="496"/>
                  </a:lnTo>
                  <a:lnTo>
                    <a:pt x="592" y="198"/>
                  </a:lnTo>
                  <a:lnTo>
                    <a:pt x="603" y="187"/>
                  </a:lnTo>
                  <a:lnTo>
                    <a:pt x="603" y="176"/>
                  </a:lnTo>
                  <a:lnTo>
                    <a:pt x="603" y="165"/>
                  </a:lnTo>
                  <a:lnTo>
                    <a:pt x="592" y="143"/>
                  </a:lnTo>
                  <a:lnTo>
                    <a:pt x="592" y="121"/>
                  </a:lnTo>
                  <a:lnTo>
                    <a:pt x="581" y="99"/>
                  </a:lnTo>
                  <a:lnTo>
                    <a:pt x="558" y="77"/>
                  </a:lnTo>
                  <a:lnTo>
                    <a:pt x="536" y="55"/>
                  </a:lnTo>
                  <a:lnTo>
                    <a:pt x="514" y="44"/>
                  </a:lnTo>
                  <a:lnTo>
                    <a:pt x="469" y="33"/>
                  </a:lnTo>
                  <a:close/>
                  <a:moveTo>
                    <a:pt x="469" y="0"/>
                  </a:moveTo>
                  <a:lnTo>
                    <a:pt x="514" y="11"/>
                  </a:lnTo>
                  <a:lnTo>
                    <a:pt x="558" y="33"/>
                  </a:lnTo>
                  <a:lnTo>
                    <a:pt x="592" y="66"/>
                  </a:lnTo>
                  <a:lnTo>
                    <a:pt x="614" y="99"/>
                  </a:lnTo>
                  <a:lnTo>
                    <a:pt x="625" y="77"/>
                  </a:lnTo>
                  <a:lnTo>
                    <a:pt x="637" y="55"/>
                  </a:lnTo>
                  <a:lnTo>
                    <a:pt x="659" y="44"/>
                  </a:lnTo>
                  <a:lnTo>
                    <a:pt x="670" y="33"/>
                  </a:lnTo>
                  <a:lnTo>
                    <a:pt x="681" y="33"/>
                  </a:lnTo>
                  <a:lnTo>
                    <a:pt x="704" y="44"/>
                  </a:lnTo>
                  <a:lnTo>
                    <a:pt x="726" y="55"/>
                  </a:lnTo>
                  <a:lnTo>
                    <a:pt x="726" y="77"/>
                  </a:lnTo>
                  <a:lnTo>
                    <a:pt x="726" y="110"/>
                  </a:lnTo>
                  <a:lnTo>
                    <a:pt x="726" y="110"/>
                  </a:lnTo>
                  <a:lnTo>
                    <a:pt x="547" y="804"/>
                  </a:lnTo>
                  <a:lnTo>
                    <a:pt x="514" y="881"/>
                  </a:lnTo>
                  <a:lnTo>
                    <a:pt x="447" y="947"/>
                  </a:lnTo>
                  <a:lnTo>
                    <a:pt x="346" y="1002"/>
                  </a:lnTo>
                  <a:lnTo>
                    <a:pt x="212" y="1013"/>
                  </a:lnTo>
                  <a:lnTo>
                    <a:pt x="89" y="1013"/>
                  </a:lnTo>
                  <a:lnTo>
                    <a:pt x="22" y="980"/>
                  </a:lnTo>
                  <a:lnTo>
                    <a:pt x="0" y="925"/>
                  </a:lnTo>
                  <a:lnTo>
                    <a:pt x="0" y="892"/>
                  </a:lnTo>
                  <a:lnTo>
                    <a:pt x="22" y="859"/>
                  </a:lnTo>
                  <a:lnTo>
                    <a:pt x="45" y="848"/>
                  </a:lnTo>
                  <a:lnTo>
                    <a:pt x="67" y="837"/>
                  </a:lnTo>
                  <a:lnTo>
                    <a:pt x="89" y="837"/>
                  </a:lnTo>
                  <a:lnTo>
                    <a:pt x="112" y="837"/>
                  </a:lnTo>
                  <a:lnTo>
                    <a:pt x="134" y="848"/>
                  </a:lnTo>
                  <a:lnTo>
                    <a:pt x="145" y="870"/>
                  </a:lnTo>
                  <a:lnTo>
                    <a:pt x="145" y="892"/>
                  </a:lnTo>
                  <a:lnTo>
                    <a:pt x="145" y="914"/>
                  </a:lnTo>
                  <a:lnTo>
                    <a:pt x="134" y="936"/>
                  </a:lnTo>
                  <a:lnTo>
                    <a:pt x="112" y="958"/>
                  </a:lnTo>
                  <a:lnTo>
                    <a:pt x="78" y="969"/>
                  </a:lnTo>
                  <a:lnTo>
                    <a:pt x="123" y="980"/>
                  </a:lnTo>
                  <a:lnTo>
                    <a:pt x="168" y="980"/>
                  </a:lnTo>
                  <a:lnTo>
                    <a:pt x="212" y="980"/>
                  </a:lnTo>
                  <a:lnTo>
                    <a:pt x="290" y="969"/>
                  </a:lnTo>
                  <a:lnTo>
                    <a:pt x="357" y="925"/>
                  </a:lnTo>
                  <a:lnTo>
                    <a:pt x="402" y="881"/>
                  </a:lnTo>
                  <a:lnTo>
                    <a:pt x="424" y="837"/>
                  </a:lnTo>
                  <a:lnTo>
                    <a:pt x="436" y="815"/>
                  </a:lnTo>
                  <a:lnTo>
                    <a:pt x="447" y="793"/>
                  </a:lnTo>
                  <a:lnTo>
                    <a:pt x="458" y="727"/>
                  </a:lnTo>
                  <a:lnTo>
                    <a:pt x="491" y="606"/>
                  </a:lnTo>
                  <a:lnTo>
                    <a:pt x="491" y="606"/>
                  </a:lnTo>
                  <a:lnTo>
                    <a:pt x="458" y="639"/>
                  </a:lnTo>
                  <a:lnTo>
                    <a:pt x="391" y="683"/>
                  </a:lnTo>
                  <a:lnTo>
                    <a:pt x="302" y="694"/>
                  </a:lnTo>
                  <a:lnTo>
                    <a:pt x="223" y="683"/>
                  </a:lnTo>
                  <a:lnTo>
                    <a:pt x="156" y="628"/>
                  </a:lnTo>
                  <a:lnTo>
                    <a:pt x="112" y="551"/>
                  </a:lnTo>
                  <a:lnTo>
                    <a:pt x="89" y="452"/>
                  </a:lnTo>
                  <a:lnTo>
                    <a:pt x="123" y="287"/>
                  </a:lnTo>
                  <a:lnTo>
                    <a:pt x="212" y="143"/>
                  </a:lnTo>
                  <a:lnTo>
                    <a:pt x="335" y="44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1382" y="1776"/>
              <a:ext cx="369" cy="1574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58" y="11"/>
                </a:cxn>
                <a:cxn ang="0">
                  <a:pos x="369" y="11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9" y="33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24" y="209"/>
                </a:cxn>
                <a:cxn ang="0">
                  <a:pos x="146" y="385"/>
                </a:cxn>
                <a:cxn ang="0">
                  <a:pos x="101" y="583"/>
                </a:cxn>
                <a:cxn ang="0">
                  <a:pos x="90" y="793"/>
                </a:cxn>
                <a:cxn ang="0">
                  <a:pos x="101" y="936"/>
                </a:cxn>
                <a:cxn ang="0">
                  <a:pos x="123" y="1090"/>
                </a:cxn>
                <a:cxn ang="0">
                  <a:pos x="168" y="1244"/>
                </a:cxn>
                <a:cxn ang="0">
                  <a:pos x="235" y="1398"/>
                </a:cxn>
                <a:cxn ang="0">
                  <a:pos x="347" y="1519"/>
                </a:cxn>
                <a:cxn ang="0">
                  <a:pos x="358" y="1541"/>
                </a:cxn>
                <a:cxn ang="0">
                  <a:pos x="369" y="1552"/>
                </a:cxn>
                <a:cxn ang="0">
                  <a:pos x="369" y="1552"/>
                </a:cxn>
                <a:cxn ang="0">
                  <a:pos x="369" y="1563"/>
                </a:cxn>
                <a:cxn ang="0">
                  <a:pos x="369" y="1574"/>
                </a:cxn>
                <a:cxn ang="0">
                  <a:pos x="347" y="1574"/>
                </a:cxn>
                <a:cxn ang="0">
                  <a:pos x="324" y="1552"/>
                </a:cxn>
                <a:cxn ang="0">
                  <a:pos x="257" y="1497"/>
                </a:cxn>
                <a:cxn ang="0">
                  <a:pos x="179" y="1409"/>
                </a:cxn>
                <a:cxn ang="0">
                  <a:pos x="101" y="1277"/>
                </a:cxn>
                <a:cxn ang="0">
                  <a:pos x="34" y="1101"/>
                </a:cxn>
                <a:cxn ang="0">
                  <a:pos x="12" y="936"/>
                </a:cxn>
                <a:cxn ang="0">
                  <a:pos x="0" y="793"/>
                </a:cxn>
                <a:cxn ang="0">
                  <a:pos x="12" y="649"/>
                </a:cxn>
                <a:cxn ang="0">
                  <a:pos x="34" y="484"/>
                </a:cxn>
                <a:cxn ang="0">
                  <a:pos x="101" y="308"/>
                </a:cxn>
                <a:cxn ang="0">
                  <a:pos x="179" y="176"/>
                </a:cxn>
                <a:cxn ang="0">
                  <a:pos x="257" y="77"/>
                </a:cxn>
                <a:cxn ang="0">
                  <a:pos x="324" y="22"/>
                </a:cxn>
                <a:cxn ang="0">
                  <a:pos x="347" y="0"/>
                </a:cxn>
              </a:cxnLst>
              <a:rect l="0" t="0" r="r" b="b"/>
              <a:pathLst>
                <a:path w="369" h="1574">
                  <a:moveTo>
                    <a:pt x="347" y="0"/>
                  </a:moveTo>
                  <a:lnTo>
                    <a:pt x="358" y="11"/>
                  </a:lnTo>
                  <a:lnTo>
                    <a:pt x="369" y="11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9" y="33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24" y="209"/>
                  </a:lnTo>
                  <a:lnTo>
                    <a:pt x="146" y="385"/>
                  </a:lnTo>
                  <a:lnTo>
                    <a:pt x="101" y="583"/>
                  </a:lnTo>
                  <a:lnTo>
                    <a:pt x="90" y="793"/>
                  </a:lnTo>
                  <a:lnTo>
                    <a:pt x="101" y="936"/>
                  </a:lnTo>
                  <a:lnTo>
                    <a:pt x="123" y="1090"/>
                  </a:lnTo>
                  <a:lnTo>
                    <a:pt x="168" y="1244"/>
                  </a:lnTo>
                  <a:lnTo>
                    <a:pt x="235" y="1398"/>
                  </a:lnTo>
                  <a:lnTo>
                    <a:pt x="347" y="1519"/>
                  </a:lnTo>
                  <a:lnTo>
                    <a:pt x="358" y="1541"/>
                  </a:lnTo>
                  <a:lnTo>
                    <a:pt x="369" y="1552"/>
                  </a:lnTo>
                  <a:lnTo>
                    <a:pt x="369" y="1552"/>
                  </a:lnTo>
                  <a:lnTo>
                    <a:pt x="369" y="1563"/>
                  </a:lnTo>
                  <a:lnTo>
                    <a:pt x="369" y="1574"/>
                  </a:lnTo>
                  <a:lnTo>
                    <a:pt x="347" y="1574"/>
                  </a:lnTo>
                  <a:lnTo>
                    <a:pt x="324" y="1552"/>
                  </a:lnTo>
                  <a:lnTo>
                    <a:pt x="257" y="1497"/>
                  </a:lnTo>
                  <a:lnTo>
                    <a:pt x="179" y="1409"/>
                  </a:lnTo>
                  <a:lnTo>
                    <a:pt x="101" y="1277"/>
                  </a:lnTo>
                  <a:lnTo>
                    <a:pt x="34" y="1101"/>
                  </a:lnTo>
                  <a:lnTo>
                    <a:pt x="12" y="936"/>
                  </a:lnTo>
                  <a:lnTo>
                    <a:pt x="0" y="793"/>
                  </a:lnTo>
                  <a:lnTo>
                    <a:pt x="12" y="649"/>
                  </a:lnTo>
                  <a:lnTo>
                    <a:pt x="34" y="484"/>
                  </a:lnTo>
                  <a:lnTo>
                    <a:pt x="101" y="308"/>
                  </a:lnTo>
                  <a:lnTo>
                    <a:pt x="179" y="176"/>
                  </a:lnTo>
                  <a:lnTo>
                    <a:pt x="257" y="77"/>
                  </a:lnTo>
                  <a:lnTo>
                    <a:pt x="324" y="2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 noEditPoints="1"/>
            </p:cNvSpPr>
            <p:nvPr/>
          </p:nvSpPr>
          <p:spPr bwMode="auto">
            <a:xfrm>
              <a:off x="1907" y="1864"/>
              <a:ext cx="693" cy="1409"/>
            </a:xfrm>
            <a:custGeom>
              <a:avLst/>
              <a:gdLst/>
              <a:ahLst/>
              <a:cxnLst>
                <a:cxn ang="0">
                  <a:pos x="536" y="154"/>
                </a:cxn>
                <a:cxn ang="0">
                  <a:pos x="480" y="165"/>
                </a:cxn>
                <a:cxn ang="0">
                  <a:pos x="480" y="165"/>
                </a:cxn>
                <a:cxn ang="0">
                  <a:pos x="503" y="176"/>
                </a:cxn>
                <a:cxn ang="0">
                  <a:pos x="547" y="176"/>
                </a:cxn>
                <a:cxn ang="0">
                  <a:pos x="603" y="176"/>
                </a:cxn>
                <a:cxn ang="0">
                  <a:pos x="637" y="165"/>
                </a:cxn>
                <a:cxn ang="0">
                  <a:pos x="626" y="165"/>
                </a:cxn>
                <a:cxn ang="0">
                  <a:pos x="592" y="154"/>
                </a:cxn>
                <a:cxn ang="0">
                  <a:pos x="436" y="0"/>
                </a:cxn>
                <a:cxn ang="0">
                  <a:pos x="458" y="22"/>
                </a:cxn>
                <a:cxn ang="0">
                  <a:pos x="447" y="44"/>
                </a:cxn>
                <a:cxn ang="0">
                  <a:pos x="447" y="77"/>
                </a:cxn>
                <a:cxn ang="0">
                  <a:pos x="447" y="121"/>
                </a:cxn>
                <a:cxn ang="0">
                  <a:pos x="503" y="121"/>
                </a:cxn>
                <a:cxn ang="0">
                  <a:pos x="559" y="121"/>
                </a:cxn>
                <a:cxn ang="0">
                  <a:pos x="626" y="121"/>
                </a:cxn>
                <a:cxn ang="0">
                  <a:pos x="670" y="132"/>
                </a:cxn>
                <a:cxn ang="0">
                  <a:pos x="693" y="165"/>
                </a:cxn>
                <a:cxn ang="0">
                  <a:pos x="670" y="198"/>
                </a:cxn>
                <a:cxn ang="0">
                  <a:pos x="614" y="209"/>
                </a:cxn>
                <a:cxn ang="0">
                  <a:pos x="570" y="209"/>
                </a:cxn>
                <a:cxn ang="0">
                  <a:pos x="514" y="209"/>
                </a:cxn>
                <a:cxn ang="0">
                  <a:pos x="447" y="187"/>
                </a:cxn>
                <a:cxn ang="0">
                  <a:pos x="324" y="275"/>
                </a:cxn>
                <a:cxn ang="0">
                  <a:pos x="123" y="605"/>
                </a:cxn>
                <a:cxn ang="0">
                  <a:pos x="90" y="837"/>
                </a:cxn>
                <a:cxn ang="0">
                  <a:pos x="157" y="969"/>
                </a:cxn>
                <a:cxn ang="0">
                  <a:pos x="257" y="1013"/>
                </a:cxn>
                <a:cxn ang="0">
                  <a:pos x="402" y="1068"/>
                </a:cxn>
                <a:cxn ang="0">
                  <a:pos x="469" y="1090"/>
                </a:cxn>
                <a:cxn ang="0">
                  <a:pos x="503" y="1123"/>
                </a:cxn>
                <a:cxn ang="0">
                  <a:pos x="525" y="1156"/>
                </a:cxn>
                <a:cxn ang="0">
                  <a:pos x="547" y="1222"/>
                </a:cxn>
                <a:cxn ang="0">
                  <a:pos x="458" y="1387"/>
                </a:cxn>
                <a:cxn ang="0">
                  <a:pos x="335" y="1409"/>
                </a:cxn>
                <a:cxn ang="0">
                  <a:pos x="268" y="1387"/>
                </a:cxn>
                <a:cxn ang="0">
                  <a:pos x="224" y="1354"/>
                </a:cxn>
                <a:cxn ang="0">
                  <a:pos x="224" y="1332"/>
                </a:cxn>
                <a:cxn ang="0">
                  <a:pos x="235" y="1321"/>
                </a:cxn>
                <a:cxn ang="0">
                  <a:pos x="246" y="1321"/>
                </a:cxn>
                <a:cxn ang="0">
                  <a:pos x="291" y="1354"/>
                </a:cxn>
                <a:cxn ang="0">
                  <a:pos x="369" y="1376"/>
                </a:cxn>
                <a:cxn ang="0">
                  <a:pos x="425" y="1354"/>
                </a:cxn>
                <a:cxn ang="0">
                  <a:pos x="458" y="1299"/>
                </a:cxn>
                <a:cxn ang="0">
                  <a:pos x="458" y="1244"/>
                </a:cxn>
                <a:cxn ang="0">
                  <a:pos x="425" y="1200"/>
                </a:cxn>
                <a:cxn ang="0">
                  <a:pos x="380" y="1178"/>
                </a:cxn>
                <a:cxn ang="0">
                  <a:pos x="335" y="1167"/>
                </a:cxn>
                <a:cxn ang="0">
                  <a:pos x="302" y="1156"/>
                </a:cxn>
                <a:cxn ang="0">
                  <a:pos x="268" y="1134"/>
                </a:cxn>
                <a:cxn ang="0">
                  <a:pos x="123" y="1079"/>
                </a:cxn>
                <a:cxn ang="0">
                  <a:pos x="23" y="947"/>
                </a:cxn>
                <a:cxn ang="0">
                  <a:pos x="34" y="650"/>
                </a:cxn>
                <a:cxn ang="0">
                  <a:pos x="201" y="341"/>
                </a:cxn>
                <a:cxn ang="0">
                  <a:pos x="425" y="154"/>
                </a:cxn>
                <a:cxn ang="0">
                  <a:pos x="402" y="77"/>
                </a:cxn>
                <a:cxn ang="0">
                  <a:pos x="413" y="55"/>
                </a:cxn>
                <a:cxn ang="0">
                  <a:pos x="413" y="22"/>
                </a:cxn>
                <a:cxn ang="0">
                  <a:pos x="436" y="0"/>
                </a:cxn>
              </a:cxnLst>
              <a:rect l="0" t="0" r="r" b="b"/>
              <a:pathLst>
                <a:path w="693" h="1409">
                  <a:moveTo>
                    <a:pt x="559" y="154"/>
                  </a:moveTo>
                  <a:lnTo>
                    <a:pt x="536" y="154"/>
                  </a:lnTo>
                  <a:lnTo>
                    <a:pt x="514" y="154"/>
                  </a:lnTo>
                  <a:lnTo>
                    <a:pt x="480" y="165"/>
                  </a:lnTo>
                  <a:lnTo>
                    <a:pt x="480" y="165"/>
                  </a:lnTo>
                  <a:lnTo>
                    <a:pt x="480" y="165"/>
                  </a:lnTo>
                  <a:lnTo>
                    <a:pt x="480" y="165"/>
                  </a:lnTo>
                  <a:lnTo>
                    <a:pt x="503" y="176"/>
                  </a:lnTo>
                  <a:lnTo>
                    <a:pt x="514" y="176"/>
                  </a:lnTo>
                  <a:lnTo>
                    <a:pt x="547" y="176"/>
                  </a:lnTo>
                  <a:lnTo>
                    <a:pt x="581" y="176"/>
                  </a:lnTo>
                  <a:lnTo>
                    <a:pt x="603" y="176"/>
                  </a:lnTo>
                  <a:lnTo>
                    <a:pt x="626" y="176"/>
                  </a:lnTo>
                  <a:lnTo>
                    <a:pt x="637" y="165"/>
                  </a:lnTo>
                  <a:lnTo>
                    <a:pt x="648" y="165"/>
                  </a:lnTo>
                  <a:lnTo>
                    <a:pt x="626" y="165"/>
                  </a:lnTo>
                  <a:lnTo>
                    <a:pt x="614" y="154"/>
                  </a:lnTo>
                  <a:lnTo>
                    <a:pt x="592" y="154"/>
                  </a:lnTo>
                  <a:lnTo>
                    <a:pt x="559" y="154"/>
                  </a:lnTo>
                  <a:close/>
                  <a:moveTo>
                    <a:pt x="436" y="0"/>
                  </a:moveTo>
                  <a:lnTo>
                    <a:pt x="447" y="0"/>
                  </a:lnTo>
                  <a:lnTo>
                    <a:pt x="458" y="22"/>
                  </a:lnTo>
                  <a:lnTo>
                    <a:pt x="458" y="22"/>
                  </a:lnTo>
                  <a:lnTo>
                    <a:pt x="447" y="44"/>
                  </a:lnTo>
                  <a:lnTo>
                    <a:pt x="447" y="66"/>
                  </a:lnTo>
                  <a:lnTo>
                    <a:pt x="447" y="77"/>
                  </a:lnTo>
                  <a:lnTo>
                    <a:pt x="447" y="99"/>
                  </a:lnTo>
                  <a:lnTo>
                    <a:pt x="447" y="121"/>
                  </a:lnTo>
                  <a:lnTo>
                    <a:pt x="458" y="143"/>
                  </a:lnTo>
                  <a:lnTo>
                    <a:pt x="503" y="121"/>
                  </a:lnTo>
                  <a:lnTo>
                    <a:pt x="536" y="121"/>
                  </a:lnTo>
                  <a:lnTo>
                    <a:pt x="559" y="121"/>
                  </a:lnTo>
                  <a:lnTo>
                    <a:pt x="592" y="121"/>
                  </a:lnTo>
                  <a:lnTo>
                    <a:pt x="626" y="121"/>
                  </a:lnTo>
                  <a:lnTo>
                    <a:pt x="648" y="132"/>
                  </a:lnTo>
                  <a:lnTo>
                    <a:pt x="670" y="132"/>
                  </a:lnTo>
                  <a:lnTo>
                    <a:pt x="681" y="143"/>
                  </a:lnTo>
                  <a:lnTo>
                    <a:pt x="693" y="165"/>
                  </a:lnTo>
                  <a:lnTo>
                    <a:pt x="681" y="187"/>
                  </a:lnTo>
                  <a:lnTo>
                    <a:pt x="670" y="198"/>
                  </a:lnTo>
                  <a:lnTo>
                    <a:pt x="648" y="198"/>
                  </a:lnTo>
                  <a:lnTo>
                    <a:pt x="614" y="209"/>
                  </a:lnTo>
                  <a:lnTo>
                    <a:pt x="592" y="209"/>
                  </a:lnTo>
                  <a:lnTo>
                    <a:pt x="570" y="209"/>
                  </a:lnTo>
                  <a:lnTo>
                    <a:pt x="547" y="209"/>
                  </a:lnTo>
                  <a:lnTo>
                    <a:pt x="514" y="209"/>
                  </a:lnTo>
                  <a:lnTo>
                    <a:pt x="480" y="209"/>
                  </a:lnTo>
                  <a:lnTo>
                    <a:pt x="447" y="187"/>
                  </a:lnTo>
                  <a:lnTo>
                    <a:pt x="447" y="187"/>
                  </a:lnTo>
                  <a:lnTo>
                    <a:pt x="324" y="275"/>
                  </a:lnTo>
                  <a:lnTo>
                    <a:pt x="212" y="429"/>
                  </a:lnTo>
                  <a:lnTo>
                    <a:pt x="123" y="605"/>
                  </a:lnTo>
                  <a:lnTo>
                    <a:pt x="90" y="793"/>
                  </a:lnTo>
                  <a:lnTo>
                    <a:pt x="90" y="837"/>
                  </a:lnTo>
                  <a:lnTo>
                    <a:pt x="112" y="903"/>
                  </a:lnTo>
                  <a:lnTo>
                    <a:pt x="157" y="969"/>
                  </a:lnTo>
                  <a:lnTo>
                    <a:pt x="201" y="991"/>
                  </a:lnTo>
                  <a:lnTo>
                    <a:pt x="257" y="1013"/>
                  </a:lnTo>
                  <a:lnTo>
                    <a:pt x="346" y="1046"/>
                  </a:lnTo>
                  <a:lnTo>
                    <a:pt x="402" y="1068"/>
                  </a:lnTo>
                  <a:lnTo>
                    <a:pt x="436" y="1079"/>
                  </a:lnTo>
                  <a:lnTo>
                    <a:pt x="469" y="1090"/>
                  </a:lnTo>
                  <a:lnTo>
                    <a:pt x="480" y="1101"/>
                  </a:lnTo>
                  <a:lnTo>
                    <a:pt x="503" y="1123"/>
                  </a:lnTo>
                  <a:lnTo>
                    <a:pt x="514" y="1134"/>
                  </a:lnTo>
                  <a:lnTo>
                    <a:pt x="525" y="1156"/>
                  </a:lnTo>
                  <a:lnTo>
                    <a:pt x="536" y="1189"/>
                  </a:lnTo>
                  <a:lnTo>
                    <a:pt x="547" y="1222"/>
                  </a:lnTo>
                  <a:lnTo>
                    <a:pt x="525" y="1310"/>
                  </a:lnTo>
                  <a:lnTo>
                    <a:pt x="458" y="1387"/>
                  </a:lnTo>
                  <a:lnTo>
                    <a:pt x="369" y="1409"/>
                  </a:lnTo>
                  <a:lnTo>
                    <a:pt x="335" y="1409"/>
                  </a:lnTo>
                  <a:lnTo>
                    <a:pt x="291" y="1398"/>
                  </a:lnTo>
                  <a:lnTo>
                    <a:pt x="268" y="1387"/>
                  </a:lnTo>
                  <a:lnTo>
                    <a:pt x="235" y="1365"/>
                  </a:lnTo>
                  <a:lnTo>
                    <a:pt x="224" y="1354"/>
                  </a:lnTo>
                  <a:lnTo>
                    <a:pt x="224" y="1343"/>
                  </a:lnTo>
                  <a:lnTo>
                    <a:pt x="224" y="1332"/>
                  </a:lnTo>
                  <a:lnTo>
                    <a:pt x="224" y="1321"/>
                  </a:lnTo>
                  <a:lnTo>
                    <a:pt x="235" y="1321"/>
                  </a:lnTo>
                  <a:lnTo>
                    <a:pt x="235" y="1321"/>
                  </a:lnTo>
                  <a:lnTo>
                    <a:pt x="246" y="1321"/>
                  </a:lnTo>
                  <a:lnTo>
                    <a:pt x="257" y="1332"/>
                  </a:lnTo>
                  <a:lnTo>
                    <a:pt x="291" y="1354"/>
                  </a:lnTo>
                  <a:lnTo>
                    <a:pt x="335" y="1376"/>
                  </a:lnTo>
                  <a:lnTo>
                    <a:pt x="369" y="1376"/>
                  </a:lnTo>
                  <a:lnTo>
                    <a:pt x="402" y="1376"/>
                  </a:lnTo>
                  <a:lnTo>
                    <a:pt x="425" y="1354"/>
                  </a:lnTo>
                  <a:lnTo>
                    <a:pt x="447" y="1332"/>
                  </a:lnTo>
                  <a:lnTo>
                    <a:pt x="458" y="1299"/>
                  </a:lnTo>
                  <a:lnTo>
                    <a:pt x="458" y="1277"/>
                  </a:lnTo>
                  <a:lnTo>
                    <a:pt x="458" y="1244"/>
                  </a:lnTo>
                  <a:lnTo>
                    <a:pt x="447" y="1222"/>
                  </a:lnTo>
                  <a:lnTo>
                    <a:pt x="425" y="1200"/>
                  </a:lnTo>
                  <a:lnTo>
                    <a:pt x="402" y="1189"/>
                  </a:lnTo>
                  <a:lnTo>
                    <a:pt x="380" y="1178"/>
                  </a:lnTo>
                  <a:lnTo>
                    <a:pt x="358" y="1167"/>
                  </a:lnTo>
                  <a:lnTo>
                    <a:pt x="335" y="1167"/>
                  </a:lnTo>
                  <a:lnTo>
                    <a:pt x="324" y="1156"/>
                  </a:lnTo>
                  <a:lnTo>
                    <a:pt x="302" y="1156"/>
                  </a:lnTo>
                  <a:lnTo>
                    <a:pt x="291" y="1145"/>
                  </a:lnTo>
                  <a:lnTo>
                    <a:pt x="268" y="1134"/>
                  </a:lnTo>
                  <a:lnTo>
                    <a:pt x="190" y="1112"/>
                  </a:lnTo>
                  <a:lnTo>
                    <a:pt x="123" y="1079"/>
                  </a:lnTo>
                  <a:lnTo>
                    <a:pt x="67" y="1024"/>
                  </a:lnTo>
                  <a:lnTo>
                    <a:pt x="23" y="947"/>
                  </a:lnTo>
                  <a:lnTo>
                    <a:pt x="0" y="837"/>
                  </a:lnTo>
                  <a:lnTo>
                    <a:pt x="34" y="650"/>
                  </a:lnTo>
                  <a:lnTo>
                    <a:pt x="101" y="484"/>
                  </a:lnTo>
                  <a:lnTo>
                    <a:pt x="201" y="341"/>
                  </a:lnTo>
                  <a:lnTo>
                    <a:pt x="313" y="231"/>
                  </a:lnTo>
                  <a:lnTo>
                    <a:pt x="425" y="154"/>
                  </a:lnTo>
                  <a:lnTo>
                    <a:pt x="413" y="121"/>
                  </a:lnTo>
                  <a:lnTo>
                    <a:pt x="402" y="77"/>
                  </a:lnTo>
                  <a:lnTo>
                    <a:pt x="402" y="66"/>
                  </a:lnTo>
                  <a:lnTo>
                    <a:pt x="413" y="55"/>
                  </a:lnTo>
                  <a:lnTo>
                    <a:pt x="413" y="33"/>
                  </a:lnTo>
                  <a:lnTo>
                    <a:pt x="413" y="22"/>
                  </a:lnTo>
                  <a:lnTo>
                    <a:pt x="425" y="0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2778" y="2789"/>
              <a:ext cx="190" cy="47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123" y="11"/>
                </a:cxn>
                <a:cxn ang="0">
                  <a:pos x="157" y="33"/>
                </a:cxn>
                <a:cxn ang="0">
                  <a:pos x="168" y="66"/>
                </a:cxn>
                <a:cxn ang="0">
                  <a:pos x="190" y="110"/>
                </a:cxn>
                <a:cxn ang="0">
                  <a:pos x="190" y="165"/>
                </a:cxn>
                <a:cxn ang="0">
                  <a:pos x="190" y="165"/>
                </a:cxn>
                <a:cxn ang="0">
                  <a:pos x="168" y="297"/>
                </a:cxn>
                <a:cxn ang="0">
                  <a:pos x="123" y="385"/>
                </a:cxn>
                <a:cxn ang="0">
                  <a:pos x="78" y="451"/>
                </a:cxn>
                <a:cxn ang="0">
                  <a:pos x="45" y="473"/>
                </a:cxn>
                <a:cxn ang="0">
                  <a:pos x="34" y="462"/>
                </a:cxn>
                <a:cxn ang="0">
                  <a:pos x="34" y="451"/>
                </a:cxn>
                <a:cxn ang="0">
                  <a:pos x="34" y="451"/>
                </a:cxn>
                <a:cxn ang="0">
                  <a:pos x="34" y="440"/>
                </a:cxn>
                <a:cxn ang="0">
                  <a:pos x="45" y="429"/>
                </a:cxn>
                <a:cxn ang="0">
                  <a:pos x="101" y="363"/>
                </a:cxn>
                <a:cxn ang="0">
                  <a:pos x="134" y="275"/>
                </a:cxn>
                <a:cxn ang="0">
                  <a:pos x="157" y="165"/>
                </a:cxn>
                <a:cxn ang="0">
                  <a:pos x="157" y="154"/>
                </a:cxn>
                <a:cxn ang="0">
                  <a:pos x="157" y="143"/>
                </a:cxn>
                <a:cxn ang="0">
                  <a:pos x="157" y="143"/>
                </a:cxn>
                <a:cxn ang="0">
                  <a:pos x="145" y="143"/>
                </a:cxn>
                <a:cxn ang="0">
                  <a:pos x="145" y="154"/>
                </a:cxn>
                <a:cxn ang="0">
                  <a:pos x="123" y="165"/>
                </a:cxn>
                <a:cxn ang="0">
                  <a:pos x="90" y="165"/>
                </a:cxn>
                <a:cxn ang="0">
                  <a:pos x="56" y="165"/>
                </a:cxn>
                <a:cxn ang="0">
                  <a:pos x="34" y="154"/>
                </a:cxn>
                <a:cxn ang="0">
                  <a:pos x="23" y="132"/>
                </a:cxn>
                <a:cxn ang="0">
                  <a:pos x="11" y="110"/>
                </a:cxn>
                <a:cxn ang="0">
                  <a:pos x="0" y="88"/>
                </a:cxn>
                <a:cxn ang="0">
                  <a:pos x="11" y="55"/>
                </a:cxn>
                <a:cxn ang="0">
                  <a:pos x="23" y="33"/>
                </a:cxn>
                <a:cxn ang="0">
                  <a:pos x="34" y="22"/>
                </a:cxn>
                <a:cxn ang="0">
                  <a:pos x="56" y="11"/>
                </a:cxn>
                <a:cxn ang="0">
                  <a:pos x="90" y="0"/>
                </a:cxn>
              </a:cxnLst>
              <a:rect l="0" t="0" r="r" b="b"/>
              <a:pathLst>
                <a:path w="190" h="473">
                  <a:moveTo>
                    <a:pt x="90" y="0"/>
                  </a:moveTo>
                  <a:lnTo>
                    <a:pt x="123" y="11"/>
                  </a:lnTo>
                  <a:lnTo>
                    <a:pt x="157" y="33"/>
                  </a:lnTo>
                  <a:lnTo>
                    <a:pt x="168" y="66"/>
                  </a:lnTo>
                  <a:lnTo>
                    <a:pt x="190" y="110"/>
                  </a:lnTo>
                  <a:lnTo>
                    <a:pt x="190" y="165"/>
                  </a:lnTo>
                  <a:lnTo>
                    <a:pt x="190" y="165"/>
                  </a:lnTo>
                  <a:lnTo>
                    <a:pt x="168" y="297"/>
                  </a:lnTo>
                  <a:lnTo>
                    <a:pt x="123" y="385"/>
                  </a:lnTo>
                  <a:lnTo>
                    <a:pt x="78" y="451"/>
                  </a:lnTo>
                  <a:lnTo>
                    <a:pt x="45" y="473"/>
                  </a:lnTo>
                  <a:lnTo>
                    <a:pt x="34" y="462"/>
                  </a:lnTo>
                  <a:lnTo>
                    <a:pt x="34" y="451"/>
                  </a:lnTo>
                  <a:lnTo>
                    <a:pt x="34" y="451"/>
                  </a:lnTo>
                  <a:lnTo>
                    <a:pt x="34" y="440"/>
                  </a:lnTo>
                  <a:lnTo>
                    <a:pt x="45" y="429"/>
                  </a:lnTo>
                  <a:lnTo>
                    <a:pt x="101" y="363"/>
                  </a:lnTo>
                  <a:lnTo>
                    <a:pt x="134" y="275"/>
                  </a:lnTo>
                  <a:lnTo>
                    <a:pt x="157" y="165"/>
                  </a:lnTo>
                  <a:lnTo>
                    <a:pt x="157" y="154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45" y="143"/>
                  </a:lnTo>
                  <a:lnTo>
                    <a:pt x="145" y="154"/>
                  </a:lnTo>
                  <a:lnTo>
                    <a:pt x="123" y="165"/>
                  </a:lnTo>
                  <a:lnTo>
                    <a:pt x="90" y="165"/>
                  </a:lnTo>
                  <a:lnTo>
                    <a:pt x="56" y="165"/>
                  </a:lnTo>
                  <a:lnTo>
                    <a:pt x="34" y="154"/>
                  </a:lnTo>
                  <a:lnTo>
                    <a:pt x="23" y="132"/>
                  </a:lnTo>
                  <a:lnTo>
                    <a:pt x="11" y="110"/>
                  </a:lnTo>
                  <a:lnTo>
                    <a:pt x="0" y="88"/>
                  </a:lnTo>
                  <a:lnTo>
                    <a:pt x="11" y="55"/>
                  </a:lnTo>
                  <a:lnTo>
                    <a:pt x="23" y="33"/>
                  </a:lnTo>
                  <a:lnTo>
                    <a:pt x="34" y="22"/>
                  </a:lnTo>
                  <a:lnTo>
                    <a:pt x="56" y="1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3426" y="2260"/>
              <a:ext cx="670" cy="716"/>
            </a:xfrm>
            <a:custGeom>
              <a:avLst/>
              <a:gdLst/>
              <a:ahLst/>
              <a:cxnLst>
                <a:cxn ang="0">
                  <a:pos x="357" y="11"/>
                </a:cxn>
                <a:cxn ang="0">
                  <a:pos x="391" y="33"/>
                </a:cxn>
                <a:cxn ang="0">
                  <a:pos x="435" y="66"/>
                </a:cxn>
                <a:cxn ang="0">
                  <a:pos x="469" y="110"/>
                </a:cxn>
                <a:cxn ang="0">
                  <a:pos x="514" y="121"/>
                </a:cxn>
                <a:cxn ang="0">
                  <a:pos x="558" y="110"/>
                </a:cxn>
                <a:cxn ang="0">
                  <a:pos x="603" y="66"/>
                </a:cxn>
                <a:cxn ang="0">
                  <a:pos x="636" y="11"/>
                </a:cxn>
                <a:cxn ang="0">
                  <a:pos x="659" y="0"/>
                </a:cxn>
                <a:cxn ang="0">
                  <a:pos x="670" y="11"/>
                </a:cxn>
                <a:cxn ang="0">
                  <a:pos x="670" y="33"/>
                </a:cxn>
                <a:cxn ang="0">
                  <a:pos x="581" y="154"/>
                </a:cxn>
                <a:cxn ang="0">
                  <a:pos x="469" y="265"/>
                </a:cxn>
                <a:cxn ang="0">
                  <a:pos x="413" y="320"/>
                </a:cxn>
                <a:cxn ang="0">
                  <a:pos x="368" y="353"/>
                </a:cxn>
                <a:cxn ang="0">
                  <a:pos x="335" y="386"/>
                </a:cxn>
                <a:cxn ang="0">
                  <a:pos x="279" y="441"/>
                </a:cxn>
                <a:cxn ang="0">
                  <a:pos x="145" y="562"/>
                </a:cxn>
                <a:cxn ang="0">
                  <a:pos x="156" y="562"/>
                </a:cxn>
                <a:cxn ang="0">
                  <a:pos x="190" y="562"/>
                </a:cxn>
                <a:cxn ang="0">
                  <a:pos x="234" y="573"/>
                </a:cxn>
                <a:cxn ang="0">
                  <a:pos x="301" y="584"/>
                </a:cxn>
                <a:cxn ang="0">
                  <a:pos x="391" y="606"/>
                </a:cxn>
                <a:cxn ang="0">
                  <a:pos x="491" y="584"/>
                </a:cxn>
                <a:cxn ang="0">
                  <a:pos x="581" y="474"/>
                </a:cxn>
                <a:cxn ang="0">
                  <a:pos x="592" y="463"/>
                </a:cxn>
                <a:cxn ang="0">
                  <a:pos x="614" y="463"/>
                </a:cxn>
                <a:cxn ang="0">
                  <a:pos x="614" y="518"/>
                </a:cxn>
                <a:cxn ang="0">
                  <a:pos x="525" y="639"/>
                </a:cxn>
                <a:cxn ang="0">
                  <a:pos x="368" y="716"/>
                </a:cxn>
                <a:cxn ang="0">
                  <a:pos x="313" y="694"/>
                </a:cxn>
                <a:cxn ang="0">
                  <a:pos x="268" y="650"/>
                </a:cxn>
                <a:cxn ang="0">
                  <a:pos x="223" y="606"/>
                </a:cxn>
                <a:cxn ang="0">
                  <a:pos x="179" y="595"/>
                </a:cxn>
                <a:cxn ang="0">
                  <a:pos x="112" y="628"/>
                </a:cxn>
                <a:cxn ang="0">
                  <a:pos x="45" y="694"/>
                </a:cxn>
                <a:cxn ang="0">
                  <a:pos x="33" y="716"/>
                </a:cxn>
                <a:cxn ang="0">
                  <a:pos x="11" y="716"/>
                </a:cxn>
                <a:cxn ang="0">
                  <a:pos x="0" y="705"/>
                </a:cxn>
                <a:cxn ang="0">
                  <a:pos x="45" y="628"/>
                </a:cxn>
                <a:cxn ang="0">
                  <a:pos x="167" y="496"/>
                </a:cxn>
                <a:cxn ang="0">
                  <a:pos x="346" y="331"/>
                </a:cxn>
                <a:cxn ang="0">
                  <a:pos x="469" y="209"/>
                </a:cxn>
                <a:cxn ang="0">
                  <a:pos x="502" y="154"/>
                </a:cxn>
                <a:cxn ang="0">
                  <a:pos x="469" y="154"/>
                </a:cxn>
                <a:cxn ang="0">
                  <a:pos x="402" y="132"/>
                </a:cxn>
                <a:cxn ang="0">
                  <a:pos x="301" y="110"/>
                </a:cxn>
                <a:cxn ang="0">
                  <a:pos x="279" y="110"/>
                </a:cxn>
                <a:cxn ang="0">
                  <a:pos x="234" y="121"/>
                </a:cxn>
                <a:cxn ang="0">
                  <a:pos x="190" y="154"/>
                </a:cxn>
                <a:cxn ang="0">
                  <a:pos x="167" y="187"/>
                </a:cxn>
                <a:cxn ang="0">
                  <a:pos x="145" y="198"/>
                </a:cxn>
                <a:cxn ang="0">
                  <a:pos x="134" y="187"/>
                </a:cxn>
                <a:cxn ang="0">
                  <a:pos x="145" y="143"/>
                </a:cxn>
                <a:cxn ang="0">
                  <a:pos x="246" y="22"/>
                </a:cxn>
              </a:cxnLst>
              <a:rect l="0" t="0" r="r" b="b"/>
              <a:pathLst>
                <a:path w="670" h="716">
                  <a:moveTo>
                    <a:pt x="324" y="0"/>
                  </a:moveTo>
                  <a:lnTo>
                    <a:pt x="357" y="11"/>
                  </a:lnTo>
                  <a:lnTo>
                    <a:pt x="380" y="22"/>
                  </a:lnTo>
                  <a:lnTo>
                    <a:pt x="391" y="33"/>
                  </a:lnTo>
                  <a:lnTo>
                    <a:pt x="413" y="55"/>
                  </a:lnTo>
                  <a:lnTo>
                    <a:pt x="435" y="66"/>
                  </a:lnTo>
                  <a:lnTo>
                    <a:pt x="447" y="88"/>
                  </a:lnTo>
                  <a:lnTo>
                    <a:pt x="469" y="110"/>
                  </a:lnTo>
                  <a:lnTo>
                    <a:pt x="491" y="121"/>
                  </a:lnTo>
                  <a:lnTo>
                    <a:pt x="514" y="121"/>
                  </a:lnTo>
                  <a:lnTo>
                    <a:pt x="536" y="121"/>
                  </a:lnTo>
                  <a:lnTo>
                    <a:pt x="558" y="110"/>
                  </a:lnTo>
                  <a:lnTo>
                    <a:pt x="581" y="88"/>
                  </a:lnTo>
                  <a:lnTo>
                    <a:pt x="603" y="66"/>
                  </a:lnTo>
                  <a:lnTo>
                    <a:pt x="636" y="22"/>
                  </a:lnTo>
                  <a:lnTo>
                    <a:pt x="636" y="11"/>
                  </a:lnTo>
                  <a:lnTo>
                    <a:pt x="648" y="0"/>
                  </a:lnTo>
                  <a:lnTo>
                    <a:pt x="659" y="0"/>
                  </a:lnTo>
                  <a:lnTo>
                    <a:pt x="659" y="0"/>
                  </a:lnTo>
                  <a:lnTo>
                    <a:pt x="670" y="11"/>
                  </a:lnTo>
                  <a:lnTo>
                    <a:pt x="670" y="22"/>
                  </a:lnTo>
                  <a:lnTo>
                    <a:pt x="670" y="33"/>
                  </a:lnTo>
                  <a:lnTo>
                    <a:pt x="636" y="77"/>
                  </a:lnTo>
                  <a:lnTo>
                    <a:pt x="581" y="154"/>
                  </a:lnTo>
                  <a:lnTo>
                    <a:pt x="491" y="254"/>
                  </a:lnTo>
                  <a:lnTo>
                    <a:pt x="469" y="265"/>
                  </a:lnTo>
                  <a:lnTo>
                    <a:pt x="435" y="298"/>
                  </a:lnTo>
                  <a:lnTo>
                    <a:pt x="413" y="320"/>
                  </a:lnTo>
                  <a:lnTo>
                    <a:pt x="391" y="342"/>
                  </a:lnTo>
                  <a:lnTo>
                    <a:pt x="368" y="353"/>
                  </a:lnTo>
                  <a:lnTo>
                    <a:pt x="346" y="375"/>
                  </a:lnTo>
                  <a:lnTo>
                    <a:pt x="335" y="386"/>
                  </a:lnTo>
                  <a:lnTo>
                    <a:pt x="335" y="386"/>
                  </a:lnTo>
                  <a:lnTo>
                    <a:pt x="279" y="441"/>
                  </a:lnTo>
                  <a:lnTo>
                    <a:pt x="223" y="496"/>
                  </a:lnTo>
                  <a:lnTo>
                    <a:pt x="145" y="562"/>
                  </a:lnTo>
                  <a:lnTo>
                    <a:pt x="145" y="562"/>
                  </a:lnTo>
                  <a:lnTo>
                    <a:pt x="156" y="562"/>
                  </a:lnTo>
                  <a:lnTo>
                    <a:pt x="179" y="562"/>
                  </a:lnTo>
                  <a:lnTo>
                    <a:pt x="190" y="562"/>
                  </a:lnTo>
                  <a:lnTo>
                    <a:pt x="212" y="562"/>
                  </a:lnTo>
                  <a:lnTo>
                    <a:pt x="234" y="573"/>
                  </a:lnTo>
                  <a:lnTo>
                    <a:pt x="257" y="573"/>
                  </a:lnTo>
                  <a:lnTo>
                    <a:pt x="301" y="584"/>
                  </a:lnTo>
                  <a:lnTo>
                    <a:pt x="346" y="606"/>
                  </a:lnTo>
                  <a:lnTo>
                    <a:pt x="391" y="606"/>
                  </a:lnTo>
                  <a:lnTo>
                    <a:pt x="435" y="606"/>
                  </a:lnTo>
                  <a:lnTo>
                    <a:pt x="491" y="584"/>
                  </a:lnTo>
                  <a:lnTo>
                    <a:pt x="547" y="540"/>
                  </a:lnTo>
                  <a:lnTo>
                    <a:pt x="581" y="474"/>
                  </a:lnTo>
                  <a:lnTo>
                    <a:pt x="592" y="463"/>
                  </a:lnTo>
                  <a:lnTo>
                    <a:pt x="592" y="463"/>
                  </a:lnTo>
                  <a:lnTo>
                    <a:pt x="603" y="463"/>
                  </a:lnTo>
                  <a:lnTo>
                    <a:pt x="614" y="463"/>
                  </a:lnTo>
                  <a:lnTo>
                    <a:pt x="625" y="474"/>
                  </a:lnTo>
                  <a:lnTo>
                    <a:pt x="614" y="518"/>
                  </a:lnTo>
                  <a:lnTo>
                    <a:pt x="581" y="573"/>
                  </a:lnTo>
                  <a:lnTo>
                    <a:pt x="525" y="639"/>
                  </a:lnTo>
                  <a:lnTo>
                    <a:pt x="458" y="694"/>
                  </a:lnTo>
                  <a:lnTo>
                    <a:pt x="368" y="716"/>
                  </a:lnTo>
                  <a:lnTo>
                    <a:pt x="346" y="705"/>
                  </a:lnTo>
                  <a:lnTo>
                    <a:pt x="313" y="694"/>
                  </a:lnTo>
                  <a:lnTo>
                    <a:pt x="290" y="683"/>
                  </a:lnTo>
                  <a:lnTo>
                    <a:pt x="268" y="650"/>
                  </a:lnTo>
                  <a:lnTo>
                    <a:pt x="246" y="628"/>
                  </a:lnTo>
                  <a:lnTo>
                    <a:pt x="223" y="606"/>
                  </a:lnTo>
                  <a:lnTo>
                    <a:pt x="201" y="595"/>
                  </a:lnTo>
                  <a:lnTo>
                    <a:pt x="179" y="595"/>
                  </a:lnTo>
                  <a:lnTo>
                    <a:pt x="145" y="606"/>
                  </a:lnTo>
                  <a:lnTo>
                    <a:pt x="112" y="628"/>
                  </a:lnTo>
                  <a:lnTo>
                    <a:pt x="78" y="661"/>
                  </a:lnTo>
                  <a:lnTo>
                    <a:pt x="45" y="694"/>
                  </a:lnTo>
                  <a:lnTo>
                    <a:pt x="33" y="705"/>
                  </a:lnTo>
                  <a:lnTo>
                    <a:pt x="33" y="716"/>
                  </a:lnTo>
                  <a:lnTo>
                    <a:pt x="22" y="716"/>
                  </a:lnTo>
                  <a:lnTo>
                    <a:pt x="11" y="716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11" y="672"/>
                  </a:lnTo>
                  <a:lnTo>
                    <a:pt x="45" y="628"/>
                  </a:lnTo>
                  <a:lnTo>
                    <a:pt x="89" y="573"/>
                  </a:lnTo>
                  <a:lnTo>
                    <a:pt x="167" y="496"/>
                  </a:lnTo>
                  <a:lnTo>
                    <a:pt x="301" y="364"/>
                  </a:lnTo>
                  <a:lnTo>
                    <a:pt x="346" y="331"/>
                  </a:lnTo>
                  <a:lnTo>
                    <a:pt x="402" y="276"/>
                  </a:lnTo>
                  <a:lnTo>
                    <a:pt x="469" y="209"/>
                  </a:lnTo>
                  <a:lnTo>
                    <a:pt x="525" y="154"/>
                  </a:lnTo>
                  <a:lnTo>
                    <a:pt x="502" y="154"/>
                  </a:lnTo>
                  <a:lnTo>
                    <a:pt x="480" y="154"/>
                  </a:lnTo>
                  <a:lnTo>
                    <a:pt x="469" y="154"/>
                  </a:lnTo>
                  <a:lnTo>
                    <a:pt x="435" y="143"/>
                  </a:lnTo>
                  <a:lnTo>
                    <a:pt x="402" y="132"/>
                  </a:lnTo>
                  <a:lnTo>
                    <a:pt x="357" y="121"/>
                  </a:lnTo>
                  <a:lnTo>
                    <a:pt x="301" y="110"/>
                  </a:lnTo>
                  <a:lnTo>
                    <a:pt x="301" y="110"/>
                  </a:lnTo>
                  <a:lnTo>
                    <a:pt x="279" y="110"/>
                  </a:lnTo>
                  <a:lnTo>
                    <a:pt x="257" y="110"/>
                  </a:lnTo>
                  <a:lnTo>
                    <a:pt x="234" y="121"/>
                  </a:lnTo>
                  <a:lnTo>
                    <a:pt x="212" y="132"/>
                  </a:lnTo>
                  <a:lnTo>
                    <a:pt x="190" y="154"/>
                  </a:lnTo>
                  <a:lnTo>
                    <a:pt x="167" y="176"/>
                  </a:lnTo>
                  <a:lnTo>
                    <a:pt x="167" y="187"/>
                  </a:lnTo>
                  <a:lnTo>
                    <a:pt x="156" y="198"/>
                  </a:lnTo>
                  <a:lnTo>
                    <a:pt x="145" y="198"/>
                  </a:lnTo>
                  <a:lnTo>
                    <a:pt x="134" y="198"/>
                  </a:lnTo>
                  <a:lnTo>
                    <a:pt x="134" y="187"/>
                  </a:lnTo>
                  <a:lnTo>
                    <a:pt x="134" y="176"/>
                  </a:lnTo>
                  <a:lnTo>
                    <a:pt x="145" y="143"/>
                  </a:lnTo>
                  <a:lnTo>
                    <a:pt x="179" y="77"/>
                  </a:lnTo>
                  <a:lnTo>
                    <a:pt x="246" y="2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/>
            </p:cNvSpPr>
            <p:nvPr/>
          </p:nvSpPr>
          <p:spPr bwMode="auto">
            <a:xfrm>
              <a:off x="4275" y="1776"/>
              <a:ext cx="368" cy="157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4" y="22"/>
                </a:cxn>
                <a:cxn ang="0">
                  <a:pos x="111" y="77"/>
                </a:cxn>
                <a:cxn ang="0">
                  <a:pos x="189" y="176"/>
                </a:cxn>
                <a:cxn ang="0">
                  <a:pos x="268" y="297"/>
                </a:cxn>
                <a:cxn ang="0">
                  <a:pos x="335" y="473"/>
                </a:cxn>
                <a:cxn ang="0">
                  <a:pos x="357" y="649"/>
                </a:cxn>
                <a:cxn ang="0">
                  <a:pos x="368" y="793"/>
                </a:cxn>
                <a:cxn ang="0">
                  <a:pos x="357" y="936"/>
                </a:cxn>
                <a:cxn ang="0">
                  <a:pos x="335" y="1101"/>
                </a:cxn>
                <a:cxn ang="0">
                  <a:pos x="268" y="1266"/>
                </a:cxn>
                <a:cxn ang="0">
                  <a:pos x="189" y="1398"/>
                </a:cxn>
                <a:cxn ang="0">
                  <a:pos x="111" y="1497"/>
                </a:cxn>
                <a:cxn ang="0">
                  <a:pos x="44" y="1552"/>
                </a:cxn>
                <a:cxn ang="0">
                  <a:pos x="11" y="1574"/>
                </a:cxn>
                <a:cxn ang="0">
                  <a:pos x="0" y="1574"/>
                </a:cxn>
                <a:cxn ang="0">
                  <a:pos x="0" y="1563"/>
                </a:cxn>
                <a:cxn ang="0">
                  <a:pos x="0" y="1552"/>
                </a:cxn>
                <a:cxn ang="0">
                  <a:pos x="0" y="1552"/>
                </a:cxn>
                <a:cxn ang="0">
                  <a:pos x="11" y="1541"/>
                </a:cxn>
                <a:cxn ang="0">
                  <a:pos x="22" y="1530"/>
                </a:cxn>
                <a:cxn ang="0">
                  <a:pos x="145" y="1365"/>
                </a:cxn>
                <a:cxn ang="0">
                  <a:pos x="223" y="1189"/>
                </a:cxn>
                <a:cxn ang="0">
                  <a:pos x="268" y="991"/>
                </a:cxn>
                <a:cxn ang="0">
                  <a:pos x="279" y="793"/>
                </a:cxn>
                <a:cxn ang="0">
                  <a:pos x="256" y="561"/>
                </a:cxn>
                <a:cxn ang="0">
                  <a:pos x="212" y="352"/>
                </a:cxn>
                <a:cxn ang="0">
                  <a:pos x="134" y="187"/>
                </a:cxn>
                <a:cxn ang="0">
                  <a:pos x="33" y="55"/>
                </a:cxn>
                <a:cxn ang="0">
                  <a:pos x="11" y="44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11" y="0"/>
                </a:cxn>
              </a:cxnLst>
              <a:rect l="0" t="0" r="r" b="b"/>
              <a:pathLst>
                <a:path w="368" h="1574">
                  <a:moveTo>
                    <a:pt x="11" y="0"/>
                  </a:moveTo>
                  <a:lnTo>
                    <a:pt x="44" y="22"/>
                  </a:lnTo>
                  <a:lnTo>
                    <a:pt x="111" y="77"/>
                  </a:lnTo>
                  <a:lnTo>
                    <a:pt x="189" y="176"/>
                  </a:lnTo>
                  <a:lnTo>
                    <a:pt x="268" y="297"/>
                  </a:lnTo>
                  <a:lnTo>
                    <a:pt x="335" y="473"/>
                  </a:lnTo>
                  <a:lnTo>
                    <a:pt x="357" y="649"/>
                  </a:lnTo>
                  <a:lnTo>
                    <a:pt x="368" y="793"/>
                  </a:lnTo>
                  <a:lnTo>
                    <a:pt x="357" y="936"/>
                  </a:lnTo>
                  <a:lnTo>
                    <a:pt x="335" y="1101"/>
                  </a:lnTo>
                  <a:lnTo>
                    <a:pt x="268" y="1266"/>
                  </a:lnTo>
                  <a:lnTo>
                    <a:pt x="189" y="1398"/>
                  </a:lnTo>
                  <a:lnTo>
                    <a:pt x="111" y="1497"/>
                  </a:lnTo>
                  <a:lnTo>
                    <a:pt x="44" y="1552"/>
                  </a:lnTo>
                  <a:lnTo>
                    <a:pt x="11" y="1574"/>
                  </a:lnTo>
                  <a:lnTo>
                    <a:pt x="0" y="1574"/>
                  </a:lnTo>
                  <a:lnTo>
                    <a:pt x="0" y="1563"/>
                  </a:lnTo>
                  <a:lnTo>
                    <a:pt x="0" y="1552"/>
                  </a:lnTo>
                  <a:lnTo>
                    <a:pt x="0" y="1552"/>
                  </a:lnTo>
                  <a:lnTo>
                    <a:pt x="11" y="1541"/>
                  </a:lnTo>
                  <a:lnTo>
                    <a:pt x="22" y="1530"/>
                  </a:lnTo>
                  <a:lnTo>
                    <a:pt x="145" y="1365"/>
                  </a:lnTo>
                  <a:lnTo>
                    <a:pt x="223" y="1189"/>
                  </a:lnTo>
                  <a:lnTo>
                    <a:pt x="268" y="991"/>
                  </a:lnTo>
                  <a:lnTo>
                    <a:pt x="279" y="793"/>
                  </a:lnTo>
                  <a:lnTo>
                    <a:pt x="256" y="561"/>
                  </a:lnTo>
                  <a:lnTo>
                    <a:pt x="212" y="352"/>
                  </a:lnTo>
                  <a:lnTo>
                    <a:pt x="134" y="187"/>
                  </a:lnTo>
                  <a:lnTo>
                    <a:pt x="33" y="55"/>
                  </a:lnTo>
                  <a:lnTo>
                    <a:pt x="11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 noEditPoints="1"/>
            </p:cNvSpPr>
            <p:nvPr/>
          </p:nvSpPr>
          <p:spPr bwMode="auto">
            <a:xfrm>
              <a:off x="5335" y="2381"/>
              <a:ext cx="1050" cy="364"/>
            </a:xfrm>
            <a:custGeom>
              <a:avLst/>
              <a:gdLst/>
              <a:ahLst/>
              <a:cxnLst>
                <a:cxn ang="0">
                  <a:pos x="45" y="309"/>
                </a:cxn>
                <a:cxn ang="0">
                  <a:pos x="994" y="309"/>
                </a:cxn>
                <a:cxn ang="0">
                  <a:pos x="1017" y="309"/>
                </a:cxn>
                <a:cxn ang="0">
                  <a:pos x="1028" y="309"/>
                </a:cxn>
                <a:cxn ang="0">
                  <a:pos x="1039" y="309"/>
                </a:cxn>
                <a:cxn ang="0">
                  <a:pos x="1050" y="320"/>
                </a:cxn>
                <a:cxn ang="0">
                  <a:pos x="1050" y="342"/>
                </a:cxn>
                <a:cxn ang="0">
                  <a:pos x="1050" y="353"/>
                </a:cxn>
                <a:cxn ang="0">
                  <a:pos x="1039" y="364"/>
                </a:cxn>
                <a:cxn ang="0">
                  <a:pos x="1028" y="364"/>
                </a:cxn>
                <a:cxn ang="0">
                  <a:pos x="1017" y="364"/>
                </a:cxn>
                <a:cxn ang="0">
                  <a:pos x="1006" y="364"/>
                </a:cxn>
                <a:cxn ang="0">
                  <a:pos x="45" y="364"/>
                </a:cxn>
                <a:cxn ang="0">
                  <a:pos x="34" y="364"/>
                </a:cxn>
                <a:cxn ang="0">
                  <a:pos x="23" y="364"/>
                </a:cxn>
                <a:cxn ang="0">
                  <a:pos x="12" y="364"/>
                </a:cxn>
                <a:cxn ang="0">
                  <a:pos x="0" y="353"/>
                </a:cxn>
                <a:cxn ang="0">
                  <a:pos x="0" y="342"/>
                </a:cxn>
                <a:cxn ang="0">
                  <a:pos x="0" y="320"/>
                </a:cxn>
                <a:cxn ang="0">
                  <a:pos x="12" y="309"/>
                </a:cxn>
                <a:cxn ang="0">
                  <a:pos x="23" y="309"/>
                </a:cxn>
                <a:cxn ang="0">
                  <a:pos x="34" y="309"/>
                </a:cxn>
                <a:cxn ang="0">
                  <a:pos x="45" y="309"/>
                </a:cxn>
                <a:cxn ang="0">
                  <a:pos x="45" y="0"/>
                </a:cxn>
                <a:cxn ang="0">
                  <a:pos x="1006" y="0"/>
                </a:cxn>
                <a:cxn ang="0">
                  <a:pos x="1017" y="0"/>
                </a:cxn>
                <a:cxn ang="0">
                  <a:pos x="1028" y="0"/>
                </a:cxn>
                <a:cxn ang="0">
                  <a:pos x="1039" y="11"/>
                </a:cxn>
                <a:cxn ang="0">
                  <a:pos x="1050" y="11"/>
                </a:cxn>
                <a:cxn ang="0">
                  <a:pos x="1050" y="33"/>
                </a:cxn>
                <a:cxn ang="0">
                  <a:pos x="1050" y="44"/>
                </a:cxn>
                <a:cxn ang="0">
                  <a:pos x="1039" y="55"/>
                </a:cxn>
                <a:cxn ang="0">
                  <a:pos x="1028" y="55"/>
                </a:cxn>
                <a:cxn ang="0">
                  <a:pos x="1017" y="66"/>
                </a:cxn>
                <a:cxn ang="0">
                  <a:pos x="994" y="66"/>
                </a:cxn>
                <a:cxn ang="0">
                  <a:pos x="45" y="66"/>
                </a:cxn>
                <a:cxn ang="0">
                  <a:pos x="34" y="66"/>
                </a:cxn>
                <a:cxn ang="0">
                  <a:pos x="23" y="55"/>
                </a:cxn>
                <a:cxn ang="0">
                  <a:pos x="12" y="55"/>
                </a:cxn>
                <a:cxn ang="0">
                  <a:pos x="0" y="44"/>
                </a:cxn>
                <a:cxn ang="0">
                  <a:pos x="0" y="33"/>
                </a:cxn>
                <a:cxn ang="0">
                  <a:pos x="0" y="11"/>
                </a:cxn>
                <a:cxn ang="0">
                  <a:pos x="12" y="11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45" y="0"/>
                </a:cxn>
              </a:cxnLst>
              <a:rect l="0" t="0" r="r" b="b"/>
              <a:pathLst>
                <a:path w="1050" h="364">
                  <a:moveTo>
                    <a:pt x="45" y="309"/>
                  </a:moveTo>
                  <a:lnTo>
                    <a:pt x="994" y="309"/>
                  </a:lnTo>
                  <a:lnTo>
                    <a:pt x="1017" y="309"/>
                  </a:lnTo>
                  <a:lnTo>
                    <a:pt x="1028" y="309"/>
                  </a:lnTo>
                  <a:lnTo>
                    <a:pt x="1039" y="309"/>
                  </a:lnTo>
                  <a:lnTo>
                    <a:pt x="1050" y="320"/>
                  </a:lnTo>
                  <a:lnTo>
                    <a:pt x="1050" y="342"/>
                  </a:lnTo>
                  <a:lnTo>
                    <a:pt x="1050" y="353"/>
                  </a:lnTo>
                  <a:lnTo>
                    <a:pt x="1039" y="364"/>
                  </a:lnTo>
                  <a:lnTo>
                    <a:pt x="1028" y="364"/>
                  </a:lnTo>
                  <a:lnTo>
                    <a:pt x="1017" y="364"/>
                  </a:lnTo>
                  <a:lnTo>
                    <a:pt x="1006" y="364"/>
                  </a:lnTo>
                  <a:lnTo>
                    <a:pt x="45" y="364"/>
                  </a:lnTo>
                  <a:lnTo>
                    <a:pt x="34" y="364"/>
                  </a:lnTo>
                  <a:lnTo>
                    <a:pt x="23" y="364"/>
                  </a:lnTo>
                  <a:lnTo>
                    <a:pt x="12" y="364"/>
                  </a:lnTo>
                  <a:lnTo>
                    <a:pt x="0" y="353"/>
                  </a:lnTo>
                  <a:lnTo>
                    <a:pt x="0" y="342"/>
                  </a:lnTo>
                  <a:lnTo>
                    <a:pt x="0" y="320"/>
                  </a:lnTo>
                  <a:lnTo>
                    <a:pt x="12" y="309"/>
                  </a:lnTo>
                  <a:lnTo>
                    <a:pt x="23" y="309"/>
                  </a:lnTo>
                  <a:lnTo>
                    <a:pt x="34" y="309"/>
                  </a:lnTo>
                  <a:lnTo>
                    <a:pt x="45" y="309"/>
                  </a:lnTo>
                  <a:close/>
                  <a:moveTo>
                    <a:pt x="45" y="0"/>
                  </a:moveTo>
                  <a:lnTo>
                    <a:pt x="1006" y="0"/>
                  </a:lnTo>
                  <a:lnTo>
                    <a:pt x="1017" y="0"/>
                  </a:lnTo>
                  <a:lnTo>
                    <a:pt x="1028" y="0"/>
                  </a:lnTo>
                  <a:lnTo>
                    <a:pt x="1039" y="11"/>
                  </a:lnTo>
                  <a:lnTo>
                    <a:pt x="1050" y="11"/>
                  </a:lnTo>
                  <a:lnTo>
                    <a:pt x="1050" y="33"/>
                  </a:lnTo>
                  <a:lnTo>
                    <a:pt x="1050" y="44"/>
                  </a:lnTo>
                  <a:lnTo>
                    <a:pt x="1039" y="55"/>
                  </a:lnTo>
                  <a:lnTo>
                    <a:pt x="1028" y="55"/>
                  </a:lnTo>
                  <a:lnTo>
                    <a:pt x="1017" y="66"/>
                  </a:lnTo>
                  <a:lnTo>
                    <a:pt x="994" y="66"/>
                  </a:lnTo>
                  <a:lnTo>
                    <a:pt x="45" y="66"/>
                  </a:lnTo>
                  <a:lnTo>
                    <a:pt x="34" y="66"/>
                  </a:lnTo>
                  <a:lnTo>
                    <a:pt x="23" y="55"/>
                  </a:lnTo>
                  <a:lnTo>
                    <a:pt x="12" y="55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11"/>
                  </a:lnTo>
                  <a:lnTo>
                    <a:pt x="12" y="11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7078" y="1908"/>
              <a:ext cx="524" cy="1046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312" y="11"/>
                </a:cxn>
                <a:cxn ang="0">
                  <a:pos x="323" y="11"/>
                </a:cxn>
                <a:cxn ang="0">
                  <a:pos x="323" y="22"/>
                </a:cxn>
                <a:cxn ang="0">
                  <a:pos x="323" y="44"/>
                </a:cxn>
                <a:cxn ang="0">
                  <a:pos x="323" y="44"/>
                </a:cxn>
                <a:cxn ang="0">
                  <a:pos x="323" y="925"/>
                </a:cxn>
                <a:cxn ang="0">
                  <a:pos x="323" y="947"/>
                </a:cxn>
                <a:cxn ang="0">
                  <a:pos x="323" y="969"/>
                </a:cxn>
                <a:cxn ang="0">
                  <a:pos x="335" y="980"/>
                </a:cxn>
                <a:cxn ang="0">
                  <a:pos x="357" y="991"/>
                </a:cxn>
                <a:cxn ang="0">
                  <a:pos x="379" y="991"/>
                </a:cxn>
                <a:cxn ang="0">
                  <a:pos x="413" y="1002"/>
                </a:cxn>
                <a:cxn ang="0">
                  <a:pos x="469" y="1002"/>
                </a:cxn>
                <a:cxn ang="0">
                  <a:pos x="524" y="1002"/>
                </a:cxn>
                <a:cxn ang="0">
                  <a:pos x="524" y="1046"/>
                </a:cxn>
                <a:cxn ang="0">
                  <a:pos x="446" y="1046"/>
                </a:cxn>
                <a:cxn ang="0">
                  <a:pos x="346" y="1046"/>
                </a:cxn>
                <a:cxn ang="0">
                  <a:pos x="268" y="1046"/>
                </a:cxn>
                <a:cxn ang="0">
                  <a:pos x="178" y="1046"/>
                </a:cxn>
                <a:cxn ang="0">
                  <a:pos x="78" y="1046"/>
                </a:cxn>
                <a:cxn ang="0">
                  <a:pos x="0" y="1046"/>
                </a:cxn>
                <a:cxn ang="0">
                  <a:pos x="0" y="1002"/>
                </a:cxn>
                <a:cxn ang="0">
                  <a:pos x="55" y="1002"/>
                </a:cxn>
                <a:cxn ang="0">
                  <a:pos x="111" y="1002"/>
                </a:cxn>
                <a:cxn ang="0">
                  <a:pos x="145" y="991"/>
                </a:cxn>
                <a:cxn ang="0">
                  <a:pos x="178" y="991"/>
                </a:cxn>
                <a:cxn ang="0">
                  <a:pos x="189" y="980"/>
                </a:cxn>
                <a:cxn ang="0">
                  <a:pos x="201" y="969"/>
                </a:cxn>
                <a:cxn ang="0">
                  <a:pos x="201" y="947"/>
                </a:cxn>
                <a:cxn ang="0">
                  <a:pos x="201" y="925"/>
                </a:cxn>
                <a:cxn ang="0">
                  <a:pos x="201" y="110"/>
                </a:cxn>
                <a:cxn ang="0">
                  <a:pos x="122" y="143"/>
                </a:cxn>
                <a:cxn ang="0">
                  <a:pos x="44" y="154"/>
                </a:cxn>
                <a:cxn ang="0">
                  <a:pos x="0" y="154"/>
                </a:cxn>
                <a:cxn ang="0">
                  <a:pos x="0" y="99"/>
                </a:cxn>
                <a:cxn ang="0">
                  <a:pos x="44" y="99"/>
                </a:cxn>
                <a:cxn ang="0">
                  <a:pos x="122" y="88"/>
                </a:cxn>
                <a:cxn ang="0">
                  <a:pos x="212" y="66"/>
                </a:cxn>
                <a:cxn ang="0">
                  <a:pos x="290" y="0"/>
                </a:cxn>
              </a:cxnLst>
              <a:rect l="0" t="0" r="r" b="b"/>
              <a:pathLst>
                <a:path w="524" h="1046">
                  <a:moveTo>
                    <a:pt x="290" y="0"/>
                  </a:moveTo>
                  <a:lnTo>
                    <a:pt x="312" y="11"/>
                  </a:lnTo>
                  <a:lnTo>
                    <a:pt x="323" y="11"/>
                  </a:lnTo>
                  <a:lnTo>
                    <a:pt x="323" y="22"/>
                  </a:lnTo>
                  <a:lnTo>
                    <a:pt x="323" y="44"/>
                  </a:lnTo>
                  <a:lnTo>
                    <a:pt x="323" y="44"/>
                  </a:lnTo>
                  <a:lnTo>
                    <a:pt x="323" y="925"/>
                  </a:lnTo>
                  <a:lnTo>
                    <a:pt x="323" y="947"/>
                  </a:lnTo>
                  <a:lnTo>
                    <a:pt x="323" y="969"/>
                  </a:lnTo>
                  <a:lnTo>
                    <a:pt x="335" y="980"/>
                  </a:lnTo>
                  <a:lnTo>
                    <a:pt x="357" y="991"/>
                  </a:lnTo>
                  <a:lnTo>
                    <a:pt x="379" y="991"/>
                  </a:lnTo>
                  <a:lnTo>
                    <a:pt x="413" y="1002"/>
                  </a:lnTo>
                  <a:lnTo>
                    <a:pt x="469" y="1002"/>
                  </a:lnTo>
                  <a:lnTo>
                    <a:pt x="524" y="1002"/>
                  </a:lnTo>
                  <a:lnTo>
                    <a:pt x="524" y="1046"/>
                  </a:lnTo>
                  <a:lnTo>
                    <a:pt x="446" y="1046"/>
                  </a:lnTo>
                  <a:lnTo>
                    <a:pt x="346" y="1046"/>
                  </a:lnTo>
                  <a:lnTo>
                    <a:pt x="268" y="1046"/>
                  </a:lnTo>
                  <a:lnTo>
                    <a:pt x="178" y="1046"/>
                  </a:lnTo>
                  <a:lnTo>
                    <a:pt x="78" y="1046"/>
                  </a:lnTo>
                  <a:lnTo>
                    <a:pt x="0" y="1046"/>
                  </a:lnTo>
                  <a:lnTo>
                    <a:pt x="0" y="1002"/>
                  </a:lnTo>
                  <a:lnTo>
                    <a:pt x="55" y="1002"/>
                  </a:lnTo>
                  <a:lnTo>
                    <a:pt x="111" y="1002"/>
                  </a:lnTo>
                  <a:lnTo>
                    <a:pt x="145" y="991"/>
                  </a:lnTo>
                  <a:lnTo>
                    <a:pt x="178" y="991"/>
                  </a:lnTo>
                  <a:lnTo>
                    <a:pt x="189" y="980"/>
                  </a:lnTo>
                  <a:lnTo>
                    <a:pt x="201" y="969"/>
                  </a:lnTo>
                  <a:lnTo>
                    <a:pt x="201" y="947"/>
                  </a:lnTo>
                  <a:lnTo>
                    <a:pt x="201" y="925"/>
                  </a:lnTo>
                  <a:lnTo>
                    <a:pt x="201" y="110"/>
                  </a:lnTo>
                  <a:lnTo>
                    <a:pt x="122" y="143"/>
                  </a:lnTo>
                  <a:lnTo>
                    <a:pt x="44" y="154"/>
                  </a:lnTo>
                  <a:lnTo>
                    <a:pt x="0" y="154"/>
                  </a:lnTo>
                  <a:lnTo>
                    <a:pt x="0" y="99"/>
                  </a:lnTo>
                  <a:lnTo>
                    <a:pt x="44" y="99"/>
                  </a:lnTo>
                  <a:lnTo>
                    <a:pt x="122" y="88"/>
                  </a:lnTo>
                  <a:lnTo>
                    <a:pt x="212" y="66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8172" y="2040"/>
              <a:ext cx="1061" cy="1046"/>
            </a:xfrm>
            <a:custGeom>
              <a:avLst/>
              <a:gdLst/>
              <a:ahLst/>
              <a:cxnLst>
                <a:cxn ang="0">
                  <a:pos x="536" y="0"/>
                </a:cxn>
                <a:cxn ang="0">
                  <a:pos x="547" y="0"/>
                </a:cxn>
                <a:cxn ang="0">
                  <a:pos x="558" y="11"/>
                </a:cxn>
                <a:cxn ang="0">
                  <a:pos x="558" y="22"/>
                </a:cxn>
                <a:cxn ang="0">
                  <a:pos x="569" y="44"/>
                </a:cxn>
                <a:cxn ang="0">
                  <a:pos x="569" y="55"/>
                </a:cxn>
                <a:cxn ang="0">
                  <a:pos x="569" y="496"/>
                </a:cxn>
                <a:cxn ang="0">
                  <a:pos x="1005" y="496"/>
                </a:cxn>
                <a:cxn ang="0">
                  <a:pos x="1027" y="496"/>
                </a:cxn>
                <a:cxn ang="0">
                  <a:pos x="1038" y="496"/>
                </a:cxn>
                <a:cxn ang="0">
                  <a:pos x="1050" y="496"/>
                </a:cxn>
                <a:cxn ang="0">
                  <a:pos x="1061" y="507"/>
                </a:cxn>
                <a:cxn ang="0">
                  <a:pos x="1061" y="529"/>
                </a:cxn>
                <a:cxn ang="0">
                  <a:pos x="1061" y="540"/>
                </a:cxn>
                <a:cxn ang="0">
                  <a:pos x="1050" y="551"/>
                </a:cxn>
                <a:cxn ang="0">
                  <a:pos x="1038" y="551"/>
                </a:cxn>
                <a:cxn ang="0">
                  <a:pos x="1027" y="562"/>
                </a:cxn>
                <a:cxn ang="0">
                  <a:pos x="1005" y="562"/>
                </a:cxn>
                <a:cxn ang="0">
                  <a:pos x="569" y="562"/>
                </a:cxn>
                <a:cxn ang="0">
                  <a:pos x="569" y="991"/>
                </a:cxn>
                <a:cxn ang="0">
                  <a:pos x="569" y="1013"/>
                </a:cxn>
                <a:cxn ang="0">
                  <a:pos x="558" y="1024"/>
                </a:cxn>
                <a:cxn ang="0">
                  <a:pos x="558" y="1035"/>
                </a:cxn>
                <a:cxn ang="0">
                  <a:pos x="547" y="1046"/>
                </a:cxn>
                <a:cxn ang="0">
                  <a:pos x="536" y="1046"/>
                </a:cxn>
                <a:cxn ang="0">
                  <a:pos x="514" y="1046"/>
                </a:cxn>
                <a:cxn ang="0">
                  <a:pos x="514" y="1035"/>
                </a:cxn>
                <a:cxn ang="0">
                  <a:pos x="502" y="1024"/>
                </a:cxn>
                <a:cxn ang="0">
                  <a:pos x="502" y="1013"/>
                </a:cxn>
                <a:cxn ang="0">
                  <a:pos x="502" y="991"/>
                </a:cxn>
                <a:cxn ang="0">
                  <a:pos x="502" y="562"/>
                </a:cxn>
                <a:cxn ang="0">
                  <a:pos x="56" y="562"/>
                </a:cxn>
                <a:cxn ang="0">
                  <a:pos x="45" y="562"/>
                </a:cxn>
                <a:cxn ang="0">
                  <a:pos x="33" y="551"/>
                </a:cxn>
                <a:cxn ang="0">
                  <a:pos x="11" y="551"/>
                </a:cxn>
                <a:cxn ang="0">
                  <a:pos x="11" y="540"/>
                </a:cxn>
                <a:cxn ang="0">
                  <a:pos x="0" y="529"/>
                </a:cxn>
                <a:cxn ang="0">
                  <a:pos x="11" y="507"/>
                </a:cxn>
                <a:cxn ang="0">
                  <a:pos x="11" y="496"/>
                </a:cxn>
                <a:cxn ang="0">
                  <a:pos x="33" y="496"/>
                </a:cxn>
                <a:cxn ang="0">
                  <a:pos x="45" y="496"/>
                </a:cxn>
                <a:cxn ang="0">
                  <a:pos x="56" y="496"/>
                </a:cxn>
                <a:cxn ang="0">
                  <a:pos x="502" y="496"/>
                </a:cxn>
                <a:cxn ang="0">
                  <a:pos x="502" y="55"/>
                </a:cxn>
                <a:cxn ang="0">
                  <a:pos x="502" y="44"/>
                </a:cxn>
                <a:cxn ang="0">
                  <a:pos x="502" y="22"/>
                </a:cxn>
                <a:cxn ang="0">
                  <a:pos x="514" y="11"/>
                </a:cxn>
                <a:cxn ang="0">
                  <a:pos x="514" y="0"/>
                </a:cxn>
                <a:cxn ang="0">
                  <a:pos x="536" y="0"/>
                </a:cxn>
              </a:cxnLst>
              <a:rect l="0" t="0" r="r" b="b"/>
              <a:pathLst>
                <a:path w="1061" h="1046">
                  <a:moveTo>
                    <a:pt x="536" y="0"/>
                  </a:moveTo>
                  <a:lnTo>
                    <a:pt x="547" y="0"/>
                  </a:lnTo>
                  <a:lnTo>
                    <a:pt x="558" y="11"/>
                  </a:lnTo>
                  <a:lnTo>
                    <a:pt x="558" y="22"/>
                  </a:lnTo>
                  <a:lnTo>
                    <a:pt x="569" y="44"/>
                  </a:lnTo>
                  <a:lnTo>
                    <a:pt x="569" y="55"/>
                  </a:lnTo>
                  <a:lnTo>
                    <a:pt x="569" y="496"/>
                  </a:lnTo>
                  <a:lnTo>
                    <a:pt x="1005" y="496"/>
                  </a:lnTo>
                  <a:lnTo>
                    <a:pt x="1027" y="496"/>
                  </a:lnTo>
                  <a:lnTo>
                    <a:pt x="1038" y="496"/>
                  </a:lnTo>
                  <a:lnTo>
                    <a:pt x="1050" y="496"/>
                  </a:lnTo>
                  <a:lnTo>
                    <a:pt x="1061" y="507"/>
                  </a:lnTo>
                  <a:lnTo>
                    <a:pt x="1061" y="529"/>
                  </a:lnTo>
                  <a:lnTo>
                    <a:pt x="1061" y="540"/>
                  </a:lnTo>
                  <a:lnTo>
                    <a:pt x="1050" y="551"/>
                  </a:lnTo>
                  <a:lnTo>
                    <a:pt x="1038" y="551"/>
                  </a:lnTo>
                  <a:lnTo>
                    <a:pt x="1027" y="562"/>
                  </a:lnTo>
                  <a:lnTo>
                    <a:pt x="1005" y="562"/>
                  </a:lnTo>
                  <a:lnTo>
                    <a:pt x="569" y="562"/>
                  </a:lnTo>
                  <a:lnTo>
                    <a:pt x="569" y="991"/>
                  </a:lnTo>
                  <a:lnTo>
                    <a:pt x="569" y="1013"/>
                  </a:lnTo>
                  <a:lnTo>
                    <a:pt x="558" y="1024"/>
                  </a:lnTo>
                  <a:lnTo>
                    <a:pt x="558" y="1035"/>
                  </a:lnTo>
                  <a:lnTo>
                    <a:pt x="547" y="1046"/>
                  </a:lnTo>
                  <a:lnTo>
                    <a:pt x="536" y="1046"/>
                  </a:lnTo>
                  <a:lnTo>
                    <a:pt x="514" y="1046"/>
                  </a:lnTo>
                  <a:lnTo>
                    <a:pt x="514" y="1035"/>
                  </a:lnTo>
                  <a:lnTo>
                    <a:pt x="502" y="1024"/>
                  </a:lnTo>
                  <a:lnTo>
                    <a:pt x="502" y="1013"/>
                  </a:lnTo>
                  <a:lnTo>
                    <a:pt x="502" y="991"/>
                  </a:lnTo>
                  <a:lnTo>
                    <a:pt x="502" y="562"/>
                  </a:lnTo>
                  <a:lnTo>
                    <a:pt x="56" y="562"/>
                  </a:lnTo>
                  <a:lnTo>
                    <a:pt x="45" y="562"/>
                  </a:lnTo>
                  <a:lnTo>
                    <a:pt x="33" y="551"/>
                  </a:lnTo>
                  <a:lnTo>
                    <a:pt x="11" y="551"/>
                  </a:lnTo>
                  <a:lnTo>
                    <a:pt x="11" y="540"/>
                  </a:lnTo>
                  <a:lnTo>
                    <a:pt x="0" y="529"/>
                  </a:lnTo>
                  <a:lnTo>
                    <a:pt x="11" y="507"/>
                  </a:lnTo>
                  <a:lnTo>
                    <a:pt x="11" y="496"/>
                  </a:lnTo>
                  <a:lnTo>
                    <a:pt x="33" y="496"/>
                  </a:lnTo>
                  <a:lnTo>
                    <a:pt x="45" y="496"/>
                  </a:lnTo>
                  <a:lnTo>
                    <a:pt x="56" y="496"/>
                  </a:lnTo>
                  <a:lnTo>
                    <a:pt x="502" y="496"/>
                  </a:lnTo>
                  <a:lnTo>
                    <a:pt x="502" y="55"/>
                  </a:lnTo>
                  <a:lnTo>
                    <a:pt x="502" y="44"/>
                  </a:lnTo>
                  <a:lnTo>
                    <a:pt x="502" y="22"/>
                  </a:lnTo>
                  <a:lnTo>
                    <a:pt x="514" y="11"/>
                  </a:lnTo>
                  <a:lnTo>
                    <a:pt x="51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9769" y="1787"/>
              <a:ext cx="1507" cy="1563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1373" y="0"/>
                </a:cxn>
                <a:cxn ang="0">
                  <a:pos x="1507" y="363"/>
                </a:cxn>
                <a:cxn ang="0">
                  <a:pos x="1463" y="363"/>
                </a:cxn>
                <a:cxn ang="0">
                  <a:pos x="1407" y="253"/>
                </a:cxn>
                <a:cxn ang="0">
                  <a:pos x="1318" y="176"/>
                </a:cxn>
                <a:cxn ang="0">
                  <a:pos x="1217" y="121"/>
                </a:cxn>
                <a:cxn ang="0">
                  <a:pos x="1105" y="88"/>
                </a:cxn>
                <a:cxn ang="0">
                  <a:pos x="994" y="66"/>
                </a:cxn>
                <a:cxn ang="0">
                  <a:pos x="893" y="55"/>
                </a:cxn>
                <a:cxn ang="0">
                  <a:pos x="804" y="55"/>
                </a:cxn>
                <a:cxn ang="0">
                  <a:pos x="178" y="55"/>
                </a:cxn>
                <a:cxn ang="0">
                  <a:pos x="692" y="760"/>
                </a:cxn>
                <a:cxn ang="0">
                  <a:pos x="703" y="771"/>
                </a:cxn>
                <a:cxn ang="0">
                  <a:pos x="703" y="771"/>
                </a:cxn>
                <a:cxn ang="0">
                  <a:pos x="703" y="782"/>
                </a:cxn>
                <a:cxn ang="0">
                  <a:pos x="703" y="782"/>
                </a:cxn>
                <a:cxn ang="0">
                  <a:pos x="703" y="793"/>
                </a:cxn>
                <a:cxn ang="0">
                  <a:pos x="692" y="804"/>
                </a:cxn>
                <a:cxn ang="0">
                  <a:pos x="134" y="1475"/>
                </a:cxn>
                <a:cxn ang="0">
                  <a:pos x="815" y="1475"/>
                </a:cxn>
                <a:cxn ang="0">
                  <a:pos x="971" y="1475"/>
                </a:cxn>
                <a:cxn ang="0">
                  <a:pos x="1083" y="1464"/>
                </a:cxn>
                <a:cxn ang="0">
                  <a:pos x="1150" y="1442"/>
                </a:cxn>
                <a:cxn ang="0">
                  <a:pos x="1184" y="1431"/>
                </a:cxn>
                <a:cxn ang="0">
                  <a:pos x="1306" y="1376"/>
                </a:cxn>
                <a:cxn ang="0">
                  <a:pos x="1407" y="1288"/>
                </a:cxn>
                <a:cxn ang="0">
                  <a:pos x="1463" y="1178"/>
                </a:cxn>
                <a:cxn ang="0">
                  <a:pos x="1507" y="1178"/>
                </a:cxn>
                <a:cxn ang="0">
                  <a:pos x="1373" y="1563"/>
                </a:cxn>
                <a:cxn ang="0">
                  <a:pos x="44" y="1563"/>
                </a:cxn>
                <a:cxn ang="0">
                  <a:pos x="22" y="1563"/>
                </a:cxn>
                <a:cxn ang="0">
                  <a:pos x="11" y="1563"/>
                </a:cxn>
                <a:cxn ang="0">
                  <a:pos x="0" y="1552"/>
                </a:cxn>
                <a:cxn ang="0">
                  <a:pos x="11" y="1541"/>
                </a:cxn>
                <a:cxn ang="0">
                  <a:pos x="11" y="1530"/>
                </a:cxn>
                <a:cxn ang="0">
                  <a:pos x="22" y="1519"/>
                </a:cxn>
                <a:cxn ang="0">
                  <a:pos x="580" y="837"/>
                </a:cxn>
                <a:cxn ang="0">
                  <a:pos x="580" y="837"/>
                </a:cxn>
                <a:cxn ang="0">
                  <a:pos x="0" y="44"/>
                </a:cxn>
                <a:cxn ang="0">
                  <a:pos x="0" y="22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44" y="0"/>
                </a:cxn>
              </a:cxnLst>
              <a:rect l="0" t="0" r="r" b="b"/>
              <a:pathLst>
                <a:path w="1507" h="1563">
                  <a:moveTo>
                    <a:pt x="44" y="0"/>
                  </a:moveTo>
                  <a:lnTo>
                    <a:pt x="1373" y="0"/>
                  </a:lnTo>
                  <a:lnTo>
                    <a:pt x="1507" y="363"/>
                  </a:lnTo>
                  <a:lnTo>
                    <a:pt x="1463" y="363"/>
                  </a:lnTo>
                  <a:lnTo>
                    <a:pt x="1407" y="253"/>
                  </a:lnTo>
                  <a:lnTo>
                    <a:pt x="1318" y="176"/>
                  </a:lnTo>
                  <a:lnTo>
                    <a:pt x="1217" y="121"/>
                  </a:lnTo>
                  <a:lnTo>
                    <a:pt x="1105" y="88"/>
                  </a:lnTo>
                  <a:lnTo>
                    <a:pt x="994" y="66"/>
                  </a:lnTo>
                  <a:lnTo>
                    <a:pt x="893" y="55"/>
                  </a:lnTo>
                  <a:lnTo>
                    <a:pt x="804" y="55"/>
                  </a:lnTo>
                  <a:lnTo>
                    <a:pt x="178" y="55"/>
                  </a:lnTo>
                  <a:lnTo>
                    <a:pt x="692" y="760"/>
                  </a:lnTo>
                  <a:lnTo>
                    <a:pt x="703" y="771"/>
                  </a:lnTo>
                  <a:lnTo>
                    <a:pt x="703" y="771"/>
                  </a:lnTo>
                  <a:lnTo>
                    <a:pt x="703" y="782"/>
                  </a:lnTo>
                  <a:lnTo>
                    <a:pt x="703" y="782"/>
                  </a:lnTo>
                  <a:lnTo>
                    <a:pt x="703" y="793"/>
                  </a:lnTo>
                  <a:lnTo>
                    <a:pt x="692" y="804"/>
                  </a:lnTo>
                  <a:lnTo>
                    <a:pt x="134" y="1475"/>
                  </a:lnTo>
                  <a:lnTo>
                    <a:pt x="815" y="1475"/>
                  </a:lnTo>
                  <a:lnTo>
                    <a:pt x="971" y="1475"/>
                  </a:lnTo>
                  <a:lnTo>
                    <a:pt x="1083" y="1464"/>
                  </a:lnTo>
                  <a:lnTo>
                    <a:pt x="1150" y="1442"/>
                  </a:lnTo>
                  <a:lnTo>
                    <a:pt x="1184" y="1431"/>
                  </a:lnTo>
                  <a:lnTo>
                    <a:pt x="1306" y="1376"/>
                  </a:lnTo>
                  <a:lnTo>
                    <a:pt x="1407" y="1288"/>
                  </a:lnTo>
                  <a:lnTo>
                    <a:pt x="1463" y="1178"/>
                  </a:lnTo>
                  <a:lnTo>
                    <a:pt x="1507" y="1178"/>
                  </a:lnTo>
                  <a:lnTo>
                    <a:pt x="1373" y="1563"/>
                  </a:lnTo>
                  <a:lnTo>
                    <a:pt x="44" y="1563"/>
                  </a:lnTo>
                  <a:lnTo>
                    <a:pt x="22" y="1563"/>
                  </a:lnTo>
                  <a:lnTo>
                    <a:pt x="11" y="1563"/>
                  </a:lnTo>
                  <a:lnTo>
                    <a:pt x="0" y="1552"/>
                  </a:lnTo>
                  <a:lnTo>
                    <a:pt x="11" y="1541"/>
                  </a:lnTo>
                  <a:lnTo>
                    <a:pt x="11" y="1530"/>
                  </a:lnTo>
                  <a:lnTo>
                    <a:pt x="22" y="1519"/>
                  </a:lnTo>
                  <a:lnTo>
                    <a:pt x="580" y="837"/>
                  </a:lnTo>
                  <a:lnTo>
                    <a:pt x="580" y="837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 noEditPoints="1"/>
            </p:cNvSpPr>
            <p:nvPr/>
          </p:nvSpPr>
          <p:spPr bwMode="auto">
            <a:xfrm>
              <a:off x="11422" y="2943"/>
              <a:ext cx="580" cy="495"/>
            </a:xfrm>
            <a:custGeom>
              <a:avLst/>
              <a:gdLst/>
              <a:ahLst/>
              <a:cxnLst>
                <a:cxn ang="0">
                  <a:pos x="268" y="33"/>
                </a:cxn>
                <a:cxn ang="0">
                  <a:pos x="212" y="55"/>
                </a:cxn>
                <a:cxn ang="0">
                  <a:pos x="156" y="132"/>
                </a:cxn>
                <a:cxn ang="0">
                  <a:pos x="100" y="286"/>
                </a:cxn>
                <a:cxn ang="0">
                  <a:pos x="100" y="396"/>
                </a:cxn>
                <a:cxn ang="0">
                  <a:pos x="134" y="451"/>
                </a:cxn>
                <a:cxn ang="0">
                  <a:pos x="178" y="473"/>
                </a:cxn>
                <a:cxn ang="0">
                  <a:pos x="234" y="451"/>
                </a:cxn>
                <a:cxn ang="0">
                  <a:pos x="268" y="429"/>
                </a:cxn>
                <a:cxn ang="0">
                  <a:pos x="301" y="396"/>
                </a:cxn>
                <a:cxn ang="0">
                  <a:pos x="335" y="352"/>
                </a:cxn>
                <a:cxn ang="0">
                  <a:pos x="390" y="143"/>
                </a:cxn>
                <a:cxn ang="0">
                  <a:pos x="390" y="121"/>
                </a:cxn>
                <a:cxn ang="0">
                  <a:pos x="390" y="99"/>
                </a:cxn>
                <a:cxn ang="0">
                  <a:pos x="368" y="66"/>
                </a:cxn>
                <a:cxn ang="0">
                  <a:pos x="323" y="33"/>
                </a:cxn>
                <a:cxn ang="0">
                  <a:pos x="290" y="0"/>
                </a:cxn>
                <a:cxn ang="0">
                  <a:pos x="368" y="22"/>
                </a:cxn>
                <a:cxn ang="0">
                  <a:pos x="413" y="66"/>
                </a:cxn>
                <a:cxn ang="0">
                  <a:pos x="424" y="44"/>
                </a:cxn>
                <a:cxn ang="0">
                  <a:pos x="457" y="22"/>
                </a:cxn>
                <a:cxn ang="0">
                  <a:pos x="491" y="33"/>
                </a:cxn>
                <a:cxn ang="0">
                  <a:pos x="502" y="66"/>
                </a:cxn>
                <a:cxn ang="0">
                  <a:pos x="491" y="99"/>
                </a:cxn>
                <a:cxn ang="0">
                  <a:pos x="480" y="143"/>
                </a:cxn>
                <a:cxn ang="0">
                  <a:pos x="446" y="253"/>
                </a:cxn>
                <a:cxn ang="0">
                  <a:pos x="435" y="330"/>
                </a:cxn>
                <a:cxn ang="0">
                  <a:pos x="413" y="385"/>
                </a:cxn>
                <a:cxn ang="0">
                  <a:pos x="413" y="440"/>
                </a:cxn>
                <a:cxn ang="0">
                  <a:pos x="435" y="462"/>
                </a:cxn>
                <a:cxn ang="0">
                  <a:pos x="480" y="462"/>
                </a:cxn>
                <a:cxn ang="0">
                  <a:pos x="513" y="418"/>
                </a:cxn>
                <a:cxn ang="0">
                  <a:pos x="536" y="352"/>
                </a:cxn>
                <a:cxn ang="0">
                  <a:pos x="547" y="319"/>
                </a:cxn>
                <a:cxn ang="0">
                  <a:pos x="569" y="319"/>
                </a:cxn>
                <a:cxn ang="0">
                  <a:pos x="580" y="330"/>
                </a:cxn>
                <a:cxn ang="0">
                  <a:pos x="569" y="352"/>
                </a:cxn>
                <a:cxn ang="0">
                  <a:pos x="547" y="418"/>
                </a:cxn>
                <a:cxn ang="0">
                  <a:pos x="524" y="462"/>
                </a:cxn>
                <a:cxn ang="0">
                  <a:pos x="480" y="495"/>
                </a:cxn>
                <a:cxn ang="0">
                  <a:pos x="435" y="495"/>
                </a:cxn>
                <a:cxn ang="0">
                  <a:pos x="390" y="484"/>
                </a:cxn>
                <a:cxn ang="0">
                  <a:pos x="346" y="451"/>
                </a:cxn>
                <a:cxn ang="0">
                  <a:pos x="301" y="451"/>
                </a:cxn>
                <a:cxn ang="0">
                  <a:pos x="223" y="495"/>
                </a:cxn>
                <a:cxn ang="0">
                  <a:pos x="89" y="473"/>
                </a:cxn>
                <a:cxn ang="0">
                  <a:pos x="0" y="319"/>
                </a:cxn>
                <a:cxn ang="0">
                  <a:pos x="89" y="99"/>
                </a:cxn>
                <a:cxn ang="0">
                  <a:pos x="290" y="0"/>
                </a:cxn>
              </a:cxnLst>
              <a:rect l="0" t="0" r="r" b="b"/>
              <a:pathLst>
                <a:path w="580" h="495">
                  <a:moveTo>
                    <a:pt x="290" y="33"/>
                  </a:moveTo>
                  <a:lnTo>
                    <a:pt x="268" y="33"/>
                  </a:lnTo>
                  <a:lnTo>
                    <a:pt x="245" y="44"/>
                  </a:lnTo>
                  <a:lnTo>
                    <a:pt x="212" y="55"/>
                  </a:lnTo>
                  <a:lnTo>
                    <a:pt x="178" y="88"/>
                  </a:lnTo>
                  <a:lnTo>
                    <a:pt x="156" y="132"/>
                  </a:lnTo>
                  <a:lnTo>
                    <a:pt x="122" y="198"/>
                  </a:lnTo>
                  <a:lnTo>
                    <a:pt x="100" y="286"/>
                  </a:lnTo>
                  <a:lnTo>
                    <a:pt x="89" y="363"/>
                  </a:lnTo>
                  <a:lnTo>
                    <a:pt x="100" y="396"/>
                  </a:lnTo>
                  <a:lnTo>
                    <a:pt x="111" y="429"/>
                  </a:lnTo>
                  <a:lnTo>
                    <a:pt x="134" y="451"/>
                  </a:lnTo>
                  <a:lnTo>
                    <a:pt x="156" y="462"/>
                  </a:lnTo>
                  <a:lnTo>
                    <a:pt x="178" y="473"/>
                  </a:lnTo>
                  <a:lnTo>
                    <a:pt x="201" y="462"/>
                  </a:lnTo>
                  <a:lnTo>
                    <a:pt x="234" y="451"/>
                  </a:lnTo>
                  <a:lnTo>
                    <a:pt x="256" y="440"/>
                  </a:lnTo>
                  <a:lnTo>
                    <a:pt x="268" y="429"/>
                  </a:lnTo>
                  <a:lnTo>
                    <a:pt x="279" y="429"/>
                  </a:lnTo>
                  <a:lnTo>
                    <a:pt x="301" y="396"/>
                  </a:lnTo>
                  <a:lnTo>
                    <a:pt x="323" y="374"/>
                  </a:lnTo>
                  <a:lnTo>
                    <a:pt x="335" y="352"/>
                  </a:lnTo>
                  <a:lnTo>
                    <a:pt x="335" y="352"/>
                  </a:lnTo>
                  <a:lnTo>
                    <a:pt x="390" y="143"/>
                  </a:lnTo>
                  <a:lnTo>
                    <a:pt x="390" y="132"/>
                  </a:lnTo>
                  <a:lnTo>
                    <a:pt x="390" y="121"/>
                  </a:lnTo>
                  <a:lnTo>
                    <a:pt x="390" y="121"/>
                  </a:lnTo>
                  <a:lnTo>
                    <a:pt x="390" y="99"/>
                  </a:lnTo>
                  <a:lnTo>
                    <a:pt x="379" y="77"/>
                  </a:lnTo>
                  <a:lnTo>
                    <a:pt x="368" y="66"/>
                  </a:lnTo>
                  <a:lnTo>
                    <a:pt x="346" y="44"/>
                  </a:lnTo>
                  <a:lnTo>
                    <a:pt x="323" y="33"/>
                  </a:lnTo>
                  <a:lnTo>
                    <a:pt x="290" y="33"/>
                  </a:lnTo>
                  <a:close/>
                  <a:moveTo>
                    <a:pt x="290" y="0"/>
                  </a:moveTo>
                  <a:lnTo>
                    <a:pt x="335" y="0"/>
                  </a:lnTo>
                  <a:lnTo>
                    <a:pt x="368" y="22"/>
                  </a:lnTo>
                  <a:lnTo>
                    <a:pt x="390" y="33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24" y="44"/>
                  </a:lnTo>
                  <a:lnTo>
                    <a:pt x="446" y="22"/>
                  </a:lnTo>
                  <a:lnTo>
                    <a:pt x="457" y="22"/>
                  </a:lnTo>
                  <a:lnTo>
                    <a:pt x="480" y="22"/>
                  </a:lnTo>
                  <a:lnTo>
                    <a:pt x="491" y="33"/>
                  </a:lnTo>
                  <a:lnTo>
                    <a:pt x="502" y="55"/>
                  </a:lnTo>
                  <a:lnTo>
                    <a:pt x="502" y="66"/>
                  </a:lnTo>
                  <a:lnTo>
                    <a:pt x="491" y="77"/>
                  </a:lnTo>
                  <a:lnTo>
                    <a:pt x="491" y="99"/>
                  </a:lnTo>
                  <a:lnTo>
                    <a:pt x="480" y="121"/>
                  </a:lnTo>
                  <a:lnTo>
                    <a:pt x="480" y="143"/>
                  </a:lnTo>
                  <a:lnTo>
                    <a:pt x="457" y="231"/>
                  </a:lnTo>
                  <a:lnTo>
                    <a:pt x="446" y="253"/>
                  </a:lnTo>
                  <a:lnTo>
                    <a:pt x="446" y="297"/>
                  </a:lnTo>
                  <a:lnTo>
                    <a:pt x="435" y="330"/>
                  </a:lnTo>
                  <a:lnTo>
                    <a:pt x="424" y="352"/>
                  </a:lnTo>
                  <a:lnTo>
                    <a:pt x="413" y="385"/>
                  </a:lnTo>
                  <a:lnTo>
                    <a:pt x="413" y="418"/>
                  </a:lnTo>
                  <a:lnTo>
                    <a:pt x="413" y="440"/>
                  </a:lnTo>
                  <a:lnTo>
                    <a:pt x="424" y="451"/>
                  </a:lnTo>
                  <a:lnTo>
                    <a:pt x="435" y="462"/>
                  </a:lnTo>
                  <a:lnTo>
                    <a:pt x="457" y="473"/>
                  </a:lnTo>
                  <a:lnTo>
                    <a:pt x="480" y="462"/>
                  </a:lnTo>
                  <a:lnTo>
                    <a:pt x="502" y="440"/>
                  </a:lnTo>
                  <a:lnTo>
                    <a:pt x="513" y="418"/>
                  </a:lnTo>
                  <a:lnTo>
                    <a:pt x="524" y="385"/>
                  </a:lnTo>
                  <a:lnTo>
                    <a:pt x="536" y="352"/>
                  </a:lnTo>
                  <a:lnTo>
                    <a:pt x="547" y="330"/>
                  </a:lnTo>
                  <a:lnTo>
                    <a:pt x="547" y="319"/>
                  </a:lnTo>
                  <a:lnTo>
                    <a:pt x="558" y="319"/>
                  </a:lnTo>
                  <a:lnTo>
                    <a:pt x="569" y="319"/>
                  </a:lnTo>
                  <a:lnTo>
                    <a:pt x="569" y="319"/>
                  </a:lnTo>
                  <a:lnTo>
                    <a:pt x="580" y="330"/>
                  </a:lnTo>
                  <a:lnTo>
                    <a:pt x="580" y="341"/>
                  </a:lnTo>
                  <a:lnTo>
                    <a:pt x="569" y="352"/>
                  </a:lnTo>
                  <a:lnTo>
                    <a:pt x="558" y="385"/>
                  </a:lnTo>
                  <a:lnTo>
                    <a:pt x="547" y="418"/>
                  </a:lnTo>
                  <a:lnTo>
                    <a:pt x="536" y="440"/>
                  </a:lnTo>
                  <a:lnTo>
                    <a:pt x="524" y="462"/>
                  </a:lnTo>
                  <a:lnTo>
                    <a:pt x="502" y="484"/>
                  </a:lnTo>
                  <a:lnTo>
                    <a:pt x="480" y="495"/>
                  </a:lnTo>
                  <a:lnTo>
                    <a:pt x="446" y="495"/>
                  </a:lnTo>
                  <a:lnTo>
                    <a:pt x="435" y="495"/>
                  </a:lnTo>
                  <a:lnTo>
                    <a:pt x="413" y="495"/>
                  </a:lnTo>
                  <a:lnTo>
                    <a:pt x="390" y="484"/>
                  </a:lnTo>
                  <a:lnTo>
                    <a:pt x="368" y="473"/>
                  </a:lnTo>
                  <a:lnTo>
                    <a:pt x="346" y="451"/>
                  </a:lnTo>
                  <a:lnTo>
                    <a:pt x="335" y="418"/>
                  </a:lnTo>
                  <a:lnTo>
                    <a:pt x="301" y="451"/>
                  </a:lnTo>
                  <a:lnTo>
                    <a:pt x="256" y="473"/>
                  </a:lnTo>
                  <a:lnTo>
                    <a:pt x="223" y="495"/>
                  </a:lnTo>
                  <a:lnTo>
                    <a:pt x="178" y="495"/>
                  </a:lnTo>
                  <a:lnTo>
                    <a:pt x="89" y="473"/>
                  </a:lnTo>
                  <a:lnTo>
                    <a:pt x="22" y="407"/>
                  </a:lnTo>
                  <a:lnTo>
                    <a:pt x="0" y="319"/>
                  </a:lnTo>
                  <a:lnTo>
                    <a:pt x="22" y="198"/>
                  </a:lnTo>
                  <a:lnTo>
                    <a:pt x="89" y="99"/>
                  </a:lnTo>
                  <a:lnTo>
                    <a:pt x="189" y="22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/>
            </p:cNvSpPr>
            <p:nvPr/>
          </p:nvSpPr>
          <p:spPr bwMode="auto">
            <a:xfrm>
              <a:off x="12170" y="2789"/>
              <a:ext cx="625" cy="726"/>
            </a:xfrm>
            <a:custGeom>
              <a:avLst/>
              <a:gdLst/>
              <a:ahLst/>
              <a:cxnLst>
                <a:cxn ang="0">
                  <a:pos x="379" y="0"/>
                </a:cxn>
                <a:cxn ang="0">
                  <a:pos x="580" y="0"/>
                </a:cxn>
                <a:cxn ang="0">
                  <a:pos x="592" y="0"/>
                </a:cxn>
                <a:cxn ang="0">
                  <a:pos x="603" y="0"/>
                </a:cxn>
                <a:cxn ang="0">
                  <a:pos x="614" y="11"/>
                </a:cxn>
                <a:cxn ang="0">
                  <a:pos x="625" y="33"/>
                </a:cxn>
                <a:cxn ang="0">
                  <a:pos x="614" y="44"/>
                </a:cxn>
                <a:cxn ang="0">
                  <a:pos x="603" y="55"/>
                </a:cxn>
                <a:cxn ang="0">
                  <a:pos x="592" y="55"/>
                </a:cxn>
                <a:cxn ang="0">
                  <a:pos x="580" y="55"/>
                </a:cxn>
                <a:cxn ang="0">
                  <a:pos x="391" y="55"/>
                </a:cxn>
                <a:cxn ang="0">
                  <a:pos x="257" y="77"/>
                </a:cxn>
                <a:cxn ang="0">
                  <a:pos x="156" y="132"/>
                </a:cxn>
                <a:cxn ang="0">
                  <a:pos x="89" y="220"/>
                </a:cxn>
                <a:cxn ang="0">
                  <a:pos x="56" y="341"/>
                </a:cxn>
                <a:cxn ang="0">
                  <a:pos x="580" y="341"/>
                </a:cxn>
                <a:cxn ang="0">
                  <a:pos x="592" y="341"/>
                </a:cxn>
                <a:cxn ang="0">
                  <a:pos x="603" y="341"/>
                </a:cxn>
                <a:cxn ang="0">
                  <a:pos x="614" y="352"/>
                </a:cxn>
                <a:cxn ang="0">
                  <a:pos x="625" y="363"/>
                </a:cxn>
                <a:cxn ang="0">
                  <a:pos x="614" y="385"/>
                </a:cxn>
                <a:cxn ang="0">
                  <a:pos x="603" y="385"/>
                </a:cxn>
                <a:cxn ang="0">
                  <a:pos x="592" y="385"/>
                </a:cxn>
                <a:cxn ang="0">
                  <a:pos x="580" y="385"/>
                </a:cxn>
                <a:cxn ang="0">
                  <a:pos x="56" y="385"/>
                </a:cxn>
                <a:cxn ang="0">
                  <a:pos x="89" y="506"/>
                </a:cxn>
                <a:cxn ang="0">
                  <a:pos x="156" y="594"/>
                </a:cxn>
                <a:cxn ang="0">
                  <a:pos x="257" y="649"/>
                </a:cxn>
                <a:cxn ang="0">
                  <a:pos x="391" y="671"/>
                </a:cxn>
                <a:cxn ang="0">
                  <a:pos x="580" y="671"/>
                </a:cxn>
                <a:cxn ang="0">
                  <a:pos x="592" y="671"/>
                </a:cxn>
                <a:cxn ang="0">
                  <a:pos x="603" y="671"/>
                </a:cxn>
                <a:cxn ang="0">
                  <a:pos x="614" y="682"/>
                </a:cxn>
                <a:cxn ang="0">
                  <a:pos x="625" y="704"/>
                </a:cxn>
                <a:cxn ang="0">
                  <a:pos x="614" y="715"/>
                </a:cxn>
                <a:cxn ang="0">
                  <a:pos x="603" y="726"/>
                </a:cxn>
                <a:cxn ang="0">
                  <a:pos x="592" y="726"/>
                </a:cxn>
                <a:cxn ang="0">
                  <a:pos x="580" y="726"/>
                </a:cxn>
                <a:cxn ang="0">
                  <a:pos x="379" y="726"/>
                </a:cxn>
                <a:cxn ang="0">
                  <a:pos x="234" y="693"/>
                </a:cxn>
                <a:cxn ang="0">
                  <a:pos x="111" y="616"/>
                </a:cxn>
                <a:cxn ang="0">
                  <a:pos x="33" y="506"/>
                </a:cxn>
                <a:cxn ang="0">
                  <a:pos x="0" y="363"/>
                </a:cxn>
                <a:cxn ang="0">
                  <a:pos x="33" y="220"/>
                </a:cxn>
                <a:cxn ang="0">
                  <a:pos x="111" y="110"/>
                </a:cxn>
                <a:cxn ang="0">
                  <a:pos x="234" y="33"/>
                </a:cxn>
                <a:cxn ang="0">
                  <a:pos x="379" y="0"/>
                </a:cxn>
              </a:cxnLst>
              <a:rect l="0" t="0" r="r" b="b"/>
              <a:pathLst>
                <a:path w="625" h="726">
                  <a:moveTo>
                    <a:pt x="379" y="0"/>
                  </a:moveTo>
                  <a:lnTo>
                    <a:pt x="580" y="0"/>
                  </a:lnTo>
                  <a:lnTo>
                    <a:pt x="592" y="0"/>
                  </a:lnTo>
                  <a:lnTo>
                    <a:pt x="603" y="0"/>
                  </a:lnTo>
                  <a:lnTo>
                    <a:pt x="614" y="11"/>
                  </a:lnTo>
                  <a:lnTo>
                    <a:pt x="625" y="33"/>
                  </a:lnTo>
                  <a:lnTo>
                    <a:pt x="614" y="44"/>
                  </a:lnTo>
                  <a:lnTo>
                    <a:pt x="603" y="55"/>
                  </a:lnTo>
                  <a:lnTo>
                    <a:pt x="592" y="55"/>
                  </a:lnTo>
                  <a:lnTo>
                    <a:pt x="580" y="55"/>
                  </a:lnTo>
                  <a:lnTo>
                    <a:pt x="391" y="55"/>
                  </a:lnTo>
                  <a:lnTo>
                    <a:pt x="257" y="77"/>
                  </a:lnTo>
                  <a:lnTo>
                    <a:pt x="156" y="132"/>
                  </a:lnTo>
                  <a:lnTo>
                    <a:pt x="89" y="220"/>
                  </a:lnTo>
                  <a:lnTo>
                    <a:pt x="56" y="341"/>
                  </a:lnTo>
                  <a:lnTo>
                    <a:pt x="580" y="341"/>
                  </a:lnTo>
                  <a:lnTo>
                    <a:pt x="592" y="341"/>
                  </a:lnTo>
                  <a:lnTo>
                    <a:pt x="603" y="341"/>
                  </a:lnTo>
                  <a:lnTo>
                    <a:pt x="614" y="352"/>
                  </a:lnTo>
                  <a:lnTo>
                    <a:pt x="625" y="363"/>
                  </a:lnTo>
                  <a:lnTo>
                    <a:pt x="614" y="385"/>
                  </a:lnTo>
                  <a:lnTo>
                    <a:pt x="603" y="385"/>
                  </a:lnTo>
                  <a:lnTo>
                    <a:pt x="592" y="385"/>
                  </a:lnTo>
                  <a:lnTo>
                    <a:pt x="580" y="385"/>
                  </a:lnTo>
                  <a:lnTo>
                    <a:pt x="56" y="385"/>
                  </a:lnTo>
                  <a:lnTo>
                    <a:pt x="89" y="506"/>
                  </a:lnTo>
                  <a:lnTo>
                    <a:pt x="156" y="594"/>
                  </a:lnTo>
                  <a:lnTo>
                    <a:pt x="257" y="649"/>
                  </a:lnTo>
                  <a:lnTo>
                    <a:pt x="391" y="671"/>
                  </a:lnTo>
                  <a:lnTo>
                    <a:pt x="580" y="671"/>
                  </a:lnTo>
                  <a:lnTo>
                    <a:pt x="592" y="671"/>
                  </a:lnTo>
                  <a:lnTo>
                    <a:pt x="603" y="671"/>
                  </a:lnTo>
                  <a:lnTo>
                    <a:pt x="614" y="682"/>
                  </a:lnTo>
                  <a:lnTo>
                    <a:pt x="625" y="704"/>
                  </a:lnTo>
                  <a:lnTo>
                    <a:pt x="614" y="715"/>
                  </a:lnTo>
                  <a:lnTo>
                    <a:pt x="603" y="726"/>
                  </a:lnTo>
                  <a:lnTo>
                    <a:pt x="592" y="726"/>
                  </a:lnTo>
                  <a:lnTo>
                    <a:pt x="580" y="726"/>
                  </a:lnTo>
                  <a:lnTo>
                    <a:pt x="379" y="726"/>
                  </a:lnTo>
                  <a:lnTo>
                    <a:pt x="234" y="693"/>
                  </a:lnTo>
                  <a:lnTo>
                    <a:pt x="111" y="616"/>
                  </a:lnTo>
                  <a:lnTo>
                    <a:pt x="33" y="506"/>
                  </a:lnTo>
                  <a:lnTo>
                    <a:pt x="0" y="363"/>
                  </a:lnTo>
                  <a:lnTo>
                    <a:pt x="33" y="220"/>
                  </a:lnTo>
                  <a:lnTo>
                    <a:pt x="111" y="110"/>
                  </a:lnTo>
                  <a:lnTo>
                    <a:pt x="234" y="33"/>
                  </a:lnTo>
                  <a:lnTo>
                    <a:pt x="3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/>
            </p:cNvSpPr>
            <p:nvPr/>
          </p:nvSpPr>
          <p:spPr bwMode="auto">
            <a:xfrm>
              <a:off x="12974" y="2679"/>
              <a:ext cx="670" cy="748"/>
            </a:xfrm>
            <a:custGeom>
              <a:avLst/>
              <a:gdLst/>
              <a:ahLst/>
              <a:cxnLst>
                <a:cxn ang="0">
                  <a:pos x="636" y="0"/>
                </a:cxn>
                <a:cxn ang="0">
                  <a:pos x="670" y="253"/>
                </a:cxn>
                <a:cxn ang="0">
                  <a:pos x="636" y="253"/>
                </a:cxn>
                <a:cxn ang="0">
                  <a:pos x="614" y="154"/>
                </a:cxn>
                <a:cxn ang="0">
                  <a:pos x="580" y="88"/>
                </a:cxn>
                <a:cxn ang="0">
                  <a:pos x="525" y="55"/>
                </a:cxn>
                <a:cxn ang="0">
                  <a:pos x="413" y="44"/>
                </a:cxn>
                <a:cxn ang="0">
                  <a:pos x="279" y="44"/>
                </a:cxn>
                <a:cxn ang="0">
                  <a:pos x="245" y="44"/>
                </a:cxn>
                <a:cxn ang="0">
                  <a:pos x="234" y="44"/>
                </a:cxn>
                <a:cxn ang="0">
                  <a:pos x="223" y="55"/>
                </a:cxn>
                <a:cxn ang="0">
                  <a:pos x="223" y="77"/>
                </a:cxn>
                <a:cxn ang="0">
                  <a:pos x="223" y="660"/>
                </a:cxn>
                <a:cxn ang="0">
                  <a:pos x="223" y="682"/>
                </a:cxn>
                <a:cxn ang="0">
                  <a:pos x="223" y="693"/>
                </a:cxn>
                <a:cxn ang="0">
                  <a:pos x="234" y="704"/>
                </a:cxn>
                <a:cxn ang="0">
                  <a:pos x="257" y="704"/>
                </a:cxn>
                <a:cxn ang="0">
                  <a:pos x="290" y="715"/>
                </a:cxn>
                <a:cxn ang="0">
                  <a:pos x="335" y="715"/>
                </a:cxn>
                <a:cxn ang="0">
                  <a:pos x="368" y="715"/>
                </a:cxn>
                <a:cxn ang="0">
                  <a:pos x="368" y="748"/>
                </a:cxn>
                <a:cxn ang="0">
                  <a:pos x="324" y="748"/>
                </a:cxn>
                <a:cxn ang="0">
                  <a:pos x="245" y="748"/>
                </a:cxn>
                <a:cxn ang="0">
                  <a:pos x="178" y="748"/>
                </a:cxn>
                <a:cxn ang="0">
                  <a:pos x="145" y="748"/>
                </a:cxn>
                <a:cxn ang="0">
                  <a:pos x="111" y="748"/>
                </a:cxn>
                <a:cxn ang="0">
                  <a:pos x="78" y="748"/>
                </a:cxn>
                <a:cxn ang="0">
                  <a:pos x="33" y="748"/>
                </a:cxn>
                <a:cxn ang="0">
                  <a:pos x="11" y="748"/>
                </a:cxn>
                <a:cxn ang="0">
                  <a:pos x="0" y="748"/>
                </a:cxn>
                <a:cxn ang="0">
                  <a:pos x="0" y="715"/>
                </a:cxn>
                <a:cxn ang="0">
                  <a:pos x="33" y="715"/>
                </a:cxn>
                <a:cxn ang="0">
                  <a:pos x="67" y="715"/>
                </a:cxn>
                <a:cxn ang="0">
                  <a:pos x="89" y="704"/>
                </a:cxn>
                <a:cxn ang="0">
                  <a:pos x="111" y="704"/>
                </a:cxn>
                <a:cxn ang="0">
                  <a:pos x="111" y="693"/>
                </a:cxn>
                <a:cxn ang="0">
                  <a:pos x="123" y="682"/>
                </a:cxn>
                <a:cxn ang="0">
                  <a:pos x="123" y="660"/>
                </a:cxn>
                <a:cxn ang="0">
                  <a:pos x="123" y="88"/>
                </a:cxn>
                <a:cxn ang="0">
                  <a:pos x="123" y="66"/>
                </a:cxn>
                <a:cxn ang="0">
                  <a:pos x="111" y="55"/>
                </a:cxn>
                <a:cxn ang="0">
                  <a:pos x="111" y="44"/>
                </a:cxn>
                <a:cxn ang="0">
                  <a:pos x="89" y="44"/>
                </a:cxn>
                <a:cxn ang="0">
                  <a:pos x="67" y="44"/>
                </a:cxn>
                <a:cxn ang="0">
                  <a:pos x="33" y="44"/>
                </a:cxn>
                <a:cxn ang="0">
                  <a:pos x="0" y="44"/>
                </a:cxn>
                <a:cxn ang="0">
                  <a:pos x="0" y="0"/>
                </a:cxn>
                <a:cxn ang="0">
                  <a:pos x="636" y="0"/>
                </a:cxn>
                <a:cxn ang="0">
                  <a:pos x="636" y="0"/>
                </a:cxn>
              </a:cxnLst>
              <a:rect l="0" t="0" r="r" b="b"/>
              <a:pathLst>
                <a:path w="670" h="748">
                  <a:moveTo>
                    <a:pt x="636" y="0"/>
                  </a:moveTo>
                  <a:lnTo>
                    <a:pt x="670" y="253"/>
                  </a:lnTo>
                  <a:lnTo>
                    <a:pt x="636" y="253"/>
                  </a:lnTo>
                  <a:lnTo>
                    <a:pt x="614" y="154"/>
                  </a:lnTo>
                  <a:lnTo>
                    <a:pt x="580" y="88"/>
                  </a:lnTo>
                  <a:lnTo>
                    <a:pt x="525" y="55"/>
                  </a:lnTo>
                  <a:lnTo>
                    <a:pt x="413" y="44"/>
                  </a:lnTo>
                  <a:lnTo>
                    <a:pt x="279" y="44"/>
                  </a:lnTo>
                  <a:lnTo>
                    <a:pt x="245" y="44"/>
                  </a:lnTo>
                  <a:lnTo>
                    <a:pt x="234" y="44"/>
                  </a:lnTo>
                  <a:lnTo>
                    <a:pt x="223" y="55"/>
                  </a:lnTo>
                  <a:lnTo>
                    <a:pt x="223" y="77"/>
                  </a:lnTo>
                  <a:lnTo>
                    <a:pt x="223" y="660"/>
                  </a:lnTo>
                  <a:lnTo>
                    <a:pt x="223" y="682"/>
                  </a:lnTo>
                  <a:lnTo>
                    <a:pt x="223" y="693"/>
                  </a:lnTo>
                  <a:lnTo>
                    <a:pt x="234" y="704"/>
                  </a:lnTo>
                  <a:lnTo>
                    <a:pt x="257" y="704"/>
                  </a:lnTo>
                  <a:lnTo>
                    <a:pt x="290" y="715"/>
                  </a:lnTo>
                  <a:lnTo>
                    <a:pt x="335" y="715"/>
                  </a:lnTo>
                  <a:lnTo>
                    <a:pt x="368" y="715"/>
                  </a:lnTo>
                  <a:lnTo>
                    <a:pt x="368" y="748"/>
                  </a:lnTo>
                  <a:lnTo>
                    <a:pt x="324" y="748"/>
                  </a:lnTo>
                  <a:lnTo>
                    <a:pt x="245" y="748"/>
                  </a:lnTo>
                  <a:lnTo>
                    <a:pt x="178" y="748"/>
                  </a:lnTo>
                  <a:lnTo>
                    <a:pt x="145" y="748"/>
                  </a:lnTo>
                  <a:lnTo>
                    <a:pt x="111" y="748"/>
                  </a:lnTo>
                  <a:lnTo>
                    <a:pt x="78" y="748"/>
                  </a:lnTo>
                  <a:lnTo>
                    <a:pt x="33" y="748"/>
                  </a:lnTo>
                  <a:lnTo>
                    <a:pt x="11" y="748"/>
                  </a:lnTo>
                  <a:lnTo>
                    <a:pt x="0" y="748"/>
                  </a:lnTo>
                  <a:lnTo>
                    <a:pt x="0" y="715"/>
                  </a:lnTo>
                  <a:lnTo>
                    <a:pt x="33" y="715"/>
                  </a:lnTo>
                  <a:lnTo>
                    <a:pt x="67" y="715"/>
                  </a:lnTo>
                  <a:lnTo>
                    <a:pt x="89" y="704"/>
                  </a:lnTo>
                  <a:lnTo>
                    <a:pt x="111" y="704"/>
                  </a:lnTo>
                  <a:lnTo>
                    <a:pt x="111" y="693"/>
                  </a:lnTo>
                  <a:lnTo>
                    <a:pt x="123" y="682"/>
                  </a:lnTo>
                  <a:lnTo>
                    <a:pt x="123" y="660"/>
                  </a:lnTo>
                  <a:lnTo>
                    <a:pt x="123" y="88"/>
                  </a:lnTo>
                  <a:lnTo>
                    <a:pt x="123" y="66"/>
                  </a:lnTo>
                  <a:lnTo>
                    <a:pt x="111" y="55"/>
                  </a:lnTo>
                  <a:lnTo>
                    <a:pt x="111" y="44"/>
                  </a:lnTo>
                  <a:lnTo>
                    <a:pt x="89" y="44"/>
                  </a:lnTo>
                  <a:lnTo>
                    <a:pt x="67" y="44"/>
                  </a:lnTo>
                  <a:lnTo>
                    <a:pt x="33" y="44"/>
                  </a:lnTo>
                  <a:lnTo>
                    <a:pt x="0" y="44"/>
                  </a:lnTo>
                  <a:lnTo>
                    <a:pt x="0" y="0"/>
                  </a:lnTo>
                  <a:lnTo>
                    <a:pt x="636" y="0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1" name="Freeform 19"/>
            <p:cNvSpPr>
              <a:spLocks/>
            </p:cNvSpPr>
            <p:nvPr/>
          </p:nvSpPr>
          <p:spPr bwMode="auto">
            <a:xfrm>
              <a:off x="13834" y="2602"/>
              <a:ext cx="290" cy="1100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68" y="0"/>
                </a:cxn>
                <a:cxn ang="0">
                  <a:pos x="279" y="0"/>
                </a:cxn>
                <a:cxn ang="0">
                  <a:pos x="290" y="0"/>
                </a:cxn>
                <a:cxn ang="0">
                  <a:pos x="290" y="11"/>
                </a:cxn>
                <a:cxn ang="0">
                  <a:pos x="290" y="22"/>
                </a:cxn>
                <a:cxn ang="0">
                  <a:pos x="279" y="22"/>
                </a:cxn>
                <a:cxn ang="0">
                  <a:pos x="223" y="77"/>
                </a:cxn>
                <a:cxn ang="0">
                  <a:pos x="167" y="154"/>
                </a:cxn>
                <a:cxn ang="0">
                  <a:pos x="122" y="264"/>
                </a:cxn>
                <a:cxn ang="0">
                  <a:pos x="89" y="385"/>
                </a:cxn>
                <a:cxn ang="0">
                  <a:pos x="67" y="550"/>
                </a:cxn>
                <a:cxn ang="0">
                  <a:pos x="78" y="704"/>
                </a:cxn>
                <a:cxn ang="0">
                  <a:pos x="122" y="836"/>
                </a:cxn>
                <a:cxn ang="0">
                  <a:pos x="178" y="968"/>
                </a:cxn>
                <a:cxn ang="0">
                  <a:pos x="279" y="1078"/>
                </a:cxn>
                <a:cxn ang="0">
                  <a:pos x="290" y="1089"/>
                </a:cxn>
                <a:cxn ang="0">
                  <a:pos x="290" y="1089"/>
                </a:cxn>
                <a:cxn ang="0">
                  <a:pos x="290" y="1100"/>
                </a:cxn>
                <a:cxn ang="0">
                  <a:pos x="279" y="1100"/>
                </a:cxn>
                <a:cxn ang="0">
                  <a:pos x="268" y="1100"/>
                </a:cxn>
                <a:cxn ang="0">
                  <a:pos x="156" y="1001"/>
                </a:cxn>
                <a:cxn ang="0">
                  <a:pos x="78" y="891"/>
                </a:cxn>
                <a:cxn ang="0">
                  <a:pos x="22" y="770"/>
                </a:cxn>
                <a:cxn ang="0">
                  <a:pos x="0" y="649"/>
                </a:cxn>
                <a:cxn ang="0">
                  <a:pos x="0" y="550"/>
                </a:cxn>
                <a:cxn ang="0">
                  <a:pos x="0" y="440"/>
                </a:cxn>
                <a:cxn ang="0">
                  <a:pos x="33" y="330"/>
                </a:cxn>
                <a:cxn ang="0">
                  <a:pos x="78" y="209"/>
                </a:cxn>
                <a:cxn ang="0">
                  <a:pos x="156" y="99"/>
                </a:cxn>
                <a:cxn ang="0">
                  <a:pos x="268" y="0"/>
                </a:cxn>
              </a:cxnLst>
              <a:rect l="0" t="0" r="r" b="b"/>
              <a:pathLst>
                <a:path w="290" h="1100">
                  <a:moveTo>
                    <a:pt x="268" y="0"/>
                  </a:moveTo>
                  <a:lnTo>
                    <a:pt x="268" y="0"/>
                  </a:lnTo>
                  <a:lnTo>
                    <a:pt x="279" y="0"/>
                  </a:lnTo>
                  <a:lnTo>
                    <a:pt x="290" y="0"/>
                  </a:lnTo>
                  <a:lnTo>
                    <a:pt x="290" y="11"/>
                  </a:lnTo>
                  <a:lnTo>
                    <a:pt x="290" y="22"/>
                  </a:lnTo>
                  <a:lnTo>
                    <a:pt x="279" y="22"/>
                  </a:lnTo>
                  <a:lnTo>
                    <a:pt x="223" y="77"/>
                  </a:lnTo>
                  <a:lnTo>
                    <a:pt x="167" y="154"/>
                  </a:lnTo>
                  <a:lnTo>
                    <a:pt x="122" y="264"/>
                  </a:lnTo>
                  <a:lnTo>
                    <a:pt x="89" y="385"/>
                  </a:lnTo>
                  <a:lnTo>
                    <a:pt x="67" y="550"/>
                  </a:lnTo>
                  <a:lnTo>
                    <a:pt x="78" y="704"/>
                  </a:lnTo>
                  <a:lnTo>
                    <a:pt x="122" y="836"/>
                  </a:lnTo>
                  <a:lnTo>
                    <a:pt x="178" y="968"/>
                  </a:lnTo>
                  <a:lnTo>
                    <a:pt x="279" y="1078"/>
                  </a:lnTo>
                  <a:lnTo>
                    <a:pt x="290" y="1089"/>
                  </a:lnTo>
                  <a:lnTo>
                    <a:pt x="290" y="1089"/>
                  </a:lnTo>
                  <a:lnTo>
                    <a:pt x="290" y="1100"/>
                  </a:lnTo>
                  <a:lnTo>
                    <a:pt x="279" y="1100"/>
                  </a:lnTo>
                  <a:lnTo>
                    <a:pt x="268" y="1100"/>
                  </a:lnTo>
                  <a:lnTo>
                    <a:pt x="156" y="1001"/>
                  </a:lnTo>
                  <a:lnTo>
                    <a:pt x="78" y="891"/>
                  </a:lnTo>
                  <a:lnTo>
                    <a:pt x="22" y="770"/>
                  </a:lnTo>
                  <a:lnTo>
                    <a:pt x="0" y="649"/>
                  </a:lnTo>
                  <a:lnTo>
                    <a:pt x="0" y="550"/>
                  </a:lnTo>
                  <a:lnTo>
                    <a:pt x="0" y="440"/>
                  </a:lnTo>
                  <a:lnTo>
                    <a:pt x="33" y="330"/>
                  </a:lnTo>
                  <a:lnTo>
                    <a:pt x="78" y="209"/>
                  </a:lnTo>
                  <a:lnTo>
                    <a:pt x="156" y="99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2" name="Freeform 20"/>
            <p:cNvSpPr>
              <a:spLocks/>
            </p:cNvSpPr>
            <p:nvPr/>
          </p:nvSpPr>
          <p:spPr bwMode="auto">
            <a:xfrm>
              <a:off x="14269" y="2943"/>
              <a:ext cx="514" cy="495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302" y="22"/>
                </a:cxn>
                <a:cxn ang="0">
                  <a:pos x="357" y="66"/>
                </a:cxn>
                <a:cxn ang="0">
                  <a:pos x="380" y="77"/>
                </a:cxn>
                <a:cxn ang="0">
                  <a:pos x="413" y="77"/>
                </a:cxn>
                <a:cxn ang="0">
                  <a:pos x="458" y="44"/>
                </a:cxn>
                <a:cxn ang="0">
                  <a:pos x="480" y="0"/>
                </a:cxn>
                <a:cxn ang="0">
                  <a:pos x="503" y="0"/>
                </a:cxn>
                <a:cxn ang="0">
                  <a:pos x="514" y="0"/>
                </a:cxn>
                <a:cxn ang="0">
                  <a:pos x="514" y="22"/>
                </a:cxn>
                <a:cxn ang="0">
                  <a:pos x="480" y="77"/>
                </a:cxn>
                <a:cxn ang="0">
                  <a:pos x="402" y="143"/>
                </a:cxn>
                <a:cxn ang="0">
                  <a:pos x="357" y="187"/>
                </a:cxn>
                <a:cxn ang="0">
                  <a:pos x="302" y="231"/>
                </a:cxn>
                <a:cxn ang="0">
                  <a:pos x="268" y="264"/>
                </a:cxn>
                <a:cxn ang="0">
                  <a:pos x="190" y="330"/>
                </a:cxn>
                <a:cxn ang="0">
                  <a:pos x="145" y="363"/>
                </a:cxn>
                <a:cxn ang="0">
                  <a:pos x="123" y="385"/>
                </a:cxn>
                <a:cxn ang="0">
                  <a:pos x="123" y="385"/>
                </a:cxn>
                <a:cxn ang="0">
                  <a:pos x="145" y="385"/>
                </a:cxn>
                <a:cxn ang="0">
                  <a:pos x="179" y="385"/>
                </a:cxn>
                <a:cxn ang="0">
                  <a:pos x="223" y="396"/>
                </a:cxn>
                <a:cxn ang="0">
                  <a:pos x="313" y="407"/>
                </a:cxn>
                <a:cxn ang="0">
                  <a:pos x="380" y="396"/>
                </a:cxn>
                <a:cxn ang="0">
                  <a:pos x="436" y="363"/>
                </a:cxn>
                <a:cxn ang="0">
                  <a:pos x="458" y="319"/>
                </a:cxn>
                <a:cxn ang="0">
                  <a:pos x="469" y="308"/>
                </a:cxn>
                <a:cxn ang="0">
                  <a:pos x="491" y="319"/>
                </a:cxn>
                <a:cxn ang="0">
                  <a:pos x="480" y="374"/>
                </a:cxn>
                <a:cxn ang="0">
                  <a:pos x="380" y="473"/>
                </a:cxn>
                <a:cxn ang="0">
                  <a:pos x="268" y="495"/>
                </a:cxn>
                <a:cxn ang="0">
                  <a:pos x="201" y="451"/>
                </a:cxn>
                <a:cxn ang="0">
                  <a:pos x="168" y="429"/>
                </a:cxn>
                <a:cxn ang="0">
                  <a:pos x="145" y="418"/>
                </a:cxn>
                <a:cxn ang="0">
                  <a:pos x="67" y="451"/>
                </a:cxn>
                <a:cxn ang="0">
                  <a:pos x="34" y="495"/>
                </a:cxn>
                <a:cxn ang="0">
                  <a:pos x="11" y="495"/>
                </a:cxn>
                <a:cxn ang="0">
                  <a:pos x="0" y="484"/>
                </a:cxn>
                <a:cxn ang="0">
                  <a:pos x="11" y="451"/>
                </a:cxn>
                <a:cxn ang="0">
                  <a:pos x="67" y="396"/>
                </a:cxn>
                <a:cxn ang="0">
                  <a:pos x="112" y="352"/>
                </a:cxn>
                <a:cxn ang="0">
                  <a:pos x="145" y="319"/>
                </a:cxn>
                <a:cxn ang="0">
                  <a:pos x="201" y="275"/>
                </a:cxn>
                <a:cxn ang="0">
                  <a:pos x="279" y="209"/>
                </a:cxn>
                <a:cxn ang="0">
                  <a:pos x="335" y="165"/>
                </a:cxn>
                <a:cxn ang="0">
                  <a:pos x="369" y="132"/>
                </a:cxn>
                <a:cxn ang="0">
                  <a:pos x="391" y="110"/>
                </a:cxn>
                <a:cxn ang="0">
                  <a:pos x="369" y="110"/>
                </a:cxn>
                <a:cxn ang="0">
                  <a:pos x="335" y="99"/>
                </a:cxn>
                <a:cxn ang="0">
                  <a:pos x="279" y="88"/>
                </a:cxn>
                <a:cxn ang="0">
                  <a:pos x="223" y="88"/>
                </a:cxn>
                <a:cxn ang="0">
                  <a:pos x="190" y="88"/>
                </a:cxn>
                <a:cxn ang="0">
                  <a:pos x="145" y="110"/>
                </a:cxn>
                <a:cxn ang="0">
                  <a:pos x="123" y="132"/>
                </a:cxn>
                <a:cxn ang="0">
                  <a:pos x="112" y="143"/>
                </a:cxn>
                <a:cxn ang="0">
                  <a:pos x="89" y="132"/>
                </a:cxn>
                <a:cxn ang="0">
                  <a:pos x="101" y="110"/>
                </a:cxn>
                <a:cxn ang="0">
                  <a:pos x="134" y="55"/>
                </a:cxn>
                <a:cxn ang="0">
                  <a:pos x="201" y="11"/>
                </a:cxn>
              </a:cxnLst>
              <a:rect l="0" t="0" r="r" b="b"/>
              <a:pathLst>
                <a:path w="514" h="495">
                  <a:moveTo>
                    <a:pt x="246" y="0"/>
                  </a:moveTo>
                  <a:lnTo>
                    <a:pt x="257" y="0"/>
                  </a:lnTo>
                  <a:lnTo>
                    <a:pt x="279" y="11"/>
                  </a:lnTo>
                  <a:lnTo>
                    <a:pt x="302" y="22"/>
                  </a:lnTo>
                  <a:lnTo>
                    <a:pt x="335" y="44"/>
                  </a:lnTo>
                  <a:lnTo>
                    <a:pt x="357" y="66"/>
                  </a:lnTo>
                  <a:lnTo>
                    <a:pt x="369" y="77"/>
                  </a:lnTo>
                  <a:lnTo>
                    <a:pt x="380" y="77"/>
                  </a:lnTo>
                  <a:lnTo>
                    <a:pt x="391" y="77"/>
                  </a:lnTo>
                  <a:lnTo>
                    <a:pt x="413" y="77"/>
                  </a:lnTo>
                  <a:lnTo>
                    <a:pt x="436" y="66"/>
                  </a:lnTo>
                  <a:lnTo>
                    <a:pt x="458" y="44"/>
                  </a:lnTo>
                  <a:lnTo>
                    <a:pt x="480" y="11"/>
                  </a:lnTo>
                  <a:lnTo>
                    <a:pt x="480" y="0"/>
                  </a:lnTo>
                  <a:lnTo>
                    <a:pt x="491" y="0"/>
                  </a:lnTo>
                  <a:lnTo>
                    <a:pt x="503" y="0"/>
                  </a:lnTo>
                  <a:lnTo>
                    <a:pt x="503" y="0"/>
                  </a:lnTo>
                  <a:lnTo>
                    <a:pt x="514" y="0"/>
                  </a:lnTo>
                  <a:lnTo>
                    <a:pt x="514" y="11"/>
                  </a:lnTo>
                  <a:lnTo>
                    <a:pt x="514" y="22"/>
                  </a:lnTo>
                  <a:lnTo>
                    <a:pt x="503" y="44"/>
                  </a:lnTo>
                  <a:lnTo>
                    <a:pt x="480" y="77"/>
                  </a:lnTo>
                  <a:lnTo>
                    <a:pt x="447" y="110"/>
                  </a:lnTo>
                  <a:lnTo>
                    <a:pt x="402" y="143"/>
                  </a:lnTo>
                  <a:lnTo>
                    <a:pt x="391" y="165"/>
                  </a:lnTo>
                  <a:lnTo>
                    <a:pt x="357" y="187"/>
                  </a:lnTo>
                  <a:lnTo>
                    <a:pt x="335" y="209"/>
                  </a:lnTo>
                  <a:lnTo>
                    <a:pt x="302" y="231"/>
                  </a:lnTo>
                  <a:lnTo>
                    <a:pt x="279" y="253"/>
                  </a:lnTo>
                  <a:lnTo>
                    <a:pt x="268" y="264"/>
                  </a:lnTo>
                  <a:lnTo>
                    <a:pt x="223" y="297"/>
                  </a:lnTo>
                  <a:lnTo>
                    <a:pt x="190" y="330"/>
                  </a:lnTo>
                  <a:lnTo>
                    <a:pt x="168" y="341"/>
                  </a:lnTo>
                  <a:lnTo>
                    <a:pt x="145" y="363"/>
                  </a:lnTo>
                  <a:lnTo>
                    <a:pt x="134" y="374"/>
                  </a:lnTo>
                  <a:lnTo>
                    <a:pt x="123" y="385"/>
                  </a:lnTo>
                  <a:lnTo>
                    <a:pt x="123" y="385"/>
                  </a:lnTo>
                  <a:lnTo>
                    <a:pt x="123" y="385"/>
                  </a:lnTo>
                  <a:lnTo>
                    <a:pt x="123" y="385"/>
                  </a:lnTo>
                  <a:lnTo>
                    <a:pt x="145" y="385"/>
                  </a:lnTo>
                  <a:lnTo>
                    <a:pt x="156" y="385"/>
                  </a:lnTo>
                  <a:lnTo>
                    <a:pt x="179" y="385"/>
                  </a:lnTo>
                  <a:lnTo>
                    <a:pt x="201" y="396"/>
                  </a:lnTo>
                  <a:lnTo>
                    <a:pt x="223" y="396"/>
                  </a:lnTo>
                  <a:lnTo>
                    <a:pt x="268" y="407"/>
                  </a:lnTo>
                  <a:lnTo>
                    <a:pt x="313" y="407"/>
                  </a:lnTo>
                  <a:lnTo>
                    <a:pt x="346" y="407"/>
                  </a:lnTo>
                  <a:lnTo>
                    <a:pt x="380" y="396"/>
                  </a:lnTo>
                  <a:lnTo>
                    <a:pt x="413" y="385"/>
                  </a:lnTo>
                  <a:lnTo>
                    <a:pt x="436" y="363"/>
                  </a:lnTo>
                  <a:lnTo>
                    <a:pt x="458" y="330"/>
                  </a:lnTo>
                  <a:lnTo>
                    <a:pt x="458" y="319"/>
                  </a:lnTo>
                  <a:lnTo>
                    <a:pt x="458" y="319"/>
                  </a:lnTo>
                  <a:lnTo>
                    <a:pt x="469" y="308"/>
                  </a:lnTo>
                  <a:lnTo>
                    <a:pt x="480" y="308"/>
                  </a:lnTo>
                  <a:lnTo>
                    <a:pt x="491" y="319"/>
                  </a:lnTo>
                  <a:lnTo>
                    <a:pt x="491" y="330"/>
                  </a:lnTo>
                  <a:lnTo>
                    <a:pt x="480" y="374"/>
                  </a:lnTo>
                  <a:lnTo>
                    <a:pt x="436" y="429"/>
                  </a:lnTo>
                  <a:lnTo>
                    <a:pt x="380" y="473"/>
                  </a:lnTo>
                  <a:lnTo>
                    <a:pt x="302" y="495"/>
                  </a:lnTo>
                  <a:lnTo>
                    <a:pt x="268" y="495"/>
                  </a:lnTo>
                  <a:lnTo>
                    <a:pt x="235" y="473"/>
                  </a:lnTo>
                  <a:lnTo>
                    <a:pt x="201" y="451"/>
                  </a:lnTo>
                  <a:lnTo>
                    <a:pt x="179" y="429"/>
                  </a:lnTo>
                  <a:lnTo>
                    <a:pt x="168" y="429"/>
                  </a:lnTo>
                  <a:lnTo>
                    <a:pt x="156" y="418"/>
                  </a:lnTo>
                  <a:lnTo>
                    <a:pt x="145" y="418"/>
                  </a:lnTo>
                  <a:lnTo>
                    <a:pt x="101" y="429"/>
                  </a:lnTo>
                  <a:lnTo>
                    <a:pt x="67" y="451"/>
                  </a:lnTo>
                  <a:lnTo>
                    <a:pt x="34" y="484"/>
                  </a:lnTo>
                  <a:lnTo>
                    <a:pt x="34" y="495"/>
                  </a:lnTo>
                  <a:lnTo>
                    <a:pt x="22" y="495"/>
                  </a:lnTo>
                  <a:lnTo>
                    <a:pt x="11" y="495"/>
                  </a:lnTo>
                  <a:lnTo>
                    <a:pt x="0" y="495"/>
                  </a:lnTo>
                  <a:lnTo>
                    <a:pt x="0" y="484"/>
                  </a:lnTo>
                  <a:lnTo>
                    <a:pt x="0" y="473"/>
                  </a:lnTo>
                  <a:lnTo>
                    <a:pt x="11" y="451"/>
                  </a:lnTo>
                  <a:lnTo>
                    <a:pt x="34" y="429"/>
                  </a:lnTo>
                  <a:lnTo>
                    <a:pt x="67" y="396"/>
                  </a:lnTo>
                  <a:lnTo>
                    <a:pt x="101" y="363"/>
                  </a:lnTo>
                  <a:lnTo>
                    <a:pt x="112" y="352"/>
                  </a:lnTo>
                  <a:lnTo>
                    <a:pt x="123" y="341"/>
                  </a:lnTo>
                  <a:lnTo>
                    <a:pt x="145" y="319"/>
                  </a:lnTo>
                  <a:lnTo>
                    <a:pt x="168" y="297"/>
                  </a:lnTo>
                  <a:lnTo>
                    <a:pt x="201" y="275"/>
                  </a:lnTo>
                  <a:lnTo>
                    <a:pt x="235" y="242"/>
                  </a:lnTo>
                  <a:lnTo>
                    <a:pt x="279" y="209"/>
                  </a:lnTo>
                  <a:lnTo>
                    <a:pt x="313" y="187"/>
                  </a:lnTo>
                  <a:lnTo>
                    <a:pt x="335" y="165"/>
                  </a:lnTo>
                  <a:lnTo>
                    <a:pt x="357" y="143"/>
                  </a:lnTo>
                  <a:lnTo>
                    <a:pt x="369" y="132"/>
                  </a:lnTo>
                  <a:lnTo>
                    <a:pt x="380" y="121"/>
                  </a:lnTo>
                  <a:lnTo>
                    <a:pt x="391" y="110"/>
                  </a:lnTo>
                  <a:lnTo>
                    <a:pt x="380" y="110"/>
                  </a:lnTo>
                  <a:lnTo>
                    <a:pt x="369" y="110"/>
                  </a:lnTo>
                  <a:lnTo>
                    <a:pt x="357" y="110"/>
                  </a:lnTo>
                  <a:lnTo>
                    <a:pt x="335" y="99"/>
                  </a:lnTo>
                  <a:lnTo>
                    <a:pt x="302" y="99"/>
                  </a:lnTo>
                  <a:lnTo>
                    <a:pt x="279" y="88"/>
                  </a:lnTo>
                  <a:lnTo>
                    <a:pt x="257" y="88"/>
                  </a:lnTo>
                  <a:lnTo>
                    <a:pt x="223" y="88"/>
                  </a:lnTo>
                  <a:lnTo>
                    <a:pt x="212" y="88"/>
                  </a:lnTo>
                  <a:lnTo>
                    <a:pt x="190" y="88"/>
                  </a:lnTo>
                  <a:lnTo>
                    <a:pt x="168" y="99"/>
                  </a:lnTo>
                  <a:lnTo>
                    <a:pt x="145" y="110"/>
                  </a:lnTo>
                  <a:lnTo>
                    <a:pt x="134" y="121"/>
                  </a:lnTo>
                  <a:lnTo>
                    <a:pt x="123" y="132"/>
                  </a:lnTo>
                  <a:lnTo>
                    <a:pt x="123" y="143"/>
                  </a:lnTo>
                  <a:lnTo>
                    <a:pt x="112" y="143"/>
                  </a:lnTo>
                  <a:lnTo>
                    <a:pt x="101" y="143"/>
                  </a:lnTo>
                  <a:lnTo>
                    <a:pt x="89" y="132"/>
                  </a:lnTo>
                  <a:lnTo>
                    <a:pt x="89" y="132"/>
                  </a:lnTo>
                  <a:lnTo>
                    <a:pt x="101" y="110"/>
                  </a:lnTo>
                  <a:lnTo>
                    <a:pt x="112" y="77"/>
                  </a:lnTo>
                  <a:lnTo>
                    <a:pt x="134" y="55"/>
                  </a:lnTo>
                  <a:lnTo>
                    <a:pt x="168" y="22"/>
                  </a:lnTo>
                  <a:lnTo>
                    <a:pt x="201" y="11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3" name="Freeform 21"/>
            <p:cNvSpPr>
              <a:spLocks/>
            </p:cNvSpPr>
            <p:nvPr/>
          </p:nvSpPr>
          <p:spPr bwMode="auto">
            <a:xfrm>
              <a:off x="14984" y="3306"/>
              <a:ext cx="145" cy="341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89" y="0"/>
                </a:cxn>
                <a:cxn ang="0">
                  <a:pos x="111" y="22"/>
                </a:cxn>
                <a:cxn ang="0">
                  <a:pos x="123" y="44"/>
                </a:cxn>
                <a:cxn ang="0">
                  <a:pos x="134" y="77"/>
                </a:cxn>
                <a:cxn ang="0">
                  <a:pos x="145" y="121"/>
                </a:cxn>
                <a:cxn ang="0">
                  <a:pos x="123" y="209"/>
                </a:cxn>
                <a:cxn ang="0">
                  <a:pos x="89" y="275"/>
                </a:cxn>
                <a:cxn ang="0">
                  <a:pos x="56" y="319"/>
                </a:cxn>
                <a:cxn ang="0">
                  <a:pos x="22" y="341"/>
                </a:cxn>
                <a:cxn ang="0">
                  <a:pos x="22" y="330"/>
                </a:cxn>
                <a:cxn ang="0">
                  <a:pos x="11" y="330"/>
                </a:cxn>
                <a:cxn ang="0">
                  <a:pos x="11" y="319"/>
                </a:cxn>
                <a:cxn ang="0">
                  <a:pos x="22" y="308"/>
                </a:cxn>
                <a:cxn ang="0">
                  <a:pos x="78" y="242"/>
                </a:cxn>
                <a:cxn ang="0">
                  <a:pos x="100" y="176"/>
                </a:cxn>
                <a:cxn ang="0">
                  <a:pos x="111" y="110"/>
                </a:cxn>
                <a:cxn ang="0">
                  <a:pos x="100" y="110"/>
                </a:cxn>
                <a:cxn ang="0">
                  <a:pos x="89" y="121"/>
                </a:cxn>
                <a:cxn ang="0">
                  <a:pos x="78" y="121"/>
                </a:cxn>
                <a:cxn ang="0">
                  <a:pos x="67" y="121"/>
                </a:cxn>
                <a:cxn ang="0">
                  <a:pos x="33" y="121"/>
                </a:cxn>
                <a:cxn ang="0">
                  <a:pos x="11" y="110"/>
                </a:cxn>
                <a:cxn ang="0">
                  <a:pos x="0" y="88"/>
                </a:cxn>
                <a:cxn ang="0">
                  <a:pos x="0" y="66"/>
                </a:cxn>
                <a:cxn ang="0">
                  <a:pos x="0" y="33"/>
                </a:cxn>
                <a:cxn ang="0">
                  <a:pos x="11" y="11"/>
                </a:cxn>
                <a:cxn ang="0">
                  <a:pos x="33" y="0"/>
                </a:cxn>
                <a:cxn ang="0">
                  <a:pos x="56" y="0"/>
                </a:cxn>
              </a:cxnLst>
              <a:rect l="0" t="0" r="r" b="b"/>
              <a:pathLst>
                <a:path w="145" h="341">
                  <a:moveTo>
                    <a:pt x="56" y="0"/>
                  </a:moveTo>
                  <a:lnTo>
                    <a:pt x="89" y="0"/>
                  </a:lnTo>
                  <a:lnTo>
                    <a:pt x="111" y="22"/>
                  </a:lnTo>
                  <a:lnTo>
                    <a:pt x="123" y="44"/>
                  </a:lnTo>
                  <a:lnTo>
                    <a:pt x="134" y="77"/>
                  </a:lnTo>
                  <a:lnTo>
                    <a:pt x="145" y="121"/>
                  </a:lnTo>
                  <a:lnTo>
                    <a:pt x="123" y="209"/>
                  </a:lnTo>
                  <a:lnTo>
                    <a:pt x="89" y="275"/>
                  </a:lnTo>
                  <a:lnTo>
                    <a:pt x="56" y="319"/>
                  </a:lnTo>
                  <a:lnTo>
                    <a:pt x="22" y="341"/>
                  </a:lnTo>
                  <a:lnTo>
                    <a:pt x="22" y="330"/>
                  </a:lnTo>
                  <a:lnTo>
                    <a:pt x="11" y="330"/>
                  </a:lnTo>
                  <a:lnTo>
                    <a:pt x="11" y="319"/>
                  </a:lnTo>
                  <a:lnTo>
                    <a:pt x="22" y="308"/>
                  </a:lnTo>
                  <a:lnTo>
                    <a:pt x="78" y="242"/>
                  </a:lnTo>
                  <a:lnTo>
                    <a:pt x="100" y="176"/>
                  </a:lnTo>
                  <a:lnTo>
                    <a:pt x="111" y="110"/>
                  </a:lnTo>
                  <a:lnTo>
                    <a:pt x="100" y="110"/>
                  </a:lnTo>
                  <a:lnTo>
                    <a:pt x="89" y="121"/>
                  </a:lnTo>
                  <a:lnTo>
                    <a:pt x="78" y="121"/>
                  </a:lnTo>
                  <a:lnTo>
                    <a:pt x="67" y="121"/>
                  </a:lnTo>
                  <a:lnTo>
                    <a:pt x="33" y="121"/>
                  </a:lnTo>
                  <a:lnTo>
                    <a:pt x="11" y="110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0" y="33"/>
                  </a:lnTo>
                  <a:lnTo>
                    <a:pt x="11" y="11"/>
                  </a:lnTo>
                  <a:lnTo>
                    <a:pt x="33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4" name="Freeform 22"/>
            <p:cNvSpPr>
              <a:spLocks/>
            </p:cNvSpPr>
            <p:nvPr/>
          </p:nvSpPr>
          <p:spPr bwMode="auto">
            <a:xfrm>
              <a:off x="15308" y="2943"/>
              <a:ext cx="513" cy="495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301" y="22"/>
                </a:cxn>
                <a:cxn ang="0">
                  <a:pos x="357" y="66"/>
                </a:cxn>
                <a:cxn ang="0">
                  <a:pos x="379" y="77"/>
                </a:cxn>
                <a:cxn ang="0">
                  <a:pos x="413" y="77"/>
                </a:cxn>
                <a:cxn ang="0">
                  <a:pos x="457" y="44"/>
                </a:cxn>
                <a:cxn ang="0">
                  <a:pos x="480" y="0"/>
                </a:cxn>
                <a:cxn ang="0">
                  <a:pos x="502" y="0"/>
                </a:cxn>
                <a:cxn ang="0">
                  <a:pos x="513" y="0"/>
                </a:cxn>
                <a:cxn ang="0">
                  <a:pos x="513" y="22"/>
                </a:cxn>
                <a:cxn ang="0">
                  <a:pos x="480" y="77"/>
                </a:cxn>
                <a:cxn ang="0">
                  <a:pos x="402" y="143"/>
                </a:cxn>
                <a:cxn ang="0">
                  <a:pos x="357" y="187"/>
                </a:cxn>
                <a:cxn ang="0">
                  <a:pos x="301" y="231"/>
                </a:cxn>
                <a:cxn ang="0">
                  <a:pos x="268" y="264"/>
                </a:cxn>
                <a:cxn ang="0">
                  <a:pos x="189" y="330"/>
                </a:cxn>
                <a:cxn ang="0">
                  <a:pos x="145" y="363"/>
                </a:cxn>
                <a:cxn ang="0">
                  <a:pos x="122" y="385"/>
                </a:cxn>
                <a:cxn ang="0">
                  <a:pos x="122" y="385"/>
                </a:cxn>
                <a:cxn ang="0">
                  <a:pos x="145" y="385"/>
                </a:cxn>
                <a:cxn ang="0">
                  <a:pos x="178" y="385"/>
                </a:cxn>
                <a:cxn ang="0">
                  <a:pos x="223" y="396"/>
                </a:cxn>
                <a:cxn ang="0">
                  <a:pos x="312" y="407"/>
                </a:cxn>
                <a:cxn ang="0">
                  <a:pos x="379" y="396"/>
                </a:cxn>
                <a:cxn ang="0">
                  <a:pos x="435" y="363"/>
                </a:cxn>
                <a:cxn ang="0">
                  <a:pos x="457" y="319"/>
                </a:cxn>
                <a:cxn ang="0">
                  <a:pos x="469" y="308"/>
                </a:cxn>
                <a:cxn ang="0">
                  <a:pos x="491" y="319"/>
                </a:cxn>
                <a:cxn ang="0">
                  <a:pos x="480" y="374"/>
                </a:cxn>
                <a:cxn ang="0">
                  <a:pos x="379" y="473"/>
                </a:cxn>
                <a:cxn ang="0">
                  <a:pos x="268" y="495"/>
                </a:cxn>
                <a:cxn ang="0">
                  <a:pos x="201" y="451"/>
                </a:cxn>
                <a:cxn ang="0">
                  <a:pos x="167" y="429"/>
                </a:cxn>
                <a:cxn ang="0">
                  <a:pos x="145" y="418"/>
                </a:cxn>
                <a:cxn ang="0">
                  <a:pos x="67" y="451"/>
                </a:cxn>
                <a:cxn ang="0">
                  <a:pos x="33" y="495"/>
                </a:cxn>
                <a:cxn ang="0">
                  <a:pos x="11" y="495"/>
                </a:cxn>
                <a:cxn ang="0">
                  <a:pos x="0" y="484"/>
                </a:cxn>
                <a:cxn ang="0">
                  <a:pos x="11" y="451"/>
                </a:cxn>
                <a:cxn ang="0">
                  <a:pos x="67" y="396"/>
                </a:cxn>
                <a:cxn ang="0">
                  <a:pos x="111" y="352"/>
                </a:cxn>
                <a:cxn ang="0">
                  <a:pos x="145" y="319"/>
                </a:cxn>
                <a:cxn ang="0">
                  <a:pos x="201" y="275"/>
                </a:cxn>
                <a:cxn ang="0">
                  <a:pos x="279" y="209"/>
                </a:cxn>
                <a:cxn ang="0">
                  <a:pos x="335" y="165"/>
                </a:cxn>
                <a:cxn ang="0">
                  <a:pos x="368" y="132"/>
                </a:cxn>
                <a:cxn ang="0">
                  <a:pos x="390" y="110"/>
                </a:cxn>
                <a:cxn ang="0">
                  <a:pos x="368" y="110"/>
                </a:cxn>
                <a:cxn ang="0">
                  <a:pos x="335" y="99"/>
                </a:cxn>
                <a:cxn ang="0">
                  <a:pos x="279" y="88"/>
                </a:cxn>
                <a:cxn ang="0">
                  <a:pos x="223" y="88"/>
                </a:cxn>
                <a:cxn ang="0">
                  <a:pos x="189" y="88"/>
                </a:cxn>
                <a:cxn ang="0">
                  <a:pos x="145" y="110"/>
                </a:cxn>
                <a:cxn ang="0">
                  <a:pos x="122" y="132"/>
                </a:cxn>
                <a:cxn ang="0">
                  <a:pos x="111" y="143"/>
                </a:cxn>
                <a:cxn ang="0">
                  <a:pos x="89" y="132"/>
                </a:cxn>
                <a:cxn ang="0">
                  <a:pos x="100" y="110"/>
                </a:cxn>
                <a:cxn ang="0">
                  <a:pos x="134" y="55"/>
                </a:cxn>
                <a:cxn ang="0">
                  <a:pos x="201" y="11"/>
                </a:cxn>
              </a:cxnLst>
              <a:rect l="0" t="0" r="r" b="b"/>
              <a:pathLst>
                <a:path w="513" h="495">
                  <a:moveTo>
                    <a:pt x="245" y="0"/>
                  </a:moveTo>
                  <a:lnTo>
                    <a:pt x="256" y="0"/>
                  </a:lnTo>
                  <a:lnTo>
                    <a:pt x="279" y="11"/>
                  </a:lnTo>
                  <a:lnTo>
                    <a:pt x="301" y="22"/>
                  </a:lnTo>
                  <a:lnTo>
                    <a:pt x="335" y="44"/>
                  </a:lnTo>
                  <a:lnTo>
                    <a:pt x="357" y="66"/>
                  </a:lnTo>
                  <a:lnTo>
                    <a:pt x="368" y="77"/>
                  </a:lnTo>
                  <a:lnTo>
                    <a:pt x="379" y="77"/>
                  </a:lnTo>
                  <a:lnTo>
                    <a:pt x="390" y="77"/>
                  </a:lnTo>
                  <a:lnTo>
                    <a:pt x="413" y="77"/>
                  </a:lnTo>
                  <a:lnTo>
                    <a:pt x="435" y="66"/>
                  </a:lnTo>
                  <a:lnTo>
                    <a:pt x="457" y="44"/>
                  </a:lnTo>
                  <a:lnTo>
                    <a:pt x="480" y="11"/>
                  </a:lnTo>
                  <a:lnTo>
                    <a:pt x="480" y="0"/>
                  </a:lnTo>
                  <a:lnTo>
                    <a:pt x="491" y="0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513" y="0"/>
                  </a:lnTo>
                  <a:lnTo>
                    <a:pt x="513" y="11"/>
                  </a:lnTo>
                  <a:lnTo>
                    <a:pt x="513" y="22"/>
                  </a:lnTo>
                  <a:lnTo>
                    <a:pt x="502" y="44"/>
                  </a:lnTo>
                  <a:lnTo>
                    <a:pt x="480" y="77"/>
                  </a:lnTo>
                  <a:lnTo>
                    <a:pt x="446" y="110"/>
                  </a:lnTo>
                  <a:lnTo>
                    <a:pt x="402" y="143"/>
                  </a:lnTo>
                  <a:lnTo>
                    <a:pt x="390" y="165"/>
                  </a:lnTo>
                  <a:lnTo>
                    <a:pt x="357" y="187"/>
                  </a:lnTo>
                  <a:lnTo>
                    <a:pt x="335" y="209"/>
                  </a:lnTo>
                  <a:lnTo>
                    <a:pt x="301" y="231"/>
                  </a:lnTo>
                  <a:lnTo>
                    <a:pt x="279" y="253"/>
                  </a:lnTo>
                  <a:lnTo>
                    <a:pt x="268" y="264"/>
                  </a:lnTo>
                  <a:lnTo>
                    <a:pt x="223" y="297"/>
                  </a:lnTo>
                  <a:lnTo>
                    <a:pt x="189" y="330"/>
                  </a:lnTo>
                  <a:lnTo>
                    <a:pt x="167" y="341"/>
                  </a:lnTo>
                  <a:lnTo>
                    <a:pt x="145" y="363"/>
                  </a:lnTo>
                  <a:lnTo>
                    <a:pt x="134" y="374"/>
                  </a:lnTo>
                  <a:lnTo>
                    <a:pt x="122" y="385"/>
                  </a:lnTo>
                  <a:lnTo>
                    <a:pt x="122" y="385"/>
                  </a:lnTo>
                  <a:lnTo>
                    <a:pt x="122" y="385"/>
                  </a:lnTo>
                  <a:lnTo>
                    <a:pt x="122" y="385"/>
                  </a:lnTo>
                  <a:lnTo>
                    <a:pt x="145" y="385"/>
                  </a:lnTo>
                  <a:lnTo>
                    <a:pt x="156" y="385"/>
                  </a:lnTo>
                  <a:lnTo>
                    <a:pt x="178" y="385"/>
                  </a:lnTo>
                  <a:lnTo>
                    <a:pt x="201" y="396"/>
                  </a:lnTo>
                  <a:lnTo>
                    <a:pt x="223" y="396"/>
                  </a:lnTo>
                  <a:lnTo>
                    <a:pt x="268" y="407"/>
                  </a:lnTo>
                  <a:lnTo>
                    <a:pt x="312" y="407"/>
                  </a:lnTo>
                  <a:lnTo>
                    <a:pt x="346" y="407"/>
                  </a:lnTo>
                  <a:lnTo>
                    <a:pt x="379" y="396"/>
                  </a:lnTo>
                  <a:lnTo>
                    <a:pt x="413" y="385"/>
                  </a:lnTo>
                  <a:lnTo>
                    <a:pt x="435" y="363"/>
                  </a:lnTo>
                  <a:lnTo>
                    <a:pt x="457" y="330"/>
                  </a:lnTo>
                  <a:lnTo>
                    <a:pt x="457" y="319"/>
                  </a:lnTo>
                  <a:lnTo>
                    <a:pt x="457" y="319"/>
                  </a:lnTo>
                  <a:lnTo>
                    <a:pt x="469" y="308"/>
                  </a:lnTo>
                  <a:lnTo>
                    <a:pt x="480" y="308"/>
                  </a:lnTo>
                  <a:lnTo>
                    <a:pt x="491" y="319"/>
                  </a:lnTo>
                  <a:lnTo>
                    <a:pt x="491" y="330"/>
                  </a:lnTo>
                  <a:lnTo>
                    <a:pt x="480" y="374"/>
                  </a:lnTo>
                  <a:lnTo>
                    <a:pt x="435" y="429"/>
                  </a:lnTo>
                  <a:lnTo>
                    <a:pt x="379" y="473"/>
                  </a:lnTo>
                  <a:lnTo>
                    <a:pt x="301" y="495"/>
                  </a:lnTo>
                  <a:lnTo>
                    <a:pt x="268" y="495"/>
                  </a:lnTo>
                  <a:lnTo>
                    <a:pt x="234" y="473"/>
                  </a:lnTo>
                  <a:lnTo>
                    <a:pt x="201" y="451"/>
                  </a:lnTo>
                  <a:lnTo>
                    <a:pt x="178" y="429"/>
                  </a:lnTo>
                  <a:lnTo>
                    <a:pt x="167" y="429"/>
                  </a:lnTo>
                  <a:lnTo>
                    <a:pt x="156" y="418"/>
                  </a:lnTo>
                  <a:lnTo>
                    <a:pt x="145" y="418"/>
                  </a:lnTo>
                  <a:lnTo>
                    <a:pt x="100" y="429"/>
                  </a:lnTo>
                  <a:lnTo>
                    <a:pt x="67" y="451"/>
                  </a:lnTo>
                  <a:lnTo>
                    <a:pt x="33" y="484"/>
                  </a:lnTo>
                  <a:lnTo>
                    <a:pt x="33" y="495"/>
                  </a:lnTo>
                  <a:lnTo>
                    <a:pt x="22" y="495"/>
                  </a:lnTo>
                  <a:lnTo>
                    <a:pt x="11" y="495"/>
                  </a:lnTo>
                  <a:lnTo>
                    <a:pt x="0" y="495"/>
                  </a:lnTo>
                  <a:lnTo>
                    <a:pt x="0" y="484"/>
                  </a:lnTo>
                  <a:lnTo>
                    <a:pt x="0" y="473"/>
                  </a:lnTo>
                  <a:lnTo>
                    <a:pt x="11" y="451"/>
                  </a:lnTo>
                  <a:lnTo>
                    <a:pt x="33" y="429"/>
                  </a:lnTo>
                  <a:lnTo>
                    <a:pt x="67" y="396"/>
                  </a:lnTo>
                  <a:lnTo>
                    <a:pt x="100" y="363"/>
                  </a:lnTo>
                  <a:lnTo>
                    <a:pt x="111" y="352"/>
                  </a:lnTo>
                  <a:lnTo>
                    <a:pt x="122" y="341"/>
                  </a:lnTo>
                  <a:lnTo>
                    <a:pt x="145" y="319"/>
                  </a:lnTo>
                  <a:lnTo>
                    <a:pt x="167" y="297"/>
                  </a:lnTo>
                  <a:lnTo>
                    <a:pt x="201" y="275"/>
                  </a:lnTo>
                  <a:lnTo>
                    <a:pt x="234" y="242"/>
                  </a:lnTo>
                  <a:lnTo>
                    <a:pt x="279" y="209"/>
                  </a:lnTo>
                  <a:lnTo>
                    <a:pt x="312" y="187"/>
                  </a:lnTo>
                  <a:lnTo>
                    <a:pt x="335" y="165"/>
                  </a:lnTo>
                  <a:lnTo>
                    <a:pt x="357" y="143"/>
                  </a:lnTo>
                  <a:lnTo>
                    <a:pt x="368" y="132"/>
                  </a:lnTo>
                  <a:lnTo>
                    <a:pt x="379" y="121"/>
                  </a:lnTo>
                  <a:lnTo>
                    <a:pt x="390" y="110"/>
                  </a:lnTo>
                  <a:lnTo>
                    <a:pt x="379" y="110"/>
                  </a:lnTo>
                  <a:lnTo>
                    <a:pt x="368" y="110"/>
                  </a:lnTo>
                  <a:lnTo>
                    <a:pt x="357" y="110"/>
                  </a:lnTo>
                  <a:lnTo>
                    <a:pt x="335" y="99"/>
                  </a:lnTo>
                  <a:lnTo>
                    <a:pt x="301" y="99"/>
                  </a:lnTo>
                  <a:lnTo>
                    <a:pt x="279" y="88"/>
                  </a:lnTo>
                  <a:lnTo>
                    <a:pt x="256" y="88"/>
                  </a:lnTo>
                  <a:lnTo>
                    <a:pt x="223" y="88"/>
                  </a:lnTo>
                  <a:lnTo>
                    <a:pt x="212" y="88"/>
                  </a:lnTo>
                  <a:lnTo>
                    <a:pt x="189" y="88"/>
                  </a:lnTo>
                  <a:lnTo>
                    <a:pt x="167" y="99"/>
                  </a:lnTo>
                  <a:lnTo>
                    <a:pt x="145" y="110"/>
                  </a:lnTo>
                  <a:lnTo>
                    <a:pt x="122" y="121"/>
                  </a:lnTo>
                  <a:lnTo>
                    <a:pt x="122" y="132"/>
                  </a:lnTo>
                  <a:lnTo>
                    <a:pt x="122" y="143"/>
                  </a:lnTo>
                  <a:lnTo>
                    <a:pt x="111" y="143"/>
                  </a:lnTo>
                  <a:lnTo>
                    <a:pt x="100" y="143"/>
                  </a:lnTo>
                  <a:lnTo>
                    <a:pt x="89" y="132"/>
                  </a:lnTo>
                  <a:lnTo>
                    <a:pt x="89" y="132"/>
                  </a:lnTo>
                  <a:lnTo>
                    <a:pt x="100" y="110"/>
                  </a:lnTo>
                  <a:lnTo>
                    <a:pt x="111" y="77"/>
                  </a:lnTo>
                  <a:lnTo>
                    <a:pt x="134" y="55"/>
                  </a:lnTo>
                  <a:lnTo>
                    <a:pt x="167" y="22"/>
                  </a:lnTo>
                  <a:lnTo>
                    <a:pt x="201" y="11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5" name="Freeform 23"/>
            <p:cNvSpPr>
              <a:spLocks/>
            </p:cNvSpPr>
            <p:nvPr/>
          </p:nvSpPr>
          <p:spPr bwMode="auto">
            <a:xfrm>
              <a:off x="15966" y="2602"/>
              <a:ext cx="302" cy="11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146" y="99"/>
                </a:cxn>
                <a:cxn ang="0">
                  <a:pos x="224" y="220"/>
                </a:cxn>
                <a:cxn ang="0">
                  <a:pos x="269" y="330"/>
                </a:cxn>
                <a:cxn ang="0">
                  <a:pos x="291" y="451"/>
                </a:cxn>
                <a:cxn ang="0">
                  <a:pos x="302" y="550"/>
                </a:cxn>
                <a:cxn ang="0">
                  <a:pos x="280" y="737"/>
                </a:cxn>
                <a:cxn ang="0">
                  <a:pos x="213" y="891"/>
                </a:cxn>
                <a:cxn ang="0">
                  <a:pos x="157" y="979"/>
                </a:cxn>
                <a:cxn ang="0">
                  <a:pos x="90" y="1056"/>
                </a:cxn>
                <a:cxn ang="0">
                  <a:pos x="45" y="1089"/>
                </a:cxn>
                <a:cxn ang="0">
                  <a:pos x="23" y="1100"/>
                </a:cxn>
                <a:cxn ang="0">
                  <a:pos x="12" y="1100"/>
                </a:cxn>
                <a:cxn ang="0">
                  <a:pos x="12" y="1100"/>
                </a:cxn>
                <a:cxn ang="0">
                  <a:pos x="0" y="1089"/>
                </a:cxn>
                <a:cxn ang="0">
                  <a:pos x="0" y="1089"/>
                </a:cxn>
                <a:cxn ang="0">
                  <a:pos x="12" y="1089"/>
                </a:cxn>
                <a:cxn ang="0">
                  <a:pos x="12" y="1078"/>
                </a:cxn>
                <a:cxn ang="0">
                  <a:pos x="23" y="1067"/>
                </a:cxn>
                <a:cxn ang="0">
                  <a:pos x="135" y="935"/>
                </a:cxn>
                <a:cxn ang="0">
                  <a:pos x="202" y="759"/>
                </a:cxn>
                <a:cxn ang="0">
                  <a:pos x="224" y="550"/>
                </a:cxn>
                <a:cxn ang="0">
                  <a:pos x="213" y="396"/>
                </a:cxn>
                <a:cxn ang="0">
                  <a:pos x="179" y="264"/>
                </a:cxn>
                <a:cxn ang="0">
                  <a:pos x="135" y="165"/>
                </a:cxn>
                <a:cxn ang="0">
                  <a:pos x="79" y="88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0" y="11"/>
                </a:cxn>
                <a:cxn ang="0">
                  <a:pos x="12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302" h="1100">
                  <a:moveTo>
                    <a:pt x="23" y="0"/>
                  </a:moveTo>
                  <a:lnTo>
                    <a:pt x="23" y="0"/>
                  </a:lnTo>
                  <a:lnTo>
                    <a:pt x="146" y="99"/>
                  </a:lnTo>
                  <a:lnTo>
                    <a:pt x="224" y="220"/>
                  </a:lnTo>
                  <a:lnTo>
                    <a:pt x="269" y="330"/>
                  </a:lnTo>
                  <a:lnTo>
                    <a:pt x="291" y="451"/>
                  </a:lnTo>
                  <a:lnTo>
                    <a:pt x="302" y="550"/>
                  </a:lnTo>
                  <a:lnTo>
                    <a:pt x="280" y="737"/>
                  </a:lnTo>
                  <a:lnTo>
                    <a:pt x="213" y="891"/>
                  </a:lnTo>
                  <a:lnTo>
                    <a:pt x="157" y="979"/>
                  </a:lnTo>
                  <a:lnTo>
                    <a:pt x="90" y="1056"/>
                  </a:lnTo>
                  <a:lnTo>
                    <a:pt x="45" y="1089"/>
                  </a:lnTo>
                  <a:lnTo>
                    <a:pt x="23" y="1100"/>
                  </a:lnTo>
                  <a:lnTo>
                    <a:pt x="12" y="1100"/>
                  </a:lnTo>
                  <a:lnTo>
                    <a:pt x="12" y="1100"/>
                  </a:lnTo>
                  <a:lnTo>
                    <a:pt x="0" y="1089"/>
                  </a:lnTo>
                  <a:lnTo>
                    <a:pt x="0" y="1089"/>
                  </a:lnTo>
                  <a:lnTo>
                    <a:pt x="12" y="1089"/>
                  </a:lnTo>
                  <a:lnTo>
                    <a:pt x="12" y="1078"/>
                  </a:lnTo>
                  <a:lnTo>
                    <a:pt x="23" y="1067"/>
                  </a:lnTo>
                  <a:lnTo>
                    <a:pt x="135" y="935"/>
                  </a:lnTo>
                  <a:lnTo>
                    <a:pt x="202" y="759"/>
                  </a:lnTo>
                  <a:lnTo>
                    <a:pt x="224" y="550"/>
                  </a:lnTo>
                  <a:lnTo>
                    <a:pt x="213" y="396"/>
                  </a:lnTo>
                  <a:lnTo>
                    <a:pt x="179" y="264"/>
                  </a:lnTo>
                  <a:lnTo>
                    <a:pt x="135" y="165"/>
                  </a:lnTo>
                  <a:lnTo>
                    <a:pt x="79" y="8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0" y="11"/>
                  </a:lnTo>
                  <a:lnTo>
                    <a:pt x="12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6" name="Freeform 24"/>
            <p:cNvSpPr>
              <a:spLocks/>
            </p:cNvSpPr>
            <p:nvPr/>
          </p:nvSpPr>
          <p:spPr bwMode="auto">
            <a:xfrm>
              <a:off x="16994" y="1710"/>
              <a:ext cx="670" cy="726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46" y="33"/>
                </a:cxn>
                <a:cxn ang="0">
                  <a:pos x="246" y="66"/>
                </a:cxn>
                <a:cxn ang="0">
                  <a:pos x="234" y="99"/>
                </a:cxn>
                <a:cxn ang="0">
                  <a:pos x="212" y="198"/>
                </a:cxn>
                <a:cxn ang="0">
                  <a:pos x="201" y="231"/>
                </a:cxn>
                <a:cxn ang="0">
                  <a:pos x="179" y="308"/>
                </a:cxn>
                <a:cxn ang="0">
                  <a:pos x="167" y="352"/>
                </a:cxn>
                <a:cxn ang="0">
                  <a:pos x="167" y="385"/>
                </a:cxn>
                <a:cxn ang="0">
                  <a:pos x="179" y="418"/>
                </a:cxn>
                <a:cxn ang="0">
                  <a:pos x="201" y="451"/>
                </a:cxn>
                <a:cxn ang="0">
                  <a:pos x="268" y="473"/>
                </a:cxn>
                <a:cxn ang="0">
                  <a:pos x="335" y="451"/>
                </a:cxn>
                <a:cxn ang="0">
                  <a:pos x="391" y="407"/>
                </a:cxn>
                <a:cxn ang="0">
                  <a:pos x="424" y="363"/>
                </a:cxn>
                <a:cxn ang="0">
                  <a:pos x="435" y="330"/>
                </a:cxn>
                <a:cxn ang="0">
                  <a:pos x="491" y="99"/>
                </a:cxn>
                <a:cxn ang="0">
                  <a:pos x="502" y="55"/>
                </a:cxn>
                <a:cxn ang="0">
                  <a:pos x="525" y="22"/>
                </a:cxn>
                <a:cxn ang="0">
                  <a:pos x="558" y="11"/>
                </a:cxn>
                <a:cxn ang="0">
                  <a:pos x="581" y="22"/>
                </a:cxn>
                <a:cxn ang="0">
                  <a:pos x="592" y="55"/>
                </a:cxn>
                <a:cxn ang="0">
                  <a:pos x="581" y="110"/>
                </a:cxn>
                <a:cxn ang="0">
                  <a:pos x="547" y="231"/>
                </a:cxn>
                <a:cxn ang="0">
                  <a:pos x="525" y="297"/>
                </a:cxn>
                <a:cxn ang="0">
                  <a:pos x="514" y="363"/>
                </a:cxn>
                <a:cxn ang="0">
                  <a:pos x="502" y="418"/>
                </a:cxn>
                <a:cxn ang="0">
                  <a:pos x="514" y="451"/>
                </a:cxn>
                <a:cxn ang="0">
                  <a:pos x="536" y="473"/>
                </a:cxn>
                <a:cxn ang="0">
                  <a:pos x="592" y="440"/>
                </a:cxn>
                <a:cxn ang="0">
                  <a:pos x="614" y="385"/>
                </a:cxn>
                <a:cxn ang="0">
                  <a:pos x="625" y="330"/>
                </a:cxn>
                <a:cxn ang="0">
                  <a:pos x="648" y="319"/>
                </a:cxn>
                <a:cxn ang="0">
                  <a:pos x="659" y="319"/>
                </a:cxn>
                <a:cxn ang="0">
                  <a:pos x="670" y="341"/>
                </a:cxn>
                <a:cxn ang="0">
                  <a:pos x="648" y="385"/>
                </a:cxn>
                <a:cxn ang="0">
                  <a:pos x="625" y="440"/>
                </a:cxn>
                <a:cxn ang="0">
                  <a:pos x="592" y="484"/>
                </a:cxn>
                <a:cxn ang="0">
                  <a:pos x="536" y="495"/>
                </a:cxn>
                <a:cxn ang="0">
                  <a:pos x="502" y="495"/>
                </a:cxn>
                <a:cxn ang="0">
                  <a:pos x="458" y="473"/>
                </a:cxn>
                <a:cxn ang="0">
                  <a:pos x="424" y="418"/>
                </a:cxn>
                <a:cxn ang="0">
                  <a:pos x="402" y="440"/>
                </a:cxn>
                <a:cxn ang="0">
                  <a:pos x="357" y="473"/>
                </a:cxn>
                <a:cxn ang="0">
                  <a:pos x="301" y="495"/>
                </a:cxn>
                <a:cxn ang="0">
                  <a:pos x="212" y="495"/>
                </a:cxn>
                <a:cxn ang="0">
                  <a:pos x="134" y="462"/>
                </a:cxn>
                <a:cxn ang="0">
                  <a:pos x="89" y="638"/>
                </a:cxn>
                <a:cxn ang="0">
                  <a:pos x="78" y="682"/>
                </a:cxn>
                <a:cxn ang="0">
                  <a:pos x="67" y="715"/>
                </a:cxn>
                <a:cxn ang="0">
                  <a:pos x="33" y="726"/>
                </a:cxn>
                <a:cxn ang="0">
                  <a:pos x="11" y="715"/>
                </a:cxn>
                <a:cxn ang="0">
                  <a:pos x="0" y="693"/>
                </a:cxn>
                <a:cxn ang="0">
                  <a:pos x="0" y="682"/>
                </a:cxn>
                <a:cxn ang="0">
                  <a:pos x="0" y="671"/>
                </a:cxn>
                <a:cxn ang="0">
                  <a:pos x="156" y="44"/>
                </a:cxn>
                <a:cxn ang="0">
                  <a:pos x="179" y="11"/>
                </a:cxn>
                <a:cxn ang="0">
                  <a:pos x="212" y="0"/>
                </a:cxn>
              </a:cxnLst>
              <a:rect l="0" t="0" r="r" b="b"/>
              <a:pathLst>
                <a:path w="670" h="726">
                  <a:moveTo>
                    <a:pt x="212" y="0"/>
                  </a:moveTo>
                  <a:lnTo>
                    <a:pt x="234" y="0"/>
                  </a:lnTo>
                  <a:lnTo>
                    <a:pt x="246" y="22"/>
                  </a:lnTo>
                  <a:lnTo>
                    <a:pt x="246" y="33"/>
                  </a:lnTo>
                  <a:lnTo>
                    <a:pt x="246" y="44"/>
                  </a:lnTo>
                  <a:lnTo>
                    <a:pt x="246" y="66"/>
                  </a:lnTo>
                  <a:lnTo>
                    <a:pt x="234" y="88"/>
                  </a:lnTo>
                  <a:lnTo>
                    <a:pt x="234" y="99"/>
                  </a:lnTo>
                  <a:lnTo>
                    <a:pt x="212" y="165"/>
                  </a:lnTo>
                  <a:lnTo>
                    <a:pt x="212" y="198"/>
                  </a:lnTo>
                  <a:lnTo>
                    <a:pt x="201" y="220"/>
                  </a:lnTo>
                  <a:lnTo>
                    <a:pt x="201" y="231"/>
                  </a:lnTo>
                  <a:lnTo>
                    <a:pt x="190" y="264"/>
                  </a:lnTo>
                  <a:lnTo>
                    <a:pt x="179" y="308"/>
                  </a:lnTo>
                  <a:lnTo>
                    <a:pt x="179" y="330"/>
                  </a:lnTo>
                  <a:lnTo>
                    <a:pt x="167" y="352"/>
                  </a:lnTo>
                  <a:lnTo>
                    <a:pt x="167" y="374"/>
                  </a:lnTo>
                  <a:lnTo>
                    <a:pt x="167" y="385"/>
                  </a:lnTo>
                  <a:lnTo>
                    <a:pt x="167" y="396"/>
                  </a:lnTo>
                  <a:lnTo>
                    <a:pt x="179" y="418"/>
                  </a:lnTo>
                  <a:lnTo>
                    <a:pt x="190" y="440"/>
                  </a:lnTo>
                  <a:lnTo>
                    <a:pt x="201" y="451"/>
                  </a:lnTo>
                  <a:lnTo>
                    <a:pt x="234" y="462"/>
                  </a:lnTo>
                  <a:lnTo>
                    <a:pt x="268" y="473"/>
                  </a:lnTo>
                  <a:lnTo>
                    <a:pt x="301" y="462"/>
                  </a:lnTo>
                  <a:lnTo>
                    <a:pt x="335" y="451"/>
                  </a:lnTo>
                  <a:lnTo>
                    <a:pt x="368" y="429"/>
                  </a:lnTo>
                  <a:lnTo>
                    <a:pt x="391" y="407"/>
                  </a:lnTo>
                  <a:lnTo>
                    <a:pt x="413" y="374"/>
                  </a:lnTo>
                  <a:lnTo>
                    <a:pt x="424" y="363"/>
                  </a:lnTo>
                  <a:lnTo>
                    <a:pt x="424" y="352"/>
                  </a:lnTo>
                  <a:lnTo>
                    <a:pt x="435" y="330"/>
                  </a:lnTo>
                  <a:lnTo>
                    <a:pt x="469" y="198"/>
                  </a:lnTo>
                  <a:lnTo>
                    <a:pt x="491" y="99"/>
                  </a:lnTo>
                  <a:lnTo>
                    <a:pt x="491" y="77"/>
                  </a:lnTo>
                  <a:lnTo>
                    <a:pt x="502" y="55"/>
                  </a:lnTo>
                  <a:lnTo>
                    <a:pt x="514" y="33"/>
                  </a:lnTo>
                  <a:lnTo>
                    <a:pt x="525" y="22"/>
                  </a:lnTo>
                  <a:lnTo>
                    <a:pt x="536" y="11"/>
                  </a:lnTo>
                  <a:lnTo>
                    <a:pt x="558" y="11"/>
                  </a:lnTo>
                  <a:lnTo>
                    <a:pt x="569" y="11"/>
                  </a:lnTo>
                  <a:lnTo>
                    <a:pt x="581" y="22"/>
                  </a:lnTo>
                  <a:lnTo>
                    <a:pt x="592" y="44"/>
                  </a:lnTo>
                  <a:lnTo>
                    <a:pt x="592" y="55"/>
                  </a:lnTo>
                  <a:lnTo>
                    <a:pt x="581" y="77"/>
                  </a:lnTo>
                  <a:lnTo>
                    <a:pt x="581" y="110"/>
                  </a:lnTo>
                  <a:lnTo>
                    <a:pt x="569" y="132"/>
                  </a:lnTo>
                  <a:lnTo>
                    <a:pt x="547" y="231"/>
                  </a:lnTo>
                  <a:lnTo>
                    <a:pt x="536" y="253"/>
                  </a:lnTo>
                  <a:lnTo>
                    <a:pt x="525" y="297"/>
                  </a:lnTo>
                  <a:lnTo>
                    <a:pt x="525" y="330"/>
                  </a:lnTo>
                  <a:lnTo>
                    <a:pt x="514" y="363"/>
                  </a:lnTo>
                  <a:lnTo>
                    <a:pt x="502" y="385"/>
                  </a:lnTo>
                  <a:lnTo>
                    <a:pt x="502" y="418"/>
                  </a:lnTo>
                  <a:lnTo>
                    <a:pt x="502" y="440"/>
                  </a:lnTo>
                  <a:lnTo>
                    <a:pt x="514" y="451"/>
                  </a:lnTo>
                  <a:lnTo>
                    <a:pt x="525" y="462"/>
                  </a:lnTo>
                  <a:lnTo>
                    <a:pt x="536" y="473"/>
                  </a:lnTo>
                  <a:lnTo>
                    <a:pt x="569" y="462"/>
                  </a:lnTo>
                  <a:lnTo>
                    <a:pt x="592" y="440"/>
                  </a:lnTo>
                  <a:lnTo>
                    <a:pt x="603" y="418"/>
                  </a:lnTo>
                  <a:lnTo>
                    <a:pt x="614" y="385"/>
                  </a:lnTo>
                  <a:lnTo>
                    <a:pt x="625" y="352"/>
                  </a:lnTo>
                  <a:lnTo>
                    <a:pt x="625" y="330"/>
                  </a:lnTo>
                  <a:lnTo>
                    <a:pt x="636" y="319"/>
                  </a:lnTo>
                  <a:lnTo>
                    <a:pt x="648" y="319"/>
                  </a:lnTo>
                  <a:lnTo>
                    <a:pt x="659" y="319"/>
                  </a:lnTo>
                  <a:lnTo>
                    <a:pt x="659" y="319"/>
                  </a:lnTo>
                  <a:lnTo>
                    <a:pt x="670" y="330"/>
                  </a:lnTo>
                  <a:lnTo>
                    <a:pt x="670" y="341"/>
                  </a:lnTo>
                  <a:lnTo>
                    <a:pt x="659" y="363"/>
                  </a:lnTo>
                  <a:lnTo>
                    <a:pt x="648" y="385"/>
                  </a:lnTo>
                  <a:lnTo>
                    <a:pt x="636" y="418"/>
                  </a:lnTo>
                  <a:lnTo>
                    <a:pt x="625" y="440"/>
                  </a:lnTo>
                  <a:lnTo>
                    <a:pt x="614" y="462"/>
                  </a:lnTo>
                  <a:lnTo>
                    <a:pt x="592" y="484"/>
                  </a:lnTo>
                  <a:lnTo>
                    <a:pt x="569" y="495"/>
                  </a:lnTo>
                  <a:lnTo>
                    <a:pt x="536" y="495"/>
                  </a:lnTo>
                  <a:lnTo>
                    <a:pt x="525" y="495"/>
                  </a:lnTo>
                  <a:lnTo>
                    <a:pt x="502" y="495"/>
                  </a:lnTo>
                  <a:lnTo>
                    <a:pt x="480" y="484"/>
                  </a:lnTo>
                  <a:lnTo>
                    <a:pt x="458" y="473"/>
                  </a:lnTo>
                  <a:lnTo>
                    <a:pt x="435" y="451"/>
                  </a:lnTo>
                  <a:lnTo>
                    <a:pt x="424" y="418"/>
                  </a:lnTo>
                  <a:lnTo>
                    <a:pt x="413" y="429"/>
                  </a:lnTo>
                  <a:lnTo>
                    <a:pt x="402" y="440"/>
                  </a:lnTo>
                  <a:lnTo>
                    <a:pt x="391" y="451"/>
                  </a:lnTo>
                  <a:lnTo>
                    <a:pt x="357" y="473"/>
                  </a:lnTo>
                  <a:lnTo>
                    <a:pt x="335" y="484"/>
                  </a:lnTo>
                  <a:lnTo>
                    <a:pt x="301" y="495"/>
                  </a:lnTo>
                  <a:lnTo>
                    <a:pt x="257" y="495"/>
                  </a:lnTo>
                  <a:lnTo>
                    <a:pt x="212" y="495"/>
                  </a:lnTo>
                  <a:lnTo>
                    <a:pt x="179" y="484"/>
                  </a:lnTo>
                  <a:lnTo>
                    <a:pt x="134" y="462"/>
                  </a:lnTo>
                  <a:lnTo>
                    <a:pt x="112" y="572"/>
                  </a:lnTo>
                  <a:lnTo>
                    <a:pt x="89" y="638"/>
                  </a:lnTo>
                  <a:lnTo>
                    <a:pt x="89" y="671"/>
                  </a:lnTo>
                  <a:lnTo>
                    <a:pt x="78" y="682"/>
                  </a:lnTo>
                  <a:lnTo>
                    <a:pt x="78" y="693"/>
                  </a:lnTo>
                  <a:lnTo>
                    <a:pt x="67" y="715"/>
                  </a:lnTo>
                  <a:lnTo>
                    <a:pt x="56" y="726"/>
                  </a:lnTo>
                  <a:lnTo>
                    <a:pt x="33" y="726"/>
                  </a:lnTo>
                  <a:lnTo>
                    <a:pt x="22" y="726"/>
                  </a:lnTo>
                  <a:lnTo>
                    <a:pt x="11" y="715"/>
                  </a:lnTo>
                  <a:lnTo>
                    <a:pt x="0" y="704"/>
                  </a:lnTo>
                  <a:lnTo>
                    <a:pt x="0" y="693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56" y="55"/>
                  </a:lnTo>
                  <a:lnTo>
                    <a:pt x="156" y="44"/>
                  </a:lnTo>
                  <a:lnTo>
                    <a:pt x="167" y="33"/>
                  </a:lnTo>
                  <a:lnTo>
                    <a:pt x="179" y="11"/>
                  </a:lnTo>
                  <a:lnTo>
                    <a:pt x="19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7" name="Freeform 25"/>
            <p:cNvSpPr>
              <a:spLocks/>
            </p:cNvSpPr>
            <p:nvPr/>
          </p:nvSpPr>
          <p:spPr bwMode="auto">
            <a:xfrm>
              <a:off x="17831" y="1369"/>
              <a:ext cx="291" cy="1111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68" y="0"/>
                </a:cxn>
                <a:cxn ang="0">
                  <a:pos x="280" y="0"/>
                </a:cxn>
                <a:cxn ang="0">
                  <a:pos x="291" y="0"/>
                </a:cxn>
                <a:cxn ang="0">
                  <a:pos x="291" y="11"/>
                </a:cxn>
                <a:cxn ang="0">
                  <a:pos x="291" y="22"/>
                </a:cxn>
                <a:cxn ang="0">
                  <a:pos x="280" y="22"/>
                </a:cxn>
                <a:cxn ang="0">
                  <a:pos x="224" y="77"/>
                </a:cxn>
                <a:cxn ang="0">
                  <a:pos x="168" y="165"/>
                </a:cxn>
                <a:cxn ang="0">
                  <a:pos x="123" y="264"/>
                </a:cxn>
                <a:cxn ang="0">
                  <a:pos x="90" y="396"/>
                </a:cxn>
                <a:cxn ang="0">
                  <a:pos x="79" y="550"/>
                </a:cxn>
                <a:cxn ang="0">
                  <a:pos x="90" y="704"/>
                </a:cxn>
                <a:cxn ang="0">
                  <a:pos x="123" y="836"/>
                </a:cxn>
                <a:cxn ang="0">
                  <a:pos x="190" y="968"/>
                </a:cxn>
                <a:cxn ang="0">
                  <a:pos x="280" y="1078"/>
                </a:cxn>
                <a:cxn ang="0">
                  <a:pos x="291" y="1089"/>
                </a:cxn>
                <a:cxn ang="0">
                  <a:pos x="291" y="1089"/>
                </a:cxn>
                <a:cxn ang="0">
                  <a:pos x="291" y="1100"/>
                </a:cxn>
                <a:cxn ang="0">
                  <a:pos x="280" y="1100"/>
                </a:cxn>
                <a:cxn ang="0">
                  <a:pos x="268" y="1111"/>
                </a:cxn>
                <a:cxn ang="0">
                  <a:pos x="157" y="1001"/>
                </a:cxn>
                <a:cxn ang="0">
                  <a:pos x="79" y="891"/>
                </a:cxn>
                <a:cxn ang="0">
                  <a:pos x="34" y="770"/>
                </a:cxn>
                <a:cxn ang="0">
                  <a:pos x="12" y="649"/>
                </a:cxn>
                <a:cxn ang="0">
                  <a:pos x="0" y="550"/>
                </a:cxn>
                <a:cxn ang="0">
                  <a:pos x="12" y="440"/>
                </a:cxn>
                <a:cxn ang="0">
                  <a:pos x="34" y="330"/>
                </a:cxn>
                <a:cxn ang="0">
                  <a:pos x="79" y="209"/>
                </a:cxn>
                <a:cxn ang="0">
                  <a:pos x="157" y="99"/>
                </a:cxn>
                <a:cxn ang="0">
                  <a:pos x="268" y="0"/>
                </a:cxn>
              </a:cxnLst>
              <a:rect l="0" t="0" r="r" b="b"/>
              <a:pathLst>
                <a:path w="291" h="1111">
                  <a:moveTo>
                    <a:pt x="268" y="0"/>
                  </a:moveTo>
                  <a:lnTo>
                    <a:pt x="268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291" y="11"/>
                  </a:lnTo>
                  <a:lnTo>
                    <a:pt x="291" y="22"/>
                  </a:lnTo>
                  <a:lnTo>
                    <a:pt x="280" y="22"/>
                  </a:lnTo>
                  <a:lnTo>
                    <a:pt x="224" y="77"/>
                  </a:lnTo>
                  <a:lnTo>
                    <a:pt x="168" y="165"/>
                  </a:lnTo>
                  <a:lnTo>
                    <a:pt x="123" y="264"/>
                  </a:lnTo>
                  <a:lnTo>
                    <a:pt x="90" y="396"/>
                  </a:lnTo>
                  <a:lnTo>
                    <a:pt x="79" y="550"/>
                  </a:lnTo>
                  <a:lnTo>
                    <a:pt x="90" y="704"/>
                  </a:lnTo>
                  <a:lnTo>
                    <a:pt x="123" y="836"/>
                  </a:lnTo>
                  <a:lnTo>
                    <a:pt x="190" y="968"/>
                  </a:lnTo>
                  <a:lnTo>
                    <a:pt x="280" y="1078"/>
                  </a:lnTo>
                  <a:lnTo>
                    <a:pt x="291" y="1089"/>
                  </a:lnTo>
                  <a:lnTo>
                    <a:pt x="291" y="1089"/>
                  </a:lnTo>
                  <a:lnTo>
                    <a:pt x="291" y="1100"/>
                  </a:lnTo>
                  <a:lnTo>
                    <a:pt x="280" y="1100"/>
                  </a:lnTo>
                  <a:lnTo>
                    <a:pt x="268" y="1111"/>
                  </a:lnTo>
                  <a:lnTo>
                    <a:pt x="157" y="1001"/>
                  </a:lnTo>
                  <a:lnTo>
                    <a:pt x="79" y="891"/>
                  </a:lnTo>
                  <a:lnTo>
                    <a:pt x="34" y="770"/>
                  </a:lnTo>
                  <a:lnTo>
                    <a:pt x="12" y="649"/>
                  </a:lnTo>
                  <a:lnTo>
                    <a:pt x="0" y="550"/>
                  </a:lnTo>
                  <a:lnTo>
                    <a:pt x="12" y="440"/>
                  </a:lnTo>
                  <a:lnTo>
                    <a:pt x="34" y="330"/>
                  </a:lnTo>
                  <a:lnTo>
                    <a:pt x="79" y="209"/>
                  </a:lnTo>
                  <a:lnTo>
                    <a:pt x="157" y="99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8" name="Freeform 26"/>
            <p:cNvSpPr>
              <a:spLocks noEditPoints="1"/>
            </p:cNvSpPr>
            <p:nvPr/>
          </p:nvSpPr>
          <p:spPr bwMode="auto">
            <a:xfrm>
              <a:off x="18267" y="1710"/>
              <a:ext cx="581" cy="495"/>
            </a:xfrm>
            <a:custGeom>
              <a:avLst/>
              <a:gdLst/>
              <a:ahLst/>
              <a:cxnLst>
                <a:cxn ang="0">
                  <a:pos x="268" y="33"/>
                </a:cxn>
                <a:cxn ang="0">
                  <a:pos x="212" y="55"/>
                </a:cxn>
                <a:cxn ang="0">
                  <a:pos x="145" y="132"/>
                </a:cxn>
                <a:cxn ang="0">
                  <a:pos x="100" y="286"/>
                </a:cxn>
                <a:cxn ang="0">
                  <a:pos x="100" y="407"/>
                </a:cxn>
                <a:cxn ang="0">
                  <a:pos x="123" y="451"/>
                </a:cxn>
                <a:cxn ang="0">
                  <a:pos x="179" y="473"/>
                </a:cxn>
                <a:cxn ang="0">
                  <a:pos x="234" y="451"/>
                </a:cxn>
                <a:cxn ang="0">
                  <a:pos x="268" y="429"/>
                </a:cxn>
                <a:cxn ang="0">
                  <a:pos x="301" y="407"/>
                </a:cxn>
                <a:cxn ang="0">
                  <a:pos x="335" y="352"/>
                </a:cxn>
                <a:cxn ang="0">
                  <a:pos x="391" y="143"/>
                </a:cxn>
                <a:cxn ang="0">
                  <a:pos x="391" y="121"/>
                </a:cxn>
                <a:cxn ang="0">
                  <a:pos x="391" y="99"/>
                </a:cxn>
                <a:cxn ang="0">
                  <a:pos x="368" y="66"/>
                </a:cxn>
                <a:cxn ang="0">
                  <a:pos x="324" y="33"/>
                </a:cxn>
                <a:cxn ang="0">
                  <a:pos x="290" y="0"/>
                </a:cxn>
                <a:cxn ang="0">
                  <a:pos x="357" y="22"/>
                </a:cxn>
                <a:cxn ang="0">
                  <a:pos x="413" y="66"/>
                </a:cxn>
                <a:cxn ang="0">
                  <a:pos x="424" y="44"/>
                </a:cxn>
                <a:cxn ang="0">
                  <a:pos x="458" y="22"/>
                </a:cxn>
                <a:cxn ang="0">
                  <a:pos x="491" y="33"/>
                </a:cxn>
                <a:cxn ang="0">
                  <a:pos x="502" y="66"/>
                </a:cxn>
                <a:cxn ang="0">
                  <a:pos x="491" y="99"/>
                </a:cxn>
                <a:cxn ang="0">
                  <a:pos x="480" y="143"/>
                </a:cxn>
                <a:cxn ang="0">
                  <a:pos x="447" y="253"/>
                </a:cxn>
                <a:cxn ang="0">
                  <a:pos x="435" y="330"/>
                </a:cxn>
                <a:cxn ang="0">
                  <a:pos x="413" y="385"/>
                </a:cxn>
                <a:cxn ang="0">
                  <a:pos x="413" y="440"/>
                </a:cxn>
                <a:cxn ang="0">
                  <a:pos x="435" y="462"/>
                </a:cxn>
                <a:cxn ang="0">
                  <a:pos x="480" y="462"/>
                </a:cxn>
                <a:cxn ang="0">
                  <a:pos x="514" y="418"/>
                </a:cxn>
                <a:cxn ang="0">
                  <a:pos x="536" y="352"/>
                </a:cxn>
                <a:cxn ang="0">
                  <a:pos x="547" y="319"/>
                </a:cxn>
                <a:cxn ang="0">
                  <a:pos x="569" y="319"/>
                </a:cxn>
                <a:cxn ang="0">
                  <a:pos x="581" y="330"/>
                </a:cxn>
                <a:cxn ang="0">
                  <a:pos x="569" y="363"/>
                </a:cxn>
                <a:cxn ang="0">
                  <a:pos x="547" y="418"/>
                </a:cxn>
                <a:cxn ang="0">
                  <a:pos x="525" y="462"/>
                </a:cxn>
                <a:cxn ang="0">
                  <a:pos x="480" y="495"/>
                </a:cxn>
                <a:cxn ang="0">
                  <a:pos x="435" y="495"/>
                </a:cxn>
                <a:cxn ang="0">
                  <a:pos x="391" y="484"/>
                </a:cxn>
                <a:cxn ang="0">
                  <a:pos x="346" y="451"/>
                </a:cxn>
                <a:cxn ang="0">
                  <a:pos x="301" y="451"/>
                </a:cxn>
                <a:cxn ang="0">
                  <a:pos x="212" y="495"/>
                </a:cxn>
                <a:cxn ang="0">
                  <a:pos x="89" y="473"/>
                </a:cxn>
                <a:cxn ang="0">
                  <a:pos x="0" y="319"/>
                </a:cxn>
                <a:cxn ang="0">
                  <a:pos x="89" y="99"/>
                </a:cxn>
                <a:cxn ang="0">
                  <a:pos x="290" y="0"/>
                </a:cxn>
              </a:cxnLst>
              <a:rect l="0" t="0" r="r" b="b"/>
              <a:pathLst>
                <a:path w="581" h="495">
                  <a:moveTo>
                    <a:pt x="290" y="33"/>
                  </a:moveTo>
                  <a:lnTo>
                    <a:pt x="268" y="33"/>
                  </a:lnTo>
                  <a:lnTo>
                    <a:pt x="246" y="44"/>
                  </a:lnTo>
                  <a:lnTo>
                    <a:pt x="212" y="55"/>
                  </a:lnTo>
                  <a:lnTo>
                    <a:pt x="179" y="88"/>
                  </a:lnTo>
                  <a:lnTo>
                    <a:pt x="145" y="132"/>
                  </a:lnTo>
                  <a:lnTo>
                    <a:pt x="123" y="198"/>
                  </a:lnTo>
                  <a:lnTo>
                    <a:pt x="100" y="286"/>
                  </a:lnTo>
                  <a:lnTo>
                    <a:pt x="89" y="363"/>
                  </a:lnTo>
                  <a:lnTo>
                    <a:pt x="100" y="407"/>
                  </a:lnTo>
                  <a:lnTo>
                    <a:pt x="112" y="429"/>
                  </a:lnTo>
                  <a:lnTo>
                    <a:pt x="123" y="451"/>
                  </a:lnTo>
                  <a:lnTo>
                    <a:pt x="156" y="462"/>
                  </a:lnTo>
                  <a:lnTo>
                    <a:pt x="179" y="473"/>
                  </a:lnTo>
                  <a:lnTo>
                    <a:pt x="201" y="462"/>
                  </a:lnTo>
                  <a:lnTo>
                    <a:pt x="234" y="451"/>
                  </a:lnTo>
                  <a:lnTo>
                    <a:pt x="257" y="440"/>
                  </a:lnTo>
                  <a:lnTo>
                    <a:pt x="268" y="429"/>
                  </a:lnTo>
                  <a:lnTo>
                    <a:pt x="279" y="429"/>
                  </a:lnTo>
                  <a:lnTo>
                    <a:pt x="301" y="407"/>
                  </a:lnTo>
                  <a:lnTo>
                    <a:pt x="324" y="374"/>
                  </a:lnTo>
                  <a:lnTo>
                    <a:pt x="335" y="352"/>
                  </a:lnTo>
                  <a:lnTo>
                    <a:pt x="335" y="352"/>
                  </a:lnTo>
                  <a:lnTo>
                    <a:pt x="391" y="143"/>
                  </a:lnTo>
                  <a:lnTo>
                    <a:pt x="391" y="13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1" y="99"/>
                  </a:lnTo>
                  <a:lnTo>
                    <a:pt x="380" y="88"/>
                  </a:lnTo>
                  <a:lnTo>
                    <a:pt x="368" y="66"/>
                  </a:lnTo>
                  <a:lnTo>
                    <a:pt x="346" y="44"/>
                  </a:lnTo>
                  <a:lnTo>
                    <a:pt x="324" y="33"/>
                  </a:lnTo>
                  <a:lnTo>
                    <a:pt x="290" y="33"/>
                  </a:lnTo>
                  <a:close/>
                  <a:moveTo>
                    <a:pt x="290" y="0"/>
                  </a:moveTo>
                  <a:lnTo>
                    <a:pt x="335" y="0"/>
                  </a:lnTo>
                  <a:lnTo>
                    <a:pt x="357" y="22"/>
                  </a:lnTo>
                  <a:lnTo>
                    <a:pt x="391" y="44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24" y="44"/>
                  </a:lnTo>
                  <a:lnTo>
                    <a:pt x="435" y="22"/>
                  </a:lnTo>
                  <a:lnTo>
                    <a:pt x="458" y="22"/>
                  </a:lnTo>
                  <a:lnTo>
                    <a:pt x="480" y="22"/>
                  </a:lnTo>
                  <a:lnTo>
                    <a:pt x="491" y="33"/>
                  </a:lnTo>
                  <a:lnTo>
                    <a:pt x="502" y="55"/>
                  </a:lnTo>
                  <a:lnTo>
                    <a:pt x="502" y="66"/>
                  </a:lnTo>
                  <a:lnTo>
                    <a:pt x="491" y="77"/>
                  </a:lnTo>
                  <a:lnTo>
                    <a:pt x="491" y="99"/>
                  </a:lnTo>
                  <a:lnTo>
                    <a:pt x="480" y="121"/>
                  </a:lnTo>
                  <a:lnTo>
                    <a:pt x="480" y="143"/>
                  </a:lnTo>
                  <a:lnTo>
                    <a:pt x="458" y="231"/>
                  </a:lnTo>
                  <a:lnTo>
                    <a:pt x="447" y="253"/>
                  </a:lnTo>
                  <a:lnTo>
                    <a:pt x="435" y="297"/>
                  </a:lnTo>
                  <a:lnTo>
                    <a:pt x="435" y="330"/>
                  </a:lnTo>
                  <a:lnTo>
                    <a:pt x="424" y="363"/>
                  </a:lnTo>
                  <a:lnTo>
                    <a:pt x="413" y="385"/>
                  </a:lnTo>
                  <a:lnTo>
                    <a:pt x="413" y="418"/>
                  </a:lnTo>
                  <a:lnTo>
                    <a:pt x="413" y="440"/>
                  </a:lnTo>
                  <a:lnTo>
                    <a:pt x="424" y="451"/>
                  </a:lnTo>
                  <a:lnTo>
                    <a:pt x="435" y="462"/>
                  </a:lnTo>
                  <a:lnTo>
                    <a:pt x="447" y="473"/>
                  </a:lnTo>
                  <a:lnTo>
                    <a:pt x="480" y="462"/>
                  </a:lnTo>
                  <a:lnTo>
                    <a:pt x="502" y="440"/>
                  </a:lnTo>
                  <a:lnTo>
                    <a:pt x="514" y="418"/>
                  </a:lnTo>
                  <a:lnTo>
                    <a:pt x="525" y="385"/>
                  </a:lnTo>
                  <a:lnTo>
                    <a:pt x="536" y="352"/>
                  </a:lnTo>
                  <a:lnTo>
                    <a:pt x="536" y="330"/>
                  </a:lnTo>
                  <a:lnTo>
                    <a:pt x="547" y="319"/>
                  </a:lnTo>
                  <a:lnTo>
                    <a:pt x="558" y="319"/>
                  </a:lnTo>
                  <a:lnTo>
                    <a:pt x="569" y="319"/>
                  </a:lnTo>
                  <a:lnTo>
                    <a:pt x="569" y="319"/>
                  </a:lnTo>
                  <a:lnTo>
                    <a:pt x="581" y="330"/>
                  </a:lnTo>
                  <a:lnTo>
                    <a:pt x="569" y="341"/>
                  </a:lnTo>
                  <a:lnTo>
                    <a:pt x="569" y="363"/>
                  </a:lnTo>
                  <a:lnTo>
                    <a:pt x="558" y="385"/>
                  </a:lnTo>
                  <a:lnTo>
                    <a:pt x="547" y="418"/>
                  </a:lnTo>
                  <a:lnTo>
                    <a:pt x="536" y="440"/>
                  </a:lnTo>
                  <a:lnTo>
                    <a:pt x="525" y="462"/>
                  </a:lnTo>
                  <a:lnTo>
                    <a:pt x="502" y="484"/>
                  </a:lnTo>
                  <a:lnTo>
                    <a:pt x="480" y="495"/>
                  </a:lnTo>
                  <a:lnTo>
                    <a:pt x="447" y="495"/>
                  </a:lnTo>
                  <a:lnTo>
                    <a:pt x="435" y="495"/>
                  </a:lnTo>
                  <a:lnTo>
                    <a:pt x="413" y="495"/>
                  </a:lnTo>
                  <a:lnTo>
                    <a:pt x="391" y="484"/>
                  </a:lnTo>
                  <a:lnTo>
                    <a:pt x="368" y="473"/>
                  </a:lnTo>
                  <a:lnTo>
                    <a:pt x="346" y="451"/>
                  </a:lnTo>
                  <a:lnTo>
                    <a:pt x="335" y="418"/>
                  </a:lnTo>
                  <a:lnTo>
                    <a:pt x="301" y="451"/>
                  </a:lnTo>
                  <a:lnTo>
                    <a:pt x="257" y="473"/>
                  </a:lnTo>
                  <a:lnTo>
                    <a:pt x="212" y="495"/>
                  </a:lnTo>
                  <a:lnTo>
                    <a:pt x="179" y="495"/>
                  </a:lnTo>
                  <a:lnTo>
                    <a:pt x="89" y="473"/>
                  </a:lnTo>
                  <a:lnTo>
                    <a:pt x="22" y="407"/>
                  </a:lnTo>
                  <a:lnTo>
                    <a:pt x="0" y="319"/>
                  </a:lnTo>
                  <a:lnTo>
                    <a:pt x="22" y="198"/>
                  </a:lnTo>
                  <a:lnTo>
                    <a:pt x="89" y="99"/>
                  </a:lnTo>
                  <a:lnTo>
                    <a:pt x="190" y="22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9" name="Freeform 27"/>
            <p:cNvSpPr>
              <a:spLocks/>
            </p:cNvSpPr>
            <p:nvPr/>
          </p:nvSpPr>
          <p:spPr bwMode="auto">
            <a:xfrm>
              <a:off x="18970" y="1369"/>
              <a:ext cx="291" cy="111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34" y="99"/>
                </a:cxn>
                <a:cxn ang="0">
                  <a:pos x="213" y="220"/>
                </a:cxn>
                <a:cxn ang="0">
                  <a:pos x="268" y="330"/>
                </a:cxn>
                <a:cxn ang="0">
                  <a:pos x="291" y="451"/>
                </a:cxn>
                <a:cxn ang="0">
                  <a:pos x="291" y="550"/>
                </a:cxn>
                <a:cxn ang="0">
                  <a:pos x="268" y="737"/>
                </a:cxn>
                <a:cxn ang="0">
                  <a:pos x="213" y="891"/>
                </a:cxn>
                <a:cxn ang="0">
                  <a:pos x="157" y="990"/>
                </a:cxn>
                <a:cxn ang="0">
                  <a:pos x="90" y="1056"/>
                </a:cxn>
                <a:cxn ang="0">
                  <a:pos x="45" y="1089"/>
                </a:cxn>
                <a:cxn ang="0">
                  <a:pos x="12" y="1111"/>
                </a:cxn>
                <a:cxn ang="0">
                  <a:pos x="12" y="1100"/>
                </a:cxn>
                <a:cxn ang="0">
                  <a:pos x="0" y="1100"/>
                </a:cxn>
                <a:cxn ang="0">
                  <a:pos x="0" y="1089"/>
                </a:cxn>
                <a:cxn ang="0">
                  <a:pos x="0" y="1089"/>
                </a:cxn>
                <a:cxn ang="0">
                  <a:pos x="0" y="1089"/>
                </a:cxn>
                <a:cxn ang="0">
                  <a:pos x="12" y="1078"/>
                </a:cxn>
                <a:cxn ang="0">
                  <a:pos x="23" y="1067"/>
                </a:cxn>
                <a:cxn ang="0">
                  <a:pos x="123" y="935"/>
                </a:cxn>
                <a:cxn ang="0">
                  <a:pos x="190" y="759"/>
                </a:cxn>
                <a:cxn ang="0">
                  <a:pos x="213" y="550"/>
                </a:cxn>
                <a:cxn ang="0">
                  <a:pos x="201" y="396"/>
                </a:cxn>
                <a:cxn ang="0">
                  <a:pos x="168" y="264"/>
                </a:cxn>
                <a:cxn ang="0">
                  <a:pos x="123" y="165"/>
                </a:cxn>
                <a:cxn ang="0">
                  <a:pos x="67" y="88"/>
                </a:cxn>
                <a:cxn ang="0">
                  <a:pos x="12" y="33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12" y="0"/>
                </a:cxn>
                <a:cxn ang="0">
                  <a:pos x="23" y="0"/>
                </a:cxn>
              </a:cxnLst>
              <a:rect l="0" t="0" r="r" b="b"/>
              <a:pathLst>
                <a:path w="291" h="1111">
                  <a:moveTo>
                    <a:pt x="23" y="0"/>
                  </a:moveTo>
                  <a:lnTo>
                    <a:pt x="134" y="99"/>
                  </a:lnTo>
                  <a:lnTo>
                    <a:pt x="213" y="220"/>
                  </a:lnTo>
                  <a:lnTo>
                    <a:pt x="268" y="330"/>
                  </a:lnTo>
                  <a:lnTo>
                    <a:pt x="291" y="451"/>
                  </a:lnTo>
                  <a:lnTo>
                    <a:pt x="291" y="550"/>
                  </a:lnTo>
                  <a:lnTo>
                    <a:pt x="268" y="737"/>
                  </a:lnTo>
                  <a:lnTo>
                    <a:pt x="213" y="891"/>
                  </a:lnTo>
                  <a:lnTo>
                    <a:pt x="157" y="990"/>
                  </a:lnTo>
                  <a:lnTo>
                    <a:pt x="90" y="1056"/>
                  </a:lnTo>
                  <a:lnTo>
                    <a:pt x="45" y="1089"/>
                  </a:lnTo>
                  <a:lnTo>
                    <a:pt x="12" y="1111"/>
                  </a:lnTo>
                  <a:lnTo>
                    <a:pt x="12" y="1100"/>
                  </a:lnTo>
                  <a:lnTo>
                    <a:pt x="0" y="1100"/>
                  </a:lnTo>
                  <a:lnTo>
                    <a:pt x="0" y="1089"/>
                  </a:lnTo>
                  <a:lnTo>
                    <a:pt x="0" y="1089"/>
                  </a:lnTo>
                  <a:lnTo>
                    <a:pt x="0" y="1089"/>
                  </a:lnTo>
                  <a:lnTo>
                    <a:pt x="12" y="1078"/>
                  </a:lnTo>
                  <a:lnTo>
                    <a:pt x="23" y="1067"/>
                  </a:lnTo>
                  <a:lnTo>
                    <a:pt x="123" y="935"/>
                  </a:lnTo>
                  <a:lnTo>
                    <a:pt x="190" y="759"/>
                  </a:lnTo>
                  <a:lnTo>
                    <a:pt x="213" y="550"/>
                  </a:lnTo>
                  <a:lnTo>
                    <a:pt x="201" y="396"/>
                  </a:lnTo>
                  <a:lnTo>
                    <a:pt x="168" y="264"/>
                  </a:lnTo>
                  <a:lnTo>
                    <a:pt x="123" y="165"/>
                  </a:lnTo>
                  <a:lnTo>
                    <a:pt x="67" y="88"/>
                  </a:lnTo>
                  <a:lnTo>
                    <a:pt x="12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0" name="Rectangle 28"/>
            <p:cNvSpPr>
              <a:spLocks noChangeArrowheads="1"/>
            </p:cNvSpPr>
            <p:nvPr/>
          </p:nvSpPr>
          <p:spPr bwMode="auto">
            <a:xfrm>
              <a:off x="16949" y="2580"/>
              <a:ext cx="2479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1" name="Freeform 29"/>
            <p:cNvSpPr>
              <a:spLocks noEditPoints="1"/>
            </p:cNvSpPr>
            <p:nvPr/>
          </p:nvSpPr>
          <p:spPr bwMode="auto">
            <a:xfrm>
              <a:off x="17262" y="2745"/>
              <a:ext cx="558" cy="748"/>
            </a:xfrm>
            <a:custGeom>
              <a:avLst/>
              <a:gdLst/>
              <a:ahLst/>
              <a:cxnLst>
                <a:cxn ang="0">
                  <a:pos x="346" y="110"/>
                </a:cxn>
                <a:cxn ang="0">
                  <a:pos x="45" y="517"/>
                </a:cxn>
                <a:cxn ang="0">
                  <a:pos x="346" y="517"/>
                </a:cxn>
                <a:cxn ang="0">
                  <a:pos x="346" y="110"/>
                </a:cxn>
                <a:cxn ang="0">
                  <a:pos x="402" y="0"/>
                </a:cxn>
                <a:cxn ang="0">
                  <a:pos x="424" y="0"/>
                </a:cxn>
                <a:cxn ang="0">
                  <a:pos x="424" y="11"/>
                </a:cxn>
                <a:cxn ang="0">
                  <a:pos x="424" y="22"/>
                </a:cxn>
                <a:cxn ang="0">
                  <a:pos x="424" y="517"/>
                </a:cxn>
                <a:cxn ang="0">
                  <a:pos x="558" y="517"/>
                </a:cxn>
                <a:cxn ang="0">
                  <a:pos x="558" y="561"/>
                </a:cxn>
                <a:cxn ang="0">
                  <a:pos x="424" y="561"/>
                </a:cxn>
                <a:cxn ang="0">
                  <a:pos x="424" y="649"/>
                </a:cxn>
                <a:cxn ang="0">
                  <a:pos x="424" y="671"/>
                </a:cxn>
                <a:cxn ang="0">
                  <a:pos x="435" y="682"/>
                </a:cxn>
                <a:cxn ang="0">
                  <a:pos x="435" y="693"/>
                </a:cxn>
                <a:cxn ang="0">
                  <a:pos x="458" y="693"/>
                </a:cxn>
                <a:cxn ang="0">
                  <a:pos x="480" y="704"/>
                </a:cxn>
                <a:cxn ang="0">
                  <a:pos x="525" y="704"/>
                </a:cxn>
                <a:cxn ang="0">
                  <a:pos x="547" y="704"/>
                </a:cxn>
                <a:cxn ang="0">
                  <a:pos x="547" y="748"/>
                </a:cxn>
                <a:cxn ang="0">
                  <a:pos x="491" y="737"/>
                </a:cxn>
                <a:cxn ang="0">
                  <a:pos x="435" y="737"/>
                </a:cxn>
                <a:cxn ang="0">
                  <a:pos x="380" y="737"/>
                </a:cxn>
                <a:cxn ang="0">
                  <a:pos x="346" y="737"/>
                </a:cxn>
                <a:cxn ang="0">
                  <a:pos x="301" y="737"/>
                </a:cxn>
                <a:cxn ang="0">
                  <a:pos x="257" y="737"/>
                </a:cxn>
                <a:cxn ang="0">
                  <a:pos x="212" y="748"/>
                </a:cxn>
                <a:cxn ang="0">
                  <a:pos x="212" y="704"/>
                </a:cxn>
                <a:cxn ang="0">
                  <a:pos x="246" y="704"/>
                </a:cxn>
                <a:cxn ang="0">
                  <a:pos x="279" y="704"/>
                </a:cxn>
                <a:cxn ang="0">
                  <a:pos x="313" y="693"/>
                </a:cxn>
                <a:cxn ang="0">
                  <a:pos x="324" y="693"/>
                </a:cxn>
                <a:cxn ang="0">
                  <a:pos x="335" y="682"/>
                </a:cxn>
                <a:cxn ang="0">
                  <a:pos x="335" y="671"/>
                </a:cxn>
                <a:cxn ang="0">
                  <a:pos x="335" y="649"/>
                </a:cxn>
                <a:cxn ang="0">
                  <a:pos x="335" y="561"/>
                </a:cxn>
                <a:cxn ang="0">
                  <a:pos x="0" y="561"/>
                </a:cxn>
                <a:cxn ang="0">
                  <a:pos x="0" y="517"/>
                </a:cxn>
                <a:cxn ang="0">
                  <a:pos x="380" y="11"/>
                </a:cxn>
                <a:cxn ang="0">
                  <a:pos x="391" y="0"/>
                </a:cxn>
                <a:cxn ang="0">
                  <a:pos x="391" y="0"/>
                </a:cxn>
                <a:cxn ang="0">
                  <a:pos x="402" y="0"/>
                </a:cxn>
              </a:cxnLst>
              <a:rect l="0" t="0" r="r" b="b"/>
              <a:pathLst>
                <a:path w="558" h="748">
                  <a:moveTo>
                    <a:pt x="346" y="110"/>
                  </a:moveTo>
                  <a:lnTo>
                    <a:pt x="45" y="517"/>
                  </a:lnTo>
                  <a:lnTo>
                    <a:pt x="346" y="517"/>
                  </a:lnTo>
                  <a:lnTo>
                    <a:pt x="346" y="110"/>
                  </a:lnTo>
                  <a:close/>
                  <a:moveTo>
                    <a:pt x="402" y="0"/>
                  </a:moveTo>
                  <a:lnTo>
                    <a:pt x="424" y="0"/>
                  </a:lnTo>
                  <a:lnTo>
                    <a:pt x="424" y="11"/>
                  </a:lnTo>
                  <a:lnTo>
                    <a:pt x="424" y="22"/>
                  </a:lnTo>
                  <a:lnTo>
                    <a:pt x="424" y="517"/>
                  </a:lnTo>
                  <a:lnTo>
                    <a:pt x="558" y="517"/>
                  </a:lnTo>
                  <a:lnTo>
                    <a:pt x="558" y="561"/>
                  </a:lnTo>
                  <a:lnTo>
                    <a:pt x="424" y="561"/>
                  </a:lnTo>
                  <a:lnTo>
                    <a:pt x="424" y="649"/>
                  </a:lnTo>
                  <a:lnTo>
                    <a:pt x="424" y="671"/>
                  </a:lnTo>
                  <a:lnTo>
                    <a:pt x="435" y="682"/>
                  </a:lnTo>
                  <a:lnTo>
                    <a:pt x="435" y="693"/>
                  </a:lnTo>
                  <a:lnTo>
                    <a:pt x="458" y="693"/>
                  </a:lnTo>
                  <a:lnTo>
                    <a:pt x="480" y="704"/>
                  </a:lnTo>
                  <a:lnTo>
                    <a:pt x="525" y="704"/>
                  </a:lnTo>
                  <a:lnTo>
                    <a:pt x="547" y="704"/>
                  </a:lnTo>
                  <a:lnTo>
                    <a:pt x="547" y="748"/>
                  </a:lnTo>
                  <a:lnTo>
                    <a:pt x="491" y="737"/>
                  </a:lnTo>
                  <a:lnTo>
                    <a:pt x="435" y="737"/>
                  </a:lnTo>
                  <a:lnTo>
                    <a:pt x="380" y="737"/>
                  </a:lnTo>
                  <a:lnTo>
                    <a:pt x="346" y="737"/>
                  </a:lnTo>
                  <a:lnTo>
                    <a:pt x="301" y="737"/>
                  </a:lnTo>
                  <a:lnTo>
                    <a:pt x="257" y="737"/>
                  </a:lnTo>
                  <a:lnTo>
                    <a:pt x="212" y="748"/>
                  </a:lnTo>
                  <a:lnTo>
                    <a:pt x="212" y="704"/>
                  </a:lnTo>
                  <a:lnTo>
                    <a:pt x="246" y="704"/>
                  </a:lnTo>
                  <a:lnTo>
                    <a:pt x="279" y="704"/>
                  </a:lnTo>
                  <a:lnTo>
                    <a:pt x="313" y="693"/>
                  </a:lnTo>
                  <a:lnTo>
                    <a:pt x="324" y="693"/>
                  </a:lnTo>
                  <a:lnTo>
                    <a:pt x="335" y="682"/>
                  </a:lnTo>
                  <a:lnTo>
                    <a:pt x="335" y="671"/>
                  </a:lnTo>
                  <a:lnTo>
                    <a:pt x="335" y="649"/>
                  </a:lnTo>
                  <a:lnTo>
                    <a:pt x="335" y="561"/>
                  </a:lnTo>
                  <a:lnTo>
                    <a:pt x="0" y="561"/>
                  </a:lnTo>
                  <a:lnTo>
                    <a:pt x="0" y="517"/>
                  </a:lnTo>
                  <a:lnTo>
                    <a:pt x="380" y="11"/>
                  </a:lnTo>
                  <a:lnTo>
                    <a:pt x="391" y="0"/>
                  </a:lnTo>
                  <a:lnTo>
                    <a:pt x="391" y="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2" name="Freeform 30"/>
            <p:cNvSpPr>
              <a:spLocks/>
            </p:cNvSpPr>
            <p:nvPr/>
          </p:nvSpPr>
          <p:spPr bwMode="auto">
            <a:xfrm>
              <a:off x="17910" y="3009"/>
              <a:ext cx="670" cy="484"/>
            </a:xfrm>
            <a:custGeom>
              <a:avLst/>
              <a:gdLst/>
              <a:ahLst/>
              <a:cxnLst>
                <a:cxn ang="0">
                  <a:pos x="625" y="0"/>
                </a:cxn>
                <a:cxn ang="0">
                  <a:pos x="647" y="0"/>
                </a:cxn>
                <a:cxn ang="0">
                  <a:pos x="670" y="22"/>
                </a:cxn>
                <a:cxn ang="0">
                  <a:pos x="670" y="44"/>
                </a:cxn>
                <a:cxn ang="0">
                  <a:pos x="647" y="66"/>
                </a:cxn>
                <a:cxn ang="0">
                  <a:pos x="614" y="77"/>
                </a:cxn>
                <a:cxn ang="0">
                  <a:pos x="457" y="132"/>
                </a:cxn>
                <a:cxn ang="0">
                  <a:pos x="457" y="198"/>
                </a:cxn>
                <a:cxn ang="0">
                  <a:pos x="469" y="341"/>
                </a:cxn>
                <a:cxn ang="0">
                  <a:pos x="502" y="429"/>
                </a:cxn>
                <a:cxn ang="0">
                  <a:pos x="502" y="462"/>
                </a:cxn>
                <a:cxn ang="0">
                  <a:pos x="446" y="484"/>
                </a:cxn>
                <a:cxn ang="0">
                  <a:pos x="424" y="484"/>
                </a:cxn>
                <a:cxn ang="0">
                  <a:pos x="402" y="429"/>
                </a:cxn>
                <a:cxn ang="0">
                  <a:pos x="390" y="374"/>
                </a:cxn>
                <a:cxn ang="0">
                  <a:pos x="402" y="198"/>
                </a:cxn>
                <a:cxn ang="0">
                  <a:pos x="290" y="77"/>
                </a:cxn>
                <a:cxn ang="0">
                  <a:pos x="223" y="341"/>
                </a:cxn>
                <a:cxn ang="0">
                  <a:pos x="201" y="440"/>
                </a:cxn>
                <a:cxn ang="0">
                  <a:pos x="167" y="484"/>
                </a:cxn>
                <a:cxn ang="0">
                  <a:pos x="122" y="484"/>
                </a:cxn>
                <a:cxn ang="0">
                  <a:pos x="100" y="451"/>
                </a:cxn>
                <a:cxn ang="0">
                  <a:pos x="100" y="440"/>
                </a:cxn>
                <a:cxn ang="0">
                  <a:pos x="122" y="407"/>
                </a:cxn>
                <a:cxn ang="0">
                  <a:pos x="167" y="308"/>
                </a:cxn>
                <a:cxn ang="0">
                  <a:pos x="256" y="77"/>
                </a:cxn>
                <a:cxn ang="0">
                  <a:pos x="167" y="77"/>
                </a:cxn>
                <a:cxn ang="0">
                  <a:pos x="111" y="88"/>
                </a:cxn>
                <a:cxn ang="0">
                  <a:pos x="33" y="154"/>
                </a:cxn>
                <a:cxn ang="0">
                  <a:pos x="22" y="165"/>
                </a:cxn>
                <a:cxn ang="0">
                  <a:pos x="11" y="165"/>
                </a:cxn>
                <a:cxn ang="0">
                  <a:pos x="0" y="154"/>
                </a:cxn>
                <a:cxn ang="0">
                  <a:pos x="11" y="132"/>
                </a:cxn>
                <a:cxn ang="0">
                  <a:pos x="33" y="88"/>
                </a:cxn>
                <a:cxn ang="0">
                  <a:pos x="67" y="55"/>
                </a:cxn>
                <a:cxn ang="0">
                  <a:pos x="134" y="11"/>
                </a:cxn>
                <a:cxn ang="0">
                  <a:pos x="201" y="0"/>
                </a:cxn>
              </a:cxnLst>
              <a:rect l="0" t="0" r="r" b="b"/>
              <a:pathLst>
                <a:path w="670" h="484">
                  <a:moveTo>
                    <a:pt x="201" y="0"/>
                  </a:moveTo>
                  <a:lnTo>
                    <a:pt x="625" y="0"/>
                  </a:lnTo>
                  <a:lnTo>
                    <a:pt x="636" y="0"/>
                  </a:lnTo>
                  <a:lnTo>
                    <a:pt x="647" y="0"/>
                  </a:lnTo>
                  <a:lnTo>
                    <a:pt x="658" y="11"/>
                  </a:lnTo>
                  <a:lnTo>
                    <a:pt x="670" y="22"/>
                  </a:lnTo>
                  <a:lnTo>
                    <a:pt x="670" y="33"/>
                  </a:lnTo>
                  <a:lnTo>
                    <a:pt x="670" y="44"/>
                  </a:lnTo>
                  <a:lnTo>
                    <a:pt x="658" y="55"/>
                  </a:lnTo>
                  <a:lnTo>
                    <a:pt x="647" y="66"/>
                  </a:lnTo>
                  <a:lnTo>
                    <a:pt x="636" y="77"/>
                  </a:lnTo>
                  <a:lnTo>
                    <a:pt x="614" y="77"/>
                  </a:lnTo>
                  <a:lnTo>
                    <a:pt x="469" y="77"/>
                  </a:lnTo>
                  <a:lnTo>
                    <a:pt x="457" y="132"/>
                  </a:lnTo>
                  <a:lnTo>
                    <a:pt x="457" y="165"/>
                  </a:lnTo>
                  <a:lnTo>
                    <a:pt x="457" y="198"/>
                  </a:lnTo>
                  <a:lnTo>
                    <a:pt x="457" y="220"/>
                  </a:lnTo>
                  <a:lnTo>
                    <a:pt x="469" y="341"/>
                  </a:lnTo>
                  <a:lnTo>
                    <a:pt x="491" y="418"/>
                  </a:lnTo>
                  <a:lnTo>
                    <a:pt x="502" y="429"/>
                  </a:lnTo>
                  <a:lnTo>
                    <a:pt x="502" y="440"/>
                  </a:lnTo>
                  <a:lnTo>
                    <a:pt x="502" y="462"/>
                  </a:lnTo>
                  <a:lnTo>
                    <a:pt x="480" y="484"/>
                  </a:lnTo>
                  <a:lnTo>
                    <a:pt x="446" y="484"/>
                  </a:lnTo>
                  <a:lnTo>
                    <a:pt x="435" y="484"/>
                  </a:lnTo>
                  <a:lnTo>
                    <a:pt x="424" y="484"/>
                  </a:lnTo>
                  <a:lnTo>
                    <a:pt x="413" y="462"/>
                  </a:lnTo>
                  <a:lnTo>
                    <a:pt x="402" y="429"/>
                  </a:lnTo>
                  <a:lnTo>
                    <a:pt x="390" y="407"/>
                  </a:lnTo>
                  <a:lnTo>
                    <a:pt x="390" y="374"/>
                  </a:lnTo>
                  <a:lnTo>
                    <a:pt x="390" y="330"/>
                  </a:lnTo>
                  <a:lnTo>
                    <a:pt x="402" y="198"/>
                  </a:lnTo>
                  <a:lnTo>
                    <a:pt x="435" y="77"/>
                  </a:lnTo>
                  <a:lnTo>
                    <a:pt x="290" y="77"/>
                  </a:lnTo>
                  <a:lnTo>
                    <a:pt x="290" y="77"/>
                  </a:lnTo>
                  <a:lnTo>
                    <a:pt x="223" y="341"/>
                  </a:lnTo>
                  <a:lnTo>
                    <a:pt x="212" y="396"/>
                  </a:lnTo>
                  <a:lnTo>
                    <a:pt x="201" y="440"/>
                  </a:lnTo>
                  <a:lnTo>
                    <a:pt x="178" y="462"/>
                  </a:lnTo>
                  <a:lnTo>
                    <a:pt x="167" y="484"/>
                  </a:lnTo>
                  <a:lnTo>
                    <a:pt x="145" y="484"/>
                  </a:lnTo>
                  <a:lnTo>
                    <a:pt x="122" y="484"/>
                  </a:lnTo>
                  <a:lnTo>
                    <a:pt x="111" y="473"/>
                  </a:lnTo>
                  <a:lnTo>
                    <a:pt x="100" y="451"/>
                  </a:lnTo>
                  <a:lnTo>
                    <a:pt x="100" y="440"/>
                  </a:lnTo>
                  <a:lnTo>
                    <a:pt x="100" y="440"/>
                  </a:lnTo>
                  <a:lnTo>
                    <a:pt x="111" y="429"/>
                  </a:lnTo>
                  <a:lnTo>
                    <a:pt x="122" y="407"/>
                  </a:lnTo>
                  <a:lnTo>
                    <a:pt x="122" y="396"/>
                  </a:lnTo>
                  <a:lnTo>
                    <a:pt x="167" y="308"/>
                  </a:lnTo>
                  <a:lnTo>
                    <a:pt x="212" y="198"/>
                  </a:lnTo>
                  <a:lnTo>
                    <a:pt x="256" y="77"/>
                  </a:lnTo>
                  <a:lnTo>
                    <a:pt x="189" y="77"/>
                  </a:lnTo>
                  <a:lnTo>
                    <a:pt x="167" y="77"/>
                  </a:lnTo>
                  <a:lnTo>
                    <a:pt x="134" y="77"/>
                  </a:lnTo>
                  <a:lnTo>
                    <a:pt x="111" y="88"/>
                  </a:lnTo>
                  <a:lnTo>
                    <a:pt x="67" y="121"/>
                  </a:lnTo>
                  <a:lnTo>
                    <a:pt x="33" y="154"/>
                  </a:lnTo>
                  <a:lnTo>
                    <a:pt x="33" y="165"/>
                  </a:lnTo>
                  <a:lnTo>
                    <a:pt x="22" y="165"/>
                  </a:lnTo>
                  <a:lnTo>
                    <a:pt x="11" y="165"/>
                  </a:lnTo>
                  <a:lnTo>
                    <a:pt x="11" y="165"/>
                  </a:lnTo>
                  <a:lnTo>
                    <a:pt x="0" y="165"/>
                  </a:lnTo>
                  <a:lnTo>
                    <a:pt x="0" y="154"/>
                  </a:lnTo>
                  <a:lnTo>
                    <a:pt x="0" y="143"/>
                  </a:lnTo>
                  <a:lnTo>
                    <a:pt x="11" y="132"/>
                  </a:lnTo>
                  <a:lnTo>
                    <a:pt x="22" y="110"/>
                  </a:lnTo>
                  <a:lnTo>
                    <a:pt x="33" y="88"/>
                  </a:lnTo>
                  <a:lnTo>
                    <a:pt x="55" y="77"/>
                  </a:lnTo>
                  <a:lnTo>
                    <a:pt x="67" y="55"/>
                  </a:lnTo>
                  <a:lnTo>
                    <a:pt x="100" y="33"/>
                  </a:lnTo>
                  <a:lnTo>
                    <a:pt x="134" y="11"/>
                  </a:lnTo>
                  <a:lnTo>
                    <a:pt x="167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3" name="Freeform 31"/>
            <p:cNvSpPr>
              <a:spLocks noEditPoints="1"/>
            </p:cNvSpPr>
            <p:nvPr/>
          </p:nvSpPr>
          <p:spPr bwMode="auto">
            <a:xfrm>
              <a:off x="18691" y="2756"/>
              <a:ext cx="346" cy="737"/>
            </a:xfrm>
            <a:custGeom>
              <a:avLst/>
              <a:gdLst/>
              <a:ahLst/>
              <a:cxnLst>
                <a:cxn ang="0">
                  <a:pos x="212" y="253"/>
                </a:cxn>
                <a:cxn ang="0">
                  <a:pos x="268" y="297"/>
                </a:cxn>
                <a:cxn ang="0">
                  <a:pos x="268" y="352"/>
                </a:cxn>
                <a:cxn ang="0">
                  <a:pos x="268" y="385"/>
                </a:cxn>
                <a:cxn ang="0">
                  <a:pos x="246" y="440"/>
                </a:cxn>
                <a:cxn ang="0">
                  <a:pos x="224" y="495"/>
                </a:cxn>
                <a:cxn ang="0">
                  <a:pos x="179" y="605"/>
                </a:cxn>
                <a:cxn ang="0">
                  <a:pos x="157" y="671"/>
                </a:cxn>
                <a:cxn ang="0">
                  <a:pos x="168" y="704"/>
                </a:cxn>
                <a:cxn ang="0">
                  <a:pos x="212" y="704"/>
                </a:cxn>
                <a:cxn ang="0">
                  <a:pos x="268" y="660"/>
                </a:cxn>
                <a:cxn ang="0">
                  <a:pos x="302" y="572"/>
                </a:cxn>
                <a:cxn ang="0">
                  <a:pos x="313" y="561"/>
                </a:cxn>
                <a:cxn ang="0">
                  <a:pos x="335" y="561"/>
                </a:cxn>
                <a:cxn ang="0">
                  <a:pos x="346" y="572"/>
                </a:cxn>
                <a:cxn ang="0">
                  <a:pos x="335" y="605"/>
                </a:cxn>
                <a:cxn ang="0">
                  <a:pos x="313" y="660"/>
                </a:cxn>
                <a:cxn ang="0">
                  <a:pos x="257" y="715"/>
                </a:cxn>
                <a:cxn ang="0">
                  <a:pos x="190" y="737"/>
                </a:cxn>
                <a:cxn ang="0">
                  <a:pos x="123" y="726"/>
                </a:cxn>
                <a:cxn ang="0">
                  <a:pos x="78" y="682"/>
                </a:cxn>
                <a:cxn ang="0">
                  <a:pos x="78" y="627"/>
                </a:cxn>
                <a:cxn ang="0">
                  <a:pos x="90" y="605"/>
                </a:cxn>
                <a:cxn ang="0">
                  <a:pos x="168" y="385"/>
                </a:cxn>
                <a:cxn ang="0">
                  <a:pos x="190" y="341"/>
                </a:cxn>
                <a:cxn ang="0">
                  <a:pos x="190" y="308"/>
                </a:cxn>
                <a:cxn ang="0">
                  <a:pos x="179" y="275"/>
                </a:cxn>
                <a:cxn ang="0">
                  <a:pos x="134" y="275"/>
                </a:cxn>
                <a:cxn ang="0">
                  <a:pos x="90" y="319"/>
                </a:cxn>
                <a:cxn ang="0">
                  <a:pos x="45" y="407"/>
                </a:cxn>
                <a:cxn ang="0">
                  <a:pos x="34" y="429"/>
                </a:cxn>
                <a:cxn ang="0">
                  <a:pos x="11" y="429"/>
                </a:cxn>
                <a:cxn ang="0">
                  <a:pos x="0" y="407"/>
                </a:cxn>
                <a:cxn ang="0">
                  <a:pos x="11" y="374"/>
                </a:cxn>
                <a:cxn ang="0">
                  <a:pos x="45" y="319"/>
                </a:cxn>
                <a:cxn ang="0">
                  <a:pos x="101" y="264"/>
                </a:cxn>
                <a:cxn ang="0">
                  <a:pos x="168" y="242"/>
                </a:cxn>
                <a:cxn ang="0">
                  <a:pos x="291" y="0"/>
                </a:cxn>
                <a:cxn ang="0">
                  <a:pos x="313" y="22"/>
                </a:cxn>
                <a:cxn ang="0">
                  <a:pos x="313" y="66"/>
                </a:cxn>
                <a:cxn ang="0">
                  <a:pos x="279" y="99"/>
                </a:cxn>
                <a:cxn ang="0">
                  <a:pos x="235" y="99"/>
                </a:cxn>
                <a:cxn ang="0">
                  <a:pos x="212" y="66"/>
                </a:cxn>
                <a:cxn ang="0">
                  <a:pos x="212" y="33"/>
                </a:cxn>
                <a:cxn ang="0">
                  <a:pos x="246" y="0"/>
                </a:cxn>
              </a:cxnLst>
              <a:rect l="0" t="0" r="r" b="b"/>
              <a:pathLst>
                <a:path w="346" h="737">
                  <a:moveTo>
                    <a:pt x="168" y="242"/>
                  </a:moveTo>
                  <a:lnTo>
                    <a:pt x="212" y="253"/>
                  </a:lnTo>
                  <a:lnTo>
                    <a:pt x="246" y="275"/>
                  </a:lnTo>
                  <a:lnTo>
                    <a:pt x="268" y="297"/>
                  </a:lnTo>
                  <a:lnTo>
                    <a:pt x="279" y="341"/>
                  </a:lnTo>
                  <a:lnTo>
                    <a:pt x="268" y="352"/>
                  </a:lnTo>
                  <a:lnTo>
                    <a:pt x="268" y="374"/>
                  </a:lnTo>
                  <a:lnTo>
                    <a:pt x="268" y="385"/>
                  </a:lnTo>
                  <a:lnTo>
                    <a:pt x="257" y="407"/>
                  </a:lnTo>
                  <a:lnTo>
                    <a:pt x="246" y="440"/>
                  </a:lnTo>
                  <a:lnTo>
                    <a:pt x="235" y="473"/>
                  </a:lnTo>
                  <a:lnTo>
                    <a:pt x="224" y="495"/>
                  </a:lnTo>
                  <a:lnTo>
                    <a:pt x="212" y="517"/>
                  </a:lnTo>
                  <a:lnTo>
                    <a:pt x="179" y="605"/>
                  </a:lnTo>
                  <a:lnTo>
                    <a:pt x="168" y="638"/>
                  </a:lnTo>
                  <a:lnTo>
                    <a:pt x="157" y="671"/>
                  </a:lnTo>
                  <a:lnTo>
                    <a:pt x="157" y="693"/>
                  </a:lnTo>
                  <a:lnTo>
                    <a:pt x="168" y="704"/>
                  </a:lnTo>
                  <a:lnTo>
                    <a:pt x="190" y="715"/>
                  </a:lnTo>
                  <a:lnTo>
                    <a:pt x="212" y="704"/>
                  </a:lnTo>
                  <a:lnTo>
                    <a:pt x="246" y="693"/>
                  </a:lnTo>
                  <a:lnTo>
                    <a:pt x="268" y="660"/>
                  </a:lnTo>
                  <a:lnTo>
                    <a:pt x="291" y="627"/>
                  </a:lnTo>
                  <a:lnTo>
                    <a:pt x="302" y="572"/>
                  </a:lnTo>
                  <a:lnTo>
                    <a:pt x="313" y="572"/>
                  </a:lnTo>
                  <a:lnTo>
                    <a:pt x="313" y="561"/>
                  </a:lnTo>
                  <a:lnTo>
                    <a:pt x="335" y="561"/>
                  </a:lnTo>
                  <a:lnTo>
                    <a:pt x="335" y="561"/>
                  </a:lnTo>
                  <a:lnTo>
                    <a:pt x="346" y="561"/>
                  </a:lnTo>
                  <a:lnTo>
                    <a:pt x="346" y="572"/>
                  </a:lnTo>
                  <a:lnTo>
                    <a:pt x="346" y="583"/>
                  </a:lnTo>
                  <a:lnTo>
                    <a:pt x="335" y="605"/>
                  </a:lnTo>
                  <a:lnTo>
                    <a:pt x="324" y="638"/>
                  </a:lnTo>
                  <a:lnTo>
                    <a:pt x="313" y="660"/>
                  </a:lnTo>
                  <a:lnTo>
                    <a:pt x="291" y="693"/>
                  </a:lnTo>
                  <a:lnTo>
                    <a:pt x="257" y="715"/>
                  </a:lnTo>
                  <a:lnTo>
                    <a:pt x="224" y="737"/>
                  </a:lnTo>
                  <a:lnTo>
                    <a:pt x="190" y="737"/>
                  </a:lnTo>
                  <a:lnTo>
                    <a:pt x="145" y="737"/>
                  </a:lnTo>
                  <a:lnTo>
                    <a:pt x="123" y="726"/>
                  </a:lnTo>
                  <a:lnTo>
                    <a:pt x="101" y="704"/>
                  </a:lnTo>
                  <a:lnTo>
                    <a:pt x="78" y="682"/>
                  </a:lnTo>
                  <a:lnTo>
                    <a:pt x="78" y="649"/>
                  </a:lnTo>
                  <a:lnTo>
                    <a:pt x="78" y="627"/>
                  </a:lnTo>
                  <a:lnTo>
                    <a:pt x="90" y="605"/>
                  </a:lnTo>
                  <a:lnTo>
                    <a:pt x="90" y="605"/>
                  </a:lnTo>
                  <a:lnTo>
                    <a:pt x="157" y="418"/>
                  </a:lnTo>
                  <a:lnTo>
                    <a:pt x="168" y="385"/>
                  </a:lnTo>
                  <a:lnTo>
                    <a:pt x="179" y="363"/>
                  </a:lnTo>
                  <a:lnTo>
                    <a:pt x="190" y="341"/>
                  </a:lnTo>
                  <a:lnTo>
                    <a:pt x="190" y="330"/>
                  </a:lnTo>
                  <a:lnTo>
                    <a:pt x="190" y="308"/>
                  </a:lnTo>
                  <a:lnTo>
                    <a:pt x="190" y="286"/>
                  </a:lnTo>
                  <a:lnTo>
                    <a:pt x="179" y="275"/>
                  </a:lnTo>
                  <a:lnTo>
                    <a:pt x="168" y="275"/>
                  </a:lnTo>
                  <a:lnTo>
                    <a:pt x="134" y="275"/>
                  </a:lnTo>
                  <a:lnTo>
                    <a:pt x="112" y="297"/>
                  </a:lnTo>
                  <a:lnTo>
                    <a:pt x="90" y="319"/>
                  </a:lnTo>
                  <a:lnTo>
                    <a:pt x="67" y="352"/>
                  </a:lnTo>
                  <a:lnTo>
                    <a:pt x="45" y="407"/>
                  </a:lnTo>
                  <a:lnTo>
                    <a:pt x="45" y="418"/>
                  </a:lnTo>
                  <a:lnTo>
                    <a:pt x="34" y="429"/>
                  </a:lnTo>
                  <a:lnTo>
                    <a:pt x="23" y="429"/>
                  </a:lnTo>
                  <a:lnTo>
                    <a:pt x="11" y="429"/>
                  </a:lnTo>
                  <a:lnTo>
                    <a:pt x="11" y="418"/>
                  </a:lnTo>
                  <a:lnTo>
                    <a:pt x="0" y="407"/>
                  </a:lnTo>
                  <a:lnTo>
                    <a:pt x="11" y="396"/>
                  </a:lnTo>
                  <a:lnTo>
                    <a:pt x="11" y="374"/>
                  </a:lnTo>
                  <a:lnTo>
                    <a:pt x="23" y="352"/>
                  </a:lnTo>
                  <a:lnTo>
                    <a:pt x="45" y="319"/>
                  </a:lnTo>
                  <a:lnTo>
                    <a:pt x="67" y="297"/>
                  </a:lnTo>
                  <a:lnTo>
                    <a:pt x="101" y="264"/>
                  </a:lnTo>
                  <a:lnTo>
                    <a:pt x="134" y="253"/>
                  </a:lnTo>
                  <a:lnTo>
                    <a:pt x="168" y="242"/>
                  </a:lnTo>
                  <a:close/>
                  <a:moveTo>
                    <a:pt x="268" y="0"/>
                  </a:moveTo>
                  <a:lnTo>
                    <a:pt x="291" y="0"/>
                  </a:lnTo>
                  <a:lnTo>
                    <a:pt x="302" y="11"/>
                  </a:lnTo>
                  <a:lnTo>
                    <a:pt x="313" y="22"/>
                  </a:lnTo>
                  <a:lnTo>
                    <a:pt x="313" y="44"/>
                  </a:lnTo>
                  <a:lnTo>
                    <a:pt x="313" y="66"/>
                  </a:lnTo>
                  <a:lnTo>
                    <a:pt x="302" y="77"/>
                  </a:lnTo>
                  <a:lnTo>
                    <a:pt x="279" y="99"/>
                  </a:lnTo>
                  <a:lnTo>
                    <a:pt x="257" y="99"/>
                  </a:lnTo>
                  <a:lnTo>
                    <a:pt x="235" y="99"/>
                  </a:lnTo>
                  <a:lnTo>
                    <a:pt x="224" y="88"/>
                  </a:lnTo>
                  <a:lnTo>
                    <a:pt x="212" y="66"/>
                  </a:lnTo>
                  <a:lnTo>
                    <a:pt x="212" y="55"/>
                  </a:lnTo>
                  <a:lnTo>
                    <a:pt x="212" y="33"/>
                  </a:lnTo>
                  <a:lnTo>
                    <a:pt x="235" y="11"/>
                  </a:lnTo>
                  <a:lnTo>
                    <a:pt x="24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4" name="Freeform 32"/>
            <p:cNvSpPr>
              <a:spLocks/>
            </p:cNvSpPr>
            <p:nvPr/>
          </p:nvSpPr>
          <p:spPr bwMode="auto">
            <a:xfrm>
              <a:off x="19942" y="1688"/>
              <a:ext cx="882" cy="1739"/>
            </a:xfrm>
            <a:custGeom>
              <a:avLst/>
              <a:gdLst/>
              <a:ahLst/>
              <a:cxnLst>
                <a:cxn ang="0">
                  <a:pos x="759" y="0"/>
                </a:cxn>
                <a:cxn ang="0">
                  <a:pos x="837" y="33"/>
                </a:cxn>
                <a:cxn ang="0">
                  <a:pos x="882" y="99"/>
                </a:cxn>
                <a:cxn ang="0">
                  <a:pos x="882" y="154"/>
                </a:cxn>
                <a:cxn ang="0">
                  <a:pos x="849" y="187"/>
                </a:cxn>
                <a:cxn ang="0">
                  <a:pos x="815" y="198"/>
                </a:cxn>
                <a:cxn ang="0">
                  <a:pos x="782" y="187"/>
                </a:cxn>
                <a:cxn ang="0">
                  <a:pos x="759" y="154"/>
                </a:cxn>
                <a:cxn ang="0">
                  <a:pos x="748" y="121"/>
                </a:cxn>
                <a:cxn ang="0">
                  <a:pos x="770" y="88"/>
                </a:cxn>
                <a:cxn ang="0">
                  <a:pos x="804" y="66"/>
                </a:cxn>
                <a:cxn ang="0">
                  <a:pos x="748" y="44"/>
                </a:cxn>
                <a:cxn ang="0">
                  <a:pos x="703" y="33"/>
                </a:cxn>
                <a:cxn ang="0">
                  <a:pos x="636" y="66"/>
                </a:cxn>
                <a:cxn ang="0">
                  <a:pos x="581" y="220"/>
                </a:cxn>
                <a:cxn ang="0">
                  <a:pos x="536" y="748"/>
                </a:cxn>
                <a:cxn ang="0">
                  <a:pos x="502" y="1002"/>
                </a:cxn>
                <a:cxn ang="0">
                  <a:pos x="469" y="1288"/>
                </a:cxn>
                <a:cxn ang="0">
                  <a:pos x="435" y="1464"/>
                </a:cxn>
                <a:cxn ang="0">
                  <a:pos x="357" y="1651"/>
                </a:cxn>
                <a:cxn ang="0">
                  <a:pos x="179" y="1739"/>
                </a:cxn>
                <a:cxn ang="0">
                  <a:pos x="89" y="1728"/>
                </a:cxn>
                <a:cxn ang="0">
                  <a:pos x="22" y="1684"/>
                </a:cxn>
                <a:cxn ang="0">
                  <a:pos x="0" y="1618"/>
                </a:cxn>
                <a:cxn ang="0">
                  <a:pos x="22" y="1563"/>
                </a:cxn>
                <a:cxn ang="0">
                  <a:pos x="45" y="1552"/>
                </a:cxn>
                <a:cxn ang="0">
                  <a:pos x="89" y="1552"/>
                </a:cxn>
                <a:cxn ang="0">
                  <a:pos x="123" y="1563"/>
                </a:cxn>
                <a:cxn ang="0">
                  <a:pos x="134" y="1607"/>
                </a:cxn>
                <a:cxn ang="0">
                  <a:pos x="123" y="1651"/>
                </a:cxn>
                <a:cxn ang="0">
                  <a:pos x="78" y="1673"/>
                </a:cxn>
                <a:cxn ang="0">
                  <a:pos x="134" y="1706"/>
                </a:cxn>
                <a:cxn ang="0">
                  <a:pos x="179" y="1706"/>
                </a:cxn>
                <a:cxn ang="0">
                  <a:pos x="290" y="1640"/>
                </a:cxn>
                <a:cxn ang="0">
                  <a:pos x="346" y="1376"/>
                </a:cxn>
                <a:cxn ang="0">
                  <a:pos x="380" y="991"/>
                </a:cxn>
                <a:cxn ang="0">
                  <a:pos x="402" y="737"/>
                </a:cxn>
                <a:cxn ang="0">
                  <a:pos x="435" y="451"/>
                </a:cxn>
                <a:cxn ang="0">
                  <a:pos x="469" y="275"/>
                </a:cxn>
                <a:cxn ang="0">
                  <a:pos x="525" y="121"/>
                </a:cxn>
                <a:cxn ang="0">
                  <a:pos x="625" y="11"/>
                </a:cxn>
              </a:cxnLst>
              <a:rect l="0" t="0" r="r" b="b"/>
              <a:pathLst>
                <a:path w="882" h="1739">
                  <a:moveTo>
                    <a:pt x="703" y="0"/>
                  </a:moveTo>
                  <a:lnTo>
                    <a:pt x="759" y="0"/>
                  </a:lnTo>
                  <a:lnTo>
                    <a:pt x="793" y="22"/>
                  </a:lnTo>
                  <a:lnTo>
                    <a:pt x="837" y="33"/>
                  </a:lnTo>
                  <a:lnTo>
                    <a:pt x="860" y="66"/>
                  </a:lnTo>
                  <a:lnTo>
                    <a:pt x="882" y="99"/>
                  </a:lnTo>
                  <a:lnTo>
                    <a:pt x="882" y="132"/>
                  </a:lnTo>
                  <a:lnTo>
                    <a:pt x="882" y="154"/>
                  </a:lnTo>
                  <a:lnTo>
                    <a:pt x="871" y="176"/>
                  </a:lnTo>
                  <a:lnTo>
                    <a:pt x="849" y="187"/>
                  </a:lnTo>
                  <a:lnTo>
                    <a:pt x="837" y="198"/>
                  </a:lnTo>
                  <a:lnTo>
                    <a:pt x="815" y="198"/>
                  </a:lnTo>
                  <a:lnTo>
                    <a:pt x="793" y="198"/>
                  </a:lnTo>
                  <a:lnTo>
                    <a:pt x="782" y="187"/>
                  </a:lnTo>
                  <a:lnTo>
                    <a:pt x="770" y="176"/>
                  </a:lnTo>
                  <a:lnTo>
                    <a:pt x="759" y="154"/>
                  </a:lnTo>
                  <a:lnTo>
                    <a:pt x="748" y="132"/>
                  </a:lnTo>
                  <a:lnTo>
                    <a:pt x="748" y="121"/>
                  </a:lnTo>
                  <a:lnTo>
                    <a:pt x="759" y="99"/>
                  </a:lnTo>
                  <a:lnTo>
                    <a:pt x="770" y="88"/>
                  </a:lnTo>
                  <a:lnTo>
                    <a:pt x="782" y="77"/>
                  </a:lnTo>
                  <a:lnTo>
                    <a:pt x="804" y="66"/>
                  </a:lnTo>
                  <a:lnTo>
                    <a:pt x="782" y="44"/>
                  </a:lnTo>
                  <a:lnTo>
                    <a:pt x="748" y="44"/>
                  </a:lnTo>
                  <a:lnTo>
                    <a:pt x="726" y="33"/>
                  </a:lnTo>
                  <a:lnTo>
                    <a:pt x="703" y="33"/>
                  </a:lnTo>
                  <a:lnTo>
                    <a:pt x="670" y="44"/>
                  </a:lnTo>
                  <a:lnTo>
                    <a:pt x="636" y="66"/>
                  </a:lnTo>
                  <a:lnTo>
                    <a:pt x="603" y="121"/>
                  </a:lnTo>
                  <a:lnTo>
                    <a:pt x="581" y="220"/>
                  </a:lnTo>
                  <a:lnTo>
                    <a:pt x="558" y="363"/>
                  </a:lnTo>
                  <a:lnTo>
                    <a:pt x="536" y="748"/>
                  </a:lnTo>
                  <a:lnTo>
                    <a:pt x="525" y="859"/>
                  </a:lnTo>
                  <a:lnTo>
                    <a:pt x="502" y="1002"/>
                  </a:lnTo>
                  <a:lnTo>
                    <a:pt x="491" y="1145"/>
                  </a:lnTo>
                  <a:lnTo>
                    <a:pt x="469" y="1288"/>
                  </a:lnTo>
                  <a:lnTo>
                    <a:pt x="458" y="1398"/>
                  </a:lnTo>
                  <a:lnTo>
                    <a:pt x="435" y="1464"/>
                  </a:lnTo>
                  <a:lnTo>
                    <a:pt x="402" y="1563"/>
                  </a:lnTo>
                  <a:lnTo>
                    <a:pt x="357" y="1651"/>
                  </a:lnTo>
                  <a:lnTo>
                    <a:pt x="279" y="1717"/>
                  </a:lnTo>
                  <a:lnTo>
                    <a:pt x="179" y="1739"/>
                  </a:lnTo>
                  <a:lnTo>
                    <a:pt x="134" y="1739"/>
                  </a:lnTo>
                  <a:lnTo>
                    <a:pt x="89" y="1728"/>
                  </a:lnTo>
                  <a:lnTo>
                    <a:pt x="56" y="1706"/>
                  </a:lnTo>
                  <a:lnTo>
                    <a:pt x="22" y="1684"/>
                  </a:lnTo>
                  <a:lnTo>
                    <a:pt x="11" y="1651"/>
                  </a:lnTo>
                  <a:lnTo>
                    <a:pt x="0" y="1618"/>
                  </a:lnTo>
                  <a:lnTo>
                    <a:pt x="11" y="1585"/>
                  </a:lnTo>
                  <a:lnTo>
                    <a:pt x="22" y="1563"/>
                  </a:lnTo>
                  <a:lnTo>
                    <a:pt x="33" y="1552"/>
                  </a:lnTo>
                  <a:lnTo>
                    <a:pt x="45" y="1552"/>
                  </a:lnTo>
                  <a:lnTo>
                    <a:pt x="67" y="1541"/>
                  </a:lnTo>
                  <a:lnTo>
                    <a:pt x="89" y="1552"/>
                  </a:lnTo>
                  <a:lnTo>
                    <a:pt x="100" y="1552"/>
                  </a:lnTo>
                  <a:lnTo>
                    <a:pt x="123" y="1563"/>
                  </a:lnTo>
                  <a:lnTo>
                    <a:pt x="134" y="1585"/>
                  </a:lnTo>
                  <a:lnTo>
                    <a:pt x="134" y="1607"/>
                  </a:lnTo>
                  <a:lnTo>
                    <a:pt x="134" y="1629"/>
                  </a:lnTo>
                  <a:lnTo>
                    <a:pt x="123" y="1651"/>
                  </a:lnTo>
                  <a:lnTo>
                    <a:pt x="100" y="1662"/>
                  </a:lnTo>
                  <a:lnTo>
                    <a:pt x="78" y="1673"/>
                  </a:lnTo>
                  <a:lnTo>
                    <a:pt x="100" y="1695"/>
                  </a:lnTo>
                  <a:lnTo>
                    <a:pt x="134" y="1706"/>
                  </a:lnTo>
                  <a:lnTo>
                    <a:pt x="156" y="1706"/>
                  </a:lnTo>
                  <a:lnTo>
                    <a:pt x="179" y="1706"/>
                  </a:lnTo>
                  <a:lnTo>
                    <a:pt x="234" y="1695"/>
                  </a:lnTo>
                  <a:lnTo>
                    <a:pt x="290" y="1640"/>
                  </a:lnTo>
                  <a:lnTo>
                    <a:pt x="324" y="1541"/>
                  </a:lnTo>
                  <a:lnTo>
                    <a:pt x="346" y="1376"/>
                  </a:lnTo>
                  <a:lnTo>
                    <a:pt x="346" y="1376"/>
                  </a:lnTo>
                  <a:lnTo>
                    <a:pt x="380" y="991"/>
                  </a:lnTo>
                  <a:lnTo>
                    <a:pt x="391" y="881"/>
                  </a:lnTo>
                  <a:lnTo>
                    <a:pt x="402" y="737"/>
                  </a:lnTo>
                  <a:lnTo>
                    <a:pt x="424" y="594"/>
                  </a:lnTo>
                  <a:lnTo>
                    <a:pt x="435" y="451"/>
                  </a:lnTo>
                  <a:lnTo>
                    <a:pt x="458" y="341"/>
                  </a:lnTo>
                  <a:lnTo>
                    <a:pt x="469" y="275"/>
                  </a:lnTo>
                  <a:lnTo>
                    <a:pt x="491" y="198"/>
                  </a:lnTo>
                  <a:lnTo>
                    <a:pt x="525" y="121"/>
                  </a:lnTo>
                  <a:lnTo>
                    <a:pt x="569" y="66"/>
                  </a:lnTo>
                  <a:lnTo>
                    <a:pt x="625" y="1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5" name="Freeform 33"/>
            <p:cNvSpPr>
              <a:spLocks noEditPoints="1"/>
            </p:cNvSpPr>
            <p:nvPr/>
          </p:nvSpPr>
          <p:spPr bwMode="auto">
            <a:xfrm>
              <a:off x="20634" y="2723"/>
              <a:ext cx="469" cy="792"/>
            </a:xfrm>
            <a:custGeom>
              <a:avLst/>
              <a:gdLst/>
              <a:ahLst/>
              <a:cxnLst>
                <a:cxn ang="0">
                  <a:pos x="335" y="77"/>
                </a:cxn>
                <a:cxn ang="0">
                  <a:pos x="235" y="286"/>
                </a:cxn>
                <a:cxn ang="0">
                  <a:pos x="190" y="506"/>
                </a:cxn>
                <a:cxn ang="0">
                  <a:pos x="235" y="462"/>
                </a:cxn>
                <a:cxn ang="0">
                  <a:pos x="302" y="385"/>
                </a:cxn>
                <a:cxn ang="0">
                  <a:pos x="402" y="220"/>
                </a:cxn>
                <a:cxn ang="0">
                  <a:pos x="425" y="88"/>
                </a:cxn>
                <a:cxn ang="0">
                  <a:pos x="425" y="44"/>
                </a:cxn>
                <a:cxn ang="0">
                  <a:pos x="391" y="33"/>
                </a:cxn>
                <a:cxn ang="0">
                  <a:pos x="413" y="11"/>
                </a:cxn>
                <a:cxn ang="0">
                  <a:pos x="447" y="33"/>
                </a:cxn>
                <a:cxn ang="0">
                  <a:pos x="469" y="77"/>
                </a:cxn>
                <a:cxn ang="0">
                  <a:pos x="469" y="99"/>
                </a:cxn>
                <a:cxn ang="0">
                  <a:pos x="391" y="330"/>
                </a:cxn>
                <a:cxn ang="0">
                  <a:pos x="246" y="506"/>
                </a:cxn>
                <a:cxn ang="0">
                  <a:pos x="179" y="561"/>
                </a:cxn>
                <a:cxn ang="0">
                  <a:pos x="179" y="572"/>
                </a:cxn>
                <a:cxn ang="0">
                  <a:pos x="168" y="605"/>
                </a:cxn>
                <a:cxn ang="0">
                  <a:pos x="168" y="627"/>
                </a:cxn>
                <a:cxn ang="0">
                  <a:pos x="179" y="671"/>
                </a:cxn>
                <a:cxn ang="0">
                  <a:pos x="190" y="726"/>
                </a:cxn>
                <a:cxn ang="0">
                  <a:pos x="224" y="759"/>
                </a:cxn>
                <a:cxn ang="0">
                  <a:pos x="291" y="759"/>
                </a:cxn>
                <a:cxn ang="0">
                  <a:pos x="369" y="715"/>
                </a:cxn>
                <a:cxn ang="0">
                  <a:pos x="413" y="671"/>
                </a:cxn>
                <a:cxn ang="0">
                  <a:pos x="425" y="671"/>
                </a:cxn>
                <a:cxn ang="0">
                  <a:pos x="436" y="682"/>
                </a:cxn>
                <a:cxn ang="0">
                  <a:pos x="436" y="704"/>
                </a:cxn>
                <a:cxn ang="0">
                  <a:pos x="402" y="737"/>
                </a:cxn>
                <a:cxn ang="0">
                  <a:pos x="369" y="759"/>
                </a:cxn>
                <a:cxn ang="0">
                  <a:pos x="291" y="792"/>
                </a:cxn>
                <a:cxn ang="0">
                  <a:pos x="212" y="792"/>
                </a:cxn>
                <a:cxn ang="0">
                  <a:pos x="157" y="759"/>
                </a:cxn>
                <a:cxn ang="0">
                  <a:pos x="123" y="693"/>
                </a:cxn>
                <a:cxn ang="0">
                  <a:pos x="101" y="627"/>
                </a:cxn>
                <a:cxn ang="0">
                  <a:pos x="67" y="671"/>
                </a:cxn>
                <a:cxn ang="0">
                  <a:pos x="34" y="693"/>
                </a:cxn>
                <a:cxn ang="0">
                  <a:pos x="11" y="704"/>
                </a:cxn>
                <a:cxn ang="0">
                  <a:pos x="0" y="693"/>
                </a:cxn>
                <a:cxn ang="0">
                  <a:pos x="0" y="682"/>
                </a:cxn>
                <a:cxn ang="0">
                  <a:pos x="11" y="660"/>
                </a:cxn>
                <a:cxn ang="0">
                  <a:pos x="45" y="638"/>
                </a:cxn>
                <a:cxn ang="0">
                  <a:pos x="78" y="605"/>
                </a:cxn>
                <a:cxn ang="0">
                  <a:pos x="101" y="583"/>
                </a:cxn>
                <a:cxn ang="0">
                  <a:pos x="101" y="506"/>
                </a:cxn>
                <a:cxn ang="0">
                  <a:pos x="112" y="418"/>
                </a:cxn>
                <a:cxn ang="0">
                  <a:pos x="201" y="176"/>
                </a:cxn>
                <a:cxn ang="0">
                  <a:pos x="268" y="77"/>
                </a:cxn>
                <a:cxn ang="0">
                  <a:pos x="391" y="0"/>
                </a:cxn>
              </a:cxnLst>
              <a:rect l="0" t="0" r="r" b="b"/>
              <a:pathLst>
                <a:path w="469" h="792">
                  <a:moveTo>
                    <a:pt x="391" y="33"/>
                  </a:moveTo>
                  <a:lnTo>
                    <a:pt x="335" y="77"/>
                  </a:lnTo>
                  <a:lnTo>
                    <a:pt x="279" y="165"/>
                  </a:lnTo>
                  <a:lnTo>
                    <a:pt x="235" y="286"/>
                  </a:lnTo>
                  <a:lnTo>
                    <a:pt x="201" y="407"/>
                  </a:lnTo>
                  <a:lnTo>
                    <a:pt x="190" y="506"/>
                  </a:lnTo>
                  <a:lnTo>
                    <a:pt x="201" y="484"/>
                  </a:lnTo>
                  <a:lnTo>
                    <a:pt x="235" y="462"/>
                  </a:lnTo>
                  <a:lnTo>
                    <a:pt x="268" y="429"/>
                  </a:lnTo>
                  <a:lnTo>
                    <a:pt x="302" y="385"/>
                  </a:lnTo>
                  <a:lnTo>
                    <a:pt x="335" y="341"/>
                  </a:lnTo>
                  <a:lnTo>
                    <a:pt x="402" y="220"/>
                  </a:lnTo>
                  <a:lnTo>
                    <a:pt x="425" y="132"/>
                  </a:lnTo>
                  <a:lnTo>
                    <a:pt x="425" y="88"/>
                  </a:lnTo>
                  <a:lnTo>
                    <a:pt x="425" y="66"/>
                  </a:lnTo>
                  <a:lnTo>
                    <a:pt x="425" y="44"/>
                  </a:lnTo>
                  <a:lnTo>
                    <a:pt x="402" y="33"/>
                  </a:lnTo>
                  <a:lnTo>
                    <a:pt x="391" y="33"/>
                  </a:lnTo>
                  <a:close/>
                  <a:moveTo>
                    <a:pt x="391" y="0"/>
                  </a:moveTo>
                  <a:lnTo>
                    <a:pt x="413" y="11"/>
                  </a:lnTo>
                  <a:lnTo>
                    <a:pt x="436" y="22"/>
                  </a:lnTo>
                  <a:lnTo>
                    <a:pt x="447" y="33"/>
                  </a:lnTo>
                  <a:lnTo>
                    <a:pt x="458" y="55"/>
                  </a:lnTo>
                  <a:lnTo>
                    <a:pt x="469" y="77"/>
                  </a:lnTo>
                  <a:lnTo>
                    <a:pt x="469" y="88"/>
                  </a:lnTo>
                  <a:lnTo>
                    <a:pt x="469" y="99"/>
                  </a:lnTo>
                  <a:lnTo>
                    <a:pt x="447" y="220"/>
                  </a:lnTo>
                  <a:lnTo>
                    <a:pt x="391" y="330"/>
                  </a:lnTo>
                  <a:lnTo>
                    <a:pt x="313" y="429"/>
                  </a:lnTo>
                  <a:lnTo>
                    <a:pt x="246" y="506"/>
                  </a:lnTo>
                  <a:lnTo>
                    <a:pt x="190" y="550"/>
                  </a:lnTo>
                  <a:lnTo>
                    <a:pt x="179" y="561"/>
                  </a:lnTo>
                  <a:lnTo>
                    <a:pt x="179" y="572"/>
                  </a:lnTo>
                  <a:lnTo>
                    <a:pt x="179" y="572"/>
                  </a:lnTo>
                  <a:lnTo>
                    <a:pt x="179" y="594"/>
                  </a:lnTo>
                  <a:lnTo>
                    <a:pt x="168" y="605"/>
                  </a:lnTo>
                  <a:lnTo>
                    <a:pt x="168" y="616"/>
                  </a:lnTo>
                  <a:lnTo>
                    <a:pt x="168" y="627"/>
                  </a:lnTo>
                  <a:lnTo>
                    <a:pt x="179" y="649"/>
                  </a:lnTo>
                  <a:lnTo>
                    <a:pt x="179" y="671"/>
                  </a:lnTo>
                  <a:lnTo>
                    <a:pt x="179" y="704"/>
                  </a:lnTo>
                  <a:lnTo>
                    <a:pt x="190" y="726"/>
                  </a:lnTo>
                  <a:lnTo>
                    <a:pt x="201" y="748"/>
                  </a:lnTo>
                  <a:lnTo>
                    <a:pt x="224" y="759"/>
                  </a:lnTo>
                  <a:lnTo>
                    <a:pt x="246" y="770"/>
                  </a:lnTo>
                  <a:lnTo>
                    <a:pt x="291" y="759"/>
                  </a:lnTo>
                  <a:lnTo>
                    <a:pt x="324" y="748"/>
                  </a:lnTo>
                  <a:lnTo>
                    <a:pt x="369" y="715"/>
                  </a:lnTo>
                  <a:lnTo>
                    <a:pt x="402" y="693"/>
                  </a:lnTo>
                  <a:lnTo>
                    <a:pt x="413" y="671"/>
                  </a:lnTo>
                  <a:lnTo>
                    <a:pt x="425" y="671"/>
                  </a:lnTo>
                  <a:lnTo>
                    <a:pt x="425" y="671"/>
                  </a:lnTo>
                  <a:lnTo>
                    <a:pt x="436" y="671"/>
                  </a:lnTo>
                  <a:lnTo>
                    <a:pt x="436" y="682"/>
                  </a:lnTo>
                  <a:lnTo>
                    <a:pt x="447" y="693"/>
                  </a:lnTo>
                  <a:lnTo>
                    <a:pt x="436" y="704"/>
                  </a:lnTo>
                  <a:lnTo>
                    <a:pt x="425" y="715"/>
                  </a:lnTo>
                  <a:lnTo>
                    <a:pt x="402" y="737"/>
                  </a:lnTo>
                  <a:lnTo>
                    <a:pt x="380" y="748"/>
                  </a:lnTo>
                  <a:lnTo>
                    <a:pt x="369" y="759"/>
                  </a:lnTo>
                  <a:lnTo>
                    <a:pt x="324" y="781"/>
                  </a:lnTo>
                  <a:lnTo>
                    <a:pt x="291" y="792"/>
                  </a:lnTo>
                  <a:lnTo>
                    <a:pt x="246" y="792"/>
                  </a:lnTo>
                  <a:lnTo>
                    <a:pt x="212" y="792"/>
                  </a:lnTo>
                  <a:lnTo>
                    <a:pt x="179" y="781"/>
                  </a:lnTo>
                  <a:lnTo>
                    <a:pt x="157" y="759"/>
                  </a:lnTo>
                  <a:lnTo>
                    <a:pt x="134" y="726"/>
                  </a:lnTo>
                  <a:lnTo>
                    <a:pt x="123" y="693"/>
                  </a:lnTo>
                  <a:lnTo>
                    <a:pt x="112" y="660"/>
                  </a:lnTo>
                  <a:lnTo>
                    <a:pt x="101" y="627"/>
                  </a:lnTo>
                  <a:lnTo>
                    <a:pt x="101" y="627"/>
                  </a:lnTo>
                  <a:lnTo>
                    <a:pt x="67" y="671"/>
                  </a:lnTo>
                  <a:lnTo>
                    <a:pt x="56" y="682"/>
                  </a:lnTo>
                  <a:lnTo>
                    <a:pt x="34" y="693"/>
                  </a:lnTo>
                  <a:lnTo>
                    <a:pt x="23" y="70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93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0" y="671"/>
                  </a:lnTo>
                  <a:lnTo>
                    <a:pt x="11" y="660"/>
                  </a:lnTo>
                  <a:lnTo>
                    <a:pt x="23" y="649"/>
                  </a:lnTo>
                  <a:lnTo>
                    <a:pt x="45" y="638"/>
                  </a:lnTo>
                  <a:lnTo>
                    <a:pt x="56" y="627"/>
                  </a:lnTo>
                  <a:lnTo>
                    <a:pt x="78" y="605"/>
                  </a:lnTo>
                  <a:lnTo>
                    <a:pt x="90" y="594"/>
                  </a:lnTo>
                  <a:lnTo>
                    <a:pt x="101" y="583"/>
                  </a:lnTo>
                  <a:lnTo>
                    <a:pt x="101" y="550"/>
                  </a:lnTo>
                  <a:lnTo>
                    <a:pt x="101" y="506"/>
                  </a:lnTo>
                  <a:lnTo>
                    <a:pt x="101" y="473"/>
                  </a:lnTo>
                  <a:lnTo>
                    <a:pt x="112" y="418"/>
                  </a:lnTo>
                  <a:lnTo>
                    <a:pt x="145" y="319"/>
                  </a:lnTo>
                  <a:lnTo>
                    <a:pt x="201" y="176"/>
                  </a:lnTo>
                  <a:lnTo>
                    <a:pt x="224" y="132"/>
                  </a:lnTo>
                  <a:lnTo>
                    <a:pt x="268" y="77"/>
                  </a:lnTo>
                  <a:lnTo>
                    <a:pt x="324" y="2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6" name="Freeform 34"/>
            <p:cNvSpPr>
              <a:spLocks noEditPoints="1"/>
            </p:cNvSpPr>
            <p:nvPr/>
          </p:nvSpPr>
          <p:spPr bwMode="auto">
            <a:xfrm>
              <a:off x="21226" y="3317"/>
              <a:ext cx="447" cy="352"/>
            </a:xfrm>
            <a:custGeom>
              <a:avLst/>
              <a:gdLst/>
              <a:ahLst/>
              <a:cxnLst>
                <a:cxn ang="0">
                  <a:pos x="190" y="33"/>
                </a:cxn>
                <a:cxn ang="0">
                  <a:pos x="112" y="88"/>
                </a:cxn>
                <a:cxn ang="0">
                  <a:pos x="89" y="154"/>
                </a:cxn>
                <a:cxn ang="0">
                  <a:pos x="67" y="220"/>
                </a:cxn>
                <a:cxn ang="0">
                  <a:pos x="78" y="275"/>
                </a:cxn>
                <a:cxn ang="0">
                  <a:pos x="101" y="319"/>
                </a:cxn>
                <a:cxn ang="0">
                  <a:pos x="134" y="319"/>
                </a:cxn>
                <a:cxn ang="0">
                  <a:pos x="212" y="297"/>
                </a:cxn>
                <a:cxn ang="0">
                  <a:pos x="257" y="253"/>
                </a:cxn>
                <a:cxn ang="0">
                  <a:pos x="268" y="242"/>
                </a:cxn>
                <a:cxn ang="0">
                  <a:pos x="302" y="99"/>
                </a:cxn>
                <a:cxn ang="0">
                  <a:pos x="268" y="44"/>
                </a:cxn>
                <a:cxn ang="0">
                  <a:pos x="224" y="22"/>
                </a:cxn>
                <a:cxn ang="0">
                  <a:pos x="257" y="0"/>
                </a:cxn>
                <a:cxn ang="0">
                  <a:pos x="302" y="33"/>
                </a:cxn>
                <a:cxn ang="0">
                  <a:pos x="324" y="33"/>
                </a:cxn>
                <a:cxn ang="0">
                  <a:pos x="358" y="11"/>
                </a:cxn>
                <a:cxn ang="0">
                  <a:pos x="380" y="33"/>
                </a:cxn>
                <a:cxn ang="0">
                  <a:pos x="380" y="44"/>
                </a:cxn>
                <a:cxn ang="0">
                  <a:pos x="369" y="77"/>
                </a:cxn>
                <a:cxn ang="0">
                  <a:pos x="369" y="88"/>
                </a:cxn>
                <a:cxn ang="0">
                  <a:pos x="335" y="242"/>
                </a:cxn>
                <a:cxn ang="0">
                  <a:pos x="324" y="286"/>
                </a:cxn>
                <a:cxn ang="0">
                  <a:pos x="335" y="319"/>
                </a:cxn>
                <a:cxn ang="0">
                  <a:pos x="380" y="319"/>
                </a:cxn>
                <a:cxn ang="0">
                  <a:pos x="402" y="275"/>
                </a:cxn>
                <a:cxn ang="0">
                  <a:pos x="425" y="231"/>
                </a:cxn>
                <a:cxn ang="0">
                  <a:pos x="436" y="220"/>
                </a:cxn>
                <a:cxn ang="0">
                  <a:pos x="447" y="220"/>
                </a:cxn>
                <a:cxn ang="0">
                  <a:pos x="447" y="242"/>
                </a:cxn>
                <a:cxn ang="0">
                  <a:pos x="436" y="286"/>
                </a:cxn>
                <a:cxn ang="0">
                  <a:pos x="402" y="330"/>
                </a:cxn>
                <a:cxn ang="0">
                  <a:pos x="358" y="352"/>
                </a:cxn>
                <a:cxn ang="0">
                  <a:pos x="302" y="341"/>
                </a:cxn>
                <a:cxn ang="0">
                  <a:pos x="257" y="297"/>
                </a:cxn>
                <a:cxn ang="0">
                  <a:pos x="235" y="319"/>
                </a:cxn>
                <a:cxn ang="0">
                  <a:pos x="168" y="341"/>
                </a:cxn>
                <a:cxn ang="0">
                  <a:pos x="89" y="341"/>
                </a:cxn>
                <a:cxn ang="0">
                  <a:pos x="22" y="297"/>
                </a:cxn>
                <a:cxn ang="0">
                  <a:pos x="0" y="220"/>
                </a:cxn>
                <a:cxn ang="0">
                  <a:pos x="112" y="33"/>
                </a:cxn>
              </a:cxnLst>
              <a:rect l="0" t="0" r="r" b="b"/>
              <a:pathLst>
                <a:path w="447" h="352">
                  <a:moveTo>
                    <a:pt x="224" y="22"/>
                  </a:moveTo>
                  <a:lnTo>
                    <a:pt x="190" y="33"/>
                  </a:lnTo>
                  <a:lnTo>
                    <a:pt x="145" y="55"/>
                  </a:lnTo>
                  <a:lnTo>
                    <a:pt x="112" y="88"/>
                  </a:lnTo>
                  <a:lnTo>
                    <a:pt x="101" y="121"/>
                  </a:lnTo>
                  <a:lnTo>
                    <a:pt x="89" y="154"/>
                  </a:lnTo>
                  <a:lnTo>
                    <a:pt x="78" y="187"/>
                  </a:lnTo>
                  <a:lnTo>
                    <a:pt x="67" y="220"/>
                  </a:lnTo>
                  <a:lnTo>
                    <a:pt x="67" y="242"/>
                  </a:lnTo>
                  <a:lnTo>
                    <a:pt x="78" y="275"/>
                  </a:lnTo>
                  <a:lnTo>
                    <a:pt x="89" y="297"/>
                  </a:lnTo>
                  <a:lnTo>
                    <a:pt x="101" y="319"/>
                  </a:lnTo>
                  <a:lnTo>
                    <a:pt x="123" y="319"/>
                  </a:lnTo>
                  <a:lnTo>
                    <a:pt x="134" y="319"/>
                  </a:lnTo>
                  <a:lnTo>
                    <a:pt x="179" y="319"/>
                  </a:lnTo>
                  <a:lnTo>
                    <a:pt x="212" y="297"/>
                  </a:lnTo>
                  <a:lnTo>
                    <a:pt x="246" y="264"/>
                  </a:lnTo>
                  <a:lnTo>
                    <a:pt x="257" y="253"/>
                  </a:lnTo>
                  <a:lnTo>
                    <a:pt x="257" y="253"/>
                  </a:lnTo>
                  <a:lnTo>
                    <a:pt x="268" y="242"/>
                  </a:lnTo>
                  <a:lnTo>
                    <a:pt x="268" y="242"/>
                  </a:lnTo>
                  <a:lnTo>
                    <a:pt x="302" y="99"/>
                  </a:lnTo>
                  <a:lnTo>
                    <a:pt x="291" y="66"/>
                  </a:lnTo>
                  <a:lnTo>
                    <a:pt x="268" y="44"/>
                  </a:lnTo>
                  <a:lnTo>
                    <a:pt x="246" y="33"/>
                  </a:lnTo>
                  <a:lnTo>
                    <a:pt x="224" y="22"/>
                  </a:lnTo>
                  <a:close/>
                  <a:moveTo>
                    <a:pt x="224" y="0"/>
                  </a:moveTo>
                  <a:lnTo>
                    <a:pt x="257" y="0"/>
                  </a:lnTo>
                  <a:lnTo>
                    <a:pt x="279" y="11"/>
                  </a:lnTo>
                  <a:lnTo>
                    <a:pt x="302" y="33"/>
                  </a:lnTo>
                  <a:lnTo>
                    <a:pt x="313" y="44"/>
                  </a:lnTo>
                  <a:lnTo>
                    <a:pt x="324" y="33"/>
                  </a:lnTo>
                  <a:lnTo>
                    <a:pt x="335" y="22"/>
                  </a:lnTo>
                  <a:lnTo>
                    <a:pt x="358" y="11"/>
                  </a:lnTo>
                  <a:lnTo>
                    <a:pt x="369" y="22"/>
                  </a:lnTo>
                  <a:lnTo>
                    <a:pt x="380" y="33"/>
                  </a:lnTo>
                  <a:lnTo>
                    <a:pt x="380" y="44"/>
                  </a:lnTo>
                  <a:lnTo>
                    <a:pt x="380" y="44"/>
                  </a:lnTo>
                  <a:lnTo>
                    <a:pt x="380" y="66"/>
                  </a:lnTo>
                  <a:lnTo>
                    <a:pt x="369" y="77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35" y="220"/>
                  </a:lnTo>
                  <a:lnTo>
                    <a:pt x="335" y="242"/>
                  </a:lnTo>
                  <a:lnTo>
                    <a:pt x="324" y="264"/>
                  </a:lnTo>
                  <a:lnTo>
                    <a:pt x="324" y="286"/>
                  </a:lnTo>
                  <a:lnTo>
                    <a:pt x="324" y="308"/>
                  </a:lnTo>
                  <a:lnTo>
                    <a:pt x="335" y="319"/>
                  </a:lnTo>
                  <a:lnTo>
                    <a:pt x="358" y="319"/>
                  </a:lnTo>
                  <a:lnTo>
                    <a:pt x="380" y="319"/>
                  </a:lnTo>
                  <a:lnTo>
                    <a:pt x="391" y="297"/>
                  </a:lnTo>
                  <a:lnTo>
                    <a:pt x="402" y="275"/>
                  </a:lnTo>
                  <a:lnTo>
                    <a:pt x="413" y="231"/>
                  </a:lnTo>
                  <a:lnTo>
                    <a:pt x="425" y="231"/>
                  </a:lnTo>
                  <a:lnTo>
                    <a:pt x="425" y="220"/>
                  </a:lnTo>
                  <a:lnTo>
                    <a:pt x="436" y="220"/>
                  </a:lnTo>
                  <a:lnTo>
                    <a:pt x="447" y="220"/>
                  </a:lnTo>
                  <a:lnTo>
                    <a:pt x="447" y="220"/>
                  </a:lnTo>
                  <a:lnTo>
                    <a:pt x="447" y="231"/>
                  </a:lnTo>
                  <a:lnTo>
                    <a:pt x="447" y="242"/>
                  </a:lnTo>
                  <a:lnTo>
                    <a:pt x="447" y="264"/>
                  </a:lnTo>
                  <a:lnTo>
                    <a:pt x="436" y="286"/>
                  </a:lnTo>
                  <a:lnTo>
                    <a:pt x="425" y="308"/>
                  </a:lnTo>
                  <a:lnTo>
                    <a:pt x="402" y="330"/>
                  </a:lnTo>
                  <a:lnTo>
                    <a:pt x="380" y="341"/>
                  </a:lnTo>
                  <a:lnTo>
                    <a:pt x="358" y="352"/>
                  </a:lnTo>
                  <a:lnTo>
                    <a:pt x="324" y="341"/>
                  </a:lnTo>
                  <a:lnTo>
                    <a:pt x="302" y="341"/>
                  </a:lnTo>
                  <a:lnTo>
                    <a:pt x="279" y="319"/>
                  </a:lnTo>
                  <a:lnTo>
                    <a:pt x="257" y="297"/>
                  </a:lnTo>
                  <a:lnTo>
                    <a:pt x="246" y="308"/>
                  </a:lnTo>
                  <a:lnTo>
                    <a:pt x="235" y="319"/>
                  </a:lnTo>
                  <a:lnTo>
                    <a:pt x="201" y="330"/>
                  </a:lnTo>
                  <a:lnTo>
                    <a:pt x="168" y="341"/>
                  </a:lnTo>
                  <a:lnTo>
                    <a:pt x="134" y="352"/>
                  </a:lnTo>
                  <a:lnTo>
                    <a:pt x="89" y="341"/>
                  </a:lnTo>
                  <a:lnTo>
                    <a:pt x="56" y="330"/>
                  </a:lnTo>
                  <a:lnTo>
                    <a:pt x="22" y="297"/>
                  </a:lnTo>
                  <a:lnTo>
                    <a:pt x="11" y="264"/>
                  </a:lnTo>
                  <a:lnTo>
                    <a:pt x="0" y="220"/>
                  </a:lnTo>
                  <a:lnTo>
                    <a:pt x="34" y="110"/>
                  </a:lnTo>
                  <a:lnTo>
                    <a:pt x="112" y="33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7" name="Freeform 35"/>
            <p:cNvSpPr>
              <a:spLocks noEditPoints="1"/>
            </p:cNvSpPr>
            <p:nvPr/>
          </p:nvSpPr>
          <p:spPr bwMode="auto">
            <a:xfrm>
              <a:off x="22443" y="1490"/>
              <a:ext cx="581" cy="781"/>
            </a:xfrm>
            <a:custGeom>
              <a:avLst/>
              <a:gdLst/>
              <a:ahLst/>
              <a:cxnLst>
                <a:cxn ang="0">
                  <a:pos x="268" y="308"/>
                </a:cxn>
                <a:cxn ang="0">
                  <a:pos x="213" y="341"/>
                </a:cxn>
                <a:cxn ang="0">
                  <a:pos x="146" y="418"/>
                </a:cxn>
                <a:cxn ang="0">
                  <a:pos x="101" y="561"/>
                </a:cxn>
                <a:cxn ang="0">
                  <a:pos x="90" y="682"/>
                </a:cxn>
                <a:cxn ang="0">
                  <a:pos x="123" y="726"/>
                </a:cxn>
                <a:cxn ang="0">
                  <a:pos x="168" y="748"/>
                </a:cxn>
                <a:cxn ang="0">
                  <a:pos x="224" y="737"/>
                </a:cxn>
                <a:cxn ang="0">
                  <a:pos x="268" y="715"/>
                </a:cxn>
                <a:cxn ang="0">
                  <a:pos x="302" y="682"/>
                </a:cxn>
                <a:cxn ang="0">
                  <a:pos x="335" y="627"/>
                </a:cxn>
                <a:cxn ang="0">
                  <a:pos x="391" y="418"/>
                </a:cxn>
                <a:cxn ang="0">
                  <a:pos x="391" y="407"/>
                </a:cxn>
                <a:cxn ang="0">
                  <a:pos x="380" y="374"/>
                </a:cxn>
                <a:cxn ang="0">
                  <a:pos x="358" y="341"/>
                </a:cxn>
                <a:cxn ang="0">
                  <a:pos x="324" y="308"/>
                </a:cxn>
                <a:cxn ang="0">
                  <a:pos x="559" y="0"/>
                </a:cxn>
                <a:cxn ang="0">
                  <a:pos x="581" y="0"/>
                </a:cxn>
                <a:cxn ang="0">
                  <a:pos x="581" y="22"/>
                </a:cxn>
                <a:cxn ang="0">
                  <a:pos x="570" y="33"/>
                </a:cxn>
                <a:cxn ang="0">
                  <a:pos x="414" y="660"/>
                </a:cxn>
                <a:cxn ang="0">
                  <a:pos x="414" y="693"/>
                </a:cxn>
                <a:cxn ang="0">
                  <a:pos x="425" y="726"/>
                </a:cxn>
                <a:cxn ang="0">
                  <a:pos x="447" y="748"/>
                </a:cxn>
                <a:cxn ang="0">
                  <a:pos x="492" y="715"/>
                </a:cxn>
                <a:cxn ang="0">
                  <a:pos x="525" y="660"/>
                </a:cxn>
                <a:cxn ang="0">
                  <a:pos x="536" y="605"/>
                </a:cxn>
                <a:cxn ang="0">
                  <a:pos x="559" y="594"/>
                </a:cxn>
                <a:cxn ang="0">
                  <a:pos x="570" y="594"/>
                </a:cxn>
                <a:cxn ang="0">
                  <a:pos x="570" y="616"/>
                </a:cxn>
                <a:cxn ang="0">
                  <a:pos x="559" y="660"/>
                </a:cxn>
                <a:cxn ang="0">
                  <a:pos x="536" y="715"/>
                </a:cxn>
                <a:cxn ang="0">
                  <a:pos x="503" y="759"/>
                </a:cxn>
                <a:cxn ang="0">
                  <a:pos x="447" y="781"/>
                </a:cxn>
                <a:cxn ang="0">
                  <a:pos x="402" y="770"/>
                </a:cxn>
                <a:cxn ang="0">
                  <a:pos x="358" y="748"/>
                </a:cxn>
                <a:cxn ang="0">
                  <a:pos x="335" y="704"/>
                </a:cxn>
                <a:cxn ang="0">
                  <a:pos x="257" y="759"/>
                </a:cxn>
                <a:cxn ang="0">
                  <a:pos x="168" y="781"/>
                </a:cxn>
                <a:cxn ang="0">
                  <a:pos x="23" y="693"/>
                </a:cxn>
                <a:cxn ang="0">
                  <a:pos x="23" y="473"/>
                </a:cxn>
                <a:cxn ang="0">
                  <a:pos x="179" y="308"/>
                </a:cxn>
                <a:cxn ang="0">
                  <a:pos x="324" y="286"/>
                </a:cxn>
                <a:cxn ang="0">
                  <a:pos x="380" y="319"/>
                </a:cxn>
                <a:cxn ang="0">
                  <a:pos x="469" y="88"/>
                </a:cxn>
                <a:cxn ang="0">
                  <a:pos x="481" y="66"/>
                </a:cxn>
                <a:cxn ang="0">
                  <a:pos x="469" y="55"/>
                </a:cxn>
                <a:cxn ang="0">
                  <a:pos x="447" y="44"/>
                </a:cxn>
                <a:cxn ang="0">
                  <a:pos x="402" y="44"/>
                </a:cxn>
                <a:cxn ang="0">
                  <a:pos x="391" y="33"/>
                </a:cxn>
                <a:cxn ang="0">
                  <a:pos x="402" y="11"/>
                </a:cxn>
                <a:cxn ang="0">
                  <a:pos x="414" y="11"/>
                </a:cxn>
                <a:cxn ang="0">
                  <a:pos x="469" y="0"/>
                </a:cxn>
                <a:cxn ang="0">
                  <a:pos x="536" y="0"/>
                </a:cxn>
              </a:cxnLst>
              <a:rect l="0" t="0" r="r" b="b"/>
              <a:pathLst>
                <a:path w="581" h="781">
                  <a:moveTo>
                    <a:pt x="291" y="308"/>
                  </a:moveTo>
                  <a:lnTo>
                    <a:pt x="268" y="308"/>
                  </a:lnTo>
                  <a:lnTo>
                    <a:pt x="246" y="319"/>
                  </a:lnTo>
                  <a:lnTo>
                    <a:pt x="213" y="341"/>
                  </a:lnTo>
                  <a:lnTo>
                    <a:pt x="179" y="363"/>
                  </a:lnTo>
                  <a:lnTo>
                    <a:pt x="146" y="418"/>
                  </a:lnTo>
                  <a:lnTo>
                    <a:pt x="123" y="473"/>
                  </a:lnTo>
                  <a:lnTo>
                    <a:pt x="101" y="561"/>
                  </a:lnTo>
                  <a:lnTo>
                    <a:pt x="90" y="638"/>
                  </a:lnTo>
                  <a:lnTo>
                    <a:pt x="90" y="682"/>
                  </a:lnTo>
                  <a:lnTo>
                    <a:pt x="112" y="715"/>
                  </a:lnTo>
                  <a:lnTo>
                    <a:pt x="123" y="726"/>
                  </a:lnTo>
                  <a:lnTo>
                    <a:pt x="146" y="748"/>
                  </a:lnTo>
                  <a:lnTo>
                    <a:pt x="168" y="748"/>
                  </a:lnTo>
                  <a:lnTo>
                    <a:pt x="201" y="748"/>
                  </a:lnTo>
                  <a:lnTo>
                    <a:pt x="224" y="737"/>
                  </a:lnTo>
                  <a:lnTo>
                    <a:pt x="246" y="726"/>
                  </a:lnTo>
                  <a:lnTo>
                    <a:pt x="268" y="715"/>
                  </a:lnTo>
                  <a:lnTo>
                    <a:pt x="280" y="704"/>
                  </a:lnTo>
                  <a:lnTo>
                    <a:pt x="302" y="682"/>
                  </a:lnTo>
                  <a:lnTo>
                    <a:pt x="324" y="660"/>
                  </a:lnTo>
                  <a:lnTo>
                    <a:pt x="335" y="627"/>
                  </a:lnTo>
                  <a:lnTo>
                    <a:pt x="335" y="627"/>
                  </a:lnTo>
                  <a:lnTo>
                    <a:pt x="391" y="418"/>
                  </a:lnTo>
                  <a:lnTo>
                    <a:pt x="391" y="407"/>
                  </a:lnTo>
                  <a:lnTo>
                    <a:pt x="391" y="407"/>
                  </a:lnTo>
                  <a:lnTo>
                    <a:pt x="391" y="396"/>
                  </a:lnTo>
                  <a:lnTo>
                    <a:pt x="380" y="374"/>
                  </a:lnTo>
                  <a:lnTo>
                    <a:pt x="380" y="363"/>
                  </a:lnTo>
                  <a:lnTo>
                    <a:pt x="358" y="341"/>
                  </a:lnTo>
                  <a:lnTo>
                    <a:pt x="347" y="319"/>
                  </a:lnTo>
                  <a:lnTo>
                    <a:pt x="324" y="308"/>
                  </a:lnTo>
                  <a:lnTo>
                    <a:pt x="291" y="308"/>
                  </a:lnTo>
                  <a:close/>
                  <a:moveTo>
                    <a:pt x="559" y="0"/>
                  </a:moveTo>
                  <a:lnTo>
                    <a:pt x="570" y="0"/>
                  </a:lnTo>
                  <a:lnTo>
                    <a:pt x="581" y="0"/>
                  </a:lnTo>
                  <a:lnTo>
                    <a:pt x="581" y="11"/>
                  </a:lnTo>
                  <a:lnTo>
                    <a:pt x="581" y="22"/>
                  </a:lnTo>
                  <a:lnTo>
                    <a:pt x="570" y="33"/>
                  </a:lnTo>
                  <a:lnTo>
                    <a:pt x="570" y="33"/>
                  </a:lnTo>
                  <a:lnTo>
                    <a:pt x="414" y="649"/>
                  </a:lnTo>
                  <a:lnTo>
                    <a:pt x="414" y="660"/>
                  </a:lnTo>
                  <a:lnTo>
                    <a:pt x="414" y="671"/>
                  </a:lnTo>
                  <a:lnTo>
                    <a:pt x="414" y="693"/>
                  </a:lnTo>
                  <a:lnTo>
                    <a:pt x="414" y="715"/>
                  </a:lnTo>
                  <a:lnTo>
                    <a:pt x="425" y="726"/>
                  </a:lnTo>
                  <a:lnTo>
                    <a:pt x="436" y="737"/>
                  </a:lnTo>
                  <a:lnTo>
                    <a:pt x="447" y="748"/>
                  </a:lnTo>
                  <a:lnTo>
                    <a:pt x="469" y="737"/>
                  </a:lnTo>
                  <a:lnTo>
                    <a:pt x="492" y="715"/>
                  </a:lnTo>
                  <a:lnTo>
                    <a:pt x="514" y="693"/>
                  </a:lnTo>
                  <a:lnTo>
                    <a:pt x="525" y="660"/>
                  </a:lnTo>
                  <a:lnTo>
                    <a:pt x="536" y="627"/>
                  </a:lnTo>
                  <a:lnTo>
                    <a:pt x="536" y="605"/>
                  </a:lnTo>
                  <a:lnTo>
                    <a:pt x="548" y="594"/>
                  </a:lnTo>
                  <a:lnTo>
                    <a:pt x="559" y="594"/>
                  </a:lnTo>
                  <a:lnTo>
                    <a:pt x="559" y="594"/>
                  </a:lnTo>
                  <a:lnTo>
                    <a:pt x="570" y="594"/>
                  </a:lnTo>
                  <a:lnTo>
                    <a:pt x="570" y="605"/>
                  </a:lnTo>
                  <a:lnTo>
                    <a:pt x="570" y="616"/>
                  </a:lnTo>
                  <a:lnTo>
                    <a:pt x="570" y="638"/>
                  </a:lnTo>
                  <a:lnTo>
                    <a:pt x="559" y="660"/>
                  </a:lnTo>
                  <a:lnTo>
                    <a:pt x="548" y="693"/>
                  </a:lnTo>
                  <a:lnTo>
                    <a:pt x="536" y="715"/>
                  </a:lnTo>
                  <a:lnTo>
                    <a:pt x="514" y="748"/>
                  </a:lnTo>
                  <a:lnTo>
                    <a:pt x="503" y="759"/>
                  </a:lnTo>
                  <a:lnTo>
                    <a:pt x="469" y="770"/>
                  </a:lnTo>
                  <a:lnTo>
                    <a:pt x="447" y="781"/>
                  </a:lnTo>
                  <a:lnTo>
                    <a:pt x="425" y="770"/>
                  </a:lnTo>
                  <a:lnTo>
                    <a:pt x="402" y="770"/>
                  </a:lnTo>
                  <a:lnTo>
                    <a:pt x="380" y="759"/>
                  </a:lnTo>
                  <a:lnTo>
                    <a:pt x="358" y="748"/>
                  </a:lnTo>
                  <a:lnTo>
                    <a:pt x="347" y="726"/>
                  </a:lnTo>
                  <a:lnTo>
                    <a:pt x="335" y="704"/>
                  </a:lnTo>
                  <a:lnTo>
                    <a:pt x="291" y="726"/>
                  </a:lnTo>
                  <a:lnTo>
                    <a:pt x="257" y="759"/>
                  </a:lnTo>
                  <a:lnTo>
                    <a:pt x="213" y="770"/>
                  </a:lnTo>
                  <a:lnTo>
                    <a:pt x="168" y="781"/>
                  </a:lnTo>
                  <a:lnTo>
                    <a:pt x="79" y="748"/>
                  </a:lnTo>
                  <a:lnTo>
                    <a:pt x="23" y="693"/>
                  </a:lnTo>
                  <a:lnTo>
                    <a:pt x="0" y="594"/>
                  </a:lnTo>
                  <a:lnTo>
                    <a:pt x="23" y="473"/>
                  </a:lnTo>
                  <a:lnTo>
                    <a:pt x="90" y="374"/>
                  </a:lnTo>
                  <a:lnTo>
                    <a:pt x="179" y="308"/>
                  </a:lnTo>
                  <a:lnTo>
                    <a:pt x="291" y="275"/>
                  </a:lnTo>
                  <a:lnTo>
                    <a:pt x="324" y="286"/>
                  </a:lnTo>
                  <a:lnTo>
                    <a:pt x="358" y="297"/>
                  </a:lnTo>
                  <a:lnTo>
                    <a:pt x="380" y="319"/>
                  </a:lnTo>
                  <a:lnTo>
                    <a:pt x="402" y="341"/>
                  </a:lnTo>
                  <a:lnTo>
                    <a:pt x="469" y="88"/>
                  </a:lnTo>
                  <a:lnTo>
                    <a:pt x="469" y="77"/>
                  </a:lnTo>
                  <a:lnTo>
                    <a:pt x="481" y="66"/>
                  </a:lnTo>
                  <a:lnTo>
                    <a:pt x="481" y="55"/>
                  </a:lnTo>
                  <a:lnTo>
                    <a:pt x="469" y="55"/>
                  </a:lnTo>
                  <a:lnTo>
                    <a:pt x="469" y="55"/>
                  </a:lnTo>
                  <a:lnTo>
                    <a:pt x="447" y="44"/>
                  </a:lnTo>
                  <a:lnTo>
                    <a:pt x="425" y="44"/>
                  </a:lnTo>
                  <a:lnTo>
                    <a:pt x="402" y="44"/>
                  </a:lnTo>
                  <a:lnTo>
                    <a:pt x="391" y="44"/>
                  </a:lnTo>
                  <a:lnTo>
                    <a:pt x="391" y="33"/>
                  </a:lnTo>
                  <a:lnTo>
                    <a:pt x="391" y="22"/>
                  </a:lnTo>
                  <a:lnTo>
                    <a:pt x="402" y="11"/>
                  </a:lnTo>
                  <a:lnTo>
                    <a:pt x="414" y="11"/>
                  </a:lnTo>
                  <a:lnTo>
                    <a:pt x="414" y="11"/>
                  </a:lnTo>
                  <a:lnTo>
                    <a:pt x="436" y="0"/>
                  </a:lnTo>
                  <a:lnTo>
                    <a:pt x="469" y="0"/>
                  </a:lnTo>
                  <a:lnTo>
                    <a:pt x="503" y="0"/>
                  </a:lnTo>
                  <a:lnTo>
                    <a:pt x="536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8" name="Freeform 36"/>
            <p:cNvSpPr>
              <a:spLocks noEditPoints="1"/>
            </p:cNvSpPr>
            <p:nvPr/>
          </p:nvSpPr>
          <p:spPr bwMode="auto">
            <a:xfrm>
              <a:off x="23113" y="1479"/>
              <a:ext cx="525" cy="1001"/>
            </a:xfrm>
            <a:custGeom>
              <a:avLst/>
              <a:gdLst/>
              <a:ahLst/>
              <a:cxnLst>
                <a:cxn ang="0">
                  <a:pos x="402" y="121"/>
                </a:cxn>
                <a:cxn ang="0">
                  <a:pos x="380" y="132"/>
                </a:cxn>
                <a:cxn ang="0">
                  <a:pos x="414" y="143"/>
                </a:cxn>
                <a:cxn ang="0">
                  <a:pos x="481" y="132"/>
                </a:cxn>
                <a:cxn ang="0">
                  <a:pos x="447" y="121"/>
                </a:cxn>
                <a:cxn ang="0">
                  <a:pos x="335" y="0"/>
                </a:cxn>
                <a:cxn ang="0">
                  <a:pos x="347" y="22"/>
                </a:cxn>
                <a:cxn ang="0">
                  <a:pos x="347" y="44"/>
                </a:cxn>
                <a:cxn ang="0">
                  <a:pos x="347" y="66"/>
                </a:cxn>
                <a:cxn ang="0">
                  <a:pos x="347" y="99"/>
                </a:cxn>
                <a:cxn ang="0">
                  <a:pos x="380" y="99"/>
                </a:cxn>
                <a:cxn ang="0">
                  <a:pos x="425" y="99"/>
                </a:cxn>
                <a:cxn ang="0">
                  <a:pos x="481" y="99"/>
                </a:cxn>
                <a:cxn ang="0">
                  <a:pos x="525" y="110"/>
                </a:cxn>
                <a:cxn ang="0">
                  <a:pos x="525" y="143"/>
                </a:cxn>
                <a:cxn ang="0">
                  <a:pos x="481" y="165"/>
                </a:cxn>
                <a:cxn ang="0">
                  <a:pos x="436" y="165"/>
                </a:cxn>
                <a:cxn ang="0">
                  <a:pos x="391" y="165"/>
                </a:cxn>
                <a:cxn ang="0">
                  <a:pos x="335" y="143"/>
                </a:cxn>
                <a:cxn ang="0">
                  <a:pos x="246" y="209"/>
                </a:cxn>
                <a:cxn ang="0">
                  <a:pos x="101" y="429"/>
                </a:cxn>
                <a:cxn ang="0">
                  <a:pos x="90" y="594"/>
                </a:cxn>
                <a:cxn ang="0">
                  <a:pos x="123" y="671"/>
                </a:cxn>
                <a:cxn ang="0">
                  <a:pos x="157" y="704"/>
                </a:cxn>
                <a:cxn ang="0">
                  <a:pos x="224" y="726"/>
                </a:cxn>
                <a:cxn ang="0">
                  <a:pos x="291" y="748"/>
                </a:cxn>
                <a:cxn ang="0">
                  <a:pos x="347" y="759"/>
                </a:cxn>
                <a:cxn ang="0">
                  <a:pos x="391" y="781"/>
                </a:cxn>
                <a:cxn ang="0">
                  <a:pos x="425" y="836"/>
                </a:cxn>
                <a:cxn ang="0">
                  <a:pos x="425" y="902"/>
                </a:cxn>
                <a:cxn ang="0">
                  <a:pos x="402" y="957"/>
                </a:cxn>
                <a:cxn ang="0">
                  <a:pos x="347" y="1001"/>
                </a:cxn>
                <a:cxn ang="0">
                  <a:pos x="268" y="1001"/>
                </a:cxn>
                <a:cxn ang="0">
                  <a:pos x="213" y="979"/>
                </a:cxn>
                <a:cxn ang="0">
                  <a:pos x="179" y="946"/>
                </a:cxn>
                <a:cxn ang="0">
                  <a:pos x="190" y="935"/>
                </a:cxn>
                <a:cxn ang="0">
                  <a:pos x="201" y="935"/>
                </a:cxn>
                <a:cxn ang="0">
                  <a:pos x="246" y="957"/>
                </a:cxn>
                <a:cxn ang="0">
                  <a:pos x="302" y="968"/>
                </a:cxn>
                <a:cxn ang="0">
                  <a:pos x="347" y="946"/>
                </a:cxn>
                <a:cxn ang="0">
                  <a:pos x="358" y="913"/>
                </a:cxn>
                <a:cxn ang="0">
                  <a:pos x="347" y="858"/>
                </a:cxn>
                <a:cxn ang="0">
                  <a:pos x="302" y="836"/>
                </a:cxn>
                <a:cxn ang="0">
                  <a:pos x="190" y="803"/>
                </a:cxn>
                <a:cxn ang="0">
                  <a:pos x="101" y="770"/>
                </a:cxn>
                <a:cxn ang="0">
                  <a:pos x="45" y="715"/>
                </a:cxn>
                <a:cxn ang="0">
                  <a:pos x="12" y="627"/>
                </a:cxn>
                <a:cxn ang="0">
                  <a:pos x="34" y="440"/>
                </a:cxn>
                <a:cxn ang="0">
                  <a:pos x="213" y="198"/>
                </a:cxn>
                <a:cxn ang="0">
                  <a:pos x="313" y="88"/>
                </a:cxn>
                <a:cxn ang="0">
                  <a:pos x="313" y="44"/>
                </a:cxn>
                <a:cxn ang="0">
                  <a:pos x="313" y="22"/>
                </a:cxn>
                <a:cxn ang="0">
                  <a:pos x="335" y="0"/>
                </a:cxn>
              </a:cxnLst>
              <a:rect l="0" t="0" r="r" b="b"/>
              <a:pathLst>
                <a:path w="525" h="1001">
                  <a:moveTo>
                    <a:pt x="425" y="121"/>
                  </a:moveTo>
                  <a:lnTo>
                    <a:pt x="402" y="121"/>
                  </a:lnTo>
                  <a:lnTo>
                    <a:pt x="369" y="132"/>
                  </a:lnTo>
                  <a:lnTo>
                    <a:pt x="380" y="132"/>
                  </a:lnTo>
                  <a:lnTo>
                    <a:pt x="391" y="143"/>
                  </a:lnTo>
                  <a:lnTo>
                    <a:pt x="414" y="143"/>
                  </a:lnTo>
                  <a:lnTo>
                    <a:pt x="458" y="132"/>
                  </a:lnTo>
                  <a:lnTo>
                    <a:pt x="481" y="132"/>
                  </a:lnTo>
                  <a:lnTo>
                    <a:pt x="469" y="132"/>
                  </a:lnTo>
                  <a:lnTo>
                    <a:pt x="447" y="121"/>
                  </a:lnTo>
                  <a:lnTo>
                    <a:pt x="425" y="121"/>
                  </a:lnTo>
                  <a:close/>
                  <a:moveTo>
                    <a:pt x="335" y="0"/>
                  </a:moveTo>
                  <a:lnTo>
                    <a:pt x="347" y="11"/>
                  </a:lnTo>
                  <a:lnTo>
                    <a:pt x="347" y="22"/>
                  </a:lnTo>
                  <a:lnTo>
                    <a:pt x="347" y="22"/>
                  </a:lnTo>
                  <a:lnTo>
                    <a:pt x="347" y="44"/>
                  </a:lnTo>
                  <a:lnTo>
                    <a:pt x="347" y="55"/>
                  </a:lnTo>
                  <a:lnTo>
                    <a:pt x="347" y="66"/>
                  </a:lnTo>
                  <a:lnTo>
                    <a:pt x="347" y="88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80" y="99"/>
                  </a:lnTo>
                  <a:lnTo>
                    <a:pt x="402" y="99"/>
                  </a:lnTo>
                  <a:lnTo>
                    <a:pt x="425" y="99"/>
                  </a:lnTo>
                  <a:lnTo>
                    <a:pt x="458" y="99"/>
                  </a:lnTo>
                  <a:lnTo>
                    <a:pt x="481" y="99"/>
                  </a:lnTo>
                  <a:lnTo>
                    <a:pt x="503" y="99"/>
                  </a:lnTo>
                  <a:lnTo>
                    <a:pt x="525" y="110"/>
                  </a:lnTo>
                  <a:lnTo>
                    <a:pt x="525" y="132"/>
                  </a:lnTo>
                  <a:lnTo>
                    <a:pt x="525" y="143"/>
                  </a:lnTo>
                  <a:lnTo>
                    <a:pt x="503" y="154"/>
                  </a:lnTo>
                  <a:lnTo>
                    <a:pt x="481" y="165"/>
                  </a:lnTo>
                  <a:lnTo>
                    <a:pt x="458" y="165"/>
                  </a:lnTo>
                  <a:lnTo>
                    <a:pt x="436" y="165"/>
                  </a:lnTo>
                  <a:lnTo>
                    <a:pt x="414" y="165"/>
                  </a:lnTo>
                  <a:lnTo>
                    <a:pt x="391" y="165"/>
                  </a:lnTo>
                  <a:lnTo>
                    <a:pt x="369" y="165"/>
                  </a:lnTo>
                  <a:lnTo>
                    <a:pt x="335" y="143"/>
                  </a:lnTo>
                  <a:lnTo>
                    <a:pt x="335" y="143"/>
                  </a:lnTo>
                  <a:lnTo>
                    <a:pt x="246" y="209"/>
                  </a:lnTo>
                  <a:lnTo>
                    <a:pt x="168" y="308"/>
                  </a:lnTo>
                  <a:lnTo>
                    <a:pt x="101" y="429"/>
                  </a:lnTo>
                  <a:lnTo>
                    <a:pt x="79" y="550"/>
                  </a:lnTo>
                  <a:lnTo>
                    <a:pt x="90" y="594"/>
                  </a:lnTo>
                  <a:lnTo>
                    <a:pt x="101" y="638"/>
                  </a:lnTo>
                  <a:lnTo>
                    <a:pt x="123" y="671"/>
                  </a:lnTo>
                  <a:lnTo>
                    <a:pt x="134" y="682"/>
                  </a:lnTo>
                  <a:lnTo>
                    <a:pt x="157" y="704"/>
                  </a:lnTo>
                  <a:lnTo>
                    <a:pt x="190" y="715"/>
                  </a:lnTo>
                  <a:lnTo>
                    <a:pt x="224" y="726"/>
                  </a:lnTo>
                  <a:lnTo>
                    <a:pt x="268" y="737"/>
                  </a:lnTo>
                  <a:lnTo>
                    <a:pt x="291" y="748"/>
                  </a:lnTo>
                  <a:lnTo>
                    <a:pt x="324" y="748"/>
                  </a:lnTo>
                  <a:lnTo>
                    <a:pt x="347" y="759"/>
                  </a:lnTo>
                  <a:lnTo>
                    <a:pt x="358" y="770"/>
                  </a:lnTo>
                  <a:lnTo>
                    <a:pt x="391" y="781"/>
                  </a:lnTo>
                  <a:lnTo>
                    <a:pt x="414" y="803"/>
                  </a:lnTo>
                  <a:lnTo>
                    <a:pt x="425" y="836"/>
                  </a:lnTo>
                  <a:lnTo>
                    <a:pt x="436" y="869"/>
                  </a:lnTo>
                  <a:lnTo>
                    <a:pt x="425" y="902"/>
                  </a:lnTo>
                  <a:lnTo>
                    <a:pt x="414" y="924"/>
                  </a:lnTo>
                  <a:lnTo>
                    <a:pt x="402" y="957"/>
                  </a:lnTo>
                  <a:lnTo>
                    <a:pt x="369" y="979"/>
                  </a:lnTo>
                  <a:lnTo>
                    <a:pt x="347" y="1001"/>
                  </a:lnTo>
                  <a:lnTo>
                    <a:pt x="302" y="1001"/>
                  </a:lnTo>
                  <a:lnTo>
                    <a:pt x="268" y="1001"/>
                  </a:lnTo>
                  <a:lnTo>
                    <a:pt x="235" y="990"/>
                  </a:lnTo>
                  <a:lnTo>
                    <a:pt x="213" y="979"/>
                  </a:lnTo>
                  <a:lnTo>
                    <a:pt x="190" y="957"/>
                  </a:lnTo>
                  <a:lnTo>
                    <a:pt x="179" y="946"/>
                  </a:lnTo>
                  <a:lnTo>
                    <a:pt x="179" y="946"/>
                  </a:lnTo>
                  <a:lnTo>
                    <a:pt x="190" y="935"/>
                  </a:lnTo>
                  <a:lnTo>
                    <a:pt x="201" y="935"/>
                  </a:lnTo>
                  <a:lnTo>
                    <a:pt x="201" y="935"/>
                  </a:lnTo>
                  <a:lnTo>
                    <a:pt x="213" y="946"/>
                  </a:lnTo>
                  <a:lnTo>
                    <a:pt x="246" y="957"/>
                  </a:lnTo>
                  <a:lnTo>
                    <a:pt x="280" y="968"/>
                  </a:lnTo>
                  <a:lnTo>
                    <a:pt x="302" y="968"/>
                  </a:lnTo>
                  <a:lnTo>
                    <a:pt x="335" y="968"/>
                  </a:lnTo>
                  <a:lnTo>
                    <a:pt x="347" y="946"/>
                  </a:lnTo>
                  <a:lnTo>
                    <a:pt x="358" y="935"/>
                  </a:lnTo>
                  <a:lnTo>
                    <a:pt x="358" y="913"/>
                  </a:lnTo>
                  <a:lnTo>
                    <a:pt x="358" y="880"/>
                  </a:lnTo>
                  <a:lnTo>
                    <a:pt x="347" y="858"/>
                  </a:lnTo>
                  <a:lnTo>
                    <a:pt x="324" y="847"/>
                  </a:lnTo>
                  <a:lnTo>
                    <a:pt x="302" y="836"/>
                  </a:lnTo>
                  <a:lnTo>
                    <a:pt x="280" y="836"/>
                  </a:lnTo>
                  <a:lnTo>
                    <a:pt x="190" y="803"/>
                  </a:lnTo>
                  <a:lnTo>
                    <a:pt x="134" y="792"/>
                  </a:lnTo>
                  <a:lnTo>
                    <a:pt x="101" y="770"/>
                  </a:lnTo>
                  <a:lnTo>
                    <a:pt x="67" y="748"/>
                  </a:lnTo>
                  <a:lnTo>
                    <a:pt x="45" y="715"/>
                  </a:lnTo>
                  <a:lnTo>
                    <a:pt x="23" y="671"/>
                  </a:lnTo>
                  <a:lnTo>
                    <a:pt x="12" y="627"/>
                  </a:lnTo>
                  <a:lnTo>
                    <a:pt x="0" y="583"/>
                  </a:lnTo>
                  <a:lnTo>
                    <a:pt x="34" y="440"/>
                  </a:lnTo>
                  <a:lnTo>
                    <a:pt x="112" y="308"/>
                  </a:lnTo>
                  <a:lnTo>
                    <a:pt x="213" y="198"/>
                  </a:lnTo>
                  <a:lnTo>
                    <a:pt x="313" y="121"/>
                  </a:lnTo>
                  <a:lnTo>
                    <a:pt x="313" y="88"/>
                  </a:lnTo>
                  <a:lnTo>
                    <a:pt x="313" y="66"/>
                  </a:lnTo>
                  <a:lnTo>
                    <a:pt x="313" y="44"/>
                  </a:lnTo>
                  <a:lnTo>
                    <a:pt x="313" y="33"/>
                  </a:lnTo>
                  <a:lnTo>
                    <a:pt x="313" y="22"/>
                  </a:lnTo>
                  <a:lnTo>
                    <a:pt x="324" y="11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9" name="Freeform 37"/>
            <p:cNvSpPr>
              <a:spLocks/>
            </p:cNvSpPr>
            <p:nvPr/>
          </p:nvSpPr>
          <p:spPr bwMode="auto">
            <a:xfrm>
              <a:off x="23739" y="1897"/>
              <a:ext cx="324" cy="506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90" y="0"/>
                </a:cxn>
                <a:cxn ang="0">
                  <a:pos x="201" y="0"/>
                </a:cxn>
                <a:cxn ang="0">
                  <a:pos x="201" y="22"/>
                </a:cxn>
                <a:cxn ang="0">
                  <a:pos x="201" y="22"/>
                </a:cxn>
                <a:cxn ang="0">
                  <a:pos x="201" y="440"/>
                </a:cxn>
                <a:cxn ang="0">
                  <a:pos x="201" y="451"/>
                </a:cxn>
                <a:cxn ang="0">
                  <a:pos x="201" y="462"/>
                </a:cxn>
                <a:cxn ang="0">
                  <a:pos x="212" y="473"/>
                </a:cxn>
                <a:cxn ang="0">
                  <a:pos x="234" y="473"/>
                </a:cxn>
                <a:cxn ang="0">
                  <a:pos x="279" y="473"/>
                </a:cxn>
                <a:cxn ang="0">
                  <a:pos x="324" y="473"/>
                </a:cxn>
                <a:cxn ang="0">
                  <a:pos x="324" y="506"/>
                </a:cxn>
                <a:cxn ang="0">
                  <a:pos x="268" y="506"/>
                </a:cxn>
                <a:cxn ang="0">
                  <a:pos x="212" y="506"/>
                </a:cxn>
                <a:cxn ang="0">
                  <a:pos x="156" y="506"/>
                </a:cxn>
                <a:cxn ang="0">
                  <a:pos x="111" y="506"/>
                </a:cxn>
                <a:cxn ang="0">
                  <a:pos x="56" y="506"/>
                </a:cxn>
                <a:cxn ang="0">
                  <a:pos x="0" y="506"/>
                </a:cxn>
                <a:cxn ang="0">
                  <a:pos x="0" y="473"/>
                </a:cxn>
                <a:cxn ang="0">
                  <a:pos x="44" y="473"/>
                </a:cxn>
                <a:cxn ang="0">
                  <a:pos x="78" y="473"/>
                </a:cxn>
                <a:cxn ang="0">
                  <a:pos x="111" y="473"/>
                </a:cxn>
                <a:cxn ang="0">
                  <a:pos x="123" y="462"/>
                </a:cxn>
                <a:cxn ang="0">
                  <a:pos x="123" y="451"/>
                </a:cxn>
                <a:cxn ang="0">
                  <a:pos x="123" y="440"/>
                </a:cxn>
                <a:cxn ang="0">
                  <a:pos x="123" y="55"/>
                </a:cxn>
                <a:cxn ang="0">
                  <a:pos x="89" y="66"/>
                </a:cxn>
                <a:cxn ang="0">
                  <a:pos x="56" y="77"/>
                </a:cxn>
                <a:cxn ang="0">
                  <a:pos x="33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22" y="44"/>
                </a:cxn>
                <a:cxn ang="0">
                  <a:pos x="56" y="44"/>
                </a:cxn>
                <a:cxn ang="0">
                  <a:pos x="89" y="33"/>
                </a:cxn>
                <a:cxn ang="0">
                  <a:pos x="134" y="22"/>
                </a:cxn>
                <a:cxn ang="0">
                  <a:pos x="167" y="0"/>
                </a:cxn>
              </a:cxnLst>
              <a:rect l="0" t="0" r="r" b="b"/>
              <a:pathLst>
                <a:path w="324" h="506">
                  <a:moveTo>
                    <a:pt x="167" y="0"/>
                  </a:moveTo>
                  <a:lnTo>
                    <a:pt x="190" y="0"/>
                  </a:lnTo>
                  <a:lnTo>
                    <a:pt x="201" y="0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1" y="440"/>
                  </a:lnTo>
                  <a:lnTo>
                    <a:pt x="201" y="451"/>
                  </a:lnTo>
                  <a:lnTo>
                    <a:pt x="201" y="462"/>
                  </a:lnTo>
                  <a:lnTo>
                    <a:pt x="212" y="473"/>
                  </a:lnTo>
                  <a:lnTo>
                    <a:pt x="234" y="473"/>
                  </a:lnTo>
                  <a:lnTo>
                    <a:pt x="279" y="473"/>
                  </a:lnTo>
                  <a:lnTo>
                    <a:pt x="324" y="473"/>
                  </a:lnTo>
                  <a:lnTo>
                    <a:pt x="324" y="506"/>
                  </a:lnTo>
                  <a:lnTo>
                    <a:pt x="268" y="506"/>
                  </a:lnTo>
                  <a:lnTo>
                    <a:pt x="212" y="506"/>
                  </a:lnTo>
                  <a:lnTo>
                    <a:pt x="156" y="506"/>
                  </a:lnTo>
                  <a:lnTo>
                    <a:pt x="111" y="506"/>
                  </a:lnTo>
                  <a:lnTo>
                    <a:pt x="56" y="506"/>
                  </a:lnTo>
                  <a:lnTo>
                    <a:pt x="0" y="506"/>
                  </a:lnTo>
                  <a:lnTo>
                    <a:pt x="0" y="473"/>
                  </a:lnTo>
                  <a:lnTo>
                    <a:pt x="44" y="473"/>
                  </a:lnTo>
                  <a:lnTo>
                    <a:pt x="78" y="473"/>
                  </a:lnTo>
                  <a:lnTo>
                    <a:pt x="111" y="473"/>
                  </a:lnTo>
                  <a:lnTo>
                    <a:pt x="123" y="462"/>
                  </a:lnTo>
                  <a:lnTo>
                    <a:pt x="123" y="451"/>
                  </a:lnTo>
                  <a:lnTo>
                    <a:pt x="123" y="440"/>
                  </a:lnTo>
                  <a:lnTo>
                    <a:pt x="123" y="55"/>
                  </a:lnTo>
                  <a:lnTo>
                    <a:pt x="89" y="66"/>
                  </a:lnTo>
                  <a:lnTo>
                    <a:pt x="56" y="77"/>
                  </a:lnTo>
                  <a:lnTo>
                    <a:pt x="33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22" y="44"/>
                  </a:lnTo>
                  <a:lnTo>
                    <a:pt x="56" y="44"/>
                  </a:lnTo>
                  <a:lnTo>
                    <a:pt x="89" y="33"/>
                  </a:lnTo>
                  <a:lnTo>
                    <a:pt x="134" y="22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0" name="Rectangle 38"/>
            <p:cNvSpPr>
              <a:spLocks noChangeArrowheads="1"/>
            </p:cNvSpPr>
            <p:nvPr/>
          </p:nvSpPr>
          <p:spPr bwMode="auto">
            <a:xfrm>
              <a:off x="22399" y="2580"/>
              <a:ext cx="1887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1" name="Freeform 39"/>
            <p:cNvSpPr>
              <a:spLocks noEditPoints="1"/>
            </p:cNvSpPr>
            <p:nvPr/>
          </p:nvSpPr>
          <p:spPr bwMode="auto">
            <a:xfrm>
              <a:off x="22767" y="2712"/>
              <a:ext cx="525" cy="1001"/>
            </a:xfrm>
            <a:custGeom>
              <a:avLst/>
              <a:gdLst/>
              <a:ahLst/>
              <a:cxnLst>
                <a:cxn ang="0">
                  <a:pos x="402" y="121"/>
                </a:cxn>
                <a:cxn ang="0">
                  <a:pos x="380" y="132"/>
                </a:cxn>
                <a:cxn ang="0">
                  <a:pos x="413" y="132"/>
                </a:cxn>
                <a:cxn ang="0">
                  <a:pos x="480" y="132"/>
                </a:cxn>
                <a:cxn ang="0">
                  <a:pos x="447" y="121"/>
                </a:cxn>
                <a:cxn ang="0">
                  <a:pos x="335" y="0"/>
                </a:cxn>
                <a:cxn ang="0">
                  <a:pos x="346" y="22"/>
                </a:cxn>
                <a:cxn ang="0">
                  <a:pos x="346" y="44"/>
                </a:cxn>
                <a:cxn ang="0">
                  <a:pos x="346" y="66"/>
                </a:cxn>
                <a:cxn ang="0">
                  <a:pos x="346" y="99"/>
                </a:cxn>
                <a:cxn ang="0">
                  <a:pos x="380" y="99"/>
                </a:cxn>
                <a:cxn ang="0">
                  <a:pos x="425" y="88"/>
                </a:cxn>
                <a:cxn ang="0">
                  <a:pos x="480" y="99"/>
                </a:cxn>
                <a:cxn ang="0">
                  <a:pos x="525" y="110"/>
                </a:cxn>
                <a:cxn ang="0">
                  <a:pos x="525" y="143"/>
                </a:cxn>
                <a:cxn ang="0">
                  <a:pos x="480" y="165"/>
                </a:cxn>
                <a:cxn ang="0">
                  <a:pos x="436" y="165"/>
                </a:cxn>
                <a:cxn ang="0">
                  <a:pos x="391" y="165"/>
                </a:cxn>
                <a:cxn ang="0">
                  <a:pos x="335" y="143"/>
                </a:cxn>
                <a:cxn ang="0">
                  <a:pos x="246" y="209"/>
                </a:cxn>
                <a:cxn ang="0">
                  <a:pos x="101" y="429"/>
                </a:cxn>
                <a:cxn ang="0">
                  <a:pos x="90" y="594"/>
                </a:cxn>
                <a:cxn ang="0">
                  <a:pos x="123" y="671"/>
                </a:cxn>
                <a:cxn ang="0">
                  <a:pos x="157" y="693"/>
                </a:cxn>
                <a:cxn ang="0">
                  <a:pos x="224" y="715"/>
                </a:cxn>
                <a:cxn ang="0">
                  <a:pos x="291" y="737"/>
                </a:cxn>
                <a:cxn ang="0">
                  <a:pos x="346" y="759"/>
                </a:cxn>
                <a:cxn ang="0">
                  <a:pos x="391" y="781"/>
                </a:cxn>
                <a:cxn ang="0">
                  <a:pos x="425" y="836"/>
                </a:cxn>
                <a:cxn ang="0">
                  <a:pos x="425" y="891"/>
                </a:cxn>
                <a:cxn ang="0">
                  <a:pos x="402" y="957"/>
                </a:cxn>
                <a:cxn ang="0">
                  <a:pos x="346" y="1001"/>
                </a:cxn>
                <a:cxn ang="0">
                  <a:pos x="268" y="1001"/>
                </a:cxn>
                <a:cxn ang="0">
                  <a:pos x="212" y="979"/>
                </a:cxn>
                <a:cxn ang="0">
                  <a:pos x="179" y="946"/>
                </a:cxn>
                <a:cxn ang="0">
                  <a:pos x="190" y="935"/>
                </a:cxn>
                <a:cxn ang="0">
                  <a:pos x="201" y="935"/>
                </a:cxn>
                <a:cxn ang="0">
                  <a:pos x="246" y="957"/>
                </a:cxn>
                <a:cxn ang="0">
                  <a:pos x="302" y="968"/>
                </a:cxn>
                <a:cxn ang="0">
                  <a:pos x="346" y="946"/>
                </a:cxn>
                <a:cxn ang="0">
                  <a:pos x="358" y="902"/>
                </a:cxn>
                <a:cxn ang="0">
                  <a:pos x="346" y="858"/>
                </a:cxn>
                <a:cxn ang="0">
                  <a:pos x="302" y="836"/>
                </a:cxn>
                <a:cxn ang="0">
                  <a:pos x="190" y="803"/>
                </a:cxn>
                <a:cxn ang="0">
                  <a:pos x="101" y="770"/>
                </a:cxn>
                <a:cxn ang="0">
                  <a:pos x="45" y="704"/>
                </a:cxn>
                <a:cxn ang="0">
                  <a:pos x="11" y="627"/>
                </a:cxn>
                <a:cxn ang="0">
                  <a:pos x="34" y="440"/>
                </a:cxn>
                <a:cxn ang="0">
                  <a:pos x="212" y="198"/>
                </a:cxn>
                <a:cxn ang="0">
                  <a:pos x="313" y="88"/>
                </a:cxn>
                <a:cxn ang="0">
                  <a:pos x="313" y="44"/>
                </a:cxn>
                <a:cxn ang="0">
                  <a:pos x="313" y="22"/>
                </a:cxn>
                <a:cxn ang="0">
                  <a:pos x="335" y="0"/>
                </a:cxn>
              </a:cxnLst>
              <a:rect l="0" t="0" r="r" b="b"/>
              <a:pathLst>
                <a:path w="525" h="1001">
                  <a:moveTo>
                    <a:pt x="425" y="121"/>
                  </a:moveTo>
                  <a:lnTo>
                    <a:pt x="402" y="121"/>
                  </a:lnTo>
                  <a:lnTo>
                    <a:pt x="369" y="132"/>
                  </a:lnTo>
                  <a:lnTo>
                    <a:pt x="380" y="132"/>
                  </a:lnTo>
                  <a:lnTo>
                    <a:pt x="391" y="132"/>
                  </a:lnTo>
                  <a:lnTo>
                    <a:pt x="413" y="132"/>
                  </a:lnTo>
                  <a:lnTo>
                    <a:pt x="458" y="132"/>
                  </a:lnTo>
                  <a:lnTo>
                    <a:pt x="480" y="132"/>
                  </a:lnTo>
                  <a:lnTo>
                    <a:pt x="469" y="121"/>
                  </a:lnTo>
                  <a:lnTo>
                    <a:pt x="447" y="121"/>
                  </a:lnTo>
                  <a:lnTo>
                    <a:pt x="425" y="121"/>
                  </a:lnTo>
                  <a:close/>
                  <a:moveTo>
                    <a:pt x="335" y="0"/>
                  </a:moveTo>
                  <a:lnTo>
                    <a:pt x="346" y="11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6" y="44"/>
                  </a:lnTo>
                  <a:lnTo>
                    <a:pt x="346" y="55"/>
                  </a:lnTo>
                  <a:lnTo>
                    <a:pt x="346" y="66"/>
                  </a:lnTo>
                  <a:lnTo>
                    <a:pt x="346" y="77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80" y="99"/>
                  </a:lnTo>
                  <a:lnTo>
                    <a:pt x="402" y="88"/>
                  </a:lnTo>
                  <a:lnTo>
                    <a:pt x="425" y="88"/>
                  </a:lnTo>
                  <a:lnTo>
                    <a:pt x="458" y="88"/>
                  </a:lnTo>
                  <a:lnTo>
                    <a:pt x="480" y="99"/>
                  </a:lnTo>
                  <a:lnTo>
                    <a:pt x="503" y="99"/>
                  </a:lnTo>
                  <a:lnTo>
                    <a:pt x="525" y="110"/>
                  </a:lnTo>
                  <a:lnTo>
                    <a:pt x="525" y="132"/>
                  </a:lnTo>
                  <a:lnTo>
                    <a:pt x="525" y="143"/>
                  </a:lnTo>
                  <a:lnTo>
                    <a:pt x="503" y="154"/>
                  </a:lnTo>
                  <a:lnTo>
                    <a:pt x="480" y="165"/>
                  </a:lnTo>
                  <a:lnTo>
                    <a:pt x="458" y="165"/>
                  </a:lnTo>
                  <a:lnTo>
                    <a:pt x="436" y="165"/>
                  </a:lnTo>
                  <a:lnTo>
                    <a:pt x="413" y="165"/>
                  </a:lnTo>
                  <a:lnTo>
                    <a:pt x="391" y="165"/>
                  </a:lnTo>
                  <a:lnTo>
                    <a:pt x="369" y="165"/>
                  </a:lnTo>
                  <a:lnTo>
                    <a:pt x="335" y="143"/>
                  </a:lnTo>
                  <a:lnTo>
                    <a:pt x="335" y="143"/>
                  </a:lnTo>
                  <a:lnTo>
                    <a:pt x="246" y="209"/>
                  </a:lnTo>
                  <a:lnTo>
                    <a:pt x="168" y="308"/>
                  </a:lnTo>
                  <a:lnTo>
                    <a:pt x="101" y="429"/>
                  </a:lnTo>
                  <a:lnTo>
                    <a:pt x="78" y="550"/>
                  </a:lnTo>
                  <a:lnTo>
                    <a:pt x="90" y="594"/>
                  </a:lnTo>
                  <a:lnTo>
                    <a:pt x="101" y="627"/>
                  </a:lnTo>
                  <a:lnTo>
                    <a:pt x="123" y="671"/>
                  </a:lnTo>
                  <a:lnTo>
                    <a:pt x="134" y="682"/>
                  </a:lnTo>
                  <a:lnTo>
                    <a:pt x="157" y="693"/>
                  </a:lnTo>
                  <a:lnTo>
                    <a:pt x="190" y="704"/>
                  </a:lnTo>
                  <a:lnTo>
                    <a:pt x="224" y="715"/>
                  </a:lnTo>
                  <a:lnTo>
                    <a:pt x="268" y="737"/>
                  </a:lnTo>
                  <a:lnTo>
                    <a:pt x="291" y="737"/>
                  </a:lnTo>
                  <a:lnTo>
                    <a:pt x="324" y="748"/>
                  </a:lnTo>
                  <a:lnTo>
                    <a:pt x="346" y="759"/>
                  </a:lnTo>
                  <a:lnTo>
                    <a:pt x="358" y="759"/>
                  </a:lnTo>
                  <a:lnTo>
                    <a:pt x="391" y="781"/>
                  </a:lnTo>
                  <a:lnTo>
                    <a:pt x="413" y="803"/>
                  </a:lnTo>
                  <a:lnTo>
                    <a:pt x="425" y="836"/>
                  </a:lnTo>
                  <a:lnTo>
                    <a:pt x="436" y="869"/>
                  </a:lnTo>
                  <a:lnTo>
                    <a:pt x="425" y="891"/>
                  </a:lnTo>
                  <a:lnTo>
                    <a:pt x="413" y="924"/>
                  </a:lnTo>
                  <a:lnTo>
                    <a:pt x="402" y="957"/>
                  </a:lnTo>
                  <a:lnTo>
                    <a:pt x="369" y="979"/>
                  </a:lnTo>
                  <a:lnTo>
                    <a:pt x="346" y="1001"/>
                  </a:lnTo>
                  <a:lnTo>
                    <a:pt x="302" y="1001"/>
                  </a:lnTo>
                  <a:lnTo>
                    <a:pt x="268" y="1001"/>
                  </a:lnTo>
                  <a:lnTo>
                    <a:pt x="235" y="990"/>
                  </a:lnTo>
                  <a:lnTo>
                    <a:pt x="212" y="979"/>
                  </a:lnTo>
                  <a:lnTo>
                    <a:pt x="190" y="957"/>
                  </a:lnTo>
                  <a:lnTo>
                    <a:pt x="179" y="946"/>
                  </a:lnTo>
                  <a:lnTo>
                    <a:pt x="179" y="946"/>
                  </a:lnTo>
                  <a:lnTo>
                    <a:pt x="190" y="935"/>
                  </a:lnTo>
                  <a:lnTo>
                    <a:pt x="201" y="935"/>
                  </a:lnTo>
                  <a:lnTo>
                    <a:pt x="201" y="935"/>
                  </a:lnTo>
                  <a:lnTo>
                    <a:pt x="212" y="946"/>
                  </a:lnTo>
                  <a:lnTo>
                    <a:pt x="246" y="957"/>
                  </a:lnTo>
                  <a:lnTo>
                    <a:pt x="279" y="968"/>
                  </a:lnTo>
                  <a:lnTo>
                    <a:pt x="302" y="968"/>
                  </a:lnTo>
                  <a:lnTo>
                    <a:pt x="335" y="968"/>
                  </a:lnTo>
                  <a:lnTo>
                    <a:pt x="346" y="946"/>
                  </a:lnTo>
                  <a:lnTo>
                    <a:pt x="358" y="924"/>
                  </a:lnTo>
                  <a:lnTo>
                    <a:pt x="358" y="902"/>
                  </a:lnTo>
                  <a:lnTo>
                    <a:pt x="358" y="880"/>
                  </a:lnTo>
                  <a:lnTo>
                    <a:pt x="346" y="858"/>
                  </a:lnTo>
                  <a:lnTo>
                    <a:pt x="324" y="847"/>
                  </a:lnTo>
                  <a:lnTo>
                    <a:pt x="302" y="836"/>
                  </a:lnTo>
                  <a:lnTo>
                    <a:pt x="279" y="836"/>
                  </a:lnTo>
                  <a:lnTo>
                    <a:pt x="190" y="803"/>
                  </a:lnTo>
                  <a:lnTo>
                    <a:pt x="134" y="781"/>
                  </a:lnTo>
                  <a:lnTo>
                    <a:pt x="101" y="770"/>
                  </a:lnTo>
                  <a:lnTo>
                    <a:pt x="67" y="748"/>
                  </a:lnTo>
                  <a:lnTo>
                    <a:pt x="45" y="704"/>
                  </a:lnTo>
                  <a:lnTo>
                    <a:pt x="23" y="671"/>
                  </a:lnTo>
                  <a:lnTo>
                    <a:pt x="11" y="627"/>
                  </a:lnTo>
                  <a:lnTo>
                    <a:pt x="0" y="583"/>
                  </a:lnTo>
                  <a:lnTo>
                    <a:pt x="34" y="440"/>
                  </a:lnTo>
                  <a:lnTo>
                    <a:pt x="112" y="308"/>
                  </a:lnTo>
                  <a:lnTo>
                    <a:pt x="212" y="198"/>
                  </a:lnTo>
                  <a:lnTo>
                    <a:pt x="313" y="121"/>
                  </a:lnTo>
                  <a:lnTo>
                    <a:pt x="313" y="88"/>
                  </a:lnTo>
                  <a:lnTo>
                    <a:pt x="313" y="55"/>
                  </a:lnTo>
                  <a:lnTo>
                    <a:pt x="313" y="44"/>
                  </a:lnTo>
                  <a:lnTo>
                    <a:pt x="313" y="33"/>
                  </a:lnTo>
                  <a:lnTo>
                    <a:pt x="313" y="22"/>
                  </a:lnTo>
                  <a:lnTo>
                    <a:pt x="324" y="11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2" name="Freeform 40"/>
            <p:cNvSpPr>
              <a:spLocks/>
            </p:cNvSpPr>
            <p:nvPr/>
          </p:nvSpPr>
          <p:spPr bwMode="auto">
            <a:xfrm>
              <a:off x="23393" y="3130"/>
              <a:ext cx="323" cy="506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9" y="0"/>
                </a:cxn>
                <a:cxn ang="0">
                  <a:pos x="201" y="0"/>
                </a:cxn>
                <a:cxn ang="0">
                  <a:pos x="201" y="22"/>
                </a:cxn>
                <a:cxn ang="0">
                  <a:pos x="201" y="22"/>
                </a:cxn>
                <a:cxn ang="0">
                  <a:pos x="201" y="440"/>
                </a:cxn>
                <a:cxn ang="0">
                  <a:pos x="201" y="451"/>
                </a:cxn>
                <a:cxn ang="0">
                  <a:pos x="201" y="462"/>
                </a:cxn>
                <a:cxn ang="0">
                  <a:pos x="212" y="473"/>
                </a:cxn>
                <a:cxn ang="0">
                  <a:pos x="234" y="473"/>
                </a:cxn>
                <a:cxn ang="0">
                  <a:pos x="279" y="473"/>
                </a:cxn>
                <a:cxn ang="0">
                  <a:pos x="323" y="473"/>
                </a:cxn>
                <a:cxn ang="0">
                  <a:pos x="323" y="506"/>
                </a:cxn>
                <a:cxn ang="0">
                  <a:pos x="268" y="506"/>
                </a:cxn>
                <a:cxn ang="0">
                  <a:pos x="212" y="506"/>
                </a:cxn>
                <a:cxn ang="0">
                  <a:pos x="156" y="506"/>
                </a:cxn>
                <a:cxn ang="0">
                  <a:pos x="111" y="506"/>
                </a:cxn>
                <a:cxn ang="0">
                  <a:pos x="55" y="506"/>
                </a:cxn>
                <a:cxn ang="0">
                  <a:pos x="0" y="506"/>
                </a:cxn>
                <a:cxn ang="0">
                  <a:pos x="0" y="473"/>
                </a:cxn>
                <a:cxn ang="0">
                  <a:pos x="44" y="473"/>
                </a:cxn>
                <a:cxn ang="0">
                  <a:pos x="78" y="473"/>
                </a:cxn>
                <a:cxn ang="0">
                  <a:pos x="111" y="473"/>
                </a:cxn>
                <a:cxn ang="0">
                  <a:pos x="122" y="462"/>
                </a:cxn>
                <a:cxn ang="0">
                  <a:pos x="122" y="451"/>
                </a:cxn>
                <a:cxn ang="0">
                  <a:pos x="122" y="440"/>
                </a:cxn>
                <a:cxn ang="0">
                  <a:pos x="122" y="55"/>
                </a:cxn>
                <a:cxn ang="0">
                  <a:pos x="89" y="66"/>
                </a:cxn>
                <a:cxn ang="0">
                  <a:pos x="55" y="77"/>
                </a:cxn>
                <a:cxn ang="0">
                  <a:pos x="33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22" y="44"/>
                </a:cxn>
                <a:cxn ang="0">
                  <a:pos x="55" y="44"/>
                </a:cxn>
                <a:cxn ang="0">
                  <a:pos x="89" y="33"/>
                </a:cxn>
                <a:cxn ang="0">
                  <a:pos x="134" y="22"/>
                </a:cxn>
                <a:cxn ang="0">
                  <a:pos x="167" y="0"/>
                </a:cxn>
              </a:cxnLst>
              <a:rect l="0" t="0" r="r" b="b"/>
              <a:pathLst>
                <a:path w="323" h="506">
                  <a:moveTo>
                    <a:pt x="167" y="0"/>
                  </a:moveTo>
                  <a:lnTo>
                    <a:pt x="189" y="0"/>
                  </a:lnTo>
                  <a:lnTo>
                    <a:pt x="201" y="0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1" y="440"/>
                  </a:lnTo>
                  <a:lnTo>
                    <a:pt x="201" y="451"/>
                  </a:lnTo>
                  <a:lnTo>
                    <a:pt x="201" y="462"/>
                  </a:lnTo>
                  <a:lnTo>
                    <a:pt x="212" y="473"/>
                  </a:lnTo>
                  <a:lnTo>
                    <a:pt x="234" y="473"/>
                  </a:lnTo>
                  <a:lnTo>
                    <a:pt x="279" y="473"/>
                  </a:lnTo>
                  <a:lnTo>
                    <a:pt x="323" y="473"/>
                  </a:lnTo>
                  <a:lnTo>
                    <a:pt x="323" y="506"/>
                  </a:lnTo>
                  <a:lnTo>
                    <a:pt x="268" y="506"/>
                  </a:lnTo>
                  <a:lnTo>
                    <a:pt x="212" y="506"/>
                  </a:lnTo>
                  <a:lnTo>
                    <a:pt x="156" y="506"/>
                  </a:lnTo>
                  <a:lnTo>
                    <a:pt x="111" y="506"/>
                  </a:lnTo>
                  <a:lnTo>
                    <a:pt x="55" y="506"/>
                  </a:lnTo>
                  <a:lnTo>
                    <a:pt x="0" y="506"/>
                  </a:lnTo>
                  <a:lnTo>
                    <a:pt x="0" y="473"/>
                  </a:lnTo>
                  <a:lnTo>
                    <a:pt x="44" y="473"/>
                  </a:lnTo>
                  <a:lnTo>
                    <a:pt x="78" y="473"/>
                  </a:lnTo>
                  <a:lnTo>
                    <a:pt x="111" y="473"/>
                  </a:lnTo>
                  <a:lnTo>
                    <a:pt x="122" y="462"/>
                  </a:lnTo>
                  <a:lnTo>
                    <a:pt x="122" y="451"/>
                  </a:lnTo>
                  <a:lnTo>
                    <a:pt x="122" y="440"/>
                  </a:lnTo>
                  <a:lnTo>
                    <a:pt x="122" y="55"/>
                  </a:lnTo>
                  <a:lnTo>
                    <a:pt x="89" y="66"/>
                  </a:lnTo>
                  <a:lnTo>
                    <a:pt x="55" y="77"/>
                  </a:lnTo>
                  <a:lnTo>
                    <a:pt x="33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22" y="44"/>
                  </a:lnTo>
                  <a:lnTo>
                    <a:pt x="55" y="44"/>
                  </a:lnTo>
                  <a:lnTo>
                    <a:pt x="89" y="33"/>
                  </a:lnTo>
                  <a:lnTo>
                    <a:pt x="134" y="22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3" name="Freeform 41"/>
            <p:cNvSpPr>
              <a:spLocks noEditPoints="1"/>
            </p:cNvSpPr>
            <p:nvPr/>
          </p:nvSpPr>
          <p:spPr bwMode="auto">
            <a:xfrm>
              <a:off x="24710" y="1479"/>
              <a:ext cx="525" cy="1001"/>
            </a:xfrm>
            <a:custGeom>
              <a:avLst/>
              <a:gdLst/>
              <a:ahLst/>
              <a:cxnLst>
                <a:cxn ang="0">
                  <a:pos x="402" y="121"/>
                </a:cxn>
                <a:cxn ang="0">
                  <a:pos x="380" y="132"/>
                </a:cxn>
                <a:cxn ang="0">
                  <a:pos x="413" y="143"/>
                </a:cxn>
                <a:cxn ang="0">
                  <a:pos x="480" y="132"/>
                </a:cxn>
                <a:cxn ang="0">
                  <a:pos x="447" y="121"/>
                </a:cxn>
                <a:cxn ang="0">
                  <a:pos x="335" y="0"/>
                </a:cxn>
                <a:cxn ang="0">
                  <a:pos x="346" y="22"/>
                </a:cxn>
                <a:cxn ang="0">
                  <a:pos x="346" y="44"/>
                </a:cxn>
                <a:cxn ang="0">
                  <a:pos x="346" y="66"/>
                </a:cxn>
                <a:cxn ang="0">
                  <a:pos x="346" y="99"/>
                </a:cxn>
                <a:cxn ang="0">
                  <a:pos x="380" y="99"/>
                </a:cxn>
                <a:cxn ang="0">
                  <a:pos x="425" y="99"/>
                </a:cxn>
                <a:cxn ang="0">
                  <a:pos x="480" y="99"/>
                </a:cxn>
                <a:cxn ang="0">
                  <a:pos x="514" y="110"/>
                </a:cxn>
                <a:cxn ang="0">
                  <a:pos x="514" y="143"/>
                </a:cxn>
                <a:cxn ang="0">
                  <a:pos x="480" y="165"/>
                </a:cxn>
                <a:cxn ang="0">
                  <a:pos x="436" y="165"/>
                </a:cxn>
                <a:cxn ang="0">
                  <a:pos x="391" y="165"/>
                </a:cxn>
                <a:cxn ang="0">
                  <a:pos x="335" y="143"/>
                </a:cxn>
                <a:cxn ang="0">
                  <a:pos x="246" y="209"/>
                </a:cxn>
                <a:cxn ang="0">
                  <a:pos x="101" y="429"/>
                </a:cxn>
                <a:cxn ang="0">
                  <a:pos x="78" y="594"/>
                </a:cxn>
                <a:cxn ang="0">
                  <a:pos x="123" y="671"/>
                </a:cxn>
                <a:cxn ang="0">
                  <a:pos x="157" y="704"/>
                </a:cxn>
                <a:cxn ang="0">
                  <a:pos x="224" y="726"/>
                </a:cxn>
                <a:cxn ang="0">
                  <a:pos x="291" y="748"/>
                </a:cxn>
                <a:cxn ang="0">
                  <a:pos x="346" y="759"/>
                </a:cxn>
                <a:cxn ang="0">
                  <a:pos x="391" y="781"/>
                </a:cxn>
                <a:cxn ang="0">
                  <a:pos x="425" y="836"/>
                </a:cxn>
                <a:cxn ang="0">
                  <a:pos x="425" y="902"/>
                </a:cxn>
                <a:cxn ang="0">
                  <a:pos x="402" y="957"/>
                </a:cxn>
                <a:cxn ang="0">
                  <a:pos x="346" y="1001"/>
                </a:cxn>
                <a:cxn ang="0">
                  <a:pos x="268" y="1001"/>
                </a:cxn>
                <a:cxn ang="0">
                  <a:pos x="212" y="979"/>
                </a:cxn>
                <a:cxn ang="0">
                  <a:pos x="179" y="946"/>
                </a:cxn>
                <a:cxn ang="0">
                  <a:pos x="190" y="935"/>
                </a:cxn>
                <a:cxn ang="0">
                  <a:pos x="201" y="935"/>
                </a:cxn>
                <a:cxn ang="0">
                  <a:pos x="246" y="957"/>
                </a:cxn>
                <a:cxn ang="0">
                  <a:pos x="302" y="968"/>
                </a:cxn>
                <a:cxn ang="0">
                  <a:pos x="346" y="946"/>
                </a:cxn>
                <a:cxn ang="0">
                  <a:pos x="358" y="913"/>
                </a:cxn>
                <a:cxn ang="0">
                  <a:pos x="346" y="858"/>
                </a:cxn>
                <a:cxn ang="0">
                  <a:pos x="302" y="836"/>
                </a:cxn>
                <a:cxn ang="0">
                  <a:pos x="190" y="803"/>
                </a:cxn>
                <a:cxn ang="0">
                  <a:pos x="101" y="770"/>
                </a:cxn>
                <a:cxn ang="0">
                  <a:pos x="34" y="715"/>
                </a:cxn>
                <a:cxn ang="0">
                  <a:pos x="11" y="627"/>
                </a:cxn>
                <a:cxn ang="0">
                  <a:pos x="34" y="440"/>
                </a:cxn>
                <a:cxn ang="0">
                  <a:pos x="212" y="198"/>
                </a:cxn>
                <a:cxn ang="0">
                  <a:pos x="313" y="88"/>
                </a:cxn>
                <a:cxn ang="0">
                  <a:pos x="313" y="44"/>
                </a:cxn>
                <a:cxn ang="0">
                  <a:pos x="313" y="22"/>
                </a:cxn>
                <a:cxn ang="0">
                  <a:pos x="335" y="0"/>
                </a:cxn>
              </a:cxnLst>
              <a:rect l="0" t="0" r="r" b="b"/>
              <a:pathLst>
                <a:path w="525" h="1001">
                  <a:moveTo>
                    <a:pt x="425" y="121"/>
                  </a:moveTo>
                  <a:lnTo>
                    <a:pt x="402" y="121"/>
                  </a:lnTo>
                  <a:lnTo>
                    <a:pt x="369" y="132"/>
                  </a:lnTo>
                  <a:lnTo>
                    <a:pt x="380" y="132"/>
                  </a:lnTo>
                  <a:lnTo>
                    <a:pt x="391" y="143"/>
                  </a:lnTo>
                  <a:lnTo>
                    <a:pt x="413" y="143"/>
                  </a:lnTo>
                  <a:lnTo>
                    <a:pt x="458" y="132"/>
                  </a:lnTo>
                  <a:lnTo>
                    <a:pt x="480" y="132"/>
                  </a:lnTo>
                  <a:lnTo>
                    <a:pt x="458" y="132"/>
                  </a:lnTo>
                  <a:lnTo>
                    <a:pt x="447" y="121"/>
                  </a:lnTo>
                  <a:lnTo>
                    <a:pt x="425" y="121"/>
                  </a:lnTo>
                  <a:close/>
                  <a:moveTo>
                    <a:pt x="335" y="0"/>
                  </a:moveTo>
                  <a:lnTo>
                    <a:pt x="346" y="11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6" y="44"/>
                  </a:lnTo>
                  <a:lnTo>
                    <a:pt x="346" y="55"/>
                  </a:lnTo>
                  <a:lnTo>
                    <a:pt x="346" y="66"/>
                  </a:lnTo>
                  <a:lnTo>
                    <a:pt x="346" y="88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80" y="99"/>
                  </a:lnTo>
                  <a:lnTo>
                    <a:pt x="402" y="99"/>
                  </a:lnTo>
                  <a:lnTo>
                    <a:pt x="425" y="99"/>
                  </a:lnTo>
                  <a:lnTo>
                    <a:pt x="447" y="99"/>
                  </a:lnTo>
                  <a:lnTo>
                    <a:pt x="480" y="99"/>
                  </a:lnTo>
                  <a:lnTo>
                    <a:pt x="503" y="99"/>
                  </a:lnTo>
                  <a:lnTo>
                    <a:pt x="514" y="110"/>
                  </a:lnTo>
                  <a:lnTo>
                    <a:pt x="525" y="132"/>
                  </a:lnTo>
                  <a:lnTo>
                    <a:pt x="514" y="143"/>
                  </a:lnTo>
                  <a:lnTo>
                    <a:pt x="503" y="154"/>
                  </a:lnTo>
                  <a:lnTo>
                    <a:pt x="480" y="165"/>
                  </a:lnTo>
                  <a:lnTo>
                    <a:pt x="458" y="165"/>
                  </a:lnTo>
                  <a:lnTo>
                    <a:pt x="436" y="165"/>
                  </a:lnTo>
                  <a:lnTo>
                    <a:pt x="413" y="165"/>
                  </a:lnTo>
                  <a:lnTo>
                    <a:pt x="391" y="165"/>
                  </a:lnTo>
                  <a:lnTo>
                    <a:pt x="358" y="165"/>
                  </a:lnTo>
                  <a:lnTo>
                    <a:pt x="335" y="143"/>
                  </a:lnTo>
                  <a:lnTo>
                    <a:pt x="335" y="143"/>
                  </a:lnTo>
                  <a:lnTo>
                    <a:pt x="246" y="209"/>
                  </a:lnTo>
                  <a:lnTo>
                    <a:pt x="168" y="308"/>
                  </a:lnTo>
                  <a:lnTo>
                    <a:pt x="101" y="429"/>
                  </a:lnTo>
                  <a:lnTo>
                    <a:pt x="78" y="550"/>
                  </a:lnTo>
                  <a:lnTo>
                    <a:pt x="78" y="594"/>
                  </a:lnTo>
                  <a:lnTo>
                    <a:pt x="101" y="638"/>
                  </a:lnTo>
                  <a:lnTo>
                    <a:pt x="123" y="671"/>
                  </a:lnTo>
                  <a:lnTo>
                    <a:pt x="134" y="682"/>
                  </a:lnTo>
                  <a:lnTo>
                    <a:pt x="157" y="704"/>
                  </a:lnTo>
                  <a:lnTo>
                    <a:pt x="190" y="715"/>
                  </a:lnTo>
                  <a:lnTo>
                    <a:pt x="224" y="726"/>
                  </a:lnTo>
                  <a:lnTo>
                    <a:pt x="268" y="737"/>
                  </a:lnTo>
                  <a:lnTo>
                    <a:pt x="291" y="748"/>
                  </a:lnTo>
                  <a:lnTo>
                    <a:pt x="324" y="748"/>
                  </a:lnTo>
                  <a:lnTo>
                    <a:pt x="346" y="759"/>
                  </a:lnTo>
                  <a:lnTo>
                    <a:pt x="358" y="770"/>
                  </a:lnTo>
                  <a:lnTo>
                    <a:pt x="391" y="781"/>
                  </a:lnTo>
                  <a:lnTo>
                    <a:pt x="413" y="803"/>
                  </a:lnTo>
                  <a:lnTo>
                    <a:pt x="425" y="836"/>
                  </a:lnTo>
                  <a:lnTo>
                    <a:pt x="436" y="869"/>
                  </a:lnTo>
                  <a:lnTo>
                    <a:pt x="425" y="902"/>
                  </a:lnTo>
                  <a:lnTo>
                    <a:pt x="413" y="924"/>
                  </a:lnTo>
                  <a:lnTo>
                    <a:pt x="402" y="957"/>
                  </a:lnTo>
                  <a:lnTo>
                    <a:pt x="369" y="979"/>
                  </a:lnTo>
                  <a:lnTo>
                    <a:pt x="346" y="1001"/>
                  </a:lnTo>
                  <a:lnTo>
                    <a:pt x="302" y="1001"/>
                  </a:lnTo>
                  <a:lnTo>
                    <a:pt x="268" y="1001"/>
                  </a:lnTo>
                  <a:lnTo>
                    <a:pt x="235" y="990"/>
                  </a:lnTo>
                  <a:lnTo>
                    <a:pt x="212" y="979"/>
                  </a:lnTo>
                  <a:lnTo>
                    <a:pt x="190" y="957"/>
                  </a:lnTo>
                  <a:lnTo>
                    <a:pt x="179" y="946"/>
                  </a:lnTo>
                  <a:lnTo>
                    <a:pt x="179" y="946"/>
                  </a:lnTo>
                  <a:lnTo>
                    <a:pt x="190" y="935"/>
                  </a:lnTo>
                  <a:lnTo>
                    <a:pt x="201" y="935"/>
                  </a:lnTo>
                  <a:lnTo>
                    <a:pt x="201" y="935"/>
                  </a:lnTo>
                  <a:lnTo>
                    <a:pt x="212" y="946"/>
                  </a:lnTo>
                  <a:lnTo>
                    <a:pt x="246" y="957"/>
                  </a:lnTo>
                  <a:lnTo>
                    <a:pt x="279" y="968"/>
                  </a:lnTo>
                  <a:lnTo>
                    <a:pt x="302" y="968"/>
                  </a:lnTo>
                  <a:lnTo>
                    <a:pt x="324" y="968"/>
                  </a:lnTo>
                  <a:lnTo>
                    <a:pt x="346" y="946"/>
                  </a:lnTo>
                  <a:lnTo>
                    <a:pt x="358" y="935"/>
                  </a:lnTo>
                  <a:lnTo>
                    <a:pt x="358" y="913"/>
                  </a:lnTo>
                  <a:lnTo>
                    <a:pt x="358" y="880"/>
                  </a:lnTo>
                  <a:lnTo>
                    <a:pt x="346" y="858"/>
                  </a:lnTo>
                  <a:lnTo>
                    <a:pt x="324" y="847"/>
                  </a:lnTo>
                  <a:lnTo>
                    <a:pt x="302" y="836"/>
                  </a:lnTo>
                  <a:lnTo>
                    <a:pt x="279" y="836"/>
                  </a:lnTo>
                  <a:lnTo>
                    <a:pt x="190" y="803"/>
                  </a:lnTo>
                  <a:lnTo>
                    <a:pt x="134" y="792"/>
                  </a:lnTo>
                  <a:lnTo>
                    <a:pt x="101" y="770"/>
                  </a:lnTo>
                  <a:lnTo>
                    <a:pt x="67" y="748"/>
                  </a:lnTo>
                  <a:lnTo>
                    <a:pt x="34" y="715"/>
                  </a:lnTo>
                  <a:lnTo>
                    <a:pt x="23" y="671"/>
                  </a:lnTo>
                  <a:lnTo>
                    <a:pt x="11" y="627"/>
                  </a:lnTo>
                  <a:lnTo>
                    <a:pt x="0" y="583"/>
                  </a:lnTo>
                  <a:lnTo>
                    <a:pt x="34" y="440"/>
                  </a:lnTo>
                  <a:lnTo>
                    <a:pt x="112" y="308"/>
                  </a:lnTo>
                  <a:lnTo>
                    <a:pt x="212" y="198"/>
                  </a:lnTo>
                  <a:lnTo>
                    <a:pt x="313" y="121"/>
                  </a:lnTo>
                  <a:lnTo>
                    <a:pt x="313" y="88"/>
                  </a:lnTo>
                  <a:lnTo>
                    <a:pt x="313" y="66"/>
                  </a:lnTo>
                  <a:lnTo>
                    <a:pt x="313" y="44"/>
                  </a:lnTo>
                  <a:lnTo>
                    <a:pt x="313" y="33"/>
                  </a:lnTo>
                  <a:lnTo>
                    <a:pt x="313" y="22"/>
                  </a:lnTo>
                  <a:lnTo>
                    <a:pt x="324" y="11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4" name="Freeform 42"/>
            <p:cNvSpPr>
              <a:spLocks/>
            </p:cNvSpPr>
            <p:nvPr/>
          </p:nvSpPr>
          <p:spPr bwMode="auto">
            <a:xfrm>
              <a:off x="25336" y="1897"/>
              <a:ext cx="323" cy="506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9" y="0"/>
                </a:cxn>
                <a:cxn ang="0">
                  <a:pos x="189" y="0"/>
                </a:cxn>
                <a:cxn ang="0">
                  <a:pos x="201" y="22"/>
                </a:cxn>
                <a:cxn ang="0">
                  <a:pos x="201" y="22"/>
                </a:cxn>
                <a:cxn ang="0">
                  <a:pos x="201" y="440"/>
                </a:cxn>
                <a:cxn ang="0">
                  <a:pos x="201" y="451"/>
                </a:cxn>
                <a:cxn ang="0">
                  <a:pos x="201" y="462"/>
                </a:cxn>
                <a:cxn ang="0">
                  <a:pos x="212" y="473"/>
                </a:cxn>
                <a:cxn ang="0">
                  <a:pos x="234" y="473"/>
                </a:cxn>
                <a:cxn ang="0">
                  <a:pos x="279" y="473"/>
                </a:cxn>
                <a:cxn ang="0">
                  <a:pos x="323" y="473"/>
                </a:cxn>
                <a:cxn ang="0">
                  <a:pos x="323" y="506"/>
                </a:cxn>
                <a:cxn ang="0">
                  <a:pos x="268" y="506"/>
                </a:cxn>
                <a:cxn ang="0">
                  <a:pos x="212" y="506"/>
                </a:cxn>
                <a:cxn ang="0">
                  <a:pos x="156" y="506"/>
                </a:cxn>
                <a:cxn ang="0">
                  <a:pos x="111" y="506"/>
                </a:cxn>
                <a:cxn ang="0">
                  <a:pos x="55" y="506"/>
                </a:cxn>
                <a:cxn ang="0">
                  <a:pos x="0" y="506"/>
                </a:cxn>
                <a:cxn ang="0">
                  <a:pos x="0" y="473"/>
                </a:cxn>
                <a:cxn ang="0">
                  <a:pos x="44" y="473"/>
                </a:cxn>
                <a:cxn ang="0">
                  <a:pos x="78" y="473"/>
                </a:cxn>
                <a:cxn ang="0">
                  <a:pos x="100" y="473"/>
                </a:cxn>
                <a:cxn ang="0">
                  <a:pos x="122" y="462"/>
                </a:cxn>
                <a:cxn ang="0">
                  <a:pos x="122" y="451"/>
                </a:cxn>
                <a:cxn ang="0">
                  <a:pos x="122" y="440"/>
                </a:cxn>
                <a:cxn ang="0">
                  <a:pos x="122" y="55"/>
                </a:cxn>
                <a:cxn ang="0">
                  <a:pos x="89" y="66"/>
                </a:cxn>
                <a:cxn ang="0">
                  <a:pos x="55" y="77"/>
                </a:cxn>
                <a:cxn ang="0">
                  <a:pos x="22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22" y="44"/>
                </a:cxn>
                <a:cxn ang="0">
                  <a:pos x="55" y="44"/>
                </a:cxn>
                <a:cxn ang="0">
                  <a:pos x="89" y="33"/>
                </a:cxn>
                <a:cxn ang="0">
                  <a:pos x="134" y="22"/>
                </a:cxn>
                <a:cxn ang="0">
                  <a:pos x="167" y="0"/>
                </a:cxn>
              </a:cxnLst>
              <a:rect l="0" t="0" r="r" b="b"/>
              <a:pathLst>
                <a:path w="323" h="506">
                  <a:moveTo>
                    <a:pt x="167" y="0"/>
                  </a:moveTo>
                  <a:lnTo>
                    <a:pt x="189" y="0"/>
                  </a:lnTo>
                  <a:lnTo>
                    <a:pt x="189" y="0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1" y="440"/>
                  </a:lnTo>
                  <a:lnTo>
                    <a:pt x="201" y="451"/>
                  </a:lnTo>
                  <a:lnTo>
                    <a:pt x="201" y="462"/>
                  </a:lnTo>
                  <a:lnTo>
                    <a:pt x="212" y="473"/>
                  </a:lnTo>
                  <a:lnTo>
                    <a:pt x="234" y="473"/>
                  </a:lnTo>
                  <a:lnTo>
                    <a:pt x="279" y="473"/>
                  </a:lnTo>
                  <a:lnTo>
                    <a:pt x="323" y="473"/>
                  </a:lnTo>
                  <a:lnTo>
                    <a:pt x="323" y="506"/>
                  </a:lnTo>
                  <a:lnTo>
                    <a:pt x="268" y="506"/>
                  </a:lnTo>
                  <a:lnTo>
                    <a:pt x="212" y="506"/>
                  </a:lnTo>
                  <a:lnTo>
                    <a:pt x="156" y="506"/>
                  </a:lnTo>
                  <a:lnTo>
                    <a:pt x="111" y="506"/>
                  </a:lnTo>
                  <a:lnTo>
                    <a:pt x="55" y="506"/>
                  </a:lnTo>
                  <a:lnTo>
                    <a:pt x="0" y="506"/>
                  </a:lnTo>
                  <a:lnTo>
                    <a:pt x="0" y="473"/>
                  </a:lnTo>
                  <a:lnTo>
                    <a:pt x="44" y="473"/>
                  </a:lnTo>
                  <a:lnTo>
                    <a:pt x="78" y="473"/>
                  </a:lnTo>
                  <a:lnTo>
                    <a:pt x="100" y="473"/>
                  </a:lnTo>
                  <a:lnTo>
                    <a:pt x="122" y="462"/>
                  </a:lnTo>
                  <a:lnTo>
                    <a:pt x="122" y="451"/>
                  </a:lnTo>
                  <a:lnTo>
                    <a:pt x="122" y="440"/>
                  </a:lnTo>
                  <a:lnTo>
                    <a:pt x="122" y="55"/>
                  </a:lnTo>
                  <a:lnTo>
                    <a:pt x="89" y="66"/>
                  </a:lnTo>
                  <a:lnTo>
                    <a:pt x="55" y="77"/>
                  </a:lnTo>
                  <a:lnTo>
                    <a:pt x="22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22" y="44"/>
                  </a:lnTo>
                  <a:lnTo>
                    <a:pt x="55" y="44"/>
                  </a:lnTo>
                  <a:lnTo>
                    <a:pt x="89" y="33"/>
                  </a:lnTo>
                  <a:lnTo>
                    <a:pt x="134" y="22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5" name="Freeform 43"/>
            <p:cNvSpPr>
              <a:spLocks/>
            </p:cNvSpPr>
            <p:nvPr/>
          </p:nvSpPr>
          <p:spPr bwMode="auto">
            <a:xfrm>
              <a:off x="25916" y="1567"/>
              <a:ext cx="827" cy="825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425" y="0"/>
                </a:cxn>
                <a:cxn ang="0">
                  <a:pos x="436" y="11"/>
                </a:cxn>
                <a:cxn ang="0">
                  <a:pos x="436" y="33"/>
                </a:cxn>
                <a:cxn ang="0">
                  <a:pos x="436" y="44"/>
                </a:cxn>
                <a:cxn ang="0">
                  <a:pos x="436" y="385"/>
                </a:cxn>
                <a:cxn ang="0">
                  <a:pos x="782" y="385"/>
                </a:cxn>
                <a:cxn ang="0">
                  <a:pos x="804" y="385"/>
                </a:cxn>
                <a:cxn ang="0">
                  <a:pos x="816" y="385"/>
                </a:cxn>
                <a:cxn ang="0">
                  <a:pos x="827" y="396"/>
                </a:cxn>
                <a:cxn ang="0">
                  <a:pos x="827" y="418"/>
                </a:cxn>
                <a:cxn ang="0">
                  <a:pos x="827" y="429"/>
                </a:cxn>
                <a:cxn ang="0">
                  <a:pos x="816" y="429"/>
                </a:cxn>
                <a:cxn ang="0">
                  <a:pos x="793" y="440"/>
                </a:cxn>
                <a:cxn ang="0">
                  <a:pos x="782" y="440"/>
                </a:cxn>
                <a:cxn ang="0">
                  <a:pos x="436" y="440"/>
                </a:cxn>
                <a:cxn ang="0">
                  <a:pos x="436" y="440"/>
                </a:cxn>
                <a:cxn ang="0">
                  <a:pos x="436" y="781"/>
                </a:cxn>
                <a:cxn ang="0">
                  <a:pos x="436" y="792"/>
                </a:cxn>
                <a:cxn ang="0">
                  <a:pos x="436" y="803"/>
                </a:cxn>
                <a:cxn ang="0">
                  <a:pos x="425" y="814"/>
                </a:cxn>
                <a:cxn ang="0">
                  <a:pos x="413" y="825"/>
                </a:cxn>
                <a:cxn ang="0">
                  <a:pos x="402" y="814"/>
                </a:cxn>
                <a:cxn ang="0">
                  <a:pos x="391" y="803"/>
                </a:cxn>
                <a:cxn ang="0">
                  <a:pos x="391" y="792"/>
                </a:cxn>
                <a:cxn ang="0">
                  <a:pos x="391" y="781"/>
                </a:cxn>
                <a:cxn ang="0">
                  <a:pos x="391" y="440"/>
                </a:cxn>
                <a:cxn ang="0">
                  <a:pos x="34" y="440"/>
                </a:cxn>
                <a:cxn ang="0">
                  <a:pos x="23" y="440"/>
                </a:cxn>
                <a:cxn ang="0">
                  <a:pos x="11" y="429"/>
                </a:cxn>
                <a:cxn ang="0">
                  <a:pos x="0" y="429"/>
                </a:cxn>
                <a:cxn ang="0">
                  <a:pos x="0" y="407"/>
                </a:cxn>
                <a:cxn ang="0">
                  <a:pos x="0" y="396"/>
                </a:cxn>
                <a:cxn ang="0">
                  <a:pos x="11" y="385"/>
                </a:cxn>
                <a:cxn ang="0">
                  <a:pos x="23" y="385"/>
                </a:cxn>
                <a:cxn ang="0">
                  <a:pos x="34" y="385"/>
                </a:cxn>
                <a:cxn ang="0">
                  <a:pos x="391" y="385"/>
                </a:cxn>
                <a:cxn ang="0">
                  <a:pos x="391" y="44"/>
                </a:cxn>
                <a:cxn ang="0">
                  <a:pos x="391" y="33"/>
                </a:cxn>
                <a:cxn ang="0">
                  <a:pos x="391" y="11"/>
                </a:cxn>
                <a:cxn ang="0">
                  <a:pos x="402" y="0"/>
                </a:cxn>
                <a:cxn ang="0">
                  <a:pos x="413" y="0"/>
                </a:cxn>
              </a:cxnLst>
              <a:rect l="0" t="0" r="r" b="b"/>
              <a:pathLst>
                <a:path w="827" h="825">
                  <a:moveTo>
                    <a:pt x="413" y="0"/>
                  </a:moveTo>
                  <a:lnTo>
                    <a:pt x="425" y="0"/>
                  </a:lnTo>
                  <a:lnTo>
                    <a:pt x="436" y="11"/>
                  </a:lnTo>
                  <a:lnTo>
                    <a:pt x="436" y="33"/>
                  </a:lnTo>
                  <a:lnTo>
                    <a:pt x="436" y="44"/>
                  </a:lnTo>
                  <a:lnTo>
                    <a:pt x="436" y="385"/>
                  </a:lnTo>
                  <a:lnTo>
                    <a:pt x="782" y="385"/>
                  </a:lnTo>
                  <a:lnTo>
                    <a:pt x="804" y="385"/>
                  </a:lnTo>
                  <a:lnTo>
                    <a:pt x="816" y="385"/>
                  </a:lnTo>
                  <a:lnTo>
                    <a:pt x="827" y="396"/>
                  </a:lnTo>
                  <a:lnTo>
                    <a:pt x="827" y="418"/>
                  </a:lnTo>
                  <a:lnTo>
                    <a:pt x="827" y="429"/>
                  </a:lnTo>
                  <a:lnTo>
                    <a:pt x="816" y="429"/>
                  </a:lnTo>
                  <a:lnTo>
                    <a:pt x="793" y="440"/>
                  </a:lnTo>
                  <a:lnTo>
                    <a:pt x="782" y="440"/>
                  </a:lnTo>
                  <a:lnTo>
                    <a:pt x="436" y="440"/>
                  </a:lnTo>
                  <a:lnTo>
                    <a:pt x="436" y="440"/>
                  </a:lnTo>
                  <a:lnTo>
                    <a:pt x="436" y="781"/>
                  </a:lnTo>
                  <a:lnTo>
                    <a:pt x="436" y="792"/>
                  </a:lnTo>
                  <a:lnTo>
                    <a:pt x="436" y="803"/>
                  </a:lnTo>
                  <a:lnTo>
                    <a:pt x="425" y="814"/>
                  </a:lnTo>
                  <a:lnTo>
                    <a:pt x="413" y="825"/>
                  </a:lnTo>
                  <a:lnTo>
                    <a:pt x="402" y="814"/>
                  </a:lnTo>
                  <a:lnTo>
                    <a:pt x="391" y="803"/>
                  </a:lnTo>
                  <a:lnTo>
                    <a:pt x="391" y="792"/>
                  </a:lnTo>
                  <a:lnTo>
                    <a:pt x="391" y="781"/>
                  </a:lnTo>
                  <a:lnTo>
                    <a:pt x="391" y="440"/>
                  </a:lnTo>
                  <a:lnTo>
                    <a:pt x="34" y="440"/>
                  </a:lnTo>
                  <a:lnTo>
                    <a:pt x="23" y="440"/>
                  </a:lnTo>
                  <a:lnTo>
                    <a:pt x="11" y="429"/>
                  </a:lnTo>
                  <a:lnTo>
                    <a:pt x="0" y="429"/>
                  </a:lnTo>
                  <a:lnTo>
                    <a:pt x="0" y="407"/>
                  </a:lnTo>
                  <a:lnTo>
                    <a:pt x="0" y="396"/>
                  </a:lnTo>
                  <a:lnTo>
                    <a:pt x="11" y="385"/>
                  </a:lnTo>
                  <a:lnTo>
                    <a:pt x="23" y="385"/>
                  </a:lnTo>
                  <a:lnTo>
                    <a:pt x="34" y="385"/>
                  </a:lnTo>
                  <a:lnTo>
                    <a:pt x="391" y="385"/>
                  </a:lnTo>
                  <a:lnTo>
                    <a:pt x="391" y="44"/>
                  </a:lnTo>
                  <a:lnTo>
                    <a:pt x="391" y="33"/>
                  </a:lnTo>
                  <a:lnTo>
                    <a:pt x="391" y="11"/>
                  </a:lnTo>
                  <a:lnTo>
                    <a:pt x="402" y="0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6" name="Freeform 44"/>
            <p:cNvSpPr>
              <a:spLocks noEditPoints="1"/>
            </p:cNvSpPr>
            <p:nvPr/>
          </p:nvSpPr>
          <p:spPr bwMode="auto">
            <a:xfrm>
              <a:off x="26888" y="1479"/>
              <a:ext cx="525" cy="1001"/>
            </a:xfrm>
            <a:custGeom>
              <a:avLst/>
              <a:gdLst/>
              <a:ahLst/>
              <a:cxnLst>
                <a:cxn ang="0">
                  <a:pos x="391" y="121"/>
                </a:cxn>
                <a:cxn ang="0">
                  <a:pos x="380" y="132"/>
                </a:cxn>
                <a:cxn ang="0">
                  <a:pos x="413" y="143"/>
                </a:cxn>
                <a:cxn ang="0">
                  <a:pos x="469" y="132"/>
                </a:cxn>
                <a:cxn ang="0">
                  <a:pos x="447" y="121"/>
                </a:cxn>
                <a:cxn ang="0">
                  <a:pos x="324" y="0"/>
                </a:cxn>
                <a:cxn ang="0">
                  <a:pos x="346" y="22"/>
                </a:cxn>
                <a:cxn ang="0">
                  <a:pos x="335" y="44"/>
                </a:cxn>
                <a:cxn ang="0">
                  <a:pos x="335" y="66"/>
                </a:cxn>
                <a:cxn ang="0">
                  <a:pos x="346" y="99"/>
                </a:cxn>
                <a:cxn ang="0">
                  <a:pos x="368" y="99"/>
                </a:cxn>
                <a:cxn ang="0">
                  <a:pos x="424" y="99"/>
                </a:cxn>
                <a:cxn ang="0">
                  <a:pos x="469" y="99"/>
                </a:cxn>
                <a:cxn ang="0">
                  <a:pos x="514" y="110"/>
                </a:cxn>
                <a:cxn ang="0">
                  <a:pos x="514" y="143"/>
                </a:cxn>
                <a:cxn ang="0">
                  <a:pos x="480" y="165"/>
                </a:cxn>
                <a:cxn ang="0">
                  <a:pos x="424" y="165"/>
                </a:cxn>
                <a:cxn ang="0">
                  <a:pos x="380" y="165"/>
                </a:cxn>
                <a:cxn ang="0">
                  <a:pos x="335" y="143"/>
                </a:cxn>
                <a:cxn ang="0">
                  <a:pos x="246" y="209"/>
                </a:cxn>
                <a:cxn ang="0">
                  <a:pos x="100" y="429"/>
                </a:cxn>
                <a:cxn ang="0">
                  <a:pos x="78" y="594"/>
                </a:cxn>
                <a:cxn ang="0">
                  <a:pos x="112" y="671"/>
                </a:cxn>
                <a:cxn ang="0">
                  <a:pos x="156" y="704"/>
                </a:cxn>
                <a:cxn ang="0">
                  <a:pos x="212" y="726"/>
                </a:cxn>
                <a:cxn ang="0">
                  <a:pos x="290" y="748"/>
                </a:cxn>
                <a:cxn ang="0">
                  <a:pos x="335" y="759"/>
                </a:cxn>
                <a:cxn ang="0">
                  <a:pos x="380" y="781"/>
                </a:cxn>
                <a:cxn ang="0">
                  <a:pos x="424" y="836"/>
                </a:cxn>
                <a:cxn ang="0">
                  <a:pos x="424" y="902"/>
                </a:cxn>
                <a:cxn ang="0">
                  <a:pos x="391" y="957"/>
                </a:cxn>
                <a:cxn ang="0">
                  <a:pos x="335" y="1001"/>
                </a:cxn>
                <a:cxn ang="0">
                  <a:pos x="268" y="1001"/>
                </a:cxn>
                <a:cxn ang="0">
                  <a:pos x="201" y="979"/>
                </a:cxn>
                <a:cxn ang="0">
                  <a:pos x="179" y="946"/>
                </a:cxn>
                <a:cxn ang="0">
                  <a:pos x="179" y="935"/>
                </a:cxn>
                <a:cxn ang="0">
                  <a:pos x="201" y="935"/>
                </a:cxn>
                <a:cxn ang="0">
                  <a:pos x="246" y="957"/>
                </a:cxn>
                <a:cxn ang="0">
                  <a:pos x="301" y="968"/>
                </a:cxn>
                <a:cxn ang="0">
                  <a:pos x="346" y="946"/>
                </a:cxn>
                <a:cxn ang="0">
                  <a:pos x="357" y="913"/>
                </a:cxn>
                <a:cxn ang="0">
                  <a:pos x="335" y="858"/>
                </a:cxn>
                <a:cxn ang="0">
                  <a:pos x="301" y="836"/>
                </a:cxn>
                <a:cxn ang="0">
                  <a:pos x="179" y="803"/>
                </a:cxn>
                <a:cxn ang="0">
                  <a:pos x="89" y="770"/>
                </a:cxn>
                <a:cxn ang="0">
                  <a:pos x="33" y="715"/>
                </a:cxn>
                <a:cxn ang="0">
                  <a:pos x="0" y="627"/>
                </a:cxn>
                <a:cxn ang="0">
                  <a:pos x="22" y="440"/>
                </a:cxn>
                <a:cxn ang="0">
                  <a:pos x="201" y="198"/>
                </a:cxn>
                <a:cxn ang="0">
                  <a:pos x="301" y="88"/>
                </a:cxn>
                <a:cxn ang="0">
                  <a:pos x="301" y="44"/>
                </a:cxn>
                <a:cxn ang="0">
                  <a:pos x="313" y="22"/>
                </a:cxn>
                <a:cxn ang="0">
                  <a:pos x="324" y="0"/>
                </a:cxn>
              </a:cxnLst>
              <a:rect l="0" t="0" r="r" b="b"/>
              <a:pathLst>
                <a:path w="525" h="1001">
                  <a:moveTo>
                    <a:pt x="413" y="121"/>
                  </a:moveTo>
                  <a:lnTo>
                    <a:pt x="391" y="121"/>
                  </a:lnTo>
                  <a:lnTo>
                    <a:pt x="368" y="132"/>
                  </a:lnTo>
                  <a:lnTo>
                    <a:pt x="380" y="132"/>
                  </a:lnTo>
                  <a:lnTo>
                    <a:pt x="391" y="143"/>
                  </a:lnTo>
                  <a:lnTo>
                    <a:pt x="413" y="143"/>
                  </a:lnTo>
                  <a:lnTo>
                    <a:pt x="447" y="132"/>
                  </a:lnTo>
                  <a:lnTo>
                    <a:pt x="469" y="132"/>
                  </a:lnTo>
                  <a:lnTo>
                    <a:pt x="458" y="132"/>
                  </a:lnTo>
                  <a:lnTo>
                    <a:pt x="447" y="121"/>
                  </a:lnTo>
                  <a:lnTo>
                    <a:pt x="413" y="121"/>
                  </a:lnTo>
                  <a:close/>
                  <a:moveTo>
                    <a:pt x="324" y="0"/>
                  </a:moveTo>
                  <a:lnTo>
                    <a:pt x="335" y="11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35" y="44"/>
                  </a:lnTo>
                  <a:lnTo>
                    <a:pt x="335" y="55"/>
                  </a:lnTo>
                  <a:lnTo>
                    <a:pt x="335" y="66"/>
                  </a:lnTo>
                  <a:lnTo>
                    <a:pt x="335" y="88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68" y="99"/>
                  </a:lnTo>
                  <a:lnTo>
                    <a:pt x="402" y="99"/>
                  </a:lnTo>
                  <a:lnTo>
                    <a:pt x="424" y="99"/>
                  </a:lnTo>
                  <a:lnTo>
                    <a:pt x="447" y="99"/>
                  </a:lnTo>
                  <a:lnTo>
                    <a:pt x="469" y="99"/>
                  </a:lnTo>
                  <a:lnTo>
                    <a:pt x="491" y="99"/>
                  </a:lnTo>
                  <a:lnTo>
                    <a:pt x="514" y="110"/>
                  </a:lnTo>
                  <a:lnTo>
                    <a:pt x="525" y="132"/>
                  </a:lnTo>
                  <a:lnTo>
                    <a:pt x="514" y="143"/>
                  </a:lnTo>
                  <a:lnTo>
                    <a:pt x="502" y="154"/>
                  </a:lnTo>
                  <a:lnTo>
                    <a:pt x="480" y="165"/>
                  </a:lnTo>
                  <a:lnTo>
                    <a:pt x="447" y="165"/>
                  </a:lnTo>
                  <a:lnTo>
                    <a:pt x="424" y="165"/>
                  </a:lnTo>
                  <a:lnTo>
                    <a:pt x="402" y="165"/>
                  </a:lnTo>
                  <a:lnTo>
                    <a:pt x="380" y="165"/>
                  </a:lnTo>
                  <a:lnTo>
                    <a:pt x="357" y="165"/>
                  </a:lnTo>
                  <a:lnTo>
                    <a:pt x="335" y="143"/>
                  </a:lnTo>
                  <a:lnTo>
                    <a:pt x="335" y="143"/>
                  </a:lnTo>
                  <a:lnTo>
                    <a:pt x="246" y="209"/>
                  </a:lnTo>
                  <a:lnTo>
                    <a:pt x="156" y="308"/>
                  </a:lnTo>
                  <a:lnTo>
                    <a:pt x="100" y="429"/>
                  </a:lnTo>
                  <a:lnTo>
                    <a:pt x="78" y="550"/>
                  </a:lnTo>
                  <a:lnTo>
                    <a:pt x="78" y="594"/>
                  </a:lnTo>
                  <a:lnTo>
                    <a:pt x="89" y="638"/>
                  </a:lnTo>
                  <a:lnTo>
                    <a:pt x="112" y="671"/>
                  </a:lnTo>
                  <a:lnTo>
                    <a:pt x="134" y="682"/>
                  </a:lnTo>
                  <a:lnTo>
                    <a:pt x="156" y="704"/>
                  </a:lnTo>
                  <a:lnTo>
                    <a:pt x="179" y="715"/>
                  </a:lnTo>
                  <a:lnTo>
                    <a:pt x="212" y="726"/>
                  </a:lnTo>
                  <a:lnTo>
                    <a:pt x="257" y="737"/>
                  </a:lnTo>
                  <a:lnTo>
                    <a:pt x="290" y="748"/>
                  </a:lnTo>
                  <a:lnTo>
                    <a:pt x="313" y="748"/>
                  </a:lnTo>
                  <a:lnTo>
                    <a:pt x="335" y="759"/>
                  </a:lnTo>
                  <a:lnTo>
                    <a:pt x="357" y="770"/>
                  </a:lnTo>
                  <a:lnTo>
                    <a:pt x="380" y="781"/>
                  </a:lnTo>
                  <a:lnTo>
                    <a:pt x="402" y="803"/>
                  </a:lnTo>
                  <a:lnTo>
                    <a:pt x="424" y="836"/>
                  </a:lnTo>
                  <a:lnTo>
                    <a:pt x="424" y="869"/>
                  </a:lnTo>
                  <a:lnTo>
                    <a:pt x="424" y="902"/>
                  </a:lnTo>
                  <a:lnTo>
                    <a:pt x="413" y="924"/>
                  </a:lnTo>
                  <a:lnTo>
                    <a:pt x="391" y="957"/>
                  </a:lnTo>
                  <a:lnTo>
                    <a:pt x="368" y="979"/>
                  </a:lnTo>
                  <a:lnTo>
                    <a:pt x="335" y="1001"/>
                  </a:lnTo>
                  <a:lnTo>
                    <a:pt x="301" y="1001"/>
                  </a:lnTo>
                  <a:lnTo>
                    <a:pt x="268" y="1001"/>
                  </a:lnTo>
                  <a:lnTo>
                    <a:pt x="234" y="990"/>
                  </a:lnTo>
                  <a:lnTo>
                    <a:pt x="201" y="979"/>
                  </a:lnTo>
                  <a:lnTo>
                    <a:pt x="179" y="957"/>
                  </a:lnTo>
                  <a:lnTo>
                    <a:pt x="179" y="946"/>
                  </a:lnTo>
                  <a:lnTo>
                    <a:pt x="179" y="946"/>
                  </a:lnTo>
                  <a:lnTo>
                    <a:pt x="179" y="935"/>
                  </a:lnTo>
                  <a:lnTo>
                    <a:pt x="190" y="935"/>
                  </a:lnTo>
                  <a:lnTo>
                    <a:pt x="201" y="935"/>
                  </a:lnTo>
                  <a:lnTo>
                    <a:pt x="212" y="946"/>
                  </a:lnTo>
                  <a:lnTo>
                    <a:pt x="246" y="957"/>
                  </a:lnTo>
                  <a:lnTo>
                    <a:pt x="279" y="968"/>
                  </a:lnTo>
                  <a:lnTo>
                    <a:pt x="301" y="968"/>
                  </a:lnTo>
                  <a:lnTo>
                    <a:pt x="324" y="968"/>
                  </a:lnTo>
                  <a:lnTo>
                    <a:pt x="346" y="946"/>
                  </a:lnTo>
                  <a:lnTo>
                    <a:pt x="346" y="935"/>
                  </a:lnTo>
                  <a:lnTo>
                    <a:pt x="357" y="913"/>
                  </a:lnTo>
                  <a:lnTo>
                    <a:pt x="346" y="880"/>
                  </a:lnTo>
                  <a:lnTo>
                    <a:pt x="335" y="858"/>
                  </a:lnTo>
                  <a:lnTo>
                    <a:pt x="324" y="847"/>
                  </a:lnTo>
                  <a:lnTo>
                    <a:pt x="301" y="836"/>
                  </a:lnTo>
                  <a:lnTo>
                    <a:pt x="268" y="836"/>
                  </a:lnTo>
                  <a:lnTo>
                    <a:pt x="179" y="803"/>
                  </a:lnTo>
                  <a:lnTo>
                    <a:pt x="123" y="792"/>
                  </a:lnTo>
                  <a:lnTo>
                    <a:pt x="89" y="770"/>
                  </a:lnTo>
                  <a:lnTo>
                    <a:pt x="67" y="748"/>
                  </a:lnTo>
                  <a:lnTo>
                    <a:pt x="33" y="715"/>
                  </a:lnTo>
                  <a:lnTo>
                    <a:pt x="11" y="671"/>
                  </a:lnTo>
                  <a:lnTo>
                    <a:pt x="0" y="627"/>
                  </a:lnTo>
                  <a:lnTo>
                    <a:pt x="0" y="583"/>
                  </a:lnTo>
                  <a:lnTo>
                    <a:pt x="22" y="440"/>
                  </a:lnTo>
                  <a:lnTo>
                    <a:pt x="100" y="308"/>
                  </a:lnTo>
                  <a:lnTo>
                    <a:pt x="201" y="198"/>
                  </a:lnTo>
                  <a:lnTo>
                    <a:pt x="313" y="121"/>
                  </a:lnTo>
                  <a:lnTo>
                    <a:pt x="301" y="88"/>
                  </a:lnTo>
                  <a:lnTo>
                    <a:pt x="301" y="66"/>
                  </a:lnTo>
                  <a:lnTo>
                    <a:pt x="301" y="44"/>
                  </a:lnTo>
                  <a:lnTo>
                    <a:pt x="301" y="33"/>
                  </a:lnTo>
                  <a:lnTo>
                    <a:pt x="313" y="22"/>
                  </a:lnTo>
                  <a:lnTo>
                    <a:pt x="313" y="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7" name="Rectangle 45"/>
            <p:cNvSpPr>
              <a:spLocks noChangeArrowheads="1"/>
            </p:cNvSpPr>
            <p:nvPr/>
          </p:nvSpPr>
          <p:spPr bwMode="auto">
            <a:xfrm>
              <a:off x="24643" y="2580"/>
              <a:ext cx="2859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8" name="Freeform 46"/>
            <p:cNvSpPr>
              <a:spLocks noEditPoints="1"/>
            </p:cNvSpPr>
            <p:nvPr/>
          </p:nvSpPr>
          <p:spPr bwMode="auto">
            <a:xfrm>
              <a:off x="24699" y="2712"/>
              <a:ext cx="514" cy="1001"/>
            </a:xfrm>
            <a:custGeom>
              <a:avLst/>
              <a:gdLst/>
              <a:ahLst/>
              <a:cxnLst>
                <a:cxn ang="0">
                  <a:pos x="391" y="121"/>
                </a:cxn>
                <a:cxn ang="0">
                  <a:pos x="380" y="132"/>
                </a:cxn>
                <a:cxn ang="0">
                  <a:pos x="402" y="132"/>
                </a:cxn>
                <a:cxn ang="0">
                  <a:pos x="469" y="132"/>
                </a:cxn>
                <a:cxn ang="0">
                  <a:pos x="436" y="121"/>
                </a:cxn>
                <a:cxn ang="0">
                  <a:pos x="324" y="0"/>
                </a:cxn>
                <a:cxn ang="0">
                  <a:pos x="346" y="22"/>
                </a:cxn>
                <a:cxn ang="0">
                  <a:pos x="335" y="44"/>
                </a:cxn>
                <a:cxn ang="0">
                  <a:pos x="335" y="66"/>
                </a:cxn>
                <a:cxn ang="0">
                  <a:pos x="335" y="99"/>
                </a:cxn>
                <a:cxn ang="0">
                  <a:pos x="369" y="99"/>
                </a:cxn>
                <a:cxn ang="0">
                  <a:pos x="413" y="88"/>
                </a:cxn>
                <a:cxn ang="0">
                  <a:pos x="469" y="99"/>
                </a:cxn>
                <a:cxn ang="0">
                  <a:pos x="514" y="110"/>
                </a:cxn>
                <a:cxn ang="0">
                  <a:pos x="514" y="143"/>
                </a:cxn>
                <a:cxn ang="0">
                  <a:pos x="469" y="165"/>
                </a:cxn>
                <a:cxn ang="0">
                  <a:pos x="424" y="165"/>
                </a:cxn>
                <a:cxn ang="0">
                  <a:pos x="380" y="165"/>
                </a:cxn>
                <a:cxn ang="0">
                  <a:pos x="324" y="143"/>
                </a:cxn>
                <a:cxn ang="0">
                  <a:pos x="235" y="209"/>
                </a:cxn>
                <a:cxn ang="0">
                  <a:pos x="89" y="429"/>
                </a:cxn>
                <a:cxn ang="0">
                  <a:pos x="78" y="594"/>
                </a:cxn>
                <a:cxn ang="0">
                  <a:pos x="112" y="671"/>
                </a:cxn>
                <a:cxn ang="0">
                  <a:pos x="145" y="693"/>
                </a:cxn>
                <a:cxn ang="0">
                  <a:pos x="212" y="715"/>
                </a:cxn>
                <a:cxn ang="0">
                  <a:pos x="279" y="737"/>
                </a:cxn>
                <a:cxn ang="0">
                  <a:pos x="335" y="759"/>
                </a:cxn>
                <a:cxn ang="0">
                  <a:pos x="380" y="781"/>
                </a:cxn>
                <a:cxn ang="0">
                  <a:pos x="413" y="836"/>
                </a:cxn>
                <a:cxn ang="0">
                  <a:pos x="424" y="891"/>
                </a:cxn>
                <a:cxn ang="0">
                  <a:pos x="391" y="957"/>
                </a:cxn>
                <a:cxn ang="0">
                  <a:pos x="335" y="1001"/>
                </a:cxn>
                <a:cxn ang="0">
                  <a:pos x="257" y="1001"/>
                </a:cxn>
                <a:cxn ang="0">
                  <a:pos x="201" y="979"/>
                </a:cxn>
                <a:cxn ang="0">
                  <a:pos x="179" y="946"/>
                </a:cxn>
                <a:cxn ang="0">
                  <a:pos x="179" y="935"/>
                </a:cxn>
                <a:cxn ang="0">
                  <a:pos x="190" y="935"/>
                </a:cxn>
                <a:cxn ang="0">
                  <a:pos x="235" y="957"/>
                </a:cxn>
                <a:cxn ang="0">
                  <a:pos x="302" y="968"/>
                </a:cxn>
                <a:cxn ang="0">
                  <a:pos x="335" y="946"/>
                </a:cxn>
                <a:cxn ang="0">
                  <a:pos x="346" y="902"/>
                </a:cxn>
                <a:cxn ang="0">
                  <a:pos x="335" y="858"/>
                </a:cxn>
                <a:cxn ang="0">
                  <a:pos x="290" y="836"/>
                </a:cxn>
                <a:cxn ang="0">
                  <a:pos x="179" y="803"/>
                </a:cxn>
                <a:cxn ang="0">
                  <a:pos x="89" y="770"/>
                </a:cxn>
                <a:cxn ang="0">
                  <a:pos x="34" y="704"/>
                </a:cxn>
                <a:cxn ang="0">
                  <a:pos x="0" y="627"/>
                </a:cxn>
                <a:cxn ang="0">
                  <a:pos x="22" y="440"/>
                </a:cxn>
                <a:cxn ang="0">
                  <a:pos x="201" y="198"/>
                </a:cxn>
                <a:cxn ang="0">
                  <a:pos x="302" y="88"/>
                </a:cxn>
                <a:cxn ang="0">
                  <a:pos x="302" y="44"/>
                </a:cxn>
                <a:cxn ang="0">
                  <a:pos x="302" y="22"/>
                </a:cxn>
                <a:cxn ang="0">
                  <a:pos x="324" y="0"/>
                </a:cxn>
              </a:cxnLst>
              <a:rect l="0" t="0" r="r" b="b"/>
              <a:pathLst>
                <a:path w="514" h="1001">
                  <a:moveTo>
                    <a:pt x="413" y="121"/>
                  </a:moveTo>
                  <a:lnTo>
                    <a:pt x="391" y="121"/>
                  </a:lnTo>
                  <a:lnTo>
                    <a:pt x="369" y="132"/>
                  </a:lnTo>
                  <a:lnTo>
                    <a:pt x="380" y="132"/>
                  </a:lnTo>
                  <a:lnTo>
                    <a:pt x="391" y="132"/>
                  </a:lnTo>
                  <a:lnTo>
                    <a:pt x="402" y="132"/>
                  </a:lnTo>
                  <a:lnTo>
                    <a:pt x="447" y="132"/>
                  </a:lnTo>
                  <a:lnTo>
                    <a:pt x="469" y="132"/>
                  </a:lnTo>
                  <a:lnTo>
                    <a:pt x="458" y="121"/>
                  </a:lnTo>
                  <a:lnTo>
                    <a:pt x="436" y="121"/>
                  </a:lnTo>
                  <a:lnTo>
                    <a:pt x="413" y="121"/>
                  </a:lnTo>
                  <a:close/>
                  <a:moveTo>
                    <a:pt x="324" y="0"/>
                  </a:moveTo>
                  <a:lnTo>
                    <a:pt x="335" y="11"/>
                  </a:lnTo>
                  <a:lnTo>
                    <a:pt x="346" y="22"/>
                  </a:lnTo>
                  <a:lnTo>
                    <a:pt x="335" y="22"/>
                  </a:lnTo>
                  <a:lnTo>
                    <a:pt x="335" y="44"/>
                  </a:lnTo>
                  <a:lnTo>
                    <a:pt x="335" y="55"/>
                  </a:lnTo>
                  <a:lnTo>
                    <a:pt x="335" y="66"/>
                  </a:lnTo>
                  <a:lnTo>
                    <a:pt x="335" y="77"/>
                  </a:lnTo>
                  <a:lnTo>
                    <a:pt x="335" y="99"/>
                  </a:lnTo>
                  <a:lnTo>
                    <a:pt x="346" y="99"/>
                  </a:lnTo>
                  <a:lnTo>
                    <a:pt x="369" y="99"/>
                  </a:lnTo>
                  <a:lnTo>
                    <a:pt x="391" y="88"/>
                  </a:lnTo>
                  <a:lnTo>
                    <a:pt x="413" y="88"/>
                  </a:lnTo>
                  <a:lnTo>
                    <a:pt x="447" y="88"/>
                  </a:lnTo>
                  <a:lnTo>
                    <a:pt x="469" y="99"/>
                  </a:lnTo>
                  <a:lnTo>
                    <a:pt x="491" y="99"/>
                  </a:lnTo>
                  <a:lnTo>
                    <a:pt x="514" y="110"/>
                  </a:lnTo>
                  <a:lnTo>
                    <a:pt x="514" y="132"/>
                  </a:lnTo>
                  <a:lnTo>
                    <a:pt x="514" y="143"/>
                  </a:lnTo>
                  <a:lnTo>
                    <a:pt x="491" y="154"/>
                  </a:lnTo>
                  <a:lnTo>
                    <a:pt x="469" y="165"/>
                  </a:lnTo>
                  <a:lnTo>
                    <a:pt x="447" y="165"/>
                  </a:lnTo>
                  <a:lnTo>
                    <a:pt x="424" y="165"/>
                  </a:lnTo>
                  <a:lnTo>
                    <a:pt x="402" y="165"/>
                  </a:lnTo>
                  <a:lnTo>
                    <a:pt x="380" y="165"/>
                  </a:lnTo>
                  <a:lnTo>
                    <a:pt x="357" y="165"/>
                  </a:lnTo>
                  <a:lnTo>
                    <a:pt x="324" y="143"/>
                  </a:lnTo>
                  <a:lnTo>
                    <a:pt x="324" y="143"/>
                  </a:lnTo>
                  <a:lnTo>
                    <a:pt x="235" y="209"/>
                  </a:lnTo>
                  <a:lnTo>
                    <a:pt x="156" y="308"/>
                  </a:lnTo>
                  <a:lnTo>
                    <a:pt x="89" y="429"/>
                  </a:lnTo>
                  <a:lnTo>
                    <a:pt x="67" y="550"/>
                  </a:lnTo>
                  <a:lnTo>
                    <a:pt x="78" y="594"/>
                  </a:lnTo>
                  <a:lnTo>
                    <a:pt x="89" y="627"/>
                  </a:lnTo>
                  <a:lnTo>
                    <a:pt x="112" y="671"/>
                  </a:lnTo>
                  <a:lnTo>
                    <a:pt x="134" y="682"/>
                  </a:lnTo>
                  <a:lnTo>
                    <a:pt x="145" y="693"/>
                  </a:lnTo>
                  <a:lnTo>
                    <a:pt x="179" y="704"/>
                  </a:lnTo>
                  <a:lnTo>
                    <a:pt x="212" y="715"/>
                  </a:lnTo>
                  <a:lnTo>
                    <a:pt x="257" y="737"/>
                  </a:lnTo>
                  <a:lnTo>
                    <a:pt x="279" y="737"/>
                  </a:lnTo>
                  <a:lnTo>
                    <a:pt x="313" y="748"/>
                  </a:lnTo>
                  <a:lnTo>
                    <a:pt x="335" y="759"/>
                  </a:lnTo>
                  <a:lnTo>
                    <a:pt x="346" y="759"/>
                  </a:lnTo>
                  <a:lnTo>
                    <a:pt x="380" y="781"/>
                  </a:lnTo>
                  <a:lnTo>
                    <a:pt x="402" y="803"/>
                  </a:lnTo>
                  <a:lnTo>
                    <a:pt x="413" y="836"/>
                  </a:lnTo>
                  <a:lnTo>
                    <a:pt x="424" y="869"/>
                  </a:lnTo>
                  <a:lnTo>
                    <a:pt x="424" y="891"/>
                  </a:lnTo>
                  <a:lnTo>
                    <a:pt x="413" y="924"/>
                  </a:lnTo>
                  <a:lnTo>
                    <a:pt x="391" y="957"/>
                  </a:lnTo>
                  <a:lnTo>
                    <a:pt x="369" y="979"/>
                  </a:lnTo>
                  <a:lnTo>
                    <a:pt x="335" y="1001"/>
                  </a:lnTo>
                  <a:lnTo>
                    <a:pt x="302" y="1001"/>
                  </a:lnTo>
                  <a:lnTo>
                    <a:pt x="257" y="1001"/>
                  </a:lnTo>
                  <a:lnTo>
                    <a:pt x="223" y="990"/>
                  </a:lnTo>
                  <a:lnTo>
                    <a:pt x="201" y="979"/>
                  </a:lnTo>
                  <a:lnTo>
                    <a:pt x="179" y="957"/>
                  </a:lnTo>
                  <a:lnTo>
                    <a:pt x="179" y="946"/>
                  </a:lnTo>
                  <a:lnTo>
                    <a:pt x="179" y="946"/>
                  </a:lnTo>
                  <a:lnTo>
                    <a:pt x="179" y="935"/>
                  </a:lnTo>
                  <a:lnTo>
                    <a:pt x="190" y="935"/>
                  </a:lnTo>
                  <a:lnTo>
                    <a:pt x="190" y="935"/>
                  </a:lnTo>
                  <a:lnTo>
                    <a:pt x="201" y="946"/>
                  </a:lnTo>
                  <a:lnTo>
                    <a:pt x="235" y="957"/>
                  </a:lnTo>
                  <a:lnTo>
                    <a:pt x="268" y="968"/>
                  </a:lnTo>
                  <a:lnTo>
                    <a:pt x="302" y="968"/>
                  </a:lnTo>
                  <a:lnTo>
                    <a:pt x="324" y="968"/>
                  </a:lnTo>
                  <a:lnTo>
                    <a:pt x="335" y="946"/>
                  </a:lnTo>
                  <a:lnTo>
                    <a:pt x="346" y="924"/>
                  </a:lnTo>
                  <a:lnTo>
                    <a:pt x="346" y="902"/>
                  </a:lnTo>
                  <a:lnTo>
                    <a:pt x="346" y="880"/>
                  </a:lnTo>
                  <a:lnTo>
                    <a:pt x="335" y="858"/>
                  </a:lnTo>
                  <a:lnTo>
                    <a:pt x="313" y="847"/>
                  </a:lnTo>
                  <a:lnTo>
                    <a:pt x="290" y="836"/>
                  </a:lnTo>
                  <a:lnTo>
                    <a:pt x="268" y="836"/>
                  </a:lnTo>
                  <a:lnTo>
                    <a:pt x="179" y="803"/>
                  </a:lnTo>
                  <a:lnTo>
                    <a:pt x="123" y="781"/>
                  </a:lnTo>
                  <a:lnTo>
                    <a:pt x="89" y="770"/>
                  </a:lnTo>
                  <a:lnTo>
                    <a:pt x="56" y="748"/>
                  </a:lnTo>
                  <a:lnTo>
                    <a:pt x="34" y="704"/>
                  </a:lnTo>
                  <a:lnTo>
                    <a:pt x="11" y="671"/>
                  </a:lnTo>
                  <a:lnTo>
                    <a:pt x="0" y="627"/>
                  </a:lnTo>
                  <a:lnTo>
                    <a:pt x="0" y="583"/>
                  </a:lnTo>
                  <a:lnTo>
                    <a:pt x="22" y="440"/>
                  </a:lnTo>
                  <a:lnTo>
                    <a:pt x="101" y="308"/>
                  </a:lnTo>
                  <a:lnTo>
                    <a:pt x="201" y="198"/>
                  </a:lnTo>
                  <a:lnTo>
                    <a:pt x="313" y="121"/>
                  </a:lnTo>
                  <a:lnTo>
                    <a:pt x="302" y="88"/>
                  </a:lnTo>
                  <a:lnTo>
                    <a:pt x="302" y="55"/>
                  </a:lnTo>
                  <a:lnTo>
                    <a:pt x="302" y="44"/>
                  </a:lnTo>
                  <a:lnTo>
                    <a:pt x="302" y="33"/>
                  </a:lnTo>
                  <a:lnTo>
                    <a:pt x="302" y="22"/>
                  </a:lnTo>
                  <a:lnTo>
                    <a:pt x="313" y="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9" name="Freeform 47"/>
            <p:cNvSpPr>
              <a:spLocks/>
            </p:cNvSpPr>
            <p:nvPr/>
          </p:nvSpPr>
          <p:spPr bwMode="auto">
            <a:xfrm>
              <a:off x="25313" y="3130"/>
              <a:ext cx="324" cy="506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90" y="0"/>
                </a:cxn>
                <a:cxn ang="0">
                  <a:pos x="201" y="0"/>
                </a:cxn>
                <a:cxn ang="0">
                  <a:pos x="201" y="22"/>
                </a:cxn>
                <a:cxn ang="0">
                  <a:pos x="201" y="440"/>
                </a:cxn>
                <a:cxn ang="0">
                  <a:pos x="201" y="451"/>
                </a:cxn>
                <a:cxn ang="0">
                  <a:pos x="201" y="462"/>
                </a:cxn>
                <a:cxn ang="0">
                  <a:pos x="212" y="473"/>
                </a:cxn>
                <a:cxn ang="0">
                  <a:pos x="246" y="473"/>
                </a:cxn>
                <a:cxn ang="0">
                  <a:pos x="279" y="473"/>
                </a:cxn>
                <a:cxn ang="0">
                  <a:pos x="324" y="473"/>
                </a:cxn>
                <a:cxn ang="0">
                  <a:pos x="324" y="506"/>
                </a:cxn>
                <a:cxn ang="0">
                  <a:pos x="268" y="506"/>
                </a:cxn>
                <a:cxn ang="0">
                  <a:pos x="212" y="506"/>
                </a:cxn>
                <a:cxn ang="0">
                  <a:pos x="157" y="506"/>
                </a:cxn>
                <a:cxn ang="0">
                  <a:pos x="112" y="506"/>
                </a:cxn>
                <a:cxn ang="0">
                  <a:pos x="56" y="506"/>
                </a:cxn>
                <a:cxn ang="0">
                  <a:pos x="0" y="506"/>
                </a:cxn>
                <a:cxn ang="0">
                  <a:pos x="0" y="473"/>
                </a:cxn>
                <a:cxn ang="0">
                  <a:pos x="45" y="473"/>
                </a:cxn>
                <a:cxn ang="0">
                  <a:pos x="90" y="473"/>
                </a:cxn>
                <a:cxn ang="0">
                  <a:pos x="112" y="473"/>
                </a:cxn>
                <a:cxn ang="0">
                  <a:pos x="123" y="462"/>
                </a:cxn>
                <a:cxn ang="0">
                  <a:pos x="123" y="451"/>
                </a:cxn>
                <a:cxn ang="0">
                  <a:pos x="123" y="440"/>
                </a:cxn>
                <a:cxn ang="0">
                  <a:pos x="123" y="55"/>
                </a:cxn>
                <a:cxn ang="0">
                  <a:pos x="90" y="66"/>
                </a:cxn>
                <a:cxn ang="0">
                  <a:pos x="56" y="77"/>
                </a:cxn>
                <a:cxn ang="0">
                  <a:pos x="34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34" y="44"/>
                </a:cxn>
                <a:cxn ang="0">
                  <a:pos x="56" y="44"/>
                </a:cxn>
                <a:cxn ang="0">
                  <a:pos x="90" y="33"/>
                </a:cxn>
                <a:cxn ang="0">
                  <a:pos x="134" y="22"/>
                </a:cxn>
                <a:cxn ang="0">
                  <a:pos x="168" y="0"/>
                </a:cxn>
              </a:cxnLst>
              <a:rect l="0" t="0" r="r" b="b"/>
              <a:pathLst>
                <a:path w="324" h="506">
                  <a:moveTo>
                    <a:pt x="168" y="0"/>
                  </a:moveTo>
                  <a:lnTo>
                    <a:pt x="190" y="0"/>
                  </a:lnTo>
                  <a:lnTo>
                    <a:pt x="201" y="0"/>
                  </a:lnTo>
                  <a:lnTo>
                    <a:pt x="201" y="22"/>
                  </a:lnTo>
                  <a:lnTo>
                    <a:pt x="201" y="440"/>
                  </a:lnTo>
                  <a:lnTo>
                    <a:pt x="201" y="451"/>
                  </a:lnTo>
                  <a:lnTo>
                    <a:pt x="201" y="462"/>
                  </a:lnTo>
                  <a:lnTo>
                    <a:pt x="212" y="473"/>
                  </a:lnTo>
                  <a:lnTo>
                    <a:pt x="246" y="473"/>
                  </a:lnTo>
                  <a:lnTo>
                    <a:pt x="279" y="473"/>
                  </a:lnTo>
                  <a:lnTo>
                    <a:pt x="324" y="473"/>
                  </a:lnTo>
                  <a:lnTo>
                    <a:pt x="324" y="506"/>
                  </a:lnTo>
                  <a:lnTo>
                    <a:pt x="268" y="506"/>
                  </a:lnTo>
                  <a:lnTo>
                    <a:pt x="212" y="506"/>
                  </a:lnTo>
                  <a:lnTo>
                    <a:pt x="157" y="506"/>
                  </a:lnTo>
                  <a:lnTo>
                    <a:pt x="112" y="506"/>
                  </a:lnTo>
                  <a:lnTo>
                    <a:pt x="56" y="506"/>
                  </a:lnTo>
                  <a:lnTo>
                    <a:pt x="0" y="506"/>
                  </a:lnTo>
                  <a:lnTo>
                    <a:pt x="0" y="473"/>
                  </a:lnTo>
                  <a:lnTo>
                    <a:pt x="45" y="473"/>
                  </a:lnTo>
                  <a:lnTo>
                    <a:pt x="90" y="473"/>
                  </a:lnTo>
                  <a:lnTo>
                    <a:pt x="112" y="473"/>
                  </a:lnTo>
                  <a:lnTo>
                    <a:pt x="123" y="462"/>
                  </a:lnTo>
                  <a:lnTo>
                    <a:pt x="123" y="451"/>
                  </a:lnTo>
                  <a:lnTo>
                    <a:pt x="123" y="440"/>
                  </a:lnTo>
                  <a:lnTo>
                    <a:pt x="123" y="55"/>
                  </a:lnTo>
                  <a:lnTo>
                    <a:pt x="90" y="66"/>
                  </a:lnTo>
                  <a:lnTo>
                    <a:pt x="56" y="77"/>
                  </a:lnTo>
                  <a:lnTo>
                    <a:pt x="34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34" y="44"/>
                  </a:lnTo>
                  <a:lnTo>
                    <a:pt x="56" y="44"/>
                  </a:lnTo>
                  <a:lnTo>
                    <a:pt x="90" y="33"/>
                  </a:lnTo>
                  <a:lnTo>
                    <a:pt x="134" y="22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0" name="Freeform 48"/>
            <p:cNvSpPr>
              <a:spLocks/>
            </p:cNvSpPr>
            <p:nvPr/>
          </p:nvSpPr>
          <p:spPr bwMode="auto">
            <a:xfrm>
              <a:off x="25961" y="3185"/>
              <a:ext cx="759" cy="5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715" y="0"/>
                </a:cxn>
                <a:cxn ang="0">
                  <a:pos x="726" y="0"/>
                </a:cxn>
                <a:cxn ang="0">
                  <a:pos x="737" y="0"/>
                </a:cxn>
                <a:cxn ang="0">
                  <a:pos x="748" y="11"/>
                </a:cxn>
                <a:cxn ang="0">
                  <a:pos x="759" y="22"/>
                </a:cxn>
                <a:cxn ang="0">
                  <a:pos x="748" y="44"/>
                </a:cxn>
                <a:cxn ang="0">
                  <a:pos x="737" y="44"/>
                </a:cxn>
                <a:cxn ang="0">
                  <a:pos x="726" y="55"/>
                </a:cxn>
                <a:cxn ang="0">
                  <a:pos x="715" y="55"/>
                </a:cxn>
                <a:cxn ang="0">
                  <a:pos x="715" y="55"/>
                </a:cxn>
                <a:cxn ang="0">
                  <a:pos x="45" y="55"/>
                </a:cxn>
                <a:cxn ang="0">
                  <a:pos x="22" y="55"/>
                </a:cxn>
                <a:cxn ang="0">
                  <a:pos x="11" y="44"/>
                </a:cxn>
                <a:cxn ang="0">
                  <a:pos x="0" y="44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45" y="0"/>
                </a:cxn>
              </a:cxnLst>
              <a:rect l="0" t="0" r="r" b="b"/>
              <a:pathLst>
                <a:path w="759" h="55">
                  <a:moveTo>
                    <a:pt x="45" y="0"/>
                  </a:moveTo>
                  <a:lnTo>
                    <a:pt x="715" y="0"/>
                  </a:lnTo>
                  <a:lnTo>
                    <a:pt x="726" y="0"/>
                  </a:lnTo>
                  <a:lnTo>
                    <a:pt x="737" y="0"/>
                  </a:lnTo>
                  <a:lnTo>
                    <a:pt x="748" y="11"/>
                  </a:lnTo>
                  <a:lnTo>
                    <a:pt x="759" y="22"/>
                  </a:lnTo>
                  <a:lnTo>
                    <a:pt x="748" y="44"/>
                  </a:lnTo>
                  <a:lnTo>
                    <a:pt x="737" y="44"/>
                  </a:lnTo>
                  <a:lnTo>
                    <a:pt x="726" y="55"/>
                  </a:lnTo>
                  <a:lnTo>
                    <a:pt x="715" y="55"/>
                  </a:lnTo>
                  <a:lnTo>
                    <a:pt x="715" y="55"/>
                  </a:lnTo>
                  <a:lnTo>
                    <a:pt x="45" y="55"/>
                  </a:lnTo>
                  <a:lnTo>
                    <a:pt x="22" y="55"/>
                  </a:lnTo>
                  <a:lnTo>
                    <a:pt x="11" y="44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1" name="Freeform 49"/>
            <p:cNvSpPr>
              <a:spLocks noEditPoints="1"/>
            </p:cNvSpPr>
            <p:nvPr/>
          </p:nvSpPr>
          <p:spPr bwMode="auto">
            <a:xfrm>
              <a:off x="26910" y="2712"/>
              <a:ext cx="514" cy="1001"/>
            </a:xfrm>
            <a:custGeom>
              <a:avLst/>
              <a:gdLst/>
              <a:ahLst/>
              <a:cxnLst>
                <a:cxn ang="0">
                  <a:pos x="391" y="121"/>
                </a:cxn>
                <a:cxn ang="0">
                  <a:pos x="380" y="132"/>
                </a:cxn>
                <a:cxn ang="0">
                  <a:pos x="402" y="132"/>
                </a:cxn>
                <a:cxn ang="0">
                  <a:pos x="469" y="132"/>
                </a:cxn>
                <a:cxn ang="0">
                  <a:pos x="436" y="121"/>
                </a:cxn>
                <a:cxn ang="0">
                  <a:pos x="324" y="0"/>
                </a:cxn>
                <a:cxn ang="0">
                  <a:pos x="346" y="22"/>
                </a:cxn>
                <a:cxn ang="0">
                  <a:pos x="335" y="44"/>
                </a:cxn>
                <a:cxn ang="0">
                  <a:pos x="335" y="66"/>
                </a:cxn>
                <a:cxn ang="0">
                  <a:pos x="335" y="99"/>
                </a:cxn>
                <a:cxn ang="0">
                  <a:pos x="369" y="99"/>
                </a:cxn>
                <a:cxn ang="0">
                  <a:pos x="413" y="88"/>
                </a:cxn>
                <a:cxn ang="0">
                  <a:pos x="469" y="99"/>
                </a:cxn>
                <a:cxn ang="0">
                  <a:pos x="514" y="110"/>
                </a:cxn>
                <a:cxn ang="0">
                  <a:pos x="514" y="143"/>
                </a:cxn>
                <a:cxn ang="0">
                  <a:pos x="469" y="165"/>
                </a:cxn>
                <a:cxn ang="0">
                  <a:pos x="425" y="165"/>
                </a:cxn>
                <a:cxn ang="0">
                  <a:pos x="380" y="165"/>
                </a:cxn>
                <a:cxn ang="0">
                  <a:pos x="324" y="143"/>
                </a:cxn>
                <a:cxn ang="0">
                  <a:pos x="235" y="209"/>
                </a:cxn>
                <a:cxn ang="0">
                  <a:pos x="90" y="429"/>
                </a:cxn>
                <a:cxn ang="0">
                  <a:pos x="78" y="594"/>
                </a:cxn>
                <a:cxn ang="0">
                  <a:pos x="112" y="671"/>
                </a:cxn>
                <a:cxn ang="0">
                  <a:pos x="157" y="693"/>
                </a:cxn>
                <a:cxn ang="0">
                  <a:pos x="212" y="715"/>
                </a:cxn>
                <a:cxn ang="0">
                  <a:pos x="279" y="737"/>
                </a:cxn>
                <a:cxn ang="0">
                  <a:pos x="335" y="759"/>
                </a:cxn>
                <a:cxn ang="0">
                  <a:pos x="380" y="781"/>
                </a:cxn>
                <a:cxn ang="0">
                  <a:pos x="413" y="836"/>
                </a:cxn>
                <a:cxn ang="0">
                  <a:pos x="425" y="891"/>
                </a:cxn>
                <a:cxn ang="0">
                  <a:pos x="391" y="957"/>
                </a:cxn>
                <a:cxn ang="0">
                  <a:pos x="335" y="1001"/>
                </a:cxn>
                <a:cxn ang="0">
                  <a:pos x="257" y="1001"/>
                </a:cxn>
                <a:cxn ang="0">
                  <a:pos x="201" y="979"/>
                </a:cxn>
                <a:cxn ang="0">
                  <a:pos x="179" y="946"/>
                </a:cxn>
                <a:cxn ang="0">
                  <a:pos x="179" y="935"/>
                </a:cxn>
                <a:cxn ang="0">
                  <a:pos x="190" y="935"/>
                </a:cxn>
                <a:cxn ang="0">
                  <a:pos x="246" y="957"/>
                </a:cxn>
                <a:cxn ang="0">
                  <a:pos x="302" y="968"/>
                </a:cxn>
                <a:cxn ang="0">
                  <a:pos x="335" y="946"/>
                </a:cxn>
                <a:cxn ang="0">
                  <a:pos x="346" y="902"/>
                </a:cxn>
                <a:cxn ang="0">
                  <a:pos x="335" y="858"/>
                </a:cxn>
                <a:cxn ang="0">
                  <a:pos x="291" y="836"/>
                </a:cxn>
                <a:cxn ang="0">
                  <a:pos x="179" y="803"/>
                </a:cxn>
                <a:cxn ang="0">
                  <a:pos x="90" y="770"/>
                </a:cxn>
                <a:cxn ang="0">
                  <a:pos x="34" y="704"/>
                </a:cxn>
                <a:cxn ang="0">
                  <a:pos x="0" y="627"/>
                </a:cxn>
                <a:cxn ang="0">
                  <a:pos x="23" y="440"/>
                </a:cxn>
                <a:cxn ang="0">
                  <a:pos x="201" y="198"/>
                </a:cxn>
                <a:cxn ang="0">
                  <a:pos x="302" y="88"/>
                </a:cxn>
                <a:cxn ang="0">
                  <a:pos x="302" y="44"/>
                </a:cxn>
                <a:cxn ang="0">
                  <a:pos x="302" y="22"/>
                </a:cxn>
                <a:cxn ang="0">
                  <a:pos x="324" y="0"/>
                </a:cxn>
              </a:cxnLst>
              <a:rect l="0" t="0" r="r" b="b"/>
              <a:pathLst>
                <a:path w="514" h="1001">
                  <a:moveTo>
                    <a:pt x="413" y="121"/>
                  </a:moveTo>
                  <a:lnTo>
                    <a:pt x="391" y="121"/>
                  </a:lnTo>
                  <a:lnTo>
                    <a:pt x="369" y="132"/>
                  </a:lnTo>
                  <a:lnTo>
                    <a:pt x="380" y="132"/>
                  </a:lnTo>
                  <a:lnTo>
                    <a:pt x="391" y="132"/>
                  </a:lnTo>
                  <a:lnTo>
                    <a:pt x="402" y="132"/>
                  </a:lnTo>
                  <a:lnTo>
                    <a:pt x="447" y="132"/>
                  </a:lnTo>
                  <a:lnTo>
                    <a:pt x="469" y="132"/>
                  </a:lnTo>
                  <a:lnTo>
                    <a:pt x="458" y="121"/>
                  </a:lnTo>
                  <a:lnTo>
                    <a:pt x="436" y="121"/>
                  </a:lnTo>
                  <a:lnTo>
                    <a:pt x="413" y="121"/>
                  </a:lnTo>
                  <a:close/>
                  <a:moveTo>
                    <a:pt x="324" y="0"/>
                  </a:moveTo>
                  <a:lnTo>
                    <a:pt x="335" y="11"/>
                  </a:lnTo>
                  <a:lnTo>
                    <a:pt x="346" y="22"/>
                  </a:lnTo>
                  <a:lnTo>
                    <a:pt x="335" y="22"/>
                  </a:lnTo>
                  <a:lnTo>
                    <a:pt x="335" y="44"/>
                  </a:lnTo>
                  <a:lnTo>
                    <a:pt x="335" y="55"/>
                  </a:lnTo>
                  <a:lnTo>
                    <a:pt x="335" y="66"/>
                  </a:lnTo>
                  <a:lnTo>
                    <a:pt x="335" y="77"/>
                  </a:lnTo>
                  <a:lnTo>
                    <a:pt x="335" y="99"/>
                  </a:lnTo>
                  <a:lnTo>
                    <a:pt x="346" y="99"/>
                  </a:lnTo>
                  <a:lnTo>
                    <a:pt x="369" y="99"/>
                  </a:lnTo>
                  <a:lnTo>
                    <a:pt x="391" y="88"/>
                  </a:lnTo>
                  <a:lnTo>
                    <a:pt x="413" y="88"/>
                  </a:lnTo>
                  <a:lnTo>
                    <a:pt x="447" y="88"/>
                  </a:lnTo>
                  <a:lnTo>
                    <a:pt x="469" y="99"/>
                  </a:lnTo>
                  <a:lnTo>
                    <a:pt x="492" y="99"/>
                  </a:lnTo>
                  <a:lnTo>
                    <a:pt x="514" y="110"/>
                  </a:lnTo>
                  <a:lnTo>
                    <a:pt x="514" y="132"/>
                  </a:lnTo>
                  <a:lnTo>
                    <a:pt x="514" y="143"/>
                  </a:lnTo>
                  <a:lnTo>
                    <a:pt x="492" y="154"/>
                  </a:lnTo>
                  <a:lnTo>
                    <a:pt x="469" y="165"/>
                  </a:lnTo>
                  <a:lnTo>
                    <a:pt x="447" y="165"/>
                  </a:lnTo>
                  <a:lnTo>
                    <a:pt x="425" y="165"/>
                  </a:lnTo>
                  <a:lnTo>
                    <a:pt x="402" y="165"/>
                  </a:lnTo>
                  <a:lnTo>
                    <a:pt x="380" y="165"/>
                  </a:lnTo>
                  <a:lnTo>
                    <a:pt x="358" y="165"/>
                  </a:lnTo>
                  <a:lnTo>
                    <a:pt x="324" y="143"/>
                  </a:lnTo>
                  <a:lnTo>
                    <a:pt x="324" y="143"/>
                  </a:lnTo>
                  <a:lnTo>
                    <a:pt x="235" y="209"/>
                  </a:lnTo>
                  <a:lnTo>
                    <a:pt x="157" y="308"/>
                  </a:lnTo>
                  <a:lnTo>
                    <a:pt x="90" y="429"/>
                  </a:lnTo>
                  <a:lnTo>
                    <a:pt x="67" y="550"/>
                  </a:lnTo>
                  <a:lnTo>
                    <a:pt x="78" y="594"/>
                  </a:lnTo>
                  <a:lnTo>
                    <a:pt x="90" y="627"/>
                  </a:lnTo>
                  <a:lnTo>
                    <a:pt x="112" y="671"/>
                  </a:lnTo>
                  <a:lnTo>
                    <a:pt x="134" y="682"/>
                  </a:lnTo>
                  <a:lnTo>
                    <a:pt x="157" y="693"/>
                  </a:lnTo>
                  <a:lnTo>
                    <a:pt x="179" y="704"/>
                  </a:lnTo>
                  <a:lnTo>
                    <a:pt x="212" y="715"/>
                  </a:lnTo>
                  <a:lnTo>
                    <a:pt x="257" y="737"/>
                  </a:lnTo>
                  <a:lnTo>
                    <a:pt x="279" y="737"/>
                  </a:lnTo>
                  <a:lnTo>
                    <a:pt x="313" y="748"/>
                  </a:lnTo>
                  <a:lnTo>
                    <a:pt x="335" y="759"/>
                  </a:lnTo>
                  <a:lnTo>
                    <a:pt x="346" y="759"/>
                  </a:lnTo>
                  <a:lnTo>
                    <a:pt x="380" y="781"/>
                  </a:lnTo>
                  <a:lnTo>
                    <a:pt x="402" y="803"/>
                  </a:lnTo>
                  <a:lnTo>
                    <a:pt x="413" y="836"/>
                  </a:lnTo>
                  <a:lnTo>
                    <a:pt x="425" y="869"/>
                  </a:lnTo>
                  <a:lnTo>
                    <a:pt x="425" y="891"/>
                  </a:lnTo>
                  <a:lnTo>
                    <a:pt x="413" y="924"/>
                  </a:lnTo>
                  <a:lnTo>
                    <a:pt x="391" y="957"/>
                  </a:lnTo>
                  <a:lnTo>
                    <a:pt x="369" y="979"/>
                  </a:lnTo>
                  <a:lnTo>
                    <a:pt x="335" y="1001"/>
                  </a:lnTo>
                  <a:lnTo>
                    <a:pt x="302" y="1001"/>
                  </a:lnTo>
                  <a:lnTo>
                    <a:pt x="257" y="1001"/>
                  </a:lnTo>
                  <a:lnTo>
                    <a:pt x="224" y="990"/>
                  </a:lnTo>
                  <a:lnTo>
                    <a:pt x="201" y="979"/>
                  </a:lnTo>
                  <a:lnTo>
                    <a:pt x="179" y="957"/>
                  </a:lnTo>
                  <a:lnTo>
                    <a:pt x="179" y="946"/>
                  </a:lnTo>
                  <a:lnTo>
                    <a:pt x="179" y="946"/>
                  </a:lnTo>
                  <a:lnTo>
                    <a:pt x="179" y="935"/>
                  </a:lnTo>
                  <a:lnTo>
                    <a:pt x="190" y="935"/>
                  </a:lnTo>
                  <a:lnTo>
                    <a:pt x="190" y="935"/>
                  </a:lnTo>
                  <a:lnTo>
                    <a:pt x="201" y="946"/>
                  </a:lnTo>
                  <a:lnTo>
                    <a:pt x="246" y="957"/>
                  </a:lnTo>
                  <a:lnTo>
                    <a:pt x="268" y="968"/>
                  </a:lnTo>
                  <a:lnTo>
                    <a:pt x="302" y="968"/>
                  </a:lnTo>
                  <a:lnTo>
                    <a:pt x="324" y="968"/>
                  </a:lnTo>
                  <a:lnTo>
                    <a:pt x="335" y="946"/>
                  </a:lnTo>
                  <a:lnTo>
                    <a:pt x="346" y="924"/>
                  </a:lnTo>
                  <a:lnTo>
                    <a:pt x="346" y="902"/>
                  </a:lnTo>
                  <a:lnTo>
                    <a:pt x="346" y="880"/>
                  </a:lnTo>
                  <a:lnTo>
                    <a:pt x="335" y="858"/>
                  </a:lnTo>
                  <a:lnTo>
                    <a:pt x="313" y="847"/>
                  </a:lnTo>
                  <a:lnTo>
                    <a:pt x="291" y="836"/>
                  </a:lnTo>
                  <a:lnTo>
                    <a:pt x="268" y="836"/>
                  </a:lnTo>
                  <a:lnTo>
                    <a:pt x="179" y="803"/>
                  </a:lnTo>
                  <a:lnTo>
                    <a:pt x="123" y="781"/>
                  </a:lnTo>
                  <a:lnTo>
                    <a:pt x="90" y="770"/>
                  </a:lnTo>
                  <a:lnTo>
                    <a:pt x="56" y="748"/>
                  </a:lnTo>
                  <a:lnTo>
                    <a:pt x="34" y="704"/>
                  </a:lnTo>
                  <a:lnTo>
                    <a:pt x="11" y="671"/>
                  </a:lnTo>
                  <a:lnTo>
                    <a:pt x="0" y="627"/>
                  </a:lnTo>
                  <a:lnTo>
                    <a:pt x="0" y="583"/>
                  </a:lnTo>
                  <a:lnTo>
                    <a:pt x="23" y="440"/>
                  </a:lnTo>
                  <a:lnTo>
                    <a:pt x="101" y="308"/>
                  </a:lnTo>
                  <a:lnTo>
                    <a:pt x="201" y="198"/>
                  </a:lnTo>
                  <a:lnTo>
                    <a:pt x="313" y="121"/>
                  </a:lnTo>
                  <a:lnTo>
                    <a:pt x="302" y="88"/>
                  </a:lnTo>
                  <a:lnTo>
                    <a:pt x="302" y="55"/>
                  </a:lnTo>
                  <a:lnTo>
                    <a:pt x="302" y="44"/>
                  </a:lnTo>
                  <a:lnTo>
                    <a:pt x="302" y="33"/>
                  </a:lnTo>
                  <a:lnTo>
                    <a:pt x="302" y="22"/>
                  </a:lnTo>
                  <a:lnTo>
                    <a:pt x="313" y="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2" name="Freeform 50"/>
            <p:cNvSpPr>
              <a:spLocks/>
            </p:cNvSpPr>
            <p:nvPr/>
          </p:nvSpPr>
          <p:spPr bwMode="auto">
            <a:xfrm>
              <a:off x="27725" y="1886"/>
              <a:ext cx="1095" cy="1288"/>
            </a:xfrm>
            <a:custGeom>
              <a:avLst/>
              <a:gdLst/>
              <a:ahLst/>
              <a:cxnLst>
                <a:cxn ang="0">
                  <a:pos x="380" y="22"/>
                </a:cxn>
                <a:cxn ang="0">
                  <a:pos x="525" y="187"/>
                </a:cxn>
                <a:cxn ang="0">
                  <a:pos x="592" y="429"/>
                </a:cxn>
                <a:cxn ang="0">
                  <a:pos x="615" y="650"/>
                </a:cxn>
                <a:cxn ang="0">
                  <a:pos x="615" y="815"/>
                </a:cxn>
                <a:cxn ang="0">
                  <a:pos x="782" y="727"/>
                </a:cxn>
                <a:cxn ang="0">
                  <a:pos x="983" y="407"/>
                </a:cxn>
                <a:cxn ang="0">
                  <a:pos x="1039" y="253"/>
                </a:cxn>
                <a:cxn ang="0">
                  <a:pos x="1028" y="209"/>
                </a:cxn>
                <a:cxn ang="0">
                  <a:pos x="1005" y="165"/>
                </a:cxn>
                <a:cxn ang="0">
                  <a:pos x="950" y="132"/>
                </a:cxn>
                <a:cxn ang="0">
                  <a:pos x="894" y="121"/>
                </a:cxn>
                <a:cxn ang="0">
                  <a:pos x="883" y="99"/>
                </a:cxn>
                <a:cxn ang="0">
                  <a:pos x="894" y="66"/>
                </a:cxn>
                <a:cxn ang="0">
                  <a:pos x="916" y="22"/>
                </a:cxn>
                <a:cxn ang="0">
                  <a:pos x="950" y="0"/>
                </a:cxn>
                <a:cxn ang="0">
                  <a:pos x="1050" y="44"/>
                </a:cxn>
                <a:cxn ang="0">
                  <a:pos x="1095" y="187"/>
                </a:cxn>
                <a:cxn ang="0">
                  <a:pos x="1061" y="363"/>
                </a:cxn>
                <a:cxn ang="0">
                  <a:pos x="883" y="694"/>
                </a:cxn>
                <a:cxn ang="0">
                  <a:pos x="648" y="980"/>
                </a:cxn>
                <a:cxn ang="0">
                  <a:pos x="458" y="1145"/>
                </a:cxn>
                <a:cxn ang="0">
                  <a:pos x="268" y="1266"/>
                </a:cxn>
                <a:cxn ang="0">
                  <a:pos x="112" y="1266"/>
                </a:cxn>
                <a:cxn ang="0">
                  <a:pos x="12" y="1156"/>
                </a:cxn>
                <a:cxn ang="0">
                  <a:pos x="12" y="1079"/>
                </a:cxn>
                <a:cxn ang="0">
                  <a:pos x="23" y="1035"/>
                </a:cxn>
                <a:cxn ang="0">
                  <a:pos x="56" y="1013"/>
                </a:cxn>
                <a:cxn ang="0">
                  <a:pos x="67" y="1024"/>
                </a:cxn>
                <a:cxn ang="0">
                  <a:pos x="79" y="1079"/>
                </a:cxn>
                <a:cxn ang="0">
                  <a:pos x="134" y="1134"/>
                </a:cxn>
                <a:cxn ang="0">
                  <a:pos x="190" y="1156"/>
                </a:cxn>
                <a:cxn ang="0">
                  <a:pos x="235" y="1167"/>
                </a:cxn>
                <a:cxn ang="0">
                  <a:pos x="291" y="1145"/>
                </a:cxn>
                <a:cxn ang="0">
                  <a:pos x="414" y="1079"/>
                </a:cxn>
                <a:cxn ang="0">
                  <a:pos x="481" y="1024"/>
                </a:cxn>
                <a:cxn ang="0">
                  <a:pos x="481" y="1013"/>
                </a:cxn>
                <a:cxn ang="0">
                  <a:pos x="492" y="881"/>
                </a:cxn>
                <a:cxn ang="0">
                  <a:pos x="481" y="572"/>
                </a:cxn>
                <a:cxn ang="0">
                  <a:pos x="414" y="253"/>
                </a:cxn>
                <a:cxn ang="0">
                  <a:pos x="268" y="99"/>
                </a:cxn>
                <a:cxn ang="0">
                  <a:pos x="146" y="110"/>
                </a:cxn>
                <a:cxn ang="0">
                  <a:pos x="90" y="132"/>
                </a:cxn>
                <a:cxn ang="0">
                  <a:pos x="79" y="132"/>
                </a:cxn>
                <a:cxn ang="0">
                  <a:pos x="67" y="121"/>
                </a:cxn>
                <a:cxn ang="0">
                  <a:pos x="123" y="55"/>
                </a:cxn>
                <a:cxn ang="0">
                  <a:pos x="268" y="0"/>
                </a:cxn>
              </a:cxnLst>
              <a:rect l="0" t="0" r="r" b="b"/>
              <a:pathLst>
                <a:path w="1095" h="1288">
                  <a:moveTo>
                    <a:pt x="268" y="0"/>
                  </a:moveTo>
                  <a:lnTo>
                    <a:pt x="380" y="22"/>
                  </a:lnTo>
                  <a:lnTo>
                    <a:pt x="469" y="88"/>
                  </a:lnTo>
                  <a:lnTo>
                    <a:pt x="525" y="187"/>
                  </a:lnTo>
                  <a:lnTo>
                    <a:pt x="570" y="308"/>
                  </a:lnTo>
                  <a:lnTo>
                    <a:pt x="592" y="429"/>
                  </a:lnTo>
                  <a:lnTo>
                    <a:pt x="603" y="550"/>
                  </a:lnTo>
                  <a:lnTo>
                    <a:pt x="615" y="650"/>
                  </a:lnTo>
                  <a:lnTo>
                    <a:pt x="615" y="727"/>
                  </a:lnTo>
                  <a:lnTo>
                    <a:pt x="615" y="815"/>
                  </a:lnTo>
                  <a:lnTo>
                    <a:pt x="603" y="914"/>
                  </a:lnTo>
                  <a:lnTo>
                    <a:pt x="782" y="727"/>
                  </a:lnTo>
                  <a:lnTo>
                    <a:pt x="905" y="550"/>
                  </a:lnTo>
                  <a:lnTo>
                    <a:pt x="983" y="407"/>
                  </a:lnTo>
                  <a:lnTo>
                    <a:pt x="1028" y="308"/>
                  </a:lnTo>
                  <a:lnTo>
                    <a:pt x="1039" y="253"/>
                  </a:lnTo>
                  <a:lnTo>
                    <a:pt x="1028" y="231"/>
                  </a:lnTo>
                  <a:lnTo>
                    <a:pt x="1028" y="209"/>
                  </a:lnTo>
                  <a:lnTo>
                    <a:pt x="1017" y="187"/>
                  </a:lnTo>
                  <a:lnTo>
                    <a:pt x="1005" y="165"/>
                  </a:lnTo>
                  <a:lnTo>
                    <a:pt x="983" y="143"/>
                  </a:lnTo>
                  <a:lnTo>
                    <a:pt x="950" y="132"/>
                  </a:lnTo>
                  <a:lnTo>
                    <a:pt x="916" y="121"/>
                  </a:lnTo>
                  <a:lnTo>
                    <a:pt x="894" y="121"/>
                  </a:lnTo>
                  <a:lnTo>
                    <a:pt x="894" y="110"/>
                  </a:lnTo>
                  <a:lnTo>
                    <a:pt x="883" y="99"/>
                  </a:lnTo>
                  <a:lnTo>
                    <a:pt x="883" y="77"/>
                  </a:lnTo>
                  <a:lnTo>
                    <a:pt x="894" y="66"/>
                  </a:lnTo>
                  <a:lnTo>
                    <a:pt x="894" y="44"/>
                  </a:lnTo>
                  <a:lnTo>
                    <a:pt x="916" y="22"/>
                  </a:lnTo>
                  <a:lnTo>
                    <a:pt x="927" y="11"/>
                  </a:lnTo>
                  <a:lnTo>
                    <a:pt x="950" y="0"/>
                  </a:lnTo>
                  <a:lnTo>
                    <a:pt x="994" y="11"/>
                  </a:lnTo>
                  <a:lnTo>
                    <a:pt x="1050" y="44"/>
                  </a:lnTo>
                  <a:lnTo>
                    <a:pt x="1084" y="99"/>
                  </a:lnTo>
                  <a:lnTo>
                    <a:pt x="1095" y="187"/>
                  </a:lnTo>
                  <a:lnTo>
                    <a:pt x="1095" y="253"/>
                  </a:lnTo>
                  <a:lnTo>
                    <a:pt x="1061" y="363"/>
                  </a:lnTo>
                  <a:lnTo>
                    <a:pt x="994" y="506"/>
                  </a:lnTo>
                  <a:lnTo>
                    <a:pt x="883" y="694"/>
                  </a:lnTo>
                  <a:lnTo>
                    <a:pt x="726" y="892"/>
                  </a:lnTo>
                  <a:lnTo>
                    <a:pt x="648" y="980"/>
                  </a:lnTo>
                  <a:lnTo>
                    <a:pt x="559" y="1068"/>
                  </a:lnTo>
                  <a:lnTo>
                    <a:pt x="458" y="1145"/>
                  </a:lnTo>
                  <a:lnTo>
                    <a:pt x="358" y="1222"/>
                  </a:lnTo>
                  <a:lnTo>
                    <a:pt x="268" y="1266"/>
                  </a:lnTo>
                  <a:lnTo>
                    <a:pt x="201" y="1288"/>
                  </a:lnTo>
                  <a:lnTo>
                    <a:pt x="112" y="1266"/>
                  </a:lnTo>
                  <a:lnTo>
                    <a:pt x="56" y="1222"/>
                  </a:lnTo>
                  <a:lnTo>
                    <a:pt x="12" y="1156"/>
                  </a:lnTo>
                  <a:lnTo>
                    <a:pt x="0" y="1101"/>
                  </a:lnTo>
                  <a:lnTo>
                    <a:pt x="12" y="1079"/>
                  </a:lnTo>
                  <a:lnTo>
                    <a:pt x="12" y="1057"/>
                  </a:lnTo>
                  <a:lnTo>
                    <a:pt x="23" y="1035"/>
                  </a:lnTo>
                  <a:lnTo>
                    <a:pt x="45" y="1013"/>
                  </a:lnTo>
                  <a:lnTo>
                    <a:pt x="56" y="1013"/>
                  </a:lnTo>
                  <a:lnTo>
                    <a:pt x="56" y="1013"/>
                  </a:lnTo>
                  <a:lnTo>
                    <a:pt x="67" y="1024"/>
                  </a:lnTo>
                  <a:lnTo>
                    <a:pt x="67" y="1035"/>
                  </a:lnTo>
                  <a:lnTo>
                    <a:pt x="79" y="1079"/>
                  </a:lnTo>
                  <a:lnTo>
                    <a:pt x="101" y="1112"/>
                  </a:lnTo>
                  <a:lnTo>
                    <a:pt x="134" y="1134"/>
                  </a:lnTo>
                  <a:lnTo>
                    <a:pt x="157" y="1145"/>
                  </a:lnTo>
                  <a:lnTo>
                    <a:pt x="190" y="1156"/>
                  </a:lnTo>
                  <a:lnTo>
                    <a:pt x="213" y="1156"/>
                  </a:lnTo>
                  <a:lnTo>
                    <a:pt x="235" y="1167"/>
                  </a:lnTo>
                  <a:lnTo>
                    <a:pt x="235" y="1167"/>
                  </a:lnTo>
                  <a:lnTo>
                    <a:pt x="291" y="1145"/>
                  </a:lnTo>
                  <a:lnTo>
                    <a:pt x="358" y="1112"/>
                  </a:lnTo>
                  <a:lnTo>
                    <a:pt x="414" y="1079"/>
                  </a:lnTo>
                  <a:lnTo>
                    <a:pt x="458" y="1046"/>
                  </a:lnTo>
                  <a:lnTo>
                    <a:pt x="481" y="1024"/>
                  </a:lnTo>
                  <a:lnTo>
                    <a:pt x="481" y="1024"/>
                  </a:lnTo>
                  <a:lnTo>
                    <a:pt x="481" y="1013"/>
                  </a:lnTo>
                  <a:lnTo>
                    <a:pt x="492" y="969"/>
                  </a:lnTo>
                  <a:lnTo>
                    <a:pt x="492" y="881"/>
                  </a:lnTo>
                  <a:lnTo>
                    <a:pt x="492" y="793"/>
                  </a:lnTo>
                  <a:lnTo>
                    <a:pt x="481" y="572"/>
                  </a:lnTo>
                  <a:lnTo>
                    <a:pt x="458" y="385"/>
                  </a:lnTo>
                  <a:lnTo>
                    <a:pt x="414" y="253"/>
                  </a:lnTo>
                  <a:lnTo>
                    <a:pt x="347" y="154"/>
                  </a:lnTo>
                  <a:lnTo>
                    <a:pt x="268" y="99"/>
                  </a:lnTo>
                  <a:lnTo>
                    <a:pt x="168" y="77"/>
                  </a:lnTo>
                  <a:lnTo>
                    <a:pt x="146" y="110"/>
                  </a:lnTo>
                  <a:lnTo>
                    <a:pt x="112" y="121"/>
                  </a:lnTo>
                  <a:lnTo>
                    <a:pt x="90" y="132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67" y="132"/>
                  </a:lnTo>
                  <a:lnTo>
                    <a:pt x="67" y="121"/>
                  </a:lnTo>
                  <a:lnTo>
                    <a:pt x="79" y="88"/>
                  </a:lnTo>
                  <a:lnTo>
                    <a:pt x="123" y="55"/>
                  </a:lnTo>
                  <a:lnTo>
                    <a:pt x="190" y="11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3" name="Freeform 51"/>
            <p:cNvSpPr>
              <a:spLocks noEditPoints="1"/>
            </p:cNvSpPr>
            <p:nvPr/>
          </p:nvSpPr>
          <p:spPr bwMode="auto">
            <a:xfrm>
              <a:off x="28809" y="2701"/>
              <a:ext cx="569" cy="495"/>
            </a:xfrm>
            <a:custGeom>
              <a:avLst/>
              <a:gdLst/>
              <a:ahLst/>
              <a:cxnLst>
                <a:cxn ang="0">
                  <a:pos x="268" y="33"/>
                </a:cxn>
                <a:cxn ang="0">
                  <a:pos x="212" y="55"/>
                </a:cxn>
                <a:cxn ang="0">
                  <a:pos x="145" y="132"/>
                </a:cxn>
                <a:cxn ang="0">
                  <a:pos x="100" y="286"/>
                </a:cxn>
                <a:cxn ang="0">
                  <a:pos x="89" y="396"/>
                </a:cxn>
                <a:cxn ang="0">
                  <a:pos x="122" y="451"/>
                </a:cxn>
                <a:cxn ang="0">
                  <a:pos x="167" y="462"/>
                </a:cxn>
                <a:cxn ang="0">
                  <a:pos x="223" y="451"/>
                </a:cxn>
                <a:cxn ang="0">
                  <a:pos x="268" y="429"/>
                </a:cxn>
                <a:cxn ang="0">
                  <a:pos x="301" y="396"/>
                </a:cxn>
                <a:cxn ang="0">
                  <a:pos x="335" y="341"/>
                </a:cxn>
                <a:cxn ang="0">
                  <a:pos x="390" y="143"/>
                </a:cxn>
                <a:cxn ang="0">
                  <a:pos x="390" y="121"/>
                </a:cxn>
                <a:cxn ang="0">
                  <a:pos x="379" y="99"/>
                </a:cxn>
                <a:cxn ang="0">
                  <a:pos x="357" y="55"/>
                </a:cxn>
                <a:cxn ang="0">
                  <a:pos x="323" y="33"/>
                </a:cxn>
                <a:cxn ang="0">
                  <a:pos x="290" y="0"/>
                </a:cxn>
                <a:cxn ang="0">
                  <a:pos x="357" y="11"/>
                </a:cxn>
                <a:cxn ang="0">
                  <a:pos x="402" y="55"/>
                </a:cxn>
                <a:cxn ang="0">
                  <a:pos x="435" y="22"/>
                </a:cxn>
                <a:cxn ang="0">
                  <a:pos x="469" y="22"/>
                </a:cxn>
                <a:cxn ang="0">
                  <a:pos x="491" y="55"/>
                </a:cxn>
                <a:cxn ang="0">
                  <a:pos x="491" y="77"/>
                </a:cxn>
                <a:cxn ang="0">
                  <a:pos x="480" y="121"/>
                </a:cxn>
                <a:cxn ang="0">
                  <a:pos x="446" y="220"/>
                </a:cxn>
                <a:cxn ang="0">
                  <a:pos x="435" y="286"/>
                </a:cxn>
                <a:cxn ang="0">
                  <a:pos x="413" y="352"/>
                </a:cxn>
                <a:cxn ang="0">
                  <a:pos x="413" y="407"/>
                </a:cxn>
                <a:cxn ang="0">
                  <a:pos x="413" y="451"/>
                </a:cxn>
                <a:cxn ang="0">
                  <a:pos x="446" y="462"/>
                </a:cxn>
                <a:cxn ang="0">
                  <a:pos x="491" y="440"/>
                </a:cxn>
                <a:cxn ang="0">
                  <a:pos x="524" y="374"/>
                </a:cxn>
                <a:cxn ang="0">
                  <a:pos x="536" y="319"/>
                </a:cxn>
                <a:cxn ang="0">
                  <a:pos x="558" y="308"/>
                </a:cxn>
                <a:cxn ang="0">
                  <a:pos x="569" y="319"/>
                </a:cxn>
                <a:cxn ang="0">
                  <a:pos x="569" y="330"/>
                </a:cxn>
                <a:cxn ang="0">
                  <a:pos x="558" y="374"/>
                </a:cxn>
                <a:cxn ang="0">
                  <a:pos x="536" y="440"/>
                </a:cxn>
                <a:cxn ang="0">
                  <a:pos x="491" y="473"/>
                </a:cxn>
                <a:cxn ang="0">
                  <a:pos x="446" y="495"/>
                </a:cxn>
                <a:cxn ang="0">
                  <a:pos x="402" y="484"/>
                </a:cxn>
                <a:cxn ang="0">
                  <a:pos x="357" y="462"/>
                </a:cxn>
                <a:cxn ang="0">
                  <a:pos x="323" y="418"/>
                </a:cxn>
                <a:cxn ang="0">
                  <a:pos x="256" y="473"/>
                </a:cxn>
                <a:cxn ang="0">
                  <a:pos x="167" y="495"/>
                </a:cxn>
                <a:cxn ang="0">
                  <a:pos x="22" y="407"/>
                </a:cxn>
                <a:cxn ang="0">
                  <a:pos x="22" y="198"/>
                </a:cxn>
                <a:cxn ang="0">
                  <a:pos x="178" y="22"/>
                </a:cxn>
              </a:cxnLst>
              <a:rect l="0" t="0" r="r" b="b"/>
              <a:pathLst>
                <a:path w="569" h="495">
                  <a:moveTo>
                    <a:pt x="290" y="22"/>
                  </a:moveTo>
                  <a:lnTo>
                    <a:pt x="268" y="33"/>
                  </a:lnTo>
                  <a:lnTo>
                    <a:pt x="234" y="33"/>
                  </a:lnTo>
                  <a:lnTo>
                    <a:pt x="212" y="55"/>
                  </a:lnTo>
                  <a:lnTo>
                    <a:pt x="178" y="88"/>
                  </a:lnTo>
                  <a:lnTo>
                    <a:pt x="145" y="132"/>
                  </a:lnTo>
                  <a:lnTo>
                    <a:pt x="122" y="198"/>
                  </a:lnTo>
                  <a:lnTo>
                    <a:pt x="100" y="286"/>
                  </a:lnTo>
                  <a:lnTo>
                    <a:pt x="89" y="352"/>
                  </a:lnTo>
                  <a:lnTo>
                    <a:pt x="89" y="396"/>
                  </a:lnTo>
                  <a:lnTo>
                    <a:pt x="100" y="429"/>
                  </a:lnTo>
                  <a:lnTo>
                    <a:pt x="122" y="451"/>
                  </a:lnTo>
                  <a:lnTo>
                    <a:pt x="145" y="462"/>
                  </a:lnTo>
                  <a:lnTo>
                    <a:pt x="167" y="462"/>
                  </a:lnTo>
                  <a:lnTo>
                    <a:pt x="201" y="462"/>
                  </a:lnTo>
                  <a:lnTo>
                    <a:pt x="223" y="451"/>
                  </a:lnTo>
                  <a:lnTo>
                    <a:pt x="245" y="440"/>
                  </a:lnTo>
                  <a:lnTo>
                    <a:pt x="268" y="429"/>
                  </a:lnTo>
                  <a:lnTo>
                    <a:pt x="279" y="418"/>
                  </a:lnTo>
                  <a:lnTo>
                    <a:pt x="301" y="396"/>
                  </a:lnTo>
                  <a:lnTo>
                    <a:pt x="323" y="374"/>
                  </a:lnTo>
                  <a:lnTo>
                    <a:pt x="335" y="341"/>
                  </a:lnTo>
                  <a:lnTo>
                    <a:pt x="335" y="341"/>
                  </a:lnTo>
                  <a:lnTo>
                    <a:pt x="390" y="143"/>
                  </a:lnTo>
                  <a:lnTo>
                    <a:pt x="390" y="132"/>
                  </a:lnTo>
                  <a:lnTo>
                    <a:pt x="390" y="121"/>
                  </a:lnTo>
                  <a:lnTo>
                    <a:pt x="390" y="110"/>
                  </a:lnTo>
                  <a:lnTo>
                    <a:pt x="379" y="99"/>
                  </a:lnTo>
                  <a:lnTo>
                    <a:pt x="368" y="77"/>
                  </a:lnTo>
                  <a:lnTo>
                    <a:pt x="357" y="55"/>
                  </a:lnTo>
                  <a:lnTo>
                    <a:pt x="346" y="44"/>
                  </a:lnTo>
                  <a:lnTo>
                    <a:pt x="323" y="33"/>
                  </a:lnTo>
                  <a:lnTo>
                    <a:pt x="290" y="22"/>
                  </a:lnTo>
                  <a:close/>
                  <a:moveTo>
                    <a:pt x="290" y="0"/>
                  </a:moveTo>
                  <a:lnTo>
                    <a:pt x="323" y="0"/>
                  </a:lnTo>
                  <a:lnTo>
                    <a:pt x="357" y="11"/>
                  </a:lnTo>
                  <a:lnTo>
                    <a:pt x="379" y="33"/>
                  </a:lnTo>
                  <a:lnTo>
                    <a:pt x="402" y="55"/>
                  </a:lnTo>
                  <a:lnTo>
                    <a:pt x="413" y="33"/>
                  </a:lnTo>
                  <a:lnTo>
                    <a:pt x="435" y="22"/>
                  </a:lnTo>
                  <a:lnTo>
                    <a:pt x="457" y="11"/>
                  </a:lnTo>
                  <a:lnTo>
                    <a:pt x="469" y="22"/>
                  </a:lnTo>
                  <a:lnTo>
                    <a:pt x="491" y="33"/>
                  </a:lnTo>
                  <a:lnTo>
                    <a:pt x="491" y="55"/>
                  </a:lnTo>
                  <a:lnTo>
                    <a:pt x="491" y="55"/>
                  </a:lnTo>
                  <a:lnTo>
                    <a:pt x="491" y="77"/>
                  </a:lnTo>
                  <a:lnTo>
                    <a:pt x="480" y="99"/>
                  </a:lnTo>
                  <a:lnTo>
                    <a:pt x="480" y="121"/>
                  </a:lnTo>
                  <a:lnTo>
                    <a:pt x="469" y="143"/>
                  </a:lnTo>
                  <a:lnTo>
                    <a:pt x="446" y="220"/>
                  </a:lnTo>
                  <a:lnTo>
                    <a:pt x="446" y="253"/>
                  </a:lnTo>
                  <a:lnTo>
                    <a:pt x="435" y="286"/>
                  </a:lnTo>
                  <a:lnTo>
                    <a:pt x="424" y="319"/>
                  </a:lnTo>
                  <a:lnTo>
                    <a:pt x="413" y="352"/>
                  </a:lnTo>
                  <a:lnTo>
                    <a:pt x="413" y="385"/>
                  </a:lnTo>
                  <a:lnTo>
                    <a:pt x="413" y="407"/>
                  </a:lnTo>
                  <a:lnTo>
                    <a:pt x="413" y="429"/>
                  </a:lnTo>
                  <a:lnTo>
                    <a:pt x="413" y="451"/>
                  </a:lnTo>
                  <a:lnTo>
                    <a:pt x="424" y="462"/>
                  </a:lnTo>
                  <a:lnTo>
                    <a:pt x="446" y="462"/>
                  </a:lnTo>
                  <a:lnTo>
                    <a:pt x="469" y="462"/>
                  </a:lnTo>
                  <a:lnTo>
                    <a:pt x="491" y="440"/>
                  </a:lnTo>
                  <a:lnTo>
                    <a:pt x="513" y="407"/>
                  </a:lnTo>
                  <a:lnTo>
                    <a:pt x="524" y="374"/>
                  </a:lnTo>
                  <a:lnTo>
                    <a:pt x="524" y="341"/>
                  </a:lnTo>
                  <a:lnTo>
                    <a:pt x="536" y="319"/>
                  </a:lnTo>
                  <a:lnTo>
                    <a:pt x="547" y="319"/>
                  </a:lnTo>
                  <a:lnTo>
                    <a:pt x="558" y="308"/>
                  </a:lnTo>
                  <a:lnTo>
                    <a:pt x="558" y="308"/>
                  </a:lnTo>
                  <a:lnTo>
                    <a:pt x="569" y="319"/>
                  </a:lnTo>
                  <a:lnTo>
                    <a:pt x="569" y="330"/>
                  </a:lnTo>
                  <a:lnTo>
                    <a:pt x="569" y="330"/>
                  </a:lnTo>
                  <a:lnTo>
                    <a:pt x="569" y="352"/>
                  </a:lnTo>
                  <a:lnTo>
                    <a:pt x="558" y="374"/>
                  </a:lnTo>
                  <a:lnTo>
                    <a:pt x="547" y="407"/>
                  </a:lnTo>
                  <a:lnTo>
                    <a:pt x="536" y="440"/>
                  </a:lnTo>
                  <a:lnTo>
                    <a:pt x="513" y="462"/>
                  </a:lnTo>
                  <a:lnTo>
                    <a:pt x="491" y="473"/>
                  </a:lnTo>
                  <a:lnTo>
                    <a:pt x="469" y="495"/>
                  </a:lnTo>
                  <a:lnTo>
                    <a:pt x="446" y="495"/>
                  </a:lnTo>
                  <a:lnTo>
                    <a:pt x="424" y="495"/>
                  </a:lnTo>
                  <a:lnTo>
                    <a:pt x="402" y="484"/>
                  </a:lnTo>
                  <a:lnTo>
                    <a:pt x="379" y="484"/>
                  </a:lnTo>
                  <a:lnTo>
                    <a:pt x="357" y="462"/>
                  </a:lnTo>
                  <a:lnTo>
                    <a:pt x="346" y="451"/>
                  </a:lnTo>
                  <a:lnTo>
                    <a:pt x="323" y="418"/>
                  </a:lnTo>
                  <a:lnTo>
                    <a:pt x="290" y="451"/>
                  </a:lnTo>
                  <a:lnTo>
                    <a:pt x="256" y="473"/>
                  </a:lnTo>
                  <a:lnTo>
                    <a:pt x="212" y="484"/>
                  </a:lnTo>
                  <a:lnTo>
                    <a:pt x="167" y="495"/>
                  </a:lnTo>
                  <a:lnTo>
                    <a:pt x="78" y="473"/>
                  </a:lnTo>
                  <a:lnTo>
                    <a:pt x="22" y="407"/>
                  </a:lnTo>
                  <a:lnTo>
                    <a:pt x="0" y="308"/>
                  </a:lnTo>
                  <a:lnTo>
                    <a:pt x="22" y="198"/>
                  </a:lnTo>
                  <a:lnTo>
                    <a:pt x="89" y="88"/>
                  </a:lnTo>
                  <a:lnTo>
                    <a:pt x="178" y="22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4" name="Freeform 52"/>
            <p:cNvSpPr>
              <a:spLocks/>
            </p:cNvSpPr>
            <p:nvPr/>
          </p:nvSpPr>
          <p:spPr bwMode="auto">
            <a:xfrm>
              <a:off x="29668" y="1776"/>
              <a:ext cx="369" cy="1574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58" y="11"/>
                </a:cxn>
                <a:cxn ang="0">
                  <a:pos x="369" y="11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9" y="33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24" y="209"/>
                </a:cxn>
                <a:cxn ang="0">
                  <a:pos x="146" y="385"/>
                </a:cxn>
                <a:cxn ang="0">
                  <a:pos x="101" y="583"/>
                </a:cxn>
                <a:cxn ang="0">
                  <a:pos x="90" y="793"/>
                </a:cxn>
                <a:cxn ang="0">
                  <a:pos x="90" y="936"/>
                </a:cxn>
                <a:cxn ang="0">
                  <a:pos x="123" y="1090"/>
                </a:cxn>
                <a:cxn ang="0">
                  <a:pos x="168" y="1244"/>
                </a:cxn>
                <a:cxn ang="0">
                  <a:pos x="235" y="1398"/>
                </a:cxn>
                <a:cxn ang="0">
                  <a:pos x="335" y="1519"/>
                </a:cxn>
                <a:cxn ang="0">
                  <a:pos x="358" y="1541"/>
                </a:cxn>
                <a:cxn ang="0">
                  <a:pos x="358" y="1552"/>
                </a:cxn>
                <a:cxn ang="0">
                  <a:pos x="369" y="1552"/>
                </a:cxn>
                <a:cxn ang="0">
                  <a:pos x="369" y="1563"/>
                </a:cxn>
                <a:cxn ang="0">
                  <a:pos x="358" y="1574"/>
                </a:cxn>
                <a:cxn ang="0">
                  <a:pos x="347" y="1574"/>
                </a:cxn>
                <a:cxn ang="0">
                  <a:pos x="313" y="1552"/>
                </a:cxn>
                <a:cxn ang="0">
                  <a:pos x="257" y="1497"/>
                </a:cxn>
                <a:cxn ang="0">
                  <a:pos x="179" y="1409"/>
                </a:cxn>
                <a:cxn ang="0">
                  <a:pos x="101" y="1277"/>
                </a:cxn>
                <a:cxn ang="0">
                  <a:pos x="34" y="1101"/>
                </a:cxn>
                <a:cxn ang="0">
                  <a:pos x="0" y="936"/>
                </a:cxn>
                <a:cxn ang="0">
                  <a:pos x="0" y="793"/>
                </a:cxn>
                <a:cxn ang="0">
                  <a:pos x="0" y="649"/>
                </a:cxn>
                <a:cxn ang="0">
                  <a:pos x="34" y="484"/>
                </a:cxn>
                <a:cxn ang="0">
                  <a:pos x="101" y="308"/>
                </a:cxn>
                <a:cxn ang="0">
                  <a:pos x="168" y="176"/>
                </a:cxn>
                <a:cxn ang="0">
                  <a:pos x="257" y="77"/>
                </a:cxn>
                <a:cxn ang="0">
                  <a:pos x="313" y="22"/>
                </a:cxn>
                <a:cxn ang="0">
                  <a:pos x="347" y="0"/>
                </a:cxn>
              </a:cxnLst>
              <a:rect l="0" t="0" r="r" b="b"/>
              <a:pathLst>
                <a:path w="369" h="1574">
                  <a:moveTo>
                    <a:pt x="347" y="0"/>
                  </a:moveTo>
                  <a:lnTo>
                    <a:pt x="358" y="11"/>
                  </a:lnTo>
                  <a:lnTo>
                    <a:pt x="369" y="11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9" y="33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24" y="209"/>
                  </a:lnTo>
                  <a:lnTo>
                    <a:pt x="146" y="385"/>
                  </a:lnTo>
                  <a:lnTo>
                    <a:pt x="101" y="583"/>
                  </a:lnTo>
                  <a:lnTo>
                    <a:pt x="90" y="793"/>
                  </a:lnTo>
                  <a:lnTo>
                    <a:pt x="90" y="936"/>
                  </a:lnTo>
                  <a:lnTo>
                    <a:pt x="123" y="1090"/>
                  </a:lnTo>
                  <a:lnTo>
                    <a:pt x="168" y="1244"/>
                  </a:lnTo>
                  <a:lnTo>
                    <a:pt x="235" y="1398"/>
                  </a:lnTo>
                  <a:lnTo>
                    <a:pt x="335" y="1519"/>
                  </a:lnTo>
                  <a:lnTo>
                    <a:pt x="358" y="1541"/>
                  </a:lnTo>
                  <a:lnTo>
                    <a:pt x="358" y="1552"/>
                  </a:lnTo>
                  <a:lnTo>
                    <a:pt x="369" y="1552"/>
                  </a:lnTo>
                  <a:lnTo>
                    <a:pt x="369" y="1563"/>
                  </a:lnTo>
                  <a:lnTo>
                    <a:pt x="358" y="1574"/>
                  </a:lnTo>
                  <a:lnTo>
                    <a:pt x="347" y="1574"/>
                  </a:lnTo>
                  <a:lnTo>
                    <a:pt x="313" y="1552"/>
                  </a:lnTo>
                  <a:lnTo>
                    <a:pt x="257" y="1497"/>
                  </a:lnTo>
                  <a:lnTo>
                    <a:pt x="179" y="1409"/>
                  </a:lnTo>
                  <a:lnTo>
                    <a:pt x="101" y="1277"/>
                  </a:lnTo>
                  <a:lnTo>
                    <a:pt x="34" y="1101"/>
                  </a:lnTo>
                  <a:lnTo>
                    <a:pt x="0" y="936"/>
                  </a:lnTo>
                  <a:lnTo>
                    <a:pt x="0" y="793"/>
                  </a:lnTo>
                  <a:lnTo>
                    <a:pt x="0" y="649"/>
                  </a:lnTo>
                  <a:lnTo>
                    <a:pt x="34" y="484"/>
                  </a:lnTo>
                  <a:lnTo>
                    <a:pt x="101" y="308"/>
                  </a:lnTo>
                  <a:lnTo>
                    <a:pt x="168" y="176"/>
                  </a:lnTo>
                  <a:lnTo>
                    <a:pt x="257" y="77"/>
                  </a:lnTo>
                  <a:lnTo>
                    <a:pt x="313" y="2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5" name="Freeform 53"/>
            <p:cNvSpPr>
              <a:spLocks noEditPoints="1"/>
            </p:cNvSpPr>
            <p:nvPr/>
          </p:nvSpPr>
          <p:spPr bwMode="auto">
            <a:xfrm>
              <a:off x="30193" y="1864"/>
              <a:ext cx="681" cy="1409"/>
            </a:xfrm>
            <a:custGeom>
              <a:avLst/>
              <a:gdLst/>
              <a:ahLst/>
              <a:cxnLst>
                <a:cxn ang="0">
                  <a:pos x="536" y="154"/>
                </a:cxn>
                <a:cxn ang="0">
                  <a:pos x="480" y="165"/>
                </a:cxn>
                <a:cxn ang="0">
                  <a:pos x="480" y="165"/>
                </a:cxn>
                <a:cxn ang="0">
                  <a:pos x="503" y="176"/>
                </a:cxn>
                <a:cxn ang="0">
                  <a:pos x="547" y="176"/>
                </a:cxn>
                <a:cxn ang="0">
                  <a:pos x="603" y="176"/>
                </a:cxn>
                <a:cxn ang="0">
                  <a:pos x="637" y="165"/>
                </a:cxn>
                <a:cxn ang="0">
                  <a:pos x="626" y="165"/>
                </a:cxn>
                <a:cxn ang="0">
                  <a:pos x="581" y="154"/>
                </a:cxn>
                <a:cxn ang="0">
                  <a:pos x="436" y="0"/>
                </a:cxn>
                <a:cxn ang="0">
                  <a:pos x="447" y="22"/>
                </a:cxn>
                <a:cxn ang="0">
                  <a:pos x="447" y="44"/>
                </a:cxn>
                <a:cxn ang="0">
                  <a:pos x="447" y="77"/>
                </a:cxn>
                <a:cxn ang="0">
                  <a:pos x="447" y="121"/>
                </a:cxn>
                <a:cxn ang="0">
                  <a:pos x="492" y="121"/>
                </a:cxn>
                <a:cxn ang="0">
                  <a:pos x="559" y="121"/>
                </a:cxn>
                <a:cxn ang="0">
                  <a:pos x="614" y="121"/>
                </a:cxn>
                <a:cxn ang="0">
                  <a:pos x="670" y="132"/>
                </a:cxn>
                <a:cxn ang="0">
                  <a:pos x="681" y="165"/>
                </a:cxn>
                <a:cxn ang="0">
                  <a:pos x="659" y="198"/>
                </a:cxn>
                <a:cxn ang="0">
                  <a:pos x="614" y="209"/>
                </a:cxn>
                <a:cxn ang="0">
                  <a:pos x="559" y="209"/>
                </a:cxn>
                <a:cxn ang="0">
                  <a:pos x="514" y="209"/>
                </a:cxn>
                <a:cxn ang="0">
                  <a:pos x="447" y="187"/>
                </a:cxn>
                <a:cxn ang="0">
                  <a:pos x="324" y="275"/>
                </a:cxn>
                <a:cxn ang="0">
                  <a:pos x="123" y="605"/>
                </a:cxn>
                <a:cxn ang="0">
                  <a:pos x="90" y="837"/>
                </a:cxn>
                <a:cxn ang="0">
                  <a:pos x="157" y="969"/>
                </a:cxn>
                <a:cxn ang="0">
                  <a:pos x="246" y="1013"/>
                </a:cxn>
                <a:cxn ang="0">
                  <a:pos x="391" y="1068"/>
                </a:cxn>
                <a:cxn ang="0">
                  <a:pos x="458" y="1090"/>
                </a:cxn>
                <a:cxn ang="0">
                  <a:pos x="503" y="1123"/>
                </a:cxn>
                <a:cxn ang="0">
                  <a:pos x="525" y="1156"/>
                </a:cxn>
                <a:cxn ang="0">
                  <a:pos x="536" y="1222"/>
                </a:cxn>
                <a:cxn ang="0">
                  <a:pos x="458" y="1387"/>
                </a:cxn>
                <a:cxn ang="0">
                  <a:pos x="324" y="1409"/>
                </a:cxn>
                <a:cxn ang="0">
                  <a:pos x="257" y="1387"/>
                </a:cxn>
                <a:cxn ang="0">
                  <a:pos x="224" y="1354"/>
                </a:cxn>
                <a:cxn ang="0">
                  <a:pos x="224" y="1332"/>
                </a:cxn>
                <a:cxn ang="0">
                  <a:pos x="235" y="1321"/>
                </a:cxn>
                <a:cxn ang="0">
                  <a:pos x="246" y="1321"/>
                </a:cxn>
                <a:cxn ang="0">
                  <a:pos x="291" y="1354"/>
                </a:cxn>
                <a:cxn ang="0">
                  <a:pos x="369" y="1376"/>
                </a:cxn>
                <a:cxn ang="0">
                  <a:pos x="425" y="1354"/>
                </a:cxn>
                <a:cxn ang="0">
                  <a:pos x="458" y="1299"/>
                </a:cxn>
                <a:cxn ang="0">
                  <a:pos x="447" y="1244"/>
                </a:cxn>
                <a:cxn ang="0">
                  <a:pos x="425" y="1200"/>
                </a:cxn>
                <a:cxn ang="0">
                  <a:pos x="380" y="1178"/>
                </a:cxn>
                <a:cxn ang="0">
                  <a:pos x="335" y="1167"/>
                </a:cxn>
                <a:cxn ang="0">
                  <a:pos x="302" y="1156"/>
                </a:cxn>
                <a:cxn ang="0">
                  <a:pos x="257" y="1134"/>
                </a:cxn>
                <a:cxn ang="0">
                  <a:pos x="123" y="1079"/>
                </a:cxn>
                <a:cxn ang="0">
                  <a:pos x="11" y="947"/>
                </a:cxn>
                <a:cxn ang="0">
                  <a:pos x="34" y="650"/>
                </a:cxn>
                <a:cxn ang="0">
                  <a:pos x="201" y="341"/>
                </a:cxn>
                <a:cxn ang="0">
                  <a:pos x="425" y="154"/>
                </a:cxn>
                <a:cxn ang="0">
                  <a:pos x="402" y="77"/>
                </a:cxn>
                <a:cxn ang="0">
                  <a:pos x="402" y="55"/>
                </a:cxn>
                <a:cxn ang="0">
                  <a:pos x="413" y="22"/>
                </a:cxn>
                <a:cxn ang="0">
                  <a:pos x="436" y="0"/>
                </a:cxn>
              </a:cxnLst>
              <a:rect l="0" t="0" r="r" b="b"/>
              <a:pathLst>
                <a:path w="681" h="1409">
                  <a:moveTo>
                    <a:pt x="559" y="154"/>
                  </a:moveTo>
                  <a:lnTo>
                    <a:pt x="536" y="154"/>
                  </a:lnTo>
                  <a:lnTo>
                    <a:pt x="503" y="154"/>
                  </a:lnTo>
                  <a:lnTo>
                    <a:pt x="480" y="165"/>
                  </a:lnTo>
                  <a:lnTo>
                    <a:pt x="480" y="165"/>
                  </a:lnTo>
                  <a:lnTo>
                    <a:pt x="480" y="165"/>
                  </a:lnTo>
                  <a:lnTo>
                    <a:pt x="480" y="165"/>
                  </a:lnTo>
                  <a:lnTo>
                    <a:pt x="503" y="176"/>
                  </a:lnTo>
                  <a:lnTo>
                    <a:pt x="514" y="176"/>
                  </a:lnTo>
                  <a:lnTo>
                    <a:pt x="547" y="176"/>
                  </a:lnTo>
                  <a:lnTo>
                    <a:pt x="581" y="176"/>
                  </a:lnTo>
                  <a:lnTo>
                    <a:pt x="603" y="176"/>
                  </a:lnTo>
                  <a:lnTo>
                    <a:pt x="626" y="176"/>
                  </a:lnTo>
                  <a:lnTo>
                    <a:pt x="637" y="165"/>
                  </a:lnTo>
                  <a:lnTo>
                    <a:pt x="637" y="165"/>
                  </a:lnTo>
                  <a:lnTo>
                    <a:pt x="626" y="165"/>
                  </a:lnTo>
                  <a:lnTo>
                    <a:pt x="603" y="154"/>
                  </a:lnTo>
                  <a:lnTo>
                    <a:pt x="581" y="154"/>
                  </a:lnTo>
                  <a:lnTo>
                    <a:pt x="559" y="154"/>
                  </a:lnTo>
                  <a:close/>
                  <a:moveTo>
                    <a:pt x="436" y="0"/>
                  </a:moveTo>
                  <a:lnTo>
                    <a:pt x="447" y="0"/>
                  </a:lnTo>
                  <a:lnTo>
                    <a:pt x="447" y="22"/>
                  </a:lnTo>
                  <a:lnTo>
                    <a:pt x="447" y="22"/>
                  </a:lnTo>
                  <a:lnTo>
                    <a:pt x="447" y="44"/>
                  </a:lnTo>
                  <a:lnTo>
                    <a:pt x="447" y="66"/>
                  </a:lnTo>
                  <a:lnTo>
                    <a:pt x="447" y="77"/>
                  </a:lnTo>
                  <a:lnTo>
                    <a:pt x="447" y="99"/>
                  </a:lnTo>
                  <a:lnTo>
                    <a:pt x="447" y="121"/>
                  </a:lnTo>
                  <a:lnTo>
                    <a:pt x="458" y="143"/>
                  </a:lnTo>
                  <a:lnTo>
                    <a:pt x="492" y="121"/>
                  </a:lnTo>
                  <a:lnTo>
                    <a:pt x="536" y="121"/>
                  </a:lnTo>
                  <a:lnTo>
                    <a:pt x="559" y="121"/>
                  </a:lnTo>
                  <a:lnTo>
                    <a:pt x="592" y="121"/>
                  </a:lnTo>
                  <a:lnTo>
                    <a:pt x="614" y="121"/>
                  </a:lnTo>
                  <a:lnTo>
                    <a:pt x="648" y="132"/>
                  </a:lnTo>
                  <a:lnTo>
                    <a:pt x="670" y="132"/>
                  </a:lnTo>
                  <a:lnTo>
                    <a:pt x="681" y="143"/>
                  </a:lnTo>
                  <a:lnTo>
                    <a:pt x="681" y="165"/>
                  </a:lnTo>
                  <a:lnTo>
                    <a:pt x="681" y="187"/>
                  </a:lnTo>
                  <a:lnTo>
                    <a:pt x="659" y="198"/>
                  </a:lnTo>
                  <a:lnTo>
                    <a:pt x="637" y="198"/>
                  </a:lnTo>
                  <a:lnTo>
                    <a:pt x="614" y="209"/>
                  </a:lnTo>
                  <a:lnTo>
                    <a:pt x="592" y="209"/>
                  </a:lnTo>
                  <a:lnTo>
                    <a:pt x="559" y="209"/>
                  </a:lnTo>
                  <a:lnTo>
                    <a:pt x="536" y="209"/>
                  </a:lnTo>
                  <a:lnTo>
                    <a:pt x="514" y="209"/>
                  </a:lnTo>
                  <a:lnTo>
                    <a:pt x="480" y="209"/>
                  </a:lnTo>
                  <a:lnTo>
                    <a:pt x="447" y="187"/>
                  </a:lnTo>
                  <a:lnTo>
                    <a:pt x="447" y="187"/>
                  </a:lnTo>
                  <a:lnTo>
                    <a:pt x="324" y="275"/>
                  </a:lnTo>
                  <a:lnTo>
                    <a:pt x="201" y="429"/>
                  </a:lnTo>
                  <a:lnTo>
                    <a:pt x="123" y="605"/>
                  </a:lnTo>
                  <a:lnTo>
                    <a:pt x="90" y="793"/>
                  </a:lnTo>
                  <a:lnTo>
                    <a:pt x="90" y="837"/>
                  </a:lnTo>
                  <a:lnTo>
                    <a:pt x="112" y="903"/>
                  </a:lnTo>
                  <a:lnTo>
                    <a:pt x="157" y="969"/>
                  </a:lnTo>
                  <a:lnTo>
                    <a:pt x="190" y="991"/>
                  </a:lnTo>
                  <a:lnTo>
                    <a:pt x="246" y="1013"/>
                  </a:lnTo>
                  <a:lnTo>
                    <a:pt x="346" y="1046"/>
                  </a:lnTo>
                  <a:lnTo>
                    <a:pt x="391" y="1068"/>
                  </a:lnTo>
                  <a:lnTo>
                    <a:pt x="436" y="1079"/>
                  </a:lnTo>
                  <a:lnTo>
                    <a:pt x="458" y="1090"/>
                  </a:lnTo>
                  <a:lnTo>
                    <a:pt x="480" y="1101"/>
                  </a:lnTo>
                  <a:lnTo>
                    <a:pt x="503" y="1123"/>
                  </a:lnTo>
                  <a:lnTo>
                    <a:pt x="514" y="1134"/>
                  </a:lnTo>
                  <a:lnTo>
                    <a:pt x="525" y="1156"/>
                  </a:lnTo>
                  <a:lnTo>
                    <a:pt x="536" y="1189"/>
                  </a:lnTo>
                  <a:lnTo>
                    <a:pt x="536" y="1222"/>
                  </a:lnTo>
                  <a:lnTo>
                    <a:pt x="514" y="1310"/>
                  </a:lnTo>
                  <a:lnTo>
                    <a:pt x="458" y="1387"/>
                  </a:lnTo>
                  <a:lnTo>
                    <a:pt x="369" y="1409"/>
                  </a:lnTo>
                  <a:lnTo>
                    <a:pt x="324" y="1409"/>
                  </a:lnTo>
                  <a:lnTo>
                    <a:pt x="291" y="1398"/>
                  </a:lnTo>
                  <a:lnTo>
                    <a:pt x="257" y="1387"/>
                  </a:lnTo>
                  <a:lnTo>
                    <a:pt x="235" y="1365"/>
                  </a:lnTo>
                  <a:lnTo>
                    <a:pt x="224" y="1354"/>
                  </a:lnTo>
                  <a:lnTo>
                    <a:pt x="212" y="1343"/>
                  </a:lnTo>
                  <a:lnTo>
                    <a:pt x="224" y="1332"/>
                  </a:lnTo>
                  <a:lnTo>
                    <a:pt x="224" y="1321"/>
                  </a:lnTo>
                  <a:lnTo>
                    <a:pt x="235" y="1321"/>
                  </a:lnTo>
                  <a:lnTo>
                    <a:pt x="235" y="1321"/>
                  </a:lnTo>
                  <a:lnTo>
                    <a:pt x="246" y="1321"/>
                  </a:lnTo>
                  <a:lnTo>
                    <a:pt x="246" y="1332"/>
                  </a:lnTo>
                  <a:lnTo>
                    <a:pt x="291" y="1354"/>
                  </a:lnTo>
                  <a:lnTo>
                    <a:pt x="324" y="1376"/>
                  </a:lnTo>
                  <a:lnTo>
                    <a:pt x="369" y="1376"/>
                  </a:lnTo>
                  <a:lnTo>
                    <a:pt x="402" y="1376"/>
                  </a:lnTo>
                  <a:lnTo>
                    <a:pt x="425" y="1354"/>
                  </a:lnTo>
                  <a:lnTo>
                    <a:pt x="447" y="1332"/>
                  </a:lnTo>
                  <a:lnTo>
                    <a:pt x="458" y="1299"/>
                  </a:lnTo>
                  <a:lnTo>
                    <a:pt x="458" y="1277"/>
                  </a:lnTo>
                  <a:lnTo>
                    <a:pt x="447" y="1244"/>
                  </a:lnTo>
                  <a:lnTo>
                    <a:pt x="436" y="1222"/>
                  </a:lnTo>
                  <a:lnTo>
                    <a:pt x="425" y="1200"/>
                  </a:lnTo>
                  <a:lnTo>
                    <a:pt x="402" y="1189"/>
                  </a:lnTo>
                  <a:lnTo>
                    <a:pt x="380" y="1178"/>
                  </a:lnTo>
                  <a:lnTo>
                    <a:pt x="358" y="1167"/>
                  </a:lnTo>
                  <a:lnTo>
                    <a:pt x="335" y="1167"/>
                  </a:lnTo>
                  <a:lnTo>
                    <a:pt x="313" y="1156"/>
                  </a:lnTo>
                  <a:lnTo>
                    <a:pt x="302" y="1156"/>
                  </a:lnTo>
                  <a:lnTo>
                    <a:pt x="291" y="1145"/>
                  </a:lnTo>
                  <a:lnTo>
                    <a:pt x="257" y="1134"/>
                  </a:lnTo>
                  <a:lnTo>
                    <a:pt x="190" y="1112"/>
                  </a:lnTo>
                  <a:lnTo>
                    <a:pt x="123" y="1079"/>
                  </a:lnTo>
                  <a:lnTo>
                    <a:pt x="56" y="1024"/>
                  </a:lnTo>
                  <a:lnTo>
                    <a:pt x="11" y="947"/>
                  </a:lnTo>
                  <a:lnTo>
                    <a:pt x="0" y="837"/>
                  </a:lnTo>
                  <a:lnTo>
                    <a:pt x="34" y="650"/>
                  </a:lnTo>
                  <a:lnTo>
                    <a:pt x="101" y="484"/>
                  </a:lnTo>
                  <a:lnTo>
                    <a:pt x="201" y="341"/>
                  </a:lnTo>
                  <a:lnTo>
                    <a:pt x="313" y="231"/>
                  </a:lnTo>
                  <a:lnTo>
                    <a:pt x="425" y="154"/>
                  </a:lnTo>
                  <a:lnTo>
                    <a:pt x="413" y="121"/>
                  </a:lnTo>
                  <a:lnTo>
                    <a:pt x="402" y="77"/>
                  </a:lnTo>
                  <a:lnTo>
                    <a:pt x="402" y="66"/>
                  </a:lnTo>
                  <a:lnTo>
                    <a:pt x="402" y="55"/>
                  </a:lnTo>
                  <a:lnTo>
                    <a:pt x="402" y="33"/>
                  </a:lnTo>
                  <a:lnTo>
                    <a:pt x="413" y="22"/>
                  </a:lnTo>
                  <a:lnTo>
                    <a:pt x="425" y="0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6" name="Freeform 54"/>
            <p:cNvSpPr>
              <a:spLocks/>
            </p:cNvSpPr>
            <p:nvPr/>
          </p:nvSpPr>
          <p:spPr bwMode="auto">
            <a:xfrm>
              <a:off x="30941" y="2447"/>
              <a:ext cx="402" cy="738"/>
            </a:xfrm>
            <a:custGeom>
              <a:avLst/>
              <a:gdLst/>
              <a:ahLst/>
              <a:cxnLst>
                <a:cxn ang="0">
                  <a:pos x="213" y="0"/>
                </a:cxn>
                <a:cxn ang="0">
                  <a:pos x="235" y="0"/>
                </a:cxn>
                <a:cxn ang="0">
                  <a:pos x="246" y="11"/>
                </a:cxn>
                <a:cxn ang="0">
                  <a:pos x="246" y="33"/>
                </a:cxn>
                <a:cxn ang="0">
                  <a:pos x="246" y="650"/>
                </a:cxn>
                <a:cxn ang="0">
                  <a:pos x="246" y="661"/>
                </a:cxn>
                <a:cxn ang="0">
                  <a:pos x="257" y="672"/>
                </a:cxn>
                <a:cxn ang="0">
                  <a:pos x="268" y="683"/>
                </a:cxn>
                <a:cxn ang="0">
                  <a:pos x="280" y="694"/>
                </a:cxn>
                <a:cxn ang="0">
                  <a:pos x="313" y="694"/>
                </a:cxn>
                <a:cxn ang="0">
                  <a:pos x="358" y="694"/>
                </a:cxn>
                <a:cxn ang="0">
                  <a:pos x="402" y="694"/>
                </a:cxn>
                <a:cxn ang="0">
                  <a:pos x="402" y="738"/>
                </a:cxn>
                <a:cxn ang="0">
                  <a:pos x="347" y="738"/>
                </a:cxn>
                <a:cxn ang="0">
                  <a:pos x="268" y="738"/>
                </a:cxn>
                <a:cxn ang="0">
                  <a:pos x="201" y="738"/>
                </a:cxn>
                <a:cxn ang="0">
                  <a:pos x="134" y="738"/>
                </a:cxn>
                <a:cxn ang="0">
                  <a:pos x="56" y="738"/>
                </a:cxn>
                <a:cxn ang="0">
                  <a:pos x="0" y="738"/>
                </a:cxn>
                <a:cxn ang="0">
                  <a:pos x="0" y="694"/>
                </a:cxn>
                <a:cxn ang="0">
                  <a:pos x="45" y="694"/>
                </a:cxn>
                <a:cxn ang="0">
                  <a:pos x="90" y="694"/>
                </a:cxn>
                <a:cxn ang="0">
                  <a:pos x="123" y="694"/>
                </a:cxn>
                <a:cxn ang="0">
                  <a:pos x="146" y="683"/>
                </a:cxn>
                <a:cxn ang="0">
                  <a:pos x="157" y="672"/>
                </a:cxn>
                <a:cxn ang="0">
                  <a:pos x="157" y="661"/>
                </a:cxn>
                <a:cxn ang="0">
                  <a:pos x="157" y="650"/>
                </a:cxn>
                <a:cxn ang="0">
                  <a:pos x="157" y="78"/>
                </a:cxn>
                <a:cxn ang="0">
                  <a:pos x="112" y="100"/>
                </a:cxn>
                <a:cxn ang="0">
                  <a:pos x="67" y="111"/>
                </a:cxn>
                <a:cxn ang="0">
                  <a:pos x="23" y="111"/>
                </a:cxn>
                <a:cxn ang="0">
                  <a:pos x="0" y="111"/>
                </a:cxn>
                <a:cxn ang="0">
                  <a:pos x="0" y="67"/>
                </a:cxn>
                <a:cxn ang="0">
                  <a:pos x="56" y="67"/>
                </a:cxn>
                <a:cxn ang="0">
                  <a:pos x="134" y="44"/>
                </a:cxn>
                <a:cxn ang="0">
                  <a:pos x="213" y="0"/>
                </a:cxn>
              </a:cxnLst>
              <a:rect l="0" t="0" r="r" b="b"/>
              <a:pathLst>
                <a:path w="402" h="738">
                  <a:moveTo>
                    <a:pt x="213" y="0"/>
                  </a:moveTo>
                  <a:lnTo>
                    <a:pt x="235" y="0"/>
                  </a:lnTo>
                  <a:lnTo>
                    <a:pt x="246" y="11"/>
                  </a:lnTo>
                  <a:lnTo>
                    <a:pt x="246" y="33"/>
                  </a:lnTo>
                  <a:lnTo>
                    <a:pt x="246" y="650"/>
                  </a:lnTo>
                  <a:lnTo>
                    <a:pt x="246" y="661"/>
                  </a:lnTo>
                  <a:lnTo>
                    <a:pt x="257" y="672"/>
                  </a:lnTo>
                  <a:lnTo>
                    <a:pt x="268" y="683"/>
                  </a:lnTo>
                  <a:lnTo>
                    <a:pt x="280" y="694"/>
                  </a:lnTo>
                  <a:lnTo>
                    <a:pt x="313" y="694"/>
                  </a:lnTo>
                  <a:lnTo>
                    <a:pt x="358" y="694"/>
                  </a:lnTo>
                  <a:lnTo>
                    <a:pt x="402" y="694"/>
                  </a:lnTo>
                  <a:lnTo>
                    <a:pt x="402" y="738"/>
                  </a:lnTo>
                  <a:lnTo>
                    <a:pt x="347" y="738"/>
                  </a:lnTo>
                  <a:lnTo>
                    <a:pt x="268" y="738"/>
                  </a:lnTo>
                  <a:lnTo>
                    <a:pt x="201" y="738"/>
                  </a:lnTo>
                  <a:lnTo>
                    <a:pt x="134" y="738"/>
                  </a:lnTo>
                  <a:lnTo>
                    <a:pt x="56" y="738"/>
                  </a:lnTo>
                  <a:lnTo>
                    <a:pt x="0" y="738"/>
                  </a:lnTo>
                  <a:lnTo>
                    <a:pt x="0" y="694"/>
                  </a:lnTo>
                  <a:lnTo>
                    <a:pt x="45" y="694"/>
                  </a:lnTo>
                  <a:lnTo>
                    <a:pt x="90" y="694"/>
                  </a:lnTo>
                  <a:lnTo>
                    <a:pt x="123" y="694"/>
                  </a:lnTo>
                  <a:lnTo>
                    <a:pt x="146" y="683"/>
                  </a:lnTo>
                  <a:lnTo>
                    <a:pt x="157" y="672"/>
                  </a:lnTo>
                  <a:lnTo>
                    <a:pt x="157" y="661"/>
                  </a:lnTo>
                  <a:lnTo>
                    <a:pt x="157" y="650"/>
                  </a:lnTo>
                  <a:lnTo>
                    <a:pt x="157" y="78"/>
                  </a:lnTo>
                  <a:lnTo>
                    <a:pt x="112" y="100"/>
                  </a:lnTo>
                  <a:lnTo>
                    <a:pt x="67" y="111"/>
                  </a:lnTo>
                  <a:lnTo>
                    <a:pt x="23" y="111"/>
                  </a:lnTo>
                  <a:lnTo>
                    <a:pt x="0" y="111"/>
                  </a:lnTo>
                  <a:lnTo>
                    <a:pt x="0" y="67"/>
                  </a:lnTo>
                  <a:lnTo>
                    <a:pt x="56" y="67"/>
                  </a:lnTo>
                  <a:lnTo>
                    <a:pt x="134" y="44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7" name="Freeform 55"/>
            <p:cNvSpPr>
              <a:spLocks/>
            </p:cNvSpPr>
            <p:nvPr/>
          </p:nvSpPr>
          <p:spPr bwMode="auto">
            <a:xfrm>
              <a:off x="31634" y="1776"/>
              <a:ext cx="368" cy="157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22"/>
                </a:cxn>
                <a:cxn ang="0">
                  <a:pos x="111" y="77"/>
                </a:cxn>
                <a:cxn ang="0">
                  <a:pos x="190" y="176"/>
                </a:cxn>
                <a:cxn ang="0">
                  <a:pos x="268" y="297"/>
                </a:cxn>
                <a:cxn ang="0">
                  <a:pos x="335" y="473"/>
                </a:cxn>
                <a:cxn ang="0">
                  <a:pos x="357" y="649"/>
                </a:cxn>
                <a:cxn ang="0">
                  <a:pos x="368" y="793"/>
                </a:cxn>
                <a:cxn ang="0">
                  <a:pos x="357" y="936"/>
                </a:cxn>
                <a:cxn ang="0">
                  <a:pos x="335" y="1101"/>
                </a:cxn>
                <a:cxn ang="0">
                  <a:pos x="268" y="1266"/>
                </a:cxn>
                <a:cxn ang="0">
                  <a:pos x="190" y="1398"/>
                </a:cxn>
                <a:cxn ang="0">
                  <a:pos x="111" y="1497"/>
                </a:cxn>
                <a:cxn ang="0">
                  <a:pos x="44" y="1552"/>
                </a:cxn>
                <a:cxn ang="0">
                  <a:pos x="22" y="1574"/>
                </a:cxn>
                <a:cxn ang="0">
                  <a:pos x="0" y="1574"/>
                </a:cxn>
                <a:cxn ang="0">
                  <a:pos x="0" y="1563"/>
                </a:cxn>
                <a:cxn ang="0">
                  <a:pos x="0" y="1552"/>
                </a:cxn>
                <a:cxn ang="0">
                  <a:pos x="0" y="1552"/>
                </a:cxn>
                <a:cxn ang="0">
                  <a:pos x="11" y="1541"/>
                </a:cxn>
                <a:cxn ang="0">
                  <a:pos x="22" y="1530"/>
                </a:cxn>
                <a:cxn ang="0">
                  <a:pos x="145" y="1365"/>
                </a:cxn>
                <a:cxn ang="0">
                  <a:pos x="223" y="1189"/>
                </a:cxn>
                <a:cxn ang="0">
                  <a:pos x="268" y="991"/>
                </a:cxn>
                <a:cxn ang="0">
                  <a:pos x="279" y="793"/>
                </a:cxn>
                <a:cxn ang="0">
                  <a:pos x="257" y="561"/>
                </a:cxn>
                <a:cxn ang="0">
                  <a:pos x="212" y="352"/>
                </a:cxn>
                <a:cxn ang="0">
                  <a:pos x="134" y="187"/>
                </a:cxn>
                <a:cxn ang="0">
                  <a:pos x="33" y="55"/>
                </a:cxn>
                <a:cxn ang="0">
                  <a:pos x="11" y="44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22" y="0"/>
                </a:cxn>
              </a:cxnLst>
              <a:rect l="0" t="0" r="r" b="b"/>
              <a:pathLst>
                <a:path w="368" h="1574">
                  <a:moveTo>
                    <a:pt x="22" y="0"/>
                  </a:moveTo>
                  <a:lnTo>
                    <a:pt x="44" y="22"/>
                  </a:lnTo>
                  <a:lnTo>
                    <a:pt x="111" y="77"/>
                  </a:lnTo>
                  <a:lnTo>
                    <a:pt x="190" y="176"/>
                  </a:lnTo>
                  <a:lnTo>
                    <a:pt x="268" y="297"/>
                  </a:lnTo>
                  <a:lnTo>
                    <a:pt x="335" y="473"/>
                  </a:lnTo>
                  <a:lnTo>
                    <a:pt x="357" y="649"/>
                  </a:lnTo>
                  <a:lnTo>
                    <a:pt x="368" y="793"/>
                  </a:lnTo>
                  <a:lnTo>
                    <a:pt x="357" y="936"/>
                  </a:lnTo>
                  <a:lnTo>
                    <a:pt x="335" y="1101"/>
                  </a:lnTo>
                  <a:lnTo>
                    <a:pt x="268" y="1266"/>
                  </a:lnTo>
                  <a:lnTo>
                    <a:pt x="190" y="1398"/>
                  </a:lnTo>
                  <a:lnTo>
                    <a:pt x="111" y="1497"/>
                  </a:lnTo>
                  <a:lnTo>
                    <a:pt x="44" y="1552"/>
                  </a:lnTo>
                  <a:lnTo>
                    <a:pt x="22" y="1574"/>
                  </a:lnTo>
                  <a:lnTo>
                    <a:pt x="0" y="1574"/>
                  </a:lnTo>
                  <a:lnTo>
                    <a:pt x="0" y="1563"/>
                  </a:lnTo>
                  <a:lnTo>
                    <a:pt x="0" y="1552"/>
                  </a:lnTo>
                  <a:lnTo>
                    <a:pt x="0" y="1552"/>
                  </a:lnTo>
                  <a:lnTo>
                    <a:pt x="11" y="1541"/>
                  </a:lnTo>
                  <a:lnTo>
                    <a:pt x="22" y="1530"/>
                  </a:lnTo>
                  <a:lnTo>
                    <a:pt x="145" y="1365"/>
                  </a:lnTo>
                  <a:lnTo>
                    <a:pt x="223" y="1189"/>
                  </a:lnTo>
                  <a:lnTo>
                    <a:pt x="268" y="991"/>
                  </a:lnTo>
                  <a:lnTo>
                    <a:pt x="279" y="793"/>
                  </a:lnTo>
                  <a:lnTo>
                    <a:pt x="257" y="561"/>
                  </a:lnTo>
                  <a:lnTo>
                    <a:pt x="212" y="352"/>
                  </a:lnTo>
                  <a:lnTo>
                    <a:pt x="134" y="187"/>
                  </a:lnTo>
                  <a:lnTo>
                    <a:pt x="33" y="55"/>
                  </a:lnTo>
                  <a:lnTo>
                    <a:pt x="11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8" name="Freeform 56"/>
            <p:cNvSpPr>
              <a:spLocks noEditPoints="1"/>
            </p:cNvSpPr>
            <p:nvPr/>
          </p:nvSpPr>
          <p:spPr bwMode="auto">
            <a:xfrm>
              <a:off x="32181" y="2260"/>
              <a:ext cx="737" cy="1013"/>
            </a:xfrm>
            <a:custGeom>
              <a:avLst/>
              <a:gdLst/>
              <a:ahLst/>
              <a:cxnLst>
                <a:cxn ang="0">
                  <a:pos x="413" y="55"/>
                </a:cxn>
                <a:cxn ang="0">
                  <a:pos x="302" y="176"/>
                </a:cxn>
                <a:cxn ang="0">
                  <a:pos x="235" y="353"/>
                </a:cxn>
                <a:cxn ang="0">
                  <a:pos x="212" y="518"/>
                </a:cxn>
                <a:cxn ang="0">
                  <a:pos x="212" y="573"/>
                </a:cxn>
                <a:cxn ang="0">
                  <a:pos x="235" y="628"/>
                </a:cxn>
                <a:cxn ang="0">
                  <a:pos x="279" y="661"/>
                </a:cxn>
                <a:cxn ang="0">
                  <a:pos x="357" y="650"/>
                </a:cxn>
                <a:cxn ang="0">
                  <a:pos x="447" y="606"/>
                </a:cxn>
                <a:cxn ang="0">
                  <a:pos x="503" y="540"/>
                </a:cxn>
                <a:cxn ang="0">
                  <a:pos x="525" y="496"/>
                </a:cxn>
                <a:cxn ang="0">
                  <a:pos x="603" y="187"/>
                </a:cxn>
                <a:cxn ang="0">
                  <a:pos x="603" y="165"/>
                </a:cxn>
                <a:cxn ang="0">
                  <a:pos x="592" y="121"/>
                </a:cxn>
                <a:cxn ang="0">
                  <a:pos x="558" y="77"/>
                </a:cxn>
                <a:cxn ang="0">
                  <a:pos x="514" y="44"/>
                </a:cxn>
                <a:cxn ang="0">
                  <a:pos x="469" y="0"/>
                </a:cxn>
                <a:cxn ang="0">
                  <a:pos x="558" y="33"/>
                </a:cxn>
                <a:cxn ang="0">
                  <a:pos x="625" y="99"/>
                </a:cxn>
                <a:cxn ang="0">
                  <a:pos x="648" y="55"/>
                </a:cxn>
                <a:cxn ang="0">
                  <a:pos x="670" y="33"/>
                </a:cxn>
                <a:cxn ang="0">
                  <a:pos x="715" y="44"/>
                </a:cxn>
                <a:cxn ang="0">
                  <a:pos x="737" y="77"/>
                </a:cxn>
                <a:cxn ang="0">
                  <a:pos x="726" y="110"/>
                </a:cxn>
                <a:cxn ang="0">
                  <a:pos x="514" y="881"/>
                </a:cxn>
                <a:cxn ang="0">
                  <a:pos x="346" y="1002"/>
                </a:cxn>
                <a:cxn ang="0">
                  <a:pos x="89" y="1013"/>
                </a:cxn>
                <a:cxn ang="0">
                  <a:pos x="0" y="925"/>
                </a:cxn>
                <a:cxn ang="0">
                  <a:pos x="22" y="859"/>
                </a:cxn>
                <a:cxn ang="0">
                  <a:pos x="67" y="837"/>
                </a:cxn>
                <a:cxn ang="0">
                  <a:pos x="112" y="837"/>
                </a:cxn>
                <a:cxn ang="0">
                  <a:pos x="145" y="870"/>
                </a:cxn>
                <a:cxn ang="0">
                  <a:pos x="145" y="914"/>
                </a:cxn>
                <a:cxn ang="0">
                  <a:pos x="112" y="958"/>
                </a:cxn>
                <a:cxn ang="0">
                  <a:pos x="134" y="980"/>
                </a:cxn>
                <a:cxn ang="0">
                  <a:pos x="212" y="980"/>
                </a:cxn>
                <a:cxn ang="0">
                  <a:pos x="357" y="925"/>
                </a:cxn>
                <a:cxn ang="0">
                  <a:pos x="436" y="837"/>
                </a:cxn>
                <a:cxn ang="0">
                  <a:pos x="447" y="793"/>
                </a:cxn>
                <a:cxn ang="0">
                  <a:pos x="491" y="606"/>
                </a:cxn>
                <a:cxn ang="0">
                  <a:pos x="458" y="639"/>
                </a:cxn>
                <a:cxn ang="0">
                  <a:pos x="302" y="694"/>
                </a:cxn>
                <a:cxn ang="0">
                  <a:pos x="156" y="628"/>
                </a:cxn>
                <a:cxn ang="0">
                  <a:pos x="89" y="452"/>
                </a:cxn>
                <a:cxn ang="0">
                  <a:pos x="212" y="143"/>
                </a:cxn>
                <a:cxn ang="0">
                  <a:pos x="469" y="0"/>
                </a:cxn>
              </a:cxnLst>
              <a:rect l="0" t="0" r="r" b="b"/>
              <a:pathLst>
                <a:path w="737" h="1013">
                  <a:moveTo>
                    <a:pt x="480" y="33"/>
                  </a:moveTo>
                  <a:lnTo>
                    <a:pt x="413" y="55"/>
                  </a:lnTo>
                  <a:lnTo>
                    <a:pt x="346" y="110"/>
                  </a:lnTo>
                  <a:lnTo>
                    <a:pt x="302" y="176"/>
                  </a:lnTo>
                  <a:lnTo>
                    <a:pt x="268" y="254"/>
                  </a:lnTo>
                  <a:lnTo>
                    <a:pt x="235" y="353"/>
                  </a:lnTo>
                  <a:lnTo>
                    <a:pt x="212" y="441"/>
                  </a:lnTo>
                  <a:lnTo>
                    <a:pt x="212" y="518"/>
                  </a:lnTo>
                  <a:lnTo>
                    <a:pt x="212" y="551"/>
                  </a:lnTo>
                  <a:lnTo>
                    <a:pt x="212" y="573"/>
                  </a:lnTo>
                  <a:lnTo>
                    <a:pt x="223" y="606"/>
                  </a:lnTo>
                  <a:lnTo>
                    <a:pt x="235" y="628"/>
                  </a:lnTo>
                  <a:lnTo>
                    <a:pt x="257" y="650"/>
                  </a:lnTo>
                  <a:lnTo>
                    <a:pt x="279" y="661"/>
                  </a:lnTo>
                  <a:lnTo>
                    <a:pt x="313" y="661"/>
                  </a:lnTo>
                  <a:lnTo>
                    <a:pt x="357" y="650"/>
                  </a:lnTo>
                  <a:lnTo>
                    <a:pt x="402" y="639"/>
                  </a:lnTo>
                  <a:lnTo>
                    <a:pt x="447" y="606"/>
                  </a:lnTo>
                  <a:lnTo>
                    <a:pt x="480" y="573"/>
                  </a:lnTo>
                  <a:lnTo>
                    <a:pt x="503" y="540"/>
                  </a:lnTo>
                  <a:lnTo>
                    <a:pt x="525" y="496"/>
                  </a:lnTo>
                  <a:lnTo>
                    <a:pt x="525" y="496"/>
                  </a:lnTo>
                  <a:lnTo>
                    <a:pt x="603" y="198"/>
                  </a:lnTo>
                  <a:lnTo>
                    <a:pt x="603" y="187"/>
                  </a:lnTo>
                  <a:lnTo>
                    <a:pt x="603" y="176"/>
                  </a:lnTo>
                  <a:lnTo>
                    <a:pt x="603" y="165"/>
                  </a:lnTo>
                  <a:lnTo>
                    <a:pt x="603" y="143"/>
                  </a:lnTo>
                  <a:lnTo>
                    <a:pt x="592" y="121"/>
                  </a:lnTo>
                  <a:lnTo>
                    <a:pt x="581" y="99"/>
                  </a:lnTo>
                  <a:lnTo>
                    <a:pt x="558" y="77"/>
                  </a:lnTo>
                  <a:lnTo>
                    <a:pt x="536" y="55"/>
                  </a:lnTo>
                  <a:lnTo>
                    <a:pt x="514" y="44"/>
                  </a:lnTo>
                  <a:lnTo>
                    <a:pt x="480" y="33"/>
                  </a:lnTo>
                  <a:close/>
                  <a:moveTo>
                    <a:pt x="469" y="0"/>
                  </a:moveTo>
                  <a:lnTo>
                    <a:pt x="525" y="11"/>
                  </a:lnTo>
                  <a:lnTo>
                    <a:pt x="558" y="33"/>
                  </a:lnTo>
                  <a:lnTo>
                    <a:pt x="592" y="66"/>
                  </a:lnTo>
                  <a:lnTo>
                    <a:pt x="625" y="99"/>
                  </a:lnTo>
                  <a:lnTo>
                    <a:pt x="625" y="77"/>
                  </a:lnTo>
                  <a:lnTo>
                    <a:pt x="648" y="55"/>
                  </a:lnTo>
                  <a:lnTo>
                    <a:pt x="659" y="44"/>
                  </a:lnTo>
                  <a:lnTo>
                    <a:pt x="670" y="33"/>
                  </a:lnTo>
                  <a:lnTo>
                    <a:pt x="681" y="33"/>
                  </a:lnTo>
                  <a:lnTo>
                    <a:pt x="715" y="44"/>
                  </a:lnTo>
                  <a:lnTo>
                    <a:pt x="726" y="55"/>
                  </a:lnTo>
                  <a:lnTo>
                    <a:pt x="737" y="77"/>
                  </a:lnTo>
                  <a:lnTo>
                    <a:pt x="726" y="110"/>
                  </a:lnTo>
                  <a:lnTo>
                    <a:pt x="726" y="110"/>
                  </a:lnTo>
                  <a:lnTo>
                    <a:pt x="547" y="804"/>
                  </a:lnTo>
                  <a:lnTo>
                    <a:pt x="514" y="881"/>
                  </a:lnTo>
                  <a:lnTo>
                    <a:pt x="447" y="947"/>
                  </a:lnTo>
                  <a:lnTo>
                    <a:pt x="346" y="1002"/>
                  </a:lnTo>
                  <a:lnTo>
                    <a:pt x="212" y="1013"/>
                  </a:lnTo>
                  <a:lnTo>
                    <a:pt x="89" y="1013"/>
                  </a:lnTo>
                  <a:lnTo>
                    <a:pt x="22" y="980"/>
                  </a:lnTo>
                  <a:lnTo>
                    <a:pt x="0" y="925"/>
                  </a:lnTo>
                  <a:lnTo>
                    <a:pt x="11" y="892"/>
                  </a:lnTo>
                  <a:lnTo>
                    <a:pt x="22" y="859"/>
                  </a:lnTo>
                  <a:lnTo>
                    <a:pt x="45" y="848"/>
                  </a:lnTo>
                  <a:lnTo>
                    <a:pt x="67" y="837"/>
                  </a:lnTo>
                  <a:lnTo>
                    <a:pt x="89" y="837"/>
                  </a:lnTo>
                  <a:lnTo>
                    <a:pt x="112" y="837"/>
                  </a:lnTo>
                  <a:lnTo>
                    <a:pt x="134" y="848"/>
                  </a:lnTo>
                  <a:lnTo>
                    <a:pt x="145" y="870"/>
                  </a:lnTo>
                  <a:lnTo>
                    <a:pt x="145" y="892"/>
                  </a:lnTo>
                  <a:lnTo>
                    <a:pt x="145" y="914"/>
                  </a:lnTo>
                  <a:lnTo>
                    <a:pt x="134" y="936"/>
                  </a:lnTo>
                  <a:lnTo>
                    <a:pt x="112" y="958"/>
                  </a:lnTo>
                  <a:lnTo>
                    <a:pt x="78" y="969"/>
                  </a:lnTo>
                  <a:lnTo>
                    <a:pt x="134" y="980"/>
                  </a:lnTo>
                  <a:lnTo>
                    <a:pt x="179" y="980"/>
                  </a:lnTo>
                  <a:lnTo>
                    <a:pt x="212" y="980"/>
                  </a:lnTo>
                  <a:lnTo>
                    <a:pt x="302" y="969"/>
                  </a:lnTo>
                  <a:lnTo>
                    <a:pt x="357" y="925"/>
                  </a:lnTo>
                  <a:lnTo>
                    <a:pt x="402" y="881"/>
                  </a:lnTo>
                  <a:lnTo>
                    <a:pt x="436" y="837"/>
                  </a:lnTo>
                  <a:lnTo>
                    <a:pt x="447" y="815"/>
                  </a:lnTo>
                  <a:lnTo>
                    <a:pt x="447" y="793"/>
                  </a:lnTo>
                  <a:lnTo>
                    <a:pt x="469" y="727"/>
                  </a:lnTo>
                  <a:lnTo>
                    <a:pt x="491" y="606"/>
                  </a:lnTo>
                  <a:lnTo>
                    <a:pt x="491" y="606"/>
                  </a:lnTo>
                  <a:lnTo>
                    <a:pt x="458" y="639"/>
                  </a:lnTo>
                  <a:lnTo>
                    <a:pt x="391" y="683"/>
                  </a:lnTo>
                  <a:lnTo>
                    <a:pt x="302" y="694"/>
                  </a:lnTo>
                  <a:lnTo>
                    <a:pt x="223" y="683"/>
                  </a:lnTo>
                  <a:lnTo>
                    <a:pt x="156" y="628"/>
                  </a:lnTo>
                  <a:lnTo>
                    <a:pt x="112" y="551"/>
                  </a:lnTo>
                  <a:lnTo>
                    <a:pt x="89" y="452"/>
                  </a:lnTo>
                  <a:lnTo>
                    <a:pt x="123" y="287"/>
                  </a:lnTo>
                  <a:lnTo>
                    <a:pt x="212" y="143"/>
                  </a:lnTo>
                  <a:lnTo>
                    <a:pt x="335" y="44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9" name="Freeform 57"/>
            <p:cNvSpPr>
              <a:spLocks/>
            </p:cNvSpPr>
            <p:nvPr/>
          </p:nvSpPr>
          <p:spPr bwMode="auto">
            <a:xfrm>
              <a:off x="33141" y="1776"/>
              <a:ext cx="369" cy="1574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9" y="33"/>
                </a:cxn>
                <a:cxn ang="0">
                  <a:pos x="369" y="33"/>
                </a:cxn>
                <a:cxn ang="0">
                  <a:pos x="347" y="44"/>
                </a:cxn>
                <a:cxn ang="0">
                  <a:pos x="224" y="209"/>
                </a:cxn>
                <a:cxn ang="0">
                  <a:pos x="146" y="385"/>
                </a:cxn>
                <a:cxn ang="0">
                  <a:pos x="112" y="583"/>
                </a:cxn>
                <a:cxn ang="0">
                  <a:pos x="101" y="793"/>
                </a:cxn>
                <a:cxn ang="0">
                  <a:pos x="101" y="936"/>
                </a:cxn>
                <a:cxn ang="0">
                  <a:pos x="123" y="1090"/>
                </a:cxn>
                <a:cxn ang="0">
                  <a:pos x="168" y="1244"/>
                </a:cxn>
                <a:cxn ang="0">
                  <a:pos x="246" y="1398"/>
                </a:cxn>
                <a:cxn ang="0">
                  <a:pos x="347" y="1519"/>
                </a:cxn>
                <a:cxn ang="0">
                  <a:pos x="358" y="1541"/>
                </a:cxn>
                <a:cxn ang="0">
                  <a:pos x="369" y="1552"/>
                </a:cxn>
                <a:cxn ang="0">
                  <a:pos x="369" y="1552"/>
                </a:cxn>
                <a:cxn ang="0">
                  <a:pos x="369" y="1563"/>
                </a:cxn>
                <a:cxn ang="0">
                  <a:pos x="369" y="1563"/>
                </a:cxn>
                <a:cxn ang="0">
                  <a:pos x="369" y="1574"/>
                </a:cxn>
                <a:cxn ang="0">
                  <a:pos x="358" y="1574"/>
                </a:cxn>
                <a:cxn ang="0">
                  <a:pos x="324" y="1552"/>
                </a:cxn>
                <a:cxn ang="0">
                  <a:pos x="257" y="1497"/>
                </a:cxn>
                <a:cxn ang="0">
                  <a:pos x="179" y="1409"/>
                </a:cxn>
                <a:cxn ang="0">
                  <a:pos x="112" y="1277"/>
                </a:cxn>
                <a:cxn ang="0">
                  <a:pos x="45" y="1101"/>
                </a:cxn>
                <a:cxn ang="0">
                  <a:pos x="12" y="936"/>
                </a:cxn>
                <a:cxn ang="0">
                  <a:pos x="0" y="793"/>
                </a:cxn>
                <a:cxn ang="0">
                  <a:pos x="12" y="649"/>
                </a:cxn>
                <a:cxn ang="0">
                  <a:pos x="45" y="484"/>
                </a:cxn>
                <a:cxn ang="0">
                  <a:pos x="101" y="308"/>
                </a:cxn>
                <a:cxn ang="0">
                  <a:pos x="179" y="176"/>
                </a:cxn>
                <a:cxn ang="0">
                  <a:pos x="257" y="77"/>
                </a:cxn>
                <a:cxn ang="0">
                  <a:pos x="324" y="22"/>
                </a:cxn>
                <a:cxn ang="0">
                  <a:pos x="358" y="0"/>
                </a:cxn>
              </a:cxnLst>
              <a:rect l="0" t="0" r="r" b="b"/>
              <a:pathLst>
                <a:path w="369" h="1574">
                  <a:moveTo>
                    <a:pt x="358" y="0"/>
                  </a:moveTo>
                  <a:lnTo>
                    <a:pt x="369" y="11"/>
                  </a:lnTo>
                  <a:lnTo>
                    <a:pt x="369" y="11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9" y="33"/>
                  </a:lnTo>
                  <a:lnTo>
                    <a:pt x="369" y="33"/>
                  </a:lnTo>
                  <a:lnTo>
                    <a:pt x="347" y="44"/>
                  </a:lnTo>
                  <a:lnTo>
                    <a:pt x="224" y="209"/>
                  </a:lnTo>
                  <a:lnTo>
                    <a:pt x="146" y="385"/>
                  </a:lnTo>
                  <a:lnTo>
                    <a:pt x="112" y="583"/>
                  </a:lnTo>
                  <a:lnTo>
                    <a:pt x="101" y="793"/>
                  </a:lnTo>
                  <a:lnTo>
                    <a:pt x="101" y="936"/>
                  </a:lnTo>
                  <a:lnTo>
                    <a:pt x="123" y="1090"/>
                  </a:lnTo>
                  <a:lnTo>
                    <a:pt x="168" y="1244"/>
                  </a:lnTo>
                  <a:lnTo>
                    <a:pt x="246" y="1398"/>
                  </a:lnTo>
                  <a:lnTo>
                    <a:pt x="347" y="1519"/>
                  </a:lnTo>
                  <a:lnTo>
                    <a:pt x="358" y="1541"/>
                  </a:lnTo>
                  <a:lnTo>
                    <a:pt x="369" y="1552"/>
                  </a:lnTo>
                  <a:lnTo>
                    <a:pt x="369" y="1552"/>
                  </a:lnTo>
                  <a:lnTo>
                    <a:pt x="369" y="1563"/>
                  </a:lnTo>
                  <a:lnTo>
                    <a:pt x="369" y="1563"/>
                  </a:lnTo>
                  <a:lnTo>
                    <a:pt x="369" y="1574"/>
                  </a:lnTo>
                  <a:lnTo>
                    <a:pt x="358" y="1574"/>
                  </a:lnTo>
                  <a:lnTo>
                    <a:pt x="324" y="1552"/>
                  </a:lnTo>
                  <a:lnTo>
                    <a:pt x="257" y="1497"/>
                  </a:lnTo>
                  <a:lnTo>
                    <a:pt x="179" y="1409"/>
                  </a:lnTo>
                  <a:lnTo>
                    <a:pt x="112" y="1277"/>
                  </a:lnTo>
                  <a:lnTo>
                    <a:pt x="45" y="1101"/>
                  </a:lnTo>
                  <a:lnTo>
                    <a:pt x="12" y="936"/>
                  </a:lnTo>
                  <a:lnTo>
                    <a:pt x="0" y="793"/>
                  </a:lnTo>
                  <a:lnTo>
                    <a:pt x="12" y="649"/>
                  </a:lnTo>
                  <a:lnTo>
                    <a:pt x="45" y="484"/>
                  </a:lnTo>
                  <a:lnTo>
                    <a:pt x="101" y="308"/>
                  </a:lnTo>
                  <a:lnTo>
                    <a:pt x="179" y="176"/>
                  </a:lnTo>
                  <a:lnTo>
                    <a:pt x="257" y="77"/>
                  </a:lnTo>
                  <a:lnTo>
                    <a:pt x="324" y="22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0" name="Freeform 58"/>
            <p:cNvSpPr>
              <a:spLocks noEditPoints="1"/>
            </p:cNvSpPr>
            <p:nvPr/>
          </p:nvSpPr>
          <p:spPr bwMode="auto">
            <a:xfrm>
              <a:off x="33677" y="1864"/>
              <a:ext cx="682" cy="1409"/>
            </a:xfrm>
            <a:custGeom>
              <a:avLst/>
              <a:gdLst/>
              <a:ahLst/>
              <a:cxnLst>
                <a:cxn ang="0">
                  <a:pos x="525" y="154"/>
                </a:cxn>
                <a:cxn ang="0">
                  <a:pos x="481" y="165"/>
                </a:cxn>
                <a:cxn ang="0">
                  <a:pos x="481" y="165"/>
                </a:cxn>
                <a:cxn ang="0">
                  <a:pos x="492" y="176"/>
                </a:cxn>
                <a:cxn ang="0">
                  <a:pos x="536" y="176"/>
                </a:cxn>
                <a:cxn ang="0">
                  <a:pos x="603" y="176"/>
                </a:cxn>
                <a:cxn ang="0">
                  <a:pos x="626" y="165"/>
                </a:cxn>
                <a:cxn ang="0">
                  <a:pos x="615" y="165"/>
                </a:cxn>
                <a:cxn ang="0">
                  <a:pos x="581" y="154"/>
                </a:cxn>
                <a:cxn ang="0">
                  <a:pos x="425" y="0"/>
                </a:cxn>
                <a:cxn ang="0">
                  <a:pos x="447" y="22"/>
                </a:cxn>
                <a:cxn ang="0">
                  <a:pos x="447" y="44"/>
                </a:cxn>
                <a:cxn ang="0">
                  <a:pos x="436" y="77"/>
                </a:cxn>
                <a:cxn ang="0">
                  <a:pos x="447" y="121"/>
                </a:cxn>
                <a:cxn ang="0">
                  <a:pos x="492" y="121"/>
                </a:cxn>
                <a:cxn ang="0">
                  <a:pos x="548" y="121"/>
                </a:cxn>
                <a:cxn ang="0">
                  <a:pos x="615" y="121"/>
                </a:cxn>
                <a:cxn ang="0">
                  <a:pos x="659" y="132"/>
                </a:cxn>
                <a:cxn ang="0">
                  <a:pos x="682" y="165"/>
                </a:cxn>
                <a:cxn ang="0">
                  <a:pos x="659" y="198"/>
                </a:cxn>
                <a:cxn ang="0">
                  <a:pos x="615" y="209"/>
                </a:cxn>
                <a:cxn ang="0">
                  <a:pos x="559" y="209"/>
                </a:cxn>
                <a:cxn ang="0">
                  <a:pos x="503" y="209"/>
                </a:cxn>
                <a:cxn ang="0">
                  <a:pos x="436" y="187"/>
                </a:cxn>
                <a:cxn ang="0">
                  <a:pos x="313" y="275"/>
                </a:cxn>
                <a:cxn ang="0">
                  <a:pos x="112" y="605"/>
                </a:cxn>
                <a:cxn ang="0">
                  <a:pos x="90" y="837"/>
                </a:cxn>
                <a:cxn ang="0">
                  <a:pos x="157" y="969"/>
                </a:cxn>
                <a:cxn ang="0">
                  <a:pos x="246" y="1013"/>
                </a:cxn>
                <a:cxn ang="0">
                  <a:pos x="391" y="1068"/>
                </a:cxn>
                <a:cxn ang="0">
                  <a:pos x="458" y="1090"/>
                </a:cxn>
                <a:cxn ang="0">
                  <a:pos x="492" y="1123"/>
                </a:cxn>
                <a:cxn ang="0">
                  <a:pos x="525" y="1156"/>
                </a:cxn>
                <a:cxn ang="0">
                  <a:pos x="536" y="1222"/>
                </a:cxn>
                <a:cxn ang="0">
                  <a:pos x="458" y="1387"/>
                </a:cxn>
                <a:cxn ang="0">
                  <a:pos x="324" y="1409"/>
                </a:cxn>
                <a:cxn ang="0">
                  <a:pos x="257" y="1387"/>
                </a:cxn>
                <a:cxn ang="0">
                  <a:pos x="213" y="1354"/>
                </a:cxn>
                <a:cxn ang="0">
                  <a:pos x="213" y="1332"/>
                </a:cxn>
                <a:cxn ang="0">
                  <a:pos x="224" y="1321"/>
                </a:cxn>
                <a:cxn ang="0">
                  <a:pos x="235" y="1321"/>
                </a:cxn>
                <a:cxn ang="0">
                  <a:pos x="280" y="1354"/>
                </a:cxn>
                <a:cxn ang="0">
                  <a:pos x="369" y="1376"/>
                </a:cxn>
                <a:cxn ang="0">
                  <a:pos x="425" y="1354"/>
                </a:cxn>
                <a:cxn ang="0">
                  <a:pos x="447" y="1299"/>
                </a:cxn>
                <a:cxn ang="0">
                  <a:pos x="447" y="1244"/>
                </a:cxn>
                <a:cxn ang="0">
                  <a:pos x="414" y="1200"/>
                </a:cxn>
                <a:cxn ang="0">
                  <a:pos x="369" y="1178"/>
                </a:cxn>
                <a:cxn ang="0">
                  <a:pos x="335" y="1167"/>
                </a:cxn>
                <a:cxn ang="0">
                  <a:pos x="302" y="1156"/>
                </a:cxn>
                <a:cxn ang="0">
                  <a:pos x="257" y="1134"/>
                </a:cxn>
                <a:cxn ang="0">
                  <a:pos x="112" y="1079"/>
                </a:cxn>
                <a:cxn ang="0">
                  <a:pos x="12" y="947"/>
                </a:cxn>
                <a:cxn ang="0">
                  <a:pos x="23" y="650"/>
                </a:cxn>
                <a:cxn ang="0">
                  <a:pos x="201" y="341"/>
                </a:cxn>
                <a:cxn ang="0">
                  <a:pos x="414" y="154"/>
                </a:cxn>
                <a:cxn ang="0">
                  <a:pos x="402" y="77"/>
                </a:cxn>
                <a:cxn ang="0">
                  <a:pos x="402" y="55"/>
                </a:cxn>
                <a:cxn ang="0">
                  <a:pos x="414" y="22"/>
                </a:cxn>
                <a:cxn ang="0">
                  <a:pos x="425" y="0"/>
                </a:cxn>
              </a:cxnLst>
              <a:rect l="0" t="0" r="r" b="b"/>
              <a:pathLst>
                <a:path w="682" h="1409">
                  <a:moveTo>
                    <a:pt x="548" y="154"/>
                  </a:moveTo>
                  <a:lnTo>
                    <a:pt x="525" y="154"/>
                  </a:lnTo>
                  <a:lnTo>
                    <a:pt x="503" y="154"/>
                  </a:lnTo>
                  <a:lnTo>
                    <a:pt x="481" y="165"/>
                  </a:lnTo>
                  <a:lnTo>
                    <a:pt x="481" y="165"/>
                  </a:lnTo>
                  <a:lnTo>
                    <a:pt x="481" y="165"/>
                  </a:lnTo>
                  <a:lnTo>
                    <a:pt x="481" y="165"/>
                  </a:lnTo>
                  <a:lnTo>
                    <a:pt x="492" y="176"/>
                  </a:lnTo>
                  <a:lnTo>
                    <a:pt x="514" y="176"/>
                  </a:lnTo>
                  <a:lnTo>
                    <a:pt x="536" y="176"/>
                  </a:lnTo>
                  <a:lnTo>
                    <a:pt x="581" y="176"/>
                  </a:lnTo>
                  <a:lnTo>
                    <a:pt x="603" y="176"/>
                  </a:lnTo>
                  <a:lnTo>
                    <a:pt x="615" y="176"/>
                  </a:lnTo>
                  <a:lnTo>
                    <a:pt x="626" y="165"/>
                  </a:lnTo>
                  <a:lnTo>
                    <a:pt x="637" y="165"/>
                  </a:lnTo>
                  <a:lnTo>
                    <a:pt x="615" y="165"/>
                  </a:lnTo>
                  <a:lnTo>
                    <a:pt x="603" y="154"/>
                  </a:lnTo>
                  <a:lnTo>
                    <a:pt x="581" y="154"/>
                  </a:lnTo>
                  <a:lnTo>
                    <a:pt x="548" y="154"/>
                  </a:lnTo>
                  <a:close/>
                  <a:moveTo>
                    <a:pt x="425" y="0"/>
                  </a:moveTo>
                  <a:lnTo>
                    <a:pt x="447" y="0"/>
                  </a:lnTo>
                  <a:lnTo>
                    <a:pt x="447" y="22"/>
                  </a:lnTo>
                  <a:lnTo>
                    <a:pt x="447" y="22"/>
                  </a:lnTo>
                  <a:lnTo>
                    <a:pt x="447" y="44"/>
                  </a:lnTo>
                  <a:lnTo>
                    <a:pt x="436" y="66"/>
                  </a:lnTo>
                  <a:lnTo>
                    <a:pt x="436" y="77"/>
                  </a:lnTo>
                  <a:lnTo>
                    <a:pt x="436" y="99"/>
                  </a:lnTo>
                  <a:lnTo>
                    <a:pt x="447" y="121"/>
                  </a:lnTo>
                  <a:lnTo>
                    <a:pt x="447" y="143"/>
                  </a:lnTo>
                  <a:lnTo>
                    <a:pt x="492" y="121"/>
                  </a:lnTo>
                  <a:lnTo>
                    <a:pt x="525" y="121"/>
                  </a:lnTo>
                  <a:lnTo>
                    <a:pt x="548" y="121"/>
                  </a:lnTo>
                  <a:lnTo>
                    <a:pt x="581" y="121"/>
                  </a:lnTo>
                  <a:lnTo>
                    <a:pt x="615" y="121"/>
                  </a:lnTo>
                  <a:lnTo>
                    <a:pt x="637" y="132"/>
                  </a:lnTo>
                  <a:lnTo>
                    <a:pt x="659" y="132"/>
                  </a:lnTo>
                  <a:lnTo>
                    <a:pt x="670" y="143"/>
                  </a:lnTo>
                  <a:lnTo>
                    <a:pt x="682" y="165"/>
                  </a:lnTo>
                  <a:lnTo>
                    <a:pt x="670" y="187"/>
                  </a:lnTo>
                  <a:lnTo>
                    <a:pt x="659" y="198"/>
                  </a:lnTo>
                  <a:lnTo>
                    <a:pt x="637" y="198"/>
                  </a:lnTo>
                  <a:lnTo>
                    <a:pt x="615" y="209"/>
                  </a:lnTo>
                  <a:lnTo>
                    <a:pt x="581" y="209"/>
                  </a:lnTo>
                  <a:lnTo>
                    <a:pt x="559" y="209"/>
                  </a:lnTo>
                  <a:lnTo>
                    <a:pt x="536" y="209"/>
                  </a:lnTo>
                  <a:lnTo>
                    <a:pt x="503" y="209"/>
                  </a:lnTo>
                  <a:lnTo>
                    <a:pt x="469" y="209"/>
                  </a:lnTo>
                  <a:lnTo>
                    <a:pt x="436" y="187"/>
                  </a:lnTo>
                  <a:lnTo>
                    <a:pt x="436" y="187"/>
                  </a:lnTo>
                  <a:lnTo>
                    <a:pt x="313" y="275"/>
                  </a:lnTo>
                  <a:lnTo>
                    <a:pt x="201" y="429"/>
                  </a:lnTo>
                  <a:lnTo>
                    <a:pt x="112" y="605"/>
                  </a:lnTo>
                  <a:lnTo>
                    <a:pt x="90" y="793"/>
                  </a:lnTo>
                  <a:lnTo>
                    <a:pt x="90" y="837"/>
                  </a:lnTo>
                  <a:lnTo>
                    <a:pt x="101" y="903"/>
                  </a:lnTo>
                  <a:lnTo>
                    <a:pt x="157" y="969"/>
                  </a:lnTo>
                  <a:lnTo>
                    <a:pt x="190" y="991"/>
                  </a:lnTo>
                  <a:lnTo>
                    <a:pt x="246" y="1013"/>
                  </a:lnTo>
                  <a:lnTo>
                    <a:pt x="347" y="1046"/>
                  </a:lnTo>
                  <a:lnTo>
                    <a:pt x="391" y="1068"/>
                  </a:lnTo>
                  <a:lnTo>
                    <a:pt x="425" y="1079"/>
                  </a:lnTo>
                  <a:lnTo>
                    <a:pt x="458" y="1090"/>
                  </a:lnTo>
                  <a:lnTo>
                    <a:pt x="481" y="1101"/>
                  </a:lnTo>
                  <a:lnTo>
                    <a:pt x="492" y="1123"/>
                  </a:lnTo>
                  <a:lnTo>
                    <a:pt x="503" y="1134"/>
                  </a:lnTo>
                  <a:lnTo>
                    <a:pt x="525" y="1156"/>
                  </a:lnTo>
                  <a:lnTo>
                    <a:pt x="536" y="1189"/>
                  </a:lnTo>
                  <a:lnTo>
                    <a:pt x="536" y="1222"/>
                  </a:lnTo>
                  <a:lnTo>
                    <a:pt x="514" y="1310"/>
                  </a:lnTo>
                  <a:lnTo>
                    <a:pt x="458" y="1387"/>
                  </a:lnTo>
                  <a:lnTo>
                    <a:pt x="369" y="1409"/>
                  </a:lnTo>
                  <a:lnTo>
                    <a:pt x="324" y="1409"/>
                  </a:lnTo>
                  <a:lnTo>
                    <a:pt x="291" y="1398"/>
                  </a:lnTo>
                  <a:lnTo>
                    <a:pt x="257" y="1387"/>
                  </a:lnTo>
                  <a:lnTo>
                    <a:pt x="235" y="1365"/>
                  </a:lnTo>
                  <a:lnTo>
                    <a:pt x="213" y="1354"/>
                  </a:lnTo>
                  <a:lnTo>
                    <a:pt x="213" y="1343"/>
                  </a:lnTo>
                  <a:lnTo>
                    <a:pt x="213" y="1332"/>
                  </a:lnTo>
                  <a:lnTo>
                    <a:pt x="224" y="1321"/>
                  </a:lnTo>
                  <a:lnTo>
                    <a:pt x="224" y="1321"/>
                  </a:lnTo>
                  <a:lnTo>
                    <a:pt x="235" y="1321"/>
                  </a:lnTo>
                  <a:lnTo>
                    <a:pt x="235" y="1321"/>
                  </a:lnTo>
                  <a:lnTo>
                    <a:pt x="246" y="1332"/>
                  </a:lnTo>
                  <a:lnTo>
                    <a:pt x="280" y="1354"/>
                  </a:lnTo>
                  <a:lnTo>
                    <a:pt x="324" y="1376"/>
                  </a:lnTo>
                  <a:lnTo>
                    <a:pt x="369" y="1376"/>
                  </a:lnTo>
                  <a:lnTo>
                    <a:pt x="391" y="1376"/>
                  </a:lnTo>
                  <a:lnTo>
                    <a:pt x="425" y="1354"/>
                  </a:lnTo>
                  <a:lnTo>
                    <a:pt x="436" y="1332"/>
                  </a:lnTo>
                  <a:lnTo>
                    <a:pt x="447" y="1299"/>
                  </a:lnTo>
                  <a:lnTo>
                    <a:pt x="447" y="1277"/>
                  </a:lnTo>
                  <a:lnTo>
                    <a:pt x="447" y="1244"/>
                  </a:lnTo>
                  <a:lnTo>
                    <a:pt x="436" y="1222"/>
                  </a:lnTo>
                  <a:lnTo>
                    <a:pt x="414" y="1200"/>
                  </a:lnTo>
                  <a:lnTo>
                    <a:pt x="391" y="1189"/>
                  </a:lnTo>
                  <a:lnTo>
                    <a:pt x="369" y="1178"/>
                  </a:lnTo>
                  <a:lnTo>
                    <a:pt x="358" y="1167"/>
                  </a:lnTo>
                  <a:lnTo>
                    <a:pt x="335" y="1167"/>
                  </a:lnTo>
                  <a:lnTo>
                    <a:pt x="313" y="1156"/>
                  </a:lnTo>
                  <a:lnTo>
                    <a:pt x="302" y="1156"/>
                  </a:lnTo>
                  <a:lnTo>
                    <a:pt x="280" y="1145"/>
                  </a:lnTo>
                  <a:lnTo>
                    <a:pt x="257" y="1134"/>
                  </a:lnTo>
                  <a:lnTo>
                    <a:pt x="190" y="1112"/>
                  </a:lnTo>
                  <a:lnTo>
                    <a:pt x="112" y="1079"/>
                  </a:lnTo>
                  <a:lnTo>
                    <a:pt x="56" y="1024"/>
                  </a:lnTo>
                  <a:lnTo>
                    <a:pt x="12" y="947"/>
                  </a:lnTo>
                  <a:lnTo>
                    <a:pt x="0" y="837"/>
                  </a:lnTo>
                  <a:lnTo>
                    <a:pt x="23" y="650"/>
                  </a:lnTo>
                  <a:lnTo>
                    <a:pt x="101" y="484"/>
                  </a:lnTo>
                  <a:lnTo>
                    <a:pt x="201" y="341"/>
                  </a:lnTo>
                  <a:lnTo>
                    <a:pt x="313" y="231"/>
                  </a:lnTo>
                  <a:lnTo>
                    <a:pt x="414" y="154"/>
                  </a:lnTo>
                  <a:lnTo>
                    <a:pt x="402" y="121"/>
                  </a:lnTo>
                  <a:lnTo>
                    <a:pt x="402" y="77"/>
                  </a:lnTo>
                  <a:lnTo>
                    <a:pt x="402" y="66"/>
                  </a:lnTo>
                  <a:lnTo>
                    <a:pt x="402" y="55"/>
                  </a:lnTo>
                  <a:lnTo>
                    <a:pt x="402" y="33"/>
                  </a:lnTo>
                  <a:lnTo>
                    <a:pt x="414" y="22"/>
                  </a:lnTo>
                  <a:lnTo>
                    <a:pt x="41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1" name="Freeform 59"/>
            <p:cNvSpPr>
              <a:spLocks/>
            </p:cNvSpPr>
            <p:nvPr/>
          </p:nvSpPr>
          <p:spPr bwMode="auto">
            <a:xfrm>
              <a:off x="34414" y="2447"/>
              <a:ext cx="414" cy="738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46" y="0"/>
                </a:cxn>
                <a:cxn ang="0">
                  <a:pos x="257" y="11"/>
                </a:cxn>
                <a:cxn ang="0">
                  <a:pos x="257" y="33"/>
                </a:cxn>
                <a:cxn ang="0">
                  <a:pos x="257" y="650"/>
                </a:cxn>
                <a:cxn ang="0">
                  <a:pos x="257" y="661"/>
                </a:cxn>
                <a:cxn ang="0">
                  <a:pos x="257" y="672"/>
                </a:cxn>
                <a:cxn ang="0">
                  <a:pos x="268" y="683"/>
                </a:cxn>
                <a:cxn ang="0">
                  <a:pos x="291" y="694"/>
                </a:cxn>
                <a:cxn ang="0">
                  <a:pos x="324" y="694"/>
                </a:cxn>
                <a:cxn ang="0">
                  <a:pos x="369" y="694"/>
                </a:cxn>
                <a:cxn ang="0">
                  <a:pos x="414" y="694"/>
                </a:cxn>
                <a:cxn ang="0">
                  <a:pos x="414" y="738"/>
                </a:cxn>
                <a:cxn ang="0">
                  <a:pos x="358" y="738"/>
                </a:cxn>
                <a:cxn ang="0">
                  <a:pos x="268" y="738"/>
                </a:cxn>
                <a:cxn ang="0">
                  <a:pos x="213" y="738"/>
                </a:cxn>
                <a:cxn ang="0">
                  <a:pos x="146" y="738"/>
                </a:cxn>
                <a:cxn ang="0">
                  <a:pos x="56" y="738"/>
                </a:cxn>
                <a:cxn ang="0">
                  <a:pos x="12" y="738"/>
                </a:cxn>
                <a:cxn ang="0">
                  <a:pos x="12" y="694"/>
                </a:cxn>
                <a:cxn ang="0">
                  <a:pos x="56" y="694"/>
                </a:cxn>
                <a:cxn ang="0">
                  <a:pos x="101" y="694"/>
                </a:cxn>
                <a:cxn ang="0">
                  <a:pos x="134" y="694"/>
                </a:cxn>
                <a:cxn ang="0">
                  <a:pos x="146" y="683"/>
                </a:cxn>
                <a:cxn ang="0">
                  <a:pos x="157" y="672"/>
                </a:cxn>
                <a:cxn ang="0">
                  <a:pos x="168" y="661"/>
                </a:cxn>
                <a:cxn ang="0">
                  <a:pos x="168" y="650"/>
                </a:cxn>
                <a:cxn ang="0">
                  <a:pos x="168" y="78"/>
                </a:cxn>
                <a:cxn ang="0">
                  <a:pos x="123" y="100"/>
                </a:cxn>
                <a:cxn ang="0">
                  <a:pos x="67" y="111"/>
                </a:cxn>
                <a:cxn ang="0">
                  <a:pos x="34" y="111"/>
                </a:cxn>
                <a:cxn ang="0">
                  <a:pos x="0" y="111"/>
                </a:cxn>
                <a:cxn ang="0">
                  <a:pos x="0" y="67"/>
                </a:cxn>
                <a:cxn ang="0">
                  <a:pos x="67" y="67"/>
                </a:cxn>
                <a:cxn ang="0">
                  <a:pos x="146" y="44"/>
                </a:cxn>
                <a:cxn ang="0">
                  <a:pos x="224" y="0"/>
                </a:cxn>
              </a:cxnLst>
              <a:rect l="0" t="0" r="r" b="b"/>
              <a:pathLst>
                <a:path w="414" h="738">
                  <a:moveTo>
                    <a:pt x="224" y="0"/>
                  </a:moveTo>
                  <a:lnTo>
                    <a:pt x="246" y="0"/>
                  </a:lnTo>
                  <a:lnTo>
                    <a:pt x="257" y="11"/>
                  </a:lnTo>
                  <a:lnTo>
                    <a:pt x="257" y="33"/>
                  </a:lnTo>
                  <a:lnTo>
                    <a:pt x="257" y="650"/>
                  </a:lnTo>
                  <a:lnTo>
                    <a:pt x="257" y="661"/>
                  </a:lnTo>
                  <a:lnTo>
                    <a:pt x="257" y="672"/>
                  </a:lnTo>
                  <a:lnTo>
                    <a:pt x="268" y="683"/>
                  </a:lnTo>
                  <a:lnTo>
                    <a:pt x="291" y="694"/>
                  </a:lnTo>
                  <a:lnTo>
                    <a:pt x="324" y="694"/>
                  </a:lnTo>
                  <a:lnTo>
                    <a:pt x="369" y="694"/>
                  </a:lnTo>
                  <a:lnTo>
                    <a:pt x="414" y="694"/>
                  </a:lnTo>
                  <a:lnTo>
                    <a:pt x="414" y="738"/>
                  </a:lnTo>
                  <a:lnTo>
                    <a:pt x="358" y="738"/>
                  </a:lnTo>
                  <a:lnTo>
                    <a:pt x="268" y="738"/>
                  </a:lnTo>
                  <a:lnTo>
                    <a:pt x="213" y="738"/>
                  </a:lnTo>
                  <a:lnTo>
                    <a:pt x="146" y="738"/>
                  </a:lnTo>
                  <a:lnTo>
                    <a:pt x="56" y="738"/>
                  </a:lnTo>
                  <a:lnTo>
                    <a:pt x="12" y="738"/>
                  </a:lnTo>
                  <a:lnTo>
                    <a:pt x="12" y="694"/>
                  </a:lnTo>
                  <a:lnTo>
                    <a:pt x="56" y="694"/>
                  </a:lnTo>
                  <a:lnTo>
                    <a:pt x="101" y="694"/>
                  </a:lnTo>
                  <a:lnTo>
                    <a:pt x="134" y="694"/>
                  </a:lnTo>
                  <a:lnTo>
                    <a:pt x="146" y="683"/>
                  </a:lnTo>
                  <a:lnTo>
                    <a:pt x="157" y="672"/>
                  </a:lnTo>
                  <a:lnTo>
                    <a:pt x="168" y="661"/>
                  </a:lnTo>
                  <a:lnTo>
                    <a:pt x="168" y="650"/>
                  </a:lnTo>
                  <a:lnTo>
                    <a:pt x="168" y="78"/>
                  </a:lnTo>
                  <a:lnTo>
                    <a:pt x="123" y="100"/>
                  </a:lnTo>
                  <a:lnTo>
                    <a:pt x="67" y="111"/>
                  </a:lnTo>
                  <a:lnTo>
                    <a:pt x="34" y="111"/>
                  </a:lnTo>
                  <a:lnTo>
                    <a:pt x="0" y="111"/>
                  </a:lnTo>
                  <a:lnTo>
                    <a:pt x="0" y="67"/>
                  </a:lnTo>
                  <a:lnTo>
                    <a:pt x="67" y="67"/>
                  </a:lnTo>
                  <a:lnTo>
                    <a:pt x="146" y="4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2" name="Freeform 60"/>
            <p:cNvSpPr>
              <a:spLocks/>
            </p:cNvSpPr>
            <p:nvPr/>
          </p:nvSpPr>
          <p:spPr bwMode="auto">
            <a:xfrm>
              <a:off x="35163" y="2789"/>
              <a:ext cx="189" cy="473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22" y="11"/>
                </a:cxn>
                <a:cxn ang="0">
                  <a:pos x="145" y="33"/>
                </a:cxn>
                <a:cxn ang="0">
                  <a:pos x="167" y="66"/>
                </a:cxn>
                <a:cxn ang="0">
                  <a:pos x="178" y="110"/>
                </a:cxn>
                <a:cxn ang="0">
                  <a:pos x="189" y="165"/>
                </a:cxn>
                <a:cxn ang="0">
                  <a:pos x="189" y="165"/>
                </a:cxn>
                <a:cxn ang="0">
                  <a:pos x="167" y="297"/>
                </a:cxn>
                <a:cxn ang="0">
                  <a:pos x="122" y="385"/>
                </a:cxn>
                <a:cxn ang="0">
                  <a:pos x="67" y="451"/>
                </a:cxn>
                <a:cxn ang="0">
                  <a:pos x="44" y="473"/>
                </a:cxn>
                <a:cxn ang="0">
                  <a:pos x="33" y="462"/>
                </a:cxn>
                <a:cxn ang="0">
                  <a:pos x="22" y="451"/>
                </a:cxn>
                <a:cxn ang="0">
                  <a:pos x="22" y="451"/>
                </a:cxn>
                <a:cxn ang="0">
                  <a:pos x="33" y="440"/>
                </a:cxn>
                <a:cxn ang="0">
                  <a:pos x="44" y="429"/>
                </a:cxn>
                <a:cxn ang="0">
                  <a:pos x="89" y="363"/>
                </a:cxn>
                <a:cxn ang="0">
                  <a:pos x="134" y="275"/>
                </a:cxn>
                <a:cxn ang="0">
                  <a:pos x="145" y="165"/>
                </a:cxn>
                <a:cxn ang="0">
                  <a:pos x="145" y="154"/>
                </a:cxn>
                <a:cxn ang="0">
                  <a:pos x="145" y="143"/>
                </a:cxn>
                <a:cxn ang="0">
                  <a:pos x="145" y="143"/>
                </a:cxn>
                <a:cxn ang="0">
                  <a:pos x="145" y="143"/>
                </a:cxn>
                <a:cxn ang="0">
                  <a:pos x="145" y="154"/>
                </a:cxn>
                <a:cxn ang="0">
                  <a:pos x="111" y="165"/>
                </a:cxn>
                <a:cxn ang="0">
                  <a:pos x="89" y="165"/>
                </a:cxn>
                <a:cxn ang="0">
                  <a:pos x="55" y="165"/>
                </a:cxn>
                <a:cxn ang="0">
                  <a:pos x="33" y="154"/>
                </a:cxn>
                <a:cxn ang="0">
                  <a:pos x="11" y="132"/>
                </a:cxn>
                <a:cxn ang="0">
                  <a:pos x="0" y="110"/>
                </a:cxn>
                <a:cxn ang="0">
                  <a:pos x="0" y="88"/>
                </a:cxn>
                <a:cxn ang="0">
                  <a:pos x="0" y="55"/>
                </a:cxn>
                <a:cxn ang="0">
                  <a:pos x="11" y="33"/>
                </a:cxn>
                <a:cxn ang="0">
                  <a:pos x="33" y="22"/>
                </a:cxn>
                <a:cxn ang="0">
                  <a:pos x="55" y="11"/>
                </a:cxn>
                <a:cxn ang="0">
                  <a:pos x="89" y="0"/>
                </a:cxn>
              </a:cxnLst>
              <a:rect l="0" t="0" r="r" b="b"/>
              <a:pathLst>
                <a:path w="189" h="473">
                  <a:moveTo>
                    <a:pt x="89" y="0"/>
                  </a:moveTo>
                  <a:lnTo>
                    <a:pt x="122" y="11"/>
                  </a:lnTo>
                  <a:lnTo>
                    <a:pt x="145" y="33"/>
                  </a:lnTo>
                  <a:lnTo>
                    <a:pt x="167" y="66"/>
                  </a:lnTo>
                  <a:lnTo>
                    <a:pt x="178" y="110"/>
                  </a:lnTo>
                  <a:lnTo>
                    <a:pt x="189" y="165"/>
                  </a:lnTo>
                  <a:lnTo>
                    <a:pt x="189" y="165"/>
                  </a:lnTo>
                  <a:lnTo>
                    <a:pt x="167" y="297"/>
                  </a:lnTo>
                  <a:lnTo>
                    <a:pt x="122" y="385"/>
                  </a:lnTo>
                  <a:lnTo>
                    <a:pt x="67" y="451"/>
                  </a:lnTo>
                  <a:lnTo>
                    <a:pt x="44" y="473"/>
                  </a:lnTo>
                  <a:lnTo>
                    <a:pt x="33" y="462"/>
                  </a:lnTo>
                  <a:lnTo>
                    <a:pt x="22" y="451"/>
                  </a:lnTo>
                  <a:lnTo>
                    <a:pt x="22" y="451"/>
                  </a:lnTo>
                  <a:lnTo>
                    <a:pt x="33" y="440"/>
                  </a:lnTo>
                  <a:lnTo>
                    <a:pt x="44" y="429"/>
                  </a:lnTo>
                  <a:lnTo>
                    <a:pt x="89" y="363"/>
                  </a:lnTo>
                  <a:lnTo>
                    <a:pt x="134" y="275"/>
                  </a:lnTo>
                  <a:lnTo>
                    <a:pt x="145" y="165"/>
                  </a:lnTo>
                  <a:lnTo>
                    <a:pt x="145" y="154"/>
                  </a:lnTo>
                  <a:lnTo>
                    <a:pt x="145" y="143"/>
                  </a:lnTo>
                  <a:lnTo>
                    <a:pt x="145" y="143"/>
                  </a:lnTo>
                  <a:lnTo>
                    <a:pt x="145" y="143"/>
                  </a:lnTo>
                  <a:lnTo>
                    <a:pt x="145" y="154"/>
                  </a:lnTo>
                  <a:lnTo>
                    <a:pt x="111" y="165"/>
                  </a:lnTo>
                  <a:lnTo>
                    <a:pt x="89" y="165"/>
                  </a:lnTo>
                  <a:lnTo>
                    <a:pt x="55" y="165"/>
                  </a:lnTo>
                  <a:lnTo>
                    <a:pt x="33" y="154"/>
                  </a:lnTo>
                  <a:lnTo>
                    <a:pt x="11" y="132"/>
                  </a:lnTo>
                  <a:lnTo>
                    <a:pt x="0" y="110"/>
                  </a:lnTo>
                  <a:lnTo>
                    <a:pt x="0" y="88"/>
                  </a:lnTo>
                  <a:lnTo>
                    <a:pt x="0" y="55"/>
                  </a:lnTo>
                  <a:lnTo>
                    <a:pt x="11" y="33"/>
                  </a:lnTo>
                  <a:lnTo>
                    <a:pt x="33" y="22"/>
                  </a:lnTo>
                  <a:lnTo>
                    <a:pt x="55" y="1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3" name="Freeform 61"/>
            <p:cNvSpPr>
              <a:spLocks/>
            </p:cNvSpPr>
            <p:nvPr/>
          </p:nvSpPr>
          <p:spPr bwMode="auto">
            <a:xfrm>
              <a:off x="35799" y="2260"/>
              <a:ext cx="681" cy="716"/>
            </a:xfrm>
            <a:custGeom>
              <a:avLst/>
              <a:gdLst/>
              <a:ahLst/>
              <a:cxnLst>
                <a:cxn ang="0">
                  <a:pos x="357" y="11"/>
                </a:cxn>
                <a:cxn ang="0">
                  <a:pos x="402" y="33"/>
                </a:cxn>
                <a:cxn ang="0">
                  <a:pos x="436" y="66"/>
                </a:cxn>
                <a:cxn ang="0">
                  <a:pos x="469" y="110"/>
                </a:cxn>
                <a:cxn ang="0">
                  <a:pos x="525" y="121"/>
                </a:cxn>
                <a:cxn ang="0">
                  <a:pos x="570" y="110"/>
                </a:cxn>
                <a:cxn ang="0">
                  <a:pos x="614" y="66"/>
                </a:cxn>
                <a:cxn ang="0">
                  <a:pos x="648" y="11"/>
                </a:cxn>
                <a:cxn ang="0">
                  <a:pos x="659" y="0"/>
                </a:cxn>
                <a:cxn ang="0">
                  <a:pos x="681" y="11"/>
                </a:cxn>
                <a:cxn ang="0">
                  <a:pos x="670" y="33"/>
                </a:cxn>
                <a:cxn ang="0">
                  <a:pos x="592" y="154"/>
                </a:cxn>
                <a:cxn ang="0">
                  <a:pos x="469" y="265"/>
                </a:cxn>
                <a:cxn ang="0">
                  <a:pos x="424" y="320"/>
                </a:cxn>
                <a:cxn ang="0">
                  <a:pos x="369" y="353"/>
                </a:cxn>
                <a:cxn ang="0">
                  <a:pos x="346" y="386"/>
                </a:cxn>
                <a:cxn ang="0">
                  <a:pos x="279" y="441"/>
                </a:cxn>
                <a:cxn ang="0">
                  <a:pos x="145" y="562"/>
                </a:cxn>
                <a:cxn ang="0">
                  <a:pos x="168" y="562"/>
                </a:cxn>
                <a:cxn ang="0">
                  <a:pos x="190" y="562"/>
                </a:cxn>
                <a:cxn ang="0">
                  <a:pos x="235" y="573"/>
                </a:cxn>
                <a:cxn ang="0">
                  <a:pos x="302" y="584"/>
                </a:cxn>
                <a:cxn ang="0">
                  <a:pos x="402" y="606"/>
                </a:cxn>
                <a:cxn ang="0">
                  <a:pos x="503" y="584"/>
                </a:cxn>
                <a:cxn ang="0">
                  <a:pos x="592" y="474"/>
                </a:cxn>
                <a:cxn ang="0">
                  <a:pos x="603" y="463"/>
                </a:cxn>
                <a:cxn ang="0">
                  <a:pos x="625" y="463"/>
                </a:cxn>
                <a:cxn ang="0">
                  <a:pos x="614" y="518"/>
                </a:cxn>
                <a:cxn ang="0">
                  <a:pos x="536" y="639"/>
                </a:cxn>
                <a:cxn ang="0">
                  <a:pos x="380" y="716"/>
                </a:cxn>
                <a:cxn ang="0">
                  <a:pos x="324" y="694"/>
                </a:cxn>
                <a:cxn ang="0">
                  <a:pos x="279" y="650"/>
                </a:cxn>
                <a:cxn ang="0">
                  <a:pos x="235" y="606"/>
                </a:cxn>
                <a:cxn ang="0">
                  <a:pos x="179" y="595"/>
                </a:cxn>
                <a:cxn ang="0">
                  <a:pos x="112" y="628"/>
                </a:cxn>
                <a:cxn ang="0">
                  <a:pos x="45" y="694"/>
                </a:cxn>
                <a:cxn ang="0">
                  <a:pos x="34" y="716"/>
                </a:cxn>
                <a:cxn ang="0">
                  <a:pos x="22" y="716"/>
                </a:cxn>
                <a:cxn ang="0">
                  <a:pos x="0" y="705"/>
                </a:cxn>
                <a:cxn ang="0">
                  <a:pos x="45" y="628"/>
                </a:cxn>
                <a:cxn ang="0">
                  <a:pos x="168" y="496"/>
                </a:cxn>
                <a:cxn ang="0">
                  <a:pos x="346" y="331"/>
                </a:cxn>
                <a:cxn ang="0">
                  <a:pos x="480" y="209"/>
                </a:cxn>
                <a:cxn ang="0">
                  <a:pos x="514" y="154"/>
                </a:cxn>
                <a:cxn ang="0">
                  <a:pos x="469" y="154"/>
                </a:cxn>
                <a:cxn ang="0">
                  <a:pos x="413" y="132"/>
                </a:cxn>
                <a:cxn ang="0">
                  <a:pos x="313" y="110"/>
                </a:cxn>
                <a:cxn ang="0">
                  <a:pos x="279" y="110"/>
                </a:cxn>
                <a:cxn ang="0">
                  <a:pos x="235" y="121"/>
                </a:cxn>
                <a:cxn ang="0">
                  <a:pos x="190" y="154"/>
                </a:cxn>
                <a:cxn ang="0">
                  <a:pos x="168" y="187"/>
                </a:cxn>
                <a:cxn ang="0">
                  <a:pos x="156" y="198"/>
                </a:cxn>
                <a:cxn ang="0">
                  <a:pos x="134" y="187"/>
                </a:cxn>
                <a:cxn ang="0">
                  <a:pos x="145" y="143"/>
                </a:cxn>
                <a:cxn ang="0">
                  <a:pos x="246" y="22"/>
                </a:cxn>
              </a:cxnLst>
              <a:rect l="0" t="0" r="r" b="b"/>
              <a:pathLst>
                <a:path w="681" h="716">
                  <a:moveTo>
                    <a:pt x="324" y="0"/>
                  </a:moveTo>
                  <a:lnTo>
                    <a:pt x="357" y="11"/>
                  </a:lnTo>
                  <a:lnTo>
                    <a:pt x="380" y="22"/>
                  </a:lnTo>
                  <a:lnTo>
                    <a:pt x="402" y="33"/>
                  </a:lnTo>
                  <a:lnTo>
                    <a:pt x="424" y="55"/>
                  </a:lnTo>
                  <a:lnTo>
                    <a:pt x="436" y="66"/>
                  </a:lnTo>
                  <a:lnTo>
                    <a:pt x="458" y="88"/>
                  </a:lnTo>
                  <a:lnTo>
                    <a:pt x="469" y="110"/>
                  </a:lnTo>
                  <a:lnTo>
                    <a:pt x="491" y="121"/>
                  </a:lnTo>
                  <a:lnTo>
                    <a:pt x="525" y="121"/>
                  </a:lnTo>
                  <a:lnTo>
                    <a:pt x="547" y="121"/>
                  </a:lnTo>
                  <a:lnTo>
                    <a:pt x="570" y="110"/>
                  </a:lnTo>
                  <a:lnTo>
                    <a:pt x="592" y="88"/>
                  </a:lnTo>
                  <a:lnTo>
                    <a:pt x="614" y="66"/>
                  </a:lnTo>
                  <a:lnTo>
                    <a:pt x="637" y="22"/>
                  </a:lnTo>
                  <a:lnTo>
                    <a:pt x="648" y="11"/>
                  </a:lnTo>
                  <a:lnTo>
                    <a:pt x="659" y="0"/>
                  </a:lnTo>
                  <a:lnTo>
                    <a:pt x="659" y="0"/>
                  </a:lnTo>
                  <a:lnTo>
                    <a:pt x="670" y="0"/>
                  </a:lnTo>
                  <a:lnTo>
                    <a:pt x="681" y="11"/>
                  </a:lnTo>
                  <a:lnTo>
                    <a:pt x="681" y="22"/>
                  </a:lnTo>
                  <a:lnTo>
                    <a:pt x="670" y="33"/>
                  </a:lnTo>
                  <a:lnTo>
                    <a:pt x="648" y="77"/>
                  </a:lnTo>
                  <a:lnTo>
                    <a:pt x="592" y="154"/>
                  </a:lnTo>
                  <a:lnTo>
                    <a:pt x="491" y="254"/>
                  </a:lnTo>
                  <a:lnTo>
                    <a:pt x="469" y="265"/>
                  </a:lnTo>
                  <a:lnTo>
                    <a:pt x="447" y="298"/>
                  </a:lnTo>
                  <a:lnTo>
                    <a:pt x="424" y="320"/>
                  </a:lnTo>
                  <a:lnTo>
                    <a:pt x="391" y="342"/>
                  </a:lnTo>
                  <a:lnTo>
                    <a:pt x="369" y="353"/>
                  </a:lnTo>
                  <a:lnTo>
                    <a:pt x="357" y="375"/>
                  </a:lnTo>
                  <a:lnTo>
                    <a:pt x="346" y="386"/>
                  </a:lnTo>
                  <a:lnTo>
                    <a:pt x="335" y="386"/>
                  </a:lnTo>
                  <a:lnTo>
                    <a:pt x="279" y="441"/>
                  </a:lnTo>
                  <a:lnTo>
                    <a:pt x="223" y="496"/>
                  </a:lnTo>
                  <a:lnTo>
                    <a:pt x="145" y="562"/>
                  </a:lnTo>
                  <a:lnTo>
                    <a:pt x="145" y="562"/>
                  </a:lnTo>
                  <a:lnTo>
                    <a:pt x="168" y="562"/>
                  </a:lnTo>
                  <a:lnTo>
                    <a:pt x="179" y="562"/>
                  </a:lnTo>
                  <a:lnTo>
                    <a:pt x="190" y="562"/>
                  </a:lnTo>
                  <a:lnTo>
                    <a:pt x="212" y="562"/>
                  </a:lnTo>
                  <a:lnTo>
                    <a:pt x="235" y="573"/>
                  </a:lnTo>
                  <a:lnTo>
                    <a:pt x="268" y="573"/>
                  </a:lnTo>
                  <a:lnTo>
                    <a:pt x="302" y="584"/>
                  </a:lnTo>
                  <a:lnTo>
                    <a:pt x="346" y="606"/>
                  </a:lnTo>
                  <a:lnTo>
                    <a:pt x="402" y="606"/>
                  </a:lnTo>
                  <a:lnTo>
                    <a:pt x="447" y="606"/>
                  </a:lnTo>
                  <a:lnTo>
                    <a:pt x="503" y="584"/>
                  </a:lnTo>
                  <a:lnTo>
                    <a:pt x="547" y="540"/>
                  </a:lnTo>
                  <a:lnTo>
                    <a:pt x="592" y="474"/>
                  </a:lnTo>
                  <a:lnTo>
                    <a:pt x="592" y="463"/>
                  </a:lnTo>
                  <a:lnTo>
                    <a:pt x="603" y="463"/>
                  </a:lnTo>
                  <a:lnTo>
                    <a:pt x="614" y="463"/>
                  </a:lnTo>
                  <a:lnTo>
                    <a:pt x="625" y="463"/>
                  </a:lnTo>
                  <a:lnTo>
                    <a:pt x="625" y="474"/>
                  </a:lnTo>
                  <a:lnTo>
                    <a:pt x="614" y="518"/>
                  </a:lnTo>
                  <a:lnTo>
                    <a:pt x="592" y="573"/>
                  </a:lnTo>
                  <a:lnTo>
                    <a:pt x="536" y="639"/>
                  </a:lnTo>
                  <a:lnTo>
                    <a:pt x="469" y="694"/>
                  </a:lnTo>
                  <a:lnTo>
                    <a:pt x="380" y="716"/>
                  </a:lnTo>
                  <a:lnTo>
                    <a:pt x="346" y="705"/>
                  </a:lnTo>
                  <a:lnTo>
                    <a:pt x="324" y="694"/>
                  </a:lnTo>
                  <a:lnTo>
                    <a:pt x="302" y="683"/>
                  </a:lnTo>
                  <a:lnTo>
                    <a:pt x="279" y="650"/>
                  </a:lnTo>
                  <a:lnTo>
                    <a:pt x="246" y="628"/>
                  </a:lnTo>
                  <a:lnTo>
                    <a:pt x="235" y="606"/>
                  </a:lnTo>
                  <a:lnTo>
                    <a:pt x="212" y="595"/>
                  </a:lnTo>
                  <a:lnTo>
                    <a:pt x="179" y="595"/>
                  </a:lnTo>
                  <a:lnTo>
                    <a:pt x="145" y="606"/>
                  </a:lnTo>
                  <a:lnTo>
                    <a:pt x="112" y="628"/>
                  </a:lnTo>
                  <a:lnTo>
                    <a:pt x="78" y="661"/>
                  </a:lnTo>
                  <a:lnTo>
                    <a:pt x="45" y="694"/>
                  </a:lnTo>
                  <a:lnTo>
                    <a:pt x="45" y="705"/>
                  </a:lnTo>
                  <a:lnTo>
                    <a:pt x="34" y="716"/>
                  </a:lnTo>
                  <a:lnTo>
                    <a:pt x="22" y="716"/>
                  </a:lnTo>
                  <a:lnTo>
                    <a:pt x="22" y="716"/>
                  </a:lnTo>
                  <a:lnTo>
                    <a:pt x="11" y="705"/>
                  </a:lnTo>
                  <a:lnTo>
                    <a:pt x="0" y="705"/>
                  </a:lnTo>
                  <a:lnTo>
                    <a:pt x="11" y="672"/>
                  </a:lnTo>
                  <a:lnTo>
                    <a:pt x="45" y="628"/>
                  </a:lnTo>
                  <a:lnTo>
                    <a:pt x="101" y="573"/>
                  </a:lnTo>
                  <a:lnTo>
                    <a:pt x="168" y="496"/>
                  </a:lnTo>
                  <a:lnTo>
                    <a:pt x="313" y="364"/>
                  </a:lnTo>
                  <a:lnTo>
                    <a:pt x="346" y="331"/>
                  </a:lnTo>
                  <a:lnTo>
                    <a:pt x="413" y="276"/>
                  </a:lnTo>
                  <a:lnTo>
                    <a:pt x="480" y="209"/>
                  </a:lnTo>
                  <a:lnTo>
                    <a:pt x="536" y="154"/>
                  </a:lnTo>
                  <a:lnTo>
                    <a:pt x="514" y="154"/>
                  </a:lnTo>
                  <a:lnTo>
                    <a:pt x="491" y="154"/>
                  </a:lnTo>
                  <a:lnTo>
                    <a:pt x="469" y="154"/>
                  </a:lnTo>
                  <a:lnTo>
                    <a:pt x="447" y="143"/>
                  </a:lnTo>
                  <a:lnTo>
                    <a:pt x="413" y="132"/>
                  </a:lnTo>
                  <a:lnTo>
                    <a:pt x="357" y="121"/>
                  </a:lnTo>
                  <a:lnTo>
                    <a:pt x="313" y="110"/>
                  </a:lnTo>
                  <a:lnTo>
                    <a:pt x="302" y="110"/>
                  </a:lnTo>
                  <a:lnTo>
                    <a:pt x="279" y="110"/>
                  </a:lnTo>
                  <a:lnTo>
                    <a:pt x="268" y="110"/>
                  </a:lnTo>
                  <a:lnTo>
                    <a:pt x="235" y="121"/>
                  </a:lnTo>
                  <a:lnTo>
                    <a:pt x="212" y="132"/>
                  </a:lnTo>
                  <a:lnTo>
                    <a:pt x="190" y="154"/>
                  </a:lnTo>
                  <a:lnTo>
                    <a:pt x="179" y="176"/>
                  </a:lnTo>
                  <a:lnTo>
                    <a:pt x="168" y="187"/>
                  </a:lnTo>
                  <a:lnTo>
                    <a:pt x="168" y="198"/>
                  </a:lnTo>
                  <a:lnTo>
                    <a:pt x="156" y="198"/>
                  </a:lnTo>
                  <a:lnTo>
                    <a:pt x="145" y="198"/>
                  </a:lnTo>
                  <a:lnTo>
                    <a:pt x="134" y="187"/>
                  </a:lnTo>
                  <a:lnTo>
                    <a:pt x="134" y="176"/>
                  </a:lnTo>
                  <a:lnTo>
                    <a:pt x="145" y="143"/>
                  </a:lnTo>
                  <a:lnTo>
                    <a:pt x="190" y="77"/>
                  </a:lnTo>
                  <a:lnTo>
                    <a:pt x="246" y="22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4" name="Freeform 62"/>
            <p:cNvSpPr>
              <a:spLocks/>
            </p:cNvSpPr>
            <p:nvPr/>
          </p:nvSpPr>
          <p:spPr bwMode="auto">
            <a:xfrm>
              <a:off x="36648" y="1776"/>
              <a:ext cx="379" cy="157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56" y="22"/>
                </a:cxn>
                <a:cxn ang="0">
                  <a:pos x="111" y="77"/>
                </a:cxn>
                <a:cxn ang="0">
                  <a:pos x="190" y="176"/>
                </a:cxn>
                <a:cxn ang="0">
                  <a:pos x="268" y="297"/>
                </a:cxn>
                <a:cxn ang="0">
                  <a:pos x="335" y="473"/>
                </a:cxn>
                <a:cxn ang="0">
                  <a:pos x="368" y="649"/>
                </a:cxn>
                <a:cxn ang="0">
                  <a:pos x="379" y="793"/>
                </a:cxn>
                <a:cxn ang="0">
                  <a:pos x="379" y="793"/>
                </a:cxn>
                <a:cxn ang="0">
                  <a:pos x="368" y="936"/>
                </a:cxn>
                <a:cxn ang="0">
                  <a:pos x="335" y="1101"/>
                </a:cxn>
                <a:cxn ang="0">
                  <a:pos x="279" y="1266"/>
                </a:cxn>
                <a:cxn ang="0">
                  <a:pos x="201" y="1398"/>
                </a:cxn>
                <a:cxn ang="0">
                  <a:pos x="123" y="1497"/>
                </a:cxn>
                <a:cxn ang="0">
                  <a:pos x="56" y="1552"/>
                </a:cxn>
                <a:cxn ang="0">
                  <a:pos x="22" y="1574"/>
                </a:cxn>
                <a:cxn ang="0">
                  <a:pos x="11" y="1574"/>
                </a:cxn>
                <a:cxn ang="0">
                  <a:pos x="0" y="1563"/>
                </a:cxn>
                <a:cxn ang="0">
                  <a:pos x="0" y="1552"/>
                </a:cxn>
                <a:cxn ang="0">
                  <a:pos x="11" y="1552"/>
                </a:cxn>
                <a:cxn ang="0">
                  <a:pos x="11" y="1541"/>
                </a:cxn>
                <a:cxn ang="0">
                  <a:pos x="22" y="1530"/>
                </a:cxn>
                <a:cxn ang="0">
                  <a:pos x="145" y="1365"/>
                </a:cxn>
                <a:cxn ang="0">
                  <a:pos x="223" y="1189"/>
                </a:cxn>
                <a:cxn ang="0">
                  <a:pos x="268" y="991"/>
                </a:cxn>
                <a:cxn ang="0">
                  <a:pos x="279" y="793"/>
                </a:cxn>
                <a:cxn ang="0">
                  <a:pos x="268" y="561"/>
                </a:cxn>
                <a:cxn ang="0">
                  <a:pos x="212" y="352"/>
                </a:cxn>
                <a:cxn ang="0">
                  <a:pos x="145" y="187"/>
                </a:cxn>
                <a:cxn ang="0">
                  <a:pos x="33" y="55"/>
                </a:cxn>
                <a:cxn ang="0">
                  <a:pos x="22" y="44"/>
                </a:cxn>
                <a:cxn ang="0">
                  <a:pos x="11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22" y="0"/>
                </a:cxn>
              </a:cxnLst>
              <a:rect l="0" t="0" r="r" b="b"/>
              <a:pathLst>
                <a:path w="379" h="1574">
                  <a:moveTo>
                    <a:pt x="22" y="0"/>
                  </a:moveTo>
                  <a:lnTo>
                    <a:pt x="56" y="22"/>
                  </a:lnTo>
                  <a:lnTo>
                    <a:pt x="111" y="77"/>
                  </a:lnTo>
                  <a:lnTo>
                    <a:pt x="190" y="176"/>
                  </a:lnTo>
                  <a:lnTo>
                    <a:pt x="268" y="297"/>
                  </a:lnTo>
                  <a:lnTo>
                    <a:pt x="335" y="473"/>
                  </a:lnTo>
                  <a:lnTo>
                    <a:pt x="368" y="649"/>
                  </a:lnTo>
                  <a:lnTo>
                    <a:pt x="379" y="793"/>
                  </a:lnTo>
                  <a:lnTo>
                    <a:pt x="379" y="793"/>
                  </a:lnTo>
                  <a:lnTo>
                    <a:pt x="368" y="936"/>
                  </a:lnTo>
                  <a:lnTo>
                    <a:pt x="335" y="1101"/>
                  </a:lnTo>
                  <a:lnTo>
                    <a:pt x="279" y="1266"/>
                  </a:lnTo>
                  <a:lnTo>
                    <a:pt x="201" y="1398"/>
                  </a:lnTo>
                  <a:lnTo>
                    <a:pt x="123" y="1497"/>
                  </a:lnTo>
                  <a:lnTo>
                    <a:pt x="56" y="1552"/>
                  </a:lnTo>
                  <a:lnTo>
                    <a:pt x="22" y="1574"/>
                  </a:lnTo>
                  <a:lnTo>
                    <a:pt x="11" y="1574"/>
                  </a:lnTo>
                  <a:lnTo>
                    <a:pt x="0" y="1563"/>
                  </a:lnTo>
                  <a:lnTo>
                    <a:pt x="0" y="1552"/>
                  </a:lnTo>
                  <a:lnTo>
                    <a:pt x="11" y="1552"/>
                  </a:lnTo>
                  <a:lnTo>
                    <a:pt x="11" y="1541"/>
                  </a:lnTo>
                  <a:lnTo>
                    <a:pt x="22" y="1530"/>
                  </a:lnTo>
                  <a:lnTo>
                    <a:pt x="145" y="1365"/>
                  </a:lnTo>
                  <a:lnTo>
                    <a:pt x="223" y="1189"/>
                  </a:lnTo>
                  <a:lnTo>
                    <a:pt x="268" y="991"/>
                  </a:lnTo>
                  <a:lnTo>
                    <a:pt x="279" y="793"/>
                  </a:lnTo>
                  <a:lnTo>
                    <a:pt x="268" y="561"/>
                  </a:lnTo>
                  <a:lnTo>
                    <a:pt x="212" y="352"/>
                  </a:lnTo>
                  <a:lnTo>
                    <a:pt x="145" y="187"/>
                  </a:lnTo>
                  <a:lnTo>
                    <a:pt x="33" y="55"/>
                  </a:lnTo>
                  <a:lnTo>
                    <a:pt x="22" y="44"/>
                  </a:lnTo>
                  <a:lnTo>
                    <a:pt x="11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0" y="3581400"/>
            <a:ext cx="8001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Has just the right discontinuities in z to be a bundle isomorphism to V. 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0" y="5257800"/>
            <a:ext cx="91439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Discontinuities in </a:t>
            </a:r>
            <a:r>
              <a:rPr lang="en-US" sz="3600" dirty="0" smtClean="0">
                <a:sym typeface="Mathematica1"/>
              </a:rPr>
              <a:t> multiply g by a flat section of </a:t>
            </a:r>
            <a:r>
              <a:rPr lang="en-US" sz="3600" dirty="0" smtClean="0">
                <a:sym typeface="Mathematica1"/>
              </a:rPr>
              <a:t></a:t>
            </a:r>
            <a:r>
              <a:rPr lang="en-US" sz="3600" baseline="30000" dirty="0" err="1" smtClean="0">
                <a:sym typeface="Mathematica1"/>
              </a:rPr>
              <a:t>ab</a:t>
            </a:r>
            <a:r>
              <a:rPr lang="en-US" sz="3600" baseline="30000" dirty="0" smtClean="0"/>
              <a:t>  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Formula for the flat connection</a:t>
            </a:r>
            <a:endParaRPr lang="en-US" dirty="0"/>
          </a:p>
        </p:txBody>
      </p:sp>
      <p:grpSp>
        <p:nvGrpSpPr>
          <p:cNvPr id="922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" y="1676400"/>
            <a:ext cx="8001000" cy="404706"/>
            <a:chOff x="485" y="1195"/>
            <a:chExt cx="34795" cy="1760"/>
          </a:xfrm>
        </p:grpSpPr>
        <p:sp>
          <p:nvSpPr>
            <p:cNvPr id="9222" name="Freeform 6"/>
            <p:cNvSpPr>
              <a:spLocks noEditPoints="1"/>
            </p:cNvSpPr>
            <p:nvPr/>
          </p:nvSpPr>
          <p:spPr bwMode="auto">
            <a:xfrm>
              <a:off x="485" y="1408"/>
              <a:ext cx="1232" cy="1227"/>
            </a:xfrm>
            <a:custGeom>
              <a:avLst/>
              <a:gdLst/>
              <a:ahLst/>
              <a:cxnLst>
                <a:cxn ang="0">
                  <a:pos x="849" y="245"/>
                </a:cxn>
                <a:cxn ang="0">
                  <a:pos x="733" y="469"/>
                </a:cxn>
                <a:cxn ang="0">
                  <a:pos x="679" y="555"/>
                </a:cxn>
                <a:cxn ang="0">
                  <a:pos x="584" y="725"/>
                </a:cxn>
                <a:cxn ang="0">
                  <a:pos x="541" y="811"/>
                </a:cxn>
                <a:cxn ang="0">
                  <a:pos x="584" y="800"/>
                </a:cxn>
                <a:cxn ang="0">
                  <a:pos x="903" y="800"/>
                </a:cxn>
                <a:cxn ang="0">
                  <a:pos x="881" y="619"/>
                </a:cxn>
                <a:cxn ang="0">
                  <a:pos x="871" y="288"/>
                </a:cxn>
                <a:cxn ang="0">
                  <a:pos x="871" y="192"/>
                </a:cxn>
                <a:cxn ang="0">
                  <a:pos x="1009" y="0"/>
                </a:cxn>
                <a:cxn ang="0">
                  <a:pos x="1009" y="32"/>
                </a:cxn>
                <a:cxn ang="0">
                  <a:pos x="1009" y="149"/>
                </a:cxn>
                <a:cxn ang="0">
                  <a:pos x="1041" y="768"/>
                </a:cxn>
                <a:cxn ang="0">
                  <a:pos x="1062" y="928"/>
                </a:cxn>
                <a:cxn ang="0">
                  <a:pos x="1072" y="1024"/>
                </a:cxn>
                <a:cxn ang="0">
                  <a:pos x="1104" y="1088"/>
                </a:cxn>
                <a:cxn ang="0">
                  <a:pos x="1136" y="1109"/>
                </a:cxn>
                <a:cxn ang="0">
                  <a:pos x="1147" y="1109"/>
                </a:cxn>
                <a:cxn ang="0">
                  <a:pos x="1168" y="1099"/>
                </a:cxn>
                <a:cxn ang="0">
                  <a:pos x="1200" y="1088"/>
                </a:cxn>
                <a:cxn ang="0">
                  <a:pos x="1221" y="1088"/>
                </a:cxn>
                <a:cxn ang="0">
                  <a:pos x="1211" y="1120"/>
                </a:cxn>
                <a:cxn ang="0">
                  <a:pos x="1094" y="1184"/>
                </a:cxn>
                <a:cxn ang="0">
                  <a:pos x="1009" y="1195"/>
                </a:cxn>
                <a:cxn ang="0">
                  <a:pos x="966" y="1173"/>
                </a:cxn>
                <a:cxn ang="0">
                  <a:pos x="956" y="1120"/>
                </a:cxn>
                <a:cxn ang="0">
                  <a:pos x="924" y="1013"/>
                </a:cxn>
                <a:cxn ang="0">
                  <a:pos x="903" y="885"/>
                </a:cxn>
                <a:cxn ang="0">
                  <a:pos x="446" y="928"/>
                </a:cxn>
                <a:cxn ang="0">
                  <a:pos x="340" y="1077"/>
                </a:cxn>
                <a:cxn ang="0">
                  <a:pos x="202" y="1205"/>
                </a:cxn>
                <a:cxn ang="0">
                  <a:pos x="106" y="1216"/>
                </a:cxn>
                <a:cxn ang="0">
                  <a:pos x="32" y="1173"/>
                </a:cxn>
                <a:cxn ang="0">
                  <a:pos x="0" y="1088"/>
                </a:cxn>
                <a:cxn ang="0">
                  <a:pos x="21" y="1035"/>
                </a:cxn>
                <a:cxn ang="0">
                  <a:pos x="42" y="981"/>
                </a:cxn>
                <a:cxn ang="0">
                  <a:pos x="74" y="981"/>
                </a:cxn>
                <a:cxn ang="0">
                  <a:pos x="85" y="1024"/>
                </a:cxn>
                <a:cxn ang="0">
                  <a:pos x="148" y="1077"/>
                </a:cxn>
                <a:cxn ang="0">
                  <a:pos x="255" y="1056"/>
                </a:cxn>
                <a:cxn ang="0">
                  <a:pos x="403" y="885"/>
                </a:cxn>
                <a:cxn ang="0">
                  <a:pos x="541" y="672"/>
                </a:cxn>
                <a:cxn ang="0">
                  <a:pos x="743" y="331"/>
                </a:cxn>
                <a:cxn ang="0">
                  <a:pos x="881" y="64"/>
                </a:cxn>
                <a:cxn ang="0">
                  <a:pos x="924" y="21"/>
                </a:cxn>
                <a:cxn ang="0">
                  <a:pos x="977" y="0"/>
                </a:cxn>
              </a:cxnLst>
              <a:rect l="0" t="0" r="r" b="b"/>
              <a:pathLst>
                <a:path w="1232" h="1227">
                  <a:moveTo>
                    <a:pt x="871" y="192"/>
                  </a:moveTo>
                  <a:lnTo>
                    <a:pt x="849" y="245"/>
                  </a:lnTo>
                  <a:lnTo>
                    <a:pt x="796" y="341"/>
                  </a:lnTo>
                  <a:lnTo>
                    <a:pt x="733" y="469"/>
                  </a:lnTo>
                  <a:lnTo>
                    <a:pt x="711" y="491"/>
                  </a:lnTo>
                  <a:lnTo>
                    <a:pt x="679" y="555"/>
                  </a:lnTo>
                  <a:lnTo>
                    <a:pt x="637" y="629"/>
                  </a:lnTo>
                  <a:lnTo>
                    <a:pt x="584" y="725"/>
                  </a:lnTo>
                  <a:lnTo>
                    <a:pt x="520" y="821"/>
                  </a:lnTo>
                  <a:lnTo>
                    <a:pt x="541" y="811"/>
                  </a:lnTo>
                  <a:lnTo>
                    <a:pt x="573" y="800"/>
                  </a:lnTo>
                  <a:lnTo>
                    <a:pt x="584" y="800"/>
                  </a:lnTo>
                  <a:lnTo>
                    <a:pt x="605" y="800"/>
                  </a:lnTo>
                  <a:lnTo>
                    <a:pt x="903" y="800"/>
                  </a:lnTo>
                  <a:lnTo>
                    <a:pt x="892" y="704"/>
                  </a:lnTo>
                  <a:lnTo>
                    <a:pt x="881" y="619"/>
                  </a:lnTo>
                  <a:lnTo>
                    <a:pt x="881" y="565"/>
                  </a:lnTo>
                  <a:lnTo>
                    <a:pt x="871" y="288"/>
                  </a:lnTo>
                  <a:lnTo>
                    <a:pt x="871" y="192"/>
                  </a:lnTo>
                  <a:lnTo>
                    <a:pt x="871" y="192"/>
                  </a:lnTo>
                  <a:close/>
                  <a:moveTo>
                    <a:pt x="998" y="0"/>
                  </a:moveTo>
                  <a:lnTo>
                    <a:pt x="1009" y="0"/>
                  </a:lnTo>
                  <a:lnTo>
                    <a:pt x="1009" y="11"/>
                  </a:lnTo>
                  <a:lnTo>
                    <a:pt x="1009" y="32"/>
                  </a:lnTo>
                  <a:lnTo>
                    <a:pt x="1009" y="85"/>
                  </a:lnTo>
                  <a:lnTo>
                    <a:pt x="1009" y="149"/>
                  </a:lnTo>
                  <a:lnTo>
                    <a:pt x="1030" y="629"/>
                  </a:lnTo>
                  <a:lnTo>
                    <a:pt x="1041" y="768"/>
                  </a:lnTo>
                  <a:lnTo>
                    <a:pt x="1051" y="864"/>
                  </a:lnTo>
                  <a:lnTo>
                    <a:pt x="1062" y="928"/>
                  </a:lnTo>
                  <a:lnTo>
                    <a:pt x="1072" y="971"/>
                  </a:lnTo>
                  <a:lnTo>
                    <a:pt x="1072" y="1024"/>
                  </a:lnTo>
                  <a:lnTo>
                    <a:pt x="1083" y="1056"/>
                  </a:lnTo>
                  <a:lnTo>
                    <a:pt x="1104" y="1088"/>
                  </a:lnTo>
                  <a:lnTo>
                    <a:pt x="1115" y="1099"/>
                  </a:lnTo>
                  <a:lnTo>
                    <a:pt x="1136" y="1109"/>
                  </a:lnTo>
                  <a:lnTo>
                    <a:pt x="1147" y="1109"/>
                  </a:lnTo>
                  <a:lnTo>
                    <a:pt x="1147" y="1109"/>
                  </a:lnTo>
                  <a:lnTo>
                    <a:pt x="1157" y="1099"/>
                  </a:lnTo>
                  <a:lnTo>
                    <a:pt x="1168" y="1099"/>
                  </a:lnTo>
                  <a:lnTo>
                    <a:pt x="1179" y="1088"/>
                  </a:lnTo>
                  <a:lnTo>
                    <a:pt x="1200" y="1088"/>
                  </a:lnTo>
                  <a:lnTo>
                    <a:pt x="1211" y="1077"/>
                  </a:lnTo>
                  <a:lnTo>
                    <a:pt x="1221" y="1088"/>
                  </a:lnTo>
                  <a:lnTo>
                    <a:pt x="1232" y="1088"/>
                  </a:lnTo>
                  <a:lnTo>
                    <a:pt x="1211" y="1120"/>
                  </a:lnTo>
                  <a:lnTo>
                    <a:pt x="1157" y="1152"/>
                  </a:lnTo>
                  <a:lnTo>
                    <a:pt x="1094" y="1184"/>
                  </a:lnTo>
                  <a:lnTo>
                    <a:pt x="1030" y="1195"/>
                  </a:lnTo>
                  <a:lnTo>
                    <a:pt x="1009" y="1195"/>
                  </a:lnTo>
                  <a:lnTo>
                    <a:pt x="987" y="1184"/>
                  </a:lnTo>
                  <a:lnTo>
                    <a:pt x="966" y="1173"/>
                  </a:lnTo>
                  <a:lnTo>
                    <a:pt x="956" y="1152"/>
                  </a:lnTo>
                  <a:lnTo>
                    <a:pt x="956" y="1120"/>
                  </a:lnTo>
                  <a:lnTo>
                    <a:pt x="945" y="1088"/>
                  </a:lnTo>
                  <a:lnTo>
                    <a:pt x="924" y="1013"/>
                  </a:lnTo>
                  <a:lnTo>
                    <a:pt x="903" y="885"/>
                  </a:lnTo>
                  <a:lnTo>
                    <a:pt x="903" y="885"/>
                  </a:lnTo>
                  <a:lnTo>
                    <a:pt x="478" y="885"/>
                  </a:lnTo>
                  <a:lnTo>
                    <a:pt x="446" y="928"/>
                  </a:lnTo>
                  <a:lnTo>
                    <a:pt x="403" y="1003"/>
                  </a:lnTo>
                  <a:lnTo>
                    <a:pt x="340" y="1077"/>
                  </a:lnTo>
                  <a:lnTo>
                    <a:pt x="276" y="1152"/>
                  </a:lnTo>
                  <a:lnTo>
                    <a:pt x="202" y="1205"/>
                  </a:lnTo>
                  <a:lnTo>
                    <a:pt x="148" y="1227"/>
                  </a:lnTo>
                  <a:lnTo>
                    <a:pt x="106" y="1216"/>
                  </a:lnTo>
                  <a:lnTo>
                    <a:pt x="63" y="1195"/>
                  </a:lnTo>
                  <a:lnTo>
                    <a:pt x="32" y="1173"/>
                  </a:lnTo>
                  <a:lnTo>
                    <a:pt x="10" y="1131"/>
                  </a:lnTo>
                  <a:lnTo>
                    <a:pt x="0" y="1088"/>
                  </a:lnTo>
                  <a:lnTo>
                    <a:pt x="10" y="1067"/>
                  </a:lnTo>
                  <a:lnTo>
                    <a:pt x="21" y="1035"/>
                  </a:lnTo>
                  <a:lnTo>
                    <a:pt x="32" y="1003"/>
                  </a:lnTo>
                  <a:lnTo>
                    <a:pt x="42" y="981"/>
                  </a:lnTo>
                  <a:lnTo>
                    <a:pt x="63" y="971"/>
                  </a:lnTo>
                  <a:lnTo>
                    <a:pt x="74" y="981"/>
                  </a:lnTo>
                  <a:lnTo>
                    <a:pt x="74" y="981"/>
                  </a:lnTo>
                  <a:lnTo>
                    <a:pt x="85" y="1024"/>
                  </a:lnTo>
                  <a:lnTo>
                    <a:pt x="117" y="1056"/>
                  </a:lnTo>
                  <a:lnTo>
                    <a:pt x="148" y="1077"/>
                  </a:lnTo>
                  <a:lnTo>
                    <a:pt x="191" y="1077"/>
                  </a:lnTo>
                  <a:lnTo>
                    <a:pt x="255" y="1056"/>
                  </a:lnTo>
                  <a:lnTo>
                    <a:pt x="329" y="981"/>
                  </a:lnTo>
                  <a:lnTo>
                    <a:pt x="403" y="885"/>
                  </a:lnTo>
                  <a:lnTo>
                    <a:pt x="478" y="779"/>
                  </a:lnTo>
                  <a:lnTo>
                    <a:pt x="541" y="672"/>
                  </a:lnTo>
                  <a:lnTo>
                    <a:pt x="637" y="523"/>
                  </a:lnTo>
                  <a:lnTo>
                    <a:pt x="743" y="331"/>
                  </a:lnTo>
                  <a:lnTo>
                    <a:pt x="871" y="85"/>
                  </a:lnTo>
                  <a:lnTo>
                    <a:pt x="881" y="64"/>
                  </a:lnTo>
                  <a:lnTo>
                    <a:pt x="903" y="43"/>
                  </a:lnTo>
                  <a:lnTo>
                    <a:pt x="924" y="21"/>
                  </a:lnTo>
                  <a:lnTo>
                    <a:pt x="956" y="11"/>
                  </a:lnTo>
                  <a:lnTo>
                    <a:pt x="977" y="0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1865" y="1355"/>
              <a:ext cx="372" cy="1600"/>
            </a:xfrm>
            <a:custGeom>
              <a:avLst/>
              <a:gdLst/>
              <a:ahLst/>
              <a:cxnLst>
                <a:cxn ang="0">
                  <a:pos x="362" y="0"/>
                </a:cxn>
                <a:cxn ang="0">
                  <a:pos x="362" y="0"/>
                </a:cxn>
                <a:cxn ang="0">
                  <a:pos x="372" y="10"/>
                </a:cxn>
                <a:cxn ang="0">
                  <a:pos x="372" y="21"/>
                </a:cxn>
                <a:cxn ang="0">
                  <a:pos x="372" y="21"/>
                </a:cxn>
                <a:cxn ang="0">
                  <a:pos x="372" y="32"/>
                </a:cxn>
                <a:cxn ang="0">
                  <a:pos x="362" y="32"/>
                </a:cxn>
                <a:cxn ang="0">
                  <a:pos x="351" y="42"/>
                </a:cxn>
                <a:cxn ang="0">
                  <a:pos x="234" y="213"/>
                </a:cxn>
                <a:cxn ang="0">
                  <a:pos x="149" y="394"/>
                </a:cxn>
                <a:cxn ang="0">
                  <a:pos x="107" y="597"/>
                </a:cxn>
                <a:cxn ang="0">
                  <a:pos x="96" y="800"/>
                </a:cxn>
                <a:cxn ang="0">
                  <a:pos x="107" y="949"/>
                </a:cxn>
                <a:cxn ang="0">
                  <a:pos x="128" y="1109"/>
                </a:cxn>
                <a:cxn ang="0">
                  <a:pos x="170" y="1269"/>
                </a:cxn>
                <a:cxn ang="0">
                  <a:pos x="245" y="1418"/>
                </a:cxn>
                <a:cxn ang="0">
                  <a:pos x="351" y="1546"/>
                </a:cxn>
                <a:cxn ang="0">
                  <a:pos x="362" y="1568"/>
                </a:cxn>
                <a:cxn ang="0">
                  <a:pos x="372" y="1578"/>
                </a:cxn>
                <a:cxn ang="0">
                  <a:pos x="372" y="1578"/>
                </a:cxn>
                <a:cxn ang="0">
                  <a:pos x="372" y="1589"/>
                </a:cxn>
                <a:cxn ang="0">
                  <a:pos x="372" y="1589"/>
                </a:cxn>
                <a:cxn ang="0">
                  <a:pos x="372" y="1600"/>
                </a:cxn>
                <a:cxn ang="0">
                  <a:pos x="362" y="1600"/>
                </a:cxn>
                <a:cxn ang="0">
                  <a:pos x="330" y="1578"/>
                </a:cxn>
                <a:cxn ang="0">
                  <a:pos x="266" y="1525"/>
                </a:cxn>
                <a:cxn ang="0">
                  <a:pos x="181" y="1429"/>
                </a:cxn>
                <a:cxn ang="0">
                  <a:pos x="107" y="1301"/>
                </a:cxn>
                <a:cxn ang="0">
                  <a:pos x="43" y="1120"/>
                </a:cxn>
                <a:cxn ang="0">
                  <a:pos x="11" y="949"/>
                </a:cxn>
                <a:cxn ang="0">
                  <a:pos x="0" y="800"/>
                </a:cxn>
                <a:cxn ang="0">
                  <a:pos x="11" y="650"/>
                </a:cxn>
                <a:cxn ang="0">
                  <a:pos x="43" y="490"/>
                </a:cxn>
                <a:cxn ang="0">
                  <a:pos x="107" y="320"/>
                </a:cxn>
                <a:cxn ang="0">
                  <a:pos x="170" y="202"/>
                </a:cxn>
                <a:cxn ang="0">
                  <a:pos x="234" y="117"/>
                </a:cxn>
                <a:cxn ang="0">
                  <a:pos x="287" y="53"/>
                </a:cxn>
                <a:cxn ang="0">
                  <a:pos x="330" y="21"/>
                </a:cxn>
                <a:cxn ang="0">
                  <a:pos x="362" y="0"/>
                </a:cxn>
              </a:cxnLst>
              <a:rect l="0" t="0" r="r" b="b"/>
              <a:pathLst>
                <a:path w="372" h="1600">
                  <a:moveTo>
                    <a:pt x="362" y="0"/>
                  </a:moveTo>
                  <a:lnTo>
                    <a:pt x="362" y="0"/>
                  </a:lnTo>
                  <a:lnTo>
                    <a:pt x="372" y="10"/>
                  </a:lnTo>
                  <a:lnTo>
                    <a:pt x="372" y="21"/>
                  </a:lnTo>
                  <a:lnTo>
                    <a:pt x="372" y="21"/>
                  </a:lnTo>
                  <a:lnTo>
                    <a:pt x="372" y="32"/>
                  </a:lnTo>
                  <a:lnTo>
                    <a:pt x="362" y="32"/>
                  </a:lnTo>
                  <a:lnTo>
                    <a:pt x="351" y="42"/>
                  </a:lnTo>
                  <a:lnTo>
                    <a:pt x="234" y="213"/>
                  </a:lnTo>
                  <a:lnTo>
                    <a:pt x="149" y="394"/>
                  </a:lnTo>
                  <a:lnTo>
                    <a:pt x="107" y="597"/>
                  </a:lnTo>
                  <a:lnTo>
                    <a:pt x="96" y="800"/>
                  </a:lnTo>
                  <a:lnTo>
                    <a:pt x="107" y="949"/>
                  </a:lnTo>
                  <a:lnTo>
                    <a:pt x="128" y="1109"/>
                  </a:lnTo>
                  <a:lnTo>
                    <a:pt x="170" y="1269"/>
                  </a:lnTo>
                  <a:lnTo>
                    <a:pt x="245" y="1418"/>
                  </a:lnTo>
                  <a:lnTo>
                    <a:pt x="351" y="1546"/>
                  </a:lnTo>
                  <a:lnTo>
                    <a:pt x="362" y="1568"/>
                  </a:lnTo>
                  <a:lnTo>
                    <a:pt x="372" y="1578"/>
                  </a:lnTo>
                  <a:lnTo>
                    <a:pt x="372" y="1578"/>
                  </a:lnTo>
                  <a:lnTo>
                    <a:pt x="372" y="1589"/>
                  </a:lnTo>
                  <a:lnTo>
                    <a:pt x="372" y="1589"/>
                  </a:lnTo>
                  <a:lnTo>
                    <a:pt x="372" y="1600"/>
                  </a:lnTo>
                  <a:lnTo>
                    <a:pt x="362" y="1600"/>
                  </a:lnTo>
                  <a:lnTo>
                    <a:pt x="330" y="1578"/>
                  </a:lnTo>
                  <a:lnTo>
                    <a:pt x="266" y="1525"/>
                  </a:lnTo>
                  <a:lnTo>
                    <a:pt x="181" y="1429"/>
                  </a:lnTo>
                  <a:lnTo>
                    <a:pt x="107" y="1301"/>
                  </a:lnTo>
                  <a:lnTo>
                    <a:pt x="43" y="1120"/>
                  </a:lnTo>
                  <a:lnTo>
                    <a:pt x="11" y="949"/>
                  </a:lnTo>
                  <a:lnTo>
                    <a:pt x="0" y="800"/>
                  </a:lnTo>
                  <a:lnTo>
                    <a:pt x="11" y="650"/>
                  </a:lnTo>
                  <a:lnTo>
                    <a:pt x="43" y="490"/>
                  </a:lnTo>
                  <a:lnTo>
                    <a:pt x="107" y="320"/>
                  </a:lnTo>
                  <a:lnTo>
                    <a:pt x="170" y="202"/>
                  </a:lnTo>
                  <a:lnTo>
                    <a:pt x="234" y="117"/>
                  </a:lnTo>
                  <a:lnTo>
                    <a:pt x="287" y="53"/>
                  </a:lnTo>
                  <a:lnTo>
                    <a:pt x="330" y="21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Freeform 8"/>
            <p:cNvSpPr>
              <a:spLocks noEditPoints="1"/>
            </p:cNvSpPr>
            <p:nvPr/>
          </p:nvSpPr>
          <p:spPr bwMode="auto">
            <a:xfrm>
              <a:off x="2397" y="1440"/>
              <a:ext cx="690" cy="1440"/>
            </a:xfrm>
            <a:custGeom>
              <a:avLst/>
              <a:gdLst/>
              <a:ahLst/>
              <a:cxnLst>
                <a:cxn ang="0">
                  <a:pos x="531" y="160"/>
                </a:cxn>
                <a:cxn ang="0">
                  <a:pos x="478" y="171"/>
                </a:cxn>
                <a:cxn ang="0">
                  <a:pos x="520" y="181"/>
                </a:cxn>
                <a:cxn ang="0">
                  <a:pos x="584" y="181"/>
                </a:cxn>
                <a:cxn ang="0">
                  <a:pos x="626" y="181"/>
                </a:cxn>
                <a:cxn ang="0">
                  <a:pos x="647" y="171"/>
                </a:cxn>
                <a:cxn ang="0">
                  <a:pos x="605" y="160"/>
                </a:cxn>
                <a:cxn ang="0">
                  <a:pos x="552" y="160"/>
                </a:cxn>
                <a:cxn ang="0">
                  <a:pos x="446" y="11"/>
                </a:cxn>
                <a:cxn ang="0">
                  <a:pos x="456" y="32"/>
                </a:cxn>
                <a:cxn ang="0">
                  <a:pos x="446" y="64"/>
                </a:cxn>
                <a:cxn ang="0">
                  <a:pos x="446" y="107"/>
                </a:cxn>
                <a:cxn ang="0">
                  <a:pos x="456" y="149"/>
                </a:cxn>
                <a:cxn ang="0">
                  <a:pos x="531" y="128"/>
                </a:cxn>
                <a:cxn ang="0">
                  <a:pos x="584" y="128"/>
                </a:cxn>
                <a:cxn ang="0">
                  <a:pos x="647" y="139"/>
                </a:cxn>
                <a:cxn ang="0">
                  <a:pos x="679" y="149"/>
                </a:cxn>
                <a:cxn ang="0">
                  <a:pos x="679" y="192"/>
                </a:cxn>
                <a:cxn ang="0">
                  <a:pos x="637" y="213"/>
                </a:cxn>
                <a:cxn ang="0">
                  <a:pos x="584" y="213"/>
                </a:cxn>
                <a:cxn ang="0">
                  <a:pos x="541" y="224"/>
                </a:cxn>
                <a:cxn ang="0">
                  <a:pos x="488" y="213"/>
                </a:cxn>
                <a:cxn ang="0">
                  <a:pos x="446" y="192"/>
                </a:cxn>
                <a:cxn ang="0">
                  <a:pos x="350" y="267"/>
                </a:cxn>
                <a:cxn ang="0">
                  <a:pos x="169" y="501"/>
                </a:cxn>
                <a:cxn ang="0">
                  <a:pos x="85" y="800"/>
                </a:cxn>
                <a:cxn ang="0">
                  <a:pos x="106" y="917"/>
                </a:cxn>
                <a:cxn ang="0">
                  <a:pos x="180" y="1013"/>
                </a:cxn>
                <a:cxn ang="0">
                  <a:pos x="265" y="1045"/>
                </a:cxn>
                <a:cxn ang="0">
                  <a:pos x="393" y="1088"/>
                </a:cxn>
                <a:cxn ang="0">
                  <a:pos x="456" y="1109"/>
                </a:cxn>
                <a:cxn ang="0">
                  <a:pos x="499" y="1141"/>
                </a:cxn>
                <a:cxn ang="0">
                  <a:pos x="520" y="1173"/>
                </a:cxn>
                <a:cxn ang="0">
                  <a:pos x="541" y="1216"/>
                </a:cxn>
                <a:cxn ang="0">
                  <a:pos x="520" y="1344"/>
                </a:cxn>
                <a:cxn ang="0">
                  <a:pos x="371" y="1440"/>
                </a:cxn>
                <a:cxn ang="0">
                  <a:pos x="297" y="1429"/>
                </a:cxn>
                <a:cxn ang="0">
                  <a:pos x="233" y="1397"/>
                </a:cxn>
                <a:cxn ang="0">
                  <a:pos x="212" y="1365"/>
                </a:cxn>
                <a:cxn ang="0">
                  <a:pos x="223" y="1355"/>
                </a:cxn>
                <a:cxn ang="0">
                  <a:pos x="233" y="1355"/>
                </a:cxn>
                <a:cxn ang="0">
                  <a:pos x="254" y="1355"/>
                </a:cxn>
                <a:cxn ang="0">
                  <a:pos x="329" y="1397"/>
                </a:cxn>
                <a:cxn ang="0">
                  <a:pos x="403" y="1397"/>
                </a:cxn>
                <a:cxn ang="0">
                  <a:pos x="446" y="1355"/>
                </a:cxn>
                <a:cxn ang="0">
                  <a:pos x="456" y="1301"/>
                </a:cxn>
                <a:cxn ang="0">
                  <a:pos x="435" y="1248"/>
                </a:cxn>
                <a:cxn ang="0">
                  <a:pos x="403" y="1216"/>
                </a:cxn>
                <a:cxn ang="0">
                  <a:pos x="361" y="1195"/>
                </a:cxn>
                <a:cxn ang="0">
                  <a:pos x="318" y="1184"/>
                </a:cxn>
                <a:cxn ang="0">
                  <a:pos x="286" y="1173"/>
                </a:cxn>
                <a:cxn ang="0">
                  <a:pos x="191" y="1131"/>
                </a:cxn>
                <a:cxn ang="0">
                  <a:pos x="63" y="1045"/>
                </a:cxn>
                <a:cxn ang="0">
                  <a:pos x="0" y="853"/>
                </a:cxn>
                <a:cxn ang="0">
                  <a:pos x="106" y="501"/>
                </a:cxn>
                <a:cxn ang="0">
                  <a:pos x="318" y="235"/>
                </a:cxn>
                <a:cxn ang="0">
                  <a:pos x="414" y="117"/>
                </a:cxn>
                <a:cxn ang="0">
                  <a:pos x="403" y="75"/>
                </a:cxn>
                <a:cxn ang="0">
                  <a:pos x="403" y="43"/>
                </a:cxn>
                <a:cxn ang="0">
                  <a:pos x="424" y="11"/>
                </a:cxn>
              </a:cxnLst>
              <a:rect l="0" t="0" r="r" b="b"/>
              <a:pathLst>
                <a:path w="690" h="1440">
                  <a:moveTo>
                    <a:pt x="552" y="160"/>
                  </a:moveTo>
                  <a:lnTo>
                    <a:pt x="531" y="160"/>
                  </a:lnTo>
                  <a:lnTo>
                    <a:pt x="509" y="160"/>
                  </a:lnTo>
                  <a:lnTo>
                    <a:pt x="478" y="171"/>
                  </a:lnTo>
                  <a:lnTo>
                    <a:pt x="499" y="181"/>
                  </a:lnTo>
                  <a:lnTo>
                    <a:pt x="520" y="181"/>
                  </a:lnTo>
                  <a:lnTo>
                    <a:pt x="541" y="181"/>
                  </a:lnTo>
                  <a:lnTo>
                    <a:pt x="584" y="181"/>
                  </a:lnTo>
                  <a:lnTo>
                    <a:pt x="605" y="181"/>
                  </a:lnTo>
                  <a:lnTo>
                    <a:pt x="626" y="181"/>
                  </a:lnTo>
                  <a:lnTo>
                    <a:pt x="637" y="171"/>
                  </a:lnTo>
                  <a:lnTo>
                    <a:pt x="647" y="171"/>
                  </a:lnTo>
                  <a:lnTo>
                    <a:pt x="626" y="171"/>
                  </a:lnTo>
                  <a:lnTo>
                    <a:pt x="605" y="160"/>
                  </a:lnTo>
                  <a:lnTo>
                    <a:pt x="584" y="160"/>
                  </a:lnTo>
                  <a:lnTo>
                    <a:pt x="552" y="160"/>
                  </a:lnTo>
                  <a:close/>
                  <a:moveTo>
                    <a:pt x="435" y="0"/>
                  </a:moveTo>
                  <a:lnTo>
                    <a:pt x="446" y="11"/>
                  </a:lnTo>
                  <a:lnTo>
                    <a:pt x="456" y="21"/>
                  </a:lnTo>
                  <a:lnTo>
                    <a:pt x="456" y="32"/>
                  </a:lnTo>
                  <a:lnTo>
                    <a:pt x="446" y="43"/>
                  </a:lnTo>
                  <a:lnTo>
                    <a:pt x="446" y="64"/>
                  </a:lnTo>
                  <a:lnTo>
                    <a:pt x="446" y="85"/>
                  </a:lnTo>
                  <a:lnTo>
                    <a:pt x="446" y="107"/>
                  </a:lnTo>
                  <a:lnTo>
                    <a:pt x="446" y="128"/>
                  </a:lnTo>
                  <a:lnTo>
                    <a:pt x="456" y="149"/>
                  </a:lnTo>
                  <a:lnTo>
                    <a:pt x="499" y="128"/>
                  </a:lnTo>
                  <a:lnTo>
                    <a:pt x="531" y="128"/>
                  </a:lnTo>
                  <a:lnTo>
                    <a:pt x="562" y="128"/>
                  </a:lnTo>
                  <a:lnTo>
                    <a:pt x="584" y="128"/>
                  </a:lnTo>
                  <a:lnTo>
                    <a:pt x="616" y="128"/>
                  </a:lnTo>
                  <a:lnTo>
                    <a:pt x="647" y="139"/>
                  </a:lnTo>
                  <a:lnTo>
                    <a:pt x="669" y="139"/>
                  </a:lnTo>
                  <a:lnTo>
                    <a:pt x="679" y="149"/>
                  </a:lnTo>
                  <a:lnTo>
                    <a:pt x="690" y="171"/>
                  </a:lnTo>
                  <a:lnTo>
                    <a:pt x="679" y="192"/>
                  </a:lnTo>
                  <a:lnTo>
                    <a:pt x="669" y="203"/>
                  </a:lnTo>
                  <a:lnTo>
                    <a:pt x="637" y="213"/>
                  </a:lnTo>
                  <a:lnTo>
                    <a:pt x="616" y="213"/>
                  </a:lnTo>
                  <a:lnTo>
                    <a:pt x="584" y="213"/>
                  </a:lnTo>
                  <a:lnTo>
                    <a:pt x="562" y="224"/>
                  </a:lnTo>
                  <a:lnTo>
                    <a:pt x="541" y="224"/>
                  </a:lnTo>
                  <a:lnTo>
                    <a:pt x="520" y="224"/>
                  </a:lnTo>
                  <a:lnTo>
                    <a:pt x="488" y="213"/>
                  </a:lnTo>
                  <a:lnTo>
                    <a:pt x="467" y="203"/>
                  </a:lnTo>
                  <a:lnTo>
                    <a:pt x="446" y="192"/>
                  </a:lnTo>
                  <a:lnTo>
                    <a:pt x="446" y="192"/>
                  </a:lnTo>
                  <a:lnTo>
                    <a:pt x="350" y="267"/>
                  </a:lnTo>
                  <a:lnTo>
                    <a:pt x="254" y="373"/>
                  </a:lnTo>
                  <a:lnTo>
                    <a:pt x="169" y="501"/>
                  </a:lnTo>
                  <a:lnTo>
                    <a:pt x="116" y="651"/>
                  </a:lnTo>
                  <a:lnTo>
                    <a:pt x="85" y="800"/>
                  </a:lnTo>
                  <a:lnTo>
                    <a:pt x="95" y="853"/>
                  </a:lnTo>
                  <a:lnTo>
                    <a:pt x="106" y="917"/>
                  </a:lnTo>
                  <a:lnTo>
                    <a:pt x="159" y="992"/>
                  </a:lnTo>
                  <a:lnTo>
                    <a:pt x="180" y="1013"/>
                  </a:lnTo>
                  <a:lnTo>
                    <a:pt x="223" y="1024"/>
                  </a:lnTo>
                  <a:lnTo>
                    <a:pt x="265" y="1045"/>
                  </a:lnTo>
                  <a:lnTo>
                    <a:pt x="350" y="1067"/>
                  </a:lnTo>
                  <a:lnTo>
                    <a:pt x="393" y="1088"/>
                  </a:lnTo>
                  <a:lnTo>
                    <a:pt x="435" y="1099"/>
                  </a:lnTo>
                  <a:lnTo>
                    <a:pt x="456" y="1109"/>
                  </a:lnTo>
                  <a:lnTo>
                    <a:pt x="478" y="1131"/>
                  </a:lnTo>
                  <a:lnTo>
                    <a:pt x="499" y="1141"/>
                  </a:lnTo>
                  <a:lnTo>
                    <a:pt x="509" y="1152"/>
                  </a:lnTo>
                  <a:lnTo>
                    <a:pt x="520" y="1173"/>
                  </a:lnTo>
                  <a:lnTo>
                    <a:pt x="531" y="1195"/>
                  </a:lnTo>
                  <a:lnTo>
                    <a:pt x="541" y="1216"/>
                  </a:lnTo>
                  <a:lnTo>
                    <a:pt x="541" y="1248"/>
                  </a:lnTo>
                  <a:lnTo>
                    <a:pt x="520" y="1344"/>
                  </a:lnTo>
                  <a:lnTo>
                    <a:pt x="456" y="1408"/>
                  </a:lnTo>
                  <a:lnTo>
                    <a:pt x="371" y="1440"/>
                  </a:lnTo>
                  <a:lnTo>
                    <a:pt x="329" y="1440"/>
                  </a:lnTo>
                  <a:lnTo>
                    <a:pt x="297" y="1429"/>
                  </a:lnTo>
                  <a:lnTo>
                    <a:pt x="265" y="1408"/>
                  </a:lnTo>
                  <a:lnTo>
                    <a:pt x="233" y="1397"/>
                  </a:lnTo>
                  <a:lnTo>
                    <a:pt x="223" y="1376"/>
                  </a:lnTo>
                  <a:lnTo>
                    <a:pt x="212" y="1365"/>
                  </a:lnTo>
                  <a:lnTo>
                    <a:pt x="223" y="1355"/>
                  </a:lnTo>
                  <a:lnTo>
                    <a:pt x="223" y="1355"/>
                  </a:lnTo>
                  <a:lnTo>
                    <a:pt x="233" y="1355"/>
                  </a:lnTo>
                  <a:lnTo>
                    <a:pt x="233" y="1355"/>
                  </a:lnTo>
                  <a:lnTo>
                    <a:pt x="244" y="1355"/>
                  </a:lnTo>
                  <a:lnTo>
                    <a:pt x="254" y="1355"/>
                  </a:lnTo>
                  <a:lnTo>
                    <a:pt x="286" y="1387"/>
                  </a:lnTo>
                  <a:lnTo>
                    <a:pt x="329" y="1397"/>
                  </a:lnTo>
                  <a:lnTo>
                    <a:pt x="371" y="1408"/>
                  </a:lnTo>
                  <a:lnTo>
                    <a:pt x="403" y="1397"/>
                  </a:lnTo>
                  <a:lnTo>
                    <a:pt x="424" y="1387"/>
                  </a:lnTo>
                  <a:lnTo>
                    <a:pt x="446" y="1355"/>
                  </a:lnTo>
                  <a:lnTo>
                    <a:pt x="456" y="1333"/>
                  </a:lnTo>
                  <a:lnTo>
                    <a:pt x="456" y="1301"/>
                  </a:lnTo>
                  <a:lnTo>
                    <a:pt x="456" y="1269"/>
                  </a:lnTo>
                  <a:lnTo>
                    <a:pt x="435" y="1248"/>
                  </a:lnTo>
                  <a:lnTo>
                    <a:pt x="424" y="1227"/>
                  </a:lnTo>
                  <a:lnTo>
                    <a:pt x="403" y="1216"/>
                  </a:lnTo>
                  <a:lnTo>
                    <a:pt x="382" y="1205"/>
                  </a:lnTo>
                  <a:lnTo>
                    <a:pt x="361" y="1195"/>
                  </a:lnTo>
                  <a:lnTo>
                    <a:pt x="339" y="1184"/>
                  </a:lnTo>
                  <a:lnTo>
                    <a:pt x="318" y="1184"/>
                  </a:lnTo>
                  <a:lnTo>
                    <a:pt x="308" y="1173"/>
                  </a:lnTo>
                  <a:lnTo>
                    <a:pt x="286" y="1173"/>
                  </a:lnTo>
                  <a:lnTo>
                    <a:pt x="265" y="1163"/>
                  </a:lnTo>
                  <a:lnTo>
                    <a:pt x="191" y="1131"/>
                  </a:lnTo>
                  <a:lnTo>
                    <a:pt x="116" y="1099"/>
                  </a:lnTo>
                  <a:lnTo>
                    <a:pt x="63" y="1045"/>
                  </a:lnTo>
                  <a:lnTo>
                    <a:pt x="21" y="960"/>
                  </a:lnTo>
                  <a:lnTo>
                    <a:pt x="0" y="853"/>
                  </a:lnTo>
                  <a:lnTo>
                    <a:pt x="31" y="661"/>
                  </a:lnTo>
                  <a:lnTo>
                    <a:pt x="106" y="501"/>
                  </a:lnTo>
                  <a:lnTo>
                    <a:pt x="201" y="352"/>
                  </a:lnTo>
                  <a:lnTo>
                    <a:pt x="318" y="235"/>
                  </a:lnTo>
                  <a:lnTo>
                    <a:pt x="424" y="160"/>
                  </a:lnTo>
                  <a:lnTo>
                    <a:pt x="414" y="117"/>
                  </a:lnTo>
                  <a:lnTo>
                    <a:pt x="403" y="85"/>
                  </a:lnTo>
                  <a:lnTo>
                    <a:pt x="403" y="75"/>
                  </a:lnTo>
                  <a:lnTo>
                    <a:pt x="403" y="64"/>
                  </a:lnTo>
                  <a:lnTo>
                    <a:pt x="403" y="43"/>
                  </a:lnTo>
                  <a:lnTo>
                    <a:pt x="414" y="21"/>
                  </a:lnTo>
                  <a:lnTo>
                    <a:pt x="424" y="11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3225" y="1355"/>
              <a:ext cx="372" cy="160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3" y="10"/>
                </a:cxn>
                <a:cxn ang="0">
                  <a:pos x="85" y="53"/>
                </a:cxn>
                <a:cxn ang="0">
                  <a:pos x="138" y="117"/>
                </a:cxn>
                <a:cxn ang="0">
                  <a:pos x="202" y="202"/>
                </a:cxn>
                <a:cxn ang="0">
                  <a:pos x="266" y="309"/>
                </a:cxn>
                <a:cxn ang="0">
                  <a:pos x="329" y="490"/>
                </a:cxn>
                <a:cxn ang="0">
                  <a:pos x="361" y="661"/>
                </a:cxn>
                <a:cxn ang="0">
                  <a:pos x="372" y="800"/>
                </a:cxn>
                <a:cxn ang="0">
                  <a:pos x="372" y="800"/>
                </a:cxn>
                <a:cxn ang="0">
                  <a:pos x="361" y="949"/>
                </a:cxn>
                <a:cxn ang="0">
                  <a:pos x="329" y="1109"/>
                </a:cxn>
                <a:cxn ang="0">
                  <a:pos x="266" y="1290"/>
                </a:cxn>
                <a:cxn ang="0">
                  <a:pos x="202" y="1397"/>
                </a:cxn>
                <a:cxn ang="0">
                  <a:pos x="138" y="1482"/>
                </a:cxn>
                <a:cxn ang="0">
                  <a:pos x="85" y="1546"/>
                </a:cxn>
                <a:cxn ang="0">
                  <a:pos x="43" y="1589"/>
                </a:cxn>
                <a:cxn ang="0">
                  <a:pos x="11" y="1600"/>
                </a:cxn>
                <a:cxn ang="0">
                  <a:pos x="0" y="1600"/>
                </a:cxn>
                <a:cxn ang="0">
                  <a:pos x="0" y="1589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11" y="1568"/>
                </a:cxn>
                <a:cxn ang="0">
                  <a:pos x="21" y="1557"/>
                </a:cxn>
                <a:cxn ang="0">
                  <a:pos x="138" y="1397"/>
                </a:cxn>
                <a:cxn ang="0">
                  <a:pos x="223" y="1205"/>
                </a:cxn>
                <a:cxn ang="0">
                  <a:pos x="266" y="1002"/>
                </a:cxn>
                <a:cxn ang="0">
                  <a:pos x="276" y="800"/>
                </a:cxn>
                <a:cxn ang="0">
                  <a:pos x="255" y="565"/>
                </a:cxn>
                <a:cxn ang="0">
                  <a:pos x="212" y="362"/>
                </a:cxn>
                <a:cxn ang="0">
                  <a:pos x="127" y="192"/>
                </a:cxn>
                <a:cxn ang="0">
                  <a:pos x="32" y="53"/>
                </a:cxn>
                <a:cxn ang="0">
                  <a:pos x="11" y="42"/>
                </a:cxn>
                <a:cxn ang="0">
                  <a:pos x="0" y="32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0"/>
                </a:cxn>
                <a:cxn ang="0">
                  <a:pos x="11" y="0"/>
                </a:cxn>
              </a:cxnLst>
              <a:rect l="0" t="0" r="r" b="b"/>
              <a:pathLst>
                <a:path w="372" h="1600">
                  <a:moveTo>
                    <a:pt x="11" y="0"/>
                  </a:moveTo>
                  <a:lnTo>
                    <a:pt x="43" y="10"/>
                  </a:lnTo>
                  <a:lnTo>
                    <a:pt x="85" y="53"/>
                  </a:lnTo>
                  <a:lnTo>
                    <a:pt x="138" y="117"/>
                  </a:lnTo>
                  <a:lnTo>
                    <a:pt x="202" y="202"/>
                  </a:lnTo>
                  <a:lnTo>
                    <a:pt x="266" y="309"/>
                  </a:lnTo>
                  <a:lnTo>
                    <a:pt x="329" y="490"/>
                  </a:lnTo>
                  <a:lnTo>
                    <a:pt x="361" y="661"/>
                  </a:lnTo>
                  <a:lnTo>
                    <a:pt x="372" y="800"/>
                  </a:lnTo>
                  <a:lnTo>
                    <a:pt x="372" y="800"/>
                  </a:lnTo>
                  <a:lnTo>
                    <a:pt x="361" y="949"/>
                  </a:lnTo>
                  <a:lnTo>
                    <a:pt x="329" y="1109"/>
                  </a:lnTo>
                  <a:lnTo>
                    <a:pt x="266" y="1290"/>
                  </a:lnTo>
                  <a:lnTo>
                    <a:pt x="202" y="1397"/>
                  </a:lnTo>
                  <a:lnTo>
                    <a:pt x="138" y="1482"/>
                  </a:lnTo>
                  <a:lnTo>
                    <a:pt x="85" y="1546"/>
                  </a:lnTo>
                  <a:lnTo>
                    <a:pt x="43" y="1589"/>
                  </a:lnTo>
                  <a:lnTo>
                    <a:pt x="11" y="1600"/>
                  </a:lnTo>
                  <a:lnTo>
                    <a:pt x="0" y="1600"/>
                  </a:lnTo>
                  <a:lnTo>
                    <a:pt x="0" y="1589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11" y="1568"/>
                  </a:lnTo>
                  <a:lnTo>
                    <a:pt x="21" y="1557"/>
                  </a:lnTo>
                  <a:lnTo>
                    <a:pt x="138" y="1397"/>
                  </a:lnTo>
                  <a:lnTo>
                    <a:pt x="223" y="1205"/>
                  </a:lnTo>
                  <a:lnTo>
                    <a:pt x="266" y="1002"/>
                  </a:lnTo>
                  <a:lnTo>
                    <a:pt x="276" y="800"/>
                  </a:lnTo>
                  <a:lnTo>
                    <a:pt x="255" y="565"/>
                  </a:lnTo>
                  <a:lnTo>
                    <a:pt x="212" y="362"/>
                  </a:lnTo>
                  <a:lnTo>
                    <a:pt x="127" y="192"/>
                  </a:lnTo>
                  <a:lnTo>
                    <a:pt x="32" y="53"/>
                  </a:lnTo>
                  <a:lnTo>
                    <a:pt x="11" y="42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6" name="Freeform 10"/>
            <p:cNvSpPr>
              <a:spLocks noEditPoints="1"/>
            </p:cNvSpPr>
            <p:nvPr/>
          </p:nvSpPr>
          <p:spPr bwMode="auto">
            <a:xfrm>
              <a:off x="4319" y="1973"/>
              <a:ext cx="1052" cy="374"/>
            </a:xfrm>
            <a:custGeom>
              <a:avLst/>
              <a:gdLst/>
              <a:ahLst/>
              <a:cxnLst>
                <a:cxn ang="0">
                  <a:pos x="53" y="310"/>
                </a:cxn>
                <a:cxn ang="0">
                  <a:pos x="998" y="310"/>
                </a:cxn>
                <a:cxn ang="0">
                  <a:pos x="1020" y="310"/>
                </a:cxn>
                <a:cxn ang="0">
                  <a:pos x="1030" y="310"/>
                </a:cxn>
                <a:cxn ang="0">
                  <a:pos x="1041" y="310"/>
                </a:cxn>
                <a:cxn ang="0">
                  <a:pos x="1052" y="320"/>
                </a:cxn>
                <a:cxn ang="0">
                  <a:pos x="1052" y="342"/>
                </a:cxn>
                <a:cxn ang="0">
                  <a:pos x="1052" y="352"/>
                </a:cxn>
                <a:cxn ang="0">
                  <a:pos x="1041" y="363"/>
                </a:cxn>
                <a:cxn ang="0">
                  <a:pos x="1030" y="363"/>
                </a:cxn>
                <a:cxn ang="0">
                  <a:pos x="1020" y="374"/>
                </a:cxn>
                <a:cxn ang="0">
                  <a:pos x="998" y="374"/>
                </a:cxn>
                <a:cxn ang="0">
                  <a:pos x="53" y="374"/>
                </a:cxn>
                <a:cxn ang="0">
                  <a:pos x="32" y="374"/>
                </a:cxn>
                <a:cxn ang="0">
                  <a:pos x="21" y="363"/>
                </a:cxn>
                <a:cxn ang="0">
                  <a:pos x="11" y="363"/>
                </a:cxn>
                <a:cxn ang="0">
                  <a:pos x="0" y="352"/>
                </a:cxn>
                <a:cxn ang="0">
                  <a:pos x="0" y="342"/>
                </a:cxn>
                <a:cxn ang="0">
                  <a:pos x="0" y="320"/>
                </a:cxn>
                <a:cxn ang="0">
                  <a:pos x="11" y="310"/>
                </a:cxn>
                <a:cxn ang="0">
                  <a:pos x="21" y="310"/>
                </a:cxn>
                <a:cxn ang="0">
                  <a:pos x="32" y="310"/>
                </a:cxn>
                <a:cxn ang="0">
                  <a:pos x="53" y="310"/>
                </a:cxn>
                <a:cxn ang="0">
                  <a:pos x="53" y="0"/>
                </a:cxn>
                <a:cxn ang="0">
                  <a:pos x="998" y="0"/>
                </a:cxn>
                <a:cxn ang="0">
                  <a:pos x="1020" y="0"/>
                </a:cxn>
                <a:cxn ang="0">
                  <a:pos x="1030" y="0"/>
                </a:cxn>
                <a:cxn ang="0">
                  <a:pos x="1041" y="0"/>
                </a:cxn>
                <a:cxn ang="0">
                  <a:pos x="1052" y="11"/>
                </a:cxn>
                <a:cxn ang="0">
                  <a:pos x="1052" y="32"/>
                </a:cxn>
                <a:cxn ang="0">
                  <a:pos x="1052" y="43"/>
                </a:cxn>
                <a:cxn ang="0">
                  <a:pos x="1041" y="54"/>
                </a:cxn>
                <a:cxn ang="0">
                  <a:pos x="1030" y="54"/>
                </a:cxn>
                <a:cxn ang="0">
                  <a:pos x="1020" y="64"/>
                </a:cxn>
                <a:cxn ang="0">
                  <a:pos x="998" y="64"/>
                </a:cxn>
                <a:cxn ang="0">
                  <a:pos x="53" y="64"/>
                </a:cxn>
                <a:cxn ang="0">
                  <a:pos x="32" y="64"/>
                </a:cxn>
                <a:cxn ang="0">
                  <a:pos x="21" y="54"/>
                </a:cxn>
                <a:cxn ang="0">
                  <a:pos x="11" y="54"/>
                </a:cxn>
                <a:cxn ang="0">
                  <a:pos x="0" y="43"/>
                </a:cxn>
                <a:cxn ang="0">
                  <a:pos x="0" y="32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21" y="0"/>
                </a:cxn>
                <a:cxn ang="0">
                  <a:pos x="32" y="0"/>
                </a:cxn>
                <a:cxn ang="0">
                  <a:pos x="53" y="0"/>
                </a:cxn>
              </a:cxnLst>
              <a:rect l="0" t="0" r="r" b="b"/>
              <a:pathLst>
                <a:path w="1052" h="374">
                  <a:moveTo>
                    <a:pt x="53" y="310"/>
                  </a:moveTo>
                  <a:lnTo>
                    <a:pt x="998" y="310"/>
                  </a:lnTo>
                  <a:lnTo>
                    <a:pt x="1020" y="310"/>
                  </a:lnTo>
                  <a:lnTo>
                    <a:pt x="1030" y="310"/>
                  </a:lnTo>
                  <a:lnTo>
                    <a:pt x="1041" y="310"/>
                  </a:lnTo>
                  <a:lnTo>
                    <a:pt x="1052" y="320"/>
                  </a:lnTo>
                  <a:lnTo>
                    <a:pt x="1052" y="342"/>
                  </a:lnTo>
                  <a:lnTo>
                    <a:pt x="1052" y="352"/>
                  </a:lnTo>
                  <a:lnTo>
                    <a:pt x="1041" y="363"/>
                  </a:lnTo>
                  <a:lnTo>
                    <a:pt x="1030" y="363"/>
                  </a:lnTo>
                  <a:lnTo>
                    <a:pt x="1020" y="374"/>
                  </a:lnTo>
                  <a:lnTo>
                    <a:pt x="998" y="374"/>
                  </a:lnTo>
                  <a:lnTo>
                    <a:pt x="53" y="374"/>
                  </a:lnTo>
                  <a:lnTo>
                    <a:pt x="32" y="374"/>
                  </a:lnTo>
                  <a:lnTo>
                    <a:pt x="21" y="363"/>
                  </a:lnTo>
                  <a:lnTo>
                    <a:pt x="11" y="363"/>
                  </a:lnTo>
                  <a:lnTo>
                    <a:pt x="0" y="352"/>
                  </a:lnTo>
                  <a:lnTo>
                    <a:pt x="0" y="342"/>
                  </a:lnTo>
                  <a:lnTo>
                    <a:pt x="0" y="320"/>
                  </a:lnTo>
                  <a:lnTo>
                    <a:pt x="11" y="310"/>
                  </a:lnTo>
                  <a:lnTo>
                    <a:pt x="21" y="310"/>
                  </a:lnTo>
                  <a:lnTo>
                    <a:pt x="32" y="310"/>
                  </a:lnTo>
                  <a:lnTo>
                    <a:pt x="53" y="310"/>
                  </a:lnTo>
                  <a:close/>
                  <a:moveTo>
                    <a:pt x="53" y="0"/>
                  </a:moveTo>
                  <a:lnTo>
                    <a:pt x="998" y="0"/>
                  </a:lnTo>
                  <a:lnTo>
                    <a:pt x="1020" y="0"/>
                  </a:lnTo>
                  <a:lnTo>
                    <a:pt x="1030" y="0"/>
                  </a:lnTo>
                  <a:lnTo>
                    <a:pt x="1041" y="0"/>
                  </a:lnTo>
                  <a:lnTo>
                    <a:pt x="1052" y="11"/>
                  </a:lnTo>
                  <a:lnTo>
                    <a:pt x="1052" y="32"/>
                  </a:lnTo>
                  <a:lnTo>
                    <a:pt x="1052" y="43"/>
                  </a:lnTo>
                  <a:lnTo>
                    <a:pt x="1041" y="54"/>
                  </a:lnTo>
                  <a:lnTo>
                    <a:pt x="1030" y="54"/>
                  </a:lnTo>
                  <a:lnTo>
                    <a:pt x="1020" y="64"/>
                  </a:lnTo>
                  <a:lnTo>
                    <a:pt x="998" y="64"/>
                  </a:lnTo>
                  <a:lnTo>
                    <a:pt x="53" y="64"/>
                  </a:lnTo>
                  <a:lnTo>
                    <a:pt x="32" y="64"/>
                  </a:lnTo>
                  <a:lnTo>
                    <a:pt x="21" y="54"/>
                  </a:lnTo>
                  <a:lnTo>
                    <a:pt x="11" y="54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7" name="Freeform 11"/>
            <p:cNvSpPr>
              <a:spLocks noEditPoints="1"/>
            </p:cNvSpPr>
            <p:nvPr/>
          </p:nvSpPr>
          <p:spPr bwMode="auto">
            <a:xfrm>
              <a:off x="5923" y="1845"/>
              <a:ext cx="733" cy="1035"/>
            </a:xfrm>
            <a:custGeom>
              <a:avLst/>
              <a:gdLst/>
              <a:ahLst/>
              <a:cxnLst>
                <a:cxn ang="0">
                  <a:pos x="403" y="64"/>
                </a:cxn>
                <a:cxn ang="0">
                  <a:pos x="297" y="182"/>
                </a:cxn>
                <a:cxn ang="0">
                  <a:pos x="234" y="363"/>
                </a:cxn>
                <a:cxn ang="0">
                  <a:pos x="202" y="534"/>
                </a:cxn>
                <a:cxn ang="0">
                  <a:pos x="212" y="587"/>
                </a:cxn>
                <a:cxn ang="0">
                  <a:pos x="234" y="640"/>
                </a:cxn>
                <a:cxn ang="0">
                  <a:pos x="276" y="672"/>
                </a:cxn>
                <a:cxn ang="0">
                  <a:pos x="350" y="672"/>
                </a:cxn>
                <a:cxn ang="0">
                  <a:pos x="435" y="619"/>
                </a:cxn>
                <a:cxn ang="0">
                  <a:pos x="499" y="544"/>
                </a:cxn>
                <a:cxn ang="0">
                  <a:pos x="595" y="203"/>
                </a:cxn>
                <a:cxn ang="0">
                  <a:pos x="595" y="182"/>
                </a:cxn>
                <a:cxn ang="0">
                  <a:pos x="595" y="150"/>
                </a:cxn>
                <a:cxn ang="0">
                  <a:pos x="573" y="107"/>
                </a:cxn>
                <a:cxn ang="0">
                  <a:pos x="542" y="64"/>
                </a:cxn>
                <a:cxn ang="0">
                  <a:pos x="467" y="43"/>
                </a:cxn>
                <a:cxn ang="0">
                  <a:pos x="520" y="11"/>
                </a:cxn>
                <a:cxn ang="0">
                  <a:pos x="595" y="64"/>
                </a:cxn>
                <a:cxn ang="0">
                  <a:pos x="627" y="75"/>
                </a:cxn>
                <a:cxn ang="0">
                  <a:pos x="658" y="43"/>
                </a:cxn>
                <a:cxn ang="0">
                  <a:pos x="680" y="43"/>
                </a:cxn>
                <a:cxn ang="0">
                  <a:pos x="711" y="54"/>
                </a:cxn>
                <a:cxn ang="0">
                  <a:pos x="733" y="86"/>
                </a:cxn>
                <a:cxn ang="0">
                  <a:pos x="722" y="107"/>
                </a:cxn>
                <a:cxn ang="0">
                  <a:pos x="510" y="896"/>
                </a:cxn>
                <a:cxn ang="0">
                  <a:pos x="340" y="1014"/>
                </a:cxn>
                <a:cxn ang="0">
                  <a:pos x="85" y="1024"/>
                </a:cxn>
                <a:cxn ang="0">
                  <a:pos x="0" y="939"/>
                </a:cxn>
                <a:cxn ang="0">
                  <a:pos x="21" y="886"/>
                </a:cxn>
                <a:cxn ang="0">
                  <a:pos x="64" y="854"/>
                </a:cxn>
                <a:cxn ang="0">
                  <a:pos x="117" y="854"/>
                </a:cxn>
                <a:cxn ang="0">
                  <a:pos x="138" y="886"/>
                </a:cxn>
                <a:cxn ang="0">
                  <a:pos x="138" y="928"/>
                </a:cxn>
                <a:cxn ang="0">
                  <a:pos x="106" y="971"/>
                </a:cxn>
                <a:cxn ang="0">
                  <a:pos x="127" y="1003"/>
                </a:cxn>
                <a:cxn ang="0">
                  <a:pos x="212" y="1003"/>
                </a:cxn>
                <a:cxn ang="0">
                  <a:pos x="361" y="950"/>
                </a:cxn>
                <a:cxn ang="0">
                  <a:pos x="425" y="854"/>
                </a:cxn>
                <a:cxn ang="0">
                  <a:pos x="446" y="811"/>
                </a:cxn>
                <a:cxn ang="0">
                  <a:pos x="488" y="619"/>
                </a:cxn>
                <a:cxn ang="0">
                  <a:pos x="457" y="651"/>
                </a:cxn>
                <a:cxn ang="0">
                  <a:pos x="297" y="715"/>
                </a:cxn>
                <a:cxn ang="0">
                  <a:pos x="149" y="640"/>
                </a:cxn>
                <a:cxn ang="0">
                  <a:pos x="85" y="459"/>
                </a:cxn>
                <a:cxn ang="0">
                  <a:pos x="170" y="203"/>
                </a:cxn>
                <a:cxn ang="0">
                  <a:pos x="361" y="32"/>
                </a:cxn>
              </a:cxnLst>
              <a:rect l="0" t="0" r="r" b="b"/>
              <a:pathLst>
                <a:path w="733" h="1035">
                  <a:moveTo>
                    <a:pt x="467" y="43"/>
                  </a:moveTo>
                  <a:lnTo>
                    <a:pt x="403" y="64"/>
                  </a:lnTo>
                  <a:lnTo>
                    <a:pt x="340" y="107"/>
                  </a:lnTo>
                  <a:lnTo>
                    <a:pt x="297" y="182"/>
                  </a:lnTo>
                  <a:lnTo>
                    <a:pt x="265" y="256"/>
                  </a:lnTo>
                  <a:lnTo>
                    <a:pt x="234" y="363"/>
                  </a:lnTo>
                  <a:lnTo>
                    <a:pt x="212" y="459"/>
                  </a:lnTo>
                  <a:lnTo>
                    <a:pt x="202" y="534"/>
                  </a:lnTo>
                  <a:lnTo>
                    <a:pt x="202" y="555"/>
                  </a:lnTo>
                  <a:lnTo>
                    <a:pt x="212" y="587"/>
                  </a:lnTo>
                  <a:lnTo>
                    <a:pt x="223" y="619"/>
                  </a:lnTo>
                  <a:lnTo>
                    <a:pt x="234" y="640"/>
                  </a:lnTo>
                  <a:lnTo>
                    <a:pt x="255" y="662"/>
                  </a:lnTo>
                  <a:lnTo>
                    <a:pt x="276" y="672"/>
                  </a:lnTo>
                  <a:lnTo>
                    <a:pt x="308" y="672"/>
                  </a:lnTo>
                  <a:lnTo>
                    <a:pt x="350" y="672"/>
                  </a:lnTo>
                  <a:lnTo>
                    <a:pt x="403" y="651"/>
                  </a:lnTo>
                  <a:lnTo>
                    <a:pt x="435" y="619"/>
                  </a:lnTo>
                  <a:lnTo>
                    <a:pt x="467" y="587"/>
                  </a:lnTo>
                  <a:lnTo>
                    <a:pt x="499" y="544"/>
                  </a:lnTo>
                  <a:lnTo>
                    <a:pt x="520" y="512"/>
                  </a:lnTo>
                  <a:lnTo>
                    <a:pt x="595" y="203"/>
                  </a:lnTo>
                  <a:lnTo>
                    <a:pt x="595" y="192"/>
                  </a:lnTo>
                  <a:lnTo>
                    <a:pt x="595" y="182"/>
                  </a:lnTo>
                  <a:lnTo>
                    <a:pt x="595" y="171"/>
                  </a:lnTo>
                  <a:lnTo>
                    <a:pt x="595" y="150"/>
                  </a:lnTo>
                  <a:lnTo>
                    <a:pt x="584" y="128"/>
                  </a:lnTo>
                  <a:lnTo>
                    <a:pt x="573" y="107"/>
                  </a:lnTo>
                  <a:lnTo>
                    <a:pt x="563" y="86"/>
                  </a:lnTo>
                  <a:lnTo>
                    <a:pt x="542" y="64"/>
                  </a:lnTo>
                  <a:lnTo>
                    <a:pt x="510" y="43"/>
                  </a:lnTo>
                  <a:lnTo>
                    <a:pt x="467" y="43"/>
                  </a:lnTo>
                  <a:close/>
                  <a:moveTo>
                    <a:pt x="467" y="0"/>
                  </a:moveTo>
                  <a:lnTo>
                    <a:pt x="520" y="11"/>
                  </a:lnTo>
                  <a:lnTo>
                    <a:pt x="552" y="32"/>
                  </a:lnTo>
                  <a:lnTo>
                    <a:pt x="595" y="64"/>
                  </a:lnTo>
                  <a:lnTo>
                    <a:pt x="616" y="107"/>
                  </a:lnTo>
                  <a:lnTo>
                    <a:pt x="627" y="75"/>
                  </a:lnTo>
                  <a:lnTo>
                    <a:pt x="637" y="54"/>
                  </a:lnTo>
                  <a:lnTo>
                    <a:pt x="658" y="43"/>
                  </a:lnTo>
                  <a:lnTo>
                    <a:pt x="669" y="43"/>
                  </a:lnTo>
                  <a:lnTo>
                    <a:pt x="680" y="43"/>
                  </a:lnTo>
                  <a:lnTo>
                    <a:pt x="701" y="43"/>
                  </a:lnTo>
                  <a:lnTo>
                    <a:pt x="711" y="54"/>
                  </a:lnTo>
                  <a:lnTo>
                    <a:pt x="722" y="64"/>
                  </a:lnTo>
                  <a:lnTo>
                    <a:pt x="733" y="86"/>
                  </a:lnTo>
                  <a:lnTo>
                    <a:pt x="722" y="107"/>
                  </a:lnTo>
                  <a:lnTo>
                    <a:pt x="722" y="107"/>
                  </a:lnTo>
                  <a:lnTo>
                    <a:pt x="552" y="822"/>
                  </a:lnTo>
                  <a:lnTo>
                    <a:pt x="510" y="896"/>
                  </a:lnTo>
                  <a:lnTo>
                    <a:pt x="446" y="960"/>
                  </a:lnTo>
                  <a:lnTo>
                    <a:pt x="340" y="1014"/>
                  </a:lnTo>
                  <a:lnTo>
                    <a:pt x="212" y="1035"/>
                  </a:lnTo>
                  <a:lnTo>
                    <a:pt x="85" y="1024"/>
                  </a:lnTo>
                  <a:lnTo>
                    <a:pt x="21" y="992"/>
                  </a:lnTo>
                  <a:lnTo>
                    <a:pt x="0" y="939"/>
                  </a:lnTo>
                  <a:lnTo>
                    <a:pt x="0" y="907"/>
                  </a:lnTo>
                  <a:lnTo>
                    <a:pt x="21" y="886"/>
                  </a:lnTo>
                  <a:lnTo>
                    <a:pt x="42" y="864"/>
                  </a:lnTo>
                  <a:lnTo>
                    <a:pt x="64" y="854"/>
                  </a:lnTo>
                  <a:lnTo>
                    <a:pt x="85" y="854"/>
                  </a:lnTo>
                  <a:lnTo>
                    <a:pt x="117" y="854"/>
                  </a:lnTo>
                  <a:lnTo>
                    <a:pt x="127" y="864"/>
                  </a:lnTo>
                  <a:lnTo>
                    <a:pt x="138" y="886"/>
                  </a:lnTo>
                  <a:lnTo>
                    <a:pt x="149" y="907"/>
                  </a:lnTo>
                  <a:lnTo>
                    <a:pt x="138" y="928"/>
                  </a:lnTo>
                  <a:lnTo>
                    <a:pt x="127" y="950"/>
                  </a:lnTo>
                  <a:lnTo>
                    <a:pt x="106" y="971"/>
                  </a:lnTo>
                  <a:lnTo>
                    <a:pt x="85" y="992"/>
                  </a:lnTo>
                  <a:lnTo>
                    <a:pt x="127" y="1003"/>
                  </a:lnTo>
                  <a:lnTo>
                    <a:pt x="170" y="1003"/>
                  </a:lnTo>
                  <a:lnTo>
                    <a:pt x="212" y="1003"/>
                  </a:lnTo>
                  <a:lnTo>
                    <a:pt x="297" y="982"/>
                  </a:lnTo>
                  <a:lnTo>
                    <a:pt x="361" y="950"/>
                  </a:lnTo>
                  <a:lnTo>
                    <a:pt x="403" y="896"/>
                  </a:lnTo>
                  <a:lnTo>
                    <a:pt x="425" y="854"/>
                  </a:lnTo>
                  <a:lnTo>
                    <a:pt x="435" y="832"/>
                  </a:lnTo>
                  <a:lnTo>
                    <a:pt x="446" y="811"/>
                  </a:lnTo>
                  <a:lnTo>
                    <a:pt x="457" y="736"/>
                  </a:lnTo>
                  <a:lnTo>
                    <a:pt x="488" y="619"/>
                  </a:lnTo>
                  <a:lnTo>
                    <a:pt x="488" y="619"/>
                  </a:lnTo>
                  <a:lnTo>
                    <a:pt x="457" y="651"/>
                  </a:lnTo>
                  <a:lnTo>
                    <a:pt x="393" y="694"/>
                  </a:lnTo>
                  <a:lnTo>
                    <a:pt x="297" y="715"/>
                  </a:lnTo>
                  <a:lnTo>
                    <a:pt x="223" y="694"/>
                  </a:lnTo>
                  <a:lnTo>
                    <a:pt x="149" y="640"/>
                  </a:lnTo>
                  <a:lnTo>
                    <a:pt x="106" y="566"/>
                  </a:lnTo>
                  <a:lnTo>
                    <a:pt x="85" y="459"/>
                  </a:lnTo>
                  <a:lnTo>
                    <a:pt x="117" y="320"/>
                  </a:lnTo>
                  <a:lnTo>
                    <a:pt x="170" y="203"/>
                  </a:lnTo>
                  <a:lnTo>
                    <a:pt x="255" y="96"/>
                  </a:lnTo>
                  <a:lnTo>
                    <a:pt x="361" y="3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6847" y="1664"/>
              <a:ext cx="765" cy="5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712" y="0"/>
                </a:cxn>
                <a:cxn ang="0">
                  <a:pos x="733" y="0"/>
                </a:cxn>
                <a:cxn ang="0">
                  <a:pos x="743" y="11"/>
                </a:cxn>
                <a:cxn ang="0">
                  <a:pos x="754" y="11"/>
                </a:cxn>
                <a:cxn ang="0">
                  <a:pos x="765" y="32"/>
                </a:cxn>
                <a:cxn ang="0">
                  <a:pos x="754" y="43"/>
                </a:cxn>
                <a:cxn ang="0">
                  <a:pos x="743" y="53"/>
                </a:cxn>
                <a:cxn ang="0">
                  <a:pos x="733" y="53"/>
                </a:cxn>
                <a:cxn ang="0">
                  <a:pos x="712" y="53"/>
                </a:cxn>
                <a:cxn ang="0">
                  <a:pos x="42" y="53"/>
                </a:cxn>
                <a:cxn ang="0">
                  <a:pos x="32" y="53"/>
                </a:cxn>
                <a:cxn ang="0">
                  <a:pos x="21" y="53"/>
                </a:cxn>
                <a:cxn ang="0">
                  <a:pos x="11" y="43"/>
                </a:cxn>
                <a:cxn ang="0">
                  <a:pos x="0" y="32"/>
                </a:cxn>
                <a:cxn ang="0">
                  <a:pos x="11" y="11"/>
                </a:cxn>
                <a:cxn ang="0">
                  <a:pos x="21" y="0"/>
                </a:cxn>
                <a:cxn ang="0">
                  <a:pos x="32" y="0"/>
                </a:cxn>
                <a:cxn ang="0">
                  <a:pos x="42" y="0"/>
                </a:cxn>
              </a:cxnLst>
              <a:rect l="0" t="0" r="r" b="b"/>
              <a:pathLst>
                <a:path w="765" h="53">
                  <a:moveTo>
                    <a:pt x="42" y="0"/>
                  </a:moveTo>
                  <a:lnTo>
                    <a:pt x="712" y="0"/>
                  </a:lnTo>
                  <a:lnTo>
                    <a:pt x="733" y="0"/>
                  </a:lnTo>
                  <a:lnTo>
                    <a:pt x="743" y="11"/>
                  </a:lnTo>
                  <a:lnTo>
                    <a:pt x="754" y="11"/>
                  </a:lnTo>
                  <a:lnTo>
                    <a:pt x="765" y="32"/>
                  </a:lnTo>
                  <a:lnTo>
                    <a:pt x="754" y="43"/>
                  </a:lnTo>
                  <a:lnTo>
                    <a:pt x="743" y="53"/>
                  </a:lnTo>
                  <a:lnTo>
                    <a:pt x="733" y="53"/>
                  </a:lnTo>
                  <a:lnTo>
                    <a:pt x="712" y="53"/>
                  </a:lnTo>
                  <a:lnTo>
                    <a:pt x="42" y="53"/>
                  </a:lnTo>
                  <a:lnTo>
                    <a:pt x="32" y="53"/>
                  </a:lnTo>
                  <a:lnTo>
                    <a:pt x="21" y="53"/>
                  </a:lnTo>
                  <a:lnTo>
                    <a:pt x="11" y="43"/>
                  </a:lnTo>
                  <a:lnTo>
                    <a:pt x="0" y="32"/>
                  </a:lnTo>
                  <a:lnTo>
                    <a:pt x="11" y="11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7845" y="1227"/>
              <a:ext cx="415" cy="746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45" y="0"/>
                </a:cxn>
                <a:cxn ang="0">
                  <a:pos x="255" y="0"/>
                </a:cxn>
                <a:cxn ang="0">
                  <a:pos x="255" y="10"/>
                </a:cxn>
                <a:cxn ang="0">
                  <a:pos x="255" y="32"/>
                </a:cxn>
                <a:cxn ang="0">
                  <a:pos x="255" y="661"/>
                </a:cxn>
                <a:cxn ang="0">
                  <a:pos x="255" y="672"/>
                </a:cxn>
                <a:cxn ang="0">
                  <a:pos x="255" y="682"/>
                </a:cxn>
                <a:cxn ang="0">
                  <a:pos x="266" y="693"/>
                </a:cxn>
                <a:cxn ang="0">
                  <a:pos x="276" y="704"/>
                </a:cxn>
                <a:cxn ang="0">
                  <a:pos x="298" y="704"/>
                </a:cxn>
                <a:cxn ang="0">
                  <a:pos x="330" y="704"/>
                </a:cxn>
                <a:cxn ang="0">
                  <a:pos x="372" y="714"/>
                </a:cxn>
                <a:cxn ang="0">
                  <a:pos x="415" y="714"/>
                </a:cxn>
                <a:cxn ang="0">
                  <a:pos x="415" y="746"/>
                </a:cxn>
                <a:cxn ang="0">
                  <a:pos x="351" y="746"/>
                </a:cxn>
                <a:cxn ang="0">
                  <a:pos x="276" y="746"/>
                </a:cxn>
                <a:cxn ang="0">
                  <a:pos x="213" y="746"/>
                </a:cxn>
                <a:cxn ang="0">
                  <a:pos x="149" y="746"/>
                </a:cxn>
                <a:cxn ang="0">
                  <a:pos x="64" y="746"/>
                </a:cxn>
                <a:cxn ang="0">
                  <a:pos x="11" y="746"/>
                </a:cxn>
                <a:cxn ang="0">
                  <a:pos x="11" y="714"/>
                </a:cxn>
                <a:cxn ang="0">
                  <a:pos x="53" y="714"/>
                </a:cxn>
                <a:cxn ang="0">
                  <a:pos x="96" y="704"/>
                </a:cxn>
                <a:cxn ang="0">
                  <a:pos x="128" y="704"/>
                </a:cxn>
                <a:cxn ang="0">
                  <a:pos x="138" y="704"/>
                </a:cxn>
                <a:cxn ang="0">
                  <a:pos x="160" y="693"/>
                </a:cxn>
                <a:cxn ang="0">
                  <a:pos x="160" y="682"/>
                </a:cxn>
                <a:cxn ang="0">
                  <a:pos x="160" y="672"/>
                </a:cxn>
                <a:cxn ang="0">
                  <a:pos x="160" y="661"/>
                </a:cxn>
                <a:cxn ang="0">
                  <a:pos x="160" y="85"/>
                </a:cxn>
                <a:cxn ang="0">
                  <a:pos x="117" y="96"/>
                </a:cxn>
                <a:cxn ang="0">
                  <a:pos x="75" y="106"/>
                </a:cxn>
                <a:cxn ang="0">
                  <a:pos x="32" y="106"/>
                </a:cxn>
                <a:cxn ang="0">
                  <a:pos x="0" y="117"/>
                </a:cxn>
                <a:cxn ang="0">
                  <a:pos x="0" y="74"/>
                </a:cxn>
                <a:cxn ang="0">
                  <a:pos x="64" y="74"/>
                </a:cxn>
                <a:cxn ang="0">
                  <a:pos x="149" y="53"/>
                </a:cxn>
                <a:cxn ang="0">
                  <a:pos x="223" y="0"/>
                </a:cxn>
              </a:cxnLst>
              <a:rect l="0" t="0" r="r" b="b"/>
              <a:pathLst>
                <a:path w="415" h="746">
                  <a:moveTo>
                    <a:pt x="223" y="0"/>
                  </a:moveTo>
                  <a:lnTo>
                    <a:pt x="245" y="0"/>
                  </a:lnTo>
                  <a:lnTo>
                    <a:pt x="255" y="0"/>
                  </a:lnTo>
                  <a:lnTo>
                    <a:pt x="255" y="10"/>
                  </a:lnTo>
                  <a:lnTo>
                    <a:pt x="255" y="32"/>
                  </a:lnTo>
                  <a:lnTo>
                    <a:pt x="255" y="661"/>
                  </a:lnTo>
                  <a:lnTo>
                    <a:pt x="255" y="672"/>
                  </a:lnTo>
                  <a:lnTo>
                    <a:pt x="255" y="682"/>
                  </a:lnTo>
                  <a:lnTo>
                    <a:pt x="266" y="693"/>
                  </a:lnTo>
                  <a:lnTo>
                    <a:pt x="276" y="704"/>
                  </a:lnTo>
                  <a:lnTo>
                    <a:pt x="298" y="704"/>
                  </a:lnTo>
                  <a:lnTo>
                    <a:pt x="330" y="704"/>
                  </a:lnTo>
                  <a:lnTo>
                    <a:pt x="372" y="714"/>
                  </a:lnTo>
                  <a:lnTo>
                    <a:pt x="415" y="714"/>
                  </a:lnTo>
                  <a:lnTo>
                    <a:pt x="415" y="746"/>
                  </a:lnTo>
                  <a:lnTo>
                    <a:pt x="351" y="746"/>
                  </a:lnTo>
                  <a:lnTo>
                    <a:pt x="276" y="746"/>
                  </a:lnTo>
                  <a:lnTo>
                    <a:pt x="213" y="746"/>
                  </a:lnTo>
                  <a:lnTo>
                    <a:pt x="149" y="746"/>
                  </a:lnTo>
                  <a:lnTo>
                    <a:pt x="64" y="746"/>
                  </a:lnTo>
                  <a:lnTo>
                    <a:pt x="11" y="746"/>
                  </a:lnTo>
                  <a:lnTo>
                    <a:pt x="11" y="714"/>
                  </a:lnTo>
                  <a:lnTo>
                    <a:pt x="53" y="714"/>
                  </a:lnTo>
                  <a:lnTo>
                    <a:pt x="96" y="704"/>
                  </a:lnTo>
                  <a:lnTo>
                    <a:pt x="128" y="704"/>
                  </a:lnTo>
                  <a:lnTo>
                    <a:pt x="138" y="704"/>
                  </a:lnTo>
                  <a:lnTo>
                    <a:pt x="160" y="693"/>
                  </a:lnTo>
                  <a:lnTo>
                    <a:pt x="160" y="682"/>
                  </a:lnTo>
                  <a:lnTo>
                    <a:pt x="160" y="672"/>
                  </a:lnTo>
                  <a:lnTo>
                    <a:pt x="160" y="661"/>
                  </a:lnTo>
                  <a:lnTo>
                    <a:pt x="160" y="85"/>
                  </a:lnTo>
                  <a:lnTo>
                    <a:pt x="117" y="96"/>
                  </a:lnTo>
                  <a:lnTo>
                    <a:pt x="75" y="106"/>
                  </a:lnTo>
                  <a:lnTo>
                    <a:pt x="32" y="106"/>
                  </a:lnTo>
                  <a:lnTo>
                    <a:pt x="0" y="117"/>
                  </a:lnTo>
                  <a:lnTo>
                    <a:pt x="0" y="74"/>
                  </a:lnTo>
                  <a:lnTo>
                    <a:pt x="64" y="74"/>
                  </a:lnTo>
                  <a:lnTo>
                    <a:pt x="149" y="53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8589" y="1355"/>
              <a:ext cx="372" cy="1600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61" y="0"/>
                </a:cxn>
                <a:cxn ang="0">
                  <a:pos x="372" y="10"/>
                </a:cxn>
                <a:cxn ang="0">
                  <a:pos x="372" y="21"/>
                </a:cxn>
                <a:cxn ang="0">
                  <a:pos x="372" y="21"/>
                </a:cxn>
                <a:cxn ang="0">
                  <a:pos x="372" y="32"/>
                </a:cxn>
                <a:cxn ang="0">
                  <a:pos x="361" y="32"/>
                </a:cxn>
                <a:cxn ang="0">
                  <a:pos x="350" y="42"/>
                </a:cxn>
                <a:cxn ang="0">
                  <a:pos x="233" y="213"/>
                </a:cxn>
                <a:cxn ang="0">
                  <a:pos x="149" y="394"/>
                </a:cxn>
                <a:cxn ang="0">
                  <a:pos x="106" y="597"/>
                </a:cxn>
                <a:cxn ang="0">
                  <a:pos x="95" y="800"/>
                </a:cxn>
                <a:cxn ang="0">
                  <a:pos x="106" y="949"/>
                </a:cxn>
                <a:cxn ang="0">
                  <a:pos x="127" y="1109"/>
                </a:cxn>
                <a:cxn ang="0">
                  <a:pos x="170" y="1269"/>
                </a:cxn>
                <a:cxn ang="0">
                  <a:pos x="244" y="1418"/>
                </a:cxn>
                <a:cxn ang="0">
                  <a:pos x="350" y="1546"/>
                </a:cxn>
                <a:cxn ang="0">
                  <a:pos x="361" y="1568"/>
                </a:cxn>
                <a:cxn ang="0">
                  <a:pos x="372" y="1578"/>
                </a:cxn>
                <a:cxn ang="0">
                  <a:pos x="372" y="1578"/>
                </a:cxn>
                <a:cxn ang="0">
                  <a:pos x="372" y="1589"/>
                </a:cxn>
                <a:cxn ang="0">
                  <a:pos x="372" y="1589"/>
                </a:cxn>
                <a:cxn ang="0">
                  <a:pos x="372" y="1600"/>
                </a:cxn>
                <a:cxn ang="0">
                  <a:pos x="361" y="1600"/>
                </a:cxn>
                <a:cxn ang="0">
                  <a:pos x="329" y="1578"/>
                </a:cxn>
                <a:cxn ang="0">
                  <a:pos x="265" y="1525"/>
                </a:cxn>
                <a:cxn ang="0">
                  <a:pos x="180" y="1429"/>
                </a:cxn>
                <a:cxn ang="0">
                  <a:pos x="106" y="1301"/>
                </a:cxn>
                <a:cxn ang="0">
                  <a:pos x="42" y="1120"/>
                </a:cxn>
                <a:cxn ang="0">
                  <a:pos x="10" y="949"/>
                </a:cxn>
                <a:cxn ang="0">
                  <a:pos x="0" y="800"/>
                </a:cxn>
                <a:cxn ang="0">
                  <a:pos x="10" y="650"/>
                </a:cxn>
                <a:cxn ang="0">
                  <a:pos x="42" y="490"/>
                </a:cxn>
                <a:cxn ang="0">
                  <a:pos x="106" y="320"/>
                </a:cxn>
                <a:cxn ang="0">
                  <a:pos x="170" y="202"/>
                </a:cxn>
                <a:cxn ang="0">
                  <a:pos x="233" y="117"/>
                </a:cxn>
                <a:cxn ang="0">
                  <a:pos x="287" y="53"/>
                </a:cxn>
                <a:cxn ang="0">
                  <a:pos x="329" y="21"/>
                </a:cxn>
                <a:cxn ang="0">
                  <a:pos x="361" y="0"/>
                </a:cxn>
              </a:cxnLst>
              <a:rect l="0" t="0" r="r" b="b"/>
              <a:pathLst>
                <a:path w="372" h="1600">
                  <a:moveTo>
                    <a:pt x="361" y="0"/>
                  </a:moveTo>
                  <a:lnTo>
                    <a:pt x="361" y="0"/>
                  </a:lnTo>
                  <a:lnTo>
                    <a:pt x="372" y="10"/>
                  </a:lnTo>
                  <a:lnTo>
                    <a:pt x="372" y="21"/>
                  </a:lnTo>
                  <a:lnTo>
                    <a:pt x="372" y="21"/>
                  </a:lnTo>
                  <a:lnTo>
                    <a:pt x="372" y="32"/>
                  </a:lnTo>
                  <a:lnTo>
                    <a:pt x="361" y="32"/>
                  </a:lnTo>
                  <a:lnTo>
                    <a:pt x="350" y="42"/>
                  </a:lnTo>
                  <a:lnTo>
                    <a:pt x="233" y="213"/>
                  </a:lnTo>
                  <a:lnTo>
                    <a:pt x="149" y="394"/>
                  </a:lnTo>
                  <a:lnTo>
                    <a:pt x="106" y="597"/>
                  </a:lnTo>
                  <a:lnTo>
                    <a:pt x="95" y="800"/>
                  </a:lnTo>
                  <a:lnTo>
                    <a:pt x="106" y="949"/>
                  </a:lnTo>
                  <a:lnTo>
                    <a:pt x="127" y="1109"/>
                  </a:lnTo>
                  <a:lnTo>
                    <a:pt x="170" y="1269"/>
                  </a:lnTo>
                  <a:lnTo>
                    <a:pt x="244" y="1418"/>
                  </a:lnTo>
                  <a:lnTo>
                    <a:pt x="350" y="1546"/>
                  </a:lnTo>
                  <a:lnTo>
                    <a:pt x="361" y="1568"/>
                  </a:lnTo>
                  <a:lnTo>
                    <a:pt x="372" y="1578"/>
                  </a:lnTo>
                  <a:lnTo>
                    <a:pt x="372" y="1578"/>
                  </a:lnTo>
                  <a:lnTo>
                    <a:pt x="372" y="1589"/>
                  </a:lnTo>
                  <a:lnTo>
                    <a:pt x="372" y="1589"/>
                  </a:lnTo>
                  <a:lnTo>
                    <a:pt x="372" y="1600"/>
                  </a:lnTo>
                  <a:lnTo>
                    <a:pt x="361" y="1600"/>
                  </a:lnTo>
                  <a:lnTo>
                    <a:pt x="329" y="1578"/>
                  </a:lnTo>
                  <a:lnTo>
                    <a:pt x="265" y="1525"/>
                  </a:lnTo>
                  <a:lnTo>
                    <a:pt x="180" y="1429"/>
                  </a:lnTo>
                  <a:lnTo>
                    <a:pt x="106" y="1301"/>
                  </a:lnTo>
                  <a:lnTo>
                    <a:pt x="42" y="1120"/>
                  </a:lnTo>
                  <a:lnTo>
                    <a:pt x="10" y="949"/>
                  </a:lnTo>
                  <a:lnTo>
                    <a:pt x="0" y="800"/>
                  </a:lnTo>
                  <a:lnTo>
                    <a:pt x="10" y="650"/>
                  </a:lnTo>
                  <a:lnTo>
                    <a:pt x="42" y="490"/>
                  </a:lnTo>
                  <a:lnTo>
                    <a:pt x="106" y="320"/>
                  </a:lnTo>
                  <a:lnTo>
                    <a:pt x="170" y="202"/>
                  </a:lnTo>
                  <a:lnTo>
                    <a:pt x="233" y="117"/>
                  </a:lnTo>
                  <a:lnTo>
                    <a:pt x="287" y="53"/>
                  </a:lnTo>
                  <a:lnTo>
                    <a:pt x="329" y="21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1" name="Freeform 15"/>
            <p:cNvSpPr>
              <a:spLocks noEditPoints="1"/>
            </p:cNvSpPr>
            <p:nvPr/>
          </p:nvSpPr>
          <p:spPr bwMode="auto">
            <a:xfrm>
              <a:off x="9120" y="1440"/>
              <a:ext cx="680" cy="1440"/>
            </a:xfrm>
            <a:custGeom>
              <a:avLst/>
              <a:gdLst/>
              <a:ahLst/>
              <a:cxnLst>
                <a:cxn ang="0">
                  <a:pos x="531" y="160"/>
                </a:cxn>
                <a:cxn ang="0">
                  <a:pos x="478" y="171"/>
                </a:cxn>
                <a:cxn ang="0">
                  <a:pos x="520" y="181"/>
                </a:cxn>
                <a:cxn ang="0">
                  <a:pos x="584" y="181"/>
                </a:cxn>
                <a:cxn ang="0">
                  <a:pos x="627" y="181"/>
                </a:cxn>
                <a:cxn ang="0">
                  <a:pos x="637" y="171"/>
                </a:cxn>
                <a:cxn ang="0">
                  <a:pos x="605" y="160"/>
                </a:cxn>
                <a:cxn ang="0">
                  <a:pos x="552" y="160"/>
                </a:cxn>
                <a:cxn ang="0">
                  <a:pos x="446" y="11"/>
                </a:cxn>
                <a:cxn ang="0">
                  <a:pos x="446" y="32"/>
                </a:cxn>
                <a:cxn ang="0">
                  <a:pos x="446" y="64"/>
                </a:cxn>
                <a:cxn ang="0">
                  <a:pos x="446" y="107"/>
                </a:cxn>
                <a:cxn ang="0">
                  <a:pos x="457" y="149"/>
                </a:cxn>
                <a:cxn ang="0">
                  <a:pos x="531" y="128"/>
                </a:cxn>
                <a:cxn ang="0">
                  <a:pos x="584" y="128"/>
                </a:cxn>
                <a:cxn ang="0">
                  <a:pos x="648" y="139"/>
                </a:cxn>
                <a:cxn ang="0">
                  <a:pos x="680" y="149"/>
                </a:cxn>
                <a:cxn ang="0">
                  <a:pos x="680" y="192"/>
                </a:cxn>
                <a:cxn ang="0">
                  <a:pos x="637" y="213"/>
                </a:cxn>
                <a:cxn ang="0">
                  <a:pos x="584" y="213"/>
                </a:cxn>
                <a:cxn ang="0">
                  <a:pos x="542" y="224"/>
                </a:cxn>
                <a:cxn ang="0">
                  <a:pos x="488" y="213"/>
                </a:cxn>
                <a:cxn ang="0">
                  <a:pos x="446" y="192"/>
                </a:cxn>
                <a:cxn ang="0">
                  <a:pos x="350" y="267"/>
                </a:cxn>
                <a:cxn ang="0">
                  <a:pos x="170" y="501"/>
                </a:cxn>
                <a:cxn ang="0">
                  <a:pos x="85" y="800"/>
                </a:cxn>
                <a:cxn ang="0">
                  <a:pos x="106" y="917"/>
                </a:cxn>
                <a:cxn ang="0">
                  <a:pos x="180" y="1013"/>
                </a:cxn>
                <a:cxn ang="0">
                  <a:pos x="265" y="1045"/>
                </a:cxn>
                <a:cxn ang="0">
                  <a:pos x="393" y="1088"/>
                </a:cxn>
                <a:cxn ang="0">
                  <a:pos x="457" y="1109"/>
                </a:cxn>
                <a:cxn ang="0">
                  <a:pos x="499" y="1141"/>
                </a:cxn>
                <a:cxn ang="0">
                  <a:pos x="520" y="1173"/>
                </a:cxn>
                <a:cxn ang="0">
                  <a:pos x="542" y="1216"/>
                </a:cxn>
                <a:cxn ang="0">
                  <a:pos x="520" y="1344"/>
                </a:cxn>
                <a:cxn ang="0">
                  <a:pos x="372" y="1440"/>
                </a:cxn>
                <a:cxn ang="0">
                  <a:pos x="297" y="1429"/>
                </a:cxn>
                <a:cxn ang="0">
                  <a:pos x="234" y="1397"/>
                </a:cxn>
                <a:cxn ang="0">
                  <a:pos x="212" y="1365"/>
                </a:cxn>
                <a:cxn ang="0">
                  <a:pos x="223" y="1355"/>
                </a:cxn>
                <a:cxn ang="0">
                  <a:pos x="234" y="1355"/>
                </a:cxn>
                <a:cxn ang="0">
                  <a:pos x="255" y="1355"/>
                </a:cxn>
                <a:cxn ang="0">
                  <a:pos x="329" y="1397"/>
                </a:cxn>
                <a:cxn ang="0">
                  <a:pos x="404" y="1397"/>
                </a:cxn>
                <a:cxn ang="0">
                  <a:pos x="446" y="1355"/>
                </a:cxn>
                <a:cxn ang="0">
                  <a:pos x="457" y="1301"/>
                </a:cxn>
                <a:cxn ang="0">
                  <a:pos x="435" y="1248"/>
                </a:cxn>
                <a:cxn ang="0">
                  <a:pos x="404" y="1216"/>
                </a:cxn>
                <a:cxn ang="0">
                  <a:pos x="361" y="1195"/>
                </a:cxn>
                <a:cxn ang="0">
                  <a:pos x="319" y="1184"/>
                </a:cxn>
                <a:cxn ang="0">
                  <a:pos x="287" y="1173"/>
                </a:cxn>
                <a:cxn ang="0">
                  <a:pos x="191" y="1131"/>
                </a:cxn>
                <a:cxn ang="0">
                  <a:pos x="64" y="1045"/>
                </a:cxn>
                <a:cxn ang="0">
                  <a:pos x="0" y="853"/>
                </a:cxn>
                <a:cxn ang="0">
                  <a:pos x="106" y="501"/>
                </a:cxn>
                <a:cxn ang="0">
                  <a:pos x="319" y="235"/>
                </a:cxn>
                <a:cxn ang="0">
                  <a:pos x="404" y="117"/>
                </a:cxn>
                <a:cxn ang="0">
                  <a:pos x="404" y="75"/>
                </a:cxn>
                <a:cxn ang="0">
                  <a:pos x="404" y="43"/>
                </a:cxn>
                <a:cxn ang="0">
                  <a:pos x="425" y="11"/>
                </a:cxn>
              </a:cxnLst>
              <a:rect l="0" t="0" r="r" b="b"/>
              <a:pathLst>
                <a:path w="680" h="1440">
                  <a:moveTo>
                    <a:pt x="552" y="160"/>
                  </a:moveTo>
                  <a:lnTo>
                    <a:pt x="531" y="160"/>
                  </a:lnTo>
                  <a:lnTo>
                    <a:pt x="510" y="160"/>
                  </a:lnTo>
                  <a:lnTo>
                    <a:pt x="478" y="171"/>
                  </a:lnTo>
                  <a:lnTo>
                    <a:pt x="499" y="181"/>
                  </a:lnTo>
                  <a:lnTo>
                    <a:pt x="520" y="181"/>
                  </a:lnTo>
                  <a:lnTo>
                    <a:pt x="542" y="181"/>
                  </a:lnTo>
                  <a:lnTo>
                    <a:pt x="584" y="181"/>
                  </a:lnTo>
                  <a:lnTo>
                    <a:pt x="605" y="181"/>
                  </a:lnTo>
                  <a:lnTo>
                    <a:pt x="627" y="181"/>
                  </a:lnTo>
                  <a:lnTo>
                    <a:pt x="637" y="171"/>
                  </a:lnTo>
                  <a:lnTo>
                    <a:pt x="637" y="171"/>
                  </a:lnTo>
                  <a:lnTo>
                    <a:pt x="627" y="171"/>
                  </a:lnTo>
                  <a:lnTo>
                    <a:pt x="605" y="160"/>
                  </a:lnTo>
                  <a:lnTo>
                    <a:pt x="584" y="160"/>
                  </a:lnTo>
                  <a:lnTo>
                    <a:pt x="552" y="160"/>
                  </a:lnTo>
                  <a:close/>
                  <a:moveTo>
                    <a:pt x="435" y="0"/>
                  </a:moveTo>
                  <a:lnTo>
                    <a:pt x="446" y="11"/>
                  </a:lnTo>
                  <a:lnTo>
                    <a:pt x="457" y="21"/>
                  </a:lnTo>
                  <a:lnTo>
                    <a:pt x="446" y="32"/>
                  </a:lnTo>
                  <a:lnTo>
                    <a:pt x="446" y="43"/>
                  </a:lnTo>
                  <a:lnTo>
                    <a:pt x="446" y="64"/>
                  </a:lnTo>
                  <a:lnTo>
                    <a:pt x="446" y="85"/>
                  </a:lnTo>
                  <a:lnTo>
                    <a:pt x="446" y="107"/>
                  </a:lnTo>
                  <a:lnTo>
                    <a:pt x="446" y="128"/>
                  </a:lnTo>
                  <a:lnTo>
                    <a:pt x="457" y="149"/>
                  </a:lnTo>
                  <a:lnTo>
                    <a:pt x="499" y="128"/>
                  </a:lnTo>
                  <a:lnTo>
                    <a:pt x="531" y="128"/>
                  </a:lnTo>
                  <a:lnTo>
                    <a:pt x="552" y="128"/>
                  </a:lnTo>
                  <a:lnTo>
                    <a:pt x="584" y="128"/>
                  </a:lnTo>
                  <a:lnTo>
                    <a:pt x="616" y="128"/>
                  </a:lnTo>
                  <a:lnTo>
                    <a:pt x="648" y="139"/>
                  </a:lnTo>
                  <a:lnTo>
                    <a:pt x="669" y="139"/>
                  </a:lnTo>
                  <a:lnTo>
                    <a:pt x="680" y="149"/>
                  </a:lnTo>
                  <a:lnTo>
                    <a:pt x="680" y="171"/>
                  </a:lnTo>
                  <a:lnTo>
                    <a:pt x="680" y="192"/>
                  </a:lnTo>
                  <a:lnTo>
                    <a:pt x="658" y="203"/>
                  </a:lnTo>
                  <a:lnTo>
                    <a:pt x="637" y="213"/>
                  </a:lnTo>
                  <a:lnTo>
                    <a:pt x="616" y="213"/>
                  </a:lnTo>
                  <a:lnTo>
                    <a:pt x="584" y="213"/>
                  </a:lnTo>
                  <a:lnTo>
                    <a:pt x="563" y="224"/>
                  </a:lnTo>
                  <a:lnTo>
                    <a:pt x="542" y="224"/>
                  </a:lnTo>
                  <a:lnTo>
                    <a:pt x="520" y="224"/>
                  </a:lnTo>
                  <a:lnTo>
                    <a:pt x="488" y="213"/>
                  </a:lnTo>
                  <a:lnTo>
                    <a:pt x="467" y="203"/>
                  </a:lnTo>
                  <a:lnTo>
                    <a:pt x="446" y="192"/>
                  </a:lnTo>
                  <a:lnTo>
                    <a:pt x="446" y="192"/>
                  </a:lnTo>
                  <a:lnTo>
                    <a:pt x="350" y="267"/>
                  </a:lnTo>
                  <a:lnTo>
                    <a:pt x="255" y="373"/>
                  </a:lnTo>
                  <a:lnTo>
                    <a:pt x="170" y="501"/>
                  </a:lnTo>
                  <a:lnTo>
                    <a:pt x="106" y="651"/>
                  </a:lnTo>
                  <a:lnTo>
                    <a:pt x="85" y="800"/>
                  </a:lnTo>
                  <a:lnTo>
                    <a:pt x="95" y="853"/>
                  </a:lnTo>
                  <a:lnTo>
                    <a:pt x="106" y="917"/>
                  </a:lnTo>
                  <a:lnTo>
                    <a:pt x="159" y="992"/>
                  </a:lnTo>
                  <a:lnTo>
                    <a:pt x="180" y="1013"/>
                  </a:lnTo>
                  <a:lnTo>
                    <a:pt x="223" y="1024"/>
                  </a:lnTo>
                  <a:lnTo>
                    <a:pt x="265" y="1045"/>
                  </a:lnTo>
                  <a:lnTo>
                    <a:pt x="350" y="1067"/>
                  </a:lnTo>
                  <a:lnTo>
                    <a:pt x="393" y="1088"/>
                  </a:lnTo>
                  <a:lnTo>
                    <a:pt x="435" y="1099"/>
                  </a:lnTo>
                  <a:lnTo>
                    <a:pt x="457" y="1109"/>
                  </a:lnTo>
                  <a:lnTo>
                    <a:pt x="478" y="1131"/>
                  </a:lnTo>
                  <a:lnTo>
                    <a:pt x="499" y="1141"/>
                  </a:lnTo>
                  <a:lnTo>
                    <a:pt x="510" y="1152"/>
                  </a:lnTo>
                  <a:lnTo>
                    <a:pt x="520" y="1173"/>
                  </a:lnTo>
                  <a:lnTo>
                    <a:pt x="531" y="1195"/>
                  </a:lnTo>
                  <a:lnTo>
                    <a:pt x="542" y="1216"/>
                  </a:lnTo>
                  <a:lnTo>
                    <a:pt x="542" y="1248"/>
                  </a:lnTo>
                  <a:lnTo>
                    <a:pt x="520" y="1344"/>
                  </a:lnTo>
                  <a:lnTo>
                    <a:pt x="457" y="1408"/>
                  </a:lnTo>
                  <a:lnTo>
                    <a:pt x="372" y="1440"/>
                  </a:lnTo>
                  <a:lnTo>
                    <a:pt x="329" y="1440"/>
                  </a:lnTo>
                  <a:lnTo>
                    <a:pt x="297" y="1429"/>
                  </a:lnTo>
                  <a:lnTo>
                    <a:pt x="265" y="1408"/>
                  </a:lnTo>
                  <a:lnTo>
                    <a:pt x="234" y="1397"/>
                  </a:lnTo>
                  <a:lnTo>
                    <a:pt x="223" y="1376"/>
                  </a:lnTo>
                  <a:lnTo>
                    <a:pt x="212" y="1365"/>
                  </a:lnTo>
                  <a:lnTo>
                    <a:pt x="223" y="1355"/>
                  </a:lnTo>
                  <a:lnTo>
                    <a:pt x="223" y="1355"/>
                  </a:lnTo>
                  <a:lnTo>
                    <a:pt x="234" y="1355"/>
                  </a:lnTo>
                  <a:lnTo>
                    <a:pt x="234" y="1355"/>
                  </a:lnTo>
                  <a:lnTo>
                    <a:pt x="244" y="1355"/>
                  </a:lnTo>
                  <a:lnTo>
                    <a:pt x="255" y="1355"/>
                  </a:lnTo>
                  <a:lnTo>
                    <a:pt x="287" y="1387"/>
                  </a:lnTo>
                  <a:lnTo>
                    <a:pt x="329" y="1397"/>
                  </a:lnTo>
                  <a:lnTo>
                    <a:pt x="372" y="1408"/>
                  </a:lnTo>
                  <a:lnTo>
                    <a:pt x="404" y="1397"/>
                  </a:lnTo>
                  <a:lnTo>
                    <a:pt x="425" y="1387"/>
                  </a:lnTo>
                  <a:lnTo>
                    <a:pt x="446" y="1355"/>
                  </a:lnTo>
                  <a:lnTo>
                    <a:pt x="457" y="1333"/>
                  </a:lnTo>
                  <a:lnTo>
                    <a:pt x="457" y="1301"/>
                  </a:lnTo>
                  <a:lnTo>
                    <a:pt x="457" y="1269"/>
                  </a:lnTo>
                  <a:lnTo>
                    <a:pt x="435" y="1248"/>
                  </a:lnTo>
                  <a:lnTo>
                    <a:pt x="425" y="1227"/>
                  </a:lnTo>
                  <a:lnTo>
                    <a:pt x="404" y="1216"/>
                  </a:lnTo>
                  <a:lnTo>
                    <a:pt x="382" y="1205"/>
                  </a:lnTo>
                  <a:lnTo>
                    <a:pt x="361" y="1195"/>
                  </a:lnTo>
                  <a:lnTo>
                    <a:pt x="340" y="1184"/>
                  </a:lnTo>
                  <a:lnTo>
                    <a:pt x="319" y="1184"/>
                  </a:lnTo>
                  <a:lnTo>
                    <a:pt x="308" y="1173"/>
                  </a:lnTo>
                  <a:lnTo>
                    <a:pt x="287" y="1173"/>
                  </a:lnTo>
                  <a:lnTo>
                    <a:pt x="265" y="1163"/>
                  </a:lnTo>
                  <a:lnTo>
                    <a:pt x="191" y="1131"/>
                  </a:lnTo>
                  <a:lnTo>
                    <a:pt x="117" y="1099"/>
                  </a:lnTo>
                  <a:lnTo>
                    <a:pt x="64" y="1045"/>
                  </a:lnTo>
                  <a:lnTo>
                    <a:pt x="21" y="960"/>
                  </a:lnTo>
                  <a:lnTo>
                    <a:pt x="0" y="853"/>
                  </a:lnTo>
                  <a:lnTo>
                    <a:pt x="32" y="661"/>
                  </a:lnTo>
                  <a:lnTo>
                    <a:pt x="106" y="501"/>
                  </a:lnTo>
                  <a:lnTo>
                    <a:pt x="202" y="352"/>
                  </a:lnTo>
                  <a:lnTo>
                    <a:pt x="319" y="235"/>
                  </a:lnTo>
                  <a:lnTo>
                    <a:pt x="425" y="160"/>
                  </a:lnTo>
                  <a:lnTo>
                    <a:pt x="404" y="117"/>
                  </a:lnTo>
                  <a:lnTo>
                    <a:pt x="404" y="85"/>
                  </a:lnTo>
                  <a:lnTo>
                    <a:pt x="404" y="75"/>
                  </a:lnTo>
                  <a:lnTo>
                    <a:pt x="404" y="64"/>
                  </a:lnTo>
                  <a:lnTo>
                    <a:pt x="404" y="43"/>
                  </a:lnTo>
                  <a:lnTo>
                    <a:pt x="414" y="21"/>
                  </a:lnTo>
                  <a:lnTo>
                    <a:pt x="425" y="11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9991" y="2389"/>
              <a:ext cx="191" cy="480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7" y="11"/>
                </a:cxn>
                <a:cxn ang="0">
                  <a:pos x="149" y="22"/>
                </a:cxn>
                <a:cxn ang="0">
                  <a:pos x="170" y="64"/>
                </a:cxn>
                <a:cxn ang="0">
                  <a:pos x="180" y="107"/>
                </a:cxn>
                <a:cxn ang="0">
                  <a:pos x="191" y="160"/>
                </a:cxn>
                <a:cxn ang="0">
                  <a:pos x="191" y="160"/>
                </a:cxn>
                <a:cxn ang="0">
                  <a:pos x="170" y="267"/>
                </a:cxn>
                <a:cxn ang="0">
                  <a:pos x="138" y="352"/>
                </a:cxn>
                <a:cxn ang="0">
                  <a:pos x="95" y="416"/>
                </a:cxn>
                <a:cxn ang="0">
                  <a:pos x="64" y="459"/>
                </a:cxn>
                <a:cxn ang="0">
                  <a:pos x="42" y="480"/>
                </a:cxn>
                <a:cxn ang="0">
                  <a:pos x="32" y="470"/>
                </a:cxn>
                <a:cxn ang="0">
                  <a:pos x="32" y="459"/>
                </a:cxn>
                <a:cxn ang="0">
                  <a:pos x="32" y="459"/>
                </a:cxn>
                <a:cxn ang="0">
                  <a:pos x="32" y="448"/>
                </a:cxn>
                <a:cxn ang="0">
                  <a:pos x="32" y="448"/>
                </a:cxn>
                <a:cxn ang="0">
                  <a:pos x="42" y="438"/>
                </a:cxn>
                <a:cxn ang="0">
                  <a:pos x="95" y="363"/>
                </a:cxn>
                <a:cxn ang="0">
                  <a:pos x="138" y="278"/>
                </a:cxn>
                <a:cxn ang="0">
                  <a:pos x="149" y="160"/>
                </a:cxn>
                <a:cxn ang="0">
                  <a:pos x="149" y="150"/>
                </a:cxn>
                <a:cxn ang="0">
                  <a:pos x="149" y="139"/>
                </a:cxn>
                <a:cxn ang="0">
                  <a:pos x="149" y="139"/>
                </a:cxn>
                <a:cxn ang="0">
                  <a:pos x="149" y="139"/>
                </a:cxn>
                <a:cxn ang="0">
                  <a:pos x="138" y="150"/>
                </a:cxn>
                <a:cxn ang="0">
                  <a:pos x="117" y="160"/>
                </a:cxn>
                <a:cxn ang="0">
                  <a:pos x="85" y="171"/>
                </a:cxn>
                <a:cxn ang="0">
                  <a:pos x="53" y="160"/>
                </a:cxn>
                <a:cxn ang="0">
                  <a:pos x="32" y="150"/>
                </a:cxn>
                <a:cxn ang="0">
                  <a:pos x="10" y="128"/>
                </a:cxn>
                <a:cxn ang="0">
                  <a:pos x="10" y="107"/>
                </a:cxn>
                <a:cxn ang="0">
                  <a:pos x="0" y="86"/>
                </a:cxn>
                <a:cxn ang="0">
                  <a:pos x="10" y="54"/>
                </a:cxn>
                <a:cxn ang="0">
                  <a:pos x="10" y="32"/>
                </a:cxn>
                <a:cxn ang="0">
                  <a:pos x="32" y="11"/>
                </a:cxn>
                <a:cxn ang="0">
                  <a:pos x="53" y="0"/>
                </a:cxn>
                <a:cxn ang="0">
                  <a:pos x="85" y="0"/>
                </a:cxn>
              </a:cxnLst>
              <a:rect l="0" t="0" r="r" b="b"/>
              <a:pathLst>
                <a:path w="191" h="480">
                  <a:moveTo>
                    <a:pt x="85" y="0"/>
                  </a:moveTo>
                  <a:lnTo>
                    <a:pt x="117" y="11"/>
                  </a:lnTo>
                  <a:lnTo>
                    <a:pt x="149" y="22"/>
                  </a:lnTo>
                  <a:lnTo>
                    <a:pt x="170" y="64"/>
                  </a:lnTo>
                  <a:lnTo>
                    <a:pt x="180" y="107"/>
                  </a:lnTo>
                  <a:lnTo>
                    <a:pt x="191" y="160"/>
                  </a:lnTo>
                  <a:lnTo>
                    <a:pt x="191" y="160"/>
                  </a:lnTo>
                  <a:lnTo>
                    <a:pt x="170" y="267"/>
                  </a:lnTo>
                  <a:lnTo>
                    <a:pt x="138" y="352"/>
                  </a:lnTo>
                  <a:lnTo>
                    <a:pt x="95" y="416"/>
                  </a:lnTo>
                  <a:lnTo>
                    <a:pt x="64" y="459"/>
                  </a:lnTo>
                  <a:lnTo>
                    <a:pt x="42" y="480"/>
                  </a:lnTo>
                  <a:lnTo>
                    <a:pt x="32" y="470"/>
                  </a:lnTo>
                  <a:lnTo>
                    <a:pt x="32" y="459"/>
                  </a:lnTo>
                  <a:lnTo>
                    <a:pt x="32" y="459"/>
                  </a:lnTo>
                  <a:lnTo>
                    <a:pt x="32" y="448"/>
                  </a:lnTo>
                  <a:lnTo>
                    <a:pt x="32" y="448"/>
                  </a:lnTo>
                  <a:lnTo>
                    <a:pt x="42" y="438"/>
                  </a:lnTo>
                  <a:lnTo>
                    <a:pt x="95" y="363"/>
                  </a:lnTo>
                  <a:lnTo>
                    <a:pt x="138" y="278"/>
                  </a:lnTo>
                  <a:lnTo>
                    <a:pt x="149" y="160"/>
                  </a:lnTo>
                  <a:lnTo>
                    <a:pt x="149" y="150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38" y="150"/>
                  </a:lnTo>
                  <a:lnTo>
                    <a:pt x="117" y="160"/>
                  </a:lnTo>
                  <a:lnTo>
                    <a:pt x="85" y="171"/>
                  </a:lnTo>
                  <a:lnTo>
                    <a:pt x="53" y="160"/>
                  </a:lnTo>
                  <a:lnTo>
                    <a:pt x="32" y="150"/>
                  </a:lnTo>
                  <a:lnTo>
                    <a:pt x="10" y="128"/>
                  </a:lnTo>
                  <a:lnTo>
                    <a:pt x="10" y="107"/>
                  </a:lnTo>
                  <a:lnTo>
                    <a:pt x="0" y="86"/>
                  </a:lnTo>
                  <a:lnTo>
                    <a:pt x="10" y="54"/>
                  </a:lnTo>
                  <a:lnTo>
                    <a:pt x="10" y="32"/>
                  </a:lnTo>
                  <a:lnTo>
                    <a:pt x="32" y="11"/>
                  </a:lnTo>
                  <a:lnTo>
                    <a:pt x="53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10628" y="1845"/>
              <a:ext cx="680" cy="726"/>
            </a:xfrm>
            <a:custGeom>
              <a:avLst/>
              <a:gdLst/>
              <a:ahLst/>
              <a:cxnLst>
                <a:cxn ang="0">
                  <a:pos x="361" y="11"/>
                </a:cxn>
                <a:cxn ang="0">
                  <a:pos x="404" y="32"/>
                </a:cxn>
                <a:cxn ang="0">
                  <a:pos x="436" y="75"/>
                </a:cxn>
                <a:cxn ang="0">
                  <a:pos x="478" y="107"/>
                </a:cxn>
                <a:cxn ang="0">
                  <a:pos x="521" y="128"/>
                </a:cxn>
                <a:cxn ang="0">
                  <a:pos x="563" y="107"/>
                </a:cxn>
                <a:cxn ang="0">
                  <a:pos x="616" y="64"/>
                </a:cxn>
                <a:cxn ang="0">
                  <a:pos x="648" y="11"/>
                </a:cxn>
                <a:cxn ang="0">
                  <a:pos x="659" y="0"/>
                </a:cxn>
                <a:cxn ang="0">
                  <a:pos x="680" y="11"/>
                </a:cxn>
                <a:cxn ang="0">
                  <a:pos x="669" y="43"/>
                </a:cxn>
                <a:cxn ang="0">
                  <a:pos x="584" y="150"/>
                </a:cxn>
                <a:cxn ang="0">
                  <a:pos x="467" y="278"/>
                </a:cxn>
                <a:cxn ang="0">
                  <a:pos x="425" y="320"/>
                </a:cxn>
                <a:cxn ang="0">
                  <a:pos x="372" y="363"/>
                </a:cxn>
                <a:cxn ang="0">
                  <a:pos x="340" y="395"/>
                </a:cxn>
                <a:cxn ang="0">
                  <a:pos x="287" y="448"/>
                </a:cxn>
                <a:cxn ang="0">
                  <a:pos x="149" y="576"/>
                </a:cxn>
                <a:cxn ang="0">
                  <a:pos x="170" y="576"/>
                </a:cxn>
                <a:cxn ang="0">
                  <a:pos x="191" y="576"/>
                </a:cxn>
                <a:cxn ang="0">
                  <a:pos x="244" y="576"/>
                </a:cxn>
                <a:cxn ang="0">
                  <a:pos x="298" y="598"/>
                </a:cxn>
                <a:cxn ang="0">
                  <a:pos x="393" y="619"/>
                </a:cxn>
                <a:cxn ang="0">
                  <a:pos x="499" y="598"/>
                </a:cxn>
                <a:cxn ang="0">
                  <a:pos x="584" y="491"/>
                </a:cxn>
                <a:cxn ang="0">
                  <a:pos x="595" y="470"/>
                </a:cxn>
                <a:cxn ang="0">
                  <a:pos x="627" y="470"/>
                </a:cxn>
                <a:cxn ang="0">
                  <a:pos x="616" y="523"/>
                </a:cxn>
                <a:cxn ang="0">
                  <a:pos x="531" y="651"/>
                </a:cxn>
                <a:cxn ang="0">
                  <a:pos x="383" y="726"/>
                </a:cxn>
                <a:cxn ang="0">
                  <a:pos x="319" y="715"/>
                </a:cxn>
                <a:cxn ang="0">
                  <a:pos x="276" y="672"/>
                </a:cxn>
                <a:cxn ang="0">
                  <a:pos x="234" y="619"/>
                </a:cxn>
                <a:cxn ang="0">
                  <a:pos x="181" y="608"/>
                </a:cxn>
                <a:cxn ang="0">
                  <a:pos x="117" y="640"/>
                </a:cxn>
                <a:cxn ang="0">
                  <a:pos x="53" y="704"/>
                </a:cxn>
                <a:cxn ang="0">
                  <a:pos x="32" y="726"/>
                </a:cxn>
                <a:cxn ang="0">
                  <a:pos x="21" y="726"/>
                </a:cxn>
                <a:cxn ang="0">
                  <a:pos x="11" y="726"/>
                </a:cxn>
                <a:cxn ang="0">
                  <a:pos x="11" y="694"/>
                </a:cxn>
                <a:cxn ang="0">
                  <a:pos x="96" y="576"/>
                </a:cxn>
                <a:cxn ang="0">
                  <a:pos x="308" y="374"/>
                </a:cxn>
                <a:cxn ang="0">
                  <a:pos x="414" y="278"/>
                </a:cxn>
                <a:cxn ang="0">
                  <a:pos x="531" y="160"/>
                </a:cxn>
                <a:cxn ang="0">
                  <a:pos x="489" y="160"/>
                </a:cxn>
                <a:cxn ang="0">
                  <a:pos x="446" y="150"/>
                </a:cxn>
                <a:cxn ang="0">
                  <a:pos x="361" y="118"/>
                </a:cxn>
                <a:cxn ang="0">
                  <a:pos x="298" y="118"/>
                </a:cxn>
                <a:cxn ang="0">
                  <a:pos x="266" y="118"/>
                </a:cxn>
                <a:cxn ang="0">
                  <a:pos x="213" y="139"/>
                </a:cxn>
                <a:cxn ang="0">
                  <a:pos x="181" y="182"/>
                </a:cxn>
                <a:cxn ang="0">
                  <a:pos x="170" y="203"/>
                </a:cxn>
                <a:cxn ang="0">
                  <a:pos x="149" y="203"/>
                </a:cxn>
                <a:cxn ang="0">
                  <a:pos x="138" y="182"/>
                </a:cxn>
                <a:cxn ang="0">
                  <a:pos x="191" y="86"/>
                </a:cxn>
                <a:cxn ang="0">
                  <a:pos x="329" y="0"/>
                </a:cxn>
              </a:cxnLst>
              <a:rect l="0" t="0" r="r" b="b"/>
              <a:pathLst>
                <a:path w="680" h="726">
                  <a:moveTo>
                    <a:pt x="329" y="0"/>
                  </a:moveTo>
                  <a:lnTo>
                    <a:pt x="361" y="11"/>
                  </a:lnTo>
                  <a:lnTo>
                    <a:pt x="383" y="22"/>
                  </a:lnTo>
                  <a:lnTo>
                    <a:pt x="404" y="32"/>
                  </a:lnTo>
                  <a:lnTo>
                    <a:pt x="425" y="54"/>
                  </a:lnTo>
                  <a:lnTo>
                    <a:pt x="436" y="75"/>
                  </a:lnTo>
                  <a:lnTo>
                    <a:pt x="457" y="96"/>
                  </a:lnTo>
                  <a:lnTo>
                    <a:pt x="478" y="107"/>
                  </a:lnTo>
                  <a:lnTo>
                    <a:pt x="499" y="118"/>
                  </a:lnTo>
                  <a:lnTo>
                    <a:pt x="521" y="128"/>
                  </a:lnTo>
                  <a:lnTo>
                    <a:pt x="542" y="118"/>
                  </a:lnTo>
                  <a:lnTo>
                    <a:pt x="563" y="107"/>
                  </a:lnTo>
                  <a:lnTo>
                    <a:pt x="584" y="96"/>
                  </a:lnTo>
                  <a:lnTo>
                    <a:pt x="616" y="64"/>
                  </a:lnTo>
                  <a:lnTo>
                    <a:pt x="637" y="22"/>
                  </a:lnTo>
                  <a:lnTo>
                    <a:pt x="648" y="11"/>
                  </a:lnTo>
                  <a:lnTo>
                    <a:pt x="659" y="11"/>
                  </a:lnTo>
                  <a:lnTo>
                    <a:pt x="659" y="0"/>
                  </a:lnTo>
                  <a:lnTo>
                    <a:pt x="669" y="11"/>
                  </a:lnTo>
                  <a:lnTo>
                    <a:pt x="680" y="11"/>
                  </a:lnTo>
                  <a:lnTo>
                    <a:pt x="680" y="22"/>
                  </a:lnTo>
                  <a:lnTo>
                    <a:pt x="669" y="43"/>
                  </a:lnTo>
                  <a:lnTo>
                    <a:pt x="648" y="86"/>
                  </a:lnTo>
                  <a:lnTo>
                    <a:pt x="584" y="150"/>
                  </a:lnTo>
                  <a:lnTo>
                    <a:pt x="499" y="256"/>
                  </a:lnTo>
                  <a:lnTo>
                    <a:pt x="467" y="278"/>
                  </a:lnTo>
                  <a:lnTo>
                    <a:pt x="446" y="299"/>
                  </a:lnTo>
                  <a:lnTo>
                    <a:pt x="425" y="320"/>
                  </a:lnTo>
                  <a:lnTo>
                    <a:pt x="393" y="342"/>
                  </a:lnTo>
                  <a:lnTo>
                    <a:pt x="372" y="363"/>
                  </a:lnTo>
                  <a:lnTo>
                    <a:pt x="351" y="384"/>
                  </a:lnTo>
                  <a:lnTo>
                    <a:pt x="340" y="395"/>
                  </a:lnTo>
                  <a:lnTo>
                    <a:pt x="340" y="395"/>
                  </a:lnTo>
                  <a:lnTo>
                    <a:pt x="287" y="448"/>
                  </a:lnTo>
                  <a:lnTo>
                    <a:pt x="223" y="502"/>
                  </a:lnTo>
                  <a:lnTo>
                    <a:pt x="149" y="576"/>
                  </a:lnTo>
                  <a:lnTo>
                    <a:pt x="149" y="576"/>
                  </a:lnTo>
                  <a:lnTo>
                    <a:pt x="170" y="576"/>
                  </a:lnTo>
                  <a:lnTo>
                    <a:pt x="181" y="576"/>
                  </a:lnTo>
                  <a:lnTo>
                    <a:pt x="191" y="576"/>
                  </a:lnTo>
                  <a:lnTo>
                    <a:pt x="213" y="576"/>
                  </a:lnTo>
                  <a:lnTo>
                    <a:pt x="244" y="576"/>
                  </a:lnTo>
                  <a:lnTo>
                    <a:pt x="266" y="587"/>
                  </a:lnTo>
                  <a:lnTo>
                    <a:pt x="298" y="598"/>
                  </a:lnTo>
                  <a:lnTo>
                    <a:pt x="351" y="619"/>
                  </a:lnTo>
                  <a:lnTo>
                    <a:pt x="393" y="619"/>
                  </a:lnTo>
                  <a:lnTo>
                    <a:pt x="446" y="619"/>
                  </a:lnTo>
                  <a:lnTo>
                    <a:pt x="499" y="598"/>
                  </a:lnTo>
                  <a:lnTo>
                    <a:pt x="552" y="555"/>
                  </a:lnTo>
                  <a:lnTo>
                    <a:pt x="584" y="491"/>
                  </a:lnTo>
                  <a:lnTo>
                    <a:pt x="595" y="480"/>
                  </a:lnTo>
                  <a:lnTo>
                    <a:pt x="595" y="470"/>
                  </a:lnTo>
                  <a:lnTo>
                    <a:pt x="606" y="470"/>
                  </a:lnTo>
                  <a:lnTo>
                    <a:pt x="627" y="470"/>
                  </a:lnTo>
                  <a:lnTo>
                    <a:pt x="627" y="480"/>
                  </a:lnTo>
                  <a:lnTo>
                    <a:pt x="616" y="523"/>
                  </a:lnTo>
                  <a:lnTo>
                    <a:pt x="584" y="587"/>
                  </a:lnTo>
                  <a:lnTo>
                    <a:pt x="531" y="651"/>
                  </a:lnTo>
                  <a:lnTo>
                    <a:pt x="467" y="704"/>
                  </a:lnTo>
                  <a:lnTo>
                    <a:pt x="383" y="726"/>
                  </a:lnTo>
                  <a:lnTo>
                    <a:pt x="351" y="726"/>
                  </a:lnTo>
                  <a:lnTo>
                    <a:pt x="319" y="715"/>
                  </a:lnTo>
                  <a:lnTo>
                    <a:pt x="298" y="694"/>
                  </a:lnTo>
                  <a:lnTo>
                    <a:pt x="276" y="672"/>
                  </a:lnTo>
                  <a:lnTo>
                    <a:pt x="255" y="640"/>
                  </a:lnTo>
                  <a:lnTo>
                    <a:pt x="234" y="619"/>
                  </a:lnTo>
                  <a:lnTo>
                    <a:pt x="213" y="608"/>
                  </a:lnTo>
                  <a:lnTo>
                    <a:pt x="181" y="608"/>
                  </a:lnTo>
                  <a:lnTo>
                    <a:pt x="149" y="619"/>
                  </a:lnTo>
                  <a:lnTo>
                    <a:pt x="117" y="640"/>
                  </a:lnTo>
                  <a:lnTo>
                    <a:pt x="74" y="672"/>
                  </a:lnTo>
                  <a:lnTo>
                    <a:pt x="53" y="704"/>
                  </a:lnTo>
                  <a:lnTo>
                    <a:pt x="43" y="726"/>
                  </a:lnTo>
                  <a:lnTo>
                    <a:pt x="32" y="726"/>
                  </a:lnTo>
                  <a:lnTo>
                    <a:pt x="21" y="726"/>
                  </a:lnTo>
                  <a:lnTo>
                    <a:pt x="21" y="726"/>
                  </a:lnTo>
                  <a:lnTo>
                    <a:pt x="11" y="726"/>
                  </a:lnTo>
                  <a:lnTo>
                    <a:pt x="11" y="726"/>
                  </a:lnTo>
                  <a:lnTo>
                    <a:pt x="0" y="715"/>
                  </a:lnTo>
                  <a:lnTo>
                    <a:pt x="11" y="694"/>
                  </a:lnTo>
                  <a:lnTo>
                    <a:pt x="43" y="640"/>
                  </a:lnTo>
                  <a:lnTo>
                    <a:pt x="96" y="576"/>
                  </a:lnTo>
                  <a:lnTo>
                    <a:pt x="170" y="502"/>
                  </a:lnTo>
                  <a:lnTo>
                    <a:pt x="308" y="374"/>
                  </a:lnTo>
                  <a:lnTo>
                    <a:pt x="351" y="331"/>
                  </a:lnTo>
                  <a:lnTo>
                    <a:pt x="414" y="278"/>
                  </a:lnTo>
                  <a:lnTo>
                    <a:pt x="478" y="214"/>
                  </a:lnTo>
                  <a:lnTo>
                    <a:pt x="531" y="160"/>
                  </a:lnTo>
                  <a:lnTo>
                    <a:pt x="510" y="160"/>
                  </a:lnTo>
                  <a:lnTo>
                    <a:pt x="489" y="160"/>
                  </a:lnTo>
                  <a:lnTo>
                    <a:pt x="467" y="160"/>
                  </a:lnTo>
                  <a:lnTo>
                    <a:pt x="446" y="150"/>
                  </a:lnTo>
                  <a:lnTo>
                    <a:pt x="414" y="139"/>
                  </a:lnTo>
                  <a:lnTo>
                    <a:pt x="361" y="118"/>
                  </a:lnTo>
                  <a:lnTo>
                    <a:pt x="308" y="118"/>
                  </a:lnTo>
                  <a:lnTo>
                    <a:pt x="298" y="118"/>
                  </a:lnTo>
                  <a:lnTo>
                    <a:pt x="287" y="118"/>
                  </a:lnTo>
                  <a:lnTo>
                    <a:pt x="266" y="118"/>
                  </a:lnTo>
                  <a:lnTo>
                    <a:pt x="244" y="128"/>
                  </a:lnTo>
                  <a:lnTo>
                    <a:pt x="213" y="139"/>
                  </a:lnTo>
                  <a:lnTo>
                    <a:pt x="191" y="160"/>
                  </a:lnTo>
                  <a:lnTo>
                    <a:pt x="181" y="182"/>
                  </a:lnTo>
                  <a:lnTo>
                    <a:pt x="170" y="192"/>
                  </a:lnTo>
                  <a:lnTo>
                    <a:pt x="170" y="203"/>
                  </a:lnTo>
                  <a:lnTo>
                    <a:pt x="159" y="203"/>
                  </a:lnTo>
                  <a:lnTo>
                    <a:pt x="149" y="203"/>
                  </a:lnTo>
                  <a:lnTo>
                    <a:pt x="138" y="192"/>
                  </a:lnTo>
                  <a:lnTo>
                    <a:pt x="138" y="182"/>
                  </a:lnTo>
                  <a:lnTo>
                    <a:pt x="149" y="139"/>
                  </a:lnTo>
                  <a:lnTo>
                    <a:pt x="191" y="86"/>
                  </a:lnTo>
                  <a:lnTo>
                    <a:pt x="244" y="32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4" name="Freeform 18"/>
            <p:cNvSpPr>
              <a:spLocks noEditPoints="1"/>
            </p:cNvSpPr>
            <p:nvPr/>
          </p:nvSpPr>
          <p:spPr bwMode="auto">
            <a:xfrm>
              <a:off x="11478" y="1355"/>
              <a:ext cx="372" cy="1600"/>
            </a:xfrm>
            <a:custGeom>
              <a:avLst/>
              <a:gdLst/>
              <a:ahLst/>
              <a:cxnLst>
                <a:cxn ang="0">
                  <a:pos x="372" y="800"/>
                </a:cxn>
                <a:cxn ang="0">
                  <a:pos x="372" y="800"/>
                </a:cxn>
                <a:cxn ang="0">
                  <a:pos x="372" y="800"/>
                </a:cxn>
                <a:cxn ang="0">
                  <a:pos x="372" y="800"/>
                </a:cxn>
                <a:cxn ang="0">
                  <a:pos x="21" y="0"/>
                </a:cxn>
                <a:cxn ang="0">
                  <a:pos x="42" y="10"/>
                </a:cxn>
                <a:cxn ang="0">
                  <a:pos x="85" y="53"/>
                </a:cxn>
                <a:cxn ang="0">
                  <a:pos x="149" y="117"/>
                </a:cxn>
                <a:cxn ang="0">
                  <a:pos x="212" y="202"/>
                </a:cxn>
                <a:cxn ang="0">
                  <a:pos x="265" y="309"/>
                </a:cxn>
                <a:cxn ang="0">
                  <a:pos x="340" y="490"/>
                </a:cxn>
                <a:cxn ang="0">
                  <a:pos x="361" y="661"/>
                </a:cxn>
                <a:cxn ang="0">
                  <a:pos x="372" y="800"/>
                </a:cxn>
                <a:cxn ang="0">
                  <a:pos x="361" y="949"/>
                </a:cxn>
                <a:cxn ang="0">
                  <a:pos x="340" y="1109"/>
                </a:cxn>
                <a:cxn ang="0">
                  <a:pos x="276" y="1290"/>
                </a:cxn>
                <a:cxn ang="0">
                  <a:pos x="212" y="1397"/>
                </a:cxn>
                <a:cxn ang="0">
                  <a:pos x="149" y="1482"/>
                </a:cxn>
                <a:cxn ang="0">
                  <a:pos x="85" y="1546"/>
                </a:cxn>
                <a:cxn ang="0">
                  <a:pos x="42" y="1589"/>
                </a:cxn>
                <a:cxn ang="0">
                  <a:pos x="21" y="1600"/>
                </a:cxn>
                <a:cxn ang="0">
                  <a:pos x="10" y="1600"/>
                </a:cxn>
                <a:cxn ang="0">
                  <a:pos x="0" y="1589"/>
                </a:cxn>
                <a:cxn ang="0">
                  <a:pos x="0" y="1578"/>
                </a:cxn>
                <a:cxn ang="0">
                  <a:pos x="10" y="1578"/>
                </a:cxn>
                <a:cxn ang="0">
                  <a:pos x="10" y="1568"/>
                </a:cxn>
                <a:cxn ang="0">
                  <a:pos x="21" y="1557"/>
                </a:cxn>
                <a:cxn ang="0">
                  <a:pos x="149" y="1397"/>
                </a:cxn>
                <a:cxn ang="0">
                  <a:pos x="223" y="1205"/>
                </a:cxn>
                <a:cxn ang="0">
                  <a:pos x="265" y="1002"/>
                </a:cxn>
                <a:cxn ang="0">
                  <a:pos x="276" y="800"/>
                </a:cxn>
                <a:cxn ang="0">
                  <a:pos x="265" y="565"/>
                </a:cxn>
                <a:cxn ang="0">
                  <a:pos x="212" y="362"/>
                </a:cxn>
                <a:cxn ang="0">
                  <a:pos x="138" y="192"/>
                </a:cxn>
                <a:cxn ang="0">
                  <a:pos x="32" y="53"/>
                </a:cxn>
                <a:cxn ang="0">
                  <a:pos x="21" y="42"/>
                </a:cxn>
                <a:cxn ang="0">
                  <a:pos x="10" y="32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10" y="10"/>
                </a:cxn>
                <a:cxn ang="0">
                  <a:pos x="21" y="0"/>
                </a:cxn>
              </a:cxnLst>
              <a:rect l="0" t="0" r="r" b="b"/>
              <a:pathLst>
                <a:path w="372" h="1600">
                  <a:moveTo>
                    <a:pt x="372" y="800"/>
                  </a:moveTo>
                  <a:lnTo>
                    <a:pt x="372" y="800"/>
                  </a:lnTo>
                  <a:lnTo>
                    <a:pt x="372" y="800"/>
                  </a:lnTo>
                  <a:lnTo>
                    <a:pt x="372" y="800"/>
                  </a:lnTo>
                  <a:close/>
                  <a:moveTo>
                    <a:pt x="21" y="0"/>
                  </a:moveTo>
                  <a:lnTo>
                    <a:pt x="42" y="10"/>
                  </a:lnTo>
                  <a:lnTo>
                    <a:pt x="85" y="53"/>
                  </a:lnTo>
                  <a:lnTo>
                    <a:pt x="149" y="117"/>
                  </a:lnTo>
                  <a:lnTo>
                    <a:pt x="212" y="202"/>
                  </a:lnTo>
                  <a:lnTo>
                    <a:pt x="265" y="309"/>
                  </a:lnTo>
                  <a:lnTo>
                    <a:pt x="340" y="490"/>
                  </a:lnTo>
                  <a:lnTo>
                    <a:pt x="361" y="661"/>
                  </a:lnTo>
                  <a:lnTo>
                    <a:pt x="372" y="800"/>
                  </a:lnTo>
                  <a:lnTo>
                    <a:pt x="361" y="949"/>
                  </a:lnTo>
                  <a:lnTo>
                    <a:pt x="340" y="1109"/>
                  </a:lnTo>
                  <a:lnTo>
                    <a:pt x="276" y="1290"/>
                  </a:lnTo>
                  <a:lnTo>
                    <a:pt x="212" y="1397"/>
                  </a:lnTo>
                  <a:lnTo>
                    <a:pt x="149" y="1482"/>
                  </a:lnTo>
                  <a:lnTo>
                    <a:pt x="85" y="1546"/>
                  </a:lnTo>
                  <a:lnTo>
                    <a:pt x="42" y="1589"/>
                  </a:lnTo>
                  <a:lnTo>
                    <a:pt x="21" y="1600"/>
                  </a:lnTo>
                  <a:lnTo>
                    <a:pt x="10" y="1600"/>
                  </a:lnTo>
                  <a:lnTo>
                    <a:pt x="0" y="1589"/>
                  </a:lnTo>
                  <a:lnTo>
                    <a:pt x="0" y="1578"/>
                  </a:lnTo>
                  <a:lnTo>
                    <a:pt x="10" y="1578"/>
                  </a:lnTo>
                  <a:lnTo>
                    <a:pt x="10" y="1568"/>
                  </a:lnTo>
                  <a:lnTo>
                    <a:pt x="21" y="1557"/>
                  </a:lnTo>
                  <a:lnTo>
                    <a:pt x="149" y="1397"/>
                  </a:lnTo>
                  <a:lnTo>
                    <a:pt x="223" y="1205"/>
                  </a:lnTo>
                  <a:lnTo>
                    <a:pt x="265" y="1002"/>
                  </a:lnTo>
                  <a:lnTo>
                    <a:pt x="276" y="800"/>
                  </a:lnTo>
                  <a:lnTo>
                    <a:pt x="265" y="565"/>
                  </a:lnTo>
                  <a:lnTo>
                    <a:pt x="212" y="362"/>
                  </a:lnTo>
                  <a:lnTo>
                    <a:pt x="138" y="192"/>
                  </a:lnTo>
                  <a:lnTo>
                    <a:pt x="32" y="53"/>
                  </a:lnTo>
                  <a:lnTo>
                    <a:pt x="21" y="42"/>
                  </a:lnTo>
                  <a:lnTo>
                    <a:pt x="10" y="3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0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5" name="Freeform 19"/>
            <p:cNvSpPr>
              <a:spLocks noEditPoints="1"/>
            </p:cNvSpPr>
            <p:nvPr/>
          </p:nvSpPr>
          <p:spPr bwMode="auto">
            <a:xfrm>
              <a:off x="12051" y="1408"/>
              <a:ext cx="1222" cy="1227"/>
            </a:xfrm>
            <a:custGeom>
              <a:avLst/>
              <a:gdLst/>
              <a:ahLst/>
              <a:cxnLst>
                <a:cxn ang="0">
                  <a:pos x="839" y="245"/>
                </a:cxn>
                <a:cxn ang="0">
                  <a:pos x="723" y="469"/>
                </a:cxn>
                <a:cxn ang="0">
                  <a:pos x="680" y="555"/>
                </a:cxn>
                <a:cxn ang="0">
                  <a:pos x="574" y="725"/>
                </a:cxn>
                <a:cxn ang="0">
                  <a:pos x="542" y="811"/>
                </a:cxn>
                <a:cxn ang="0">
                  <a:pos x="585" y="800"/>
                </a:cxn>
                <a:cxn ang="0">
                  <a:pos x="893" y="800"/>
                </a:cxn>
                <a:cxn ang="0">
                  <a:pos x="882" y="619"/>
                </a:cxn>
                <a:cxn ang="0">
                  <a:pos x="871" y="288"/>
                </a:cxn>
                <a:cxn ang="0">
                  <a:pos x="871" y="192"/>
                </a:cxn>
                <a:cxn ang="0">
                  <a:pos x="999" y="0"/>
                </a:cxn>
                <a:cxn ang="0">
                  <a:pos x="1009" y="32"/>
                </a:cxn>
                <a:cxn ang="0">
                  <a:pos x="1009" y="149"/>
                </a:cxn>
                <a:cxn ang="0">
                  <a:pos x="1031" y="768"/>
                </a:cxn>
                <a:cxn ang="0">
                  <a:pos x="1052" y="928"/>
                </a:cxn>
                <a:cxn ang="0">
                  <a:pos x="1073" y="1024"/>
                </a:cxn>
                <a:cxn ang="0">
                  <a:pos x="1094" y="1088"/>
                </a:cxn>
                <a:cxn ang="0">
                  <a:pos x="1137" y="1109"/>
                </a:cxn>
                <a:cxn ang="0">
                  <a:pos x="1148" y="1109"/>
                </a:cxn>
                <a:cxn ang="0">
                  <a:pos x="1158" y="1099"/>
                </a:cxn>
                <a:cxn ang="0">
                  <a:pos x="1190" y="1088"/>
                </a:cxn>
                <a:cxn ang="0">
                  <a:pos x="1222" y="1088"/>
                </a:cxn>
                <a:cxn ang="0">
                  <a:pos x="1201" y="1120"/>
                </a:cxn>
                <a:cxn ang="0">
                  <a:pos x="1094" y="1184"/>
                </a:cxn>
                <a:cxn ang="0">
                  <a:pos x="999" y="1195"/>
                </a:cxn>
                <a:cxn ang="0">
                  <a:pos x="967" y="1173"/>
                </a:cxn>
                <a:cxn ang="0">
                  <a:pos x="946" y="1120"/>
                </a:cxn>
                <a:cxn ang="0">
                  <a:pos x="924" y="1013"/>
                </a:cxn>
                <a:cxn ang="0">
                  <a:pos x="903" y="885"/>
                </a:cxn>
                <a:cxn ang="0">
                  <a:pos x="436" y="928"/>
                </a:cxn>
                <a:cxn ang="0">
                  <a:pos x="330" y="1077"/>
                </a:cxn>
                <a:cxn ang="0">
                  <a:pos x="202" y="1205"/>
                </a:cxn>
                <a:cxn ang="0">
                  <a:pos x="96" y="1216"/>
                </a:cxn>
                <a:cxn ang="0">
                  <a:pos x="22" y="1173"/>
                </a:cxn>
                <a:cxn ang="0">
                  <a:pos x="0" y="1088"/>
                </a:cxn>
                <a:cxn ang="0">
                  <a:pos x="11" y="1035"/>
                </a:cxn>
                <a:cxn ang="0">
                  <a:pos x="43" y="981"/>
                </a:cxn>
                <a:cxn ang="0">
                  <a:pos x="64" y="981"/>
                </a:cxn>
                <a:cxn ang="0">
                  <a:pos x="85" y="1024"/>
                </a:cxn>
                <a:cxn ang="0">
                  <a:pos x="149" y="1077"/>
                </a:cxn>
                <a:cxn ang="0">
                  <a:pos x="255" y="1056"/>
                </a:cxn>
                <a:cxn ang="0">
                  <a:pos x="404" y="885"/>
                </a:cxn>
                <a:cxn ang="0">
                  <a:pos x="531" y="672"/>
                </a:cxn>
                <a:cxn ang="0">
                  <a:pos x="744" y="331"/>
                </a:cxn>
                <a:cxn ang="0">
                  <a:pos x="871" y="64"/>
                </a:cxn>
                <a:cxn ang="0">
                  <a:pos x="924" y="21"/>
                </a:cxn>
                <a:cxn ang="0">
                  <a:pos x="967" y="0"/>
                </a:cxn>
              </a:cxnLst>
              <a:rect l="0" t="0" r="r" b="b"/>
              <a:pathLst>
                <a:path w="1222" h="1227">
                  <a:moveTo>
                    <a:pt x="871" y="192"/>
                  </a:moveTo>
                  <a:lnTo>
                    <a:pt x="839" y="245"/>
                  </a:lnTo>
                  <a:lnTo>
                    <a:pt x="797" y="341"/>
                  </a:lnTo>
                  <a:lnTo>
                    <a:pt x="723" y="469"/>
                  </a:lnTo>
                  <a:lnTo>
                    <a:pt x="712" y="491"/>
                  </a:lnTo>
                  <a:lnTo>
                    <a:pt x="680" y="555"/>
                  </a:lnTo>
                  <a:lnTo>
                    <a:pt x="627" y="629"/>
                  </a:lnTo>
                  <a:lnTo>
                    <a:pt x="574" y="725"/>
                  </a:lnTo>
                  <a:lnTo>
                    <a:pt x="510" y="821"/>
                  </a:lnTo>
                  <a:lnTo>
                    <a:pt x="542" y="811"/>
                  </a:lnTo>
                  <a:lnTo>
                    <a:pt x="563" y="800"/>
                  </a:lnTo>
                  <a:lnTo>
                    <a:pt x="585" y="800"/>
                  </a:lnTo>
                  <a:lnTo>
                    <a:pt x="606" y="800"/>
                  </a:lnTo>
                  <a:lnTo>
                    <a:pt x="893" y="800"/>
                  </a:lnTo>
                  <a:lnTo>
                    <a:pt x="882" y="704"/>
                  </a:lnTo>
                  <a:lnTo>
                    <a:pt x="882" y="619"/>
                  </a:lnTo>
                  <a:lnTo>
                    <a:pt x="882" y="565"/>
                  </a:lnTo>
                  <a:lnTo>
                    <a:pt x="871" y="288"/>
                  </a:lnTo>
                  <a:lnTo>
                    <a:pt x="871" y="192"/>
                  </a:lnTo>
                  <a:lnTo>
                    <a:pt x="871" y="192"/>
                  </a:lnTo>
                  <a:close/>
                  <a:moveTo>
                    <a:pt x="988" y="0"/>
                  </a:moveTo>
                  <a:lnTo>
                    <a:pt x="999" y="0"/>
                  </a:lnTo>
                  <a:lnTo>
                    <a:pt x="1009" y="11"/>
                  </a:lnTo>
                  <a:lnTo>
                    <a:pt x="1009" y="32"/>
                  </a:lnTo>
                  <a:lnTo>
                    <a:pt x="1009" y="85"/>
                  </a:lnTo>
                  <a:lnTo>
                    <a:pt x="1009" y="149"/>
                  </a:lnTo>
                  <a:lnTo>
                    <a:pt x="1020" y="629"/>
                  </a:lnTo>
                  <a:lnTo>
                    <a:pt x="1031" y="768"/>
                  </a:lnTo>
                  <a:lnTo>
                    <a:pt x="1041" y="864"/>
                  </a:lnTo>
                  <a:lnTo>
                    <a:pt x="1052" y="928"/>
                  </a:lnTo>
                  <a:lnTo>
                    <a:pt x="1063" y="971"/>
                  </a:lnTo>
                  <a:lnTo>
                    <a:pt x="1073" y="1024"/>
                  </a:lnTo>
                  <a:lnTo>
                    <a:pt x="1084" y="1056"/>
                  </a:lnTo>
                  <a:lnTo>
                    <a:pt x="1094" y="1088"/>
                  </a:lnTo>
                  <a:lnTo>
                    <a:pt x="1116" y="1099"/>
                  </a:lnTo>
                  <a:lnTo>
                    <a:pt x="1137" y="1109"/>
                  </a:lnTo>
                  <a:lnTo>
                    <a:pt x="1137" y="1109"/>
                  </a:lnTo>
                  <a:lnTo>
                    <a:pt x="1148" y="1109"/>
                  </a:lnTo>
                  <a:lnTo>
                    <a:pt x="1148" y="1099"/>
                  </a:lnTo>
                  <a:lnTo>
                    <a:pt x="1158" y="1099"/>
                  </a:lnTo>
                  <a:lnTo>
                    <a:pt x="1179" y="1088"/>
                  </a:lnTo>
                  <a:lnTo>
                    <a:pt x="1190" y="1088"/>
                  </a:lnTo>
                  <a:lnTo>
                    <a:pt x="1211" y="1077"/>
                  </a:lnTo>
                  <a:lnTo>
                    <a:pt x="1222" y="1088"/>
                  </a:lnTo>
                  <a:lnTo>
                    <a:pt x="1222" y="1088"/>
                  </a:lnTo>
                  <a:lnTo>
                    <a:pt x="1201" y="1120"/>
                  </a:lnTo>
                  <a:lnTo>
                    <a:pt x="1158" y="1152"/>
                  </a:lnTo>
                  <a:lnTo>
                    <a:pt x="1094" y="1184"/>
                  </a:lnTo>
                  <a:lnTo>
                    <a:pt x="1031" y="1195"/>
                  </a:lnTo>
                  <a:lnTo>
                    <a:pt x="999" y="1195"/>
                  </a:lnTo>
                  <a:lnTo>
                    <a:pt x="978" y="1184"/>
                  </a:lnTo>
                  <a:lnTo>
                    <a:pt x="967" y="1173"/>
                  </a:lnTo>
                  <a:lnTo>
                    <a:pt x="956" y="1152"/>
                  </a:lnTo>
                  <a:lnTo>
                    <a:pt x="946" y="1120"/>
                  </a:lnTo>
                  <a:lnTo>
                    <a:pt x="935" y="1088"/>
                  </a:lnTo>
                  <a:lnTo>
                    <a:pt x="924" y="1013"/>
                  </a:lnTo>
                  <a:lnTo>
                    <a:pt x="903" y="885"/>
                  </a:lnTo>
                  <a:lnTo>
                    <a:pt x="903" y="885"/>
                  </a:lnTo>
                  <a:lnTo>
                    <a:pt x="468" y="885"/>
                  </a:lnTo>
                  <a:lnTo>
                    <a:pt x="436" y="928"/>
                  </a:lnTo>
                  <a:lnTo>
                    <a:pt x="393" y="1003"/>
                  </a:lnTo>
                  <a:lnTo>
                    <a:pt x="330" y="1077"/>
                  </a:lnTo>
                  <a:lnTo>
                    <a:pt x="266" y="1152"/>
                  </a:lnTo>
                  <a:lnTo>
                    <a:pt x="202" y="1205"/>
                  </a:lnTo>
                  <a:lnTo>
                    <a:pt x="138" y="1227"/>
                  </a:lnTo>
                  <a:lnTo>
                    <a:pt x="96" y="1216"/>
                  </a:lnTo>
                  <a:lnTo>
                    <a:pt x="54" y="1195"/>
                  </a:lnTo>
                  <a:lnTo>
                    <a:pt x="22" y="1173"/>
                  </a:lnTo>
                  <a:lnTo>
                    <a:pt x="0" y="1131"/>
                  </a:lnTo>
                  <a:lnTo>
                    <a:pt x="0" y="1088"/>
                  </a:lnTo>
                  <a:lnTo>
                    <a:pt x="0" y="1067"/>
                  </a:lnTo>
                  <a:lnTo>
                    <a:pt x="11" y="1035"/>
                  </a:lnTo>
                  <a:lnTo>
                    <a:pt x="22" y="1003"/>
                  </a:lnTo>
                  <a:lnTo>
                    <a:pt x="43" y="981"/>
                  </a:lnTo>
                  <a:lnTo>
                    <a:pt x="54" y="971"/>
                  </a:lnTo>
                  <a:lnTo>
                    <a:pt x="64" y="981"/>
                  </a:lnTo>
                  <a:lnTo>
                    <a:pt x="64" y="981"/>
                  </a:lnTo>
                  <a:lnTo>
                    <a:pt x="85" y="1024"/>
                  </a:lnTo>
                  <a:lnTo>
                    <a:pt x="117" y="1056"/>
                  </a:lnTo>
                  <a:lnTo>
                    <a:pt x="149" y="1077"/>
                  </a:lnTo>
                  <a:lnTo>
                    <a:pt x="192" y="1077"/>
                  </a:lnTo>
                  <a:lnTo>
                    <a:pt x="255" y="1056"/>
                  </a:lnTo>
                  <a:lnTo>
                    <a:pt x="319" y="981"/>
                  </a:lnTo>
                  <a:lnTo>
                    <a:pt x="404" y="885"/>
                  </a:lnTo>
                  <a:lnTo>
                    <a:pt x="468" y="779"/>
                  </a:lnTo>
                  <a:lnTo>
                    <a:pt x="531" y="672"/>
                  </a:lnTo>
                  <a:lnTo>
                    <a:pt x="627" y="523"/>
                  </a:lnTo>
                  <a:lnTo>
                    <a:pt x="744" y="331"/>
                  </a:lnTo>
                  <a:lnTo>
                    <a:pt x="861" y="85"/>
                  </a:lnTo>
                  <a:lnTo>
                    <a:pt x="871" y="64"/>
                  </a:lnTo>
                  <a:lnTo>
                    <a:pt x="893" y="43"/>
                  </a:lnTo>
                  <a:lnTo>
                    <a:pt x="924" y="21"/>
                  </a:lnTo>
                  <a:lnTo>
                    <a:pt x="946" y="11"/>
                  </a:lnTo>
                  <a:lnTo>
                    <a:pt x="967" y="0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6" name="Freeform 20"/>
            <p:cNvSpPr>
              <a:spLocks noEditPoints="1"/>
            </p:cNvSpPr>
            <p:nvPr/>
          </p:nvSpPr>
          <p:spPr bwMode="auto">
            <a:xfrm>
              <a:off x="13326" y="1195"/>
              <a:ext cx="605" cy="789"/>
            </a:xfrm>
            <a:custGeom>
              <a:avLst/>
              <a:gdLst/>
              <a:ahLst/>
              <a:cxnLst>
                <a:cxn ang="0">
                  <a:pos x="255" y="320"/>
                </a:cxn>
                <a:cxn ang="0">
                  <a:pos x="181" y="341"/>
                </a:cxn>
                <a:cxn ang="0">
                  <a:pos x="127" y="416"/>
                </a:cxn>
                <a:cxn ang="0">
                  <a:pos x="106" y="490"/>
                </a:cxn>
                <a:cxn ang="0">
                  <a:pos x="106" y="544"/>
                </a:cxn>
                <a:cxn ang="0">
                  <a:pos x="117" y="629"/>
                </a:cxn>
                <a:cxn ang="0">
                  <a:pos x="138" y="693"/>
                </a:cxn>
                <a:cxn ang="0">
                  <a:pos x="191" y="736"/>
                </a:cxn>
                <a:cxn ang="0">
                  <a:pos x="266" y="757"/>
                </a:cxn>
                <a:cxn ang="0">
                  <a:pos x="350" y="746"/>
                </a:cxn>
                <a:cxn ang="0">
                  <a:pos x="404" y="693"/>
                </a:cxn>
                <a:cxn ang="0">
                  <a:pos x="425" y="661"/>
                </a:cxn>
                <a:cxn ang="0">
                  <a:pos x="425" y="405"/>
                </a:cxn>
                <a:cxn ang="0">
                  <a:pos x="414" y="384"/>
                </a:cxn>
                <a:cxn ang="0">
                  <a:pos x="361" y="330"/>
                </a:cxn>
                <a:cxn ang="0">
                  <a:pos x="276" y="320"/>
                </a:cxn>
                <a:cxn ang="0">
                  <a:pos x="520" y="682"/>
                </a:cxn>
                <a:cxn ang="0">
                  <a:pos x="531" y="725"/>
                </a:cxn>
                <a:cxn ang="0">
                  <a:pos x="563" y="736"/>
                </a:cxn>
                <a:cxn ang="0">
                  <a:pos x="605" y="778"/>
                </a:cxn>
                <a:cxn ang="0">
                  <a:pos x="425" y="725"/>
                </a:cxn>
                <a:cxn ang="0">
                  <a:pos x="393" y="757"/>
                </a:cxn>
                <a:cxn ang="0">
                  <a:pos x="319" y="789"/>
                </a:cxn>
                <a:cxn ang="0">
                  <a:pos x="159" y="768"/>
                </a:cxn>
                <a:cxn ang="0">
                  <a:pos x="21" y="640"/>
                </a:cxn>
                <a:cxn ang="0">
                  <a:pos x="21" y="437"/>
                </a:cxn>
                <a:cxn ang="0">
                  <a:pos x="170" y="309"/>
                </a:cxn>
                <a:cxn ang="0">
                  <a:pos x="319" y="288"/>
                </a:cxn>
                <a:cxn ang="0">
                  <a:pos x="404" y="320"/>
                </a:cxn>
                <a:cxn ang="0">
                  <a:pos x="435" y="117"/>
                </a:cxn>
                <a:cxn ang="0">
                  <a:pos x="425" y="64"/>
                </a:cxn>
                <a:cxn ang="0">
                  <a:pos x="382" y="53"/>
                </a:cxn>
                <a:cxn ang="0">
                  <a:pos x="350" y="10"/>
                </a:cxn>
              </a:cxnLst>
              <a:rect l="0" t="0" r="r" b="b"/>
              <a:pathLst>
                <a:path w="605" h="789">
                  <a:moveTo>
                    <a:pt x="276" y="320"/>
                  </a:moveTo>
                  <a:lnTo>
                    <a:pt x="255" y="320"/>
                  </a:lnTo>
                  <a:lnTo>
                    <a:pt x="223" y="330"/>
                  </a:lnTo>
                  <a:lnTo>
                    <a:pt x="181" y="341"/>
                  </a:lnTo>
                  <a:lnTo>
                    <a:pt x="149" y="373"/>
                  </a:lnTo>
                  <a:lnTo>
                    <a:pt x="127" y="416"/>
                  </a:lnTo>
                  <a:lnTo>
                    <a:pt x="117" y="448"/>
                  </a:lnTo>
                  <a:lnTo>
                    <a:pt x="106" y="490"/>
                  </a:lnTo>
                  <a:lnTo>
                    <a:pt x="106" y="522"/>
                  </a:lnTo>
                  <a:lnTo>
                    <a:pt x="106" y="544"/>
                  </a:lnTo>
                  <a:lnTo>
                    <a:pt x="106" y="586"/>
                  </a:lnTo>
                  <a:lnTo>
                    <a:pt x="117" y="629"/>
                  </a:lnTo>
                  <a:lnTo>
                    <a:pt x="127" y="661"/>
                  </a:lnTo>
                  <a:lnTo>
                    <a:pt x="138" y="693"/>
                  </a:lnTo>
                  <a:lnTo>
                    <a:pt x="159" y="714"/>
                  </a:lnTo>
                  <a:lnTo>
                    <a:pt x="191" y="736"/>
                  </a:lnTo>
                  <a:lnTo>
                    <a:pt x="223" y="757"/>
                  </a:lnTo>
                  <a:lnTo>
                    <a:pt x="266" y="757"/>
                  </a:lnTo>
                  <a:lnTo>
                    <a:pt x="308" y="757"/>
                  </a:lnTo>
                  <a:lnTo>
                    <a:pt x="350" y="746"/>
                  </a:lnTo>
                  <a:lnTo>
                    <a:pt x="382" y="725"/>
                  </a:lnTo>
                  <a:lnTo>
                    <a:pt x="404" y="693"/>
                  </a:lnTo>
                  <a:lnTo>
                    <a:pt x="425" y="661"/>
                  </a:lnTo>
                  <a:lnTo>
                    <a:pt x="425" y="661"/>
                  </a:lnTo>
                  <a:lnTo>
                    <a:pt x="425" y="416"/>
                  </a:lnTo>
                  <a:lnTo>
                    <a:pt x="425" y="405"/>
                  </a:lnTo>
                  <a:lnTo>
                    <a:pt x="425" y="394"/>
                  </a:lnTo>
                  <a:lnTo>
                    <a:pt x="414" y="384"/>
                  </a:lnTo>
                  <a:lnTo>
                    <a:pt x="393" y="352"/>
                  </a:lnTo>
                  <a:lnTo>
                    <a:pt x="361" y="330"/>
                  </a:lnTo>
                  <a:lnTo>
                    <a:pt x="319" y="320"/>
                  </a:lnTo>
                  <a:lnTo>
                    <a:pt x="276" y="320"/>
                  </a:lnTo>
                  <a:close/>
                  <a:moveTo>
                    <a:pt x="520" y="0"/>
                  </a:moveTo>
                  <a:lnTo>
                    <a:pt x="520" y="682"/>
                  </a:lnTo>
                  <a:lnTo>
                    <a:pt x="520" y="704"/>
                  </a:lnTo>
                  <a:lnTo>
                    <a:pt x="531" y="725"/>
                  </a:lnTo>
                  <a:lnTo>
                    <a:pt x="542" y="736"/>
                  </a:lnTo>
                  <a:lnTo>
                    <a:pt x="563" y="736"/>
                  </a:lnTo>
                  <a:lnTo>
                    <a:pt x="605" y="746"/>
                  </a:lnTo>
                  <a:lnTo>
                    <a:pt x="605" y="778"/>
                  </a:lnTo>
                  <a:lnTo>
                    <a:pt x="425" y="789"/>
                  </a:lnTo>
                  <a:lnTo>
                    <a:pt x="425" y="725"/>
                  </a:lnTo>
                  <a:lnTo>
                    <a:pt x="414" y="736"/>
                  </a:lnTo>
                  <a:lnTo>
                    <a:pt x="393" y="757"/>
                  </a:lnTo>
                  <a:lnTo>
                    <a:pt x="361" y="778"/>
                  </a:lnTo>
                  <a:lnTo>
                    <a:pt x="319" y="789"/>
                  </a:lnTo>
                  <a:lnTo>
                    <a:pt x="266" y="789"/>
                  </a:lnTo>
                  <a:lnTo>
                    <a:pt x="159" y="768"/>
                  </a:lnTo>
                  <a:lnTo>
                    <a:pt x="74" y="714"/>
                  </a:lnTo>
                  <a:lnTo>
                    <a:pt x="21" y="640"/>
                  </a:lnTo>
                  <a:lnTo>
                    <a:pt x="0" y="544"/>
                  </a:lnTo>
                  <a:lnTo>
                    <a:pt x="21" y="437"/>
                  </a:lnTo>
                  <a:lnTo>
                    <a:pt x="85" y="362"/>
                  </a:lnTo>
                  <a:lnTo>
                    <a:pt x="170" y="309"/>
                  </a:lnTo>
                  <a:lnTo>
                    <a:pt x="276" y="288"/>
                  </a:lnTo>
                  <a:lnTo>
                    <a:pt x="319" y="288"/>
                  </a:lnTo>
                  <a:lnTo>
                    <a:pt x="361" y="298"/>
                  </a:lnTo>
                  <a:lnTo>
                    <a:pt x="404" y="320"/>
                  </a:lnTo>
                  <a:lnTo>
                    <a:pt x="435" y="352"/>
                  </a:lnTo>
                  <a:lnTo>
                    <a:pt x="435" y="117"/>
                  </a:lnTo>
                  <a:lnTo>
                    <a:pt x="435" y="85"/>
                  </a:lnTo>
                  <a:lnTo>
                    <a:pt x="425" y="64"/>
                  </a:lnTo>
                  <a:lnTo>
                    <a:pt x="414" y="53"/>
                  </a:lnTo>
                  <a:lnTo>
                    <a:pt x="382" y="53"/>
                  </a:lnTo>
                  <a:lnTo>
                    <a:pt x="350" y="53"/>
                  </a:lnTo>
                  <a:lnTo>
                    <a:pt x="350" y="1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7" name="Freeform 21"/>
            <p:cNvSpPr>
              <a:spLocks noEditPoints="1"/>
            </p:cNvSpPr>
            <p:nvPr/>
          </p:nvSpPr>
          <p:spPr bwMode="auto">
            <a:xfrm>
              <a:off x="14048" y="1216"/>
              <a:ext cx="245" cy="757"/>
            </a:xfrm>
            <a:custGeom>
              <a:avLst/>
              <a:gdLst/>
              <a:ahLst/>
              <a:cxnLst>
                <a:cxn ang="0">
                  <a:pos x="170" y="267"/>
                </a:cxn>
                <a:cxn ang="0">
                  <a:pos x="170" y="672"/>
                </a:cxn>
                <a:cxn ang="0">
                  <a:pos x="170" y="693"/>
                </a:cxn>
                <a:cxn ang="0">
                  <a:pos x="181" y="715"/>
                </a:cxn>
                <a:cxn ang="0">
                  <a:pos x="191" y="715"/>
                </a:cxn>
                <a:cxn ang="0">
                  <a:pos x="213" y="725"/>
                </a:cxn>
                <a:cxn ang="0">
                  <a:pos x="245" y="725"/>
                </a:cxn>
                <a:cxn ang="0">
                  <a:pos x="245" y="757"/>
                </a:cxn>
                <a:cxn ang="0">
                  <a:pos x="181" y="757"/>
                </a:cxn>
                <a:cxn ang="0">
                  <a:pos x="128" y="757"/>
                </a:cxn>
                <a:cxn ang="0">
                  <a:pos x="96" y="757"/>
                </a:cxn>
                <a:cxn ang="0">
                  <a:pos x="64" y="757"/>
                </a:cxn>
                <a:cxn ang="0">
                  <a:pos x="32" y="757"/>
                </a:cxn>
                <a:cxn ang="0">
                  <a:pos x="11" y="757"/>
                </a:cxn>
                <a:cxn ang="0">
                  <a:pos x="0" y="757"/>
                </a:cxn>
                <a:cxn ang="0">
                  <a:pos x="0" y="725"/>
                </a:cxn>
                <a:cxn ang="0">
                  <a:pos x="32" y="725"/>
                </a:cxn>
                <a:cxn ang="0">
                  <a:pos x="64" y="715"/>
                </a:cxn>
                <a:cxn ang="0">
                  <a:pos x="75" y="715"/>
                </a:cxn>
                <a:cxn ang="0">
                  <a:pos x="85" y="693"/>
                </a:cxn>
                <a:cxn ang="0">
                  <a:pos x="85" y="672"/>
                </a:cxn>
                <a:cxn ang="0">
                  <a:pos x="85" y="373"/>
                </a:cxn>
                <a:cxn ang="0">
                  <a:pos x="85" y="352"/>
                </a:cxn>
                <a:cxn ang="0">
                  <a:pos x="75" y="331"/>
                </a:cxn>
                <a:cxn ang="0">
                  <a:pos x="64" y="320"/>
                </a:cxn>
                <a:cxn ang="0">
                  <a:pos x="43" y="320"/>
                </a:cxn>
                <a:cxn ang="0">
                  <a:pos x="0" y="320"/>
                </a:cxn>
                <a:cxn ang="0">
                  <a:pos x="0" y="277"/>
                </a:cxn>
                <a:cxn ang="0">
                  <a:pos x="170" y="267"/>
                </a:cxn>
                <a:cxn ang="0">
                  <a:pos x="106" y="0"/>
                </a:cxn>
                <a:cxn ang="0">
                  <a:pos x="138" y="0"/>
                </a:cxn>
                <a:cxn ang="0">
                  <a:pos x="160" y="21"/>
                </a:cxn>
                <a:cxn ang="0">
                  <a:pos x="170" y="43"/>
                </a:cxn>
                <a:cxn ang="0">
                  <a:pos x="170" y="64"/>
                </a:cxn>
                <a:cxn ang="0">
                  <a:pos x="170" y="85"/>
                </a:cxn>
                <a:cxn ang="0">
                  <a:pos x="160" y="107"/>
                </a:cxn>
                <a:cxn ang="0">
                  <a:pos x="138" y="128"/>
                </a:cxn>
                <a:cxn ang="0">
                  <a:pos x="106" y="128"/>
                </a:cxn>
                <a:cxn ang="0">
                  <a:pos x="85" y="128"/>
                </a:cxn>
                <a:cxn ang="0">
                  <a:pos x="64" y="107"/>
                </a:cxn>
                <a:cxn ang="0">
                  <a:pos x="53" y="96"/>
                </a:cxn>
                <a:cxn ang="0">
                  <a:pos x="43" y="64"/>
                </a:cxn>
                <a:cxn ang="0">
                  <a:pos x="53" y="43"/>
                </a:cxn>
                <a:cxn ang="0">
                  <a:pos x="64" y="21"/>
                </a:cxn>
                <a:cxn ang="0">
                  <a:pos x="85" y="0"/>
                </a:cxn>
                <a:cxn ang="0">
                  <a:pos x="106" y="0"/>
                </a:cxn>
              </a:cxnLst>
              <a:rect l="0" t="0" r="r" b="b"/>
              <a:pathLst>
                <a:path w="245" h="757">
                  <a:moveTo>
                    <a:pt x="170" y="267"/>
                  </a:moveTo>
                  <a:lnTo>
                    <a:pt x="170" y="672"/>
                  </a:lnTo>
                  <a:lnTo>
                    <a:pt x="170" y="693"/>
                  </a:lnTo>
                  <a:lnTo>
                    <a:pt x="181" y="715"/>
                  </a:lnTo>
                  <a:lnTo>
                    <a:pt x="191" y="715"/>
                  </a:lnTo>
                  <a:lnTo>
                    <a:pt x="213" y="725"/>
                  </a:lnTo>
                  <a:lnTo>
                    <a:pt x="245" y="725"/>
                  </a:lnTo>
                  <a:lnTo>
                    <a:pt x="245" y="757"/>
                  </a:lnTo>
                  <a:lnTo>
                    <a:pt x="181" y="757"/>
                  </a:lnTo>
                  <a:lnTo>
                    <a:pt x="128" y="757"/>
                  </a:lnTo>
                  <a:lnTo>
                    <a:pt x="96" y="757"/>
                  </a:lnTo>
                  <a:lnTo>
                    <a:pt x="64" y="757"/>
                  </a:lnTo>
                  <a:lnTo>
                    <a:pt x="32" y="757"/>
                  </a:lnTo>
                  <a:lnTo>
                    <a:pt x="11" y="757"/>
                  </a:lnTo>
                  <a:lnTo>
                    <a:pt x="0" y="757"/>
                  </a:lnTo>
                  <a:lnTo>
                    <a:pt x="0" y="725"/>
                  </a:lnTo>
                  <a:lnTo>
                    <a:pt x="32" y="725"/>
                  </a:lnTo>
                  <a:lnTo>
                    <a:pt x="64" y="715"/>
                  </a:lnTo>
                  <a:lnTo>
                    <a:pt x="75" y="715"/>
                  </a:lnTo>
                  <a:lnTo>
                    <a:pt x="85" y="693"/>
                  </a:lnTo>
                  <a:lnTo>
                    <a:pt x="85" y="672"/>
                  </a:lnTo>
                  <a:lnTo>
                    <a:pt x="85" y="373"/>
                  </a:lnTo>
                  <a:lnTo>
                    <a:pt x="85" y="352"/>
                  </a:lnTo>
                  <a:lnTo>
                    <a:pt x="75" y="331"/>
                  </a:lnTo>
                  <a:lnTo>
                    <a:pt x="64" y="320"/>
                  </a:lnTo>
                  <a:lnTo>
                    <a:pt x="43" y="320"/>
                  </a:lnTo>
                  <a:lnTo>
                    <a:pt x="0" y="320"/>
                  </a:lnTo>
                  <a:lnTo>
                    <a:pt x="0" y="277"/>
                  </a:lnTo>
                  <a:lnTo>
                    <a:pt x="170" y="267"/>
                  </a:lnTo>
                  <a:close/>
                  <a:moveTo>
                    <a:pt x="106" y="0"/>
                  </a:moveTo>
                  <a:lnTo>
                    <a:pt x="138" y="0"/>
                  </a:lnTo>
                  <a:lnTo>
                    <a:pt x="160" y="21"/>
                  </a:lnTo>
                  <a:lnTo>
                    <a:pt x="170" y="43"/>
                  </a:lnTo>
                  <a:lnTo>
                    <a:pt x="170" y="64"/>
                  </a:lnTo>
                  <a:lnTo>
                    <a:pt x="170" y="85"/>
                  </a:lnTo>
                  <a:lnTo>
                    <a:pt x="160" y="107"/>
                  </a:lnTo>
                  <a:lnTo>
                    <a:pt x="138" y="128"/>
                  </a:lnTo>
                  <a:lnTo>
                    <a:pt x="106" y="128"/>
                  </a:lnTo>
                  <a:lnTo>
                    <a:pt x="85" y="128"/>
                  </a:lnTo>
                  <a:lnTo>
                    <a:pt x="64" y="107"/>
                  </a:lnTo>
                  <a:lnTo>
                    <a:pt x="53" y="96"/>
                  </a:lnTo>
                  <a:lnTo>
                    <a:pt x="43" y="64"/>
                  </a:lnTo>
                  <a:lnTo>
                    <a:pt x="53" y="43"/>
                  </a:lnTo>
                  <a:lnTo>
                    <a:pt x="64" y="21"/>
                  </a:lnTo>
                  <a:lnTo>
                    <a:pt x="85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8" name="Freeform 22"/>
            <p:cNvSpPr>
              <a:spLocks noEditPoints="1"/>
            </p:cNvSpPr>
            <p:nvPr/>
          </p:nvSpPr>
          <p:spPr bwMode="auto">
            <a:xfrm>
              <a:off x="14409" y="1472"/>
              <a:ext cx="563" cy="512"/>
            </a:xfrm>
            <a:custGeom>
              <a:avLst/>
              <a:gdLst/>
              <a:ahLst/>
              <a:cxnLst>
                <a:cxn ang="0">
                  <a:pos x="245" y="245"/>
                </a:cxn>
                <a:cxn ang="0">
                  <a:pos x="128" y="309"/>
                </a:cxn>
                <a:cxn ang="0">
                  <a:pos x="96" y="395"/>
                </a:cxn>
                <a:cxn ang="0">
                  <a:pos x="117" y="448"/>
                </a:cxn>
                <a:cxn ang="0">
                  <a:pos x="170" y="480"/>
                </a:cxn>
                <a:cxn ang="0">
                  <a:pos x="234" y="480"/>
                </a:cxn>
                <a:cxn ang="0">
                  <a:pos x="287" y="469"/>
                </a:cxn>
                <a:cxn ang="0">
                  <a:pos x="330" y="427"/>
                </a:cxn>
                <a:cxn ang="0">
                  <a:pos x="351" y="352"/>
                </a:cxn>
                <a:cxn ang="0">
                  <a:pos x="223" y="0"/>
                </a:cxn>
                <a:cxn ang="0">
                  <a:pos x="340" y="21"/>
                </a:cxn>
                <a:cxn ang="0">
                  <a:pos x="415" y="85"/>
                </a:cxn>
                <a:cxn ang="0">
                  <a:pos x="436" y="139"/>
                </a:cxn>
                <a:cxn ang="0">
                  <a:pos x="446" y="203"/>
                </a:cxn>
                <a:cxn ang="0">
                  <a:pos x="446" y="405"/>
                </a:cxn>
                <a:cxn ang="0">
                  <a:pos x="446" y="437"/>
                </a:cxn>
                <a:cxn ang="0">
                  <a:pos x="468" y="459"/>
                </a:cxn>
                <a:cxn ang="0">
                  <a:pos x="500" y="459"/>
                </a:cxn>
                <a:cxn ang="0">
                  <a:pos x="521" y="437"/>
                </a:cxn>
                <a:cxn ang="0">
                  <a:pos x="521" y="416"/>
                </a:cxn>
                <a:cxn ang="0">
                  <a:pos x="521" y="341"/>
                </a:cxn>
                <a:cxn ang="0">
                  <a:pos x="563" y="405"/>
                </a:cxn>
                <a:cxn ang="0">
                  <a:pos x="553" y="469"/>
                </a:cxn>
                <a:cxn ang="0">
                  <a:pos x="510" y="501"/>
                </a:cxn>
                <a:cxn ang="0">
                  <a:pos x="468" y="512"/>
                </a:cxn>
                <a:cxn ang="0">
                  <a:pos x="457" y="512"/>
                </a:cxn>
                <a:cxn ang="0">
                  <a:pos x="404" y="491"/>
                </a:cxn>
                <a:cxn ang="0">
                  <a:pos x="372" y="448"/>
                </a:cxn>
                <a:cxn ang="0">
                  <a:pos x="351" y="448"/>
                </a:cxn>
                <a:cxn ang="0">
                  <a:pos x="287" y="491"/>
                </a:cxn>
                <a:cxn ang="0">
                  <a:pos x="202" y="512"/>
                </a:cxn>
                <a:cxn ang="0">
                  <a:pos x="75" y="491"/>
                </a:cxn>
                <a:cxn ang="0">
                  <a:pos x="0" y="395"/>
                </a:cxn>
                <a:cxn ang="0">
                  <a:pos x="11" y="341"/>
                </a:cxn>
                <a:cxn ang="0">
                  <a:pos x="53" y="288"/>
                </a:cxn>
                <a:cxn ang="0">
                  <a:pos x="138" y="245"/>
                </a:cxn>
                <a:cxn ang="0">
                  <a:pos x="351" y="203"/>
                </a:cxn>
                <a:cxn ang="0">
                  <a:pos x="351" y="128"/>
                </a:cxn>
                <a:cxn ang="0">
                  <a:pos x="308" y="64"/>
                </a:cxn>
                <a:cxn ang="0">
                  <a:pos x="255" y="32"/>
                </a:cxn>
                <a:cxn ang="0">
                  <a:pos x="213" y="32"/>
                </a:cxn>
                <a:cxn ang="0">
                  <a:pos x="160" y="43"/>
                </a:cxn>
                <a:cxn ang="0">
                  <a:pos x="107" y="64"/>
                </a:cxn>
                <a:cxn ang="0">
                  <a:pos x="138" y="85"/>
                </a:cxn>
                <a:cxn ang="0">
                  <a:pos x="149" y="117"/>
                </a:cxn>
                <a:cxn ang="0">
                  <a:pos x="117" y="160"/>
                </a:cxn>
                <a:cxn ang="0">
                  <a:pos x="75" y="160"/>
                </a:cxn>
                <a:cxn ang="0">
                  <a:pos x="43" y="139"/>
                </a:cxn>
                <a:cxn ang="0">
                  <a:pos x="64" y="53"/>
                </a:cxn>
                <a:cxn ang="0">
                  <a:pos x="223" y="0"/>
                </a:cxn>
              </a:cxnLst>
              <a:rect l="0" t="0" r="r" b="b"/>
              <a:pathLst>
                <a:path w="563" h="512">
                  <a:moveTo>
                    <a:pt x="351" y="235"/>
                  </a:moveTo>
                  <a:lnTo>
                    <a:pt x="245" y="245"/>
                  </a:lnTo>
                  <a:lnTo>
                    <a:pt x="170" y="277"/>
                  </a:lnTo>
                  <a:lnTo>
                    <a:pt x="128" y="309"/>
                  </a:lnTo>
                  <a:lnTo>
                    <a:pt x="107" y="352"/>
                  </a:lnTo>
                  <a:lnTo>
                    <a:pt x="96" y="395"/>
                  </a:lnTo>
                  <a:lnTo>
                    <a:pt x="107" y="427"/>
                  </a:lnTo>
                  <a:lnTo>
                    <a:pt x="117" y="448"/>
                  </a:lnTo>
                  <a:lnTo>
                    <a:pt x="149" y="469"/>
                  </a:lnTo>
                  <a:lnTo>
                    <a:pt x="170" y="480"/>
                  </a:lnTo>
                  <a:lnTo>
                    <a:pt x="213" y="480"/>
                  </a:lnTo>
                  <a:lnTo>
                    <a:pt x="234" y="480"/>
                  </a:lnTo>
                  <a:lnTo>
                    <a:pt x="255" y="480"/>
                  </a:lnTo>
                  <a:lnTo>
                    <a:pt x="287" y="469"/>
                  </a:lnTo>
                  <a:lnTo>
                    <a:pt x="308" y="448"/>
                  </a:lnTo>
                  <a:lnTo>
                    <a:pt x="330" y="427"/>
                  </a:lnTo>
                  <a:lnTo>
                    <a:pt x="351" y="384"/>
                  </a:lnTo>
                  <a:lnTo>
                    <a:pt x="351" y="352"/>
                  </a:lnTo>
                  <a:lnTo>
                    <a:pt x="351" y="235"/>
                  </a:lnTo>
                  <a:close/>
                  <a:moveTo>
                    <a:pt x="223" y="0"/>
                  </a:moveTo>
                  <a:lnTo>
                    <a:pt x="287" y="11"/>
                  </a:lnTo>
                  <a:lnTo>
                    <a:pt x="340" y="21"/>
                  </a:lnTo>
                  <a:lnTo>
                    <a:pt x="393" y="53"/>
                  </a:lnTo>
                  <a:lnTo>
                    <a:pt x="415" y="85"/>
                  </a:lnTo>
                  <a:lnTo>
                    <a:pt x="436" y="107"/>
                  </a:lnTo>
                  <a:lnTo>
                    <a:pt x="436" y="139"/>
                  </a:lnTo>
                  <a:lnTo>
                    <a:pt x="446" y="171"/>
                  </a:lnTo>
                  <a:lnTo>
                    <a:pt x="446" y="203"/>
                  </a:lnTo>
                  <a:lnTo>
                    <a:pt x="446" y="395"/>
                  </a:lnTo>
                  <a:lnTo>
                    <a:pt x="446" y="405"/>
                  </a:lnTo>
                  <a:lnTo>
                    <a:pt x="446" y="427"/>
                  </a:lnTo>
                  <a:lnTo>
                    <a:pt x="446" y="437"/>
                  </a:lnTo>
                  <a:lnTo>
                    <a:pt x="457" y="448"/>
                  </a:lnTo>
                  <a:lnTo>
                    <a:pt x="468" y="459"/>
                  </a:lnTo>
                  <a:lnTo>
                    <a:pt x="489" y="469"/>
                  </a:lnTo>
                  <a:lnTo>
                    <a:pt x="500" y="459"/>
                  </a:lnTo>
                  <a:lnTo>
                    <a:pt x="510" y="448"/>
                  </a:lnTo>
                  <a:lnTo>
                    <a:pt x="521" y="437"/>
                  </a:lnTo>
                  <a:lnTo>
                    <a:pt x="521" y="427"/>
                  </a:lnTo>
                  <a:lnTo>
                    <a:pt x="521" y="416"/>
                  </a:lnTo>
                  <a:lnTo>
                    <a:pt x="521" y="405"/>
                  </a:lnTo>
                  <a:lnTo>
                    <a:pt x="521" y="341"/>
                  </a:lnTo>
                  <a:lnTo>
                    <a:pt x="563" y="341"/>
                  </a:lnTo>
                  <a:lnTo>
                    <a:pt x="563" y="405"/>
                  </a:lnTo>
                  <a:lnTo>
                    <a:pt x="563" y="437"/>
                  </a:lnTo>
                  <a:lnTo>
                    <a:pt x="553" y="469"/>
                  </a:lnTo>
                  <a:lnTo>
                    <a:pt x="531" y="480"/>
                  </a:lnTo>
                  <a:lnTo>
                    <a:pt x="510" y="501"/>
                  </a:lnTo>
                  <a:lnTo>
                    <a:pt x="489" y="501"/>
                  </a:lnTo>
                  <a:lnTo>
                    <a:pt x="468" y="512"/>
                  </a:lnTo>
                  <a:lnTo>
                    <a:pt x="457" y="512"/>
                  </a:lnTo>
                  <a:lnTo>
                    <a:pt x="457" y="512"/>
                  </a:lnTo>
                  <a:lnTo>
                    <a:pt x="425" y="501"/>
                  </a:lnTo>
                  <a:lnTo>
                    <a:pt x="404" y="491"/>
                  </a:lnTo>
                  <a:lnTo>
                    <a:pt x="383" y="469"/>
                  </a:lnTo>
                  <a:lnTo>
                    <a:pt x="372" y="448"/>
                  </a:lnTo>
                  <a:lnTo>
                    <a:pt x="361" y="427"/>
                  </a:lnTo>
                  <a:lnTo>
                    <a:pt x="351" y="448"/>
                  </a:lnTo>
                  <a:lnTo>
                    <a:pt x="319" y="469"/>
                  </a:lnTo>
                  <a:lnTo>
                    <a:pt x="287" y="491"/>
                  </a:lnTo>
                  <a:lnTo>
                    <a:pt x="245" y="512"/>
                  </a:lnTo>
                  <a:lnTo>
                    <a:pt x="202" y="512"/>
                  </a:lnTo>
                  <a:lnTo>
                    <a:pt x="138" y="512"/>
                  </a:lnTo>
                  <a:lnTo>
                    <a:pt x="75" y="491"/>
                  </a:lnTo>
                  <a:lnTo>
                    <a:pt x="22" y="448"/>
                  </a:lnTo>
                  <a:lnTo>
                    <a:pt x="0" y="395"/>
                  </a:lnTo>
                  <a:lnTo>
                    <a:pt x="0" y="363"/>
                  </a:lnTo>
                  <a:lnTo>
                    <a:pt x="11" y="341"/>
                  </a:lnTo>
                  <a:lnTo>
                    <a:pt x="32" y="309"/>
                  </a:lnTo>
                  <a:lnTo>
                    <a:pt x="53" y="288"/>
                  </a:lnTo>
                  <a:lnTo>
                    <a:pt x="85" y="267"/>
                  </a:lnTo>
                  <a:lnTo>
                    <a:pt x="138" y="245"/>
                  </a:lnTo>
                  <a:lnTo>
                    <a:pt x="255" y="213"/>
                  </a:lnTo>
                  <a:lnTo>
                    <a:pt x="351" y="203"/>
                  </a:lnTo>
                  <a:lnTo>
                    <a:pt x="351" y="171"/>
                  </a:lnTo>
                  <a:lnTo>
                    <a:pt x="351" y="128"/>
                  </a:lnTo>
                  <a:lnTo>
                    <a:pt x="330" y="96"/>
                  </a:lnTo>
                  <a:lnTo>
                    <a:pt x="308" y="64"/>
                  </a:lnTo>
                  <a:lnTo>
                    <a:pt x="287" y="43"/>
                  </a:lnTo>
                  <a:lnTo>
                    <a:pt x="255" y="32"/>
                  </a:lnTo>
                  <a:lnTo>
                    <a:pt x="223" y="32"/>
                  </a:lnTo>
                  <a:lnTo>
                    <a:pt x="213" y="32"/>
                  </a:lnTo>
                  <a:lnTo>
                    <a:pt x="192" y="32"/>
                  </a:lnTo>
                  <a:lnTo>
                    <a:pt x="160" y="43"/>
                  </a:lnTo>
                  <a:lnTo>
                    <a:pt x="138" y="43"/>
                  </a:lnTo>
                  <a:lnTo>
                    <a:pt x="107" y="64"/>
                  </a:lnTo>
                  <a:lnTo>
                    <a:pt x="128" y="75"/>
                  </a:lnTo>
                  <a:lnTo>
                    <a:pt x="138" y="85"/>
                  </a:lnTo>
                  <a:lnTo>
                    <a:pt x="149" y="96"/>
                  </a:lnTo>
                  <a:lnTo>
                    <a:pt x="149" y="117"/>
                  </a:lnTo>
                  <a:lnTo>
                    <a:pt x="138" y="139"/>
                  </a:lnTo>
                  <a:lnTo>
                    <a:pt x="117" y="160"/>
                  </a:lnTo>
                  <a:lnTo>
                    <a:pt x="96" y="171"/>
                  </a:lnTo>
                  <a:lnTo>
                    <a:pt x="75" y="160"/>
                  </a:lnTo>
                  <a:lnTo>
                    <a:pt x="53" y="149"/>
                  </a:lnTo>
                  <a:lnTo>
                    <a:pt x="43" y="139"/>
                  </a:lnTo>
                  <a:lnTo>
                    <a:pt x="43" y="107"/>
                  </a:lnTo>
                  <a:lnTo>
                    <a:pt x="64" y="53"/>
                  </a:lnTo>
                  <a:lnTo>
                    <a:pt x="128" y="1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9" name="Freeform 23"/>
            <p:cNvSpPr>
              <a:spLocks noEditPoints="1"/>
            </p:cNvSpPr>
            <p:nvPr/>
          </p:nvSpPr>
          <p:spPr bwMode="auto">
            <a:xfrm>
              <a:off x="15025" y="1472"/>
              <a:ext cx="574" cy="736"/>
            </a:xfrm>
            <a:custGeom>
              <a:avLst/>
              <a:gdLst/>
              <a:ahLst/>
              <a:cxnLst>
                <a:cxn ang="0">
                  <a:pos x="107" y="523"/>
                </a:cxn>
                <a:cxn ang="0">
                  <a:pos x="75" y="587"/>
                </a:cxn>
                <a:cxn ang="0">
                  <a:pos x="277" y="704"/>
                </a:cxn>
                <a:cxn ang="0">
                  <a:pos x="489" y="587"/>
                </a:cxn>
                <a:cxn ang="0">
                  <a:pos x="372" y="512"/>
                </a:cxn>
                <a:cxn ang="0">
                  <a:pos x="181" y="501"/>
                </a:cxn>
                <a:cxn ang="0">
                  <a:pos x="181" y="64"/>
                </a:cxn>
                <a:cxn ang="0">
                  <a:pos x="138" y="128"/>
                </a:cxn>
                <a:cxn ang="0">
                  <a:pos x="128" y="181"/>
                </a:cxn>
                <a:cxn ang="0">
                  <a:pos x="149" y="245"/>
                </a:cxn>
                <a:cxn ang="0">
                  <a:pos x="202" y="299"/>
                </a:cxn>
                <a:cxn ang="0">
                  <a:pos x="277" y="299"/>
                </a:cxn>
                <a:cxn ang="0">
                  <a:pos x="330" y="267"/>
                </a:cxn>
                <a:cxn ang="0">
                  <a:pos x="351" y="192"/>
                </a:cxn>
                <a:cxn ang="0">
                  <a:pos x="351" y="139"/>
                </a:cxn>
                <a:cxn ang="0">
                  <a:pos x="330" y="75"/>
                </a:cxn>
                <a:cxn ang="0">
                  <a:pos x="245" y="43"/>
                </a:cxn>
                <a:cxn ang="0">
                  <a:pos x="553" y="11"/>
                </a:cxn>
                <a:cxn ang="0">
                  <a:pos x="574" y="75"/>
                </a:cxn>
                <a:cxn ang="0">
                  <a:pos x="531" y="85"/>
                </a:cxn>
                <a:cxn ang="0">
                  <a:pos x="500" y="53"/>
                </a:cxn>
                <a:cxn ang="0">
                  <a:pos x="510" y="32"/>
                </a:cxn>
                <a:cxn ang="0">
                  <a:pos x="436" y="43"/>
                </a:cxn>
                <a:cxn ang="0">
                  <a:pos x="436" y="128"/>
                </a:cxn>
                <a:cxn ang="0">
                  <a:pos x="340" y="320"/>
                </a:cxn>
                <a:cxn ang="0">
                  <a:pos x="160" y="331"/>
                </a:cxn>
                <a:cxn ang="0">
                  <a:pos x="117" y="309"/>
                </a:cxn>
                <a:cxn ang="0">
                  <a:pos x="107" y="352"/>
                </a:cxn>
                <a:cxn ang="0">
                  <a:pos x="138" y="416"/>
                </a:cxn>
                <a:cxn ang="0">
                  <a:pos x="192" y="427"/>
                </a:cxn>
                <a:cxn ang="0">
                  <a:pos x="372" y="427"/>
                </a:cxn>
                <a:cxn ang="0">
                  <a:pos x="531" y="512"/>
                </a:cxn>
                <a:cxn ang="0">
                  <a:pos x="553" y="587"/>
                </a:cxn>
                <a:cxn ang="0">
                  <a:pos x="383" y="725"/>
                </a:cxn>
                <a:cxn ang="0">
                  <a:pos x="85" y="693"/>
                </a:cxn>
                <a:cxn ang="0">
                  <a:pos x="11" y="555"/>
                </a:cxn>
                <a:cxn ang="0">
                  <a:pos x="75" y="491"/>
                </a:cxn>
                <a:cxn ang="0">
                  <a:pos x="75" y="437"/>
                </a:cxn>
                <a:cxn ang="0">
                  <a:pos x="64" y="384"/>
                </a:cxn>
                <a:cxn ang="0">
                  <a:pos x="85" y="299"/>
                </a:cxn>
                <a:cxn ang="0">
                  <a:pos x="54" y="213"/>
                </a:cxn>
                <a:cxn ang="0">
                  <a:pos x="138" y="32"/>
                </a:cxn>
                <a:cxn ang="0">
                  <a:pos x="340" y="21"/>
                </a:cxn>
                <a:cxn ang="0">
                  <a:pos x="457" y="0"/>
                </a:cxn>
              </a:cxnLst>
              <a:rect l="0" t="0" r="r" b="b"/>
              <a:pathLst>
                <a:path w="574" h="736">
                  <a:moveTo>
                    <a:pt x="181" y="501"/>
                  </a:moveTo>
                  <a:lnTo>
                    <a:pt x="138" y="512"/>
                  </a:lnTo>
                  <a:lnTo>
                    <a:pt x="107" y="523"/>
                  </a:lnTo>
                  <a:lnTo>
                    <a:pt x="85" y="544"/>
                  </a:lnTo>
                  <a:lnTo>
                    <a:pt x="75" y="565"/>
                  </a:lnTo>
                  <a:lnTo>
                    <a:pt x="75" y="587"/>
                  </a:lnTo>
                  <a:lnTo>
                    <a:pt x="96" y="651"/>
                  </a:lnTo>
                  <a:lnTo>
                    <a:pt x="170" y="683"/>
                  </a:lnTo>
                  <a:lnTo>
                    <a:pt x="277" y="704"/>
                  </a:lnTo>
                  <a:lnTo>
                    <a:pt x="383" y="683"/>
                  </a:lnTo>
                  <a:lnTo>
                    <a:pt x="457" y="651"/>
                  </a:lnTo>
                  <a:lnTo>
                    <a:pt x="489" y="587"/>
                  </a:lnTo>
                  <a:lnTo>
                    <a:pt x="468" y="544"/>
                  </a:lnTo>
                  <a:lnTo>
                    <a:pt x="425" y="523"/>
                  </a:lnTo>
                  <a:lnTo>
                    <a:pt x="372" y="512"/>
                  </a:lnTo>
                  <a:lnTo>
                    <a:pt x="308" y="501"/>
                  </a:lnTo>
                  <a:lnTo>
                    <a:pt x="245" y="501"/>
                  </a:lnTo>
                  <a:lnTo>
                    <a:pt x="181" y="501"/>
                  </a:lnTo>
                  <a:close/>
                  <a:moveTo>
                    <a:pt x="245" y="43"/>
                  </a:moveTo>
                  <a:lnTo>
                    <a:pt x="202" y="43"/>
                  </a:lnTo>
                  <a:lnTo>
                    <a:pt x="181" y="64"/>
                  </a:lnTo>
                  <a:lnTo>
                    <a:pt x="160" y="85"/>
                  </a:lnTo>
                  <a:lnTo>
                    <a:pt x="138" y="107"/>
                  </a:lnTo>
                  <a:lnTo>
                    <a:pt x="138" y="128"/>
                  </a:lnTo>
                  <a:lnTo>
                    <a:pt x="128" y="160"/>
                  </a:lnTo>
                  <a:lnTo>
                    <a:pt x="128" y="171"/>
                  </a:lnTo>
                  <a:lnTo>
                    <a:pt x="128" y="181"/>
                  </a:lnTo>
                  <a:lnTo>
                    <a:pt x="138" y="203"/>
                  </a:lnTo>
                  <a:lnTo>
                    <a:pt x="138" y="224"/>
                  </a:lnTo>
                  <a:lnTo>
                    <a:pt x="149" y="245"/>
                  </a:lnTo>
                  <a:lnTo>
                    <a:pt x="160" y="267"/>
                  </a:lnTo>
                  <a:lnTo>
                    <a:pt x="181" y="288"/>
                  </a:lnTo>
                  <a:lnTo>
                    <a:pt x="202" y="299"/>
                  </a:lnTo>
                  <a:lnTo>
                    <a:pt x="245" y="309"/>
                  </a:lnTo>
                  <a:lnTo>
                    <a:pt x="245" y="309"/>
                  </a:lnTo>
                  <a:lnTo>
                    <a:pt x="277" y="299"/>
                  </a:lnTo>
                  <a:lnTo>
                    <a:pt x="298" y="288"/>
                  </a:lnTo>
                  <a:lnTo>
                    <a:pt x="319" y="277"/>
                  </a:lnTo>
                  <a:lnTo>
                    <a:pt x="330" y="267"/>
                  </a:lnTo>
                  <a:lnTo>
                    <a:pt x="340" y="245"/>
                  </a:lnTo>
                  <a:lnTo>
                    <a:pt x="351" y="213"/>
                  </a:lnTo>
                  <a:lnTo>
                    <a:pt x="351" y="192"/>
                  </a:lnTo>
                  <a:lnTo>
                    <a:pt x="351" y="171"/>
                  </a:lnTo>
                  <a:lnTo>
                    <a:pt x="351" y="160"/>
                  </a:lnTo>
                  <a:lnTo>
                    <a:pt x="351" y="139"/>
                  </a:lnTo>
                  <a:lnTo>
                    <a:pt x="351" y="117"/>
                  </a:lnTo>
                  <a:lnTo>
                    <a:pt x="340" y="96"/>
                  </a:lnTo>
                  <a:lnTo>
                    <a:pt x="330" y="75"/>
                  </a:lnTo>
                  <a:lnTo>
                    <a:pt x="308" y="53"/>
                  </a:lnTo>
                  <a:lnTo>
                    <a:pt x="277" y="43"/>
                  </a:lnTo>
                  <a:lnTo>
                    <a:pt x="245" y="43"/>
                  </a:lnTo>
                  <a:close/>
                  <a:moveTo>
                    <a:pt x="510" y="0"/>
                  </a:moveTo>
                  <a:lnTo>
                    <a:pt x="531" y="0"/>
                  </a:lnTo>
                  <a:lnTo>
                    <a:pt x="553" y="11"/>
                  </a:lnTo>
                  <a:lnTo>
                    <a:pt x="563" y="32"/>
                  </a:lnTo>
                  <a:lnTo>
                    <a:pt x="574" y="53"/>
                  </a:lnTo>
                  <a:lnTo>
                    <a:pt x="574" y="75"/>
                  </a:lnTo>
                  <a:lnTo>
                    <a:pt x="563" y="85"/>
                  </a:lnTo>
                  <a:lnTo>
                    <a:pt x="542" y="85"/>
                  </a:lnTo>
                  <a:lnTo>
                    <a:pt x="531" y="85"/>
                  </a:lnTo>
                  <a:lnTo>
                    <a:pt x="521" y="85"/>
                  </a:lnTo>
                  <a:lnTo>
                    <a:pt x="510" y="75"/>
                  </a:lnTo>
                  <a:lnTo>
                    <a:pt x="500" y="53"/>
                  </a:lnTo>
                  <a:lnTo>
                    <a:pt x="500" y="43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89" y="32"/>
                  </a:lnTo>
                  <a:lnTo>
                    <a:pt x="468" y="32"/>
                  </a:lnTo>
                  <a:lnTo>
                    <a:pt x="436" y="43"/>
                  </a:lnTo>
                  <a:lnTo>
                    <a:pt x="393" y="64"/>
                  </a:lnTo>
                  <a:lnTo>
                    <a:pt x="415" y="96"/>
                  </a:lnTo>
                  <a:lnTo>
                    <a:pt x="436" y="128"/>
                  </a:lnTo>
                  <a:lnTo>
                    <a:pt x="446" y="171"/>
                  </a:lnTo>
                  <a:lnTo>
                    <a:pt x="415" y="256"/>
                  </a:lnTo>
                  <a:lnTo>
                    <a:pt x="340" y="320"/>
                  </a:lnTo>
                  <a:lnTo>
                    <a:pt x="245" y="341"/>
                  </a:lnTo>
                  <a:lnTo>
                    <a:pt x="202" y="331"/>
                  </a:lnTo>
                  <a:lnTo>
                    <a:pt x="160" y="331"/>
                  </a:lnTo>
                  <a:lnTo>
                    <a:pt x="138" y="309"/>
                  </a:lnTo>
                  <a:lnTo>
                    <a:pt x="117" y="309"/>
                  </a:lnTo>
                  <a:lnTo>
                    <a:pt x="117" y="309"/>
                  </a:lnTo>
                  <a:lnTo>
                    <a:pt x="117" y="309"/>
                  </a:lnTo>
                  <a:lnTo>
                    <a:pt x="107" y="331"/>
                  </a:lnTo>
                  <a:lnTo>
                    <a:pt x="107" y="352"/>
                  </a:lnTo>
                  <a:lnTo>
                    <a:pt x="107" y="373"/>
                  </a:lnTo>
                  <a:lnTo>
                    <a:pt x="117" y="395"/>
                  </a:lnTo>
                  <a:lnTo>
                    <a:pt x="138" y="416"/>
                  </a:lnTo>
                  <a:lnTo>
                    <a:pt x="160" y="427"/>
                  </a:lnTo>
                  <a:lnTo>
                    <a:pt x="170" y="427"/>
                  </a:lnTo>
                  <a:lnTo>
                    <a:pt x="192" y="427"/>
                  </a:lnTo>
                  <a:lnTo>
                    <a:pt x="213" y="427"/>
                  </a:lnTo>
                  <a:lnTo>
                    <a:pt x="234" y="427"/>
                  </a:lnTo>
                  <a:lnTo>
                    <a:pt x="372" y="427"/>
                  </a:lnTo>
                  <a:lnTo>
                    <a:pt x="478" y="459"/>
                  </a:lnTo>
                  <a:lnTo>
                    <a:pt x="510" y="480"/>
                  </a:lnTo>
                  <a:lnTo>
                    <a:pt x="531" y="512"/>
                  </a:lnTo>
                  <a:lnTo>
                    <a:pt x="542" y="544"/>
                  </a:lnTo>
                  <a:lnTo>
                    <a:pt x="553" y="565"/>
                  </a:lnTo>
                  <a:lnTo>
                    <a:pt x="553" y="587"/>
                  </a:lnTo>
                  <a:lnTo>
                    <a:pt x="531" y="651"/>
                  </a:lnTo>
                  <a:lnTo>
                    <a:pt x="468" y="693"/>
                  </a:lnTo>
                  <a:lnTo>
                    <a:pt x="383" y="725"/>
                  </a:lnTo>
                  <a:lnTo>
                    <a:pt x="277" y="736"/>
                  </a:lnTo>
                  <a:lnTo>
                    <a:pt x="170" y="725"/>
                  </a:lnTo>
                  <a:lnTo>
                    <a:pt x="85" y="693"/>
                  </a:lnTo>
                  <a:lnTo>
                    <a:pt x="22" y="651"/>
                  </a:lnTo>
                  <a:lnTo>
                    <a:pt x="0" y="597"/>
                  </a:lnTo>
                  <a:lnTo>
                    <a:pt x="11" y="555"/>
                  </a:lnTo>
                  <a:lnTo>
                    <a:pt x="22" y="533"/>
                  </a:lnTo>
                  <a:lnTo>
                    <a:pt x="54" y="512"/>
                  </a:lnTo>
                  <a:lnTo>
                    <a:pt x="75" y="491"/>
                  </a:lnTo>
                  <a:lnTo>
                    <a:pt x="107" y="480"/>
                  </a:lnTo>
                  <a:lnTo>
                    <a:pt x="85" y="459"/>
                  </a:lnTo>
                  <a:lnTo>
                    <a:pt x="75" y="437"/>
                  </a:lnTo>
                  <a:lnTo>
                    <a:pt x="64" y="416"/>
                  </a:lnTo>
                  <a:lnTo>
                    <a:pt x="64" y="395"/>
                  </a:lnTo>
                  <a:lnTo>
                    <a:pt x="64" y="384"/>
                  </a:lnTo>
                  <a:lnTo>
                    <a:pt x="64" y="352"/>
                  </a:lnTo>
                  <a:lnTo>
                    <a:pt x="75" y="320"/>
                  </a:lnTo>
                  <a:lnTo>
                    <a:pt x="85" y="299"/>
                  </a:lnTo>
                  <a:lnTo>
                    <a:pt x="96" y="288"/>
                  </a:lnTo>
                  <a:lnTo>
                    <a:pt x="64" y="256"/>
                  </a:lnTo>
                  <a:lnTo>
                    <a:pt x="54" y="213"/>
                  </a:lnTo>
                  <a:lnTo>
                    <a:pt x="43" y="171"/>
                  </a:lnTo>
                  <a:lnTo>
                    <a:pt x="64" y="96"/>
                  </a:lnTo>
                  <a:lnTo>
                    <a:pt x="138" y="32"/>
                  </a:lnTo>
                  <a:lnTo>
                    <a:pt x="245" y="11"/>
                  </a:lnTo>
                  <a:lnTo>
                    <a:pt x="287" y="11"/>
                  </a:lnTo>
                  <a:lnTo>
                    <a:pt x="340" y="21"/>
                  </a:lnTo>
                  <a:lnTo>
                    <a:pt x="372" y="43"/>
                  </a:lnTo>
                  <a:lnTo>
                    <a:pt x="415" y="21"/>
                  </a:lnTo>
                  <a:lnTo>
                    <a:pt x="457" y="0"/>
                  </a:lnTo>
                  <a:lnTo>
                    <a:pt x="489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15875" y="1355"/>
              <a:ext cx="361" cy="1600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1" y="0"/>
                </a:cxn>
                <a:cxn ang="0">
                  <a:pos x="361" y="10"/>
                </a:cxn>
                <a:cxn ang="0">
                  <a:pos x="361" y="21"/>
                </a:cxn>
                <a:cxn ang="0">
                  <a:pos x="361" y="21"/>
                </a:cxn>
                <a:cxn ang="0">
                  <a:pos x="361" y="32"/>
                </a:cxn>
                <a:cxn ang="0">
                  <a:pos x="361" y="32"/>
                </a:cxn>
                <a:cxn ang="0">
                  <a:pos x="340" y="42"/>
                </a:cxn>
                <a:cxn ang="0">
                  <a:pos x="223" y="213"/>
                </a:cxn>
                <a:cxn ang="0">
                  <a:pos x="138" y="394"/>
                </a:cxn>
                <a:cxn ang="0">
                  <a:pos x="96" y="597"/>
                </a:cxn>
                <a:cxn ang="0">
                  <a:pos x="85" y="800"/>
                </a:cxn>
                <a:cxn ang="0">
                  <a:pos x="96" y="949"/>
                </a:cxn>
                <a:cxn ang="0">
                  <a:pos x="117" y="1109"/>
                </a:cxn>
                <a:cxn ang="0">
                  <a:pos x="159" y="1269"/>
                </a:cxn>
                <a:cxn ang="0">
                  <a:pos x="234" y="1418"/>
                </a:cxn>
                <a:cxn ang="0">
                  <a:pos x="340" y="1546"/>
                </a:cxn>
                <a:cxn ang="0">
                  <a:pos x="351" y="1568"/>
                </a:cxn>
                <a:cxn ang="0">
                  <a:pos x="361" y="1578"/>
                </a:cxn>
                <a:cxn ang="0">
                  <a:pos x="361" y="1578"/>
                </a:cxn>
                <a:cxn ang="0">
                  <a:pos x="361" y="1589"/>
                </a:cxn>
                <a:cxn ang="0">
                  <a:pos x="361" y="1589"/>
                </a:cxn>
                <a:cxn ang="0">
                  <a:pos x="361" y="1600"/>
                </a:cxn>
                <a:cxn ang="0">
                  <a:pos x="351" y="1600"/>
                </a:cxn>
                <a:cxn ang="0">
                  <a:pos x="319" y="1578"/>
                </a:cxn>
                <a:cxn ang="0">
                  <a:pos x="255" y="1525"/>
                </a:cxn>
                <a:cxn ang="0">
                  <a:pos x="181" y="1429"/>
                </a:cxn>
                <a:cxn ang="0">
                  <a:pos x="96" y="1301"/>
                </a:cxn>
                <a:cxn ang="0">
                  <a:pos x="32" y="1120"/>
                </a:cxn>
                <a:cxn ang="0">
                  <a:pos x="0" y="949"/>
                </a:cxn>
                <a:cxn ang="0">
                  <a:pos x="0" y="800"/>
                </a:cxn>
                <a:cxn ang="0">
                  <a:pos x="0" y="650"/>
                </a:cxn>
                <a:cxn ang="0">
                  <a:pos x="32" y="490"/>
                </a:cxn>
                <a:cxn ang="0">
                  <a:pos x="96" y="320"/>
                </a:cxn>
                <a:cxn ang="0">
                  <a:pos x="159" y="202"/>
                </a:cxn>
                <a:cxn ang="0">
                  <a:pos x="223" y="117"/>
                </a:cxn>
                <a:cxn ang="0">
                  <a:pos x="276" y="53"/>
                </a:cxn>
                <a:cxn ang="0">
                  <a:pos x="329" y="21"/>
                </a:cxn>
                <a:cxn ang="0">
                  <a:pos x="351" y="0"/>
                </a:cxn>
              </a:cxnLst>
              <a:rect l="0" t="0" r="r" b="b"/>
              <a:pathLst>
                <a:path w="361" h="1600">
                  <a:moveTo>
                    <a:pt x="351" y="0"/>
                  </a:moveTo>
                  <a:lnTo>
                    <a:pt x="361" y="0"/>
                  </a:lnTo>
                  <a:lnTo>
                    <a:pt x="361" y="10"/>
                  </a:lnTo>
                  <a:lnTo>
                    <a:pt x="361" y="21"/>
                  </a:lnTo>
                  <a:lnTo>
                    <a:pt x="361" y="21"/>
                  </a:lnTo>
                  <a:lnTo>
                    <a:pt x="361" y="32"/>
                  </a:lnTo>
                  <a:lnTo>
                    <a:pt x="361" y="32"/>
                  </a:lnTo>
                  <a:lnTo>
                    <a:pt x="340" y="42"/>
                  </a:lnTo>
                  <a:lnTo>
                    <a:pt x="223" y="213"/>
                  </a:lnTo>
                  <a:lnTo>
                    <a:pt x="138" y="394"/>
                  </a:lnTo>
                  <a:lnTo>
                    <a:pt x="96" y="597"/>
                  </a:lnTo>
                  <a:lnTo>
                    <a:pt x="85" y="800"/>
                  </a:lnTo>
                  <a:lnTo>
                    <a:pt x="96" y="949"/>
                  </a:lnTo>
                  <a:lnTo>
                    <a:pt x="117" y="1109"/>
                  </a:lnTo>
                  <a:lnTo>
                    <a:pt x="159" y="1269"/>
                  </a:lnTo>
                  <a:lnTo>
                    <a:pt x="234" y="1418"/>
                  </a:lnTo>
                  <a:lnTo>
                    <a:pt x="340" y="1546"/>
                  </a:lnTo>
                  <a:lnTo>
                    <a:pt x="351" y="1568"/>
                  </a:lnTo>
                  <a:lnTo>
                    <a:pt x="361" y="1578"/>
                  </a:lnTo>
                  <a:lnTo>
                    <a:pt x="361" y="1578"/>
                  </a:lnTo>
                  <a:lnTo>
                    <a:pt x="361" y="1589"/>
                  </a:lnTo>
                  <a:lnTo>
                    <a:pt x="361" y="1589"/>
                  </a:lnTo>
                  <a:lnTo>
                    <a:pt x="361" y="1600"/>
                  </a:lnTo>
                  <a:lnTo>
                    <a:pt x="351" y="1600"/>
                  </a:lnTo>
                  <a:lnTo>
                    <a:pt x="319" y="1578"/>
                  </a:lnTo>
                  <a:lnTo>
                    <a:pt x="255" y="1525"/>
                  </a:lnTo>
                  <a:lnTo>
                    <a:pt x="181" y="1429"/>
                  </a:lnTo>
                  <a:lnTo>
                    <a:pt x="96" y="1301"/>
                  </a:lnTo>
                  <a:lnTo>
                    <a:pt x="32" y="1120"/>
                  </a:lnTo>
                  <a:lnTo>
                    <a:pt x="0" y="949"/>
                  </a:lnTo>
                  <a:lnTo>
                    <a:pt x="0" y="800"/>
                  </a:lnTo>
                  <a:lnTo>
                    <a:pt x="0" y="650"/>
                  </a:lnTo>
                  <a:lnTo>
                    <a:pt x="32" y="490"/>
                  </a:lnTo>
                  <a:lnTo>
                    <a:pt x="96" y="320"/>
                  </a:lnTo>
                  <a:lnTo>
                    <a:pt x="159" y="202"/>
                  </a:lnTo>
                  <a:lnTo>
                    <a:pt x="223" y="117"/>
                  </a:lnTo>
                  <a:lnTo>
                    <a:pt x="276" y="53"/>
                  </a:lnTo>
                  <a:lnTo>
                    <a:pt x="329" y="21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1" name="Freeform 25"/>
            <p:cNvSpPr>
              <a:spLocks noEditPoints="1"/>
            </p:cNvSpPr>
            <p:nvPr/>
          </p:nvSpPr>
          <p:spPr bwMode="auto">
            <a:xfrm>
              <a:off x="16396" y="1440"/>
              <a:ext cx="690" cy="1440"/>
            </a:xfrm>
            <a:custGeom>
              <a:avLst/>
              <a:gdLst/>
              <a:ahLst/>
              <a:cxnLst>
                <a:cxn ang="0">
                  <a:pos x="531" y="160"/>
                </a:cxn>
                <a:cxn ang="0">
                  <a:pos x="488" y="171"/>
                </a:cxn>
                <a:cxn ang="0">
                  <a:pos x="520" y="181"/>
                </a:cxn>
                <a:cxn ang="0">
                  <a:pos x="584" y="181"/>
                </a:cxn>
                <a:cxn ang="0">
                  <a:pos x="626" y="181"/>
                </a:cxn>
                <a:cxn ang="0">
                  <a:pos x="647" y="171"/>
                </a:cxn>
                <a:cxn ang="0">
                  <a:pos x="605" y="160"/>
                </a:cxn>
                <a:cxn ang="0">
                  <a:pos x="552" y="160"/>
                </a:cxn>
                <a:cxn ang="0">
                  <a:pos x="446" y="11"/>
                </a:cxn>
                <a:cxn ang="0">
                  <a:pos x="456" y="32"/>
                </a:cxn>
                <a:cxn ang="0">
                  <a:pos x="446" y="64"/>
                </a:cxn>
                <a:cxn ang="0">
                  <a:pos x="446" y="107"/>
                </a:cxn>
                <a:cxn ang="0">
                  <a:pos x="456" y="149"/>
                </a:cxn>
                <a:cxn ang="0">
                  <a:pos x="531" y="128"/>
                </a:cxn>
                <a:cxn ang="0">
                  <a:pos x="594" y="128"/>
                </a:cxn>
                <a:cxn ang="0">
                  <a:pos x="647" y="139"/>
                </a:cxn>
                <a:cxn ang="0">
                  <a:pos x="679" y="149"/>
                </a:cxn>
                <a:cxn ang="0">
                  <a:pos x="679" y="192"/>
                </a:cxn>
                <a:cxn ang="0">
                  <a:pos x="647" y="213"/>
                </a:cxn>
                <a:cxn ang="0">
                  <a:pos x="594" y="213"/>
                </a:cxn>
                <a:cxn ang="0">
                  <a:pos x="541" y="224"/>
                </a:cxn>
                <a:cxn ang="0">
                  <a:pos x="499" y="213"/>
                </a:cxn>
                <a:cxn ang="0">
                  <a:pos x="446" y="192"/>
                </a:cxn>
                <a:cxn ang="0">
                  <a:pos x="350" y="267"/>
                </a:cxn>
                <a:cxn ang="0">
                  <a:pos x="169" y="501"/>
                </a:cxn>
                <a:cxn ang="0">
                  <a:pos x="95" y="800"/>
                </a:cxn>
                <a:cxn ang="0">
                  <a:pos x="116" y="917"/>
                </a:cxn>
                <a:cxn ang="0">
                  <a:pos x="191" y="1013"/>
                </a:cxn>
                <a:cxn ang="0">
                  <a:pos x="276" y="1045"/>
                </a:cxn>
                <a:cxn ang="0">
                  <a:pos x="403" y="1088"/>
                </a:cxn>
                <a:cxn ang="0">
                  <a:pos x="467" y="1109"/>
                </a:cxn>
                <a:cxn ang="0">
                  <a:pos x="499" y="1141"/>
                </a:cxn>
                <a:cxn ang="0">
                  <a:pos x="520" y="1173"/>
                </a:cxn>
                <a:cxn ang="0">
                  <a:pos x="541" y="1216"/>
                </a:cxn>
                <a:cxn ang="0">
                  <a:pos x="520" y="1344"/>
                </a:cxn>
                <a:cxn ang="0">
                  <a:pos x="371" y="1440"/>
                </a:cxn>
                <a:cxn ang="0">
                  <a:pos x="297" y="1429"/>
                </a:cxn>
                <a:cxn ang="0">
                  <a:pos x="244" y="1397"/>
                </a:cxn>
                <a:cxn ang="0">
                  <a:pos x="223" y="1365"/>
                </a:cxn>
                <a:cxn ang="0">
                  <a:pos x="223" y="1355"/>
                </a:cxn>
                <a:cxn ang="0">
                  <a:pos x="244" y="1355"/>
                </a:cxn>
                <a:cxn ang="0">
                  <a:pos x="254" y="1355"/>
                </a:cxn>
                <a:cxn ang="0">
                  <a:pos x="329" y="1397"/>
                </a:cxn>
                <a:cxn ang="0">
                  <a:pos x="403" y="1397"/>
                </a:cxn>
                <a:cxn ang="0">
                  <a:pos x="446" y="1355"/>
                </a:cxn>
                <a:cxn ang="0">
                  <a:pos x="456" y="1301"/>
                </a:cxn>
                <a:cxn ang="0">
                  <a:pos x="446" y="1248"/>
                </a:cxn>
                <a:cxn ang="0">
                  <a:pos x="403" y="1216"/>
                </a:cxn>
                <a:cxn ang="0">
                  <a:pos x="361" y="1195"/>
                </a:cxn>
                <a:cxn ang="0">
                  <a:pos x="318" y="1184"/>
                </a:cxn>
                <a:cxn ang="0">
                  <a:pos x="286" y="1173"/>
                </a:cxn>
                <a:cxn ang="0">
                  <a:pos x="191" y="1131"/>
                </a:cxn>
                <a:cxn ang="0">
                  <a:pos x="63" y="1045"/>
                </a:cxn>
                <a:cxn ang="0">
                  <a:pos x="0" y="853"/>
                </a:cxn>
                <a:cxn ang="0">
                  <a:pos x="106" y="501"/>
                </a:cxn>
                <a:cxn ang="0">
                  <a:pos x="318" y="235"/>
                </a:cxn>
                <a:cxn ang="0">
                  <a:pos x="414" y="117"/>
                </a:cxn>
                <a:cxn ang="0">
                  <a:pos x="403" y="75"/>
                </a:cxn>
                <a:cxn ang="0">
                  <a:pos x="414" y="43"/>
                </a:cxn>
                <a:cxn ang="0">
                  <a:pos x="424" y="11"/>
                </a:cxn>
              </a:cxnLst>
              <a:rect l="0" t="0" r="r" b="b"/>
              <a:pathLst>
                <a:path w="690" h="1440">
                  <a:moveTo>
                    <a:pt x="552" y="160"/>
                  </a:moveTo>
                  <a:lnTo>
                    <a:pt x="531" y="160"/>
                  </a:lnTo>
                  <a:lnTo>
                    <a:pt x="509" y="160"/>
                  </a:lnTo>
                  <a:lnTo>
                    <a:pt x="488" y="171"/>
                  </a:lnTo>
                  <a:lnTo>
                    <a:pt x="499" y="181"/>
                  </a:lnTo>
                  <a:lnTo>
                    <a:pt x="520" y="181"/>
                  </a:lnTo>
                  <a:lnTo>
                    <a:pt x="552" y="181"/>
                  </a:lnTo>
                  <a:lnTo>
                    <a:pt x="584" y="181"/>
                  </a:lnTo>
                  <a:lnTo>
                    <a:pt x="605" y="181"/>
                  </a:lnTo>
                  <a:lnTo>
                    <a:pt x="626" y="181"/>
                  </a:lnTo>
                  <a:lnTo>
                    <a:pt x="637" y="171"/>
                  </a:lnTo>
                  <a:lnTo>
                    <a:pt x="647" y="171"/>
                  </a:lnTo>
                  <a:lnTo>
                    <a:pt x="626" y="171"/>
                  </a:lnTo>
                  <a:lnTo>
                    <a:pt x="605" y="160"/>
                  </a:lnTo>
                  <a:lnTo>
                    <a:pt x="584" y="160"/>
                  </a:lnTo>
                  <a:lnTo>
                    <a:pt x="552" y="160"/>
                  </a:lnTo>
                  <a:close/>
                  <a:moveTo>
                    <a:pt x="435" y="0"/>
                  </a:moveTo>
                  <a:lnTo>
                    <a:pt x="446" y="11"/>
                  </a:lnTo>
                  <a:lnTo>
                    <a:pt x="456" y="21"/>
                  </a:lnTo>
                  <a:lnTo>
                    <a:pt x="456" y="32"/>
                  </a:lnTo>
                  <a:lnTo>
                    <a:pt x="446" y="43"/>
                  </a:lnTo>
                  <a:lnTo>
                    <a:pt x="446" y="64"/>
                  </a:lnTo>
                  <a:lnTo>
                    <a:pt x="446" y="85"/>
                  </a:lnTo>
                  <a:lnTo>
                    <a:pt x="446" y="107"/>
                  </a:lnTo>
                  <a:lnTo>
                    <a:pt x="446" y="128"/>
                  </a:lnTo>
                  <a:lnTo>
                    <a:pt x="456" y="149"/>
                  </a:lnTo>
                  <a:lnTo>
                    <a:pt x="499" y="128"/>
                  </a:lnTo>
                  <a:lnTo>
                    <a:pt x="531" y="128"/>
                  </a:lnTo>
                  <a:lnTo>
                    <a:pt x="562" y="128"/>
                  </a:lnTo>
                  <a:lnTo>
                    <a:pt x="594" y="128"/>
                  </a:lnTo>
                  <a:lnTo>
                    <a:pt x="616" y="128"/>
                  </a:lnTo>
                  <a:lnTo>
                    <a:pt x="647" y="139"/>
                  </a:lnTo>
                  <a:lnTo>
                    <a:pt x="669" y="139"/>
                  </a:lnTo>
                  <a:lnTo>
                    <a:pt x="679" y="149"/>
                  </a:lnTo>
                  <a:lnTo>
                    <a:pt x="690" y="171"/>
                  </a:lnTo>
                  <a:lnTo>
                    <a:pt x="679" y="192"/>
                  </a:lnTo>
                  <a:lnTo>
                    <a:pt x="669" y="203"/>
                  </a:lnTo>
                  <a:lnTo>
                    <a:pt x="647" y="213"/>
                  </a:lnTo>
                  <a:lnTo>
                    <a:pt x="616" y="213"/>
                  </a:lnTo>
                  <a:lnTo>
                    <a:pt x="594" y="213"/>
                  </a:lnTo>
                  <a:lnTo>
                    <a:pt x="562" y="224"/>
                  </a:lnTo>
                  <a:lnTo>
                    <a:pt x="541" y="224"/>
                  </a:lnTo>
                  <a:lnTo>
                    <a:pt x="520" y="224"/>
                  </a:lnTo>
                  <a:lnTo>
                    <a:pt x="499" y="213"/>
                  </a:lnTo>
                  <a:lnTo>
                    <a:pt x="467" y="203"/>
                  </a:lnTo>
                  <a:lnTo>
                    <a:pt x="446" y="192"/>
                  </a:lnTo>
                  <a:lnTo>
                    <a:pt x="446" y="192"/>
                  </a:lnTo>
                  <a:lnTo>
                    <a:pt x="350" y="267"/>
                  </a:lnTo>
                  <a:lnTo>
                    <a:pt x="254" y="373"/>
                  </a:lnTo>
                  <a:lnTo>
                    <a:pt x="169" y="501"/>
                  </a:lnTo>
                  <a:lnTo>
                    <a:pt x="116" y="651"/>
                  </a:lnTo>
                  <a:lnTo>
                    <a:pt x="95" y="800"/>
                  </a:lnTo>
                  <a:lnTo>
                    <a:pt x="95" y="853"/>
                  </a:lnTo>
                  <a:lnTo>
                    <a:pt x="116" y="917"/>
                  </a:lnTo>
                  <a:lnTo>
                    <a:pt x="159" y="992"/>
                  </a:lnTo>
                  <a:lnTo>
                    <a:pt x="191" y="1013"/>
                  </a:lnTo>
                  <a:lnTo>
                    <a:pt x="223" y="1024"/>
                  </a:lnTo>
                  <a:lnTo>
                    <a:pt x="276" y="1045"/>
                  </a:lnTo>
                  <a:lnTo>
                    <a:pt x="350" y="1067"/>
                  </a:lnTo>
                  <a:lnTo>
                    <a:pt x="403" y="1088"/>
                  </a:lnTo>
                  <a:lnTo>
                    <a:pt x="435" y="1099"/>
                  </a:lnTo>
                  <a:lnTo>
                    <a:pt x="467" y="1109"/>
                  </a:lnTo>
                  <a:lnTo>
                    <a:pt x="488" y="1131"/>
                  </a:lnTo>
                  <a:lnTo>
                    <a:pt x="499" y="1141"/>
                  </a:lnTo>
                  <a:lnTo>
                    <a:pt x="509" y="1152"/>
                  </a:lnTo>
                  <a:lnTo>
                    <a:pt x="520" y="1173"/>
                  </a:lnTo>
                  <a:lnTo>
                    <a:pt x="531" y="1195"/>
                  </a:lnTo>
                  <a:lnTo>
                    <a:pt x="541" y="1216"/>
                  </a:lnTo>
                  <a:lnTo>
                    <a:pt x="541" y="1248"/>
                  </a:lnTo>
                  <a:lnTo>
                    <a:pt x="520" y="1344"/>
                  </a:lnTo>
                  <a:lnTo>
                    <a:pt x="456" y="1408"/>
                  </a:lnTo>
                  <a:lnTo>
                    <a:pt x="371" y="1440"/>
                  </a:lnTo>
                  <a:lnTo>
                    <a:pt x="329" y="1440"/>
                  </a:lnTo>
                  <a:lnTo>
                    <a:pt x="297" y="1429"/>
                  </a:lnTo>
                  <a:lnTo>
                    <a:pt x="265" y="1408"/>
                  </a:lnTo>
                  <a:lnTo>
                    <a:pt x="244" y="1397"/>
                  </a:lnTo>
                  <a:lnTo>
                    <a:pt x="223" y="1376"/>
                  </a:lnTo>
                  <a:lnTo>
                    <a:pt x="223" y="1365"/>
                  </a:lnTo>
                  <a:lnTo>
                    <a:pt x="223" y="1355"/>
                  </a:lnTo>
                  <a:lnTo>
                    <a:pt x="223" y="1355"/>
                  </a:lnTo>
                  <a:lnTo>
                    <a:pt x="233" y="1355"/>
                  </a:lnTo>
                  <a:lnTo>
                    <a:pt x="244" y="1355"/>
                  </a:lnTo>
                  <a:lnTo>
                    <a:pt x="244" y="1355"/>
                  </a:lnTo>
                  <a:lnTo>
                    <a:pt x="254" y="1355"/>
                  </a:lnTo>
                  <a:lnTo>
                    <a:pt x="286" y="1387"/>
                  </a:lnTo>
                  <a:lnTo>
                    <a:pt x="329" y="1397"/>
                  </a:lnTo>
                  <a:lnTo>
                    <a:pt x="371" y="1408"/>
                  </a:lnTo>
                  <a:lnTo>
                    <a:pt x="403" y="1397"/>
                  </a:lnTo>
                  <a:lnTo>
                    <a:pt x="424" y="1387"/>
                  </a:lnTo>
                  <a:lnTo>
                    <a:pt x="446" y="1355"/>
                  </a:lnTo>
                  <a:lnTo>
                    <a:pt x="456" y="1333"/>
                  </a:lnTo>
                  <a:lnTo>
                    <a:pt x="456" y="1301"/>
                  </a:lnTo>
                  <a:lnTo>
                    <a:pt x="456" y="1269"/>
                  </a:lnTo>
                  <a:lnTo>
                    <a:pt x="446" y="1248"/>
                  </a:lnTo>
                  <a:lnTo>
                    <a:pt x="424" y="1227"/>
                  </a:lnTo>
                  <a:lnTo>
                    <a:pt x="403" y="1216"/>
                  </a:lnTo>
                  <a:lnTo>
                    <a:pt x="382" y="1205"/>
                  </a:lnTo>
                  <a:lnTo>
                    <a:pt x="361" y="1195"/>
                  </a:lnTo>
                  <a:lnTo>
                    <a:pt x="339" y="1184"/>
                  </a:lnTo>
                  <a:lnTo>
                    <a:pt x="318" y="1184"/>
                  </a:lnTo>
                  <a:lnTo>
                    <a:pt x="308" y="1173"/>
                  </a:lnTo>
                  <a:lnTo>
                    <a:pt x="286" y="1173"/>
                  </a:lnTo>
                  <a:lnTo>
                    <a:pt x="265" y="1163"/>
                  </a:lnTo>
                  <a:lnTo>
                    <a:pt x="191" y="1131"/>
                  </a:lnTo>
                  <a:lnTo>
                    <a:pt x="127" y="1099"/>
                  </a:lnTo>
                  <a:lnTo>
                    <a:pt x="63" y="1045"/>
                  </a:lnTo>
                  <a:lnTo>
                    <a:pt x="21" y="960"/>
                  </a:lnTo>
                  <a:lnTo>
                    <a:pt x="0" y="853"/>
                  </a:lnTo>
                  <a:lnTo>
                    <a:pt x="31" y="661"/>
                  </a:lnTo>
                  <a:lnTo>
                    <a:pt x="106" y="501"/>
                  </a:lnTo>
                  <a:lnTo>
                    <a:pt x="201" y="352"/>
                  </a:lnTo>
                  <a:lnTo>
                    <a:pt x="318" y="235"/>
                  </a:lnTo>
                  <a:lnTo>
                    <a:pt x="424" y="160"/>
                  </a:lnTo>
                  <a:lnTo>
                    <a:pt x="414" y="117"/>
                  </a:lnTo>
                  <a:lnTo>
                    <a:pt x="403" y="85"/>
                  </a:lnTo>
                  <a:lnTo>
                    <a:pt x="403" y="75"/>
                  </a:lnTo>
                  <a:lnTo>
                    <a:pt x="403" y="64"/>
                  </a:lnTo>
                  <a:lnTo>
                    <a:pt x="414" y="43"/>
                  </a:lnTo>
                  <a:lnTo>
                    <a:pt x="414" y="21"/>
                  </a:lnTo>
                  <a:lnTo>
                    <a:pt x="424" y="11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17224" y="1355"/>
              <a:ext cx="372" cy="160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3" y="10"/>
                </a:cxn>
                <a:cxn ang="0">
                  <a:pos x="85" y="53"/>
                </a:cxn>
                <a:cxn ang="0">
                  <a:pos x="138" y="117"/>
                </a:cxn>
                <a:cxn ang="0">
                  <a:pos x="202" y="202"/>
                </a:cxn>
                <a:cxn ang="0">
                  <a:pos x="266" y="309"/>
                </a:cxn>
                <a:cxn ang="0">
                  <a:pos x="329" y="490"/>
                </a:cxn>
                <a:cxn ang="0">
                  <a:pos x="361" y="661"/>
                </a:cxn>
                <a:cxn ang="0">
                  <a:pos x="372" y="800"/>
                </a:cxn>
                <a:cxn ang="0">
                  <a:pos x="372" y="800"/>
                </a:cxn>
                <a:cxn ang="0">
                  <a:pos x="361" y="949"/>
                </a:cxn>
                <a:cxn ang="0">
                  <a:pos x="329" y="1109"/>
                </a:cxn>
                <a:cxn ang="0">
                  <a:pos x="266" y="1290"/>
                </a:cxn>
                <a:cxn ang="0">
                  <a:pos x="212" y="1397"/>
                </a:cxn>
                <a:cxn ang="0">
                  <a:pos x="149" y="1482"/>
                </a:cxn>
                <a:cxn ang="0">
                  <a:pos x="85" y="1546"/>
                </a:cxn>
                <a:cxn ang="0">
                  <a:pos x="43" y="1589"/>
                </a:cxn>
                <a:cxn ang="0">
                  <a:pos x="21" y="1600"/>
                </a:cxn>
                <a:cxn ang="0">
                  <a:pos x="0" y="1600"/>
                </a:cxn>
                <a:cxn ang="0">
                  <a:pos x="0" y="1589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11" y="1568"/>
                </a:cxn>
                <a:cxn ang="0">
                  <a:pos x="21" y="1557"/>
                </a:cxn>
                <a:cxn ang="0">
                  <a:pos x="149" y="1397"/>
                </a:cxn>
                <a:cxn ang="0">
                  <a:pos x="223" y="1205"/>
                </a:cxn>
                <a:cxn ang="0">
                  <a:pos x="266" y="1002"/>
                </a:cxn>
                <a:cxn ang="0">
                  <a:pos x="276" y="800"/>
                </a:cxn>
                <a:cxn ang="0">
                  <a:pos x="266" y="565"/>
                </a:cxn>
                <a:cxn ang="0">
                  <a:pos x="212" y="362"/>
                </a:cxn>
                <a:cxn ang="0">
                  <a:pos x="138" y="192"/>
                </a:cxn>
                <a:cxn ang="0">
                  <a:pos x="32" y="53"/>
                </a:cxn>
                <a:cxn ang="0">
                  <a:pos x="11" y="42"/>
                </a:cxn>
                <a:cxn ang="0">
                  <a:pos x="0" y="32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0"/>
                </a:cxn>
                <a:cxn ang="0">
                  <a:pos x="21" y="0"/>
                </a:cxn>
              </a:cxnLst>
              <a:rect l="0" t="0" r="r" b="b"/>
              <a:pathLst>
                <a:path w="372" h="1600">
                  <a:moveTo>
                    <a:pt x="21" y="0"/>
                  </a:moveTo>
                  <a:lnTo>
                    <a:pt x="43" y="10"/>
                  </a:lnTo>
                  <a:lnTo>
                    <a:pt x="85" y="53"/>
                  </a:lnTo>
                  <a:lnTo>
                    <a:pt x="138" y="117"/>
                  </a:lnTo>
                  <a:lnTo>
                    <a:pt x="202" y="202"/>
                  </a:lnTo>
                  <a:lnTo>
                    <a:pt x="266" y="309"/>
                  </a:lnTo>
                  <a:lnTo>
                    <a:pt x="329" y="490"/>
                  </a:lnTo>
                  <a:lnTo>
                    <a:pt x="361" y="661"/>
                  </a:lnTo>
                  <a:lnTo>
                    <a:pt x="372" y="800"/>
                  </a:lnTo>
                  <a:lnTo>
                    <a:pt x="372" y="800"/>
                  </a:lnTo>
                  <a:lnTo>
                    <a:pt x="361" y="949"/>
                  </a:lnTo>
                  <a:lnTo>
                    <a:pt x="329" y="1109"/>
                  </a:lnTo>
                  <a:lnTo>
                    <a:pt x="266" y="1290"/>
                  </a:lnTo>
                  <a:lnTo>
                    <a:pt x="212" y="1397"/>
                  </a:lnTo>
                  <a:lnTo>
                    <a:pt x="149" y="1482"/>
                  </a:lnTo>
                  <a:lnTo>
                    <a:pt x="85" y="1546"/>
                  </a:lnTo>
                  <a:lnTo>
                    <a:pt x="43" y="1589"/>
                  </a:lnTo>
                  <a:lnTo>
                    <a:pt x="21" y="1600"/>
                  </a:lnTo>
                  <a:lnTo>
                    <a:pt x="0" y="1600"/>
                  </a:lnTo>
                  <a:lnTo>
                    <a:pt x="0" y="1589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11" y="1568"/>
                  </a:lnTo>
                  <a:lnTo>
                    <a:pt x="21" y="1557"/>
                  </a:lnTo>
                  <a:lnTo>
                    <a:pt x="149" y="1397"/>
                  </a:lnTo>
                  <a:lnTo>
                    <a:pt x="223" y="1205"/>
                  </a:lnTo>
                  <a:lnTo>
                    <a:pt x="266" y="1002"/>
                  </a:lnTo>
                  <a:lnTo>
                    <a:pt x="276" y="800"/>
                  </a:lnTo>
                  <a:lnTo>
                    <a:pt x="266" y="565"/>
                  </a:lnTo>
                  <a:lnTo>
                    <a:pt x="212" y="362"/>
                  </a:lnTo>
                  <a:lnTo>
                    <a:pt x="138" y="192"/>
                  </a:lnTo>
                  <a:lnTo>
                    <a:pt x="32" y="53"/>
                  </a:lnTo>
                  <a:lnTo>
                    <a:pt x="11" y="42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3" name="Freeform 27"/>
            <p:cNvSpPr>
              <a:spLocks noEditPoints="1"/>
            </p:cNvSpPr>
            <p:nvPr/>
          </p:nvSpPr>
          <p:spPr bwMode="auto">
            <a:xfrm>
              <a:off x="17776" y="1845"/>
              <a:ext cx="733" cy="1035"/>
            </a:xfrm>
            <a:custGeom>
              <a:avLst/>
              <a:gdLst/>
              <a:ahLst/>
              <a:cxnLst>
                <a:cxn ang="0">
                  <a:pos x="404" y="64"/>
                </a:cxn>
                <a:cxn ang="0">
                  <a:pos x="287" y="182"/>
                </a:cxn>
                <a:cxn ang="0">
                  <a:pos x="234" y="363"/>
                </a:cxn>
                <a:cxn ang="0">
                  <a:pos x="202" y="534"/>
                </a:cxn>
                <a:cxn ang="0">
                  <a:pos x="213" y="587"/>
                </a:cxn>
                <a:cxn ang="0">
                  <a:pos x="234" y="640"/>
                </a:cxn>
                <a:cxn ang="0">
                  <a:pos x="276" y="672"/>
                </a:cxn>
                <a:cxn ang="0">
                  <a:pos x="351" y="672"/>
                </a:cxn>
                <a:cxn ang="0">
                  <a:pos x="436" y="619"/>
                </a:cxn>
                <a:cxn ang="0">
                  <a:pos x="500" y="544"/>
                </a:cxn>
                <a:cxn ang="0">
                  <a:pos x="595" y="203"/>
                </a:cxn>
                <a:cxn ang="0">
                  <a:pos x="595" y="182"/>
                </a:cxn>
                <a:cxn ang="0">
                  <a:pos x="595" y="150"/>
                </a:cxn>
                <a:cxn ang="0">
                  <a:pos x="574" y="107"/>
                </a:cxn>
                <a:cxn ang="0">
                  <a:pos x="531" y="64"/>
                </a:cxn>
                <a:cxn ang="0">
                  <a:pos x="468" y="43"/>
                </a:cxn>
                <a:cxn ang="0">
                  <a:pos x="510" y="11"/>
                </a:cxn>
                <a:cxn ang="0">
                  <a:pos x="585" y="64"/>
                </a:cxn>
                <a:cxn ang="0">
                  <a:pos x="627" y="75"/>
                </a:cxn>
                <a:cxn ang="0">
                  <a:pos x="648" y="43"/>
                </a:cxn>
                <a:cxn ang="0">
                  <a:pos x="680" y="43"/>
                </a:cxn>
                <a:cxn ang="0">
                  <a:pos x="712" y="54"/>
                </a:cxn>
                <a:cxn ang="0">
                  <a:pos x="733" y="86"/>
                </a:cxn>
                <a:cxn ang="0">
                  <a:pos x="723" y="107"/>
                </a:cxn>
                <a:cxn ang="0">
                  <a:pos x="510" y="896"/>
                </a:cxn>
                <a:cxn ang="0">
                  <a:pos x="340" y="1014"/>
                </a:cxn>
                <a:cxn ang="0">
                  <a:pos x="85" y="1024"/>
                </a:cxn>
                <a:cxn ang="0">
                  <a:pos x="0" y="939"/>
                </a:cxn>
                <a:cxn ang="0">
                  <a:pos x="22" y="886"/>
                </a:cxn>
                <a:cxn ang="0">
                  <a:pos x="64" y="854"/>
                </a:cxn>
                <a:cxn ang="0">
                  <a:pos x="107" y="854"/>
                </a:cxn>
                <a:cxn ang="0">
                  <a:pos x="138" y="886"/>
                </a:cxn>
                <a:cxn ang="0">
                  <a:pos x="138" y="928"/>
                </a:cxn>
                <a:cxn ang="0">
                  <a:pos x="107" y="971"/>
                </a:cxn>
                <a:cxn ang="0">
                  <a:pos x="128" y="1003"/>
                </a:cxn>
                <a:cxn ang="0">
                  <a:pos x="202" y="1003"/>
                </a:cxn>
                <a:cxn ang="0">
                  <a:pos x="361" y="950"/>
                </a:cxn>
                <a:cxn ang="0">
                  <a:pos x="425" y="854"/>
                </a:cxn>
                <a:cxn ang="0">
                  <a:pos x="446" y="811"/>
                </a:cxn>
                <a:cxn ang="0">
                  <a:pos x="489" y="619"/>
                </a:cxn>
                <a:cxn ang="0">
                  <a:pos x="457" y="651"/>
                </a:cxn>
                <a:cxn ang="0">
                  <a:pos x="298" y="715"/>
                </a:cxn>
                <a:cxn ang="0">
                  <a:pos x="149" y="640"/>
                </a:cxn>
                <a:cxn ang="0">
                  <a:pos x="85" y="459"/>
                </a:cxn>
                <a:cxn ang="0">
                  <a:pos x="170" y="203"/>
                </a:cxn>
                <a:cxn ang="0">
                  <a:pos x="361" y="32"/>
                </a:cxn>
              </a:cxnLst>
              <a:rect l="0" t="0" r="r" b="b"/>
              <a:pathLst>
                <a:path w="733" h="1035">
                  <a:moveTo>
                    <a:pt x="468" y="43"/>
                  </a:moveTo>
                  <a:lnTo>
                    <a:pt x="404" y="64"/>
                  </a:lnTo>
                  <a:lnTo>
                    <a:pt x="340" y="107"/>
                  </a:lnTo>
                  <a:lnTo>
                    <a:pt x="287" y="182"/>
                  </a:lnTo>
                  <a:lnTo>
                    <a:pt x="255" y="256"/>
                  </a:lnTo>
                  <a:lnTo>
                    <a:pt x="234" y="363"/>
                  </a:lnTo>
                  <a:lnTo>
                    <a:pt x="213" y="459"/>
                  </a:lnTo>
                  <a:lnTo>
                    <a:pt x="202" y="534"/>
                  </a:lnTo>
                  <a:lnTo>
                    <a:pt x="202" y="555"/>
                  </a:lnTo>
                  <a:lnTo>
                    <a:pt x="213" y="587"/>
                  </a:lnTo>
                  <a:lnTo>
                    <a:pt x="213" y="619"/>
                  </a:lnTo>
                  <a:lnTo>
                    <a:pt x="234" y="640"/>
                  </a:lnTo>
                  <a:lnTo>
                    <a:pt x="255" y="662"/>
                  </a:lnTo>
                  <a:lnTo>
                    <a:pt x="276" y="672"/>
                  </a:lnTo>
                  <a:lnTo>
                    <a:pt x="308" y="672"/>
                  </a:lnTo>
                  <a:lnTo>
                    <a:pt x="351" y="672"/>
                  </a:lnTo>
                  <a:lnTo>
                    <a:pt x="393" y="651"/>
                  </a:lnTo>
                  <a:lnTo>
                    <a:pt x="436" y="619"/>
                  </a:lnTo>
                  <a:lnTo>
                    <a:pt x="468" y="587"/>
                  </a:lnTo>
                  <a:lnTo>
                    <a:pt x="500" y="544"/>
                  </a:lnTo>
                  <a:lnTo>
                    <a:pt x="521" y="512"/>
                  </a:lnTo>
                  <a:lnTo>
                    <a:pt x="595" y="203"/>
                  </a:lnTo>
                  <a:lnTo>
                    <a:pt x="595" y="192"/>
                  </a:lnTo>
                  <a:lnTo>
                    <a:pt x="595" y="182"/>
                  </a:lnTo>
                  <a:lnTo>
                    <a:pt x="595" y="171"/>
                  </a:lnTo>
                  <a:lnTo>
                    <a:pt x="595" y="150"/>
                  </a:lnTo>
                  <a:lnTo>
                    <a:pt x="585" y="128"/>
                  </a:lnTo>
                  <a:lnTo>
                    <a:pt x="574" y="107"/>
                  </a:lnTo>
                  <a:lnTo>
                    <a:pt x="553" y="86"/>
                  </a:lnTo>
                  <a:lnTo>
                    <a:pt x="531" y="64"/>
                  </a:lnTo>
                  <a:lnTo>
                    <a:pt x="510" y="43"/>
                  </a:lnTo>
                  <a:lnTo>
                    <a:pt x="468" y="43"/>
                  </a:lnTo>
                  <a:close/>
                  <a:moveTo>
                    <a:pt x="468" y="0"/>
                  </a:moveTo>
                  <a:lnTo>
                    <a:pt x="510" y="11"/>
                  </a:lnTo>
                  <a:lnTo>
                    <a:pt x="553" y="32"/>
                  </a:lnTo>
                  <a:lnTo>
                    <a:pt x="585" y="64"/>
                  </a:lnTo>
                  <a:lnTo>
                    <a:pt x="616" y="107"/>
                  </a:lnTo>
                  <a:lnTo>
                    <a:pt x="627" y="75"/>
                  </a:lnTo>
                  <a:lnTo>
                    <a:pt x="638" y="54"/>
                  </a:lnTo>
                  <a:lnTo>
                    <a:pt x="648" y="43"/>
                  </a:lnTo>
                  <a:lnTo>
                    <a:pt x="669" y="43"/>
                  </a:lnTo>
                  <a:lnTo>
                    <a:pt x="680" y="43"/>
                  </a:lnTo>
                  <a:lnTo>
                    <a:pt x="701" y="43"/>
                  </a:lnTo>
                  <a:lnTo>
                    <a:pt x="712" y="54"/>
                  </a:lnTo>
                  <a:lnTo>
                    <a:pt x="723" y="64"/>
                  </a:lnTo>
                  <a:lnTo>
                    <a:pt x="733" y="86"/>
                  </a:lnTo>
                  <a:lnTo>
                    <a:pt x="723" y="107"/>
                  </a:lnTo>
                  <a:lnTo>
                    <a:pt x="723" y="107"/>
                  </a:lnTo>
                  <a:lnTo>
                    <a:pt x="542" y="822"/>
                  </a:lnTo>
                  <a:lnTo>
                    <a:pt x="510" y="896"/>
                  </a:lnTo>
                  <a:lnTo>
                    <a:pt x="446" y="960"/>
                  </a:lnTo>
                  <a:lnTo>
                    <a:pt x="340" y="1014"/>
                  </a:lnTo>
                  <a:lnTo>
                    <a:pt x="213" y="1035"/>
                  </a:lnTo>
                  <a:lnTo>
                    <a:pt x="85" y="1024"/>
                  </a:lnTo>
                  <a:lnTo>
                    <a:pt x="22" y="992"/>
                  </a:lnTo>
                  <a:lnTo>
                    <a:pt x="0" y="939"/>
                  </a:lnTo>
                  <a:lnTo>
                    <a:pt x="0" y="907"/>
                  </a:lnTo>
                  <a:lnTo>
                    <a:pt x="22" y="886"/>
                  </a:lnTo>
                  <a:lnTo>
                    <a:pt x="43" y="864"/>
                  </a:lnTo>
                  <a:lnTo>
                    <a:pt x="64" y="854"/>
                  </a:lnTo>
                  <a:lnTo>
                    <a:pt x="75" y="854"/>
                  </a:lnTo>
                  <a:lnTo>
                    <a:pt x="107" y="854"/>
                  </a:lnTo>
                  <a:lnTo>
                    <a:pt x="128" y="864"/>
                  </a:lnTo>
                  <a:lnTo>
                    <a:pt x="138" y="886"/>
                  </a:lnTo>
                  <a:lnTo>
                    <a:pt x="138" y="907"/>
                  </a:lnTo>
                  <a:lnTo>
                    <a:pt x="138" y="928"/>
                  </a:lnTo>
                  <a:lnTo>
                    <a:pt x="128" y="950"/>
                  </a:lnTo>
                  <a:lnTo>
                    <a:pt x="107" y="971"/>
                  </a:lnTo>
                  <a:lnTo>
                    <a:pt x="75" y="992"/>
                  </a:lnTo>
                  <a:lnTo>
                    <a:pt x="128" y="1003"/>
                  </a:lnTo>
                  <a:lnTo>
                    <a:pt x="170" y="1003"/>
                  </a:lnTo>
                  <a:lnTo>
                    <a:pt x="202" y="1003"/>
                  </a:lnTo>
                  <a:lnTo>
                    <a:pt x="298" y="982"/>
                  </a:lnTo>
                  <a:lnTo>
                    <a:pt x="361" y="950"/>
                  </a:lnTo>
                  <a:lnTo>
                    <a:pt x="404" y="896"/>
                  </a:lnTo>
                  <a:lnTo>
                    <a:pt x="425" y="854"/>
                  </a:lnTo>
                  <a:lnTo>
                    <a:pt x="436" y="832"/>
                  </a:lnTo>
                  <a:lnTo>
                    <a:pt x="446" y="811"/>
                  </a:lnTo>
                  <a:lnTo>
                    <a:pt x="457" y="736"/>
                  </a:lnTo>
                  <a:lnTo>
                    <a:pt x="489" y="619"/>
                  </a:lnTo>
                  <a:lnTo>
                    <a:pt x="489" y="619"/>
                  </a:lnTo>
                  <a:lnTo>
                    <a:pt x="457" y="651"/>
                  </a:lnTo>
                  <a:lnTo>
                    <a:pt x="383" y="694"/>
                  </a:lnTo>
                  <a:lnTo>
                    <a:pt x="298" y="715"/>
                  </a:lnTo>
                  <a:lnTo>
                    <a:pt x="223" y="694"/>
                  </a:lnTo>
                  <a:lnTo>
                    <a:pt x="149" y="640"/>
                  </a:lnTo>
                  <a:lnTo>
                    <a:pt x="107" y="566"/>
                  </a:lnTo>
                  <a:lnTo>
                    <a:pt x="85" y="459"/>
                  </a:lnTo>
                  <a:lnTo>
                    <a:pt x="107" y="320"/>
                  </a:lnTo>
                  <a:lnTo>
                    <a:pt x="170" y="203"/>
                  </a:lnTo>
                  <a:lnTo>
                    <a:pt x="255" y="96"/>
                  </a:lnTo>
                  <a:lnTo>
                    <a:pt x="361" y="32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4" name="Freeform 28"/>
            <p:cNvSpPr>
              <a:spLocks/>
            </p:cNvSpPr>
            <p:nvPr/>
          </p:nvSpPr>
          <p:spPr bwMode="auto">
            <a:xfrm>
              <a:off x="18732" y="1355"/>
              <a:ext cx="372" cy="1600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1" y="0"/>
                </a:cxn>
                <a:cxn ang="0">
                  <a:pos x="372" y="10"/>
                </a:cxn>
                <a:cxn ang="0">
                  <a:pos x="372" y="21"/>
                </a:cxn>
                <a:cxn ang="0">
                  <a:pos x="372" y="21"/>
                </a:cxn>
                <a:cxn ang="0">
                  <a:pos x="372" y="32"/>
                </a:cxn>
                <a:cxn ang="0">
                  <a:pos x="361" y="32"/>
                </a:cxn>
                <a:cxn ang="0">
                  <a:pos x="351" y="42"/>
                </a:cxn>
                <a:cxn ang="0">
                  <a:pos x="223" y="213"/>
                </a:cxn>
                <a:cxn ang="0">
                  <a:pos x="149" y="394"/>
                </a:cxn>
                <a:cxn ang="0">
                  <a:pos x="106" y="597"/>
                </a:cxn>
                <a:cxn ang="0">
                  <a:pos x="96" y="800"/>
                </a:cxn>
                <a:cxn ang="0">
                  <a:pos x="96" y="949"/>
                </a:cxn>
                <a:cxn ang="0">
                  <a:pos x="128" y="1109"/>
                </a:cxn>
                <a:cxn ang="0">
                  <a:pos x="170" y="1269"/>
                </a:cxn>
                <a:cxn ang="0">
                  <a:pos x="245" y="1418"/>
                </a:cxn>
                <a:cxn ang="0">
                  <a:pos x="340" y="1546"/>
                </a:cxn>
                <a:cxn ang="0">
                  <a:pos x="361" y="1568"/>
                </a:cxn>
                <a:cxn ang="0">
                  <a:pos x="361" y="1578"/>
                </a:cxn>
                <a:cxn ang="0">
                  <a:pos x="372" y="1578"/>
                </a:cxn>
                <a:cxn ang="0">
                  <a:pos x="372" y="1589"/>
                </a:cxn>
                <a:cxn ang="0">
                  <a:pos x="372" y="1589"/>
                </a:cxn>
                <a:cxn ang="0">
                  <a:pos x="361" y="1600"/>
                </a:cxn>
                <a:cxn ang="0">
                  <a:pos x="351" y="1600"/>
                </a:cxn>
                <a:cxn ang="0">
                  <a:pos x="319" y="1578"/>
                </a:cxn>
                <a:cxn ang="0">
                  <a:pos x="255" y="1525"/>
                </a:cxn>
                <a:cxn ang="0">
                  <a:pos x="181" y="1429"/>
                </a:cxn>
                <a:cxn ang="0">
                  <a:pos x="106" y="1301"/>
                </a:cxn>
                <a:cxn ang="0">
                  <a:pos x="43" y="1120"/>
                </a:cxn>
                <a:cxn ang="0">
                  <a:pos x="11" y="949"/>
                </a:cxn>
                <a:cxn ang="0">
                  <a:pos x="0" y="800"/>
                </a:cxn>
                <a:cxn ang="0">
                  <a:pos x="11" y="650"/>
                </a:cxn>
                <a:cxn ang="0">
                  <a:pos x="43" y="490"/>
                </a:cxn>
                <a:cxn ang="0">
                  <a:pos x="96" y="320"/>
                </a:cxn>
                <a:cxn ang="0">
                  <a:pos x="160" y="202"/>
                </a:cxn>
                <a:cxn ang="0">
                  <a:pos x="223" y="117"/>
                </a:cxn>
                <a:cxn ang="0">
                  <a:pos x="287" y="53"/>
                </a:cxn>
                <a:cxn ang="0">
                  <a:pos x="330" y="21"/>
                </a:cxn>
                <a:cxn ang="0">
                  <a:pos x="351" y="0"/>
                </a:cxn>
              </a:cxnLst>
              <a:rect l="0" t="0" r="r" b="b"/>
              <a:pathLst>
                <a:path w="372" h="1600">
                  <a:moveTo>
                    <a:pt x="351" y="0"/>
                  </a:moveTo>
                  <a:lnTo>
                    <a:pt x="361" y="0"/>
                  </a:lnTo>
                  <a:lnTo>
                    <a:pt x="372" y="10"/>
                  </a:lnTo>
                  <a:lnTo>
                    <a:pt x="372" y="21"/>
                  </a:lnTo>
                  <a:lnTo>
                    <a:pt x="372" y="21"/>
                  </a:lnTo>
                  <a:lnTo>
                    <a:pt x="372" y="32"/>
                  </a:lnTo>
                  <a:lnTo>
                    <a:pt x="361" y="32"/>
                  </a:lnTo>
                  <a:lnTo>
                    <a:pt x="351" y="42"/>
                  </a:lnTo>
                  <a:lnTo>
                    <a:pt x="223" y="213"/>
                  </a:lnTo>
                  <a:lnTo>
                    <a:pt x="149" y="394"/>
                  </a:lnTo>
                  <a:lnTo>
                    <a:pt x="106" y="597"/>
                  </a:lnTo>
                  <a:lnTo>
                    <a:pt x="96" y="800"/>
                  </a:lnTo>
                  <a:lnTo>
                    <a:pt x="96" y="949"/>
                  </a:lnTo>
                  <a:lnTo>
                    <a:pt x="128" y="1109"/>
                  </a:lnTo>
                  <a:lnTo>
                    <a:pt x="170" y="1269"/>
                  </a:lnTo>
                  <a:lnTo>
                    <a:pt x="245" y="1418"/>
                  </a:lnTo>
                  <a:lnTo>
                    <a:pt x="340" y="1546"/>
                  </a:lnTo>
                  <a:lnTo>
                    <a:pt x="361" y="1568"/>
                  </a:lnTo>
                  <a:lnTo>
                    <a:pt x="361" y="1578"/>
                  </a:lnTo>
                  <a:lnTo>
                    <a:pt x="372" y="1578"/>
                  </a:lnTo>
                  <a:lnTo>
                    <a:pt x="372" y="1589"/>
                  </a:lnTo>
                  <a:lnTo>
                    <a:pt x="372" y="1589"/>
                  </a:lnTo>
                  <a:lnTo>
                    <a:pt x="361" y="1600"/>
                  </a:lnTo>
                  <a:lnTo>
                    <a:pt x="351" y="1600"/>
                  </a:lnTo>
                  <a:lnTo>
                    <a:pt x="319" y="1578"/>
                  </a:lnTo>
                  <a:lnTo>
                    <a:pt x="255" y="1525"/>
                  </a:lnTo>
                  <a:lnTo>
                    <a:pt x="181" y="1429"/>
                  </a:lnTo>
                  <a:lnTo>
                    <a:pt x="106" y="1301"/>
                  </a:lnTo>
                  <a:lnTo>
                    <a:pt x="43" y="1120"/>
                  </a:lnTo>
                  <a:lnTo>
                    <a:pt x="11" y="949"/>
                  </a:lnTo>
                  <a:lnTo>
                    <a:pt x="0" y="800"/>
                  </a:lnTo>
                  <a:lnTo>
                    <a:pt x="11" y="650"/>
                  </a:lnTo>
                  <a:lnTo>
                    <a:pt x="43" y="490"/>
                  </a:lnTo>
                  <a:lnTo>
                    <a:pt x="96" y="320"/>
                  </a:lnTo>
                  <a:lnTo>
                    <a:pt x="160" y="202"/>
                  </a:lnTo>
                  <a:lnTo>
                    <a:pt x="223" y="117"/>
                  </a:lnTo>
                  <a:lnTo>
                    <a:pt x="287" y="53"/>
                  </a:lnTo>
                  <a:lnTo>
                    <a:pt x="330" y="21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5" name="Freeform 29"/>
            <p:cNvSpPr>
              <a:spLocks noEditPoints="1"/>
            </p:cNvSpPr>
            <p:nvPr/>
          </p:nvSpPr>
          <p:spPr bwMode="auto">
            <a:xfrm>
              <a:off x="19263" y="1440"/>
              <a:ext cx="680" cy="1440"/>
            </a:xfrm>
            <a:custGeom>
              <a:avLst/>
              <a:gdLst/>
              <a:ahLst/>
              <a:cxnLst>
                <a:cxn ang="0">
                  <a:pos x="531" y="160"/>
                </a:cxn>
                <a:cxn ang="0">
                  <a:pos x="478" y="171"/>
                </a:cxn>
                <a:cxn ang="0">
                  <a:pos x="510" y="181"/>
                </a:cxn>
                <a:cxn ang="0">
                  <a:pos x="574" y="181"/>
                </a:cxn>
                <a:cxn ang="0">
                  <a:pos x="616" y="181"/>
                </a:cxn>
                <a:cxn ang="0">
                  <a:pos x="638" y="171"/>
                </a:cxn>
                <a:cxn ang="0">
                  <a:pos x="606" y="160"/>
                </a:cxn>
                <a:cxn ang="0">
                  <a:pos x="553" y="160"/>
                </a:cxn>
                <a:cxn ang="0">
                  <a:pos x="446" y="11"/>
                </a:cxn>
                <a:cxn ang="0">
                  <a:pos x="446" y="32"/>
                </a:cxn>
                <a:cxn ang="0">
                  <a:pos x="446" y="64"/>
                </a:cxn>
                <a:cxn ang="0">
                  <a:pos x="446" y="107"/>
                </a:cxn>
                <a:cxn ang="0">
                  <a:pos x="446" y="149"/>
                </a:cxn>
                <a:cxn ang="0">
                  <a:pos x="531" y="128"/>
                </a:cxn>
                <a:cxn ang="0">
                  <a:pos x="585" y="128"/>
                </a:cxn>
                <a:cxn ang="0">
                  <a:pos x="638" y="139"/>
                </a:cxn>
                <a:cxn ang="0">
                  <a:pos x="680" y="149"/>
                </a:cxn>
                <a:cxn ang="0">
                  <a:pos x="680" y="192"/>
                </a:cxn>
                <a:cxn ang="0">
                  <a:pos x="638" y="213"/>
                </a:cxn>
                <a:cxn ang="0">
                  <a:pos x="585" y="213"/>
                </a:cxn>
                <a:cxn ang="0">
                  <a:pos x="542" y="224"/>
                </a:cxn>
                <a:cxn ang="0">
                  <a:pos x="489" y="213"/>
                </a:cxn>
                <a:cxn ang="0">
                  <a:pos x="436" y="192"/>
                </a:cxn>
                <a:cxn ang="0">
                  <a:pos x="340" y="267"/>
                </a:cxn>
                <a:cxn ang="0">
                  <a:pos x="160" y="501"/>
                </a:cxn>
                <a:cxn ang="0">
                  <a:pos x="85" y="800"/>
                </a:cxn>
                <a:cxn ang="0">
                  <a:pos x="107" y="917"/>
                </a:cxn>
                <a:cxn ang="0">
                  <a:pos x="181" y="1013"/>
                </a:cxn>
                <a:cxn ang="0">
                  <a:pos x="266" y="1045"/>
                </a:cxn>
                <a:cxn ang="0">
                  <a:pos x="393" y="1088"/>
                </a:cxn>
                <a:cxn ang="0">
                  <a:pos x="457" y="1109"/>
                </a:cxn>
                <a:cxn ang="0">
                  <a:pos x="500" y="1141"/>
                </a:cxn>
                <a:cxn ang="0">
                  <a:pos x="521" y="1173"/>
                </a:cxn>
                <a:cxn ang="0">
                  <a:pos x="531" y="1216"/>
                </a:cxn>
                <a:cxn ang="0">
                  <a:pos x="510" y="1344"/>
                </a:cxn>
                <a:cxn ang="0">
                  <a:pos x="361" y="1440"/>
                </a:cxn>
                <a:cxn ang="0">
                  <a:pos x="287" y="1429"/>
                </a:cxn>
                <a:cxn ang="0">
                  <a:pos x="234" y="1397"/>
                </a:cxn>
                <a:cxn ang="0">
                  <a:pos x="213" y="1365"/>
                </a:cxn>
                <a:cxn ang="0">
                  <a:pos x="223" y="1355"/>
                </a:cxn>
                <a:cxn ang="0">
                  <a:pos x="234" y="1355"/>
                </a:cxn>
                <a:cxn ang="0">
                  <a:pos x="245" y="1355"/>
                </a:cxn>
                <a:cxn ang="0">
                  <a:pos x="319" y="1397"/>
                </a:cxn>
                <a:cxn ang="0">
                  <a:pos x="393" y="1397"/>
                </a:cxn>
                <a:cxn ang="0">
                  <a:pos x="436" y="1355"/>
                </a:cxn>
                <a:cxn ang="0">
                  <a:pos x="457" y="1301"/>
                </a:cxn>
                <a:cxn ang="0">
                  <a:pos x="436" y="1248"/>
                </a:cxn>
                <a:cxn ang="0">
                  <a:pos x="393" y="1216"/>
                </a:cxn>
                <a:cxn ang="0">
                  <a:pos x="351" y="1195"/>
                </a:cxn>
                <a:cxn ang="0">
                  <a:pos x="319" y="1184"/>
                </a:cxn>
                <a:cxn ang="0">
                  <a:pos x="287" y="1173"/>
                </a:cxn>
                <a:cxn ang="0">
                  <a:pos x="192" y="1131"/>
                </a:cxn>
                <a:cxn ang="0">
                  <a:pos x="53" y="1045"/>
                </a:cxn>
                <a:cxn ang="0">
                  <a:pos x="0" y="853"/>
                </a:cxn>
                <a:cxn ang="0">
                  <a:pos x="96" y="501"/>
                </a:cxn>
                <a:cxn ang="0">
                  <a:pos x="308" y="235"/>
                </a:cxn>
                <a:cxn ang="0">
                  <a:pos x="404" y="117"/>
                </a:cxn>
                <a:cxn ang="0">
                  <a:pos x="404" y="75"/>
                </a:cxn>
                <a:cxn ang="0">
                  <a:pos x="404" y="43"/>
                </a:cxn>
                <a:cxn ang="0">
                  <a:pos x="415" y="11"/>
                </a:cxn>
              </a:cxnLst>
              <a:rect l="0" t="0" r="r" b="b"/>
              <a:pathLst>
                <a:path w="680" h="1440">
                  <a:moveTo>
                    <a:pt x="553" y="160"/>
                  </a:moveTo>
                  <a:lnTo>
                    <a:pt x="531" y="160"/>
                  </a:lnTo>
                  <a:lnTo>
                    <a:pt x="500" y="160"/>
                  </a:lnTo>
                  <a:lnTo>
                    <a:pt x="478" y="171"/>
                  </a:lnTo>
                  <a:lnTo>
                    <a:pt x="500" y="181"/>
                  </a:lnTo>
                  <a:lnTo>
                    <a:pt x="510" y="181"/>
                  </a:lnTo>
                  <a:lnTo>
                    <a:pt x="542" y="181"/>
                  </a:lnTo>
                  <a:lnTo>
                    <a:pt x="574" y="181"/>
                  </a:lnTo>
                  <a:lnTo>
                    <a:pt x="606" y="181"/>
                  </a:lnTo>
                  <a:lnTo>
                    <a:pt x="616" y="181"/>
                  </a:lnTo>
                  <a:lnTo>
                    <a:pt x="627" y="171"/>
                  </a:lnTo>
                  <a:lnTo>
                    <a:pt x="638" y="171"/>
                  </a:lnTo>
                  <a:lnTo>
                    <a:pt x="616" y="171"/>
                  </a:lnTo>
                  <a:lnTo>
                    <a:pt x="606" y="160"/>
                  </a:lnTo>
                  <a:lnTo>
                    <a:pt x="585" y="160"/>
                  </a:lnTo>
                  <a:lnTo>
                    <a:pt x="553" y="160"/>
                  </a:lnTo>
                  <a:close/>
                  <a:moveTo>
                    <a:pt x="425" y="0"/>
                  </a:moveTo>
                  <a:lnTo>
                    <a:pt x="446" y="11"/>
                  </a:lnTo>
                  <a:lnTo>
                    <a:pt x="446" y="21"/>
                  </a:lnTo>
                  <a:lnTo>
                    <a:pt x="446" y="32"/>
                  </a:lnTo>
                  <a:lnTo>
                    <a:pt x="446" y="43"/>
                  </a:lnTo>
                  <a:lnTo>
                    <a:pt x="446" y="64"/>
                  </a:lnTo>
                  <a:lnTo>
                    <a:pt x="436" y="85"/>
                  </a:lnTo>
                  <a:lnTo>
                    <a:pt x="446" y="107"/>
                  </a:lnTo>
                  <a:lnTo>
                    <a:pt x="446" y="128"/>
                  </a:lnTo>
                  <a:lnTo>
                    <a:pt x="446" y="149"/>
                  </a:lnTo>
                  <a:lnTo>
                    <a:pt x="489" y="128"/>
                  </a:lnTo>
                  <a:lnTo>
                    <a:pt x="531" y="128"/>
                  </a:lnTo>
                  <a:lnTo>
                    <a:pt x="553" y="128"/>
                  </a:lnTo>
                  <a:lnTo>
                    <a:pt x="585" y="128"/>
                  </a:lnTo>
                  <a:lnTo>
                    <a:pt x="616" y="128"/>
                  </a:lnTo>
                  <a:lnTo>
                    <a:pt x="638" y="139"/>
                  </a:lnTo>
                  <a:lnTo>
                    <a:pt x="659" y="139"/>
                  </a:lnTo>
                  <a:lnTo>
                    <a:pt x="680" y="149"/>
                  </a:lnTo>
                  <a:lnTo>
                    <a:pt x="680" y="171"/>
                  </a:lnTo>
                  <a:lnTo>
                    <a:pt x="680" y="192"/>
                  </a:lnTo>
                  <a:lnTo>
                    <a:pt x="659" y="203"/>
                  </a:lnTo>
                  <a:lnTo>
                    <a:pt x="638" y="213"/>
                  </a:lnTo>
                  <a:lnTo>
                    <a:pt x="616" y="213"/>
                  </a:lnTo>
                  <a:lnTo>
                    <a:pt x="585" y="213"/>
                  </a:lnTo>
                  <a:lnTo>
                    <a:pt x="563" y="224"/>
                  </a:lnTo>
                  <a:lnTo>
                    <a:pt x="542" y="224"/>
                  </a:lnTo>
                  <a:lnTo>
                    <a:pt x="510" y="224"/>
                  </a:lnTo>
                  <a:lnTo>
                    <a:pt x="489" y="213"/>
                  </a:lnTo>
                  <a:lnTo>
                    <a:pt x="468" y="203"/>
                  </a:lnTo>
                  <a:lnTo>
                    <a:pt x="436" y="192"/>
                  </a:lnTo>
                  <a:lnTo>
                    <a:pt x="436" y="192"/>
                  </a:lnTo>
                  <a:lnTo>
                    <a:pt x="340" y="267"/>
                  </a:lnTo>
                  <a:lnTo>
                    <a:pt x="245" y="373"/>
                  </a:lnTo>
                  <a:lnTo>
                    <a:pt x="160" y="501"/>
                  </a:lnTo>
                  <a:lnTo>
                    <a:pt x="107" y="651"/>
                  </a:lnTo>
                  <a:lnTo>
                    <a:pt x="85" y="800"/>
                  </a:lnTo>
                  <a:lnTo>
                    <a:pt x="85" y="853"/>
                  </a:lnTo>
                  <a:lnTo>
                    <a:pt x="107" y="917"/>
                  </a:lnTo>
                  <a:lnTo>
                    <a:pt x="149" y="992"/>
                  </a:lnTo>
                  <a:lnTo>
                    <a:pt x="181" y="1013"/>
                  </a:lnTo>
                  <a:lnTo>
                    <a:pt x="213" y="1024"/>
                  </a:lnTo>
                  <a:lnTo>
                    <a:pt x="266" y="1045"/>
                  </a:lnTo>
                  <a:lnTo>
                    <a:pt x="340" y="1067"/>
                  </a:lnTo>
                  <a:lnTo>
                    <a:pt x="393" y="1088"/>
                  </a:lnTo>
                  <a:lnTo>
                    <a:pt x="425" y="1099"/>
                  </a:lnTo>
                  <a:lnTo>
                    <a:pt x="457" y="1109"/>
                  </a:lnTo>
                  <a:lnTo>
                    <a:pt x="478" y="1131"/>
                  </a:lnTo>
                  <a:lnTo>
                    <a:pt x="500" y="1141"/>
                  </a:lnTo>
                  <a:lnTo>
                    <a:pt x="510" y="1152"/>
                  </a:lnTo>
                  <a:lnTo>
                    <a:pt x="521" y="1173"/>
                  </a:lnTo>
                  <a:lnTo>
                    <a:pt x="531" y="1195"/>
                  </a:lnTo>
                  <a:lnTo>
                    <a:pt x="531" y="1216"/>
                  </a:lnTo>
                  <a:lnTo>
                    <a:pt x="542" y="1248"/>
                  </a:lnTo>
                  <a:lnTo>
                    <a:pt x="510" y="1344"/>
                  </a:lnTo>
                  <a:lnTo>
                    <a:pt x="457" y="1408"/>
                  </a:lnTo>
                  <a:lnTo>
                    <a:pt x="361" y="1440"/>
                  </a:lnTo>
                  <a:lnTo>
                    <a:pt x="330" y="1440"/>
                  </a:lnTo>
                  <a:lnTo>
                    <a:pt x="287" y="1429"/>
                  </a:lnTo>
                  <a:lnTo>
                    <a:pt x="255" y="1408"/>
                  </a:lnTo>
                  <a:lnTo>
                    <a:pt x="234" y="1397"/>
                  </a:lnTo>
                  <a:lnTo>
                    <a:pt x="223" y="1376"/>
                  </a:lnTo>
                  <a:lnTo>
                    <a:pt x="213" y="1365"/>
                  </a:lnTo>
                  <a:lnTo>
                    <a:pt x="213" y="1355"/>
                  </a:lnTo>
                  <a:lnTo>
                    <a:pt x="223" y="1355"/>
                  </a:lnTo>
                  <a:lnTo>
                    <a:pt x="223" y="1355"/>
                  </a:lnTo>
                  <a:lnTo>
                    <a:pt x="234" y="1355"/>
                  </a:lnTo>
                  <a:lnTo>
                    <a:pt x="234" y="1355"/>
                  </a:lnTo>
                  <a:lnTo>
                    <a:pt x="245" y="1355"/>
                  </a:lnTo>
                  <a:lnTo>
                    <a:pt x="287" y="1387"/>
                  </a:lnTo>
                  <a:lnTo>
                    <a:pt x="319" y="1397"/>
                  </a:lnTo>
                  <a:lnTo>
                    <a:pt x="361" y="1408"/>
                  </a:lnTo>
                  <a:lnTo>
                    <a:pt x="393" y="1397"/>
                  </a:lnTo>
                  <a:lnTo>
                    <a:pt x="425" y="1387"/>
                  </a:lnTo>
                  <a:lnTo>
                    <a:pt x="436" y="1355"/>
                  </a:lnTo>
                  <a:lnTo>
                    <a:pt x="446" y="1333"/>
                  </a:lnTo>
                  <a:lnTo>
                    <a:pt x="457" y="1301"/>
                  </a:lnTo>
                  <a:lnTo>
                    <a:pt x="446" y="1269"/>
                  </a:lnTo>
                  <a:lnTo>
                    <a:pt x="436" y="1248"/>
                  </a:lnTo>
                  <a:lnTo>
                    <a:pt x="415" y="1227"/>
                  </a:lnTo>
                  <a:lnTo>
                    <a:pt x="393" y="1216"/>
                  </a:lnTo>
                  <a:lnTo>
                    <a:pt x="372" y="1205"/>
                  </a:lnTo>
                  <a:lnTo>
                    <a:pt x="351" y="1195"/>
                  </a:lnTo>
                  <a:lnTo>
                    <a:pt x="330" y="1184"/>
                  </a:lnTo>
                  <a:lnTo>
                    <a:pt x="319" y="1184"/>
                  </a:lnTo>
                  <a:lnTo>
                    <a:pt x="298" y="1173"/>
                  </a:lnTo>
                  <a:lnTo>
                    <a:pt x="287" y="1173"/>
                  </a:lnTo>
                  <a:lnTo>
                    <a:pt x="255" y="1163"/>
                  </a:lnTo>
                  <a:lnTo>
                    <a:pt x="192" y="1131"/>
                  </a:lnTo>
                  <a:lnTo>
                    <a:pt x="117" y="1099"/>
                  </a:lnTo>
                  <a:lnTo>
                    <a:pt x="53" y="1045"/>
                  </a:lnTo>
                  <a:lnTo>
                    <a:pt x="11" y="960"/>
                  </a:lnTo>
                  <a:lnTo>
                    <a:pt x="0" y="853"/>
                  </a:lnTo>
                  <a:lnTo>
                    <a:pt x="22" y="661"/>
                  </a:lnTo>
                  <a:lnTo>
                    <a:pt x="96" y="501"/>
                  </a:lnTo>
                  <a:lnTo>
                    <a:pt x="202" y="352"/>
                  </a:lnTo>
                  <a:lnTo>
                    <a:pt x="308" y="235"/>
                  </a:lnTo>
                  <a:lnTo>
                    <a:pt x="415" y="160"/>
                  </a:lnTo>
                  <a:lnTo>
                    <a:pt x="404" y="117"/>
                  </a:lnTo>
                  <a:lnTo>
                    <a:pt x="404" y="85"/>
                  </a:lnTo>
                  <a:lnTo>
                    <a:pt x="404" y="75"/>
                  </a:lnTo>
                  <a:lnTo>
                    <a:pt x="404" y="64"/>
                  </a:lnTo>
                  <a:lnTo>
                    <a:pt x="404" y="43"/>
                  </a:lnTo>
                  <a:lnTo>
                    <a:pt x="404" y="21"/>
                  </a:lnTo>
                  <a:lnTo>
                    <a:pt x="415" y="11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6" name="Freeform 30"/>
            <p:cNvSpPr>
              <a:spLocks/>
            </p:cNvSpPr>
            <p:nvPr/>
          </p:nvSpPr>
          <p:spPr bwMode="auto">
            <a:xfrm>
              <a:off x="20134" y="2389"/>
              <a:ext cx="181" cy="480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7" y="11"/>
                </a:cxn>
                <a:cxn ang="0">
                  <a:pos x="149" y="22"/>
                </a:cxn>
                <a:cxn ang="0">
                  <a:pos x="170" y="64"/>
                </a:cxn>
                <a:cxn ang="0">
                  <a:pos x="181" y="107"/>
                </a:cxn>
                <a:cxn ang="0">
                  <a:pos x="181" y="160"/>
                </a:cxn>
                <a:cxn ang="0">
                  <a:pos x="181" y="160"/>
                </a:cxn>
                <a:cxn ang="0">
                  <a:pos x="170" y="267"/>
                </a:cxn>
                <a:cxn ang="0">
                  <a:pos x="138" y="352"/>
                </a:cxn>
                <a:cxn ang="0">
                  <a:pos x="96" y="416"/>
                </a:cxn>
                <a:cxn ang="0">
                  <a:pos x="64" y="459"/>
                </a:cxn>
                <a:cxn ang="0">
                  <a:pos x="43" y="480"/>
                </a:cxn>
                <a:cxn ang="0">
                  <a:pos x="32" y="470"/>
                </a:cxn>
                <a:cxn ang="0">
                  <a:pos x="22" y="459"/>
                </a:cxn>
                <a:cxn ang="0">
                  <a:pos x="22" y="459"/>
                </a:cxn>
                <a:cxn ang="0">
                  <a:pos x="22" y="448"/>
                </a:cxn>
                <a:cxn ang="0">
                  <a:pos x="32" y="448"/>
                </a:cxn>
                <a:cxn ang="0">
                  <a:pos x="43" y="438"/>
                </a:cxn>
                <a:cxn ang="0">
                  <a:pos x="96" y="363"/>
                </a:cxn>
                <a:cxn ang="0">
                  <a:pos x="128" y="278"/>
                </a:cxn>
                <a:cxn ang="0">
                  <a:pos x="149" y="160"/>
                </a:cxn>
                <a:cxn ang="0">
                  <a:pos x="149" y="150"/>
                </a:cxn>
                <a:cxn ang="0">
                  <a:pos x="149" y="139"/>
                </a:cxn>
                <a:cxn ang="0">
                  <a:pos x="149" y="139"/>
                </a:cxn>
                <a:cxn ang="0">
                  <a:pos x="138" y="139"/>
                </a:cxn>
                <a:cxn ang="0">
                  <a:pos x="138" y="150"/>
                </a:cxn>
                <a:cxn ang="0">
                  <a:pos x="107" y="160"/>
                </a:cxn>
                <a:cxn ang="0">
                  <a:pos x="85" y="171"/>
                </a:cxn>
                <a:cxn ang="0">
                  <a:pos x="53" y="160"/>
                </a:cxn>
                <a:cxn ang="0">
                  <a:pos x="32" y="150"/>
                </a:cxn>
                <a:cxn ang="0">
                  <a:pos x="11" y="128"/>
                </a:cxn>
                <a:cxn ang="0">
                  <a:pos x="0" y="107"/>
                </a:cxn>
                <a:cxn ang="0">
                  <a:pos x="0" y="86"/>
                </a:cxn>
                <a:cxn ang="0">
                  <a:pos x="0" y="54"/>
                </a:cxn>
                <a:cxn ang="0">
                  <a:pos x="11" y="32"/>
                </a:cxn>
                <a:cxn ang="0">
                  <a:pos x="32" y="11"/>
                </a:cxn>
                <a:cxn ang="0">
                  <a:pos x="53" y="0"/>
                </a:cxn>
                <a:cxn ang="0">
                  <a:pos x="85" y="0"/>
                </a:cxn>
              </a:cxnLst>
              <a:rect l="0" t="0" r="r" b="b"/>
              <a:pathLst>
                <a:path w="181" h="480">
                  <a:moveTo>
                    <a:pt x="85" y="0"/>
                  </a:moveTo>
                  <a:lnTo>
                    <a:pt x="117" y="11"/>
                  </a:lnTo>
                  <a:lnTo>
                    <a:pt x="149" y="22"/>
                  </a:lnTo>
                  <a:lnTo>
                    <a:pt x="170" y="64"/>
                  </a:lnTo>
                  <a:lnTo>
                    <a:pt x="181" y="107"/>
                  </a:lnTo>
                  <a:lnTo>
                    <a:pt x="181" y="160"/>
                  </a:lnTo>
                  <a:lnTo>
                    <a:pt x="181" y="160"/>
                  </a:lnTo>
                  <a:lnTo>
                    <a:pt x="170" y="267"/>
                  </a:lnTo>
                  <a:lnTo>
                    <a:pt x="138" y="352"/>
                  </a:lnTo>
                  <a:lnTo>
                    <a:pt x="96" y="416"/>
                  </a:lnTo>
                  <a:lnTo>
                    <a:pt x="64" y="459"/>
                  </a:lnTo>
                  <a:lnTo>
                    <a:pt x="43" y="480"/>
                  </a:lnTo>
                  <a:lnTo>
                    <a:pt x="32" y="470"/>
                  </a:lnTo>
                  <a:lnTo>
                    <a:pt x="22" y="459"/>
                  </a:lnTo>
                  <a:lnTo>
                    <a:pt x="22" y="459"/>
                  </a:lnTo>
                  <a:lnTo>
                    <a:pt x="22" y="448"/>
                  </a:lnTo>
                  <a:lnTo>
                    <a:pt x="32" y="448"/>
                  </a:lnTo>
                  <a:lnTo>
                    <a:pt x="43" y="438"/>
                  </a:lnTo>
                  <a:lnTo>
                    <a:pt x="96" y="363"/>
                  </a:lnTo>
                  <a:lnTo>
                    <a:pt x="128" y="278"/>
                  </a:lnTo>
                  <a:lnTo>
                    <a:pt x="149" y="160"/>
                  </a:lnTo>
                  <a:lnTo>
                    <a:pt x="149" y="150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38" y="139"/>
                  </a:lnTo>
                  <a:lnTo>
                    <a:pt x="138" y="150"/>
                  </a:lnTo>
                  <a:lnTo>
                    <a:pt x="107" y="160"/>
                  </a:lnTo>
                  <a:lnTo>
                    <a:pt x="85" y="171"/>
                  </a:lnTo>
                  <a:lnTo>
                    <a:pt x="53" y="160"/>
                  </a:lnTo>
                  <a:lnTo>
                    <a:pt x="32" y="150"/>
                  </a:lnTo>
                  <a:lnTo>
                    <a:pt x="11" y="128"/>
                  </a:lnTo>
                  <a:lnTo>
                    <a:pt x="0" y="107"/>
                  </a:lnTo>
                  <a:lnTo>
                    <a:pt x="0" y="86"/>
                  </a:lnTo>
                  <a:lnTo>
                    <a:pt x="0" y="54"/>
                  </a:lnTo>
                  <a:lnTo>
                    <a:pt x="11" y="32"/>
                  </a:lnTo>
                  <a:lnTo>
                    <a:pt x="32" y="11"/>
                  </a:lnTo>
                  <a:lnTo>
                    <a:pt x="53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20772" y="1845"/>
              <a:ext cx="679" cy="726"/>
            </a:xfrm>
            <a:custGeom>
              <a:avLst/>
              <a:gdLst/>
              <a:ahLst/>
              <a:cxnLst>
                <a:cxn ang="0">
                  <a:pos x="350" y="11"/>
                </a:cxn>
                <a:cxn ang="0">
                  <a:pos x="393" y="32"/>
                </a:cxn>
                <a:cxn ang="0">
                  <a:pos x="435" y="75"/>
                </a:cxn>
                <a:cxn ang="0">
                  <a:pos x="467" y="107"/>
                </a:cxn>
                <a:cxn ang="0">
                  <a:pos x="520" y="128"/>
                </a:cxn>
                <a:cxn ang="0">
                  <a:pos x="563" y="107"/>
                </a:cxn>
                <a:cxn ang="0">
                  <a:pos x="605" y="64"/>
                </a:cxn>
                <a:cxn ang="0">
                  <a:pos x="647" y="11"/>
                </a:cxn>
                <a:cxn ang="0">
                  <a:pos x="658" y="0"/>
                </a:cxn>
                <a:cxn ang="0">
                  <a:pos x="669" y="11"/>
                </a:cxn>
                <a:cxn ang="0">
                  <a:pos x="669" y="43"/>
                </a:cxn>
                <a:cxn ang="0">
                  <a:pos x="584" y="150"/>
                </a:cxn>
                <a:cxn ang="0">
                  <a:pos x="467" y="278"/>
                </a:cxn>
                <a:cxn ang="0">
                  <a:pos x="414" y="320"/>
                </a:cxn>
                <a:cxn ang="0">
                  <a:pos x="371" y="363"/>
                </a:cxn>
                <a:cxn ang="0">
                  <a:pos x="339" y="395"/>
                </a:cxn>
                <a:cxn ang="0">
                  <a:pos x="276" y="448"/>
                </a:cxn>
                <a:cxn ang="0">
                  <a:pos x="148" y="576"/>
                </a:cxn>
                <a:cxn ang="0">
                  <a:pos x="180" y="576"/>
                </a:cxn>
                <a:cxn ang="0">
                  <a:pos x="212" y="576"/>
                </a:cxn>
                <a:cxn ang="0">
                  <a:pos x="265" y="587"/>
                </a:cxn>
                <a:cxn ang="0">
                  <a:pos x="350" y="619"/>
                </a:cxn>
                <a:cxn ang="0">
                  <a:pos x="435" y="619"/>
                </a:cxn>
                <a:cxn ang="0">
                  <a:pos x="541" y="555"/>
                </a:cxn>
                <a:cxn ang="0">
                  <a:pos x="584" y="480"/>
                </a:cxn>
                <a:cxn ang="0">
                  <a:pos x="605" y="470"/>
                </a:cxn>
                <a:cxn ang="0">
                  <a:pos x="626" y="480"/>
                </a:cxn>
                <a:cxn ang="0">
                  <a:pos x="584" y="587"/>
                </a:cxn>
                <a:cxn ang="0">
                  <a:pos x="467" y="704"/>
                </a:cxn>
                <a:cxn ang="0">
                  <a:pos x="339" y="726"/>
                </a:cxn>
                <a:cxn ang="0">
                  <a:pos x="297" y="694"/>
                </a:cxn>
                <a:cxn ang="0">
                  <a:pos x="244" y="640"/>
                </a:cxn>
                <a:cxn ang="0">
                  <a:pos x="201" y="608"/>
                </a:cxn>
                <a:cxn ang="0">
                  <a:pos x="148" y="619"/>
                </a:cxn>
                <a:cxn ang="0">
                  <a:pos x="74" y="672"/>
                </a:cxn>
                <a:cxn ang="0">
                  <a:pos x="42" y="726"/>
                </a:cxn>
                <a:cxn ang="0">
                  <a:pos x="21" y="726"/>
                </a:cxn>
                <a:cxn ang="0">
                  <a:pos x="10" y="726"/>
                </a:cxn>
                <a:cxn ang="0">
                  <a:pos x="0" y="715"/>
                </a:cxn>
                <a:cxn ang="0">
                  <a:pos x="42" y="640"/>
                </a:cxn>
                <a:cxn ang="0">
                  <a:pos x="170" y="502"/>
                </a:cxn>
                <a:cxn ang="0">
                  <a:pos x="350" y="331"/>
                </a:cxn>
                <a:cxn ang="0">
                  <a:pos x="478" y="214"/>
                </a:cxn>
                <a:cxn ang="0">
                  <a:pos x="509" y="160"/>
                </a:cxn>
                <a:cxn ang="0">
                  <a:pos x="467" y="160"/>
                </a:cxn>
                <a:cxn ang="0">
                  <a:pos x="403" y="139"/>
                </a:cxn>
                <a:cxn ang="0">
                  <a:pos x="308" y="118"/>
                </a:cxn>
                <a:cxn ang="0">
                  <a:pos x="276" y="118"/>
                </a:cxn>
                <a:cxn ang="0">
                  <a:pos x="233" y="128"/>
                </a:cxn>
                <a:cxn ang="0">
                  <a:pos x="191" y="160"/>
                </a:cxn>
                <a:cxn ang="0">
                  <a:pos x="170" y="192"/>
                </a:cxn>
                <a:cxn ang="0">
                  <a:pos x="148" y="203"/>
                </a:cxn>
                <a:cxn ang="0">
                  <a:pos x="138" y="192"/>
                </a:cxn>
                <a:cxn ang="0">
                  <a:pos x="148" y="139"/>
                </a:cxn>
                <a:cxn ang="0">
                  <a:pos x="244" y="32"/>
                </a:cxn>
              </a:cxnLst>
              <a:rect l="0" t="0" r="r" b="b"/>
              <a:pathLst>
                <a:path w="679" h="726">
                  <a:moveTo>
                    <a:pt x="329" y="0"/>
                  </a:moveTo>
                  <a:lnTo>
                    <a:pt x="350" y="11"/>
                  </a:lnTo>
                  <a:lnTo>
                    <a:pt x="382" y="22"/>
                  </a:lnTo>
                  <a:lnTo>
                    <a:pt x="393" y="32"/>
                  </a:lnTo>
                  <a:lnTo>
                    <a:pt x="414" y="54"/>
                  </a:lnTo>
                  <a:lnTo>
                    <a:pt x="435" y="75"/>
                  </a:lnTo>
                  <a:lnTo>
                    <a:pt x="456" y="96"/>
                  </a:lnTo>
                  <a:lnTo>
                    <a:pt x="467" y="107"/>
                  </a:lnTo>
                  <a:lnTo>
                    <a:pt x="488" y="118"/>
                  </a:lnTo>
                  <a:lnTo>
                    <a:pt x="520" y="128"/>
                  </a:lnTo>
                  <a:lnTo>
                    <a:pt x="541" y="118"/>
                  </a:lnTo>
                  <a:lnTo>
                    <a:pt x="563" y="107"/>
                  </a:lnTo>
                  <a:lnTo>
                    <a:pt x="584" y="96"/>
                  </a:lnTo>
                  <a:lnTo>
                    <a:pt x="605" y="64"/>
                  </a:lnTo>
                  <a:lnTo>
                    <a:pt x="637" y="22"/>
                  </a:lnTo>
                  <a:lnTo>
                    <a:pt x="647" y="11"/>
                  </a:lnTo>
                  <a:lnTo>
                    <a:pt x="647" y="11"/>
                  </a:lnTo>
                  <a:lnTo>
                    <a:pt x="658" y="0"/>
                  </a:lnTo>
                  <a:lnTo>
                    <a:pt x="669" y="11"/>
                  </a:lnTo>
                  <a:lnTo>
                    <a:pt x="669" y="11"/>
                  </a:lnTo>
                  <a:lnTo>
                    <a:pt x="679" y="22"/>
                  </a:lnTo>
                  <a:lnTo>
                    <a:pt x="669" y="43"/>
                  </a:lnTo>
                  <a:lnTo>
                    <a:pt x="637" y="86"/>
                  </a:lnTo>
                  <a:lnTo>
                    <a:pt x="584" y="150"/>
                  </a:lnTo>
                  <a:lnTo>
                    <a:pt x="488" y="256"/>
                  </a:lnTo>
                  <a:lnTo>
                    <a:pt x="467" y="278"/>
                  </a:lnTo>
                  <a:lnTo>
                    <a:pt x="446" y="299"/>
                  </a:lnTo>
                  <a:lnTo>
                    <a:pt x="414" y="320"/>
                  </a:lnTo>
                  <a:lnTo>
                    <a:pt x="393" y="342"/>
                  </a:lnTo>
                  <a:lnTo>
                    <a:pt x="371" y="363"/>
                  </a:lnTo>
                  <a:lnTo>
                    <a:pt x="350" y="384"/>
                  </a:lnTo>
                  <a:lnTo>
                    <a:pt x="339" y="395"/>
                  </a:lnTo>
                  <a:lnTo>
                    <a:pt x="329" y="395"/>
                  </a:lnTo>
                  <a:lnTo>
                    <a:pt x="276" y="448"/>
                  </a:lnTo>
                  <a:lnTo>
                    <a:pt x="223" y="502"/>
                  </a:lnTo>
                  <a:lnTo>
                    <a:pt x="148" y="576"/>
                  </a:lnTo>
                  <a:lnTo>
                    <a:pt x="159" y="576"/>
                  </a:lnTo>
                  <a:lnTo>
                    <a:pt x="180" y="576"/>
                  </a:lnTo>
                  <a:lnTo>
                    <a:pt x="191" y="576"/>
                  </a:lnTo>
                  <a:lnTo>
                    <a:pt x="212" y="576"/>
                  </a:lnTo>
                  <a:lnTo>
                    <a:pt x="233" y="576"/>
                  </a:lnTo>
                  <a:lnTo>
                    <a:pt x="265" y="587"/>
                  </a:lnTo>
                  <a:lnTo>
                    <a:pt x="297" y="598"/>
                  </a:lnTo>
                  <a:lnTo>
                    <a:pt x="350" y="619"/>
                  </a:lnTo>
                  <a:lnTo>
                    <a:pt x="393" y="619"/>
                  </a:lnTo>
                  <a:lnTo>
                    <a:pt x="435" y="619"/>
                  </a:lnTo>
                  <a:lnTo>
                    <a:pt x="499" y="598"/>
                  </a:lnTo>
                  <a:lnTo>
                    <a:pt x="541" y="555"/>
                  </a:lnTo>
                  <a:lnTo>
                    <a:pt x="584" y="491"/>
                  </a:lnTo>
                  <a:lnTo>
                    <a:pt x="584" y="480"/>
                  </a:lnTo>
                  <a:lnTo>
                    <a:pt x="594" y="470"/>
                  </a:lnTo>
                  <a:lnTo>
                    <a:pt x="605" y="470"/>
                  </a:lnTo>
                  <a:lnTo>
                    <a:pt x="616" y="470"/>
                  </a:lnTo>
                  <a:lnTo>
                    <a:pt x="626" y="480"/>
                  </a:lnTo>
                  <a:lnTo>
                    <a:pt x="616" y="523"/>
                  </a:lnTo>
                  <a:lnTo>
                    <a:pt x="584" y="587"/>
                  </a:lnTo>
                  <a:lnTo>
                    <a:pt x="531" y="651"/>
                  </a:lnTo>
                  <a:lnTo>
                    <a:pt x="467" y="704"/>
                  </a:lnTo>
                  <a:lnTo>
                    <a:pt x="371" y="726"/>
                  </a:lnTo>
                  <a:lnTo>
                    <a:pt x="339" y="726"/>
                  </a:lnTo>
                  <a:lnTo>
                    <a:pt x="318" y="715"/>
                  </a:lnTo>
                  <a:lnTo>
                    <a:pt x="297" y="694"/>
                  </a:lnTo>
                  <a:lnTo>
                    <a:pt x="276" y="672"/>
                  </a:lnTo>
                  <a:lnTo>
                    <a:pt x="244" y="640"/>
                  </a:lnTo>
                  <a:lnTo>
                    <a:pt x="223" y="619"/>
                  </a:lnTo>
                  <a:lnTo>
                    <a:pt x="201" y="608"/>
                  </a:lnTo>
                  <a:lnTo>
                    <a:pt x="180" y="608"/>
                  </a:lnTo>
                  <a:lnTo>
                    <a:pt x="148" y="619"/>
                  </a:lnTo>
                  <a:lnTo>
                    <a:pt x="106" y="640"/>
                  </a:lnTo>
                  <a:lnTo>
                    <a:pt x="74" y="672"/>
                  </a:lnTo>
                  <a:lnTo>
                    <a:pt x="42" y="704"/>
                  </a:lnTo>
                  <a:lnTo>
                    <a:pt x="42" y="726"/>
                  </a:lnTo>
                  <a:lnTo>
                    <a:pt x="31" y="726"/>
                  </a:lnTo>
                  <a:lnTo>
                    <a:pt x="21" y="726"/>
                  </a:lnTo>
                  <a:lnTo>
                    <a:pt x="21" y="726"/>
                  </a:lnTo>
                  <a:lnTo>
                    <a:pt x="10" y="726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10" y="694"/>
                  </a:lnTo>
                  <a:lnTo>
                    <a:pt x="42" y="640"/>
                  </a:lnTo>
                  <a:lnTo>
                    <a:pt x="95" y="576"/>
                  </a:lnTo>
                  <a:lnTo>
                    <a:pt x="170" y="502"/>
                  </a:lnTo>
                  <a:lnTo>
                    <a:pt x="308" y="374"/>
                  </a:lnTo>
                  <a:lnTo>
                    <a:pt x="350" y="331"/>
                  </a:lnTo>
                  <a:lnTo>
                    <a:pt x="414" y="278"/>
                  </a:lnTo>
                  <a:lnTo>
                    <a:pt x="478" y="214"/>
                  </a:lnTo>
                  <a:lnTo>
                    <a:pt x="531" y="160"/>
                  </a:lnTo>
                  <a:lnTo>
                    <a:pt x="509" y="160"/>
                  </a:lnTo>
                  <a:lnTo>
                    <a:pt x="488" y="160"/>
                  </a:lnTo>
                  <a:lnTo>
                    <a:pt x="467" y="160"/>
                  </a:lnTo>
                  <a:lnTo>
                    <a:pt x="446" y="150"/>
                  </a:lnTo>
                  <a:lnTo>
                    <a:pt x="403" y="139"/>
                  </a:lnTo>
                  <a:lnTo>
                    <a:pt x="361" y="118"/>
                  </a:lnTo>
                  <a:lnTo>
                    <a:pt x="308" y="118"/>
                  </a:lnTo>
                  <a:lnTo>
                    <a:pt x="297" y="118"/>
                  </a:lnTo>
                  <a:lnTo>
                    <a:pt x="276" y="118"/>
                  </a:lnTo>
                  <a:lnTo>
                    <a:pt x="254" y="118"/>
                  </a:lnTo>
                  <a:lnTo>
                    <a:pt x="233" y="128"/>
                  </a:lnTo>
                  <a:lnTo>
                    <a:pt x="212" y="139"/>
                  </a:lnTo>
                  <a:lnTo>
                    <a:pt x="191" y="160"/>
                  </a:lnTo>
                  <a:lnTo>
                    <a:pt x="170" y="182"/>
                  </a:lnTo>
                  <a:lnTo>
                    <a:pt x="170" y="192"/>
                  </a:lnTo>
                  <a:lnTo>
                    <a:pt x="159" y="203"/>
                  </a:lnTo>
                  <a:lnTo>
                    <a:pt x="148" y="203"/>
                  </a:lnTo>
                  <a:lnTo>
                    <a:pt x="138" y="203"/>
                  </a:lnTo>
                  <a:lnTo>
                    <a:pt x="138" y="192"/>
                  </a:lnTo>
                  <a:lnTo>
                    <a:pt x="138" y="182"/>
                  </a:lnTo>
                  <a:lnTo>
                    <a:pt x="148" y="139"/>
                  </a:lnTo>
                  <a:lnTo>
                    <a:pt x="180" y="86"/>
                  </a:lnTo>
                  <a:lnTo>
                    <a:pt x="244" y="32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8" name="Freeform 32"/>
            <p:cNvSpPr>
              <a:spLocks noEditPoints="1"/>
            </p:cNvSpPr>
            <p:nvPr/>
          </p:nvSpPr>
          <p:spPr bwMode="auto">
            <a:xfrm>
              <a:off x="21621" y="1355"/>
              <a:ext cx="372" cy="1600"/>
            </a:xfrm>
            <a:custGeom>
              <a:avLst/>
              <a:gdLst/>
              <a:ahLst/>
              <a:cxnLst>
                <a:cxn ang="0">
                  <a:pos x="372" y="800"/>
                </a:cxn>
                <a:cxn ang="0">
                  <a:pos x="372" y="800"/>
                </a:cxn>
                <a:cxn ang="0">
                  <a:pos x="372" y="800"/>
                </a:cxn>
                <a:cxn ang="0">
                  <a:pos x="372" y="800"/>
                </a:cxn>
                <a:cxn ang="0">
                  <a:pos x="22" y="0"/>
                </a:cxn>
                <a:cxn ang="0">
                  <a:pos x="43" y="10"/>
                </a:cxn>
                <a:cxn ang="0">
                  <a:pos x="85" y="53"/>
                </a:cxn>
                <a:cxn ang="0">
                  <a:pos x="138" y="117"/>
                </a:cxn>
                <a:cxn ang="0">
                  <a:pos x="202" y="202"/>
                </a:cxn>
                <a:cxn ang="0">
                  <a:pos x="266" y="309"/>
                </a:cxn>
                <a:cxn ang="0">
                  <a:pos x="330" y="490"/>
                </a:cxn>
                <a:cxn ang="0">
                  <a:pos x="361" y="661"/>
                </a:cxn>
                <a:cxn ang="0">
                  <a:pos x="372" y="800"/>
                </a:cxn>
                <a:cxn ang="0">
                  <a:pos x="361" y="949"/>
                </a:cxn>
                <a:cxn ang="0">
                  <a:pos x="330" y="1109"/>
                </a:cxn>
                <a:cxn ang="0">
                  <a:pos x="266" y="1290"/>
                </a:cxn>
                <a:cxn ang="0">
                  <a:pos x="213" y="1397"/>
                </a:cxn>
                <a:cxn ang="0">
                  <a:pos x="149" y="1482"/>
                </a:cxn>
                <a:cxn ang="0">
                  <a:pos x="85" y="1546"/>
                </a:cxn>
                <a:cxn ang="0">
                  <a:pos x="43" y="1589"/>
                </a:cxn>
                <a:cxn ang="0">
                  <a:pos x="22" y="1600"/>
                </a:cxn>
                <a:cxn ang="0">
                  <a:pos x="0" y="1600"/>
                </a:cxn>
                <a:cxn ang="0">
                  <a:pos x="0" y="1589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11" y="1568"/>
                </a:cxn>
                <a:cxn ang="0">
                  <a:pos x="22" y="1557"/>
                </a:cxn>
                <a:cxn ang="0">
                  <a:pos x="149" y="1397"/>
                </a:cxn>
                <a:cxn ang="0">
                  <a:pos x="223" y="1205"/>
                </a:cxn>
                <a:cxn ang="0">
                  <a:pos x="266" y="1002"/>
                </a:cxn>
                <a:cxn ang="0">
                  <a:pos x="276" y="800"/>
                </a:cxn>
                <a:cxn ang="0">
                  <a:pos x="266" y="565"/>
                </a:cxn>
                <a:cxn ang="0">
                  <a:pos x="213" y="362"/>
                </a:cxn>
                <a:cxn ang="0">
                  <a:pos x="138" y="192"/>
                </a:cxn>
                <a:cxn ang="0">
                  <a:pos x="32" y="53"/>
                </a:cxn>
                <a:cxn ang="0">
                  <a:pos x="11" y="42"/>
                </a:cxn>
                <a:cxn ang="0">
                  <a:pos x="0" y="32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0"/>
                </a:cxn>
                <a:cxn ang="0">
                  <a:pos x="22" y="0"/>
                </a:cxn>
              </a:cxnLst>
              <a:rect l="0" t="0" r="r" b="b"/>
              <a:pathLst>
                <a:path w="372" h="1600">
                  <a:moveTo>
                    <a:pt x="372" y="800"/>
                  </a:moveTo>
                  <a:lnTo>
                    <a:pt x="372" y="800"/>
                  </a:lnTo>
                  <a:lnTo>
                    <a:pt x="372" y="800"/>
                  </a:lnTo>
                  <a:lnTo>
                    <a:pt x="372" y="800"/>
                  </a:lnTo>
                  <a:close/>
                  <a:moveTo>
                    <a:pt x="22" y="0"/>
                  </a:moveTo>
                  <a:lnTo>
                    <a:pt x="43" y="10"/>
                  </a:lnTo>
                  <a:lnTo>
                    <a:pt x="85" y="53"/>
                  </a:lnTo>
                  <a:lnTo>
                    <a:pt x="138" y="117"/>
                  </a:lnTo>
                  <a:lnTo>
                    <a:pt x="202" y="202"/>
                  </a:lnTo>
                  <a:lnTo>
                    <a:pt x="266" y="309"/>
                  </a:lnTo>
                  <a:lnTo>
                    <a:pt x="330" y="490"/>
                  </a:lnTo>
                  <a:lnTo>
                    <a:pt x="361" y="661"/>
                  </a:lnTo>
                  <a:lnTo>
                    <a:pt x="372" y="800"/>
                  </a:lnTo>
                  <a:lnTo>
                    <a:pt x="361" y="949"/>
                  </a:lnTo>
                  <a:lnTo>
                    <a:pt x="330" y="1109"/>
                  </a:lnTo>
                  <a:lnTo>
                    <a:pt x="266" y="1290"/>
                  </a:lnTo>
                  <a:lnTo>
                    <a:pt x="213" y="1397"/>
                  </a:lnTo>
                  <a:lnTo>
                    <a:pt x="149" y="1482"/>
                  </a:lnTo>
                  <a:lnTo>
                    <a:pt x="85" y="1546"/>
                  </a:lnTo>
                  <a:lnTo>
                    <a:pt x="43" y="1589"/>
                  </a:lnTo>
                  <a:lnTo>
                    <a:pt x="22" y="1600"/>
                  </a:lnTo>
                  <a:lnTo>
                    <a:pt x="0" y="1600"/>
                  </a:lnTo>
                  <a:lnTo>
                    <a:pt x="0" y="1589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11" y="1568"/>
                  </a:lnTo>
                  <a:lnTo>
                    <a:pt x="22" y="1557"/>
                  </a:lnTo>
                  <a:lnTo>
                    <a:pt x="149" y="1397"/>
                  </a:lnTo>
                  <a:lnTo>
                    <a:pt x="223" y="1205"/>
                  </a:lnTo>
                  <a:lnTo>
                    <a:pt x="266" y="1002"/>
                  </a:lnTo>
                  <a:lnTo>
                    <a:pt x="276" y="800"/>
                  </a:lnTo>
                  <a:lnTo>
                    <a:pt x="266" y="565"/>
                  </a:lnTo>
                  <a:lnTo>
                    <a:pt x="213" y="362"/>
                  </a:lnTo>
                  <a:lnTo>
                    <a:pt x="138" y="192"/>
                  </a:lnTo>
                  <a:lnTo>
                    <a:pt x="32" y="53"/>
                  </a:lnTo>
                  <a:lnTo>
                    <a:pt x="11" y="42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9" name="Freeform 33"/>
            <p:cNvSpPr>
              <a:spLocks/>
            </p:cNvSpPr>
            <p:nvPr/>
          </p:nvSpPr>
          <p:spPr bwMode="auto">
            <a:xfrm>
              <a:off x="22641" y="2123"/>
              <a:ext cx="977" cy="64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924" y="0"/>
                </a:cxn>
                <a:cxn ang="0">
                  <a:pos x="935" y="0"/>
                </a:cxn>
                <a:cxn ang="0">
                  <a:pos x="945" y="0"/>
                </a:cxn>
                <a:cxn ang="0">
                  <a:pos x="966" y="10"/>
                </a:cxn>
                <a:cxn ang="0">
                  <a:pos x="966" y="21"/>
                </a:cxn>
                <a:cxn ang="0">
                  <a:pos x="977" y="32"/>
                </a:cxn>
                <a:cxn ang="0">
                  <a:pos x="966" y="53"/>
                </a:cxn>
                <a:cxn ang="0">
                  <a:pos x="966" y="64"/>
                </a:cxn>
                <a:cxn ang="0">
                  <a:pos x="945" y="64"/>
                </a:cxn>
                <a:cxn ang="0">
                  <a:pos x="935" y="64"/>
                </a:cxn>
                <a:cxn ang="0">
                  <a:pos x="924" y="64"/>
                </a:cxn>
                <a:cxn ang="0">
                  <a:pos x="53" y="64"/>
                </a:cxn>
                <a:cxn ang="0">
                  <a:pos x="42" y="64"/>
                </a:cxn>
                <a:cxn ang="0">
                  <a:pos x="21" y="64"/>
                </a:cxn>
                <a:cxn ang="0">
                  <a:pos x="11" y="64"/>
                </a:cxn>
                <a:cxn ang="0">
                  <a:pos x="0" y="53"/>
                </a:cxn>
                <a:cxn ang="0">
                  <a:pos x="0" y="32"/>
                </a:cxn>
                <a:cxn ang="0">
                  <a:pos x="0" y="21"/>
                </a:cxn>
                <a:cxn ang="0">
                  <a:pos x="11" y="10"/>
                </a:cxn>
                <a:cxn ang="0">
                  <a:pos x="21" y="0"/>
                </a:cxn>
                <a:cxn ang="0">
                  <a:pos x="42" y="0"/>
                </a:cxn>
                <a:cxn ang="0">
                  <a:pos x="53" y="0"/>
                </a:cxn>
              </a:cxnLst>
              <a:rect l="0" t="0" r="r" b="b"/>
              <a:pathLst>
                <a:path w="977" h="64">
                  <a:moveTo>
                    <a:pt x="53" y="0"/>
                  </a:moveTo>
                  <a:lnTo>
                    <a:pt x="924" y="0"/>
                  </a:lnTo>
                  <a:lnTo>
                    <a:pt x="935" y="0"/>
                  </a:lnTo>
                  <a:lnTo>
                    <a:pt x="945" y="0"/>
                  </a:lnTo>
                  <a:lnTo>
                    <a:pt x="966" y="10"/>
                  </a:lnTo>
                  <a:lnTo>
                    <a:pt x="966" y="21"/>
                  </a:lnTo>
                  <a:lnTo>
                    <a:pt x="977" y="32"/>
                  </a:lnTo>
                  <a:lnTo>
                    <a:pt x="966" y="53"/>
                  </a:lnTo>
                  <a:lnTo>
                    <a:pt x="966" y="64"/>
                  </a:lnTo>
                  <a:lnTo>
                    <a:pt x="945" y="64"/>
                  </a:lnTo>
                  <a:lnTo>
                    <a:pt x="935" y="64"/>
                  </a:lnTo>
                  <a:lnTo>
                    <a:pt x="924" y="64"/>
                  </a:lnTo>
                  <a:lnTo>
                    <a:pt x="53" y="64"/>
                  </a:lnTo>
                  <a:lnTo>
                    <a:pt x="42" y="64"/>
                  </a:lnTo>
                  <a:lnTo>
                    <a:pt x="21" y="64"/>
                  </a:lnTo>
                  <a:lnTo>
                    <a:pt x="11" y="64"/>
                  </a:lnTo>
                  <a:lnTo>
                    <a:pt x="0" y="53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11" y="10"/>
                  </a:lnTo>
                  <a:lnTo>
                    <a:pt x="21" y="0"/>
                  </a:lnTo>
                  <a:lnTo>
                    <a:pt x="4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0" name="Freeform 34"/>
            <p:cNvSpPr>
              <a:spLocks noEditPoints="1"/>
            </p:cNvSpPr>
            <p:nvPr/>
          </p:nvSpPr>
          <p:spPr bwMode="auto">
            <a:xfrm>
              <a:off x="24128" y="1845"/>
              <a:ext cx="733" cy="1035"/>
            </a:xfrm>
            <a:custGeom>
              <a:avLst/>
              <a:gdLst/>
              <a:ahLst/>
              <a:cxnLst>
                <a:cxn ang="0">
                  <a:pos x="404" y="64"/>
                </a:cxn>
                <a:cxn ang="0">
                  <a:pos x="297" y="182"/>
                </a:cxn>
                <a:cxn ang="0">
                  <a:pos x="234" y="363"/>
                </a:cxn>
                <a:cxn ang="0">
                  <a:pos x="202" y="534"/>
                </a:cxn>
                <a:cxn ang="0">
                  <a:pos x="212" y="587"/>
                </a:cxn>
                <a:cxn ang="0">
                  <a:pos x="234" y="640"/>
                </a:cxn>
                <a:cxn ang="0">
                  <a:pos x="276" y="672"/>
                </a:cxn>
                <a:cxn ang="0">
                  <a:pos x="350" y="672"/>
                </a:cxn>
                <a:cxn ang="0">
                  <a:pos x="435" y="619"/>
                </a:cxn>
                <a:cxn ang="0">
                  <a:pos x="499" y="544"/>
                </a:cxn>
                <a:cxn ang="0">
                  <a:pos x="595" y="203"/>
                </a:cxn>
                <a:cxn ang="0">
                  <a:pos x="605" y="182"/>
                </a:cxn>
                <a:cxn ang="0">
                  <a:pos x="595" y="150"/>
                </a:cxn>
                <a:cxn ang="0">
                  <a:pos x="573" y="107"/>
                </a:cxn>
                <a:cxn ang="0">
                  <a:pos x="542" y="64"/>
                </a:cxn>
                <a:cxn ang="0">
                  <a:pos x="478" y="43"/>
                </a:cxn>
                <a:cxn ang="0">
                  <a:pos x="520" y="11"/>
                </a:cxn>
                <a:cxn ang="0">
                  <a:pos x="595" y="64"/>
                </a:cxn>
                <a:cxn ang="0">
                  <a:pos x="627" y="75"/>
                </a:cxn>
                <a:cxn ang="0">
                  <a:pos x="658" y="43"/>
                </a:cxn>
                <a:cxn ang="0">
                  <a:pos x="680" y="43"/>
                </a:cxn>
                <a:cxn ang="0">
                  <a:pos x="722" y="54"/>
                </a:cxn>
                <a:cxn ang="0">
                  <a:pos x="733" y="86"/>
                </a:cxn>
                <a:cxn ang="0">
                  <a:pos x="722" y="107"/>
                </a:cxn>
                <a:cxn ang="0">
                  <a:pos x="510" y="896"/>
                </a:cxn>
                <a:cxn ang="0">
                  <a:pos x="340" y="1014"/>
                </a:cxn>
                <a:cxn ang="0">
                  <a:pos x="85" y="1024"/>
                </a:cxn>
                <a:cxn ang="0">
                  <a:pos x="0" y="939"/>
                </a:cxn>
                <a:cxn ang="0">
                  <a:pos x="21" y="886"/>
                </a:cxn>
                <a:cxn ang="0">
                  <a:pos x="64" y="854"/>
                </a:cxn>
                <a:cxn ang="0">
                  <a:pos x="117" y="854"/>
                </a:cxn>
                <a:cxn ang="0">
                  <a:pos x="138" y="886"/>
                </a:cxn>
                <a:cxn ang="0">
                  <a:pos x="138" y="928"/>
                </a:cxn>
                <a:cxn ang="0">
                  <a:pos x="106" y="971"/>
                </a:cxn>
                <a:cxn ang="0">
                  <a:pos x="127" y="1003"/>
                </a:cxn>
                <a:cxn ang="0">
                  <a:pos x="212" y="1003"/>
                </a:cxn>
                <a:cxn ang="0">
                  <a:pos x="361" y="950"/>
                </a:cxn>
                <a:cxn ang="0">
                  <a:pos x="425" y="854"/>
                </a:cxn>
                <a:cxn ang="0">
                  <a:pos x="446" y="811"/>
                </a:cxn>
                <a:cxn ang="0">
                  <a:pos x="489" y="619"/>
                </a:cxn>
                <a:cxn ang="0">
                  <a:pos x="457" y="651"/>
                </a:cxn>
                <a:cxn ang="0">
                  <a:pos x="308" y="715"/>
                </a:cxn>
                <a:cxn ang="0">
                  <a:pos x="159" y="640"/>
                </a:cxn>
                <a:cxn ang="0">
                  <a:pos x="96" y="459"/>
                </a:cxn>
                <a:cxn ang="0">
                  <a:pos x="170" y="203"/>
                </a:cxn>
                <a:cxn ang="0">
                  <a:pos x="361" y="32"/>
                </a:cxn>
              </a:cxnLst>
              <a:rect l="0" t="0" r="r" b="b"/>
              <a:pathLst>
                <a:path w="733" h="1035">
                  <a:moveTo>
                    <a:pt x="478" y="43"/>
                  </a:moveTo>
                  <a:lnTo>
                    <a:pt x="404" y="64"/>
                  </a:lnTo>
                  <a:lnTo>
                    <a:pt x="340" y="107"/>
                  </a:lnTo>
                  <a:lnTo>
                    <a:pt x="297" y="182"/>
                  </a:lnTo>
                  <a:lnTo>
                    <a:pt x="265" y="256"/>
                  </a:lnTo>
                  <a:lnTo>
                    <a:pt x="234" y="363"/>
                  </a:lnTo>
                  <a:lnTo>
                    <a:pt x="212" y="459"/>
                  </a:lnTo>
                  <a:lnTo>
                    <a:pt x="202" y="534"/>
                  </a:lnTo>
                  <a:lnTo>
                    <a:pt x="212" y="555"/>
                  </a:lnTo>
                  <a:lnTo>
                    <a:pt x="212" y="587"/>
                  </a:lnTo>
                  <a:lnTo>
                    <a:pt x="223" y="619"/>
                  </a:lnTo>
                  <a:lnTo>
                    <a:pt x="234" y="640"/>
                  </a:lnTo>
                  <a:lnTo>
                    <a:pt x="255" y="662"/>
                  </a:lnTo>
                  <a:lnTo>
                    <a:pt x="276" y="672"/>
                  </a:lnTo>
                  <a:lnTo>
                    <a:pt x="308" y="672"/>
                  </a:lnTo>
                  <a:lnTo>
                    <a:pt x="350" y="672"/>
                  </a:lnTo>
                  <a:lnTo>
                    <a:pt x="404" y="651"/>
                  </a:lnTo>
                  <a:lnTo>
                    <a:pt x="435" y="619"/>
                  </a:lnTo>
                  <a:lnTo>
                    <a:pt x="467" y="587"/>
                  </a:lnTo>
                  <a:lnTo>
                    <a:pt x="499" y="544"/>
                  </a:lnTo>
                  <a:lnTo>
                    <a:pt x="520" y="512"/>
                  </a:lnTo>
                  <a:lnTo>
                    <a:pt x="595" y="203"/>
                  </a:lnTo>
                  <a:lnTo>
                    <a:pt x="595" y="192"/>
                  </a:lnTo>
                  <a:lnTo>
                    <a:pt x="605" y="182"/>
                  </a:lnTo>
                  <a:lnTo>
                    <a:pt x="595" y="171"/>
                  </a:lnTo>
                  <a:lnTo>
                    <a:pt x="595" y="150"/>
                  </a:lnTo>
                  <a:lnTo>
                    <a:pt x="584" y="128"/>
                  </a:lnTo>
                  <a:lnTo>
                    <a:pt x="573" y="107"/>
                  </a:lnTo>
                  <a:lnTo>
                    <a:pt x="563" y="86"/>
                  </a:lnTo>
                  <a:lnTo>
                    <a:pt x="542" y="64"/>
                  </a:lnTo>
                  <a:lnTo>
                    <a:pt x="510" y="43"/>
                  </a:lnTo>
                  <a:lnTo>
                    <a:pt x="478" y="43"/>
                  </a:lnTo>
                  <a:close/>
                  <a:moveTo>
                    <a:pt x="467" y="0"/>
                  </a:moveTo>
                  <a:lnTo>
                    <a:pt x="520" y="11"/>
                  </a:lnTo>
                  <a:lnTo>
                    <a:pt x="563" y="32"/>
                  </a:lnTo>
                  <a:lnTo>
                    <a:pt x="595" y="64"/>
                  </a:lnTo>
                  <a:lnTo>
                    <a:pt x="616" y="107"/>
                  </a:lnTo>
                  <a:lnTo>
                    <a:pt x="627" y="75"/>
                  </a:lnTo>
                  <a:lnTo>
                    <a:pt x="637" y="54"/>
                  </a:lnTo>
                  <a:lnTo>
                    <a:pt x="658" y="43"/>
                  </a:lnTo>
                  <a:lnTo>
                    <a:pt x="669" y="43"/>
                  </a:lnTo>
                  <a:lnTo>
                    <a:pt x="680" y="43"/>
                  </a:lnTo>
                  <a:lnTo>
                    <a:pt x="701" y="43"/>
                  </a:lnTo>
                  <a:lnTo>
                    <a:pt x="722" y="54"/>
                  </a:lnTo>
                  <a:lnTo>
                    <a:pt x="733" y="64"/>
                  </a:lnTo>
                  <a:lnTo>
                    <a:pt x="733" y="86"/>
                  </a:lnTo>
                  <a:lnTo>
                    <a:pt x="722" y="107"/>
                  </a:lnTo>
                  <a:lnTo>
                    <a:pt x="722" y="107"/>
                  </a:lnTo>
                  <a:lnTo>
                    <a:pt x="552" y="822"/>
                  </a:lnTo>
                  <a:lnTo>
                    <a:pt x="510" y="896"/>
                  </a:lnTo>
                  <a:lnTo>
                    <a:pt x="446" y="960"/>
                  </a:lnTo>
                  <a:lnTo>
                    <a:pt x="340" y="1014"/>
                  </a:lnTo>
                  <a:lnTo>
                    <a:pt x="212" y="1035"/>
                  </a:lnTo>
                  <a:lnTo>
                    <a:pt x="85" y="1024"/>
                  </a:lnTo>
                  <a:lnTo>
                    <a:pt x="21" y="992"/>
                  </a:lnTo>
                  <a:lnTo>
                    <a:pt x="0" y="939"/>
                  </a:lnTo>
                  <a:lnTo>
                    <a:pt x="11" y="907"/>
                  </a:lnTo>
                  <a:lnTo>
                    <a:pt x="21" y="886"/>
                  </a:lnTo>
                  <a:lnTo>
                    <a:pt x="42" y="864"/>
                  </a:lnTo>
                  <a:lnTo>
                    <a:pt x="64" y="854"/>
                  </a:lnTo>
                  <a:lnTo>
                    <a:pt x="85" y="854"/>
                  </a:lnTo>
                  <a:lnTo>
                    <a:pt x="117" y="854"/>
                  </a:lnTo>
                  <a:lnTo>
                    <a:pt x="127" y="864"/>
                  </a:lnTo>
                  <a:lnTo>
                    <a:pt x="138" y="886"/>
                  </a:lnTo>
                  <a:lnTo>
                    <a:pt x="149" y="907"/>
                  </a:lnTo>
                  <a:lnTo>
                    <a:pt x="138" y="928"/>
                  </a:lnTo>
                  <a:lnTo>
                    <a:pt x="127" y="950"/>
                  </a:lnTo>
                  <a:lnTo>
                    <a:pt x="106" y="971"/>
                  </a:lnTo>
                  <a:lnTo>
                    <a:pt x="85" y="992"/>
                  </a:lnTo>
                  <a:lnTo>
                    <a:pt x="127" y="1003"/>
                  </a:lnTo>
                  <a:lnTo>
                    <a:pt x="170" y="1003"/>
                  </a:lnTo>
                  <a:lnTo>
                    <a:pt x="212" y="1003"/>
                  </a:lnTo>
                  <a:lnTo>
                    <a:pt x="297" y="982"/>
                  </a:lnTo>
                  <a:lnTo>
                    <a:pt x="361" y="950"/>
                  </a:lnTo>
                  <a:lnTo>
                    <a:pt x="404" y="896"/>
                  </a:lnTo>
                  <a:lnTo>
                    <a:pt x="425" y="854"/>
                  </a:lnTo>
                  <a:lnTo>
                    <a:pt x="435" y="832"/>
                  </a:lnTo>
                  <a:lnTo>
                    <a:pt x="446" y="811"/>
                  </a:lnTo>
                  <a:lnTo>
                    <a:pt x="457" y="736"/>
                  </a:lnTo>
                  <a:lnTo>
                    <a:pt x="489" y="619"/>
                  </a:lnTo>
                  <a:lnTo>
                    <a:pt x="489" y="619"/>
                  </a:lnTo>
                  <a:lnTo>
                    <a:pt x="457" y="651"/>
                  </a:lnTo>
                  <a:lnTo>
                    <a:pt x="393" y="694"/>
                  </a:lnTo>
                  <a:lnTo>
                    <a:pt x="308" y="715"/>
                  </a:lnTo>
                  <a:lnTo>
                    <a:pt x="223" y="694"/>
                  </a:lnTo>
                  <a:lnTo>
                    <a:pt x="159" y="640"/>
                  </a:lnTo>
                  <a:lnTo>
                    <a:pt x="106" y="566"/>
                  </a:lnTo>
                  <a:lnTo>
                    <a:pt x="96" y="459"/>
                  </a:lnTo>
                  <a:lnTo>
                    <a:pt x="117" y="320"/>
                  </a:lnTo>
                  <a:lnTo>
                    <a:pt x="170" y="203"/>
                  </a:lnTo>
                  <a:lnTo>
                    <a:pt x="255" y="96"/>
                  </a:lnTo>
                  <a:lnTo>
                    <a:pt x="361" y="3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1" name="Freeform 35"/>
            <p:cNvSpPr>
              <a:spLocks/>
            </p:cNvSpPr>
            <p:nvPr/>
          </p:nvSpPr>
          <p:spPr bwMode="auto">
            <a:xfrm>
              <a:off x="25052" y="1664"/>
              <a:ext cx="765" cy="53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22" y="0"/>
                </a:cxn>
                <a:cxn ang="0">
                  <a:pos x="733" y="0"/>
                </a:cxn>
                <a:cxn ang="0">
                  <a:pos x="743" y="11"/>
                </a:cxn>
                <a:cxn ang="0">
                  <a:pos x="754" y="11"/>
                </a:cxn>
                <a:cxn ang="0">
                  <a:pos x="765" y="32"/>
                </a:cxn>
                <a:cxn ang="0">
                  <a:pos x="754" y="43"/>
                </a:cxn>
                <a:cxn ang="0">
                  <a:pos x="743" y="53"/>
                </a:cxn>
                <a:cxn ang="0">
                  <a:pos x="733" y="53"/>
                </a:cxn>
                <a:cxn ang="0">
                  <a:pos x="722" y="53"/>
                </a:cxn>
                <a:cxn ang="0">
                  <a:pos x="53" y="53"/>
                </a:cxn>
                <a:cxn ang="0">
                  <a:pos x="32" y="53"/>
                </a:cxn>
                <a:cxn ang="0">
                  <a:pos x="21" y="53"/>
                </a:cxn>
                <a:cxn ang="0">
                  <a:pos x="11" y="43"/>
                </a:cxn>
                <a:cxn ang="0">
                  <a:pos x="0" y="32"/>
                </a:cxn>
                <a:cxn ang="0">
                  <a:pos x="11" y="11"/>
                </a:cxn>
                <a:cxn ang="0">
                  <a:pos x="21" y="0"/>
                </a:cxn>
                <a:cxn ang="0">
                  <a:pos x="32" y="0"/>
                </a:cxn>
                <a:cxn ang="0">
                  <a:pos x="53" y="0"/>
                </a:cxn>
              </a:cxnLst>
              <a:rect l="0" t="0" r="r" b="b"/>
              <a:pathLst>
                <a:path w="765" h="53">
                  <a:moveTo>
                    <a:pt x="53" y="0"/>
                  </a:moveTo>
                  <a:lnTo>
                    <a:pt x="722" y="0"/>
                  </a:lnTo>
                  <a:lnTo>
                    <a:pt x="733" y="0"/>
                  </a:lnTo>
                  <a:lnTo>
                    <a:pt x="743" y="11"/>
                  </a:lnTo>
                  <a:lnTo>
                    <a:pt x="754" y="11"/>
                  </a:lnTo>
                  <a:lnTo>
                    <a:pt x="765" y="32"/>
                  </a:lnTo>
                  <a:lnTo>
                    <a:pt x="754" y="43"/>
                  </a:lnTo>
                  <a:lnTo>
                    <a:pt x="743" y="53"/>
                  </a:lnTo>
                  <a:lnTo>
                    <a:pt x="733" y="53"/>
                  </a:lnTo>
                  <a:lnTo>
                    <a:pt x="722" y="53"/>
                  </a:lnTo>
                  <a:lnTo>
                    <a:pt x="53" y="53"/>
                  </a:lnTo>
                  <a:lnTo>
                    <a:pt x="32" y="53"/>
                  </a:lnTo>
                  <a:lnTo>
                    <a:pt x="21" y="53"/>
                  </a:lnTo>
                  <a:lnTo>
                    <a:pt x="11" y="43"/>
                  </a:lnTo>
                  <a:lnTo>
                    <a:pt x="0" y="32"/>
                  </a:lnTo>
                  <a:lnTo>
                    <a:pt x="11" y="11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26050" y="1227"/>
              <a:ext cx="415" cy="746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45" y="0"/>
                </a:cxn>
                <a:cxn ang="0">
                  <a:pos x="255" y="0"/>
                </a:cxn>
                <a:cxn ang="0">
                  <a:pos x="255" y="10"/>
                </a:cxn>
                <a:cxn ang="0">
                  <a:pos x="255" y="32"/>
                </a:cxn>
                <a:cxn ang="0">
                  <a:pos x="255" y="661"/>
                </a:cxn>
                <a:cxn ang="0">
                  <a:pos x="255" y="672"/>
                </a:cxn>
                <a:cxn ang="0">
                  <a:pos x="266" y="682"/>
                </a:cxn>
                <a:cxn ang="0">
                  <a:pos x="266" y="693"/>
                </a:cxn>
                <a:cxn ang="0">
                  <a:pos x="277" y="704"/>
                </a:cxn>
                <a:cxn ang="0">
                  <a:pos x="298" y="704"/>
                </a:cxn>
                <a:cxn ang="0">
                  <a:pos x="330" y="704"/>
                </a:cxn>
                <a:cxn ang="0">
                  <a:pos x="372" y="714"/>
                </a:cxn>
                <a:cxn ang="0">
                  <a:pos x="415" y="714"/>
                </a:cxn>
                <a:cxn ang="0">
                  <a:pos x="415" y="746"/>
                </a:cxn>
                <a:cxn ang="0">
                  <a:pos x="362" y="746"/>
                </a:cxn>
                <a:cxn ang="0">
                  <a:pos x="277" y="746"/>
                </a:cxn>
                <a:cxn ang="0">
                  <a:pos x="213" y="746"/>
                </a:cxn>
                <a:cxn ang="0">
                  <a:pos x="149" y="746"/>
                </a:cxn>
                <a:cxn ang="0">
                  <a:pos x="64" y="746"/>
                </a:cxn>
                <a:cxn ang="0">
                  <a:pos x="11" y="746"/>
                </a:cxn>
                <a:cxn ang="0">
                  <a:pos x="11" y="714"/>
                </a:cxn>
                <a:cxn ang="0">
                  <a:pos x="54" y="714"/>
                </a:cxn>
                <a:cxn ang="0">
                  <a:pos x="96" y="704"/>
                </a:cxn>
                <a:cxn ang="0">
                  <a:pos x="128" y="704"/>
                </a:cxn>
                <a:cxn ang="0">
                  <a:pos x="149" y="704"/>
                </a:cxn>
                <a:cxn ang="0">
                  <a:pos x="160" y="693"/>
                </a:cxn>
                <a:cxn ang="0">
                  <a:pos x="160" y="682"/>
                </a:cxn>
                <a:cxn ang="0">
                  <a:pos x="170" y="672"/>
                </a:cxn>
                <a:cxn ang="0">
                  <a:pos x="170" y="661"/>
                </a:cxn>
                <a:cxn ang="0">
                  <a:pos x="170" y="85"/>
                </a:cxn>
                <a:cxn ang="0">
                  <a:pos x="117" y="96"/>
                </a:cxn>
                <a:cxn ang="0">
                  <a:pos x="75" y="106"/>
                </a:cxn>
                <a:cxn ang="0">
                  <a:pos x="32" y="106"/>
                </a:cxn>
                <a:cxn ang="0">
                  <a:pos x="0" y="117"/>
                </a:cxn>
                <a:cxn ang="0">
                  <a:pos x="0" y="74"/>
                </a:cxn>
                <a:cxn ang="0">
                  <a:pos x="64" y="74"/>
                </a:cxn>
                <a:cxn ang="0">
                  <a:pos x="149" y="53"/>
                </a:cxn>
                <a:cxn ang="0">
                  <a:pos x="223" y="0"/>
                </a:cxn>
              </a:cxnLst>
              <a:rect l="0" t="0" r="r" b="b"/>
              <a:pathLst>
                <a:path w="415" h="746">
                  <a:moveTo>
                    <a:pt x="223" y="0"/>
                  </a:moveTo>
                  <a:lnTo>
                    <a:pt x="245" y="0"/>
                  </a:lnTo>
                  <a:lnTo>
                    <a:pt x="255" y="0"/>
                  </a:lnTo>
                  <a:lnTo>
                    <a:pt x="255" y="10"/>
                  </a:lnTo>
                  <a:lnTo>
                    <a:pt x="255" y="32"/>
                  </a:lnTo>
                  <a:lnTo>
                    <a:pt x="255" y="661"/>
                  </a:lnTo>
                  <a:lnTo>
                    <a:pt x="255" y="672"/>
                  </a:lnTo>
                  <a:lnTo>
                    <a:pt x="266" y="682"/>
                  </a:lnTo>
                  <a:lnTo>
                    <a:pt x="266" y="693"/>
                  </a:lnTo>
                  <a:lnTo>
                    <a:pt x="277" y="704"/>
                  </a:lnTo>
                  <a:lnTo>
                    <a:pt x="298" y="704"/>
                  </a:lnTo>
                  <a:lnTo>
                    <a:pt x="330" y="704"/>
                  </a:lnTo>
                  <a:lnTo>
                    <a:pt x="372" y="714"/>
                  </a:lnTo>
                  <a:lnTo>
                    <a:pt x="415" y="714"/>
                  </a:lnTo>
                  <a:lnTo>
                    <a:pt x="415" y="746"/>
                  </a:lnTo>
                  <a:lnTo>
                    <a:pt x="362" y="746"/>
                  </a:lnTo>
                  <a:lnTo>
                    <a:pt x="277" y="746"/>
                  </a:lnTo>
                  <a:lnTo>
                    <a:pt x="213" y="746"/>
                  </a:lnTo>
                  <a:lnTo>
                    <a:pt x="149" y="746"/>
                  </a:lnTo>
                  <a:lnTo>
                    <a:pt x="64" y="746"/>
                  </a:lnTo>
                  <a:lnTo>
                    <a:pt x="11" y="746"/>
                  </a:lnTo>
                  <a:lnTo>
                    <a:pt x="11" y="714"/>
                  </a:lnTo>
                  <a:lnTo>
                    <a:pt x="54" y="714"/>
                  </a:lnTo>
                  <a:lnTo>
                    <a:pt x="96" y="704"/>
                  </a:lnTo>
                  <a:lnTo>
                    <a:pt x="128" y="704"/>
                  </a:lnTo>
                  <a:lnTo>
                    <a:pt x="149" y="704"/>
                  </a:lnTo>
                  <a:lnTo>
                    <a:pt x="160" y="693"/>
                  </a:lnTo>
                  <a:lnTo>
                    <a:pt x="160" y="682"/>
                  </a:lnTo>
                  <a:lnTo>
                    <a:pt x="170" y="672"/>
                  </a:lnTo>
                  <a:lnTo>
                    <a:pt x="170" y="661"/>
                  </a:lnTo>
                  <a:lnTo>
                    <a:pt x="170" y="85"/>
                  </a:lnTo>
                  <a:lnTo>
                    <a:pt x="117" y="96"/>
                  </a:lnTo>
                  <a:lnTo>
                    <a:pt x="75" y="106"/>
                  </a:lnTo>
                  <a:lnTo>
                    <a:pt x="32" y="106"/>
                  </a:lnTo>
                  <a:lnTo>
                    <a:pt x="0" y="117"/>
                  </a:lnTo>
                  <a:lnTo>
                    <a:pt x="0" y="74"/>
                  </a:lnTo>
                  <a:lnTo>
                    <a:pt x="64" y="74"/>
                  </a:lnTo>
                  <a:lnTo>
                    <a:pt x="149" y="53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3" name="Freeform 37"/>
            <p:cNvSpPr>
              <a:spLocks/>
            </p:cNvSpPr>
            <p:nvPr/>
          </p:nvSpPr>
          <p:spPr bwMode="auto">
            <a:xfrm>
              <a:off x="26794" y="1355"/>
              <a:ext cx="372" cy="1600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72" y="0"/>
                </a:cxn>
                <a:cxn ang="0">
                  <a:pos x="372" y="10"/>
                </a:cxn>
                <a:cxn ang="0">
                  <a:pos x="372" y="21"/>
                </a:cxn>
                <a:cxn ang="0">
                  <a:pos x="372" y="21"/>
                </a:cxn>
                <a:cxn ang="0">
                  <a:pos x="372" y="32"/>
                </a:cxn>
                <a:cxn ang="0">
                  <a:pos x="361" y="32"/>
                </a:cxn>
                <a:cxn ang="0">
                  <a:pos x="350" y="42"/>
                </a:cxn>
                <a:cxn ang="0">
                  <a:pos x="234" y="213"/>
                </a:cxn>
                <a:cxn ang="0">
                  <a:pos x="149" y="394"/>
                </a:cxn>
                <a:cxn ang="0">
                  <a:pos x="106" y="597"/>
                </a:cxn>
                <a:cxn ang="0">
                  <a:pos x="96" y="800"/>
                </a:cxn>
                <a:cxn ang="0">
                  <a:pos x="106" y="949"/>
                </a:cxn>
                <a:cxn ang="0">
                  <a:pos x="127" y="1109"/>
                </a:cxn>
                <a:cxn ang="0">
                  <a:pos x="170" y="1269"/>
                </a:cxn>
                <a:cxn ang="0">
                  <a:pos x="244" y="1418"/>
                </a:cxn>
                <a:cxn ang="0">
                  <a:pos x="350" y="1546"/>
                </a:cxn>
                <a:cxn ang="0">
                  <a:pos x="361" y="1568"/>
                </a:cxn>
                <a:cxn ang="0">
                  <a:pos x="372" y="1578"/>
                </a:cxn>
                <a:cxn ang="0">
                  <a:pos x="372" y="1578"/>
                </a:cxn>
                <a:cxn ang="0">
                  <a:pos x="372" y="1589"/>
                </a:cxn>
                <a:cxn ang="0">
                  <a:pos x="372" y="1589"/>
                </a:cxn>
                <a:cxn ang="0">
                  <a:pos x="372" y="1600"/>
                </a:cxn>
                <a:cxn ang="0">
                  <a:pos x="361" y="1600"/>
                </a:cxn>
                <a:cxn ang="0">
                  <a:pos x="329" y="1578"/>
                </a:cxn>
                <a:cxn ang="0">
                  <a:pos x="265" y="1525"/>
                </a:cxn>
                <a:cxn ang="0">
                  <a:pos x="191" y="1429"/>
                </a:cxn>
                <a:cxn ang="0">
                  <a:pos x="106" y="1301"/>
                </a:cxn>
                <a:cxn ang="0">
                  <a:pos x="42" y="1120"/>
                </a:cxn>
                <a:cxn ang="0">
                  <a:pos x="11" y="949"/>
                </a:cxn>
                <a:cxn ang="0">
                  <a:pos x="0" y="800"/>
                </a:cxn>
                <a:cxn ang="0">
                  <a:pos x="11" y="650"/>
                </a:cxn>
                <a:cxn ang="0">
                  <a:pos x="42" y="490"/>
                </a:cxn>
                <a:cxn ang="0">
                  <a:pos x="106" y="320"/>
                </a:cxn>
                <a:cxn ang="0">
                  <a:pos x="170" y="202"/>
                </a:cxn>
                <a:cxn ang="0">
                  <a:pos x="234" y="117"/>
                </a:cxn>
                <a:cxn ang="0">
                  <a:pos x="287" y="53"/>
                </a:cxn>
                <a:cxn ang="0">
                  <a:pos x="340" y="21"/>
                </a:cxn>
                <a:cxn ang="0">
                  <a:pos x="361" y="0"/>
                </a:cxn>
              </a:cxnLst>
              <a:rect l="0" t="0" r="r" b="b"/>
              <a:pathLst>
                <a:path w="372" h="1600">
                  <a:moveTo>
                    <a:pt x="361" y="0"/>
                  </a:moveTo>
                  <a:lnTo>
                    <a:pt x="372" y="0"/>
                  </a:lnTo>
                  <a:lnTo>
                    <a:pt x="372" y="10"/>
                  </a:lnTo>
                  <a:lnTo>
                    <a:pt x="372" y="21"/>
                  </a:lnTo>
                  <a:lnTo>
                    <a:pt x="372" y="21"/>
                  </a:lnTo>
                  <a:lnTo>
                    <a:pt x="372" y="32"/>
                  </a:lnTo>
                  <a:lnTo>
                    <a:pt x="361" y="32"/>
                  </a:lnTo>
                  <a:lnTo>
                    <a:pt x="350" y="42"/>
                  </a:lnTo>
                  <a:lnTo>
                    <a:pt x="234" y="213"/>
                  </a:lnTo>
                  <a:lnTo>
                    <a:pt x="149" y="394"/>
                  </a:lnTo>
                  <a:lnTo>
                    <a:pt x="106" y="597"/>
                  </a:lnTo>
                  <a:lnTo>
                    <a:pt x="96" y="800"/>
                  </a:lnTo>
                  <a:lnTo>
                    <a:pt x="106" y="949"/>
                  </a:lnTo>
                  <a:lnTo>
                    <a:pt x="127" y="1109"/>
                  </a:lnTo>
                  <a:lnTo>
                    <a:pt x="170" y="1269"/>
                  </a:lnTo>
                  <a:lnTo>
                    <a:pt x="244" y="1418"/>
                  </a:lnTo>
                  <a:lnTo>
                    <a:pt x="350" y="1546"/>
                  </a:lnTo>
                  <a:lnTo>
                    <a:pt x="361" y="1568"/>
                  </a:lnTo>
                  <a:lnTo>
                    <a:pt x="372" y="1578"/>
                  </a:lnTo>
                  <a:lnTo>
                    <a:pt x="372" y="1578"/>
                  </a:lnTo>
                  <a:lnTo>
                    <a:pt x="372" y="1589"/>
                  </a:lnTo>
                  <a:lnTo>
                    <a:pt x="372" y="1589"/>
                  </a:lnTo>
                  <a:lnTo>
                    <a:pt x="372" y="1600"/>
                  </a:lnTo>
                  <a:lnTo>
                    <a:pt x="361" y="1600"/>
                  </a:lnTo>
                  <a:lnTo>
                    <a:pt x="329" y="1578"/>
                  </a:lnTo>
                  <a:lnTo>
                    <a:pt x="265" y="1525"/>
                  </a:lnTo>
                  <a:lnTo>
                    <a:pt x="191" y="1429"/>
                  </a:lnTo>
                  <a:lnTo>
                    <a:pt x="106" y="1301"/>
                  </a:lnTo>
                  <a:lnTo>
                    <a:pt x="42" y="1120"/>
                  </a:lnTo>
                  <a:lnTo>
                    <a:pt x="11" y="949"/>
                  </a:lnTo>
                  <a:lnTo>
                    <a:pt x="0" y="800"/>
                  </a:lnTo>
                  <a:lnTo>
                    <a:pt x="11" y="650"/>
                  </a:lnTo>
                  <a:lnTo>
                    <a:pt x="42" y="490"/>
                  </a:lnTo>
                  <a:lnTo>
                    <a:pt x="106" y="320"/>
                  </a:lnTo>
                  <a:lnTo>
                    <a:pt x="170" y="202"/>
                  </a:lnTo>
                  <a:lnTo>
                    <a:pt x="234" y="117"/>
                  </a:lnTo>
                  <a:lnTo>
                    <a:pt x="287" y="53"/>
                  </a:lnTo>
                  <a:lnTo>
                    <a:pt x="340" y="21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4" name="Freeform 38"/>
            <p:cNvSpPr>
              <a:spLocks noEditPoints="1"/>
            </p:cNvSpPr>
            <p:nvPr/>
          </p:nvSpPr>
          <p:spPr bwMode="auto">
            <a:xfrm>
              <a:off x="27325" y="1440"/>
              <a:ext cx="690" cy="1440"/>
            </a:xfrm>
            <a:custGeom>
              <a:avLst/>
              <a:gdLst/>
              <a:ahLst/>
              <a:cxnLst>
                <a:cxn ang="0">
                  <a:pos x="531" y="160"/>
                </a:cxn>
                <a:cxn ang="0">
                  <a:pos x="489" y="171"/>
                </a:cxn>
                <a:cxn ang="0">
                  <a:pos x="520" y="181"/>
                </a:cxn>
                <a:cxn ang="0">
                  <a:pos x="584" y="181"/>
                </a:cxn>
                <a:cxn ang="0">
                  <a:pos x="627" y="181"/>
                </a:cxn>
                <a:cxn ang="0">
                  <a:pos x="648" y="171"/>
                </a:cxn>
                <a:cxn ang="0">
                  <a:pos x="605" y="160"/>
                </a:cxn>
                <a:cxn ang="0">
                  <a:pos x="552" y="160"/>
                </a:cxn>
                <a:cxn ang="0">
                  <a:pos x="446" y="11"/>
                </a:cxn>
                <a:cxn ang="0">
                  <a:pos x="457" y="32"/>
                </a:cxn>
                <a:cxn ang="0">
                  <a:pos x="446" y="64"/>
                </a:cxn>
                <a:cxn ang="0">
                  <a:pos x="446" y="107"/>
                </a:cxn>
                <a:cxn ang="0">
                  <a:pos x="457" y="149"/>
                </a:cxn>
                <a:cxn ang="0">
                  <a:pos x="531" y="128"/>
                </a:cxn>
                <a:cxn ang="0">
                  <a:pos x="595" y="128"/>
                </a:cxn>
                <a:cxn ang="0">
                  <a:pos x="648" y="139"/>
                </a:cxn>
                <a:cxn ang="0">
                  <a:pos x="680" y="149"/>
                </a:cxn>
                <a:cxn ang="0">
                  <a:pos x="680" y="192"/>
                </a:cxn>
                <a:cxn ang="0">
                  <a:pos x="648" y="213"/>
                </a:cxn>
                <a:cxn ang="0">
                  <a:pos x="584" y="213"/>
                </a:cxn>
                <a:cxn ang="0">
                  <a:pos x="542" y="224"/>
                </a:cxn>
                <a:cxn ang="0">
                  <a:pos x="499" y="213"/>
                </a:cxn>
                <a:cxn ang="0">
                  <a:pos x="446" y="192"/>
                </a:cxn>
                <a:cxn ang="0">
                  <a:pos x="350" y="267"/>
                </a:cxn>
                <a:cxn ang="0">
                  <a:pos x="170" y="501"/>
                </a:cxn>
                <a:cxn ang="0">
                  <a:pos x="96" y="800"/>
                </a:cxn>
                <a:cxn ang="0">
                  <a:pos x="106" y="917"/>
                </a:cxn>
                <a:cxn ang="0">
                  <a:pos x="191" y="1013"/>
                </a:cxn>
                <a:cxn ang="0">
                  <a:pos x="276" y="1045"/>
                </a:cxn>
                <a:cxn ang="0">
                  <a:pos x="404" y="1088"/>
                </a:cxn>
                <a:cxn ang="0">
                  <a:pos x="467" y="1109"/>
                </a:cxn>
                <a:cxn ang="0">
                  <a:pos x="499" y="1141"/>
                </a:cxn>
                <a:cxn ang="0">
                  <a:pos x="520" y="1173"/>
                </a:cxn>
                <a:cxn ang="0">
                  <a:pos x="542" y="1216"/>
                </a:cxn>
                <a:cxn ang="0">
                  <a:pos x="520" y="1344"/>
                </a:cxn>
                <a:cxn ang="0">
                  <a:pos x="372" y="1440"/>
                </a:cxn>
                <a:cxn ang="0">
                  <a:pos x="297" y="1429"/>
                </a:cxn>
                <a:cxn ang="0">
                  <a:pos x="244" y="1397"/>
                </a:cxn>
                <a:cxn ang="0">
                  <a:pos x="223" y="1365"/>
                </a:cxn>
                <a:cxn ang="0">
                  <a:pos x="223" y="1355"/>
                </a:cxn>
                <a:cxn ang="0">
                  <a:pos x="244" y="1355"/>
                </a:cxn>
                <a:cxn ang="0">
                  <a:pos x="255" y="1355"/>
                </a:cxn>
                <a:cxn ang="0">
                  <a:pos x="329" y="1397"/>
                </a:cxn>
                <a:cxn ang="0">
                  <a:pos x="404" y="1397"/>
                </a:cxn>
                <a:cxn ang="0">
                  <a:pos x="446" y="1355"/>
                </a:cxn>
                <a:cxn ang="0">
                  <a:pos x="457" y="1301"/>
                </a:cxn>
                <a:cxn ang="0">
                  <a:pos x="435" y="1248"/>
                </a:cxn>
                <a:cxn ang="0">
                  <a:pos x="404" y="1216"/>
                </a:cxn>
                <a:cxn ang="0">
                  <a:pos x="361" y="1195"/>
                </a:cxn>
                <a:cxn ang="0">
                  <a:pos x="319" y="1184"/>
                </a:cxn>
                <a:cxn ang="0">
                  <a:pos x="287" y="1173"/>
                </a:cxn>
                <a:cxn ang="0">
                  <a:pos x="191" y="1131"/>
                </a:cxn>
                <a:cxn ang="0">
                  <a:pos x="64" y="1045"/>
                </a:cxn>
                <a:cxn ang="0">
                  <a:pos x="0" y="853"/>
                </a:cxn>
                <a:cxn ang="0">
                  <a:pos x="106" y="501"/>
                </a:cxn>
                <a:cxn ang="0">
                  <a:pos x="319" y="235"/>
                </a:cxn>
                <a:cxn ang="0">
                  <a:pos x="414" y="117"/>
                </a:cxn>
                <a:cxn ang="0">
                  <a:pos x="404" y="75"/>
                </a:cxn>
                <a:cxn ang="0">
                  <a:pos x="414" y="43"/>
                </a:cxn>
                <a:cxn ang="0">
                  <a:pos x="425" y="11"/>
                </a:cxn>
              </a:cxnLst>
              <a:rect l="0" t="0" r="r" b="b"/>
              <a:pathLst>
                <a:path w="690" h="1440">
                  <a:moveTo>
                    <a:pt x="552" y="160"/>
                  </a:moveTo>
                  <a:lnTo>
                    <a:pt x="531" y="160"/>
                  </a:lnTo>
                  <a:lnTo>
                    <a:pt x="510" y="160"/>
                  </a:lnTo>
                  <a:lnTo>
                    <a:pt x="489" y="171"/>
                  </a:lnTo>
                  <a:lnTo>
                    <a:pt x="499" y="181"/>
                  </a:lnTo>
                  <a:lnTo>
                    <a:pt x="520" y="181"/>
                  </a:lnTo>
                  <a:lnTo>
                    <a:pt x="542" y="181"/>
                  </a:lnTo>
                  <a:lnTo>
                    <a:pt x="584" y="181"/>
                  </a:lnTo>
                  <a:lnTo>
                    <a:pt x="605" y="181"/>
                  </a:lnTo>
                  <a:lnTo>
                    <a:pt x="627" y="181"/>
                  </a:lnTo>
                  <a:lnTo>
                    <a:pt x="637" y="171"/>
                  </a:lnTo>
                  <a:lnTo>
                    <a:pt x="648" y="171"/>
                  </a:lnTo>
                  <a:lnTo>
                    <a:pt x="627" y="171"/>
                  </a:lnTo>
                  <a:lnTo>
                    <a:pt x="605" y="160"/>
                  </a:lnTo>
                  <a:lnTo>
                    <a:pt x="584" y="160"/>
                  </a:lnTo>
                  <a:lnTo>
                    <a:pt x="552" y="160"/>
                  </a:lnTo>
                  <a:close/>
                  <a:moveTo>
                    <a:pt x="435" y="0"/>
                  </a:moveTo>
                  <a:lnTo>
                    <a:pt x="446" y="11"/>
                  </a:lnTo>
                  <a:lnTo>
                    <a:pt x="457" y="21"/>
                  </a:lnTo>
                  <a:lnTo>
                    <a:pt x="457" y="32"/>
                  </a:lnTo>
                  <a:lnTo>
                    <a:pt x="446" y="43"/>
                  </a:lnTo>
                  <a:lnTo>
                    <a:pt x="446" y="64"/>
                  </a:lnTo>
                  <a:lnTo>
                    <a:pt x="446" y="85"/>
                  </a:lnTo>
                  <a:lnTo>
                    <a:pt x="446" y="107"/>
                  </a:lnTo>
                  <a:lnTo>
                    <a:pt x="446" y="128"/>
                  </a:lnTo>
                  <a:lnTo>
                    <a:pt x="457" y="149"/>
                  </a:lnTo>
                  <a:lnTo>
                    <a:pt x="499" y="128"/>
                  </a:lnTo>
                  <a:lnTo>
                    <a:pt x="531" y="128"/>
                  </a:lnTo>
                  <a:lnTo>
                    <a:pt x="563" y="128"/>
                  </a:lnTo>
                  <a:lnTo>
                    <a:pt x="595" y="128"/>
                  </a:lnTo>
                  <a:lnTo>
                    <a:pt x="616" y="128"/>
                  </a:lnTo>
                  <a:lnTo>
                    <a:pt x="648" y="139"/>
                  </a:lnTo>
                  <a:lnTo>
                    <a:pt x="669" y="139"/>
                  </a:lnTo>
                  <a:lnTo>
                    <a:pt x="680" y="149"/>
                  </a:lnTo>
                  <a:lnTo>
                    <a:pt x="690" y="171"/>
                  </a:lnTo>
                  <a:lnTo>
                    <a:pt x="680" y="192"/>
                  </a:lnTo>
                  <a:lnTo>
                    <a:pt x="669" y="203"/>
                  </a:lnTo>
                  <a:lnTo>
                    <a:pt x="648" y="213"/>
                  </a:lnTo>
                  <a:lnTo>
                    <a:pt x="616" y="213"/>
                  </a:lnTo>
                  <a:lnTo>
                    <a:pt x="584" y="213"/>
                  </a:lnTo>
                  <a:lnTo>
                    <a:pt x="563" y="224"/>
                  </a:lnTo>
                  <a:lnTo>
                    <a:pt x="542" y="224"/>
                  </a:lnTo>
                  <a:lnTo>
                    <a:pt x="520" y="224"/>
                  </a:lnTo>
                  <a:lnTo>
                    <a:pt x="499" y="213"/>
                  </a:lnTo>
                  <a:lnTo>
                    <a:pt x="467" y="203"/>
                  </a:lnTo>
                  <a:lnTo>
                    <a:pt x="446" y="192"/>
                  </a:lnTo>
                  <a:lnTo>
                    <a:pt x="446" y="192"/>
                  </a:lnTo>
                  <a:lnTo>
                    <a:pt x="350" y="267"/>
                  </a:lnTo>
                  <a:lnTo>
                    <a:pt x="255" y="373"/>
                  </a:lnTo>
                  <a:lnTo>
                    <a:pt x="170" y="501"/>
                  </a:lnTo>
                  <a:lnTo>
                    <a:pt x="117" y="651"/>
                  </a:lnTo>
                  <a:lnTo>
                    <a:pt x="96" y="800"/>
                  </a:lnTo>
                  <a:lnTo>
                    <a:pt x="96" y="853"/>
                  </a:lnTo>
                  <a:lnTo>
                    <a:pt x="106" y="917"/>
                  </a:lnTo>
                  <a:lnTo>
                    <a:pt x="159" y="992"/>
                  </a:lnTo>
                  <a:lnTo>
                    <a:pt x="191" y="1013"/>
                  </a:lnTo>
                  <a:lnTo>
                    <a:pt x="223" y="1024"/>
                  </a:lnTo>
                  <a:lnTo>
                    <a:pt x="276" y="1045"/>
                  </a:lnTo>
                  <a:lnTo>
                    <a:pt x="350" y="1067"/>
                  </a:lnTo>
                  <a:lnTo>
                    <a:pt x="404" y="1088"/>
                  </a:lnTo>
                  <a:lnTo>
                    <a:pt x="435" y="1099"/>
                  </a:lnTo>
                  <a:lnTo>
                    <a:pt x="467" y="1109"/>
                  </a:lnTo>
                  <a:lnTo>
                    <a:pt x="489" y="1131"/>
                  </a:lnTo>
                  <a:lnTo>
                    <a:pt x="499" y="1141"/>
                  </a:lnTo>
                  <a:lnTo>
                    <a:pt x="510" y="1152"/>
                  </a:lnTo>
                  <a:lnTo>
                    <a:pt x="520" y="1173"/>
                  </a:lnTo>
                  <a:lnTo>
                    <a:pt x="531" y="1195"/>
                  </a:lnTo>
                  <a:lnTo>
                    <a:pt x="542" y="1216"/>
                  </a:lnTo>
                  <a:lnTo>
                    <a:pt x="542" y="1248"/>
                  </a:lnTo>
                  <a:lnTo>
                    <a:pt x="520" y="1344"/>
                  </a:lnTo>
                  <a:lnTo>
                    <a:pt x="457" y="1408"/>
                  </a:lnTo>
                  <a:lnTo>
                    <a:pt x="372" y="1440"/>
                  </a:lnTo>
                  <a:lnTo>
                    <a:pt x="329" y="1440"/>
                  </a:lnTo>
                  <a:lnTo>
                    <a:pt x="297" y="1429"/>
                  </a:lnTo>
                  <a:lnTo>
                    <a:pt x="266" y="1408"/>
                  </a:lnTo>
                  <a:lnTo>
                    <a:pt x="244" y="1397"/>
                  </a:lnTo>
                  <a:lnTo>
                    <a:pt x="223" y="1376"/>
                  </a:lnTo>
                  <a:lnTo>
                    <a:pt x="223" y="1365"/>
                  </a:lnTo>
                  <a:lnTo>
                    <a:pt x="223" y="1355"/>
                  </a:lnTo>
                  <a:lnTo>
                    <a:pt x="223" y="1355"/>
                  </a:lnTo>
                  <a:lnTo>
                    <a:pt x="234" y="1355"/>
                  </a:lnTo>
                  <a:lnTo>
                    <a:pt x="244" y="1355"/>
                  </a:lnTo>
                  <a:lnTo>
                    <a:pt x="244" y="1355"/>
                  </a:lnTo>
                  <a:lnTo>
                    <a:pt x="255" y="1355"/>
                  </a:lnTo>
                  <a:lnTo>
                    <a:pt x="287" y="1387"/>
                  </a:lnTo>
                  <a:lnTo>
                    <a:pt x="329" y="1397"/>
                  </a:lnTo>
                  <a:lnTo>
                    <a:pt x="372" y="1408"/>
                  </a:lnTo>
                  <a:lnTo>
                    <a:pt x="404" y="1397"/>
                  </a:lnTo>
                  <a:lnTo>
                    <a:pt x="425" y="1387"/>
                  </a:lnTo>
                  <a:lnTo>
                    <a:pt x="446" y="1355"/>
                  </a:lnTo>
                  <a:lnTo>
                    <a:pt x="457" y="1333"/>
                  </a:lnTo>
                  <a:lnTo>
                    <a:pt x="457" y="1301"/>
                  </a:lnTo>
                  <a:lnTo>
                    <a:pt x="457" y="1269"/>
                  </a:lnTo>
                  <a:lnTo>
                    <a:pt x="435" y="1248"/>
                  </a:lnTo>
                  <a:lnTo>
                    <a:pt x="425" y="1227"/>
                  </a:lnTo>
                  <a:lnTo>
                    <a:pt x="404" y="1216"/>
                  </a:lnTo>
                  <a:lnTo>
                    <a:pt x="382" y="1205"/>
                  </a:lnTo>
                  <a:lnTo>
                    <a:pt x="361" y="1195"/>
                  </a:lnTo>
                  <a:lnTo>
                    <a:pt x="340" y="1184"/>
                  </a:lnTo>
                  <a:lnTo>
                    <a:pt x="319" y="1184"/>
                  </a:lnTo>
                  <a:lnTo>
                    <a:pt x="308" y="1173"/>
                  </a:lnTo>
                  <a:lnTo>
                    <a:pt x="287" y="1173"/>
                  </a:lnTo>
                  <a:lnTo>
                    <a:pt x="266" y="1163"/>
                  </a:lnTo>
                  <a:lnTo>
                    <a:pt x="191" y="1131"/>
                  </a:lnTo>
                  <a:lnTo>
                    <a:pt x="127" y="1099"/>
                  </a:lnTo>
                  <a:lnTo>
                    <a:pt x="64" y="1045"/>
                  </a:lnTo>
                  <a:lnTo>
                    <a:pt x="21" y="960"/>
                  </a:lnTo>
                  <a:lnTo>
                    <a:pt x="0" y="853"/>
                  </a:lnTo>
                  <a:lnTo>
                    <a:pt x="32" y="661"/>
                  </a:lnTo>
                  <a:lnTo>
                    <a:pt x="106" y="501"/>
                  </a:lnTo>
                  <a:lnTo>
                    <a:pt x="202" y="352"/>
                  </a:lnTo>
                  <a:lnTo>
                    <a:pt x="319" y="235"/>
                  </a:lnTo>
                  <a:lnTo>
                    <a:pt x="425" y="160"/>
                  </a:lnTo>
                  <a:lnTo>
                    <a:pt x="414" y="117"/>
                  </a:lnTo>
                  <a:lnTo>
                    <a:pt x="404" y="85"/>
                  </a:lnTo>
                  <a:lnTo>
                    <a:pt x="404" y="75"/>
                  </a:lnTo>
                  <a:lnTo>
                    <a:pt x="404" y="64"/>
                  </a:lnTo>
                  <a:lnTo>
                    <a:pt x="414" y="43"/>
                  </a:lnTo>
                  <a:lnTo>
                    <a:pt x="414" y="21"/>
                  </a:lnTo>
                  <a:lnTo>
                    <a:pt x="425" y="11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5" name="Freeform 39"/>
            <p:cNvSpPr>
              <a:spLocks/>
            </p:cNvSpPr>
            <p:nvPr/>
          </p:nvSpPr>
          <p:spPr bwMode="auto">
            <a:xfrm>
              <a:off x="28196" y="2389"/>
              <a:ext cx="191" cy="480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7" y="11"/>
                </a:cxn>
                <a:cxn ang="0">
                  <a:pos x="149" y="22"/>
                </a:cxn>
                <a:cxn ang="0">
                  <a:pos x="170" y="64"/>
                </a:cxn>
                <a:cxn ang="0">
                  <a:pos x="180" y="107"/>
                </a:cxn>
                <a:cxn ang="0">
                  <a:pos x="191" y="160"/>
                </a:cxn>
                <a:cxn ang="0">
                  <a:pos x="191" y="160"/>
                </a:cxn>
                <a:cxn ang="0">
                  <a:pos x="170" y="267"/>
                </a:cxn>
                <a:cxn ang="0">
                  <a:pos x="138" y="352"/>
                </a:cxn>
                <a:cxn ang="0">
                  <a:pos x="106" y="416"/>
                </a:cxn>
                <a:cxn ang="0">
                  <a:pos x="64" y="459"/>
                </a:cxn>
                <a:cxn ang="0">
                  <a:pos x="42" y="480"/>
                </a:cxn>
                <a:cxn ang="0">
                  <a:pos x="32" y="470"/>
                </a:cxn>
                <a:cxn ang="0">
                  <a:pos x="32" y="459"/>
                </a:cxn>
                <a:cxn ang="0">
                  <a:pos x="32" y="459"/>
                </a:cxn>
                <a:cxn ang="0">
                  <a:pos x="32" y="448"/>
                </a:cxn>
                <a:cxn ang="0">
                  <a:pos x="32" y="448"/>
                </a:cxn>
                <a:cxn ang="0">
                  <a:pos x="42" y="438"/>
                </a:cxn>
                <a:cxn ang="0">
                  <a:pos x="96" y="363"/>
                </a:cxn>
                <a:cxn ang="0">
                  <a:pos x="138" y="278"/>
                </a:cxn>
                <a:cxn ang="0">
                  <a:pos x="149" y="160"/>
                </a:cxn>
                <a:cxn ang="0">
                  <a:pos x="149" y="150"/>
                </a:cxn>
                <a:cxn ang="0">
                  <a:pos x="149" y="139"/>
                </a:cxn>
                <a:cxn ang="0">
                  <a:pos x="149" y="139"/>
                </a:cxn>
                <a:cxn ang="0">
                  <a:pos x="149" y="139"/>
                </a:cxn>
                <a:cxn ang="0">
                  <a:pos x="149" y="150"/>
                </a:cxn>
                <a:cxn ang="0">
                  <a:pos x="117" y="160"/>
                </a:cxn>
                <a:cxn ang="0">
                  <a:pos x="85" y="171"/>
                </a:cxn>
                <a:cxn ang="0">
                  <a:pos x="64" y="160"/>
                </a:cxn>
                <a:cxn ang="0">
                  <a:pos x="32" y="150"/>
                </a:cxn>
                <a:cxn ang="0">
                  <a:pos x="21" y="128"/>
                </a:cxn>
                <a:cxn ang="0">
                  <a:pos x="11" y="107"/>
                </a:cxn>
                <a:cxn ang="0">
                  <a:pos x="0" y="86"/>
                </a:cxn>
                <a:cxn ang="0">
                  <a:pos x="11" y="54"/>
                </a:cxn>
                <a:cxn ang="0">
                  <a:pos x="21" y="32"/>
                </a:cxn>
                <a:cxn ang="0">
                  <a:pos x="32" y="11"/>
                </a:cxn>
                <a:cxn ang="0">
                  <a:pos x="64" y="0"/>
                </a:cxn>
                <a:cxn ang="0">
                  <a:pos x="85" y="0"/>
                </a:cxn>
              </a:cxnLst>
              <a:rect l="0" t="0" r="r" b="b"/>
              <a:pathLst>
                <a:path w="191" h="480">
                  <a:moveTo>
                    <a:pt x="85" y="0"/>
                  </a:moveTo>
                  <a:lnTo>
                    <a:pt x="117" y="11"/>
                  </a:lnTo>
                  <a:lnTo>
                    <a:pt x="149" y="22"/>
                  </a:lnTo>
                  <a:lnTo>
                    <a:pt x="170" y="64"/>
                  </a:lnTo>
                  <a:lnTo>
                    <a:pt x="180" y="107"/>
                  </a:lnTo>
                  <a:lnTo>
                    <a:pt x="191" y="160"/>
                  </a:lnTo>
                  <a:lnTo>
                    <a:pt x="191" y="160"/>
                  </a:lnTo>
                  <a:lnTo>
                    <a:pt x="170" y="267"/>
                  </a:lnTo>
                  <a:lnTo>
                    <a:pt x="138" y="352"/>
                  </a:lnTo>
                  <a:lnTo>
                    <a:pt x="106" y="416"/>
                  </a:lnTo>
                  <a:lnTo>
                    <a:pt x="64" y="459"/>
                  </a:lnTo>
                  <a:lnTo>
                    <a:pt x="42" y="480"/>
                  </a:lnTo>
                  <a:lnTo>
                    <a:pt x="32" y="470"/>
                  </a:lnTo>
                  <a:lnTo>
                    <a:pt x="32" y="459"/>
                  </a:lnTo>
                  <a:lnTo>
                    <a:pt x="32" y="459"/>
                  </a:lnTo>
                  <a:lnTo>
                    <a:pt x="32" y="448"/>
                  </a:lnTo>
                  <a:lnTo>
                    <a:pt x="32" y="448"/>
                  </a:lnTo>
                  <a:lnTo>
                    <a:pt x="42" y="438"/>
                  </a:lnTo>
                  <a:lnTo>
                    <a:pt x="96" y="363"/>
                  </a:lnTo>
                  <a:lnTo>
                    <a:pt x="138" y="278"/>
                  </a:lnTo>
                  <a:lnTo>
                    <a:pt x="149" y="160"/>
                  </a:lnTo>
                  <a:lnTo>
                    <a:pt x="149" y="150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9" y="150"/>
                  </a:lnTo>
                  <a:lnTo>
                    <a:pt x="117" y="160"/>
                  </a:lnTo>
                  <a:lnTo>
                    <a:pt x="85" y="171"/>
                  </a:lnTo>
                  <a:lnTo>
                    <a:pt x="64" y="160"/>
                  </a:lnTo>
                  <a:lnTo>
                    <a:pt x="32" y="150"/>
                  </a:lnTo>
                  <a:lnTo>
                    <a:pt x="21" y="128"/>
                  </a:lnTo>
                  <a:lnTo>
                    <a:pt x="11" y="107"/>
                  </a:lnTo>
                  <a:lnTo>
                    <a:pt x="0" y="86"/>
                  </a:lnTo>
                  <a:lnTo>
                    <a:pt x="11" y="54"/>
                  </a:lnTo>
                  <a:lnTo>
                    <a:pt x="21" y="32"/>
                  </a:lnTo>
                  <a:lnTo>
                    <a:pt x="32" y="11"/>
                  </a:lnTo>
                  <a:lnTo>
                    <a:pt x="64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6" name="Freeform 40"/>
            <p:cNvSpPr>
              <a:spLocks/>
            </p:cNvSpPr>
            <p:nvPr/>
          </p:nvSpPr>
          <p:spPr bwMode="auto">
            <a:xfrm>
              <a:off x="28844" y="1845"/>
              <a:ext cx="669" cy="726"/>
            </a:xfrm>
            <a:custGeom>
              <a:avLst/>
              <a:gdLst/>
              <a:ahLst/>
              <a:cxnLst>
                <a:cxn ang="0">
                  <a:pos x="350" y="11"/>
                </a:cxn>
                <a:cxn ang="0">
                  <a:pos x="393" y="32"/>
                </a:cxn>
                <a:cxn ang="0">
                  <a:pos x="435" y="75"/>
                </a:cxn>
                <a:cxn ang="0">
                  <a:pos x="467" y="107"/>
                </a:cxn>
                <a:cxn ang="0">
                  <a:pos x="510" y="128"/>
                </a:cxn>
                <a:cxn ang="0">
                  <a:pos x="552" y="107"/>
                </a:cxn>
                <a:cxn ang="0">
                  <a:pos x="605" y="64"/>
                </a:cxn>
                <a:cxn ang="0">
                  <a:pos x="637" y="11"/>
                </a:cxn>
                <a:cxn ang="0">
                  <a:pos x="658" y="0"/>
                </a:cxn>
                <a:cxn ang="0">
                  <a:pos x="669" y="11"/>
                </a:cxn>
                <a:cxn ang="0">
                  <a:pos x="658" y="43"/>
                </a:cxn>
                <a:cxn ang="0">
                  <a:pos x="573" y="150"/>
                </a:cxn>
                <a:cxn ang="0">
                  <a:pos x="467" y="278"/>
                </a:cxn>
                <a:cxn ang="0">
                  <a:pos x="414" y="320"/>
                </a:cxn>
                <a:cxn ang="0">
                  <a:pos x="361" y="363"/>
                </a:cxn>
                <a:cxn ang="0">
                  <a:pos x="329" y="395"/>
                </a:cxn>
                <a:cxn ang="0">
                  <a:pos x="276" y="448"/>
                </a:cxn>
                <a:cxn ang="0">
                  <a:pos x="138" y="576"/>
                </a:cxn>
                <a:cxn ang="0">
                  <a:pos x="170" y="576"/>
                </a:cxn>
                <a:cxn ang="0">
                  <a:pos x="212" y="576"/>
                </a:cxn>
                <a:cxn ang="0">
                  <a:pos x="255" y="587"/>
                </a:cxn>
                <a:cxn ang="0">
                  <a:pos x="340" y="619"/>
                </a:cxn>
                <a:cxn ang="0">
                  <a:pos x="435" y="619"/>
                </a:cxn>
                <a:cxn ang="0">
                  <a:pos x="542" y="555"/>
                </a:cxn>
                <a:cxn ang="0">
                  <a:pos x="584" y="480"/>
                </a:cxn>
                <a:cxn ang="0">
                  <a:pos x="605" y="470"/>
                </a:cxn>
                <a:cxn ang="0">
                  <a:pos x="627" y="480"/>
                </a:cxn>
                <a:cxn ang="0">
                  <a:pos x="584" y="587"/>
                </a:cxn>
                <a:cxn ang="0">
                  <a:pos x="457" y="704"/>
                </a:cxn>
                <a:cxn ang="0">
                  <a:pos x="340" y="726"/>
                </a:cxn>
                <a:cxn ang="0">
                  <a:pos x="287" y="694"/>
                </a:cxn>
                <a:cxn ang="0">
                  <a:pos x="244" y="640"/>
                </a:cxn>
                <a:cxn ang="0">
                  <a:pos x="202" y="608"/>
                </a:cxn>
                <a:cxn ang="0">
                  <a:pos x="138" y="619"/>
                </a:cxn>
                <a:cxn ang="0">
                  <a:pos x="74" y="672"/>
                </a:cxn>
                <a:cxn ang="0">
                  <a:pos x="32" y="726"/>
                </a:cxn>
                <a:cxn ang="0">
                  <a:pos x="21" y="726"/>
                </a:cxn>
                <a:cxn ang="0">
                  <a:pos x="10" y="726"/>
                </a:cxn>
                <a:cxn ang="0">
                  <a:pos x="0" y="715"/>
                </a:cxn>
                <a:cxn ang="0">
                  <a:pos x="42" y="640"/>
                </a:cxn>
                <a:cxn ang="0">
                  <a:pos x="159" y="502"/>
                </a:cxn>
                <a:cxn ang="0">
                  <a:pos x="340" y="331"/>
                </a:cxn>
                <a:cxn ang="0">
                  <a:pos x="467" y="214"/>
                </a:cxn>
                <a:cxn ang="0">
                  <a:pos x="499" y="160"/>
                </a:cxn>
                <a:cxn ang="0">
                  <a:pos x="457" y="160"/>
                </a:cxn>
                <a:cxn ang="0">
                  <a:pos x="403" y="139"/>
                </a:cxn>
                <a:cxn ang="0">
                  <a:pos x="308" y="118"/>
                </a:cxn>
                <a:cxn ang="0">
                  <a:pos x="276" y="118"/>
                </a:cxn>
                <a:cxn ang="0">
                  <a:pos x="234" y="128"/>
                </a:cxn>
                <a:cxn ang="0">
                  <a:pos x="180" y="160"/>
                </a:cxn>
                <a:cxn ang="0">
                  <a:pos x="159" y="192"/>
                </a:cxn>
                <a:cxn ang="0">
                  <a:pos x="149" y="203"/>
                </a:cxn>
                <a:cxn ang="0">
                  <a:pos x="127" y="192"/>
                </a:cxn>
                <a:cxn ang="0">
                  <a:pos x="138" y="139"/>
                </a:cxn>
                <a:cxn ang="0">
                  <a:pos x="244" y="32"/>
                </a:cxn>
              </a:cxnLst>
              <a:rect l="0" t="0" r="r" b="b"/>
              <a:pathLst>
                <a:path w="669" h="726">
                  <a:moveTo>
                    <a:pt x="318" y="0"/>
                  </a:moveTo>
                  <a:lnTo>
                    <a:pt x="350" y="11"/>
                  </a:lnTo>
                  <a:lnTo>
                    <a:pt x="372" y="22"/>
                  </a:lnTo>
                  <a:lnTo>
                    <a:pt x="393" y="32"/>
                  </a:lnTo>
                  <a:lnTo>
                    <a:pt x="414" y="54"/>
                  </a:lnTo>
                  <a:lnTo>
                    <a:pt x="435" y="75"/>
                  </a:lnTo>
                  <a:lnTo>
                    <a:pt x="446" y="96"/>
                  </a:lnTo>
                  <a:lnTo>
                    <a:pt x="467" y="107"/>
                  </a:lnTo>
                  <a:lnTo>
                    <a:pt x="488" y="118"/>
                  </a:lnTo>
                  <a:lnTo>
                    <a:pt x="510" y="128"/>
                  </a:lnTo>
                  <a:lnTo>
                    <a:pt x="531" y="118"/>
                  </a:lnTo>
                  <a:lnTo>
                    <a:pt x="552" y="107"/>
                  </a:lnTo>
                  <a:lnTo>
                    <a:pt x="584" y="96"/>
                  </a:lnTo>
                  <a:lnTo>
                    <a:pt x="605" y="64"/>
                  </a:lnTo>
                  <a:lnTo>
                    <a:pt x="627" y="22"/>
                  </a:lnTo>
                  <a:lnTo>
                    <a:pt x="637" y="11"/>
                  </a:lnTo>
                  <a:lnTo>
                    <a:pt x="648" y="11"/>
                  </a:lnTo>
                  <a:lnTo>
                    <a:pt x="658" y="0"/>
                  </a:lnTo>
                  <a:lnTo>
                    <a:pt x="658" y="11"/>
                  </a:lnTo>
                  <a:lnTo>
                    <a:pt x="669" y="11"/>
                  </a:lnTo>
                  <a:lnTo>
                    <a:pt x="669" y="22"/>
                  </a:lnTo>
                  <a:lnTo>
                    <a:pt x="658" y="43"/>
                  </a:lnTo>
                  <a:lnTo>
                    <a:pt x="637" y="86"/>
                  </a:lnTo>
                  <a:lnTo>
                    <a:pt x="573" y="150"/>
                  </a:lnTo>
                  <a:lnTo>
                    <a:pt x="488" y="256"/>
                  </a:lnTo>
                  <a:lnTo>
                    <a:pt x="467" y="278"/>
                  </a:lnTo>
                  <a:lnTo>
                    <a:pt x="435" y="299"/>
                  </a:lnTo>
                  <a:lnTo>
                    <a:pt x="414" y="320"/>
                  </a:lnTo>
                  <a:lnTo>
                    <a:pt x="382" y="342"/>
                  </a:lnTo>
                  <a:lnTo>
                    <a:pt x="361" y="363"/>
                  </a:lnTo>
                  <a:lnTo>
                    <a:pt x="350" y="384"/>
                  </a:lnTo>
                  <a:lnTo>
                    <a:pt x="329" y="395"/>
                  </a:lnTo>
                  <a:lnTo>
                    <a:pt x="329" y="395"/>
                  </a:lnTo>
                  <a:lnTo>
                    <a:pt x="276" y="448"/>
                  </a:lnTo>
                  <a:lnTo>
                    <a:pt x="212" y="502"/>
                  </a:lnTo>
                  <a:lnTo>
                    <a:pt x="138" y="576"/>
                  </a:lnTo>
                  <a:lnTo>
                    <a:pt x="159" y="576"/>
                  </a:lnTo>
                  <a:lnTo>
                    <a:pt x="170" y="576"/>
                  </a:lnTo>
                  <a:lnTo>
                    <a:pt x="180" y="576"/>
                  </a:lnTo>
                  <a:lnTo>
                    <a:pt x="212" y="576"/>
                  </a:lnTo>
                  <a:lnTo>
                    <a:pt x="234" y="576"/>
                  </a:lnTo>
                  <a:lnTo>
                    <a:pt x="255" y="587"/>
                  </a:lnTo>
                  <a:lnTo>
                    <a:pt x="297" y="598"/>
                  </a:lnTo>
                  <a:lnTo>
                    <a:pt x="340" y="619"/>
                  </a:lnTo>
                  <a:lnTo>
                    <a:pt x="393" y="619"/>
                  </a:lnTo>
                  <a:lnTo>
                    <a:pt x="435" y="619"/>
                  </a:lnTo>
                  <a:lnTo>
                    <a:pt x="488" y="598"/>
                  </a:lnTo>
                  <a:lnTo>
                    <a:pt x="542" y="555"/>
                  </a:lnTo>
                  <a:lnTo>
                    <a:pt x="584" y="491"/>
                  </a:lnTo>
                  <a:lnTo>
                    <a:pt x="584" y="480"/>
                  </a:lnTo>
                  <a:lnTo>
                    <a:pt x="595" y="470"/>
                  </a:lnTo>
                  <a:lnTo>
                    <a:pt x="605" y="470"/>
                  </a:lnTo>
                  <a:lnTo>
                    <a:pt x="616" y="470"/>
                  </a:lnTo>
                  <a:lnTo>
                    <a:pt x="627" y="480"/>
                  </a:lnTo>
                  <a:lnTo>
                    <a:pt x="616" y="523"/>
                  </a:lnTo>
                  <a:lnTo>
                    <a:pt x="584" y="587"/>
                  </a:lnTo>
                  <a:lnTo>
                    <a:pt x="531" y="651"/>
                  </a:lnTo>
                  <a:lnTo>
                    <a:pt x="457" y="704"/>
                  </a:lnTo>
                  <a:lnTo>
                    <a:pt x="372" y="726"/>
                  </a:lnTo>
                  <a:lnTo>
                    <a:pt x="340" y="726"/>
                  </a:lnTo>
                  <a:lnTo>
                    <a:pt x="318" y="715"/>
                  </a:lnTo>
                  <a:lnTo>
                    <a:pt x="287" y="694"/>
                  </a:lnTo>
                  <a:lnTo>
                    <a:pt x="265" y="672"/>
                  </a:lnTo>
                  <a:lnTo>
                    <a:pt x="244" y="640"/>
                  </a:lnTo>
                  <a:lnTo>
                    <a:pt x="223" y="619"/>
                  </a:lnTo>
                  <a:lnTo>
                    <a:pt x="202" y="608"/>
                  </a:lnTo>
                  <a:lnTo>
                    <a:pt x="180" y="608"/>
                  </a:lnTo>
                  <a:lnTo>
                    <a:pt x="138" y="619"/>
                  </a:lnTo>
                  <a:lnTo>
                    <a:pt x="106" y="640"/>
                  </a:lnTo>
                  <a:lnTo>
                    <a:pt x="74" y="672"/>
                  </a:lnTo>
                  <a:lnTo>
                    <a:pt x="42" y="704"/>
                  </a:lnTo>
                  <a:lnTo>
                    <a:pt x="32" y="726"/>
                  </a:lnTo>
                  <a:lnTo>
                    <a:pt x="21" y="726"/>
                  </a:lnTo>
                  <a:lnTo>
                    <a:pt x="21" y="726"/>
                  </a:lnTo>
                  <a:lnTo>
                    <a:pt x="10" y="726"/>
                  </a:lnTo>
                  <a:lnTo>
                    <a:pt x="10" y="726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10" y="694"/>
                  </a:lnTo>
                  <a:lnTo>
                    <a:pt x="42" y="640"/>
                  </a:lnTo>
                  <a:lnTo>
                    <a:pt x="95" y="576"/>
                  </a:lnTo>
                  <a:lnTo>
                    <a:pt x="159" y="502"/>
                  </a:lnTo>
                  <a:lnTo>
                    <a:pt x="308" y="374"/>
                  </a:lnTo>
                  <a:lnTo>
                    <a:pt x="340" y="331"/>
                  </a:lnTo>
                  <a:lnTo>
                    <a:pt x="403" y="278"/>
                  </a:lnTo>
                  <a:lnTo>
                    <a:pt x="467" y="214"/>
                  </a:lnTo>
                  <a:lnTo>
                    <a:pt x="531" y="160"/>
                  </a:lnTo>
                  <a:lnTo>
                    <a:pt x="499" y="160"/>
                  </a:lnTo>
                  <a:lnTo>
                    <a:pt x="478" y="160"/>
                  </a:lnTo>
                  <a:lnTo>
                    <a:pt x="457" y="160"/>
                  </a:lnTo>
                  <a:lnTo>
                    <a:pt x="435" y="150"/>
                  </a:lnTo>
                  <a:lnTo>
                    <a:pt x="403" y="139"/>
                  </a:lnTo>
                  <a:lnTo>
                    <a:pt x="350" y="118"/>
                  </a:lnTo>
                  <a:lnTo>
                    <a:pt x="308" y="118"/>
                  </a:lnTo>
                  <a:lnTo>
                    <a:pt x="297" y="118"/>
                  </a:lnTo>
                  <a:lnTo>
                    <a:pt x="276" y="118"/>
                  </a:lnTo>
                  <a:lnTo>
                    <a:pt x="255" y="118"/>
                  </a:lnTo>
                  <a:lnTo>
                    <a:pt x="234" y="128"/>
                  </a:lnTo>
                  <a:lnTo>
                    <a:pt x="202" y="139"/>
                  </a:lnTo>
                  <a:lnTo>
                    <a:pt x="180" y="160"/>
                  </a:lnTo>
                  <a:lnTo>
                    <a:pt x="170" y="182"/>
                  </a:lnTo>
                  <a:lnTo>
                    <a:pt x="159" y="192"/>
                  </a:lnTo>
                  <a:lnTo>
                    <a:pt x="159" y="203"/>
                  </a:lnTo>
                  <a:lnTo>
                    <a:pt x="149" y="203"/>
                  </a:lnTo>
                  <a:lnTo>
                    <a:pt x="138" y="203"/>
                  </a:lnTo>
                  <a:lnTo>
                    <a:pt x="127" y="192"/>
                  </a:lnTo>
                  <a:lnTo>
                    <a:pt x="127" y="182"/>
                  </a:lnTo>
                  <a:lnTo>
                    <a:pt x="138" y="139"/>
                  </a:lnTo>
                  <a:lnTo>
                    <a:pt x="180" y="86"/>
                  </a:lnTo>
                  <a:lnTo>
                    <a:pt x="244" y="32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7" name="Freeform 41"/>
            <p:cNvSpPr>
              <a:spLocks noEditPoints="1"/>
            </p:cNvSpPr>
            <p:nvPr/>
          </p:nvSpPr>
          <p:spPr bwMode="auto">
            <a:xfrm>
              <a:off x="29683" y="1355"/>
              <a:ext cx="372" cy="1600"/>
            </a:xfrm>
            <a:custGeom>
              <a:avLst/>
              <a:gdLst/>
              <a:ahLst/>
              <a:cxnLst>
                <a:cxn ang="0">
                  <a:pos x="372" y="800"/>
                </a:cxn>
                <a:cxn ang="0">
                  <a:pos x="372" y="800"/>
                </a:cxn>
                <a:cxn ang="0">
                  <a:pos x="372" y="800"/>
                </a:cxn>
                <a:cxn ang="0">
                  <a:pos x="372" y="800"/>
                </a:cxn>
                <a:cxn ang="0">
                  <a:pos x="21" y="0"/>
                </a:cxn>
                <a:cxn ang="0">
                  <a:pos x="42" y="10"/>
                </a:cxn>
                <a:cxn ang="0">
                  <a:pos x="85" y="53"/>
                </a:cxn>
                <a:cxn ang="0">
                  <a:pos x="149" y="117"/>
                </a:cxn>
                <a:cxn ang="0">
                  <a:pos x="212" y="202"/>
                </a:cxn>
                <a:cxn ang="0">
                  <a:pos x="265" y="309"/>
                </a:cxn>
                <a:cxn ang="0">
                  <a:pos x="340" y="490"/>
                </a:cxn>
                <a:cxn ang="0">
                  <a:pos x="372" y="661"/>
                </a:cxn>
                <a:cxn ang="0">
                  <a:pos x="372" y="800"/>
                </a:cxn>
                <a:cxn ang="0">
                  <a:pos x="372" y="949"/>
                </a:cxn>
                <a:cxn ang="0">
                  <a:pos x="340" y="1109"/>
                </a:cxn>
                <a:cxn ang="0">
                  <a:pos x="276" y="1290"/>
                </a:cxn>
                <a:cxn ang="0">
                  <a:pos x="212" y="1397"/>
                </a:cxn>
                <a:cxn ang="0">
                  <a:pos x="149" y="1482"/>
                </a:cxn>
                <a:cxn ang="0">
                  <a:pos x="96" y="1546"/>
                </a:cxn>
                <a:cxn ang="0">
                  <a:pos x="42" y="1589"/>
                </a:cxn>
                <a:cxn ang="0">
                  <a:pos x="21" y="1600"/>
                </a:cxn>
                <a:cxn ang="0">
                  <a:pos x="11" y="1600"/>
                </a:cxn>
                <a:cxn ang="0">
                  <a:pos x="0" y="1589"/>
                </a:cxn>
                <a:cxn ang="0">
                  <a:pos x="11" y="1578"/>
                </a:cxn>
                <a:cxn ang="0">
                  <a:pos x="11" y="1578"/>
                </a:cxn>
                <a:cxn ang="0">
                  <a:pos x="11" y="1568"/>
                </a:cxn>
                <a:cxn ang="0">
                  <a:pos x="32" y="1557"/>
                </a:cxn>
                <a:cxn ang="0">
                  <a:pos x="149" y="1397"/>
                </a:cxn>
                <a:cxn ang="0">
                  <a:pos x="234" y="1205"/>
                </a:cxn>
                <a:cxn ang="0">
                  <a:pos x="265" y="1002"/>
                </a:cxn>
                <a:cxn ang="0">
                  <a:pos x="287" y="800"/>
                </a:cxn>
                <a:cxn ang="0">
                  <a:pos x="265" y="565"/>
                </a:cxn>
                <a:cxn ang="0">
                  <a:pos x="223" y="362"/>
                </a:cxn>
                <a:cxn ang="0">
                  <a:pos x="138" y="192"/>
                </a:cxn>
                <a:cxn ang="0">
                  <a:pos x="32" y="53"/>
                </a:cxn>
                <a:cxn ang="0">
                  <a:pos x="21" y="42"/>
                </a:cxn>
                <a:cxn ang="0">
                  <a:pos x="11" y="32"/>
                </a:cxn>
                <a:cxn ang="0">
                  <a:pos x="11" y="21"/>
                </a:cxn>
                <a:cxn ang="0">
                  <a:pos x="0" y="21"/>
                </a:cxn>
                <a:cxn ang="0">
                  <a:pos x="11" y="10"/>
                </a:cxn>
                <a:cxn ang="0">
                  <a:pos x="21" y="0"/>
                </a:cxn>
              </a:cxnLst>
              <a:rect l="0" t="0" r="r" b="b"/>
              <a:pathLst>
                <a:path w="372" h="1600">
                  <a:moveTo>
                    <a:pt x="372" y="800"/>
                  </a:moveTo>
                  <a:lnTo>
                    <a:pt x="372" y="800"/>
                  </a:lnTo>
                  <a:lnTo>
                    <a:pt x="372" y="800"/>
                  </a:lnTo>
                  <a:lnTo>
                    <a:pt x="372" y="800"/>
                  </a:lnTo>
                  <a:close/>
                  <a:moveTo>
                    <a:pt x="21" y="0"/>
                  </a:moveTo>
                  <a:lnTo>
                    <a:pt x="42" y="10"/>
                  </a:lnTo>
                  <a:lnTo>
                    <a:pt x="85" y="53"/>
                  </a:lnTo>
                  <a:lnTo>
                    <a:pt x="149" y="117"/>
                  </a:lnTo>
                  <a:lnTo>
                    <a:pt x="212" y="202"/>
                  </a:lnTo>
                  <a:lnTo>
                    <a:pt x="265" y="309"/>
                  </a:lnTo>
                  <a:lnTo>
                    <a:pt x="340" y="490"/>
                  </a:lnTo>
                  <a:lnTo>
                    <a:pt x="372" y="661"/>
                  </a:lnTo>
                  <a:lnTo>
                    <a:pt x="372" y="800"/>
                  </a:lnTo>
                  <a:lnTo>
                    <a:pt x="372" y="949"/>
                  </a:lnTo>
                  <a:lnTo>
                    <a:pt x="340" y="1109"/>
                  </a:lnTo>
                  <a:lnTo>
                    <a:pt x="276" y="1290"/>
                  </a:lnTo>
                  <a:lnTo>
                    <a:pt x="212" y="1397"/>
                  </a:lnTo>
                  <a:lnTo>
                    <a:pt x="149" y="1482"/>
                  </a:lnTo>
                  <a:lnTo>
                    <a:pt x="96" y="1546"/>
                  </a:lnTo>
                  <a:lnTo>
                    <a:pt x="42" y="1589"/>
                  </a:lnTo>
                  <a:lnTo>
                    <a:pt x="21" y="1600"/>
                  </a:lnTo>
                  <a:lnTo>
                    <a:pt x="11" y="1600"/>
                  </a:lnTo>
                  <a:lnTo>
                    <a:pt x="0" y="1589"/>
                  </a:lnTo>
                  <a:lnTo>
                    <a:pt x="11" y="1578"/>
                  </a:lnTo>
                  <a:lnTo>
                    <a:pt x="11" y="1578"/>
                  </a:lnTo>
                  <a:lnTo>
                    <a:pt x="11" y="1568"/>
                  </a:lnTo>
                  <a:lnTo>
                    <a:pt x="32" y="1557"/>
                  </a:lnTo>
                  <a:lnTo>
                    <a:pt x="149" y="1397"/>
                  </a:lnTo>
                  <a:lnTo>
                    <a:pt x="234" y="1205"/>
                  </a:lnTo>
                  <a:lnTo>
                    <a:pt x="265" y="1002"/>
                  </a:lnTo>
                  <a:lnTo>
                    <a:pt x="287" y="800"/>
                  </a:lnTo>
                  <a:lnTo>
                    <a:pt x="265" y="565"/>
                  </a:lnTo>
                  <a:lnTo>
                    <a:pt x="223" y="362"/>
                  </a:lnTo>
                  <a:lnTo>
                    <a:pt x="138" y="192"/>
                  </a:lnTo>
                  <a:lnTo>
                    <a:pt x="32" y="53"/>
                  </a:lnTo>
                  <a:lnTo>
                    <a:pt x="21" y="42"/>
                  </a:lnTo>
                  <a:lnTo>
                    <a:pt x="11" y="32"/>
                  </a:lnTo>
                  <a:lnTo>
                    <a:pt x="11" y="21"/>
                  </a:lnTo>
                  <a:lnTo>
                    <a:pt x="0" y="21"/>
                  </a:lnTo>
                  <a:lnTo>
                    <a:pt x="11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8" name="Freeform 42"/>
            <p:cNvSpPr>
              <a:spLocks noEditPoints="1"/>
            </p:cNvSpPr>
            <p:nvPr/>
          </p:nvSpPr>
          <p:spPr bwMode="auto">
            <a:xfrm>
              <a:off x="30278" y="1451"/>
              <a:ext cx="754" cy="1120"/>
            </a:xfrm>
            <a:custGeom>
              <a:avLst/>
              <a:gdLst/>
              <a:ahLst/>
              <a:cxnLst>
                <a:cxn ang="0">
                  <a:pos x="318" y="458"/>
                </a:cxn>
                <a:cxn ang="0">
                  <a:pos x="202" y="586"/>
                </a:cxn>
                <a:cxn ang="0">
                  <a:pos x="138" y="757"/>
                </a:cxn>
                <a:cxn ang="0">
                  <a:pos x="117" y="938"/>
                </a:cxn>
                <a:cxn ang="0">
                  <a:pos x="117" y="992"/>
                </a:cxn>
                <a:cxn ang="0">
                  <a:pos x="138" y="1045"/>
                </a:cxn>
                <a:cxn ang="0">
                  <a:pos x="180" y="1077"/>
                </a:cxn>
                <a:cxn ang="0">
                  <a:pos x="265" y="1077"/>
                </a:cxn>
                <a:cxn ang="0">
                  <a:pos x="393" y="970"/>
                </a:cxn>
                <a:cxn ang="0">
                  <a:pos x="414" y="949"/>
                </a:cxn>
                <a:cxn ang="0">
                  <a:pos x="425" y="917"/>
                </a:cxn>
                <a:cxn ang="0">
                  <a:pos x="510" y="576"/>
                </a:cxn>
                <a:cxn ang="0">
                  <a:pos x="510" y="544"/>
                </a:cxn>
                <a:cxn ang="0">
                  <a:pos x="488" y="501"/>
                </a:cxn>
                <a:cxn ang="0">
                  <a:pos x="446" y="458"/>
                </a:cxn>
                <a:cxn ang="0">
                  <a:pos x="382" y="437"/>
                </a:cxn>
                <a:cxn ang="0">
                  <a:pos x="743" y="0"/>
                </a:cxn>
                <a:cxn ang="0">
                  <a:pos x="754" y="10"/>
                </a:cxn>
                <a:cxn ang="0">
                  <a:pos x="754" y="10"/>
                </a:cxn>
                <a:cxn ang="0">
                  <a:pos x="520" y="960"/>
                </a:cxn>
                <a:cxn ang="0">
                  <a:pos x="520" y="1013"/>
                </a:cxn>
                <a:cxn ang="0">
                  <a:pos x="520" y="1056"/>
                </a:cxn>
                <a:cxn ang="0">
                  <a:pos x="541" y="1088"/>
                </a:cxn>
                <a:cxn ang="0">
                  <a:pos x="605" y="1066"/>
                </a:cxn>
                <a:cxn ang="0">
                  <a:pos x="669" y="960"/>
                </a:cxn>
                <a:cxn ang="0">
                  <a:pos x="690" y="874"/>
                </a:cxn>
                <a:cxn ang="0">
                  <a:pos x="711" y="864"/>
                </a:cxn>
                <a:cxn ang="0">
                  <a:pos x="722" y="864"/>
                </a:cxn>
                <a:cxn ang="0">
                  <a:pos x="722" y="885"/>
                </a:cxn>
                <a:cxn ang="0">
                  <a:pos x="711" y="938"/>
                </a:cxn>
                <a:cxn ang="0">
                  <a:pos x="690" y="1002"/>
                </a:cxn>
                <a:cxn ang="0">
                  <a:pos x="658" y="1066"/>
                </a:cxn>
                <a:cxn ang="0">
                  <a:pos x="605" y="1120"/>
                </a:cxn>
                <a:cxn ang="0">
                  <a:pos x="520" y="1120"/>
                </a:cxn>
                <a:cxn ang="0">
                  <a:pos x="456" y="1077"/>
                </a:cxn>
                <a:cxn ang="0">
                  <a:pos x="414" y="1002"/>
                </a:cxn>
                <a:cxn ang="0">
                  <a:pos x="255" y="1120"/>
                </a:cxn>
                <a:cxn ang="0">
                  <a:pos x="127" y="1098"/>
                </a:cxn>
                <a:cxn ang="0">
                  <a:pos x="10" y="970"/>
                </a:cxn>
                <a:cxn ang="0">
                  <a:pos x="21" y="725"/>
                </a:cxn>
                <a:cxn ang="0">
                  <a:pos x="170" y="501"/>
                </a:cxn>
                <a:cxn ang="0">
                  <a:pos x="382" y="394"/>
                </a:cxn>
                <a:cxn ang="0">
                  <a:pos x="456" y="416"/>
                </a:cxn>
                <a:cxn ang="0">
                  <a:pos x="510" y="469"/>
                </a:cxn>
                <a:cxn ang="0">
                  <a:pos x="626" y="128"/>
                </a:cxn>
                <a:cxn ang="0">
                  <a:pos x="626" y="85"/>
                </a:cxn>
                <a:cxn ang="0">
                  <a:pos x="605" y="64"/>
                </a:cxn>
                <a:cxn ang="0">
                  <a:pos x="552" y="64"/>
                </a:cxn>
                <a:cxn ang="0">
                  <a:pos x="520" y="53"/>
                </a:cxn>
                <a:cxn ang="0">
                  <a:pos x="510" y="32"/>
                </a:cxn>
                <a:cxn ang="0">
                  <a:pos x="531" y="10"/>
                </a:cxn>
                <a:cxn ang="0">
                  <a:pos x="637" y="10"/>
                </a:cxn>
                <a:cxn ang="0">
                  <a:pos x="733" y="0"/>
                </a:cxn>
              </a:cxnLst>
              <a:rect l="0" t="0" r="r" b="b"/>
              <a:pathLst>
                <a:path w="754" h="1120">
                  <a:moveTo>
                    <a:pt x="382" y="437"/>
                  </a:moveTo>
                  <a:lnTo>
                    <a:pt x="318" y="458"/>
                  </a:lnTo>
                  <a:lnTo>
                    <a:pt x="255" y="512"/>
                  </a:lnTo>
                  <a:lnTo>
                    <a:pt x="202" y="586"/>
                  </a:lnTo>
                  <a:lnTo>
                    <a:pt x="170" y="661"/>
                  </a:lnTo>
                  <a:lnTo>
                    <a:pt x="138" y="757"/>
                  </a:lnTo>
                  <a:lnTo>
                    <a:pt x="117" y="864"/>
                  </a:lnTo>
                  <a:lnTo>
                    <a:pt x="117" y="938"/>
                  </a:lnTo>
                  <a:lnTo>
                    <a:pt x="117" y="960"/>
                  </a:lnTo>
                  <a:lnTo>
                    <a:pt x="117" y="992"/>
                  </a:lnTo>
                  <a:lnTo>
                    <a:pt x="127" y="1024"/>
                  </a:lnTo>
                  <a:lnTo>
                    <a:pt x="138" y="1045"/>
                  </a:lnTo>
                  <a:lnTo>
                    <a:pt x="159" y="1066"/>
                  </a:lnTo>
                  <a:lnTo>
                    <a:pt x="180" y="1077"/>
                  </a:lnTo>
                  <a:lnTo>
                    <a:pt x="212" y="1088"/>
                  </a:lnTo>
                  <a:lnTo>
                    <a:pt x="265" y="1077"/>
                  </a:lnTo>
                  <a:lnTo>
                    <a:pt x="329" y="1045"/>
                  </a:lnTo>
                  <a:lnTo>
                    <a:pt x="393" y="970"/>
                  </a:lnTo>
                  <a:lnTo>
                    <a:pt x="403" y="960"/>
                  </a:lnTo>
                  <a:lnTo>
                    <a:pt x="414" y="949"/>
                  </a:lnTo>
                  <a:lnTo>
                    <a:pt x="425" y="928"/>
                  </a:lnTo>
                  <a:lnTo>
                    <a:pt x="425" y="917"/>
                  </a:lnTo>
                  <a:lnTo>
                    <a:pt x="510" y="608"/>
                  </a:lnTo>
                  <a:lnTo>
                    <a:pt x="510" y="576"/>
                  </a:lnTo>
                  <a:lnTo>
                    <a:pt x="510" y="565"/>
                  </a:lnTo>
                  <a:lnTo>
                    <a:pt x="510" y="544"/>
                  </a:lnTo>
                  <a:lnTo>
                    <a:pt x="499" y="522"/>
                  </a:lnTo>
                  <a:lnTo>
                    <a:pt x="488" y="501"/>
                  </a:lnTo>
                  <a:lnTo>
                    <a:pt x="467" y="480"/>
                  </a:lnTo>
                  <a:lnTo>
                    <a:pt x="446" y="458"/>
                  </a:lnTo>
                  <a:lnTo>
                    <a:pt x="425" y="437"/>
                  </a:lnTo>
                  <a:lnTo>
                    <a:pt x="382" y="437"/>
                  </a:lnTo>
                  <a:close/>
                  <a:moveTo>
                    <a:pt x="733" y="0"/>
                  </a:moveTo>
                  <a:lnTo>
                    <a:pt x="743" y="0"/>
                  </a:lnTo>
                  <a:lnTo>
                    <a:pt x="754" y="10"/>
                  </a:lnTo>
                  <a:lnTo>
                    <a:pt x="754" y="10"/>
                  </a:lnTo>
                  <a:lnTo>
                    <a:pt x="754" y="10"/>
                  </a:lnTo>
                  <a:lnTo>
                    <a:pt x="754" y="10"/>
                  </a:lnTo>
                  <a:lnTo>
                    <a:pt x="531" y="938"/>
                  </a:lnTo>
                  <a:lnTo>
                    <a:pt x="520" y="960"/>
                  </a:lnTo>
                  <a:lnTo>
                    <a:pt x="520" y="981"/>
                  </a:lnTo>
                  <a:lnTo>
                    <a:pt x="520" y="1013"/>
                  </a:lnTo>
                  <a:lnTo>
                    <a:pt x="520" y="1034"/>
                  </a:lnTo>
                  <a:lnTo>
                    <a:pt x="520" y="1056"/>
                  </a:lnTo>
                  <a:lnTo>
                    <a:pt x="531" y="1066"/>
                  </a:lnTo>
                  <a:lnTo>
                    <a:pt x="541" y="1088"/>
                  </a:lnTo>
                  <a:lnTo>
                    <a:pt x="563" y="1088"/>
                  </a:lnTo>
                  <a:lnTo>
                    <a:pt x="605" y="1066"/>
                  </a:lnTo>
                  <a:lnTo>
                    <a:pt x="637" y="1024"/>
                  </a:lnTo>
                  <a:lnTo>
                    <a:pt x="669" y="960"/>
                  </a:lnTo>
                  <a:lnTo>
                    <a:pt x="690" y="885"/>
                  </a:lnTo>
                  <a:lnTo>
                    <a:pt x="690" y="874"/>
                  </a:lnTo>
                  <a:lnTo>
                    <a:pt x="701" y="864"/>
                  </a:lnTo>
                  <a:lnTo>
                    <a:pt x="711" y="864"/>
                  </a:lnTo>
                  <a:lnTo>
                    <a:pt x="711" y="864"/>
                  </a:lnTo>
                  <a:lnTo>
                    <a:pt x="722" y="864"/>
                  </a:lnTo>
                  <a:lnTo>
                    <a:pt x="733" y="874"/>
                  </a:lnTo>
                  <a:lnTo>
                    <a:pt x="722" y="885"/>
                  </a:lnTo>
                  <a:lnTo>
                    <a:pt x="722" y="906"/>
                  </a:lnTo>
                  <a:lnTo>
                    <a:pt x="711" y="938"/>
                  </a:lnTo>
                  <a:lnTo>
                    <a:pt x="701" y="970"/>
                  </a:lnTo>
                  <a:lnTo>
                    <a:pt x="690" y="1002"/>
                  </a:lnTo>
                  <a:lnTo>
                    <a:pt x="679" y="1034"/>
                  </a:lnTo>
                  <a:lnTo>
                    <a:pt x="658" y="1066"/>
                  </a:lnTo>
                  <a:lnTo>
                    <a:pt x="637" y="1098"/>
                  </a:lnTo>
                  <a:lnTo>
                    <a:pt x="605" y="1120"/>
                  </a:lnTo>
                  <a:lnTo>
                    <a:pt x="563" y="1120"/>
                  </a:lnTo>
                  <a:lnTo>
                    <a:pt x="520" y="1120"/>
                  </a:lnTo>
                  <a:lnTo>
                    <a:pt x="478" y="1098"/>
                  </a:lnTo>
                  <a:lnTo>
                    <a:pt x="456" y="1077"/>
                  </a:lnTo>
                  <a:lnTo>
                    <a:pt x="425" y="1045"/>
                  </a:lnTo>
                  <a:lnTo>
                    <a:pt x="414" y="1002"/>
                  </a:lnTo>
                  <a:lnTo>
                    <a:pt x="329" y="1088"/>
                  </a:lnTo>
                  <a:lnTo>
                    <a:pt x="255" y="1120"/>
                  </a:lnTo>
                  <a:lnTo>
                    <a:pt x="212" y="1120"/>
                  </a:lnTo>
                  <a:lnTo>
                    <a:pt x="127" y="1098"/>
                  </a:lnTo>
                  <a:lnTo>
                    <a:pt x="53" y="1056"/>
                  </a:lnTo>
                  <a:lnTo>
                    <a:pt x="10" y="970"/>
                  </a:lnTo>
                  <a:lnTo>
                    <a:pt x="0" y="864"/>
                  </a:lnTo>
                  <a:lnTo>
                    <a:pt x="21" y="725"/>
                  </a:lnTo>
                  <a:lnTo>
                    <a:pt x="74" y="597"/>
                  </a:lnTo>
                  <a:lnTo>
                    <a:pt x="170" y="501"/>
                  </a:lnTo>
                  <a:lnTo>
                    <a:pt x="265" y="426"/>
                  </a:lnTo>
                  <a:lnTo>
                    <a:pt x="382" y="394"/>
                  </a:lnTo>
                  <a:lnTo>
                    <a:pt x="425" y="405"/>
                  </a:lnTo>
                  <a:lnTo>
                    <a:pt x="456" y="416"/>
                  </a:lnTo>
                  <a:lnTo>
                    <a:pt x="488" y="437"/>
                  </a:lnTo>
                  <a:lnTo>
                    <a:pt x="510" y="469"/>
                  </a:lnTo>
                  <a:lnTo>
                    <a:pt x="531" y="501"/>
                  </a:lnTo>
                  <a:lnTo>
                    <a:pt x="626" y="128"/>
                  </a:lnTo>
                  <a:lnTo>
                    <a:pt x="626" y="85"/>
                  </a:lnTo>
                  <a:lnTo>
                    <a:pt x="626" y="85"/>
                  </a:lnTo>
                  <a:lnTo>
                    <a:pt x="626" y="74"/>
                  </a:lnTo>
                  <a:lnTo>
                    <a:pt x="605" y="64"/>
                  </a:lnTo>
                  <a:lnTo>
                    <a:pt x="584" y="64"/>
                  </a:lnTo>
                  <a:lnTo>
                    <a:pt x="552" y="64"/>
                  </a:lnTo>
                  <a:lnTo>
                    <a:pt x="531" y="64"/>
                  </a:lnTo>
                  <a:lnTo>
                    <a:pt x="520" y="53"/>
                  </a:lnTo>
                  <a:lnTo>
                    <a:pt x="510" y="42"/>
                  </a:lnTo>
                  <a:lnTo>
                    <a:pt x="510" y="32"/>
                  </a:lnTo>
                  <a:lnTo>
                    <a:pt x="520" y="21"/>
                  </a:lnTo>
                  <a:lnTo>
                    <a:pt x="531" y="10"/>
                  </a:lnTo>
                  <a:lnTo>
                    <a:pt x="573" y="10"/>
                  </a:lnTo>
                  <a:lnTo>
                    <a:pt x="637" y="10"/>
                  </a:lnTo>
                  <a:lnTo>
                    <a:pt x="701" y="0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9" name="Freeform 43"/>
            <p:cNvSpPr>
              <a:spLocks noEditPoints="1"/>
            </p:cNvSpPr>
            <p:nvPr/>
          </p:nvSpPr>
          <p:spPr bwMode="auto">
            <a:xfrm>
              <a:off x="31064" y="1845"/>
              <a:ext cx="733" cy="1035"/>
            </a:xfrm>
            <a:custGeom>
              <a:avLst/>
              <a:gdLst/>
              <a:ahLst/>
              <a:cxnLst>
                <a:cxn ang="0">
                  <a:pos x="403" y="64"/>
                </a:cxn>
                <a:cxn ang="0">
                  <a:pos x="286" y="182"/>
                </a:cxn>
                <a:cxn ang="0">
                  <a:pos x="233" y="363"/>
                </a:cxn>
                <a:cxn ang="0">
                  <a:pos x="202" y="534"/>
                </a:cxn>
                <a:cxn ang="0">
                  <a:pos x="212" y="587"/>
                </a:cxn>
                <a:cxn ang="0">
                  <a:pos x="233" y="640"/>
                </a:cxn>
                <a:cxn ang="0">
                  <a:pos x="276" y="672"/>
                </a:cxn>
                <a:cxn ang="0">
                  <a:pos x="350" y="672"/>
                </a:cxn>
                <a:cxn ang="0">
                  <a:pos x="435" y="619"/>
                </a:cxn>
                <a:cxn ang="0">
                  <a:pos x="499" y="544"/>
                </a:cxn>
                <a:cxn ang="0">
                  <a:pos x="595" y="203"/>
                </a:cxn>
                <a:cxn ang="0">
                  <a:pos x="595" y="182"/>
                </a:cxn>
                <a:cxn ang="0">
                  <a:pos x="595" y="150"/>
                </a:cxn>
                <a:cxn ang="0">
                  <a:pos x="573" y="107"/>
                </a:cxn>
                <a:cxn ang="0">
                  <a:pos x="531" y="64"/>
                </a:cxn>
                <a:cxn ang="0">
                  <a:pos x="467" y="43"/>
                </a:cxn>
                <a:cxn ang="0">
                  <a:pos x="510" y="11"/>
                </a:cxn>
                <a:cxn ang="0">
                  <a:pos x="595" y="64"/>
                </a:cxn>
                <a:cxn ang="0">
                  <a:pos x="626" y="75"/>
                </a:cxn>
                <a:cxn ang="0">
                  <a:pos x="658" y="43"/>
                </a:cxn>
                <a:cxn ang="0">
                  <a:pos x="679" y="43"/>
                </a:cxn>
                <a:cxn ang="0">
                  <a:pos x="711" y="54"/>
                </a:cxn>
                <a:cxn ang="0">
                  <a:pos x="733" y="86"/>
                </a:cxn>
                <a:cxn ang="0">
                  <a:pos x="722" y="107"/>
                </a:cxn>
                <a:cxn ang="0">
                  <a:pos x="510" y="896"/>
                </a:cxn>
                <a:cxn ang="0">
                  <a:pos x="340" y="1014"/>
                </a:cxn>
                <a:cxn ang="0">
                  <a:pos x="85" y="1024"/>
                </a:cxn>
                <a:cxn ang="0">
                  <a:pos x="0" y="939"/>
                </a:cxn>
                <a:cxn ang="0">
                  <a:pos x="21" y="886"/>
                </a:cxn>
                <a:cxn ang="0">
                  <a:pos x="63" y="854"/>
                </a:cxn>
                <a:cxn ang="0">
                  <a:pos x="106" y="854"/>
                </a:cxn>
                <a:cxn ang="0">
                  <a:pos x="138" y="886"/>
                </a:cxn>
                <a:cxn ang="0">
                  <a:pos x="138" y="928"/>
                </a:cxn>
                <a:cxn ang="0">
                  <a:pos x="106" y="971"/>
                </a:cxn>
                <a:cxn ang="0">
                  <a:pos x="127" y="1003"/>
                </a:cxn>
                <a:cxn ang="0">
                  <a:pos x="202" y="1003"/>
                </a:cxn>
                <a:cxn ang="0">
                  <a:pos x="361" y="950"/>
                </a:cxn>
                <a:cxn ang="0">
                  <a:pos x="425" y="854"/>
                </a:cxn>
                <a:cxn ang="0">
                  <a:pos x="446" y="811"/>
                </a:cxn>
                <a:cxn ang="0">
                  <a:pos x="488" y="619"/>
                </a:cxn>
                <a:cxn ang="0">
                  <a:pos x="456" y="651"/>
                </a:cxn>
                <a:cxn ang="0">
                  <a:pos x="297" y="715"/>
                </a:cxn>
                <a:cxn ang="0">
                  <a:pos x="148" y="640"/>
                </a:cxn>
                <a:cxn ang="0">
                  <a:pos x="85" y="459"/>
                </a:cxn>
                <a:cxn ang="0">
                  <a:pos x="170" y="203"/>
                </a:cxn>
                <a:cxn ang="0">
                  <a:pos x="361" y="32"/>
                </a:cxn>
              </a:cxnLst>
              <a:rect l="0" t="0" r="r" b="b"/>
              <a:pathLst>
                <a:path w="733" h="1035">
                  <a:moveTo>
                    <a:pt x="467" y="43"/>
                  </a:moveTo>
                  <a:lnTo>
                    <a:pt x="403" y="64"/>
                  </a:lnTo>
                  <a:lnTo>
                    <a:pt x="340" y="107"/>
                  </a:lnTo>
                  <a:lnTo>
                    <a:pt x="286" y="182"/>
                  </a:lnTo>
                  <a:lnTo>
                    <a:pt x="255" y="256"/>
                  </a:lnTo>
                  <a:lnTo>
                    <a:pt x="233" y="363"/>
                  </a:lnTo>
                  <a:lnTo>
                    <a:pt x="212" y="459"/>
                  </a:lnTo>
                  <a:lnTo>
                    <a:pt x="202" y="534"/>
                  </a:lnTo>
                  <a:lnTo>
                    <a:pt x="202" y="555"/>
                  </a:lnTo>
                  <a:lnTo>
                    <a:pt x="212" y="587"/>
                  </a:lnTo>
                  <a:lnTo>
                    <a:pt x="223" y="619"/>
                  </a:lnTo>
                  <a:lnTo>
                    <a:pt x="233" y="640"/>
                  </a:lnTo>
                  <a:lnTo>
                    <a:pt x="255" y="662"/>
                  </a:lnTo>
                  <a:lnTo>
                    <a:pt x="276" y="672"/>
                  </a:lnTo>
                  <a:lnTo>
                    <a:pt x="308" y="672"/>
                  </a:lnTo>
                  <a:lnTo>
                    <a:pt x="350" y="672"/>
                  </a:lnTo>
                  <a:lnTo>
                    <a:pt x="393" y="651"/>
                  </a:lnTo>
                  <a:lnTo>
                    <a:pt x="435" y="619"/>
                  </a:lnTo>
                  <a:lnTo>
                    <a:pt x="467" y="587"/>
                  </a:lnTo>
                  <a:lnTo>
                    <a:pt x="499" y="544"/>
                  </a:lnTo>
                  <a:lnTo>
                    <a:pt x="520" y="512"/>
                  </a:lnTo>
                  <a:lnTo>
                    <a:pt x="595" y="203"/>
                  </a:lnTo>
                  <a:lnTo>
                    <a:pt x="595" y="192"/>
                  </a:lnTo>
                  <a:lnTo>
                    <a:pt x="595" y="182"/>
                  </a:lnTo>
                  <a:lnTo>
                    <a:pt x="595" y="171"/>
                  </a:lnTo>
                  <a:lnTo>
                    <a:pt x="595" y="150"/>
                  </a:lnTo>
                  <a:lnTo>
                    <a:pt x="584" y="128"/>
                  </a:lnTo>
                  <a:lnTo>
                    <a:pt x="573" y="107"/>
                  </a:lnTo>
                  <a:lnTo>
                    <a:pt x="563" y="86"/>
                  </a:lnTo>
                  <a:lnTo>
                    <a:pt x="531" y="64"/>
                  </a:lnTo>
                  <a:lnTo>
                    <a:pt x="510" y="43"/>
                  </a:lnTo>
                  <a:lnTo>
                    <a:pt x="467" y="43"/>
                  </a:lnTo>
                  <a:close/>
                  <a:moveTo>
                    <a:pt x="467" y="0"/>
                  </a:moveTo>
                  <a:lnTo>
                    <a:pt x="510" y="11"/>
                  </a:lnTo>
                  <a:lnTo>
                    <a:pt x="552" y="32"/>
                  </a:lnTo>
                  <a:lnTo>
                    <a:pt x="595" y="64"/>
                  </a:lnTo>
                  <a:lnTo>
                    <a:pt x="616" y="107"/>
                  </a:lnTo>
                  <a:lnTo>
                    <a:pt x="626" y="75"/>
                  </a:lnTo>
                  <a:lnTo>
                    <a:pt x="637" y="54"/>
                  </a:lnTo>
                  <a:lnTo>
                    <a:pt x="658" y="43"/>
                  </a:lnTo>
                  <a:lnTo>
                    <a:pt x="669" y="43"/>
                  </a:lnTo>
                  <a:lnTo>
                    <a:pt x="679" y="43"/>
                  </a:lnTo>
                  <a:lnTo>
                    <a:pt x="701" y="43"/>
                  </a:lnTo>
                  <a:lnTo>
                    <a:pt x="711" y="54"/>
                  </a:lnTo>
                  <a:lnTo>
                    <a:pt x="722" y="64"/>
                  </a:lnTo>
                  <a:lnTo>
                    <a:pt x="733" y="86"/>
                  </a:lnTo>
                  <a:lnTo>
                    <a:pt x="722" y="107"/>
                  </a:lnTo>
                  <a:lnTo>
                    <a:pt x="722" y="107"/>
                  </a:lnTo>
                  <a:lnTo>
                    <a:pt x="541" y="822"/>
                  </a:lnTo>
                  <a:lnTo>
                    <a:pt x="510" y="896"/>
                  </a:lnTo>
                  <a:lnTo>
                    <a:pt x="446" y="960"/>
                  </a:lnTo>
                  <a:lnTo>
                    <a:pt x="340" y="1014"/>
                  </a:lnTo>
                  <a:lnTo>
                    <a:pt x="212" y="1035"/>
                  </a:lnTo>
                  <a:lnTo>
                    <a:pt x="85" y="1024"/>
                  </a:lnTo>
                  <a:lnTo>
                    <a:pt x="21" y="992"/>
                  </a:lnTo>
                  <a:lnTo>
                    <a:pt x="0" y="939"/>
                  </a:lnTo>
                  <a:lnTo>
                    <a:pt x="0" y="907"/>
                  </a:lnTo>
                  <a:lnTo>
                    <a:pt x="21" y="886"/>
                  </a:lnTo>
                  <a:lnTo>
                    <a:pt x="42" y="864"/>
                  </a:lnTo>
                  <a:lnTo>
                    <a:pt x="63" y="854"/>
                  </a:lnTo>
                  <a:lnTo>
                    <a:pt x="85" y="854"/>
                  </a:lnTo>
                  <a:lnTo>
                    <a:pt x="106" y="854"/>
                  </a:lnTo>
                  <a:lnTo>
                    <a:pt x="127" y="864"/>
                  </a:lnTo>
                  <a:lnTo>
                    <a:pt x="138" y="886"/>
                  </a:lnTo>
                  <a:lnTo>
                    <a:pt x="148" y="907"/>
                  </a:lnTo>
                  <a:lnTo>
                    <a:pt x="138" y="928"/>
                  </a:lnTo>
                  <a:lnTo>
                    <a:pt x="127" y="950"/>
                  </a:lnTo>
                  <a:lnTo>
                    <a:pt x="106" y="971"/>
                  </a:lnTo>
                  <a:lnTo>
                    <a:pt x="74" y="992"/>
                  </a:lnTo>
                  <a:lnTo>
                    <a:pt x="127" y="1003"/>
                  </a:lnTo>
                  <a:lnTo>
                    <a:pt x="170" y="1003"/>
                  </a:lnTo>
                  <a:lnTo>
                    <a:pt x="202" y="1003"/>
                  </a:lnTo>
                  <a:lnTo>
                    <a:pt x="297" y="982"/>
                  </a:lnTo>
                  <a:lnTo>
                    <a:pt x="361" y="950"/>
                  </a:lnTo>
                  <a:lnTo>
                    <a:pt x="403" y="896"/>
                  </a:lnTo>
                  <a:lnTo>
                    <a:pt x="425" y="854"/>
                  </a:lnTo>
                  <a:lnTo>
                    <a:pt x="435" y="832"/>
                  </a:lnTo>
                  <a:lnTo>
                    <a:pt x="446" y="811"/>
                  </a:lnTo>
                  <a:lnTo>
                    <a:pt x="456" y="736"/>
                  </a:lnTo>
                  <a:lnTo>
                    <a:pt x="488" y="619"/>
                  </a:lnTo>
                  <a:lnTo>
                    <a:pt x="488" y="619"/>
                  </a:lnTo>
                  <a:lnTo>
                    <a:pt x="456" y="651"/>
                  </a:lnTo>
                  <a:lnTo>
                    <a:pt x="393" y="694"/>
                  </a:lnTo>
                  <a:lnTo>
                    <a:pt x="297" y="715"/>
                  </a:lnTo>
                  <a:lnTo>
                    <a:pt x="223" y="694"/>
                  </a:lnTo>
                  <a:lnTo>
                    <a:pt x="148" y="640"/>
                  </a:lnTo>
                  <a:lnTo>
                    <a:pt x="106" y="566"/>
                  </a:lnTo>
                  <a:lnTo>
                    <a:pt x="85" y="459"/>
                  </a:lnTo>
                  <a:lnTo>
                    <a:pt x="106" y="320"/>
                  </a:lnTo>
                  <a:lnTo>
                    <a:pt x="170" y="203"/>
                  </a:lnTo>
                  <a:lnTo>
                    <a:pt x="255" y="96"/>
                  </a:lnTo>
                  <a:lnTo>
                    <a:pt x="361" y="3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0" name="Freeform 44"/>
            <p:cNvSpPr>
              <a:spLocks/>
            </p:cNvSpPr>
            <p:nvPr/>
          </p:nvSpPr>
          <p:spPr bwMode="auto">
            <a:xfrm>
              <a:off x="32020" y="1355"/>
              <a:ext cx="371" cy="1600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1" y="0"/>
                </a:cxn>
                <a:cxn ang="0">
                  <a:pos x="371" y="10"/>
                </a:cxn>
                <a:cxn ang="0">
                  <a:pos x="371" y="21"/>
                </a:cxn>
                <a:cxn ang="0">
                  <a:pos x="371" y="21"/>
                </a:cxn>
                <a:cxn ang="0">
                  <a:pos x="371" y="32"/>
                </a:cxn>
                <a:cxn ang="0">
                  <a:pos x="361" y="32"/>
                </a:cxn>
                <a:cxn ang="0">
                  <a:pos x="350" y="42"/>
                </a:cxn>
                <a:cxn ang="0">
                  <a:pos x="223" y="213"/>
                </a:cxn>
                <a:cxn ang="0">
                  <a:pos x="148" y="394"/>
                </a:cxn>
                <a:cxn ang="0">
                  <a:pos x="106" y="597"/>
                </a:cxn>
                <a:cxn ang="0">
                  <a:pos x="95" y="800"/>
                </a:cxn>
                <a:cxn ang="0">
                  <a:pos x="106" y="949"/>
                </a:cxn>
                <a:cxn ang="0">
                  <a:pos x="127" y="1109"/>
                </a:cxn>
                <a:cxn ang="0">
                  <a:pos x="170" y="1269"/>
                </a:cxn>
                <a:cxn ang="0">
                  <a:pos x="244" y="1418"/>
                </a:cxn>
                <a:cxn ang="0">
                  <a:pos x="340" y="1546"/>
                </a:cxn>
                <a:cxn ang="0">
                  <a:pos x="361" y="1568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89"/>
                </a:cxn>
                <a:cxn ang="0">
                  <a:pos x="371" y="1589"/>
                </a:cxn>
                <a:cxn ang="0">
                  <a:pos x="371" y="1600"/>
                </a:cxn>
                <a:cxn ang="0">
                  <a:pos x="350" y="1600"/>
                </a:cxn>
                <a:cxn ang="0">
                  <a:pos x="318" y="1578"/>
                </a:cxn>
                <a:cxn ang="0">
                  <a:pos x="265" y="1525"/>
                </a:cxn>
                <a:cxn ang="0">
                  <a:pos x="180" y="1429"/>
                </a:cxn>
                <a:cxn ang="0">
                  <a:pos x="106" y="1301"/>
                </a:cxn>
                <a:cxn ang="0">
                  <a:pos x="42" y="1120"/>
                </a:cxn>
                <a:cxn ang="0">
                  <a:pos x="10" y="949"/>
                </a:cxn>
                <a:cxn ang="0">
                  <a:pos x="0" y="800"/>
                </a:cxn>
                <a:cxn ang="0">
                  <a:pos x="10" y="650"/>
                </a:cxn>
                <a:cxn ang="0">
                  <a:pos x="42" y="490"/>
                </a:cxn>
                <a:cxn ang="0">
                  <a:pos x="106" y="320"/>
                </a:cxn>
                <a:cxn ang="0">
                  <a:pos x="159" y="202"/>
                </a:cxn>
                <a:cxn ang="0">
                  <a:pos x="223" y="117"/>
                </a:cxn>
                <a:cxn ang="0">
                  <a:pos x="286" y="53"/>
                </a:cxn>
                <a:cxn ang="0">
                  <a:pos x="329" y="21"/>
                </a:cxn>
                <a:cxn ang="0">
                  <a:pos x="350" y="0"/>
                </a:cxn>
              </a:cxnLst>
              <a:rect l="0" t="0" r="r" b="b"/>
              <a:pathLst>
                <a:path w="371" h="1600">
                  <a:moveTo>
                    <a:pt x="350" y="0"/>
                  </a:moveTo>
                  <a:lnTo>
                    <a:pt x="361" y="0"/>
                  </a:lnTo>
                  <a:lnTo>
                    <a:pt x="371" y="10"/>
                  </a:lnTo>
                  <a:lnTo>
                    <a:pt x="371" y="21"/>
                  </a:lnTo>
                  <a:lnTo>
                    <a:pt x="371" y="21"/>
                  </a:lnTo>
                  <a:lnTo>
                    <a:pt x="371" y="32"/>
                  </a:lnTo>
                  <a:lnTo>
                    <a:pt x="361" y="32"/>
                  </a:lnTo>
                  <a:lnTo>
                    <a:pt x="350" y="42"/>
                  </a:lnTo>
                  <a:lnTo>
                    <a:pt x="223" y="213"/>
                  </a:lnTo>
                  <a:lnTo>
                    <a:pt x="148" y="394"/>
                  </a:lnTo>
                  <a:lnTo>
                    <a:pt x="106" y="597"/>
                  </a:lnTo>
                  <a:lnTo>
                    <a:pt x="95" y="800"/>
                  </a:lnTo>
                  <a:lnTo>
                    <a:pt x="106" y="949"/>
                  </a:lnTo>
                  <a:lnTo>
                    <a:pt x="127" y="1109"/>
                  </a:lnTo>
                  <a:lnTo>
                    <a:pt x="170" y="1269"/>
                  </a:lnTo>
                  <a:lnTo>
                    <a:pt x="244" y="1418"/>
                  </a:lnTo>
                  <a:lnTo>
                    <a:pt x="340" y="1546"/>
                  </a:lnTo>
                  <a:lnTo>
                    <a:pt x="361" y="1568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89"/>
                  </a:lnTo>
                  <a:lnTo>
                    <a:pt x="371" y="1589"/>
                  </a:lnTo>
                  <a:lnTo>
                    <a:pt x="371" y="1600"/>
                  </a:lnTo>
                  <a:lnTo>
                    <a:pt x="350" y="1600"/>
                  </a:lnTo>
                  <a:lnTo>
                    <a:pt x="318" y="1578"/>
                  </a:lnTo>
                  <a:lnTo>
                    <a:pt x="265" y="1525"/>
                  </a:lnTo>
                  <a:lnTo>
                    <a:pt x="180" y="1429"/>
                  </a:lnTo>
                  <a:lnTo>
                    <a:pt x="106" y="1301"/>
                  </a:lnTo>
                  <a:lnTo>
                    <a:pt x="42" y="1120"/>
                  </a:lnTo>
                  <a:lnTo>
                    <a:pt x="10" y="949"/>
                  </a:lnTo>
                  <a:lnTo>
                    <a:pt x="0" y="800"/>
                  </a:lnTo>
                  <a:lnTo>
                    <a:pt x="10" y="650"/>
                  </a:lnTo>
                  <a:lnTo>
                    <a:pt x="42" y="490"/>
                  </a:lnTo>
                  <a:lnTo>
                    <a:pt x="106" y="320"/>
                  </a:lnTo>
                  <a:lnTo>
                    <a:pt x="159" y="202"/>
                  </a:lnTo>
                  <a:lnTo>
                    <a:pt x="223" y="117"/>
                  </a:lnTo>
                  <a:lnTo>
                    <a:pt x="286" y="53"/>
                  </a:lnTo>
                  <a:lnTo>
                    <a:pt x="329" y="21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1" name="Freeform 45"/>
            <p:cNvSpPr>
              <a:spLocks noEditPoints="1"/>
            </p:cNvSpPr>
            <p:nvPr/>
          </p:nvSpPr>
          <p:spPr bwMode="auto">
            <a:xfrm>
              <a:off x="32551" y="1440"/>
              <a:ext cx="679" cy="1440"/>
            </a:xfrm>
            <a:custGeom>
              <a:avLst/>
              <a:gdLst/>
              <a:ahLst/>
              <a:cxnLst>
                <a:cxn ang="0">
                  <a:pos x="531" y="160"/>
                </a:cxn>
                <a:cxn ang="0">
                  <a:pos x="478" y="171"/>
                </a:cxn>
                <a:cxn ang="0">
                  <a:pos x="510" y="181"/>
                </a:cxn>
                <a:cxn ang="0">
                  <a:pos x="573" y="181"/>
                </a:cxn>
                <a:cxn ang="0">
                  <a:pos x="616" y="181"/>
                </a:cxn>
                <a:cxn ang="0">
                  <a:pos x="637" y="171"/>
                </a:cxn>
                <a:cxn ang="0">
                  <a:pos x="605" y="160"/>
                </a:cxn>
                <a:cxn ang="0">
                  <a:pos x="552" y="160"/>
                </a:cxn>
                <a:cxn ang="0">
                  <a:pos x="446" y="11"/>
                </a:cxn>
                <a:cxn ang="0">
                  <a:pos x="446" y="32"/>
                </a:cxn>
                <a:cxn ang="0">
                  <a:pos x="446" y="64"/>
                </a:cxn>
                <a:cxn ang="0">
                  <a:pos x="446" y="107"/>
                </a:cxn>
                <a:cxn ang="0">
                  <a:pos x="456" y="149"/>
                </a:cxn>
                <a:cxn ang="0">
                  <a:pos x="531" y="128"/>
                </a:cxn>
                <a:cxn ang="0">
                  <a:pos x="584" y="128"/>
                </a:cxn>
                <a:cxn ang="0">
                  <a:pos x="637" y="139"/>
                </a:cxn>
                <a:cxn ang="0">
                  <a:pos x="679" y="149"/>
                </a:cxn>
                <a:cxn ang="0">
                  <a:pos x="679" y="192"/>
                </a:cxn>
                <a:cxn ang="0">
                  <a:pos x="637" y="213"/>
                </a:cxn>
                <a:cxn ang="0">
                  <a:pos x="584" y="213"/>
                </a:cxn>
                <a:cxn ang="0">
                  <a:pos x="541" y="224"/>
                </a:cxn>
                <a:cxn ang="0">
                  <a:pos x="488" y="213"/>
                </a:cxn>
                <a:cxn ang="0">
                  <a:pos x="446" y="192"/>
                </a:cxn>
                <a:cxn ang="0">
                  <a:pos x="340" y="267"/>
                </a:cxn>
                <a:cxn ang="0">
                  <a:pos x="170" y="501"/>
                </a:cxn>
                <a:cxn ang="0">
                  <a:pos x="85" y="800"/>
                </a:cxn>
                <a:cxn ang="0">
                  <a:pos x="106" y="917"/>
                </a:cxn>
                <a:cxn ang="0">
                  <a:pos x="180" y="1013"/>
                </a:cxn>
                <a:cxn ang="0">
                  <a:pos x="265" y="1045"/>
                </a:cxn>
                <a:cxn ang="0">
                  <a:pos x="393" y="1088"/>
                </a:cxn>
                <a:cxn ang="0">
                  <a:pos x="456" y="1109"/>
                </a:cxn>
                <a:cxn ang="0">
                  <a:pos x="499" y="1141"/>
                </a:cxn>
                <a:cxn ang="0">
                  <a:pos x="520" y="1173"/>
                </a:cxn>
                <a:cxn ang="0">
                  <a:pos x="541" y="1216"/>
                </a:cxn>
                <a:cxn ang="0">
                  <a:pos x="520" y="1344"/>
                </a:cxn>
                <a:cxn ang="0">
                  <a:pos x="371" y="1440"/>
                </a:cxn>
                <a:cxn ang="0">
                  <a:pos x="286" y="1429"/>
                </a:cxn>
                <a:cxn ang="0">
                  <a:pos x="233" y="1397"/>
                </a:cxn>
                <a:cxn ang="0">
                  <a:pos x="212" y="1365"/>
                </a:cxn>
                <a:cxn ang="0">
                  <a:pos x="223" y="1355"/>
                </a:cxn>
                <a:cxn ang="0">
                  <a:pos x="233" y="1355"/>
                </a:cxn>
                <a:cxn ang="0">
                  <a:pos x="255" y="1355"/>
                </a:cxn>
                <a:cxn ang="0">
                  <a:pos x="329" y="1397"/>
                </a:cxn>
                <a:cxn ang="0">
                  <a:pos x="403" y="1397"/>
                </a:cxn>
                <a:cxn ang="0">
                  <a:pos x="446" y="1355"/>
                </a:cxn>
                <a:cxn ang="0">
                  <a:pos x="456" y="1301"/>
                </a:cxn>
                <a:cxn ang="0">
                  <a:pos x="435" y="1248"/>
                </a:cxn>
                <a:cxn ang="0">
                  <a:pos x="393" y="1216"/>
                </a:cxn>
                <a:cxn ang="0">
                  <a:pos x="361" y="1195"/>
                </a:cxn>
                <a:cxn ang="0">
                  <a:pos x="318" y="1184"/>
                </a:cxn>
                <a:cxn ang="0">
                  <a:pos x="286" y="1173"/>
                </a:cxn>
                <a:cxn ang="0">
                  <a:pos x="191" y="1131"/>
                </a:cxn>
                <a:cxn ang="0">
                  <a:pos x="63" y="1045"/>
                </a:cxn>
                <a:cxn ang="0">
                  <a:pos x="0" y="853"/>
                </a:cxn>
                <a:cxn ang="0">
                  <a:pos x="95" y="501"/>
                </a:cxn>
                <a:cxn ang="0">
                  <a:pos x="308" y="235"/>
                </a:cxn>
                <a:cxn ang="0">
                  <a:pos x="403" y="117"/>
                </a:cxn>
                <a:cxn ang="0">
                  <a:pos x="403" y="75"/>
                </a:cxn>
                <a:cxn ang="0">
                  <a:pos x="403" y="43"/>
                </a:cxn>
                <a:cxn ang="0">
                  <a:pos x="414" y="11"/>
                </a:cxn>
              </a:cxnLst>
              <a:rect l="0" t="0" r="r" b="b"/>
              <a:pathLst>
                <a:path w="679" h="1440">
                  <a:moveTo>
                    <a:pt x="552" y="160"/>
                  </a:moveTo>
                  <a:lnTo>
                    <a:pt x="531" y="160"/>
                  </a:lnTo>
                  <a:lnTo>
                    <a:pt x="510" y="160"/>
                  </a:lnTo>
                  <a:lnTo>
                    <a:pt x="478" y="171"/>
                  </a:lnTo>
                  <a:lnTo>
                    <a:pt x="499" y="181"/>
                  </a:lnTo>
                  <a:lnTo>
                    <a:pt x="510" y="181"/>
                  </a:lnTo>
                  <a:lnTo>
                    <a:pt x="541" y="181"/>
                  </a:lnTo>
                  <a:lnTo>
                    <a:pt x="573" y="181"/>
                  </a:lnTo>
                  <a:lnTo>
                    <a:pt x="605" y="181"/>
                  </a:lnTo>
                  <a:lnTo>
                    <a:pt x="616" y="181"/>
                  </a:lnTo>
                  <a:lnTo>
                    <a:pt x="637" y="171"/>
                  </a:lnTo>
                  <a:lnTo>
                    <a:pt x="637" y="171"/>
                  </a:lnTo>
                  <a:lnTo>
                    <a:pt x="626" y="171"/>
                  </a:lnTo>
                  <a:lnTo>
                    <a:pt x="605" y="160"/>
                  </a:lnTo>
                  <a:lnTo>
                    <a:pt x="584" y="160"/>
                  </a:lnTo>
                  <a:lnTo>
                    <a:pt x="552" y="160"/>
                  </a:lnTo>
                  <a:close/>
                  <a:moveTo>
                    <a:pt x="435" y="0"/>
                  </a:moveTo>
                  <a:lnTo>
                    <a:pt x="446" y="11"/>
                  </a:lnTo>
                  <a:lnTo>
                    <a:pt x="446" y="21"/>
                  </a:lnTo>
                  <a:lnTo>
                    <a:pt x="446" y="32"/>
                  </a:lnTo>
                  <a:lnTo>
                    <a:pt x="446" y="43"/>
                  </a:lnTo>
                  <a:lnTo>
                    <a:pt x="446" y="64"/>
                  </a:lnTo>
                  <a:lnTo>
                    <a:pt x="446" y="85"/>
                  </a:lnTo>
                  <a:lnTo>
                    <a:pt x="446" y="107"/>
                  </a:lnTo>
                  <a:lnTo>
                    <a:pt x="446" y="128"/>
                  </a:lnTo>
                  <a:lnTo>
                    <a:pt x="456" y="149"/>
                  </a:lnTo>
                  <a:lnTo>
                    <a:pt x="499" y="128"/>
                  </a:lnTo>
                  <a:lnTo>
                    <a:pt x="531" y="128"/>
                  </a:lnTo>
                  <a:lnTo>
                    <a:pt x="552" y="128"/>
                  </a:lnTo>
                  <a:lnTo>
                    <a:pt x="584" y="128"/>
                  </a:lnTo>
                  <a:lnTo>
                    <a:pt x="616" y="128"/>
                  </a:lnTo>
                  <a:lnTo>
                    <a:pt x="637" y="139"/>
                  </a:lnTo>
                  <a:lnTo>
                    <a:pt x="658" y="139"/>
                  </a:lnTo>
                  <a:lnTo>
                    <a:pt x="679" y="149"/>
                  </a:lnTo>
                  <a:lnTo>
                    <a:pt x="679" y="171"/>
                  </a:lnTo>
                  <a:lnTo>
                    <a:pt x="679" y="192"/>
                  </a:lnTo>
                  <a:lnTo>
                    <a:pt x="658" y="203"/>
                  </a:lnTo>
                  <a:lnTo>
                    <a:pt x="637" y="213"/>
                  </a:lnTo>
                  <a:lnTo>
                    <a:pt x="616" y="213"/>
                  </a:lnTo>
                  <a:lnTo>
                    <a:pt x="584" y="213"/>
                  </a:lnTo>
                  <a:lnTo>
                    <a:pt x="563" y="224"/>
                  </a:lnTo>
                  <a:lnTo>
                    <a:pt x="541" y="224"/>
                  </a:lnTo>
                  <a:lnTo>
                    <a:pt x="520" y="224"/>
                  </a:lnTo>
                  <a:lnTo>
                    <a:pt x="488" y="213"/>
                  </a:lnTo>
                  <a:lnTo>
                    <a:pt x="467" y="203"/>
                  </a:lnTo>
                  <a:lnTo>
                    <a:pt x="446" y="192"/>
                  </a:lnTo>
                  <a:lnTo>
                    <a:pt x="446" y="192"/>
                  </a:lnTo>
                  <a:lnTo>
                    <a:pt x="340" y="267"/>
                  </a:lnTo>
                  <a:lnTo>
                    <a:pt x="244" y="373"/>
                  </a:lnTo>
                  <a:lnTo>
                    <a:pt x="170" y="501"/>
                  </a:lnTo>
                  <a:lnTo>
                    <a:pt x="106" y="651"/>
                  </a:lnTo>
                  <a:lnTo>
                    <a:pt x="85" y="800"/>
                  </a:lnTo>
                  <a:lnTo>
                    <a:pt x="85" y="853"/>
                  </a:lnTo>
                  <a:lnTo>
                    <a:pt x="106" y="917"/>
                  </a:lnTo>
                  <a:lnTo>
                    <a:pt x="159" y="992"/>
                  </a:lnTo>
                  <a:lnTo>
                    <a:pt x="180" y="1013"/>
                  </a:lnTo>
                  <a:lnTo>
                    <a:pt x="212" y="1024"/>
                  </a:lnTo>
                  <a:lnTo>
                    <a:pt x="265" y="1045"/>
                  </a:lnTo>
                  <a:lnTo>
                    <a:pt x="350" y="1067"/>
                  </a:lnTo>
                  <a:lnTo>
                    <a:pt x="393" y="1088"/>
                  </a:lnTo>
                  <a:lnTo>
                    <a:pt x="435" y="1099"/>
                  </a:lnTo>
                  <a:lnTo>
                    <a:pt x="456" y="1109"/>
                  </a:lnTo>
                  <a:lnTo>
                    <a:pt x="478" y="1131"/>
                  </a:lnTo>
                  <a:lnTo>
                    <a:pt x="499" y="1141"/>
                  </a:lnTo>
                  <a:lnTo>
                    <a:pt x="510" y="1152"/>
                  </a:lnTo>
                  <a:lnTo>
                    <a:pt x="520" y="1173"/>
                  </a:lnTo>
                  <a:lnTo>
                    <a:pt x="531" y="1195"/>
                  </a:lnTo>
                  <a:lnTo>
                    <a:pt x="541" y="1216"/>
                  </a:lnTo>
                  <a:lnTo>
                    <a:pt x="541" y="1248"/>
                  </a:lnTo>
                  <a:lnTo>
                    <a:pt x="520" y="1344"/>
                  </a:lnTo>
                  <a:lnTo>
                    <a:pt x="456" y="1408"/>
                  </a:lnTo>
                  <a:lnTo>
                    <a:pt x="371" y="1440"/>
                  </a:lnTo>
                  <a:lnTo>
                    <a:pt x="329" y="1440"/>
                  </a:lnTo>
                  <a:lnTo>
                    <a:pt x="286" y="1429"/>
                  </a:lnTo>
                  <a:lnTo>
                    <a:pt x="255" y="1408"/>
                  </a:lnTo>
                  <a:lnTo>
                    <a:pt x="233" y="1397"/>
                  </a:lnTo>
                  <a:lnTo>
                    <a:pt x="223" y="1376"/>
                  </a:lnTo>
                  <a:lnTo>
                    <a:pt x="212" y="1365"/>
                  </a:lnTo>
                  <a:lnTo>
                    <a:pt x="212" y="1355"/>
                  </a:lnTo>
                  <a:lnTo>
                    <a:pt x="223" y="1355"/>
                  </a:lnTo>
                  <a:lnTo>
                    <a:pt x="233" y="1355"/>
                  </a:lnTo>
                  <a:lnTo>
                    <a:pt x="233" y="1355"/>
                  </a:lnTo>
                  <a:lnTo>
                    <a:pt x="244" y="1355"/>
                  </a:lnTo>
                  <a:lnTo>
                    <a:pt x="255" y="1355"/>
                  </a:lnTo>
                  <a:lnTo>
                    <a:pt x="286" y="1387"/>
                  </a:lnTo>
                  <a:lnTo>
                    <a:pt x="329" y="1397"/>
                  </a:lnTo>
                  <a:lnTo>
                    <a:pt x="371" y="1408"/>
                  </a:lnTo>
                  <a:lnTo>
                    <a:pt x="403" y="1397"/>
                  </a:lnTo>
                  <a:lnTo>
                    <a:pt x="425" y="1387"/>
                  </a:lnTo>
                  <a:lnTo>
                    <a:pt x="446" y="1355"/>
                  </a:lnTo>
                  <a:lnTo>
                    <a:pt x="456" y="1333"/>
                  </a:lnTo>
                  <a:lnTo>
                    <a:pt x="456" y="1301"/>
                  </a:lnTo>
                  <a:lnTo>
                    <a:pt x="446" y="1269"/>
                  </a:lnTo>
                  <a:lnTo>
                    <a:pt x="435" y="1248"/>
                  </a:lnTo>
                  <a:lnTo>
                    <a:pt x="414" y="1227"/>
                  </a:lnTo>
                  <a:lnTo>
                    <a:pt x="393" y="1216"/>
                  </a:lnTo>
                  <a:lnTo>
                    <a:pt x="371" y="1205"/>
                  </a:lnTo>
                  <a:lnTo>
                    <a:pt x="361" y="1195"/>
                  </a:lnTo>
                  <a:lnTo>
                    <a:pt x="329" y="1184"/>
                  </a:lnTo>
                  <a:lnTo>
                    <a:pt x="318" y="1184"/>
                  </a:lnTo>
                  <a:lnTo>
                    <a:pt x="297" y="1173"/>
                  </a:lnTo>
                  <a:lnTo>
                    <a:pt x="286" y="1173"/>
                  </a:lnTo>
                  <a:lnTo>
                    <a:pt x="255" y="1163"/>
                  </a:lnTo>
                  <a:lnTo>
                    <a:pt x="191" y="1131"/>
                  </a:lnTo>
                  <a:lnTo>
                    <a:pt x="117" y="1099"/>
                  </a:lnTo>
                  <a:lnTo>
                    <a:pt x="63" y="1045"/>
                  </a:lnTo>
                  <a:lnTo>
                    <a:pt x="21" y="960"/>
                  </a:lnTo>
                  <a:lnTo>
                    <a:pt x="0" y="853"/>
                  </a:lnTo>
                  <a:lnTo>
                    <a:pt x="32" y="661"/>
                  </a:lnTo>
                  <a:lnTo>
                    <a:pt x="95" y="501"/>
                  </a:lnTo>
                  <a:lnTo>
                    <a:pt x="202" y="352"/>
                  </a:lnTo>
                  <a:lnTo>
                    <a:pt x="308" y="235"/>
                  </a:lnTo>
                  <a:lnTo>
                    <a:pt x="425" y="160"/>
                  </a:lnTo>
                  <a:lnTo>
                    <a:pt x="403" y="117"/>
                  </a:lnTo>
                  <a:lnTo>
                    <a:pt x="403" y="85"/>
                  </a:lnTo>
                  <a:lnTo>
                    <a:pt x="403" y="75"/>
                  </a:lnTo>
                  <a:lnTo>
                    <a:pt x="403" y="64"/>
                  </a:lnTo>
                  <a:lnTo>
                    <a:pt x="403" y="43"/>
                  </a:lnTo>
                  <a:lnTo>
                    <a:pt x="414" y="21"/>
                  </a:lnTo>
                  <a:lnTo>
                    <a:pt x="414" y="11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33422" y="2389"/>
              <a:ext cx="180" cy="480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6" y="11"/>
                </a:cxn>
                <a:cxn ang="0">
                  <a:pos x="148" y="22"/>
                </a:cxn>
                <a:cxn ang="0">
                  <a:pos x="170" y="64"/>
                </a:cxn>
                <a:cxn ang="0">
                  <a:pos x="180" y="107"/>
                </a:cxn>
                <a:cxn ang="0">
                  <a:pos x="180" y="160"/>
                </a:cxn>
                <a:cxn ang="0">
                  <a:pos x="180" y="160"/>
                </a:cxn>
                <a:cxn ang="0">
                  <a:pos x="170" y="267"/>
                </a:cxn>
                <a:cxn ang="0">
                  <a:pos x="138" y="352"/>
                </a:cxn>
                <a:cxn ang="0">
                  <a:pos x="95" y="416"/>
                </a:cxn>
                <a:cxn ang="0">
                  <a:pos x="63" y="459"/>
                </a:cxn>
                <a:cxn ang="0">
                  <a:pos x="42" y="480"/>
                </a:cxn>
                <a:cxn ang="0">
                  <a:pos x="32" y="470"/>
                </a:cxn>
                <a:cxn ang="0">
                  <a:pos x="21" y="459"/>
                </a:cxn>
                <a:cxn ang="0">
                  <a:pos x="21" y="459"/>
                </a:cxn>
                <a:cxn ang="0">
                  <a:pos x="32" y="448"/>
                </a:cxn>
                <a:cxn ang="0">
                  <a:pos x="32" y="448"/>
                </a:cxn>
                <a:cxn ang="0">
                  <a:pos x="42" y="438"/>
                </a:cxn>
                <a:cxn ang="0">
                  <a:pos x="95" y="363"/>
                </a:cxn>
                <a:cxn ang="0">
                  <a:pos x="138" y="278"/>
                </a:cxn>
                <a:cxn ang="0">
                  <a:pos x="148" y="160"/>
                </a:cxn>
                <a:cxn ang="0">
                  <a:pos x="148" y="150"/>
                </a:cxn>
                <a:cxn ang="0">
                  <a:pos x="148" y="139"/>
                </a:cxn>
                <a:cxn ang="0">
                  <a:pos x="148" y="139"/>
                </a:cxn>
                <a:cxn ang="0">
                  <a:pos x="148" y="139"/>
                </a:cxn>
                <a:cxn ang="0">
                  <a:pos x="138" y="150"/>
                </a:cxn>
                <a:cxn ang="0">
                  <a:pos x="116" y="160"/>
                </a:cxn>
                <a:cxn ang="0">
                  <a:pos x="85" y="171"/>
                </a:cxn>
                <a:cxn ang="0">
                  <a:pos x="53" y="160"/>
                </a:cxn>
                <a:cxn ang="0">
                  <a:pos x="32" y="150"/>
                </a:cxn>
                <a:cxn ang="0">
                  <a:pos x="10" y="128"/>
                </a:cxn>
                <a:cxn ang="0">
                  <a:pos x="0" y="107"/>
                </a:cxn>
                <a:cxn ang="0">
                  <a:pos x="0" y="86"/>
                </a:cxn>
                <a:cxn ang="0">
                  <a:pos x="0" y="54"/>
                </a:cxn>
                <a:cxn ang="0">
                  <a:pos x="10" y="32"/>
                </a:cxn>
                <a:cxn ang="0">
                  <a:pos x="32" y="11"/>
                </a:cxn>
                <a:cxn ang="0">
                  <a:pos x="53" y="0"/>
                </a:cxn>
                <a:cxn ang="0">
                  <a:pos x="85" y="0"/>
                </a:cxn>
              </a:cxnLst>
              <a:rect l="0" t="0" r="r" b="b"/>
              <a:pathLst>
                <a:path w="180" h="480">
                  <a:moveTo>
                    <a:pt x="85" y="0"/>
                  </a:moveTo>
                  <a:lnTo>
                    <a:pt x="116" y="11"/>
                  </a:lnTo>
                  <a:lnTo>
                    <a:pt x="148" y="22"/>
                  </a:lnTo>
                  <a:lnTo>
                    <a:pt x="170" y="64"/>
                  </a:lnTo>
                  <a:lnTo>
                    <a:pt x="180" y="107"/>
                  </a:lnTo>
                  <a:lnTo>
                    <a:pt x="180" y="160"/>
                  </a:lnTo>
                  <a:lnTo>
                    <a:pt x="180" y="160"/>
                  </a:lnTo>
                  <a:lnTo>
                    <a:pt x="170" y="267"/>
                  </a:lnTo>
                  <a:lnTo>
                    <a:pt x="138" y="352"/>
                  </a:lnTo>
                  <a:lnTo>
                    <a:pt x="95" y="416"/>
                  </a:lnTo>
                  <a:lnTo>
                    <a:pt x="63" y="459"/>
                  </a:lnTo>
                  <a:lnTo>
                    <a:pt x="42" y="480"/>
                  </a:lnTo>
                  <a:lnTo>
                    <a:pt x="32" y="470"/>
                  </a:lnTo>
                  <a:lnTo>
                    <a:pt x="21" y="459"/>
                  </a:lnTo>
                  <a:lnTo>
                    <a:pt x="21" y="459"/>
                  </a:lnTo>
                  <a:lnTo>
                    <a:pt x="32" y="448"/>
                  </a:lnTo>
                  <a:lnTo>
                    <a:pt x="32" y="448"/>
                  </a:lnTo>
                  <a:lnTo>
                    <a:pt x="42" y="438"/>
                  </a:lnTo>
                  <a:lnTo>
                    <a:pt x="95" y="363"/>
                  </a:lnTo>
                  <a:lnTo>
                    <a:pt x="138" y="278"/>
                  </a:lnTo>
                  <a:lnTo>
                    <a:pt x="148" y="160"/>
                  </a:lnTo>
                  <a:lnTo>
                    <a:pt x="148" y="150"/>
                  </a:lnTo>
                  <a:lnTo>
                    <a:pt x="148" y="139"/>
                  </a:lnTo>
                  <a:lnTo>
                    <a:pt x="148" y="139"/>
                  </a:lnTo>
                  <a:lnTo>
                    <a:pt x="148" y="139"/>
                  </a:lnTo>
                  <a:lnTo>
                    <a:pt x="138" y="150"/>
                  </a:lnTo>
                  <a:lnTo>
                    <a:pt x="116" y="160"/>
                  </a:lnTo>
                  <a:lnTo>
                    <a:pt x="85" y="171"/>
                  </a:lnTo>
                  <a:lnTo>
                    <a:pt x="53" y="160"/>
                  </a:lnTo>
                  <a:lnTo>
                    <a:pt x="32" y="150"/>
                  </a:lnTo>
                  <a:lnTo>
                    <a:pt x="10" y="128"/>
                  </a:lnTo>
                  <a:lnTo>
                    <a:pt x="0" y="107"/>
                  </a:lnTo>
                  <a:lnTo>
                    <a:pt x="0" y="86"/>
                  </a:lnTo>
                  <a:lnTo>
                    <a:pt x="0" y="54"/>
                  </a:lnTo>
                  <a:lnTo>
                    <a:pt x="10" y="32"/>
                  </a:lnTo>
                  <a:lnTo>
                    <a:pt x="32" y="11"/>
                  </a:lnTo>
                  <a:lnTo>
                    <a:pt x="53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3" name="Freeform 47"/>
            <p:cNvSpPr>
              <a:spLocks/>
            </p:cNvSpPr>
            <p:nvPr/>
          </p:nvSpPr>
          <p:spPr bwMode="auto">
            <a:xfrm>
              <a:off x="34059" y="1845"/>
              <a:ext cx="680" cy="726"/>
            </a:xfrm>
            <a:custGeom>
              <a:avLst/>
              <a:gdLst/>
              <a:ahLst/>
              <a:cxnLst>
                <a:cxn ang="0">
                  <a:pos x="361" y="11"/>
                </a:cxn>
                <a:cxn ang="0">
                  <a:pos x="404" y="32"/>
                </a:cxn>
                <a:cxn ang="0">
                  <a:pos x="435" y="75"/>
                </a:cxn>
                <a:cxn ang="0">
                  <a:pos x="467" y="107"/>
                </a:cxn>
                <a:cxn ang="0">
                  <a:pos x="520" y="128"/>
                </a:cxn>
                <a:cxn ang="0">
                  <a:pos x="563" y="107"/>
                </a:cxn>
                <a:cxn ang="0">
                  <a:pos x="616" y="64"/>
                </a:cxn>
                <a:cxn ang="0">
                  <a:pos x="648" y="11"/>
                </a:cxn>
                <a:cxn ang="0">
                  <a:pos x="658" y="0"/>
                </a:cxn>
                <a:cxn ang="0">
                  <a:pos x="680" y="11"/>
                </a:cxn>
                <a:cxn ang="0">
                  <a:pos x="669" y="43"/>
                </a:cxn>
                <a:cxn ang="0">
                  <a:pos x="584" y="150"/>
                </a:cxn>
                <a:cxn ang="0">
                  <a:pos x="467" y="278"/>
                </a:cxn>
                <a:cxn ang="0">
                  <a:pos x="414" y="320"/>
                </a:cxn>
                <a:cxn ang="0">
                  <a:pos x="372" y="363"/>
                </a:cxn>
                <a:cxn ang="0">
                  <a:pos x="340" y="395"/>
                </a:cxn>
                <a:cxn ang="0">
                  <a:pos x="276" y="448"/>
                </a:cxn>
                <a:cxn ang="0">
                  <a:pos x="149" y="576"/>
                </a:cxn>
                <a:cxn ang="0">
                  <a:pos x="149" y="576"/>
                </a:cxn>
                <a:cxn ang="0">
                  <a:pos x="159" y="576"/>
                </a:cxn>
                <a:cxn ang="0">
                  <a:pos x="191" y="576"/>
                </a:cxn>
                <a:cxn ang="0">
                  <a:pos x="234" y="576"/>
                </a:cxn>
                <a:cxn ang="0">
                  <a:pos x="297" y="598"/>
                </a:cxn>
                <a:cxn ang="0">
                  <a:pos x="393" y="619"/>
                </a:cxn>
                <a:cxn ang="0">
                  <a:pos x="499" y="598"/>
                </a:cxn>
                <a:cxn ang="0">
                  <a:pos x="584" y="491"/>
                </a:cxn>
                <a:cxn ang="0">
                  <a:pos x="595" y="470"/>
                </a:cxn>
                <a:cxn ang="0">
                  <a:pos x="627" y="470"/>
                </a:cxn>
                <a:cxn ang="0">
                  <a:pos x="616" y="523"/>
                </a:cxn>
                <a:cxn ang="0">
                  <a:pos x="531" y="651"/>
                </a:cxn>
                <a:cxn ang="0">
                  <a:pos x="382" y="726"/>
                </a:cxn>
                <a:cxn ang="0">
                  <a:pos x="319" y="715"/>
                </a:cxn>
                <a:cxn ang="0">
                  <a:pos x="276" y="672"/>
                </a:cxn>
                <a:cxn ang="0">
                  <a:pos x="223" y="619"/>
                </a:cxn>
                <a:cxn ang="0">
                  <a:pos x="181" y="608"/>
                </a:cxn>
                <a:cxn ang="0">
                  <a:pos x="106" y="640"/>
                </a:cxn>
                <a:cxn ang="0">
                  <a:pos x="53" y="704"/>
                </a:cxn>
                <a:cxn ang="0">
                  <a:pos x="32" y="726"/>
                </a:cxn>
                <a:cxn ang="0">
                  <a:pos x="21" y="726"/>
                </a:cxn>
                <a:cxn ang="0">
                  <a:pos x="11" y="726"/>
                </a:cxn>
                <a:cxn ang="0">
                  <a:pos x="11" y="694"/>
                </a:cxn>
                <a:cxn ang="0">
                  <a:pos x="96" y="576"/>
                </a:cxn>
                <a:cxn ang="0">
                  <a:pos x="308" y="374"/>
                </a:cxn>
                <a:cxn ang="0">
                  <a:pos x="414" y="278"/>
                </a:cxn>
                <a:cxn ang="0">
                  <a:pos x="531" y="160"/>
                </a:cxn>
                <a:cxn ang="0">
                  <a:pos x="489" y="160"/>
                </a:cxn>
                <a:cxn ang="0">
                  <a:pos x="446" y="150"/>
                </a:cxn>
                <a:cxn ang="0">
                  <a:pos x="361" y="118"/>
                </a:cxn>
                <a:cxn ang="0">
                  <a:pos x="297" y="118"/>
                </a:cxn>
                <a:cxn ang="0">
                  <a:pos x="265" y="118"/>
                </a:cxn>
                <a:cxn ang="0">
                  <a:pos x="212" y="139"/>
                </a:cxn>
                <a:cxn ang="0">
                  <a:pos x="181" y="182"/>
                </a:cxn>
                <a:cxn ang="0">
                  <a:pos x="159" y="203"/>
                </a:cxn>
                <a:cxn ang="0">
                  <a:pos x="138" y="203"/>
                </a:cxn>
                <a:cxn ang="0">
                  <a:pos x="138" y="182"/>
                </a:cxn>
                <a:cxn ang="0">
                  <a:pos x="191" y="86"/>
                </a:cxn>
                <a:cxn ang="0">
                  <a:pos x="329" y="0"/>
                </a:cxn>
              </a:cxnLst>
              <a:rect l="0" t="0" r="r" b="b"/>
              <a:pathLst>
                <a:path w="680" h="726">
                  <a:moveTo>
                    <a:pt x="329" y="0"/>
                  </a:moveTo>
                  <a:lnTo>
                    <a:pt x="361" y="11"/>
                  </a:lnTo>
                  <a:lnTo>
                    <a:pt x="382" y="22"/>
                  </a:lnTo>
                  <a:lnTo>
                    <a:pt x="404" y="32"/>
                  </a:lnTo>
                  <a:lnTo>
                    <a:pt x="414" y="54"/>
                  </a:lnTo>
                  <a:lnTo>
                    <a:pt x="435" y="75"/>
                  </a:lnTo>
                  <a:lnTo>
                    <a:pt x="457" y="96"/>
                  </a:lnTo>
                  <a:lnTo>
                    <a:pt x="467" y="107"/>
                  </a:lnTo>
                  <a:lnTo>
                    <a:pt x="489" y="118"/>
                  </a:lnTo>
                  <a:lnTo>
                    <a:pt x="520" y="128"/>
                  </a:lnTo>
                  <a:lnTo>
                    <a:pt x="542" y="118"/>
                  </a:lnTo>
                  <a:lnTo>
                    <a:pt x="563" y="107"/>
                  </a:lnTo>
                  <a:lnTo>
                    <a:pt x="584" y="96"/>
                  </a:lnTo>
                  <a:lnTo>
                    <a:pt x="616" y="64"/>
                  </a:lnTo>
                  <a:lnTo>
                    <a:pt x="637" y="22"/>
                  </a:lnTo>
                  <a:lnTo>
                    <a:pt x="648" y="11"/>
                  </a:lnTo>
                  <a:lnTo>
                    <a:pt x="648" y="11"/>
                  </a:lnTo>
                  <a:lnTo>
                    <a:pt x="658" y="0"/>
                  </a:lnTo>
                  <a:lnTo>
                    <a:pt x="669" y="11"/>
                  </a:lnTo>
                  <a:lnTo>
                    <a:pt x="680" y="11"/>
                  </a:lnTo>
                  <a:lnTo>
                    <a:pt x="680" y="22"/>
                  </a:lnTo>
                  <a:lnTo>
                    <a:pt x="669" y="43"/>
                  </a:lnTo>
                  <a:lnTo>
                    <a:pt x="637" y="86"/>
                  </a:lnTo>
                  <a:lnTo>
                    <a:pt x="584" y="150"/>
                  </a:lnTo>
                  <a:lnTo>
                    <a:pt x="489" y="256"/>
                  </a:lnTo>
                  <a:lnTo>
                    <a:pt x="467" y="278"/>
                  </a:lnTo>
                  <a:lnTo>
                    <a:pt x="446" y="299"/>
                  </a:lnTo>
                  <a:lnTo>
                    <a:pt x="414" y="320"/>
                  </a:lnTo>
                  <a:lnTo>
                    <a:pt x="393" y="342"/>
                  </a:lnTo>
                  <a:lnTo>
                    <a:pt x="372" y="363"/>
                  </a:lnTo>
                  <a:lnTo>
                    <a:pt x="350" y="384"/>
                  </a:lnTo>
                  <a:lnTo>
                    <a:pt x="340" y="395"/>
                  </a:lnTo>
                  <a:lnTo>
                    <a:pt x="340" y="395"/>
                  </a:lnTo>
                  <a:lnTo>
                    <a:pt x="276" y="448"/>
                  </a:lnTo>
                  <a:lnTo>
                    <a:pt x="223" y="502"/>
                  </a:lnTo>
                  <a:lnTo>
                    <a:pt x="149" y="576"/>
                  </a:lnTo>
                  <a:lnTo>
                    <a:pt x="149" y="576"/>
                  </a:lnTo>
                  <a:lnTo>
                    <a:pt x="149" y="576"/>
                  </a:lnTo>
                  <a:lnTo>
                    <a:pt x="149" y="576"/>
                  </a:lnTo>
                  <a:lnTo>
                    <a:pt x="159" y="576"/>
                  </a:lnTo>
                  <a:lnTo>
                    <a:pt x="181" y="576"/>
                  </a:lnTo>
                  <a:lnTo>
                    <a:pt x="191" y="576"/>
                  </a:lnTo>
                  <a:lnTo>
                    <a:pt x="212" y="576"/>
                  </a:lnTo>
                  <a:lnTo>
                    <a:pt x="234" y="576"/>
                  </a:lnTo>
                  <a:lnTo>
                    <a:pt x="265" y="587"/>
                  </a:lnTo>
                  <a:lnTo>
                    <a:pt x="297" y="598"/>
                  </a:lnTo>
                  <a:lnTo>
                    <a:pt x="350" y="619"/>
                  </a:lnTo>
                  <a:lnTo>
                    <a:pt x="393" y="619"/>
                  </a:lnTo>
                  <a:lnTo>
                    <a:pt x="446" y="619"/>
                  </a:lnTo>
                  <a:lnTo>
                    <a:pt x="499" y="598"/>
                  </a:lnTo>
                  <a:lnTo>
                    <a:pt x="552" y="555"/>
                  </a:lnTo>
                  <a:lnTo>
                    <a:pt x="584" y="491"/>
                  </a:lnTo>
                  <a:lnTo>
                    <a:pt x="595" y="480"/>
                  </a:lnTo>
                  <a:lnTo>
                    <a:pt x="595" y="470"/>
                  </a:lnTo>
                  <a:lnTo>
                    <a:pt x="605" y="470"/>
                  </a:lnTo>
                  <a:lnTo>
                    <a:pt x="627" y="470"/>
                  </a:lnTo>
                  <a:lnTo>
                    <a:pt x="627" y="480"/>
                  </a:lnTo>
                  <a:lnTo>
                    <a:pt x="616" y="523"/>
                  </a:lnTo>
                  <a:lnTo>
                    <a:pt x="584" y="587"/>
                  </a:lnTo>
                  <a:lnTo>
                    <a:pt x="531" y="651"/>
                  </a:lnTo>
                  <a:lnTo>
                    <a:pt x="467" y="704"/>
                  </a:lnTo>
                  <a:lnTo>
                    <a:pt x="382" y="726"/>
                  </a:lnTo>
                  <a:lnTo>
                    <a:pt x="350" y="726"/>
                  </a:lnTo>
                  <a:lnTo>
                    <a:pt x="319" y="715"/>
                  </a:lnTo>
                  <a:lnTo>
                    <a:pt x="297" y="694"/>
                  </a:lnTo>
                  <a:lnTo>
                    <a:pt x="276" y="672"/>
                  </a:lnTo>
                  <a:lnTo>
                    <a:pt x="244" y="640"/>
                  </a:lnTo>
                  <a:lnTo>
                    <a:pt x="223" y="619"/>
                  </a:lnTo>
                  <a:lnTo>
                    <a:pt x="212" y="608"/>
                  </a:lnTo>
                  <a:lnTo>
                    <a:pt x="181" y="608"/>
                  </a:lnTo>
                  <a:lnTo>
                    <a:pt x="149" y="619"/>
                  </a:lnTo>
                  <a:lnTo>
                    <a:pt x="106" y="640"/>
                  </a:lnTo>
                  <a:lnTo>
                    <a:pt x="74" y="672"/>
                  </a:lnTo>
                  <a:lnTo>
                    <a:pt x="53" y="704"/>
                  </a:lnTo>
                  <a:lnTo>
                    <a:pt x="42" y="726"/>
                  </a:lnTo>
                  <a:lnTo>
                    <a:pt x="32" y="726"/>
                  </a:lnTo>
                  <a:lnTo>
                    <a:pt x="21" y="726"/>
                  </a:lnTo>
                  <a:lnTo>
                    <a:pt x="21" y="726"/>
                  </a:lnTo>
                  <a:lnTo>
                    <a:pt x="11" y="726"/>
                  </a:lnTo>
                  <a:lnTo>
                    <a:pt x="11" y="726"/>
                  </a:lnTo>
                  <a:lnTo>
                    <a:pt x="0" y="715"/>
                  </a:lnTo>
                  <a:lnTo>
                    <a:pt x="11" y="694"/>
                  </a:lnTo>
                  <a:lnTo>
                    <a:pt x="42" y="640"/>
                  </a:lnTo>
                  <a:lnTo>
                    <a:pt x="96" y="576"/>
                  </a:lnTo>
                  <a:lnTo>
                    <a:pt x="170" y="502"/>
                  </a:lnTo>
                  <a:lnTo>
                    <a:pt x="308" y="374"/>
                  </a:lnTo>
                  <a:lnTo>
                    <a:pt x="350" y="331"/>
                  </a:lnTo>
                  <a:lnTo>
                    <a:pt x="414" y="278"/>
                  </a:lnTo>
                  <a:lnTo>
                    <a:pt x="478" y="214"/>
                  </a:lnTo>
                  <a:lnTo>
                    <a:pt x="531" y="160"/>
                  </a:lnTo>
                  <a:lnTo>
                    <a:pt x="510" y="160"/>
                  </a:lnTo>
                  <a:lnTo>
                    <a:pt x="489" y="160"/>
                  </a:lnTo>
                  <a:lnTo>
                    <a:pt x="467" y="160"/>
                  </a:lnTo>
                  <a:lnTo>
                    <a:pt x="446" y="150"/>
                  </a:lnTo>
                  <a:lnTo>
                    <a:pt x="414" y="139"/>
                  </a:lnTo>
                  <a:lnTo>
                    <a:pt x="361" y="118"/>
                  </a:lnTo>
                  <a:lnTo>
                    <a:pt x="308" y="118"/>
                  </a:lnTo>
                  <a:lnTo>
                    <a:pt x="297" y="118"/>
                  </a:lnTo>
                  <a:lnTo>
                    <a:pt x="287" y="118"/>
                  </a:lnTo>
                  <a:lnTo>
                    <a:pt x="265" y="118"/>
                  </a:lnTo>
                  <a:lnTo>
                    <a:pt x="234" y="128"/>
                  </a:lnTo>
                  <a:lnTo>
                    <a:pt x="212" y="139"/>
                  </a:lnTo>
                  <a:lnTo>
                    <a:pt x="191" y="160"/>
                  </a:lnTo>
                  <a:lnTo>
                    <a:pt x="181" y="182"/>
                  </a:lnTo>
                  <a:lnTo>
                    <a:pt x="170" y="192"/>
                  </a:lnTo>
                  <a:lnTo>
                    <a:pt x="159" y="203"/>
                  </a:lnTo>
                  <a:lnTo>
                    <a:pt x="149" y="203"/>
                  </a:lnTo>
                  <a:lnTo>
                    <a:pt x="138" y="203"/>
                  </a:lnTo>
                  <a:lnTo>
                    <a:pt x="138" y="192"/>
                  </a:lnTo>
                  <a:lnTo>
                    <a:pt x="138" y="182"/>
                  </a:lnTo>
                  <a:lnTo>
                    <a:pt x="149" y="139"/>
                  </a:lnTo>
                  <a:lnTo>
                    <a:pt x="191" y="86"/>
                  </a:lnTo>
                  <a:lnTo>
                    <a:pt x="244" y="32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4" name="Freeform 48"/>
            <p:cNvSpPr>
              <a:spLocks noEditPoints="1"/>
            </p:cNvSpPr>
            <p:nvPr/>
          </p:nvSpPr>
          <p:spPr bwMode="auto">
            <a:xfrm>
              <a:off x="34909" y="1355"/>
              <a:ext cx="371" cy="1600"/>
            </a:xfrm>
            <a:custGeom>
              <a:avLst/>
              <a:gdLst/>
              <a:ahLst/>
              <a:cxnLst>
                <a:cxn ang="0">
                  <a:pos x="371" y="800"/>
                </a:cxn>
                <a:cxn ang="0">
                  <a:pos x="371" y="800"/>
                </a:cxn>
                <a:cxn ang="0">
                  <a:pos x="371" y="800"/>
                </a:cxn>
                <a:cxn ang="0">
                  <a:pos x="21" y="0"/>
                </a:cxn>
                <a:cxn ang="0">
                  <a:pos x="42" y="10"/>
                </a:cxn>
                <a:cxn ang="0">
                  <a:pos x="85" y="53"/>
                </a:cxn>
                <a:cxn ang="0">
                  <a:pos x="138" y="117"/>
                </a:cxn>
                <a:cxn ang="0">
                  <a:pos x="201" y="202"/>
                </a:cxn>
                <a:cxn ang="0">
                  <a:pos x="265" y="309"/>
                </a:cxn>
                <a:cxn ang="0">
                  <a:pos x="329" y="490"/>
                </a:cxn>
                <a:cxn ang="0">
                  <a:pos x="361" y="661"/>
                </a:cxn>
                <a:cxn ang="0">
                  <a:pos x="371" y="800"/>
                </a:cxn>
                <a:cxn ang="0">
                  <a:pos x="361" y="949"/>
                </a:cxn>
                <a:cxn ang="0">
                  <a:pos x="329" y="1109"/>
                </a:cxn>
                <a:cxn ang="0">
                  <a:pos x="276" y="1290"/>
                </a:cxn>
                <a:cxn ang="0">
                  <a:pos x="212" y="1397"/>
                </a:cxn>
                <a:cxn ang="0">
                  <a:pos x="148" y="1482"/>
                </a:cxn>
                <a:cxn ang="0">
                  <a:pos x="85" y="1546"/>
                </a:cxn>
                <a:cxn ang="0">
                  <a:pos x="42" y="1589"/>
                </a:cxn>
                <a:cxn ang="0">
                  <a:pos x="21" y="1600"/>
                </a:cxn>
                <a:cxn ang="0">
                  <a:pos x="10" y="1600"/>
                </a:cxn>
                <a:cxn ang="0">
                  <a:pos x="0" y="1589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10" y="1568"/>
                </a:cxn>
                <a:cxn ang="0">
                  <a:pos x="21" y="1557"/>
                </a:cxn>
                <a:cxn ang="0">
                  <a:pos x="148" y="1397"/>
                </a:cxn>
                <a:cxn ang="0">
                  <a:pos x="223" y="1205"/>
                </a:cxn>
                <a:cxn ang="0">
                  <a:pos x="265" y="1002"/>
                </a:cxn>
                <a:cxn ang="0">
                  <a:pos x="276" y="800"/>
                </a:cxn>
                <a:cxn ang="0">
                  <a:pos x="265" y="565"/>
                </a:cxn>
                <a:cxn ang="0">
                  <a:pos x="212" y="362"/>
                </a:cxn>
                <a:cxn ang="0">
                  <a:pos x="138" y="192"/>
                </a:cxn>
                <a:cxn ang="0">
                  <a:pos x="32" y="53"/>
                </a:cxn>
                <a:cxn ang="0">
                  <a:pos x="10" y="42"/>
                </a:cxn>
                <a:cxn ang="0">
                  <a:pos x="0" y="32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10" y="10"/>
                </a:cxn>
                <a:cxn ang="0">
                  <a:pos x="21" y="0"/>
                </a:cxn>
              </a:cxnLst>
              <a:rect l="0" t="0" r="r" b="b"/>
              <a:pathLst>
                <a:path w="371" h="1600">
                  <a:moveTo>
                    <a:pt x="371" y="800"/>
                  </a:moveTo>
                  <a:lnTo>
                    <a:pt x="371" y="800"/>
                  </a:lnTo>
                  <a:lnTo>
                    <a:pt x="371" y="800"/>
                  </a:lnTo>
                  <a:close/>
                  <a:moveTo>
                    <a:pt x="21" y="0"/>
                  </a:moveTo>
                  <a:lnTo>
                    <a:pt x="42" y="10"/>
                  </a:lnTo>
                  <a:lnTo>
                    <a:pt x="85" y="53"/>
                  </a:lnTo>
                  <a:lnTo>
                    <a:pt x="138" y="117"/>
                  </a:lnTo>
                  <a:lnTo>
                    <a:pt x="201" y="202"/>
                  </a:lnTo>
                  <a:lnTo>
                    <a:pt x="265" y="309"/>
                  </a:lnTo>
                  <a:lnTo>
                    <a:pt x="329" y="490"/>
                  </a:lnTo>
                  <a:lnTo>
                    <a:pt x="361" y="661"/>
                  </a:lnTo>
                  <a:lnTo>
                    <a:pt x="371" y="800"/>
                  </a:lnTo>
                  <a:lnTo>
                    <a:pt x="361" y="949"/>
                  </a:lnTo>
                  <a:lnTo>
                    <a:pt x="329" y="1109"/>
                  </a:lnTo>
                  <a:lnTo>
                    <a:pt x="276" y="1290"/>
                  </a:lnTo>
                  <a:lnTo>
                    <a:pt x="212" y="1397"/>
                  </a:lnTo>
                  <a:lnTo>
                    <a:pt x="148" y="1482"/>
                  </a:lnTo>
                  <a:lnTo>
                    <a:pt x="85" y="1546"/>
                  </a:lnTo>
                  <a:lnTo>
                    <a:pt x="42" y="1589"/>
                  </a:lnTo>
                  <a:lnTo>
                    <a:pt x="21" y="1600"/>
                  </a:lnTo>
                  <a:lnTo>
                    <a:pt x="10" y="1600"/>
                  </a:lnTo>
                  <a:lnTo>
                    <a:pt x="0" y="1589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10" y="1568"/>
                  </a:lnTo>
                  <a:lnTo>
                    <a:pt x="21" y="1557"/>
                  </a:lnTo>
                  <a:lnTo>
                    <a:pt x="148" y="1397"/>
                  </a:lnTo>
                  <a:lnTo>
                    <a:pt x="223" y="1205"/>
                  </a:lnTo>
                  <a:lnTo>
                    <a:pt x="265" y="1002"/>
                  </a:lnTo>
                  <a:lnTo>
                    <a:pt x="276" y="800"/>
                  </a:lnTo>
                  <a:lnTo>
                    <a:pt x="265" y="565"/>
                  </a:lnTo>
                  <a:lnTo>
                    <a:pt x="212" y="362"/>
                  </a:lnTo>
                  <a:lnTo>
                    <a:pt x="138" y="192"/>
                  </a:lnTo>
                  <a:lnTo>
                    <a:pt x="32" y="53"/>
                  </a:lnTo>
                  <a:lnTo>
                    <a:pt x="10" y="42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0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67" name="Group 5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219200" y="4419600"/>
            <a:ext cx="3563688" cy="571500"/>
            <a:chOff x="486" y="2207"/>
            <a:chExt cx="10557" cy="1693"/>
          </a:xfrm>
        </p:grpSpPr>
        <p:sp>
          <p:nvSpPr>
            <p:cNvPr id="9269" name="Freeform 53"/>
            <p:cNvSpPr>
              <a:spLocks noEditPoints="1"/>
            </p:cNvSpPr>
            <p:nvPr/>
          </p:nvSpPr>
          <p:spPr bwMode="auto">
            <a:xfrm>
              <a:off x="486" y="2709"/>
              <a:ext cx="729" cy="739"/>
            </a:xfrm>
            <a:custGeom>
              <a:avLst/>
              <a:gdLst/>
              <a:ahLst/>
              <a:cxnLst>
                <a:cxn ang="0">
                  <a:pos x="337" y="47"/>
                </a:cxn>
                <a:cxn ang="0">
                  <a:pos x="243" y="130"/>
                </a:cxn>
                <a:cxn ang="0">
                  <a:pos x="188" y="233"/>
                </a:cxn>
                <a:cxn ang="0">
                  <a:pos x="153" y="339"/>
                </a:cxn>
                <a:cxn ang="0">
                  <a:pos x="127" y="456"/>
                </a:cxn>
                <a:cxn ang="0">
                  <a:pos x="117" y="549"/>
                </a:cxn>
                <a:cxn ang="0">
                  <a:pos x="127" y="616"/>
                </a:cxn>
                <a:cxn ang="0">
                  <a:pos x="156" y="675"/>
                </a:cxn>
                <a:cxn ang="0">
                  <a:pos x="217" y="702"/>
                </a:cxn>
                <a:cxn ang="0">
                  <a:pos x="295" y="679"/>
                </a:cxn>
                <a:cxn ang="0">
                  <a:pos x="395" y="586"/>
                </a:cxn>
                <a:cxn ang="0">
                  <a:pos x="418" y="556"/>
                </a:cxn>
                <a:cxn ang="0">
                  <a:pos x="428" y="526"/>
                </a:cxn>
                <a:cxn ang="0">
                  <a:pos x="512" y="196"/>
                </a:cxn>
                <a:cxn ang="0">
                  <a:pos x="512" y="170"/>
                </a:cxn>
                <a:cxn ang="0">
                  <a:pos x="496" y="120"/>
                </a:cxn>
                <a:cxn ang="0">
                  <a:pos x="457" y="63"/>
                </a:cxn>
                <a:cxn ang="0">
                  <a:pos x="389" y="37"/>
                </a:cxn>
                <a:cxn ang="0">
                  <a:pos x="425" y="7"/>
                </a:cxn>
                <a:cxn ang="0">
                  <a:pos x="489" y="43"/>
                </a:cxn>
                <a:cxn ang="0">
                  <a:pos x="531" y="106"/>
                </a:cxn>
                <a:cxn ang="0">
                  <a:pos x="551" y="57"/>
                </a:cxn>
                <a:cxn ang="0">
                  <a:pos x="596" y="33"/>
                </a:cxn>
                <a:cxn ang="0">
                  <a:pos x="622" y="40"/>
                </a:cxn>
                <a:cxn ang="0">
                  <a:pos x="638" y="53"/>
                </a:cxn>
                <a:cxn ang="0">
                  <a:pos x="645" y="77"/>
                </a:cxn>
                <a:cxn ang="0">
                  <a:pos x="645" y="90"/>
                </a:cxn>
                <a:cxn ang="0">
                  <a:pos x="632" y="130"/>
                </a:cxn>
                <a:cxn ang="0">
                  <a:pos x="567" y="399"/>
                </a:cxn>
                <a:cxn ang="0">
                  <a:pos x="551" y="462"/>
                </a:cxn>
                <a:cxn ang="0">
                  <a:pos x="531" y="546"/>
                </a:cxn>
                <a:cxn ang="0">
                  <a:pos x="522" y="589"/>
                </a:cxn>
                <a:cxn ang="0">
                  <a:pos x="522" y="629"/>
                </a:cxn>
                <a:cxn ang="0">
                  <a:pos x="525" y="669"/>
                </a:cxn>
                <a:cxn ang="0">
                  <a:pos x="548" y="699"/>
                </a:cxn>
                <a:cxn ang="0">
                  <a:pos x="596" y="695"/>
                </a:cxn>
                <a:cxn ang="0">
                  <a:pos x="641" y="639"/>
                </a:cxn>
                <a:cxn ang="0">
                  <a:pos x="677" y="552"/>
                </a:cxn>
                <a:cxn ang="0">
                  <a:pos x="690" y="489"/>
                </a:cxn>
                <a:cxn ang="0">
                  <a:pos x="697" y="476"/>
                </a:cxn>
                <a:cxn ang="0">
                  <a:pos x="709" y="472"/>
                </a:cxn>
                <a:cxn ang="0">
                  <a:pos x="716" y="472"/>
                </a:cxn>
                <a:cxn ang="0">
                  <a:pos x="726" y="476"/>
                </a:cxn>
                <a:cxn ang="0">
                  <a:pos x="729" y="486"/>
                </a:cxn>
                <a:cxn ang="0">
                  <a:pos x="722" y="516"/>
                </a:cxn>
                <a:cxn ang="0">
                  <a:pos x="706" y="582"/>
                </a:cxn>
                <a:cxn ang="0">
                  <a:pos x="684" y="649"/>
                </a:cxn>
                <a:cxn ang="0">
                  <a:pos x="635" y="712"/>
                </a:cxn>
                <a:cxn ang="0">
                  <a:pos x="564" y="739"/>
                </a:cxn>
                <a:cxn ang="0">
                  <a:pos x="483" y="715"/>
                </a:cxn>
                <a:cxn ang="0">
                  <a:pos x="434" y="655"/>
                </a:cxn>
                <a:cxn ang="0">
                  <a:pos x="376" y="665"/>
                </a:cxn>
                <a:cxn ang="0">
                  <a:pos x="295" y="719"/>
                </a:cxn>
                <a:cxn ang="0">
                  <a:pos x="234" y="735"/>
                </a:cxn>
                <a:cxn ang="0">
                  <a:pos x="156" y="729"/>
                </a:cxn>
                <a:cxn ang="0">
                  <a:pos x="62" y="665"/>
                </a:cxn>
                <a:cxn ang="0">
                  <a:pos x="10" y="549"/>
                </a:cxn>
                <a:cxn ang="0">
                  <a:pos x="10" y="389"/>
                </a:cxn>
                <a:cxn ang="0">
                  <a:pos x="75" y="223"/>
                </a:cxn>
                <a:cxn ang="0">
                  <a:pos x="182" y="90"/>
                </a:cxn>
                <a:cxn ang="0">
                  <a:pos x="314" y="10"/>
                </a:cxn>
              </a:cxnLst>
              <a:rect l="0" t="0" r="r" b="b"/>
              <a:pathLst>
                <a:path w="729" h="739">
                  <a:moveTo>
                    <a:pt x="389" y="37"/>
                  </a:moveTo>
                  <a:lnTo>
                    <a:pt x="337" y="47"/>
                  </a:lnTo>
                  <a:lnTo>
                    <a:pt x="289" y="80"/>
                  </a:lnTo>
                  <a:lnTo>
                    <a:pt x="243" y="130"/>
                  </a:lnTo>
                  <a:lnTo>
                    <a:pt x="204" y="193"/>
                  </a:lnTo>
                  <a:lnTo>
                    <a:pt x="188" y="233"/>
                  </a:lnTo>
                  <a:lnTo>
                    <a:pt x="169" y="283"/>
                  </a:lnTo>
                  <a:lnTo>
                    <a:pt x="153" y="339"/>
                  </a:lnTo>
                  <a:lnTo>
                    <a:pt x="140" y="396"/>
                  </a:lnTo>
                  <a:lnTo>
                    <a:pt x="127" y="456"/>
                  </a:lnTo>
                  <a:lnTo>
                    <a:pt x="120" y="506"/>
                  </a:lnTo>
                  <a:lnTo>
                    <a:pt x="117" y="549"/>
                  </a:lnTo>
                  <a:lnTo>
                    <a:pt x="117" y="582"/>
                  </a:lnTo>
                  <a:lnTo>
                    <a:pt x="127" y="616"/>
                  </a:lnTo>
                  <a:lnTo>
                    <a:pt x="136" y="649"/>
                  </a:lnTo>
                  <a:lnTo>
                    <a:pt x="156" y="675"/>
                  </a:lnTo>
                  <a:lnTo>
                    <a:pt x="182" y="695"/>
                  </a:lnTo>
                  <a:lnTo>
                    <a:pt x="217" y="702"/>
                  </a:lnTo>
                  <a:lnTo>
                    <a:pt x="253" y="695"/>
                  </a:lnTo>
                  <a:lnTo>
                    <a:pt x="295" y="679"/>
                  </a:lnTo>
                  <a:lnTo>
                    <a:pt x="344" y="642"/>
                  </a:lnTo>
                  <a:lnTo>
                    <a:pt x="395" y="586"/>
                  </a:lnTo>
                  <a:lnTo>
                    <a:pt x="412" y="569"/>
                  </a:lnTo>
                  <a:lnTo>
                    <a:pt x="418" y="556"/>
                  </a:lnTo>
                  <a:lnTo>
                    <a:pt x="425" y="546"/>
                  </a:lnTo>
                  <a:lnTo>
                    <a:pt x="428" y="526"/>
                  </a:lnTo>
                  <a:lnTo>
                    <a:pt x="509" y="206"/>
                  </a:lnTo>
                  <a:lnTo>
                    <a:pt x="512" y="196"/>
                  </a:lnTo>
                  <a:lnTo>
                    <a:pt x="512" y="180"/>
                  </a:lnTo>
                  <a:lnTo>
                    <a:pt x="512" y="170"/>
                  </a:lnTo>
                  <a:lnTo>
                    <a:pt x="506" y="146"/>
                  </a:lnTo>
                  <a:lnTo>
                    <a:pt x="496" y="120"/>
                  </a:lnTo>
                  <a:lnTo>
                    <a:pt x="480" y="90"/>
                  </a:lnTo>
                  <a:lnTo>
                    <a:pt x="457" y="63"/>
                  </a:lnTo>
                  <a:lnTo>
                    <a:pt x="428" y="43"/>
                  </a:lnTo>
                  <a:lnTo>
                    <a:pt x="389" y="37"/>
                  </a:lnTo>
                  <a:close/>
                  <a:moveTo>
                    <a:pt x="386" y="0"/>
                  </a:moveTo>
                  <a:lnTo>
                    <a:pt x="425" y="7"/>
                  </a:lnTo>
                  <a:lnTo>
                    <a:pt x="460" y="20"/>
                  </a:lnTo>
                  <a:lnTo>
                    <a:pt x="489" y="43"/>
                  </a:lnTo>
                  <a:lnTo>
                    <a:pt x="512" y="70"/>
                  </a:lnTo>
                  <a:lnTo>
                    <a:pt x="531" y="106"/>
                  </a:lnTo>
                  <a:lnTo>
                    <a:pt x="538" y="80"/>
                  </a:lnTo>
                  <a:lnTo>
                    <a:pt x="551" y="57"/>
                  </a:lnTo>
                  <a:lnTo>
                    <a:pt x="573" y="40"/>
                  </a:lnTo>
                  <a:lnTo>
                    <a:pt x="596" y="33"/>
                  </a:lnTo>
                  <a:lnTo>
                    <a:pt x="609" y="37"/>
                  </a:lnTo>
                  <a:lnTo>
                    <a:pt x="622" y="40"/>
                  </a:lnTo>
                  <a:lnTo>
                    <a:pt x="632" y="47"/>
                  </a:lnTo>
                  <a:lnTo>
                    <a:pt x="638" y="53"/>
                  </a:lnTo>
                  <a:lnTo>
                    <a:pt x="645" y="63"/>
                  </a:lnTo>
                  <a:lnTo>
                    <a:pt x="645" y="77"/>
                  </a:lnTo>
                  <a:lnTo>
                    <a:pt x="645" y="83"/>
                  </a:lnTo>
                  <a:lnTo>
                    <a:pt x="645" y="90"/>
                  </a:lnTo>
                  <a:lnTo>
                    <a:pt x="638" y="106"/>
                  </a:lnTo>
                  <a:lnTo>
                    <a:pt x="632" y="130"/>
                  </a:lnTo>
                  <a:lnTo>
                    <a:pt x="573" y="359"/>
                  </a:lnTo>
                  <a:lnTo>
                    <a:pt x="567" y="399"/>
                  </a:lnTo>
                  <a:lnTo>
                    <a:pt x="561" y="433"/>
                  </a:lnTo>
                  <a:lnTo>
                    <a:pt x="551" y="462"/>
                  </a:lnTo>
                  <a:lnTo>
                    <a:pt x="541" y="509"/>
                  </a:lnTo>
                  <a:lnTo>
                    <a:pt x="531" y="546"/>
                  </a:lnTo>
                  <a:lnTo>
                    <a:pt x="525" y="569"/>
                  </a:lnTo>
                  <a:lnTo>
                    <a:pt x="522" y="589"/>
                  </a:lnTo>
                  <a:lnTo>
                    <a:pt x="522" y="609"/>
                  </a:lnTo>
                  <a:lnTo>
                    <a:pt x="522" y="629"/>
                  </a:lnTo>
                  <a:lnTo>
                    <a:pt x="522" y="649"/>
                  </a:lnTo>
                  <a:lnTo>
                    <a:pt x="525" y="669"/>
                  </a:lnTo>
                  <a:lnTo>
                    <a:pt x="531" y="685"/>
                  </a:lnTo>
                  <a:lnTo>
                    <a:pt x="548" y="699"/>
                  </a:lnTo>
                  <a:lnTo>
                    <a:pt x="567" y="702"/>
                  </a:lnTo>
                  <a:lnTo>
                    <a:pt x="596" y="695"/>
                  </a:lnTo>
                  <a:lnTo>
                    <a:pt x="622" y="672"/>
                  </a:lnTo>
                  <a:lnTo>
                    <a:pt x="641" y="639"/>
                  </a:lnTo>
                  <a:lnTo>
                    <a:pt x="661" y="599"/>
                  </a:lnTo>
                  <a:lnTo>
                    <a:pt x="677" y="552"/>
                  </a:lnTo>
                  <a:lnTo>
                    <a:pt x="690" y="499"/>
                  </a:lnTo>
                  <a:lnTo>
                    <a:pt x="690" y="489"/>
                  </a:lnTo>
                  <a:lnTo>
                    <a:pt x="693" y="479"/>
                  </a:lnTo>
                  <a:lnTo>
                    <a:pt x="697" y="476"/>
                  </a:lnTo>
                  <a:lnTo>
                    <a:pt x="703" y="472"/>
                  </a:lnTo>
                  <a:lnTo>
                    <a:pt x="709" y="472"/>
                  </a:lnTo>
                  <a:lnTo>
                    <a:pt x="713" y="472"/>
                  </a:lnTo>
                  <a:lnTo>
                    <a:pt x="716" y="472"/>
                  </a:lnTo>
                  <a:lnTo>
                    <a:pt x="722" y="472"/>
                  </a:lnTo>
                  <a:lnTo>
                    <a:pt x="726" y="476"/>
                  </a:lnTo>
                  <a:lnTo>
                    <a:pt x="729" y="479"/>
                  </a:lnTo>
                  <a:lnTo>
                    <a:pt x="729" y="486"/>
                  </a:lnTo>
                  <a:lnTo>
                    <a:pt x="729" y="496"/>
                  </a:lnTo>
                  <a:lnTo>
                    <a:pt x="722" y="516"/>
                  </a:lnTo>
                  <a:lnTo>
                    <a:pt x="716" y="546"/>
                  </a:lnTo>
                  <a:lnTo>
                    <a:pt x="706" y="582"/>
                  </a:lnTo>
                  <a:lnTo>
                    <a:pt x="697" y="616"/>
                  </a:lnTo>
                  <a:lnTo>
                    <a:pt x="684" y="649"/>
                  </a:lnTo>
                  <a:lnTo>
                    <a:pt x="661" y="685"/>
                  </a:lnTo>
                  <a:lnTo>
                    <a:pt x="635" y="712"/>
                  </a:lnTo>
                  <a:lnTo>
                    <a:pt x="603" y="732"/>
                  </a:lnTo>
                  <a:lnTo>
                    <a:pt x="564" y="739"/>
                  </a:lnTo>
                  <a:lnTo>
                    <a:pt x="522" y="732"/>
                  </a:lnTo>
                  <a:lnTo>
                    <a:pt x="483" y="715"/>
                  </a:lnTo>
                  <a:lnTo>
                    <a:pt x="454" y="689"/>
                  </a:lnTo>
                  <a:lnTo>
                    <a:pt x="434" y="655"/>
                  </a:lnTo>
                  <a:lnTo>
                    <a:pt x="421" y="616"/>
                  </a:lnTo>
                  <a:lnTo>
                    <a:pt x="376" y="665"/>
                  </a:lnTo>
                  <a:lnTo>
                    <a:pt x="331" y="699"/>
                  </a:lnTo>
                  <a:lnTo>
                    <a:pt x="295" y="719"/>
                  </a:lnTo>
                  <a:lnTo>
                    <a:pt x="259" y="732"/>
                  </a:lnTo>
                  <a:lnTo>
                    <a:pt x="234" y="735"/>
                  </a:lnTo>
                  <a:lnTo>
                    <a:pt x="214" y="739"/>
                  </a:lnTo>
                  <a:lnTo>
                    <a:pt x="156" y="729"/>
                  </a:lnTo>
                  <a:lnTo>
                    <a:pt x="104" y="705"/>
                  </a:lnTo>
                  <a:lnTo>
                    <a:pt x="62" y="665"/>
                  </a:lnTo>
                  <a:lnTo>
                    <a:pt x="30" y="612"/>
                  </a:lnTo>
                  <a:lnTo>
                    <a:pt x="10" y="549"/>
                  </a:lnTo>
                  <a:lnTo>
                    <a:pt x="0" y="476"/>
                  </a:lnTo>
                  <a:lnTo>
                    <a:pt x="10" y="389"/>
                  </a:lnTo>
                  <a:lnTo>
                    <a:pt x="36" y="303"/>
                  </a:lnTo>
                  <a:lnTo>
                    <a:pt x="75" y="223"/>
                  </a:lnTo>
                  <a:lnTo>
                    <a:pt x="123" y="150"/>
                  </a:lnTo>
                  <a:lnTo>
                    <a:pt x="182" y="90"/>
                  </a:lnTo>
                  <a:lnTo>
                    <a:pt x="247" y="40"/>
                  </a:lnTo>
                  <a:lnTo>
                    <a:pt x="314" y="10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0" name="Freeform 54"/>
            <p:cNvSpPr>
              <a:spLocks noEditPoints="1"/>
            </p:cNvSpPr>
            <p:nvPr/>
          </p:nvSpPr>
          <p:spPr bwMode="auto">
            <a:xfrm>
              <a:off x="1267" y="2902"/>
              <a:ext cx="495" cy="998"/>
            </a:xfrm>
            <a:custGeom>
              <a:avLst/>
              <a:gdLst/>
              <a:ahLst/>
              <a:cxnLst>
                <a:cxn ang="0">
                  <a:pos x="372" y="259"/>
                </a:cxn>
                <a:cxn ang="0">
                  <a:pos x="430" y="296"/>
                </a:cxn>
                <a:cxn ang="0">
                  <a:pos x="453" y="363"/>
                </a:cxn>
                <a:cxn ang="0">
                  <a:pos x="450" y="386"/>
                </a:cxn>
                <a:cxn ang="0">
                  <a:pos x="446" y="403"/>
                </a:cxn>
                <a:cxn ang="0">
                  <a:pos x="323" y="872"/>
                </a:cxn>
                <a:cxn ang="0">
                  <a:pos x="259" y="948"/>
                </a:cxn>
                <a:cxn ang="0">
                  <a:pos x="181" y="988"/>
                </a:cxn>
                <a:cxn ang="0">
                  <a:pos x="113" y="998"/>
                </a:cxn>
                <a:cxn ang="0">
                  <a:pos x="32" y="978"/>
                </a:cxn>
                <a:cxn ang="0">
                  <a:pos x="0" y="925"/>
                </a:cxn>
                <a:cxn ang="0">
                  <a:pos x="32" y="865"/>
                </a:cxn>
                <a:cxn ang="0">
                  <a:pos x="77" y="858"/>
                </a:cxn>
                <a:cxn ang="0">
                  <a:pos x="94" y="868"/>
                </a:cxn>
                <a:cxn ang="0">
                  <a:pos x="107" y="888"/>
                </a:cxn>
                <a:cxn ang="0">
                  <a:pos x="107" y="918"/>
                </a:cxn>
                <a:cxn ang="0">
                  <a:pos x="71" y="958"/>
                </a:cxn>
                <a:cxn ang="0">
                  <a:pos x="97" y="965"/>
                </a:cxn>
                <a:cxn ang="0">
                  <a:pos x="149" y="958"/>
                </a:cxn>
                <a:cxn ang="0">
                  <a:pos x="217" y="905"/>
                </a:cxn>
                <a:cxn ang="0">
                  <a:pos x="255" y="818"/>
                </a:cxn>
                <a:cxn ang="0">
                  <a:pos x="365" y="379"/>
                </a:cxn>
                <a:cxn ang="0">
                  <a:pos x="365" y="363"/>
                </a:cxn>
                <a:cxn ang="0">
                  <a:pos x="365" y="343"/>
                </a:cxn>
                <a:cxn ang="0">
                  <a:pos x="353" y="293"/>
                </a:cxn>
                <a:cxn ang="0">
                  <a:pos x="291" y="293"/>
                </a:cxn>
                <a:cxn ang="0">
                  <a:pos x="223" y="346"/>
                </a:cxn>
                <a:cxn ang="0">
                  <a:pos x="178" y="426"/>
                </a:cxn>
                <a:cxn ang="0">
                  <a:pos x="171" y="439"/>
                </a:cxn>
                <a:cxn ang="0">
                  <a:pos x="162" y="446"/>
                </a:cxn>
                <a:cxn ang="0">
                  <a:pos x="152" y="446"/>
                </a:cxn>
                <a:cxn ang="0">
                  <a:pos x="142" y="442"/>
                </a:cxn>
                <a:cxn ang="0">
                  <a:pos x="136" y="436"/>
                </a:cxn>
                <a:cxn ang="0">
                  <a:pos x="139" y="419"/>
                </a:cxn>
                <a:cxn ang="0">
                  <a:pos x="165" y="369"/>
                </a:cxn>
                <a:cxn ang="0">
                  <a:pos x="217" y="306"/>
                </a:cxn>
                <a:cxn ang="0">
                  <a:pos x="288" y="263"/>
                </a:cxn>
                <a:cxn ang="0">
                  <a:pos x="450" y="0"/>
                </a:cxn>
                <a:cxn ang="0">
                  <a:pos x="476" y="7"/>
                </a:cxn>
                <a:cxn ang="0">
                  <a:pos x="489" y="23"/>
                </a:cxn>
                <a:cxn ang="0">
                  <a:pos x="495" y="43"/>
                </a:cxn>
                <a:cxn ang="0">
                  <a:pos x="485" y="73"/>
                </a:cxn>
                <a:cxn ang="0">
                  <a:pos x="430" y="106"/>
                </a:cxn>
                <a:cxn ang="0">
                  <a:pos x="408" y="103"/>
                </a:cxn>
                <a:cxn ang="0">
                  <a:pos x="395" y="86"/>
                </a:cxn>
                <a:cxn ang="0">
                  <a:pos x="388" y="70"/>
                </a:cxn>
                <a:cxn ang="0">
                  <a:pos x="395" y="30"/>
                </a:cxn>
                <a:cxn ang="0">
                  <a:pos x="450" y="0"/>
                </a:cxn>
              </a:cxnLst>
              <a:rect l="0" t="0" r="r" b="b"/>
              <a:pathLst>
                <a:path w="495" h="998">
                  <a:moveTo>
                    <a:pt x="333" y="256"/>
                  </a:moveTo>
                  <a:lnTo>
                    <a:pt x="372" y="259"/>
                  </a:lnTo>
                  <a:lnTo>
                    <a:pt x="404" y="276"/>
                  </a:lnTo>
                  <a:lnTo>
                    <a:pt x="430" y="296"/>
                  </a:lnTo>
                  <a:lnTo>
                    <a:pt x="446" y="326"/>
                  </a:lnTo>
                  <a:lnTo>
                    <a:pt x="453" y="363"/>
                  </a:lnTo>
                  <a:lnTo>
                    <a:pt x="453" y="376"/>
                  </a:lnTo>
                  <a:lnTo>
                    <a:pt x="450" y="386"/>
                  </a:lnTo>
                  <a:lnTo>
                    <a:pt x="450" y="396"/>
                  </a:lnTo>
                  <a:lnTo>
                    <a:pt x="446" y="403"/>
                  </a:lnTo>
                  <a:lnTo>
                    <a:pt x="346" y="815"/>
                  </a:lnTo>
                  <a:lnTo>
                    <a:pt x="323" y="872"/>
                  </a:lnTo>
                  <a:lnTo>
                    <a:pt x="294" y="915"/>
                  </a:lnTo>
                  <a:lnTo>
                    <a:pt x="259" y="948"/>
                  </a:lnTo>
                  <a:lnTo>
                    <a:pt x="220" y="971"/>
                  </a:lnTo>
                  <a:lnTo>
                    <a:pt x="181" y="988"/>
                  </a:lnTo>
                  <a:lnTo>
                    <a:pt x="145" y="995"/>
                  </a:lnTo>
                  <a:lnTo>
                    <a:pt x="113" y="998"/>
                  </a:lnTo>
                  <a:lnTo>
                    <a:pt x="68" y="991"/>
                  </a:lnTo>
                  <a:lnTo>
                    <a:pt x="32" y="978"/>
                  </a:lnTo>
                  <a:lnTo>
                    <a:pt x="9" y="955"/>
                  </a:lnTo>
                  <a:lnTo>
                    <a:pt x="0" y="925"/>
                  </a:lnTo>
                  <a:lnTo>
                    <a:pt x="9" y="892"/>
                  </a:lnTo>
                  <a:lnTo>
                    <a:pt x="32" y="865"/>
                  </a:lnTo>
                  <a:lnTo>
                    <a:pt x="64" y="858"/>
                  </a:lnTo>
                  <a:lnTo>
                    <a:pt x="77" y="858"/>
                  </a:lnTo>
                  <a:lnTo>
                    <a:pt x="87" y="862"/>
                  </a:lnTo>
                  <a:lnTo>
                    <a:pt x="94" y="868"/>
                  </a:lnTo>
                  <a:lnTo>
                    <a:pt x="103" y="878"/>
                  </a:lnTo>
                  <a:lnTo>
                    <a:pt x="107" y="888"/>
                  </a:lnTo>
                  <a:lnTo>
                    <a:pt x="107" y="902"/>
                  </a:lnTo>
                  <a:lnTo>
                    <a:pt x="107" y="918"/>
                  </a:lnTo>
                  <a:lnTo>
                    <a:pt x="94" y="942"/>
                  </a:lnTo>
                  <a:lnTo>
                    <a:pt x="71" y="958"/>
                  </a:lnTo>
                  <a:lnTo>
                    <a:pt x="84" y="962"/>
                  </a:lnTo>
                  <a:lnTo>
                    <a:pt x="97" y="965"/>
                  </a:lnTo>
                  <a:lnTo>
                    <a:pt x="110" y="965"/>
                  </a:lnTo>
                  <a:lnTo>
                    <a:pt x="149" y="958"/>
                  </a:lnTo>
                  <a:lnTo>
                    <a:pt x="184" y="935"/>
                  </a:lnTo>
                  <a:lnTo>
                    <a:pt x="217" y="905"/>
                  </a:lnTo>
                  <a:lnTo>
                    <a:pt x="239" y="865"/>
                  </a:lnTo>
                  <a:lnTo>
                    <a:pt x="255" y="818"/>
                  </a:lnTo>
                  <a:lnTo>
                    <a:pt x="255" y="818"/>
                  </a:lnTo>
                  <a:lnTo>
                    <a:pt x="365" y="379"/>
                  </a:lnTo>
                  <a:lnTo>
                    <a:pt x="365" y="373"/>
                  </a:lnTo>
                  <a:lnTo>
                    <a:pt x="365" y="363"/>
                  </a:lnTo>
                  <a:lnTo>
                    <a:pt x="365" y="353"/>
                  </a:lnTo>
                  <a:lnTo>
                    <a:pt x="365" y="343"/>
                  </a:lnTo>
                  <a:lnTo>
                    <a:pt x="362" y="313"/>
                  </a:lnTo>
                  <a:lnTo>
                    <a:pt x="353" y="293"/>
                  </a:lnTo>
                  <a:lnTo>
                    <a:pt x="330" y="286"/>
                  </a:lnTo>
                  <a:lnTo>
                    <a:pt x="291" y="293"/>
                  </a:lnTo>
                  <a:lnTo>
                    <a:pt x="255" y="316"/>
                  </a:lnTo>
                  <a:lnTo>
                    <a:pt x="223" y="346"/>
                  </a:lnTo>
                  <a:lnTo>
                    <a:pt x="197" y="386"/>
                  </a:lnTo>
                  <a:lnTo>
                    <a:pt x="178" y="426"/>
                  </a:lnTo>
                  <a:lnTo>
                    <a:pt x="174" y="432"/>
                  </a:lnTo>
                  <a:lnTo>
                    <a:pt x="171" y="439"/>
                  </a:lnTo>
                  <a:lnTo>
                    <a:pt x="165" y="442"/>
                  </a:lnTo>
                  <a:lnTo>
                    <a:pt x="162" y="446"/>
                  </a:lnTo>
                  <a:lnTo>
                    <a:pt x="155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2" y="442"/>
                  </a:lnTo>
                  <a:lnTo>
                    <a:pt x="139" y="439"/>
                  </a:lnTo>
                  <a:lnTo>
                    <a:pt x="136" y="436"/>
                  </a:lnTo>
                  <a:lnTo>
                    <a:pt x="136" y="429"/>
                  </a:lnTo>
                  <a:lnTo>
                    <a:pt x="139" y="419"/>
                  </a:lnTo>
                  <a:lnTo>
                    <a:pt x="149" y="396"/>
                  </a:lnTo>
                  <a:lnTo>
                    <a:pt x="165" y="369"/>
                  </a:lnTo>
                  <a:lnTo>
                    <a:pt x="187" y="336"/>
                  </a:lnTo>
                  <a:lnTo>
                    <a:pt x="217" y="306"/>
                  </a:lnTo>
                  <a:lnTo>
                    <a:pt x="249" y="279"/>
                  </a:lnTo>
                  <a:lnTo>
                    <a:pt x="288" y="263"/>
                  </a:lnTo>
                  <a:lnTo>
                    <a:pt x="333" y="256"/>
                  </a:lnTo>
                  <a:close/>
                  <a:moveTo>
                    <a:pt x="450" y="0"/>
                  </a:moveTo>
                  <a:lnTo>
                    <a:pt x="463" y="0"/>
                  </a:lnTo>
                  <a:lnTo>
                    <a:pt x="476" y="7"/>
                  </a:lnTo>
                  <a:lnTo>
                    <a:pt x="482" y="13"/>
                  </a:lnTo>
                  <a:lnTo>
                    <a:pt x="489" y="23"/>
                  </a:lnTo>
                  <a:lnTo>
                    <a:pt x="492" y="33"/>
                  </a:lnTo>
                  <a:lnTo>
                    <a:pt x="495" y="43"/>
                  </a:lnTo>
                  <a:lnTo>
                    <a:pt x="495" y="43"/>
                  </a:lnTo>
                  <a:lnTo>
                    <a:pt x="485" y="73"/>
                  </a:lnTo>
                  <a:lnTo>
                    <a:pt x="463" y="96"/>
                  </a:lnTo>
                  <a:lnTo>
                    <a:pt x="430" y="106"/>
                  </a:lnTo>
                  <a:lnTo>
                    <a:pt x="421" y="106"/>
                  </a:lnTo>
                  <a:lnTo>
                    <a:pt x="408" y="103"/>
                  </a:lnTo>
                  <a:lnTo>
                    <a:pt x="401" y="96"/>
                  </a:lnTo>
                  <a:lnTo>
                    <a:pt x="395" y="86"/>
                  </a:lnTo>
                  <a:lnTo>
                    <a:pt x="391" y="80"/>
                  </a:lnTo>
                  <a:lnTo>
                    <a:pt x="388" y="70"/>
                  </a:lnTo>
                  <a:lnTo>
                    <a:pt x="388" y="60"/>
                  </a:lnTo>
                  <a:lnTo>
                    <a:pt x="395" y="30"/>
                  </a:lnTo>
                  <a:lnTo>
                    <a:pt x="417" y="1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1" name="Freeform 55"/>
            <p:cNvSpPr>
              <a:spLocks/>
            </p:cNvSpPr>
            <p:nvPr/>
          </p:nvSpPr>
          <p:spPr bwMode="auto">
            <a:xfrm>
              <a:off x="2510" y="2549"/>
              <a:ext cx="793" cy="945"/>
            </a:xfrm>
            <a:custGeom>
              <a:avLst/>
              <a:gdLst/>
              <a:ahLst/>
              <a:cxnLst>
                <a:cxn ang="0">
                  <a:pos x="738" y="0"/>
                </a:cxn>
                <a:cxn ang="0">
                  <a:pos x="774" y="7"/>
                </a:cxn>
                <a:cxn ang="0">
                  <a:pos x="793" y="34"/>
                </a:cxn>
                <a:cxn ang="0">
                  <a:pos x="774" y="60"/>
                </a:cxn>
                <a:cxn ang="0">
                  <a:pos x="738" y="67"/>
                </a:cxn>
                <a:cxn ang="0">
                  <a:pos x="408" y="73"/>
                </a:cxn>
                <a:cxn ang="0">
                  <a:pos x="262" y="127"/>
                </a:cxn>
                <a:cxn ang="0">
                  <a:pos x="149" y="227"/>
                </a:cxn>
                <a:cxn ang="0">
                  <a:pos x="81" y="360"/>
                </a:cxn>
                <a:cxn ang="0">
                  <a:pos x="738" y="439"/>
                </a:cxn>
                <a:cxn ang="0">
                  <a:pos x="774" y="443"/>
                </a:cxn>
                <a:cxn ang="0">
                  <a:pos x="793" y="473"/>
                </a:cxn>
                <a:cxn ang="0">
                  <a:pos x="774" y="503"/>
                </a:cxn>
                <a:cxn ang="0">
                  <a:pos x="738" y="506"/>
                </a:cxn>
                <a:cxn ang="0">
                  <a:pos x="65" y="506"/>
                </a:cxn>
                <a:cxn ang="0">
                  <a:pos x="107" y="656"/>
                </a:cxn>
                <a:cxn ang="0">
                  <a:pos x="201" y="776"/>
                </a:cxn>
                <a:cxn ang="0">
                  <a:pos x="333" y="852"/>
                </a:cxn>
                <a:cxn ang="0">
                  <a:pos x="492" y="879"/>
                </a:cxn>
                <a:cxn ang="0">
                  <a:pos x="757" y="882"/>
                </a:cxn>
                <a:cxn ang="0">
                  <a:pos x="786" y="895"/>
                </a:cxn>
                <a:cxn ang="0">
                  <a:pos x="786" y="932"/>
                </a:cxn>
                <a:cxn ang="0">
                  <a:pos x="757" y="942"/>
                </a:cxn>
                <a:cxn ang="0">
                  <a:pos x="485" y="945"/>
                </a:cxn>
                <a:cxn ang="0">
                  <a:pos x="294" y="909"/>
                </a:cxn>
                <a:cxn ang="0">
                  <a:pos x="142" y="805"/>
                </a:cxn>
                <a:cxn ang="0">
                  <a:pos x="39" y="656"/>
                </a:cxn>
                <a:cxn ang="0">
                  <a:pos x="0" y="473"/>
                </a:cxn>
                <a:cxn ang="0">
                  <a:pos x="39" y="290"/>
                </a:cxn>
                <a:cxn ang="0">
                  <a:pos x="142" y="140"/>
                </a:cxn>
                <a:cxn ang="0">
                  <a:pos x="294" y="40"/>
                </a:cxn>
                <a:cxn ang="0">
                  <a:pos x="485" y="0"/>
                </a:cxn>
              </a:cxnLst>
              <a:rect l="0" t="0" r="r" b="b"/>
              <a:pathLst>
                <a:path w="793" h="945">
                  <a:moveTo>
                    <a:pt x="485" y="0"/>
                  </a:moveTo>
                  <a:lnTo>
                    <a:pt x="738" y="0"/>
                  </a:lnTo>
                  <a:lnTo>
                    <a:pt x="757" y="4"/>
                  </a:lnTo>
                  <a:lnTo>
                    <a:pt x="774" y="7"/>
                  </a:lnTo>
                  <a:lnTo>
                    <a:pt x="786" y="14"/>
                  </a:lnTo>
                  <a:lnTo>
                    <a:pt x="793" y="34"/>
                  </a:lnTo>
                  <a:lnTo>
                    <a:pt x="786" y="50"/>
                  </a:lnTo>
                  <a:lnTo>
                    <a:pt x="774" y="60"/>
                  </a:lnTo>
                  <a:lnTo>
                    <a:pt x="757" y="67"/>
                  </a:lnTo>
                  <a:lnTo>
                    <a:pt x="738" y="67"/>
                  </a:lnTo>
                  <a:lnTo>
                    <a:pt x="492" y="67"/>
                  </a:lnTo>
                  <a:lnTo>
                    <a:pt x="408" y="73"/>
                  </a:lnTo>
                  <a:lnTo>
                    <a:pt x="333" y="93"/>
                  </a:lnTo>
                  <a:lnTo>
                    <a:pt x="262" y="127"/>
                  </a:lnTo>
                  <a:lnTo>
                    <a:pt x="201" y="170"/>
                  </a:lnTo>
                  <a:lnTo>
                    <a:pt x="149" y="227"/>
                  </a:lnTo>
                  <a:lnTo>
                    <a:pt x="107" y="290"/>
                  </a:lnTo>
                  <a:lnTo>
                    <a:pt x="81" y="360"/>
                  </a:lnTo>
                  <a:lnTo>
                    <a:pt x="65" y="439"/>
                  </a:lnTo>
                  <a:lnTo>
                    <a:pt x="738" y="439"/>
                  </a:lnTo>
                  <a:lnTo>
                    <a:pt x="757" y="439"/>
                  </a:lnTo>
                  <a:lnTo>
                    <a:pt x="774" y="443"/>
                  </a:lnTo>
                  <a:lnTo>
                    <a:pt x="786" y="453"/>
                  </a:lnTo>
                  <a:lnTo>
                    <a:pt x="793" y="473"/>
                  </a:lnTo>
                  <a:lnTo>
                    <a:pt x="786" y="493"/>
                  </a:lnTo>
                  <a:lnTo>
                    <a:pt x="774" y="503"/>
                  </a:lnTo>
                  <a:lnTo>
                    <a:pt x="757" y="506"/>
                  </a:lnTo>
                  <a:lnTo>
                    <a:pt x="738" y="506"/>
                  </a:lnTo>
                  <a:lnTo>
                    <a:pt x="738" y="506"/>
                  </a:lnTo>
                  <a:lnTo>
                    <a:pt x="65" y="506"/>
                  </a:lnTo>
                  <a:lnTo>
                    <a:pt x="81" y="586"/>
                  </a:lnTo>
                  <a:lnTo>
                    <a:pt x="107" y="656"/>
                  </a:lnTo>
                  <a:lnTo>
                    <a:pt x="149" y="719"/>
                  </a:lnTo>
                  <a:lnTo>
                    <a:pt x="201" y="776"/>
                  </a:lnTo>
                  <a:lnTo>
                    <a:pt x="262" y="819"/>
                  </a:lnTo>
                  <a:lnTo>
                    <a:pt x="333" y="852"/>
                  </a:lnTo>
                  <a:lnTo>
                    <a:pt x="408" y="872"/>
                  </a:lnTo>
                  <a:lnTo>
                    <a:pt x="492" y="879"/>
                  </a:lnTo>
                  <a:lnTo>
                    <a:pt x="738" y="879"/>
                  </a:lnTo>
                  <a:lnTo>
                    <a:pt x="757" y="882"/>
                  </a:lnTo>
                  <a:lnTo>
                    <a:pt x="774" y="885"/>
                  </a:lnTo>
                  <a:lnTo>
                    <a:pt x="786" y="895"/>
                  </a:lnTo>
                  <a:lnTo>
                    <a:pt x="793" y="912"/>
                  </a:lnTo>
                  <a:lnTo>
                    <a:pt x="786" y="932"/>
                  </a:lnTo>
                  <a:lnTo>
                    <a:pt x="774" y="939"/>
                  </a:lnTo>
                  <a:lnTo>
                    <a:pt x="757" y="942"/>
                  </a:lnTo>
                  <a:lnTo>
                    <a:pt x="738" y="945"/>
                  </a:lnTo>
                  <a:lnTo>
                    <a:pt x="485" y="945"/>
                  </a:lnTo>
                  <a:lnTo>
                    <a:pt x="388" y="935"/>
                  </a:lnTo>
                  <a:lnTo>
                    <a:pt x="294" y="909"/>
                  </a:lnTo>
                  <a:lnTo>
                    <a:pt x="213" y="865"/>
                  </a:lnTo>
                  <a:lnTo>
                    <a:pt x="142" y="805"/>
                  </a:lnTo>
                  <a:lnTo>
                    <a:pt x="81" y="736"/>
                  </a:lnTo>
                  <a:lnTo>
                    <a:pt x="39" y="656"/>
                  </a:lnTo>
                  <a:lnTo>
                    <a:pt x="10" y="569"/>
                  </a:lnTo>
                  <a:lnTo>
                    <a:pt x="0" y="473"/>
                  </a:lnTo>
                  <a:lnTo>
                    <a:pt x="10" y="376"/>
                  </a:lnTo>
                  <a:lnTo>
                    <a:pt x="39" y="290"/>
                  </a:lnTo>
                  <a:lnTo>
                    <a:pt x="81" y="210"/>
                  </a:lnTo>
                  <a:lnTo>
                    <a:pt x="142" y="140"/>
                  </a:lnTo>
                  <a:lnTo>
                    <a:pt x="213" y="83"/>
                  </a:lnTo>
                  <a:lnTo>
                    <a:pt x="294" y="40"/>
                  </a:lnTo>
                  <a:lnTo>
                    <a:pt x="388" y="10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2" name="Freeform 56"/>
            <p:cNvSpPr>
              <a:spLocks/>
            </p:cNvSpPr>
            <p:nvPr/>
          </p:nvSpPr>
          <p:spPr bwMode="auto">
            <a:xfrm>
              <a:off x="3941" y="2323"/>
              <a:ext cx="871" cy="1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8" y="0"/>
                </a:cxn>
                <a:cxn ang="0">
                  <a:pos x="828" y="0"/>
                </a:cxn>
                <a:cxn ang="0">
                  <a:pos x="871" y="366"/>
                </a:cxn>
                <a:cxn ang="0">
                  <a:pos x="832" y="366"/>
                </a:cxn>
                <a:cxn ang="0">
                  <a:pos x="822" y="296"/>
                </a:cxn>
                <a:cxn ang="0">
                  <a:pos x="812" y="236"/>
                </a:cxn>
                <a:cxn ang="0">
                  <a:pos x="796" y="186"/>
                </a:cxn>
                <a:cxn ang="0">
                  <a:pos x="777" y="143"/>
                </a:cxn>
                <a:cxn ang="0">
                  <a:pos x="751" y="110"/>
                </a:cxn>
                <a:cxn ang="0">
                  <a:pos x="715" y="83"/>
                </a:cxn>
                <a:cxn ang="0">
                  <a:pos x="670" y="63"/>
                </a:cxn>
                <a:cxn ang="0">
                  <a:pos x="615" y="53"/>
                </a:cxn>
                <a:cxn ang="0">
                  <a:pos x="547" y="50"/>
                </a:cxn>
                <a:cxn ang="0">
                  <a:pos x="382" y="50"/>
                </a:cxn>
                <a:cxn ang="0">
                  <a:pos x="346" y="50"/>
                </a:cxn>
                <a:cxn ang="0">
                  <a:pos x="323" y="57"/>
                </a:cxn>
                <a:cxn ang="0">
                  <a:pos x="311" y="70"/>
                </a:cxn>
                <a:cxn ang="0">
                  <a:pos x="304" y="87"/>
                </a:cxn>
                <a:cxn ang="0">
                  <a:pos x="304" y="116"/>
                </a:cxn>
                <a:cxn ang="0">
                  <a:pos x="304" y="978"/>
                </a:cxn>
                <a:cxn ang="0">
                  <a:pos x="304" y="1002"/>
                </a:cxn>
                <a:cxn ang="0">
                  <a:pos x="307" y="1018"/>
                </a:cxn>
                <a:cxn ang="0">
                  <a:pos x="317" y="1031"/>
                </a:cxn>
                <a:cxn ang="0">
                  <a:pos x="333" y="1041"/>
                </a:cxn>
                <a:cxn ang="0">
                  <a:pos x="359" y="1048"/>
                </a:cxn>
                <a:cxn ang="0">
                  <a:pos x="401" y="1055"/>
                </a:cxn>
                <a:cxn ang="0">
                  <a:pos x="456" y="1055"/>
                </a:cxn>
                <a:cxn ang="0">
                  <a:pos x="508" y="1055"/>
                </a:cxn>
                <a:cxn ang="0">
                  <a:pos x="508" y="1105"/>
                </a:cxn>
                <a:cxn ang="0">
                  <a:pos x="466" y="1105"/>
                </a:cxn>
                <a:cxn ang="0">
                  <a:pos x="408" y="1101"/>
                </a:cxn>
                <a:cxn ang="0">
                  <a:pos x="346" y="1101"/>
                </a:cxn>
                <a:cxn ang="0">
                  <a:pos x="288" y="1101"/>
                </a:cxn>
                <a:cxn ang="0">
                  <a:pos x="243" y="1101"/>
                </a:cxn>
                <a:cxn ang="0">
                  <a:pos x="197" y="1101"/>
                </a:cxn>
                <a:cxn ang="0">
                  <a:pos x="145" y="1101"/>
                </a:cxn>
                <a:cxn ang="0">
                  <a:pos x="90" y="1101"/>
                </a:cxn>
                <a:cxn ang="0">
                  <a:pos x="42" y="1105"/>
                </a:cxn>
                <a:cxn ang="0">
                  <a:pos x="0" y="1105"/>
                </a:cxn>
                <a:cxn ang="0">
                  <a:pos x="0" y="1055"/>
                </a:cxn>
                <a:cxn ang="0">
                  <a:pos x="39" y="1055"/>
                </a:cxn>
                <a:cxn ang="0">
                  <a:pos x="90" y="1055"/>
                </a:cxn>
                <a:cxn ang="0">
                  <a:pos x="126" y="1048"/>
                </a:cxn>
                <a:cxn ang="0">
                  <a:pos x="145" y="1038"/>
                </a:cxn>
                <a:cxn ang="0">
                  <a:pos x="158" y="1025"/>
                </a:cxn>
                <a:cxn ang="0">
                  <a:pos x="165" y="1005"/>
                </a:cxn>
                <a:cxn ang="0">
                  <a:pos x="165" y="978"/>
                </a:cxn>
                <a:cxn ang="0">
                  <a:pos x="165" y="126"/>
                </a:cxn>
                <a:cxn ang="0">
                  <a:pos x="165" y="100"/>
                </a:cxn>
                <a:cxn ang="0">
                  <a:pos x="158" y="80"/>
                </a:cxn>
                <a:cxn ang="0">
                  <a:pos x="145" y="63"/>
                </a:cxn>
                <a:cxn ang="0">
                  <a:pos x="126" y="57"/>
                </a:cxn>
                <a:cxn ang="0">
                  <a:pos x="90" y="50"/>
                </a:cxn>
                <a:cxn ang="0">
                  <a:pos x="39" y="50"/>
                </a:cxn>
                <a:cxn ang="0">
                  <a:pos x="0" y="50"/>
                </a:cxn>
                <a:cxn ang="0">
                  <a:pos x="0" y="0"/>
                </a:cxn>
              </a:cxnLst>
              <a:rect l="0" t="0" r="r" b="b"/>
              <a:pathLst>
                <a:path w="871" h="1105">
                  <a:moveTo>
                    <a:pt x="0" y="0"/>
                  </a:moveTo>
                  <a:lnTo>
                    <a:pt x="828" y="0"/>
                  </a:lnTo>
                  <a:lnTo>
                    <a:pt x="828" y="0"/>
                  </a:lnTo>
                  <a:lnTo>
                    <a:pt x="871" y="366"/>
                  </a:lnTo>
                  <a:lnTo>
                    <a:pt x="832" y="366"/>
                  </a:lnTo>
                  <a:lnTo>
                    <a:pt x="822" y="296"/>
                  </a:lnTo>
                  <a:lnTo>
                    <a:pt x="812" y="236"/>
                  </a:lnTo>
                  <a:lnTo>
                    <a:pt x="796" y="186"/>
                  </a:lnTo>
                  <a:lnTo>
                    <a:pt x="777" y="143"/>
                  </a:lnTo>
                  <a:lnTo>
                    <a:pt x="751" y="110"/>
                  </a:lnTo>
                  <a:lnTo>
                    <a:pt x="715" y="83"/>
                  </a:lnTo>
                  <a:lnTo>
                    <a:pt x="670" y="63"/>
                  </a:lnTo>
                  <a:lnTo>
                    <a:pt x="615" y="53"/>
                  </a:lnTo>
                  <a:lnTo>
                    <a:pt x="547" y="50"/>
                  </a:lnTo>
                  <a:lnTo>
                    <a:pt x="382" y="50"/>
                  </a:lnTo>
                  <a:lnTo>
                    <a:pt x="346" y="50"/>
                  </a:lnTo>
                  <a:lnTo>
                    <a:pt x="323" y="57"/>
                  </a:lnTo>
                  <a:lnTo>
                    <a:pt x="311" y="70"/>
                  </a:lnTo>
                  <a:lnTo>
                    <a:pt x="304" y="87"/>
                  </a:lnTo>
                  <a:lnTo>
                    <a:pt x="304" y="116"/>
                  </a:lnTo>
                  <a:lnTo>
                    <a:pt x="304" y="978"/>
                  </a:lnTo>
                  <a:lnTo>
                    <a:pt x="304" y="1002"/>
                  </a:lnTo>
                  <a:lnTo>
                    <a:pt x="307" y="1018"/>
                  </a:lnTo>
                  <a:lnTo>
                    <a:pt x="317" y="1031"/>
                  </a:lnTo>
                  <a:lnTo>
                    <a:pt x="333" y="1041"/>
                  </a:lnTo>
                  <a:lnTo>
                    <a:pt x="359" y="1048"/>
                  </a:lnTo>
                  <a:lnTo>
                    <a:pt x="401" y="1055"/>
                  </a:lnTo>
                  <a:lnTo>
                    <a:pt x="456" y="1055"/>
                  </a:lnTo>
                  <a:lnTo>
                    <a:pt x="508" y="1055"/>
                  </a:lnTo>
                  <a:lnTo>
                    <a:pt x="508" y="1105"/>
                  </a:lnTo>
                  <a:lnTo>
                    <a:pt x="466" y="1105"/>
                  </a:lnTo>
                  <a:lnTo>
                    <a:pt x="408" y="1101"/>
                  </a:lnTo>
                  <a:lnTo>
                    <a:pt x="346" y="1101"/>
                  </a:lnTo>
                  <a:lnTo>
                    <a:pt x="288" y="1101"/>
                  </a:lnTo>
                  <a:lnTo>
                    <a:pt x="243" y="1101"/>
                  </a:lnTo>
                  <a:lnTo>
                    <a:pt x="197" y="1101"/>
                  </a:lnTo>
                  <a:lnTo>
                    <a:pt x="145" y="1101"/>
                  </a:lnTo>
                  <a:lnTo>
                    <a:pt x="90" y="1101"/>
                  </a:lnTo>
                  <a:lnTo>
                    <a:pt x="42" y="1105"/>
                  </a:lnTo>
                  <a:lnTo>
                    <a:pt x="0" y="1105"/>
                  </a:lnTo>
                  <a:lnTo>
                    <a:pt x="0" y="1055"/>
                  </a:lnTo>
                  <a:lnTo>
                    <a:pt x="39" y="1055"/>
                  </a:lnTo>
                  <a:lnTo>
                    <a:pt x="90" y="1055"/>
                  </a:lnTo>
                  <a:lnTo>
                    <a:pt x="126" y="1048"/>
                  </a:lnTo>
                  <a:lnTo>
                    <a:pt x="145" y="1038"/>
                  </a:lnTo>
                  <a:lnTo>
                    <a:pt x="158" y="1025"/>
                  </a:lnTo>
                  <a:lnTo>
                    <a:pt x="165" y="1005"/>
                  </a:lnTo>
                  <a:lnTo>
                    <a:pt x="165" y="978"/>
                  </a:lnTo>
                  <a:lnTo>
                    <a:pt x="165" y="126"/>
                  </a:lnTo>
                  <a:lnTo>
                    <a:pt x="165" y="100"/>
                  </a:lnTo>
                  <a:lnTo>
                    <a:pt x="158" y="80"/>
                  </a:lnTo>
                  <a:lnTo>
                    <a:pt x="145" y="63"/>
                  </a:lnTo>
                  <a:lnTo>
                    <a:pt x="126" y="57"/>
                  </a:lnTo>
                  <a:lnTo>
                    <a:pt x="90" y="50"/>
                  </a:lnTo>
                  <a:lnTo>
                    <a:pt x="39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3" name="Freeform 57"/>
            <p:cNvSpPr>
              <a:spLocks noEditPoints="1"/>
            </p:cNvSpPr>
            <p:nvPr/>
          </p:nvSpPr>
          <p:spPr bwMode="auto">
            <a:xfrm>
              <a:off x="4938" y="2902"/>
              <a:ext cx="340" cy="772"/>
            </a:xfrm>
            <a:custGeom>
              <a:avLst/>
              <a:gdLst/>
              <a:ahLst/>
              <a:cxnLst>
                <a:cxn ang="0">
                  <a:pos x="204" y="263"/>
                </a:cxn>
                <a:cxn ang="0">
                  <a:pos x="259" y="316"/>
                </a:cxn>
                <a:cxn ang="0">
                  <a:pos x="265" y="366"/>
                </a:cxn>
                <a:cxn ang="0">
                  <a:pos x="262" y="389"/>
                </a:cxn>
                <a:cxn ang="0">
                  <a:pos x="249" y="429"/>
                </a:cxn>
                <a:cxn ang="0">
                  <a:pos x="226" y="489"/>
                </a:cxn>
                <a:cxn ang="0">
                  <a:pos x="207" y="536"/>
                </a:cxn>
                <a:cxn ang="0">
                  <a:pos x="158" y="665"/>
                </a:cxn>
                <a:cxn ang="0">
                  <a:pos x="152" y="712"/>
                </a:cxn>
                <a:cxn ang="0">
                  <a:pos x="158" y="732"/>
                </a:cxn>
                <a:cxn ang="0">
                  <a:pos x="171" y="742"/>
                </a:cxn>
                <a:cxn ang="0">
                  <a:pos x="213" y="732"/>
                </a:cxn>
                <a:cxn ang="0">
                  <a:pos x="278" y="662"/>
                </a:cxn>
                <a:cxn ang="0">
                  <a:pos x="301" y="596"/>
                </a:cxn>
                <a:cxn ang="0">
                  <a:pos x="307" y="586"/>
                </a:cxn>
                <a:cxn ang="0">
                  <a:pos x="324" y="582"/>
                </a:cxn>
                <a:cxn ang="0">
                  <a:pos x="327" y="582"/>
                </a:cxn>
                <a:cxn ang="0">
                  <a:pos x="337" y="589"/>
                </a:cxn>
                <a:cxn ang="0">
                  <a:pos x="340" y="599"/>
                </a:cxn>
                <a:cxn ang="0">
                  <a:pos x="330" y="632"/>
                </a:cxn>
                <a:cxn ang="0">
                  <a:pos x="301" y="692"/>
                </a:cxn>
                <a:cxn ang="0">
                  <a:pos x="249" y="749"/>
                </a:cxn>
                <a:cxn ang="0">
                  <a:pos x="178" y="772"/>
                </a:cxn>
                <a:cxn ang="0">
                  <a:pos x="100" y="745"/>
                </a:cxn>
                <a:cxn ang="0">
                  <a:pos x="71" y="675"/>
                </a:cxn>
                <a:cxn ang="0">
                  <a:pos x="74" y="642"/>
                </a:cxn>
                <a:cxn ang="0">
                  <a:pos x="81" y="625"/>
                </a:cxn>
                <a:cxn ang="0">
                  <a:pos x="165" y="406"/>
                </a:cxn>
                <a:cxn ang="0">
                  <a:pos x="181" y="359"/>
                </a:cxn>
                <a:cxn ang="0">
                  <a:pos x="184" y="326"/>
                </a:cxn>
                <a:cxn ang="0">
                  <a:pos x="181" y="303"/>
                </a:cxn>
                <a:cxn ang="0">
                  <a:pos x="171" y="289"/>
                </a:cxn>
                <a:cxn ang="0">
                  <a:pos x="158" y="286"/>
                </a:cxn>
                <a:cxn ang="0">
                  <a:pos x="107" y="306"/>
                </a:cxn>
                <a:cxn ang="0">
                  <a:pos x="58" y="373"/>
                </a:cxn>
                <a:cxn ang="0">
                  <a:pos x="35" y="432"/>
                </a:cxn>
                <a:cxn ang="0">
                  <a:pos x="32" y="442"/>
                </a:cxn>
                <a:cxn ang="0">
                  <a:pos x="19" y="446"/>
                </a:cxn>
                <a:cxn ang="0">
                  <a:pos x="10" y="446"/>
                </a:cxn>
                <a:cxn ang="0">
                  <a:pos x="3" y="439"/>
                </a:cxn>
                <a:cxn ang="0">
                  <a:pos x="0" y="429"/>
                </a:cxn>
                <a:cxn ang="0">
                  <a:pos x="10" y="396"/>
                </a:cxn>
                <a:cxn ang="0">
                  <a:pos x="39" y="336"/>
                </a:cxn>
                <a:cxn ang="0">
                  <a:pos x="90" y="279"/>
                </a:cxn>
                <a:cxn ang="0">
                  <a:pos x="162" y="256"/>
                </a:cxn>
                <a:cxn ang="0">
                  <a:pos x="278" y="0"/>
                </a:cxn>
                <a:cxn ang="0">
                  <a:pos x="298" y="10"/>
                </a:cxn>
                <a:cxn ang="0">
                  <a:pos x="307" y="27"/>
                </a:cxn>
                <a:cxn ang="0">
                  <a:pos x="311" y="43"/>
                </a:cxn>
                <a:cxn ang="0">
                  <a:pos x="278" y="96"/>
                </a:cxn>
                <a:cxn ang="0">
                  <a:pos x="236" y="106"/>
                </a:cxn>
                <a:cxn ang="0">
                  <a:pos x="217" y="96"/>
                </a:cxn>
                <a:cxn ang="0">
                  <a:pos x="207" y="80"/>
                </a:cxn>
                <a:cxn ang="0">
                  <a:pos x="204" y="60"/>
                </a:cxn>
                <a:cxn ang="0">
                  <a:pos x="236" y="7"/>
                </a:cxn>
              </a:cxnLst>
              <a:rect l="0" t="0" r="r" b="b"/>
              <a:pathLst>
                <a:path w="340" h="772">
                  <a:moveTo>
                    <a:pt x="162" y="256"/>
                  </a:moveTo>
                  <a:lnTo>
                    <a:pt x="204" y="263"/>
                  </a:lnTo>
                  <a:lnTo>
                    <a:pt x="236" y="283"/>
                  </a:lnTo>
                  <a:lnTo>
                    <a:pt x="259" y="316"/>
                  </a:lnTo>
                  <a:lnTo>
                    <a:pt x="269" y="353"/>
                  </a:lnTo>
                  <a:lnTo>
                    <a:pt x="265" y="366"/>
                  </a:lnTo>
                  <a:lnTo>
                    <a:pt x="265" y="376"/>
                  </a:lnTo>
                  <a:lnTo>
                    <a:pt x="262" y="389"/>
                  </a:lnTo>
                  <a:lnTo>
                    <a:pt x="259" y="403"/>
                  </a:lnTo>
                  <a:lnTo>
                    <a:pt x="249" y="429"/>
                  </a:lnTo>
                  <a:lnTo>
                    <a:pt x="236" y="459"/>
                  </a:lnTo>
                  <a:lnTo>
                    <a:pt x="226" y="489"/>
                  </a:lnTo>
                  <a:lnTo>
                    <a:pt x="213" y="516"/>
                  </a:lnTo>
                  <a:lnTo>
                    <a:pt x="207" y="536"/>
                  </a:lnTo>
                  <a:lnTo>
                    <a:pt x="171" y="625"/>
                  </a:lnTo>
                  <a:lnTo>
                    <a:pt x="158" y="665"/>
                  </a:lnTo>
                  <a:lnTo>
                    <a:pt x="152" y="702"/>
                  </a:lnTo>
                  <a:lnTo>
                    <a:pt x="152" y="712"/>
                  </a:lnTo>
                  <a:lnTo>
                    <a:pt x="155" y="722"/>
                  </a:lnTo>
                  <a:lnTo>
                    <a:pt x="158" y="732"/>
                  </a:lnTo>
                  <a:lnTo>
                    <a:pt x="162" y="739"/>
                  </a:lnTo>
                  <a:lnTo>
                    <a:pt x="171" y="742"/>
                  </a:lnTo>
                  <a:lnTo>
                    <a:pt x="181" y="742"/>
                  </a:lnTo>
                  <a:lnTo>
                    <a:pt x="213" y="732"/>
                  </a:lnTo>
                  <a:lnTo>
                    <a:pt x="249" y="705"/>
                  </a:lnTo>
                  <a:lnTo>
                    <a:pt x="278" y="662"/>
                  </a:lnTo>
                  <a:lnTo>
                    <a:pt x="301" y="602"/>
                  </a:lnTo>
                  <a:lnTo>
                    <a:pt x="301" y="596"/>
                  </a:lnTo>
                  <a:lnTo>
                    <a:pt x="304" y="589"/>
                  </a:lnTo>
                  <a:lnTo>
                    <a:pt x="307" y="586"/>
                  </a:lnTo>
                  <a:lnTo>
                    <a:pt x="314" y="586"/>
                  </a:lnTo>
                  <a:lnTo>
                    <a:pt x="324" y="582"/>
                  </a:lnTo>
                  <a:lnTo>
                    <a:pt x="324" y="582"/>
                  </a:lnTo>
                  <a:lnTo>
                    <a:pt x="327" y="582"/>
                  </a:lnTo>
                  <a:lnTo>
                    <a:pt x="333" y="586"/>
                  </a:lnTo>
                  <a:lnTo>
                    <a:pt x="337" y="589"/>
                  </a:lnTo>
                  <a:lnTo>
                    <a:pt x="340" y="592"/>
                  </a:lnTo>
                  <a:lnTo>
                    <a:pt x="340" y="599"/>
                  </a:lnTo>
                  <a:lnTo>
                    <a:pt x="337" y="612"/>
                  </a:lnTo>
                  <a:lnTo>
                    <a:pt x="330" y="632"/>
                  </a:lnTo>
                  <a:lnTo>
                    <a:pt x="317" y="662"/>
                  </a:lnTo>
                  <a:lnTo>
                    <a:pt x="301" y="692"/>
                  </a:lnTo>
                  <a:lnTo>
                    <a:pt x="278" y="722"/>
                  </a:lnTo>
                  <a:lnTo>
                    <a:pt x="249" y="749"/>
                  </a:lnTo>
                  <a:lnTo>
                    <a:pt x="217" y="765"/>
                  </a:lnTo>
                  <a:lnTo>
                    <a:pt x="178" y="772"/>
                  </a:lnTo>
                  <a:lnTo>
                    <a:pt x="136" y="765"/>
                  </a:lnTo>
                  <a:lnTo>
                    <a:pt x="100" y="745"/>
                  </a:lnTo>
                  <a:lnTo>
                    <a:pt x="78" y="712"/>
                  </a:lnTo>
                  <a:lnTo>
                    <a:pt x="71" y="675"/>
                  </a:lnTo>
                  <a:lnTo>
                    <a:pt x="71" y="659"/>
                  </a:lnTo>
                  <a:lnTo>
                    <a:pt x="74" y="642"/>
                  </a:lnTo>
                  <a:lnTo>
                    <a:pt x="81" y="625"/>
                  </a:lnTo>
                  <a:lnTo>
                    <a:pt x="81" y="625"/>
                  </a:lnTo>
                  <a:lnTo>
                    <a:pt x="152" y="442"/>
                  </a:lnTo>
                  <a:lnTo>
                    <a:pt x="165" y="406"/>
                  </a:lnTo>
                  <a:lnTo>
                    <a:pt x="175" y="379"/>
                  </a:lnTo>
                  <a:lnTo>
                    <a:pt x="181" y="359"/>
                  </a:lnTo>
                  <a:lnTo>
                    <a:pt x="184" y="343"/>
                  </a:lnTo>
                  <a:lnTo>
                    <a:pt x="184" y="326"/>
                  </a:lnTo>
                  <a:lnTo>
                    <a:pt x="184" y="313"/>
                  </a:lnTo>
                  <a:lnTo>
                    <a:pt x="181" y="303"/>
                  </a:lnTo>
                  <a:lnTo>
                    <a:pt x="178" y="296"/>
                  </a:lnTo>
                  <a:lnTo>
                    <a:pt x="171" y="289"/>
                  </a:lnTo>
                  <a:lnTo>
                    <a:pt x="165" y="286"/>
                  </a:lnTo>
                  <a:lnTo>
                    <a:pt x="158" y="286"/>
                  </a:lnTo>
                  <a:lnTo>
                    <a:pt x="133" y="293"/>
                  </a:lnTo>
                  <a:lnTo>
                    <a:pt x="107" y="306"/>
                  </a:lnTo>
                  <a:lnTo>
                    <a:pt x="81" y="336"/>
                  </a:lnTo>
                  <a:lnTo>
                    <a:pt x="58" y="373"/>
                  </a:lnTo>
                  <a:lnTo>
                    <a:pt x="39" y="426"/>
                  </a:lnTo>
                  <a:lnTo>
                    <a:pt x="35" y="432"/>
                  </a:lnTo>
                  <a:lnTo>
                    <a:pt x="35" y="439"/>
                  </a:lnTo>
                  <a:lnTo>
                    <a:pt x="32" y="442"/>
                  </a:lnTo>
                  <a:lnTo>
                    <a:pt x="26" y="446"/>
                  </a:lnTo>
                  <a:lnTo>
                    <a:pt x="19" y="446"/>
                  </a:lnTo>
                  <a:lnTo>
                    <a:pt x="16" y="446"/>
                  </a:lnTo>
                  <a:lnTo>
                    <a:pt x="10" y="446"/>
                  </a:lnTo>
                  <a:lnTo>
                    <a:pt x="6" y="442"/>
                  </a:lnTo>
                  <a:lnTo>
                    <a:pt x="3" y="439"/>
                  </a:lnTo>
                  <a:lnTo>
                    <a:pt x="0" y="436"/>
                  </a:lnTo>
                  <a:lnTo>
                    <a:pt x="0" y="429"/>
                  </a:lnTo>
                  <a:lnTo>
                    <a:pt x="0" y="416"/>
                  </a:lnTo>
                  <a:lnTo>
                    <a:pt x="10" y="396"/>
                  </a:lnTo>
                  <a:lnTo>
                    <a:pt x="22" y="366"/>
                  </a:lnTo>
                  <a:lnTo>
                    <a:pt x="39" y="336"/>
                  </a:lnTo>
                  <a:lnTo>
                    <a:pt x="61" y="306"/>
                  </a:lnTo>
                  <a:lnTo>
                    <a:pt x="90" y="279"/>
                  </a:lnTo>
                  <a:lnTo>
                    <a:pt x="123" y="263"/>
                  </a:lnTo>
                  <a:lnTo>
                    <a:pt x="162" y="256"/>
                  </a:lnTo>
                  <a:close/>
                  <a:moveTo>
                    <a:pt x="265" y="0"/>
                  </a:moveTo>
                  <a:lnTo>
                    <a:pt x="278" y="0"/>
                  </a:lnTo>
                  <a:lnTo>
                    <a:pt x="288" y="7"/>
                  </a:lnTo>
                  <a:lnTo>
                    <a:pt x="298" y="10"/>
                  </a:lnTo>
                  <a:lnTo>
                    <a:pt x="301" y="20"/>
                  </a:lnTo>
                  <a:lnTo>
                    <a:pt x="307" y="27"/>
                  </a:lnTo>
                  <a:lnTo>
                    <a:pt x="311" y="37"/>
                  </a:lnTo>
                  <a:lnTo>
                    <a:pt x="311" y="43"/>
                  </a:lnTo>
                  <a:lnTo>
                    <a:pt x="301" y="73"/>
                  </a:lnTo>
                  <a:lnTo>
                    <a:pt x="278" y="96"/>
                  </a:lnTo>
                  <a:lnTo>
                    <a:pt x="249" y="106"/>
                  </a:lnTo>
                  <a:lnTo>
                    <a:pt x="236" y="106"/>
                  </a:lnTo>
                  <a:lnTo>
                    <a:pt x="226" y="103"/>
                  </a:lnTo>
                  <a:lnTo>
                    <a:pt x="217" y="96"/>
                  </a:lnTo>
                  <a:lnTo>
                    <a:pt x="210" y="86"/>
                  </a:lnTo>
                  <a:lnTo>
                    <a:pt x="207" y="80"/>
                  </a:lnTo>
                  <a:lnTo>
                    <a:pt x="204" y="70"/>
                  </a:lnTo>
                  <a:lnTo>
                    <a:pt x="204" y="60"/>
                  </a:lnTo>
                  <a:lnTo>
                    <a:pt x="213" y="30"/>
                  </a:lnTo>
                  <a:lnTo>
                    <a:pt x="236" y="7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4" name="Freeform 58"/>
            <p:cNvSpPr>
              <a:spLocks noEditPoints="1"/>
            </p:cNvSpPr>
            <p:nvPr/>
          </p:nvSpPr>
          <p:spPr bwMode="auto">
            <a:xfrm>
              <a:off x="5385" y="3288"/>
              <a:ext cx="407" cy="552"/>
            </a:xfrm>
            <a:custGeom>
              <a:avLst/>
              <a:gdLst/>
              <a:ahLst/>
              <a:cxnLst>
                <a:cxn ang="0">
                  <a:pos x="181" y="30"/>
                </a:cxn>
                <a:cxn ang="0">
                  <a:pos x="129" y="50"/>
                </a:cxn>
                <a:cxn ang="0">
                  <a:pos x="90" y="106"/>
                </a:cxn>
                <a:cxn ang="0">
                  <a:pos x="77" y="210"/>
                </a:cxn>
                <a:cxn ang="0">
                  <a:pos x="77" y="329"/>
                </a:cxn>
                <a:cxn ang="0">
                  <a:pos x="90" y="436"/>
                </a:cxn>
                <a:cxn ang="0">
                  <a:pos x="123" y="492"/>
                </a:cxn>
                <a:cxn ang="0">
                  <a:pos x="168" y="519"/>
                </a:cxn>
                <a:cxn ang="0">
                  <a:pos x="207" y="526"/>
                </a:cxn>
                <a:cxn ang="0">
                  <a:pos x="207" y="526"/>
                </a:cxn>
                <a:cxn ang="0">
                  <a:pos x="226" y="526"/>
                </a:cxn>
                <a:cxn ang="0">
                  <a:pos x="278" y="502"/>
                </a:cxn>
                <a:cxn ang="0">
                  <a:pos x="317" y="436"/>
                </a:cxn>
                <a:cxn ang="0">
                  <a:pos x="330" y="326"/>
                </a:cxn>
                <a:cxn ang="0">
                  <a:pos x="330" y="216"/>
                </a:cxn>
                <a:cxn ang="0">
                  <a:pos x="320" y="113"/>
                </a:cxn>
                <a:cxn ang="0">
                  <a:pos x="278" y="50"/>
                </a:cxn>
                <a:cxn ang="0">
                  <a:pos x="207" y="27"/>
                </a:cxn>
                <a:cxn ang="0">
                  <a:pos x="259" y="7"/>
                </a:cxn>
                <a:cxn ang="0">
                  <a:pos x="339" y="50"/>
                </a:cxn>
                <a:cxn ang="0">
                  <a:pos x="382" y="116"/>
                </a:cxn>
                <a:cxn ang="0">
                  <a:pos x="401" y="193"/>
                </a:cxn>
                <a:cxn ang="0">
                  <a:pos x="407" y="256"/>
                </a:cxn>
                <a:cxn ang="0">
                  <a:pos x="407" y="299"/>
                </a:cxn>
                <a:cxn ang="0">
                  <a:pos x="401" y="363"/>
                </a:cxn>
                <a:cxn ang="0">
                  <a:pos x="382" y="436"/>
                </a:cxn>
                <a:cxn ang="0">
                  <a:pos x="339" y="502"/>
                </a:cxn>
                <a:cxn ang="0">
                  <a:pos x="259" y="546"/>
                </a:cxn>
                <a:cxn ang="0">
                  <a:pos x="148" y="546"/>
                </a:cxn>
                <a:cxn ang="0">
                  <a:pos x="71" y="502"/>
                </a:cxn>
                <a:cxn ang="0">
                  <a:pos x="25" y="436"/>
                </a:cxn>
                <a:cxn ang="0">
                  <a:pos x="6" y="363"/>
                </a:cxn>
                <a:cxn ang="0">
                  <a:pos x="3" y="299"/>
                </a:cxn>
                <a:cxn ang="0">
                  <a:pos x="3" y="256"/>
                </a:cxn>
                <a:cxn ang="0">
                  <a:pos x="6" y="193"/>
                </a:cxn>
                <a:cxn ang="0">
                  <a:pos x="25" y="116"/>
                </a:cxn>
                <a:cxn ang="0">
                  <a:pos x="71" y="50"/>
                </a:cxn>
                <a:cxn ang="0">
                  <a:pos x="148" y="7"/>
                </a:cxn>
              </a:cxnLst>
              <a:rect l="0" t="0" r="r" b="b"/>
              <a:pathLst>
                <a:path w="407" h="552">
                  <a:moveTo>
                    <a:pt x="207" y="27"/>
                  </a:moveTo>
                  <a:lnTo>
                    <a:pt x="181" y="30"/>
                  </a:lnTo>
                  <a:lnTo>
                    <a:pt x="155" y="37"/>
                  </a:lnTo>
                  <a:lnTo>
                    <a:pt x="129" y="50"/>
                  </a:lnTo>
                  <a:lnTo>
                    <a:pt x="106" y="73"/>
                  </a:lnTo>
                  <a:lnTo>
                    <a:pt x="90" y="106"/>
                  </a:lnTo>
                  <a:lnTo>
                    <a:pt x="81" y="156"/>
                  </a:lnTo>
                  <a:lnTo>
                    <a:pt x="77" y="210"/>
                  </a:lnTo>
                  <a:lnTo>
                    <a:pt x="77" y="266"/>
                  </a:lnTo>
                  <a:lnTo>
                    <a:pt x="77" y="329"/>
                  </a:lnTo>
                  <a:lnTo>
                    <a:pt x="81" y="386"/>
                  </a:lnTo>
                  <a:lnTo>
                    <a:pt x="90" y="436"/>
                  </a:lnTo>
                  <a:lnTo>
                    <a:pt x="103" y="469"/>
                  </a:lnTo>
                  <a:lnTo>
                    <a:pt x="123" y="492"/>
                  </a:lnTo>
                  <a:lnTo>
                    <a:pt x="145" y="509"/>
                  </a:lnTo>
                  <a:lnTo>
                    <a:pt x="168" y="519"/>
                  </a:lnTo>
                  <a:lnTo>
                    <a:pt x="187" y="526"/>
                  </a:lnTo>
                  <a:lnTo>
                    <a:pt x="207" y="526"/>
                  </a:lnTo>
                  <a:lnTo>
                    <a:pt x="207" y="526"/>
                  </a:lnTo>
                  <a:lnTo>
                    <a:pt x="207" y="526"/>
                  </a:lnTo>
                  <a:lnTo>
                    <a:pt x="207" y="526"/>
                  </a:lnTo>
                  <a:lnTo>
                    <a:pt x="226" y="526"/>
                  </a:lnTo>
                  <a:lnTo>
                    <a:pt x="252" y="516"/>
                  </a:lnTo>
                  <a:lnTo>
                    <a:pt x="278" y="502"/>
                  </a:lnTo>
                  <a:lnTo>
                    <a:pt x="301" y="476"/>
                  </a:lnTo>
                  <a:lnTo>
                    <a:pt x="317" y="436"/>
                  </a:lnTo>
                  <a:lnTo>
                    <a:pt x="327" y="383"/>
                  </a:lnTo>
                  <a:lnTo>
                    <a:pt x="330" y="326"/>
                  </a:lnTo>
                  <a:lnTo>
                    <a:pt x="330" y="266"/>
                  </a:lnTo>
                  <a:lnTo>
                    <a:pt x="330" y="216"/>
                  </a:lnTo>
                  <a:lnTo>
                    <a:pt x="327" y="163"/>
                  </a:lnTo>
                  <a:lnTo>
                    <a:pt x="320" y="113"/>
                  </a:lnTo>
                  <a:lnTo>
                    <a:pt x="304" y="76"/>
                  </a:lnTo>
                  <a:lnTo>
                    <a:pt x="278" y="50"/>
                  </a:lnTo>
                  <a:lnTo>
                    <a:pt x="246" y="33"/>
                  </a:lnTo>
                  <a:lnTo>
                    <a:pt x="207" y="27"/>
                  </a:lnTo>
                  <a:close/>
                  <a:moveTo>
                    <a:pt x="207" y="0"/>
                  </a:moveTo>
                  <a:lnTo>
                    <a:pt x="259" y="7"/>
                  </a:lnTo>
                  <a:lnTo>
                    <a:pt x="304" y="23"/>
                  </a:lnTo>
                  <a:lnTo>
                    <a:pt x="339" y="50"/>
                  </a:lnTo>
                  <a:lnTo>
                    <a:pt x="362" y="83"/>
                  </a:lnTo>
                  <a:lnTo>
                    <a:pt x="382" y="116"/>
                  </a:lnTo>
                  <a:lnTo>
                    <a:pt x="395" y="156"/>
                  </a:lnTo>
                  <a:lnTo>
                    <a:pt x="401" y="193"/>
                  </a:lnTo>
                  <a:lnTo>
                    <a:pt x="404" y="226"/>
                  </a:lnTo>
                  <a:lnTo>
                    <a:pt x="407" y="256"/>
                  </a:lnTo>
                  <a:lnTo>
                    <a:pt x="407" y="279"/>
                  </a:lnTo>
                  <a:lnTo>
                    <a:pt x="407" y="299"/>
                  </a:lnTo>
                  <a:lnTo>
                    <a:pt x="404" y="329"/>
                  </a:lnTo>
                  <a:lnTo>
                    <a:pt x="401" y="363"/>
                  </a:lnTo>
                  <a:lnTo>
                    <a:pt x="395" y="399"/>
                  </a:lnTo>
                  <a:lnTo>
                    <a:pt x="382" y="436"/>
                  </a:lnTo>
                  <a:lnTo>
                    <a:pt x="362" y="472"/>
                  </a:lnTo>
                  <a:lnTo>
                    <a:pt x="339" y="502"/>
                  </a:lnTo>
                  <a:lnTo>
                    <a:pt x="304" y="529"/>
                  </a:lnTo>
                  <a:lnTo>
                    <a:pt x="259" y="546"/>
                  </a:lnTo>
                  <a:lnTo>
                    <a:pt x="207" y="552"/>
                  </a:lnTo>
                  <a:lnTo>
                    <a:pt x="148" y="546"/>
                  </a:lnTo>
                  <a:lnTo>
                    <a:pt x="106" y="529"/>
                  </a:lnTo>
                  <a:lnTo>
                    <a:pt x="71" y="502"/>
                  </a:lnTo>
                  <a:lnTo>
                    <a:pt x="45" y="472"/>
                  </a:lnTo>
                  <a:lnTo>
                    <a:pt x="25" y="436"/>
                  </a:lnTo>
                  <a:lnTo>
                    <a:pt x="16" y="399"/>
                  </a:lnTo>
                  <a:lnTo>
                    <a:pt x="6" y="363"/>
                  </a:lnTo>
                  <a:lnTo>
                    <a:pt x="3" y="329"/>
                  </a:lnTo>
                  <a:lnTo>
                    <a:pt x="3" y="299"/>
                  </a:lnTo>
                  <a:lnTo>
                    <a:pt x="0" y="279"/>
                  </a:lnTo>
                  <a:lnTo>
                    <a:pt x="3" y="256"/>
                  </a:lnTo>
                  <a:lnTo>
                    <a:pt x="3" y="226"/>
                  </a:lnTo>
                  <a:lnTo>
                    <a:pt x="6" y="193"/>
                  </a:lnTo>
                  <a:lnTo>
                    <a:pt x="16" y="156"/>
                  </a:lnTo>
                  <a:lnTo>
                    <a:pt x="25" y="116"/>
                  </a:lnTo>
                  <a:lnTo>
                    <a:pt x="45" y="83"/>
                  </a:lnTo>
                  <a:lnTo>
                    <a:pt x="71" y="50"/>
                  </a:lnTo>
                  <a:lnTo>
                    <a:pt x="106" y="23"/>
                  </a:lnTo>
                  <a:lnTo>
                    <a:pt x="148" y="7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5" name="Freeform 59"/>
            <p:cNvSpPr>
              <a:spLocks/>
            </p:cNvSpPr>
            <p:nvPr/>
          </p:nvSpPr>
          <p:spPr bwMode="auto">
            <a:xfrm>
              <a:off x="6061" y="3531"/>
              <a:ext cx="143" cy="356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94" y="6"/>
                </a:cxn>
                <a:cxn ang="0">
                  <a:pos x="117" y="23"/>
                </a:cxn>
                <a:cxn ang="0">
                  <a:pos x="130" y="50"/>
                </a:cxn>
                <a:cxn ang="0">
                  <a:pos x="139" y="86"/>
                </a:cxn>
                <a:cxn ang="0">
                  <a:pos x="143" y="126"/>
                </a:cxn>
                <a:cxn ang="0">
                  <a:pos x="139" y="183"/>
                </a:cxn>
                <a:cxn ang="0">
                  <a:pos x="123" y="233"/>
                </a:cxn>
                <a:cxn ang="0">
                  <a:pos x="104" y="276"/>
                </a:cxn>
                <a:cxn ang="0">
                  <a:pos x="81" y="309"/>
                </a:cxn>
                <a:cxn ang="0">
                  <a:pos x="62" y="336"/>
                </a:cxn>
                <a:cxn ang="0">
                  <a:pos x="42" y="352"/>
                </a:cxn>
                <a:cxn ang="0">
                  <a:pos x="33" y="356"/>
                </a:cxn>
                <a:cxn ang="0">
                  <a:pos x="26" y="352"/>
                </a:cxn>
                <a:cxn ang="0">
                  <a:pos x="20" y="349"/>
                </a:cxn>
                <a:cxn ang="0">
                  <a:pos x="16" y="342"/>
                </a:cxn>
                <a:cxn ang="0">
                  <a:pos x="16" y="336"/>
                </a:cxn>
                <a:cxn ang="0">
                  <a:pos x="20" y="329"/>
                </a:cxn>
                <a:cxn ang="0">
                  <a:pos x="26" y="326"/>
                </a:cxn>
                <a:cxn ang="0">
                  <a:pos x="65" y="283"/>
                </a:cxn>
                <a:cxn ang="0">
                  <a:pos x="88" y="239"/>
                </a:cxn>
                <a:cxn ang="0">
                  <a:pos x="104" y="196"/>
                </a:cxn>
                <a:cxn ang="0">
                  <a:pos x="110" y="156"/>
                </a:cxn>
                <a:cxn ang="0">
                  <a:pos x="110" y="116"/>
                </a:cxn>
                <a:cxn ang="0">
                  <a:pos x="110" y="116"/>
                </a:cxn>
                <a:cxn ang="0">
                  <a:pos x="110" y="116"/>
                </a:cxn>
                <a:cxn ang="0">
                  <a:pos x="110" y="116"/>
                </a:cxn>
                <a:cxn ang="0">
                  <a:pos x="110" y="116"/>
                </a:cxn>
                <a:cxn ang="0">
                  <a:pos x="107" y="120"/>
                </a:cxn>
                <a:cxn ang="0">
                  <a:pos x="97" y="126"/>
                </a:cxn>
                <a:cxn ang="0">
                  <a:pos x="91" y="130"/>
                </a:cxn>
                <a:cxn ang="0">
                  <a:pos x="78" y="133"/>
                </a:cxn>
                <a:cxn ang="0">
                  <a:pos x="68" y="133"/>
                </a:cxn>
                <a:cxn ang="0">
                  <a:pos x="39" y="130"/>
                </a:cxn>
                <a:cxn ang="0">
                  <a:pos x="20" y="113"/>
                </a:cxn>
                <a:cxn ang="0">
                  <a:pos x="3" y="93"/>
                </a:cxn>
                <a:cxn ang="0">
                  <a:pos x="0" y="66"/>
                </a:cxn>
                <a:cxn ang="0">
                  <a:pos x="3" y="43"/>
                </a:cxn>
                <a:cxn ang="0">
                  <a:pos x="20" y="20"/>
                </a:cxn>
                <a:cxn ang="0">
                  <a:pos x="39" y="6"/>
                </a:cxn>
                <a:cxn ang="0">
                  <a:pos x="65" y="0"/>
                </a:cxn>
              </a:cxnLst>
              <a:rect l="0" t="0" r="r" b="b"/>
              <a:pathLst>
                <a:path w="143" h="356">
                  <a:moveTo>
                    <a:pt x="65" y="0"/>
                  </a:moveTo>
                  <a:lnTo>
                    <a:pt x="94" y="6"/>
                  </a:lnTo>
                  <a:lnTo>
                    <a:pt x="117" y="23"/>
                  </a:lnTo>
                  <a:lnTo>
                    <a:pt x="130" y="50"/>
                  </a:lnTo>
                  <a:lnTo>
                    <a:pt x="139" y="86"/>
                  </a:lnTo>
                  <a:lnTo>
                    <a:pt x="143" y="126"/>
                  </a:lnTo>
                  <a:lnTo>
                    <a:pt x="139" y="183"/>
                  </a:lnTo>
                  <a:lnTo>
                    <a:pt x="123" y="233"/>
                  </a:lnTo>
                  <a:lnTo>
                    <a:pt x="104" y="276"/>
                  </a:lnTo>
                  <a:lnTo>
                    <a:pt x="81" y="309"/>
                  </a:lnTo>
                  <a:lnTo>
                    <a:pt x="62" y="336"/>
                  </a:lnTo>
                  <a:lnTo>
                    <a:pt x="42" y="352"/>
                  </a:lnTo>
                  <a:lnTo>
                    <a:pt x="33" y="356"/>
                  </a:lnTo>
                  <a:lnTo>
                    <a:pt x="26" y="352"/>
                  </a:lnTo>
                  <a:lnTo>
                    <a:pt x="20" y="349"/>
                  </a:lnTo>
                  <a:lnTo>
                    <a:pt x="16" y="342"/>
                  </a:lnTo>
                  <a:lnTo>
                    <a:pt x="16" y="336"/>
                  </a:lnTo>
                  <a:lnTo>
                    <a:pt x="20" y="329"/>
                  </a:lnTo>
                  <a:lnTo>
                    <a:pt x="26" y="326"/>
                  </a:lnTo>
                  <a:lnTo>
                    <a:pt x="65" y="283"/>
                  </a:lnTo>
                  <a:lnTo>
                    <a:pt x="88" y="239"/>
                  </a:lnTo>
                  <a:lnTo>
                    <a:pt x="104" y="196"/>
                  </a:lnTo>
                  <a:lnTo>
                    <a:pt x="110" y="156"/>
                  </a:lnTo>
                  <a:lnTo>
                    <a:pt x="110" y="116"/>
                  </a:lnTo>
                  <a:lnTo>
                    <a:pt x="110" y="116"/>
                  </a:lnTo>
                  <a:lnTo>
                    <a:pt x="110" y="116"/>
                  </a:lnTo>
                  <a:lnTo>
                    <a:pt x="110" y="116"/>
                  </a:lnTo>
                  <a:lnTo>
                    <a:pt x="110" y="116"/>
                  </a:lnTo>
                  <a:lnTo>
                    <a:pt x="107" y="120"/>
                  </a:lnTo>
                  <a:lnTo>
                    <a:pt x="97" y="126"/>
                  </a:lnTo>
                  <a:lnTo>
                    <a:pt x="91" y="130"/>
                  </a:lnTo>
                  <a:lnTo>
                    <a:pt x="78" y="133"/>
                  </a:lnTo>
                  <a:lnTo>
                    <a:pt x="68" y="133"/>
                  </a:lnTo>
                  <a:lnTo>
                    <a:pt x="39" y="130"/>
                  </a:lnTo>
                  <a:lnTo>
                    <a:pt x="20" y="113"/>
                  </a:lnTo>
                  <a:lnTo>
                    <a:pt x="3" y="93"/>
                  </a:lnTo>
                  <a:lnTo>
                    <a:pt x="0" y="66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39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6" name="Freeform 60"/>
            <p:cNvSpPr>
              <a:spLocks noEditPoints="1"/>
            </p:cNvSpPr>
            <p:nvPr/>
          </p:nvSpPr>
          <p:spPr bwMode="auto">
            <a:xfrm>
              <a:off x="6320" y="2902"/>
              <a:ext cx="492" cy="998"/>
            </a:xfrm>
            <a:custGeom>
              <a:avLst/>
              <a:gdLst/>
              <a:ahLst/>
              <a:cxnLst>
                <a:cxn ang="0">
                  <a:pos x="369" y="259"/>
                </a:cxn>
                <a:cxn ang="0">
                  <a:pos x="427" y="296"/>
                </a:cxn>
                <a:cxn ang="0">
                  <a:pos x="450" y="363"/>
                </a:cxn>
                <a:cxn ang="0">
                  <a:pos x="447" y="386"/>
                </a:cxn>
                <a:cxn ang="0">
                  <a:pos x="444" y="403"/>
                </a:cxn>
                <a:cxn ang="0">
                  <a:pos x="321" y="872"/>
                </a:cxn>
                <a:cxn ang="0">
                  <a:pos x="259" y="948"/>
                </a:cxn>
                <a:cxn ang="0">
                  <a:pos x="181" y="988"/>
                </a:cxn>
                <a:cxn ang="0">
                  <a:pos x="110" y="998"/>
                </a:cxn>
                <a:cxn ang="0">
                  <a:pos x="29" y="978"/>
                </a:cxn>
                <a:cxn ang="0">
                  <a:pos x="0" y="925"/>
                </a:cxn>
                <a:cxn ang="0">
                  <a:pos x="33" y="865"/>
                </a:cxn>
                <a:cxn ang="0">
                  <a:pos x="75" y="858"/>
                </a:cxn>
                <a:cxn ang="0">
                  <a:pos x="94" y="868"/>
                </a:cxn>
                <a:cxn ang="0">
                  <a:pos x="104" y="888"/>
                </a:cxn>
                <a:cxn ang="0">
                  <a:pos x="104" y="918"/>
                </a:cxn>
                <a:cxn ang="0">
                  <a:pos x="68" y="958"/>
                </a:cxn>
                <a:cxn ang="0">
                  <a:pos x="94" y="965"/>
                </a:cxn>
                <a:cxn ang="0">
                  <a:pos x="146" y="958"/>
                </a:cxn>
                <a:cxn ang="0">
                  <a:pos x="214" y="905"/>
                </a:cxn>
                <a:cxn ang="0">
                  <a:pos x="253" y="818"/>
                </a:cxn>
                <a:cxn ang="0">
                  <a:pos x="363" y="379"/>
                </a:cxn>
                <a:cxn ang="0">
                  <a:pos x="363" y="363"/>
                </a:cxn>
                <a:cxn ang="0">
                  <a:pos x="366" y="343"/>
                </a:cxn>
                <a:cxn ang="0">
                  <a:pos x="350" y="293"/>
                </a:cxn>
                <a:cxn ang="0">
                  <a:pos x="288" y="293"/>
                </a:cxn>
                <a:cxn ang="0">
                  <a:pos x="220" y="346"/>
                </a:cxn>
                <a:cxn ang="0">
                  <a:pos x="175" y="426"/>
                </a:cxn>
                <a:cxn ang="0">
                  <a:pos x="169" y="439"/>
                </a:cxn>
                <a:cxn ang="0">
                  <a:pos x="159" y="446"/>
                </a:cxn>
                <a:cxn ang="0">
                  <a:pos x="149" y="446"/>
                </a:cxn>
                <a:cxn ang="0">
                  <a:pos x="143" y="442"/>
                </a:cxn>
                <a:cxn ang="0">
                  <a:pos x="133" y="436"/>
                </a:cxn>
                <a:cxn ang="0">
                  <a:pos x="136" y="419"/>
                </a:cxn>
                <a:cxn ang="0">
                  <a:pos x="162" y="369"/>
                </a:cxn>
                <a:cxn ang="0">
                  <a:pos x="214" y="306"/>
                </a:cxn>
                <a:cxn ang="0">
                  <a:pos x="285" y="263"/>
                </a:cxn>
                <a:cxn ang="0">
                  <a:pos x="447" y="0"/>
                </a:cxn>
                <a:cxn ang="0">
                  <a:pos x="473" y="7"/>
                </a:cxn>
                <a:cxn ang="0">
                  <a:pos x="486" y="23"/>
                </a:cxn>
                <a:cxn ang="0">
                  <a:pos x="492" y="43"/>
                </a:cxn>
                <a:cxn ang="0">
                  <a:pos x="460" y="96"/>
                </a:cxn>
                <a:cxn ang="0">
                  <a:pos x="418" y="106"/>
                </a:cxn>
                <a:cxn ang="0">
                  <a:pos x="398" y="96"/>
                </a:cxn>
                <a:cxn ang="0">
                  <a:pos x="389" y="80"/>
                </a:cxn>
                <a:cxn ang="0">
                  <a:pos x="385" y="60"/>
                </a:cxn>
                <a:cxn ang="0">
                  <a:pos x="418" y="10"/>
                </a:cxn>
              </a:cxnLst>
              <a:rect l="0" t="0" r="r" b="b"/>
              <a:pathLst>
                <a:path w="492" h="998">
                  <a:moveTo>
                    <a:pt x="330" y="256"/>
                  </a:moveTo>
                  <a:lnTo>
                    <a:pt x="369" y="259"/>
                  </a:lnTo>
                  <a:lnTo>
                    <a:pt x="402" y="276"/>
                  </a:lnTo>
                  <a:lnTo>
                    <a:pt x="427" y="296"/>
                  </a:lnTo>
                  <a:lnTo>
                    <a:pt x="444" y="326"/>
                  </a:lnTo>
                  <a:lnTo>
                    <a:pt x="450" y="363"/>
                  </a:lnTo>
                  <a:lnTo>
                    <a:pt x="450" y="376"/>
                  </a:lnTo>
                  <a:lnTo>
                    <a:pt x="447" y="386"/>
                  </a:lnTo>
                  <a:lnTo>
                    <a:pt x="447" y="396"/>
                  </a:lnTo>
                  <a:lnTo>
                    <a:pt x="444" y="403"/>
                  </a:lnTo>
                  <a:lnTo>
                    <a:pt x="343" y="815"/>
                  </a:lnTo>
                  <a:lnTo>
                    <a:pt x="321" y="872"/>
                  </a:lnTo>
                  <a:lnTo>
                    <a:pt x="292" y="915"/>
                  </a:lnTo>
                  <a:lnTo>
                    <a:pt x="259" y="948"/>
                  </a:lnTo>
                  <a:lnTo>
                    <a:pt x="220" y="971"/>
                  </a:lnTo>
                  <a:lnTo>
                    <a:pt x="181" y="988"/>
                  </a:lnTo>
                  <a:lnTo>
                    <a:pt x="143" y="995"/>
                  </a:lnTo>
                  <a:lnTo>
                    <a:pt x="110" y="998"/>
                  </a:lnTo>
                  <a:lnTo>
                    <a:pt x="65" y="991"/>
                  </a:lnTo>
                  <a:lnTo>
                    <a:pt x="29" y="978"/>
                  </a:lnTo>
                  <a:lnTo>
                    <a:pt x="7" y="955"/>
                  </a:lnTo>
                  <a:lnTo>
                    <a:pt x="0" y="925"/>
                  </a:lnTo>
                  <a:lnTo>
                    <a:pt x="7" y="892"/>
                  </a:lnTo>
                  <a:lnTo>
                    <a:pt x="33" y="865"/>
                  </a:lnTo>
                  <a:lnTo>
                    <a:pt x="65" y="858"/>
                  </a:lnTo>
                  <a:lnTo>
                    <a:pt x="75" y="858"/>
                  </a:lnTo>
                  <a:lnTo>
                    <a:pt x="84" y="862"/>
                  </a:lnTo>
                  <a:lnTo>
                    <a:pt x="94" y="868"/>
                  </a:lnTo>
                  <a:lnTo>
                    <a:pt x="101" y="878"/>
                  </a:lnTo>
                  <a:lnTo>
                    <a:pt x="104" y="888"/>
                  </a:lnTo>
                  <a:lnTo>
                    <a:pt x="107" y="902"/>
                  </a:lnTo>
                  <a:lnTo>
                    <a:pt x="104" y="918"/>
                  </a:lnTo>
                  <a:lnTo>
                    <a:pt x="91" y="942"/>
                  </a:lnTo>
                  <a:lnTo>
                    <a:pt x="68" y="958"/>
                  </a:lnTo>
                  <a:lnTo>
                    <a:pt x="81" y="962"/>
                  </a:lnTo>
                  <a:lnTo>
                    <a:pt x="94" y="965"/>
                  </a:lnTo>
                  <a:lnTo>
                    <a:pt x="107" y="965"/>
                  </a:lnTo>
                  <a:lnTo>
                    <a:pt x="146" y="958"/>
                  </a:lnTo>
                  <a:lnTo>
                    <a:pt x="181" y="935"/>
                  </a:lnTo>
                  <a:lnTo>
                    <a:pt x="214" y="905"/>
                  </a:lnTo>
                  <a:lnTo>
                    <a:pt x="236" y="865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3" y="379"/>
                  </a:lnTo>
                  <a:lnTo>
                    <a:pt x="363" y="373"/>
                  </a:lnTo>
                  <a:lnTo>
                    <a:pt x="363" y="363"/>
                  </a:lnTo>
                  <a:lnTo>
                    <a:pt x="366" y="353"/>
                  </a:lnTo>
                  <a:lnTo>
                    <a:pt x="366" y="343"/>
                  </a:lnTo>
                  <a:lnTo>
                    <a:pt x="363" y="313"/>
                  </a:lnTo>
                  <a:lnTo>
                    <a:pt x="350" y="293"/>
                  </a:lnTo>
                  <a:lnTo>
                    <a:pt x="327" y="286"/>
                  </a:lnTo>
                  <a:lnTo>
                    <a:pt x="288" y="293"/>
                  </a:lnTo>
                  <a:lnTo>
                    <a:pt x="253" y="316"/>
                  </a:lnTo>
                  <a:lnTo>
                    <a:pt x="220" y="346"/>
                  </a:lnTo>
                  <a:lnTo>
                    <a:pt x="194" y="386"/>
                  </a:lnTo>
                  <a:lnTo>
                    <a:pt x="175" y="426"/>
                  </a:lnTo>
                  <a:lnTo>
                    <a:pt x="172" y="432"/>
                  </a:lnTo>
                  <a:lnTo>
                    <a:pt x="169" y="439"/>
                  </a:lnTo>
                  <a:lnTo>
                    <a:pt x="165" y="442"/>
                  </a:lnTo>
                  <a:lnTo>
                    <a:pt x="159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6" y="446"/>
                  </a:lnTo>
                  <a:lnTo>
                    <a:pt x="143" y="442"/>
                  </a:lnTo>
                  <a:lnTo>
                    <a:pt x="136" y="439"/>
                  </a:lnTo>
                  <a:lnTo>
                    <a:pt x="133" y="436"/>
                  </a:lnTo>
                  <a:lnTo>
                    <a:pt x="133" y="429"/>
                  </a:lnTo>
                  <a:lnTo>
                    <a:pt x="136" y="419"/>
                  </a:lnTo>
                  <a:lnTo>
                    <a:pt x="146" y="396"/>
                  </a:lnTo>
                  <a:lnTo>
                    <a:pt x="162" y="369"/>
                  </a:lnTo>
                  <a:lnTo>
                    <a:pt x="185" y="336"/>
                  </a:lnTo>
                  <a:lnTo>
                    <a:pt x="214" y="306"/>
                  </a:lnTo>
                  <a:lnTo>
                    <a:pt x="246" y="279"/>
                  </a:lnTo>
                  <a:lnTo>
                    <a:pt x="285" y="263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0" y="0"/>
                  </a:lnTo>
                  <a:lnTo>
                    <a:pt x="473" y="7"/>
                  </a:lnTo>
                  <a:lnTo>
                    <a:pt x="479" y="13"/>
                  </a:lnTo>
                  <a:lnTo>
                    <a:pt x="486" y="23"/>
                  </a:lnTo>
                  <a:lnTo>
                    <a:pt x="489" y="33"/>
                  </a:lnTo>
                  <a:lnTo>
                    <a:pt x="492" y="43"/>
                  </a:lnTo>
                  <a:lnTo>
                    <a:pt x="483" y="73"/>
                  </a:lnTo>
                  <a:lnTo>
                    <a:pt x="460" y="96"/>
                  </a:lnTo>
                  <a:lnTo>
                    <a:pt x="431" y="106"/>
                  </a:lnTo>
                  <a:lnTo>
                    <a:pt x="418" y="106"/>
                  </a:lnTo>
                  <a:lnTo>
                    <a:pt x="408" y="103"/>
                  </a:lnTo>
                  <a:lnTo>
                    <a:pt x="398" y="96"/>
                  </a:lnTo>
                  <a:lnTo>
                    <a:pt x="392" y="86"/>
                  </a:lnTo>
                  <a:lnTo>
                    <a:pt x="389" y="80"/>
                  </a:lnTo>
                  <a:lnTo>
                    <a:pt x="385" y="70"/>
                  </a:lnTo>
                  <a:lnTo>
                    <a:pt x="385" y="60"/>
                  </a:lnTo>
                  <a:lnTo>
                    <a:pt x="395" y="30"/>
                  </a:lnTo>
                  <a:lnTo>
                    <a:pt x="418" y="1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7146" y="2207"/>
              <a:ext cx="369" cy="1630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9" y="3"/>
                </a:cxn>
                <a:cxn ang="0">
                  <a:pos x="362" y="6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9" y="23"/>
                </a:cxn>
                <a:cxn ang="0">
                  <a:pos x="366" y="26"/>
                </a:cxn>
                <a:cxn ang="0">
                  <a:pos x="362" y="30"/>
                </a:cxn>
                <a:cxn ang="0">
                  <a:pos x="356" y="36"/>
                </a:cxn>
                <a:cxn ang="0">
                  <a:pos x="346" y="43"/>
                </a:cxn>
                <a:cxn ang="0">
                  <a:pos x="272" y="136"/>
                </a:cxn>
                <a:cxn ang="0">
                  <a:pos x="210" y="236"/>
                </a:cxn>
                <a:cxn ang="0">
                  <a:pos x="165" y="346"/>
                </a:cxn>
                <a:cxn ang="0">
                  <a:pos x="129" y="455"/>
                </a:cxn>
                <a:cxn ang="0">
                  <a:pos x="110" y="575"/>
                </a:cxn>
                <a:cxn ang="0">
                  <a:pos x="97" y="695"/>
                </a:cxn>
                <a:cxn ang="0">
                  <a:pos x="90" y="815"/>
                </a:cxn>
                <a:cxn ang="0">
                  <a:pos x="94" y="911"/>
                </a:cxn>
                <a:cxn ang="0">
                  <a:pos x="103" y="1011"/>
                </a:cxn>
                <a:cxn ang="0">
                  <a:pos x="119" y="1111"/>
                </a:cxn>
                <a:cxn ang="0">
                  <a:pos x="142" y="1211"/>
                </a:cxn>
                <a:cxn ang="0">
                  <a:pos x="175" y="1310"/>
                </a:cxn>
                <a:cxn ang="0">
                  <a:pos x="217" y="1407"/>
                </a:cxn>
                <a:cxn ang="0">
                  <a:pos x="272" y="1497"/>
                </a:cxn>
                <a:cxn ang="0">
                  <a:pos x="340" y="1577"/>
                </a:cxn>
                <a:cxn ang="0">
                  <a:pos x="353" y="1587"/>
                </a:cxn>
                <a:cxn ang="0">
                  <a:pos x="359" y="1597"/>
                </a:cxn>
                <a:cxn ang="0">
                  <a:pos x="362" y="1600"/>
                </a:cxn>
                <a:cxn ang="0">
                  <a:pos x="366" y="1607"/>
                </a:cxn>
                <a:cxn ang="0">
                  <a:pos x="369" y="1610"/>
                </a:cxn>
                <a:cxn ang="0">
                  <a:pos x="369" y="1610"/>
                </a:cxn>
                <a:cxn ang="0">
                  <a:pos x="369" y="1613"/>
                </a:cxn>
                <a:cxn ang="0">
                  <a:pos x="369" y="1613"/>
                </a:cxn>
                <a:cxn ang="0">
                  <a:pos x="369" y="1620"/>
                </a:cxn>
                <a:cxn ang="0">
                  <a:pos x="362" y="1627"/>
                </a:cxn>
                <a:cxn ang="0">
                  <a:pos x="359" y="1627"/>
                </a:cxn>
                <a:cxn ang="0">
                  <a:pos x="349" y="1630"/>
                </a:cxn>
                <a:cxn ang="0">
                  <a:pos x="340" y="1623"/>
                </a:cxn>
                <a:cxn ang="0">
                  <a:pos x="320" y="1610"/>
                </a:cxn>
                <a:cxn ang="0">
                  <a:pos x="291" y="1587"/>
                </a:cxn>
                <a:cxn ang="0">
                  <a:pos x="259" y="1550"/>
                </a:cxn>
                <a:cxn ang="0">
                  <a:pos x="220" y="1507"/>
                </a:cxn>
                <a:cxn ang="0">
                  <a:pos x="181" y="1454"/>
                </a:cxn>
                <a:cxn ang="0">
                  <a:pos x="142" y="1394"/>
                </a:cxn>
                <a:cxn ang="0">
                  <a:pos x="103" y="1320"/>
                </a:cxn>
                <a:cxn ang="0">
                  <a:pos x="61" y="1211"/>
                </a:cxn>
                <a:cxn ang="0">
                  <a:pos x="29" y="1101"/>
                </a:cxn>
                <a:cxn ang="0">
                  <a:pos x="13" y="998"/>
                </a:cxn>
                <a:cxn ang="0">
                  <a:pos x="3" y="898"/>
                </a:cxn>
                <a:cxn ang="0">
                  <a:pos x="0" y="815"/>
                </a:cxn>
                <a:cxn ang="0">
                  <a:pos x="3" y="705"/>
                </a:cxn>
                <a:cxn ang="0">
                  <a:pos x="19" y="582"/>
                </a:cxn>
                <a:cxn ang="0">
                  <a:pos x="51" y="452"/>
                </a:cxn>
                <a:cxn ang="0">
                  <a:pos x="100" y="319"/>
                </a:cxn>
                <a:cxn ang="0">
                  <a:pos x="136" y="246"/>
                </a:cxn>
                <a:cxn ang="0">
                  <a:pos x="178" y="183"/>
                </a:cxn>
                <a:cxn ang="0">
                  <a:pos x="217" y="126"/>
                </a:cxn>
                <a:cxn ang="0">
                  <a:pos x="255" y="83"/>
                </a:cxn>
                <a:cxn ang="0">
                  <a:pos x="291" y="46"/>
                </a:cxn>
                <a:cxn ang="0">
                  <a:pos x="320" y="20"/>
                </a:cxn>
                <a:cxn ang="0">
                  <a:pos x="340" y="6"/>
                </a:cxn>
                <a:cxn ang="0">
                  <a:pos x="349" y="0"/>
                </a:cxn>
              </a:cxnLst>
              <a:rect l="0" t="0" r="r" b="b"/>
              <a:pathLst>
                <a:path w="369" h="1630">
                  <a:moveTo>
                    <a:pt x="349" y="0"/>
                  </a:moveTo>
                  <a:lnTo>
                    <a:pt x="359" y="3"/>
                  </a:lnTo>
                  <a:lnTo>
                    <a:pt x="362" y="6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3"/>
                  </a:lnTo>
                  <a:lnTo>
                    <a:pt x="366" y="26"/>
                  </a:lnTo>
                  <a:lnTo>
                    <a:pt x="362" y="30"/>
                  </a:lnTo>
                  <a:lnTo>
                    <a:pt x="356" y="36"/>
                  </a:lnTo>
                  <a:lnTo>
                    <a:pt x="346" y="43"/>
                  </a:lnTo>
                  <a:lnTo>
                    <a:pt x="272" y="136"/>
                  </a:lnTo>
                  <a:lnTo>
                    <a:pt x="210" y="236"/>
                  </a:lnTo>
                  <a:lnTo>
                    <a:pt x="165" y="346"/>
                  </a:lnTo>
                  <a:lnTo>
                    <a:pt x="129" y="455"/>
                  </a:lnTo>
                  <a:lnTo>
                    <a:pt x="110" y="575"/>
                  </a:lnTo>
                  <a:lnTo>
                    <a:pt x="97" y="695"/>
                  </a:lnTo>
                  <a:lnTo>
                    <a:pt x="90" y="815"/>
                  </a:lnTo>
                  <a:lnTo>
                    <a:pt x="94" y="911"/>
                  </a:lnTo>
                  <a:lnTo>
                    <a:pt x="103" y="1011"/>
                  </a:lnTo>
                  <a:lnTo>
                    <a:pt x="119" y="1111"/>
                  </a:lnTo>
                  <a:lnTo>
                    <a:pt x="142" y="1211"/>
                  </a:lnTo>
                  <a:lnTo>
                    <a:pt x="175" y="1310"/>
                  </a:lnTo>
                  <a:lnTo>
                    <a:pt x="217" y="1407"/>
                  </a:lnTo>
                  <a:lnTo>
                    <a:pt x="272" y="1497"/>
                  </a:lnTo>
                  <a:lnTo>
                    <a:pt x="340" y="1577"/>
                  </a:lnTo>
                  <a:lnTo>
                    <a:pt x="353" y="1587"/>
                  </a:lnTo>
                  <a:lnTo>
                    <a:pt x="359" y="1597"/>
                  </a:lnTo>
                  <a:lnTo>
                    <a:pt x="362" y="1600"/>
                  </a:lnTo>
                  <a:lnTo>
                    <a:pt x="366" y="1607"/>
                  </a:lnTo>
                  <a:lnTo>
                    <a:pt x="369" y="1610"/>
                  </a:lnTo>
                  <a:lnTo>
                    <a:pt x="369" y="1610"/>
                  </a:lnTo>
                  <a:lnTo>
                    <a:pt x="369" y="1613"/>
                  </a:lnTo>
                  <a:lnTo>
                    <a:pt x="369" y="1613"/>
                  </a:lnTo>
                  <a:lnTo>
                    <a:pt x="369" y="1620"/>
                  </a:lnTo>
                  <a:lnTo>
                    <a:pt x="362" y="1627"/>
                  </a:lnTo>
                  <a:lnTo>
                    <a:pt x="359" y="1627"/>
                  </a:lnTo>
                  <a:lnTo>
                    <a:pt x="349" y="1630"/>
                  </a:lnTo>
                  <a:lnTo>
                    <a:pt x="340" y="1623"/>
                  </a:lnTo>
                  <a:lnTo>
                    <a:pt x="320" y="1610"/>
                  </a:lnTo>
                  <a:lnTo>
                    <a:pt x="291" y="1587"/>
                  </a:lnTo>
                  <a:lnTo>
                    <a:pt x="259" y="1550"/>
                  </a:lnTo>
                  <a:lnTo>
                    <a:pt x="220" y="1507"/>
                  </a:lnTo>
                  <a:lnTo>
                    <a:pt x="181" y="1454"/>
                  </a:lnTo>
                  <a:lnTo>
                    <a:pt x="142" y="1394"/>
                  </a:lnTo>
                  <a:lnTo>
                    <a:pt x="103" y="1320"/>
                  </a:lnTo>
                  <a:lnTo>
                    <a:pt x="61" y="1211"/>
                  </a:lnTo>
                  <a:lnTo>
                    <a:pt x="29" y="1101"/>
                  </a:lnTo>
                  <a:lnTo>
                    <a:pt x="13" y="998"/>
                  </a:lnTo>
                  <a:lnTo>
                    <a:pt x="3" y="898"/>
                  </a:lnTo>
                  <a:lnTo>
                    <a:pt x="0" y="815"/>
                  </a:lnTo>
                  <a:lnTo>
                    <a:pt x="3" y="705"/>
                  </a:lnTo>
                  <a:lnTo>
                    <a:pt x="19" y="582"/>
                  </a:lnTo>
                  <a:lnTo>
                    <a:pt x="51" y="452"/>
                  </a:lnTo>
                  <a:lnTo>
                    <a:pt x="100" y="319"/>
                  </a:lnTo>
                  <a:lnTo>
                    <a:pt x="136" y="246"/>
                  </a:lnTo>
                  <a:lnTo>
                    <a:pt x="178" y="183"/>
                  </a:lnTo>
                  <a:lnTo>
                    <a:pt x="217" y="126"/>
                  </a:lnTo>
                  <a:lnTo>
                    <a:pt x="255" y="83"/>
                  </a:lnTo>
                  <a:lnTo>
                    <a:pt x="291" y="46"/>
                  </a:lnTo>
                  <a:lnTo>
                    <a:pt x="320" y="20"/>
                  </a:lnTo>
                  <a:lnTo>
                    <a:pt x="340" y="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8" name="Freeform 62"/>
            <p:cNvSpPr>
              <a:spLocks/>
            </p:cNvSpPr>
            <p:nvPr/>
          </p:nvSpPr>
          <p:spPr bwMode="auto">
            <a:xfrm>
              <a:off x="7667" y="2709"/>
              <a:ext cx="673" cy="739"/>
            </a:xfrm>
            <a:custGeom>
              <a:avLst/>
              <a:gdLst/>
              <a:ahLst/>
              <a:cxnLst>
                <a:cxn ang="0">
                  <a:pos x="388" y="20"/>
                </a:cxn>
                <a:cxn ang="0">
                  <a:pos x="450" y="90"/>
                </a:cxn>
                <a:cxn ang="0">
                  <a:pos x="515" y="123"/>
                </a:cxn>
                <a:cxn ang="0">
                  <a:pos x="602" y="70"/>
                </a:cxn>
                <a:cxn ang="0">
                  <a:pos x="644" y="3"/>
                </a:cxn>
                <a:cxn ang="0">
                  <a:pos x="660" y="0"/>
                </a:cxn>
                <a:cxn ang="0">
                  <a:pos x="670" y="7"/>
                </a:cxn>
                <a:cxn ang="0">
                  <a:pos x="670" y="23"/>
                </a:cxn>
                <a:cxn ang="0">
                  <a:pos x="625" y="96"/>
                </a:cxn>
                <a:cxn ang="0">
                  <a:pos x="489" y="253"/>
                </a:cxn>
                <a:cxn ang="0">
                  <a:pos x="405" y="333"/>
                </a:cxn>
                <a:cxn ang="0">
                  <a:pos x="340" y="393"/>
                </a:cxn>
                <a:cxn ang="0">
                  <a:pos x="269" y="459"/>
                </a:cxn>
                <a:cxn ang="0">
                  <a:pos x="146" y="586"/>
                </a:cxn>
                <a:cxn ang="0">
                  <a:pos x="175" y="579"/>
                </a:cxn>
                <a:cxn ang="0">
                  <a:pos x="210" y="582"/>
                </a:cxn>
                <a:cxn ang="0">
                  <a:pos x="298" y="609"/>
                </a:cxn>
                <a:cxn ang="0">
                  <a:pos x="421" y="625"/>
                </a:cxn>
                <a:cxn ang="0">
                  <a:pos x="528" y="576"/>
                </a:cxn>
                <a:cxn ang="0">
                  <a:pos x="586" y="486"/>
                </a:cxn>
                <a:cxn ang="0">
                  <a:pos x="599" y="472"/>
                </a:cxn>
                <a:cxn ang="0">
                  <a:pos x="618" y="476"/>
                </a:cxn>
                <a:cxn ang="0">
                  <a:pos x="621" y="509"/>
                </a:cxn>
                <a:cxn ang="0">
                  <a:pos x="560" y="629"/>
                </a:cxn>
                <a:cxn ang="0">
                  <a:pos x="430" y="729"/>
                </a:cxn>
                <a:cxn ang="0">
                  <a:pos x="317" y="722"/>
                </a:cxn>
                <a:cxn ang="0">
                  <a:pos x="246" y="649"/>
                </a:cxn>
                <a:cxn ang="0">
                  <a:pos x="181" y="616"/>
                </a:cxn>
                <a:cxn ang="0">
                  <a:pos x="74" y="675"/>
                </a:cxn>
                <a:cxn ang="0">
                  <a:pos x="36" y="732"/>
                </a:cxn>
                <a:cxn ang="0">
                  <a:pos x="23" y="739"/>
                </a:cxn>
                <a:cxn ang="0">
                  <a:pos x="10" y="735"/>
                </a:cxn>
                <a:cxn ang="0">
                  <a:pos x="0" y="722"/>
                </a:cxn>
                <a:cxn ang="0">
                  <a:pos x="42" y="652"/>
                </a:cxn>
                <a:cxn ang="0">
                  <a:pos x="165" y="509"/>
                </a:cxn>
                <a:cxn ang="0">
                  <a:pos x="356" y="329"/>
                </a:cxn>
                <a:cxn ang="0">
                  <a:pos x="466" y="226"/>
                </a:cxn>
                <a:cxn ang="0">
                  <a:pos x="505" y="160"/>
                </a:cxn>
                <a:cxn ang="0">
                  <a:pos x="440" y="146"/>
                </a:cxn>
                <a:cxn ang="0">
                  <a:pos x="307" y="110"/>
                </a:cxn>
                <a:cxn ang="0">
                  <a:pos x="246" y="120"/>
                </a:cxn>
                <a:cxn ang="0">
                  <a:pos x="175" y="186"/>
                </a:cxn>
                <a:cxn ang="0">
                  <a:pos x="165" y="200"/>
                </a:cxn>
                <a:cxn ang="0">
                  <a:pos x="142" y="203"/>
                </a:cxn>
                <a:cxn ang="0">
                  <a:pos x="133" y="186"/>
                </a:cxn>
                <a:cxn ang="0">
                  <a:pos x="171" y="100"/>
                </a:cxn>
                <a:cxn ang="0">
                  <a:pos x="278" y="10"/>
                </a:cxn>
              </a:cxnLst>
              <a:rect l="0" t="0" r="r" b="b"/>
              <a:pathLst>
                <a:path w="673" h="739">
                  <a:moveTo>
                    <a:pt x="324" y="0"/>
                  </a:moveTo>
                  <a:lnTo>
                    <a:pt x="359" y="7"/>
                  </a:lnTo>
                  <a:lnTo>
                    <a:pt x="388" y="20"/>
                  </a:lnTo>
                  <a:lnTo>
                    <a:pt x="411" y="43"/>
                  </a:lnTo>
                  <a:lnTo>
                    <a:pt x="434" y="70"/>
                  </a:lnTo>
                  <a:lnTo>
                    <a:pt x="450" y="90"/>
                  </a:lnTo>
                  <a:lnTo>
                    <a:pt x="469" y="106"/>
                  </a:lnTo>
                  <a:lnTo>
                    <a:pt x="489" y="120"/>
                  </a:lnTo>
                  <a:lnTo>
                    <a:pt x="515" y="123"/>
                  </a:lnTo>
                  <a:lnTo>
                    <a:pt x="544" y="120"/>
                  </a:lnTo>
                  <a:lnTo>
                    <a:pt x="570" y="100"/>
                  </a:lnTo>
                  <a:lnTo>
                    <a:pt x="602" y="70"/>
                  </a:lnTo>
                  <a:lnTo>
                    <a:pt x="634" y="20"/>
                  </a:lnTo>
                  <a:lnTo>
                    <a:pt x="641" y="10"/>
                  </a:lnTo>
                  <a:lnTo>
                    <a:pt x="644" y="3"/>
                  </a:lnTo>
                  <a:lnTo>
                    <a:pt x="651" y="0"/>
                  </a:lnTo>
                  <a:lnTo>
                    <a:pt x="657" y="0"/>
                  </a:lnTo>
                  <a:lnTo>
                    <a:pt x="660" y="0"/>
                  </a:lnTo>
                  <a:lnTo>
                    <a:pt x="664" y="0"/>
                  </a:lnTo>
                  <a:lnTo>
                    <a:pt x="667" y="3"/>
                  </a:lnTo>
                  <a:lnTo>
                    <a:pt x="670" y="7"/>
                  </a:lnTo>
                  <a:lnTo>
                    <a:pt x="673" y="10"/>
                  </a:lnTo>
                  <a:lnTo>
                    <a:pt x="673" y="17"/>
                  </a:lnTo>
                  <a:lnTo>
                    <a:pt x="670" y="23"/>
                  </a:lnTo>
                  <a:lnTo>
                    <a:pt x="664" y="40"/>
                  </a:lnTo>
                  <a:lnTo>
                    <a:pt x="647" y="63"/>
                  </a:lnTo>
                  <a:lnTo>
                    <a:pt x="625" y="96"/>
                  </a:lnTo>
                  <a:lnTo>
                    <a:pt x="592" y="140"/>
                  </a:lnTo>
                  <a:lnTo>
                    <a:pt x="547" y="193"/>
                  </a:lnTo>
                  <a:lnTo>
                    <a:pt x="489" y="253"/>
                  </a:lnTo>
                  <a:lnTo>
                    <a:pt x="463" y="279"/>
                  </a:lnTo>
                  <a:lnTo>
                    <a:pt x="434" y="306"/>
                  </a:lnTo>
                  <a:lnTo>
                    <a:pt x="405" y="333"/>
                  </a:lnTo>
                  <a:lnTo>
                    <a:pt x="375" y="359"/>
                  </a:lnTo>
                  <a:lnTo>
                    <a:pt x="353" y="379"/>
                  </a:lnTo>
                  <a:lnTo>
                    <a:pt x="340" y="393"/>
                  </a:lnTo>
                  <a:lnTo>
                    <a:pt x="333" y="399"/>
                  </a:lnTo>
                  <a:lnTo>
                    <a:pt x="301" y="429"/>
                  </a:lnTo>
                  <a:lnTo>
                    <a:pt x="269" y="459"/>
                  </a:lnTo>
                  <a:lnTo>
                    <a:pt x="233" y="492"/>
                  </a:lnTo>
                  <a:lnTo>
                    <a:pt x="191" y="532"/>
                  </a:lnTo>
                  <a:lnTo>
                    <a:pt x="146" y="586"/>
                  </a:lnTo>
                  <a:lnTo>
                    <a:pt x="155" y="582"/>
                  </a:lnTo>
                  <a:lnTo>
                    <a:pt x="165" y="579"/>
                  </a:lnTo>
                  <a:lnTo>
                    <a:pt x="175" y="579"/>
                  </a:lnTo>
                  <a:lnTo>
                    <a:pt x="184" y="579"/>
                  </a:lnTo>
                  <a:lnTo>
                    <a:pt x="188" y="579"/>
                  </a:lnTo>
                  <a:lnTo>
                    <a:pt x="210" y="582"/>
                  </a:lnTo>
                  <a:lnTo>
                    <a:pt x="236" y="586"/>
                  </a:lnTo>
                  <a:lnTo>
                    <a:pt x="262" y="596"/>
                  </a:lnTo>
                  <a:lnTo>
                    <a:pt x="298" y="609"/>
                  </a:lnTo>
                  <a:lnTo>
                    <a:pt x="346" y="622"/>
                  </a:lnTo>
                  <a:lnTo>
                    <a:pt x="392" y="629"/>
                  </a:lnTo>
                  <a:lnTo>
                    <a:pt x="421" y="625"/>
                  </a:lnTo>
                  <a:lnTo>
                    <a:pt x="456" y="616"/>
                  </a:lnTo>
                  <a:lnTo>
                    <a:pt x="495" y="599"/>
                  </a:lnTo>
                  <a:lnTo>
                    <a:pt x="528" y="576"/>
                  </a:lnTo>
                  <a:lnTo>
                    <a:pt x="560" y="539"/>
                  </a:lnTo>
                  <a:lnTo>
                    <a:pt x="583" y="492"/>
                  </a:lnTo>
                  <a:lnTo>
                    <a:pt x="586" y="486"/>
                  </a:lnTo>
                  <a:lnTo>
                    <a:pt x="589" y="479"/>
                  </a:lnTo>
                  <a:lnTo>
                    <a:pt x="592" y="476"/>
                  </a:lnTo>
                  <a:lnTo>
                    <a:pt x="599" y="472"/>
                  </a:lnTo>
                  <a:lnTo>
                    <a:pt x="605" y="472"/>
                  </a:lnTo>
                  <a:lnTo>
                    <a:pt x="612" y="472"/>
                  </a:lnTo>
                  <a:lnTo>
                    <a:pt x="618" y="476"/>
                  </a:lnTo>
                  <a:lnTo>
                    <a:pt x="621" y="482"/>
                  </a:lnTo>
                  <a:lnTo>
                    <a:pt x="625" y="486"/>
                  </a:lnTo>
                  <a:lnTo>
                    <a:pt x="621" y="509"/>
                  </a:lnTo>
                  <a:lnTo>
                    <a:pt x="609" y="546"/>
                  </a:lnTo>
                  <a:lnTo>
                    <a:pt x="586" y="586"/>
                  </a:lnTo>
                  <a:lnTo>
                    <a:pt x="560" y="629"/>
                  </a:lnTo>
                  <a:lnTo>
                    <a:pt x="524" y="669"/>
                  </a:lnTo>
                  <a:lnTo>
                    <a:pt x="479" y="705"/>
                  </a:lnTo>
                  <a:lnTo>
                    <a:pt x="430" y="729"/>
                  </a:lnTo>
                  <a:lnTo>
                    <a:pt x="375" y="739"/>
                  </a:lnTo>
                  <a:lnTo>
                    <a:pt x="343" y="732"/>
                  </a:lnTo>
                  <a:lnTo>
                    <a:pt x="317" y="722"/>
                  </a:lnTo>
                  <a:lnTo>
                    <a:pt x="295" y="702"/>
                  </a:lnTo>
                  <a:lnTo>
                    <a:pt x="272" y="675"/>
                  </a:lnTo>
                  <a:lnTo>
                    <a:pt x="246" y="649"/>
                  </a:lnTo>
                  <a:lnTo>
                    <a:pt x="227" y="629"/>
                  </a:lnTo>
                  <a:lnTo>
                    <a:pt x="204" y="619"/>
                  </a:lnTo>
                  <a:lnTo>
                    <a:pt x="181" y="616"/>
                  </a:lnTo>
                  <a:lnTo>
                    <a:pt x="142" y="622"/>
                  </a:lnTo>
                  <a:lnTo>
                    <a:pt x="110" y="645"/>
                  </a:lnTo>
                  <a:lnTo>
                    <a:pt x="74" y="675"/>
                  </a:lnTo>
                  <a:lnTo>
                    <a:pt x="45" y="719"/>
                  </a:lnTo>
                  <a:lnTo>
                    <a:pt x="42" y="725"/>
                  </a:lnTo>
                  <a:lnTo>
                    <a:pt x="36" y="732"/>
                  </a:lnTo>
                  <a:lnTo>
                    <a:pt x="32" y="735"/>
                  </a:lnTo>
                  <a:lnTo>
                    <a:pt x="29" y="739"/>
                  </a:lnTo>
                  <a:lnTo>
                    <a:pt x="23" y="739"/>
                  </a:lnTo>
                  <a:lnTo>
                    <a:pt x="19" y="739"/>
                  </a:lnTo>
                  <a:lnTo>
                    <a:pt x="16" y="739"/>
                  </a:lnTo>
                  <a:lnTo>
                    <a:pt x="10" y="735"/>
                  </a:lnTo>
                  <a:lnTo>
                    <a:pt x="6" y="732"/>
                  </a:lnTo>
                  <a:lnTo>
                    <a:pt x="3" y="729"/>
                  </a:lnTo>
                  <a:lnTo>
                    <a:pt x="0" y="722"/>
                  </a:lnTo>
                  <a:lnTo>
                    <a:pt x="6" y="709"/>
                  </a:lnTo>
                  <a:lnTo>
                    <a:pt x="19" y="685"/>
                  </a:lnTo>
                  <a:lnTo>
                    <a:pt x="42" y="652"/>
                  </a:lnTo>
                  <a:lnTo>
                    <a:pt x="74" y="609"/>
                  </a:lnTo>
                  <a:lnTo>
                    <a:pt x="116" y="562"/>
                  </a:lnTo>
                  <a:lnTo>
                    <a:pt x="165" y="509"/>
                  </a:lnTo>
                  <a:lnTo>
                    <a:pt x="307" y="373"/>
                  </a:lnTo>
                  <a:lnTo>
                    <a:pt x="327" y="356"/>
                  </a:lnTo>
                  <a:lnTo>
                    <a:pt x="356" y="329"/>
                  </a:lnTo>
                  <a:lnTo>
                    <a:pt x="388" y="299"/>
                  </a:lnTo>
                  <a:lnTo>
                    <a:pt x="427" y="263"/>
                  </a:lnTo>
                  <a:lnTo>
                    <a:pt x="466" y="226"/>
                  </a:lnTo>
                  <a:lnTo>
                    <a:pt x="502" y="193"/>
                  </a:lnTo>
                  <a:lnTo>
                    <a:pt x="531" y="160"/>
                  </a:lnTo>
                  <a:lnTo>
                    <a:pt x="505" y="160"/>
                  </a:lnTo>
                  <a:lnTo>
                    <a:pt x="486" y="156"/>
                  </a:lnTo>
                  <a:lnTo>
                    <a:pt x="466" y="153"/>
                  </a:lnTo>
                  <a:lnTo>
                    <a:pt x="440" y="146"/>
                  </a:lnTo>
                  <a:lnTo>
                    <a:pt x="408" y="133"/>
                  </a:lnTo>
                  <a:lnTo>
                    <a:pt x="356" y="116"/>
                  </a:lnTo>
                  <a:lnTo>
                    <a:pt x="307" y="110"/>
                  </a:lnTo>
                  <a:lnTo>
                    <a:pt x="295" y="110"/>
                  </a:lnTo>
                  <a:lnTo>
                    <a:pt x="275" y="113"/>
                  </a:lnTo>
                  <a:lnTo>
                    <a:pt x="246" y="120"/>
                  </a:lnTo>
                  <a:lnTo>
                    <a:pt x="220" y="133"/>
                  </a:lnTo>
                  <a:lnTo>
                    <a:pt x="194" y="153"/>
                  </a:lnTo>
                  <a:lnTo>
                    <a:pt x="175" y="186"/>
                  </a:lnTo>
                  <a:lnTo>
                    <a:pt x="171" y="190"/>
                  </a:lnTo>
                  <a:lnTo>
                    <a:pt x="168" y="196"/>
                  </a:lnTo>
                  <a:lnTo>
                    <a:pt x="165" y="200"/>
                  </a:lnTo>
                  <a:lnTo>
                    <a:pt x="159" y="203"/>
                  </a:lnTo>
                  <a:lnTo>
                    <a:pt x="152" y="203"/>
                  </a:lnTo>
                  <a:lnTo>
                    <a:pt x="142" y="203"/>
                  </a:lnTo>
                  <a:lnTo>
                    <a:pt x="136" y="196"/>
                  </a:lnTo>
                  <a:lnTo>
                    <a:pt x="136" y="193"/>
                  </a:lnTo>
                  <a:lnTo>
                    <a:pt x="133" y="186"/>
                  </a:lnTo>
                  <a:lnTo>
                    <a:pt x="139" y="163"/>
                  </a:lnTo>
                  <a:lnTo>
                    <a:pt x="152" y="133"/>
                  </a:lnTo>
                  <a:lnTo>
                    <a:pt x="171" y="100"/>
                  </a:lnTo>
                  <a:lnTo>
                    <a:pt x="201" y="63"/>
                  </a:lnTo>
                  <a:lnTo>
                    <a:pt x="236" y="30"/>
                  </a:lnTo>
                  <a:lnTo>
                    <a:pt x="278" y="1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9" name="Freeform 63"/>
            <p:cNvSpPr>
              <a:spLocks noEditPoints="1"/>
            </p:cNvSpPr>
            <p:nvPr/>
          </p:nvSpPr>
          <p:spPr bwMode="auto">
            <a:xfrm>
              <a:off x="8405" y="2899"/>
              <a:ext cx="521" cy="788"/>
            </a:xfrm>
            <a:custGeom>
              <a:avLst/>
              <a:gdLst/>
              <a:ahLst/>
              <a:cxnLst>
                <a:cxn ang="0">
                  <a:pos x="236" y="36"/>
                </a:cxn>
                <a:cxn ang="0">
                  <a:pos x="181" y="56"/>
                </a:cxn>
                <a:cxn ang="0">
                  <a:pos x="136" y="109"/>
                </a:cxn>
                <a:cxn ang="0">
                  <a:pos x="110" y="199"/>
                </a:cxn>
                <a:cxn ang="0">
                  <a:pos x="100" y="319"/>
                </a:cxn>
                <a:cxn ang="0">
                  <a:pos x="100" y="449"/>
                </a:cxn>
                <a:cxn ang="0">
                  <a:pos x="110" y="575"/>
                </a:cxn>
                <a:cxn ang="0">
                  <a:pos x="136" y="678"/>
                </a:cxn>
                <a:cxn ang="0">
                  <a:pos x="194" y="738"/>
                </a:cxn>
                <a:cxn ang="0">
                  <a:pos x="262" y="755"/>
                </a:cxn>
                <a:cxn ang="0">
                  <a:pos x="285" y="752"/>
                </a:cxn>
                <a:cxn ang="0">
                  <a:pos x="343" y="732"/>
                </a:cxn>
                <a:cxn ang="0">
                  <a:pos x="392" y="672"/>
                </a:cxn>
                <a:cxn ang="0">
                  <a:pos x="418" y="549"/>
                </a:cxn>
                <a:cxn ang="0">
                  <a:pos x="421" y="386"/>
                </a:cxn>
                <a:cxn ang="0">
                  <a:pos x="414" y="206"/>
                </a:cxn>
                <a:cxn ang="0">
                  <a:pos x="379" y="93"/>
                </a:cxn>
                <a:cxn ang="0">
                  <a:pos x="304" y="40"/>
                </a:cxn>
                <a:cxn ang="0">
                  <a:pos x="262" y="0"/>
                </a:cxn>
                <a:cxn ang="0">
                  <a:pos x="379" y="30"/>
                </a:cxn>
                <a:cxn ang="0">
                  <a:pos x="456" y="99"/>
                </a:cxn>
                <a:cxn ang="0">
                  <a:pos x="508" y="233"/>
                </a:cxn>
                <a:cxn ang="0">
                  <a:pos x="521" y="396"/>
                </a:cxn>
                <a:cxn ang="0">
                  <a:pos x="521" y="422"/>
                </a:cxn>
                <a:cxn ang="0">
                  <a:pos x="518" y="492"/>
                </a:cxn>
                <a:cxn ang="0">
                  <a:pos x="505" y="579"/>
                </a:cxn>
                <a:cxn ang="0">
                  <a:pos x="469" y="668"/>
                </a:cxn>
                <a:cxn ang="0">
                  <a:pos x="411" y="738"/>
                </a:cxn>
                <a:cxn ang="0">
                  <a:pos x="321" y="782"/>
                </a:cxn>
                <a:cxn ang="0">
                  <a:pos x="201" y="782"/>
                </a:cxn>
                <a:cxn ang="0">
                  <a:pos x="110" y="738"/>
                </a:cxn>
                <a:cxn ang="0">
                  <a:pos x="52" y="668"/>
                </a:cxn>
                <a:cxn ang="0">
                  <a:pos x="19" y="579"/>
                </a:cxn>
                <a:cxn ang="0">
                  <a:pos x="3" y="492"/>
                </a:cxn>
                <a:cxn ang="0">
                  <a:pos x="0" y="422"/>
                </a:cxn>
                <a:cxn ang="0">
                  <a:pos x="0" y="372"/>
                </a:cxn>
                <a:cxn ang="0">
                  <a:pos x="3" y="299"/>
                </a:cxn>
                <a:cxn ang="0">
                  <a:pos x="19" y="213"/>
                </a:cxn>
                <a:cxn ang="0">
                  <a:pos x="52" y="123"/>
                </a:cxn>
                <a:cxn ang="0">
                  <a:pos x="110" y="50"/>
                </a:cxn>
                <a:cxn ang="0">
                  <a:pos x="201" y="6"/>
                </a:cxn>
              </a:cxnLst>
              <a:rect l="0" t="0" r="r" b="b"/>
              <a:pathLst>
                <a:path w="521" h="788">
                  <a:moveTo>
                    <a:pt x="262" y="33"/>
                  </a:moveTo>
                  <a:lnTo>
                    <a:pt x="236" y="36"/>
                  </a:lnTo>
                  <a:lnTo>
                    <a:pt x="210" y="43"/>
                  </a:lnTo>
                  <a:lnTo>
                    <a:pt x="181" y="56"/>
                  </a:lnTo>
                  <a:lnTo>
                    <a:pt x="155" y="76"/>
                  </a:lnTo>
                  <a:lnTo>
                    <a:pt x="136" y="109"/>
                  </a:lnTo>
                  <a:lnTo>
                    <a:pt x="120" y="149"/>
                  </a:lnTo>
                  <a:lnTo>
                    <a:pt x="110" y="199"/>
                  </a:lnTo>
                  <a:lnTo>
                    <a:pt x="104" y="259"/>
                  </a:lnTo>
                  <a:lnTo>
                    <a:pt x="100" y="319"/>
                  </a:lnTo>
                  <a:lnTo>
                    <a:pt x="100" y="386"/>
                  </a:lnTo>
                  <a:lnTo>
                    <a:pt x="100" y="449"/>
                  </a:lnTo>
                  <a:lnTo>
                    <a:pt x="104" y="512"/>
                  </a:lnTo>
                  <a:lnTo>
                    <a:pt x="110" y="575"/>
                  </a:lnTo>
                  <a:lnTo>
                    <a:pt x="120" y="628"/>
                  </a:lnTo>
                  <a:lnTo>
                    <a:pt x="136" y="678"/>
                  </a:lnTo>
                  <a:lnTo>
                    <a:pt x="165" y="715"/>
                  </a:lnTo>
                  <a:lnTo>
                    <a:pt x="194" y="738"/>
                  </a:lnTo>
                  <a:lnTo>
                    <a:pt x="230" y="752"/>
                  </a:lnTo>
                  <a:lnTo>
                    <a:pt x="262" y="755"/>
                  </a:lnTo>
                  <a:lnTo>
                    <a:pt x="262" y="755"/>
                  </a:lnTo>
                  <a:lnTo>
                    <a:pt x="285" y="752"/>
                  </a:lnTo>
                  <a:lnTo>
                    <a:pt x="314" y="745"/>
                  </a:lnTo>
                  <a:lnTo>
                    <a:pt x="343" y="732"/>
                  </a:lnTo>
                  <a:lnTo>
                    <a:pt x="369" y="708"/>
                  </a:lnTo>
                  <a:lnTo>
                    <a:pt x="392" y="672"/>
                  </a:lnTo>
                  <a:lnTo>
                    <a:pt x="405" y="628"/>
                  </a:lnTo>
                  <a:lnTo>
                    <a:pt x="418" y="549"/>
                  </a:lnTo>
                  <a:lnTo>
                    <a:pt x="421" y="469"/>
                  </a:lnTo>
                  <a:lnTo>
                    <a:pt x="421" y="386"/>
                  </a:lnTo>
                  <a:lnTo>
                    <a:pt x="418" y="289"/>
                  </a:lnTo>
                  <a:lnTo>
                    <a:pt x="414" y="206"/>
                  </a:lnTo>
                  <a:lnTo>
                    <a:pt x="401" y="139"/>
                  </a:lnTo>
                  <a:lnTo>
                    <a:pt x="379" y="93"/>
                  </a:lnTo>
                  <a:lnTo>
                    <a:pt x="346" y="60"/>
                  </a:lnTo>
                  <a:lnTo>
                    <a:pt x="304" y="40"/>
                  </a:lnTo>
                  <a:lnTo>
                    <a:pt x="262" y="33"/>
                  </a:lnTo>
                  <a:close/>
                  <a:moveTo>
                    <a:pt x="262" y="0"/>
                  </a:moveTo>
                  <a:lnTo>
                    <a:pt x="324" y="6"/>
                  </a:lnTo>
                  <a:lnTo>
                    <a:pt x="379" y="30"/>
                  </a:lnTo>
                  <a:lnTo>
                    <a:pt x="424" y="63"/>
                  </a:lnTo>
                  <a:lnTo>
                    <a:pt x="456" y="99"/>
                  </a:lnTo>
                  <a:lnTo>
                    <a:pt x="489" y="163"/>
                  </a:lnTo>
                  <a:lnTo>
                    <a:pt x="508" y="233"/>
                  </a:lnTo>
                  <a:lnTo>
                    <a:pt x="518" y="309"/>
                  </a:lnTo>
                  <a:lnTo>
                    <a:pt x="521" y="396"/>
                  </a:lnTo>
                  <a:lnTo>
                    <a:pt x="521" y="396"/>
                  </a:lnTo>
                  <a:lnTo>
                    <a:pt x="521" y="422"/>
                  </a:lnTo>
                  <a:lnTo>
                    <a:pt x="521" y="455"/>
                  </a:lnTo>
                  <a:lnTo>
                    <a:pt x="518" y="492"/>
                  </a:lnTo>
                  <a:lnTo>
                    <a:pt x="512" y="535"/>
                  </a:lnTo>
                  <a:lnTo>
                    <a:pt x="505" y="579"/>
                  </a:lnTo>
                  <a:lnTo>
                    <a:pt x="489" y="625"/>
                  </a:lnTo>
                  <a:lnTo>
                    <a:pt x="469" y="668"/>
                  </a:lnTo>
                  <a:lnTo>
                    <a:pt x="444" y="705"/>
                  </a:lnTo>
                  <a:lnTo>
                    <a:pt x="411" y="738"/>
                  </a:lnTo>
                  <a:lnTo>
                    <a:pt x="372" y="765"/>
                  </a:lnTo>
                  <a:lnTo>
                    <a:pt x="321" y="782"/>
                  </a:lnTo>
                  <a:lnTo>
                    <a:pt x="262" y="788"/>
                  </a:lnTo>
                  <a:lnTo>
                    <a:pt x="201" y="782"/>
                  </a:lnTo>
                  <a:lnTo>
                    <a:pt x="152" y="765"/>
                  </a:lnTo>
                  <a:lnTo>
                    <a:pt x="110" y="738"/>
                  </a:lnTo>
                  <a:lnTo>
                    <a:pt x="78" y="705"/>
                  </a:lnTo>
                  <a:lnTo>
                    <a:pt x="52" y="668"/>
                  </a:lnTo>
                  <a:lnTo>
                    <a:pt x="32" y="625"/>
                  </a:lnTo>
                  <a:lnTo>
                    <a:pt x="19" y="579"/>
                  </a:lnTo>
                  <a:lnTo>
                    <a:pt x="10" y="535"/>
                  </a:lnTo>
                  <a:lnTo>
                    <a:pt x="3" y="492"/>
                  </a:lnTo>
                  <a:lnTo>
                    <a:pt x="0" y="455"/>
                  </a:lnTo>
                  <a:lnTo>
                    <a:pt x="0" y="422"/>
                  </a:lnTo>
                  <a:lnTo>
                    <a:pt x="0" y="396"/>
                  </a:lnTo>
                  <a:lnTo>
                    <a:pt x="0" y="372"/>
                  </a:lnTo>
                  <a:lnTo>
                    <a:pt x="0" y="339"/>
                  </a:lnTo>
                  <a:lnTo>
                    <a:pt x="3" y="299"/>
                  </a:lnTo>
                  <a:lnTo>
                    <a:pt x="10" y="256"/>
                  </a:lnTo>
                  <a:lnTo>
                    <a:pt x="19" y="213"/>
                  </a:lnTo>
                  <a:lnTo>
                    <a:pt x="32" y="166"/>
                  </a:lnTo>
                  <a:lnTo>
                    <a:pt x="52" y="123"/>
                  </a:lnTo>
                  <a:lnTo>
                    <a:pt x="78" y="86"/>
                  </a:lnTo>
                  <a:lnTo>
                    <a:pt x="110" y="50"/>
                  </a:lnTo>
                  <a:lnTo>
                    <a:pt x="152" y="23"/>
                  </a:lnTo>
                  <a:lnTo>
                    <a:pt x="201" y="6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9192" y="3258"/>
              <a:ext cx="184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9" y="7"/>
                </a:cxn>
                <a:cxn ang="0">
                  <a:pos x="145" y="27"/>
                </a:cxn>
                <a:cxn ang="0">
                  <a:pos x="168" y="63"/>
                </a:cxn>
                <a:cxn ang="0">
                  <a:pos x="181" y="110"/>
                </a:cxn>
                <a:cxn ang="0">
                  <a:pos x="184" y="170"/>
                </a:cxn>
                <a:cxn ang="0">
                  <a:pos x="184" y="170"/>
                </a:cxn>
                <a:cxn ang="0">
                  <a:pos x="178" y="236"/>
                </a:cxn>
                <a:cxn ang="0">
                  <a:pos x="165" y="299"/>
                </a:cxn>
                <a:cxn ang="0">
                  <a:pos x="142" y="353"/>
                </a:cxn>
                <a:cxn ang="0">
                  <a:pos x="119" y="399"/>
                </a:cxn>
                <a:cxn ang="0">
                  <a:pos x="94" y="436"/>
                </a:cxn>
                <a:cxn ang="0">
                  <a:pos x="71" y="462"/>
                </a:cxn>
                <a:cxn ang="0">
                  <a:pos x="51" y="479"/>
                </a:cxn>
                <a:cxn ang="0">
                  <a:pos x="42" y="486"/>
                </a:cxn>
                <a:cxn ang="0">
                  <a:pos x="35" y="486"/>
                </a:cxn>
                <a:cxn ang="0">
                  <a:pos x="29" y="482"/>
                </a:cxn>
                <a:cxn ang="0">
                  <a:pos x="26" y="476"/>
                </a:cxn>
                <a:cxn ang="0">
                  <a:pos x="26" y="469"/>
                </a:cxn>
                <a:cxn ang="0">
                  <a:pos x="26" y="466"/>
                </a:cxn>
                <a:cxn ang="0">
                  <a:pos x="26" y="462"/>
                </a:cxn>
                <a:cxn ang="0">
                  <a:pos x="29" y="459"/>
                </a:cxn>
                <a:cxn ang="0">
                  <a:pos x="29" y="456"/>
                </a:cxn>
                <a:cxn ang="0">
                  <a:pos x="35" y="449"/>
                </a:cxn>
                <a:cxn ang="0">
                  <a:pos x="42" y="442"/>
                </a:cxn>
                <a:cxn ang="0">
                  <a:pos x="74" y="406"/>
                </a:cxn>
                <a:cxn ang="0">
                  <a:pos x="103" y="356"/>
                </a:cxn>
                <a:cxn ang="0">
                  <a:pos x="126" y="303"/>
                </a:cxn>
                <a:cxn ang="0">
                  <a:pos x="145" y="240"/>
                </a:cxn>
                <a:cxn ang="0">
                  <a:pos x="149" y="170"/>
                </a:cxn>
                <a:cxn ang="0">
                  <a:pos x="149" y="156"/>
                </a:cxn>
                <a:cxn ang="0">
                  <a:pos x="149" y="150"/>
                </a:cxn>
                <a:cxn ang="0">
                  <a:pos x="149" y="146"/>
                </a:cxn>
                <a:cxn ang="0">
                  <a:pos x="149" y="146"/>
                </a:cxn>
                <a:cxn ang="0">
                  <a:pos x="149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2" y="146"/>
                </a:cxn>
                <a:cxn ang="0">
                  <a:pos x="139" y="150"/>
                </a:cxn>
                <a:cxn ang="0">
                  <a:pos x="113" y="166"/>
                </a:cxn>
                <a:cxn ang="0">
                  <a:pos x="84" y="170"/>
                </a:cxn>
                <a:cxn ang="0">
                  <a:pos x="48" y="163"/>
                </a:cxn>
                <a:cxn ang="0">
                  <a:pos x="22" y="143"/>
                </a:cxn>
                <a:cxn ang="0">
                  <a:pos x="6" y="116"/>
                </a:cxn>
                <a:cxn ang="0">
                  <a:pos x="0" y="83"/>
                </a:cxn>
                <a:cxn ang="0">
                  <a:pos x="6" y="53"/>
                </a:cxn>
                <a:cxn ang="0">
                  <a:pos x="22" y="27"/>
                </a:cxn>
                <a:cxn ang="0">
                  <a:pos x="48" y="7"/>
                </a:cxn>
                <a:cxn ang="0">
                  <a:pos x="84" y="0"/>
                </a:cxn>
              </a:cxnLst>
              <a:rect l="0" t="0" r="r" b="b"/>
              <a:pathLst>
                <a:path w="184" h="486">
                  <a:moveTo>
                    <a:pt x="84" y="0"/>
                  </a:moveTo>
                  <a:lnTo>
                    <a:pt x="119" y="7"/>
                  </a:lnTo>
                  <a:lnTo>
                    <a:pt x="145" y="27"/>
                  </a:lnTo>
                  <a:lnTo>
                    <a:pt x="168" y="63"/>
                  </a:lnTo>
                  <a:lnTo>
                    <a:pt x="181" y="110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78" y="236"/>
                  </a:lnTo>
                  <a:lnTo>
                    <a:pt x="165" y="299"/>
                  </a:lnTo>
                  <a:lnTo>
                    <a:pt x="142" y="353"/>
                  </a:lnTo>
                  <a:lnTo>
                    <a:pt x="119" y="399"/>
                  </a:lnTo>
                  <a:lnTo>
                    <a:pt x="94" y="436"/>
                  </a:lnTo>
                  <a:lnTo>
                    <a:pt x="71" y="462"/>
                  </a:lnTo>
                  <a:lnTo>
                    <a:pt x="51" y="479"/>
                  </a:lnTo>
                  <a:lnTo>
                    <a:pt x="42" y="486"/>
                  </a:lnTo>
                  <a:lnTo>
                    <a:pt x="35" y="486"/>
                  </a:lnTo>
                  <a:lnTo>
                    <a:pt x="29" y="482"/>
                  </a:lnTo>
                  <a:lnTo>
                    <a:pt x="26" y="476"/>
                  </a:lnTo>
                  <a:lnTo>
                    <a:pt x="26" y="469"/>
                  </a:lnTo>
                  <a:lnTo>
                    <a:pt x="26" y="466"/>
                  </a:lnTo>
                  <a:lnTo>
                    <a:pt x="26" y="462"/>
                  </a:lnTo>
                  <a:lnTo>
                    <a:pt x="29" y="459"/>
                  </a:lnTo>
                  <a:lnTo>
                    <a:pt x="29" y="456"/>
                  </a:lnTo>
                  <a:lnTo>
                    <a:pt x="35" y="449"/>
                  </a:lnTo>
                  <a:lnTo>
                    <a:pt x="42" y="442"/>
                  </a:lnTo>
                  <a:lnTo>
                    <a:pt x="74" y="406"/>
                  </a:lnTo>
                  <a:lnTo>
                    <a:pt x="103" y="356"/>
                  </a:lnTo>
                  <a:lnTo>
                    <a:pt x="126" y="303"/>
                  </a:lnTo>
                  <a:lnTo>
                    <a:pt x="145" y="240"/>
                  </a:lnTo>
                  <a:lnTo>
                    <a:pt x="149" y="170"/>
                  </a:lnTo>
                  <a:lnTo>
                    <a:pt x="149" y="156"/>
                  </a:lnTo>
                  <a:lnTo>
                    <a:pt x="149" y="150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2" y="146"/>
                  </a:lnTo>
                  <a:lnTo>
                    <a:pt x="139" y="150"/>
                  </a:lnTo>
                  <a:lnTo>
                    <a:pt x="113" y="166"/>
                  </a:lnTo>
                  <a:lnTo>
                    <a:pt x="84" y="170"/>
                  </a:lnTo>
                  <a:lnTo>
                    <a:pt x="48" y="163"/>
                  </a:lnTo>
                  <a:lnTo>
                    <a:pt x="22" y="143"/>
                  </a:lnTo>
                  <a:lnTo>
                    <a:pt x="6" y="116"/>
                  </a:lnTo>
                  <a:lnTo>
                    <a:pt x="0" y="83"/>
                  </a:lnTo>
                  <a:lnTo>
                    <a:pt x="6" y="53"/>
                  </a:lnTo>
                  <a:lnTo>
                    <a:pt x="22" y="27"/>
                  </a:lnTo>
                  <a:lnTo>
                    <a:pt x="48" y="7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9829" y="2709"/>
              <a:ext cx="674" cy="739"/>
            </a:xfrm>
            <a:custGeom>
              <a:avLst/>
              <a:gdLst/>
              <a:ahLst/>
              <a:cxnLst>
                <a:cxn ang="0">
                  <a:pos x="389" y="20"/>
                </a:cxn>
                <a:cxn ang="0">
                  <a:pos x="450" y="90"/>
                </a:cxn>
                <a:cxn ang="0">
                  <a:pos x="515" y="123"/>
                </a:cxn>
                <a:cxn ang="0">
                  <a:pos x="599" y="70"/>
                </a:cxn>
                <a:cxn ang="0">
                  <a:pos x="645" y="3"/>
                </a:cxn>
                <a:cxn ang="0">
                  <a:pos x="661" y="0"/>
                </a:cxn>
                <a:cxn ang="0">
                  <a:pos x="671" y="7"/>
                </a:cxn>
                <a:cxn ang="0">
                  <a:pos x="671" y="23"/>
                </a:cxn>
                <a:cxn ang="0">
                  <a:pos x="625" y="96"/>
                </a:cxn>
                <a:cxn ang="0">
                  <a:pos x="489" y="253"/>
                </a:cxn>
                <a:cxn ang="0">
                  <a:pos x="405" y="333"/>
                </a:cxn>
                <a:cxn ang="0">
                  <a:pos x="337" y="393"/>
                </a:cxn>
                <a:cxn ang="0">
                  <a:pos x="269" y="459"/>
                </a:cxn>
                <a:cxn ang="0">
                  <a:pos x="146" y="586"/>
                </a:cxn>
                <a:cxn ang="0">
                  <a:pos x="166" y="579"/>
                </a:cxn>
                <a:cxn ang="0">
                  <a:pos x="188" y="579"/>
                </a:cxn>
                <a:cxn ang="0">
                  <a:pos x="263" y="596"/>
                </a:cxn>
                <a:cxn ang="0">
                  <a:pos x="392" y="629"/>
                </a:cxn>
                <a:cxn ang="0">
                  <a:pos x="493" y="599"/>
                </a:cxn>
                <a:cxn ang="0">
                  <a:pos x="583" y="492"/>
                </a:cxn>
                <a:cxn ang="0">
                  <a:pos x="593" y="476"/>
                </a:cxn>
                <a:cxn ang="0">
                  <a:pos x="612" y="472"/>
                </a:cxn>
                <a:cxn ang="0">
                  <a:pos x="625" y="486"/>
                </a:cxn>
                <a:cxn ang="0">
                  <a:pos x="586" y="586"/>
                </a:cxn>
                <a:cxn ang="0">
                  <a:pos x="480" y="705"/>
                </a:cxn>
                <a:cxn ang="0">
                  <a:pos x="344" y="732"/>
                </a:cxn>
                <a:cxn ang="0">
                  <a:pos x="272" y="675"/>
                </a:cxn>
                <a:cxn ang="0">
                  <a:pos x="204" y="619"/>
                </a:cxn>
                <a:cxn ang="0">
                  <a:pos x="107" y="645"/>
                </a:cxn>
                <a:cxn ang="0">
                  <a:pos x="39" y="725"/>
                </a:cxn>
                <a:cxn ang="0">
                  <a:pos x="26" y="739"/>
                </a:cxn>
                <a:cxn ang="0">
                  <a:pos x="13" y="739"/>
                </a:cxn>
                <a:cxn ang="0">
                  <a:pos x="4" y="729"/>
                </a:cxn>
                <a:cxn ang="0">
                  <a:pos x="20" y="685"/>
                </a:cxn>
                <a:cxn ang="0">
                  <a:pos x="117" y="562"/>
                </a:cxn>
                <a:cxn ang="0">
                  <a:pos x="327" y="356"/>
                </a:cxn>
                <a:cxn ang="0">
                  <a:pos x="428" y="263"/>
                </a:cxn>
                <a:cxn ang="0">
                  <a:pos x="528" y="160"/>
                </a:cxn>
                <a:cxn ang="0">
                  <a:pos x="463" y="153"/>
                </a:cxn>
                <a:cxn ang="0">
                  <a:pos x="357" y="116"/>
                </a:cxn>
                <a:cxn ang="0">
                  <a:pos x="272" y="113"/>
                </a:cxn>
                <a:cxn ang="0">
                  <a:pos x="191" y="153"/>
                </a:cxn>
                <a:cxn ang="0">
                  <a:pos x="169" y="196"/>
                </a:cxn>
                <a:cxn ang="0">
                  <a:pos x="149" y="203"/>
                </a:cxn>
                <a:cxn ang="0">
                  <a:pos x="133" y="193"/>
                </a:cxn>
                <a:cxn ang="0">
                  <a:pos x="149" y="133"/>
                </a:cxn>
                <a:cxn ang="0">
                  <a:pos x="234" y="30"/>
                </a:cxn>
              </a:cxnLst>
              <a:rect l="0" t="0" r="r" b="b"/>
              <a:pathLst>
                <a:path w="674" h="739">
                  <a:moveTo>
                    <a:pt x="324" y="0"/>
                  </a:moveTo>
                  <a:lnTo>
                    <a:pt x="360" y="7"/>
                  </a:lnTo>
                  <a:lnTo>
                    <a:pt x="389" y="20"/>
                  </a:lnTo>
                  <a:lnTo>
                    <a:pt x="412" y="43"/>
                  </a:lnTo>
                  <a:lnTo>
                    <a:pt x="434" y="70"/>
                  </a:lnTo>
                  <a:lnTo>
                    <a:pt x="450" y="90"/>
                  </a:lnTo>
                  <a:lnTo>
                    <a:pt x="470" y="106"/>
                  </a:lnTo>
                  <a:lnTo>
                    <a:pt x="489" y="120"/>
                  </a:lnTo>
                  <a:lnTo>
                    <a:pt x="515" y="123"/>
                  </a:lnTo>
                  <a:lnTo>
                    <a:pt x="541" y="120"/>
                  </a:lnTo>
                  <a:lnTo>
                    <a:pt x="570" y="100"/>
                  </a:lnTo>
                  <a:lnTo>
                    <a:pt x="599" y="70"/>
                  </a:lnTo>
                  <a:lnTo>
                    <a:pt x="635" y="20"/>
                  </a:lnTo>
                  <a:lnTo>
                    <a:pt x="638" y="10"/>
                  </a:lnTo>
                  <a:lnTo>
                    <a:pt x="645" y="3"/>
                  </a:lnTo>
                  <a:lnTo>
                    <a:pt x="651" y="0"/>
                  </a:lnTo>
                  <a:lnTo>
                    <a:pt x="658" y="0"/>
                  </a:lnTo>
                  <a:lnTo>
                    <a:pt x="661" y="0"/>
                  </a:lnTo>
                  <a:lnTo>
                    <a:pt x="664" y="0"/>
                  </a:lnTo>
                  <a:lnTo>
                    <a:pt x="667" y="3"/>
                  </a:lnTo>
                  <a:lnTo>
                    <a:pt x="671" y="7"/>
                  </a:lnTo>
                  <a:lnTo>
                    <a:pt x="674" y="10"/>
                  </a:lnTo>
                  <a:lnTo>
                    <a:pt x="674" y="17"/>
                  </a:lnTo>
                  <a:lnTo>
                    <a:pt x="671" y="23"/>
                  </a:lnTo>
                  <a:lnTo>
                    <a:pt x="664" y="40"/>
                  </a:lnTo>
                  <a:lnTo>
                    <a:pt x="648" y="63"/>
                  </a:lnTo>
                  <a:lnTo>
                    <a:pt x="625" y="96"/>
                  </a:lnTo>
                  <a:lnTo>
                    <a:pt x="593" y="140"/>
                  </a:lnTo>
                  <a:lnTo>
                    <a:pt x="548" y="193"/>
                  </a:lnTo>
                  <a:lnTo>
                    <a:pt x="489" y="253"/>
                  </a:lnTo>
                  <a:lnTo>
                    <a:pt x="463" y="279"/>
                  </a:lnTo>
                  <a:lnTo>
                    <a:pt x="434" y="306"/>
                  </a:lnTo>
                  <a:lnTo>
                    <a:pt x="405" y="333"/>
                  </a:lnTo>
                  <a:lnTo>
                    <a:pt x="376" y="359"/>
                  </a:lnTo>
                  <a:lnTo>
                    <a:pt x="353" y="379"/>
                  </a:lnTo>
                  <a:lnTo>
                    <a:pt x="337" y="393"/>
                  </a:lnTo>
                  <a:lnTo>
                    <a:pt x="334" y="399"/>
                  </a:lnTo>
                  <a:lnTo>
                    <a:pt x="302" y="429"/>
                  </a:lnTo>
                  <a:lnTo>
                    <a:pt x="269" y="459"/>
                  </a:lnTo>
                  <a:lnTo>
                    <a:pt x="234" y="492"/>
                  </a:lnTo>
                  <a:lnTo>
                    <a:pt x="191" y="532"/>
                  </a:lnTo>
                  <a:lnTo>
                    <a:pt x="146" y="586"/>
                  </a:lnTo>
                  <a:lnTo>
                    <a:pt x="146" y="586"/>
                  </a:lnTo>
                  <a:lnTo>
                    <a:pt x="156" y="582"/>
                  </a:lnTo>
                  <a:lnTo>
                    <a:pt x="166" y="579"/>
                  </a:lnTo>
                  <a:lnTo>
                    <a:pt x="175" y="579"/>
                  </a:lnTo>
                  <a:lnTo>
                    <a:pt x="185" y="579"/>
                  </a:lnTo>
                  <a:lnTo>
                    <a:pt x="188" y="579"/>
                  </a:lnTo>
                  <a:lnTo>
                    <a:pt x="211" y="582"/>
                  </a:lnTo>
                  <a:lnTo>
                    <a:pt x="237" y="586"/>
                  </a:lnTo>
                  <a:lnTo>
                    <a:pt x="263" y="596"/>
                  </a:lnTo>
                  <a:lnTo>
                    <a:pt x="298" y="609"/>
                  </a:lnTo>
                  <a:lnTo>
                    <a:pt x="347" y="622"/>
                  </a:lnTo>
                  <a:lnTo>
                    <a:pt x="392" y="629"/>
                  </a:lnTo>
                  <a:lnTo>
                    <a:pt x="421" y="625"/>
                  </a:lnTo>
                  <a:lnTo>
                    <a:pt x="457" y="616"/>
                  </a:lnTo>
                  <a:lnTo>
                    <a:pt x="493" y="599"/>
                  </a:lnTo>
                  <a:lnTo>
                    <a:pt x="528" y="576"/>
                  </a:lnTo>
                  <a:lnTo>
                    <a:pt x="561" y="539"/>
                  </a:lnTo>
                  <a:lnTo>
                    <a:pt x="583" y="492"/>
                  </a:lnTo>
                  <a:lnTo>
                    <a:pt x="583" y="486"/>
                  </a:lnTo>
                  <a:lnTo>
                    <a:pt x="590" y="479"/>
                  </a:lnTo>
                  <a:lnTo>
                    <a:pt x="593" y="476"/>
                  </a:lnTo>
                  <a:lnTo>
                    <a:pt x="596" y="472"/>
                  </a:lnTo>
                  <a:lnTo>
                    <a:pt x="603" y="472"/>
                  </a:lnTo>
                  <a:lnTo>
                    <a:pt x="612" y="472"/>
                  </a:lnTo>
                  <a:lnTo>
                    <a:pt x="619" y="476"/>
                  </a:lnTo>
                  <a:lnTo>
                    <a:pt x="622" y="482"/>
                  </a:lnTo>
                  <a:lnTo>
                    <a:pt x="625" y="486"/>
                  </a:lnTo>
                  <a:lnTo>
                    <a:pt x="619" y="509"/>
                  </a:lnTo>
                  <a:lnTo>
                    <a:pt x="606" y="546"/>
                  </a:lnTo>
                  <a:lnTo>
                    <a:pt x="586" y="586"/>
                  </a:lnTo>
                  <a:lnTo>
                    <a:pt x="557" y="629"/>
                  </a:lnTo>
                  <a:lnTo>
                    <a:pt x="522" y="669"/>
                  </a:lnTo>
                  <a:lnTo>
                    <a:pt x="480" y="705"/>
                  </a:lnTo>
                  <a:lnTo>
                    <a:pt x="431" y="729"/>
                  </a:lnTo>
                  <a:lnTo>
                    <a:pt x="376" y="739"/>
                  </a:lnTo>
                  <a:lnTo>
                    <a:pt x="344" y="732"/>
                  </a:lnTo>
                  <a:lnTo>
                    <a:pt x="318" y="722"/>
                  </a:lnTo>
                  <a:lnTo>
                    <a:pt x="295" y="702"/>
                  </a:lnTo>
                  <a:lnTo>
                    <a:pt x="272" y="675"/>
                  </a:lnTo>
                  <a:lnTo>
                    <a:pt x="246" y="649"/>
                  </a:lnTo>
                  <a:lnTo>
                    <a:pt x="227" y="629"/>
                  </a:lnTo>
                  <a:lnTo>
                    <a:pt x="204" y="619"/>
                  </a:lnTo>
                  <a:lnTo>
                    <a:pt x="182" y="616"/>
                  </a:lnTo>
                  <a:lnTo>
                    <a:pt x="143" y="622"/>
                  </a:lnTo>
                  <a:lnTo>
                    <a:pt x="107" y="645"/>
                  </a:lnTo>
                  <a:lnTo>
                    <a:pt x="75" y="675"/>
                  </a:lnTo>
                  <a:lnTo>
                    <a:pt x="46" y="719"/>
                  </a:lnTo>
                  <a:lnTo>
                    <a:pt x="39" y="725"/>
                  </a:lnTo>
                  <a:lnTo>
                    <a:pt x="36" y="732"/>
                  </a:lnTo>
                  <a:lnTo>
                    <a:pt x="33" y="735"/>
                  </a:lnTo>
                  <a:lnTo>
                    <a:pt x="26" y="739"/>
                  </a:lnTo>
                  <a:lnTo>
                    <a:pt x="20" y="739"/>
                  </a:lnTo>
                  <a:lnTo>
                    <a:pt x="20" y="739"/>
                  </a:lnTo>
                  <a:lnTo>
                    <a:pt x="13" y="739"/>
                  </a:lnTo>
                  <a:lnTo>
                    <a:pt x="10" y="735"/>
                  </a:lnTo>
                  <a:lnTo>
                    <a:pt x="7" y="732"/>
                  </a:lnTo>
                  <a:lnTo>
                    <a:pt x="4" y="729"/>
                  </a:lnTo>
                  <a:lnTo>
                    <a:pt x="0" y="722"/>
                  </a:lnTo>
                  <a:lnTo>
                    <a:pt x="7" y="709"/>
                  </a:lnTo>
                  <a:lnTo>
                    <a:pt x="20" y="685"/>
                  </a:lnTo>
                  <a:lnTo>
                    <a:pt x="43" y="652"/>
                  </a:lnTo>
                  <a:lnTo>
                    <a:pt x="75" y="609"/>
                  </a:lnTo>
                  <a:lnTo>
                    <a:pt x="117" y="562"/>
                  </a:lnTo>
                  <a:lnTo>
                    <a:pt x="166" y="509"/>
                  </a:lnTo>
                  <a:lnTo>
                    <a:pt x="308" y="373"/>
                  </a:lnTo>
                  <a:lnTo>
                    <a:pt x="327" y="356"/>
                  </a:lnTo>
                  <a:lnTo>
                    <a:pt x="353" y="329"/>
                  </a:lnTo>
                  <a:lnTo>
                    <a:pt x="389" y="299"/>
                  </a:lnTo>
                  <a:lnTo>
                    <a:pt x="428" y="263"/>
                  </a:lnTo>
                  <a:lnTo>
                    <a:pt x="467" y="226"/>
                  </a:lnTo>
                  <a:lnTo>
                    <a:pt x="502" y="193"/>
                  </a:lnTo>
                  <a:lnTo>
                    <a:pt x="528" y="160"/>
                  </a:lnTo>
                  <a:lnTo>
                    <a:pt x="505" y="160"/>
                  </a:lnTo>
                  <a:lnTo>
                    <a:pt x="486" y="156"/>
                  </a:lnTo>
                  <a:lnTo>
                    <a:pt x="463" y="153"/>
                  </a:lnTo>
                  <a:lnTo>
                    <a:pt x="441" y="146"/>
                  </a:lnTo>
                  <a:lnTo>
                    <a:pt x="408" y="133"/>
                  </a:lnTo>
                  <a:lnTo>
                    <a:pt x="357" y="116"/>
                  </a:lnTo>
                  <a:lnTo>
                    <a:pt x="308" y="110"/>
                  </a:lnTo>
                  <a:lnTo>
                    <a:pt x="295" y="110"/>
                  </a:lnTo>
                  <a:lnTo>
                    <a:pt x="272" y="113"/>
                  </a:lnTo>
                  <a:lnTo>
                    <a:pt x="246" y="120"/>
                  </a:lnTo>
                  <a:lnTo>
                    <a:pt x="217" y="133"/>
                  </a:lnTo>
                  <a:lnTo>
                    <a:pt x="191" y="153"/>
                  </a:lnTo>
                  <a:lnTo>
                    <a:pt x="172" y="186"/>
                  </a:lnTo>
                  <a:lnTo>
                    <a:pt x="169" y="190"/>
                  </a:lnTo>
                  <a:lnTo>
                    <a:pt x="169" y="196"/>
                  </a:lnTo>
                  <a:lnTo>
                    <a:pt x="162" y="200"/>
                  </a:lnTo>
                  <a:lnTo>
                    <a:pt x="159" y="203"/>
                  </a:lnTo>
                  <a:lnTo>
                    <a:pt x="149" y="203"/>
                  </a:lnTo>
                  <a:lnTo>
                    <a:pt x="143" y="203"/>
                  </a:lnTo>
                  <a:lnTo>
                    <a:pt x="136" y="196"/>
                  </a:lnTo>
                  <a:lnTo>
                    <a:pt x="133" y="193"/>
                  </a:lnTo>
                  <a:lnTo>
                    <a:pt x="133" y="186"/>
                  </a:lnTo>
                  <a:lnTo>
                    <a:pt x="136" y="163"/>
                  </a:lnTo>
                  <a:lnTo>
                    <a:pt x="149" y="133"/>
                  </a:lnTo>
                  <a:lnTo>
                    <a:pt x="172" y="100"/>
                  </a:lnTo>
                  <a:lnTo>
                    <a:pt x="198" y="63"/>
                  </a:lnTo>
                  <a:lnTo>
                    <a:pt x="234" y="30"/>
                  </a:lnTo>
                  <a:lnTo>
                    <a:pt x="276" y="1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10674" y="2207"/>
              <a:ext cx="369" cy="163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0" y="6"/>
                </a:cxn>
                <a:cxn ang="0">
                  <a:pos x="49" y="20"/>
                </a:cxn>
                <a:cxn ang="0">
                  <a:pos x="78" y="46"/>
                </a:cxn>
                <a:cxn ang="0">
                  <a:pos x="114" y="79"/>
                </a:cxn>
                <a:cxn ang="0">
                  <a:pos x="149" y="123"/>
                </a:cxn>
                <a:cxn ang="0">
                  <a:pos x="188" y="176"/>
                </a:cxn>
                <a:cxn ang="0">
                  <a:pos x="227" y="236"/>
                </a:cxn>
                <a:cxn ang="0">
                  <a:pos x="266" y="309"/>
                </a:cxn>
                <a:cxn ang="0">
                  <a:pos x="311" y="419"/>
                </a:cxn>
                <a:cxn ang="0">
                  <a:pos x="340" y="529"/>
                </a:cxn>
                <a:cxn ang="0">
                  <a:pos x="360" y="635"/>
                </a:cxn>
                <a:cxn ang="0">
                  <a:pos x="366" y="732"/>
                </a:cxn>
                <a:cxn ang="0">
                  <a:pos x="369" y="815"/>
                </a:cxn>
                <a:cxn ang="0">
                  <a:pos x="369" y="815"/>
                </a:cxn>
                <a:cxn ang="0">
                  <a:pos x="366" y="925"/>
                </a:cxn>
                <a:cxn ang="0">
                  <a:pos x="350" y="1048"/>
                </a:cxn>
                <a:cxn ang="0">
                  <a:pos x="321" y="1177"/>
                </a:cxn>
                <a:cxn ang="0">
                  <a:pos x="269" y="1310"/>
                </a:cxn>
                <a:cxn ang="0">
                  <a:pos x="233" y="1384"/>
                </a:cxn>
                <a:cxn ang="0">
                  <a:pos x="195" y="1450"/>
                </a:cxn>
                <a:cxn ang="0">
                  <a:pos x="153" y="1503"/>
                </a:cxn>
                <a:cxn ang="0">
                  <a:pos x="114" y="1547"/>
                </a:cxn>
                <a:cxn ang="0">
                  <a:pos x="81" y="1583"/>
                </a:cxn>
                <a:cxn ang="0">
                  <a:pos x="52" y="1610"/>
                </a:cxn>
                <a:cxn ang="0">
                  <a:pos x="30" y="1623"/>
                </a:cxn>
                <a:cxn ang="0">
                  <a:pos x="20" y="1630"/>
                </a:cxn>
                <a:cxn ang="0">
                  <a:pos x="13" y="1627"/>
                </a:cxn>
                <a:cxn ang="0">
                  <a:pos x="7" y="1623"/>
                </a:cxn>
                <a:cxn ang="0">
                  <a:pos x="4" y="1620"/>
                </a:cxn>
                <a:cxn ang="0">
                  <a:pos x="0" y="1613"/>
                </a:cxn>
                <a:cxn ang="0">
                  <a:pos x="0" y="1610"/>
                </a:cxn>
                <a:cxn ang="0">
                  <a:pos x="4" y="1607"/>
                </a:cxn>
                <a:cxn ang="0">
                  <a:pos x="4" y="1603"/>
                </a:cxn>
                <a:cxn ang="0">
                  <a:pos x="7" y="1600"/>
                </a:cxn>
                <a:cxn ang="0">
                  <a:pos x="13" y="1593"/>
                </a:cxn>
                <a:cxn ang="0">
                  <a:pos x="23" y="1587"/>
                </a:cxn>
                <a:cxn ang="0">
                  <a:pos x="91" y="1503"/>
                </a:cxn>
                <a:cxn ang="0">
                  <a:pos x="146" y="1417"/>
                </a:cxn>
                <a:cxn ang="0">
                  <a:pos x="191" y="1324"/>
                </a:cxn>
                <a:cxn ang="0">
                  <a:pos x="224" y="1227"/>
                </a:cxn>
                <a:cxn ang="0">
                  <a:pos x="250" y="1127"/>
                </a:cxn>
                <a:cxn ang="0">
                  <a:pos x="266" y="1024"/>
                </a:cxn>
                <a:cxn ang="0">
                  <a:pos x="276" y="921"/>
                </a:cxn>
                <a:cxn ang="0">
                  <a:pos x="279" y="815"/>
                </a:cxn>
                <a:cxn ang="0">
                  <a:pos x="272" y="675"/>
                </a:cxn>
                <a:cxn ang="0">
                  <a:pos x="256" y="542"/>
                </a:cxn>
                <a:cxn ang="0">
                  <a:pos x="230" y="422"/>
                </a:cxn>
                <a:cxn ang="0">
                  <a:pos x="195" y="316"/>
                </a:cxn>
                <a:cxn ang="0">
                  <a:pos x="149" y="216"/>
                </a:cxn>
                <a:cxn ang="0">
                  <a:pos x="94" y="129"/>
                </a:cxn>
                <a:cxn ang="0">
                  <a:pos x="33" y="53"/>
                </a:cxn>
                <a:cxn ang="0">
                  <a:pos x="20" y="43"/>
                </a:cxn>
                <a:cxn ang="0">
                  <a:pos x="13" y="36"/>
                </a:cxn>
                <a:cxn ang="0">
                  <a:pos x="7" y="30"/>
                </a:cxn>
                <a:cxn ang="0">
                  <a:pos x="4" y="26"/>
                </a:cxn>
                <a:cxn ang="0">
                  <a:pos x="4" y="23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3"/>
                </a:cxn>
                <a:cxn ang="0">
                  <a:pos x="7" y="6"/>
                </a:cxn>
                <a:cxn ang="0">
                  <a:pos x="13" y="3"/>
                </a:cxn>
                <a:cxn ang="0">
                  <a:pos x="20" y="0"/>
                </a:cxn>
              </a:cxnLst>
              <a:rect l="0" t="0" r="r" b="b"/>
              <a:pathLst>
                <a:path w="369" h="1630">
                  <a:moveTo>
                    <a:pt x="20" y="0"/>
                  </a:moveTo>
                  <a:lnTo>
                    <a:pt x="30" y="6"/>
                  </a:lnTo>
                  <a:lnTo>
                    <a:pt x="49" y="20"/>
                  </a:lnTo>
                  <a:lnTo>
                    <a:pt x="78" y="46"/>
                  </a:lnTo>
                  <a:lnTo>
                    <a:pt x="114" y="79"/>
                  </a:lnTo>
                  <a:lnTo>
                    <a:pt x="149" y="123"/>
                  </a:lnTo>
                  <a:lnTo>
                    <a:pt x="188" y="176"/>
                  </a:lnTo>
                  <a:lnTo>
                    <a:pt x="227" y="236"/>
                  </a:lnTo>
                  <a:lnTo>
                    <a:pt x="266" y="309"/>
                  </a:lnTo>
                  <a:lnTo>
                    <a:pt x="311" y="419"/>
                  </a:lnTo>
                  <a:lnTo>
                    <a:pt x="340" y="529"/>
                  </a:lnTo>
                  <a:lnTo>
                    <a:pt x="360" y="635"/>
                  </a:lnTo>
                  <a:lnTo>
                    <a:pt x="366" y="732"/>
                  </a:lnTo>
                  <a:lnTo>
                    <a:pt x="369" y="815"/>
                  </a:lnTo>
                  <a:lnTo>
                    <a:pt x="369" y="815"/>
                  </a:lnTo>
                  <a:lnTo>
                    <a:pt x="366" y="925"/>
                  </a:lnTo>
                  <a:lnTo>
                    <a:pt x="350" y="1048"/>
                  </a:lnTo>
                  <a:lnTo>
                    <a:pt x="321" y="1177"/>
                  </a:lnTo>
                  <a:lnTo>
                    <a:pt x="269" y="1310"/>
                  </a:lnTo>
                  <a:lnTo>
                    <a:pt x="233" y="1384"/>
                  </a:lnTo>
                  <a:lnTo>
                    <a:pt x="195" y="1450"/>
                  </a:lnTo>
                  <a:lnTo>
                    <a:pt x="153" y="1503"/>
                  </a:lnTo>
                  <a:lnTo>
                    <a:pt x="114" y="1547"/>
                  </a:lnTo>
                  <a:lnTo>
                    <a:pt x="81" y="1583"/>
                  </a:lnTo>
                  <a:lnTo>
                    <a:pt x="52" y="1610"/>
                  </a:lnTo>
                  <a:lnTo>
                    <a:pt x="30" y="1623"/>
                  </a:lnTo>
                  <a:lnTo>
                    <a:pt x="20" y="1630"/>
                  </a:lnTo>
                  <a:lnTo>
                    <a:pt x="13" y="1627"/>
                  </a:lnTo>
                  <a:lnTo>
                    <a:pt x="7" y="1623"/>
                  </a:lnTo>
                  <a:lnTo>
                    <a:pt x="4" y="1620"/>
                  </a:lnTo>
                  <a:lnTo>
                    <a:pt x="0" y="1613"/>
                  </a:lnTo>
                  <a:lnTo>
                    <a:pt x="0" y="1610"/>
                  </a:lnTo>
                  <a:lnTo>
                    <a:pt x="4" y="1607"/>
                  </a:lnTo>
                  <a:lnTo>
                    <a:pt x="4" y="1603"/>
                  </a:lnTo>
                  <a:lnTo>
                    <a:pt x="7" y="1600"/>
                  </a:lnTo>
                  <a:lnTo>
                    <a:pt x="13" y="1593"/>
                  </a:lnTo>
                  <a:lnTo>
                    <a:pt x="23" y="1587"/>
                  </a:lnTo>
                  <a:lnTo>
                    <a:pt x="91" y="1503"/>
                  </a:lnTo>
                  <a:lnTo>
                    <a:pt x="146" y="1417"/>
                  </a:lnTo>
                  <a:lnTo>
                    <a:pt x="191" y="1324"/>
                  </a:lnTo>
                  <a:lnTo>
                    <a:pt x="224" y="1227"/>
                  </a:lnTo>
                  <a:lnTo>
                    <a:pt x="250" y="1127"/>
                  </a:lnTo>
                  <a:lnTo>
                    <a:pt x="266" y="1024"/>
                  </a:lnTo>
                  <a:lnTo>
                    <a:pt x="276" y="921"/>
                  </a:lnTo>
                  <a:lnTo>
                    <a:pt x="279" y="815"/>
                  </a:lnTo>
                  <a:lnTo>
                    <a:pt x="272" y="675"/>
                  </a:lnTo>
                  <a:lnTo>
                    <a:pt x="256" y="542"/>
                  </a:lnTo>
                  <a:lnTo>
                    <a:pt x="230" y="422"/>
                  </a:lnTo>
                  <a:lnTo>
                    <a:pt x="195" y="316"/>
                  </a:lnTo>
                  <a:lnTo>
                    <a:pt x="149" y="216"/>
                  </a:lnTo>
                  <a:lnTo>
                    <a:pt x="94" y="129"/>
                  </a:lnTo>
                  <a:lnTo>
                    <a:pt x="33" y="53"/>
                  </a:lnTo>
                  <a:lnTo>
                    <a:pt x="20" y="43"/>
                  </a:lnTo>
                  <a:lnTo>
                    <a:pt x="13" y="36"/>
                  </a:lnTo>
                  <a:lnTo>
                    <a:pt x="7" y="30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7" y="6"/>
                  </a:lnTo>
                  <a:lnTo>
                    <a:pt x="13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3" name="Group 2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219200" y="2895600"/>
            <a:ext cx="6421060" cy="800100"/>
            <a:chOff x="1014" y="2063"/>
            <a:chExt cx="18065" cy="2251"/>
          </a:xfrm>
        </p:grpSpPr>
        <p:sp>
          <p:nvSpPr>
            <p:cNvPr id="1055" name="Freeform 31"/>
            <p:cNvSpPr>
              <a:spLocks noEditPoints="1"/>
            </p:cNvSpPr>
            <p:nvPr/>
          </p:nvSpPr>
          <p:spPr bwMode="auto">
            <a:xfrm>
              <a:off x="1014" y="2480"/>
              <a:ext cx="1225" cy="1213"/>
            </a:xfrm>
            <a:custGeom>
              <a:avLst/>
              <a:gdLst/>
              <a:ahLst/>
              <a:cxnLst>
                <a:cxn ang="0">
                  <a:pos x="852" y="236"/>
                </a:cxn>
                <a:cxn ang="0">
                  <a:pos x="779" y="368"/>
                </a:cxn>
                <a:cxn ang="0">
                  <a:pos x="718" y="483"/>
                </a:cxn>
                <a:cxn ang="0">
                  <a:pos x="657" y="582"/>
                </a:cxn>
                <a:cxn ang="0">
                  <a:pos x="568" y="730"/>
                </a:cxn>
                <a:cxn ang="0">
                  <a:pos x="551" y="796"/>
                </a:cxn>
                <a:cxn ang="0">
                  <a:pos x="607" y="785"/>
                </a:cxn>
                <a:cxn ang="0">
                  <a:pos x="891" y="719"/>
                </a:cxn>
                <a:cxn ang="0">
                  <a:pos x="880" y="593"/>
                </a:cxn>
                <a:cxn ang="0">
                  <a:pos x="874" y="285"/>
                </a:cxn>
                <a:cxn ang="0">
                  <a:pos x="868" y="192"/>
                </a:cxn>
                <a:cxn ang="0">
                  <a:pos x="1002" y="5"/>
                </a:cxn>
                <a:cxn ang="0">
                  <a:pos x="1008" y="16"/>
                </a:cxn>
                <a:cxn ang="0">
                  <a:pos x="1008" y="148"/>
                </a:cxn>
                <a:cxn ang="0">
                  <a:pos x="1024" y="626"/>
                </a:cxn>
                <a:cxn ang="0">
                  <a:pos x="1041" y="824"/>
                </a:cxn>
                <a:cxn ang="0">
                  <a:pos x="1058" y="922"/>
                </a:cxn>
                <a:cxn ang="0">
                  <a:pos x="1074" y="1016"/>
                </a:cxn>
                <a:cxn ang="0">
                  <a:pos x="1108" y="1087"/>
                </a:cxn>
                <a:cxn ang="0">
                  <a:pos x="1141" y="1093"/>
                </a:cxn>
                <a:cxn ang="0">
                  <a:pos x="1152" y="1087"/>
                </a:cxn>
                <a:cxn ang="0">
                  <a:pos x="1169" y="1076"/>
                </a:cxn>
                <a:cxn ang="0">
                  <a:pos x="1197" y="1065"/>
                </a:cxn>
                <a:cxn ang="0">
                  <a:pos x="1219" y="1065"/>
                </a:cxn>
                <a:cxn ang="0">
                  <a:pos x="1225" y="1076"/>
                </a:cxn>
                <a:cxn ang="0">
                  <a:pos x="1180" y="1125"/>
                </a:cxn>
                <a:cxn ang="0">
                  <a:pos x="1080" y="1169"/>
                </a:cxn>
                <a:cxn ang="0">
                  <a:pos x="991" y="1175"/>
                </a:cxn>
                <a:cxn ang="0">
                  <a:pos x="952" y="1120"/>
                </a:cxn>
                <a:cxn ang="0">
                  <a:pos x="930" y="1032"/>
                </a:cxn>
                <a:cxn ang="0">
                  <a:pos x="902" y="873"/>
                </a:cxn>
                <a:cxn ang="0">
                  <a:pos x="902" y="873"/>
                </a:cxn>
                <a:cxn ang="0">
                  <a:pos x="473" y="873"/>
                </a:cxn>
                <a:cxn ang="0">
                  <a:pos x="423" y="950"/>
                </a:cxn>
                <a:cxn ang="0">
                  <a:pos x="334" y="1065"/>
                </a:cxn>
                <a:cxn ang="0">
                  <a:pos x="234" y="1164"/>
                </a:cxn>
                <a:cxn ang="0">
                  <a:pos x="145" y="1213"/>
                </a:cxn>
                <a:cxn ang="0">
                  <a:pos x="45" y="1169"/>
                </a:cxn>
                <a:cxn ang="0">
                  <a:pos x="0" y="1076"/>
                </a:cxn>
                <a:cxn ang="0">
                  <a:pos x="23" y="1005"/>
                </a:cxn>
                <a:cxn ang="0">
                  <a:pos x="61" y="961"/>
                </a:cxn>
                <a:cxn ang="0">
                  <a:pos x="67" y="966"/>
                </a:cxn>
                <a:cxn ang="0">
                  <a:pos x="95" y="1021"/>
                </a:cxn>
                <a:cxn ang="0">
                  <a:pos x="195" y="1065"/>
                </a:cxn>
                <a:cxn ang="0">
                  <a:pos x="284" y="1010"/>
                </a:cxn>
                <a:cxn ang="0">
                  <a:pos x="390" y="884"/>
                </a:cxn>
                <a:cxn ang="0">
                  <a:pos x="496" y="736"/>
                </a:cxn>
                <a:cxn ang="0">
                  <a:pos x="607" y="560"/>
                </a:cxn>
                <a:cxn ang="0">
                  <a:pos x="774" y="275"/>
                </a:cxn>
                <a:cxn ang="0">
                  <a:pos x="874" y="71"/>
                </a:cxn>
                <a:cxn ang="0">
                  <a:pos x="935" y="22"/>
                </a:cxn>
                <a:cxn ang="0">
                  <a:pos x="991" y="0"/>
                </a:cxn>
              </a:cxnLst>
              <a:rect l="0" t="0" r="r" b="b"/>
              <a:pathLst>
                <a:path w="1225" h="1213">
                  <a:moveTo>
                    <a:pt x="868" y="192"/>
                  </a:moveTo>
                  <a:lnTo>
                    <a:pt x="852" y="236"/>
                  </a:lnTo>
                  <a:lnTo>
                    <a:pt x="818" y="291"/>
                  </a:lnTo>
                  <a:lnTo>
                    <a:pt x="779" y="368"/>
                  </a:lnTo>
                  <a:lnTo>
                    <a:pt x="729" y="467"/>
                  </a:lnTo>
                  <a:lnTo>
                    <a:pt x="718" y="483"/>
                  </a:lnTo>
                  <a:lnTo>
                    <a:pt x="690" y="527"/>
                  </a:lnTo>
                  <a:lnTo>
                    <a:pt x="657" y="582"/>
                  </a:lnTo>
                  <a:lnTo>
                    <a:pt x="618" y="653"/>
                  </a:lnTo>
                  <a:lnTo>
                    <a:pt x="568" y="730"/>
                  </a:lnTo>
                  <a:lnTo>
                    <a:pt x="512" y="813"/>
                  </a:lnTo>
                  <a:lnTo>
                    <a:pt x="551" y="796"/>
                  </a:lnTo>
                  <a:lnTo>
                    <a:pt x="579" y="791"/>
                  </a:lnTo>
                  <a:lnTo>
                    <a:pt x="607" y="785"/>
                  </a:lnTo>
                  <a:lnTo>
                    <a:pt x="896" y="785"/>
                  </a:lnTo>
                  <a:lnTo>
                    <a:pt x="891" y="719"/>
                  </a:lnTo>
                  <a:lnTo>
                    <a:pt x="885" y="653"/>
                  </a:lnTo>
                  <a:lnTo>
                    <a:pt x="880" y="593"/>
                  </a:lnTo>
                  <a:lnTo>
                    <a:pt x="880" y="560"/>
                  </a:lnTo>
                  <a:lnTo>
                    <a:pt x="874" y="285"/>
                  </a:lnTo>
                  <a:lnTo>
                    <a:pt x="874" y="192"/>
                  </a:lnTo>
                  <a:lnTo>
                    <a:pt x="868" y="192"/>
                  </a:lnTo>
                  <a:close/>
                  <a:moveTo>
                    <a:pt x="991" y="0"/>
                  </a:moveTo>
                  <a:lnTo>
                    <a:pt x="1002" y="5"/>
                  </a:lnTo>
                  <a:lnTo>
                    <a:pt x="1008" y="11"/>
                  </a:lnTo>
                  <a:lnTo>
                    <a:pt x="1008" y="16"/>
                  </a:lnTo>
                  <a:lnTo>
                    <a:pt x="1008" y="33"/>
                  </a:lnTo>
                  <a:lnTo>
                    <a:pt x="1008" y="148"/>
                  </a:lnTo>
                  <a:lnTo>
                    <a:pt x="1013" y="390"/>
                  </a:lnTo>
                  <a:lnTo>
                    <a:pt x="1024" y="626"/>
                  </a:lnTo>
                  <a:lnTo>
                    <a:pt x="1030" y="741"/>
                  </a:lnTo>
                  <a:lnTo>
                    <a:pt x="1041" y="824"/>
                  </a:lnTo>
                  <a:lnTo>
                    <a:pt x="1047" y="878"/>
                  </a:lnTo>
                  <a:lnTo>
                    <a:pt x="1058" y="922"/>
                  </a:lnTo>
                  <a:lnTo>
                    <a:pt x="1063" y="955"/>
                  </a:lnTo>
                  <a:lnTo>
                    <a:pt x="1074" y="1016"/>
                  </a:lnTo>
                  <a:lnTo>
                    <a:pt x="1091" y="1060"/>
                  </a:lnTo>
                  <a:lnTo>
                    <a:pt x="1108" y="1087"/>
                  </a:lnTo>
                  <a:lnTo>
                    <a:pt x="1136" y="1093"/>
                  </a:lnTo>
                  <a:lnTo>
                    <a:pt x="1141" y="1093"/>
                  </a:lnTo>
                  <a:lnTo>
                    <a:pt x="1147" y="1093"/>
                  </a:lnTo>
                  <a:lnTo>
                    <a:pt x="1152" y="1087"/>
                  </a:lnTo>
                  <a:lnTo>
                    <a:pt x="1158" y="1082"/>
                  </a:lnTo>
                  <a:lnTo>
                    <a:pt x="1169" y="1076"/>
                  </a:lnTo>
                  <a:lnTo>
                    <a:pt x="1186" y="1071"/>
                  </a:lnTo>
                  <a:lnTo>
                    <a:pt x="1197" y="1065"/>
                  </a:lnTo>
                  <a:lnTo>
                    <a:pt x="1214" y="1065"/>
                  </a:lnTo>
                  <a:lnTo>
                    <a:pt x="1219" y="1065"/>
                  </a:lnTo>
                  <a:lnTo>
                    <a:pt x="1225" y="1071"/>
                  </a:lnTo>
                  <a:lnTo>
                    <a:pt x="1225" y="1076"/>
                  </a:lnTo>
                  <a:lnTo>
                    <a:pt x="1214" y="1098"/>
                  </a:lnTo>
                  <a:lnTo>
                    <a:pt x="1180" y="1125"/>
                  </a:lnTo>
                  <a:lnTo>
                    <a:pt x="1130" y="1153"/>
                  </a:lnTo>
                  <a:lnTo>
                    <a:pt x="1080" y="1169"/>
                  </a:lnTo>
                  <a:lnTo>
                    <a:pt x="1030" y="1180"/>
                  </a:lnTo>
                  <a:lnTo>
                    <a:pt x="991" y="1175"/>
                  </a:lnTo>
                  <a:lnTo>
                    <a:pt x="969" y="1153"/>
                  </a:lnTo>
                  <a:lnTo>
                    <a:pt x="952" y="1120"/>
                  </a:lnTo>
                  <a:lnTo>
                    <a:pt x="941" y="1071"/>
                  </a:lnTo>
                  <a:lnTo>
                    <a:pt x="930" y="1032"/>
                  </a:lnTo>
                  <a:lnTo>
                    <a:pt x="913" y="961"/>
                  </a:lnTo>
                  <a:lnTo>
                    <a:pt x="902" y="873"/>
                  </a:lnTo>
                  <a:lnTo>
                    <a:pt x="902" y="873"/>
                  </a:lnTo>
                  <a:lnTo>
                    <a:pt x="902" y="873"/>
                  </a:lnTo>
                  <a:lnTo>
                    <a:pt x="902" y="873"/>
                  </a:lnTo>
                  <a:lnTo>
                    <a:pt x="473" y="873"/>
                  </a:lnTo>
                  <a:lnTo>
                    <a:pt x="451" y="906"/>
                  </a:lnTo>
                  <a:lnTo>
                    <a:pt x="423" y="950"/>
                  </a:lnTo>
                  <a:lnTo>
                    <a:pt x="384" y="1005"/>
                  </a:lnTo>
                  <a:lnTo>
                    <a:pt x="334" y="1065"/>
                  </a:lnTo>
                  <a:lnTo>
                    <a:pt x="284" y="1120"/>
                  </a:lnTo>
                  <a:lnTo>
                    <a:pt x="234" y="1164"/>
                  </a:lnTo>
                  <a:lnTo>
                    <a:pt x="189" y="1197"/>
                  </a:lnTo>
                  <a:lnTo>
                    <a:pt x="145" y="1213"/>
                  </a:lnTo>
                  <a:lnTo>
                    <a:pt x="89" y="1197"/>
                  </a:lnTo>
                  <a:lnTo>
                    <a:pt x="45" y="1169"/>
                  </a:lnTo>
                  <a:lnTo>
                    <a:pt x="11" y="1125"/>
                  </a:lnTo>
                  <a:lnTo>
                    <a:pt x="0" y="1076"/>
                  </a:lnTo>
                  <a:lnTo>
                    <a:pt x="6" y="1043"/>
                  </a:lnTo>
                  <a:lnTo>
                    <a:pt x="23" y="1005"/>
                  </a:lnTo>
                  <a:lnTo>
                    <a:pt x="39" y="972"/>
                  </a:lnTo>
                  <a:lnTo>
                    <a:pt x="61" y="961"/>
                  </a:lnTo>
                  <a:lnTo>
                    <a:pt x="67" y="961"/>
                  </a:lnTo>
                  <a:lnTo>
                    <a:pt x="67" y="966"/>
                  </a:lnTo>
                  <a:lnTo>
                    <a:pt x="73" y="972"/>
                  </a:lnTo>
                  <a:lnTo>
                    <a:pt x="95" y="1021"/>
                  </a:lnTo>
                  <a:lnTo>
                    <a:pt x="139" y="1054"/>
                  </a:lnTo>
                  <a:lnTo>
                    <a:pt x="195" y="1065"/>
                  </a:lnTo>
                  <a:lnTo>
                    <a:pt x="234" y="1054"/>
                  </a:lnTo>
                  <a:lnTo>
                    <a:pt x="284" y="1010"/>
                  </a:lnTo>
                  <a:lnTo>
                    <a:pt x="334" y="955"/>
                  </a:lnTo>
                  <a:lnTo>
                    <a:pt x="390" y="884"/>
                  </a:lnTo>
                  <a:lnTo>
                    <a:pt x="445" y="813"/>
                  </a:lnTo>
                  <a:lnTo>
                    <a:pt x="496" y="736"/>
                  </a:lnTo>
                  <a:lnTo>
                    <a:pt x="540" y="670"/>
                  </a:lnTo>
                  <a:lnTo>
                    <a:pt x="607" y="560"/>
                  </a:lnTo>
                  <a:lnTo>
                    <a:pt x="685" y="428"/>
                  </a:lnTo>
                  <a:lnTo>
                    <a:pt x="774" y="275"/>
                  </a:lnTo>
                  <a:lnTo>
                    <a:pt x="863" y="88"/>
                  </a:lnTo>
                  <a:lnTo>
                    <a:pt x="874" y="71"/>
                  </a:lnTo>
                  <a:lnTo>
                    <a:pt x="902" y="44"/>
                  </a:lnTo>
                  <a:lnTo>
                    <a:pt x="935" y="22"/>
                  </a:lnTo>
                  <a:lnTo>
                    <a:pt x="969" y="5"/>
                  </a:lnTo>
                  <a:lnTo>
                    <a:pt x="9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2289" y="2277"/>
              <a:ext cx="601" cy="779"/>
            </a:xfrm>
            <a:custGeom>
              <a:avLst/>
              <a:gdLst/>
              <a:ahLst/>
              <a:cxnLst>
                <a:cxn ang="0">
                  <a:pos x="245" y="313"/>
                </a:cxn>
                <a:cxn ang="0">
                  <a:pos x="150" y="368"/>
                </a:cxn>
                <a:cxn ang="0">
                  <a:pos x="111" y="461"/>
                </a:cxn>
                <a:cxn ang="0">
                  <a:pos x="105" y="532"/>
                </a:cxn>
                <a:cxn ang="0">
                  <a:pos x="117" y="642"/>
                </a:cxn>
                <a:cxn ang="0">
                  <a:pos x="167" y="714"/>
                </a:cxn>
                <a:cxn ang="0">
                  <a:pos x="267" y="747"/>
                </a:cxn>
                <a:cxn ang="0">
                  <a:pos x="389" y="703"/>
                </a:cxn>
                <a:cxn ang="0">
                  <a:pos x="428" y="412"/>
                </a:cxn>
                <a:cxn ang="0">
                  <a:pos x="428" y="395"/>
                </a:cxn>
                <a:cxn ang="0">
                  <a:pos x="417" y="373"/>
                </a:cxn>
                <a:cxn ang="0">
                  <a:pos x="334" y="318"/>
                </a:cxn>
                <a:cxn ang="0">
                  <a:pos x="517" y="0"/>
                </a:cxn>
                <a:cxn ang="0">
                  <a:pos x="517" y="686"/>
                </a:cxn>
                <a:cxn ang="0">
                  <a:pos x="528" y="714"/>
                </a:cxn>
                <a:cxn ang="0">
                  <a:pos x="551" y="725"/>
                </a:cxn>
                <a:cxn ang="0">
                  <a:pos x="601" y="730"/>
                </a:cxn>
                <a:cxn ang="0">
                  <a:pos x="428" y="779"/>
                </a:cxn>
                <a:cxn ang="0">
                  <a:pos x="406" y="730"/>
                </a:cxn>
                <a:cxn ang="0">
                  <a:pos x="323" y="768"/>
                </a:cxn>
                <a:cxn ang="0">
                  <a:pos x="178" y="763"/>
                </a:cxn>
                <a:cxn ang="0">
                  <a:pos x="50" y="675"/>
                </a:cxn>
                <a:cxn ang="0">
                  <a:pos x="0" y="527"/>
                </a:cxn>
                <a:cxn ang="0">
                  <a:pos x="55" y="384"/>
                </a:cxn>
                <a:cxn ang="0">
                  <a:pos x="189" y="291"/>
                </a:cxn>
                <a:cxn ang="0">
                  <a:pos x="334" y="285"/>
                </a:cxn>
                <a:cxn ang="0">
                  <a:pos x="434" y="340"/>
                </a:cxn>
                <a:cxn ang="0">
                  <a:pos x="434" y="93"/>
                </a:cxn>
                <a:cxn ang="0">
                  <a:pos x="423" y="66"/>
                </a:cxn>
                <a:cxn ang="0">
                  <a:pos x="400" y="55"/>
                </a:cxn>
                <a:cxn ang="0">
                  <a:pos x="350" y="49"/>
                </a:cxn>
                <a:cxn ang="0">
                  <a:pos x="517" y="0"/>
                </a:cxn>
              </a:cxnLst>
              <a:rect l="0" t="0" r="r" b="b"/>
              <a:pathLst>
                <a:path w="601" h="779">
                  <a:moveTo>
                    <a:pt x="278" y="313"/>
                  </a:moveTo>
                  <a:lnTo>
                    <a:pt x="245" y="313"/>
                  </a:lnTo>
                  <a:lnTo>
                    <a:pt x="195" y="329"/>
                  </a:lnTo>
                  <a:lnTo>
                    <a:pt x="150" y="368"/>
                  </a:lnTo>
                  <a:lnTo>
                    <a:pt x="122" y="412"/>
                  </a:lnTo>
                  <a:lnTo>
                    <a:pt x="111" y="461"/>
                  </a:lnTo>
                  <a:lnTo>
                    <a:pt x="105" y="505"/>
                  </a:lnTo>
                  <a:lnTo>
                    <a:pt x="105" y="532"/>
                  </a:lnTo>
                  <a:lnTo>
                    <a:pt x="105" y="593"/>
                  </a:lnTo>
                  <a:lnTo>
                    <a:pt x="117" y="642"/>
                  </a:lnTo>
                  <a:lnTo>
                    <a:pt x="139" y="681"/>
                  </a:lnTo>
                  <a:lnTo>
                    <a:pt x="167" y="714"/>
                  </a:lnTo>
                  <a:lnTo>
                    <a:pt x="211" y="736"/>
                  </a:lnTo>
                  <a:lnTo>
                    <a:pt x="267" y="747"/>
                  </a:lnTo>
                  <a:lnTo>
                    <a:pt x="339" y="736"/>
                  </a:lnTo>
                  <a:lnTo>
                    <a:pt x="389" y="703"/>
                  </a:lnTo>
                  <a:lnTo>
                    <a:pt x="428" y="653"/>
                  </a:lnTo>
                  <a:lnTo>
                    <a:pt x="428" y="412"/>
                  </a:lnTo>
                  <a:lnTo>
                    <a:pt x="428" y="401"/>
                  </a:lnTo>
                  <a:lnTo>
                    <a:pt x="428" y="395"/>
                  </a:lnTo>
                  <a:lnTo>
                    <a:pt x="423" y="384"/>
                  </a:lnTo>
                  <a:lnTo>
                    <a:pt x="417" y="373"/>
                  </a:lnTo>
                  <a:lnTo>
                    <a:pt x="378" y="340"/>
                  </a:lnTo>
                  <a:lnTo>
                    <a:pt x="334" y="318"/>
                  </a:lnTo>
                  <a:lnTo>
                    <a:pt x="278" y="313"/>
                  </a:lnTo>
                  <a:close/>
                  <a:moveTo>
                    <a:pt x="517" y="0"/>
                  </a:moveTo>
                  <a:lnTo>
                    <a:pt x="517" y="670"/>
                  </a:lnTo>
                  <a:lnTo>
                    <a:pt x="517" y="686"/>
                  </a:lnTo>
                  <a:lnTo>
                    <a:pt x="523" y="703"/>
                  </a:lnTo>
                  <a:lnTo>
                    <a:pt x="528" y="714"/>
                  </a:lnTo>
                  <a:lnTo>
                    <a:pt x="540" y="719"/>
                  </a:lnTo>
                  <a:lnTo>
                    <a:pt x="551" y="725"/>
                  </a:lnTo>
                  <a:lnTo>
                    <a:pt x="573" y="730"/>
                  </a:lnTo>
                  <a:lnTo>
                    <a:pt x="601" y="730"/>
                  </a:lnTo>
                  <a:lnTo>
                    <a:pt x="601" y="768"/>
                  </a:lnTo>
                  <a:lnTo>
                    <a:pt x="428" y="779"/>
                  </a:lnTo>
                  <a:lnTo>
                    <a:pt x="428" y="714"/>
                  </a:lnTo>
                  <a:lnTo>
                    <a:pt x="406" y="730"/>
                  </a:lnTo>
                  <a:lnTo>
                    <a:pt x="373" y="752"/>
                  </a:lnTo>
                  <a:lnTo>
                    <a:pt x="323" y="768"/>
                  </a:lnTo>
                  <a:lnTo>
                    <a:pt x="261" y="779"/>
                  </a:lnTo>
                  <a:lnTo>
                    <a:pt x="178" y="763"/>
                  </a:lnTo>
                  <a:lnTo>
                    <a:pt x="111" y="730"/>
                  </a:lnTo>
                  <a:lnTo>
                    <a:pt x="50" y="675"/>
                  </a:lnTo>
                  <a:lnTo>
                    <a:pt x="16" y="609"/>
                  </a:lnTo>
                  <a:lnTo>
                    <a:pt x="0" y="527"/>
                  </a:lnTo>
                  <a:lnTo>
                    <a:pt x="16" y="450"/>
                  </a:lnTo>
                  <a:lnTo>
                    <a:pt x="55" y="384"/>
                  </a:lnTo>
                  <a:lnTo>
                    <a:pt x="117" y="329"/>
                  </a:lnTo>
                  <a:lnTo>
                    <a:pt x="189" y="291"/>
                  </a:lnTo>
                  <a:lnTo>
                    <a:pt x="278" y="280"/>
                  </a:lnTo>
                  <a:lnTo>
                    <a:pt x="334" y="285"/>
                  </a:lnTo>
                  <a:lnTo>
                    <a:pt x="389" y="307"/>
                  </a:lnTo>
                  <a:lnTo>
                    <a:pt x="434" y="340"/>
                  </a:lnTo>
                  <a:lnTo>
                    <a:pt x="434" y="115"/>
                  </a:lnTo>
                  <a:lnTo>
                    <a:pt x="434" y="93"/>
                  </a:lnTo>
                  <a:lnTo>
                    <a:pt x="428" y="77"/>
                  </a:lnTo>
                  <a:lnTo>
                    <a:pt x="423" y="66"/>
                  </a:lnTo>
                  <a:lnTo>
                    <a:pt x="412" y="60"/>
                  </a:lnTo>
                  <a:lnTo>
                    <a:pt x="400" y="55"/>
                  </a:lnTo>
                  <a:lnTo>
                    <a:pt x="378" y="55"/>
                  </a:lnTo>
                  <a:lnTo>
                    <a:pt x="350" y="49"/>
                  </a:lnTo>
                  <a:lnTo>
                    <a:pt x="350" y="11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3007" y="2299"/>
              <a:ext cx="245" cy="746"/>
            </a:xfrm>
            <a:custGeom>
              <a:avLst/>
              <a:gdLst/>
              <a:ahLst/>
              <a:cxnLst>
                <a:cxn ang="0">
                  <a:pos x="172" y="258"/>
                </a:cxn>
                <a:cxn ang="0">
                  <a:pos x="172" y="659"/>
                </a:cxn>
                <a:cxn ang="0">
                  <a:pos x="172" y="681"/>
                </a:cxn>
                <a:cxn ang="0">
                  <a:pos x="178" y="692"/>
                </a:cxn>
                <a:cxn ang="0">
                  <a:pos x="183" y="703"/>
                </a:cxn>
                <a:cxn ang="0">
                  <a:pos x="200" y="703"/>
                </a:cxn>
                <a:cxn ang="0">
                  <a:pos x="217" y="708"/>
                </a:cxn>
                <a:cxn ang="0">
                  <a:pos x="245" y="708"/>
                </a:cxn>
                <a:cxn ang="0">
                  <a:pos x="245" y="746"/>
                </a:cxn>
                <a:cxn ang="0">
                  <a:pos x="189" y="741"/>
                </a:cxn>
                <a:cxn ang="0">
                  <a:pos x="128" y="741"/>
                </a:cxn>
                <a:cxn ang="0">
                  <a:pos x="89" y="741"/>
                </a:cxn>
                <a:cxn ang="0">
                  <a:pos x="50" y="741"/>
                </a:cxn>
                <a:cxn ang="0">
                  <a:pos x="16" y="746"/>
                </a:cxn>
                <a:cxn ang="0">
                  <a:pos x="0" y="746"/>
                </a:cxn>
                <a:cxn ang="0">
                  <a:pos x="0" y="708"/>
                </a:cxn>
                <a:cxn ang="0">
                  <a:pos x="33" y="708"/>
                </a:cxn>
                <a:cxn ang="0">
                  <a:pos x="55" y="703"/>
                </a:cxn>
                <a:cxn ang="0">
                  <a:pos x="72" y="703"/>
                </a:cxn>
                <a:cxn ang="0">
                  <a:pos x="83" y="692"/>
                </a:cxn>
                <a:cxn ang="0">
                  <a:pos x="83" y="681"/>
                </a:cxn>
                <a:cxn ang="0">
                  <a:pos x="89" y="659"/>
                </a:cxn>
                <a:cxn ang="0">
                  <a:pos x="89" y="368"/>
                </a:cxn>
                <a:cxn ang="0">
                  <a:pos x="83" y="346"/>
                </a:cxn>
                <a:cxn ang="0">
                  <a:pos x="83" y="329"/>
                </a:cxn>
                <a:cxn ang="0">
                  <a:pos x="72" y="318"/>
                </a:cxn>
                <a:cxn ang="0">
                  <a:pos x="61" y="313"/>
                </a:cxn>
                <a:cxn ang="0">
                  <a:pos x="39" y="313"/>
                </a:cxn>
                <a:cxn ang="0">
                  <a:pos x="5" y="313"/>
                </a:cxn>
                <a:cxn ang="0">
                  <a:pos x="5" y="269"/>
                </a:cxn>
                <a:cxn ang="0">
                  <a:pos x="172" y="258"/>
                </a:cxn>
                <a:cxn ang="0">
                  <a:pos x="111" y="0"/>
                </a:cxn>
                <a:cxn ang="0">
                  <a:pos x="133" y="5"/>
                </a:cxn>
                <a:cxn ang="0">
                  <a:pos x="150" y="11"/>
                </a:cxn>
                <a:cxn ang="0">
                  <a:pos x="167" y="27"/>
                </a:cxn>
                <a:cxn ang="0">
                  <a:pos x="172" y="44"/>
                </a:cxn>
                <a:cxn ang="0">
                  <a:pos x="178" y="60"/>
                </a:cxn>
                <a:cxn ang="0">
                  <a:pos x="172" y="82"/>
                </a:cxn>
                <a:cxn ang="0">
                  <a:pos x="161" y="99"/>
                </a:cxn>
                <a:cxn ang="0">
                  <a:pos x="150" y="115"/>
                </a:cxn>
                <a:cxn ang="0">
                  <a:pos x="133" y="121"/>
                </a:cxn>
                <a:cxn ang="0">
                  <a:pos x="111" y="126"/>
                </a:cxn>
                <a:cxn ang="0">
                  <a:pos x="94" y="126"/>
                </a:cxn>
                <a:cxn ang="0">
                  <a:pos x="78" y="121"/>
                </a:cxn>
                <a:cxn ang="0">
                  <a:pos x="66" y="110"/>
                </a:cxn>
                <a:cxn ang="0">
                  <a:pos x="55" y="99"/>
                </a:cxn>
                <a:cxn ang="0">
                  <a:pos x="50" y="82"/>
                </a:cxn>
                <a:cxn ang="0">
                  <a:pos x="44" y="60"/>
                </a:cxn>
                <a:cxn ang="0">
                  <a:pos x="50" y="44"/>
                </a:cxn>
                <a:cxn ang="0">
                  <a:pos x="61" y="27"/>
                </a:cxn>
                <a:cxn ang="0">
                  <a:pos x="72" y="11"/>
                </a:cxn>
                <a:cxn ang="0">
                  <a:pos x="89" y="5"/>
                </a:cxn>
                <a:cxn ang="0">
                  <a:pos x="111" y="0"/>
                </a:cxn>
              </a:cxnLst>
              <a:rect l="0" t="0" r="r" b="b"/>
              <a:pathLst>
                <a:path w="245" h="746">
                  <a:moveTo>
                    <a:pt x="172" y="258"/>
                  </a:moveTo>
                  <a:lnTo>
                    <a:pt x="172" y="659"/>
                  </a:lnTo>
                  <a:lnTo>
                    <a:pt x="172" y="681"/>
                  </a:lnTo>
                  <a:lnTo>
                    <a:pt x="178" y="692"/>
                  </a:lnTo>
                  <a:lnTo>
                    <a:pt x="183" y="703"/>
                  </a:lnTo>
                  <a:lnTo>
                    <a:pt x="200" y="703"/>
                  </a:lnTo>
                  <a:lnTo>
                    <a:pt x="217" y="708"/>
                  </a:lnTo>
                  <a:lnTo>
                    <a:pt x="245" y="708"/>
                  </a:lnTo>
                  <a:lnTo>
                    <a:pt x="245" y="746"/>
                  </a:lnTo>
                  <a:lnTo>
                    <a:pt x="189" y="741"/>
                  </a:lnTo>
                  <a:lnTo>
                    <a:pt x="128" y="741"/>
                  </a:lnTo>
                  <a:lnTo>
                    <a:pt x="89" y="741"/>
                  </a:lnTo>
                  <a:lnTo>
                    <a:pt x="50" y="741"/>
                  </a:lnTo>
                  <a:lnTo>
                    <a:pt x="16" y="746"/>
                  </a:lnTo>
                  <a:lnTo>
                    <a:pt x="0" y="746"/>
                  </a:lnTo>
                  <a:lnTo>
                    <a:pt x="0" y="708"/>
                  </a:lnTo>
                  <a:lnTo>
                    <a:pt x="33" y="708"/>
                  </a:lnTo>
                  <a:lnTo>
                    <a:pt x="55" y="703"/>
                  </a:lnTo>
                  <a:lnTo>
                    <a:pt x="72" y="703"/>
                  </a:lnTo>
                  <a:lnTo>
                    <a:pt x="83" y="692"/>
                  </a:lnTo>
                  <a:lnTo>
                    <a:pt x="83" y="681"/>
                  </a:lnTo>
                  <a:lnTo>
                    <a:pt x="89" y="659"/>
                  </a:lnTo>
                  <a:lnTo>
                    <a:pt x="89" y="368"/>
                  </a:lnTo>
                  <a:lnTo>
                    <a:pt x="83" y="346"/>
                  </a:lnTo>
                  <a:lnTo>
                    <a:pt x="83" y="329"/>
                  </a:lnTo>
                  <a:lnTo>
                    <a:pt x="72" y="318"/>
                  </a:lnTo>
                  <a:lnTo>
                    <a:pt x="61" y="313"/>
                  </a:lnTo>
                  <a:lnTo>
                    <a:pt x="39" y="313"/>
                  </a:lnTo>
                  <a:lnTo>
                    <a:pt x="5" y="313"/>
                  </a:lnTo>
                  <a:lnTo>
                    <a:pt x="5" y="269"/>
                  </a:lnTo>
                  <a:lnTo>
                    <a:pt x="172" y="258"/>
                  </a:lnTo>
                  <a:close/>
                  <a:moveTo>
                    <a:pt x="111" y="0"/>
                  </a:moveTo>
                  <a:lnTo>
                    <a:pt x="133" y="5"/>
                  </a:lnTo>
                  <a:lnTo>
                    <a:pt x="150" y="11"/>
                  </a:lnTo>
                  <a:lnTo>
                    <a:pt x="167" y="27"/>
                  </a:lnTo>
                  <a:lnTo>
                    <a:pt x="172" y="44"/>
                  </a:lnTo>
                  <a:lnTo>
                    <a:pt x="178" y="60"/>
                  </a:lnTo>
                  <a:lnTo>
                    <a:pt x="172" y="82"/>
                  </a:lnTo>
                  <a:lnTo>
                    <a:pt x="161" y="99"/>
                  </a:lnTo>
                  <a:lnTo>
                    <a:pt x="150" y="115"/>
                  </a:lnTo>
                  <a:lnTo>
                    <a:pt x="133" y="121"/>
                  </a:lnTo>
                  <a:lnTo>
                    <a:pt x="111" y="126"/>
                  </a:lnTo>
                  <a:lnTo>
                    <a:pt x="94" y="126"/>
                  </a:lnTo>
                  <a:lnTo>
                    <a:pt x="78" y="121"/>
                  </a:lnTo>
                  <a:lnTo>
                    <a:pt x="66" y="110"/>
                  </a:lnTo>
                  <a:lnTo>
                    <a:pt x="55" y="99"/>
                  </a:lnTo>
                  <a:lnTo>
                    <a:pt x="50" y="82"/>
                  </a:lnTo>
                  <a:lnTo>
                    <a:pt x="44" y="60"/>
                  </a:lnTo>
                  <a:lnTo>
                    <a:pt x="50" y="44"/>
                  </a:lnTo>
                  <a:lnTo>
                    <a:pt x="61" y="27"/>
                  </a:lnTo>
                  <a:lnTo>
                    <a:pt x="72" y="11"/>
                  </a:lnTo>
                  <a:lnTo>
                    <a:pt x="89" y="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3374" y="2551"/>
              <a:ext cx="562" cy="505"/>
            </a:xfrm>
            <a:custGeom>
              <a:avLst/>
              <a:gdLst/>
              <a:ahLst/>
              <a:cxnLst>
                <a:cxn ang="0">
                  <a:pos x="262" y="236"/>
                </a:cxn>
                <a:cxn ang="0">
                  <a:pos x="145" y="286"/>
                </a:cxn>
                <a:cxn ang="0">
                  <a:pos x="100" y="352"/>
                </a:cxn>
                <a:cxn ang="0">
                  <a:pos x="100" y="418"/>
                </a:cxn>
                <a:cxn ang="0">
                  <a:pos x="161" y="467"/>
                </a:cxn>
                <a:cxn ang="0">
                  <a:pos x="239" y="473"/>
                </a:cxn>
                <a:cxn ang="0">
                  <a:pos x="312" y="434"/>
                </a:cxn>
                <a:cxn ang="0">
                  <a:pos x="351" y="341"/>
                </a:cxn>
                <a:cxn ang="0">
                  <a:pos x="223" y="0"/>
                </a:cxn>
                <a:cxn ang="0">
                  <a:pos x="339" y="22"/>
                </a:cxn>
                <a:cxn ang="0">
                  <a:pos x="423" y="99"/>
                </a:cxn>
                <a:cxn ang="0">
                  <a:pos x="440" y="198"/>
                </a:cxn>
                <a:cxn ang="0">
                  <a:pos x="440" y="390"/>
                </a:cxn>
                <a:cxn ang="0">
                  <a:pos x="440" y="407"/>
                </a:cxn>
                <a:cxn ang="0">
                  <a:pos x="445" y="429"/>
                </a:cxn>
                <a:cxn ang="0">
                  <a:pos x="456" y="451"/>
                </a:cxn>
                <a:cxn ang="0">
                  <a:pos x="479" y="456"/>
                </a:cxn>
                <a:cxn ang="0">
                  <a:pos x="501" y="451"/>
                </a:cxn>
                <a:cxn ang="0">
                  <a:pos x="518" y="429"/>
                </a:cxn>
                <a:cxn ang="0">
                  <a:pos x="518" y="407"/>
                </a:cxn>
                <a:cxn ang="0">
                  <a:pos x="518" y="396"/>
                </a:cxn>
                <a:cxn ang="0">
                  <a:pos x="562" y="335"/>
                </a:cxn>
                <a:cxn ang="0">
                  <a:pos x="551" y="440"/>
                </a:cxn>
                <a:cxn ang="0">
                  <a:pos x="506" y="484"/>
                </a:cxn>
                <a:cxn ang="0">
                  <a:pos x="456" y="500"/>
                </a:cxn>
                <a:cxn ang="0">
                  <a:pos x="423" y="494"/>
                </a:cxn>
                <a:cxn ang="0">
                  <a:pos x="384" y="473"/>
                </a:cxn>
                <a:cxn ang="0">
                  <a:pos x="367" y="434"/>
                </a:cxn>
                <a:cxn ang="0">
                  <a:pos x="339" y="445"/>
                </a:cxn>
                <a:cxn ang="0">
                  <a:pos x="256" y="494"/>
                </a:cxn>
                <a:cxn ang="0">
                  <a:pos x="145" y="500"/>
                </a:cxn>
                <a:cxn ang="0">
                  <a:pos x="44" y="467"/>
                </a:cxn>
                <a:cxn ang="0">
                  <a:pos x="0" y="385"/>
                </a:cxn>
                <a:cxn ang="0">
                  <a:pos x="28" y="302"/>
                </a:cxn>
                <a:cxn ang="0">
                  <a:pos x="128" y="236"/>
                </a:cxn>
                <a:cxn ang="0">
                  <a:pos x="284" y="204"/>
                </a:cxn>
                <a:cxn ang="0">
                  <a:pos x="351" y="165"/>
                </a:cxn>
                <a:cxn ang="0">
                  <a:pos x="306" y="61"/>
                </a:cxn>
                <a:cxn ang="0">
                  <a:pos x="217" y="33"/>
                </a:cxn>
                <a:cxn ang="0">
                  <a:pos x="150" y="39"/>
                </a:cxn>
                <a:cxn ang="0">
                  <a:pos x="122" y="66"/>
                </a:cxn>
                <a:cxn ang="0">
                  <a:pos x="139" y="88"/>
                </a:cxn>
                <a:cxn ang="0">
                  <a:pos x="145" y="110"/>
                </a:cxn>
                <a:cxn ang="0">
                  <a:pos x="134" y="143"/>
                </a:cxn>
                <a:cxn ang="0">
                  <a:pos x="106" y="160"/>
                </a:cxn>
                <a:cxn ang="0">
                  <a:pos x="72" y="160"/>
                </a:cxn>
                <a:cxn ang="0">
                  <a:pos x="50" y="143"/>
                </a:cxn>
                <a:cxn ang="0">
                  <a:pos x="39" y="110"/>
                </a:cxn>
                <a:cxn ang="0">
                  <a:pos x="89" y="28"/>
                </a:cxn>
                <a:cxn ang="0">
                  <a:pos x="223" y="0"/>
                </a:cxn>
              </a:cxnLst>
              <a:rect l="0" t="0" r="r" b="b"/>
              <a:pathLst>
                <a:path w="562" h="505">
                  <a:moveTo>
                    <a:pt x="351" y="225"/>
                  </a:moveTo>
                  <a:lnTo>
                    <a:pt x="262" y="236"/>
                  </a:lnTo>
                  <a:lnTo>
                    <a:pt x="195" y="258"/>
                  </a:lnTo>
                  <a:lnTo>
                    <a:pt x="145" y="286"/>
                  </a:lnTo>
                  <a:lnTo>
                    <a:pt x="117" y="319"/>
                  </a:lnTo>
                  <a:lnTo>
                    <a:pt x="100" y="352"/>
                  </a:lnTo>
                  <a:lnTo>
                    <a:pt x="95" y="385"/>
                  </a:lnTo>
                  <a:lnTo>
                    <a:pt x="100" y="418"/>
                  </a:lnTo>
                  <a:lnTo>
                    <a:pt x="128" y="451"/>
                  </a:lnTo>
                  <a:lnTo>
                    <a:pt x="161" y="467"/>
                  </a:lnTo>
                  <a:lnTo>
                    <a:pt x="200" y="473"/>
                  </a:lnTo>
                  <a:lnTo>
                    <a:pt x="239" y="473"/>
                  </a:lnTo>
                  <a:lnTo>
                    <a:pt x="278" y="456"/>
                  </a:lnTo>
                  <a:lnTo>
                    <a:pt x="312" y="434"/>
                  </a:lnTo>
                  <a:lnTo>
                    <a:pt x="339" y="396"/>
                  </a:lnTo>
                  <a:lnTo>
                    <a:pt x="351" y="341"/>
                  </a:lnTo>
                  <a:lnTo>
                    <a:pt x="351" y="225"/>
                  </a:lnTo>
                  <a:close/>
                  <a:moveTo>
                    <a:pt x="223" y="0"/>
                  </a:moveTo>
                  <a:lnTo>
                    <a:pt x="284" y="6"/>
                  </a:lnTo>
                  <a:lnTo>
                    <a:pt x="339" y="22"/>
                  </a:lnTo>
                  <a:lnTo>
                    <a:pt x="384" y="55"/>
                  </a:lnTo>
                  <a:lnTo>
                    <a:pt x="423" y="99"/>
                  </a:lnTo>
                  <a:lnTo>
                    <a:pt x="434" y="143"/>
                  </a:lnTo>
                  <a:lnTo>
                    <a:pt x="440" y="198"/>
                  </a:lnTo>
                  <a:lnTo>
                    <a:pt x="440" y="198"/>
                  </a:lnTo>
                  <a:lnTo>
                    <a:pt x="440" y="390"/>
                  </a:lnTo>
                  <a:lnTo>
                    <a:pt x="440" y="396"/>
                  </a:lnTo>
                  <a:lnTo>
                    <a:pt x="440" y="407"/>
                  </a:lnTo>
                  <a:lnTo>
                    <a:pt x="440" y="418"/>
                  </a:lnTo>
                  <a:lnTo>
                    <a:pt x="445" y="429"/>
                  </a:lnTo>
                  <a:lnTo>
                    <a:pt x="445" y="440"/>
                  </a:lnTo>
                  <a:lnTo>
                    <a:pt x="456" y="451"/>
                  </a:lnTo>
                  <a:lnTo>
                    <a:pt x="467" y="456"/>
                  </a:lnTo>
                  <a:lnTo>
                    <a:pt x="479" y="456"/>
                  </a:lnTo>
                  <a:lnTo>
                    <a:pt x="495" y="456"/>
                  </a:lnTo>
                  <a:lnTo>
                    <a:pt x="501" y="451"/>
                  </a:lnTo>
                  <a:lnTo>
                    <a:pt x="512" y="440"/>
                  </a:lnTo>
                  <a:lnTo>
                    <a:pt x="518" y="429"/>
                  </a:lnTo>
                  <a:lnTo>
                    <a:pt x="518" y="418"/>
                  </a:lnTo>
                  <a:lnTo>
                    <a:pt x="518" y="407"/>
                  </a:lnTo>
                  <a:lnTo>
                    <a:pt x="518" y="401"/>
                  </a:lnTo>
                  <a:lnTo>
                    <a:pt x="518" y="396"/>
                  </a:lnTo>
                  <a:lnTo>
                    <a:pt x="518" y="335"/>
                  </a:lnTo>
                  <a:lnTo>
                    <a:pt x="562" y="335"/>
                  </a:lnTo>
                  <a:lnTo>
                    <a:pt x="562" y="396"/>
                  </a:lnTo>
                  <a:lnTo>
                    <a:pt x="551" y="440"/>
                  </a:lnTo>
                  <a:lnTo>
                    <a:pt x="529" y="467"/>
                  </a:lnTo>
                  <a:lnTo>
                    <a:pt x="506" y="484"/>
                  </a:lnTo>
                  <a:lnTo>
                    <a:pt x="479" y="494"/>
                  </a:lnTo>
                  <a:lnTo>
                    <a:pt x="456" y="500"/>
                  </a:lnTo>
                  <a:lnTo>
                    <a:pt x="445" y="500"/>
                  </a:lnTo>
                  <a:lnTo>
                    <a:pt x="423" y="494"/>
                  </a:lnTo>
                  <a:lnTo>
                    <a:pt x="401" y="489"/>
                  </a:lnTo>
                  <a:lnTo>
                    <a:pt x="384" y="473"/>
                  </a:lnTo>
                  <a:lnTo>
                    <a:pt x="373" y="456"/>
                  </a:lnTo>
                  <a:lnTo>
                    <a:pt x="367" y="434"/>
                  </a:lnTo>
                  <a:lnTo>
                    <a:pt x="362" y="412"/>
                  </a:lnTo>
                  <a:lnTo>
                    <a:pt x="339" y="445"/>
                  </a:lnTo>
                  <a:lnTo>
                    <a:pt x="300" y="473"/>
                  </a:lnTo>
                  <a:lnTo>
                    <a:pt x="256" y="494"/>
                  </a:lnTo>
                  <a:lnTo>
                    <a:pt x="195" y="505"/>
                  </a:lnTo>
                  <a:lnTo>
                    <a:pt x="145" y="500"/>
                  </a:lnTo>
                  <a:lnTo>
                    <a:pt x="89" y="489"/>
                  </a:lnTo>
                  <a:lnTo>
                    <a:pt x="44" y="467"/>
                  </a:lnTo>
                  <a:lnTo>
                    <a:pt x="11" y="434"/>
                  </a:lnTo>
                  <a:lnTo>
                    <a:pt x="0" y="385"/>
                  </a:lnTo>
                  <a:lnTo>
                    <a:pt x="6" y="341"/>
                  </a:lnTo>
                  <a:lnTo>
                    <a:pt x="28" y="302"/>
                  </a:lnTo>
                  <a:lnTo>
                    <a:pt x="67" y="269"/>
                  </a:lnTo>
                  <a:lnTo>
                    <a:pt x="128" y="236"/>
                  </a:lnTo>
                  <a:lnTo>
                    <a:pt x="211" y="214"/>
                  </a:lnTo>
                  <a:lnTo>
                    <a:pt x="284" y="204"/>
                  </a:lnTo>
                  <a:lnTo>
                    <a:pt x="351" y="198"/>
                  </a:lnTo>
                  <a:lnTo>
                    <a:pt x="351" y="165"/>
                  </a:lnTo>
                  <a:lnTo>
                    <a:pt x="334" y="105"/>
                  </a:lnTo>
                  <a:lnTo>
                    <a:pt x="306" y="61"/>
                  </a:lnTo>
                  <a:lnTo>
                    <a:pt x="267" y="39"/>
                  </a:lnTo>
                  <a:lnTo>
                    <a:pt x="217" y="33"/>
                  </a:lnTo>
                  <a:lnTo>
                    <a:pt x="195" y="33"/>
                  </a:lnTo>
                  <a:lnTo>
                    <a:pt x="150" y="39"/>
                  </a:lnTo>
                  <a:lnTo>
                    <a:pt x="106" y="61"/>
                  </a:lnTo>
                  <a:lnTo>
                    <a:pt x="122" y="66"/>
                  </a:lnTo>
                  <a:lnTo>
                    <a:pt x="134" y="77"/>
                  </a:lnTo>
                  <a:lnTo>
                    <a:pt x="139" y="88"/>
                  </a:lnTo>
                  <a:lnTo>
                    <a:pt x="145" y="99"/>
                  </a:lnTo>
                  <a:lnTo>
                    <a:pt x="145" y="110"/>
                  </a:lnTo>
                  <a:lnTo>
                    <a:pt x="139" y="127"/>
                  </a:lnTo>
                  <a:lnTo>
                    <a:pt x="134" y="143"/>
                  </a:lnTo>
                  <a:lnTo>
                    <a:pt x="122" y="154"/>
                  </a:lnTo>
                  <a:lnTo>
                    <a:pt x="106" y="160"/>
                  </a:lnTo>
                  <a:lnTo>
                    <a:pt x="89" y="160"/>
                  </a:lnTo>
                  <a:lnTo>
                    <a:pt x="72" y="160"/>
                  </a:lnTo>
                  <a:lnTo>
                    <a:pt x="61" y="154"/>
                  </a:lnTo>
                  <a:lnTo>
                    <a:pt x="50" y="143"/>
                  </a:lnTo>
                  <a:lnTo>
                    <a:pt x="39" y="127"/>
                  </a:lnTo>
                  <a:lnTo>
                    <a:pt x="39" y="110"/>
                  </a:lnTo>
                  <a:lnTo>
                    <a:pt x="50" y="61"/>
                  </a:lnTo>
                  <a:lnTo>
                    <a:pt x="89" y="28"/>
                  </a:lnTo>
                  <a:lnTo>
                    <a:pt x="145" y="6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 noEditPoints="1"/>
            </p:cNvSpPr>
            <p:nvPr/>
          </p:nvSpPr>
          <p:spPr bwMode="auto">
            <a:xfrm>
              <a:off x="3986" y="2546"/>
              <a:ext cx="568" cy="725"/>
            </a:xfrm>
            <a:custGeom>
              <a:avLst/>
              <a:gdLst/>
              <a:ahLst/>
              <a:cxnLst>
                <a:cxn ang="0">
                  <a:pos x="95" y="527"/>
                </a:cxn>
                <a:cxn ang="0">
                  <a:pos x="84" y="626"/>
                </a:cxn>
                <a:cxn ang="0">
                  <a:pos x="273" y="692"/>
                </a:cxn>
                <a:cxn ang="0">
                  <a:pos x="468" y="626"/>
                </a:cxn>
                <a:cxn ang="0">
                  <a:pos x="440" y="521"/>
                </a:cxn>
                <a:cxn ang="0">
                  <a:pos x="295" y="499"/>
                </a:cxn>
                <a:cxn ang="0">
                  <a:pos x="239" y="44"/>
                </a:cxn>
                <a:cxn ang="0">
                  <a:pos x="178" y="60"/>
                </a:cxn>
                <a:cxn ang="0">
                  <a:pos x="139" y="115"/>
                </a:cxn>
                <a:cxn ang="0">
                  <a:pos x="134" y="192"/>
                </a:cxn>
                <a:cxn ang="0">
                  <a:pos x="162" y="274"/>
                </a:cxn>
                <a:cxn ang="0">
                  <a:pos x="239" y="302"/>
                </a:cxn>
                <a:cxn ang="0">
                  <a:pos x="301" y="285"/>
                </a:cxn>
                <a:cxn ang="0">
                  <a:pos x="345" y="230"/>
                </a:cxn>
                <a:cxn ang="0">
                  <a:pos x="351" y="154"/>
                </a:cxn>
                <a:cxn ang="0">
                  <a:pos x="317" y="71"/>
                </a:cxn>
                <a:cxn ang="0">
                  <a:pos x="501" y="0"/>
                </a:cxn>
                <a:cxn ang="0">
                  <a:pos x="551" y="16"/>
                </a:cxn>
                <a:cxn ang="0">
                  <a:pos x="568" y="55"/>
                </a:cxn>
                <a:cxn ang="0">
                  <a:pos x="551" y="88"/>
                </a:cxn>
                <a:cxn ang="0">
                  <a:pos x="518" y="88"/>
                </a:cxn>
                <a:cxn ang="0">
                  <a:pos x="495" y="55"/>
                </a:cxn>
                <a:cxn ang="0">
                  <a:pos x="501" y="33"/>
                </a:cxn>
                <a:cxn ang="0">
                  <a:pos x="440" y="44"/>
                </a:cxn>
                <a:cxn ang="0">
                  <a:pos x="434" y="132"/>
                </a:cxn>
                <a:cxn ang="0">
                  <a:pos x="384" y="285"/>
                </a:cxn>
                <a:cxn ang="0">
                  <a:pos x="184" y="329"/>
                </a:cxn>
                <a:cxn ang="0">
                  <a:pos x="117" y="302"/>
                </a:cxn>
                <a:cxn ang="0">
                  <a:pos x="106" y="329"/>
                </a:cxn>
                <a:cxn ang="0">
                  <a:pos x="111" y="384"/>
                </a:cxn>
                <a:cxn ang="0">
                  <a:pos x="162" y="423"/>
                </a:cxn>
                <a:cxn ang="0">
                  <a:pos x="200" y="423"/>
                </a:cxn>
                <a:cxn ang="0">
                  <a:pos x="329" y="423"/>
                </a:cxn>
                <a:cxn ang="0">
                  <a:pos x="512" y="483"/>
                </a:cxn>
                <a:cxn ang="0">
                  <a:pos x="551" y="582"/>
                </a:cxn>
                <a:cxn ang="0">
                  <a:pos x="434" y="703"/>
                </a:cxn>
                <a:cxn ang="0">
                  <a:pos x="189" y="719"/>
                </a:cxn>
                <a:cxn ang="0">
                  <a:pos x="17" y="626"/>
                </a:cxn>
                <a:cxn ang="0">
                  <a:pos x="34" y="510"/>
                </a:cxn>
                <a:cxn ang="0">
                  <a:pos x="78" y="439"/>
                </a:cxn>
                <a:cxn ang="0">
                  <a:pos x="67" y="335"/>
                </a:cxn>
                <a:cxn ang="0">
                  <a:pos x="56" y="236"/>
                </a:cxn>
                <a:cxn ang="0">
                  <a:pos x="100" y="60"/>
                </a:cxn>
                <a:cxn ang="0">
                  <a:pos x="312" y="22"/>
                </a:cxn>
                <a:cxn ang="0">
                  <a:pos x="473" y="0"/>
                </a:cxn>
              </a:cxnLst>
              <a:rect l="0" t="0" r="r" b="b"/>
              <a:pathLst>
                <a:path w="568" h="725">
                  <a:moveTo>
                    <a:pt x="178" y="494"/>
                  </a:moveTo>
                  <a:lnTo>
                    <a:pt x="128" y="505"/>
                  </a:lnTo>
                  <a:lnTo>
                    <a:pt x="95" y="527"/>
                  </a:lnTo>
                  <a:lnTo>
                    <a:pt x="72" y="554"/>
                  </a:lnTo>
                  <a:lnTo>
                    <a:pt x="67" y="582"/>
                  </a:lnTo>
                  <a:lnTo>
                    <a:pt x="84" y="626"/>
                  </a:lnTo>
                  <a:lnTo>
                    <a:pt x="128" y="659"/>
                  </a:lnTo>
                  <a:lnTo>
                    <a:pt x="195" y="686"/>
                  </a:lnTo>
                  <a:lnTo>
                    <a:pt x="273" y="692"/>
                  </a:lnTo>
                  <a:lnTo>
                    <a:pt x="356" y="686"/>
                  </a:lnTo>
                  <a:lnTo>
                    <a:pt x="423" y="659"/>
                  </a:lnTo>
                  <a:lnTo>
                    <a:pt x="468" y="626"/>
                  </a:lnTo>
                  <a:lnTo>
                    <a:pt x="484" y="582"/>
                  </a:lnTo>
                  <a:lnTo>
                    <a:pt x="473" y="549"/>
                  </a:lnTo>
                  <a:lnTo>
                    <a:pt x="440" y="521"/>
                  </a:lnTo>
                  <a:lnTo>
                    <a:pt x="401" y="505"/>
                  </a:lnTo>
                  <a:lnTo>
                    <a:pt x="351" y="499"/>
                  </a:lnTo>
                  <a:lnTo>
                    <a:pt x="295" y="499"/>
                  </a:lnTo>
                  <a:lnTo>
                    <a:pt x="239" y="494"/>
                  </a:lnTo>
                  <a:lnTo>
                    <a:pt x="178" y="494"/>
                  </a:lnTo>
                  <a:close/>
                  <a:moveTo>
                    <a:pt x="239" y="44"/>
                  </a:moveTo>
                  <a:lnTo>
                    <a:pt x="217" y="44"/>
                  </a:lnTo>
                  <a:lnTo>
                    <a:pt x="195" y="49"/>
                  </a:lnTo>
                  <a:lnTo>
                    <a:pt x="178" y="60"/>
                  </a:lnTo>
                  <a:lnTo>
                    <a:pt x="167" y="71"/>
                  </a:lnTo>
                  <a:lnTo>
                    <a:pt x="150" y="82"/>
                  </a:lnTo>
                  <a:lnTo>
                    <a:pt x="139" y="115"/>
                  </a:lnTo>
                  <a:lnTo>
                    <a:pt x="134" y="148"/>
                  </a:lnTo>
                  <a:lnTo>
                    <a:pt x="128" y="176"/>
                  </a:lnTo>
                  <a:lnTo>
                    <a:pt x="134" y="192"/>
                  </a:lnTo>
                  <a:lnTo>
                    <a:pt x="134" y="219"/>
                  </a:lnTo>
                  <a:lnTo>
                    <a:pt x="145" y="247"/>
                  </a:lnTo>
                  <a:lnTo>
                    <a:pt x="162" y="274"/>
                  </a:lnTo>
                  <a:lnTo>
                    <a:pt x="195" y="296"/>
                  </a:lnTo>
                  <a:lnTo>
                    <a:pt x="239" y="302"/>
                  </a:lnTo>
                  <a:lnTo>
                    <a:pt x="239" y="302"/>
                  </a:lnTo>
                  <a:lnTo>
                    <a:pt x="262" y="302"/>
                  </a:lnTo>
                  <a:lnTo>
                    <a:pt x="284" y="296"/>
                  </a:lnTo>
                  <a:lnTo>
                    <a:pt x="301" y="285"/>
                  </a:lnTo>
                  <a:lnTo>
                    <a:pt x="317" y="274"/>
                  </a:lnTo>
                  <a:lnTo>
                    <a:pt x="329" y="263"/>
                  </a:lnTo>
                  <a:lnTo>
                    <a:pt x="345" y="230"/>
                  </a:lnTo>
                  <a:lnTo>
                    <a:pt x="351" y="198"/>
                  </a:lnTo>
                  <a:lnTo>
                    <a:pt x="351" y="176"/>
                  </a:lnTo>
                  <a:lnTo>
                    <a:pt x="351" y="154"/>
                  </a:lnTo>
                  <a:lnTo>
                    <a:pt x="345" y="132"/>
                  </a:lnTo>
                  <a:lnTo>
                    <a:pt x="334" y="99"/>
                  </a:lnTo>
                  <a:lnTo>
                    <a:pt x="317" y="71"/>
                  </a:lnTo>
                  <a:lnTo>
                    <a:pt x="284" y="49"/>
                  </a:lnTo>
                  <a:lnTo>
                    <a:pt x="239" y="44"/>
                  </a:lnTo>
                  <a:close/>
                  <a:moveTo>
                    <a:pt x="501" y="0"/>
                  </a:moveTo>
                  <a:lnTo>
                    <a:pt x="523" y="0"/>
                  </a:lnTo>
                  <a:lnTo>
                    <a:pt x="540" y="11"/>
                  </a:lnTo>
                  <a:lnTo>
                    <a:pt x="551" y="16"/>
                  </a:lnTo>
                  <a:lnTo>
                    <a:pt x="562" y="33"/>
                  </a:lnTo>
                  <a:lnTo>
                    <a:pt x="568" y="44"/>
                  </a:lnTo>
                  <a:lnTo>
                    <a:pt x="568" y="55"/>
                  </a:lnTo>
                  <a:lnTo>
                    <a:pt x="568" y="71"/>
                  </a:lnTo>
                  <a:lnTo>
                    <a:pt x="562" y="77"/>
                  </a:lnTo>
                  <a:lnTo>
                    <a:pt x="551" y="88"/>
                  </a:lnTo>
                  <a:lnTo>
                    <a:pt x="540" y="93"/>
                  </a:lnTo>
                  <a:lnTo>
                    <a:pt x="534" y="93"/>
                  </a:lnTo>
                  <a:lnTo>
                    <a:pt x="518" y="88"/>
                  </a:lnTo>
                  <a:lnTo>
                    <a:pt x="507" y="82"/>
                  </a:lnTo>
                  <a:lnTo>
                    <a:pt x="501" y="71"/>
                  </a:lnTo>
                  <a:lnTo>
                    <a:pt x="495" y="55"/>
                  </a:lnTo>
                  <a:lnTo>
                    <a:pt x="501" y="44"/>
                  </a:lnTo>
                  <a:lnTo>
                    <a:pt x="501" y="38"/>
                  </a:lnTo>
                  <a:lnTo>
                    <a:pt x="501" y="33"/>
                  </a:lnTo>
                  <a:lnTo>
                    <a:pt x="507" y="33"/>
                  </a:lnTo>
                  <a:lnTo>
                    <a:pt x="479" y="33"/>
                  </a:lnTo>
                  <a:lnTo>
                    <a:pt x="440" y="44"/>
                  </a:lnTo>
                  <a:lnTo>
                    <a:pt x="395" y="66"/>
                  </a:lnTo>
                  <a:lnTo>
                    <a:pt x="418" y="99"/>
                  </a:lnTo>
                  <a:lnTo>
                    <a:pt x="434" y="132"/>
                  </a:lnTo>
                  <a:lnTo>
                    <a:pt x="440" y="176"/>
                  </a:lnTo>
                  <a:lnTo>
                    <a:pt x="423" y="236"/>
                  </a:lnTo>
                  <a:lnTo>
                    <a:pt x="384" y="285"/>
                  </a:lnTo>
                  <a:lnTo>
                    <a:pt x="317" y="324"/>
                  </a:lnTo>
                  <a:lnTo>
                    <a:pt x="239" y="335"/>
                  </a:lnTo>
                  <a:lnTo>
                    <a:pt x="184" y="329"/>
                  </a:lnTo>
                  <a:lnTo>
                    <a:pt x="145" y="313"/>
                  </a:lnTo>
                  <a:lnTo>
                    <a:pt x="117" y="302"/>
                  </a:lnTo>
                  <a:lnTo>
                    <a:pt x="117" y="302"/>
                  </a:lnTo>
                  <a:lnTo>
                    <a:pt x="111" y="307"/>
                  </a:lnTo>
                  <a:lnTo>
                    <a:pt x="106" y="318"/>
                  </a:lnTo>
                  <a:lnTo>
                    <a:pt x="106" y="329"/>
                  </a:lnTo>
                  <a:lnTo>
                    <a:pt x="106" y="346"/>
                  </a:lnTo>
                  <a:lnTo>
                    <a:pt x="106" y="368"/>
                  </a:lnTo>
                  <a:lnTo>
                    <a:pt x="111" y="384"/>
                  </a:lnTo>
                  <a:lnTo>
                    <a:pt x="123" y="401"/>
                  </a:lnTo>
                  <a:lnTo>
                    <a:pt x="139" y="412"/>
                  </a:lnTo>
                  <a:lnTo>
                    <a:pt x="162" y="423"/>
                  </a:lnTo>
                  <a:lnTo>
                    <a:pt x="167" y="423"/>
                  </a:lnTo>
                  <a:lnTo>
                    <a:pt x="184" y="423"/>
                  </a:lnTo>
                  <a:lnTo>
                    <a:pt x="200" y="423"/>
                  </a:lnTo>
                  <a:lnTo>
                    <a:pt x="217" y="423"/>
                  </a:lnTo>
                  <a:lnTo>
                    <a:pt x="234" y="423"/>
                  </a:lnTo>
                  <a:lnTo>
                    <a:pt x="329" y="423"/>
                  </a:lnTo>
                  <a:lnTo>
                    <a:pt x="406" y="434"/>
                  </a:lnTo>
                  <a:lnTo>
                    <a:pt x="473" y="456"/>
                  </a:lnTo>
                  <a:lnTo>
                    <a:pt x="512" y="483"/>
                  </a:lnTo>
                  <a:lnTo>
                    <a:pt x="534" y="516"/>
                  </a:lnTo>
                  <a:lnTo>
                    <a:pt x="546" y="554"/>
                  </a:lnTo>
                  <a:lnTo>
                    <a:pt x="551" y="582"/>
                  </a:lnTo>
                  <a:lnTo>
                    <a:pt x="534" y="631"/>
                  </a:lnTo>
                  <a:lnTo>
                    <a:pt x="495" y="670"/>
                  </a:lnTo>
                  <a:lnTo>
                    <a:pt x="434" y="703"/>
                  </a:lnTo>
                  <a:lnTo>
                    <a:pt x="356" y="719"/>
                  </a:lnTo>
                  <a:lnTo>
                    <a:pt x="273" y="725"/>
                  </a:lnTo>
                  <a:lnTo>
                    <a:pt x="189" y="719"/>
                  </a:lnTo>
                  <a:lnTo>
                    <a:pt x="111" y="697"/>
                  </a:lnTo>
                  <a:lnTo>
                    <a:pt x="56" y="670"/>
                  </a:lnTo>
                  <a:lnTo>
                    <a:pt x="17" y="626"/>
                  </a:lnTo>
                  <a:lnTo>
                    <a:pt x="0" y="587"/>
                  </a:lnTo>
                  <a:lnTo>
                    <a:pt x="11" y="543"/>
                  </a:lnTo>
                  <a:lnTo>
                    <a:pt x="34" y="510"/>
                  </a:lnTo>
                  <a:lnTo>
                    <a:pt x="72" y="489"/>
                  </a:lnTo>
                  <a:lnTo>
                    <a:pt x="106" y="472"/>
                  </a:lnTo>
                  <a:lnTo>
                    <a:pt x="78" y="439"/>
                  </a:lnTo>
                  <a:lnTo>
                    <a:pt x="61" y="401"/>
                  </a:lnTo>
                  <a:lnTo>
                    <a:pt x="61" y="373"/>
                  </a:lnTo>
                  <a:lnTo>
                    <a:pt x="67" y="335"/>
                  </a:lnTo>
                  <a:lnTo>
                    <a:pt x="84" y="302"/>
                  </a:lnTo>
                  <a:lnTo>
                    <a:pt x="95" y="285"/>
                  </a:lnTo>
                  <a:lnTo>
                    <a:pt x="56" y="236"/>
                  </a:lnTo>
                  <a:lnTo>
                    <a:pt x="39" y="176"/>
                  </a:lnTo>
                  <a:lnTo>
                    <a:pt x="56" y="110"/>
                  </a:lnTo>
                  <a:lnTo>
                    <a:pt x="100" y="60"/>
                  </a:lnTo>
                  <a:lnTo>
                    <a:pt x="162" y="27"/>
                  </a:lnTo>
                  <a:lnTo>
                    <a:pt x="239" y="11"/>
                  </a:lnTo>
                  <a:lnTo>
                    <a:pt x="312" y="22"/>
                  </a:lnTo>
                  <a:lnTo>
                    <a:pt x="373" y="49"/>
                  </a:lnTo>
                  <a:lnTo>
                    <a:pt x="423" y="16"/>
                  </a:lnTo>
                  <a:lnTo>
                    <a:pt x="473" y="0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4827" y="2436"/>
              <a:ext cx="372" cy="1570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1" y="6"/>
                </a:cxn>
                <a:cxn ang="0">
                  <a:pos x="367" y="11"/>
                </a:cxn>
                <a:cxn ang="0">
                  <a:pos x="372" y="22"/>
                </a:cxn>
                <a:cxn ang="0">
                  <a:pos x="372" y="22"/>
                </a:cxn>
                <a:cxn ang="0">
                  <a:pos x="367" y="22"/>
                </a:cxn>
                <a:cxn ang="0">
                  <a:pos x="367" y="28"/>
                </a:cxn>
                <a:cxn ang="0">
                  <a:pos x="361" y="33"/>
                </a:cxn>
                <a:cxn ang="0">
                  <a:pos x="350" y="44"/>
                </a:cxn>
                <a:cxn ang="0">
                  <a:pos x="261" y="148"/>
                </a:cxn>
                <a:cxn ang="0">
                  <a:pos x="194" y="264"/>
                </a:cxn>
                <a:cxn ang="0">
                  <a:pos x="150" y="384"/>
                </a:cxn>
                <a:cxn ang="0">
                  <a:pos x="116" y="516"/>
                </a:cxn>
                <a:cxn ang="0">
                  <a:pos x="100" y="648"/>
                </a:cxn>
                <a:cxn ang="0">
                  <a:pos x="94" y="785"/>
                </a:cxn>
                <a:cxn ang="0">
                  <a:pos x="100" y="906"/>
                </a:cxn>
                <a:cxn ang="0">
                  <a:pos x="116" y="1038"/>
                </a:cxn>
                <a:cxn ang="0">
                  <a:pos x="144" y="1164"/>
                </a:cxn>
                <a:cxn ang="0">
                  <a:pos x="189" y="1290"/>
                </a:cxn>
                <a:cxn ang="0">
                  <a:pos x="256" y="1411"/>
                </a:cxn>
                <a:cxn ang="0">
                  <a:pos x="345" y="1521"/>
                </a:cxn>
                <a:cxn ang="0">
                  <a:pos x="356" y="1532"/>
                </a:cxn>
                <a:cxn ang="0">
                  <a:pos x="361" y="1537"/>
                </a:cxn>
                <a:cxn ang="0">
                  <a:pos x="367" y="1543"/>
                </a:cxn>
                <a:cxn ang="0">
                  <a:pos x="372" y="1548"/>
                </a:cxn>
                <a:cxn ang="0">
                  <a:pos x="372" y="1548"/>
                </a:cxn>
                <a:cxn ang="0">
                  <a:pos x="372" y="1554"/>
                </a:cxn>
                <a:cxn ang="0">
                  <a:pos x="372" y="1554"/>
                </a:cxn>
                <a:cxn ang="0">
                  <a:pos x="367" y="1559"/>
                </a:cxn>
                <a:cxn ang="0">
                  <a:pos x="361" y="1565"/>
                </a:cxn>
                <a:cxn ang="0">
                  <a:pos x="356" y="1570"/>
                </a:cxn>
                <a:cxn ang="0">
                  <a:pos x="339" y="1559"/>
                </a:cxn>
                <a:cxn ang="0">
                  <a:pos x="306" y="1532"/>
                </a:cxn>
                <a:cxn ang="0">
                  <a:pos x="261" y="1493"/>
                </a:cxn>
                <a:cxn ang="0">
                  <a:pos x="211" y="1433"/>
                </a:cxn>
                <a:cxn ang="0">
                  <a:pos x="155" y="1362"/>
                </a:cxn>
                <a:cxn ang="0">
                  <a:pos x="105" y="1274"/>
                </a:cxn>
                <a:cxn ang="0">
                  <a:pos x="55" y="1142"/>
                </a:cxn>
                <a:cxn ang="0">
                  <a:pos x="22" y="1010"/>
                </a:cxn>
                <a:cxn ang="0">
                  <a:pos x="5" y="889"/>
                </a:cxn>
                <a:cxn ang="0">
                  <a:pos x="0" y="785"/>
                </a:cxn>
                <a:cxn ang="0">
                  <a:pos x="11" y="642"/>
                </a:cxn>
                <a:cxn ang="0">
                  <a:pos x="38" y="478"/>
                </a:cxn>
                <a:cxn ang="0">
                  <a:pos x="100" y="308"/>
                </a:cxn>
                <a:cxn ang="0">
                  <a:pos x="150" y="214"/>
                </a:cxn>
                <a:cxn ang="0">
                  <a:pos x="205" y="137"/>
                </a:cxn>
                <a:cxn ang="0">
                  <a:pos x="256" y="82"/>
                </a:cxn>
                <a:cxn ang="0">
                  <a:pos x="300" y="39"/>
                </a:cxn>
                <a:cxn ang="0">
                  <a:pos x="333" y="11"/>
                </a:cxn>
                <a:cxn ang="0">
                  <a:pos x="356" y="0"/>
                </a:cxn>
              </a:cxnLst>
              <a:rect l="0" t="0" r="r" b="b"/>
              <a:pathLst>
                <a:path w="372" h="1570">
                  <a:moveTo>
                    <a:pt x="356" y="0"/>
                  </a:moveTo>
                  <a:lnTo>
                    <a:pt x="361" y="6"/>
                  </a:lnTo>
                  <a:lnTo>
                    <a:pt x="367" y="11"/>
                  </a:lnTo>
                  <a:lnTo>
                    <a:pt x="372" y="22"/>
                  </a:lnTo>
                  <a:lnTo>
                    <a:pt x="372" y="22"/>
                  </a:lnTo>
                  <a:lnTo>
                    <a:pt x="367" y="22"/>
                  </a:lnTo>
                  <a:lnTo>
                    <a:pt x="367" y="28"/>
                  </a:lnTo>
                  <a:lnTo>
                    <a:pt x="361" y="33"/>
                  </a:lnTo>
                  <a:lnTo>
                    <a:pt x="350" y="44"/>
                  </a:lnTo>
                  <a:lnTo>
                    <a:pt x="261" y="148"/>
                  </a:lnTo>
                  <a:lnTo>
                    <a:pt x="194" y="264"/>
                  </a:lnTo>
                  <a:lnTo>
                    <a:pt x="150" y="384"/>
                  </a:lnTo>
                  <a:lnTo>
                    <a:pt x="116" y="516"/>
                  </a:lnTo>
                  <a:lnTo>
                    <a:pt x="100" y="648"/>
                  </a:lnTo>
                  <a:lnTo>
                    <a:pt x="94" y="785"/>
                  </a:lnTo>
                  <a:lnTo>
                    <a:pt x="100" y="906"/>
                  </a:lnTo>
                  <a:lnTo>
                    <a:pt x="116" y="1038"/>
                  </a:lnTo>
                  <a:lnTo>
                    <a:pt x="144" y="1164"/>
                  </a:lnTo>
                  <a:lnTo>
                    <a:pt x="189" y="1290"/>
                  </a:lnTo>
                  <a:lnTo>
                    <a:pt x="256" y="1411"/>
                  </a:lnTo>
                  <a:lnTo>
                    <a:pt x="345" y="1521"/>
                  </a:lnTo>
                  <a:lnTo>
                    <a:pt x="356" y="1532"/>
                  </a:lnTo>
                  <a:lnTo>
                    <a:pt x="361" y="1537"/>
                  </a:lnTo>
                  <a:lnTo>
                    <a:pt x="367" y="1543"/>
                  </a:lnTo>
                  <a:lnTo>
                    <a:pt x="372" y="1548"/>
                  </a:lnTo>
                  <a:lnTo>
                    <a:pt x="372" y="1548"/>
                  </a:lnTo>
                  <a:lnTo>
                    <a:pt x="372" y="1554"/>
                  </a:lnTo>
                  <a:lnTo>
                    <a:pt x="372" y="1554"/>
                  </a:lnTo>
                  <a:lnTo>
                    <a:pt x="367" y="1559"/>
                  </a:lnTo>
                  <a:lnTo>
                    <a:pt x="361" y="1565"/>
                  </a:lnTo>
                  <a:lnTo>
                    <a:pt x="356" y="1570"/>
                  </a:lnTo>
                  <a:lnTo>
                    <a:pt x="339" y="1559"/>
                  </a:lnTo>
                  <a:lnTo>
                    <a:pt x="306" y="1532"/>
                  </a:lnTo>
                  <a:lnTo>
                    <a:pt x="261" y="1493"/>
                  </a:lnTo>
                  <a:lnTo>
                    <a:pt x="211" y="1433"/>
                  </a:lnTo>
                  <a:lnTo>
                    <a:pt x="155" y="1362"/>
                  </a:lnTo>
                  <a:lnTo>
                    <a:pt x="105" y="1274"/>
                  </a:lnTo>
                  <a:lnTo>
                    <a:pt x="55" y="1142"/>
                  </a:lnTo>
                  <a:lnTo>
                    <a:pt x="22" y="1010"/>
                  </a:lnTo>
                  <a:lnTo>
                    <a:pt x="5" y="889"/>
                  </a:lnTo>
                  <a:lnTo>
                    <a:pt x="0" y="785"/>
                  </a:lnTo>
                  <a:lnTo>
                    <a:pt x="11" y="642"/>
                  </a:lnTo>
                  <a:lnTo>
                    <a:pt x="38" y="478"/>
                  </a:lnTo>
                  <a:lnTo>
                    <a:pt x="100" y="308"/>
                  </a:lnTo>
                  <a:lnTo>
                    <a:pt x="150" y="214"/>
                  </a:lnTo>
                  <a:lnTo>
                    <a:pt x="205" y="137"/>
                  </a:lnTo>
                  <a:lnTo>
                    <a:pt x="256" y="82"/>
                  </a:lnTo>
                  <a:lnTo>
                    <a:pt x="300" y="39"/>
                  </a:lnTo>
                  <a:lnTo>
                    <a:pt x="333" y="11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5355" y="2524"/>
              <a:ext cx="685" cy="1411"/>
            </a:xfrm>
            <a:custGeom>
              <a:avLst/>
              <a:gdLst/>
              <a:ahLst/>
              <a:cxnLst>
                <a:cxn ang="0">
                  <a:pos x="529" y="154"/>
                </a:cxn>
                <a:cxn ang="0">
                  <a:pos x="479" y="165"/>
                </a:cxn>
                <a:cxn ang="0">
                  <a:pos x="507" y="176"/>
                </a:cxn>
                <a:cxn ang="0">
                  <a:pos x="546" y="176"/>
                </a:cxn>
                <a:cxn ang="0">
                  <a:pos x="624" y="170"/>
                </a:cxn>
                <a:cxn ang="0">
                  <a:pos x="629" y="159"/>
                </a:cxn>
                <a:cxn ang="0">
                  <a:pos x="607" y="154"/>
                </a:cxn>
                <a:cxn ang="0">
                  <a:pos x="573" y="154"/>
                </a:cxn>
                <a:cxn ang="0">
                  <a:pos x="429" y="0"/>
                </a:cxn>
                <a:cxn ang="0">
                  <a:pos x="451" y="5"/>
                </a:cxn>
                <a:cxn ang="0">
                  <a:pos x="451" y="22"/>
                </a:cxn>
                <a:cxn ang="0">
                  <a:pos x="445" y="49"/>
                </a:cxn>
                <a:cxn ang="0">
                  <a:pos x="445" y="77"/>
                </a:cxn>
                <a:cxn ang="0">
                  <a:pos x="445" y="110"/>
                </a:cxn>
                <a:cxn ang="0">
                  <a:pos x="451" y="137"/>
                </a:cxn>
                <a:cxn ang="0">
                  <a:pos x="557" y="121"/>
                </a:cxn>
                <a:cxn ang="0">
                  <a:pos x="640" y="126"/>
                </a:cxn>
                <a:cxn ang="0">
                  <a:pos x="685" y="165"/>
                </a:cxn>
                <a:cxn ang="0">
                  <a:pos x="646" y="198"/>
                </a:cxn>
                <a:cxn ang="0">
                  <a:pos x="573" y="209"/>
                </a:cxn>
                <a:cxn ang="0">
                  <a:pos x="507" y="209"/>
                </a:cxn>
                <a:cxn ang="0">
                  <a:pos x="445" y="181"/>
                </a:cxn>
                <a:cxn ang="0">
                  <a:pos x="362" y="241"/>
                </a:cxn>
                <a:cxn ang="0">
                  <a:pos x="206" y="423"/>
                </a:cxn>
                <a:cxn ang="0">
                  <a:pos x="106" y="659"/>
                </a:cxn>
                <a:cxn ang="0">
                  <a:pos x="89" y="812"/>
                </a:cxn>
                <a:cxn ang="0">
                  <a:pos x="117" y="911"/>
                </a:cxn>
                <a:cxn ang="0">
                  <a:pos x="178" y="977"/>
                </a:cxn>
                <a:cxn ang="0">
                  <a:pos x="234" y="1005"/>
                </a:cxn>
                <a:cxn ang="0">
                  <a:pos x="345" y="1043"/>
                </a:cxn>
                <a:cxn ang="0">
                  <a:pos x="445" y="1081"/>
                </a:cxn>
                <a:cxn ang="0">
                  <a:pos x="501" y="1114"/>
                </a:cxn>
                <a:cxn ang="0">
                  <a:pos x="534" y="1169"/>
                </a:cxn>
                <a:cxn ang="0">
                  <a:pos x="534" y="1274"/>
                </a:cxn>
                <a:cxn ang="0">
                  <a:pos x="473" y="1367"/>
                </a:cxn>
                <a:cxn ang="0">
                  <a:pos x="368" y="1411"/>
                </a:cxn>
                <a:cxn ang="0">
                  <a:pos x="262" y="1378"/>
                </a:cxn>
                <a:cxn ang="0">
                  <a:pos x="217" y="1334"/>
                </a:cxn>
                <a:cxn ang="0">
                  <a:pos x="223" y="1318"/>
                </a:cxn>
                <a:cxn ang="0">
                  <a:pos x="234" y="1318"/>
                </a:cxn>
                <a:cxn ang="0">
                  <a:pos x="245" y="1323"/>
                </a:cxn>
                <a:cxn ang="0">
                  <a:pos x="306" y="1361"/>
                </a:cxn>
                <a:cxn ang="0">
                  <a:pos x="406" y="1361"/>
                </a:cxn>
                <a:cxn ang="0">
                  <a:pos x="451" y="1307"/>
                </a:cxn>
                <a:cxn ang="0">
                  <a:pos x="445" y="1224"/>
                </a:cxn>
                <a:cxn ang="0">
                  <a:pos x="390" y="1175"/>
                </a:cxn>
                <a:cxn ang="0">
                  <a:pos x="323" y="1153"/>
                </a:cxn>
                <a:cxn ang="0">
                  <a:pos x="262" y="1131"/>
                </a:cxn>
                <a:cxn ang="0">
                  <a:pos x="162" y="1092"/>
                </a:cxn>
                <a:cxn ang="0">
                  <a:pos x="67" y="1027"/>
                </a:cxn>
                <a:cxn ang="0">
                  <a:pos x="11" y="911"/>
                </a:cxn>
                <a:cxn ang="0">
                  <a:pos x="17" y="697"/>
                </a:cxn>
                <a:cxn ang="0">
                  <a:pos x="112" y="461"/>
                </a:cxn>
                <a:cxn ang="0">
                  <a:pos x="267" y="269"/>
                </a:cxn>
                <a:cxn ang="0">
                  <a:pos x="423" y="154"/>
                </a:cxn>
                <a:cxn ang="0">
                  <a:pos x="406" y="99"/>
                </a:cxn>
                <a:cxn ang="0">
                  <a:pos x="401" y="71"/>
                </a:cxn>
                <a:cxn ang="0">
                  <a:pos x="406" y="49"/>
                </a:cxn>
                <a:cxn ang="0">
                  <a:pos x="412" y="22"/>
                </a:cxn>
                <a:cxn ang="0">
                  <a:pos x="423" y="0"/>
                </a:cxn>
              </a:cxnLst>
              <a:rect l="0" t="0" r="r" b="b"/>
              <a:pathLst>
                <a:path w="685" h="1411">
                  <a:moveTo>
                    <a:pt x="551" y="154"/>
                  </a:moveTo>
                  <a:lnTo>
                    <a:pt x="529" y="154"/>
                  </a:lnTo>
                  <a:lnTo>
                    <a:pt x="507" y="159"/>
                  </a:lnTo>
                  <a:lnTo>
                    <a:pt x="479" y="165"/>
                  </a:lnTo>
                  <a:lnTo>
                    <a:pt x="496" y="170"/>
                  </a:lnTo>
                  <a:lnTo>
                    <a:pt x="507" y="176"/>
                  </a:lnTo>
                  <a:lnTo>
                    <a:pt x="523" y="176"/>
                  </a:lnTo>
                  <a:lnTo>
                    <a:pt x="546" y="176"/>
                  </a:lnTo>
                  <a:lnTo>
                    <a:pt x="596" y="176"/>
                  </a:lnTo>
                  <a:lnTo>
                    <a:pt x="624" y="170"/>
                  </a:lnTo>
                  <a:lnTo>
                    <a:pt x="640" y="165"/>
                  </a:lnTo>
                  <a:lnTo>
                    <a:pt x="629" y="159"/>
                  </a:lnTo>
                  <a:lnTo>
                    <a:pt x="618" y="159"/>
                  </a:lnTo>
                  <a:lnTo>
                    <a:pt x="607" y="154"/>
                  </a:lnTo>
                  <a:lnTo>
                    <a:pt x="596" y="154"/>
                  </a:lnTo>
                  <a:lnTo>
                    <a:pt x="573" y="154"/>
                  </a:lnTo>
                  <a:lnTo>
                    <a:pt x="551" y="154"/>
                  </a:lnTo>
                  <a:close/>
                  <a:moveTo>
                    <a:pt x="429" y="0"/>
                  </a:moveTo>
                  <a:lnTo>
                    <a:pt x="440" y="0"/>
                  </a:lnTo>
                  <a:lnTo>
                    <a:pt x="451" y="5"/>
                  </a:lnTo>
                  <a:lnTo>
                    <a:pt x="451" y="16"/>
                  </a:lnTo>
                  <a:lnTo>
                    <a:pt x="451" y="22"/>
                  </a:lnTo>
                  <a:lnTo>
                    <a:pt x="451" y="33"/>
                  </a:lnTo>
                  <a:lnTo>
                    <a:pt x="445" y="49"/>
                  </a:lnTo>
                  <a:lnTo>
                    <a:pt x="445" y="60"/>
                  </a:lnTo>
                  <a:lnTo>
                    <a:pt x="445" y="77"/>
                  </a:lnTo>
                  <a:lnTo>
                    <a:pt x="445" y="99"/>
                  </a:lnTo>
                  <a:lnTo>
                    <a:pt x="445" y="110"/>
                  </a:lnTo>
                  <a:lnTo>
                    <a:pt x="451" y="121"/>
                  </a:lnTo>
                  <a:lnTo>
                    <a:pt x="451" y="137"/>
                  </a:lnTo>
                  <a:lnTo>
                    <a:pt x="512" y="121"/>
                  </a:lnTo>
                  <a:lnTo>
                    <a:pt x="557" y="121"/>
                  </a:lnTo>
                  <a:lnTo>
                    <a:pt x="601" y="121"/>
                  </a:lnTo>
                  <a:lnTo>
                    <a:pt x="640" y="126"/>
                  </a:lnTo>
                  <a:lnTo>
                    <a:pt x="674" y="137"/>
                  </a:lnTo>
                  <a:lnTo>
                    <a:pt x="685" y="165"/>
                  </a:lnTo>
                  <a:lnTo>
                    <a:pt x="674" y="187"/>
                  </a:lnTo>
                  <a:lnTo>
                    <a:pt x="646" y="198"/>
                  </a:lnTo>
                  <a:lnTo>
                    <a:pt x="607" y="209"/>
                  </a:lnTo>
                  <a:lnTo>
                    <a:pt x="573" y="209"/>
                  </a:lnTo>
                  <a:lnTo>
                    <a:pt x="540" y="209"/>
                  </a:lnTo>
                  <a:lnTo>
                    <a:pt x="507" y="209"/>
                  </a:lnTo>
                  <a:lnTo>
                    <a:pt x="473" y="203"/>
                  </a:lnTo>
                  <a:lnTo>
                    <a:pt x="445" y="181"/>
                  </a:lnTo>
                  <a:lnTo>
                    <a:pt x="445" y="181"/>
                  </a:lnTo>
                  <a:lnTo>
                    <a:pt x="362" y="241"/>
                  </a:lnTo>
                  <a:lnTo>
                    <a:pt x="278" y="324"/>
                  </a:lnTo>
                  <a:lnTo>
                    <a:pt x="206" y="423"/>
                  </a:lnTo>
                  <a:lnTo>
                    <a:pt x="145" y="538"/>
                  </a:lnTo>
                  <a:lnTo>
                    <a:pt x="106" y="659"/>
                  </a:lnTo>
                  <a:lnTo>
                    <a:pt x="89" y="785"/>
                  </a:lnTo>
                  <a:lnTo>
                    <a:pt x="89" y="812"/>
                  </a:lnTo>
                  <a:lnTo>
                    <a:pt x="100" y="862"/>
                  </a:lnTo>
                  <a:lnTo>
                    <a:pt x="117" y="911"/>
                  </a:lnTo>
                  <a:lnTo>
                    <a:pt x="156" y="961"/>
                  </a:lnTo>
                  <a:lnTo>
                    <a:pt x="178" y="977"/>
                  </a:lnTo>
                  <a:lnTo>
                    <a:pt x="206" y="994"/>
                  </a:lnTo>
                  <a:lnTo>
                    <a:pt x="234" y="1005"/>
                  </a:lnTo>
                  <a:lnTo>
                    <a:pt x="284" y="1021"/>
                  </a:lnTo>
                  <a:lnTo>
                    <a:pt x="345" y="1043"/>
                  </a:lnTo>
                  <a:lnTo>
                    <a:pt x="406" y="1065"/>
                  </a:lnTo>
                  <a:lnTo>
                    <a:pt x="445" y="1081"/>
                  </a:lnTo>
                  <a:lnTo>
                    <a:pt x="479" y="1098"/>
                  </a:lnTo>
                  <a:lnTo>
                    <a:pt x="501" y="1114"/>
                  </a:lnTo>
                  <a:lnTo>
                    <a:pt x="512" y="1136"/>
                  </a:lnTo>
                  <a:lnTo>
                    <a:pt x="534" y="1169"/>
                  </a:lnTo>
                  <a:lnTo>
                    <a:pt x="540" y="1219"/>
                  </a:lnTo>
                  <a:lnTo>
                    <a:pt x="534" y="1274"/>
                  </a:lnTo>
                  <a:lnTo>
                    <a:pt x="507" y="1323"/>
                  </a:lnTo>
                  <a:lnTo>
                    <a:pt x="473" y="1367"/>
                  </a:lnTo>
                  <a:lnTo>
                    <a:pt x="423" y="1400"/>
                  </a:lnTo>
                  <a:lnTo>
                    <a:pt x="368" y="1411"/>
                  </a:lnTo>
                  <a:lnTo>
                    <a:pt x="306" y="1400"/>
                  </a:lnTo>
                  <a:lnTo>
                    <a:pt x="262" y="1378"/>
                  </a:lnTo>
                  <a:lnTo>
                    <a:pt x="228" y="1351"/>
                  </a:lnTo>
                  <a:lnTo>
                    <a:pt x="217" y="1334"/>
                  </a:lnTo>
                  <a:lnTo>
                    <a:pt x="217" y="1323"/>
                  </a:lnTo>
                  <a:lnTo>
                    <a:pt x="223" y="1318"/>
                  </a:lnTo>
                  <a:lnTo>
                    <a:pt x="234" y="1318"/>
                  </a:lnTo>
                  <a:lnTo>
                    <a:pt x="234" y="1318"/>
                  </a:lnTo>
                  <a:lnTo>
                    <a:pt x="240" y="1318"/>
                  </a:lnTo>
                  <a:lnTo>
                    <a:pt x="245" y="1323"/>
                  </a:lnTo>
                  <a:lnTo>
                    <a:pt x="251" y="1329"/>
                  </a:lnTo>
                  <a:lnTo>
                    <a:pt x="306" y="1361"/>
                  </a:lnTo>
                  <a:lnTo>
                    <a:pt x="368" y="1372"/>
                  </a:lnTo>
                  <a:lnTo>
                    <a:pt x="406" y="1361"/>
                  </a:lnTo>
                  <a:lnTo>
                    <a:pt x="434" y="1340"/>
                  </a:lnTo>
                  <a:lnTo>
                    <a:pt x="451" y="1307"/>
                  </a:lnTo>
                  <a:lnTo>
                    <a:pt x="457" y="1268"/>
                  </a:lnTo>
                  <a:lnTo>
                    <a:pt x="445" y="1224"/>
                  </a:lnTo>
                  <a:lnTo>
                    <a:pt x="418" y="1197"/>
                  </a:lnTo>
                  <a:lnTo>
                    <a:pt x="390" y="1175"/>
                  </a:lnTo>
                  <a:lnTo>
                    <a:pt x="356" y="1164"/>
                  </a:lnTo>
                  <a:lnTo>
                    <a:pt x="323" y="1153"/>
                  </a:lnTo>
                  <a:lnTo>
                    <a:pt x="295" y="1147"/>
                  </a:lnTo>
                  <a:lnTo>
                    <a:pt x="262" y="1131"/>
                  </a:lnTo>
                  <a:lnTo>
                    <a:pt x="212" y="1114"/>
                  </a:lnTo>
                  <a:lnTo>
                    <a:pt x="162" y="1092"/>
                  </a:lnTo>
                  <a:lnTo>
                    <a:pt x="112" y="1065"/>
                  </a:lnTo>
                  <a:lnTo>
                    <a:pt x="67" y="1027"/>
                  </a:lnTo>
                  <a:lnTo>
                    <a:pt x="34" y="977"/>
                  </a:lnTo>
                  <a:lnTo>
                    <a:pt x="11" y="911"/>
                  </a:lnTo>
                  <a:lnTo>
                    <a:pt x="0" y="829"/>
                  </a:lnTo>
                  <a:lnTo>
                    <a:pt x="17" y="697"/>
                  </a:lnTo>
                  <a:lnTo>
                    <a:pt x="56" y="576"/>
                  </a:lnTo>
                  <a:lnTo>
                    <a:pt x="112" y="461"/>
                  </a:lnTo>
                  <a:lnTo>
                    <a:pt x="184" y="357"/>
                  </a:lnTo>
                  <a:lnTo>
                    <a:pt x="267" y="269"/>
                  </a:lnTo>
                  <a:lnTo>
                    <a:pt x="345" y="203"/>
                  </a:lnTo>
                  <a:lnTo>
                    <a:pt x="423" y="154"/>
                  </a:lnTo>
                  <a:lnTo>
                    <a:pt x="412" y="126"/>
                  </a:lnTo>
                  <a:lnTo>
                    <a:pt x="406" y="99"/>
                  </a:lnTo>
                  <a:lnTo>
                    <a:pt x="401" y="77"/>
                  </a:lnTo>
                  <a:lnTo>
                    <a:pt x="401" y="71"/>
                  </a:lnTo>
                  <a:lnTo>
                    <a:pt x="406" y="60"/>
                  </a:lnTo>
                  <a:lnTo>
                    <a:pt x="406" y="49"/>
                  </a:lnTo>
                  <a:lnTo>
                    <a:pt x="406" y="33"/>
                  </a:lnTo>
                  <a:lnTo>
                    <a:pt x="412" y="22"/>
                  </a:lnTo>
                  <a:lnTo>
                    <a:pt x="418" y="11"/>
                  </a:lnTo>
                  <a:lnTo>
                    <a:pt x="423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6179" y="2436"/>
              <a:ext cx="367" cy="1570"/>
            </a:xfrm>
            <a:custGeom>
              <a:avLst/>
              <a:gdLst/>
              <a:ahLst/>
              <a:cxnLst>
                <a:cxn ang="0">
                  <a:pos x="367" y="785"/>
                </a:cxn>
                <a:cxn ang="0">
                  <a:pos x="367" y="785"/>
                </a:cxn>
                <a:cxn ang="0">
                  <a:pos x="367" y="785"/>
                </a:cxn>
                <a:cxn ang="0">
                  <a:pos x="367" y="785"/>
                </a:cxn>
                <a:cxn ang="0">
                  <a:pos x="17" y="0"/>
                </a:cxn>
                <a:cxn ang="0">
                  <a:pos x="33" y="11"/>
                </a:cxn>
                <a:cxn ang="0">
                  <a:pos x="67" y="39"/>
                </a:cxn>
                <a:cxn ang="0">
                  <a:pos x="111" y="77"/>
                </a:cxn>
                <a:cxn ang="0">
                  <a:pos x="161" y="137"/>
                </a:cxn>
                <a:cxn ang="0">
                  <a:pos x="211" y="209"/>
                </a:cxn>
                <a:cxn ang="0">
                  <a:pos x="261" y="297"/>
                </a:cxn>
                <a:cxn ang="0">
                  <a:pos x="317" y="434"/>
                </a:cxn>
                <a:cxn ang="0">
                  <a:pos x="350" y="560"/>
                </a:cxn>
                <a:cxn ang="0">
                  <a:pos x="367" y="681"/>
                </a:cxn>
                <a:cxn ang="0">
                  <a:pos x="367" y="785"/>
                </a:cxn>
                <a:cxn ang="0">
                  <a:pos x="362" y="928"/>
                </a:cxn>
                <a:cxn ang="0">
                  <a:pos x="328" y="1093"/>
                </a:cxn>
                <a:cxn ang="0">
                  <a:pos x="267" y="1263"/>
                </a:cxn>
                <a:cxn ang="0">
                  <a:pos x="217" y="1356"/>
                </a:cxn>
                <a:cxn ang="0">
                  <a:pos x="167" y="1428"/>
                </a:cxn>
                <a:cxn ang="0">
                  <a:pos x="111" y="1488"/>
                </a:cxn>
                <a:cxn ang="0">
                  <a:pos x="67" y="1532"/>
                </a:cxn>
                <a:cxn ang="0">
                  <a:pos x="33" y="1559"/>
                </a:cxn>
                <a:cxn ang="0">
                  <a:pos x="17" y="1570"/>
                </a:cxn>
                <a:cxn ang="0">
                  <a:pos x="5" y="1565"/>
                </a:cxn>
                <a:cxn ang="0">
                  <a:pos x="0" y="1559"/>
                </a:cxn>
                <a:cxn ang="0">
                  <a:pos x="0" y="1554"/>
                </a:cxn>
                <a:cxn ang="0">
                  <a:pos x="0" y="1548"/>
                </a:cxn>
                <a:cxn ang="0">
                  <a:pos x="0" y="1548"/>
                </a:cxn>
                <a:cxn ang="0">
                  <a:pos x="5" y="1543"/>
                </a:cxn>
                <a:cxn ang="0">
                  <a:pos x="11" y="1537"/>
                </a:cxn>
                <a:cxn ang="0">
                  <a:pos x="22" y="1526"/>
                </a:cxn>
                <a:cxn ang="0">
                  <a:pos x="111" y="1422"/>
                </a:cxn>
                <a:cxn ang="0">
                  <a:pos x="178" y="1307"/>
                </a:cxn>
                <a:cxn ang="0">
                  <a:pos x="222" y="1180"/>
                </a:cxn>
                <a:cxn ang="0">
                  <a:pos x="256" y="1054"/>
                </a:cxn>
                <a:cxn ang="0">
                  <a:pos x="273" y="917"/>
                </a:cxn>
                <a:cxn ang="0">
                  <a:pos x="278" y="785"/>
                </a:cxn>
                <a:cxn ang="0">
                  <a:pos x="267" y="599"/>
                </a:cxn>
                <a:cxn ang="0">
                  <a:pos x="234" y="428"/>
                </a:cxn>
                <a:cxn ang="0">
                  <a:pos x="184" y="286"/>
                </a:cxn>
                <a:cxn ang="0">
                  <a:pos x="117" y="159"/>
                </a:cxn>
                <a:cxn ang="0">
                  <a:pos x="28" y="55"/>
                </a:cxn>
                <a:cxn ang="0">
                  <a:pos x="17" y="44"/>
                </a:cxn>
                <a:cxn ang="0">
                  <a:pos x="11" y="33"/>
                </a:cxn>
                <a:cxn ang="0">
                  <a:pos x="5" y="2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5" y="6"/>
                </a:cxn>
                <a:cxn ang="0">
                  <a:pos x="17" y="0"/>
                </a:cxn>
              </a:cxnLst>
              <a:rect l="0" t="0" r="r" b="b"/>
              <a:pathLst>
                <a:path w="367" h="1570">
                  <a:moveTo>
                    <a:pt x="367" y="785"/>
                  </a:moveTo>
                  <a:lnTo>
                    <a:pt x="367" y="785"/>
                  </a:lnTo>
                  <a:lnTo>
                    <a:pt x="367" y="785"/>
                  </a:lnTo>
                  <a:lnTo>
                    <a:pt x="367" y="785"/>
                  </a:lnTo>
                  <a:close/>
                  <a:moveTo>
                    <a:pt x="17" y="0"/>
                  </a:moveTo>
                  <a:lnTo>
                    <a:pt x="33" y="11"/>
                  </a:lnTo>
                  <a:lnTo>
                    <a:pt x="67" y="39"/>
                  </a:lnTo>
                  <a:lnTo>
                    <a:pt x="111" y="77"/>
                  </a:lnTo>
                  <a:lnTo>
                    <a:pt x="161" y="137"/>
                  </a:lnTo>
                  <a:lnTo>
                    <a:pt x="211" y="209"/>
                  </a:lnTo>
                  <a:lnTo>
                    <a:pt x="261" y="297"/>
                  </a:lnTo>
                  <a:lnTo>
                    <a:pt x="317" y="434"/>
                  </a:lnTo>
                  <a:lnTo>
                    <a:pt x="350" y="560"/>
                  </a:lnTo>
                  <a:lnTo>
                    <a:pt x="367" y="681"/>
                  </a:lnTo>
                  <a:lnTo>
                    <a:pt x="367" y="785"/>
                  </a:lnTo>
                  <a:lnTo>
                    <a:pt x="362" y="928"/>
                  </a:lnTo>
                  <a:lnTo>
                    <a:pt x="328" y="1093"/>
                  </a:lnTo>
                  <a:lnTo>
                    <a:pt x="267" y="1263"/>
                  </a:lnTo>
                  <a:lnTo>
                    <a:pt x="217" y="1356"/>
                  </a:lnTo>
                  <a:lnTo>
                    <a:pt x="167" y="1428"/>
                  </a:lnTo>
                  <a:lnTo>
                    <a:pt x="111" y="1488"/>
                  </a:lnTo>
                  <a:lnTo>
                    <a:pt x="67" y="1532"/>
                  </a:lnTo>
                  <a:lnTo>
                    <a:pt x="33" y="1559"/>
                  </a:lnTo>
                  <a:lnTo>
                    <a:pt x="17" y="1570"/>
                  </a:lnTo>
                  <a:lnTo>
                    <a:pt x="5" y="1565"/>
                  </a:lnTo>
                  <a:lnTo>
                    <a:pt x="0" y="1559"/>
                  </a:lnTo>
                  <a:lnTo>
                    <a:pt x="0" y="1554"/>
                  </a:lnTo>
                  <a:lnTo>
                    <a:pt x="0" y="1548"/>
                  </a:lnTo>
                  <a:lnTo>
                    <a:pt x="0" y="1548"/>
                  </a:lnTo>
                  <a:lnTo>
                    <a:pt x="5" y="1543"/>
                  </a:lnTo>
                  <a:lnTo>
                    <a:pt x="11" y="1537"/>
                  </a:lnTo>
                  <a:lnTo>
                    <a:pt x="22" y="1526"/>
                  </a:lnTo>
                  <a:lnTo>
                    <a:pt x="111" y="1422"/>
                  </a:lnTo>
                  <a:lnTo>
                    <a:pt x="178" y="1307"/>
                  </a:lnTo>
                  <a:lnTo>
                    <a:pt x="222" y="1180"/>
                  </a:lnTo>
                  <a:lnTo>
                    <a:pt x="256" y="1054"/>
                  </a:lnTo>
                  <a:lnTo>
                    <a:pt x="273" y="917"/>
                  </a:lnTo>
                  <a:lnTo>
                    <a:pt x="278" y="785"/>
                  </a:lnTo>
                  <a:lnTo>
                    <a:pt x="267" y="599"/>
                  </a:lnTo>
                  <a:lnTo>
                    <a:pt x="234" y="428"/>
                  </a:lnTo>
                  <a:lnTo>
                    <a:pt x="184" y="286"/>
                  </a:lnTo>
                  <a:lnTo>
                    <a:pt x="117" y="159"/>
                  </a:lnTo>
                  <a:lnTo>
                    <a:pt x="28" y="55"/>
                  </a:lnTo>
                  <a:lnTo>
                    <a:pt x="17" y="44"/>
                  </a:lnTo>
                  <a:lnTo>
                    <a:pt x="11" y="33"/>
                  </a:lnTo>
                  <a:lnTo>
                    <a:pt x="5" y="2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5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 noEditPoints="1"/>
            </p:cNvSpPr>
            <p:nvPr/>
          </p:nvSpPr>
          <p:spPr bwMode="auto">
            <a:xfrm>
              <a:off x="7298" y="2936"/>
              <a:ext cx="166" cy="675"/>
            </a:xfrm>
            <a:custGeom>
              <a:avLst/>
              <a:gdLst/>
              <a:ahLst/>
              <a:cxnLst>
                <a:cxn ang="0">
                  <a:pos x="89" y="510"/>
                </a:cxn>
                <a:cxn ang="0">
                  <a:pos x="111" y="516"/>
                </a:cxn>
                <a:cxn ang="0">
                  <a:pos x="133" y="527"/>
                </a:cxn>
                <a:cxn ang="0">
                  <a:pos x="155" y="543"/>
                </a:cxn>
                <a:cxn ang="0">
                  <a:pos x="166" y="565"/>
                </a:cxn>
                <a:cxn ang="0">
                  <a:pos x="166" y="593"/>
                </a:cxn>
                <a:cxn ang="0">
                  <a:pos x="166" y="615"/>
                </a:cxn>
                <a:cxn ang="0">
                  <a:pos x="155" y="637"/>
                </a:cxn>
                <a:cxn ang="0">
                  <a:pos x="144" y="653"/>
                </a:cxn>
                <a:cxn ang="0">
                  <a:pos x="128" y="664"/>
                </a:cxn>
                <a:cxn ang="0">
                  <a:pos x="105" y="675"/>
                </a:cxn>
                <a:cxn ang="0">
                  <a:pos x="89" y="675"/>
                </a:cxn>
                <a:cxn ang="0">
                  <a:pos x="61" y="675"/>
                </a:cxn>
                <a:cxn ang="0">
                  <a:pos x="44" y="664"/>
                </a:cxn>
                <a:cxn ang="0">
                  <a:pos x="27" y="653"/>
                </a:cxn>
                <a:cxn ang="0">
                  <a:pos x="11" y="637"/>
                </a:cxn>
                <a:cxn ang="0">
                  <a:pos x="5" y="615"/>
                </a:cxn>
                <a:cxn ang="0">
                  <a:pos x="0" y="593"/>
                </a:cxn>
                <a:cxn ang="0">
                  <a:pos x="5" y="571"/>
                </a:cxn>
                <a:cxn ang="0">
                  <a:pos x="11" y="554"/>
                </a:cxn>
                <a:cxn ang="0">
                  <a:pos x="27" y="538"/>
                </a:cxn>
                <a:cxn ang="0">
                  <a:pos x="44" y="521"/>
                </a:cxn>
                <a:cxn ang="0">
                  <a:pos x="61" y="516"/>
                </a:cxn>
                <a:cxn ang="0">
                  <a:pos x="89" y="510"/>
                </a:cxn>
                <a:cxn ang="0">
                  <a:pos x="89" y="0"/>
                </a:cxn>
                <a:cxn ang="0">
                  <a:pos x="105" y="5"/>
                </a:cxn>
                <a:cxn ang="0">
                  <a:pos x="128" y="11"/>
                </a:cxn>
                <a:cxn ang="0">
                  <a:pos x="144" y="27"/>
                </a:cxn>
                <a:cxn ang="0">
                  <a:pos x="155" y="44"/>
                </a:cxn>
                <a:cxn ang="0">
                  <a:pos x="166" y="66"/>
                </a:cxn>
                <a:cxn ang="0">
                  <a:pos x="166" y="88"/>
                </a:cxn>
                <a:cxn ang="0">
                  <a:pos x="166" y="109"/>
                </a:cxn>
                <a:cxn ang="0">
                  <a:pos x="155" y="131"/>
                </a:cxn>
                <a:cxn ang="0">
                  <a:pos x="133" y="153"/>
                </a:cxn>
                <a:cxn ang="0">
                  <a:pos x="111" y="164"/>
                </a:cxn>
                <a:cxn ang="0">
                  <a:pos x="89" y="164"/>
                </a:cxn>
                <a:cxn ang="0">
                  <a:pos x="61" y="164"/>
                </a:cxn>
                <a:cxn ang="0">
                  <a:pos x="44" y="153"/>
                </a:cxn>
                <a:cxn ang="0">
                  <a:pos x="27" y="142"/>
                </a:cxn>
                <a:cxn ang="0">
                  <a:pos x="11" y="126"/>
                </a:cxn>
                <a:cxn ang="0">
                  <a:pos x="5" y="109"/>
                </a:cxn>
                <a:cxn ang="0">
                  <a:pos x="0" y="88"/>
                </a:cxn>
                <a:cxn ang="0">
                  <a:pos x="5" y="66"/>
                </a:cxn>
                <a:cxn ang="0">
                  <a:pos x="11" y="44"/>
                </a:cxn>
                <a:cxn ang="0">
                  <a:pos x="27" y="27"/>
                </a:cxn>
                <a:cxn ang="0">
                  <a:pos x="44" y="11"/>
                </a:cxn>
                <a:cxn ang="0">
                  <a:pos x="61" y="5"/>
                </a:cxn>
                <a:cxn ang="0">
                  <a:pos x="89" y="0"/>
                </a:cxn>
              </a:cxnLst>
              <a:rect l="0" t="0" r="r" b="b"/>
              <a:pathLst>
                <a:path w="166" h="675">
                  <a:moveTo>
                    <a:pt x="89" y="510"/>
                  </a:moveTo>
                  <a:lnTo>
                    <a:pt x="111" y="516"/>
                  </a:lnTo>
                  <a:lnTo>
                    <a:pt x="133" y="527"/>
                  </a:lnTo>
                  <a:lnTo>
                    <a:pt x="155" y="543"/>
                  </a:lnTo>
                  <a:lnTo>
                    <a:pt x="166" y="565"/>
                  </a:lnTo>
                  <a:lnTo>
                    <a:pt x="166" y="593"/>
                  </a:lnTo>
                  <a:lnTo>
                    <a:pt x="166" y="615"/>
                  </a:lnTo>
                  <a:lnTo>
                    <a:pt x="155" y="637"/>
                  </a:lnTo>
                  <a:lnTo>
                    <a:pt x="144" y="653"/>
                  </a:lnTo>
                  <a:lnTo>
                    <a:pt x="128" y="664"/>
                  </a:lnTo>
                  <a:lnTo>
                    <a:pt x="105" y="675"/>
                  </a:lnTo>
                  <a:lnTo>
                    <a:pt x="89" y="675"/>
                  </a:lnTo>
                  <a:lnTo>
                    <a:pt x="61" y="675"/>
                  </a:lnTo>
                  <a:lnTo>
                    <a:pt x="44" y="664"/>
                  </a:lnTo>
                  <a:lnTo>
                    <a:pt x="27" y="653"/>
                  </a:lnTo>
                  <a:lnTo>
                    <a:pt x="11" y="637"/>
                  </a:lnTo>
                  <a:lnTo>
                    <a:pt x="5" y="615"/>
                  </a:lnTo>
                  <a:lnTo>
                    <a:pt x="0" y="593"/>
                  </a:lnTo>
                  <a:lnTo>
                    <a:pt x="5" y="571"/>
                  </a:lnTo>
                  <a:lnTo>
                    <a:pt x="11" y="554"/>
                  </a:lnTo>
                  <a:lnTo>
                    <a:pt x="27" y="538"/>
                  </a:lnTo>
                  <a:lnTo>
                    <a:pt x="44" y="521"/>
                  </a:lnTo>
                  <a:lnTo>
                    <a:pt x="61" y="516"/>
                  </a:lnTo>
                  <a:lnTo>
                    <a:pt x="89" y="510"/>
                  </a:lnTo>
                  <a:close/>
                  <a:moveTo>
                    <a:pt x="89" y="0"/>
                  </a:moveTo>
                  <a:lnTo>
                    <a:pt x="105" y="5"/>
                  </a:lnTo>
                  <a:lnTo>
                    <a:pt x="128" y="11"/>
                  </a:lnTo>
                  <a:lnTo>
                    <a:pt x="144" y="27"/>
                  </a:lnTo>
                  <a:lnTo>
                    <a:pt x="155" y="44"/>
                  </a:lnTo>
                  <a:lnTo>
                    <a:pt x="166" y="66"/>
                  </a:lnTo>
                  <a:lnTo>
                    <a:pt x="166" y="88"/>
                  </a:lnTo>
                  <a:lnTo>
                    <a:pt x="166" y="109"/>
                  </a:lnTo>
                  <a:lnTo>
                    <a:pt x="155" y="131"/>
                  </a:lnTo>
                  <a:lnTo>
                    <a:pt x="133" y="153"/>
                  </a:lnTo>
                  <a:lnTo>
                    <a:pt x="111" y="164"/>
                  </a:lnTo>
                  <a:lnTo>
                    <a:pt x="89" y="164"/>
                  </a:lnTo>
                  <a:lnTo>
                    <a:pt x="61" y="164"/>
                  </a:lnTo>
                  <a:lnTo>
                    <a:pt x="44" y="153"/>
                  </a:lnTo>
                  <a:lnTo>
                    <a:pt x="27" y="142"/>
                  </a:lnTo>
                  <a:lnTo>
                    <a:pt x="11" y="126"/>
                  </a:lnTo>
                  <a:lnTo>
                    <a:pt x="5" y="109"/>
                  </a:lnTo>
                  <a:lnTo>
                    <a:pt x="0" y="88"/>
                  </a:lnTo>
                  <a:lnTo>
                    <a:pt x="5" y="66"/>
                  </a:lnTo>
                  <a:lnTo>
                    <a:pt x="11" y="44"/>
                  </a:lnTo>
                  <a:lnTo>
                    <a:pt x="27" y="27"/>
                  </a:lnTo>
                  <a:lnTo>
                    <a:pt x="44" y="11"/>
                  </a:lnTo>
                  <a:lnTo>
                    <a:pt x="61" y="5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7693" y="3040"/>
              <a:ext cx="1057" cy="362"/>
            </a:xfrm>
            <a:custGeom>
              <a:avLst/>
              <a:gdLst/>
              <a:ahLst/>
              <a:cxnLst>
                <a:cxn ang="0">
                  <a:pos x="50" y="302"/>
                </a:cxn>
                <a:cxn ang="0">
                  <a:pos x="1001" y="302"/>
                </a:cxn>
                <a:cxn ang="0">
                  <a:pos x="1013" y="302"/>
                </a:cxn>
                <a:cxn ang="0">
                  <a:pos x="1024" y="302"/>
                </a:cxn>
                <a:cxn ang="0">
                  <a:pos x="1035" y="307"/>
                </a:cxn>
                <a:cxn ang="0">
                  <a:pos x="1046" y="313"/>
                </a:cxn>
                <a:cxn ang="0">
                  <a:pos x="1051" y="318"/>
                </a:cxn>
                <a:cxn ang="0">
                  <a:pos x="1057" y="335"/>
                </a:cxn>
                <a:cxn ang="0">
                  <a:pos x="1051" y="346"/>
                </a:cxn>
                <a:cxn ang="0">
                  <a:pos x="1046" y="357"/>
                </a:cxn>
                <a:cxn ang="0">
                  <a:pos x="1035" y="357"/>
                </a:cxn>
                <a:cxn ang="0">
                  <a:pos x="1024" y="362"/>
                </a:cxn>
                <a:cxn ang="0">
                  <a:pos x="1013" y="362"/>
                </a:cxn>
                <a:cxn ang="0">
                  <a:pos x="1001" y="362"/>
                </a:cxn>
                <a:cxn ang="0">
                  <a:pos x="50" y="362"/>
                </a:cxn>
                <a:cxn ang="0">
                  <a:pos x="39" y="362"/>
                </a:cxn>
                <a:cxn ang="0">
                  <a:pos x="27" y="362"/>
                </a:cxn>
                <a:cxn ang="0">
                  <a:pos x="16" y="357"/>
                </a:cxn>
                <a:cxn ang="0">
                  <a:pos x="11" y="357"/>
                </a:cxn>
                <a:cxn ang="0">
                  <a:pos x="0" y="346"/>
                </a:cxn>
                <a:cxn ang="0">
                  <a:pos x="0" y="335"/>
                </a:cxn>
                <a:cxn ang="0">
                  <a:pos x="0" y="318"/>
                </a:cxn>
                <a:cxn ang="0">
                  <a:pos x="11" y="313"/>
                </a:cxn>
                <a:cxn ang="0">
                  <a:pos x="16" y="307"/>
                </a:cxn>
                <a:cxn ang="0">
                  <a:pos x="27" y="302"/>
                </a:cxn>
                <a:cxn ang="0">
                  <a:pos x="39" y="302"/>
                </a:cxn>
                <a:cxn ang="0">
                  <a:pos x="50" y="302"/>
                </a:cxn>
                <a:cxn ang="0">
                  <a:pos x="50" y="0"/>
                </a:cxn>
                <a:cxn ang="0">
                  <a:pos x="1001" y="0"/>
                </a:cxn>
                <a:cxn ang="0">
                  <a:pos x="1013" y="0"/>
                </a:cxn>
                <a:cxn ang="0">
                  <a:pos x="1024" y="0"/>
                </a:cxn>
                <a:cxn ang="0">
                  <a:pos x="1035" y="0"/>
                </a:cxn>
                <a:cxn ang="0">
                  <a:pos x="1046" y="5"/>
                </a:cxn>
                <a:cxn ang="0">
                  <a:pos x="1051" y="16"/>
                </a:cxn>
                <a:cxn ang="0">
                  <a:pos x="1057" y="27"/>
                </a:cxn>
                <a:cxn ang="0">
                  <a:pos x="1051" y="44"/>
                </a:cxn>
                <a:cxn ang="0">
                  <a:pos x="1046" y="49"/>
                </a:cxn>
                <a:cxn ang="0">
                  <a:pos x="1035" y="55"/>
                </a:cxn>
                <a:cxn ang="0">
                  <a:pos x="1024" y="60"/>
                </a:cxn>
                <a:cxn ang="0">
                  <a:pos x="1013" y="60"/>
                </a:cxn>
                <a:cxn ang="0">
                  <a:pos x="1001" y="60"/>
                </a:cxn>
                <a:cxn ang="0">
                  <a:pos x="50" y="60"/>
                </a:cxn>
                <a:cxn ang="0">
                  <a:pos x="39" y="60"/>
                </a:cxn>
                <a:cxn ang="0">
                  <a:pos x="27" y="60"/>
                </a:cxn>
                <a:cxn ang="0">
                  <a:pos x="16" y="55"/>
                </a:cxn>
                <a:cxn ang="0">
                  <a:pos x="11" y="49"/>
                </a:cxn>
                <a:cxn ang="0">
                  <a:pos x="0" y="44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11" y="5"/>
                </a:cxn>
                <a:cxn ang="0">
                  <a:pos x="16" y="0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50" y="0"/>
                </a:cxn>
              </a:cxnLst>
              <a:rect l="0" t="0" r="r" b="b"/>
              <a:pathLst>
                <a:path w="1057" h="362">
                  <a:moveTo>
                    <a:pt x="50" y="302"/>
                  </a:moveTo>
                  <a:lnTo>
                    <a:pt x="1001" y="302"/>
                  </a:lnTo>
                  <a:lnTo>
                    <a:pt x="1013" y="302"/>
                  </a:lnTo>
                  <a:lnTo>
                    <a:pt x="1024" y="302"/>
                  </a:lnTo>
                  <a:lnTo>
                    <a:pt x="1035" y="307"/>
                  </a:lnTo>
                  <a:lnTo>
                    <a:pt x="1046" y="313"/>
                  </a:lnTo>
                  <a:lnTo>
                    <a:pt x="1051" y="318"/>
                  </a:lnTo>
                  <a:lnTo>
                    <a:pt x="1057" y="335"/>
                  </a:lnTo>
                  <a:lnTo>
                    <a:pt x="1051" y="346"/>
                  </a:lnTo>
                  <a:lnTo>
                    <a:pt x="1046" y="357"/>
                  </a:lnTo>
                  <a:lnTo>
                    <a:pt x="1035" y="357"/>
                  </a:lnTo>
                  <a:lnTo>
                    <a:pt x="1024" y="362"/>
                  </a:lnTo>
                  <a:lnTo>
                    <a:pt x="1013" y="362"/>
                  </a:lnTo>
                  <a:lnTo>
                    <a:pt x="1001" y="362"/>
                  </a:lnTo>
                  <a:lnTo>
                    <a:pt x="50" y="362"/>
                  </a:lnTo>
                  <a:lnTo>
                    <a:pt x="39" y="362"/>
                  </a:lnTo>
                  <a:lnTo>
                    <a:pt x="27" y="362"/>
                  </a:lnTo>
                  <a:lnTo>
                    <a:pt x="16" y="357"/>
                  </a:lnTo>
                  <a:lnTo>
                    <a:pt x="11" y="357"/>
                  </a:lnTo>
                  <a:lnTo>
                    <a:pt x="0" y="346"/>
                  </a:lnTo>
                  <a:lnTo>
                    <a:pt x="0" y="335"/>
                  </a:lnTo>
                  <a:lnTo>
                    <a:pt x="0" y="318"/>
                  </a:lnTo>
                  <a:lnTo>
                    <a:pt x="11" y="313"/>
                  </a:lnTo>
                  <a:lnTo>
                    <a:pt x="16" y="307"/>
                  </a:lnTo>
                  <a:lnTo>
                    <a:pt x="27" y="302"/>
                  </a:lnTo>
                  <a:lnTo>
                    <a:pt x="39" y="302"/>
                  </a:lnTo>
                  <a:lnTo>
                    <a:pt x="50" y="302"/>
                  </a:lnTo>
                  <a:close/>
                  <a:moveTo>
                    <a:pt x="50" y="0"/>
                  </a:moveTo>
                  <a:lnTo>
                    <a:pt x="1001" y="0"/>
                  </a:lnTo>
                  <a:lnTo>
                    <a:pt x="1013" y="0"/>
                  </a:lnTo>
                  <a:lnTo>
                    <a:pt x="1024" y="0"/>
                  </a:lnTo>
                  <a:lnTo>
                    <a:pt x="1035" y="0"/>
                  </a:lnTo>
                  <a:lnTo>
                    <a:pt x="1046" y="5"/>
                  </a:lnTo>
                  <a:lnTo>
                    <a:pt x="1051" y="16"/>
                  </a:lnTo>
                  <a:lnTo>
                    <a:pt x="1057" y="27"/>
                  </a:lnTo>
                  <a:lnTo>
                    <a:pt x="1051" y="44"/>
                  </a:lnTo>
                  <a:lnTo>
                    <a:pt x="1046" y="49"/>
                  </a:lnTo>
                  <a:lnTo>
                    <a:pt x="1035" y="55"/>
                  </a:lnTo>
                  <a:lnTo>
                    <a:pt x="1024" y="60"/>
                  </a:lnTo>
                  <a:lnTo>
                    <a:pt x="1013" y="60"/>
                  </a:lnTo>
                  <a:lnTo>
                    <a:pt x="1001" y="60"/>
                  </a:lnTo>
                  <a:lnTo>
                    <a:pt x="50" y="60"/>
                  </a:lnTo>
                  <a:lnTo>
                    <a:pt x="39" y="60"/>
                  </a:lnTo>
                  <a:lnTo>
                    <a:pt x="27" y="60"/>
                  </a:lnTo>
                  <a:lnTo>
                    <a:pt x="16" y="55"/>
                  </a:lnTo>
                  <a:lnTo>
                    <a:pt x="11" y="49"/>
                  </a:lnTo>
                  <a:lnTo>
                    <a:pt x="0" y="44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9379" y="2442"/>
              <a:ext cx="1497" cy="1564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1363" y="0"/>
                </a:cxn>
                <a:cxn ang="0">
                  <a:pos x="1497" y="367"/>
                </a:cxn>
                <a:cxn ang="0">
                  <a:pos x="1458" y="367"/>
                </a:cxn>
                <a:cxn ang="0">
                  <a:pos x="1414" y="280"/>
                </a:cxn>
                <a:cxn ang="0">
                  <a:pos x="1352" y="208"/>
                </a:cxn>
                <a:cxn ang="0">
                  <a:pos x="1280" y="153"/>
                </a:cxn>
                <a:cxn ang="0">
                  <a:pos x="1196" y="115"/>
                </a:cxn>
                <a:cxn ang="0">
                  <a:pos x="1113" y="93"/>
                </a:cxn>
                <a:cxn ang="0">
                  <a:pos x="1030" y="71"/>
                </a:cxn>
                <a:cxn ang="0">
                  <a:pos x="946" y="65"/>
                </a:cxn>
                <a:cxn ang="0">
                  <a:pos x="868" y="60"/>
                </a:cxn>
                <a:cxn ang="0">
                  <a:pos x="801" y="60"/>
                </a:cxn>
                <a:cxn ang="0">
                  <a:pos x="172" y="60"/>
                </a:cxn>
                <a:cxn ang="0">
                  <a:pos x="684" y="757"/>
                </a:cxn>
                <a:cxn ang="0">
                  <a:pos x="696" y="768"/>
                </a:cxn>
                <a:cxn ang="0">
                  <a:pos x="696" y="774"/>
                </a:cxn>
                <a:cxn ang="0">
                  <a:pos x="701" y="774"/>
                </a:cxn>
                <a:cxn ang="0">
                  <a:pos x="701" y="779"/>
                </a:cxn>
                <a:cxn ang="0">
                  <a:pos x="701" y="785"/>
                </a:cxn>
                <a:cxn ang="0">
                  <a:pos x="696" y="790"/>
                </a:cxn>
                <a:cxn ang="0">
                  <a:pos x="690" y="796"/>
                </a:cxn>
                <a:cxn ang="0">
                  <a:pos x="684" y="807"/>
                </a:cxn>
                <a:cxn ang="0">
                  <a:pos x="134" y="1476"/>
                </a:cxn>
                <a:cxn ang="0">
                  <a:pos x="807" y="1476"/>
                </a:cxn>
                <a:cxn ang="0">
                  <a:pos x="935" y="1471"/>
                </a:cxn>
                <a:cxn ang="0">
                  <a:pos x="1030" y="1465"/>
                </a:cxn>
                <a:cxn ang="0">
                  <a:pos x="1102" y="1449"/>
                </a:cxn>
                <a:cxn ang="0">
                  <a:pos x="1152" y="1438"/>
                </a:cxn>
                <a:cxn ang="0">
                  <a:pos x="1174" y="1433"/>
                </a:cxn>
                <a:cxn ang="0">
                  <a:pos x="1274" y="1389"/>
                </a:cxn>
                <a:cxn ang="0">
                  <a:pos x="1352" y="1328"/>
                </a:cxn>
                <a:cxn ang="0">
                  <a:pos x="1419" y="1257"/>
                </a:cxn>
                <a:cxn ang="0">
                  <a:pos x="1458" y="1174"/>
                </a:cxn>
                <a:cxn ang="0">
                  <a:pos x="1497" y="1174"/>
                </a:cxn>
                <a:cxn ang="0">
                  <a:pos x="1363" y="1564"/>
                </a:cxn>
                <a:cxn ang="0">
                  <a:pos x="44" y="1564"/>
                </a:cxn>
                <a:cxn ang="0">
                  <a:pos x="28" y="1564"/>
                </a:cxn>
                <a:cxn ang="0">
                  <a:pos x="17" y="1564"/>
                </a:cxn>
                <a:cxn ang="0">
                  <a:pos x="6" y="1559"/>
                </a:cxn>
                <a:cxn ang="0">
                  <a:pos x="0" y="1553"/>
                </a:cxn>
                <a:cxn ang="0">
                  <a:pos x="0" y="1548"/>
                </a:cxn>
                <a:cxn ang="0">
                  <a:pos x="0" y="1542"/>
                </a:cxn>
                <a:cxn ang="0">
                  <a:pos x="6" y="1537"/>
                </a:cxn>
                <a:cxn ang="0">
                  <a:pos x="6" y="1531"/>
                </a:cxn>
                <a:cxn ang="0">
                  <a:pos x="17" y="1520"/>
                </a:cxn>
                <a:cxn ang="0">
                  <a:pos x="579" y="834"/>
                </a:cxn>
                <a:cxn ang="0">
                  <a:pos x="0" y="49"/>
                </a:cxn>
                <a:cxn ang="0">
                  <a:pos x="0" y="22"/>
                </a:cxn>
                <a:cxn ang="0">
                  <a:pos x="6" y="11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44" y="0"/>
                </a:cxn>
              </a:cxnLst>
              <a:rect l="0" t="0" r="r" b="b"/>
              <a:pathLst>
                <a:path w="1497" h="1564">
                  <a:moveTo>
                    <a:pt x="44" y="0"/>
                  </a:moveTo>
                  <a:lnTo>
                    <a:pt x="1363" y="0"/>
                  </a:lnTo>
                  <a:lnTo>
                    <a:pt x="1497" y="367"/>
                  </a:lnTo>
                  <a:lnTo>
                    <a:pt x="1458" y="367"/>
                  </a:lnTo>
                  <a:lnTo>
                    <a:pt x="1414" y="280"/>
                  </a:lnTo>
                  <a:lnTo>
                    <a:pt x="1352" y="208"/>
                  </a:lnTo>
                  <a:lnTo>
                    <a:pt x="1280" y="153"/>
                  </a:lnTo>
                  <a:lnTo>
                    <a:pt x="1196" y="115"/>
                  </a:lnTo>
                  <a:lnTo>
                    <a:pt x="1113" y="93"/>
                  </a:lnTo>
                  <a:lnTo>
                    <a:pt x="1030" y="71"/>
                  </a:lnTo>
                  <a:lnTo>
                    <a:pt x="946" y="65"/>
                  </a:lnTo>
                  <a:lnTo>
                    <a:pt x="868" y="60"/>
                  </a:lnTo>
                  <a:lnTo>
                    <a:pt x="801" y="60"/>
                  </a:lnTo>
                  <a:lnTo>
                    <a:pt x="172" y="60"/>
                  </a:lnTo>
                  <a:lnTo>
                    <a:pt x="684" y="757"/>
                  </a:lnTo>
                  <a:lnTo>
                    <a:pt x="696" y="768"/>
                  </a:lnTo>
                  <a:lnTo>
                    <a:pt x="696" y="774"/>
                  </a:lnTo>
                  <a:lnTo>
                    <a:pt x="701" y="774"/>
                  </a:lnTo>
                  <a:lnTo>
                    <a:pt x="701" y="779"/>
                  </a:lnTo>
                  <a:lnTo>
                    <a:pt x="701" y="785"/>
                  </a:lnTo>
                  <a:lnTo>
                    <a:pt x="696" y="790"/>
                  </a:lnTo>
                  <a:lnTo>
                    <a:pt x="690" y="796"/>
                  </a:lnTo>
                  <a:lnTo>
                    <a:pt x="684" y="807"/>
                  </a:lnTo>
                  <a:lnTo>
                    <a:pt x="134" y="1476"/>
                  </a:lnTo>
                  <a:lnTo>
                    <a:pt x="807" y="1476"/>
                  </a:lnTo>
                  <a:lnTo>
                    <a:pt x="935" y="1471"/>
                  </a:lnTo>
                  <a:lnTo>
                    <a:pt x="1030" y="1465"/>
                  </a:lnTo>
                  <a:lnTo>
                    <a:pt x="1102" y="1449"/>
                  </a:lnTo>
                  <a:lnTo>
                    <a:pt x="1152" y="1438"/>
                  </a:lnTo>
                  <a:lnTo>
                    <a:pt x="1174" y="1433"/>
                  </a:lnTo>
                  <a:lnTo>
                    <a:pt x="1274" y="1389"/>
                  </a:lnTo>
                  <a:lnTo>
                    <a:pt x="1352" y="1328"/>
                  </a:lnTo>
                  <a:lnTo>
                    <a:pt x="1419" y="1257"/>
                  </a:lnTo>
                  <a:lnTo>
                    <a:pt x="1458" y="1174"/>
                  </a:lnTo>
                  <a:lnTo>
                    <a:pt x="1497" y="1174"/>
                  </a:lnTo>
                  <a:lnTo>
                    <a:pt x="1363" y="1564"/>
                  </a:lnTo>
                  <a:lnTo>
                    <a:pt x="44" y="1564"/>
                  </a:lnTo>
                  <a:lnTo>
                    <a:pt x="28" y="1564"/>
                  </a:lnTo>
                  <a:lnTo>
                    <a:pt x="17" y="1564"/>
                  </a:lnTo>
                  <a:lnTo>
                    <a:pt x="6" y="1559"/>
                  </a:lnTo>
                  <a:lnTo>
                    <a:pt x="0" y="1553"/>
                  </a:lnTo>
                  <a:lnTo>
                    <a:pt x="0" y="1548"/>
                  </a:lnTo>
                  <a:lnTo>
                    <a:pt x="0" y="1542"/>
                  </a:lnTo>
                  <a:lnTo>
                    <a:pt x="6" y="1537"/>
                  </a:lnTo>
                  <a:lnTo>
                    <a:pt x="6" y="1531"/>
                  </a:lnTo>
                  <a:lnTo>
                    <a:pt x="17" y="1520"/>
                  </a:lnTo>
                  <a:lnTo>
                    <a:pt x="579" y="834"/>
                  </a:lnTo>
                  <a:lnTo>
                    <a:pt x="0" y="49"/>
                  </a:lnTo>
                  <a:lnTo>
                    <a:pt x="0" y="22"/>
                  </a:lnTo>
                  <a:lnTo>
                    <a:pt x="6" y="11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11054" y="2063"/>
              <a:ext cx="1024" cy="757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317" y="5"/>
                </a:cxn>
                <a:cxn ang="0">
                  <a:pos x="401" y="5"/>
                </a:cxn>
                <a:cxn ang="0">
                  <a:pos x="512" y="0"/>
                </a:cxn>
                <a:cxn ang="0">
                  <a:pos x="518" y="27"/>
                </a:cxn>
                <a:cxn ang="0">
                  <a:pos x="495" y="38"/>
                </a:cxn>
                <a:cxn ang="0">
                  <a:pos x="406" y="49"/>
                </a:cxn>
                <a:cxn ang="0">
                  <a:pos x="301" y="433"/>
                </a:cxn>
                <a:cxn ang="0">
                  <a:pos x="790" y="88"/>
                </a:cxn>
                <a:cxn ang="0">
                  <a:pos x="818" y="55"/>
                </a:cxn>
                <a:cxn ang="0">
                  <a:pos x="796" y="38"/>
                </a:cxn>
                <a:cxn ang="0">
                  <a:pos x="774" y="33"/>
                </a:cxn>
                <a:cxn ang="0">
                  <a:pos x="774" y="11"/>
                </a:cxn>
                <a:cxn ang="0">
                  <a:pos x="790" y="0"/>
                </a:cxn>
                <a:cxn ang="0">
                  <a:pos x="891" y="5"/>
                </a:cxn>
                <a:cxn ang="0">
                  <a:pos x="985" y="0"/>
                </a:cxn>
                <a:cxn ang="0">
                  <a:pos x="1019" y="5"/>
                </a:cxn>
                <a:cxn ang="0">
                  <a:pos x="1019" y="33"/>
                </a:cxn>
                <a:cxn ang="0">
                  <a:pos x="996" y="38"/>
                </a:cxn>
                <a:cxn ang="0">
                  <a:pos x="846" y="99"/>
                </a:cxn>
                <a:cxn ang="0">
                  <a:pos x="584" y="274"/>
                </a:cxn>
                <a:cxn ang="0">
                  <a:pos x="562" y="291"/>
                </a:cxn>
                <a:cxn ang="0">
                  <a:pos x="562" y="296"/>
                </a:cxn>
                <a:cxn ang="0">
                  <a:pos x="757" y="681"/>
                </a:cxn>
                <a:cxn ang="0">
                  <a:pos x="796" y="708"/>
                </a:cxn>
                <a:cxn ang="0">
                  <a:pos x="835" y="713"/>
                </a:cxn>
                <a:cxn ang="0">
                  <a:pos x="852" y="719"/>
                </a:cxn>
                <a:cxn ang="0">
                  <a:pos x="857" y="746"/>
                </a:cxn>
                <a:cxn ang="0">
                  <a:pos x="724" y="752"/>
                </a:cxn>
                <a:cxn ang="0">
                  <a:pos x="579" y="757"/>
                </a:cxn>
                <a:cxn ang="0">
                  <a:pos x="562" y="746"/>
                </a:cxn>
                <a:cxn ang="0">
                  <a:pos x="562" y="730"/>
                </a:cxn>
                <a:cxn ang="0">
                  <a:pos x="584" y="713"/>
                </a:cxn>
                <a:cxn ang="0">
                  <a:pos x="612" y="713"/>
                </a:cxn>
                <a:cxn ang="0">
                  <a:pos x="640" y="697"/>
                </a:cxn>
                <a:cxn ang="0">
                  <a:pos x="640" y="681"/>
                </a:cxn>
                <a:cxn ang="0">
                  <a:pos x="473" y="351"/>
                </a:cxn>
                <a:cxn ang="0">
                  <a:pos x="251" y="626"/>
                </a:cxn>
                <a:cxn ang="0">
                  <a:pos x="234" y="697"/>
                </a:cxn>
                <a:cxn ang="0">
                  <a:pos x="245" y="713"/>
                </a:cxn>
                <a:cxn ang="0">
                  <a:pos x="290" y="713"/>
                </a:cxn>
                <a:cxn ang="0">
                  <a:pos x="317" y="713"/>
                </a:cxn>
                <a:cxn ang="0">
                  <a:pos x="334" y="730"/>
                </a:cxn>
                <a:cxn ang="0">
                  <a:pos x="323" y="752"/>
                </a:cxn>
                <a:cxn ang="0">
                  <a:pos x="290" y="752"/>
                </a:cxn>
                <a:cxn ang="0">
                  <a:pos x="223" y="752"/>
                </a:cxn>
                <a:cxn ang="0">
                  <a:pos x="167" y="752"/>
                </a:cxn>
                <a:cxn ang="0">
                  <a:pos x="17" y="757"/>
                </a:cxn>
                <a:cxn ang="0">
                  <a:pos x="0" y="746"/>
                </a:cxn>
                <a:cxn ang="0">
                  <a:pos x="0" y="730"/>
                </a:cxn>
                <a:cxn ang="0">
                  <a:pos x="22" y="713"/>
                </a:cxn>
                <a:cxn ang="0">
                  <a:pos x="111" y="708"/>
                </a:cxn>
                <a:cxn ang="0">
                  <a:pos x="284" y="82"/>
                </a:cxn>
                <a:cxn ang="0">
                  <a:pos x="284" y="60"/>
                </a:cxn>
                <a:cxn ang="0">
                  <a:pos x="284" y="44"/>
                </a:cxn>
                <a:cxn ang="0">
                  <a:pos x="251" y="38"/>
                </a:cxn>
                <a:cxn ang="0">
                  <a:pos x="217" y="38"/>
                </a:cxn>
                <a:cxn ang="0">
                  <a:pos x="184" y="33"/>
                </a:cxn>
                <a:cxn ang="0">
                  <a:pos x="189" y="5"/>
                </a:cxn>
                <a:cxn ang="0">
                  <a:pos x="206" y="0"/>
                </a:cxn>
              </a:cxnLst>
              <a:rect l="0" t="0" r="r" b="b"/>
              <a:pathLst>
                <a:path w="1024" h="757">
                  <a:moveTo>
                    <a:pt x="206" y="0"/>
                  </a:moveTo>
                  <a:lnTo>
                    <a:pt x="228" y="0"/>
                  </a:lnTo>
                  <a:lnTo>
                    <a:pt x="251" y="0"/>
                  </a:lnTo>
                  <a:lnTo>
                    <a:pt x="278" y="0"/>
                  </a:lnTo>
                  <a:lnTo>
                    <a:pt x="295" y="5"/>
                  </a:lnTo>
                  <a:lnTo>
                    <a:pt x="317" y="5"/>
                  </a:lnTo>
                  <a:lnTo>
                    <a:pt x="334" y="5"/>
                  </a:lnTo>
                  <a:lnTo>
                    <a:pt x="356" y="5"/>
                  </a:lnTo>
                  <a:lnTo>
                    <a:pt x="401" y="5"/>
                  </a:lnTo>
                  <a:lnTo>
                    <a:pt x="456" y="0"/>
                  </a:lnTo>
                  <a:lnTo>
                    <a:pt x="501" y="0"/>
                  </a:lnTo>
                  <a:lnTo>
                    <a:pt x="512" y="0"/>
                  </a:lnTo>
                  <a:lnTo>
                    <a:pt x="518" y="5"/>
                  </a:lnTo>
                  <a:lnTo>
                    <a:pt x="518" y="16"/>
                  </a:lnTo>
                  <a:lnTo>
                    <a:pt x="518" y="27"/>
                  </a:lnTo>
                  <a:lnTo>
                    <a:pt x="512" y="33"/>
                  </a:lnTo>
                  <a:lnTo>
                    <a:pt x="507" y="38"/>
                  </a:lnTo>
                  <a:lnTo>
                    <a:pt x="495" y="38"/>
                  </a:lnTo>
                  <a:lnTo>
                    <a:pt x="484" y="38"/>
                  </a:lnTo>
                  <a:lnTo>
                    <a:pt x="434" y="38"/>
                  </a:lnTo>
                  <a:lnTo>
                    <a:pt x="406" y="49"/>
                  </a:lnTo>
                  <a:lnTo>
                    <a:pt x="395" y="60"/>
                  </a:lnTo>
                  <a:lnTo>
                    <a:pt x="384" y="88"/>
                  </a:lnTo>
                  <a:lnTo>
                    <a:pt x="301" y="433"/>
                  </a:lnTo>
                  <a:lnTo>
                    <a:pt x="768" y="110"/>
                  </a:lnTo>
                  <a:lnTo>
                    <a:pt x="779" y="99"/>
                  </a:lnTo>
                  <a:lnTo>
                    <a:pt x="790" y="88"/>
                  </a:lnTo>
                  <a:lnTo>
                    <a:pt x="802" y="77"/>
                  </a:lnTo>
                  <a:lnTo>
                    <a:pt x="813" y="66"/>
                  </a:lnTo>
                  <a:lnTo>
                    <a:pt x="818" y="55"/>
                  </a:lnTo>
                  <a:lnTo>
                    <a:pt x="813" y="44"/>
                  </a:lnTo>
                  <a:lnTo>
                    <a:pt x="807" y="44"/>
                  </a:lnTo>
                  <a:lnTo>
                    <a:pt x="796" y="38"/>
                  </a:lnTo>
                  <a:lnTo>
                    <a:pt x="790" y="38"/>
                  </a:lnTo>
                  <a:lnTo>
                    <a:pt x="779" y="33"/>
                  </a:lnTo>
                  <a:lnTo>
                    <a:pt x="774" y="33"/>
                  </a:lnTo>
                  <a:lnTo>
                    <a:pt x="774" y="27"/>
                  </a:lnTo>
                  <a:lnTo>
                    <a:pt x="768" y="22"/>
                  </a:lnTo>
                  <a:lnTo>
                    <a:pt x="774" y="11"/>
                  </a:lnTo>
                  <a:lnTo>
                    <a:pt x="779" y="5"/>
                  </a:lnTo>
                  <a:lnTo>
                    <a:pt x="785" y="0"/>
                  </a:lnTo>
                  <a:lnTo>
                    <a:pt x="790" y="0"/>
                  </a:lnTo>
                  <a:lnTo>
                    <a:pt x="796" y="0"/>
                  </a:lnTo>
                  <a:lnTo>
                    <a:pt x="835" y="0"/>
                  </a:lnTo>
                  <a:lnTo>
                    <a:pt x="891" y="5"/>
                  </a:lnTo>
                  <a:lnTo>
                    <a:pt x="930" y="5"/>
                  </a:lnTo>
                  <a:lnTo>
                    <a:pt x="957" y="5"/>
                  </a:lnTo>
                  <a:lnTo>
                    <a:pt x="985" y="0"/>
                  </a:lnTo>
                  <a:lnTo>
                    <a:pt x="1007" y="0"/>
                  </a:lnTo>
                  <a:lnTo>
                    <a:pt x="1013" y="0"/>
                  </a:lnTo>
                  <a:lnTo>
                    <a:pt x="1019" y="5"/>
                  </a:lnTo>
                  <a:lnTo>
                    <a:pt x="1024" y="16"/>
                  </a:lnTo>
                  <a:lnTo>
                    <a:pt x="1024" y="27"/>
                  </a:lnTo>
                  <a:lnTo>
                    <a:pt x="1019" y="33"/>
                  </a:lnTo>
                  <a:lnTo>
                    <a:pt x="1013" y="33"/>
                  </a:lnTo>
                  <a:lnTo>
                    <a:pt x="1007" y="38"/>
                  </a:lnTo>
                  <a:lnTo>
                    <a:pt x="996" y="38"/>
                  </a:lnTo>
                  <a:lnTo>
                    <a:pt x="952" y="49"/>
                  </a:lnTo>
                  <a:lnTo>
                    <a:pt x="902" y="66"/>
                  </a:lnTo>
                  <a:lnTo>
                    <a:pt x="846" y="99"/>
                  </a:lnTo>
                  <a:lnTo>
                    <a:pt x="779" y="142"/>
                  </a:lnTo>
                  <a:lnTo>
                    <a:pt x="696" y="197"/>
                  </a:lnTo>
                  <a:lnTo>
                    <a:pt x="584" y="274"/>
                  </a:lnTo>
                  <a:lnTo>
                    <a:pt x="573" y="285"/>
                  </a:lnTo>
                  <a:lnTo>
                    <a:pt x="568" y="291"/>
                  </a:lnTo>
                  <a:lnTo>
                    <a:pt x="562" y="291"/>
                  </a:lnTo>
                  <a:lnTo>
                    <a:pt x="557" y="296"/>
                  </a:lnTo>
                  <a:lnTo>
                    <a:pt x="557" y="296"/>
                  </a:lnTo>
                  <a:lnTo>
                    <a:pt x="562" y="296"/>
                  </a:lnTo>
                  <a:lnTo>
                    <a:pt x="562" y="302"/>
                  </a:lnTo>
                  <a:lnTo>
                    <a:pt x="568" y="307"/>
                  </a:lnTo>
                  <a:lnTo>
                    <a:pt x="757" y="681"/>
                  </a:lnTo>
                  <a:lnTo>
                    <a:pt x="768" y="692"/>
                  </a:lnTo>
                  <a:lnTo>
                    <a:pt x="779" y="702"/>
                  </a:lnTo>
                  <a:lnTo>
                    <a:pt x="796" y="708"/>
                  </a:lnTo>
                  <a:lnTo>
                    <a:pt x="807" y="713"/>
                  </a:lnTo>
                  <a:lnTo>
                    <a:pt x="818" y="713"/>
                  </a:lnTo>
                  <a:lnTo>
                    <a:pt x="835" y="713"/>
                  </a:lnTo>
                  <a:lnTo>
                    <a:pt x="840" y="713"/>
                  </a:lnTo>
                  <a:lnTo>
                    <a:pt x="846" y="719"/>
                  </a:lnTo>
                  <a:lnTo>
                    <a:pt x="852" y="719"/>
                  </a:lnTo>
                  <a:lnTo>
                    <a:pt x="857" y="724"/>
                  </a:lnTo>
                  <a:lnTo>
                    <a:pt x="857" y="735"/>
                  </a:lnTo>
                  <a:lnTo>
                    <a:pt x="857" y="746"/>
                  </a:lnTo>
                  <a:lnTo>
                    <a:pt x="846" y="752"/>
                  </a:lnTo>
                  <a:lnTo>
                    <a:pt x="835" y="757"/>
                  </a:lnTo>
                  <a:lnTo>
                    <a:pt x="724" y="752"/>
                  </a:lnTo>
                  <a:lnTo>
                    <a:pt x="679" y="752"/>
                  </a:lnTo>
                  <a:lnTo>
                    <a:pt x="623" y="752"/>
                  </a:lnTo>
                  <a:lnTo>
                    <a:pt x="579" y="757"/>
                  </a:lnTo>
                  <a:lnTo>
                    <a:pt x="573" y="752"/>
                  </a:lnTo>
                  <a:lnTo>
                    <a:pt x="568" y="752"/>
                  </a:lnTo>
                  <a:lnTo>
                    <a:pt x="562" y="746"/>
                  </a:lnTo>
                  <a:lnTo>
                    <a:pt x="562" y="741"/>
                  </a:lnTo>
                  <a:lnTo>
                    <a:pt x="562" y="741"/>
                  </a:lnTo>
                  <a:lnTo>
                    <a:pt x="562" y="730"/>
                  </a:lnTo>
                  <a:lnTo>
                    <a:pt x="568" y="719"/>
                  </a:lnTo>
                  <a:lnTo>
                    <a:pt x="573" y="719"/>
                  </a:lnTo>
                  <a:lnTo>
                    <a:pt x="584" y="713"/>
                  </a:lnTo>
                  <a:lnTo>
                    <a:pt x="590" y="713"/>
                  </a:lnTo>
                  <a:lnTo>
                    <a:pt x="601" y="713"/>
                  </a:lnTo>
                  <a:lnTo>
                    <a:pt x="612" y="713"/>
                  </a:lnTo>
                  <a:lnTo>
                    <a:pt x="623" y="708"/>
                  </a:lnTo>
                  <a:lnTo>
                    <a:pt x="635" y="702"/>
                  </a:lnTo>
                  <a:lnTo>
                    <a:pt x="640" y="697"/>
                  </a:lnTo>
                  <a:lnTo>
                    <a:pt x="646" y="686"/>
                  </a:lnTo>
                  <a:lnTo>
                    <a:pt x="646" y="681"/>
                  </a:lnTo>
                  <a:lnTo>
                    <a:pt x="640" y="681"/>
                  </a:lnTo>
                  <a:lnTo>
                    <a:pt x="640" y="675"/>
                  </a:lnTo>
                  <a:lnTo>
                    <a:pt x="635" y="664"/>
                  </a:lnTo>
                  <a:lnTo>
                    <a:pt x="473" y="351"/>
                  </a:lnTo>
                  <a:lnTo>
                    <a:pt x="284" y="483"/>
                  </a:lnTo>
                  <a:lnTo>
                    <a:pt x="267" y="565"/>
                  </a:lnTo>
                  <a:lnTo>
                    <a:pt x="251" y="626"/>
                  </a:lnTo>
                  <a:lnTo>
                    <a:pt x="239" y="664"/>
                  </a:lnTo>
                  <a:lnTo>
                    <a:pt x="234" y="686"/>
                  </a:lnTo>
                  <a:lnTo>
                    <a:pt x="234" y="697"/>
                  </a:lnTo>
                  <a:lnTo>
                    <a:pt x="234" y="702"/>
                  </a:lnTo>
                  <a:lnTo>
                    <a:pt x="234" y="708"/>
                  </a:lnTo>
                  <a:lnTo>
                    <a:pt x="245" y="713"/>
                  </a:lnTo>
                  <a:lnTo>
                    <a:pt x="262" y="713"/>
                  </a:lnTo>
                  <a:lnTo>
                    <a:pt x="273" y="713"/>
                  </a:lnTo>
                  <a:lnTo>
                    <a:pt x="290" y="713"/>
                  </a:lnTo>
                  <a:lnTo>
                    <a:pt x="295" y="713"/>
                  </a:lnTo>
                  <a:lnTo>
                    <a:pt x="301" y="713"/>
                  </a:lnTo>
                  <a:lnTo>
                    <a:pt x="317" y="713"/>
                  </a:lnTo>
                  <a:lnTo>
                    <a:pt x="328" y="719"/>
                  </a:lnTo>
                  <a:lnTo>
                    <a:pt x="334" y="719"/>
                  </a:lnTo>
                  <a:lnTo>
                    <a:pt x="334" y="730"/>
                  </a:lnTo>
                  <a:lnTo>
                    <a:pt x="334" y="741"/>
                  </a:lnTo>
                  <a:lnTo>
                    <a:pt x="328" y="752"/>
                  </a:lnTo>
                  <a:lnTo>
                    <a:pt x="323" y="752"/>
                  </a:lnTo>
                  <a:lnTo>
                    <a:pt x="317" y="757"/>
                  </a:lnTo>
                  <a:lnTo>
                    <a:pt x="312" y="757"/>
                  </a:lnTo>
                  <a:lnTo>
                    <a:pt x="290" y="752"/>
                  </a:lnTo>
                  <a:lnTo>
                    <a:pt x="267" y="752"/>
                  </a:lnTo>
                  <a:lnTo>
                    <a:pt x="239" y="752"/>
                  </a:lnTo>
                  <a:lnTo>
                    <a:pt x="223" y="752"/>
                  </a:lnTo>
                  <a:lnTo>
                    <a:pt x="200" y="752"/>
                  </a:lnTo>
                  <a:lnTo>
                    <a:pt x="184" y="752"/>
                  </a:lnTo>
                  <a:lnTo>
                    <a:pt x="167" y="752"/>
                  </a:lnTo>
                  <a:lnTo>
                    <a:pt x="117" y="752"/>
                  </a:lnTo>
                  <a:lnTo>
                    <a:pt x="61" y="752"/>
                  </a:lnTo>
                  <a:lnTo>
                    <a:pt x="17" y="757"/>
                  </a:lnTo>
                  <a:lnTo>
                    <a:pt x="11" y="752"/>
                  </a:lnTo>
                  <a:lnTo>
                    <a:pt x="6" y="752"/>
                  </a:lnTo>
                  <a:lnTo>
                    <a:pt x="0" y="746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0" y="730"/>
                  </a:lnTo>
                  <a:lnTo>
                    <a:pt x="6" y="719"/>
                  </a:lnTo>
                  <a:lnTo>
                    <a:pt x="11" y="719"/>
                  </a:lnTo>
                  <a:lnTo>
                    <a:pt x="22" y="713"/>
                  </a:lnTo>
                  <a:lnTo>
                    <a:pt x="33" y="713"/>
                  </a:lnTo>
                  <a:lnTo>
                    <a:pt x="84" y="713"/>
                  </a:lnTo>
                  <a:lnTo>
                    <a:pt x="111" y="708"/>
                  </a:lnTo>
                  <a:lnTo>
                    <a:pt x="128" y="692"/>
                  </a:lnTo>
                  <a:lnTo>
                    <a:pt x="134" y="670"/>
                  </a:lnTo>
                  <a:lnTo>
                    <a:pt x="284" y="82"/>
                  </a:lnTo>
                  <a:lnTo>
                    <a:pt x="284" y="71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84" y="55"/>
                  </a:lnTo>
                  <a:lnTo>
                    <a:pt x="284" y="49"/>
                  </a:lnTo>
                  <a:lnTo>
                    <a:pt x="284" y="44"/>
                  </a:lnTo>
                  <a:lnTo>
                    <a:pt x="273" y="44"/>
                  </a:lnTo>
                  <a:lnTo>
                    <a:pt x="262" y="38"/>
                  </a:lnTo>
                  <a:lnTo>
                    <a:pt x="251" y="38"/>
                  </a:lnTo>
                  <a:lnTo>
                    <a:pt x="239" y="38"/>
                  </a:lnTo>
                  <a:lnTo>
                    <a:pt x="228" y="38"/>
                  </a:lnTo>
                  <a:lnTo>
                    <a:pt x="217" y="38"/>
                  </a:lnTo>
                  <a:lnTo>
                    <a:pt x="200" y="38"/>
                  </a:lnTo>
                  <a:lnTo>
                    <a:pt x="189" y="38"/>
                  </a:lnTo>
                  <a:lnTo>
                    <a:pt x="184" y="33"/>
                  </a:lnTo>
                  <a:lnTo>
                    <a:pt x="184" y="22"/>
                  </a:lnTo>
                  <a:lnTo>
                    <a:pt x="184" y="11"/>
                  </a:lnTo>
                  <a:lnTo>
                    <a:pt x="189" y="5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 noEditPoints="1"/>
            </p:cNvSpPr>
            <p:nvPr/>
          </p:nvSpPr>
          <p:spPr bwMode="auto">
            <a:xfrm>
              <a:off x="10976" y="3353"/>
              <a:ext cx="496" cy="961"/>
            </a:xfrm>
            <a:custGeom>
              <a:avLst/>
              <a:gdLst/>
              <a:ahLst/>
              <a:cxnLst>
                <a:cxn ang="0">
                  <a:pos x="379" y="252"/>
                </a:cxn>
                <a:cxn ang="0">
                  <a:pos x="445" y="307"/>
                </a:cxn>
                <a:cxn ang="0">
                  <a:pos x="451" y="362"/>
                </a:cxn>
                <a:cxn ang="0">
                  <a:pos x="445" y="390"/>
                </a:cxn>
                <a:cxn ang="0">
                  <a:pos x="317" y="845"/>
                </a:cxn>
                <a:cxn ang="0">
                  <a:pos x="240" y="922"/>
                </a:cxn>
                <a:cxn ang="0">
                  <a:pos x="150" y="955"/>
                </a:cxn>
                <a:cxn ang="0">
                  <a:pos x="56" y="950"/>
                </a:cxn>
                <a:cxn ang="0">
                  <a:pos x="0" y="889"/>
                </a:cxn>
                <a:cxn ang="0">
                  <a:pos x="11" y="851"/>
                </a:cxn>
                <a:cxn ang="0">
                  <a:pos x="45" y="829"/>
                </a:cxn>
                <a:cxn ang="0">
                  <a:pos x="78" y="823"/>
                </a:cxn>
                <a:cxn ang="0">
                  <a:pos x="100" y="840"/>
                </a:cxn>
                <a:cxn ang="0">
                  <a:pos x="106" y="867"/>
                </a:cxn>
                <a:cxn ang="0">
                  <a:pos x="100" y="889"/>
                </a:cxn>
                <a:cxn ang="0">
                  <a:pos x="84" y="911"/>
                </a:cxn>
                <a:cxn ang="0">
                  <a:pos x="89" y="922"/>
                </a:cxn>
                <a:cxn ang="0">
                  <a:pos x="156" y="917"/>
                </a:cxn>
                <a:cxn ang="0">
                  <a:pos x="234" y="840"/>
                </a:cxn>
                <a:cxn ang="0">
                  <a:pos x="256" y="785"/>
                </a:cxn>
                <a:cxn ang="0">
                  <a:pos x="368" y="351"/>
                </a:cxn>
                <a:cxn ang="0">
                  <a:pos x="368" y="329"/>
                </a:cxn>
                <a:cxn ang="0">
                  <a:pos x="362" y="296"/>
                </a:cxn>
                <a:cxn ang="0">
                  <a:pos x="345" y="274"/>
                </a:cxn>
                <a:cxn ang="0">
                  <a:pos x="284" y="285"/>
                </a:cxn>
                <a:cxn ang="0">
                  <a:pos x="206" y="357"/>
                </a:cxn>
                <a:cxn ang="0">
                  <a:pos x="173" y="417"/>
                </a:cxn>
                <a:cxn ang="0">
                  <a:pos x="162" y="428"/>
                </a:cxn>
                <a:cxn ang="0">
                  <a:pos x="150" y="428"/>
                </a:cxn>
                <a:cxn ang="0">
                  <a:pos x="139" y="423"/>
                </a:cxn>
                <a:cxn ang="0">
                  <a:pos x="134" y="412"/>
                </a:cxn>
                <a:cxn ang="0">
                  <a:pos x="156" y="362"/>
                </a:cxn>
                <a:cxn ang="0">
                  <a:pos x="223" y="285"/>
                </a:cxn>
                <a:cxn ang="0">
                  <a:pos x="334" y="247"/>
                </a:cxn>
                <a:cxn ang="0">
                  <a:pos x="496" y="38"/>
                </a:cxn>
                <a:cxn ang="0">
                  <a:pos x="496" y="38"/>
                </a:cxn>
                <a:cxn ang="0">
                  <a:pos x="468" y="0"/>
                </a:cxn>
                <a:cxn ang="0">
                  <a:pos x="490" y="16"/>
                </a:cxn>
                <a:cxn ang="0">
                  <a:pos x="496" y="38"/>
                </a:cxn>
                <a:cxn ang="0">
                  <a:pos x="479" y="77"/>
                </a:cxn>
                <a:cxn ang="0">
                  <a:pos x="451" y="99"/>
                </a:cxn>
                <a:cxn ang="0">
                  <a:pos x="412" y="99"/>
                </a:cxn>
                <a:cxn ang="0">
                  <a:pos x="395" y="82"/>
                </a:cxn>
                <a:cxn ang="0">
                  <a:pos x="390" y="55"/>
                </a:cxn>
                <a:cxn ang="0">
                  <a:pos x="401" y="22"/>
                </a:cxn>
                <a:cxn ang="0">
                  <a:pos x="429" y="0"/>
                </a:cxn>
              </a:cxnLst>
              <a:rect l="0" t="0" r="r" b="b"/>
              <a:pathLst>
                <a:path w="496" h="961">
                  <a:moveTo>
                    <a:pt x="334" y="247"/>
                  </a:moveTo>
                  <a:lnTo>
                    <a:pt x="379" y="252"/>
                  </a:lnTo>
                  <a:lnTo>
                    <a:pt x="418" y="274"/>
                  </a:lnTo>
                  <a:lnTo>
                    <a:pt x="445" y="307"/>
                  </a:lnTo>
                  <a:lnTo>
                    <a:pt x="451" y="346"/>
                  </a:lnTo>
                  <a:lnTo>
                    <a:pt x="451" y="362"/>
                  </a:lnTo>
                  <a:lnTo>
                    <a:pt x="451" y="373"/>
                  </a:lnTo>
                  <a:lnTo>
                    <a:pt x="445" y="390"/>
                  </a:lnTo>
                  <a:lnTo>
                    <a:pt x="345" y="785"/>
                  </a:lnTo>
                  <a:lnTo>
                    <a:pt x="317" y="845"/>
                  </a:lnTo>
                  <a:lnTo>
                    <a:pt x="284" y="889"/>
                  </a:lnTo>
                  <a:lnTo>
                    <a:pt x="240" y="922"/>
                  </a:lnTo>
                  <a:lnTo>
                    <a:pt x="195" y="944"/>
                  </a:lnTo>
                  <a:lnTo>
                    <a:pt x="150" y="955"/>
                  </a:lnTo>
                  <a:lnTo>
                    <a:pt x="111" y="961"/>
                  </a:lnTo>
                  <a:lnTo>
                    <a:pt x="56" y="950"/>
                  </a:lnTo>
                  <a:lnTo>
                    <a:pt x="17" y="928"/>
                  </a:lnTo>
                  <a:lnTo>
                    <a:pt x="0" y="889"/>
                  </a:lnTo>
                  <a:lnTo>
                    <a:pt x="6" y="867"/>
                  </a:lnTo>
                  <a:lnTo>
                    <a:pt x="11" y="851"/>
                  </a:lnTo>
                  <a:lnTo>
                    <a:pt x="28" y="834"/>
                  </a:lnTo>
                  <a:lnTo>
                    <a:pt x="45" y="829"/>
                  </a:lnTo>
                  <a:lnTo>
                    <a:pt x="67" y="823"/>
                  </a:lnTo>
                  <a:lnTo>
                    <a:pt x="78" y="823"/>
                  </a:lnTo>
                  <a:lnTo>
                    <a:pt x="89" y="829"/>
                  </a:lnTo>
                  <a:lnTo>
                    <a:pt x="100" y="840"/>
                  </a:lnTo>
                  <a:lnTo>
                    <a:pt x="106" y="851"/>
                  </a:lnTo>
                  <a:lnTo>
                    <a:pt x="106" y="867"/>
                  </a:lnTo>
                  <a:lnTo>
                    <a:pt x="106" y="873"/>
                  </a:lnTo>
                  <a:lnTo>
                    <a:pt x="100" y="889"/>
                  </a:lnTo>
                  <a:lnTo>
                    <a:pt x="95" y="900"/>
                  </a:lnTo>
                  <a:lnTo>
                    <a:pt x="84" y="911"/>
                  </a:lnTo>
                  <a:lnTo>
                    <a:pt x="73" y="917"/>
                  </a:lnTo>
                  <a:lnTo>
                    <a:pt x="89" y="922"/>
                  </a:lnTo>
                  <a:lnTo>
                    <a:pt x="111" y="928"/>
                  </a:lnTo>
                  <a:lnTo>
                    <a:pt x="156" y="917"/>
                  </a:lnTo>
                  <a:lnTo>
                    <a:pt x="201" y="884"/>
                  </a:lnTo>
                  <a:lnTo>
                    <a:pt x="234" y="840"/>
                  </a:lnTo>
                  <a:lnTo>
                    <a:pt x="256" y="785"/>
                  </a:lnTo>
                  <a:lnTo>
                    <a:pt x="256" y="785"/>
                  </a:lnTo>
                  <a:lnTo>
                    <a:pt x="362" y="362"/>
                  </a:lnTo>
                  <a:lnTo>
                    <a:pt x="368" y="351"/>
                  </a:lnTo>
                  <a:lnTo>
                    <a:pt x="368" y="340"/>
                  </a:lnTo>
                  <a:lnTo>
                    <a:pt x="368" y="329"/>
                  </a:lnTo>
                  <a:lnTo>
                    <a:pt x="368" y="307"/>
                  </a:lnTo>
                  <a:lnTo>
                    <a:pt x="362" y="296"/>
                  </a:lnTo>
                  <a:lnTo>
                    <a:pt x="356" y="285"/>
                  </a:lnTo>
                  <a:lnTo>
                    <a:pt x="345" y="274"/>
                  </a:lnTo>
                  <a:lnTo>
                    <a:pt x="329" y="274"/>
                  </a:lnTo>
                  <a:lnTo>
                    <a:pt x="284" y="285"/>
                  </a:lnTo>
                  <a:lnTo>
                    <a:pt x="240" y="318"/>
                  </a:lnTo>
                  <a:lnTo>
                    <a:pt x="206" y="357"/>
                  </a:lnTo>
                  <a:lnTo>
                    <a:pt x="178" y="406"/>
                  </a:lnTo>
                  <a:lnTo>
                    <a:pt x="173" y="417"/>
                  </a:lnTo>
                  <a:lnTo>
                    <a:pt x="167" y="423"/>
                  </a:lnTo>
                  <a:lnTo>
                    <a:pt x="162" y="428"/>
                  </a:lnTo>
                  <a:lnTo>
                    <a:pt x="156" y="428"/>
                  </a:lnTo>
                  <a:lnTo>
                    <a:pt x="150" y="428"/>
                  </a:lnTo>
                  <a:lnTo>
                    <a:pt x="145" y="428"/>
                  </a:lnTo>
                  <a:lnTo>
                    <a:pt x="139" y="423"/>
                  </a:lnTo>
                  <a:lnTo>
                    <a:pt x="139" y="417"/>
                  </a:lnTo>
                  <a:lnTo>
                    <a:pt x="134" y="412"/>
                  </a:lnTo>
                  <a:lnTo>
                    <a:pt x="139" y="395"/>
                  </a:lnTo>
                  <a:lnTo>
                    <a:pt x="156" y="362"/>
                  </a:lnTo>
                  <a:lnTo>
                    <a:pt x="189" y="324"/>
                  </a:lnTo>
                  <a:lnTo>
                    <a:pt x="223" y="285"/>
                  </a:lnTo>
                  <a:lnTo>
                    <a:pt x="273" y="258"/>
                  </a:lnTo>
                  <a:lnTo>
                    <a:pt x="334" y="247"/>
                  </a:lnTo>
                  <a:close/>
                  <a:moveTo>
                    <a:pt x="496" y="38"/>
                  </a:moveTo>
                  <a:lnTo>
                    <a:pt x="496" y="38"/>
                  </a:lnTo>
                  <a:lnTo>
                    <a:pt x="496" y="38"/>
                  </a:lnTo>
                  <a:lnTo>
                    <a:pt x="496" y="38"/>
                  </a:lnTo>
                  <a:close/>
                  <a:moveTo>
                    <a:pt x="451" y="0"/>
                  </a:moveTo>
                  <a:lnTo>
                    <a:pt x="468" y="0"/>
                  </a:lnTo>
                  <a:lnTo>
                    <a:pt x="479" y="5"/>
                  </a:lnTo>
                  <a:lnTo>
                    <a:pt x="490" y="16"/>
                  </a:lnTo>
                  <a:lnTo>
                    <a:pt x="490" y="27"/>
                  </a:lnTo>
                  <a:lnTo>
                    <a:pt x="496" y="38"/>
                  </a:lnTo>
                  <a:lnTo>
                    <a:pt x="490" y="60"/>
                  </a:lnTo>
                  <a:lnTo>
                    <a:pt x="479" y="77"/>
                  </a:lnTo>
                  <a:lnTo>
                    <a:pt x="468" y="88"/>
                  </a:lnTo>
                  <a:lnTo>
                    <a:pt x="451" y="99"/>
                  </a:lnTo>
                  <a:lnTo>
                    <a:pt x="434" y="104"/>
                  </a:lnTo>
                  <a:lnTo>
                    <a:pt x="412" y="99"/>
                  </a:lnTo>
                  <a:lnTo>
                    <a:pt x="401" y="93"/>
                  </a:lnTo>
                  <a:lnTo>
                    <a:pt x="395" y="82"/>
                  </a:lnTo>
                  <a:lnTo>
                    <a:pt x="390" y="71"/>
                  </a:lnTo>
                  <a:lnTo>
                    <a:pt x="390" y="55"/>
                  </a:lnTo>
                  <a:lnTo>
                    <a:pt x="390" y="38"/>
                  </a:lnTo>
                  <a:lnTo>
                    <a:pt x="401" y="22"/>
                  </a:lnTo>
                  <a:lnTo>
                    <a:pt x="412" y="11"/>
                  </a:lnTo>
                  <a:lnTo>
                    <a:pt x="429" y="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 noEditPoints="1"/>
            </p:cNvSpPr>
            <p:nvPr/>
          </p:nvSpPr>
          <p:spPr bwMode="auto">
            <a:xfrm>
              <a:off x="11633" y="3660"/>
              <a:ext cx="824" cy="297"/>
            </a:xfrm>
            <a:custGeom>
              <a:avLst/>
              <a:gdLst/>
              <a:ahLst/>
              <a:cxnLst>
                <a:cxn ang="0">
                  <a:pos x="39" y="242"/>
                </a:cxn>
                <a:cxn ang="0">
                  <a:pos x="779" y="242"/>
                </a:cxn>
                <a:cxn ang="0">
                  <a:pos x="790" y="242"/>
                </a:cxn>
                <a:cxn ang="0">
                  <a:pos x="801" y="242"/>
                </a:cxn>
                <a:cxn ang="0">
                  <a:pos x="807" y="247"/>
                </a:cxn>
                <a:cxn ang="0">
                  <a:pos x="818" y="253"/>
                </a:cxn>
                <a:cxn ang="0">
                  <a:pos x="824" y="258"/>
                </a:cxn>
                <a:cxn ang="0">
                  <a:pos x="824" y="269"/>
                </a:cxn>
                <a:cxn ang="0">
                  <a:pos x="824" y="280"/>
                </a:cxn>
                <a:cxn ang="0">
                  <a:pos x="818" y="291"/>
                </a:cxn>
                <a:cxn ang="0">
                  <a:pos x="807" y="291"/>
                </a:cxn>
                <a:cxn ang="0">
                  <a:pos x="801" y="297"/>
                </a:cxn>
                <a:cxn ang="0">
                  <a:pos x="790" y="297"/>
                </a:cxn>
                <a:cxn ang="0">
                  <a:pos x="785" y="297"/>
                </a:cxn>
                <a:cxn ang="0">
                  <a:pos x="39" y="297"/>
                </a:cxn>
                <a:cxn ang="0">
                  <a:pos x="28" y="297"/>
                </a:cxn>
                <a:cxn ang="0">
                  <a:pos x="22" y="297"/>
                </a:cxn>
                <a:cxn ang="0">
                  <a:pos x="11" y="291"/>
                </a:cxn>
                <a:cxn ang="0">
                  <a:pos x="5" y="291"/>
                </a:cxn>
                <a:cxn ang="0">
                  <a:pos x="0" y="280"/>
                </a:cxn>
                <a:cxn ang="0">
                  <a:pos x="0" y="269"/>
                </a:cxn>
                <a:cxn ang="0">
                  <a:pos x="0" y="258"/>
                </a:cxn>
                <a:cxn ang="0">
                  <a:pos x="5" y="253"/>
                </a:cxn>
                <a:cxn ang="0">
                  <a:pos x="11" y="247"/>
                </a:cxn>
                <a:cxn ang="0">
                  <a:pos x="22" y="242"/>
                </a:cxn>
                <a:cxn ang="0">
                  <a:pos x="33" y="242"/>
                </a:cxn>
                <a:cxn ang="0">
                  <a:pos x="39" y="242"/>
                </a:cxn>
                <a:cxn ang="0">
                  <a:pos x="39" y="0"/>
                </a:cxn>
                <a:cxn ang="0">
                  <a:pos x="785" y="0"/>
                </a:cxn>
                <a:cxn ang="0">
                  <a:pos x="790" y="0"/>
                </a:cxn>
                <a:cxn ang="0">
                  <a:pos x="801" y="0"/>
                </a:cxn>
                <a:cxn ang="0">
                  <a:pos x="807" y="0"/>
                </a:cxn>
                <a:cxn ang="0">
                  <a:pos x="818" y="6"/>
                </a:cxn>
                <a:cxn ang="0">
                  <a:pos x="824" y="17"/>
                </a:cxn>
                <a:cxn ang="0">
                  <a:pos x="824" y="28"/>
                </a:cxn>
                <a:cxn ang="0">
                  <a:pos x="824" y="39"/>
                </a:cxn>
                <a:cxn ang="0">
                  <a:pos x="818" y="44"/>
                </a:cxn>
                <a:cxn ang="0">
                  <a:pos x="807" y="50"/>
                </a:cxn>
                <a:cxn ang="0">
                  <a:pos x="801" y="50"/>
                </a:cxn>
                <a:cxn ang="0">
                  <a:pos x="790" y="55"/>
                </a:cxn>
                <a:cxn ang="0">
                  <a:pos x="779" y="55"/>
                </a:cxn>
                <a:cxn ang="0">
                  <a:pos x="39" y="55"/>
                </a:cxn>
                <a:cxn ang="0">
                  <a:pos x="33" y="55"/>
                </a:cxn>
                <a:cxn ang="0">
                  <a:pos x="22" y="50"/>
                </a:cxn>
                <a:cxn ang="0">
                  <a:pos x="11" y="50"/>
                </a:cxn>
                <a:cxn ang="0">
                  <a:pos x="5" y="44"/>
                </a:cxn>
                <a:cxn ang="0">
                  <a:pos x="0" y="39"/>
                </a:cxn>
                <a:cxn ang="0">
                  <a:pos x="0" y="28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28" y="0"/>
                </a:cxn>
                <a:cxn ang="0">
                  <a:pos x="39" y="0"/>
                </a:cxn>
              </a:cxnLst>
              <a:rect l="0" t="0" r="r" b="b"/>
              <a:pathLst>
                <a:path w="824" h="297">
                  <a:moveTo>
                    <a:pt x="39" y="242"/>
                  </a:moveTo>
                  <a:lnTo>
                    <a:pt x="779" y="242"/>
                  </a:lnTo>
                  <a:lnTo>
                    <a:pt x="790" y="242"/>
                  </a:lnTo>
                  <a:lnTo>
                    <a:pt x="801" y="242"/>
                  </a:lnTo>
                  <a:lnTo>
                    <a:pt x="807" y="247"/>
                  </a:lnTo>
                  <a:lnTo>
                    <a:pt x="818" y="253"/>
                  </a:lnTo>
                  <a:lnTo>
                    <a:pt x="824" y="258"/>
                  </a:lnTo>
                  <a:lnTo>
                    <a:pt x="824" y="269"/>
                  </a:lnTo>
                  <a:lnTo>
                    <a:pt x="824" y="280"/>
                  </a:lnTo>
                  <a:lnTo>
                    <a:pt x="818" y="291"/>
                  </a:lnTo>
                  <a:lnTo>
                    <a:pt x="807" y="291"/>
                  </a:lnTo>
                  <a:lnTo>
                    <a:pt x="801" y="297"/>
                  </a:lnTo>
                  <a:lnTo>
                    <a:pt x="790" y="297"/>
                  </a:lnTo>
                  <a:lnTo>
                    <a:pt x="785" y="297"/>
                  </a:lnTo>
                  <a:lnTo>
                    <a:pt x="39" y="297"/>
                  </a:lnTo>
                  <a:lnTo>
                    <a:pt x="28" y="297"/>
                  </a:lnTo>
                  <a:lnTo>
                    <a:pt x="22" y="297"/>
                  </a:lnTo>
                  <a:lnTo>
                    <a:pt x="11" y="291"/>
                  </a:lnTo>
                  <a:lnTo>
                    <a:pt x="5" y="291"/>
                  </a:lnTo>
                  <a:lnTo>
                    <a:pt x="0" y="280"/>
                  </a:lnTo>
                  <a:lnTo>
                    <a:pt x="0" y="269"/>
                  </a:lnTo>
                  <a:lnTo>
                    <a:pt x="0" y="258"/>
                  </a:lnTo>
                  <a:lnTo>
                    <a:pt x="5" y="253"/>
                  </a:lnTo>
                  <a:lnTo>
                    <a:pt x="11" y="247"/>
                  </a:lnTo>
                  <a:lnTo>
                    <a:pt x="22" y="242"/>
                  </a:lnTo>
                  <a:lnTo>
                    <a:pt x="33" y="242"/>
                  </a:lnTo>
                  <a:lnTo>
                    <a:pt x="39" y="242"/>
                  </a:lnTo>
                  <a:close/>
                  <a:moveTo>
                    <a:pt x="39" y="0"/>
                  </a:moveTo>
                  <a:lnTo>
                    <a:pt x="785" y="0"/>
                  </a:lnTo>
                  <a:lnTo>
                    <a:pt x="790" y="0"/>
                  </a:lnTo>
                  <a:lnTo>
                    <a:pt x="801" y="0"/>
                  </a:lnTo>
                  <a:lnTo>
                    <a:pt x="807" y="0"/>
                  </a:lnTo>
                  <a:lnTo>
                    <a:pt x="818" y="6"/>
                  </a:lnTo>
                  <a:lnTo>
                    <a:pt x="824" y="17"/>
                  </a:lnTo>
                  <a:lnTo>
                    <a:pt x="824" y="28"/>
                  </a:lnTo>
                  <a:lnTo>
                    <a:pt x="824" y="39"/>
                  </a:lnTo>
                  <a:lnTo>
                    <a:pt x="818" y="44"/>
                  </a:lnTo>
                  <a:lnTo>
                    <a:pt x="807" y="50"/>
                  </a:lnTo>
                  <a:lnTo>
                    <a:pt x="801" y="50"/>
                  </a:lnTo>
                  <a:lnTo>
                    <a:pt x="790" y="55"/>
                  </a:lnTo>
                  <a:lnTo>
                    <a:pt x="779" y="55"/>
                  </a:lnTo>
                  <a:lnTo>
                    <a:pt x="39" y="55"/>
                  </a:lnTo>
                  <a:lnTo>
                    <a:pt x="33" y="55"/>
                  </a:lnTo>
                  <a:lnTo>
                    <a:pt x="22" y="50"/>
                  </a:lnTo>
                  <a:lnTo>
                    <a:pt x="11" y="50"/>
                  </a:lnTo>
                  <a:lnTo>
                    <a:pt x="5" y="44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12651" y="3347"/>
              <a:ext cx="407" cy="736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34" y="0"/>
                </a:cxn>
                <a:cxn ang="0">
                  <a:pos x="245" y="6"/>
                </a:cxn>
                <a:cxn ang="0">
                  <a:pos x="251" y="11"/>
                </a:cxn>
                <a:cxn ang="0">
                  <a:pos x="251" y="17"/>
                </a:cxn>
                <a:cxn ang="0">
                  <a:pos x="256" y="33"/>
                </a:cxn>
                <a:cxn ang="0">
                  <a:pos x="256" y="648"/>
                </a:cxn>
                <a:cxn ang="0">
                  <a:pos x="256" y="665"/>
                </a:cxn>
                <a:cxn ang="0">
                  <a:pos x="262" y="681"/>
                </a:cxn>
                <a:cxn ang="0">
                  <a:pos x="279" y="692"/>
                </a:cxn>
                <a:cxn ang="0">
                  <a:pos x="312" y="698"/>
                </a:cxn>
                <a:cxn ang="0">
                  <a:pos x="368" y="698"/>
                </a:cxn>
                <a:cxn ang="0">
                  <a:pos x="407" y="698"/>
                </a:cxn>
                <a:cxn ang="0">
                  <a:pos x="407" y="736"/>
                </a:cxn>
                <a:cxn ang="0">
                  <a:pos x="379" y="736"/>
                </a:cxn>
                <a:cxn ang="0">
                  <a:pos x="334" y="736"/>
                </a:cxn>
                <a:cxn ang="0">
                  <a:pos x="284" y="736"/>
                </a:cxn>
                <a:cxn ang="0">
                  <a:pos x="240" y="736"/>
                </a:cxn>
                <a:cxn ang="0">
                  <a:pos x="206" y="731"/>
                </a:cxn>
                <a:cxn ang="0">
                  <a:pos x="173" y="736"/>
                </a:cxn>
                <a:cxn ang="0">
                  <a:pos x="123" y="736"/>
                </a:cxn>
                <a:cxn ang="0">
                  <a:pos x="73" y="736"/>
                </a:cxn>
                <a:cxn ang="0">
                  <a:pos x="34" y="736"/>
                </a:cxn>
                <a:cxn ang="0">
                  <a:pos x="6" y="736"/>
                </a:cxn>
                <a:cxn ang="0">
                  <a:pos x="6" y="698"/>
                </a:cxn>
                <a:cxn ang="0">
                  <a:pos x="50" y="698"/>
                </a:cxn>
                <a:cxn ang="0">
                  <a:pos x="106" y="698"/>
                </a:cxn>
                <a:cxn ang="0">
                  <a:pos x="139" y="692"/>
                </a:cxn>
                <a:cxn ang="0">
                  <a:pos x="156" y="681"/>
                </a:cxn>
                <a:cxn ang="0">
                  <a:pos x="162" y="665"/>
                </a:cxn>
                <a:cxn ang="0">
                  <a:pos x="162" y="648"/>
                </a:cxn>
                <a:cxn ang="0">
                  <a:pos x="162" y="83"/>
                </a:cxn>
                <a:cxn ang="0">
                  <a:pos x="101" y="105"/>
                </a:cxn>
                <a:cxn ang="0">
                  <a:pos x="39" y="110"/>
                </a:cxn>
                <a:cxn ang="0">
                  <a:pos x="0" y="110"/>
                </a:cxn>
                <a:cxn ang="0">
                  <a:pos x="0" y="72"/>
                </a:cxn>
                <a:cxn ang="0">
                  <a:pos x="45" y="72"/>
                </a:cxn>
                <a:cxn ang="0">
                  <a:pos x="101" y="66"/>
                </a:cxn>
                <a:cxn ang="0">
                  <a:pos x="162" y="44"/>
                </a:cxn>
                <a:cxn ang="0">
                  <a:pos x="217" y="0"/>
                </a:cxn>
              </a:cxnLst>
              <a:rect l="0" t="0" r="r" b="b"/>
              <a:pathLst>
                <a:path w="407" h="736">
                  <a:moveTo>
                    <a:pt x="217" y="0"/>
                  </a:moveTo>
                  <a:lnTo>
                    <a:pt x="234" y="0"/>
                  </a:lnTo>
                  <a:lnTo>
                    <a:pt x="245" y="6"/>
                  </a:lnTo>
                  <a:lnTo>
                    <a:pt x="251" y="11"/>
                  </a:lnTo>
                  <a:lnTo>
                    <a:pt x="251" y="17"/>
                  </a:lnTo>
                  <a:lnTo>
                    <a:pt x="256" y="33"/>
                  </a:lnTo>
                  <a:lnTo>
                    <a:pt x="256" y="648"/>
                  </a:lnTo>
                  <a:lnTo>
                    <a:pt x="256" y="665"/>
                  </a:lnTo>
                  <a:lnTo>
                    <a:pt x="262" y="681"/>
                  </a:lnTo>
                  <a:lnTo>
                    <a:pt x="279" y="692"/>
                  </a:lnTo>
                  <a:lnTo>
                    <a:pt x="312" y="698"/>
                  </a:lnTo>
                  <a:lnTo>
                    <a:pt x="368" y="698"/>
                  </a:lnTo>
                  <a:lnTo>
                    <a:pt x="407" y="698"/>
                  </a:lnTo>
                  <a:lnTo>
                    <a:pt x="407" y="736"/>
                  </a:lnTo>
                  <a:lnTo>
                    <a:pt x="379" y="736"/>
                  </a:lnTo>
                  <a:lnTo>
                    <a:pt x="334" y="736"/>
                  </a:lnTo>
                  <a:lnTo>
                    <a:pt x="284" y="736"/>
                  </a:lnTo>
                  <a:lnTo>
                    <a:pt x="240" y="736"/>
                  </a:lnTo>
                  <a:lnTo>
                    <a:pt x="206" y="731"/>
                  </a:lnTo>
                  <a:lnTo>
                    <a:pt x="173" y="736"/>
                  </a:lnTo>
                  <a:lnTo>
                    <a:pt x="123" y="736"/>
                  </a:lnTo>
                  <a:lnTo>
                    <a:pt x="73" y="736"/>
                  </a:lnTo>
                  <a:lnTo>
                    <a:pt x="34" y="736"/>
                  </a:lnTo>
                  <a:lnTo>
                    <a:pt x="6" y="736"/>
                  </a:lnTo>
                  <a:lnTo>
                    <a:pt x="6" y="698"/>
                  </a:lnTo>
                  <a:lnTo>
                    <a:pt x="50" y="698"/>
                  </a:lnTo>
                  <a:lnTo>
                    <a:pt x="106" y="698"/>
                  </a:lnTo>
                  <a:lnTo>
                    <a:pt x="139" y="692"/>
                  </a:lnTo>
                  <a:lnTo>
                    <a:pt x="156" y="681"/>
                  </a:lnTo>
                  <a:lnTo>
                    <a:pt x="162" y="665"/>
                  </a:lnTo>
                  <a:lnTo>
                    <a:pt x="162" y="648"/>
                  </a:lnTo>
                  <a:lnTo>
                    <a:pt x="162" y="83"/>
                  </a:lnTo>
                  <a:lnTo>
                    <a:pt x="101" y="105"/>
                  </a:lnTo>
                  <a:lnTo>
                    <a:pt x="39" y="110"/>
                  </a:lnTo>
                  <a:lnTo>
                    <a:pt x="0" y="110"/>
                  </a:lnTo>
                  <a:lnTo>
                    <a:pt x="0" y="72"/>
                  </a:lnTo>
                  <a:lnTo>
                    <a:pt x="45" y="72"/>
                  </a:lnTo>
                  <a:lnTo>
                    <a:pt x="101" y="66"/>
                  </a:lnTo>
                  <a:lnTo>
                    <a:pt x="162" y="4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 noEditPoints="1"/>
            </p:cNvSpPr>
            <p:nvPr/>
          </p:nvSpPr>
          <p:spPr bwMode="auto">
            <a:xfrm>
              <a:off x="13586" y="2529"/>
              <a:ext cx="763" cy="1098"/>
            </a:xfrm>
            <a:custGeom>
              <a:avLst/>
              <a:gdLst/>
              <a:ahLst/>
              <a:cxnLst>
                <a:cxn ang="0">
                  <a:pos x="340" y="434"/>
                </a:cxn>
                <a:cxn ang="0">
                  <a:pos x="245" y="516"/>
                </a:cxn>
                <a:cxn ang="0">
                  <a:pos x="178" y="632"/>
                </a:cxn>
                <a:cxn ang="0">
                  <a:pos x="134" y="786"/>
                </a:cxn>
                <a:cxn ang="0">
                  <a:pos x="117" y="917"/>
                </a:cxn>
                <a:cxn ang="0">
                  <a:pos x="128" y="1000"/>
                </a:cxn>
                <a:cxn ang="0">
                  <a:pos x="178" y="1055"/>
                </a:cxn>
                <a:cxn ang="0">
                  <a:pos x="251" y="1060"/>
                </a:cxn>
                <a:cxn ang="0">
                  <a:pos x="345" y="1011"/>
                </a:cxn>
                <a:cxn ang="0">
                  <a:pos x="407" y="945"/>
                </a:cxn>
                <a:cxn ang="0">
                  <a:pos x="418" y="928"/>
                </a:cxn>
                <a:cxn ang="0">
                  <a:pos x="423" y="906"/>
                </a:cxn>
                <a:cxn ang="0">
                  <a:pos x="507" y="593"/>
                </a:cxn>
                <a:cxn ang="0">
                  <a:pos x="512" y="566"/>
                </a:cxn>
                <a:cxn ang="0">
                  <a:pos x="501" y="522"/>
                </a:cxn>
                <a:cxn ang="0">
                  <a:pos x="468" y="462"/>
                </a:cxn>
                <a:cxn ang="0">
                  <a:pos x="390" y="429"/>
                </a:cxn>
                <a:cxn ang="0">
                  <a:pos x="746" y="0"/>
                </a:cxn>
                <a:cxn ang="0">
                  <a:pos x="757" y="6"/>
                </a:cxn>
                <a:cxn ang="0">
                  <a:pos x="763" y="17"/>
                </a:cxn>
                <a:cxn ang="0">
                  <a:pos x="529" y="917"/>
                </a:cxn>
                <a:cxn ang="0">
                  <a:pos x="523" y="950"/>
                </a:cxn>
                <a:cxn ang="0">
                  <a:pos x="523" y="994"/>
                </a:cxn>
                <a:cxn ang="0">
                  <a:pos x="523" y="1022"/>
                </a:cxn>
                <a:cxn ang="0">
                  <a:pos x="529" y="1049"/>
                </a:cxn>
                <a:cxn ang="0">
                  <a:pos x="551" y="1066"/>
                </a:cxn>
                <a:cxn ang="0">
                  <a:pos x="601" y="1055"/>
                </a:cxn>
                <a:cxn ang="0">
                  <a:pos x="651" y="983"/>
                </a:cxn>
                <a:cxn ang="0">
                  <a:pos x="690" y="873"/>
                </a:cxn>
                <a:cxn ang="0">
                  <a:pos x="696" y="851"/>
                </a:cxn>
                <a:cxn ang="0">
                  <a:pos x="713" y="846"/>
                </a:cxn>
                <a:cxn ang="0">
                  <a:pos x="718" y="846"/>
                </a:cxn>
                <a:cxn ang="0">
                  <a:pos x="729" y="851"/>
                </a:cxn>
                <a:cxn ang="0">
                  <a:pos x="729" y="879"/>
                </a:cxn>
                <a:cxn ang="0">
                  <a:pos x="702" y="967"/>
                </a:cxn>
                <a:cxn ang="0">
                  <a:pos x="651" y="1060"/>
                </a:cxn>
                <a:cxn ang="0">
                  <a:pos x="568" y="1098"/>
                </a:cxn>
                <a:cxn ang="0">
                  <a:pos x="468" y="1066"/>
                </a:cxn>
                <a:cxn ang="0">
                  <a:pos x="423" y="983"/>
                </a:cxn>
                <a:cxn ang="0">
                  <a:pos x="318" y="1071"/>
                </a:cxn>
                <a:cxn ang="0">
                  <a:pos x="240" y="1098"/>
                </a:cxn>
                <a:cxn ang="0">
                  <a:pos x="145" y="1087"/>
                </a:cxn>
                <a:cxn ang="0">
                  <a:pos x="39" y="1000"/>
                </a:cxn>
                <a:cxn ang="0">
                  <a:pos x="0" y="851"/>
                </a:cxn>
                <a:cxn ang="0">
                  <a:pos x="62" y="626"/>
                </a:cxn>
                <a:cxn ang="0">
                  <a:pos x="201" y="462"/>
                </a:cxn>
                <a:cxn ang="0">
                  <a:pos x="384" y="390"/>
                </a:cxn>
                <a:cxn ang="0">
                  <a:pos x="473" y="418"/>
                </a:cxn>
                <a:cxn ang="0">
                  <a:pos x="535" y="495"/>
                </a:cxn>
                <a:cxn ang="0">
                  <a:pos x="635" y="88"/>
                </a:cxn>
                <a:cxn ang="0">
                  <a:pos x="629" y="77"/>
                </a:cxn>
                <a:cxn ang="0">
                  <a:pos x="618" y="66"/>
                </a:cxn>
                <a:cxn ang="0">
                  <a:pos x="579" y="61"/>
                </a:cxn>
                <a:cxn ang="0">
                  <a:pos x="540" y="61"/>
                </a:cxn>
                <a:cxn ang="0">
                  <a:pos x="523" y="55"/>
                </a:cxn>
                <a:cxn ang="0">
                  <a:pos x="518" y="44"/>
                </a:cxn>
                <a:cxn ang="0">
                  <a:pos x="523" y="22"/>
                </a:cxn>
                <a:cxn ang="0">
                  <a:pos x="535" y="17"/>
                </a:cxn>
                <a:cxn ang="0">
                  <a:pos x="613" y="6"/>
                </a:cxn>
                <a:cxn ang="0">
                  <a:pos x="713" y="0"/>
                </a:cxn>
              </a:cxnLst>
              <a:rect l="0" t="0" r="r" b="b"/>
              <a:pathLst>
                <a:path w="763" h="1098">
                  <a:moveTo>
                    <a:pt x="390" y="429"/>
                  </a:moveTo>
                  <a:lnTo>
                    <a:pt x="340" y="434"/>
                  </a:lnTo>
                  <a:lnTo>
                    <a:pt x="290" y="467"/>
                  </a:lnTo>
                  <a:lnTo>
                    <a:pt x="245" y="516"/>
                  </a:lnTo>
                  <a:lnTo>
                    <a:pt x="206" y="577"/>
                  </a:lnTo>
                  <a:lnTo>
                    <a:pt x="178" y="632"/>
                  </a:lnTo>
                  <a:lnTo>
                    <a:pt x="156" y="703"/>
                  </a:lnTo>
                  <a:lnTo>
                    <a:pt x="134" y="786"/>
                  </a:lnTo>
                  <a:lnTo>
                    <a:pt x="123" y="857"/>
                  </a:lnTo>
                  <a:lnTo>
                    <a:pt x="117" y="917"/>
                  </a:lnTo>
                  <a:lnTo>
                    <a:pt x="117" y="956"/>
                  </a:lnTo>
                  <a:lnTo>
                    <a:pt x="128" y="1000"/>
                  </a:lnTo>
                  <a:lnTo>
                    <a:pt x="145" y="1033"/>
                  </a:lnTo>
                  <a:lnTo>
                    <a:pt x="178" y="1055"/>
                  </a:lnTo>
                  <a:lnTo>
                    <a:pt x="217" y="1066"/>
                  </a:lnTo>
                  <a:lnTo>
                    <a:pt x="251" y="1060"/>
                  </a:lnTo>
                  <a:lnTo>
                    <a:pt x="295" y="1044"/>
                  </a:lnTo>
                  <a:lnTo>
                    <a:pt x="345" y="1011"/>
                  </a:lnTo>
                  <a:lnTo>
                    <a:pt x="395" y="956"/>
                  </a:lnTo>
                  <a:lnTo>
                    <a:pt x="407" y="945"/>
                  </a:lnTo>
                  <a:lnTo>
                    <a:pt x="412" y="934"/>
                  </a:lnTo>
                  <a:lnTo>
                    <a:pt x="418" y="928"/>
                  </a:lnTo>
                  <a:lnTo>
                    <a:pt x="423" y="917"/>
                  </a:lnTo>
                  <a:lnTo>
                    <a:pt x="423" y="906"/>
                  </a:lnTo>
                  <a:lnTo>
                    <a:pt x="429" y="895"/>
                  </a:lnTo>
                  <a:lnTo>
                    <a:pt x="507" y="593"/>
                  </a:lnTo>
                  <a:lnTo>
                    <a:pt x="512" y="577"/>
                  </a:lnTo>
                  <a:lnTo>
                    <a:pt x="512" y="566"/>
                  </a:lnTo>
                  <a:lnTo>
                    <a:pt x="512" y="549"/>
                  </a:lnTo>
                  <a:lnTo>
                    <a:pt x="501" y="522"/>
                  </a:lnTo>
                  <a:lnTo>
                    <a:pt x="490" y="489"/>
                  </a:lnTo>
                  <a:lnTo>
                    <a:pt x="468" y="462"/>
                  </a:lnTo>
                  <a:lnTo>
                    <a:pt x="434" y="434"/>
                  </a:lnTo>
                  <a:lnTo>
                    <a:pt x="390" y="429"/>
                  </a:lnTo>
                  <a:close/>
                  <a:moveTo>
                    <a:pt x="735" y="0"/>
                  </a:moveTo>
                  <a:lnTo>
                    <a:pt x="746" y="0"/>
                  </a:lnTo>
                  <a:lnTo>
                    <a:pt x="757" y="0"/>
                  </a:lnTo>
                  <a:lnTo>
                    <a:pt x="757" y="6"/>
                  </a:lnTo>
                  <a:lnTo>
                    <a:pt x="763" y="11"/>
                  </a:lnTo>
                  <a:lnTo>
                    <a:pt x="763" y="17"/>
                  </a:lnTo>
                  <a:lnTo>
                    <a:pt x="763" y="17"/>
                  </a:lnTo>
                  <a:lnTo>
                    <a:pt x="529" y="917"/>
                  </a:lnTo>
                  <a:lnTo>
                    <a:pt x="523" y="939"/>
                  </a:lnTo>
                  <a:lnTo>
                    <a:pt x="523" y="950"/>
                  </a:lnTo>
                  <a:lnTo>
                    <a:pt x="523" y="972"/>
                  </a:lnTo>
                  <a:lnTo>
                    <a:pt x="523" y="994"/>
                  </a:lnTo>
                  <a:lnTo>
                    <a:pt x="523" y="1011"/>
                  </a:lnTo>
                  <a:lnTo>
                    <a:pt x="523" y="1022"/>
                  </a:lnTo>
                  <a:lnTo>
                    <a:pt x="523" y="1033"/>
                  </a:lnTo>
                  <a:lnTo>
                    <a:pt x="529" y="1049"/>
                  </a:lnTo>
                  <a:lnTo>
                    <a:pt x="540" y="1055"/>
                  </a:lnTo>
                  <a:lnTo>
                    <a:pt x="551" y="1066"/>
                  </a:lnTo>
                  <a:lnTo>
                    <a:pt x="568" y="1066"/>
                  </a:lnTo>
                  <a:lnTo>
                    <a:pt x="601" y="1055"/>
                  </a:lnTo>
                  <a:lnTo>
                    <a:pt x="629" y="1027"/>
                  </a:lnTo>
                  <a:lnTo>
                    <a:pt x="651" y="983"/>
                  </a:lnTo>
                  <a:lnTo>
                    <a:pt x="674" y="928"/>
                  </a:lnTo>
                  <a:lnTo>
                    <a:pt x="690" y="873"/>
                  </a:lnTo>
                  <a:lnTo>
                    <a:pt x="690" y="857"/>
                  </a:lnTo>
                  <a:lnTo>
                    <a:pt x="696" y="851"/>
                  </a:lnTo>
                  <a:lnTo>
                    <a:pt x="702" y="846"/>
                  </a:lnTo>
                  <a:lnTo>
                    <a:pt x="713" y="846"/>
                  </a:lnTo>
                  <a:lnTo>
                    <a:pt x="713" y="846"/>
                  </a:lnTo>
                  <a:lnTo>
                    <a:pt x="718" y="846"/>
                  </a:lnTo>
                  <a:lnTo>
                    <a:pt x="724" y="846"/>
                  </a:lnTo>
                  <a:lnTo>
                    <a:pt x="729" y="851"/>
                  </a:lnTo>
                  <a:lnTo>
                    <a:pt x="729" y="857"/>
                  </a:lnTo>
                  <a:lnTo>
                    <a:pt x="729" y="879"/>
                  </a:lnTo>
                  <a:lnTo>
                    <a:pt x="718" y="917"/>
                  </a:lnTo>
                  <a:lnTo>
                    <a:pt x="702" y="967"/>
                  </a:lnTo>
                  <a:lnTo>
                    <a:pt x="685" y="1016"/>
                  </a:lnTo>
                  <a:lnTo>
                    <a:pt x="651" y="1060"/>
                  </a:lnTo>
                  <a:lnTo>
                    <a:pt x="613" y="1087"/>
                  </a:lnTo>
                  <a:lnTo>
                    <a:pt x="568" y="1098"/>
                  </a:lnTo>
                  <a:lnTo>
                    <a:pt x="512" y="1093"/>
                  </a:lnTo>
                  <a:lnTo>
                    <a:pt x="468" y="1066"/>
                  </a:lnTo>
                  <a:lnTo>
                    <a:pt x="440" y="1027"/>
                  </a:lnTo>
                  <a:lnTo>
                    <a:pt x="423" y="983"/>
                  </a:lnTo>
                  <a:lnTo>
                    <a:pt x="368" y="1038"/>
                  </a:lnTo>
                  <a:lnTo>
                    <a:pt x="318" y="1071"/>
                  </a:lnTo>
                  <a:lnTo>
                    <a:pt x="273" y="1093"/>
                  </a:lnTo>
                  <a:lnTo>
                    <a:pt x="240" y="1098"/>
                  </a:lnTo>
                  <a:lnTo>
                    <a:pt x="212" y="1098"/>
                  </a:lnTo>
                  <a:lnTo>
                    <a:pt x="145" y="1087"/>
                  </a:lnTo>
                  <a:lnTo>
                    <a:pt x="84" y="1055"/>
                  </a:lnTo>
                  <a:lnTo>
                    <a:pt x="39" y="1000"/>
                  </a:lnTo>
                  <a:lnTo>
                    <a:pt x="11" y="934"/>
                  </a:lnTo>
                  <a:lnTo>
                    <a:pt x="0" y="851"/>
                  </a:lnTo>
                  <a:lnTo>
                    <a:pt x="17" y="736"/>
                  </a:lnTo>
                  <a:lnTo>
                    <a:pt x="62" y="626"/>
                  </a:lnTo>
                  <a:lnTo>
                    <a:pt x="123" y="533"/>
                  </a:lnTo>
                  <a:lnTo>
                    <a:pt x="201" y="462"/>
                  </a:lnTo>
                  <a:lnTo>
                    <a:pt x="290" y="412"/>
                  </a:lnTo>
                  <a:lnTo>
                    <a:pt x="384" y="390"/>
                  </a:lnTo>
                  <a:lnTo>
                    <a:pt x="434" y="401"/>
                  </a:lnTo>
                  <a:lnTo>
                    <a:pt x="473" y="418"/>
                  </a:lnTo>
                  <a:lnTo>
                    <a:pt x="507" y="451"/>
                  </a:lnTo>
                  <a:lnTo>
                    <a:pt x="535" y="495"/>
                  </a:lnTo>
                  <a:lnTo>
                    <a:pt x="629" y="121"/>
                  </a:lnTo>
                  <a:lnTo>
                    <a:pt x="635" y="88"/>
                  </a:lnTo>
                  <a:lnTo>
                    <a:pt x="635" y="83"/>
                  </a:lnTo>
                  <a:lnTo>
                    <a:pt x="629" y="77"/>
                  </a:lnTo>
                  <a:lnTo>
                    <a:pt x="624" y="72"/>
                  </a:lnTo>
                  <a:lnTo>
                    <a:pt x="618" y="66"/>
                  </a:lnTo>
                  <a:lnTo>
                    <a:pt x="601" y="66"/>
                  </a:lnTo>
                  <a:lnTo>
                    <a:pt x="579" y="61"/>
                  </a:lnTo>
                  <a:lnTo>
                    <a:pt x="551" y="61"/>
                  </a:lnTo>
                  <a:lnTo>
                    <a:pt x="540" y="61"/>
                  </a:lnTo>
                  <a:lnTo>
                    <a:pt x="529" y="61"/>
                  </a:lnTo>
                  <a:lnTo>
                    <a:pt x="523" y="55"/>
                  </a:lnTo>
                  <a:lnTo>
                    <a:pt x="518" y="55"/>
                  </a:lnTo>
                  <a:lnTo>
                    <a:pt x="518" y="44"/>
                  </a:lnTo>
                  <a:lnTo>
                    <a:pt x="518" y="33"/>
                  </a:lnTo>
                  <a:lnTo>
                    <a:pt x="523" y="22"/>
                  </a:lnTo>
                  <a:lnTo>
                    <a:pt x="529" y="17"/>
                  </a:lnTo>
                  <a:lnTo>
                    <a:pt x="535" y="17"/>
                  </a:lnTo>
                  <a:lnTo>
                    <a:pt x="562" y="11"/>
                  </a:lnTo>
                  <a:lnTo>
                    <a:pt x="613" y="6"/>
                  </a:lnTo>
                  <a:lnTo>
                    <a:pt x="663" y="0"/>
                  </a:lnTo>
                  <a:lnTo>
                    <a:pt x="713" y="0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14672" y="2529"/>
              <a:ext cx="350" cy="1082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967"/>
                </a:cxn>
                <a:cxn ang="0">
                  <a:pos x="233" y="1005"/>
                </a:cxn>
                <a:cxn ang="0">
                  <a:pos x="250" y="1027"/>
                </a:cxn>
                <a:cxn ang="0">
                  <a:pos x="283" y="1033"/>
                </a:cxn>
                <a:cxn ang="0">
                  <a:pos x="350" y="1033"/>
                </a:cxn>
                <a:cxn ang="0">
                  <a:pos x="350" y="1082"/>
                </a:cxn>
                <a:cxn ang="0">
                  <a:pos x="289" y="1082"/>
                </a:cxn>
                <a:cxn ang="0">
                  <a:pos x="222" y="1076"/>
                </a:cxn>
                <a:cxn ang="0">
                  <a:pos x="172" y="1076"/>
                </a:cxn>
                <a:cxn ang="0">
                  <a:pos x="122" y="1076"/>
                </a:cxn>
                <a:cxn ang="0">
                  <a:pos x="55" y="1082"/>
                </a:cxn>
                <a:cxn ang="0">
                  <a:pos x="0" y="1082"/>
                </a:cxn>
                <a:cxn ang="0">
                  <a:pos x="0" y="1033"/>
                </a:cxn>
                <a:cxn ang="0">
                  <a:pos x="61" y="1033"/>
                </a:cxn>
                <a:cxn ang="0">
                  <a:pos x="100" y="1027"/>
                </a:cxn>
                <a:cxn ang="0">
                  <a:pos x="116" y="1005"/>
                </a:cxn>
                <a:cxn ang="0">
                  <a:pos x="122" y="967"/>
                </a:cxn>
                <a:cxn ang="0">
                  <a:pos x="122" y="149"/>
                </a:cxn>
                <a:cxn ang="0">
                  <a:pos x="116" y="105"/>
                </a:cxn>
                <a:cxn ang="0">
                  <a:pos x="100" y="77"/>
                </a:cxn>
                <a:cxn ang="0">
                  <a:pos x="66" y="66"/>
                </a:cxn>
                <a:cxn ang="0">
                  <a:pos x="0" y="61"/>
                </a:cxn>
                <a:cxn ang="0">
                  <a:pos x="0" y="17"/>
                </a:cxn>
                <a:cxn ang="0">
                  <a:pos x="228" y="0"/>
                </a:cxn>
              </a:cxnLst>
              <a:rect l="0" t="0" r="r" b="b"/>
              <a:pathLst>
                <a:path w="350" h="1082">
                  <a:moveTo>
                    <a:pt x="228" y="0"/>
                  </a:moveTo>
                  <a:lnTo>
                    <a:pt x="228" y="967"/>
                  </a:lnTo>
                  <a:lnTo>
                    <a:pt x="233" y="1005"/>
                  </a:lnTo>
                  <a:lnTo>
                    <a:pt x="250" y="1027"/>
                  </a:lnTo>
                  <a:lnTo>
                    <a:pt x="283" y="1033"/>
                  </a:lnTo>
                  <a:lnTo>
                    <a:pt x="350" y="1033"/>
                  </a:lnTo>
                  <a:lnTo>
                    <a:pt x="350" y="1082"/>
                  </a:lnTo>
                  <a:lnTo>
                    <a:pt x="289" y="1082"/>
                  </a:lnTo>
                  <a:lnTo>
                    <a:pt x="222" y="1076"/>
                  </a:lnTo>
                  <a:lnTo>
                    <a:pt x="172" y="1076"/>
                  </a:lnTo>
                  <a:lnTo>
                    <a:pt x="122" y="1076"/>
                  </a:lnTo>
                  <a:lnTo>
                    <a:pt x="55" y="1082"/>
                  </a:lnTo>
                  <a:lnTo>
                    <a:pt x="0" y="1082"/>
                  </a:lnTo>
                  <a:lnTo>
                    <a:pt x="0" y="1033"/>
                  </a:lnTo>
                  <a:lnTo>
                    <a:pt x="61" y="1033"/>
                  </a:lnTo>
                  <a:lnTo>
                    <a:pt x="100" y="1027"/>
                  </a:lnTo>
                  <a:lnTo>
                    <a:pt x="116" y="1005"/>
                  </a:lnTo>
                  <a:lnTo>
                    <a:pt x="122" y="967"/>
                  </a:lnTo>
                  <a:lnTo>
                    <a:pt x="122" y="149"/>
                  </a:lnTo>
                  <a:lnTo>
                    <a:pt x="116" y="105"/>
                  </a:lnTo>
                  <a:lnTo>
                    <a:pt x="100" y="77"/>
                  </a:lnTo>
                  <a:lnTo>
                    <a:pt x="66" y="66"/>
                  </a:lnTo>
                  <a:lnTo>
                    <a:pt x="0" y="61"/>
                  </a:lnTo>
                  <a:lnTo>
                    <a:pt x="0" y="17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 noEditPoints="1"/>
            </p:cNvSpPr>
            <p:nvPr/>
          </p:nvSpPr>
          <p:spPr bwMode="auto">
            <a:xfrm>
              <a:off x="15100" y="2908"/>
              <a:ext cx="707" cy="719"/>
            </a:xfrm>
            <a:custGeom>
              <a:avLst/>
              <a:gdLst/>
              <a:ahLst/>
              <a:cxnLst>
                <a:cxn ang="0">
                  <a:pos x="356" y="39"/>
                </a:cxn>
                <a:cxn ang="0">
                  <a:pos x="306" y="44"/>
                </a:cxn>
                <a:cxn ang="0">
                  <a:pos x="256" y="61"/>
                </a:cxn>
                <a:cxn ang="0">
                  <a:pos x="212" y="99"/>
                </a:cxn>
                <a:cxn ang="0">
                  <a:pos x="173" y="143"/>
                </a:cxn>
                <a:cxn ang="0">
                  <a:pos x="145" y="214"/>
                </a:cxn>
                <a:cxn ang="0">
                  <a:pos x="134" y="291"/>
                </a:cxn>
                <a:cxn ang="0">
                  <a:pos x="134" y="357"/>
                </a:cxn>
                <a:cxn ang="0">
                  <a:pos x="134" y="407"/>
                </a:cxn>
                <a:cxn ang="0">
                  <a:pos x="139" y="461"/>
                </a:cxn>
                <a:cxn ang="0">
                  <a:pos x="150" y="522"/>
                </a:cxn>
                <a:cxn ang="0">
                  <a:pos x="173" y="577"/>
                </a:cxn>
                <a:cxn ang="0">
                  <a:pos x="212" y="626"/>
                </a:cxn>
                <a:cxn ang="0">
                  <a:pos x="256" y="659"/>
                </a:cxn>
                <a:cxn ang="0">
                  <a:pos x="306" y="676"/>
                </a:cxn>
                <a:cxn ang="0">
                  <a:pos x="356" y="681"/>
                </a:cxn>
                <a:cxn ang="0">
                  <a:pos x="356" y="681"/>
                </a:cxn>
                <a:cxn ang="0">
                  <a:pos x="429" y="670"/>
                </a:cxn>
                <a:cxn ang="0">
                  <a:pos x="495" y="626"/>
                </a:cxn>
                <a:cxn ang="0">
                  <a:pos x="540" y="566"/>
                </a:cxn>
                <a:cxn ang="0">
                  <a:pos x="562" y="494"/>
                </a:cxn>
                <a:cxn ang="0">
                  <a:pos x="573" y="423"/>
                </a:cxn>
                <a:cxn ang="0">
                  <a:pos x="573" y="357"/>
                </a:cxn>
                <a:cxn ang="0">
                  <a:pos x="573" y="291"/>
                </a:cxn>
                <a:cxn ang="0">
                  <a:pos x="562" y="214"/>
                </a:cxn>
                <a:cxn ang="0">
                  <a:pos x="534" y="137"/>
                </a:cxn>
                <a:cxn ang="0">
                  <a:pos x="484" y="83"/>
                </a:cxn>
                <a:cxn ang="0">
                  <a:pos x="423" y="50"/>
                </a:cxn>
                <a:cxn ang="0">
                  <a:pos x="356" y="39"/>
                </a:cxn>
                <a:cxn ang="0">
                  <a:pos x="356" y="0"/>
                </a:cxn>
                <a:cxn ang="0">
                  <a:pos x="445" y="17"/>
                </a:cxn>
                <a:cxn ang="0">
                  <a:pos x="529" y="55"/>
                </a:cxn>
                <a:cxn ang="0">
                  <a:pos x="601" y="110"/>
                </a:cxn>
                <a:cxn ang="0">
                  <a:pos x="657" y="187"/>
                </a:cxn>
                <a:cxn ang="0">
                  <a:pos x="696" y="275"/>
                </a:cxn>
                <a:cxn ang="0">
                  <a:pos x="707" y="368"/>
                </a:cxn>
                <a:cxn ang="0">
                  <a:pos x="696" y="467"/>
                </a:cxn>
                <a:cxn ang="0">
                  <a:pos x="657" y="549"/>
                </a:cxn>
                <a:cxn ang="0">
                  <a:pos x="601" y="621"/>
                </a:cxn>
                <a:cxn ang="0">
                  <a:pos x="529" y="676"/>
                </a:cxn>
                <a:cxn ang="0">
                  <a:pos x="445" y="708"/>
                </a:cxn>
                <a:cxn ang="0">
                  <a:pos x="356" y="719"/>
                </a:cxn>
                <a:cxn ang="0">
                  <a:pos x="262" y="708"/>
                </a:cxn>
                <a:cxn ang="0">
                  <a:pos x="178" y="676"/>
                </a:cxn>
                <a:cxn ang="0">
                  <a:pos x="106" y="621"/>
                </a:cxn>
                <a:cxn ang="0">
                  <a:pos x="50" y="549"/>
                </a:cxn>
                <a:cxn ang="0">
                  <a:pos x="17" y="467"/>
                </a:cxn>
                <a:cxn ang="0">
                  <a:pos x="0" y="368"/>
                </a:cxn>
                <a:cxn ang="0">
                  <a:pos x="17" y="275"/>
                </a:cxn>
                <a:cxn ang="0">
                  <a:pos x="50" y="187"/>
                </a:cxn>
                <a:cxn ang="0">
                  <a:pos x="106" y="110"/>
                </a:cxn>
                <a:cxn ang="0">
                  <a:pos x="173" y="55"/>
                </a:cxn>
                <a:cxn ang="0">
                  <a:pos x="262" y="17"/>
                </a:cxn>
                <a:cxn ang="0">
                  <a:pos x="356" y="0"/>
                </a:cxn>
              </a:cxnLst>
              <a:rect l="0" t="0" r="r" b="b"/>
              <a:pathLst>
                <a:path w="707" h="719">
                  <a:moveTo>
                    <a:pt x="356" y="39"/>
                  </a:moveTo>
                  <a:lnTo>
                    <a:pt x="306" y="44"/>
                  </a:lnTo>
                  <a:lnTo>
                    <a:pt x="256" y="61"/>
                  </a:lnTo>
                  <a:lnTo>
                    <a:pt x="212" y="99"/>
                  </a:lnTo>
                  <a:lnTo>
                    <a:pt x="173" y="143"/>
                  </a:lnTo>
                  <a:lnTo>
                    <a:pt x="145" y="214"/>
                  </a:lnTo>
                  <a:lnTo>
                    <a:pt x="134" y="291"/>
                  </a:lnTo>
                  <a:lnTo>
                    <a:pt x="134" y="357"/>
                  </a:lnTo>
                  <a:lnTo>
                    <a:pt x="134" y="407"/>
                  </a:lnTo>
                  <a:lnTo>
                    <a:pt x="139" y="461"/>
                  </a:lnTo>
                  <a:lnTo>
                    <a:pt x="150" y="522"/>
                  </a:lnTo>
                  <a:lnTo>
                    <a:pt x="173" y="577"/>
                  </a:lnTo>
                  <a:lnTo>
                    <a:pt x="212" y="626"/>
                  </a:lnTo>
                  <a:lnTo>
                    <a:pt x="256" y="659"/>
                  </a:lnTo>
                  <a:lnTo>
                    <a:pt x="306" y="676"/>
                  </a:lnTo>
                  <a:lnTo>
                    <a:pt x="356" y="681"/>
                  </a:lnTo>
                  <a:lnTo>
                    <a:pt x="356" y="681"/>
                  </a:lnTo>
                  <a:lnTo>
                    <a:pt x="429" y="670"/>
                  </a:lnTo>
                  <a:lnTo>
                    <a:pt x="495" y="626"/>
                  </a:lnTo>
                  <a:lnTo>
                    <a:pt x="540" y="566"/>
                  </a:lnTo>
                  <a:lnTo>
                    <a:pt x="562" y="494"/>
                  </a:lnTo>
                  <a:lnTo>
                    <a:pt x="573" y="423"/>
                  </a:lnTo>
                  <a:lnTo>
                    <a:pt x="573" y="357"/>
                  </a:lnTo>
                  <a:lnTo>
                    <a:pt x="573" y="291"/>
                  </a:lnTo>
                  <a:lnTo>
                    <a:pt x="562" y="214"/>
                  </a:lnTo>
                  <a:lnTo>
                    <a:pt x="534" y="137"/>
                  </a:lnTo>
                  <a:lnTo>
                    <a:pt x="484" y="83"/>
                  </a:lnTo>
                  <a:lnTo>
                    <a:pt x="423" y="50"/>
                  </a:lnTo>
                  <a:lnTo>
                    <a:pt x="356" y="39"/>
                  </a:lnTo>
                  <a:close/>
                  <a:moveTo>
                    <a:pt x="356" y="0"/>
                  </a:moveTo>
                  <a:lnTo>
                    <a:pt x="445" y="17"/>
                  </a:lnTo>
                  <a:lnTo>
                    <a:pt x="529" y="55"/>
                  </a:lnTo>
                  <a:lnTo>
                    <a:pt x="601" y="110"/>
                  </a:lnTo>
                  <a:lnTo>
                    <a:pt x="657" y="187"/>
                  </a:lnTo>
                  <a:lnTo>
                    <a:pt x="696" y="275"/>
                  </a:lnTo>
                  <a:lnTo>
                    <a:pt x="707" y="368"/>
                  </a:lnTo>
                  <a:lnTo>
                    <a:pt x="696" y="467"/>
                  </a:lnTo>
                  <a:lnTo>
                    <a:pt x="657" y="549"/>
                  </a:lnTo>
                  <a:lnTo>
                    <a:pt x="601" y="621"/>
                  </a:lnTo>
                  <a:lnTo>
                    <a:pt x="529" y="676"/>
                  </a:lnTo>
                  <a:lnTo>
                    <a:pt x="445" y="708"/>
                  </a:lnTo>
                  <a:lnTo>
                    <a:pt x="356" y="719"/>
                  </a:lnTo>
                  <a:lnTo>
                    <a:pt x="262" y="708"/>
                  </a:lnTo>
                  <a:lnTo>
                    <a:pt x="178" y="676"/>
                  </a:lnTo>
                  <a:lnTo>
                    <a:pt x="106" y="621"/>
                  </a:lnTo>
                  <a:lnTo>
                    <a:pt x="50" y="549"/>
                  </a:lnTo>
                  <a:lnTo>
                    <a:pt x="17" y="467"/>
                  </a:lnTo>
                  <a:lnTo>
                    <a:pt x="0" y="368"/>
                  </a:lnTo>
                  <a:lnTo>
                    <a:pt x="17" y="275"/>
                  </a:lnTo>
                  <a:lnTo>
                    <a:pt x="50" y="187"/>
                  </a:lnTo>
                  <a:lnTo>
                    <a:pt x="106" y="110"/>
                  </a:lnTo>
                  <a:lnTo>
                    <a:pt x="173" y="55"/>
                  </a:lnTo>
                  <a:lnTo>
                    <a:pt x="262" y="17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 noEditPoints="1"/>
            </p:cNvSpPr>
            <p:nvPr/>
          </p:nvSpPr>
          <p:spPr bwMode="auto">
            <a:xfrm>
              <a:off x="15907" y="2903"/>
              <a:ext cx="724" cy="1032"/>
            </a:xfrm>
            <a:custGeom>
              <a:avLst/>
              <a:gdLst/>
              <a:ahLst/>
              <a:cxnLst>
                <a:cxn ang="0">
                  <a:pos x="123" y="741"/>
                </a:cxn>
                <a:cxn ang="0">
                  <a:pos x="95" y="884"/>
                </a:cxn>
                <a:cxn ang="0">
                  <a:pos x="262" y="988"/>
                </a:cxn>
                <a:cxn ang="0">
                  <a:pos x="512" y="961"/>
                </a:cxn>
                <a:cxn ang="0">
                  <a:pos x="623" y="834"/>
                </a:cxn>
                <a:cxn ang="0">
                  <a:pos x="540" y="724"/>
                </a:cxn>
                <a:cxn ang="0">
                  <a:pos x="367" y="702"/>
                </a:cxn>
                <a:cxn ang="0">
                  <a:pos x="306" y="55"/>
                </a:cxn>
                <a:cxn ang="0">
                  <a:pos x="206" y="99"/>
                </a:cxn>
                <a:cxn ang="0">
                  <a:pos x="173" y="203"/>
                </a:cxn>
                <a:cxn ang="0">
                  <a:pos x="173" y="302"/>
                </a:cxn>
                <a:cxn ang="0">
                  <a:pos x="217" y="412"/>
                </a:cxn>
                <a:cxn ang="0">
                  <a:pos x="306" y="439"/>
                </a:cxn>
                <a:cxn ang="0">
                  <a:pos x="406" y="395"/>
                </a:cxn>
                <a:cxn ang="0">
                  <a:pos x="445" y="291"/>
                </a:cxn>
                <a:cxn ang="0">
                  <a:pos x="445" y="192"/>
                </a:cxn>
                <a:cxn ang="0">
                  <a:pos x="395" y="88"/>
                </a:cxn>
                <a:cxn ang="0">
                  <a:pos x="646" y="0"/>
                </a:cxn>
                <a:cxn ang="0">
                  <a:pos x="696" y="16"/>
                </a:cxn>
                <a:cxn ang="0">
                  <a:pos x="724" y="55"/>
                </a:cxn>
                <a:cxn ang="0">
                  <a:pos x="724" y="93"/>
                </a:cxn>
                <a:cxn ang="0">
                  <a:pos x="701" y="121"/>
                </a:cxn>
                <a:cxn ang="0">
                  <a:pos x="662" y="121"/>
                </a:cxn>
                <a:cxn ang="0">
                  <a:pos x="635" y="93"/>
                </a:cxn>
                <a:cxn ang="0">
                  <a:pos x="640" y="55"/>
                </a:cxn>
                <a:cxn ang="0">
                  <a:pos x="651" y="33"/>
                </a:cxn>
                <a:cxn ang="0">
                  <a:pos x="557" y="55"/>
                </a:cxn>
                <a:cxn ang="0">
                  <a:pos x="557" y="192"/>
                </a:cxn>
                <a:cxn ang="0">
                  <a:pos x="518" y="379"/>
                </a:cxn>
                <a:cxn ang="0">
                  <a:pos x="306" y="477"/>
                </a:cxn>
                <a:cxn ang="0">
                  <a:pos x="150" y="428"/>
                </a:cxn>
                <a:cxn ang="0">
                  <a:pos x="123" y="483"/>
                </a:cxn>
                <a:cxn ang="0">
                  <a:pos x="123" y="499"/>
                </a:cxn>
                <a:cxn ang="0">
                  <a:pos x="206" y="604"/>
                </a:cxn>
                <a:cxn ang="0">
                  <a:pos x="328" y="609"/>
                </a:cxn>
                <a:cxn ang="0">
                  <a:pos x="601" y="648"/>
                </a:cxn>
                <a:cxn ang="0">
                  <a:pos x="701" y="785"/>
                </a:cxn>
                <a:cxn ang="0">
                  <a:pos x="657" y="939"/>
                </a:cxn>
                <a:cxn ang="0">
                  <a:pos x="445" y="1026"/>
                </a:cxn>
                <a:cxn ang="0">
                  <a:pos x="145" y="993"/>
                </a:cxn>
                <a:cxn ang="0">
                  <a:pos x="0" y="834"/>
                </a:cxn>
                <a:cxn ang="0">
                  <a:pos x="84" y="702"/>
                </a:cxn>
                <a:cxn ang="0">
                  <a:pos x="84" y="587"/>
                </a:cxn>
                <a:cxn ang="0">
                  <a:pos x="106" y="439"/>
                </a:cxn>
                <a:cxn ang="0">
                  <a:pos x="61" y="313"/>
                </a:cxn>
                <a:cxn ang="0">
                  <a:pos x="100" y="115"/>
                </a:cxn>
                <a:cxn ang="0">
                  <a:pos x="306" y="16"/>
                </a:cxn>
                <a:cxn ang="0">
                  <a:pos x="479" y="77"/>
                </a:cxn>
                <a:cxn ang="0">
                  <a:pos x="646" y="0"/>
                </a:cxn>
              </a:cxnLst>
              <a:rect l="0" t="0" r="r" b="b"/>
              <a:pathLst>
                <a:path w="724" h="1032">
                  <a:moveTo>
                    <a:pt x="212" y="697"/>
                  </a:moveTo>
                  <a:lnTo>
                    <a:pt x="161" y="713"/>
                  </a:lnTo>
                  <a:lnTo>
                    <a:pt x="123" y="741"/>
                  </a:lnTo>
                  <a:lnTo>
                    <a:pt x="95" y="779"/>
                  </a:lnTo>
                  <a:lnTo>
                    <a:pt x="84" y="834"/>
                  </a:lnTo>
                  <a:lnTo>
                    <a:pt x="95" y="884"/>
                  </a:lnTo>
                  <a:lnTo>
                    <a:pt x="134" y="928"/>
                  </a:lnTo>
                  <a:lnTo>
                    <a:pt x="189" y="961"/>
                  </a:lnTo>
                  <a:lnTo>
                    <a:pt x="262" y="988"/>
                  </a:lnTo>
                  <a:lnTo>
                    <a:pt x="351" y="993"/>
                  </a:lnTo>
                  <a:lnTo>
                    <a:pt x="440" y="988"/>
                  </a:lnTo>
                  <a:lnTo>
                    <a:pt x="512" y="961"/>
                  </a:lnTo>
                  <a:lnTo>
                    <a:pt x="573" y="928"/>
                  </a:lnTo>
                  <a:lnTo>
                    <a:pt x="607" y="884"/>
                  </a:lnTo>
                  <a:lnTo>
                    <a:pt x="623" y="834"/>
                  </a:lnTo>
                  <a:lnTo>
                    <a:pt x="612" y="785"/>
                  </a:lnTo>
                  <a:lnTo>
                    <a:pt x="584" y="746"/>
                  </a:lnTo>
                  <a:lnTo>
                    <a:pt x="540" y="724"/>
                  </a:lnTo>
                  <a:lnTo>
                    <a:pt x="490" y="708"/>
                  </a:lnTo>
                  <a:lnTo>
                    <a:pt x="429" y="702"/>
                  </a:lnTo>
                  <a:lnTo>
                    <a:pt x="367" y="702"/>
                  </a:lnTo>
                  <a:lnTo>
                    <a:pt x="306" y="697"/>
                  </a:lnTo>
                  <a:lnTo>
                    <a:pt x="212" y="697"/>
                  </a:lnTo>
                  <a:close/>
                  <a:moveTo>
                    <a:pt x="306" y="55"/>
                  </a:moveTo>
                  <a:lnTo>
                    <a:pt x="267" y="60"/>
                  </a:lnTo>
                  <a:lnTo>
                    <a:pt x="234" y="77"/>
                  </a:lnTo>
                  <a:lnTo>
                    <a:pt x="206" y="99"/>
                  </a:lnTo>
                  <a:lnTo>
                    <a:pt x="195" y="115"/>
                  </a:lnTo>
                  <a:lnTo>
                    <a:pt x="178" y="159"/>
                  </a:lnTo>
                  <a:lnTo>
                    <a:pt x="173" y="203"/>
                  </a:lnTo>
                  <a:lnTo>
                    <a:pt x="167" y="247"/>
                  </a:lnTo>
                  <a:lnTo>
                    <a:pt x="173" y="269"/>
                  </a:lnTo>
                  <a:lnTo>
                    <a:pt x="173" y="302"/>
                  </a:lnTo>
                  <a:lnTo>
                    <a:pt x="178" y="340"/>
                  </a:lnTo>
                  <a:lnTo>
                    <a:pt x="195" y="379"/>
                  </a:lnTo>
                  <a:lnTo>
                    <a:pt x="217" y="412"/>
                  </a:lnTo>
                  <a:lnTo>
                    <a:pt x="256" y="433"/>
                  </a:lnTo>
                  <a:lnTo>
                    <a:pt x="306" y="439"/>
                  </a:lnTo>
                  <a:lnTo>
                    <a:pt x="306" y="439"/>
                  </a:lnTo>
                  <a:lnTo>
                    <a:pt x="351" y="433"/>
                  </a:lnTo>
                  <a:lnTo>
                    <a:pt x="384" y="417"/>
                  </a:lnTo>
                  <a:lnTo>
                    <a:pt x="406" y="395"/>
                  </a:lnTo>
                  <a:lnTo>
                    <a:pt x="423" y="379"/>
                  </a:lnTo>
                  <a:lnTo>
                    <a:pt x="440" y="335"/>
                  </a:lnTo>
                  <a:lnTo>
                    <a:pt x="445" y="291"/>
                  </a:lnTo>
                  <a:lnTo>
                    <a:pt x="445" y="247"/>
                  </a:lnTo>
                  <a:lnTo>
                    <a:pt x="445" y="225"/>
                  </a:lnTo>
                  <a:lnTo>
                    <a:pt x="445" y="192"/>
                  </a:lnTo>
                  <a:lnTo>
                    <a:pt x="434" y="153"/>
                  </a:lnTo>
                  <a:lnTo>
                    <a:pt x="423" y="121"/>
                  </a:lnTo>
                  <a:lnTo>
                    <a:pt x="395" y="88"/>
                  </a:lnTo>
                  <a:lnTo>
                    <a:pt x="356" y="66"/>
                  </a:lnTo>
                  <a:lnTo>
                    <a:pt x="306" y="55"/>
                  </a:lnTo>
                  <a:close/>
                  <a:moveTo>
                    <a:pt x="646" y="0"/>
                  </a:moveTo>
                  <a:lnTo>
                    <a:pt x="668" y="5"/>
                  </a:lnTo>
                  <a:lnTo>
                    <a:pt x="685" y="11"/>
                  </a:lnTo>
                  <a:lnTo>
                    <a:pt x="696" y="16"/>
                  </a:lnTo>
                  <a:lnTo>
                    <a:pt x="707" y="27"/>
                  </a:lnTo>
                  <a:lnTo>
                    <a:pt x="718" y="38"/>
                  </a:lnTo>
                  <a:lnTo>
                    <a:pt x="724" y="55"/>
                  </a:lnTo>
                  <a:lnTo>
                    <a:pt x="724" y="66"/>
                  </a:lnTo>
                  <a:lnTo>
                    <a:pt x="724" y="77"/>
                  </a:lnTo>
                  <a:lnTo>
                    <a:pt x="724" y="93"/>
                  </a:lnTo>
                  <a:lnTo>
                    <a:pt x="718" y="104"/>
                  </a:lnTo>
                  <a:lnTo>
                    <a:pt x="707" y="115"/>
                  </a:lnTo>
                  <a:lnTo>
                    <a:pt x="701" y="121"/>
                  </a:lnTo>
                  <a:lnTo>
                    <a:pt x="690" y="121"/>
                  </a:lnTo>
                  <a:lnTo>
                    <a:pt x="679" y="126"/>
                  </a:lnTo>
                  <a:lnTo>
                    <a:pt x="662" y="121"/>
                  </a:lnTo>
                  <a:lnTo>
                    <a:pt x="651" y="115"/>
                  </a:lnTo>
                  <a:lnTo>
                    <a:pt x="640" y="104"/>
                  </a:lnTo>
                  <a:lnTo>
                    <a:pt x="635" y="93"/>
                  </a:lnTo>
                  <a:lnTo>
                    <a:pt x="635" y="77"/>
                  </a:lnTo>
                  <a:lnTo>
                    <a:pt x="635" y="66"/>
                  </a:lnTo>
                  <a:lnTo>
                    <a:pt x="640" y="55"/>
                  </a:lnTo>
                  <a:lnTo>
                    <a:pt x="646" y="44"/>
                  </a:lnTo>
                  <a:lnTo>
                    <a:pt x="657" y="38"/>
                  </a:lnTo>
                  <a:lnTo>
                    <a:pt x="651" y="33"/>
                  </a:lnTo>
                  <a:lnTo>
                    <a:pt x="646" y="33"/>
                  </a:lnTo>
                  <a:lnTo>
                    <a:pt x="607" y="38"/>
                  </a:lnTo>
                  <a:lnTo>
                    <a:pt x="557" y="55"/>
                  </a:lnTo>
                  <a:lnTo>
                    <a:pt x="501" y="99"/>
                  </a:lnTo>
                  <a:lnTo>
                    <a:pt x="534" y="137"/>
                  </a:lnTo>
                  <a:lnTo>
                    <a:pt x="557" y="192"/>
                  </a:lnTo>
                  <a:lnTo>
                    <a:pt x="568" y="247"/>
                  </a:lnTo>
                  <a:lnTo>
                    <a:pt x="557" y="318"/>
                  </a:lnTo>
                  <a:lnTo>
                    <a:pt x="518" y="379"/>
                  </a:lnTo>
                  <a:lnTo>
                    <a:pt x="462" y="428"/>
                  </a:lnTo>
                  <a:lnTo>
                    <a:pt x="390" y="461"/>
                  </a:lnTo>
                  <a:lnTo>
                    <a:pt x="306" y="477"/>
                  </a:lnTo>
                  <a:lnTo>
                    <a:pt x="267" y="472"/>
                  </a:lnTo>
                  <a:lnTo>
                    <a:pt x="212" y="461"/>
                  </a:lnTo>
                  <a:lnTo>
                    <a:pt x="150" y="428"/>
                  </a:lnTo>
                  <a:lnTo>
                    <a:pt x="134" y="444"/>
                  </a:lnTo>
                  <a:lnTo>
                    <a:pt x="128" y="466"/>
                  </a:lnTo>
                  <a:lnTo>
                    <a:pt x="123" y="483"/>
                  </a:lnTo>
                  <a:lnTo>
                    <a:pt x="123" y="494"/>
                  </a:lnTo>
                  <a:lnTo>
                    <a:pt x="123" y="499"/>
                  </a:lnTo>
                  <a:lnTo>
                    <a:pt x="123" y="499"/>
                  </a:lnTo>
                  <a:lnTo>
                    <a:pt x="134" y="549"/>
                  </a:lnTo>
                  <a:lnTo>
                    <a:pt x="161" y="587"/>
                  </a:lnTo>
                  <a:lnTo>
                    <a:pt x="206" y="604"/>
                  </a:lnTo>
                  <a:lnTo>
                    <a:pt x="234" y="609"/>
                  </a:lnTo>
                  <a:lnTo>
                    <a:pt x="278" y="609"/>
                  </a:lnTo>
                  <a:lnTo>
                    <a:pt x="328" y="609"/>
                  </a:lnTo>
                  <a:lnTo>
                    <a:pt x="423" y="609"/>
                  </a:lnTo>
                  <a:lnTo>
                    <a:pt x="512" y="620"/>
                  </a:lnTo>
                  <a:lnTo>
                    <a:pt x="601" y="648"/>
                  </a:lnTo>
                  <a:lnTo>
                    <a:pt x="651" y="692"/>
                  </a:lnTo>
                  <a:lnTo>
                    <a:pt x="685" y="735"/>
                  </a:lnTo>
                  <a:lnTo>
                    <a:pt x="701" y="785"/>
                  </a:lnTo>
                  <a:lnTo>
                    <a:pt x="701" y="829"/>
                  </a:lnTo>
                  <a:lnTo>
                    <a:pt x="690" y="889"/>
                  </a:lnTo>
                  <a:lnTo>
                    <a:pt x="657" y="939"/>
                  </a:lnTo>
                  <a:lnTo>
                    <a:pt x="596" y="977"/>
                  </a:lnTo>
                  <a:lnTo>
                    <a:pt x="529" y="1004"/>
                  </a:lnTo>
                  <a:lnTo>
                    <a:pt x="445" y="1026"/>
                  </a:lnTo>
                  <a:lnTo>
                    <a:pt x="351" y="1032"/>
                  </a:lnTo>
                  <a:lnTo>
                    <a:pt x="239" y="1021"/>
                  </a:lnTo>
                  <a:lnTo>
                    <a:pt x="145" y="993"/>
                  </a:lnTo>
                  <a:lnTo>
                    <a:pt x="67" y="950"/>
                  </a:lnTo>
                  <a:lnTo>
                    <a:pt x="17" y="895"/>
                  </a:lnTo>
                  <a:lnTo>
                    <a:pt x="0" y="834"/>
                  </a:lnTo>
                  <a:lnTo>
                    <a:pt x="11" y="785"/>
                  </a:lnTo>
                  <a:lnTo>
                    <a:pt x="39" y="741"/>
                  </a:lnTo>
                  <a:lnTo>
                    <a:pt x="84" y="702"/>
                  </a:lnTo>
                  <a:lnTo>
                    <a:pt x="145" y="675"/>
                  </a:lnTo>
                  <a:lnTo>
                    <a:pt x="106" y="637"/>
                  </a:lnTo>
                  <a:lnTo>
                    <a:pt x="84" y="587"/>
                  </a:lnTo>
                  <a:lnTo>
                    <a:pt x="72" y="538"/>
                  </a:lnTo>
                  <a:lnTo>
                    <a:pt x="84" y="483"/>
                  </a:lnTo>
                  <a:lnTo>
                    <a:pt x="106" y="439"/>
                  </a:lnTo>
                  <a:lnTo>
                    <a:pt x="123" y="406"/>
                  </a:lnTo>
                  <a:lnTo>
                    <a:pt x="89" y="368"/>
                  </a:lnTo>
                  <a:lnTo>
                    <a:pt x="61" y="313"/>
                  </a:lnTo>
                  <a:lnTo>
                    <a:pt x="50" y="247"/>
                  </a:lnTo>
                  <a:lnTo>
                    <a:pt x="61" y="175"/>
                  </a:lnTo>
                  <a:lnTo>
                    <a:pt x="100" y="115"/>
                  </a:lnTo>
                  <a:lnTo>
                    <a:pt x="150" y="66"/>
                  </a:lnTo>
                  <a:lnTo>
                    <a:pt x="223" y="27"/>
                  </a:lnTo>
                  <a:lnTo>
                    <a:pt x="306" y="16"/>
                  </a:lnTo>
                  <a:lnTo>
                    <a:pt x="351" y="22"/>
                  </a:lnTo>
                  <a:lnTo>
                    <a:pt x="412" y="38"/>
                  </a:lnTo>
                  <a:lnTo>
                    <a:pt x="479" y="77"/>
                  </a:lnTo>
                  <a:lnTo>
                    <a:pt x="545" y="27"/>
                  </a:lnTo>
                  <a:lnTo>
                    <a:pt x="601" y="5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16987" y="2546"/>
              <a:ext cx="1091" cy="1279"/>
            </a:xfrm>
            <a:custGeom>
              <a:avLst/>
              <a:gdLst/>
              <a:ahLst/>
              <a:cxnLst>
                <a:cxn ang="0">
                  <a:pos x="974" y="5"/>
                </a:cxn>
                <a:cxn ang="0">
                  <a:pos x="1052" y="55"/>
                </a:cxn>
                <a:cxn ang="0">
                  <a:pos x="1091" y="181"/>
                </a:cxn>
                <a:cxn ang="0">
                  <a:pos x="1068" y="291"/>
                </a:cxn>
                <a:cxn ang="0">
                  <a:pos x="996" y="483"/>
                </a:cxn>
                <a:cxn ang="0">
                  <a:pos x="835" y="741"/>
                </a:cxn>
                <a:cxn ang="0">
                  <a:pos x="656" y="950"/>
                </a:cxn>
                <a:cxn ang="0">
                  <a:pos x="523" y="1081"/>
                </a:cxn>
                <a:cxn ang="0">
                  <a:pos x="373" y="1197"/>
                </a:cxn>
                <a:cxn ang="0">
                  <a:pos x="245" y="1268"/>
                </a:cxn>
                <a:cxn ang="0">
                  <a:pos x="133" y="1268"/>
                </a:cxn>
                <a:cxn ang="0">
                  <a:pos x="44" y="1213"/>
                </a:cxn>
                <a:cxn ang="0">
                  <a:pos x="5" y="1136"/>
                </a:cxn>
                <a:cxn ang="0">
                  <a:pos x="5" y="1059"/>
                </a:cxn>
                <a:cxn ang="0">
                  <a:pos x="44" y="1005"/>
                </a:cxn>
                <a:cxn ang="0">
                  <a:pos x="55" y="1016"/>
                </a:cxn>
                <a:cxn ang="0">
                  <a:pos x="61" y="1027"/>
                </a:cxn>
                <a:cxn ang="0">
                  <a:pos x="117" y="1120"/>
                </a:cxn>
                <a:cxn ang="0">
                  <a:pos x="189" y="1153"/>
                </a:cxn>
                <a:cxn ang="0">
                  <a:pos x="233" y="1158"/>
                </a:cxn>
                <a:cxn ang="0">
                  <a:pos x="311" y="1131"/>
                </a:cxn>
                <a:cxn ang="0">
                  <a:pos x="400" y="1076"/>
                </a:cxn>
                <a:cxn ang="0">
                  <a:pos x="462" y="1032"/>
                </a:cxn>
                <a:cxn ang="0">
                  <a:pos x="473" y="1021"/>
                </a:cxn>
                <a:cxn ang="0">
                  <a:pos x="478" y="1005"/>
                </a:cxn>
                <a:cxn ang="0">
                  <a:pos x="484" y="922"/>
                </a:cxn>
                <a:cxn ang="0">
                  <a:pos x="484" y="785"/>
                </a:cxn>
                <a:cxn ang="0">
                  <a:pos x="467" y="505"/>
                </a:cxn>
                <a:cxn ang="0">
                  <a:pos x="412" y="269"/>
                </a:cxn>
                <a:cxn ang="0">
                  <a:pos x="311" y="126"/>
                </a:cxn>
                <a:cxn ang="0">
                  <a:pos x="167" y="77"/>
                </a:cxn>
                <a:cxn ang="0">
                  <a:pos x="94" y="126"/>
                </a:cxn>
                <a:cxn ang="0">
                  <a:pos x="67" y="126"/>
                </a:cxn>
                <a:cxn ang="0">
                  <a:pos x="55" y="121"/>
                </a:cxn>
                <a:cxn ang="0">
                  <a:pos x="67" y="93"/>
                </a:cxn>
                <a:cxn ang="0">
                  <a:pos x="144" y="33"/>
                </a:cxn>
                <a:cxn ang="0">
                  <a:pos x="261" y="0"/>
                </a:cxn>
                <a:cxn ang="0">
                  <a:pos x="412" y="49"/>
                </a:cxn>
                <a:cxn ang="0">
                  <a:pos x="512" y="176"/>
                </a:cxn>
                <a:cxn ang="0">
                  <a:pos x="567" y="346"/>
                </a:cxn>
                <a:cxn ang="0">
                  <a:pos x="595" y="521"/>
                </a:cxn>
                <a:cxn ang="0">
                  <a:pos x="601" y="675"/>
                </a:cxn>
                <a:cxn ang="0">
                  <a:pos x="601" y="779"/>
                </a:cxn>
                <a:cxn ang="0">
                  <a:pos x="595" y="911"/>
                </a:cxn>
                <a:cxn ang="0">
                  <a:pos x="595" y="911"/>
                </a:cxn>
                <a:cxn ang="0">
                  <a:pos x="835" y="642"/>
                </a:cxn>
                <a:cxn ang="0">
                  <a:pos x="968" y="423"/>
                </a:cxn>
                <a:cxn ang="0">
                  <a:pos x="1018" y="285"/>
                </a:cxn>
                <a:cxn ang="0">
                  <a:pos x="1018" y="219"/>
                </a:cxn>
                <a:cxn ang="0">
                  <a:pos x="990" y="159"/>
                </a:cxn>
                <a:cxn ang="0">
                  <a:pos x="907" y="121"/>
                </a:cxn>
                <a:cxn ang="0">
                  <a:pos x="885" y="115"/>
                </a:cxn>
                <a:cxn ang="0">
                  <a:pos x="879" y="93"/>
                </a:cxn>
                <a:cxn ang="0">
                  <a:pos x="890" y="38"/>
                </a:cxn>
                <a:cxn ang="0">
                  <a:pos x="935" y="0"/>
                </a:cxn>
              </a:cxnLst>
              <a:rect l="0" t="0" r="r" b="b"/>
              <a:pathLst>
                <a:path w="1091" h="1279">
                  <a:moveTo>
                    <a:pt x="935" y="0"/>
                  </a:moveTo>
                  <a:lnTo>
                    <a:pt x="974" y="5"/>
                  </a:lnTo>
                  <a:lnTo>
                    <a:pt x="1018" y="22"/>
                  </a:lnTo>
                  <a:lnTo>
                    <a:pt x="1052" y="55"/>
                  </a:lnTo>
                  <a:lnTo>
                    <a:pt x="1079" y="110"/>
                  </a:lnTo>
                  <a:lnTo>
                    <a:pt x="1091" y="181"/>
                  </a:lnTo>
                  <a:lnTo>
                    <a:pt x="1085" y="225"/>
                  </a:lnTo>
                  <a:lnTo>
                    <a:pt x="1068" y="291"/>
                  </a:lnTo>
                  <a:lnTo>
                    <a:pt x="1040" y="379"/>
                  </a:lnTo>
                  <a:lnTo>
                    <a:pt x="996" y="483"/>
                  </a:lnTo>
                  <a:lnTo>
                    <a:pt x="929" y="604"/>
                  </a:lnTo>
                  <a:lnTo>
                    <a:pt x="835" y="741"/>
                  </a:lnTo>
                  <a:lnTo>
                    <a:pt x="712" y="889"/>
                  </a:lnTo>
                  <a:lnTo>
                    <a:pt x="656" y="950"/>
                  </a:lnTo>
                  <a:lnTo>
                    <a:pt x="590" y="1016"/>
                  </a:lnTo>
                  <a:lnTo>
                    <a:pt x="523" y="1081"/>
                  </a:lnTo>
                  <a:lnTo>
                    <a:pt x="445" y="1142"/>
                  </a:lnTo>
                  <a:lnTo>
                    <a:pt x="373" y="1197"/>
                  </a:lnTo>
                  <a:lnTo>
                    <a:pt x="306" y="1241"/>
                  </a:lnTo>
                  <a:lnTo>
                    <a:pt x="245" y="1268"/>
                  </a:lnTo>
                  <a:lnTo>
                    <a:pt x="195" y="1279"/>
                  </a:lnTo>
                  <a:lnTo>
                    <a:pt x="133" y="1268"/>
                  </a:lnTo>
                  <a:lnTo>
                    <a:pt x="83" y="1246"/>
                  </a:lnTo>
                  <a:lnTo>
                    <a:pt x="44" y="1213"/>
                  </a:lnTo>
                  <a:lnTo>
                    <a:pt x="16" y="1175"/>
                  </a:lnTo>
                  <a:lnTo>
                    <a:pt x="5" y="1136"/>
                  </a:lnTo>
                  <a:lnTo>
                    <a:pt x="0" y="1098"/>
                  </a:lnTo>
                  <a:lnTo>
                    <a:pt x="5" y="1059"/>
                  </a:lnTo>
                  <a:lnTo>
                    <a:pt x="28" y="1021"/>
                  </a:lnTo>
                  <a:lnTo>
                    <a:pt x="44" y="1005"/>
                  </a:lnTo>
                  <a:lnTo>
                    <a:pt x="50" y="1010"/>
                  </a:lnTo>
                  <a:lnTo>
                    <a:pt x="55" y="1016"/>
                  </a:lnTo>
                  <a:lnTo>
                    <a:pt x="61" y="1021"/>
                  </a:lnTo>
                  <a:lnTo>
                    <a:pt x="61" y="1027"/>
                  </a:lnTo>
                  <a:lnTo>
                    <a:pt x="83" y="1081"/>
                  </a:lnTo>
                  <a:lnTo>
                    <a:pt x="117" y="1120"/>
                  </a:lnTo>
                  <a:lnTo>
                    <a:pt x="156" y="1142"/>
                  </a:lnTo>
                  <a:lnTo>
                    <a:pt x="189" y="1153"/>
                  </a:lnTo>
                  <a:lnTo>
                    <a:pt x="217" y="1158"/>
                  </a:lnTo>
                  <a:lnTo>
                    <a:pt x="233" y="1158"/>
                  </a:lnTo>
                  <a:lnTo>
                    <a:pt x="272" y="1153"/>
                  </a:lnTo>
                  <a:lnTo>
                    <a:pt x="311" y="1131"/>
                  </a:lnTo>
                  <a:lnTo>
                    <a:pt x="356" y="1103"/>
                  </a:lnTo>
                  <a:lnTo>
                    <a:pt x="400" y="1076"/>
                  </a:lnTo>
                  <a:lnTo>
                    <a:pt x="439" y="1049"/>
                  </a:lnTo>
                  <a:lnTo>
                    <a:pt x="462" y="1032"/>
                  </a:lnTo>
                  <a:lnTo>
                    <a:pt x="473" y="1021"/>
                  </a:lnTo>
                  <a:lnTo>
                    <a:pt x="473" y="1021"/>
                  </a:lnTo>
                  <a:lnTo>
                    <a:pt x="473" y="1016"/>
                  </a:lnTo>
                  <a:lnTo>
                    <a:pt x="478" y="1005"/>
                  </a:lnTo>
                  <a:lnTo>
                    <a:pt x="478" y="977"/>
                  </a:lnTo>
                  <a:lnTo>
                    <a:pt x="484" y="922"/>
                  </a:lnTo>
                  <a:lnTo>
                    <a:pt x="484" y="856"/>
                  </a:lnTo>
                  <a:lnTo>
                    <a:pt x="484" y="785"/>
                  </a:lnTo>
                  <a:lnTo>
                    <a:pt x="478" y="642"/>
                  </a:lnTo>
                  <a:lnTo>
                    <a:pt x="467" y="505"/>
                  </a:lnTo>
                  <a:lnTo>
                    <a:pt x="445" y="379"/>
                  </a:lnTo>
                  <a:lnTo>
                    <a:pt x="412" y="269"/>
                  </a:lnTo>
                  <a:lnTo>
                    <a:pt x="367" y="187"/>
                  </a:lnTo>
                  <a:lnTo>
                    <a:pt x="311" y="126"/>
                  </a:lnTo>
                  <a:lnTo>
                    <a:pt x="245" y="88"/>
                  </a:lnTo>
                  <a:lnTo>
                    <a:pt x="167" y="77"/>
                  </a:lnTo>
                  <a:lnTo>
                    <a:pt x="128" y="110"/>
                  </a:lnTo>
                  <a:lnTo>
                    <a:pt x="94" y="126"/>
                  </a:lnTo>
                  <a:lnTo>
                    <a:pt x="72" y="126"/>
                  </a:lnTo>
                  <a:lnTo>
                    <a:pt x="67" y="126"/>
                  </a:lnTo>
                  <a:lnTo>
                    <a:pt x="61" y="126"/>
                  </a:lnTo>
                  <a:lnTo>
                    <a:pt x="55" y="121"/>
                  </a:lnTo>
                  <a:lnTo>
                    <a:pt x="55" y="115"/>
                  </a:lnTo>
                  <a:lnTo>
                    <a:pt x="67" y="93"/>
                  </a:lnTo>
                  <a:lnTo>
                    <a:pt x="94" y="66"/>
                  </a:lnTo>
                  <a:lnTo>
                    <a:pt x="144" y="33"/>
                  </a:lnTo>
                  <a:lnTo>
                    <a:pt x="200" y="5"/>
                  </a:lnTo>
                  <a:lnTo>
                    <a:pt x="261" y="0"/>
                  </a:lnTo>
                  <a:lnTo>
                    <a:pt x="345" y="11"/>
                  </a:lnTo>
                  <a:lnTo>
                    <a:pt x="412" y="49"/>
                  </a:lnTo>
                  <a:lnTo>
                    <a:pt x="467" y="104"/>
                  </a:lnTo>
                  <a:lnTo>
                    <a:pt x="512" y="176"/>
                  </a:lnTo>
                  <a:lnTo>
                    <a:pt x="545" y="258"/>
                  </a:lnTo>
                  <a:lnTo>
                    <a:pt x="567" y="346"/>
                  </a:lnTo>
                  <a:lnTo>
                    <a:pt x="584" y="434"/>
                  </a:lnTo>
                  <a:lnTo>
                    <a:pt x="595" y="521"/>
                  </a:lnTo>
                  <a:lnTo>
                    <a:pt x="601" y="604"/>
                  </a:lnTo>
                  <a:lnTo>
                    <a:pt x="601" y="675"/>
                  </a:lnTo>
                  <a:lnTo>
                    <a:pt x="601" y="725"/>
                  </a:lnTo>
                  <a:lnTo>
                    <a:pt x="601" y="779"/>
                  </a:lnTo>
                  <a:lnTo>
                    <a:pt x="601" y="851"/>
                  </a:lnTo>
                  <a:lnTo>
                    <a:pt x="595" y="911"/>
                  </a:lnTo>
                  <a:lnTo>
                    <a:pt x="595" y="911"/>
                  </a:lnTo>
                  <a:lnTo>
                    <a:pt x="595" y="911"/>
                  </a:lnTo>
                  <a:lnTo>
                    <a:pt x="729" y="774"/>
                  </a:lnTo>
                  <a:lnTo>
                    <a:pt x="835" y="642"/>
                  </a:lnTo>
                  <a:lnTo>
                    <a:pt x="912" y="527"/>
                  </a:lnTo>
                  <a:lnTo>
                    <a:pt x="968" y="423"/>
                  </a:lnTo>
                  <a:lnTo>
                    <a:pt x="1001" y="346"/>
                  </a:lnTo>
                  <a:lnTo>
                    <a:pt x="1018" y="285"/>
                  </a:lnTo>
                  <a:lnTo>
                    <a:pt x="1024" y="247"/>
                  </a:lnTo>
                  <a:lnTo>
                    <a:pt x="1018" y="219"/>
                  </a:lnTo>
                  <a:lnTo>
                    <a:pt x="1007" y="187"/>
                  </a:lnTo>
                  <a:lnTo>
                    <a:pt x="990" y="159"/>
                  </a:lnTo>
                  <a:lnTo>
                    <a:pt x="957" y="132"/>
                  </a:lnTo>
                  <a:lnTo>
                    <a:pt x="907" y="121"/>
                  </a:lnTo>
                  <a:lnTo>
                    <a:pt x="890" y="115"/>
                  </a:lnTo>
                  <a:lnTo>
                    <a:pt x="885" y="115"/>
                  </a:lnTo>
                  <a:lnTo>
                    <a:pt x="879" y="104"/>
                  </a:lnTo>
                  <a:lnTo>
                    <a:pt x="879" y="93"/>
                  </a:lnTo>
                  <a:lnTo>
                    <a:pt x="879" y="71"/>
                  </a:lnTo>
                  <a:lnTo>
                    <a:pt x="890" y="38"/>
                  </a:lnTo>
                  <a:lnTo>
                    <a:pt x="907" y="11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 noEditPoints="1"/>
            </p:cNvSpPr>
            <p:nvPr/>
          </p:nvSpPr>
          <p:spPr bwMode="auto">
            <a:xfrm>
              <a:off x="18055" y="3353"/>
              <a:ext cx="579" cy="494"/>
            </a:xfrm>
            <a:custGeom>
              <a:avLst/>
              <a:gdLst/>
              <a:ahLst/>
              <a:cxnLst>
                <a:cxn ang="0">
                  <a:pos x="267" y="33"/>
                </a:cxn>
                <a:cxn ang="0">
                  <a:pos x="190" y="82"/>
                </a:cxn>
                <a:cxn ang="0">
                  <a:pos x="134" y="181"/>
                </a:cxn>
                <a:cxn ang="0">
                  <a:pos x="100" y="302"/>
                </a:cxn>
                <a:cxn ang="0">
                  <a:pos x="100" y="406"/>
                </a:cxn>
                <a:cxn ang="0">
                  <a:pos x="145" y="461"/>
                </a:cxn>
                <a:cxn ang="0">
                  <a:pos x="223" y="456"/>
                </a:cxn>
                <a:cxn ang="0">
                  <a:pos x="279" y="423"/>
                </a:cxn>
                <a:cxn ang="0">
                  <a:pos x="312" y="390"/>
                </a:cxn>
                <a:cxn ang="0">
                  <a:pos x="334" y="346"/>
                </a:cxn>
                <a:cxn ang="0">
                  <a:pos x="390" y="143"/>
                </a:cxn>
                <a:cxn ang="0">
                  <a:pos x="395" y="126"/>
                </a:cxn>
                <a:cxn ang="0">
                  <a:pos x="379" y="82"/>
                </a:cxn>
                <a:cxn ang="0">
                  <a:pos x="334" y="38"/>
                </a:cxn>
                <a:cxn ang="0">
                  <a:pos x="295" y="0"/>
                </a:cxn>
                <a:cxn ang="0">
                  <a:pos x="379" y="27"/>
                </a:cxn>
                <a:cxn ang="0">
                  <a:pos x="407" y="60"/>
                </a:cxn>
                <a:cxn ang="0">
                  <a:pos x="407" y="60"/>
                </a:cxn>
                <a:cxn ang="0">
                  <a:pos x="423" y="33"/>
                </a:cxn>
                <a:cxn ang="0">
                  <a:pos x="451" y="22"/>
                </a:cxn>
                <a:cxn ang="0">
                  <a:pos x="473" y="22"/>
                </a:cxn>
                <a:cxn ang="0">
                  <a:pos x="490" y="33"/>
                </a:cxn>
                <a:cxn ang="0">
                  <a:pos x="501" y="55"/>
                </a:cxn>
                <a:cxn ang="0">
                  <a:pos x="496" y="71"/>
                </a:cxn>
                <a:cxn ang="0">
                  <a:pos x="490" y="104"/>
                </a:cxn>
                <a:cxn ang="0">
                  <a:pos x="479" y="143"/>
                </a:cxn>
                <a:cxn ang="0">
                  <a:pos x="446" y="274"/>
                </a:cxn>
                <a:cxn ang="0">
                  <a:pos x="423" y="357"/>
                </a:cxn>
                <a:cxn ang="0">
                  <a:pos x="412" y="412"/>
                </a:cxn>
                <a:cxn ang="0">
                  <a:pos x="418" y="445"/>
                </a:cxn>
                <a:cxn ang="0">
                  <a:pos x="434" y="461"/>
                </a:cxn>
                <a:cxn ang="0">
                  <a:pos x="484" y="456"/>
                </a:cxn>
                <a:cxn ang="0">
                  <a:pos x="523" y="390"/>
                </a:cxn>
                <a:cxn ang="0">
                  <a:pos x="540" y="335"/>
                </a:cxn>
                <a:cxn ang="0">
                  <a:pos x="546" y="318"/>
                </a:cxn>
                <a:cxn ang="0">
                  <a:pos x="557" y="313"/>
                </a:cxn>
                <a:cxn ang="0">
                  <a:pos x="568" y="313"/>
                </a:cxn>
                <a:cxn ang="0">
                  <a:pos x="574" y="318"/>
                </a:cxn>
                <a:cxn ang="0">
                  <a:pos x="574" y="340"/>
                </a:cxn>
                <a:cxn ang="0">
                  <a:pos x="557" y="401"/>
                </a:cxn>
                <a:cxn ang="0">
                  <a:pos x="512" y="467"/>
                </a:cxn>
                <a:cxn ang="0">
                  <a:pos x="451" y="494"/>
                </a:cxn>
                <a:cxn ang="0">
                  <a:pos x="390" y="483"/>
                </a:cxn>
                <a:cxn ang="0">
                  <a:pos x="334" y="417"/>
                </a:cxn>
                <a:cxn ang="0">
                  <a:pos x="234" y="483"/>
                </a:cxn>
                <a:cxn ang="0">
                  <a:pos x="106" y="483"/>
                </a:cxn>
                <a:cxn ang="0">
                  <a:pos x="17" y="384"/>
                </a:cxn>
                <a:cxn ang="0">
                  <a:pos x="17" y="220"/>
                </a:cxn>
                <a:cxn ang="0">
                  <a:pos x="128" y="66"/>
                </a:cxn>
                <a:cxn ang="0">
                  <a:pos x="295" y="0"/>
                </a:cxn>
              </a:cxnLst>
              <a:rect l="0" t="0" r="r" b="b"/>
              <a:pathLst>
                <a:path w="579" h="494">
                  <a:moveTo>
                    <a:pt x="295" y="27"/>
                  </a:moveTo>
                  <a:lnTo>
                    <a:pt x="267" y="33"/>
                  </a:lnTo>
                  <a:lnTo>
                    <a:pt x="228" y="49"/>
                  </a:lnTo>
                  <a:lnTo>
                    <a:pt x="190" y="82"/>
                  </a:lnTo>
                  <a:lnTo>
                    <a:pt x="151" y="132"/>
                  </a:lnTo>
                  <a:lnTo>
                    <a:pt x="134" y="181"/>
                  </a:lnTo>
                  <a:lnTo>
                    <a:pt x="112" y="242"/>
                  </a:lnTo>
                  <a:lnTo>
                    <a:pt x="100" y="302"/>
                  </a:lnTo>
                  <a:lnTo>
                    <a:pt x="95" y="357"/>
                  </a:lnTo>
                  <a:lnTo>
                    <a:pt x="100" y="406"/>
                  </a:lnTo>
                  <a:lnTo>
                    <a:pt x="123" y="439"/>
                  </a:lnTo>
                  <a:lnTo>
                    <a:pt x="145" y="461"/>
                  </a:lnTo>
                  <a:lnTo>
                    <a:pt x="178" y="467"/>
                  </a:lnTo>
                  <a:lnTo>
                    <a:pt x="223" y="456"/>
                  </a:lnTo>
                  <a:lnTo>
                    <a:pt x="256" y="439"/>
                  </a:lnTo>
                  <a:lnTo>
                    <a:pt x="279" y="423"/>
                  </a:lnTo>
                  <a:lnTo>
                    <a:pt x="295" y="406"/>
                  </a:lnTo>
                  <a:lnTo>
                    <a:pt x="312" y="390"/>
                  </a:lnTo>
                  <a:lnTo>
                    <a:pt x="329" y="368"/>
                  </a:lnTo>
                  <a:lnTo>
                    <a:pt x="334" y="346"/>
                  </a:lnTo>
                  <a:lnTo>
                    <a:pt x="334" y="346"/>
                  </a:lnTo>
                  <a:lnTo>
                    <a:pt x="390" y="143"/>
                  </a:lnTo>
                  <a:lnTo>
                    <a:pt x="395" y="132"/>
                  </a:lnTo>
                  <a:lnTo>
                    <a:pt x="395" y="126"/>
                  </a:lnTo>
                  <a:lnTo>
                    <a:pt x="390" y="110"/>
                  </a:lnTo>
                  <a:lnTo>
                    <a:pt x="379" y="82"/>
                  </a:lnTo>
                  <a:lnTo>
                    <a:pt x="362" y="60"/>
                  </a:lnTo>
                  <a:lnTo>
                    <a:pt x="334" y="38"/>
                  </a:lnTo>
                  <a:lnTo>
                    <a:pt x="295" y="27"/>
                  </a:lnTo>
                  <a:close/>
                  <a:moveTo>
                    <a:pt x="295" y="0"/>
                  </a:moveTo>
                  <a:lnTo>
                    <a:pt x="340" y="5"/>
                  </a:lnTo>
                  <a:lnTo>
                    <a:pt x="379" y="27"/>
                  </a:lnTo>
                  <a:lnTo>
                    <a:pt x="407" y="60"/>
                  </a:lnTo>
                  <a:lnTo>
                    <a:pt x="407" y="60"/>
                  </a:lnTo>
                  <a:lnTo>
                    <a:pt x="407" y="60"/>
                  </a:lnTo>
                  <a:lnTo>
                    <a:pt x="407" y="60"/>
                  </a:lnTo>
                  <a:lnTo>
                    <a:pt x="418" y="44"/>
                  </a:lnTo>
                  <a:lnTo>
                    <a:pt x="423" y="33"/>
                  </a:lnTo>
                  <a:lnTo>
                    <a:pt x="434" y="27"/>
                  </a:lnTo>
                  <a:lnTo>
                    <a:pt x="451" y="22"/>
                  </a:lnTo>
                  <a:lnTo>
                    <a:pt x="462" y="16"/>
                  </a:lnTo>
                  <a:lnTo>
                    <a:pt x="473" y="22"/>
                  </a:lnTo>
                  <a:lnTo>
                    <a:pt x="484" y="22"/>
                  </a:lnTo>
                  <a:lnTo>
                    <a:pt x="490" y="33"/>
                  </a:lnTo>
                  <a:lnTo>
                    <a:pt x="496" y="44"/>
                  </a:lnTo>
                  <a:lnTo>
                    <a:pt x="501" y="55"/>
                  </a:lnTo>
                  <a:lnTo>
                    <a:pt x="496" y="60"/>
                  </a:lnTo>
                  <a:lnTo>
                    <a:pt x="496" y="71"/>
                  </a:lnTo>
                  <a:lnTo>
                    <a:pt x="490" y="88"/>
                  </a:lnTo>
                  <a:lnTo>
                    <a:pt x="490" y="104"/>
                  </a:lnTo>
                  <a:lnTo>
                    <a:pt x="484" y="126"/>
                  </a:lnTo>
                  <a:lnTo>
                    <a:pt x="479" y="143"/>
                  </a:lnTo>
                  <a:lnTo>
                    <a:pt x="457" y="225"/>
                  </a:lnTo>
                  <a:lnTo>
                    <a:pt x="446" y="274"/>
                  </a:lnTo>
                  <a:lnTo>
                    <a:pt x="434" y="324"/>
                  </a:lnTo>
                  <a:lnTo>
                    <a:pt x="423" y="357"/>
                  </a:lnTo>
                  <a:lnTo>
                    <a:pt x="418" y="384"/>
                  </a:lnTo>
                  <a:lnTo>
                    <a:pt x="412" y="412"/>
                  </a:lnTo>
                  <a:lnTo>
                    <a:pt x="418" y="428"/>
                  </a:lnTo>
                  <a:lnTo>
                    <a:pt x="418" y="445"/>
                  </a:lnTo>
                  <a:lnTo>
                    <a:pt x="429" y="456"/>
                  </a:lnTo>
                  <a:lnTo>
                    <a:pt x="434" y="461"/>
                  </a:lnTo>
                  <a:lnTo>
                    <a:pt x="451" y="467"/>
                  </a:lnTo>
                  <a:lnTo>
                    <a:pt x="484" y="456"/>
                  </a:lnTo>
                  <a:lnTo>
                    <a:pt x="507" y="428"/>
                  </a:lnTo>
                  <a:lnTo>
                    <a:pt x="523" y="390"/>
                  </a:lnTo>
                  <a:lnTo>
                    <a:pt x="535" y="346"/>
                  </a:lnTo>
                  <a:lnTo>
                    <a:pt x="540" y="335"/>
                  </a:lnTo>
                  <a:lnTo>
                    <a:pt x="540" y="324"/>
                  </a:lnTo>
                  <a:lnTo>
                    <a:pt x="546" y="318"/>
                  </a:lnTo>
                  <a:lnTo>
                    <a:pt x="551" y="313"/>
                  </a:lnTo>
                  <a:lnTo>
                    <a:pt x="557" y="313"/>
                  </a:lnTo>
                  <a:lnTo>
                    <a:pt x="562" y="313"/>
                  </a:lnTo>
                  <a:lnTo>
                    <a:pt x="568" y="313"/>
                  </a:lnTo>
                  <a:lnTo>
                    <a:pt x="574" y="318"/>
                  </a:lnTo>
                  <a:lnTo>
                    <a:pt x="574" y="318"/>
                  </a:lnTo>
                  <a:lnTo>
                    <a:pt x="579" y="329"/>
                  </a:lnTo>
                  <a:lnTo>
                    <a:pt x="574" y="340"/>
                  </a:lnTo>
                  <a:lnTo>
                    <a:pt x="568" y="368"/>
                  </a:lnTo>
                  <a:lnTo>
                    <a:pt x="557" y="401"/>
                  </a:lnTo>
                  <a:lnTo>
                    <a:pt x="540" y="439"/>
                  </a:lnTo>
                  <a:lnTo>
                    <a:pt x="512" y="467"/>
                  </a:lnTo>
                  <a:lnTo>
                    <a:pt x="484" y="489"/>
                  </a:lnTo>
                  <a:lnTo>
                    <a:pt x="451" y="494"/>
                  </a:lnTo>
                  <a:lnTo>
                    <a:pt x="423" y="494"/>
                  </a:lnTo>
                  <a:lnTo>
                    <a:pt x="390" y="483"/>
                  </a:lnTo>
                  <a:lnTo>
                    <a:pt x="356" y="461"/>
                  </a:lnTo>
                  <a:lnTo>
                    <a:pt x="334" y="417"/>
                  </a:lnTo>
                  <a:lnTo>
                    <a:pt x="284" y="461"/>
                  </a:lnTo>
                  <a:lnTo>
                    <a:pt x="234" y="483"/>
                  </a:lnTo>
                  <a:lnTo>
                    <a:pt x="173" y="494"/>
                  </a:lnTo>
                  <a:lnTo>
                    <a:pt x="106" y="483"/>
                  </a:lnTo>
                  <a:lnTo>
                    <a:pt x="50" y="445"/>
                  </a:lnTo>
                  <a:lnTo>
                    <a:pt x="17" y="384"/>
                  </a:lnTo>
                  <a:lnTo>
                    <a:pt x="0" y="313"/>
                  </a:lnTo>
                  <a:lnTo>
                    <a:pt x="17" y="220"/>
                  </a:lnTo>
                  <a:lnTo>
                    <a:pt x="62" y="132"/>
                  </a:lnTo>
                  <a:lnTo>
                    <a:pt x="128" y="66"/>
                  </a:lnTo>
                  <a:lnTo>
                    <a:pt x="206" y="16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 noEditPoints="1"/>
            </p:cNvSpPr>
            <p:nvPr/>
          </p:nvSpPr>
          <p:spPr bwMode="auto">
            <a:xfrm>
              <a:off x="18712" y="3474"/>
              <a:ext cx="367" cy="675"/>
            </a:xfrm>
            <a:custGeom>
              <a:avLst/>
              <a:gdLst/>
              <a:ahLst/>
              <a:cxnLst>
                <a:cxn ang="0">
                  <a:pos x="289" y="186"/>
                </a:cxn>
                <a:cxn ang="0">
                  <a:pos x="339" y="252"/>
                </a:cxn>
                <a:cxn ang="0">
                  <a:pos x="334" y="274"/>
                </a:cxn>
                <a:cxn ang="0">
                  <a:pos x="239" y="598"/>
                </a:cxn>
                <a:cxn ang="0">
                  <a:pos x="161" y="659"/>
                </a:cxn>
                <a:cxn ang="0">
                  <a:pos x="83" y="675"/>
                </a:cxn>
                <a:cxn ang="0">
                  <a:pos x="39" y="670"/>
                </a:cxn>
                <a:cxn ang="0">
                  <a:pos x="11" y="648"/>
                </a:cxn>
                <a:cxn ang="0">
                  <a:pos x="0" y="620"/>
                </a:cxn>
                <a:cxn ang="0">
                  <a:pos x="6" y="593"/>
                </a:cxn>
                <a:cxn ang="0">
                  <a:pos x="28" y="576"/>
                </a:cxn>
                <a:cxn ang="0">
                  <a:pos x="61" y="576"/>
                </a:cxn>
                <a:cxn ang="0">
                  <a:pos x="78" y="587"/>
                </a:cxn>
                <a:cxn ang="0">
                  <a:pos x="78" y="604"/>
                </a:cxn>
                <a:cxn ang="0">
                  <a:pos x="78" y="626"/>
                </a:cxn>
                <a:cxn ang="0">
                  <a:pos x="56" y="642"/>
                </a:cxn>
                <a:cxn ang="0">
                  <a:pos x="72" y="648"/>
                </a:cxn>
                <a:cxn ang="0">
                  <a:pos x="134" y="637"/>
                </a:cxn>
                <a:cxn ang="0">
                  <a:pos x="195" y="549"/>
                </a:cxn>
                <a:cxn ang="0">
                  <a:pos x="267" y="263"/>
                </a:cxn>
                <a:cxn ang="0">
                  <a:pos x="273" y="241"/>
                </a:cxn>
                <a:cxn ang="0">
                  <a:pos x="273" y="225"/>
                </a:cxn>
                <a:cxn ang="0">
                  <a:pos x="262" y="208"/>
                </a:cxn>
                <a:cxn ang="0">
                  <a:pos x="239" y="203"/>
                </a:cxn>
                <a:cxn ang="0">
                  <a:pos x="184" y="219"/>
                </a:cxn>
                <a:cxn ang="0">
                  <a:pos x="122" y="296"/>
                </a:cxn>
                <a:cxn ang="0">
                  <a:pos x="117" y="307"/>
                </a:cxn>
                <a:cxn ang="0">
                  <a:pos x="100" y="307"/>
                </a:cxn>
                <a:cxn ang="0">
                  <a:pos x="95" y="302"/>
                </a:cxn>
                <a:cxn ang="0">
                  <a:pos x="95" y="274"/>
                </a:cxn>
                <a:cxn ang="0">
                  <a:pos x="150" y="214"/>
                </a:cxn>
                <a:cxn ang="0">
                  <a:pos x="245" y="175"/>
                </a:cxn>
                <a:cxn ang="0">
                  <a:pos x="345" y="5"/>
                </a:cxn>
                <a:cxn ang="0">
                  <a:pos x="367" y="22"/>
                </a:cxn>
                <a:cxn ang="0">
                  <a:pos x="367" y="49"/>
                </a:cxn>
                <a:cxn ang="0">
                  <a:pos x="345" y="71"/>
                </a:cxn>
                <a:cxn ang="0">
                  <a:pos x="317" y="82"/>
                </a:cxn>
                <a:cxn ang="0">
                  <a:pos x="295" y="71"/>
                </a:cxn>
                <a:cxn ang="0">
                  <a:pos x="284" y="49"/>
                </a:cxn>
                <a:cxn ang="0">
                  <a:pos x="301" y="16"/>
                </a:cxn>
                <a:cxn ang="0">
                  <a:pos x="334" y="0"/>
                </a:cxn>
              </a:cxnLst>
              <a:rect l="0" t="0" r="r" b="b"/>
              <a:pathLst>
                <a:path w="367" h="675">
                  <a:moveTo>
                    <a:pt x="245" y="175"/>
                  </a:moveTo>
                  <a:lnTo>
                    <a:pt x="289" y="186"/>
                  </a:lnTo>
                  <a:lnTo>
                    <a:pt x="328" y="214"/>
                  </a:lnTo>
                  <a:lnTo>
                    <a:pt x="339" y="252"/>
                  </a:lnTo>
                  <a:lnTo>
                    <a:pt x="339" y="263"/>
                  </a:lnTo>
                  <a:lnTo>
                    <a:pt x="334" y="274"/>
                  </a:lnTo>
                  <a:lnTo>
                    <a:pt x="267" y="549"/>
                  </a:lnTo>
                  <a:lnTo>
                    <a:pt x="239" y="598"/>
                  </a:lnTo>
                  <a:lnTo>
                    <a:pt x="206" y="637"/>
                  </a:lnTo>
                  <a:lnTo>
                    <a:pt x="161" y="659"/>
                  </a:lnTo>
                  <a:lnTo>
                    <a:pt x="122" y="670"/>
                  </a:lnTo>
                  <a:lnTo>
                    <a:pt x="83" y="675"/>
                  </a:lnTo>
                  <a:lnTo>
                    <a:pt x="61" y="670"/>
                  </a:lnTo>
                  <a:lnTo>
                    <a:pt x="39" y="670"/>
                  </a:lnTo>
                  <a:lnTo>
                    <a:pt x="22" y="659"/>
                  </a:lnTo>
                  <a:lnTo>
                    <a:pt x="11" y="648"/>
                  </a:lnTo>
                  <a:lnTo>
                    <a:pt x="0" y="637"/>
                  </a:lnTo>
                  <a:lnTo>
                    <a:pt x="0" y="620"/>
                  </a:lnTo>
                  <a:lnTo>
                    <a:pt x="0" y="609"/>
                  </a:lnTo>
                  <a:lnTo>
                    <a:pt x="6" y="593"/>
                  </a:lnTo>
                  <a:lnTo>
                    <a:pt x="17" y="582"/>
                  </a:lnTo>
                  <a:lnTo>
                    <a:pt x="28" y="576"/>
                  </a:lnTo>
                  <a:lnTo>
                    <a:pt x="45" y="571"/>
                  </a:lnTo>
                  <a:lnTo>
                    <a:pt x="61" y="576"/>
                  </a:lnTo>
                  <a:lnTo>
                    <a:pt x="67" y="582"/>
                  </a:lnTo>
                  <a:lnTo>
                    <a:pt x="78" y="587"/>
                  </a:lnTo>
                  <a:lnTo>
                    <a:pt x="78" y="593"/>
                  </a:lnTo>
                  <a:lnTo>
                    <a:pt x="78" y="604"/>
                  </a:lnTo>
                  <a:lnTo>
                    <a:pt x="78" y="609"/>
                  </a:lnTo>
                  <a:lnTo>
                    <a:pt x="78" y="626"/>
                  </a:lnTo>
                  <a:lnTo>
                    <a:pt x="67" y="637"/>
                  </a:lnTo>
                  <a:lnTo>
                    <a:pt x="56" y="642"/>
                  </a:lnTo>
                  <a:lnTo>
                    <a:pt x="61" y="648"/>
                  </a:lnTo>
                  <a:lnTo>
                    <a:pt x="72" y="648"/>
                  </a:lnTo>
                  <a:lnTo>
                    <a:pt x="83" y="648"/>
                  </a:lnTo>
                  <a:lnTo>
                    <a:pt x="134" y="637"/>
                  </a:lnTo>
                  <a:lnTo>
                    <a:pt x="173" y="604"/>
                  </a:lnTo>
                  <a:lnTo>
                    <a:pt x="195" y="549"/>
                  </a:lnTo>
                  <a:lnTo>
                    <a:pt x="195" y="549"/>
                  </a:lnTo>
                  <a:lnTo>
                    <a:pt x="267" y="263"/>
                  </a:lnTo>
                  <a:lnTo>
                    <a:pt x="273" y="252"/>
                  </a:lnTo>
                  <a:lnTo>
                    <a:pt x="273" y="241"/>
                  </a:lnTo>
                  <a:lnTo>
                    <a:pt x="273" y="236"/>
                  </a:lnTo>
                  <a:lnTo>
                    <a:pt x="273" y="225"/>
                  </a:lnTo>
                  <a:lnTo>
                    <a:pt x="267" y="219"/>
                  </a:lnTo>
                  <a:lnTo>
                    <a:pt x="262" y="208"/>
                  </a:lnTo>
                  <a:lnTo>
                    <a:pt x="250" y="203"/>
                  </a:lnTo>
                  <a:lnTo>
                    <a:pt x="239" y="203"/>
                  </a:lnTo>
                  <a:lnTo>
                    <a:pt x="217" y="203"/>
                  </a:lnTo>
                  <a:lnTo>
                    <a:pt x="184" y="219"/>
                  </a:lnTo>
                  <a:lnTo>
                    <a:pt x="150" y="247"/>
                  </a:lnTo>
                  <a:lnTo>
                    <a:pt x="122" y="296"/>
                  </a:lnTo>
                  <a:lnTo>
                    <a:pt x="122" y="302"/>
                  </a:lnTo>
                  <a:lnTo>
                    <a:pt x="117" y="307"/>
                  </a:lnTo>
                  <a:lnTo>
                    <a:pt x="106" y="307"/>
                  </a:lnTo>
                  <a:lnTo>
                    <a:pt x="100" y="307"/>
                  </a:lnTo>
                  <a:lnTo>
                    <a:pt x="95" y="307"/>
                  </a:lnTo>
                  <a:lnTo>
                    <a:pt x="95" y="302"/>
                  </a:lnTo>
                  <a:lnTo>
                    <a:pt x="89" y="296"/>
                  </a:lnTo>
                  <a:lnTo>
                    <a:pt x="95" y="274"/>
                  </a:lnTo>
                  <a:lnTo>
                    <a:pt x="117" y="247"/>
                  </a:lnTo>
                  <a:lnTo>
                    <a:pt x="150" y="214"/>
                  </a:lnTo>
                  <a:lnTo>
                    <a:pt x="189" y="186"/>
                  </a:lnTo>
                  <a:lnTo>
                    <a:pt x="245" y="175"/>
                  </a:lnTo>
                  <a:close/>
                  <a:moveTo>
                    <a:pt x="334" y="0"/>
                  </a:moveTo>
                  <a:lnTo>
                    <a:pt x="345" y="5"/>
                  </a:lnTo>
                  <a:lnTo>
                    <a:pt x="356" y="11"/>
                  </a:lnTo>
                  <a:lnTo>
                    <a:pt x="367" y="22"/>
                  </a:lnTo>
                  <a:lnTo>
                    <a:pt x="367" y="38"/>
                  </a:lnTo>
                  <a:lnTo>
                    <a:pt x="367" y="49"/>
                  </a:lnTo>
                  <a:lnTo>
                    <a:pt x="356" y="60"/>
                  </a:lnTo>
                  <a:lnTo>
                    <a:pt x="345" y="71"/>
                  </a:lnTo>
                  <a:lnTo>
                    <a:pt x="334" y="77"/>
                  </a:lnTo>
                  <a:lnTo>
                    <a:pt x="317" y="82"/>
                  </a:lnTo>
                  <a:lnTo>
                    <a:pt x="306" y="77"/>
                  </a:lnTo>
                  <a:lnTo>
                    <a:pt x="295" y="71"/>
                  </a:lnTo>
                  <a:lnTo>
                    <a:pt x="289" y="60"/>
                  </a:lnTo>
                  <a:lnTo>
                    <a:pt x="284" y="49"/>
                  </a:lnTo>
                  <a:lnTo>
                    <a:pt x="289" y="33"/>
                  </a:lnTo>
                  <a:lnTo>
                    <a:pt x="301" y="16"/>
                  </a:lnTo>
                  <a:lnTo>
                    <a:pt x="312" y="5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96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5334000" y="4419600"/>
            <a:ext cx="3099584" cy="495300"/>
            <a:chOff x="3400" y="2745"/>
            <a:chExt cx="8611" cy="1376"/>
          </a:xfrm>
        </p:grpSpPr>
        <p:sp>
          <p:nvSpPr>
            <p:cNvPr id="8198" name="Freeform 6"/>
            <p:cNvSpPr>
              <a:spLocks noEditPoints="1"/>
            </p:cNvSpPr>
            <p:nvPr/>
          </p:nvSpPr>
          <p:spPr bwMode="auto">
            <a:xfrm>
              <a:off x="3400" y="2779"/>
              <a:ext cx="650" cy="1342"/>
            </a:xfrm>
            <a:custGeom>
              <a:avLst/>
              <a:gdLst/>
              <a:ahLst/>
              <a:cxnLst>
                <a:cxn ang="0">
                  <a:pos x="483" y="343"/>
                </a:cxn>
                <a:cxn ang="0">
                  <a:pos x="546" y="377"/>
                </a:cxn>
                <a:cxn ang="0">
                  <a:pos x="584" y="440"/>
                </a:cxn>
                <a:cxn ang="0">
                  <a:pos x="589" y="492"/>
                </a:cxn>
                <a:cxn ang="0">
                  <a:pos x="584" y="538"/>
                </a:cxn>
                <a:cxn ang="0">
                  <a:pos x="416" y="1160"/>
                </a:cxn>
                <a:cxn ang="0">
                  <a:pos x="355" y="1248"/>
                </a:cxn>
                <a:cxn ang="0">
                  <a:pos x="273" y="1308"/>
                </a:cxn>
                <a:cxn ang="0">
                  <a:pos x="183" y="1337"/>
                </a:cxn>
                <a:cxn ang="0">
                  <a:pos x="103" y="1337"/>
                </a:cxn>
                <a:cxn ang="0">
                  <a:pos x="42" y="1316"/>
                </a:cxn>
                <a:cxn ang="0">
                  <a:pos x="5" y="1274"/>
                </a:cxn>
                <a:cxn ang="0">
                  <a:pos x="5" y="1214"/>
                </a:cxn>
                <a:cxn ang="0">
                  <a:pos x="37" y="1173"/>
                </a:cxn>
                <a:cxn ang="0">
                  <a:pos x="85" y="1157"/>
                </a:cxn>
                <a:cxn ang="0">
                  <a:pos x="130" y="1175"/>
                </a:cxn>
                <a:cxn ang="0">
                  <a:pos x="146" y="1212"/>
                </a:cxn>
                <a:cxn ang="0">
                  <a:pos x="127" y="1261"/>
                </a:cxn>
                <a:cxn ang="0">
                  <a:pos x="74" y="1295"/>
                </a:cxn>
                <a:cxn ang="0">
                  <a:pos x="122" y="1305"/>
                </a:cxn>
                <a:cxn ang="0">
                  <a:pos x="177" y="1300"/>
                </a:cxn>
                <a:cxn ang="0">
                  <a:pos x="254" y="1248"/>
                </a:cxn>
                <a:cxn ang="0">
                  <a:pos x="313" y="1157"/>
                </a:cxn>
                <a:cxn ang="0">
                  <a:pos x="331" y="1103"/>
                </a:cxn>
                <a:cxn ang="0">
                  <a:pos x="485" y="499"/>
                </a:cxn>
                <a:cxn ang="0">
                  <a:pos x="491" y="445"/>
                </a:cxn>
                <a:cxn ang="0">
                  <a:pos x="480" y="390"/>
                </a:cxn>
                <a:cxn ang="0">
                  <a:pos x="454" y="375"/>
                </a:cxn>
                <a:cxn ang="0">
                  <a:pos x="398" y="380"/>
                </a:cxn>
                <a:cxn ang="0">
                  <a:pos x="323" y="432"/>
                </a:cxn>
                <a:cxn ang="0">
                  <a:pos x="262" y="515"/>
                </a:cxn>
                <a:cxn ang="0">
                  <a:pos x="236" y="572"/>
                </a:cxn>
                <a:cxn ang="0">
                  <a:pos x="231" y="585"/>
                </a:cxn>
                <a:cxn ang="0">
                  <a:pos x="225" y="590"/>
                </a:cxn>
                <a:cxn ang="0">
                  <a:pos x="217" y="590"/>
                </a:cxn>
                <a:cxn ang="0">
                  <a:pos x="209" y="590"/>
                </a:cxn>
                <a:cxn ang="0">
                  <a:pos x="204" y="590"/>
                </a:cxn>
                <a:cxn ang="0">
                  <a:pos x="196" y="588"/>
                </a:cxn>
                <a:cxn ang="0">
                  <a:pos x="191" y="577"/>
                </a:cxn>
                <a:cxn ang="0">
                  <a:pos x="204" y="546"/>
                </a:cxn>
                <a:cxn ang="0">
                  <a:pos x="236" y="486"/>
                </a:cxn>
                <a:cxn ang="0">
                  <a:pos x="286" y="419"/>
                </a:cxn>
                <a:cxn ang="0">
                  <a:pos x="358" y="362"/>
                </a:cxn>
                <a:cxn ang="0">
                  <a:pos x="446" y="338"/>
                </a:cxn>
                <a:cxn ang="0">
                  <a:pos x="615" y="5"/>
                </a:cxn>
                <a:cxn ang="0">
                  <a:pos x="645" y="34"/>
                </a:cxn>
                <a:cxn ang="0">
                  <a:pos x="650" y="57"/>
                </a:cxn>
                <a:cxn ang="0">
                  <a:pos x="623" y="112"/>
                </a:cxn>
                <a:cxn ang="0">
                  <a:pos x="562" y="135"/>
                </a:cxn>
                <a:cxn ang="0">
                  <a:pos x="520" y="120"/>
                </a:cxn>
                <a:cxn ang="0">
                  <a:pos x="507" y="81"/>
                </a:cxn>
                <a:cxn ang="0">
                  <a:pos x="525" y="31"/>
                </a:cxn>
                <a:cxn ang="0">
                  <a:pos x="568" y="3"/>
                </a:cxn>
              </a:cxnLst>
              <a:rect l="0" t="0" r="r" b="b"/>
              <a:pathLst>
                <a:path w="650" h="1342">
                  <a:moveTo>
                    <a:pt x="446" y="338"/>
                  </a:moveTo>
                  <a:lnTo>
                    <a:pt x="483" y="343"/>
                  </a:lnTo>
                  <a:lnTo>
                    <a:pt x="517" y="356"/>
                  </a:lnTo>
                  <a:lnTo>
                    <a:pt x="546" y="377"/>
                  </a:lnTo>
                  <a:lnTo>
                    <a:pt x="570" y="406"/>
                  </a:lnTo>
                  <a:lnTo>
                    <a:pt x="584" y="440"/>
                  </a:lnTo>
                  <a:lnTo>
                    <a:pt x="589" y="481"/>
                  </a:lnTo>
                  <a:lnTo>
                    <a:pt x="589" y="492"/>
                  </a:lnTo>
                  <a:lnTo>
                    <a:pt x="589" y="510"/>
                  </a:lnTo>
                  <a:lnTo>
                    <a:pt x="584" y="538"/>
                  </a:lnTo>
                  <a:lnTo>
                    <a:pt x="435" y="1108"/>
                  </a:lnTo>
                  <a:lnTo>
                    <a:pt x="416" y="1160"/>
                  </a:lnTo>
                  <a:lnTo>
                    <a:pt x="390" y="1209"/>
                  </a:lnTo>
                  <a:lnTo>
                    <a:pt x="355" y="1248"/>
                  </a:lnTo>
                  <a:lnTo>
                    <a:pt x="315" y="1282"/>
                  </a:lnTo>
                  <a:lnTo>
                    <a:pt x="273" y="1308"/>
                  </a:lnTo>
                  <a:lnTo>
                    <a:pt x="228" y="1326"/>
                  </a:lnTo>
                  <a:lnTo>
                    <a:pt x="183" y="1337"/>
                  </a:lnTo>
                  <a:lnTo>
                    <a:pt x="140" y="1342"/>
                  </a:lnTo>
                  <a:lnTo>
                    <a:pt x="103" y="1337"/>
                  </a:lnTo>
                  <a:lnTo>
                    <a:pt x="69" y="1329"/>
                  </a:lnTo>
                  <a:lnTo>
                    <a:pt x="42" y="1316"/>
                  </a:lnTo>
                  <a:lnTo>
                    <a:pt x="18" y="1298"/>
                  </a:lnTo>
                  <a:lnTo>
                    <a:pt x="5" y="1274"/>
                  </a:lnTo>
                  <a:lnTo>
                    <a:pt x="0" y="1246"/>
                  </a:lnTo>
                  <a:lnTo>
                    <a:pt x="5" y="1214"/>
                  </a:lnTo>
                  <a:lnTo>
                    <a:pt x="18" y="1191"/>
                  </a:lnTo>
                  <a:lnTo>
                    <a:pt x="37" y="1173"/>
                  </a:lnTo>
                  <a:lnTo>
                    <a:pt x="61" y="1162"/>
                  </a:lnTo>
                  <a:lnTo>
                    <a:pt x="85" y="1157"/>
                  </a:lnTo>
                  <a:lnTo>
                    <a:pt x="111" y="1162"/>
                  </a:lnTo>
                  <a:lnTo>
                    <a:pt x="130" y="1175"/>
                  </a:lnTo>
                  <a:lnTo>
                    <a:pt x="140" y="1194"/>
                  </a:lnTo>
                  <a:lnTo>
                    <a:pt x="146" y="1212"/>
                  </a:lnTo>
                  <a:lnTo>
                    <a:pt x="140" y="1235"/>
                  </a:lnTo>
                  <a:lnTo>
                    <a:pt x="127" y="1261"/>
                  </a:lnTo>
                  <a:lnTo>
                    <a:pt x="106" y="1282"/>
                  </a:lnTo>
                  <a:lnTo>
                    <a:pt x="74" y="1295"/>
                  </a:lnTo>
                  <a:lnTo>
                    <a:pt x="100" y="1303"/>
                  </a:lnTo>
                  <a:lnTo>
                    <a:pt x="122" y="1305"/>
                  </a:lnTo>
                  <a:lnTo>
                    <a:pt x="135" y="1305"/>
                  </a:lnTo>
                  <a:lnTo>
                    <a:pt x="177" y="1300"/>
                  </a:lnTo>
                  <a:lnTo>
                    <a:pt x="220" y="1279"/>
                  </a:lnTo>
                  <a:lnTo>
                    <a:pt x="254" y="1248"/>
                  </a:lnTo>
                  <a:lnTo>
                    <a:pt x="286" y="1207"/>
                  </a:lnTo>
                  <a:lnTo>
                    <a:pt x="313" y="1157"/>
                  </a:lnTo>
                  <a:lnTo>
                    <a:pt x="331" y="1103"/>
                  </a:lnTo>
                  <a:lnTo>
                    <a:pt x="331" y="1103"/>
                  </a:lnTo>
                  <a:lnTo>
                    <a:pt x="480" y="525"/>
                  </a:lnTo>
                  <a:lnTo>
                    <a:pt x="485" y="499"/>
                  </a:lnTo>
                  <a:lnTo>
                    <a:pt x="488" y="476"/>
                  </a:lnTo>
                  <a:lnTo>
                    <a:pt x="491" y="445"/>
                  </a:lnTo>
                  <a:lnTo>
                    <a:pt x="488" y="411"/>
                  </a:lnTo>
                  <a:lnTo>
                    <a:pt x="480" y="390"/>
                  </a:lnTo>
                  <a:lnTo>
                    <a:pt x="467" y="380"/>
                  </a:lnTo>
                  <a:lnTo>
                    <a:pt x="454" y="375"/>
                  </a:lnTo>
                  <a:lnTo>
                    <a:pt x="440" y="372"/>
                  </a:lnTo>
                  <a:lnTo>
                    <a:pt x="398" y="380"/>
                  </a:lnTo>
                  <a:lnTo>
                    <a:pt x="358" y="401"/>
                  </a:lnTo>
                  <a:lnTo>
                    <a:pt x="323" y="432"/>
                  </a:lnTo>
                  <a:lnTo>
                    <a:pt x="292" y="471"/>
                  </a:lnTo>
                  <a:lnTo>
                    <a:pt x="262" y="515"/>
                  </a:lnTo>
                  <a:lnTo>
                    <a:pt x="241" y="564"/>
                  </a:lnTo>
                  <a:lnTo>
                    <a:pt x="236" y="572"/>
                  </a:lnTo>
                  <a:lnTo>
                    <a:pt x="233" y="580"/>
                  </a:lnTo>
                  <a:lnTo>
                    <a:pt x="231" y="585"/>
                  </a:lnTo>
                  <a:lnTo>
                    <a:pt x="228" y="588"/>
                  </a:lnTo>
                  <a:lnTo>
                    <a:pt x="225" y="590"/>
                  </a:lnTo>
                  <a:lnTo>
                    <a:pt x="220" y="590"/>
                  </a:lnTo>
                  <a:lnTo>
                    <a:pt x="217" y="590"/>
                  </a:lnTo>
                  <a:lnTo>
                    <a:pt x="212" y="590"/>
                  </a:lnTo>
                  <a:lnTo>
                    <a:pt x="209" y="590"/>
                  </a:lnTo>
                  <a:lnTo>
                    <a:pt x="207" y="590"/>
                  </a:lnTo>
                  <a:lnTo>
                    <a:pt x="204" y="590"/>
                  </a:lnTo>
                  <a:lnTo>
                    <a:pt x="199" y="590"/>
                  </a:lnTo>
                  <a:lnTo>
                    <a:pt x="196" y="588"/>
                  </a:lnTo>
                  <a:lnTo>
                    <a:pt x="193" y="583"/>
                  </a:lnTo>
                  <a:lnTo>
                    <a:pt x="191" y="577"/>
                  </a:lnTo>
                  <a:lnTo>
                    <a:pt x="196" y="567"/>
                  </a:lnTo>
                  <a:lnTo>
                    <a:pt x="204" y="546"/>
                  </a:lnTo>
                  <a:lnTo>
                    <a:pt x="217" y="520"/>
                  </a:lnTo>
                  <a:lnTo>
                    <a:pt x="236" y="486"/>
                  </a:lnTo>
                  <a:lnTo>
                    <a:pt x="257" y="453"/>
                  </a:lnTo>
                  <a:lnTo>
                    <a:pt x="286" y="419"/>
                  </a:lnTo>
                  <a:lnTo>
                    <a:pt x="321" y="388"/>
                  </a:lnTo>
                  <a:lnTo>
                    <a:pt x="358" y="362"/>
                  </a:lnTo>
                  <a:lnTo>
                    <a:pt x="400" y="346"/>
                  </a:lnTo>
                  <a:lnTo>
                    <a:pt x="446" y="338"/>
                  </a:lnTo>
                  <a:close/>
                  <a:moveTo>
                    <a:pt x="589" y="0"/>
                  </a:moveTo>
                  <a:lnTo>
                    <a:pt x="615" y="5"/>
                  </a:lnTo>
                  <a:lnTo>
                    <a:pt x="634" y="18"/>
                  </a:lnTo>
                  <a:lnTo>
                    <a:pt x="645" y="34"/>
                  </a:lnTo>
                  <a:lnTo>
                    <a:pt x="650" y="57"/>
                  </a:lnTo>
                  <a:lnTo>
                    <a:pt x="650" y="57"/>
                  </a:lnTo>
                  <a:lnTo>
                    <a:pt x="642" y="86"/>
                  </a:lnTo>
                  <a:lnTo>
                    <a:pt x="623" y="112"/>
                  </a:lnTo>
                  <a:lnTo>
                    <a:pt x="594" y="130"/>
                  </a:lnTo>
                  <a:lnTo>
                    <a:pt x="562" y="135"/>
                  </a:lnTo>
                  <a:lnTo>
                    <a:pt x="538" y="133"/>
                  </a:lnTo>
                  <a:lnTo>
                    <a:pt x="520" y="120"/>
                  </a:lnTo>
                  <a:lnTo>
                    <a:pt x="509" y="102"/>
                  </a:lnTo>
                  <a:lnTo>
                    <a:pt x="507" y="81"/>
                  </a:lnTo>
                  <a:lnTo>
                    <a:pt x="512" y="55"/>
                  </a:lnTo>
                  <a:lnTo>
                    <a:pt x="525" y="31"/>
                  </a:lnTo>
                  <a:lnTo>
                    <a:pt x="544" y="16"/>
                  </a:lnTo>
                  <a:lnTo>
                    <a:pt x="568" y="3"/>
                  </a:lnTo>
                  <a:lnTo>
                    <a:pt x="5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 noEditPoints="1"/>
            </p:cNvSpPr>
            <p:nvPr/>
          </p:nvSpPr>
          <p:spPr bwMode="auto">
            <a:xfrm>
              <a:off x="4695" y="3234"/>
              <a:ext cx="1051" cy="362"/>
            </a:xfrm>
            <a:custGeom>
              <a:avLst/>
              <a:gdLst/>
              <a:ahLst/>
              <a:cxnLst>
                <a:cxn ang="0">
                  <a:pos x="50" y="302"/>
                </a:cxn>
                <a:cxn ang="0">
                  <a:pos x="998" y="302"/>
                </a:cxn>
                <a:cxn ang="0">
                  <a:pos x="1011" y="302"/>
                </a:cxn>
                <a:cxn ang="0">
                  <a:pos x="1027" y="302"/>
                </a:cxn>
                <a:cxn ang="0">
                  <a:pos x="1041" y="307"/>
                </a:cxn>
                <a:cxn ang="0">
                  <a:pos x="1049" y="317"/>
                </a:cxn>
                <a:cxn ang="0">
                  <a:pos x="1051" y="333"/>
                </a:cxn>
                <a:cxn ang="0">
                  <a:pos x="1049" y="346"/>
                </a:cxn>
                <a:cxn ang="0">
                  <a:pos x="1041" y="356"/>
                </a:cxn>
                <a:cxn ang="0">
                  <a:pos x="1027" y="359"/>
                </a:cxn>
                <a:cxn ang="0">
                  <a:pos x="1014" y="362"/>
                </a:cxn>
                <a:cxn ang="0">
                  <a:pos x="1001" y="362"/>
                </a:cxn>
                <a:cxn ang="0">
                  <a:pos x="50" y="362"/>
                </a:cxn>
                <a:cxn ang="0">
                  <a:pos x="37" y="362"/>
                </a:cxn>
                <a:cxn ang="0">
                  <a:pos x="24" y="359"/>
                </a:cxn>
                <a:cxn ang="0">
                  <a:pos x="11" y="356"/>
                </a:cxn>
                <a:cxn ang="0">
                  <a:pos x="3" y="346"/>
                </a:cxn>
                <a:cxn ang="0">
                  <a:pos x="0" y="333"/>
                </a:cxn>
                <a:cxn ang="0">
                  <a:pos x="3" y="317"/>
                </a:cxn>
                <a:cxn ang="0">
                  <a:pos x="11" y="307"/>
                </a:cxn>
                <a:cxn ang="0">
                  <a:pos x="24" y="302"/>
                </a:cxn>
                <a:cxn ang="0">
                  <a:pos x="37" y="302"/>
                </a:cxn>
                <a:cxn ang="0">
                  <a:pos x="50" y="302"/>
                </a:cxn>
                <a:cxn ang="0">
                  <a:pos x="50" y="0"/>
                </a:cxn>
                <a:cxn ang="0">
                  <a:pos x="1001" y="0"/>
                </a:cxn>
                <a:cxn ang="0">
                  <a:pos x="1014" y="0"/>
                </a:cxn>
                <a:cxn ang="0">
                  <a:pos x="1027" y="3"/>
                </a:cxn>
                <a:cxn ang="0">
                  <a:pos x="1041" y="8"/>
                </a:cxn>
                <a:cxn ang="0">
                  <a:pos x="1049" y="16"/>
                </a:cxn>
                <a:cxn ang="0">
                  <a:pos x="1051" y="31"/>
                </a:cxn>
                <a:cxn ang="0">
                  <a:pos x="1049" y="44"/>
                </a:cxn>
                <a:cxn ang="0">
                  <a:pos x="1041" y="55"/>
                </a:cxn>
                <a:cxn ang="0">
                  <a:pos x="1027" y="60"/>
                </a:cxn>
                <a:cxn ang="0">
                  <a:pos x="1011" y="63"/>
                </a:cxn>
                <a:cxn ang="0">
                  <a:pos x="998" y="63"/>
                </a:cxn>
                <a:cxn ang="0">
                  <a:pos x="50" y="63"/>
                </a:cxn>
                <a:cxn ang="0">
                  <a:pos x="37" y="63"/>
                </a:cxn>
                <a:cxn ang="0">
                  <a:pos x="24" y="60"/>
                </a:cxn>
                <a:cxn ang="0">
                  <a:pos x="11" y="55"/>
                </a:cxn>
                <a:cxn ang="0">
                  <a:pos x="3" y="44"/>
                </a:cxn>
                <a:cxn ang="0">
                  <a:pos x="0" y="31"/>
                </a:cxn>
                <a:cxn ang="0">
                  <a:pos x="3" y="16"/>
                </a:cxn>
                <a:cxn ang="0">
                  <a:pos x="11" y="8"/>
                </a:cxn>
                <a:cxn ang="0">
                  <a:pos x="24" y="3"/>
                </a:cxn>
                <a:cxn ang="0">
                  <a:pos x="37" y="0"/>
                </a:cxn>
                <a:cxn ang="0">
                  <a:pos x="50" y="0"/>
                </a:cxn>
              </a:cxnLst>
              <a:rect l="0" t="0" r="r" b="b"/>
              <a:pathLst>
                <a:path w="1051" h="362">
                  <a:moveTo>
                    <a:pt x="50" y="302"/>
                  </a:moveTo>
                  <a:lnTo>
                    <a:pt x="998" y="302"/>
                  </a:lnTo>
                  <a:lnTo>
                    <a:pt x="1011" y="302"/>
                  </a:lnTo>
                  <a:lnTo>
                    <a:pt x="1027" y="302"/>
                  </a:lnTo>
                  <a:lnTo>
                    <a:pt x="1041" y="307"/>
                  </a:lnTo>
                  <a:lnTo>
                    <a:pt x="1049" y="317"/>
                  </a:lnTo>
                  <a:lnTo>
                    <a:pt x="1051" y="333"/>
                  </a:lnTo>
                  <a:lnTo>
                    <a:pt x="1049" y="346"/>
                  </a:lnTo>
                  <a:lnTo>
                    <a:pt x="1041" y="356"/>
                  </a:lnTo>
                  <a:lnTo>
                    <a:pt x="1027" y="359"/>
                  </a:lnTo>
                  <a:lnTo>
                    <a:pt x="1014" y="362"/>
                  </a:lnTo>
                  <a:lnTo>
                    <a:pt x="1001" y="362"/>
                  </a:lnTo>
                  <a:lnTo>
                    <a:pt x="50" y="362"/>
                  </a:lnTo>
                  <a:lnTo>
                    <a:pt x="37" y="362"/>
                  </a:lnTo>
                  <a:lnTo>
                    <a:pt x="24" y="359"/>
                  </a:lnTo>
                  <a:lnTo>
                    <a:pt x="11" y="356"/>
                  </a:lnTo>
                  <a:lnTo>
                    <a:pt x="3" y="346"/>
                  </a:lnTo>
                  <a:lnTo>
                    <a:pt x="0" y="333"/>
                  </a:lnTo>
                  <a:lnTo>
                    <a:pt x="3" y="317"/>
                  </a:lnTo>
                  <a:lnTo>
                    <a:pt x="11" y="307"/>
                  </a:lnTo>
                  <a:lnTo>
                    <a:pt x="24" y="302"/>
                  </a:lnTo>
                  <a:lnTo>
                    <a:pt x="37" y="302"/>
                  </a:lnTo>
                  <a:lnTo>
                    <a:pt x="50" y="302"/>
                  </a:lnTo>
                  <a:close/>
                  <a:moveTo>
                    <a:pt x="50" y="0"/>
                  </a:moveTo>
                  <a:lnTo>
                    <a:pt x="1001" y="0"/>
                  </a:lnTo>
                  <a:lnTo>
                    <a:pt x="1014" y="0"/>
                  </a:lnTo>
                  <a:lnTo>
                    <a:pt x="1027" y="3"/>
                  </a:lnTo>
                  <a:lnTo>
                    <a:pt x="1041" y="8"/>
                  </a:lnTo>
                  <a:lnTo>
                    <a:pt x="1049" y="16"/>
                  </a:lnTo>
                  <a:lnTo>
                    <a:pt x="1051" y="31"/>
                  </a:lnTo>
                  <a:lnTo>
                    <a:pt x="1049" y="44"/>
                  </a:lnTo>
                  <a:lnTo>
                    <a:pt x="1041" y="55"/>
                  </a:lnTo>
                  <a:lnTo>
                    <a:pt x="1027" y="60"/>
                  </a:lnTo>
                  <a:lnTo>
                    <a:pt x="1011" y="63"/>
                  </a:lnTo>
                  <a:lnTo>
                    <a:pt x="998" y="63"/>
                  </a:lnTo>
                  <a:lnTo>
                    <a:pt x="50" y="63"/>
                  </a:lnTo>
                  <a:lnTo>
                    <a:pt x="37" y="63"/>
                  </a:lnTo>
                  <a:lnTo>
                    <a:pt x="24" y="60"/>
                  </a:lnTo>
                  <a:lnTo>
                    <a:pt x="11" y="55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6"/>
                  </a:lnTo>
                  <a:lnTo>
                    <a:pt x="11" y="8"/>
                  </a:lnTo>
                  <a:lnTo>
                    <a:pt x="24" y="3"/>
                  </a:lnTo>
                  <a:lnTo>
                    <a:pt x="3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6428" y="2771"/>
              <a:ext cx="523" cy="1033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303" y="0"/>
                </a:cxn>
                <a:cxn ang="0">
                  <a:pos x="311" y="3"/>
                </a:cxn>
                <a:cxn ang="0">
                  <a:pos x="316" y="6"/>
                </a:cxn>
                <a:cxn ang="0">
                  <a:pos x="322" y="8"/>
                </a:cxn>
                <a:cxn ang="0">
                  <a:pos x="324" y="16"/>
                </a:cxn>
                <a:cxn ang="0">
                  <a:pos x="324" y="26"/>
                </a:cxn>
                <a:cxn ang="0">
                  <a:pos x="324" y="39"/>
                </a:cxn>
                <a:cxn ang="0">
                  <a:pos x="324" y="910"/>
                </a:cxn>
                <a:cxn ang="0">
                  <a:pos x="324" y="931"/>
                </a:cxn>
                <a:cxn ang="0">
                  <a:pos x="327" y="949"/>
                </a:cxn>
                <a:cxn ang="0">
                  <a:pos x="338" y="962"/>
                </a:cxn>
                <a:cxn ang="0">
                  <a:pos x="353" y="973"/>
                </a:cxn>
                <a:cxn ang="0">
                  <a:pos x="380" y="978"/>
                </a:cxn>
                <a:cxn ang="0">
                  <a:pos x="417" y="983"/>
                </a:cxn>
                <a:cxn ang="0">
                  <a:pos x="470" y="983"/>
                </a:cxn>
                <a:cxn ang="0">
                  <a:pos x="523" y="983"/>
                </a:cxn>
                <a:cxn ang="0">
                  <a:pos x="523" y="1033"/>
                </a:cxn>
                <a:cxn ang="0">
                  <a:pos x="489" y="1030"/>
                </a:cxn>
                <a:cxn ang="0">
                  <a:pos x="446" y="1027"/>
                </a:cxn>
                <a:cxn ang="0">
                  <a:pos x="399" y="1027"/>
                </a:cxn>
                <a:cxn ang="0">
                  <a:pos x="348" y="1027"/>
                </a:cxn>
                <a:cxn ang="0">
                  <a:pos x="303" y="1027"/>
                </a:cxn>
                <a:cxn ang="0">
                  <a:pos x="266" y="1027"/>
                </a:cxn>
                <a:cxn ang="0">
                  <a:pos x="221" y="1027"/>
                </a:cxn>
                <a:cxn ang="0">
                  <a:pos x="165" y="1027"/>
                </a:cxn>
                <a:cxn ang="0">
                  <a:pos x="104" y="1027"/>
                </a:cxn>
                <a:cxn ang="0">
                  <a:pos x="51" y="1030"/>
                </a:cxn>
                <a:cxn ang="0">
                  <a:pos x="8" y="1033"/>
                </a:cxn>
                <a:cxn ang="0">
                  <a:pos x="8" y="983"/>
                </a:cxn>
                <a:cxn ang="0">
                  <a:pos x="59" y="983"/>
                </a:cxn>
                <a:cxn ang="0">
                  <a:pos x="112" y="983"/>
                </a:cxn>
                <a:cxn ang="0">
                  <a:pos x="152" y="978"/>
                </a:cxn>
                <a:cxn ang="0">
                  <a:pos x="178" y="973"/>
                </a:cxn>
                <a:cxn ang="0">
                  <a:pos x="194" y="962"/>
                </a:cxn>
                <a:cxn ang="0">
                  <a:pos x="202" y="949"/>
                </a:cxn>
                <a:cxn ang="0">
                  <a:pos x="207" y="931"/>
                </a:cxn>
                <a:cxn ang="0">
                  <a:pos x="207" y="910"/>
                </a:cxn>
                <a:cxn ang="0">
                  <a:pos x="207" y="104"/>
                </a:cxn>
                <a:cxn ang="0">
                  <a:pos x="157" y="125"/>
                </a:cxn>
                <a:cxn ang="0">
                  <a:pos x="107" y="138"/>
                </a:cxn>
                <a:cxn ang="0">
                  <a:pos x="61" y="143"/>
                </a:cxn>
                <a:cxn ang="0">
                  <a:pos x="24" y="146"/>
                </a:cxn>
                <a:cxn ang="0">
                  <a:pos x="0" y="146"/>
                </a:cxn>
                <a:cxn ang="0">
                  <a:pos x="0" y="99"/>
                </a:cxn>
                <a:cxn ang="0">
                  <a:pos x="27" y="99"/>
                </a:cxn>
                <a:cxn ang="0">
                  <a:pos x="61" y="97"/>
                </a:cxn>
                <a:cxn ang="0">
                  <a:pos x="104" y="91"/>
                </a:cxn>
                <a:cxn ang="0">
                  <a:pos x="149" y="81"/>
                </a:cxn>
                <a:cxn ang="0">
                  <a:pos x="197" y="63"/>
                </a:cxn>
                <a:cxn ang="0">
                  <a:pos x="245" y="37"/>
                </a:cxn>
                <a:cxn ang="0">
                  <a:pos x="290" y="0"/>
                </a:cxn>
              </a:cxnLst>
              <a:rect l="0" t="0" r="r" b="b"/>
              <a:pathLst>
                <a:path w="523" h="1033">
                  <a:moveTo>
                    <a:pt x="290" y="0"/>
                  </a:moveTo>
                  <a:lnTo>
                    <a:pt x="303" y="0"/>
                  </a:lnTo>
                  <a:lnTo>
                    <a:pt x="311" y="3"/>
                  </a:lnTo>
                  <a:lnTo>
                    <a:pt x="316" y="6"/>
                  </a:lnTo>
                  <a:lnTo>
                    <a:pt x="322" y="8"/>
                  </a:lnTo>
                  <a:lnTo>
                    <a:pt x="324" y="16"/>
                  </a:lnTo>
                  <a:lnTo>
                    <a:pt x="324" y="26"/>
                  </a:lnTo>
                  <a:lnTo>
                    <a:pt x="324" y="39"/>
                  </a:lnTo>
                  <a:lnTo>
                    <a:pt x="324" y="910"/>
                  </a:lnTo>
                  <a:lnTo>
                    <a:pt x="324" y="931"/>
                  </a:lnTo>
                  <a:lnTo>
                    <a:pt x="327" y="949"/>
                  </a:lnTo>
                  <a:lnTo>
                    <a:pt x="338" y="962"/>
                  </a:lnTo>
                  <a:lnTo>
                    <a:pt x="353" y="973"/>
                  </a:lnTo>
                  <a:lnTo>
                    <a:pt x="380" y="978"/>
                  </a:lnTo>
                  <a:lnTo>
                    <a:pt x="417" y="983"/>
                  </a:lnTo>
                  <a:lnTo>
                    <a:pt x="470" y="983"/>
                  </a:lnTo>
                  <a:lnTo>
                    <a:pt x="523" y="983"/>
                  </a:lnTo>
                  <a:lnTo>
                    <a:pt x="523" y="1033"/>
                  </a:lnTo>
                  <a:lnTo>
                    <a:pt x="489" y="1030"/>
                  </a:lnTo>
                  <a:lnTo>
                    <a:pt x="446" y="1027"/>
                  </a:lnTo>
                  <a:lnTo>
                    <a:pt x="399" y="1027"/>
                  </a:lnTo>
                  <a:lnTo>
                    <a:pt x="348" y="1027"/>
                  </a:lnTo>
                  <a:lnTo>
                    <a:pt x="303" y="1027"/>
                  </a:lnTo>
                  <a:lnTo>
                    <a:pt x="266" y="1027"/>
                  </a:lnTo>
                  <a:lnTo>
                    <a:pt x="221" y="1027"/>
                  </a:lnTo>
                  <a:lnTo>
                    <a:pt x="165" y="1027"/>
                  </a:lnTo>
                  <a:lnTo>
                    <a:pt x="104" y="1027"/>
                  </a:lnTo>
                  <a:lnTo>
                    <a:pt x="51" y="1030"/>
                  </a:lnTo>
                  <a:lnTo>
                    <a:pt x="8" y="1033"/>
                  </a:lnTo>
                  <a:lnTo>
                    <a:pt x="8" y="983"/>
                  </a:lnTo>
                  <a:lnTo>
                    <a:pt x="59" y="983"/>
                  </a:lnTo>
                  <a:lnTo>
                    <a:pt x="112" y="983"/>
                  </a:lnTo>
                  <a:lnTo>
                    <a:pt x="152" y="978"/>
                  </a:lnTo>
                  <a:lnTo>
                    <a:pt x="178" y="973"/>
                  </a:lnTo>
                  <a:lnTo>
                    <a:pt x="194" y="962"/>
                  </a:lnTo>
                  <a:lnTo>
                    <a:pt x="202" y="949"/>
                  </a:lnTo>
                  <a:lnTo>
                    <a:pt x="207" y="931"/>
                  </a:lnTo>
                  <a:lnTo>
                    <a:pt x="207" y="910"/>
                  </a:lnTo>
                  <a:lnTo>
                    <a:pt x="207" y="104"/>
                  </a:lnTo>
                  <a:lnTo>
                    <a:pt x="157" y="125"/>
                  </a:lnTo>
                  <a:lnTo>
                    <a:pt x="107" y="138"/>
                  </a:lnTo>
                  <a:lnTo>
                    <a:pt x="61" y="143"/>
                  </a:lnTo>
                  <a:lnTo>
                    <a:pt x="24" y="146"/>
                  </a:lnTo>
                  <a:lnTo>
                    <a:pt x="0" y="146"/>
                  </a:lnTo>
                  <a:lnTo>
                    <a:pt x="0" y="99"/>
                  </a:lnTo>
                  <a:lnTo>
                    <a:pt x="27" y="99"/>
                  </a:lnTo>
                  <a:lnTo>
                    <a:pt x="61" y="97"/>
                  </a:lnTo>
                  <a:lnTo>
                    <a:pt x="104" y="91"/>
                  </a:lnTo>
                  <a:lnTo>
                    <a:pt x="149" y="81"/>
                  </a:lnTo>
                  <a:lnTo>
                    <a:pt x="197" y="63"/>
                  </a:lnTo>
                  <a:lnTo>
                    <a:pt x="245" y="37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7225" y="3640"/>
              <a:ext cx="186" cy="463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9" y="8"/>
                </a:cxn>
                <a:cxn ang="0">
                  <a:pos x="146" y="26"/>
                </a:cxn>
                <a:cxn ang="0">
                  <a:pos x="167" y="60"/>
                </a:cxn>
                <a:cxn ang="0">
                  <a:pos x="180" y="104"/>
                </a:cxn>
                <a:cxn ang="0">
                  <a:pos x="186" y="161"/>
                </a:cxn>
                <a:cxn ang="0">
                  <a:pos x="186" y="161"/>
                </a:cxn>
                <a:cxn ang="0">
                  <a:pos x="180" y="218"/>
                </a:cxn>
                <a:cxn ang="0">
                  <a:pos x="170" y="273"/>
                </a:cxn>
                <a:cxn ang="0">
                  <a:pos x="151" y="320"/>
                </a:cxn>
                <a:cxn ang="0">
                  <a:pos x="130" y="361"/>
                </a:cxn>
                <a:cxn ang="0">
                  <a:pos x="109" y="398"/>
                </a:cxn>
                <a:cxn ang="0">
                  <a:pos x="85" y="426"/>
                </a:cxn>
                <a:cxn ang="0">
                  <a:pos x="66" y="444"/>
                </a:cxn>
                <a:cxn ang="0">
                  <a:pos x="50" y="457"/>
                </a:cxn>
                <a:cxn ang="0">
                  <a:pos x="40" y="463"/>
                </a:cxn>
                <a:cxn ang="0">
                  <a:pos x="34" y="463"/>
                </a:cxn>
                <a:cxn ang="0">
                  <a:pos x="32" y="457"/>
                </a:cxn>
                <a:cxn ang="0">
                  <a:pos x="26" y="452"/>
                </a:cxn>
                <a:cxn ang="0">
                  <a:pos x="26" y="444"/>
                </a:cxn>
                <a:cxn ang="0">
                  <a:pos x="26" y="444"/>
                </a:cxn>
                <a:cxn ang="0">
                  <a:pos x="26" y="442"/>
                </a:cxn>
                <a:cxn ang="0">
                  <a:pos x="26" y="439"/>
                </a:cxn>
                <a:cxn ang="0">
                  <a:pos x="29" y="437"/>
                </a:cxn>
                <a:cxn ang="0">
                  <a:pos x="32" y="431"/>
                </a:cxn>
                <a:cxn ang="0">
                  <a:pos x="37" y="429"/>
                </a:cxn>
                <a:cxn ang="0">
                  <a:pos x="42" y="421"/>
                </a:cxn>
                <a:cxn ang="0">
                  <a:pos x="74" y="385"/>
                </a:cxn>
                <a:cxn ang="0">
                  <a:pos x="103" y="340"/>
                </a:cxn>
                <a:cxn ang="0">
                  <a:pos x="127" y="286"/>
                </a:cxn>
                <a:cxn ang="0">
                  <a:pos x="143" y="226"/>
                </a:cxn>
                <a:cxn ang="0">
                  <a:pos x="151" y="161"/>
                </a:cxn>
                <a:cxn ang="0">
                  <a:pos x="151" y="151"/>
                </a:cxn>
                <a:cxn ang="0">
                  <a:pos x="151" y="145"/>
                </a:cxn>
                <a:cxn ang="0">
                  <a:pos x="151" y="140"/>
                </a:cxn>
                <a:cxn ang="0">
                  <a:pos x="148" y="140"/>
                </a:cxn>
                <a:cxn ang="0">
                  <a:pos x="148" y="138"/>
                </a:cxn>
                <a:cxn ang="0">
                  <a:pos x="148" y="138"/>
                </a:cxn>
                <a:cxn ang="0">
                  <a:pos x="146" y="138"/>
                </a:cxn>
                <a:cxn ang="0">
                  <a:pos x="146" y="140"/>
                </a:cxn>
                <a:cxn ang="0">
                  <a:pos x="143" y="140"/>
                </a:cxn>
                <a:cxn ang="0">
                  <a:pos x="140" y="143"/>
                </a:cxn>
                <a:cxn ang="0">
                  <a:pos x="114" y="158"/>
                </a:cxn>
                <a:cxn ang="0">
                  <a:pos x="85" y="164"/>
                </a:cxn>
                <a:cxn ang="0">
                  <a:pos x="56" y="158"/>
                </a:cxn>
                <a:cxn ang="0">
                  <a:pos x="32" y="145"/>
                </a:cxn>
                <a:cxn ang="0">
                  <a:pos x="16" y="127"/>
                </a:cxn>
                <a:cxn ang="0">
                  <a:pos x="5" y="104"/>
                </a:cxn>
                <a:cxn ang="0">
                  <a:pos x="0" y="80"/>
                </a:cxn>
                <a:cxn ang="0">
                  <a:pos x="5" y="54"/>
                </a:cxn>
                <a:cxn ang="0">
                  <a:pos x="16" y="34"/>
                </a:cxn>
                <a:cxn ang="0">
                  <a:pos x="32" y="15"/>
                </a:cxn>
                <a:cxn ang="0">
                  <a:pos x="56" y="5"/>
                </a:cxn>
                <a:cxn ang="0">
                  <a:pos x="85" y="0"/>
                </a:cxn>
              </a:cxnLst>
              <a:rect l="0" t="0" r="r" b="b"/>
              <a:pathLst>
                <a:path w="186" h="463">
                  <a:moveTo>
                    <a:pt x="85" y="0"/>
                  </a:moveTo>
                  <a:lnTo>
                    <a:pt x="119" y="8"/>
                  </a:lnTo>
                  <a:lnTo>
                    <a:pt x="146" y="26"/>
                  </a:lnTo>
                  <a:lnTo>
                    <a:pt x="167" y="60"/>
                  </a:lnTo>
                  <a:lnTo>
                    <a:pt x="180" y="104"/>
                  </a:lnTo>
                  <a:lnTo>
                    <a:pt x="186" y="161"/>
                  </a:lnTo>
                  <a:lnTo>
                    <a:pt x="186" y="161"/>
                  </a:lnTo>
                  <a:lnTo>
                    <a:pt x="180" y="218"/>
                  </a:lnTo>
                  <a:lnTo>
                    <a:pt x="170" y="273"/>
                  </a:lnTo>
                  <a:lnTo>
                    <a:pt x="151" y="320"/>
                  </a:lnTo>
                  <a:lnTo>
                    <a:pt x="130" y="361"/>
                  </a:lnTo>
                  <a:lnTo>
                    <a:pt x="109" y="398"/>
                  </a:lnTo>
                  <a:lnTo>
                    <a:pt x="85" y="426"/>
                  </a:lnTo>
                  <a:lnTo>
                    <a:pt x="66" y="444"/>
                  </a:lnTo>
                  <a:lnTo>
                    <a:pt x="50" y="457"/>
                  </a:lnTo>
                  <a:lnTo>
                    <a:pt x="40" y="463"/>
                  </a:lnTo>
                  <a:lnTo>
                    <a:pt x="34" y="463"/>
                  </a:lnTo>
                  <a:lnTo>
                    <a:pt x="32" y="457"/>
                  </a:lnTo>
                  <a:lnTo>
                    <a:pt x="26" y="452"/>
                  </a:lnTo>
                  <a:lnTo>
                    <a:pt x="26" y="444"/>
                  </a:lnTo>
                  <a:lnTo>
                    <a:pt x="26" y="444"/>
                  </a:lnTo>
                  <a:lnTo>
                    <a:pt x="26" y="442"/>
                  </a:lnTo>
                  <a:lnTo>
                    <a:pt x="26" y="439"/>
                  </a:lnTo>
                  <a:lnTo>
                    <a:pt x="29" y="437"/>
                  </a:lnTo>
                  <a:lnTo>
                    <a:pt x="32" y="431"/>
                  </a:lnTo>
                  <a:lnTo>
                    <a:pt x="37" y="429"/>
                  </a:lnTo>
                  <a:lnTo>
                    <a:pt x="42" y="421"/>
                  </a:lnTo>
                  <a:lnTo>
                    <a:pt x="74" y="385"/>
                  </a:lnTo>
                  <a:lnTo>
                    <a:pt x="103" y="340"/>
                  </a:lnTo>
                  <a:lnTo>
                    <a:pt x="127" y="286"/>
                  </a:lnTo>
                  <a:lnTo>
                    <a:pt x="143" y="226"/>
                  </a:lnTo>
                  <a:lnTo>
                    <a:pt x="151" y="161"/>
                  </a:lnTo>
                  <a:lnTo>
                    <a:pt x="151" y="151"/>
                  </a:lnTo>
                  <a:lnTo>
                    <a:pt x="151" y="145"/>
                  </a:lnTo>
                  <a:lnTo>
                    <a:pt x="151" y="140"/>
                  </a:lnTo>
                  <a:lnTo>
                    <a:pt x="148" y="140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3" y="140"/>
                  </a:lnTo>
                  <a:lnTo>
                    <a:pt x="140" y="143"/>
                  </a:lnTo>
                  <a:lnTo>
                    <a:pt x="114" y="158"/>
                  </a:lnTo>
                  <a:lnTo>
                    <a:pt x="85" y="164"/>
                  </a:lnTo>
                  <a:lnTo>
                    <a:pt x="56" y="158"/>
                  </a:lnTo>
                  <a:lnTo>
                    <a:pt x="32" y="145"/>
                  </a:lnTo>
                  <a:lnTo>
                    <a:pt x="16" y="127"/>
                  </a:lnTo>
                  <a:lnTo>
                    <a:pt x="5" y="104"/>
                  </a:lnTo>
                  <a:lnTo>
                    <a:pt x="0" y="80"/>
                  </a:lnTo>
                  <a:lnTo>
                    <a:pt x="5" y="54"/>
                  </a:lnTo>
                  <a:lnTo>
                    <a:pt x="16" y="34"/>
                  </a:lnTo>
                  <a:lnTo>
                    <a:pt x="32" y="15"/>
                  </a:lnTo>
                  <a:lnTo>
                    <a:pt x="56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7934" y="3640"/>
              <a:ext cx="167" cy="16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6" y="5"/>
                </a:cxn>
                <a:cxn ang="0">
                  <a:pos x="140" y="23"/>
                </a:cxn>
                <a:cxn ang="0">
                  <a:pos x="159" y="49"/>
                </a:cxn>
                <a:cxn ang="0">
                  <a:pos x="167" y="80"/>
                </a:cxn>
                <a:cxn ang="0">
                  <a:pos x="159" y="112"/>
                </a:cxn>
                <a:cxn ang="0">
                  <a:pos x="140" y="138"/>
                </a:cxn>
                <a:cxn ang="0">
                  <a:pos x="116" y="156"/>
                </a:cxn>
                <a:cxn ang="0">
                  <a:pos x="85" y="164"/>
                </a:cxn>
                <a:cxn ang="0">
                  <a:pos x="50" y="156"/>
                </a:cxn>
                <a:cxn ang="0">
                  <a:pos x="23" y="138"/>
                </a:cxn>
                <a:cxn ang="0">
                  <a:pos x="5" y="112"/>
                </a:cxn>
                <a:cxn ang="0">
                  <a:pos x="0" y="80"/>
                </a:cxn>
                <a:cxn ang="0">
                  <a:pos x="5" y="49"/>
                </a:cxn>
                <a:cxn ang="0">
                  <a:pos x="23" y="23"/>
                </a:cxn>
                <a:cxn ang="0">
                  <a:pos x="50" y="5"/>
                </a:cxn>
                <a:cxn ang="0">
                  <a:pos x="85" y="0"/>
                </a:cxn>
              </a:cxnLst>
              <a:rect l="0" t="0" r="r" b="b"/>
              <a:pathLst>
                <a:path w="167" h="164">
                  <a:moveTo>
                    <a:pt x="85" y="0"/>
                  </a:moveTo>
                  <a:lnTo>
                    <a:pt x="116" y="5"/>
                  </a:lnTo>
                  <a:lnTo>
                    <a:pt x="140" y="23"/>
                  </a:lnTo>
                  <a:lnTo>
                    <a:pt x="159" y="49"/>
                  </a:lnTo>
                  <a:lnTo>
                    <a:pt x="167" y="80"/>
                  </a:lnTo>
                  <a:lnTo>
                    <a:pt x="159" y="112"/>
                  </a:lnTo>
                  <a:lnTo>
                    <a:pt x="140" y="138"/>
                  </a:lnTo>
                  <a:lnTo>
                    <a:pt x="116" y="156"/>
                  </a:lnTo>
                  <a:lnTo>
                    <a:pt x="85" y="164"/>
                  </a:lnTo>
                  <a:lnTo>
                    <a:pt x="50" y="156"/>
                  </a:lnTo>
                  <a:lnTo>
                    <a:pt x="23" y="138"/>
                  </a:lnTo>
                  <a:lnTo>
                    <a:pt x="5" y="112"/>
                  </a:lnTo>
                  <a:lnTo>
                    <a:pt x="0" y="80"/>
                  </a:lnTo>
                  <a:lnTo>
                    <a:pt x="5" y="49"/>
                  </a:lnTo>
                  <a:lnTo>
                    <a:pt x="23" y="23"/>
                  </a:lnTo>
                  <a:lnTo>
                    <a:pt x="50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/>
            </p:cNvSpPr>
            <p:nvPr/>
          </p:nvSpPr>
          <p:spPr bwMode="auto">
            <a:xfrm>
              <a:off x="8640" y="3640"/>
              <a:ext cx="167" cy="16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6" y="5"/>
                </a:cxn>
                <a:cxn ang="0">
                  <a:pos x="143" y="23"/>
                </a:cxn>
                <a:cxn ang="0">
                  <a:pos x="159" y="49"/>
                </a:cxn>
                <a:cxn ang="0">
                  <a:pos x="167" y="80"/>
                </a:cxn>
                <a:cxn ang="0">
                  <a:pos x="159" y="112"/>
                </a:cxn>
                <a:cxn ang="0">
                  <a:pos x="143" y="138"/>
                </a:cxn>
                <a:cxn ang="0">
                  <a:pos x="116" y="156"/>
                </a:cxn>
                <a:cxn ang="0">
                  <a:pos x="85" y="164"/>
                </a:cxn>
                <a:cxn ang="0">
                  <a:pos x="50" y="156"/>
                </a:cxn>
                <a:cxn ang="0">
                  <a:pos x="24" y="138"/>
                </a:cxn>
                <a:cxn ang="0">
                  <a:pos x="5" y="112"/>
                </a:cxn>
                <a:cxn ang="0">
                  <a:pos x="0" y="80"/>
                </a:cxn>
                <a:cxn ang="0">
                  <a:pos x="5" y="49"/>
                </a:cxn>
                <a:cxn ang="0">
                  <a:pos x="24" y="23"/>
                </a:cxn>
                <a:cxn ang="0">
                  <a:pos x="50" y="5"/>
                </a:cxn>
                <a:cxn ang="0">
                  <a:pos x="85" y="0"/>
                </a:cxn>
              </a:cxnLst>
              <a:rect l="0" t="0" r="r" b="b"/>
              <a:pathLst>
                <a:path w="167" h="164">
                  <a:moveTo>
                    <a:pt x="85" y="0"/>
                  </a:moveTo>
                  <a:lnTo>
                    <a:pt x="116" y="5"/>
                  </a:lnTo>
                  <a:lnTo>
                    <a:pt x="143" y="23"/>
                  </a:lnTo>
                  <a:lnTo>
                    <a:pt x="159" y="49"/>
                  </a:lnTo>
                  <a:lnTo>
                    <a:pt x="167" y="80"/>
                  </a:lnTo>
                  <a:lnTo>
                    <a:pt x="159" y="112"/>
                  </a:lnTo>
                  <a:lnTo>
                    <a:pt x="143" y="138"/>
                  </a:lnTo>
                  <a:lnTo>
                    <a:pt x="116" y="156"/>
                  </a:lnTo>
                  <a:lnTo>
                    <a:pt x="85" y="164"/>
                  </a:lnTo>
                  <a:lnTo>
                    <a:pt x="50" y="156"/>
                  </a:lnTo>
                  <a:lnTo>
                    <a:pt x="24" y="138"/>
                  </a:lnTo>
                  <a:lnTo>
                    <a:pt x="5" y="112"/>
                  </a:lnTo>
                  <a:lnTo>
                    <a:pt x="0" y="80"/>
                  </a:lnTo>
                  <a:lnTo>
                    <a:pt x="5" y="49"/>
                  </a:lnTo>
                  <a:lnTo>
                    <a:pt x="24" y="23"/>
                  </a:lnTo>
                  <a:lnTo>
                    <a:pt x="50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/>
            </p:cNvSpPr>
            <p:nvPr/>
          </p:nvSpPr>
          <p:spPr bwMode="auto">
            <a:xfrm>
              <a:off x="9346" y="3640"/>
              <a:ext cx="167" cy="16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7" y="5"/>
                </a:cxn>
                <a:cxn ang="0">
                  <a:pos x="143" y="23"/>
                </a:cxn>
                <a:cxn ang="0">
                  <a:pos x="162" y="49"/>
                </a:cxn>
                <a:cxn ang="0">
                  <a:pos x="167" y="80"/>
                </a:cxn>
                <a:cxn ang="0">
                  <a:pos x="162" y="112"/>
                </a:cxn>
                <a:cxn ang="0">
                  <a:pos x="143" y="138"/>
                </a:cxn>
                <a:cxn ang="0">
                  <a:pos x="117" y="156"/>
                </a:cxn>
                <a:cxn ang="0">
                  <a:pos x="85" y="164"/>
                </a:cxn>
                <a:cxn ang="0">
                  <a:pos x="53" y="156"/>
                </a:cxn>
                <a:cxn ang="0">
                  <a:pos x="24" y="138"/>
                </a:cxn>
                <a:cxn ang="0">
                  <a:pos x="8" y="112"/>
                </a:cxn>
                <a:cxn ang="0">
                  <a:pos x="0" y="80"/>
                </a:cxn>
                <a:cxn ang="0">
                  <a:pos x="8" y="49"/>
                </a:cxn>
                <a:cxn ang="0">
                  <a:pos x="24" y="23"/>
                </a:cxn>
                <a:cxn ang="0">
                  <a:pos x="53" y="5"/>
                </a:cxn>
                <a:cxn ang="0">
                  <a:pos x="85" y="0"/>
                </a:cxn>
              </a:cxnLst>
              <a:rect l="0" t="0" r="r" b="b"/>
              <a:pathLst>
                <a:path w="167" h="164">
                  <a:moveTo>
                    <a:pt x="85" y="0"/>
                  </a:moveTo>
                  <a:lnTo>
                    <a:pt x="117" y="5"/>
                  </a:lnTo>
                  <a:lnTo>
                    <a:pt x="143" y="23"/>
                  </a:lnTo>
                  <a:lnTo>
                    <a:pt x="162" y="49"/>
                  </a:lnTo>
                  <a:lnTo>
                    <a:pt x="167" y="80"/>
                  </a:lnTo>
                  <a:lnTo>
                    <a:pt x="162" y="112"/>
                  </a:lnTo>
                  <a:lnTo>
                    <a:pt x="143" y="138"/>
                  </a:lnTo>
                  <a:lnTo>
                    <a:pt x="117" y="156"/>
                  </a:lnTo>
                  <a:lnTo>
                    <a:pt x="85" y="164"/>
                  </a:lnTo>
                  <a:lnTo>
                    <a:pt x="53" y="156"/>
                  </a:lnTo>
                  <a:lnTo>
                    <a:pt x="24" y="138"/>
                  </a:lnTo>
                  <a:lnTo>
                    <a:pt x="8" y="112"/>
                  </a:lnTo>
                  <a:lnTo>
                    <a:pt x="0" y="80"/>
                  </a:lnTo>
                  <a:lnTo>
                    <a:pt x="8" y="49"/>
                  </a:lnTo>
                  <a:lnTo>
                    <a:pt x="24" y="23"/>
                  </a:lnTo>
                  <a:lnTo>
                    <a:pt x="53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10033" y="3640"/>
              <a:ext cx="186" cy="463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0" y="8"/>
                </a:cxn>
                <a:cxn ang="0">
                  <a:pos x="146" y="26"/>
                </a:cxn>
                <a:cxn ang="0">
                  <a:pos x="168" y="60"/>
                </a:cxn>
                <a:cxn ang="0">
                  <a:pos x="181" y="104"/>
                </a:cxn>
                <a:cxn ang="0">
                  <a:pos x="186" y="161"/>
                </a:cxn>
                <a:cxn ang="0">
                  <a:pos x="186" y="161"/>
                </a:cxn>
                <a:cxn ang="0">
                  <a:pos x="181" y="218"/>
                </a:cxn>
                <a:cxn ang="0">
                  <a:pos x="168" y="273"/>
                </a:cxn>
                <a:cxn ang="0">
                  <a:pos x="152" y="320"/>
                </a:cxn>
                <a:cxn ang="0">
                  <a:pos x="130" y="361"/>
                </a:cxn>
                <a:cxn ang="0">
                  <a:pos x="109" y="398"/>
                </a:cxn>
                <a:cxn ang="0">
                  <a:pos x="85" y="426"/>
                </a:cxn>
                <a:cxn ang="0">
                  <a:pos x="67" y="444"/>
                </a:cxn>
                <a:cxn ang="0">
                  <a:pos x="51" y="457"/>
                </a:cxn>
                <a:cxn ang="0">
                  <a:pos x="40" y="463"/>
                </a:cxn>
                <a:cxn ang="0">
                  <a:pos x="35" y="463"/>
                </a:cxn>
                <a:cxn ang="0">
                  <a:pos x="30" y="457"/>
                </a:cxn>
                <a:cxn ang="0">
                  <a:pos x="27" y="452"/>
                </a:cxn>
                <a:cxn ang="0">
                  <a:pos x="27" y="444"/>
                </a:cxn>
                <a:cxn ang="0">
                  <a:pos x="27" y="444"/>
                </a:cxn>
                <a:cxn ang="0">
                  <a:pos x="27" y="442"/>
                </a:cxn>
                <a:cxn ang="0">
                  <a:pos x="27" y="439"/>
                </a:cxn>
                <a:cxn ang="0">
                  <a:pos x="30" y="437"/>
                </a:cxn>
                <a:cxn ang="0">
                  <a:pos x="32" y="431"/>
                </a:cxn>
                <a:cxn ang="0">
                  <a:pos x="37" y="429"/>
                </a:cxn>
                <a:cxn ang="0">
                  <a:pos x="43" y="421"/>
                </a:cxn>
                <a:cxn ang="0">
                  <a:pos x="75" y="385"/>
                </a:cxn>
                <a:cxn ang="0">
                  <a:pos x="104" y="340"/>
                </a:cxn>
                <a:cxn ang="0">
                  <a:pos x="128" y="286"/>
                </a:cxn>
                <a:cxn ang="0">
                  <a:pos x="144" y="226"/>
                </a:cxn>
                <a:cxn ang="0">
                  <a:pos x="149" y="161"/>
                </a:cxn>
                <a:cxn ang="0">
                  <a:pos x="149" y="151"/>
                </a:cxn>
                <a:cxn ang="0">
                  <a:pos x="149" y="145"/>
                </a:cxn>
                <a:cxn ang="0">
                  <a:pos x="149" y="140"/>
                </a:cxn>
                <a:cxn ang="0">
                  <a:pos x="149" y="140"/>
                </a:cxn>
                <a:cxn ang="0">
                  <a:pos x="149" y="138"/>
                </a:cxn>
                <a:cxn ang="0">
                  <a:pos x="146" y="138"/>
                </a:cxn>
                <a:cxn ang="0">
                  <a:pos x="146" y="138"/>
                </a:cxn>
                <a:cxn ang="0">
                  <a:pos x="144" y="140"/>
                </a:cxn>
                <a:cxn ang="0">
                  <a:pos x="144" y="140"/>
                </a:cxn>
                <a:cxn ang="0">
                  <a:pos x="141" y="143"/>
                </a:cxn>
                <a:cxn ang="0">
                  <a:pos x="112" y="158"/>
                </a:cxn>
                <a:cxn ang="0">
                  <a:pos x="85" y="164"/>
                </a:cxn>
                <a:cxn ang="0">
                  <a:pos x="56" y="158"/>
                </a:cxn>
                <a:cxn ang="0">
                  <a:pos x="32" y="145"/>
                </a:cxn>
                <a:cxn ang="0">
                  <a:pos x="14" y="127"/>
                </a:cxn>
                <a:cxn ang="0">
                  <a:pos x="6" y="104"/>
                </a:cxn>
                <a:cxn ang="0">
                  <a:pos x="0" y="80"/>
                </a:cxn>
                <a:cxn ang="0">
                  <a:pos x="6" y="54"/>
                </a:cxn>
                <a:cxn ang="0">
                  <a:pos x="14" y="34"/>
                </a:cxn>
                <a:cxn ang="0">
                  <a:pos x="32" y="15"/>
                </a:cxn>
                <a:cxn ang="0">
                  <a:pos x="56" y="5"/>
                </a:cxn>
                <a:cxn ang="0">
                  <a:pos x="85" y="0"/>
                </a:cxn>
              </a:cxnLst>
              <a:rect l="0" t="0" r="r" b="b"/>
              <a:pathLst>
                <a:path w="186" h="463">
                  <a:moveTo>
                    <a:pt x="85" y="0"/>
                  </a:moveTo>
                  <a:lnTo>
                    <a:pt x="120" y="8"/>
                  </a:lnTo>
                  <a:lnTo>
                    <a:pt x="146" y="26"/>
                  </a:lnTo>
                  <a:lnTo>
                    <a:pt x="168" y="60"/>
                  </a:lnTo>
                  <a:lnTo>
                    <a:pt x="181" y="104"/>
                  </a:lnTo>
                  <a:lnTo>
                    <a:pt x="186" y="161"/>
                  </a:lnTo>
                  <a:lnTo>
                    <a:pt x="186" y="161"/>
                  </a:lnTo>
                  <a:lnTo>
                    <a:pt x="181" y="218"/>
                  </a:lnTo>
                  <a:lnTo>
                    <a:pt x="168" y="273"/>
                  </a:lnTo>
                  <a:lnTo>
                    <a:pt x="152" y="320"/>
                  </a:lnTo>
                  <a:lnTo>
                    <a:pt x="130" y="361"/>
                  </a:lnTo>
                  <a:lnTo>
                    <a:pt x="109" y="398"/>
                  </a:lnTo>
                  <a:lnTo>
                    <a:pt x="85" y="426"/>
                  </a:lnTo>
                  <a:lnTo>
                    <a:pt x="67" y="444"/>
                  </a:lnTo>
                  <a:lnTo>
                    <a:pt x="51" y="457"/>
                  </a:lnTo>
                  <a:lnTo>
                    <a:pt x="40" y="463"/>
                  </a:lnTo>
                  <a:lnTo>
                    <a:pt x="35" y="463"/>
                  </a:lnTo>
                  <a:lnTo>
                    <a:pt x="30" y="457"/>
                  </a:lnTo>
                  <a:lnTo>
                    <a:pt x="27" y="452"/>
                  </a:lnTo>
                  <a:lnTo>
                    <a:pt x="27" y="444"/>
                  </a:lnTo>
                  <a:lnTo>
                    <a:pt x="27" y="444"/>
                  </a:lnTo>
                  <a:lnTo>
                    <a:pt x="27" y="442"/>
                  </a:lnTo>
                  <a:lnTo>
                    <a:pt x="27" y="439"/>
                  </a:lnTo>
                  <a:lnTo>
                    <a:pt x="30" y="437"/>
                  </a:lnTo>
                  <a:lnTo>
                    <a:pt x="32" y="431"/>
                  </a:lnTo>
                  <a:lnTo>
                    <a:pt x="37" y="429"/>
                  </a:lnTo>
                  <a:lnTo>
                    <a:pt x="43" y="421"/>
                  </a:lnTo>
                  <a:lnTo>
                    <a:pt x="75" y="385"/>
                  </a:lnTo>
                  <a:lnTo>
                    <a:pt x="104" y="340"/>
                  </a:lnTo>
                  <a:lnTo>
                    <a:pt x="128" y="286"/>
                  </a:lnTo>
                  <a:lnTo>
                    <a:pt x="144" y="226"/>
                  </a:lnTo>
                  <a:lnTo>
                    <a:pt x="149" y="161"/>
                  </a:lnTo>
                  <a:lnTo>
                    <a:pt x="149" y="151"/>
                  </a:lnTo>
                  <a:lnTo>
                    <a:pt x="149" y="145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9" y="138"/>
                  </a:lnTo>
                  <a:lnTo>
                    <a:pt x="146" y="138"/>
                  </a:lnTo>
                  <a:lnTo>
                    <a:pt x="146" y="138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1" y="143"/>
                  </a:lnTo>
                  <a:lnTo>
                    <a:pt x="112" y="158"/>
                  </a:lnTo>
                  <a:lnTo>
                    <a:pt x="85" y="164"/>
                  </a:lnTo>
                  <a:lnTo>
                    <a:pt x="56" y="158"/>
                  </a:lnTo>
                  <a:lnTo>
                    <a:pt x="32" y="145"/>
                  </a:lnTo>
                  <a:lnTo>
                    <a:pt x="14" y="127"/>
                  </a:lnTo>
                  <a:lnTo>
                    <a:pt x="6" y="104"/>
                  </a:lnTo>
                  <a:lnTo>
                    <a:pt x="0" y="80"/>
                  </a:lnTo>
                  <a:lnTo>
                    <a:pt x="6" y="54"/>
                  </a:lnTo>
                  <a:lnTo>
                    <a:pt x="14" y="34"/>
                  </a:lnTo>
                  <a:lnTo>
                    <a:pt x="32" y="15"/>
                  </a:lnTo>
                  <a:lnTo>
                    <a:pt x="56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10662" y="2745"/>
              <a:ext cx="1349" cy="1059"/>
            </a:xfrm>
            <a:custGeom>
              <a:avLst/>
              <a:gdLst/>
              <a:ahLst/>
              <a:cxnLst>
                <a:cxn ang="0">
                  <a:pos x="417" y="3"/>
                </a:cxn>
                <a:cxn ang="0">
                  <a:pos x="574" y="3"/>
                </a:cxn>
                <a:cxn ang="0">
                  <a:pos x="704" y="0"/>
                </a:cxn>
                <a:cxn ang="0">
                  <a:pos x="720" y="11"/>
                </a:cxn>
                <a:cxn ang="0">
                  <a:pos x="693" y="45"/>
                </a:cxn>
                <a:cxn ang="0">
                  <a:pos x="571" y="58"/>
                </a:cxn>
                <a:cxn ang="0">
                  <a:pos x="534" y="120"/>
                </a:cxn>
                <a:cxn ang="0">
                  <a:pos x="1049" y="130"/>
                </a:cxn>
                <a:cxn ang="0">
                  <a:pos x="1078" y="63"/>
                </a:cxn>
                <a:cxn ang="0">
                  <a:pos x="1022" y="45"/>
                </a:cxn>
                <a:cxn ang="0">
                  <a:pos x="1014" y="19"/>
                </a:cxn>
                <a:cxn ang="0">
                  <a:pos x="1030" y="0"/>
                </a:cxn>
                <a:cxn ang="0">
                  <a:pos x="1222" y="6"/>
                </a:cxn>
                <a:cxn ang="0">
                  <a:pos x="1344" y="3"/>
                </a:cxn>
                <a:cxn ang="0">
                  <a:pos x="1349" y="26"/>
                </a:cxn>
                <a:cxn ang="0">
                  <a:pos x="1333" y="45"/>
                </a:cxn>
                <a:cxn ang="0">
                  <a:pos x="1283" y="52"/>
                </a:cxn>
                <a:cxn ang="0">
                  <a:pos x="1160" y="102"/>
                </a:cxn>
                <a:cxn ang="0">
                  <a:pos x="770" y="385"/>
                </a:cxn>
                <a:cxn ang="0">
                  <a:pos x="741" y="414"/>
                </a:cxn>
                <a:cxn ang="0">
                  <a:pos x="749" y="432"/>
                </a:cxn>
                <a:cxn ang="0">
                  <a:pos x="1022" y="1001"/>
                </a:cxn>
                <a:cxn ang="0">
                  <a:pos x="1094" y="1009"/>
                </a:cxn>
                <a:cxn ang="0">
                  <a:pos x="1113" y="1020"/>
                </a:cxn>
                <a:cxn ang="0">
                  <a:pos x="1107" y="1051"/>
                </a:cxn>
                <a:cxn ang="0">
                  <a:pos x="1089" y="1059"/>
                </a:cxn>
                <a:cxn ang="0">
                  <a:pos x="991" y="1053"/>
                </a:cxn>
                <a:cxn ang="0">
                  <a:pos x="738" y="1059"/>
                </a:cxn>
                <a:cxn ang="0">
                  <a:pos x="722" y="1053"/>
                </a:cxn>
                <a:cxn ang="0">
                  <a:pos x="717" y="1030"/>
                </a:cxn>
                <a:cxn ang="0">
                  <a:pos x="733" y="1012"/>
                </a:cxn>
                <a:cxn ang="0">
                  <a:pos x="760" y="1009"/>
                </a:cxn>
                <a:cxn ang="0">
                  <a:pos x="829" y="983"/>
                </a:cxn>
                <a:cxn ang="0">
                  <a:pos x="829" y="942"/>
                </a:cxn>
                <a:cxn ang="0">
                  <a:pos x="393" y="671"/>
                </a:cxn>
                <a:cxn ang="0">
                  <a:pos x="322" y="952"/>
                </a:cxn>
                <a:cxn ang="0">
                  <a:pos x="335" y="1004"/>
                </a:cxn>
                <a:cxn ang="0">
                  <a:pos x="433" y="1009"/>
                </a:cxn>
                <a:cxn ang="0">
                  <a:pos x="460" y="1020"/>
                </a:cxn>
                <a:cxn ang="0">
                  <a:pos x="454" y="1051"/>
                </a:cxn>
                <a:cxn ang="0">
                  <a:pos x="436" y="1059"/>
                </a:cxn>
                <a:cxn ang="0">
                  <a:pos x="194" y="1053"/>
                </a:cxn>
                <a:cxn ang="0">
                  <a:pos x="27" y="1059"/>
                </a:cxn>
                <a:cxn ang="0">
                  <a:pos x="8" y="1053"/>
                </a:cxn>
                <a:cxn ang="0">
                  <a:pos x="6" y="1022"/>
                </a:cxn>
                <a:cxn ang="0">
                  <a:pos x="93" y="1009"/>
                </a:cxn>
                <a:cxn ang="0">
                  <a:pos x="178" y="978"/>
                </a:cxn>
                <a:cxn ang="0">
                  <a:pos x="404" y="94"/>
                </a:cxn>
                <a:cxn ang="0">
                  <a:pos x="409" y="76"/>
                </a:cxn>
                <a:cxn ang="0">
                  <a:pos x="396" y="55"/>
                </a:cxn>
                <a:cxn ang="0">
                  <a:pos x="306" y="47"/>
                </a:cxn>
                <a:cxn ang="0">
                  <a:pos x="261" y="29"/>
                </a:cxn>
                <a:cxn ang="0">
                  <a:pos x="271" y="3"/>
                </a:cxn>
                <a:cxn ang="0">
                  <a:pos x="292" y="0"/>
                </a:cxn>
              </a:cxnLst>
              <a:rect l="0" t="0" r="r" b="b"/>
              <a:pathLst>
                <a:path w="1349" h="1059">
                  <a:moveTo>
                    <a:pt x="292" y="0"/>
                  </a:moveTo>
                  <a:lnTo>
                    <a:pt x="327" y="0"/>
                  </a:lnTo>
                  <a:lnTo>
                    <a:pt x="369" y="0"/>
                  </a:lnTo>
                  <a:lnTo>
                    <a:pt x="417" y="3"/>
                  </a:lnTo>
                  <a:lnTo>
                    <a:pt x="462" y="6"/>
                  </a:lnTo>
                  <a:lnTo>
                    <a:pt x="497" y="6"/>
                  </a:lnTo>
                  <a:lnTo>
                    <a:pt x="531" y="6"/>
                  </a:lnTo>
                  <a:lnTo>
                    <a:pt x="574" y="3"/>
                  </a:lnTo>
                  <a:lnTo>
                    <a:pt x="622" y="0"/>
                  </a:lnTo>
                  <a:lnTo>
                    <a:pt x="664" y="0"/>
                  </a:lnTo>
                  <a:lnTo>
                    <a:pt x="699" y="0"/>
                  </a:lnTo>
                  <a:lnTo>
                    <a:pt x="704" y="0"/>
                  </a:lnTo>
                  <a:lnTo>
                    <a:pt x="709" y="0"/>
                  </a:lnTo>
                  <a:lnTo>
                    <a:pt x="715" y="3"/>
                  </a:lnTo>
                  <a:lnTo>
                    <a:pt x="717" y="6"/>
                  </a:lnTo>
                  <a:lnTo>
                    <a:pt x="720" y="11"/>
                  </a:lnTo>
                  <a:lnTo>
                    <a:pt x="720" y="16"/>
                  </a:lnTo>
                  <a:lnTo>
                    <a:pt x="717" y="34"/>
                  </a:lnTo>
                  <a:lnTo>
                    <a:pt x="709" y="42"/>
                  </a:lnTo>
                  <a:lnTo>
                    <a:pt x="693" y="45"/>
                  </a:lnTo>
                  <a:lnTo>
                    <a:pt x="669" y="47"/>
                  </a:lnTo>
                  <a:lnTo>
                    <a:pt x="624" y="47"/>
                  </a:lnTo>
                  <a:lnTo>
                    <a:pt x="592" y="50"/>
                  </a:lnTo>
                  <a:lnTo>
                    <a:pt x="571" y="58"/>
                  </a:lnTo>
                  <a:lnTo>
                    <a:pt x="555" y="68"/>
                  </a:lnTo>
                  <a:lnTo>
                    <a:pt x="547" y="81"/>
                  </a:lnTo>
                  <a:lnTo>
                    <a:pt x="539" y="97"/>
                  </a:lnTo>
                  <a:lnTo>
                    <a:pt x="534" y="120"/>
                  </a:lnTo>
                  <a:lnTo>
                    <a:pt x="407" y="617"/>
                  </a:lnTo>
                  <a:lnTo>
                    <a:pt x="1028" y="151"/>
                  </a:lnTo>
                  <a:lnTo>
                    <a:pt x="1036" y="143"/>
                  </a:lnTo>
                  <a:lnTo>
                    <a:pt x="1049" y="130"/>
                  </a:lnTo>
                  <a:lnTo>
                    <a:pt x="1065" y="115"/>
                  </a:lnTo>
                  <a:lnTo>
                    <a:pt x="1076" y="97"/>
                  </a:lnTo>
                  <a:lnTo>
                    <a:pt x="1081" y="81"/>
                  </a:lnTo>
                  <a:lnTo>
                    <a:pt x="1078" y="63"/>
                  </a:lnTo>
                  <a:lnTo>
                    <a:pt x="1062" y="52"/>
                  </a:lnTo>
                  <a:lnTo>
                    <a:pt x="1033" y="47"/>
                  </a:lnTo>
                  <a:lnTo>
                    <a:pt x="1028" y="45"/>
                  </a:lnTo>
                  <a:lnTo>
                    <a:pt x="1022" y="45"/>
                  </a:lnTo>
                  <a:lnTo>
                    <a:pt x="1017" y="39"/>
                  </a:lnTo>
                  <a:lnTo>
                    <a:pt x="1014" y="37"/>
                  </a:lnTo>
                  <a:lnTo>
                    <a:pt x="1014" y="29"/>
                  </a:lnTo>
                  <a:lnTo>
                    <a:pt x="1014" y="19"/>
                  </a:lnTo>
                  <a:lnTo>
                    <a:pt x="1017" y="13"/>
                  </a:lnTo>
                  <a:lnTo>
                    <a:pt x="1022" y="8"/>
                  </a:lnTo>
                  <a:lnTo>
                    <a:pt x="1025" y="3"/>
                  </a:lnTo>
                  <a:lnTo>
                    <a:pt x="1030" y="0"/>
                  </a:lnTo>
                  <a:lnTo>
                    <a:pt x="1036" y="0"/>
                  </a:lnTo>
                  <a:lnTo>
                    <a:pt x="1041" y="0"/>
                  </a:lnTo>
                  <a:lnTo>
                    <a:pt x="1044" y="0"/>
                  </a:lnTo>
                  <a:lnTo>
                    <a:pt x="1222" y="6"/>
                  </a:lnTo>
                  <a:lnTo>
                    <a:pt x="1277" y="3"/>
                  </a:lnTo>
                  <a:lnTo>
                    <a:pt x="1333" y="0"/>
                  </a:lnTo>
                  <a:lnTo>
                    <a:pt x="1338" y="0"/>
                  </a:lnTo>
                  <a:lnTo>
                    <a:pt x="1344" y="3"/>
                  </a:lnTo>
                  <a:lnTo>
                    <a:pt x="1349" y="8"/>
                  </a:lnTo>
                  <a:lnTo>
                    <a:pt x="1349" y="13"/>
                  </a:lnTo>
                  <a:lnTo>
                    <a:pt x="1349" y="16"/>
                  </a:lnTo>
                  <a:lnTo>
                    <a:pt x="1349" y="26"/>
                  </a:lnTo>
                  <a:lnTo>
                    <a:pt x="1346" y="34"/>
                  </a:lnTo>
                  <a:lnTo>
                    <a:pt x="1344" y="39"/>
                  </a:lnTo>
                  <a:lnTo>
                    <a:pt x="1338" y="42"/>
                  </a:lnTo>
                  <a:lnTo>
                    <a:pt x="1333" y="45"/>
                  </a:lnTo>
                  <a:lnTo>
                    <a:pt x="1328" y="47"/>
                  </a:lnTo>
                  <a:lnTo>
                    <a:pt x="1322" y="47"/>
                  </a:lnTo>
                  <a:lnTo>
                    <a:pt x="1304" y="47"/>
                  </a:lnTo>
                  <a:lnTo>
                    <a:pt x="1283" y="52"/>
                  </a:lnTo>
                  <a:lnTo>
                    <a:pt x="1259" y="58"/>
                  </a:lnTo>
                  <a:lnTo>
                    <a:pt x="1232" y="68"/>
                  </a:lnTo>
                  <a:lnTo>
                    <a:pt x="1200" y="81"/>
                  </a:lnTo>
                  <a:lnTo>
                    <a:pt x="1160" y="102"/>
                  </a:lnTo>
                  <a:lnTo>
                    <a:pt x="1115" y="130"/>
                  </a:lnTo>
                  <a:lnTo>
                    <a:pt x="1065" y="167"/>
                  </a:lnTo>
                  <a:lnTo>
                    <a:pt x="786" y="375"/>
                  </a:lnTo>
                  <a:lnTo>
                    <a:pt x="770" y="385"/>
                  </a:lnTo>
                  <a:lnTo>
                    <a:pt x="757" y="398"/>
                  </a:lnTo>
                  <a:lnTo>
                    <a:pt x="746" y="406"/>
                  </a:lnTo>
                  <a:lnTo>
                    <a:pt x="741" y="409"/>
                  </a:lnTo>
                  <a:lnTo>
                    <a:pt x="741" y="414"/>
                  </a:lnTo>
                  <a:lnTo>
                    <a:pt x="744" y="422"/>
                  </a:lnTo>
                  <a:lnTo>
                    <a:pt x="746" y="427"/>
                  </a:lnTo>
                  <a:lnTo>
                    <a:pt x="749" y="432"/>
                  </a:lnTo>
                  <a:lnTo>
                    <a:pt x="749" y="432"/>
                  </a:lnTo>
                  <a:lnTo>
                    <a:pt x="975" y="942"/>
                  </a:lnTo>
                  <a:lnTo>
                    <a:pt x="988" y="968"/>
                  </a:lnTo>
                  <a:lnTo>
                    <a:pt x="1004" y="988"/>
                  </a:lnTo>
                  <a:lnTo>
                    <a:pt x="1022" y="1001"/>
                  </a:lnTo>
                  <a:lnTo>
                    <a:pt x="1049" y="1007"/>
                  </a:lnTo>
                  <a:lnTo>
                    <a:pt x="1081" y="1009"/>
                  </a:lnTo>
                  <a:lnTo>
                    <a:pt x="1089" y="1009"/>
                  </a:lnTo>
                  <a:lnTo>
                    <a:pt x="1094" y="1009"/>
                  </a:lnTo>
                  <a:lnTo>
                    <a:pt x="1099" y="1009"/>
                  </a:lnTo>
                  <a:lnTo>
                    <a:pt x="1105" y="1012"/>
                  </a:lnTo>
                  <a:lnTo>
                    <a:pt x="1110" y="1014"/>
                  </a:lnTo>
                  <a:lnTo>
                    <a:pt x="1113" y="1020"/>
                  </a:lnTo>
                  <a:lnTo>
                    <a:pt x="1113" y="1027"/>
                  </a:lnTo>
                  <a:lnTo>
                    <a:pt x="1113" y="1038"/>
                  </a:lnTo>
                  <a:lnTo>
                    <a:pt x="1110" y="1046"/>
                  </a:lnTo>
                  <a:lnTo>
                    <a:pt x="1107" y="1051"/>
                  </a:lnTo>
                  <a:lnTo>
                    <a:pt x="1102" y="1053"/>
                  </a:lnTo>
                  <a:lnTo>
                    <a:pt x="1099" y="1056"/>
                  </a:lnTo>
                  <a:lnTo>
                    <a:pt x="1094" y="1059"/>
                  </a:lnTo>
                  <a:lnTo>
                    <a:pt x="1089" y="1059"/>
                  </a:lnTo>
                  <a:lnTo>
                    <a:pt x="1086" y="1059"/>
                  </a:lnTo>
                  <a:lnTo>
                    <a:pt x="1060" y="1059"/>
                  </a:lnTo>
                  <a:lnTo>
                    <a:pt x="1025" y="1056"/>
                  </a:lnTo>
                  <a:lnTo>
                    <a:pt x="991" y="1053"/>
                  </a:lnTo>
                  <a:lnTo>
                    <a:pt x="956" y="1053"/>
                  </a:lnTo>
                  <a:lnTo>
                    <a:pt x="930" y="1053"/>
                  </a:lnTo>
                  <a:lnTo>
                    <a:pt x="834" y="1056"/>
                  </a:lnTo>
                  <a:lnTo>
                    <a:pt x="738" y="1059"/>
                  </a:lnTo>
                  <a:lnTo>
                    <a:pt x="736" y="1059"/>
                  </a:lnTo>
                  <a:lnTo>
                    <a:pt x="730" y="1059"/>
                  </a:lnTo>
                  <a:lnTo>
                    <a:pt x="728" y="1056"/>
                  </a:lnTo>
                  <a:lnTo>
                    <a:pt x="722" y="1053"/>
                  </a:lnTo>
                  <a:lnTo>
                    <a:pt x="720" y="1051"/>
                  </a:lnTo>
                  <a:lnTo>
                    <a:pt x="717" y="1048"/>
                  </a:lnTo>
                  <a:lnTo>
                    <a:pt x="715" y="1040"/>
                  </a:lnTo>
                  <a:lnTo>
                    <a:pt x="717" y="1030"/>
                  </a:lnTo>
                  <a:lnTo>
                    <a:pt x="720" y="1022"/>
                  </a:lnTo>
                  <a:lnTo>
                    <a:pt x="722" y="1017"/>
                  </a:lnTo>
                  <a:lnTo>
                    <a:pt x="728" y="1012"/>
                  </a:lnTo>
                  <a:lnTo>
                    <a:pt x="733" y="1012"/>
                  </a:lnTo>
                  <a:lnTo>
                    <a:pt x="738" y="1009"/>
                  </a:lnTo>
                  <a:lnTo>
                    <a:pt x="744" y="1009"/>
                  </a:lnTo>
                  <a:lnTo>
                    <a:pt x="752" y="1009"/>
                  </a:lnTo>
                  <a:lnTo>
                    <a:pt x="760" y="1009"/>
                  </a:lnTo>
                  <a:lnTo>
                    <a:pt x="778" y="1007"/>
                  </a:lnTo>
                  <a:lnTo>
                    <a:pt x="797" y="1004"/>
                  </a:lnTo>
                  <a:lnTo>
                    <a:pt x="815" y="996"/>
                  </a:lnTo>
                  <a:lnTo>
                    <a:pt x="829" y="983"/>
                  </a:lnTo>
                  <a:lnTo>
                    <a:pt x="831" y="962"/>
                  </a:lnTo>
                  <a:lnTo>
                    <a:pt x="831" y="957"/>
                  </a:lnTo>
                  <a:lnTo>
                    <a:pt x="831" y="952"/>
                  </a:lnTo>
                  <a:lnTo>
                    <a:pt x="829" y="942"/>
                  </a:lnTo>
                  <a:lnTo>
                    <a:pt x="823" y="929"/>
                  </a:lnTo>
                  <a:lnTo>
                    <a:pt x="813" y="908"/>
                  </a:lnTo>
                  <a:lnTo>
                    <a:pt x="630" y="489"/>
                  </a:lnTo>
                  <a:lnTo>
                    <a:pt x="393" y="671"/>
                  </a:lnTo>
                  <a:lnTo>
                    <a:pt x="361" y="793"/>
                  </a:lnTo>
                  <a:lnTo>
                    <a:pt x="330" y="913"/>
                  </a:lnTo>
                  <a:lnTo>
                    <a:pt x="324" y="931"/>
                  </a:lnTo>
                  <a:lnTo>
                    <a:pt x="322" y="952"/>
                  </a:lnTo>
                  <a:lnTo>
                    <a:pt x="316" y="970"/>
                  </a:lnTo>
                  <a:lnTo>
                    <a:pt x="314" y="983"/>
                  </a:lnTo>
                  <a:lnTo>
                    <a:pt x="319" y="996"/>
                  </a:lnTo>
                  <a:lnTo>
                    <a:pt x="335" y="1004"/>
                  </a:lnTo>
                  <a:lnTo>
                    <a:pt x="356" y="1007"/>
                  </a:lnTo>
                  <a:lnTo>
                    <a:pt x="385" y="1009"/>
                  </a:lnTo>
                  <a:lnTo>
                    <a:pt x="420" y="1009"/>
                  </a:lnTo>
                  <a:lnTo>
                    <a:pt x="433" y="1009"/>
                  </a:lnTo>
                  <a:lnTo>
                    <a:pt x="444" y="1009"/>
                  </a:lnTo>
                  <a:lnTo>
                    <a:pt x="452" y="1012"/>
                  </a:lnTo>
                  <a:lnTo>
                    <a:pt x="457" y="1014"/>
                  </a:lnTo>
                  <a:lnTo>
                    <a:pt x="460" y="1020"/>
                  </a:lnTo>
                  <a:lnTo>
                    <a:pt x="462" y="1027"/>
                  </a:lnTo>
                  <a:lnTo>
                    <a:pt x="460" y="1038"/>
                  </a:lnTo>
                  <a:lnTo>
                    <a:pt x="460" y="1046"/>
                  </a:lnTo>
                  <a:lnTo>
                    <a:pt x="454" y="1051"/>
                  </a:lnTo>
                  <a:lnTo>
                    <a:pt x="452" y="1053"/>
                  </a:lnTo>
                  <a:lnTo>
                    <a:pt x="446" y="1056"/>
                  </a:lnTo>
                  <a:lnTo>
                    <a:pt x="441" y="1059"/>
                  </a:lnTo>
                  <a:lnTo>
                    <a:pt x="436" y="1059"/>
                  </a:lnTo>
                  <a:lnTo>
                    <a:pt x="433" y="1059"/>
                  </a:lnTo>
                  <a:lnTo>
                    <a:pt x="327" y="1056"/>
                  </a:lnTo>
                  <a:lnTo>
                    <a:pt x="229" y="1053"/>
                  </a:lnTo>
                  <a:lnTo>
                    <a:pt x="194" y="1053"/>
                  </a:lnTo>
                  <a:lnTo>
                    <a:pt x="152" y="1053"/>
                  </a:lnTo>
                  <a:lnTo>
                    <a:pt x="104" y="1056"/>
                  </a:lnTo>
                  <a:lnTo>
                    <a:pt x="61" y="1059"/>
                  </a:lnTo>
                  <a:lnTo>
                    <a:pt x="27" y="1059"/>
                  </a:lnTo>
                  <a:lnTo>
                    <a:pt x="24" y="1059"/>
                  </a:lnTo>
                  <a:lnTo>
                    <a:pt x="19" y="1059"/>
                  </a:lnTo>
                  <a:lnTo>
                    <a:pt x="14" y="1056"/>
                  </a:lnTo>
                  <a:lnTo>
                    <a:pt x="8" y="1053"/>
                  </a:lnTo>
                  <a:lnTo>
                    <a:pt x="6" y="1051"/>
                  </a:lnTo>
                  <a:lnTo>
                    <a:pt x="3" y="1046"/>
                  </a:lnTo>
                  <a:lnTo>
                    <a:pt x="0" y="1038"/>
                  </a:lnTo>
                  <a:lnTo>
                    <a:pt x="6" y="1022"/>
                  </a:lnTo>
                  <a:lnTo>
                    <a:pt x="14" y="1012"/>
                  </a:lnTo>
                  <a:lnTo>
                    <a:pt x="27" y="1009"/>
                  </a:lnTo>
                  <a:lnTo>
                    <a:pt x="46" y="1009"/>
                  </a:lnTo>
                  <a:lnTo>
                    <a:pt x="93" y="1009"/>
                  </a:lnTo>
                  <a:lnTo>
                    <a:pt x="128" y="1004"/>
                  </a:lnTo>
                  <a:lnTo>
                    <a:pt x="152" y="999"/>
                  </a:lnTo>
                  <a:lnTo>
                    <a:pt x="168" y="991"/>
                  </a:lnTo>
                  <a:lnTo>
                    <a:pt x="178" y="978"/>
                  </a:lnTo>
                  <a:lnTo>
                    <a:pt x="184" y="960"/>
                  </a:lnTo>
                  <a:lnTo>
                    <a:pt x="192" y="936"/>
                  </a:lnTo>
                  <a:lnTo>
                    <a:pt x="401" y="104"/>
                  </a:lnTo>
                  <a:lnTo>
                    <a:pt x="404" y="94"/>
                  </a:lnTo>
                  <a:lnTo>
                    <a:pt x="407" y="86"/>
                  </a:lnTo>
                  <a:lnTo>
                    <a:pt x="409" y="81"/>
                  </a:lnTo>
                  <a:lnTo>
                    <a:pt x="409" y="78"/>
                  </a:lnTo>
                  <a:lnTo>
                    <a:pt x="409" y="76"/>
                  </a:lnTo>
                  <a:lnTo>
                    <a:pt x="409" y="68"/>
                  </a:lnTo>
                  <a:lnTo>
                    <a:pt x="407" y="63"/>
                  </a:lnTo>
                  <a:lnTo>
                    <a:pt x="401" y="58"/>
                  </a:lnTo>
                  <a:lnTo>
                    <a:pt x="396" y="55"/>
                  </a:lnTo>
                  <a:lnTo>
                    <a:pt x="385" y="52"/>
                  </a:lnTo>
                  <a:lnTo>
                    <a:pt x="375" y="52"/>
                  </a:lnTo>
                  <a:lnTo>
                    <a:pt x="340" y="47"/>
                  </a:lnTo>
                  <a:lnTo>
                    <a:pt x="306" y="47"/>
                  </a:lnTo>
                  <a:lnTo>
                    <a:pt x="284" y="47"/>
                  </a:lnTo>
                  <a:lnTo>
                    <a:pt x="271" y="45"/>
                  </a:lnTo>
                  <a:lnTo>
                    <a:pt x="263" y="39"/>
                  </a:lnTo>
                  <a:lnTo>
                    <a:pt x="261" y="29"/>
                  </a:lnTo>
                  <a:lnTo>
                    <a:pt x="261" y="19"/>
                  </a:lnTo>
                  <a:lnTo>
                    <a:pt x="263" y="13"/>
                  </a:lnTo>
                  <a:lnTo>
                    <a:pt x="266" y="8"/>
                  </a:lnTo>
                  <a:lnTo>
                    <a:pt x="271" y="3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87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1295400" y="5638800"/>
            <a:ext cx="670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Choose any set of </a:t>
            </a:r>
            <a:r>
              <a:rPr lang="en-US" sz="3200" dirty="0" smtClean="0"/>
              <a:t>such chains</a:t>
            </a:r>
            <a:r>
              <a:rPr lang="en-US" sz="3200" dirty="0" smtClean="0"/>
              <a:t> </a:t>
            </a:r>
            <a:r>
              <a:rPr lang="en-US" sz="3200" dirty="0" err="1" smtClean="0"/>
              <a:t>a</a:t>
            </a:r>
            <a:r>
              <a:rPr lang="en-US" sz="3200" baseline="-25000" dirty="0" err="1" smtClean="0"/>
              <a:t>j</a:t>
            </a:r>
            <a:endParaRPr lang="en-US" sz="3200" baseline="-25000" dirty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Sketch of Proof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447800"/>
            <a:ext cx="8991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1. The connection extends over branch points by the </a:t>
            </a:r>
            <a:r>
              <a:rPr lang="en-US" sz="2400" dirty="0" err="1" smtClean="0"/>
              <a:t>nonabelianization</a:t>
            </a:r>
            <a:r>
              <a:rPr lang="en-US" sz="2400" dirty="0" smtClean="0"/>
              <a:t> map. </a:t>
            </a:r>
            <a:endParaRPr lang="en-US" sz="2400" dirty="0"/>
          </a:p>
        </p:txBody>
      </p:sp>
      <p:sp>
        <p:nvSpPr>
          <p:cNvPr id="4" name="TextBox 3"/>
          <p:cNvSpPr txBox="1"/>
          <p:nvPr/>
        </p:nvSpPr>
        <p:spPr>
          <a:xfrm>
            <a:off x="0" y="3810000"/>
            <a:ext cx="7239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3. The discontinuities in  </a:t>
            </a:r>
            <a:r>
              <a:rPr lang="en-US" sz="2400" dirty="0" smtClean="0">
                <a:sym typeface="Mathematica1"/>
              </a:rPr>
              <a:t>  </a:t>
            </a:r>
            <a:r>
              <a:rPr lang="en-US" sz="2400" dirty="0" smtClean="0"/>
              <a:t>cancel across BPS rays</a:t>
            </a:r>
            <a:endParaRPr lang="en-US" sz="2400" dirty="0"/>
          </a:p>
        </p:txBody>
      </p:sp>
      <p:sp>
        <p:nvSpPr>
          <p:cNvPr id="5" name="TextBox 4"/>
          <p:cNvSpPr txBox="1"/>
          <p:nvPr/>
        </p:nvSpPr>
        <p:spPr>
          <a:xfrm>
            <a:off x="0" y="46482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4. The </a:t>
            </a:r>
            <a:r>
              <a:rPr lang="en-US" sz="2400" dirty="0" err="1" smtClean="0"/>
              <a:t>semiflat</a:t>
            </a:r>
            <a:r>
              <a:rPr lang="en-US" sz="2400" dirty="0" smtClean="0"/>
              <a:t> connection has a simple pole at </a:t>
            </a:r>
            <a:r>
              <a:rPr lang="en-US" sz="2400" dirty="0" smtClean="0">
                <a:sym typeface="Mathematica1"/>
              </a:rPr>
              <a:t></a:t>
            </a:r>
            <a:r>
              <a:rPr lang="en-US" sz="2400" dirty="0" smtClean="0"/>
              <a:t> = 0, </a:t>
            </a:r>
            <a:r>
              <a:rPr lang="en-US" sz="2400" dirty="0" smtClean="0">
                <a:sym typeface="Mathematica1"/>
              </a:rPr>
              <a:t>   and hence the full expression has a</a:t>
            </a:r>
            <a:r>
              <a:rPr lang="en-US" sz="2400" dirty="0" smtClean="0"/>
              <a:t>   3 term Laurent expansion</a:t>
            </a:r>
            <a:endParaRPr lang="en-US" sz="2400" dirty="0"/>
          </a:p>
        </p:txBody>
      </p:sp>
      <p:sp>
        <p:nvSpPr>
          <p:cNvPr id="7" name="TextBox 6"/>
          <p:cNvSpPr txBox="1"/>
          <p:nvPr/>
        </p:nvSpPr>
        <p:spPr>
          <a:xfrm>
            <a:off x="0" y="2590800"/>
            <a:ext cx="8305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2. The discontinuities in z of  g(</a:t>
            </a:r>
            <a:r>
              <a:rPr lang="en-US" sz="2400" dirty="0" smtClean="0">
                <a:sym typeface="Mathematica1"/>
              </a:rPr>
              <a:t></a:t>
            </a:r>
            <a:r>
              <a:rPr lang="en-US" sz="2400" dirty="0" smtClean="0"/>
              <a:t>,z) and </a:t>
            </a:r>
            <a:r>
              <a:rPr lang="en-US" sz="2400" dirty="0" err="1" smtClean="0"/>
              <a:t>Y</a:t>
            </a:r>
            <a:r>
              <a:rPr lang="en-US" sz="2400" baseline="-25000" dirty="0" err="1" smtClean="0"/>
              <a:t>a</a:t>
            </a:r>
            <a:r>
              <a:rPr lang="en-US" sz="2400" dirty="0" smtClean="0"/>
              <a:t>(</a:t>
            </a:r>
            <a:r>
              <a:rPr lang="en-US" sz="2400" dirty="0" smtClean="0">
                <a:sym typeface="Mathematica1"/>
              </a:rPr>
              <a:t></a:t>
            </a:r>
            <a:r>
              <a:rPr lang="en-US" sz="2400" dirty="0" smtClean="0"/>
              <a:t>)  cancel by 2d4d WCF.</a:t>
            </a:r>
            <a:endParaRPr lang="en-US" sz="2400" dirty="0"/>
          </a:p>
        </p:txBody>
      </p:sp>
      <p:sp>
        <p:nvSpPr>
          <p:cNvPr id="8" name="TextBox 7"/>
          <p:cNvSpPr txBox="1"/>
          <p:nvPr/>
        </p:nvSpPr>
        <p:spPr>
          <a:xfrm>
            <a:off x="0" y="5715000"/>
            <a:ext cx="6248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5. Inversion properties of BPS </a:t>
            </a:r>
          </a:p>
          <a:p>
            <a:r>
              <a:rPr lang="en-US" sz="2400" dirty="0" err="1" smtClean="0"/>
              <a:t>degeneracies</a:t>
            </a:r>
            <a:r>
              <a:rPr lang="en-US" sz="2400" dirty="0" smtClean="0"/>
              <a:t> imply</a:t>
            </a:r>
            <a:endParaRPr lang="en-US" sz="2400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343400" y="5943600"/>
            <a:ext cx="4572860" cy="609600"/>
            <a:chOff x="3800" y="3773"/>
            <a:chExt cx="13285" cy="1771"/>
          </a:xfrm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3800" y="3996"/>
              <a:ext cx="1225" cy="1230"/>
            </a:xfrm>
            <a:custGeom>
              <a:avLst/>
              <a:gdLst/>
              <a:ahLst/>
              <a:cxnLst>
                <a:cxn ang="0">
                  <a:pos x="847" y="235"/>
                </a:cxn>
                <a:cxn ang="0">
                  <a:pos x="777" y="371"/>
                </a:cxn>
                <a:cxn ang="0">
                  <a:pos x="715" y="487"/>
                </a:cxn>
                <a:cxn ang="0">
                  <a:pos x="670" y="561"/>
                </a:cxn>
                <a:cxn ang="0">
                  <a:pos x="600" y="681"/>
                </a:cxn>
                <a:cxn ang="0">
                  <a:pos x="514" y="822"/>
                </a:cxn>
                <a:cxn ang="0">
                  <a:pos x="576" y="801"/>
                </a:cxn>
                <a:cxn ang="0">
                  <a:pos x="892" y="797"/>
                </a:cxn>
                <a:cxn ang="0">
                  <a:pos x="884" y="689"/>
                </a:cxn>
                <a:cxn ang="0">
                  <a:pos x="880" y="594"/>
                </a:cxn>
                <a:cxn ang="0">
                  <a:pos x="867" y="289"/>
                </a:cxn>
                <a:cxn ang="0">
                  <a:pos x="867" y="194"/>
                </a:cxn>
                <a:cxn ang="0">
                  <a:pos x="999" y="0"/>
                </a:cxn>
                <a:cxn ang="0">
                  <a:pos x="1007" y="8"/>
                </a:cxn>
                <a:cxn ang="0">
                  <a:pos x="1007" y="33"/>
                </a:cxn>
                <a:cxn ang="0">
                  <a:pos x="1007" y="392"/>
                </a:cxn>
                <a:cxn ang="0">
                  <a:pos x="1028" y="731"/>
                </a:cxn>
                <a:cxn ang="0">
                  <a:pos x="1040" y="867"/>
                </a:cxn>
                <a:cxn ang="0">
                  <a:pos x="1056" y="941"/>
                </a:cxn>
                <a:cxn ang="0">
                  <a:pos x="1073" y="1032"/>
                </a:cxn>
                <a:cxn ang="0">
                  <a:pos x="1106" y="1102"/>
                </a:cxn>
                <a:cxn ang="0">
                  <a:pos x="1135" y="1111"/>
                </a:cxn>
                <a:cxn ang="0">
                  <a:pos x="1143" y="1106"/>
                </a:cxn>
                <a:cxn ang="0">
                  <a:pos x="1155" y="1098"/>
                </a:cxn>
                <a:cxn ang="0">
                  <a:pos x="1176" y="1090"/>
                </a:cxn>
                <a:cxn ang="0">
                  <a:pos x="1196" y="1082"/>
                </a:cxn>
                <a:cxn ang="0">
                  <a:pos x="1217" y="1082"/>
                </a:cxn>
                <a:cxn ang="0">
                  <a:pos x="1225" y="1094"/>
                </a:cxn>
                <a:cxn ang="0">
                  <a:pos x="1188" y="1135"/>
                </a:cxn>
                <a:cxn ang="0">
                  <a:pos x="1110" y="1177"/>
                </a:cxn>
                <a:cxn ang="0">
                  <a:pos x="1028" y="1197"/>
                </a:cxn>
                <a:cxn ang="0">
                  <a:pos x="970" y="1181"/>
                </a:cxn>
                <a:cxn ang="0">
                  <a:pos x="945" y="1127"/>
                </a:cxn>
                <a:cxn ang="0">
                  <a:pos x="929" y="1057"/>
                </a:cxn>
                <a:cxn ang="0">
                  <a:pos x="908" y="954"/>
                </a:cxn>
                <a:cxn ang="0">
                  <a:pos x="900" y="888"/>
                </a:cxn>
                <a:cxn ang="0">
                  <a:pos x="900" y="888"/>
                </a:cxn>
                <a:cxn ang="0">
                  <a:pos x="452" y="912"/>
                </a:cxn>
                <a:cxn ang="0">
                  <a:pos x="395" y="999"/>
                </a:cxn>
                <a:cxn ang="0">
                  <a:pos x="312" y="1102"/>
                </a:cxn>
                <a:cxn ang="0">
                  <a:pos x="222" y="1193"/>
                </a:cxn>
                <a:cxn ang="0">
                  <a:pos x="140" y="1230"/>
                </a:cxn>
                <a:cxn ang="0">
                  <a:pos x="41" y="1185"/>
                </a:cxn>
                <a:cxn ang="0">
                  <a:pos x="0" y="1094"/>
                </a:cxn>
                <a:cxn ang="0">
                  <a:pos x="21" y="1016"/>
                </a:cxn>
                <a:cxn ang="0">
                  <a:pos x="58" y="974"/>
                </a:cxn>
                <a:cxn ang="0">
                  <a:pos x="66" y="983"/>
                </a:cxn>
                <a:cxn ang="0">
                  <a:pos x="86" y="1024"/>
                </a:cxn>
                <a:cxn ang="0">
                  <a:pos x="148" y="1073"/>
                </a:cxn>
                <a:cxn ang="0">
                  <a:pos x="226" y="1069"/>
                </a:cxn>
                <a:cxn ang="0">
                  <a:pos x="312" y="991"/>
                </a:cxn>
                <a:cxn ang="0">
                  <a:pos x="407" y="871"/>
                </a:cxn>
                <a:cxn ang="0">
                  <a:pos x="497" y="735"/>
                </a:cxn>
                <a:cxn ang="0">
                  <a:pos x="588" y="590"/>
                </a:cxn>
                <a:cxn ang="0">
                  <a:pos x="715" y="371"/>
                </a:cxn>
                <a:cxn ang="0">
                  <a:pos x="863" y="87"/>
                </a:cxn>
                <a:cxn ang="0">
                  <a:pos x="900" y="41"/>
                </a:cxn>
                <a:cxn ang="0">
                  <a:pos x="966" y="4"/>
                </a:cxn>
              </a:cxnLst>
              <a:rect l="0" t="0" r="r" b="b"/>
              <a:pathLst>
                <a:path w="1225" h="1230">
                  <a:moveTo>
                    <a:pt x="867" y="194"/>
                  </a:moveTo>
                  <a:lnTo>
                    <a:pt x="847" y="235"/>
                  </a:lnTo>
                  <a:lnTo>
                    <a:pt x="818" y="293"/>
                  </a:lnTo>
                  <a:lnTo>
                    <a:pt x="777" y="371"/>
                  </a:lnTo>
                  <a:lnTo>
                    <a:pt x="724" y="471"/>
                  </a:lnTo>
                  <a:lnTo>
                    <a:pt x="715" y="487"/>
                  </a:lnTo>
                  <a:lnTo>
                    <a:pt x="699" y="516"/>
                  </a:lnTo>
                  <a:lnTo>
                    <a:pt x="670" y="561"/>
                  </a:lnTo>
                  <a:lnTo>
                    <a:pt x="637" y="619"/>
                  </a:lnTo>
                  <a:lnTo>
                    <a:pt x="600" y="681"/>
                  </a:lnTo>
                  <a:lnTo>
                    <a:pt x="559" y="751"/>
                  </a:lnTo>
                  <a:lnTo>
                    <a:pt x="514" y="822"/>
                  </a:lnTo>
                  <a:lnTo>
                    <a:pt x="547" y="805"/>
                  </a:lnTo>
                  <a:lnTo>
                    <a:pt x="576" y="801"/>
                  </a:lnTo>
                  <a:lnTo>
                    <a:pt x="604" y="797"/>
                  </a:lnTo>
                  <a:lnTo>
                    <a:pt x="892" y="797"/>
                  </a:lnTo>
                  <a:lnTo>
                    <a:pt x="888" y="743"/>
                  </a:lnTo>
                  <a:lnTo>
                    <a:pt x="884" y="689"/>
                  </a:lnTo>
                  <a:lnTo>
                    <a:pt x="880" y="636"/>
                  </a:lnTo>
                  <a:lnTo>
                    <a:pt x="880" y="594"/>
                  </a:lnTo>
                  <a:lnTo>
                    <a:pt x="876" y="566"/>
                  </a:lnTo>
                  <a:lnTo>
                    <a:pt x="867" y="289"/>
                  </a:lnTo>
                  <a:lnTo>
                    <a:pt x="867" y="194"/>
                  </a:lnTo>
                  <a:lnTo>
                    <a:pt x="867" y="194"/>
                  </a:lnTo>
                  <a:close/>
                  <a:moveTo>
                    <a:pt x="991" y="0"/>
                  </a:moveTo>
                  <a:lnTo>
                    <a:pt x="999" y="0"/>
                  </a:lnTo>
                  <a:lnTo>
                    <a:pt x="1003" y="4"/>
                  </a:lnTo>
                  <a:lnTo>
                    <a:pt x="1007" y="8"/>
                  </a:lnTo>
                  <a:lnTo>
                    <a:pt x="1007" y="21"/>
                  </a:lnTo>
                  <a:lnTo>
                    <a:pt x="1007" y="33"/>
                  </a:lnTo>
                  <a:lnTo>
                    <a:pt x="1003" y="149"/>
                  </a:lnTo>
                  <a:lnTo>
                    <a:pt x="1007" y="392"/>
                  </a:lnTo>
                  <a:lnTo>
                    <a:pt x="1019" y="636"/>
                  </a:lnTo>
                  <a:lnTo>
                    <a:pt x="1028" y="731"/>
                  </a:lnTo>
                  <a:lnTo>
                    <a:pt x="1036" y="809"/>
                  </a:lnTo>
                  <a:lnTo>
                    <a:pt x="1040" y="867"/>
                  </a:lnTo>
                  <a:lnTo>
                    <a:pt x="1048" y="908"/>
                  </a:lnTo>
                  <a:lnTo>
                    <a:pt x="1056" y="941"/>
                  </a:lnTo>
                  <a:lnTo>
                    <a:pt x="1061" y="970"/>
                  </a:lnTo>
                  <a:lnTo>
                    <a:pt x="1073" y="1032"/>
                  </a:lnTo>
                  <a:lnTo>
                    <a:pt x="1085" y="1073"/>
                  </a:lnTo>
                  <a:lnTo>
                    <a:pt x="1106" y="1102"/>
                  </a:lnTo>
                  <a:lnTo>
                    <a:pt x="1135" y="1111"/>
                  </a:lnTo>
                  <a:lnTo>
                    <a:pt x="1135" y="1111"/>
                  </a:lnTo>
                  <a:lnTo>
                    <a:pt x="1139" y="1106"/>
                  </a:lnTo>
                  <a:lnTo>
                    <a:pt x="1143" y="1106"/>
                  </a:lnTo>
                  <a:lnTo>
                    <a:pt x="1151" y="1102"/>
                  </a:lnTo>
                  <a:lnTo>
                    <a:pt x="1155" y="1098"/>
                  </a:lnTo>
                  <a:lnTo>
                    <a:pt x="1163" y="1094"/>
                  </a:lnTo>
                  <a:lnTo>
                    <a:pt x="1176" y="1090"/>
                  </a:lnTo>
                  <a:lnTo>
                    <a:pt x="1184" y="1086"/>
                  </a:lnTo>
                  <a:lnTo>
                    <a:pt x="1196" y="1082"/>
                  </a:lnTo>
                  <a:lnTo>
                    <a:pt x="1209" y="1082"/>
                  </a:lnTo>
                  <a:lnTo>
                    <a:pt x="1217" y="1082"/>
                  </a:lnTo>
                  <a:lnTo>
                    <a:pt x="1221" y="1086"/>
                  </a:lnTo>
                  <a:lnTo>
                    <a:pt x="1225" y="1094"/>
                  </a:lnTo>
                  <a:lnTo>
                    <a:pt x="1213" y="1111"/>
                  </a:lnTo>
                  <a:lnTo>
                    <a:pt x="1188" y="1135"/>
                  </a:lnTo>
                  <a:lnTo>
                    <a:pt x="1151" y="1156"/>
                  </a:lnTo>
                  <a:lnTo>
                    <a:pt x="1110" y="1177"/>
                  </a:lnTo>
                  <a:lnTo>
                    <a:pt x="1069" y="1189"/>
                  </a:lnTo>
                  <a:lnTo>
                    <a:pt x="1028" y="1197"/>
                  </a:lnTo>
                  <a:lnTo>
                    <a:pt x="995" y="1193"/>
                  </a:lnTo>
                  <a:lnTo>
                    <a:pt x="970" y="1181"/>
                  </a:lnTo>
                  <a:lnTo>
                    <a:pt x="958" y="1156"/>
                  </a:lnTo>
                  <a:lnTo>
                    <a:pt x="945" y="1127"/>
                  </a:lnTo>
                  <a:lnTo>
                    <a:pt x="937" y="1090"/>
                  </a:lnTo>
                  <a:lnTo>
                    <a:pt x="929" y="1057"/>
                  </a:lnTo>
                  <a:lnTo>
                    <a:pt x="921" y="1011"/>
                  </a:lnTo>
                  <a:lnTo>
                    <a:pt x="908" y="954"/>
                  </a:lnTo>
                  <a:lnTo>
                    <a:pt x="900" y="888"/>
                  </a:lnTo>
                  <a:lnTo>
                    <a:pt x="900" y="888"/>
                  </a:lnTo>
                  <a:lnTo>
                    <a:pt x="900" y="888"/>
                  </a:lnTo>
                  <a:lnTo>
                    <a:pt x="900" y="888"/>
                  </a:lnTo>
                  <a:lnTo>
                    <a:pt x="469" y="888"/>
                  </a:lnTo>
                  <a:lnTo>
                    <a:pt x="452" y="912"/>
                  </a:lnTo>
                  <a:lnTo>
                    <a:pt x="428" y="950"/>
                  </a:lnTo>
                  <a:lnTo>
                    <a:pt x="395" y="999"/>
                  </a:lnTo>
                  <a:lnTo>
                    <a:pt x="354" y="1053"/>
                  </a:lnTo>
                  <a:lnTo>
                    <a:pt x="312" y="1102"/>
                  </a:lnTo>
                  <a:lnTo>
                    <a:pt x="267" y="1152"/>
                  </a:lnTo>
                  <a:lnTo>
                    <a:pt x="222" y="1193"/>
                  </a:lnTo>
                  <a:lnTo>
                    <a:pt x="181" y="1218"/>
                  </a:lnTo>
                  <a:lnTo>
                    <a:pt x="140" y="1230"/>
                  </a:lnTo>
                  <a:lnTo>
                    <a:pt x="86" y="1218"/>
                  </a:lnTo>
                  <a:lnTo>
                    <a:pt x="41" y="1185"/>
                  </a:lnTo>
                  <a:lnTo>
                    <a:pt x="12" y="1144"/>
                  </a:lnTo>
                  <a:lnTo>
                    <a:pt x="0" y="1094"/>
                  </a:lnTo>
                  <a:lnTo>
                    <a:pt x="4" y="1057"/>
                  </a:lnTo>
                  <a:lnTo>
                    <a:pt x="21" y="1016"/>
                  </a:lnTo>
                  <a:lnTo>
                    <a:pt x="37" y="987"/>
                  </a:lnTo>
                  <a:lnTo>
                    <a:pt x="58" y="974"/>
                  </a:lnTo>
                  <a:lnTo>
                    <a:pt x="62" y="974"/>
                  </a:lnTo>
                  <a:lnTo>
                    <a:pt x="66" y="983"/>
                  </a:lnTo>
                  <a:lnTo>
                    <a:pt x="70" y="987"/>
                  </a:lnTo>
                  <a:lnTo>
                    <a:pt x="86" y="1024"/>
                  </a:lnTo>
                  <a:lnTo>
                    <a:pt x="115" y="1057"/>
                  </a:lnTo>
                  <a:lnTo>
                    <a:pt x="148" y="1073"/>
                  </a:lnTo>
                  <a:lnTo>
                    <a:pt x="189" y="1082"/>
                  </a:lnTo>
                  <a:lnTo>
                    <a:pt x="226" y="1069"/>
                  </a:lnTo>
                  <a:lnTo>
                    <a:pt x="267" y="1040"/>
                  </a:lnTo>
                  <a:lnTo>
                    <a:pt x="312" y="991"/>
                  </a:lnTo>
                  <a:lnTo>
                    <a:pt x="362" y="933"/>
                  </a:lnTo>
                  <a:lnTo>
                    <a:pt x="407" y="871"/>
                  </a:lnTo>
                  <a:lnTo>
                    <a:pt x="456" y="801"/>
                  </a:lnTo>
                  <a:lnTo>
                    <a:pt x="497" y="735"/>
                  </a:lnTo>
                  <a:lnTo>
                    <a:pt x="534" y="677"/>
                  </a:lnTo>
                  <a:lnTo>
                    <a:pt x="588" y="590"/>
                  </a:lnTo>
                  <a:lnTo>
                    <a:pt x="650" y="491"/>
                  </a:lnTo>
                  <a:lnTo>
                    <a:pt x="715" y="371"/>
                  </a:lnTo>
                  <a:lnTo>
                    <a:pt x="789" y="239"/>
                  </a:lnTo>
                  <a:lnTo>
                    <a:pt x="863" y="87"/>
                  </a:lnTo>
                  <a:lnTo>
                    <a:pt x="871" y="70"/>
                  </a:lnTo>
                  <a:lnTo>
                    <a:pt x="900" y="41"/>
                  </a:lnTo>
                  <a:lnTo>
                    <a:pt x="933" y="16"/>
                  </a:lnTo>
                  <a:lnTo>
                    <a:pt x="966" y="4"/>
                  </a:lnTo>
                  <a:lnTo>
                    <a:pt x="9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5177" y="3950"/>
              <a:ext cx="370" cy="1594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58" y="0"/>
                </a:cxn>
                <a:cxn ang="0">
                  <a:pos x="366" y="5"/>
                </a:cxn>
                <a:cxn ang="0">
                  <a:pos x="366" y="9"/>
                </a:cxn>
                <a:cxn ang="0">
                  <a:pos x="370" y="17"/>
                </a:cxn>
                <a:cxn ang="0">
                  <a:pos x="370" y="17"/>
                </a:cxn>
                <a:cxn ang="0">
                  <a:pos x="370" y="21"/>
                </a:cxn>
                <a:cxn ang="0">
                  <a:pos x="366" y="25"/>
                </a:cxn>
                <a:cxn ang="0">
                  <a:pos x="362" y="29"/>
                </a:cxn>
                <a:cxn ang="0">
                  <a:pos x="358" y="33"/>
                </a:cxn>
                <a:cxn ang="0">
                  <a:pos x="345" y="42"/>
                </a:cxn>
                <a:cxn ang="0">
                  <a:pos x="271" y="133"/>
                </a:cxn>
                <a:cxn ang="0">
                  <a:pos x="210" y="232"/>
                </a:cxn>
                <a:cxn ang="0">
                  <a:pos x="164" y="335"/>
                </a:cxn>
                <a:cxn ang="0">
                  <a:pos x="132" y="446"/>
                </a:cxn>
                <a:cxn ang="0">
                  <a:pos x="107" y="562"/>
                </a:cxn>
                <a:cxn ang="0">
                  <a:pos x="95" y="678"/>
                </a:cxn>
                <a:cxn ang="0">
                  <a:pos x="90" y="797"/>
                </a:cxn>
                <a:cxn ang="0">
                  <a:pos x="95" y="905"/>
                </a:cxn>
                <a:cxn ang="0">
                  <a:pos x="107" y="1016"/>
                </a:cxn>
                <a:cxn ang="0">
                  <a:pos x="127" y="1128"/>
                </a:cxn>
                <a:cxn ang="0">
                  <a:pos x="160" y="1239"/>
                </a:cxn>
                <a:cxn ang="0">
                  <a:pos x="206" y="1351"/>
                </a:cxn>
                <a:cxn ang="0">
                  <a:pos x="263" y="1450"/>
                </a:cxn>
                <a:cxn ang="0">
                  <a:pos x="341" y="1545"/>
                </a:cxn>
                <a:cxn ang="0">
                  <a:pos x="354" y="1553"/>
                </a:cxn>
                <a:cxn ang="0">
                  <a:pos x="362" y="1561"/>
                </a:cxn>
                <a:cxn ang="0">
                  <a:pos x="366" y="1569"/>
                </a:cxn>
                <a:cxn ang="0">
                  <a:pos x="370" y="1574"/>
                </a:cxn>
                <a:cxn ang="0">
                  <a:pos x="370" y="1574"/>
                </a:cxn>
                <a:cxn ang="0">
                  <a:pos x="370" y="1578"/>
                </a:cxn>
                <a:cxn ang="0">
                  <a:pos x="370" y="1578"/>
                </a:cxn>
                <a:cxn ang="0">
                  <a:pos x="366" y="1586"/>
                </a:cxn>
                <a:cxn ang="0">
                  <a:pos x="366" y="1590"/>
                </a:cxn>
                <a:cxn ang="0">
                  <a:pos x="358" y="1590"/>
                </a:cxn>
                <a:cxn ang="0">
                  <a:pos x="354" y="1594"/>
                </a:cxn>
                <a:cxn ang="0">
                  <a:pos x="337" y="1586"/>
                </a:cxn>
                <a:cxn ang="0">
                  <a:pos x="312" y="1569"/>
                </a:cxn>
                <a:cxn ang="0">
                  <a:pos x="280" y="1536"/>
                </a:cxn>
                <a:cxn ang="0">
                  <a:pos x="238" y="1495"/>
                </a:cxn>
                <a:cxn ang="0">
                  <a:pos x="193" y="1437"/>
                </a:cxn>
                <a:cxn ang="0">
                  <a:pos x="148" y="1371"/>
                </a:cxn>
                <a:cxn ang="0">
                  <a:pos x="103" y="1293"/>
                </a:cxn>
                <a:cxn ang="0">
                  <a:pos x="53" y="1157"/>
                </a:cxn>
                <a:cxn ang="0">
                  <a:pos x="21" y="1024"/>
                </a:cxn>
                <a:cxn ang="0">
                  <a:pos x="4" y="901"/>
                </a:cxn>
                <a:cxn ang="0">
                  <a:pos x="0" y="797"/>
                </a:cxn>
                <a:cxn ang="0">
                  <a:pos x="4" y="690"/>
                </a:cxn>
                <a:cxn ang="0">
                  <a:pos x="21" y="570"/>
                </a:cxn>
                <a:cxn ang="0">
                  <a:pos x="49" y="442"/>
                </a:cxn>
                <a:cxn ang="0">
                  <a:pos x="99" y="310"/>
                </a:cxn>
                <a:cxn ang="0">
                  <a:pos x="144" y="228"/>
                </a:cxn>
                <a:cxn ang="0">
                  <a:pos x="189" y="161"/>
                </a:cxn>
                <a:cxn ang="0">
                  <a:pos x="234" y="104"/>
                </a:cxn>
                <a:cxn ang="0">
                  <a:pos x="275" y="58"/>
                </a:cxn>
                <a:cxn ang="0">
                  <a:pos x="312" y="25"/>
                </a:cxn>
                <a:cxn ang="0">
                  <a:pos x="337" y="5"/>
                </a:cxn>
                <a:cxn ang="0">
                  <a:pos x="354" y="0"/>
                </a:cxn>
              </a:cxnLst>
              <a:rect l="0" t="0" r="r" b="b"/>
              <a:pathLst>
                <a:path w="370" h="1594">
                  <a:moveTo>
                    <a:pt x="354" y="0"/>
                  </a:moveTo>
                  <a:lnTo>
                    <a:pt x="358" y="0"/>
                  </a:lnTo>
                  <a:lnTo>
                    <a:pt x="366" y="5"/>
                  </a:lnTo>
                  <a:lnTo>
                    <a:pt x="366" y="9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70" y="21"/>
                  </a:lnTo>
                  <a:lnTo>
                    <a:pt x="366" y="25"/>
                  </a:lnTo>
                  <a:lnTo>
                    <a:pt x="362" y="29"/>
                  </a:lnTo>
                  <a:lnTo>
                    <a:pt x="358" y="33"/>
                  </a:lnTo>
                  <a:lnTo>
                    <a:pt x="345" y="42"/>
                  </a:lnTo>
                  <a:lnTo>
                    <a:pt x="271" y="133"/>
                  </a:lnTo>
                  <a:lnTo>
                    <a:pt x="210" y="232"/>
                  </a:lnTo>
                  <a:lnTo>
                    <a:pt x="164" y="335"/>
                  </a:lnTo>
                  <a:lnTo>
                    <a:pt x="132" y="446"/>
                  </a:lnTo>
                  <a:lnTo>
                    <a:pt x="107" y="562"/>
                  </a:lnTo>
                  <a:lnTo>
                    <a:pt x="95" y="678"/>
                  </a:lnTo>
                  <a:lnTo>
                    <a:pt x="90" y="797"/>
                  </a:lnTo>
                  <a:lnTo>
                    <a:pt x="95" y="905"/>
                  </a:lnTo>
                  <a:lnTo>
                    <a:pt x="107" y="1016"/>
                  </a:lnTo>
                  <a:lnTo>
                    <a:pt x="127" y="1128"/>
                  </a:lnTo>
                  <a:lnTo>
                    <a:pt x="160" y="1239"/>
                  </a:lnTo>
                  <a:lnTo>
                    <a:pt x="206" y="1351"/>
                  </a:lnTo>
                  <a:lnTo>
                    <a:pt x="263" y="1450"/>
                  </a:lnTo>
                  <a:lnTo>
                    <a:pt x="341" y="1545"/>
                  </a:lnTo>
                  <a:lnTo>
                    <a:pt x="354" y="1553"/>
                  </a:lnTo>
                  <a:lnTo>
                    <a:pt x="362" y="1561"/>
                  </a:lnTo>
                  <a:lnTo>
                    <a:pt x="366" y="1569"/>
                  </a:lnTo>
                  <a:lnTo>
                    <a:pt x="370" y="1574"/>
                  </a:lnTo>
                  <a:lnTo>
                    <a:pt x="370" y="1574"/>
                  </a:lnTo>
                  <a:lnTo>
                    <a:pt x="370" y="1578"/>
                  </a:lnTo>
                  <a:lnTo>
                    <a:pt x="370" y="1578"/>
                  </a:lnTo>
                  <a:lnTo>
                    <a:pt x="366" y="1586"/>
                  </a:lnTo>
                  <a:lnTo>
                    <a:pt x="366" y="1590"/>
                  </a:lnTo>
                  <a:lnTo>
                    <a:pt x="358" y="1590"/>
                  </a:lnTo>
                  <a:lnTo>
                    <a:pt x="354" y="1594"/>
                  </a:lnTo>
                  <a:lnTo>
                    <a:pt x="337" y="1586"/>
                  </a:lnTo>
                  <a:lnTo>
                    <a:pt x="312" y="1569"/>
                  </a:lnTo>
                  <a:lnTo>
                    <a:pt x="280" y="1536"/>
                  </a:lnTo>
                  <a:lnTo>
                    <a:pt x="238" y="1495"/>
                  </a:lnTo>
                  <a:lnTo>
                    <a:pt x="193" y="1437"/>
                  </a:lnTo>
                  <a:lnTo>
                    <a:pt x="148" y="1371"/>
                  </a:lnTo>
                  <a:lnTo>
                    <a:pt x="103" y="1293"/>
                  </a:lnTo>
                  <a:lnTo>
                    <a:pt x="53" y="1157"/>
                  </a:lnTo>
                  <a:lnTo>
                    <a:pt x="21" y="1024"/>
                  </a:lnTo>
                  <a:lnTo>
                    <a:pt x="4" y="901"/>
                  </a:lnTo>
                  <a:lnTo>
                    <a:pt x="0" y="797"/>
                  </a:lnTo>
                  <a:lnTo>
                    <a:pt x="4" y="690"/>
                  </a:lnTo>
                  <a:lnTo>
                    <a:pt x="21" y="570"/>
                  </a:lnTo>
                  <a:lnTo>
                    <a:pt x="49" y="442"/>
                  </a:lnTo>
                  <a:lnTo>
                    <a:pt x="99" y="310"/>
                  </a:lnTo>
                  <a:lnTo>
                    <a:pt x="144" y="228"/>
                  </a:lnTo>
                  <a:lnTo>
                    <a:pt x="189" y="161"/>
                  </a:lnTo>
                  <a:lnTo>
                    <a:pt x="234" y="104"/>
                  </a:lnTo>
                  <a:lnTo>
                    <a:pt x="275" y="58"/>
                  </a:lnTo>
                  <a:lnTo>
                    <a:pt x="312" y="25"/>
                  </a:lnTo>
                  <a:lnTo>
                    <a:pt x="337" y="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5703" y="4033"/>
              <a:ext cx="682" cy="1437"/>
            </a:xfrm>
            <a:custGeom>
              <a:avLst/>
              <a:gdLst/>
              <a:ahLst/>
              <a:cxnLst>
                <a:cxn ang="0">
                  <a:pos x="481" y="173"/>
                </a:cxn>
                <a:cxn ang="0">
                  <a:pos x="510" y="182"/>
                </a:cxn>
                <a:cxn ang="0">
                  <a:pos x="588" y="182"/>
                </a:cxn>
                <a:cxn ang="0">
                  <a:pos x="641" y="169"/>
                </a:cxn>
                <a:cxn ang="0">
                  <a:pos x="555" y="161"/>
                </a:cxn>
                <a:cxn ang="0">
                  <a:pos x="444" y="8"/>
                </a:cxn>
                <a:cxn ang="0">
                  <a:pos x="452" y="25"/>
                </a:cxn>
                <a:cxn ang="0">
                  <a:pos x="444" y="58"/>
                </a:cxn>
                <a:cxn ang="0">
                  <a:pos x="444" y="99"/>
                </a:cxn>
                <a:cxn ang="0">
                  <a:pos x="448" y="132"/>
                </a:cxn>
                <a:cxn ang="0">
                  <a:pos x="530" y="124"/>
                </a:cxn>
                <a:cxn ang="0">
                  <a:pos x="629" y="128"/>
                </a:cxn>
                <a:cxn ang="0">
                  <a:pos x="682" y="169"/>
                </a:cxn>
                <a:cxn ang="0">
                  <a:pos x="625" y="211"/>
                </a:cxn>
                <a:cxn ang="0">
                  <a:pos x="543" y="219"/>
                </a:cxn>
                <a:cxn ang="0">
                  <a:pos x="444" y="190"/>
                </a:cxn>
                <a:cxn ang="0">
                  <a:pos x="304" y="306"/>
                </a:cxn>
                <a:cxn ang="0">
                  <a:pos x="132" y="586"/>
                </a:cxn>
                <a:cxn ang="0">
                  <a:pos x="91" y="826"/>
                </a:cxn>
                <a:cxn ang="0">
                  <a:pos x="123" y="946"/>
                </a:cxn>
                <a:cxn ang="0">
                  <a:pos x="202" y="1016"/>
                </a:cxn>
                <a:cxn ang="0">
                  <a:pos x="345" y="1065"/>
                </a:cxn>
                <a:cxn ang="0">
                  <a:pos x="477" y="1119"/>
                </a:cxn>
                <a:cxn ang="0">
                  <a:pos x="522" y="1173"/>
                </a:cxn>
                <a:cxn ang="0">
                  <a:pos x="530" y="1301"/>
                </a:cxn>
                <a:cxn ang="0">
                  <a:pos x="424" y="1425"/>
                </a:cxn>
                <a:cxn ang="0">
                  <a:pos x="280" y="1416"/>
                </a:cxn>
                <a:cxn ang="0">
                  <a:pos x="218" y="1363"/>
                </a:cxn>
                <a:cxn ang="0">
                  <a:pos x="226" y="1346"/>
                </a:cxn>
                <a:cxn ang="0">
                  <a:pos x="239" y="1346"/>
                </a:cxn>
                <a:cxn ang="0">
                  <a:pos x="251" y="1354"/>
                </a:cxn>
                <a:cxn ang="0">
                  <a:pos x="370" y="1404"/>
                </a:cxn>
                <a:cxn ang="0">
                  <a:pos x="448" y="1334"/>
                </a:cxn>
                <a:cxn ang="0">
                  <a:pos x="432" y="1230"/>
                </a:cxn>
                <a:cxn ang="0">
                  <a:pos x="358" y="1189"/>
                </a:cxn>
                <a:cxn ang="0">
                  <a:pos x="288" y="1169"/>
                </a:cxn>
                <a:cxn ang="0">
                  <a:pos x="173" y="1123"/>
                </a:cxn>
                <a:cxn ang="0">
                  <a:pos x="54" y="1032"/>
                </a:cxn>
                <a:cxn ang="0">
                  <a:pos x="0" y="846"/>
                </a:cxn>
                <a:cxn ang="0">
                  <a:pos x="91" y="516"/>
                </a:cxn>
                <a:cxn ang="0">
                  <a:pos x="284" y="260"/>
                </a:cxn>
                <a:cxn ang="0">
                  <a:pos x="407" y="120"/>
                </a:cxn>
                <a:cxn ang="0">
                  <a:pos x="407" y="50"/>
                </a:cxn>
                <a:cxn ang="0">
                  <a:pos x="432" y="0"/>
                </a:cxn>
              </a:cxnLst>
              <a:rect l="0" t="0" r="r" b="b"/>
              <a:pathLst>
                <a:path w="682" h="1437">
                  <a:moveTo>
                    <a:pt x="555" y="161"/>
                  </a:moveTo>
                  <a:lnTo>
                    <a:pt x="518" y="161"/>
                  </a:lnTo>
                  <a:lnTo>
                    <a:pt x="481" y="173"/>
                  </a:lnTo>
                  <a:lnTo>
                    <a:pt x="489" y="178"/>
                  </a:lnTo>
                  <a:lnTo>
                    <a:pt x="502" y="182"/>
                  </a:lnTo>
                  <a:lnTo>
                    <a:pt x="510" y="182"/>
                  </a:lnTo>
                  <a:lnTo>
                    <a:pt x="526" y="182"/>
                  </a:lnTo>
                  <a:lnTo>
                    <a:pt x="543" y="182"/>
                  </a:lnTo>
                  <a:lnTo>
                    <a:pt x="588" y="182"/>
                  </a:lnTo>
                  <a:lnTo>
                    <a:pt x="613" y="178"/>
                  </a:lnTo>
                  <a:lnTo>
                    <a:pt x="629" y="173"/>
                  </a:lnTo>
                  <a:lnTo>
                    <a:pt x="641" y="169"/>
                  </a:lnTo>
                  <a:lnTo>
                    <a:pt x="617" y="165"/>
                  </a:lnTo>
                  <a:lnTo>
                    <a:pt x="592" y="161"/>
                  </a:lnTo>
                  <a:lnTo>
                    <a:pt x="555" y="161"/>
                  </a:lnTo>
                  <a:close/>
                  <a:moveTo>
                    <a:pt x="432" y="0"/>
                  </a:moveTo>
                  <a:lnTo>
                    <a:pt x="440" y="4"/>
                  </a:lnTo>
                  <a:lnTo>
                    <a:pt x="444" y="8"/>
                  </a:lnTo>
                  <a:lnTo>
                    <a:pt x="448" y="12"/>
                  </a:lnTo>
                  <a:lnTo>
                    <a:pt x="452" y="21"/>
                  </a:lnTo>
                  <a:lnTo>
                    <a:pt x="452" y="25"/>
                  </a:lnTo>
                  <a:lnTo>
                    <a:pt x="448" y="33"/>
                  </a:lnTo>
                  <a:lnTo>
                    <a:pt x="448" y="45"/>
                  </a:lnTo>
                  <a:lnTo>
                    <a:pt x="444" y="58"/>
                  </a:lnTo>
                  <a:lnTo>
                    <a:pt x="444" y="70"/>
                  </a:lnTo>
                  <a:lnTo>
                    <a:pt x="444" y="83"/>
                  </a:lnTo>
                  <a:lnTo>
                    <a:pt x="444" y="99"/>
                  </a:lnTo>
                  <a:lnTo>
                    <a:pt x="444" y="112"/>
                  </a:lnTo>
                  <a:lnTo>
                    <a:pt x="448" y="124"/>
                  </a:lnTo>
                  <a:lnTo>
                    <a:pt x="448" y="132"/>
                  </a:lnTo>
                  <a:lnTo>
                    <a:pt x="452" y="140"/>
                  </a:lnTo>
                  <a:lnTo>
                    <a:pt x="493" y="128"/>
                  </a:lnTo>
                  <a:lnTo>
                    <a:pt x="530" y="124"/>
                  </a:lnTo>
                  <a:lnTo>
                    <a:pt x="555" y="124"/>
                  </a:lnTo>
                  <a:lnTo>
                    <a:pt x="592" y="124"/>
                  </a:lnTo>
                  <a:lnTo>
                    <a:pt x="629" y="128"/>
                  </a:lnTo>
                  <a:lnTo>
                    <a:pt x="658" y="136"/>
                  </a:lnTo>
                  <a:lnTo>
                    <a:pt x="674" y="149"/>
                  </a:lnTo>
                  <a:lnTo>
                    <a:pt x="682" y="169"/>
                  </a:lnTo>
                  <a:lnTo>
                    <a:pt x="674" y="190"/>
                  </a:lnTo>
                  <a:lnTo>
                    <a:pt x="654" y="202"/>
                  </a:lnTo>
                  <a:lnTo>
                    <a:pt x="625" y="211"/>
                  </a:lnTo>
                  <a:lnTo>
                    <a:pt x="596" y="215"/>
                  </a:lnTo>
                  <a:lnTo>
                    <a:pt x="563" y="219"/>
                  </a:lnTo>
                  <a:lnTo>
                    <a:pt x="543" y="219"/>
                  </a:lnTo>
                  <a:lnTo>
                    <a:pt x="506" y="215"/>
                  </a:lnTo>
                  <a:lnTo>
                    <a:pt x="473" y="211"/>
                  </a:lnTo>
                  <a:lnTo>
                    <a:pt x="444" y="190"/>
                  </a:lnTo>
                  <a:lnTo>
                    <a:pt x="444" y="190"/>
                  </a:lnTo>
                  <a:lnTo>
                    <a:pt x="374" y="240"/>
                  </a:lnTo>
                  <a:lnTo>
                    <a:pt x="304" y="306"/>
                  </a:lnTo>
                  <a:lnTo>
                    <a:pt x="239" y="388"/>
                  </a:lnTo>
                  <a:lnTo>
                    <a:pt x="177" y="483"/>
                  </a:lnTo>
                  <a:lnTo>
                    <a:pt x="132" y="586"/>
                  </a:lnTo>
                  <a:lnTo>
                    <a:pt x="99" y="694"/>
                  </a:lnTo>
                  <a:lnTo>
                    <a:pt x="91" y="801"/>
                  </a:lnTo>
                  <a:lnTo>
                    <a:pt x="91" y="826"/>
                  </a:lnTo>
                  <a:lnTo>
                    <a:pt x="95" y="859"/>
                  </a:lnTo>
                  <a:lnTo>
                    <a:pt x="103" y="900"/>
                  </a:lnTo>
                  <a:lnTo>
                    <a:pt x="123" y="946"/>
                  </a:lnTo>
                  <a:lnTo>
                    <a:pt x="156" y="983"/>
                  </a:lnTo>
                  <a:lnTo>
                    <a:pt x="177" y="999"/>
                  </a:lnTo>
                  <a:lnTo>
                    <a:pt x="202" y="1016"/>
                  </a:lnTo>
                  <a:lnTo>
                    <a:pt x="234" y="1028"/>
                  </a:lnTo>
                  <a:lnTo>
                    <a:pt x="284" y="1045"/>
                  </a:lnTo>
                  <a:lnTo>
                    <a:pt x="345" y="1065"/>
                  </a:lnTo>
                  <a:lnTo>
                    <a:pt x="407" y="1086"/>
                  </a:lnTo>
                  <a:lnTo>
                    <a:pt x="448" y="1102"/>
                  </a:lnTo>
                  <a:lnTo>
                    <a:pt x="477" y="1119"/>
                  </a:lnTo>
                  <a:lnTo>
                    <a:pt x="498" y="1140"/>
                  </a:lnTo>
                  <a:lnTo>
                    <a:pt x="510" y="1152"/>
                  </a:lnTo>
                  <a:lnTo>
                    <a:pt x="522" y="1173"/>
                  </a:lnTo>
                  <a:lnTo>
                    <a:pt x="535" y="1206"/>
                  </a:lnTo>
                  <a:lnTo>
                    <a:pt x="543" y="1243"/>
                  </a:lnTo>
                  <a:lnTo>
                    <a:pt x="530" y="1301"/>
                  </a:lnTo>
                  <a:lnTo>
                    <a:pt x="510" y="1354"/>
                  </a:lnTo>
                  <a:lnTo>
                    <a:pt x="473" y="1396"/>
                  </a:lnTo>
                  <a:lnTo>
                    <a:pt x="424" y="1425"/>
                  </a:lnTo>
                  <a:lnTo>
                    <a:pt x="370" y="1437"/>
                  </a:lnTo>
                  <a:lnTo>
                    <a:pt x="321" y="1433"/>
                  </a:lnTo>
                  <a:lnTo>
                    <a:pt x="280" y="1416"/>
                  </a:lnTo>
                  <a:lnTo>
                    <a:pt x="247" y="1396"/>
                  </a:lnTo>
                  <a:lnTo>
                    <a:pt x="222" y="1375"/>
                  </a:lnTo>
                  <a:lnTo>
                    <a:pt x="218" y="1363"/>
                  </a:lnTo>
                  <a:lnTo>
                    <a:pt x="218" y="1354"/>
                  </a:lnTo>
                  <a:lnTo>
                    <a:pt x="222" y="1350"/>
                  </a:lnTo>
                  <a:lnTo>
                    <a:pt x="226" y="1346"/>
                  </a:lnTo>
                  <a:lnTo>
                    <a:pt x="230" y="1346"/>
                  </a:lnTo>
                  <a:lnTo>
                    <a:pt x="234" y="1346"/>
                  </a:lnTo>
                  <a:lnTo>
                    <a:pt x="239" y="1346"/>
                  </a:lnTo>
                  <a:lnTo>
                    <a:pt x="243" y="1346"/>
                  </a:lnTo>
                  <a:lnTo>
                    <a:pt x="247" y="1350"/>
                  </a:lnTo>
                  <a:lnTo>
                    <a:pt x="251" y="1354"/>
                  </a:lnTo>
                  <a:lnTo>
                    <a:pt x="288" y="1379"/>
                  </a:lnTo>
                  <a:lnTo>
                    <a:pt x="325" y="1396"/>
                  </a:lnTo>
                  <a:lnTo>
                    <a:pt x="370" y="1404"/>
                  </a:lnTo>
                  <a:lnTo>
                    <a:pt x="407" y="1392"/>
                  </a:lnTo>
                  <a:lnTo>
                    <a:pt x="432" y="1367"/>
                  </a:lnTo>
                  <a:lnTo>
                    <a:pt x="448" y="1334"/>
                  </a:lnTo>
                  <a:lnTo>
                    <a:pt x="456" y="1297"/>
                  </a:lnTo>
                  <a:lnTo>
                    <a:pt x="448" y="1259"/>
                  </a:lnTo>
                  <a:lnTo>
                    <a:pt x="432" y="1230"/>
                  </a:lnTo>
                  <a:lnTo>
                    <a:pt x="407" y="1210"/>
                  </a:lnTo>
                  <a:lnTo>
                    <a:pt x="382" y="1197"/>
                  </a:lnTo>
                  <a:lnTo>
                    <a:pt x="358" y="1189"/>
                  </a:lnTo>
                  <a:lnTo>
                    <a:pt x="329" y="1181"/>
                  </a:lnTo>
                  <a:lnTo>
                    <a:pt x="308" y="1173"/>
                  </a:lnTo>
                  <a:lnTo>
                    <a:pt x="288" y="1169"/>
                  </a:lnTo>
                  <a:lnTo>
                    <a:pt x="263" y="1156"/>
                  </a:lnTo>
                  <a:lnTo>
                    <a:pt x="218" y="1144"/>
                  </a:lnTo>
                  <a:lnTo>
                    <a:pt x="173" y="1123"/>
                  </a:lnTo>
                  <a:lnTo>
                    <a:pt x="128" y="1102"/>
                  </a:lnTo>
                  <a:lnTo>
                    <a:pt x="91" y="1069"/>
                  </a:lnTo>
                  <a:lnTo>
                    <a:pt x="54" y="1032"/>
                  </a:lnTo>
                  <a:lnTo>
                    <a:pt x="25" y="983"/>
                  </a:lnTo>
                  <a:lnTo>
                    <a:pt x="8" y="921"/>
                  </a:lnTo>
                  <a:lnTo>
                    <a:pt x="0" y="846"/>
                  </a:lnTo>
                  <a:lnTo>
                    <a:pt x="12" y="731"/>
                  </a:lnTo>
                  <a:lnTo>
                    <a:pt x="45" y="619"/>
                  </a:lnTo>
                  <a:lnTo>
                    <a:pt x="91" y="516"/>
                  </a:lnTo>
                  <a:lnTo>
                    <a:pt x="148" y="417"/>
                  </a:lnTo>
                  <a:lnTo>
                    <a:pt x="214" y="334"/>
                  </a:lnTo>
                  <a:lnTo>
                    <a:pt x="284" y="260"/>
                  </a:lnTo>
                  <a:lnTo>
                    <a:pt x="354" y="202"/>
                  </a:lnTo>
                  <a:lnTo>
                    <a:pt x="419" y="161"/>
                  </a:lnTo>
                  <a:lnTo>
                    <a:pt x="407" y="120"/>
                  </a:lnTo>
                  <a:lnTo>
                    <a:pt x="403" y="78"/>
                  </a:lnTo>
                  <a:lnTo>
                    <a:pt x="403" y="70"/>
                  </a:lnTo>
                  <a:lnTo>
                    <a:pt x="407" y="50"/>
                  </a:lnTo>
                  <a:lnTo>
                    <a:pt x="411" y="29"/>
                  </a:lnTo>
                  <a:lnTo>
                    <a:pt x="419" y="8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6525" y="3950"/>
              <a:ext cx="370" cy="159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3" y="5"/>
                </a:cxn>
                <a:cxn ang="0">
                  <a:pos x="58" y="25"/>
                </a:cxn>
                <a:cxn ang="0">
                  <a:pos x="91" y="58"/>
                </a:cxn>
                <a:cxn ang="0">
                  <a:pos x="132" y="100"/>
                </a:cxn>
                <a:cxn ang="0">
                  <a:pos x="177" y="157"/>
                </a:cxn>
                <a:cxn ang="0">
                  <a:pos x="222" y="223"/>
                </a:cxn>
                <a:cxn ang="0">
                  <a:pos x="263" y="302"/>
                </a:cxn>
                <a:cxn ang="0">
                  <a:pos x="317" y="438"/>
                </a:cxn>
                <a:cxn ang="0">
                  <a:pos x="350" y="570"/>
                </a:cxn>
                <a:cxn ang="0">
                  <a:pos x="366" y="690"/>
                </a:cxn>
                <a:cxn ang="0">
                  <a:pos x="370" y="797"/>
                </a:cxn>
                <a:cxn ang="0">
                  <a:pos x="370" y="797"/>
                </a:cxn>
                <a:cxn ang="0">
                  <a:pos x="366" y="905"/>
                </a:cxn>
                <a:cxn ang="0">
                  <a:pos x="350" y="1024"/>
                </a:cxn>
                <a:cxn ang="0">
                  <a:pos x="321" y="1152"/>
                </a:cxn>
                <a:cxn ang="0">
                  <a:pos x="272" y="1280"/>
                </a:cxn>
                <a:cxn ang="0">
                  <a:pos x="226" y="1363"/>
                </a:cxn>
                <a:cxn ang="0">
                  <a:pos x="181" y="1433"/>
                </a:cxn>
                <a:cxn ang="0">
                  <a:pos x="136" y="1491"/>
                </a:cxn>
                <a:cxn ang="0">
                  <a:pos x="95" y="1536"/>
                </a:cxn>
                <a:cxn ang="0">
                  <a:pos x="58" y="1565"/>
                </a:cxn>
                <a:cxn ang="0">
                  <a:pos x="33" y="1586"/>
                </a:cxn>
                <a:cxn ang="0">
                  <a:pos x="17" y="1594"/>
                </a:cxn>
                <a:cxn ang="0">
                  <a:pos x="8" y="1590"/>
                </a:cxn>
                <a:cxn ang="0">
                  <a:pos x="4" y="1586"/>
                </a:cxn>
                <a:cxn ang="0">
                  <a:pos x="0" y="1578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4" y="1569"/>
                </a:cxn>
                <a:cxn ang="0">
                  <a:pos x="8" y="1565"/>
                </a:cxn>
                <a:cxn ang="0">
                  <a:pos x="13" y="1557"/>
                </a:cxn>
                <a:cxn ang="0">
                  <a:pos x="25" y="1549"/>
                </a:cxn>
                <a:cxn ang="0">
                  <a:pos x="99" y="1458"/>
                </a:cxn>
                <a:cxn ang="0">
                  <a:pos x="161" y="1359"/>
                </a:cxn>
                <a:cxn ang="0">
                  <a:pos x="206" y="1256"/>
                </a:cxn>
                <a:cxn ang="0">
                  <a:pos x="239" y="1144"/>
                </a:cxn>
                <a:cxn ang="0">
                  <a:pos x="263" y="1029"/>
                </a:cxn>
                <a:cxn ang="0">
                  <a:pos x="276" y="913"/>
                </a:cxn>
                <a:cxn ang="0">
                  <a:pos x="280" y="797"/>
                </a:cxn>
                <a:cxn ang="0">
                  <a:pos x="272" y="636"/>
                </a:cxn>
                <a:cxn ang="0">
                  <a:pos x="247" y="492"/>
                </a:cxn>
                <a:cxn ang="0">
                  <a:pos x="214" y="360"/>
                </a:cxn>
                <a:cxn ang="0">
                  <a:pos x="165" y="240"/>
                </a:cxn>
                <a:cxn ang="0">
                  <a:pos x="103" y="141"/>
                </a:cxn>
                <a:cxn ang="0">
                  <a:pos x="29" y="54"/>
                </a:cxn>
                <a:cxn ang="0">
                  <a:pos x="21" y="42"/>
                </a:cxn>
                <a:cxn ang="0">
                  <a:pos x="13" y="33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4" y="9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370" h="1594">
                  <a:moveTo>
                    <a:pt x="17" y="0"/>
                  </a:moveTo>
                  <a:lnTo>
                    <a:pt x="33" y="5"/>
                  </a:lnTo>
                  <a:lnTo>
                    <a:pt x="58" y="25"/>
                  </a:lnTo>
                  <a:lnTo>
                    <a:pt x="91" y="58"/>
                  </a:lnTo>
                  <a:lnTo>
                    <a:pt x="132" y="100"/>
                  </a:lnTo>
                  <a:lnTo>
                    <a:pt x="177" y="157"/>
                  </a:lnTo>
                  <a:lnTo>
                    <a:pt x="222" y="223"/>
                  </a:lnTo>
                  <a:lnTo>
                    <a:pt x="263" y="302"/>
                  </a:lnTo>
                  <a:lnTo>
                    <a:pt x="317" y="438"/>
                  </a:lnTo>
                  <a:lnTo>
                    <a:pt x="350" y="570"/>
                  </a:lnTo>
                  <a:lnTo>
                    <a:pt x="366" y="690"/>
                  </a:lnTo>
                  <a:lnTo>
                    <a:pt x="370" y="797"/>
                  </a:lnTo>
                  <a:lnTo>
                    <a:pt x="370" y="797"/>
                  </a:lnTo>
                  <a:lnTo>
                    <a:pt x="366" y="905"/>
                  </a:lnTo>
                  <a:lnTo>
                    <a:pt x="350" y="1024"/>
                  </a:lnTo>
                  <a:lnTo>
                    <a:pt x="321" y="1152"/>
                  </a:lnTo>
                  <a:lnTo>
                    <a:pt x="272" y="1280"/>
                  </a:lnTo>
                  <a:lnTo>
                    <a:pt x="226" y="1363"/>
                  </a:lnTo>
                  <a:lnTo>
                    <a:pt x="181" y="1433"/>
                  </a:lnTo>
                  <a:lnTo>
                    <a:pt x="136" y="1491"/>
                  </a:lnTo>
                  <a:lnTo>
                    <a:pt x="95" y="1536"/>
                  </a:lnTo>
                  <a:lnTo>
                    <a:pt x="58" y="1565"/>
                  </a:lnTo>
                  <a:lnTo>
                    <a:pt x="33" y="1586"/>
                  </a:lnTo>
                  <a:lnTo>
                    <a:pt x="17" y="1594"/>
                  </a:lnTo>
                  <a:lnTo>
                    <a:pt x="8" y="1590"/>
                  </a:lnTo>
                  <a:lnTo>
                    <a:pt x="4" y="1586"/>
                  </a:lnTo>
                  <a:lnTo>
                    <a:pt x="0" y="1578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4" y="1569"/>
                  </a:lnTo>
                  <a:lnTo>
                    <a:pt x="8" y="1565"/>
                  </a:lnTo>
                  <a:lnTo>
                    <a:pt x="13" y="1557"/>
                  </a:lnTo>
                  <a:lnTo>
                    <a:pt x="25" y="1549"/>
                  </a:lnTo>
                  <a:lnTo>
                    <a:pt x="99" y="1458"/>
                  </a:lnTo>
                  <a:lnTo>
                    <a:pt x="161" y="1359"/>
                  </a:lnTo>
                  <a:lnTo>
                    <a:pt x="206" y="1256"/>
                  </a:lnTo>
                  <a:lnTo>
                    <a:pt x="239" y="1144"/>
                  </a:lnTo>
                  <a:lnTo>
                    <a:pt x="263" y="1029"/>
                  </a:lnTo>
                  <a:lnTo>
                    <a:pt x="276" y="913"/>
                  </a:lnTo>
                  <a:lnTo>
                    <a:pt x="280" y="797"/>
                  </a:lnTo>
                  <a:lnTo>
                    <a:pt x="272" y="636"/>
                  </a:lnTo>
                  <a:lnTo>
                    <a:pt x="247" y="492"/>
                  </a:lnTo>
                  <a:lnTo>
                    <a:pt x="214" y="360"/>
                  </a:lnTo>
                  <a:lnTo>
                    <a:pt x="165" y="240"/>
                  </a:lnTo>
                  <a:lnTo>
                    <a:pt x="103" y="141"/>
                  </a:lnTo>
                  <a:lnTo>
                    <a:pt x="29" y="54"/>
                  </a:lnTo>
                  <a:lnTo>
                    <a:pt x="21" y="42"/>
                  </a:lnTo>
                  <a:lnTo>
                    <a:pt x="13" y="33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9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7138" y="3773"/>
              <a:ext cx="415" cy="1036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8" y="12"/>
                </a:cxn>
                <a:cxn ang="0">
                  <a:pos x="250" y="37"/>
                </a:cxn>
                <a:cxn ang="0">
                  <a:pos x="250" y="95"/>
                </a:cxn>
                <a:cxn ang="0">
                  <a:pos x="238" y="173"/>
                </a:cxn>
                <a:cxn ang="0">
                  <a:pos x="218" y="293"/>
                </a:cxn>
                <a:cxn ang="0">
                  <a:pos x="238" y="289"/>
                </a:cxn>
                <a:cxn ang="0">
                  <a:pos x="263" y="285"/>
                </a:cxn>
                <a:cxn ang="0">
                  <a:pos x="329" y="268"/>
                </a:cxn>
                <a:cxn ang="0">
                  <a:pos x="382" y="268"/>
                </a:cxn>
                <a:cxn ang="0">
                  <a:pos x="402" y="277"/>
                </a:cxn>
                <a:cxn ang="0">
                  <a:pos x="411" y="289"/>
                </a:cxn>
                <a:cxn ang="0">
                  <a:pos x="415" y="305"/>
                </a:cxn>
                <a:cxn ang="0">
                  <a:pos x="415" y="314"/>
                </a:cxn>
                <a:cxn ang="0">
                  <a:pos x="411" y="326"/>
                </a:cxn>
                <a:cxn ang="0">
                  <a:pos x="402" y="343"/>
                </a:cxn>
                <a:cxn ang="0">
                  <a:pos x="382" y="351"/>
                </a:cxn>
                <a:cxn ang="0">
                  <a:pos x="329" y="347"/>
                </a:cxn>
                <a:cxn ang="0">
                  <a:pos x="263" y="330"/>
                </a:cxn>
                <a:cxn ang="0">
                  <a:pos x="238" y="326"/>
                </a:cxn>
                <a:cxn ang="0">
                  <a:pos x="218" y="322"/>
                </a:cxn>
                <a:cxn ang="0">
                  <a:pos x="230" y="388"/>
                </a:cxn>
                <a:cxn ang="0">
                  <a:pos x="242" y="454"/>
                </a:cxn>
                <a:cxn ang="0">
                  <a:pos x="250" y="512"/>
                </a:cxn>
                <a:cxn ang="0">
                  <a:pos x="242" y="846"/>
                </a:cxn>
                <a:cxn ang="0">
                  <a:pos x="234" y="933"/>
                </a:cxn>
                <a:cxn ang="0">
                  <a:pos x="226" y="1003"/>
                </a:cxn>
                <a:cxn ang="0">
                  <a:pos x="226" y="1020"/>
                </a:cxn>
                <a:cxn ang="0">
                  <a:pos x="222" y="1032"/>
                </a:cxn>
                <a:cxn ang="0">
                  <a:pos x="205" y="1036"/>
                </a:cxn>
                <a:cxn ang="0">
                  <a:pos x="193" y="1032"/>
                </a:cxn>
                <a:cxn ang="0">
                  <a:pos x="185" y="1020"/>
                </a:cxn>
                <a:cxn ang="0">
                  <a:pos x="181" y="954"/>
                </a:cxn>
                <a:cxn ang="0">
                  <a:pos x="172" y="817"/>
                </a:cxn>
                <a:cxn ang="0">
                  <a:pos x="164" y="640"/>
                </a:cxn>
                <a:cxn ang="0">
                  <a:pos x="160" y="512"/>
                </a:cxn>
                <a:cxn ang="0">
                  <a:pos x="168" y="454"/>
                </a:cxn>
                <a:cxn ang="0">
                  <a:pos x="189" y="367"/>
                </a:cxn>
                <a:cxn ang="0">
                  <a:pos x="185" y="326"/>
                </a:cxn>
                <a:cxn ang="0">
                  <a:pos x="164" y="326"/>
                </a:cxn>
                <a:cxn ang="0">
                  <a:pos x="131" y="334"/>
                </a:cxn>
                <a:cxn ang="0">
                  <a:pos x="45" y="355"/>
                </a:cxn>
                <a:cxn ang="0">
                  <a:pos x="20" y="347"/>
                </a:cxn>
                <a:cxn ang="0">
                  <a:pos x="8" y="334"/>
                </a:cxn>
                <a:cxn ang="0">
                  <a:pos x="0" y="318"/>
                </a:cxn>
                <a:cxn ang="0">
                  <a:pos x="0" y="310"/>
                </a:cxn>
                <a:cxn ang="0">
                  <a:pos x="0" y="297"/>
                </a:cxn>
                <a:cxn ang="0">
                  <a:pos x="8" y="285"/>
                </a:cxn>
                <a:cxn ang="0">
                  <a:pos x="20" y="272"/>
                </a:cxn>
                <a:cxn ang="0">
                  <a:pos x="45" y="264"/>
                </a:cxn>
                <a:cxn ang="0">
                  <a:pos x="131" y="281"/>
                </a:cxn>
                <a:cxn ang="0">
                  <a:pos x="164" y="289"/>
                </a:cxn>
                <a:cxn ang="0">
                  <a:pos x="185" y="293"/>
                </a:cxn>
                <a:cxn ang="0">
                  <a:pos x="193" y="260"/>
                </a:cxn>
                <a:cxn ang="0">
                  <a:pos x="181" y="202"/>
                </a:cxn>
                <a:cxn ang="0">
                  <a:pos x="172" y="140"/>
                </a:cxn>
                <a:cxn ang="0">
                  <a:pos x="160" y="54"/>
                </a:cxn>
                <a:cxn ang="0">
                  <a:pos x="168" y="25"/>
                </a:cxn>
                <a:cxn ang="0">
                  <a:pos x="181" y="8"/>
                </a:cxn>
                <a:cxn ang="0">
                  <a:pos x="197" y="0"/>
                </a:cxn>
              </a:cxnLst>
              <a:rect l="0" t="0" r="r" b="b"/>
              <a:pathLst>
                <a:path w="415" h="1036">
                  <a:moveTo>
                    <a:pt x="205" y="0"/>
                  </a:moveTo>
                  <a:lnTo>
                    <a:pt x="218" y="0"/>
                  </a:lnTo>
                  <a:lnTo>
                    <a:pt x="230" y="8"/>
                  </a:lnTo>
                  <a:lnTo>
                    <a:pt x="238" y="12"/>
                  </a:lnTo>
                  <a:lnTo>
                    <a:pt x="246" y="25"/>
                  </a:lnTo>
                  <a:lnTo>
                    <a:pt x="250" y="37"/>
                  </a:lnTo>
                  <a:lnTo>
                    <a:pt x="250" y="54"/>
                  </a:lnTo>
                  <a:lnTo>
                    <a:pt x="250" y="95"/>
                  </a:lnTo>
                  <a:lnTo>
                    <a:pt x="242" y="140"/>
                  </a:lnTo>
                  <a:lnTo>
                    <a:pt x="238" y="173"/>
                  </a:lnTo>
                  <a:lnTo>
                    <a:pt x="226" y="231"/>
                  </a:lnTo>
                  <a:lnTo>
                    <a:pt x="218" y="293"/>
                  </a:lnTo>
                  <a:lnTo>
                    <a:pt x="230" y="293"/>
                  </a:lnTo>
                  <a:lnTo>
                    <a:pt x="238" y="289"/>
                  </a:lnTo>
                  <a:lnTo>
                    <a:pt x="250" y="289"/>
                  </a:lnTo>
                  <a:lnTo>
                    <a:pt x="263" y="285"/>
                  </a:lnTo>
                  <a:lnTo>
                    <a:pt x="283" y="281"/>
                  </a:lnTo>
                  <a:lnTo>
                    <a:pt x="329" y="268"/>
                  </a:lnTo>
                  <a:lnTo>
                    <a:pt x="365" y="264"/>
                  </a:lnTo>
                  <a:lnTo>
                    <a:pt x="382" y="268"/>
                  </a:lnTo>
                  <a:lnTo>
                    <a:pt x="394" y="272"/>
                  </a:lnTo>
                  <a:lnTo>
                    <a:pt x="402" y="277"/>
                  </a:lnTo>
                  <a:lnTo>
                    <a:pt x="407" y="285"/>
                  </a:lnTo>
                  <a:lnTo>
                    <a:pt x="411" y="289"/>
                  </a:lnTo>
                  <a:lnTo>
                    <a:pt x="411" y="297"/>
                  </a:lnTo>
                  <a:lnTo>
                    <a:pt x="415" y="305"/>
                  </a:lnTo>
                  <a:lnTo>
                    <a:pt x="415" y="310"/>
                  </a:lnTo>
                  <a:lnTo>
                    <a:pt x="415" y="314"/>
                  </a:lnTo>
                  <a:lnTo>
                    <a:pt x="411" y="318"/>
                  </a:lnTo>
                  <a:lnTo>
                    <a:pt x="411" y="326"/>
                  </a:lnTo>
                  <a:lnTo>
                    <a:pt x="407" y="334"/>
                  </a:lnTo>
                  <a:lnTo>
                    <a:pt x="402" y="343"/>
                  </a:lnTo>
                  <a:lnTo>
                    <a:pt x="394" y="347"/>
                  </a:lnTo>
                  <a:lnTo>
                    <a:pt x="382" y="351"/>
                  </a:lnTo>
                  <a:lnTo>
                    <a:pt x="365" y="355"/>
                  </a:lnTo>
                  <a:lnTo>
                    <a:pt x="329" y="347"/>
                  </a:lnTo>
                  <a:lnTo>
                    <a:pt x="283" y="334"/>
                  </a:lnTo>
                  <a:lnTo>
                    <a:pt x="263" y="330"/>
                  </a:lnTo>
                  <a:lnTo>
                    <a:pt x="250" y="326"/>
                  </a:lnTo>
                  <a:lnTo>
                    <a:pt x="238" y="326"/>
                  </a:lnTo>
                  <a:lnTo>
                    <a:pt x="230" y="326"/>
                  </a:lnTo>
                  <a:lnTo>
                    <a:pt x="218" y="322"/>
                  </a:lnTo>
                  <a:lnTo>
                    <a:pt x="222" y="355"/>
                  </a:lnTo>
                  <a:lnTo>
                    <a:pt x="230" y="388"/>
                  </a:lnTo>
                  <a:lnTo>
                    <a:pt x="234" y="409"/>
                  </a:lnTo>
                  <a:lnTo>
                    <a:pt x="242" y="454"/>
                  </a:lnTo>
                  <a:lnTo>
                    <a:pt x="250" y="483"/>
                  </a:lnTo>
                  <a:lnTo>
                    <a:pt x="250" y="512"/>
                  </a:lnTo>
                  <a:lnTo>
                    <a:pt x="250" y="545"/>
                  </a:lnTo>
                  <a:lnTo>
                    <a:pt x="242" y="846"/>
                  </a:lnTo>
                  <a:lnTo>
                    <a:pt x="238" y="888"/>
                  </a:lnTo>
                  <a:lnTo>
                    <a:pt x="234" y="933"/>
                  </a:lnTo>
                  <a:lnTo>
                    <a:pt x="230" y="974"/>
                  </a:lnTo>
                  <a:lnTo>
                    <a:pt x="226" y="1003"/>
                  </a:lnTo>
                  <a:lnTo>
                    <a:pt x="226" y="1012"/>
                  </a:lnTo>
                  <a:lnTo>
                    <a:pt x="226" y="1020"/>
                  </a:lnTo>
                  <a:lnTo>
                    <a:pt x="222" y="1028"/>
                  </a:lnTo>
                  <a:lnTo>
                    <a:pt x="222" y="1032"/>
                  </a:lnTo>
                  <a:lnTo>
                    <a:pt x="213" y="1032"/>
                  </a:lnTo>
                  <a:lnTo>
                    <a:pt x="205" y="1036"/>
                  </a:lnTo>
                  <a:lnTo>
                    <a:pt x="197" y="1032"/>
                  </a:lnTo>
                  <a:lnTo>
                    <a:pt x="193" y="1032"/>
                  </a:lnTo>
                  <a:lnTo>
                    <a:pt x="189" y="1028"/>
                  </a:lnTo>
                  <a:lnTo>
                    <a:pt x="185" y="1020"/>
                  </a:lnTo>
                  <a:lnTo>
                    <a:pt x="185" y="999"/>
                  </a:lnTo>
                  <a:lnTo>
                    <a:pt x="181" y="954"/>
                  </a:lnTo>
                  <a:lnTo>
                    <a:pt x="176" y="892"/>
                  </a:lnTo>
                  <a:lnTo>
                    <a:pt x="172" y="817"/>
                  </a:lnTo>
                  <a:lnTo>
                    <a:pt x="164" y="731"/>
                  </a:lnTo>
                  <a:lnTo>
                    <a:pt x="164" y="640"/>
                  </a:lnTo>
                  <a:lnTo>
                    <a:pt x="160" y="545"/>
                  </a:lnTo>
                  <a:lnTo>
                    <a:pt x="160" y="512"/>
                  </a:lnTo>
                  <a:lnTo>
                    <a:pt x="164" y="483"/>
                  </a:lnTo>
                  <a:lnTo>
                    <a:pt x="168" y="454"/>
                  </a:lnTo>
                  <a:lnTo>
                    <a:pt x="176" y="413"/>
                  </a:lnTo>
                  <a:lnTo>
                    <a:pt x="189" y="367"/>
                  </a:lnTo>
                  <a:lnTo>
                    <a:pt x="193" y="322"/>
                  </a:lnTo>
                  <a:lnTo>
                    <a:pt x="185" y="326"/>
                  </a:lnTo>
                  <a:lnTo>
                    <a:pt x="172" y="326"/>
                  </a:lnTo>
                  <a:lnTo>
                    <a:pt x="164" y="326"/>
                  </a:lnTo>
                  <a:lnTo>
                    <a:pt x="148" y="330"/>
                  </a:lnTo>
                  <a:lnTo>
                    <a:pt x="131" y="334"/>
                  </a:lnTo>
                  <a:lnTo>
                    <a:pt x="82" y="347"/>
                  </a:lnTo>
                  <a:lnTo>
                    <a:pt x="45" y="355"/>
                  </a:lnTo>
                  <a:lnTo>
                    <a:pt x="33" y="351"/>
                  </a:lnTo>
                  <a:lnTo>
                    <a:pt x="20" y="347"/>
                  </a:lnTo>
                  <a:lnTo>
                    <a:pt x="12" y="343"/>
                  </a:lnTo>
                  <a:lnTo>
                    <a:pt x="8" y="334"/>
                  </a:lnTo>
                  <a:lnTo>
                    <a:pt x="4" y="326"/>
                  </a:lnTo>
                  <a:lnTo>
                    <a:pt x="0" y="318"/>
                  </a:lnTo>
                  <a:lnTo>
                    <a:pt x="0" y="314"/>
                  </a:lnTo>
                  <a:lnTo>
                    <a:pt x="0" y="310"/>
                  </a:lnTo>
                  <a:lnTo>
                    <a:pt x="0" y="305"/>
                  </a:lnTo>
                  <a:lnTo>
                    <a:pt x="0" y="297"/>
                  </a:lnTo>
                  <a:lnTo>
                    <a:pt x="4" y="289"/>
                  </a:lnTo>
                  <a:lnTo>
                    <a:pt x="8" y="285"/>
                  </a:lnTo>
                  <a:lnTo>
                    <a:pt x="12" y="277"/>
                  </a:lnTo>
                  <a:lnTo>
                    <a:pt x="20" y="272"/>
                  </a:lnTo>
                  <a:lnTo>
                    <a:pt x="33" y="268"/>
                  </a:lnTo>
                  <a:lnTo>
                    <a:pt x="45" y="264"/>
                  </a:lnTo>
                  <a:lnTo>
                    <a:pt x="82" y="268"/>
                  </a:lnTo>
                  <a:lnTo>
                    <a:pt x="131" y="281"/>
                  </a:lnTo>
                  <a:lnTo>
                    <a:pt x="148" y="285"/>
                  </a:lnTo>
                  <a:lnTo>
                    <a:pt x="164" y="289"/>
                  </a:lnTo>
                  <a:lnTo>
                    <a:pt x="172" y="289"/>
                  </a:lnTo>
                  <a:lnTo>
                    <a:pt x="185" y="293"/>
                  </a:lnTo>
                  <a:lnTo>
                    <a:pt x="193" y="293"/>
                  </a:lnTo>
                  <a:lnTo>
                    <a:pt x="193" y="260"/>
                  </a:lnTo>
                  <a:lnTo>
                    <a:pt x="185" y="231"/>
                  </a:lnTo>
                  <a:lnTo>
                    <a:pt x="181" y="202"/>
                  </a:lnTo>
                  <a:lnTo>
                    <a:pt x="181" y="186"/>
                  </a:lnTo>
                  <a:lnTo>
                    <a:pt x="172" y="140"/>
                  </a:lnTo>
                  <a:lnTo>
                    <a:pt x="164" y="95"/>
                  </a:lnTo>
                  <a:lnTo>
                    <a:pt x="160" y="54"/>
                  </a:lnTo>
                  <a:lnTo>
                    <a:pt x="164" y="37"/>
                  </a:lnTo>
                  <a:lnTo>
                    <a:pt x="168" y="25"/>
                  </a:lnTo>
                  <a:lnTo>
                    <a:pt x="172" y="16"/>
                  </a:lnTo>
                  <a:lnTo>
                    <a:pt x="181" y="8"/>
                  </a:lnTo>
                  <a:lnTo>
                    <a:pt x="189" y="4"/>
                  </a:lnTo>
                  <a:lnTo>
                    <a:pt x="197" y="0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8268" y="4562"/>
              <a:ext cx="1056" cy="371"/>
            </a:xfrm>
            <a:custGeom>
              <a:avLst/>
              <a:gdLst/>
              <a:ahLst/>
              <a:cxnLst>
                <a:cxn ang="0">
                  <a:pos x="53" y="305"/>
                </a:cxn>
                <a:cxn ang="0">
                  <a:pos x="1003" y="305"/>
                </a:cxn>
                <a:cxn ang="0">
                  <a:pos x="1011" y="309"/>
                </a:cxn>
                <a:cxn ang="0">
                  <a:pos x="1023" y="309"/>
                </a:cxn>
                <a:cxn ang="0">
                  <a:pos x="1032" y="309"/>
                </a:cxn>
                <a:cxn ang="0">
                  <a:pos x="1044" y="313"/>
                </a:cxn>
                <a:cxn ang="0">
                  <a:pos x="1048" y="317"/>
                </a:cxn>
                <a:cxn ang="0">
                  <a:pos x="1056" y="326"/>
                </a:cxn>
                <a:cxn ang="0">
                  <a:pos x="1056" y="338"/>
                </a:cxn>
                <a:cxn ang="0">
                  <a:pos x="1056" y="351"/>
                </a:cxn>
                <a:cxn ang="0">
                  <a:pos x="1048" y="359"/>
                </a:cxn>
                <a:cxn ang="0">
                  <a:pos x="1044" y="363"/>
                </a:cxn>
                <a:cxn ang="0">
                  <a:pos x="1036" y="367"/>
                </a:cxn>
                <a:cxn ang="0">
                  <a:pos x="1023" y="371"/>
                </a:cxn>
                <a:cxn ang="0">
                  <a:pos x="1015" y="371"/>
                </a:cxn>
                <a:cxn ang="0">
                  <a:pos x="1003" y="371"/>
                </a:cxn>
                <a:cxn ang="0">
                  <a:pos x="53" y="371"/>
                </a:cxn>
                <a:cxn ang="0">
                  <a:pos x="45" y="371"/>
                </a:cxn>
                <a:cxn ang="0">
                  <a:pos x="33" y="371"/>
                </a:cxn>
                <a:cxn ang="0">
                  <a:pos x="25" y="367"/>
                </a:cxn>
                <a:cxn ang="0">
                  <a:pos x="16" y="363"/>
                </a:cxn>
                <a:cxn ang="0">
                  <a:pos x="8" y="359"/>
                </a:cxn>
                <a:cxn ang="0">
                  <a:pos x="4" y="351"/>
                </a:cxn>
                <a:cxn ang="0">
                  <a:pos x="0" y="338"/>
                </a:cxn>
                <a:cxn ang="0">
                  <a:pos x="4" y="326"/>
                </a:cxn>
                <a:cxn ang="0">
                  <a:pos x="8" y="317"/>
                </a:cxn>
                <a:cxn ang="0">
                  <a:pos x="16" y="313"/>
                </a:cxn>
                <a:cxn ang="0">
                  <a:pos x="25" y="309"/>
                </a:cxn>
                <a:cxn ang="0">
                  <a:pos x="33" y="309"/>
                </a:cxn>
                <a:cxn ang="0">
                  <a:pos x="45" y="309"/>
                </a:cxn>
                <a:cxn ang="0">
                  <a:pos x="53" y="305"/>
                </a:cxn>
                <a:cxn ang="0">
                  <a:pos x="53" y="0"/>
                </a:cxn>
                <a:cxn ang="0">
                  <a:pos x="1003" y="0"/>
                </a:cxn>
                <a:cxn ang="0">
                  <a:pos x="1015" y="0"/>
                </a:cxn>
                <a:cxn ang="0">
                  <a:pos x="1023" y="0"/>
                </a:cxn>
                <a:cxn ang="0">
                  <a:pos x="1036" y="0"/>
                </a:cxn>
                <a:cxn ang="0">
                  <a:pos x="1044" y="4"/>
                </a:cxn>
                <a:cxn ang="0">
                  <a:pos x="1048" y="12"/>
                </a:cxn>
                <a:cxn ang="0">
                  <a:pos x="1056" y="16"/>
                </a:cxn>
                <a:cxn ang="0">
                  <a:pos x="1056" y="28"/>
                </a:cxn>
                <a:cxn ang="0">
                  <a:pos x="1056" y="41"/>
                </a:cxn>
                <a:cxn ang="0">
                  <a:pos x="1048" y="49"/>
                </a:cxn>
                <a:cxn ang="0">
                  <a:pos x="1044" y="57"/>
                </a:cxn>
                <a:cxn ang="0">
                  <a:pos x="1032" y="57"/>
                </a:cxn>
                <a:cxn ang="0">
                  <a:pos x="1023" y="61"/>
                </a:cxn>
                <a:cxn ang="0">
                  <a:pos x="1011" y="61"/>
                </a:cxn>
                <a:cxn ang="0">
                  <a:pos x="1003" y="61"/>
                </a:cxn>
                <a:cxn ang="0">
                  <a:pos x="53" y="61"/>
                </a:cxn>
                <a:cxn ang="0">
                  <a:pos x="45" y="61"/>
                </a:cxn>
                <a:cxn ang="0">
                  <a:pos x="33" y="61"/>
                </a:cxn>
                <a:cxn ang="0">
                  <a:pos x="25" y="57"/>
                </a:cxn>
                <a:cxn ang="0">
                  <a:pos x="16" y="57"/>
                </a:cxn>
                <a:cxn ang="0">
                  <a:pos x="8" y="49"/>
                </a:cxn>
                <a:cxn ang="0">
                  <a:pos x="4" y="41"/>
                </a:cxn>
                <a:cxn ang="0">
                  <a:pos x="0" y="28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45" y="0"/>
                </a:cxn>
                <a:cxn ang="0">
                  <a:pos x="53" y="0"/>
                </a:cxn>
              </a:cxnLst>
              <a:rect l="0" t="0" r="r" b="b"/>
              <a:pathLst>
                <a:path w="1056" h="371">
                  <a:moveTo>
                    <a:pt x="53" y="305"/>
                  </a:moveTo>
                  <a:lnTo>
                    <a:pt x="1003" y="305"/>
                  </a:lnTo>
                  <a:lnTo>
                    <a:pt x="1011" y="309"/>
                  </a:lnTo>
                  <a:lnTo>
                    <a:pt x="1023" y="309"/>
                  </a:lnTo>
                  <a:lnTo>
                    <a:pt x="1032" y="309"/>
                  </a:lnTo>
                  <a:lnTo>
                    <a:pt x="1044" y="313"/>
                  </a:lnTo>
                  <a:lnTo>
                    <a:pt x="1048" y="317"/>
                  </a:lnTo>
                  <a:lnTo>
                    <a:pt x="1056" y="326"/>
                  </a:lnTo>
                  <a:lnTo>
                    <a:pt x="1056" y="338"/>
                  </a:lnTo>
                  <a:lnTo>
                    <a:pt x="1056" y="351"/>
                  </a:lnTo>
                  <a:lnTo>
                    <a:pt x="1048" y="359"/>
                  </a:lnTo>
                  <a:lnTo>
                    <a:pt x="1044" y="363"/>
                  </a:lnTo>
                  <a:lnTo>
                    <a:pt x="1036" y="367"/>
                  </a:lnTo>
                  <a:lnTo>
                    <a:pt x="1023" y="371"/>
                  </a:lnTo>
                  <a:lnTo>
                    <a:pt x="1015" y="371"/>
                  </a:lnTo>
                  <a:lnTo>
                    <a:pt x="1003" y="371"/>
                  </a:lnTo>
                  <a:lnTo>
                    <a:pt x="53" y="371"/>
                  </a:lnTo>
                  <a:lnTo>
                    <a:pt x="45" y="371"/>
                  </a:lnTo>
                  <a:lnTo>
                    <a:pt x="33" y="371"/>
                  </a:lnTo>
                  <a:lnTo>
                    <a:pt x="25" y="367"/>
                  </a:lnTo>
                  <a:lnTo>
                    <a:pt x="16" y="363"/>
                  </a:lnTo>
                  <a:lnTo>
                    <a:pt x="8" y="359"/>
                  </a:lnTo>
                  <a:lnTo>
                    <a:pt x="4" y="351"/>
                  </a:lnTo>
                  <a:lnTo>
                    <a:pt x="0" y="338"/>
                  </a:lnTo>
                  <a:lnTo>
                    <a:pt x="4" y="326"/>
                  </a:lnTo>
                  <a:lnTo>
                    <a:pt x="8" y="317"/>
                  </a:lnTo>
                  <a:lnTo>
                    <a:pt x="16" y="313"/>
                  </a:lnTo>
                  <a:lnTo>
                    <a:pt x="25" y="309"/>
                  </a:lnTo>
                  <a:lnTo>
                    <a:pt x="33" y="309"/>
                  </a:lnTo>
                  <a:lnTo>
                    <a:pt x="45" y="309"/>
                  </a:lnTo>
                  <a:lnTo>
                    <a:pt x="53" y="305"/>
                  </a:lnTo>
                  <a:close/>
                  <a:moveTo>
                    <a:pt x="53" y="0"/>
                  </a:moveTo>
                  <a:lnTo>
                    <a:pt x="1003" y="0"/>
                  </a:lnTo>
                  <a:lnTo>
                    <a:pt x="1015" y="0"/>
                  </a:lnTo>
                  <a:lnTo>
                    <a:pt x="1023" y="0"/>
                  </a:lnTo>
                  <a:lnTo>
                    <a:pt x="1036" y="0"/>
                  </a:lnTo>
                  <a:lnTo>
                    <a:pt x="1044" y="4"/>
                  </a:lnTo>
                  <a:lnTo>
                    <a:pt x="1048" y="12"/>
                  </a:lnTo>
                  <a:lnTo>
                    <a:pt x="1056" y="16"/>
                  </a:lnTo>
                  <a:lnTo>
                    <a:pt x="1056" y="28"/>
                  </a:lnTo>
                  <a:lnTo>
                    <a:pt x="1056" y="41"/>
                  </a:lnTo>
                  <a:lnTo>
                    <a:pt x="1048" y="49"/>
                  </a:lnTo>
                  <a:lnTo>
                    <a:pt x="1044" y="57"/>
                  </a:lnTo>
                  <a:lnTo>
                    <a:pt x="1032" y="57"/>
                  </a:lnTo>
                  <a:lnTo>
                    <a:pt x="1023" y="61"/>
                  </a:lnTo>
                  <a:lnTo>
                    <a:pt x="1011" y="61"/>
                  </a:lnTo>
                  <a:lnTo>
                    <a:pt x="1003" y="61"/>
                  </a:lnTo>
                  <a:lnTo>
                    <a:pt x="53" y="61"/>
                  </a:lnTo>
                  <a:lnTo>
                    <a:pt x="45" y="61"/>
                  </a:lnTo>
                  <a:lnTo>
                    <a:pt x="33" y="61"/>
                  </a:lnTo>
                  <a:lnTo>
                    <a:pt x="25" y="57"/>
                  </a:lnTo>
                  <a:lnTo>
                    <a:pt x="16" y="57"/>
                  </a:lnTo>
                  <a:lnTo>
                    <a:pt x="8" y="49"/>
                  </a:lnTo>
                  <a:lnTo>
                    <a:pt x="4" y="41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5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9998" y="4714"/>
              <a:ext cx="971" cy="66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913" y="0"/>
                </a:cxn>
                <a:cxn ang="0">
                  <a:pos x="925" y="0"/>
                </a:cxn>
                <a:cxn ang="0">
                  <a:pos x="938" y="0"/>
                </a:cxn>
                <a:cxn ang="0">
                  <a:pos x="946" y="0"/>
                </a:cxn>
                <a:cxn ang="0">
                  <a:pos x="954" y="4"/>
                </a:cxn>
                <a:cxn ang="0">
                  <a:pos x="962" y="13"/>
                </a:cxn>
                <a:cxn ang="0">
                  <a:pos x="966" y="21"/>
                </a:cxn>
                <a:cxn ang="0">
                  <a:pos x="971" y="33"/>
                </a:cxn>
                <a:cxn ang="0">
                  <a:pos x="966" y="46"/>
                </a:cxn>
                <a:cxn ang="0">
                  <a:pos x="962" y="54"/>
                </a:cxn>
                <a:cxn ang="0">
                  <a:pos x="954" y="58"/>
                </a:cxn>
                <a:cxn ang="0">
                  <a:pos x="946" y="62"/>
                </a:cxn>
                <a:cxn ang="0">
                  <a:pos x="938" y="62"/>
                </a:cxn>
                <a:cxn ang="0">
                  <a:pos x="925" y="66"/>
                </a:cxn>
                <a:cxn ang="0">
                  <a:pos x="913" y="66"/>
                </a:cxn>
                <a:cxn ang="0">
                  <a:pos x="54" y="66"/>
                </a:cxn>
                <a:cxn ang="0">
                  <a:pos x="42" y="66"/>
                </a:cxn>
                <a:cxn ang="0">
                  <a:pos x="29" y="62"/>
                </a:cxn>
                <a:cxn ang="0">
                  <a:pos x="21" y="62"/>
                </a:cxn>
                <a:cxn ang="0">
                  <a:pos x="13" y="58"/>
                </a:cxn>
                <a:cxn ang="0">
                  <a:pos x="5" y="54"/>
                </a:cxn>
                <a:cxn ang="0">
                  <a:pos x="0" y="46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3" y="4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971" h="66">
                  <a:moveTo>
                    <a:pt x="54" y="0"/>
                  </a:moveTo>
                  <a:lnTo>
                    <a:pt x="913" y="0"/>
                  </a:lnTo>
                  <a:lnTo>
                    <a:pt x="925" y="0"/>
                  </a:lnTo>
                  <a:lnTo>
                    <a:pt x="938" y="0"/>
                  </a:lnTo>
                  <a:lnTo>
                    <a:pt x="946" y="0"/>
                  </a:lnTo>
                  <a:lnTo>
                    <a:pt x="954" y="4"/>
                  </a:lnTo>
                  <a:lnTo>
                    <a:pt x="962" y="13"/>
                  </a:lnTo>
                  <a:lnTo>
                    <a:pt x="966" y="21"/>
                  </a:lnTo>
                  <a:lnTo>
                    <a:pt x="971" y="33"/>
                  </a:lnTo>
                  <a:lnTo>
                    <a:pt x="966" y="46"/>
                  </a:lnTo>
                  <a:lnTo>
                    <a:pt x="962" y="54"/>
                  </a:lnTo>
                  <a:lnTo>
                    <a:pt x="954" y="58"/>
                  </a:lnTo>
                  <a:lnTo>
                    <a:pt x="946" y="62"/>
                  </a:lnTo>
                  <a:lnTo>
                    <a:pt x="938" y="62"/>
                  </a:lnTo>
                  <a:lnTo>
                    <a:pt x="925" y="66"/>
                  </a:lnTo>
                  <a:lnTo>
                    <a:pt x="913" y="66"/>
                  </a:lnTo>
                  <a:lnTo>
                    <a:pt x="54" y="66"/>
                  </a:lnTo>
                  <a:lnTo>
                    <a:pt x="42" y="66"/>
                  </a:lnTo>
                  <a:lnTo>
                    <a:pt x="29" y="62"/>
                  </a:lnTo>
                  <a:lnTo>
                    <a:pt x="21" y="62"/>
                  </a:lnTo>
                  <a:lnTo>
                    <a:pt x="13" y="58"/>
                  </a:lnTo>
                  <a:lnTo>
                    <a:pt x="5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5" y="13"/>
                  </a:lnTo>
                  <a:lnTo>
                    <a:pt x="13" y="4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11149" y="3996"/>
              <a:ext cx="1225" cy="1230"/>
            </a:xfrm>
            <a:custGeom>
              <a:avLst/>
              <a:gdLst/>
              <a:ahLst/>
              <a:cxnLst>
                <a:cxn ang="0">
                  <a:pos x="851" y="235"/>
                </a:cxn>
                <a:cxn ang="0">
                  <a:pos x="781" y="371"/>
                </a:cxn>
                <a:cxn ang="0">
                  <a:pos x="720" y="487"/>
                </a:cxn>
                <a:cxn ang="0">
                  <a:pos x="674" y="561"/>
                </a:cxn>
                <a:cxn ang="0">
                  <a:pos x="605" y="681"/>
                </a:cxn>
                <a:cxn ang="0">
                  <a:pos x="514" y="822"/>
                </a:cxn>
                <a:cxn ang="0">
                  <a:pos x="580" y="801"/>
                </a:cxn>
                <a:cxn ang="0">
                  <a:pos x="896" y="797"/>
                </a:cxn>
                <a:cxn ang="0">
                  <a:pos x="888" y="689"/>
                </a:cxn>
                <a:cxn ang="0">
                  <a:pos x="880" y="594"/>
                </a:cxn>
                <a:cxn ang="0">
                  <a:pos x="872" y="289"/>
                </a:cxn>
                <a:cxn ang="0">
                  <a:pos x="872" y="194"/>
                </a:cxn>
                <a:cxn ang="0">
                  <a:pos x="999" y="0"/>
                </a:cxn>
                <a:cxn ang="0">
                  <a:pos x="1007" y="8"/>
                </a:cxn>
                <a:cxn ang="0">
                  <a:pos x="1012" y="33"/>
                </a:cxn>
                <a:cxn ang="0">
                  <a:pos x="1012" y="392"/>
                </a:cxn>
                <a:cxn ang="0">
                  <a:pos x="1032" y="731"/>
                </a:cxn>
                <a:cxn ang="0">
                  <a:pos x="1044" y="867"/>
                </a:cxn>
                <a:cxn ang="0">
                  <a:pos x="1057" y="941"/>
                </a:cxn>
                <a:cxn ang="0">
                  <a:pos x="1077" y="1032"/>
                </a:cxn>
                <a:cxn ang="0">
                  <a:pos x="1110" y="1102"/>
                </a:cxn>
                <a:cxn ang="0">
                  <a:pos x="1139" y="1111"/>
                </a:cxn>
                <a:cxn ang="0">
                  <a:pos x="1147" y="1106"/>
                </a:cxn>
                <a:cxn ang="0">
                  <a:pos x="1159" y="1098"/>
                </a:cxn>
                <a:cxn ang="0">
                  <a:pos x="1176" y="1090"/>
                </a:cxn>
                <a:cxn ang="0">
                  <a:pos x="1201" y="1082"/>
                </a:cxn>
                <a:cxn ang="0">
                  <a:pos x="1221" y="1082"/>
                </a:cxn>
                <a:cxn ang="0">
                  <a:pos x="1225" y="1094"/>
                </a:cxn>
                <a:cxn ang="0">
                  <a:pos x="1192" y="1135"/>
                </a:cxn>
                <a:cxn ang="0">
                  <a:pos x="1114" y="1177"/>
                </a:cxn>
                <a:cxn ang="0">
                  <a:pos x="1032" y="1197"/>
                </a:cxn>
                <a:cxn ang="0">
                  <a:pos x="975" y="1181"/>
                </a:cxn>
                <a:cxn ang="0">
                  <a:pos x="950" y="1127"/>
                </a:cxn>
                <a:cxn ang="0">
                  <a:pos x="933" y="1057"/>
                </a:cxn>
                <a:cxn ang="0">
                  <a:pos x="913" y="954"/>
                </a:cxn>
                <a:cxn ang="0">
                  <a:pos x="905" y="888"/>
                </a:cxn>
                <a:cxn ang="0">
                  <a:pos x="905" y="888"/>
                </a:cxn>
                <a:cxn ang="0">
                  <a:pos x="457" y="912"/>
                </a:cxn>
                <a:cxn ang="0">
                  <a:pos x="399" y="999"/>
                </a:cxn>
                <a:cxn ang="0">
                  <a:pos x="317" y="1102"/>
                </a:cxn>
                <a:cxn ang="0">
                  <a:pos x="226" y="1193"/>
                </a:cxn>
                <a:cxn ang="0">
                  <a:pos x="144" y="1230"/>
                </a:cxn>
                <a:cxn ang="0">
                  <a:pos x="46" y="1185"/>
                </a:cxn>
                <a:cxn ang="0">
                  <a:pos x="0" y="1094"/>
                </a:cxn>
                <a:cxn ang="0">
                  <a:pos x="21" y="1016"/>
                </a:cxn>
                <a:cxn ang="0">
                  <a:pos x="62" y="974"/>
                </a:cxn>
                <a:cxn ang="0">
                  <a:pos x="70" y="983"/>
                </a:cxn>
                <a:cxn ang="0">
                  <a:pos x="91" y="1024"/>
                </a:cxn>
                <a:cxn ang="0">
                  <a:pos x="152" y="1073"/>
                </a:cxn>
                <a:cxn ang="0">
                  <a:pos x="231" y="1069"/>
                </a:cxn>
                <a:cxn ang="0">
                  <a:pos x="317" y="991"/>
                </a:cxn>
                <a:cxn ang="0">
                  <a:pos x="411" y="871"/>
                </a:cxn>
                <a:cxn ang="0">
                  <a:pos x="502" y="735"/>
                </a:cxn>
                <a:cxn ang="0">
                  <a:pos x="592" y="590"/>
                </a:cxn>
                <a:cxn ang="0">
                  <a:pos x="720" y="371"/>
                </a:cxn>
                <a:cxn ang="0">
                  <a:pos x="864" y="87"/>
                </a:cxn>
                <a:cxn ang="0">
                  <a:pos x="905" y="41"/>
                </a:cxn>
                <a:cxn ang="0">
                  <a:pos x="970" y="4"/>
                </a:cxn>
              </a:cxnLst>
              <a:rect l="0" t="0" r="r" b="b"/>
              <a:pathLst>
                <a:path w="1225" h="1230">
                  <a:moveTo>
                    <a:pt x="872" y="194"/>
                  </a:moveTo>
                  <a:lnTo>
                    <a:pt x="851" y="235"/>
                  </a:lnTo>
                  <a:lnTo>
                    <a:pt x="822" y="293"/>
                  </a:lnTo>
                  <a:lnTo>
                    <a:pt x="781" y="371"/>
                  </a:lnTo>
                  <a:lnTo>
                    <a:pt x="728" y="471"/>
                  </a:lnTo>
                  <a:lnTo>
                    <a:pt x="720" y="487"/>
                  </a:lnTo>
                  <a:lnTo>
                    <a:pt x="699" y="516"/>
                  </a:lnTo>
                  <a:lnTo>
                    <a:pt x="674" y="561"/>
                  </a:lnTo>
                  <a:lnTo>
                    <a:pt x="642" y="619"/>
                  </a:lnTo>
                  <a:lnTo>
                    <a:pt x="605" y="681"/>
                  </a:lnTo>
                  <a:lnTo>
                    <a:pt x="563" y="751"/>
                  </a:lnTo>
                  <a:lnTo>
                    <a:pt x="514" y="822"/>
                  </a:lnTo>
                  <a:lnTo>
                    <a:pt x="551" y="805"/>
                  </a:lnTo>
                  <a:lnTo>
                    <a:pt x="580" y="801"/>
                  </a:lnTo>
                  <a:lnTo>
                    <a:pt x="605" y="797"/>
                  </a:lnTo>
                  <a:lnTo>
                    <a:pt x="896" y="797"/>
                  </a:lnTo>
                  <a:lnTo>
                    <a:pt x="892" y="743"/>
                  </a:lnTo>
                  <a:lnTo>
                    <a:pt x="888" y="689"/>
                  </a:lnTo>
                  <a:lnTo>
                    <a:pt x="884" y="636"/>
                  </a:lnTo>
                  <a:lnTo>
                    <a:pt x="880" y="594"/>
                  </a:lnTo>
                  <a:lnTo>
                    <a:pt x="880" y="566"/>
                  </a:lnTo>
                  <a:lnTo>
                    <a:pt x="872" y="289"/>
                  </a:lnTo>
                  <a:lnTo>
                    <a:pt x="872" y="194"/>
                  </a:lnTo>
                  <a:lnTo>
                    <a:pt x="872" y="194"/>
                  </a:lnTo>
                  <a:close/>
                  <a:moveTo>
                    <a:pt x="991" y="0"/>
                  </a:moveTo>
                  <a:lnTo>
                    <a:pt x="999" y="0"/>
                  </a:lnTo>
                  <a:lnTo>
                    <a:pt x="1007" y="4"/>
                  </a:lnTo>
                  <a:lnTo>
                    <a:pt x="1007" y="8"/>
                  </a:lnTo>
                  <a:lnTo>
                    <a:pt x="1012" y="21"/>
                  </a:lnTo>
                  <a:lnTo>
                    <a:pt x="1012" y="33"/>
                  </a:lnTo>
                  <a:lnTo>
                    <a:pt x="1007" y="149"/>
                  </a:lnTo>
                  <a:lnTo>
                    <a:pt x="1012" y="392"/>
                  </a:lnTo>
                  <a:lnTo>
                    <a:pt x="1024" y="636"/>
                  </a:lnTo>
                  <a:lnTo>
                    <a:pt x="1032" y="731"/>
                  </a:lnTo>
                  <a:lnTo>
                    <a:pt x="1036" y="809"/>
                  </a:lnTo>
                  <a:lnTo>
                    <a:pt x="1044" y="867"/>
                  </a:lnTo>
                  <a:lnTo>
                    <a:pt x="1053" y="908"/>
                  </a:lnTo>
                  <a:lnTo>
                    <a:pt x="1057" y="941"/>
                  </a:lnTo>
                  <a:lnTo>
                    <a:pt x="1065" y="970"/>
                  </a:lnTo>
                  <a:lnTo>
                    <a:pt x="1077" y="1032"/>
                  </a:lnTo>
                  <a:lnTo>
                    <a:pt x="1090" y="1073"/>
                  </a:lnTo>
                  <a:lnTo>
                    <a:pt x="1110" y="1102"/>
                  </a:lnTo>
                  <a:lnTo>
                    <a:pt x="1135" y="1111"/>
                  </a:lnTo>
                  <a:lnTo>
                    <a:pt x="1139" y="1111"/>
                  </a:lnTo>
                  <a:lnTo>
                    <a:pt x="1143" y="1106"/>
                  </a:lnTo>
                  <a:lnTo>
                    <a:pt x="1147" y="1106"/>
                  </a:lnTo>
                  <a:lnTo>
                    <a:pt x="1155" y="1102"/>
                  </a:lnTo>
                  <a:lnTo>
                    <a:pt x="1159" y="1098"/>
                  </a:lnTo>
                  <a:lnTo>
                    <a:pt x="1168" y="1094"/>
                  </a:lnTo>
                  <a:lnTo>
                    <a:pt x="1176" y="1090"/>
                  </a:lnTo>
                  <a:lnTo>
                    <a:pt x="1188" y="1086"/>
                  </a:lnTo>
                  <a:lnTo>
                    <a:pt x="1201" y="1082"/>
                  </a:lnTo>
                  <a:lnTo>
                    <a:pt x="1213" y="1082"/>
                  </a:lnTo>
                  <a:lnTo>
                    <a:pt x="1221" y="1082"/>
                  </a:lnTo>
                  <a:lnTo>
                    <a:pt x="1225" y="1086"/>
                  </a:lnTo>
                  <a:lnTo>
                    <a:pt x="1225" y="1094"/>
                  </a:lnTo>
                  <a:lnTo>
                    <a:pt x="1217" y="1111"/>
                  </a:lnTo>
                  <a:lnTo>
                    <a:pt x="1192" y="1135"/>
                  </a:lnTo>
                  <a:lnTo>
                    <a:pt x="1155" y="1156"/>
                  </a:lnTo>
                  <a:lnTo>
                    <a:pt x="1114" y="1177"/>
                  </a:lnTo>
                  <a:lnTo>
                    <a:pt x="1073" y="1189"/>
                  </a:lnTo>
                  <a:lnTo>
                    <a:pt x="1032" y="1197"/>
                  </a:lnTo>
                  <a:lnTo>
                    <a:pt x="999" y="1193"/>
                  </a:lnTo>
                  <a:lnTo>
                    <a:pt x="975" y="1181"/>
                  </a:lnTo>
                  <a:lnTo>
                    <a:pt x="962" y="1156"/>
                  </a:lnTo>
                  <a:lnTo>
                    <a:pt x="950" y="1127"/>
                  </a:lnTo>
                  <a:lnTo>
                    <a:pt x="942" y="1090"/>
                  </a:lnTo>
                  <a:lnTo>
                    <a:pt x="933" y="1057"/>
                  </a:lnTo>
                  <a:lnTo>
                    <a:pt x="921" y="1011"/>
                  </a:lnTo>
                  <a:lnTo>
                    <a:pt x="913" y="954"/>
                  </a:lnTo>
                  <a:lnTo>
                    <a:pt x="905" y="888"/>
                  </a:lnTo>
                  <a:lnTo>
                    <a:pt x="905" y="888"/>
                  </a:lnTo>
                  <a:lnTo>
                    <a:pt x="905" y="888"/>
                  </a:lnTo>
                  <a:lnTo>
                    <a:pt x="905" y="888"/>
                  </a:lnTo>
                  <a:lnTo>
                    <a:pt x="473" y="888"/>
                  </a:lnTo>
                  <a:lnTo>
                    <a:pt x="457" y="912"/>
                  </a:lnTo>
                  <a:lnTo>
                    <a:pt x="432" y="950"/>
                  </a:lnTo>
                  <a:lnTo>
                    <a:pt x="399" y="999"/>
                  </a:lnTo>
                  <a:lnTo>
                    <a:pt x="358" y="1053"/>
                  </a:lnTo>
                  <a:lnTo>
                    <a:pt x="317" y="1102"/>
                  </a:lnTo>
                  <a:lnTo>
                    <a:pt x="272" y="1152"/>
                  </a:lnTo>
                  <a:lnTo>
                    <a:pt x="226" y="1193"/>
                  </a:lnTo>
                  <a:lnTo>
                    <a:pt x="185" y="1218"/>
                  </a:lnTo>
                  <a:lnTo>
                    <a:pt x="144" y="1230"/>
                  </a:lnTo>
                  <a:lnTo>
                    <a:pt x="91" y="1218"/>
                  </a:lnTo>
                  <a:lnTo>
                    <a:pt x="46" y="1185"/>
                  </a:lnTo>
                  <a:lnTo>
                    <a:pt x="13" y="1144"/>
                  </a:lnTo>
                  <a:lnTo>
                    <a:pt x="0" y="1094"/>
                  </a:lnTo>
                  <a:lnTo>
                    <a:pt x="9" y="1057"/>
                  </a:lnTo>
                  <a:lnTo>
                    <a:pt x="21" y="1016"/>
                  </a:lnTo>
                  <a:lnTo>
                    <a:pt x="41" y="987"/>
                  </a:lnTo>
                  <a:lnTo>
                    <a:pt x="62" y="974"/>
                  </a:lnTo>
                  <a:lnTo>
                    <a:pt x="66" y="974"/>
                  </a:lnTo>
                  <a:lnTo>
                    <a:pt x="70" y="983"/>
                  </a:lnTo>
                  <a:lnTo>
                    <a:pt x="70" y="987"/>
                  </a:lnTo>
                  <a:lnTo>
                    <a:pt x="91" y="1024"/>
                  </a:lnTo>
                  <a:lnTo>
                    <a:pt x="115" y="1057"/>
                  </a:lnTo>
                  <a:lnTo>
                    <a:pt x="152" y="1073"/>
                  </a:lnTo>
                  <a:lnTo>
                    <a:pt x="194" y="1082"/>
                  </a:lnTo>
                  <a:lnTo>
                    <a:pt x="231" y="1069"/>
                  </a:lnTo>
                  <a:lnTo>
                    <a:pt x="272" y="1040"/>
                  </a:lnTo>
                  <a:lnTo>
                    <a:pt x="317" y="991"/>
                  </a:lnTo>
                  <a:lnTo>
                    <a:pt x="366" y="933"/>
                  </a:lnTo>
                  <a:lnTo>
                    <a:pt x="411" y="871"/>
                  </a:lnTo>
                  <a:lnTo>
                    <a:pt x="457" y="801"/>
                  </a:lnTo>
                  <a:lnTo>
                    <a:pt x="502" y="735"/>
                  </a:lnTo>
                  <a:lnTo>
                    <a:pt x="539" y="677"/>
                  </a:lnTo>
                  <a:lnTo>
                    <a:pt x="592" y="590"/>
                  </a:lnTo>
                  <a:lnTo>
                    <a:pt x="654" y="491"/>
                  </a:lnTo>
                  <a:lnTo>
                    <a:pt x="720" y="371"/>
                  </a:lnTo>
                  <a:lnTo>
                    <a:pt x="790" y="239"/>
                  </a:lnTo>
                  <a:lnTo>
                    <a:pt x="864" y="87"/>
                  </a:lnTo>
                  <a:lnTo>
                    <a:pt x="876" y="70"/>
                  </a:lnTo>
                  <a:lnTo>
                    <a:pt x="905" y="41"/>
                  </a:lnTo>
                  <a:lnTo>
                    <a:pt x="938" y="16"/>
                  </a:lnTo>
                  <a:lnTo>
                    <a:pt x="970" y="4"/>
                  </a:lnTo>
                  <a:lnTo>
                    <a:pt x="9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2530" y="3950"/>
              <a:ext cx="370" cy="1594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8" y="0"/>
                </a:cxn>
                <a:cxn ang="0">
                  <a:pos x="362" y="5"/>
                </a:cxn>
                <a:cxn ang="0">
                  <a:pos x="366" y="9"/>
                </a:cxn>
                <a:cxn ang="0">
                  <a:pos x="370" y="17"/>
                </a:cxn>
                <a:cxn ang="0">
                  <a:pos x="370" y="17"/>
                </a:cxn>
                <a:cxn ang="0">
                  <a:pos x="366" y="21"/>
                </a:cxn>
                <a:cxn ang="0">
                  <a:pos x="366" y="25"/>
                </a:cxn>
                <a:cxn ang="0">
                  <a:pos x="362" y="29"/>
                </a:cxn>
                <a:cxn ang="0">
                  <a:pos x="354" y="33"/>
                </a:cxn>
                <a:cxn ang="0">
                  <a:pos x="346" y="42"/>
                </a:cxn>
                <a:cxn ang="0">
                  <a:pos x="272" y="133"/>
                </a:cxn>
                <a:cxn ang="0">
                  <a:pos x="210" y="232"/>
                </a:cxn>
                <a:cxn ang="0">
                  <a:pos x="165" y="335"/>
                </a:cxn>
                <a:cxn ang="0">
                  <a:pos x="132" y="446"/>
                </a:cxn>
                <a:cxn ang="0">
                  <a:pos x="107" y="562"/>
                </a:cxn>
                <a:cxn ang="0">
                  <a:pos x="95" y="678"/>
                </a:cxn>
                <a:cxn ang="0">
                  <a:pos x="91" y="797"/>
                </a:cxn>
                <a:cxn ang="0">
                  <a:pos x="95" y="905"/>
                </a:cxn>
                <a:cxn ang="0">
                  <a:pos x="107" y="1016"/>
                </a:cxn>
                <a:cxn ang="0">
                  <a:pos x="128" y="1128"/>
                </a:cxn>
                <a:cxn ang="0">
                  <a:pos x="161" y="1239"/>
                </a:cxn>
                <a:cxn ang="0">
                  <a:pos x="206" y="1351"/>
                </a:cxn>
                <a:cxn ang="0">
                  <a:pos x="263" y="1450"/>
                </a:cxn>
                <a:cxn ang="0">
                  <a:pos x="342" y="1545"/>
                </a:cxn>
                <a:cxn ang="0">
                  <a:pos x="354" y="1553"/>
                </a:cxn>
                <a:cxn ang="0">
                  <a:pos x="362" y="1561"/>
                </a:cxn>
                <a:cxn ang="0">
                  <a:pos x="366" y="1569"/>
                </a:cxn>
                <a:cxn ang="0">
                  <a:pos x="366" y="1574"/>
                </a:cxn>
                <a:cxn ang="0">
                  <a:pos x="370" y="1574"/>
                </a:cxn>
                <a:cxn ang="0">
                  <a:pos x="370" y="1578"/>
                </a:cxn>
                <a:cxn ang="0">
                  <a:pos x="370" y="1578"/>
                </a:cxn>
                <a:cxn ang="0">
                  <a:pos x="366" y="1586"/>
                </a:cxn>
                <a:cxn ang="0">
                  <a:pos x="362" y="1590"/>
                </a:cxn>
                <a:cxn ang="0">
                  <a:pos x="358" y="1590"/>
                </a:cxn>
                <a:cxn ang="0">
                  <a:pos x="350" y="1594"/>
                </a:cxn>
                <a:cxn ang="0">
                  <a:pos x="337" y="1586"/>
                </a:cxn>
                <a:cxn ang="0">
                  <a:pos x="313" y="1569"/>
                </a:cxn>
                <a:cxn ang="0">
                  <a:pos x="276" y="1536"/>
                </a:cxn>
                <a:cxn ang="0">
                  <a:pos x="235" y="1495"/>
                </a:cxn>
                <a:cxn ang="0">
                  <a:pos x="194" y="1437"/>
                </a:cxn>
                <a:cxn ang="0">
                  <a:pos x="148" y="1371"/>
                </a:cxn>
                <a:cxn ang="0">
                  <a:pos x="103" y="1293"/>
                </a:cxn>
                <a:cxn ang="0">
                  <a:pos x="50" y="1157"/>
                </a:cxn>
                <a:cxn ang="0">
                  <a:pos x="21" y="1024"/>
                </a:cxn>
                <a:cxn ang="0">
                  <a:pos x="5" y="901"/>
                </a:cxn>
                <a:cxn ang="0">
                  <a:pos x="0" y="797"/>
                </a:cxn>
                <a:cxn ang="0">
                  <a:pos x="5" y="690"/>
                </a:cxn>
                <a:cxn ang="0">
                  <a:pos x="21" y="570"/>
                </a:cxn>
                <a:cxn ang="0">
                  <a:pos x="50" y="442"/>
                </a:cxn>
                <a:cxn ang="0">
                  <a:pos x="99" y="310"/>
                </a:cxn>
                <a:cxn ang="0">
                  <a:pos x="140" y="228"/>
                </a:cxn>
                <a:cxn ang="0">
                  <a:pos x="190" y="161"/>
                </a:cxn>
                <a:cxn ang="0">
                  <a:pos x="235" y="104"/>
                </a:cxn>
                <a:cxn ang="0">
                  <a:pos x="276" y="58"/>
                </a:cxn>
                <a:cxn ang="0">
                  <a:pos x="313" y="25"/>
                </a:cxn>
                <a:cxn ang="0">
                  <a:pos x="337" y="5"/>
                </a:cxn>
                <a:cxn ang="0">
                  <a:pos x="350" y="0"/>
                </a:cxn>
              </a:cxnLst>
              <a:rect l="0" t="0" r="r" b="b"/>
              <a:pathLst>
                <a:path w="370" h="1594">
                  <a:moveTo>
                    <a:pt x="350" y="0"/>
                  </a:moveTo>
                  <a:lnTo>
                    <a:pt x="358" y="0"/>
                  </a:lnTo>
                  <a:lnTo>
                    <a:pt x="362" y="5"/>
                  </a:lnTo>
                  <a:lnTo>
                    <a:pt x="366" y="9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66" y="21"/>
                  </a:lnTo>
                  <a:lnTo>
                    <a:pt x="366" y="25"/>
                  </a:lnTo>
                  <a:lnTo>
                    <a:pt x="362" y="29"/>
                  </a:lnTo>
                  <a:lnTo>
                    <a:pt x="354" y="33"/>
                  </a:lnTo>
                  <a:lnTo>
                    <a:pt x="346" y="42"/>
                  </a:lnTo>
                  <a:lnTo>
                    <a:pt x="272" y="133"/>
                  </a:lnTo>
                  <a:lnTo>
                    <a:pt x="210" y="232"/>
                  </a:lnTo>
                  <a:lnTo>
                    <a:pt x="165" y="335"/>
                  </a:lnTo>
                  <a:lnTo>
                    <a:pt x="132" y="446"/>
                  </a:lnTo>
                  <a:lnTo>
                    <a:pt x="107" y="562"/>
                  </a:lnTo>
                  <a:lnTo>
                    <a:pt x="95" y="678"/>
                  </a:lnTo>
                  <a:lnTo>
                    <a:pt x="91" y="797"/>
                  </a:lnTo>
                  <a:lnTo>
                    <a:pt x="95" y="905"/>
                  </a:lnTo>
                  <a:lnTo>
                    <a:pt x="107" y="1016"/>
                  </a:lnTo>
                  <a:lnTo>
                    <a:pt x="128" y="1128"/>
                  </a:lnTo>
                  <a:lnTo>
                    <a:pt x="161" y="1239"/>
                  </a:lnTo>
                  <a:lnTo>
                    <a:pt x="206" y="1351"/>
                  </a:lnTo>
                  <a:lnTo>
                    <a:pt x="263" y="1450"/>
                  </a:lnTo>
                  <a:lnTo>
                    <a:pt x="342" y="1545"/>
                  </a:lnTo>
                  <a:lnTo>
                    <a:pt x="354" y="1553"/>
                  </a:lnTo>
                  <a:lnTo>
                    <a:pt x="362" y="1561"/>
                  </a:lnTo>
                  <a:lnTo>
                    <a:pt x="366" y="1569"/>
                  </a:lnTo>
                  <a:lnTo>
                    <a:pt x="366" y="1574"/>
                  </a:lnTo>
                  <a:lnTo>
                    <a:pt x="370" y="1574"/>
                  </a:lnTo>
                  <a:lnTo>
                    <a:pt x="370" y="1578"/>
                  </a:lnTo>
                  <a:lnTo>
                    <a:pt x="370" y="1578"/>
                  </a:lnTo>
                  <a:lnTo>
                    <a:pt x="366" y="1586"/>
                  </a:lnTo>
                  <a:lnTo>
                    <a:pt x="362" y="1590"/>
                  </a:lnTo>
                  <a:lnTo>
                    <a:pt x="358" y="1590"/>
                  </a:lnTo>
                  <a:lnTo>
                    <a:pt x="350" y="1594"/>
                  </a:lnTo>
                  <a:lnTo>
                    <a:pt x="337" y="1586"/>
                  </a:lnTo>
                  <a:lnTo>
                    <a:pt x="313" y="1569"/>
                  </a:lnTo>
                  <a:lnTo>
                    <a:pt x="276" y="1536"/>
                  </a:lnTo>
                  <a:lnTo>
                    <a:pt x="235" y="1495"/>
                  </a:lnTo>
                  <a:lnTo>
                    <a:pt x="194" y="1437"/>
                  </a:lnTo>
                  <a:lnTo>
                    <a:pt x="148" y="1371"/>
                  </a:lnTo>
                  <a:lnTo>
                    <a:pt x="103" y="1293"/>
                  </a:lnTo>
                  <a:lnTo>
                    <a:pt x="50" y="1157"/>
                  </a:lnTo>
                  <a:lnTo>
                    <a:pt x="21" y="1024"/>
                  </a:lnTo>
                  <a:lnTo>
                    <a:pt x="5" y="901"/>
                  </a:lnTo>
                  <a:lnTo>
                    <a:pt x="0" y="797"/>
                  </a:lnTo>
                  <a:lnTo>
                    <a:pt x="5" y="690"/>
                  </a:lnTo>
                  <a:lnTo>
                    <a:pt x="21" y="570"/>
                  </a:lnTo>
                  <a:lnTo>
                    <a:pt x="50" y="442"/>
                  </a:lnTo>
                  <a:lnTo>
                    <a:pt x="99" y="310"/>
                  </a:lnTo>
                  <a:lnTo>
                    <a:pt x="140" y="228"/>
                  </a:lnTo>
                  <a:lnTo>
                    <a:pt x="190" y="161"/>
                  </a:lnTo>
                  <a:lnTo>
                    <a:pt x="235" y="104"/>
                  </a:lnTo>
                  <a:lnTo>
                    <a:pt x="276" y="58"/>
                  </a:lnTo>
                  <a:lnTo>
                    <a:pt x="313" y="25"/>
                  </a:lnTo>
                  <a:lnTo>
                    <a:pt x="337" y="5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13118" y="4714"/>
              <a:ext cx="970" cy="66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913" y="0"/>
                </a:cxn>
                <a:cxn ang="0">
                  <a:pos x="925" y="0"/>
                </a:cxn>
                <a:cxn ang="0">
                  <a:pos x="937" y="0"/>
                </a:cxn>
                <a:cxn ang="0">
                  <a:pos x="946" y="0"/>
                </a:cxn>
                <a:cxn ang="0">
                  <a:pos x="954" y="4"/>
                </a:cxn>
                <a:cxn ang="0">
                  <a:pos x="962" y="13"/>
                </a:cxn>
                <a:cxn ang="0">
                  <a:pos x="966" y="21"/>
                </a:cxn>
                <a:cxn ang="0">
                  <a:pos x="970" y="33"/>
                </a:cxn>
                <a:cxn ang="0">
                  <a:pos x="966" y="46"/>
                </a:cxn>
                <a:cxn ang="0">
                  <a:pos x="962" y="54"/>
                </a:cxn>
                <a:cxn ang="0">
                  <a:pos x="954" y="58"/>
                </a:cxn>
                <a:cxn ang="0">
                  <a:pos x="946" y="62"/>
                </a:cxn>
                <a:cxn ang="0">
                  <a:pos x="937" y="62"/>
                </a:cxn>
                <a:cxn ang="0">
                  <a:pos x="925" y="66"/>
                </a:cxn>
                <a:cxn ang="0">
                  <a:pos x="913" y="66"/>
                </a:cxn>
                <a:cxn ang="0">
                  <a:pos x="54" y="66"/>
                </a:cxn>
                <a:cxn ang="0">
                  <a:pos x="41" y="66"/>
                </a:cxn>
                <a:cxn ang="0">
                  <a:pos x="33" y="62"/>
                </a:cxn>
                <a:cxn ang="0">
                  <a:pos x="21" y="62"/>
                </a:cxn>
                <a:cxn ang="0">
                  <a:pos x="13" y="58"/>
                </a:cxn>
                <a:cxn ang="0">
                  <a:pos x="4" y="54"/>
                </a:cxn>
                <a:cxn ang="0">
                  <a:pos x="0" y="46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4" y="13"/>
                </a:cxn>
                <a:cxn ang="0">
                  <a:pos x="13" y="4"/>
                </a:cxn>
                <a:cxn ang="0">
                  <a:pos x="21" y="0"/>
                </a:cxn>
                <a:cxn ang="0">
                  <a:pos x="33" y="0"/>
                </a:cxn>
                <a:cxn ang="0">
                  <a:pos x="41" y="0"/>
                </a:cxn>
                <a:cxn ang="0">
                  <a:pos x="54" y="0"/>
                </a:cxn>
              </a:cxnLst>
              <a:rect l="0" t="0" r="r" b="b"/>
              <a:pathLst>
                <a:path w="970" h="66">
                  <a:moveTo>
                    <a:pt x="54" y="0"/>
                  </a:moveTo>
                  <a:lnTo>
                    <a:pt x="913" y="0"/>
                  </a:lnTo>
                  <a:lnTo>
                    <a:pt x="925" y="0"/>
                  </a:lnTo>
                  <a:lnTo>
                    <a:pt x="937" y="0"/>
                  </a:lnTo>
                  <a:lnTo>
                    <a:pt x="946" y="0"/>
                  </a:lnTo>
                  <a:lnTo>
                    <a:pt x="954" y="4"/>
                  </a:lnTo>
                  <a:lnTo>
                    <a:pt x="962" y="13"/>
                  </a:lnTo>
                  <a:lnTo>
                    <a:pt x="966" y="21"/>
                  </a:lnTo>
                  <a:lnTo>
                    <a:pt x="970" y="33"/>
                  </a:lnTo>
                  <a:lnTo>
                    <a:pt x="966" y="46"/>
                  </a:lnTo>
                  <a:lnTo>
                    <a:pt x="962" y="54"/>
                  </a:lnTo>
                  <a:lnTo>
                    <a:pt x="954" y="58"/>
                  </a:lnTo>
                  <a:lnTo>
                    <a:pt x="946" y="62"/>
                  </a:lnTo>
                  <a:lnTo>
                    <a:pt x="937" y="62"/>
                  </a:lnTo>
                  <a:lnTo>
                    <a:pt x="925" y="66"/>
                  </a:lnTo>
                  <a:lnTo>
                    <a:pt x="913" y="66"/>
                  </a:lnTo>
                  <a:lnTo>
                    <a:pt x="54" y="66"/>
                  </a:lnTo>
                  <a:lnTo>
                    <a:pt x="41" y="66"/>
                  </a:lnTo>
                  <a:lnTo>
                    <a:pt x="33" y="62"/>
                  </a:lnTo>
                  <a:lnTo>
                    <a:pt x="21" y="62"/>
                  </a:lnTo>
                  <a:lnTo>
                    <a:pt x="13" y="58"/>
                  </a:lnTo>
                  <a:lnTo>
                    <a:pt x="4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4" y="13"/>
                  </a:lnTo>
                  <a:lnTo>
                    <a:pt x="13" y="4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4372" y="4087"/>
              <a:ext cx="522" cy="1057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04" y="0"/>
                </a:cxn>
                <a:cxn ang="0">
                  <a:pos x="312" y="0"/>
                </a:cxn>
                <a:cxn ang="0">
                  <a:pos x="320" y="4"/>
                </a:cxn>
                <a:cxn ang="0">
                  <a:pos x="320" y="12"/>
                </a:cxn>
                <a:cxn ang="0">
                  <a:pos x="325" y="20"/>
                </a:cxn>
                <a:cxn ang="0">
                  <a:pos x="325" y="37"/>
                </a:cxn>
                <a:cxn ang="0">
                  <a:pos x="325" y="37"/>
                </a:cxn>
                <a:cxn ang="0">
                  <a:pos x="325" y="933"/>
                </a:cxn>
                <a:cxn ang="0">
                  <a:pos x="325" y="958"/>
                </a:cxn>
                <a:cxn ang="0">
                  <a:pos x="329" y="978"/>
                </a:cxn>
                <a:cxn ang="0">
                  <a:pos x="345" y="991"/>
                </a:cxn>
                <a:cxn ang="0">
                  <a:pos x="370" y="999"/>
                </a:cxn>
                <a:cxn ang="0">
                  <a:pos x="411" y="1007"/>
                </a:cxn>
                <a:cxn ang="0">
                  <a:pos x="473" y="1007"/>
                </a:cxn>
                <a:cxn ang="0">
                  <a:pos x="522" y="1007"/>
                </a:cxn>
                <a:cxn ang="0">
                  <a:pos x="522" y="1057"/>
                </a:cxn>
                <a:cxn ang="0">
                  <a:pos x="481" y="1057"/>
                </a:cxn>
                <a:cxn ang="0">
                  <a:pos x="427" y="1053"/>
                </a:cxn>
                <a:cxn ang="0">
                  <a:pos x="370" y="1053"/>
                </a:cxn>
                <a:cxn ang="0">
                  <a:pos x="312" y="1053"/>
                </a:cxn>
                <a:cxn ang="0">
                  <a:pos x="267" y="1053"/>
                </a:cxn>
                <a:cxn ang="0">
                  <a:pos x="205" y="1053"/>
                </a:cxn>
                <a:cxn ang="0">
                  <a:pos x="136" y="1053"/>
                </a:cxn>
                <a:cxn ang="0">
                  <a:pos x="62" y="1057"/>
                </a:cxn>
                <a:cxn ang="0">
                  <a:pos x="8" y="1057"/>
                </a:cxn>
                <a:cxn ang="0">
                  <a:pos x="8" y="1007"/>
                </a:cxn>
                <a:cxn ang="0">
                  <a:pos x="57" y="1007"/>
                </a:cxn>
                <a:cxn ang="0">
                  <a:pos x="119" y="1007"/>
                </a:cxn>
                <a:cxn ang="0">
                  <a:pos x="160" y="999"/>
                </a:cxn>
                <a:cxn ang="0">
                  <a:pos x="185" y="991"/>
                </a:cxn>
                <a:cxn ang="0">
                  <a:pos x="201" y="978"/>
                </a:cxn>
                <a:cxn ang="0">
                  <a:pos x="205" y="958"/>
                </a:cxn>
                <a:cxn ang="0">
                  <a:pos x="205" y="933"/>
                </a:cxn>
                <a:cxn ang="0">
                  <a:pos x="205" y="107"/>
                </a:cxn>
                <a:cxn ang="0">
                  <a:pos x="144" y="132"/>
                </a:cxn>
                <a:cxn ang="0">
                  <a:pos x="82" y="144"/>
                </a:cxn>
                <a:cxn ang="0">
                  <a:pos x="33" y="148"/>
                </a:cxn>
                <a:cxn ang="0">
                  <a:pos x="0" y="148"/>
                </a:cxn>
                <a:cxn ang="0">
                  <a:pos x="0" y="99"/>
                </a:cxn>
                <a:cxn ang="0">
                  <a:pos x="33" y="99"/>
                </a:cxn>
                <a:cxn ang="0">
                  <a:pos x="74" y="95"/>
                </a:cxn>
                <a:cxn ang="0">
                  <a:pos x="127" y="86"/>
                </a:cxn>
                <a:cxn ang="0">
                  <a:pos x="181" y="70"/>
                </a:cxn>
                <a:cxn ang="0">
                  <a:pos x="234" y="41"/>
                </a:cxn>
                <a:cxn ang="0">
                  <a:pos x="288" y="0"/>
                </a:cxn>
              </a:cxnLst>
              <a:rect l="0" t="0" r="r" b="b"/>
              <a:pathLst>
                <a:path w="522" h="1057">
                  <a:moveTo>
                    <a:pt x="288" y="0"/>
                  </a:moveTo>
                  <a:lnTo>
                    <a:pt x="304" y="0"/>
                  </a:lnTo>
                  <a:lnTo>
                    <a:pt x="312" y="0"/>
                  </a:lnTo>
                  <a:lnTo>
                    <a:pt x="320" y="4"/>
                  </a:lnTo>
                  <a:lnTo>
                    <a:pt x="320" y="12"/>
                  </a:lnTo>
                  <a:lnTo>
                    <a:pt x="325" y="20"/>
                  </a:lnTo>
                  <a:lnTo>
                    <a:pt x="325" y="37"/>
                  </a:lnTo>
                  <a:lnTo>
                    <a:pt x="325" y="37"/>
                  </a:lnTo>
                  <a:lnTo>
                    <a:pt x="325" y="933"/>
                  </a:lnTo>
                  <a:lnTo>
                    <a:pt x="325" y="958"/>
                  </a:lnTo>
                  <a:lnTo>
                    <a:pt x="329" y="978"/>
                  </a:lnTo>
                  <a:lnTo>
                    <a:pt x="345" y="991"/>
                  </a:lnTo>
                  <a:lnTo>
                    <a:pt x="370" y="999"/>
                  </a:lnTo>
                  <a:lnTo>
                    <a:pt x="411" y="1007"/>
                  </a:lnTo>
                  <a:lnTo>
                    <a:pt x="473" y="1007"/>
                  </a:lnTo>
                  <a:lnTo>
                    <a:pt x="522" y="1007"/>
                  </a:lnTo>
                  <a:lnTo>
                    <a:pt x="522" y="1057"/>
                  </a:lnTo>
                  <a:lnTo>
                    <a:pt x="481" y="1057"/>
                  </a:lnTo>
                  <a:lnTo>
                    <a:pt x="427" y="1053"/>
                  </a:lnTo>
                  <a:lnTo>
                    <a:pt x="370" y="1053"/>
                  </a:lnTo>
                  <a:lnTo>
                    <a:pt x="312" y="1053"/>
                  </a:lnTo>
                  <a:lnTo>
                    <a:pt x="267" y="1053"/>
                  </a:lnTo>
                  <a:lnTo>
                    <a:pt x="205" y="1053"/>
                  </a:lnTo>
                  <a:lnTo>
                    <a:pt x="136" y="1053"/>
                  </a:lnTo>
                  <a:lnTo>
                    <a:pt x="62" y="1057"/>
                  </a:lnTo>
                  <a:lnTo>
                    <a:pt x="8" y="1057"/>
                  </a:lnTo>
                  <a:lnTo>
                    <a:pt x="8" y="1007"/>
                  </a:lnTo>
                  <a:lnTo>
                    <a:pt x="57" y="1007"/>
                  </a:lnTo>
                  <a:lnTo>
                    <a:pt x="119" y="1007"/>
                  </a:lnTo>
                  <a:lnTo>
                    <a:pt x="160" y="999"/>
                  </a:lnTo>
                  <a:lnTo>
                    <a:pt x="185" y="991"/>
                  </a:lnTo>
                  <a:lnTo>
                    <a:pt x="201" y="978"/>
                  </a:lnTo>
                  <a:lnTo>
                    <a:pt x="205" y="958"/>
                  </a:lnTo>
                  <a:lnTo>
                    <a:pt x="205" y="933"/>
                  </a:lnTo>
                  <a:lnTo>
                    <a:pt x="205" y="107"/>
                  </a:lnTo>
                  <a:lnTo>
                    <a:pt x="144" y="132"/>
                  </a:lnTo>
                  <a:lnTo>
                    <a:pt x="82" y="144"/>
                  </a:lnTo>
                  <a:lnTo>
                    <a:pt x="33" y="148"/>
                  </a:lnTo>
                  <a:lnTo>
                    <a:pt x="0" y="148"/>
                  </a:lnTo>
                  <a:lnTo>
                    <a:pt x="0" y="99"/>
                  </a:lnTo>
                  <a:lnTo>
                    <a:pt x="33" y="99"/>
                  </a:lnTo>
                  <a:lnTo>
                    <a:pt x="74" y="95"/>
                  </a:lnTo>
                  <a:lnTo>
                    <a:pt x="127" y="86"/>
                  </a:lnTo>
                  <a:lnTo>
                    <a:pt x="181" y="70"/>
                  </a:lnTo>
                  <a:lnTo>
                    <a:pt x="234" y="41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5120" y="3950"/>
              <a:ext cx="621" cy="1594"/>
            </a:xfrm>
            <a:custGeom>
              <a:avLst/>
              <a:gdLst/>
              <a:ahLst/>
              <a:cxnLst>
                <a:cxn ang="0">
                  <a:pos x="588" y="0"/>
                </a:cxn>
                <a:cxn ang="0">
                  <a:pos x="600" y="5"/>
                </a:cxn>
                <a:cxn ang="0">
                  <a:pos x="608" y="9"/>
                </a:cxn>
                <a:cxn ang="0">
                  <a:pos x="616" y="21"/>
                </a:cxn>
                <a:cxn ang="0">
                  <a:pos x="621" y="33"/>
                </a:cxn>
                <a:cxn ang="0">
                  <a:pos x="621" y="33"/>
                </a:cxn>
                <a:cxn ang="0">
                  <a:pos x="621" y="38"/>
                </a:cxn>
                <a:cxn ang="0">
                  <a:pos x="616" y="42"/>
                </a:cxn>
                <a:cxn ang="0">
                  <a:pos x="616" y="50"/>
                </a:cxn>
                <a:cxn ang="0">
                  <a:pos x="612" y="58"/>
                </a:cxn>
                <a:cxn ang="0">
                  <a:pos x="612" y="58"/>
                </a:cxn>
                <a:cxn ang="0">
                  <a:pos x="70" y="1557"/>
                </a:cxn>
                <a:cxn ang="0">
                  <a:pos x="62" y="1569"/>
                </a:cxn>
                <a:cxn ang="0">
                  <a:pos x="57" y="1578"/>
                </a:cxn>
                <a:cxn ang="0">
                  <a:pos x="49" y="1586"/>
                </a:cxn>
                <a:cxn ang="0">
                  <a:pos x="45" y="1590"/>
                </a:cxn>
                <a:cxn ang="0">
                  <a:pos x="33" y="1594"/>
                </a:cxn>
                <a:cxn ang="0">
                  <a:pos x="21" y="1590"/>
                </a:cxn>
                <a:cxn ang="0">
                  <a:pos x="12" y="1582"/>
                </a:cxn>
                <a:cxn ang="0">
                  <a:pos x="4" y="1574"/>
                </a:cxn>
                <a:cxn ang="0">
                  <a:pos x="0" y="1561"/>
                </a:cxn>
                <a:cxn ang="0">
                  <a:pos x="0" y="1557"/>
                </a:cxn>
                <a:cxn ang="0">
                  <a:pos x="0" y="1553"/>
                </a:cxn>
                <a:cxn ang="0">
                  <a:pos x="4" y="1545"/>
                </a:cxn>
                <a:cxn ang="0">
                  <a:pos x="8" y="1532"/>
                </a:cxn>
                <a:cxn ang="0">
                  <a:pos x="559" y="13"/>
                </a:cxn>
                <a:cxn ang="0">
                  <a:pos x="563" y="9"/>
                </a:cxn>
                <a:cxn ang="0">
                  <a:pos x="571" y="5"/>
                </a:cxn>
                <a:cxn ang="0">
                  <a:pos x="580" y="0"/>
                </a:cxn>
                <a:cxn ang="0">
                  <a:pos x="588" y="0"/>
                </a:cxn>
              </a:cxnLst>
              <a:rect l="0" t="0" r="r" b="b"/>
              <a:pathLst>
                <a:path w="621" h="1594">
                  <a:moveTo>
                    <a:pt x="588" y="0"/>
                  </a:moveTo>
                  <a:lnTo>
                    <a:pt x="600" y="5"/>
                  </a:lnTo>
                  <a:lnTo>
                    <a:pt x="608" y="9"/>
                  </a:lnTo>
                  <a:lnTo>
                    <a:pt x="616" y="21"/>
                  </a:lnTo>
                  <a:lnTo>
                    <a:pt x="621" y="33"/>
                  </a:lnTo>
                  <a:lnTo>
                    <a:pt x="621" y="33"/>
                  </a:lnTo>
                  <a:lnTo>
                    <a:pt x="621" y="38"/>
                  </a:lnTo>
                  <a:lnTo>
                    <a:pt x="616" y="42"/>
                  </a:lnTo>
                  <a:lnTo>
                    <a:pt x="616" y="50"/>
                  </a:lnTo>
                  <a:lnTo>
                    <a:pt x="612" y="58"/>
                  </a:lnTo>
                  <a:lnTo>
                    <a:pt x="612" y="58"/>
                  </a:lnTo>
                  <a:lnTo>
                    <a:pt x="70" y="1557"/>
                  </a:lnTo>
                  <a:lnTo>
                    <a:pt x="62" y="1569"/>
                  </a:lnTo>
                  <a:lnTo>
                    <a:pt x="57" y="1578"/>
                  </a:lnTo>
                  <a:lnTo>
                    <a:pt x="49" y="1586"/>
                  </a:lnTo>
                  <a:lnTo>
                    <a:pt x="45" y="1590"/>
                  </a:lnTo>
                  <a:lnTo>
                    <a:pt x="33" y="1594"/>
                  </a:lnTo>
                  <a:lnTo>
                    <a:pt x="21" y="1590"/>
                  </a:lnTo>
                  <a:lnTo>
                    <a:pt x="12" y="1582"/>
                  </a:lnTo>
                  <a:lnTo>
                    <a:pt x="4" y="1574"/>
                  </a:lnTo>
                  <a:lnTo>
                    <a:pt x="0" y="1561"/>
                  </a:lnTo>
                  <a:lnTo>
                    <a:pt x="0" y="1557"/>
                  </a:lnTo>
                  <a:lnTo>
                    <a:pt x="0" y="1553"/>
                  </a:lnTo>
                  <a:lnTo>
                    <a:pt x="4" y="1545"/>
                  </a:lnTo>
                  <a:lnTo>
                    <a:pt x="8" y="1532"/>
                  </a:lnTo>
                  <a:lnTo>
                    <a:pt x="559" y="13"/>
                  </a:lnTo>
                  <a:lnTo>
                    <a:pt x="563" y="9"/>
                  </a:lnTo>
                  <a:lnTo>
                    <a:pt x="571" y="5"/>
                  </a:lnTo>
                  <a:lnTo>
                    <a:pt x="580" y="0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Rectangle 18"/>
            <p:cNvSpPr>
              <a:spLocks noChangeArrowheads="1"/>
            </p:cNvSpPr>
            <p:nvPr/>
          </p:nvSpPr>
          <p:spPr bwMode="auto">
            <a:xfrm>
              <a:off x="16082" y="3781"/>
              <a:ext cx="575" cy="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 noEditPoints="1"/>
            </p:cNvSpPr>
            <p:nvPr/>
          </p:nvSpPr>
          <p:spPr bwMode="auto">
            <a:xfrm>
              <a:off x="15913" y="4033"/>
              <a:ext cx="678" cy="1437"/>
            </a:xfrm>
            <a:custGeom>
              <a:avLst/>
              <a:gdLst/>
              <a:ahLst/>
              <a:cxnLst>
                <a:cxn ang="0">
                  <a:pos x="477" y="173"/>
                </a:cxn>
                <a:cxn ang="0">
                  <a:pos x="506" y="182"/>
                </a:cxn>
                <a:cxn ang="0">
                  <a:pos x="584" y="182"/>
                </a:cxn>
                <a:cxn ang="0">
                  <a:pos x="637" y="169"/>
                </a:cxn>
                <a:cxn ang="0">
                  <a:pos x="551" y="161"/>
                </a:cxn>
                <a:cxn ang="0">
                  <a:pos x="444" y="8"/>
                </a:cxn>
                <a:cxn ang="0">
                  <a:pos x="448" y="25"/>
                </a:cxn>
                <a:cxn ang="0">
                  <a:pos x="440" y="58"/>
                </a:cxn>
                <a:cxn ang="0">
                  <a:pos x="440" y="99"/>
                </a:cxn>
                <a:cxn ang="0">
                  <a:pos x="448" y="132"/>
                </a:cxn>
                <a:cxn ang="0">
                  <a:pos x="526" y="124"/>
                </a:cxn>
                <a:cxn ang="0">
                  <a:pos x="625" y="128"/>
                </a:cxn>
                <a:cxn ang="0">
                  <a:pos x="678" y="169"/>
                </a:cxn>
                <a:cxn ang="0">
                  <a:pos x="625" y="211"/>
                </a:cxn>
                <a:cxn ang="0">
                  <a:pos x="539" y="219"/>
                </a:cxn>
                <a:cxn ang="0">
                  <a:pos x="440" y="190"/>
                </a:cxn>
                <a:cxn ang="0">
                  <a:pos x="440" y="190"/>
                </a:cxn>
                <a:cxn ang="0">
                  <a:pos x="235" y="388"/>
                </a:cxn>
                <a:cxn ang="0">
                  <a:pos x="99" y="694"/>
                </a:cxn>
                <a:cxn ang="0">
                  <a:pos x="91" y="859"/>
                </a:cxn>
                <a:cxn ang="0">
                  <a:pos x="152" y="983"/>
                </a:cxn>
                <a:cxn ang="0">
                  <a:pos x="235" y="1028"/>
                </a:cxn>
                <a:cxn ang="0">
                  <a:pos x="403" y="1086"/>
                </a:cxn>
                <a:cxn ang="0">
                  <a:pos x="493" y="1140"/>
                </a:cxn>
                <a:cxn ang="0">
                  <a:pos x="535" y="1206"/>
                </a:cxn>
                <a:cxn ang="0">
                  <a:pos x="506" y="1354"/>
                </a:cxn>
                <a:cxn ang="0">
                  <a:pos x="366" y="1437"/>
                </a:cxn>
                <a:cxn ang="0">
                  <a:pos x="243" y="1396"/>
                </a:cxn>
                <a:cxn ang="0">
                  <a:pos x="214" y="1354"/>
                </a:cxn>
                <a:cxn ang="0">
                  <a:pos x="226" y="1346"/>
                </a:cxn>
                <a:cxn ang="0">
                  <a:pos x="239" y="1346"/>
                </a:cxn>
                <a:cxn ang="0">
                  <a:pos x="284" y="1379"/>
                </a:cxn>
                <a:cxn ang="0">
                  <a:pos x="403" y="1392"/>
                </a:cxn>
                <a:cxn ang="0">
                  <a:pos x="452" y="1297"/>
                </a:cxn>
                <a:cxn ang="0">
                  <a:pos x="403" y="1210"/>
                </a:cxn>
                <a:cxn ang="0">
                  <a:pos x="325" y="1181"/>
                </a:cxn>
                <a:cxn ang="0">
                  <a:pos x="259" y="1156"/>
                </a:cxn>
                <a:cxn ang="0">
                  <a:pos x="128" y="1102"/>
                </a:cxn>
                <a:cxn ang="0">
                  <a:pos x="25" y="983"/>
                </a:cxn>
                <a:cxn ang="0">
                  <a:pos x="8" y="731"/>
                </a:cxn>
                <a:cxn ang="0">
                  <a:pos x="144" y="417"/>
                </a:cxn>
                <a:cxn ang="0">
                  <a:pos x="354" y="202"/>
                </a:cxn>
                <a:cxn ang="0">
                  <a:pos x="399" y="78"/>
                </a:cxn>
                <a:cxn ang="0">
                  <a:pos x="407" y="29"/>
                </a:cxn>
              </a:cxnLst>
              <a:rect l="0" t="0" r="r" b="b"/>
              <a:pathLst>
                <a:path w="678" h="1437">
                  <a:moveTo>
                    <a:pt x="551" y="161"/>
                  </a:moveTo>
                  <a:lnTo>
                    <a:pt x="514" y="161"/>
                  </a:lnTo>
                  <a:lnTo>
                    <a:pt x="477" y="173"/>
                  </a:lnTo>
                  <a:lnTo>
                    <a:pt x="489" y="178"/>
                  </a:lnTo>
                  <a:lnTo>
                    <a:pt x="498" y="182"/>
                  </a:lnTo>
                  <a:lnTo>
                    <a:pt x="506" y="182"/>
                  </a:lnTo>
                  <a:lnTo>
                    <a:pt x="522" y="182"/>
                  </a:lnTo>
                  <a:lnTo>
                    <a:pt x="539" y="182"/>
                  </a:lnTo>
                  <a:lnTo>
                    <a:pt x="584" y="182"/>
                  </a:lnTo>
                  <a:lnTo>
                    <a:pt x="609" y="178"/>
                  </a:lnTo>
                  <a:lnTo>
                    <a:pt x="625" y="173"/>
                  </a:lnTo>
                  <a:lnTo>
                    <a:pt x="637" y="169"/>
                  </a:lnTo>
                  <a:lnTo>
                    <a:pt x="613" y="165"/>
                  </a:lnTo>
                  <a:lnTo>
                    <a:pt x="588" y="161"/>
                  </a:lnTo>
                  <a:lnTo>
                    <a:pt x="551" y="161"/>
                  </a:lnTo>
                  <a:close/>
                  <a:moveTo>
                    <a:pt x="428" y="0"/>
                  </a:moveTo>
                  <a:lnTo>
                    <a:pt x="436" y="4"/>
                  </a:lnTo>
                  <a:lnTo>
                    <a:pt x="444" y="8"/>
                  </a:lnTo>
                  <a:lnTo>
                    <a:pt x="448" y="12"/>
                  </a:lnTo>
                  <a:lnTo>
                    <a:pt x="448" y="21"/>
                  </a:lnTo>
                  <a:lnTo>
                    <a:pt x="448" y="25"/>
                  </a:lnTo>
                  <a:lnTo>
                    <a:pt x="444" y="33"/>
                  </a:lnTo>
                  <a:lnTo>
                    <a:pt x="444" y="45"/>
                  </a:lnTo>
                  <a:lnTo>
                    <a:pt x="440" y="58"/>
                  </a:lnTo>
                  <a:lnTo>
                    <a:pt x="440" y="70"/>
                  </a:lnTo>
                  <a:lnTo>
                    <a:pt x="440" y="83"/>
                  </a:lnTo>
                  <a:lnTo>
                    <a:pt x="440" y="99"/>
                  </a:lnTo>
                  <a:lnTo>
                    <a:pt x="440" y="112"/>
                  </a:lnTo>
                  <a:lnTo>
                    <a:pt x="444" y="124"/>
                  </a:lnTo>
                  <a:lnTo>
                    <a:pt x="448" y="132"/>
                  </a:lnTo>
                  <a:lnTo>
                    <a:pt x="448" y="140"/>
                  </a:lnTo>
                  <a:lnTo>
                    <a:pt x="493" y="128"/>
                  </a:lnTo>
                  <a:lnTo>
                    <a:pt x="526" y="124"/>
                  </a:lnTo>
                  <a:lnTo>
                    <a:pt x="551" y="124"/>
                  </a:lnTo>
                  <a:lnTo>
                    <a:pt x="588" y="124"/>
                  </a:lnTo>
                  <a:lnTo>
                    <a:pt x="625" y="128"/>
                  </a:lnTo>
                  <a:lnTo>
                    <a:pt x="654" y="136"/>
                  </a:lnTo>
                  <a:lnTo>
                    <a:pt x="670" y="149"/>
                  </a:lnTo>
                  <a:lnTo>
                    <a:pt x="678" y="169"/>
                  </a:lnTo>
                  <a:lnTo>
                    <a:pt x="670" y="190"/>
                  </a:lnTo>
                  <a:lnTo>
                    <a:pt x="650" y="202"/>
                  </a:lnTo>
                  <a:lnTo>
                    <a:pt x="625" y="211"/>
                  </a:lnTo>
                  <a:lnTo>
                    <a:pt x="592" y="215"/>
                  </a:lnTo>
                  <a:lnTo>
                    <a:pt x="563" y="219"/>
                  </a:lnTo>
                  <a:lnTo>
                    <a:pt x="539" y="219"/>
                  </a:lnTo>
                  <a:lnTo>
                    <a:pt x="506" y="215"/>
                  </a:lnTo>
                  <a:lnTo>
                    <a:pt x="473" y="211"/>
                  </a:lnTo>
                  <a:lnTo>
                    <a:pt x="440" y="190"/>
                  </a:lnTo>
                  <a:lnTo>
                    <a:pt x="440" y="190"/>
                  </a:lnTo>
                  <a:lnTo>
                    <a:pt x="440" y="190"/>
                  </a:lnTo>
                  <a:lnTo>
                    <a:pt x="440" y="190"/>
                  </a:lnTo>
                  <a:lnTo>
                    <a:pt x="370" y="240"/>
                  </a:lnTo>
                  <a:lnTo>
                    <a:pt x="300" y="306"/>
                  </a:lnTo>
                  <a:lnTo>
                    <a:pt x="235" y="388"/>
                  </a:lnTo>
                  <a:lnTo>
                    <a:pt x="177" y="483"/>
                  </a:lnTo>
                  <a:lnTo>
                    <a:pt x="128" y="586"/>
                  </a:lnTo>
                  <a:lnTo>
                    <a:pt x="99" y="694"/>
                  </a:lnTo>
                  <a:lnTo>
                    <a:pt x="87" y="801"/>
                  </a:lnTo>
                  <a:lnTo>
                    <a:pt x="87" y="826"/>
                  </a:lnTo>
                  <a:lnTo>
                    <a:pt x="91" y="859"/>
                  </a:lnTo>
                  <a:lnTo>
                    <a:pt x="99" y="900"/>
                  </a:lnTo>
                  <a:lnTo>
                    <a:pt x="119" y="946"/>
                  </a:lnTo>
                  <a:lnTo>
                    <a:pt x="152" y="983"/>
                  </a:lnTo>
                  <a:lnTo>
                    <a:pt x="177" y="999"/>
                  </a:lnTo>
                  <a:lnTo>
                    <a:pt x="202" y="1016"/>
                  </a:lnTo>
                  <a:lnTo>
                    <a:pt x="235" y="1028"/>
                  </a:lnTo>
                  <a:lnTo>
                    <a:pt x="280" y="1045"/>
                  </a:lnTo>
                  <a:lnTo>
                    <a:pt x="341" y="1065"/>
                  </a:lnTo>
                  <a:lnTo>
                    <a:pt x="403" y="1086"/>
                  </a:lnTo>
                  <a:lnTo>
                    <a:pt x="444" y="1102"/>
                  </a:lnTo>
                  <a:lnTo>
                    <a:pt x="473" y="1119"/>
                  </a:lnTo>
                  <a:lnTo>
                    <a:pt x="493" y="1140"/>
                  </a:lnTo>
                  <a:lnTo>
                    <a:pt x="506" y="1152"/>
                  </a:lnTo>
                  <a:lnTo>
                    <a:pt x="522" y="1173"/>
                  </a:lnTo>
                  <a:lnTo>
                    <a:pt x="535" y="1206"/>
                  </a:lnTo>
                  <a:lnTo>
                    <a:pt x="539" y="1243"/>
                  </a:lnTo>
                  <a:lnTo>
                    <a:pt x="530" y="1301"/>
                  </a:lnTo>
                  <a:lnTo>
                    <a:pt x="506" y="1354"/>
                  </a:lnTo>
                  <a:lnTo>
                    <a:pt x="469" y="1396"/>
                  </a:lnTo>
                  <a:lnTo>
                    <a:pt x="419" y="1425"/>
                  </a:lnTo>
                  <a:lnTo>
                    <a:pt x="366" y="1437"/>
                  </a:lnTo>
                  <a:lnTo>
                    <a:pt x="317" y="1433"/>
                  </a:lnTo>
                  <a:lnTo>
                    <a:pt x="276" y="1416"/>
                  </a:lnTo>
                  <a:lnTo>
                    <a:pt x="243" y="1396"/>
                  </a:lnTo>
                  <a:lnTo>
                    <a:pt x="222" y="1375"/>
                  </a:lnTo>
                  <a:lnTo>
                    <a:pt x="214" y="1363"/>
                  </a:lnTo>
                  <a:lnTo>
                    <a:pt x="214" y="1354"/>
                  </a:lnTo>
                  <a:lnTo>
                    <a:pt x="218" y="1350"/>
                  </a:lnTo>
                  <a:lnTo>
                    <a:pt x="222" y="1346"/>
                  </a:lnTo>
                  <a:lnTo>
                    <a:pt x="226" y="1346"/>
                  </a:lnTo>
                  <a:lnTo>
                    <a:pt x="230" y="1346"/>
                  </a:lnTo>
                  <a:lnTo>
                    <a:pt x="235" y="1346"/>
                  </a:lnTo>
                  <a:lnTo>
                    <a:pt x="239" y="1346"/>
                  </a:lnTo>
                  <a:lnTo>
                    <a:pt x="243" y="1350"/>
                  </a:lnTo>
                  <a:lnTo>
                    <a:pt x="247" y="1354"/>
                  </a:lnTo>
                  <a:lnTo>
                    <a:pt x="284" y="1379"/>
                  </a:lnTo>
                  <a:lnTo>
                    <a:pt x="325" y="1396"/>
                  </a:lnTo>
                  <a:lnTo>
                    <a:pt x="366" y="1404"/>
                  </a:lnTo>
                  <a:lnTo>
                    <a:pt x="403" y="1392"/>
                  </a:lnTo>
                  <a:lnTo>
                    <a:pt x="432" y="1367"/>
                  </a:lnTo>
                  <a:lnTo>
                    <a:pt x="448" y="1334"/>
                  </a:lnTo>
                  <a:lnTo>
                    <a:pt x="452" y="1297"/>
                  </a:lnTo>
                  <a:lnTo>
                    <a:pt x="444" y="1259"/>
                  </a:lnTo>
                  <a:lnTo>
                    <a:pt x="428" y="1230"/>
                  </a:lnTo>
                  <a:lnTo>
                    <a:pt x="403" y="1210"/>
                  </a:lnTo>
                  <a:lnTo>
                    <a:pt x="378" y="1197"/>
                  </a:lnTo>
                  <a:lnTo>
                    <a:pt x="354" y="1189"/>
                  </a:lnTo>
                  <a:lnTo>
                    <a:pt x="325" y="1181"/>
                  </a:lnTo>
                  <a:lnTo>
                    <a:pt x="309" y="1173"/>
                  </a:lnTo>
                  <a:lnTo>
                    <a:pt x="288" y="1169"/>
                  </a:lnTo>
                  <a:lnTo>
                    <a:pt x="259" y="1156"/>
                  </a:lnTo>
                  <a:lnTo>
                    <a:pt x="214" y="1144"/>
                  </a:lnTo>
                  <a:lnTo>
                    <a:pt x="169" y="1123"/>
                  </a:lnTo>
                  <a:lnTo>
                    <a:pt x="128" y="1102"/>
                  </a:lnTo>
                  <a:lnTo>
                    <a:pt x="87" y="1069"/>
                  </a:lnTo>
                  <a:lnTo>
                    <a:pt x="50" y="1032"/>
                  </a:lnTo>
                  <a:lnTo>
                    <a:pt x="25" y="983"/>
                  </a:lnTo>
                  <a:lnTo>
                    <a:pt x="4" y="921"/>
                  </a:lnTo>
                  <a:lnTo>
                    <a:pt x="0" y="846"/>
                  </a:lnTo>
                  <a:lnTo>
                    <a:pt x="8" y="731"/>
                  </a:lnTo>
                  <a:lnTo>
                    <a:pt x="41" y="619"/>
                  </a:lnTo>
                  <a:lnTo>
                    <a:pt x="87" y="516"/>
                  </a:lnTo>
                  <a:lnTo>
                    <a:pt x="144" y="417"/>
                  </a:lnTo>
                  <a:lnTo>
                    <a:pt x="210" y="334"/>
                  </a:lnTo>
                  <a:lnTo>
                    <a:pt x="284" y="260"/>
                  </a:lnTo>
                  <a:lnTo>
                    <a:pt x="354" y="202"/>
                  </a:lnTo>
                  <a:lnTo>
                    <a:pt x="419" y="161"/>
                  </a:lnTo>
                  <a:lnTo>
                    <a:pt x="403" y="120"/>
                  </a:lnTo>
                  <a:lnTo>
                    <a:pt x="399" y="78"/>
                  </a:lnTo>
                  <a:lnTo>
                    <a:pt x="399" y="70"/>
                  </a:lnTo>
                  <a:lnTo>
                    <a:pt x="403" y="50"/>
                  </a:lnTo>
                  <a:lnTo>
                    <a:pt x="407" y="29"/>
                  </a:lnTo>
                  <a:lnTo>
                    <a:pt x="415" y="8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6715" y="3950"/>
              <a:ext cx="370" cy="159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9" y="5"/>
                </a:cxn>
                <a:cxn ang="0">
                  <a:pos x="57" y="25"/>
                </a:cxn>
                <a:cxn ang="0">
                  <a:pos x="90" y="58"/>
                </a:cxn>
                <a:cxn ang="0">
                  <a:pos x="131" y="100"/>
                </a:cxn>
                <a:cxn ang="0">
                  <a:pos x="177" y="157"/>
                </a:cxn>
                <a:cxn ang="0">
                  <a:pos x="222" y="223"/>
                </a:cxn>
                <a:cxn ang="0">
                  <a:pos x="263" y="302"/>
                </a:cxn>
                <a:cxn ang="0">
                  <a:pos x="316" y="438"/>
                </a:cxn>
                <a:cxn ang="0">
                  <a:pos x="349" y="570"/>
                </a:cxn>
                <a:cxn ang="0">
                  <a:pos x="366" y="690"/>
                </a:cxn>
                <a:cxn ang="0">
                  <a:pos x="370" y="797"/>
                </a:cxn>
                <a:cxn ang="0">
                  <a:pos x="370" y="797"/>
                </a:cxn>
                <a:cxn ang="0">
                  <a:pos x="366" y="905"/>
                </a:cxn>
                <a:cxn ang="0">
                  <a:pos x="349" y="1024"/>
                </a:cxn>
                <a:cxn ang="0">
                  <a:pos x="316" y="1152"/>
                </a:cxn>
                <a:cxn ang="0">
                  <a:pos x="267" y="1280"/>
                </a:cxn>
                <a:cxn ang="0">
                  <a:pos x="226" y="1363"/>
                </a:cxn>
                <a:cxn ang="0">
                  <a:pos x="181" y="1433"/>
                </a:cxn>
                <a:cxn ang="0">
                  <a:pos x="135" y="1491"/>
                </a:cxn>
                <a:cxn ang="0">
                  <a:pos x="90" y="1536"/>
                </a:cxn>
                <a:cxn ang="0">
                  <a:pos x="57" y="1565"/>
                </a:cxn>
                <a:cxn ang="0">
                  <a:pos x="29" y="1586"/>
                </a:cxn>
                <a:cxn ang="0">
                  <a:pos x="16" y="1594"/>
                </a:cxn>
                <a:cxn ang="0">
                  <a:pos x="8" y="1590"/>
                </a:cxn>
                <a:cxn ang="0">
                  <a:pos x="0" y="1586"/>
                </a:cxn>
                <a:cxn ang="0">
                  <a:pos x="0" y="1578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4" y="1569"/>
                </a:cxn>
                <a:cxn ang="0">
                  <a:pos x="4" y="1565"/>
                </a:cxn>
                <a:cxn ang="0">
                  <a:pos x="12" y="1557"/>
                </a:cxn>
                <a:cxn ang="0">
                  <a:pos x="20" y="1549"/>
                </a:cxn>
                <a:cxn ang="0">
                  <a:pos x="98" y="1458"/>
                </a:cxn>
                <a:cxn ang="0">
                  <a:pos x="160" y="1359"/>
                </a:cxn>
                <a:cxn ang="0">
                  <a:pos x="205" y="1256"/>
                </a:cxn>
                <a:cxn ang="0">
                  <a:pos x="238" y="1144"/>
                </a:cxn>
                <a:cxn ang="0">
                  <a:pos x="259" y="1029"/>
                </a:cxn>
                <a:cxn ang="0">
                  <a:pos x="271" y="913"/>
                </a:cxn>
                <a:cxn ang="0">
                  <a:pos x="275" y="797"/>
                </a:cxn>
                <a:cxn ang="0">
                  <a:pos x="267" y="636"/>
                </a:cxn>
                <a:cxn ang="0">
                  <a:pos x="246" y="492"/>
                </a:cxn>
                <a:cxn ang="0">
                  <a:pos x="209" y="360"/>
                </a:cxn>
                <a:cxn ang="0">
                  <a:pos x="164" y="240"/>
                </a:cxn>
                <a:cxn ang="0">
                  <a:pos x="103" y="141"/>
                </a:cxn>
                <a:cxn ang="0">
                  <a:pos x="29" y="54"/>
                </a:cxn>
                <a:cxn ang="0">
                  <a:pos x="16" y="42"/>
                </a:cxn>
                <a:cxn ang="0">
                  <a:pos x="8" y="33"/>
                </a:cxn>
                <a:cxn ang="0">
                  <a:pos x="4" y="29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8" y="0"/>
                </a:cxn>
                <a:cxn ang="0">
                  <a:pos x="16" y="0"/>
                </a:cxn>
              </a:cxnLst>
              <a:rect l="0" t="0" r="r" b="b"/>
              <a:pathLst>
                <a:path w="370" h="1594">
                  <a:moveTo>
                    <a:pt x="16" y="0"/>
                  </a:moveTo>
                  <a:lnTo>
                    <a:pt x="29" y="5"/>
                  </a:lnTo>
                  <a:lnTo>
                    <a:pt x="57" y="25"/>
                  </a:lnTo>
                  <a:lnTo>
                    <a:pt x="90" y="58"/>
                  </a:lnTo>
                  <a:lnTo>
                    <a:pt x="131" y="100"/>
                  </a:lnTo>
                  <a:lnTo>
                    <a:pt x="177" y="157"/>
                  </a:lnTo>
                  <a:lnTo>
                    <a:pt x="222" y="223"/>
                  </a:lnTo>
                  <a:lnTo>
                    <a:pt x="263" y="302"/>
                  </a:lnTo>
                  <a:lnTo>
                    <a:pt x="316" y="438"/>
                  </a:lnTo>
                  <a:lnTo>
                    <a:pt x="349" y="570"/>
                  </a:lnTo>
                  <a:lnTo>
                    <a:pt x="366" y="690"/>
                  </a:lnTo>
                  <a:lnTo>
                    <a:pt x="370" y="797"/>
                  </a:lnTo>
                  <a:lnTo>
                    <a:pt x="370" y="797"/>
                  </a:lnTo>
                  <a:lnTo>
                    <a:pt x="366" y="905"/>
                  </a:lnTo>
                  <a:lnTo>
                    <a:pt x="349" y="1024"/>
                  </a:lnTo>
                  <a:lnTo>
                    <a:pt x="316" y="1152"/>
                  </a:lnTo>
                  <a:lnTo>
                    <a:pt x="267" y="1280"/>
                  </a:lnTo>
                  <a:lnTo>
                    <a:pt x="226" y="1363"/>
                  </a:lnTo>
                  <a:lnTo>
                    <a:pt x="181" y="1433"/>
                  </a:lnTo>
                  <a:lnTo>
                    <a:pt x="135" y="1491"/>
                  </a:lnTo>
                  <a:lnTo>
                    <a:pt x="90" y="1536"/>
                  </a:lnTo>
                  <a:lnTo>
                    <a:pt x="57" y="1565"/>
                  </a:lnTo>
                  <a:lnTo>
                    <a:pt x="29" y="1586"/>
                  </a:lnTo>
                  <a:lnTo>
                    <a:pt x="16" y="1594"/>
                  </a:lnTo>
                  <a:lnTo>
                    <a:pt x="8" y="1590"/>
                  </a:lnTo>
                  <a:lnTo>
                    <a:pt x="0" y="1586"/>
                  </a:lnTo>
                  <a:lnTo>
                    <a:pt x="0" y="1578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4" y="1569"/>
                  </a:lnTo>
                  <a:lnTo>
                    <a:pt x="4" y="1565"/>
                  </a:lnTo>
                  <a:lnTo>
                    <a:pt x="12" y="1557"/>
                  </a:lnTo>
                  <a:lnTo>
                    <a:pt x="20" y="1549"/>
                  </a:lnTo>
                  <a:lnTo>
                    <a:pt x="98" y="1458"/>
                  </a:lnTo>
                  <a:lnTo>
                    <a:pt x="160" y="1359"/>
                  </a:lnTo>
                  <a:lnTo>
                    <a:pt x="205" y="1256"/>
                  </a:lnTo>
                  <a:lnTo>
                    <a:pt x="238" y="1144"/>
                  </a:lnTo>
                  <a:lnTo>
                    <a:pt x="259" y="1029"/>
                  </a:lnTo>
                  <a:lnTo>
                    <a:pt x="271" y="913"/>
                  </a:lnTo>
                  <a:lnTo>
                    <a:pt x="275" y="797"/>
                  </a:lnTo>
                  <a:lnTo>
                    <a:pt x="267" y="636"/>
                  </a:lnTo>
                  <a:lnTo>
                    <a:pt x="246" y="492"/>
                  </a:lnTo>
                  <a:lnTo>
                    <a:pt x="209" y="360"/>
                  </a:lnTo>
                  <a:lnTo>
                    <a:pt x="164" y="240"/>
                  </a:lnTo>
                  <a:lnTo>
                    <a:pt x="103" y="141"/>
                  </a:lnTo>
                  <a:lnTo>
                    <a:pt x="29" y="54"/>
                  </a:lnTo>
                  <a:lnTo>
                    <a:pt x="16" y="42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9"/>
                  </a:lnTo>
                  <a:lnTo>
                    <a:pt x="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Branched Covers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676400"/>
            <a:ext cx="8839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C:  A Riemann surface, possibly with boundary, with  a finite set of marked points  </a:t>
            </a:r>
            <a:r>
              <a:rPr lang="en-US" sz="2800" dirty="0" err="1" smtClean="0">
                <a:latin typeface="eufb10" pitchFamily="34" charset="0"/>
              </a:rPr>
              <a:t>s</a:t>
            </a:r>
            <a:r>
              <a:rPr lang="en-US" sz="2800" baseline="-25000" dirty="0" err="1" smtClean="0">
                <a:latin typeface="+mn-lt"/>
              </a:rPr>
              <a:t>n</a:t>
            </a:r>
            <a:r>
              <a:rPr lang="en-US" sz="2800" dirty="0" smtClean="0">
                <a:latin typeface="+mn-lt"/>
              </a:rPr>
              <a:t>  </a:t>
            </a:r>
            <a:r>
              <a:rPr lang="en-US" sz="2800" dirty="0" smtClean="0"/>
              <a:t> </a:t>
            </a:r>
            <a:endParaRPr lang="en-US" sz="2800" dirty="0"/>
          </a:p>
        </p:txBody>
      </p:sp>
      <p:grpSp>
        <p:nvGrpSpPr>
          <p:cNvPr id="4" name="Group 10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09600" y="2971800"/>
            <a:ext cx="2971800" cy="518709"/>
            <a:chOff x="1789" y="3102"/>
            <a:chExt cx="9585" cy="1673"/>
          </a:xfrm>
          <a:solidFill>
            <a:srgbClr val="0000FF"/>
          </a:solidFill>
        </p:grpSpPr>
        <p:sp>
          <p:nvSpPr>
            <p:cNvPr id="5" name="Freeform 103"/>
            <p:cNvSpPr>
              <a:spLocks/>
            </p:cNvSpPr>
            <p:nvPr/>
          </p:nvSpPr>
          <p:spPr bwMode="auto">
            <a:xfrm>
              <a:off x="1789" y="3729"/>
              <a:ext cx="1162" cy="1020"/>
            </a:xfrm>
            <a:custGeom>
              <a:avLst/>
              <a:gdLst/>
              <a:ahLst/>
              <a:cxnLst>
                <a:cxn ang="0">
                  <a:pos x="1102" y="0"/>
                </a:cxn>
                <a:cxn ang="0">
                  <a:pos x="1144" y="13"/>
                </a:cxn>
                <a:cxn ang="0">
                  <a:pos x="1162" y="55"/>
                </a:cxn>
                <a:cxn ang="0">
                  <a:pos x="1147" y="107"/>
                </a:cxn>
                <a:cxn ang="0">
                  <a:pos x="1111" y="129"/>
                </a:cxn>
                <a:cxn ang="0">
                  <a:pos x="1072" y="136"/>
                </a:cxn>
                <a:cxn ang="0">
                  <a:pos x="783" y="316"/>
                </a:cxn>
                <a:cxn ang="0">
                  <a:pos x="774" y="549"/>
                </a:cxn>
                <a:cxn ang="0">
                  <a:pos x="786" y="694"/>
                </a:cxn>
                <a:cxn ang="0">
                  <a:pos x="840" y="901"/>
                </a:cxn>
                <a:cxn ang="0">
                  <a:pos x="846" y="923"/>
                </a:cxn>
                <a:cxn ang="0">
                  <a:pos x="840" y="969"/>
                </a:cxn>
                <a:cxn ang="0">
                  <a:pos x="792" y="1014"/>
                </a:cxn>
                <a:cxn ang="0">
                  <a:pos x="741" y="1017"/>
                </a:cxn>
                <a:cxn ang="0">
                  <a:pos x="708" y="988"/>
                </a:cxn>
                <a:cxn ang="0">
                  <a:pos x="680" y="904"/>
                </a:cxn>
                <a:cxn ang="0">
                  <a:pos x="662" y="772"/>
                </a:cxn>
                <a:cxn ang="0">
                  <a:pos x="665" y="633"/>
                </a:cxn>
                <a:cxn ang="0">
                  <a:pos x="677" y="530"/>
                </a:cxn>
                <a:cxn ang="0">
                  <a:pos x="699" y="407"/>
                </a:cxn>
                <a:cxn ang="0">
                  <a:pos x="732" y="239"/>
                </a:cxn>
                <a:cxn ang="0">
                  <a:pos x="509" y="136"/>
                </a:cxn>
                <a:cxn ang="0">
                  <a:pos x="376" y="691"/>
                </a:cxn>
                <a:cxn ang="0">
                  <a:pos x="361" y="759"/>
                </a:cxn>
                <a:cxn ang="0">
                  <a:pos x="343" y="823"/>
                </a:cxn>
                <a:cxn ang="0">
                  <a:pos x="319" y="911"/>
                </a:cxn>
                <a:cxn ang="0">
                  <a:pos x="289" y="978"/>
                </a:cxn>
                <a:cxn ang="0">
                  <a:pos x="250" y="1014"/>
                </a:cxn>
                <a:cxn ang="0">
                  <a:pos x="202" y="1017"/>
                </a:cxn>
                <a:cxn ang="0">
                  <a:pos x="168" y="985"/>
                </a:cxn>
                <a:cxn ang="0">
                  <a:pos x="162" y="946"/>
                </a:cxn>
                <a:cxn ang="0">
                  <a:pos x="181" y="904"/>
                </a:cxn>
                <a:cxn ang="0">
                  <a:pos x="295" y="623"/>
                </a:cxn>
                <a:cxn ang="0">
                  <a:pos x="409" y="303"/>
                </a:cxn>
                <a:cxn ang="0">
                  <a:pos x="310" y="136"/>
                </a:cxn>
                <a:cxn ang="0">
                  <a:pos x="241" y="149"/>
                </a:cxn>
                <a:cxn ang="0">
                  <a:pos x="153" y="200"/>
                </a:cxn>
                <a:cxn ang="0">
                  <a:pos x="60" y="313"/>
                </a:cxn>
                <a:cxn ang="0">
                  <a:pos x="42" y="336"/>
                </a:cxn>
                <a:cxn ang="0">
                  <a:pos x="18" y="339"/>
                </a:cxn>
                <a:cxn ang="0">
                  <a:pos x="6" y="333"/>
                </a:cxn>
                <a:cxn ang="0">
                  <a:pos x="0" y="323"/>
                </a:cxn>
                <a:cxn ang="0">
                  <a:pos x="3" y="307"/>
                </a:cxn>
                <a:cxn ang="0">
                  <a:pos x="27" y="258"/>
                </a:cxn>
                <a:cxn ang="0">
                  <a:pos x="72" y="187"/>
                </a:cxn>
                <a:cxn ang="0">
                  <a:pos x="178" y="65"/>
                </a:cxn>
                <a:cxn ang="0">
                  <a:pos x="262" y="13"/>
                </a:cxn>
                <a:cxn ang="0">
                  <a:pos x="328" y="0"/>
                </a:cxn>
              </a:cxnLst>
              <a:rect l="0" t="0" r="r" b="b"/>
              <a:pathLst>
                <a:path w="1162" h="1020">
                  <a:moveTo>
                    <a:pt x="328" y="0"/>
                  </a:moveTo>
                  <a:lnTo>
                    <a:pt x="1102" y="0"/>
                  </a:lnTo>
                  <a:lnTo>
                    <a:pt x="1123" y="3"/>
                  </a:lnTo>
                  <a:lnTo>
                    <a:pt x="1144" y="13"/>
                  </a:lnTo>
                  <a:lnTo>
                    <a:pt x="1156" y="29"/>
                  </a:lnTo>
                  <a:lnTo>
                    <a:pt x="1162" y="55"/>
                  </a:lnTo>
                  <a:lnTo>
                    <a:pt x="1159" y="84"/>
                  </a:lnTo>
                  <a:lnTo>
                    <a:pt x="1147" y="107"/>
                  </a:lnTo>
                  <a:lnTo>
                    <a:pt x="1129" y="119"/>
                  </a:lnTo>
                  <a:lnTo>
                    <a:pt x="1111" y="129"/>
                  </a:lnTo>
                  <a:lnTo>
                    <a:pt x="1090" y="132"/>
                  </a:lnTo>
                  <a:lnTo>
                    <a:pt x="1072" y="136"/>
                  </a:lnTo>
                  <a:lnTo>
                    <a:pt x="810" y="136"/>
                  </a:lnTo>
                  <a:lnTo>
                    <a:pt x="783" y="316"/>
                  </a:lnTo>
                  <a:lnTo>
                    <a:pt x="774" y="500"/>
                  </a:lnTo>
                  <a:lnTo>
                    <a:pt x="774" y="549"/>
                  </a:lnTo>
                  <a:lnTo>
                    <a:pt x="777" y="617"/>
                  </a:lnTo>
                  <a:lnTo>
                    <a:pt x="786" y="694"/>
                  </a:lnTo>
                  <a:lnTo>
                    <a:pt x="804" y="785"/>
                  </a:lnTo>
                  <a:lnTo>
                    <a:pt x="840" y="901"/>
                  </a:lnTo>
                  <a:lnTo>
                    <a:pt x="843" y="914"/>
                  </a:lnTo>
                  <a:lnTo>
                    <a:pt x="846" y="923"/>
                  </a:lnTo>
                  <a:lnTo>
                    <a:pt x="846" y="933"/>
                  </a:lnTo>
                  <a:lnTo>
                    <a:pt x="840" y="969"/>
                  </a:lnTo>
                  <a:lnTo>
                    <a:pt x="819" y="995"/>
                  </a:lnTo>
                  <a:lnTo>
                    <a:pt x="792" y="1014"/>
                  </a:lnTo>
                  <a:lnTo>
                    <a:pt x="759" y="1020"/>
                  </a:lnTo>
                  <a:lnTo>
                    <a:pt x="741" y="1017"/>
                  </a:lnTo>
                  <a:lnTo>
                    <a:pt x="723" y="1007"/>
                  </a:lnTo>
                  <a:lnTo>
                    <a:pt x="708" y="988"/>
                  </a:lnTo>
                  <a:lnTo>
                    <a:pt x="692" y="956"/>
                  </a:lnTo>
                  <a:lnTo>
                    <a:pt x="680" y="904"/>
                  </a:lnTo>
                  <a:lnTo>
                    <a:pt x="668" y="833"/>
                  </a:lnTo>
                  <a:lnTo>
                    <a:pt x="662" y="772"/>
                  </a:lnTo>
                  <a:lnTo>
                    <a:pt x="662" y="681"/>
                  </a:lnTo>
                  <a:lnTo>
                    <a:pt x="665" y="633"/>
                  </a:lnTo>
                  <a:lnTo>
                    <a:pt x="668" y="581"/>
                  </a:lnTo>
                  <a:lnTo>
                    <a:pt x="677" y="530"/>
                  </a:lnTo>
                  <a:lnTo>
                    <a:pt x="686" y="471"/>
                  </a:lnTo>
                  <a:lnTo>
                    <a:pt x="699" y="407"/>
                  </a:lnTo>
                  <a:lnTo>
                    <a:pt x="714" y="329"/>
                  </a:lnTo>
                  <a:lnTo>
                    <a:pt x="732" y="239"/>
                  </a:lnTo>
                  <a:lnTo>
                    <a:pt x="753" y="136"/>
                  </a:lnTo>
                  <a:lnTo>
                    <a:pt x="509" y="136"/>
                  </a:lnTo>
                  <a:lnTo>
                    <a:pt x="388" y="643"/>
                  </a:lnTo>
                  <a:lnTo>
                    <a:pt x="376" y="691"/>
                  </a:lnTo>
                  <a:lnTo>
                    <a:pt x="367" y="730"/>
                  </a:lnTo>
                  <a:lnTo>
                    <a:pt x="361" y="759"/>
                  </a:lnTo>
                  <a:lnTo>
                    <a:pt x="352" y="788"/>
                  </a:lnTo>
                  <a:lnTo>
                    <a:pt x="343" y="823"/>
                  </a:lnTo>
                  <a:lnTo>
                    <a:pt x="331" y="872"/>
                  </a:lnTo>
                  <a:lnTo>
                    <a:pt x="319" y="911"/>
                  </a:lnTo>
                  <a:lnTo>
                    <a:pt x="304" y="946"/>
                  </a:lnTo>
                  <a:lnTo>
                    <a:pt x="289" y="978"/>
                  </a:lnTo>
                  <a:lnTo>
                    <a:pt x="274" y="1001"/>
                  </a:lnTo>
                  <a:lnTo>
                    <a:pt x="250" y="1014"/>
                  </a:lnTo>
                  <a:lnTo>
                    <a:pt x="223" y="1020"/>
                  </a:lnTo>
                  <a:lnTo>
                    <a:pt x="202" y="1017"/>
                  </a:lnTo>
                  <a:lnTo>
                    <a:pt x="184" y="1004"/>
                  </a:lnTo>
                  <a:lnTo>
                    <a:pt x="168" y="985"/>
                  </a:lnTo>
                  <a:lnTo>
                    <a:pt x="162" y="959"/>
                  </a:lnTo>
                  <a:lnTo>
                    <a:pt x="162" y="946"/>
                  </a:lnTo>
                  <a:lnTo>
                    <a:pt x="165" y="936"/>
                  </a:lnTo>
                  <a:lnTo>
                    <a:pt x="181" y="904"/>
                  </a:lnTo>
                  <a:lnTo>
                    <a:pt x="235" y="772"/>
                  </a:lnTo>
                  <a:lnTo>
                    <a:pt x="295" y="623"/>
                  </a:lnTo>
                  <a:lnTo>
                    <a:pt x="355" y="465"/>
                  </a:lnTo>
                  <a:lnTo>
                    <a:pt x="409" y="303"/>
                  </a:lnTo>
                  <a:lnTo>
                    <a:pt x="455" y="136"/>
                  </a:lnTo>
                  <a:lnTo>
                    <a:pt x="310" y="136"/>
                  </a:lnTo>
                  <a:lnTo>
                    <a:pt x="280" y="139"/>
                  </a:lnTo>
                  <a:lnTo>
                    <a:pt x="241" y="149"/>
                  </a:lnTo>
                  <a:lnTo>
                    <a:pt x="199" y="168"/>
                  </a:lnTo>
                  <a:lnTo>
                    <a:pt x="153" y="200"/>
                  </a:lnTo>
                  <a:lnTo>
                    <a:pt x="105" y="249"/>
                  </a:lnTo>
                  <a:lnTo>
                    <a:pt x="60" y="313"/>
                  </a:lnTo>
                  <a:lnTo>
                    <a:pt x="54" y="323"/>
                  </a:lnTo>
                  <a:lnTo>
                    <a:pt x="42" y="336"/>
                  </a:lnTo>
                  <a:lnTo>
                    <a:pt x="36" y="339"/>
                  </a:lnTo>
                  <a:lnTo>
                    <a:pt x="18" y="339"/>
                  </a:lnTo>
                  <a:lnTo>
                    <a:pt x="9" y="336"/>
                  </a:lnTo>
                  <a:lnTo>
                    <a:pt x="6" y="333"/>
                  </a:lnTo>
                  <a:lnTo>
                    <a:pt x="3" y="326"/>
                  </a:lnTo>
                  <a:lnTo>
                    <a:pt x="0" y="323"/>
                  </a:lnTo>
                  <a:lnTo>
                    <a:pt x="0" y="316"/>
                  </a:lnTo>
                  <a:lnTo>
                    <a:pt x="3" y="307"/>
                  </a:lnTo>
                  <a:lnTo>
                    <a:pt x="12" y="287"/>
                  </a:lnTo>
                  <a:lnTo>
                    <a:pt x="27" y="258"/>
                  </a:lnTo>
                  <a:lnTo>
                    <a:pt x="48" y="226"/>
                  </a:lnTo>
                  <a:lnTo>
                    <a:pt x="72" y="187"/>
                  </a:lnTo>
                  <a:lnTo>
                    <a:pt x="132" y="110"/>
                  </a:lnTo>
                  <a:lnTo>
                    <a:pt x="178" y="65"/>
                  </a:lnTo>
                  <a:lnTo>
                    <a:pt x="220" y="32"/>
                  </a:lnTo>
                  <a:lnTo>
                    <a:pt x="262" y="13"/>
                  </a:lnTo>
                  <a:lnTo>
                    <a:pt x="298" y="3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04"/>
            <p:cNvSpPr>
              <a:spLocks noEditPoints="1"/>
            </p:cNvSpPr>
            <p:nvPr/>
          </p:nvSpPr>
          <p:spPr bwMode="auto">
            <a:xfrm>
              <a:off x="3831" y="3732"/>
              <a:ext cx="225" cy="992"/>
            </a:xfrm>
            <a:custGeom>
              <a:avLst/>
              <a:gdLst/>
              <a:ahLst/>
              <a:cxnLst>
                <a:cxn ang="0">
                  <a:pos x="114" y="749"/>
                </a:cxn>
                <a:cxn ang="0">
                  <a:pos x="156" y="759"/>
                </a:cxn>
                <a:cxn ang="0">
                  <a:pos x="192" y="785"/>
                </a:cxn>
                <a:cxn ang="0">
                  <a:pos x="216" y="824"/>
                </a:cxn>
                <a:cxn ang="0">
                  <a:pos x="225" y="869"/>
                </a:cxn>
                <a:cxn ang="0">
                  <a:pos x="216" y="917"/>
                </a:cxn>
                <a:cxn ang="0">
                  <a:pos x="192" y="956"/>
                </a:cxn>
                <a:cxn ang="0">
                  <a:pos x="156" y="982"/>
                </a:cxn>
                <a:cxn ang="0">
                  <a:pos x="114" y="992"/>
                </a:cxn>
                <a:cxn ang="0">
                  <a:pos x="69" y="982"/>
                </a:cxn>
                <a:cxn ang="0">
                  <a:pos x="33" y="956"/>
                </a:cxn>
                <a:cxn ang="0">
                  <a:pos x="9" y="917"/>
                </a:cxn>
                <a:cxn ang="0">
                  <a:pos x="0" y="869"/>
                </a:cxn>
                <a:cxn ang="0">
                  <a:pos x="9" y="824"/>
                </a:cxn>
                <a:cxn ang="0">
                  <a:pos x="33" y="785"/>
                </a:cxn>
                <a:cxn ang="0">
                  <a:pos x="69" y="759"/>
                </a:cxn>
                <a:cxn ang="0">
                  <a:pos x="114" y="749"/>
                </a:cxn>
                <a:cxn ang="0">
                  <a:pos x="114" y="0"/>
                </a:cxn>
                <a:cxn ang="0">
                  <a:pos x="156" y="10"/>
                </a:cxn>
                <a:cxn ang="0">
                  <a:pos x="192" y="36"/>
                </a:cxn>
                <a:cxn ang="0">
                  <a:pos x="216" y="74"/>
                </a:cxn>
                <a:cxn ang="0">
                  <a:pos x="225" y="123"/>
                </a:cxn>
                <a:cxn ang="0">
                  <a:pos x="216" y="168"/>
                </a:cxn>
                <a:cxn ang="0">
                  <a:pos x="192" y="207"/>
                </a:cxn>
                <a:cxn ang="0">
                  <a:pos x="156" y="233"/>
                </a:cxn>
                <a:cxn ang="0">
                  <a:pos x="114" y="242"/>
                </a:cxn>
                <a:cxn ang="0">
                  <a:pos x="69" y="233"/>
                </a:cxn>
                <a:cxn ang="0">
                  <a:pos x="33" y="207"/>
                </a:cxn>
                <a:cxn ang="0">
                  <a:pos x="9" y="168"/>
                </a:cxn>
                <a:cxn ang="0">
                  <a:pos x="0" y="123"/>
                </a:cxn>
                <a:cxn ang="0">
                  <a:pos x="9" y="74"/>
                </a:cxn>
                <a:cxn ang="0">
                  <a:pos x="33" y="36"/>
                </a:cxn>
                <a:cxn ang="0">
                  <a:pos x="69" y="10"/>
                </a:cxn>
                <a:cxn ang="0">
                  <a:pos x="114" y="0"/>
                </a:cxn>
              </a:cxnLst>
              <a:rect l="0" t="0" r="r" b="b"/>
              <a:pathLst>
                <a:path w="225" h="992">
                  <a:moveTo>
                    <a:pt x="114" y="749"/>
                  </a:moveTo>
                  <a:lnTo>
                    <a:pt x="156" y="759"/>
                  </a:lnTo>
                  <a:lnTo>
                    <a:pt x="192" y="785"/>
                  </a:lnTo>
                  <a:lnTo>
                    <a:pt x="216" y="824"/>
                  </a:lnTo>
                  <a:lnTo>
                    <a:pt x="225" y="869"/>
                  </a:lnTo>
                  <a:lnTo>
                    <a:pt x="216" y="917"/>
                  </a:lnTo>
                  <a:lnTo>
                    <a:pt x="192" y="956"/>
                  </a:lnTo>
                  <a:lnTo>
                    <a:pt x="156" y="982"/>
                  </a:lnTo>
                  <a:lnTo>
                    <a:pt x="114" y="992"/>
                  </a:lnTo>
                  <a:lnTo>
                    <a:pt x="69" y="982"/>
                  </a:lnTo>
                  <a:lnTo>
                    <a:pt x="33" y="956"/>
                  </a:lnTo>
                  <a:lnTo>
                    <a:pt x="9" y="917"/>
                  </a:lnTo>
                  <a:lnTo>
                    <a:pt x="0" y="869"/>
                  </a:lnTo>
                  <a:lnTo>
                    <a:pt x="9" y="824"/>
                  </a:lnTo>
                  <a:lnTo>
                    <a:pt x="33" y="785"/>
                  </a:lnTo>
                  <a:lnTo>
                    <a:pt x="69" y="759"/>
                  </a:lnTo>
                  <a:lnTo>
                    <a:pt x="114" y="749"/>
                  </a:lnTo>
                  <a:close/>
                  <a:moveTo>
                    <a:pt x="114" y="0"/>
                  </a:moveTo>
                  <a:lnTo>
                    <a:pt x="156" y="10"/>
                  </a:lnTo>
                  <a:lnTo>
                    <a:pt x="192" y="36"/>
                  </a:lnTo>
                  <a:lnTo>
                    <a:pt x="216" y="74"/>
                  </a:lnTo>
                  <a:lnTo>
                    <a:pt x="225" y="123"/>
                  </a:lnTo>
                  <a:lnTo>
                    <a:pt x="216" y="168"/>
                  </a:lnTo>
                  <a:lnTo>
                    <a:pt x="192" y="207"/>
                  </a:lnTo>
                  <a:lnTo>
                    <a:pt x="156" y="233"/>
                  </a:lnTo>
                  <a:lnTo>
                    <a:pt x="114" y="242"/>
                  </a:lnTo>
                  <a:lnTo>
                    <a:pt x="69" y="233"/>
                  </a:lnTo>
                  <a:lnTo>
                    <a:pt x="33" y="207"/>
                  </a:lnTo>
                  <a:lnTo>
                    <a:pt x="9" y="168"/>
                  </a:lnTo>
                  <a:lnTo>
                    <a:pt x="0" y="123"/>
                  </a:lnTo>
                  <a:lnTo>
                    <a:pt x="9" y="74"/>
                  </a:lnTo>
                  <a:lnTo>
                    <a:pt x="33" y="36"/>
                  </a:lnTo>
                  <a:lnTo>
                    <a:pt x="69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5"/>
            <p:cNvSpPr>
              <a:spLocks/>
            </p:cNvSpPr>
            <p:nvPr/>
          </p:nvSpPr>
          <p:spPr bwMode="auto">
            <a:xfrm>
              <a:off x="4957" y="3154"/>
              <a:ext cx="1307" cy="157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250" y="0"/>
                </a:cxn>
                <a:cxn ang="0">
                  <a:pos x="1307" y="517"/>
                </a:cxn>
                <a:cxn ang="0">
                  <a:pos x="1256" y="517"/>
                </a:cxn>
                <a:cxn ang="0">
                  <a:pos x="1241" y="417"/>
                </a:cxn>
                <a:cxn ang="0">
                  <a:pos x="1220" y="330"/>
                </a:cxn>
                <a:cxn ang="0">
                  <a:pos x="1192" y="258"/>
                </a:cxn>
                <a:cxn ang="0">
                  <a:pos x="1159" y="200"/>
                </a:cxn>
                <a:cxn ang="0">
                  <a:pos x="1117" y="155"/>
                </a:cxn>
                <a:cxn ang="0">
                  <a:pos x="1066" y="120"/>
                </a:cxn>
                <a:cxn ang="0">
                  <a:pos x="1003" y="97"/>
                </a:cxn>
                <a:cxn ang="0">
                  <a:pos x="927" y="81"/>
                </a:cxn>
                <a:cxn ang="0">
                  <a:pos x="843" y="71"/>
                </a:cxn>
                <a:cxn ang="0">
                  <a:pos x="741" y="68"/>
                </a:cxn>
                <a:cxn ang="0">
                  <a:pos x="244" y="68"/>
                </a:cxn>
                <a:cxn ang="0">
                  <a:pos x="684" y="753"/>
                </a:cxn>
                <a:cxn ang="0">
                  <a:pos x="696" y="765"/>
                </a:cxn>
                <a:cxn ang="0">
                  <a:pos x="702" y="785"/>
                </a:cxn>
                <a:cxn ang="0">
                  <a:pos x="702" y="788"/>
                </a:cxn>
                <a:cxn ang="0">
                  <a:pos x="699" y="791"/>
                </a:cxn>
                <a:cxn ang="0">
                  <a:pos x="699" y="798"/>
                </a:cxn>
                <a:cxn ang="0">
                  <a:pos x="693" y="801"/>
                </a:cxn>
                <a:cxn ang="0">
                  <a:pos x="690" y="811"/>
                </a:cxn>
                <a:cxn ang="0">
                  <a:pos x="678" y="824"/>
                </a:cxn>
                <a:cxn ang="0">
                  <a:pos x="138" y="1476"/>
                </a:cxn>
                <a:cxn ang="0">
                  <a:pos x="732" y="1476"/>
                </a:cxn>
                <a:cxn ang="0">
                  <a:pos x="819" y="1473"/>
                </a:cxn>
                <a:cxn ang="0">
                  <a:pos x="897" y="1469"/>
                </a:cxn>
                <a:cxn ang="0">
                  <a:pos x="967" y="1457"/>
                </a:cxn>
                <a:cxn ang="0">
                  <a:pos x="1027" y="1440"/>
                </a:cxn>
                <a:cxn ang="0">
                  <a:pos x="1081" y="1415"/>
                </a:cxn>
                <a:cxn ang="0">
                  <a:pos x="1126" y="1379"/>
                </a:cxn>
                <a:cxn ang="0">
                  <a:pos x="1165" y="1334"/>
                </a:cxn>
                <a:cxn ang="0">
                  <a:pos x="1198" y="1279"/>
                </a:cxn>
                <a:cxn ang="0">
                  <a:pos x="1223" y="1208"/>
                </a:cxn>
                <a:cxn ang="0">
                  <a:pos x="1244" y="1127"/>
                </a:cxn>
                <a:cxn ang="0">
                  <a:pos x="1256" y="1030"/>
                </a:cxn>
                <a:cxn ang="0">
                  <a:pos x="1307" y="1030"/>
                </a:cxn>
                <a:cxn ang="0">
                  <a:pos x="1250" y="1573"/>
                </a:cxn>
                <a:cxn ang="0">
                  <a:pos x="33" y="1573"/>
                </a:cxn>
                <a:cxn ang="0">
                  <a:pos x="15" y="1570"/>
                </a:cxn>
                <a:cxn ang="0">
                  <a:pos x="3" y="1563"/>
                </a:cxn>
                <a:cxn ang="0">
                  <a:pos x="0" y="1547"/>
                </a:cxn>
                <a:cxn ang="0">
                  <a:pos x="0" y="1540"/>
                </a:cxn>
                <a:cxn ang="0">
                  <a:pos x="3" y="1537"/>
                </a:cxn>
                <a:cxn ang="0">
                  <a:pos x="3" y="1534"/>
                </a:cxn>
                <a:cxn ang="0">
                  <a:pos x="24" y="1511"/>
                </a:cxn>
                <a:cxn ang="0">
                  <a:pos x="533" y="888"/>
                </a:cxn>
                <a:cxn ang="0">
                  <a:pos x="0" y="52"/>
                </a:cxn>
                <a:cxn ang="0">
                  <a:pos x="0" y="23"/>
                </a:cxn>
                <a:cxn ang="0">
                  <a:pos x="9" y="7"/>
                </a:cxn>
                <a:cxn ang="0">
                  <a:pos x="24" y="0"/>
                </a:cxn>
              </a:cxnLst>
              <a:rect l="0" t="0" r="r" b="b"/>
              <a:pathLst>
                <a:path w="1307" h="1573">
                  <a:moveTo>
                    <a:pt x="24" y="0"/>
                  </a:moveTo>
                  <a:lnTo>
                    <a:pt x="1250" y="0"/>
                  </a:lnTo>
                  <a:lnTo>
                    <a:pt x="1307" y="517"/>
                  </a:lnTo>
                  <a:lnTo>
                    <a:pt x="1256" y="517"/>
                  </a:lnTo>
                  <a:lnTo>
                    <a:pt x="1241" y="417"/>
                  </a:lnTo>
                  <a:lnTo>
                    <a:pt x="1220" y="330"/>
                  </a:lnTo>
                  <a:lnTo>
                    <a:pt x="1192" y="258"/>
                  </a:lnTo>
                  <a:lnTo>
                    <a:pt x="1159" y="200"/>
                  </a:lnTo>
                  <a:lnTo>
                    <a:pt x="1117" y="155"/>
                  </a:lnTo>
                  <a:lnTo>
                    <a:pt x="1066" y="120"/>
                  </a:lnTo>
                  <a:lnTo>
                    <a:pt x="1003" y="97"/>
                  </a:lnTo>
                  <a:lnTo>
                    <a:pt x="927" y="81"/>
                  </a:lnTo>
                  <a:lnTo>
                    <a:pt x="843" y="71"/>
                  </a:lnTo>
                  <a:lnTo>
                    <a:pt x="741" y="68"/>
                  </a:lnTo>
                  <a:lnTo>
                    <a:pt x="244" y="68"/>
                  </a:lnTo>
                  <a:lnTo>
                    <a:pt x="684" y="753"/>
                  </a:lnTo>
                  <a:lnTo>
                    <a:pt x="696" y="765"/>
                  </a:lnTo>
                  <a:lnTo>
                    <a:pt x="702" y="785"/>
                  </a:lnTo>
                  <a:lnTo>
                    <a:pt x="702" y="788"/>
                  </a:lnTo>
                  <a:lnTo>
                    <a:pt x="699" y="791"/>
                  </a:lnTo>
                  <a:lnTo>
                    <a:pt x="699" y="798"/>
                  </a:lnTo>
                  <a:lnTo>
                    <a:pt x="693" y="801"/>
                  </a:lnTo>
                  <a:lnTo>
                    <a:pt x="690" y="811"/>
                  </a:lnTo>
                  <a:lnTo>
                    <a:pt x="678" y="824"/>
                  </a:lnTo>
                  <a:lnTo>
                    <a:pt x="138" y="1476"/>
                  </a:lnTo>
                  <a:lnTo>
                    <a:pt x="732" y="1476"/>
                  </a:lnTo>
                  <a:lnTo>
                    <a:pt x="819" y="1473"/>
                  </a:lnTo>
                  <a:lnTo>
                    <a:pt x="897" y="1469"/>
                  </a:lnTo>
                  <a:lnTo>
                    <a:pt x="967" y="1457"/>
                  </a:lnTo>
                  <a:lnTo>
                    <a:pt x="1027" y="1440"/>
                  </a:lnTo>
                  <a:lnTo>
                    <a:pt x="1081" y="1415"/>
                  </a:lnTo>
                  <a:lnTo>
                    <a:pt x="1126" y="1379"/>
                  </a:lnTo>
                  <a:lnTo>
                    <a:pt x="1165" y="1334"/>
                  </a:lnTo>
                  <a:lnTo>
                    <a:pt x="1198" y="1279"/>
                  </a:lnTo>
                  <a:lnTo>
                    <a:pt x="1223" y="1208"/>
                  </a:lnTo>
                  <a:lnTo>
                    <a:pt x="1244" y="1127"/>
                  </a:lnTo>
                  <a:lnTo>
                    <a:pt x="1256" y="1030"/>
                  </a:lnTo>
                  <a:lnTo>
                    <a:pt x="1307" y="1030"/>
                  </a:lnTo>
                  <a:lnTo>
                    <a:pt x="1250" y="1573"/>
                  </a:lnTo>
                  <a:lnTo>
                    <a:pt x="33" y="1573"/>
                  </a:lnTo>
                  <a:lnTo>
                    <a:pt x="15" y="1570"/>
                  </a:lnTo>
                  <a:lnTo>
                    <a:pt x="3" y="1563"/>
                  </a:lnTo>
                  <a:lnTo>
                    <a:pt x="0" y="1547"/>
                  </a:lnTo>
                  <a:lnTo>
                    <a:pt x="0" y="1540"/>
                  </a:lnTo>
                  <a:lnTo>
                    <a:pt x="3" y="1537"/>
                  </a:lnTo>
                  <a:lnTo>
                    <a:pt x="3" y="1534"/>
                  </a:lnTo>
                  <a:lnTo>
                    <a:pt x="24" y="1511"/>
                  </a:lnTo>
                  <a:lnTo>
                    <a:pt x="533" y="888"/>
                  </a:lnTo>
                  <a:lnTo>
                    <a:pt x="0" y="52"/>
                  </a:lnTo>
                  <a:lnTo>
                    <a:pt x="0" y="23"/>
                  </a:lnTo>
                  <a:lnTo>
                    <a:pt x="9" y="7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6"/>
            <p:cNvSpPr>
              <a:spLocks/>
            </p:cNvSpPr>
            <p:nvPr/>
          </p:nvSpPr>
          <p:spPr bwMode="auto">
            <a:xfrm>
              <a:off x="7104" y="3542"/>
              <a:ext cx="1912" cy="1204"/>
            </a:xfrm>
            <a:custGeom>
              <a:avLst/>
              <a:gdLst/>
              <a:ahLst/>
              <a:cxnLst>
                <a:cxn ang="0">
                  <a:pos x="1427" y="0"/>
                </a:cxn>
                <a:cxn ang="0">
                  <a:pos x="1446" y="3"/>
                </a:cxn>
                <a:cxn ang="0">
                  <a:pos x="1458" y="35"/>
                </a:cxn>
                <a:cxn ang="0">
                  <a:pos x="1518" y="219"/>
                </a:cxn>
                <a:cxn ang="0">
                  <a:pos x="1602" y="358"/>
                </a:cxn>
                <a:cxn ang="0">
                  <a:pos x="1696" y="455"/>
                </a:cxn>
                <a:cxn ang="0">
                  <a:pos x="1786" y="523"/>
                </a:cxn>
                <a:cxn ang="0">
                  <a:pos x="1864" y="562"/>
                </a:cxn>
                <a:cxn ang="0">
                  <a:pos x="1900" y="578"/>
                </a:cxn>
                <a:cxn ang="0">
                  <a:pos x="1909" y="591"/>
                </a:cxn>
                <a:cxn ang="0">
                  <a:pos x="1912" y="610"/>
                </a:cxn>
                <a:cxn ang="0">
                  <a:pos x="1903" y="623"/>
                </a:cxn>
                <a:cxn ang="0">
                  <a:pos x="1882" y="629"/>
                </a:cxn>
                <a:cxn ang="0">
                  <a:pos x="1702" y="742"/>
                </a:cxn>
                <a:cxn ang="0">
                  <a:pos x="1572" y="888"/>
                </a:cxn>
                <a:cxn ang="0">
                  <a:pos x="1488" y="1062"/>
                </a:cxn>
                <a:cxn ang="0">
                  <a:pos x="1458" y="1182"/>
                </a:cxn>
                <a:cxn ang="0">
                  <a:pos x="1437" y="1204"/>
                </a:cxn>
                <a:cxn ang="0">
                  <a:pos x="1385" y="1201"/>
                </a:cxn>
                <a:cxn ang="0">
                  <a:pos x="1376" y="1191"/>
                </a:cxn>
                <a:cxn ang="0">
                  <a:pos x="1370" y="1165"/>
                </a:cxn>
                <a:cxn ang="0">
                  <a:pos x="1385" y="1104"/>
                </a:cxn>
                <a:cxn ang="0">
                  <a:pos x="1418" y="1001"/>
                </a:cxn>
                <a:cxn ang="0">
                  <a:pos x="1485" y="872"/>
                </a:cxn>
                <a:cxn ang="0">
                  <a:pos x="1518" y="823"/>
                </a:cxn>
                <a:cxn ang="0">
                  <a:pos x="1578" y="746"/>
                </a:cxn>
                <a:cxn ang="0">
                  <a:pos x="1677" y="652"/>
                </a:cxn>
                <a:cxn ang="0">
                  <a:pos x="54" y="649"/>
                </a:cxn>
                <a:cxn ang="0">
                  <a:pos x="15" y="639"/>
                </a:cxn>
                <a:cxn ang="0">
                  <a:pos x="0" y="600"/>
                </a:cxn>
                <a:cxn ang="0">
                  <a:pos x="15" y="562"/>
                </a:cxn>
                <a:cxn ang="0">
                  <a:pos x="54" y="552"/>
                </a:cxn>
                <a:cxn ang="0">
                  <a:pos x="1611" y="497"/>
                </a:cxn>
                <a:cxn ang="0">
                  <a:pos x="1512" y="384"/>
                </a:cxn>
                <a:cxn ang="0">
                  <a:pos x="1443" y="268"/>
                </a:cxn>
                <a:cxn ang="0">
                  <a:pos x="1382" y="100"/>
                </a:cxn>
                <a:cxn ang="0">
                  <a:pos x="1367" y="38"/>
                </a:cxn>
                <a:cxn ang="0">
                  <a:pos x="1373" y="13"/>
                </a:cxn>
                <a:cxn ang="0">
                  <a:pos x="1382" y="3"/>
                </a:cxn>
              </a:cxnLst>
              <a:rect l="0" t="0" r="r" b="b"/>
              <a:pathLst>
                <a:path w="1912" h="1204">
                  <a:moveTo>
                    <a:pt x="1391" y="0"/>
                  </a:moveTo>
                  <a:lnTo>
                    <a:pt x="1427" y="0"/>
                  </a:lnTo>
                  <a:lnTo>
                    <a:pt x="1437" y="3"/>
                  </a:lnTo>
                  <a:lnTo>
                    <a:pt x="1446" y="3"/>
                  </a:lnTo>
                  <a:lnTo>
                    <a:pt x="1452" y="16"/>
                  </a:lnTo>
                  <a:lnTo>
                    <a:pt x="1458" y="35"/>
                  </a:lnTo>
                  <a:lnTo>
                    <a:pt x="1485" y="132"/>
                  </a:lnTo>
                  <a:lnTo>
                    <a:pt x="1518" y="219"/>
                  </a:lnTo>
                  <a:lnTo>
                    <a:pt x="1557" y="294"/>
                  </a:lnTo>
                  <a:lnTo>
                    <a:pt x="1602" y="358"/>
                  </a:lnTo>
                  <a:lnTo>
                    <a:pt x="1647" y="410"/>
                  </a:lnTo>
                  <a:lnTo>
                    <a:pt x="1696" y="455"/>
                  </a:lnTo>
                  <a:lnTo>
                    <a:pt x="1744" y="494"/>
                  </a:lnTo>
                  <a:lnTo>
                    <a:pt x="1786" y="523"/>
                  </a:lnTo>
                  <a:lnTo>
                    <a:pt x="1828" y="545"/>
                  </a:lnTo>
                  <a:lnTo>
                    <a:pt x="1864" y="562"/>
                  </a:lnTo>
                  <a:lnTo>
                    <a:pt x="1894" y="574"/>
                  </a:lnTo>
                  <a:lnTo>
                    <a:pt x="1900" y="578"/>
                  </a:lnTo>
                  <a:lnTo>
                    <a:pt x="1906" y="584"/>
                  </a:lnTo>
                  <a:lnTo>
                    <a:pt x="1909" y="591"/>
                  </a:lnTo>
                  <a:lnTo>
                    <a:pt x="1912" y="600"/>
                  </a:lnTo>
                  <a:lnTo>
                    <a:pt x="1912" y="610"/>
                  </a:lnTo>
                  <a:lnTo>
                    <a:pt x="1909" y="616"/>
                  </a:lnTo>
                  <a:lnTo>
                    <a:pt x="1903" y="623"/>
                  </a:lnTo>
                  <a:lnTo>
                    <a:pt x="1894" y="626"/>
                  </a:lnTo>
                  <a:lnTo>
                    <a:pt x="1882" y="629"/>
                  </a:lnTo>
                  <a:lnTo>
                    <a:pt x="1786" y="681"/>
                  </a:lnTo>
                  <a:lnTo>
                    <a:pt x="1702" y="742"/>
                  </a:lnTo>
                  <a:lnTo>
                    <a:pt x="1629" y="810"/>
                  </a:lnTo>
                  <a:lnTo>
                    <a:pt x="1572" y="888"/>
                  </a:lnTo>
                  <a:lnTo>
                    <a:pt x="1524" y="972"/>
                  </a:lnTo>
                  <a:lnTo>
                    <a:pt x="1488" y="1062"/>
                  </a:lnTo>
                  <a:lnTo>
                    <a:pt x="1464" y="1156"/>
                  </a:lnTo>
                  <a:lnTo>
                    <a:pt x="1458" y="1182"/>
                  </a:lnTo>
                  <a:lnTo>
                    <a:pt x="1449" y="1198"/>
                  </a:lnTo>
                  <a:lnTo>
                    <a:pt x="1437" y="1204"/>
                  </a:lnTo>
                  <a:lnTo>
                    <a:pt x="1394" y="1204"/>
                  </a:lnTo>
                  <a:lnTo>
                    <a:pt x="1385" y="1201"/>
                  </a:lnTo>
                  <a:lnTo>
                    <a:pt x="1379" y="1198"/>
                  </a:lnTo>
                  <a:lnTo>
                    <a:pt x="1376" y="1191"/>
                  </a:lnTo>
                  <a:lnTo>
                    <a:pt x="1370" y="1185"/>
                  </a:lnTo>
                  <a:lnTo>
                    <a:pt x="1370" y="1165"/>
                  </a:lnTo>
                  <a:lnTo>
                    <a:pt x="1376" y="1143"/>
                  </a:lnTo>
                  <a:lnTo>
                    <a:pt x="1385" y="1104"/>
                  </a:lnTo>
                  <a:lnTo>
                    <a:pt x="1400" y="1059"/>
                  </a:lnTo>
                  <a:lnTo>
                    <a:pt x="1418" y="1001"/>
                  </a:lnTo>
                  <a:lnTo>
                    <a:pt x="1449" y="939"/>
                  </a:lnTo>
                  <a:lnTo>
                    <a:pt x="1485" y="872"/>
                  </a:lnTo>
                  <a:lnTo>
                    <a:pt x="1497" y="852"/>
                  </a:lnTo>
                  <a:lnTo>
                    <a:pt x="1518" y="823"/>
                  </a:lnTo>
                  <a:lnTo>
                    <a:pt x="1545" y="788"/>
                  </a:lnTo>
                  <a:lnTo>
                    <a:pt x="1578" y="746"/>
                  </a:lnTo>
                  <a:lnTo>
                    <a:pt x="1623" y="697"/>
                  </a:lnTo>
                  <a:lnTo>
                    <a:pt x="1677" y="652"/>
                  </a:lnTo>
                  <a:lnTo>
                    <a:pt x="1674" y="649"/>
                  </a:lnTo>
                  <a:lnTo>
                    <a:pt x="54" y="649"/>
                  </a:lnTo>
                  <a:lnTo>
                    <a:pt x="33" y="645"/>
                  </a:lnTo>
                  <a:lnTo>
                    <a:pt x="15" y="639"/>
                  </a:lnTo>
                  <a:lnTo>
                    <a:pt x="3" y="623"/>
                  </a:lnTo>
                  <a:lnTo>
                    <a:pt x="0" y="600"/>
                  </a:lnTo>
                  <a:lnTo>
                    <a:pt x="3" y="578"/>
                  </a:lnTo>
                  <a:lnTo>
                    <a:pt x="15" y="562"/>
                  </a:lnTo>
                  <a:lnTo>
                    <a:pt x="33" y="555"/>
                  </a:lnTo>
                  <a:lnTo>
                    <a:pt x="54" y="552"/>
                  </a:lnTo>
                  <a:lnTo>
                    <a:pt x="1674" y="552"/>
                  </a:lnTo>
                  <a:lnTo>
                    <a:pt x="1611" y="497"/>
                  </a:lnTo>
                  <a:lnTo>
                    <a:pt x="1557" y="442"/>
                  </a:lnTo>
                  <a:lnTo>
                    <a:pt x="1512" y="384"/>
                  </a:lnTo>
                  <a:lnTo>
                    <a:pt x="1476" y="332"/>
                  </a:lnTo>
                  <a:lnTo>
                    <a:pt x="1443" y="268"/>
                  </a:lnTo>
                  <a:lnTo>
                    <a:pt x="1415" y="206"/>
                  </a:lnTo>
                  <a:lnTo>
                    <a:pt x="1382" y="100"/>
                  </a:lnTo>
                  <a:lnTo>
                    <a:pt x="1373" y="64"/>
                  </a:lnTo>
                  <a:lnTo>
                    <a:pt x="1367" y="38"/>
                  </a:lnTo>
                  <a:lnTo>
                    <a:pt x="1367" y="19"/>
                  </a:lnTo>
                  <a:lnTo>
                    <a:pt x="1373" y="13"/>
                  </a:lnTo>
                  <a:lnTo>
                    <a:pt x="1376" y="6"/>
                  </a:lnTo>
                  <a:lnTo>
                    <a:pt x="1382" y="3"/>
                  </a:lnTo>
                  <a:lnTo>
                    <a:pt x="1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7"/>
            <p:cNvSpPr>
              <a:spLocks/>
            </p:cNvSpPr>
            <p:nvPr/>
          </p:nvSpPr>
          <p:spPr bwMode="auto">
            <a:xfrm>
              <a:off x="9848" y="3102"/>
              <a:ext cx="1526" cy="1673"/>
            </a:xfrm>
            <a:custGeom>
              <a:avLst/>
              <a:gdLst/>
              <a:ahLst/>
              <a:cxnLst>
                <a:cxn ang="0">
                  <a:pos x="1035" y="7"/>
                </a:cxn>
                <a:cxn ang="0">
                  <a:pos x="1156" y="46"/>
                </a:cxn>
                <a:cxn ang="0">
                  <a:pos x="1240" y="107"/>
                </a:cxn>
                <a:cxn ang="0">
                  <a:pos x="1291" y="165"/>
                </a:cxn>
                <a:cxn ang="0">
                  <a:pos x="1319" y="204"/>
                </a:cxn>
                <a:cxn ang="0">
                  <a:pos x="1487" y="4"/>
                </a:cxn>
                <a:cxn ang="0">
                  <a:pos x="1493" y="0"/>
                </a:cxn>
                <a:cxn ang="0">
                  <a:pos x="1514" y="4"/>
                </a:cxn>
                <a:cxn ang="0">
                  <a:pos x="1520" y="13"/>
                </a:cxn>
                <a:cxn ang="0">
                  <a:pos x="1523" y="23"/>
                </a:cxn>
                <a:cxn ang="0">
                  <a:pos x="1391" y="608"/>
                </a:cxn>
                <a:cxn ang="0">
                  <a:pos x="1385" y="637"/>
                </a:cxn>
                <a:cxn ang="0">
                  <a:pos x="1376" y="653"/>
                </a:cxn>
                <a:cxn ang="0">
                  <a:pos x="1364" y="656"/>
                </a:cxn>
                <a:cxn ang="0">
                  <a:pos x="1337" y="653"/>
                </a:cxn>
                <a:cxn ang="0">
                  <a:pos x="1328" y="646"/>
                </a:cxn>
                <a:cxn ang="0">
                  <a:pos x="1322" y="621"/>
                </a:cxn>
                <a:cxn ang="0">
                  <a:pos x="1325" y="588"/>
                </a:cxn>
                <a:cxn ang="0">
                  <a:pos x="1328" y="514"/>
                </a:cxn>
                <a:cxn ang="0">
                  <a:pos x="1303" y="330"/>
                </a:cxn>
                <a:cxn ang="0">
                  <a:pos x="1234" y="191"/>
                </a:cxn>
                <a:cxn ang="0">
                  <a:pos x="1126" y="101"/>
                </a:cxn>
                <a:cxn ang="0">
                  <a:pos x="978" y="68"/>
                </a:cxn>
                <a:cxn ang="0">
                  <a:pos x="789" y="104"/>
                </a:cxn>
                <a:cxn ang="0">
                  <a:pos x="608" y="201"/>
                </a:cxn>
                <a:cxn ang="0">
                  <a:pos x="454" y="346"/>
                </a:cxn>
                <a:cxn ang="0">
                  <a:pos x="337" y="540"/>
                </a:cxn>
                <a:cxn ang="0">
                  <a:pos x="259" y="737"/>
                </a:cxn>
                <a:cxn ang="0">
                  <a:pos x="216" y="924"/>
                </a:cxn>
                <a:cxn ang="0">
                  <a:pos x="198" y="1069"/>
                </a:cxn>
                <a:cxn ang="0">
                  <a:pos x="201" y="1211"/>
                </a:cxn>
                <a:cxn ang="0">
                  <a:pos x="240" y="1363"/>
                </a:cxn>
                <a:cxn ang="0">
                  <a:pos x="313" y="1473"/>
                </a:cxn>
                <a:cxn ang="0">
                  <a:pos x="403" y="1547"/>
                </a:cxn>
                <a:cxn ang="0">
                  <a:pos x="508" y="1586"/>
                </a:cxn>
                <a:cxn ang="0">
                  <a:pos x="617" y="1599"/>
                </a:cxn>
                <a:cxn ang="0">
                  <a:pos x="761" y="1576"/>
                </a:cxn>
                <a:cxn ang="0">
                  <a:pos x="924" y="1496"/>
                </a:cxn>
                <a:cxn ang="0">
                  <a:pos x="1078" y="1363"/>
                </a:cxn>
                <a:cxn ang="0">
                  <a:pos x="1168" y="1224"/>
                </a:cxn>
                <a:cxn ang="0">
                  <a:pos x="1216" y="1108"/>
                </a:cxn>
                <a:cxn ang="0">
                  <a:pos x="1231" y="1056"/>
                </a:cxn>
                <a:cxn ang="0">
                  <a:pos x="1246" y="1043"/>
                </a:cxn>
                <a:cxn ang="0">
                  <a:pos x="1267" y="1047"/>
                </a:cxn>
                <a:cxn ang="0">
                  <a:pos x="1282" y="1056"/>
                </a:cxn>
                <a:cxn ang="0">
                  <a:pos x="1279" y="1079"/>
                </a:cxn>
                <a:cxn ang="0">
                  <a:pos x="1261" y="1150"/>
                </a:cxn>
                <a:cxn ang="0">
                  <a:pos x="1210" y="1263"/>
                </a:cxn>
                <a:cxn ang="0">
                  <a:pos x="1114" y="1402"/>
                </a:cxn>
                <a:cxn ang="0">
                  <a:pos x="987" y="1525"/>
                </a:cxn>
                <a:cxn ang="0">
                  <a:pos x="843" y="1615"/>
                </a:cxn>
                <a:cxn ang="0">
                  <a:pos x="674" y="1667"/>
                </a:cxn>
                <a:cxn ang="0">
                  <a:pos x="484" y="1667"/>
                </a:cxn>
                <a:cxn ang="0">
                  <a:pos x="310" y="1609"/>
                </a:cxn>
                <a:cxn ang="0">
                  <a:pos x="168" y="1502"/>
                </a:cxn>
                <a:cxn ang="0">
                  <a:pos x="63" y="1347"/>
                </a:cxn>
                <a:cxn ang="0">
                  <a:pos x="6" y="1153"/>
                </a:cxn>
                <a:cxn ang="0">
                  <a:pos x="9" y="911"/>
                </a:cxn>
                <a:cxn ang="0">
                  <a:pos x="81" y="653"/>
                </a:cxn>
                <a:cxn ang="0">
                  <a:pos x="216" y="424"/>
                </a:cxn>
                <a:cxn ang="0">
                  <a:pos x="394" y="230"/>
                </a:cxn>
                <a:cxn ang="0">
                  <a:pos x="608" y="88"/>
                </a:cxn>
                <a:cxn ang="0">
                  <a:pos x="840" y="10"/>
                </a:cxn>
              </a:cxnLst>
              <a:rect l="0" t="0" r="r" b="b"/>
              <a:pathLst>
                <a:path w="1526" h="1673">
                  <a:moveTo>
                    <a:pt x="960" y="0"/>
                  </a:moveTo>
                  <a:lnTo>
                    <a:pt x="1035" y="7"/>
                  </a:lnTo>
                  <a:lnTo>
                    <a:pt x="1099" y="23"/>
                  </a:lnTo>
                  <a:lnTo>
                    <a:pt x="1156" y="46"/>
                  </a:lnTo>
                  <a:lnTo>
                    <a:pt x="1201" y="75"/>
                  </a:lnTo>
                  <a:lnTo>
                    <a:pt x="1240" y="107"/>
                  </a:lnTo>
                  <a:lnTo>
                    <a:pt x="1270" y="136"/>
                  </a:lnTo>
                  <a:lnTo>
                    <a:pt x="1291" y="165"/>
                  </a:lnTo>
                  <a:lnTo>
                    <a:pt x="1310" y="188"/>
                  </a:lnTo>
                  <a:lnTo>
                    <a:pt x="1319" y="204"/>
                  </a:lnTo>
                  <a:lnTo>
                    <a:pt x="1466" y="26"/>
                  </a:lnTo>
                  <a:lnTo>
                    <a:pt x="1487" y="4"/>
                  </a:lnTo>
                  <a:lnTo>
                    <a:pt x="1490" y="4"/>
                  </a:lnTo>
                  <a:lnTo>
                    <a:pt x="1493" y="0"/>
                  </a:lnTo>
                  <a:lnTo>
                    <a:pt x="1508" y="0"/>
                  </a:lnTo>
                  <a:lnTo>
                    <a:pt x="1514" y="4"/>
                  </a:lnTo>
                  <a:lnTo>
                    <a:pt x="1520" y="10"/>
                  </a:lnTo>
                  <a:lnTo>
                    <a:pt x="1520" y="13"/>
                  </a:lnTo>
                  <a:lnTo>
                    <a:pt x="1523" y="20"/>
                  </a:lnTo>
                  <a:lnTo>
                    <a:pt x="1523" y="23"/>
                  </a:lnTo>
                  <a:lnTo>
                    <a:pt x="1526" y="20"/>
                  </a:lnTo>
                  <a:lnTo>
                    <a:pt x="1391" y="608"/>
                  </a:lnTo>
                  <a:lnTo>
                    <a:pt x="1388" y="624"/>
                  </a:lnTo>
                  <a:lnTo>
                    <a:pt x="1385" y="637"/>
                  </a:lnTo>
                  <a:lnTo>
                    <a:pt x="1382" y="646"/>
                  </a:lnTo>
                  <a:lnTo>
                    <a:pt x="1376" y="653"/>
                  </a:lnTo>
                  <a:lnTo>
                    <a:pt x="1370" y="653"/>
                  </a:lnTo>
                  <a:lnTo>
                    <a:pt x="1364" y="656"/>
                  </a:lnTo>
                  <a:lnTo>
                    <a:pt x="1343" y="656"/>
                  </a:lnTo>
                  <a:lnTo>
                    <a:pt x="1337" y="653"/>
                  </a:lnTo>
                  <a:lnTo>
                    <a:pt x="1331" y="653"/>
                  </a:lnTo>
                  <a:lnTo>
                    <a:pt x="1328" y="646"/>
                  </a:lnTo>
                  <a:lnTo>
                    <a:pt x="1322" y="643"/>
                  </a:lnTo>
                  <a:lnTo>
                    <a:pt x="1322" y="621"/>
                  </a:lnTo>
                  <a:lnTo>
                    <a:pt x="1325" y="608"/>
                  </a:lnTo>
                  <a:lnTo>
                    <a:pt x="1325" y="588"/>
                  </a:lnTo>
                  <a:lnTo>
                    <a:pt x="1328" y="559"/>
                  </a:lnTo>
                  <a:lnTo>
                    <a:pt x="1328" y="514"/>
                  </a:lnTo>
                  <a:lnTo>
                    <a:pt x="1322" y="417"/>
                  </a:lnTo>
                  <a:lnTo>
                    <a:pt x="1303" y="330"/>
                  </a:lnTo>
                  <a:lnTo>
                    <a:pt x="1276" y="256"/>
                  </a:lnTo>
                  <a:lnTo>
                    <a:pt x="1234" y="191"/>
                  </a:lnTo>
                  <a:lnTo>
                    <a:pt x="1186" y="139"/>
                  </a:lnTo>
                  <a:lnTo>
                    <a:pt x="1126" y="101"/>
                  </a:lnTo>
                  <a:lnTo>
                    <a:pt x="1057" y="78"/>
                  </a:lnTo>
                  <a:lnTo>
                    <a:pt x="978" y="68"/>
                  </a:lnTo>
                  <a:lnTo>
                    <a:pt x="882" y="78"/>
                  </a:lnTo>
                  <a:lnTo>
                    <a:pt x="789" y="104"/>
                  </a:lnTo>
                  <a:lnTo>
                    <a:pt x="695" y="146"/>
                  </a:lnTo>
                  <a:lnTo>
                    <a:pt x="608" y="201"/>
                  </a:lnTo>
                  <a:lnTo>
                    <a:pt x="527" y="269"/>
                  </a:lnTo>
                  <a:lnTo>
                    <a:pt x="454" y="346"/>
                  </a:lnTo>
                  <a:lnTo>
                    <a:pt x="388" y="440"/>
                  </a:lnTo>
                  <a:lnTo>
                    <a:pt x="337" y="540"/>
                  </a:lnTo>
                  <a:lnTo>
                    <a:pt x="292" y="640"/>
                  </a:lnTo>
                  <a:lnTo>
                    <a:pt x="259" y="737"/>
                  </a:lnTo>
                  <a:lnTo>
                    <a:pt x="231" y="834"/>
                  </a:lnTo>
                  <a:lnTo>
                    <a:pt x="216" y="924"/>
                  </a:lnTo>
                  <a:lnTo>
                    <a:pt x="204" y="1002"/>
                  </a:lnTo>
                  <a:lnTo>
                    <a:pt x="198" y="1069"/>
                  </a:lnTo>
                  <a:lnTo>
                    <a:pt x="195" y="1121"/>
                  </a:lnTo>
                  <a:lnTo>
                    <a:pt x="201" y="1211"/>
                  </a:lnTo>
                  <a:lnTo>
                    <a:pt x="216" y="1292"/>
                  </a:lnTo>
                  <a:lnTo>
                    <a:pt x="240" y="1363"/>
                  </a:lnTo>
                  <a:lnTo>
                    <a:pt x="274" y="1425"/>
                  </a:lnTo>
                  <a:lnTo>
                    <a:pt x="313" y="1473"/>
                  </a:lnTo>
                  <a:lnTo>
                    <a:pt x="355" y="1515"/>
                  </a:lnTo>
                  <a:lnTo>
                    <a:pt x="403" y="1547"/>
                  </a:lnTo>
                  <a:lnTo>
                    <a:pt x="454" y="1570"/>
                  </a:lnTo>
                  <a:lnTo>
                    <a:pt x="508" y="1586"/>
                  </a:lnTo>
                  <a:lnTo>
                    <a:pt x="563" y="1596"/>
                  </a:lnTo>
                  <a:lnTo>
                    <a:pt x="617" y="1599"/>
                  </a:lnTo>
                  <a:lnTo>
                    <a:pt x="686" y="1592"/>
                  </a:lnTo>
                  <a:lnTo>
                    <a:pt x="761" y="1576"/>
                  </a:lnTo>
                  <a:lnTo>
                    <a:pt x="840" y="1544"/>
                  </a:lnTo>
                  <a:lnTo>
                    <a:pt x="924" y="1496"/>
                  </a:lnTo>
                  <a:lnTo>
                    <a:pt x="1011" y="1431"/>
                  </a:lnTo>
                  <a:lnTo>
                    <a:pt x="1078" y="1363"/>
                  </a:lnTo>
                  <a:lnTo>
                    <a:pt x="1129" y="1292"/>
                  </a:lnTo>
                  <a:lnTo>
                    <a:pt x="1168" y="1224"/>
                  </a:lnTo>
                  <a:lnTo>
                    <a:pt x="1195" y="1163"/>
                  </a:lnTo>
                  <a:lnTo>
                    <a:pt x="1216" y="1108"/>
                  </a:lnTo>
                  <a:lnTo>
                    <a:pt x="1228" y="1066"/>
                  </a:lnTo>
                  <a:lnTo>
                    <a:pt x="1231" y="1056"/>
                  </a:lnTo>
                  <a:lnTo>
                    <a:pt x="1240" y="1047"/>
                  </a:lnTo>
                  <a:lnTo>
                    <a:pt x="1246" y="1043"/>
                  </a:lnTo>
                  <a:lnTo>
                    <a:pt x="1264" y="1043"/>
                  </a:lnTo>
                  <a:lnTo>
                    <a:pt x="1267" y="1047"/>
                  </a:lnTo>
                  <a:lnTo>
                    <a:pt x="1273" y="1047"/>
                  </a:lnTo>
                  <a:lnTo>
                    <a:pt x="1282" y="1056"/>
                  </a:lnTo>
                  <a:lnTo>
                    <a:pt x="1282" y="1066"/>
                  </a:lnTo>
                  <a:lnTo>
                    <a:pt x="1279" y="1079"/>
                  </a:lnTo>
                  <a:lnTo>
                    <a:pt x="1273" y="1108"/>
                  </a:lnTo>
                  <a:lnTo>
                    <a:pt x="1261" y="1150"/>
                  </a:lnTo>
                  <a:lnTo>
                    <a:pt x="1240" y="1202"/>
                  </a:lnTo>
                  <a:lnTo>
                    <a:pt x="1210" y="1263"/>
                  </a:lnTo>
                  <a:lnTo>
                    <a:pt x="1168" y="1331"/>
                  </a:lnTo>
                  <a:lnTo>
                    <a:pt x="1114" y="1402"/>
                  </a:lnTo>
                  <a:lnTo>
                    <a:pt x="1048" y="1473"/>
                  </a:lnTo>
                  <a:lnTo>
                    <a:pt x="987" y="1525"/>
                  </a:lnTo>
                  <a:lnTo>
                    <a:pt x="918" y="1573"/>
                  </a:lnTo>
                  <a:lnTo>
                    <a:pt x="843" y="1615"/>
                  </a:lnTo>
                  <a:lnTo>
                    <a:pt x="761" y="1644"/>
                  </a:lnTo>
                  <a:lnTo>
                    <a:pt x="674" y="1667"/>
                  </a:lnTo>
                  <a:lnTo>
                    <a:pt x="581" y="1673"/>
                  </a:lnTo>
                  <a:lnTo>
                    <a:pt x="484" y="1667"/>
                  </a:lnTo>
                  <a:lnTo>
                    <a:pt x="394" y="1644"/>
                  </a:lnTo>
                  <a:lnTo>
                    <a:pt x="310" y="1609"/>
                  </a:lnTo>
                  <a:lnTo>
                    <a:pt x="234" y="1560"/>
                  </a:lnTo>
                  <a:lnTo>
                    <a:pt x="168" y="1502"/>
                  </a:lnTo>
                  <a:lnTo>
                    <a:pt x="111" y="1431"/>
                  </a:lnTo>
                  <a:lnTo>
                    <a:pt x="63" y="1347"/>
                  </a:lnTo>
                  <a:lnTo>
                    <a:pt x="30" y="1257"/>
                  </a:lnTo>
                  <a:lnTo>
                    <a:pt x="6" y="1153"/>
                  </a:lnTo>
                  <a:lnTo>
                    <a:pt x="0" y="1043"/>
                  </a:lnTo>
                  <a:lnTo>
                    <a:pt x="9" y="911"/>
                  </a:lnTo>
                  <a:lnTo>
                    <a:pt x="39" y="779"/>
                  </a:lnTo>
                  <a:lnTo>
                    <a:pt x="81" y="653"/>
                  </a:lnTo>
                  <a:lnTo>
                    <a:pt x="141" y="533"/>
                  </a:lnTo>
                  <a:lnTo>
                    <a:pt x="216" y="424"/>
                  </a:lnTo>
                  <a:lnTo>
                    <a:pt x="301" y="320"/>
                  </a:lnTo>
                  <a:lnTo>
                    <a:pt x="394" y="230"/>
                  </a:lnTo>
                  <a:lnTo>
                    <a:pt x="499" y="152"/>
                  </a:lnTo>
                  <a:lnTo>
                    <a:pt x="608" y="88"/>
                  </a:lnTo>
                  <a:lnTo>
                    <a:pt x="722" y="39"/>
                  </a:lnTo>
                  <a:lnTo>
                    <a:pt x="840" y="10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4191000" y="2971800"/>
            <a:ext cx="495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K:1  (simple) branched cover</a:t>
            </a:r>
            <a:endParaRPr lang="en-US" sz="2800" dirty="0"/>
          </a:p>
        </p:txBody>
      </p:sp>
      <p:sp>
        <p:nvSpPr>
          <p:cNvPr id="88" name="TextBox 87"/>
          <p:cNvSpPr txBox="1"/>
          <p:nvPr/>
        </p:nvSpPr>
        <p:spPr>
          <a:xfrm>
            <a:off x="1905000" y="4114800"/>
            <a:ext cx="655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C’ =   C  -  {branch points}    </a:t>
            </a:r>
            <a:endParaRPr lang="en-US" sz="2800" dirty="0"/>
          </a:p>
        </p:txBody>
      </p:sp>
      <p:grpSp>
        <p:nvGrpSpPr>
          <p:cNvPr id="13" name="Group 139"/>
          <p:cNvGrpSpPr/>
          <p:nvPr/>
        </p:nvGrpSpPr>
        <p:grpSpPr>
          <a:xfrm>
            <a:off x="2667000" y="5334000"/>
            <a:ext cx="3124200" cy="1143000"/>
            <a:chOff x="1384385" y="2140434"/>
            <a:chExt cx="5722345" cy="2248691"/>
          </a:xfrm>
        </p:grpSpPr>
        <p:sp>
          <p:nvSpPr>
            <p:cNvPr id="14" name="Freeform 62"/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1384385" y="2422475"/>
              <a:ext cx="414663" cy="552365"/>
            </a:xfrm>
            <a:custGeom>
              <a:avLst/>
              <a:gdLst/>
              <a:ahLst/>
              <a:cxnLst>
                <a:cxn ang="0">
                  <a:pos x="1326" y="0"/>
                </a:cxn>
                <a:cxn ang="0">
                  <a:pos x="1334" y="538"/>
                </a:cxn>
                <a:cxn ang="0">
                  <a:pos x="1318" y="442"/>
                </a:cxn>
                <a:cxn ang="0">
                  <a:pos x="1299" y="359"/>
                </a:cxn>
                <a:cxn ang="0">
                  <a:pos x="1274" y="289"/>
                </a:cxn>
                <a:cxn ang="0">
                  <a:pos x="1244" y="230"/>
                </a:cxn>
                <a:cxn ang="0">
                  <a:pos x="1206" y="182"/>
                </a:cxn>
                <a:cxn ang="0">
                  <a:pos x="1161" y="145"/>
                </a:cxn>
                <a:cxn ang="0">
                  <a:pos x="1107" y="116"/>
                </a:cxn>
                <a:cxn ang="0">
                  <a:pos x="1043" y="95"/>
                </a:cxn>
                <a:cxn ang="0">
                  <a:pos x="969" y="82"/>
                </a:cxn>
                <a:cxn ang="0">
                  <a:pos x="883" y="74"/>
                </a:cxn>
                <a:cxn ang="0">
                  <a:pos x="785" y="72"/>
                </a:cxn>
                <a:cxn ang="0">
                  <a:pos x="724" y="782"/>
                </a:cxn>
                <a:cxn ang="0">
                  <a:pos x="734" y="793"/>
                </a:cxn>
                <a:cxn ang="0">
                  <a:pos x="741" y="807"/>
                </a:cxn>
                <a:cxn ang="0">
                  <a:pos x="743" y="818"/>
                </a:cxn>
                <a:cxn ang="0">
                  <a:pos x="741" y="823"/>
                </a:cxn>
                <a:cxn ang="0">
                  <a:pos x="737" y="831"/>
                </a:cxn>
                <a:cxn ang="0">
                  <a:pos x="728" y="845"/>
                </a:cxn>
                <a:cxn ang="0">
                  <a:pos x="721" y="853"/>
                </a:cxn>
                <a:cxn ang="0">
                  <a:pos x="778" y="1530"/>
                </a:cxn>
                <a:cxn ang="0">
                  <a:pos x="860" y="1529"/>
                </a:cxn>
                <a:cxn ang="0">
                  <a:pos x="935" y="1524"/>
                </a:cxn>
                <a:cxn ang="0">
                  <a:pos x="1002" y="1515"/>
                </a:cxn>
                <a:cxn ang="0">
                  <a:pos x="1062" y="1501"/>
                </a:cxn>
                <a:cxn ang="0">
                  <a:pos x="1116" y="1482"/>
                </a:cxn>
                <a:cxn ang="0">
                  <a:pos x="1163" y="1456"/>
                </a:cxn>
                <a:cxn ang="0">
                  <a:pos x="1204" y="1422"/>
                </a:cxn>
                <a:cxn ang="0">
                  <a:pos x="1240" y="1380"/>
                </a:cxn>
                <a:cxn ang="0">
                  <a:pos x="1269" y="1329"/>
                </a:cxn>
                <a:cxn ang="0">
                  <a:pos x="1294" y="1268"/>
                </a:cxn>
                <a:cxn ang="0">
                  <a:pos x="1313" y="1197"/>
                </a:cxn>
                <a:cxn ang="0">
                  <a:pos x="1328" y="1113"/>
                </a:cxn>
                <a:cxn ang="0">
                  <a:pos x="1388" y="1067"/>
                </a:cxn>
                <a:cxn ang="0">
                  <a:pos x="37" y="1631"/>
                </a:cxn>
                <a:cxn ang="0">
                  <a:pos x="20" y="1629"/>
                </a:cxn>
                <a:cxn ang="0">
                  <a:pos x="8" y="1624"/>
                </a:cxn>
                <a:cxn ang="0">
                  <a:pos x="1" y="1613"/>
                </a:cxn>
                <a:cxn ang="0">
                  <a:pos x="0" y="1603"/>
                </a:cxn>
                <a:cxn ang="0">
                  <a:pos x="3" y="1593"/>
                </a:cxn>
                <a:cxn ang="0">
                  <a:pos x="11" y="1584"/>
                </a:cxn>
                <a:cxn ang="0">
                  <a:pos x="25" y="1568"/>
                </a:cxn>
                <a:cxn ang="0">
                  <a:pos x="0" y="52"/>
                </a:cxn>
                <a:cxn ang="0">
                  <a:pos x="1" y="24"/>
                </a:cxn>
                <a:cxn ang="0">
                  <a:pos x="6" y="9"/>
                </a:cxn>
                <a:cxn ang="0">
                  <a:pos x="18" y="2"/>
                </a:cxn>
                <a:cxn ang="0">
                  <a:pos x="41" y="0"/>
                </a:cxn>
              </a:cxnLst>
              <a:rect l="0" t="0" r="r" b="b"/>
              <a:pathLst>
                <a:path w="1388" h="1631">
                  <a:moveTo>
                    <a:pt x="41" y="0"/>
                  </a:moveTo>
                  <a:lnTo>
                    <a:pt x="1326" y="0"/>
                  </a:lnTo>
                  <a:lnTo>
                    <a:pt x="1388" y="538"/>
                  </a:lnTo>
                  <a:lnTo>
                    <a:pt x="1334" y="538"/>
                  </a:lnTo>
                  <a:lnTo>
                    <a:pt x="1326" y="488"/>
                  </a:lnTo>
                  <a:lnTo>
                    <a:pt x="1318" y="442"/>
                  </a:lnTo>
                  <a:lnTo>
                    <a:pt x="1309" y="398"/>
                  </a:lnTo>
                  <a:lnTo>
                    <a:pt x="1299" y="359"/>
                  </a:lnTo>
                  <a:lnTo>
                    <a:pt x="1287" y="322"/>
                  </a:lnTo>
                  <a:lnTo>
                    <a:pt x="1274" y="289"/>
                  </a:lnTo>
                  <a:lnTo>
                    <a:pt x="1260" y="258"/>
                  </a:lnTo>
                  <a:lnTo>
                    <a:pt x="1244" y="230"/>
                  </a:lnTo>
                  <a:lnTo>
                    <a:pt x="1226" y="205"/>
                  </a:lnTo>
                  <a:lnTo>
                    <a:pt x="1206" y="182"/>
                  </a:lnTo>
                  <a:lnTo>
                    <a:pt x="1185" y="163"/>
                  </a:lnTo>
                  <a:lnTo>
                    <a:pt x="1161" y="145"/>
                  </a:lnTo>
                  <a:lnTo>
                    <a:pt x="1135" y="129"/>
                  </a:lnTo>
                  <a:lnTo>
                    <a:pt x="1107" y="116"/>
                  </a:lnTo>
                  <a:lnTo>
                    <a:pt x="1076" y="105"/>
                  </a:lnTo>
                  <a:lnTo>
                    <a:pt x="1043" y="95"/>
                  </a:lnTo>
                  <a:lnTo>
                    <a:pt x="1008" y="87"/>
                  </a:lnTo>
                  <a:lnTo>
                    <a:pt x="969" y="82"/>
                  </a:lnTo>
                  <a:lnTo>
                    <a:pt x="928" y="77"/>
                  </a:lnTo>
                  <a:lnTo>
                    <a:pt x="883" y="74"/>
                  </a:lnTo>
                  <a:lnTo>
                    <a:pt x="836" y="72"/>
                  </a:lnTo>
                  <a:lnTo>
                    <a:pt x="785" y="72"/>
                  </a:lnTo>
                  <a:lnTo>
                    <a:pt x="258" y="72"/>
                  </a:lnTo>
                  <a:lnTo>
                    <a:pt x="724" y="782"/>
                  </a:lnTo>
                  <a:lnTo>
                    <a:pt x="729" y="788"/>
                  </a:lnTo>
                  <a:lnTo>
                    <a:pt x="734" y="793"/>
                  </a:lnTo>
                  <a:lnTo>
                    <a:pt x="738" y="800"/>
                  </a:lnTo>
                  <a:lnTo>
                    <a:pt x="741" y="807"/>
                  </a:lnTo>
                  <a:lnTo>
                    <a:pt x="743" y="816"/>
                  </a:lnTo>
                  <a:lnTo>
                    <a:pt x="743" y="818"/>
                  </a:lnTo>
                  <a:lnTo>
                    <a:pt x="742" y="820"/>
                  </a:lnTo>
                  <a:lnTo>
                    <a:pt x="741" y="823"/>
                  </a:lnTo>
                  <a:lnTo>
                    <a:pt x="740" y="826"/>
                  </a:lnTo>
                  <a:lnTo>
                    <a:pt x="737" y="831"/>
                  </a:lnTo>
                  <a:lnTo>
                    <a:pt x="734" y="837"/>
                  </a:lnTo>
                  <a:lnTo>
                    <a:pt x="728" y="845"/>
                  </a:lnTo>
                  <a:lnTo>
                    <a:pt x="721" y="854"/>
                  </a:lnTo>
                  <a:lnTo>
                    <a:pt x="721" y="853"/>
                  </a:lnTo>
                  <a:lnTo>
                    <a:pt x="148" y="1530"/>
                  </a:lnTo>
                  <a:lnTo>
                    <a:pt x="778" y="1530"/>
                  </a:lnTo>
                  <a:lnTo>
                    <a:pt x="820" y="1529"/>
                  </a:lnTo>
                  <a:lnTo>
                    <a:pt x="860" y="1529"/>
                  </a:lnTo>
                  <a:lnTo>
                    <a:pt x="898" y="1526"/>
                  </a:lnTo>
                  <a:lnTo>
                    <a:pt x="935" y="1524"/>
                  </a:lnTo>
                  <a:lnTo>
                    <a:pt x="969" y="1520"/>
                  </a:lnTo>
                  <a:lnTo>
                    <a:pt x="1002" y="1515"/>
                  </a:lnTo>
                  <a:lnTo>
                    <a:pt x="1033" y="1509"/>
                  </a:lnTo>
                  <a:lnTo>
                    <a:pt x="1062" y="1501"/>
                  </a:lnTo>
                  <a:lnTo>
                    <a:pt x="1090" y="1492"/>
                  </a:lnTo>
                  <a:lnTo>
                    <a:pt x="1116" y="1482"/>
                  </a:lnTo>
                  <a:lnTo>
                    <a:pt x="1140" y="1470"/>
                  </a:lnTo>
                  <a:lnTo>
                    <a:pt x="1163" y="1456"/>
                  </a:lnTo>
                  <a:lnTo>
                    <a:pt x="1185" y="1440"/>
                  </a:lnTo>
                  <a:lnTo>
                    <a:pt x="1204" y="1422"/>
                  </a:lnTo>
                  <a:lnTo>
                    <a:pt x="1222" y="1402"/>
                  </a:lnTo>
                  <a:lnTo>
                    <a:pt x="1240" y="1380"/>
                  </a:lnTo>
                  <a:lnTo>
                    <a:pt x="1255" y="1356"/>
                  </a:lnTo>
                  <a:lnTo>
                    <a:pt x="1269" y="1329"/>
                  </a:lnTo>
                  <a:lnTo>
                    <a:pt x="1282" y="1300"/>
                  </a:lnTo>
                  <a:lnTo>
                    <a:pt x="1294" y="1268"/>
                  </a:lnTo>
                  <a:lnTo>
                    <a:pt x="1304" y="1234"/>
                  </a:lnTo>
                  <a:lnTo>
                    <a:pt x="1313" y="1197"/>
                  </a:lnTo>
                  <a:lnTo>
                    <a:pt x="1321" y="1156"/>
                  </a:lnTo>
                  <a:lnTo>
                    <a:pt x="1328" y="1113"/>
                  </a:lnTo>
                  <a:lnTo>
                    <a:pt x="1334" y="1067"/>
                  </a:lnTo>
                  <a:lnTo>
                    <a:pt x="1388" y="1067"/>
                  </a:lnTo>
                  <a:lnTo>
                    <a:pt x="1326" y="1631"/>
                  </a:lnTo>
                  <a:lnTo>
                    <a:pt x="37" y="1631"/>
                  </a:lnTo>
                  <a:lnTo>
                    <a:pt x="29" y="1630"/>
                  </a:lnTo>
                  <a:lnTo>
                    <a:pt x="20" y="1629"/>
                  </a:lnTo>
                  <a:lnTo>
                    <a:pt x="13" y="1627"/>
                  </a:lnTo>
                  <a:lnTo>
                    <a:pt x="8" y="1624"/>
                  </a:lnTo>
                  <a:lnTo>
                    <a:pt x="3" y="1619"/>
                  </a:lnTo>
                  <a:lnTo>
                    <a:pt x="1" y="1613"/>
                  </a:lnTo>
                  <a:lnTo>
                    <a:pt x="0" y="1605"/>
                  </a:lnTo>
                  <a:lnTo>
                    <a:pt x="0" y="1603"/>
                  </a:lnTo>
                  <a:lnTo>
                    <a:pt x="1" y="1597"/>
                  </a:lnTo>
                  <a:lnTo>
                    <a:pt x="3" y="1593"/>
                  </a:lnTo>
                  <a:lnTo>
                    <a:pt x="6" y="1589"/>
                  </a:lnTo>
                  <a:lnTo>
                    <a:pt x="11" y="1584"/>
                  </a:lnTo>
                  <a:lnTo>
                    <a:pt x="17" y="1577"/>
                  </a:lnTo>
                  <a:lnTo>
                    <a:pt x="25" y="1568"/>
                  </a:lnTo>
                  <a:lnTo>
                    <a:pt x="566" y="921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9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5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1467318" y="3832683"/>
              <a:ext cx="497595" cy="556442"/>
            </a:xfrm>
            <a:custGeom>
              <a:avLst/>
              <a:gdLst/>
              <a:ahLst/>
              <a:cxnLst>
                <a:cxn ang="0">
                  <a:pos x="1180" y="11"/>
                </a:cxn>
                <a:cxn ang="0">
                  <a:pos x="1296" y="49"/>
                </a:cxn>
                <a:cxn ang="0">
                  <a:pos x="1380" y="103"/>
                </a:cxn>
                <a:cxn ang="0">
                  <a:pos x="1435" y="158"/>
                </a:cxn>
                <a:cxn ang="0">
                  <a:pos x="1465" y="198"/>
                </a:cxn>
                <a:cxn ang="0">
                  <a:pos x="1650" y="11"/>
                </a:cxn>
                <a:cxn ang="0">
                  <a:pos x="1669" y="0"/>
                </a:cxn>
                <a:cxn ang="0">
                  <a:pos x="1691" y="6"/>
                </a:cxn>
                <a:cxn ang="0">
                  <a:pos x="1698" y="22"/>
                </a:cxn>
                <a:cxn ang="0">
                  <a:pos x="1541" y="635"/>
                </a:cxn>
                <a:cxn ang="0">
                  <a:pos x="1523" y="655"/>
                </a:cxn>
                <a:cxn ang="0">
                  <a:pos x="1489" y="655"/>
                </a:cxn>
                <a:cxn ang="0">
                  <a:pos x="1470" y="642"/>
                </a:cxn>
                <a:cxn ang="0">
                  <a:pos x="1472" y="605"/>
                </a:cxn>
                <a:cxn ang="0">
                  <a:pos x="1475" y="558"/>
                </a:cxn>
                <a:cxn ang="0">
                  <a:pos x="1471" y="434"/>
                </a:cxn>
                <a:cxn ang="0">
                  <a:pos x="1435" y="291"/>
                </a:cxn>
                <a:cxn ang="0">
                  <a:pos x="1364" y="180"/>
                </a:cxn>
                <a:cxn ang="0">
                  <a:pos x="1260" y="105"/>
                </a:cxn>
                <a:cxn ang="0">
                  <a:pos x="1127" y="71"/>
                </a:cxn>
                <a:cxn ang="0">
                  <a:pos x="942" y="87"/>
                </a:cxn>
                <a:cxn ang="0">
                  <a:pos x="751" y="160"/>
                </a:cxn>
                <a:cxn ang="0">
                  <a:pos x="580" y="277"/>
                </a:cxn>
                <a:cxn ang="0">
                  <a:pos x="438" y="437"/>
                </a:cxn>
                <a:cxn ang="0">
                  <a:pos x="332" y="626"/>
                </a:cxn>
                <a:cxn ang="0">
                  <a:pos x="266" y="813"/>
                </a:cxn>
                <a:cxn ang="0">
                  <a:pos x="230" y="978"/>
                </a:cxn>
                <a:cxn ang="0">
                  <a:pos x="219" y="1102"/>
                </a:cxn>
                <a:cxn ang="0">
                  <a:pos x="229" y="1248"/>
                </a:cxn>
                <a:cxn ang="0">
                  <a:pos x="275" y="1380"/>
                </a:cxn>
                <a:cxn ang="0">
                  <a:pos x="349" y="1479"/>
                </a:cxn>
                <a:cxn ang="0">
                  <a:pos x="444" y="1546"/>
                </a:cxn>
                <a:cxn ang="0">
                  <a:pos x="550" y="1587"/>
                </a:cxn>
                <a:cxn ang="0">
                  <a:pos x="660" y="1603"/>
                </a:cxn>
                <a:cxn ang="0">
                  <a:pos x="794" y="1593"/>
                </a:cxn>
                <a:cxn ang="0">
                  <a:pos x="953" y="1542"/>
                </a:cxn>
                <a:cxn ang="0">
                  <a:pos x="1127" y="1436"/>
                </a:cxn>
                <a:cxn ang="0">
                  <a:pos x="1250" y="1308"/>
                </a:cxn>
                <a:cxn ang="0">
                  <a:pos x="1323" y="1184"/>
                </a:cxn>
                <a:cxn ang="0">
                  <a:pos x="1361" y="1087"/>
                </a:cxn>
                <a:cxn ang="0">
                  <a:pos x="1380" y="1053"/>
                </a:cxn>
                <a:cxn ang="0">
                  <a:pos x="1401" y="1048"/>
                </a:cxn>
                <a:cxn ang="0">
                  <a:pos x="1420" y="1053"/>
                </a:cxn>
                <a:cxn ang="0">
                  <a:pos x="1427" y="1073"/>
                </a:cxn>
                <a:cxn ang="0">
                  <a:pos x="1413" y="1123"/>
                </a:cxn>
                <a:cxn ang="0">
                  <a:pos x="1372" y="1219"/>
                </a:cxn>
                <a:cxn ang="0">
                  <a:pos x="1293" y="1342"/>
                </a:cxn>
                <a:cxn ang="0">
                  <a:pos x="1165" y="1476"/>
                </a:cxn>
                <a:cxn ang="0">
                  <a:pos x="1020" y="1576"/>
                </a:cxn>
                <a:cxn ang="0">
                  <a:pos x="845" y="1648"/>
                </a:cxn>
                <a:cxn ang="0">
                  <a:pos x="646" y="1675"/>
                </a:cxn>
                <a:cxn ang="0">
                  <a:pos x="457" y="1651"/>
                </a:cxn>
                <a:cxn ang="0">
                  <a:pos x="291" y="1582"/>
                </a:cxn>
                <a:cxn ang="0">
                  <a:pos x="156" y="1472"/>
                </a:cxn>
                <a:cxn ang="0">
                  <a:pos x="59" y="1324"/>
                </a:cxn>
                <a:cxn ang="0">
                  <a:pos x="7" y="1145"/>
                </a:cxn>
                <a:cxn ang="0">
                  <a:pos x="9" y="921"/>
                </a:cxn>
                <a:cxn ang="0">
                  <a:pos x="80" y="684"/>
                </a:cxn>
                <a:cxn ang="0">
                  <a:pos x="208" y="465"/>
                </a:cxn>
                <a:cxn ang="0">
                  <a:pos x="383" y="277"/>
                </a:cxn>
                <a:cxn ang="0">
                  <a:pos x="593" y="130"/>
                </a:cxn>
                <a:cxn ang="0">
                  <a:pos x="826" y="34"/>
                </a:cxn>
                <a:cxn ang="0">
                  <a:pos x="1071" y="0"/>
                </a:cxn>
              </a:cxnLst>
              <a:rect l="0" t="0" r="r" b="b"/>
              <a:pathLst>
                <a:path w="1698" h="1675">
                  <a:moveTo>
                    <a:pt x="1071" y="0"/>
                  </a:moveTo>
                  <a:lnTo>
                    <a:pt x="1110" y="1"/>
                  </a:lnTo>
                  <a:lnTo>
                    <a:pt x="1146" y="5"/>
                  </a:lnTo>
                  <a:lnTo>
                    <a:pt x="1180" y="11"/>
                  </a:lnTo>
                  <a:lnTo>
                    <a:pt x="1212" y="18"/>
                  </a:lnTo>
                  <a:lnTo>
                    <a:pt x="1242" y="27"/>
                  </a:lnTo>
                  <a:lnTo>
                    <a:pt x="1270" y="38"/>
                  </a:lnTo>
                  <a:lnTo>
                    <a:pt x="1296" y="49"/>
                  </a:lnTo>
                  <a:lnTo>
                    <a:pt x="1319" y="62"/>
                  </a:lnTo>
                  <a:lnTo>
                    <a:pt x="1342" y="75"/>
                  </a:lnTo>
                  <a:lnTo>
                    <a:pt x="1361" y="89"/>
                  </a:lnTo>
                  <a:lnTo>
                    <a:pt x="1380" y="103"/>
                  </a:lnTo>
                  <a:lnTo>
                    <a:pt x="1396" y="118"/>
                  </a:lnTo>
                  <a:lnTo>
                    <a:pt x="1410" y="131"/>
                  </a:lnTo>
                  <a:lnTo>
                    <a:pt x="1424" y="145"/>
                  </a:lnTo>
                  <a:lnTo>
                    <a:pt x="1435" y="158"/>
                  </a:lnTo>
                  <a:lnTo>
                    <a:pt x="1445" y="170"/>
                  </a:lnTo>
                  <a:lnTo>
                    <a:pt x="1452" y="180"/>
                  </a:lnTo>
                  <a:lnTo>
                    <a:pt x="1460" y="189"/>
                  </a:lnTo>
                  <a:lnTo>
                    <a:pt x="1465" y="198"/>
                  </a:lnTo>
                  <a:lnTo>
                    <a:pt x="1469" y="203"/>
                  </a:lnTo>
                  <a:lnTo>
                    <a:pt x="1634" y="25"/>
                  </a:lnTo>
                  <a:lnTo>
                    <a:pt x="1643" y="17"/>
                  </a:lnTo>
                  <a:lnTo>
                    <a:pt x="1650" y="11"/>
                  </a:lnTo>
                  <a:lnTo>
                    <a:pt x="1656" y="6"/>
                  </a:lnTo>
                  <a:lnTo>
                    <a:pt x="1660" y="3"/>
                  </a:lnTo>
                  <a:lnTo>
                    <a:pt x="1664" y="1"/>
                  </a:lnTo>
                  <a:lnTo>
                    <a:pt x="1669" y="0"/>
                  </a:lnTo>
                  <a:lnTo>
                    <a:pt x="1671" y="0"/>
                  </a:lnTo>
                  <a:lnTo>
                    <a:pt x="1680" y="1"/>
                  </a:lnTo>
                  <a:lnTo>
                    <a:pt x="1687" y="3"/>
                  </a:lnTo>
                  <a:lnTo>
                    <a:pt x="1691" y="6"/>
                  </a:lnTo>
                  <a:lnTo>
                    <a:pt x="1694" y="10"/>
                  </a:lnTo>
                  <a:lnTo>
                    <a:pt x="1696" y="14"/>
                  </a:lnTo>
                  <a:lnTo>
                    <a:pt x="1698" y="18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548" y="610"/>
                  </a:lnTo>
                  <a:lnTo>
                    <a:pt x="1544" y="624"/>
                  </a:lnTo>
                  <a:lnTo>
                    <a:pt x="1541" y="635"/>
                  </a:lnTo>
                  <a:lnTo>
                    <a:pt x="1538" y="643"/>
                  </a:lnTo>
                  <a:lnTo>
                    <a:pt x="1534" y="649"/>
                  </a:lnTo>
                  <a:lnTo>
                    <a:pt x="1529" y="653"/>
                  </a:lnTo>
                  <a:lnTo>
                    <a:pt x="1523" y="655"/>
                  </a:lnTo>
                  <a:lnTo>
                    <a:pt x="1514" y="656"/>
                  </a:lnTo>
                  <a:lnTo>
                    <a:pt x="1499" y="656"/>
                  </a:lnTo>
                  <a:lnTo>
                    <a:pt x="1494" y="656"/>
                  </a:lnTo>
                  <a:lnTo>
                    <a:pt x="1489" y="655"/>
                  </a:lnTo>
                  <a:lnTo>
                    <a:pt x="1483" y="654"/>
                  </a:lnTo>
                  <a:lnTo>
                    <a:pt x="1477" y="651"/>
                  </a:lnTo>
                  <a:lnTo>
                    <a:pt x="1473" y="648"/>
                  </a:lnTo>
                  <a:lnTo>
                    <a:pt x="1470" y="642"/>
                  </a:lnTo>
                  <a:lnTo>
                    <a:pt x="1469" y="635"/>
                  </a:lnTo>
                  <a:lnTo>
                    <a:pt x="1469" y="629"/>
                  </a:lnTo>
                  <a:lnTo>
                    <a:pt x="1471" y="611"/>
                  </a:lnTo>
                  <a:lnTo>
                    <a:pt x="1472" y="605"/>
                  </a:lnTo>
                  <a:lnTo>
                    <a:pt x="1473" y="597"/>
                  </a:lnTo>
                  <a:lnTo>
                    <a:pt x="1474" y="587"/>
                  </a:lnTo>
                  <a:lnTo>
                    <a:pt x="1475" y="573"/>
                  </a:lnTo>
                  <a:lnTo>
                    <a:pt x="1475" y="558"/>
                  </a:lnTo>
                  <a:lnTo>
                    <a:pt x="1476" y="539"/>
                  </a:lnTo>
                  <a:lnTo>
                    <a:pt x="1476" y="515"/>
                  </a:lnTo>
                  <a:lnTo>
                    <a:pt x="1475" y="473"/>
                  </a:lnTo>
                  <a:lnTo>
                    <a:pt x="1471" y="434"/>
                  </a:lnTo>
                  <a:lnTo>
                    <a:pt x="1466" y="395"/>
                  </a:lnTo>
                  <a:lnTo>
                    <a:pt x="1458" y="359"/>
                  </a:lnTo>
                  <a:lnTo>
                    <a:pt x="1447" y="324"/>
                  </a:lnTo>
                  <a:lnTo>
                    <a:pt x="1435" y="291"/>
                  </a:lnTo>
                  <a:lnTo>
                    <a:pt x="1420" y="260"/>
                  </a:lnTo>
                  <a:lnTo>
                    <a:pt x="1403" y="231"/>
                  </a:lnTo>
                  <a:lnTo>
                    <a:pt x="1384" y="204"/>
                  </a:lnTo>
                  <a:lnTo>
                    <a:pt x="1364" y="180"/>
                  </a:lnTo>
                  <a:lnTo>
                    <a:pt x="1341" y="158"/>
                  </a:lnTo>
                  <a:lnTo>
                    <a:pt x="1316" y="137"/>
                  </a:lnTo>
                  <a:lnTo>
                    <a:pt x="1289" y="120"/>
                  </a:lnTo>
                  <a:lnTo>
                    <a:pt x="1260" y="105"/>
                  </a:lnTo>
                  <a:lnTo>
                    <a:pt x="1230" y="92"/>
                  </a:lnTo>
                  <a:lnTo>
                    <a:pt x="1197" y="82"/>
                  </a:lnTo>
                  <a:lnTo>
                    <a:pt x="1163" y="75"/>
                  </a:lnTo>
                  <a:lnTo>
                    <a:pt x="1127" y="71"/>
                  </a:lnTo>
                  <a:lnTo>
                    <a:pt x="1089" y="70"/>
                  </a:lnTo>
                  <a:lnTo>
                    <a:pt x="1041" y="72"/>
                  </a:lnTo>
                  <a:lnTo>
                    <a:pt x="992" y="78"/>
                  </a:lnTo>
                  <a:lnTo>
                    <a:pt x="942" y="87"/>
                  </a:lnTo>
                  <a:lnTo>
                    <a:pt x="893" y="101"/>
                  </a:lnTo>
                  <a:lnTo>
                    <a:pt x="845" y="117"/>
                  </a:lnTo>
                  <a:lnTo>
                    <a:pt x="798" y="137"/>
                  </a:lnTo>
                  <a:lnTo>
                    <a:pt x="751" y="160"/>
                  </a:lnTo>
                  <a:lnTo>
                    <a:pt x="706" y="185"/>
                  </a:lnTo>
                  <a:lnTo>
                    <a:pt x="662" y="213"/>
                  </a:lnTo>
                  <a:lnTo>
                    <a:pt x="620" y="244"/>
                  </a:lnTo>
                  <a:lnTo>
                    <a:pt x="580" y="277"/>
                  </a:lnTo>
                  <a:lnTo>
                    <a:pt x="543" y="312"/>
                  </a:lnTo>
                  <a:lnTo>
                    <a:pt x="507" y="349"/>
                  </a:lnTo>
                  <a:lnTo>
                    <a:pt x="470" y="392"/>
                  </a:lnTo>
                  <a:lnTo>
                    <a:pt x="438" y="437"/>
                  </a:lnTo>
                  <a:lnTo>
                    <a:pt x="407" y="484"/>
                  </a:lnTo>
                  <a:lnTo>
                    <a:pt x="379" y="531"/>
                  </a:lnTo>
                  <a:lnTo>
                    <a:pt x="354" y="579"/>
                  </a:lnTo>
                  <a:lnTo>
                    <a:pt x="332" y="626"/>
                  </a:lnTo>
                  <a:lnTo>
                    <a:pt x="312" y="673"/>
                  </a:lnTo>
                  <a:lnTo>
                    <a:pt x="295" y="721"/>
                  </a:lnTo>
                  <a:lnTo>
                    <a:pt x="279" y="767"/>
                  </a:lnTo>
                  <a:lnTo>
                    <a:pt x="266" y="813"/>
                  </a:lnTo>
                  <a:lnTo>
                    <a:pt x="255" y="856"/>
                  </a:lnTo>
                  <a:lnTo>
                    <a:pt x="245" y="899"/>
                  </a:lnTo>
                  <a:lnTo>
                    <a:pt x="237" y="939"/>
                  </a:lnTo>
                  <a:lnTo>
                    <a:pt x="230" y="978"/>
                  </a:lnTo>
                  <a:lnTo>
                    <a:pt x="226" y="1013"/>
                  </a:lnTo>
                  <a:lnTo>
                    <a:pt x="222" y="1046"/>
                  </a:lnTo>
                  <a:lnTo>
                    <a:pt x="220" y="1076"/>
                  </a:lnTo>
                  <a:lnTo>
                    <a:pt x="219" y="1102"/>
                  </a:lnTo>
                  <a:lnTo>
                    <a:pt x="218" y="1125"/>
                  </a:lnTo>
                  <a:lnTo>
                    <a:pt x="219" y="1168"/>
                  </a:lnTo>
                  <a:lnTo>
                    <a:pt x="223" y="1210"/>
                  </a:lnTo>
                  <a:lnTo>
                    <a:pt x="229" y="1248"/>
                  </a:lnTo>
                  <a:lnTo>
                    <a:pt x="238" y="1285"/>
                  </a:lnTo>
                  <a:lnTo>
                    <a:pt x="248" y="1319"/>
                  </a:lnTo>
                  <a:lnTo>
                    <a:pt x="261" y="1351"/>
                  </a:lnTo>
                  <a:lnTo>
                    <a:pt x="275" y="1380"/>
                  </a:lnTo>
                  <a:lnTo>
                    <a:pt x="291" y="1408"/>
                  </a:lnTo>
                  <a:lnTo>
                    <a:pt x="309" y="1434"/>
                  </a:lnTo>
                  <a:lnTo>
                    <a:pt x="328" y="1458"/>
                  </a:lnTo>
                  <a:lnTo>
                    <a:pt x="349" y="1479"/>
                  </a:lnTo>
                  <a:lnTo>
                    <a:pt x="371" y="1499"/>
                  </a:lnTo>
                  <a:lnTo>
                    <a:pt x="394" y="1517"/>
                  </a:lnTo>
                  <a:lnTo>
                    <a:pt x="418" y="1532"/>
                  </a:lnTo>
                  <a:lnTo>
                    <a:pt x="444" y="1546"/>
                  </a:lnTo>
                  <a:lnTo>
                    <a:pt x="469" y="1559"/>
                  </a:lnTo>
                  <a:lnTo>
                    <a:pt x="495" y="1570"/>
                  </a:lnTo>
                  <a:lnTo>
                    <a:pt x="522" y="1579"/>
                  </a:lnTo>
                  <a:lnTo>
                    <a:pt x="550" y="1587"/>
                  </a:lnTo>
                  <a:lnTo>
                    <a:pt x="577" y="1592"/>
                  </a:lnTo>
                  <a:lnTo>
                    <a:pt x="605" y="1598"/>
                  </a:lnTo>
                  <a:lnTo>
                    <a:pt x="632" y="1601"/>
                  </a:lnTo>
                  <a:lnTo>
                    <a:pt x="660" y="1603"/>
                  </a:lnTo>
                  <a:lnTo>
                    <a:pt x="687" y="1603"/>
                  </a:lnTo>
                  <a:lnTo>
                    <a:pt x="722" y="1602"/>
                  </a:lnTo>
                  <a:lnTo>
                    <a:pt x="758" y="1599"/>
                  </a:lnTo>
                  <a:lnTo>
                    <a:pt x="794" y="1593"/>
                  </a:lnTo>
                  <a:lnTo>
                    <a:pt x="832" y="1585"/>
                  </a:lnTo>
                  <a:lnTo>
                    <a:pt x="872" y="1574"/>
                  </a:lnTo>
                  <a:lnTo>
                    <a:pt x="912" y="1560"/>
                  </a:lnTo>
                  <a:lnTo>
                    <a:pt x="953" y="1542"/>
                  </a:lnTo>
                  <a:lnTo>
                    <a:pt x="995" y="1522"/>
                  </a:lnTo>
                  <a:lnTo>
                    <a:pt x="1038" y="1497"/>
                  </a:lnTo>
                  <a:lnTo>
                    <a:pt x="1082" y="1468"/>
                  </a:lnTo>
                  <a:lnTo>
                    <a:pt x="1127" y="1436"/>
                  </a:lnTo>
                  <a:lnTo>
                    <a:pt x="1163" y="1404"/>
                  </a:lnTo>
                  <a:lnTo>
                    <a:pt x="1195" y="1373"/>
                  </a:lnTo>
                  <a:lnTo>
                    <a:pt x="1224" y="1340"/>
                  </a:lnTo>
                  <a:lnTo>
                    <a:pt x="1250" y="1308"/>
                  </a:lnTo>
                  <a:lnTo>
                    <a:pt x="1272" y="1275"/>
                  </a:lnTo>
                  <a:lnTo>
                    <a:pt x="1292" y="1244"/>
                  </a:lnTo>
                  <a:lnTo>
                    <a:pt x="1309" y="1213"/>
                  </a:lnTo>
                  <a:lnTo>
                    <a:pt x="1323" y="1184"/>
                  </a:lnTo>
                  <a:lnTo>
                    <a:pt x="1336" y="1156"/>
                  </a:lnTo>
                  <a:lnTo>
                    <a:pt x="1346" y="1131"/>
                  </a:lnTo>
                  <a:lnTo>
                    <a:pt x="1355" y="1108"/>
                  </a:lnTo>
                  <a:lnTo>
                    <a:pt x="1361" y="1087"/>
                  </a:lnTo>
                  <a:lnTo>
                    <a:pt x="1367" y="1070"/>
                  </a:lnTo>
                  <a:lnTo>
                    <a:pt x="1370" y="1062"/>
                  </a:lnTo>
                  <a:lnTo>
                    <a:pt x="1374" y="1056"/>
                  </a:lnTo>
                  <a:lnTo>
                    <a:pt x="1380" y="1053"/>
                  </a:lnTo>
                  <a:lnTo>
                    <a:pt x="1386" y="1050"/>
                  </a:lnTo>
                  <a:lnTo>
                    <a:pt x="1391" y="1049"/>
                  </a:lnTo>
                  <a:lnTo>
                    <a:pt x="1397" y="1048"/>
                  </a:lnTo>
                  <a:lnTo>
                    <a:pt x="1401" y="1048"/>
                  </a:lnTo>
                  <a:lnTo>
                    <a:pt x="1405" y="1049"/>
                  </a:lnTo>
                  <a:lnTo>
                    <a:pt x="1410" y="1049"/>
                  </a:lnTo>
                  <a:lnTo>
                    <a:pt x="1416" y="1051"/>
                  </a:lnTo>
                  <a:lnTo>
                    <a:pt x="1420" y="1053"/>
                  </a:lnTo>
                  <a:lnTo>
                    <a:pt x="1424" y="1057"/>
                  </a:lnTo>
                  <a:lnTo>
                    <a:pt x="1427" y="1063"/>
                  </a:lnTo>
                  <a:lnTo>
                    <a:pt x="1428" y="1070"/>
                  </a:lnTo>
                  <a:lnTo>
                    <a:pt x="1427" y="1073"/>
                  </a:lnTo>
                  <a:lnTo>
                    <a:pt x="1426" y="1080"/>
                  </a:lnTo>
                  <a:lnTo>
                    <a:pt x="1423" y="1091"/>
                  </a:lnTo>
                  <a:lnTo>
                    <a:pt x="1419" y="1106"/>
                  </a:lnTo>
                  <a:lnTo>
                    <a:pt x="1413" y="1123"/>
                  </a:lnTo>
                  <a:lnTo>
                    <a:pt x="1406" y="1144"/>
                  </a:lnTo>
                  <a:lnTo>
                    <a:pt x="1397" y="1167"/>
                  </a:lnTo>
                  <a:lnTo>
                    <a:pt x="1386" y="1192"/>
                  </a:lnTo>
                  <a:lnTo>
                    <a:pt x="1372" y="1219"/>
                  </a:lnTo>
                  <a:lnTo>
                    <a:pt x="1356" y="1248"/>
                  </a:lnTo>
                  <a:lnTo>
                    <a:pt x="1338" y="1278"/>
                  </a:lnTo>
                  <a:lnTo>
                    <a:pt x="1317" y="1310"/>
                  </a:lnTo>
                  <a:lnTo>
                    <a:pt x="1293" y="1342"/>
                  </a:lnTo>
                  <a:lnTo>
                    <a:pt x="1266" y="1375"/>
                  </a:lnTo>
                  <a:lnTo>
                    <a:pt x="1235" y="1409"/>
                  </a:lnTo>
                  <a:lnTo>
                    <a:pt x="1202" y="1442"/>
                  </a:lnTo>
                  <a:lnTo>
                    <a:pt x="1165" y="1476"/>
                  </a:lnTo>
                  <a:lnTo>
                    <a:pt x="1132" y="1503"/>
                  </a:lnTo>
                  <a:lnTo>
                    <a:pt x="1096" y="1529"/>
                  </a:lnTo>
                  <a:lnTo>
                    <a:pt x="1059" y="1553"/>
                  </a:lnTo>
                  <a:lnTo>
                    <a:pt x="1020" y="1576"/>
                  </a:lnTo>
                  <a:lnTo>
                    <a:pt x="979" y="1598"/>
                  </a:lnTo>
                  <a:lnTo>
                    <a:pt x="936" y="1617"/>
                  </a:lnTo>
                  <a:lnTo>
                    <a:pt x="892" y="1634"/>
                  </a:lnTo>
                  <a:lnTo>
                    <a:pt x="845" y="1648"/>
                  </a:lnTo>
                  <a:lnTo>
                    <a:pt x="798" y="1660"/>
                  </a:lnTo>
                  <a:lnTo>
                    <a:pt x="749" y="1668"/>
                  </a:lnTo>
                  <a:lnTo>
                    <a:pt x="698" y="1673"/>
                  </a:lnTo>
                  <a:lnTo>
                    <a:pt x="646" y="1675"/>
                  </a:lnTo>
                  <a:lnTo>
                    <a:pt x="597" y="1674"/>
                  </a:lnTo>
                  <a:lnTo>
                    <a:pt x="549" y="1669"/>
                  </a:lnTo>
                  <a:lnTo>
                    <a:pt x="503" y="1661"/>
                  </a:lnTo>
                  <a:lnTo>
                    <a:pt x="457" y="1651"/>
                  </a:lnTo>
                  <a:lnTo>
                    <a:pt x="413" y="1638"/>
                  </a:lnTo>
                  <a:lnTo>
                    <a:pt x="371" y="1622"/>
                  </a:lnTo>
                  <a:lnTo>
                    <a:pt x="330" y="1603"/>
                  </a:lnTo>
                  <a:lnTo>
                    <a:pt x="291" y="1582"/>
                  </a:lnTo>
                  <a:lnTo>
                    <a:pt x="255" y="1558"/>
                  </a:lnTo>
                  <a:lnTo>
                    <a:pt x="219" y="1531"/>
                  </a:lnTo>
                  <a:lnTo>
                    <a:pt x="187" y="1503"/>
                  </a:lnTo>
                  <a:lnTo>
                    <a:pt x="156" y="1472"/>
                  </a:lnTo>
                  <a:lnTo>
                    <a:pt x="128" y="1438"/>
                  </a:lnTo>
                  <a:lnTo>
                    <a:pt x="103" y="1402"/>
                  </a:lnTo>
                  <a:lnTo>
                    <a:pt x="80" y="1364"/>
                  </a:lnTo>
                  <a:lnTo>
                    <a:pt x="59" y="1324"/>
                  </a:lnTo>
                  <a:lnTo>
                    <a:pt x="42" y="1282"/>
                  </a:lnTo>
                  <a:lnTo>
                    <a:pt x="27" y="1238"/>
                  </a:lnTo>
                  <a:lnTo>
                    <a:pt x="15" y="1192"/>
                  </a:lnTo>
                  <a:lnTo>
                    <a:pt x="7" y="1145"/>
                  </a:lnTo>
                  <a:lnTo>
                    <a:pt x="2" y="1096"/>
                  </a:lnTo>
                  <a:lnTo>
                    <a:pt x="0" y="1044"/>
                  </a:lnTo>
                  <a:lnTo>
                    <a:pt x="3" y="982"/>
                  </a:lnTo>
                  <a:lnTo>
                    <a:pt x="9" y="921"/>
                  </a:lnTo>
                  <a:lnTo>
                    <a:pt x="21" y="860"/>
                  </a:lnTo>
                  <a:lnTo>
                    <a:pt x="36" y="801"/>
                  </a:lnTo>
                  <a:lnTo>
                    <a:pt x="56" y="741"/>
                  </a:lnTo>
                  <a:lnTo>
                    <a:pt x="80" y="684"/>
                  </a:lnTo>
                  <a:lnTo>
                    <a:pt x="107" y="627"/>
                  </a:lnTo>
                  <a:lnTo>
                    <a:pt x="137" y="571"/>
                  </a:lnTo>
                  <a:lnTo>
                    <a:pt x="171" y="517"/>
                  </a:lnTo>
                  <a:lnTo>
                    <a:pt x="208" y="465"/>
                  </a:lnTo>
                  <a:lnTo>
                    <a:pt x="247" y="415"/>
                  </a:lnTo>
                  <a:lnTo>
                    <a:pt x="290" y="367"/>
                  </a:lnTo>
                  <a:lnTo>
                    <a:pt x="335" y="321"/>
                  </a:lnTo>
                  <a:lnTo>
                    <a:pt x="383" y="277"/>
                  </a:lnTo>
                  <a:lnTo>
                    <a:pt x="433" y="236"/>
                  </a:lnTo>
                  <a:lnTo>
                    <a:pt x="484" y="198"/>
                  </a:lnTo>
                  <a:lnTo>
                    <a:pt x="538" y="163"/>
                  </a:lnTo>
                  <a:lnTo>
                    <a:pt x="593" y="130"/>
                  </a:lnTo>
                  <a:lnTo>
                    <a:pt x="650" y="101"/>
                  </a:lnTo>
                  <a:lnTo>
                    <a:pt x="708" y="75"/>
                  </a:lnTo>
                  <a:lnTo>
                    <a:pt x="767" y="53"/>
                  </a:lnTo>
                  <a:lnTo>
                    <a:pt x="826" y="34"/>
                  </a:lnTo>
                  <a:lnTo>
                    <a:pt x="887" y="20"/>
                  </a:lnTo>
                  <a:lnTo>
                    <a:pt x="948" y="9"/>
                  </a:lnTo>
                  <a:lnTo>
                    <a:pt x="1009" y="3"/>
                  </a:lnTo>
                  <a:lnTo>
                    <a:pt x="1071" y="0"/>
                  </a:lnTo>
                  <a:close/>
                </a:path>
              </a:pathLst>
            </a:custGeom>
            <a:solidFill>
              <a:srgbClr val="0099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6" name="Group 56"/>
            <p:cNvGrpSpPr/>
            <p:nvPr/>
          </p:nvGrpSpPr>
          <p:grpSpPr>
            <a:xfrm>
              <a:off x="2545441" y="2140434"/>
              <a:ext cx="4561289" cy="2068304"/>
              <a:chOff x="2057400" y="2819400"/>
              <a:chExt cx="4191000" cy="1676400"/>
            </a:xfrm>
          </p:grpSpPr>
          <p:sp>
            <p:nvSpPr>
              <p:cNvPr id="17" name="Freeform 16"/>
              <p:cNvSpPr/>
              <p:nvPr/>
            </p:nvSpPr>
            <p:spPr>
              <a:xfrm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6600FF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Freeform 17"/>
              <p:cNvSpPr/>
              <p:nvPr/>
            </p:nvSpPr>
            <p:spPr>
              <a:xfrm flipV="1"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" name="Straight Connector 18"/>
              <p:cNvCxnSpPr/>
              <p:nvPr/>
            </p:nvCxnSpPr>
            <p:spPr>
              <a:xfrm>
                <a:off x="2057400" y="4495800"/>
                <a:ext cx="4191000" cy="0"/>
              </a:xfrm>
              <a:prstGeom prst="line">
                <a:avLst/>
              </a:prstGeom>
              <a:ln w="38100">
                <a:solidFill>
                  <a:srgbClr val="0099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Arrow Connector 19"/>
              <p:cNvCxnSpPr/>
              <p:nvPr/>
            </p:nvCxnSpPr>
            <p:spPr>
              <a:xfrm rot="5400000">
                <a:off x="2895600" y="4038600"/>
                <a:ext cx="609600" cy="1588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3581400"/>
            <a:ext cx="8542020" cy="20583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057400" y="609600"/>
            <a:ext cx="4552950" cy="2038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8288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A corollary of the above construction is an approach to </a:t>
            </a:r>
            <a:r>
              <a:rPr lang="en-US" sz="3600" dirty="0" err="1" smtClean="0"/>
              <a:t>constucting</a:t>
            </a:r>
            <a:r>
              <a:rPr lang="en-US" sz="3600" dirty="0" smtClean="0"/>
              <a:t> the </a:t>
            </a:r>
            <a:r>
              <a:rPr lang="en-US" sz="3600" dirty="0" err="1" smtClean="0"/>
              <a:t>hyperkahler</a:t>
            </a:r>
            <a:r>
              <a:rPr lang="en-US" sz="3600" dirty="0" smtClean="0"/>
              <a:t> metric on the </a:t>
            </a:r>
            <a:r>
              <a:rPr lang="en-US" sz="3600" dirty="0" err="1" smtClean="0"/>
              <a:t>moduli</a:t>
            </a:r>
            <a:r>
              <a:rPr lang="en-US" sz="3600" dirty="0" smtClean="0"/>
              <a:t> space of solutions to </a:t>
            </a:r>
            <a:r>
              <a:rPr lang="en-US" sz="3600" dirty="0" err="1" smtClean="0"/>
              <a:t>Hitchen’s</a:t>
            </a:r>
            <a:r>
              <a:rPr lang="en-US" sz="3600" dirty="0" smtClean="0"/>
              <a:t> equations </a:t>
            </a:r>
            <a:endParaRPr lang="en-US" sz="36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Bonus</a:t>
            </a:r>
            <a:endParaRPr lang="en-US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Twistor Space</a:t>
            </a:r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3276600"/>
            <a:ext cx="9144000" cy="1676400"/>
          </a:xfrm>
        </p:spPr>
        <p:txBody>
          <a:bodyPr/>
          <a:lstStyle/>
          <a:p>
            <a:pPr>
              <a:buFontTx/>
              <a:buNone/>
            </a:pPr>
            <a:r>
              <a:rPr lang="en-US" dirty="0" err="1" smtClean="0">
                <a:solidFill>
                  <a:srgbClr val="0000FF"/>
                </a:solidFill>
              </a:rPr>
              <a:t>Hitchin</a:t>
            </a:r>
            <a:r>
              <a:rPr lang="en-US" dirty="0" smtClean="0">
                <a:solidFill>
                  <a:srgbClr val="0000FF"/>
                </a:solidFill>
              </a:rPr>
              <a:t> Theorem: A HK </a:t>
            </a:r>
            <a:r>
              <a:rPr lang="en-US" dirty="0">
                <a:solidFill>
                  <a:srgbClr val="0000FF"/>
                </a:solidFill>
              </a:rPr>
              <a:t>metric g is equivalent </a:t>
            </a:r>
            <a:endParaRPr lang="en-US" dirty="0" smtClean="0">
              <a:solidFill>
                <a:srgbClr val="0000FF"/>
              </a:solidFill>
            </a:endParaRPr>
          </a:p>
          <a:p>
            <a:pPr>
              <a:buFontTx/>
              <a:buNone/>
            </a:pPr>
            <a:r>
              <a:rPr lang="en-US" dirty="0" smtClean="0">
                <a:solidFill>
                  <a:srgbClr val="0000FF"/>
                </a:solidFill>
              </a:rPr>
              <a:t>to </a:t>
            </a:r>
            <a:r>
              <a:rPr lang="en-US" dirty="0">
                <a:solidFill>
                  <a:srgbClr val="0000FF"/>
                </a:solidFill>
              </a:rPr>
              <a:t>a </a:t>
            </a:r>
            <a:r>
              <a:rPr lang="en-US" dirty="0" err="1">
                <a:solidFill>
                  <a:srgbClr val="0000FF"/>
                </a:solidFill>
              </a:rPr>
              <a:t>fiberwise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 err="1">
                <a:solidFill>
                  <a:srgbClr val="0000FF"/>
                </a:solidFill>
              </a:rPr>
              <a:t>holomorphic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 err="1">
                <a:solidFill>
                  <a:srgbClr val="0000FF"/>
                </a:solidFill>
              </a:rPr>
              <a:t>symplectic</a:t>
            </a:r>
            <a:r>
              <a:rPr lang="en-US" dirty="0">
                <a:solidFill>
                  <a:srgbClr val="0000FF"/>
                </a:solidFill>
              </a:rPr>
              <a:t> form </a:t>
            </a:r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0" y="1600200"/>
            <a:ext cx="5497542" cy="571500"/>
            <a:chOff x="345" y="1022"/>
            <a:chExt cx="15295" cy="1590"/>
          </a:xfrm>
          <a:solidFill>
            <a:srgbClr val="C00000"/>
          </a:solidFill>
        </p:grpSpPr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345" y="1417"/>
              <a:ext cx="1159" cy="1114"/>
            </a:xfrm>
            <a:custGeom>
              <a:avLst/>
              <a:gdLst/>
              <a:ahLst/>
              <a:cxnLst>
                <a:cxn ang="0">
                  <a:pos x="810" y="14"/>
                </a:cxn>
                <a:cxn ang="0">
                  <a:pos x="992" y="47"/>
                </a:cxn>
                <a:cxn ang="0">
                  <a:pos x="1094" y="19"/>
                </a:cxn>
                <a:cxn ang="0">
                  <a:pos x="1155" y="5"/>
                </a:cxn>
                <a:cxn ang="0">
                  <a:pos x="1159" y="14"/>
                </a:cxn>
                <a:cxn ang="0">
                  <a:pos x="1099" y="95"/>
                </a:cxn>
                <a:cxn ang="0">
                  <a:pos x="959" y="257"/>
                </a:cxn>
                <a:cxn ang="0">
                  <a:pos x="796" y="428"/>
                </a:cxn>
                <a:cxn ang="0">
                  <a:pos x="773" y="452"/>
                </a:cxn>
                <a:cxn ang="0">
                  <a:pos x="759" y="471"/>
                </a:cxn>
                <a:cxn ang="0">
                  <a:pos x="773" y="471"/>
                </a:cxn>
                <a:cxn ang="0">
                  <a:pos x="810" y="476"/>
                </a:cxn>
                <a:cxn ang="0">
                  <a:pos x="885" y="505"/>
                </a:cxn>
                <a:cxn ang="0">
                  <a:pos x="847" y="576"/>
                </a:cxn>
                <a:cxn ang="0">
                  <a:pos x="801" y="585"/>
                </a:cxn>
                <a:cxn ang="0">
                  <a:pos x="792" y="571"/>
                </a:cxn>
                <a:cxn ang="0">
                  <a:pos x="773" y="547"/>
                </a:cxn>
                <a:cxn ang="0">
                  <a:pos x="685" y="543"/>
                </a:cxn>
                <a:cxn ang="0">
                  <a:pos x="284" y="966"/>
                </a:cxn>
                <a:cxn ang="0">
                  <a:pos x="494" y="981"/>
                </a:cxn>
                <a:cxn ang="0">
                  <a:pos x="722" y="1009"/>
                </a:cxn>
                <a:cxn ang="0">
                  <a:pos x="833" y="1014"/>
                </a:cxn>
                <a:cxn ang="0">
                  <a:pos x="908" y="871"/>
                </a:cxn>
                <a:cxn ang="0">
                  <a:pos x="992" y="795"/>
                </a:cxn>
                <a:cxn ang="0">
                  <a:pos x="1057" y="776"/>
                </a:cxn>
                <a:cxn ang="0">
                  <a:pos x="1066" y="785"/>
                </a:cxn>
                <a:cxn ang="0">
                  <a:pos x="1024" y="885"/>
                </a:cxn>
                <a:cxn ang="0">
                  <a:pos x="894" y="1033"/>
                </a:cxn>
                <a:cxn ang="0">
                  <a:pos x="675" y="1114"/>
                </a:cxn>
                <a:cxn ang="0">
                  <a:pos x="415" y="1085"/>
                </a:cxn>
                <a:cxn ang="0">
                  <a:pos x="168" y="1066"/>
                </a:cxn>
                <a:cxn ang="0">
                  <a:pos x="61" y="1095"/>
                </a:cxn>
                <a:cxn ang="0">
                  <a:pos x="5" y="1109"/>
                </a:cxn>
                <a:cxn ang="0">
                  <a:pos x="0" y="1100"/>
                </a:cxn>
                <a:cxn ang="0">
                  <a:pos x="19" y="1076"/>
                </a:cxn>
                <a:cxn ang="0">
                  <a:pos x="52" y="1043"/>
                </a:cxn>
                <a:cxn ang="0">
                  <a:pos x="224" y="890"/>
                </a:cxn>
                <a:cxn ang="0">
                  <a:pos x="298" y="819"/>
                </a:cxn>
                <a:cxn ang="0">
                  <a:pos x="498" y="633"/>
                </a:cxn>
                <a:cxn ang="0">
                  <a:pos x="582" y="552"/>
                </a:cxn>
                <a:cxn ang="0">
                  <a:pos x="433" y="543"/>
                </a:cxn>
                <a:cxn ang="0">
                  <a:pos x="410" y="533"/>
                </a:cxn>
                <a:cxn ang="0">
                  <a:pos x="419" y="505"/>
                </a:cxn>
                <a:cxn ang="0">
                  <a:pos x="503" y="471"/>
                </a:cxn>
                <a:cxn ang="0">
                  <a:pos x="806" y="324"/>
                </a:cxn>
                <a:cxn ang="0">
                  <a:pos x="959" y="143"/>
                </a:cxn>
                <a:cxn ang="0">
                  <a:pos x="810" y="138"/>
                </a:cxn>
                <a:cxn ang="0">
                  <a:pos x="596" y="105"/>
                </a:cxn>
                <a:cxn ang="0">
                  <a:pos x="494" y="105"/>
                </a:cxn>
                <a:cxn ang="0">
                  <a:pos x="410" y="166"/>
                </a:cxn>
                <a:cxn ang="0">
                  <a:pos x="349" y="252"/>
                </a:cxn>
                <a:cxn ang="0">
                  <a:pos x="256" y="295"/>
                </a:cxn>
                <a:cxn ang="0">
                  <a:pos x="247" y="281"/>
                </a:cxn>
                <a:cxn ang="0">
                  <a:pos x="256" y="238"/>
                </a:cxn>
                <a:cxn ang="0">
                  <a:pos x="401" y="90"/>
                </a:cxn>
                <a:cxn ang="0">
                  <a:pos x="680" y="0"/>
                </a:cxn>
              </a:cxnLst>
              <a:rect l="0" t="0" r="r" b="b"/>
              <a:pathLst>
                <a:path w="1159" h="1114">
                  <a:moveTo>
                    <a:pt x="680" y="0"/>
                  </a:moveTo>
                  <a:lnTo>
                    <a:pt x="745" y="5"/>
                  </a:lnTo>
                  <a:lnTo>
                    <a:pt x="810" y="14"/>
                  </a:lnTo>
                  <a:lnTo>
                    <a:pt x="889" y="28"/>
                  </a:lnTo>
                  <a:lnTo>
                    <a:pt x="950" y="43"/>
                  </a:lnTo>
                  <a:lnTo>
                    <a:pt x="992" y="47"/>
                  </a:lnTo>
                  <a:lnTo>
                    <a:pt x="1024" y="47"/>
                  </a:lnTo>
                  <a:lnTo>
                    <a:pt x="1048" y="47"/>
                  </a:lnTo>
                  <a:lnTo>
                    <a:pt x="1094" y="19"/>
                  </a:lnTo>
                  <a:lnTo>
                    <a:pt x="1127" y="5"/>
                  </a:lnTo>
                  <a:lnTo>
                    <a:pt x="1145" y="0"/>
                  </a:lnTo>
                  <a:lnTo>
                    <a:pt x="1155" y="5"/>
                  </a:lnTo>
                  <a:lnTo>
                    <a:pt x="1159" y="5"/>
                  </a:lnTo>
                  <a:lnTo>
                    <a:pt x="1159" y="9"/>
                  </a:lnTo>
                  <a:lnTo>
                    <a:pt x="1159" y="14"/>
                  </a:lnTo>
                  <a:lnTo>
                    <a:pt x="1155" y="24"/>
                  </a:lnTo>
                  <a:lnTo>
                    <a:pt x="1131" y="52"/>
                  </a:lnTo>
                  <a:lnTo>
                    <a:pt x="1099" y="95"/>
                  </a:lnTo>
                  <a:lnTo>
                    <a:pt x="1057" y="143"/>
                  </a:lnTo>
                  <a:lnTo>
                    <a:pt x="1010" y="195"/>
                  </a:lnTo>
                  <a:lnTo>
                    <a:pt x="959" y="257"/>
                  </a:lnTo>
                  <a:lnTo>
                    <a:pt x="903" y="314"/>
                  </a:lnTo>
                  <a:lnTo>
                    <a:pt x="852" y="371"/>
                  </a:lnTo>
                  <a:lnTo>
                    <a:pt x="796" y="428"/>
                  </a:lnTo>
                  <a:lnTo>
                    <a:pt x="792" y="433"/>
                  </a:lnTo>
                  <a:lnTo>
                    <a:pt x="782" y="443"/>
                  </a:lnTo>
                  <a:lnTo>
                    <a:pt x="773" y="452"/>
                  </a:lnTo>
                  <a:lnTo>
                    <a:pt x="768" y="462"/>
                  </a:lnTo>
                  <a:lnTo>
                    <a:pt x="764" y="466"/>
                  </a:lnTo>
                  <a:lnTo>
                    <a:pt x="759" y="471"/>
                  </a:lnTo>
                  <a:lnTo>
                    <a:pt x="764" y="471"/>
                  </a:lnTo>
                  <a:lnTo>
                    <a:pt x="768" y="471"/>
                  </a:lnTo>
                  <a:lnTo>
                    <a:pt x="773" y="471"/>
                  </a:lnTo>
                  <a:lnTo>
                    <a:pt x="782" y="471"/>
                  </a:lnTo>
                  <a:lnTo>
                    <a:pt x="787" y="471"/>
                  </a:lnTo>
                  <a:lnTo>
                    <a:pt x="810" y="476"/>
                  </a:lnTo>
                  <a:lnTo>
                    <a:pt x="838" y="481"/>
                  </a:lnTo>
                  <a:lnTo>
                    <a:pt x="861" y="490"/>
                  </a:lnTo>
                  <a:lnTo>
                    <a:pt x="885" y="505"/>
                  </a:lnTo>
                  <a:lnTo>
                    <a:pt x="889" y="524"/>
                  </a:lnTo>
                  <a:lnTo>
                    <a:pt x="875" y="552"/>
                  </a:lnTo>
                  <a:lnTo>
                    <a:pt x="847" y="576"/>
                  </a:lnTo>
                  <a:lnTo>
                    <a:pt x="815" y="585"/>
                  </a:lnTo>
                  <a:lnTo>
                    <a:pt x="810" y="585"/>
                  </a:lnTo>
                  <a:lnTo>
                    <a:pt x="801" y="585"/>
                  </a:lnTo>
                  <a:lnTo>
                    <a:pt x="796" y="581"/>
                  </a:lnTo>
                  <a:lnTo>
                    <a:pt x="792" y="576"/>
                  </a:lnTo>
                  <a:lnTo>
                    <a:pt x="792" y="571"/>
                  </a:lnTo>
                  <a:lnTo>
                    <a:pt x="792" y="562"/>
                  </a:lnTo>
                  <a:lnTo>
                    <a:pt x="787" y="557"/>
                  </a:lnTo>
                  <a:lnTo>
                    <a:pt x="773" y="547"/>
                  </a:lnTo>
                  <a:lnTo>
                    <a:pt x="736" y="543"/>
                  </a:lnTo>
                  <a:lnTo>
                    <a:pt x="685" y="543"/>
                  </a:lnTo>
                  <a:lnTo>
                    <a:pt x="685" y="543"/>
                  </a:lnTo>
                  <a:lnTo>
                    <a:pt x="224" y="971"/>
                  </a:lnTo>
                  <a:lnTo>
                    <a:pt x="256" y="966"/>
                  </a:lnTo>
                  <a:lnTo>
                    <a:pt x="284" y="966"/>
                  </a:lnTo>
                  <a:lnTo>
                    <a:pt x="303" y="966"/>
                  </a:lnTo>
                  <a:lnTo>
                    <a:pt x="396" y="971"/>
                  </a:lnTo>
                  <a:lnTo>
                    <a:pt x="494" y="981"/>
                  </a:lnTo>
                  <a:lnTo>
                    <a:pt x="587" y="990"/>
                  </a:lnTo>
                  <a:lnTo>
                    <a:pt x="661" y="1000"/>
                  </a:lnTo>
                  <a:lnTo>
                    <a:pt x="722" y="1009"/>
                  </a:lnTo>
                  <a:lnTo>
                    <a:pt x="768" y="1009"/>
                  </a:lnTo>
                  <a:lnTo>
                    <a:pt x="806" y="1014"/>
                  </a:lnTo>
                  <a:lnTo>
                    <a:pt x="833" y="1014"/>
                  </a:lnTo>
                  <a:lnTo>
                    <a:pt x="875" y="957"/>
                  </a:lnTo>
                  <a:lnTo>
                    <a:pt x="899" y="905"/>
                  </a:lnTo>
                  <a:lnTo>
                    <a:pt x="908" y="871"/>
                  </a:lnTo>
                  <a:lnTo>
                    <a:pt x="927" y="843"/>
                  </a:lnTo>
                  <a:lnTo>
                    <a:pt x="959" y="814"/>
                  </a:lnTo>
                  <a:lnTo>
                    <a:pt x="992" y="795"/>
                  </a:lnTo>
                  <a:lnTo>
                    <a:pt x="1024" y="781"/>
                  </a:lnTo>
                  <a:lnTo>
                    <a:pt x="1048" y="776"/>
                  </a:lnTo>
                  <a:lnTo>
                    <a:pt x="1057" y="776"/>
                  </a:lnTo>
                  <a:lnTo>
                    <a:pt x="1062" y="776"/>
                  </a:lnTo>
                  <a:lnTo>
                    <a:pt x="1062" y="781"/>
                  </a:lnTo>
                  <a:lnTo>
                    <a:pt x="1066" y="785"/>
                  </a:lnTo>
                  <a:lnTo>
                    <a:pt x="1062" y="800"/>
                  </a:lnTo>
                  <a:lnTo>
                    <a:pt x="1048" y="838"/>
                  </a:lnTo>
                  <a:lnTo>
                    <a:pt x="1024" y="885"/>
                  </a:lnTo>
                  <a:lnTo>
                    <a:pt x="987" y="943"/>
                  </a:lnTo>
                  <a:lnTo>
                    <a:pt x="936" y="995"/>
                  </a:lnTo>
                  <a:lnTo>
                    <a:pt x="894" y="1033"/>
                  </a:lnTo>
                  <a:lnTo>
                    <a:pt x="833" y="1071"/>
                  </a:lnTo>
                  <a:lnTo>
                    <a:pt x="759" y="1100"/>
                  </a:lnTo>
                  <a:lnTo>
                    <a:pt x="675" y="1114"/>
                  </a:lnTo>
                  <a:lnTo>
                    <a:pt x="591" y="1109"/>
                  </a:lnTo>
                  <a:lnTo>
                    <a:pt x="498" y="1100"/>
                  </a:lnTo>
                  <a:lnTo>
                    <a:pt x="415" y="1085"/>
                  </a:lnTo>
                  <a:lnTo>
                    <a:pt x="335" y="1076"/>
                  </a:lnTo>
                  <a:lnTo>
                    <a:pt x="247" y="1071"/>
                  </a:lnTo>
                  <a:lnTo>
                    <a:pt x="168" y="1066"/>
                  </a:lnTo>
                  <a:lnTo>
                    <a:pt x="126" y="1066"/>
                  </a:lnTo>
                  <a:lnTo>
                    <a:pt x="89" y="1085"/>
                  </a:lnTo>
                  <a:lnTo>
                    <a:pt x="61" y="1095"/>
                  </a:lnTo>
                  <a:lnTo>
                    <a:pt x="38" y="1109"/>
                  </a:lnTo>
                  <a:lnTo>
                    <a:pt x="14" y="1114"/>
                  </a:lnTo>
                  <a:lnTo>
                    <a:pt x="5" y="1109"/>
                  </a:lnTo>
                  <a:lnTo>
                    <a:pt x="0" y="1109"/>
                  </a:lnTo>
                  <a:lnTo>
                    <a:pt x="0" y="1105"/>
                  </a:lnTo>
                  <a:lnTo>
                    <a:pt x="0" y="1100"/>
                  </a:lnTo>
                  <a:lnTo>
                    <a:pt x="0" y="1095"/>
                  </a:lnTo>
                  <a:lnTo>
                    <a:pt x="10" y="1085"/>
                  </a:lnTo>
                  <a:lnTo>
                    <a:pt x="19" y="1076"/>
                  </a:lnTo>
                  <a:lnTo>
                    <a:pt x="28" y="1062"/>
                  </a:lnTo>
                  <a:lnTo>
                    <a:pt x="38" y="1052"/>
                  </a:lnTo>
                  <a:lnTo>
                    <a:pt x="52" y="1043"/>
                  </a:lnTo>
                  <a:lnTo>
                    <a:pt x="112" y="985"/>
                  </a:lnTo>
                  <a:lnTo>
                    <a:pt x="173" y="938"/>
                  </a:lnTo>
                  <a:lnTo>
                    <a:pt x="224" y="890"/>
                  </a:lnTo>
                  <a:lnTo>
                    <a:pt x="261" y="852"/>
                  </a:lnTo>
                  <a:lnTo>
                    <a:pt x="289" y="828"/>
                  </a:lnTo>
                  <a:lnTo>
                    <a:pt x="298" y="819"/>
                  </a:lnTo>
                  <a:lnTo>
                    <a:pt x="382" y="747"/>
                  </a:lnTo>
                  <a:lnTo>
                    <a:pt x="447" y="685"/>
                  </a:lnTo>
                  <a:lnTo>
                    <a:pt x="498" y="633"/>
                  </a:lnTo>
                  <a:lnTo>
                    <a:pt x="540" y="595"/>
                  </a:lnTo>
                  <a:lnTo>
                    <a:pt x="568" y="571"/>
                  </a:lnTo>
                  <a:lnTo>
                    <a:pt x="582" y="552"/>
                  </a:lnTo>
                  <a:lnTo>
                    <a:pt x="591" y="543"/>
                  </a:lnTo>
                  <a:lnTo>
                    <a:pt x="447" y="543"/>
                  </a:lnTo>
                  <a:lnTo>
                    <a:pt x="433" y="543"/>
                  </a:lnTo>
                  <a:lnTo>
                    <a:pt x="419" y="543"/>
                  </a:lnTo>
                  <a:lnTo>
                    <a:pt x="415" y="538"/>
                  </a:lnTo>
                  <a:lnTo>
                    <a:pt x="410" y="533"/>
                  </a:lnTo>
                  <a:lnTo>
                    <a:pt x="405" y="528"/>
                  </a:lnTo>
                  <a:lnTo>
                    <a:pt x="410" y="519"/>
                  </a:lnTo>
                  <a:lnTo>
                    <a:pt x="419" y="505"/>
                  </a:lnTo>
                  <a:lnTo>
                    <a:pt x="433" y="490"/>
                  </a:lnTo>
                  <a:lnTo>
                    <a:pt x="461" y="476"/>
                  </a:lnTo>
                  <a:lnTo>
                    <a:pt x="503" y="471"/>
                  </a:lnTo>
                  <a:lnTo>
                    <a:pt x="666" y="471"/>
                  </a:lnTo>
                  <a:lnTo>
                    <a:pt x="740" y="390"/>
                  </a:lnTo>
                  <a:lnTo>
                    <a:pt x="806" y="324"/>
                  </a:lnTo>
                  <a:lnTo>
                    <a:pt x="857" y="262"/>
                  </a:lnTo>
                  <a:lnTo>
                    <a:pt x="908" y="200"/>
                  </a:lnTo>
                  <a:lnTo>
                    <a:pt x="959" y="143"/>
                  </a:lnTo>
                  <a:lnTo>
                    <a:pt x="931" y="147"/>
                  </a:lnTo>
                  <a:lnTo>
                    <a:pt x="903" y="147"/>
                  </a:lnTo>
                  <a:lnTo>
                    <a:pt x="810" y="138"/>
                  </a:lnTo>
                  <a:lnTo>
                    <a:pt x="703" y="119"/>
                  </a:lnTo>
                  <a:lnTo>
                    <a:pt x="638" y="109"/>
                  </a:lnTo>
                  <a:lnTo>
                    <a:pt x="596" y="105"/>
                  </a:lnTo>
                  <a:lnTo>
                    <a:pt x="564" y="100"/>
                  </a:lnTo>
                  <a:lnTo>
                    <a:pt x="550" y="100"/>
                  </a:lnTo>
                  <a:lnTo>
                    <a:pt x="494" y="105"/>
                  </a:lnTo>
                  <a:lnTo>
                    <a:pt x="456" y="119"/>
                  </a:lnTo>
                  <a:lnTo>
                    <a:pt x="429" y="138"/>
                  </a:lnTo>
                  <a:lnTo>
                    <a:pt x="410" y="166"/>
                  </a:lnTo>
                  <a:lnTo>
                    <a:pt x="396" y="200"/>
                  </a:lnTo>
                  <a:lnTo>
                    <a:pt x="382" y="228"/>
                  </a:lnTo>
                  <a:lnTo>
                    <a:pt x="349" y="252"/>
                  </a:lnTo>
                  <a:lnTo>
                    <a:pt x="317" y="271"/>
                  </a:lnTo>
                  <a:lnTo>
                    <a:pt x="284" y="290"/>
                  </a:lnTo>
                  <a:lnTo>
                    <a:pt x="256" y="295"/>
                  </a:lnTo>
                  <a:lnTo>
                    <a:pt x="252" y="290"/>
                  </a:lnTo>
                  <a:lnTo>
                    <a:pt x="247" y="285"/>
                  </a:lnTo>
                  <a:lnTo>
                    <a:pt x="247" y="281"/>
                  </a:lnTo>
                  <a:lnTo>
                    <a:pt x="247" y="276"/>
                  </a:lnTo>
                  <a:lnTo>
                    <a:pt x="247" y="266"/>
                  </a:lnTo>
                  <a:lnTo>
                    <a:pt x="256" y="238"/>
                  </a:lnTo>
                  <a:lnTo>
                    <a:pt x="284" y="195"/>
                  </a:lnTo>
                  <a:lnTo>
                    <a:pt x="331" y="147"/>
                  </a:lnTo>
                  <a:lnTo>
                    <a:pt x="401" y="90"/>
                  </a:lnTo>
                  <a:lnTo>
                    <a:pt x="489" y="43"/>
                  </a:lnTo>
                  <a:lnTo>
                    <a:pt x="582" y="14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 noEditPoints="1"/>
            </p:cNvSpPr>
            <p:nvPr/>
          </p:nvSpPr>
          <p:spPr bwMode="auto">
            <a:xfrm>
              <a:off x="2151" y="1826"/>
              <a:ext cx="168" cy="705"/>
            </a:xfrm>
            <a:custGeom>
              <a:avLst/>
              <a:gdLst/>
              <a:ahLst/>
              <a:cxnLst>
                <a:cxn ang="0">
                  <a:pos x="84" y="534"/>
                </a:cxn>
                <a:cxn ang="0">
                  <a:pos x="126" y="543"/>
                </a:cxn>
                <a:cxn ang="0">
                  <a:pos x="154" y="572"/>
                </a:cxn>
                <a:cxn ang="0">
                  <a:pos x="168" y="615"/>
                </a:cxn>
                <a:cxn ang="0">
                  <a:pos x="154" y="662"/>
                </a:cxn>
                <a:cxn ang="0">
                  <a:pos x="126" y="691"/>
                </a:cxn>
                <a:cxn ang="0">
                  <a:pos x="84" y="705"/>
                </a:cxn>
                <a:cxn ang="0">
                  <a:pos x="42" y="691"/>
                </a:cxn>
                <a:cxn ang="0">
                  <a:pos x="10" y="662"/>
                </a:cxn>
                <a:cxn ang="0">
                  <a:pos x="0" y="615"/>
                </a:cxn>
                <a:cxn ang="0">
                  <a:pos x="10" y="572"/>
                </a:cxn>
                <a:cxn ang="0">
                  <a:pos x="42" y="543"/>
                </a:cxn>
                <a:cxn ang="0">
                  <a:pos x="84" y="534"/>
                </a:cxn>
                <a:cxn ang="0">
                  <a:pos x="84" y="0"/>
                </a:cxn>
                <a:cxn ang="0">
                  <a:pos x="126" y="15"/>
                </a:cxn>
                <a:cxn ang="0">
                  <a:pos x="154" y="43"/>
                </a:cxn>
                <a:cxn ang="0">
                  <a:pos x="168" y="91"/>
                </a:cxn>
                <a:cxn ang="0">
                  <a:pos x="154" y="134"/>
                </a:cxn>
                <a:cxn ang="0">
                  <a:pos x="126" y="162"/>
                </a:cxn>
                <a:cxn ang="0">
                  <a:pos x="84" y="172"/>
                </a:cxn>
                <a:cxn ang="0">
                  <a:pos x="42" y="162"/>
                </a:cxn>
                <a:cxn ang="0">
                  <a:pos x="10" y="134"/>
                </a:cxn>
                <a:cxn ang="0">
                  <a:pos x="0" y="91"/>
                </a:cxn>
                <a:cxn ang="0">
                  <a:pos x="10" y="43"/>
                </a:cxn>
                <a:cxn ang="0">
                  <a:pos x="42" y="15"/>
                </a:cxn>
                <a:cxn ang="0">
                  <a:pos x="84" y="0"/>
                </a:cxn>
              </a:cxnLst>
              <a:rect l="0" t="0" r="r" b="b"/>
              <a:pathLst>
                <a:path w="168" h="705">
                  <a:moveTo>
                    <a:pt x="84" y="534"/>
                  </a:moveTo>
                  <a:lnTo>
                    <a:pt x="126" y="543"/>
                  </a:lnTo>
                  <a:lnTo>
                    <a:pt x="154" y="572"/>
                  </a:lnTo>
                  <a:lnTo>
                    <a:pt x="168" y="615"/>
                  </a:lnTo>
                  <a:lnTo>
                    <a:pt x="154" y="662"/>
                  </a:lnTo>
                  <a:lnTo>
                    <a:pt x="126" y="691"/>
                  </a:lnTo>
                  <a:lnTo>
                    <a:pt x="84" y="705"/>
                  </a:lnTo>
                  <a:lnTo>
                    <a:pt x="42" y="691"/>
                  </a:lnTo>
                  <a:lnTo>
                    <a:pt x="10" y="662"/>
                  </a:lnTo>
                  <a:lnTo>
                    <a:pt x="0" y="615"/>
                  </a:lnTo>
                  <a:lnTo>
                    <a:pt x="10" y="572"/>
                  </a:lnTo>
                  <a:lnTo>
                    <a:pt x="42" y="543"/>
                  </a:lnTo>
                  <a:lnTo>
                    <a:pt x="84" y="534"/>
                  </a:lnTo>
                  <a:close/>
                  <a:moveTo>
                    <a:pt x="84" y="0"/>
                  </a:moveTo>
                  <a:lnTo>
                    <a:pt x="126" y="15"/>
                  </a:lnTo>
                  <a:lnTo>
                    <a:pt x="154" y="43"/>
                  </a:lnTo>
                  <a:lnTo>
                    <a:pt x="168" y="91"/>
                  </a:lnTo>
                  <a:lnTo>
                    <a:pt x="154" y="134"/>
                  </a:lnTo>
                  <a:lnTo>
                    <a:pt x="126" y="162"/>
                  </a:lnTo>
                  <a:lnTo>
                    <a:pt x="84" y="172"/>
                  </a:lnTo>
                  <a:lnTo>
                    <a:pt x="42" y="162"/>
                  </a:lnTo>
                  <a:lnTo>
                    <a:pt x="10" y="134"/>
                  </a:lnTo>
                  <a:lnTo>
                    <a:pt x="0" y="91"/>
                  </a:lnTo>
                  <a:lnTo>
                    <a:pt x="10" y="43"/>
                  </a:lnTo>
                  <a:lnTo>
                    <a:pt x="42" y="1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 noEditPoints="1"/>
            </p:cNvSpPr>
            <p:nvPr/>
          </p:nvSpPr>
          <p:spPr bwMode="auto">
            <a:xfrm>
              <a:off x="2542" y="1931"/>
              <a:ext cx="1061" cy="381"/>
            </a:xfrm>
            <a:custGeom>
              <a:avLst/>
              <a:gdLst/>
              <a:ahLst/>
              <a:cxnLst>
                <a:cxn ang="0">
                  <a:pos x="56" y="314"/>
                </a:cxn>
                <a:cxn ang="0">
                  <a:pos x="1006" y="314"/>
                </a:cxn>
                <a:cxn ang="0">
                  <a:pos x="1015" y="314"/>
                </a:cxn>
                <a:cxn ang="0">
                  <a:pos x="1024" y="319"/>
                </a:cxn>
                <a:cxn ang="0">
                  <a:pos x="1038" y="319"/>
                </a:cxn>
                <a:cxn ang="0">
                  <a:pos x="1048" y="324"/>
                </a:cxn>
                <a:cxn ang="0">
                  <a:pos x="1052" y="329"/>
                </a:cxn>
                <a:cxn ang="0">
                  <a:pos x="1057" y="338"/>
                </a:cxn>
                <a:cxn ang="0">
                  <a:pos x="1061" y="348"/>
                </a:cxn>
                <a:cxn ang="0">
                  <a:pos x="1057" y="362"/>
                </a:cxn>
                <a:cxn ang="0">
                  <a:pos x="1052" y="371"/>
                </a:cxn>
                <a:cxn ang="0">
                  <a:pos x="1048" y="376"/>
                </a:cxn>
                <a:cxn ang="0">
                  <a:pos x="1038" y="376"/>
                </a:cxn>
                <a:cxn ang="0">
                  <a:pos x="1029" y="381"/>
                </a:cxn>
                <a:cxn ang="0">
                  <a:pos x="1015" y="381"/>
                </a:cxn>
                <a:cxn ang="0">
                  <a:pos x="1006" y="381"/>
                </a:cxn>
                <a:cxn ang="0">
                  <a:pos x="56" y="381"/>
                </a:cxn>
                <a:cxn ang="0">
                  <a:pos x="47" y="381"/>
                </a:cxn>
                <a:cxn ang="0">
                  <a:pos x="33" y="381"/>
                </a:cxn>
                <a:cxn ang="0">
                  <a:pos x="24" y="376"/>
                </a:cxn>
                <a:cxn ang="0">
                  <a:pos x="14" y="376"/>
                </a:cxn>
                <a:cxn ang="0">
                  <a:pos x="10" y="371"/>
                </a:cxn>
                <a:cxn ang="0">
                  <a:pos x="5" y="362"/>
                </a:cxn>
                <a:cxn ang="0">
                  <a:pos x="0" y="348"/>
                </a:cxn>
                <a:cxn ang="0">
                  <a:pos x="5" y="338"/>
                </a:cxn>
                <a:cxn ang="0">
                  <a:pos x="10" y="329"/>
                </a:cxn>
                <a:cxn ang="0">
                  <a:pos x="14" y="324"/>
                </a:cxn>
                <a:cxn ang="0">
                  <a:pos x="24" y="319"/>
                </a:cxn>
                <a:cxn ang="0">
                  <a:pos x="33" y="319"/>
                </a:cxn>
                <a:cxn ang="0">
                  <a:pos x="47" y="314"/>
                </a:cxn>
                <a:cxn ang="0">
                  <a:pos x="56" y="314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15" y="0"/>
                </a:cxn>
                <a:cxn ang="0">
                  <a:pos x="1029" y="5"/>
                </a:cxn>
                <a:cxn ang="0">
                  <a:pos x="1038" y="5"/>
                </a:cxn>
                <a:cxn ang="0">
                  <a:pos x="1048" y="10"/>
                </a:cxn>
                <a:cxn ang="0">
                  <a:pos x="1052" y="14"/>
                </a:cxn>
                <a:cxn ang="0">
                  <a:pos x="1057" y="19"/>
                </a:cxn>
                <a:cxn ang="0">
                  <a:pos x="1061" y="33"/>
                </a:cxn>
                <a:cxn ang="0">
                  <a:pos x="1057" y="43"/>
                </a:cxn>
                <a:cxn ang="0">
                  <a:pos x="1052" y="52"/>
                </a:cxn>
                <a:cxn ang="0">
                  <a:pos x="1048" y="62"/>
                </a:cxn>
                <a:cxn ang="0">
                  <a:pos x="1038" y="62"/>
                </a:cxn>
                <a:cxn ang="0">
                  <a:pos x="1024" y="67"/>
                </a:cxn>
                <a:cxn ang="0">
                  <a:pos x="1015" y="67"/>
                </a:cxn>
                <a:cxn ang="0">
                  <a:pos x="1006" y="67"/>
                </a:cxn>
                <a:cxn ang="0">
                  <a:pos x="56" y="67"/>
                </a:cxn>
                <a:cxn ang="0">
                  <a:pos x="47" y="67"/>
                </a:cxn>
                <a:cxn ang="0">
                  <a:pos x="33" y="67"/>
                </a:cxn>
                <a:cxn ang="0">
                  <a:pos x="24" y="62"/>
                </a:cxn>
                <a:cxn ang="0">
                  <a:pos x="14" y="62"/>
                </a:cxn>
                <a:cxn ang="0">
                  <a:pos x="10" y="52"/>
                </a:cxn>
                <a:cxn ang="0">
                  <a:pos x="5" y="43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0" y="14"/>
                </a:cxn>
                <a:cxn ang="0">
                  <a:pos x="14" y="10"/>
                </a:cxn>
                <a:cxn ang="0">
                  <a:pos x="24" y="5"/>
                </a:cxn>
                <a:cxn ang="0">
                  <a:pos x="33" y="5"/>
                </a:cxn>
                <a:cxn ang="0">
                  <a:pos x="47" y="0"/>
                </a:cxn>
                <a:cxn ang="0">
                  <a:pos x="56" y="0"/>
                </a:cxn>
              </a:cxnLst>
              <a:rect l="0" t="0" r="r" b="b"/>
              <a:pathLst>
                <a:path w="1061" h="381">
                  <a:moveTo>
                    <a:pt x="56" y="314"/>
                  </a:moveTo>
                  <a:lnTo>
                    <a:pt x="1006" y="314"/>
                  </a:lnTo>
                  <a:lnTo>
                    <a:pt x="1015" y="314"/>
                  </a:lnTo>
                  <a:lnTo>
                    <a:pt x="1024" y="319"/>
                  </a:lnTo>
                  <a:lnTo>
                    <a:pt x="1038" y="319"/>
                  </a:lnTo>
                  <a:lnTo>
                    <a:pt x="1048" y="324"/>
                  </a:lnTo>
                  <a:lnTo>
                    <a:pt x="1052" y="329"/>
                  </a:lnTo>
                  <a:lnTo>
                    <a:pt x="1057" y="338"/>
                  </a:lnTo>
                  <a:lnTo>
                    <a:pt x="1061" y="348"/>
                  </a:lnTo>
                  <a:lnTo>
                    <a:pt x="1057" y="362"/>
                  </a:lnTo>
                  <a:lnTo>
                    <a:pt x="1052" y="371"/>
                  </a:lnTo>
                  <a:lnTo>
                    <a:pt x="1048" y="376"/>
                  </a:lnTo>
                  <a:lnTo>
                    <a:pt x="1038" y="376"/>
                  </a:lnTo>
                  <a:lnTo>
                    <a:pt x="1029" y="381"/>
                  </a:lnTo>
                  <a:lnTo>
                    <a:pt x="1015" y="381"/>
                  </a:lnTo>
                  <a:lnTo>
                    <a:pt x="1006" y="381"/>
                  </a:lnTo>
                  <a:lnTo>
                    <a:pt x="56" y="381"/>
                  </a:lnTo>
                  <a:lnTo>
                    <a:pt x="47" y="381"/>
                  </a:lnTo>
                  <a:lnTo>
                    <a:pt x="33" y="381"/>
                  </a:lnTo>
                  <a:lnTo>
                    <a:pt x="24" y="376"/>
                  </a:lnTo>
                  <a:lnTo>
                    <a:pt x="14" y="376"/>
                  </a:lnTo>
                  <a:lnTo>
                    <a:pt x="10" y="371"/>
                  </a:lnTo>
                  <a:lnTo>
                    <a:pt x="5" y="362"/>
                  </a:lnTo>
                  <a:lnTo>
                    <a:pt x="0" y="348"/>
                  </a:lnTo>
                  <a:lnTo>
                    <a:pt x="5" y="338"/>
                  </a:lnTo>
                  <a:lnTo>
                    <a:pt x="10" y="329"/>
                  </a:lnTo>
                  <a:lnTo>
                    <a:pt x="14" y="324"/>
                  </a:lnTo>
                  <a:lnTo>
                    <a:pt x="24" y="319"/>
                  </a:lnTo>
                  <a:lnTo>
                    <a:pt x="33" y="319"/>
                  </a:lnTo>
                  <a:lnTo>
                    <a:pt x="47" y="314"/>
                  </a:lnTo>
                  <a:lnTo>
                    <a:pt x="56" y="314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15" y="0"/>
                  </a:lnTo>
                  <a:lnTo>
                    <a:pt x="1029" y="5"/>
                  </a:lnTo>
                  <a:lnTo>
                    <a:pt x="1038" y="5"/>
                  </a:lnTo>
                  <a:lnTo>
                    <a:pt x="1048" y="10"/>
                  </a:lnTo>
                  <a:lnTo>
                    <a:pt x="1052" y="14"/>
                  </a:lnTo>
                  <a:lnTo>
                    <a:pt x="1057" y="19"/>
                  </a:lnTo>
                  <a:lnTo>
                    <a:pt x="1061" y="33"/>
                  </a:lnTo>
                  <a:lnTo>
                    <a:pt x="1057" y="43"/>
                  </a:lnTo>
                  <a:lnTo>
                    <a:pt x="1052" y="52"/>
                  </a:lnTo>
                  <a:lnTo>
                    <a:pt x="1048" y="62"/>
                  </a:lnTo>
                  <a:lnTo>
                    <a:pt x="1038" y="62"/>
                  </a:lnTo>
                  <a:lnTo>
                    <a:pt x="1024" y="67"/>
                  </a:lnTo>
                  <a:lnTo>
                    <a:pt x="1015" y="67"/>
                  </a:lnTo>
                  <a:lnTo>
                    <a:pt x="1006" y="67"/>
                  </a:lnTo>
                  <a:lnTo>
                    <a:pt x="56" y="67"/>
                  </a:lnTo>
                  <a:lnTo>
                    <a:pt x="47" y="67"/>
                  </a:lnTo>
                  <a:lnTo>
                    <a:pt x="33" y="67"/>
                  </a:lnTo>
                  <a:lnTo>
                    <a:pt x="24" y="62"/>
                  </a:lnTo>
                  <a:lnTo>
                    <a:pt x="14" y="62"/>
                  </a:lnTo>
                  <a:lnTo>
                    <a:pt x="10" y="52"/>
                  </a:lnTo>
                  <a:lnTo>
                    <a:pt x="5" y="43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10" y="14"/>
                  </a:lnTo>
                  <a:lnTo>
                    <a:pt x="14" y="10"/>
                  </a:lnTo>
                  <a:lnTo>
                    <a:pt x="24" y="5"/>
                  </a:lnTo>
                  <a:lnTo>
                    <a:pt x="33" y="5"/>
                  </a:lnTo>
                  <a:lnTo>
                    <a:pt x="47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4185" y="1383"/>
              <a:ext cx="1736" cy="1229"/>
            </a:xfrm>
            <a:custGeom>
              <a:avLst/>
              <a:gdLst/>
              <a:ahLst/>
              <a:cxnLst>
                <a:cxn ang="0">
                  <a:pos x="657" y="0"/>
                </a:cxn>
                <a:cxn ang="0">
                  <a:pos x="661" y="19"/>
                </a:cxn>
                <a:cxn ang="0">
                  <a:pos x="671" y="62"/>
                </a:cxn>
                <a:cxn ang="0">
                  <a:pos x="717" y="305"/>
                </a:cxn>
                <a:cxn ang="0">
                  <a:pos x="796" y="658"/>
                </a:cxn>
                <a:cxn ang="0">
                  <a:pos x="861" y="843"/>
                </a:cxn>
                <a:cxn ang="0">
                  <a:pos x="950" y="881"/>
                </a:cxn>
                <a:cxn ang="0">
                  <a:pos x="1164" y="648"/>
                </a:cxn>
                <a:cxn ang="0">
                  <a:pos x="1411" y="353"/>
                </a:cxn>
                <a:cxn ang="0">
                  <a:pos x="1620" y="96"/>
                </a:cxn>
                <a:cxn ang="0">
                  <a:pos x="1690" y="15"/>
                </a:cxn>
                <a:cxn ang="0">
                  <a:pos x="1704" y="0"/>
                </a:cxn>
                <a:cxn ang="0">
                  <a:pos x="1713" y="0"/>
                </a:cxn>
                <a:cxn ang="0">
                  <a:pos x="1718" y="19"/>
                </a:cxn>
                <a:cxn ang="0">
                  <a:pos x="1718" y="43"/>
                </a:cxn>
                <a:cxn ang="0">
                  <a:pos x="1681" y="248"/>
                </a:cxn>
                <a:cxn ang="0">
                  <a:pos x="1625" y="624"/>
                </a:cxn>
                <a:cxn ang="0">
                  <a:pos x="1601" y="929"/>
                </a:cxn>
                <a:cxn ang="0">
                  <a:pos x="1606" y="1034"/>
                </a:cxn>
                <a:cxn ang="0">
                  <a:pos x="1611" y="1077"/>
                </a:cxn>
                <a:cxn ang="0">
                  <a:pos x="1634" y="1100"/>
                </a:cxn>
                <a:cxn ang="0">
                  <a:pos x="1676" y="1091"/>
                </a:cxn>
                <a:cxn ang="0">
                  <a:pos x="1722" y="1077"/>
                </a:cxn>
                <a:cxn ang="0">
                  <a:pos x="1732" y="1081"/>
                </a:cxn>
                <a:cxn ang="0">
                  <a:pos x="1699" y="1129"/>
                </a:cxn>
                <a:cxn ang="0">
                  <a:pos x="1583" y="1186"/>
                </a:cxn>
                <a:cxn ang="0">
                  <a:pos x="1508" y="1186"/>
                </a:cxn>
                <a:cxn ang="0">
                  <a:pos x="1480" y="1162"/>
                </a:cxn>
                <a:cxn ang="0">
                  <a:pos x="1471" y="1134"/>
                </a:cxn>
                <a:cxn ang="0">
                  <a:pos x="1466" y="905"/>
                </a:cxn>
                <a:cxn ang="0">
                  <a:pos x="1504" y="577"/>
                </a:cxn>
                <a:cxn ang="0">
                  <a:pos x="1546" y="305"/>
                </a:cxn>
                <a:cxn ang="0">
                  <a:pos x="1043" y="896"/>
                </a:cxn>
                <a:cxn ang="0">
                  <a:pos x="871" y="1072"/>
                </a:cxn>
                <a:cxn ang="0">
                  <a:pos x="852" y="1086"/>
                </a:cxn>
                <a:cxn ang="0">
                  <a:pos x="824" y="1077"/>
                </a:cxn>
                <a:cxn ang="0">
                  <a:pos x="731" y="877"/>
                </a:cxn>
                <a:cxn ang="0">
                  <a:pos x="624" y="481"/>
                </a:cxn>
                <a:cxn ang="0">
                  <a:pos x="568" y="239"/>
                </a:cxn>
                <a:cxn ang="0">
                  <a:pos x="419" y="762"/>
                </a:cxn>
                <a:cxn ang="0">
                  <a:pos x="321" y="1010"/>
                </a:cxn>
                <a:cxn ang="0">
                  <a:pos x="219" y="1181"/>
                </a:cxn>
                <a:cxn ang="0">
                  <a:pos x="121" y="1224"/>
                </a:cxn>
                <a:cxn ang="0">
                  <a:pos x="33" y="1191"/>
                </a:cxn>
                <a:cxn ang="0">
                  <a:pos x="5" y="1162"/>
                </a:cxn>
                <a:cxn ang="0">
                  <a:pos x="0" y="1143"/>
                </a:cxn>
                <a:cxn ang="0">
                  <a:pos x="38" y="1034"/>
                </a:cxn>
                <a:cxn ang="0">
                  <a:pos x="65" y="1024"/>
                </a:cxn>
                <a:cxn ang="0">
                  <a:pos x="154" y="1072"/>
                </a:cxn>
                <a:cxn ang="0">
                  <a:pos x="210" y="1072"/>
                </a:cxn>
                <a:cxn ang="0">
                  <a:pos x="256" y="1019"/>
                </a:cxn>
                <a:cxn ang="0">
                  <a:pos x="340" y="834"/>
                </a:cxn>
                <a:cxn ang="0">
                  <a:pos x="466" y="453"/>
                </a:cxn>
                <a:cxn ang="0">
                  <a:pos x="531" y="143"/>
                </a:cxn>
                <a:cxn ang="0">
                  <a:pos x="582" y="24"/>
                </a:cxn>
              </a:cxnLst>
              <a:rect l="0" t="0" r="r" b="b"/>
              <a:pathLst>
                <a:path w="1736" h="1229">
                  <a:moveTo>
                    <a:pt x="643" y="0"/>
                  </a:moveTo>
                  <a:lnTo>
                    <a:pt x="647" y="0"/>
                  </a:lnTo>
                  <a:lnTo>
                    <a:pt x="657" y="0"/>
                  </a:lnTo>
                  <a:lnTo>
                    <a:pt x="661" y="10"/>
                  </a:lnTo>
                  <a:lnTo>
                    <a:pt x="661" y="10"/>
                  </a:lnTo>
                  <a:lnTo>
                    <a:pt x="661" y="19"/>
                  </a:lnTo>
                  <a:lnTo>
                    <a:pt x="666" y="34"/>
                  </a:lnTo>
                  <a:lnTo>
                    <a:pt x="666" y="48"/>
                  </a:lnTo>
                  <a:lnTo>
                    <a:pt x="671" y="62"/>
                  </a:lnTo>
                  <a:lnTo>
                    <a:pt x="675" y="77"/>
                  </a:lnTo>
                  <a:lnTo>
                    <a:pt x="694" y="191"/>
                  </a:lnTo>
                  <a:lnTo>
                    <a:pt x="717" y="305"/>
                  </a:lnTo>
                  <a:lnTo>
                    <a:pt x="740" y="424"/>
                  </a:lnTo>
                  <a:lnTo>
                    <a:pt x="773" y="553"/>
                  </a:lnTo>
                  <a:lnTo>
                    <a:pt x="796" y="658"/>
                  </a:lnTo>
                  <a:lnTo>
                    <a:pt x="820" y="734"/>
                  </a:lnTo>
                  <a:lnTo>
                    <a:pt x="843" y="796"/>
                  </a:lnTo>
                  <a:lnTo>
                    <a:pt x="861" y="843"/>
                  </a:lnTo>
                  <a:lnTo>
                    <a:pt x="880" y="886"/>
                  </a:lnTo>
                  <a:lnTo>
                    <a:pt x="899" y="929"/>
                  </a:lnTo>
                  <a:lnTo>
                    <a:pt x="950" y="881"/>
                  </a:lnTo>
                  <a:lnTo>
                    <a:pt x="1010" y="815"/>
                  </a:lnTo>
                  <a:lnTo>
                    <a:pt x="1085" y="739"/>
                  </a:lnTo>
                  <a:lnTo>
                    <a:pt x="1164" y="648"/>
                  </a:lnTo>
                  <a:lnTo>
                    <a:pt x="1243" y="553"/>
                  </a:lnTo>
                  <a:lnTo>
                    <a:pt x="1327" y="453"/>
                  </a:lnTo>
                  <a:lnTo>
                    <a:pt x="1411" y="353"/>
                  </a:lnTo>
                  <a:lnTo>
                    <a:pt x="1490" y="258"/>
                  </a:lnTo>
                  <a:lnTo>
                    <a:pt x="1560" y="172"/>
                  </a:lnTo>
                  <a:lnTo>
                    <a:pt x="1620" y="96"/>
                  </a:lnTo>
                  <a:lnTo>
                    <a:pt x="1671" y="39"/>
                  </a:lnTo>
                  <a:lnTo>
                    <a:pt x="1681" y="24"/>
                  </a:lnTo>
                  <a:lnTo>
                    <a:pt x="1690" y="15"/>
                  </a:lnTo>
                  <a:lnTo>
                    <a:pt x="1695" y="10"/>
                  </a:lnTo>
                  <a:lnTo>
                    <a:pt x="1699" y="5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9" y="0"/>
                  </a:lnTo>
                  <a:lnTo>
                    <a:pt x="1713" y="0"/>
                  </a:lnTo>
                  <a:lnTo>
                    <a:pt x="1718" y="5"/>
                  </a:lnTo>
                  <a:lnTo>
                    <a:pt x="1718" y="15"/>
                  </a:lnTo>
                  <a:lnTo>
                    <a:pt x="1718" y="19"/>
                  </a:lnTo>
                  <a:lnTo>
                    <a:pt x="1722" y="24"/>
                  </a:lnTo>
                  <a:lnTo>
                    <a:pt x="1718" y="34"/>
                  </a:lnTo>
                  <a:lnTo>
                    <a:pt x="1718" y="43"/>
                  </a:lnTo>
                  <a:lnTo>
                    <a:pt x="1718" y="53"/>
                  </a:lnTo>
                  <a:lnTo>
                    <a:pt x="1699" y="143"/>
                  </a:lnTo>
                  <a:lnTo>
                    <a:pt x="1681" y="248"/>
                  </a:lnTo>
                  <a:lnTo>
                    <a:pt x="1662" y="372"/>
                  </a:lnTo>
                  <a:lnTo>
                    <a:pt x="1643" y="500"/>
                  </a:lnTo>
                  <a:lnTo>
                    <a:pt x="1625" y="624"/>
                  </a:lnTo>
                  <a:lnTo>
                    <a:pt x="1611" y="743"/>
                  </a:lnTo>
                  <a:lnTo>
                    <a:pt x="1601" y="848"/>
                  </a:lnTo>
                  <a:lnTo>
                    <a:pt x="1601" y="929"/>
                  </a:lnTo>
                  <a:lnTo>
                    <a:pt x="1601" y="948"/>
                  </a:lnTo>
                  <a:lnTo>
                    <a:pt x="1601" y="986"/>
                  </a:lnTo>
                  <a:lnTo>
                    <a:pt x="1606" y="1034"/>
                  </a:lnTo>
                  <a:lnTo>
                    <a:pt x="1606" y="1053"/>
                  </a:lnTo>
                  <a:lnTo>
                    <a:pt x="1611" y="1062"/>
                  </a:lnTo>
                  <a:lnTo>
                    <a:pt x="1611" y="1077"/>
                  </a:lnTo>
                  <a:lnTo>
                    <a:pt x="1615" y="1086"/>
                  </a:lnTo>
                  <a:lnTo>
                    <a:pt x="1625" y="1096"/>
                  </a:lnTo>
                  <a:lnTo>
                    <a:pt x="1634" y="1100"/>
                  </a:lnTo>
                  <a:lnTo>
                    <a:pt x="1653" y="1100"/>
                  </a:lnTo>
                  <a:lnTo>
                    <a:pt x="1662" y="1096"/>
                  </a:lnTo>
                  <a:lnTo>
                    <a:pt x="1676" y="1091"/>
                  </a:lnTo>
                  <a:lnTo>
                    <a:pt x="1690" y="1081"/>
                  </a:lnTo>
                  <a:lnTo>
                    <a:pt x="1709" y="1077"/>
                  </a:lnTo>
                  <a:lnTo>
                    <a:pt x="1722" y="1077"/>
                  </a:lnTo>
                  <a:lnTo>
                    <a:pt x="1727" y="1077"/>
                  </a:lnTo>
                  <a:lnTo>
                    <a:pt x="1732" y="1081"/>
                  </a:lnTo>
                  <a:lnTo>
                    <a:pt x="1732" y="1081"/>
                  </a:lnTo>
                  <a:lnTo>
                    <a:pt x="1736" y="1091"/>
                  </a:lnTo>
                  <a:lnTo>
                    <a:pt x="1727" y="1110"/>
                  </a:lnTo>
                  <a:lnTo>
                    <a:pt x="1699" y="1129"/>
                  </a:lnTo>
                  <a:lnTo>
                    <a:pt x="1667" y="1153"/>
                  </a:lnTo>
                  <a:lnTo>
                    <a:pt x="1625" y="1172"/>
                  </a:lnTo>
                  <a:lnTo>
                    <a:pt x="1583" y="1186"/>
                  </a:lnTo>
                  <a:lnTo>
                    <a:pt x="1546" y="1191"/>
                  </a:lnTo>
                  <a:lnTo>
                    <a:pt x="1527" y="1191"/>
                  </a:lnTo>
                  <a:lnTo>
                    <a:pt x="1508" y="1186"/>
                  </a:lnTo>
                  <a:lnTo>
                    <a:pt x="1499" y="1181"/>
                  </a:lnTo>
                  <a:lnTo>
                    <a:pt x="1490" y="1172"/>
                  </a:lnTo>
                  <a:lnTo>
                    <a:pt x="1480" y="1162"/>
                  </a:lnTo>
                  <a:lnTo>
                    <a:pt x="1476" y="1153"/>
                  </a:lnTo>
                  <a:lnTo>
                    <a:pt x="1476" y="1143"/>
                  </a:lnTo>
                  <a:lnTo>
                    <a:pt x="1471" y="1134"/>
                  </a:lnTo>
                  <a:lnTo>
                    <a:pt x="1471" y="1129"/>
                  </a:lnTo>
                  <a:lnTo>
                    <a:pt x="1466" y="996"/>
                  </a:lnTo>
                  <a:lnTo>
                    <a:pt x="1466" y="905"/>
                  </a:lnTo>
                  <a:lnTo>
                    <a:pt x="1476" y="800"/>
                  </a:lnTo>
                  <a:lnTo>
                    <a:pt x="1490" y="691"/>
                  </a:lnTo>
                  <a:lnTo>
                    <a:pt x="1504" y="577"/>
                  </a:lnTo>
                  <a:lnTo>
                    <a:pt x="1518" y="467"/>
                  </a:lnTo>
                  <a:lnTo>
                    <a:pt x="1532" y="377"/>
                  </a:lnTo>
                  <a:lnTo>
                    <a:pt x="1546" y="305"/>
                  </a:lnTo>
                  <a:lnTo>
                    <a:pt x="1197" y="719"/>
                  </a:lnTo>
                  <a:lnTo>
                    <a:pt x="1117" y="810"/>
                  </a:lnTo>
                  <a:lnTo>
                    <a:pt x="1043" y="896"/>
                  </a:lnTo>
                  <a:lnTo>
                    <a:pt x="964" y="977"/>
                  </a:lnTo>
                  <a:lnTo>
                    <a:pt x="880" y="1062"/>
                  </a:lnTo>
                  <a:lnTo>
                    <a:pt x="871" y="1072"/>
                  </a:lnTo>
                  <a:lnTo>
                    <a:pt x="861" y="1081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47" y="1091"/>
                  </a:lnTo>
                  <a:lnTo>
                    <a:pt x="843" y="1091"/>
                  </a:lnTo>
                  <a:lnTo>
                    <a:pt x="824" y="1077"/>
                  </a:lnTo>
                  <a:lnTo>
                    <a:pt x="806" y="1043"/>
                  </a:lnTo>
                  <a:lnTo>
                    <a:pt x="778" y="986"/>
                  </a:lnTo>
                  <a:lnTo>
                    <a:pt x="731" y="877"/>
                  </a:lnTo>
                  <a:lnTo>
                    <a:pt x="689" y="753"/>
                  </a:lnTo>
                  <a:lnTo>
                    <a:pt x="652" y="619"/>
                  </a:lnTo>
                  <a:lnTo>
                    <a:pt x="624" y="481"/>
                  </a:lnTo>
                  <a:lnTo>
                    <a:pt x="596" y="353"/>
                  </a:lnTo>
                  <a:lnTo>
                    <a:pt x="568" y="239"/>
                  </a:lnTo>
                  <a:lnTo>
                    <a:pt x="568" y="239"/>
                  </a:lnTo>
                  <a:lnTo>
                    <a:pt x="531" y="415"/>
                  </a:lnTo>
                  <a:lnTo>
                    <a:pt x="480" y="596"/>
                  </a:lnTo>
                  <a:lnTo>
                    <a:pt x="419" y="762"/>
                  </a:lnTo>
                  <a:lnTo>
                    <a:pt x="363" y="910"/>
                  </a:lnTo>
                  <a:lnTo>
                    <a:pt x="345" y="953"/>
                  </a:lnTo>
                  <a:lnTo>
                    <a:pt x="321" y="1010"/>
                  </a:lnTo>
                  <a:lnTo>
                    <a:pt x="294" y="1072"/>
                  </a:lnTo>
                  <a:lnTo>
                    <a:pt x="256" y="1129"/>
                  </a:lnTo>
                  <a:lnTo>
                    <a:pt x="219" y="1181"/>
                  </a:lnTo>
                  <a:lnTo>
                    <a:pt x="177" y="1215"/>
                  </a:lnTo>
                  <a:lnTo>
                    <a:pt x="140" y="1229"/>
                  </a:lnTo>
                  <a:lnTo>
                    <a:pt x="121" y="1224"/>
                  </a:lnTo>
                  <a:lnTo>
                    <a:pt x="89" y="1219"/>
                  </a:lnTo>
                  <a:lnTo>
                    <a:pt x="52" y="1205"/>
                  </a:lnTo>
                  <a:lnTo>
                    <a:pt x="33" y="1191"/>
                  </a:lnTo>
                  <a:lnTo>
                    <a:pt x="19" y="1181"/>
                  </a:lnTo>
                  <a:lnTo>
                    <a:pt x="10" y="1172"/>
                  </a:lnTo>
                  <a:lnTo>
                    <a:pt x="5" y="1162"/>
                  </a:lnTo>
                  <a:lnTo>
                    <a:pt x="0" y="1158"/>
                  </a:lnTo>
                  <a:lnTo>
                    <a:pt x="0" y="1148"/>
                  </a:lnTo>
                  <a:lnTo>
                    <a:pt x="0" y="1143"/>
                  </a:lnTo>
                  <a:lnTo>
                    <a:pt x="5" y="1105"/>
                  </a:lnTo>
                  <a:lnTo>
                    <a:pt x="19" y="1067"/>
                  </a:lnTo>
                  <a:lnTo>
                    <a:pt x="38" y="1034"/>
                  </a:lnTo>
                  <a:lnTo>
                    <a:pt x="56" y="1024"/>
                  </a:lnTo>
                  <a:lnTo>
                    <a:pt x="61" y="1024"/>
                  </a:lnTo>
                  <a:lnTo>
                    <a:pt x="65" y="1024"/>
                  </a:lnTo>
                  <a:lnTo>
                    <a:pt x="75" y="1029"/>
                  </a:lnTo>
                  <a:lnTo>
                    <a:pt x="112" y="1058"/>
                  </a:lnTo>
                  <a:lnTo>
                    <a:pt x="154" y="1072"/>
                  </a:lnTo>
                  <a:lnTo>
                    <a:pt x="186" y="1077"/>
                  </a:lnTo>
                  <a:lnTo>
                    <a:pt x="196" y="1077"/>
                  </a:lnTo>
                  <a:lnTo>
                    <a:pt x="210" y="1072"/>
                  </a:lnTo>
                  <a:lnTo>
                    <a:pt x="224" y="1062"/>
                  </a:lnTo>
                  <a:lnTo>
                    <a:pt x="238" y="1048"/>
                  </a:lnTo>
                  <a:lnTo>
                    <a:pt x="256" y="1019"/>
                  </a:lnTo>
                  <a:lnTo>
                    <a:pt x="280" y="977"/>
                  </a:lnTo>
                  <a:lnTo>
                    <a:pt x="308" y="915"/>
                  </a:lnTo>
                  <a:lnTo>
                    <a:pt x="340" y="834"/>
                  </a:lnTo>
                  <a:lnTo>
                    <a:pt x="382" y="734"/>
                  </a:lnTo>
                  <a:lnTo>
                    <a:pt x="429" y="581"/>
                  </a:lnTo>
                  <a:lnTo>
                    <a:pt x="466" y="453"/>
                  </a:lnTo>
                  <a:lnTo>
                    <a:pt x="494" y="334"/>
                  </a:lnTo>
                  <a:lnTo>
                    <a:pt x="517" y="234"/>
                  </a:lnTo>
                  <a:lnTo>
                    <a:pt x="531" y="143"/>
                  </a:lnTo>
                  <a:lnTo>
                    <a:pt x="545" y="67"/>
                  </a:lnTo>
                  <a:lnTo>
                    <a:pt x="554" y="43"/>
                  </a:lnTo>
                  <a:lnTo>
                    <a:pt x="582" y="24"/>
                  </a:lnTo>
                  <a:lnTo>
                    <a:pt x="615" y="5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6643" y="1731"/>
              <a:ext cx="768" cy="781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46" y="5"/>
                </a:cxn>
                <a:cxn ang="0">
                  <a:pos x="65" y="24"/>
                </a:cxn>
                <a:cxn ang="0">
                  <a:pos x="698" y="24"/>
                </a:cxn>
                <a:cxn ang="0">
                  <a:pos x="717" y="5"/>
                </a:cxn>
                <a:cxn ang="0">
                  <a:pos x="726" y="0"/>
                </a:cxn>
                <a:cxn ang="0">
                  <a:pos x="749" y="5"/>
                </a:cxn>
                <a:cxn ang="0">
                  <a:pos x="763" y="19"/>
                </a:cxn>
                <a:cxn ang="0">
                  <a:pos x="768" y="43"/>
                </a:cxn>
                <a:cxn ang="0">
                  <a:pos x="759" y="52"/>
                </a:cxn>
                <a:cxn ang="0">
                  <a:pos x="745" y="71"/>
                </a:cxn>
                <a:cxn ang="0">
                  <a:pos x="726" y="86"/>
                </a:cxn>
                <a:cxn ang="0">
                  <a:pos x="428" y="391"/>
                </a:cxn>
                <a:cxn ang="0">
                  <a:pos x="503" y="467"/>
                </a:cxn>
                <a:cxn ang="0">
                  <a:pos x="600" y="567"/>
                </a:cxn>
                <a:cxn ang="0">
                  <a:pos x="693" y="662"/>
                </a:cxn>
                <a:cxn ang="0">
                  <a:pos x="754" y="724"/>
                </a:cxn>
                <a:cxn ang="0">
                  <a:pos x="768" y="743"/>
                </a:cxn>
                <a:cxn ang="0">
                  <a:pos x="768" y="752"/>
                </a:cxn>
                <a:cxn ang="0">
                  <a:pos x="759" y="771"/>
                </a:cxn>
                <a:cxn ang="0">
                  <a:pos x="735" y="781"/>
                </a:cxn>
                <a:cxn ang="0">
                  <a:pos x="721" y="776"/>
                </a:cxn>
                <a:cxn ang="0">
                  <a:pos x="712" y="771"/>
                </a:cxn>
                <a:cxn ang="0">
                  <a:pos x="65" y="757"/>
                </a:cxn>
                <a:cxn ang="0">
                  <a:pos x="46" y="776"/>
                </a:cxn>
                <a:cxn ang="0">
                  <a:pos x="37" y="781"/>
                </a:cxn>
                <a:cxn ang="0">
                  <a:pos x="19" y="781"/>
                </a:cxn>
                <a:cxn ang="0">
                  <a:pos x="5" y="762"/>
                </a:cxn>
                <a:cxn ang="0">
                  <a:pos x="0" y="743"/>
                </a:cxn>
                <a:cxn ang="0">
                  <a:pos x="5" y="733"/>
                </a:cxn>
                <a:cxn ang="0">
                  <a:pos x="19" y="719"/>
                </a:cxn>
                <a:cxn ang="0">
                  <a:pos x="19" y="62"/>
                </a:cxn>
                <a:cxn ang="0">
                  <a:pos x="5" y="48"/>
                </a:cxn>
                <a:cxn ang="0">
                  <a:pos x="0" y="38"/>
                </a:cxn>
                <a:cxn ang="0">
                  <a:pos x="5" y="19"/>
                </a:cxn>
                <a:cxn ang="0">
                  <a:pos x="19" y="5"/>
                </a:cxn>
              </a:cxnLst>
              <a:rect l="0" t="0" r="r" b="b"/>
              <a:pathLst>
                <a:path w="768" h="781">
                  <a:moveTo>
                    <a:pt x="28" y="0"/>
                  </a:moveTo>
                  <a:lnTo>
                    <a:pt x="37" y="0"/>
                  </a:lnTo>
                  <a:lnTo>
                    <a:pt x="42" y="0"/>
                  </a:lnTo>
                  <a:lnTo>
                    <a:pt x="46" y="5"/>
                  </a:lnTo>
                  <a:lnTo>
                    <a:pt x="56" y="14"/>
                  </a:lnTo>
                  <a:lnTo>
                    <a:pt x="65" y="24"/>
                  </a:lnTo>
                  <a:lnTo>
                    <a:pt x="386" y="343"/>
                  </a:lnTo>
                  <a:lnTo>
                    <a:pt x="698" y="24"/>
                  </a:lnTo>
                  <a:lnTo>
                    <a:pt x="707" y="14"/>
                  </a:lnTo>
                  <a:lnTo>
                    <a:pt x="717" y="5"/>
                  </a:lnTo>
                  <a:lnTo>
                    <a:pt x="721" y="5"/>
                  </a:lnTo>
                  <a:lnTo>
                    <a:pt x="726" y="0"/>
                  </a:lnTo>
                  <a:lnTo>
                    <a:pt x="735" y="0"/>
                  </a:lnTo>
                  <a:lnTo>
                    <a:pt x="749" y="5"/>
                  </a:lnTo>
                  <a:lnTo>
                    <a:pt x="759" y="10"/>
                  </a:lnTo>
                  <a:lnTo>
                    <a:pt x="763" y="19"/>
                  </a:lnTo>
                  <a:lnTo>
                    <a:pt x="768" y="33"/>
                  </a:lnTo>
                  <a:lnTo>
                    <a:pt x="768" y="43"/>
                  </a:lnTo>
                  <a:lnTo>
                    <a:pt x="763" y="48"/>
                  </a:lnTo>
                  <a:lnTo>
                    <a:pt x="759" y="52"/>
                  </a:lnTo>
                  <a:lnTo>
                    <a:pt x="754" y="62"/>
                  </a:lnTo>
                  <a:lnTo>
                    <a:pt x="745" y="71"/>
                  </a:lnTo>
                  <a:lnTo>
                    <a:pt x="735" y="76"/>
                  </a:lnTo>
                  <a:lnTo>
                    <a:pt x="726" y="86"/>
                  </a:lnTo>
                  <a:lnTo>
                    <a:pt x="721" y="95"/>
                  </a:lnTo>
                  <a:lnTo>
                    <a:pt x="428" y="391"/>
                  </a:lnTo>
                  <a:lnTo>
                    <a:pt x="461" y="424"/>
                  </a:lnTo>
                  <a:lnTo>
                    <a:pt x="503" y="467"/>
                  </a:lnTo>
                  <a:lnTo>
                    <a:pt x="549" y="514"/>
                  </a:lnTo>
                  <a:lnTo>
                    <a:pt x="600" y="567"/>
                  </a:lnTo>
                  <a:lnTo>
                    <a:pt x="652" y="614"/>
                  </a:lnTo>
                  <a:lnTo>
                    <a:pt x="693" y="662"/>
                  </a:lnTo>
                  <a:lnTo>
                    <a:pt x="731" y="700"/>
                  </a:lnTo>
                  <a:lnTo>
                    <a:pt x="754" y="724"/>
                  </a:lnTo>
                  <a:lnTo>
                    <a:pt x="763" y="733"/>
                  </a:lnTo>
                  <a:lnTo>
                    <a:pt x="768" y="743"/>
                  </a:lnTo>
                  <a:lnTo>
                    <a:pt x="768" y="748"/>
                  </a:lnTo>
                  <a:lnTo>
                    <a:pt x="768" y="752"/>
                  </a:lnTo>
                  <a:lnTo>
                    <a:pt x="763" y="762"/>
                  </a:lnTo>
                  <a:lnTo>
                    <a:pt x="759" y="771"/>
                  </a:lnTo>
                  <a:lnTo>
                    <a:pt x="749" y="781"/>
                  </a:lnTo>
                  <a:lnTo>
                    <a:pt x="735" y="781"/>
                  </a:lnTo>
                  <a:lnTo>
                    <a:pt x="731" y="781"/>
                  </a:lnTo>
                  <a:lnTo>
                    <a:pt x="721" y="776"/>
                  </a:lnTo>
                  <a:lnTo>
                    <a:pt x="717" y="776"/>
                  </a:lnTo>
                  <a:lnTo>
                    <a:pt x="712" y="771"/>
                  </a:lnTo>
                  <a:lnTo>
                    <a:pt x="382" y="438"/>
                  </a:lnTo>
                  <a:lnTo>
                    <a:pt x="65" y="757"/>
                  </a:lnTo>
                  <a:lnTo>
                    <a:pt x="56" y="771"/>
                  </a:lnTo>
                  <a:lnTo>
                    <a:pt x="46" y="776"/>
                  </a:lnTo>
                  <a:lnTo>
                    <a:pt x="42" y="781"/>
                  </a:lnTo>
                  <a:lnTo>
                    <a:pt x="37" y="781"/>
                  </a:lnTo>
                  <a:lnTo>
                    <a:pt x="28" y="781"/>
                  </a:lnTo>
                  <a:lnTo>
                    <a:pt x="19" y="781"/>
                  </a:lnTo>
                  <a:lnTo>
                    <a:pt x="9" y="771"/>
                  </a:lnTo>
                  <a:lnTo>
                    <a:pt x="5" y="762"/>
                  </a:lnTo>
                  <a:lnTo>
                    <a:pt x="0" y="752"/>
                  </a:lnTo>
                  <a:lnTo>
                    <a:pt x="0" y="743"/>
                  </a:lnTo>
                  <a:lnTo>
                    <a:pt x="0" y="738"/>
                  </a:lnTo>
                  <a:lnTo>
                    <a:pt x="5" y="733"/>
                  </a:lnTo>
                  <a:lnTo>
                    <a:pt x="9" y="729"/>
                  </a:lnTo>
                  <a:lnTo>
                    <a:pt x="19" y="719"/>
                  </a:lnTo>
                  <a:lnTo>
                    <a:pt x="335" y="391"/>
                  </a:lnTo>
                  <a:lnTo>
                    <a:pt x="19" y="62"/>
                  </a:lnTo>
                  <a:lnTo>
                    <a:pt x="9" y="52"/>
                  </a:lnTo>
                  <a:lnTo>
                    <a:pt x="5" y="48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9" y="10"/>
                  </a:lnTo>
                  <a:lnTo>
                    <a:pt x="19" y="5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 noEditPoints="1"/>
            </p:cNvSpPr>
            <p:nvPr/>
          </p:nvSpPr>
          <p:spPr bwMode="auto">
            <a:xfrm>
              <a:off x="8063" y="1383"/>
              <a:ext cx="1028" cy="1177"/>
            </a:xfrm>
            <a:custGeom>
              <a:avLst/>
              <a:gdLst/>
              <a:ahLst/>
              <a:cxnLst>
                <a:cxn ang="0">
                  <a:pos x="907" y="129"/>
                </a:cxn>
                <a:cxn ang="0">
                  <a:pos x="865" y="134"/>
                </a:cxn>
                <a:cxn ang="0">
                  <a:pos x="884" y="167"/>
                </a:cxn>
                <a:cxn ang="0">
                  <a:pos x="926" y="119"/>
                </a:cxn>
                <a:cxn ang="0">
                  <a:pos x="251" y="153"/>
                </a:cxn>
                <a:cxn ang="0">
                  <a:pos x="111" y="315"/>
                </a:cxn>
                <a:cxn ang="0">
                  <a:pos x="51" y="591"/>
                </a:cxn>
                <a:cxn ang="0">
                  <a:pos x="93" y="815"/>
                </a:cxn>
                <a:cxn ang="0">
                  <a:pos x="228" y="1005"/>
                </a:cxn>
                <a:cxn ang="0">
                  <a:pos x="325" y="1029"/>
                </a:cxn>
                <a:cxn ang="0">
                  <a:pos x="232" y="767"/>
                </a:cxn>
                <a:cxn ang="0">
                  <a:pos x="228" y="467"/>
                </a:cxn>
                <a:cxn ang="0">
                  <a:pos x="293" y="205"/>
                </a:cxn>
                <a:cxn ang="0">
                  <a:pos x="363" y="96"/>
                </a:cxn>
                <a:cxn ang="0">
                  <a:pos x="656" y="10"/>
                </a:cxn>
                <a:cxn ang="0">
                  <a:pos x="819" y="72"/>
                </a:cxn>
                <a:cxn ang="0">
                  <a:pos x="889" y="77"/>
                </a:cxn>
                <a:cxn ang="0">
                  <a:pos x="916" y="58"/>
                </a:cxn>
                <a:cxn ang="0">
                  <a:pos x="930" y="19"/>
                </a:cxn>
                <a:cxn ang="0">
                  <a:pos x="949" y="0"/>
                </a:cxn>
                <a:cxn ang="0">
                  <a:pos x="968" y="0"/>
                </a:cxn>
                <a:cxn ang="0">
                  <a:pos x="982" y="29"/>
                </a:cxn>
                <a:cxn ang="0">
                  <a:pos x="982" y="329"/>
                </a:cxn>
                <a:cxn ang="0">
                  <a:pos x="982" y="362"/>
                </a:cxn>
                <a:cxn ang="0">
                  <a:pos x="958" y="381"/>
                </a:cxn>
                <a:cxn ang="0">
                  <a:pos x="930" y="367"/>
                </a:cxn>
                <a:cxn ang="0">
                  <a:pos x="889" y="267"/>
                </a:cxn>
                <a:cxn ang="0">
                  <a:pos x="698" y="96"/>
                </a:cxn>
                <a:cxn ang="0">
                  <a:pos x="493" y="72"/>
                </a:cxn>
                <a:cxn ang="0">
                  <a:pos x="335" y="248"/>
                </a:cxn>
                <a:cxn ang="0">
                  <a:pos x="279" y="591"/>
                </a:cxn>
                <a:cxn ang="0">
                  <a:pos x="302" y="834"/>
                </a:cxn>
                <a:cxn ang="0">
                  <a:pos x="395" y="1024"/>
                </a:cxn>
                <a:cxn ang="0">
                  <a:pos x="586" y="1100"/>
                </a:cxn>
                <a:cxn ang="0">
                  <a:pos x="884" y="1000"/>
                </a:cxn>
                <a:cxn ang="0">
                  <a:pos x="982" y="910"/>
                </a:cxn>
                <a:cxn ang="0">
                  <a:pos x="1005" y="905"/>
                </a:cxn>
                <a:cxn ang="0">
                  <a:pos x="1024" y="924"/>
                </a:cxn>
                <a:cxn ang="0">
                  <a:pos x="996" y="986"/>
                </a:cxn>
                <a:cxn ang="0">
                  <a:pos x="875" y="1086"/>
                </a:cxn>
                <a:cxn ang="0">
                  <a:pos x="563" y="1177"/>
                </a:cxn>
                <a:cxn ang="0">
                  <a:pos x="316" y="1129"/>
                </a:cxn>
                <a:cxn ang="0">
                  <a:pos x="116" y="977"/>
                </a:cxn>
                <a:cxn ang="0">
                  <a:pos x="4" y="705"/>
                </a:cxn>
                <a:cxn ang="0">
                  <a:pos x="32" y="367"/>
                </a:cxn>
                <a:cxn ang="0">
                  <a:pos x="176" y="139"/>
                </a:cxn>
                <a:cxn ang="0">
                  <a:pos x="395" y="19"/>
                </a:cxn>
              </a:cxnLst>
              <a:rect l="0" t="0" r="r" b="b"/>
              <a:pathLst>
                <a:path w="1028" h="1177">
                  <a:moveTo>
                    <a:pt x="926" y="119"/>
                  </a:moveTo>
                  <a:lnTo>
                    <a:pt x="916" y="124"/>
                  </a:lnTo>
                  <a:lnTo>
                    <a:pt x="907" y="129"/>
                  </a:lnTo>
                  <a:lnTo>
                    <a:pt x="893" y="134"/>
                  </a:lnTo>
                  <a:lnTo>
                    <a:pt x="879" y="134"/>
                  </a:lnTo>
                  <a:lnTo>
                    <a:pt x="865" y="134"/>
                  </a:lnTo>
                  <a:lnTo>
                    <a:pt x="856" y="134"/>
                  </a:lnTo>
                  <a:lnTo>
                    <a:pt x="847" y="129"/>
                  </a:lnTo>
                  <a:lnTo>
                    <a:pt x="884" y="167"/>
                  </a:lnTo>
                  <a:lnTo>
                    <a:pt x="907" y="196"/>
                  </a:lnTo>
                  <a:lnTo>
                    <a:pt x="926" y="224"/>
                  </a:lnTo>
                  <a:lnTo>
                    <a:pt x="926" y="119"/>
                  </a:lnTo>
                  <a:close/>
                  <a:moveTo>
                    <a:pt x="363" y="96"/>
                  </a:moveTo>
                  <a:lnTo>
                    <a:pt x="307" y="119"/>
                  </a:lnTo>
                  <a:lnTo>
                    <a:pt x="251" y="153"/>
                  </a:lnTo>
                  <a:lnTo>
                    <a:pt x="200" y="196"/>
                  </a:lnTo>
                  <a:lnTo>
                    <a:pt x="153" y="248"/>
                  </a:lnTo>
                  <a:lnTo>
                    <a:pt x="111" y="315"/>
                  </a:lnTo>
                  <a:lnTo>
                    <a:pt x="79" y="396"/>
                  </a:lnTo>
                  <a:lnTo>
                    <a:pt x="60" y="486"/>
                  </a:lnTo>
                  <a:lnTo>
                    <a:pt x="51" y="591"/>
                  </a:lnTo>
                  <a:lnTo>
                    <a:pt x="55" y="667"/>
                  </a:lnTo>
                  <a:lnTo>
                    <a:pt x="69" y="739"/>
                  </a:lnTo>
                  <a:lnTo>
                    <a:pt x="93" y="815"/>
                  </a:lnTo>
                  <a:lnTo>
                    <a:pt x="125" y="886"/>
                  </a:lnTo>
                  <a:lnTo>
                    <a:pt x="167" y="948"/>
                  </a:lnTo>
                  <a:lnTo>
                    <a:pt x="228" y="1005"/>
                  </a:lnTo>
                  <a:lnTo>
                    <a:pt x="297" y="1058"/>
                  </a:lnTo>
                  <a:lnTo>
                    <a:pt x="386" y="1096"/>
                  </a:lnTo>
                  <a:lnTo>
                    <a:pt x="325" y="1029"/>
                  </a:lnTo>
                  <a:lnTo>
                    <a:pt x="283" y="948"/>
                  </a:lnTo>
                  <a:lnTo>
                    <a:pt x="251" y="858"/>
                  </a:lnTo>
                  <a:lnTo>
                    <a:pt x="232" y="767"/>
                  </a:lnTo>
                  <a:lnTo>
                    <a:pt x="223" y="677"/>
                  </a:lnTo>
                  <a:lnTo>
                    <a:pt x="218" y="591"/>
                  </a:lnTo>
                  <a:lnTo>
                    <a:pt x="228" y="467"/>
                  </a:lnTo>
                  <a:lnTo>
                    <a:pt x="242" y="362"/>
                  </a:lnTo>
                  <a:lnTo>
                    <a:pt x="265" y="277"/>
                  </a:lnTo>
                  <a:lnTo>
                    <a:pt x="293" y="205"/>
                  </a:lnTo>
                  <a:lnTo>
                    <a:pt x="316" y="153"/>
                  </a:lnTo>
                  <a:lnTo>
                    <a:pt x="344" y="119"/>
                  </a:lnTo>
                  <a:lnTo>
                    <a:pt x="363" y="96"/>
                  </a:lnTo>
                  <a:close/>
                  <a:moveTo>
                    <a:pt x="558" y="0"/>
                  </a:moveTo>
                  <a:lnTo>
                    <a:pt x="595" y="0"/>
                  </a:lnTo>
                  <a:lnTo>
                    <a:pt x="656" y="10"/>
                  </a:lnTo>
                  <a:lnTo>
                    <a:pt x="735" y="34"/>
                  </a:lnTo>
                  <a:lnTo>
                    <a:pt x="772" y="53"/>
                  </a:lnTo>
                  <a:lnTo>
                    <a:pt x="819" y="72"/>
                  </a:lnTo>
                  <a:lnTo>
                    <a:pt x="875" y="77"/>
                  </a:lnTo>
                  <a:lnTo>
                    <a:pt x="884" y="77"/>
                  </a:lnTo>
                  <a:lnTo>
                    <a:pt x="889" y="77"/>
                  </a:lnTo>
                  <a:lnTo>
                    <a:pt x="898" y="72"/>
                  </a:lnTo>
                  <a:lnTo>
                    <a:pt x="907" y="67"/>
                  </a:lnTo>
                  <a:lnTo>
                    <a:pt x="916" y="58"/>
                  </a:lnTo>
                  <a:lnTo>
                    <a:pt x="926" y="48"/>
                  </a:lnTo>
                  <a:lnTo>
                    <a:pt x="926" y="29"/>
                  </a:lnTo>
                  <a:lnTo>
                    <a:pt x="930" y="19"/>
                  </a:lnTo>
                  <a:lnTo>
                    <a:pt x="935" y="10"/>
                  </a:lnTo>
                  <a:lnTo>
                    <a:pt x="944" y="5"/>
                  </a:lnTo>
                  <a:lnTo>
                    <a:pt x="949" y="0"/>
                  </a:lnTo>
                  <a:lnTo>
                    <a:pt x="954" y="0"/>
                  </a:lnTo>
                  <a:lnTo>
                    <a:pt x="958" y="0"/>
                  </a:lnTo>
                  <a:lnTo>
                    <a:pt x="968" y="0"/>
                  </a:lnTo>
                  <a:lnTo>
                    <a:pt x="977" y="10"/>
                  </a:lnTo>
                  <a:lnTo>
                    <a:pt x="982" y="19"/>
                  </a:lnTo>
                  <a:lnTo>
                    <a:pt x="982" y="29"/>
                  </a:lnTo>
                  <a:lnTo>
                    <a:pt x="982" y="39"/>
                  </a:lnTo>
                  <a:lnTo>
                    <a:pt x="982" y="53"/>
                  </a:lnTo>
                  <a:lnTo>
                    <a:pt x="982" y="329"/>
                  </a:lnTo>
                  <a:lnTo>
                    <a:pt x="982" y="339"/>
                  </a:lnTo>
                  <a:lnTo>
                    <a:pt x="982" y="353"/>
                  </a:lnTo>
                  <a:lnTo>
                    <a:pt x="982" y="362"/>
                  </a:lnTo>
                  <a:lnTo>
                    <a:pt x="977" y="372"/>
                  </a:lnTo>
                  <a:lnTo>
                    <a:pt x="968" y="377"/>
                  </a:lnTo>
                  <a:lnTo>
                    <a:pt x="958" y="381"/>
                  </a:lnTo>
                  <a:lnTo>
                    <a:pt x="944" y="381"/>
                  </a:lnTo>
                  <a:lnTo>
                    <a:pt x="940" y="372"/>
                  </a:lnTo>
                  <a:lnTo>
                    <a:pt x="930" y="367"/>
                  </a:lnTo>
                  <a:lnTo>
                    <a:pt x="930" y="358"/>
                  </a:lnTo>
                  <a:lnTo>
                    <a:pt x="926" y="348"/>
                  </a:lnTo>
                  <a:lnTo>
                    <a:pt x="889" y="267"/>
                  </a:lnTo>
                  <a:lnTo>
                    <a:pt x="833" y="196"/>
                  </a:lnTo>
                  <a:lnTo>
                    <a:pt x="768" y="139"/>
                  </a:lnTo>
                  <a:lnTo>
                    <a:pt x="698" y="96"/>
                  </a:lnTo>
                  <a:lnTo>
                    <a:pt x="628" y="67"/>
                  </a:lnTo>
                  <a:lnTo>
                    <a:pt x="563" y="58"/>
                  </a:lnTo>
                  <a:lnTo>
                    <a:pt x="493" y="72"/>
                  </a:lnTo>
                  <a:lnTo>
                    <a:pt x="432" y="110"/>
                  </a:lnTo>
                  <a:lnTo>
                    <a:pt x="377" y="167"/>
                  </a:lnTo>
                  <a:lnTo>
                    <a:pt x="335" y="248"/>
                  </a:lnTo>
                  <a:lnTo>
                    <a:pt x="302" y="343"/>
                  </a:lnTo>
                  <a:lnTo>
                    <a:pt x="283" y="462"/>
                  </a:lnTo>
                  <a:lnTo>
                    <a:pt x="279" y="591"/>
                  </a:lnTo>
                  <a:lnTo>
                    <a:pt x="279" y="677"/>
                  </a:lnTo>
                  <a:lnTo>
                    <a:pt x="288" y="758"/>
                  </a:lnTo>
                  <a:lnTo>
                    <a:pt x="302" y="834"/>
                  </a:lnTo>
                  <a:lnTo>
                    <a:pt x="325" y="905"/>
                  </a:lnTo>
                  <a:lnTo>
                    <a:pt x="353" y="972"/>
                  </a:lnTo>
                  <a:lnTo>
                    <a:pt x="395" y="1024"/>
                  </a:lnTo>
                  <a:lnTo>
                    <a:pt x="446" y="1067"/>
                  </a:lnTo>
                  <a:lnTo>
                    <a:pt x="512" y="1091"/>
                  </a:lnTo>
                  <a:lnTo>
                    <a:pt x="586" y="1100"/>
                  </a:lnTo>
                  <a:lnTo>
                    <a:pt x="693" y="1086"/>
                  </a:lnTo>
                  <a:lnTo>
                    <a:pt x="791" y="1053"/>
                  </a:lnTo>
                  <a:lnTo>
                    <a:pt x="884" y="1000"/>
                  </a:lnTo>
                  <a:lnTo>
                    <a:pt x="958" y="924"/>
                  </a:lnTo>
                  <a:lnTo>
                    <a:pt x="972" y="915"/>
                  </a:lnTo>
                  <a:lnTo>
                    <a:pt x="982" y="910"/>
                  </a:lnTo>
                  <a:lnTo>
                    <a:pt x="986" y="905"/>
                  </a:lnTo>
                  <a:lnTo>
                    <a:pt x="996" y="905"/>
                  </a:lnTo>
                  <a:lnTo>
                    <a:pt x="1005" y="905"/>
                  </a:lnTo>
                  <a:lnTo>
                    <a:pt x="1010" y="910"/>
                  </a:lnTo>
                  <a:lnTo>
                    <a:pt x="1019" y="915"/>
                  </a:lnTo>
                  <a:lnTo>
                    <a:pt x="1024" y="924"/>
                  </a:lnTo>
                  <a:lnTo>
                    <a:pt x="1028" y="934"/>
                  </a:lnTo>
                  <a:lnTo>
                    <a:pt x="1019" y="958"/>
                  </a:lnTo>
                  <a:lnTo>
                    <a:pt x="996" y="986"/>
                  </a:lnTo>
                  <a:lnTo>
                    <a:pt x="958" y="1019"/>
                  </a:lnTo>
                  <a:lnTo>
                    <a:pt x="916" y="1058"/>
                  </a:lnTo>
                  <a:lnTo>
                    <a:pt x="875" y="1086"/>
                  </a:lnTo>
                  <a:lnTo>
                    <a:pt x="758" y="1143"/>
                  </a:lnTo>
                  <a:lnTo>
                    <a:pt x="656" y="1167"/>
                  </a:lnTo>
                  <a:lnTo>
                    <a:pt x="563" y="1177"/>
                  </a:lnTo>
                  <a:lnTo>
                    <a:pt x="479" y="1172"/>
                  </a:lnTo>
                  <a:lnTo>
                    <a:pt x="395" y="1153"/>
                  </a:lnTo>
                  <a:lnTo>
                    <a:pt x="316" y="1129"/>
                  </a:lnTo>
                  <a:lnTo>
                    <a:pt x="242" y="1091"/>
                  </a:lnTo>
                  <a:lnTo>
                    <a:pt x="176" y="1039"/>
                  </a:lnTo>
                  <a:lnTo>
                    <a:pt x="116" y="977"/>
                  </a:lnTo>
                  <a:lnTo>
                    <a:pt x="69" y="896"/>
                  </a:lnTo>
                  <a:lnTo>
                    <a:pt x="32" y="810"/>
                  </a:lnTo>
                  <a:lnTo>
                    <a:pt x="4" y="705"/>
                  </a:lnTo>
                  <a:lnTo>
                    <a:pt x="0" y="586"/>
                  </a:lnTo>
                  <a:lnTo>
                    <a:pt x="4" y="472"/>
                  </a:lnTo>
                  <a:lnTo>
                    <a:pt x="32" y="367"/>
                  </a:lnTo>
                  <a:lnTo>
                    <a:pt x="69" y="277"/>
                  </a:lnTo>
                  <a:lnTo>
                    <a:pt x="116" y="200"/>
                  </a:lnTo>
                  <a:lnTo>
                    <a:pt x="176" y="139"/>
                  </a:lnTo>
                  <a:lnTo>
                    <a:pt x="246" y="86"/>
                  </a:lnTo>
                  <a:lnTo>
                    <a:pt x="321" y="48"/>
                  </a:lnTo>
                  <a:lnTo>
                    <a:pt x="395" y="19"/>
                  </a:lnTo>
                  <a:lnTo>
                    <a:pt x="479" y="5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 noEditPoints="1"/>
            </p:cNvSpPr>
            <p:nvPr/>
          </p:nvSpPr>
          <p:spPr bwMode="auto">
            <a:xfrm>
              <a:off x="9217" y="1417"/>
              <a:ext cx="1136" cy="1114"/>
            </a:xfrm>
            <a:custGeom>
              <a:avLst/>
              <a:gdLst/>
              <a:ahLst/>
              <a:cxnLst>
                <a:cxn ang="0">
                  <a:pos x="577" y="52"/>
                </a:cxn>
                <a:cxn ang="0">
                  <a:pos x="544" y="81"/>
                </a:cxn>
                <a:cxn ang="0">
                  <a:pos x="535" y="114"/>
                </a:cxn>
                <a:cxn ang="0">
                  <a:pos x="647" y="557"/>
                </a:cxn>
                <a:cxn ang="0">
                  <a:pos x="768" y="538"/>
                </a:cxn>
                <a:cxn ang="0">
                  <a:pos x="894" y="471"/>
                </a:cxn>
                <a:cxn ang="0">
                  <a:pos x="954" y="371"/>
                </a:cxn>
                <a:cxn ang="0">
                  <a:pos x="987" y="252"/>
                </a:cxn>
                <a:cxn ang="0">
                  <a:pos x="977" y="147"/>
                </a:cxn>
                <a:cxn ang="0">
                  <a:pos x="903" y="76"/>
                </a:cxn>
                <a:cxn ang="0">
                  <a:pos x="773" y="52"/>
                </a:cxn>
                <a:cxn ang="0">
                  <a:pos x="307" y="0"/>
                </a:cxn>
                <a:cxn ang="0">
                  <a:pos x="917" y="9"/>
                </a:cxn>
                <a:cxn ang="0">
                  <a:pos x="1056" y="76"/>
                </a:cxn>
                <a:cxn ang="0">
                  <a:pos x="1126" y="185"/>
                </a:cxn>
                <a:cxn ang="0">
                  <a:pos x="1122" y="324"/>
                </a:cxn>
                <a:cxn ang="0">
                  <a:pos x="1033" y="462"/>
                </a:cxn>
                <a:cxn ang="0">
                  <a:pos x="875" y="562"/>
                </a:cxn>
                <a:cxn ang="0">
                  <a:pos x="689" y="600"/>
                </a:cxn>
                <a:cxn ang="0">
                  <a:pos x="316" y="1005"/>
                </a:cxn>
                <a:cxn ang="0">
                  <a:pos x="316" y="1033"/>
                </a:cxn>
                <a:cxn ang="0">
                  <a:pos x="344" y="1057"/>
                </a:cxn>
                <a:cxn ang="0">
                  <a:pos x="419" y="1062"/>
                </a:cxn>
                <a:cxn ang="0">
                  <a:pos x="447" y="1062"/>
                </a:cxn>
                <a:cxn ang="0">
                  <a:pos x="461" y="1071"/>
                </a:cxn>
                <a:cxn ang="0">
                  <a:pos x="461" y="1090"/>
                </a:cxn>
                <a:cxn ang="0">
                  <a:pos x="451" y="1109"/>
                </a:cxn>
                <a:cxn ang="0">
                  <a:pos x="437" y="1109"/>
                </a:cxn>
                <a:cxn ang="0">
                  <a:pos x="330" y="1109"/>
                </a:cxn>
                <a:cxn ang="0">
                  <a:pos x="181" y="1109"/>
                </a:cxn>
                <a:cxn ang="0">
                  <a:pos x="70" y="1109"/>
                </a:cxn>
                <a:cxn ang="0">
                  <a:pos x="18" y="1114"/>
                </a:cxn>
                <a:cxn ang="0">
                  <a:pos x="9" y="1109"/>
                </a:cxn>
                <a:cxn ang="0">
                  <a:pos x="0" y="1100"/>
                </a:cxn>
                <a:cxn ang="0">
                  <a:pos x="0" y="1081"/>
                </a:cxn>
                <a:cxn ang="0">
                  <a:pos x="9" y="1066"/>
                </a:cxn>
                <a:cxn ang="0">
                  <a:pos x="32" y="1062"/>
                </a:cxn>
                <a:cxn ang="0">
                  <a:pos x="107" y="1057"/>
                </a:cxn>
                <a:cxn ang="0">
                  <a:pos x="167" y="1038"/>
                </a:cxn>
                <a:cxn ang="0">
                  <a:pos x="191" y="985"/>
                </a:cxn>
                <a:cxn ang="0">
                  <a:pos x="405" y="100"/>
                </a:cxn>
                <a:cxn ang="0">
                  <a:pos x="409" y="85"/>
                </a:cxn>
                <a:cxn ang="0">
                  <a:pos x="405" y="71"/>
                </a:cxn>
                <a:cxn ang="0">
                  <a:pos x="391" y="57"/>
                </a:cxn>
                <a:cxn ang="0">
                  <a:pos x="354" y="52"/>
                </a:cxn>
                <a:cxn ang="0">
                  <a:pos x="307" y="52"/>
                </a:cxn>
                <a:cxn ang="0">
                  <a:pos x="274" y="47"/>
                </a:cxn>
                <a:cxn ang="0">
                  <a:pos x="261" y="43"/>
                </a:cxn>
                <a:cxn ang="0">
                  <a:pos x="261" y="19"/>
                </a:cxn>
                <a:cxn ang="0">
                  <a:pos x="270" y="5"/>
                </a:cxn>
                <a:cxn ang="0">
                  <a:pos x="293" y="0"/>
                </a:cxn>
              </a:cxnLst>
              <a:rect l="0" t="0" r="r" b="b"/>
              <a:pathLst>
                <a:path w="1136" h="1114">
                  <a:moveTo>
                    <a:pt x="619" y="52"/>
                  </a:moveTo>
                  <a:lnTo>
                    <a:pt x="577" y="52"/>
                  </a:lnTo>
                  <a:lnTo>
                    <a:pt x="558" y="62"/>
                  </a:lnTo>
                  <a:lnTo>
                    <a:pt x="544" y="81"/>
                  </a:lnTo>
                  <a:lnTo>
                    <a:pt x="535" y="114"/>
                  </a:lnTo>
                  <a:lnTo>
                    <a:pt x="535" y="114"/>
                  </a:lnTo>
                  <a:lnTo>
                    <a:pt x="423" y="557"/>
                  </a:lnTo>
                  <a:lnTo>
                    <a:pt x="647" y="557"/>
                  </a:lnTo>
                  <a:lnTo>
                    <a:pt x="703" y="552"/>
                  </a:lnTo>
                  <a:lnTo>
                    <a:pt x="768" y="538"/>
                  </a:lnTo>
                  <a:lnTo>
                    <a:pt x="833" y="514"/>
                  </a:lnTo>
                  <a:lnTo>
                    <a:pt x="894" y="471"/>
                  </a:lnTo>
                  <a:lnTo>
                    <a:pt x="926" y="428"/>
                  </a:lnTo>
                  <a:lnTo>
                    <a:pt x="954" y="371"/>
                  </a:lnTo>
                  <a:lnTo>
                    <a:pt x="973" y="309"/>
                  </a:lnTo>
                  <a:lnTo>
                    <a:pt x="987" y="252"/>
                  </a:lnTo>
                  <a:lnTo>
                    <a:pt x="987" y="209"/>
                  </a:lnTo>
                  <a:lnTo>
                    <a:pt x="977" y="147"/>
                  </a:lnTo>
                  <a:lnTo>
                    <a:pt x="949" y="105"/>
                  </a:lnTo>
                  <a:lnTo>
                    <a:pt x="903" y="76"/>
                  </a:lnTo>
                  <a:lnTo>
                    <a:pt x="842" y="57"/>
                  </a:lnTo>
                  <a:lnTo>
                    <a:pt x="773" y="52"/>
                  </a:lnTo>
                  <a:lnTo>
                    <a:pt x="619" y="52"/>
                  </a:lnTo>
                  <a:close/>
                  <a:moveTo>
                    <a:pt x="307" y="0"/>
                  </a:moveTo>
                  <a:lnTo>
                    <a:pt x="824" y="0"/>
                  </a:lnTo>
                  <a:lnTo>
                    <a:pt x="917" y="9"/>
                  </a:lnTo>
                  <a:lnTo>
                    <a:pt x="996" y="38"/>
                  </a:lnTo>
                  <a:lnTo>
                    <a:pt x="1056" y="76"/>
                  </a:lnTo>
                  <a:lnTo>
                    <a:pt x="1103" y="128"/>
                  </a:lnTo>
                  <a:lnTo>
                    <a:pt x="1126" y="185"/>
                  </a:lnTo>
                  <a:lnTo>
                    <a:pt x="1136" y="247"/>
                  </a:lnTo>
                  <a:lnTo>
                    <a:pt x="1122" y="324"/>
                  </a:lnTo>
                  <a:lnTo>
                    <a:pt x="1089" y="395"/>
                  </a:lnTo>
                  <a:lnTo>
                    <a:pt x="1033" y="462"/>
                  </a:lnTo>
                  <a:lnTo>
                    <a:pt x="959" y="519"/>
                  </a:lnTo>
                  <a:lnTo>
                    <a:pt x="875" y="562"/>
                  </a:lnTo>
                  <a:lnTo>
                    <a:pt x="786" y="585"/>
                  </a:lnTo>
                  <a:lnTo>
                    <a:pt x="689" y="600"/>
                  </a:lnTo>
                  <a:lnTo>
                    <a:pt x="419" y="600"/>
                  </a:lnTo>
                  <a:lnTo>
                    <a:pt x="316" y="1005"/>
                  </a:lnTo>
                  <a:lnTo>
                    <a:pt x="316" y="1019"/>
                  </a:lnTo>
                  <a:lnTo>
                    <a:pt x="316" y="1033"/>
                  </a:lnTo>
                  <a:lnTo>
                    <a:pt x="326" y="1047"/>
                  </a:lnTo>
                  <a:lnTo>
                    <a:pt x="344" y="1057"/>
                  </a:lnTo>
                  <a:lnTo>
                    <a:pt x="377" y="1062"/>
                  </a:lnTo>
                  <a:lnTo>
                    <a:pt x="419" y="1062"/>
                  </a:lnTo>
                  <a:lnTo>
                    <a:pt x="433" y="1062"/>
                  </a:lnTo>
                  <a:lnTo>
                    <a:pt x="447" y="1062"/>
                  </a:lnTo>
                  <a:lnTo>
                    <a:pt x="456" y="1066"/>
                  </a:lnTo>
                  <a:lnTo>
                    <a:pt x="461" y="1071"/>
                  </a:lnTo>
                  <a:lnTo>
                    <a:pt x="465" y="1081"/>
                  </a:lnTo>
                  <a:lnTo>
                    <a:pt x="461" y="1090"/>
                  </a:lnTo>
                  <a:lnTo>
                    <a:pt x="456" y="1100"/>
                  </a:lnTo>
                  <a:lnTo>
                    <a:pt x="451" y="1109"/>
                  </a:lnTo>
                  <a:lnTo>
                    <a:pt x="442" y="1109"/>
                  </a:lnTo>
                  <a:lnTo>
                    <a:pt x="437" y="1109"/>
                  </a:lnTo>
                  <a:lnTo>
                    <a:pt x="433" y="1114"/>
                  </a:lnTo>
                  <a:lnTo>
                    <a:pt x="330" y="1109"/>
                  </a:lnTo>
                  <a:lnTo>
                    <a:pt x="228" y="1105"/>
                  </a:lnTo>
                  <a:lnTo>
                    <a:pt x="181" y="1109"/>
                  </a:lnTo>
                  <a:lnTo>
                    <a:pt x="126" y="1109"/>
                  </a:lnTo>
                  <a:lnTo>
                    <a:pt x="70" y="1109"/>
                  </a:lnTo>
                  <a:lnTo>
                    <a:pt x="23" y="1114"/>
                  </a:lnTo>
                  <a:lnTo>
                    <a:pt x="18" y="1114"/>
                  </a:lnTo>
                  <a:lnTo>
                    <a:pt x="14" y="1109"/>
                  </a:lnTo>
                  <a:lnTo>
                    <a:pt x="9" y="1109"/>
                  </a:lnTo>
                  <a:lnTo>
                    <a:pt x="5" y="1105"/>
                  </a:lnTo>
                  <a:lnTo>
                    <a:pt x="0" y="1100"/>
                  </a:lnTo>
                  <a:lnTo>
                    <a:pt x="0" y="1090"/>
                  </a:lnTo>
                  <a:lnTo>
                    <a:pt x="0" y="1081"/>
                  </a:lnTo>
                  <a:lnTo>
                    <a:pt x="5" y="1071"/>
                  </a:lnTo>
                  <a:lnTo>
                    <a:pt x="9" y="1066"/>
                  </a:lnTo>
                  <a:lnTo>
                    <a:pt x="18" y="1062"/>
                  </a:lnTo>
                  <a:lnTo>
                    <a:pt x="32" y="1062"/>
                  </a:lnTo>
                  <a:lnTo>
                    <a:pt x="42" y="1062"/>
                  </a:lnTo>
                  <a:lnTo>
                    <a:pt x="107" y="1057"/>
                  </a:lnTo>
                  <a:lnTo>
                    <a:pt x="144" y="1052"/>
                  </a:lnTo>
                  <a:lnTo>
                    <a:pt x="167" y="1038"/>
                  </a:lnTo>
                  <a:lnTo>
                    <a:pt x="181" y="1019"/>
                  </a:lnTo>
                  <a:lnTo>
                    <a:pt x="191" y="985"/>
                  </a:lnTo>
                  <a:lnTo>
                    <a:pt x="405" y="114"/>
                  </a:lnTo>
                  <a:lnTo>
                    <a:pt x="405" y="100"/>
                  </a:lnTo>
                  <a:lnTo>
                    <a:pt x="405" y="90"/>
                  </a:lnTo>
                  <a:lnTo>
                    <a:pt x="409" y="85"/>
                  </a:lnTo>
                  <a:lnTo>
                    <a:pt x="409" y="81"/>
                  </a:lnTo>
                  <a:lnTo>
                    <a:pt x="405" y="71"/>
                  </a:lnTo>
                  <a:lnTo>
                    <a:pt x="400" y="62"/>
                  </a:lnTo>
                  <a:lnTo>
                    <a:pt x="391" y="57"/>
                  </a:lnTo>
                  <a:lnTo>
                    <a:pt x="372" y="57"/>
                  </a:lnTo>
                  <a:lnTo>
                    <a:pt x="354" y="52"/>
                  </a:lnTo>
                  <a:lnTo>
                    <a:pt x="326" y="52"/>
                  </a:lnTo>
                  <a:lnTo>
                    <a:pt x="307" y="52"/>
                  </a:lnTo>
                  <a:lnTo>
                    <a:pt x="288" y="52"/>
                  </a:lnTo>
                  <a:lnTo>
                    <a:pt x="274" y="47"/>
                  </a:lnTo>
                  <a:lnTo>
                    <a:pt x="265" y="47"/>
                  </a:lnTo>
                  <a:lnTo>
                    <a:pt x="261" y="43"/>
                  </a:lnTo>
                  <a:lnTo>
                    <a:pt x="261" y="33"/>
                  </a:lnTo>
                  <a:lnTo>
                    <a:pt x="261" y="19"/>
                  </a:lnTo>
                  <a:lnTo>
                    <a:pt x="265" y="9"/>
                  </a:lnTo>
                  <a:lnTo>
                    <a:pt x="270" y="5"/>
                  </a:lnTo>
                  <a:lnTo>
                    <a:pt x="279" y="5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10525" y="1174"/>
              <a:ext cx="409" cy="767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37" y="0"/>
                </a:cxn>
                <a:cxn ang="0">
                  <a:pos x="246" y="5"/>
                </a:cxn>
                <a:cxn ang="0">
                  <a:pos x="251" y="9"/>
                </a:cxn>
                <a:cxn ang="0">
                  <a:pos x="256" y="19"/>
                </a:cxn>
                <a:cxn ang="0">
                  <a:pos x="256" y="33"/>
                </a:cxn>
                <a:cxn ang="0">
                  <a:pos x="256" y="671"/>
                </a:cxn>
                <a:cxn ang="0">
                  <a:pos x="256" y="690"/>
                </a:cxn>
                <a:cxn ang="0">
                  <a:pos x="265" y="705"/>
                </a:cxn>
                <a:cxn ang="0">
                  <a:pos x="279" y="719"/>
                </a:cxn>
                <a:cxn ang="0">
                  <a:pos x="312" y="724"/>
                </a:cxn>
                <a:cxn ang="0">
                  <a:pos x="368" y="724"/>
                </a:cxn>
                <a:cxn ang="0">
                  <a:pos x="409" y="724"/>
                </a:cxn>
                <a:cxn ang="0">
                  <a:pos x="409" y="767"/>
                </a:cxn>
                <a:cxn ang="0">
                  <a:pos x="381" y="767"/>
                </a:cxn>
                <a:cxn ang="0">
                  <a:pos x="340" y="762"/>
                </a:cxn>
                <a:cxn ang="0">
                  <a:pos x="288" y="762"/>
                </a:cxn>
                <a:cxn ang="0">
                  <a:pos x="242" y="762"/>
                </a:cxn>
                <a:cxn ang="0">
                  <a:pos x="209" y="762"/>
                </a:cxn>
                <a:cxn ang="0">
                  <a:pos x="172" y="762"/>
                </a:cxn>
                <a:cxn ang="0">
                  <a:pos x="125" y="762"/>
                </a:cxn>
                <a:cxn ang="0">
                  <a:pos x="74" y="762"/>
                </a:cxn>
                <a:cxn ang="0">
                  <a:pos x="32" y="767"/>
                </a:cxn>
                <a:cxn ang="0">
                  <a:pos x="9" y="767"/>
                </a:cxn>
                <a:cxn ang="0">
                  <a:pos x="9" y="724"/>
                </a:cxn>
                <a:cxn ang="0">
                  <a:pos x="51" y="724"/>
                </a:cxn>
                <a:cxn ang="0">
                  <a:pos x="107" y="724"/>
                </a:cxn>
                <a:cxn ang="0">
                  <a:pos x="139" y="719"/>
                </a:cxn>
                <a:cxn ang="0">
                  <a:pos x="158" y="705"/>
                </a:cxn>
                <a:cxn ang="0">
                  <a:pos x="163" y="690"/>
                </a:cxn>
                <a:cxn ang="0">
                  <a:pos x="163" y="671"/>
                </a:cxn>
                <a:cxn ang="0">
                  <a:pos x="163" y="86"/>
                </a:cxn>
                <a:cxn ang="0">
                  <a:pos x="102" y="109"/>
                </a:cxn>
                <a:cxn ang="0">
                  <a:pos x="42" y="114"/>
                </a:cxn>
                <a:cxn ang="0">
                  <a:pos x="0" y="114"/>
                </a:cxn>
                <a:cxn ang="0">
                  <a:pos x="0" y="76"/>
                </a:cxn>
                <a:cxn ang="0">
                  <a:pos x="37" y="76"/>
                </a:cxn>
                <a:cxn ang="0">
                  <a:pos x="79" y="71"/>
                </a:cxn>
                <a:cxn ang="0">
                  <a:pos x="125" y="57"/>
                </a:cxn>
                <a:cxn ang="0">
                  <a:pos x="177" y="38"/>
                </a:cxn>
                <a:cxn ang="0">
                  <a:pos x="223" y="0"/>
                </a:cxn>
              </a:cxnLst>
              <a:rect l="0" t="0" r="r" b="b"/>
              <a:pathLst>
                <a:path w="409" h="767">
                  <a:moveTo>
                    <a:pt x="223" y="0"/>
                  </a:moveTo>
                  <a:lnTo>
                    <a:pt x="237" y="0"/>
                  </a:lnTo>
                  <a:lnTo>
                    <a:pt x="246" y="5"/>
                  </a:lnTo>
                  <a:lnTo>
                    <a:pt x="251" y="9"/>
                  </a:lnTo>
                  <a:lnTo>
                    <a:pt x="256" y="19"/>
                  </a:lnTo>
                  <a:lnTo>
                    <a:pt x="256" y="33"/>
                  </a:lnTo>
                  <a:lnTo>
                    <a:pt x="256" y="671"/>
                  </a:lnTo>
                  <a:lnTo>
                    <a:pt x="256" y="690"/>
                  </a:lnTo>
                  <a:lnTo>
                    <a:pt x="265" y="705"/>
                  </a:lnTo>
                  <a:lnTo>
                    <a:pt x="279" y="719"/>
                  </a:lnTo>
                  <a:lnTo>
                    <a:pt x="312" y="724"/>
                  </a:lnTo>
                  <a:lnTo>
                    <a:pt x="368" y="724"/>
                  </a:lnTo>
                  <a:lnTo>
                    <a:pt x="409" y="724"/>
                  </a:lnTo>
                  <a:lnTo>
                    <a:pt x="409" y="767"/>
                  </a:lnTo>
                  <a:lnTo>
                    <a:pt x="381" y="767"/>
                  </a:lnTo>
                  <a:lnTo>
                    <a:pt x="340" y="762"/>
                  </a:lnTo>
                  <a:lnTo>
                    <a:pt x="288" y="762"/>
                  </a:lnTo>
                  <a:lnTo>
                    <a:pt x="242" y="762"/>
                  </a:lnTo>
                  <a:lnTo>
                    <a:pt x="209" y="762"/>
                  </a:lnTo>
                  <a:lnTo>
                    <a:pt x="172" y="762"/>
                  </a:lnTo>
                  <a:lnTo>
                    <a:pt x="125" y="762"/>
                  </a:lnTo>
                  <a:lnTo>
                    <a:pt x="74" y="762"/>
                  </a:lnTo>
                  <a:lnTo>
                    <a:pt x="32" y="767"/>
                  </a:lnTo>
                  <a:lnTo>
                    <a:pt x="9" y="767"/>
                  </a:lnTo>
                  <a:lnTo>
                    <a:pt x="9" y="724"/>
                  </a:lnTo>
                  <a:lnTo>
                    <a:pt x="51" y="724"/>
                  </a:lnTo>
                  <a:lnTo>
                    <a:pt x="107" y="724"/>
                  </a:lnTo>
                  <a:lnTo>
                    <a:pt x="139" y="719"/>
                  </a:lnTo>
                  <a:lnTo>
                    <a:pt x="158" y="705"/>
                  </a:lnTo>
                  <a:lnTo>
                    <a:pt x="163" y="690"/>
                  </a:lnTo>
                  <a:lnTo>
                    <a:pt x="163" y="671"/>
                  </a:lnTo>
                  <a:lnTo>
                    <a:pt x="163" y="86"/>
                  </a:lnTo>
                  <a:lnTo>
                    <a:pt x="102" y="109"/>
                  </a:lnTo>
                  <a:lnTo>
                    <a:pt x="42" y="114"/>
                  </a:lnTo>
                  <a:lnTo>
                    <a:pt x="0" y="114"/>
                  </a:lnTo>
                  <a:lnTo>
                    <a:pt x="0" y="76"/>
                  </a:lnTo>
                  <a:lnTo>
                    <a:pt x="37" y="76"/>
                  </a:lnTo>
                  <a:lnTo>
                    <a:pt x="79" y="71"/>
                  </a:lnTo>
                  <a:lnTo>
                    <a:pt x="125" y="57"/>
                  </a:lnTo>
                  <a:lnTo>
                    <a:pt x="177" y="38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 noEditPoints="1"/>
            </p:cNvSpPr>
            <p:nvPr/>
          </p:nvSpPr>
          <p:spPr bwMode="auto">
            <a:xfrm>
              <a:off x="11572" y="1022"/>
              <a:ext cx="628" cy="728"/>
            </a:xfrm>
            <a:custGeom>
              <a:avLst/>
              <a:gdLst/>
              <a:ahLst/>
              <a:cxnLst>
                <a:cxn ang="0">
                  <a:pos x="428" y="33"/>
                </a:cxn>
                <a:cxn ang="0">
                  <a:pos x="345" y="80"/>
                </a:cxn>
                <a:cxn ang="0">
                  <a:pos x="242" y="366"/>
                </a:cxn>
                <a:cxn ang="0">
                  <a:pos x="237" y="385"/>
                </a:cxn>
                <a:cxn ang="0">
                  <a:pos x="251" y="423"/>
                </a:cxn>
                <a:cxn ang="0">
                  <a:pos x="298" y="476"/>
                </a:cxn>
                <a:cxn ang="0">
                  <a:pos x="382" y="476"/>
                </a:cxn>
                <a:cxn ang="0">
                  <a:pos x="456" y="414"/>
                </a:cxn>
                <a:cxn ang="0">
                  <a:pos x="503" y="314"/>
                </a:cxn>
                <a:cxn ang="0">
                  <a:pos x="535" y="190"/>
                </a:cxn>
                <a:cxn ang="0">
                  <a:pos x="535" y="90"/>
                </a:cxn>
                <a:cxn ang="0">
                  <a:pos x="489" y="38"/>
                </a:cxn>
                <a:cxn ang="0">
                  <a:pos x="186" y="0"/>
                </a:cxn>
                <a:cxn ang="0">
                  <a:pos x="247" y="14"/>
                </a:cxn>
                <a:cxn ang="0">
                  <a:pos x="298" y="80"/>
                </a:cxn>
                <a:cxn ang="0">
                  <a:pos x="368" y="28"/>
                </a:cxn>
                <a:cxn ang="0">
                  <a:pos x="461" y="0"/>
                </a:cxn>
                <a:cxn ang="0">
                  <a:pos x="540" y="19"/>
                </a:cxn>
                <a:cxn ang="0">
                  <a:pos x="601" y="80"/>
                </a:cxn>
                <a:cxn ang="0">
                  <a:pos x="628" y="190"/>
                </a:cxn>
                <a:cxn ang="0">
                  <a:pos x="587" y="352"/>
                </a:cxn>
                <a:cxn ang="0">
                  <a:pos x="475" y="471"/>
                </a:cxn>
                <a:cxn ang="0">
                  <a:pos x="340" y="514"/>
                </a:cxn>
                <a:cxn ang="0">
                  <a:pos x="261" y="490"/>
                </a:cxn>
                <a:cxn ang="0">
                  <a:pos x="223" y="447"/>
                </a:cxn>
                <a:cxn ang="0">
                  <a:pos x="182" y="619"/>
                </a:cxn>
                <a:cxn ang="0">
                  <a:pos x="177" y="647"/>
                </a:cxn>
                <a:cxn ang="0">
                  <a:pos x="172" y="666"/>
                </a:cxn>
                <a:cxn ang="0">
                  <a:pos x="172" y="680"/>
                </a:cxn>
                <a:cxn ang="0">
                  <a:pos x="186" y="685"/>
                </a:cxn>
                <a:cxn ang="0">
                  <a:pos x="214" y="685"/>
                </a:cxn>
                <a:cxn ang="0">
                  <a:pos x="233" y="685"/>
                </a:cxn>
                <a:cxn ang="0">
                  <a:pos x="247" y="690"/>
                </a:cxn>
                <a:cxn ang="0">
                  <a:pos x="256" y="704"/>
                </a:cxn>
                <a:cxn ang="0">
                  <a:pos x="251" y="723"/>
                </a:cxn>
                <a:cxn ang="0">
                  <a:pos x="237" y="728"/>
                </a:cxn>
                <a:cxn ang="0">
                  <a:pos x="116" y="723"/>
                </a:cxn>
                <a:cxn ang="0">
                  <a:pos x="19" y="728"/>
                </a:cxn>
                <a:cxn ang="0">
                  <a:pos x="9" y="723"/>
                </a:cxn>
                <a:cxn ang="0">
                  <a:pos x="0" y="714"/>
                </a:cxn>
                <a:cxn ang="0">
                  <a:pos x="5" y="695"/>
                </a:cxn>
                <a:cxn ang="0">
                  <a:pos x="19" y="690"/>
                </a:cxn>
                <a:cxn ang="0">
                  <a:pos x="33" y="685"/>
                </a:cxn>
                <a:cxn ang="0">
                  <a:pos x="65" y="685"/>
                </a:cxn>
                <a:cxn ang="0">
                  <a:pos x="79" y="671"/>
                </a:cxn>
                <a:cxn ang="0">
                  <a:pos x="89" y="647"/>
                </a:cxn>
                <a:cxn ang="0">
                  <a:pos x="214" y="123"/>
                </a:cxn>
                <a:cxn ang="0">
                  <a:pos x="219" y="100"/>
                </a:cxn>
                <a:cxn ang="0">
                  <a:pos x="219" y="71"/>
                </a:cxn>
                <a:cxn ang="0">
                  <a:pos x="210" y="47"/>
                </a:cxn>
                <a:cxn ang="0">
                  <a:pos x="196" y="33"/>
                </a:cxn>
                <a:cxn ang="0">
                  <a:pos x="154" y="38"/>
                </a:cxn>
                <a:cxn ang="0">
                  <a:pos x="112" y="109"/>
                </a:cxn>
                <a:cxn ang="0">
                  <a:pos x="98" y="171"/>
                </a:cxn>
                <a:cxn ang="0">
                  <a:pos x="89" y="185"/>
                </a:cxn>
                <a:cxn ang="0">
                  <a:pos x="75" y="190"/>
                </a:cxn>
                <a:cxn ang="0">
                  <a:pos x="65" y="185"/>
                </a:cxn>
                <a:cxn ang="0">
                  <a:pos x="56" y="180"/>
                </a:cxn>
                <a:cxn ang="0">
                  <a:pos x="56" y="157"/>
                </a:cxn>
                <a:cxn ang="0">
                  <a:pos x="79" y="90"/>
                </a:cxn>
                <a:cxn ang="0">
                  <a:pos x="116" y="28"/>
                </a:cxn>
                <a:cxn ang="0">
                  <a:pos x="186" y="0"/>
                </a:cxn>
              </a:cxnLst>
              <a:rect l="0" t="0" r="r" b="b"/>
              <a:pathLst>
                <a:path w="628" h="728">
                  <a:moveTo>
                    <a:pt x="456" y="28"/>
                  </a:moveTo>
                  <a:lnTo>
                    <a:pt x="428" y="33"/>
                  </a:lnTo>
                  <a:lnTo>
                    <a:pt x="391" y="52"/>
                  </a:lnTo>
                  <a:lnTo>
                    <a:pt x="345" y="80"/>
                  </a:lnTo>
                  <a:lnTo>
                    <a:pt x="298" y="138"/>
                  </a:lnTo>
                  <a:lnTo>
                    <a:pt x="242" y="366"/>
                  </a:lnTo>
                  <a:lnTo>
                    <a:pt x="242" y="376"/>
                  </a:lnTo>
                  <a:lnTo>
                    <a:pt x="237" y="385"/>
                  </a:lnTo>
                  <a:lnTo>
                    <a:pt x="242" y="400"/>
                  </a:lnTo>
                  <a:lnTo>
                    <a:pt x="251" y="423"/>
                  </a:lnTo>
                  <a:lnTo>
                    <a:pt x="270" y="452"/>
                  </a:lnTo>
                  <a:lnTo>
                    <a:pt x="298" y="476"/>
                  </a:lnTo>
                  <a:lnTo>
                    <a:pt x="340" y="485"/>
                  </a:lnTo>
                  <a:lnTo>
                    <a:pt x="382" y="476"/>
                  </a:lnTo>
                  <a:lnTo>
                    <a:pt x="419" y="452"/>
                  </a:lnTo>
                  <a:lnTo>
                    <a:pt x="456" y="414"/>
                  </a:lnTo>
                  <a:lnTo>
                    <a:pt x="484" y="371"/>
                  </a:lnTo>
                  <a:lnTo>
                    <a:pt x="503" y="314"/>
                  </a:lnTo>
                  <a:lnTo>
                    <a:pt x="521" y="252"/>
                  </a:lnTo>
                  <a:lnTo>
                    <a:pt x="535" y="190"/>
                  </a:lnTo>
                  <a:lnTo>
                    <a:pt x="540" y="142"/>
                  </a:lnTo>
                  <a:lnTo>
                    <a:pt x="535" y="90"/>
                  </a:lnTo>
                  <a:lnTo>
                    <a:pt x="517" y="57"/>
                  </a:lnTo>
                  <a:lnTo>
                    <a:pt x="489" y="38"/>
                  </a:lnTo>
                  <a:lnTo>
                    <a:pt x="456" y="28"/>
                  </a:lnTo>
                  <a:close/>
                  <a:moveTo>
                    <a:pt x="186" y="0"/>
                  </a:moveTo>
                  <a:lnTo>
                    <a:pt x="214" y="4"/>
                  </a:lnTo>
                  <a:lnTo>
                    <a:pt x="247" y="14"/>
                  </a:lnTo>
                  <a:lnTo>
                    <a:pt x="279" y="38"/>
                  </a:lnTo>
                  <a:lnTo>
                    <a:pt x="298" y="80"/>
                  </a:lnTo>
                  <a:lnTo>
                    <a:pt x="331" y="52"/>
                  </a:lnTo>
                  <a:lnTo>
                    <a:pt x="368" y="28"/>
                  </a:lnTo>
                  <a:lnTo>
                    <a:pt x="410" y="9"/>
                  </a:lnTo>
                  <a:lnTo>
                    <a:pt x="461" y="0"/>
                  </a:lnTo>
                  <a:lnTo>
                    <a:pt x="498" y="4"/>
                  </a:lnTo>
                  <a:lnTo>
                    <a:pt x="540" y="19"/>
                  </a:lnTo>
                  <a:lnTo>
                    <a:pt x="573" y="42"/>
                  </a:lnTo>
                  <a:lnTo>
                    <a:pt x="601" y="80"/>
                  </a:lnTo>
                  <a:lnTo>
                    <a:pt x="624" y="128"/>
                  </a:lnTo>
                  <a:lnTo>
                    <a:pt x="628" y="190"/>
                  </a:lnTo>
                  <a:lnTo>
                    <a:pt x="619" y="276"/>
                  </a:lnTo>
                  <a:lnTo>
                    <a:pt x="587" y="352"/>
                  </a:lnTo>
                  <a:lnTo>
                    <a:pt x="535" y="419"/>
                  </a:lnTo>
                  <a:lnTo>
                    <a:pt x="475" y="471"/>
                  </a:lnTo>
                  <a:lnTo>
                    <a:pt x="410" y="504"/>
                  </a:lnTo>
                  <a:lnTo>
                    <a:pt x="340" y="514"/>
                  </a:lnTo>
                  <a:lnTo>
                    <a:pt x="293" y="509"/>
                  </a:lnTo>
                  <a:lnTo>
                    <a:pt x="261" y="490"/>
                  </a:lnTo>
                  <a:lnTo>
                    <a:pt x="237" y="471"/>
                  </a:lnTo>
                  <a:lnTo>
                    <a:pt x="223" y="447"/>
                  </a:lnTo>
                  <a:lnTo>
                    <a:pt x="205" y="528"/>
                  </a:lnTo>
                  <a:lnTo>
                    <a:pt x="182" y="619"/>
                  </a:lnTo>
                  <a:lnTo>
                    <a:pt x="177" y="633"/>
                  </a:lnTo>
                  <a:lnTo>
                    <a:pt x="177" y="647"/>
                  </a:lnTo>
                  <a:lnTo>
                    <a:pt x="172" y="657"/>
                  </a:lnTo>
                  <a:lnTo>
                    <a:pt x="172" y="666"/>
                  </a:lnTo>
                  <a:lnTo>
                    <a:pt x="168" y="676"/>
                  </a:lnTo>
                  <a:lnTo>
                    <a:pt x="172" y="680"/>
                  </a:lnTo>
                  <a:lnTo>
                    <a:pt x="177" y="685"/>
                  </a:lnTo>
                  <a:lnTo>
                    <a:pt x="186" y="685"/>
                  </a:lnTo>
                  <a:lnTo>
                    <a:pt x="200" y="685"/>
                  </a:lnTo>
                  <a:lnTo>
                    <a:pt x="214" y="685"/>
                  </a:lnTo>
                  <a:lnTo>
                    <a:pt x="223" y="685"/>
                  </a:lnTo>
                  <a:lnTo>
                    <a:pt x="233" y="685"/>
                  </a:lnTo>
                  <a:lnTo>
                    <a:pt x="242" y="690"/>
                  </a:lnTo>
                  <a:lnTo>
                    <a:pt x="247" y="690"/>
                  </a:lnTo>
                  <a:lnTo>
                    <a:pt x="251" y="695"/>
                  </a:lnTo>
                  <a:lnTo>
                    <a:pt x="256" y="704"/>
                  </a:lnTo>
                  <a:lnTo>
                    <a:pt x="251" y="714"/>
                  </a:lnTo>
                  <a:lnTo>
                    <a:pt x="251" y="723"/>
                  </a:lnTo>
                  <a:lnTo>
                    <a:pt x="242" y="723"/>
                  </a:lnTo>
                  <a:lnTo>
                    <a:pt x="237" y="728"/>
                  </a:lnTo>
                  <a:lnTo>
                    <a:pt x="233" y="728"/>
                  </a:lnTo>
                  <a:lnTo>
                    <a:pt x="116" y="723"/>
                  </a:lnTo>
                  <a:lnTo>
                    <a:pt x="65" y="723"/>
                  </a:lnTo>
                  <a:lnTo>
                    <a:pt x="19" y="728"/>
                  </a:lnTo>
                  <a:lnTo>
                    <a:pt x="14" y="728"/>
                  </a:lnTo>
                  <a:lnTo>
                    <a:pt x="9" y="723"/>
                  </a:lnTo>
                  <a:lnTo>
                    <a:pt x="5" y="719"/>
                  </a:lnTo>
                  <a:lnTo>
                    <a:pt x="0" y="714"/>
                  </a:lnTo>
                  <a:lnTo>
                    <a:pt x="5" y="700"/>
                  </a:lnTo>
                  <a:lnTo>
                    <a:pt x="5" y="695"/>
                  </a:lnTo>
                  <a:lnTo>
                    <a:pt x="9" y="690"/>
                  </a:lnTo>
                  <a:lnTo>
                    <a:pt x="19" y="690"/>
                  </a:lnTo>
                  <a:lnTo>
                    <a:pt x="23" y="685"/>
                  </a:lnTo>
                  <a:lnTo>
                    <a:pt x="33" y="685"/>
                  </a:lnTo>
                  <a:lnTo>
                    <a:pt x="51" y="685"/>
                  </a:lnTo>
                  <a:lnTo>
                    <a:pt x="65" y="685"/>
                  </a:lnTo>
                  <a:lnTo>
                    <a:pt x="75" y="680"/>
                  </a:lnTo>
                  <a:lnTo>
                    <a:pt x="79" y="671"/>
                  </a:lnTo>
                  <a:lnTo>
                    <a:pt x="84" y="661"/>
                  </a:lnTo>
                  <a:lnTo>
                    <a:pt x="89" y="647"/>
                  </a:lnTo>
                  <a:lnTo>
                    <a:pt x="89" y="647"/>
                  </a:lnTo>
                  <a:lnTo>
                    <a:pt x="214" y="123"/>
                  </a:lnTo>
                  <a:lnTo>
                    <a:pt x="219" y="114"/>
                  </a:lnTo>
                  <a:lnTo>
                    <a:pt x="219" y="100"/>
                  </a:lnTo>
                  <a:lnTo>
                    <a:pt x="219" y="85"/>
                  </a:lnTo>
                  <a:lnTo>
                    <a:pt x="219" y="71"/>
                  </a:lnTo>
                  <a:lnTo>
                    <a:pt x="214" y="57"/>
                  </a:lnTo>
                  <a:lnTo>
                    <a:pt x="210" y="47"/>
                  </a:lnTo>
                  <a:lnTo>
                    <a:pt x="205" y="38"/>
                  </a:lnTo>
                  <a:lnTo>
                    <a:pt x="196" y="33"/>
                  </a:lnTo>
                  <a:lnTo>
                    <a:pt x="182" y="28"/>
                  </a:lnTo>
                  <a:lnTo>
                    <a:pt x="154" y="38"/>
                  </a:lnTo>
                  <a:lnTo>
                    <a:pt x="130" y="66"/>
                  </a:lnTo>
                  <a:lnTo>
                    <a:pt x="112" y="109"/>
                  </a:lnTo>
                  <a:lnTo>
                    <a:pt x="98" y="157"/>
                  </a:lnTo>
                  <a:lnTo>
                    <a:pt x="98" y="171"/>
                  </a:lnTo>
                  <a:lnTo>
                    <a:pt x="93" y="180"/>
                  </a:lnTo>
                  <a:lnTo>
                    <a:pt x="89" y="185"/>
                  </a:lnTo>
                  <a:lnTo>
                    <a:pt x="84" y="190"/>
                  </a:lnTo>
                  <a:lnTo>
                    <a:pt x="75" y="190"/>
                  </a:lnTo>
                  <a:lnTo>
                    <a:pt x="70" y="190"/>
                  </a:lnTo>
                  <a:lnTo>
                    <a:pt x="65" y="185"/>
                  </a:lnTo>
                  <a:lnTo>
                    <a:pt x="61" y="185"/>
                  </a:lnTo>
                  <a:lnTo>
                    <a:pt x="56" y="180"/>
                  </a:lnTo>
                  <a:lnTo>
                    <a:pt x="56" y="171"/>
                  </a:lnTo>
                  <a:lnTo>
                    <a:pt x="56" y="157"/>
                  </a:lnTo>
                  <a:lnTo>
                    <a:pt x="65" y="128"/>
                  </a:lnTo>
                  <a:lnTo>
                    <a:pt x="79" y="90"/>
                  </a:lnTo>
                  <a:lnTo>
                    <a:pt x="93" y="57"/>
                  </a:lnTo>
                  <a:lnTo>
                    <a:pt x="116" y="28"/>
                  </a:lnTo>
                  <a:lnTo>
                    <a:pt x="144" y="9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11200" y="1698"/>
              <a:ext cx="1415" cy="847"/>
            </a:xfrm>
            <a:custGeom>
              <a:avLst/>
              <a:gdLst/>
              <a:ahLst/>
              <a:cxnLst>
                <a:cxn ang="0">
                  <a:pos x="1061" y="0"/>
                </a:cxn>
                <a:cxn ang="0">
                  <a:pos x="1075" y="9"/>
                </a:cxn>
                <a:cxn ang="0">
                  <a:pos x="1080" y="24"/>
                </a:cxn>
                <a:cxn ang="0">
                  <a:pos x="1145" y="195"/>
                </a:cxn>
                <a:cxn ang="0">
                  <a:pos x="1238" y="304"/>
                </a:cxn>
                <a:cxn ang="0">
                  <a:pos x="1331" y="371"/>
                </a:cxn>
                <a:cxn ang="0">
                  <a:pos x="1401" y="404"/>
                </a:cxn>
                <a:cxn ang="0">
                  <a:pos x="1410" y="414"/>
                </a:cxn>
                <a:cxn ang="0">
                  <a:pos x="1415" y="433"/>
                </a:cxn>
                <a:cxn ang="0">
                  <a:pos x="1401" y="443"/>
                </a:cxn>
                <a:cxn ang="0">
                  <a:pos x="1294" y="500"/>
                </a:cxn>
                <a:cxn ang="0">
                  <a:pos x="1154" y="638"/>
                </a:cxn>
                <a:cxn ang="0">
                  <a:pos x="1080" y="814"/>
                </a:cxn>
                <a:cxn ang="0">
                  <a:pos x="1075" y="843"/>
                </a:cxn>
                <a:cxn ang="0">
                  <a:pos x="1061" y="847"/>
                </a:cxn>
                <a:cxn ang="0">
                  <a:pos x="1038" y="847"/>
                </a:cxn>
                <a:cxn ang="0">
                  <a:pos x="1024" y="847"/>
                </a:cxn>
                <a:cxn ang="0">
                  <a:pos x="1014" y="838"/>
                </a:cxn>
                <a:cxn ang="0">
                  <a:pos x="1014" y="819"/>
                </a:cxn>
                <a:cxn ang="0">
                  <a:pos x="1038" y="738"/>
                </a:cxn>
                <a:cxn ang="0">
                  <a:pos x="1098" y="614"/>
                </a:cxn>
                <a:cxn ang="0">
                  <a:pos x="1140" y="552"/>
                </a:cxn>
                <a:cxn ang="0">
                  <a:pos x="1242" y="457"/>
                </a:cxn>
                <a:cxn ang="0">
                  <a:pos x="46" y="457"/>
                </a:cxn>
                <a:cxn ang="0">
                  <a:pos x="23" y="457"/>
                </a:cxn>
                <a:cxn ang="0">
                  <a:pos x="9" y="447"/>
                </a:cxn>
                <a:cxn ang="0">
                  <a:pos x="0" y="424"/>
                </a:cxn>
                <a:cxn ang="0">
                  <a:pos x="9" y="404"/>
                </a:cxn>
                <a:cxn ang="0">
                  <a:pos x="23" y="395"/>
                </a:cxn>
                <a:cxn ang="0">
                  <a:pos x="46" y="390"/>
                </a:cxn>
                <a:cxn ang="0">
                  <a:pos x="1242" y="390"/>
                </a:cxn>
                <a:cxn ang="0">
                  <a:pos x="1131" y="285"/>
                </a:cxn>
                <a:cxn ang="0">
                  <a:pos x="1061" y="171"/>
                </a:cxn>
                <a:cxn ang="0">
                  <a:pos x="1024" y="66"/>
                </a:cxn>
                <a:cxn ang="0">
                  <a:pos x="1014" y="19"/>
                </a:cxn>
                <a:cxn ang="0">
                  <a:pos x="1019" y="4"/>
                </a:cxn>
                <a:cxn ang="0">
                  <a:pos x="1033" y="0"/>
                </a:cxn>
                <a:cxn ang="0">
                  <a:pos x="1047" y="0"/>
                </a:cxn>
              </a:cxnLst>
              <a:rect l="0" t="0" r="r" b="b"/>
              <a:pathLst>
                <a:path w="1415" h="847">
                  <a:moveTo>
                    <a:pt x="1047" y="0"/>
                  </a:moveTo>
                  <a:lnTo>
                    <a:pt x="1061" y="0"/>
                  </a:lnTo>
                  <a:lnTo>
                    <a:pt x="1066" y="4"/>
                  </a:lnTo>
                  <a:lnTo>
                    <a:pt x="1075" y="9"/>
                  </a:lnTo>
                  <a:lnTo>
                    <a:pt x="1075" y="14"/>
                  </a:lnTo>
                  <a:lnTo>
                    <a:pt x="1080" y="24"/>
                  </a:lnTo>
                  <a:lnTo>
                    <a:pt x="1107" y="119"/>
                  </a:lnTo>
                  <a:lnTo>
                    <a:pt x="1145" y="195"/>
                  </a:lnTo>
                  <a:lnTo>
                    <a:pt x="1187" y="257"/>
                  </a:lnTo>
                  <a:lnTo>
                    <a:pt x="1238" y="304"/>
                  </a:lnTo>
                  <a:lnTo>
                    <a:pt x="1284" y="343"/>
                  </a:lnTo>
                  <a:lnTo>
                    <a:pt x="1331" y="371"/>
                  </a:lnTo>
                  <a:lnTo>
                    <a:pt x="1368" y="395"/>
                  </a:lnTo>
                  <a:lnTo>
                    <a:pt x="1401" y="404"/>
                  </a:lnTo>
                  <a:lnTo>
                    <a:pt x="1405" y="409"/>
                  </a:lnTo>
                  <a:lnTo>
                    <a:pt x="1410" y="414"/>
                  </a:lnTo>
                  <a:lnTo>
                    <a:pt x="1415" y="424"/>
                  </a:lnTo>
                  <a:lnTo>
                    <a:pt x="1415" y="433"/>
                  </a:lnTo>
                  <a:lnTo>
                    <a:pt x="1410" y="438"/>
                  </a:lnTo>
                  <a:lnTo>
                    <a:pt x="1401" y="443"/>
                  </a:lnTo>
                  <a:lnTo>
                    <a:pt x="1391" y="443"/>
                  </a:lnTo>
                  <a:lnTo>
                    <a:pt x="1294" y="500"/>
                  </a:lnTo>
                  <a:lnTo>
                    <a:pt x="1215" y="562"/>
                  </a:lnTo>
                  <a:lnTo>
                    <a:pt x="1154" y="638"/>
                  </a:lnTo>
                  <a:lnTo>
                    <a:pt x="1107" y="724"/>
                  </a:lnTo>
                  <a:lnTo>
                    <a:pt x="1080" y="814"/>
                  </a:lnTo>
                  <a:lnTo>
                    <a:pt x="1075" y="833"/>
                  </a:lnTo>
                  <a:lnTo>
                    <a:pt x="1075" y="843"/>
                  </a:lnTo>
                  <a:lnTo>
                    <a:pt x="1070" y="847"/>
                  </a:lnTo>
                  <a:lnTo>
                    <a:pt x="1061" y="847"/>
                  </a:lnTo>
                  <a:lnTo>
                    <a:pt x="1047" y="847"/>
                  </a:lnTo>
                  <a:lnTo>
                    <a:pt x="1038" y="847"/>
                  </a:lnTo>
                  <a:lnTo>
                    <a:pt x="1033" y="847"/>
                  </a:lnTo>
                  <a:lnTo>
                    <a:pt x="1024" y="847"/>
                  </a:lnTo>
                  <a:lnTo>
                    <a:pt x="1019" y="843"/>
                  </a:lnTo>
                  <a:lnTo>
                    <a:pt x="1014" y="838"/>
                  </a:lnTo>
                  <a:lnTo>
                    <a:pt x="1014" y="828"/>
                  </a:lnTo>
                  <a:lnTo>
                    <a:pt x="1014" y="819"/>
                  </a:lnTo>
                  <a:lnTo>
                    <a:pt x="1024" y="785"/>
                  </a:lnTo>
                  <a:lnTo>
                    <a:pt x="1038" y="738"/>
                  </a:lnTo>
                  <a:lnTo>
                    <a:pt x="1061" y="681"/>
                  </a:lnTo>
                  <a:lnTo>
                    <a:pt x="1098" y="614"/>
                  </a:lnTo>
                  <a:lnTo>
                    <a:pt x="1112" y="590"/>
                  </a:lnTo>
                  <a:lnTo>
                    <a:pt x="1140" y="552"/>
                  </a:lnTo>
                  <a:lnTo>
                    <a:pt x="1182" y="509"/>
                  </a:lnTo>
                  <a:lnTo>
                    <a:pt x="1242" y="457"/>
                  </a:lnTo>
                  <a:lnTo>
                    <a:pt x="60" y="457"/>
                  </a:lnTo>
                  <a:lnTo>
                    <a:pt x="46" y="457"/>
                  </a:lnTo>
                  <a:lnTo>
                    <a:pt x="32" y="457"/>
                  </a:lnTo>
                  <a:lnTo>
                    <a:pt x="23" y="457"/>
                  </a:lnTo>
                  <a:lnTo>
                    <a:pt x="14" y="452"/>
                  </a:lnTo>
                  <a:lnTo>
                    <a:pt x="9" y="447"/>
                  </a:lnTo>
                  <a:lnTo>
                    <a:pt x="4" y="438"/>
                  </a:lnTo>
                  <a:lnTo>
                    <a:pt x="0" y="424"/>
                  </a:lnTo>
                  <a:lnTo>
                    <a:pt x="4" y="414"/>
                  </a:lnTo>
                  <a:lnTo>
                    <a:pt x="9" y="404"/>
                  </a:lnTo>
                  <a:lnTo>
                    <a:pt x="14" y="395"/>
                  </a:lnTo>
                  <a:lnTo>
                    <a:pt x="23" y="395"/>
                  </a:lnTo>
                  <a:lnTo>
                    <a:pt x="32" y="390"/>
                  </a:lnTo>
                  <a:lnTo>
                    <a:pt x="46" y="390"/>
                  </a:lnTo>
                  <a:lnTo>
                    <a:pt x="60" y="390"/>
                  </a:lnTo>
                  <a:lnTo>
                    <a:pt x="1242" y="390"/>
                  </a:lnTo>
                  <a:lnTo>
                    <a:pt x="1182" y="338"/>
                  </a:lnTo>
                  <a:lnTo>
                    <a:pt x="1131" y="285"/>
                  </a:lnTo>
                  <a:lnTo>
                    <a:pt x="1094" y="233"/>
                  </a:lnTo>
                  <a:lnTo>
                    <a:pt x="1061" y="171"/>
                  </a:lnTo>
                  <a:lnTo>
                    <a:pt x="1038" y="109"/>
                  </a:lnTo>
                  <a:lnTo>
                    <a:pt x="1024" y="66"/>
                  </a:lnTo>
                  <a:lnTo>
                    <a:pt x="1014" y="33"/>
                  </a:lnTo>
                  <a:lnTo>
                    <a:pt x="1014" y="19"/>
                  </a:lnTo>
                  <a:lnTo>
                    <a:pt x="1014" y="9"/>
                  </a:lnTo>
                  <a:lnTo>
                    <a:pt x="1019" y="4"/>
                  </a:lnTo>
                  <a:lnTo>
                    <a:pt x="1024" y="4"/>
                  </a:lnTo>
                  <a:lnTo>
                    <a:pt x="1033" y="0"/>
                  </a:lnTo>
                  <a:lnTo>
                    <a:pt x="1038" y="0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 noEditPoints="1"/>
            </p:cNvSpPr>
            <p:nvPr/>
          </p:nvSpPr>
          <p:spPr bwMode="auto">
            <a:xfrm>
              <a:off x="12768" y="1383"/>
              <a:ext cx="1029" cy="1177"/>
            </a:xfrm>
            <a:custGeom>
              <a:avLst/>
              <a:gdLst/>
              <a:ahLst/>
              <a:cxnLst>
                <a:cxn ang="0">
                  <a:pos x="903" y="129"/>
                </a:cxn>
                <a:cxn ang="0">
                  <a:pos x="866" y="134"/>
                </a:cxn>
                <a:cxn ang="0">
                  <a:pos x="885" y="167"/>
                </a:cxn>
                <a:cxn ang="0">
                  <a:pos x="927" y="119"/>
                </a:cxn>
                <a:cxn ang="0">
                  <a:pos x="252" y="153"/>
                </a:cxn>
                <a:cxn ang="0">
                  <a:pos x="112" y="315"/>
                </a:cxn>
                <a:cxn ang="0">
                  <a:pos x="51" y="591"/>
                </a:cxn>
                <a:cxn ang="0">
                  <a:pos x="93" y="815"/>
                </a:cxn>
                <a:cxn ang="0">
                  <a:pos x="228" y="1005"/>
                </a:cxn>
                <a:cxn ang="0">
                  <a:pos x="326" y="1029"/>
                </a:cxn>
                <a:cxn ang="0">
                  <a:pos x="233" y="767"/>
                </a:cxn>
                <a:cxn ang="0">
                  <a:pos x="228" y="467"/>
                </a:cxn>
                <a:cxn ang="0">
                  <a:pos x="294" y="205"/>
                </a:cxn>
                <a:cxn ang="0">
                  <a:pos x="363" y="96"/>
                </a:cxn>
                <a:cxn ang="0">
                  <a:pos x="657" y="10"/>
                </a:cxn>
                <a:cxn ang="0">
                  <a:pos x="819" y="72"/>
                </a:cxn>
                <a:cxn ang="0">
                  <a:pos x="889" y="77"/>
                </a:cxn>
                <a:cxn ang="0">
                  <a:pos x="917" y="58"/>
                </a:cxn>
                <a:cxn ang="0">
                  <a:pos x="931" y="19"/>
                </a:cxn>
                <a:cxn ang="0">
                  <a:pos x="950" y="0"/>
                </a:cxn>
                <a:cxn ang="0">
                  <a:pos x="968" y="0"/>
                </a:cxn>
                <a:cxn ang="0">
                  <a:pos x="982" y="29"/>
                </a:cxn>
                <a:cxn ang="0">
                  <a:pos x="982" y="329"/>
                </a:cxn>
                <a:cxn ang="0">
                  <a:pos x="982" y="362"/>
                </a:cxn>
                <a:cxn ang="0">
                  <a:pos x="959" y="381"/>
                </a:cxn>
                <a:cxn ang="0">
                  <a:pos x="931" y="367"/>
                </a:cxn>
                <a:cxn ang="0">
                  <a:pos x="889" y="267"/>
                </a:cxn>
                <a:cxn ang="0">
                  <a:pos x="698" y="96"/>
                </a:cxn>
                <a:cxn ang="0">
                  <a:pos x="494" y="72"/>
                </a:cxn>
                <a:cxn ang="0">
                  <a:pos x="335" y="248"/>
                </a:cxn>
                <a:cxn ang="0">
                  <a:pos x="280" y="591"/>
                </a:cxn>
                <a:cxn ang="0">
                  <a:pos x="303" y="834"/>
                </a:cxn>
                <a:cxn ang="0">
                  <a:pos x="396" y="1024"/>
                </a:cxn>
                <a:cxn ang="0">
                  <a:pos x="587" y="1100"/>
                </a:cxn>
                <a:cxn ang="0">
                  <a:pos x="885" y="1000"/>
                </a:cxn>
                <a:cxn ang="0">
                  <a:pos x="982" y="910"/>
                </a:cxn>
                <a:cxn ang="0">
                  <a:pos x="1001" y="905"/>
                </a:cxn>
                <a:cxn ang="0">
                  <a:pos x="1024" y="924"/>
                </a:cxn>
                <a:cxn ang="0">
                  <a:pos x="996" y="986"/>
                </a:cxn>
                <a:cxn ang="0">
                  <a:pos x="875" y="1086"/>
                </a:cxn>
                <a:cxn ang="0">
                  <a:pos x="559" y="1177"/>
                </a:cxn>
                <a:cxn ang="0">
                  <a:pos x="317" y="1129"/>
                </a:cxn>
                <a:cxn ang="0">
                  <a:pos x="117" y="977"/>
                </a:cxn>
                <a:cxn ang="0">
                  <a:pos x="5" y="705"/>
                </a:cxn>
                <a:cxn ang="0">
                  <a:pos x="33" y="367"/>
                </a:cxn>
                <a:cxn ang="0">
                  <a:pos x="177" y="139"/>
                </a:cxn>
                <a:cxn ang="0">
                  <a:pos x="396" y="19"/>
                </a:cxn>
              </a:cxnLst>
              <a:rect l="0" t="0" r="r" b="b"/>
              <a:pathLst>
                <a:path w="1029" h="1177">
                  <a:moveTo>
                    <a:pt x="927" y="119"/>
                  </a:moveTo>
                  <a:lnTo>
                    <a:pt x="917" y="124"/>
                  </a:lnTo>
                  <a:lnTo>
                    <a:pt x="903" y="129"/>
                  </a:lnTo>
                  <a:lnTo>
                    <a:pt x="894" y="134"/>
                  </a:lnTo>
                  <a:lnTo>
                    <a:pt x="880" y="134"/>
                  </a:lnTo>
                  <a:lnTo>
                    <a:pt x="866" y="134"/>
                  </a:lnTo>
                  <a:lnTo>
                    <a:pt x="857" y="134"/>
                  </a:lnTo>
                  <a:lnTo>
                    <a:pt x="847" y="129"/>
                  </a:lnTo>
                  <a:lnTo>
                    <a:pt x="885" y="167"/>
                  </a:lnTo>
                  <a:lnTo>
                    <a:pt x="908" y="196"/>
                  </a:lnTo>
                  <a:lnTo>
                    <a:pt x="927" y="224"/>
                  </a:lnTo>
                  <a:lnTo>
                    <a:pt x="927" y="119"/>
                  </a:lnTo>
                  <a:close/>
                  <a:moveTo>
                    <a:pt x="363" y="96"/>
                  </a:moveTo>
                  <a:lnTo>
                    <a:pt x="307" y="119"/>
                  </a:lnTo>
                  <a:lnTo>
                    <a:pt x="252" y="153"/>
                  </a:lnTo>
                  <a:lnTo>
                    <a:pt x="200" y="196"/>
                  </a:lnTo>
                  <a:lnTo>
                    <a:pt x="154" y="248"/>
                  </a:lnTo>
                  <a:lnTo>
                    <a:pt x="112" y="315"/>
                  </a:lnTo>
                  <a:lnTo>
                    <a:pt x="79" y="396"/>
                  </a:lnTo>
                  <a:lnTo>
                    <a:pt x="61" y="486"/>
                  </a:lnTo>
                  <a:lnTo>
                    <a:pt x="51" y="591"/>
                  </a:lnTo>
                  <a:lnTo>
                    <a:pt x="56" y="667"/>
                  </a:lnTo>
                  <a:lnTo>
                    <a:pt x="70" y="739"/>
                  </a:lnTo>
                  <a:lnTo>
                    <a:pt x="93" y="815"/>
                  </a:lnTo>
                  <a:lnTo>
                    <a:pt x="121" y="886"/>
                  </a:lnTo>
                  <a:lnTo>
                    <a:pt x="168" y="948"/>
                  </a:lnTo>
                  <a:lnTo>
                    <a:pt x="228" y="1005"/>
                  </a:lnTo>
                  <a:lnTo>
                    <a:pt x="298" y="1058"/>
                  </a:lnTo>
                  <a:lnTo>
                    <a:pt x="387" y="1096"/>
                  </a:lnTo>
                  <a:lnTo>
                    <a:pt x="326" y="1029"/>
                  </a:lnTo>
                  <a:lnTo>
                    <a:pt x="280" y="948"/>
                  </a:lnTo>
                  <a:lnTo>
                    <a:pt x="252" y="858"/>
                  </a:lnTo>
                  <a:lnTo>
                    <a:pt x="233" y="767"/>
                  </a:lnTo>
                  <a:lnTo>
                    <a:pt x="224" y="677"/>
                  </a:lnTo>
                  <a:lnTo>
                    <a:pt x="219" y="591"/>
                  </a:lnTo>
                  <a:lnTo>
                    <a:pt x="228" y="467"/>
                  </a:lnTo>
                  <a:lnTo>
                    <a:pt x="242" y="362"/>
                  </a:lnTo>
                  <a:lnTo>
                    <a:pt x="266" y="277"/>
                  </a:lnTo>
                  <a:lnTo>
                    <a:pt x="294" y="205"/>
                  </a:lnTo>
                  <a:lnTo>
                    <a:pt x="317" y="153"/>
                  </a:lnTo>
                  <a:lnTo>
                    <a:pt x="345" y="119"/>
                  </a:lnTo>
                  <a:lnTo>
                    <a:pt x="363" y="96"/>
                  </a:lnTo>
                  <a:close/>
                  <a:moveTo>
                    <a:pt x="559" y="0"/>
                  </a:moveTo>
                  <a:lnTo>
                    <a:pt x="596" y="0"/>
                  </a:lnTo>
                  <a:lnTo>
                    <a:pt x="657" y="10"/>
                  </a:lnTo>
                  <a:lnTo>
                    <a:pt x="736" y="34"/>
                  </a:lnTo>
                  <a:lnTo>
                    <a:pt x="773" y="53"/>
                  </a:lnTo>
                  <a:lnTo>
                    <a:pt x="819" y="72"/>
                  </a:lnTo>
                  <a:lnTo>
                    <a:pt x="875" y="77"/>
                  </a:lnTo>
                  <a:lnTo>
                    <a:pt x="885" y="77"/>
                  </a:lnTo>
                  <a:lnTo>
                    <a:pt x="889" y="77"/>
                  </a:lnTo>
                  <a:lnTo>
                    <a:pt x="899" y="72"/>
                  </a:lnTo>
                  <a:lnTo>
                    <a:pt x="908" y="67"/>
                  </a:lnTo>
                  <a:lnTo>
                    <a:pt x="917" y="58"/>
                  </a:lnTo>
                  <a:lnTo>
                    <a:pt x="927" y="48"/>
                  </a:lnTo>
                  <a:lnTo>
                    <a:pt x="927" y="29"/>
                  </a:lnTo>
                  <a:lnTo>
                    <a:pt x="931" y="19"/>
                  </a:lnTo>
                  <a:lnTo>
                    <a:pt x="936" y="10"/>
                  </a:lnTo>
                  <a:lnTo>
                    <a:pt x="945" y="5"/>
                  </a:lnTo>
                  <a:lnTo>
                    <a:pt x="950" y="0"/>
                  </a:lnTo>
                  <a:lnTo>
                    <a:pt x="954" y="0"/>
                  </a:lnTo>
                  <a:lnTo>
                    <a:pt x="959" y="0"/>
                  </a:lnTo>
                  <a:lnTo>
                    <a:pt x="968" y="0"/>
                  </a:lnTo>
                  <a:lnTo>
                    <a:pt x="978" y="10"/>
                  </a:lnTo>
                  <a:lnTo>
                    <a:pt x="982" y="19"/>
                  </a:lnTo>
                  <a:lnTo>
                    <a:pt x="982" y="29"/>
                  </a:lnTo>
                  <a:lnTo>
                    <a:pt x="982" y="39"/>
                  </a:lnTo>
                  <a:lnTo>
                    <a:pt x="982" y="53"/>
                  </a:lnTo>
                  <a:lnTo>
                    <a:pt x="982" y="329"/>
                  </a:lnTo>
                  <a:lnTo>
                    <a:pt x="982" y="339"/>
                  </a:lnTo>
                  <a:lnTo>
                    <a:pt x="982" y="353"/>
                  </a:lnTo>
                  <a:lnTo>
                    <a:pt x="982" y="362"/>
                  </a:lnTo>
                  <a:lnTo>
                    <a:pt x="978" y="372"/>
                  </a:lnTo>
                  <a:lnTo>
                    <a:pt x="968" y="377"/>
                  </a:lnTo>
                  <a:lnTo>
                    <a:pt x="959" y="381"/>
                  </a:lnTo>
                  <a:lnTo>
                    <a:pt x="945" y="381"/>
                  </a:lnTo>
                  <a:lnTo>
                    <a:pt x="941" y="372"/>
                  </a:lnTo>
                  <a:lnTo>
                    <a:pt x="931" y="367"/>
                  </a:lnTo>
                  <a:lnTo>
                    <a:pt x="931" y="358"/>
                  </a:lnTo>
                  <a:lnTo>
                    <a:pt x="927" y="348"/>
                  </a:lnTo>
                  <a:lnTo>
                    <a:pt x="889" y="267"/>
                  </a:lnTo>
                  <a:lnTo>
                    <a:pt x="833" y="196"/>
                  </a:lnTo>
                  <a:lnTo>
                    <a:pt x="768" y="139"/>
                  </a:lnTo>
                  <a:lnTo>
                    <a:pt x="698" y="96"/>
                  </a:lnTo>
                  <a:lnTo>
                    <a:pt x="629" y="67"/>
                  </a:lnTo>
                  <a:lnTo>
                    <a:pt x="563" y="58"/>
                  </a:lnTo>
                  <a:lnTo>
                    <a:pt x="494" y="72"/>
                  </a:lnTo>
                  <a:lnTo>
                    <a:pt x="433" y="110"/>
                  </a:lnTo>
                  <a:lnTo>
                    <a:pt x="377" y="167"/>
                  </a:lnTo>
                  <a:lnTo>
                    <a:pt x="335" y="248"/>
                  </a:lnTo>
                  <a:lnTo>
                    <a:pt x="303" y="343"/>
                  </a:lnTo>
                  <a:lnTo>
                    <a:pt x="284" y="462"/>
                  </a:lnTo>
                  <a:lnTo>
                    <a:pt x="280" y="591"/>
                  </a:lnTo>
                  <a:lnTo>
                    <a:pt x="280" y="677"/>
                  </a:lnTo>
                  <a:lnTo>
                    <a:pt x="289" y="758"/>
                  </a:lnTo>
                  <a:lnTo>
                    <a:pt x="303" y="834"/>
                  </a:lnTo>
                  <a:lnTo>
                    <a:pt x="326" y="905"/>
                  </a:lnTo>
                  <a:lnTo>
                    <a:pt x="354" y="972"/>
                  </a:lnTo>
                  <a:lnTo>
                    <a:pt x="396" y="1024"/>
                  </a:lnTo>
                  <a:lnTo>
                    <a:pt x="447" y="1067"/>
                  </a:lnTo>
                  <a:lnTo>
                    <a:pt x="512" y="1091"/>
                  </a:lnTo>
                  <a:lnTo>
                    <a:pt x="587" y="1100"/>
                  </a:lnTo>
                  <a:lnTo>
                    <a:pt x="694" y="1086"/>
                  </a:lnTo>
                  <a:lnTo>
                    <a:pt x="792" y="1053"/>
                  </a:lnTo>
                  <a:lnTo>
                    <a:pt x="885" y="1000"/>
                  </a:lnTo>
                  <a:lnTo>
                    <a:pt x="959" y="924"/>
                  </a:lnTo>
                  <a:lnTo>
                    <a:pt x="973" y="915"/>
                  </a:lnTo>
                  <a:lnTo>
                    <a:pt x="982" y="910"/>
                  </a:lnTo>
                  <a:lnTo>
                    <a:pt x="987" y="905"/>
                  </a:lnTo>
                  <a:lnTo>
                    <a:pt x="996" y="905"/>
                  </a:lnTo>
                  <a:lnTo>
                    <a:pt x="1001" y="905"/>
                  </a:lnTo>
                  <a:lnTo>
                    <a:pt x="1010" y="910"/>
                  </a:lnTo>
                  <a:lnTo>
                    <a:pt x="1020" y="915"/>
                  </a:lnTo>
                  <a:lnTo>
                    <a:pt x="1024" y="924"/>
                  </a:lnTo>
                  <a:lnTo>
                    <a:pt x="1029" y="934"/>
                  </a:lnTo>
                  <a:lnTo>
                    <a:pt x="1020" y="958"/>
                  </a:lnTo>
                  <a:lnTo>
                    <a:pt x="996" y="986"/>
                  </a:lnTo>
                  <a:lnTo>
                    <a:pt x="959" y="1019"/>
                  </a:lnTo>
                  <a:lnTo>
                    <a:pt x="917" y="1058"/>
                  </a:lnTo>
                  <a:lnTo>
                    <a:pt x="875" y="1086"/>
                  </a:lnTo>
                  <a:lnTo>
                    <a:pt x="759" y="1143"/>
                  </a:lnTo>
                  <a:lnTo>
                    <a:pt x="657" y="1167"/>
                  </a:lnTo>
                  <a:lnTo>
                    <a:pt x="559" y="1177"/>
                  </a:lnTo>
                  <a:lnTo>
                    <a:pt x="480" y="1172"/>
                  </a:lnTo>
                  <a:lnTo>
                    <a:pt x="396" y="1153"/>
                  </a:lnTo>
                  <a:lnTo>
                    <a:pt x="317" y="1129"/>
                  </a:lnTo>
                  <a:lnTo>
                    <a:pt x="242" y="1091"/>
                  </a:lnTo>
                  <a:lnTo>
                    <a:pt x="177" y="1039"/>
                  </a:lnTo>
                  <a:lnTo>
                    <a:pt x="117" y="977"/>
                  </a:lnTo>
                  <a:lnTo>
                    <a:pt x="70" y="896"/>
                  </a:lnTo>
                  <a:lnTo>
                    <a:pt x="33" y="810"/>
                  </a:lnTo>
                  <a:lnTo>
                    <a:pt x="5" y="705"/>
                  </a:lnTo>
                  <a:lnTo>
                    <a:pt x="0" y="586"/>
                  </a:lnTo>
                  <a:lnTo>
                    <a:pt x="5" y="472"/>
                  </a:lnTo>
                  <a:lnTo>
                    <a:pt x="33" y="367"/>
                  </a:lnTo>
                  <a:lnTo>
                    <a:pt x="70" y="277"/>
                  </a:lnTo>
                  <a:lnTo>
                    <a:pt x="117" y="200"/>
                  </a:lnTo>
                  <a:lnTo>
                    <a:pt x="177" y="139"/>
                  </a:lnTo>
                  <a:lnTo>
                    <a:pt x="247" y="86"/>
                  </a:lnTo>
                  <a:lnTo>
                    <a:pt x="321" y="48"/>
                  </a:lnTo>
                  <a:lnTo>
                    <a:pt x="396" y="19"/>
                  </a:lnTo>
                  <a:lnTo>
                    <a:pt x="480" y="5"/>
                  </a:lnTo>
                  <a:lnTo>
                    <a:pt x="5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 noEditPoints="1"/>
            </p:cNvSpPr>
            <p:nvPr/>
          </p:nvSpPr>
          <p:spPr bwMode="auto">
            <a:xfrm>
              <a:off x="13923" y="1417"/>
              <a:ext cx="1135" cy="1114"/>
            </a:xfrm>
            <a:custGeom>
              <a:avLst/>
              <a:gdLst/>
              <a:ahLst/>
              <a:cxnLst>
                <a:cxn ang="0">
                  <a:pos x="577" y="52"/>
                </a:cxn>
                <a:cxn ang="0">
                  <a:pos x="544" y="81"/>
                </a:cxn>
                <a:cxn ang="0">
                  <a:pos x="535" y="114"/>
                </a:cxn>
                <a:cxn ang="0">
                  <a:pos x="647" y="557"/>
                </a:cxn>
                <a:cxn ang="0">
                  <a:pos x="768" y="538"/>
                </a:cxn>
                <a:cxn ang="0">
                  <a:pos x="893" y="471"/>
                </a:cxn>
                <a:cxn ang="0">
                  <a:pos x="954" y="371"/>
                </a:cxn>
                <a:cxn ang="0">
                  <a:pos x="986" y="252"/>
                </a:cxn>
                <a:cxn ang="0">
                  <a:pos x="977" y="147"/>
                </a:cxn>
                <a:cxn ang="0">
                  <a:pos x="903" y="76"/>
                </a:cxn>
                <a:cxn ang="0">
                  <a:pos x="772" y="52"/>
                </a:cxn>
                <a:cxn ang="0">
                  <a:pos x="307" y="0"/>
                </a:cxn>
                <a:cxn ang="0">
                  <a:pos x="917" y="9"/>
                </a:cxn>
                <a:cxn ang="0">
                  <a:pos x="1056" y="76"/>
                </a:cxn>
                <a:cxn ang="0">
                  <a:pos x="1126" y="185"/>
                </a:cxn>
                <a:cxn ang="0">
                  <a:pos x="1121" y="324"/>
                </a:cxn>
                <a:cxn ang="0">
                  <a:pos x="1033" y="462"/>
                </a:cxn>
                <a:cxn ang="0">
                  <a:pos x="875" y="562"/>
                </a:cxn>
                <a:cxn ang="0">
                  <a:pos x="688" y="600"/>
                </a:cxn>
                <a:cxn ang="0">
                  <a:pos x="316" y="1005"/>
                </a:cxn>
                <a:cxn ang="0">
                  <a:pos x="316" y="1033"/>
                </a:cxn>
                <a:cxn ang="0">
                  <a:pos x="344" y="1057"/>
                </a:cxn>
                <a:cxn ang="0">
                  <a:pos x="419" y="1062"/>
                </a:cxn>
                <a:cxn ang="0">
                  <a:pos x="446" y="1062"/>
                </a:cxn>
                <a:cxn ang="0">
                  <a:pos x="460" y="1071"/>
                </a:cxn>
                <a:cxn ang="0">
                  <a:pos x="460" y="1090"/>
                </a:cxn>
                <a:cxn ang="0">
                  <a:pos x="451" y="1109"/>
                </a:cxn>
                <a:cxn ang="0">
                  <a:pos x="437" y="1109"/>
                </a:cxn>
                <a:cxn ang="0">
                  <a:pos x="330" y="1109"/>
                </a:cxn>
                <a:cxn ang="0">
                  <a:pos x="181" y="1109"/>
                </a:cxn>
                <a:cxn ang="0">
                  <a:pos x="69" y="1109"/>
                </a:cxn>
                <a:cxn ang="0">
                  <a:pos x="18" y="1114"/>
                </a:cxn>
                <a:cxn ang="0">
                  <a:pos x="9" y="1109"/>
                </a:cxn>
                <a:cxn ang="0">
                  <a:pos x="0" y="1100"/>
                </a:cxn>
                <a:cxn ang="0">
                  <a:pos x="0" y="1081"/>
                </a:cxn>
                <a:cxn ang="0">
                  <a:pos x="9" y="1066"/>
                </a:cxn>
                <a:cxn ang="0">
                  <a:pos x="32" y="1062"/>
                </a:cxn>
                <a:cxn ang="0">
                  <a:pos x="107" y="1057"/>
                </a:cxn>
                <a:cxn ang="0">
                  <a:pos x="167" y="1038"/>
                </a:cxn>
                <a:cxn ang="0">
                  <a:pos x="186" y="985"/>
                </a:cxn>
                <a:cxn ang="0">
                  <a:pos x="405" y="100"/>
                </a:cxn>
                <a:cxn ang="0">
                  <a:pos x="409" y="85"/>
                </a:cxn>
                <a:cxn ang="0">
                  <a:pos x="405" y="71"/>
                </a:cxn>
                <a:cxn ang="0">
                  <a:pos x="391" y="57"/>
                </a:cxn>
                <a:cxn ang="0">
                  <a:pos x="353" y="52"/>
                </a:cxn>
                <a:cxn ang="0">
                  <a:pos x="307" y="52"/>
                </a:cxn>
                <a:cxn ang="0">
                  <a:pos x="274" y="47"/>
                </a:cxn>
                <a:cxn ang="0">
                  <a:pos x="260" y="43"/>
                </a:cxn>
                <a:cxn ang="0">
                  <a:pos x="260" y="19"/>
                </a:cxn>
                <a:cxn ang="0">
                  <a:pos x="270" y="5"/>
                </a:cxn>
                <a:cxn ang="0">
                  <a:pos x="293" y="0"/>
                </a:cxn>
              </a:cxnLst>
              <a:rect l="0" t="0" r="r" b="b"/>
              <a:pathLst>
                <a:path w="1135" h="1114">
                  <a:moveTo>
                    <a:pt x="619" y="52"/>
                  </a:moveTo>
                  <a:lnTo>
                    <a:pt x="577" y="52"/>
                  </a:lnTo>
                  <a:lnTo>
                    <a:pt x="554" y="62"/>
                  </a:lnTo>
                  <a:lnTo>
                    <a:pt x="544" y="81"/>
                  </a:lnTo>
                  <a:lnTo>
                    <a:pt x="535" y="114"/>
                  </a:lnTo>
                  <a:lnTo>
                    <a:pt x="535" y="114"/>
                  </a:lnTo>
                  <a:lnTo>
                    <a:pt x="423" y="557"/>
                  </a:lnTo>
                  <a:lnTo>
                    <a:pt x="647" y="557"/>
                  </a:lnTo>
                  <a:lnTo>
                    <a:pt x="702" y="552"/>
                  </a:lnTo>
                  <a:lnTo>
                    <a:pt x="768" y="538"/>
                  </a:lnTo>
                  <a:lnTo>
                    <a:pt x="833" y="514"/>
                  </a:lnTo>
                  <a:lnTo>
                    <a:pt x="893" y="471"/>
                  </a:lnTo>
                  <a:lnTo>
                    <a:pt x="926" y="428"/>
                  </a:lnTo>
                  <a:lnTo>
                    <a:pt x="954" y="371"/>
                  </a:lnTo>
                  <a:lnTo>
                    <a:pt x="972" y="309"/>
                  </a:lnTo>
                  <a:lnTo>
                    <a:pt x="986" y="252"/>
                  </a:lnTo>
                  <a:lnTo>
                    <a:pt x="986" y="209"/>
                  </a:lnTo>
                  <a:lnTo>
                    <a:pt x="977" y="147"/>
                  </a:lnTo>
                  <a:lnTo>
                    <a:pt x="949" y="105"/>
                  </a:lnTo>
                  <a:lnTo>
                    <a:pt x="903" y="76"/>
                  </a:lnTo>
                  <a:lnTo>
                    <a:pt x="842" y="57"/>
                  </a:lnTo>
                  <a:lnTo>
                    <a:pt x="772" y="52"/>
                  </a:lnTo>
                  <a:lnTo>
                    <a:pt x="619" y="52"/>
                  </a:lnTo>
                  <a:close/>
                  <a:moveTo>
                    <a:pt x="307" y="0"/>
                  </a:moveTo>
                  <a:lnTo>
                    <a:pt x="823" y="0"/>
                  </a:lnTo>
                  <a:lnTo>
                    <a:pt x="917" y="9"/>
                  </a:lnTo>
                  <a:lnTo>
                    <a:pt x="996" y="38"/>
                  </a:lnTo>
                  <a:lnTo>
                    <a:pt x="1056" y="76"/>
                  </a:lnTo>
                  <a:lnTo>
                    <a:pt x="1103" y="128"/>
                  </a:lnTo>
                  <a:lnTo>
                    <a:pt x="1126" y="185"/>
                  </a:lnTo>
                  <a:lnTo>
                    <a:pt x="1135" y="247"/>
                  </a:lnTo>
                  <a:lnTo>
                    <a:pt x="1121" y="324"/>
                  </a:lnTo>
                  <a:lnTo>
                    <a:pt x="1089" y="395"/>
                  </a:lnTo>
                  <a:lnTo>
                    <a:pt x="1033" y="462"/>
                  </a:lnTo>
                  <a:lnTo>
                    <a:pt x="958" y="519"/>
                  </a:lnTo>
                  <a:lnTo>
                    <a:pt x="875" y="562"/>
                  </a:lnTo>
                  <a:lnTo>
                    <a:pt x="786" y="585"/>
                  </a:lnTo>
                  <a:lnTo>
                    <a:pt x="688" y="600"/>
                  </a:lnTo>
                  <a:lnTo>
                    <a:pt x="419" y="600"/>
                  </a:lnTo>
                  <a:lnTo>
                    <a:pt x="316" y="1005"/>
                  </a:lnTo>
                  <a:lnTo>
                    <a:pt x="316" y="1019"/>
                  </a:lnTo>
                  <a:lnTo>
                    <a:pt x="316" y="1033"/>
                  </a:lnTo>
                  <a:lnTo>
                    <a:pt x="325" y="1047"/>
                  </a:lnTo>
                  <a:lnTo>
                    <a:pt x="344" y="1057"/>
                  </a:lnTo>
                  <a:lnTo>
                    <a:pt x="377" y="1062"/>
                  </a:lnTo>
                  <a:lnTo>
                    <a:pt x="419" y="1062"/>
                  </a:lnTo>
                  <a:lnTo>
                    <a:pt x="432" y="1062"/>
                  </a:lnTo>
                  <a:lnTo>
                    <a:pt x="446" y="1062"/>
                  </a:lnTo>
                  <a:lnTo>
                    <a:pt x="456" y="1066"/>
                  </a:lnTo>
                  <a:lnTo>
                    <a:pt x="460" y="1071"/>
                  </a:lnTo>
                  <a:lnTo>
                    <a:pt x="465" y="1081"/>
                  </a:lnTo>
                  <a:lnTo>
                    <a:pt x="460" y="1090"/>
                  </a:lnTo>
                  <a:lnTo>
                    <a:pt x="456" y="1100"/>
                  </a:lnTo>
                  <a:lnTo>
                    <a:pt x="451" y="1109"/>
                  </a:lnTo>
                  <a:lnTo>
                    <a:pt x="442" y="1109"/>
                  </a:lnTo>
                  <a:lnTo>
                    <a:pt x="437" y="1109"/>
                  </a:lnTo>
                  <a:lnTo>
                    <a:pt x="432" y="1114"/>
                  </a:lnTo>
                  <a:lnTo>
                    <a:pt x="330" y="1109"/>
                  </a:lnTo>
                  <a:lnTo>
                    <a:pt x="228" y="1105"/>
                  </a:lnTo>
                  <a:lnTo>
                    <a:pt x="181" y="1109"/>
                  </a:lnTo>
                  <a:lnTo>
                    <a:pt x="125" y="1109"/>
                  </a:lnTo>
                  <a:lnTo>
                    <a:pt x="69" y="1109"/>
                  </a:lnTo>
                  <a:lnTo>
                    <a:pt x="23" y="1114"/>
                  </a:lnTo>
                  <a:lnTo>
                    <a:pt x="18" y="1114"/>
                  </a:lnTo>
                  <a:lnTo>
                    <a:pt x="14" y="1109"/>
                  </a:lnTo>
                  <a:lnTo>
                    <a:pt x="9" y="1109"/>
                  </a:lnTo>
                  <a:lnTo>
                    <a:pt x="4" y="1105"/>
                  </a:lnTo>
                  <a:lnTo>
                    <a:pt x="0" y="1100"/>
                  </a:lnTo>
                  <a:lnTo>
                    <a:pt x="0" y="1090"/>
                  </a:lnTo>
                  <a:lnTo>
                    <a:pt x="0" y="1081"/>
                  </a:lnTo>
                  <a:lnTo>
                    <a:pt x="4" y="1071"/>
                  </a:lnTo>
                  <a:lnTo>
                    <a:pt x="9" y="1066"/>
                  </a:lnTo>
                  <a:lnTo>
                    <a:pt x="18" y="1062"/>
                  </a:lnTo>
                  <a:lnTo>
                    <a:pt x="32" y="1062"/>
                  </a:lnTo>
                  <a:lnTo>
                    <a:pt x="42" y="1062"/>
                  </a:lnTo>
                  <a:lnTo>
                    <a:pt x="107" y="1057"/>
                  </a:lnTo>
                  <a:lnTo>
                    <a:pt x="144" y="1052"/>
                  </a:lnTo>
                  <a:lnTo>
                    <a:pt x="167" y="1038"/>
                  </a:lnTo>
                  <a:lnTo>
                    <a:pt x="181" y="1019"/>
                  </a:lnTo>
                  <a:lnTo>
                    <a:pt x="186" y="985"/>
                  </a:lnTo>
                  <a:lnTo>
                    <a:pt x="405" y="114"/>
                  </a:lnTo>
                  <a:lnTo>
                    <a:pt x="405" y="100"/>
                  </a:lnTo>
                  <a:lnTo>
                    <a:pt x="405" y="90"/>
                  </a:lnTo>
                  <a:lnTo>
                    <a:pt x="409" y="85"/>
                  </a:lnTo>
                  <a:lnTo>
                    <a:pt x="409" y="81"/>
                  </a:lnTo>
                  <a:lnTo>
                    <a:pt x="405" y="71"/>
                  </a:lnTo>
                  <a:lnTo>
                    <a:pt x="400" y="62"/>
                  </a:lnTo>
                  <a:lnTo>
                    <a:pt x="391" y="57"/>
                  </a:lnTo>
                  <a:lnTo>
                    <a:pt x="372" y="57"/>
                  </a:lnTo>
                  <a:lnTo>
                    <a:pt x="353" y="52"/>
                  </a:lnTo>
                  <a:lnTo>
                    <a:pt x="325" y="52"/>
                  </a:lnTo>
                  <a:lnTo>
                    <a:pt x="307" y="52"/>
                  </a:lnTo>
                  <a:lnTo>
                    <a:pt x="288" y="52"/>
                  </a:lnTo>
                  <a:lnTo>
                    <a:pt x="274" y="47"/>
                  </a:lnTo>
                  <a:lnTo>
                    <a:pt x="265" y="47"/>
                  </a:lnTo>
                  <a:lnTo>
                    <a:pt x="260" y="43"/>
                  </a:lnTo>
                  <a:lnTo>
                    <a:pt x="260" y="33"/>
                  </a:lnTo>
                  <a:lnTo>
                    <a:pt x="260" y="19"/>
                  </a:lnTo>
                  <a:lnTo>
                    <a:pt x="265" y="9"/>
                  </a:lnTo>
                  <a:lnTo>
                    <a:pt x="270" y="5"/>
                  </a:lnTo>
                  <a:lnTo>
                    <a:pt x="279" y="5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/>
            </p:cNvSpPr>
            <p:nvPr/>
          </p:nvSpPr>
          <p:spPr bwMode="auto">
            <a:xfrm>
              <a:off x="15231" y="1174"/>
              <a:ext cx="409" cy="767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7" y="0"/>
                </a:cxn>
                <a:cxn ang="0">
                  <a:pos x="246" y="5"/>
                </a:cxn>
                <a:cxn ang="0">
                  <a:pos x="251" y="9"/>
                </a:cxn>
                <a:cxn ang="0">
                  <a:pos x="256" y="19"/>
                </a:cxn>
                <a:cxn ang="0">
                  <a:pos x="256" y="33"/>
                </a:cxn>
                <a:cxn ang="0">
                  <a:pos x="256" y="671"/>
                </a:cxn>
                <a:cxn ang="0">
                  <a:pos x="256" y="690"/>
                </a:cxn>
                <a:cxn ang="0">
                  <a:pos x="260" y="705"/>
                </a:cxn>
                <a:cxn ang="0">
                  <a:pos x="279" y="719"/>
                </a:cxn>
                <a:cxn ang="0">
                  <a:pos x="311" y="724"/>
                </a:cxn>
                <a:cxn ang="0">
                  <a:pos x="367" y="724"/>
                </a:cxn>
                <a:cxn ang="0">
                  <a:pos x="409" y="724"/>
                </a:cxn>
                <a:cxn ang="0">
                  <a:pos x="409" y="767"/>
                </a:cxn>
                <a:cxn ang="0">
                  <a:pos x="381" y="767"/>
                </a:cxn>
                <a:cxn ang="0">
                  <a:pos x="335" y="762"/>
                </a:cxn>
                <a:cxn ang="0">
                  <a:pos x="283" y="762"/>
                </a:cxn>
                <a:cxn ang="0">
                  <a:pos x="237" y="762"/>
                </a:cxn>
                <a:cxn ang="0">
                  <a:pos x="204" y="762"/>
                </a:cxn>
                <a:cxn ang="0">
                  <a:pos x="172" y="762"/>
                </a:cxn>
                <a:cxn ang="0">
                  <a:pos x="125" y="762"/>
                </a:cxn>
                <a:cxn ang="0">
                  <a:pos x="74" y="762"/>
                </a:cxn>
                <a:cxn ang="0">
                  <a:pos x="32" y="767"/>
                </a:cxn>
                <a:cxn ang="0">
                  <a:pos x="4" y="767"/>
                </a:cxn>
                <a:cxn ang="0">
                  <a:pos x="4" y="724"/>
                </a:cxn>
                <a:cxn ang="0">
                  <a:pos x="51" y="724"/>
                </a:cxn>
                <a:cxn ang="0">
                  <a:pos x="102" y="724"/>
                </a:cxn>
                <a:cxn ang="0">
                  <a:pos x="139" y="719"/>
                </a:cxn>
                <a:cxn ang="0">
                  <a:pos x="153" y="705"/>
                </a:cxn>
                <a:cxn ang="0">
                  <a:pos x="162" y="690"/>
                </a:cxn>
                <a:cxn ang="0">
                  <a:pos x="162" y="671"/>
                </a:cxn>
                <a:cxn ang="0">
                  <a:pos x="162" y="86"/>
                </a:cxn>
                <a:cxn ang="0">
                  <a:pos x="97" y="109"/>
                </a:cxn>
                <a:cxn ang="0">
                  <a:pos x="41" y="114"/>
                </a:cxn>
                <a:cxn ang="0">
                  <a:pos x="0" y="114"/>
                </a:cxn>
                <a:cxn ang="0">
                  <a:pos x="0" y="76"/>
                </a:cxn>
                <a:cxn ang="0">
                  <a:pos x="32" y="76"/>
                </a:cxn>
                <a:cxn ang="0">
                  <a:pos x="79" y="71"/>
                </a:cxn>
                <a:cxn ang="0">
                  <a:pos x="125" y="57"/>
                </a:cxn>
                <a:cxn ang="0">
                  <a:pos x="172" y="38"/>
                </a:cxn>
                <a:cxn ang="0">
                  <a:pos x="218" y="0"/>
                </a:cxn>
              </a:cxnLst>
              <a:rect l="0" t="0" r="r" b="b"/>
              <a:pathLst>
                <a:path w="409" h="767">
                  <a:moveTo>
                    <a:pt x="218" y="0"/>
                  </a:moveTo>
                  <a:lnTo>
                    <a:pt x="237" y="0"/>
                  </a:lnTo>
                  <a:lnTo>
                    <a:pt x="246" y="5"/>
                  </a:lnTo>
                  <a:lnTo>
                    <a:pt x="251" y="9"/>
                  </a:lnTo>
                  <a:lnTo>
                    <a:pt x="256" y="19"/>
                  </a:lnTo>
                  <a:lnTo>
                    <a:pt x="256" y="33"/>
                  </a:lnTo>
                  <a:lnTo>
                    <a:pt x="256" y="671"/>
                  </a:lnTo>
                  <a:lnTo>
                    <a:pt x="256" y="690"/>
                  </a:lnTo>
                  <a:lnTo>
                    <a:pt x="260" y="705"/>
                  </a:lnTo>
                  <a:lnTo>
                    <a:pt x="279" y="719"/>
                  </a:lnTo>
                  <a:lnTo>
                    <a:pt x="311" y="724"/>
                  </a:lnTo>
                  <a:lnTo>
                    <a:pt x="367" y="724"/>
                  </a:lnTo>
                  <a:lnTo>
                    <a:pt x="409" y="724"/>
                  </a:lnTo>
                  <a:lnTo>
                    <a:pt x="409" y="767"/>
                  </a:lnTo>
                  <a:lnTo>
                    <a:pt x="381" y="767"/>
                  </a:lnTo>
                  <a:lnTo>
                    <a:pt x="335" y="762"/>
                  </a:lnTo>
                  <a:lnTo>
                    <a:pt x="283" y="762"/>
                  </a:lnTo>
                  <a:lnTo>
                    <a:pt x="237" y="762"/>
                  </a:lnTo>
                  <a:lnTo>
                    <a:pt x="204" y="762"/>
                  </a:lnTo>
                  <a:lnTo>
                    <a:pt x="172" y="762"/>
                  </a:lnTo>
                  <a:lnTo>
                    <a:pt x="125" y="762"/>
                  </a:lnTo>
                  <a:lnTo>
                    <a:pt x="74" y="762"/>
                  </a:lnTo>
                  <a:lnTo>
                    <a:pt x="32" y="767"/>
                  </a:lnTo>
                  <a:lnTo>
                    <a:pt x="4" y="767"/>
                  </a:lnTo>
                  <a:lnTo>
                    <a:pt x="4" y="724"/>
                  </a:lnTo>
                  <a:lnTo>
                    <a:pt x="51" y="724"/>
                  </a:lnTo>
                  <a:lnTo>
                    <a:pt x="102" y="724"/>
                  </a:lnTo>
                  <a:lnTo>
                    <a:pt x="139" y="719"/>
                  </a:lnTo>
                  <a:lnTo>
                    <a:pt x="153" y="705"/>
                  </a:lnTo>
                  <a:lnTo>
                    <a:pt x="162" y="690"/>
                  </a:lnTo>
                  <a:lnTo>
                    <a:pt x="162" y="671"/>
                  </a:lnTo>
                  <a:lnTo>
                    <a:pt x="162" y="86"/>
                  </a:lnTo>
                  <a:lnTo>
                    <a:pt x="97" y="109"/>
                  </a:lnTo>
                  <a:lnTo>
                    <a:pt x="41" y="114"/>
                  </a:lnTo>
                  <a:lnTo>
                    <a:pt x="0" y="114"/>
                  </a:lnTo>
                  <a:lnTo>
                    <a:pt x="0" y="76"/>
                  </a:lnTo>
                  <a:lnTo>
                    <a:pt x="32" y="76"/>
                  </a:lnTo>
                  <a:lnTo>
                    <a:pt x="79" y="71"/>
                  </a:lnTo>
                  <a:lnTo>
                    <a:pt x="125" y="57"/>
                  </a:lnTo>
                  <a:lnTo>
                    <a:pt x="172" y="38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0" y="25908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      Fiber above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 is </a:t>
            </a:r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  <a:sym typeface="Mathematica1"/>
              </a:rPr>
              <a:t>M 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in complex structure 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3" name="Group 22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09800" y="4876800"/>
            <a:ext cx="4592743" cy="723900"/>
            <a:chOff x="580" y="3149"/>
            <a:chExt cx="13704" cy="2160"/>
          </a:xfrm>
          <a:solidFill>
            <a:srgbClr val="0000FF"/>
          </a:solidFill>
        </p:grpSpPr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580" y="3798"/>
              <a:ext cx="1257" cy="717"/>
            </a:xfrm>
            <a:custGeom>
              <a:avLst/>
              <a:gdLst/>
              <a:ahLst/>
              <a:cxnLst>
                <a:cxn ang="0">
                  <a:pos x="232" y="279"/>
                </a:cxn>
                <a:cxn ang="0">
                  <a:pos x="190" y="541"/>
                </a:cxn>
                <a:cxn ang="0">
                  <a:pos x="291" y="622"/>
                </a:cxn>
                <a:cxn ang="0">
                  <a:pos x="430" y="579"/>
                </a:cxn>
                <a:cxn ang="0">
                  <a:pos x="578" y="429"/>
                </a:cxn>
                <a:cxn ang="0">
                  <a:pos x="658" y="232"/>
                </a:cxn>
                <a:cxn ang="0">
                  <a:pos x="675" y="223"/>
                </a:cxn>
                <a:cxn ang="0">
                  <a:pos x="692" y="227"/>
                </a:cxn>
                <a:cxn ang="0">
                  <a:pos x="696" y="240"/>
                </a:cxn>
                <a:cxn ang="0">
                  <a:pos x="696" y="257"/>
                </a:cxn>
                <a:cxn ang="0">
                  <a:pos x="671" y="403"/>
                </a:cxn>
                <a:cxn ang="0">
                  <a:pos x="687" y="549"/>
                </a:cxn>
                <a:cxn ang="0">
                  <a:pos x="801" y="622"/>
                </a:cxn>
                <a:cxn ang="0">
                  <a:pos x="1000" y="515"/>
                </a:cxn>
                <a:cxn ang="0">
                  <a:pos x="1109" y="292"/>
                </a:cxn>
                <a:cxn ang="0">
                  <a:pos x="1109" y="137"/>
                </a:cxn>
                <a:cxn ang="0">
                  <a:pos x="261" y="0"/>
                </a:cxn>
                <a:cxn ang="0">
                  <a:pos x="1206" y="0"/>
                </a:cxn>
                <a:cxn ang="0">
                  <a:pos x="1236" y="8"/>
                </a:cxn>
                <a:cxn ang="0">
                  <a:pos x="1257" y="25"/>
                </a:cxn>
                <a:cxn ang="0">
                  <a:pos x="1249" y="68"/>
                </a:cxn>
                <a:cxn ang="0">
                  <a:pos x="1223" y="94"/>
                </a:cxn>
                <a:cxn ang="0">
                  <a:pos x="1143" y="94"/>
                </a:cxn>
                <a:cxn ang="0">
                  <a:pos x="1156" y="274"/>
                </a:cxn>
                <a:cxn ang="0">
                  <a:pos x="1080" y="489"/>
                </a:cxn>
                <a:cxn ang="0">
                  <a:pos x="924" y="669"/>
                </a:cxn>
                <a:cxn ang="0">
                  <a:pos x="730" y="708"/>
                </a:cxn>
                <a:cxn ang="0">
                  <a:pos x="633" y="605"/>
                </a:cxn>
                <a:cxn ang="0">
                  <a:pos x="620" y="481"/>
                </a:cxn>
                <a:cxn ang="0">
                  <a:pos x="620" y="450"/>
                </a:cxn>
                <a:cxn ang="0">
                  <a:pos x="476" y="635"/>
                </a:cxn>
                <a:cxn ang="0">
                  <a:pos x="278" y="717"/>
                </a:cxn>
                <a:cxn ang="0">
                  <a:pos x="164" y="652"/>
                </a:cxn>
                <a:cxn ang="0">
                  <a:pos x="135" y="528"/>
                </a:cxn>
                <a:cxn ang="0">
                  <a:pos x="206" y="249"/>
                </a:cxn>
                <a:cxn ang="0">
                  <a:pos x="240" y="94"/>
                </a:cxn>
                <a:cxn ang="0">
                  <a:pos x="139" y="124"/>
                </a:cxn>
                <a:cxn ang="0">
                  <a:pos x="38" y="227"/>
                </a:cxn>
                <a:cxn ang="0">
                  <a:pos x="21" y="240"/>
                </a:cxn>
                <a:cxn ang="0">
                  <a:pos x="0" y="227"/>
                </a:cxn>
                <a:cxn ang="0">
                  <a:pos x="4" y="210"/>
                </a:cxn>
                <a:cxn ang="0">
                  <a:pos x="67" y="116"/>
                </a:cxn>
                <a:cxn ang="0">
                  <a:pos x="194" y="13"/>
                </a:cxn>
              </a:cxnLst>
              <a:rect l="0" t="0" r="r" b="b"/>
              <a:pathLst>
                <a:path w="1257" h="717">
                  <a:moveTo>
                    <a:pt x="350" y="94"/>
                  </a:moveTo>
                  <a:lnTo>
                    <a:pt x="287" y="184"/>
                  </a:lnTo>
                  <a:lnTo>
                    <a:pt x="232" y="279"/>
                  </a:lnTo>
                  <a:lnTo>
                    <a:pt x="198" y="378"/>
                  </a:lnTo>
                  <a:lnTo>
                    <a:pt x="185" y="476"/>
                  </a:lnTo>
                  <a:lnTo>
                    <a:pt x="190" y="541"/>
                  </a:lnTo>
                  <a:lnTo>
                    <a:pt x="211" y="584"/>
                  </a:lnTo>
                  <a:lnTo>
                    <a:pt x="244" y="614"/>
                  </a:lnTo>
                  <a:lnTo>
                    <a:pt x="291" y="622"/>
                  </a:lnTo>
                  <a:lnTo>
                    <a:pt x="333" y="618"/>
                  </a:lnTo>
                  <a:lnTo>
                    <a:pt x="379" y="605"/>
                  </a:lnTo>
                  <a:lnTo>
                    <a:pt x="430" y="579"/>
                  </a:lnTo>
                  <a:lnTo>
                    <a:pt x="481" y="545"/>
                  </a:lnTo>
                  <a:lnTo>
                    <a:pt x="527" y="493"/>
                  </a:lnTo>
                  <a:lnTo>
                    <a:pt x="578" y="429"/>
                  </a:lnTo>
                  <a:lnTo>
                    <a:pt x="620" y="343"/>
                  </a:lnTo>
                  <a:lnTo>
                    <a:pt x="658" y="240"/>
                  </a:lnTo>
                  <a:lnTo>
                    <a:pt x="658" y="232"/>
                  </a:lnTo>
                  <a:lnTo>
                    <a:pt x="662" y="227"/>
                  </a:lnTo>
                  <a:lnTo>
                    <a:pt x="671" y="223"/>
                  </a:lnTo>
                  <a:lnTo>
                    <a:pt x="675" y="223"/>
                  </a:lnTo>
                  <a:lnTo>
                    <a:pt x="679" y="223"/>
                  </a:lnTo>
                  <a:lnTo>
                    <a:pt x="687" y="223"/>
                  </a:lnTo>
                  <a:lnTo>
                    <a:pt x="692" y="227"/>
                  </a:lnTo>
                  <a:lnTo>
                    <a:pt x="696" y="232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4"/>
                  </a:lnTo>
                  <a:lnTo>
                    <a:pt x="696" y="249"/>
                  </a:lnTo>
                  <a:lnTo>
                    <a:pt x="696" y="257"/>
                  </a:lnTo>
                  <a:lnTo>
                    <a:pt x="692" y="270"/>
                  </a:lnTo>
                  <a:lnTo>
                    <a:pt x="679" y="347"/>
                  </a:lnTo>
                  <a:lnTo>
                    <a:pt x="671" y="403"/>
                  </a:lnTo>
                  <a:lnTo>
                    <a:pt x="671" y="433"/>
                  </a:lnTo>
                  <a:lnTo>
                    <a:pt x="675" y="498"/>
                  </a:lnTo>
                  <a:lnTo>
                    <a:pt x="687" y="549"/>
                  </a:lnTo>
                  <a:lnTo>
                    <a:pt x="713" y="588"/>
                  </a:lnTo>
                  <a:lnTo>
                    <a:pt x="751" y="614"/>
                  </a:lnTo>
                  <a:lnTo>
                    <a:pt x="801" y="622"/>
                  </a:lnTo>
                  <a:lnTo>
                    <a:pt x="873" y="609"/>
                  </a:lnTo>
                  <a:lnTo>
                    <a:pt x="941" y="571"/>
                  </a:lnTo>
                  <a:lnTo>
                    <a:pt x="1000" y="515"/>
                  </a:lnTo>
                  <a:lnTo>
                    <a:pt x="1050" y="446"/>
                  </a:lnTo>
                  <a:lnTo>
                    <a:pt x="1088" y="369"/>
                  </a:lnTo>
                  <a:lnTo>
                    <a:pt x="1109" y="292"/>
                  </a:lnTo>
                  <a:lnTo>
                    <a:pt x="1118" y="214"/>
                  </a:lnTo>
                  <a:lnTo>
                    <a:pt x="1118" y="180"/>
                  </a:lnTo>
                  <a:lnTo>
                    <a:pt x="1109" y="137"/>
                  </a:lnTo>
                  <a:lnTo>
                    <a:pt x="1101" y="94"/>
                  </a:lnTo>
                  <a:lnTo>
                    <a:pt x="350" y="94"/>
                  </a:lnTo>
                  <a:close/>
                  <a:moveTo>
                    <a:pt x="261" y="0"/>
                  </a:moveTo>
                  <a:lnTo>
                    <a:pt x="261" y="0"/>
                  </a:lnTo>
                  <a:lnTo>
                    <a:pt x="1194" y="0"/>
                  </a:lnTo>
                  <a:lnTo>
                    <a:pt x="1206" y="0"/>
                  </a:lnTo>
                  <a:lnTo>
                    <a:pt x="1215" y="4"/>
                  </a:lnTo>
                  <a:lnTo>
                    <a:pt x="1228" y="4"/>
                  </a:lnTo>
                  <a:lnTo>
                    <a:pt x="1236" y="8"/>
                  </a:lnTo>
                  <a:lnTo>
                    <a:pt x="1244" y="13"/>
                  </a:lnTo>
                  <a:lnTo>
                    <a:pt x="1253" y="17"/>
                  </a:lnTo>
                  <a:lnTo>
                    <a:pt x="1257" y="25"/>
                  </a:lnTo>
                  <a:lnTo>
                    <a:pt x="1257" y="38"/>
                  </a:lnTo>
                  <a:lnTo>
                    <a:pt x="1253" y="55"/>
                  </a:lnTo>
                  <a:lnTo>
                    <a:pt x="1249" y="68"/>
                  </a:lnTo>
                  <a:lnTo>
                    <a:pt x="1240" y="77"/>
                  </a:lnTo>
                  <a:lnTo>
                    <a:pt x="1232" y="86"/>
                  </a:lnTo>
                  <a:lnTo>
                    <a:pt x="1223" y="94"/>
                  </a:lnTo>
                  <a:lnTo>
                    <a:pt x="1202" y="94"/>
                  </a:lnTo>
                  <a:lnTo>
                    <a:pt x="1173" y="94"/>
                  </a:lnTo>
                  <a:lnTo>
                    <a:pt x="1143" y="94"/>
                  </a:lnTo>
                  <a:lnTo>
                    <a:pt x="1156" y="154"/>
                  </a:lnTo>
                  <a:lnTo>
                    <a:pt x="1160" y="214"/>
                  </a:lnTo>
                  <a:lnTo>
                    <a:pt x="1156" y="274"/>
                  </a:lnTo>
                  <a:lnTo>
                    <a:pt x="1139" y="343"/>
                  </a:lnTo>
                  <a:lnTo>
                    <a:pt x="1114" y="416"/>
                  </a:lnTo>
                  <a:lnTo>
                    <a:pt x="1080" y="489"/>
                  </a:lnTo>
                  <a:lnTo>
                    <a:pt x="1038" y="558"/>
                  </a:lnTo>
                  <a:lnTo>
                    <a:pt x="987" y="622"/>
                  </a:lnTo>
                  <a:lnTo>
                    <a:pt x="924" y="669"/>
                  </a:lnTo>
                  <a:lnTo>
                    <a:pt x="860" y="704"/>
                  </a:lnTo>
                  <a:lnTo>
                    <a:pt x="785" y="717"/>
                  </a:lnTo>
                  <a:lnTo>
                    <a:pt x="730" y="708"/>
                  </a:lnTo>
                  <a:lnTo>
                    <a:pt x="683" y="687"/>
                  </a:lnTo>
                  <a:lnTo>
                    <a:pt x="654" y="648"/>
                  </a:lnTo>
                  <a:lnTo>
                    <a:pt x="633" y="605"/>
                  </a:lnTo>
                  <a:lnTo>
                    <a:pt x="624" y="549"/>
                  </a:lnTo>
                  <a:lnTo>
                    <a:pt x="620" y="493"/>
                  </a:lnTo>
                  <a:lnTo>
                    <a:pt x="620" y="481"/>
                  </a:lnTo>
                  <a:lnTo>
                    <a:pt x="620" y="463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578" y="519"/>
                  </a:lnTo>
                  <a:lnTo>
                    <a:pt x="531" y="579"/>
                  </a:lnTo>
                  <a:lnTo>
                    <a:pt x="476" y="635"/>
                  </a:lnTo>
                  <a:lnTo>
                    <a:pt x="417" y="678"/>
                  </a:lnTo>
                  <a:lnTo>
                    <a:pt x="350" y="708"/>
                  </a:lnTo>
                  <a:lnTo>
                    <a:pt x="278" y="717"/>
                  </a:lnTo>
                  <a:lnTo>
                    <a:pt x="228" y="708"/>
                  </a:lnTo>
                  <a:lnTo>
                    <a:pt x="190" y="687"/>
                  </a:lnTo>
                  <a:lnTo>
                    <a:pt x="164" y="652"/>
                  </a:lnTo>
                  <a:lnTo>
                    <a:pt x="147" y="614"/>
                  </a:lnTo>
                  <a:lnTo>
                    <a:pt x="139" y="571"/>
                  </a:lnTo>
                  <a:lnTo>
                    <a:pt x="135" y="528"/>
                  </a:lnTo>
                  <a:lnTo>
                    <a:pt x="143" y="429"/>
                  </a:lnTo>
                  <a:lnTo>
                    <a:pt x="168" y="335"/>
                  </a:lnTo>
                  <a:lnTo>
                    <a:pt x="206" y="249"/>
                  </a:lnTo>
                  <a:lnTo>
                    <a:pt x="249" y="167"/>
                  </a:lnTo>
                  <a:lnTo>
                    <a:pt x="303" y="94"/>
                  </a:lnTo>
                  <a:lnTo>
                    <a:pt x="240" y="94"/>
                  </a:lnTo>
                  <a:lnTo>
                    <a:pt x="198" y="98"/>
                  </a:lnTo>
                  <a:lnTo>
                    <a:pt x="168" y="107"/>
                  </a:lnTo>
                  <a:lnTo>
                    <a:pt x="139" y="124"/>
                  </a:lnTo>
                  <a:lnTo>
                    <a:pt x="84" y="167"/>
                  </a:lnTo>
                  <a:lnTo>
                    <a:pt x="46" y="219"/>
                  </a:lnTo>
                  <a:lnTo>
                    <a:pt x="38" y="227"/>
                  </a:lnTo>
                  <a:lnTo>
                    <a:pt x="33" y="236"/>
                  </a:lnTo>
                  <a:lnTo>
                    <a:pt x="25" y="236"/>
                  </a:lnTo>
                  <a:lnTo>
                    <a:pt x="21" y="240"/>
                  </a:lnTo>
                  <a:lnTo>
                    <a:pt x="8" y="236"/>
                  </a:lnTo>
                  <a:lnTo>
                    <a:pt x="4" y="232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4" y="210"/>
                  </a:lnTo>
                  <a:lnTo>
                    <a:pt x="17" y="189"/>
                  </a:lnTo>
                  <a:lnTo>
                    <a:pt x="38" y="154"/>
                  </a:lnTo>
                  <a:lnTo>
                    <a:pt x="67" y="116"/>
                  </a:lnTo>
                  <a:lnTo>
                    <a:pt x="97" y="77"/>
                  </a:lnTo>
                  <a:lnTo>
                    <a:pt x="147" y="34"/>
                  </a:lnTo>
                  <a:lnTo>
                    <a:pt x="194" y="13"/>
                  </a:lnTo>
                  <a:lnTo>
                    <a:pt x="232" y="4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474" y="3626"/>
              <a:ext cx="793" cy="936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764" y="0"/>
                </a:cxn>
                <a:cxn ang="0">
                  <a:pos x="781" y="4"/>
                </a:cxn>
                <a:cxn ang="0">
                  <a:pos x="793" y="17"/>
                </a:cxn>
                <a:cxn ang="0">
                  <a:pos x="793" y="43"/>
                </a:cxn>
                <a:cxn ang="0">
                  <a:pos x="781" y="56"/>
                </a:cxn>
                <a:cxn ang="0">
                  <a:pos x="764" y="60"/>
                </a:cxn>
                <a:cxn ang="0">
                  <a:pos x="739" y="60"/>
                </a:cxn>
                <a:cxn ang="0">
                  <a:pos x="401" y="73"/>
                </a:cxn>
                <a:cxn ang="0">
                  <a:pos x="237" y="142"/>
                </a:cxn>
                <a:cxn ang="0">
                  <a:pos x="118" y="266"/>
                </a:cxn>
                <a:cxn ang="0">
                  <a:pos x="64" y="434"/>
                </a:cxn>
                <a:cxn ang="0">
                  <a:pos x="751" y="434"/>
                </a:cxn>
                <a:cxn ang="0">
                  <a:pos x="772" y="434"/>
                </a:cxn>
                <a:cxn ang="0">
                  <a:pos x="789" y="446"/>
                </a:cxn>
                <a:cxn ang="0">
                  <a:pos x="793" y="468"/>
                </a:cxn>
                <a:cxn ang="0">
                  <a:pos x="789" y="485"/>
                </a:cxn>
                <a:cxn ang="0">
                  <a:pos x="772" y="498"/>
                </a:cxn>
                <a:cxn ang="0">
                  <a:pos x="751" y="498"/>
                </a:cxn>
                <a:cxn ang="0">
                  <a:pos x="739" y="498"/>
                </a:cxn>
                <a:cxn ang="0">
                  <a:pos x="85" y="588"/>
                </a:cxn>
                <a:cxn ang="0">
                  <a:pos x="169" y="738"/>
                </a:cxn>
                <a:cxn ang="0">
                  <a:pos x="312" y="833"/>
                </a:cxn>
                <a:cxn ang="0">
                  <a:pos x="494" y="872"/>
                </a:cxn>
                <a:cxn ang="0">
                  <a:pos x="751" y="872"/>
                </a:cxn>
                <a:cxn ang="0">
                  <a:pos x="772" y="872"/>
                </a:cxn>
                <a:cxn ang="0">
                  <a:pos x="789" y="884"/>
                </a:cxn>
                <a:cxn ang="0">
                  <a:pos x="793" y="906"/>
                </a:cxn>
                <a:cxn ang="0">
                  <a:pos x="789" y="923"/>
                </a:cxn>
                <a:cxn ang="0">
                  <a:pos x="772" y="932"/>
                </a:cxn>
                <a:cxn ang="0">
                  <a:pos x="751" y="936"/>
                </a:cxn>
                <a:cxn ang="0">
                  <a:pos x="490" y="936"/>
                </a:cxn>
                <a:cxn ang="0">
                  <a:pos x="270" y="889"/>
                </a:cxn>
                <a:cxn ang="0">
                  <a:pos x="106" y="760"/>
                </a:cxn>
                <a:cxn ang="0">
                  <a:pos x="13" y="575"/>
                </a:cxn>
                <a:cxn ang="0">
                  <a:pos x="13" y="361"/>
                </a:cxn>
                <a:cxn ang="0">
                  <a:pos x="106" y="172"/>
                </a:cxn>
                <a:cxn ang="0">
                  <a:pos x="270" y="47"/>
                </a:cxn>
                <a:cxn ang="0">
                  <a:pos x="490" y="0"/>
                </a:cxn>
              </a:cxnLst>
              <a:rect l="0" t="0" r="r" b="b"/>
              <a:pathLst>
                <a:path w="793" h="936">
                  <a:moveTo>
                    <a:pt x="490" y="0"/>
                  </a:moveTo>
                  <a:lnTo>
                    <a:pt x="739" y="0"/>
                  </a:lnTo>
                  <a:lnTo>
                    <a:pt x="751" y="0"/>
                  </a:lnTo>
                  <a:lnTo>
                    <a:pt x="764" y="0"/>
                  </a:lnTo>
                  <a:lnTo>
                    <a:pt x="772" y="0"/>
                  </a:lnTo>
                  <a:lnTo>
                    <a:pt x="781" y="4"/>
                  </a:lnTo>
                  <a:lnTo>
                    <a:pt x="789" y="8"/>
                  </a:lnTo>
                  <a:lnTo>
                    <a:pt x="793" y="17"/>
                  </a:lnTo>
                  <a:lnTo>
                    <a:pt x="793" y="30"/>
                  </a:lnTo>
                  <a:lnTo>
                    <a:pt x="793" y="43"/>
                  </a:lnTo>
                  <a:lnTo>
                    <a:pt x="789" y="51"/>
                  </a:lnTo>
                  <a:lnTo>
                    <a:pt x="781" y="56"/>
                  </a:lnTo>
                  <a:lnTo>
                    <a:pt x="772" y="60"/>
                  </a:lnTo>
                  <a:lnTo>
                    <a:pt x="764" y="60"/>
                  </a:lnTo>
                  <a:lnTo>
                    <a:pt x="751" y="60"/>
                  </a:lnTo>
                  <a:lnTo>
                    <a:pt x="739" y="60"/>
                  </a:lnTo>
                  <a:lnTo>
                    <a:pt x="494" y="60"/>
                  </a:lnTo>
                  <a:lnTo>
                    <a:pt x="401" y="73"/>
                  </a:lnTo>
                  <a:lnTo>
                    <a:pt x="312" y="99"/>
                  </a:lnTo>
                  <a:lnTo>
                    <a:pt x="237" y="142"/>
                  </a:lnTo>
                  <a:lnTo>
                    <a:pt x="169" y="197"/>
                  </a:lnTo>
                  <a:lnTo>
                    <a:pt x="118" y="266"/>
                  </a:lnTo>
                  <a:lnTo>
                    <a:pt x="85" y="343"/>
                  </a:lnTo>
                  <a:lnTo>
                    <a:pt x="64" y="434"/>
                  </a:lnTo>
                  <a:lnTo>
                    <a:pt x="739" y="434"/>
                  </a:lnTo>
                  <a:lnTo>
                    <a:pt x="751" y="434"/>
                  </a:lnTo>
                  <a:lnTo>
                    <a:pt x="764" y="434"/>
                  </a:lnTo>
                  <a:lnTo>
                    <a:pt x="772" y="434"/>
                  </a:lnTo>
                  <a:lnTo>
                    <a:pt x="781" y="438"/>
                  </a:lnTo>
                  <a:lnTo>
                    <a:pt x="789" y="446"/>
                  </a:lnTo>
                  <a:lnTo>
                    <a:pt x="793" y="455"/>
                  </a:lnTo>
                  <a:lnTo>
                    <a:pt x="793" y="468"/>
                  </a:lnTo>
                  <a:lnTo>
                    <a:pt x="793" y="477"/>
                  </a:lnTo>
                  <a:lnTo>
                    <a:pt x="789" y="485"/>
                  </a:lnTo>
                  <a:lnTo>
                    <a:pt x="781" y="494"/>
                  </a:lnTo>
                  <a:lnTo>
                    <a:pt x="772" y="498"/>
                  </a:lnTo>
                  <a:lnTo>
                    <a:pt x="764" y="498"/>
                  </a:lnTo>
                  <a:lnTo>
                    <a:pt x="751" y="498"/>
                  </a:lnTo>
                  <a:lnTo>
                    <a:pt x="739" y="498"/>
                  </a:lnTo>
                  <a:lnTo>
                    <a:pt x="739" y="498"/>
                  </a:lnTo>
                  <a:lnTo>
                    <a:pt x="64" y="498"/>
                  </a:lnTo>
                  <a:lnTo>
                    <a:pt x="85" y="588"/>
                  </a:lnTo>
                  <a:lnTo>
                    <a:pt x="118" y="665"/>
                  </a:lnTo>
                  <a:lnTo>
                    <a:pt x="169" y="738"/>
                  </a:lnTo>
                  <a:lnTo>
                    <a:pt x="237" y="794"/>
                  </a:lnTo>
                  <a:lnTo>
                    <a:pt x="312" y="833"/>
                  </a:lnTo>
                  <a:lnTo>
                    <a:pt x="401" y="863"/>
                  </a:lnTo>
                  <a:lnTo>
                    <a:pt x="494" y="872"/>
                  </a:lnTo>
                  <a:lnTo>
                    <a:pt x="739" y="872"/>
                  </a:lnTo>
                  <a:lnTo>
                    <a:pt x="751" y="872"/>
                  </a:lnTo>
                  <a:lnTo>
                    <a:pt x="764" y="872"/>
                  </a:lnTo>
                  <a:lnTo>
                    <a:pt x="772" y="872"/>
                  </a:lnTo>
                  <a:lnTo>
                    <a:pt x="781" y="876"/>
                  </a:lnTo>
                  <a:lnTo>
                    <a:pt x="789" y="884"/>
                  </a:lnTo>
                  <a:lnTo>
                    <a:pt x="793" y="893"/>
                  </a:lnTo>
                  <a:lnTo>
                    <a:pt x="793" y="906"/>
                  </a:lnTo>
                  <a:lnTo>
                    <a:pt x="793" y="914"/>
                  </a:lnTo>
                  <a:lnTo>
                    <a:pt x="789" y="923"/>
                  </a:lnTo>
                  <a:lnTo>
                    <a:pt x="781" y="927"/>
                  </a:lnTo>
                  <a:lnTo>
                    <a:pt x="772" y="932"/>
                  </a:lnTo>
                  <a:lnTo>
                    <a:pt x="764" y="932"/>
                  </a:lnTo>
                  <a:lnTo>
                    <a:pt x="751" y="936"/>
                  </a:lnTo>
                  <a:lnTo>
                    <a:pt x="739" y="936"/>
                  </a:lnTo>
                  <a:lnTo>
                    <a:pt x="490" y="936"/>
                  </a:lnTo>
                  <a:lnTo>
                    <a:pt x="376" y="923"/>
                  </a:lnTo>
                  <a:lnTo>
                    <a:pt x="270" y="889"/>
                  </a:lnTo>
                  <a:lnTo>
                    <a:pt x="182" y="833"/>
                  </a:lnTo>
                  <a:lnTo>
                    <a:pt x="106" y="760"/>
                  </a:lnTo>
                  <a:lnTo>
                    <a:pt x="51" y="674"/>
                  </a:lnTo>
                  <a:lnTo>
                    <a:pt x="13" y="575"/>
                  </a:lnTo>
                  <a:lnTo>
                    <a:pt x="0" y="468"/>
                  </a:lnTo>
                  <a:lnTo>
                    <a:pt x="13" y="361"/>
                  </a:lnTo>
                  <a:lnTo>
                    <a:pt x="51" y="262"/>
                  </a:lnTo>
                  <a:lnTo>
                    <a:pt x="106" y="172"/>
                  </a:lnTo>
                  <a:lnTo>
                    <a:pt x="182" y="99"/>
                  </a:lnTo>
                  <a:lnTo>
                    <a:pt x="270" y="47"/>
                  </a:lnTo>
                  <a:lnTo>
                    <a:pt x="376" y="8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3930" y="3355"/>
              <a:ext cx="1004" cy="1143"/>
            </a:xfrm>
            <a:custGeom>
              <a:avLst/>
              <a:gdLst/>
              <a:ahLst/>
              <a:cxnLst>
                <a:cxn ang="0">
                  <a:pos x="616" y="13"/>
                </a:cxn>
                <a:cxn ang="0">
                  <a:pos x="806" y="91"/>
                </a:cxn>
                <a:cxn ang="0">
                  <a:pos x="937" y="228"/>
                </a:cxn>
                <a:cxn ang="0">
                  <a:pos x="987" y="408"/>
                </a:cxn>
                <a:cxn ang="0">
                  <a:pos x="945" y="589"/>
                </a:cxn>
                <a:cxn ang="0">
                  <a:pos x="848" y="765"/>
                </a:cxn>
                <a:cxn ang="0">
                  <a:pos x="734" y="949"/>
                </a:cxn>
                <a:cxn ang="0">
                  <a:pos x="835" y="1039"/>
                </a:cxn>
                <a:cxn ang="0">
                  <a:pos x="907" y="1031"/>
                </a:cxn>
                <a:cxn ang="0">
                  <a:pos x="932" y="1014"/>
                </a:cxn>
                <a:cxn ang="0">
                  <a:pos x="954" y="941"/>
                </a:cxn>
                <a:cxn ang="0">
                  <a:pos x="1004" y="881"/>
                </a:cxn>
                <a:cxn ang="0">
                  <a:pos x="700" y="1143"/>
                </a:cxn>
                <a:cxn ang="0">
                  <a:pos x="675" y="1143"/>
                </a:cxn>
                <a:cxn ang="0">
                  <a:pos x="662" y="1134"/>
                </a:cxn>
                <a:cxn ang="0">
                  <a:pos x="658" y="1108"/>
                </a:cxn>
                <a:cxn ang="0">
                  <a:pos x="679" y="966"/>
                </a:cxn>
                <a:cxn ang="0">
                  <a:pos x="717" y="833"/>
                </a:cxn>
                <a:cxn ang="0">
                  <a:pos x="776" y="653"/>
                </a:cxn>
                <a:cxn ang="0">
                  <a:pos x="823" y="408"/>
                </a:cxn>
                <a:cxn ang="0">
                  <a:pos x="793" y="241"/>
                </a:cxn>
                <a:cxn ang="0">
                  <a:pos x="721" y="129"/>
                </a:cxn>
                <a:cxn ang="0">
                  <a:pos x="616" y="61"/>
                </a:cxn>
                <a:cxn ang="0">
                  <a:pos x="502" y="39"/>
                </a:cxn>
                <a:cxn ang="0">
                  <a:pos x="388" y="61"/>
                </a:cxn>
                <a:cxn ang="0">
                  <a:pos x="287" y="125"/>
                </a:cxn>
                <a:cxn ang="0">
                  <a:pos x="211" y="241"/>
                </a:cxn>
                <a:cxn ang="0">
                  <a:pos x="181" y="408"/>
                </a:cxn>
                <a:cxn ang="0">
                  <a:pos x="207" y="589"/>
                </a:cxn>
                <a:cxn ang="0">
                  <a:pos x="257" y="752"/>
                </a:cxn>
                <a:cxn ang="0">
                  <a:pos x="316" y="924"/>
                </a:cxn>
                <a:cxn ang="0">
                  <a:pos x="346" y="1108"/>
                </a:cxn>
                <a:cxn ang="0">
                  <a:pos x="342" y="1134"/>
                </a:cxn>
                <a:cxn ang="0">
                  <a:pos x="333" y="1143"/>
                </a:cxn>
                <a:cxn ang="0">
                  <a:pos x="304" y="1143"/>
                </a:cxn>
                <a:cxn ang="0">
                  <a:pos x="0" y="881"/>
                </a:cxn>
                <a:cxn ang="0">
                  <a:pos x="51" y="941"/>
                </a:cxn>
                <a:cxn ang="0">
                  <a:pos x="72" y="1014"/>
                </a:cxn>
                <a:cxn ang="0">
                  <a:pos x="97" y="1031"/>
                </a:cxn>
                <a:cxn ang="0">
                  <a:pos x="169" y="1039"/>
                </a:cxn>
                <a:cxn ang="0">
                  <a:pos x="270" y="949"/>
                </a:cxn>
                <a:cxn ang="0">
                  <a:pos x="160" y="765"/>
                </a:cxn>
                <a:cxn ang="0">
                  <a:pos x="59" y="589"/>
                </a:cxn>
                <a:cxn ang="0">
                  <a:pos x="17" y="408"/>
                </a:cxn>
                <a:cxn ang="0">
                  <a:pos x="67" y="228"/>
                </a:cxn>
                <a:cxn ang="0">
                  <a:pos x="198" y="91"/>
                </a:cxn>
                <a:cxn ang="0">
                  <a:pos x="388" y="13"/>
                </a:cxn>
              </a:cxnLst>
              <a:rect l="0" t="0" r="r" b="b"/>
              <a:pathLst>
                <a:path w="1004" h="1143">
                  <a:moveTo>
                    <a:pt x="502" y="0"/>
                  </a:moveTo>
                  <a:lnTo>
                    <a:pt x="616" y="13"/>
                  </a:lnTo>
                  <a:lnTo>
                    <a:pt x="717" y="43"/>
                  </a:lnTo>
                  <a:lnTo>
                    <a:pt x="806" y="91"/>
                  </a:lnTo>
                  <a:lnTo>
                    <a:pt x="882" y="155"/>
                  </a:lnTo>
                  <a:lnTo>
                    <a:pt x="937" y="228"/>
                  </a:lnTo>
                  <a:lnTo>
                    <a:pt x="975" y="314"/>
                  </a:lnTo>
                  <a:lnTo>
                    <a:pt x="987" y="408"/>
                  </a:lnTo>
                  <a:lnTo>
                    <a:pt x="975" y="498"/>
                  </a:lnTo>
                  <a:lnTo>
                    <a:pt x="945" y="589"/>
                  </a:lnTo>
                  <a:lnTo>
                    <a:pt x="899" y="675"/>
                  </a:lnTo>
                  <a:lnTo>
                    <a:pt x="848" y="765"/>
                  </a:lnTo>
                  <a:lnTo>
                    <a:pt x="785" y="859"/>
                  </a:lnTo>
                  <a:lnTo>
                    <a:pt x="734" y="949"/>
                  </a:lnTo>
                  <a:lnTo>
                    <a:pt x="705" y="1039"/>
                  </a:lnTo>
                  <a:lnTo>
                    <a:pt x="835" y="1039"/>
                  </a:lnTo>
                  <a:lnTo>
                    <a:pt x="878" y="1035"/>
                  </a:lnTo>
                  <a:lnTo>
                    <a:pt x="907" y="1031"/>
                  </a:lnTo>
                  <a:lnTo>
                    <a:pt x="924" y="1022"/>
                  </a:lnTo>
                  <a:lnTo>
                    <a:pt x="932" y="1014"/>
                  </a:lnTo>
                  <a:lnTo>
                    <a:pt x="937" y="997"/>
                  </a:lnTo>
                  <a:lnTo>
                    <a:pt x="954" y="941"/>
                  </a:lnTo>
                  <a:lnTo>
                    <a:pt x="966" y="881"/>
                  </a:lnTo>
                  <a:lnTo>
                    <a:pt x="1004" y="881"/>
                  </a:lnTo>
                  <a:lnTo>
                    <a:pt x="954" y="1143"/>
                  </a:lnTo>
                  <a:lnTo>
                    <a:pt x="700" y="1143"/>
                  </a:lnTo>
                  <a:lnTo>
                    <a:pt x="683" y="1143"/>
                  </a:lnTo>
                  <a:lnTo>
                    <a:pt x="675" y="1143"/>
                  </a:lnTo>
                  <a:lnTo>
                    <a:pt x="667" y="1138"/>
                  </a:lnTo>
                  <a:lnTo>
                    <a:pt x="662" y="1134"/>
                  </a:lnTo>
                  <a:lnTo>
                    <a:pt x="658" y="1121"/>
                  </a:lnTo>
                  <a:lnTo>
                    <a:pt x="658" y="1108"/>
                  </a:lnTo>
                  <a:lnTo>
                    <a:pt x="662" y="1039"/>
                  </a:lnTo>
                  <a:lnTo>
                    <a:pt x="679" y="966"/>
                  </a:lnTo>
                  <a:lnTo>
                    <a:pt x="696" y="893"/>
                  </a:lnTo>
                  <a:lnTo>
                    <a:pt x="717" y="833"/>
                  </a:lnTo>
                  <a:lnTo>
                    <a:pt x="734" y="782"/>
                  </a:lnTo>
                  <a:lnTo>
                    <a:pt x="776" y="653"/>
                  </a:lnTo>
                  <a:lnTo>
                    <a:pt x="810" y="529"/>
                  </a:lnTo>
                  <a:lnTo>
                    <a:pt x="823" y="408"/>
                  </a:lnTo>
                  <a:lnTo>
                    <a:pt x="814" y="318"/>
                  </a:lnTo>
                  <a:lnTo>
                    <a:pt x="793" y="241"/>
                  </a:lnTo>
                  <a:lnTo>
                    <a:pt x="764" y="181"/>
                  </a:lnTo>
                  <a:lnTo>
                    <a:pt x="721" y="129"/>
                  </a:lnTo>
                  <a:lnTo>
                    <a:pt x="671" y="86"/>
                  </a:lnTo>
                  <a:lnTo>
                    <a:pt x="616" y="61"/>
                  </a:lnTo>
                  <a:lnTo>
                    <a:pt x="557" y="43"/>
                  </a:lnTo>
                  <a:lnTo>
                    <a:pt x="502" y="39"/>
                  </a:lnTo>
                  <a:lnTo>
                    <a:pt x="447" y="43"/>
                  </a:lnTo>
                  <a:lnTo>
                    <a:pt x="388" y="61"/>
                  </a:lnTo>
                  <a:lnTo>
                    <a:pt x="337" y="86"/>
                  </a:lnTo>
                  <a:lnTo>
                    <a:pt x="287" y="125"/>
                  </a:lnTo>
                  <a:lnTo>
                    <a:pt x="245" y="176"/>
                  </a:lnTo>
                  <a:lnTo>
                    <a:pt x="211" y="241"/>
                  </a:lnTo>
                  <a:lnTo>
                    <a:pt x="190" y="314"/>
                  </a:lnTo>
                  <a:lnTo>
                    <a:pt x="181" y="408"/>
                  </a:lnTo>
                  <a:lnTo>
                    <a:pt x="190" y="498"/>
                  </a:lnTo>
                  <a:lnTo>
                    <a:pt x="207" y="589"/>
                  </a:lnTo>
                  <a:lnTo>
                    <a:pt x="232" y="675"/>
                  </a:lnTo>
                  <a:lnTo>
                    <a:pt x="257" y="752"/>
                  </a:lnTo>
                  <a:lnTo>
                    <a:pt x="287" y="833"/>
                  </a:lnTo>
                  <a:lnTo>
                    <a:pt x="316" y="924"/>
                  </a:lnTo>
                  <a:lnTo>
                    <a:pt x="337" y="1018"/>
                  </a:lnTo>
                  <a:lnTo>
                    <a:pt x="346" y="1108"/>
                  </a:lnTo>
                  <a:lnTo>
                    <a:pt x="346" y="1121"/>
                  </a:lnTo>
                  <a:lnTo>
                    <a:pt x="342" y="1134"/>
                  </a:lnTo>
                  <a:lnTo>
                    <a:pt x="337" y="1138"/>
                  </a:lnTo>
                  <a:lnTo>
                    <a:pt x="333" y="1143"/>
                  </a:lnTo>
                  <a:lnTo>
                    <a:pt x="321" y="1143"/>
                  </a:lnTo>
                  <a:lnTo>
                    <a:pt x="304" y="1143"/>
                  </a:lnTo>
                  <a:lnTo>
                    <a:pt x="51" y="1143"/>
                  </a:lnTo>
                  <a:lnTo>
                    <a:pt x="0" y="881"/>
                  </a:lnTo>
                  <a:lnTo>
                    <a:pt x="38" y="881"/>
                  </a:lnTo>
                  <a:lnTo>
                    <a:pt x="51" y="941"/>
                  </a:lnTo>
                  <a:lnTo>
                    <a:pt x="67" y="1001"/>
                  </a:lnTo>
                  <a:lnTo>
                    <a:pt x="72" y="1014"/>
                  </a:lnTo>
                  <a:lnTo>
                    <a:pt x="80" y="1022"/>
                  </a:lnTo>
                  <a:lnTo>
                    <a:pt x="97" y="1031"/>
                  </a:lnTo>
                  <a:lnTo>
                    <a:pt x="127" y="1035"/>
                  </a:lnTo>
                  <a:lnTo>
                    <a:pt x="169" y="1039"/>
                  </a:lnTo>
                  <a:lnTo>
                    <a:pt x="300" y="1039"/>
                  </a:lnTo>
                  <a:lnTo>
                    <a:pt x="270" y="949"/>
                  </a:lnTo>
                  <a:lnTo>
                    <a:pt x="219" y="859"/>
                  </a:lnTo>
                  <a:lnTo>
                    <a:pt x="160" y="765"/>
                  </a:lnTo>
                  <a:lnTo>
                    <a:pt x="105" y="675"/>
                  </a:lnTo>
                  <a:lnTo>
                    <a:pt x="59" y="589"/>
                  </a:lnTo>
                  <a:lnTo>
                    <a:pt x="29" y="498"/>
                  </a:lnTo>
                  <a:lnTo>
                    <a:pt x="17" y="408"/>
                  </a:lnTo>
                  <a:lnTo>
                    <a:pt x="29" y="314"/>
                  </a:lnTo>
                  <a:lnTo>
                    <a:pt x="67" y="228"/>
                  </a:lnTo>
                  <a:lnTo>
                    <a:pt x="122" y="155"/>
                  </a:lnTo>
                  <a:lnTo>
                    <a:pt x="198" y="91"/>
                  </a:lnTo>
                  <a:lnTo>
                    <a:pt x="287" y="43"/>
                  </a:lnTo>
                  <a:lnTo>
                    <a:pt x="388" y="13"/>
                  </a:lnTo>
                  <a:lnTo>
                    <a:pt x="5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5082" y="3149"/>
              <a:ext cx="498" cy="760"/>
            </a:xfrm>
            <a:custGeom>
              <a:avLst/>
              <a:gdLst/>
              <a:ahLst/>
              <a:cxnLst>
                <a:cxn ang="0">
                  <a:pos x="304" y="9"/>
                </a:cxn>
                <a:cxn ang="0">
                  <a:pos x="422" y="60"/>
                </a:cxn>
                <a:cxn ang="0">
                  <a:pos x="489" y="159"/>
                </a:cxn>
                <a:cxn ang="0">
                  <a:pos x="489" y="284"/>
                </a:cxn>
                <a:cxn ang="0">
                  <a:pos x="430" y="387"/>
                </a:cxn>
                <a:cxn ang="0">
                  <a:pos x="337" y="473"/>
                </a:cxn>
                <a:cxn ang="0">
                  <a:pos x="274" y="520"/>
                </a:cxn>
                <a:cxn ang="0">
                  <a:pos x="207" y="580"/>
                </a:cxn>
                <a:cxn ang="0">
                  <a:pos x="114" y="666"/>
                </a:cxn>
                <a:cxn ang="0">
                  <a:pos x="342" y="666"/>
                </a:cxn>
                <a:cxn ang="0">
                  <a:pos x="413" y="662"/>
                </a:cxn>
                <a:cxn ang="0">
                  <a:pos x="443" y="640"/>
                </a:cxn>
                <a:cxn ang="0">
                  <a:pos x="456" y="580"/>
                </a:cxn>
                <a:cxn ang="0">
                  <a:pos x="498" y="554"/>
                </a:cxn>
                <a:cxn ang="0">
                  <a:pos x="464" y="760"/>
                </a:cxn>
                <a:cxn ang="0">
                  <a:pos x="0" y="743"/>
                </a:cxn>
                <a:cxn ang="0">
                  <a:pos x="4" y="726"/>
                </a:cxn>
                <a:cxn ang="0">
                  <a:pos x="13" y="717"/>
                </a:cxn>
                <a:cxn ang="0">
                  <a:pos x="308" y="412"/>
                </a:cxn>
                <a:cxn ang="0">
                  <a:pos x="363" y="331"/>
                </a:cxn>
                <a:cxn ang="0">
                  <a:pos x="388" y="224"/>
                </a:cxn>
                <a:cxn ang="0">
                  <a:pos x="371" y="138"/>
                </a:cxn>
                <a:cxn ang="0">
                  <a:pos x="312" y="69"/>
                </a:cxn>
                <a:cxn ang="0">
                  <a:pos x="219" y="39"/>
                </a:cxn>
                <a:cxn ang="0">
                  <a:pos x="148" y="56"/>
                </a:cxn>
                <a:cxn ang="0">
                  <a:pos x="80" y="108"/>
                </a:cxn>
                <a:cxn ang="0">
                  <a:pos x="76" y="151"/>
                </a:cxn>
                <a:cxn ang="0">
                  <a:pos x="101" y="163"/>
                </a:cxn>
                <a:cxn ang="0">
                  <a:pos x="114" y="181"/>
                </a:cxn>
                <a:cxn ang="0">
                  <a:pos x="118" y="202"/>
                </a:cxn>
                <a:cxn ang="0">
                  <a:pos x="118" y="224"/>
                </a:cxn>
                <a:cxn ang="0">
                  <a:pos x="105" y="249"/>
                </a:cxn>
                <a:cxn ang="0">
                  <a:pos x="84" y="267"/>
                </a:cxn>
                <a:cxn ang="0">
                  <a:pos x="59" y="271"/>
                </a:cxn>
                <a:cxn ang="0">
                  <a:pos x="46" y="271"/>
                </a:cxn>
                <a:cxn ang="0">
                  <a:pos x="29" y="262"/>
                </a:cxn>
                <a:cxn ang="0">
                  <a:pos x="13" y="249"/>
                </a:cxn>
                <a:cxn ang="0">
                  <a:pos x="0" y="224"/>
                </a:cxn>
                <a:cxn ang="0">
                  <a:pos x="8" y="155"/>
                </a:cxn>
                <a:cxn ang="0">
                  <a:pos x="63" y="65"/>
                </a:cxn>
                <a:cxn ang="0">
                  <a:pos x="169" y="9"/>
                </a:cxn>
              </a:cxnLst>
              <a:rect l="0" t="0" r="r" b="b"/>
              <a:pathLst>
                <a:path w="498" h="760">
                  <a:moveTo>
                    <a:pt x="236" y="0"/>
                  </a:moveTo>
                  <a:lnTo>
                    <a:pt x="304" y="9"/>
                  </a:lnTo>
                  <a:lnTo>
                    <a:pt x="367" y="26"/>
                  </a:lnTo>
                  <a:lnTo>
                    <a:pt x="422" y="60"/>
                  </a:lnTo>
                  <a:lnTo>
                    <a:pt x="464" y="103"/>
                  </a:lnTo>
                  <a:lnTo>
                    <a:pt x="489" y="159"/>
                  </a:lnTo>
                  <a:lnTo>
                    <a:pt x="498" y="224"/>
                  </a:lnTo>
                  <a:lnTo>
                    <a:pt x="489" y="284"/>
                  </a:lnTo>
                  <a:lnTo>
                    <a:pt x="468" y="339"/>
                  </a:lnTo>
                  <a:lnTo>
                    <a:pt x="430" y="387"/>
                  </a:lnTo>
                  <a:lnTo>
                    <a:pt x="384" y="430"/>
                  </a:lnTo>
                  <a:lnTo>
                    <a:pt x="337" y="473"/>
                  </a:lnTo>
                  <a:lnTo>
                    <a:pt x="304" y="498"/>
                  </a:lnTo>
                  <a:lnTo>
                    <a:pt x="274" y="520"/>
                  </a:lnTo>
                  <a:lnTo>
                    <a:pt x="245" y="546"/>
                  </a:lnTo>
                  <a:lnTo>
                    <a:pt x="207" y="580"/>
                  </a:lnTo>
                  <a:lnTo>
                    <a:pt x="164" y="619"/>
                  </a:lnTo>
                  <a:lnTo>
                    <a:pt x="114" y="666"/>
                  </a:lnTo>
                  <a:lnTo>
                    <a:pt x="321" y="666"/>
                  </a:lnTo>
                  <a:lnTo>
                    <a:pt x="342" y="666"/>
                  </a:lnTo>
                  <a:lnTo>
                    <a:pt x="380" y="662"/>
                  </a:lnTo>
                  <a:lnTo>
                    <a:pt x="413" y="662"/>
                  </a:lnTo>
                  <a:lnTo>
                    <a:pt x="430" y="657"/>
                  </a:lnTo>
                  <a:lnTo>
                    <a:pt x="443" y="640"/>
                  </a:lnTo>
                  <a:lnTo>
                    <a:pt x="451" y="610"/>
                  </a:lnTo>
                  <a:lnTo>
                    <a:pt x="456" y="580"/>
                  </a:lnTo>
                  <a:lnTo>
                    <a:pt x="460" y="554"/>
                  </a:lnTo>
                  <a:lnTo>
                    <a:pt x="498" y="554"/>
                  </a:lnTo>
                  <a:lnTo>
                    <a:pt x="498" y="554"/>
                  </a:lnTo>
                  <a:lnTo>
                    <a:pt x="464" y="760"/>
                  </a:lnTo>
                  <a:lnTo>
                    <a:pt x="0" y="760"/>
                  </a:lnTo>
                  <a:lnTo>
                    <a:pt x="0" y="743"/>
                  </a:lnTo>
                  <a:lnTo>
                    <a:pt x="0" y="735"/>
                  </a:lnTo>
                  <a:lnTo>
                    <a:pt x="4" y="726"/>
                  </a:lnTo>
                  <a:lnTo>
                    <a:pt x="4" y="722"/>
                  </a:lnTo>
                  <a:lnTo>
                    <a:pt x="13" y="717"/>
                  </a:lnTo>
                  <a:lnTo>
                    <a:pt x="283" y="443"/>
                  </a:lnTo>
                  <a:lnTo>
                    <a:pt x="308" y="412"/>
                  </a:lnTo>
                  <a:lnTo>
                    <a:pt x="337" y="378"/>
                  </a:lnTo>
                  <a:lnTo>
                    <a:pt x="363" y="331"/>
                  </a:lnTo>
                  <a:lnTo>
                    <a:pt x="384" y="279"/>
                  </a:lnTo>
                  <a:lnTo>
                    <a:pt x="388" y="224"/>
                  </a:lnTo>
                  <a:lnTo>
                    <a:pt x="384" y="181"/>
                  </a:lnTo>
                  <a:lnTo>
                    <a:pt x="371" y="138"/>
                  </a:lnTo>
                  <a:lnTo>
                    <a:pt x="346" y="99"/>
                  </a:lnTo>
                  <a:lnTo>
                    <a:pt x="312" y="69"/>
                  </a:lnTo>
                  <a:lnTo>
                    <a:pt x="270" y="48"/>
                  </a:lnTo>
                  <a:lnTo>
                    <a:pt x="219" y="39"/>
                  </a:lnTo>
                  <a:lnTo>
                    <a:pt x="186" y="43"/>
                  </a:lnTo>
                  <a:lnTo>
                    <a:pt x="148" y="56"/>
                  </a:lnTo>
                  <a:lnTo>
                    <a:pt x="114" y="73"/>
                  </a:lnTo>
                  <a:lnTo>
                    <a:pt x="80" y="108"/>
                  </a:lnTo>
                  <a:lnTo>
                    <a:pt x="55" y="146"/>
                  </a:lnTo>
                  <a:lnTo>
                    <a:pt x="76" y="151"/>
                  </a:lnTo>
                  <a:lnTo>
                    <a:pt x="88" y="155"/>
                  </a:lnTo>
                  <a:lnTo>
                    <a:pt x="101" y="163"/>
                  </a:lnTo>
                  <a:lnTo>
                    <a:pt x="110" y="172"/>
                  </a:lnTo>
                  <a:lnTo>
                    <a:pt x="114" y="181"/>
                  </a:lnTo>
                  <a:lnTo>
                    <a:pt x="118" y="189"/>
                  </a:lnTo>
                  <a:lnTo>
                    <a:pt x="118" y="202"/>
                  </a:lnTo>
                  <a:lnTo>
                    <a:pt x="118" y="211"/>
                  </a:lnTo>
                  <a:lnTo>
                    <a:pt x="118" y="224"/>
                  </a:lnTo>
                  <a:lnTo>
                    <a:pt x="114" y="241"/>
                  </a:lnTo>
                  <a:lnTo>
                    <a:pt x="105" y="249"/>
                  </a:lnTo>
                  <a:lnTo>
                    <a:pt x="97" y="258"/>
                  </a:lnTo>
                  <a:lnTo>
                    <a:pt x="84" y="267"/>
                  </a:lnTo>
                  <a:lnTo>
                    <a:pt x="72" y="271"/>
                  </a:lnTo>
                  <a:lnTo>
                    <a:pt x="59" y="271"/>
                  </a:lnTo>
                  <a:lnTo>
                    <a:pt x="55" y="271"/>
                  </a:lnTo>
                  <a:lnTo>
                    <a:pt x="46" y="271"/>
                  </a:lnTo>
                  <a:lnTo>
                    <a:pt x="38" y="267"/>
                  </a:lnTo>
                  <a:lnTo>
                    <a:pt x="29" y="262"/>
                  </a:lnTo>
                  <a:lnTo>
                    <a:pt x="21" y="258"/>
                  </a:lnTo>
                  <a:lnTo>
                    <a:pt x="13" y="249"/>
                  </a:lnTo>
                  <a:lnTo>
                    <a:pt x="4" y="236"/>
                  </a:lnTo>
                  <a:lnTo>
                    <a:pt x="0" y="224"/>
                  </a:lnTo>
                  <a:lnTo>
                    <a:pt x="0" y="206"/>
                  </a:lnTo>
                  <a:lnTo>
                    <a:pt x="8" y="155"/>
                  </a:lnTo>
                  <a:lnTo>
                    <a:pt x="29" y="108"/>
                  </a:lnTo>
                  <a:lnTo>
                    <a:pt x="63" y="65"/>
                  </a:lnTo>
                  <a:lnTo>
                    <a:pt x="110" y="30"/>
                  </a:lnTo>
                  <a:lnTo>
                    <a:pt x="169" y="9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5073" y="4244"/>
              <a:ext cx="895" cy="782"/>
            </a:xfrm>
            <a:custGeom>
              <a:avLst/>
              <a:gdLst/>
              <a:ahLst/>
              <a:cxnLst>
                <a:cxn ang="0">
                  <a:pos x="891" y="0"/>
                </a:cxn>
                <a:cxn ang="0">
                  <a:pos x="882" y="26"/>
                </a:cxn>
                <a:cxn ang="0">
                  <a:pos x="861" y="52"/>
                </a:cxn>
                <a:cxn ang="0">
                  <a:pos x="832" y="82"/>
                </a:cxn>
                <a:cxn ang="0">
                  <a:pos x="654" y="262"/>
                </a:cxn>
                <a:cxn ang="0">
                  <a:pos x="587" y="327"/>
                </a:cxn>
                <a:cxn ang="0">
                  <a:pos x="612" y="327"/>
                </a:cxn>
                <a:cxn ang="0">
                  <a:pos x="667" y="335"/>
                </a:cxn>
                <a:cxn ang="0">
                  <a:pos x="680" y="387"/>
                </a:cxn>
                <a:cxn ang="0">
                  <a:pos x="629" y="412"/>
                </a:cxn>
                <a:cxn ang="0">
                  <a:pos x="612" y="404"/>
                </a:cxn>
                <a:cxn ang="0">
                  <a:pos x="524" y="382"/>
                </a:cxn>
                <a:cxn ang="0">
                  <a:pos x="308" y="571"/>
                </a:cxn>
                <a:cxn ang="0">
                  <a:pos x="216" y="674"/>
                </a:cxn>
                <a:cxn ang="0">
                  <a:pos x="456" y="692"/>
                </a:cxn>
                <a:cxn ang="0">
                  <a:pos x="659" y="704"/>
                </a:cxn>
                <a:cxn ang="0">
                  <a:pos x="697" y="653"/>
                </a:cxn>
                <a:cxn ang="0">
                  <a:pos x="726" y="588"/>
                </a:cxn>
                <a:cxn ang="0">
                  <a:pos x="760" y="558"/>
                </a:cxn>
                <a:cxn ang="0">
                  <a:pos x="806" y="541"/>
                </a:cxn>
                <a:cxn ang="0">
                  <a:pos x="832" y="541"/>
                </a:cxn>
                <a:cxn ang="0">
                  <a:pos x="785" y="649"/>
                </a:cxn>
                <a:cxn ang="0">
                  <a:pos x="604" y="773"/>
                </a:cxn>
                <a:cxn ang="0">
                  <a:pos x="338" y="764"/>
                </a:cxn>
                <a:cxn ang="0">
                  <a:pos x="110" y="752"/>
                </a:cxn>
                <a:cxn ang="0">
                  <a:pos x="26" y="777"/>
                </a:cxn>
                <a:cxn ang="0">
                  <a:pos x="9" y="777"/>
                </a:cxn>
                <a:cxn ang="0">
                  <a:pos x="9" y="756"/>
                </a:cxn>
                <a:cxn ang="0">
                  <a:pos x="38" y="730"/>
                </a:cxn>
                <a:cxn ang="0">
                  <a:pos x="76" y="700"/>
                </a:cxn>
                <a:cxn ang="0">
                  <a:pos x="262" y="550"/>
                </a:cxn>
                <a:cxn ang="0">
                  <a:pos x="338" y="382"/>
                </a:cxn>
                <a:cxn ang="0">
                  <a:pos x="308" y="378"/>
                </a:cxn>
                <a:cxn ang="0">
                  <a:pos x="346" y="331"/>
                </a:cxn>
                <a:cxn ang="0">
                  <a:pos x="659" y="185"/>
                </a:cxn>
                <a:cxn ang="0">
                  <a:pos x="730" y="108"/>
                </a:cxn>
                <a:cxn ang="0">
                  <a:pos x="701" y="103"/>
                </a:cxn>
                <a:cxn ang="0">
                  <a:pos x="418" y="73"/>
                </a:cxn>
                <a:cxn ang="0">
                  <a:pos x="330" y="86"/>
                </a:cxn>
                <a:cxn ang="0">
                  <a:pos x="304" y="120"/>
                </a:cxn>
                <a:cxn ang="0">
                  <a:pos x="287" y="159"/>
                </a:cxn>
                <a:cxn ang="0">
                  <a:pos x="245" y="189"/>
                </a:cxn>
                <a:cxn ang="0">
                  <a:pos x="190" y="206"/>
                </a:cxn>
                <a:cxn ang="0">
                  <a:pos x="178" y="198"/>
                </a:cxn>
                <a:cxn ang="0">
                  <a:pos x="300" y="60"/>
                </a:cxn>
                <a:cxn ang="0">
                  <a:pos x="553" y="0"/>
                </a:cxn>
                <a:cxn ang="0">
                  <a:pos x="747" y="26"/>
                </a:cxn>
                <a:cxn ang="0">
                  <a:pos x="823" y="22"/>
                </a:cxn>
                <a:cxn ang="0">
                  <a:pos x="865" y="0"/>
                </a:cxn>
              </a:cxnLst>
              <a:rect l="0" t="0" r="r" b="b"/>
              <a:pathLst>
                <a:path w="895" h="782">
                  <a:moveTo>
                    <a:pt x="878" y="0"/>
                  </a:moveTo>
                  <a:lnTo>
                    <a:pt x="882" y="0"/>
                  </a:lnTo>
                  <a:lnTo>
                    <a:pt x="886" y="0"/>
                  </a:lnTo>
                  <a:lnTo>
                    <a:pt x="891" y="0"/>
                  </a:lnTo>
                  <a:lnTo>
                    <a:pt x="895" y="4"/>
                  </a:lnTo>
                  <a:lnTo>
                    <a:pt x="895" y="13"/>
                  </a:lnTo>
                  <a:lnTo>
                    <a:pt x="891" y="17"/>
                  </a:lnTo>
                  <a:lnTo>
                    <a:pt x="882" y="26"/>
                  </a:lnTo>
                  <a:lnTo>
                    <a:pt x="874" y="35"/>
                  </a:lnTo>
                  <a:lnTo>
                    <a:pt x="870" y="43"/>
                  </a:lnTo>
                  <a:lnTo>
                    <a:pt x="865" y="47"/>
                  </a:lnTo>
                  <a:lnTo>
                    <a:pt x="861" y="52"/>
                  </a:lnTo>
                  <a:lnTo>
                    <a:pt x="857" y="56"/>
                  </a:lnTo>
                  <a:lnTo>
                    <a:pt x="849" y="65"/>
                  </a:lnTo>
                  <a:lnTo>
                    <a:pt x="840" y="73"/>
                  </a:lnTo>
                  <a:lnTo>
                    <a:pt x="832" y="82"/>
                  </a:lnTo>
                  <a:lnTo>
                    <a:pt x="773" y="142"/>
                  </a:lnTo>
                  <a:lnTo>
                    <a:pt x="718" y="202"/>
                  </a:lnTo>
                  <a:lnTo>
                    <a:pt x="663" y="254"/>
                  </a:lnTo>
                  <a:lnTo>
                    <a:pt x="654" y="262"/>
                  </a:lnTo>
                  <a:lnTo>
                    <a:pt x="633" y="279"/>
                  </a:lnTo>
                  <a:lnTo>
                    <a:pt x="612" y="301"/>
                  </a:lnTo>
                  <a:lnTo>
                    <a:pt x="595" y="318"/>
                  </a:lnTo>
                  <a:lnTo>
                    <a:pt x="587" y="327"/>
                  </a:lnTo>
                  <a:lnTo>
                    <a:pt x="591" y="327"/>
                  </a:lnTo>
                  <a:lnTo>
                    <a:pt x="595" y="327"/>
                  </a:lnTo>
                  <a:lnTo>
                    <a:pt x="604" y="327"/>
                  </a:lnTo>
                  <a:lnTo>
                    <a:pt x="612" y="327"/>
                  </a:lnTo>
                  <a:lnTo>
                    <a:pt x="612" y="327"/>
                  </a:lnTo>
                  <a:lnTo>
                    <a:pt x="625" y="327"/>
                  </a:lnTo>
                  <a:lnTo>
                    <a:pt x="646" y="331"/>
                  </a:lnTo>
                  <a:lnTo>
                    <a:pt x="667" y="335"/>
                  </a:lnTo>
                  <a:lnTo>
                    <a:pt x="684" y="348"/>
                  </a:lnTo>
                  <a:lnTo>
                    <a:pt x="692" y="361"/>
                  </a:lnTo>
                  <a:lnTo>
                    <a:pt x="688" y="374"/>
                  </a:lnTo>
                  <a:lnTo>
                    <a:pt x="680" y="387"/>
                  </a:lnTo>
                  <a:lnTo>
                    <a:pt x="667" y="395"/>
                  </a:lnTo>
                  <a:lnTo>
                    <a:pt x="654" y="404"/>
                  </a:lnTo>
                  <a:lnTo>
                    <a:pt x="642" y="408"/>
                  </a:lnTo>
                  <a:lnTo>
                    <a:pt x="629" y="412"/>
                  </a:lnTo>
                  <a:lnTo>
                    <a:pt x="625" y="412"/>
                  </a:lnTo>
                  <a:lnTo>
                    <a:pt x="621" y="408"/>
                  </a:lnTo>
                  <a:lnTo>
                    <a:pt x="616" y="408"/>
                  </a:lnTo>
                  <a:lnTo>
                    <a:pt x="612" y="404"/>
                  </a:lnTo>
                  <a:lnTo>
                    <a:pt x="612" y="395"/>
                  </a:lnTo>
                  <a:lnTo>
                    <a:pt x="587" y="387"/>
                  </a:lnTo>
                  <a:lnTo>
                    <a:pt x="562" y="382"/>
                  </a:lnTo>
                  <a:lnTo>
                    <a:pt x="524" y="382"/>
                  </a:lnTo>
                  <a:lnTo>
                    <a:pt x="486" y="417"/>
                  </a:lnTo>
                  <a:lnTo>
                    <a:pt x="435" y="464"/>
                  </a:lnTo>
                  <a:lnTo>
                    <a:pt x="376" y="515"/>
                  </a:lnTo>
                  <a:lnTo>
                    <a:pt x="308" y="571"/>
                  </a:lnTo>
                  <a:lnTo>
                    <a:pt x="241" y="627"/>
                  </a:lnTo>
                  <a:lnTo>
                    <a:pt x="178" y="679"/>
                  </a:lnTo>
                  <a:lnTo>
                    <a:pt x="195" y="679"/>
                  </a:lnTo>
                  <a:lnTo>
                    <a:pt x="216" y="674"/>
                  </a:lnTo>
                  <a:lnTo>
                    <a:pt x="232" y="674"/>
                  </a:lnTo>
                  <a:lnTo>
                    <a:pt x="304" y="679"/>
                  </a:lnTo>
                  <a:lnTo>
                    <a:pt x="380" y="683"/>
                  </a:lnTo>
                  <a:lnTo>
                    <a:pt x="456" y="692"/>
                  </a:lnTo>
                  <a:lnTo>
                    <a:pt x="545" y="700"/>
                  </a:lnTo>
                  <a:lnTo>
                    <a:pt x="633" y="704"/>
                  </a:lnTo>
                  <a:lnTo>
                    <a:pt x="646" y="704"/>
                  </a:lnTo>
                  <a:lnTo>
                    <a:pt x="659" y="704"/>
                  </a:lnTo>
                  <a:lnTo>
                    <a:pt x="663" y="700"/>
                  </a:lnTo>
                  <a:lnTo>
                    <a:pt x="671" y="692"/>
                  </a:lnTo>
                  <a:lnTo>
                    <a:pt x="680" y="683"/>
                  </a:lnTo>
                  <a:lnTo>
                    <a:pt x="697" y="653"/>
                  </a:lnTo>
                  <a:lnTo>
                    <a:pt x="713" y="614"/>
                  </a:lnTo>
                  <a:lnTo>
                    <a:pt x="718" y="606"/>
                  </a:lnTo>
                  <a:lnTo>
                    <a:pt x="722" y="597"/>
                  </a:lnTo>
                  <a:lnTo>
                    <a:pt x="726" y="588"/>
                  </a:lnTo>
                  <a:lnTo>
                    <a:pt x="730" y="580"/>
                  </a:lnTo>
                  <a:lnTo>
                    <a:pt x="743" y="571"/>
                  </a:lnTo>
                  <a:lnTo>
                    <a:pt x="756" y="563"/>
                  </a:lnTo>
                  <a:lnTo>
                    <a:pt x="760" y="558"/>
                  </a:lnTo>
                  <a:lnTo>
                    <a:pt x="768" y="554"/>
                  </a:lnTo>
                  <a:lnTo>
                    <a:pt x="781" y="550"/>
                  </a:lnTo>
                  <a:lnTo>
                    <a:pt x="794" y="546"/>
                  </a:lnTo>
                  <a:lnTo>
                    <a:pt x="806" y="541"/>
                  </a:lnTo>
                  <a:lnTo>
                    <a:pt x="819" y="537"/>
                  </a:lnTo>
                  <a:lnTo>
                    <a:pt x="823" y="537"/>
                  </a:lnTo>
                  <a:lnTo>
                    <a:pt x="827" y="541"/>
                  </a:lnTo>
                  <a:lnTo>
                    <a:pt x="832" y="541"/>
                  </a:lnTo>
                  <a:lnTo>
                    <a:pt x="832" y="546"/>
                  </a:lnTo>
                  <a:lnTo>
                    <a:pt x="827" y="563"/>
                  </a:lnTo>
                  <a:lnTo>
                    <a:pt x="815" y="597"/>
                  </a:lnTo>
                  <a:lnTo>
                    <a:pt x="785" y="649"/>
                  </a:lnTo>
                  <a:lnTo>
                    <a:pt x="735" y="700"/>
                  </a:lnTo>
                  <a:lnTo>
                    <a:pt x="701" y="726"/>
                  </a:lnTo>
                  <a:lnTo>
                    <a:pt x="659" y="752"/>
                  </a:lnTo>
                  <a:lnTo>
                    <a:pt x="604" y="773"/>
                  </a:lnTo>
                  <a:lnTo>
                    <a:pt x="540" y="782"/>
                  </a:lnTo>
                  <a:lnTo>
                    <a:pt x="469" y="777"/>
                  </a:lnTo>
                  <a:lnTo>
                    <a:pt x="397" y="773"/>
                  </a:lnTo>
                  <a:lnTo>
                    <a:pt x="338" y="764"/>
                  </a:lnTo>
                  <a:lnTo>
                    <a:pt x="270" y="756"/>
                  </a:lnTo>
                  <a:lnTo>
                    <a:pt x="199" y="752"/>
                  </a:lnTo>
                  <a:lnTo>
                    <a:pt x="140" y="752"/>
                  </a:lnTo>
                  <a:lnTo>
                    <a:pt x="110" y="752"/>
                  </a:lnTo>
                  <a:lnTo>
                    <a:pt x="85" y="756"/>
                  </a:lnTo>
                  <a:lnTo>
                    <a:pt x="55" y="769"/>
                  </a:lnTo>
                  <a:lnTo>
                    <a:pt x="38" y="773"/>
                  </a:lnTo>
                  <a:lnTo>
                    <a:pt x="26" y="777"/>
                  </a:lnTo>
                  <a:lnTo>
                    <a:pt x="22" y="782"/>
                  </a:lnTo>
                  <a:lnTo>
                    <a:pt x="17" y="782"/>
                  </a:lnTo>
                  <a:lnTo>
                    <a:pt x="13" y="782"/>
                  </a:lnTo>
                  <a:lnTo>
                    <a:pt x="9" y="777"/>
                  </a:lnTo>
                  <a:lnTo>
                    <a:pt x="5" y="777"/>
                  </a:lnTo>
                  <a:lnTo>
                    <a:pt x="0" y="773"/>
                  </a:lnTo>
                  <a:lnTo>
                    <a:pt x="5" y="764"/>
                  </a:lnTo>
                  <a:lnTo>
                    <a:pt x="9" y="756"/>
                  </a:lnTo>
                  <a:lnTo>
                    <a:pt x="17" y="747"/>
                  </a:lnTo>
                  <a:lnTo>
                    <a:pt x="22" y="743"/>
                  </a:lnTo>
                  <a:lnTo>
                    <a:pt x="30" y="739"/>
                  </a:lnTo>
                  <a:lnTo>
                    <a:pt x="38" y="730"/>
                  </a:lnTo>
                  <a:lnTo>
                    <a:pt x="47" y="726"/>
                  </a:lnTo>
                  <a:lnTo>
                    <a:pt x="59" y="717"/>
                  </a:lnTo>
                  <a:lnTo>
                    <a:pt x="68" y="709"/>
                  </a:lnTo>
                  <a:lnTo>
                    <a:pt x="76" y="700"/>
                  </a:lnTo>
                  <a:lnTo>
                    <a:pt x="81" y="700"/>
                  </a:lnTo>
                  <a:lnTo>
                    <a:pt x="135" y="657"/>
                  </a:lnTo>
                  <a:lnTo>
                    <a:pt x="195" y="606"/>
                  </a:lnTo>
                  <a:lnTo>
                    <a:pt x="262" y="550"/>
                  </a:lnTo>
                  <a:lnTo>
                    <a:pt x="330" y="490"/>
                  </a:lnTo>
                  <a:lnTo>
                    <a:pt x="397" y="434"/>
                  </a:lnTo>
                  <a:lnTo>
                    <a:pt x="452" y="382"/>
                  </a:lnTo>
                  <a:lnTo>
                    <a:pt x="338" y="382"/>
                  </a:lnTo>
                  <a:lnTo>
                    <a:pt x="330" y="382"/>
                  </a:lnTo>
                  <a:lnTo>
                    <a:pt x="321" y="382"/>
                  </a:lnTo>
                  <a:lnTo>
                    <a:pt x="313" y="382"/>
                  </a:lnTo>
                  <a:lnTo>
                    <a:pt x="308" y="378"/>
                  </a:lnTo>
                  <a:lnTo>
                    <a:pt x="308" y="369"/>
                  </a:lnTo>
                  <a:lnTo>
                    <a:pt x="313" y="361"/>
                  </a:lnTo>
                  <a:lnTo>
                    <a:pt x="325" y="344"/>
                  </a:lnTo>
                  <a:lnTo>
                    <a:pt x="346" y="331"/>
                  </a:lnTo>
                  <a:lnTo>
                    <a:pt x="384" y="327"/>
                  </a:lnTo>
                  <a:lnTo>
                    <a:pt x="515" y="327"/>
                  </a:lnTo>
                  <a:lnTo>
                    <a:pt x="616" y="228"/>
                  </a:lnTo>
                  <a:lnTo>
                    <a:pt x="659" y="185"/>
                  </a:lnTo>
                  <a:lnTo>
                    <a:pt x="692" y="150"/>
                  </a:lnTo>
                  <a:lnTo>
                    <a:pt x="718" y="120"/>
                  </a:lnTo>
                  <a:lnTo>
                    <a:pt x="726" y="116"/>
                  </a:lnTo>
                  <a:lnTo>
                    <a:pt x="730" y="108"/>
                  </a:lnTo>
                  <a:lnTo>
                    <a:pt x="735" y="103"/>
                  </a:lnTo>
                  <a:lnTo>
                    <a:pt x="735" y="99"/>
                  </a:lnTo>
                  <a:lnTo>
                    <a:pt x="722" y="103"/>
                  </a:lnTo>
                  <a:lnTo>
                    <a:pt x="701" y="103"/>
                  </a:lnTo>
                  <a:lnTo>
                    <a:pt x="629" y="99"/>
                  </a:lnTo>
                  <a:lnTo>
                    <a:pt x="557" y="86"/>
                  </a:lnTo>
                  <a:lnTo>
                    <a:pt x="481" y="77"/>
                  </a:lnTo>
                  <a:lnTo>
                    <a:pt x="418" y="73"/>
                  </a:lnTo>
                  <a:lnTo>
                    <a:pt x="401" y="73"/>
                  </a:lnTo>
                  <a:lnTo>
                    <a:pt x="372" y="77"/>
                  </a:lnTo>
                  <a:lnTo>
                    <a:pt x="338" y="86"/>
                  </a:lnTo>
                  <a:lnTo>
                    <a:pt x="330" y="86"/>
                  </a:lnTo>
                  <a:lnTo>
                    <a:pt x="325" y="90"/>
                  </a:lnTo>
                  <a:lnTo>
                    <a:pt x="317" y="99"/>
                  </a:lnTo>
                  <a:lnTo>
                    <a:pt x="308" y="108"/>
                  </a:lnTo>
                  <a:lnTo>
                    <a:pt x="304" y="120"/>
                  </a:lnTo>
                  <a:lnTo>
                    <a:pt x="296" y="138"/>
                  </a:lnTo>
                  <a:lnTo>
                    <a:pt x="296" y="142"/>
                  </a:lnTo>
                  <a:lnTo>
                    <a:pt x="292" y="150"/>
                  </a:lnTo>
                  <a:lnTo>
                    <a:pt x="287" y="159"/>
                  </a:lnTo>
                  <a:lnTo>
                    <a:pt x="279" y="163"/>
                  </a:lnTo>
                  <a:lnTo>
                    <a:pt x="266" y="172"/>
                  </a:lnTo>
                  <a:lnTo>
                    <a:pt x="254" y="181"/>
                  </a:lnTo>
                  <a:lnTo>
                    <a:pt x="245" y="189"/>
                  </a:lnTo>
                  <a:lnTo>
                    <a:pt x="232" y="193"/>
                  </a:lnTo>
                  <a:lnTo>
                    <a:pt x="220" y="202"/>
                  </a:lnTo>
                  <a:lnTo>
                    <a:pt x="203" y="206"/>
                  </a:lnTo>
                  <a:lnTo>
                    <a:pt x="190" y="206"/>
                  </a:lnTo>
                  <a:lnTo>
                    <a:pt x="190" y="206"/>
                  </a:lnTo>
                  <a:lnTo>
                    <a:pt x="186" y="206"/>
                  </a:lnTo>
                  <a:lnTo>
                    <a:pt x="182" y="202"/>
                  </a:lnTo>
                  <a:lnTo>
                    <a:pt x="178" y="198"/>
                  </a:lnTo>
                  <a:lnTo>
                    <a:pt x="186" y="168"/>
                  </a:lnTo>
                  <a:lnTo>
                    <a:pt x="211" y="133"/>
                  </a:lnTo>
                  <a:lnTo>
                    <a:pt x="249" y="95"/>
                  </a:lnTo>
                  <a:lnTo>
                    <a:pt x="300" y="60"/>
                  </a:lnTo>
                  <a:lnTo>
                    <a:pt x="359" y="30"/>
                  </a:lnTo>
                  <a:lnTo>
                    <a:pt x="431" y="9"/>
                  </a:lnTo>
                  <a:lnTo>
                    <a:pt x="511" y="0"/>
                  </a:lnTo>
                  <a:lnTo>
                    <a:pt x="553" y="0"/>
                  </a:lnTo>
                  <a:lnTo>
                    <a:pt x="600" y="4"/>
                  </a:lnTo>
                  <a:lnTo>
                    <a:pt x="654" y="13"/>
                  </a:lnTo>
                  <a:lnTo>
                    <a:pt x="701" y="17"/>
                  </a:lnTo>
                  <a:lnTo>
                    <a:pt x="747" y="26"/>
                  </a:lnTo>
                  <a:lnTo>
                    <a:pt x="794" y="26"/>
                  </a:lnTo>
                  <a:lnTo>
                    <a:pt x="806" y="26"/>
                  </a:lnTo>
                  <a:lnTo>
                    <a:pt x="815" y="26"/>
                  </a:lnTo>
                  <a:lnTo>
                    <a:pt x="823" y="22"/>
                  </a:lnTo>
                  <a:lnTo>
                    <a:pt x="832" y="17"/>
                  </a:lnTo>
                  <a:lnTo>
                    <a:pt x="840" y="9"/>
                  </a:lnTo>
                  <a:lnTo>
                    <a:pt x="853" y="4"/>
                  </a:lnTo>
                  <a:lnTo>
                    <a:pt x="865" y="0"/>
                  </a:lnTo>
                  <a:lnTo>
                    <a:pt x="8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6116" y="4167"/>
              <a:ext cx="485" cy="1142"/>
            </a:xfrm>
            <a:custGeom>
              <a:avLst/>
              <a:gdLst/>
              <a:ahLst/>
              <a:cxnLst>
                <a:cxn ang="0">
                  <a:pos x="460" y="0"/>
                </a:cxn>
                <a:cxn ang="0">
                  <a:pos x="468" y="0"/>
                </a:cxn>
                <a:cxn ang="0">
                  <a:pos x="476" y="9"/>
                </a:cxn>
                <a:cxn ang="0">
                  <a:pos x="481" y="17"/>
                </a:cxn>
                <a:cxn ang="0">
                  <a:pos x="485" y="26"/>
                </a:cxn>
                <a:cxn ang="0">
                  <a:pos x="485" y="30"/>
                </a:cxn>
                <a:cxn ang="0">
                  <a:pos x="481" y="34"/>
                </a:cxn>
                <a:cxn ang="0">
                  <a:pos x="481" y="39"/>
                </a:cxn>
                <a:cxn ang="0">
                  <a:pos x="476" y="47"/>
                </a:cxn>
                <a:cxn ang="0">
                  <a:pos x="476" y="47"/>
                </a:cxn>
                <a:cxn ang="0">
                  <a:pos x="59" y="1116"/>
                </a:cxn>
                <a:cxn ang="0">
                  <a:pos x="54" y="1125"/>
                </a:cxn>
                <a:cxn ang="0">
                  <a:pos x="50" y="1129"/>
                </a:cxn>
                <a:cxn ang="0">
                  <a:pos x="42" y="1138"/>
                </a:cxn>
                <a:cxn ang="0">
                  <a:pos x="38" y="1142"/>
                </a:cxn>
                <a:cxn ang="0">
                  <a:pos x="29" y="1142"/>
                </a:cxn>
                <a:cxn ang="0">
                  <a:pos x="16" y="1142"/>
                </a:cxn>
                <a:cxn ang="0">
                  <a:pos x="8" y="1133"/>
                </a:cxn>
                <a:cxn ang="0">
                  <a:pos x="4" y="1125"/>
                </a:cxn>
                <a:cxn ang="0">
                  <a:pos x="0" y="1116"/>
                </a:cxn>
                <a:cxn ang="0">
                  <a:pos x="0" y="1112"/>
                </a:cxn>
                <a:cxn ang="0">
                  <a:pos x="0" y="1108"/>
                </a:cxn>
                <a:cxn ang="0">
                  <a:pos x="4" y="1103"/>
                </a:cxn>
                <a:cxn ang="0">
                  <a:pos x="4" y="1095"/>
                </a:cxn>
                <a:cxn ang="0">
                  <a:pos x="426" y="26"/>
                </a:cxn>
                <a:cxn ang="0">
                  <a:pos x="430" y="17"/>
                </a:cxn>
                <a:cxn ang="0">
                  <a:pos x="434" y="13"/>
                </a:cxn>
                <a:cxn ang="0">
                  <a:pos x="438" y="4"/>
                </a:cxn>
                <a:cxn ang="0">
                  <a:pos x="447" y="0"/>
                </a:cxn>
                <a:cxn ang="0">
                  <a:pos x="460" y="0"/>
                </a:cxn>
              </a:cxnLst>
              <a:rect l="0" t="0" r="r" b="b"/>
              <a:pathLst>
                <a:path w="485" h="1142">
                  <a:moveTo>
                    <a:pt x="460" y="0"/>
                  </a:moveTo>
                  <a:lnTo>
                    <a:pt x="468" y="0"/>
                  </a:lnTo>
                  <a:lnTo>
                    <a:pt x="476" y="9"/>
                  </a:lnTo>
                  <a:lnTo>
                    <a:pt x="481" y="17"/>
                  </a:lnTo>
                  <a:lnTo>
                    <a:pt x="485" y="26"/>
                  </a:lnTo>
                  <a:lnTo>
                    <a:pt x="485" y="30"/>
                  </a:lnTo>
                  <a:lnTo>
                    <a:pt x="481" y="34"/>
                  </a:lnTo>
                  <a:lnTo>
                    <a:pt x="481" y="39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59" y="1116"/>
                  </a:lnTo>
                  <a:lnTo>
                    <a:pt x="54" y="1125"/>
                  </a:lnTo>
                  <a:lnTo>
                    <a:pt x="50" y="1129"/>
                  </a:lnTo>
                  <a:lnTo>
                    <a:pt x="42" y="1138"/>
                  </a:lnTo>
                  <a:lnTo>
                    <a:pt x="38" y="1142"/>
                  </a:lnTo>
                  <a:lnTo>
                    <a:pt x="29" y="1142"/>
                  </a:lnTo>
                  <a:lnTo>
                    <a:pt x="16" y="1142"/>
                  </a:lnTo>
                  <a:lnTo>
                    <a:pt x="8" y="1133"/>
                  </a:lnTo>
                  <a:lnTo>
                    <a:pt x="4" y="1125"/>
                  </a:lnTo>
                  <a:lnTo>
                    <a:pt x="0" y="1116"/>
                  </a:lnTo>
                  <a:lnTo>
                    <a:pt x="0" y="1112"/>
                  </a:lnTo>
                  <a:lnTo>
                    <a:pt x="0" y="1108"/>
                  </a:lnTo>
                  <a:lnTo>
                    <a:pt x="4" y="1103"/>
                  </a:lnTo>
                  <a:lnTo>
                    <a:pt x="4" y="1095"/>
                  </a:lnTo>
                  <a:lnTo>
                    <a:pt x="426" y="26"/>
                  </a:lnTo>
                  <a:lnTo>
                    <a:pt x="430" y="17"/>
                  </a:lnTo>
                  <a:lnTo>
                    <a:pt x="434" y="13"/>
                  </a:lnTo>
                  <a:lnTo>
                    <a:pt x="438" y="4"/>
                  </a:lnTo>
                  <a:lnTo>
                    <a:pt x="447" y="0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6723" y="4218"/>
              <a:ext cx="730" cy="829"/>
            </a:xfrm>
            <a:custGeom>
              <a:avLst/>
              <a:gdLst/>
              <a:ahLst/>
              <a:cxnLst>
                <a:cxn ang="0">
                  <a:pos x="637" y="95"/>
                </a:cxn>
                <a:cxn ang="0">
                  <a:pos x="612" y="95"/>
                </a:cxn>
                <a:cxn ang="0">
                  <a:pos x="633" y="121"/>
                </a:cxn>
                <a:cxn ang="0">
                  <a:pos x="658" y="155"/>
                </a:cxn>
                <a:cxn ang="0">
                  <a:pos x="215" y="86"/>
                </a:cxn>
                <a:cxn ang="0">
                  <a:pos x="93" y="198"/>
                </a:cxn>
                <a:cxn ang="0">
                  <a:pos x="38" y="413"/>
                </a:cxn>
                <a:cxn ang="0">
                  <a:pos x="76" y="593"/>
                </a:cxn>
                <a:cxn ang="0">
                  <a:pos x="207" y="739"/>
                </a:cxn>
                <a:cxn ang="0">
                  <a:pos x="203" y="666"/>
                </a:cxn>
                <a:cxn ang="0">
                  <a:pos x="161" y="477"/>
                </a:cxn>
                <a:cxn ang="0">
                  <a:pos x="177" y="232"/>
                </a:cxn>
                <a:cxn ang="0">
                  <a:pos x="241" y="86"/>
                </a:cxn>
                <a:cxn ang="0">
                  <a:pos x="426" y="0"/>
                </a:cxn>
                <a:cxn ang="0">
                  <a:pos x="549" y="35"/>
                </a:cxn>
                <a:cxn ang="0">
                  <a:pos x="625" y="52"/>
                </a:cxn>
                <a:cxn ang="0">
                  <a:pos x="646" y="48"/>
                </a:cxn>
                <a:cxn ang="0">
                  <a:pos x="658" y="22"/>
                </a:cxn>
                <a:cxn ang="0">
                  <a:pos x="671" y="0"/>
                </a:cxn>
                <a:cxn ang="0">
                  <a:pos x="688" y="0"/>
                </a:cxn>
                <a:cxn ang="0">
                  <a:pos x="696" y="18"/>
                </a:cxn>
                <a:cxn ang="0">
                  <a:pos x="701" y="228"/>
                </a:cxn>
                <a:cxn ang="0">
                  <a:pos x="696" y="254"/>
                </a:cxn>
                <a:cxn ang="0">
                  <a:pos x="680" y="267"/>
                </a:cxn>
                <a:cxn ang="0">
                  <a:pos x="663" y="254"/>
                </a:cxn>
                <a:cxn ang="0">
                  <a:pos x="574" y="121"/>
                </a:cxn>
                <a:cxn ang="0">
                  <a:pos x="401" y="39"/>
                </a:cxn>
                <a:cxn ang="0">
                  <a:pos x="253" y="142"/>
                </a:cxn>
                <a:cxn ang="0">
                  <a:pos x="199" y="417"/>
                </a:cxn>
                <a:cxn ang="0">
                  <a:pos x="224" y="606"/>
                </a:cxn>
                <a:cxn ang="0">
                  <a:pos x="308" y="743"/>
                </a:cxn>
                <a:cxn ang="0">
                  <a:pos x="494" y="765"/>
                </a:cxn>
                <a:cxn ang="0">
                  <a:pos x="684" y="653"/>
                </a:cxn>
                <a:cxn ang="0">
                  <a:pos x="701" y="636"/>
                </a:cxn>
                <a:cxn ang="0">
                  <a:pos x="718" y="640"/>
                </a:cxn>
                <a:cxn ang="0">
                  <a:pos x="730" y="657"/>
                </a:cxn>
                <a:cxn ang="0">
                  <a:pos x="684" y="718"/>
                </a:cxn>
                <a:cxn ang="0">
                  <a:pos x="540" y="803"/>
                </a:cxn>
                <a:cxn ang="0">
                  <a:pos x="334" y="825"/>
                </a:cxn>
                <a:cxn ang="0">
                  <a:pos x="152" y="752"/>
                </a:cxn>
                <a:cxn ang="0">
                  <a:pos x="30" y="584"/>
                </a:cxn>
                <a:cxn ang="0">
                  <a:pos x="9" y="322"/>
                </a:cxn>
                <a:cxn ang="0">
                  <a:pos x="106" y="121"/>
                </a:cxn>
                <a:cxn ang="0">
                  <a:pos x="270" y="18"/>
                </a:cxn>
              </a:cxnLst>
              <a:rect l="0" t="0" r="r" b="b"/>
              <a:pathLst>
                <a:path w="730" h="829">
                  <a:moveTo>
                    <a:pt x="658" y="86"/>
                  </a:moveTo>
                  <a:lnTo>
                    <a:pt x="650" y="91"/>
                  </a:lnTo>
                  <a:lnTo>
                    <a:pt x="637" y="95"/>
                  </a:lnTo>
                  <a:lnTo>
                    <a:pt x="625" y="95"/>
                  </a:lnTo>
                  <a:lnTo>
                    <a:pt x="616" y="95"/>
                  </a:lnTo>
                  <a:lnTo>
                    <a:pt x="612" y="95"/>
                  </a:lnTo>
                  <a:lnTo>
                    <a:pt x="604" y="91"/>
                  </a:lnTo>
                  <a:lnTo>
                    <a:pt x="620" y="108"/>
                  </a:lnTo>
                  <a:lnTo>
                    <a:pt x="633" y="121"/>
                  </a:lnTo>
                  <a:lnTo>
                    <a:pt x="642" y="134"/>
                  </a:lnTo>
                  <a:lnTo>
                    <a:pt x="650" y="142"/>
                  </a:lnTo>
                  <a:lnTo>
                    <a:pt x="658" y="155"/>
                  </a:lnTo>
                  <a:lnTo>
                    <a:pt x="658" y="86"/>
                  </a:lnTo>
                  <a:close/>
                  <a:moveTo>
                    <a:pt x="258" y="65"/>
                  </a:moveTo>
                  <a:lnTo>
                    <a:pt x="215" y="86"/>
                  </a:lnTo>
                  <a:lnTo>
                    <a:pt x="169" y="112"/>
                  </a:lnTo>
                  <a:lnTo>
                    <a:pt x="127" y="151"/>
                  </a:lnTo>
                  <a:lnTo>
                    <a:pt x="93" y="198"/>
                  </a:lnTo>
                  <a:lnTo>
                    <a:pt x="64" y="258"/>
                  </a:lnTo>
                  <a:lnTo>
                    <a:pt x="47" y="331"/>
                  </a:lnTo>
                  <a:lnTo>
                    <a:pt x="38" y="413"/>
                  </a:lnTo>
                  <a:lnTo>
                    <a:pt x="42" y="477"/>
                  </a:lnTo>
                  <a:lnTo>
                    <a:pt x="55" y="537"/>
                  </a:lnTo>
                  <a:lnTo>
                    <a:pt x="76" y="593"/>
                  </a:lnTo>
                  <a:lnTo>
                    <a:pt x="106" y="649"/>
                  </a:lnTo>
                  <a:lnTo>
                    <a:pt x="152" y="696"/>
                  </a:lnTo>
                  <a:lnTo>
                    <a:pt x="207" y="739"/>
                  </a:lnTo>
                  <a:lnTo>
                    <a:pt x="279" y="769"/>
                  </a:lnTo>
                  <a:lnTo>
                    <a:pt x="232" y="722"/>
                  </a:lnTo>
                  <a:lnTo>
                    <a:pt x="203" y="666"/>
                  </a:lnTo>
                  <a:lnTo>
                    <a:pt x="182" y="606"/>
                  </a:lnTo>
                  <a:lnTo>
                    <a:pt x="169" y="541"/>
                  </a:lnTo>
                  <a:lnTo>
                    <a:pt x="161" y="477"/>
                  </a:lnTo>
                  <a:lnTo>
                    <a:pt x="161" y="417"/>
                  </a:lnTo>
                  <a:lnTo>
                    <a:pt x="165" y="314"/>
                  </a:lnTo>
                  <a:lnTo>
                    <a:pt x="177" y="232"/>
                  </a:lnTo>
                  <a:lnTo>
                    <a:pt x="199" y="168"/>
                  </a:lnTo>
                  <a:lnTo>
                    <a:pt x="220" y="121"/>
                  </a:lnTo>
                  <a:lnTo>
                    <a:pt x="241" y="86"/>
                  </a:lnTo>
                  <a:lnTo>
                    <a:pt x="258" y="65"/>
                  </a:lnTo>
                  <a:close/>
                  <a:moveTo>
                    <a:pt x="397" y="0"/>
                  </a:moveTo>
                  <a:lnTo>
                    <a:pt x="426" y="0"/>
                  </a:lnTo>
                  <a:lnTo>
                    <a:pt x="469" y="9"/>
                  </a:lnTo>
                  <a:lnTo>
                    <a:pt x="519" y="26"/>
                  </a:lnTo>
                  <a:lnTo>
                    <a:pt x="549" y="35"/>
                  </a:lnTo>
                  <a:lnTo>
                    <a:pt x="583" y="48"/>
                  </a:lnTo>
                  <a:lnTo>
                    <a:pt x="620" y="52"/>
                  </a:lnTo>
                  <a:lnTo>
                    <a:pt x="625" y="52"/>
                  </a:lnTo>
                  <a:lnTo>
                    <a:pt x="633" y="52"/>
                  </a:lnTo>
                  <a:lnTo>
                    <a:pt x="637" y="52"/>
                  </a:lnTo>
                  <a:lnTo>
                    <a:pt x="646" y="48"/>
                  </a:lnTo>
                  <a:lnTo>
                    <a:pt x="650" y="39"/>
                  </a:lnTo>
                  <a:lnTo>
                    <a:pt x="658" y="30"/>
                  </a:lnTo>
                  <a:lnTo>
                    <a:pt x="658" y="22"/>
                  </a:lnTo>
                  <a:lnTo>
                    <a:pt x="663" y="9"/>
                  </a:lnTo>
                  <a:lnTo>
                    <a:pt x="663" y="5"/>
                  </a:lnTo>
                  <a:lnTo>
                    <a:pt x="671" y="0"/>
                  </a:lnTo>
                  <a:lnTo>
                    <a:pt x="675" y="0"/>
                  </a:lnTo>
                  <a:lnTo>
                    <a:pt x="680" y="0"/>
                  </a:lnTo>
                  <a:lnTo>
                    <a:pt x="688" y="0"/>
                  </a:lnTo>
                  <a:lnTo>
                    <a:pt x="692" y="5"/>
                  </a:lnTo>
                  <a:lnTo>
                    <a:pt x="696" y="9"/>
                  </a:lnTo>
                  <a:lnTo>
                    <a:pt x="696" y="18"/>
                  </a:lnTo>
                  <a:lnTo>
                    <a:pt x="701" y="26"/>
                  </a:lnTo>
                  <a:lnTo>
                    <a:pt x="701" y="39"/>
                  </a:lnTo>
                  <a:lnTo>
                    <a:pt x="701" y="228"/>
                  </a:lnTo>
                  <a:lnTo>
                    <a:pt x="701" y="237"/>
                  </a:lnTo>
                  <a:lnTo>
                    <a:pt x="696" y="249"/>
                  </a:lnTo>
                  <a:lnTo>
                    <a:pt x="696" y="254"/>
                  </a:lnTo>
                  <a:lnTo>
                    <a:pt x="692" y="262"/>
                  </a:lnTo>
                  <a:lnTo>
                    <a:pt x="688" y="267"/>
                  </a:lnTo>
                  <a:lnTo>
                    <a:pt x="680" y="267"/>
                  </a:lnTo>
                  <a:lnTo>
                    <a:pt x="671" y="267"/>
                  </a:lnTo>
                  <a:lnTo>
                    <a:pt x="663" y="262"/>
                  </a:lnTo>
                  <a:lnTo>
                    <a:pt x="663" y="254"/>
                  </a:lnTo>
                  <a:lnTo>
                    <a:pt x="658" y="245"/>
                  </a:lnTo>
                  <a:lnTo>
                    <a:pt x="625" y="176"/>
                  </a:lnTo>
                  <a:lnTo>
                    <a:pt x="574" y="121"/>
                  </a:lnTo>
                  <a:lnTo>
                    <a:pt x="515" y="78"/>
                  </a:lnTo>
                  <a:lnTo>
                    <a:pt x="456" y="52"/>
                  </a:lnTo>
                  <a:lnTo>
                    <a:pt x="401" y="39"/>
                  </a:lnTo>
                  <a:lnTo>
                    <a:pt x="342" y="52"/>
                  </a:lnTo>
                  <a:lnTo>
                    <a:pt x="296" y="86"/>
                  </a:lnTo>
                  <a:lnTo>
                    <a:pt x="253" y="142"/>
                  </a:lnTo>
                  <a:lnTo>
                    <a:pt x="224" y="219"/>
                  </a:lnTo>
                  <a:lnTo>
                    <a:pt x="207" y="310"/>
                  </a:lnTo>
                  <a:lnTo>
                    <a:pt x="199" y="417"/>
                  </a:lnTo>
                  <a:lnTo>
                    <a:pt x="203" y="481"/>
                  </a:lnTo>
                  <a:lnTo>
                    <a:pt x="207" y="546"/>
                  </a:lnTo>
                  <a:lnTo>
                    <a:pt x="224" y="606"/>
                  </a:lnTo>
                  <a:lnTo>
                    <a:pt x="241" y="662"/>
                  </a:lnTo>
                  <a:lnTo>
                    <a:pt x="270" y="705"/>
                  </a:lnTo>
                  <a:lnTo>
                    <a:pt x="308" y="743"/>
                  </a:lnTo>
                  <a:lnTo>
                    <a:pt x="359" y="765"/>
                  </a:lnTo>
                  <a:lnTo>
                    <a:pt x="418" y="773"/>
                  </a:lnTo>
                  <a:lnTo>
                    <a:pt x="494" y="765"/>
                  </a:lnTo>
                  <a:lnTo>
                    <a:pt x="566" y="739"/>
                  </a:lnTo>
                  <a:lnTo>
                    <a:pt x="629" y="700"/>
                  </a:lnTo>
                  <a:lnTo>
                    <a:pt x="684" y="653"/>
                  </a:lnTo>
                  <a:lnTo>
                    <a:pt x="692" y="645"/>
                  </a:lnTo>
                  <a:lnTo>
                    <a:pt x="696" y="640"/>
                  </a:lnTo>
                  <a:lnTo>
                    <a:pt x="701" y="636"/>
                  </a:lnTo>
                  <a:lnTo>
                    <a:pt x="705" y="636"/>
                  </a:lnTo>
                  <a:lnTo>
                    <a:pt x="713" y="636"/>
                  </a:lnTo>
                  <a:lnTo>
                    <a:pt x="718" y="640"/>
                  </a:lnTo>
                  <a:lnTo>
                    <a:pt x="726" y="645"/>
                  </a:lnTo>
                  <a:lnTo>
                    <a:pt x="730" y="649"/>
                  </a:lnTo>
                  <a:lnTo>
                    <a:pt x="730" y="657"/>
                  </a:lnTo>
                  <a:lnTo>
                    <a:pt x="726" y="670"/>
                  </a:lnTo>
                  <a:lnTo>
                    <a:pt x="709" y="692"/>
                  </a:lnTo>
                  <a:lnTo>
                    <a:pt x="684" y="718"/>
                  </a:lnTo>
                  <a:lnTo>
                    <a:pt x="654" y="743"/>
                  </a:lnTo>
                  <a:lnTo>
                    <a:pt x="620" y="765"/>
                  </a:lnTo>
                  <a:lnTo>
                    <a:pt x="540" y="803"/>
                  </a:lnTo>
                  <a:lnTo>
                    <a:pt x="464" y="825"/>
                  </a:lnTo>
                  <a:lnTo>
                    <a:pt x="397" y="829"/>
                  </a:lnTo>
                  <a:lnTo>
                    <a:pt x="334" y="825"/>
                  </a:lnTo>
                  <a:lnTo>
                    <a:pt x="270" y="812"/>
                  </a:lnTo>
                  <a:lnTo>
                    <a:pt x="207" y="786"/>
                  </a:lnTo>
                  <a:lnTo>
                    <a:pt x="152" y="752"/>
                  </a:lnTo>
                  <a:lnTo>
                    <a:pt x="101" y="705"/>
                  </a:lnTo>
                  <a:lnTo>
                    <a:pt x="59" y="649"/>
                  </a:lnTo>
                  <a:lnTo>
                    <a:pt x="30" y="584"/>
                  </a:lnTo>
                  <a:lnTo>
                    <a:pt x="9" y="503"/>
                  </a:lnTo>
                  <a:lnTo>
                    <a:pt x="0" y="413"/>
                  </a:lnTo>
                  <a:lnTo>
                    <a:pt x="9" y="322"/>
                  </a:lnTo>
                  <a:lnTo>
                    <a:pt x="30" y="241"/>
                  </a:lnTo>
                  <a:lnTo>
                    <a:pt x="64" y="176"/>
                  </a:lnTo>
                  <a:lnTo>
                    <a:pt x="106" y="121"/>
                  </a:lnTo>
                  <a:lnTo>
                    <a:pt x="156" y="73"/>
                  </a:lnTo>
                  <a:lnTo>
                    <a:pt x="211" y="43"/>
                  </a:lnTo>
                  <a:lnTo>
                    <a:pt x="270" y="18"/>
                  </a:lnTo>
                  <a:lnTo>
                    <a:pt x="334" y="5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 noEditPoints="1"/>
            </p:cNvSpPr>
            <p:nvPr/>
          </p:nvSpPr>
          <p:spPr bwMode="auto">
            <a:xfrm>
              <a:off x="7567" y="4244"/>
              <a:ext cx="861" cy="782"/>
            </a:xfrm>
            <a:custGeom>
              <a:avLst/>
              <a:gdLst/>
              <a:ahLst/>
              <a:cxnLst>
                <a:cxn ang="0">
                  <a:pos x="422" y="39"/>
                </a:cxn>
                <a:cxn ang="0">
                  <a:pos x="401" y="47"/>
                </a:cxn>
                <a:cxn ang="0">
                  <a:pos x="393" y="65"/>
                </a:cxn>
                <a:cxn ang="0">
                  <a:pos x="388" y="77"/>
                </a:cxn>
                <a:cxn ang="0">
                  <a:pos x="490" y="387"/>
                </a:cxn>
                <a:cxn ang="0">
                  <a:pos x="629" y="361"/>
                </a:cxn>
                <a:cxn ang="0">
                  <a:pos x="709" y="284"/>
                </a:cxn>
                <a:cxn ang="0">
                  <a:pos x="743" y="189"/>
                </a:cxn>
                <a:cxn ang="0">
                  <a:pos x="739" y="108"/>
                </a:cxn>
                <a:cxn ang="0">
                  <a:pos x="679" y="56"/>
                </a:cxn>
                <a:cxn ang="0">
                  <a:pos x="578" y="39"/>
                </a:cxn>
                <a:cxn ang="0">
                  <a:pos x="220" y="0"/>
                </a:cxn>
                <a:cxn ang="0">
                  <a:pos x="688" y="4"/>
                </a:cxn>
                <a:cxn ang="0">
                  <a:pos x="798" y="52"/>
                </a:cxn>
                <a:cxn ang="0">
                  <a:pos x="852" y="129"/>
                </a:cxn>
                <a:cxn ang="0">
                  <a:pos x="848" y="241"/>
                </a:cxn>
                <a:cxn ang="0">
                  <a:pos x="755" y="348"/>
                </a:cxn>
                <a:cxn ang="0">
                  <a:pos x="599" y="417"/>
                </a:cxn>
                <a:cxn ang="0">
                  <a:pos x="308" y="425"/>
                </a:cxn>
                <a:cxn ang="0">
                  <a:pos x="241" y="696"/>
                </a:cxn>
                <a:cxn ang="0">
                  <a:pos x="232" y="713"/>
                </a:cxn>
                <a:cxn ang="0">
                  <a:pos x="232" y="717"/>
                </a:cxn>
                <a:cxn ang="0">
                  <a:pos x="236" y="730"/>
                </a:cxn>
                <a:cxn ang="0">
                  <a:pos x="249" y="734"/>
                </a:cxn>
                <a:cxn ang="0">
                  <a:pos x="274" y="739"/>
                </a:cxn>
                <a:cxn ang="0">
                  <a:pos x="300" y="739"/>
                </a:cxn>
                <a:cxn ang="0">
                  <a:pos x="317" y="739"/>
                </a:cxn>
                <a:cxn ang="0">
                  <a:pos x="333" y="743"/>
                </a:cxn>
                <a:cxn ang="0">
                  <a:pos x="338" y="756"/>
                </a:cxn>
                <a:cxn ang="0">
                  <a:pos x="333" y="773"/>
                </a:cxn>
                <a:cxn ang="0">
                  <a:pos x="325" y="777"/>
                </a:cxn>
                <a:cxn ang="0">
                  <a:pos x="317" y="782"/>
                </a:cxn>
                <a:cxn ang="0">
                  <a:pos x="245" y="777"/>
                </a:cxn>
                <a:cxn ang="0">
                  <a:pos x="190" y="773"/>
                </a:cxn>
                <a:cxn ang="0">
                  <a:pos x="135" y="777"/>
                </a:cxn>
                <a:cxn ang="0">
                  <a:pos x="51" y="777"/>
                </a:cxn>
                <a:cxn ang="0">
                  <a:pos x="9" y="777"/>
                </a:cxn>
                <a:cxn ang="0">
                  <a:pos x="0" y="769"/>
                </a:cxn>
                <a:cxn ang="0">
                  <a:pos x="0" y="764"/>
                </a:cxn>
                <a:cxn ang="0">
                  <a:pos x="4" y="747"/>
                </a:cxn>
                <a:cxn ang="0">
                  <a:pos x="17" y="739"/>
                </a:cxn>
                <a:cxn ang="0">
                  <a:pos x="38" y="739"/>
                </a:cxn>
                <a:cxn ang="0">
                  <a:pos x="106" y="734"/>
                </a:cxn>
                <a:cxn ang="0">
                  <a:pos x="131" y="709"/>
                </a:cxn>
                <a:cxn ang="0">
                  <a:pos x="283" y="82"/>
                </a:cxn>
                <a:cxn ang="0">
                  <a:pos x="287" y="65"/>
                </a:cxn>
                <a:cxn ang="0">
                  <a:pos x="287" y="56"/>
                </a:cxn>
                <a:cxn ang="0">
                  <a:pos x="283" y="47"/>
                </a:cxn>
                <a:cxn ang="0">
                  <a:pos x="262" y="43"/>
                </a:cxn>
                <a:cxn ang="0">
                  <a:pos x="241" y="39"/>
                </a:cxn>
                <a:cxn ang="0">
                  <a:pos x="220" y="39"/>
                </a:cxn>
                <a:cxn ang="0">
                  <a:pos x="198" y="39"/>
                </a:cxn>
                <a:cxn ang="0">
                  <a:pos x="186" y="30"/>
                </a:cxn>
                <a:cxn ang="0">
                  <a:pos x="186" y="13"/>
                </a:cxn>
                <a:cxn ang="0">
                  <a:pos x="194" y="0"/>
                </a:cxn>
                <a:cxn ang="0">
                  <a:pos x="207" y="0"/>
                </a:cxn>
              </a:cxnLst>
              <a:rect l="0" t="0" r="r" b="b"/>
              <a:pathLst>
                <a:path w="861" h="782">
                  <a:moveTo>
                    <a:pt x="443" y="39"/>
                  </a:moveTo>
                  <a:lnTo>
                    <a:pt x="422" y="39"/>
                  </a:lnTo>
                  <a:lnTo>
                    <a:pt x="409" y="43"/>
                  </a:lnTo>
                  <a:lnTo>
                    <a:pt x="401" y="47"/>
                  </a:lnTo>
                  <a:lnTo>
                    <a:pt x="397" y="52"/>
                  </a:lnTo>
                  <a:lnTo>
                    <a:pt x="393" y="65"/>
                  </a:lnTo>
                  <a:lnTo>
                    <a:pt x="388" y="77"/>
                  </a:lnTo>
                  <a:lnTo>
                    <a:pt x="388" y="77"/>
                  </a:lnTo>
                  <a:lnTo>
                    <a:pt x="308" y="387"/>
                  </a:lnTo>
                  <a:lnTo>
                    <a:pt x="490" y="387"/>
                  </a:lnTo>
                  <a:lnTo>
                    <a:pt x="566" y="382"/>
                  </a:lnTo>
                  <a:lnTo>
                    <a:pt x="629" y="361"/>
                  </a:lnTo>
                  <a:lnTo>
                    <a:pt x="675" y="331"/>
                  </a:lnTo>
                  <a:lnTo>
                    <a:pt x="709" y="284"/>
                  </a:lnTo>
                  <a:lnTo>
                    <a:pt x="730" y="236"/>
                  </a:lnTo>
                  <a:lnTo>
                    <a:pt x="743" y="189"/>
                  </a:lnTo>
                  <a:lnTo>
                    <a:pt x="747" y="150"/>
                  </a:lnTo>
                  <a:lnTo>
                    <a:pt x="739" y="108"/>
                  </a:lnTo>
                  <a:lnTo>
                    <a:pt x="717" y="77"/>
                  </a:lnTo>
                  <a:lnTo>
                    <a:pt x="679" y="56"/>
                  </a:lnTo>
                  <a:lnTo>
                    <a:pt x="633" y="43"/>
                  </a:lnTo>
                  <a:lnTo>
                    <a:pt x="578" y="39"/>
                  </a:lnTo>
                  <a:lnTo>
                    <a:pt x="443" y="39"/>
                  </a:lnTo>
                  <a:close/>
                  <a:moveTo>
                    <a:pt x="220" y="0"/>
                  </a:moveTo>
                  <a:lnTo>
                    <a:pt x="612" y="0"/>
                  </a:lnTo>
                  <a:lnTo>
                    <a:pt x="688" y="4"/>
                  </a:lnTo>
                  <a:lnTo>
                    <a:pt x="747" y="22"/>
                  </a:lnTo>
                  <a:lnTo>
                    <a:pt x="798" y="52"/>
                  </a:lnTo>
                  <a:lnTo>
                    <a:pt x="831" y="86"/>
                  </a:lnTo>
                  <a:lnTo>
                    <a:pt x="852" y="129"/>
                  </a:lnTo>
                  <a:lnTo>
                    <a:pt x="861" y="176"/>
                  </a:lnTo>
                  <a:lnTo>
                    <a:pt x="848" y="241"/>
                  </a:lnTo>
                  <a:lnTo>
                    <a:pt x="810" y="296"/>
                  </a:lnTo>
                  <a:lnTo>
                    <a:pt x="755" y="348"/>
                  </a:lnTo>
                  <a:lnTo>
                    <a:pt x="684" y="391"/>
                  </a:lnTo>
                  <a:lnTo>
                    <a:pt x="599" y="417"/>
                  </a:lnTo>
                  <a:lnTo>
                    <a:pt x="511" y="425"/>
                  </a:lnTo>
                  <a:lnTo>
                    <a:pt x="308" y="425"/>
                  </a:lnTo>
                  <a:lnTo>
                    <a:pt x="308" y="425"/>
                  </a:lnTo>
                  <a:lnTo>
                    <a:pt x="241" y="696"/>
                  </a:lnTo>
                  <a:lnTo>
                    <a:pt x="236" y="704"/>
                  </a:lnTo>
                  <a:lnTo>
                    <a:pt x="232" y="713"/>
                  </a:lnTo>
                  <a:lnTo>
                    <a:pt x="232" y="717"/>
                  </a:lnTo>
                  <a:lnTo>
                    <a:pt x="232" y="717"/>
                  </a:lnTo>
                  <a:lnTo>
                    <a:pt x="232" y="726"/>
                  </a:lnTo>
                  <a:lnTo>
                    <a:pt x="236" y="730"/>
                  </a:lnTo>
                  <a:lnTo>
                    <a:pt x="241" y="734"/>
                  </a:lnTo>
                  <a:lnTo>
                    <a:pt x="249" y="734"/>
                  </a:lnTo>
                  <a:lnTo>
                    <a:pt x="262" y="739"/>
                  </a:lnTo>
                  <a:lnTo>
                    <a:pt x="274" y="739"/>
                  </a:lnTo>
                  <a:lnTo>
                    <a:pt x="287" y="739"/>
                  </a:lnTo>
                  <a:lnTo>
                    <a:pt x="300" y="739"/>
                  </a:lnTo>
                  <a:lnTo>
                    <a:pt x="304" y="739"/>
                  </a:lnTo>
                  <a:lnTo>
                    <a:pt x="317" y="739"/>
                  </a:lnTo>
                  <a:lnTo>
                    <a:pt x="325" y="739"/>
                  </a:lnTo>
                  <a:lnTo>
                    <a:pt x="333" y="743"/>
                  </a:lnTo>
                  <a:lnTo>
                    <a:pt x="338" y="747"/>
                  </a:lnTo>
                  <a:lnTo>
                    <a:pt x="338" y="756"/>
                  </a:lnTo>
                  <a:lnTo>
                    <a:pt x="338" y="764"/>
                  </a:lnTo>
                  <a:lnTo>
                    <a:pt x="333" y="773"/>
                  </a:lnTo>
                  <a:lnTo>
                    <a:pt x="329" y="777"/>
                  </a:lnTo>
                  <a:lnTo>
                    <a:pt x="325" y="777"/>
                  </a:lnTo>
                  <a:lnTo>
                    <a:pt x="321" y="782"/>
                  </a:lnTo>
                  <a:lnTo>
                    <a:pt x="317" y="782"/>
                  </a:lnTo>
                  <a:lnTo>
                    <a:pt x="279" y="777"/>
                  </a:lnTo>
                  <a:lnTo>
                    <a:pt x="245" y="777"/>
                  </a:lnTo>
                  <a:lnTo>
                    <a:pt x="220" y="777"/>
                  </a:lnTo>
                  <a:lnTo>
                    <a:pt x="190" y="773"/>
                  </a:lnTo>
                  <a:lnTo>
                    <a:pt x="165" y="773"/>
                  </a:lnTo>
                  <a:lnTo>
                    <a:pt x="135" y="777"/>
                  </a:lnTo>
                  <a:lnTo>
                    <a:pt x="93" y="777"/>
                  </a:lnTo>
                  <a:lnTo>
                    <a:pt x="51" y="777"/>
                  </a:lnTo>
                  <a:lnTo>
                    <a:pt x="17" y="782"/>
                  </a:lnTo>
                  <a:lnTo>
                    <a:pt x="9" y="777"/>
                  </a:lnTo>
                  <a:lnTo>
                    <a:pt x="4" y="773"/>
                  </a:lnTo>
                  <a:lnTo>
                    <a:pt x="0" y="769"/>
                  </a:lnTo>
                  <a:lnTo>
                    <a:pt x="0" y="764"/>
                  </a:lnTo>
                  <a:lnTo>
                    <a:pt x="0" y="764"/>
                  </a:lnTo>
                  <a:lnTo>
                    <a:pt x="0" y="756"/>
                  </a:lnTo>
                  <a:lnTo>
                    <a:pt x="4" y="747"/>
                  </a:lnTo>
                  <a:lnTo>
                    <a:pt x="9" y="743"/>
                  </a:lnTo>
                  <a:lnTo>
                    <a:pt x="17" y="739"/>
                  </a:lnTo>
                  <a:lnTo>
                    <a:pt x="25" y="739"/>
                  </a:lnTo>
                  <a:lnTo>
                    <a:pt x="38" y="739"/>
                  </a:lnTo>
                  <a:lnTo>
                    <a:pt x="80" y="739"/>
                  </a:lnTo>
                  <a:lnTo>
                    <a:pt x="106" y="734"/>
                  </a:lnTo>
                  <a:lnTo>
                    <a:pt x="122" y="726"/>
                  </a:lnTo>
                  <a:lnTo>
                    <a:pt x="131" y="709"/>
                  </a:lnTo>
                  <a:lnTo>
                    <a:pt x="135" y="687"/>
                  </a:lnTo>
                  <a:lnTo>
                    <a:pt x="283" y="82"/>
                  </a:lnTo>
                  <a:lnTo>
                    <a:pt x="287" y="73"/>
                  </a:lnTo>
                  <a:lnTo>
                    <a:pt x="287" y="65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87" y="52"/>
                  </a:lnTo>
                  <a:lnTo>
                    <a:pt x="283" y="47"/>
                  </a:lnTo>
                  <a:lnTo>
                    <a:pt x="279" y="43"/>
                  </a:lnTo>
                  <a:lnTo>
                    <a:pt x="262" y="43"/>
                  </a:lnTo>
                  <a:lnTo>
                    <a:pt x="249" y="39"/>
                  </a:lnTo>
                  <a:lnTo>
                    <a:pt x="241" y="39"/>
                  </a:lnTo>
                  <a:lnTo>
                    <a:pt x="232" y="39"/>
                  </a:lnTo>
                  <a:lnTo>
                    <a:pt x="220" y="39"/>
                  </a:lnTo>
                  <a:lnTo>
                    <a:pt x="207" y="39"/>
                  </a:lnTo>
                  <a:lnTo>
                    <a:pt x="198" y="39"/>
                  </a:lnTo>
                  <a:lnTo>
                    <a:pt x="190" y="35"/>
                  </a:lnTo>
                  <a:lnTo>
                    <a:pt x="186" y="30"/>
                  </a:lnTo>
                  <a:lnTo>
                    <a:pt x="182" y="26"/>
                  </a:lnTo>
                  <a:lnTo>
                    <a:pt x="186" y="13"/>
                  </a:lnTo>
                  <a:lnTo>
                    <a:pt x="186" y="4"/>
                  </a:lnTo>
                  <a:lnTo>
                    <a:pt x="194" y="0"/>
                  </a:lnTo>
                  <a:lnTo>
                    <a:pt x="198" y="0"/>
                  </a:lnTo>
                  <a:lnTo>
                    <a:pt x="207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8580" y="4163"/>
              <a:ext cx="325" cy="528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85" y="0"/>
                </a:cxn>
                <a:cxn ang="0">
                  <a:pos x="194" y="0"/>
                </a:cxn>
                <a:cxn ang="0">
                  <a:pos x="198" y="4"/>
                </a:cxn>
                <a:cxn ang="0">
                  <a:pos x="202" y="13"/>
                </a:cxn>
                <a:cxn ang="0">
                  <a:pos x="202" y="21"/>
                </a:cxn>
                <a:cxn ang="0">
                  <a:pos x="202" y="459"/>
                </a:cxn>
                <a:cxn ang="0">
                  <a:pos x="202" y="472"/>
                </a:cxn>
                <a:cxn ang="0">
                  <a:pos x="207" y="485"/>
                </a:cxn>
                <a:cxn ang="0">
                  <a:pos x="219" y="489"/>
                </a:cxn>
                <a:cxn ang="0">
                  <a:pos x="245" y="493"/>
                </a:cxn>
                <a:cxn ang="0">
                  <a:pos x="282" y="493"/>
                </a:cxn>
                <a:cxn ang="0">
                  <a:pos x="325" y="493"/>
                </a:cxn>
                <a:cxn ang="0">
                  <a:pos x="325" y="528"/>
                </a:cxn>
                <a:cxn ang="0">
                  <a:pos x="274" y="528"/>
                </a:cxn>
                <a:cxn ang="0">
                  <a:pos x="215" y="528"/>
                </a:cxn>
                <a:cxn ang="0">
                  <a:pos x="164" y="528"/>
                </a:cxn>
                <a:cxn ang="0">
                  <a:pos x="114" y="528"/>
                </a:cxn>
                <a:cxn ang="0">
                  <a:pos x="55" y="528"/>
                </a:cxn>
                <a:cxn ang="0">
                  <a:pos x="4" y="528"/>
                </a:cxn>
                <a:cxn ang="0">
                  <a:pos x="4" y="493"/>
                </a:cxn>
                <a:cxn ang="0">
                  <a:pos x="46" y="493"/>
                </a:cxn>
                <a:cxn ang="0">
                  <a:pos x="93" y="493"/>
                </a:cxn>
                <a:cxn ang="0">
                  <a:pos x="118" y="485"/>
                </a:cxn>
                <a:cxn ang="0">
                  <a:pos x="126" y="476"/>
                </a:cxn>
                <a:cxn ang="0">
                  <a:pos x="126" y="459"/>
                </a:cxn>
                <a:cxn ang="0">
                  <a:pos x="126" y="64"/>
                </a:cxn>
                <a:cxn ang="0">
                  <a:pos x="84" y="77"/>
                </a:cxn>
                <a:cxn ang="0">
                  <a:pos x="42" y="81"/>
                </a:cxn>
                <a:cxn ang="0">
                  <a:pos x="12" y="85"/>
                </a:cxn>
                <a:cxn ang="0">
                  <a:pos x="0" y="85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38" y="51"/>
                </a:cxn>
                <a:cxn ang="0">
                  <a:pos x="76" y="43"/>
                </a:cxn>
                <a:cxn ang="0">
                  <a:pos x="126" y="30"/>
                </a:cxn>
                <a:cxn ang="0">
                  <a:pos x="173" y="0"/>
                </a:cxn>
              </a:cxnLst>
              <a:rect l="0" t="0" r="r" b="b"/>
              <a:pathLst>
                <a:path w="325" h="528">
                  <a:moveTo>
                    <a:pt x="173" y="0"/>
                  </a:moveTo>
                  <a:lnTo>
                    <a:pt x="185" y="0"/>
                  </a:lnTo>
                  <a:lnTo>
                    <a:pt x="194" y="0"/>
                  </a:lnTo>
                  <a:lnTo>
                    <a:pt x="198" y="4"/>
                  </a:lnTo>
                  <a:lnTo>
                    <a:pt x="202" y="13"/>
                  </a:lnTo>
                  <a:lnTo>
                    <a:pt x="202" y="21"/>
                  </a:lnTo>
                  <a:lnTo>
                    <a:pt x="202" y="459"/>
                  </a:lnTo>
                  <a:lnTo>
                    <a:pt x="202" y="472"/>
                  </a:lnTo>
                  <a:lnTo>
                    <a:pt x="207" y="485"/>
                  </a:lnTo>
                  <a:lnTo>
                    <a:pt x="219" y="489"/>
                  </a:lnTo>
                  <a:lnTo>
                    <a:pt x="245" y="493"/>
                  </a:lnTo>
                  <a:lnTo>
                    <a:pt x="282" y="493"/>
                  </a:lnTo>
                  <a:lnTo>
                    <a:pt x="325" y="493"/>
                  </a:lnTo>
                  <a:lnTo>
                    <a:pt x="325" y="528"/>
                  </a:lnTo>
                  <a:lnTo>
                    <a:pt x="274" y="528"/>
                  </a:lnTo>
                  <a:lnTo>
                    <a:pt x="215" y="528"/>
                  </a:lnTo>
                  <a:lnTo>
                    <a:pt x="164" y="528"/>
                  </a:lnTo>
                  <a:lnTo>
                    <a:pt x="114" y="528"/>
                  </a:lnTo>
                  <a:lnTo>
                    <a:pt x="55" y="528"/>
                  </a:lnTo>
                  <a:lnTo>
                    <a:pt x="4" y="528"/>
                  </a:lnTo>
                  <a:lnTo>
                    <a:pt x="4" y="493"/>
                  </a:lnTo>
                  <a:lnTo>
                    <a:pt x="46" y="493"/>
                  </a:lnTo>
                  <a:lnTo>
                    <a:pt x="93" y="493"/>
                  </a:lnTo>
                  <a:lnTo>
                    <a:pt x="118" y="485"/>
                  </a:lnTo>
                  <a:lnTo>
                    <a:pt x="126" y="476"/>
                  </a:lnTo>
                  <a:lnTo>
                    <a:pt x="126" y="459"/>
                  </a:lnTo>
                  <a:lnTo>
                    <a:pt x="126" y="64"/>
                  </a:lnTo>
                  <a:lnTo>
                    <a:pt x="84" y="77"/>
                  </a:lnTo>
                  <a:lnTo>
                    <a:pt x="42" y="81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38" y="51"/>
                  </a:lnTo>
                  <a:lnTo>
                    <a:pt x="76" y="43"/>
                  </a:lnTo>
                  <a:lnTo>
                    <a:pt x="126" y="3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9592" y="3553"/>
              <a:ext cx="1064" cy="1078"/>
            </a:xfrm>
            <a:custGeom>
              <a:avLst/>
              <a:gdLst/>
              <a:ahLst/>
              <a:cxnLst>
                <a:cxn ang="0">
                  <a:pos x="203" y="906"/>
                </a:cxn>
                <a:cxn ang="0">
                  <a:pos x="359" y="1005"/>
                </a:cxn>
                <a:cxn ang="0">
                  <a:pos x="490" y="1035"/>
                </a:cxn>
                <a:cxn ang="0">
                  <a:pos x="616" y="1030"/>
                </a:cxn>
                <a:cxn ang="0">
                  <a:pos x="747" y="987"/>
                </a:cxn>
                <a:cxn ang="0">
                  <a:pos x="832" y="936"/>
                </a:cxn>
                <a:cxn ang="0">
                  <a:pos x="865" y="906"/>
                </a:cxn>
                <a:cxn ang="0">
                  <a:pos x="857" y="897"/>
                </a:cxn>
                <a:cxn ang="0">
                  <a:pos x="849" y="889"/>
                </a:cxn>
                <a:cxn ang="0">
                  <a:pos x="895" y="202"/>
                </a:cxn>
                <a:cxn ang="0">
                  <a:pos x="895" y="876"/>
                </a:cxn>
                <a:cxn ang="0">
                  <a:pos x="988" y="717"/>
                </a:cxn>
                <a:cxn ang="0">
                  <a:pos x="1026" y="541"/>
                </a:cxn>
                <a:cxn ang="0">
                  <a:pos x="988" y="352"/>
                </a:cxn>
                <a:cxn ang="0">
                  <a:pos x="895" y="202"/>
                </a:cxn>
                <a:cxn ang="0">
                  <a:pos x="114" y="275"/>
                </a:cxn>
                <a:cxn ang="0">
                  <a:pos x="51" y="446"/>
                </a:cxn>
                <a:cxn ang="0">
                  <a:pos x="47" y="623"/>
                </a:cxn>
                <a:cxn ang="0">
                  <a:pos x="110" y="794"/>
                </a:cxn>
                <a:cxn ang="0">
                  <a:pos x="503" y="541"/>
                </a:cxn>
                <a:cxn ang="0">
                  <a:pos x="532" y="39"/>
                </a:cxn>
                <a:cxn ang="0">
                  <a:pos x="380" y="64"/>
                </a:cxn>
                <a:cxn ang="0">
                  <a:pos x="266" y="120"/>
                </a:cxn>
                <a:cxn ang="0">
                  <a:pos x="207" y="163"/>
                </a:cxn>
                <a:cxn ang="0">
                  <a:pos x="203" y="176"/>
                </a:cxn>
                <a:cxn ang="0">
                  <a:pos x="211" y="189"/>
                </a:cxn>
                <a:cxn ang="0">
                  <a:pos x="216" y="189"/>
                </a:cxn>
                <a:cxn ang="0">
                  <a:pos x="865" y="172"/>
                </a:cxn>
                <a:cxn ang="0">
                  <a:pos x="705" y="73"/>
                </a:cxn>
                <a:cxn ang="0">
                  <a:pos x="574" y="43"/>
                </a:cxn>
                <a:cxn ang="0">
                  <a:pos x="532" y="0"/>
                </a:cxn>
                <a:cxn ang="0">
                  <a:pos x="739" y="43"/>
                </a:cxn>
                <a:cxn ang="0">
                  <a:pos x="908" y="159"/>
                </a:cxn>
                <a:cxn ang="0">
                  <a:pos x="1022" y="331"/>
                </a:cxn>
                <a:cxn ang="0">
                  <a:pos x="1064" y="541"/>
                </a:cxn>
                <a:cxn ang="0">
                  <a:pos x="1022" y="747"/>
                </a:cxn>
                <a:cxn ang="0">
                  <a:pos x="908" y="919"/>
                </a:cxn>
                <a:cxn ang="0">
                  <a:pos x="739" y="1035"/>
                </a:cxn>
                <a:cxn ang="0">
                  <a:pos x="532" y="1078"/>
                </a:cxn>
                <a:cxn ang="0">
                  <a:pos x="325" y="1035"/>
                </a:cxn>
                <a:cxn ang="0">
                  <a:pos x="157" y="919"/>
                </a:cxn>
                <a:cxn ang="0">
                  <a:pos x="43" y="747"/>
                </a:cxn>
                <a:cxn ang="0">
                  <a:pos x="0" y="541"/>
                </a:cxn>
                <a:cxn ang="0">
                  <a:pos x="43" y="331"/>
                </a:cxn>
                <a:cxn ang="0">
                  <a:pos x="157" y="159"/>
                </a:cxn>
                <a:cxn ang="0">
                  <a:pos x="325" y="43"/>
                </a:cxn>
                <a:cxn ang="0">
                  <a:pos x="532" y="0"/>
                </a:cxn>
              </a:cxnLst>
              <a:rect l="0" t="0" r="r" b="b"/>
              <a:pathLst>
                <a:path w="1064" h="1078">
                  <a:moveTo>
                    <a:pt x="532" y="567"/>
                  </a:moveTo>
                  <a:lnTo>
                    <a:pt x="203" y="906"/>
                  </a:lnTo>
                  <a:lnTo>
                    <a:pt x="279" y="966"/>
                  </a:lnTo>
                  <a:lnTo>
                    <a:pt x="359" y="1005"/>
                  </a:lnTo>
                  <a:lnTo>
                    <a:pt x="431" y="1026"/>
                  </a:lnTo>
                  <a:lnTo>
                    <a:pt x="490" y="1035"/>
                  </a:lnTo>
                  <a:lnTo>
                    <a:pt x="532" y="1039"/>
                  </a:lnTo>
                  <a:lnTo>
                    <a:pt x="616" y="1030"/>
                  </a:lnTo>
                  <a:lnTo>
                    <a:pt x="688" y="1013"/>
                  </a:lnTo>
                  <a:lnTo>
                    <a:pt x="747" y="987"/>
                  </a:lnTo>
                  <a:lnTo>
                    <a:pt x="798" y="962"/>
                  </a:lnTo>
                  <a:lnTo>
                    <a:pt x="832" y="936"/>
                  </a:lnTo>
                  <a:lnTo>
                    <a:pt x="857" y="914"/>
                  </a:lnTo>
                  <a:lnTo>
                    <a:pt x="865" y="906"/>
                  </a:lnTo>
                  <a:lnTo>
                    <a:pt x="861" y="902"/>
                  </a:lnTo>
                  <a:lnTo>
                    <a:pt x="857" y="897"/>
                  </a:lnTo>
                  <a:lnTo>
                    <a:pt x="853" y="893"/>
                  </a:lnTo>
                  <a:lnTo>
                    <a:pt x="849" y="889"/>
                  </a:lnTo>
                  <a:lnTo>
                    <a:pt x="532" y="567"/>
                  </a:lnTo>
                  <a:close/>
                  <a:moveTo>
                    <a:pt x="895" y="202"/>
                  </a:moveTo>
                  <a:lnTo>
                    <a:pt x="562" y="541"/>
                  </a:lnTo>
                  <a:lnTo>
                    <a:pt x="895" y="876"/>
                  </a:lnTo>
                  <a:lnTo>
                    <a:pt x="950" y="803"/>
                  </a:lnTo>
                  <a:lnTo>
                    <a:pt x="988" y="717"/>
                  </a:lnTo>
                  <a:lnTo>
                    <a:pt x="1013" y="631"/>
                  </a:lnTo>
                  <a:lnTo>
                    <a:pt x="1026" y="541"/>
                  </a:lnTo>
                  <a:lnTo>
                    <a:pt x="1013" y="442"/>
                  </a:lnTo>
                  <a:lnTo>
                    <a:pt x="988" y="352"/>
                  </a:lnTo>
                  <a:lnTo>
                    <a:pt x="946" y="270"/>
                  </a:lnTo>
                  <a:lnTo>
                    <a:pt x="895" y="202"/>
                  </a:lnTo>
                  <a:close/>
                  <a:moveTo>
                    <a:pt x="169" y="202"/>
                  </a:moveTo>
                  <a:lnTo>
                    <a:pt x="114" y="275"/>
                  </a:lnTo>
                  <a:lnTo>
                    <a:pt x="72" y="361"/>
                  </a:lnTo>
                  <a:lnTo>
                    <a:pt x="51" y="446"/>
                  </a:lnTo>
                  <a:lnTo>
                    <a:pt x="43" y="541"/>
                  </a:lnTo>
                  <a:lnTo>
                    <a:pt x="47" y="623"/>
                  </a:lnTo>
                  <a:lnTo>
                    <a:pt x="68" y="708"/>
                  </a:lnTo>
                  <a:lnTo>
                    <a:pt x="110" y="794"/>
                  </a:lnTo>
                  <a:lnTo>
                    <a:pt x="169" y="876"/>
                  </a:lnTo>
                  <a:lnTo>
                    <a:pt x="503" y="541"/>
                  </a:lnTo>
                  <a:lnTo>
                    <a:pt x="169" y="202"/>
                  </a:lnTo>
                  <a:close/>
                  <a:moveTo>
                    <a:pt x="532" y="39"/>
                  </a:moveTo>
                  <a:lnTo>
                    <a:pt x="452" y="47"/>
                  </a:lnTo>
                  <a:lnTo>
                    <a:pt x="380" y="64"/>
                  </a:lnTo>
                  <a:lnTo>
                    <a:pt x="317" y="90"/>
                  </a:lnTo>
                  <a:lnTo>
                    <a:pt x="266" y="120"/>
                  </a:lnTo>
                  <a:lnTo>
                    <a:pt x="233" y="146"/>
                  </a:lnTo>
                  <a:lnTo>
                    <a:pt x="207" y="163"/>
                  </a:lnTo>
                  <a:lnTo>
                    <a:pt x="203" y="172"/>
                  </a:lnTo>
                  <a:lnTo>
                    <a:pt x="203" y="176"/>
                  </a:lnTo>
                  <a:lnTo>
                    <a:pt x="207" y="185"/>
                  </a:lnTo>
                  <a:lnTo>
                    <a:pt x="211" y="189"/>
                  </a:lnTo>
                  <a:lnTo>
                    <a:pt x="216" y="189"/>
                  </a:lnTo>
                  <a:lnTo>
                    <a:pt x="216" y="189"/>
                  </a:lnTo>
                  <a:lnTo>
                    <a:pt x="532" y="511"/>
                  </a:lnTo>
                  <a:lnTo>
                    <a:pt x="865" y="172"/>
                  </a:lnTo>
                  <a:lnTo>
                    <a:pt x="785" y="112"/>
                  </a:lnTo>
                  <a:lnTo>
                    <a:pt x="705" y="73"/>
                  </a:lnTo>
                  <a:lnTo>
                    <a:pt x="633" y="51"/>
                  </a:lnTo>
                  <a:lnTo>
                    <a:pt x="574" y="43"/>
                  </a:lnTo>
                  <a:lnTo>
                    <a:pt x="532" y="39"/>
                  </a:lnTo>
                  <a:close/>
                  <a:moveTo>
                    <a:pt x="532" y="0"/>
                  </a:moveTo>
                  <a:lnTo>
                    <a:pt x="642" y="13"/>
                  </a:lnTo>
                  <a:lnTo>
                    <a:pt x="739" y="43"/>
                  </a:lnTo>
                  <a:lnTo>
                    <a:pt x="827" y="90"/>
                  </a:lnTo>
                  <a:lnTo>
                    <a:pt x="908" y="159"/>
                  </a:lnTo>
                  <a:lnTo>
                    <a:pt x="971" y="236"/>
                  </a:lnTo>
                  <a:lnTo>
                    <a:pt x="1022" y="331"/>
                  </a:lnTo>
                  <a:lnTo>
                    <a:pt x="1051" y="429"/>
                  </a:lnTo>
                  <a:lnTo>
                    <a:pt x="1064" y="541"/>
                  </a:lnTo>
                  <a:lnTo>
                    <a:pt x="1051" y="648"/>
                  </a:lnTo>
                  <a:lnTo>
                    <a:pt x="1022" y="747"/>
                  </a:lnTo>
                  <a:lnTo>
                    <a:pt x="975" y="841"/>
                  </a:lnTo>
                  <a:lnTo>
                    <a:pt x="908" y="919"/>
                  </a:lnTo>
                  <a:lnTo>
                    <a:pt x="827" y="987"/>
                  </a:lnTo>
                  <a:lnTo>
                    <a:pt x="739" y="1035"/>
                  </a:lnTo>
                  <a:lnTo>
                    <a:pt x="638" y="1069"/>
                  </a:lnTo>
                  <a:lnTo>
                    <a:pt x="532" y="1078"/>
                  </a:lnTo>
                  <a:lnTo>
                    <a:pt x="427" y="1069"/>
                  </a:lnTo>
                  <a:lnTo>
                    <a:pt x="325" y="1035"/>
                  </a:lnTo>
                  <a:lnTo>
                    <a:pt x="237" y="987"/>
                  </a:lnTo>
                  <a:lnTo>
                    <a:pt x="157" y="919"/>
                  </a:lnTo>
                  <a:lnTo>
                    <a:pt x="93" y="841"/>
                  </a:lnTo>
                  <a:lnTo>
                    <a:pt x="43" y="747"/>
                  </a:lnTo>
                  <a:lnTo>
                    <a:pt x="13" y="648"/>
                  </a:lnTo>
                  <a:lnTo>
                    <a:pt x="0" y="541"/>
                  </a:lnTo>
                  <a:lnTo>
                    <a:pt x="13" y="429"/>
                  </a:lnTo>
                  <a:lnTo>
                    <a:pt x="43" y="331"/>
                  </a:lnTo>
                  <a:lnTo>
                    <a:pt x="89" y="240"/>
                  </a:lnTo>
                  <a:lnTo>
                    <a:pt x="157" y="159"/>
                  </a:lnTo>
                  <a:lnTo>
                    <a:pt x="233" y="94"/>
                  </a:lnTo>
                  <a:lnTo>
                    <a:pt x="325" y="43"/>
                  </a:lnTo>
                  <a:lnTo>
                    <a:pt x="427" y="13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11187" y="3355"/>
              <a:ext cx="1148" cy="1177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5" y="5"/>
                </a:cxn>
                <a:cxn ang="0">
                  <a:pos x="540" y="22"/>
                </a:cxn>
                <a:cxn ang="0">
                  <a:pos x="524" y="43"/>
                </a:cxn>
                <a:cxn ang="0">
                  <a:pos x="503" y="61"/>
                </a:cxn>
                <a:cxn ang="0">
                  <a:pos x="481" y="73"/>
                </a:cxn>
                <a:cxn ang="0">
                  <a:pos x="313" y="215"/>
                </a:cxn>
                <a:cxn ang="0">
                  <a:pos x="199" y="387"/>
                </a:cxn>
                <a:cxn ang="0">
                  <a:pos x="144" y="580"/>
                </a:cxn>
                <a:cxn ang="0">
                  <a:pos x="144" y="756"/>
                </a:cxn>
                <a:cxn ang="0">
                  <a:pos x="190" y="906"/>
                </a:cxn>
                <a:cxn ang="0">
                  <a:pos x="279" y="1018"/>
                </a:cxn>
                <a:cxn ang="0">
                  <a:pos x="410" y="1078"/>
                </a:cxn>
                <a:cxn ang="0">
                  <a:pos x="587" y="1078"/>
                </a:cxn>
                <a:cxn ang="0">
                  <a:pos x="756" y="992"/>
                </a:cxn>
                <a:cxn ang="0">
                  <a:pos x="891" y="842"/>
                </a:cxn>
                <a:cxn ang="0">
                  <a:pos x="984" y="649"/>
                </a:cxn>
                <a:cxn ang="0">
                  <a:pos x="1013" y="430"/>
                </a:cxn>
                <a:cxn ang="0">
                  <a:pos x="984" y="249"/>
                </a:cxn>
                <a:cxn ang="0">
                  <a:pos x="895" y="133"/>
                </a:cxn>
                <a:cxn ang="0">
                  <a:pos x="760" y="91"/>
                </a:cxn>
                <a:cxn ang="0">
                  <a:pos x="684" y="108"/>
                </a:cxn>
                <a:cxn ang="0">
                  <a:pos x="629" y="155"/>
                </a:cxn>
                <a:cxn ang="0">
                  <a:pos x="557" y="262"/>
                </a:cxn>
                <a:cxn ang="0">
                  <a:pos x="519" y="340"/>
                </a:cxn>
                <a:cxn ang="0">
                  <a:pos x="503" y="365"/>
                </a:cxn>
                <a:cxn ang="0">
                  <a:pos x="490" y="383"/>
                </a:cxn>
                <a:cxn ang="0">
                  <a:pos x="469" y="400"/>
                </a:cxn>
                <a:cxn ang="0">
                  <a:pos x="389" y="434"/>
                </a:cxn>
                <a:cxn ang="0">
                  <a:pos x="380" y="434"/>
                </a:cxn>
                <a:cxn ang="0">
                  <a:pos x="376" y="425"/>
                </a:cxn>
                <a:cxn ang="0">
                  <a:pos x="393" y="378"/>
                </a:cxn>
                <a:cxn ang="0">
                  <a:pos x="448" y="275"/>
                </a:cxn>
                <a:cxn ang="0">
                  <a:pos x="549" y="146"/>
                </a:cxn>
                <a:cxn ang="0">
                  <a:pos x="587" y="112"/>
                </a:cxn>
                <a:cxn ang="0">
                  <a:pos x="676" y="56"/>
                </a:cxn>
                <a:cxn ang="0">
                  <a:pos x="798" y="9"/>
                </a:cxn>
                <a:cxn ang="0">
                  <a:pos x="941" y="9"/>
                </a:cxn>
                <a:cxn ang="0">
                  <a:pos x="1059" y="78"/>
                </a:cxn>
                <a:cxn ang="0">
                  <a:pos x="1127" y="202"/>
                </a:cxn>
                <a:cxn ang="0">
                  <a:pos x="1148" y="361"/>
                </a:cxn>
                <a:cxn ang="0">
                  <a:pos x="1140" y="494"/>
                </a:cxn>
                <a:cxn ang="0">
                  <a:pos x="1059" y="726"/>
                </a:cxn>
                <a:cxn ang="0">
                  <a:pos x="924" y="915"/>
                </a:cxn>
                <a:cxn ang="0">
                  <a:pos x="751" y="1057"/>
                </a:cxn>
                <a:cxn ang="0">
                  <a:pos x="562" y="1147"/>
                </a:cxn>
                <a:cxn ang="0">
                  <a:pos x="380" y="1177"/>
                </a:cxn>
                <a:cxn ang="0">
                  <a:pos x="211" y="1143"/>
                </a:cxn>
                <a:cxn ang="0">
                  <a:pos x="93" y="1048"/>
                </a:cxn>
                <a:cxn ang="0">
                  <a:pos x="26" y="906"/>
                </a:cxn>
                <a:cxn ang="0">
                  <a:pos x="0" y="743"/>
                </a:cxn>
                <a:cxn ang="0">
                  <a:pos x="38" y="520"/>
                </a:cxn>
                <a:cxn ang="0">
                  <a:pos x="127" y="335"/>
                </a:cxn>
                <a:cxn ang="0">
                  <a:pos x="245" y="189"/>
                </a:cxn>
                <a:cxn ang="0">
                  <a:pos x="367" y="86"/>
                </a:cxn>
                <a:cxn ang="0">
                  <a:pos x="473" y="22"/>
                </a:cxn>
                <a:cxn ang="0">
                  <a:pos x="528" y="0"/>
                </a:cxn>
              </a:cxnLst>
              <a:rect l="0" t="0" r="r" b="b"/>
              <a:pathLst>
                <a:path w="1148" h="1177">
                  <a:moveTo>
                    <a:pt x="528" y="0"/>
                  </a:moveTo>
                  <a:lnTo>
                    <a:pt x="532" y="0"/>
                  </a:lnTo>
                  <a:lnTo>
                    <a:pt x="536" y="5"/>
                  </a:lnTo>
                  <a:lnTo>
                    <a:pt x="545" y="5"/>
                  </a:lnTo>
                  <a:lnTo>
                    <a:pt x="545" y="13"/>
                  </a:lnTo>
                  <a:lnTo>
                    <a:pt x="540" y="22"/>
                  </a:lnTo>
                  <a:lnTo>
                    <a:pt x="536" y="30"/>
                  </a:lnTo>
                  <a:lnTo>
                    <a:pt x="524" y="43"/>
                  </a:lnTo>
                  <a:lnTo>
                    <a:pt x="515" y="52"/>
                  </a:lnTo>
                  <a:lnTo>
                    <a:pt x="503" y="61"/>
                  </a:lnTo>
                  <a:lnTo>
                    <a:pt x="490" y="69"/>
                  </a:lnTo>
                  <a:lnTo>
                    <a:pt x="481" y="73"/>
                  </a:lnTo>
                  <a:lnTo>
                    <a:pt x="389" y="138"/>
                  </a:lnTo>
                  <a:lnTo>
                    <a:pt x="313" y="215"/>
                  </a:lnTo>
                  <a:lnTo>
                    <a:pt x="249" y="297"/>
                  </a:lnTo>
                  <a:lnTo>
                    <a:pt x="199" y="387"/>
                  </a:lnTo>
                  <a:lnTo>
                    <a:pt x="165" y="481"/>
                  </a:lnTo>
                  <a:lnTo>
                    <a:pt x="144" y="580"/>
                  </a:lnTo>
                  <a:lnTo>
                    <a:pt x="135" y="675"/>
                  </a:lnTo>
                  <a:lnTo>
                    <a:pt x="144" y="756"/>
                  </a:lnTo>
                  <a:lnTo>
                    <a:pt x="161" y="838"/>
                  </a:lnTo>
                  <a:lnTo>
                    <a:pt x="190" y="906"/>
                  </a:lnTo>
                  <a:lnTo>
                    <a:pt x="228" y="966"/>
                  </a:lnTo>
                  <a:lnTo>
                    <a:pt x="279" y="1018"/>
                  </a:lnTo>
                  <a:lnTo>
                    <a:pt x="338" y="1057"/>
                  </a:lnTo>
                  <a:lnTo>
                    <a:pt x="410" y="1078"/>
                  </a:lnTo>
                  <a:lnTo>
                    <a:pt x="490" y="1087"/>
                  </a:lnTo>
                  <a:lnTo>
                    <a:pt x="587" y="1078"/>
                  </a:lnTo>
                  <a:lnTo>
                    <a:pt x="676" y="1044"/>
                  </a:lnTo>
                  <a:lnTo>
                    <a:pt x="756" y="992"/>
                  </a:lnTo>
                  <a:lnTo>
                    <a:pt x="827" y="924"/>
                  </a:lnTo>
                  <a:lnTo>
                    <a:pt x="891" y="842"/>
                  </a:lnTo>
                  <a:lnTo>
                    <a:pt x="946" y="748"/>
                  </a:lnTo>
                  <a:lnTo>
                    <a:pt x="984" y="649"/>
                  </a:lnTo>
                  <a:lnTo>
                    <a:pt x="1005" y="541"/>
                  </a:lnTo>
                  <a:lnTo>
                    <a:pt x="1013" y="430"/>
                  </a:lnTo>
                  <a:lnTo>
                    <a:pt x="1009" y="331"/>
                  </a:lnTo>
                  <a:lnTo>
                    <a:pt x="984" y="249"/>
                  </a:lnTo>
                  <a:lnTo>
                    <a:pt x="946" y="181"/>
                  </a:lnTo>
                  <a:lnTo>
                    <a:pt x="895" y="133"/>
                  </a:lnTo>
                  <a:lnTo>
                    <a:pt x="832" y="103"/>
                  </a:lnTo>
                  <a:lnTo>
                    <a:pt x="760" y="91"/>
                  </a:lnTo>
                  <a:lnTo>
                    <a:pt x="718" y="95"/>
                  </a:lnTo>
                  <a:lnTo>
                    <a:pt x="684" y="108"/>
                  </a:lnTo>
                  <a:lnTo>
                    <a:pt x="654" y="129"/>
                  </a:lnTo>
                  <a:lnTo>
                    <a:pt x="629" y="155"/>
                  </a:lnTo>
                  <a:lnTo>
                    <a:pt x="587" y="211"/>
                  </a:lnTo>
                  <a:lnTo>
                    <a:pt x="557" y="262"/>
                  </a:lnTo>
                  <a:lnTo>
                    <a:pt x="532" y="305"/>
                  </a:lnTo>
                  <a:lnTo>
                    <a:pt x="519" y="340"/>
                  </a:lnTo>
                  <a:lnTo>
                    <a:pt x="511" y="352"/>
                  </a:lnTo>
                  <a:lnTo>
                    <a:pt x="503" y="365"/>
                  </a:lnTo>
                  <a:lnTo>
                    <a:pt x="498" y="378"/>
                  </a:lnTo>
                  <a:lnTo>
                    <a:pt x="490" y="383"/>
                  </a:lnTo>
                  <a:lnTo>
                    <a:pt x="481" y="391"/>
                  </a:lnTo>
                  <a:lnTo>
                    <a:pt x="469" y="400"/>
                  </a:lnTo>
                  <a:lnTo>
                    <a:pt x="431" y="425"/>
                  </a:lnTo>
                  <a:lnTo>
                    <a:pt x="389" y="434"/>
                  </a:lnTo>
                  <a:lnTo>
                    <a:pt x="384" y="434"/>
                  </a:lnTo>
                  <a:lnTo>
                    <a:pt x="380" y="434"/>
                  </a:lnTo>
                  <a:lnTo>
                    <a:pt x="376" y="430"/>
                  </a:lnTo>
                  <a:lnTo>
                    <a:pt x="376" y="425"/>
                  </a:lnTo>
                  <a:lnTo>
                    <a:pt x="380" y="413"/>
                  </a:lnTo>
                  <a:lnTo>
                    <a:pt x="393" y="378"/>
                  </a:lnTo>
                  <a:lnTo>
                    <a:pt x="414" y="331"/>
                  </a:lnTo>
                  <a:lnTo>
                    <a:pt x="448" y="275"/>
                  </a:lnTo>
                  <a:lnTo>
                    <a:pt x="494" y="211"/>
                  </a:lnTo>
                  <a:lnTo>
                    <a:pt x="549" y="146"/>
                  </a:lnTo>
                  <a:lnTo>
                    <a:pt x="562" y="133"/>
                  </a:lnTo>
                  <a:lnTo>
                    <a:pt x="587" y="112"/>
                  </a:lnTo>
                  <a:lnTo>
                    <a:pt x="625" y="86"/>
                  </a:lnTo>
                  <a:lnTo>
                    <a:pt x="676" y="56"/>
                  </a:lnTo>
                  <a:lnTo>
                    <a:pt x="730" y="30"/>
                  </a:lnTo>
                  <a:lnTo>
                    <a:pt x="798" y="9"/>
                  </a:lnTo>
                  <a:lnTo>
                    <a:pt x="865" y="0"/>
                  </a:lnTo>
                  <a:lnTo>
                    <a:pt x="941" y="9"/>
                  </a:lnTo>
                  <a:lnTo>
                    <a:pt x="1009" y="39"/>
                  </a:lnTo>
                  <a:lnTo>
                    <a:pt x="1059" y="78"/>
                  </a:lnTo>
                  <a:lnTo>
                    <a:pt x="1097" y="133"/>
                  </a:lnTo>
                  <a:lnTo>
                    <a:pt x="1127" y="202"/>
                  </a:lnTo>
                  <a:lnTo>
                    <a:pt x="1144" y="279"/>
                  </a:lnTo>
                  <a:lnTo>
                    <a:pt x="1148" y="361"/>
                  </a:lnTo>
                  <a:lnTo>
                    <a:pt x="1148" y="361"/>
                  </a:lnTo>
                  <a:lnTo>
                    <a:pt x="1140" y="494"/>
                  </a:lnTo>
                  <a:lnTo>
                    <a:pt x="1110" y="614"/>
                  </a:lnTo>
                  <a:lnTo>
                    <a:pt x="1059" y="726"/>
                  </a:lnTo>
                  <a:lnTo>
                    <a:pt x="996" y="825"/>
                  </a:lnTo>
                  <a:lnTo>
                    <a:pt x="924" y="915"/>
                  </a:lnTo>
                  <a:lnTo>
                    <a:pt x="840" y="992"/>
                  </a:lnTo>
                  <a:lnTo>
                    <a:pt x="751" y="1057"/>
                  </a:lnTo>
                  <a:lnTo>
                    <a:pt x="659" y="1108"/>
                  </a:lnTo>
                  <a:lnTo>
                    <a:pt x="562" y="1147"/>
                  </a:lnTo>
                  <a:lnTo>
                    <a:pt x="469" y="1168"/>
                  </a:lnTo>
                  <a:lnTo>
                    <a:pt x="380" y="1177"/>
                  </a:lnTo>
                  <a:lnTo>
                    <a:pt x="292" y="1168"/>
                  </a:lnTo>
                  <a:lnTo>
                    <a:pt x="211" y="1143"/>
                  </a:lnTo>
                  <a:lnTo>
                    <a:pt x="148" y="1100"/>
                  </a:lnTo>
                  <a:lnTo>
                    <a:pt x="93" y="1048"/>
                  </a:lnTo>
                  <a:lnTo>
                    <a:pt x="55" y="979"/>
                  </a:lnTo>
                  <a:lnTo>
                    <a:pt x="26" y="906"/>
                  </a:lnTo>
                  <a:lnTo>
                    <a:pt x="9" y="829"/>
                  </a:lnTo>
                  <a:lnTo>
                    <a:pt x="0" y="743"/>
                  </a:lnTo>
                  <a:lnTo>
                    <a:pt x="13" y="627"/>
                  </a:lnTo>
                  <a:lnTo>
                    <a:pt x="38" y="520"/>
                  </a:lnTo>
                  <a:lnTo>
                    <a:pt x="76" y="425"/>
                  </a:lnTo>
                  <a:lnTo>
                    <a:pt x="127" y="335"/>
                  </a:lnTo>
                  <a:lnTo>
                    <a:pt x="182" y="258"/>
                  </a:lnTo>
                  <a:lnTo>
                    <a:pt x="245" y="189"/>
                  </a:lnTo>
                  <a:lnTo>
                    <a:pt x="308" y="133"/>
                  </a:lnTo>
                  <a:lnTo>
                    <a:pt x="367" y="86"/>
                  </a:lnTo>
                  <a:lnTo>
                    <a:pt x="422" y="48"/>
                  </a:lnTo>
                  <a:lnTo>
                    <a:pt x="473" y="22"/>
                  </a:lnTo>
                  <a:lnTo>
                    <a:pt x="507" y="9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12563" y="3282"/>
              <a:ext cx="371" cy="1619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9" y="0"/>
                </a:cxn>
                <a:cxn ang="0">
                  <a:pos x="363" y="5"/>
                </a:cxn>
                <a:cxn ang="0">
                  <a:pos x="367" y="9"/>
                </a:cxn>
                <a:cxn ang="0">
                  <a:pos x="371" y="18"/>
                </a:cxn>
                <a:cxn ang="0">
                  <a:pos x="371" y="22"/>
                </a:cxn>
                <a:cxn ang="0">
                  <a:pos x="367" y="22"/>
                </a:cxn>
                <a:cxn ang="0">
                  <a:pos x="367" y="26"/>
                </a:cxn>
                <a:cxn ang="0">
                  <a:pos x="359" y="35"/>
                </a:cxn>
                <a:cxn ang="0">
                  <a:pos x="346" y="43"/>
                </a:cxn>
                <a:cxn ang="0">
                  <a:pos x="270" y="138"/>
                </a:cxn>
                <a:cxn ang="0">
                  <a:pos x="211" y="237"/>
                </a:cxn>
                <a:cxn ang="0">
                  <a:pos x="165" y="344"/>
                </a:cxn>
                <a:cxn ang="0">
                  <a:pos x="131" y="456"/>
                </a:cxn>
                <a:cxn ang="0">
                  <a:pos x="110" y="571"/>
                </a:cxn>
                <a:cxn ang="0">
                  <a:pos x="97" y="687"/>
                </a:cxn>
                <a:cxn ang="0">
                  <a:pos x="93" y="812"/>
                </a:cxn>
                <a:cxn ang="0">
                  <a:pos x="97" y="919"/>
                </a:cxn>
                <a:cxn ang="0">
                  <a:pos x="105" y="1031"/>
                </a:cxn>
                <a:cxn ang="0">
                  <a:pos x="127" y="1147"/>
                </a:cxn>
                <a:cxn ang="0">
                  <a:pos x="160" y="1263"/>
                </a:cxn>
                <a:cxn ang="0">
                  <a:pos x="207" y="1370"/>
                </a:cxn>
                <a:cxn ang="0">
                  <a:pos x="266" y="1473"/>
                </a:cxn>
                <a:cxn ang="0">
                  <a:pos x="342" y="1568"/>
                </a:cxn>
                <a:cxn ang="0">
                  <a:pos x="354" y="1581"/>
                </a:cxn>
                <a:cxn ang="0">
                  <a:pos x="363" y="1589"/>
                </a:cxn>
                <a:cxn ang="0">
                  <a:pos x="367" y="1593"/>
                </a:cxn>
                <a:cxn ang="0">
                  <a:pos x="367" y="1598"/>
                </a:cxn>
                <a:cxn ang="0">
                  <a:pos x="371" y="1602"/>
                </a:cxn>
                <a:cxn ang="0">
                  <a:pos x="371" y="1602"/>
                </a:cxn>
                <a:cxn ang="0">
                  <a:pos x="371" y="1602"/>
                </a:cxn>
                <a:cxn ang="0">
                  <a:pos x="367" y="1611"/>
                </a:cxn>
                <a:cxn ang="0">
                  <a:pos x="363" y="1619"/>
                </a:cxn>
                <a:cxn ang="0">
                  <a:pos x="350" y="1619"/>
                </a:cxn>
                <a:cxn ang="0">
                  <a:pos x="338" y="1615"/>
                </a:cxn>
                <a:cxn ang="0">
                  <a:pos x="312" y="1593"/>
                </a:cxn>
                <a:cxn ang="0">
                  <a:pos x="278" y="1563"/>
                </a:cxn>
                <a:cxn ang="0">
                  <a:pos x="236" y="1520"/>
                </a:cxn>
                <a:cxn ang="0">
                  <a:pos x="194" y="1465"/>
                </a:cxn>
                <a:cxn ang="0">
                  <a:pos x="148" y="1396"/>
                </a:cxn>
                <a:cxn ang="0">
                  <a:pos x="105" y="1314"/>
                </a:cxn>
                <a:cxn ang="0">
                  <a:pos x="51" y="1177"/>
                </a:cxn>
                <a:cxn ang="0">
                  <a:pos x="21" y="1044"/>
                </a:cxn>
                <a:cxn ang="0">
                  <a:pos x="4" y="919"/>
                </a:cxn>
                <a:cxn ang="0">
                  <a:pos x="0" y="812"/>
                </a:cxn>
                <a:cxn ang="0">
                  <a:pos x="4" y="700"/>
                </a:cxn>
                <a:cxn ang="0">
                  <a:pos x="21" y="580"/>
                </a:cxn>
                <a:cxn ang="0">
                  <a:pos x="51" y="451"/>
                </a:cxn>
                <a:cxn ang="0">
                  <a:pos x="101" y="318"/>
                </a:cxn>
                <a:cxn ang="0">
                  <a:pos x="143" y="232"/>
                </a:cxn>
                <a:cxn ang="0">
                  <a:pos x="190" y="164"/>
                </a:cxn>
                <a:cxn ang="0">
                  <a:pos x="236" y="108"/>
                </a:cxn>
                <a:cxn ang="0">
                  <a:pos x="278" y="61"/>
                </a:cxn>
                <a:cxn ang="0">
                  <a:pos x="312" y="26"/>
                </a:cxn>
                <a:cxn ang="0">
                  <a:pos x="338" y="9"/>
                </a:cxn>
                <a:cxn ang="0">
                  <a:pos x="350" y="0"/>
                </a:cxn>
              </a:cxnLst>
              <a:rect l="0" t="0" r="r" b="b"/>
              <a:pathLst>
                <a:path w="371" h="1619">
                  <a:moveTo>
                    <a:pt x="350" y="0"/>
                  </a:moveTo>
                  <a:lnTo>
                    <a:pt x="359" y="0"/>
                  </a:lnTo>
                  <a:lnTo>
                    <a:pt x="363" y="5"/>
                  </a:lnTo>
                  <a:lnTo>
                    <a:pt x="367" y="9"/>
                  </a:lnTo>
                  <a:lnTo>
                    <a:pt x="371" y="18"/>
                  </a:lnTo>
                  <a:lnTo>
                    <a:pt x="371" y="22"/>
                  </a:lnTo>
                  <a:lnTo>
                    <a:pt x="367" y="22"/>
                  </a:lnTo>
                  <a:lnTo>
                    <a:pt x="367" y="26"/>
                  </a:lnTo>
                  <a:lnTo>
                    <a:pt x="359" y="35"/>
                  </a:lnTo>
                  <a:lnTo>
                    <a:pt x="346" y="43"/>
                  </a:lnTo>
                  <a:lnTo>
                    <a:pt x="270" y="138"/>
                  </a:lnTo>
                  <a:lnTo>
                    <a:pt x="211" y="237"/>
                  </a:lnTo>
                  <a:lnTo>
                    <a:pt x="165" y="344"/>
                  </a:lnTo>
                  <a:lnTo>
                    <a:pt x="131" y="456"/>
                  </a:lnTo>
                  <a:lnTo>
                    <a:pt x="110" y="571"/>
                  </a:lnTo>
                  <a:lnTo>
                    <a:pt x="97" y="687"/>
                  </a:lnTo>
                  <a:lnTo>
                    <a:pt x="93" y="812"/>
                  </a:lnTo>
                  <a:lnTo>
                    <a:pt x="97" y="919"/>
                  </a:lnTo>
                  <a:lnTo>
                    <a:pt x="105" y="1031"/>
                  </a:lnTo>
                  <a:lnTo>
                    <a:pt x="127" y="1147"/>
                  </a:lnTo>
                  <a:lnTo>
                    <a:pt x="160" y="1263"/>
                  </a:lnTo>
                  <a:lnTo>
                    <a:pt x="207" y="1370"/>
                  </a:lnTo>
                  <a:lnTo>
                    <a:pt x="266" y="1473"/>
                  </a:lnTo>
                  <a:lnTo>
                    <a:pt x="342" y="1568"/>
                  </a:lnTo>
                  <a:lnTo>
                    <a:pt x="354" y="1581"/>
                  </a:lnTo>
                  <a:lnTo>
                    <a:pt x="363" y="1589"/>
                  </a:lnTo>
                  <a:lnTo>
                    <a:pt x="367" y="1593"/>
                  </a:lnTo>
                  <a:lnTo>
                    <a:pt x="367" y="1598"/>
                  </a:lnTo>
                  <a:lnTo>
                    <a:pt x="371" y="1602"/>
                  </a:lnTo>
                  <a:lnTo>
                    <a:pt x="371" y="1602"/>
                  </a:lnTo>
                  <a:lnTo>
                    <a:pt x="371" y="1602"/>
                  </a:lnTo>
                  <a:lnTo>
                    <a:pt x="367" y="1611"/>
                  </a:lnTo>
                  <a:lnTo>
                    <a:pt x="363" y="1619"/>
                  </a:lnTo>
                  <a:lnTo>
                    <a:pt x="350" y="1619"/>
                  </a:lnTo>
                  <a:lnTo>
                    <a:pt x="338" y="1615"/>
                  </a:lnTo>
                  <a:lnTo>
                    <a:pt x="312" y="1593"/>
                  </a:lnTo>
                  <a:lnTo>
                    <a:pt x="278" y="1563"/>
                  </a:lnTo>
                  <a:lnTo>
                    <a:pt x="236" y="1520"/>
                  </a:lnTo>
                  <a:lnTo>
                    <a:pt x="194" y="1465"/>
                  </a:lnTo>
                  <a:lnTo>
                    <a:pt x="148" y="1396"/>
                  </a:lnTo>
                  <a:lnTo>
                    <a:pt x="105" y="1314"/>
                  </a:lnTo>
                  <a:lnTo>
                    <a:pt x="51" y="1177"/>
                  </a:lnTo>
                  <a:lnTo>
                    <a:pt x="21" y="1044"/>
                  </a:lnTo>
                  <a:lnTo>
                    <a:pt x="4" y="919"/>
                  </a:lnTo>
                  <a:lnTo>
                    <a:pt x="0" y="812"/>
                  </a:lnTo>
                  <a:lnTo>
                    <a:pt x="4" y="700"/>
                  </a:lnTo>
                  <a:lnTo>
                    <a:pt x="21" y="580"/>
                  </a:lnTo>
                  <a:lnTo>
                    <a:pt x="51" y="451"/>
                  </a:lnTo>
                  <a:lnTo>
                    <a:pt x="101" y="318"/>
                  </a:lnTo>
                  <a:lnTo>
                    <a:pt x="143" y="232"/>
                  </a:lnTo>
                  <a:lnTo>
                    <a:pt x="190" y="164"/>
                  </a:lnTo>
                  <a:lnTo>
                    <a:pt x="236" y="108"/>
                  </a:lnTo>
                  <a:lnTo>
                    <a:pt x="278" y="61"/>
                  </a:lnTo>
                  <a:lnTo>
                    <a:pt x="312" y="26"/>
                  </a:lnTo>
                  <a:lnTo>
                    <a:pt x="338" y="9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13099" y="3420"/>
              <a:ext cx="637" cy="1078"/>
            </a:xfrm>
            <a:custGeom>
              <a:avLst/>
              <a:gdLst/>
              <a:ahLst/>
              <a:cxnLst>
                <a:cxn ang="0">
                  <a:pos x="392" y="13"/>
                </a:cxn>
                <a:cxn ang="0">
                  <a:pos x="540" y="86"/>
                </a:cxn>
                <a:cxn ang="0">
                  <a:pos x="624" y="227"/>
                </a:cxn>
                <a:cxn ang="0">
                  <a:pos x="633" y="369"/>
                </a:cxn>
                <a:cxn ang="0">
                  <a:pos x="595" y="476"/>
                </a:cxn>
                <a:cxn ang="0">
                  <a:pos x="510" y="579"/>
                </a:cxn>
                <a:cxn ang="0">
                  <a:pos x="375" y="708"/>
                </a:cxn>
                <a:cxn ang="0">
                  <a:pos x="122" y="953"/>
                </a:cxn>
                <a:cxn ang="0">
                  <a:pos x="122" y="953"/>
                </a:cxn>
                <a:cxn ang="0">
                  <a:pos x="409" y="953"/>
                </a:cxn>
                <a:cxn ang="0">
                  <a:pos x="472" y="953"/>
                </a:cxn>
                <a:cxn ang="0">
                  <a:pos x="544" y="944"/>
                </a:cxn>
                <a:cxn ang="0">
                  <a:pos x="574" y="901"/>
                </a:cxn>
                <a:cxn ang="0">
                  <a:pos x="595" y="794"/>
                </a:cxn>
                <a:cxn ang="0">
                  <a:pos x="591" y="1078"/>
                </a:cxn>
                <a:cxn ang="0">
                  <a:pos x="0" y="1056"/>
                </a:cxn>
                <a:cxn ang="0">
                  <a:pos x="4" y="1035"/>
                </a:cxn>
                <a:cxn ang="0">
                  <a:pos x="17" y="1017"/>
                </a:cxn>
                <a:cxn ang="0">
                  <a:pos x="388" y="592"/>
                </a:cxn>
                <a:cxn ang="0">
                  <a:pos x="477" y="408"/>
                </a:cxn>
                <a:cxn ang="0">
                  <a:pos x="485" y="257"/>
                </a:cxn>
                <a:cxn ang="0">
                  <a:pos x="451" y="154"/>
                </a:cxn>
                <a:cxn ang="0">
                  <a:pos x="384" y="77"/>
                </a:cxn>
                <a:cxn ang="0">
                  <a:pos x="278" y="47"/>
                </a:cxn>
                <a:cxn ang="0">
                  <a:pos x="173" y="77"/>
                </a:cxn>
                <a:cxn ang="0">
                  <a:pos x="88" y="159"/>
                </a:cxn>
                <a:cxn ang="0">
                  <a:pos x="84" y="214"/>
                </a:cxn>
                <a:cxn ang="0">
                  <a:pos x="148" y="240"/>
                </a:cxn>
                <a:cxn ang="0">
                  <a:pos x="169" y="296"/>
                </a:cxn>
                <a:cxn ang="0">
                  <a:pos x="148" y="356"/>
                </a:cxn>
                <a:cxn ang="0">
                  <a:pos x="105" y="378"/>
                </a:cxn>
                <a:cxn ang="0">
                  <a:pos x="76" y="382"/>
                </a:cxn>
                <a:cxn ang="0">
                  <a:pos x="42" y="369"/>
                </a:cxn>
                <a:cxn ang="0">
                  <a:pos x="8" y="330"/>
                </a:cxn>
                <a:cxn ang="0">
                  <a:pos x="8" y="232"/>
                </a:cxn>
                <a:cxn ang="0">
                  <a:pos x="63" y="116"/>
                </a:cxn>
                <a:cxn ang="0">
                  <a:pos x="160" y="34"/>
                </a:cxn>
                <a:cxn ang="0">
                  <a:pos x="299" y="0"/>
                </a:cxn>
              </a:cxnLst>
              <a:rect l="0" t="0" r="r" b="b"/>
              <a:pathLst>
                <a:path w="637" h="1078">
                  <a:moveTo>
                    <a:pt x="299" y="0"/>
                  </a:moveTo>
                  <a:lnTo>
                    <a:pt x="392" y="13"/>
                  </a:lnTo>
                  <a:lnTo>
                    <a:pt x="472" y="38"/>
                  </a:lnTo>
                  <a:lnTo>
                    <a:pt x="540" y="86"/>
                  </a:lnTo>
                  <a:lnTo>
                    <a:pt x="591" y="150"/>
                  </a:lnTo>
                  <a:lnTo>
                    <a:pt x="624" y="227"/>
                  </a:lnTo>
                  <a:lnTo>
                    <a:pt x="637" y="313"/>
                  </a:lnTo>
                  <a:lnTo>
                    <a:pt x="633" y="369"/>
                  </a:lnTo>
                  <a:lnTo>
                    <a:pt x="616" y="425"/>
                  </a:lnTo>
                  <a:lnTo>
                    <a:pt x="595" y="476"/>
                  </a:lnTo>
                  <a:lnTo>
                    <a:pt x="557" y="528"/>
                  </a:lnTo>
                  <a:lnTo>
                    <a:pt x="510" y="579"/>
                  </a:lnTo>
                  <a:lnTo>
                    <a:pt x="451" y="640"/>
                  </a:lnTo>
                  <a:lnTo>
                    <a:pt x="375" y="708"/>
                  </a:lnTo>
                  <a:lnTo>
                    <a:pt x="291" y="786"/>
                  </a:lnTo>
                  <a:lnTo>
                    <a:pt x="122" y="953"/>
                  </a:lnTo>
                  <a:lnTo>
                    <a:pt x="122" y="953"/>
                  </a:lnTo>
                  <a:lnTo>
                    <a:pt x="122" y="953"/>
                  </a:lnTo>
                  <a:lnTo>
                    <a:pt x="122" y="953"/>
                  </a:lnTo>
                  <a:lnTo>
                    <a:pt x="409" y="953"/>
                  </a:lnTo>
                  <a:lnTo>
                    <a:pt x="439" y="953"/>
                  </a:lnTo>
                  <a:lnTo>
                    <a:pt x="472" y="953"/>
                  </a:lnTo>
                  <a:lnTo>
                    <a:pt x="515" y="949"/>
                  </a:lnTo>
                  <a:lnTo>
                    <a:pt x="544" y="944"/>
                  </a:lnTo>
                  <a:lnTo>
                    <a:pt x="561" y="940"/>
                  </a:lnTo>
                  <a:lnTo>
                    <a:pt x="574" y="901"/>
                  </a:lnTo>
                  <a:lnTo>
                    <a:pt x="586" y="846"/>
                  </a:lnTo>
                  <a:lnTo>
                    <a:pt x="595" y="794"/>
                  </a:lnTo>
                  <a:lnTo>
                    <a:pt x="637" y="794"/>
                  </a:lnTo>
                  <a:lnTo>
                    <a:pt x="591" y="1078"/>
                  </a:lnTo>
                  <a:lnTo>
                    <a:pt x="0" y="1078"/>
                  </a:lnTo>
                  <a:lnTo>
                    <a:pt x="0" y="1056"/>
                  </a:lnTo>
                  <a:lnTo>
                    <a:pt x="0" y="1043"/>
                  </a:lnTo>
                  <a:lnTo>
                    <a:pt x="4" y="1035"/>
                  </a:lnTo>
                  <a:lnTo>
                    <a:pt x="8" y="1026"/>
                  </a:lnTo>
                  <a:lnTo>
                    <a:pt x="17" y="1017"/>
                  </a:lnTo>
                  <a:lnTo>
                    <a:pt x="325" y="670"/>
                  </a:lnTo>
                  <a:lnTo>
                    <a:pt x="388" y="592"/>
                  </a:lnTo>
                  <a:lnTo>
                    <a:pt x="439" y="502"/>
                  </a:lnTo>
                  <a:lnTo>
                    <a:pt x="477" y="408"/>
                  </a:lnTo>
                  <a:lnTo>
                    <a:pt x="489" y="313"/>
                  </a:lnTo>
                  <a:lnTo>
                    <a:pt x="485" y="257"/>
                  </a:lnTo>
                  <a:lnTo>
                    <a:pt x="472" y="202"/>
                  </a:lnTo>
                  <a:lnTo>
                    <a:pt x="451" y="154"/>
                  </a:lnTo>
                  <a:lnTo>
                    <a:pt x="422" y="111"/>
                  </a:lnTo>
                  <a:lnTo>
                    <a:pt x="384" y="77"/>
                  </a:lnTo>
                  <a:lnTo>
                    <a:pt x="337" y="56"/>
                  </a:lnTo>
                  <a:lnTo>
                    <a:pt x="278" y="47"/>
                  </a:lnTo>
                  <a:lnTo>
                    <a:pt x="223" y="56"/>
                  </a:lnTo>
                  <a:lnTo>
                    <a:pt x="173" y="77"/>
                  </a:lnTo>
                  <a:lnTo>
                    <a:pt x="126" y="111"/>
                  </a:lnTo>
                  <a:lnTo>
                    <a:pt x="88" y="159"/>
                  </a:lnTo>
                  <a:lnTo>
                    <a:pt x="63" y="214"/>
                  </a:lnTo>
                  <a:lnTo>
                    <a:pt x="84" y="214"/>
                  </a:lnTo>
                  <a:lnTo>
                    <a:pt x="118" y="223"/>
                  </a:lnTo>
                  <a:lnTo>
                    <a:pt x="148" y="240"/>
                  </a:lnTo>
                  <a:lnTo>
                    <a:pt x="164" y="266"/>
                  </a:lnTo>
                  <a:lnTo>
                    <a:pt x="169" y="296"/>
                  </a:lnTo>
                  <a:lnTo>
                    <a:pt x="160" y="330"/>
                  </a:lnTo>
                  <a:lnTo>
                    <a:pt x="148" y="356"/>
                  </a:lnTo>
                  <a:lnTo>
                    <a:pt x="126" y="373"/>
                  </a:lnTo>
                  <a:lnTo>
                    <a:pt x="105" y="378"/>
                  </a:lnTo>
                  <a:lnTo>
                    <a:pt x="84" y="382"/>
                  </a:lnTo>
                  <a:lnTo>
                    <a:pt x="76" y="382"/>
                  </a:lnTo>
                  <a:lnTo>
                    <a:pt x="63" y="378"/>
                  </a:lnTo>
                  <a:lnTo>
                    <a:pt x="42" y="369"/>
                  </a:lnTo>
                  <a:lnTo>
                    <a:pt x="21" y="356"/>
                  </a:lnTo>
                  <a:lnTo>
                    <a:pt x="8" y="330"/>
                  </a:lnTo>
                  <a:lnTo>
                    <a:pt x="0" y="292"/>
                  </a:lnTo>
                  <a:lnTo>
                    <a:pt x="8" y="232"/>
                  </a:lnTo>
                  <a:lnTo>
                    <a:pt x="29" y="172"/>
                  </a:lnTo>
                  <a:lnTo>
                    <a:pt x="63" y="116"/>
                  </a:lnTo>
                  <a:lnTo>
                    <a:pt x="105" y="68"/>
                  </a:lnTo>
                  <a:lnTo>
                    <a:pt x="160" y="34"/>
                  </a:lnTo>
                  <a:lnTo>
                    <a:pt x="223" y="8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13917" y="3282"/>
              <a:ext cx="367" cy="1619"/>
            </a:xfrm>
            <a:custGeom>
              <a:avLst/>
              <a:gdLst/>
              <a:ahLst/>
              <a:cxnLst>
                <a:cxn ang="0">
                  <a:pos x="367" y="812"/>
                </a:cxn>
                <a:cxn ang="0">
                  <a:pos x="367" y="812"/>
                </a:cxn>
                <a:cxn ang="0">
                  <a:pos x="367" y="812"/>
                </a:cxn>
                <a:cxn ang="0">
                  <a:pos x="17" y="0"/>
                </a:cxn>
                <a:cxn ang="0">
                  <a:pos x="30" y="9"/>
                </a:cxn>
                <a:cxn ang="0">
                  <a:pos x="55" y="26"/>
                </a:cxn>
                <a:cxn ang="0">
                  <a:pos x="89" y="61"/>
                </a:cxn>
                <a:cxn ang="0">
                  <a:pos x="131" y="103"/>
                </a:cxn>
                <a:cxn ang="0">
                  <a:pos x="178" y="159"/>
                </a:cxn>
                <a:cxn ang="0">
                  <a:pos x="220" y="228"/>
                </a:cxn>
                <a:cxn ang="0">
                  <a:pos x="266" y="305"/>
                </a:cxn>
                <a:cxn ang="0">
                  <a:pos x="317" y="443"/>
                </a:cxn>
                <a:cxn ang="0">
                  <a:pos x="351" y="580"/>
                </a:cxn>
                <a:cxn ang="0">
                  <a:pos x="363" y="705"/>
                </a:cxn>
                <a:cxn ang="0">
                  <a:pos x="367" y="812"/>
                </a:cxn>
                <a:cxn ang="0">
                  <a:pos x="363" y="919"/>
                </a:cxn>
                <a:cxn ang="0">
                  <a:pos x="351" y="1039"/>
                </a:cxn>
                <a:cxn ang="0">
                  <a:pos x="317" y="1173"/>
                </a:cxn>
                <a:cxn ang="0">
                  <a:pos x="270" y="1306"/>
                </a:cxn>
                <a:cxn ang="0">
                  <a:pos x="228" y="1387"/>
                </a:cxn>
                <a:cxn ang="0">
                  <a:pos x="182" y="1456"/>
                </a:cxn>
                <a:cxn ang="0">
                  <a:pos x="135" y="1516"/>
                </a:cxn>
                <a:cxn ang="0">
                  <a:pos x="93" y="1559"/>
                </a:cxn>
                <a:cxn ang="0">
                  <a:pos x="55" y="1593"/>
                </a:cxn>
                <a:cxn ang="0">
                  <a:pos x="30" y="1615"/>
                </a:cxn>
                <a:cxn ang="0">
                  <a:pos x="17" y="1619"/>
                </a:cxn>
                <a:cxn ang="0">
                  <a:pos x="9" y="1619"/>
                </a:cxn>
                <a:cxn ang="0">
                  <a:pos x="0" y="1611"/>
                </a:cxn>
                <a:cxn ang="0">
                  <a:pos x="0" y="1602"/>
                </a:cxn>
                <a:cxn ang="0">
                  <a:pos x="0" y="1602"/>
                </a:cxn>
                <a:cxn ang="0">
                  <a:pos x="0" y="1598"/>
                </a:cxn>
                <a:cxn ang="0">
                  <a:pos x="0" y="1593"/>
                </a:cxn>
                <a:cxn ang="0">
                  <a:pos x="5" y="1589"/>
                </a:cxn>
                <a:cxn ang="0">
                  <a:pos x="13" y="1585"/>
                </a:cxn>
                <a:cxn ang="0">
                  <a:pos x="21" y="1576"/>
                </a:cxn>
                <a:cxn ang="0">
                  <a:pos x="97" y="1486"/>
                </a:cxn>
                <a:cxn ang="0">
                  <a:pos x="161" y="1383"/>
                </a:cxn>
                <a:cxn ang="0">
                  <a:pos x="207" y="1276"/>
                </a:cxn>
                <a:cxn ang="0">
                  <a:pos x="237" y="1164"/>
                </a:cxn>
                <a:cxn ang="0">
                  <a:pos x="262" y="1048"/>
                </a:cxn>
                <a:cxn ang="0">
                  <a:pos x="275" y="928"/>
                </a:cxn>
                <a:cxn ang="0">
                  <a:pos x="279" y="812"/>
                </a:cxn>
                <a:cxn ang="0">
                  <a:pos x="270" y="649"/>
                </a:cxn>
                <a:cxn ang="0">
                  <a:pos x="249" y="498"/>
                </a:cxn>
                <a:cxn ang="0">
                  <a:pos x="211" y="365"/>
                </a:cxn>
                <a:cxn ang="0">
                  <a:pos x="165" y="245"/>
                </a:cxn>
                <a:cxn ang="0">
                  <a:pos x="102" y="142"/>
                </a:cxn>
                <a:cxn ang="0">
                  <a:pos x="30" y="56"/>
                </a:cxn>
                <a:cxn ang="0">
                  <a:pos x="17" y="43"/>
                </a:cxn>
                <a:cxn ang="0">
                  <a:pos x="9" y="35"/>
                </a:cxn>
                <a:cxn ang="0">
                  <a:pos x="5" y="30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9" y="5"/>
                </a:cxn>
                <a:cxn ang="0">
                  <a:pos x="17" y="0"/>
                </a:cxn>
              </a:cxnLst>
              <a:rect l="0" t="0" r="r" b="b"/>
              <a:pathLst>
                <a:path w="367" h="1619">
                  <a:moveTo>
                    <a:pt x="367" y="812"/>
                  </a:moveTo>
                  <a:lnTo>
                    <a:pt x="367" y="812"/>
                  </a:lnTo>
                  <a:lnTo>
                    <a:pt x="367" y="812"/>
                  </a:lnTo>
                  <a:close/>
                  <a:moveTo>
                    <a:pt x="17" y="0"/>
                  </a:moveTo>
                  <a:lnTo>
                    <a:pt x="30" y="9"/>
                  </a:lnTo>
                  <a:lnTo>
                    <a:pt x="55" y="26"/>
                  </a:lnTo>
                  <a:lnTo>
                    <a:pt x="89" y="61"/>
                  </a:lnTo>
                  <a:lnTo>
                    <a:pt x="131" y="103"/>
                  </a:lnTo>
                  <a:lnTo>
                    <a:pt x="178" y="159"/>
                  </a:lnTo>
                  <a:lnTo>
                    <a:pt x="220" y="228"/>
                  </a:lnTo>
                  <a:lnTo>
                    <a:pt x="266" y="305"/>
                  </a:lnTo>
                  <a:lnTo>
                    <a:pt x="317" y="443"/>
                  </a:lnTo>
                  <a:lnTo>
                    <a:pt x="351" y="580"/>
                  </a:lnTo>
                  <a:lnTo>
                    <a:pt x="363" y="705"/>
                  </a:lnTo>
                  <a:lnTo>
                    <a:pt x="367" y="812"/>
                  </a:lnTo>
                  <a:lnTo>
                    <a:pt x="363" y="919"/>
                  </a:lnTo>
                  <a:lnTo>
                    <a:pt x="351" y="1039"/>
                  </a:lnTo>
                  <a:lnTo>
                    <a:pt x="317" y="1173"/>
                  </a:lnTo>
                  <a:lnTo>
                    <a:pt x="270" y="1306"/>
                  </a:lnTo>
                  <a:lnTo>
                    <a:pt x="228" y="1387"/>
                  </a:lnTo>
                  <a:lnTo>
                    <a:pt x="182" y="1456"/>
                  </a:lnTo>
                  <a:lnTo>
                    <a:pt x="135" y="1516"/>
                  </a:lnTo>
                  <a:lnTo>
                    <a:pt x="93" y="1559"/>
                  </a:lnTo>
                  <a:lnTo>
                    <a:pt x="55" y="1593"/>
                  </a:lnTo>
                  <a:lnTo>
                    <a:pt x="30" y="1615"/>
                  </a:lnTo>
                  <a:lnTo>
                    <a:pt x="17" y="1619"/>
                  </a:lnTo>
                  <a:lnTo>
                    <a:pt x="9" y="1619"/>
                  </a:lnTo>
                  <a:lnTo>
                    <a:pt x="0" y="1611"/>
                  </a:lnTo>
                  <a:lnTo>
                    <a:pt x="0" y="1602"/>
                  </a:lnTo>
                  <a:lnTo>
                    <a:pt x="0" y="1602"/>
                  </a:lnTo>
                  <a:lnTo>
                    <a:pt x="0" y="1598"/>
                  </a:lnTo>
                  <a:lnTo>
                    <a:pt x="0" y="1593"/>
                  </a:lnTo>
                  <a:lnTo>
                    <a:pt x="5" y="1589"/>
                  </a:lnTo>
                  <a:lnTo>
                    <a:pt x="13" y="1585"/>
                  </a:lnTo>
                  <a:lnTo>
                    <a:pt x="21" y="1576"/>
                  </a:lnTo>
                  <a:lnTo>
                    <a:pt x="97" y="1486"/>
                  </a:lnTo>
                  <a:lnTo>
                    <a:pt x="161" y="1383"/>
                  </a:lnTo>
                  <a:lnTo>
                    <a:pt x="207" y="1276"/>
                  </a:lnTo>
                  <a:lnTo>
                    <a:pt x="237" y="1164"/>
                  </a:lnTo>
                  <a:lnTo>
                    <a:pt x="262" y="1048"/>
                  </a:lnTo>
                  <a:lnTo>
                    <a:pt x="275" y="928"/>
                  </a:lnTo>
                  <a:lnTo>
                    <a:pt x="279" y="812"/>
                  </a:lnTo>
                  <a:lnTo>
                    <a:pt x="270" y="649"/>
                  </a:lnTo>
                  <a:lnTo>
                    <a:pt x="249" y="498"/>
                  </a:lnTo>
                  <a:lnTo>
                    <a:pt x="211" y="365"/>
                  </a:lnTo>
                  <a:lnTo>
                    <a:pt x="165" y="245"/>
                  </a:lnTo>
                  <a:lnTo>
                    <a:pt x="102" y="142"/>
                  </a:lnTo>
                  <a:lnTo>
                    <a:pt x="30" y="56"/>
                  </a:lnTo>
                  <a:lnTo>
                    <a:pt x="17" y="43"/>
                  </a:lnTo>
                  <a:lnTo>
                    <a:pt x="9" y="35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9"/>
                  </a:lnTo>
                  <a:lnTo>
                    <a:pt x="9" y="5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4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04800" y="5791200"/>
            <a:ext cx="5816670" cy="609600"/>
            <a:chOff x="339" y="3727"/>
            <a:chExt cx="17013" cy="1783"/>
          </a:xfrm>
          <a:solidFill>
            <a:srgbClr val="7030A0"/>
          </a:solidFill>
        </p:grpSpPr>
        <p:sp>
          <p:nvSpPr>
            <p:cNvPr id="1066" name="Freeform 42"/>
            <p:cNvSpPr>
              <a:spLocks noEditPoints="1"/>
            </p:cNvSpPr>
            <p:nvPr/>
          </p:nvSpPr>
          <p:spPr bwMode="auto">
            <a:xfrm>
              <a:off x="339" y="4367"/>
              <a:ext cx="1257" cy="703"/>
            </a:xfrm>
            <a:custGeom>
              <a:avLst/>
              <a:gdLst/>
              <a:ahLst/>
              <a:cxnLst>
                <a:cxn ang="0">
                  <a:pos x="288" y="178"/>
                </a:cxn>
                <a:cxn ang="0">
                  <a:pos x="199" y="367"/>
                </a:cxn>
                <a:cxn ang="0">
                  <a:pos x="188" y="524"/>
                </a:cxn>
                <a:cxn ang="0">
                  <a:pos x="246" y="598"/>
                </a:cxn>
                <a:cxn ang="0">
                  <a:pos x="340" y="603"/>
                </a:cxn>
                <a:cxn ang="0">
                  <a:pos x="450" y="556"/>
                </a:cxn>
                <a:cxn ang="0">
                  <a:pos x="565" y="435"/>
                </a:cxn>
                <a:cxn ang="0">
                  <a:pos x="654" y="231"/>
                </a:cxn>
                <a:cxn ang="0">
                  <a:pos x="665" y="215"/>
                </a:cxn>
                <a:cxn ang="0">
                  <a:pos x="681" y="215"/>
                </a:cxn>
                <a:cxn ang="0">
                  <a:pos x="691" y="220"/>
                </a:cxn>
                <a:cxn ang="0">
                  <a:pos x="696" y="231"/>
                </a:cxn>
                <a:cxn ang="0">
                  <a:pos x="696" y="236"/>
                </a:cxn>
                <a:cxn ang="0">
                  <a:pos x="696" y="251"/>
                </a:cxn>
                <a:cxn ang="0">
                  <a:pos x="675" y="335"/>
                </a:cxn>
                <a:cxn ang="0">
                  <a:pos x="670" y="425"/>
                </a:cxn>
                <a:cxn ang="0">
                  <a:pos x="686" y="535"/>
                </a:cxn>
                <a:cxn ang="0">
                  <a:pos x="749" y="598"/>
                </a:cxn>
                <a:cxn ang="0">
                  <a:pos x="874" y="592"/>
                </a:cxn>
                <a:cxn ang="0">
                  <a:pos x="1000" y="503"/>
                </a:cxn>
                <a:cxn ang="0">
                  <a:pos x="1089" y="362"/>
                </a:cxn>
                <a:cxn ang="0">
                  <a:pos x="1121" y="210"/>
                </a:cxn>
                <a:cxn ang="0">
                  <a:pos x="1110" y="131"/>
                </a:cxn>
                <a:cxn ang="0">
                  <a:pos x="351" y="89"/>
                </a:cxn>
                <a:cxn ang="0">
                  <a:pos x="262" y="0"/>
                </a:cxn>
                <a:cxn ang="0">
                  <a:pos x="1210" y="0"/>
                </a:cxn>
                <a:cxn ang="0">
                  <a:pos x="1231" y="0"/>
                </a:cxn>
                <a:cxn ang="0">
                  <a:pos x="1252" y="10"/>
                </a:cxn>
                <a:cxn ang="0">
                  <a:pos x="1257" y="36"/>
                </a:cxn>
                <a:cxn ang="0">
                  <a:pos x="1246" y="63"/>
                </a:cxn>
                <a:cxn ang="0">
                  <a:pos x="1231" y="84"/>
                </a:cxn>
                <a:cxn ang="0">
                  <a:pos x="1215" y="89"/>
                </a:cxn>
                <a:cxn ang="0">
                  <a:pos x="1178" y="89"/>
                </a:cxn>
                <a:cxn ang="0">
                  <a:pos x="1142" y="89"/>
                </a:cxn>
                <a:cxn ang="0">
                  <a:pos x="1157" y="210"/>
                </a:cxn>
                <a:cxn ang="0">
                  <a:pos x="1131" y="351"/>
                </a:cxn>
                <a:cxn ang="0">
                  <a:pos x="1058" y="514"/>
                </a:cxn>
                <a:cxn ang="0">
                  <a:pos x="942" y="645"/>
                </a:cxn>
                <a:cxn ang="0">
                  <a:pos x="785" y="703"/>
                </a:cxn>
                <a:cxn ang="0">
                  <a:pos x="686" y="671"/>
                </a:cxn>
                <a:cxn ang="0">
                  <a:pos x="633" y="592"/>
                </a:cxn>
                <a:cxn ang="0">
                  <a:pos x="618" y="482"/>
                </a:cxn>
                <a:cxn ang="0">
                  <a:pos x="618" y="451"/>
                </a:cxn>
                <a:cxn ang="0">
                  <a:pos x="618" y="440"/>
                </a:cxn>
                <a:cxn ang="0">
                  <a:pos x="513" y="587"/>
                </a:cxn>
                <a:cxn ang="0">
                  <a:pos x="366" y="687"/>
                </a:cxn>
                <a:cxn ang="0">
                  <a:pos x="225" y="692"/>
                </a:cxn>
                <a:cxn ang="0">
                  <a:pos x="162" y="640"/>
                </a:cxn>
                <a:cxn ang="0">
                  <a:pos x="141" y="556"/>
                </a:cxn>
                <a:cxn ang="0">
                  <a:pos x="152" y="393"/>
                </a:cxn>
                <a:cxn ang="0">
                  <a:pos x="235" y="178"/>
                </a:cxn>
                <a:cxn ang="0">
                  <a:pos x="241" y="89"/>
                </a:cxn>
                <a:cxn ang="0">
                  <a:pos x="167" y="99"/>
                </a:cxn>
                <a:cxn ang="0">
                  <a:pos x="83" y="162"/>
                </a:cxn>
                <a:cxn ang="0">
                  <a:pos x="36" y="220"/>
                </a:cxn>
                <a:cxn ang="0">
                  <a:pos x="26" y="231"/>
                </a:cxn>
                <a:cxn ang="0">
                  <a:pos x="10" y="231"/>
                </a:cxn>
                <a:cxn ang="0">
                  <a:pos x="0" y="220"/>
                </a:cxn>
                <a:cxn ang="0">
                  <a:pos x="0" y="215"/>
                </a:cxn>
                <a:cxn ang="0">
                  <a:pos x="26" y="162"/>
                </a:cxn>
                <a:cxn ang="0">
                  <a:pos x="99" y="73"/>
                </a:cxn>
                <a:cxn ang="0">
                  <a:pos x="193" y="5"/>
                </a:cxn>
                <a:cxn ang="0">
                  <a:pos x="262" y="0"/>
                </a:cxn>
              </a:cxnLst>
              <a:rect l="0" t="0" r="r" b="b"/>
              <a:pathLst>
                <a:path w="1257" h="703">
                  <a:moveTo>
                    <a:pt x="351" y="89"/>
                  </a:moveTo>
                  <a:lnTo>
                    <a:pt x="288" y="178"/>
                  </a:lnTo>
                  <a:lnTo>
                    <a:pt x="230" y="267"/>
                  </a:lnTo>
                  <a:lnTo>
                    <a:pt x="199" y="367"/>
                  </a:lnTo>
                  <a:lnTo>
                    <a:pt x="183" y="461"/>
                  </a:lnTo>
                  <a:lnTo>
                    <a:pt x="188" y="524"/>
                  </a:lnTo>
                  <a:lnTo>
                    <a:pt x="209" y="571"/>
                  </a:lnTo>
                  <a:lnTo>
                    <a:pt x="246" y="598"/>
                  </a:lnTo>
                  <a:lnTo>
                    <a:pt x="293" y="608"/>
                  </a:lnTo>
                  <a:lnTo>
                    <a:pt x="340" y="603"/>
                  </a:lnTo>
                  <a:lnTo>
                    <a:pt x="393" y="587"/>
                  </a:lnTo>
                  <a:lnTo>
                    <a:pt x="450" y="556"/>
                  </a:lnTo>
                  <a:lnTo>
                    <a:pt x="508" y="503"/>
                  </a:lnTo>
                  <a:lnTo>
                    <a:pt x="565" y="435"/>
                  </a:lnTo>
                  <a:lnTo>
                    <a:pt x="613" y="346"/>
                  </a:lnTo>
                  <a:lnTo>
                    <a:pt x="654" y="231"/>
                  </a:lnTo>
                  <a:lnTo>
                    <a:pt x="660" y="220"/>
                  </a:lnTo>
                  <a:lnTo>
                    <a:pt x="665" y="215"/>
                  </a:lnTo>
                  <a:lnTo>
                    <a:pt x="675" y="215"/>
                  </a:lnTo>
                  <a:lnTo>
                    <a:pt x="681" y="215"/>
                  </a:lnTo>
                  <a:lnTo>
                    <a:pt x="686" y="215"/>
                  </a:lnTo>
                  <a:lnTo>
                    <a:pt x="691" y="220"/>
                  </a:lnTo>
                  <a:lnTo>
                    <a:pt x="696" y="225"/>
                  </a:lnTo>
                  <a:lnTo>
                    <a:pt x="696" y="231"/>
                  </a:lnTo>
                  <a:lnTo>
                    <a:pt x="696" y="231"/>
                  </a:lnTo>
                  <a:lnTo>
                    <a:pt x="696" y="236"/>
                  </a:lnTo>
                  <a:lnTo>
                    <a:pt x="696" y="236"/>
                  </a:lnTo>
                  <a:lnTo>
                    <a:pt x="696" y="251"/>
                  </a:lnTo>
                  <a:lnTo>
                    <a:pt x="691" y="262"/>
                  </a:lnTo>
                  <a:lnTo>
                    <a:pt x="675" y="335"/>
                  </a:lnTo>
                  <a:lnTo>
                    <a:pt x="670" y="393"/>
                  </a:lnTo>
                  <a:lnTo>
                    <a:pt x="670" y="425"/>
                  </a:lnTo>
                  <a:lnTo>
                    <a:pt x="675" y="482"/>
                  </a:lnTo>
                  <a:lnTo>
                    <a:pt x="686" y="535"/>
                  </a:lnTo>
                  <a:lnTo>
                    <a:pt x="712" y="577"/>
                  </a:lnTo>
                  <a:lnTo>
                    <a:pt x="749" y="598"/>
                  </a:lnTo>
                  <a:lnTo>
                    <a:pt x="801" y="608"/>
                  </a:lnTo>
                  <a:lnTo>
                    <a:pt x="874" y="592"/>
                  </a:lnTo>
                  <a:lnTo>
                    <a:pt x="942" y="556"/>
                  </a:lnTo>
                  <a:lnTo>
                    <a:pt x="1000" y="503"/>
                  </a:lnTo>
                  <a:lnTo>
                    <a:pt x="1052" y="435"/>
                  </a:lnTo>
                  <a:lnTo>
                    <a:pt x="1089" y="362"/>
                  </a:lnTo>
                  <a:lnTo>
                    <a:pt x="1110" y="283"/>
                  </a:lnTo>
                  <a:lnTo>
                    <a:pt x="1121" y="210"/>
                  </a:lnTo>
                  <a:lnTo>
                    <a:pt x="1115" y="173"/>
                  </a:lnTo>
                  <a:lnTo>
                    <a:pt x="1110" y="131"/>
                  </a:lnTo>
                  <a:lnTo>
                    <a:pt x="1100" y="89"/>
                  </a:lnTo>
                  <a:lnTo>
                    <a:pt x="351" y="89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lnTo>
                    <a:pt x="1194" y="0"/>
                  </a:lnTo>
                  <a:lnTo>
                    <a:pt x="1210" y="0"/>
                  </a:lnTo>
                  <a:lnTo>
                    <a:pt x="1220" y="0"/>
                  </a:lnTo>
                  <a:lnTo>
                    <a:pt x="1231" y="0"/>
                  </a:lnTo>
                  <a:lnTo>
                    <a:pt x="1241" y="5"/>
                  </a:lnTo>
                  <a:lnTo>
                    <a:pt x="1252" y="10"/>
                  </a:lnTo>
                  <a:lnTo>
                    <a:pt x="1257" y="21"/>
                  </a:lnTo>
                  <a:lnTo>
                    <a:pt x="1257" y="36"/>
                  </a:lnTo>
                  <a:lnTo>
                    <a:pt x="1257" y="52"/>
                  </a:lnTo>
                  <a:lnTo>
                    <a:pt x="1246" y="63"/>
                  </a:lnTo>
                  <a:lnTo>
                    <a:pt x="1241" y="73"/>
                  </a:lnTo>
                  <a:lnTo>
                    <a:pt x="1231" y="84"/>
                  </a:lnTo>
                  <a:lnTo>
                    <a:pt x="1220" y="89"/>
                  </a:lnTo>
                  <a:lnTo>
                    <a:pt x="1215" y="89"/>
                  </a:lnTo>
                  <a:lnTo>
                    <a:pt x="1199" y="89"/>
                  </a:lnTo>
                  <a:lnTo>
                    <a:pt x="1178" y="89"/>
                  </a:lnTo>
                  <a:lnTo>
                    <a:pt x="1157" y="89"/>
                  </a:lnTo>
                  <a:lnTo>
                    <a:pt x="1142" y="89"/>
                  </a:lnTo>
                  <a:lnTo>
                    <a:pt x="1152" y="147"/>
                  </a:lnTo>
                  <a:lnTo>
                    <a:pt x="1157" y="210"/>
                  </a:lnTo>
                  <a:lnTo>
                    <a:pt x="1152" y="272"/>
                  </a:lnTo>
                  <a:lnTo>
                    <a:pt x="1131" y="351"/>
                  </a:lnTo>
                  <a:lnTo>
                    <a:pt x="1100" y="430"/>
                  </a:lnTo>
                  <a:lnTo>
                    <a:pt x="1058" y="514"/>
                  </a:lnTo>
                  <a:lnTo>
                    <a:pt x="1005" y="587"/>
                  </a:lnTo>
                  <a:lnTo>
                    <a:pt x="942" y="645"/>
                  </a:lnTo>
                  <a:lnTo>
                    <a:pt x="869" y="687"/>
                  </a:lnTo>
                  <a:lnTo>
                    <a:pt x="785" y="703"/>
                  </a:lnTo>
                  <a:lnTo>
                    <a:pt x="728" y="692"/>
                  </a:lnTo>
                  <a:lnTo>
                    <a:pt x="686" y="671"/>
                  </a:lnTo>
                  <a:lnTo>
                    <a:pt x="654" y="634"/>
                  </a:lnTo>
                  <a:lnTo>
                    <a:pt x="633" y="592"/>
                  </a:lnTo>
                  <a:lnTo>
                    <a:pt x="623" y="540"/>
                  </a:lnTo>
                  <a:lnTo>
                    <a:pt x="618" y="482"/>
                  </a:lnTo>
                  <a:lnTo>
                    <a:pt x="618" y="467"/>
                  </a:lnTo>
                  <a:lnTo>
                    <a:pt x="618" y="451"/>
                  </a:lnTo>
                  <a:lnTo>
                    <a:pt x="623" y="440"/>
                  </a:lnTo>
                  <a:lnTo>
                    <a:pt x="618" y="440"/>
                  </a:lnTo>
                  <a:lnTo>
                    <a:pt x="571" y="519"/>
                  </a:lnTo>
                  <a:lnTo>
                    <a:pt x="513" y="587"/>
                  </a:lnTo>
                  <a:lnTo>
                    <a:pt x="445" y="650"/>
                  </a:lnTo>
                  <a:lnTo>
                    <a:pt x="366" y="687"/>
                  </a:lnTo>
                  <a:lnTo>
                    <a:pt x="277" y="703"/>
                  </a:lnTo>
                  <a:lnTo>
                    <a:pt x="225" y="692"/>
                  </a:lnTo>
                  <a:lnTo>
                    <a:pt x="188" y="671"/>
                  </a:lnTo>
                  <a:lnTo>
                    <a:pt x="162" y="640"/>
                  </a:lnTo>
                  <a:lnTo>
                    <a:pt x="146" y="603"/>
                  </a:lnTo>
                  <a:lnTo>
                    <a:pt x="141" y="556"/>
                  </a:lnTo>
                  <a:lnTo>
                    <a:pt x="136" y="514"/>
                  </a:lnTo>
                  <a:lnTo>
                    <a:pt x="152" y="393"/>
                  </a:lnTo>
                  <a:lnTo>
                    <a:pt x="183" y="283"/>
                  </a:lnTo>
                  <a:lnTo>
                    <a:pt x="235" y="178"/>
                  </a:lnTo>
                  <a:lnTo>
                    <a:pt x="303" y="89"/>
                  </a:lnTo>
                  <a:lnTo>
                    <a:pt x="241" y="89"/>
                  </a:lnTo>
                  <a:lnTo>
                    <a:pt x="199" y="94"/>
                  </a:lnTo>
                  <a:lnTo>
                    <a:pt x="167" y="99"/>
                  </a:lnTo>
                  <a:lnTo>
                    <a:pt x="141" y="115"/>
                  </a:lnTo>
                  <a:lnTo>
                    <a:pt x="83" y="162"/>
                  </a:lnTo>
                  <a:lnTo>
                    <a:pt x="42" y="210"/>
                  </a:lnTo>
                  <a:lnTo>
                    <a:pt x="36" y="220"/>
                  </a:lnTo>
                  <a:lnTo>
                    <a:pt x="31" y="225"/>
                  </a:lnTo>
                  <a:lnTo>
                    <a:pt x="26" y="231"/>
                  </a:lnTo>
                  <a:lnTo>
                    <a:pt x="21" y="231"/>
                  </a:lnTo>
                  <a:lnTo>
                    <a:pt x="10" y="231"/>
                  </a:lnTo>
                  <a:lnTo>
                    <a:pt x="5" y="225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15"/>
                  </a:lnTo>
                  <a:lnTo>
                    <a:pt x="5" y="199"/>
                  </a:lnTo>
                  <a:lnTo>
                    <a:pt x="26" y="162"/>
                  </a:lnTo>
                  <a:lnTo>
                    <a:pt x="57" y="120"/>
                  </a:lnTo>
                  <a:lnTo>
                    <a:pt x="99" y="73"/>
                  </a:lnTo>
                  <a:lnTo>
                    <a:pt x="146" y="31"/>
                  </a:lnTo>
                  <a:lnTo>
                    <a:pt x="193" y="5"/>
                  </a:lnTo>
                  <a:lnTo>
                    <a:pt x="230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 noEditPoints="1"/>
            </p:cNvSpPr>
            <p:nvPr/>
          </p:nvSpPr>
          <p:spPr bwMode="auto">
            <a:xfrm>
              <a:off x="1695" y="4493"/>
              <a:ext cx="519" cy="1017"/>
            </a:xfrm>
            <a:custGeom>
              <a:avLst/>
              <a:gdLst/>
              <a:ahLst/>
              <a:cxnLst>
                <a:cxn ang="0">
                  <a:pos x="398" y="125"/>
                </a:cxn>
                <a:cxn ang="0">
                  <a:pos x="367" y="131"/>
                </a:cxn>
                <a:cxn ang="0">
                  <a:pos x="383" y="136"/>
                </a:cxn>
                <a:cxn ang="0">
                  <a:pos x="409" y="141"/>
                </a:cxn>
                <a:cxn ang="0">
                  <a:pos x="456" y="136"/>
                </a:cxn>
                <a:cxn ang="0">
                  <a:pos x="461" y="131"/>
                </a:cxn>
                <a:cxn ang="0">
                  <a:pos x="446" y="125"/>
                </a:cxn>
                <a:cxn ang="0">
                  <a:pos x="414" y="125"/>
                </a:cxn>
                <a:cxn ang="0">
                  <a:pos x="336" y="5"/>
                </a:cxn>
                <a:cxn ang="0">
                  <a:pos x="346" y="21"/>
                </a:cxn>
                <a:cxn ang="0">
                  <a:pos x="341" y="26"/>
                </a:cxn>
                <a:cxn ang="0">
                  <a:pos x="336" y="47"/>
                </a:cxn>
                <a:cxn ang="0">
                  <a:pos x="336" y="63"/>
                </a:cxn>
                <a:cxn ang="0">
                  <a:pos x="341" y="89"/>
                </a:cxn>
                <a:cxn ang="0">
                  <a:pos x="346" y="105"/>
                </a:cxn>
                <a:cxn ang="0">
                  <a:pos x="398" y="94"/>
                </a:cxn>
                <a:cxn ang="0">
                  <a:pos x="451" y="94"/>
                </a:cxn>
                <a:cxn ang="0">
                  <a:pos x="508" y="110"/>
                </a:cxn>
                <a:cxn ang="0">
                  <a:pos x="508" y="146"/>
                </a:cxn>
                <a:cxn ang="0">
                  <a:pos x="461" y="167"/>
                </a:cxn>
                <a:cxn ang="0">
                  <a:pos x="404" y="167"/>
                </a:cxn>
                <a:cxn ang="0">
                  <a:pos x="377" y="167"/>
                </a:cxn>
                <a:cxn ang="0">
                  <a:pos x="346" y="157"/>
                </a:cxn>
                <a:cxn ang="0">
                  <a:pos x="330" y="146"/>
                </a:cxn>
                <a:cxn ang="0">
                  <a:pos x="189" y="272"/>
                </a:cxn>
                <a:cxn ang="0">
                  <a:pos x="89" y="456"/>
                </a:cxn>
                <a:cxn ang="0">
                  <a:pos x="84" y="624"/>
                </a:cxn>
                <a:cxn ang="0">
                  <a:pos x="136" y="697"/>
                </a:cxn>
                <a:cxn ang="0">
                  <a:pos x="205" y="729"/>
                </a:cxn>
                <a:cxn ang="0">
                  <a:pos x="294" y="755"/>
                </a:cxn>
                <a:cxn ang="0">
                  <a:pos x="351" y="776"/>
                </a:cxn>
                <a:cxn ang="0">
                  <a:pos x="414" y="834"/>
                </a:cxn>
                <a:cxn ang="0">
                  <a:pos x="419" y="928"/>
                </a:cxn>
                <a:cxn ang="0">
                  <a:pos x="351" y="1007"/>
                </a:cxn>
                <a:cxn ang="0">
                  <a:pos x="257" y="1012"/>
                </a:cxn>
                <a:cxn ang="0">
                  <a:pos x="189" y="981"/>
                </a:cxn>
                <a:cxn ang="0">
                  <a:pos x="178" y="960"/>
                </a:cxn>
                <a:cxn ang="0">
                  <a:pos x="184" y="949"/>
                </a:cxn>
                <a:cxn ang="0">
                  <a:pos x="194" y="949"/>
                </a:cxn>
                <a:cxn ang="0">
                  <a:pos x="205" y="954"/>
                </a:cxn>
                <a:cxn ang="0">
                  <a:pos x="299" y="986"/>
                </a:cxn>
                <a:cxn ang="0">
                  <a:pos x="330" y="975"/>
                </a:cxn>
                <a:cxn ang="0">
                  <a:pos x="346" y="949"/>
                </a:cxn>
                <a:cxn ang="0">
                  <a:pos x="351" y="923"/>
                </a:cxn>
                <a:cxn ang="0">
                  <a:pos x="346" y="886"/>
                </a:cxn>
                <a:cxn ang="0">
                  <a:pos x="320" y="865"/>
                </a:cxn>
                <a:cxn ang="0">
                  <a:pos x="288" y="849"/>
                </a:cxn>
                <a:cxn ang="0">
                  <a:pos x="199" y="823"/>
                </a:cxn>
                <a:cxn ang="0">
                  <a:pos x="110" y="792"/>
                </a:cxn>
                <a:cxn ang="0">
                  <a:pos x="63" y="755"/>
                </a:cxn>
                <a:cxn ang="0">
                  <a:pos x="6" y="655"/>
                </a:cxn>
                <a:cxn ang="0">
                  <a:pos x="16" y="477"/>
                </a:cxn>
                <a:cxn ang="0">
                  <a:pos x="136" y="262"/>
                </a:cxn>
                <a:cxn ang="0">
                  <a:pos x="309" y="120"/>
                </a:cxn>
                <a:cxn ang="0">
                  <a:pos x="304" y="78"/>
                </a:cxn>
                <a:cxn ang="0">
                  <a:pos x="299" y="52"/>
                </a:cxn>
                <a:cxn ang="0">
                  <a:pos x="304" y="31"/>
                </a:cxn>
                <a:cxn ang="0">
                  <a:pos x="309" y="10"/>
                </a:cxn>
                <a:cxn ang="0">
                  <a:pos x="325" y="0"/>
                </a:cxn>
              </a:cxnLst>
              <a:rect l="0" t="0" r="r" b="b"/>
              <a:pathLst>
                <a:path w="519" h="1017">
                  <a:moveTo>
                    <a:pt x="414" y="125"/>
                  </a:moveTo>
                  <a:lnTo>
                    <a:pt x="398" y="125"/>
                  </a:lnTo>
                  <a:lnTo>
                    <a:pt x="383" y="125"/>
                  </a:lnTo>
                  <a:lnTo>
                    <a:pt x="367" y="131"/>
                  </a:lnTo>
                  <a:lnTo>
                    <a:pt x="372" y="136"/>
                  </a:lnTo>
                  <a:lnTo>
                    <a:pt x="383" y="136"/>
                  </a:lnTo>
                  <a:lnTo>
                    <a:pt x="393" y="141"/>
                  </a:lnTo>
                  <a:lnTo>
                    <a:pt x="409" y="141"/>
                  </a:lnTo>
                  <a:lnTo>
                    <a:pt x="435" y="136"/>
                  </a:lnTo>
                  <a:lnTo>
                    <a:pt x="456" y="136"/>
                  </a:lnTo>
                  <a:lnTo>
                    <a:pt x="472" y="131"/>
                  </a:lnTo>
                  <a:lnTo>
                    <a:pt x="461" y="131"/>
                  </a:lnTo>
                  <a:lnTo>
                    <a:pt x="456" y="125"/>
                  </a:lnTo>
                  <a:lnTo>
                    <a:pt x="446" y="125"/>
                  </a:lnTo>
                  <a:lnTo>
                    <a:pt x="435" y="125"/>
                  </a:lnTo>
                  <a:lnTo>
                    <a:pt x="414" y="125"/>
                  </a:lnTo>
                  <a:close/>
                  <a:moveTo>
                    <a:pt x="325" y="0"/>
                  </a:moveTo>
                  <a:lnTo>
                    <a:pt x="336" y="5"/>
                  </a:lnTo>
                  <a:lnTo>
                    <a:pt x="341" y="10"/>
                  </a:lnTo>
                  <a:lnTo>
                    <a:pt x="346" y="21"/>
                  </a:lnTo>
                  <a:lnTo>
                    <a:pt x="341" y="21"/>
                  </a:lnTo>
                  <a:lnTo>
                    <a:pt x="341" y="26"/>
                  </a:lnTo>
                  <a:lnTo>
                    <a:pt x="341" y="36"/>
                  </a:lnTo>
                  <a:lnTo>
                    <a:pt x="336" y="47"/>
                  </a:lnTo>
                  <a:lnTo>
                    <a:pt x="336" y="57"/>
                  </a:lnTo>
                  <a:lnTo>
                    <a:pt x="336" y="63"/>
                  </a:lnTo>
                  <a:lnTo>
                    <a:pt x="336" y="78"/>
                  </a:lnTo>
                  <a:lnTo>
                    <a:pt x="341" y="89"/>
                  </a:lnTo>
                  <a:lnTo>
                    <a:pt x="341" y="99"/>
                  </a:lnTo>
                  <a:lnTo>
                    <a:pt x="346" y="105"/>
                  </a:lnTo>
                  <a:lnTo>
                    <a:pt x="372" y="99"/>
                  </a:lnTo>
                  <a:lnTo>
                    <a:pt x="398" y="94"/>
                  </a:lnTo>
                  <a:lnTo>
                    <a:pt x="419" y="94"/>
                  </a:lnTo>
                  <a:lnTo>
                    <a:pt x="451" y="94"/>
                  </a:lnTo>
                  <a:lnTo>
                    <a:pt x="482" y="99"/>
                  </a:lnTo>
                  <a:lnTo>
                    <a:pt x="508" y="110"/>
                  </a:lnTo>
                  <a:lnTo>
                    <a:pt x="519" y="131"/>
                  </a:lnTo>
                  <a:lnTo>
                    <a:pt x="508" y="146"/>
                  </a:lnTo>
                  <a:lnTo>
                    <a:pt x="487" y="162"/>
                  </a:lnTo>
                  <a:lnTo>
                    <a:pt x="461" y="167"/>
                  </a:lnTo>
                  <a:lnTo>
                    <a:pt x="430" y="167"/>
                  </a:lnTo>
                  <a:lnTo>
                    <a:pt x="404" y="167"/>
                  </a:lnTo>
                  <a:lnTo>
                    <a:pt x="393" y="167"/>
                  </a:lnTo>
                  <a:lnTo>
                    <a:pt x="377" y="167"/>
                  </a:lnTo>
                  <a:lnTo>
                    <a:pt x="362" y="162"/>
                  </a:lnTo>
                  <a:lnTo>
                    <a:pt x="346" y="157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257" y="199"/>
                  </a:lnTo>
                  <a:lnTo>
                    <a:pt x="189" y="272"/>
                  </a:lnTo>
                  <a:lnTo>
                    <a:pt x="131" y="362"/>
                  </a:lnTo>
                  <a:lnTo>
                    <a:pt x="89" y="456"/>
                  </a:lnTo>
                  <a:lnTo>
                    <a:pt x="74" y="556"/>
                  </a:lnTo>
                  <a:lnTo>
                    <a:pt x="84" y="624"/>
                  </a:lnTo>
                  <a:lnTo>
                    <a:pt x="116" y="676"/>
                  </a:lnTo>
                  <a:lnTo>
                    <a:pt x="136" y="697"/>
                  </a:lnTo>
                  <a:lnTo>
                    <a:pt x="168" y="713"/>
                  </a:lnTo>
                  <a:lnTo>
                    <a:pt x="205" y="729"/>
                  </a:lnTo>
                  <a:lnTo>
                    <a:pt x="257" y="745"/>
                  </a:lnTo>
                  <a:lnTo>
                    <a:pt x="294" y="755"/>
                  </a:lnTo>
                  <a:lnTo>
                    <a:pt x="330" y="765"/>
                  </a:lnTo>
                  <a:lnTo>
                    <a:pt x="351" y="776"/>
                  </a:lnTo>
                  <a:lnTo>
                    <a:pt x="388" y="797"/>
                  </a:lnTo>
                  <a:lnTo>
                    <a:pt x="414" y="834"/>
                  </a:lnTo>
                  <a:lnTo>
                    <a:pt x="425" y="881"/>
                  </a:lnTo>
                  <a:lnTo>
                    <a:pt x="419" y="928"/>
                  </a:lnTo>
                  <a:lnTo>
                    <a:pt x="393" y="970"/>
                  </a:lnTo>
                  <a:lnTo>
                    <a:pt x="351" y="1007"/>
                  </a:lnTo>
                  <a:lnTo>
                    <a:pt x="299" y="1017"/>
                  </a:lnTo>
                  <a:lnTo>
                    <a:pt x="257" y="1012"/>
                  </a:lnTo>
                  <a:lnTo>
                    <a:pt x="215" y="996"/>
                  </a:lnTo>
                  <a:lnTo>
                    <a:pt x="189" y="981"/>
                  </a:lnTo>
                  <a:lnTo>
                    <a:pt x="178" y="965"/>
                  </a:lnTo>
                  <a:lnTo>
                    <a:pt x="178" y="960"/>
                  </a:lnTo>
                  <a:lnTo>
                    <a:pt x="178" y="954"/>
                  </a:lnTo>
                  <a:lnTo>
                    <a:pt x="184" y="949"/>
                  </a:lnTo>
                  <a:lnTo>
                    <a:pt x="189" y="949"/>
                  </a:lnTo>
                  <a:lnTo>
                    <a:pt x="194" y="949"/>
                  </a:lnTo>
                  <a:lnTo>
                    <a:pt x="199" y="954"/>
                  </a:lnTo>
                  <a:lnTo>
                    <a:pt x="205" y="954"/>
                  </a:lnTo>
                  <a:lnTo>
                    <a:pt x="257" y="981"/>
                  </a:lnTo>
                  <a:lnTo>
                    <a:pt x="299" y="986"/>
                  </a:lnTo>
                  <a:lnTo>
                    <a:pt x="315" y="986"/>
                  </a:lnTo>
                  <a:lnTo>
                    <a:pt x="330" y="975"/>
                  </a:lnTo>
                  <a:lnTo>
                    <a:pt x="341" y="965"/>
                  </a:lnTo>
                  <a:lnTo>
                    <a:pt x="346" y="949"/>
                  </a:lnTo>
                  <a:lnTo>
                    <a:pt x="351" y="939"/>
                  </a:lnTo>
                  <a:lnTo>
                    <a:pt x="351" y="923"/>
                  </a:lnTo>
                  <a:lnTo>
                    <a:pt x="351" y="902"/>
                  </a:lnTo>
                  <a:lnTo>
                    <a:pt x="346" y="886"/>
                  </a:lnTo>
                  <a:lnTo>
                    <a:pt x="336" y="876"/>
                  </a:lnTo>
                  <a:lnTo>
                    <a:pt x="320" y="865"/>
                  </a:lnTo>
                  <a:lnTo>
                    <a:pt x="304" y="855"/>
                  </a:lnTo>
                  <a:lnTo>
                    <a:pt x="288" y="849"/>
                  </a:lnTo>
                  <a:lnTo>
                    <a:pt x="273" y="844"/>
                  </a:lnTo>
                  <a:lnTo>
                    <a:pt x="199" y="823"/>
                  </a:lnTo>
                  <a:lnTo>
                    <a:pt x="147" y="807"/>
                  </a:lnTo>
                  <a:lnTo>
                    <a:pt x="110" y="792"/>
                  </a:lnTo>
                  <a:lnTo>
                    <a:pt x="84" y="776"/>
                  </a:lnTo>
                  <a:lnTo>
                    <a:pt x="63" y="755"/>
                  </a:lnTo>
                  <a:lnTo>
                    <a:pt x="26" y="708"/>
                  </a:lnTo>
                  <a:lnTo>
                    <a:pt x="6" y="655"/>
                  </a:lnTo>
                  <a:lnTo>
                    <a:pt x="0" y="598"/>
                  </a:lnTo>
                  <a:lnTo>
                    <a:pt x="16" y="477"/>
                  </a:lnTo>
                  <a:lnTo>
                    <a:pt x="68" y="362"/>
                  </a:lnTo>
                  <a:lnTo>
                    <a:pt x="136" y="262"/>
                  </a:lnTo>
                  <a:lnTo>
                    <a:pt x="220" y="178"/>
                  </a:lnTo>
                  <a:lnTo>
                    <a:pt x="309" y="120"/>
                  </a:lnTo>
                  <a:lnTo>
                    <a:pt x="304" y="99"/>
                  </a:lnTo>
                  <a:lnTo>
                    <a:pt x="304" y="78"/>
                  </a:lnTo>
                  <a:lnTo>
                    <a:pt x="299" y="63"/>
                  </a:lnTo>
                  <a:lnTo>
                    <a:pt x="299" y="52"/>
                  </a:lnTo>
                  <a:lnTo>
                    <a:pt x="304" y="42"/>
                  </a:lnTo>
                  <a:lnTo>
                    <a:pt x="304" y="31"/>
                  </a:lnTo>
                  <a:lnTo>
                    <a:pt x="304" y="21"/>
                  </a:lnTo>
                  <a:lnTo>
                    <a:pt x="309" y="10"/>
                  </a:lnTo>
                  <a:lnTo>
                    <a:pt x="315" y="5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 noEditPoints="1"/>
            </p:cNvSpPr>
            <p:nvPr/>
          </p:nvSpPr>
          <p:spPr bwMode="auto">
            <a:xfrm>
              <a:off x="2884" y="4466"/>
              <a:ext cx="1058" cy="373"/>
            </a:xfrm>
            <a:custGeom>
              <a:avLst/>
              <a:gdLst/>
              <a:ahLst/>
              <a:cxnLst>
                <a:cxn ang="0">
                  <a:pos x="53" y="310"/>
                </a:cxn>
                <a:cxn ang="0">
                  <a:pos x="1001" y="310"/>
                </a:cxn>
                <a:cxn ang="0">
                  <a:pos x="1016" y="310"/>
                </a:cxn>
                <a:cxn ang="0">
                  <a:pos x="1027" y="310"/>
                </a:cxn>
                <a:cxn ang="0">
                  <a:pos x="1037" y="315"/>
                </a:cxn>
                <a:cxn ang="0">
                  <a:pos x="1048" y="320"/>
                </a:cxn>
                <a:cxn ang="0">
                  <a:pos x="1053" y="326"/>
                </a:cxn>
                <a:cxn ang="0">
                  <a:pos x="1058" y="341"/>
                </a:cxn>
                <a:cxn ang="0">
                  <a:pos x="1053" y="352"/>
                </a:cxn>
                <a:cxn ang="0">
                  <a:pos x="1048" y="362"/>
                </a:cxn>
                <a:cxn ang="0">
                  <a:pos x="1037" y="368"/>
                </a:cxn>
                <a:cxn ang="0">
                  <a:pos x="1027" y="373"/>
                </a:cxn>
                <a:cxn ang="0">
                  <a:pos x="1016" y="373"/>
                </a:cxn>
                <a:cxn ang="0">
                  <a:pos x="1006" y="373"/>
                </a:cxn>
                <a:cxn ang="0">
                  <a:pos x="53" y="373"/>
                </a:cxn>
                <a:cxn ang="0">
                  <a:pos x="37" y="373"/>
                </a:cxn>
                <a:cxn ang="0">
                  <a:pos x="26" y="373"/>
                </a:cxn>
                <a:cxn ang="0">
                  <a:pos x="16" y="368"/>
                </a:cxn>
                <a:cxn ang="0">
                  <a:pos x="6" y="362"/>
                </a:cxn>
                <a:cxn ang="0">
                  <a:pos x="0" y="352"/>
                </a:cxn>
                <a:cxn ang="0">
                  <a:pos x="0" y="341"/>
                </a:cxn>
                <a:cxn ang="0">
                  <a:pos x="0" y="326"/>
                </a:cxn>
                <a:cxn ang="0">
                  <a:pos x="6" y="320"/>
                </a:cxn>
                <a:cxn ang="0">
                  <a:pos x="16" y="315"/>
                </a:cxn>
                <a:cxn ang="0">
                  <a:pos x="26" y="310"/>
                </a:cxn>
                <a:cxn ang="0">
                  <a:pos x="37" y="310"/>
                </a:cxn>
                <a:cxn ang="0">
                  <a:pos x="53" y="310"/>
                </a:cxn>
                <a:cxn ang="0">
                  <a:pos x="53" y="0"/>
                </a:cxn>
                <a:cxn ang="0">
                  <a:pos x="1006" y="0"/>
                </a:cxn>
                <a:cxn ang="0">
                  <a:pos x="1016" y="0"/>
                </a:cxn>
                <a:cxn ang="0">
                  <a:pos x="1027" y="0"/>
                </a:cxn>
                <a:cxn ang="0">
                  <a:pos x="1037" y="6"/>
                </a:cxn>
                <a:cxn ang="0">
                  <a:pos x="1048" y="11"/>
                </a:cxn>
                <a:cxn ang="0">
                  <a:pos x="1053" y="16"/>
                </a:cxn>
                <a:cxn ang="0">
                  <a:pos x="1058" y="32"/>
                </a:cxn>
                <a:cxn ang="0">
                  <a:pos x="1053" y="42"/>
                </a:cxn>
                <a:cxn ang="0">
                  <a:pos x="1048" y="53"/>
                </a:cxn>
                <a:cxn ang="0">
                  <a:pos x="1037" y="58"/>
                </a:cxn>
                <a:cxn ang="0">
                  <a:pos x="1027" y="63"/>
                </a:cxn>
                <a:cxn ang="0">
                  <a:pos x="1016" y="63"/>
                </a:cxn>
                <a:cxn ang="0">
                  <a:pos x="1001" y="63"/>
                </a:cxn>
                <a:cxn ang="0">
                  <a:pos x="53" y="63"/>
                </a:cxn>
                <a:cxn ang="0">
                  <a:pos x="37" y="63"/>
                </a:cxn>
                <a:cxn ang="0">
                  <a:pos x="26" y="63"/>
                </a:cxn>
                <a:cxn ang="0">
                  <a:pos x="16" y="58"/>
                </a:cxn>
                <a:cxn ang="0">
                  <a:pos x="6" y="53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6" y="11"/>
                </a:cxn>
                <a:cxn ang="0">
                  <a:pos x="16" y="6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53" y="0"/>
                </a:cxn>
              </a:cxnLst>
              <a:rect l="0" t="0" r="r" b="b"/>
              <a:pathLst>
                <a:path w="1058" h="373">
                  <a:moveTo>
                    <a:pt x="53" y="310"/>
                  </a:moveTo>
                  <a:lnTo>
                    <a:pt x="1001" y="310"/>
                  </a:lnTo>
                  <a:lnTo>
                    <a:pt x="1016" y="310"/>
                  </a:lnTo>
                  <a:lnTo>
                    <a:pt x="1027" y="310"/>
                  </a:lnTo>
                  <a:lnTo>
                    <a:pt x="1037" y="315"/>
                  </a:lnTo>
                  <a:lnTo>
                    <a:pt x="1048" y="320"/>
                  </a:lnTo>
                  <a:lnTo>
                    <a:pt x="1053" y="326"/>
                  </a:lnTo>
                  <a:lnTo>
                    <a:pt x="1058" y="341"/>
                  </a:lnTo>
                  <a:lnTo>
                    <a:pt x="1053" y="352"/>
                  </a:lnTo>
                  <a:lnTo>
                    <a:pt x="1048" y="362"/>
                  </a:lnTo>
                  <a:lnTo>
                    <a:pt x="1037" y="368"/>
                  </a:lnTo>
                  <a:lnTo>
                    <a:pt x="1027" y="373"/>
                  </a:lnTo>
                  <a:lnTo>
                    <a:pt x="1016" y="373"/>
                  </a:lnTo>
                  <a:lnTo>
                    <a:pt x="1006" y="373"/>
                  </a:lnTo>
                  <a:lnTo>
                    <a:pt x="53" y="373"/>
                  </a:lnTo>
                  <a:lnTo>
                    <a:pt x="37" y="373"/>
                  </a:lnTo>
                  <a:lnTo>
                    <a:pt x="26" y="373"/>
                  </a:lnTo>
                  <a:lnTo>
                    <a:pt x="16" y="368"/>
                  </a:lnTo>
                  <a:lnTo>
                    <a:pt x="6" y="362"/>
                  </a:lnTo>
                  <a:lnTo>
                    <a:pt x="0" y="352"/>
                  </a:lnTo>
                  <a:lnTo>
                    <a:pt x="0" y="341"/>
                  </a:lnTo>
                  <a:lnTo>
                    <a:pt x="0" y="326"/>
                  </a:lnTo>
                  <a:lnTo>
                    <a:pt x="6" y="320"/>
                  </a:lnTo>
                  <a:lnTo>
                    <a:pt x="16" y="315"/>
                  </a:lnTo>
                  <a:lnTo>
                    <a:pt x="26" y="310"/>
                  </a:lnTo>
                  <a:lnTo>
                    <a:pt x="37" y="310"/>
                  </a:lnTo>
                  <a:lnTo>
                    <a:pt x="53" y="310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7" y="0"/>
                  </a:lnTo>
                  <a:lnTo>
                    <a:pt x="1037" y="6"/>
                  </a:lnTo>
                  <a:lnTo>
                    <a:pt x="1048" y="11"/>
                  </a:lnTo>
                  <a:lnTo>
                    <a:pt x="1053" y="16"/>
                  </a:lnTo>
                  <a:lnTo>
                    <a:pt x="1058" y="32"/>
                  </a:lnTo>
                  <a:lnTo>
                    <a:pt x="1053" y="42"/>
                  </a:lnTo>
                  <a:lnTo>
                    <a:pt x="1048" y="53"/>
                  </a:lnTo>
                  <a:lnTo>
                    <a:pt x="1037" y="58"/>
                  </a:lnTo>
                  <a:lnTo>
                    <a:pt x="1027" y="63"/>
                  </a:lnTo>
                  <a:lnTo>
                    <a:pt x="1016" y="63"/>
                  </a:lnTo>
                  <a:lnTo>
                    <a:pt x="1001" y="63"/>
                  </a:lnTo>
                  <a:lnTo>
                    <a:pt x="53" y="63"/>
                  </a:lnTo>
                  <a:lnTo>
                    <a:pt x="37" y="63"/>
                  </a:lnTo>
                  <a:lnTo>
                    <a:pt x="26" y="63"/>
                  </a:lnTo>
                  <a:lnTo>
                    <a:pt x="16" y="58"/>
                  </a:lnTo>
                  <a:lnTo>
                    <a:pt x="6" y="53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 noEditPoints="1"/>
            </p:cNvSpPr>
            <p:nvPr/>
          </p:nvSpPr>
          <p:spPr bwMode="auto">
            <a:xfrm>
              <a:off x="4555" y="3942"/>
              <a:ext cx="681" cy="1432"/>
            </a:xfrm>
            <a:custGeom>
              <a:avLst/>
              <a:gdLst/>
              <a:ahLst/>
              <a:cxnLst>
                <a:cxn ang="0">
                  <a:pos x="529" y="157"/>
                </a:cxn>
                <a:cxn ang="0">
                  <a:pos x="477" y="168"/>
                </a:cxn>
                <a:cxn ang="0">
                  <a:pos x="503" y="178"/>
                </a:cxn>
                <a:cxn ang="0">
                  <a:pos x="540" y="178"/>
                </a:cxn>
                <a:cxn ang="0">
                  <a:pos x="624" y="173"/>
                </a:cxn>
                <a:cxn ang="0">
                  <a:pos x="618" y="162"/>
                </a:cxn>
                <a:cxn ang="0">
                  <a:pos x="550" y="157"/>
                </a:cxn>
                <a:cxn ang="0">
                  <a:pos x="440" y="0"/>
                </a:cxn>
                <a:cxn ang="0">
                  <a:pos x="451" y="21"/>
                </a:cxn>
                <a:cxn ang="0">
                  <a:pos x="445" y="36"/>
                </a:cxn>
                <a:cxn ang="0">
                  <a:pos x="440" y="63"/>
                </a:cxn>
                <a:cxn ang="0">
                  <a:pos x="440" y="99"/>
                </a:cxn>
                <a:cxn ang="0">
                  <a:pos x="445" y="126"/>
                </a:cxn>
                <a:cxn ang="0">
                  <a:pos x="514" y="126"/>
                </a:cxn>
                <a:cxn ang="0">
                  <a:pos x="603" y="126"/>
                </a:cxn>
                <a:cxn ang="0">
                  <a:pos x="671" y="141"/>
                </a:cxn>
                <a:cxn ang="0">
                  <a:pos x="671" y="189"/>
                </a:cxn>
                <a:cxn ang="0">
                  <a:pos x="608" y="210"/>
                </a:cxn>
                <a:cxn ang="0">
                  <a:pos x="540" y="215"/>
                </a:cxn>
                <a:cxn ang="0">
                  <a:pos x="472" y="204"/>
                </a:cxn>
                <a:cxn ang="0">
                  <a:pos x="440" y="189"/>
                </a:cxn>
                <a:cxn ang="0">
                  <a:pos x="278" y="330"/>
                </a:cxn>
                <a:cxn ang="0">
                  <a:pos x="142" y="551"/>
                </a:cxn>
                <a:cxn ang="0">
                  <a:pos x="89" y="797"/>
                </a:cxn>
                <a:cxn ang="0">
                  <a:pos x="94" y="876"/>
                </a:cxn>
                <a:cxn ang="0">
                  <a:pos x="152" y="981"/>
                </a:cxn>
                <a:cxn ang="0">
                  <a:pos x="199" y="1012"/>
                </a:cxn>
                <a:cxn ang="0">
                  <a:pos x="278" y="1044"/>
                </a:cxn>
                <a:cxn ang="0">
                  <a:pos x="404" y="1086"/>
                </a:cxn>
                <a:cxn ang="0">
                  <a:pos x="477" y="1117"/>
                </a:cxn>
                <a:cxn ang="0">
                  <a:pos x="514" y="1154"/>
                </a:cxn>
                <a:cxn ang="0">
                  <a:pos x="540" y="1243"/>
                </a:cxn>
                <a:cxn ang="0">
                  <a:pos x="508" y="1348"/>
                </a:cxn>
                <a:cxn ang="0">
                  <a:pos x="424" y="1421"/>
                </a:cxn>
                <a:cxn ang="0">
                  <a:pos x="320" y="1427"/>
                </a:cxn>
                <a:cxn ang="0">
                  <a:pos x="241" y="1390"/>
                </a:cxn>
                <a:cxn ang="0">
                  <a:pos x="215" y="1358"/>
                </a:cxn>
                <a:cxn ang="0">
                  <a:pos x="220" y="1343"/>
                </a:cxn>
                <a:cxn ang="0">
                  <a:pos x="236" y="1343"/>
                </a:cxn>
                <a:cxn ang="0">
                  <a:pos x="241" y="1348"/>
                </a:cxn>
                <a:cxn ang="0">
                  <a:pos x="304" y="1385"/>
                </a:cxn>
                <a:cxn ang="0">
                  <a:pos x="404" y="1390"/>
                </a:cxn>
                <a:cxn ang="0">
                  <a:pos x="451" y="1327"/>
                </a:cxn>
                <a:cxn ang="0">
                  <a:pos x="445" y="1254"/>
                </a:cxn>
                <a:cxn ang="0">
                  <a:pos x="404" y="1206"/>
                </a:cxn>
                <a:cxn ang="0">
                  <a:pos x="356" y="1185"/>
                </a:cxn>
                <a:cxn ang="0">
                  <a:pos x="294" y="1164"/>
                </a:cxn>
                <a:cxn ang="0">
                  <a:pos x="210" y="1138"/>
                </a:cxn>
                <a:cxn ang="0">
                  <a:pos x="110" y="1086"/>
                </a:cxn>
                <a:cxn ang="0">
                  <a:pos x="32" y="996"/>
                </a:cxn>
                <a:cxn ang="0">
                  <a:pos x="0" y="844"/>
                </a:cxn>
                <a:cxn ang="0">
                  <a:pos x="53" y="587"/>
                </a:cxn>
                <a:cxn ang="0">
                  <a:pos x="184" y="367"/>
                </a:cxn>
                <a:cxn ang="0">
                  <a:pos x="346" y="204"/>
                </a:cxn>
                <a:cxn ang="0">
                  <a:pos x="409" y="131"/>
                </a:cxn>
                <a:cxn ang="0">
                  <a:pos x="404" y="78"/>
                </a:cxn>
                <a:cxn ang="0">
                  <a:pos x="404" y="63"/>
                </a:cxn>
                <a:cxn ang="0">
                  <a:pos x="404" y="36"/>
                </a:cxn>
                <a:cxn ang="0">
                  <a:pos x="414" y="10"/>
                </a:cxn>
                <a:cxn ang="0">
                  <a:pos x="430" y="0"/>
                </a:cxn>
              </a:cxnLst>
              <a:rect l="0" t="0" r="r" b="b"/>
              <a:pathLst>
                <a:path w="681" h="1432">
                  <a:moveTo>
                    <a:pt x="550" y="157"/>
                  </a:moveTo>
                  <a:lnTo>
                    <a:pt x="529" y="157"/>
                  </a:lnTo>
                  <a:lnTo>
                    <a:pt x="503" y="162"/>
                  </a:lnTo>
                  <a:lnTo>
                    <a:pt x="477" y="168"/>
                  </a:lnTo>
                  <a:lnTo>
                    <a:pt x="493" y="173"/>
                  </a:lnTo>
                  <a:lnTo>
                    <a:pt x="503" y="178"/>
                  </a:lnTo>
                  <a:lnTo>
                    <a:pt x="519" y="178"/>
                  </a:lnTo>
                  <a:lnTo>
                    <a:pt x="540" y="178"/>
                  </a:lnTo>
                  <a:lnTo>
                    <a:pt x="597" y="178"/>
                  </a:lnTo>
                  <a:lnTo>
                    <a:pt x="624" y="173"/>
                  </a:lnTo>
                  <a:lnTo>
                    <a:pt x="639" y="168"/>
                  </a:lnTo>
                  <a:lnTo>
                    <a:pt x="618" y="162"/>
                  </a:lnTo>
                  <a:lnTo>
                    <a:pt x="592" y="157"/>
                  </a:lnTo>
                  <a:lnTo>
                    <a:pt x="550" y="157"/>
                  </a:lnTo>
                  <a:close/>
                  <a:moveTo>
                    <a:pt x="430" y="0"/>
                  </a:moveTo>
                  <a:lnTo>
                    <a:pt x="440" y="0"/>
                  </a:lnTo>
                  <a:lnTo>
                    <a:pt x="445" y="10"/>
                  </a:lnTo>
                  <a:lnTo>
                    <a:pt x="451" y="21"/>
                  </a:lnTo>
                  <a:lnTo>
                    <a:pt x="451" y="26"/>
                  </a:lnTo>
                  <a:lnTo>
                    <a:pt x="445" y="36"/>
                  </a:lnTo>
                  <a:lnTo>
                    <a:pt x="445" y="47"/>
                  </a:lnTo>
                  <a:lnTo>
                    <a:pt x="440" y="63"/>
                  </a:lnTo>
                  <a:lnTo>
                    <a:pt x="440" y="78"/>
                  </a:lnTo>
                  <a:lnTo>
                    <a:pt x="440" y="99"/>
                  </a:lnTo>
                  <a:lnTo>
                    <a:pt x="445" y="115"/>
                  </a:lnTo>
                  <a:lnTo>
                    <a:pt x="445" y="126"/>
                  </a:lnTo>
                  <a:lnTo>
                    <a:pt x="451" y="141"/>
                  </a:lnTo>
                  <a:lnTo>
                    <a:pt x="514" y="126"/>
                  </a:lnTo>
                  <a:lnTo>
                    <a:pt x="555" y="120"/>
                  </a:lnTo>
                  <a:lnTo>
                    <a:pt x="603" y="126"/>
                  </a:lnTo>
                  <a:lnTo>
                    <a:pt x="639" y="131"/>
                  </a:lnTo>
                  <a:lnTo>
                    <a:pt x="671" y="141"/>
                  </a:lnTo>
                  <a:lnTo>
                    <a:pt x="681" y="168"/>
                  </a:lnTo>
                  <a:lnTo>
                    <a:pt x="671" y="189"/>
                  </a:lnTo>
                  <a:lnTo>
                    <a:pt x="644" y="204"/>
                  </a:lnTo>
                  <a:lnTo>
                    <a:pt x="608" y="210"/>
                  </a:lnTo>
                  <a:lnTo>
                    <a:pt x="571" y="215"/>
                  </a:lnTo>
                  <a:lnTo>
                    <a:pt x="540" y="215"/>
                  </a:lnTo>
                  <a:lnTo>
                    <a:pt x="508" y="215"/>
                  </a:lnTo>
                  <a:lnTo>
                    <a:pt x="472" y="204"/>
                  </a:lnTo>
                  <a:lnTo>
                    <a:pt x="440" y="189"/>
                  </a:lnTo>
                  <a:lnTo>
                    <a:pt x="440" y="189"/>
                  </a:lnTo>
                  <a:lnTo>
                    <a:pt x="362" y="246"/>
                  </a:lnTo>
                  <a:lnTo>
                    <a:pt x="278" y="330"/>
                  </a:lnTo>
                  <a:lnTo>
                    <a:pt x="204" y="430"/>
                  </a:lnTo>
                  <a:lnTo>
                    <a:pt x="142" y="551"/>
                  </a:lnTo>
                  <a:lnTo>
                    <a:pt x="100" y="671"/>
                  </a:lnTo>
                  <a:lnTo>
                    <a:pt x="89" y="797"/>
                  </a:lnTo>
                  <a:lnTo>
                    <a:pt x="89" y="829"/>
                  </a:lnTo>
                  <a:lnTo>
                    <a:pt x="94" y="876"/>
                  </a:lnTo>
                  <a:lnTo>
                    <a:pt x="115" y="928"/>
                  </a:lnTo>
                  <a:lnTo>
                    <a:pt x="152" y="981"/>
                  </a:lnTo>
                  <a:lnTo>
                    <a:pt x="178" y="996"/>
                  </a:lnTo>
                  <a:lnTo>
                    <a:pt x="199" y="1012"/>
                  </a:lnTo>
                  <a:lnTo>
                    <a:pt x="236" y="1028"/>
                  </a:lnTo>
                  <a:lnTo>
                    <a:pt x="278" y="1044"/>
                  </a:lnTo>
                  <a:lnTo>
                    <a:pt x="346" y="1065"/>
                  </a:lnTo>
                  <a:lnTo>
                    <a:pt x="404" y="1086"/>
                  </a:lnTo>
                  <a:lnTo>
                    <a:pt x="445" y="1101"/>
                  </a:lnTo>
                  <a:lnTo>
                    <a:pt x="477" y="1117"/>
                  </a:lnTo>
                  <a:lnTo>
                    <a:pt x="498" y="1138"/>
                  </a:lnTo>
                  <a:lnTo>
                    <a:pt x="514" y="1154"/>
                  </a:lnTo>
                  <a:lnTo>
                    <a:pt x="529" y="1191"/>
                  </a:lnTo>
                  <a:lnTo>
                    <a:pt x="540" y="1243"/>
                  </a:lnTo>
                  <a:lnTo>
                    <a:pt x="529" y="1296"/>
                  </a:lnTo>
                  <a:lnTo>
                    <a:pt x="508" y="1348"/>
                  </a:lnTo>
                  <a:lnTo>
                    <a:pt x="472" y="1395"/>
                  </a:lnTo>
                  <a:lnTo>
                    <a:pt x="424" y="1421"/>
                  </a:lnTo>
                  <a:lnTo>
                    <a:pt x="367" y="1432"/>
                  </a:lnTo>
                  <a:lnTo>
                    <a:pt x="320" y="1427"/>
                  </a:lnTo>
                  <a:lnTo>
                    <a:pt x="278" y="1411"/>
                  </a:lnTo>
                  <a:lnTo>
                    <a:pt x="241" y="1390"/>
                  </a:lnTo>
                  <a:lnTo>
                    <a:pt x="220" y="1374"/>
                  </a:lnTo>
                  <a:lnTo>
                    <a:pt x="215" y="1358"/>
                  </a:lnTo>
                  <a:lnTo>
                    <a:pt x="215" y="1348"/>
                  </a:lnTo>
                  <a:lnTo>
                    <a:pt x="220" y="1343"/>
                  </a:lnTo>
                  <a:lnTo>
                    <a:pt x="231" y="1343"/>
                  </a:lnTo>
                  <a:lnTo>
                    <a:pt x="236" y="1343"/>
                  </a:lnTo>
                  <a:lnTo>
                    <a:pt x="236" y="1343"/>
                  </a:lnTo>
                  <a:lnTo>
                    <a:pt x="241" y="1348"/>
                  </a:lnTo>
                  <a:lnTo>
                    <a:pt x="252" y="1353"/>
                  </a:lnTo>
                  <a:lnTo>
                    <a:pt x="304" y="1385"/>
                  </a:lnTo>
                  <a:lnTo>
                    <a:pt x="367" y="1400"/>
                  </a:lnTo>
                  <a:lnTo>
                    <a:pt x="404" y="1390"/>
                  </a:lnTo>
                  <a:lnTo>
                    <a:pt x="430" y="1364"/>
                  </a:lnTo>
                  <a:lnTo>
                    <a:pt x="451" y="1327"/>
                  </a:lnTo>
                  <a:lnTo>
                    <a:pt x="456" y="1296"/>
                  </a:lnTo>
                  <a:lnTo>
                    <a:pt x="445" y="1254"/>
                  </a:lnTo>
                  <a:lnTo>
                    <a:pt x="430" y="1227"/>
                  </a:lnTo>
                  <a:lnTo>
                    <a:pt x="404" y="1206"/>
                  </a:lnTo>
                  <a:lnTo>
                    <a:pt x="377" y="1196"/>
                  </a:lnTo>
                  <a:lnTo>
                    <a:pt x="356" y="1185"/>
                  </a:lnTo>
                  <a:lnTo>
                    <a:pt x="320" y="1175"/>
                  </a:lnTo>
                  <a:lnTo>
                    <a:pt x="294" y="1164"/>
                  </a:lnTo>
                  <a:lnTo>
                    <a:pt x="257" y="1154"/>
                  </a:lnTo>
                  <a:lnTo>
                    <a:pt x="210" y="1138"/>
                  </a:lnTo>
                  <a:lnTo>
                    <a:pt x="157" y="1117"/>
                  </a:lnTo>
                  <a:lnTo>
                    <a:pt x="110" y="1086"/>
                  </a:lnTo>
                  <a:lnTo>
                    <a:pt x="63" y="1049"/>
                  </a:lnTo>
                  <a:lnTo>
                    <a:pt x="32" y="996"/>
                  </a:lnTo>
                  <a:lnTo>
                    <a:pt x="5" y="928"/>
                  </a:lnTo>
                  <a:lnTo>
                    <a:pt x="0" y="844"/>
                  </a:lnTo>
                  <a:lnTo>
                    <a:pt x="16" y="713"/>
                  </a:lnTo>
                  <a:lnTo>
                    <a:pt x="53" y="587"/>
                  </a:lnTo>
                  <a:lnTo>
                    <a:pt x="110" y="472"/>
                  </a:lnTo>
                  <a:lnTo>
                    <a:pt x="184" y="367"/>
                  </a:lnTo>
                  <a:lnTo>
                    <a:pt x="262" y="278"/>
                  </a:lnTo>
                  <a:lnTo>
                    <a:pt x="346" y="204"/>
                  </a:lnTo>
                  <a:lnTo>
                    <a:pt x="419" y="157"/>
                  </a:lnTo>
                  <a:lnTo>
                    <a:pt x="409" y="131"/>
                  </a:lnTo>
                  <a:lnTo>
                    <a:pt x="404" y="105"/>
                  </a:lnTo>
                  <a:lnTo>
                    <a:pt x="404" y="78"/>
                  </a:lnTo>
                  <a:lnTo>
                    <a:pt x="404" y="73"/>
                  </a:lnTo>
                  <a:lnTo>
                    <a:pt x="404" y="63"/>
                  </a:lnTo>
                  <a:lnTo>
                    <a:pt x="404" y="52"/>
                  </a:lnTo>
                  <a:lnTo>
                    <a:pt x="404" y="36"/>
                  </a:lnTo>
                  <a:lnTo>
                    <a:pt x="409" y="21"/>
                  </a:lnTo>
                  <a:lnTo>
                    <a:pt x="414" y="10"/>
                  </a:lnTo>
                  <a:lnTo>
                    <a:pt x="419" y="0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5409" y="4162"/>
              <a:ext cx="765" cy="5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18" y="0"/>
                </a:cxn>
                <a:cxn ang="0">
                  <a:pos x="728" y="0"/>
                </a:cxn>
                <a:cxn ang="0">
                  <a:pos x="739" y="0"/>
                </a:cxn>
                <a:cxn ang="0">
                  <a:pos x="749" y="5"/>
                </a:cxn>
                <a:cxn ang="0">
                  <a:pos x="754" y="11"/>
                </a:cxn>
                <a:cxn ang="0">
                  <a:pos x="760" y="16"/>
                </a:cxn>
                <a:cxn ang="0">
                  <a:pos x="765" y="32"/>
                </a:cxn>
                <a:cxn ang="0">
                  <a:pos x="760" y="42"/>
                </a:cxn>
                <a:cxn ang="0">
                  <a:pos x="754" y="47"/>
                </a:cxn>
                <a:cxn ang="0">
                  <a:pos x="749" y="53"/>
                </a:cxn>
                <a:cxn ang="0">
                  <a:pos x="739" y="53"/>
                </a:cxn>
                <a:cxn ang="0">
                  <a:pos x="728" y="58"/>
                </a:cxn>
                <a:cxn ang="0">
                  <a:pos x="718" y="58"/>
                </a:cxn>
                <a:cxn ang="0">
                  <a:pos x="47" y="58"/>
                </a:cxn>
                <a:cxn ang="0">
                  <a:pos x="37" y="58"/>
                </a:cxn>
                <a:cxn ang="0">
                  <a:pos x="26" y="53"/>
                </a:cxn>
                <a:cxn ang="0">
                  <a:pos x="16" y="53"/>
                </a:cxn>
                <a:cxn ang="0">
                  <a:pos x="10" y="47"/>
                </a:cxn>
                <a:cxn ang="0">
                  <a:pos x="5" y="42"/>
                </a:cxn>
                <a:cxn ang="0">
                  <a:pos x="0" y="26"/>
                </a:cxn>
                <a:cxn ang="0">
                  <a:pos x="5" y="16"/>
                </a:cxn>
                <a:cxn ang="0">
                  <a:pos x="10" y="11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7" y="0"/>
                </a:cxn>
              </a:cxnLst>
              <a:rect l="0" t="0" r="r" b="b"/>
              <a:pathLst>
                <a:path w="765" h="58">
                  <a:moveTo>
                    <a:pt x="47" y="0"/>
                  </a:moveTo>
                  <a:lnTo>
                    <a:pt x="718" y="0"/>
                  </a:lnTo>
                  <a:lnTo>
                    <a:pt x="728" y="0"/>
                  </a:lnTo>
                  <a:lnTo>
                    <a:pt x="739" y="0"/>
                  </a:lnTo>
                  <a:lnTo>
                    <a:pt x="749" y="5"/>
                  </a:lnTo>
                  <a:lnTo>
                    <a:pt x="754" y="11"/>
                  </a:lnTo>
                  <a:lnTo>
                    <a:pt x="760" y="16"/>
                  </a:lnTo>
                  <a:lnTo>
                    <a:pt x="765" y="32"/>
                  </a:lnTo>
                  <a:lnTo>
                    <a:pt x="760" y="42"/>
                  </a:lnTo>
                  <a:lnTo>
                    <a:pt x="754" y="47"/>
                  </a:lnTo>
                  <a:lnTo>
                    <a:pt x="749" y="53"/>
                  </a:lnTo>
                  <a:lnTo>
                    <a:pt x="739" y="53"/>
                  </a:lnTo>
                  <a:lnTo>
                    <a:pt x="728" y="58"/>
                  </a:lnTo>
                  <a:lnTo>
                    <a:pt x="718" y="58"/>
                  </a:lnTo>
                  <a:lnTo>
                    <a:pt x="47" y="58"/>
                  </a:lnTo>
                  <a:lnTo>
                    <a:pt x="37" y="58"/>
                  </a:lnTo>
                  <a:lnTo>
                    <a:pt x="26" y="53"/>
                  </a:lnTo>
                  <a:lnTo>
                    <a:pt x="16" y="53"/>
                  </a:lnTo>
                  <a:lnTo>
                    <a:pt x="10" y="47"/>
                  </a:lnTo>
                  <a:lnTo>
                    <a:pt x="5" y="42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6409" y="3727"/>
              <a:ext cx="409" cy="745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6" y="0"/>
                </a:cxn>
                <a:cxn ang="0">
                  <a:pos x="247" y="0"/>
                </a:cxn>
                <a:cxn ang="0">
                  <a:pos x="252" y="5"/>
                </a:cxn>
                <a:cxn ang="0">
                  <a:pos x="257" y="15"/>
                </a:cxn>
                <a:cxn ang="0">
                  <a:pos x="257" y="31"/>
                </a:cxn>
                <a:cxn ang="0">
                  <a:pos x="257" y="655"/>
                </a:cxn>
                <a:cxn ang="0">
                  <a:pos x="257" y="671"/>
                </a:cxn>
                <a:cxn ang="0">
                  <a:pos x="262" y="687"/>
                </a:cxn>
                <a:cxn ang="0">
                  <a:pos x="278" y="697"/>
                </a:cxn>
                <a:cxn ang="0">
                  <a:pos x="315" y="703"/>
                </a:cxn>
                <a:cxn ang="0">
                  <a:pos x="367" y="708"/>
                </a:cxn>
                <a:cxn ang="0">
                  <a:pos x="409" y="708"/>
                </a:cxn>
                <a:cxn ang="0">
                  <a:pos x="409" y="745"/>
                </a:cxn>
                <a:cxn ang="0">
                  <a:pos x="383" y="745"/>
                </a:cxn>
                <a:cxn ang="0">
                  <a:pos x="341" y="745"/>
                </a:cxn>
                <a:cxn ang="0">
                  <a:pos x="289" y="745"/>
                </a:cxn>
                <a:cxn ang="0">
                  <a:pos x="241" y="739"/>
                </a:cxn>
                <a:cxn ang="0">
                  <a:pos x="210" y="739"/>
                </a:cxn>
                <a:cxn ang="0">
                  <a:pos x="173" y="739"/>
                </a:cxn>
                <a:cxn ang="0">
                  <a:pos x="126" y="745"/>
                </a:cxn>
                <a:cxn ang="0">
                  <a:pos x="74" y="745"/>
                </a:cxn>
                <a:cxn ang="0">
                  <a:pos x="32" y="745"/>
                </a:cxn>
                <a:cxn ang="0">
                  <a:pos x="11" y="745"/>
                </a:cxn>
                <a:cxn ang="0">
                  <a:pos x="11" y="708"/>
                </a:cxn>
                <a:cxn ang="0">
                  <a:pos x="53" y="708"/>
                </a:cxn>
                <a:cxn ang="0">
                  <a:pos x="105" y="703"/>
                </a:cxn>
                <a:cxn ang="0">
                  <a:pos x="137" y="697"/>
                </a:cxn>
                <a:cxn ang="0">
                  <a:pos x="158" y="687"/>
                </a:cxn>
                <a:cxn ang="0">
                  <a:pos x="163" y="671"/>
                </a:cxn>
                <a:cxn ang="0">
                  <a:pos x="163" y="655"/>
                </a:cxn>
                <a:cxn ang="0">
                  <a:pos x="163" y="78"/>
                </a:cxn>
                <a:cxn ang="0">
                  <a:pos x="100" y="99"/>
                </a:cxn>
                <a:cxn ang="0">
                  <a:pos x="42" y="110"/>
                </a:cxn>
                <a:cxn ang="0">
                  <a:pos x="0" y="110"/>
                </a:cxn>
                <a:cxn ang="0">
                  <a:pos x="0" y="68"/>
                </a:cxn>
                <a:cxn ang="0">
                  <a:pos x="48" y="68"/>
                </a:cxn>
                <a:cxn ang="0">
                  <a:pos x="100" y="63"/>
                </a:cxn>
                <a:cxn ang="0">
                  <a:pos x="163" y="42"/>
                </a:cxn>
                <a:cxn ang="0">
                  <a:pos x="220" y="0"/>
                </a:cxn>
              </a:cxnLst>
              <a:rect l="0" t="0" r="r" b="b"/>
              <a:pathLst>
                <a:path w="409" h="745">
                  <a:moveTo>
                    <a:pt x="220" y="0"/>
                  </a:moveTo>
                  <a:lnTo>
                    <a:pt x="236" y="0"/>
                  </a:lnTo>
                  <a:lnTo>
                    <a:pt x="247" y="0"/>
                  </a:lnTo>
                  <a:lnTo>
                    <a:pt x="252" y="5"/>
                  </a:lnTo>
                  <a:lnTo>
                    <a:pt x="257" y="15"/>
                  </a:lnTo>
                  <a:lnTo>
                    <a:pt x="257" y="31"/>
                  </a:lnTo>
                  <a:lnTo>
                    <a:pt x="257" y="655"/>
                  </a:lnTo>
                  <a:lnTo>
                    <a:pt x="257" y="671"/>
                  </a:lnTo>
                  <a:lnTo>
                    <a:pt x="262" y="687"/>
                  </a:lnTo>
                  <a:lnTo>
                    <a:pt x="278" y="697"/>
                  </a:lnTo>
                  <a:lnTo>
                    <a:pt x="315" y="703"/>
                  </a:lnTo>
                  <a:lnTo>
                    <a:pt x="367" y="708"/>
                  </a:lnTo>
                  <a:lnTo>
                    <a:pt x="409" y="708"/>
                  </a:lnTo>
                  <a:lnTo>
                    <a:pt x="409" y="745"/>
                  </a:lnTo>
                  <a:lnTo>
                    <a:pt x="383" y="745"/>
                  </a:lnTo>
                  <a:lnTo>
                    <a:pt x="341" y="745"/>
                  </a:lnTo>
                  <a:lnTo>
                    <a:pt x="289" y="745"/>
                  </a:lnTo>
                  <a:lnTo>
                    <a:pt x="241" y="739"/>
                  </a:lnTo>
                  <a:lnTo>
                    <a:pt x="210" y="739"/>
                  </a:lnTo>
                  <a:lnTo>
                    <a:pt x="173" y="739"/>
                  </a:lnTo>
                  <a:lnTo>
                    <a:pt x="126" y="745"/>
                  </a:lnTo>
                  <a:lnTo>
                    <a:pt x="74" y="745"/>
                  </a:lnTo>
                  <a:lnTo>
                    <a:pt x="32" y="745"/>
                  </a:lnTo>
                  <a:lnTo>
                    <a:pt x="11" y="745"/>
                  </a:lnTo>
                  <a:lnTo>
                    <a:pt x="11" y="708"/>
                  </a:lnTo>
                  <a:lnTo>
                    <a:pt x="53" y="708"/>
                  </a:lnTo>
                  <a:lnTo>
                    <a:pt x="105" y="703"/>
                  </a:lnTo>
                  <a:lnTo>
                    <a:pt x="137" y="697"/>
                  </a:lnTo>
                  <a:lnTo>
                    <a:pt x="158" y="687"/>
                  </a:lnTo>
                  <a:lnTo>
                    <a:pt x="163" y="671"/>
                  </a:lnTo>
                  <a:lnTo>
                    <a:pt x="163" y="655"/>
                  </a:lnTo>
                  <a:lnTo>
                    <a:pt x="163" y="78"/>
                  </a:lnTo>
                  <a:lnTo>
                    <a:pt x="100" y="99"/>
                  </a:lnTo>
                  <a:lnTo>
                    <a:pt x="42" y="110"/>
                  </a:lnTo>
                  <a:lnTo>
                    <a:pt x="0" y="110"/>
                  </a:lnTo>
                  <a:lnTo>
                    <a:pt x="0" y="68"/>
                  </a:lnTo>
                  <a:lnTo>
                    <a:pt x="48" y="68"/>
                  </a:lnTo>
                  <a:lnTo>
                    <a:pt x="100" y="63"/>
                  </a:lnTo>
                  <a:lnTo>
                    <a:pt x="163" y="42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017" y="4346"/>
              <a:ext cx="943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43" y="110"/>
                </a:cxn>
                <a:cxn ang="0">
                  <a:pos x="938" y="168"/>
                </a:cxn>
                <a:cxn ang="0">
                  <a:pos x="911" y="314"/>
                </a:cxn>
                <a:cxn ang="0">
                  <a:pos x="864" y="456"/>
                </a:cxn>
                <a:cxn ang="0">
                  <a:pos x="812" y="577"/>
                </a:cxn>
                <a:cxn ang="0">
                  <a:pos x="718" y="682"/>
                </a:cxn>
                <a:cxn ang="0">
                  <a:pos x="587" y="724"/>
                </a:cxn>
                <a:cxn ang="0">
                  <a:pos x="487" y="692"/>
                </a:cxn>
                <a:cxn ang="0">
                  <a:pos x="430" y="608"/>
                </a:cxn>
                <a:cxn ang="0">
                  <a:pos x="377" y="603"/>
                </a:cxn>
                <a:cxn ang="0">
                  <a:pos x="288" y="687"/>
                </a:cxn>
                <a:cxn ang="0">
                  <a:pos x="168" y="724"/>
                </a:cxn>
                <a:cxn ang="0">
                  <a:pos x="68" y="687"/>
                </a:cxn>
                <a:cxn ang="0">
                  <a:pos x="16" y="603"/>
                </a:cxn>
                <a:cxn ang="0">
                  <a:pos x="0" y="493"/>
                </a:cxn>
                <a:cxn ang="0">
                  <a:pos x="42" y="257"/>
                </a:cxn>
                <a:cxn ang="0">
                  <a:pos x="141" y="42"/>
                </a:cxn>
                <a:cxn ang="0">
                  <a:pos x="157" y="21"/>
                </a:cxn>
                <a:cxn ang="0">
                  <a:pos x="183" y="10"/>
                </a:cxn>
                <a:cxn ang="0">
                  <a:pos x="204" y="15"/>
                </a:cxn>
                <a:cxn ang="0">
                  <a:pos x="215" y="36"/>
                </a:cxn>
                <a:cxn ang="0">
                  <a:pos x="183" y="89"/>
                </a:cxn>
                <a:cxn ang="0">
                  <a:pos x="115" y="194"/>
                </a:cxn>
                <a:cxn ang="0">
                  <a:pos x="58" y="341"/>
                </a:cxn>
                <a:cxn ang="0">
                  <a:pos x="58" y="477"/>
                </a:cxn>
                <a:cxn ang="0">
                  <a:pos x="94" y="566"/>
                </a:cxn>
                <a:cxn ang="0">
                  <a:pos x="189" y="608"/>
                </a:cxn>
                <a:cxn ang="0">
                  <a:pos x="314" y="561"/>
                </a:cxn>
                <a:cxn ang="0">
                  <a:pos x="409" y="461"/>
                </a:cxn>
                <a:cxn ang="0">
                  <a:pos x="419" y="356"/>
                </a:cxn>
                <a:cxn ang="0">
                  <a:pos x="445" y="267"/>
                </a:cxn>
                <a:cxn ang="0">
                  <a:pos x="466" y="246"/>
                </a:cxn>
                <a:cxn ang="0">
                  <a:pos x="487" y="241"/>
                </a:cxn>
                <a:cxn ang="0">
                  <a:pos x="508" y="252"/>
                </a:cxn>
                <a:cxn ang="0">
                  <a:pos x="513" y="278"/>
                </a:cxn>
                <a:cxn ang="0">
                  <a:pos x="492" y="372"/>
                </a:cxn>
                <a:cxn ang="0">
                  <a:pos x="461" y="467"/>
                </a:cxn>
                <a:cxn ang="0">
                  <a:pos x="508" y="566"/>
                </a:cxn>
                <a:cxn ang="0">
                  <a:pos x="613" y="608"/>
                </a:cxn>
                <a:cxn ang="0">
                  <a:pos x="718" y="572"/>
                </a:cxn>
                <a:cxn ang="0">
                  <a:pos x="796" y="482"/>
                </a:cxn>
                <a:cxn ang="0">
                  <a:pos x="864" y="330"/>
                </a:cxn>
                <a:cxn ang="0">
                  <a:pos x="870" y="199"/>
                </a:cxn>
                <a:cxn ang="0">
                  <a:pos x="822" y="126"/>
                </a:cxn>
                <a:cxn ang="0">
                  <a:pos x="801" y="94"/>
                </a:cxn>
                <a:cxn ang="0">
                  <a:pos x="807" y="42"/>
                </a:cxn>
                <a:cxn ang="0">
                  <a:pos x="880" y="0"/>
                </a:cxn>
              </a:cxnLst>
              <a:rect l="0" t="0" r="r" b="b"/>
              <a:pathLst>
                <a:path w="943" h="724">
                  <a:moveTo>
                    <a:pt x="880" y="0"/>
                  </a:moveTo>
                  <a:lnTo>
                    <a:pt x="911" y="15"/>
                  </a:lnTo>
                  <a:lnTo>
                    <a:pt x="938" y="52"/>
                  </a:lnTo>
                  <a:lnTo>
                    <a:pt x="943" y="110"/>
                  </a:lnTo>
                  <a:lnTo>
                    <a:pt x="943" y="110"/>
                  </a:lnTo>
                  <a:lnTo>
                    <a:pt x="938" y="168"/>
                  </a:lnTo>
                  <a:lnTo>
                    <a:pt x="927" y="241"/>
                  </a:lnTo>
                  <a:lnTo>
                    <a:pt x="911" y="314"/>
                  </a:lnTo>
                  <a:lnTo>
                    <a:pt x="891" y="393"/>
                  </a:lnTo>
                  <a:lnTo>
                    <a:pt x="864" y="456"/>
                  </a:lnTo>
                  <a:lnTo>
                    <a:pt x="849" y="509"/>
                  </a:lnTo>
                  <a:lnTo>
                    <a:pt x="812" y="577"/>
                  </a:lnTo>
                  <a:lnTo>
                    <a:pt x="765" y="634"/>
                  </a:lnTo>
                  <a:lnTo>
                    <a:pt x="718" y="682"/>
                  </a:lnTo>
                  <a:lnTo>
                    <a:pt x="655" y="713"/>
                  </a:lnTo>
                  <a:lnTo>
                    <a:pt x="587" y="724"/>
                  </a:lnTo>
                  <a:lnTo>
                    <a:pt x="534" y="713"/>
                  </a:lnTo>
                  <a:lnTo>
                    <a:pt x="487" y="692"/>
                  </a:lnTo>
                  <a:lnTo>
                    <a:pt x="451" y="655"/>
                  </a:lnTo>
                  <a:lnTo>
                    <a:pt x="430" y="608"/>
                  </a:lnTo>
                  <a:lnTo>
                    <a:pt x="414" y="556"/>
                  </a:lnTo>
                  <a:lnTo>
                    <a:pt x="377" y="603"/>
                  </a:lnTo>
                  <a:lnTo>
                    <a:pt x="335" y="650"/>
                  </a:lnTo>
                  <a:lnTo>
                    <a:pt x="288" y="687"/>
                  </a:lnTo>
                  <a:lnTo>
                    <a:pt x="231" y="713"/>
                  </a:lnTo>
                  <a:lnTo>
                    <a:pt x="168" y="724"/>
                  </a:lnTo>
                  <a:lnTo>
                    <a:pt x="110" y="713"/>
                  </a:lnTo>
                  <a:lnTo>
                    <a:pt x="68" y="687"/>
                  </a:lnTo>
                  <a:lnTo>
                    <a:pt x="37" y="650"/>
                  </a:lnTo>
                  <a:lnTo>
                    <a:pt x="16" y="603"/>
                  </a:lnTo>
                  <a:lnTo>
                    <a:pt x="5" y="551"/>
                  </a:lnTo>
                  <a:lnTo>
                    <a:pt x="0" y="493"/>
                  </a:lnTo>
                  <a:lnTo>
                    <a:pt x="11" y="377"/>
                  </a:lnTo>
                  <a:lnTo>
                    <a:pt x="42" y="257"/>
                  </a:lnTo>
                  <a:lnTo>
                    <a:pt x="84" y="141"/>
                  </a:lnTo>
                  <a:lnTo>
                    <a:pt x="141" y="42"/>
                  </a:lnTo>
                  <a:lnTo>
                    <a:pt x="147" y="31"/>
                  </a:lnTo>
                  <a:lnTo>
                    <a:pt x="157" y="21"/>
                  </a:lnTo>
                  <a:lnTo>
                    <a:pt x="168" y="10"/>
                  </a:lnTo>
                  <a:lnTo>
                    <a:pt x="183" y="10"/>
                  </a:lnTo>
                  <a:lnTo>
                    <a:pt x="194" y="10"/>
                  </a:lnTo>
                  <a:lnTo>
                    <a:pt x="204" y="15"/>
                  </a:lnTo>
                  <a:lnTo>
                    <a:pt x="210" y="26"/>
                  </a:lnTo>
                  <a:lnTo>
                    <a:pt x="215" y="36"/>
                  </a:lnTo>
                  <a:lnTo>
                    <a:pt x="204" y="57"/>
                  </a:lnTo>
                  <a:lnTo>
                    <a:pt x="183" y="89"/>
                  </a:lnTo>
                  <a:lnTo>
                    <a:pt x="152" y="136"/>
                  </a:lnTo>
                  <a:lnTo>
                    <a:pt x="115" y="194"/>
                  </a:lnTo>
                  <a:lnTo>
                    <a:pt x="84" y="267"/>
                  </a:lnTo>
                  <a:lnTo>
                    <a:pt x="58" y="341"/>
                  </a:lnTo>
                  <a:lnTo>
                    <a:pt x="52" y="425"/>
                  </a:lnTo>
                  <a:lnTo>
                    <a:pt x="58" y="477"/>
                  </a:lnTo>
                  <a:lnTo>
                    <a:pt x="68" y="530"/>
                  </a:lnTo>
                  <a:lnTo>
                    <a:pt x="94" y="566"/>
                  </a:lnTo>
                  <a:lnTo>
                    <a:pt x="136" y="598"/>
                  </a:lnTo>
                  <a:lnTo>
                    <a:pt x="189" y="608"/>
                  </a:lnTo>
                  <a:lnTo>
                    <a:pt x="257" y="592"/>
                  </a:lnTo>
                  <a:lnTo>
                    <a:pt x="314" y="561"/>
                  </a:lnTo>
                  <a:lnTo>
                    <a:pt x="367" y="514"/>
                  </a:lnTo>
                  <a:lnTo>
                    <a:pt x="409" y="461"/>
                  </a:lnTo>
                  <a:lnTo>
                    <a:pt x="409" y="414"/>
                  </a:lnTo>
                  <a:lnTo>
                    <a:pt x="419" y="356"/>
                  </a:lnTo>
                  <a:lnTo>
                    <a:pt x="430" y="304"/>
                  </a:lnTo>
                  <a:lnTo>
                    <a:pt x="445" y="267"/>
                  </a:lnTo>
                  <a:lnTo>
                    <a:pt x="456" y="252"/>
                  </a:lnTo>
                  <a:lnTo>
                    <a:pt x="466" y="246"/>
                  </a:lnTo>
                  <a:lnTo>
                    <a:pt x="477" y="241"/>
                  </a:lnTo>
                  <a:lnTo>
                    <a:pt x="487" y="241"/>
                  </a:lnTo>
                  <a:lnTo>
                    <a:pt x="498" y="246"/>
                  </a:lnTo>
                  <a:lnTo>
                    <a:pt x="508" y="252"/>
                  </a:lnTo>
                  <a:lnTo>
                    <a:pt x="513" y="262"/>
                  </a:lnTo>
                  <a:lnTo>
                    <a:pt x="513" y="278"/>
                  </a:lnTo>
                  <a:lnTo>
                    <a:pt x="508" y="320"/>
                  </a:lnTo>
                  <a:lnTo>
                    <a:pt x="492" y="372"/>
                  </a:lnTo>
                  <a:lnTo>
                    <a:pt x="477" y="425"/>
                  </a:lnTo>
                  <a:lnTo>
                    <a:pt x="461" y="467"/>
                  </a:lnTo>
                  <a:lnTo>
                    <a:pt x="477" y="524"/>
                  </a:lnTo>
                  <a:lnTo>
                    <a:pt x="508" y="566"/>
                  </a:lnTo>
                  <a:lnTo>
                    <a:pt x="555" y="598"/>
                  </a:lnTo>
                  <a:lnTo>
                    <a:pt x="613" y="608"/>
                  </a:lnTo>
                  <a:lnTo>
                    <a:pt x="665" y="598"/>
                  </a:lnTo>
                  <a:lnTo>
                    <a:pt x="718" y="572"/>
                  </a:lnTo>
                  <a:lnTo>
                    <a:pt x="760" y="535"/>
                  </a:lnTo>
                  <a:lnTo>
                    <a:pt x="796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5" y="257"/>
                  </a:lnTo>
                  <a:lnTo>
                    <a:pt x="870" y="199"/>
                  </a:lnTo>
                  <a:lnTo>
                    <a:pt x="849" y="152"/>
                  </a:lnTo>
                  <a:lnTo>
                    <a:pt x="822" y="126"/>
                  </a:lnTo>
                  <a:lnTo>
                    <a:pt x="807" y="110"/>
                  </a:lnTo>
                  <a:lnTo>
                    <a:pt x="801" y="94"/>
                  </a:lnTo>
                  <a:lnTo>
                    <a:pt x="796" y="78"/>
                  </a:lnTo>
                  <a:lnTo>
                    <a:pt x="807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8075" y="4582"/>
              <a:ext cx="828" cy="834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30" y="5"/>
                </a:cxn>
                <a:cxn ang="0">
                  <a:pos x="435" y="10"/>
                </a:cxn>
                <a:cxn ang="0">
                  <a:pos x="440" y="16"/>
                </a:cxn>
                <a:cxn ang="0">
                  <a:pos x="445" y="21"/>
                </a:cxn>
                <a:cxn ang="0">
                  <a:pos x="445" y="36"/>
                </a:cxn>
                <a:cxn ang="0">
                  <a:pos x="445" y="42"/>
                </a:cxn>
                <a:cxn ang="0">
                  <a:pos x="445" y="388"/>
                </a:cxn>
                <a:cxn ang="0">
                  <a:pos x="791" y="388"/>
                </a:cxn>
                <a:cxn ang="0">
                  <a:pos x="796" y="388"/>
                </a:cxn>
                <a:cxn ang="0">
                  <a:pos x="807" y="388"/>
                </a:cxn>
                <a:cxn ang="0">
                  <a:pos x="817" y="393"/>
                </a:cxn>
                <a:cxn ang="0">
                  <a:pos x="822" y="398"/>
                </a:cxn>
                <a:cxn ang="0">
                  <a:pos x="828" y="404"/>
                </a:cxn>
                <a:cxn ang="0">
                  <a:pos x="828" y="419"/>
                </a:cxn>
                <a:cxn ang="0">
                  <a:pos x="828" y="430"/>
                </a:cxn>
                <a:cxn ang="0">
                  <a:pos x="822" y="435"/>
                </a:cxn>
                <a:cxn ang="0">
                  <a:pos x="817" y="440"/>
                </a:cxn>
                <a:cxn ang="0">
                  <a:pos x="807" y="440"/>
                </a:cxn>
                <a:cxn ang="0">
                  <a:pos x="796" y="446"/>
                </a:cxn>
                <a:cxn ang="0">
                  <a:pos x="791" y="446"/>
                </a:cxn>
                <a:cxn ang="0">
                  <a:pos x="445" y="446"/>
                </a:cxn>
                <a:cxn ang="0">
                  <a:pos x="445" y="792"/>
                </a:cxn>
                <a:cxn ang="0">
                  <a:pos x="445" y="797"/>
                </a:cxn>
                <a:cxn ang="0">
                  <a:pos x="445" y="808"/>
                </a:cxn>
                <a:cxn ang="0">
                  <a:pos x="440" y="818"/>
                </a:cxn>
                <a:cxn ang="0">
                  <a:pos x="435" y="823"/>
                </a:cxn>
                <a:cxn ang="0">
                  <a:pos x="430" y="829"/>
                </a:cxn>
                <a:cxn ang="0">
                  <a:pos x="414" y="834"/>
                </a:cxn>
                <a:cxn ang="0">
                  <a:pos x="403" y="829"/>
                </a:cxn>
                <a:cxn ang="0">
                  <a:pos x="398" y="823"/>
                </a:cxn>
                <a:cxn ang="0">
                  <a:pos x="393" y="818"/>
                </a:cxn>
                <a:cxn ang="0">
                  <a:pos x="393" y="808"/>
                </a:cxn>
                <a:cxn ang="0">
                  <a:pos x="388" y="797"/>
                </a:cxn>
                <a:cxn ang="0">
                  <a:pos x="388" y="792"/>
                </a:cxn>
                <a:cxn ang="0">
                  <a:pos x="388" y="446"/>
                </a:cxn>
                <a:cxn ang="0">
                  <a:pos x="42" y="446"/>
                </a:cxn>
                <a:cxn ang="0">
                  <a:pos x="32" y="446"/>
                </a:cxn>
                <a:cxn ang="0">
                  <a:pos x="26" y="440"/>
                </a:cxn>
                <a:cxn ang="0">
                  <a:pos x="16" y="440"/>
                </a:cxn>
                <a:cxn ang="0">
                  <a:pos x="11" y="435"/>
                </a:cxn>
                <a:cxn ang="0">
                  <a:pos x="5" y="430"/>
                </a:cxn>
                <a:cxn ang="0">
                  <a:pos x="0" y="414"/>
                </a:cxn>
                <a:cxn ang="0">
                  <a:pos x="5" y="404"/>
                </a:cxn>
                <a:cxn ang="0">
                  <a:pos x="11" y="398"/>
                </a:cxn>
                <a:cxn ang="0">
                  <a:pos x="16" y="393"/>
                </a:cxn>
                <a:cxn ang="0">
                  <a:pos x="26" y="388"/>
                </a:cxn>
                <a:cxn ang="0">
                  <a:pos x="32" y="388"/>
                </a:cxn>
                <a:cxn ang="0">
                  <a:pos x="42" y="388"/>
                </a:cxn>
                <a:cxn ang="0">
                  <a:pos x="388" y="388"/>
                </a:cxn>
                <a:cxn ang="0">
                  <a:pos x="388" y="42"/>
                </a:cxn>
                <a:cxn ang="0">
                  <a:pos x="388" y="36"/>
                </a:cxn>
                <a:cxn ang="0">
                  <a:pos x="393" y="21"/>
                </a:cxn>
                <a:cxn ang="0">
                  <a:pos x="393" y="16"/>
                </a:cxn>
                <a:cxn ang="0">
                  <a:pos x="398" y="10"/>
                </a:cxn>
                <a:cxn ang="0">
                  <a:pos x="403" y="5"/>
                </a:cxn>
                <a:cxn ang="0">
                  <a:pos x="419" y="0"/>
                </a:cxn>
              </a:cxnLst>
              <a:rect l="0" t="0" r="r" b="b"/>
              <a:pathLst>
                <a:path w="828" h="834">
                  <a:moveTo>
                    <a:pt x="419" y="0"/>
                  </a:moveTo>
                  <a:lnTo>
                    <a:pt x="430" y="5"/>
                  </a:lnTo>
                  <a:lnTo>
                    <a:pt x="435" y="10"/>
                  </a:lnTo>
                  <a:lnTo>
                    <a:pt x="440" y="16"/>
                  </a:lnTo>
                  <a:lnTo>
                    <a:pt x="445" y="21"/>
                  </a:lnTo>
                  <a:lnTo>
                    <a:pt x="445" y="36"/>
                  </a:lnTo>
                  <a:lnTo>
                    <a:pt x="445" y="42"/>
                  </a:lnTo>
                  <a:lnTo>
                    <a:pt x="445" y="388"/>
                  </a:lnTo>
                  <a:lnTo>
                    <a:pt x="791" y="388"/>
                  </a:lnTo>
                  <a:lnTo>
                    <a:pt x="796" y="388"/>
                  </a:lnTo>
                  <a:lnTo>
                    <a:pt x="807" y="388"/>
                  </a:lnTo>
                  <a:lnTo>
                    <a:pt x="817" y="393"/>
                  </a:lnTo>
                  <a:lnTo>
                    <a:pt x="822" y="398"/>
                  </a:lnTo>
                  <a:lnTo>
                    <a:pt x="828" y="404"/>
                  </a:lnTo>
                  <a:lnTo>
                    <a:pt x="828" y="419"/>
                  </a:lnTo>
                  <a:lnTo>
                    <a:pt x="828" y="430"/>
                  </a:lnTo>
                  <a:lnTo>
                    <a:pt x="822" y="435"/>
                  </a:lnTo>
                  <a:lnTo>
                    <a:pt x="817" y="440"/>
                  </a:lnTo>
                  <a:lnTo>
                    <a:pt x="807" y="440"/>
                  </a:lnTo>
                  <a:lnTo>
                    <a:pt x="796" y="446"/>
                  </a:lnTo>
                  <a:lnTo>
                    <a:pt x="791" y="446"/>
                  </a:lnTo>
                  <a:lnTo>
                    <a:pt x="445" y="446"/>
                  </a:lnTo>
                  <a:lnTo>
                    <a:pt x="445" y="792"/>
                  </a:lnTo>
                  <a:lnTo>
                    <a:pt x="445" y="797"/>
                  </a:lnTo>
                  <a:lnTo>
                    <a:pt x="445" y="808"/>
                  </a:lnTo>
                  <a:lnTo>
                    <a:pt x="440" y="818"/>
                  </a:lnTo>
                  <a:lnTo>
                    <a:pt x="435" y="823"/>
                  </a:lnTo>
                  <a:lnTo>
                    <a:pt x="430" y="829"/>
                  </a:lnTo>
                  <a:lnTo>
                    <a:pt x="414" y="834"/>
                  </a:lnTo>
                  <a:lnTo>
                    <a:pt x="403" y="829"/>
                  </a:lnTo>
                  <a:lnTo>
                    <a:pt x="398" y="823"/>
                  </a:lnTo>
                  <a:lnTo>
                    <a:pt x="393" y="818"/>
                  </a:lnTo>
                  <a:lnTo>
                    <a:pt x="393" y="808"/>
                  </a:lnTo>
                  <a:lnTo>
                    <a:pt x="388" y="797"/>
                  </a:lnTo>
                  <a:lnTo>
                    <a:pt x="388" y="792"/>
                  </a:lnTo>
                  <a:lnTo>
                    <a:pt x="388" y="446"/>
                  </a:lnTo>
                  <a:lnTo>
                    <a:pt x="42" y="446"/>
                  </a:lnTo>
                  <a:lnTo>
                    <a:pt x="32" y="446"/>
                  </a:lnTo>
                  <a:lnTo>
                    <a:pt x="26" y="440"/>
                  </a:lnTo>
                  <a:lnTo>
                    <a:pt x="16" y="440"/>
                  </a:lnTo>
                  <a:lnTo>
                    <a:pt x="11" y="435"/>
                  </a:lnTo>
                  <a:lnTo>
                    <a:pt x="5" y="430"/>
                  </a:lnTo>
                  <a:lnTo>
                    <a:pt x="0" y="414"/>
                  </a:lnTo>
                  <a:lnTo>
                    <a:pt x="5" y="404"/>
                  </a:lnTo>
                  <a:lnTo>
                    <a:pt x="11" y="398"/>
                  </a:lnTo>
                  <a:lnTo>
                    <a:pt x="16" y="393"/>
                  </a:lnTo>
                  <a:lnTo>
                    <a:pt x="26" y="388"/>
                  </a:lnTo>
                  <a:lnTo>
                    <a:pt x="32" y="388"/>
                  </a:lnTo>
                  <a:lnTo>
                    <a:pt x="42" y="388"/>
                  </a:lnTo>
                  <a:lnTo>
                    <a:pt x="388" y="388"/>
                  </a:lnTo>
                  <a:lnTo>
                    <a:pt x="388" y="42"/>
                  </a:lnTo>
                  <a:lnTo>
                    <a:pt x="388" y="36"/>
                  </a:lnTo>
                  <a:lnTo>
                    <a:pt x="393" y="21"/>
                  </a:lnTo>
                  <a:lnTo>
                    <a:pt x="393" y="16"/>
                  </a:lnTo>
                  <a:lnTo>
                    <a:pt x="398" y="10"/>
                  </a:lnTo>
                  <a:lnTo>
                    <a:pt x="403" y="5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9510" y="4120"/>
              <a:ext cx="1058" cy="1065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0" y="5"/>
                </a:cxn>
                <a:cxn ang="0">
                  <a:pos x="550" y="11"/>
                </a:cxn>
                <a:cxn ang="0">
                  <a:pos x="556" y="21"/>
                </a:cxn>
                <a:cxn ang="0">
                  <a:pos x="556" y="32"/>
                </a:cxn>
                <a:cxn ang="0">
                  <a:pos x="561" y="42"/>
                </a:cxn>
                <a:cxn ang="0">
                  <a:pos x="561" y="53"/>
                </a:cxn>
                <a:cxn ang="0">
                  <a:pos x="561" y="498"/>
                </a:cxn>
                <a:cxn ang="0">
                  <a:pos x="1006" y="498"/>
                </a:cxn>
                <a:cxn ang="0">
                  <a:pos x="1016" y="498"/>
                </a:cxn>
                <a:cxn ang="0">
                  <a:pos x="1027" y="498"/>
                </a:cxn>
                <a:cxn ang="0">
                  <a:pos x="1037" y="504"/>
                </a:cxn>
                <a:cxn ang="0">
                  <a:pos x="1048" y="509"/>
                </a:cxn>
                <a:cxn ang="0">
                  <a:pos x="1053" y="519"/>
                </a:cxn>
                <a:cxn ang="0">
                  <a:pos x="1058" y="530"/>
                </a:cxn>
                <a:cxn ang="0">
                  <a:pos x="1053" y="546"/>
                </a:cxn>
                <a:cxn ang="0">
                  <a:pos x="1048" y="556"/>
                </a:cxn>
                <a:cxn ang="0">
                  <a:pos x="1037" y="561"/>
                </a:cxn>
                <a:cxn ang="0">
                  <a:pos x="1027" y="561"/>
                </a:cxn>
                <a:cxn ang="0">
                  <a:pos x="1016" y="567"/>
                </a:cxn>
                <a:cxn ang="0">
                  <a:pos x="1006" y="567"/>
                </a:cxn>
                <a:cxn ang="0">
                  <a:pos x="561" y="567"/>
                </a:cxn>
                <a:cxn ang="0">
                  <a:pos x="561" y="1013"/>
                </a:cxn>
                <a:cxn ang="0">
                  <a:pos x="561" y="1023"/>
                </a:cxn>
                <a:cxn ang="0">
                  <a:pos x="556" y="1034"/>
                </a:cxn>
                <a:cxn ang="0">
                  <a:pos x="556" y="1044"/>
                </a:cxn>
                <a:cxn ang="0">
                  <a:pos x="550" y="1055"/>
                </a:cxn>
                <a:cxn ang="0">
                  <a:pos x="540" y="1060"/>
                </a:cxn>
                <a:cxn ang="0">
                  <a:pos x="529" y="1065"/>
                </a:cxn>
                <a:cxn ang="0">
                  <a:pos x="514" y="1060"/>
                </a:cxn>
                <a:cxn ang="0">
                  <a:pos x="503" y="1055"/>
                </a:cxn>
                <a:cxn ang="0">
                  <a:pos x="498" y="1044"/>
                </a:cxn>
                <a:cxn ang="0">
                  <a:pos x="498" y="1034"/>
                </a:cxn>
                <a:cxn ang="0">
                  <a:pos x="498" y="1023"/>
                </a:cxn>
                <a:cxn ang="0">
                  <a:pos x="498" y="1013"/>
                </a:cxn>
                <a:cxn ang="0">
                  <a:pos x="498" y="567"/>
                </a:cxn>
                <a:cxn ang="0">
                  <a:pos x="53" y="567"/>
                </a:cxn>
                <a:cxn ang="0">
                  <a:pos x="37" y="567"/>
                </a:cxn>
                <a:cxn ang="0">
                  <a:pos x="27" y="561"/>
                </a:cxn>
                <a:cxn ang="0">
                  <a:pos x="16" y="561"/>
                </a:cxn>
                <a:cxn ang="0">
                  <a:pos x="6" y="556"/>
                </a:cxn>
                <a:cxn ang="0">
                  <a:pos x="0" y="546"/>
                </a:cxn>
                <a:cxn ang="0">
                  <a:pos x="0" y="530"/>
                </a:cxn>
                <a:cxn ang="0">
                  <a:pos x="0" y="519"/>
                </a:cxn>
                <a:cxn ang="0">
                  <a:pos x="6" y="509"/>
                </a:cxn>
                <a:cxn ang="0">
                  <a:pos x="16" y="504"/>
                </a:cxn>
                <a:cxn ang="0">
                  <a:pos x="27" y="498"/>
                </a:cxn>
                <a:cxn ang="0">
                  <a:pos x="37" y="498"/>
                </a:cxn>
                <a:cxn ang="0">
                  <a:pos x="53" y="498"/>
                </a:cxn>
                <a:cxn ang="0">
                  <a:pos x="498" y="498"/>
                </a:cxn>
                <a:cxn ang="0">
                  <a:pos x="498" y="53"/>
                </a:cxn>
                <a:cxn ang="0">
                  <a:pos x="498" y="42"/>
                </a:cxn>
                <a:cxn ang="0">
                  <a:pos x="498" y="32"/>
                </a:cxn>
                <a:cxn ang="0">
                  <a:pos x="498" y="21"/>
                </a:cxn>
                <a:cxn ang="0">
                  <a:pos x="503" y="11"/>
                </a:cxn>
                <a:cxn ang="0">
                  <a:pos x="514" y="5"/>
                </a:cxn>
                <a:cxn ang="0">
                  <a:pos x="529" y="0"/>
                </a:cxn>
              </a:cxnLst>
              <a:rect l="0" t="0" r="r" b="b"/>
              <a:pathLst>
                <a:path w="1058" h="1065">
                  <a:moveTo>
                    <a:pt x="529" y="0"/>
                  </a:moveTo>
                  <a:lnTo>
                    <a:pt x="540" y="5"/>
                  </a:lnTo>
                  <a:lnTo>
                    <a:pt x="550" y="11"/>
                  </a:lnTo>
                  <a:lnTo>
                    <a:pt x="556" y="21"/>
                  </a:lnTo>
                  <a:lnTo>
                    <a:pt x="556" y="32"/>
                  </a:lnTo>
                  <a:lnTo>
                    <a:pt x="561" y="42"/>
                  </a:lnTo>
                  <a:lnTo>
                    <a:pt x="561" y="53"/>
                  </a:lnTo>
                  <a:lnTo>
                    <a:pt x="561" y="498"/>
                  </a:lnTo>
                  <a:lnTo>
                    <a:pt x="1006" y="498"/>
                  </a:lnTo>
                  <a:lnTo>
                    <a:pt x="1016" y="498"/>
                  </a:lnTo>
                  <a:lnTo>
                    <a:pt x="1027" y="498"/>
                  </a:lnTo>
                  <a:lnTo>
                    <a:pt x="1037" y="504"/>
                  </a:lnTo>
                  <a:lnTo>
                    <a:pt x="1048" y="509"/>
                  </a:lnTo>
                  <a:lnTo>
                    <a:pt x="1053" y="519"/>
                  </a:lnTo>
                  <a:lnTo>
                    <a:pt x="1058" y="530"/>
                  </a:lnTo>
                  <a:lnTo>
                    <a:pt x="1053" y="546"/>
                  </a:lnTo>
                  <a:lnTo>
                    <a:pt x="1048" y="556"/>
                  </a:lnTo>
                  <a:lnTo>
                    <a:pt x="1037" y="561"/>
                  </a:lnTo>
                  <a:lnTo>
                    <a:pt x="1027" y="561"/>
                  </a:lnTo>
                  <a:lnTo>
                    <a:pt x="1016" y="567"/>
                  </a:lnTo>
                  <a:lnTo>
                    <a:pt x="1006" y="567"/>
                  </a:lnTo>
                  <a:lnTo>
                    <a:pt x="561" y="567"/>
                  </a:lnTo>
                  <a:lnTo>
                    <a:pt x="561" y="1013"/>
                  </a:lnTo>
                  <a:lnTo>
                    <a:pt x="561" y="1023"/>
                  </a:lnTo>
                  <a:lnTo>
                    <a:pt x="556" y="1034"/>
                  </a:lnTo>
                  <a:lnTo>
                    <a:pt x="556" y="1044"/>
                  </a:lnTo>
                  <a:lnTo>
                    <a:pt x="550" y="1055"/>
                  </a:lnTo>
                  <a:lnTo>
                    <a:pt x="540" y="1060"/>
                  </a:lnTo>
                  <a:lnTo>
                    <a:pt x="529" y="1065"/>
                  </a:lnTo>
                  <a:lnTo>
                    <a:pt x="514" y="1060"/>
                  </a:lnTo>
                  <a:lnTo>
                    <a:pt x="503" y="1055"/>
                  </a:lnTo>
                  <a:lnTo>
                    <a:pt x="498" y="1044"/>
                  </a:lnTo>
                  <a:lnTo>
                    <a:pt x="498" y="1034"/>
                  </a:lnTo>
                  <a:lnTo>
                    <a:pt x="498" y="1023"/>
                  </a:lnTo>
                  <a:lnTo>
                    <a:pt x="498" y="1013"/>
                  </a:lnTo>
                  <a:lnTo>
                    <a:pt x="498" y="567"/>
                  </a:lnTo>
                  <a:lnTo>
                    <a:pt x="53" y="567"/>
                  </a:lnTo>
                  <a:lnTo>
                    <a:pt x="37" y="567"/>
                  </a:lnTo>
                  <a:lnTo>
                    <a:pt x="27" y="561"/>
                  </a:lnTo>
                  <a:lnTo>
                    <a:pt x="16" y="561"/>
                  </a:lnTo>
                  <a:lnTo>
                    <a:pt x="6" y="556"/>
                  </a:lnTo>
                  <a:lnTo>
                    <a:pt x="0" y="546"/>
                  </a:lnTo>
                  <a:lnTo>
                    <a:pt x="0" y="530"/>
                  </a:lnTo>
                  <a:lnTo>
                    <a:pt x="0" y="519"/>
                  </a:lnTo>
                  <a:lnTo>
                    <a:pt x="6" y="509"/>
                  </a:lnTo>
                  <a:lnTo>
                    <a:pt x="16" y="504"/>
                  </a:lnTo>
                  <a:lnTo>
                    <a:pt x="27" y="498"/>
                  </a:lnTo>
                  <a:lnTo>
                    <a:pt x="37" y="498"/>
                  </a:lnTo>
                  <a:lnTo>
                    <a:pt x="53" y="498"/>
                  </a:lnTo>
                  <a:lnTo>
                    <a:pt x="498" y="498"/>
                  </a:lnTo>
                  <a:lnTo>
                    <a:pt x="498" y="53"/>
                  </a:lnTo>
                  <a:lnTo>
                    <a:pt x="498" y="42"/>
                  </a:lnTo>
                  <a:lnTo>
                    <a:pt x="498" y="32"/>
                  </a:lnTo>
                  <a:lnTo>
                    <a:pt x="498" y="21"/>
                  </a:lnTo>
                  <a:lnTo>
                    <a:pt x="503" y="11"/>
                  </a:lnTo>
                  <a:lnTo>
                    <a:pt x="514" y="5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11035" y="4346"/>
              <a:ext cx="937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37" y="110"/>
                </a:cxn>
                <a:cxn ang="0">
                  <a:pos x="937" y="168"/>
                </a:cxn>
                <a:cxn ang="0">
                  <a:pos x="906" y="314"/>
                </a:cxn>
                <a:cxn ang="0">
                  <a:pos x="864" y="456"/>
                </a:cxn>
                <a:cxn ang="0">
                  <a:pos x="806" y="577"/>
                </a:cxn>
                <a:cxn ang="0">
                  <a:pos x="712" y="682"/>
                </a:cxn>
                <a:cxn ang="0">
                  <a:pos x="586" y="724"/>
                </a:cxn>
                <a:cxn ang="0">
                  <a:pos x="481" y="692"/>
                </a:cxn>
                <a:cxn ang="0">
                  <a:pos x="424" y="608"/>
                </a:cxn>
                <a:cxn ang="0">
                  <a:pos x="371" y="603"/>
                </a:cxn>
                <a:cxn ang="0">
                  <a:pos x="282" y="687"/>
                </a:cxn>
                <a:cxn ang="0">
                  <a:pos x="162" y="724"/>
                </a:cxn>
                <a:cxn ang="0">
                  <a:pos x="62" y="687"/>
                </a:cxn>
                <a:cxn ang="0">
                  <a:pos x="10" y="603"/>
                </a:cxn>
                <a:cxn ang="0">
                  <a:pos x="0" y="493"/>
                </a:cxn>
                <a:cxn ang="0">
                  <a:pos x="36" y="257"/>
                </a:cxn>
                <a:cxn ang="0">
                  <a:pos x="136" y="42"/>
                </a:cxn>
                <a:cxn ang="0">
                  <a:pos x="157" y="21"/>
                </a:cxn>
                <a:cxn ang="0">
                  <a:pos x="178" y="10"/>
                </a:cxn>
                <a:cxn ang="0">
                  <a:pos x="199" y="15"/>
                </a:cxn>
                <a:cxn ang="0">
                  <a:pos x="209" y="36"/>
                </a:cxn>
                <a:cxn ang="0">
                  <a:pos x="178" y="89"/>
                </a:cxn>
                <a:cxn ang="0">
                  <a:pos x="110" y="194"/>
                </a:cxn>
                <a:cxn ang="0">
                  <a:pos x="57" y="341"/>
                </a:cxn>
                <a:cxn ang="0">
                  <a:pos x="52" y="477"/>
                </a:cxn>
                <a:cxn ang="0">
                  <a:pos x="89" y="566"/>
                </a:cxn>
                <a:cxn ang="0">
                  <a:pos x="183" y="608"/>
                </a:cxn>
                <a:cxn ang="0">
                  <a:pos x="314" y="561"/>
                </a:cxn>
                <a:cxn ang="0">
                  <a:pos x="403" y="461"/>
                </a:cxn>
                <a:cxn ang="0">
                  <a:pos x="413" y="356"/>
                </a:cxn>
                <a:cxn ang="0">
                  <a:pos x="440" y="267"/>
                </a:cxn>
                <a:cxn ang="0">
                  <a:pos x="460" y="246"/>
                </a:cxn>
                <a:cxn ang="0">
                  <a:pos x="481" y="241"/>
                </a:cxn>
                <a:cxn ang="0">
                  <a:pos x="502" y="252"/>
                </a:cxn>
                <a:cxn ang="0">
                  <a:pos x="508" y="278"/>
                </a:cxn>
                <a:cxn ang="0">
                  <a:pos x="492" y="372"/>
                </a:cxn>
                <a:cxn ang="0">
                  <a:pos x="455" y="467"/>
                </a:cxn>
                <a:cxn ang="0">
                  <a:pos x="502" y="566"/>
                </a:cxn>
                <a:cxn ang="0">
                  <a:pos x="607" y="608"/>
                </a:cxn>
                <a:cxn ang="0">
                  <a:pos x="712" y="572"/>
                </a:cxn>
                <a:cxn ang="0">
                  <a:pos x="790" y="482"/>
                </a:cxn>
                <a:cxn ang="0">
                  <a:pos x="864" y="330"/>
                </a:cxn>
                <a:cxn ang="0">
                  <a:pos x="864" y="199"/>
                </a:cxn>
                <a:cxn ang="0">
                  <a:pos x="817" y="126"/>
                </a:cxn>
                <a:cxn ang="0">
                  <a:pos x="796" y="94"/>
                </a:cxn>
                <a:cxn ang="0">
                  <a:pos x="806" y="42"/>
                </a:cxn>
                <a:cxn ang="0">
                  <a:pos x="880" y="0"/>
                </a:cxn>
              </a:cxnLst>
              <a:rect l="0" t="0" r="r" b="b"/>
              <a:pathLst>
                <a:path w="937" h="724">
                  <a:moveTo>
                    <a:pt x="880" y="0"/>
                  </a:moveTo>
                  <a:lnTo>
                    <a:pt x="911" y="15"/>
                  </a:lnTo>
                  <a:lnTo>
                    <a:pt x="932" y="52"/>
                  </a:lnTo>
                  <a:lnTo>
                    <a:pt x="937" y="110"/>
                  </a:lnTo>
                  <a:lnTo>
                    <a:pt x="937" y="110"/>
                  </a:lnTo>
                  <a:lnTo>
                    <a:pt x="937" y="168"/>
                  </a:lnTo>
                  <a:lnTo>
                    <a:pt x="921" y="241"/>
                  </a:lnTo>
                  <a:lnTo>
                    <a:pt x="906" y="314"/>
                  </a:lnTo>
                  <a:lnTo>
                    <a:pt x="885" y="393"/>
                  </a:lnTo>
                  <a:lnTo>
                    <a:pt x="864" y="456"/>
                  </a:lnTo>
                  <a:lnTo>
                    <a:pt x="843" y="509"/>
                  </a:lnTo>
                  <a:lnTo>
                    <a:pt x="806" y="577"/>
                  </a:lnTo>
                  <a:lnTo>
                    <a:pt x="764" y="634"/>
                  </a:lnTo>
                  <a:lnTo>
                    <a:pt x="712" y="682"/>
                  </a:lnTo>
                  <a:lnTo>
                    <a:pt x="654" y="713"/>
                  </a:lnTo>
                  <a:lnTo>
                    <a:pt x="586" y="724"/>
                  </a:lnTo>
                  <a:lnTo>
                    <a:pt x="529" y="713"/>
                  </a:lnTo>
                  <a:lnTo>
                    <a:pt x="481" y="692"/>
                  </a:lnTo>
                  <a:lnTo>
                    <a:pt x="450" y="655"/>
                  </a:lnTo>
                  <a:lnTo>
                    <a:pt x="424" y="608"/>
                  </a:lnTo>
                  <a:lnTo>
                    <a:pt x="408" y="556"/>
                  </a:lnTo>
                  <a:lnTo>
                    <a:pt x="371" y="603"/>
                  </a:lnTo>
                  <a:lnTo>
                    <a:pt x="330" y="650"/>
                  </a:lnTo>
                  <a:lnTo>
                    <a:pt x="282" y="687"/>
                  </a:lnTo>
                  <a:lnTo>
                    <a:pt x="225" y="713"/>
                  </a:lnTo>
                  <a:lnTo>
                    <a:pt x="162" y="724"/>
                  </a:lnTo>
                  <a:lnTo>
                    <a:pt x="104" y="713"/>
                  </a:lnTo>
                  <a:lnTo>
                    <a:pt x="62" y="687"/>
                  </a:lnTo>
                  <a:lnTo>
                    <a:pt x="31" y="650"/>
                  </a:lnTo>
                  <a:lnTo>
                    <a:pt x="10" y="603"/>
                  </a:lnTo>
                  <a:lnTo>
                    <a:pt x="0" y="551"/>
                  </a:lnTo>
                  <a:lnTo>
                    <a:pt x="0" y="493"/>
                  </a:lnTo>
                  <a:lnTo>
                    <a:pt x="10" y="377"/>
                  </a:lnTo>
                  <a:lnTo>
                    <a:pt x="36" y="257"/>
                  </a:lnTo>
                  <a:lnTo>
                    <a:pt x="83" y="141"/>
                  </a:lnTo>
                  <a:lnTo>
                    <a:pt x="136" y="42"/>
                  </a:lnTo>
                  <a:lnTo>
                    <a:pt x="146" y="31"/>
                  </a:lnTo>
                  <a:lnTo>
                    <a:pt x="157" y="21"/>
                  </a:lnTo>
                  <a:lnTo>
                    <a:pt x="167" y="10"/>
                  </a:lnTo>
                  <a:lnTo>
                    <a:pt x="178" y="10"/>
                  </a:lnTo>
                  <a:lnTo>
                    <a:pt x="193" y="10"/>
                  </a:lnTo>
                  <a:lnTo>
                    <a:pt x="199" y="15"/>
                  </a:lnTo>
                  <a:lnTo>
                    <a:pt x="209" y="26"/>
                  </a:lnTo>
                  <a:lnTo>
                    <a:pt x="209" y="36"/>
                  </a:lnTo>
                  <a:lnTo>
                    <a:pt x="199" y="57"/>
                  </a:lnTo>
                  <a:lnTo>
                    <a:pt x="178" y="89"/>
                  </a:lnTo>
                  <a:lnTo>
                    <a:pt x="146" y="136"/>
                  </a:lnTo>
                  <a:lnTo>
                    <a:pt x="110" y="194"/>
                  </a:lnTo>
                  <a:lnTo>
                    <a:pt x="78" y="267"/>
                  </a:lnTo>
                  <a:lnTo>
                    <a:pt x="57" y="341"/>
                  </a:lnTo>
                  <a:lnTo>
                    <a:pt x="47" y="425"/>
                  </a:lnTo>
                  <a:lnTo>
                    <a:pt x="52" y="477"/>
                  </a:lnTo>
                  <a:lnTo>
                    <a:pt x="68" y="530"/>
                  </a:lnTo>
                  <a:lnTo>
                    <a:pt x="89" y="566"/>
                  </a:lnTo>
                  <a:lnTo>
                    <a:pt x="131" y="598"/>
                  </a:lnTo>
                  <a:lnTo>
                    <a:pt x="183" y="608"/>
                  </a:lnTo>
                  <a:lnTo>
                    <a:pt x="256" y="592"/>
                  </a:lnTo>
                  <a:lnTo>
                    <a:pt x="314" y="561"/>
                  </a:lnTo>
                  <a:lnTo>
                    <a:pt x="361" y="514"/>
                  </a:lnTo>
                  <a:lnTo>
                    <a:pt x="403" y="461"/>
                  </a:lnTo>
                  <a:lnTo>
                    <a:pt x="403" y="414"/>
                  </a:lnTo>
                  <a:lnTo>
                    <a:pt x="413" y="356"/>
                  </a:lnTo>
                  <a:lnTo>
                    <a:pt x="424" y="304"/>
                  </a:lnTo>
                  <a:lnTo>
                    <a:pt x="440" y="267"/>
                  </a:lnTo>
                  <a:lnTo>
                    <a:pt x="450" y="252"/>
                  </a:lnTo>
                  <a:lnTo>
                    <a:pt x="460" y="246"/>
                  </a:lnTo>
                  <a:lnTo>
                    <a:pt x="471" y="241"/>
                  </a:lnTo>
                  <a:lnTo>
                    <a:pt x="481" y="241"/>
                  </a:lnTo>
                  <a:lnTo>
                    <a:pt x="497" y="246"/>
                  </a:lnTo>
                  <a:lnTo>
                    <a:pt x="502" y="252"/>
                  </a:lnTo>
                  <a:lnTo>
                    <a:pt x="508" y="262"/>
                  </a:lnTo>
                  <a:lnTo>
                    <a:pt x="508" y="278"/>
                  </a:lnTo>
                  <a:lnTo>
                    <a:pt x="502" y="320"/>
                  </a:lnTo>
                  <a:lnTo>
                    <a:pt x="492" y="372"/>
                  </a:lnTo>
                  <a:lnTo>
                    <a:pt x="471" y="425"/>
                  </a:lnTo>
                  <a:lnTo>
                    <a:pt x="455" y="467"/>
                  </a:lnTo>
                  <a:lnTo>
                    <a:pt x="471" y="524"/>
                  </a:lnTo>
                  <a:lnTo>
                    <a:pt x="502" y="566"/>
                  </a:lnTo>
                  <a:lnTo>
                    <a:pt x="550" y="598"/>
                  </a:lnTo>
                  <a:lnTo>
                    <a:pt x="607" y="608"/>
                  </a:lnTo>
                  <a:lnTo>
                    <a:pt x="665" y="598"/>
                  </a:lnTo>
                  <a:lnTo>
                    <a:pt x="712" y="572"/>
                  </a:lnTo>
                  <a:lnTo>
                    <a:pt x="754" y="535"/>
                  </a:lnTo>
                  <a:lnTo>
                    <a:pt x="790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4" y="257"/>
                  </a:lnTo>
                  <a:lnTo>
                    <a:pt x="864" y="199"/>
                  </a:lnTo>
                  <a:lnTo>
                    <a:pt x="843" y="152"/>
                  </a:lnTo>
                  <a:lnTo>
                    <a:pt x="817" y="126"/>
                  </a:lnTo>
                  <a:lnTo>
                    <a:pt x="801" y="110"/>
                  </a:lnTo>
                  <a:lnTo>
                    <a:pt x="796" y="94"/>
                  </a:lnTo>
                  <a:lnTo>
                    <a:pt x="790" y="78"/>
                  </a:lnTo>
                  <a:lnTo>
                    <a:pt x="806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12072" y="4535"/>
              <a:ext cx="518" cy="771"/>
            </a:xfrm>
            <a:custGeom>
              <a:avLst/>
              <a:gdLst/>
              <a:ahLst/>
              <a:cxnLst>
                <a:cxn ang="0">
                  <a:pos x="330" y="5"/>
                </a:cxn>
                <a:cxn ang="0">
                  <a:pos x="440" y="63"/>
                </a:cxn>
                <a:cxn ang="0">
                  <a:pos x="482" y="152"/>
                </a:cxn>
                <a:cxn ang="0">
                  <a:pos x="461" y="241"/>
                </a:cxn>
                <a:cxn ang="0">
                  <a:pos x="382" y="320"/>
                </a:cxn>
                <a:cxn ang="0">
                  <a:pos x="393" y="372"/>
                </a:cxn>
                <a:cxn ang="0">
                  <a:pos x="487" y="451"/>
                </a:cxn>
                <a:cxn ang="0">
                  <a:pos x="518" y="550"/>
                </a:cxn>
                <a:cxn ang="0">
                  <a:pos x="471" y="676"/>
                </a:cxn>
                <a:cxn ang="0">
                  <a:pos x="340" y="755"/>
                </a:cxn>
                <a:cxn ang="0">
                  <a:pos x="173" y="760"/>
                </a:cxn>
                <a:cxn ang="0">
                  <a:pos x="47" y="703"/>
                </a:cxn>
                <a:cxn ang="0">
                  <a:pos x="0" y="592"/>
                </a:cxn>
                <a:cxn ang="0">
                  <a:pos x="10" y="556"/>
                </a:cxn>
                <a:cxn ang="0">
                  <a:pos x="31" y="535"/>
                </a:cxn>
                <a:cxn ang="0">
                  <a:pos x="63" y="529"/>
                </a:cxn>
                <a:cxn ang="0">
                  <a:pos x="99" y="540"/>
                </a:cxn>
                <a:cxn ang="0">
                  <a:pos x="120" y="571"/>
                </a:cxn>
                <a:cxn ang="0">
                  <a:pos x="125" y="603"/>
                </a:cxn>
                <a:cxn ang="0">
                  <a:pos x="115" y="624"/>
                </a:cxn>
                <a:cxn ang="0">
                  <a:pos x="94" y="645"/>
                </a:cxn>
                <a:cxn ang="0">
                  <a:pos x="57" y="655"/>
                </a:cxn>
                <a:cxn ang="0">
                  <a:pos x="157" y="718"/>
                </a:cxn>
                <a:cxn ang="0">
                  <a:pos x="251" y="734"/>
                </a:cxn>
                <a:cxn ang="0">
                  <a:pos x="319" y="718"/>
                </a:cxn>
                <a:cxn ang="0">
                  <a:pos x="372" y="661"/>
                </a:cxn>
                <a:cxn ang="0">
                  <a:pos x="398" y="550"/>
                </a:cxn>
                <a:cxn ang="0">
                  <a:pos x="372" y="435"/>
                </a:cxn>
                <a:cxn ang="0">
                  <a:pos x="298" y="377"/>
                </a:cxn>
                <a:cxn ang="0">
                  <a:pos x="188" y="372"/>
                </a:cxn>
                <a:cxn ang="0">
                  <a:pos x="162" y="367"/>
                </a:cxn>
                <a:cxn ang="0">
                  <a:pos x="157" y="351"/>
                </a:cxn>
                <a:cxn ang="0">
                  <a:pos x="162" y="341"/>
                </a:cxn>
                <a:cxn ang="0">
                  <a:pos x="167" y="341"/>
                </a:cxn>
                <a:cxn ang="0">
                  <a:pos x="178" y="335"/>
                </a:cxn>
                <a:cxn ang="0">
                  <a:pos x="204" y="335"/>
                </a:cxn>
                <a:cxn ang="0">
                  <a:pos x="293" y="320"/>
                </a:cxn>
                <a:cxn ang="0">
                  <a:pos x="356" y="246"/>
                </a:cxn>
                <a:cxn ang="0">
                  <a:pos x="372" y="152"/>
                </a:cxn>
                <a:cxn ang="0">
                  <a:pos x="345" y="68"/>
                </a:cxn>
                <a:cxn ang="0">
                  <a:pos x="283" y="31"/>
                </a:cxn>
                <a:cxn ang="0">
                  <a:pos x="214" y="31"/>
                </a:cxn>
                <a:cxn ang="0">
                  <a:pos x="131" y="63"/>
                </a:cxn>
                <a:cxn ang="0">
                  <a:pos x="115" y="94"/>
                </a:cxn>
                <a:cxn ang="0">
                  <a:pos x="141" y="115"/>
                </a:cxn>
                <a:cxn ang="0">
                  <a:pos x="152" y="152"/>
                </a:cxn>
                <a:cxn ang="0">
                  <a:pos x="141" y="183"/>
                </a:cxn>
                <a:cxn ang="0">
                  <a:pos x="115" y="204"/>
                </a:cxn>
                <a:cxn ang="0">
                  <a:pos x="73" y="204"/>
                </a:cxn>
                <a:cxn ang="0">
                  <a:pos x="47" y="188"/>
                </a:cxn>
                <a:cxn ang="0">
                  <a:pos x="36" y="152"/>
                </a:cxn>
                <a:cxn ang="0">
                  <a:pos x="78" y="57"/>
                </a:cxn>
                <a:cxn ang="0">
                  <a:pos x="183" y="5"/>
                </a:cxn>
              </a:cxnLst>
              <a:rect l="0" t="0" r="r" b="b"/>
              <a:pathLst>
                <a:path w="518" h="771">
                  <a:moveTo>
                    <a:pt x="256" y="0"/>
                  </a:moveTo>
                  <a:lnTo>
                    <a:pt x="330" y="5"/>
                  </a:lnTo>
                  <a:lnTo>
                    <a:pt x="393" y="26"/>
                  </a:lnTo>
                  <a:lnTo>
                    <a:pt x="440" y="63"/>
                  </a:lnTo>
                  <a:lnTo>
                    <a:pt x="471" y="104"/>
                  </a:lnTo>
                  <a:lnTo>
                    <a:pt x="482" y="152"/>
                  </a:lnTo>
                  <a:lnTo>
                    <a:pt x="476" y="194"/>
                  </a:lnTo>
                  <a:lnTo>
                    <a:pt x="461" y="241"/>
                  </a:lnTo>
                  <a:lnTo>
                    <a:pt x="429" y="283"/>
                  </a:lnTo>
                  <a:lnTo>
                    <a:pt x="382" y="320"/>
                  </a:lnTo>
                  <a:lnTo>
                    <a:pt x="319" y="351"/>
                  </a:lnTo>
                  <a:lnTo>
                    <a:pt x="393" y="372"/>
                  </a:lnTo>
                  <a:lnTo>
                    <a:pt x="445" y="409"/>
                  </a:lnTo>
                  <a:lnTo>
                    <a:pt x="487" y="451"/>
                  </a:lnTo>
                  <a:lnTo>
                    <a:pt x="513" y="498"/>
                  </a:lnTo>
                  <a:lnTo>
                    <a:pt x="518" y="550"/>
                  </a:lnTo>
                  <a:lnTo>
                    <a:pt x="508" y="619"/>
                  </a:lnTo>
                  <a:lnTo>
                    <a:pt x="471" y="676"/>
                  </a:lnTo>
                  <a:lnTo>
                    <a:pt x="413" y="723"/>
                  </a:lnTo>
                  <a:lnTo>
                    <a:pt x="340" y="755"/>
                  </a:lnTo>
                  <a:lnTo>
                    <a:pt x="256" y="771"/>
                  </a:lnTo>
                  <a:lnTo>
                    <a:pt x="173" y="760"/>
                  </a:lnTo>
                  <a:lnTo>
                    <a:pt x="104" y="739"/>
                  </a:lnTo>
                  <a:lnTo>
                    <a:pt x="47" y="703"/>
                  </a:lnTo>
                  <a:lnTo>
                    <a:pt x="10" y="655"/>
                  </a:lnTo>
                  <a:lnTo>
                    <a:pt x="0" y="592"/>
                  </a:lnTo>
                  <a:lnTo>
                    <a:pt x="0" y="571"/>
                  </a:lnTo>
                  <a:lnTo>
                    <a:pt x="10" y="556"/>
                  </a:lnTo>
                  <a:lnTo>
                    <a:pt x="21" y="545"/>
                  </a:lnTo>
                  <a:lnTo>
                    <a:pt x="31" y="535"/>
                  </a:lnTo>
                  <a:lnTo>
                    <a:pt x="47" y="529"/>
                  </a:lnTo>
                  <a:lnTo>
                    <a:pt x="63" y="529"/>
                  </a:lnTo>
                  <a:lnTo>
                    <a:pt x="83" y="529"/>
                  </a:lnTo>
                  <a:lnTo>
                    <a:pt x="99" y="540"/>
                  </a:lnTo>
                  <a:lnTo>
                    <a:pt x="115" y="556"/>
                  </a:lnTo>
                  <a:lnTo>
                    <a:pt x="120" y="571"/>
                  </a:lnTo>
                  <a:lnTo>
                    <a:pt x="125" y="592"/>
                  </a:lnTo>
                  <a:lnTo>
                    <a:pt x="125" y="603"/>
                  </a:lnTo>
                  <a:lnTo>
                    <a:pt x="120" y="613"/>
                  </a:lnTo>
                  <a:lnTo>
                    <a:pt x="115" y="624"/>
                  </a:lnTo>
                  <a:lnTo>
                    <a:pt x="104" y="634"/>
                  </a:lnTo>
                  <a:lnTo>
                    <a:pt x="94" y="645"/>
                  </a:lnTo>
                  <a:lnTo>
                    <a:pt x="78" y="650"/>
                  </a:lnTo>
                  <a:lnTo>
                    <a:pt x="57" y="655"/>
                  </a:lnTo>
                  <a:lnTo>
                    <a:pt x="104" y="692"/>
                  </a:lnTo>
                  <a:lnTo>
                    <a:pt x="157" y="718"/>
                  </a:lnTo>
                  <a:lnTo>
                    <a:pt x="209" y="729"/>
                  </a:lnTo>
                  <a:lnTo>
                    <a:pt x="251" y="734"/>
                  </a:lnTo>
                  <a:lnTo>
                    <a:pt x="283" y="729"/>
                  </a:lnTo>
                  <a:lnTo>
                    <a:pt x="319" y="718"/>
                  </a:lnTo>
                  <a:lnTo>
                    <a:pt x="351" y="697"/>
                  </a:lnTo>
                  <a:lnTo>
                    <a:pt x="372" y="661"/>
                  </a:lnTo>
                  <a:lnTo>
                    <a:pt x="393" y="613"/>
                  </a:lnTo>
                  <a:lnTo>
                    <a:pt x="398" y="550"/>
                  </a:lnTo>
                  <a:lnTo>
                    <a:pt x="387" y="487"/>
                  </a:lnTo>
                  <a:lnTo>
                    <a:pt x="372" y="435"/>
                  </a:lnTo>
                  <a:lnTo>
                    <a:pt x="335" y="398"/>
                  </a:lnTo>
                  <a:lnTo>
                    <a:pt x="298" y="377"/>
                  </a:lnTo>
                  <a:lnTo>
                    <a:pt x="246" y="372"/>
                  </a:lnTo>
                  <a:lnTo>
                    <a:pt x="188" y="372"/>
                  </a:lnTo>
                  <a:lnTo>
                    <a:pt x="173" y="372"/>
                  </a:lnTo>
                  <a:lnTo>
                    <a:pt x="162" y="367"/>
                  </a:lnTo>
                  <a:lnTo>
                    <a:pt x="157" y="362"/>
                  </a:lnTo>
                  <a:lnTo>
                    <a:pt x="157" y="351"/>
                  </a:lnTo>
                  <a:lnTo>
                    <a:pt x="157" y="346"/>
                  </a:lnTo>
                  <a:lnTo>
                    <a:pt x="162" y="341"/>
                  </a:lnTo>
                  <a:lnTo>
                    <a:pt x="167" y="341"/>
                  </a:lnTo>
                  <a:lnTo>
                    <a:pt x="167" y="341"/>
                  </a:lnTo>
                  <a:lnTo>
                    <a:pt x="173" y="341"/>
                  </a:lnTo>
                  <a:lnTo>
                    <a:pt x="178" y="335"/>
                  </a:lnTo>
                  <a:lnTo>
                    <a:pt x="188" y="335"/>
                  </a:lnTo>
                  <a:lnTo>
                    <a:pt x="204" y="335"/>
                  </a:lnTo>
                  <a:lnTo>
                    <a:pt x="251" y="330"/>
                  </a:lnTo>
                  <a:lnTo>
                    <a:pt x="293" y="320"/>
                  </a:lnTo>
                  <a:lnTo>
                    <a:pt x="330" y="288"/>
                  </a:lnTo>
                  <a:lnTo>
                    <a:pt x="356" y="246"/>
                  </a:lnTo>
                  <a:lnTo>
                    <a:pt x="372" y="199"/>
                  </a:lnTo>
                  <a:lnTo>
                    <a:pt x="372" y="152"/>
                  </a:lnTo>
                  <a:lnTo>
                    <a:pt x="366" y="104"/>
                  </a:lnTo>
                  <a:lnTo>
                    <a:pt x="345" y="68"/>
                  </a:lnTo>
                  <a:lnTo>
                    <a:pt x="319" y="47"/>
                  </a:lnTo>
                  <a:lnTo>
                    <a:pt x="283" y="31"/>
                  </a:lnTo>
                  <a:lnTo>
                    <a:pt x="251" y="31"/>
                  </a:lnTo>
                  <a:lnTo>
                    <a:pt x="214" y="31"/>
                  </a:lnTo>
                  <a:lnTo>
                    <a:pt x="173" y="42"/>
                  </a:lnTo>
                  <a:lnTo>
                    <a:pt x="131" y="63"/>
                  </a:lnTo>
                  <a:lnTo>
                    <a:pt x="94" y="94"/>
                  </a:lnTo>
                  <a:lnTo>
                    <a:pt x="115" y="94"/>
                  </a:lnTo>
                  <a:lnTo>
                    <a:pt x="131" y="104"/>
                  </a:lnTo>
                  <a:lnTo>
                    <a:pt x="141" y="115"/>
                  </a:lnTo>
                  <a:lnTo>
                    <a:pt x="146" y="131"/>
                  </a:lnTo>
                  <a:lnTo>
                    <a:pt x="152" y="152"/>
                  </a:lnTo>
                  <a:lnTo>
                    <a:pt x="146" y="167"/>
                  </a:lnTo>
                  <a:lnTo>
                    <a:pt x="141" y="183"/>
                  </a:lnTo>
                  <a:lnTo>
                    <a:pt x="131" y="199"/>
                  </a:lnTo>
                  <a:lnTo>
                    <a:pt x="115" y="204"/>
                  </a:lnTo>
                  <a:lnTo>
                    <a:pt x="94" y="209"/>
                  </a:lnTo>
                  <a:lnTo>
                    <a:pt x="73" y="204"/>
                  </a:lnTo>
                  <a:lnTo>
                    <a:pt x="57" y="199"/>
                  </a:lnTo>
                  <a:lnTo>
                    <a:pt x="47" y="188"/>
                  </a:lnTo>
                  <a:lnTo>
                    <a:pt x="36" y="173"/>
                  </a:lnTo>
                  <a:lnTo>
                    <a:pt x="36" y="152"/>
                  </a:lnTo>
                  <a:lnTo>
                    <a:pt x="47" y="99"/>
                  </a:lnTo>
                  <a:lnTo>
                    <a:pt x="78" y="57"/>
                  </a:lnTo>
                  <a:lnTo>
                    <a:pt x="125" y="26"/>
                  </a:lnTo>
                  <a:lnTo>
                    <a:pt x="183" y="5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13156" y="4120"/>
              <a:ext cx="1058" cy="1065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5" y="5"/>
                </a:cxn>
                <a:cxn ang="0">
                  <a:pos x="555" y="11"/>
                </a:cxn>
                <a:cxn ang="0">
                  <a:pos x="560" y="21"/>
                </a:cxn>
                <a:cxn ang="0">
                  <a:pos x="560" y="32"/>
                </a:cxn>
                <a:cxn ang="0">
                  <a:pos x="560" y="42"/>
                </a:cxn>
                <a:cxn ang="0">
                  <a:pos x="560" y="53"/>
                </a:cxn>
                <a:cxn ang="0">
                  <a:pos x="560" y="498"/>
                </a:cxn>
                <a:cxn ang="0">
                  <a:pos x="1006" y="498"/>
                </a:cxn>
                <a:cxn ang="0">
                  <a:pos x="1016" y="498"/>
                </a:cxn>
                <a:cxn ang="0">
                  <a:pos x="1032" y="498"/>
                </a:cxn>
                <a:cxn ang="0">
                  <a:pos x="1042" y="504"/>
                </a:cxn>
                <a:cxn ang="0">
                  <a:pos x="1053" y="509"/>
                </a:cxn>
                <a:cxn ang="0">
                  <a:pos x="1058" y="519"/>
                </a:cxn>
                <a:cxn ang="0">
                  <a:pos x="1058" y="530"/>
                </a:cxn>
                <a:cxn ang="0">
                  <a:pos x="1058" y="546"/>
                </a:cxn>
                <a:cxn ang="0">
                  <a:pos x="1053" y="556"/>
                </a:cxn>
                <a:cxn ang="0">
                  <a:pos x="1042" y="561"/>
                </a:cxn>
                <a:cxn ang="0">
                  <a:pos x="1032" y="561"/>
                </a:cxn>
                <a:cxn ang="0">
                  <a:pos x="1016" y="567"/>
                </a:cxn>
                <a:cxn ang="0">
                  <a:pos x="1006" y="567"/>
                </a:cxn>
                <a:cxn ang="0">
                  <a:pos x="560" y="567"/>
                </a:cxn>
                <a:cxn ang="0">
                  <a:pos x="560" y="1013"/>
                </a:cxn>
                <a:cxn ang="0">
                  <a:pos x="560" y="1023"/>
                </a:cxn>
                <a:cxn ang="0">
                  <a:pos x="560" y="1034"/>
                </a:cxn>
                <a:cxn ang="0">
                  <a:pos x="560" y="1044"/>
                </a:cxn>
                <a:cxn ang="0">
                  <a:pos x="555" y="1055"/>
                </a:cxn>
                <a:cxn ang="0">
                  <a:pos x="545" y="1060"/>
                </a:cxn>
                <a:cxn ang="0">
                  <a:pos x="534" y="1065"/>
                </a:cxn>
                <a:cxn ang="0">
                  <a:pos x="518" y="1060"/>
                </a:cxn>
                <a:cxn ang="0">
                  <a:pos x="508" y="1055"/>
                </a:cxn>
                <a:cxn ang="0">
                  <a:pos x="503" y="1044"/>
                </a:cxn>
                <a:cxn ang="0">
                  <a:pos x="503" y="1034"/>
                </a:cxn>
                <a:cxn ang="0">
                  <a:pos x="498" y="1023"/>
                </a:cxn>
                <a:cxn ang="0">
                  <a:pos x="498" y="1013"/>
                </a:cxn>
                <a:cxn ang="0">
                  <a:pos x="498" y="567"/>
                </a:cxn>
                <a:cxn ang="0">
                  <a:pos x="52" y="567"/>
                </a:cxn>
                <a:cxn ang="0">
                  <a:pos x="42" y="567"/>
                </a:cxn>
                <a:cxn ang="0">
                  <a:pos x="31" y="561"/>
                </a:cxn>
                <a:cxn ang="0">
                  <a:pos x="21" y="561"/>
                </a:cxn>
                <a:cxn ang="0">
                  <a:pos x="10" y="556"/>
                </a:cxn>
                <a:cxn ang="0">
                  <a:pos x="5" y="546"/>
                </a:cxn>
                <a:cxn ang="0">
                  <a:pos x="0" y="530"/>
                </a:cxn>
                <a:cxn ang="0">
                  <a:pos x="5" y="519"/>
                </a:cxn>
                <a:cxn ang="0">
                  <a:pos x="10" y="509"/>
                </a:cxn>
                <a:cxn ang="0">
                  <a:pos x="21" y="504"/>
                </a:cxn>
                <a:cxn ang="0">
                  <a:pos x="31" y="498"/>
                </a:cxn>
                <a:cxn ang="0">
                  <a:pos x="42" y="498"/>
                </a:cxn>
                <a:cxn ang="0">
                  <a:pos x="52" y="498"/>
                </a:cxn>
                <a:cxn ang="0">
                  <a:pos x="498" y="498"/>
                </a:cxn>
                <a:cxn ang="0">
                  <a:pos x="498" y="53"/>
                </a:cxn>
                <a:cxn ang="0">
                  <a:pos x="498" y="42"/>
                </a:cxn>
                <a:cxn ang="0">
                  <a:pos x="503" y="32"/>
                </a:cxn>
                <a:cxn ang="0">
                  <a:pos x="503" y="21"/>
                </a:cxn>
                <a:cxn ang="0">
                  <a:pos x="508" y="11"/>
                </a:cxn>
                <a:cxn ang="0">
                  <a:pos x="518" y="5"/>
                </a:cxn>
                <a:cxn ang="0">
                  <a:pos x="534" y="0"/>
                </a:cxn>
              </a:cxnLst>
              <a:rect l="0" t="0" r="r" b="b"/>
              <a:pathLst>
                <a:path w="1058" h="1065">
                  <a:moveTo>
                    <a:pt x="534" y="0"/>
                  </a:moveTo>
                  <a:lnTo>
                    <a:pt x="545" y="5"/>
                  </a:lnTo>
                  <a:lnTo>
                    <a:pt x="555" y="11"/>
                  </a:lnTo>
                  <a:lnTo>
                    <a:pt x="560" y="21"/>
                  </a:lnTo>
                  <a:lnTo>
                    <a:pt x="560" y="32"/>
                  </a:lnTo>
                  <a:lnTo>
                    <a:pt x="560" y="42"/>
                  </a:lnTo>
                  <a:lnTo>
                    <a:pt x="560" y="53"/>
                  </a:lnTo>
                  <a:lnTo>
                    <a:pt x="560" y="498"/>
                  </a:lnTo>
                  <a:lnTo>
                    <a:pt x="1006" y="498"/>
                  </a:lnTo>
                  <a:lnTo>
                    <a:pt x="1016" y="498"/>
                  </a:lnTo>
                  <a:lnTo>
                    <a:pt x="1032" y="498"/>
                  </a:lnTo>
                  <a:lnTo>
                    <a:pt x="1042" y="504"/>
                  </a:lnTo>
                  <a:lnTo>
                    <a:pt x="1053" y="509"/>
                  </a:lnTo>
                  <a:lnTo>
                    <a:pt x="1058" y="519"/>
                  </a:lnTo>
                  <a:lnTo>
                    <a:pt x="1058" y="530"/>
                  </a:lnTo>
                  <a:lnTo>
                    <a:pt x="1058" y="546"/>
                  </a:lnTo>
                  <a:lnTo>
                    <a:pt x="1053" y="556"/>
                  </a:lnTo>
                  <a:lnTo>
                    <a:pt x="1042" y="561"/>
                  </a:lnTo>
                  <a:lnTo>
                    <a:pt x="1032" y="561"/>
                  </a:lnTo>
                  <a:lnTo>
                    <a:pt x="1016" y="567"/>
                  </a:lnTo>
                  <a:lnTo>
                    <a:pt x="1006" y="567"/>
                  </a:lnTo>
                  <a:lnTo>
                    <a:pt x="560" y="567"/>
                  </a:lnTo>
                  <a:lnTo>
                    <a:pt x="560" y="1013"/>
                  </a:lnTo>
                  <a:lnTo>
                    <a:pt x="560" y="1023"/>
                  </a:lnTo>
                  <a:lnTo>
                    <a:pt x="560" y="1034"/>
                  </a:lnTo>
                  <a:lnTo>
                    <a:pt x="560" y="1044"/>
                  </a:lnTo>
                  <a:lnTo>
                    <a:pt x="555" y="1055"/>
                  </a:lnTo>
                  <a:lnTo>
                    <a:pt x="545" y="1060"/>
                  </a:lnTo>
                  <a:lnTo>
                    <a:pt x="534" y="1065"/>
                  </a:lnTo>
                  <a:lnTo>
                    <a:pt x="518" y="1060"/>
                  </a:lnTo>
                  <a:lnTo>
                    <a:pt x="508" y="1055"/>
                  </a:lnTo>
                  <a:lnTo>
                    <a:pt x="503" y="1044"/>
                  </a:lnTo>
                  <a:lnTo>
                    <a:pt x="503" y="1034"/>
                  </a:lnTo>
                  <a:lnTo>
                    <a:pt x="498" y="1023"/>
                  </a:lnTo>
                  <a:lnTo>
                    <a:pt x="498" y="1013"/>
                  </a:lnTo>
                  <a:lnTo>
                    <a:pt x="498" y="567"/>
                  </a:lnTo>
                  <a:lnTo>
                    <a:pt x="52" y="567"/>
                  </a:lnTo>
                  <a:lnTo>
                    <a:pt x="42" y="567"/>
                  </a:lnTo>
                  <a:lnTo>
                    <a:pt x="31" y="561"/>
                  </a:lnTo>
                  <a:lnTo>
                    <a:pt x="21" y="561"/>
                  </a:lnTo>
                  <a:lnTo>
                    <a:pt x="10" y="556"/>
                  </a:lnTo>
                  <a:lnTo>
                    <a:pt x="5" y="546"/>
                  </a:lnTo>
                  <a:lnTo>
                    <a:pt x="0" y="530"/>
                  </a:lnTo>
                  <a:lnTo>
                    <a:pt x="5" y="519"/>
                  </a:lnTo>
                  <a:lnTo>
                    <a:pt x="10" y="509"/>
                  </a:lnTo>
                  <a:lnTo>
                    <a:pt x="21" y="504"/>
                  </a:lnTo>
                  <a:lnTo>
                    <a:pt x="31" y="498"/>
                  </a:lnTo>
                  <a:lnTo>
                    <a:pt x="42" y="498"/>
                  </a:lnTo>
                  <a:lnTo>
                    <a:pt x="52" y="498"/>
                  </a:lnTo>
                  <a:lnTo>
                    <a:pt x="498" y="498"/>
                  </a:lnTo>
                  <a:lnTo>
                    <a:pt x="498" y="53"/>
                  </a:lnTo>
                  <a:lnTo>
                    <a:pt x="498" y="42"/>
                  </a:lnTo>
                  <a:lnTo>
                    <a:pt x="503" y="32"/>
                  </a:lnTo>
                  <a:lnTo>
                    <a:pt x="503" y="21"/>
                  </a:lnTo>
                  <a:lnTo>
                    <a:pt x="508" y="11"/>
                  </a:lnTo>
                  <a:lnTo>
                    <a:pt x="518" y="5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14733" y="3942"/>
              <a:ext cx="686" cy="1432"/>
            </a:xfrm>
            <a:custGeom>
              <a:avLst/>
              <a:gdLst/>
              <a:ahLst/>
              <a:cxnLst>
                <a:cxn ang="0">
                  <a:pos x="534" y="157"/>
                </a:cxn>
                <a:cxn ang="0">
                  <a:pos x="481" y="168"/>
                </a:cxn>
                <a:cxn ang="0">
                  <a:pos x="508" y="178"/>
                </a:cxn>
                <a:cxn ang="0">
                  <a:pos x="544" y="178"/>
                </a:cxn>
                <a:cxn ang="0">
                  <a:pos x="628" y="173"/>
                </a:cxn>
                <a:cxn ang="0">
                  <a:pos x="618" y="162"/>
                </a:cxn>
                <a:cxn ang="0">
                  <a:pos x="555" y="157"/>
                </a:cxn>
                <a:cxn ang="0">
                  <a:pos x="440" y="0"/>
                </a:cxn>
                <a:cxn ang="0">
                  <a:pos x="450" y="21"/>
                </a:cxn>
                <a:cxn ang="0">
                  <a:pos x="450" y="36"/>
                </a:cxn>
                <a:cxn ang="0">
                  <a:pos x="445" y="63"/>
                </a:cxn>
                <a:cxn ang="0">
                  <a:pos x="445" y="99"/>
                </a:cxn>
                <a:cxn ang="0">
                  <a:pos x="450" y="126"/>
                </a:cxn>
                <a:cxn ang="0">
                  <a:pos x="513" y="126"/>
                </a:cxn>
                <a:cxn ang="0">
                  <a:pos x="602" y="126"/>
                </a:cxn>
                <a:cxn ang="0">
                  <a:pos x="670" y="141"/>
                </a:cxn>
                <a:cxn ang="0">
                  <a:pos x="670" y="189"/>
                </a:cxn>
                <a:cxn ang="0">
                  <a:pos x="607" y="210"/>
                </a:cxn>
                <a:cxn ang="0">
                  <a:pos x="539" y="215"/>
                </a:cxn>
                <a:cxn ang="0">
                  <a:pos x="476" y="204"/>
                </a:cxn>
                <a:cxn ang="0">
                  <a:pos x="445" y="189"/>
                </a:cxn>
                <a:cxn ang="0">
                  <a:pos x="445" y="189"/>
                </a:cxn>
                <a:cxn ang="0">
                  <a:pos x="282" y="330"/>
                </a:cxn>
                <a:cxn ang="0">
                  <a:pos x="146" y="551"/>
                </a:cxn>
                <a:cxn ang="0">
                  <a:pos x="89" y="797"/>
                </a:cxn>
                <a:cxn ang="0">
                  <a:pos x="99" y="876"/>
                </a:cxn>
                <a:cxn ang="0">
                  <a:pos x="157" y="981"/>
                </a:cxn>
                <a:cxn ang="0">
                  <a:pos x="204" y="1012"/>
                </a:cxn>
                <a:cxn ang="0">
                  <a:pos x="282" y="1044"/>
                </a:cxn>
                <a:cxn ang="0">
                  <a:pos x="408" y="1086"/>
                </a:cxn>
                <a:cxn ang="0">
                  <a:pos x="476" y="1117"/>
                </a:cxn>
                <a:cxn ang="0">
                  <a:pos x="513" y="1154"/>
                </a:cxn>
                <a:cxn ang="0">
                  <a:pos x="539" y="1243"/>
                </a:cxn>
                <a:cxn ang="0">
                  <a:pos x="508" y="1348"/>
                </a:cxn>
                <a:cxn ang="0">
                  <a:pos x="424" y="1421"/>
                </a:cxn>
                <a:cxn ang="0">
                  <a:pos x="319" y="1427"/>
                </a:cxn>
                <a:cxn ang="0">
                  <a:pos x="246" y="1390"/>
                </a:cxn>
                <a:cxn ang="0">
                  <a:pos x="214" y="1358"/>
                </a:cxn>
                <a:cxn ang="0">
                  <a:pos x="225" y="1343"/>
                </a:cxn>
                <a:cxn ang="0">
                  <a:pos x="235" y="1343"/>
                </a:cxn>
                <a:cxn ang="0">
                  <a:pos x="246" y="1348"/>
                </a:cxn>
                <a:cxn ang="0">
                  <a:pos x="303" y="1385"/>
                </a:cxn>
                <a:cxn ang="0">
                  <a:pos x="408" y="1390"/>
                </a:cxn>
                <a:cxn ang="0">
                  <a:pos x="450" y="1327"/>
                </a:cxn>
                <a:cxn ang="0">
                  <a:pos x="450" y="1254"/>
                </a:cxn>
                <a:cxn ang="0">
                  <a:pos x="408" y="1206"/>
                </a:cxn>
                <a:cxn ang="0">
                  <a:pos x="356" y="1185"/>
                </a:cxn>
                <a:cxn ang="0">
                  <a:pos x="298" y="1164"/>
                </a:cxn>
                <a:cxn ang="0">
                  <a:pos x="209" y="1138"/>
                </a:cxn>
                <a:cxn ang="0">
                  <a:pos x="110" y="1086"/>
                </a:cxn>
                <a:cxn ang="0">
                  <a:pos x="31" y="996"/>
                </a:cxn>
                <a:cxn ang="0">
                  <a:pos x="0" y="844"/>
                </a:cxn>
                <a:cxn ang="0">
                  <a:pos x="57" y="587"/>
                </a:cxn>
                <a:cxn ang="0">
                  <a:pos x="183" y="367"/>
                </a:cxn>
                <a:cxn ang="0">
                  <a:pos x="345" y="204"/>
                </a:cxn>
                <a:cxn ang="0">
                  <a:pos x="413" y="131"/>
                </a:cxn>
                <a:cxn ang="0">
                  <a:pos x="403" y="78"/>
                </a:cxn>
                <a:cxn ang="0">
                  <a:pos x="403" y="63"/>
                </a:cxn>
                <a:cxn ang="0">
                  <a:pos x="408" y="36"/>
                </a:cxn>
                <a:cxn ang="0">
                  <a:pos x="413" y="10"/>
                </a:cxn>
                <a:cxn ang="0">
                  <a:pos x="429" y="0"/>
                </a:cxn>
              </a:cxnLst>
              <a:rect l="0" t="0" r="r" b="b"/>
              <a:pathLst>
                <a:path w="686" h="1432">
                  <a:moveTo>
                    <a:pt x="555" y="157"/>
                  </a:moveTo>
                  <a:lnTo>
                    <a:pt x="534" y="157"/>
                  </a:lnTo>
                  <a:lnTo>
                    <a:pt x="508" y="162"/>
                  </a:lnTo>
                  <a:lnTo>
                    <a:pt x="481" y="168"/>
                  </a:lnTo>
                  <a:lnTo>
                    <a:pt x="492" y="173"/>
                  </a:lnTo>
                  <a:lnTo>
                    <a:pt x="508" y="178"/>
                  </a:lnTo>
                  <a:lnTo>
                    <a:pt x="523" y="178"/>
                  </a:lnTo>
                  <a:lnTo>
                    <a:pt x="544" y="178"/>
                  </a:lnTo>
                  <a:lnTo>
                    <a:pt x="597" y="178"/>
                  </a:lnTo>
                  <a:lnTo>
                    <a:pt x="628" y="173"/>
                  </a:lnTo>
                  <a:lnTo>
                    <a:pt x="639" y="168"/>
                  </a:lnTo>
                  <a:lnTo>
                    <a:pt x="618" y="162"/>
                  </a:lnTo>
                  <a:lnTo>
                    <a:pt x="591" y="157"/>
                  </a:lnTo>
                  <a:lnTo>
                    <a:pt x="555" y="157"/>
                  </a:lnTo>
                  <a:close/>
                  <a:moveTo>
                    <a:pt x="429" y="0"/>
                  </a:moveTo>
                  <a:lnTo>
                    <a:pt x="440" y="0"/>
                  </a:lnTo>
                  <a:lnTo>
                    <a:pt x="450" y="10"/>
                  </a:lnTo>
                  <a:lnTo>
                    <a:pt x="450" y="21"/>
                  </a:lnTo>
                  <a:lnTo>
                    <a:pt x="450" y="26"/>
                  </a:lnTo>
                  <a:lnTo>
                    <a:pt x="450" y="36"/>
                  </a:lnTo>
                  <a:lnTo>
                    <a:pt x="445" y="47"/>
                  </a:lnTo>
                  <a:lnTo>
                    <a:pt x="445" y="63"/>
                  </a:lnTo>
                  <a:lnTo>
                    <a:pt x="445" y="78"/>
                  </a:lnTo>
                  <a:lnTo>
                    <a:pt x="445" y="99"/>
                  </a:lnTo>
                  <a:lnTo>
                    <a:pt x="445" y="115"/>
                  </a:lnTo>
                  <a:lnTo>
                    <a:pt x="450" y="126"/>
                  </a:lnTo>
                  <a:lnTo>
                    <a:pt x="455" y="141"/>
                  </a:lnTo>
                  <a:lnTo>
                    <a:pt x="513" y="126"/>
                  </a:lnTo>
                  <a:lnTo>
                    <a:pt x="555" y="120"/>
                  </a:lnTo>
                  <a:lnTo>
                    <a:pt x="602" y="126"/>
                  </a:lnTo>
                  <a:lnTo>
                    <a:pt x="644" y="131"/>
                  </a:lnTo>
                  <a:lnTo>
                    <a:pt x="670" y="141"/>
                  </a:lnTo>
                  <a:lnTo>
                    <a:pt x="686" y="168"/>
                  </a:lnTo>
                  <a:lnTo>
                    <a:pt x="670" y="189"/>
                  </a:lnTo>
                  <a:lnTo>
                    <a:pt x="644" y="204"/>
                  </a:lnTo>
                  <a:lnTo>
                    <a:pt x="607" y="210"/>
                  </a:lnTo>
                  <a:lnTo>
                    <a:pt x="570" y="215"/>
                  </a:lnTo>
                  <a:lnTo>
                    <a:pt x="539" y="215"/>
                  </a:lnTo>
                  <a:lnTo>
                    <a:pt x="508" y="215"/>
                  </a:lnTo>
                  <a:lnTo>
                    <a:pt x="476" y="204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361" y="246"/>
                  </a:lnTo>
                  <a:lnTo>
                    <a:pt x="282" y="330"/>
                  </a:lnTo>
                  <a:lnTo>
                    <a:pt x="204" y="430"/>
                  </a:lnTo>
                  <a:lnTo>
                    <a:pt x="146" y="551"/>
                  </a:lnTo>
                  <a:lnTo>
                    <a:pt x="104" y="671"/>
                  </a:lnTo>
                  <a:lnTo>
                    <a:pt x="89" y="797"/>
                  </a:lnTo>
                  <a:lnTo>
                    <a:pt x="89" y="829"/>
                  </a:lnTo>
                  <a:lnTo>
                    <a:pt x="99" y="876"/>
                  </a:lnTo>
                  <a:lnTo>
                    <a:pt x="115" y="928"/>
                  </a:lnTo>
                  <a:lnTo>
                    <a:pt x="157" y="981"/>
                  </a:lnTo>
                  <a:lnTo>
                    <a:pt x="178" y="996"/>
                  </a:lnTo>
                  <a:lnTo>
                    <a:pt x="204" y="1012"/>
                  </a:lnTo>
                  <a:lnTo>
                    <a:pt x="235" y="1028"/>
                  </a:lnTo>
                  <a:lnTo>
                    <a:pt x="282" y="1044"/>
                  </a:lnTo>
                  <a:lnTo>
                    <a:pt x="345" y="1065"/>
                  </a:lnTo>
                  <a:lnTo>
                    <a:pt x="408" y="1086"/>
                  </a:lnTo>
                  <a:lnTo>
                    <a:pt x="450" y="1101"/>
                  </a:lnTo>
                  <a:lnTo>
                    <a:pt x="476" y="1117"/>
                  </a:lnTo>
                  <a:lnTo>
                    <a:pt x="497" y="1138"/>
                  </a:lnTo>
                  <a:lnTo>
                    <a:pt x="513" y="1154"/>
                  </a:lnTo>
                  <a:lnTo>
                    <a:pt x="534" y="1191"/>
                  </a:lnTo>
                  <a:lnTo>
                    <a:pt x="539" y="1243"/>
                  </a:lnTo>
                  <a:lnTo>
                    <a:pt x="534" y="1296"/>
                  </a:lnTo>
                  <a:lnTo>
                    <a:pt x="508" y="1348"/>
                  </a:lnTo>
                  <a:lnTo>
                    <a:pt x="471" y="1395"/>
                  </a:lnTo>
                  <a:lnTo>
                    <a:pt x="424" y="1421"/>
                  </a:lnTo>
                  <a:lnTo>
                    <a:pt x="366" y="1432"/>
                  </a:lnTo>
                  <a:lnTo>
                    <a:pt x="319" y="1427"/>
                  </a:lnTo>
                  <a:lnTo>
                    <a:pt x="277" y="1411"/>
                  </a:lnTo>
                  <a:lnTo>
                    <a:pt x="246" y="1390"/>
                  </a:lnTo>
                  <a:lnTo>
                    <a:pt x="225" y="1374"/>
                  </a:lnTo>
                  <a:lnTo>
                    <a:pt x="214" y="1358"/>
                  </a:lnTo>
                  <a:lnTo>
                    <a:pt x="220" y="1348"/>
                  </a:lnTo>
                  <a:lnTo>
                    <a:pt x="225" y="1343"/>
                  </a:lnTo>
                  <a:lnTo>
                    <a:pt x="230" y="1343"/>
                  </a:lnTo>
                  <a:lnTo>
                    <a:pt x="235" y="1343"/>
                  </a:lnTo>
                  <a:lnTo>
                    <a:pt x="240" y="1343"/>
                  </a:lnTo>
                  <a:lnTo>
                    <a:pt x="246" y="1348"/>
                  </a:lnTo>
                  <a:lnTo>
                    <a:pt x="251" y="1353"/>
                  </a:lnTo>
                  <a:lnTo>
                    <a:pt x="303" y="1385"/>
                  </a:lnTo>
                  <a:lnTo>
                    <a:pt x="366" y="1400"/>
                  </a:lnTo>
                  <a:lnTo>
                    <a:pt x="408" y="1390"/>
                  </a:lnTo>
                  <a:lnTo>
                    <a:pt x="434" y="1364"/>
                  </a:lnTo>
                  <a:lnTo>
                    <a:pt x="450" y="1327"/>
                  </a:lnTo>
                  <a:lnTo>
                    <a:pt x="455" y="1296"/>
                  </a:lnTo>
                  <a:lnTo>
                    <a:pt x="450" y="1254"/>
                  </a:lnTo>
                  <a:lnTo>
                    <a:pt x="429" y="1227"/>
                  </a:lnTo>
                  <a:lnTo>
                    <a:pt x="408" y="1206"/>
                  </a:lnTo>
                  <a:lnTo>
                    <a:pt x="382" y="1196"/>
                  </a:lnTo>
                  <a:lnTo>
                    <a:pt x="356" y="1185"/>
                  </a:lnTo>
                  <a:lnTo>
                    <a:pt x="324" y="1175"/>
                  </a:lnTo>
                  <a:lnTo>
                    <a:pt x="298" y="1164"/>
                  </a:lnTo>
                  <a:lnTo>
                    <a:pt x="261" y="1154"/>
                  </a:lnTo>
                  <a:lnTo>
                    <a:pt x="209" y="1138"/>
                  </a:lnTo>
                  <a:lnTo>
                    <a:pt x="157" y="1117"/>
                  </a:lnTo>
                  <a:lnTo>
                    <a:pt x="110" y="1086"/>
                  </a:lnTo>
                  <a:lnTo>
                    <a:pt x="68" y="1049"/>
                  </a:lnTo>
                  <a:lnTo>
                    <a:pt x="31" y="996"/>
                  </a:lnTo>
                  <a:lnTo>
                    <a:pt x="10" y="928"/>
                  </a:lnTo>
                  <a:lnTo>
                    <a:pt x="0" y="844"/>
                  </a:lnTo>
                  <a:lnTo>
                    <a:pt x="15" y="713"/>
                  </a:lnTo>
                  <a:lnTo>
                    <a:pt x="57" y="587"/>
                  </a:lnTo>
                  <a:lnTo>
                    <a:pt x="115" y="472"/>
                  </a:lnTo>
                  <a:lnTo>
                    <a:pt x="183" y="367"/>
                  </a:lnTo>
                  <a:lnTo>
                    <a:pt x="267" y="278"/>
                  </a:lnTo>
                  <a:lnTo>
                    <a:pt x="345" y="204"/>
                  </a:lnTo>
                  <a:lnTo>
                    <a:pt x="419" y="157"/>
                  </a:lnTo>
                  <a:lnTo>
                    <a:pt x="413" y="131"/>
                  </a:lnTo>
                  <a:lnTo>
                    <a:pt x="403" y="105"/>
                  </a:lnTo>
                  <a:lnTo>
                    <a:pt x="403" y="78"/>
                  </a:lnTo>
                  <a:lnTo>
                    <a:pt x="403" y="73"/>
                  </a:lnTo>
                  <a:lnTo>
                    <a:pt x="403" y="63"/>
                  </a:lnTo>
                  <a:lnTo>
                    <a:pt x="403" y="52"/>
                  </a:lnTo>
                  <a:lnTo>
                    <a:pt x="408" y="36"/>
                  </a:lnTo>
                  <a:lnTo>
                    <a:pt x="408" y="21"/>
                  </a:lnTo>
                  <a:lnTo>
                    <a:pt x="413" y="10"/>
                  </a:lnTo>
                  <a:lnTo>
                    <a:pt x="424" y="0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15487" y="4346"/>
              <a:ext cx="943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43" y="110"/>
                </a:cxn>
                <a:cxn ang="0">
                  <a:pos x="937" y="168"/>
                </a:cxn>
                <a:cxn ang="0">
                  <a:pos x="906" y="314"/>
                </a:cxn>
                <a:cxn ang="0">
                  <a:pos x="864" y="456"/>
                </a:cxn>
                <a:cxn ang="0">
                  <a:pos x="806" y="577"/>
                </a:cxn>
                <a:cxn ang="0">
                  <a:pos x="712" y="682"/>
                </a:cxn>
                <a:cxn ang="0">
                  <a:pos x="586" y="724"/>
                </a:cxn>
                <a:cxn ang="0">
                  <a:pos x="487" y="692"/>
                </a:cxn>
                <a:cxn ang="0">
                  <a:pos x="424" y="608"/>
                </a:cxn>
                <a:cxn ang="0">
                  <a:pos x="377" y="603"/>
                </a:cxn>
                <a:cxn ang="0">
                  <a:pos x="288" y="687"/>
                </a:cxn>
                <a:cxn ang="0">
                  <a:pos x="167" y="724"/>
                </a:cxn>
                <a:cxn ang="0">
                  <a:pos x="63" y="687"/>
                </a:cxn>
                <a:cxn ang="0">
                  <a:pos x="16" y="603"/>
                </a:cxn>
                <a:cxn ang="0">
                  <a:pos x="0" y="493"/>
                </a:cxn>
                <a:cxn ang="0">
                  <a:pos x="42" y="257"/>
                </a:cxn>
                <a:cxn ang="0">
                  <a:pos x="141" y="42"/>
                </a:cxn>
                <a:cxn ang="0">
                  <a:pos x="157" y="21"/>
                </a:cxn>
                <a:cxn ang="0">
                  <a:pos x="183" y="10"/>
                </a:cxn>
                <a:cxn ang="0">
                  <a:pos x="204" y="15"/>
                </a:cxn>
                <a:cxn ang="0">
                  <a:pos x="215" y="36"/>
                </a:cxn>
                <a:cxn ang="0">
                  <a:pos x="178" y="89"/>
                </a:cxn>
                <a:cxn ang="0">
                  <a:pos x="115" y="194"/>
                </a:cxn>
                <a:cxn ang="0">
                  <a:pos x="57" y="341"/>
                </a:cxn>
                <a:cxn ang="0">
                  <a:pos x="52" y="477"/>
                </a:cxn>
                <a:cxn ang="0">
                  <a:pos x="94" y="566"/>
                </a:cxn>
                <a:cxn ang="0">
                  <a:pos x="188" y="608"/>
                </a:cxn>
                <a:cxn ang="0">
                  <a:pos x="314" y="561"/>
                </a:cxn>
                <a:cxn ang="0">
                  <a:pos x="403" y="461"/>
                </a:cxn>
                <a:cxn ang="0">
                  <a:pos x="419" y="356"/>
                </a:cxn>
                <a:cxn ang="0">
                  <a:pos x="445" y="267"/>
                </a:cxn>
                <a:cxn ang="0">
                  <a:pos x="466" y="246"/>
                </a:cxn>
                <a:cxn ang="0">
                  <a:pos x="487" y="241"/>
                </a:cxn>
                <a:cxn ang="0">
                  <a:pos x="508" y="252"/>
                </a:cxn>
                <a:cxn ang="0">
                  <a:pos x="513" y="278"/>
                </a:cxn>
                <a:cxn ang="0">
                  <a:pos x="492" y="372"/>
                </a:cxn>
                <a:cxn ang="0">
                  <a:pos x="461" y="467"/>
                </a:cxn>
                <a:cxn ang="0">
                  <a:pos x="508" y="566"/>
                </a:cxn>
                <a:cxn ang="0">
                  <a:pos x="613" y="608"/>
                </a:cxn>
                <a:cxn ang="0">
                  <a:pos x="712" y="572"/>
                </a:cxn>
                <a:cxn ang="0">
                  <a:pos x="796" y="482"/>
                </a:cxn>
                <a:cxn ang="0">
                  <a:pos x="864" y="330"/>
                </a:cxn>
                <a:cxn ang="0">
                  <a:pos x="864" y="199"/>
                </a:cxn>
                <a:cxn ang="0">
                  <a:pos x="822" y="126"/>
                </a:cxn>
                <a:cxn ang="0">
                  <a:pos x="796" y="94"/>
                </a:cxn>
                <a:cxn ang="0">
                  <a:pos x="806" y="42"/>
                </a:cxn>
                <a:cxn ang="0">
                  <a:pos x="880" y="0"/>
                </a:cxn>
              </a:cxnLst>
              <a:rect l="0" t="0" r="r" b="b"/>
              <a:pathLst>
                <a:path w="943" h="724">
                  <a:moveTo>
                    <a:pt x="880" y="0"/>
                  </a:moveTo>
                  <a:lnTo>
                    <a:pt x="911" y="15"/>
                  </a:lnTo>
                  <a:lnTo>
                    <a:pt x="932" y="52"/>
                  </a:lnTo>
                  <a:lnTo>
                    <a:pt x="943" y="110"/>
                  </a:lnTo>
                  <a:lnTo>
                    <a:pt x="943" y="110"/>
                  </a:lnTo>
                  <a:lnTo>
                    <a:pt x="937" y="168"/>
                  </a:lnTo>
                  <a:lnTo>
                    <a:pt x="927" y="241"/>
                  </a:lnTo>
                  <a:lnTo>
                    <a:pt x="906" y="314"/>
                  </a:lnTo>
                  <a:lnTo>
                    <a:pt x="885" y="393"/>
                  </a:lnTo>
                  <a:lnTo>
                    <a:pt x="864" y="456"/>
                  </a:lnTo>
                  <a:lnTo>
                    <a:pt x="843" y="509"/>
                  </a:lnTo>
                  <a:lnTo>
                    <a:pt x="806" y="577"/>
                  </a:lnTo>
                  <a:lnTo>
                    <a:pt x="765" y="634"/>
                  </a:lnTo>
                  <a:lnTo>
                    <a:pt x="712" y="682"/>
                  </a:lnTo>
                  <a:lnTo>
                    <a:pt x="655" y="713"/>
                  </a:lnTo>
                  <a:lnTo>
                    <a:pt x="586" y="724"/>
                  </a:lnTo>
                  <a:lnTo>
                    <a:pt x="534" y="713"/>
                  </a:lnTo>
                  <a:lnTo>
                    <a:pt x="487" y="692"/>
                  </a:lnTo>
                  <a:lnTo>
                    <a:pt x="450" y="655"/>
                  </a:lnTo>
                  <a:lnTo>
                    <a:pt x="424" y="608"/>
                  </a:lnTo>
                  <a:lnTo>
                    <a:pt x="414" y="556"/>
                  </a:lnTo>
                  <a:lnTo>
                    <a:pt x="377" y="603"/>
                  </a:lnTo>
                  <a:lnTo>
                    <a:pt x="335" y="650"/>
                  </a:lnTo>
                  <a:lnTo>
                    <a:pt x="288" y="687"/>
                  </a:lnTo>
                  <a:lnTo>
                    <a:pt x="230" y="713"/>
                  </a:lnTo>
                  <a:lnTo>
                    <a:pt x="167" y="724"/>
                  </a:lnTo>
                  <a:lnTo>
                    <a:pt x="110" y="713"/>
                  </a:lnTo>
                  <a:lnTo>
                    <a:pt x="63" y="687"/>
                  </a:lnTo>
                  <a:lnTo>
                    <a:pt x="31" y="650"/>
                  </a:lnTo>
                  <a:lnTo>
                    <a:pt x="16" y="603"/>
                  </a:lnTo>
                  <a:lnTo>
                    <a:pt x="5" y="551"/>
                  </a:lnTo>
                  <a:lnTo>
                    <a:pt x="0" y="493"/>
                  </a:lnTo>
                  <a:lnTo>
                    <a:pt x="10" y="377"/>
                  </a:lnTo>
                  <a:lnTo>
                    <a:pt x="42" y="257"/>
                  </a:lnTo>
                  <a:lnTo>
                    <a:pt x="84" y="141"/>
                  </a:lnTo>
                  <a:lnTo>
                    <a:pt x="141" y="42"/>
                  </a:lnTo>
                  <a:lnTo>
                    <a:pt x="146" y="31"/>
                  </a:lnTo>
                  <a:lnTo>
                    <a:pt x="157" y="21"/>
                  </a:lnTo>
                  <a:lnTo>
                    <a:pt x="167" y="10"/>
                  </a:lnTo>
                  <a:lnTo>
                    <a:pt x="183" y="10"/>
                  </a:lnTo>
                  <a:lnTo>
                    <a:pt x="194" y="10"/>
                  </a:lnTo>
                  <a:lnTo>
                    <a:pt x="204" y="15"/>
                  </a:lnTo>
                  <a:lnTo>
                    <a:pt x="209" y="26"/>
                  </a:lnTo>
                  <a:lnTo>
                    <a:pt x="215" y="36"/>
                  </a:lnTo>
                  <a:lnTo>
                    <a:pt x="204" y="57"/>
                  </a:lnTo>
                  <a:lnTo>
                    <a:pt x="178" y="89"/>
                  </a:lnTo>
                  <a:lnTo>
                    <a:pt x="146" y="136"/>
                  </a:lnTo>
                  <a:lnTo>
                    <a:pt x="115" y="194"/>
                  </a:lnTo>
                  <a:lnTo>
                    <a:pt x="84" y="267"/>
                  </a:lnTo>
                  <a:lnTo>
                    <a:pt x="57" y="341"/>
                  </a:lnTo>
                  <a:lnTo>
                    <a:pt x="52" y="425"/>
                  </a:lnTo>
                  <a:lnTo>
                    <a:pt x="52" y="477"/>
                  </a:lnTo>
                  <a:lnTo>
                    <a:pt x="68" y="530"/>
                  </a:lnTo>
                  <a:lnTo>
                    <a:pt x="94" y="566"/>
                  </a:lnTo>
                  <a:lnTo>
                    <a:pt x="131" y="598"/>
                  </a:lnTo>
                  <a:lnTo>
                    <a:pt x="188" y="608"/>
                  </a:lnTo>
                  <a:lnTo>
                    <a:pt x="256" y="592"/>
                  </a:lnTo>
                  <a:lnTo>
                    <a:pt x="314" y="561"/>
                  </a:lnTo>
                  <a:lnTo>
                    <a:pt x="361" y="514"/>
                  </a:lnTo>
                  <a:lnTo>
                    <a:pt x="403" y="461"/>
                  </a:lnTo>
                  <a:lnTo>
                    <a:pt x="408" y="414"/>
                  </a:lnTo>
                  <a:lnTo>
                    <a:pt x="419" y="356"/>
                  </a:lnTo>
                  <a:lnTo>
                    <a:pt x="429" y="304"/>
                  </a:lnTo>
                  <a:lnTo>
                    <a:pt x="445" y="267"/>
                  </a:lnTo>
                  <a:lnTo>
                    <a:pt x="450" y="252"/>
                  </a:lnTo>
                  <a:lnTo>
                    <a:pt x="466" y="246"/>
                  </a:lnTo>
                  <a:lnTo>
                    <a:pt x="476" y="241"/>
                  </a:lnTo>
                  <a:lnTo>
                    <a:pt x="487" y="241"/>
                  </a:lnTo>
                  <a:lnTo>
                    <a:pt x="497" y="246"/>
                  </a:lnTo>
                  <a:lnTo>
                    <a:pt x="508" y="252"/>
                  </a:lnTo>
                  <a:lnTo>
                    <a:pt x="513" y="262"/>
                  </a:lnTo>
                  <a:lnTo>
                    <a:pt x="513" y="278"/>
                  </a:lnTo>
                  <a:lnTo>
                    <a:pt x="508" y="320"/>
                  </a:lnTo>
                  <a:lnTo>
                    <a:pt x="492" y="372"/>
                  </a:lnTo>
                  <a:lnTo>
                    <a:pt x="476" y="425"/>
                  </a:lnTo>
                  <a:lnTo>
                    <a:pt x="461" y="467"/>
                  </a:lnTo>
                  <a:lnTo>
                    <a:pt x="476" y="524"/>
                  </a:lnTo>
                  <a:lnTo>
                    <a:pt x="508" y="566"/>
                  </a:lnTo>
                  <a:lnTo>
                    <a:pt x="555" y="598"/>
                  </a:lnTo>
                  <a:lnTo>
                    <a:pt x="613" y="608"/>
                  </a:lnTo>
                  <a:lnTo>
                    <a:pt x="665" y="598"/>
                  </a:lnTo>
                  <a:lnTo>
                    <a:pt x="712" y="572"/>
                  </a:lnTo>
                  <a:lnTo>
                    <a:pt x="759" y="535"/>
                  </a:lnTo>
                  <a:lnTo>
                    <a:pt x="796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5" y="257"/>
                  </a:lnTo>
                  <a:lnTo>
                    <a:pt x="864" y="199"/>
                  </a:lnTo>
                  <a:lnTo>
                    <a:pt x="843" y="152"/>
                  </a:lnTo>
                  <a:lnTo>
                    <a:pt x="822" y="126"/>
                  </a:lnTo>
                  <a:lnTo>
                    <a:pt x="806" y="110"/>
                  </a:lnTo>
                  <a:lnTo>
                    <a:pt x="796" y="94"/>
                  </a:lnTo>
                  <a:lnTo>
                    <a:pt x="796" y="78"/>
                  </a:lnTo>
                  <a:lnTo>
                    <a:pt x="806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16587" y="4970"/>
              <a:ext cx="765" cy="5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17" y="0"/>
                </a:cxn>
                <a:cxn ang="0">
                  <a:pos x="728" y="0"/>
                </a:cxn>
                <a:cxn ang="0">
                  <a:pos x="738" y="0"/>
                </a:cxn>
                <a:cxn ang="0">
                  <a:pos x="749" y="5"/>
                </a:cxn>
                <a:cxn ang="0">
                  <a:pos x="754" y="10"/>
                </a:cxn>
                <a:cxn ang="0">
                  <a:pos x="759" y="16"/>
                </a:cxn>
                <a:cxn ang="0">
                  <a:pos x="765" y="31"/>
                </a:cxn>
                <a:cxn ang="0">
                  <a:pos x="759" y="42"/>
                </a:cxn>
                <a:cxn ang="0">
                  <a:pos x="754" y="47"/>
                </a:cxn>
                <a:cxn ang="0">
                  <a:pos x="749" y="52"/>
                </a:cxn>
                <a:cxn ang="0">
                  <a:pos x="738" y="52"/>
                </a:cxn>
                <a:cxn ang="0">
                  <a:pos x="728" y="58"/>
                </a:cxn>
                <a:cxn ang="0">
                  <a:pos x="717" y="58"/>
                </a:cxn>
                <a:cxn ang="0">
                  <a:pos x="47" y="58"/>
                </a:cxn>
                <a:cxn ang="0">
                  <a:pos x="36" y="58"/>
                </a:cxn>
                <a:cxn ang="0">
                  <a:pos x="26" y="52"/>
                </a:cxn>
                <a:cxn ang="0">
                  <a:pos x="16" y="52"/>
                </a:cxn>
                <a:cxn ang="0">
                  <a:pos x="10" y="47"/>
                </a:cxn>
                <a:cxn ang="0">
                  <a:pos x="5" y="42"/>
                </a:cxn>
                <a:cxn ang="0">
                  <a:pos x="0" y="26"/>
                </a:cxn>
                <a:cxn ang="0">
                  <a:pos x="5" y="16"/>
                </a:cxn>
                <a:cxn ang="0">
                  <a:pos x="10" y="10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7" y="0"/>
                </a:cxn>
              </a:cxnLst>
              <a:rect l="0" t="0" r="r" b="b"/>
              <a:pathLst>
                <a:path w="765" h="58">
                  <a:moveTo>
                    <a:pt x="47" y="0"/>
                  </a:moveTo>
                  <a:lnTo>
                    <a:pt x="717" y="0"/>
                  </a:lnTo>
                  <a:lnTo>
                    <a:pt x="728" y="0"/>
                  </a:lnTo>
                  <a:lnTo>
                    <a:pt x="738" y="0"/>
                  </a:lnTo>
                  <a:lnTo>
                    <a:pt x="749" y="5"/>
                  </a:lnTo>
                  <a:lnTo>
                    <a:pt x="754" y="10"/>
                  </a:lnTo>
                  <a:lnTo>
                    <a:pt x="759" y="16"/>
                  </a:lnTo>
                  <a:lnTo>
                    <a:pt x="765" y="31"/>
                  </a:lnTo>
                  <a:lnTo>
                    <a:pt x="759" y="42"/>
                  </a:lnTo>
                  <a:lnTo>
                    <a:pt x="754" y="47"/>
                  </a:lnTo>
                  <a:lnTo>
                    <a:pt x="749" y="52"/>
                  </a:lnTo>
                  <a:lnTo>
                    <a:pt x="738" y="52"/>
                  </a:lnTo>
                  <a:lnTo>
                    <a:pt x="728" y="58"/>
                  </a:lnTo>
                  <a:lnTo>
                    <a:pt x="717" y="58"/>
                  </a:lnTo>
                  <a:lnTo>
                    <a:pt x="47" y="58"/>
                  </a:lnTo>
                  <a:lnTo>
                    <a:pt x="36" y="58"/>
                  </a:lnTo>
                  <a:lnTo>
                    <a:pt x="26" y="52"/>
                  </a:lnTo>
                  <a:lnTo>
                    <a:pt x="16" y="52"/>
                  </a:lnTo>
                  <a:lnTo>
                    <a:pt x="10" y="47"/>
                  </a:lnTo>
                  <a:lnTo>
                    <a:pt x="5" y="42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0" y="10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5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781800" y="5867400"/>
            <a:ext cx="1533707" cy="495300"/>
            <a:chOff x="4052" y="3863"/>
            <a:chExt cx="4363" cy="1409"/>
          </a:xfrm>
          <a:solidFill>
            <a:srgbClr val="7030A0"/>
          </a:solidFill>
        </p:grpSpPr>
        <p:sp>
          <p:nvSpPr>
            <p:cNvPr id="1085" name="Freeform 61"/>
            <p:cNvSpPr>
              <a:spLocks noEditPoints="1"/>
            </p:cNvSpPr>
            <p:nvPr/>
          </p:nvSpPr>
          <p:spPr bwMode="auto">
            <a:xfrm>
              <a:off x="4052" y="3875"/>
              <a:ext cx="676" cy="1397"/>
            </a:xfrm>
            <a:custGeom>
              <a:avLst/>
              <a:gdLst/>
              <a:ahLst/>
              <a:cxnLst>
                <a:cxn ang="0">
                  <a:pos x="475" y="166"/>
                </a:cxn>
                <a:cxn ang="0">
                  <a:pos x="537" y="175"/>
                </a:cxn>
                <a:cxn ang="0">
                  <a:pos x="619" y="168"/>
                </a:cxn>
                <a:cxn ang="0">
                  <a:pos x="611" y="158"/>
                </a:cxn>
                <a:cxn ang="0">
                  <a:pos x="548" y="154"/>
                </a:cxn>
                <a:cxn ang="0">
                  <a:pos x="440" y="5"/>
                </a:cxn>
                <a:cxn ang="0">
                  <a:pos x="446" y="24"/>
                </a:cxn>
                <a:cxn ang="0">
                  <a:pos x="439" y="78"/>
                </a:cxn>
                <a:cxn ang="0">
                  <a:pos x="448" y="137"/>
                </a:cxn>
                <a:cxn ang="0">
                  <a:pos x="551" y="119"/>
                </a:cxn>
                <a:cxn ang="0">
                  <a:pos x="637" y="126"/>
                </a:cxn>
                <a:cxn ang="0">
                  <a:pos x="676" y="163"/>
                </a:cxn>
                <a:cxn ang="0">
                  <a:pos x="638" y="200"/>
                </a:cxn>
                <a:cxn ang="0">
                  <a:pos x="565" y="209"/>
                </a:cxn>
                <a:cxn ang="0">
                  <a:pos x="495" y="208"/>
                </a:cxn>
                <a:cxn ang="0">
                  <a:pos x="439" y="183"/>
                </a:cxn>
                <a:cxn ang="0">
                  <a:pos x="276" y="321"/>
                </a:cxn>
                <a:cxn ang="0">
                  <a:pos x="143" y="535"/>
                </a:cxn>
                <a:cxn ang="0">
                  <a:pos x="86" y="777"/>
                </a:cxn>
                <a:cxn ang="0">
                  <a:pos x="94" y="854"/>
                </a:cxn>
                <a:cxn ang="0">
                  <a:pos x="154" y="956"/>
                </a:cxn>
                <a:cxn ang="0">
                  <a:pos x="206" y="988"/>
                </a:cxn>
                <a:cxn ang="0">
                  <a:pos x="304" y="1024"/>
                </a:cxn>
                <a:cxn ang="0">
                  <a:pos x="432" y="1067"/>
                </a:cxn>
                <a:cxn ang="0">
                  <a:pos x="493" y="1107"/>
                </a:cxn>
                <a:cxn ang="0">
                  <a:pos x="526" y="1159"/>
                </a:cxn>
                <a:cxn ang="0">
                  <a:pos x="525" y="1269"/>
                </a:cxn>
                <a:cxn ang="0">
                  <a:pos x="451" y="1368"/>
                </a:cxn>
                <a:cxn ang="0">
                  <a:pos x="334" y="1395"/>
                </a:cxn>
                <a:cxn ang="0">
                  <a:pos x="238" y="1354"/>
                </a:cxn>
                <a:cxn ang="0">
                  <a:pos x="214" y="1318"/>
                </a:cxn>
                <a:cxn ang="0">
                  <a:pos x="224" y="1307"/>
                </a:cxn>
                <a:cxn ang="0">
                  <a:pos x="234" y="1307"/>
                </a:cxn>
                <a:cxn ang="0">
                  <a:pos x="244" y="1314"/>
                </a:cxn>
                <a:cxn ang="0">
                  <a:pos x="333" y="1360"/>
                </a:cxn>
                <a:cxn ang="0">
                  <a:pos x="423" y="1336"/>
                </a:cxn>
                <a:cxn ang="0">
                  <a:pos x="451" y="1261"/>
                </a:cxn>
                <a:cxn ang="0">
                  <a:pos x="415" y="1187"/>
                </a:cxn>
                <a:cxn ang="0">
                  <a:pos x="354" y="1156"/>
                </a:cxn>
                <a:cxn ang="0">
                  <a:pos x="294" y="1136"/>
                </a:cxn>
                <a:cxn ang="0">
                  <a:pos x="207" y="1107"/>
                </a:cxn>
                <a:cxn ang="0">
                  <a:pos x="108" y="1058"/>
                </a:cxn>
                <a:cxn ang="0">
                  <a:pos x="31" y="969"/>
                </a:cxn>
                <a:cxn ang="0">
                  <a:pos x="0" y="821"/>
                </a:cxn>
                <a:cxn ang="0">
                  <a:pos x="61" y="554"/>
                </a:cxn>
                <a:cxn ang="0">
                  <a:pos x="206" y="327"/>
                </a:cxn>
                <a:cxn ang="0">
                  <a:pos x="377" y="176"/>
                </a:cxn>
                <a:cxn ang="0">
                  <a:pos x="399" y="76"/>
                </a:cxn>
                <a:cxn ang="0">
                  <a:pos x="403" y="36"/>
                </a:cxn>
                <a:cxn ang="0">
                  <a:pos x="425" y="0"/>
                </a:cxn>
              </a:cxnLst>
              <a:rect l="0" t="0" r="r" b="b"/>
              <a:pathLst>
                <a:path w="676" h="1397">
                  <a:moveTo>
                    <a:pt x="548" y="154"/>
                  </a:moveTo>
                  <a:lnTo>
                    <a:pt x="525" y="154"/>
                  </a:lnTo>
                  <a:lnTo>
                    <a:pt x="501" y="156"/>
                  </a:lnTo>
                  <a:lnTo>
                    <a:pt x="475" y="166"/>
                  </a:lnTo>
                  <a:lnTo>
                    <a:pt x="487" y="171"/>
                  </a:lnTo>
                  <a:lnTo>
                    <a:pt x="500" y="174"/>
                  </a:lnTo>
                  <a:lnTo>
                    <a:pt x="516" y="175"/>
                  </a:lnTo>
                  <a:lnTo>
                    <a:pt x="537" y="175"/>
                  </a:lnTo>
                  <a:lnTo>
                    <a:pt x="568" y="175"/>
                  </a:lnTo>
                  <a:lnTo>
                    <a:pt x="591" y="174"/>
                  </a:lnTo>
                  <a:lnTo>
                    <a:pt x="607" y="171"/>
                  </a:lnTo>
                  <a:lnTo>
                    <a:pt x="619" y="168"/>
                  </a:lnTo>
                  <a:lnTo>
                    <a:pt x="627" y="166"/>
                  </a:lnTo>
                  <a:lnTo>
                    <a:pt x="634" y="163"/>
                  </a:lnTo>
                  <a:lnTo>
                    <a:pt x="622" y="160"/>
                  </a:lnTo>
                  <a:lnTo>
                    <a:pt x="611" y="158"/>
                  </a:lnTo>
                  <a:lnTo>
                    <a:pt x="600" y="155"/>
                  </a:lnTo>
                  <a:lnTo>
                    <a:pt x="587" y="154"/>
                  </a:lnTo>
                  <a:lnTo>
                    <a:pt x="569" y="154"/>
                  </a:lnTo>
                  <a:lnTo>
                    <a:pt x="548" y="154"/>
                  </a:lnTo>
                  <a:close/>
                  <a:moveTo>
                    <a:pt x="425" y="0"/>
                  </a:moveTo>
                  <a:lnTo>
                    <a:pt x="432" y="0"/>
                  </a:lnTo>
                  <a:lnTo>
                    <a:pt x="436" y="1"/>
                  </a:lnTo>
                  <a:lnTo>
                    <a:pt x="440" y="5"/>
                  </a:lnTo>
                  <a:lnTo>
                    <a:pt x="443" y="9"/>
                  </a:lnTo>
                  <a:lnTo>
                    <a:pt x="446" y="13"/>
                  </a:lnTo>
                  <a:lnTo>
                    <a:pt x="446" y="19"/>
                  </a:lnTo>
                  <a:lnTo>
                    <a:pt x="446" y="24"/>
                  </a:lnTo>
                  <a:lnTo>
                    <a:pt x="443" y="35"/>
                  </a:lnTo>
                  <a:lnTo>
                    <a:pt x="442" y="48"/>
                  </a:lnTo>
                  <a:lnTo>
                    <a:pt x="439" y="64"/>
                  </a:lnTo>
                  <a:lnTo>
                    <a:pt x="439" y="78"/>
                  </a:lnTo>
                  <a:lnTo>
                    <a:pt x="439" y="98"/>
                  </a:lnTo>
                  <a:lnTo>
                    <a:pt x="440" y="111"/>
                  </a:lnTo>
                  <a:lnTo>
                    <a:pt x="443" y="123"/>
                  </a:lnTo>
                  <a:lnTo>
                    <a:pt x="448" y="137"/>
                  </a:lnTo>
                  <a:lnTo>
                    <a:pt x="479" y="126"/>
                  </a:lnTo>
                  <a:lnTo>
                    <a:pt x="509" y="121"/>
                  </a:lnTo>
                  <a:lnTo>
                    <a:pt x="533" y="119"/>
                  </a:lnTo>
                  <a:lnTo>
                    <a:pt x="551" y="119"/>
                  </a:lnTo>
                  <a:lnTo>
                    <a:pt x="574" y="119"/>
                  </a:lnTo>
                  <a:lnTo>
                    <a:pt x="596" y="121"/>
                  </a:lnTo>
                  <a:lnTo>
                    <a:pt x="617" y="123"/>
                  </a:lnTo>
                  <a:lnTo>
                    <a:pt x="637" y="126"/>
                  </a:lnTo>
                  <a:lnTo>
                    <a:pt x="653" y="133"/>
                  </a:lnTo>
                  <a:lnTo>
                    <a:pt x="665" y="139"/>
                  </a:lnTo>
                  <a:lnTo>
                    <a:pt x="673" y="150"/>
                  </a:lnTo>
                  <a:lnTo>
                    <a:pt x="676" y="163"/>
                  </a:lnTo>
                  <a:lnTo>
                    <a:pt x="673" y="176"/>
                  </a:lnTo>
                  <a:lnTo>
                    <a:pt x="665" y="186"/>
                  </a:lnTo>
                  <a:lnTo>
                    <a:pt x="653" y="193"/>
                  </a:lnTo>
                  <a:lnTo>
                    <a:pt x="638" y="200"/>
                  </a:lnTo>
                  <a:lnTo>
                    <a:pt x="621" y="204"/>
                  </a:lnTo>
                  <a:lnTo>
                    <a:pt x="602" y="207"/>
                  </a:lnTo>
                  <a:lnTo>
                    <a:pt x="583" y="208"/>
                  </a:lnTo>
                  <a:lnTo>
                    <a:pt x="565" y="209"/>
                  </a:lnTo>
                  <a:lnTo>
                    <a:pt x="549" y="209"/>
                  </a:lnTo>
                  <a:lnTo>
                    <a:pt x="534" y="209"/>
                  </a:lnTo>
                  <a:lnTo>
                    <a:pt x="516" y="209"/>
                  </a:lnTo>
                  <a:lnTo>
                    <a:pt x="495" y="208"/>
                  </a:lnTo>
                  <a:lnTo>
                    <a:pt x="477" y="204"/>
                  </a:lnTo>
                  <a:lnTo>
                    <a:pt x="456" y="196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399" y="207"/>
                  </a:lnTo>
                  <a:lnTo>
                    <a:pt x="357" y="238"/>
                  </a:lnTo>
                  <a:lnTo>
                    <a:pt x="316" y="277"/>
                  </a:lnTo>
                  <a:lnTo>
                    <a:pt x="276" y="321"/>
                  </a:lnTo>
                  <a:lnTo>
                    <a:pt x="238" y="368"/>
                  </a:lnTo>
                  <a:lnTo>
                    <a:pt x="203" y="421"/>
                  </a:lnTo>
                  <a:lnTo>
                    <a:pt x="171" y="477"/>
                  </a:lnTo>
                  <a:lnTo>
                    <a:pt x="143" y="535"/>
                  </a:lnTo>
                  <a:lnTo>
                    <a:pt x="119" y="595"/>
                  </a:lnTo>
                  <a:lnTo>
                    <a:pt x="101" y="656"/>
                  </a:lnTo>
                  <a:lnTo>
                    <a:pt x="90" y="717"/>
                  </a:lnTo>
                  <a:lnTo>
                    <a:pt x="86" y="777"/>
                  </a:lnTo>
                  <a:lnTo>
                    <a:pt x="86" y="791"/>
                  </a:lnTo>
                  <a:lnTo>
                    <a:pt x="88" y="809"/>
                  </a:lnTo>
                  <a:lnTo>
                    <a:pt x="90" y="830"/>
                  </a:lnTo>
                  <a:lnTo>
                    <a:pt x="94" y="854"/>
                  </a:lnTo>
                  <a:lnTo>
                    <a:pt x="102" y="881"/>
                  </a:lnTo>
                  <a:lnTo>
                    <a:pt x="115" y="906"/>
                  </a:lnTo>
                  <a:lnTo>
                    <a:pt x="131" y="931"/>
                  </a:lnTo>
                  <a:lnTo>
                    <a:pt x="154" y="956"/>
                  </a:lnTo>
                  <a:lnTo>
                    <a:pt x="166" y="966"/>
                  </a:lnTo>
                  <a:lnTo>
                    <a:pt x="178" y="973"/>
                  </a:lnTo>
                  <a:lnTo>
                    <a:pt x="191" y="981"/>
                  </a:lnTo>
                  <a:lnTo>
                    <a:pt x="206" y="988"/>
                  </a:lnTo>
                  <a:lnTo>
                    <a:pt x="225" y="996"/>
                  </a:lnTo>
                  <a:lnTo>
                    <a:pt x="246" y="1004"/>
                  </a:lnTo>
                  <a:lnTo>
                    <a:pt x="272" y="1013"/>
                  </a:lnTo>
                  <a:lnTo>
                    <a:pt x="304" y="1024"/>
                  </a:lnTo>
                  <a:lnTo>
                    <a:pt x="342" y="1036"/>
                  </a:lnTo>
                  <a:lnTo>
                    <a:pt x="378" y="1049"/>
                  </a:lnTo>
                  <a:lnTo>
                    <a:pt x="408" y="1060"/>
                  </a:lnTo>
                  <a:lnTo>
                    <a:pt x="432" y="1067"/>
                  </a:lnTo>
                  <a:lnTo>
                    <a:pt x="451" y="1077"/>
                  </a:lnTo>
                  <a:lnTo>
                    <a:pt x="467" y="1086"/>
                  </a:lnTo>
                  <a:lnTo>
                    <a:pt x="481" y="1095"/>
                  </a:lnTo>
                  <a:lnTo>
                    <a:pt x="493" y="1107"/>
                  </a:lnTo>
                  <a:lnTo>
                    <a:pt x="501" y="1115"/>
                  </a:lnTo>
                  <a:lnTo>
                    <a:pt x="509" y="1126"/>
                  </a:lnTo>
                  <a:lnTo>
                    <a:pt x="518" y="1140"/>
                  </a:lnTo>
                  <a:lnTo>
                    <a:pt x="526" y="1159"/>
                  </a:lnTo>
                  <a:lnTo>
                    <a:pt x="533" y="1183"/>
                  </a:lnTo>
                  <a:lnTo>
                    <a:pt x="534" y="1209"/>
                  </a:lnTo>
                  <a:lnTo>
                    <a:pt x="532" y="1240"/>
                  </a:lnTo>
                  <a:lnTo>
                    <a:pt x="525" y="1269"/>
                  </a:lnTo>
                  <a:lnTo>
                    <a:pt x="512" y="1298"/>
                  </a:lnTo>
                  <a:lnTo>
                    <a:pt x="495" y="1324"/>
                  </a:lnTo>
                  <a:lnTo>
                    <a:pt x="475" y="1348"/>
                  </a:lnTo>
                  <a:lnTo>
                    <a:pt x="451" y="1368"/>
                  </a:lnTo>
                  <a:lnTo>
                    <a:pt x="424" y="1384"/>
                  </a:lnTo>
                  <a:lnTo>
                    <a:pt x="396" y="1393"/>
                  </a:lnTo>
                  <a:lnTo>
                    <a:pt x="364" y="1397"/>
                  </a:lnTo>
                  <a:lnTo>
                    <a:pt x="334" y="1395"/>
                  </a:lnTo>
                  <a:lnTo>
                    <a:pt x="304" y="1388"/>
                  </a:lnTo>
                  <a:lnTo>
                    <a:pt x="279" y="1377"/>
                  </a:lnTo>
                  <a:lnTo>
                    <a:pt x="257" y="1365"/>
                  </a:lnTo>
                  <a:lnTo>
                    <a:pt x="238" y="1354"/>
                  </a:lnTo>
                  <a:lnTo>
                    <a:pt x="225" y="1342"/>
                  </a:lnTo>
                  <a:lnTo>
                    <a:pt x="216" y="1331"/>
                  </a:lnTo>
                  <a:lnTo>
                    <a:pt x="213" y="1324"/>
                  </a:lnTo>
                  <a:lnTo>
                    <a:pt x="214" y="1318"/>
                  </a:lnTo>
                  <a:lnTo>
                    <a:pt x="216" y="1314"/>
                  </a:lnTo>
                  <a:lnTo>
                    <a:pt x="217" y="1311"/>
                  </a:lnTo>
                  <a:lnTo>
                    <a:pt x="221" y="1308"/>
                  </a:lnTo>
                  <a:lnTo>
                    <a:pt x="224" y="1307"/>
                  </a:lnTo>
                  <a:lnTo>
                    <a:pt x="228" y="1307"/>
                  </a:lnTo>
                  <a:lnTo>
                    <a:pt x="230" y="1307"/>
                  </a:lnTo>
                  <a:lnTo>
                    <a:pt x="232" y="1307"/>
                  </a:lnTo>
                  <a:lnTo>
                    <a:pt x="234" y="1307"/>
                  </a:lnTo>
                  <a:lnTo>
                    <a:pt x="236" y="1308"/>
                  </a:lnTo>
                  <a:lnTo>
                    <a:pt x="238" y="1310"/>
                  </a:lnTo>
                  <a:lnTo>
                    <a:pt x="240" y="1311"/>
                  </a:lnTo>
                  <a:lnTo>
                    <a:pt x="244" y="1314"/>
                  </a:lnTo>
                  <a:lnTo>
                    <a:pt x="248" y="1316"/>
                  </a:lnTo>
                  <a:lnTo>
                    <a:pt x="273" y="1336"/>
                  </a:lnTo>
                  <a:lnTo>
                    <a:pt x="302" y="1351"/>
                  </a:lnTo>
                  <a:lnTo>
                    <a:pt x="333" y="1360"/>
                  </a:lnTo>
                  <a:lnTo>
                    <a:pt x="364" y="1363"/>
                  </a:lnTo>
                  <a:lnTo>
                    <a:pt x="386" y="1360"/>
                  </a:lnTo>
                  <a:lnTo>
                    <a:pt x="407" y="1351"/>
                  </a:lnTo>
                  <a:lnTo>
                    <a:pt x="423" y="1336"/>
                  </a:lnTo>
                  <a:lnTo>
                    <a:pt x="435" y="1319"/>
                  </a:lnTo>
                  <a:lnTo>
                    <a:pt x="443" y="1301"/>
                  </a:lnTo>
                  <a:lnTo>
                    <a:pt x="450" y="1279"/>
                  </a:lnTo>
                  <a:lnTo>
                    <a:pt x="451" y="1261"/>
                  </a:lnTo>
                  <a:lnTo>
                    <a:pt x="448" y="1236"/>
                  </a:lnTo>
                  <a:lnTo>
                    <a:pt x="440" y="1216"/>
                  </a:lnTo>
                  <a:lnTo>
                    <a:pt x="428" y="1200"/>
                  </a:lnTo>
                  <a:lnTo>
                    <a:pt x="415" y="1187"/>
                  </a:lnTo>
                  <a:lnTo>
                    <a:pt x="399" y="1176"/>
                  </a:lnTo>
                  <a:lnTo>
                    <a:pt x="382" y="1167"/>
                  </a:lnTo>
                  <a:lnTo>
                    <a:pt x="368" y="1160"/>
                  </a:lnTo>
                  <a:lnTo>
                    <a:pt x="354" y="1156"/>
                  </a:lnTo>
                  <a:lnTo>
                    <a:pt x="334" y="1150"/>
                  </a:lnTo>
                  <a:lnTo>
                    <a:pt x="319" y="1144"/>
                  </a:lnTo>
                  <a:lnTo>
                    <a:pt x="306" y="1140"/>
                  </a:lnTo>
                  <a:lnTo>
                    <a:pt x="294" y="1136"/>
                  </a:lnTo>
                  <a:lnTo>
                    <a:pt x="277" y="1131"/>
                  </a:lnTo>
                  <a:lnTo>
                    <a:pt x="257" y="1124"/>
                  </a:lnTo>
                  <a:lnTo>
                    <a:pt x="233" y="1116"/>
                  </a:lnTo>
                  <a:lnTo>
                    <a:pt x="207" y="1107"/>
                  </a:lnTo>
                  <a:lnTo>
                    <a:pt x="182" y="1097"/>
                  </a:lnTo>
                  <a:lnTo>
                    <a:pt x="156" y="1086"/>
                  </a:lnTo>
                  <a:lnTo>
                    <a:pt x="132" y="1073"/>
                  </a:lnTo>
                  <a:lnTo>
                    <a:pt x="108" y="1058"/>
                  </a:lnTo>
                  <a:lnTo>
                    <a:pt x="86" y="1041"/>
                  </a:lnTo>
                  <a:lnTo>
                    <a:pt x="65" y="1020"/>
                  </a:lnTo>
                  <a:lnTo>
                    <a:pt x="47" y="997"/>
                  </a:lnTo>
                  <a:lnTo>
                    <a:pt x="31" y="969"/>
                  </a:lnTo>
                  <a:lnTo>
                    <a:pt x="18" y="939"/>
                  </a:lnTo>
                  <a:lnTo>
                    <a:pt x="8" y="905"/>
                  </a:lnTo>
                  <a:lnTo>
                    <a:pt x="2" y="865"/>
                  </a:lnTo>
                  <a:lnTo>
                    <a:pt x="0" y="821"/>
                  </a:lnTo>
                  <a:lnTo>
                    <a:pt x="4" y="752"/>
                  </a:lnTo>
                  <a:lnTo>
                    <a:pt x="16" y="683"/>
                  </a:lnTo>
                  <a:lnTo>
                    <a:pt x="35" y="617"/>
                  </a:lnTo>
                  <a:lnTo>
                    <a:pt x="61" y="554"/>
                  </a:lnTo>
                  <a:lnTo>
                    <a:pt x="92" y="491"/>
                  </a:lnTo>
                  <a:lnTo>
                    <a:pt x="127" y="433"/>
                  </a:lnTo>
                  <a:lnTo>
                    <a:pt x="166" y="378"/>
                  </a:lnTo>
                  <a:lnTo>
                    <a:pt x="206" y="327"/>
                  </a:lnTo>
                  <a:lnTo>
                    <a:pt x="249" y="281"/>
                  </a:lnTo>
                  <a:lnTo>
                    <a:pt x="292" y="240"/>
                  </a:lnTo>
                  <a:lnTo>
                    <a:pt x="335" y="205"/>
                  </a:lnTo>
                  <a:lnTo>
                    <a:pt x="377" y="176"/>
                  </a:lnTo>
                  <a:lnTo>
                    <a:pt x="416" y="154"/>
                  </a:lnTo>
                  <a:lnTo>
                    <a:pt x="407" y="129"/>
                  </a:lnTo>
                  <a:lnTo>
                    <a:pt x="400" y="102"/>
                  </a:lnTo>
                  <a:lnTo>
                    <a:pt x="399" y="76"/>
                  </a:lnTo>
                  <a:lnTo>
                    <a:pt x="399" y="70"/>
                  </a:lnTo>
                  <a:lnTo>
                    <a:pt x="399" y="61"/>
                  </a:lnTo>
                  <a:lnTo>
                    <a:pt x="400" y="49"/>
                  </a:lnTo>
                  <a:lnTo>
                    <a:pt x="403" y="36"/>
                  </a:lnTo>
                  <a:lnTo>
                    <a:pt x="405" y="23"/>
                  </a:lnTo>
                  <a:lnTo>
                    <a:pt x="411" y="11"/>
                  </a:lnTo>
                  <a:lnTo>
                    <a:pt x="417" y="3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5367" y="4119"/>
              <a:ext cx="789" cy="896"/>
            </a:xfrm>
            <a:custGeom>
              <a:avLst/>
              <a:gdLst/>
              <a:ahLst/>
              <a:cxnLst>
                <a:cxn ang="0">
                  <a:pos x="734" y="0"/>
                </a:cxn>
                <a:cxn ang="0">
                  <a:pos x="761" y="1"/>
                </a:cxn>
                <a:cxn ang="0">
                  <a:pos x="781" y="8"/>
                </a:cxn>
                <a:cxn ang="0">
                  <a:pos x="789" y="29"/>
                </a:cxn>
                <a:cxn ang="0">
                  <a:pos x="781" y="51"/>
                </a:cxn>
                <a:cxn ang="0">
                  <a:pos x="761" y="59"/>
                </a:cxn>
                <a:cxn ang="0">
                  <a:pos x="734" y="61"/>
                </a:cxn>
                <a:cxn ang="0">
                  <a:pos x="433" y="63"/>
                </a:cxn>
                <a:cxn ang="0">
                  <a:pos x="331" y="87"/>
                </a:cxn>
                <a:cxn ang="0">
                  <a:pos x="240" y="131"/>
                </a:cxn>
                <a:cxn ang="0">
                  <a:pos x="164" y="194"/>
                </a:cxn>
                <a:cxn ang="0">
                  <a:pos x="108" y="274"/>
                </a:cxn>
                <a:cxn ang="0">
                  <a:pos x="73" y="367"/>
                </a:cxn>
                <a:cxn ang="0">
                  <a:pos x="734" y="417"/>
                </a:cxn>
                <a:cxn ang="0">
                  <a:pos x="761" y="418"/>
                </a:cxn>
                <a:cxn ang="0">
                  <a:pos x="781" y="426"/>
                </a:cxn>
                <a:cxn ang="0">
                  <a:pos x="789" y="449"/>
                </a:cxn>
                <a:cxn ang="0">
                  <a:pos x="781" y="470"/>
                </a:cxn>
                <a:cxn ang="0">
                  <a:pos x="761" y="479"/>
                </a:cxn>
                <a:cxn ang="0">
                  <a:pos x="734" y="480"/>
                </a:cxn>
                <a:cxn ang="0">
                  <a:pos x="65" y="480"/>
                </a:cxn>
                <a:cxn ang="0">
                  <a:pos x="88" y="578"/>
                </a:cxn>
                <a:cxn ang="0">
                  <a:pos x="133" y="665"/>
                </a:cxn>
                <a:cxn ang="0">
                  <a:pos x="201" y="736"/>
                </a:cxn>
                <a:cxn ang="0">
                  <a:pos x="284" y="790"/>
                </a:cxn>
                <a:cxn ang="0">
                  <a:pos x="381" y="823"/>
                </a:cxn>
                <a:cxn ang="0">
                  <a:pos x="489" y="837"/>
                </a:cxn>
                <a:cxn ang="0">
                  <a:pos x="747" y="837"/>
                </a:cxn>
                <a:cxn ang="0">
                  <a:pos x="771" y="841"/>
                </a:cxn>
                <a:cxn ang="0">
                  <a:pos x="786" y="854"/>
                </a:cxn>
                <a:cxn ang="0">
                  <a:pos x="786" y="880"/>
                </a:cxn>
                <a:cxn ang="0">
                  <a:pos x="771" y="894"/>
                </a:cxn>
                <a:cxn ang="0">
                  <a:pos x="747" y="896"/>
                </a:cxn>
                <a:cxn ang="0">
                  <a:pos x="483" y="896"/>
                </a:cxn>
                <a:cxn ang="0">
                  <a:pos x="363" y="883"/>
                </a:cxn>
                <a:cxn ang="0">
                  <a:pos x="254" y="845"/>
                </a:cxn>
                <a:cxn ang="0">
                  <a:pos x="162" y="784"/>
                </a:cxn>
                <a:cxn ang="0">
                  <a:pos x="86" y="706"/>
                </a:cxn>
                <a:cxn ang="0">
                  <a:pos x="32" y="610"/>
                </a:cxn>
                <a:cxn ang="0">
                  <a:pos x="4" y="504"/>
                </a:cxn>
                <a:cxn ang="0">
                  <a:pos x="4" y="392"/>
                </a:cxn>
                <a:cxn ang="0">
                  <a:pos x="32" y="286"/>
                </a:cxn>
                <a:cxn ang="0">
                  <a:pos x="86" y="192"/>
                </a:cxn>
                <a:cxn ang="0">
                  <a:pos x="162" y="112"/>
                </a:cxn>
                <a:cxn ang="0">
                  <a:pos x="254" y="51"/>
                </a:cxn>
                <a:cxn ang="0">
                  <a:pos x="363" y="13"/>
                </a:cxn>
                <a:cxn ang="0">
                  <a:pos x="483" y="0"/>
                </a:cxn>
              </a:cxnLst>
              <a:rect l="0" t="0" r="r" b="b"/>
              <a:pathLst>
                <a:path w="789" h="896">
                  <a:moveTo>
                    <a:pt x="483" y="0"/>
                  </a:moveTo>
                  <a:lnTo>
                    <a:pt x="734" y="0"/>
                  </a:lnTo>
                  <a:lnTo>
                    <a:pt x="747" y="0"/>
                  </a:lnTo>
                  <a:lnTo>
                    <a:pt x="761" y="1"/>
                  </a:lnTo>
                  <a:lnTo>
                    <a:pt x="771" y="4"/>
                  </a:lnTo>
                  <a:lnTo>
                    <a:pt x="781" y="8"/>
                  </a:lnTo>
                  <a:lnTo>
                    <a:pt x="786" y="17"/>
                  </a:lnTo>
                  <a:lnTo>
                    <a:pt x="789" y="29"/>
                  </a:lnTo>
                  <a:lnTo>
                    <a:pt x="786" y="42"/>
                  </a:lnTo>
                  <a:lnTo>
                    <a:pt x="781" y="51"/>
                  </a:lnTo>
                  <a:lnTo>
                    <a:pt x="771" y="57"/>
                  </a:lnTo>
                  <a:lnTo>
                    <a:pt x="761" y="59"/>
                  </a:lnTo>
                  <a:lnTo>
                    <a:pt x="747" y="61"/>
                  </a:lnTo>
                  <a:lnTo>
                    <a:pt x="734" y="61"/>
                  </a:lnTo>
                  <a:lnTo>
                    <a:pt x="489" y="61"/>
                  </a:lnTo>
                  <a:lnTo>
                    <a:pt x="433" y="63"/>
                  </a:lnTo>
                  <a:lnTo>
                    <a:pt x="381" y="73"/>
                  </a:lnTo>
                  <a:lnTo>
                    <a:pt x="331" y="87"/>
                  </a:lnTo>
                  <a:lnTo>
                    <a:pt x="284" y="107"/>
                  </a:lnTo>
                  <a:lnTo>
                    <a:pt x="240" y="131"/>
                  </a:lnTo>
                  <a:lnTo>
                    <a:pt x="201" y="161"/>
                  </a:lnTo>
                  <a:lnTo>
                    <a:pt x="164" y="194"/>
                  </a:lnTo>
                  <a:lnTo>
                    <a:pt x="133" y="232"/>
                  </a:lnTo>
                  <a:lnTo>
                    <a:pt x="108" y="274"/>
                  </a:lnTo>
                  <a:lnTo>
                    <a:pt x="88" y="318"/>
                  </a:lnTo>
                  <a:lnTo>
                    <a:pt x="73" y="367"/>
                  </a:lnTo>
                  <a:lnTo>
                    <a:pt x="65" y="417"/>
                  </a:lnTo>
                  <a:lnTo>
                    <a:pt x="734" y="417"/>
                  </a:lnTo>
                  <a:lnTo>
                    <a:pt x="747" y="417"/>
                  </a:lnTo>
                  <a:lnTo>
                    <a:pt x="761" y="418"/>
                  </a:lnTo>
                  <a:lnTo>
                    <a:pt x="771" y="421"/>
                  </a:lnTo>
                  <a:lnTo>
                    <a:pt x="781" y="426"/>
                  </a:lnTo>
                  <a:lnTo>
                    <a:pt x="786" y="435"/>
                  </a:lnTo>
                  <a:lnTo>
                    <a:pt x="789" y="449"/>
                  </a:lnTo>
                  <a:lnTo>
                    <a:pt x="786" y="462"/>
                  </a:lnTo>
                  <a:lnTo>
                    <a:pt x="781" y="470"/>
                  </a:lnTo>
                  <a:lnTo>
                    <a:pt x="771" y="477"/>
                  </a:lnTo>
                  <a:lnTo>
                    <a:pt x="761" y="479"/>
                  </a:lnTo>
                  <a:lnTo>
                    <a:pt x="747" y="479"/>
                  </a:lnTo>
                  <a:lnTo>
                    <a:pt x="734" y="480"/>
                  </a:lnTo>
                  <a:lnTo>
                    <a:pt x="734" y="480"/>
                  </a:lnTo>
                  <a:lnTo>
                    <a:pt x="65" y="480"/>
                  </a:lnTo>
                  <a:lnTo>
                    <a:pt x="73" y="531"/>
                  </a:lnTo>
                  <a:lnTo>
                    <a:pt x="88" y="578"/>
                  </a:lnTo>
                  <a:lnTo>
                    <a:pt x="108" y="624"/>
                  </a:lnTo>
                  <a:lnTo>
                    <a:pt x="133" y="665"/>
                  </a:lnTo>
                  <a:lnTo>
                    <a:pt x="164" y="702"/>
                  </a:lnTo>
                  <a:lnTo>
                    <a:pt x="201" y="736"/>
                  </a:lnTo>
                  <a:lnTo>
                    <a:pt x="240" y="765"/>
                  </a:lnTo>
                  <a:lnTo>
                    <a:pt x="284" y="790"/>
                  </a:lnTo>
                  <a:lnTo>
                    <a:pt x="331" y="810"/>
                  </a:lnTo>
                  <a:lnTo>
                    <a:pt x="381" y="823"/>
                  </a:lnTo>
                  <a:lnTo>
                    <a:pt x="433" y="833"/>
                  </a:lnTo>
                  <a:lnTo>
                    <a:pt x="489" y="837"/>
                  </a:lnTo>
                  <a:lnTo>
                    <a:pt x="734" y="837"/>
                  </a:lnTo>
                  <a:lnTo>
                    <a:pt x="747" y="837"/>
                  </a:lnTo>
                  <a:lnTo>
                    <a:pt x="761" y="837"/>
                  </a:lnTo>
                  <a:lnTo>
                    <a:pt x="771" y="841"/>
                  </a:lnTo>
                  <a:lnTo>
                    <a:pt x="781" y="846"/>
                  </a:lnTo>
                  <a:lnTo>
                    <a:pt x="786" y="854"/>
                  </a:lnTo>
                  <a:lnTo>
                    <a:pt x="789" y="867"/>
                  </a:lnTo>
                  <a:lnTo>
                    <a:pt x="786" y="880"/>
                  </a:lnTo>
                  <a:lnTo>
                    <a:pt x="781" y="888"/>
                  </a:lnTo>
                  <a:lnTo>
                    <a:pt x="771" y="894"/>
                  </a:lnTo>
                  <a:lnTo>
                    <a:pt x="761" y="896"/>
                  </a:lnTo>
                  <a:lnTo>
                    <a:pt x="747" y="896"/>
                  </a:lnTo>
                  <a:lnTo>
                    <a:pt x="734" y="896"/>
                  </a:lnTo>
                  <a:lnTo>
                    <a:pt x="483" y="896"/>
                  </a:lnTo>
                  <a:lnTo>
                    <a:pt x="423" y="894"/>
                  </a:lnTo>
                  <a:lnTo>
                    <a:pt x="363" y="883"/>
                  </a:lnTo>
                  <a:lnTo>
                    <a:pt x="307" y="867"/>
                  </a:lnTo>
                  <a:lnTo>
                    <a:pt x="254" y="845"/>
                  </a:lnTo>
                  <a:lnTo>
                    <a:pt x="206" y="817"/>
                  </a:lnTo>
                  <a:lnTo>
                    <a:pt x="162" y="784"/>
                  </a:lnTo>
                  <a:lnTo>
                    <a:pt x="121" y="747"/>
                  </a:lnTo>
                  <a:lnTo>
                    <a:pt x="86" y="706"/>
                  </a:lnTo>
                  <a:lnTo>
                    <a:pt x="57" y="659"/>
                  </a:lnTo>
                  <a:lnTo>
                    <a:pt x="32" y="610"/>
                  </a:lnTo>
                  <a:lnTo>
                    <a:pt x="15" y="559"/>
                  </a:lnTo>
                  <a:lnTo>
                    <a:pt x="4" y="504"/>
                  </a:lnTo>
                  <a:lnTo>
                    <a:pt x="0" y="449"/>
                  </a:lnTo>
                  <a:lnTo>
                    <a:pt x="4" y="392"/>
                  </a:lnTo>
                  <a:lnTo>
                    <a:pt x="15" y="337"/>
                  </a:lnTo>
                  <a:lnTo>
                    <a:pt x="32" y="286"/>
                  </a:lnTo>
                  <a:lnTo>
                    <a:pt x="57" y="237"/>
                  </a:lnTo>
                  <a:lnTo>
                    <a:pt x="86" y="192"/>
                  </a:lnTo>
                  <a:lnTo>
                    <a:pt x="121" y="149"/>
                  </a:lnTo>
                  <a:lnTo>
                    <a:pt x="162" y="112"/>
                  </a:lnTo>
                  <a:lnTo>
                    <a:pt x="206" y="79"/>
                  </a:lnTo>
                  <a:lnTo>
                    <a:pt x="254" y="51"/>
                  </a:lnTo>
                  <a:lnTo>
                    <a:pt x="307" y="30"/>
                  </a:lnTo>
                  <a:lnTo>
                    <a:pt x="363" y="13"/>
                  </a:lnTo>
                  <a:lnTo>
                    <a:pt x="423" y="2"/>
                  </a:lnTo>
                  <a:lnTo>
                    <a:pt x="4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 noEditPoints="1"/>
            </p:cNvSpPr>
            <p:nvPr/>
          </p:nvSpPr>
          <p:spPr bwMode="auto">
            <a:xfrm>
              <a:off x="6779" y="3863"/>
              <a:ext cx="1021" cy="1122"/>
            </a:xfrm>
            <a:custGeom>
              <a:avLst/>
              <a:gdLst/>
              <a:ahLst/>
              <a:cxnLst>
                <a:cxn ang="0">
                  <a:pos x="872" y="126"/>
                </a:cxn>
                <a:cxn ang="0">
                  <a:pos x="864" y="146"/>
                </a:cxn>
                <a:cxn ang="0">
                  <a:pos x="922" y="212"/>
                </a:cxn>
                <a:cxn ang="0">
                  <a:pos x="299" y="117"/>
                </a:cxn>
                <a:cxn ang="0">
                  <a:pos x="179" y="207"/>
                </a:cxn>
                <a:cxn ang="0">
                  <a:pos x="90" y="352"/>
                </a:cxn>
                <a:cxn ang="0">
                  <a:pos x="55" y="563"/>
                </a:cxn>
                <a:cxn ang="0">
                  <a:pos x="75" y="726"/>
                </a:cxn>
                <a:cxn ang="0">
                  <a:pos x="148" y="878"/>
                </a:cxn>
                <a:cxn ang="0">
                  <a:pos x="288" y="1000"/>
                </a:cxn>
                <a:cxn ang="0">
                  <a:pos x="326" y="979"/>
                </a:cxn>
                <a:cxn ang="0">
                  <a:pos x="250" y="819"/>
                </a:cxn>
                <a:cxn ang="0">
                  <a:pos x="223" y="644"/>
                </a:cxn>
                <a:cxn ang="0">
                  <a:pos x="227" y="435"/>
                </a:cxn>
                <a:cxn ang="0">
                  <a:pos x="270" y="245"/>
                </a:cxn>
                <a:cxn ang="0">
                  <a:pos x="328" y="131"/>
                </a:cxn>
                <a:cxn ang="0">
                  <a:pos x="556" y="0"/>
                </a:cxn>
                <a:cxn ang="0">
                  <a:pos x="653" y="9"/>
                </a:cxn>
                <a:cxn ang="0">
                  <a:pos x="775" y="53"/>
                </a:cxn>
                <a:cxn ang="0">
                  <a:pos x="877" y="73"/>
                </a:cxn>
                <a:cxn ang="0">
                  <a:pos x="912" y="57"/>
                </a:cxn>
                <a:cxn ang="0">
                  <a:pos x="930" y="8"/>
                </a:cxn>
                <a:cxn ang="0">
                  <a:pos x="951" y="0"/>
                </a:cxn>
                <a:cxn ang="0">
                  <a:pos x="976" y="27"/>
                </a:cxn>
                <a:cxn ang="0">
                  <a:pos x="977" y="311"/>
                </a:cxn>
                <a:cxn ang="0">
                  <a:pos x="969" y="355"/>
                </a:cxn>
                <a:cxn ang="0">
                  <a:pos x="933" y="356"/>
                </a:cxn>
                <a:cxn ang="0">
                  <a:pos x="902" y="288"/>
                </a:cxn>
                <a:cxn ang="0">
                  <a:pos x="783" y="146"/>
                </a:cxn>
                <a:cxn ang="0">
                  <a:pos x="630" y="66"/>
                </a:cxn>
                <a:cxn ang="0">
                  <a:pos x="486" y="69"/>
                </a:cxn>
                <a:cxn ang="0">
                  <a:pos x="367" y="175"/>
                </a:cxn>
                <a:cxn ang="0">
                  <a:pos x="295" y="370"/>
                </a:cxn>
                <a:cxn ang="0">
                  <a:pos x="278" y="608"/>
                </a:cxn>
                <a:cxn ang="0">
                  <a:pos x="299" y="783"/>
                </a:cxn>
                <a:cxn ang="0">
                  <a:pos x="357" y="929"/>
                </a:cxn>
                <a:cxn ang="0">
                  <a:pos x="463" y="1024"/>
                </a:cxn>
                <a:cxn ang="0">
                  <a:pos x="643" y="1044"/>
                </a:cxn>
                <a:cxn ang="0">
                  <a:pos x="865" y="960"/>
                </a:cxn>
                <a:cxn ang="0">
                  <a:pos x="973" y="865"/>
                </a:cxn>
                <a:cxn ang="0">
                  <a:pos x="1005" y="865"/>
                </a:cxn>
                <a:cxn ang="0">
                  <a:pos x="1019" y="901"/>
                </a:cxn>
                <a:cxn ang="0">
                  <a:pos x="962" y="966"/>
                </a:cxn>
                <a:cxn ang="0">
                  <a:pos x="868" y="1036"/>
                </a:cxn>
                <a:cxn ang="0">
                  <a:pos x="650" y="1114"/>
                </a:cxn>
                <a:cxn ang="0">
                  <a:pos x="462" y="1114"/>
                </a:cxn>
                <a:cxn ang="0">
                  <a:pos x="277" y="1057"/>
                </a:cxn>
                <a:cxn ang="0">
                  <a:pos x="125" y="936"/>
                </a:cxn>
                <a:cxn ang="0">
                  <a:pos x="25" y="748"/>
                </a:cxn>
                <a:cxn ang="0">
                  <a:pos x="3" y="497"/>
                </a:cxn>
                <a:cxn ang="0">
                  <a:pos x="60" y="282"/>
                </a:cxn>
                <a:cxn ang="0">
                  <a:pos x="179" y="131"/>
                </a:cxn>
                <a:cxn ang="0">
                  <a:pos x="335" y="39"/>
                </a:cxn>
                <a:cxn ang="0">
                  <a:pos x="511" y="2"/>
                </a:cxn>
              </a:cxnLst>
              <a:rect l="0" t="0" r="r" b="b"/>
              <a:pathLst>
                <a:path w="1021" h="1122">
                  <a:moveTo>
                    <a:pt x="922" y="114"/>
                  </a:moveTo>
                  <a:lnTo>
                    <a:pt x="908" y="122"/>
                  </a:lnTo>
                  <a:lnTo>
                    <a:pt x="891" y="125"/>
                  </a:lnTo>
                  <a:lnTo>
                    <a:pt x="872" y="126"/>
                  </a:lnTo>
                  <a:lnTo>
                    <a:pt x="863" y="126"/>
                  </a:lnTo>
                  <a:lnTo>
                    <a:pt x="852" y="126"/>
                  </a:lnTo>
                  <a:lnTo>
                    <a:pt x="842" y="123"/>
                  </a:lnTo>
                  <a:lnTo>
                    <a:pt x="864" y="146"/>
                  </a:lnTo>
                  <a:lnTo>
                    <a:pt x="883" y="164"/>
                  </a:lnTo>
                  <a:lnTo>
                    <a:pt x="898" y="182"/>
                  </a:lnTo>
                  <a:lnTo>
                    <a:pt x="910" y="196"/>
                  </a:lnTo>
                  <a:lnTo>
                    <a:pt x="922" y="212"/>
                  </a:lnTo>
                  <a:lnTo>
                    <a:pt x="922" y="114"/>
                  </a:lnTo>
                  <a:close/>
                  <a:moveTo>
                    <a:pt x="362" y="90"/>
                  </a:moveTo>
                  <a:lnTo>
                    <a:pt x="330" y="102"/>
                  </a:lnTo>
                  <a:lnTo>
                    <a:pt x="299" y="117"/>
                  </a:lnTo>
                  <a:lnTo>
                    <a:pt x="266" y="134"/>
                  </a:lnTo>
                  <a:lnTo>
                    <a:pt x="237" y="155"/>
                  </a:lnTo>
                  <a:lnTo>
                    <a:pt x="207" y="179"/>
                  </a:lnTo>
                  <a:lnTo>
                    <a:pt x="179" y="207"/>
                  </a:lnTo>
                  <a:lnTo>
                    <a:pt x="153" y="237"/>
                  </a:lnTo>
                  <a:lnTo>
                    <a:pt x="129" y="272"/>
                  </a:lnTo>
                  <a:lnTo>
                    <a:pt x="108" y="310"/>
                  </a:lnTo>
                  <a:lnTo>
                    <a:pt x="90" y="352"/>
                  </a:lnTo>
                  <a:lnTo>
                    <a:pt x="75" y="399"/>
                  </a:lnTo>
                  <a:lnTo>
                    <a:pt x="65" y="449"/>
                  </a:lnTo>
                  <a:lnTo>
                    <a:pt x="58" y="503"/>
                  </a:lnTo>
                  <a:lnTo>
                    <a:pt x="55" y="563"/>
                  </a:lnTo>
                  <a:lnTo>
                    <a:pt x="56" y="603"/>
                  </a:lnTo>
                  <a:lnTo>
                    <a:pt x="59" y="644"/>
                  </a:lnTo>
                  <a:lnTo>
                    <a:pt x="66" y="685"/>
                  </a:lnTo>
                  <a:lnTo>
                    <a:pt x="75" y="726"/>
                  </a:lnTo>
                  <a:lnTo>
                    <a:pt x="89" y="766"/>
                  </a:lnTo>
                  <a:lnTo>
                    <a:pt x="105" y="804"/>
                  </a:lnTo>
                  <a:lnTo>
                    <a:pt x="124" y="842"/>
                  </a:lnTo>
                  <a:lnTo>
                    <a:pt x="148" y="878"/>
                  </a:lnTo>
                  <a:lnTo>
                    <a:pt x="176" y="913"/>
                  </a:lnTo>
                  <a:lnTo>
                    <a:pt x="209" y="944"/>
                  </a:lnTo>
                  <a:lnTo>
                    <a:pt x="245" y="974"/>
                  </a:lnTo>
                  <a:lnTo>
                    <a:pt x="288" y="1000"/>
                  </a:lnTo>
                  <a:lnTo>
                    <a:pt x="335" y="1024"/>
                  </a:lnTo>
                  <a:lnTo>
                    <a:pt x="388" y="1044"/>
                  </a:lnTo>
                  <a:lnTo>
                    <a:pt x="354" y="1013"/>
                  </a:lnTo>
                  <a:lnTo>
                    <a:pt x="326" y="979"/>
                  </a:lnTo>
                  <a:lnTo>
                    <a:pt x="301" y="943"/>
                  </a:lnTo>
                  <a:lnTo>
                    <a:pt x="281" y="903"/>
                  </a:lnTo>
                  <a:lnTo>
                    <a:pt x="264" y="861"/>
                  </a:lnTo>
                  <a:lnTo>
                    <a:pt x="250" y="819"/>
                  </a:lnTo>
                  <a:lnTo>
                    <a:pt x="241" y="775"/>
                  </a:lnTo>
                  <a:lnTo>
                    <a:pt x="233" y="731"/>
                  </a:lnTo>
                  <a:lnTo>
                    <a:pt x="227" y="687"/>
                  </a:lnTo>
                  <a:lnTo>
                    <a:pt x="223" y="644"/>
                  </a:lnTo>
                  <a:lnTo>
                    <a:pt x="222" y="603"/>
                  </a:lnTo>
                  <a:lnTo>
                    <a:pt x="221" y="563"/>
                  </a:lnTo>
                  <a:lnTo>
                    <a:pt x="222" y="495"/>
                  </a:lnTo>
                  <a:lnTo>
                    <a:pt x="227" y="435"/>
                  </a:lnTo>
                  <a:lnTo>
                    <a:pt x="235" y="379"/>
                  </a:lnTo>
                  <a:lnTo>
                    <a:pt x="245" y="330"/>
                  </a:lnTo>
                  <a:lnTo>
                    <a:pt x="257" y="285"/>
                  </a:lnTo>
                  <a:lnTo>
                    <a:pt x="270" y="245"/>
                  </a:lnTo>
                  <a:lnTo>
                    <a:pt x="285" y="209"/>
                  </a:lnTo>
                  <a:lnTo>
                    <a:pt x="299" y="179"/>
                  </a:lnTo>
                  <a:lnTo>
                    <a:pt x="313" y="154"/>
                  </a:lnTo>
                  <a:lnTo>
                    <a:pt x="328" y="131"/>
                  </a:lnTo>
                  <a:lnTo>
                    <a:pt x="340" y="114"/>
                  </a:lnTo>
                  <a:lnTo>
                    <a:pt x="353" y="100"/>
                  </a:lnTo>
                  <a:lnTo>
                    <a:pt x="362" y="90"/>
                  </a:lnTo>
                  <a:close/>
                  <a:moveTo>
                    <a:pt x="556" y="0"/>
                  </a:moveTo>
                  <a:lnTo>
                    <a:pt x="571" y="0"/>
                  </a:lnTo>
                  <a:lnTo>
                    <a:pt x="593" y="0"/>
                  </a:lnTo>
                  <a:lnTo>
                    <a:pt x="620" y="4"/>
                  </a:lnTo>
                  <a:lnTo>
                    <a:pt x="653" y="9"/>
                  </a:lnTo>
                  <a:lnTo>
                    <a:pt x="689" y="19"/>
                  </a:lnTo>
                  <a:lnTo>
                    <a:pt x="729" y="33"/>
                  </a:lnTo>
                  <a:lnTo>
                    <a:pt x="750" y="44"/>
                  </a:lnTo>
                  <a:lnTo>
                    <a:pt x="775" y="53"/>
                  </a:lnTo>
                  <a:lnTo>
                    <a:pt x="806" y="62"/>
                  </a:lnTo>
                  <a:lnTo>
                    <a:pt x="837" y="70"/>
                  </a:lnTo>
                  <a:lnTo>
                    <a:pt x="871" y="73"/>
                  </a:lnTo>
                  <a:lnTo>
                    <a:pt x="877" y="73"/>
                  </a:lnTo>
                  <a:lnTo>
                    <a:pt x="885" y="72"/>
                  </a:lnTo>
                  <a:lnTo>
                    <a:pt x="895" y="69"/>
                  </a:lnTo>
                  <a:lnTo>
                    <a:pt x="903" y="65"/>
                  </a:lnTo>
                  <a:lnTo>
                    <a:pt x="912" y="57"/>
                  </a:lnTo>
                  <a:lnTo>
                    <a:pt x="918" y="45"/>
                  </a:lnTo>
                  <a:lnTo>
                    <a:pt x="922" y="29"/>
                  </a:lnTo>
                  <a:lnTo>
                    <a:pt x="925" y="16"/>
                  </a:lnTo>
                  <a:lnTo>
                    <a:pt x="930" y="8"/>
                  </a:lnTo>
                  <a:lnTo>
                    <a:pt x="937" y="3"/>
                  </a:lnTo>
                  <a:lnTo>
                    <a:pt x="943" y="0"/>
                  </a:lnTo>
                  <a:lnTo>
                    <a:pt x="949" y="0"/>
                  </a:lnTo>
                  <a:lnTo>
                    <a:pt x="951" y="0"/>
                  </a:lnTo>
                  <a:lnTo>
                    <a:pt x="962" y="2"/>
                  </a:lnTo>
                  <a:lnTo>
                    <a:pt x="969" y="7"/>
                  </a:lnTo>
                  <a:lnTo>
                    <a:pt x="973" y="16"/>
                  </a:lnTo>
                  <a:lnTo>
                    <a:pt x="976" y="27"/>
                  </a:lnTo>
                  <a:lnTo>
                    <a:pt x="977" y="39"/>
                  </a:lnTo>
                  <a:lnTo>
                    <a:pt x="977" y="51"/>
                  </a:lnTo>
                  <a:lnTo>
                    <a:pt x="977" y="51"/>
                  </a:lnTo>
                  <a:lnTo>
                    <a:pt x="977" y="311"/>
                  </a:lnTo>
                  <a:lnTo>
                    <a:pt x="977" y="323"/>
                  </a:lnTo>
                  <a:lnTo>
                    <a:pt x="976" y="335"/>
                  </a:lnTo>
                  <a:lnTo>
                    <a:pt x="973" y="346"/>
                  </a:lnTo>
                  <a:lnTo>
                    <a:pt x="969" y="355"/>
                  </a:lnTo>
                  <a:lnTo>
                    <a:pt x="962" y="360"/>
                  </a:lnTo>
                  <a:lnTo>
                    <a:pt x="951" y="363"/>
                  </a:lnTo>
                  <a:lnTo>
                    <a:pt x="941" y="360"/>
                  </a:lnTo>
                  <a:lnTo>
                    <a:pt x="933" y="356"/>
                  </a:lnTo>
                  <a:lnTo>
                    <a:pt x="927" y="348"/>
                  </a:lnTo>
                  <a:lnTo>
                    <a:pt x="923" y="341"/>
                  </a:lnTo>
                  <a:lnTo>
                    <a:pt x="919" y="331"/>
                  </a:lnTo>
                  <a:lnTo>
                    <a:pt x="902" y="288"/>
                  </a:lnTo>
                  <a:lnTo>
                    <a:pt x="879" y="248"/>
                  </a:lnTo>
                  <a:lnTo>
                    <a:pt x="850" y="211"/>
                  </a:lnTo>
                  <a:lnTo>
                    <a:pt x="818" y="176"/>
                  </a:lnTo>
                  <a:lnTo>
                    <a:pt x="783" y="146"/>
                  </a:lnTo>
                  <a:lnTo>
                    <a:pt x="746" y="119"/>
                  </a:lnTo>
                  <a:lnTo>
                    <a:pt x="706" y="97"/>
                  </a:lnTo>
                  <a:lnTo>
                    <a:pt x="667" y="80"/>
                  </a:lnTo>
                  <a:lnTo>
                    <a:pt x="630" y="66"/>
                  </a:lnTo>
                  <a:lnTo>
                    <a:pt x="593" y="58"/>
                  </a:lnTo>
                  <a:lnTo>
                    <a:pt x="560" y="56"/>
                  </a:lnTo>
                  <a:lnTo>
                    <a:pt x="522" y="60"/>
                  </a:lnTo>
                  <a:lnTo>
                    <a:pt x="486" y="69"/>
                  </a:lnTo>
                  <a:lnTo>
                    <a:pt x="452" y="86"/>
                  </a:lnTo>
                  <a:lnTo>
                    <a:pt x="421" y="110"/>
                  </a:lnTo>
                  <a:lnTo>
                    <a:pt x="393" y="139"/>
                  </a:lnTo>
                  <a:lnTo>
                    <a:pt x="367" y="175"/>
                  </a:lnTo>
                  <a:lnTo>
                    <a:pt x="344" y="216"/>
                  </a:lnTo>
                  <a:lnTo>
                    <a:pt x="324" y="262"/>
                  </a:lnTo>
                  <a:lnTo>
                    <a:pt x="308" y="314"/>
                  </a:lnTo>
                  <a:lnTo>
                    <a:pt x="295" y="370"/>
                  </a:lnTo>
                  <a:lnTo>
                    <a:pt x="285" y="429"/>
                  </a:lnTo>
                  <a:lnTo>
                    <a:pt x="280" y="494"/>
                  </a:lnTo>
                  <a:lnTo>
                    <a:pt x="277" y="563"/>
                  </a:lnTo>
                  <a:lnTo>
                    <a:pt x="278" y="608"/>
                  </a:lnTo>
                  <a:lnTo>
                    <a:pt x="281" y="653"/>
                  </a:lnTo>
                  <a:lnTo>
                    <a:pt x="285" y="697"/>
                  </a:lnTo>
                  <a:lnTo>
                    <a:pt x="291" y="740"/>
                  </a:lnTo>
                  <a:lnTo>
                    <a:pt x="299" y="783"/>
                  </a:lnTo>
                  <a:lnTo>
                    <a:pt x="309" y="823"/>
                  </a:lnTo>
                  <a:lnTo>
                    <a:pt x="323" y="861"/>
                  </a:lnTo>
                  <a:lnTo>
                    <a:pt x="338" y="895"/>
                  </a:lnTo>
                  <a:lnTo>
                    <a:pt x="357" y="929"/>
                  </a:lnTo>
                  <a:lnTo>
                    <a:pt x="378" y="958"/>
                  </a:lnTo>
                  <a:lnTo>
                    <a:pt x="404" y="984"/>
                  </a:lnTo>
                  <a:lnTo>
                    <a:pt x="432" y="1007"/>
                  </a:lnTo>
                  <a:lnTo>
                    <a:pt x="463" y="1024"/>
                  </a:lnTo>
                  <a:lnTo>
                    <a:pt x="499" y="1037"/>
                  </a:lnTo>
                  <a:lnTo>
                    <a:pt x="538" y="1045"/>
                  </a:lnTo>
                  <a:lnTo>
                    <a:pt x="583" y="1048"/>
                  </a:lnTo>
                  <a:lnTo>
                    <a:pt x="643" y="1044"/>
                  </a:lnTo>
                  <a:lnTo>
                    <a:pt x="702" y="1033"/>
                  </a:lnTo>
                  <a:lnTo>
                    <a:pt x="759" y="1015"/>
                  </a:lnTo>
                  <a:lnTo>
                    <a:pt x="814" y="991"/>
                  </a:lnTo>
                  <a:lnTo>
                    <a:pt x="865" y="960"/>
                  </a:lnTo>
                  <a:lnTo>
                    <a:pt x="912" y="923"/>
                  </a:lnTo>
                  <a:lnTo>
                    <a:pt x="954" y="882"/>
                  </a:lnTo>
                  <a:lnTo>
                    <a:pt x="965" y="872"/>
                  </a:lnTo>
                  <a:lnTo>
                    <a:pt x="973" y="865"/>
                  </a:lnTo>
                  <a:lnTo>
                    <a:pt x="981" y="861"/>
                  </a:lnTo>
                  <a:lnTo>
                    <a:pt x="989" y="861"/>
                  </a:lnTo>
                  <a:lnTo>
                    <a:pt x="996" y="861"/>
                  </a:lnTo>
                  <a:lnTo>
                    <a:pt x="1005" y="865"/>
                  </a:lnTo>
                  <a:lnTo>
                    <a:pt x="1013" y="872"/>
                  </a:lnTo>
                  <a:lnTo>
                    <a:pt x="1019" y="881"/>
                  </a:lnTo>
                  <a:lnTo>
                    <a:pt x="1021" y="891"/>
                  </a:lnTo>
                  <a:lnTo>
                    <a:pt x="1019" y="901"/>
                  </a:lnTo>
                  <a:lnTo>
                    <a:pt x="1011" y="914"/>
                  </a:lnTo>
                  <a:lnTo>
                    <a:pt x="999" y="930"/>
                  </a:lnTo>
                  <a:lnTo>
                    <a:pt x="982" y="947"/>
                  </a:lnTo>
                  <a:lnTo>
                    <a:pt x="962" y="966"/>
                  </a:lnTo>
                  <a:lnTo>
                    <a:pt x="941" y="984"/>
                  </a:lnTo>
                  <a:lnTo>
                    <a:pt x="916" y="1003"/>
                  </a:lnTo>
                  <a:lnTo>
                    <a:pt x="892" y="1020"/>
                  </a:lnTo>
                  <a:lnTo>
                    <a:pt x="868" y="1036"/>
                  </a:lnTo>
                  <a:lnTo>
                    <a:pt x="811" y="1066"/>
                  </a:lnTo>
                  <a:lnTo>
                    <a:pt x="755" y="1089"/>
                  </a:lnTo>
                  <a:lnTo>
                    <a:pt x="701" y="1105"/>
                  </a:lnTo>
                  <a:lnTo>
                    <a:pt x="650" y="1114"/>
                  </a:lnTo>
                  <a:lnTo>
                    <a:pt x="603" y="1119"/>
                  </a:lnTo>
                  <a:lnTo>
                    <a:pt x="558" y="1122"/>
                  </a:lnTo>
                  <a:lnTo>
                    <a:pt x="510" y="1119"/>
                  </a:lnTo>
                  <a:lnTo>
                    <a:pt x="462" y="1114"/>
                  </a:lnTo>
                  <a:lnTo>
                    <a:pt x="414" y="1106"/>
                  </a:lnTo>
                  <a:lnTo>
                    <a:pt x="367" y="1093"/>
                  </a:lnTo>
                  <a:lnTo>
                    <a:pt x="322" y="1077"/>
                  </a:lnTo>
                  <a:lnTo>
                    <a:pt x="277" y="1057"/>
                  </a:lnTo>
                  <a:lnTo>
                    <a:pt x="235" y="1033"/>
                  </a:lnTo>
                  <a:lnTo>
                    <a:pt x="196" y="1004"/>
                  </a:lnTo>
                  <a:lnTo>
                    <a:pt x="159" y="972"/>
                  </a:lnTo>
                  <a:lnTo>
                    <a:pt x="125" y="936"/>
                  </a:lnTo>
                  <a:lnTo>
                    <a:pt x="94" y="895"/>
                  </a:lnTo>
                  <a:lnTo>
                    <a:pt x="67" y="852"/>
                  </a:lnTo>
                  <a:lnTo>
                    <a:pt x="44" y="801"/>
                  </a:lnTo>
                  <a:lnTo>
                    <a:pt x="25" y="748"/>
                  </a:lnTo>
                  <a:lnTo>
                    <a:pt x="12" y="690"/>
                  </a:lnTo>
                  <a:lnTo>
                    <a:pt x="3" y="628"/>
                  </a:lnTo>
                  <a:lnTo>
                    <a:pt x="0" y="560"/>
                  </a:lnTo>
                  <a:lnTo>
                    <a:pt x="3" y="497"/>
                  </a:lnTo>
                  <a:lnTo>
                    <a:pt x="11" y="436"/>
                  </a:lnTo>
                  <a:lnTo>
                    <a:pt x="23" y="380"/>
                  </a:lnTo>
                  <a:lnTo>
                    <a:pt x="40" y="330"/>
                  </a:lnTo>
                  <a:lnTo>
                    <a:pt x="60" y="282"/>
                  </a:lnTo>
                  <a:lnTo>
                    <a:pt x="85" y="239"/>
                  </a:lnTo>
                  <a:lnTo>
                    <a:pt x="113" y="199"/>
                  </a:lnTo>
                  <a:lnTo>
                    <a:pt x="144" y="163"/>
                  </a:lnTo>
                  <a:lnTo>
                    <a:pt x="179" y="131"/>
                  </a:lnTo>
                  <a:lnTo>
                    <a:pt x="215" y="102"/>
                  </a:lnTo>
                  <a:lnTo>
                    <a:pt x="253" y="78"/>
                  </a:lnTo>
                  <a:lnTo>
                    <a:pt x="293" y="57"/>
                  </a:lnTo>
                  <a:lnTo>
                    <a:pt x="335" y="39"/>
                  </a:lnTo>
                  <a:lnTo>
                    <a:pt x="378" y="24"/>
                  </a:lnTo>
                  <a:lnTo>
                    <a:pt x="423" y="13"/>
                  </a:lnTo>
                  <a:lnTo>
                    <a:pt x="467" y="5"/>
                  </a:lnTo>
                  <a:lnTo>
                    <a:pt x="511" y="2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7962" y="3883"/>
              <a:ext cx="453" cy="473"/>
            </a:xfrm>
            <a:custGeom>
              <a:avLst/>
              <a:gdLst/>
              <a:ahLst/>
              <a:cxnLst>
                <a:cxn ang="0">
                  <a:pos x="242" y="3"/>
                </a:cxn>
                <a:cxn ang="0">
                  <a:pos x="257" y="16"/>
                </a:cxn>
                <a:cxn ang="0">
                  <a:pos x="261" y="36"/>
                </a:cxn>
                <a:cxn ang="0">
                  <a:pos x="244" y="209"/>
                </a:cxn>
                <a:cxn ang="0">
                  <a:pos x="404" y="105"/>
                </a:cxn>
                <a:cxn ang="0">
                  <a:pos x="414" y="101"/>
                </a:cxn>
                <a:cxn ang="0">
                  <a:pos x="433" y="103"/>
                </a:cxn>
                <a:cxn ang="0">
                  <a:pos x="451" y="121"/>
                </a:cxn>
                <a:cxn ang="0">
                  <a:pos x="452" y="146"/>
                </a:cxn>
                <a:cxn ang="0">
                  <a:pos x="443" y="159"/>
                </a:cxn>
                <a:cxn ang="0">
                  <a:pos x="421" y="168"/>
                </a:cxn>
                <a:cxn ang="0">
                  <a:pos x="394" y="180"/>
                </a:cxn>
                <a:cxn ang="0">
                  <a:pos x="355" y="197"/>
                </a:cxn>
                <a:cxn ang="0">
                  <a:pos x="299" y="221"/>
                </a:cxn>
                <a:cxn ang="0">
                  <a:pos x="262" y="237"/>
                </a:cxn>
                <a:cxn ang="0">
                  <a:pos x="262" y="237"/>
                </a:cxn>
                <a:cxn ang="0">
                  <a:pos x="437" y="309"/>
                </a:cxn>
                <a:cxn ang="0">
                  <a:pos x="448" y="318"/>
                </a:cxn>
                <a:cxn ang="0">
                  <a:pos x="453" y="336"/>
                </a:cxn>
                <a:cxn ang="0">
                  <a:pos x="444" y="363"/>
                </a:cxn>
                <a:cxn ang="0">
                  <a:pos x="418" y="373"/>
                </a:cxn>
                <a:cxn ang="0">
                  <a:pos x="410" y="372"/>
                </a:cxn>
                <a:cxn ang="0">
                  <a:pos x="398" y="367"/>
                </a:cxn>
                <a:cxn ang="0">
                  <a:pos x="377" y="351"/>
                </a:cxn>
                <a:cxn ang="0">
                  <a:pos x="245" y="277"/>
                </a:cxn>
                <a:cxn ang="0">
                  <a:pos x="248" y="317"/>
                </a:cxn>
                <a:cxn ang="0">
                  <a:pos x="253" y="358"/>
                </a:cxn>
                <a:cxn ang="0">
                  <a:pos x="256" y="385"/>
                </a:cxn>
                <a:cxn ang="0">
                  <a:pos x="260" y="413"/>
                </a:cxn>
                <a:cxn ang="0">
                  <a:pos x="262" y="440"/>
                </a:cxn>
                <a:cxn ang="0">
                  <a:pos x="254" y="462"/>
                </a:cxn>
                <a:cxn ang="0">
                  <a:pos x="237" y="471"/>
                </a:cxn>
                <a:cxn ang="0">
                  <a:pos x="219" y="471"/>
                </a:cxn>
                <a:cxn ang="0">
                  <a:pos x="202" y="462"/>
                </a:cxn>
                <a:cxn ang="0">
                  <a:pos x="194" y="440"/>
                </a:cxn>
                <a:cxn ang="0">
                  <a:pos x="59" y="364"/>
                </a:cxn>
                <a:cxn ang="0">
                  <a:pos x="44" y="372"/>
                </a:cxn>
                <a:cxn ang="0">
                  <a:pos x="35" y="373"/>
                </a:cxn>
                <a:cxn ang="0">
                  <a:pos x="9" y="363"/>
                </a:cxn>
                <a:cxn ang="0">
                  <a:pos x="0" y="336"/>
                </a:cxn>
                <a:cxn ang="0">
                  <a:pos x="8" y="317"/>
                </a:cxn>
                <a:cxn ang="0">
                  <a:pos x="32" y="302"/>
                </a:cxn>
                <a:cxn ang="0">
                  <a:pos x="60" y="291"/>
                </a:cxn>
                <a:cxn ang="0">
                  <a:pos x="100" y="275"/>
                </a:cxn>
                <a:cxn ang="0">
                  <a:pos x="157" y="252"/>
                </a:cxn>
                <a:cxn ang="0">
                  <a:pos x="24" y="166"/>
                </a:cxn>
                <a:cxn ang="0">
                  <a:pos x="12" y="159"/>
                </a:cxn>
                <a:cxn ang="0">
                  <a:pos x="1" y="146"/>
                </a:cxn>
                <a:cxn ang="0">
                  <a:pos x="3" y="121"/>
                </a:cxn>
                <a:cxn ang="0">
                  <a:pos x="21" y="103"/>
                </a:cxn>
                <a:cxn ang="0">
                  <a:pos x="43" y="101"/>
                </a:cxn>
                <a:cxn ang="0">
                  <a:pos x="59" y="110"/>
                </a:cxn>
                <a:cxn ang="0">
                  <a:pos x="209" y="193"/>
                </a:cxn>
                <a:cxn ang="0">
                  <a:pos x="204" y="144"/>
                </a:cxn>
                <a:cxn ang="0">
                  <a:pos x="200" y="99"/>
                </a:cxn>
                <a:cxn ang="0">
                  <a:pos x="196" y="74"/>
                </a:cxn>
                <a:cxn ang="0">
                  <a:pos x="194" y="42"/>
                </a:cxn>
                <a:cxn ang="0">
                  <a:pos x="195" y="20"/>
                </a:cxn>
                <a:cxn ang="0">
                  <a:pos x="210" y="4"/>
                </a:cxn>
                <a:cxn ang="0">
                  <a:pos x="229" y="0"/>
                </a:cxn>
              </a:cxnLst>
              <a:rect l="0" t="0" r="r" b="b"/>
              <a:pathLst>
                <a:path w="453" h="473">
                  <a:moveTo>
                    <a:pt x="229" y="0"/>
                  </a:moveTo>
                  <a:lnTo>
                    <a:pt x="242" y="3"/>
                  </a:lnTo>
                  <a:lnTo>
                    <a:pt x="252" y="8"/>
                  </a:lnTo>
                  <a:lnTo>
                    <a:pt x="257" y="16"/>
                  </a:lnTo>
                  <a:lnTo>
                    <a:pt x="260" y="25"/>
                  </a:lnTo>
                  <a:lnTo>
                    <a:pt x="261" y="36"/>
                  </a:lnTo>
                  <a:lnTo>
                    <a:pt x="260" y="46"/>
                  </a:lnTo>
                  <a:lnTo>
                    <a:pt x="244" y="209"/>
                  </a:lnTo>
                  <a:lnTo>
                    <a:pt x="397" y="110"/>
                  </a:lnTo>
                  <a:lnTo>
                    <a:pt x="404" y="105"/>
                  </a:lnTo>
                  <a:lnTo>
                    <a:pt x="409" y="102"/>
                  </a:lnTo>
                  <a:lnTo>
                    <a:pt x="414" y="101"/>
                  </a:lnTo>
                  <a:lnTo>
                    <a:pt x="418" y="101"/>
                  </a:lnTo>
                  <a:lnTo>
                    <a:pt x="433" y="103"/>
                  </a:lnTo>
                  <a:lnTo>
                    <a:pt x="444" y="110"/>
                  </a:lnTo>
                  <a:lnTo>
                    <a:pt x="451" y="121"/>
                  </a:lnTo>
                  <a:lnTo>
                    <a:pt x="453" y="134"/>
                  </a:lnTo>
                  <a:lnTo>
                    <a:pt x="452" y="146"/>
                  </a:lnTo>
                  <a:lnTo>
                    <a:pt x="448" y="154"/>
                  </a:lnTo>
                  <a:lnTo>
                    <a:pt x="443" y="159"/>
                  </a:lnTo>
                  <a:lnTo>
                    <a:pt x="433" y="163"/>
                  </a:lnTo>
                  <a:lnTo>
                    <a:pt x="421" y="168"/>
                  </a:lnTo>
                  <a:lnTo>
                    <a:pt x="409" y="174"/>
                  </a:lnTo>
                  <a:lnTo>
                    <a:pt x="394" y="180"/>
                  </a:lnTo>
                  <a:lnTo>
                    <a:pt x="377" y="188"/>
                  </a:lnTo>
                  <a:lnTo>
                    <a:pt x="355" y="197"/>
                  </a:lnTo>
                  <a:lnTo>
                    <a:pt x="330" y="208"/>
                  </a:lnTo>
                  <a:lnTo>
                    <a:pt x="299" y="221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432" y="305"/>
                  </a:lnTo>
                  <a:lnTo>
                    <a:pt x="437" y="309"/>
                  </a:lnTo>
                  <a:lnTo>
                    <a:pt x="444" y="313"/>
                  </a:lnTo>
                  <a:lnTo>
                    <a:pt x="448" y="318"/>
                  </a:lnTo>
                  <a:lnTo>
                    <a:pt x="452" y="326"/>
                  </a:lnTo>
                  <a:lnTo>
                    <a:pt x="453" y="336"/>
                  </a:lnTo>
                  <a:lnTo>
                    <a:pt x="451" y="351"/>
                  </a:lnTo>
                  <a:lnTo>
                    <a:pt x="444" y="363"/>
                  </a:lnTo>
                  <a:lnTo>
                    <a:pt x="433" y="371"/>
                  </a:lnTo>
                  <a:lnTo>
                    <a:pt x="418" y="373"/>
                  </a:lnTo>
                  <a:lnTo>
                    <a:pt x="414" y="373"/>
                  </a:lnTo>
                  <a:lnTo>
                    <a:pt x="410" y="372"/>
                  </a:lnTo>
                  <a:lnTo>
                    <a:pt x="405" y="371"/>
                  </a:lnTo>
                  <a:lnTo>
                    <a:pt x="398" y="367"/>
                  </a:lnTo>
                  <a:lnTo>
                    <a:pt x="390" y="360"/>
                  </a:lnTo>
                  <a:lnTo>
                    <a:pt x="377" y="351"/>
                  </a:lnTo>
                  <a:lnTo>
                    <a:pt x="244" y="264"/>
                  </a:lnTo>
                  <a:lnTo>
                    <a:pt x="245" y="277"/>
                  </a:lnTo>
                  <a:lnTo>
                    <a:pt x="246" y="295"/>
                  </a:lnTo>
                  <a:lnTo>
                    <a:pt x="248" y="317"/>
                  </a:lnTo>
                  <a:lnTo>
                    <a:pt x="250" y="338"/>
                  </a:lnTo>
                  <a:lnTo>
                    <a:pt x="253" y="358"/>
                  </a:lnTo>
                  <a:lnTo>
                    <a:pt x="254" y="375"/>
                  </a:lnTo>
                  <a:lnTo>
                    <a:pt x="256" y="385"/>
                  </a:lnTo>
                  <a:lnTo>
                    <a:pt x="257" y="397"/>
                  </a:lnTo>
                  <a:lnTo>
                    <a:pt x="260" y="413"/>
                  </a:lnTo>
                  <a:lnTo>
                    <a:pt x="262" y="428"/>
                  </a:lnTo>
                  <a:lnTo>
                    <a:pt x="262" y="440"/>
                  </a:lnTo>
                  <a:lnTo>
                    <a:pt x="260" y="452"/>
                  </a:lnTo>
                  <a:lnTo>
                    <a:pt x="254" y="462"/>
                  </a:lnTo>
                  <a:lnTo>
                    <a:pt x="246" y="469"/>
                  </a:lnTo>
                  <a:lnTo>
                    <a:pt x="237" y="471"/>
                  </a:lnTo>
                  <a:lnTo>
                    <a:pt x="229" y="473"/>
                  </a:lnTo>
                  <a:lnTo>
                    <a:pt x="219" y="471"/>
                  </a:lnTo>
                  <a:lnTo>
                    <a:pt x="210" y="469"/>
                  </a:lnTo>
                  <a:lnTo>
                    <a:pt x="202" y="462"/>
                  </a:lnTo>
                  <a:lnTo>
                    <a:pt x="195" y="452"/>
                  </a:lnTo>
                  <a:lnTo>
                    <a:pt x="194" y="440"/>
                  </a:lnTo>
                  <a:lnTo>
                    <a:pt x="211" y="264"/>
                  </a:lnTo>
                  <a:lnTo>
                    <a:pt x="59" y="364"/>
                  </a:lnTo>
                  <a:lnTo>
                    <a:pt x="51" y="370"/>
                  </a:lnTo>
                  <a:lnTo>
                    <a:pt x="44" y="372"/>
                  </a:lnTo>
                  <a:lnTo>
                    <a:pt x="40" y="373"/>
                  </a:lnTo>
                  <a:lnTo>
                    <a:pt x="35" y="373"/>
                  </a:lnTo>
                  <a:lnTo>
                    <a:pt x="21" y="371"/>
                  </a:lnTo>
                  <a:lnTo>
                    <a:pt x="9" y="363"/>
                  </a:lnTo>
                  <a:lnTo>
                    <a:pt x="3" y="351"/>
                  </a:lnTo>
                  <a:lnTo>
                    <a:pt x="0" y="336"/>
                  </a:lnTo>
                  <a:lnTo>
                    <a:pt x="3" y="324"/>
                  </a:lnTo>
                  <a:lnTo>
                    <a:pt x="8" y="317"/>
                  </a:lnTo>
                  <a:lnTo>
                    <a:pt x="17" y="310"/>
                  </a:lnTo>
                  <a:lnTo>
                    <a:pt x="32" y="302"/>
                  </a:lnTo>
                  <a:lnTo>
                    <a:pt x="44" y="297"/>
                  </a:lnTo>
                  <a:lnTo>
                    <a:pt x="60" y="291"/>
                  </a:lnTo>
                  <a:lnTo>
                    <a:pt x="78" y="283"/>
                  </a:lnTo>
                  <a:lnTo>
                    <a:pt x="100" y="275"/>
                  </a:lnTo>
                  <a:lnTo>
                    <a:pt x="126" y="265"/>
                  </a:lnTo>
                  <a:lnTo>
                    <a:pt x="157" y="252"/>
                  </a:lnTo>
                  <a:lnTo>
                    <a:pt x="194" y="237"/>
                  </a:lnTo>
                  <a:lnTo>
                    <a:pt x="24" y="166"/>
                  </a:lnTo>
                  <a:lnTo>
                    <a:pt x="19" y="163"/>
                  </a:lnTo>
                  <a:lnTo>
                    <a:pt x="12" y="159"/>
                  </a:lnTo>
                  <a:lnTo>
                    <a:pt x="5" y="154"/>
                  </a:lnTo>
                  <a:lnTo>
                    <a:pt x="1" y="146"/>
                  </a:lnTo>
                  <a:lnTo>
                    <a:pt x="0" y="134"/>
                  </a:lnTo>
                  <a:lnTo>
                    <a:pt x="3" y="121"/>
                  </a:lnTo>
                  <a:lnTo>
                    <a:pt x="9" y="110"/>
                  </a:lnTo>
                  <a:lnTo>
                    <a:pt x="21" y="103"/>
                  </a:lnTo>
                  <a:lnTo>
                    <a:pt x="35" y="101"/>
                  </a:lnTo>
                  <a:lnTo>
                    <a:pt x="43" y="101"/>
                  </a:lnTo>
                  <a:lnTo>
                    <a:pt x="50" y="105"/>
                  </a:lnTo>
                  <a:lnTo>
                    <a:pt x="59" y="110"/>
                  </a:lnTo>
                  <a:lnTo>
                    <a:pt x="211" y="209"/>
                  </a:lnTo>
                  <a:lnTo>
                    <a:pt x="209" y="193"/>
                  </a:lnTo>
                  <a:lnTo>
                    <a:pt x="207" y="170"/>
                  </a:lnTo>
                  <a:lnTo>
                    <a:pt x="204" y="144"/>
                  </a:lnTo>
                  <a:lnTo>
                    <a:pt x="202" y="121"/>
                  </a:lnTo>
                  <a:lnTo>
                    <a:pt x="200" y="99"/>
                  </a:lnTo>
                  <a:lnTo>
                    <a:pt x="198" y="86"/>
                  </a:lnTo>
                  <a:lnTo>
                    <a:pt x="196" y="74"/>
                  </a:lnTo>
                  <a:lnTo>
                    <a:pt x="195" y="58"/>
                  </a:lnTo>
                  <a:lnTo>
                    <a:pt x="194" y="42"/>
                  </a:lnTo>
                  <a:lnTo>
                    <a:pt x="194" y="32"/>
                  </a:lnTo>
                  <a:lnTo>
                    <a:pt x="195" y="20"/>
                  </a:lnTo>
                  <a:lnTo>
                    <a:pt x="202" y="11"/>
                  </a:lnTo>
                  <a:lnTo>
                    <a:pt x="210" y="4"/>
                  </a:lnTo>
                  <a:lnTo>
                    <a:pt x="219" y="1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51" grpId="0" build="p"/>
      <p:bldP spid="26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Constructing </a:t>
            </a:r>
            <a:r>
              <a:rPr lang="en-US" dirty="0" err="1" smtClean="0"/>
              <a:t>Hyperkahler</a:t>
            </a:r>
            <a:r>
              <a:rPr lang="en-US" dirty="0" smtClean="0"/>
              <a:t> Metrics</a:t>
            </a:r>
            <a:endParaRPr lang="en-US" dirty="0"/>
          </a:p>
        </p:txBody>
      </p:sp>
      <p:grpSp>
        <p:nvGrpSpPr>
          <p:cNvPr id="614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752600" y="2209800"/>
            <a:ext cx="5446867" cy="571500"/>
            <a:chOff x="684" y="2211"/>
            <a:chExt cx="16231" cy="1703"/>
          </a:xfrm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684" y="2211"/>
              <a:ext cx="563" cy="1626"/>
            </a:xfrm>
            <a:custGeom>
              <a:avLst/>
              <a:gdLst/>
              <a:ahLst/>
              <a:cxnLst>
                <a:cxn ang="0">
                  <a:pos x="543" y="0"/>
                </a:cxn>
                <a:cxn ang="0">
                  <a:pos x="558" y="0"/>
                </a:cxn>
                <a:cxn ang="0">
                  <a:pos x="563" y="15"/>
                </a:cxn>
                <a:cxn ang="0">
                  <a:pos x="553" y="31"/>
                </a:cxn>
                <a:cxn ang="0">
                  <a:pos x="473" y="46"/>
                </a:cxn>
                <a:cxn ang="0">
                  <a:pos x="374" y="108"/>
                </a:cxn>
                <a:cxn ang="0">
                  <a:pos x="339" y="179"/>
                </a:cxn>
                <a:cxn ang="0">
                  <a:pos x="334" y="604"/>
                </a:cxn>
                <a:cxn ang="0">
                  <a:pos x="304" y="706"/>
                </a:cxn>
                <a:cxn ang="0">
                  <a:pos x="214" y="788"/>
                </a:cxn>
                <a:cxn ang="0">
                  <a:pos x="214" y="839"/>
                </a:cxn>
                <a:cxn ang="0">
                  <a:pos x="309" y="921"/>
                </a:cxn>
                <a:cxn ang="0">
                  <a:pos x="334" y="1028"/>
                </a:cxn>
                <a:cxn ang="0">
                  <a:pos x="334" y="1396"/>
                </a:cxn>
                <a:cxn ang="0">
                  <a:pos x="334" y="1427"/>
                </a:cxn>
                <a:cxn ang="0">
                  <a:pos x="334" y="1442"/>
                </a:cxn>
                <a:cxn ang="0">
                  <a:pos x="364" y="1504"/>
                </a:cxn>
                <a:cxn ang="0">
                  <a:pos x="468" y="1575"/>
                </a:cxn>
                <a:cxn ang="0">
                  <a:pos x="548" y="1590"/>
                </a:cxn>
                <a:cxn ang="0">
                  <a:pos x="563" y="1601"/>
                </a:cxn>
                <a:cxn ang="0">
                  <a:pos x="563" y="1616"/>
                </a:cxn>
                <a:cxn ang="0">
                  <a:pos x="553" y="1626"/>
                </a:cxn>
                <a:cxn ang="0">
                  <a:pos x="533" y="1626"/>
                </a:cxn>
                <a:cxn ang="0">
                  <a:pos x="418" y="1611"/>
                </a:cxn>
                <a:cxn ang="0">
                  <a:pos x="304" y="1560"/>
                </a:cxn>
                <a:cxn ang="0">
                  <a:pos x="239" y="1473"/>
                </a:cxn>
                <a:cxn ang="0">
                  <a:pos x="229" y="1376"/>
                </a:cxn>
                <a:cxn ang="0">
                  <a:pos x="229" y="1033"/>
                </a:cxn>
                <a:cxn ang="0">
                  <a:pos x="229" y="1002"/>
                </a:cxn>
                <a:cxn ang="0">
                  <a:pos x="224" y="982"/>
                </a:cxn>
                <a:cxn ang="0">
                  <a:pos x="199" y="921"/>
                </a:cxn>
                <a:cxn ang="0">
                  <a:pos x="94" y="844"/>
                </a:cxn>
                <a:cxn ang="0">
                  <a:pos x="15" y="829"/>
                </a:cxn>
                <a:cxn ang="0">
                  <a:pos x="0" y="823"/>
                </a:cxn>
                <a:cxn ang="0">
                  <a:pos x="0" y="803"/>
                </a:cxn>
                <a:cxn ang="0">
                  <a:pos x="15" y="793"/>
                </a:cxn>
                <a:cxn ang="0">
                  <a:pos x="109" y="777"/>
                </a:cxn>
                <a:cxn ang="0">
                  <a:pos x="199" y="701"/>
                </a:cxn>
                <a:cxn ang="0">
                  <a:pos x="229" y="619"/>
                </a:cxn>
                <a:cxn ang="0">
                  <a:pos x="229" y="205"/>
                </a:cxn>
                <a:cxn ang="0">
                  <a:pos x="274" y="97"/>
                </a:cxn>
                <a:cxn ang="0">
                  <a:pos x="384" y="26"/>
                </a:cxn>
                <a:cxn ang="0">
                  <a:pos x="533" y="0"/>
                </a:cxn>
              </a:cxnLst>
              <a:rect l="0" t="0" r="r" b="b"/>
              <a:pathLst>
                <a:path w="563" h="1626">
                  <a:moveTo>
                    <a:pt x="533" y="0"/>
                  </a:moveTo>
                  <a:lnTo>
                    <a:pt x="543" y="0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3" y="5"/>
                  </a:lnTo>
                  <a:lnTo>
                    <a:pt x="563" y="15"/>
                  </a:lnTo>
                  <a:lnTo>
                    <a:pt x="558" y="26"/>
                  </a:lnTo>
                  <a:lnTo>
                    <a:pt x="553" y="31"/>
                  </a:lnTo>
                  <a:lnTo>
                    <a:pt x="548" y="36"/>
                  </a:lnTo>
                  <a:lnTo>
                    <a:pt x="473" y="46"/>
                  </a:lnTo>
                  <a:lnTo>
                    <a:pt x="413" y="72"/>
                  </a:lnTo>
                  <a:lnTo>
                    <a:pt x="374" y="108"/>
                  </a:lnTo>
                  <a:lnTo>
                    <a:pt x="349" y="143"/>
                  </a:lnTo>
                  <a:lnTo>
                    <a:pt x="339" y="179"/>
                  </a:lnTo>
                  <a:lnTo>
                    <a:pt x="334" y="215"/>
                  </a:lnTo>
                  <a:lnTo>
                    <a:pt x="334" y="604"/>
                  </a:lnTo>
                  <a:lnTo>
                    <a:pt x="324" y="660"/>
                  </a:lnTo>
                  <a:lnTo>
                    <a:pt x="304" y="706"/>
                  </a:lnTo>
                  <a:lnTo>
                    <a:pt x="269" y="752"/>
                  </a:lnTo>
                  <a:lnTo>
                    <a:pt x="214" y="788"/>
                  </a:lnTo>
                  <a:lnTo>
                    <a:pt x="144" y="813"/>
                  </a:lnTo>
                  <a:lnTo>
                    <a:pt x="214" y="839"/>
                  </a:lnTo>
                  <a:lnTo>
                    <a:pt x="269" y="875"/>
                  </a:lnTo>
                  <a:lnTo>
                    <a:pt x="309" y="921"/>
                  </a:lnTo>
                  <a:lnTo>
                    <a:pt x="329" y="967"/>
                  </a:lnTo>
                  <a:lnTo>
                    <a:pt x="334" y="1028"/>
                  </a:lnTo>
                  <a:lnTo>
                    <a:pt x="334" y="1371"/>
                  </a:lnTo>
                  <a:lnTo>
                    <a:pt x="334" y="1396"/>
                  </a:lnTo>
                  <a:lnTo>
                    <a:pt x="334" y="1417"/>
                  </a:lnTo>
                  <a:lnTo>
                    <a:pt x="334" y="1427"/>
                  </a:lnTo>
                  <a:lnTo>
                    <a:pt x="334" y="1437"/>
                  </a:lnTo>
                  <a:lnTo>
                    <a:pt x="334" y="1442"/>
                  </a:lnTo>
                  <a:lnTo>
                    <a:pt x="339" y="1452"/>
                  </a:lnTo>
                  <a:lnTo>
                    <a:pt x="364" y="1504"/>
                  </a:lnTo>
                  <a:lnTo>
                    <a:pt x="408" y="1550"/>
                  </a:lnTo>
                  <a:lnTo>
                    <a:pt x="468" y="1575"/>
                  </a:lnTo>
                  <a:lnTo>
                    <a:pt x="538" y="1590"/>
                  </a:lnTo>
                  <a:lnTo>
                    <a:pt x="548" y="1590"/>
                  </a:lnTo>
                  <a:lnTo>
                    <a:pt x="558" y="1596"/>
                  </a:lnTo>
                  <a:lnTo>
                    <a:pt x="563" y="1601"/>
                  </a:lnTo>
                  <a:lnTo>
                    <a:pt x="563" y="1611"/>
                  </a:lnTo>
                  <a:lnTo>
                    <a:pt x="563" y="1616"/>
                  </a:lnTo>
                  <a:lnTo>
                    <a:pt x="558" y="1621"/>
                  </a:lnTo>
                  <a:lnTo>
                    <a:pt x="553" y="1626"/>
                  </a:lnTo>
                  <a:lnTo>
                    <a:pt x="543" y="1626"/>
                  </a:lnTo>
                  <a:lnTo>
                    <a:pt x="533" y="1626"/>
                  </a:lnTo>
                  <a:lnTo>
                    <a:pt x="478" y="1621"/>
                  </a:lnTo>
                  <a:lnTo>
                    <a:pt x="418" y="1611"/>
                  </a:lnTo>
                  <a:lnTo>
                    <a:pt x="359" y="1590"/>
                  </a:lnTo>
                  <a:lnTo>
                    <a:pt x="304" y="1560"/>
                  </a:lnTo>
                  <a:lnTo>
                    <a:pt x="259" y="1514"/>
                  </a:lnTo>
                  <a:lnTo>
                    <a:pt x="239" y="1473"/>
                  </a:lnTo>
                  <a:lnTo>
                    <a:pt x="229" y="1427"/>
                  </a:lnTo>
                  <a:lnTo>
                    <a:pt x="229" y="1376"/>
                  </a:lnTo>
                  <a:lnTo>
                    <a:pt x="229" y="1054"/>
                  </a:lnTo>
                  <a:lnTo>
                    <a:pt x="229" y="1033"/>
                  </a:lnTo>
                  <a:lnTo>
                    <a:pt x="229" y="1013"/>
                  </a:lnTo>
                  <a:lnTo>
                    <a:pt x="229" y="1002"/>
                  </a:lnTo>
                  <a:lnTo>
                    <a:pt x="229" y="992"/>
                  </a:lnTo>
                  <a:lnTo>
                    <a:pt x="224" y="982"/>
                  </a:lnTo>
                  <a:lnTo>
                    <a:pt x="224" y="977"/>
                  </a:lnTo>
                  <a:lnTo>
                    <a:pt x="199" y="921"/>
                  </a:lnTo>
                  <a:lnTo>
                    <a:pt x="154" y="875"/>
                  </a:lnTo>
                  <a:lnTo>
                    <a:pt x="94" y="844"/>
                  </a:lnTo>
                  <a:lnTo>
                    <a:pt x="25" y="829"/>
                  </a:lnTo>
                  <a:lnTo>
                    <a:pt x="15" y="829"/>
                  </a:lnTo>
                  <a:lnTo>
                    <a:pt x="5" y="829"/>
                  </a:lnTo>
                  <a:lnTo>
                    <a:pt x="0" y="823"/>
                  </a:lnTo>
                  <a:lnTo>
                    <a:pt x="0" y="813"/>
                  </a:lnTo>
                  <a:lnTo>
                    <a:pt x="0" y="803"/>
                  </a:lnTo>
                  <a:lnTo>
                    <a:pt x="5" y="798"/>
                  </a:lnTo>
                  <a:lnTo>
                    <a:pt x="15" y="793"/>
                  </a:lnTo>
                  <a:lnTo>
                    <a:pt x="55" y="793"/>
                  </a:lnTo>
                  <a:lnTo>
                    <a:pt x="109" y="777"/>
                  </a:lnTo>
                  <a:lnTo>
                    <a:pt x="164" y="742"/>
                  </a:lnTo>
                  <a:lnTo>
                    <a:pt x="199" y="701"/>
                  </a:lnTo>
                  <a:lnTo>
                    <a:pt x="219" y="660"/>
                  </a:lnTo>
                  <a:lnTo>
                    <a:pt x="229" y="619"/>
                  </a:lnTo>
                  <a:lnTo>
                    <a:pt x="229" y="573"/>
                  </a:lnTo>
                  <a:lnTo>
                    <a:pt x="229" y="205"/>
                  </a:lnTo>
                  <a:lnTo>
                    <a:pt x="239" y="148"/>
                  </a:lnTo>
                  <a:lnTo>
                    <a:pt x="274" y="97"/>
                  </a:lnTo>
                  <a:lnTo>
                    <a:pt x="319" y="56"/>
                  </a:lnTo>
                  <a:lnTo>
                    <a:pt x="384" y="26"/>
                  </a:lnTo>
                  <a:lnTo>
                    <a:pt x="453" y="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1421" y="2319"/>
              <a:ext cx="1092" cy="1329"/>
            </a:xfrm>
            <a:custGeom>
              <a:avLst/>
              <a:gdLst/>
              <a:ahLst/>
              <a:cxnLst>
                <a:cxn ang="0">
                  <a:pos x="972" y="5"/>
                </a:cxn>
                <a:cxn ang="0">
                  <a:pos x="1037" y="40"/>
                </a:cxn>
                <a:cxn ang="0">
                  <a:pos x="1087" y="127"/>
                </a:cxn>
                <a:cxn ang="0">
                  <a:pos x="1087" y="230"/>
                </a:cxn>
                <a:cxn ang="0">
                  <a:pos x="1057" y="363"/>
                </a:cxn>
                <a:cxn ang="0">
                  <a:pos x="977" y="552"/>
                </a:cxn>
                <a:cxn ang="0">
                  <a:pos x="823" y="792"/>
                </a:cxn>
                <a:cxn ang="0">
                  <a:pos x="658" y="992"/>
                </a:cxn>
                <a:cxn ang="0">
                  <a:pos x="524" y="1130"/>
                </a:cxn>
                <a:cxn ang="0">
                  <a:pos x="379" y="1247"/>
                </a:cxn>
                <a:cxn ang="0">
                  <a:pos x="249" y="1319"/>
                </a:cxn>
                <a:cxn ang="0">
                  <a:pos x="135" y="1324"/>
                </a:cxn>
                <a:cxn ang="0">
                  <a:pos x="50" y="1263"/>
                </a:cxn>
                <a:cxn ang="0">
                  <a:pos x="5" y="1181"/>
                </a:cxn>
                <a:cxn ang="0">
                  <a:pos x="5" y="1114"/>
                </a:cxn>
                <a:cxn ang="0">
                  <a:pos x="35" y="1058"/>
                </a:cxn>
                <a:cxn ang="0">
                  <a:pos x="55" y="1053"/>
                </a:cxn>
                <a:cxn ang="0">
                  <a:pos x="60" y="1063"/>
                </a:cxn>
                <a:cxn ang="0">
                  <a:pos x="85" y="1130"/>
                </a:cxn>
                <a:cxn ang="0">
                  <a:pos x="155" y="1191"/>
                </a:cxn>
                <a:cxn ang="0">
                  <a:pos x="220" y="1206"/>
                </a:cxn>
                <a:cxn ang="0">
                  <a:pos x="274" y="1196"/>
                </a:cxn>
                <a:cxn ang="0">
                  <a:pos x="364" y="1150"/>
                </a:cxn>
                <a:cxn ang="0">
                  <a:pos x="439" y="1094"/>
                </a:cxn>
                <a:cxn ang="0">
                  <a:pos x="474" y="1063"/>
                </a:cxn>
                <a:cxn ang="0">
                  <a:pos x="479" y="1058"/>
                </a:cxn>
                <a:cxn ang="0">
                  <a:pos x="484" y="1017"/>
                </a:cxn>
                <a:cxn ang="0">
                  <a:pos x="489" y="889"/>
                </a:cxn>
                <a:cxn ang="0">
                  <a:pos x="484" y="669"/>
                </a:cxn>
                <a:cxn ang="0">
                  <a:pos x="449" y="393"/>
                </a:cxn>
                <a:cxn ang="0">
                  <a:pos x="369" y="194"/>
                </a:cxn>
                <a:cxn ang="0">
                  <a:pos x="245" y="97"/>
                </a:cxn>
                <a:cxn ang="0">
                  <a:pos x="130" y="117"/>
                </a:cxn>
                <a:cxn ang="0">
                  <a:pos x="75" y="138"/>
                </a:cxn>
                <a:cxn ang="0">
                  <a:pos x="65" y="132"/>
                </a:cxn>
                <a:cxn ang="0">
                  <a:pos x="60" y="122"/>
                </a:cxn>
                <a:cxn ang="0">
                  <a:pos x="90" y="81"/>
                </a:cxn>
                <a:cxn ang="0">
                  <a:pos x="165" y="25"/>
                </a:cxn>
                <a:cxn ang="0">
                  <a:pos x="264" y="0"/>
                </a:cxn>
                <a:cxn ang="0">
                  <a:pos x="404" y="46"/>
                </a:cxn>
                <a:cxn ang="0">
                  <a:pos x="504" y="158"/>
                </a:cxn>
                <a:cxn ang="0">
                  <a:pos x="558" y="317"/>
                </a:cxn>
                <a:cxn ang="0">
                  <a:pos x="593" y="485"/>
                </a:cxn>
                <a:cxn ang="0">
                  <a:pos x="603" y="644"/>
                </a:cxn>
                <a:cxn ang="0">
                  <a:pos x="603" y="756"/>
                </a:cxn>
                <a:cxn ang="0">
                  <a:pos x="603" y="884"/>
                </a:cxn>
                <a:cxn ang="0">
                  <a:pos x="598" y="951"/>
                </a:cxn>
                <a:cxn ang="0">
                  <a:pos x="718" y="823"/>
                </a:cxn>
                <a:cxn ang="0">
                  <a:pos x="887" y="593"/>
                </a:cxn>
                <a:cxn ang="0">
                  <a:pos x="982" y="409"/>
                </a:cxn>
                <a:cxn ang="0">
                  <a:pos x="1022" y="291"/>
                </a:cxn>
                <a:cxn ang="0">
                  <a:pos x="1022" y="230"/>
                </a:cxn>
                <a:cxn ang="0">
                  <a:pos x="992" y="168"/>
                </a:cxn>
                <a:cxn ang="0">
                  <a:pos x="907" y="127"/>
                </a:cxn>
                <a:cxn ang="0">
                  <a:pos x="887" y="117"/>
                </a:cxn>
                <a:cxn ang="0">
                  <a:pos x="877" y="97"/>
                </a:cxn>
                <a:cxn ang="0">
                  <a:pos x="887" y="56"/>
                </a:cxn>
                <a:cxn ang="0">
                  <a:pos x="917" y="10"/>
                </a:cxn>
              </a:cxnLst>
              <a:rect l="0" t="0" r="r" b="b"/>
              <a:pathLst>
                <a:path w="1092" h="1329">
                  <a:moveTo>
                    <a:pt x="937" y="0"/>
                  </a:moveTo>
                  <a:lnTo>
                    <a:pt x="972" y="5"/>
                  </a:lnTo>
                  <a:lnTo>
                    <a:pt x="1007" y="20"/>
                  </a:lnTo>
                  <a:lnTo>
                    <a:pt x="1037" y="40"/>
                  </a:lnTo>
                  <a:lnTo>
                    <a:pt x="1067" y="76"/>
                  </a:lnTo>
                  <a:lnTo>
                    <a:pt x="1087" y="127"/>
                  </a:lnTo>
                  <a:lnTo>
                    <a:pt x="1092" y="189"/>
                  </a:lnTo>
                  <a:lnTo>
                    <a:pt x="1087" y="230"/>
                  </a:lnTo>
                  <a:lnTo>
                    <a:pt x="1077" y="286"/>
                  </a:lnTo>
                  <a:lnTo>
                    <a:pt x="1057" y="363"/>
                  </a:lnTo>
                  <a:lnTo>
                    <a:pt x="1022" y="450"/>
                  </a:lnTo>
                  <a:lnTo>
                    <a:pt x="977" y="552"/>
                  </a:lnTo>
                  <a:lnTo>
                    <a:pt x="907" y="664"/>
                  </a:lnTo>
                  <a:lnTo>
                    <a:pt x="823" y="792"/>
                  </a:lnTo>
                  <a:lnTo>
                    <a:pt x="718" y="925"/>
                  </a:lnTo>
                  <a:lnTo>
                    <a:pt x="658" y="992"/>
                  </a:lnTo>
                  <a:lnTo>
                    <a:pt x="593" y="1058"/>
                  </a:lnTo>
                  <a:lnTo>
                    <a:pt x="524" y="1130"/>
                  </a:lnTo>
                  <a:lnTo>
                    <a:pt x="449" y="1191"/>
                  </a:lnTo>
                  <a:lnTo>
                    <a:pt x="379" y="1247"/>
                  </a:lnTo>
                  <a:lnTo>
                    <a:pt x="309" y="1293"/>
                  </a:lnTo>
                  <a:lnTo>
                    <a:pt x="249" y="1319"/>
                  </a:lnTo>
                  <a:lnTo>
                    <a:pt x="195" y="1329"/>
                  </a:lnTo>
                  <a:lnTo>
                    <a:pt x="135" y="1324"/>
                  </a:lnTo>
                  <a:lnTo>
                    <a:pt x="85" y="1298"/>
                  </a:lnTo>
                  <a:lnTo>
                    <a:pt x="50" y="1263"/>
                  </a:lnTo>
                  <a:lnTo>
                    <a:pt x="20" y="1222"/>
                  </a:lnTo>
                  <a:lnTo>
                    <a:pt x="5" y="1181"/>
                  </a:lnTo>
                  <a:lnTo>
                    <a:pt x="0" y="1145"/>
                  </a:lnTo>
                  <a:lnTo>
                    <a:pt x="5" y="1114"/>
                  </a:lnTo>
                  <a:lnTo>
                    <a:pt x="20" y="1084"/>
                  </a:lnTo>
                  <a:lnTo>
                    <a:pt x="35" y="1058"/>
                  </a:lnTo>
                  <a:lnTo>
                    <a:pt x="50" y="1048"/>
                  </a:lnTo>
                  <a:lnTo>
                    <a:pt x="55" y="1053"/>
                  </a:lnTo>
                  <a:lnTo>
                    <a:pt x="60" y="1058"/>
                  </a:lnTo>
                  <a:lnTo>
                    <a:pt x="60" y="1063"/>
                  </a:lnTo>
                  <a:lnTo>
                    <a:pt x="65" y="1068"/>
                  </a:lnTo>
                  <a:lnTo>
                    <a:pt x="85" y="1130"/>
                  </a:lnTo>
                  <a:lnTo>
                    <a:pt x="120" y="1165"/>
                  </a:lnTo>
                  <a:lnTo>
                    <a:pt x="155" y="1191"/>
                  </a:lnTo>
                  <a:lnTo>
                    <a:pt x="195" y="1201"/>
                  </a:lnTo>
                  <a:lnTo>
                    <a:pt x="220" y="1206"/>
                  </a:lnTo>
                  <a:lnTo>
                    <a:pt x="235" y="1206"/>
                  </a:lnTo>
                  <a:lnTo>
                    <a:pt x="274" y="1196"/>
                  </a:lnTo>
                  <a:lnTo>
                    <a:pt x="314" y="1181"/>
                  </a:lnTo>
                  <a:lnTo>
                    <a:pt x="364" y="1150"/>
                  </a:lnTo>
                  <a:lnTo>
                    <a:pt x="404" y="1119"/>
                  </a:lnTo>
                  <a:lnTo>
                    <a:pt x="439" y="1094"/>
                  </a:lnTo>
                  <a:lnTo>
                    <a:pt x="464" y="1073"/>
                  </a:lnTo>
                  <a:lnTo>
                    <a:pt x="474" y="1063"/>
                  </a:lnTo>
                  <a:lnTo>
                    <a:pt x="479" y="1063"/>
                  </a:lnTo>
                  <a:lnTo>
                    <a:pt x="479" y="1058"/>
                  </a:lnTo>
                  <a:lnTo>
                    <a:pt x="479" y="1048"/>
                  </a:lnTo>
                  <a:lnTo>
                    <a:pt x="484" y="1017"/>
                  </a:lnTo>
                  <a:lnTo>
                    <a:pt x="484" y="961"/>
                  </a:lnTo>
                  <a:lnTo>
                    <a:pt x="489" y="889"/>
                  </a:lnTo>
                  <a:lnTo>
                    <a:pt x="489" y="818"/>
                  </a:lnTo>
                  <a:lnTo>
                    <a:pt x="484" y="669"/>
                  </a:lnTo>
                  <a:lnTo>
                    <a:pt x="474" y="526"/>
                  </a:lnTo>
                  <a:lnTo>
                    <a:pt x="449" y="393"/>
                  </a:lnTo>
                  <a:lnTo>
                    <a:pt x="414" y="286"/>
                  </a:lnTo>
                  <a:lnTo>
                    <a:pt x="369" y="194"/>
                  </a:lnTo>
                  <a:lnTo>
                    <a:pt x="314" y="132"/>
                  </a:lnTo>
                  <a:lnTo>
                    <a:pt x="245" y="97"/>
                  </a:lnTo>
                  <a:lnTo>
                    <a:pt x="170" y="81"/>
                  </a:lnTo>
                  <a:lnTo>
                    <a:pt x="130" y="117"/>
                  </a:lnTo>
                  <a:lnTo>
                    <a:pt x="95" y="132"/>
                  </a:lnTo>
                  <a:lnTo>
                    <a:pt x="75" y="138"/>
                  </a:lnTo>
                  <a:lnTo>
                    <a:pt x="70" y="138"/>
                  </a:lnTo>
                  <a:lnTo>
                    <a:pt x="65" y="132"/>
                  </a:lnTo>
                  <a:lnTo>
                    <a:pt x="60" y="132"/>
                  </a:lnTo>
                  <a:lnTo>
                    <a:pt x="60" y="122"/>
                  </a:lnTo>
                  <a:lnTo>
                    <a:pt x="65" y="107"/>
                  </a:lnTo>
                  <a:lnTo>
                    <a:pt x="90" y="81"/>
                  </a:lnTo>
                  <a:lnTo>
                    <a:pt x="120" y="56"/>
                  </a:lnTo>
                  <a:lnTo>
                    <a:pt x="165" y="25"/>
                  </a:lnTo>
                  <a:lnTo>
                    <a:pt x="215" y="10"/>
                  </a:lnTo>
                  <a:lnTo>
                    <a:pt x="264" y="0"/>
                  </a:lnTo>
                  <a:lnTo>
                    <a:pt x="344" y="10"/>
                  </a:lnTo>
                  <a:lnTo>
                    <a:pt x="404" y="46"/>
                  </a:lnTo>
                  <a:lnTo>
                    <a:pt x="459" y="97"/>
                  </a:lnTo>
                  <a:lnTo>
                    <a:pt x="504" y="158"/>
                  </a:lnTo>
                  <a:lnTo>
                    <a:pt x="534" y="235"/>
                  </a:lnTo>
                  <a:lnTo>
                    <a:pt x="558" y="317"/>
                  </a:lnTo>
                  <a:lnTo>
                    <a:pt x="578" y="398"/>
                  </a:lnTo>
                  <a:lnTo>
                    <a:pt x="593" y="485"/>
                  </a:lnTo>
                  <a:lnTo>
                    <a:pt x="598" y="567"/>
                  </a:lnTo>
                  <a:lnTo>
                    <a:pt x="603" y="644"/>
                  </a:lnTo>
                  <a:lnTo>
                    <a:pt x="603" y="705"/>
                  </a:lnTo>
                  <a:lnTo>
                    <a:pt x="603" y="756"/>
                  </a:lnTo>
                  <a:lnTo>
                    <a:pt x="603" y="818"/>
                  </a:lnTo>
                  <a:lnTo>
                    <a:pt x="603" y="884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718" y="823"/>
                  </a:lnTo>
                  <a:lnTo>
                    <a:pt x="813" y="705"/>
                  </a:lnTo>
                  <a:lnTo>
                    <a:pt x="887" y="593"/>
                  </a:lnTo>
                  <a:lnTo>
                    <a:pt x="947" y="496"/>
                  </a:lnTo>
                  <a:lnTo>
                    <a:pt x="982" y="409"/>
                  </a:lnTo>
                  <a:lnTo>
                    <a:pt x="1007" y="342"/>
                  </a:lnTo>
                  <a:lnTo>
                    <a:pt x="1022" y="291"/>
                  </a:lnTo>
                  <a:lnTo>
                    <a:pt x="1027" y="260"/>
                  </a:lnTo>
                  <a:lnTo>
                    <a:pt x="1022" y="230"/>
                  </a:lnTo>
                  <a:lnTo>
                    <a:pt x="1012" y="199"/>
                  </a:lnTo>
                  <a:lnTo>
                    <a:pt x="992" y="168"/>
                  </a:lnTo>
                  <a:lnTo>
                    <a:pt x="957" y="143"/>
                  </a:lnTo>
                  <a:lnTo>
                    <a:pt x="907" y="127"/>
                  </a:lnTo>
                  <a:lnTo>
                    <a:pt x="892" y="122"/>
                  </a:lnTo>
                  <a:lnTo>
                    <a:pt x="887" y="117"/>
                  </a:lnTo>
                  <a:lnTo>
                    <a:pt x="882" y="112"/>
                  </a:lnTo>
                  <a:lnTo>
                    <a:pt x="877" y="97"/>
                  </a:lnTo>
                  <a:lnTo>
                    <a:pt x="882" y="81"/>
                  </a:lnTo>
                  <a:lnTo>
                    <a:pt x="887" y="56"/>
                  </a:lnTo>
                  <a:lnTo>
                    <a:pt x="897" y="30"/>
                  </a:lnTo>
                  <a:lnTo>
                    <a:pt x="917" y="10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2463" y="3157"/>
              <a:ext cx="648" cy="757"/>
            </a:xfrm>
            <a:custGeom>
              <a:avLst/>
              <a:gdLst/>
              <a:ahLst/>
              <a:cxnLst>
                <a:cxn ang="0">
                  <a:pos x="299" y="16"/>
                </a:cxn>
                <a:cxn ang="0">
                  <a:pos x="389" y="92"/>
                </a:cxn>
                <a:cxn ang="0">
                  <a:pos x="438" y="210"/>
                </a:cxn>
                <a:cxn ang="0">
                  <a:pos x="463" y="312"/>
                </a:cxn>
                <a:cxn ang="0">
                  <a:pos x="463" y="348"/>
                </a:cxn>
                <a:cxn ang="0">
                  <a:pos x="523" y="205"/>
                </a:cxn>
                <a:cxn ang="0">
                  <a:pos x="583" y="82"/>
                </a:cxn>
                <a:cxn ang="0">
                  <a:pos x="613" y="16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6"/>
                </a:cxn>
                <a:cxn ang="0">
                  <a:pos x="648" y="26"/>
                </a:cxn>
                <a:cxn ang="0">
                  <a:pos x="643" y="41"/>
                </a:cxn>
                <a:cxn ang="0">
                  <a:pos x="583" y="159"/>
                </a:cxn>
                <a:cxn ang="0">
                  <a:pos x="553" y="230"/>
                </a:cxn>
                <a:cxn ang="0">
                  <a:pos x="518" y="312"/>
                </a:cxn>
                <a:cxn ang="0">
                  <a:pos x="483" y="414"/>
                </a:cxn>
                <a:cxn ang="0">
                  <a:pos x="463" y="486"/>
                </a:cxn>
                <a:cxn ang="0">
                  <a:pos x="433" y="639"/>
                </a:cxn>
                <a:cxn ang="0">
                  <a:pos x="408" y="716"/>
                </a:cxn>
                <a:cxn ang="0">
                  <a:pos x="399" y="742"/>
                </a:cxn>
                <a:cxn ang="0">
                  <a:pos x="389" y="752"/>
                </a:cxn>
                <a:cxn ang="0">
                  <a:pos x="379" y="757"/>
                </a:cxn>
                <a:cxn ang="0">
                  <a:pos x="364" y="747"/>
                </a:cxn>
                <a:cxn ang="0">
                  <a:pos x="359" y="726"/>
                </a:cxn>
                <a:cxn ang="0">
                  <a:pos x="374" y="650"/>
                </a:cxn>
                <a:cxn ang="0">
                  <a:pos x="403" y="532"/>
                </a:cxn>
                <a:cxn ang="0">
                  <a:pos x="423" y="466"/>
                </a:cxn>
                <a:cxn ang="0">
                  <a:pos x="428" y="394"/>
                </a:cxn>
                <a:cxn ang="0">
                  <a:pos x="423" y="302"/>
                </a:cxn>
                <a:cxn ang="0">
                  <a:pos x="394" y="200"/>
                </a:cxn>
                <a:cxn ang="0">
                  <a:pos x="334" y="123"/>
                </a:cxn>
                <a:cxn ang="0">
                  <a:pos x="224" y="92"/>
                </a:cxn>
                <a:cxn ang="0">
                  <a:pos x="114" y="123"/>
                </a:cxn>
                <a:cxn ang="0">
                  <a:pos x="40" y="200"/>
                </a:cxn>
                <a:cxn ang="0">
                  <a:pos x="35" y="220"/>
                </a:cxn>
                <a:cxn ang="0">
                  <a:pos x="20" y="220"/>
                </a:cxn>
                <a:cxn ang="0">
                  <a:pos x="10" y="220"/>
                </a:cxn>
                <a:cxn ang="0">
                  <a:pos x="5" y="215"/>
                </a:cxn>
                <a:cxn ang="0">
                  <a:pos x="5" y="194"/>
                </a:cxn>
                <a:cxn ang="0">
                  <a:pos x="40" y="118"/>
                </a:cxn>
                <a:cxn ang="0">
                  <a:pos x="124" y="36"/>
                </a:cxn>
                <a:cxn ang="0">
                  <a:pos x="239" y="0"/>
                </a:cxn>
              </a:cxnLst>
              <a:rect l="0" t="0" r="r" b="b"/>
              <a:pathLst>
                <a:path w="648" h="757">
                  <a:moveTo>
                    <a:pt x="239" y="0"/>
                  </a:moveTo>
                  <a:lnTo>
                    <a:pt x="299" y="16"/>
                  </a:lnTo>
                  <a:lnTo>
                    <a:pt x="349" y="46"/>
                  </a:lnTo>
                  <a:lnTo>
                    <a:pt x="389" y="92"/>
                  </a:lnTo>
                  <a:lnTo>
                    <a:pt x="418" y="148"/>
                  </a:lnTo>
                  <a:lnTo>
                    <a:pt x="438" y="210"/>
                  </a:lnTo>
                  <a:lnTo>
                    <a:pt x="453" y="266"/>
                  </a:lnTo>
                  <a:lnTo>
                    <a:pt x="463" y="312"/>
                  </a:lnTo>
                  <a:lnTo>
                    <a:pt x="463" y="348"/>
                  </a:lnTo>
                  <a:lnTo>
                    <a:pt x="463" y="348"/>
                  </a:lnTo>
                  <a:lnTo>
                    <a:pt x="493" y="276"/>
                  </a:lnTo>
                  <a:lnTo>
                    <a:pt x="523" y="205"/>
                  </a:lnTo>
                  <a:lnTo>
                    <a:pt x="553" y="138"/>
                  </a:lnTo>
                  <a:lnTo>
                    <a:pt x="583" y="82"/>
                  </a:lnTo>
                  <a:lnTo>
                    <a:pt x="603" y="41"/>
                  </a:lnTo>
                  <a:lnTo>
                    <a:pt x="613" y="16"/>
                  </a:lnTo>
                  <a:lnTo>
                    <a:pt x="623" y="16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6"/>
                  </a:lnTo>
                  <a:lnTo>
                    <a:pt x="643" y="16"/>
                  </a:lnTo>
                  <a:lnTo>
                    <a:pt x="648" y="21"/>
                  </a:lnTo>
                  <a:lnTo>
                    <a:pt x="648" y="26"/>
                  </a:lnTo>
                  <a:lnTo>
                    <a:pt x="648" y="31"/>
                  </a:lnTo>
                  <a:lnTo>
                    <a:pt x="643" y="41"/>
                  </a:lnTo>
                  <a:lnTo>
                    <a:pt x="608" y="108"/>
                  </a:lnTo>
                  <a:lnTo>
                    <a:pt x="583" y="159"/>
                  </a:lnTo>
                  <a:lnTo>
                    <a:pt x="568" y="200"/>
                  </a:lnTo>
                  <a:lnTo>
                    <a:pt x="553" y="230"/>
                  </a:lnTo>
                  <a:lnTo>
                    <a:pt x="538" y="266"/>
                  </a:lnTo>
                  <a:lnTo>
                    <a:pt x="518" y="312"/>
                  </a:lnTo>
                  <a:lnTo>
                    <a:pt x="498" y="363"/>
                  </a:lnTo>
                  <a:lnTo>
                    <a:pt x="483" y="414"/>
                  </a:lnTo>
                  <a:lnTo>
                    <a:pt x="468" y="455"/>
                  </a:lnTo>
                  <a:lnTo>
                    <a:pt x="463" y="486"/>
                  </a:lnTo>
                  <a:lnTo>
                    <a:pt x="448" y="563"/>
                  </a:lnTo>
                  <a:lnTo>
                    <a:pt x="433" y="639"/>
                  </a:lnTo>
                  <a:lnTo>
                    <a:pt x="418" y="696"/>
                  </a:lnTo>
                  <a:lnTo>
                    <a:pt x="408" y="716"/>
                  </a:lnTo>
                  <a:lnTo>
                    <a:pt x="403" y="731"/>
                  </a:lnTo>
                  <a:lnTo>
                    <a:pt x="399" y="742"/>
                  </a:lnTo>
                  <a:lnTo>
                    <a:pt x="394" y="752"/>
                  </a:lnTo>
                  <a:lnTo>
                    <a:pt x="389" y="752"/>
                  </a:lnTo>
                  <a:lnTo>
                    <a:pt x="384" y="757"/>
                  </a:lnTo>
                  <a:lnTo>
                    <a:pt x="379" y="757"/>
                  </a:lnTo>
                  <a:lnTo>
                    <a:pt x="369" y="752"/>
                  </a:lnTo>
                  <a:lnTo>
                    <a:pt x="364" y="747"/>
                  </a:lnTo>
                  <a:lnTo>
                    <a:pt x="359" y="737"/>
                  </a:lnTo>
                  <a:lnTo>
                    <a:pt x="359" y="726"/>
                  </a:lnTo>
                  <a:lnTo>
                    <a:pt x="364" y="696"/>
                  </a:lnTo>
                  <a:lnTo>
                    <a:pt x="374" y="650"/>
                  </a:lnTo>
                  <a:lnTo>
                    <a:pt x="389" y="593"/>
                  </a:lnTo>
                  <a:lnTo>
                    <a:pt x="403" y="532"/>
                  </a:lnTo>
                  <a:lnTo>
                    <a:pt x="418" y="481"/>
                  </a:lnTo>
                  <a:lnTo>
                    <a:pt x="423" y="466"/>
                  </a:lnTo>
                  <a:lnTo>
                    <a:pt x="428" y="440"/>
                  </a:lnTo>
                  <a:lnTo>
                    <a:pt x="428" y="394"/>
                  </a:lnTo>
                  <a:lnTo>
                    <a:pt x="428" y="348"/>
                  </a:lnTo>
                  <a:lnTo>
                    <a:pt x="423" y="302"/>
                  </a:lnTo>
                  <a:lnTo>
                    <a:pt x="408" y="251"/>
                  </a:lnTo>
                  <a:lnTo>
                    <a:pt x="394" y="200"/>
                  </a:lnTo>
                  <a:lnTo>
                    <a:pt x="369" y="159"/>
                  </a:lnTo>
                  <a:lnTo>
                    <a:pt x="334" y="123"/>
                  </a:lnTo>
                  <a:lnTo>
                    <a:pt x="284" y="102"/>
                  </a:lnTo>
                  <a:lnTo>
                    <a:pt x="224" y="92"/>
                  </a:lnTo>
                  <a:lnTo>
                    <a:pt x="164" y="102"/>
                  </a:lnTo>
                  <a:lnTo>
                    <a:pt x="114" y="123"/>
                  </a:lnTo>
                  <a:lnTo>
                    <a:pt x="70" y="159"/>
                  </a:lnTo>
                  <a:lnTo>
                    <a:pt x="40" y="200"/>
                  </a:lnTo>
                  <a:lnTo>
                    <a:pt x="40" y="215"/>
                  </a:lnTo>
                  <a:lnTo>
                    <a:pt x="35" y="220"/>
                  </a:lnTo>
                  <a:lnTo>
                    <a:pt x="30" y="220"/>
                  </a:lnTo>
                  <a:lnTo>
                    <a:pt x="20" y="220"/>
                  </a:lnTo>
                  <a:lnTo>
                    <a:pt x="15" y="220"/>
                  </a:lnTo>
                  <a:lnTo>
                    <a:pt x="10" y="220"/>
                  </a:lnTo>
                  <a:lnTo>
                    <a:pt x="5" y="220"/>
                  </a:lnTo>
                  <a:lnTo>
                    <a:pt x="5" y="215"/>
                  </a:lnTo>
                  <a:lnTo>
                    <a:pt x="0" y="210"/>
                  </a:lnTo>
                  <a:lnTo>
                    <a:pt x="5" y="194"/>
                  </a:lnTo>
                  <a:lnTo>
                    <a:pt x="15" y="159"/>
                  </a:lnTo>
                  <a:lnTo>
                    <a:pt x="40" y="118"/>
                  </a:lnTo>
                  <a:lnTo>
                    <a:pt x="85" y="67"/>
                  </a:lnTo>
                  <a:lnTo>
                    <a:pt x="124" y="36"/>
                  </a:lnTo>
                  <a:lnTo>
                    <a:pt x="174" y="1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3390" y="3259"/>
              <a:ext cx="184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4" y="11"/>
                </a:cxn>
                <a:cxn ang="0">
                  <a:pos x="154" y="46"/>
                </a:cxn>
                <a:cxn ang="0">
                  <a:pos x="174" y="98"/>
                </a:cxn>
                <a:cxn ang="0">
                  <a:pos x="184" y="169"/>
                </a:cxn>
                <a:cxn ang="0">
                  <a:pos x="184" y="169"/>
                </a:cxn>
                <a:cxn ang="0">
                  <a:pos x="174" y="261"/>
                </a:cxn>
                <a:cxn ang="0">
                  <a:pos x="149" y="338"/>
                </a:cxn>
                <a:cxn ang="0">
                  <a:pos x="114" y="399"/>
                </a:cxn>
                <a:cxn ang="0">
                  <a:pos x="84" y="445"/>
                </a:cxn>
                <a:cxn ang="0">
                  <a:pos x="55" y="476"/>
                </a:cxn>
                <a:cxn ang="0">
                  <a:pos x="40" y="486"/>
                </a:cxn>
                <a:cxn ang="0">
                  <a:pos x="30" y="486"/>
                </a:cxn>
                <a:cxn ang="0">
                  <a:pos x="25" y="476"/>
                </a:cxn>
                <a:cxn ang="0">
                  <a:pos x="25" y="471"/>
                </a:cxn>
                <a:cxn ang="0">
                  <a:pos x="25" y="466"/>
                </a:cxn>
                <a:cxn ang="0">
                  <a:pos x="25" y="461"/>
                </a:cxn>
                <a:cxn ang="0">
                  <a:pos x="25" y="461"/>
                </a:cxn>
                <a:cxn ang="0">
                  <a:pos x="30" y="450"/>
                </a:cxn>
                <a:cxn ang="0">
                  <a:pos x="40" y="445"/>
                </a:cxn>
                <a:cxn ang="0">
                  <a:pos x="79" y="394"/>
                </a:cxn>
                <a:cxn ang="0">
                  <a:pos x="114" y="333"/>
                </a:cxn>
                <a:cxn ang="0">
                  <a:pos x="139" y="256"/>
                </a:cxn>
                <a:cxn ang="0">
                  <a:pos x="149" y="169"/>
                </a:cxn>
                <a:cxn ang="0">
                  <a:pos x="149" y="154"/>
                </a:cxn>
                <a:cxn ang="0">
                  <a:pos x="149" y="149"/>
                </a:cxn>
                <a:cxn ang="0">
                  <a:pos x="144" y="149"/>
                </a:cxn>
                <a:cxn ang="0">
                  <a:pos x="144" y="144"/>
                </a:cxn>
                <a:cxn ang="0">
                  <a:pos x="144" y="144"/>
                </a:cxn>
                <a:cxn ang="0">
                  <a:pos x="139" y="149"/>
                </a:cxn>
                <a:cxn ang="0">
                  <a:pos x="139" y="149"/>
                </a:cxn>
                <a:cxn ang="0">
                  <a:pos x="119" y="164"/>
                </a:cxn>
                <a:cxn ang="0">
                  <a:pos x="99" y="169"/>
                </a:cxn>
                <a:cxn ang="0">
                  <a:pos x="84" y="169"/>
                </a:cxn>
                <a:cxn ang="0">
                  <a:pos x="45" y="164"/>
                </a:cxn>
                <a:cxn ang="0">
                  <a:pos x="20" y="144"/>
                </a:cxn>
                <a:cxn ang="0">
                  <a:pos x="5" y="118"/>
                </a:cxn>
                <a:cxn ang="0">
                  <a:pos x="0" y="82"/>
                </a:cxn>
                <a:cxn ang="0">
                  <a:pos x="5" y="52"/>
                </a:cxn>
                <a:cxn ang="0">
                  <a:pos x="20" y="26"/>
                </a:cxn>
                <a:cxn ang="0">
                  <a:pos x="45" y="6"/>
                </a:cxn>
                <a:cxn ang="0">
                  <a:pos x="84" y="0"/>
                </a:cxn>
              </a:cxnLst>
              <a:rect l="0" t="0" r="r" b="b"/>
              <a:pathLst>
                <a:path w="184" h="486">
                  <a:moveTo>
                    <a:pt x="84" y="0"/>
                  </a:moveTo>
                  <a:lnTo>
                    <a:pt x="124" y="11"/>
                  </a:lnTo>
                  <a:lnTo>
                    <a:pt x="154" y="46"/>
                  </a:lnTo>
                  <a:lnTo>
                    <a:pt x="174" y="98"/>
                  </a:lnTo>
                  <a:lnTo>
                    <a:pt x="184" y="169"/>
                  </a:lnTo>
                  <a:lnTo>
                    <a:pt x="184" y="169"/>
                  </a:lnTo>
                  <a:lnTo>
                    <a:pt x="174" y="261"/>
                  </a:lnTo>
                  <a:lnTo>
                    <a:pt x="149" y="338"/>
                  </a:lnTo>
                  <a:lnTo>
                    <a:pt x="114" y="399"/>
                  </a:lnTo>
                  <a:lnTo>
                    <a:pt x="84" y="445"/>
                  </a:lnTo>
                  <a:lnTo>
                    <a:pt x="55" y="476"/>
                  </a:lnTo>
                  <a:lnTo>
                    <a:pt x="40" y="486"/>
                  </a:lnTo>
                  <a:lnTo>
                    <a:pt x="30" y="486"/>
                  </a:lnTo>
                  <a:lnTo>
                    <a:pt x="25" y="476"/>
                  </a:lnTo>
                  <a:lnTo>
                    <a:pt x="25" y="471"/>
                  </a:lnTo>
                  <a:lnTo>
                    <a:pt x="25" y="466"/>
                  </a:lnTo>
                  <a:lnTo>
                    <a:pt x="25" y="461"/>
                  </a:lnTo>
                  <a:lnTo>
                    <a:pt x="25" y="461"/>
                  </a:lnTo>
                  <a:lnTo>
                    <a:pt x="30" y="450"/>
                  </a:lnTo>
                  <a:lnTo>
                    <a:pt x="40" y="445"/>
                  </a:lnTo>
                  <a:lnTo>
                    <a:pt x="79" y="394"/>
                  </a:lnTo>
                  <a:lnTo>
                    <a:pt x="114" y="333"/>
                  </a:lnTo>
                  <a:lnTo>
                    <a:pt x="139" y="256"/>
                  </a:lnTo>
                  <a:lnTo>
                    <a:pt x="149" y="169"/>
                  </a:lnTo>
                  <a:lnTo>
                    <a:pt x="149" y="154"/>
                  </a:lnTo>
                  <a:lnTo>
                    <a:pt x="149" y="149"/>
                  </a:lnTo>
                  <a:lnTo>
                    <a:pt x="144" y="149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19" y="164"/>
                  </a:lnTo>
                  <a:lnTo>
                    <a:pt x="99" y="169"/>
                  </a:lnTo>
                  <a:lnTo>
                    <a:pt x="84" y="169"/>
                  </a:lnTo>
                  <a:lnTo>
                    <a:pt x="45" y="164"/>
                  </a:lnTo>
                  <a:lnTo>
                    <a:pt x="20" y="144"/>
                  </a:lnTo>
                  <a:lnTo>
                    <a:pt x="5" y="118"/>
                  </a:lnTo>
                  <a:lnTo>
                    <a:pt x="0" y="82"/>
                  </a:lnTo>
                  <a:lnTo>
                    <a:pt x="5" y="52"/>
                  </a:lnTo>
                  <a:lnTo>
                    <a:pt x="20" y="26"/>
                  </a:lnTo>
                  <a:lnTo>
                    <a:pt x="45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4008" y="2319"/>
              <a:ext cx="1091" cy="1329"/>
            </a:xfrm>
            <a:custGeom>
              <a:avLst/>
              <a:gdLst/>
              <a:ahLst/>
              <a:cxnLst>
                <a:cxn ang="0">
                  <a:pos x="971" y="5"/>
                </a:cxn>
                <a:cxn ang="0">
                  <a:pos x="1036" y="40"/>
                </a:cxn>
                <a:cxn ang="0">
                  <a:pos x="1086" y="127"/>
                </a:cxn>
                <a:cxn ang="0">
                  <a:pos x="1086" y="230"/>
                </a:cxn>
                <a:cxn ang="0">
                  <a:pos x="1056" y="363"/>
                </a:cxn>
                <a:cxn ang="0">
                  <a:pos x="976" y="552"/>
                </a:cxn>
                <a:cxn ang="0">
                  <a:pos x="822" y="792"/>
                </a:cxn>
                <a:cxn ang="0">
                  <a:pos x="657" y="992"/>
                </a:cxn>
                <a:cxn ang="0">
                  <a:pos x="523" y="1130"/>
                </a:cxn>
                <a:cxn ang="0">
                  <a:pos x="378" y="1247"/>
                </a:cxn>
                <a:cxn ang="0">
                  <a:pos x="249" y="1319"/>
                </a:cxn>
                <a:cxn ang="0">
                  <a:pos x="134" y="1324"/>
                </a:cxn>
                <a:cxn ang="0">
                  <a:pos x="50" y="1263"/>
                </a:cxn>
                <a:cxn ang="0">
                  <a:pos x="5" y="1181"/>
                </a:cxn>
                <a:cxn ang="0">
                  <a:pos x="5" y="1114"/>
                </a:cxn>
                <a:cxn ang="0">
                  <a:pos x="35" y="1058"/>
                </a:cxn>
                <a:cxn ang="0">
                  <a:pos x="54" y="1053"/>
                </a:cxn>
                <a:cxn ang="0">
                  <a:pos x="59" y="1063"/>
                </a:cxn>
                <a:cxn ang="0">
                  <a:pos x="84" y="1130"/>
                </a:cxn>
                <a:cxn ang="0">
                  <a:pos x="154" y="1191"/>
                </a:cxn>
                <a:cxn ang="0">
                  <a:pos x="219" y="1206"/>
                </a:cxn>
                <a:cxn ang="0">
                  <a:pos x="274" y="1196"/>
                </a:cxn>
                <a:cxn ang="0">
                  <a:pos x="363" y="1150"/>
                </a:cxn>
                <a:cxn ang="0">
                  <a:pos x="438" y="1094"/>
                </a:cxn>
                <a:cxn ang="0">
                  <a:pos x="473" y="1063"/>
                </a:cxn>
                <a:cxn ang="0">
                  <a:pos x="478" y="1058"/>
                </a:cxn>
                <a:cxn ang="0">
                  <a:pos x="483" y="1017"/>
                </a:cxn>
                <a:cxn ang="0">
                  <a:pos x="488" y="889"/>
                </a:cxn>
                <a:cxn ang="0">
                  <a:pos x="483" y="669"/>
                </a:cxn>
                <a:cxn ang="0">
                  <a:pos x="448" y="393"/>
                </a:cxn>
                <a:cxn ang="0">
                  <a:pos x="368" y="194"/>
                </a:cxn>
                <a:cxn ang="0">
                  <a:pos x="244" y="97"/>
                </a:cxn>
                <a:cxn ang="0">
                  <a:pos x="129" y="117"/>
                </a:cxn>
                <a:cxn ang="0">
                  <a:pos x="74" y="138"/>
                </a:cxn>
                <a:cxn ang="0">
                  <a:pos x="64" y="132"/>
                </a:cxn>
                <a:cxn ang="0">
                  <a:pos x="59" y="122"/>
                </a:cxn>
                <a:cxn ang="0">
                  <a:pos x="89" y="81"/>
                </a:cxn>
                <a:cxn ang="0">
                  <a:pos x="164" y="25"/>
                </a:cxn>
                <a:cxn ang="0">
                  <a:pos x="264" y="0"/>
                </a:cxn>
                <a:cxn ang="0">
                  <a:pos x="403" y="46"/>
                </a:cxn>
                <a:cxn ang="0">
                  <a:pos x="503" y="158"/>
                </a:cxn>
                <a:cxn ang="0">
                  <a:pos x="558" y="317"/>
                </a:cxn>
                <a:cxn ang="0">
                  <a:pos x="588" y="485"/>
                </a:cxn>
                <a:cxn ang="0">
                  <a:pos x="603" y="644"/>
                </a:cxn>
                <a:cxn ang="0">
                  <a:pos x="603" y="756"/>
                </a:cxn>
                <a:cxn ang="0">
                  <a:pos x="603" y="884"/>
                </a:cxn>
                <a:cxn ang="0">
                  <a:pos x="598" y="951"/>
                </a:cxn>
                <a:cxn ang="0">
                  <a:pos x="598" y="951"/>
                </a:cxn>
                <a:cxn ang="0">
                  <a:pos x="812" y="705"/>
                </a:cxn>
                <a:cxn ang="0">
                  <a:pos x="947" y="496"/>
                </a:cxn>
                <a:cxn ang="0">
                  <a:pos x="1006" y="342"/>
                </a:cxn>
                <a:cxn ang="0">
                  <a:pos x="1026" y="260"/>
                </a:cxn>
                <a:cxn ang="0">
                  <a:pos x="1011" y="199"/>
                </a:cxn>
                <a:cxn ang="0">
                  <a:pos x="956" y="143"/>
                </a:cxn>
                <a:cxn ang="0">
                  <a:pos x="892" y="122"/>
                </a:cxn>
                <a:cxn ang="0">
                  <a:pos x="882" y="112"/>
                </a:cxn>
                <a:cxn ang="0">
                  <a:pos x="882" y="81"/>
                </a:cxn>
                <a:cxn ang="0">
                  <a:pos x="897" y="30"/>
                </a:cxn>
                <a:cxn ang="0">
                  <a:pos x="937" y="0"/>
                </a:cxn>
              </a:cxnLst>
              <a:rect l="0" t="0" r="r" b="b"/>
              <a:pathLst>
                <a:path w="1091" h="1329">
                  <a:moveTo>
                    <a:pt x="937" y="0"/>
                  </a:moveTo>
                  <a:lnTo>
                    <a:pt x="971" y="5"/>
                  </a:lnTo>
                  <a:lnTo>
                    <a:pt x="1006" y="20"/>
                  </a:lnTo>
                  <a:lnTo>
                    <a:pt x="1036" y="40"/>
                  </a:lnTo>
                  <a:lnTo>
                    <a:pt x="1066" y="76"/>
                  </a:lnTo>
                  <a:lnTo>
                    <a:pt x="1086" y="127"/>
                  </a:lnTo>
                  <a:lnTo>
                    <a:pt x="1091" y="189"/>
                  </a:lnTo>
                  <a:lnTo>
                    <a:pt x="1086" y="230"/>
                  </a:lnTo>
                  <a:lnTo>
                    <a:pt x="1076" y="286"/>
                  </a:lnTo>
                  <a:lnTo>
                    <a:pt x="1056" y="363"/>
                  </a:lnTo>
                  <a:lnTo>
                    <a:pt x="1021" y="450"/>
                  </a:lnTo>
                  <a:lnTo>
                    <a:pt x="976" y="552"/>
                  </a:lnTo>
                  <a:lnTo>
                    <a:pt x="907" y="664"/>
                  </a:lnTo>
                  <a:lnTo>
                    <a:pt x="822" y="792"/>
                  </a:lnTo>
                  <a:lnTo>
                    <a:pt x="717" y="925"/>
                  </a:lnTo>
                  <a:lnTo>
                    <a:pt x="657" y="992"/>
                  </a:lnTo>
                  <a:lnTo>
                    <a:pt x="593" y="1058"/>
                  </a:lnTo>
                  <a:lnTo>
                    <a:pt x="523" y="1130"/>
                  </a:lnTo>
                  <a:lnTo>
                    <a:pt x="448" y="1191"/>
                  </a:lnTo>
                  <a:lnTo>
                    <a:pt x="378" y="1247"/>
                  </a:lnTo>
                  <a:lnTo>
                    <a:pt x="309" y="1293"/>
                  </a:lnTo>
                  <a:lnTo>
                    <a:pt x="249" y="1319"/>
                  </a:lnTo>
                  <a:lnTo>
                    <a:pt x="194" y="1329"/>
                  </a:lnTo>
                  <a:lnTo>
                    <a:pt x="134" y="1324"/>
                  </a:lnTo>
                  <a:lnTo>
                    <a:pt x="84" y="1298"/>
                  </a:lnTo>
                  <a:lnTo>
                    <a:pt x="50" y="1263"/>
                  </a:lnTo>
                  <a:lnTo>
                    <a:pt x="20" y="1222"/>
                  </a:lnTo>
                  <a:lnTo>
                    <a:pt x="5" y="1181"/>
                  </a:lnTo>
                  <a:lnTo>
                    <a:pt x="0" y="1145"/>
                  </a:lnTo>
                  <a:lnTo>
                    <a:pt x="5" y="1114"/>
                  </a:lnTo>
                  <a:lnTo>
                    <a:pt x="20" y="1084"/>
                  </a:lnTo>
                  <a:lnTo>
                    <a:pt x="35" y="1058"/>
                  </a:lnTo>
                  <a:lnTo>
                    <a:pt x="50" y="1048"/>
                  </a:lnTo>
                  <a:lnTo>
                    <a:pt x="54" y="1053"/>
                  </a:lnTo>
                  <a:lnTo>
                    <a:pt x="59" y="1058"/>
                  </a:lnTo>
                  <a:lnTo>
                    <a:pt x="59" y="1063"/>
                  </a:lnTo>
                  <a:lnTo>
                    <a:pt x="64" y="1068"/>
                  </a:lnTo>
                  <a:lnTo>
                    <a:pt x="84" y="1130"/>
                  </a:lnTo>
                  <a:lnTo>
                    <a:pt x="119" y="1165"/>
                  </a:lnTo>
                  <a:lnTo>
                    <a:pt x="154" y="1191"/>
                  </a:lnTo>
                  <a:lnTo>
                    <a:pt x="194" y="1201"/>
                  </a:lnTo>
                  <a:lnTo>
                    <a:pt x="219" y="1206"/>
                  </a:lnTo>
                  <a:lnTo>
                    <a:pt x="234" y="1206"/>
                  </a:lnTo>
                  <a:lnTo>
                    <a:pt x="274" y="1196"/>
                  </a:lnTo>
                  <a:lnTo>
                    <a:pt x="314" y="1181"/>
                  </a:lnTo>
                  <a:lnTo>
                    <a:pt x="363" y="1150"/>
                  </a:lnTo>
                  <a:lnTo>
                    <a:pt x="403" y="1119"/>
                  </a:lnTo>
                  <a:lnTo>
                    <a:pt x="438" y="1094"/>
                  </a:lnTo>
                  <a:lnTo>
                    <a:pt x="463" y="1073"/>
                  </a:lnTo>
                  <a:lnTo>
                    <a:pt x="473" y="1063"/>
                  </a:lnTo>
                  <a:lnTo>
                    <a:pt x="478" y="1063"/>
                  </a:lnTo>
                  <a:lnTo>
                    <a:pt x="478" y="1058"/>
                  </a:lnTo>
                  <a:lnTo>
                    <a:pt x="478" y="1048"/>
                  </a:lnTo>
                  <a:lnTo>
                    <a:pt x="483" y="1017"/>
                  </a:lnTo>
                  <a:lnTo>
                    <a:pt x="483" y="961"/>
                  </a:lnTo>
                  <a:lnTo>
                    <a:pt x="488" y="889"/>
                  </a:lnTo>
                  <a:lnTo>
                    <a:pt x="488" y="818"/>
                  </a:lnTo>
                  <a:lnTo>
                    <a:pt x="483" y="669"/>
                  </a:lnTo>
                  <a:lnTo>
                    <a:pt x="473" y="526"/>
                  </a:lnTo>
                  <a:lnTo>
                    <a:pt x="448" y="393"/>
                  </a:lnTo>
                  <a:lnTo>
                    <a:pt x="413" y="286"/>
                  </a:lnTo>
                  <a:lnTo>
                    <a:pt x="368" y="194"/>
                  </a:lnTo>
                  <a:lnTo>
                    <a:pt x="314" y="132"/>
                  </a:lnTo>
                  <a:lnTo>
                    <a:pt x="244" y="97"/>
                  </a:lnTo>
                  <a:lnTo>
                    <a:pt x="169" y="81"/>
                  </a:lnTo>
                  <a:lnTo>
                    <a:pt x="129" y="117"/>
                  </a:lnTo>
                  <a:lnTo>
                    <a:pt x="94" y="132"/>
                  </a:lnTo>
                  <a:lnTo>
                    <a:pt x="74" y="138"/>
                  </a:lnTo>
                  <a:lnTo>
                    <a:pt x="69" y="138"/>
                  </a:lnTo>
                  <a:lnTo>
                    <a:pt x="64" y="132"/>
                  </a:lnTo>
                  <a:lnTo>
                    <a:pt x="59" y="132"/>
                  </a:lnTo>
                  <a:lnTo>
                    <a:pt x="59" y="122"/>
                  </a:lnTo>
                  <a:lnTo>
                    <a:pt x="64" y="107"/>
                  </a:lnTo>
                  <a:lnTo>
                    <a:pt x="89" y="81"/>
                  </a:lnTo>
                  <a:lnTo>
                    <a:pt x="119" y="56"/>
                  </a:lnTo>
                  <a:lnTo>
                    <a:pt x="164" y="25"/>
                  </a:lnTo>
                  <a:lnTo>
                    <a:pt x="214" y="10"/>
                  </a:lnTo>
                  <a:lnTo>
                    <a:pt x="264" y="0"/>
                  </a:lnTo>
                  <a:lnTo>
                    <a:pt x="344" y="10"/>
                  </a:lnTo>
                  <a:lnTo>
                    <a:pt x="403" y="46"/>
                  </a:lnTo>
                  <a:lnTo>
                    <a:pt x="458" y="97"/>
                  </a:lnTo>
                  <a:lnTo>
                    <a:pt x="503" y="158"/>
                  </a:lnTo>
                  <a:lnTo>
                    <a:pt x="533" y="235"/>
                  </a:lnTo>
                  <a:lnTo>
                    <a:pt x="558" y="317"/>
                  </a:lnTo>
                  <a:lnTo>
                    <a:pt x="578" y="398"/>
                  </a:lnTo>
                  <a:lnTo>
                    <a:pt x="588" y="485"/>
                  </a:lnTo>
                  <a:lnTo>
                    <a:pt x="598" y="567"/>
                  </a:lnTo>
                  <a:lnTo>
                    <a:pt x="603" y="644"/>
                  </a:lnTo>
                  <a:lnTo>
                    <a:pt x="603" y="705"/>
                  </a:lnTo>
                  <a:lnTo>
                    <a:pt x="603" y="756"/>
                  </a:lnTo>
                  <a:lnTo>
                    <a:pt x="603" y="818"/>
                  </a:lnTo>
                  <a:lnTo>
                    <a:pt x="603" y="884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717" y="823"/>
                  </a:lnTo>
                  <a:lnTo>
                    <a:pt x="812" y="705"/>
                  </a:lnTo>
                  <a:lnTo>
                    <a:pt x="887" y="593"/>
                  </a:lnTo>
                  <a:lnTo>
                    <a:pt x="947" y="496"/>
                  </a:lnTo>
                  <a:lnTo>
                    <a:pt x="981" y="409"/>
                  </a:lnTo>
                  <a:lnTo>
                    <a:pt x="1006" y="342"/>
                  </a:lnTo>
                  <a:lnTo>
                    <a:pt x="1021" y="291"/>
                  </a:lnTo>
                  <a:lnTo>
                    <a:pt x="1026" y="260"/>
                  </a:lnTo>
                  <a:lnTo>
                    <a:pt x="1021" y="230"/>
                  </a:lnTo>
                  <a:lnTo>
                    <a:pt x="1011" y="199"/>
                  </a:lnTo>
                  <a:lnTo>
                    <a:pt x="991" y="168"/>
                  </a:lnTo>
                  <a:lnTo>
                    <a:pt x="956" y="143"/>
                  </a:lnTo>
                  <a:lnTo>
                    <a:pt x="907" y="127"/>
                  </a:lnTo>
                  <a:lnTo>
                    <a:pt x="892" y="122"/>
                  </a:lnTo>
                  <a:lnTo>
                    <a:pt x="887" y="117"/>
                  </a:lnTo>
                  <a:lnTo>
                    <a:pt x="882" y="112"/>
                  </a:lnTo>
                  <a:lnTo>
                    <a:pt x="877" y="97"/>
                  </a:lnTo>
                  <a:lnTo>
                    <a:pt x="882" y="81"/>
                  </a:lnTo>
                  <a:lnTo>
                    <a:pt x="887" y="56"/>
                  </a:lnTo>
                  <a:lnTo>
                    <a:pt x="897" y="30"/>
                  </a:lnTo>
                  <a:lnTo>
                    <a:pt x="917" y="10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5049" y="3157"/>
              <a:ext cx="648" cy="757"/>
            </a:xfrm>
            <a:custGeom>
              <a:avLst/>
              <a:gdLst/>
              <a:ahLst/>
              <a:cxnLst>
                <a:cxn ang="0">
                  <a:pos x="299" y="16"/>
                </a:cxn>
                <a:cxn ang="0">
                  <a:pos x="389" y="92"/>
                </a:cxn>
                <a:cxn ang="0">
                  <a:pos x="439" y="210"/>
                </a:cxn>
                <a:cxn ang="0">
                  <a:pos x="464" y="312"/>
                </a:cxn>
                <a:cxn ang="0">
                  <a:pos x="464" y="348"/>
                </a:cxn>
                <a:cxn ang="0">
                  <a:pos x="523" y="205"/>
                </a:cxn>
                <a:cxn ang="0">
                  <a:pos x="583" y="82"/>
                </a:cxn>
                <a:cxn ang="0">
                  <a:pos x="613" y="16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6"/>
                </a:cxn>
                <a:cxn ang="0">
                  <a:pos x="648" y="26"/>
                </a:cxn>
                <a:cxn ang="0">
                  <a:pos x="643" y="41"/>
                </a:cxn>
                <a:cxn ang="0">
                  <a:pos x="583" y="159"/>
                </a:cxn>
                <a:cxn ang="0">
                  <a:pos x="553" y="230"/>
                </a:cxn>
                <a:cxn ang="0">
                  <a:pos x="518" y="312"/>
                </a:cxn>
                <a:cxn ang="0">
                  <a:pos x="484" y="414"/>
                </a:cxn>
                <a:cxn ang="0">
                  <a:pos x="464" y="486"/>
                </a:cxn>
                <a:cxn ang="0">
                  <a:pos x="434" y="639"/>
                </a:cxn>
                <a:cxn ang="0">
                  <a:pos x="409" y="716"/>
                </a:cxn>
                <a:cxn ang="0">
                  <a:pos x="399" y="742"/>
                </a:cxn>
                <a:cxn ang="0">
                  <a:pos x="389" y="752"/>
                </a:cxn>
                <a:cxn ang="0">
                  <a:pos x="379" y="757"/>
                </a:cxn>
                <a:cxn ang="0">
                  <a:pos x="364" y="747"/>
                </a:cxn>
                <a:cxn ang="0">
                  <a:pos x="359" y="726"/>
                </a:cxn>
                <a:cxn ang="0">
                  <a:pos x="374" y="650"/>
                </a:cxn>
                <a:cxn ang="0">
                  <a:pos x="404" y="532"/>
                </a:cxn>
                <a:cxn ang="0">
                  <a:pos x="424" y="466"/>
                </a:cxn>
                <a:cxn ang="0">
                  <a:pos x="429" y="394"/>
                </a:cxn>
                <a:cxn ang="0">
                  <a:pos x="424" y="302"/>
                </a:cxn>
                <a:cxn ang="0">
                  <a:pos x="394" y="200"/>
                </a:cxn>
                <a:cxn ang="0">
                  <a:pos x="334" y="123"/>
                </a:cxn>
                <a:cxn ang="0">
                  <a:pos x="224" y="92"/>
                </a:cxn>
                <a:cxn ang="0">
                  <a:pos x="115" y="123"/>
                </a:cxn>
                <a:cxn ang="0">
                  <a:pos x="40" y="200"/>
                </a:cxn>
                <a:cxn ang="0">
                  <a:pos x="35" y="220"/>
                </a:cxn>
                <a:cxn ang="0">
                  <a:pos x="20" y="220"/>
                </a:cxn>
                <a:cxn ang="0">
                  <a:pos x="10" y="220"/>
                </a:cxn>
                <a:cxn ang="0">
                  <a:pos x="5" y="215"/>
                </a:cxn>
                <a:cxn ang="0">
                  <a:pos x="5" y="194"/>
                </a:cxn>
                <a:cxn ang="0">
                  <a:pos x="40" y="118"/>
                </a:cxn>
                <a:cxn ang="0">
                  <a:pos x="125" y="36"/>
                </a:cxn>
                <a:cxn ang="0">
                  <a:pos x="239" y="0"/>
                </a:cxn>
              </a:cxnLst>
              <a:rect l="0" t="0" r="r" b="b"/>
              <a:pathLst>
                <a:path w="648" h="757">
                  <a:moveTo>
                    <a:pt x="239" y="0"/>
                  </a:moveTo>
                  <a:lnTo>
                    <a:pt x="299" y="16"/>
                  </a:lnTo>
                  <a:lnTo>
                    <a:pt x="349" y="46"/>
                  </a:lnTo>
                  <a:lnTo>
                    <a:pt x="389" y="92"/>
                  </a:lnTo>
                  <a:lnTo>
                    <a:pt x="419" y="148"/>
                  </a:lnTo>
                  <a:lnTo>
                    <a:pt x="439" y="210"/>
                  </a:lnTo>
                  <a:lnTo>
                    <a:pt x="454" y="266"/>
                  </a:lnTo>
                  <a:lnTo>
                    <a:pt x="464" y="312"/>
                  </a:lnTo>
                  <a:lnTo>
                    <a:pt x="464" y="348"/>
                  </a:lnTo>
                  <a:lnTo>
                    <a:pt x="464" y="348"/>
                  </a:lnTo>
                  <a:lnTo>
                    <a:pt x="494" y="276"/>
                  </a:lnTo>
                  <a:lnTo>
                    <a:pt x="523" y="205"/>
                  </a:lnTo>
                  <a:lnTo>
                    <a:pt x="553" y="138"/>
                  </a:lnTo>
                  <a:lnTo>
                    <a:pt x="583" y="82"/>
                  </a:lnTo>
                  <a:lnTo>
                    <a:pt x="603" y="41"/>
                  </a:lnTo>
                  <a:lnTo>
                    <a:pt x="613" y="16"/>
                  </a:lnTo>
                  <a:lnTo>
                    <a:pt x="623" y="16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6"/>
                  </a:lnTo>
                  <a:lnTo>
                    <a:pt x="643" y="16"/>
                  </a:lnTo>
                  <a:lnTo>
                    <a:pt x="648" y="21"/>
                  </a:lnTo>
                  <a:lnTo>
                    <a:pt x="648" y="26"/>
                  </a:lnTo>
                  <a:lnTo>
                    <a:pt x="648" y="31"/>
                  </a:lnTo>
                  <a:lnTo>
                    <a:pt x="643" y="41"/>
                  </a:lnTo>
                  <a:lnTo>
                    <a:pt x="608" y="108"/>
                  </a:lnTo>
                  <a:lnTo>
                    <a:pt x="583" y="159"/>
                  </a:lnTo>
                  <a:lnTo>
                    <a:pt x="568" y="200"/>
                  </a:lnTo>
                  <a:lnTo>
                    <a:pt x="553" y="230"/>
                  </a:lnTo>
                  <a:lnTo>
                    <a:pt x="538" y="266"/>
                  </a:lnTo>
                  <a:lnTo>
                    <a:pt x="518" y="312"/>
                  </a:lnTo>
                  <a:lnTo>
                    <a:pt x="499" y="363"/>
                  </a:lnTo>
                  <a:lnTo>
                    <a:pt x="484" y="414"/>
                  </a:lnTo>
                  <a:lnTo>
                    <a:pt x="469" y="455"/>
                  </a:lnTo>
                  <a:lnTo>
                    <a:pt x="464" y="486"/>
                  </a:lnTo>
                  <a:lnTo>
                    <a:pt x="449" y="563"/>
                  </a:lnTo>
                  <a:lnTo>
                    <a:pt x="434" y="639"/>
                  </a:lnTo>
                  <a:lnTo>
                    <a:pt x="419" y="696"/>
                  </a:lnTo>
                  <a:lnTo>
                    <a:pt x="409" y="716"/>
                  </a:lnTo>
                  <a:lnTo>
                    <a:pt x="404" y="731"/>
                  </a:lnTo>
                  <a:lnTo>
                    <a:pt x="399" y="742"/>
                  </a:lnTo>
                  <a:lnTo>
                    <a:pt x="394" y="752"/>
                  </a:lnTo>
                  <a:lnTo>
                    <a:pt x="389" y="752"/>
                  </a:lnTo>
                  <a:lnTo>
                    <a:pt x="384" y="757"/>
                  </a:lnTo>
                  <a:lnTo>
                    <a:pt x="379" y="757"/>
                  </a:lnTo>
                  <a:lnTo>
                    <a:pt x="369" y="752"/>
                  </a:lnTo>
                  <a:lnTo>
                    <a:pt x="364" y="747"/>
                  </a:lnTo>
                  <a:lnTo>
                    <a:pt x="359" y="737"/>
                  </a:lnTo>
                  <a:lnTo>
                    <a:pt x="359" y="726"/>
                  </a:lnTo>
                  <a:lnTo>
                    <a:pt x="364" y="696"/>
                  </a:lnTo>
                  <a:lnTo>
                    <a:pt x="374" y="650"/>
                  </a:lnTo>
                  <a:lnTo>
                    <a:pt x="389" y="593"/>
                  </a:lnTo>
                  <a:lnTo>
                    <a:pt x="404" y="532"/>
                  </a:lnTo>
                  <a:lnTo>
                    <a:pt x="419" y="481"/>
                  </a:lnTo>
                  <a:lnTo>
                    <a:pt x="424" y="466"/>
                  </a:lnTo>
                  <a:lnTo>
                    <a:pt x="429" y="440"/>
                  </a:lnTo>
                  <a:lnTo>
                    <a:pt x="429" y="394"/>
                  </a:lnTo>
                  <a:lnTo>
                    <a:pt x="429" y="348"/>
                  </a:lnTo>
                  <a:lnTo>
                    <a:pt x="424" y="302"/>
                  </a:lnTo>
                  <a:lnTo>
                    <a:pt x="409" y="251"/>
                  </a:lnTo>
                  <a:lnTo>
                    <a:pt x="394" y="200"/>
                  </a:lnTo>
                  <a:lnTo>
                    <a:pt x="369" y="159"/>
                  </a:lnTo>
                  <a:lnTo>
                    <a:pt x="334" y="123"/>
                  </a:lnTo>
                  <a:lnTo>
                    <a:pt x="284" y="102"/>
                  </a:lnTo>
                  <a:lnTo>
                    <a:pt x="224" y="92"/>
                  </a:lnTo>
                  <a:lnTo>
                    <a:pt x="165" y="102"/>
                  </a:lnTo>
                  <a:lnTo>
                    <a:pt x="115" y="123"/>
                  </a:lnTo>
                  <a:lnTo>
                    <a:pt x="70" y="159"/>
                  </a:lnTo>
                  <a:lnTo>
                    <a:pt x="40" y="200"/>
                  </a:lnTo>
                  <a:lnTo>
                    <a:pt x="40" y="215"/>
                  </a:lnTo>
                  <a:lnTo>
                    <a:pt x="35" y="220"/>
                  </a:lnTo>
                  <a:lnTo>
                    <a:pt x="30" y="220"/>
                  </a:lnTo>
                  <a:lnTo>
                    <a:pt x="20" y="220"/>
                  </a:lnTo>
                  <a:lnTo>
                    <a:pt x="15" y="220"/>
                  </a:lnTo>
                  <a:lnTo>
                    <a:pt x="10" y="220"/>
                  </a:lnTo>
                  <a:lnTo>
                    <a:pt x="5" y="220"/>
                  </a:lnTo>
                  <a:lnTo>
                    <a:pt x="5" y="215"/>
                  </a:lnTo>
                  <a:lnTo>
                    <a:pt x="0" y="210"/>
                  </a:lnTo>
                  <a:lnTo>
                    <a:pt x="5" y="194"/>
                  </a:lnTo>
                  <a:lnTo>
                    <a:pt x="15" y="159"/>
                  </a:lnTo>
                  <a:lnTo>
                    <a:pt x="40" y="118"/>
                  </a:lnTo>
                  <a:lnTo>
                    <a:pt x="85" y="67"/>
                  </a:lnTo>
                  <a:lnTo>
                    <a:pt x="125" y="36"/>
                  </a:lnTo>
                  <a:lnTo>
                    <a:pt x="175" y="1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5832" y="2901"/>
              <a:ext cx="219" cy="420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4" y="6"/>
                </a:cxn>
                <a:cxn ang="0">
                  <a:pos x="194" y="11"/>
                </a:cxn>
                <a:cxn ang="0">
                  <a:pos x="209" y="21"/>
                </a:cxn>
                <a:cxn ang="0">
                  <a:pos x="214" y="36"/>
                </a:cxn>
                <a:cxn ang="0">
                  <a:pos x="219" y="52"/>
                </a:cxn>
                <a:cxn ang="0">
                  <a:pos x="214" y="62"/>
                </a:cxn>
                <a:cxn ang="0">
                  <a:pos x="214" y="67"/>
                </a:cxn>
                <a:cxn ang="0">
                  <a:pos x="209" y="72"/>
                </a:cxn>
                <a:cxn ang="0">
                  <a:pos x="209" y="77"/>
                </a:cxn>
                <a:cxn ang="0">
                  <a:pos x="209" y="77"/>
                </a:cxn>
                <a:cxn ang="0">
                  <a:pos x="49" y="410"/>
                </a:cxn>
                <a:cxn ang="0">
                  <a:pos x="44" y="415"/>
                </a:cxn>
                <a:cxn ang="0">
                  <a:pos x="39" y="420"/>
                </a:cxn>
                <a:cxn ang="0">
                  <a:pos x="34" y="420"/>
                </a:cxn>
                <a:cxn ang="0">
                  <a:pos x="29" y="420"/>
                </a:cxn>
                <a:cxn ang="0">
                  <a:pos x="20" y="415"/>
                </a:cxn>
                <a:cxn ang="0">
                  <a:pos x="10" y="415"/>
                </a:cxn>
                <a:cxn ang="0">
                  <a:pos x="5" y="404"/>
                </a:cxn>
                <a:cxn ang="0">
                  <a:pos x="0" y="399"/>
                </a:cxn>
                <a:cxn ang="0">
                  <a:pos x="0" y="399"/>
                </a:cxn>
                <a:cxn ang="0">
                  <a:pos x="0" y="394"/>
                </a:cxn>
                <a:cxn ang="0">
                  <a:pos x="5" y="389"/>
                </a:cxn>
                <a:cxn ang="0">
                  <a:pos x="124" y="36"/>
                </a:cxn>
                <a:cxn ang="0">
                  <a:pos x="129" y="31"/>
                </a:cxn>
                <a:cxn ang="0">
                  <a:pos x="129" y="26"/>
                </a:cxn>
                <a:cxn ang="0">
                  <a:pos x="134" y="16"/>
                </a:cxn>
                <a:cxn ang="0">
                  <a:pos x="144" y="11"/>
                </a:cxn>
                <a:cxn ang="0">
                  <a:pos x="154" y="6"/>
                </a:cxn>
                <a:cxn ang="0">
                  <a:pos x="169" y="0"/>
                </a:cxn>
              </a:cxnLst>
              <a:rect l="0" t="0" r="r" b="b"/>
              <a:pathLst>
                <a:path w="219" h="420">
                  <a:moveTo>
                    <a:pt x="169" y="0"/>
                  </a:moveTo>
                  <a:lnTo>
                    <a:pt x="184" y="6"/>
                  </a:lnTo>
                  <a:lnTo>
                    <a:pt x="194" y="11"/>
                  </a:lnTo>
                  <a:lnTo>
                    <a:pt x="209" y="21"/>
                  </a:lnTo>
                  <a:lnTo>
                    <a:pt x="214" y="36"/>
                  </a:lnTo>
                  <a:lnTo>
                    <a:pt x="219" y="52"/>
                  </a:lnTo>
                  <a:lnTo>
                    <a:pt x="214" y="62"/>
                  </a:lnTo>
                  <a:lnTo>
                    <a:pt x="214" y="67"/>
                  </a:lnTo>
                  <a:lnTo>
                    <a:pt x="209" y="72"/>
                  </a:lnTo>
                  <a:lnTo>
                    <a:pt x="209" y="77"/>
                  </a:lnTo>
                  <a:lnTo>
                    <a:pt x="209" y="77"/>
                  </a:lnTo>
                  <a:lnTo>
                    <a:pt x="49" y="410"/>
                  </a:lnTo>
                  <a:lnTo>
                    <a:pt x="44" y="415"/>
                  </a:lnTo>
                  <a:lnTo>
                    <a:pt x="39" y="420"/>
                  </a:lnTo>
                  <a:lnTo>
                    <a:pt x="34" y="420"/>
                  </a:lnTo>
                  <a:lnTo>
                    <a:pt x="29" y="420"/>
                  </a:lnTo>
                  <a:lnTo>
                    <a:pt x="20" y="415"/>
                  </a:lnTo>
                  <a:lnTo>
                    <a:pt x="10" y="415"/>
                  </a:lnTo>
                  <a:lnTo>
                    <a:pt x="5" y="404"/>
                  </a:lnTo>
                  <a:lnTo>
                    <a:pt x="0" y="399"/>
                  </a:lnTo>
                  <a:lnTo>
                    <a:pt x="0" y="399"/>
                  </a:lnTo>
                  <a:lnTo>
                    <a:pt x="0" y="394"/>
                  </a:lnTo>
                  <a:lnTo>
                    <a:pt x="5" y="389"/>
                  </a:lnTo>
                  <a:lnTo>
                    <a:pt x="124" y="36"/>
                  </a:lnTo>
                  <a:lnTo>
                    <a:pt x="129" y="31"/>
                  </a:lnTo>
                  <a:lnTo>
                    <a:pt x="129" y="26"/>
                  </a:lnTo>
                  <a:lnTo>
                    <a:pt x="134" y="16"/>
                  </a:lnTo>
                  <a:lnTo>
                    <a:pt x="144" y="11"/>
                  </a:lnTo>
                  <a:lnTo>
                    <a:pt x="154" y="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6375" y="2211"/>
              <a:ext cx="563" cy="1626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204" y="36"/>
                </a:cxn>
                <a:cxn ang="0">
                  <a:pos x="299" y="108"/>
                </a:cxn>
                <a:cxn ang="0">
                  <a:pos x="334" y="200"/>
                </a:cxn>
                <a:cxn ang="0">
                  <a:pos x="334" y="568"/>
                </a:cxn>
                <a:cxn ang="0">
                  <a:pos x="334" y="614"/>
                </a:cxn>
                <a:cxn ang="0">
                  <a:pos x="334" y="634"/>
                </a:cxn>
                <a:cxn ang="0">
                  <a:pos x="339" y="650"/>
                </a:cxn>
                <a:cxn ang="0">
                  <a:pos x="403" y="752"/>
                </a:cxn>
                <a:cxn ang="0">
                  <a:pos x="538" y="793"/>
                </a:cxn>
                <a:cxn ang="0">
                  <a:pos x="553" y="798"/>
                </a:cxn>
                <a:cxn ang="0">
                  <a:pos x="563" y="813"/>
                </a:cxn>
                <a:cxn ang="0">
                  <a:pos x="553" y="829"/>
                </a:cxn>
                <a:cxn ang="0">
                  <a:pos x="503" y="834"/>
                </a:cxn>
                <a:cxn ang="0">
                  <a:pos x="398" y="880"/>
                </a:cxn>
                <a:cxn ang="0">
                  <a:pos x="339" y="962"/>
                </a:cxn>
                <a:cxn ang="0">
                  <a:pos x="334" y="1054"/>
                </a:cxn>
                <a:cxn ang="0">
                  <a:pos x="319" y="1478"/>
                </a:cxn>
                <a:cxn ang="0">
                  <a:pos x="239" y="1570"/>
                </a:cxn>
                <a:cxn ang="0">
                  <a:pos x="104" y="1621"/>
                </a:cxn>
                <a:cxn ang="0">
                  <a:pos x="20" y="1626"/>
                </a:cxn>
                <a:cxn ang="0">
                  <a:pos x="5" y="1621"/>
                </a:cxn>
                <a:cxn ang="0">
                  <a:pos x="0" y="1611"/>
                </a:cxn>
                <a:cxn ang="0">
                  <a:pos x="5" y="1596"/>
                </a:cxn>
                <a:cxn ang="0">
                  <a:pos x="89" y="1580"/>
                </a:cxn>
                <a:cxn ang="0">
                  <a:pos x="184" y="1519"/>
                </a:cxn>
                <a:cxn ang="0">
                  <a:pos x="224" y="1447"/>
                </a:cxn>
                <a:cxn ang="0">
                  <a:pos x="229" y="1412"/>
                </a:cxn>
                <a:cxn ang="0">
                  <a:pos x="234" y="967"/>
                </a:cxn>
                <a:cxn ang="0">
                  <a:pos x="294" y="875"/>
                </a:cxn>
                <a:cxn ang="0">
                  <a:pos x="413" y="813"/>
                </a:cxn>
                <a:cxn ang="0">
                  <a:pos x="329" y="777"/>
                </a:cxn>
                <a:cxn ang="0">
                  <a:pos x="259" y="711"/>
                </a:cxn>
                <a:cxn ang="0">
                  <a:pos x="229" y="644"/>
                </a:cxn>
                <a:cxn ang="0">
                  <a:pos x="229" y="251"/>
                </a:cxn>
                <a:cxn ang="0">
                  <a:pos x="229" y="210"/>
                </a:cxn>
                <a:cxn ang="0">
                  <a:pos x="224" y="189"/>
                </a:cxn>
                <a:cxn ang="0">
                  <a:pos x="224" y="174"/>
                </a:cxn>
                <a:cxn ang="0">
                  <a:pos x="149" y="77"/>
                </a:cxn>
                <a:cxn ang="0">
                  <a:pos x="25" y="36"/>
                </a:cxn>
                <a:cxn ang="0">
                  <a:pos x="10" y="31"/>
                </a:cxn>
                <a:cxn ang="0">
                  <a:pos x="0" y="26"/>
                </a:cxn>
                <a:cxn ang="0">
                  <a:pos x="0" y="5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563" h="1626">
                  <a:moveTo>
                    <a:pt x="30" y="0"/>
                  </a:moveTo>
                  <a:lnTo>
                    <a:pt x="79" y="0"/>
                  </a:lnTo>
                  <a:lnTo>
                    <a:pt x="139" y="15"/>
                  </a:lnTo>
                  <a:lnTo>
                    <a:pt x="204" y="36"/>
                  </a:lnTo>
                  <a:lnTo>
                    <a:pt x="259" y="67"/>
                  </a:lnTo>
                  <a:lnTo>
                    <a:pt x="299" y="108"/>
                  </a:lnTo>
                  <a:lnTo>
                    <a:pt x="324" y="154"/>
                  </a:lnTo>
                  <a:lnTo>
                    <a:pt x="334" y="200"/>
                  </a:lnTo>
                  <a:lnTo>
                    <a:pt x="334" y="246"/>
                  </a:lnTo>
                  <a:lnTo>
                    <a:pt x="334" y="568"/>
                  </a:lnTo>
                  <a:lnTo>
                    <a:pt x="334" y="593"/>
                  </a:lnTo>
                  <a:lnTo>
                    <a:pt x="334" y="614"/>
                  </a:lnTo>
                  <a:lnTo>
                    <a:pt x="334" y="624"/>
                  </a:lnTo>
                  <a:lnTo>
                    <a:pt x="334" y="634"/>
                  </a:lnTo>
                  <a:lnTo>
                    <a:pt x="334" y="639"/>
                  </a:lnTo>
                  <a:lnTo>
                    <a:pt x="339" y="650"/>
                  </a:lnTo>
                  <a:lnTo>
                    <a:pt x="364" y="706"/>
                  </a:lnTo>
                  <a:lnTo>
                    <a:pt x="403" y="752"/>
                  </a:lnTo>
                  <a:lnTo>
                    <a:pt x="463" y="783"/>
                  </a:lnTo>
                  <a:lnTo>
                    <a:pt x="538" y="793"/>
                  </a:lnTo>
                  <a:lnTo>
                    <a:pt x="548" y="798"/>
                  </a:lnTo>
                  <a:lnTo>
                    <a:pt x="553" y="798"/>
                  </a:lnTo>
                  <a:lnTo>
                    <a:pt x="558" y="803"/>
                  </a:lnTo>
                  <a:lnTo>
                    <a:pt x="563" y="813"/>
                  </a:lnTo>
                  <a:lnTo>
                    <a:pt x="558" y="823"/>
                  </a:lnTo>
                  <a:lnTo>
                    <a:pt x="553" y="829"/>
                  </a:lnTo>
                  <a:lnTo>
                    <a:pt x="548" y="829"/>
                  </a:lnTo>
                  <a:lnTo>
                    <a:pt x="503" y="834"/>
                  </a:lnTo>
                  <a:lnTo>
                    <a:pt x="453" y="844"/>
                  </a:lnTo>
                  <a:lnTo>
                    <a:pt x="398" y="880"/>
                  </a:lnTo>
                  <a:lnTo>
                    <a:pt x="359" y="921"/>
                  </a:lnTo>
                  <a:lnTo>
                    <a:pt x="339" y="962"/>
                  </a:lnTo>
                  <a:lnTo>
                    <a:pt x="334" y="1008"/>
                  </a:lnTo>
                  <a:lnTo>
                    <a:pt x="334" y="1054"/>
                  </a:lnTo>
                  <a:lnTo>
                    <a:pt x="334" y="1422"/>
                  </a:lnTo>
                  <a:lnTo>
                    <a:pt x="319" y="1478"/>
                  </a:lnTo>
                  <a:lnTo>
                    <a:pt x="289" y="1529"/>
                  </a:lnTo>
                  <a:lnTo>
                    <a:pt x="239" y="1570"/>
                  </a:lnTo>
                  <a:lnTo>
                    <a:pt x="174" y="1601"/>
                  </a:lnTo>
                  <a:lnTo>
                    <a:pt x="104" y="1621"/>
                  </a:lnTo>
                  <a:lnTo>
                    <a:pt x="30" y="1626"/>
                  </a:lnTo>
                  <a:lnTo>
                    <a:pt x="20" y="1626"/>
                  </a:lnTo>
                  <a:lnTo>
                    <a:pt x="15" y="1626"/>
                  </a:lnTo>
                  <a:lnTo>
                    <a:pt x="5" y="1621"/>
                  </a:lnTo>
                  <a:lnTo>
                    <a:pt x="0" y="1616"/>
                  </a:lnTo>
                  <a:lnTo>
                    <a:pt x="0" y="1611"/>
                  </a:lnTo>
                  <a:lnTo>
                    <a:pt x="0" y="1601"/>
                  </a:lnTo>
                  <a:lnTo>
                    <a:pt x="5" y="1596"/>
                  </a:lnTo>
                  <a:lnTo>
                    <a:pt x="15" y="1590"/>
                  </a:lnTo>
                  <a:lnTo>
                    <a:pt x="89" y="1580"/>
                  </a:lnTo>
                  <a:lnTo>
                    <a:pt x="144" y="1555"/>
                  </a:lnTo>
                  <a:lnTo>
                    <a:pt x="184" y="1519"/>
                  </a:lnTo>
                  <a:lnTo>
                    <a:pt x="209" y="1483"/>
                  </a:lnTo>
                  <a:lnTo>
                    <a:pt x="224" y="1447"/>
                  </a:lnTo>
                  <a:lnTo>
                    <a:pt x="229" y="1412"/>
                  </a:lnTo>
                  <a:lnTo>
                    <a:pt x="229" y="1412"/>
                  </a:lnTo>
                  <a:lnTo>
                    <a:pt x="229" y="1018"/>
                  </a:lnTo>
                  <a:lnTo>
                    <a:pt x="234" y="967"/>
                  </a:lnTo>
                  <a:lnTo>
                    <a:pt x="254" y="915"/>
                  </a:lnTo>
                  <a:lnTo>
                    <a:pt x="294" y="875"/>
                  </a:lnTo>
                  <a:lnTo>
                    <a:pt x="344" y="839"/>
                  </a:lnTo>
                  <a:lnTo>
                    <a:pt x="413" y="813"/>
                  </a:lnTo>
                  <a:lnTo>
                    <a:pt x="369" y="798"/>
                  </a:lnTo>
                  <a:lnTo>
                    <a:pt x="329" y="777"/>
                  </a:lnTo>
                  <a:lnTo>
                    <a:pt x="289" y="747"/>
                  </a:lnTo>
                  <a:lnTo>
                    <a:pt x="259" y="711"/>
                  </a:lnTo>
                  <a:lnTo>
                    <a:pt x="239" y="680"/>
                  </a:lnTo>
                  <a:lnTo>
                    <a:pt x="229" y="644"/>
                  </a:lnTo>
                  <a:lnTo>
                    <a:pt x="229" y="593"/>
                  </a:lnTo>
                  <a:lnTo>
                    <a:pt x="229" y="251"/>
                  </a:lnTo>
                  <a:lnTo>
                    <a:pt x="229" y="225"/>
                  </a:lnTo>
                  <a:lnTo>
                    <a:pt x="229" y="210"/>
                  </a:lnTo>
                  <a:lnTo>
                    <a:pt x="229" y="200"/>
                  </a:lnTo>
                  <a:lnTo>
                    <a:pt x="224" y="189"/>
                  </a:lnTo>
                  <a:lnTo>
                    <a:pt x="224" y="184"/>
                  </a:lnTo>
                  <a:lnTo>
                    <a:pt x="224" y="174"/>
                  </a:lnTo>
                  <a:lnTo>
                    <a:pt x="194" y="118"/>
                  </a:lnTo>
                  <a:lnTo>
                    <a:pt x="149" y="77"/>
                  </a:lnTo>
                  <a:lnTo>
                    <a:pt x="94" y="46"/>
                  </a:lnTo>
                  <a:lnTo>
                    <a:pt x="25" y="36"/>
                  </a:lnTo>
                  <a:lnTo>
                    <a:pt x="15" y="36"/>
                  </a:lnTo>
                  <a:lnTo>
                    <a:pt x="10" y="31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 noEditPoints="1"/>
            </p:cNvSpPr>
            <p:nvPr/>
          </p:nvSpPr>
          <p:spPr bwMode="auto">
            <a:xfrm>
              <a:off x="7591" y="2835"/>
              <a:ext cx="1056" cy="378"/>
            </a:xfrm>
            <a:custGeom>
              <a:avLst/>
              <a:gdLst/>
              <a:ahLst/>
              <a:cxnLst>
                <a:cxn ang="0">
                  <a:pos x="55" y="312"/>
                </a:cxn>
                <a:cxn ang="0">
                  <a:pos x="1001" y="312"/>
                </a:cxn>
                <a:cxn ang="0">
                  <a:pos x="1011" y="312"/>
                </a:cxn>
                <a:cxn ang="0">
                  <a:pos x="1026" y="317"/>
                </a:cxn>
                <a:cxn ang="0">
                  <a:pos x="1036" y="317"/>
                </a:cxn>
                <a:cxn ang="0">
                  <a:pos x="1041" y="322"/>
                </a:cxn>
                <a:cxn ang="0">
                  <a:pos x="1051" y="327"/>
                </a:cxn>
                <a:cxn ang="0">
                  <a:pos x="1056" y="332"/>
                </a:cxn>
                <a:cxn ang="0">
                  <a:pos x="1056" y="348"/>
                </a:cxn>
                <a:cxn ang="0">
                  <a:pos x="1056" y="358"/>
                </a:cxn>
                <a:cxn ang="0">
                  <a:pos x="1051" y="368"/>
                </a:cxn>
                <a:cxn ang="0">
                  <a:pos x="1041" y="373"/>
                </a:cxn>
                <a:cxn ang="0">
                  <a:pos x="1036" y="373"/>
                </a:cxn>
                <a:cxn ang="0">
                  <a:pos x="1026" y="378"/>
                </a:cxn>
                <a:cxn ang="0">
                  <a:pos x="1016" y="378"/>
                </a:cxn>
                <a:cxn ang="0">
                  <a:pos x="1006" y="378"/>
                </a:cxn>
                <a:cxn ang="0">
                  <a:pos x="55" y="378"/>
                </a:cxn>
                <a:cxn ang="0">
                  <a:pos x="45" y="378"/>
                </a:cxn>
                <a:cxn ang="0">
                  <a:pos x="35" y="378"/>
                </a:cxn>
                <a:cxn ang="0">
                  <a:pos x="25" y="373"/>
                </a:cxn>
                <a:cxn ang="0">
                  <a:pos x="15" y="373"/>
                </a:cxn>
                <a:cxn ang="0">
                  <a:pos x="10" y="368"/>
                </a:cxn>
                <a:cxn ang="0">
                  <a:pos x="5" y="358"/>
                </a:cxn>
                <a:cxn ang="0">
                  <a:pos x="0" y="348"/>
                </a:cxn>
                <a:cxn ang="0">
                  <a:pos x="5" y="332"/>
                </a:cxn>
                <a:cxn ang="0">
                  <a:pos x="10" y="327"/>
                </a:cxn>
                <a:cxn ang="0">
                  <a:pos x="15" y="322"/>
                </a:cxn>
                <a:cxn ang="0">
                  <a:pos x="25" y="317"/>
                </a:cxn>
                <a:cxn ang="0">
                  <a:pos x="35" y="317"/>
                </a:cxn>
                <a:cxn ang="0">
                  <a:pos x="45" y="312"/>
                </a:cxn>
                <a:cxn ang="0">
                  <a:pos x="55" y="312"/>
                </a:cxn>
                <a:cxn ang="0">
                  <a:pos x="55" y="0"/>
                </a:cxn>
                <a:cxn ang="0">
                  <a:pos x="1006" y="0"/>
                </a:cxn>
                <a:cxn ang="0">
                  <a:pos x="1016" y="0"/>
                </a:cxn>
                <a:cxn ang="0">
                  <a:pos x="1026" y="0"/>
                </a:cxn>
                <a:cxn ang="0">
                  <a:pos x="1036" y="0"/>
                </a:cxn>
                <a:cxn ang="0">
                  <a:pos x="1041" y="5"/>
                </a:cxn>
                <a:cxn ang="0">
                  <a:pos x="1051" y="10"/>
                </a:cxn>
                <a:cxn ang="0">
                  <a:pos x="1056" y="20"/>
                </a:cxn>
                <a:cxn ang="0">
                  <a:pos x="1056" y="31"/>
                </a:cxn>
                <a:cxn ang="0">
                  <a:pos x="1056" y="41"/>
                </a:cxn>
                <a:cxn ang="0">
                  <a:pos x="1051" y="51"/>
                </a:cxn>
                <a:cxn ang="0">
                  <a:pos x="1041" y="56"/>
                </a:cxn>
                <a:cxn ang="0">
                  <a:pos x="1036" y="61"/>
                </a:cxn>
                <a:cxn ang="0">
                  <a:pos x="1026" y="61"/>
                </a:cxn>
                <a:cxn ang="0">
                  <a:pos x="1011" y="61"/>
                </a:cxn>
                <a:cxn ang="0">
                  <a:pos x="1001" y="61"/>
                </a:cxn>
                <a:cxn ang="0">
                  <a:pos x="55" y="61"/>
                </a:cxn>
                <a:cxn ang="0">
                  <a:pos x="45" y="61"/>
                </a:cxn>
                <a:cxn ang="0">
                  <a:pos x="35" y="61"/>
                </a:cxn>
                <a:cxn ang="0">
                  <a:pos x="25" y="61"/>
                </a:cxn>
                <a:cxn ang="0">
                  <a:pos x="15" y="56"/>
                </a:cxn>
                <a:cxn ang="0">
                  <a:pos x="10" y="51"/>
                </a:cxn>
                <a:cxn ang="0">
                  <a:pos x="5" y="41"/>
                </a:cxn>
                <a:cxn ang="0">
                  <a:pos x="0" y="31"/>
                </a:cxn>
                <a:cxn ang="0">
                  <a:pos x="5" y="20"/>
                </a:cxn>
                <a:cxn ang="0">
                  <a:pos x="10" y="10"/>
                </a:cxn>
                <a:cxn ang="0">
                  <a:pos x="15" y="5"/>
                </a:cxn>
                <a:cxn ang="0">
                  <a:pos x="25" y="0"/>
                </a:cxn>
                <a:cxn ang="0">
                  <a:pos x="35" y="0"/>
                </a:cxn>
                <a:cxn ang="0">
                  <a:pos x="45" y="0"/>
                </a:cxn>
                <a:cxn ang="0">
                  <a:pos x="55" y="0"/>
                </a:cxn>
              </a:cxnLst>
              <a:rect l="0" t="0" r="r" b="b"/>
              <a:pathLst>
                <a:path w="1056" h="378">
                  <a:moveTo>
                    <a:pt x="55" y="312"/>
                  </a:moveTo>
                  <a:lnTo>
                    <a:pt x="1001" y="312"/>
                  </a:lnTo>
                  <a:lnTo>
                    <a:pt x="1011" y="312"/>
                  </a:lnTo>
                  <a:lnTo>
                    <a:pt x="1026" y="317"/>
                  </a:lnTo>
                  <a:lnTo>
                    <a:pt x="1036" y="317"/>
                  </a:lnTo>
                  <a:lnTo>
                    <a:pt x="1041" y="322"/>
                  </a:lnTo>
                  <a:lnTo>
                    <a:pt x="1051" y="327"/>
                  </a:lnTo>
                  <a:lnTo>
                    <a:pt x="1056" y="332"/>
                  </a:lnTo>
                  <a:lnTo>
                    <a:pt x="1056" y="348"/>
                  </a:lnTo>
                  <a:lnTo>
                    <a:pt x="1056" y="358"/>
                  </a:lnTo>
                  <a:lnTo>
                    <a:pt x="1051" y="368"/>
                  </a:lnTo>
                  <a:lnTo>
                    <a:pt x="1041" y="373"/>
                  </a:lnTo>
                  <a:lnTo>
                    <a:pt x="1036" y="373"/>
                  </a:lnTo>
                  <a:lnTo>
                    <a:pt x="1026" y="378"/>
                  </a:lnTo>
                  <a:lnTo>
                    <a:pt x="1016" y="378"/>
                  </a:lnTo>
                  <a:lnTo>
                    <a:pt x="1006" y="378"/>
                  </a:lnTo>
                  <a:lnTo>
                    <a:pt x="55" y="378"/>
                  </a:lnTo>
                  <a:lnTo>
                    <a:pt x="45" y="378"/>
                  </a:lnTo>
                  <a:lnTo>
                    <a:pt x="35" y="378"/>
                  </a:lnTo>
                  <a:lnTo>
                    <a:pt x="25" y="373"/>
                  </a:lnTo>
                  <a:lnTo>
                    <a:pt x="15" y="373"/>
                  </a:lnTo>
                  <a:lnTo>
                    <a:pt x="10" y="368"/>
                  </a:lnTo>
                  <a:lnTo>
                    <a:pt x="5" y="358"/>
                  </a:lnTo>
                  <a:lnTo>
                    <a:pt x="0" y="348"/>
                  </a:lnTo>
                  <a:lnTo>
                    <a:pt x="5" y="332"/>
                  </a:lnTo>
                  <a:lnTo>
                    <a:pt x="10" y="327"/>
                  </a:lnTo>
                  <a:lnTo>
                    <a:pt x="15" y="322"/>
                  </a:lnTo>
                  <a:lnTo>
                    <a:pt x="25" y="317"/>
                  </a:lnTo>
                  <a:lnTo>
                    <a:pt x="35" y="317"/>
                  </a:lnTo>
                  <a:lnTo>
                    <a:pt x="45" y="312"/>
                  </a:lnTo>
                  <a:lnTo>
                    <a:pt x="55" y="312"/>
                  </a:lnTo>
                  <a:close/>
                  <a:moveTo>
                    <a:pt x="55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6" y="0"/>
                  </a:lnTo>
                  <a:lnTo>
                    <a:pt x="1036" y="0"/>
                  </a:lnTo>
                  <a:lnTo>
                    <a:pt x="1041" y="5"/>
                  </a:lnTo>
                  <a:lnTo>
                    <a:pt x="1051" y="10"/>
                  </a:lnTo>
                  <a:lnTo>
                    <a:pt x="1056" y="20"/>
                  </a:lnTo>
                  <a:lnTo>
                    <a:pt x="1056" y="31"/>
                  </a:lnTo>
                  <a:lnTo>
                    <a:pt x="1056" y="41"/>
                  </a:lnTo>
                  <a:lnTo>
                    <a:pt x="1051" y="51"/>
                  </a:lnTo>
                  <a:lnTo>
                    <a:pt x="1041" y="56"/>
                  </a:lnTo>
                  <a:lnTo>
                    <a:pt x="1036" y="61"/>
                  </a:lnTo>
                  <a:lnTo>
                    <a:pt x="1026" y="61"/>
                  </a:lnTo>
                  <a:lnTo>
                    <a:pt x="1011" y="61"/>
                  </a:lnTo>
                  <a:lnTo>
                    <a:pt x="1001" y="61"/>
                  </a:lnTo>
                  <a:lnTo>
                    <a:pt x="55" y="61"/>
                  </a:lnTo>
                  <a:lnTo>
                    <a:pt x="45" y="61"/>
                  </a:lnTo>
                  <a:lnTo>
                    <a:pt x="35" y="61"/>
                  </a:lnTo>
                  <a:lnTo>
                    <a:pt x="25" y="61"/>
                  </a:lnTo>
                  <a:lnTo>
                    <a:pt x="15" y="56"/>
                  </a:lnTo>
                  <a:lnTo>
                    <a:pt x="10" y="51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5" y="20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9365" y="2211"/>
              <a:ext cx="354" cy="1626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334" y="0"/>
                </a:cxn>
                <a:cxn ang="0">
                  <a:pos x="344" y="10"/>
                </a:cxn>
                <a:cxn ang="0">
                  <a:pos x="349" y="21"/>
                </a:cxn>
                <a:cxn ang="0">
                  <a:pos x="354" y="31"/>
                </a:cxn>
                <a:cxn ang="0">
                  <a:pos x="354" y="36"/>
                </a:cxn>
                <a:cxn ang="0">
                  <a:pos x="354" y="41"/>
                </a:cxn>
                <a:cxn ang="0">
                  <a:pos x="349" y="51"/>
                </a:cxn>
                <a:cxn ang="0">
                  <a:pos x="344" y="62"/>
                </a:cxn>
                <a:cxn ang="0">
                  <a:pos x="65" y="813"/>
                </a:cxn>
                <a:cxn ang="0">
                  <a:pos x="344" y="1570"/>
                </a:cxn>
                <a:cxn ang="0">
                  <a:pos x="349" y="1580"/>
                </a:cxn>
                <a:cxn ang="0">
                  <a:pos x="354" y="1585"/>
                </a:cxn>
                <a:cxn ang="0">
                  <a:pos x="354" y="1590"/>
                </a:cxn>
                <a:cxn ang="0">
                  <a:pos x="354" y="1596"/>
                </a:cxn>
                <a:cxn ang="0">
                  <a:pos x="349" y="1606"/>
                </a:cxn>
                <a:cxn ang="0">
                  <a:pos x="344" y="1616"/>
                </a:cxn>
                <a:cxn ang="0">
                  <a:pos x="334" y="1626"/>
                </a:cxn>
                <a:cxn ang="0">
                  <a:pos x="319" y="1626"/>
                </a:cxn>
                <a:cxn ang="0">
                  <a:pos x="309" y="1626"/>
                </a:cxn>
                <a:cxn ang="0">
                  <a:pos x="299" y="1616"/>
                </a:cxn>
                <a:cxn ang="0">
                  <a:pos x="294" y="1611"/>
                </a:cxn>
                <a:cxn ang="0">
                  <a:pos x="289" y="1601"/>
                </a:cxn>
                <a:cxn ang="0">
                  <a:pos x="284" y="1590"/>
                </a:cxn>
                <a:cxn ang="0">
                  <a:pos x="5" y="839"/>
                </a:cxn>
                <a:cxn ang="0">
                  <a:pos x="0" y="829"/>
                </a:cxn>
                <a:cxn ang="0">
                  <a:pos x="0" y="818"/>
                </a:cxn>
                <a:cxn ang="0">
                  <a:pos x="0" y="818"/>
                </a:cxn>
                <a:cxn ang="0">
                  <a:pos x="0" y="813"/>
                </a:cxn>
                <a:cxn ang="0">
                  <a:pos x="0" y="798"/>
                </a:cxn>
                <a:cxn ang="0">
                  <a:pos x="5" y="783"/>
                </a:cxn>
                <a:cxn ang="0">
                  <a:pos x="284" y="36"/>
                </a:cxn>
                <a:cxn ang="0">
                  <a:pos x="294" y="15"/>
                </a:cxn>
                <a:cxn ang="0">
                  <a:pos x="304" y="5"/>
                </a:cxn>
                <a:cxn ang="0">
                  <a:pos x="309" y="0"/>
                </a:cxn>
                <a:cxn ang="0">
                  <a:pos x="319" y="0"/>
                </a:cxn>
              </a:cxnLst>
              <a:rect l="0" t="0" r="r" b="b"/>
              <a:pathLst>
                <a:path w="354" h="1626">
                  <a:moveTo>
                    <a:pt x="319" y="0"/>
                  </a:moveTo>
                  <a:lnTo>
                    <a:pt x="334" y="0"/>
                  </a:lnTo>
                  <a:lnTo>
                    <a:pt x="344" y="10"/>
                  </a:lnTo>
                  <a:lnTo>
                    <a:pt x="349" y="21"/>
                  </a:lnTo>
                  <a:lnTo>
                    <a:pt x="354" y="31"/>
                  </a:lnTo>
                  <a:lnTo>
                    <a:pt x="354" y="36"/>
                  </a:lnTo>
                  <a:lnTo>
                    <a:pt x="354" y="41"/>
                  </a:lnTo>
                  <a:lnTo>
                    <a:pt x="349" y="51"/>
                  </a:lnTo>
                  <a:lnTo>
                    <a:pt x="344" y="62"/>
                  </a:lnTo>
                  <a:lnTo>
                    <a:pt x="65" y="813"/>
                  </a:lnTo>
                  <a:lnTo>
                    <a:pt x="344" y="1570"/>
                  </a:lnTo>
                  <a:lnTo>
                    <a:pt x="349" y="1580"/>
                  </a:lnTo>
                  <a:lnTo>
                    <a:pt x="354" y="1585"/>
                  </a:lnTo>
                  <a:lnTo>
                    <a:pt x="354" y="1590"/>
                  </a:lnTo>
                  <a:lnTo>
                    <a:pt x="354" y="1596"/>
                  </a:lnTo>
                  <a:lnTo>
                    <a:pt x="349" y="1606"/>
                  </a:lnTo>
                  <a:lnTo>
                    <a:pt x="344" y="1616"/>
                  </a:lnTo>
                  <a:lnTo>
                    <a:pt x="334" y="1626"/>
                  </a:lnTo>
                  <a:lnTo>
                    <a:pt x="319" y="1626"/>
                  </a:lnTo>
                  <a:lnTo>
                    <a:pt x="309" y="1626"/>
                  </a:lnTo>
                  <a:lnTo>
                    <a:pt x="299" y="1616"/>
                  </a:lnTo>
                  <a:lnTo>
                    <a:pt x="294" y="1611"/>
                  </a:lnTo>
                  <a:lnTo>
                    <a:pt x="289" y="1601"/>
                  </a:lnTo>
                  <a:lnTo>
                    <a:pt x="284" y="1590"/>
                  </a:lnTo>
                  <a:lnTo>
                    <a:pt x="5" y="839"/>
                  </a:lnTo>
                  <a:lnTo>
                    <a:pt x="0" y="829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0" y="813"/>
                  </a:lnTo>
                  <a:lnTo>
                    <a:pt x="0" y="798"/>
                  </a:lnTo>
                  <a:lnTo>
                    <a:pt x="5" y="783"/>
                  </a:lnTo>
                  <a:lnTo>
                    <a:pt x="284" y="36"/>
                  </a:lnTo>
                  <a:lnTo>
                    <a:pt x="294" y="15"/>
                  </a:lnTo>
                  <a:lnTo>
                    <a:pt x="304" y="5"/>
                  </a:lnTo>
                  <a:lnTo>
                    <a:pt x="309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9828" y="2712"/>
              <a:ext cx="837" cy="1069"/>
            </a:xfrm>
            <a:custGeom>
              <a:avLst/>
              <a:gdLst/>
              <a:ahLst/>
              <a:cxnLst>
                <a:cxn ang="0">
                  <a:pos x="374" y="11"/>
                </a:cxn>
                <a:cxn ang="0">
                  <a:pos x="464" y="72"/>
                </a:cxn>
                <a:cxn ang="0">
                  <a:pos x="523" y="179"/>
                </a:cxn>
                <a:cxn ang="0">
                  <a:pos x="578" y="384"/>
                </a:cxn>
                <a:cxn ang="0">
                  <a:pos x="588" y="512"/>
                </a:cxn>
                <a:cxn ang="0">
                  <a:pos x="798" y="26"/>
                </a:cxn>
                <a:cxn ang="0">
                  <a:pos x="808" y="21"/>
                </a:cxn>
                <a:cxn ang="0">
                  <a:pos x="817" y="16"/>
                </a:cxn>
                <a:cxn ang="0">
                  <a:pos x="827" y="16"/>
                </a:cxn>
                <a:cxn ang="0">
                  <a:pos x="837" y="26"/>
                </a:cxn>
                <a:cxn ang="0">
                  <a:pos x="837" y="36"/>
                </a:cxn>
                <a:cxn ang="0">
                  <a:pos x="827" y="62"/>
                </a:cxn>
                <a:cxn ang="0">
                  <a:pos x="812" y="87"/>
                </a:cxn>
                <a:cxn ang="0">
                  <a:pos x="763" y="184"/>
                </a:cxn>
                <a:cxn ang="0">
                  <a:pos x="668" y="409"/>
                </a:cxn>
                <a:cxn ang="0">
                  <a:pos x="588" y="624"/>
                </a:cxn>
                <a:cxn ang="0">
                  <a:pos x="578" y="691"/>
                </a:cxn>
                <a:cxn ang="0">
                  <a:pos x="558" y="798"/>
                </a:cxn>
                <a:cxn ang="0">
                  <a:pos x="518" y="972"/>
                </a:cxn>
                <a:cxn ang="0">
                  <a:pos x="484" y="1059"/>
                </a:cxn>
                <a:cxn ang="0">
                  <a:pos x="459" y="1069"/>
                </a:cxn>
                <a:cxn ang="0">
                  <a:pos x="449" y="1049"/>
                </a:cxn>
                <a:cxn ang="0">
                  <a:pos x="454" y="1008"/>
                </a:cxn>
                <a:cxn ang="0">
                  <a:pos x="474" y="895"/>
                </a:cxn>
                <a:cxn ang="0">
                  <a:pos x="513" y="752"/>
                </a:cxn>
                <a:cxn ang="0">
                  <a:pos x="538" y="665"/>
                </a:cxn>
                <a:cxn ang="0">
                  <a:pos x="548" y="593"/>
                </a:cxn>
                <a:cxn ang="0">
                  <a:pos x="548" y="481"/>
                </a:cxn>
                <a:cxn ang="0">
                  <a:pos x="538" y="363"/>
                </a:cxn>
                <a:cxn ang="0">
                  <a:pos x="499" y="246"/>
                </a:cxn>
                <a:cxn ang="0">
                  <a:pos x="419" y="154"/>
                </a:cxn>
                <a:cxn ang="0">
                  <a:pos x="289" y="118"/>
                </a:cxn>
                <a:cxn ang="0">
                  <a:pos x="244" y="123"/>
                </a:cxn>
                <a:cxn ang="0">
                  <a:pos x="160" y="154"/>
                </a:cxn>
                <a:cxn ang="0">
                  <a:pos x="70" y="236"/>
                </a:cxn>
                <a:cxn ang="0">
                  <a:pos x="40" y="307"/>
                </a:cxn>
                <a:cxn ang="0">
                  <a:pos x="25" y="312"/>
                </a:cxn>
                <a:cxn ang="0">
                  <a:pos x="10" y="312"/>
                </a:cxn>
                <a:cxn ang="0">
                  <a:pos x="0" y="297"/>
                </a:cxn>
                <a:cxn ang="0">
                  <a:pos x="20" y="230"/>
                </a:cxn>
                <a:cxn ang="0">
                  <a:pos x="85" y="128"/>
                </a:cxn>
                <a:cxn ang="0">
                  <a:pos x="180" y="41"/>
                </a:cxn>
                <a:cxn ang="0">
                  <a:pos x="314" y="0"/>
                </a:cxn>
              </a:cxnLst>
              <a:rect l="0" t="0" r="r" b="b"/>
              <a:pathLst>
                <a:path w="837" h="1069">
                  <a:moveTo>
                    <a:pt x="314" y="0"/>
                  </a:moveTo>
                  <a:lnTo>
                    <a:pt x="374" y="11"/>
                  </a:lnTo>
                  <a:lnTo>
                    <a:pt x="424" y="31"/>
                  </a:lnTo>
                  <a:lnTo>
                    <a:pt x="464" y="72"/>
                  </a:lnTo>
                  <a:lnTo>
                    <a:pt x="499" y="123"/>
                  </a:lnTo>
                  <a:lnTo>
                    <a:pt x="523" y="179"/>
                  </a:lnTo>
                  <a:lnTo>
                    <a:pt x="558" y="292"/>
                  </a:lnTo>
                  <a:lnTo>
                    <a:pt x="578" y="384"/>
                  </a:lnTo>
                  <a:lnTo>
                    <a:pt x="588" y="461"/>
                  </a:lnTo>
                  <a:lnTo>
                    <a:pt x="588" y="512"/>
                  </a:lnTo>
                  <a:lnTo>
                    <a:pt x="688" y="266"/>
                  </a:lnTo>
                  <a:lnTo>
                    <a:pt x="798" y="26"/>
                  </a:lnTo>
                  <a:lnTo>
                    <a:pt x="803" y="21"/>
                  </a:lnTo>
                  <a:lnTo>
                    <a:pt x="808" y="21"/>
                  </a:lnTo>
                  <a:lnTo>
                    <a:pt x="812" y="16"/>
                  </a:lnTo>
                  <a:lnTo>
                    <a:pt x="817" y="16"/>
                  </a:lnTo>
                  <a:lnTo>
                    <a:pt x="822" y="16"/>
                  </a:lnTo>
                  <a:lnTo>
                    <a:pt x="827" y="16"/>
                  </a:lnTo>
                  <a:lnTo>
                    <a:pt x="832" y="21"/>
                  </a:lnTo>
                  <a:lnTo>
                    <a:pt x="837" y="26"/>
                  </a:lnTo>
                  <a:lnTo>
                    <a:pt x="837" y="31"/>
                  </a:lnTo>
                  <a:lnTo>
                    <a:pt x="837" y="36"/>
                  </a:lnTo>
                  <a:lnTo>
                    <a:pt x="832" y="46"/>
                  </a:lnTo>
                  <a:lnTo>
                    <a:pt x="827" y="62"/>
                  </a:lnTo>
                  <a:lnTo>
                    <a:pt x="817" y="72"/>
                  </a:lnTo>
                  <a:lnTo>
                    <a:pt x="812" y="87"/>
                  </a:lnTo>
                  <a:lnTo>
                    <a:pt x="808" y="97"/>
                  </a:lnTo>
                  <a:lnTo>
                    <a:pt x="763" y="184"/>
                  </a:lnTo>
                  <a:lnTo>
                    <a:pt x="718" y="292"/>
                  </a:lnTo>
                  <a:lnTo>
                    <a:pt x="668" y="409"/>
                  </a:lnTo>
                  <a:lnTo>
                    <a:pt x="628" y="522"/>
                  </a:lnTo>
                  <a:lnTo>
                    <a:pt x="588" y="624"/>
                  </a:lnTo>
                  <a:lnTo>
                    <a:pt x="583" y="660"/>
                  </a:lnTo>
                  <a:lnTo>
                    <a:pt x="578" y="691"/>
                  </a:lnTo>
                  <a:lnTo>
                    <a:pt x="568" y="737"/>
                  </a:lnTo>
                  <a:lnTo>
                    <a:pt x="558" y="798"/>
                  </a:lnTo>
                  <a:lnTo>
                    <a:pt x="543" y="875"/>
                  </a:lnTo>
                  <a:lnTo>
                    <a:pt x="518" y="972"/>
                  </a:lnTo>
                  <a:lnTo>
                    <a:pt x="504" y="1023"/>
                  </a:lnTo>
                  <a:lnTo>
                    <a:pt x="484" y="1059"/>
                  </a:lnTo>
                  <a:lnTo>
                    <a:pt x="469" y="1069"/>
                  </a:lnTo>
                  <a:lnTo>
                    <a:pt x="459" y="1069"/>
                  </a:lnTo>
                  <a:lnTo>
                    <a:pt x="454" y="1059"/>
                  </a:lnTo>
                  <a:lnTo>
                    <a:pt x="449" y="1049"/>
                  </a:lnTo>
                  <a:lnTo>
                    <a:pt x="449" y="1038"/>
                  </a:lnTo>
                  <a:lnTo>
                    <a:pt x="454" y="1008"/>
                  </a:lnTo>
                  <a:lnTo>
                    <a:pt x="464" y="957"/>
                  </a:lnTo>
                  <a:lnTo>
                    <a:pt x="474" y="895"/>
                  </a:lnTo>
                  <a:lnTo>
                    <a:pt x="494" y="824"/>
                  </a:lnTo>
                  <a:lnTo>
                    <a:pt x="513" y="752"/>
                  </a:lnTo>
                  <a:lnTo>
                    <a:pt x="528" y="691"/>
                  </a:lnTo>
                  <a:lnTo>
                    <a:pt x="538" y="665"/>
                  </a:lnTo>
                  <a:lnTo>
                    <a:pt x="543" y="634"/>
                  </a:lnTo>
                  <a:lnTo>
                    <a:pt x="548" y="593"/>
                  </a:lnTo>
                  <a:lnTo>
                    <a:pt x="548" y="527"/>
                  </a:lnTo>
                  <a:lnTo>
                    <a:pt x="548" y="481"/>
                  </a:lnTo>
                  <a:lnTo>
                    <a:pt x="543" y="425"/>
                  </a:lnTo>
                  <a:lnTo>
                    <a:pt x="538" y="363"/>
                  </a:lnTo>
                  <a:lnTo>
                    <a:pt x="518" y="307"/>
                  </a:lnTo>
                  <a:lnTo>
                    <a:pt x="499" y="246"/>
                  </a:lnTo>
                  <a:lnTo>
                    <a:pt x="464" y="195"/>
                  </a:lnTo>
                  <a:lnTo>
                    <a:pt x="419" y="154"/>
                  </a:lnTo>
                  <a:lnTo>
                    <a:pt x="364" y="128"/>
                  </a:lnTo>
                  <a:lnTo>
                    <a:pt x="289" y="118"/>
                  </a:lnTo>
                  <a:lnTo>
                    <a:pt x="274" y="118"/>
                  </a:lnTo>
                  <a:lnTo>
                    <a:pt x="244" y="123"/>
                  </a:lnTo>
                  <a:lnTo>
                    <a:pt x="205" y="133"/>
                  </a:lnTo>
                  <a:lnTo>
                    <a:pt x="160" y="154"/>
                  </a:lnTo>
                  <a:lnTo>
                    <a:pt x="115" y="184"/>
                  </a:lnTo>
                  <a:lnTo>
                    <a:pt x="70" y="236"/>
                  </a:lnTo>
                  <a:lnTo>
                    <a:pt x="40" y="307"/>
                  </a:lnTo>
                  <a:lnTo>
                    <a:pt x="40" y="307"/>
                  </a:lnTo>
                  <a:lnTo>
                    <a:pt x="35" y="312"/>
                  </a:lnTo>
                  <a:lnTo>
                    <a:pt x="25" y="312"/>
                  </a:lnTo>
                  <a:lnTo>
                    <a:pt x="15" y="312"/>
                  </a:lnTo>
                  <a:lnTo>
                    <a:pt x="10" y="312"/>
                  </a:lnTo>
                  <a:lnTo>
                    <a:pt x="5" y="307"/>
                  </a:lnTo>
                  <a:lnTo>
                    <a:pt x="0" y="297"/>
                  </a:lnTo>
                  <a:lnTo>
                    <a:pt x="5" y="271"/>
                  </a:lnTo>
                  <a:lnTo>
                    <a:pt x="20" y="230"/>
                  </a:lnTo>
                  <a:lnTo>
                    <a:pt x="45" y="179"/>
                  </a:lnTo>
                  <a:lnTo>
                    <a:pt x="85" y="128"/>
                  </a:lnTo>
                  <a:lnTo>
                    <a:pt x="125" y="82"/>
                  </a:lnTo>
                  <a:lnTo>
                    <a:pt x="180" y="41"/>
                  </a:lnTo>
                  <a:lnTo>
                    <a:pt x="244" y="1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10860" y="3259"/>
              <a:ext cx="184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4" y="11"/>
                </a:cxn>
                <a:cxn ang="0">
                  <a:pos x="154" y="46"/>
                </a:cxn>
                <a:cxn ang="0">
                  <a:pos x="174" y="98"/>
                </a:cxn>
                <a:cxn ang="0">
                  <a:pos x="184" y="169"/>
                </a:cxn>
                <a:cxn ang="0">
                  <a:pos x="184" y="169"/>
                </a:cxn>
                <a:cxn ang="0">
                  <a:pos x="174" y="261"/>
                </a:cxn>
                <a:cxn ang="0">
                  <a:pos x="149" y="338"/>
                </a:cxn>
                <a:cxn ang="0">
                  <a:pos x="119" y="399"/>
                </a:cxn>
                <a:cxn ang="0">
                  <a:pos x="84" y="445"/>
                </a:cxn>
                <a:cxn ang="0">
                  <a:pos x="55" y="476"/>
                </a:cxn>
                <a:cxn ang="0">
                  <a:pos x="40" y="486"/>
                </a:cxn>
                <a:cxn ang="0">
                  <a:pos x="30" y="486"/>
                </a:cxn>
                <a:cxn ang="0">
                  <a:pos x="25" y="476"/>
                </a:cxn>
                <a:cxn ang="0">
                  <a:pos x="25" y="471"/>
                </a:cxn>
                <a:cxn ang="0">
                  <a:pos x="25" y="466"/>
                </a:cxn>
                <a:cxn ang="0">
                  <a:pos x="25" y="461"/>
                </a:cxn>
                <a:cxn ang="0">
                  <a:pos x="25" y="461"/>
                </a:cxn>
                <a:cxn ang="0">
                  <a:pos x="35" y="450"/>
                </a:cxn>
                <a:cxn ang="0">
                  <a:pos x="40" y="445"/>
                </a:cxn>
                <a:cxn ang="0">
                  <a:pos x="79" y="394"/>
                </a:cxn>
                <a:cxn ang="0">
                  <a:pos x="114" y="333"/>
                </a:cxn>
                <a:cxn ang="0">
                  <a:pos x="139" y="256"/>
                </a:cxn>
                <a:cxn ang="0">
                  <a:pos x="149" y="169"/>
                </a:cxn>
                <a:cxn ang="0">
                  <a:pos x="149" y="154"/>
                </a:cxn>
                <a:cxn ang="0">
                  <a:pos x="149" y="149"/>
                </a:cxn>
                <a:cxn ang="0">
                  <a:pos x="149" y="149"/>
                </a:cxn>
                <a:cxn ang="0">
                  <a:pos x="144" y="144"/>
                </a:cxn>
                <a:cxn ang="0">
                  <a:pos x="144" y="144"/>
                </a:cxn>
                <a:cxn ang="0">
                  <a:pos x="139" y="149"/>
                </a:cxn>
                <a:cxn ang="0">
                  <a:pos x="139" y="149"/>
                </a:cxn>
                <a:cxn ang="0">
                  <a:pos x="119" y="164"/>
                </a:cxn>
                <a:cxn ang="0">
                  <a:pos x="99" y="169"/>
                </a:cxn>
                <a:cxn ang="0">
                  <a:pos x="84" y="169"/>
                </a:cxn>
                <a:cxn ang="0">
                  <a:pos x="45" y="164"/>
                </a:cxn>
                <a:cxn ang="0">
                  <a:pos x="20" y="144"/>
                </a:cxn>
                <a:cxn ang="0">
                  <a:pos x="5" y="118"/>
                </a:cxn>
                <a:cxn ang="0">
                  <a:pos x="0" y="82"/>
                </a:cxn>
                <a:cxn ang="0">
                  <a:pos x="5" y="52"/>
                </a:cxn>
                <a:cxn ang="0">
                  <a:pos x="20" y="26"/>
                </a:cxn>
                <a:cxn ang="0">
                  <a:pos x="45" y="6"/>
                </a:cxn>
                <a:cxn ang="0">
                  <a:pos x="84" y="0"/>
                </a:cxn>
              </a:cxnLst>
              <a:rect l="0" t="0" r="r" b="b"/>
              <a:pathLst>
                <a:path w="184" h="486">
                  <a:moveTo>
                    <a:pt x="84" y="0"/>
                  </a:moveTo>
                  <a:lnTo>
                    <a:pt x="124" y="11"/>
                  </a:lnTo>
                  <a:lnTo>
                    <a:pt x="154" y="46"/>
                  </a:lnTo>
                  <a:lnTo>
                    <a:pt x="174" y="98"/>
                  </a:lnTo>
                  <a:lnTo>
                    <a:pt x="184" y="169"/>
                  </a:lnTo>
                  <a:lnTo>
                    <a:pt x="184" y="169"/>
                  </a:lnTo>
                  <a:lnTo>
                    <a:pt x="174" y="261"/>
                  </a:lnTo>
                  <a:lnTo>
                    <a:pt x="149" y="338"/>
                  </a:lnTo>
                  <a:lnTo>
                    <a:pt x="119" y="399"/>
                  </a:lnTo>
                  <a:lnTo>
                    <a:pt x="84" y="445"/>
                  </a:lnTo>
                  <a:lnTo>
                    <a:pt x="55" y="476"/>
                  </a:lnTo>
                  <a:lnTo>
                    <a:pt x="40" y="486"/>
                  </a:lnTo>
                  <a:lnTo>
                    <a:pt x="30" y="486"/>
                  </a:lnTo>
                  <a:lnTo>
                    <a:pt x="25" y="476"/>
                  </a:lnTo>
                  <a:lnTo>
                    <a:pt x="25" y="471"/>
                  </a:lnTo>
                  <a:lnTo>
                    <a:pt x="25" y="466"/>
                  </a:lnTo>
                  <a:lnTo>
                    <a:pt x="25" y="461"/>
                  </a:lnTo>
                  <a:lnTo>
                    <a:pt x="25" y="461"/>
                  </a:lnTo>
                  <a:lnTo>
                    <a:pt x="35" y="450"/>
                  </a:lnTo>
                  <a:lnTo>
                    <a:pt x="40" y="445"/>
                  </a:lnTo>
                  <a:lnTo>
                    <a:pt x="79" y="394"/>
                  </a:lnTo>
                  <a:lnTo>
                    <a:pt x="114" y="333"/>
                  </a:lnTo>
                  <a:lnTo>
                    <a:pt x="139" y="256"/>
                  </a:lnTo>
                  <a:lnTo>
                    <a:pt x="149" y="169"/>
                  </a:lnTo>
                  <a:lnTo>
                    <a:pt x="149" y="154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19" y="164"/>
                  </a:lnTo>
                  <a:lnTo>
                    <a:pt x="99" y="169"/>
                  </a:lnTo>
                  <a:lnTo>
                    <a:pt x="84" y="169"/>
                  </a:lnTo>
                  <a:lnTo>
                    <a:pt x="45" y="164"/>
                  </a:lnTo>
                  <a:lnTo>
                    <a:pt x="20" y="144"/>
                  </a:lnTo>
                  <a:lnTo>
                    <a:pt x="5" y="118"/>
                  </a:lnTo>
                  <a:lnTo>
                    <a:pt x="0" y="82"/>
                  </a:lnTo>
                  <a:lnTo>
                    <a:pt x="5" y="52"/>
                  </a:lnTo>
                  <a:lnTo>
                    <a:pt x="20" y="26"/>
                  </a:lnTo>
                  <a:lnTo>
                    <a:pt x="45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11458" y="2712"/>
              <a:ext cx="837" cy="1069"/>
            </a:xfrm>
            <a:custGeom>
              <a:avLst/>
              <a:gdLst/>
              <a:ahLst/>
              <a:cxnLst>
                <a:cxn ang="0">
                  <a:pos x="374" y="11"/>
                </a:cxn>
                <a:cxn ang="0">
                  <a:pos x="463" y="72"/>
                </a:cxn>
                <a:cxn ang="0">
                  <a:pos x="523" y="179"/>
                </a:cxn>
                <a:cxn ang="0">
                  <a:pos x="578" y="384"/>
                </a:cxn>
                <a:cxn ang="0">
                  <a:pos x="588" y="512"/>
                </a:cxn>
                <a:cxn ang="0">
                  <a:pos x="797" y="26"/>
                </a:cxn>
                <a:cxn ang="0">
                  <a:pos x="807" y="21"/>
                </a:cxn>
                <a:cxn ang="0">
                  <a:pos x="817" y="16"/>
                </a:cxn>
                <a:cxn ang="0">
                  <a:pos x="822" y="16"/>
                </a:cxn>
                <a:cxn ang="0">
                  <a:pos x="832" y="26"/>
                </a:cxn>
                <a:cxn ang="0">
                  <a:pos x="832" y="36"/>
                </a:cxn>
                <a:cxn ang="0">
                  <a:pos x="822" y="62"/>
                </a:cxn>
                <a:cxn ang="0">
                  <a:pos x="812" y="87"/>
                </a:cxn>
                <a:cxn ang="0">
                  <a:pos x="762" y="184"/>
                </a:cxn>
                <a:cxn ang="0">
                  <a:pos x="668" y="409"/>
                </a:cxn>
                <a:cxn ang="0">
                  <a:pos x="588" y="624"/>
                </a:cxn>
                <a:cxn ang="0">
                  <a:pos x="578" y="691"/>
                </a:cxn>
                <a:cxn ang="0">
                  <a:pos x="558" y="798"/>
                </a:cxn>
                <a:cxn ang="0">
                  <a:pos x="518" y="972"/>
                </a:cxn>
                <a:cxn ang="0">
                  <a:pos x="483" y="1059"/>
                </a:cxn>
                <a:cxn ang="0">
                  <a:pos x="458" y="1069"/>
                </a:cxn>
                <a:cxn ang="0">
                  <a:pos x="448" y="1049"/>
                </a:cxn>
                <a:cxn ang="0">
                  <a:pos x="448" y="1008"/>
                </a:cxn>
                <a:cxn ang="0">
                  <a:pos x="473" y="895"/>
                </a:cxn>
                <a:cxn ang="0">
                  <a:pos x="508" y="752"/>
                </a:cxn>
                <a:cxn ang="0">
                  <a:pos x="533" y="665"/>
                </a:cxn>
                <a:cxn ang="0">
                  <a:pos x="548" y="593"/>
                </a:cxn>
                <a:cxn ang="0">
                  <a:pos x="548" y="481"/>
                </a:cxn>
                <a:cxn ang="0">
                  <a:pos x="533" y="363"/>
                </a:cxn>
                <a:cxn ang="0">
                  <a:pos x="493" y="246"/>
                </a:cxn>
                <a:cxn ang="0">
                  <a:pos x="418" y="154"/>
                </a:cxn>
                <a:cxn ang="0">
                  <a:pos x="289" y="118"/>
                </a:cxn>
                <a:cxn ang="0">
                  <a:pos x="244" y="123"/>
                </a:cxn>
                <a:cxn ang="0">
                  <a:pos x="154" y="154"/>
                </a:cxn>
                <a:cxn ang="0">
                  <a:pos x="70" y="236"/>
                </a:cxn>
                <a:cxn ang="0">
                  <a:pos x="35" y="307"/>
                </a:cxn>
                <a:cxn ang="0">
                  <a:pos x="20" y="312"/>
                </a:cxn>
                <a:cxn ang="0">
                  <a:pos x="5" y="312"/>
                </a:cxn>
                <a:cxn ang="0">
                  <a:pos x="0" y="297"/>
                </a:cxn>
                <a:cxn ang="0">
                  <a:pos x="20" y="230"/>
                </a:cxn>
                <a:cxn ang="0">
                  <a:pos x="79" y="128"/>
                </a:cxn>
                <a:cxn ang="0">
                  <a:pos x="179" y="41"/>
                </a:cxn>
                <a:cxn ang="0">
                  <a:pos x="309" y="0"/>
                </a:cxn>
              </a:cxnLst>
              <a:rect l="0" t="0" r="r" b="b"/>
              <a:pathLst>
                <a:path w="837" h="1069">
                  <a:moveTo>
                    <a:pt x="309" y="0"/>
                  </a:moveTo>
                  <a:lnTo>
                    <a:pt x="374" y="11"/>
                  </a:lnTo>
                  <a:lnTo>
                    <a:pt x="423" y="31"/>
                  </a:lnTo>
                  <a:lnTo>
                    <a:pt x="463" y="72"/>
                  </a:lnTo>
                  <a:lnTo>
                    <a:pt x="493" y="123"/>
                  </a:lnTo>
                  <a:lnTo>
                    <a:pt x="523" y="179"/>
                  </a:lnTo>
                  <a:lnTo>
                    <a:pt x="558" y="292"/>
                  </a:lnTo>
                  <a:lnTo>
                    <a:pt x="578" y="384"/>
                  </a:lnTo>
                  <a:lnTo>
                    <a:pt x="583" y="461"/>
                  </a:lnTo>
                  <a:lnTo>
                    <a:pt x="588" y="512"/>
                  </a:lnTo>
                  <a:lnTo>
                    <a:pt x="682" y="266"/>
                  </a:lnTo>
                  <a:lnTo>
                    <a:pt x="797" y="26"/>
                  </a:lnTo>
                  <a:lnTo>
                    <a:pt x="797" y="21"/>
                  </a:lnTo>
                  <a:lnTo>
                    <a:pt x="807" y="21"/>
                  </a:lnTo>
                  <a:lnTo>
                    <a:pt x="812" y="16"/>
                  </a:lnTo>
                  <a:lnTo>
                    <a:pt x="817" y="16"/>
                  </a:lnTo>
                  <a:lnTo>
                    <a:pt x="817" y="16"/>
                  </a:lnTo>
                  <a:lnTo>
                    <a:pt x="822" y="16"/>
                  </a:lnTo>
                  <a:lnTo>
                    <a:pt x="827" y="21"/>
                  </a:lnTo>
                  <a:lnTo>
                    <a:pt x="832" y="26"/>
                  </a:lnTo>
                  <a:lnTo>
                    <a:pt x="837" y="31"/>
                  </a:lnTo>
                  <a:lnTo>
                    <a:pt x="832" y="36"/>
                  </a:lnTo>
                  <a:lnTo>
                    <a:pt x="827" y="46"/>
                  </a:lnTo>
                  <a:lnTo>
                    <a:pt x="822" y="62"/>
                  </a:lnTo>
                  <a:lnTo>
                    <a:pt x="817" y="72"/>
                  </a:lnTo>
                  <a:lnTo>
                    <a:pt x="812" y="87"/>
                  </a:lnTo>
                  <a:lnTo>
                    <a:pt x="807" y="97"/>
                  </a:lnTo>
                  <a:lnTo>
                    <a:pt x="762" y="184"/>
                  </a:lnTo>
                  <a:lnTo>
                    <a:pt x="717" y="292"/>
                  </a:lnTo>
                  <a:lnTo>
                    <a:pt x="668" y="409"/>
                  </a:lnTo>
                  <a:lnTo>
                    <a:pt x="623" y="522"/>
                  </a:lnTo>
                  <a:lnTo>
                    <a:pt x="588" y="624"/>
                  </a:lnTo>
                  <a:lnTo>
                    <a:pt x="583" y="660"/>
                  </a:lnTo>
                  <a:lnTo>
                    <a:pt x="578" y="691"/>
                  </a:lnTo>
                  <a:lnTo>
                    <a:pt x="568" y="737"/>
                  </a:lnTo>
                  <a:lnTo>
                    <a:pt x="558" y="798"/>
                  </a:lnTo>
                  <a:lnTo>
                    <a:pt x="538" y="875"/>
                  </a:lnTo>
                  <a:lnTo>
                    <a:pt x="518" y="972"/>
                  </a:lnTo>
                  <a:lnTo>
                    <a:pt x="498" y="1023"/>
                  </a:lnTo>
                  <a:lnTo>
                    <a:pt x="483" y="1059"/>
                  </a:lnTo>
                  <a:lnTo>
                    <a:pt x="468" y="1069"/>
                  </a:lnTo>
                  <a:lnTo>
                    <a:pt x="458" y="1069"/>
                  </a:lnTo>
                  <a:lnTo>
                    <a:pt x="453" y="1059"/>
                  </a:lnTo>
                  <a:lnTo>
                    <a:pt x="448" y="1049"/>
                  </a:lnTo>
                  <a:lnTo>
                    <a:pt x="448" y="1038"/>
                  </a:lnTo>
                  <a:lnTo>
                    <a:pt x="448" y="1008"/>
                  </a:lnTo>
                  <a:lnTo>
                    <a:pt x="458" y="957"/>
                  </a:lnTo>
                  <a:lnTo>
                    <a:pt x="473" y="895"/>
                  </a:lnTo>
                  <a:lnTo>
                    <a:pt x="493" y="824"/>
                  </a:lnTo>
                  <a:lnTo>
                    <a:pt x="508" y="752"/>
                  </a:lnTo>
                  <a:lnTo>
                    <a:pt x="528" y="691"/>
                  </a:lnTo>
                  <a:lnTo>
                    <a:pt x="533" y="665"/>
                  </a:lnTo>
                  <a:lnTo>
                    <a:pt x="543" y="634"/>
                  </a:lnTo>
                  <a:lnTo>
                    <a:pt x="548" y="593"/>
                  </a:lnTo>
                  <a:lnTo>
                    <a:pt x="548" y="527"/>
                  </a:lnTo>
                  <a:lnTo>
                    <a:pt x="548" y="481"/>
                  </a:lnTo>
                  <a:lnTo>
                    <a:pt x="543" y="425"/>
                  </a:lnTo>
                  <a:lnTo>
                    <a:pt x="533" y="363"/>
                  </a:lnTo>
                  <a:lnTo>
                    <a:pt x="518" y="307"/>
                  </a:lnTo>
                  <a:lnTo>
                    <a:pt x="493" y="246"/>
                  </a:lnTo>
                  <a:lnTo>
                    <a:pt x="463" y="195"/>
                  </a:lnTo>
                  <a:lnTo>
                    <a:pt x="418" y="154"/>
                  </a:lnTo>
                  <a:lnTo>
                    <a:pt x="359" y="128"/>
                  </a:lnTo>
                  <a:lnTo>
                    <a:pt x="289" y="118"/>
                  </a:lnTo>
                  <a:lnTo>
                    <a:pt x="274" y="118"/>
                  </a:lnTo>
                  <a:lnTo>
                    <a:pt x="244" y="123"/>
                  </a:lnTo>
                  <a:lnTo>
                    <a:pt x="204" y="133"/>
                  </a:lnTo>
                  <a:lnTo>
                    <a:pt x="154" y="154"/>
                  </a:lnTo>
                  <a:lnTo>
                    <a:pt x="109" y="184"/>
                  </a:lnTo>
                  <a:lnTo>
                    <a:pt x="70" y="236"/>
                  </a:lnTo>
                  <a:lnTo>
                    <a:pt x="35" y="307"/>
                  </a:lnTo>
                  <a:lnTo>
                    <a:pt x="35" y="307"/>
                  </a:lnTo>
                  <a:lnTo>
                    <a:pt x="30" y="312"/>
                  </a:lnTo>
                  <a:lnTo>
                    <a:pt x="20" y="312"/>
                  </a:lnTo>
                  <a:lnTo>
                    <a:pt x="15" y="312"/>
                  </a:lnTo>
                  <a:lnTo>
                    <a:pt x="5" y="312"/>
                  </a:lnTo>
                  <a:lnTo>
                    <a:pt x="0" y="307"/>
                  </a:lnTo>
                  <a:lnTo>
                    <a:pt x="0" y="297"/>
                  </a:lnTo>
                  <a:lnTo>
                    <a:pt x="5" y="271"/>
                  </a:lnTo>
                  <a:lnTo>
                    <a:pt x="20" y="230"/>
                  </a:lnTo>
                  <a:lnTo>
                    <a:pt x="45" y="179"/>
                  </a:lnTo>
                  <a:lnTo>
                    <a:pt x="79" y="128"/>
                  </a:lnTo>
                  <a:lnTo>
                    <a:pt x="124" y="82"/>
                  </a:lnTo>
                  <a:lnTo>
                    <a:pt x="179" y="41"/>
                  </a:lnTo>
                  <a:lnTo>
                    <a:pt x="239" y="11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12434" y="2211"/>
              <a:ext cx="354" cy="1626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5" y="0"/>
                </a:cxn>
                <a:cxn ang="0">
                  <a:pos x="55" y="5"/>
                </a:cxn>
                <a:cxn ang="0">
                  <a:pos x="65" y="21"/>
                </a:cxn>
                <a:cxn ang="0">
                  <a:pos x="70" y="36"/>
                </a:cxn>
                <a:cxn ang="0">
                  <a:pos x="349" y="783"/>
                </a:cxn>
                <a:cxn ang="0">
                  <a:pos x="354" y="798"/>
                </a:cxn>
                <a:cxn ang="0">
                  <a:pos x="354" y="803"/>
                </a:cxn>
                <a:cxn ang="0">
                  <a:pos x="354" y="808"/>
                </a:cxn>
                <a:cxn ang="0">
                  <a:pos x="354" y="813"/>
                </a:cxn>
                <a:cxn ang="0">
                  <a:pos x="354" y="818"/>
                </a:cxn>
                <a:cxn ang="0">
                  <a:pos x="354" y="818"/>
                </a:cxn>
                <a:cxn ang="0">
                  <a:pos x="354" y="829"/>
                </a:cxn>
                <a:cxn ang="0">
                  <a:pos x="349" y="839"/>
                </a:cxn>
                <a:cxn ang="0">
                  <a:pos x="349" y="839"/>
                </a:cxn>
                <a:cxn ang="0">
                  <a:pos x="65" y="1596"/>
                </a:cxn>
                <a:cxn ang="0">
                  <a:pos x="65" y="1606"/>
                </a:cxn>
                <a:cxn ang="0">
                  <a:pos x="60" y="1611"/>
                </a:cxn>
                <a:cxn ang="0">
                  <a:pos x="50" y="1621"/>
                </a:cxn>
                <a:cxn ang="0">
                  <a:pos x="45" y="1626"/>
                </a:cxn>
                <a:cxn ang="0">
                  <a:pos x="35" y="1626"/>
                </a:cxn>
                <a:cxn ang="0">
                  <a:pos x="20" y="1626"/>
                </a:cxn>
                <a:cxn ang="0">
                  <a:pos x="10" y="1616"/>
                </a:cxn>
                <a:cxn ang="0">
                  <a:pos x="5" y="1606"/>
                </a:cxn>
                <a:cxn ang="0">
                  <a:pos x="0" y="1596"/>
                </a:cxn>
                <a:cxn ang="0">
                  <a:pos x="0" y="1590"/>
                </a:cxn>
                <a:cxn ang="0">
                  <a:pos x="0" y="1585"/>
                </a:cxn>
                <a:cxn ang="0">
                  <a:pos x="5" y="1575"/>
                </a:cxn>
                <a:cxn ang="0">
                  <a:pos x="10" y="1565"/>
                </a:cxn>
                <a:cxn ang="0">
                  <a:pos x="290" y="813"/>
                </a:cxn>
                <a:cxn ang="0">
                  <a:pos x="10" y="56"/>
                </a:cxn>
                <a:cxn ang="0">
                  <a:pos x="5" y="46"/>
                </a:cxn>
                <a:cxn ang="0">
                  <a:pos x="0" y="41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5" y="21"/>
                </a:cxn>
                <a:cxn ang="0">
                  <a:pos x="10" y="10"/>
                </a:cxn>
                <a:cxn ang="0">
                  <a:pos x="20" y="0"/>
                </a:cxn>
                <a:cxn ang="0">
                  <a:pos x="35" y="0"/>
                </a:cxn>
              </a:cxnLst>
              <a:rect l="0" t="0" r="r" b="b"/>
              <a:pathLst>
                <a:path w="354" h="1626">
                  <a:moveTo>
                    <a:pt x="35" y="0"/>
                  </a:moveTo>
                  <a:lnTo>
                    <a:pt x="45" y="0"/>
                  </a:lnTo>
                  <a:lnTo>
                    <a:pt x="55" y="5"/>
                  </a:lnTo>
                  <a:lnTo>
                    <a:pt x="65" y="21"/>
                  </a:lnTo>
                  <a:lnTo>
                    <a:pt x="70" y="36"/>
                  </a:lnTo>
                  <a:lnTo>
                    <a:pt x="349" y="783"/>
                  </a:lnTo>
                  <a:lnTo>
                    <a:pt x="354" y="798"/>
                  </a:lnTo>
                  <a:lnTo>
                    <a:pt x="354" y="803"/>
                  </a:lnTo>
                  <a:lnTo>
                    <a:pt x="354" y="808"/>
                  </a:lnTo>
                  <a:lnTo>
                    <a:pt x="354" y="813"/>
                  </a:lnTo>
                  <a:lnTo>
                    <a:pt x="354" y="818"/>
                  </a:lnTo>
                  <a:lnTo>
                    <a:pt x="354" y="818"/>
                  </a:lnTo>
                  <a:lnTo>
                    <a:pt x="354" y="829"/>
                  </a:lnTo>
                  <a:lnTo>
                    <a:pt x="349" y="839"/>
                  </a:lnTo>
                  <a:lnTo>
                    <a:pt x="349" y="839"/>
                  </a:lnTo>
                  <a:lnTo>
                    <a:pt x="65" y="1596"/>
                  </a:lnTo>
                  <a:lnTo>
                    <a:pt x="65" y="1606"/>
                  </a:lnTo>
                  <a:lnTo>
                    <a:pt x="60" y="1611"/>
                  </a:lnTo>
                  <a:lnTo>
                    <a:pt x="50" y="1621"/>
                  </a:lnTo>
                  <a:lnTo>
                    <a:pt x="45" y="1626"/>
                  </a:lnTo>
                  <a:lnTo>
                    <a:pt x="35" y="1626"/>
                  </a:lnTo>
                  <a:lnTo>
                    <a:pt x="20" y="1626"/>
                  </a:lnTo>
                  <a:lnTo>
                    <a:pt x="10" y="1616"/>
                  </a:lnTo>
                  <a:lnTo>
                    <a:pt x="5" y="1606"/>
                  </a:lnTo>
                  <a:lnTo>
                    <a:pt x="0" y="1596"/>
                  </a:lnTo>
                  <a:lnTo>
                    <a:pt x="0" y="1590"/>
                  </a:lnTo>
                  <a:lnTo>
                    <a:pt x="0" y="1585"/>
                  </a:lnTo>
                  <a:lnTo>
                    <a:pt x="5" y="1575"/>
                  </a:lnTo>
                  <a:lnTo>
                    <a:pt x="10" y="1565"/>
                  </a:lnTo>
                  <a:lnTo>
                    <a:pt x="290" y="813"/>
                  </a:lnTo>
                  <a:lnTo>
                    <a:pt x="10" y="56"/>
                  </a:lnTo>
                  <a:lnTo>
                    <a:pt x="5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5" y="21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13013" y="2319"/>
              <a:ext cx="1091" cy="1329"/>
            </a:xfrm>
            <a:custGeom>
              <a:avLst/>
              <a:gdLst/>
              <a:ahLst/>
              <a:cxnLst>
                <a:cxn ang="0">
                  <a:pos x="966" y="5"/>
                </a:cxn>
                <a:cxn ang="0">
                  <a:pos x="1036" y="40"/>
                </a:cxn>
                <a:cxn ang="0">
                  <a:pos x="1081" y="127"/>
                </a:cxn>
                <a:cxn ang="0">
                  <a:pos x="1086" y="230"/>
                </a:cxn>
                <a:cxn ang="0">
                  <a:pos x="1056" y="363"/>
                </a:cxn>
                <a:cxn ang="0">
                  <a:pos x="971" y="552"/>
                </a:cxn>
                <a:cxn ang="0">
                  <a:pos x="822" y="792"/>
                </a:cxn>
                <a:cxn ang="0">
                  <a:pos x="657" y="992"/>
                </a:cxn>
                <a:cxn ang="0">
                  <a:pos x="523" y="1130"/>
                </a:cxn>
                <a:cxn ang="0">
                  <a:pos x="373" y="1247"/>
                </a:cxn>
                <a:cxn ang="0">
                  <a:pos x="244" y="1319"/>
                </a:cxn>
                <a:cxn ang="0">
                  <a:pos x="134" y="1324"/>
                </a:cxn>
                <a:cxn ang="0">
                  <a:pos x="44" y="1263"/>
                </a:cxn>
                <a:cxn ang="0">
                  <a:pos x="5" y="1181"/>
                </a:cxn>
                <a:cxn ang="0">
                  <a:pos x="5" y="1114"/>
                </a:cxn>
                <a:cxn ang="0">
                  <a:pos x="29" y="1058"/>
                </a:cxn>
                <a:cxn ang="0">
                  <a:pos x="54" y="1053"/>
                </a:cxn>
                <a:cxn ang="0">
                  <a:pos x="59" y="1063"/>
                </a:cxn>
                <a:cxn ang="0">
                  <a:pos x="84" y="1130"/>
                </a:cxn>
                <a:cxn ang="0">
                  <a:pos x="154" y="1191"/>
                </a:cxn>
                <a:cxn ang="0">
                  <a:pos x="219" y="1206"/>
                </a:cxn>
                <a:cxn ang="0">
                  <a:pos x="269" y="1196"/>
                </a:cxn>
                <a:cxn ang="0">
                  <a:pos x="358" y="1150"/>
                </a:cxn>
                <a:cxn ang="0">
                  <a:pos x="438" y="1094"/>
                </a:cxn>
                <a:cxn ang="0">
                  <a:pos x="473" y="1063"/>
                </a:cxn>
                <a:cxn ang="0">
                  <a:pos x="478" y="1058"/>
                </a:cxn>
                <a:cxn ang="0">
                  <a:pos x="478" y="1017"/>
                </a:cxn>
                <a:cxn ang="0">
                  <a:pos x="483" y="889"/>
                </a:cxn>
                <a:cxn ang="0">
                  <a:pos x="483" y="669"/>
                </a:cxn>
                <a:cxn ang="0">
                  <a:pos x="443" y="393"/>
                </a:cxn>
                <a:cxn ang="0">
                  <a:pos x="368" y="194"/>
                </a:cxn>
                <a:cxn ang="0">
                  <a:pos x="244" y="97"/>
                </a:cxn>
                <a:cxn ang="0">
                  <a:pos x="129" y="117"/>
                </a:cxn>
                <a:cxn ang="0">
                  <a:pos x="74" y="138"/>
                </a:cxn>
                <a:cxn ang="0">
                  <a:pos x="64" y="132"/>
                </a:cxn>
                <a:cxn ang="0">
                  <a:pos x="54" y="122"/>
                </a:cxn>
                <a:cxn ang="0">
                  <a:pos x="84" y="81"/>
                </a:cxn>
                <a:cxn ang="0">
                  <a:pos x="159" y="25"/>
                </a:cxn>
                <a:cxn ang="0">
                  <a:pos x="264" y="0"/>
                </a:cxn>
                <a:cxn ang="0">
                  <a:pos x="403" y="46"/>
                </a:cxn>
                <a:cxn ang="0">
                  <a:pos x="498" y="158"/>
                </a:cxn>
                <a:cxn ang="0">
                  <a:pos x="558" y="317"/>
                </a:cxn>
                <a:cxn ang="0">
                  <a:pos x="588" y="485"/>
                </a:cxn>
                <a:cxn ang="0">
                  <a:pos x="598" y="644"/>
                </a:cxn>
                <a:cxn ang="0">
                  <a:pos x="603" y="756"/>
                </a:cxn>
                <a:cxn ang="0">
                  <a:pos x="603" y="884"/>
                </a:cxn>
                <a:cxn ang="0">
                  <a:pos x="598" y="951"/>
                </a:cxn>
                <a:cxn ang="0">
                  <a:pos x="598" y="951"/>
                </a:cxn>
                <a:cxn ang="0">
                  <a:pos x="812" y="705"/>
                </a:cxn>
                <a:cxn ang="0">
                  <a:pos x="941" y="496"/>
                </a:cxn>
                <a:cxn ang="0">
                  <a:pos x="1006" y="342"/>
                </a:cxn>
                <a:cxn ang="0">
                  <a:pos x="1026" y="260"/>
                </a:cxn>
                <a:cxn ang="0">
                  <a:pos x="1011" y="199"/>
                </a:cxn>
                <a:cxn ang="0">
                  <a:pos x="956" y="143"/>
                </a:cxn>
                <a:cxn ang="0">
                  <a:pos x="892" y="122"/>
                </a:cxn>
                <a:cxn ang="0">
                  <a:pos x="877" y="112"/>
                </a:cxn>
                <a:cxn ang="0">
                  <a:pos x="877" y="81"/>
                </a:cxn>
                <a:cxn ang="0">
                  <a:pos x="897" y="30"/>
                </a:cxn>
                <a:cxn ang="0">
                  <a:pos x="936" y="0"/>
                </a:cxn>
              </a:cxnLst>
              <a:rect l="0" t="0" r="r" b="b"/>
              <a:pathLst>
                <a:path w="1091" h="1329">
                  <a:moveTo>
                    <a:pt x="936" y="0"/>
                  </a:moveTo>
                  <a:lnTo>
                    <a:pt x="966" y="5"/>
                  </a:lnTo>
                  <a:lnTo>
                    <a:pt x="1001" y="20"/>
                  </a:lnTo>
                  <a:lnTo>
                    <a:pt x="1036" y="40"/>
                  </a:lnTo>
                  <a:lnTo>
                    <a:pt x="1061" y="76"/>
                  </a:lnTo>
                  <a:lnTo>
                    <a:pt x="1081" y="127"/>
                  </a:lnTo>
                  <a:lnTo>
                    <a:pt x="1091" y="189"/>
                  </a:lnTo>
                  <a:lnTo>
                    <a:pt x="1086" y="230"/>
                  </a:lnTo>
                  <a:lnTo>
                    <a:pt x="1076" y="286"/>
                  </a:lnTo>
                  <a:lnTo>
                    <a:pt x="1056" y="363"/>
                  </a:lnTo>
                  <a:lnTo>
                    <a:pt x="1021" y="450"/>
                  </a:lnTo>
                  <a:lnTo>
                    <a:pt x="971" y="552"/>
                  </a:lnTo>
                  <a:lnTo>
                    <a:pt x="907" y="664"/>
                  </a:lnTo>
                  <a:lnTo>
                    <a:pt x="822" y="792"/>
                  </a:lnTo>
                  <a:lnTo>
                    <a:pt x="712" y="925"/>
                  </a:lnTo>
                  <a:lnTo>
                    <a:pt x="657" y="992"/>
                  </a:lnTo>
                  <a:lnTo>
                    <a:pt x="593" y="1058"/>
                  </a:lnTo>
                  <a:lnTo>
                    <a:pt x="523" y="1130"/>
                  </a:lnTo>
                  <a:lnTo>
                    <a:pt x="448" y="1191"/>
                  </a:lnTo>
                  <a:lnTo>
                    <a:pt x="373" y="1247"/>
                  </a:lnTo>
                  <a:lnTo>
                    <a:pt x="304" y="1293"/>
                  </a:lnTo>
                  <a:lnTo>
                    <a:pt x="244" y="1319"/>
                  </a:lnTo>
                  <a:lnTo>
                    <a:pt x="194" y="1329"/>
                  </a:lnTo>
                  <a:lnTo>
                    <a:pt x="134" y="1324"/>
                  </a:lnTo>
                  <a:lnTo>
                    <a:pt x="84" y="1298"/>
                  </a:lnTo>
                  <a:lnTo>
                    <a:pt x="44" y="1263"/>
                  </a:lnTo>
                  <a:lnTo>
                    <a:pt x="19" y="1222"/>
                  </a:lnTo>
                  <a:lnTo>
                    <a:pt x="5" y="1181"/>
                  </a:lnTo>
                  <a:lnTo>
                    <a:pt x="0" y="1145"/>
                  </a:lnTo>
                  <a:lnTo>
                    <a:pt x="5" y="1114"/>
                  </a:lnTo>
                  <a:lnTo>
                    <a:pt x="15" y="1084"/>
                  </a:lnTo>
                  <a:lnTo>
                    <a:pt x="29" y="1058"/>
                  </a:lnTo>
                  <a:lnTo>
                    <a:pt x="44" y="1048"/>
                  </a:lnTo>
                  <a:lnTo>
                    <a:pt x="54" y="1053"/>
                  </a:lnTo>
                  <a:lnTo>
                    <a:pt x="54" y="1058"/>
                  </a:lnTo>
                  <a:lnTo>
                    <a:pt x="59" y="1063"/>
                  </a:lnTo>
                  <a:lnTo>
                    <a:pt x="59" y="1068"/>
                  </a:lnTo>
                  <a:lnTo>
                    <a:pt x="84" y="1130"/>
                  </a:lnTo>
                  <a:lnTo>
                    <a:pt x="114" y="1165"/>
                  </a:lnTo>
                  <a:lnTo>
                    <a:pt x="154" y="1191"/>
                  </a:lnTo>
                  <a:lnTo>
                    <a:pt x="189" y="1201"/>
                  </a:lnTo>
                  <a:lnTo>
                    <a:pt x="219" y="1206"/>
                  </a:lnTo>
                  <a:lnTo>
                    <a:pt x="234" y="1206"/>
                  </a:lnTo>
                  <a:lnTo>
                    <a:pt x="269" y="1196"/>
                  </a:lnTo>
                  <a:lnTo>
                    <a:pt x="314" y="1181"/>
                  </a:lnTo>
                  <a:lnTo>
                    <a:pt x="358" y="1150"/>
                  </a:lnTo>
                  <a:lnTo>
                    <a:pt x="403" y="1119"/>
                  </a:lnTo>
                  <a:lnTo>
                    <a:pt x="438" y="1094"/>
                  </a:lnTo>
                  <a:lnTo>
                    <a:pt x="463" y="1073"/>
                  </a:lnTo>
                  <a:lnTo>
                    <a:pt x="473" y="1063"/>
                  </a:lnTo>
                  <a:lnTo>
                    <a:pt x="473" y="1063"/>
                  </a:lnTo>
                  <a:lnTo>
                    <a:pt x="478" y="1058"/>
                  </a:lnTo>
                  <a:lnTo>
                    <a:pt x="478" y="1048"/>
                  </a:lnTo>
                  <a:lnTo>
                    <a:pt x="478" y="1017"/>
                  </a:lnTo>
                  <a:lnTo>
                    <a:pt x="483" y="961"/>
                  </a:lnTo>
                  <a:lnTo>
                    <a:pt x="483" y="889"/>
                  </a:lnTo>
                  <a:lnTo>
                    <a:pt x="483" y="818"/>
                  </a:lnTo>
                  <a:lnTo>
                    <a:pt x="483" y="669"/>
                  </a:lnTo>
                  <a:lnTo>
                    <a:pt x="468" y="526"/>
                  </a:lnTo>
                  <a:lnTo>
                    <a:pt x="443" y="393"/>
                  </a:lnTo>
                  <a:lnTo>
                    <a:pt x="413" y="286"/>
                  </a:lnTo>
                  <a:lnTo>
                    <a:pt x="368" y="194"/>
                  </a:lnTo>
                  <a:lnTo>
                    <a:pt x="309" y="132"/>
                  </a:lnTo>
                  <a:lnTo>
                    <a:pt x="244" y="97"/>
                  </a:lnTo>
                  <a:lnTo>
                    <a:pt x="164" y="81"/>
                  </a:lnTo>
                  <a:lnTo>
                    <a:pt x="129" y="117"/>
                  </a:lnTo>
                  <a:lnTo>
                    <a:pt x="94" y="132"/>
                  </a:lnTo>
                  <a:lnTo>
                    <a:pt x="74" y="138"/>
                  </a:lnTo>
                  <a:lnTo>
                    <a:pt x="69" y="138"/>
                  </a:lnTo>
                  <a:lnTo>
                    <a:pt x="64" y="132"/>
                  </a:lnTo>
                  <a:lnTo>
                    <a:pt x="59" y="132"/>
                  </a:lnTo>
                  <a:lnTo>
                    <a:pt x="54" y="122"/>
                  </a:lnTo>
                  <a:lnTo>
                    <a:pt x="64" y="107"/>
                  </a:lnTo>
                  <a:lnTo>
                    <a:pt x="84" y="81"/>
                  </a:lnTo>
                  <a:lnTo>
                    <a:pt x="119" y="56"/>
                  </a:lnTo>
                  <a:lnTo>
                    <a:pt x="159" y="25"/>
                  </a:lnTo>
                  <a:lnTo>
                    <a:pt x="209" y="10"/>
                  </a:lnTo>
                  <a:lnTo>
                    <a:pt x="264" y="0"/>
                  </a:lnTo>
                  <a:lnTo>
                    <a:pt x="338" y="10"/>
                  </a:lnTo>
                  <a:lnTo>
                    <a:pt x="403" y="46"/>
                  </a:lnTo>
                  <a:lnTo>
                    <a:pt x="458" y="97"/>
                  </a:lnTo>
                  <a:lnTo>
                    <a:pt x="498" y="158"/>
                  </a:lnTo>
                  <a:lnTo>
                    <a:pt x="533" y="235"/>
                  </a:lnTo>
                  <a:lnTo>
                    <a:pt x="558" y="317"/>
                  </a:lnTo>
                  <a:lnTo>
                    <a:pt x="578" y="398"/>
                  </a:lnTo>
                  <a:lnTo>
                    <a:pt x="588" y="485"/>
                  </a:lnTo>
                  <a:lnTo>
                    <a:pt x="598" y="567"/>
                  </a:lnTo>
                  <a:lnTo>
                    <a:pt x="598" y="644"/>
                  </a:lnTo>
                  <a:lnTo>
                    <a:pt x="603" y="705"/>
                  </a:lnTo>
                  <a:lnTo>
                    <a:pt x="603" y="756"/>
                  </a:lnTo>
                  <a:lnTo>
                    <a:pt x="603" y="818"/>
                  </a:lnTo>
                  <a:lnTo>
                    <a:pt x="603" y="884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717" y="823"/>
                  </a:lnTo>
                  <a:lnTo>
                    <a:pt x="812" y="705"/>
                  </a:lnTo>
                  <a:lnTo>
                    <a:pt x="887" y="593"/>
                  </a:lnTo>
                  <a:lnTo>
                    <a:pt x="941" y="496"/>
                  </a:lnTo>
                  <a:lnTo>
                    <a:pt x="981" y="409"/>
                  </a:lnTo>
                  <a:lnTo>
                    <a:pt x="1006" y="342"/>
                  </a:lnTo>
                  <a:lnTo>
                    <a:pt x="1021" y="291"/>
                  </a:lnTo>
                  <a:lnTo>
                    <a:pt x="1026" y="260"/>
                  </a:lnTo>
                  <a:lnTo>
                    <a:pt x="1021" y="230"/>
                  </a:lnTo>
                  <a:lnTo>
                    <a:pt x="1011" y="199"/>
                  </a:lnTo>
                  <a:lnTo>
                    <a:pt x="986" y="168"/>
                  </a:lnTo>
                  <a:lnTo>
                    <a:pt x="956" y="143"/>
                  </a:lnTo>
                  <a:lnTo>
                    <a:pt x="907" y="127"/>
                  </a:lnTo>
                  <a:lnTo>
                    <a:pt x="892" y="122"/>
                  </a:lnTo>
                  <a:lnTo>
                    <a:pt x="882" y="117"/>
                  </a:lnTo>
                  <a:lnTo>
                    <a:pt x="877" y="112"/>
                  </a:lnTo>
                  <a:lnTo>
                    <a:pt x="877" y="97"/>
                  </a:lnTo>
                  <a:lnTo>
                    <a:pt x="877" y="81"/>
                  </a:lnTo>
                  <a:lnTo>
                    <a:pt x="887" y="56"/>
                  </a:lnTo>
                  <a:lnTo>
                    <a:pt x="897" y="30"/>
                  </a:lnTo>
                  <a:lnTo>
                    <a:pt x="912" y="10"/>
                  </a:lnTo>
                  <a:lnTo>
                    <a:pt x="9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14054" y="3157"/>
              <a:ext cx="648" cy="757"/>
            </a:xfrm>
            <a:custGeom>
              <a:avLst/>
              <a:gdLst/>
              <a:ahLst/>
              <a:cxnLst>
                <a:cxn ang="0">
                  <a:pos x="299" y="16"/>
                </a:cxn>
                <a:cxn ang="0">
                  <a:pos x="389" y="92"/>
                </a:cxn>
                <a:cxn ang="0">
                  <a:pos x="439" y="210"/>
                </a:cxn>
                <a:cxn ang="0">
                  <a:pos x="464" y="312"/>
                </a:cxn>
                <a:cxn ang="0">
                  <a:pos x="464" y="348"/>
                </a:cxn>
                <a:cxn ang="0">
                  <a:pos x="523" y="205"/>
                </a:cxn>
                <a:cxn ang="0">
                  <a:pos x="583" y="82"/>
                </a:cxn>
                <a:cxn ang="0">
                  <a:pos x="613" y="16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6"/>
                </a:cxn>
                <a:cxn ang="0">
                  <a:pos x="648" y="26"/>
                </a:cxn>
                <a:cxn ang="0">
                  <a:pos x="643" y="41"/>
                </a:cxn>
                <a:cxn ang="0">
                  <a:pos x="583" y="159"/>
                </a:cxn>
                <a:cxn ang="0">
                  <a:pos x="553" y="230"/>
                </a:cxn>
                <a:cxn ang="0">
                  <a:pos x="518" y="312"/>
                </a:cxn>
                <a:cxn ang="0">
                  <a:pos x="483" y="414"/>
                </a:cxn>
                <a:cxn ang="0">
                  <a:pos x="464" y="486"/>
                </a:cxn>
                <a:cxn ang="0">
                  <a:pos x="434" y="639"/>
                </a:cxn>
                <a:cxn ang="0">
                  <a:pos x="409" y="716"/>
                </a:cxn>
                <a:cxn ang="0">
                  <a:pos x="399" y="742"/>
                </a:cxn>
                <a:cxn ang="0">
                  <a:pos x="389" y="752"/>
                </a:cxn>
                <a:cxn ang="0">
                  <a:pos x="379" y="757"/>
                </a:cxn>
                <a:cxn ang="0">
                  <a:pos x="364" y="747"/>
                </a:cxn>
                <a:cxn ang="0">
                  <a:pos x="359" y="726"/>
                </a:cxn>
                <a:cxn ang="0">
                  <a:pos x="374" y="650"/>
                </a:cxn>
                <a:cxn ang="0">
                  <a:pos x="404" y="532"/>
                </a:cxn>
                <a:cxn ang="0">
                  <a:pos x="424" y="466"/>
                </a:cxn>
                <a:cxn ang="0">
                  <a:pos x="429" y="394"/>
                </a:cxn>
                <a:cxn ang="0">
                  <a:pos x="424" y="302"/>
                </a:cxn>
                <a:cxn ang="0">
                  <a:pos x="394" y="200"/>
                </a:cxn>
                <a:cxn ang="0">
                  <a:pos x="334" y="123"/>
                </a:cxn>
                <a:cxn ang="0">
                  <a:pos x="224" y="92"/>
                </a:cxn>
                <a:cxn ang="0">
                  <a:pos x="115" y="123"/>
                </a:cxn>
                <a:cxn ang="0">
                  <a:pos x="40" y="200"/>
                </a:cxn>
                <a:cxn ang="0">
                  <a:pos x="35" y="220"/>
                </a:cxn>
                <a:cxn ang="0">
                  <a:pos x="20" y="220"/>
                </a:cxn>
                <a:cxn ang="0">
                  <a:pos x="10" y="220"/>
                </a:cxn>
                <a:cxn ang="0">
                  <a:pos x="5" y="215"/>
                </a:cxn>
                <a:cxn ang="0">
                  <a:pos x="5" y="194"/>
                </a:cxn>
                <a:cxn ang="0">
                  <a:pos x="45" y="118"/>
                </a:cxn>
                <a:cxn ang="0">
                  <a:pos x="125" y="36"/>
                </a:cxn>
                <a:cxn ang="0">
                  <a:pos x="239" y="0"/>
                </a:cxn>
              </a:cxnLst>
              <a:rect l="0" t="0" r="r" b="b"/>
              <a:pathLst>
                <a:path w="648" h="757">
                  <a:moveTo>
                    <a:pt x="239" y="0"/>
                  </a:moveTo>
                  <a:lnTo>
                    <a:pt x="299" y="16"/>
                  </a:lnTo>
                  <a:lnTo>
                    <a:pt x="349" y="46"/>
                  </a:lnTo>
                  <a:lnTo>
                    <a:pt x="389" y="92"/>
                  </a:lnTo>
                  <a:lnTo>
                    <a:pt x="419" y="148"/>
                  </a:lnTo>
                  <a:lnTo>
                    <a:pt x="439" y="210"/>
                  </a:lnTo>
                  <a:lnTo>
                    <a:pt x="454" y="266"/>
                  </a:lnTo>
                  <a:lnTo>
                    <a:pt x="464" y="312"/>
                  </a:lnTo>
                  <a:lnTo>
                    <a:pt x="464" y="348"/>
                  </a:lnTo>
                  <a:lnTo>
                    <a:pt x="464" y="348"/>
                  </a:lnTo>
                  <a:lnTo>
                    <a:pt x="493" y="276"/>
                  </a:lnTo>
                  <a:lnTo>
                    <a:pt x="523" y="205"/>
                  </a:lnTo>
                  <a:lnTo>
                    <a:pt x="553" y="138"/>
                  </a:lnTo>
                  <a:lnTo>
                    <a:pt x="583" y="82"/>
                  </a:lnTo>
                  <a:lnTo>
                    <a:pt x="603" y="41"/>
                  </a:lnTo>
                  <a:lnTo>
                    <a:pt x="613" y="16"/>
                  </a:lnTo>
                  <a:lnTo>
                    <a:pt x="623" y="16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6"/>
                  </a:lnTo>
                  <a:lnTo>
                    <a:pt x="643" y="16"/>
                  </a:lnTo>
                  <a:lnTo>
                    <a:pt x="648" y="21"/>
                  </a:lnTo>
                  <a:lnTo>
                    <a:pt x="648" y="26"/>
                  </a:lnTo>
                  <a:lnTo>
                    <a:pt x="648" y="31"/>
                  </a:lnTo>
                  <a:lnTo>
                    <a:pt x="643" y="41"/>
                  </a:lnTo>
                  <a:lnTo>
                    <a:pt x="613" y="108"/>
                  </a:lnTo>
                  <a:lnTo>
                    <a:pt x="583" y="159"/>
                  </a:lnTo>
                  <a:lnTo>
                    <a:pt x="568" y="200"/>
                  </a:lnTo>
                  <a:lnTo>
                    <a:pt x="553" y="230"/>
                  </a:lnTo>
                  <a:lnTo>
                    <a:pt x="538" y="266"/>
                  </a:lnTo>
                  <a:lnTo>
                    <a:pt x="518" y="312"/>
                  </a:lnTo>
                  <a:lnTo>
                    <a:pt x="498" y="363"/>
                  </a:lnTo>
                  <a:lnTo>
                    <a:pt x="483" y="414"/>
                  </a:lnTo>
                  <a:lnTo>
                    <a:pt x="469" y="455"/>
                  </a:lnTo>
                  <a:lnTo>
                    <a:pt x="464" y="486"/>
                  </a:lnTo>
                  <a:lnTo>
                    <a:pt x="449" y="563"/>
                  </a:lnTo>
                  <a:lnTo>
                    <a:pt x="434" y="639"/>
                  </a:lnTo>
                  <a:lnTo>
                    <a:pt x="419" y="696"/>
                  </a:lnTo>
                  <a:lnTo>
                    <a:pt x="409" y="716"/>
                  </a:lnTo>
                  <a:lnTo>
                    <a:pt x="404" y="731"/>
                  </a:lnTo>
                  <a:lnTo>
                    <a:pt x="399" y="742"/>
                  </a:lnTo>
                  <a:lnTo>
                    <a:pt x="394" y="752"/>
                  </a:lnTo>
                  <a:lnTo>
                    <a:pt x="389" y="752"/>
                  </a:lnTo>
                  <a:lnTo>
                    <a:pt x="384" y="757"/>
                  </a:lnTo>
                  <a:lnTo>
                    <a:pt x="379" y="757"/>
                  </a:lnTo>
                  <a:lnTo>
                    <a:pt x="369" y="752"/>
                  </a:lnTo>
                  <a:lnTo>
                    <a:pt x="364" y="747"/>
                  </a:lnTo>
                  <a:lnTo>
                    <a:pt x="364" y="737"/>
                  </a:lnTo>
                  <a:lnTo>
                    <a:pt x="359" y="726"/>
                  </a:lnTo>
                  <a:lnTo>
                    <a:pt x="364" y="696"/>
                  </a:lnTo>
                  <a:lnTo>
                    <a:pt x="374" y="650"/>
                  </a:lnTo>
                  <a:lnTo>
                    <a:pt x="389" y="593"/>
                  </a:lnTo>
                  <a:lnTo>
                    <a:pt x="404" y="532"/>
                  </a:lnTo>
                  <a:lnTo>
                    <a:pt x="419" y="481"/>
                  </a:lnTo>
                  <a:lnTo>
                    <a:pt x="424" y="466"/>
                  </a:lnTo>
                  <a:lnTo>
                    <a:pt x="429" y="440"/>
                  </a:lnTo>
                  <a:lnTo>
                    <a:pt x="429" y="394"/>
                  </a:lnTo>
                  <a:lnTo>
                    <a:pt x="429" y="348"/>
                  </a:lnTo>
                  <a:lnTo>
                    <a:pt x="424" y="302"/>
                  </a:lnTo>
                  <a:lnTo>
                    <a:pt x="414" y="251"/>
                  </a:lnTo>
                  <a:lnTo>
                    <a:pt x="394" y="200"/>
                  </a:lnTo>
                  <a:lnTo>
                    <a:pt x="369" y="159"/>
                  </a:lnTo>
                  <a:lnTo>
                    <a:pt x="334" y="123"/>
                  </a:lnTo>
                  <a:lnTo>
                    <a:pt x="284" y="102"/>
                  </a:lnTo>
                  <a:lnTo>
                    <a:pt x="224" y="92"/>
                  </a:lnTo>
                  <a:lnTo>
                    <a:pt x="165" y="102"/>
                  </a:lnTo>
                  <a:lnTo>
                    <a:pt x="115" y="123"/>
                  </a:lnTo>
                  <a:lnTo>
                    <a:pt x="70" y="159"/>
                  </a:lnTo>
                  <a:lnTo>
                    <a:pt x="40" y="200"/>
                  </a:lnTo>
                  <a:lnTo>
                    <a:pt x="40" y="215"/>
                  </a:lnTo>
                  <a:lnTo>
                    <a:pt x="35" y="220"/>
                  </a:lnTo>
                  <a:lnTo>
                    <a:pt x="30" y="220"/>
                  </a:lnTo>
                  <a:lnTo>
                    <a:pt x="20" y="220"/>
                  </a:lnTo>
                  <a:lnTo>
                    <a:pt x="15" y="220"/>
                  </a:lnTo>
                  <a:lnTo>
                    <a:pt x="10" y="220"/>
                  </a:lnTo>
                  <a:lnTo>
                    <a:pt x="5" y="220"/>
                  </a:lnTo>
                  <a:lnTo>
                    <a:pt x="5" y="215"/>
                  </a:lnTo>
                  <a:lnTo>
                    <a:pt x="0" y="210"/>
                  </a:lnTo>
                  <a:lnTo>
                    <a:pt x="5" y="194"/>
                  </a:lnTo>
                  <a:lnTo>
                    <a:pt x="15" y="159"/>
                  </a:lnTo>
                  <a:lnTo>
                    <a:pt x="45" y="118"/>
                  </a:lnTo>
                  <a:lnTo>
                    <a:pt x="85" y="67"/>
                  </a:lnTo>
                  <a:lnTo>
                    <a:pt x="125" y="36"/>
                  </a:lnTo>
                  <a:lnTo>
                    <a:pt x="174" y="1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14871" y="2319"/>
              <a:ext cx="1092" cy="1329"/>
            </a:xfrm>
            <a:custGeom>
              <a:avLst/>
              <a:gdLst/>
              <a:ahLst/>
              <a:cxnLst>
                <a:cxn ang="0">
                  <a:pos x="972" y="5"/>
                </a:cxn>
                <a:cxn ang="0">
                  <a:pos x="1037" y="40"/>
                </a:cxn>
                <a:cxn ang="0">
                  <a:pos x="1087" y="127"/>
                </a:cxn>
                <a:cxn ang="0">
                  <a:pos x="1087" y="230"/>
                </a:cxn>
                <a:cxn ang="0">
                  <a:pos x="1057" y="363"/>
                </a:cxn>
                <a:cxn ang="0">
                  <a:pos x="977" y="552"/>
                </a:cxn>
                <a:cxn ang="0">
                  <a:pos x="823" y="792"/>
                </a:cxn>
                <a:cxn ang="0">
                  <a:pos x="658" y="992"/>
                </a:cxn>
                <a:cxn ang="0">
                  <a:pos x="524" y="1130"/>
                </a:cxn>
                <a:cxn ang="0">
                  <a:pos x="379" y="1247"/>
                </a:cxn>
                <a:cxn ang="0">
                  <a:pos x="250" y="1319"/>
                </a:cxn>
                <a:cxn ang="0">
                  <a:pos x="135" y="1324"/>
                </a:cxn>
                <a:cxn ang="0">
                  <a:pos x="50" y="1263"/>
                </a:cxn>
                <a:cxn ang="0">
                  <a:pos x="5" y="1181"/>
                </a:cxn>
                <a:cxn ang="0">
                  <a:pos x="5" y="1114"/>
                </a:cxn>
                <a:cxn ang="0">
                  <a:pos x="35" y="1058"/>
                </a:cxn>
                <a:cxn ang="0">
                  <a:pos x="55" y="1053"/>
                </a:cxn>
                <a:cxn ang="0">
                  <a:pos x="60" y="1063"/>
                </a:cxn>
                <a:cxn ang="0">
                  <a:pos x="85" y="1130"/>
                </a:cxn>
                <a:cxn ang="0">
                  <a:pos x="155" y="1191"/>
                </a:cxn>
                <a:cxn ang="0">
                  <a:pos x="220" y="1206"/>
                </a:cxn>
                <a:cxn ang="0">
                  <a:pos x="274" y="1196"/>
                </a:cxn>
                <a:cxn ang="0">
                  <a:pos x="364" y="1150"/>
                </a:cxn>
                <a:cxn ang="0">
                  <a:pos x="439" y="1094"/>
                </a:cxn>
                <a:cxn ang="0">
                  <a:pos x="474" y="1063"/>
                </a:cxn>
                <a:cxn ang="0">
                  <a:pos x="479" y="1058"/>
                </a:cxn>
                <a:cxn ang="0">
                  <a:pos x="484" y="1017"/>
                </a:cxn>
                <a:cxn ang="0">
                  <a:pos x="489" y="889"/>
                </a:cxn>
                <a:cxn ang="0">
                  <a:pos x="484" y="669"/>
                </a:cxn>
                <a:cxn ang="0">
                  <a:pos x="449" y="393"/>
                </a:cxn>
                <a:cxn ang="0">
                  <a:pos x="369" y="194"/>
                </a:cxn>
                <a:cxn ang="0">
                  <a:pos x="245" y="97"/>
                </a:cxn>
                <a:cxn ang="0">
                  <a:pos x="130" y="117"/>
                </a:cxn>
                <a:cxn ang="0">
                  <a:pos x="75" y="138"/>
                </a:cxn>
                <a:cxn ang="0">
                  <a:pos x="65" y="132"/>
                </a:cxn>
                <a:cxn ang="0">
                  <a:pos x="60" y="122"/>
                </a:cxn>
                <a:cxn ang="0">
                  <a:pos x="90" y="81"/>
                </a:cxn>
                <a:cxn ang="0">
                  <a:pos x="165" y="25"/>
                </a:cxn>
                <a:cxn ang="0">
                  <a:pos x="264" y="0"/>
                </a:cxn>
                <a:cxn ang="0">
                  <a:pos x="404" y="46"/>
                </a:cxn>
                <a:cxn ang="0">
                  <a:pos x="504" y="158"/>
                </a:cxn>
                <a:cxn ang="0">
                  <a:pos x="558" y="317"/>
                </a:cxn>
                <a:cxn ang="0">
                  <a:pos x="593" y="485"/>
                </a:cxn>
                <a:cxn ang="0">
                  <a:pos x="603" y="644"/>
                </a:cxn>
                <a:cxn ang="0">
                  <a:pos x="603" y="756"/>
                </a:cxn>
                <a:cxn ang="0">
                  <a:pos x="603" y="884"/>
                </a:cxn>
                <a:cxn ang="0">
                  <a:pos x="598" y="951"/>
                </a:cxn>
                <a:cxn ang="0">
                  <a:pos x="718" y="823"/>
                </a:cxn>
                <a:cxn ang="0">
                  <a:pos x="887" y="593"/>
                </a:cxn>
                <a:cxn ang="0">
                  <a:pos x="982" y="409"/>
                </a:cxn>
                <a:cxn ang="0">
                  <a:pos x="1022" y="291"/>
                </a:cxn>
                <a:cxn ang="0">
                  <a:pos x="1022" y="230"/>
                </a:cxn>
                <a:cxn ang="0">
                  <a:pos x="992" y="168"/>
                </a:cxn>
                <a:cxn ang="0">
                  <a:pos x="907" y="127"/>
                </a:cxn>
                <a:cxn ang="0">
                  <a:pos x="887" y="117"/>
                </a:cxn>
                <a:cxn ang="0">
                  <a:pos x="877" y="97"/>
                </a:cxn>
                <a:cxn ang="0">
                  <a:pos x="887" y="56"/>
                </a:cxn>
                <a:cxn ang="0">
                  <a:pos x="917" y="10"/>
                </a:cxn>
              </a:cxnLst>
              <a:rect l="0" t="0" r="r" b="b"/>
              <a:pathLst>
                <a:path w="1092" h="1329">
                  <a:moveTo>
                    <a:pt x="937" y="0"/>
                  </a:moveTo>
                  <a:lnTo>
                    <a:pt x="972" y="5"/>
                  </a:lnTo>
                  <a:lnTo>
                    <a:pt x="1007" y="20"/>
                  </a:lnTo>
                  <a:lnTo>
                    <a:pt x="1037" y="40"/>
                  </a:lnTo>
                  <a:lnTo>
                    <a:pt x="1067" y="76"/>
                  </a:lnTo>
                  <a:lnTo>
                    <a:pt x="1087" y="127"/>
                  </a:lnTo>
                  <a:lnTo>
                    <a:pt x="1092" y="189"/>
                  </a:lnTo>
                  <a:lnTo>
                    <a:pt x="1087" y="230"/>
                  </a:lnTo>
                  <a:lnTo>
                    <a:pt x="1077" y="286"/>
                  </a:lnTo>
                  <a:lnTo>
                    <a:pt x="1057" y="363"/>
                  </a:lnTo>
                  <a:lnTo>
                    <a:pt x="1022" y="450"/>
                  </a:lnTo>
                  <a:lnTo>
                    <a:pt x="977" y="552"/>
                  </a:lnTo>
                  <a:lnTo>
                    <a:pt x="907" y="664"/>
                  </a:lnTo>
                  <a:lnTo>
                    <a:pt x="823" y="792"/>
                  </a:lnTo>
                  <a:lnTo>
                    <a:pt x="718" y="925"/>
                  </a:lnTo>
                  <a:lnTo>
                    <a:pt x="658" y="992"/>
                  </a:lnTo>
                  <a:lnTo>
                    <a:pt x="593" y="1058"/>
                  </a:lnTo>
                  <a:lnTo>
                    <a:pt x="524" y="1130"/>
                  </a:lnTo>
                  <a:lnTo>
                    <a:pt x="449" y="1191"/>
                  </a:lnTo>
                  <a:lnTo>
                    <a:pt x="379" y="1247"/>
                  </a:lnTo>
                  <a:lnTo>
                    <a:pt x="309" y="1293"/>
                  </a:lnTo>
                  <a:lnTo>
                    <a:pt x="250" y="1319"/>
                  </a:lnTo>
                  <a:lnTo>
                    <a:pt x="195" y="1329"/>
                  </a:lnTo>
                  <a:lnTo>
                    <a:pt x="135" y="1324"/>
                  </a:lnTo>
                  <a:lnTo>
                    <a:pt x="85" y="1298"/>
                  </a:lnTo>
                  <a:lnTo>
                    <a:pt x="50" y="1263"/>
                  </a:lnTo>
                  <a:lnTo>
                    <a:pt x="20" y="1222"/>
                  </a:lnTo>
                  <a:lnTo>
                    <a:pt x="5" y="1181"/>
                  </a:lnTo>
                  <a:lnTo>
                    <a:pt x="0" y="1145"/>
                  </a:lnTo>
                  <a:lnTo>
                    <a:pt x="5" y="1114"/>
                  </a:lnTo>
                  <a:lnTo>
                    <a:pt x="20" y="1084"/>
                  </a:lnTo>
                  <a:lnTo>
                    <a:pt x="35" y="1058"/>
                  </a:lnTo>
                  <a:lnTo>
                    <a:pt x="50" y="1048"/>
                  </a:lnTo>
                  <a:lnTo>
                    <a:pt x="55" y="1053"/>
                  </a:lnTo>
                  <a:lnTo>
                    <a:pt x="60" y="1058"/>
                  </a:lnTo>
                  <a:lnTo>
                    <a:pt x="60" y="1063"/>
                  </a:lnTo>
                  <a:lnTo>
                    <a:pt x="65" y="1068"/>
                  </a:lnTo>
                  <a:lnTo>
                    <a:pt x="85" y="1130"/>
                  </a:lnTo>
                  <a:lnTo>
                    <a:pt x="120" y="1165"/>
                  </a:lnTo>
                  <a:lnTo>
                    <a:pt x="155" y="1191"/>
                  </a:lnTo>
                  <a:lnTo>
                    <a:pt x="195" y="1201"/>
                  </a:lnTo>
                  <a:lnTo>
                    <a:pt x="220" y="1206"/>
                  </a:lnTo>
                  <a:lnTo>
                    <a:pt x="235" y="1206"/>
                  </a:lnTo>
                  <a:lnTo>
                    <a:pt x="274" y="1196"/>
                  </a:lnTo>
                  <a:lnTo>
                    <a:pt x="319" y="1181"/>
                  </a:lnTo>
                  <a:lnTo>
                    <a:pt x="364" y="1150"/>
                  </a:lnTo>
                  <a:lnTo>
                    <a:pt x="404" y="1119"/>
                  </a:lnTo>
                  <a:lnTo>
                    <a:pt x="439" y="1094"/>
                  </a:lnTo>
                  <a:lnTo>
                    <a:pt x="464" y="1073"/>
                  </a:lnTo>
                  <a:lnTo>
                    <a:pt x="474" y="1063"/>
                  </a:lnTo>
                  <a:lnTo>
                    <a:pt x="479" y="1063"/>
                  </a:lnTo>
                  <a:lnTo>
                    <a:pt x="479" y="1058"/>
                  </a:lnTo>
                  <a:lnTo>
                    <a:pt x="479" y="1048"/>
                  </a:lnTo>
                  <a:lnTo>
                    <a:pt x="484" y="1017"/>
                  </a:lnTo>
                  <a:lnTo>
                    <a:pt x="484" y="961"/>
                  </a:lnTo>
                  <a:lnTo>
                    <a:pt x="489" y="889"/>
                  </a:lnTo>
                  <a:lnTo>
                    <a:pt x="489" y="818"/>
                  </a:lnTo>
                  <a:lnTo>
                    <a:pt x="484" y="669"/>
                  </a:lnTo>
                  <a:lnTo>
                    <a:pt x="474" y="526"/>
                  </a:lnTo>
                  <a:lnTo>
                    <a:pt x="449" y="393"/>
                  </a:lnTo>
                  <a:lnTo>
                    <a:pt x="414" y="286"/>
                  </a:lnTo>
                  <a:lnTo>
                    <a:pt x="369" y="194"/>
                  </a:lnTo>
                  <a:lnTo>
                    <a:pt x="314" y="132"/>
                  </a:lnTo>
                  <a:lnTo>
                    <a:pt x="245" y="97"/>
                  </a:lnTo>
                  <a:lnTo>
                    <a:pt x="170" y="81"/>
                  </a:lnTo>
                  <a:lnTo>
                    <a:pt x="130" y="117"/>
                  </a:lnTo>
                  <a:lnTo>
                    <a:pt x="95" y="132"/>
                  </a:lnTo>
                  <a:lnTo>
                    <a:pt x="75" y="138"/>
                  </a:lnTo>
                  <a:lnTo>
                    <a:pt x="70" y="138"/>
                  </a:lnTo>
                  <a:lnTo>
                    <a:pt x="65" y="132"/>
                  </a:lnTo>
                  <a:lnTo>
                    <a:pt x="60" y="132"/>
                  </a:lnTo>
                  <a:lnTo>
                    <a:pt x="60" y="122"/>
                  </a:lnTo>
                  <a:lnTo>
                    <a:pt x="65" y="107"/>
                  </a:lnTo>
                  <a:lnTo>
                    <a:pt x="90" y="81"/>
                  </a:lnTo>
                  <a:lnTo>
                    <a:pt x="120" y="56"/>
                  </a:lnTo>
                  <a:lnTo>
                    <a:pt x="165" y="25"/>
                  </a:lnTo>
                  <a:lnTo>
                    <a:pt x="215" y="10"/>
                  </a:lnTo>
                  <a:lnTo>
                    <a:pt x="264" y="0"/>
                  </a:lnTo>
                  <a:lnTo>
                    <a:pt x="344" y="10"/>
                  </a:lnTo>
                  <a:lnTo>
                    <a:pt x="404" y="46"/>
                  </a:lnTo>
                  <a:lnTo>
                    <a:pt x="459" y="97"/>
                  </a:lnTo>
                  <a:lnTo>
                    <a:pt x="504" y="158"/>
                  </a:lnTo>
                  <a:lnTo>
                    <a:pt x="534" y="235"/>
                  </a:lnTo>
                  <a:lnTo>
                    <a:pt x="558" y="317"/>
                  </a:lnTo>
                  <a:lnTo>
                    <a:pt x="578" y="398"/>
                  </a:lnTo>
                  <a:lnTo>
                    <a:pt x="593" y="485"/>
                  </a:lnTo>
                  <a:lnTo>
                    <a:pt x="598" y="567"/>
                  </a:lnTo>
                  <a:lnTo>
                    <a:pt x="603" y="644"/>
                  </a:lnTo>
                  <a:lnTo>
                    <a:pt x="603" y="705"/>
                  </a:lnTo>
                  <a:lnTo>
                    <a:pt x="603" y="756"/>
                  </a:lnTo>
                  <a:lnTo>
                    <a:pt x="603" y="818"/>
                  </a:lnTo>
                  <a:lnTo>
                    <a:pt x="603" y="884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598" y="951"/>
                  </a:lnTo>
                  <a:lnTo>
                    <a:pt x="718" y="823"/>
                  </a:lnTo>
                  <a:lnTo>
                    <a:pt x="818" y="705"/>
                  </a:lnTo>
                  <a:lnTo>
                    <a:pt x="887" y="593"/>
                  </a:lnTo>
                  <a:lnTo>
                    <a:pt x="947" y="496"/>
                  </a:lnTo>
                  <a:lnTo>
                    <a:pt x="982" y="409"/>
                  </a:lnTo>
                  <a:lnTo>
                    <a:pt x="1012" y="342"/>
                  </a:lnTo>
                  <a:lnTo>
                    <a:pt x="1022" y="291"/>
                  </a:lnTo>
                  <a:lnTo>
                    <a:pt x="1027" y="260"/>
                  </a:lnTo>
                  <a:lnTo>
                    <a:pt x="1022" y="230"/>
                  </a:lnTo>
                  <a:lnTo>
                    <a:pt x="1012" y="199"/>
                  </a:lnTo>
                  <a:lnTo>
                    <a:pt x="992" y="168"/>
                  </a:lnTo>
                  <a:lnTo>
                    <a:pt x="957" y="143"/>
                  </a:lnTo>
                  <a:lnTo>
                    <a:pt x="907" y="127"/>
                  </a:lnTo>
                  <a:lnTo>
                    <a:pt x="892" y="122"/>
                  </a:lnTo>
                  <a:lnTo>
                    <a:pt x="887" y="117"/>
                  </a:lnTo>
                  <a:lnTo>
                    <a:pt x="882" y="112"/>
                  </a:lnTo>
                  <a:lnTo>
                    <a:pt x="877" y="97"/>
                  </a:lnTo>
                  <a:lnTo>
                    <a:pt x="882" y="81"/>
                  </a:lnTo>
                  <a:lnTo>
                    <a:pt x="887" y="56"/>
                  </a:lnTo>
                  <a:lnTo>
                    <a:pt x="897" y="30"/>
                  </a:lnTo>
                  <a:lnTo>
                    <a:pt x="917" y="10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15913" y="3157"/>
              <a:ext cx="648" cy="757"/>
            </a:xfrm>
            <a:custGeom>
              <a:avLst/>
              <a:gdLst/>
              <a:ahLst/>
              <a:cxnLst>
                <a:cxn ang="0">
                  <a:pos x="299" y="16"/>
                </a:cxn>
                <a:cxn ang="0">
                  <a:pos x="389" y="92"/>
                </a:cxn>
                <a:cxn ang="0">
                  <a:pos x="438" y="210"/>
                </a:cxn>
                <a:cxn ang="0">
                  <a:pos x="458" y="312"/>
                </a:cxn>
                <a:cxn ang="0">
                  <a:pos x="463" y="348"/>
                </a:cxn>
                <a:cxn ang="0">
                  <a:pos x="523" y="205"/>
                </a:cxn>
                <a:cxn ang="0">
                  <a:pos x="583" y="82"/>
                </a:cxn>
                <a:cxn ang="0">
                  <a:pos x="613" y="16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6"/>
                </a:cxn>
                <a:cxn ang="0">
                  <a:pos x="648" y="26"/>
                </a:cxn>
                <a:cxn ang="0">
                  <a:pos x="643" y="41"/>
                </a:cxn>
                <a:cxn ang="0">
                  <a:pos x="583" y="159"/>
                </a:cxn>
                <a:cxn ang="0">
                  <a:pos x="553" y="230"/>
                </a:cxn>
                <a:cxn ang="0">
                  <a:pos x="518" y="312"/>
                </a:cxn>
                <a:cxn ang="0">
                  <a:pos x="483" y="414"/>
                </a:cxn>
                <a:cxn ang="0">
                  <a:pos x="463" y="486"/>
                </a:cxn>
                <a:cxn ang="0">
                  <a:pos x="433" y="639"/>
                </a:cxn>
                <a:cxn ang="0">
                  <a:pos x="408" y="716"/>
                </a:cxn>
                <a:cxn ang="0">
                  <a:pos x="399" y="742"/>
                </a:cxn>
                <a:cxn ang="0">
                  <a:pos x="389" y="752"/>
                </a:cxn>
                <a:cxn ang="0">
                  <a:pos x="379" y="757"/>
                </a:cxn>
                <a:cxn ang="0">
                  <a:pos x="364" y="747"/>
                </a:cxn>
                <a:cxn ang="0">
                  <a:pos x="359" y="726"/>
                </a:cxn>
                <a:cxn ang="0">
                  <a:pos x="374" y="650"/>
                </a:cxn>
                <a:cxn ang="0">
                  <a:pos x="404" y="532"/>
                </a:cxn>
                <a:cxn ang="0">
                  <a:pos x="423" y="466"/>
                </a:cxn>
                <a:cxn ang="0">
                  <a:pos x="428" y="394"/>
                </a:cxn>
                <a:cxn ang="0">
                  <a:pos x="418" y="302"/>
                </a:cxn>
                <a:cxn ang="0">
                  <a:pos x="394" y="200"/>
                </a:cxn>
                <a:cxn ang="0">
                  <a:pos x="329" y="123"/>
                </a:cxn>
                <a:cxn ang="0">
                  <a:pos x="224" y="92"/>
                </a:cxn>
                <a:cxn ang="0">
                  <a:pos x="114" y="123"/>
                </a:cxn>
                <a:cxn ang="0">
                  <a:pos x="40" y="200"/>
                </a:cxn>
                <a:cxn ang="0">
                  <a:pos x="35" y="220"/>
                </a:cxn>
                <a:cxn ang="0">
                  <a:pos x="20" y="220"/>
                </a:cxn>
                <a:cxn ang="0">
                  <a:pos x="10" y="220"/>
                </a:cxn>
                <a:cxn ang="0">
                  <a:pos x="0" y="215"/>
                </a:cxn>
                <a:cxn ang="0">
                  <a:pos x="5" y="194"/>
                </a:cxn>
                <a:cxn ang="0">
                  <a:pos x="40" y="118"/>
                </a:cxn>
                <a:cxn ang="0">
                  <a:pos x="124" y="36"/>
                </a:cxn>
                <a:cxn ang="0">
                  <a:pos x="239" y="0"/>
                </a:cxn>
              </a:cxnLst>
              <a:rect l="0" t="0" r="r" b="b"/>
              <a:pathLst>
                <a:path w="648" h="757">
                  <a:moveTo>
                    <a:pt x="239" y="0"/>
                  </a:moveTo>
                  <a:lnTo>
                    <a:pt x="299" y="16"/>
                  </a:lnTo>
                  <a:lnTo>
                    <a:pt x="349" y="46"/>
                  </a:lnTo>
                  <a:lnTo>
                    <a:pt x="389" y="92"/>
                  </a:lnTo>
                  <a:lnTo>
                    <a:pt x="418" y="148"/>
                  </a:lnTo>
                  <a:lnTo>
                    <a:pt x="438" y="210"/>
                  </a:lnTo>
                  <a:lnTo>
                    <a:pt x="453" y="266"/>
                  </a:lnTo>
                  <a:lnTo>
                    <a:pt x="458" y="312"/>
                  </a:lnTo>
                  <a:lnTo>
                    <a:pt x="463" y="348"/>
                  </a:lnTo>
                  <a:lnTo>
                    <a:pt x="463" y="348"/>
                  </a:lnTo>
                  <a:lnTo>
                    <a:pt x="493" y="276"/>
                  </a:lnTo>
                  <a:lnTo>
                    <a:pt x="523" y="205"/>
                  </a:lnTo>
                  <a:lnTo>
                    <a:pt x="553" y="138"/>
                  </a:lnTo>
                  <a:lnTo>
                    <a:pt x="583" y="82"/>
                  </a:lnTo>
                  <a:lnTo>
                    <a:pt x="603" y="41"/>
                  </a:lnTo>
                  <a:lnTo>
                    <a:pt x="613" y="16"/>
                  </a:lnTo>
                  <a:lnTo>
                    <a:pt x="618" y="16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6"/>
                  </a:lnTo>
                  <a:lnTo>
                    <a:pt x="643" y="16"/>
                  </a:lnTo>
                  <a:lnTo>
                    <a:pt x="648" y="21"/>
                  </a:lnTo>
                  <a:lnTo>
                    <a:pt x="648" y="26"/>
                  </a:lnTo>
                  <a:lnTo>
                    <a:pt x="648" y="31"/>
                  </a:lnTo>
                  <a:lnTo>
                    <a:pt x="643" y="41"/>
                  </a:lnTo>
                  <a:lnTo>
                    <a:pt x="608" y="108"/>
                  </a:lnTo>
                  <a:lnTo>
                    <a:pt x="583" y="159"/>
                  </a:lnTo>
                  <a:lnTo>
                    <a:pt x="563" y="200"/>
                  </a:lnTo>
                  <a:lnTo>
                    <a:pt x="553" y="230"/>
                  </a:lnTo>
                  <a:lnTo>
                    <a:pt x="538" y="266"/>
                  </a:lnTo>
                  <a:lnTo>
                    <a:pt x="518" y="312"/>
                  </a:lnTo>
                  <a:lnTo>
                    <a:pt x="498" y="363"/>
                  </a:lnTo>
                  <a:lnTo>
                    <a:pt x="483" y="414"/>
                  </a:lnTo>
                  <a:lnTo>
                    <a:pt x="468" y="455"/>
                  </a:lnTo>
                  <a:lnTo>
                    <a:pt x="463" y="486"/>
                  </a:lnTo>
                  <a:lnTo>
                    <a:pt x="448" y="563"/>
                  </a:lnTo>
                  <a:lnTo>
                    <a:pt x="433" y="639"/>
                  </a:lnTo>
                  <a:lnTo>
                    <a:pt x="418" y="696"/>
                  </a:lnTo>
                  <a:lnTo>
                    <a:pt x="408" y="716"/>
                  </a:lnTo>
                  <a:lnTo>
                    <a:pt x="404" y="731"/>
                  </a:lnTo>
                  <a:lnTo>
                    <a:pt x="399" y="742"/>
                  </a:lnTo>
                  <a:lnTo>
                    <a:pt x="394" y="752"/>
                  </a:lnTo>
                  <a:lnTo>
                    <a:pt x="389" y="752"/>
                  </a:lnTo>
                  <a:lnTo>
                    <a:pt x="384" y="757"/>
                  </a:lnTo>
                  <a:lnTo>
                    <a:pt x="379" y="757"/>
                  </a:lnTo>
                  <a:lnTo>
                    <a:pt x="369" y="752"/>
                  </a:lnTo>
                  <a:lnTo>
                    <a:pt x="364" y="747"/>
                  </a:lnTo>
                  <a:lnTo>
                    <a:pt x="359" y="737"/>
                  </a:lnTo>
                  <a:lnTo>
                    <a:pt x="359" y="726"/>
                  </a:lnTo>
                  <a:lnTo>
                    <a:pt x="364" y="696"/>
                  </a:lnTo>
                  <a:lnTo>
                    <a:pt x="374" y="650"/>
                  </a:lnTo>
                  <a:lnTo>
                    <a:pt x="389" y="593"/>
                  </a:lnTo>
                  <a:lnTo>
                    <a:pt x="404" y="532"/>
                  </a:lnTo>
                  <a:lnTo>
                    <a:pt x="418" y="481"/>
                  </a:lnTo>
                  <a:lnTo>
                    <a:pt x="423" y="466"/>
                  </a:lnTo>
                  <a:lnTo>
                    <a:pt x="428" y="440"/>
                  </a:lnTo>
                  <a:lnTo>
                    <a:pt x="428" y="394"/>
                  </a:lnTo>
                  <a:lnTo>
                    <a:pt x="423" y="348"/>
                  </a:lnTo>
                  <a:lnTo>
                    <a:pt x="418" y="302"/>
                  </a:lnTo>
                  <a:lnTo>
                    <a:pt x="408" y="251"/>
                  </a:lnTo>
                  <a:lnTo>
                    <a:pt x="394" y="200"/>
                  </a:lnTo>
                  <a:lnTo>
                    <a:pt x="369" y="159"/>
                  </a:lnTo>
                  <a:lnTo>
                    <a:pt x="329" y="123"/>
                  </a:lnTo>
                  <a:lnTo>
                    <a:pt x="284" y="102"/>
                  </a:lnTo>
                  <a:lnTo>
                    <a:pt x="224" y="92"/>
                  </a:lnTo>
                  <a:lnTo>
                    <a:pt x="164" y="102"/>
                  </a:lnTo>
                  <a:lnTo>
                    <a:pt x="114" y="123"/>
                  </a:lnTo>
                  <a:lnTo>
                    <a:pt x="70" y="159"/>
                  </a:lnTo>
                  <a:lnTo>
                    <a:pt x="40" y="200"/>
                  </a:lnTo>
                  <a:lnTo>
                    <a:pt x="35" y="215"/>
                  </a:lnTo>
                  <a:lnTo>
                    <a:pt x="35" y="220"/>
                  </a:lnTo>
                  <a:lnTo>
                    <a:pt x="30" y="220"/>
                  </a:lnTo>
                  <a:lnTo>
                    <a:pt x="20" y="220"/>
                  </a:lnTo>
                  <a:lnTo>
                    <a:pt x="15" y="220"/>
                  </a:lnTo>
                  <a:lnTo>
                    <a:pt x="10" y="220"/>
                  </a:lnTo>
                  <a:lnTo>
                    <a:pt x="5" y="220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5" y="194"/>
                  </a:lnTo>
                  <a:lnTo>
                    <a:pt x="15" y="159"/>
                  </a:lnTo>
                  <a:lnTo>
                    <a:pt x="40" y="118"/>
                  </a:lnTo>
                  <a:lnTo>
                    <a:pt x="85" y="67"/>
                  </a:lnTo>
                  <a:lnTo>
                    <a:pt x="124" y="36"/>
                  </a:lnTo>
                  <a:lnTo>
                    <a:pt x="174" y="1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16695" y="2901"/>
              <a:ext cx="220" cy="420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5" y="6"/>
                </a:cxn>
                <a:cxn ang="0">
                  <a:pos x="195" y="11"/>
                </a:cxn>
                <a:cxn ang="0">
                  <a:pos x="210" y="21"/>
                </a:cxn>
                <a:cxn ang="0">
                  <a:pos x="215" y="36"/>
                </a:cxn>
                <a:cxn ang="0">
                  <a:pos x="220" y="52"/>
                </a:cxn>
                <a:cxn ang="0">
                  <a:pos x="215" y="62"/>
                </a:cxn>
                <a:cxn ang="0">
                  <a:pos x="215" y="67"/>
                </a:cxn>
                <a:cxn ang="0">
                  <a:pos x="210" y="72"/>
                </a:cxn>
                <a:cxn ang="0">
                  <a:pos x="210" y="77"/>
                </a:cxn>
                <a:cxn ang="0">
                  <a:pos x="210" y="77"/>
                </a:cxn>
                <a:cxn ang="0">
                  <a:pos x="50" y="410"/>
                </a:cxn>
                <a:cxn ang="0">
                  <a:pos x="45" y="415"/>
                </a:cxn>
                <a:cxn ang="0">
                  <a:pos x="40" y="420"/>
                </a:cxn>
                <a:cxn ang="0">
                  <a:pos x="35" y="420"/>
                </a:cxn>
                <a:cxn ang="0">
                  <a:pos x="30" y="420"/>
                </a:cxn>
                <a:cxn ang="0">
                  <a:pos x="20" y="415"/>
                </a:cxn>
                <a:cxn ang="0">
                  <a:pos x="10" y="415"/>
                </a:cxn>
                <a:cxn ang="0">
                  <a:pos x="5" y="404"/>
                </a:cxn>
                <a:cxn ang="0">
                  <a:pos x="0" y="399"/>
                </a:cxn>
                <a:cxn ang="0">
                  <a:pos x="0" y="399"/>
                </a:cxn>
                <a:cxn ang="0">
                  <a:pos x="0" y="394"/>
                </a:cxn>
                <a:cxn ang="0">
                  <a:pos x="5" y="389"/>
                </a:cxn>
                <a:cxn ang="0">
                  <a:pos x="125" y="36"/>
                </a:cxn>
                <a:cxn ang="0">
                  <a:pos x="125" y="31"/>
                </a:cxn>
                <a:cxn ang="0">
                  <a:pos x="130" y="26"/>
                </a:cxn>
                <a:cxn ang="0">
                  <a:pos x="135" y="16"/>
                </a:cxn>
                <a:cxn ang="0">
                  <a:pos x="145" y="11"/>
                </a:cxn>
                <a:cxn ang="0">
                  <a:pos x="155" y="6"/>
                </a:cxn>
                <a:cxn ang="0">
                  <a:pos x="170" y="0"/>
                </a:cxn>
              </a:cxnLst>
              <a:rect l="0" t="0" r="r" b="b"/>
              <a:pathLst>
                <a:path w="220" h="420">
                  <a:moveTo>
                    <a:pt x="170" y="0"/>
                  </a:moveTo>
                  <a:lnTo>
                    <a:pt x="185" y="6"/>
                  </a:lnTo>
                  <a:lnTo>
                    <a:pt x="195" y="11"/>
                  </a:lnTo>
                  <a:lnTo>
                    <a:pt x="210" y="21"/>
                  </a:lnTo>
                  <a:lnTo>
                    <a:pt x="215" y="36"/>
                  </a:lnTo>
                  <a:lnTo>
                    <a:pt x="220" y="52"/>
                  </a:lnTo>
                  <a:lnTo>
                    <a:pt x="215" y="62"/>
                  </a:lnTo>
                  <a:lnTo>
                    <a:pt x="215" y="67"/>
                  </a:lnTo>
                  <a:lnTo>
                    <a:pt x="210" y="72"/>
                  </a:lnTo>
                  <a:lnTo>
                    <a:pt x="210" y="77"/>
                  </a:lnTo>
                  <a:lnTo>
                    <a:pt x="210" y="77"/>
                  </a:lnTo>
                  <a:lnTo>
                    <a:pt x="50" y="410"/>
                  </a:lnTo>
                  <a:lnTo>
                    <a:pt x="45" y="415"/>
                  </a:lnTo>
                  <a:lnTo>
                    <a:pt x="40" y="420"/>
                  </a:lnTo>
                  <a:lnTo>
                    <a:pt x="35" y="420"/>
                  </a:lnTo>
                  <a:lnTo>
                    <a:pt x="30" y="420"/>
                  </a:lnTo>
                  <a:lnTo>
                    <a:pt x="20" y="415"/>
                  </a:lnTo>
                  <a:lnTo>
                    <a:pt x="10" y="415"/>
                  </a:lnTo>
                  <a:lnTo>
                    <a:pt x="5" y="404"/>
                  </a:lnTo>
                  <a:lnTo>
                    <a:pt x="0" y="399"/>
                  </a:lnTo>
                  <a:lnTo>
                    <a:pt x="0" y="399"/>
                  </a:lnTo>
                  <a:lnTo>
                    <a:pt x="0" y="394"/>
                  </a:lnTo>
                  <a:lnTo>
                    <a:pt x="5" y="389"/>
                  </a:lnTo>
                  <a:lnTo>
                    <a:pt x="125" y="36"/>
                  </a:lnTo>
                  <a:lnTo>
                    <a:pt x="125" y="31"/>
                  </a:lnTo>
                  <a:lnTo>
                    <a:pt x="130" y="26"/>
                  </a:lnTo>
                  <a:lnTo>
                    <a:pt x="135" y="16"/>
                  </a:lnTo>
                  <a:lnTo>
                    <a:pt x="145" y="11"/>
                  </a:lnTo>
                  <a:lnTo>
                    <a:pt x="155" y="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838200" y="4648200"/>
            <a:ext cx="8077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Choosing a basis for </a:t>
            </a:r>
            <a:r>
              <a:rPr lang="en-US" sz="3200" dirty="0" smtClean="0">
                <a:sym typeface="Mathematica1"/>
              </a:rPr>
              <a:t></a:t>
            </a:r>
            <a:r>
              <a:rPr lang="en-US" sz="3200" dirty="0" smtClean="0"/>
              <a:t> we define a map</a:t>
            </a:r>
            <a:endParaRPr lang="en-US" sz="3200" dirty="0"/>
          </a:p>
        </p:txBody>
      </p:sp>
      <p:grpSp>
        <p:nvGrpSpPr>
          <p:cNvPr id="29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371600" y="5638800"/>
            <a:ext cx="5812836" cy="495300"/>
            <a:chOff x="1264" y="1895"/>
            <a:chExt cx="15292" cy="1303"/>
          </a:xfrm>
          <a:solidFill>
            <a:srgbClr val="FF0000"/>
          </a:solidFill>
        </p:grpSpPr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264" y="1927"/>
              <a:ext cx="1088" cy="1271"/>
            </a:xfrm>
            <a:custGeom>
              <a:avLst/>
              <a:gdLst/>
              <a:ahLst/>
              <a:cxnLst>
                <a:cxn ang="0">
                  <a:pos x="966" y="5"/>
                </a:cxn>
                <a:cxn ang="0">
                  <a:pos x="1037" y="42"/>
                </a:cxn>
                <a:cxn ang="0">
                  <a:pos x="1083" y="124"/>
                </a:cxn>
                <a:cxn ang="0">
                  <a:pos x="1083" y="221"/>
                </a:cxn>
                <a:cxn ang="0">
                  <a:pos x="1055" y="345"/>
                </a:cxn>
                <a:cxn ang="0">
                  <a:pos x="971" y="528"/>
                </a:cxn>
                <a:cxn ang="0">
                  <a:pos x="821" y="757"/>
                </a:cxn>
                <a:cxn ang="0">
                  <a:pos x="656" y="946"/>
                </a:cxn>
                <a:cxn ang="0">
                  <a:pos x="520" y="1074"/>
                </a:cxn>
                <a:cxn ang="0">
                  <a:pos x="375" y="1189"/>
                </a:cxn>
                <a:cxn ang="0">
                  <a:pos x="244" y="1258"/>
                </a:cxn>
                <a:cxn ang="0">
                  <a:pos x="131" y="1262"/>
                </a:cxn>
                <a:cxn ang="0">
                  <a:pos x="46" y="1203"/>
                </a:cxn>
                <a:cxn ang="0">
                  <a:pos x="4" y="1129"/>
                </a:cxn>
                <a:cxn ang="0">
                  <a:pos x="4" y="1060"/>
                </a:cxn>
                <a:cxn ang="0">
                  <a:pos x="32" y="1010"/>
                </a:cxn>
                <a:cxn ang="0">
                  <a:pos x="51" y="1005"/>
                </a:cxn>
                <a:cxn ang="0">
                  <a:pos x="61" y="1014"/>
                </a:cxn>
                <a:cxn ang="0">
                  <a:pos x="79" y="1069"/>
                </a:cxn>
                <a:cxn ang="0">
                  <a:pos x="136" y="1125"/>
                </a:cxn>
                <a:cxn ang="0">
                  <a:pos x="197" y="1147"/>
                </a:cxn>
                <a:cxn ang="0">
                  <a:pos x="234" y="1152"/>
                </a:cxn>
                <a:cxn ang="0">
                  <a:pos x="314" y="1125"/>
                </a:cxn>
                <a:cxn ang="0">
                  <a:pos x="403" y="1069"/>
                </a:cxn>
                <a:cxn ang="0">
                  <a:pos x="464" y="1024"/>
                </a:cxn>
                <a:cxn ang="0">
                  <a:pos x="473" y="1014"/>
                </a:cxn>
                <a:cxn ang="0">
                  <a:pos x="478" y="1001"/>
                </a:cxn>
                <a:cxn ang="0">
                  <a:pos x="483" y="918"/>
                </a:cxn>
                <a:cxn ang="0">
                  <a:pos x="483" y="780"/>
                </a:cxn>
                <a:cxn ang="0">
                  <a:pos x="469" y="505"/>
                </a:cxn>
                <a:cxn ang="0">
                  <a:pos x="412" y="271"/>
                </a:cxn>
                <a:cxn ang="0">
                  <a:pos x="309" y="129"/>
                </a:cxn>
                <a:cxn ang="0">
                  <a:pos x="164" y="78"/>
                </a:cxn>
                <a:cxn ang="0">
                  <a:pos x="93" y="129"/>
                </a:cxn>
                <a:cxn ang="0">
                  <a:pos x="70" y="129"/>
                </a:cxn>
                <a:cxn ang="0">
                  <a:pos x="61" y="129"/>
                </a:cxn>
                <a:cxn ang="0">
                  <a:pos x="56" y="120"/>
                </a:cxn>
                <a:cxn ang="0">
                  <a:pos x="84" y="78"/>
                </a:cxn>
                <a:cxn ang="0">
                  <a:pos x="159" y="28"/>
                </a:cxn>
                <a:cxn ang="0">
                  <a:pos x="262" y="0"/>
                </a:cxn>
                <a:cxn ang="0">
                  <a:pos x="403" y="42"/>
                </a:cxn>
                <a:cxn ang="0">
                  <a:pos x="497" y="152"/>
                </a:cxn>
                <a:cxn ang="0">
                  <a:pos x="558" y="303"/>
                </a:cxn>
                <a:cxn ang="0">
                  <a:pos x="586" y="464"/>
                </a:cxn>
                <a:cxn ang="0">
                  <a:pos x="600" y="615"/>
                </a:cxn>
                <a:cxn ang="0">
                  <a:pos x="600" y="725"/>
                </a:cxn>
                <a:cxn ang="0">
                  <a:pos x="600" y="845"/>
                </a:cxn>
                <a:cxn ang="0">
                  <a:pos x="595" y="909"/>
                </a:cxn>
                <a:cxn ang="0">
                  <a:pos x="811" y="670"/>
                </a:cxn>
                <a:cxn ang="0">
                  <a:pos x="943" y="473"/>
                </a:cxn>
                <a:cxn ang="0">
                  <a:pos x="1008" y="326"/>
                </a:cxn>
                <a:cxn ang="0">
                  <a:pos x="1022" y="248"/>
                </a:cxn>
                <a:cxn ang="0">
                  <a:pos x="1008" y="189"/>
                </a:cxn>
                <a:cxn ang="0">
                  <a:pos x="957" y="133"/>
                </a:cxn>
                <a:cxn ang="0">
                  <a:pos x="896" y="120"/>
                </a:cxn>
                <a:cxn ang="0">
                  <a:pos x="882" y="111"/>
                </a:cxn>
                <a:cxn ang="0">
                  <a:pos x="877" y="92"/>
                </a:cxn>
                <a:cxn ang="0">
                  <a:pos x="886" y="55"/>
                </a:cxn>
                <a:cxn ang="0">
                  <a:pos x="915" y="10"/>
                </a:cxn>
              </a:cxnLst>
              <a:rect l="0" t="0" r="r" b="b"/>
              <a:pathLst>
                <a:path w="1088" h="1271">
                  <a:moveTo>
                    <a:pt x="938" y="0"/>
                  </a:moveTo>
                  <a:lnTo>
                    <a:pt x="966" y="5"/>
                  </a:lnTo>
                  <a:lnTo>
                    <a:pt x="1004" y="19"/>
                  </a:lnTo>
                  <a:lnTo>
                    <a:pt x="1037" y="42"/>
                  </a:lnTo>
                  <a:lnTo>
                    <a:pt x="1060" y="74"/>
                  </a:lnTo>
                  <a:lnTo>
                    <a:pt x="1083" y="124"/>
                  </a:lnTo>
                  <a:lnTo>
                    <a:pt x="1088" y="184"/>
                  </a:lnTo>
                  <a:lnTo>
                    <a:pt x="1083" y="221"/>
                  </a:lnTo>
                  <a:lnTo>
                    <a:pt x="1074" y="276"/>
                  </a:lnTo>
                  <a:lnTo>
                    <a:pt x="1055" y="345"/>
                  </a:lnTo>
                  <a:lnTo>
                    <a:pt x="1018" y="432"/>
                  </a:lnTo>
                  <a:lnTo>
                    <a:pt x="971" y="528"/>
                  </a:lnTo>
                  <a:lnTo>
                    <a:pt x="905" y="634"/>
                  </a:lnTo>
                  <a:lnTo>
                    <a:pt x="821" y="757"/>
                  </a:lnTo>
                  <a:lnTo>
                    <a:pt x="713" y="886"/>
                  </a:lnTo>
                  <a:lnTo>
                    <a:pt x="656" y="946"/>
                  </a:lnTo>
                  <a:lnTo>
                    <a:pt x="591" y="1010"/>
                  </a:lnTo>
                  <a:lnTo>
                    <a:pt x="520" y="1074"/>
                  </a:lnTo>
                  <a:lnTo>
                    <a:pt x="445" y="1134"/>
                  </a:lnTo>
                  <a:lnTo>
                    <a:pt x="375" y="1189"/>
                  </a:lnTo>
                  <a:lnTo>
                    <a:pt x="305" y="1230"/>
                  </a:lnTo>
                  <a:lnTo>
                    <a:pt x="244" y="1258"/>
                  </a:lnTo>
                  <a:lnTo>
                    <a:pt x="192" y="1271"/>
                  </a:lnTo>
                  <a:lnTo>
                    <a:pt x="131" y="1262"/>
                  </a:lnTo>
                  <a:lnTo>
                    <a:pt x="84" y="1239"/>
                  </a:lnTo>
                  <a:lnTo>
                    <a:pt x="46" y="1203"/>
                  </a:lnTo>
                  <a:lnTo>
                    <a:pt x="18" y="1166"/>
                  </a:lnTo>
                  <a:lnTo>
                    <a:pt x="4" y="1129"/>
                  </a:lnTo>
                  <a:lnTo>
                    <a:pt x="0" y="1092"/>
                  </a:lnTo>
                  <a:lnTo>
                    <a:pt x="4" y="1060"/>
                  </a:lnTo>
                  <a:lnTo>
                    <a:pt x="14" y="1033"/>
                  </a:lnTo>
                  <a:lnTo>
                    <a:pt x="32" y="1010"/>
                  </a:lnTo>
                  <a:lnTo>
                    <a:pt x="46" y="1001"/>
                  </a:lnTo>
                  <a:lnTo>
                    <a:pt x="51" y="1005"/>
                  </a:lnTo>
                  <a:lnTo>
                    <a:pt x="56" y="1010"/>
                  </a:lnTo>
                  <a:lnTo>
                    <a:pt x="61" y="1014"/>
                  </a:lnTo>
                  <a:lnTo>
                    <a:pt x="61" y="1019"/>
                  </a:lnTo>
                  <a:lnTo>
                    <a:pt x="79" y="1069"/>
                  </a:lnTo>
                  <a:lnTo>
                    <a:pt x="107" y="1102"/>
                  </a:lnTo>
                  <a:lnTo>
                    <a:pt x="136" y="1125"/>
                  </a:lnTo>
                  <a:lnTo>
                    <a:pt x="168" y="1138"/>
                  </a:lnTo>
                  <a:lnTo>
                    <a:pt x="197" y="1147"/>
                  </a:lnTo>
                  <a:lnTo>
                    <a:pt x="220" y="1152"/>
                  </a:lnTo>
                  <a:lnTo>
                    <a:pt x="234" y="1152"/>
                  </a:lnTo>
                  <a:lnTo>
                    <a:pt x="272" y="1143"/>
                  </a:lnTo>
                  <a:lnTo>
                    <a:pt x="314" y="1125"/>
                  </a:lnTo>
                  <a:lnTo>
                    <a:pt x="361" y="1097"/>
                  </a:lnTo>
                  <a:lnTo>
                    <a:pt x="403" y="1069"/>
                  </a:lnTo>
                  <a:lnTo>
                    <a:pt x="436" y="1042"/>
                  </a:lnTo>
                  <a:lnTo>
                    <a:pt x="464" y="1024"/>
                  </a:lnTo>
                  <a:lnTo>
                    <a:pt x="473" y="1014"/>
                  </a:lnTo>
                  <a:lnTo>
                    <a:pt x="473" y="1014"/>
                  </a:lnTo>
                  <a:lnTo>
                    <a:pt x="473" y="1010"/>
                  </a:lnTo>
                  <a:lnTo>
                    <a:pt x="478" y="1001"/>
                  </a:lnTo>
                  <a:lnTo>
                    <a:pt x="478" y="969"/>
                  </a:lnTo>
                  <a:lnTo>
                    <a:pt x="483" y="918"/>
                  </a:lnTo>
                  <a:lnTo>
                    <a:pt x="483" y="849"/>
                  </a:lnTo>
                  <a:lnTo>
                    <a:pt x="483" y="780"/>
                  </a:lnTo>
                  <a:lnTo>
                    <a:pt x="483" y="638"/>
                  </a:lnTo>
                  <a:lnTo>
                    <a:pt x="469" y="505"/>
                  </a:lnTo>
                  <a:lnTo>
                    <a:pt x="445" y="377"/>
                  </a:lnTo>
                  <a:lnTo>
                    <a:pt x="412" y="271"/>
                  </a:lnTo>
                  <a:lnTo>
                    <a:pt x="366" y="189"/>
                  </a:lnTo>
                  <a:lnTo>
                    <a:pt x="309" y="129"/>
                  </a:lnTo>
                  <a:lnTo>
                    <a:pt x="244" y="92"/>
                  </a:lnTo>
                  <a:lnTo>
                    <a:pt x="164" y="78"/>
                  </a:lnTo>
                  <a:lnTo>
                    <a:pt x="126" y="111"/>
                  </a:lnTo>
                  <a:lnTo>
                    <a:pt x="93" y="129"/>
                  </a:lnTo>
                  <a:lnTo>
                    <a:pt x="75" y="129"/>
                  </a:lnTo>
                  <a:lnTo>
                    <a:pt x="70" y="129"/>
                  </a:lnTo>
                  <a:lnTo>
                    <a:pt x="65" y="129"/>
                  </a:lnTo>
                  <a:lnTo>
                    <a:pt x="61" y="129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65" y="101"/>
                  </a:lnTo>
                  <a:lnTo>
                    <a:pt x="84" y="78"/>
                  </a:lnTo>
                  <a:lnTo>
                    <a:pt x="117" y="51"/>
                  </a:lnTo>
                  <a:lnTo>
                    <a:pt x="159" y="28"/>
                  </a:lnTo>
                  <a:lnTo>
                    <a:pt x="211" y="10"/>
                  </a:lnTo>
                  <a:lnTo>
                    <a:pt x="262" y="0"/>
                  </a:lnTo>
                  <a:lnTo>
                    <a:pt x="337" y="14"/>
                  </a:lnTo>
                  <a:lnTo>
                    <a:pt x="403" y="42"/>
                  </a:lnTo>
                  <a:lnTo>
                    <a:pt x="455" y="92"/>
                  </a:lnTo>
                  <a:lnTo>
                    <a:pt x="497" y="152"/>
                  </a:lnTo>
                  <a:lnTo>
                    <a:pt x="530" y="225"/>
                  </a:lnTo>
                  <a:lnTo>
                    <a:pt x="558" y="303"/>
                  </a:lnTo>
                  <a:lnTo>
                    <a:pt x="577" y="381"/>
                  </a:lnTo>
                  <a:lnTo>
                    <a:pt x="586" y="464"/>
                  </a:lnTo>
                  <a:lnTo>
                    <a:pt x="595" y="542"/>
                  </a:lnTo>
                  <a:lnTo>
                    <a:pt x="600" y="615"/>
                  </a:lnTo>
                  <a:lnTo>
                    <a:pt x="600" y="675"/>
                  </a:lnTo>
                  <a:lnTo>
                    <a:pt x="600" y="725"/>
                  </a:lnTo>
                  <a:lnTo>
                    <a:pt x="600" y="776"/>
                  </a:lnTo>
                  <a:lnTo>
                    <a:pt x="600" y="845"/>
                  </a:lnTo>
                  <a:lnTo>
                    <a:pt x="595" y="909"/>
                  </a:lnTo>
                  <a:lnTo>
                    <a:pt x="595" y="909"/>
                  </a:lnTo>
                  <a:lnTo>
                    <a:pt x="717" y="785"/>
                  </a:lnTo>
                  <a:lnTo>
                    <a:pt x="811" y="670"/>
                  </a:lnTo>
                  <a:lnTo>
                    <a:pt x="886" y="565"/>
                  </a:lnTo>
                  <a:lnTo>
                    <a:pt x="943" y="473"/>
                  </a:lnTo>
                  <a:lnTo>
                    <a:pt x="980" y="390"/>
                  </a:lnTo>
                  <a:lnTo>
                    <a:pt x="1008" y="326"/>
                  </a:lnTo>
                  <a:lnTo>
                    <a:pt x="1018" y="280"/>
                  </a:lnTo>
                  <a:lnTo>
                    <a:pt x="1022" y="248"/>
                  </a:lnTo>
                  <a:lnTo>
                    <a:pt x="1022" y="221"/>
                  </a:lnTo>
                  <a:lnTo>
                    <a:pt x="1008" y="189"/>
                  </a:lnTo>
                  <a:lnTo>
                    <a:pt x="990" y="161"/>
                  </a:lnTo>
                  <a:lnTo>
                    <a:pt x="957" y="133"/>
                  </a:lnTo>
                  <a:lnTo>
                    <a:pt x="905" y="120"/>
                  </a:lnTo>
                  <a:lnTo>
                    <a:pt x="896" y="120"/>
                  </a:lnTo>
                  <a:lnTo>
                    <a:pt x="886" y="115"/>
                  </a:lnTo>
                  <a:lnTo>
                    <a:pt x="882" y="111"/>
                  </a:lnTo>
                  <a:lnTo>
                    <a:pt x="877" y="106"/>
                  </a:lnTo>
                  <a:lnTo>
                    <a:pt x="877" y="92"/>
                  </a:lnTo>
                  <a:lnTo>
                    <a:pt x="877" y="78"/>
                  </a:lnTo>
                  <a:lnTo>
                    <a:pt x="886" y="55"/>
                  </a:lnTo>
                  <a:lnTo>
                    <a:pt x="896" y="28"/>
                  </a:lnTo>
                  <a:lnTo>
                    <a:pt x="915" y="10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2995" y="2317"/>
              <a:ext cx="169" cy="670"/>
            </a:xfrm>
            <a:custGeom>
              <a:avLst/>
              <a:gdLst/>
              <a:ahLst/>
              <a:cxnLst>
                <a:cxn ang="0">
                  <a:pos x="84" y="505"/>
                </a:cxn>
                <a:cxn ang="0">
                  <a:pos x="127" y="519"/>
                </a:cxn>
                <a:cxn ang="0">
                  <a:pos x="160" y="546"/>
                </a:cxn>
                <a:cxn ang="0">
                  <a:pos x="169" y="588"/>
                </a:cxn>
                <a:cxn ang="0">
                  <a:pos x="160" y="629"/>
                </a:cxn>
                <a:cxn ang="0">
                  <a:pos x="127" y="661"/>
                </a:cxn>
                <a:cxn ang="0">
                  <a:pos x="84" y="670"/>
                </a:cxn>
                <a:cxn ang="0">
                  <a:pos x="42" y="661"/>
                </a:cxn>
                <a:cxn ang="0">
                  <a:pos x="14" y="629"/>
                </a:cxn>
                <a:cxn ang="0">
                  <a:pos x="0" y="588"/>
                </a:cxn>
                <a:cxn ang="0">
                  <a:pos x="14" y="546"/>
                </a:cxn>
                <a:cxn ang="0">
                  <a:pos x="42" y="519"/>
                </a:cxn>
                <a:cxn ang="0">
                  <a:pos x="84" y="505"/>
                </a:cxn>
                <a:cxn ang="0">
                  <a:pos x="84" y="0"/>
                </a:cxn>
                <a:cxn ang="0">
                  <a:pos x="127" y="14"/>
                </a:cxn>
                <a:cxn ang="0">
                  <a:pos x="160" y="42"/>
                </a:cxn>
                <a:cxn ang="0">
                  <a:pos x="169" y="83"/>
                </a:cxn>
                <a:cxn ang="0">
                  <a:pos x="160" y="124"/>
                </a:cxn>
                <a:cxn ang="0">
                  <a:pos x="127" y="152"/>
                </a:cxn>
                <a:cxn ang="0">
                  <a:pos x="84" y="166"/>
                </a:cxn>
                <a:cxn ang="0">
                  <a:pos x="42" y="152"/>
                </a:cxn>
                <a:cxn ang="0">
                  <a:pos x="14" y="124"/>
                </a:cxn>
                <a:cxn ang="0">
                  <a:pos x="0" y="83"/>
                </a:cxn>
                <a:cxn ang="0">
                  <a:pos x="14" y="42"/>
                </a:cxn>
                <a:cxn ang="0">
                  <a:pos x="42" y="14"/>
                </a:cxn>
                <a:cxn ang="0">
                  <a:pos x="84" y="0"/>
                </a:cxn>
              </a:cxnLst>
              <a:rect l="0" t="0" r="r" b="b"/>
              <a:pathLst>
                <a:path w="169" h="670">
                  <a:moveTo>
                    <a:pt x="84" y="505"/>
                  </a:moveTo>
                  <a:lnTo>
                    <a:pt x="127" y="519"/>
                  </a:lnTo>
                  <a:lnTo>
                    <a:pt x="160" y="546"/>
                  </a:lnTo>
                  <a:lnTo>
                    <a:pt x="169" y="588"/>
                  </a:lnTo>
                  <a:lnTo>
                    <a:pt x="160" y="629"/>
                  </a:lnTo>
                  <a:lnTo>
                    <a:pt x="127" y="661"/>
                  </a:lnTo>
                  <a:lnTo>
                    <a:pt x="84" y="670"/>
                  </a:lnTo>
                  <a:lnTo>
                    <a:pt x="42" y="661"/>
                  </a:lnTo>
                  <a:lnTo>
                    <a:pt x="14" y="629"/>
                  </a:lnTo>
                  <a:lnTo>
                    <a:pt x="0" y="588"/>
                  </a:lnTo>
                  <a:lnTo>
                    <a:pt x="14" y="546"/>
                  </a:lnTo>
                  <a:lnTo>
                    <a:pt x="42" y="519"/>
                  </a:lnTo>
                  <a:lnTo>
                    <a:pt x="84" y="505"/>
                  </a:lnTo>
                  <a:close/>
                  <a:moveTo>
                    <a:pt x="84" y="0"/>
                  </a:moveTo>
                  <a:lnTo>
                    <a:pt x="127" y="14"/>
                  </a:lnTo>
                  <a:lnTo>
                    <a:pt x="160" y="42"/>
                  </a:lnTo>
                  <a:lnTo>
                    <a:pt x="169" y="83"/>
                  </a:lnTo>
                  <a:lnTo>
                    <a:pt x="160" y="124"/>
                  </a:lnTo>
                  <a:lnTo>
                    <a:pt x="127" y="152"/>
                  </a:lnTo>
                  <a:lnTo>
                    <a:pt x="84" y="166"/>
                  </a:lnTo>
                  <a:lnTo>
                    <a:pt x="42" y="152"/>
                  </a:lnTo>
                  <a:lnTo>
                    <a:pt x="14" y="124"/>
                  </a:lnTo>
                  <a:lnTo>
                    <a:pt x="0" y="83"/>
                  </a:lnTo>
                  <a:lnTo>
                    <a:pt x="14" y="42"/>
                  </a:lnTo>
                  <a:lnTo>
                    <a:pt x="42" y="14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8"/>
            <p:cNvSpPr>
              <a:spLocks/>
            </p:cNvSpPr>
            <p:nvPr/>
          </p:nvSpPr>
          <p:spPr bwMode="auto">
            <a:xfrm>
              <a:off x="3713" y="1927"/>
              <a:ext cx="1121" cy="1106"/>
            </a:xfrm>
            <a:custGeom>
              <a:avLst/>
              <a:gdLst/>
              <a:ahLst/>
              <a:cxnLst>
                <a:cxn ang="0">
                  <a:pos x="1117" y="5"/>
                </a:cxn>
                <a:cxn ang="0">
                  <a:pos x="1117" y="28"/>
                </a:cxn>
                <a:cxn ang="0">
                  <a:pos x="1079" y="129"/>
                </a:cxn>
                <a:cxn ang="0">
                  <a:pos x="1013" y="331"/>
                </a:cxn>
                <a:cxn ang="0">
                  <a:pos x="920" y="629"/>
                </a:cxn>
                <a:cxn ang="0">
                  <a:pos x="859" y="909"/>
                </a:cxn>
                <a:cxn ang="0">
                  <a:pos x="863" y="1005"/>
                </a:cxn>
                <a:cxn ang="0">
                  <a:pos x="901" y="1010"/>
                </a:cxn>
                <a:cxn ang="0">
                  <a:pos x="952" y="996"/>
                </a:cxn>
                <a:cxn ang="0">
                  <a:pos x="967" y="1005"/>
                </a:cxn>
                <a:cxn ang="0">
                  <a:pos x="901" y="1065"/>
                </a:cxn>
                <a:cxn ang="0">
                  <a:pos x="784" y="1106"/>
                </a:cxn>
                <a:cxn ang="0">
                  <a:pos x="737" y="1088"/>
                </a:cxn>
                <a:cxn ang="0">
                  <a:pos x="718" y="1042"/>
                </a:cxn>
                <a:cxn ang="0">
                  <a:pos x="760" y="780"/>
                </a:cxn>
                <a:cxn ang="0">
                  <a:pos x="807" y="601"/>
                </a:cxn>
                <a:cxn ang="0">
                  <a:pos x="558" y="886"/>
                </a:cxn>
                <a:cxn ang="0">
                  <a:pos x="291" y="1060"/>
                </a:cxn>
                <a:cxn ang="0">
                  <a:pos x="94" y="1083"/>
                </a:cxn>
                <a:cxn ang="0">
                  <a:pos x="5" y="969"/>
                </a:cxn>
                <a:cxn ang="0">
                  <a:pos x="14" y="813"/>
                </a:cxn>
                <a:cxn ang="0">
                  <a:pos x="94" y="592"/>
                </a:cxn>
                <a:cxn ang="0">
                  <a:pos x="211" y="322"/>
                </a:cxn>
                <a:cxn ang="0">
                  <a:pos x="263" y="143"/>
                </a:cxn>
                <a:cxn ang="0">
                  <a:pos x="253" y="101"/>
                </a:cxn>
                <a:cxn ang="0">
                  <a:pos x="211" y="88"/>
                </a:cxn>
                <a:cxn ang="0">
                  <a:pos x="136" y="111"/>
                </a:cxn>
                <a:cxn ang="0">
                  <a:pos x="75" y="138"/>
                </a:cxn>
                <a:cxn ang="0">
                  <a:pos x="52" y="138"/>
                </a:cxn>
                <a:cxn ang="0">
                  <a:pos x="56" y="111"/>
                </a:cxn>
                <a:cxn ang="0">
                  <a:pos x="192" y="28"/>
                </a:cxn>
                <a:cxn ang="0">
                  <a:pos x="338" y="0"/>
                </a:cxn>
                <a:cxn ang="0">
                  <a:pos x="389" y="37"/>
                </a:cxn>
                <a:cxn ang="0">
                  <a:pos x="366" y="207"/>
                </a:cxn>
                <a:cxn ang="0">
                  <a:pos x="239" y="501"/>
                </a:cxn>
                <a:cxn ang="0">
                  <a:pos x="141" y="771"/>
                </a:cxn>
                <a:cxn ang="0">
                  <a:pos x="169" y="964"/>
                </a:cxn>
                <a:cxn ang="0">
                  <a:pos x="310" y="1001"/>
                </a:cxn>
                <a:cxn ang="0">
                  <a:pos x="469" y="891"/>
                </a:cxn>
                <a:cxn ang="0">
                  <a:pos x="577" y="776"/>
                </a:cxn>
                <a:cxn ang="0">
                  <a:pos x="798" y="468"/>
                </a:cxn>
                <a:cxn ang="0">
                  <a:pos x="943" y="193"/>
                </a:cxn>
                <a:cxn ang="0">
                  <a:pos x="976" y="106"/>
                </a:cxn>
                <a:cxn ang="0">
                  <a:pos x="1037" y="28"/>
                </a:cxn>
              </a:cxnLst>
              <a:rect l="0" t="0" r="r" b="b"/>
              <a:pathLst>
                <a:path w="1121" h="1106">
                  <a:moveTo>
                    <a:pt x="1107" y="0"/>
                  </a:moveTo>
                  <a:lnTo>
                    <a:pt x="1107" y="0"/>
                  </a:lnTo>
                  <a:lnTo>
                    <a:pt x="1117" y="5"/>
                  </a:lnTo>
                  <a:lnTo>
                    <a:pt x="1117" y="5"/>
                  </a:lnTo>
                  <a:lnTo>
                    <a:pt x="1121" y="10"/>
                  </a:lnTo>
                  <a:lnTo>
                    <a:pt x="1117" y="28"/>
                  </a:lnTo>
                  <a:lnTo>
                    <a:pt x="1107" y="60"/>
                  </a:lnTo>
                  <a:lnTo>
                    <a:pt x="1093" y="97"/>
                  </a:lnTo>
                  <a:lnTo>
                    <a:pt x="1079" y="129"/>
                  </a:lnTo>
                  <a:lnTo>
                    <a:pt x="1065" y="179"/>
                  </a:lnTo>
                  <a:lnTo>
                    <a:pt x="1037" y="244"/>
                  </a:lnTo>
                  <a:lnTo>
                    <a:pt x="1013" y="331"/>
                  </a:lnTo>
                  <a:lnTo>
                    <a:pt x="981" y="423"/>
                  </a:lnTo>
                  <a:lnTo>
                    <a:pt x="948" y="528"/>
                  </a:lnTo>
                  <a:lnTo>
                    <a:pt x="920" y="629"/>
                  </a:lnTo>
                  <a:lnTo>
                    <a:pt x="891" y="735"/>
                  </a:lnTo>
                  <a:lnTo>
                    <a:pt x="873" y="826"/>
                  </a:lnTo>
                  <a:lnTo>
                    <a:pt x="859" y="909"/>
                  </a:lnTo>
                  <a:lnTo>
                    <a:pt x="854" y="978"/>
                  </a:lnTo>
                  <a:lnTo>
                    <a:pt x="854" y="991"/>
                  </a:lnTo>
                  <a:lnTo>
                    <a:pt x="863" y="1005"/>
                  </a:lnTo>
                  <a:lnTo>
                    <a:pt x="873" y="1014"/>
                  </a:lnTo>
                  <a:lnTo>
                    <a:pt x="887" y="1019"/>
                  </a:lnTo>
                  <a:lnTo>
                    <a:pt x="901" y="1010"/>
                  </a:lnTo>
                  <a:lnTo>
                    <a:pt x="915" y="1001"/>
                  </a:lnTo>
                  <a:lnTo>
                    <a:pt x="934" y="996"/>
                  </a:lnTo>
                  <a:lnTo>
                    <a:pt x="952" y="996"/>
                  </a:lnTo>
                  <a:lnTo>
                    <a:pt x="957" y="996"/>
                  </a:lnTo>
                  <a:lnTo>
                    <a:pt x="962" y="1001"/>
                  </a:lnTo>
                  <a:lnTo>
                    <a:pt x="967" y="1005"/>
                  </a:lnTo>
                  <a:lnTo>
                    <a:pt x="957" y="1024"/>
                  </a:lnTo>
                  <a:lnTo>
                    <a:pt x="934" y="1047"/>
                  </a:lnTo>
                  <a:lnTo>
                    <a:pt x="901" y="1065"/>
                  </a:lnTo>
                  <a:lnTo>
                    <a:pt x="859" y="1083"/>
                  </a:lnTo>
                  <a:lnTo>
                    <a:pt x="821" y="1097"/>
                  </a:lnTo>
                  <a:lnTo>
                    <a:pt x="784" y="1106"/>
                  </a:lnTo>
                  <a:lnTo>
                    <a:pt x="765" y="1102"/>
                  </a:lnTo>
                  <a:lnTo>
                    <a:pt x="751" y="1097"/>
                  </a:lnTo>
                  <a:lnTo>
                    <a:pt x="737" y="1088"/>
                  </a:lnTo>
                  <a:lnTo>
                    <a:pt x="727" y="1079"/>
                  </a:lnTo>
                  <a:lnTo>
                    <a:pt x="723" y="1060"/>
                  </a:lnTo>
                  <a:lnTo>
                    <a:pt x="718" y="1042"/>
                  </a:lnTo>
                  <a:lnTo>
                    <a:pt x="723" y="964"/>
                  </a:lnTo>
                  <a:lnTo>
                    <a:pt x="741" y="872"/>
                  </a:lnTo>
                  <a:lnTo>
                    <a:pt x="760" y="780"/>
                  </a:lnTo>
                  <a:lnTo>
                    <a:pt x="788" y="684"/>
                  </a:lnTo>
                  <a:lnTo>
                    <a:pt x="812" y="601"/>
                  </a:lnTo>
                  <a:lnTo>
                    <a:pt x="807" y="601"/>
                  </a:lnTo>
                  <a:lnTo>
                    <a:pt x="737" y="689"/>
                  </a:lnTo>
                  <a:lnTo>
                    <a:pt x="657" y="785"/>
                  </a:lnTo>
                  <a:lnTo>
                    <a:pt x="558" y="886"/>
                  </a:lnTo>
                  <a:lnTo>
                    <a:pt x="464" y="964"/>
                  </a:lnTo>
                  <a:lnTo>
                    <a:pt x="375" y="1024"/>
                  </a:lnTo>
                  <a:lnTo>
                    <a:pt x="291" y="1060"/>
                  </a:lnTo>
                  <a:lnTo>
                    <a:pt x="220" y="1088"/>
                  </a:lnTo>
                  <a:lnTo>
                    <a:pt x="155" y="1092"/>
                  </a:lnTo>
                  <a:lnTo>
                    <a:pt x="94" y="1083"/>
                  </a:lnTo>
                  <a:lnTo>
                    <a:pt x="52" y="1060"/>
                  </a:lnTo>
                  <a:lnTo>
                    <a:pt x="23" y="1019"/>
                  </a:lnTo>
                  <a:lnTo>
                    <a:pt x="5" y="969"/>
                  </a:lnTo>
                  <a:lnTo>
                    <a:pt x="0" y="909"/>
                  </a:lnTo>
                  <a:lnTo>
                    <a:pt x="5" y="863"/>
                  </a:lnTo>
                  <a:lnTo>
                    <a:pt x="14" y="813"/>
                  </a:lnTo>
                  <a:lnTo>
                    <a:pt x="33" y="753"/>
                  </a:lnTo>
                  <a:lnTo>
                    <a:pt x="56" y="679"/>
                  </a:lnTo>
                  <a:lnTo>
                    <a:pt x="94" y="592"/>
                  </a:lnTo>
                  <a:lnTo>
                    <a:pt x="141" y="487"/>
                  </a:lnTo>
                  <a:lnTo>
                    <a:pt x="178" y="400"/>
                  </a:lnTo>
                  <a:lnTo>
                    <a:pt x="211" y="322"/>
                  </a:lnTo>
                  <a:lnTo>
                    <a:pt x="239" y="253"/>
                  </a:lnTo>
                  <a:lnTo>
                    <a:pt x="253" y="189"/>
                  </a:lnTo>
                  <a:lnTo>
                    <a:pt x="263" y="143"/>
                  </a:lnTo>
                  <a:lnTo>
                    <a:pt x="263" y="129"/>
                  </a:lnTo>
                  <a:lnTo>
                    <a:pt x="258" y="115"/>
                  </a:lnTo>
                  <a:lnTo>
                    <a:pt x="253" y="101"/>
                  </a:lnTo>
                  <a:lnTo>
                    <a:pt x="244" y="92"/>
                  </a:lnTo>
                  <a:lnTo>
                    <a:pt x="230" y="88"/>
                  </a:lnTo>
                  <a:lnTo>
                    <a:pt x="211" y="88"/>
                  </a:lnTo>
                  <a:lnTo>
                    <a:pt x="174" y="92"/>
                  </a:lnTo>
                  <a:lnTo>
                    <a:pt x="150" y="101"/>
                  </a:lnTo>
                  <a:lnTo>
                    <a:pt x="136" y="111"/>
                  </a:lnTo>
                  <a:lnTo>
                    <a:pt x="113" y="120"/>
                  </a:lnTo>
                  <a:lnTo>
                    <a:pt x="94" y="129"/>
                  </a:lnTo>
                  <a:lnTo>
                    <a:pt x="75" y="138"/>
                  </a:lnTo>
                  <a:lnTo>
                    <a:pt x="61" y="138"/>
                  </a:lnTo>
                  <a:lnTo>
                    <a:pt x="56" y="138"/>
                  </a:lnTo>
                  <a:lnTo>
                    <a:pt x="52" y="138"/>
                  </a:lnTo>
                  <a:lnTo>
                    <a:pt x="42" y="133"/>
                  </a:lnTo>
                  <a:lnTo>
                    <a:pt x="42" y="129"/>
                  </a:lnTo>
                  <a:lnTo>
                    <a:pt x="56" y="111"/>
                  </a:lnTo>
                  <a:lnTo>
                    <a:pt x="84" y="83"/>
                  </a:lnTo>
                  <a:lnTo>
                    <a:pt x="136" y="55"/>
                  </a:lnTo>
                  <a:lnTo>
                    <a:pt x="192" y="28"/>
                  </a:lnTo>
                  <a:lnTo>
                    <a:pt x="253" y="10"/>
                  </a:lnTo>
                  <a:lnTo>
                    <a:pt x="319" y="0"/>
                  </a:lnTo>
                  <a:lnTo>
                    <a:pt x="338" y="0"/>
                  </a:lnTo>
                  <a:lnTo>
                    <a:pt x="357" y="5"/>
                  </a:lnTo>
                  <a:lnTo>
                    <a:pt x="375" y="19"/>
                  </a:lnTo>
                  <a:lnTo>
                    <a:pt x="389" y="37"/>
                  </a:lnTo>
                  <a:lnTo>
                    <a:pt x="399" y="74"/>
                  </a:lnTo>
                  <a:lnTo>
                    <a:pt x="389" y="133"/>
                  </a:lnTo>
                  <a:lnTo>
                    <a:pt x="366" y="207"/>
                  </a:lnTo>
                  <a:lnTo>
                    <a:pt x="333" y="289"/>
                  </a:lnTo>
                  <a:lnTo>
                    <a:pt x="291" y="381"/>
                  </a:lnTo>
                  <a:lnTo>
                    <a:pt x="239" y="501"/>
                  </a:lnTo>
                  <a:lnTo>
                    <a:pt x="197" y="606"/>
                  </a:lnTo>
                  <a:lnTo>
                    <a:pt x="164" y="693"/>
                  </a:lnTo>
                  <a:lnTo>
                    <a:pt x="141" y="771"/>
                  </a:lnTo>
                  <a:lnTo>
                    <a:pt x="136" y="845"/>
                  </a:lnTo>
                  <a:lnTo>
                    <a:pt x="145" y="913"/>
                  </a:lnTo>
                  <a:lnTo>
                    <a:pt x="169" y="964"/>
                  </a:lnTo>
                  <a:lnTo>
                    <a:pt x="206" y="996"/>
                  </a:lnTo>
                  <a:lnTo>
                    <a:pt x="258" y="1010"/>
                  </a:lnTo>
                  <a:lnTo>
                    <a:pt x="310" y="1001"/>
                  </a:lnTo>
                  <a:lnTo>
                    <a:pt x="361" y="973"/>
                  </a:lnTo>
                  <a:lnTo>
                    <a:pt x="418" y="932"/>
                  </a:lnTo>
                  <a:lnTo>
                    <a:pt x="469" y="891"/>
                  </a:lnTo>
                  <a:lnTo>
                    <a:pt x="511" y="845"/>
                  </a:lnTo>
                  <a:lnTo>
                    <a:pt x="549" y="803"/>
                  </a:lnTo>
                  <a:lnTo>
                    <a:pt x="577" y="776"/>
                  </a:lnTo>
                  <a:lnTo>
                    <a:pt x="652" y="679"/>
                  </a:lnTo>
                  <a:lnTo>
                    <a:pt x="727" y="574"/>
                  </a:lnTo>
                  <a:lnTo>
                    <a:pt x="798" y="468"/>
                  </a:lnTo>
                  <a:lnTo>
                    <a:pt x="859" y="367"/>
                  </a:lnTo>
                  <a:lnTo>
                    <a:pt x="910" y="271"/>
                  </a:lnTo>
                  <a:lnTo>
                    <a:pt x="943" y="193"/>
                  </a:lnTo>
                  <a:lnTo>
                    <a:pt x="957" y="156"/>
                  </a:lnTo>
                  <a:lnTo>
                    <a:pt x="967" y="129"/>
                  </a:lnTo>
                  <a:lnTo>
                    <a:pt x="976" y="106"/>
                  </a:lnTo>
                  <a:lnTo>
                    <a:pt x="990" y="74"/>
                  </a:lnTo>
                  <a:lnTo>
                    <a:pt x="1004" y="51"/>
                  </a:lnTo>
                  <a:lnTo>
                    <a:pt x="1037" y="28"/>
                  </a:lnTo>
                  <a:lnTo>
                    <a:pt x="1074" y="10"/>
                  </a:lnTo>
                  <a:lnTo>
                    <a:pt x="1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5468" y="2226"/>
              <a:ext cx="765" cy="748"/>
            </a:xfrm>
            <a:custGeom>
              <a:avLst/>
              <a:gdLst/>
              <a:ahLst/>
              <a:cxnLst>
                <a:cxn ang="0">
                  <a:pos x="746" y="4"/>
                </a:cxn>
                <a:cxn ang="0">
                  <a:pos x="765" y="18"/>
                </a:cxn>
                <a:cxn ang="0">
                  <a:pos x="765" y="41"/>
                </a:cxn>
                <a:cxn ang="0">
                  <a:pos x="760" y="50"/>
                </a:cxn>
                <a:cxn ang="0">
                  <a:pos x="746" y="68"/>
                </a:cxn>
                <a:cxn ang="0">
                  <a:pos x="727" y="82"/>
                </a:cxn>
                <a:cxn ang="0">
                  <a:pos x="432" y="371"/>
                </a:cxn>
                <a:cxn ang="0">
                  <a:pos x="502" y="445"/>
                </a:cxn>
                <a:cxn ang="0">
                  <a:pos x="600" y="541"/>
                </a:cxn>
                <a:cxn ang="0">
                  <a:pos x="694" y="633"/>
                </a:cxn>
                <a:cxn ang="0">
                  <a:pos x="751" y="688"/>
                </a:cxn>
                <a:cxn ang="0">
                  <a:pos x="765" y="706"/>
                </a:cxn>
                <a:cxn ang="0">
                  <a:pos x="765" y="715"/>
                </a:cxn>
                <a:cxn ang="0">
                  <a:pos x="760" y="738"/>
                </a:cxn>
                <a:cxn ang="0">
                  <a:pos x="737" y="748"/>
                </a:cxn>
                <a:cxn ang="0">
                  <a:pos x="722" y="743"/>
                </a:cxn>
                <a:cxn ang="0">
                  <a:pos x="713" y="738"/>
                </a:cxn>
                <a:cxn ang="0">
                  <a:pos x="66" y="725"/>
                </a:cxn>
                <a:cxn ang="0">
                  <a:pos x="51" y="738"/>
                </a:cxn>
                <a:cxn ang="0">
                  <a:pos x="37" y="748"/>
                </a:cxn>
                <a:cxn ang="0">
                  <a:pos x="19" y="743"/>
                </a:cxn>
                <a:cxn ang="0">
                  <a:pos x="5" y="729"/>
                </a:cxn>
                <a:cxn ang="0">
                  <a:pos x="0" y="711"/>
                </a:cxn>
                <a:cxn ang="0">
                  <a:pos x="5" y="702"/>
                </a:cxn>
                <a:cxn ang="0">
                  <a:pos x="23" y="683"/>
                </a:cxn>
                <a:cxn ang="0">
                  <a:pos x="23" y="59"/>
                </a:cxn>
                <a:cxn ang="0">
                  <a:pos x="5" y="46"/>
                </a:cxn>
                <a:cxn ang="0">
                  <a:pos x="0" y="36"/>
                </a:cxn>
                <a:cxn ang="0">
                  <a:pos x="5" y="18"/>
                </a:cxn>
                <a:cxn ang="0">
                  <a:pos x="19" y="4"/>
                </a:cxn>
                <a:cxn ang="0">
                  <a:pos x="37" y="0"/>
                </a:cxn>
                <a:cxn ang="0">
                  <a:pos x="51" y="4"/>
                </a:cxn>
                <a:cxn ang="0">
                  <a:pos x="66" y="23"/>
                </a:cxn>
                <a:cxn ang="0">
                  <a:pos x="385" y="325"/>
                </a:cxn>
                <a:cxn ang="0">
                  <a:pos x="708" y="13"/>
                </a:cxn>
                <a:cxn ang="0">
                  <a:pos x="727" y="0"/>
                </a:cxn>
              </a:cxnLst>
              <a:rect l="0" t="0" r="r" b="b"/>
              <a:pathLst>
                <a:path w="765" h="748">
                  <a:moveTo>
                    <a:pt x="737" y="0"/>
                  </a:moveTo>
                  <a:lnTo>
                    <a:pt x="746" y="4"/>
                  </a:lnTo>
                  <a:lnTo>
                    <a:pt x="760" y="9"/>
                  </a:lnTo>
                  <a:lnTo>
                    <a:pt x="765" y="18"/>
                  </a:lnTo>
                  <a:lnTo>
                    <a:pt x="765" y="32"/>
                  </a:lnTo>
                  <a:lnTo>
                    <a:pt x="765" y="41"/>
                  </a:lnTo>
                  <a:lnTo>
                    <a:pt x="760" y="46"/>
                  </a:lnTo>
                  <a:lnTo>
                    <a:pt x="760" y="50"/>
                  </a:lnTo>
                  <a:lnTo>
                    <a:pt x="755" y="59"/>
                  </a:lnTo>
                  <a:lnTo>
                    <a:pt x="746" y="68"/>
                  </a:lnTo>
                  <a:lnTo>
                    <a:pt x="737" y="73"/>
                  </a:lnTo>
                  <a:lnTo>
                    <a:pt x="727" y="82"/>
                  </a:lnTo>
                  <a:lnTo>
                    <a:pt x="718" y="91"/>
                  </a:lnTo>
                  <a:lnTo>
                    <a:pt x="432" y="371"/>
                  </a:lnTo>
                  <a:lnTo>
                    <a:pt x="460" y="403"/>
                  </a:lnTo>
                  <a:lnTo>
                    <a:pt x="502" y="445"/>
                  </a:lnTo>
                  <a:lnTo>
                    <a:pt x="549" y="491"/>
                  </a:lnTo>
                  <a:lnTo>
                    <a:pt x="600" y="541"/>
                  </a:lnTo>
                  <a:lnTo>
                    <a:pt x="647" y="587"/>
                  </a:lnTo>
                  <a:lnTo>
                    <a:pt x="694" y="633"/>
                  </a:lnTo>
                  <a:lnTo>
                    <a:pt x="727" y="665"/>
                  </a:lnTo>
                  <a:lnTo>
                    <a:pt x="751" y="688"/>
                  </a:lnTo>
                  <a:lnTo>
                    <a:pt x="760" y="702"/>
                  </a:lnTo>
                  <a:lnTo>
                    <a:pt x="765" y="706"/>
                  </a:lnTo>
                  <a:lnTo>
                    <a:pt x="765" y="711"/>
                  </a:lnTo>
                  <a:lnTo>
                    <a:pt x="765" y="715"/>
                  </a:lnTo>
                  <a:lnTo>
                    <a:pt x="765" y="729"/>
                  </a:lnTo>
                  <a:lnTo>
                    <a:pt x="760" y="738"/>
                  </a:lnTo>
                  <a:lnTo>
                    <a:pt x="746" y="743"/>
                  </a:lnTo>
                  <a:lnTo>
                    <a:pt x="737" y="748"/>
                  </a:lnTo>
                  <a:lnTo>
                    <a:pt x="727" y="748"/>
                  </a:lnTo>
                  <a:lnTo>
                    <a:pt x="722" y="743"/>
                  </a:lnTo>
                  <a:lnTo>
                    <a:pt x="718" y="738"/>
                  </a:lnTo>
                  <a:lnTo>
                    <a:pt x="713" y="738"/>
                  </a:lnTo>
                  <a:lnTo>
                    <a:pt x="385" y="417"/>
                  </a:lnTo>
                  <a:lnTo>
                    <a:pt x="66" y="725"/>
                  </a:lnTo>
                  <a:lnTo>
                    <a:pt x="56" y="734"/>
                  </a:lnTo>
                  <a:lnTo>
                    <a:pt x="51" y="738"/>
                  </a:lnTo>
                  <a:lnTo>
                    <a:pt x="42" y="743"/>
                  </a:lnTo>
                  <a:lnTo>
                    <a:pt x="37" y="748"/>
                  </a:lnTo>
                  <a:lnTo>
                    <a:pt x="33" y="748"/>
                  </a:lnTo>
                  <a:lnTo>
                    <a:pt x="19" y="743"/>
                  </a:lnTo>
                  <a:lnTo>
                    <a:pt x="9" y="738"/>
                  </a:lnTo>
                  <a:lnTo>
                    <a:pt x="5" y="729"/>
                  </a:lnTo>
                  <a:lnTo>
                    <a:pt x="0" y="715"/>
                  </a:lnTo>
                  <a:lnTo>
                    <a:pt x="0" y="711"/>
                  </a:lnTo>
                  <a:lnTo>
                    <a:pt x="5" y="706"/>
                  </a:lnTo>
                  <a:lnTo>
                    <a:pt x="5" y="702"/>
                  </a:lnTo>
                  <a:lnTo>
                    <a:pt x="14" y="692"/>
                  </a:lnTo>
                  <a:lnTo>
                    <a:pt x="23" y="683"/>
                  </a:lnTo>
                  <a:lnTo>
                    <a:pt x="338" y="371"/>
                  </a:lnTo>
                  <a:lnTo>
                    <a:pt x="23" y="59"/>
                  </a:lnTo>
                  <a:lnTo>
                    <a:pt x="14" y="50"/>
                  </a:lnTo>
                  <a:lnTo>
                    <a:pt x="5" y="46"/>
                  </a:lnTo>
                  <a:lnTo>
                    <a:pt x="5" y="41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9" y="9"/>
                  </a:lnTo>
                  <a:lnTo>
                    <a:pt x="19" y="4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56" y="13"/>
                  </a:lnTo>
                  <a:lnTo>
                    <a:pt x="66" y="23"/>
                  </a:lnTo>
                  <a:lnTo>
                    <a:pt x="385" y="325"/>
                  </a:lnTo>
                  <a:lnTo>
                    <a:pt x="385" y="325"/>
                  </a:lnTo>
                  <a:lnTo>
                    <a:pt x="699" y="23"/>
                  </a:lnTo>
                  <a:lnTo>
                    <a:pt x="708" y="13"/>
                  </a:lnTo>
                  <a:lnTo>
                    <a:pt x="718" y="4"/>
                  </a:lnTo>
                  <a:lnTo>
                    <a:pt x="727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0"/>
            <p:cNvSpPr>
              <a:spLocks noEditPoints="1"/>
            </p:cNvSpPr>
            <p:nvPr/>
          </p:nvSpPr>
          <p:spPr bwMode="auto">
            <a:xfrm>
              <a:off x="6885" y="1895"/>
              <a:ext cx="1028" cy="1120"/>
            </a:xfrm>
            <a:custGeom>
              <a:avLst/>
              <a:gdLst/>
              <a:ahLst/>
              <a:cxnLst>
                <a:cxn ang="0">
                  <a:pos x="906" y="124"/>
                </a:cxn>
                <a:cxn ang="0">
                  <a:pos x="868" y="124"/>
                </a:cxn>
                <a:cxn ang="0">
                  <a:pos x="882" y="161"/>
                </a:cxn>
                <a:cxn ang="0">
                  <a:pos x="929" y="115"/>
                </a:cxn>
                <a:cxn ang="0">
                  <a:pos x="253" y="143"/>
                </a:cxn>
                <a:cxn ang="0">
                  <a:pos x="113" y="299"/>
                </a:cxn>
                <a:cxn ang="0">
                  <a:pos x="52" y="565"/>
                </a:cxn>
                <a:cxn ang="0">
                  <a:pos x="89" y="776"/>
                </a:cxn>
                <a:cxn ang="0">
                  <a:pos x="225" y="959"/>
                </a:cxn>
                <a:cxn ang="0">
                  <a:pos x="328" y="978"/>
                </a:cxn>
                <a:cxn ang="0">
                  <a:pos x="235" y="730"/>
                </a:cxn>
                <a:cxn ang="0">
                  <a:pos x="225" y="445"/>
                </a:cxn>
                <a:cxn ang="0">
                  <a:pos x="291" y="198"/>
                </a:cxn>
                <a:cxn ang="0">
                  <a:pos x="361" y="87"/>
                </a:cxn>
                <a:cxn ang="0">
                  <a:pos x="657" y="9"/>
                </a:cxn>
                <a:cxn ang="0">
                  <a:pos x="821" y="65"/>
                </a:cxn>
                <a:cxn ang="0">
                  <a:pos x="891" y="74"/>
                </a:cxn>
                <a:cxn ang="0">
                  <a:pos x="915" y="55"/>
                </a:cxn>
                <a:cxn ang="0">
                  <a:pos x="929" y="19"/>
                </a:cxn>
                <a:cxn ang="0">
                  <a:pos x="948" y="0"/>
                </a:cxn>
                <a:cxn ang="0">
                  <a:pos x="967" y="0"/>
                </a:cxn>
                <a:cxn ang="0">
                  <a:pos x="981" y="28"/>
                </a:cxn>
                <a:cxn ang="0">
                  <a:pos x="981" y="312"/>
                </a:cxn>
                <a:cxn ang="0">
                  <a:pos x="981" y="344"/>
                </a:cxn>
                <a:cxn ang="0">
                  <a:pos x="957" y="363"/>
                </a:cxn>
                <a:cxn ang="0">
                  <a:pos x="934" y="349"/>
                </a:cxn>
                <a:cxn ang="0">
                  <a:pos x="887" y="253"/>
                </a:cxn>
                <a:cxn ang="0">
                  <a:pos x="699" y="92"/>
                </a:cxn>
                <a:cxn ang="0">
                  <a:pos x="493" y="69"/>
                </a:cxn>
                <a:cxn ang="0">
                  <a:pos x="338" y="234"/>
                </a:cxn>
                <a:cxn ang="0">
                  <a:pos x="277" y="565"/>
                </a:cxn>
                <a:cxn ang="0">
                  <a:pos x="305" y="794"/>
                </a:cxn>
                <a:cxn ang="0">
                  <a:pos x="394" y="978"/>
                </a:cxn>
                <a:cxn ang="0">
                  <a:pos x="586" y="1046"/>
                </a:cxn>
                <a:cxn ang="0">
                  <a:pos x="882" y="950"/>
                </a:cxn>
                <a:cxn ang="0">
                  <a:pos x="981" y="863"/>
                </a:cxn>
                <a:cxn ang="0">
                  <a:pos x="999" y="863"/>
                </a:cxn>
                <a:cxn ang="0">
                  <a:pos x="1023" y="881"/>
                </a:cxn>
                <a:cxn ang="0">
                  <a:pos x="995" y="941"/>
                </a:cxn>
                <a:cxn ang="0">
                  <a:pos x="873" y="1037"/>
                </a:cxn>
                <a:cxn ang="0">
                  <a:pos x="558" y="1120"/>
                </a:cxn>
                <a:cxn ang="0">
                  <a:pos x="319" y="1074"/>
                </a:cxn>
                <a:cxn ang="0">
                  <a:pos x="117" y="927"/>
                </a:cxn>
                <a:cxn ang="0">
                  <a:pos x="9" y="670"/>
                </a:cxn>
                <a:cxn ang="0">
                  <a:pos x="33" y="349"/>
                </a:cxn>
                <a:cxn ang="0">
                  <a:pos x="178" y="129"/>
                </a:cxn>
                <a:cxn ang="0">
                  <a:pos x="399" y="19"/>
                </a:cxn>
              </a:cxnLst>
              <a:rect l="0" t="0" r="r" b="b"/>
              <a:pathLst>
                <a:path w="1028" h="1120">
                  <a:moveTo>
                    <a:pt x="929" y="115"/>
                  </a:moveTo>
                  <a:lnTo>
                    <a:pt x="915" y="120"/>
                  </a:lnTo>
                  <a:lnTo>
                    <a:pt x="906" y="124"/>
                  </a:lnTo>
                  <a:lnTo>
                    <a:pt x="891" y="124"/>
                  </a:lnTo>
                  <a:lnTo>
                    <a:pt x="877" y="124"/>
                  </a:lnTo>
                  <a:lnTo>
                    <a:pt x="868" y="124"/>
                  </a:lnTo>
                  <a:lnTo>
                    <a:pt x="854" y="124"/>
                  </a:lnTo>
                  <a:lnTo>
                    <a:pt x="849" y="124"/>
                  </a:lnTo>
                  <a:lnTo>
                    <a:pt x="882" y="161"/>
                  </a:lnTo>
                  <a:lnTo>
                    <a:pt x="906" y="184"/>
                  </a:lnTo>
                  <a:lnTo>
                    <a:pt x="929" y="211"/>
                  </a:lnTo>
                  <a:lnTo>
                    <a:pt x="929" y="115"/>
                  </a:lnTo>
                  <a:close/>
                  <a:moveTo>
                    <a:pt x="361" y="87"/>
                  </a:moveTo>
                  <a:lnTo>
                    <a:pt x="305" y="110"/>
                  </a:lnTo>
                  <a:lnTo>
                    <a:pt x="253" y="143"/>
                  </a:lnTo>
                  <a:lnTo>
                    <a:pt x="202" y="184"/>
                  </a:lnTo>
                  <a:lnTo>
                    <a:pt x="150" y="239"/>
                  </a:lnTo>
                  <a:lnTo>
                    <a:pt x="113" y="299"/>
                  </a:lnTo>
                  <a:lnTo>
                    <a:pt x="80" y="377"/>
                  </a:lnTo>
                  <a:lnTo>
                    <a:pt x="61" y="464"/>
                  </a:lnTo>
                  <a:lnTo>
                    <a:pt x="52" y="565"/>
                  </a:lnTo>
                  <a:lnTo>
                    <a:pt x="56" y="633"/>
                  </a:lnTo>
                  <a:lnTo>
                    <a:pt x="70" y="707"/>
                  </a:lnTo>
                  <a:lnTo>
                    <a:pt x="89" y="776"/>
                  </a:lnTo>
                  <a:lnTo>
                    <a:pt x="122" y="845"/>
                  </a:lnTo>
                  <a:lnTo>
                    <a:pt x="169" y="904"/>
                  </a:lnTo>
                  <a:lnTo>
                    <a:pt x="225" y="959"/>
                  </a:lnTo>
                  <a:lnTo>
                    <a:pt x="300" y="1005"/>
                  </a:lnTo>
                  <a:lnTo>
                    <a:pt x="389" y="1042"/>
                  </a:lnTo>
                  <a:lnTo>
                    <a:pt x="328" y="978"/>
                  </a:lnTo>
                  <a:lnTo>
                    <a:pt x="281" y="904"/>
                  </a:lnTo>
                  <a:lnTo>
                    <a:pt x="253" y="817"/>
                  </a:lnTo>
                  <a:lnTo>
                    <a:pt x="235" y="730"/>
                  </a:lnTo>
                  <a:lnTo>
                    <a:pt x="225" y="643"/>
                  </a:lnTo>
                  <a:lnTo>
                    <a:pt x="220" y="565"/>
                  </a:lnTo>
                  <a:lnTo>
                    <a:pt x="225" y="445"/>
                  </a:lnTo>
                  <a:lnTo>
                    <a:pt x="244" y="344"/>
                  </a:lnTo>
                  <a:lnTo>
                    <a:pt x="267" y="262"/>
                  </a:lnTo>
                  <a:lnTo>
                    <a:pt x="291" y="198"/>
                  </a:lnTo>
                  <a:lnTo>
                    <a:pt x="319" y="147"/>
                  </a:lnTo>
                  <a:lnTo>
                    <a:pt x="342" y="110"/>
                  </a:lnTo>
                  <a:lnTo>
                    <a:pt x="361" y="87"/>
                  </a:lnTo>
                  <a:close/>
                  <a:moveTo>
                    <a:pt x="558" y="0"/>
                  </a:moveTo>
                  <a:lnTo>
                    <a:pt x="596" y="0"/>
                  </a:lnTo>
                  <a:lnTo>
                    <a:pt x="657" y="9"/>
                  </a:lnTo>
                  <a:lnTo>
                    <a:pt x="732" y="32"/>
                  </a:lnTo>
                  <a:lnTo>
                    <a:pt x="769" y="51"/>
                  </a:lnTo>
                  <a:lnTo>
                    <a:pt x="821" y="65"/>
                  </a:lnTo>
                  <a:lnTo>
                    <a:pt x="873" y="74"/>
                  </a:lnTo>
                  <a:lnTo>
                    <a:pt x="882" y="74"/>
                  </a:lnTo>
                  <a:lnTo>
                    <a:pt x="891" y="74"/>
                  </a:lnTo>
                  <a:lnTo>
                    <a:pt x="901" y="69"/>
                  </a:lnTo>
                  <a:lnTo>
                    <a:pt x="910" y="65"/>
                  </a:lnTo>
                  <a:lnTo>
                    <a:pt x="915" y="55"/>
                  </a:lnTo>
                  <a:lnTo>
                    <a:pt x="924" y="46"/>
                  </a:lnTo>
                  <a:lnTo>
                    <a:pt x="929" y="28"/>
                  </a:lnTo>
                  <a:lnTo>
                    <a:pt x="929" y="19"/>
                  </a:lnTo>
                  <a:lnTo>
                    <a:pt x="934" y="9"/>
                  </a:lnTo>
                  <a:lnTo>
                    <a:pt x="943" y="5"/>
                  </a:lnTo>
                  <a:lnTo>
                    <a:pt x="948" y="0"/>
                  </a:lnTo>
                  <a:lnTo>
                    <a:pt x="952" y="0"/>
                  </a:lnTo>
                  <a:lnTo>
                    <a:pt x="957" y="0"/>
                  </a:lnTo>
                  <a:lnTo>
                    <a:pt x="967" y="0"/>
                  </a:lnTo>
                  <a:lnTo>
                    <a:pt x="976" y="9"/>
                  </a:lnTo>
                  <a:lnTo>
                    <a:pt x="981" y="14"/>
                  </a:lnTo>
                  <a:lnTo>
                    <a:pt x="981" y="28"/>
                  </a:lnTo>
                  <a:lnTo>
                    <a:pt x="981" y="37"/>
                  </a:lnTo>
                  <a:lnTo>
                    <a:pt x="981" y="51"/>
                  </a:lnTo>
                  <a:lnTo>
                    <a:pt x="981" y="312"/>
                  </a:lnTo>
                  <a:lnTo>
                    <a:pt x="981" y="326"/>
                  </a:lnTo>
                  <a:lnTo>
                    <a:pt x="981" y="335"/>
                  </a:lnTo>
                  <a:lnTo>
                    <a:pt x="981" y="344"/>
                  </a:lnTo>
                  <a:lnTo>
                    <a:pt x="976" y="354"/>
                  </a:lnTo>
                  <a:lnTo>
                    <a:pt x="967" y="363"/>
                  </a:lnTo>
                  <a:lnTo>
                    <a:pt x="957" y="363"/>
                  </a:lnTo>
                  <a:lnTo>
                    <a:pt x="943" y="363"/>
                  </a:lnTo>
                  <a:lnTo>
                    <a:pt x="938" y="358"/>
                  </a:lnTo>
                  <a:lnTo>
                    <a:pt x="934" y="349"/>
                  </a:lnTo>
                  <a:lnTo>
                    <a:pt x="929" y="340"/>
                  </a:lnTo>
                  <a:lnTo>
                    <a:pt x="924" y="331"/>
                  </a:lnTo>
                  <a:lnTo>
                    <a:pt x="887" y="253"/>
                  </a:lnTo>
                  <a:lnTo>
                    <a:pt x="835" y="188"/>
                  </a:lnTo>
                  <a:lnTo>
                    <a:pt x="769" y="133"/>
                  </a:lnTo>
                  <a:lnTo>
                    <a:pt x="699" y="92"/>
                  </a:lnTo>
                  <a:lnTo>
                    <a:pt x="629" y="65"/>
                  </a:lnTo>
                  <a:lnTo>
                    <a:pt x="563" y="55"/>
                  </a:lnTo>
                  <a:lnTo>
                    <a:pt x="493" y="69"/>
                  </a:lnTo>
                  <a:lnTo>
                    <a:pt x="432" y="101"/>
                  </a:lnTo>
                  <a:lnTo>
                    <a:pt x="380" y="161"/>
                  </a:lnTo>
                  <a:lnTo>
                    <a:pt x="338" y="234"/>
                  </a:lnTo>
                  <a:lnTo>
                    <a:pt x="305" y="331"/>
                  </a:lnTo>
                  <a:lnTo>
                    <a:pt x="286" y="441"/>
                  </a:lnTo>
                  <a:lnTo>
                    <a:pt x="277" y="565"/>
                  </a:lnTo>
                  <a:lnTo>
                    <a:pt x="281" y="643"/>
                  </a:lnTo>
                  <a:lnTo>
                    <a:pt x="291" y="721"/>
                  </a:lnTo>
                  <a:lnTo>
                    <a:pt x="305" y="794"/>
                  </a:lnTo>
                  <a:lnTo>
                    <a:pt x="324" y="863"/>
                  </a:lnTo>
                  <a:lnTo>
                    <a:pt x="357" y="927"/>
                  </a:lnTo>
                  <a:lnTo>
                    <a:pt x="394" y="978"/>
                  </a:lnTo>
                  <a:lnTo>
                    <a:pt x="446" y="1014"/>
                  </a:lnTo>
                  <a:lnTo>
                    <a:pt x="511" y="1037"/>
                  </a:lnTo>
                  <a:lnTo>
                    <a:pt x="586" y="1046"/>
                  </a:lnTo>
                  <a:lnTo>
                    <a:pt x="690" y="1037"/>
                  </a:lnTo>
                  <a:lnTo>
                    <a:pt x="793" y="1005"/>
                  </a:lnTo>
                  <a:lnTo>
                    <a:pt x="882" y="950"/>
                  </a:lnTo>
                  <a:lnTo>
                    <a:pt x="957" y="881"/>
                  </a:lnTo>
                  <a:lnTo>
                    <a:pt x="971" y="872"/>
                  </a:lnTo>
                  <a:lnTo>
                    <a:pt x="981" y="863"/>
                  </a:lnTo>
                  <a:lnTo>
                    <a:pt x="985" y="863"/>
                  </a:lnTo>
                  <a:lnTo>
                    <a:pt x="995" y="858"/>
                  </a:lnTo>
                  <a:lnTo>
                    <a:pt x="999" y="863"/>
                  </a:lnTo>
                  <a:lnTo>
                    <a:pt x="1009" y="867"/>
                  </a:lnTo>
                  <a:lnTo>
                    <a:pt x="1018" y="872"/>
                  </a:lnTo>
                  <a:lnTo>
                    <a:pt x="1023" y="881"/>
                  </a:lnTo>
                  <a:lnTo>
                    <a:pt x="1028" y="890"/>
                  </a:lnTo>
                  <a:lnTo>
                    <a:pt x="1018" y="913"/>
                  </a:lnTo>
                  <a:lnTo>
                    <a:pt x="995" y="941"/>
                  </a:lnTo>
                  <a:lnTo>
                    <a:pt x="957" y="973"/>
                  </a:lnTo>
                  <a:lnTo>
                    <a:pt x="915" y="1005"/>
                  </a:lnTo>
                  <a:lnTo>
                    <a:pt x="873" y="1037"/>
                  </a:lnTo>
                  <a:lnTo>
                    <a:pt x="760" y="1088"/>
                  </a:lnTo>
                  <a:lnTo>
                    <a:pt x="652" y="1115"/>
                  </a:lnTo>
                  <a:lnTo>
                    <a:pt x="558" y="1120"/>
                  </a:lnTo>
                  <a:lnTo>
                    <a:pt x="479" y="1115"/>
                  </a:lnTo>
                  <a:lnTo>
                    <a:pt x="399" y="1101"/>
                  </a:lnTo>
                  <a:lnTo>
                    <a:pt x="319" y="1074"/>
                  </a:lnTo>
                  <a:lnTo>
                    <a:pt x="244" y="1037"/>
                  </a:lnTo>
                  <a:lnTo>
                    <a:pt x="178" y="987"/>
                  </a:lnTo>
                  <a:lnTo>
                    <a:pt x="117" y="927"/>
                  </a:lnTo>
                  <a:lnTo>
                    <a:pt x="70" y="854"/>
                  </a:lnTo>
                  <a:lnTo>
                    <a:pt x="33" y="771"/>
                  </a:lnTo>
                  <a:lnTo>
                    <a:pt x="9" y="670"/>
                  </a:lnTo>
                  <a:lnTo>
                    <a:pt x="0" y="560"/>
                  </a:lnTo>
                  <a:lnTo>
                    <a:pt x="9" y="450"/>
                  </a:lnTo>
                  <a:lnTo>
                    <a:pt x="33" y="349"/>
                  </a:lnTo>
                  <a:lnTo>
                    <a:pt x="70" y="262"/>
                  </a:lnTo>
                  <a:lnTo>
                    <a:pt x="117" y="193"/>
                  </a:lnTo>
                  <a:lnTo>
                    <a:pt x="178" y="129"/>
                  </a:lnTo>
                  <a:lnTo>
                    <a:pt x="244" y="83"/>
                  </a:lnTo>
                  <a:lnTo>
                    <a:pt x="319" y="46"/>
                  </a:lnTo>
                  <a:lnTo>
                    <a:pt x="399" y="19"/>
                  </a:lnTo>
                  <a:lnTo>
                    <a:pt x="479" y="5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8072" y="1914"/>
              <a:ext cx="460" cy="472"/>
            </a:xfrm>
            <a:custGeom>
              <a:avLst/>
              <a:gdLst/>
              <a:ahLst/>
              <a:cxnLst>
                <a:cxn ang="0">
                  <a:pos x="244" y="4"/>
                </a:cxn>
                <a:cxn ang="0">
                  <a:pos x="258" y="13"/>
                </a:cxn>
                <a:cxn ang="0">
                  <a:pos x="263" y="32"/>
                </a:cxn>
                <a:cxn ang="0">
                  <a:pos x="263" y="46"/>
                </a:cxn>
                <a:cxn ang="0">
                  <a:pos x="404" y="110"/>
                </a:cxn>
                <a:cxn ang="0">
                  <a:pos x="413" y="101"/>
                </a:cxn>
                <a:cxn ang="0">
                  <a:pos x="422" y="101"/>
                </a:cxn>
                <a:cxn ang="0">
                  <a:pos x="451" y="110"/>
                </a:cxn>
                <a:cxn ang="0">
                  <a:pos x="460" y="137"/>
                </a:cxn>
                <a:cxn ang="0">
                  <a:pos x="455" y="156"/>
                </a:cxn>
                <a:cxn ang="0">
                  <a:pos x="436" y="165"/>
                </a:cxn>
                <a:cxn ang="0">
                  <a:pos x="404" y="179"/>
                </a:cxn>
                <a:cxn ang="0">
                  <a:pos x="329" y="211"/>
                </a:cxn>
                <a:cxn ang="0">
                  <a:pos x="268" y="238"/>
                </a:cxn>
                <a:cxn ang="0">
                  <a:pos x="268" y="238"/>
                </a:cxn>
                <a:cxn ang="0">
                  <a:pos x="441" y="307"/>
                </a:cxn>
                <a:cxn ang="0">
                  <a:pos x="455" y="316"/>
                </a:cxn>
                <a:cxn ang="0">
                  <a:pos x="460" y="339"/>
                </a:cxn>
                <a:cxn ang="0">
                  <a:pos x="451" y="362"/>
                </a:cxn>
                <a:cxn ang="0">
                  <a:pos x="422" y="376"/>
                </a:cxn>
                <a:cxn ang="0">
                  <a:pos x="413" y="371"/>
                </a:cxn>
                <a:cxn ang="0">
                  <a:pos x="404" y="367"/>
                </a:cxn>
                <a:cxn ang="0">
                  <a:pos x="380" y="353"/>
                </a:cxn>
                <a:cxn ang="0">
                  <a:pos x="249" y="293"/>
                </a:cxn>
                <a:cxn ang="0">
                  <a:pos x="258" y="362"/>
                </a:cxn>
                <a:cxn ang="0">
                  <a:pos x="263" y="394"/>
                </a:cxn>
                <a:cxn ang="0">
                  <a:pos x="263" y="422"/>
                </a:cxn>
                <a:cxn ang="0">
                  <a:pos x="268" y="440"/>
                </a:cxn>
                <a:cxn ang="0">
                  <a:pos x="258" y="463"/>
                </a:cxn>
                <a:cxn ang="0">
                  <a:pos x="239" y="472"/>
                </a:cxn>
                <a:cxn ang="0">
                  <a:pos x="221" y="472"/>
                </a:cxn>
                <a:cxn ang="0">
                  <a:pos x="207" y="463"/>
                </a:cxn>
                <a:cxn ang="0">
                  <a:pos x="197" y="440"/>
                </a:cxn>
                <a:cxn ang="0">
                  <a:pos x="61" y="367"/>
                </a:cxn>
                <a:cxn ang="0">
                  <a:pos x="47" y="371"/>
                </a:cxn>
                <a:cxn ang="0">
                  <a:pos x="38" y="376"/>
                </a:cxn>
                <a:cxn ang="0">
                  <a:pos x="14" y="362"/>
                </a:cxn>
                <a:cxn ang="0">
                  <a:pos x="0" y="339"/>
                </a:cxn>
                <a:cxn ang="0">
                  <a:pos x="9" y="321"/>
                </a:cxn>
                <a:cxn ang="0">
                  <a:pos x="24" y="307"/>
                </a:cxn>
                <a:cxn ang="0">
                  <a:pos x="56" y="293"/>
                </a:cxn>
                <a:cxn ang="0">
                  <a:pos x="136" y="261"/>
                </a:cxn>
                <a:cxn ang="0">
                  <a:pos x="28" y="165"/>
                </a:cxn>
                <a:cxn ang="0">
                  <a:pos x="14" y="160"/>
                </a:cxn>
                <a:cxn ang="0">
                  <a:pos x="5" y="146"/>
                </a:cxn>
                <a:cxn ang="0">
                  <a:pos x="5" y="124"/>
                </a:cxn>
                <a:cxn ang="0">
                  <a:pos x="24" y="105"/>
                </a:cxn>
                <a:cxn ang="0">
                  <a:pos x="42" y="101"/>
                </a:cxn>
                <a:cxn ang="0">
                  <a:pos x="56" y="105"/>
                </a:cxn>
                <a:cxn ang="0">
                  <a:pos x="216" y="211"/>
                </a:cxn>
                <a:cxn ang="0">
                  <a:pos x="207" y="146"/>
                </a:cxn>
                <a:cxn ang="0">
                  <a:pos x="202" y="87"/>
                </a:cxn>
                <a:cxn ang="0">
                  <a:pos x="197" y="68"/>
                </a:cxn>
                <a:cxn ang="0">
                  <a:pos x="197" y="41"/>
                </a:cxn>
                <a:cxn ang="0">
                  <a:pos x="197" y="18"/>
                </a:cxn>
                <a:cxn ang="0">
                  <a:pos x="211" y="4"/>
                </a:cxn>
                <a:cxn ang="0">
                  <a:pos x="230" y="0"/>
                </a:cxn>
              </a:cxnLst>
              <a:rect l="0" t="0" r="r" b="b"/>
              <a:pathLst>
                <a:path w="460" h="472">
                  <a:moveTo>
                    <a:pt x="230" y="0"/>
                  </a:moveTo>
                  <a:lnTo>
                    <a:pt x="244" y="4"/>
                  </a:lnTo>
                  <a:lnTo>
                    <a:pt x="253" y="9"/>
                  </a:lnTo>
                  <a:lnTo>
                    <a:pt x="258" y="13"/>
                  </a:lnTo>
                  <a:lnTo>
                    <a:pt x="263" y="23"/>
                  </a:lnTo>
                  <a:lnTo>
                    <a:pt x="263" y="32"/>
                  </a:lnTo>
                  <a:lnTo>
                    <a:pt x="263" y="41"/>
                  </a:lnTo>
                  <a:lnTo>
                    <a:pt x="263" y="46"/>
                  </a:lnTo>
                  <a:lnTo>
                    <a:pt x="249" y="211"/>
                  </a:lnTo>
                  <a:lnTo>
                    <a:pt x="404" y="110"/>
                  </a:lnTo>
                  <a:lnTo>
                    <a:pt x="408" y="105"/>
                  </a:lnTo>
                  <a:lnTo>
                    <a:pt x="413" y="101"/>
                  </a:lnTo>
                  <a:lnTo>
                    <a:pt x="418" y="101"/>
                  </a:lnTo>
                  <a:lnTo>
                    <a:pt x="422" y="101"/>
                  </a:lnTo>
                  <a:lnTo>
                    <a:pt x="436" y="105"/>
                  </a:lnTo>
                  <a:lnTo>
                    <a:pt x="451" y="110"/>
                  </a:lnTo>
                  <a:lnTo>
                    <a:pt x="455" y="124"/>
                  </a:lnTo>
                  <a:lnTo>
                    <a:pt x="460" y="137"/>
                  </a:lnTo>
                  <a:lnTo>
                    <a:pt x="455" y="146"/>
                  </a:lnTo>
                  <a:lnTo>
                    <a:pt x="455" y="156"/>
                  </a:lnTo>
                  <a:lnTo>
                    <a:pt x="446" y="160"/>
                  </a:lnTo>
                  <a:lnTo>
                    <a:pt x="436" y="165"/>
                  </a:lnTo>
                  <a:lnTo>
                    <a:pt x="427" y="169"/>
                  </a:lnTo>
                  <a:lnTo>
                    <a:pt x="404" y="179"/>
                  </a:lnTo>
                  <a:lnTo>
                    <a:pt x="371" y="192"/>
                  </a:lnTo>
                  <a:lnTo>
                    <a:pt x="329" y="211"/>
                  </a:lnTo>
                  <a:lnTo>
                    <a:pt x="268" y="238"/>
                  </a:lnTo>
                  <a:lnTo>
                    <a:pt x="268" y="238"/>
                  </a:lnTo>
                  <a:lnTo>
                    <a:pt x="268" y="238"/>
                  </a:lnTo>
                  <a:lnTo>
                    <a:pt x="268" y="238"/>
                  </a:lnTo>
                  <a:lnTo>
                    <a:pt x="436" y="307"/>
                  </a:lnTo>
                  <a:lnTo>
                    <a:pt x="441" y="307"/>
                  </a:lnTo>
                  <a:lnTo>
                    <a:pt x="451" y="312"/>
                  </a:lnTo>
                  <a:lnTo>
                    <a:pt x="455" y="316"/>
                  </a:lnTo>
                  <a:lnTo>
                    <a:pt x="455" y="325"/>
                  </a:lnTo>
                  <a:lnTo>
                    <a:pt x="460" y="339"/>
                  </a:lnTo>
                  <a:lnTo>
                    <a:pt x="455" y="353"/>
                  </a:lnTo>
                  <a:lnTo>
                    <a:pt x="451" y="362"/>
                  </a:lnTo>
                  <a:lnTo>
                    <a:pt x="436" y="371"/>
                  </a:lnTo>
                  <a:lnTo>
                    <a:pt x="422" y="376"/>
                  </a:lnTo>
                  <a:lnTo>
                    <a:pt x="418" y="376"/>
                  </a:lnTo>
                  <a:lnTo>
                    <a:pt x="413" y="371"/>
                  </a:lnTo>
                  <a:lnTo>
                    <a:pt x="408" y="371"/>
                  </a:lnTo>
                  <a:lnTo>
                    <a:pt x="404" y="367"/>
                  </a:lnTo>
                  <a:lnTo>
                    <a:pt x="394" y="362"/>
                  </a:lnTo>
                  <a:lnTo>
                    <a:pt x="380" y="353"/>
                  </a:lnTo>
                  <a:lnTo>
                    <a:pt x="249" y="266"/>
                  </a:lnTo>
                  <a:lnTo>
                    <a:pt x="249" y="293"/>
                  </a:lnTo>
                  <a:lnTo>
                    <a:pt x="253" y="330"/>
                  </a:lnTo>
                  <a:lnTo>
                    <a:pt x="258" y="362"/>
                  </a:lnTo>
                  <a:lnTo>
                    <a:pt x="258" y="385"/>
                  </a:lnTo>
                  <a:lnTo>
                    <a:pt x="263" y="394"/>
                  </a:lnTo>
                  <a:lnTo>
                    <a:pt x="263" y="408"/>
                  </a:lnTo>
                  <a:lnTo>
                    <a:pt x="263" y="422"/>
                  </a:lnTo>
                  <a:lnTo>
                    <a:pt x="268" y="431"/>
                  </a:lnTo>
                  <a:lnTo>
                    <a:pt x="268" y="440"/>
                  </a:lnTo>
                  <a:lnTo>
                    <a:pt x="263" y="454"/>
                  </a:lnTo>
                  <a:lnTo>
                    <a:pt x="258" y="463"/>
                  </a:lnTo>
                  <a:lnTo>
                    <a:pt x="249" y="468"/>
                  </a:lnTo>
                  <a:lnTo>
                    <a:pt x="239" y="472"/>
                  </a:lnTo>
                  <a:lnTo>
                    <a:pt x="230" y="472"/>
                  </a:lnTo>
                  <a:lnTo>
                    <a:pt x="221" y="472"/>
                  </a:lnTo>
                  <a:lnTo>
                    <a:pt x="211" y="468"/>
                  </a:lnTo>
                  <a:lnTo>
                    <a:pt x="207" y="463"/>
                  </a:lnTo>
                  <a:lnTo>
                    <a:pt x="197" y="454"/>
                  </a:lnTo>
                  <a:lnTo>
                    <a:pt x="197" y="440"/>
                  </a:lnTo>
                  <a:lnTo>
                    <a:pt x="216" y="266"/>
                  </a:lnTo>
                  <a:lnTo>
                    <a:pt x="61" y="367"/>
                  </a:lnTo>
                  <a:lnTo>
                    <a:pt x="52" y="371"/>
                  </a:lnTo>
                  <a:lnTo>
                    <a:pt x="47" y="371"/>
                  </a:lnTo>
                  <a:lnTo>
                    <a:pt x="42" y="376"/>
                  </a:lnTo>
                  <a:lnTo>
                    <a:pt x="38" y="376"/>
                  </a:lnTo>
                  <a:lnTo>
                    <a:pt x="24" y="371"/>
                  </a:lnTo>
                  <a:lnTo>
                    <a:pt x="14" y="362"/>
                  </a:lnTo>
                  <a:lnTo>
                    <a:pt x="5" y="353"/>
                  </a:lnTo>
                  <a:lnTo>
                    <a:pt x="0" y="339"/>
                  </a:lnTo>
                  <a:lnTo>
                    <a:pt x="5" y="325"/>
                  </a:lnTo>
                  <a:lnTo>
                    <a:pt x="9" y="321"/>
                  </a:lnTo>
                  <a:lnTo>
                    <a:pt x="14" y="316"/>
                  </a:lnTo>
                  <a:lnTo>
                    <a:pt x="24" y="307"/>
                  </a:lnTo>
                  <a:lnTo>
                    <a:pt x="33" y="302"/>
                  </a:lnTo>
                  <a:lnTo>
                    <a:pt x="56" y="293"/>
                  </a:lnTo>
                  <a:lnTo>
                    <a:pt x="89" y="280"/>
                  </a:lnTo>
                  <a:lnTo>
                    <a:pt x="136" y="261"/>
                  </a:lnTo>
                  <a:lnTo>
                    <a:pt x="197" y="238"/>
                  </a:lnTo>
                  <a:lnTo>
                    <a:pt x="28" y="165"/>
                  </a:lnTo>
                  <a:lnTo>
                    <a:pt x="19" y="165"/>
                  </a:lnTo>
                  <a:lnTo>
                    <a:pt x="14" y="160"/>
                  </a:lnTo>
                  <a:lnTo>
                    <a:pt x="9" y="156"/>
                  </a:lnTo>
                  <a:lnTo>
                    <a:pt x="5" y="146"/>
                  </a:lnTo>
                  <a:lnTo>
                    <a:pt x="0" y="137"/>
                  </a:lnTo>
                  <a:lnTo>
                    <a:pt x="5" y="124"/>
                  </a:lnTo>
                  <a:lnTo>
                    <a:pt x="14" y="110"/>
                  </a:lnTo>
                  <a:lnTo>
                    <a:pt x="24" y="105"/>
                  </a:lnTo>
                  <a:lnTo>
                    <a:pt x="38" y="101"/>
                  </a:lnTo>
                  <a:lnTo>
                    <a:pt x="42" y="101"/>
                  </a:lnTo>
                  <a:lnTo>
                    <a:pt x="47" y="105"/>
                  </a:lnTo>
                  <a:lnTo>
                    <a:pt x="56" y="105"/>
                  </a:lnTo>
                  <a:lnTo>
                    <a:pt x="61" y="110"/>
                  </a:lnTo>
                  <a:lnTo>
                    <a:pt x="216" y="211"/>
                  </a:lnTo>
                  <a:lnTo>
                    <a:pt x="211" y="183"/>
                  </a:lnTo>
                  <a:lnTo>
                    <a:pt x="207" y="146"/>
                  </a:lnTo>
                  <a:lnTo>
                    <a:pt x="207" y="110"/>
                  </a:lnTo>
                  <a:lnTo>
                    <a:pt x="202" y="87"/>
                  </a:lnTo>
                  <a:lnTo>
                    <a:pt x="202" y="78"/>
                  </a:lnTo>
                  <a:lnTo>
                    <a:pt x="197" y="68"/>
                  </a:lnTo>
                  <a:lnTo>
                    <a:pt x="197" y="55"/>
                  </a:lnTo>
                  <a:lnTo>
                    <a:pt x="197" y="41"/>
                  </a:lnTo>
                  <a:lnTo>
                    <a:pt x="197" y="32"/>
                  </a:lnTo>
                  <a:lnTo>
                    <a:pt x="197" y="18"/>
                  </a:lnTo>
                  <a:lnTo>
                    <a:pt x="207" y="13"/>
                  </a:lnTo>
                  <a:lnTo>
                    <a:pt x="211" y="4"/>
                  </a:lnTo>
                  <a:lnTo>
                    <a:pt x="221" y="4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9250" y="2194"/>
              <a:ext cx="1408" cy="812"/>
            </a:xfrm>
            <a:custGeom>
              <a:avLst/>
              <a:gdLst/>
              <a:ahLst/>
              <a:cxnLst>
                <a:cxn ang="0">
                  <a:pos x="1056" y="0"/>
                </a:cxn>
                <a:cxn ang="0">
                  <a:pos x="1070" y="9"/>
                </a:cxn>
                <a:cxn ang="0">
                  <a:pos x="1074" y="27"/>
                </a:cxn>
                <a:cxn ang="0">
                  <a:pos x="1140" y="188"/>
                </a:cxn>
                <a:cxn ang="0">
                  <a:pos x="1234" y="293"/>
                </a:cxn>
                <a:cxn ang="0">
                  <a:pos x="1323" y="357"/>
                </a:cxn>
                <a:cxn ang="0">
                  <a:pos x="1398" y="390"/>
                </a:cxn>
                <a:cxn ang="0">
                  <a:pos x="1408" y="399"/>
                </a:cxn>
                <a:cxn ang="0">
                  <a:pos x="1408" y="412"/>
                </a:cxn>
                <a:cxn ang="0">
                  <a:pos x="1398" y="422"/>
                </a:cxn>
                <a:cxn ang="0">
                  <a:pos x="1290" y="477"/>
                </a:cxn>
                <a:cxn ang="0">
                  <a:pos x="1150" y="610"/>
                </a:cxn>
                <a:cxn ang="0">
                  <a:pos x="1079" y="780"/>
                </a:cxn>
                <a:cxn ang="0">
                  <a:pos x="1070" y="802"/>
                </a:cxn>
                <a:cxn ang="0">
                  <a:pos x="1056" y="812"/>
                </a:cxn>
                <a:cxn ang="0">
                  <a:pos x="1037" y="812"/>
                </a:cxn>
                <a:cxn ang="0">
                  <a:pos x="1023" y="807"/>
                </a:cxn>
                <a:cxn ang="0">
                  <a:pos x="1013" y="798"/>
                </a:cxn>
                <a:cxn ang="0">
                  <a:pos x="1013" y="780"/>
                </a:cxn>
                <a:cxn ang="0">
                  <a:pos x="1032" y="706"/>
                </a:cxn>
                <a:cxn ang="0">
                  <a:pos x="1093" y="587"/>
                </a:cxn>
                <a:cxn ang="0">
                  <a:pos x="1140" y="527"/>
                </a:cxn>
                <a:cxn ang="0">
                  <a:pos x="1239" y="435"/>
                </a:cxn>
                <a:cxn ang="0">
                  <a:pos x="47" y="435"/>
                </a:cxn>
                <a:cxn ang="0">
                  <a:pos x="23" y="435"/>
                </a:cxn>
                <a:cxn ang="0">
                  <a:pos x="5" y="426"/>
                </a:cxn>
                <a:cxn ang="0">
                  <a:pos x="0" y="403"/>
                </a:cxn>
                <a:cxn ang="0">
                  <a:pos x="5" y="385"/>
                </a:cxn>
                <a:cxn ang="0">
                  <a:pos x="23" y="376"/>
                </a:cxn>
                <a:cxn ang="0">
                  <a:pos x="47" y="376"/>
                </a:cxn>
                <a:cxn ang="0">
                  <a:pos x="1239" y="376"/>
                </a:cxn>
                <a:cxn ang="0">
                  <a:pos x="1126" y="275"/>
                </a:cxn>
                <a:cxn ang="0">
                  <a:pos x="1056" y="165"/>
                </a:cxn>
                <a:cxn ang="0">
                  <a:pos x="1018" y="64"/>
                </a:cxn>
                <a:cxn ang="0">
                  <a:pos x="1009" y="18"/>
                </a:cxn>
                <a:cxn ang="0">
                  <a:pos x="1013" y="4"/>
                </a:cxn>
                <a:cxn ang="0">
                  <a:pos x="1028" y="0"/>
                </a:cxn>
                <a:cxn ang="0">
                  <a:pos x="1042" y="0"/>
                </a:cxn>
              </a:cxnLst>
              <a:rect l="0" t="0" r="r" b="b"/>
              <a:pathLst>
                <a:path w="1408" h="812">
                  <a:moveTo>
                    <a:pt x="1042" y="0"/>
                  </a:moveTo>
                  <a:lnTo>
                    <a:pt x="1056" y="0"/>
                  </a:lnTo>
                  <a:lnTo>
                    <a:pt x="1065" y="4"/>
                  </a:lnTo>
                  <a:lnTo>
                    <a:pt x="1070" y="9"/>
                  </a:lnTo>
                  <a:lnTo>
                    <a:pt x="1074" y="13"/>
                  </a:lnTo>
                  <a:lnTo>
                    <a:pt x="1074" y="27"/>
                  </a:lnTo>
                  <a:lnTo>
                    <a:pt x="1103" y="114"/>
                  </a:lnTo>
                  <a:lnTo>
                    <a:pt x="1140" y="188"/>
                  </a:lnTo>
                  <a:lnTo>
                    <a:pt x="1182" y="247"/>
                  </a:lnTo>
                  <a:lnTo>
                    <a:pt x="1234" y="293"/>
                  </a:lnTo>
                  <a:lnTo>
                    <a:pt x="1281" y="330"/>
                  </a:lnTo>
                  <a:lnTo>
                    <a:pt x="1323" y="357"/>
                  </a:lnTo>
                  <a:lnTo>
                    <a:pt x="1365" y="376"/>
                  </a:lnTo>
                  <a:lnTo>
                    <a:pt x="1398" y="390"/>
                  </a:lnTo>
                  <a:lnTo>
                    <a:pt x="1403" y="390"/>
                  </a:lnTo>
                  <a:lnTo>
                    <a:pt x="1408" y="399"/>
                  </a:lnTo>
                  <a:lnTo>
                    <a:pt x="1408" y="403"/>
                  </a:lnTo>
                  <a:lnTo>
                    <a:pt x="1408" y="412"/>
                  </a:lnTo>
                  <a:lnTo>
                    <a:pt x="1408" y="417"/>
                  </a:lnTo>
                  <a:lnTo>
                    <a:pt x="1398" y="422"/>
                  </a:lnTo>
                  <a:lnTo>
                    <a:pt x="1389" y="426"/>
                  </a:lnTo>
                  <a:lnTo>
                    <a:pt x="1290" y="477"/>
                  </a:lnTo>
                  <a:lnTo>
                    <a:pt x="1211" y="536"/>
                  </a:lnTo>
                  <a:lnTo>
                    <a:pt x="1150" y="610"/>
                  </a:lnTo>
                  <a:lnTo>
                    <a:pt x="1107" y="692"/>
                  </a:lnTo>
                  <a:lnTo>
                    <a:pt x="1079" y="780"/>
                  </a:lnTo>
                  <a:lnTo>
                    <a:pt x="1074" y="793"/>
                  </a:lnTo>
                  <a:lnTo>
                    <a:pt x="1070" y="802"/>
                  </a:lnTo>
                  <a:lnTo>
                    <a:pt x="1065" y="807"/>
                  </a:lnTo>
                  <a:lnTo>
                    <a:pt x="1056" y="812"/>
                  </a:lnTo>
                  <a:lnTo>
                    <a:pt x="1042" y="812"/>
                  </a:lnTo>
                  <a:lnTo>
                    <a:pt x="1037" y="812"/>
                  </a:lnTo>
                  <a:lnTo>
                    <a:pt x="1028" y="812"/>
                  </a:lnTo>
                  <a:lnTo>
                    <a:pt x="1023" y="807"/>
                  </a:lnTo>
                  <a:lnTo>
                    <a:pt x="1013" y="802"/>
                  </a:lnTo>
                  <a:lnTo>
                    <a:pt x="1013" y="798"/>
                  </a:lnTo>
                  <a:lnTo>
                    <a:pt x="1009" y="789"/>
                  </a:lnTo>
                  <a:lnTo>
                    <a:pt x="1013" y="780"/>
                  </a:lnTo>
                  <a:lnTo>
                    <a:pt x="1018" y="747"/>
                  </a:lnTo>
                  <a:lnTo>
                    <a:pt x="1032" y="706"/>
                  </a:lnTo>
                  <a:lnTo>
                    <a:pt x="1060" y="646"/>
                  </a:lnTo>
                  <a:lnTo>
                    <a:pt x="1093" y="587"/>
                  </a:lnTo>
                  <a:lnTo>
                    <a:pt x="1112" y="564"/>
                  </a:lnTo>
                  <a:lnTo>
                    <a:pt x="1140" y="527"/>
                  </a:lnTo>
                  <a:lnTo>
                    <a:pt x="1178" y="486"/>
                  </a:lnTo>
                  <a:lnTo>
                    <a:pt x="1239" y="435"/>
                  </a:lnTo>
                  <a:lnTo>
                    <a:pt x="56" y="435"/>
                  </a:lnTo>
                  <a:lnTo>
                    <a:pt x="47" y="435"/>
                  </a:lnTo>
                  <a:lnTo>
                    <a:pt x="33" y="435"/>
                  </a:lnTo>
                  <a:lnTo>
                    <a:pt x="23" y="435"/>
                  </a:lnTo>
                  <a:lnTo>
                    <a:pt x="14" y="431"/>
                  </a:lnTo>
                  <a:lnTo>
                    <a:pt x="5" y="426"/>
                  </a:lnTo>
                  <a:lnTo>
                    <a:pt x="0" y="417"/>
                  </a:lnTo>
                  <a:lnTo>
                    <a:pt x="0" y="403"/>
                  </a:lnTo>
                  <a:lnTo>
                    <a:pt x="0" y="394"/>
                  </a:lnTo>
                  <a:lnTo>
                    <a:pt x="5" y="385"/>
                  </a:lnTo>
                  <a:lnTo>
                    <a:pt x="14" y="380"/>
                  </a:lnTo>
                  <a:lnTo>
                    <a:pt x="23" y="376"/>
                  </a:lnTo>
                  <a:lnTo>
                    <a:pt x="33" y="376"/>
                  </a:lnTo>
                  <a:lnTo>
                    <a:pt x="47" y="376"/>
                  </a:lnTo>
                  <a:lnTo>
                    <a:pt x="56" y="376"/>
                  </a:lnTo>
                  <a:lnTo>
                    <a:pt x="1239" y="376"/>
                  </a:lnTo>
                  <a:lnTo>
                    <a:pt x="1178" y="325"/>
                  </a:lnTo>
                  <a:lnTo>
                    <a:pt x="1126" y="275"/>
                  </a:lnTo>
                  <a:lnTo>
                    <a:pt x="1089" y="224"/>
                  </a:lnTo>
                  <a:lnTo>
                    <a:pt x="1056" y="165"/>
                  </a:lnTo>
                  <a:lnTo>
                    <a:pt x="1032" y="110"/>
                  </a:lnTo>
                  <a:lnTo>
                    <a:pt x="1018" y="64"/>
                  </a:lnTo>
                  <a:lnTo>
                    <a:pt x="1013" y="32"/>
                  </a:lnTo>
                  <a:lnTo>
                    <a:pt x="1009" y="18"/>
                  </a:lnTo>
                  <a:lnTo>
                    <a:pt x="1013" y="13"/>
                  </a:lnTo>
                  <a:lnTo>
                    <a:pt x="1013" y="4"/>
                  </a:lnTo>
                  <a:lnTo>
                    <a:pt x="1023" y="4"/>
                  </a:lnTo>
                  <a:lnTo>
                    <a:pt x="1028" y="0"/>
                  </a:lnTo>
                  <a:lnTo>
                    <a:pt x="1037" y="0"/>
                  </a:lnTo>
                  <a:lnTo>
                    <a:pt x="10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11244" y="1932"/>
              <a:ext cx="873" cy="10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1" y="0"/>
                </a:cxn>
                <a:cxn ang="0">
                  <a:pos x="831" y="0"/>
                </a:cxn>
                <a:cxn ang="0">
                  <a:pos x="873" y="349"/>
                </a:cxn>
                <a:cxn ang="0">
                  <a:pos x="835" y="349"/>
                </a:cxn>
                <a:cxn ang="0">
                  <a:pos x="821" y="266"/>
                </a:cxn>
                <a:cxn ang="0">
                  <a:pos x="803" y="197"/>
                </a:cxn>
                <a:cxn ang="0">
                  <a:pos x="779" y="142"/>
                </a:cxn>
                <a:cxn ang="0">
                  <a:pos x="746" y="101"/>
                </a:cxn>
                <a:cxn ang="0">
                  <a:pos x="699" y="69"/>
                </a:cxn>
                <a:cxn ang="0">
                  <a:pos x="634" y="55"/>
                </a:cxn>
                <a:cxn ang="0">
                  <a:pos x="549" y="46"/>
                </a:cxn>
                <a:cxn ang="0">
                  <a:pos x="380" y="46"/>
                </a:cxn>
                <a:cxn ang="0">
                  <a:pos x="338" y="50"/>
                </a:cxn>
                <a:cxn ang="0">
                  <a:pos x="315" y="60"/>
                </a:cxn>
                <a:cxn ang="0">
                  <a:pos x="305" y="78"/>
                </a:cxn>
                <a:cxn ang="0">
                  <a:pos x="305" y="110"/>
                </a:cxn>
                <a:cxn ang="0">
                  <a:pos x="305" y="931"/>
                </a:cxn>
                <a:cxn ang="0">
                  <a:pos x="305" y="959"/>
                </a:cxn>
                <a:cxn ang="0">
                  <a:pos x="310" y="977"/>
                </a:cxn>
                <a:cxn ang="0">
                  <a:pos x="324" y="991"/>
                </a:cxn>
                <a:cxn ang="0">
                  <a:pos x="352" y="1000"/>
                </a:cxn>
                <a:cxn ang="0">
                  <a:pos x="394" y="1005"/>
                </a:cxn>
                <a:cxn ang="0">
                  <a:pos x="455" y="1005"/>
                </a:cxn>
                <a:cxn ang="0">
                  <a:pos x="512" y="1005"/>
                </a:cxn>
                <a:cxn ang="0">
                  <a:pos x="512" y="1055"/>
                </a:cxn>
                <a:cxn ang="0">
                  <a:pos x="451" y="1051"/>
                </a:cxn>
                <a:cxn ang="0">
                  <a:pos x="380" y="1051"/>
                </a:cxn>
                <a:cxn ang="0">
                  <a:pos x="305" y="1051"/>
                </a:cxn>
                <a:cxn ang="0">
                  <a:pos x="244" y="1051"/>
                </a:cxn>
                <a:cxn ang="0">
                  <a:pos x="188" y="1051"/>
                </a:cxn>
                <a:cxn ang="0">
                  <a:pos x="117" y="1051"/>
                </a:cxn>
                <a:cxn ang="0">
                  <a:pos x="52" y="1051"/>
                </a:cxn>
                <a:cxn ang="0">
                  <a:pos x="0" y="1055"/>
                </a:cxn>
                <a:cxn ang="0">
                  <a:pos x="0" y="1005"/>
                </a:cxn>
                <a:cxn ang="0">
                  <a:pos x="38" y="1005"/>
                </a:cxn>
                <a:cxn ang="0">
                  <a:pos x="99" y="1005"/>
                </a:cxn>
                <a:cxn ang="0">
                  <a:pos x="136" y="996"/>
                </a:cxn>
                <a:cxn ang="0">
                  <a:pos x="155" y="982"/>
                </a:cxn>
                <a:cxn ang="0">
                  <a:pos x="164" y="964"/>
                </a:cxn>
                <a:cxn ang="0">
                  <a:pos x="164" y="931"/>
                </a:cxn>
                <a:cxn ang="0">
                  <a:pos x="164" y="119"/>
                </a:cxn>
                <a:cxn ang="0">
                  <a:pos x="164" y="92"/>
                </a:cxn>
                <a:cxn ang="0">
                  <a:pos x="155" y="69"/>
                </a:cxn>
                <a:cxn ang="0">
                  <a:pos x="136" y="60"/>
                </a:cxn>
                <a:cxn ang="0">
                  <a:pos x="99" y="50"/>
                </a:cxn>
                <a:cxn ang="0">
                  <a:pos x="38" y="46"/>
                </a:cxn>
                <a:cxn ang="0">
                  <a:pos x="0" y="46"/>
                </a:cxn>
                <a:cxn ang="0">
                  <a:pos x="0" y="0"/>
                </a:cxn>
              </a:cxnLst>
              <a:rect l="0" t="0" r="r" b="b"/>
              <a:pathLst>
                <a:path w="873" h="1055">
                  <a:moveTo>
                    <a:pt x="0" y="0"/>
                  </a:moveTo>
                  <a:lnTo>
                    <a:pt x="831" y="0"/>
                  </a:lnTo>
                  <a:lnTo>
                    <a:pt x="831" y="0"/>
                  </a:lnTo>
                  <a:lnTo>
                    <a:pt x="873" y="349"/>
                  </a:lnTo>
                  <a:lnTo>
                    <a:pt x="835" y="349"/>
                  </a:lnTo>
                  <a:lnTo>
                    <a:pt x="821" y="266"/>
                  </a:lnTo>
                  <a:lnTo>
                    <a:pt x="803" y="197"/>
                  </a:lnTo>
                  <a:lnTo>
                    <a:pt x="779" y="142"/>
                  </a:lnTo>
                  <a:lnTo>
                    <a:pt x="746" y="101"/>
                  </a:lnTo>
                  <a:lnTo>
                    <a:pt x="699" y="69"/>
                  </a:lnTo>
                  <a:lnTo>
                    <a:pt x="634" y="55"/>
                  </a:lnTo>
                  <a:lnTo>
                    <a:pt x="549" y="46"/>
                  </a:lnTo>
                  <a:lnTo>
                    <a:pt x="380" y="46"/>
                  </a:lnTo>
                  <a:lnTo>
                    <a:pt x="338" y="50"/>
                  </a:lnTo>
                  <a:lnTo>
                    <a:pt x="315" y="60"/>
                  </a:lnTo>
                  <a:lnTo>
                    <a:pt x="305" y="78"/>
                  </a:lnTo>
                  <a:lnTo>
                    <a:pt x="305" y="110"/>
                  </a:lnTo>
                  <a:lnTo>
                    <a:pt x="305" y="931"/>
                  </a:lnTo>
                  <a:lnTo>
                    <a:pt x="305" y="959"/>
                  </a:lnTo>
                  <a:lnTo>
                    <a:pt x="310" y="977"/>
                  </a:lnTo>
                  <a:lnTo>
                    <a:pt x="324" y="991"/>
                  </a:lnTo>
                  <a:lnTo>
                    <a:pt x="352" y="1000"/>
                  </a:lnTo>
                  <a:lnTo>
                    <a:pt x="394" y="1005"/>
                  </a:lnTo>
                  <a:lnTo>
                    <a:pt x="455" y="1005"/>
                  </a:lnTo>
                  <a:lnTo>
                    <a:pt x="512" y="1005"/>
                  </a:lnTo>
                  <a:lnTo>
                    <a:pt x="512" y="1055"/>
                  </a:lnTo>
                  <a:lnTo>
                    <a:pt x="451" y="1051"/>
                  </a:lnTo>
                  <a:lnTo>
                    <a:pt x="380" y="1051"/>
                  </a:lnTo>
                  <a:lnTo>
                    <a:pt x="305" y="1051"/>
                  </a:lnTo>
                  <a:lnTo>
                    <a:pt x="244" y="1051"/>
                  </a:lnTo>
                  <a:lnTo>
                    <a:pt x="188" y="1051"/>
                  </a:lnTo>
                  <a:lnTo>
                    <a:pt x="117" y="1051"/>
                  </a:lnTo>
                  <a:lnTo>
                    <a:pt x="52" y="1051"/>
                  </a:lnTo>
                  <a:lnTo>
                    <a:pt x="0" y="1055"/>
                  </a:lnTo>
                  <a:lnTo>
                    <a:pt x="0" y="1005"/>
                  </a:lnTo>
                  <a:lnTo>
                    <a:pt x="38" y="1005"/>
                  </a:lnTo>
                  <a:lnTo>
                    <a:pt x="99" y="1005"/>
                  </a:lnTo>
                  <a:lnTo>
                    <a:pt x="136" y="996"/>
                  </a:lnTo>
                  <a:lnTo>
                    <a:pt x="155" y="982"/>
                  </a:lnTo>
                  <a:lnTo>
                    <a:pt x="164" y="964"/>
                  </a:lnTo>
                  <a:lnTo>
                    <a:pt x="164" y="931"/>
                  </a:lnTo>
                  <a:lnTo>
                    <a:pt x="164" y="119"/>
                  </a:lnTo>
                  <a:lnTo>
                    <a:pt x="164" y="92"/>
                  </a:lnTo>
                  <a:lnTo>
                    <a:pt x="155" y="69"/>
                  </a:lnTo>
                  <a:lnTo>
                    <a:pt x="136" y="60"/>
                  </a:lnTo>
                  <a:lnTo>
                    <a:pt x="99" y="50"/>
                  </a:lnTo>
                  <a:lnTo>
                    <a:pt x="38" y="46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12291" y="1914"/>
              <a:ext cx="455" cy="472"/>
            </a:xfrm>
            <a:custGeom>
              <a:avLst/>
              <a:gdLst/>
              <a:ahLst/>
              <a:cxnLst>
                <a:cxn ang="0">
                  <a:pos x="239" y="4"/>
                </a:cxn>
                <a:cxn ang="0">
                  <a:pos x="253" y="13"/>
                </a:cxn>
                <a:cxn ang="0">
                  <a:pos x="262" y="32"/>
                </a:cxn>
                <a:cxn ang="0">
                  <a:pos x="262" y="46"/>
                </a:cxn>
                <a:cxn ang="0">
                  <a:pos x="398" y="110"/>
                </a:cxn>
                <a:cxn ang="0">
                  <a:pos x="412" y="101"/>
                </a:cxn>
                <a:cxn ang="0">
                  <a:pos x="422" y="101"/>
                </a:cxn>
                <a:cxn ang="0">
                  <a:pos x="445" y="110"/>
                </a:cxn>
                <a:cxn ang="0">
                  <a:pos x="455" y="137"/>
                </a:cxn>
                <a:cxn ang="0">
                  <a:pos x="450" y="156"/>
                </a:cxn>
                <a:cxn ang="0">
                  <a:pos x="436" y="165"/>
                </a:cxn>
                <a:cxn ang="0">
                  <a:pos x="398" y="179"/>
                </a:cxn>
                <a:cxn ang="0">
                  <a:pos x="323" y="211"/>
                </a:cxn>
                <a:cxn ang="0">
                  <a:pos x="262" y="238"/>
                </a:cxn>
                <a:cxn ang="0">
                  <a:pos x="262" y="238"/>
                </a:cxn>
                <a:cxn ang="0">
                  <a:pos x="441" y="307"/>
                </a:cxn>
                <a:cxn ang="0">
                  <a:pos x="450" y="316"/>
                </a:cxn>
                <a:cxn ang="0">
                  <a:pos x="455" y="339"/>
                </a:cxn>
                <a:cxn ang="0">
                  <a:pos x="445" y="362"/>
                </a:cxn>
                <a:cxn ang="0">
                  <a:pos x="422" y="376"/>
                </a:cxn>
                <a:cxn ang="0">
                  <a:pos x="412" y="371"/>
                </a:cxn>
                <a:cxn ang="0">
                  <a:pos x="398" y="367"/>
                </a:cxn>
                <a:cxn ang="0">
                  <a:pos x="375" y="353"/>
                </a:cxn>
                <a:cxn ang="0">
                  <a:pos x="244" y="293"/>
                </a:cxn>
                <a:cxn ang="0">
                  <a:pos x="253" y="362"/>
                </a:cxn>
                <a:cxn ang="0">
                  <a:pos x="258" y="394"/>
                </a:cxn>
                <a:cxn ang="0">
                  <a:pos x="262" y="422"/>
                </a:cxn>
                <a:cxn ang="0">
                  <a:pos x="262" y="440"/>
                </a:cxn>
                <a:cxn ang="0">
                  <a:pos x="253" y="463"/>
                </a:cxn>
                <a:cxn ang="0">
                  <a:pos x="234" y="472"/>
                </a:cxn>
                <a:cxn ang="0">
                  <a:pos x="220" y="472"/>
                </a:cxn>
                <a:cxn ang="0">
                  <a:pos x="201" y="463"/>
                </a:cxn>
                <a:cxn ang="0">
                  <a:pos x="192" y="440"/>
                </a:cxn>
                <a:cxn ang="0">
                  <a:pos x="56" y="367"/>
                </a:cxn>
                <a:cxn ang="0">
                  <a:pos x="42" y="371"/>
                </a:cxn>
                <a:cxn ang="0">
                  <a:pos x="32" y="376"/>
                </a:cxn>
                <a:cxn ang="0">
                  <a:pos x="9" y="362"/>
                </a:cxn>
                <a:cxn ang="0">
                  <a:pos x="0" y="339"/>
                </a:cxn>
                <a:cxn ang="0">
                  <a:pos x="4" y="321"/>
                </a:cxn>
                <a:cxn ang="0">
                  <a:pos x="18" y="307"/>
                </a:cxn>
                <a:cxn ang="0">
                  <a:pos x="56" y="293"/>
                </a:cxn>
                <a:cxn ang="0">
                  <a:pos x="131" y="261"/>
                </a:cxn>
                <a:cxn ang="0">
                  <a:pos x="23" y="165"/>
                </a:cxn>
                <a:cxn ang="0">
                  <a:pos x="9" y="160"/>
                </a:cxn>
                <a:cxn ang="0">
                  <a:pos x="0" y="146"/>
                </a:cxn>
                <a:cxn ang="0">
                  <a:pos x="0" y="124"/>
                </a:cxn>
                <a:cxn ang="0">
                  <a:pos x="18" y="105"/>
                </a:cxn>
                <a:cxn ang="0">
                  <a:pos x="42" y="101"/>
                </a:cxn>
                <a:cxn ang="0">
                  <a:pos x="51" y="105"/>
                </a:cxn>
                <a:cxn ang="0">
                  <a:pos x="211" y="211"/>
                </a:cxn>
                <a:cxn ang="0">
                  <a:pos x="206" y="146"/>
                </a:cxn>
                <a:cxn ang="0">
                  <a:pos x="197" y="87"/>
                </a:cxn>
                <a:cxn ang="0">
                  <a:pos x="197" y="68"/>
                </a:cxn>
                <a:cxn ang="0">
                  <a:pos x="192" y="41"/>
                </a:cxn>
                <a:cxn ang="0">
                  <a:pos x="197" y="18"/>
                </a:cxn>
                <a:cxn ang="0">
                  <a:pos x="211" y="4"/>
                </a:cxn>
                <a:cxn ang="0">
                  <a:pos x="229" y="0"/>
                </a:cxn>
              </a:cxnLst>
              <a:rect l="0" t="0" r="r" b="b"/>
              <a:pathLst>
                <a:path w="455" h="472">
                  <a:moveTo>
                    <a:pt x="229" y="0"/>
                  </a:moveTo>
                  <a:lnTo>
                    <a:pt x="239" y="4"/>
                  </a:lnTo>
                  <a:lnTo>
                    <a:pt x="248" y="9"/>
                  </a:lnTo>
                  <a:lnTo>
                    <a:pt x="253" y="13"/>
                  </a:lnTo>
                  <a:lnTo>
                    <a:pt x="258" y="23"/>
                  </a:lnTo>
                  <a:lnTo>
                    <a:pt x="262" y="32"/>
                  </a:lnTo>
                  <a:lnTo>
                    <a:pt x="262" y="41"/>
                  </a:lnTo>
                  <a:lnTo>
                    <a:pt x="262" y="46"/>
                  </a:lnTo>
                  <a:lnTo>
                    <a:pt x="244" y="211"/>
                  </a:lnTo>
                  <a:lnTo>
                    <a:pt x="398" y="110"/>
                  </a:lnTo>
                  <a:lnTo>
                    <a:pt x="403" y="105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22" y="101"/>
                  </a:lnTo>
                  <a:lnTo>
                    <a:pt x="431" y="105"/>
                  </a:lnTo>
                  <a:lnTo>
                    <a:pt x="445" y="110"/>
                  </a:lnTo>
                  <a:lnTo>
                    <a:pt x="450" y="124"/>
                  </a:lnTo>
                  <a:lnTo>
                    <a:pt x="455" y="137"/>
                  </a:lnTo>
                  <a:lnTo>
                    <a:pt x="455" y="146"/>
                  </a:lnTo>
                  <a:lnTo>
                    <a:pt x="450" y="156"/>
                  </a:lnTo>
                  <a:lnTo>
                    <a:pt x="445" y="160"/>
                  </a:lnTo>
                  <a:lnTo>
                    <a:pt x="436" y="165"/>
                  </a:lnTo>
                  <a:lnTo>
                    <a:pt x="422" y="169"/>
                  </a:lnTo>
                  <a:lnTo>
                    <a:pt x="398" y="179"/>
                  </a:lnTo>
                  <a:lnTo>
                    <a:pt x="366" y="192"/>
                  </a:lnTo>
                  <a:lnTo>
                    <a:pt x="323" y="211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431" y="307"/>
                  </a:lnTo>
                  <a:lnTo>
                    <a:pt x="441" y="307"/>
                  </a:lnTo>
                  <a:lnTo>
                    <a:pt x="445" y="312"/>
                  </a:lnTo>
                  <a:lnTo>
                    <a:pt x="450" y="316"/>
                  </a:lnTo>
                  <a:lnTo>
                    <a:pt x="455" y="325"/>
                  </a:lnTo>
                  <a:lnTo>
                    <a:pt x="455" y="339"/>
                  </a:lnTo>
                  <a:lnTo>
                    <a:pt x="450" y="353"/>
                  </a:lnTo>
                  <a:lnTo>
                    <a:pt x="445" y="362"/>
                  </a:lnTo>
                  <a:lnTo>
                    <a:pt x="431" y="371"/>
                  </a:lnTo>
                  <a:lnTo>
                    <a:pt x="422" y="376"/>
                  </a:lnTo>
                  <a:lnTo>
                    <a:pt x="417" y="376"/>
                  </a:lnTo>
                  <a:lnTo>
                    <a:pt x="412" y="371"/>
                  </a:lnTo>
                  <a:lnTo>
                    <a:pt x="408" y="371"/>
                  </a:lnTo>
                  <a:lnTo>
                    <a:pt x="398" y="367"/>
                  </a:lnTo>
                  <a:lnTo>
                    <a:pt x="389" y="362"/>
                  </a:lnTo>
                  <a:lnTo>
                    <a:pt x="375" y="353"/>
                  </a:lnTo>
                  <a:lnTo>
                    <a:pt x="244" y="266"/>
                  </a:lnTo>
                  <a:lnTo>
                    <a:pt x="244" y="293"/>
                  </a:lnTo>
                  <a:lnTo>
                    <a:pt x="248" y="330"/>
                  </a:lnTo>
                  <a:lnTo>
                    <a:pt x="253" y="362"/>
                  </a:lnTo>
                  <a:lnTo>
                    <a:pt x="253" y="385"/>
                  </a:lnTo>
                  <a:lnTo>
                    <a:pt x="258" y="394"/>
                  </a:lnTo>
                  <a:lnTo>
                    <a:pt x="258" y="408"/>
                  </a:lnTo>
                  <a:lnTo>
                    <a:pt x="262" y="422"/>
                  </a:lnTo>
                  <a:lnTo>
                    <a:pt x="262" y="431"/>
                  </a:lnTo>
                  <a:lnTo>
                    <a:pt x="262" y="440"/>
                  </a:lnTo>
                  <a:lnTo>
                    <a:pt x="262" y="454"/>
                  </a:lnTo>
                  <a:lnTo>
                    <a:pt x="253" y="463"/>
                  </a:lnTo>
                  <a:lnTo>
                    <a:pt x="244" y="468"/>
                  </a:lnTo>
                  <a:lnTo>
                    <a:pt x="234" y="472"/>
                  </a:lnTo>
                  <a:lnTo>
                    <a:pt x="229" y="472"/>
                  </a:lnTo>
                  <a:lnTo>
                    <a:pt x="220" y="472"/>
                  </a:lnTo>
                  <a:lnTo>
                    <a:pt x="211" y="468"/>
                  </a:lnTo>
                  <a:lnTo>
                    <a:pt x="201" y="463"/>
                  </a:lnTo>
                  <a:lnTo>
                    <a:pt x="197" y="454"/>
                  </a:lnTo>
                  <a:lnTo>
                    <a:pt x="192" y="440"/>
                  </a:lnTo>
                  <a:lnTo>
                    <a:pt x="211" y="266"/>
                  </a:lnTo>
                  <a:lnTo>
                    <a:pt x="56" y="367"/>
                  </a:lnTo>
                  <a:lnTo>
                    <a:pt x="51" y="371"/>
                  </a:lnTo>
                  <a:lnTo>
                    <a:pt x="42" y="371"/>
                  </a:lnTo>
                  <a:lnTo>
                    <a:pt x="37" y="376"/>
                  </a:lnTo>
                  <a:lnTo>
                    <a:pt x="32" y="376"/>
                  </a:lnTo>
                  <a:lnTo>
                    <a:pt x="18" y="371"/>
                  </a:lnTo>
                  <a:lnTo>
                    <a:pt x="9" y="362"/>
                  </a:lnTo>
                  <a:lnTo>
                    <a:pt x="0" y="353"/>
                  </a:lnTo>
                  <a:lnTo>
                    <a:pt x="0" y="339"/>
                  </a:lnTo>
                  <a:lnTo>
                    <a:pt x="0" y="325"/>
                  </a:lnTo>
                  <a:lnTo>
                    <a:pt x="4" y="321"/>
                  </a:lnTo>
                  <a:lnTo>
                    <a:pt x="9" y="316"/>
                  </a:lnTo>
                  <a:lnTo>
                    <a:pt x="18" y="307"/>
                  </a:lnTo>
                  <a:lnTo>
                    <a:pt x="32" y="302"/>
                  </a:lnTo>
                  <a:lnTo>
                    <a:pt x="56" y="293"/>
                  </a:lnTo>
                  <a:lnTo>
                    <a:pt x="89" y="280"/>
                  </a:lnTo>
                  <a:lnTo>
                    <a:pt x="131" y="261"/>
                  </a:lnTo>
                  <a:lnTo>
                    <a:pt x="192" y="238"/>
                  </a:lnTo>
                  <a:lnTo>
                    <a:pt x="23" y="165"/>
                  </a:lnTo>
                  <a:lnTo>
                    <a:pt x="18" y="165"/>
                  </a:lnTo>
                  <a:lnTo>
                    <a:pt x="9" y="160"/>
                  </a:lnTo>
                  <a:lnTo>
                    <a:pt x="4" y="156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9" y="110"/>
                  </a:lnTo>
                  <a:lnTo>
                    <a:pt x="18" y="105"/>
                  </a:lnTo>
                  <a:lnTo>
                    <a:pt x="32" y="101"/>
                  </a:lnTo>
                  <a:lnTo>
                    <a:pt x="42" y="101"/>
                  </a:lnTo>
                  <a:lnTo>
                    <a:pt x="46" y="105"/>
                  </a:lnTo>
                  <a:lnTo>
                    <a:pt x="51" y="105"/>
                  </a:lnTo>
                  <a:lnTo>
                    <a:pt x="56" y="110"/>
                  </a:lnTo>
                  <a:lnTo>
                    <a:pt x="211" y="211"/>
                  </a:lnTo>
                  <a:lnTo>
                    <a:pt x="206" y="183"/>
                  </a:lnTo>
                  <a:lnTo>
                    <a:pt x="206" y="146"/>
                  </a:lnTo>
                  <a:lnTo>
                    <a:pt x="201" y="110"/>
                  </a:lnTo>
                  <a:lnTo>
                    <a:pt x="197" y="87"/>
                  </a:lnTo>
                  <a:lnTo>
                    <a:pt x="197" y="78"/>
                  </a:lnTo>
                  <a:lnTo>
                    <a:pt x="197" y="68"/>
                  </a:lnTo>
                  <a:lnTo>
                    <a:pt x="192" y="55"/>
                  </a:lnTo>
                  <a:lnTo>
                    <a:pt x="192" y="41"/>
                  </a:lnTo>
                  <a:lnTo>
                    <a:pt x="192" y="32"/>
                  </a:lnTo>
                  <a:lnTo>
                    <a:pt x="197" y="18"/>
                  </a:lnTo>
                  <a:lnTo>
                    <a:pt x="201" y="13"/>
                  </a:lnTo>
                  <a:lnTo>
                    <a:pt x="211" y="4"/>
                  </a:lnTo>
                  <a:lnTo>
                    <a:pt x="220" y="4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13351" y="2083"/>
              <a:ext cx="1060" cy="1033"/>
            </a:xfrm>
            <a:custGeom>
              <a:avLst/>
              <a:gdLst/>
              <a:ahLst/>
              <a:cxnLst>
                <a:cxn ang="0">
                  <a:pos x="197" y="868"/>
                </a:cxn>
                <a:cxn ang="0">
                  <a:pos x="352" y="964"/>
                </a:cxn>
                <a:cxn ang="0">
                  <a:pos x="483" y="991"/>
                </a:cxn>
                <a:cxn ang="0">
                  <a:pos x="610" y="987"/>
                </a:cxn>
                <a:cxn ang="0">
                  <a:pos x="741" y="946"/>
                </a:cxn>
                <a:cxn ang="0">
                  <a:pos x="831" y="895"/>
                </a:cxn>
                <a:cxn ang="0">
                  <a:pos x="859" y="868"/>
                </a:cxn>
                <a:cxn ang="0">
                  <a:pos x="854" y="858"/>
                </a:cxn>
                <a:cxn ang="0">
                  <a:pos x="845" y="849"/>
                </a:cxn>
                <a:cxn ang="0">
                  <a:pos x="887" y="193"/>
                </a:cxn>
                <a:cxn ang="0">
                  <a:pos x="887" y="840"/>
                </a:cxn>
                <a:cxn ang="0">
                  <a:pos x="1004" y="634"/>
                </a:cxn>
                <a:cxn ang="0">
                  <a:pos x="1009" y="423"/>
                </a:cxn>
                <a:cxn ang="0">
                  <a:pos x="938" y="257"/>
                </a:cxn>
                <a:cxn ang="0">
                  <a:pos x="169" y="193"/>
                </a:cxn>
                <a:cxn ang="0">
                  <a:pos x="70" y="345"/>
                </a:cxn>
                <a:cxn ang="0">
                  <a:pos x="38" y="514"/>
                </a:cxn>
                <a:cxn ang="0">
                  <a:pos x="66" y="675"/>
                </a:cxn>
                <a:cxn ang="0">
                  <a:pos x="169" y="840"/>
                </a:cxn>
                <a:cxn ang="0">
                  <a:pos x="169" y="193"/>
                </a:cxn>
                <a:cxn ang="0">
                  <a:pos x="446" y="46"/>
                </a:cxn>
                <a:cxn ang="0">
                  <a:pos x="314" y="88"/>
                </a:cxn>
                <a:cxn ang="0">
                  <a:pos x="230" y="138"/>
                </a:cxn>
                <a:cxn ang="0">
                  <a:pos x="197" y="166"/>
                </a:cxn>
                <a:cxn ang="0">
                  <a:pos x="206" y="175"/>
                </a:cxn>
                <a:cxn ang="0">
                  <a:pos x="211" y="184"/>
                </a:cxn>
                <a:cxn ang="0">
                  <a:pos x="530" y="491"/>
                </a:cxn>
                <a:cxn ang="0">
                  <a:pos x="779" y="106"/>
                </a:cxn>
                <a:cxn ang="0">
                  <a:pos x="629" y="46"/>
                </a:cxn>
                <a:cxn ang="0">
                  <a:pos x="526" y="37"/>
                </a:cxn>
                <a:cxn ang="0">
                  <a:pos x="652" y="14"/>
                </a:cxn>
                <a:cxn ang="0">
                  <a:pos x="859" y="115"/>
                </a:cxn>
                <a:cxn ang="0">
                  <a:pos x="1004" y="289"/>
                </a:cxn>
                <a:cxn ang="0">
                  <a:pos x="1060" y="514"/>
                </a:cxn>
                <a:cxn ang="0">
                  <a:pos x="1004" y="744"/>
                </a:cxn>
                <a:cxn ang="0">
                  <a:pos x="859" y="918"/>
                </a:cxn>
                <a:cxn ang="0">
                  <a:pos x="648" y="1019"/>
                </a:cxn>
                <a:cxn ang="0">
                  <a:pos x="408" y="1019"/>
                </a:cxn>
                <a:cxn ang="0">
                  <a:pos x="197" y="918"/>
                </a:cxn>
                <a:cxn ang="0">
                  <a:pos x="52" y="744"/>
                </a:cxn>
                <a:cxn ang="0">
                  <a:pos x="0" y="514"/>
                </a:cxn>
                <a:cxn ang="0">
                  <a:pos x="52" y="289"/>
                </a:cxn>
                <a:cxn ang="0">
                  <a:pos x="197" y="115"/>
                </a:cxn>
                <a:cxn ang="0">
                  <a:pos x="408" y="14"/>
                </a:cxn>
              </a:cxnLst>
              <a:rect l="0" t="0" r="r" b="b"/>
              <a:pathLst>
                <a:path w="1060" h="1033">
                  <a:moveTo>
                    <a:pt x="526" y="542"/>
                  </a:moveTo>
                  <a:lnTo>
                    <a:pt x="197" y="868"/>
                  </a:lnTo>
                  <a:lnTo>
                    <a:pt x="277" y="927"/>
                  </a:lnTo>
                  <a:lnTo>
                    <a:pt x="352" y="964"/>
                  </a:lnTo>
                  <a:lnTo>
                    <a:pt x="427" y="982"/>
                  </a:lnTo>
                  <a:lnTo>
                    <a:pt x="483" y="991"/>
                  </a:lnTo>
                  <a:lnTo>
                    <a:pt x="530" y="996"/>
                  </a:lnTo>
                  <a:lnTo>
                    <a:pt x="610" y="987"/>
                  </a:lnTo>
                  <a:lnTo>
                    <a:pt x="680" y="969"/>
                  </a:lnTo>
                  <a:lnTo>
                    <a:pt x="741" y="946"/>
                  </a:lnTo>
                  <a:lnTo>
                    <a:pt x="793" y="918"/>
                  </a:lnTo>
                  <a:lnTo>
                    <a:pt x="831" y="895"/>
                  </a:lnTo>
                  <a:lnTo>
                    <a:pt x="849" y="877"/>
                  </a:lnTo>
                  <a:lnTo>
                    <a:pt x="859" y="868"/>
                  </a:lnTo>
                  <a:lnTo>
                    <a:pt x="859" y="863"/>
                  </a:lnTo>
                  <a:lnTo>
                    <a:pt x="854" y="858"/>
                  </a:lnTo>
                  <a:lnTo>
                    <a:pt x="849" y="854"/>
                  </a:lnTo>
                  <a:lnTo>
                    <a:pt x="845" y="849"/>
                  </a:lnTo>
                  <a:lnTo>
                    <a:pt x="526" y="542"/>
                  </a:lnTo>
                  <a:close/>
                  <a:moveTo>
                    <a:pt x="887" y="193"/>
                  </a:moveTo>
                  <a:lnTo>
                    <a:pt x="558" y="514"/>
                  </a:lnTo>
                  <a:lnTo>
                    <a:pt x="887" y="840"/>
                  </a:lnTo>
                  <a:lnTo>
                    <a:pt x="957" y="744"/>
                  </a:lnTo>
                  <a:lnTo>
                    <a:pt x="1004" y="634"/>
                  </a:lnTo>
                  <a:lnTo>
                    <a:pt x="1018" y="514"/>
                  </a:lnTo>
                  <a:lnTo>
                    <a:pt x="1009" y="423"/>
                  </a:lnTo>
                  <a:lnTo>
                    <a:pt x="981" y="335"/>
                  </a:lnTo>
                  <a:lnTo>
                    <a:pt x="938" y="257"/>
                  </a:lnTo>
                  <a:lnTo>
                    <a:pt x="887" y="193"/>
                  </a:lnTo>
                  <a:close/>
                  <a:moveTo>
                    <a:pt x="169" y="193"/>
                  </a:moveTo>
                  <a:lnTo>
                    <a:pt x="113" y="267"/>
                  </a:lnTo>
                  <a:lnTo>
                    <a:pt x="70" y="345"/>
                  </a:lnTo>
                  <a:lnTo>
                    <a:pt x="47" y="427"/>
                  </a:lnTo>
                  <a:lnTo>
                    <a:pt x="38" y="514"/>
                  </a:lnTo>
                  <a:lnTo>
                    <a:pt x="47" y="592"/>
                  </a:lnTo>
                  <a:lnTo>
                    <a:pt x="66" y="675"/>
                  </a:lnTo>
                  <a:lnTo>
                    <a:pt x="108" y="762"/>
                  </a:lnTo>
                  <a:lnTo>
                    <a:pt x="169" y="840"/>
                  </a:lnTo>
                  <a:lnTo>
                    <a:pt x="497" y="514"/>
                  </a:lnTo>
                  <a:lnTo>
                    <a:pt x="169" y="193"/>
                  </a:lnTo>
                  <a:close/>
                  <a:moveTo>
                    <a:pt x="526" y="37"/>
                  </a:moveTo>
                  <a:lnTo>
                    <a:pt x="446" y="46"/>
                  </a:lnTo>
                  <a:lnTo>
                    <a:pt x="375" y="65"/>
                  </a:lnTo>
                  <a:lnTo>
                    <a:pt x="314" y="88"/>
                  </a:lnTo>
                  <a:lnTo>
                    <a:pt x="263" y="115"/>
                  </a:lnTo>
                  <a:lnTo>
                    <a:pt x="230" y="138"/>
                  </a:lnTo>
                  <a:lnTo>
                    <a:pt x="206" y="156"/>
                  </a:lnTo>
                  <a:lnTo>
                    <a:pt x="197" y="166"/>
                  </a:lnTo>
                  <a:lnTo>
                    <a:pt x="202" y="170"/>
                  </a:lnTo>
                  <a:lnTo>
                    <a:pt x="206" y="175"/>
                  </a:lnTo>
                  <a:lnTo>
                    <a:pt x="211" y="179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530" y="491"/>
                  </a:lnTo>
                  <a:lnTo>
                    <a:pt x="859" y="166"/>
                  </a:lnTo>
                  <a:lnTo>
                    <a:pt x="779" y="106"/>
                  </a:lnTo>
                  <a:lnTo>
                    <a:pt x="704" y="69"/>
                  </a:lnTo>
                  <a:lnTo>
                    <a:pt x="629" y="46"/>
                  </a:lnTo>
                  <a:lnTo>
                    <a:pt x="572" y="42"/>
                  </a:lnTo>
                  <a:lnTo>
                    <a:pt x="526" y="37"/>
                  </a:lnTo>
                  <a:close/>
                  <a:moveTo>
                    <a:pt x="530" y="0"/>
                  </a:moveTo>
                  <a:lnTo>
                    <a:pt x="652" y="14"/>
                  </a:lnTo>
                  <a:lnTo>
                    <a:pt x="760" y="51"/>
                  </a:lnTo>
                  <a:lnTo>
                    <a:pt x="859" y="115"/>
                  </a:lnTo>
                  <a:lnTo>
                    <a:pt x="943" y="193"/>
                  </a:lnTo>
                  <a:lnTo>
                    <a:pt x="1004" y="289"/>
                  </a:lnTo>
                  <a:lnTo>
                    <a:pt x="1046" y="400"/>
                  </a:lnTo>
                  <a:lnTo>
                    <a:pt x="1060" y="514"/>
                  </a:lnTo>
                  <a:lnTo>
                    <a:pt x="1046" y="634"/>
                  </a:lnTo>
                  <a:lnTo>
                    <a:pt x="1004" y="744"/>
                  </a:lnTo>
                  <a:lnTo>
                    <a:pt x="943" y="840"/>
                  </a:lnTo>
                  <a:lnTo>
                    <a:pt x="859" y="918"/>
                  </a:lnTo>
                  <a:lnTo>
                    <a:pt x="760" y="982"/>
                  </a:lnTo>
                  <a:lnTo>
                    <a:pt x="648" y="1019"/>
                  </a:lnTo>
                  <a:lnTo>
                    <a:pt x="526" y="1033"/>
                  </a:lnTo>
                  <a:lnTo>
                    <a:pt x="408" y="1019"/>
                  </a:lnTo>
                  <a:lnTo>
                    <a:pt x="296" y="982"/>
                  </a:lnTo>
                  <a:lnTo>
                    <a:pt x="197" y="918"/>
                  </a:lnTo>
                  <a:lnTo>
                    <a:pt x="117" y="840"/>
                  </a:lnTo>
                  <a:lnTo>
                    <a:pt x="52" y="744"/>
                  </a:lnTo>
                  <a:lnTo>
                    <a:pt x="14" y="634"/>
                  </a:lnTo>
                  <a:lnTo>
                    <a:pt x="0" y="514"/>
                  </a:lnTo>
                  <a:lnTo>
                    <a:pt x="14" y="400"/>
                  </a:lnTo>
                  <a:lnTo>
                    <a:pt x="52" y="289"/>
                  </a:lnTo>
                  <a:lnTo>
                    <a:pt x="113" y="193"/>
                  </a:lnTo>
                  <a:lnTo>
                    <a:pt x="197" y="115"/>
                  </a:lnTo>
                  <a:lnTo>
                    <a:pt x="296" y="51"/>
                  </a:lnTo>
                  <a:lnTo>
                    <a:pt x="408" y="14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14914" y="1895"/>
              <a:ext cx="1027" cy="1120"/>
            </a:xfrm>
            <a:custGeom>
              <a:avLst/>
              <a:gdLst/>
              <a:ahLst/>
              <a:cxnLst>
                <a:cxn ang="0">
                  <a:pos x="900" y="124"/>
                </a:cxn>
                <a:cxn ang="0">
                  <a:pos x="863" y="124"/>
                </a:cxn>
                <a:cxn ang="0">
                  <a:pos x="882" y="161"/>
                </a:cxn>
                <a:cxn ang="0">
                  <a:pos x="924" y="115"/>
                </a:cxn>
                <a:cxn ang="0">
                  <a:pos x="305" y="110"/>
                </a:cxn>
                <a:cxn ang="0">
                  <a:pos x="150" y="239"/>
                </a:cxn>
                <a:cxn ang="0">
                  <a:pos x="61" y="464"/>
                </a:cxn>
                <a:cxn ang="0">
                  <a:pos x="70" y="707"/>
                </a:cxn>
                <a:cxn ang="0">
                  <a:pos x="168" y="904"/>
                </a:cxn>
                <a:cxn ang="0">
                  <a:pos x="384" y="1042"/>
                </a:cxn>
                <a:cxn ang="0">
                  <a:pos x="248" y="817"/>
                </a:cxn>
                <a:cxn ang="0">
                  <a:pos x="220" y="565"/>
                </a:cxn>
                <a:cxn ang="0">
                  <a:pos x="262" y="262"/>
                </a:cxn>
                <a:cxn ang="0">
                  <a:pos x="342" y="110"/>
                </a:cxn>
                <a:cxn ang="0">
                  <a:pos x="361" y="87"/>
                </a:cxn>
                <a:cxn ang="0">
                  <a:pos x="656" y="9"/>
                </a:cxn>
                <a:cxn ang="0">
                  <a:pos x="816" y="65"/>
                </a:cxn>
                <a:cxn ang="0">
                  <a:pos x="886" y="74"/>
                </a:cxn>
                <a:cxn ang="0">
                  <a:pos x="915" y="55"/>
                </a:cxn>
                <a:cxn ang="0">
                  <a:pos x="929" y="19"/>
                </a:cxn>
                <a:cxn ang="0">
                  <a:pos x="947" y="0"/>
                </a:cxn>
                <a:cxn ang="0">
                  <a:pos x="966" y="0"/>
                </a:cxn>
                <a:cxn ang="0">
                  <a:pos x="980" y="28"/>
                </a:cxn>
                <a:cxn ang="0">
                  <a:pos x="980" y="312"/>
                </a:cxn>
                <a:cxn ang="0">
                  <a:pos x="976" y="344"/>
                </a:cxn>
                <a:cxn ang="0">
                  <a:pos x="957" y="363"/>
                </a:cxn>
                <a:cxn ang="0">
                  <a:pos x="929" y="349"/>
                </a:cxn>
                <a:cxn ang="0">
                  <a:pos x="886" y="253"/>
                </a:cxn>
                <a:cxn ang="0">
                  <a:pos x="694" y="92"/>
                </a:cxn>
                <a:cxn ang="0">
                  <a:pos x="492" y="69"/>
                </a:cxn>
                <a:cxn ang="0">
                  <a:pos x="333" y="234"/>
                </a:cxn>
                <a:cxn ang="0">
                  <a:pos x="276" y="565"/>
                </a:cxn>
                <a:cxn ang="0">
                  <a:pos x="300" y="794"/>
                </a:cxn>
                <a:cxn ang="0">
                  <a:pos x="394" y="978"/>
                </a:cxn>
                <a:cxn ang="0">
                  <a:pos x="581" y="1046"/>
                </a:cxn>
                <a:cxn ang="0">
                  <a:pos x="882" y="950"/>
                </a:cxn>
                <a:cxn ang="0">
                  <a:pos x="976" y="863"/>
                </a:cxn>
                <a:cxn ang="0">
                  <a:pos x="999" y="863"/>
                </a:cxn>
                <a:cxn ang="0">
                  <a:pos x="1022" y="881"/>
                </a:cxn>
                <a:cxn ang="0">
                  <a:pos x="994" y="941"/>
                </a:cxn>
                <a:cxn ang="0">
                  <a:pos x="872" y="1037"/>
                </a:cxn>
                <a:cxn ang="0">
                  <a:pos x="558" y="1120"/>
                </a:cxn>
                <a:cxn ang="0">
                  <a:pos x="314" y="1074"/>
                </a:cxn>
                <a:cxn ang="0">
                  <a:pos x="117" y="927"/>
                </a:cxn>
                <a:cxn ang="0">
                  <a:pos x="4" y="670"/>
                </a:cxn>
                <a:cxn ang="0">
                  <a:pos x="28" y="349"/>
                </a:cxn>
                <a:cxn ang="0">
                  <a:pos x="178" y="129"/>
                </a:cxn>
                <a:cxn ang="0">
                  <a:pos x="394" y="19"/>
                </a:cxn>
              </a:cxnLst>
              <a:rect l="0" t="0" r="r" b="b"/>
              <a:pathLst>
                <a:path w="1027" h="1120">
                  <a:moveTo>
                    <a:pt x="924" y="115"/>
                  </a:moveTo>
                  <a:lnTo>
                    <a:pt x="915" y="120"/>
                  </a:lnTo>
                  <a:lnTo>
                    <a:pt x="900" y="124"/>
                  </a:lnTo>
                  <a:lnTo>
                    <a:pt x="886" y="124"/>
                  </a:lnTo>
                  <a:lnTo>
                    <a:pt x="877" y="124"/>
                  </a:lnTo>
                  <a:lnTo>
                    <a:pt x="863" y="124"/>
                  </a:lnTo>
                  <a:lnTo>
                    <a:pt x="854" y="124"/>
                  </a:lnTo>
                  <a:lnTo>
                    <a:pt x="844" y="124"/>
                  </a:lnTo>
                  <a:lnTo>
                    <a:pt x="882" y="161"/>
                  </a:lnTo>
                  <a:lnTo>
                    <a:pt x="905" y="184"/>
                  </a:lnTo>
                  <a:lnTo>
                    <a:pt x="924" y="211"/>
                  </a:lnTo>
                  <a:lnTo>
                    <a:pt x="924" y="115"/>
                  </a:lnTo>
                  <a:close/>
                  <a:moveTo>
                    <a:pt x="361" y="87"/>
                  </a:moveTo>
                  <a:lnTo>
                    <a:pt x="361" y="87"/>
                  </a:lnTo>
                  <a:lnTo>
                    <a:pt x="305" y="110"/>
                  </a:lnTo>
                  <a:lnTo>
                    <a:pt x="248" y="143"/>
                  </a:lnTo>
                  <a:lnTo>
                    <a:pt x="197" y="184"/>
                  </a:lnTo>
                  <a:lnTo>
                    <a:pt x="150" y="239"/>
                  </a:lnTo>
                  <a:lnTo>
                    <a:pt x="112" y="299"/>
                  </a:lnTo>
                  <a:lnTo>
                    <a:pt x="79" y="377"/>
                  </a:lnTo>
                  <a:lnTo>
                    <a:pt x="61" y="464"/>
                  </a:lnTo>
                  <a:lnTo>
                    <a:pt x="51" y="565"/>
                  </a:lnTo>
                  <a:lnTo>
                    <a:pt x="56" y="633"/>
                  </a:lnTo>
                  <a:lnTo>
                    <a:pt x="70" y="707"/>
                  </a:lnTo>
                  <a:lnTo>
                    <a:pt x="89" y="776"/>
                  </a:lnTo>
                  <a:lnTo>
                    <a:pt x="122" y="845"/>
                  </a:lnTo>
                  <a:lnTo>
                    <a:pt x="168" y="904"/>
                  </a:lnTo>
                  <a:lnTo>
                    <a:pt x="225" y="959"/>
                  </a:lnTo>
                  <a:lnTo>
                    <a:pt x="300" y="1005"/>
                  </a:lnTo>
                  <a:lnTo>
                    <a:pt x="384" y="1042"/>
                  </a:lnTo>
                  <a:lnTo>
                    <a:pt x="323" y="978"/>
                  </a:lnTo>
                  <a:lnTo>
                    <a:pt x="281" y="904"/>
                  </a:lnTo>
                  <a:lnTo>
                    <a:pt x="248" y="817"/>
                  </a:lnTo>
                  <a:lnTo>
                    <a:pt x="229" y="730"/>
                  </a:lnTo>
                  <a:lnTo>
                    <a:pt x="220" y="643"/>
                  </a:lnTo>
                  <a:lnTo>
                    <a:pt x="220" y="565"/>
                  </a:lnTo>
                  <a:lnTo>
                    <a:pt x="225" y="445"/>
                  </a:lnTo>
                  <a:lnTo>
                    <a:pt x="239" y="344"/>
                  </a:lnTo>
                  <a:lnTo>
                    <a:pt x="262" y="262"/>
                  </a:lnTo>
                  <a:lnTo>
                    <a:pt x="290" y="198"/>
                  </a:lnTo>
                  <a:lnTo>
                    <a:pt x="319" y="147"/>
                  </a:lnTo>
                  <a:lnTo>
                    <a:pt x="342" y="110"/>
                  </a:lnTo>
                  <a:lnTo>
                    <a:pt x="361" y="87"/>
                  </a:lnTo>
                  <a:lnTo>
                    <a:pt x="361" y="87"/>
                  </a:lnTo>
                  <a:lnTo>
                    <a:pt x="361" y="87"/>
                  </a:lnTo>
                  <a:close/>
                  <a:moveTo>
                    <a:pt x="558" y="0"/>
                  </a:moveTo>
                  <a:lnTo>
                    <a:pt x="595" y="0"/>
                  </a:lnTo>
                  <a:lnTo>
                    <a:pt x="656" y="9"/>
                  </a:lnTo>
                  <a:lnTo>
                    <a:pt x="732" y="32"/>
                  </a:lnTo>
                  <a:lnTo>
                    <a:pt x="769" y="51"/>
                  </a:lnTo>
                  <a:lnTo>
                    <a:pt x="816" y="65"/>
                  </a:lnTo>
                  <a:lnTo>
                    <a:pt x="872" y="74"/>
                  </a:lnTo>
                  <a:lnTo>
                    <a:pt x="882" y="74"/>
                  </a:lnTo>
                  <a:lnTo>
                    <a:pt x="886" y="74"/>
                  </a:lnTo>
                  <a:lnTo>
                    <a:pt x="896" y="69"/>
                  </a:lnTo>
                  <a:lnTo>
                    <a:pt x="905" y="65"/>
                  </a:lnTo>
                  <a:lnTo>
                    <a:pt x="915" y="55"/>
                  </a:lnTo>
                  <a:lnTo>
                    <a:pt x="919" y="46"/>
                  </a:lnTo>
                  <a:lnTo>
                    <a:pt x="924" y="28"/>
                  </a:lnTo>
                  <a:lnTo>
                    <a:pt x="929" y="19"/>
                  </a:lnTo>
                  <a:lnTo>
                    <a:pt x="933" y="9"/>
                  </a:lnTo>
                  <a:lnTo>
                    <a:pt x="938" y="5"/>
                  </a:lnTo>
                  <a:lnTo>
                    <a:pt x="947" y="0"/>
                  </a:lnTo>
                  <a:lnTo>
                    <a:pt x="952" y="0"/>
                  </a:lnTo>
                  <a:lnTo>
                    <a:pt x="957" y="0"/>
                  </a:lnTo>
                  <a:lnTo>
                    <a:pt x="966" y="0"/>
                  </a:lnTo>
                  <a:lnTo>
                    <a:pt x="971" y="9"/>
                  </a:lnTo>
                  <a:lnTo>
                    <a:pt x="976" y="14"/>
                  </a:lnTo>
                  <a:lnTo>
                    <a:pt x="980" y="28"/>
                  </a:lnTo>
                  <a:lnTo>
                    <a:pt x="980" y="37"/>
                  </a:lnTo>
                  <a:lnTo>
                    <a:pt x="980" y="51"/>
                  </a:lnTo>
                  <a:lnTo>
                    <a:pt x="980" y="312"/>
                  </a:lnTo>
                  <a:lnTo>
                    <a:pt x="980" y="326"/>
                  </a:lnTo>
                  <a:lnTo>
                    <a:pt x="980" y="335"/>
                  </a:lnTo>
                  <a:lnTo>
                    <a:pt x="976" y="344"/>
                  </a:lnTo>
                  <a:lnTo>
                    <a:pt x="971" y="354"/>
                  </a:lnTo>
                  <a:lnTo>
                    <a:pt x="966" y="363"/>
                  </a:lnTo>
                  <a:lnTo>
                    <a:pt x="957" y="363"/>
                  </a:lnTo>
                  <a:lnTo>
                    <a:pt x="943" y="363"/>
                  </a:lnTo>
                  <a:lnTo>
                    <a:pt x="933" y="358"/>
                  </a:lnTo>
                  <a:lnTo>
                    <a:pt x="929" y="349"/>
                  </a:lnTo>
                  <a:lnTo>
                    <a:pt x="924" y="340"/>
                  </a:lnTo>
                  <a:lnTo>
                    <a:pt x="924" y="331"/>
                  </a:lnTo>
                  <a:lnTo>
                    <a:pt x="886" y="253"/>
                  </a:lnTo>
                  <a:lnTo>
                    <a:pt x="830" y="188"/>
                  </a:lnTo>
                  <a:lnTo>
                    <a:pt x="764" y="133"/>
                  </a:lnTo>
                  <a:lnTo>
                    <a:pt x="694" y="92"/>
                  </a:lnTo>
                  <a:lnTo>
                    <a:pt x="624" y="65"/>
                  </a:lnTo>
                  <a:lnTo>
                    <a:pt x="563" y="55"/>
                  </a:lnTo>
                  <a:lnTo>
                    <a:pt x="492" y="69"/>
                  </a:lnTo>
                  <a:lnTo>
                    <a:pt x="431" y="101"/>
                  </a:lnTo>
                  <a:lnTo>
                    <a:pt x="375" y="161"/>
                  </a:lnTo>
                  <a:lnTo>
                    <a:pt x="333" y="234"/>
                  </a:lnTo>
                  <a:lnTo>
                    <a:pt x="305" y="331"/>
                  </a:lnTo>
                  <a:lnTo>
                    <a:pt x="281" y="441"/>
                  </a:lnTo>
                  <a:lnTo>
                    <a:pt x="276" y="565"/>
                  </a:lnTo>
                  <a:lnTo>
                    <a:pt x="281" y="643"/>
                  </a:lnTo>
                  <a:lnTo>
                    <a:pt x="286" y="721"/>
                  </a:lnTo>
                  <a:lnTo>
                    <a:pt x="300" y="794"/>
                  </a:lnTo>
                  <a:lnTo>
                    <a:pt x="323" y="863"/>
                  </a:lnTo>
                  <a:lnTo>
                    <a:pt x="356" y="927"/>
                  </a:lnTo>
                  <a:lnTo>
                    <a:pt x="394" y="978"/>
                  </a:lnTo>
                  <a:lnTo>
                    <a:pt x="445" y="1014"/>
                  </a:lnTo>
                  <a:lnTo>
                    <a:pt x="506" y="1037"/>
                  </a:lnTo>
                  <a:lnTo>
                    <a:pt x="581" y="1046"/>
                  </a:lnTo>
                  <a:lnTo>
                    <a:pt x="689" y="1037"/>
                  </a:lnTo>
                  <a:lnTo>
                    <a:pt x="788" y="1005"/>
                  </a:lnTo>
                  <a:lnTo>
                    <a:pt x="882" y="950"/>
                  </a:lnTo>
                  <a:lnTo>
                    <a:pt x="957" y="881"/>
                  </a:lnTo>
                  <a:lnTo>
                    <a:pt x="971" y="872"/>
                  </a:lnTo>
                  <a:lnTo>
                    <a:pt x="976" y="863"/>
                  </a:lnTo>
                  <a:lnTo>
                    <a:pt x="985" y="863"/>
                  </a:lnTo>
                  <a:lnTo>
                    <a:pt x="994" y="858"/>
                  </a:lnTo>
                  <a:lnTo>
                    <a:pt x="999" y="863"/>
                  </a:lnTo>
                  <a:lnTo>
                    <a:pt x="1008" y="867"/>
                  </a:lnTo>
                  <a:lnTo>
                    <a:pt x="1018" y="872"/>
                  </a:lnTo>
                  <a:lnTo>
                    <a:pt x="1022" y="881"/>
                  </a:lnTo>
                  <a:lnTo>
                    <a:pt x="1027" y="890"/>
                  </a:lnTo>
                  <a:lnTo>
                    <a:pt x="1018" y="913"/>
                  </a:lnTo>
                  <a:lnTo>
                    <a:pt x="994" y="941"/>
                  </a:lnTo>
                  <a:lnTo>
                    <a:pt x="957" y="973"/>
                  </a:lnTo>
                  <a:lnTo>
                    <a:pt x="915" y="1005"/>
                  </a:lnTo>
                  <a:lnTo>
                    <a:pt x="872" y="1037"/>
                  </a:lnTo>
                  <a:lnTo>
                    <a:pt x="755" y="1088"/>
                  </a:lnTo>
                  <a:lnTo>
                    <a:pt x="652" y="1115"/>
                  </a:lnTo>
                  <a:lnTo>
                    <a:pt x="558" y="1120"/>
                  </a:lnTo>
                  <a:lnTo>
                    <a:pt x="478" y="1115"/>
                  </a:lnTo>
                  <a:lnTo>
                    <a:pt x="394" y="1101"/>
                  </a:lnTo>
                  <a:lnTo>
                    <a:pt x="314" y="1074"/>
                  </a:lnTo>
                  <a:lnTo>
                    <a:pt x="244" y="1037"/>
                  </a:lnTo>
                  <a:lnTo>
                    <a:pt x="173" y="987"/>
                  </a:lnTo>
                  <a:lnTo>
                    <a:pt x="117" y="927"/>
                  </a:lnTo>
                  <a:lnTo>
                    <a:pt x="65" y="854"/>
                  </a:lnTo>
                  <a:lnTo>
                    <a:pt x="28" y="771"/>
                  </a:lnTo>
                  <a:lnTo>
                    <a:pt x="4" y="670"/>
                  </a:lnTo>
                  <a:lnTo>
                    <a:pt x="0" y="560"/>
                  </a:lnTo>
                  <a:lnTo>
                    <a:pt x="4" y="450"/>
                  </a:lnTo>
                  <a:lnTo>
                    <a:pt x="28" y="349"/>
                  </a:lnTo>
                  <a:lnTo>
                    <a:pt x="65" y="262"/>
                  </a:lnTo>
                  <a:lnTo>
                    <a:pt x="117" y="193"/>
                  </a:lnTo>
                  <a:lnTo>
                    <a:pt x="178" y="129"/>
                  </a:lnTo>
                  <a:lnTo>
                    <a:pt x="244" y="83"/>
                  </a:lnTo>
                  <a:lnTo>
                    <a:pt x="319" y="46"/>
                  </a:lnTo>
                  <a:lnTo>
                    <a:pt x="394" y="19"/>
                  </a:lnTo>
                  <a:lnTo>
                    <a:pt x="473" y="5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"/>
            <p:cNvSpPr>
              <a:spLocks/>
            </p:cNvSpPr>
            <p:nvPr/>
          </p:nvSpPr>
          <p:spPr bwMode="auto">
            <a:xfrm>
              <a:off x="16101" y="1914"/>
              <a:ext cx="455" cy="472"/>
            </a:xfrm>
            <a:custGeom>
              <a:avLst/>
              <a:gdLst/>
              <a:ahLst/>
              <a:cxnLst>
                <a:cxn ang="0">
                  <a:pos x="244" y="4"/>
                </a:cxn>
                <a:cxn ang="0">
                  <a:pos x="258" y="13"/>
                </a:cxn>
                <a:cxn ang="0">
                  <a:pos x="262" y="32"/>
                </a:cxn>
                <a:cxn ang="0">
                  <a:pos x="262" y="46"/>
                </a:cxn>
                <a:cxn ang="0">
                  <a:pos x="399" y="110"/>
                </a:cxn>
                <a:cxn ang="0">
                  <a:pos x="413" y="101"/>
                </a:cxn>
                <a:cxn ang="0">
                  <a:pos x="422" y="101"/>
                </a:cxn>
                <a:cxn ang="0">
                  <a:pos x="445" y="110"/>
                </a:cxn>
                <a:cxn ang="0">
                  <a:pos x="455" y="137"/>
                </a:cxn>
                <a:cxn ang="0">
                  <a:pos x="450" y="156"/>
                </a:cxn>
                <a:cxn ang="0">
                  <a:pos x="436" y="165"/>
                </a:cxn>
                <a:cxn ang="0">
                  <a:pos x="399" y="179"/>
                </a:cxn>
                <a:cxn ang="0">
                  <a:pos x="323" y="211"/>
                </a:cxn>
                <a:cxn ang="0">
                  <a:pos x="262" y="238"/>
                </a:cxn>
                <a:cxn ang="0">
                  <a:pos x="262" y="238"/>
                </a:cxn>
                <a:cxn ang="0">
                  <a:pos x="441" y="307"/>
                </a:cxn>
                <a:cxn ang="0">
                  <a:pos x="450" y="316"/>
                </a:cxn>
                <a:cxn ang="0">
                  <a:pos x="455" y="339"/>
                </a:cxn>
                <a:cxn ang="0">
                  <a:pos x="445" y="362"/>
                </a:cxn>
                <a:cxn ang="0">
                  <a:pos x="422" y="376"/>
                </a:cxn>
                <a:cxn ang="0">
                  <a:pos x="413" y="371"/>
                </a:cxn>
                <a:cxn ang="0">
                  <a:pos x="403" y="367"/>
                </a:cxn>
                <a:cxn ang="0">
                  <a:pos x="380" y="353"/>
                </a:cxn>
                <a:cxn ang="0">
                  <a:pos x="248" y="293"/>
                </a:cxn>
                <a:cxn ang="0">
                  <a:pos x="253" y="362"/>
                </a:cxn>
                <a:cxn ang="0">
                  <a:pos x="258" y="394"/>
                </a:cxn>
                <a:cxn ang="0">
                  <a:pos x="262" y="422"/>
                </a:cxn>
                <a:cxn ang="0">
                  <a:pos x="262" y="440"/>
                </a:cxn>
                <a:cxn ang="0">
                  <a:pos x="258" y="463"/>
                </a:cxn>
                <a:cxn ang="0">
                  <a:pos x="239" y="472"/>
                </a:cxn>
                <a:cxn ang="0">
                  <a:pos x="220" y="472"/>
                </a:cxn>
                <a:cxn ang="0">
                  <a:pos x="201" y="463"/>
                </a:cxn>
                <a:cxn ang="0">
                  <a:pos x="197" y="440"/>
                </a:cxn>
                <a:cxn ang="0">
                  <a:pos x="61" y="367"/>
                </a:cxn>
                <a:cxn ang="0">
                  <a:pos x="47" y="371"/>
                </a:cxn>
                <a:cxn ang="0">
                  <a:pos x="37" y="376"/>
                </a:cxn>
                <a:cxn ang="0">
                  <a:pos x="9" y="362"/>
                </a:cxn>
                <a:cxn ang="0">
                  <a:pos x="0" y="339"/>
                </a:cxn>
                <a:cxn ang="0">
                  <a:pos x="4" y="321"/>
                </a:cxn>
                <a:cxn ang="0">
                  <a:pos x="18" y="307"/>
                </a:cxn>
                <a:cxn ang="0">
                  <a:pos x="56" y="293"/>
                </a:cxn>
                <a:cxn ang="0">
                  <a:pos x="136" y="261"/>
                </a:cxn>
                <a:cxn ang="0">
                  <a:pos x="23" y="165"/>
                </a:cxn>
                <a:cxn ang="0">
                  <a:pos x="14" y="160"/>
                </a:cxn>
                <a:cxn ang="0">
                  <a:pos x="0" y="146"/>
                </a:cxn>
                <a:cxn ang="0">
                  <a:pos x="4" y="124"/>
                </a:cxn>
                <a:cxn ang="0">
                  <a:pos x="23" y="105"/>
                </a:cxn>
                <a:cxn ang="0">
                  <a:pos x="42" y="101"/>
                </a:cxn>
                <a:cxn ang="0">
                  <a:pos x="51" y="105"/>
                </a:cxn>
                <a:cxn ang="0">
                  <a:pos x="211" y="211"/>
                </a:cxn>
                <a:cxn ang="0">
                  <a:pos x="206" y="146"/>
                </a:cxn>
                <a:cxn ang="0">
                  <a:pos x="201" y="87"/>
                </a:cxn>
                <a:cxn ang="0">
                  <a:pos x="197" y="68"/>
                </a:cxn>
                <a:cxn ang="0">
                  <a:pos x="197" y="41"/>
                </a:cxn>
                <a:cxn ang="0">
                  <a:pos x="197" y="18"/>
                </a:cxn>
                <a:cxn ang="0">
                  <a:pos x="211" y="4"/>
                </a:cxn>
                <a:cxn ang="0">
                  <a:pos x="230" y="0"/>
                </a:cxn>
              </a:cxnLst>
              <a:rect l="0" t="0" r="r" b="b"/>
              <a:pathLst>
                <a:path w="455" h="472">
                  <a:moveTo>
                    <a:pt x="230" y="0"/>
                  </a:moveTo>
                  <a:lnTo>
                    <a:pt x="244" y="4"/>
                  </a:lnTo>
                  <a:lnTo>
                    <a:pt x="248" y="9"/>
                  </a:lnTo>
                  <a:lnTo>
                    <a:pt x="258" y="13"/>
                  </a:lnTo>
                  <a:lnTo>
                    <a:pt x="262" y="23"/>
                  </a:lnTo>
                  <a:lnTo>
                    <a:pt x="262" y="32"/>
                  </a:lnTo>
                  <a:lnTo>
                    <a:pt x="262" y="41"/>
                  </a:lnTo>
                  <a:lnTo>
                    <a:pt x="262" y="46"/>
                  </a:lnTo>
                  <a:lnTo>
                    <a:pt x="244" y="211"/>
                  </a:lnTo>
                  <a:lnTo>
                    <a:pt x="399" y="110"/>
                  </a:lnTo>
                  <a:lnTo>
                    <a:pt x="408" y="105"/>
                  </a:lnTo>
                  <a:lnTo>
                    <a:pt x="413" y="101"/>
                  </a:lnTo>
                  <a:lnTo>
                    <a:pt x="417" y="101"/>
                  </a:lnTo>
                  <a:lnTo>
                    <a:pt x="422" y="101"/>
                  </a:lnTo>
                  <a:lnTo>
                    <a:pt x="436" y="105"/>
                  </a:lnTo>
                  <a:lnTo>
                    <a:pt x="445" y="110"/>
                  </a:lnTo>
                  <a:lnTo>
                    <a:pt x="455" y="124"/>
                  </a:lnTo>
                  <a:lnTo>
                    <a:pt x="455" y="137"/>
                  </a:lnTo>
                  <a:lnTo>
                    <a:pt x="455" y="146"/>
                  </a:lnTo>
                  <a:lnTo>
                    <a:pt x="450" y="156"/>
                  </a:lnTo>
                  <a:lnTo>
                    <a:pt x="445" y="160"/>
                  </a:lnTo>
                  <a:lnTo>
                    <a:pt x="436" y="165"/>
                  </a:lnTo>
                  <a:lnTo>
                    <a:pt x="422" y="169"/>
                  </a:lnTo>
                  <a:lnTo>
                    <a:pt x="399" y="179"/>
                  </a:lnTo>
                  <a:lnTo>
                    <a:pt x="370" y="192"/>
                  </a:lnTo>
                  <a:lnTo>
                    <a:pt x="323" y="211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436" y="307"/>
                  </a:lnTo>
                  <a:lnTo>
                    <a:pt x="441" y="307"/>
                  </a:lnTo>
                  <a:lnTo>
                    <a:pt x="445" y="312"/>
                  </a:lnTo>
                  <a:lnTo>
                    <a:pt x="450" y="316"/>
                  </a:lnTo>
                  <a:lnTo>
                    <a:pt x="455" y="325"/>
                  </a:lnTo>
                  <a:lnTo>
                    <a:pt x="455" y="339"/>
                  </a:lnTo>
                  <a:lnTo>
                    <a:pt x="455" y="353"/>
                  </a:lnTo>
                  <a:lnTo>
                    <a:pt x="445" y="362"/>
                  </a:lnTo>
                  <a:lnTo>
                    <a:pt x="436" y="371"/>
                  </a:lnTo>
                  <a:lnTo>
                    <a:pt x="422" y="376"/>
                  </a:lnTo>
                  <a:lnTo>
                    <a:pt x="417" y="376"/>
                  </a:lnTo>
                  <a:lnTo>
                    <a:pt x="413" y="371"/>
                  </a:lnTo>
                  <a:lnTo>
                    <a:pt x="408" y="371"/>
                  </a:lnTo>
                  <a:lnTo>
                    <a:pt x="403" y="367"/>
                  </a:lnTo>
                  <a:lnTo>
                    <a:pt x="394" y="362"/>
                  </a:lnTo>
                  <a:lnTo>
                    <a:pt x="380" y="353"/>
                  </a:lnTo>
                  <a:lnTo>
                    <a:pt x="244" y="266"/>
                  </a:lnTo>
                  <a:lnTo>
                    <a:pt x="248" y="293"/>
                  </a:lnTo>
                  <a:lnTo>
                    <a:pt x="253" y="330"/>
                  </a:lnTo>
                  <a:lnTo>
                    <a:pt x="253" y="362"/>
                  </a:lnTo>
                  <a:lnTo>
                    <a:pt x="258" y="385"/>
                  </a:lnTo>
                  <a:lnTo>
                    <a:pt x="258" y="394"/>
                  </a:lnTo>
                  <a:lnTo>
                    <a:pt x="262" y="408"/>
                  </a:lnTo>
                  <a:lnTo>
                    <a:pt x="262" y="422"/>
                  </a:lnTo>
                  <a:lnTo>
                    <a:pt x="262" y="431"/>
                  </a:lnTo>
                  <a:lnTo>
                    <a:pt x="262" y="440"/>
                  </a:lnTo>
                  <a:lnTo>
                    <a:pt x="262" y="454"/>
                  </a:lnTo>
                  <a:lnTo>
                    <a:pt x="258" y="463"/>
                  </a:lnTo>
                  <a:lnTo>
                    <a:pt x="248" y="468"/>
                  </a:lnTo>
                  <a:lnTo>
                    <a:pt x="239" y="472"/>
                  </a:lnTo>
                  <a:lnTo>
                    <a:pt x="230" y="472"/>
                  </a:lnTo>
                  <a:lnTo>
                    <a:pt x="220" y="472"/>
                  </a:lnTo>
                  <a:lnTo>
                    <a:pt x="211" y="468"/>
                  </a:lnTo>
                  <a:lnTo>
                    <a:pt x="201" y="463"/>
                  </a:lnTo>
                  <a:lnTo>
                    <a:pt x="197" y="454"/>
                  </a:lnTo>
                  <a:lnTo>
                    <a:pt x="197" y="440"/>
                  </a:lnTo>
                  <a:lnTo>
                    <a:pt x="211" y="266"/>
                  </a:lnTo>
                  <a:lnTo>
                    <a:pt x="61" y="367"/>
                  </a:lnTo>
                  <a:lnTo>
                    <a:pt x="51" y="371"/>
                  </a:lnTo>
                  <a:lnTo>
                    <a:pt x="47" y="371"/>
                  </a:lnTo>
                  <a:lnTo>
                    <a:pt x="42" y="376"/>
                  </a:lnTo>
                  <a:lnTo>
                    <a:pt x="37" y="376"/>
                  </a:lnTo>
                  <a:lnTo>
                    <a:pt x="23" y="371"/>
                  </a:lnTo>
                  <a:lnTo>
                    <a:pt x="9" y="362"/>
                  </a:lnTo>
                  <a:lnTo>
                    <a:pt x="4" y="353"/>
                  </a:lnTo>
                  <a:lnTo>
                    <a:pt x="0" y="339"/>
                  </a:lnTo>
                  <a:lnTo>
                    <a:pt x="0" y="325"/>
                  </a:lnTo>
                  <a:lnTo>
                    <a:pt x="4" y="321"/>
                  </a:lnTo>
                  <a:lnTo>
                    <a:pt x="9" y="316"/>
                  </a:lnTo>
                  <a:lnTo>
                    <a:pt x="18" y="307"/>
                  </a:lnTo>
                  <a:lnTo>
                    <a:pt x="33" y="302"/>
                  </a:lnTo>
                  <a:lnTo>
                    <a:pt x="56" y="293"/>
                  </a:lnTo>
                  <a:lnTo>
                    <a:pt x="89" y="280"/>
                  </a:lnTo>
                  <a:lnTo>
                    <a:pt x="136" y="261"/>
                  </a:lnTo>
                  <a:lnTo>
                    <a:pt x="197" y="238"/>
                  </a:lnTo>
                  <a:lnTo>
                    <a:pt x="23" y="165"/>
                  </a:lnTo>
                  <a:lnTo>
                    <a:pt x="18" y="165"/>
                  </a:lnTo>
                  <a:lnTo>
                    <a:pt x="14" y="160"/>
                  </a:lnTo>
                  <a:lnTo>
                    <a:pt x="4" y="156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4" y="124"/>
                  </a:lnTo>
                  <a:lnTo>
                    <a:pt x="9" y="110"/>
                  </a:lnTo>
                  <a:lnTo>
                    <a:pt x="23" y="105"/>
                  </a:lnTo>
                  <a:lnTo>
                    <a:pt x="37" y="101"/>
                  </a:lnTo>
                  <a:lnTo>
                    <a:pt x="42" y="101"/>
                  </a:lnTo>
                  <a:lnTo>
                    <a:pt x="47" y="105"/>
                  </a:lnTo>
                  <a:lnTo>
                    <a:pt x="51" y="105"/>
                  </a:lnTo>
                  <a:lnTo>
                    <a:pt x="61" y="110"/>
                  </a:lnTo>
                  <a:lnTo>
                    <a:pt x="211" y="211"/>
                  </a:lnTo>
                  <a:lnTo>
                    <a:pt x="211" y="183"/>
                  </a:lnTo>
                  <a:lnTo>
                    <a:pt x="206" y="146"/>
                  </a:lnTo>
                  <a:lnTo>
                    <a:pt x="201" y="110"/>
                  </a:lnTo>
                  <a:lnTo>
                    <a:pt x="201" y="87"/>
                  </a:lnTo>
                  <a:lnTo>
                    <a:pt x="197" y="78"/>
                  </a:lnTo>
                  <a:lnTo>
                    <a:pt x="197" y="68"/>
                  </a:lnTo>
                  <a:lnTo>
                    <a:pt x="197" y="55"/>
                  </a:lnTo>
                  <a:lnTo>
                    <a:pt x="197" y="41"/>
                  </a:lnTo>
                  <a:lnTo>
                    <a:pt x="197" y="32"/>
                  </a:lnTo>
                  <a:lnTo>
                    <a:pt x="197" y="18"/>
                  </a:lnTo>
                  <a:lnTo>
                    <a:pt x="201" y="13"/>
                  </a:lnTo>
                  <a:lnTo>
                    <a:pt x="211" y="4"/>
                  </a:lnTo>
                  <a:lnTo>
                    <a:pt x="220" y="4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2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219200" y="3352800"/>
            <a:ext cx="6572424" cy="647700"/>
            <a:chOff x="828" y="2446"/>
            <a:chExt cx="18803" cy="1853"/>
          </a:xfrm>
        </p:grpSpPr>
        <p:sp>
          <p:nvSpPr>
            <p:cNvPr id="9222" name="Freeform 6"/>
            <p:cNvSpPr>
              <a:spLocks/>
            </p:cNvSpPr>
            <p:nvPr/>
          </p:nvSpPr>
          <p:spPr bwMode="auto">
            <a:xfrm>
              <a:off x="828" y="2769"/>
              <a:ext cx="1093" cy="1280"/>
            </a:xfrm>
            <a:custGeom>
              <a:avLst/>
              <a:gdLst/>
              <a:ahLst/>
              <a:cxnLst>
                <a:cxn ang="0">
                  <a:pos x="977" y="5"/>
                </a:cxn>
                <a:cxn ang="0">
                  <a:pos x="1058" y="62"/>
                </a:cxn>
                <a:cxn ang="0">
                  <a:pos x="1093" y="181"/>
                </a:cxn>
                <a:cxn ang="0">
                  <a:pos x="1076" y="294"/>
                </a:cxn>
                <a:cxn ang="0">
                  <a:pos x="1000" y="487"/>
                </a:cxn>
                <a:cxn ang="0">
                  <a:pos x="838" y="742"/>
                </a:cxn>
                <a:cxn ang="0">
                  <a:pos x="659" y="952"/>
                </a:cxn>
                <a:cxn ang="0">
                  <a:pos x="520" y="1082"/>
                </a:cxn>
                <a:cxn ang="0">
                  <a:pos x="376" y="1195"/>
                </a:cxn>
                <a:cxn ang="0">
                  <a:pos x="243" y="1269"/>
                </a:cxn>
                <a:cxn ang="0">
                  <a:pos x="133" y="1269"/>
                </a:cxn>
                <a:cxn ang="0">
                  <a:pos x="46" y="1212"/>
                </a:cxn>
                <a:cxn ang="0">
                  <a:pos x="0" y="1133"/>
                </a:cxn>
                <a:cxn ang="0">
                  <a:pos x="6" y="1059"/>
                </a:cxn>
                <a:cxn ang="0">
                  <a:pos x="46" y="1008"/>
                </a:cxn>
                <a:cxn ang="0">
                  <a:pos x="58" y="1014"/>
                </a:cxn>
                <a:cxn ang="0">
                  <a:pos x="58" y="1031"/>
                </a:cxn>
                <a:cxn ang="0">
                  <a:pos x="116" y="1122"/>
                </a:cxn>
                <a:cxn ang="0">
                  <a:pos x="191" y="1156"/>
                </a:cxn>
                <a:cxn ang="0">
                  <a:pos x="231" y="1156"/>
                </a:cxn>
                <a:cxn ang="0">
                  <a:pos x="312" y="1133"/>
                </a:cxn>
                <a:cxn ang="0">
                  <a:pos x="405" y="1076"/>
                </a:cxn>
                <a:cxn ang="0">
                  <a:pos x="463" y="1031"/>
                </a:cxn>
                <a:cxn ang="0">
                  <a:pos x="474" y="1020"/>
                </a:cxn>
                <a:cxn ang="0">
                  <a:pos x="480" y="1008"/>
                </a:cxn>
                <a:cxn ang="0">
                  <a:pos x="486" y="923"/>
                </a:cxn>
                <a:cxn ang="0">
                  <a:pos x="486" y="787"/>
                </a:cxn>
                <a:cxn ang="0">
                  <a:pos x="468" y="510"/>
                </a:cxn>
                <a:cxn ang="0">
                  <a:pos x="411" y="272"/>
                </a:cxn>
                <a:cxn ang="0">
                  <a:pos x="312" y="130"/>
                </a:cxn>
                <a:cxn ang="0">
                  <a:pos x="168" y="79"/>
                </a:cxn>
                <a:cxn ang="0">
                  <a:pos x="93" y="130"/>
                </a:cxn>
                <a:cxn ang="0">
                  <a:pos x="69" y="130"/>
                </a:cxn>
                <a:cxn ang="0">
                  <a:pos x="58" y="124"/>
                </a:cxn>
                <a:cxn ang="0">
                  <a:pos x="64" y="102"/>
                </a:cxn>
                <a:cxn ang="0">
                  <a:pos x="145" y="39"/>
                </a:cxn>
                <a:cxn ang="0">
                  <a:pos x="260" y="0"/>
                </a:cxn>
                <a:cxn ang="0">
                  <a:pos x="416" y="51"/>
                </a:cxn>
                <a:cxn ang="0">
                  <a:pos x="515" y="181"/>
                </a:cxn>
                <a:cxn ang="0">
                  <a:pos x="567" y="345"/>
                </a:cxn>
                <a:cxn ang="0">
                  <a:pos x="596" y="527"/>
                </a:cxn>
                <a:cxn ang="0">
                  <a:pos x="601" y="674"/>
                </a:cxn>
                <a:cxn ang="0">
                  <a:pos x="601" y="782"/>
                </a:cxn>
                <a:cxn ang="0">
                  <a:pos x="601" y="918"/>
                </a:cxn>
                <a:cxn ang="0">
                  <a:pos x="601" y="918"/>
                </a:cxn>
                <a:cxn ang="0">
                  <a:pos x="734" y="776"/>
                </a:cxn>
                <a:cxn ang="0">
                  <a:pos x="914" y="527"/>
                </a:cxn>
                <a:cxn ang="0">
                  <a:pos x="1006" y="345"/>
                </a:cxn>
                <a:cxn ang="0">
                  <a:pos x="1029" y="255"/>
                </a:cxn>
                <a:cxn ang="0">
                  <a:pos x="1012" y="192"/>
                </a:cxn>
                <a:cxn ang="0">
                  <a:pos x="960" y="136"/>
                </a:cxn>
                <a:cxn ang="0">
                  <a:pos x="896" y="119"/>
                </a:cxn>
                <a:cxn ang="0">
                  <a:pos x="879" y="107"/>
                </a:cxn>
                <a:cxn ang="0">
                  <a:pos x="885" y="73"/>
                </a:cxn>
                <a:cxn ang="0">
                  <a:pos x="914" y="17"/>
                </a:cxn>
              </a:cxnLst>
              <a:rect l="0" t="0" r="r" b="b"/>
              <a:pathLst>
                <a:path w="1093" h="1280">
                  <a:moveTo>
                    <a:pt x="937" y="0"/>
                  </a:moveTo>
                  <a:lnTo>
                    <a:pt x="977" y="5"/>
                  </a:lnTo>
                  <a:lnTo>
                    <a:pt x="1018" y="28"/>
                  </a:lnTo>
                  <a:lnTo>
                    <a:pt x="1058" y="62"/>
                  </a:lnTo>
                  <a:lnTo>
                    <a:pt x="1081" y="113"/>
                  </a:lnTo>
                  <a:lnTo>
                    <a:pt x="1093" y="181"/>
                  </a:lnTo>
                  <a:lnTo>
                    <a:pt x="1087" y="232"/>
                  </a:lnTo>
                  <a:lnTo>
                    <a:pt x="1076" y="294"/>
                  </a:lnTo>
                  <a:lnTo>
                    <a:pt x="1047" y="385"/>
                  </a:lnTo>
                  <a:lnTo>
                    <a:pt x="1000" y="487"/>
                  </a:lnTo>
                  <a:lnTo>
                    <a:pt x="931" y="606"/>
                  </a:lnTo>
                  <a:lnTo>
                    <a:pt x="838" y="742"/>
                  </a:lnTo>
                  <a:lnTo>
                    <a:pt x="717" y="889"/>
                  </a:lnTo>
                  <a:lnTo>
                    <a:pt x="659" y="952"/>
                  </a:lnTo>
                  <a:lnTo>
                    <a:pt x="596" y="1020"/>
                  </a:lnTo>
                  <a:lnTo>
                    <a:pt x="520" y="1082"/>
                  </a:lnTo>
                  <a:lnTo>
                    <a:pt x="445" y="1144"/>
                  </a:lnTo>
                  <a:lnTo>
                    <a:pt x="376" y="1195"/>
                  </a:lnTo>
                  <a:lnTo>
                    <a:pt x="307" y="1241"/>
                  </a:lnTo>
                  <a:lnTo>
                    <a:pt x="243" y="1269"/>
                  </a:lnTo>
                  <a:lnTo>
                    <a:pt x="191" y="1280"/>
                  </a:lnTo>
                  <a:lnTo>
                    <a:pt x="133" y="1269"/>
                  </a:lnTo>
                  <a:lnTo>
                    <a:pt x="81" y="1246"/>
                  </a:lnTo>
                  <a:lnTo>
                    <a:pt x="46" y="1212"/>
                  </a:lnTo>
                  <a:lnTo>
                    <a:pt x="17" y="1173"/>
                  </a:lnTo>
                  <a:lnTo>
                    <a:pt x="0" y="1133"/>
                  </a:lnTo>
                  <a:lnTo>
                    <a:pt x="0" y="1099"/>
                  </a:lnTo>
                  <a:lnTo>
                    <a:pt x="6" y="1059"/>
                  </a:lnTo>
                  <a:lnTo>
                    <a:pt x="23" y="1025"/>
                  </a:lnTo>
                  <a:lnTo>
                    <a:pt x="46" y="1008"/>
                  </a:lnTo>
                  <a:lnTo>
                    <a:pt x="52" y="1008"/>
                  </a:lnTo>
                  <a:lnTo>
                    <a:pt x="58" y="1014"/>
                  </a:lnTo>
                  <a:lnTo>
                    <a:pt x="58" y="1020"/>
                  </a:lnTo>
                  <a:lnTo>
                    <a:pt x="58" y="1031"/>
                  </a:lnTo>
                  <a:lnTo>
                    <a:pt x="81" y="1082"/>
                  </a:lnTo>
                  <a:lnTo>
                    <a:pt x="116" y="1122"/>
                  </a:lnTo>
                  <a:lnTo>
                    <a:pt x="150" y="1144"/>
                  </a:lnTo>
                  <a:lnTo>
                    <a:pt x="191" y="1156"/>
                  </a:lnTo>
                  <a:lnTo>
                    <a:pt x="220" y="1156"/>
                  </a:lnTo>
                  <a:lnTo>
                    <a:pt x="231" y="1156"/>
                  </a:lnTo>
                  <a:lnTo>
                    <a:pt x="272" y="1150"/>
                  </a:lnTo>
                  <a:lnTo>
                    <a:pt x="312" y="1133"/>
                  </a:lnTo>
                  <a:lnTo>
                    <a:pt x="359" y="1105"/>
                  </a:lnTo>
                  <a:lnTo>
                    <a:pt x="405" y="1076"/>
                  </a:lnTo>
                  <a:lnTo>
                    <a:pt x="440" y="1054"/>
                  </a:lnTo>
                  <a:lnTo>
                    <a:pt x="463" y="1031"/>
                  </a:lnTo>
                  <a:lnTo>
                    <a:pt x="474" y="1025"/>
                  </a:lnTo>
                  <a:lnTo>
                    <a:pt x="474" y="1020"/>
                  </a:lnTo>
                  <a:lnTo>
                    <a:pt x="474" y="1014"/>
                  </a:lnTo>
                  <a:lnTo>
                    <a:pt x="480" y="1008"/>
                  </a:lnTo>
                  <a:lnTo>
                    <a:pt x="480" y="974"/>
                  </a:lnTo>
                  <a:lnTo>
                    <a:pt x="486" y="923"/>
                  </a:lnTo>
                  <a:lnTo>
                    <a:pt x="486" y="855"/>
                  </a:lnTo>
                  <a:lnTo>
                    <a:pt x="486" y="787"/>
                  </a:lnTo>
                  <a:lnTo>
                    <a:pt x="480" y="646"/>
                  </a:lnTo>
                  <a:lnTo>
                    <a:pt x="468" y="510"/>
                  </a:lnTo>
                  <a:lnTo>
                    <a:pt x="445" y="379"/>
                  </a:lnTo>
                  <a:lnTo>
                    <a:pt x="411" y="272"/>
                  </a:lnTo>
                  <a:lnTo>
                    <a:pt x="364" y="192"/>
                  </a:lnTo>
                  <a:lnTo>
                    <a:pt x="312" y="130"/>
                  </a:lnTo>
                  <a:lnTo>
                    <a:pt x="243" y="90"/>
                  </a:lnTo>
                  <a:lnTo>
                    <a:pt x="168" y="79"/>
                  </a:lnTo>
                  <a:lnTo>
                    <a:pt x="127" y="113"/>
                  </a:lnTo>
                  <a:lnTo>
                    <a:pt x="93" y="130"/>
                  </a:lnTo>
                  <a:lnTo>
                    <a:pt x="75" y="130"/>
                  </a:lnTo>
                  <a:lnTo>
                    <a:pt x="69" y="130"/>
                  </a:lnTo>
                  <a:lnTo>
                    <a:pt x="64" y="130"/>
                  </a:lnTo>
                  <a:lnTo>
                    <a:pt x="58" y="124"/>
                  </a:lnTo>
                  <a:lnTo>
                    <a:pt x="52" y="119"/>
                  </a:lnTo>
                  <a:lnTo>
                    <a:pt x="64" y="102"/>
                  </a:lnTo>
                  <a:lnTo>
                    <a:pt x="98" y="68"/>
                  </a:lnTo>
                  <a:lnTo>
                    <a:pt x="145" y="39"/>
                  </a:lnTo>
                  <a:lnTo>
                    <a:pt x="197" y="11"/>
                  </a:lnTo>
                  <a:lnTo>
                    <a:pt x="260" y="0"/>
                  </a:lnTo>
                  <a:lnTo>
                    <a:pt x="347" y="17"/>
                  </a:lnTo>
                  <a:lnTo>
                    <a:pt x="416" y="51"/>
                  </a:lnTo>
                  <a:lnTo>
                    <a:pt x="468" y="107"/>
                  </a:lnTo>
                  <a:lnTo>
                    <a:pt x="515" y="181"/>
                  </a:lnTo>
                  <a:lnTo>
                    <a:pt x="544" y="260"/>
                  </a:lnTo>
                  <a:lnTo>
                    <a:pt x="567" y="345"/>
                  </a:lnTo>
                  <a:lnTo>
                    <a:pt x="584" y="436"/>
                  </a:lnTo>
                  <a:lnTo>
                    <a:pt x="596" y="527"/>
                  </a:lnTo>
                  <a:lnTo>
                    <a:pt x="601" y="606"/>
                  </a:lnTo>
                  <a:lnTo>
                    <a:pt x="601" y="674"/>
                  </a:lnTo>
                  <a:lnTo>
                    <a:pt x="601" y="731"/>
                  </a:lnTo>
                  <a:lnTo>
                    <a:pt x="601" y="782"/>
                  </a:lnTo>
                  <a:lnTo>
                    <a:pt x="601" y="850"/>
                  </a:lnTo>
                  <a:lnTo>
                    <a:pt x="601" y="918"/>
                  </a:lnTo>
                  <a:lnTo>
                    <a:pt x="601" y="918"/>
                  </a:lnTo>
                  <a:lnTo>
                    <a:pt x="601" y="918"/>
                  </a:lnTo>
                  <a:lnTo>
                    <a:pt x="601" y="918"/>
                  </a:lnTo>
                  <a:lnTo>
                    <a:pt x="734" y="776"/>
                  </a:lnTo>
                  <a:lnTo>
                    <a:pt x="838" y="646"/>
                  </a:lnTo>
                  <a:lnTo>
                    <a:pt x="914" y="527"/>
                  </a:lnTo>
                  <a:lnTo>
                    <a:pt x="971" y="430"/>
                  </a:lnTo>
                  <a:lnTo>
                    <a:pt x="1006" y="345"/>
                  </a:lnTo>
                  <a:lnTo>
                    <a:pt x="1023" y="289"/>
                  </a:lnTo>
                  <a:lnTo>
                    <a:pt x="1029" y="255"/>
                  </a:lnTo>
                  <a:lnTo>
                    <a:pt x="1023" y="221"/>
                  </a:lnTo>
                  <a:lnTo>
                    <a:pt x="1012" y="192"/>
                  </a:lnTo>
                  <a:lnTo>
                    <a:pt x="995" y="158"/>
                  </a:lnTo>
                  <a:lnTo>
                    <a:pt x="960" y="136"/>
                  </a:lnTo>
                  <a:lnTo>
                    <a:pt x="908" y="124"/>
                  </a:lnTo>
                  <a:lnTo>
                    <a:pt x="896" y="119"/>
                  </a:lnTo>
                  <a:lnTo>
                    <a:pt x="885" y="119"/>
                  </a:lnTo>
                  <a:lnTo>
                    <a:pt x="879" y="107"/>
                  </a:lnTo>
                  <a:lnTo>
                    <a:pt x="879" y="96"/>
                  </a:lnTo>
                  <a:lnTo>
                    <a:pt x="885" y="73"/>
                  </a:lnTo>
                  <a:lnTo>
                    <a:pt x="891" y="45"/>
                  </a:lnTo>
                  <a:lnTo>
                    <a:pt x="914" y="17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1869" y="3579"/>
              <a:ext cx="653" cy="720"/>
            </a:xfrm>
            <a:custGeom>
              <a:avLst/>
              <a:gdLst/>
              <a:ahLst/>
              <a:cxnLst>
                <a:cxn ang="0">
                  <a:pos x="300" y="11"/>
                </a:cxn>
                <a:cxn ang="0">
                  <a:pos x="393" y="85"/>
                </a:cxn>
                <a:cxn ang="0">
                  <a:pos x="445" y="198"/>
                </a:cxn>
                <a:cxn ang="0">
                  <a:pos x="462" y="295"/>
                </a:cxn>
                <a:cxn ang="0">
                  <a:pos x="468" y="329"/>
                </a:cxn>
                <a:cxn ang="0">
                  <a:pos x="526" y="193"/>
                </a:cxn>
                <a:cxn ang="0">
                  <a:pos x="584" y="74"/>
                </a:cxn>
                <a:cxn ang="0">
                  <a:pos x="618" y="11"/>
                </a:cxn>
                <a:cxn ang="0">
                  <a:pos x="630" y="6"/>
                </a:cxn>
                <a:cxn ang="0">
                  <a:pos x="642" y="6"/>
                </a:cxn>
                <a:cxn ang="0">
                  <a:pos x="653" y="11"/>
                </a:cxn>
                <a:cxn ang="0">
                  <a:pos x="653" y="28"/>
                </a:cxn>
                <a:cxn ang="0">
                  <a:pos x="613" y="96"/>
                </a:cxn>
                <a:cxn ang="0">
                  <a:pos x="572" y="187"/>
                </a:cxn>
                <a:cxn ang="0">
                  <a:pos x="538" y="261"/>
                </a:cxn>
                <a:cxn ang="0">
                  <a:pos x="491" y="374"/>
                </a:cxn>
                <a:cxn ang="0">
                  <a:pos x="468" y="459"/>
                </a:cxn>
                <a:cxn ang="0">
                  <a:pos x="433" y="606"/>
                </a:cxn>
                <a:cxn ang="0">
                  <a:pos x="410" y="686"/>
                </a:cxn>
                <a:cxn ang="0">
                  <a:pos x="399" y="714"/>
                </a:cxn>
                <a:cxn ang="0">
                  <a:pos x="387" y="720"/>
                </a:cxn>
                <a:cxn ang="0">
                  <a:pos x="376" y="714"/>
                </a:cxn>
                <a:cxn ang="0">
                  <a:pos x="364" y="703"/>
                </a:cxn>
                <a:cxn ang="0">
                  <a:pos x="364" y="663"/>
                </a:cxn>
                <a:cxn ang="0">
                  <a:pos x="393" y="567"/>
                </a:cxn>
                <a:cxn ang="0">
                  <a:pos x="422" y="453"/>
                </a:cxn>
                <a:cxn ang="0">
                  <a:pos x="428" y="436"/>
                </a:cxn>
                <a:cxn ang="0">
                  <a:pos x="428" y="402"/>
                </a:cxn>
                <a:cxn ang="0">
                  <a:pos x="428" y="323"/>
                </a:cxn>
                <a:cxn ang="0">
                  <a:pos x="405" y="215"/>
                </a:cxn>
                <a:cxn ang="0">
                  <a:pos x="347" y="125"/>
                </a:cxn>
                <a:cxn ang="0">
                  <a:pos x="225" y="85"/>
                </a:cxn>
                <a:cxn ang="0">
                  <a:pos x="115" y="113"/>
                </a:cxn>
                <a:cxn ang="0">
                  <a:pos x="40" y="187"/>
                </a:cxn>
                <a:cxn ang="0">
                  <a:pos x="35" y="204"/>
                </a:cxn>
                <a:cxn ang="0">
                  <a:pos x="23" y="210"/>
                </a:cxn>
                <a:cxn ang="0">
                  <a:pos x="11" y="210"/>
                </a:cxn>
                <a:cxn ang="0">
                  <a:pos x="0" y="198"/>
                </a:cxn>
                <a:cxn ang="0">
                  <a:pos x="17" y="147"/>
                </a:cxn>
                <a:cxn ang="0">
                  <a:pos x="87" y="62"/>
                </a:cxn>
                <a:cxn ang="0">
                  <a:pos x="179" y="6"/>
                </a:cxn>
              </a:cxnLst>
              <a:rect l="0" t="0" r="r" b="b"/>
              <a:pathLst>
                <a:path w="653" h="720">
                  <a:moveTo>
                    <a:pt x="243" y="0"/>
                  </a:moveTo>
                  <a:lnTo>
                    <a:pt x="300" y="11"/>
                  </a:lnTo>
                  <a:lnTo>
                    <a:pt x="353" y="40"/>
                  </a:lnTo>
                  <a:lnTo>
                    <a:pt x="393" y="85"/>
                  </a:lnTo>
                  <a:lnTo>
                    <a:pt x="422" y="142"/>
                  </a:lnTo>
                  <a:lnTo>
                    <a:pt x="445" y="198"/>
                  </a:lnTo>
                  <a:lnTo>
                    <a:pt x="457" y="249"/>
                  </a:lnTo>
                  <a:lnTo>
                    <a:pt x="462" y="295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97" y="261"/>
                  </a:lnTo>
                  <a:lnTo>
                    <a:pt x="526" y="193"/>
                  </a:lnTo>
                  <a:lnTo>
                    <a:pt x="561" y="130"/>
                  </a:lnTo>
                  <a:lnTo>
                    <a:pt x="584" y="74"/>
                  </a:lnTo>
                  <a:lnTo>
                    <a:pt x="607" y="34"/>
                  </a:lnTo>
                  <a:lnTo>
                    <a:pt x="618" y="11"/>
                  </a:lnTo>
                  <a:lnTo>
                    <a:pt x="624" y="11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6"/>
                  </a:lnTo>
                  <a:lnTo>
                    <a:pt x="647" y="11"/>
                  </a:lnTo>
                  <a:lnTo>
                    <a:pt x="653" y="11"/>
                  </a:lnTo>
                  <a:lnTo>
                    <a:pt x="653" y="17"/>
                  </a:lnTo>
                  <a:lnTo>
                    <a:pt x="653" y="28"/>
                  </a:lnTo>
                  <a:lnTo>
                    <a:pt x="647" y="34"/>
                  </a:lnTo>
                  <a:lnTo>
                    <a:pt x="613" y="96"/>
                  </a:lnTo>
                  <a:lnTo>
                    <a:pt x="590" y="147"/>
                  </a:lnTo>
                  <a:lnTo>
                    <a:pt x="572" y="187"/>
                  </a:lnTo>
                  <a:lnTo>
                    <a:pt x="555" y="221"/>
                  </a:lnTo>
                  <a:lnTo>
                    <a:pt x="538" y="261"/>
                  </a:lnTo>
                  <a:lnTo>
                    <a:pt x="514" y="312"/>
                  </a:lnTo>
                  <a:lnTo>
                    <a:pt x="491" y="374"/>
                  </a:lnTo>
                  <a:lnTo>
                    <a:pt x="474" y="425"/>
                  </a:lnTo>
                  <a:lnTo>
                    <a:pt x="468" y="459"/>
                  </a:lnTo>
                  <a:lnTo>
                    <a:pt x="451" y="538"/>
                  </a:lnTo>
                  <a:lnTo>
                    <a:pt x="433" y="606"/>
                  </a:lnTo>
                  <a:lnTo>
                    <a:pt x="422" y="663"/>
                  </a:lnTo>
                  <a:lnTo>
                    <a:pt x="410" y="686"/>
                  </a:lnTo>
                  <a:lnTo>
                    <a:pt x="405" y="703"/>
                  </a:lnTo>
                  <a:lnTo>
                    <a:pt x="399" y="714"/>
                  </a:lnTo>
                  <a:lnTo>
                    <a:pt x="393" y="720"/>
                  </a:lnTo>
                  <a:lnTo>
                    <a:pt x="387" y="720"/>
                  </a:lnTo>
                  <a:lnTo>
                    <a:pt x="381" y="720"/>
                  </a:lnTo>
                  <a:lnTo>
                    <a:pt x="376" y="714"/>
                  </a:lnTo>
                  <a:lnTo>
                    <a:pt x="370" y="708"/>
                  </a:lnTo>
                  <a:lnTo>
                    <a:pt x="364" y="703"/>
                  </a:lnTo>
                  <a:lnTo>
                    <a:pt x="364" y="691"/>
                  </a:lnTo>
                  <a:lnTo>
                    <a:pt x="364" y="663"/>
                  </a:lnTo>
                  <a:lnTo>
                    <a:pt x="376" y="618"/>
                  </a:lnTo>
                  <a:lnTo>
                    <a:pt x="393" y="567"/>
                  </a:lnTo>
                  <a:lnTo>
                    <a:pt x="405" y="510"/>
                  </a:lnTo>
                  <a:lnTo>
                    <a:pt x="422" y="453"/>
                  </a:lnTo>
                  <a:lnTo>
                    <a:pt x="428" y="448"/>
                  </a:lnTo>
                  <a:lnTo>
                    <a:pt x="428" y="436"/>
                  </a:lnTo>
                  <a:lnTo>
                    <a:pt x="428" y="425"/>
                  </a:lnTo>
                  <a:lnTo>
                    <a:pt x="428" y="402"/>
                  </a:lnTo>
                  <a:lnTo>
                    <a:pt x="433" y="374"/>
                  </a:lnTo>
                  <a:lnTo>
                    <a:pt x="428" y="323"/>
                  </a:lnTo>
                  <a:lnTo>
                    <a:pt x="422" y="266"/>
                  </a:lnTo>
                  <a:lnTo>
                    <a:pt x="405" y="215"/>
                  </a:lnTo>
                  <a:lnTo>
                    <a:pt x="381" y="164"/>
                  </a:lnTo>
                  <a:lnTo>
                    <a:pt x="347" y="125"/>
                  </a:lnTo>
                  <a:lnTo>
                    <a:pt x="295" y="96"/>
                  </a:lnTo>
                  <a:lnTo>
                    <a:pt x="225" y="85"/>
                  </a:lnTo>
                  <a:lnTo>
                    <a:pt x="168" y="91"/>
                  </a:lnTo>
                  <a:lnTo>
                    <a:pt x="115" y="113"/>
                  </a:lnTo>
                  <a:lnTo>
                    <a:pt x="69" y="147"/>
                  </a:lnTo>
                  <a:lnTo>
                    <a:pt x="40" y="187"/>
                  </a:lnTo>
                  <a:lnTo>
                    <a:pt x="40" y="198"/>
                  </a:lnTo>
                  <a:lnTo>
                    <a:pt x="35" y="204"/>
                  </a:lnTo>
                  <a:lnTo>
                    <a:pt x="29" y="210"/>
                  </a:lnTo>
                  <a:lnTo>
                    <a:pt x="23" y="210"/>
                  </a:lnTo>
                  <a:lnTo>
                    <a:pt x="17" y="210"/>
                  </a:lnTo>
                  <a:lnTo>
                    <a:pt x="11" y="210"/>
                  </a:lnTo>
                  <a:lnTo>
                    <a:pt x="6" y="204"/>
                  </a:lnTo>
                  <a:lnTo>
                    <a:pt x="0" y="198"/>
                  </a:lnTo>
                  <a:lnTo>
                    <a:pt x="6" y="181"/>
                  </a:lnTo>
                  <a:lnTo>
                    <a:pt x="17" y="147"/>
                  </a:lnTo>
                  <a:lnTo>
                    <a:pt x="46" y="108"/>
                  </a:lnTo>
                  <a:lnTo>
                    <a:pt x="87" y="62"/>
                  </a:lnTo>
                  <a:lnTo>
                    <a:pt x="127" y="34"/>
                  </a:lnTo>
                  <a:lnTo>
                    <a:pt x="179" y="6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2620" y="3704"/>
              <a:ext cx="324" cy="51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5" y="0"/>
                </a:cxn>
                <a:cxn ang="0">
                  <a:pos x="197" y="0"/>
                </a:cxn>
                <a:cxn ang="0">
                  <a:pos x="197" y="5"/>
                </a:cxn>
                <a:cxn ang="0">
                  <a:pos x="203" y="22"/>
                </a:cxn>
                <a:cxn ang="0">
                  <a:pos x="203" y="442"/>
                </a:cxn>
                <a:cxn ang="0">
                  <a:pos x="203" y="453"/>
                </a:cxn>
                <a:cxn ang="0">
                  <a:pos x="203" y="459"/>
                </a:cxn>
                <a:cxn ang="0">
                  <a:pos x="209" y="464"/>
                </a:cxn>
                <a:cxn ang="0">
                  <a:pos x="214" y="470"/>
                </a:cxn>
                <a:cxn ang="0">
                  <a:pos x="232" y="476"/>
                </a:cxn>
                <a:cxn ang="0">
                  <a:pos x="255" y="476"/>
                </a:cxn>
                <a:cxn ang="0">
                  <a:pos x="284" y="476"/>
                </a:cxn>
                <a:cxn ang="0">
                  <a:pos x="324" y="476"/>
                </a:cxn>
                <a:cxn ang="0">
                  <a:pos x="324" y="510"/>
                </a:cxn>
                <a:cxn ang="0">
                  <a:pos x="243" y="510"/>
                </a:cxn>
                <a:cxn ang="0">
                  <a:pos x="162" y="510"/>
                </a:cxn>
                <a:cxn ang="0">
                  <a:pos x="81" y="510"/>
                </a:cxn>
                <a:cxn ang="0">
                  <a:pos x="6" y="510"/>
                </a:cxn>
                <a:cxn ang="0">
                  <a:pos x="6" y="476"/>
                </a:cxn>
                <a:cxn ang="0">
                  <a:pos x="47" y="476"/>
                </a:cxn>
                <a:cxn ang="0">
                  <a:pos x="76" y="476"/>
                </a:cxn>
                <a:cxn ang="0">
                  <a:pos x="99" y="476"/>
                </a:cxn>
                <a:cxn ang="0">
                  <a:pos x="110" y="470"/>
                </a:cxn>
                <a:cxn ang="0">
                  <a:pos x="122" y="464"/>
                </a:cxn>
                <a:cxn ang="0">
                  <a:pos x="128" y="459"/>
                </a:cxn>
                <a:cxn ang="0">
                  <a:pos x="128" y="453"/>
                </a:cxn>
                <a:cxn ang="0">
                  <a:pos x="128" y="442"/>
                </a:cxn>
                <a:cxn ang="0">
                  <a:pos x="128" y="62"/>
                </a:cxn>
                <a:cxn ang="0">
                  <a:pos x="81" y="73"/>
                </a:cxn>
                <a:cxn ang="0">
                  <a:pos x="41" y="79"/>
                </a:cxn>
                <a:cxn ang="0">
                  <a:pos x="12" y="79"/>
                </a:cxn>
                <a:cxn ang="0">
                  <a:pos x="0" y="79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35" y="45"/>
                </a:cxn>
                <a:cxn ang="0">
                  <a:pos x="76" y="39"/>
                </a:cxn>
                <a:cxn ang="0">
                  <a:pos x="122" y="28"/>
                </a:cxn>
                <a:cxn ang="0">
                  <a:pos x="168" y="0"/>
                </a:cxn>
              </a:cxnLst>
              <a:rect l="0" t="0" r="r" b="b"/>
              <a:pathLst>
                <a:path w="324" h="510">
                  <a:moveTo>
                    <a:pt x="168" y="0"/>
                  </a:moveTo>
                  <a:lnTo>
                    <a:pt x="185" y="0"/>
                  </a:lnTo>
                  <a:lnTo>
                    <a:pt x="197" y="0"/>
                  </a:lnTo>
                  <a:lnTo>
                    <a:pt x="197" y="5"/>
                  </a:lnTo>
                  <a:lnTo>
                    <a:pt x="203" y="22"/>
                  </a:lnTo>
                  <a:lnTo>
                    <a:pt x="203" y="442"/>
                  </a:lnTo>
                  <a:lnTo>
                    <a:pt x="203" y="453"/>
                  </a:lnTo>
                  <a:lnTo>
                    <a:pt x="203" y="459"/>
                  </a:lnTo>
                  <a:lnTo>
                    <a:pt x="209" y="464"/>
                  </a:lnTo>
                  <a:lnTo>
                    <a:pt x="214" y="470"/>
                  </a:lnTo>
                  <a:lnTo>
                    <a:pt x="232" y="476"/>
                  </a:lnTo>
                  <a:lnTo>
                    <a:pt x="255" y="476"/>
                  </a:lnTo>
                  <a:lnTo>
                    <a:pt x="284" y="476"/>
                  </a:lnTo>
                  <a:lnTo>
                    <a:pt x="324" y="476"/>
                  </a:lnTo>
                  <a:lnTo>
                    <a:pt x="324" y="510"/>
                  </a:lnTo>
                  <a:lnTo>
                    <a:pt x="243" y="510"/>
                  </a:lnTo>
                  <a:lnTo>
                    <a:pt x="162" y="510"/>
                  </a:lnTo>
                  <a:lnTo>
                    <a:pt x="81" y="510"/>
                  </a:lnTo>
                  <a:lnTo>
                    <a:pt x="6" y="510"/>
                  </a:lnTo>
                  <a:lnTo>
                    <a:pt x="6" y="476"/>
                  </a:lnTo>
                  <a:lnTo>
                    <a:pt x="47" y="476"/>
                  </a:lnTo>
                  <a:lnTo>
                    <a:pt x="76" y="476"/>
                  </a:lnTo>
                  <a:lnTo>
                    <a:pt x="99" y="476"/>
                  </a:lnTo>
                  <a:lnTo>
                    <a:pt x="110" y="470"/>
                  </a:lnTo>
                  <a:lnTo>
                    <a:pt x="122" y="464"/>
                  </a:lnTo>
                  <a:lnTo>
                    <a:pt x="128" y="459"/>
                  </a:lnTo>
                  <a:lnTo>
                    <a:pt x="128" y="453"/>
                  </a:lnTo>
                  <a:lnTo>
                    <a:pt x="128" y="442"/>
                  </a:lnTo>
                  <a:lnTo>
                    <a:pt x="128" y="62"/>
                  </a:lnTo>
                  <a:lnTo>
                    <a:pt x="81" y="73"/>
                  </a:lnTo>
                  <a:lnTo>
                    <a:pt x="41" y="79"/>
                  </a:lnTo>
                  <a:lnTo>
                    <a:pt x="12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35" y="45"/>
                  </a:lnTo>
                  <a:lnTo>
                    <a:pt x="76" y="39"/>
                  </a:lnTo>
                  <a:lnTo>
                    <a:pt x="122" y="28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3268" y="2769"/>
              <a:ext cx="1099" cy="1280"/>
            </a:xfrm>
            <a:custGeom>
              <a:avLst/>
              <a:gdLst/>
              <a:ahLst/>
              <a:cxnLst>
                <a:cxn ang="0">
                  <a:pos x="983" y="5"/>
                </a:cxn>
                <a:cxn ang="0">
                  <a:pos x="1058" y="62"/>
                </a:cxn>
                <a:cxn ang="0">
                  <a:pos x="1099" y="181"/>
                </a:cxn>
                <a:cxn ang="0">
                  <a:pos x="1075" y="294"/>
                </a:cxn>
                <a:cxn ang="0">
                  <a:pos x="1000" y="487"/>
                </a:cxn>
                <a:cxn ang="0">
                  <a:pos x="838" y="742"/>
                </a:cxn>
                <a:cxn ang="0">
                  <a:pos x="665" y="952"/>
                </a:cxn>
                <a:cxn ang="0">
                  <a:pos x="526" y="1082"/>
                </a:cxn>
                <a:cxn ang="0">
                  <a:pos x="376" y="1195"/>
                </a:cxn>
                <a:cxn ang="0">
                  <a:pos x="249" y="1269"/>
                </a:cxn>
                <a:cxn ang="0">
                  <a:pos x="133" y="1269"/>
                </a:cxn>
                <a:cxn ang="0">
                  <a:pos x="46" y="1212"/>
                </a:cxn>
                <a:cxn ang="0">
                  <a:pos x="6" y="1133"/>
                </a:cxn>
                <a:cxn ang="0">
                  <a:pos x="12" y="1059"/>
                </a:cxn>
                <a:cxn ang="0">
                  <a:pos x="46" y="1008"/>
                </a:cxn>
                <a:cxn ang="0">
                  <a:pos x="58" y="1014"/>
                </a:cxn>
                <a:cxn ang="0">
                  <a:pos x="64" y="1031"/>
                </a:cxn>
                <a:cxn ang="0">
                  <a:pos x="121" y="1122"/>
                </a:cxn>
                <a:cxn ang="0">
                  <a:pos x="191" y="1156"/>
                </a:cxn>
                <a:cxn ang="0">
                  <a:pos x="237" y="1156"/>
                </a:cxn>
                <a:cxn ang="0">
                  <a:pos x="318" y="1133"/>
                </a:cxn>
                <a:cxn ang="0">
                  <a:pos x="405" y="1076"/>
                </a:cxn>
                <a:cxn ang="0">
                  <a:pos x="468" y="1031"/>
                </a:cxn>
                <a:cxn ang="0">
                  <a:pos x="480" y="1020"/>
                </a:cxn>
                <a:cxn ang="0">
                  <a:pos x="480" y="1008"/>
                </a:cxn>
                <a:cxn ang="0">
                  <a:pos x="486" y="923"/>
                </a:cxn>
                <a:cxn ang="0">
                  <a:pos x="491" y="787"/>
                </a:cxn>
                <a:cxn ang="0">
                  <a:pos x="474" y="510"/>
                </a:cxn>
                <a:cxn ang="0">
                  <a:pos x="416" y="272"/>
                </a:cxn>
                <a:cxn ang="0">
                  <a:pos x="312" y="130"/>
                </a:cxn>
                <a:cxn ang="0">
                  <a:pos x="168" y="79"/>
                </a:cxn>
                <a:cxn ang="0">
                  <a:pos x="98" y="130"/>
                </a:cxn>
                <a:cxn ang="0">
                  <a:pos x="69" y="130"/>
                </a:cxn>
                <a:cxn ang="0">
                  <a:pos x="64" y="124"/>
                </a:cxn>
                <a:cxn ang="0">
                  <a:pos x="69" y="102"/>
                </a:cxn>
                <a:cxn ang="0">
                  <a:pos x="145" y="39"/>
                </a:cxn>
                <a:cxn ang="0">
                  <a:pos x="266" y="0"/>
                </a:cxn>
                <a:cxn ang="0">
                  <a:pos x="416" y="51"/>
                </a:cxn>
                <a:cxn ang="0">
                  <a:pos x="515" y="181"/>
                </a:cxn>
                <a:cxn ang="0">
                  <a:pos x="572" y="345"/>
                </a:cxn>
                <a:cxn ang="0">
                  <a:pos x="601" y="527"/>
                </a:cxn>
                <a:cxn ang="0">
                  <a:pos x="607" y="674"/>
                </a:cxn>
                <a:cxn ang="0">
                  <a:pos x="607" y="782"/>
                </a:cxn>
                <a:cxn ang="0">
                  <a:pos x="601" y="918"/>
                </a:cxn>
                <a:cxn ang="0">
                  <a:pos x="601" y="918"/>
                </a:cxn>
                <a:cxn ang="0">
                  <a:pos x="740" y="776"/>
                </a:cxn>
                <a:cxn ang="0">
                  <a:pos x="919" y="527"/>
                </a:cxn>
                <a:cxn ang="0">
                  <a:pos x="1006" y="345"/>
                </a:cxn>
                <a:cxn ang="0">
                  <a:pos x="1029" y="255"/>
                </a:cxn>
                <a:cxn ang="0">
                  <a:pos x="1018" y="192"/>
                </a:cxn>
                <a:cxn ang="0">
                  <a:pos x="960" y="136"/>
                </a:cxn>
                <a:cxn ang="0">
                  <a:pos x="896" y="119"/>
                </a:cxn>
                <a:cxn ang="0">
                  <a:pos x="885" y="107"/>
                </a:cxn>
                <a:cxn ang="0">
                  <a:pos x="885" y="73"/>
                </a:cxn>
                <a:cxn ang="0">
                  <a:pos x="914" y="17"/>
                </a:cxn>
              </a:cxnLst>
              <a:rect l="0" t="0" r="r" b="b"/>
              <a:pathLst>
                <a:path w="1099" h="1280">
                  <a:moveTo>
                    <a:pt x="942" y="0"/>
                  </a:moveTo>
                  <a:lnTo>
                    <a:pt x="983" y="5"/>
                  </a:lnTo>
                  <a:lnTo>
                    <a:pt x="1023" y="28"/>
                  </a:lnTo>
                  <a:lnTo>
                    <a:pt x="1058" y="62"/>
                  </a:lnTo>
                  <a:lnTo>
                    <a:pt x="1087" y="113"/>
                  </a:lnTo>
                  <a:lnTo>
                    <a:pt x="1099" y="181"/>
                  </a:lnTo>
                  <a:lnTo>
                    <a:pt x="1093" y="232"/>
                  </a:lnTo>
                  <a:lnTo>
                    <a:pt x="1075" y="294"/>
                  </a:lnTo>
                  <a:lnTo>
                    <a:pt x="1047" y="385"/>
                  </a:lnTo>
                  <a:lnTo>
                    <a:pt x="1000" y="487"/>
                  </a:lnTo>
                  <a:lnTo>
                    <a:pt x="937" y="606"/>
                  </a:lnTo>
                  <a:lnTo>
                    <a:pt x="838" y="742"/>
                  </a:lnTo>
                  <a:lnTo>
                    <a:pt x="723" y="889"/>
                  </a:lnTo>
                  <a:lnTo>
                    <a:pt x="665" y="952"/>
                  </a:lnTo>
                  <a:lnTo>
                    <a:pt x="596" y="1020"/>
                  </a:lnTo>
                  <a:lnTo>
                    <a:pt x="526" y="1082"/>
                  </a:lnTo>
                  <a:lnTo>
                    <a:pt x="451" y="1144"/>
                  </a:lnTo>
                  <a:lnTo>
                    <a:pt x="376" y="1195"/>
                  </a:lnTo>
                  <a:lnTo>
                    <a:pt x="312" y="1241"/>
                  </a:lnTo>
                  <a:lnTo>
                    <a:pt x="249" y="1269"/>
                  </a:lnTo>
                  <a:lnTo>
                    <a:pt x="197" y="1280"/>
                  </a:lnTo>
                  <a:lnTo>
                    <a:pt x="133" y="1269"/>
                  </a:lnTo>
                  <a:lnTo>
                    <a:pt x="87" y="1246"/>
                  </a:lnTo>
                  <a:lnTo>
                    <a:pt x="46" y="1212"/>
                  </a:lnTo>
                  <a:lnTo>
                    <a:pt x="23" y="1173"/>
                  </a:lnTo>
                  <a:lnTo>
                    <a:pt x="6" y="1133"/>
                  </a:lnTo>
                  <a:lnTo>
                    <a:pt x="0" y="1099"/>
                  </a:lnTo>
                  <a:lnTo>
                    <a:pt x="12" y="1059"/>
                  </a:lnTo>
                  <a:lnTo>
                    <a:pt x="29" y="1025"/>
                  </a:lnTo>
                  <a:lnTo>
                    <a:pt x="46" y="1008"/>
                  </a:lnTo>
                  <a:lnTo>
                    <a:pt x="58" y="1008"/>
                  </a:lnTo>
                  <a:lnTo>
                    <a:pt x="58" y="1014"/>
                  </a:lnTo>
                  <a:lnTo>
                    <a:pt x="64" y="1020"/>
                  </a:lnTo>
                  <a:lnTo>
                    <a:pt x="64" y="1031"/>
                  </a:lnTo>
                  <a:lnTo>
                    <a:pt x="87" y="1082"/>
                  </a:lnTo>
                  <a:lnTo>
                    <a:pt x="121" y="1122"/>
                  </a:lnTo>
                  <a:lnTo>
                    <a:pt x="156" y="1144"/>
                  </a:lnTo>
                  <a:lnTo>
                    <a:pt x="191" y="1156"/>
                  </a:lnTo>
                  <a:lnTo>
                    <a:pt x="220" y="1156"/>
                  </a:lnTo>
                  <a:lnTo>
                    <a:pt x="237" y="1156"/>
                  </a:lnTo>
                  <a:lnTo>
                    <a:pt x="272" y="1150"/>
                  </a:lnTo>
                  <a:lnTo>
                    <a:pt x="318" y="1133"/>
                  </a:lnTo>
                  <a:lnTo>
                    <a:pt x="364" y="1105"/>
                  </a:lnTo>
                  <a:lnTo>
                    <a:pt x="405" y="1076"/>
                  </a:lnTo>
                  <a:lnTo>
                    <a:pt x="439" y="1054"/>
                  </a:lnTo>
                  <a:lnTo>
                    <a:pt x="468" y="1031"/>
                  </a:lnTo>
                  <a:lnTo>
                    <a:pt x="480" y="1025"/>
                  </a:lnTo>
                  <a:lnTo>
                    <a:pt x="480" y="1020"/>
                  </a:lnTo>
                  <a:lnTo>
                    <a:pt x="480" y="1014"/>
                  </a:lnTo>
                  <a:lnTo>
                    <a:pt x="480" y="1008"/>
                  </a:lnTo>
                  <a:lnTo>
                    <a:pt x="486" y="974"/>
                  </a:lnTo>
                  <a:lnTo>
                    <a:pt x="486" y="923"/>
                  </a:lnTo>
                  <a:lnTo>
                    <a:pt x="491" y="855"/>
                  </a:lnTo>
                  <a:lnTo>
                    <a:pt x="491" y="787"/>
                  </a:lnTo>
                  <a:lnTo>
                    <a:pt x="486" y="646"/>
                  </a:lnTo>
                  <a:lnTo>
                    <a:pt x="474" y="510"/>
                  </a:lnTo>
                  <a:lnTo>
                    <a:pt x="451" y="379"/>
                  </a:lnTo>
                  <a:lnTo>
                    <a:pt x="416" y="272"/>
                  </a:lnTo>
                  <a:lnTo>
                    <a:pt x="370" y="192"/>
                  </a:lnTo>
                  <a:lnTo>
                    <a:pt x="312" y="130"/>
                  </a:lnTo>
                  <a:lnTo>
                    <a:pt x="249" y="90"/>
                  </a:lnTo>
                  <a:lnTo>
                    <a:pt x="168" y="79"/>
                  </a:lnTo>
                  <a:lnTo>
                    <a:pt x="133" y="113"/>
                  </a:lnTo>
                  <a:lnTo>
                    <a:pt x="98" y="130"/>
                  </a:lnTo>
                  <a:lnTo>
                    <a:pt x="75" y="130"/>
                  </a:lnTo>
                  <a:lnTo>
                    <a:pt x="69" y="130"/>
                  </a:lnTo>
                  <a:lnTo>
                    <a:pt x="64" y="130"/>
                  </a:lnTo>
                  <a:lnTo>
                    <a:pt x="64" y="124"/>
                  </a:lnTo>
                  <a:lnTo>
                    <a:pt x="58" y="119"/>
                  </a:lnTo>
                  <a:lnTo>
                    <a:pt x="69" y="102"/>
                  </a:lnTo>
                  <a:lnTo>
                    <a:pt x="98" y="68"/>
                  </a:lnTo>
                  <a:lnTo>
                    <a:pt x="145" y="39"/>
                  </a:lnTo>
                  <a:lnTo>
                    <a:pt x="202" y="11"/>
                  </a:lnTo>
                  <a:lnTo>
                    <a:pt x="266" y="0"/>
                  </a:lnTo>
                  <a:lnTo>
                    <a:pt x="347" y="17"/>
                  </a:lnTo>
                  <a:lnTo>
                    <a:pt x="416" y="51"/>
                  </a:lnTo>
                  <a:lnTo>
                    <a:pt x="474" y="107"/>
                  </a:lnTo>
                  <a:lnTo>
                    <a:pt x="515" y="181"/>
                  </a:lnTo>
                  <a:lnTo>
                    <a:pt x="549" y="260"/>
                  </a:lnTo>
                  <a:lnTo>
                    <a:pt x="572" y="345"/>
                  </a:lnTo>
                  <a:lnTo>
                    <a:pt x="590" y="436"/>
                  </a:lnTo>
                  <a:lnTo>
                    <a:pt x="601" y="527"/>
                  </a:lnTo>
                  <a:lnTo>
                    <a:pt x="607" y="606"/>
                  </a:lnTo>
                  <a:lnTo>
                    <a:pt x="607" y="674"/>
                  </a:lnTo>
                  <a:lnTo>
                    <a:pt x="607" y="731"/>
                  </a:lnTo>
                  <a:lnTo>
                    <a:pt x="607" y="782"/>
                  </a:lnTo>
                  <a:lnTo>
                    <a:pt x="607" y="850"/>
                  </a:lnTo>
                  <a:lnTo>
                    <a:pt x="601" y="918"/>
                  </a:lnTo>
                  <a:lnTo>
                    <a:pt x="601" y="918"/>
                  </a:lnTo>
                  <a:lnTo>
                    <a:pt x="601" y="918"/>
                  </a:lnTo>
                  <a:lnTo>
                    <a:pt x="601" y="918"/>
                  </a:lnTo>
                  <a:lnTo>
                    <a:pt x="740" y="776"/>
                  </a:lnTo>
                  <a:lnTo>
                    <a:pt x="844" y="646"/>
                  </a:lnTo>
                  <a:lnTo>
                    <a:pt x="919" y="527"/>
                  </a:lnTo>
                  <a:lnTo>
                    <a:pt x="971" y="430"/>
                  </a:lnTo>
                  <a:lnTo>
                    <a:pt x="1006" y="345"/>
                  </a:lnTo>
                  <a:lnTo>
                    <a:pt x="1023" y="289"/>
                  </a:lnTo>
                  <a:lnTo>
                    <a:pt x="1029" y="255"/>
                  </a:lnTo>
                  <a:lnTo>
                    <a:pt x="1029" y="221"/>
                  </a:lnTo>
                  <a:lnTo>
                    <a:pt x="1018" y="192"/>
                  </a:lnTo>
                  <a:lnTo>
                    <a:pt x="995" y="158"/>
                  </a:lnTo>
                  <a:lnTo>
                    <a:pt x="960" y="136"/>
                  </a:lnTo>
                  <a:lnTo>
                    <a:pt x="914" y="124"/>
                  </a:lnTo>
                  <a:lnTo>
                    <a:pt x="896" y="119"/>
                  </a:lnTo>
                  <a:lnTo>
                    <a:pt x="890" y="119"/>
                  </a:lnTo>
                  <a:lnTo>
                    <a:pt x="885" y="107"/>
                  </a:lnTo>
                  <a:lnTo>
                    <a:pt x="885" y="96"/>
                  </a:lnTo>
                  <a:lnTo>
                    <a:pt x="885" y="73"/>
                  </a:lnTo>
                  <a:lnTo>
                    <a:pt x="896" y="45"/>
                  </a:lnTo>
                  <a:lnTo>
                    <a:pt x="914" y="1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4315" y="3579"/>
              <a:ext cx="653" cy="720"/>
            </a:xfrm>
            <a:custGeom>
              <a:avLst/>
              <a:gdLst/>
              <a:ahLst/>
              <a:cxnLst>
                <a:cxn ang="0">
                  <a:pos x="300" y="11"/>
                </a:cxn>
                <a:cxn ang="0">
                  <a:pos x="387" y="85"/>
                </a:cxn>
                <a:cxn ang="0">
                  <a:pos x="439" y="198"/>
                </a:cxn>
                <a:cxn ang="0">
                  <a:pos x="462" y="295"/>
                </a:cxn>
                <a:cxn ang="0">
                  <a:pos x="468" y="329"/>
                </a:cxn>
                <a:cxn ang="0">
                  <a:pos x="526" y="193"/>
                </a:cxn>
                <a:cxn ang="0">
                  <a:pos x="584" y="74"/>
                </a:cxn>
                <a:cxn ang="0">
                  <a:pos x="618" y="11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7" y="11"/>
                </a:cxn>
                <a:cxn ang="0">
                  <a:pos x="647" y="28"/>
                </a:cxn>
                <a:cxn ang="0">
                  <a:pos x="612" y="96"/>
                </a:cxn>
                <a:cxn ang="0">
                  <a:pos x="566" y="187"/>
                </a:cxn>
                <a:cxn ang="0">
                  <a:pos x="537" y="261"/>
                </a:cxn>
                <a:cxn ang="0">
                  <a:pos x="491" y="374"/>
                </a:cxn>
                <a:cxn ang="0">
                  <a:pos x="462" y="459"/>
                </a:cxn>
                <a:cxn ang="0">
                  <a:pos x="433" y="606"/>
                </a:cxn>
                <a:cxn ang="0">
                  <a:pos x="410" y="686"/>
                </a:cxn>
                <a:cxn ang="0">
                  <a:pos x="393" y="714"/>
                </a:cxn>
                <a:cxn ang="0">
                  <a:pos x="387" y="720"/>
                </a:cxn>
                <a:cxn ang="0">
                  <a:pos x="370" y="714"/>
                </a:cxn>
                <a:cxn ang="0">
                  <a:pos x="364" y="703"/>
                </a:cxn>
                <a:cxn ang="0">
                  <a:pos x="364" y="663"/>
                </a:cxn>
                <a:cxn ang="0">
                  <a:pos x="387" y="567"/>
                </a:cxn>
                <a:cxn ang="0">
                  <a:pos x="422" y="453"/>
                </a:cxn>
                <a:cxn ang="0">
                  <a:pos x="427" y="436"/>
                </a:cxn>
                <a:cxn ang="0">
                  <a:pos x="427" y="402"/>
                </a:cxn>
                <a:cxn ang="0">
                  <a:pos x="427" y="323"/>
                </a:cxn>
                <a:cxn ang="0">
                  <a:pos x="404" y="215"/>
                </a:cxn>
                <a:cxn ang="0">
                  <a:pos x="341" y="125"/>
                </a:cxn>
                <a:cxn ang="0">
                  <a:pos x="225" y="85"/>
                </a:cxn>
                <a:cxn ang="0">
                  <a:pos x="109" y="113"/>
                </a:cxn>
                <a:cxn ang="0">
                  <a:pos x="40" y="187"/>
                </a:cxn>
                <a:cxn ang="0">
                  <a:pos x="34" y="204"/>
                </a:cxn>
                <a:cxn ang="0">
                  <a:pos x="17" y="210"/>
                </a:cxn>
                <a:cxn ang="0">
                  <a:pos x="5" y="210"/>
                </a:cxn>
                <a:cxn ang="0">
                  <a:pos x="0" y="198"/>
                </a:cxn>
                <a:cxn ang="0">
                  <a:pos x="17" y="147"/>
                </a:cxn>
                <a:cxn ang="0">
                  <a:pos x="80" y="62"/>
                </a:cxn>
                <a:cxn ang="0">
                  <a:pos x="173" y="6"/>
                </a:cxn>
              </a:cxnLst>
              <a:rect l="0" t="0" r="r" b="b"/>
              <a:pathLst>
                <a:path w="653" h="720">
                  <a:moveTo>
                    <a:pt x="237" y="0"/>
                  </a:moveTo>
                  <a:lnTo>
                    <a:pt x="300" y="11"/>
                  </a:lnTo>
                  <a:lnTo>
                    <a:pt x="352" y="40"/>
                  </a:lnTo>
                  <a:lnTo>
                    <a:pt x="387" y="85"/>
                  </a:lnTo>
                  <a:lnTo>
                    <a:pt x="422" y="142"/>
                  </a:lnTo>
                  <a:lnTo>
                    <a:pt x="439" y="198"/>
                  </a:lnTo>
                  <a:lnTo>
                    <a:pt x="456" y="249"/>
                  </a:lnTo>
                  <a:lnTo>
                    <a:pt x="462" y="295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97" y="261"/>
                  </a:lnTo>
                  <a:lnTo>
                    <a:pt x="526" y="193"/>
                  </a:lnTo>
                  <a:lnTo>
                    <a:pt x="555" y="130"/>
                  </a:lnTo>
                  <a:lnTo>
                    <a:pt x="584" y="74"/>
                  </a:lnTo>
                  <a:lnTo>
                    <a:pt x="607" y="34"/>
                  </a:lnTo>
                  <a:lnTo>
                    <a:pt x="618" y="11"/>
                  </a:lnTo>
                  <a:lnTo>
                    <a:pt x="624" y="11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36" y="6"/>
                  </a:lnTo>
                  <a:lnTo>
                    <a:pt x="641" y="11"/>
                  </a:lnTo>
                  <a:lnTo>
                    <a:pt x="647" y="11"/>
                  </a:lnTo>
                  <a:lnTo>
                    <a:pt x="653" y="17"/>
                  </a:lnTo>
                  <a:lnTo>
                    <a:pt x="647" y="28"/>
                  </a:lnTo>
                  <a:lnTo>
                    <a:pt x="647" y="34"/>
                  </a:lnTo>
                  <a:lnTo>
                    <a:pt x="612" y="96"/>
                  </a:lnTo>
                  <a:lnTo>
                    <a:pt x="584" y="147"/>
                  </a:lnTo>
                  <a:lnTo>
                    <a:pt x="566" y="187"/>
                  </a:lnTo>
                  <a:lnTo>
                    <a:pt x="555" y="221"/>
                  </a:lnTo>
                  <a:lnTo>
                    <a:pt x="537" y="261"/>
                  </a:lnTo>
                  <a:lnTo>
                    <a:pt x="514" y="312"/>
                  </a:lnTo>
                  <a:lnTo>
                    <a:pt x="491" y="374"/>
                  </a:lnTo>
                  <a:lnTo>
                    <a:pt x="474" y="425"/>
                  </a:lnTo>
                  <a:lnTo>
                    <a:pt x="462" y="459"/>
                  </a:lnTo>
                  <a:lnTo>
                    <a:pt x="451" y="538"/>
                  </a:lnTo>
                  <a:lnTo>
                    <a:pt x="433" y="606"/>
                  </a:lnTo>
                  <a:lnTo>
                    <a:pt x="416" y="663"/>
                  </a:lnTo>
                  <a:lnTo>
                    <a:pt x="410" y="686"/>
                  </a:lnTo>
                  <a:lnTo>
                    <a:pt x="404" y="703"/>
                  </a:lnTo>
                  <a:lnTo>
                    <a:pt x="393" y="714"/>
                  </a:lnTo>
                  <a:lnTo>
                    <a:pt x="387" y="720"/>
                  </a:lnTo>
                  <a:lnTo>
                    <a:pt x="387" y="720"/>
                  </a:lnTo>
                  <a:lnTo>
                    <a:pt x="381" y="720"/>
                  </a:lnTo>
                  <a:lnTo>
                    <a:pt x="370" y="714"/>
                  </a:lnTo>
                  <a:lnTo>
                    <a:pt x="364" y="708"/>
                  </a:lnTo>
                  <a:lnTo>
                    <a:pt x="364" y="703"/>
                  </a:lnTo>
                  <a:lnTo>
                    <a:pt x="358" y="691"/>
                  </a:lnTo>
                  <a:lnTo>
                    <a:pt x="364" y="663"/>
                  </a:lnTo>
                  <a:lnTo>
                    <a:pt x="375" y="618"/>
                  </a:lnTo>
                  <a:lnTo>
                    <a:pt x="387" y="567"/>
                  </a:lnTo>
                  <a:lnTo>
                    <a:pt x="404" y="510"/>
                  </a:lnTo>
                  <a:lnTo>
                    <a:pt x="422" y="453"/>
                  </a:lnTo>
                  <a:lnTo>
                    <a:pt x="422" y="448"/>
                  </a:lnTo>
                  <a:lnTo>
                    <a:pt x="427" y="436"/>
                  </a:lnTo>
                  <a:lnTo>
                    <a:pt x="427" y="425"/>
                  </a:lnTo>
                  <a:lnTo>
                    <a:pt x="427" y="402"/>
                  </a:lnTo>
                  <a:lnTo>
                    <a:pt x="427" y="374"/>
                  </a:lnTo>
                  <a:lnTo>
                    <a:pt x="427" y="323"/>
                  </a:lnTo>
                  <a:lnTo>
                    <a:pt x="422" y="266"/>
                  </a:lnTo>
                  <a:lnTo>
                    <a:pt x="404" y="215"/>
                  </a:lnTo>
                  <a:lnTo>
                    <a:pt x="381" y="164"/>
                  </a:lnTo>
                  <a:lnTo>
                    <a:pt x="341" y="125"/>
                  </a:lnTo>
                  <a:lnTo>
                    <a:pt x="289" y="96"/>
                  </a:lnTo>
                  <a:lnTo>
                    <a:pt x="225" y="85"/>
                  </a:lnTo>
                  <a:lnTo>
                    <a:pt x="167" y="91"/>
                  </a:lnTo>
                  <a:lnTo>
                    <a:pt x="109" y="113"/>
                  </a:lnTo>
                  <a:lnTo>
                    <a:pt x="69" y="147"/>
                  </a:lnTo>
                  <a:lnTo>
                    <a:pt x="40" y="187"/>
                  </a:lnTo>
                  <a:lnTo>
                    <a:pt x="34" y="198"/>
                  </a:lnTo>
                  <a:lnTo>
                    <a:pt x="34" y="204"/>
                  </a:lnTo>
                  <a:lnTo>
                    <a:pt x="28" y="210"/>
                  </a:lnTo>
                  <a:lnTo>
                    <a:pt x="17" y="210"/>
                  </a:lnTo>
                  <a:lnTo>
                    <a:pt x="17" y="210"/>
                  </a:lnTo>
                  <a:lnTo>
                    <a:pt x="5" y="210"/>
                  </a:lnTo>
                  <a:lnTo>
                    <a:pt x="0" y="204"/>
                  </a:lnTo>
                  <a:lnTo>
                    <a:pt x="0" y="198"/>
                  </a:lnTo>
                  <a:lnTo>
                    <a:pt x="5" y="181"/>
                  </a:lnTo>
                  <a:lnTo>
                    <a:pt x="17" y="147"/>
                  </a:lnTo>
                  <a:lnTo>
                    <a:pt x="40" y="108"/>
                  </a:lnTo>
                  <a:lnTo>
                    <a:pt x="80" y="62"/>
                  </a:lnTo>
                  <a:lnTo>
                    <a:pt x="121" y="34"/>
                  </a:lnTo>
                  <a:lnTo>
                    <a:pt x="173" y="6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5026" y="3704"/>
              <a:ext cx="387" cy="510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243" y="5"/>
                </a:cxn>
                <a:cxn ang="0">
                  <a:pos x="300" y="22"/>
                </a:cxn>
                <a:cxn ang="0">
                  <a:pos x="347" y="56"/>
                </a:cxn>
                <a:cxn ang="0">
                  <a:pos x="376" y="96"/>
                </a:cxn>
                <a:cxn ang="0">
                  <a:pos x="387" y="153"/>
                </a:cxn>
                <a:cxn ang="0">
                  <a:pos x="376" y="204"/>
                </a:cxn>
                <a:cxn ang="0">
                  <a:pos x="347" y="249"/>
                </a:cxn>
                <a:cxn ang="0">
                  <a:pos x="300" y="289"/>
                </a:cxn>
                <a:cxn ang="0">
                  <a:pos x="248" y="323"/>
                </a:cxn>
                <a:cxn ang="0">
                  <a:pos x="173" y="379"/>
                </a:cxn>
                <a:cxn ang="0">
                  <a:pos x="92" y="436"/>
                </a:cxn>
                <a:cxn ang="0">
                  <a:pos x="248" y="436"/>
                </a:cxn>
                <a:cxn ang="0">
                  <a:pos x="260" y="436"/>
                </a:cxn>
                <a:cxn ang="0">
                  <a:pos x="271" y="436"/>
                </a:cxn>
                <a:cxn ang="0">
                  <a:pos x="289" y="436"/>
                </a:cxn>
                <a:cxn ang="0">
                  <a:pos x="312" y="436"/>
                </a:cxn>
                <a:cxn ang="0">
                  <a:pos x="323" y="430"/>
                </a:cxn>
                <a:cxn ang="0">
                  <a:pos x="329" y="430"/>
                </a:cxn>
                <a:cxn ang="0">
                  <a:pos x="335" y="425"/>
                </a:cxn>
                <a:cxn ang="0">
                  <a:pos x="341" y="408"/>
                </a:cxn>
                <a:cxn ang="0">
                  <a:pos x="347" y="391"/>
                </a:cxn>
                <a:cxn ang="0">
                  <a:pos x="352" y="374"/>
                </a:cxn>
                <a:cxn ang="0">
                  <a:pos x="352" y="362"/>
                </a:cxn>
                <a:cxn ang="0">
                  <a:pos x="387" y="362"/>
                </a:cxn>
                <a:cxn ang="0">
                  <a:pos x="387" y="362"/>
                </a:cxn>
                <a:cxn ang="0">
                  <a:pos x="358" y="510"/>
                </a:cxn>
                <a:cxn ang="0">
                  <a:pos x="0" y="510"/>
                </a:cxn>
                <a:cxn ang="0">
                  <a:pos x="0" y="487"/>
                </a:cxn>
                <a:cxn ang="0">
                  <a:pos x="0" y="481"/>
                </a:cxn>
                <a:cxn ang="0">
                  <a:pos x="0" y="481"/>
                </a:cxn>
                <a:cxn ang="0">
                  <a:pos x="5" y="476"/>
                </a:cxn>
                <a:cxn ang="0">
                  <a:pos x="196" y="317"/>
                </a:cxn>
                <a:cxn ang="0">
                  <a:pos x="254" y="266"/>
                </a:cxn>
                <a:cxn ang="0">
                  <a:pos x="289" y="209"/>
                </a:cxn>
                <a:cxn ang="0">
                  <a:pos x="300" y="153"/>
                </a:cxn>
                <a:cxn ang="0">
                  <a:pos x="289" y="102"/>
                </a:cxn>
                <a:cxn ang="0">
                  <a:pos x="260" y="62"/>
                </a:cxn>
                <a:cxn ang="0">
                  <a:pos x="219" y="39"/>
                </a:cxn>
                <a:cxn ang="0">
                  <a:pos x="162" y="28"/>
                </a:cxn>
                <a:cxn ang="0">
                  <a:pos x="115" y="39"/>
                </a:cxn>
                <a:cxn ang="0">
                  <a:pos x="69" y="56"/>
                </a:cxn>
                <a:cxn ang="0">
                  <a:pos x="40" y="90"/>
                </a:cxn>
                <a:cxn ang="0">
                  <a:pos x="58" y="90"/>
                </a:cxn>
                <a:cxn ang="0">
                  <a:pos x="69" y="96"/>
                </a:cxn>
                <a:cxn ang="0">
                  <a:pos x="81" y="107"/>
                </a:cxn>
                <a:cxn ang="0">
                  <a:pos x="86" y="119"/>
                </a:cxn>
                <a:cxn ang="0">
                  <a:pos x="86" y="136"/>
                </a:cxn>
                <a:cxn ang="0">
                  <a:pos x="86" y="153"/>
                </a:cxn>
                <a:cxn ang="0">
                  <a:pos x="75" y="164"/>
                </a:cxn>
                <a:cxn ang="0">
                  <a:pos x="69" y="175"/>
                </a:cxn>
                <a:cxn ang="0">
                  <a:pos x="52" y="181"/>
                </a:cxn>
                <a:cxn ang="0">
                  <a:pos x="40" y="181"/>
                </a:cxn>
                <a:cxn ang="0">
                  <a:pos x="34" y="181"/>
                </a:cxn>
                <a:cxn ang="0">
                  <a:pos x="23" y="175"/>
                </a:cxn>
                <a:cxn ang="0">
                  <a:pos x="17" y="170"/>
                </a:cxn>
                <a:cxn ang="0">
                  <a:pos x="5" y="164"/>
                </a:cxn>
                <a:cxn ang="0">
                  <a:pos x="0" y="153"/>
                </a:cxn>
                <a:cxn ang="0">
                  <a:pos x="0" y="136"/>
                </a:cxn>
                <a:cxn ang="0">
                  <a:pos x="11" y="79"/>
                </a:cxn>
                <a:cxn ang="0">
                  <a:pos x="46" y="39"/>
                </a:cxn>
                <a:cxn ang="0">
                  <a:pos x="110" y="11"/>
                </a:cxn>
                <a:cxn ang="0">
                  <a:pos x="179" y="0"/>
                </a:cxn>
              </a:cxnLst>
              <a:rect l="0" t="0" r="r" b="b"/>
              <a:pathLst>
                <a:path w="387" h="510">
                  <a:moveTo>
                    <a:pt x="179" y="0"/>
                  </a:moveTo>
                  <a:lnTo>
                    <a:pt x="243" y="5"/>
                  </a:lnTo>
                  <a:lnTo>
                    <a:pt x="300" y="22"/>
                  </a:lnTo>
                  <a:lnTo>
                    <a:pt x="347" y="56"/>
                  </a:lnTo>
                  <a:lnTo>
                    <a:pt x="376" y="96"/>
                  </a:lnTo>
                  <a:lnTo>
                    <a:pt x="387" y="153"/>
                  </a:lnTo>
                  <a:lnTo>
                    <a:pt x="376" y="204"/>
                  </a:lnTo>
                  <a:lnTo>
                    <a:pt x="347" y="249"/>
                  </a:lnTo>
                  <a:lnTo>
                    <a:pt x="300" y="289"/>
                  </a:lnTo>
                  <a:lnTo>
                    <a:pt x="248" y="323"/>
                  </a:lnTo>
                  <a:lnTo>
                    <a:pt x="173" y="379"/>
                  </a:lnTo>
                  <a:lnTo>
                    <a:pt x="92" y="436"/>
                  </a:lnTo>
                  <a:lnTo>
                    <a:pt x="248" y="436"/>
                  </a:lnTo>
                  <a:lnTo>
                    <a:pt x="260" y="436"/>
                  </a:lnTo>
                  <a:lnTo>
                    <a:pt x="271" y="436"/>
                  </a:lnTo>
                  <a:lnTo>
                    <a:pt x="289" y="436"/>
                  </a:lnTo>
                  <a:lnTo>
                    <a:pt x="312" y="436"/>
                  </a:lnTo>
                  <a:lnTo>
                    <a:pt x="323" y="430"/>
                  </a:lnTo>
                  <a:lnTo>
                    <a:pt x="329" y="430"/>
                  </a:lnTo>
                  <a:lnTo>
                    <a:pt x="335" y="425"/>
                  </a:lnTo>
                  <a:lnTo>
                    <a:pt x="341" y="408"/>
                  </a:lnTo>
                  <a:lnTo>
                    <a:pt x="347" y="391"/>
                  </a:lnTo>
                  <a:lnTo>
                    <a:pt x="352" y="374"/>
                  </a:lnTo>
                  <a:lnTo>
                    <a:pt x="352" y="362"/>
                  </a:lnTo>
                  <a:lnTo>
                    <a:pt x="387" y="362"/>
                  </a:lnTo>
                  <a:lnTo>
                    <a:pt x="387" y="362"/>
                  </a:lnTo>
                  <a:lnTo>
                    <a:pt x="358" y="510"/>
                  </a:lnTo>
                  <a:lnTo>
                    <a:pt x="0" y="510"/>
                  </a:lnTo>
                  <a:lnTo>
                    <a:pt x="0" y="487"/>
                  </a:lnTo>
                  <a:lnTo>
                    <a:pt x="0" y="481"/>
                  </a:lnTo>
                  <a:lnTo>
                    <a:pt x="0" y="481"/>
                  </a:lnTo>
                  <a:lnTo>
                    <a:pt x="5" y="476"/>
                  </a:lnTo>
                  <a:lnTo>
                    <a:pt x="196" y="317"/>
                  </a:lnTo>
                  <a:lnTo>
                    <a:pt x="254" y="266"/>
                  </a:lnTo>
                  <a:lnTo>
                    <a:pt x="289" y="209"/>
                  </a:lnTo>
                  <a:lnTo>
                    <a:pt x="300" y="153"/>
                  </a:lnTo>
                  <a:lnTo>
                    <a:pt x="289" y="102"/>
                  </a:lnTo>
                  <a:lnTo>
                    <a:pt x="260" y="62"/>
                  </a:lnTo>
                  <a:lnTo>
                    <a:pt x="219" y="39"/>
                  </a:lnTo>
                  <a:lnTo>
                    <a:pt x="162" y="28"/>
                  </a:lnTo>
                  <a:lnTo>
                    <a:pt x="115" y="39"/>
                  </a:lnTo>
                  <a:lnTo>
                    <a:pt x="69" y="56"/>
                  </a:lnTo>
                  <a:lnTo>
                    <a:pt x="40" y="90"/>
                  </a:lnTo>
                  <a:lnTo>
                    <a:pt x="58" y="90"/>
                  </a:lnTo>
                  <a:lnTo>
                    <a:pt x="69" y="96"/>
                  </a:lnTo>
                  <a:lnTo>
                    <a:pt x="81" y="107"/>
                  </a:lnTo>
                  <a:lnTo>
                    <a:pt x="86" y="119"/>
                  </a:lnTo>
                  <a:lnTo>
                    <a:pt x="86" y="136"/>
                  </a:lnTo>
                  <a:lnTo>
                    <a:pt x="86" y="153"/>
                  </a:lnTo>
                  <a:lnTo>
                    <a:pt x="75" y="164"/>
                  </a:lnTo>
                  <a:lnTo>
                    <a:pt x="69" y="175"/>
                  </a:lnTo>
                  <a:lnTo>
                    <a:pt x="52" y="181"/>
                  </a:lnTo>
                  <a:lnTo>
                    <a:pt x="40" y="181"/>
                  </a:lnTo>
                  <a:lnTo>
                    <a:pt x="34" y="181"/>
                  </a:lnTo>
                  <a:lnTo>
                    <a:pt x="23" y="175"/>
                  </a:lnTo>
                  <a:lnTo>
                    <a:pt x="17" y="170"/>
                  </a:lnTo>
                  <a:lnTo>
                    <a:pt x="5" y="164"/>
                  </a:lnTo>
                  <a:lnTo>
                    <a:pt x="0" y="153"/>
                  </a:lnTo>
                  <a:lnTo>
                    <a:pt x="0" y="136"/>
                  </a:lnTo>
                  <a:lnTo>
                    <a:pt x="11" y="79"/>
                  </a:lnTo>
                  <a:lnTo>
                    <a:pt x="46" y="39"/>
                  </a:lnTo>
                  <a:lnTo>
                    <a:pt x="110" y="11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8" name="Freeform 12"/>
            <p:cNvSpPr>
              <a:spLocks noEditPoints="1"/>
            </p:cNvSpPr>
            <p:nvPr/>
          </p:nvSpPr>
          <p:spPr bwMode="auto">
            <a:xfrm>
              <a:off x="6194" y="3262"/>
              <a:ext cx="1063" cy="368"/>
            </a:xfrm>
            <a:custGeom>
              <a:avLst/>
              <a:gdLst/>
              <a:ahLst/>
              <a:cxnLst>
                <a:cxn ang="0">
                  <a:pos x="52" y="306"/>
                </a:cxn>
                <a:cxn ang="0">
                  <a:pos x="1006" y="306"/>
                </a:cxn>
                <a:cxn ang="0">
                  <a:pos x="1017" y="306"/>
                </a:cxn>
                <a:cxn ang="0">
                  <a:pos x="1029" y="306"/>
                </a:cxn>
                <a:cxn ang="0">
                  <a:pos x="1040" y="306"/>
                </a:cxn>
                <a:cxn ang="0">
                  <a:pos x="1052" y="311"/>
                </a:cxn>
                <a:cxn ang="0">
                  <a:pos x="1058" y="323"/>
                </a:cxn>
                <a:cxn ang="0">
                  <a:pos x="1063" y="334"/>
                </a:cxn>
                <a:cxn ang="0">
                  <a:pos x="1058" y="351"/>
                </a:cxn>
                <a:cxn ang="0">
                  <a:pos x="1052" y="357"/>
                </a:cxn>
                <a:cxn ang="0">
                  <a:pos x="1040" y="362"/>
                </a:cxn>
                <a:cxn ang="0">
                  <a:pos x="1035" y="362"/>
                </a:cxn>
                <a:cxn ang="0">
                  <a:pos x="1023" y="368"/>
                </a:cxn>
                <a:cxn ang="0">
                  <a:pos x="1006" y="368"/>
                </a:cxn>
                <a:cxn ang="0">
                  <a:pos x="52" y="368"/>
                </a:cxn>
                <a:cxn ang="0">
                  <a:pos x="40" y="368"/>
                </a:cxn>
                <a:cxn ang="0">
                  <a:pos x="29" y="362"/>
                </a:cxn>
                <a:cxn ang="0">
                  <a:pos x="17" y="362"/>
                </a:cxn>
                <a:cxn ang="0">
                  <a:pos x="11" y="357"/>
                </a:cxn>
                <a:cxn ang="0">
                  <a:pos x="5" y="351"/>
                </a:cxn>
                <a:cxn ang="0">
                  <a:pos x="0" y="334"/>
                </a:cxn>
                <a:cxn ang="0">
                  <a:pos x="5" y="323"/>
                </a:cxn>
                <a:cxn ang="0">
                  <a:pos x="11" y="311"/>
                </a:cxn>
                <a:cxn ang="0">
                  <a:pos x="17" y="306"/>
                </a:cxn>
                <a:cxn ang="0">
                  <a:pos x="29" y="306"/>
                </a:cxn>
                <a:cxn ang="0">
                  <a:pos x="40" y="306"/>
                </a:cxn>
                <a:cxn ang="0">
                  <a:pos x="52" y="306"/>
                </a:cxn>
                <a:cxn ang="0">
                  <a:pos x="52" y="0"/>
                </a:cxn>
                <a:cxn ang="0">
                  <a:pos x="1006" y="0"/>
                </a:cxn>
                <a:cxn ang="0">
                  <a:pos x="1023" y="5"/>
                </a:cxn>
                <a:cxn ang="0">
                  <a:pos x="1035" y="5"/>
                </a:cxn>
                <a:cxn ang="0">
                  <a:pos x="1040" y="5"/>
                </a:cxn>
                <a:cxn ang="0">
                  <a:pos x="1052" y="11"/>
                </a:cxn>
                <a:cxn ang="0">
                  <a:pos x="1058" y="22"/>
                </a:cxn>
                <a:cxn ang="0">
                  <a:pos x="1063" y="34"/>
                </a:cxn>
                <a:cxn ang="0">
                  <a:pos x="1058" y="45"/>
                </a:cxn>
                <a:cxn ang="0">
                  <a:pos x="1052" y="56"/>
                </a:cxn>
                <a:cxn ang="0">
                  <a:pos x="1040" y="56"/>
                </a:cxn>
                <a:cxn ang="0">
                  <a:pos x="1029" y="62"/>
                </a:cxn>
                <a:cxn ang="0">
                  <a:pos x="1017" y="62"/>
                </a:cxn>
                <a:cxn ang="0">
                  <a:pos x="1006" y="62"/>
                </a:cxn>
                <a:cxn ang="0">
                  <a:pos x="52" y="62"/>
                </a:cxn>
                <a:cxn ang="0">
                  <a:pos x="40" y="62"/>
                </a:cxn>
                <a:cxn ang="0">
                  <a:pos x="29" y="62"/>
                </a:cxn>
                <a:cxn ang="0">
                  <a:pos x="17" y="56"/>
                </a:cxn>
                <a:cxn ang="0">
                  <a:pos x="11" y="56"/>
                </a:cxn>
                <a:cxn ang="0">
                  <a:pos x="5" y="45"/>
                </a:cxn>
                <a:cxn ang="0">
                  <a:pos x="0" y="34"/>
                </a:cxn>
                <a:cxn ang="0">
                  <a:pos x="5" y="22"/>
                </a:cxn>
                <a:cxn ang="0">
                  <a:pos x="11" y="11"/>
                </a:cxn>
                <a:cxn ang="0">
                  <a:pos x="17" y="5"/>
                </a:cxn>
                <a:cxn ang="0">
                  <a:pos x="29" y="5"/>
                </a:cxn>
                <a:cxn ang="0">
                  <a:pos x="40" y="5"/>
                </a:cxn>
                <a:cxn ang="0">
                  <a:pos x="52" y="0"/>
                </a:cxn>
              </a:cxnLst>
              <a:rect l="0" t="0" r="r" b="b"/>
              <a:pathLst>
                <a:path w="1063" h="368">
                  <a:moveTo>
                    <a:pt x="52" y="306"/>
                  </a:moveTo>
                  <a:lnTo>
                    <a:pt x="1006" y="306"/>
                  </a:lnTo>
                  <a:lnTo>
                    <a:pt x="1017" y="306"/>
                  </a:lnTo>
                  <a:lnTo>
                    <a:pt x="1029" y="306"/>
                  </a:lnTo>
                  <a:lnTo>
                    <a:pt x="1040" y="306"/>
                  </a:lnTo>
                  <a:lnTo>
                    <a:pt x="1052" y="311"/>
                  </a:lnTo>
                  <a:lnTo>
                    <a:pt x="1058" y="323"/>
                  </a:lnTo>
                  <a:lnTo>
                    <a:pt x="1063" y="334"/>
                  </a:lnTo>
                  <a:lnTo>
                    <a:pt x="1058" y="351"/>
                  </a:lnTo>
                  <a:lnTo>
                    <a:pt x="1052" y="357"/>
                  </a:lnTo>
                  <a:lnTo>
                    <a:pt x="1040" y="362"/>
                  </a:lnTo>
                  <a:lnTo>
                    <a:pt x="1035" y="362"/>
                  </a:lnTo>
                  <a:lnTo>
                    <a:pt x="1023" y="368"/>
                  </a:lnTo>
                  <a:lnTo>
                    <a:pt x="1006" y="368"/>
                  </a:lnTo>
                  <a:lnTo>
                    <a:pt x="52" y="368"/>
                  </a:lnTo>
                  <a:lnTo>
                    <a:pt x="40" y="368"/>
                  </a:lnTo>
                  <a:lnTo>
                    <a:pt x="29" y="362"/>
                  </a:lnTo>
                  <a:lnTo>
                    <a:pt x="17" y="362"/>
                  </a:lnTo>
                  <a:lnTo>
                    <a:pt x="11" y="357"/>
                  </a:lnTo>
                  <a:lnTo>
                    <a:pt x="5" y="351"/>
                  </a:lnTo>
                  <a:lnTo>
                    <a:pt x="0" y="334"/>
                  </a:lnTo>
                  <a:lnTo>
                    <a:pt x="5" y="323"/>
                  </a:lnTo>
                  <a:lnTo>
                    <a:pt x="11" y="311"/>
                  </a:lnTo>
                  <a:lnTo>
                    <a:pt x="17" y="306"/>
                  </a:lnTo>
                  <a:lnTo>
                    <a:pt x="29" y="306"/>
                  </a:lnTo>
                  <a:lnTo>
                    <a:pt x="40" y="306"/>
                  </a:lnTo>
                  <a:lnTo>
                    <a:pt x="52" y="306"/>
                  </a:lnTo>
                  <a:close/>
                  <a:moveTo>
                    <a:pt x="52" y="0"/>
                  </a:moveTo>
                  <a:lnTo>
                    <a:pt x="1006" y="0"/>
                  </a:lnTo>
                  <a:lnTo>
                    <a:pt x="1023" y="5"/>
                  </a:lnTo>
                  <a:lnTo>
                    <a:pt x="1035" y="5"/>
                  </a:lnTo>
                  <a:lnTo>
                    <a:pt x="1040" y="5"/>
                  </a:lnTo>
                  <a:lnTo>
                    <a:pt x="1052" y="11"/>
                  </a:lnTo>
                  <a:lnTo>
                    <a:pt x="1058" y="22"/>
                  </a:lnTo>
                  <a:lnTo>
                    <a:pt x="1063" y="34"/>
                  </a:lnTo>
                  <a:lnTo>
                    <a:pt x="1058" y="45"/>
                  </a:lnTo>
                  <a:lnTo>
                    <a:pt x="1052" y="56"/>
                  </a:lnTo>
                  <a:lnTo>
                    <a:pt x="1040" y="56"/>
                  </a:lnTo>
                  <a:lnTo>
                    <a:pt x="1029" y="62"/>
                  </a:lnTo>
                  <a:lnTo>
                    <a:pt x="1017" y="62"/>
                  </a:lnTo>
                  <a:lnTo>
                    <a:pt x="1006" y="62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29" y="62"/>
                  </a:lnTo>
                  <a:lnTo>
                    <a:pt x="17" y="56"/>
                  </a:lnTo>
                  <a:lnTo>
                    <a:pt x="11" y="56"/>
                  </a:lnTo>
                  <a:lnTo>
                    <a:pt x="5" y="45"/>
                  </a:lnTo>
                  <a:lnTo>
                    <a:pt x="0" y="34"/>
                  </a:lnTo>
                  <a:lnTo>
                    <a:pt x="5" y="22"/>
                  </a:lnTo>
                  <a:lnTo>
                    <a:pt x="11" y="11"/>
                  </a:lnTo>
                  <a:lnTo>
                    <a:pt x="17" y="5"/>
                  </a:lnTo>
                  <a:lnTo>
                    <a:pt x="29" y="5"/>
                  </a:lnTo>
                  <a:lnTo>
                    <a:pt x="40" y="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7957" y="2667"/>
              <a:ext cx="370" cy="1558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9" y="0"/>
                </a:cxn>
                <a:cxn ang="0">
                  <a:pos x="364" y="5"/>
                </a:cxn>
                <a:cxn ang="0">
                  <a:pos x="370" y="17"/>
                </a:cxn>
                <a:cxn ang="0">
                  <a:pos x="370" y="17"/>
                </a:cxn>
                <a:cxn ang="0">
                  <a:pos x="370" y="22"/>
                </a:cxn>
                <a:cxn ang="0">
                  <a:pos x="364" y="22"/>
                </a:cxn>
                <a:cxn ang="0">
                  <a:pos x="359" y="34"/>
                </a:cxn>
                <a:cxn ang="0">
                  <a:pos x="347" y="39"/>
                </a:cxn>
                <a:cxn ang="0">
                  <a:pos x="260" y="141"/>
                </a:cxn>
                <a:cxn ang="0">
                  <a:pos x="191" y="260"/>
                </a:cxn>
                <a:cxn ang="0">
                  <a:pos x="145" y="379"/>
                </a:cxn>
                <a:cxn ang="0">
                  <a:pos x="116" y="510"/>
                </a:cxn>
                <a:cxn ang="0">
                  <a:pos x="98" y="646"/>
                </a:cxn>
                <a:cxn ang="0">
                  <a:pos x="93" y="782"/>
                </a:cxn>
                <a:cxn ang="0">
                  <a:pos x="98" y="901"/>
                </a:cxn>
                <a:cxn ang="0">
                  <a:pos x="110" y="1031"/>
                </a:cxn>
                <a:cxn ang="0">
                  <a:pos x="139" y="1161"/>
                </a:cxn>
                <a:cxn ang="0">
                  <a:pos x="185" y="1286"/>
                </a:cxn>
                <a:cxn ang="0">
                  <a:pos x="254" y="1405"/>
                </a:cxn>
                <a:cxn ang="0">
                  <a:pos x="341" y="1513"/>
                </a:cxn>
                <a:cxn ang="0">
                  <a:pos x="353" y="1524"/>
                </a:cxn>
                <a:cxn ang="0">
                  <a:pos x="364" y="1530"/>
                </a:cxn>
                <a:cxn ang="0">
                  <a:pos x="364" y="1535"/>
                </a:cxn>
                <a:cxn ang="0">
                  <a:pos x="370" y="1541"/>
                </a:cxn>
                <a:cxn ang="0">
                  <a:pos x="370" y="1547"/>
                </a:cxn>
                <a:cxn ang="0">
                  <a:pos x="370" y="1547"/>
                </a:cxn>
                <a:cxn ang="0">
                  <a:pos x="364" y="1552"/>
                </a:cxn>
                <a:cxn ang="0">
                  <a:pos x="359" y="1558"/>
                </a:cxn>
                <a:cxn ang="0">
                  <a:pos x="353" y="1558"/>
                </a:cxn>
                <a:cxn ang="0">
                  <a:pos x="335" y="1552"/>
                </a:cxn>
                <a:cxn ang="0">
                  <a:pos x="301" y="1524"/>
                </a:cxn>
                <a:cxn ang="0">
                  <a:pos x="260" y="1484"/>
                </a:cxn>
                <a:cxn ang="0">
                  <a:pos x="208" y="1428"/>
                </a:cxn>
                <a:cxn ang="0">
                  <a:pos x="156" y="1354"/>
                </a:cxn>
                <a:cxn ang="0">
                  <a:pos x="104" y="1263"/>
                </a:cxn>
                <a:cxn ang="0">
                  <a:pos x="52" y="1133"/>
                </a:cxn>
                <a:cxn ang="0">
                  <a:pos x="17" y="1003"/>
                </a:cxn>
                <a:cxn ang="0">
                  <a:pos x="0" y="884"/>
                </a:cxn>
                <a:cxn ang="0">
                  <a:pos x="0" y="782"/>
                </a:cxn>
                <a:cxn ang="0">
                  <a:pos x="6" y="634"/>
                </a:cxn>
                <a:cxn ang="0">
                  <a:pos x="35" y="476"/>
                </a:cxn>
                <a:cxn ang="0">
                  <a:pos x="98" y="300"/>
                </a:cxn>
                <a:cxn ang="0">
                  <a:pos x="150" y="209"/>
                </a:cxn>
                <a:cxn ang="0">
                  <a:pos x="202" y="136"/>
                </a:cxn>
                <a:cxn ang="0">
                  <a:pos x="254" y="73"/>
                </a:cxn>
                <a:cxn ang="0">
                  <a:pos x="301" y="34"/>
                </a:cxn>
                <a:cxn ang="0">
                  <a:pos x="335" y="5"/>
                </a:cxn>
                <a:cxn ang="0">
                  <a:pos x="353" y="0"/>
                </a:cxn>
              </a:cxnLst>
              <a:rect l="0" t="0" r="r" b="b"/>
              <a:pathLst>
                <a:path w="370" h="1558">
                  <a:moveTo>
                    <a:pt x="353" y="0"/>
                  </a:moveTo>
                  <a:lnTo>
                    <a:pt x="359" y="0"/>
                  </a:lnTo>
                  <a:lnTo>
                    <a:pt x="364" y="5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70" y="22"/>
                  </a:lnTo>
                  <a:lnTo>
                    <a:pt x="364" y="22"/>
                  </a:lnTo>
                  <a:lnTo>
                    <a:pt x="359" y="34"/>
                  </a:lnTo>
                  <a:lnTo>
                    <a:pt x="347" y="39"/>
                  </a:lnTo>
                  <a:lnTo>
                    <a:pt x="260" y="141"/>
                  </a:lnTo>
                  <a:lnTo>
                    <a:pt x="191" y="260"/>
                  </a:lnTo>
                  <a:lnTo>
                    <a:pt x="145" y="379"/>
                  </a:lnTo>
                  <a:lnTo>
                    <a:pt x="116" y="510"/>
                  </a:lnTo>
                  <a:lnTo>
                    <a:pt x="98" y="646"/>
                  </a:lnTo>
                  <a:lnTo>
                    <a:pt x="93" y="782"/>
                  </a:lnTo>
                  <a:lnTo>
                    <a:pt x="98" y="901"/>
                  </a:lnTo>
                  <a:lnTo>
                    <a:pt x="110" y="1031"/>
                  </a:lnTo>
                  <a:lnTo>
                    <a:pt x="139" y="1161"/>
                  </a:lnTo>
                  <a:lnTo>
                    <a:pt x="185" y="1286"/>
                  </a:lnTo>
                  <a:lnTo>
                    <a:pt x="254" y="1405"/>
                  </a:lnTo>
                  <a:lnTo>
                    <a:pt x="341" y="1513"/>
                  </a:lnTo>
                  <a:lnTo>
                    <a:pt x="353" y="1524"/>
                  </a:lnTo>
                  <a:lnTo>
                    <a:pt x="364" y="1530"/>
                  </a:lnTo>
                  <a:lnTo>
                    <a:pt x="364" y="1535"/>
                  </a:lnTo>
                  <a:lnTo>
                    <a:pt x="370" y="1541"/>
                  </a:lnTo>
                  <a:lnTo>
                    <a:pt x="370" y="1547"/>
                  </a:lnTo>
                  <a:lnTo>
                    <a:pt x="370" y="1547"/>
                  </a:lnTo>
                  <a:lnTo>
                    <a:pt x="364" y="1552"/>
                  </a:lnTo>
                  <a:lnTo>
                    <a:pt x="359" y="1558"/>
                  </a:lnTo>
                  <a:lnTo>
                    <a:pt x="353" y="1558"/>
                  </a:lnTo>
                  <a:lnTo>
                    <a:pt x="335" y="1552"/>
                  </a:lnTo>
                  <a:lnTo>
                    <a:pt x="301" y="1524"/>
                  </a:lnTo>
                  <a:lnTo>
                    <a:pt x="260" y="1484"/>
                  </a:lnTo>
                  <a:lnTo>
                    <a:pt x="208" y="1428"/>
                  </a:lnTo>
                  <a:lnTo>
                    <a:pt x="156" y="1354"/>
                  </a:lnTo>
                  <a:lnTo>
                    <a:pt x="104" y="1263"/>
                  </a:lnTo>
                  <a:lnTo>
                    <a:pt x="52" y="1133"/>
                  </a:lnTo>
                  <a:lnTo>
                    <a:pt x="17" y="1003"/>
                  </a:lnTo>
                  <a:lnTo>
                    <a:pt x="0" y="884"/>
                  </a:lnTo>
                  <a:lnTo>
                    <a:pt x="0" y="782"/>
                  </a:lnTo>
                  <a:lnTo>
                    <a:pt x="6" y="634"/>
                  </a:lnTo>
                  <a:lnTo>
                    <a:pt x="35" y="476"/>
                  </a:lnTo>
                  <a:lnTo>
                    <a:pt x="98" y="300"/>
                  </a:lnTo>
                  <a:lnTo>
                    <a:pt x="150" y="209"/>
                  </a:lnTo>
                  <a:lnTo>
                    <a:pt x="202" y="136"/>
                  </a:lnTo>
                  <a:lnTo>
                    <a:pt x="254" y="73"/>
                  </a:lnTo>
                  <a:lnTo>
                    <a:pt x="301" y="34"/>
                  </a:lnTo>
                  <a:lnTo>
                    <a:pt x="335" y="5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8547" y="3415"/>
              <a:ext cx="971" cy="62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919" y="0"/>
                </a:cxn>
                <a:cxn ang="0">
                  <a:pos x="931" y="0"/>
                </a:cxn>
                <a:cxn ang="0">
                  <a:pos x="942" y="0"/>
                </a:cxn>
                <a:cxn ang="0">
                  <a:pos x="954" y="5"/>
                </a:cxn>
                <a:cxn ang="0">
                  <a:pos x="965" y="11"/>
                </a:cxn>
                <a:cxn ang="0">
                  <a:pos x="971" y="17"/>
                </a:cxn>
                <a:cxn ang="0">
                  <a:pos x="971" y="34"/>
                </a:cxn>
                <a:cxn ang="0">
                  <a:pos x="971" y="45"/>
                </a:cxn>
                <a:cxn ang="0">
                  <a:pos x="965" y="56"/>
                </a:cxn>
                <a:cxn ang="0">
                  <a:pos x="954" y="56"/>
                </a:cxn>
                <a:cxn ang="0">
                  <a:pos x="942" y="62"/>
                </a:cxn>
                <a:cxn ang="0">
                  <a:pos x="931" y="62"/>
                </a:cxn>
                <a:cxn ang="0">
                  <a:pos x="919" y="62"/>
                </a:cxn>
                <a:cxn ang="0">
                  <a:pos x="52" y="62"/>
                </a:cxn>
                <a:cxn ang="0">
                  <a:pos x="40" y="62"/>
                </a:cxn>
                <a:cxn ang="0">
                  <a:pos x="29" y="62"/>
                </a:cxn>
                <a:cxn ang="0">
                  <a:pos x="17" y="56"/>
                </a:cxn>
                <a:cxn ang="0">
                  <a:pos x="6" y="56"/>
                </a:cxn>
                <a:cxn ang="0">
                  <a:pos x="0" y="45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7" y="5"/>
                </a:cxn>
                <a:cxn ang="0">
                  <a:pos x="29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971" h="62">
                  <a:moveTo>
                    <a:pt x="52" y="0"/>
                  </a:moveTo>
                  <a:lnTo>
                    <a:pt x="919" y="0"/>
                  </a:lnTo>
                  <a:lnTo>
                    <a:pt x="931" y="0"/>
                  </a:lnTo>
                  <a:lnTo>
                    <a:pt x="942" y="0"/>
                  </a:lnTo>
                  <a:lnTo>
                    <a:pt x="954" y="5"/>
                  </a:lnTo>
                  <a:lnTo>
                    <a:pt x="965" y="11"/>
                  </a:lnTo>
                  <a:lnTo>
                    <a:pt x="971" y="17"/>
                  </a:lnTo>
                  <a:lnTo>
                    <a:pt x="971" y="34"/>
                  </a:lnTo>
                  <a:lnTo>
                    <a:pt x="971" y="45"/>
                  </a:lnTo>
                  <a:lnTo>
                    <a:pt x="965" y="56"/>
                  </a:lnTo>
                  <a:lnTo>
                    <a:pt x="954" y="56"/>
                  </a:lnTo>
                  <a:lnTo>
                    <a:pt x="942" y="62"/>
                  </a:lnTo>
                  <a:lnTo>
                    <a:pt x="931" y="62"/>
                  </a:lnTo>
                  <a:lnTo>
                    <a:pt x="919" y="62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29" y="62"/>
                  </a:lnTo>
                  <a:lnTo>
                    <a:pt x="17" y="56"/>
                  </a:lnTo>
                  <a:lnTo>
                    <a:pt x="6" y="56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7" y="5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1" name="Freeform 15"/>
            <p:cNvSpPr>
              <a:spLocks/>
            </p:cNvSpPr>
            <p:nvPr/>
          </p:nvSpPr>
          <p:spPr bwMode="auto">
            <a:xfrm>
              <a:off x="9807" y="2797"/>
              <a:ext cx="526" cy="1037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307" y="0"/>
                </a:cxn>
                <a:cxn ang="0">
                  <a:pos x="318" y="6"/>
                </a:cxn>
                <a:cxn ang="0">
                  <a:pos x="324" y="11"/>
                </a:cxn>
                <a:cxn ang="0">
                  <a:pos x="324" y="23"/>
                </a:cxn>
                <a:cxn ang="0">
                  <a:pos x="324" y="40"/>
                </a:cxn>
                <a:cxn ang="0">
                  <a:pos x="324" y="918"/>
                </a:cxn>
                <a:cxn ang="0">
                  <a:pos x="324" y="946"/>
                </a:cxn>
                <a:cxn ang="0">
                  <a:pos x="336" y="969"/>
                </a:cxn>
                <a:cxn ang="0">
                  <a:pos x="359" y="980"/>
                </a:cxn>
                <a:cxn ang="0">
                  <a:pos x="405" y="986"/>
                </a:cxn>
                <a:cxn ang="0">
                  <a:pos x="474" y="992"/>
                </a:cxn>
                <a:cxn ang="0">
                  <a:pos x="526" y="992"/>
                </a:cxn>
                <a:cxn ang="0">
                  <a:pos x="526" y="1037"/>
                </a:cxn>
                <a:cxn ang="0">
                  <a:pos x="469" y="1037"/>
                </a:cxn>
                <a:cxn ang="0">
                  <a:pos x="393" y="1037"/>
                </a:cxn>
                <a:cxn ang="0">
                  <a:pos x="324" y="1037"/>
                </a:cxn>
                <a:cxn ang="0">
                  <a:pos x="266" y="1037"/>
                </a:cxn>
                <a:cxn ang="0">
                  <a:pos x="208" y="1037"/>
                </a:cxn>
                <a:cxn ang="0">
                  <a:pos x="133" y="1037"/>
                </a:cxn>
                <a:cxn ang="0">
                  <a:pos x="64" y="1037"/>
                </a:cxn>
                <a:cxn ang="0">
                  <a:pos x="6" y="1037"/>
                </a:cxn>
                <a:cxn ang="0">
                  <a:pos x="6" y="992"/>
                </a:cxn>
                <a:cxn ang="0">
                  <a:pos x="58" y="992"/>
                </a:cxn>
                <a:cxn ang="0">
                  <a:pos x="127" y="986"/>
                </a:cxn>
                <a:cxn ang="0">
                  <a:pos x="174" y="980"/>
                </a:cxn>
                <a:cxn ang="0">
                  <a:pos x="197" y="969"/>
                </a:cxn>
                <a:cxn ang="0">
                  <a:pos x="203" y="946"/>
                </a:cxn>
                <a:cxn ang="0">
                  <a:pos x="208" y="918"/>
                </a:cxn>
                <a:cxn ang="0">
                  <a:pos x="208" y="108"/>
                </a:cxn>
                <a:cxn ang="0">
                  <a:pos x="122" y="136"/>
                </a:cxn>
                <a:cxn ang="0">
                  <a:pos x="47" y="147"/>
                </a:cxn>
                <a:cxn ang="0">
                  <a:pos x="0" y="147"/>
                </a:cxn>
                <a:cxn ang="0">
                  <a:pos x="0" y="96"/>
                </a:cxn>
                <a:cxn ang="0">
                  <a:pos x="41" y="96"/>
                </a:cxn>
                <a:cxn ang="0">
                  <a:pos x="93" y="91"/>
                </a:cxn>
                <a:cxn ang="0">
                  <a:pos x="156" y="79"/>
                </a:cxn>
                <a:cxn ang="0">
                  <a:pos x="226" y="51"/>
                </a:cxn>
                <a:cxn ang="0">
                  <a:pos x="289" y="0"/>
                </a:cxn>
              </a:cxnLst>
              <a:rect l="0" t="0" r="r" b="b"/>
              <a:pathLst>
                <a:path w="526" h="1037">
                  <a:moveTo>
                    <a:pt x="289" y="0"/>
                  </a:moveTo>
                  <a:lnTo>
                    <a:pt x="307" y="0"/>
                  </a:lnTo>
                  <a:lnTo>
                    <a:pt x="318" y="6"/>
                  </a:lnTo>
                  <a:lnTo>
                    <a:pt x="324" y="11"/>
                  </a:lnTo>
                  <a:lnTo>
                    <a:pt x="324" y="23"/>
                  </a:lnTo>
                  <a:lnTo>
                    <a:pt x="324" y="40"/>
                  </a:lnTo>
                  <a:lnTo>
                    <a:pt x="324" y="918"/>
                  </a:lnTo>
                  <a:lnTo>
                    <a:pt x="324" y="946"/>
                  </a:lnTo>
                  <a:lnTo>
                    <a:pt x="336" y="969"/>
                  </a:lnTo>
                  <a:lnTo>
                    <a:pt x="359" y="980"/>
                  </a:lnTo>
                  <a:lnTo>
                    <a:pt x="405" y="986"/>
                  </a:lnTo>
                  <a:lnTo>
                    <a:pt x="474" y="992"/>
                  </a:lnTo>
                  <a:lnTo>
                    <a:pt x="526" y="992"/>
                  </a:lnTo>
                  <a:lnTo>
                    <a:pt x="526" y="1037"/>
                  </a:lnTo>
                  <a:lnTo>
                    <a:pt x="469" y="1037"/>
                  </a:lnTo>
                  <a:lnTo>
                    <a:pt x="393" y="1037"/>
                  </a:lnTo>
                  <a:lnTo>
                    <a:pt x="324" y="1037"/>
                  </a:lnTo>
                  <a:lnTo>
                    <a:pt x="266" y="1037"/>
                  </a:lnTo>
                  <a:lnTo>
                    <a:pt x="208" y="1037"/>
                  </a:lnTo>
                  <a:lnTo>
                    <a:pt x="133" y="1037"/>
                  </a:lnTo>
                  <a:lnTo>
                    <a:pt x="64" y="1037"/>
                  </a:lnTo>
                  <a:lnTo>
                    <a:pt x="6" y="1037"/>
                  </a:lnTo>
                  <a:lnTo>
                    <a:pt x="6" y="992"/>
                  </a:lnTo>
                  <a:lnTo>
                    <a:pt x="58" y="992"/>
                  </a:lnTo>
                  <a:lnTo>
                    <a:pt x="127" y="986"/>
                  </a:lnTo>
                  <a:lnTo>
                    <a:pt x="174" y="980"/>
                  </a:lnTo>
                  <a:lnTo>
                    <a:pt x="197" y="969"/>
                  </a:lnTo>
                  <a:lnTo>
                    <a:pt x="203" y="946"/>
                  </a:lnTo>
                  <a:lnTo>
                    <a:pt x="208" y="918"/>
                  </a:lnTo>
                  <a:lnTo>
                    <a:pt x="208" y="108"/>
                  </a:lnTo>
                  <a:lnTo>
                    <a:pt x="122" y="136"/>
                  </a:lnTo>
                  <a:lnTo>
                    <a:pt x="47" y="147"/>
                  </a:lnTo>
                  <a:lnTo>
                    <a:pt x="0" y="147"/>
                  </a:lnTo>
                  <a:lnTo>
                    <a:pt x="0" y="96"/>
                  </a:lnTo>
                  <a:lnTo>
                    <a:pt x="41" y="96"/>
                  </a:lnTo>
                  <a:lnTo>
                    <a:pt x="93" y="91"/>
                  </a:lnTo>
                  <a:lnTo>
                    <a:pt x="156" y="79"/>
                  </a:lnTo>
                  <a:lnTo>
                    <a:pt x="226" y="51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10559" y="2667"/>
              <a:ext cx="376" cy="155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5" y="5"/>
                </a:cxn>
                <a:cxn ang="0">
                  <a:pos x="69" y="34"/>
                </a:cxn>
                <a:cxn ang="0">
                  <a:pos x="116" y="73"/>
                </a:cxn>
                <a:cxn ang="0">
                  <a:pos x="162" y="130"/>
                </a:cxn>
                <a:cxn ang="0">
                  <a:pos x="220" y="204"/>
                </a:cxn>
                <a:cxn ang="0">
                  <a:pos x="266" y="294"/>
                </a:cxn>
                <a:cxn ang="0">
                  <a:pos x="324" y="425"/>
                </a:cxn>
                <a:cxn ang="0">
                  <a:pos x="353" y="555"/>
                </a:cxn>
                <a:cxn ang="0">
                  <a:pos x="370" y="674"/>
                </a:cxn>
                <a:cxn ang="0">
                  <a:pos x="376" y="782"/>
                </a:cxn>
                <a:cxn ang="0">
                  <a:pos x="376" y="782"/>
                </a:cxn>
                <a:cxn ang="0">
                  <a:pos x="364" y="923"/>
                </a:cxn>
                <a:cxn ang="0">
                  <a:pos x="335" y="1082"/>
                </a:cxn>
                <a:cxn ang="0">
                  <a:pos x="272" y="1258"/>
                </a:cxn>
                <a:cxn ang="0">
                  <a:pos x="220" y="1348"/>
                </a:cxn>
                <a:cxn ang="0">
                  <a:pos x="168" y="1422"/>
                </a:cxn>
                <a:cxn ang="0">
                  <a:pos x="116" y="1484"/>
                </a:cxn>
                <a:cxn ang="0">
                  <a:pos x="69" y="1524"/>
                </a:cxn>
                <a:cxn ang="0">
                  <a:pos x="35" y="1552"/>
                </a:cxn>
                <a:cxn ang="0">
                  <a:pos x="17" y="1558"/>
                </a:cxn>
                <a:cxn ang="0">
                  <a:pos x="11" y="1558"/>
                </a:cxn>
                <a:cxn ang="0">
                  <a:pos x="6" y="1552"/>
                </a:cxn>
                <a:cxn ang="0">
                  <a:pos x="0" y="1547"/>
                </a:cxn>
                <a:cxn ang="0">
                  <a:pos x="0" y="1541"/>
                </a:cxn>
                <a:cxn ang="0">
                  <a:pos x="6" y="1541"/>
                </a:cxn>
                <a:cxn ang="0">
                  <a:pos x="6" y="1535"/>
                </a:cxn>
                <a:cxn ang="0">
                  <a:pos x="11" y="1530"/>
                </a:cxn>
                <a:cxn ang="0">
                  <a:pos x="23" y="1518"/>
                </a:cxn>
                <a:cxn ang="0">
                  <a:pos x="110" y="1416"/>
                </a:cxn>
                <a:cxn ang="0">
                  <a:pos x="179" y="1297"/>
                </a:cxn>
                <a:cxn ang="0">
                  <a:pos x="225" y="1173"/>
                </a:cxn>
                <a:cxn ang="0">
                  <a:pos x="260" y="1048"/>
                </a:cxn>
                <a:cxn ang="0">
                  <a:pos x="277" y="912"/>
                </a:cxn>
                <a:cxn ang="0">
                  <a:pos x="283" y="782"/>
                </a:cxn>
                <a:cxn ang="0">
                  <a:pos x="272" y="595"/>
                </a:cxn>
                <a:cxn ang="0">
                  <a:pos x="237" y="425"/>
                </a:cxn>
                <a:cxn ang="0">
                  <a:pos x="191" y="277"/>
                </a:cxn>
                <a:cxn ang="0">
                  <a:pos x="121" y="153"/>
                </a:cxn>
                <a:cxn ang="0">
                  <a:pos x="35" y="51"/>
                </a:cxn>
                <a:cxn ang="0">
                  <a:pos x="17" y="39"/>
                </a:cxn>
                <a:cxn ang="0">
                  <a:pos x="11" y="28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6" y="5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76" h="1558">
                  <a:moveTo>
                    <a:pt x="17" y="0"/>
                  </a:moveTo>
                  <a:lnTo>
                    <a:pt x="35" y="5"/>
                  </a:lnTo>
                  <a:lnTo>
                    <a:pt x="69" y="34"/>
                  </a:lnTo>
                  <a:lnTo>
                    <a:pt x="116" y="73"/>
                  </a:lnTo>
                  <a:lnTo>
                    <a:pt x="162" y="130"/>
                  </a:lnTo>
                  <a:lnTo>
                    <a:pt x="220" y="204"/>
                  </a:lnTo>
                  <a:lnTo>
                    <a:pt x="266" y="294"/>
                  </a:lnTo>
                  <a:lnTo>
                    <a:pt x="324" y="425"/>
                  </a:lnTo>
                  <a:lnTo>
                    <a:pt x="353" y="555"/>
                  </a:lnTo>
                  <a:lnTo>
                    <a:pt x="370" y="674"/>
                  </a:lnTo>
                  <a:lnTo>
                    <a:pt x="376" y="782"/>
                  </a:lnTo>
                  <a:lnTo>
                    <a:pt x="376" y="782"/>
                  </a:lnTo>
                  <a:lnTo>
                    <a:pt x="364" y="923"/>
                  </a:lnTo>
                  <a:lnTo>
                    <a:pt x="335" y="1082"/>
                  </a:lnTo>
                  <a:lnTo>
                    <a:pt x="272" y="1258"/>
                  </a:lnTo>
                  <a:lnTo>
                    <a:pt x="220" y="1348"/>
                  </a:lnTo>
                  <a:lnTo>
                    <a:pt x="168" y="1422"/>
                  </a:lnTo>
                  <a:lnTo>
                    <a:pt x="116" y="1484"/>
                  </a:lnTo>
                  <a:lnTo>
                    <a:pt x="69" y="1524"/>
                  </a:lnTo>
                  <a:lnTo>
                    <a:pt x="35" y="1552"/>
                  </a:lnTo>
                  <a:lnTo>
                    <a:pt x="17" y="1558"/>
                  </a:lnTo>
                  <a:lnTo>
                    <a:pt x="11" y="1558"/>
                  </a:lnTo>
                  <a:lnTo>
                    <a:pt x="6" y="1552"/>
                  </a:lnTo>
                  <a:lnTo>
                    <a:pt x="0" y="1547"/>
                  </a:lnTo>
                  <a:lnTo>
                    <a:pt x="0" y="1541"/>
                  </a:lnTo>
                  <a:lnTo>
                    <a:pt x="6" y="1541"/>
                  </a:lnTo>
                  <a:lnTo>
                    <a:pt x="6" y="1535"/>
                  </a:lnTo>
                  <a:lnTo>
                    <a:pt x="11" y="1530"/>
                  </a:lnTo>
                  <a:lnTo>
                    <a:pt x="23" y="1518"/>
                  </a:lnTo>
                  <a:lnTo>
                    <a:pt x="110" y="1416"/>
                  </a:lnTo>
                  <a:lnTo>
                    <a:pt x="179" y="1297"/>
                  </a:lnTo>
                  <a:lnTo>
                    <a:pt x="225" y="1173"/>
                  </a:lnTo>
                  <a:lnTo>
                    <a:pt x="260" y="1048"/>
                  </a:lnTo>
                  <a:lnTo>
                    <a:pt x="277" y="912"/>
                  </a:lnTo>
                  <a:lnTo>
                    <a:pt x="283" y="782"/>
                  </a:lnTo>
                  <a:lnTo>
                    <a:pt x="272" y="595"/>
                  </a:lnTo>
                  <a:lnTo>
                    <a:pt x="237" y="425"/>
                  </a:lnTo>
                  <a:lnTo>
                    <a:pt x="191" y="277"/>
                  </a:lnTo>
                  <a:lnTo>
                    <a:pt x="121" y="153"/>
                  </a:lnTo>
                  <a:lnTo>
                    <a:pt x="35" y="51"/>
                  </a:lnTo>
                  <a:lnTo>
                    <a:pt x="17" y="39"/>
                  </a:lnTo>
                  <a:lnTo>
                    <a:pt x="11" y="2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5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11241" y="2446"/>
              <a:ext cx="278" cy="1099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60" y="0"/>
                </a:cxn>
                <a:cxn ang="0">
                  <a:pos x="272" y="5"/>
                </a:cxn>
                <a:cxn ang="0">
                  <a:pos x="278" y="11"/>
                </a:cxn>
                <a:cxn ang="0">
                  <a:pos x="278" y="22"/>
                </a:cxn>
                <a:cxn ang="0">
                  <a:pos x="278" y="28"/>
                </a:cxn>
                <a:cxn ang="0">
                  <a:pos x="278" y="28"/>
                </a:cxn>
                <a:cxn ang="0">
                  <a:pos x="278" y="34"/>
                </a:cxn>
                <a:cxn ang="0">
                  <a:pos x="272" y="45"/>
                </a:cxn>
                <a:cxn ang="0">
                  <a:pos x="58" y="549"/>
                </a:cxn>
                <a:cxn ang="0">
                  <a:pos x="272" y="1048"/>
                </a:cxn>
                <a:cxn ang="0">
                  <a:pos x="278" y="1059"/>
                </a:cxn>
                <a:cxn ang="0">
                  <a:pos x="278" y="1065"/>
                </a:cxn>
                <a:cxn ang="0">
                  <a:pos x="278" y="1071"/>
                </a:cxn>
                <a:cxn ang="0">
                  <a:pos x="278" y="1071"/>
                </a:cxn>
                <a:cxn ang="0">
                  <a:pos x="278" y="1082"/>
                </a:cxn>
                <a:cxn ang="0">
                  <a:pos x="272" y="1093"/>
                </a:cxn>
                <a:cxn ang="0">
                  <a:pos x="260" y="1099"/>
                </a:cxn>
                <a:cxn ang="0">
                  <a:pos x="255" y="1099"/>
                </a:cxn>
                <a:cxn ang="0">
                  <a:pos x="243" y="1099"/>
                </a:cxn>
                <a:cxn ang="0">
                  <a:pos x="231" y="1093"/>
                </a:cxn>
                <a:cxn ang="0">
                  <a:pos x="226" y="1082"/>
                </a:cxn>
                <a:cxn ang="0">
                  <a:pos x="226" y="1071"/>
                </a:cxn>
                <a:cxn ang="0">
                  <a:pos x="12" y="572"/>
                </a:cxn>
                <a:cxn ang="0">
                  <a:pos x="6" y="561"/>
                </a:cxn>
                <a:cxn ang="0">
                  <a:pos x="6" y="555"/>
                </a:cxn>
                <a:cxn ang="0">
                  <a:pos x="0" y="549"/>
                </a:cxn>
                <a:cxn ang="0">
                  <a:pos x="0" y="549"/>
                </a:cxn>
                <a:cxn ang="0">
                  <a:pos x="0" y="544"/>
                </a:cxn>
                <a:cxn ang="0">
                  <a:pos x="6" y="544"/>
                </a:cxn>
                <a:cxn ang="0">
                  <a:pos x="6" y="538"/>
                </a:cxn>
                <a:cxn ang="0">
                  <a:pos x="12" y="527"/>
                </a:cxn>
                <a:cxn ang="0">
                  <a:pos x="226" y="22"/>
                </a:cxn>
                <a:cxn ang="0">
                  <a:pos x="226" y="11"/>
                </a:cxn>
                <a:cxn ang="0">
                  <a:pos x="231" y="5"/>
                </a:cxn>
                <a:cxn ang="0">
                  <a:pos x="243" y="0"/>
                </a:cxn>
                <a:cxn ang="0">
                  <a:pos x="255" y="0"/>
                </a:cxn>
              </a:cxnLst>
              <a:rect l="0" t="0" r="r" b="b"/>
              <a:pathLst>
                <a:path w="278" h="1099">
                  <a:moveTo>
                    <a:pt x="255" y="0"/>
                  </a:moveTo>
                  <a:lnTo>
                    <a:pt x="260" y="0"/>
                  </a:lnTo>
                  <a:lnTo>
                    <a:pt x="272" y="5"/>
                  </a:lnTo>
                  <a:lnTo>
                    <a:pt x="278" y="11"/>
                  </a:lnTo>
                  <a:lnTo>
                    <a:pt x="278" y="22"/>
                  </a:lnTo>
                  <a:lnTo>
                    <a:pt x="278" y="28"/>
                  </a:lnTo>
                  <a:lnTo>
                    <a:pt x="278" y="28"/>
                  </a:lnTo>
                  <a:lnTo>
                    <a:pt x="278" y="34"/>
                  </a:lnTo>
                  <a:lnTo>
                    <a:pt x="272" y="45"/>
                  </a:lnTo>
                  <a:lnTo>
                    <a:pt x="58" y="549"/>
                  </a:lnTo>
                  <a:lnTo>
                    <a:pt x="272" y="1048"/>
                  </a:lnTo>
                  <a:lnTo>
                    <a:pt x="278" y="1059"/>
                  </a:lnTo>
                  <a:lnTo>
                    <a:pt x="278" y="1065"/>
                  </a:lnTo>
                  <a:lnTo>
                    <a:pt x="278" y="1071"/>
                  </a:lnTo>
                  <a:lnTo>
                    <a:pt x="278" y="1071"/>
                  </a:lnTo>
                  <a:lnTo>
                    <a:pt x="278" y="1082"/>
                  </a:lnTo>
                  <a:lnTo>
                    <a:pt x="272" y="1093"/>
                  </a:lnTo>
                  <a:lnTo>
                    <a:pt x="260" y="1099"/>
                  </a:lnTo>
                  <a:lnTo>
                    <a:pt x="255" y="1099"/>
                  </a:lnTo>
                  <a:lnTo>
                    <a:pt x="243" y="1099"/>
                  </a:lnTo>
                  <a:lnTo>
                    <a:pt x="231" y="1093"/>
                  </a:lnTo>
                  <a:lnTo>
                    <a:pt x="226" y="1082"/>
                  </a:lnTo>
                  <a:lnTo>
                    <a:pt x="226" y="1071"/>
                  </a:lnTo>
                  <a:lnTo>
                    <a:pt x="12" y="572"/>
                  </a:lnTo>
                  <a:lnTo>
                    <a:pt x="6" y="561"/>
                  </a:lnTo>
                  <a:lnTo>
                    <a:pt x="6" y="555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0" y="544"/>
                  </a:lnTo>
                  <a:lnTo>
                    <a:pt x="6" y="544"/>
                  </a:lnTo>
                  <a:lnTo>
                    <a:pt x="6" y="538"/>
                  </a:lnTo>
                  <a:lnTo>
                    <a:pt x="12" y="527"/>
                  </a:lnTo>
                  <a:lnTo>
                    <a:pt x="226" y="22"/>
                  </a:lnTo>
                  <a:lnTo>
                    <a:pt x="226" y="11"/>
                  </a:lnTo>
                  <a:lnTo>
                    <a:pt x="231" y="5"/>
                  </a:lnTo>
                  <a:lnTo>
                    <a:pt x="243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11646" y="2786"/>
              <a:ext cx="647" cy="719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87" y="85"/>
                </a:cxn>
                <a:cxn ang="0">
                  <a:pos x="439" y="198"/>
                </a:cxn>
                <a:cxn ang="0">
                  <a:pos x="462" y="300"/>
                </a:cxn>
                <a:cxn ang="0">
                  <a:pos x="462" y="328"/>
                </a:cxn>
                <a:cxn ang="0">
                  <a:pos x="526" y="192"/>
                </a:cxn>
                <a:cxn ang="0">
                  <a:pos x="584" y="73"/>
                </a:cxn>
                <a:cxn ang="0">
                  <a:pos x="613" y="11"/>
                </a:cxn>
                <a:cxn ang="0">
                  <a:pos x="630" y="11"/>
                </a:cxn>
                <a:cxn ang="0">
                  <a:pos x="636" y="11"/>
                </a:cxn>
                <a:cxn ang="0">
                  <a:pos x="647" y="11"/>
                </a:cxn>
                <a:cxn ang="0">
                  <a:pos x="647" y="28"/>
                </a:cxn>
                <a:cxn ang="0">
                  <a:pos x="613" y="102"/>
                </a:cxn>
                <a:cxn ang="0">
                  <a:pos x="567" y="192"/>
                </a:cxn>
                <a:cxn ang="0">
                  <a:pos x="538" y="260"/>
                </a:cxn>
                <a:cxn ang="0">
                  <a:pos x="491" y="374"/>
                </a:cxn>
                <a:cxn ang="0">
                  <a:pos x="462" y="459"/>
                </a:cxn>
                <a:cxn ang="0">
                  <a:pos x="434" y="612"/>
                </a:cxn>
                <a:cxn ang="0">
                  <a:pos x="410" y="685"/>
                </a:cxn>
                <a:cxn ang="0">
                  <a:pos x="393" y="714"/>
                </a:cxn>
                <a:cxn ang="0">
                  <a:pos x="381" y="719"/>
                </a:cxn>
                <a:cxn ang="0">
                  <a:pos x="370" y="719"/>
                </a:cxn>
                <a:cxn ang="0">
                  <a:pos x="358" y="702"/>
                </a:cxn>
                <a:cxn ang="0">
                  <a:pos x="364" y="663"/>
                </a:cxn>
                <a:cxn ang="0">
                  <a:pos x="387" y="566"/>
                </a:cxn>
                <a:cxn ang="0">
                  <a:pos x="422" y="453"/>
                </a:cxn>
                <a:cxn ang="0">
                  <a:pos x="422" y="436"/>
                </a:cxn>
                <a:cxn ang="0">
                  <a:pos x="428" y="402"/>
                </a:cxn>
                <a:cxn ang="0">
                  <a:pos x="428" y="323"/>
                </a:cxn>
                <a:cxn ang="0">
                  <a:pos x="405" y="215"/>
                </a:cxn>
                <a:cxn ang="0">
                  <a:pos x="341" y="124"/>
                </a:cxn>
                <a:cxn ang="0">
                  <a:pos x="220" y="85"/>
                </a:cxn>
                <a:cxn ang="0">
                  <a:pos x="110" y="113"/>
                </a:cxn>
                <a:cxn ang="0">
                  <a:pos x="40" y="192"/>
                </a:cxn>
                <a:cxn ang="0">
                  <a:pos x="35" y="204"/>
                </a:cxn>
                <a:cxn ang="0">
                  <a:pos x="17" y="209"/>
                </a:cxn>
                <a:cxn ang="0">
                  <a:pos x="6" y="209"/>
                </a:cxn>
                <a:cxn ang="0">
                  <a:pos x="0" y="198"/>
                </a:cxn>
                <a:cxn ang="0">
                  <a:pos x="17" y="153"/>
                </a:cxn>
                <a:cxn ang="0">
                  <a:pos x="81" y="62"/>
                </a:cxn>
                <a:cxn ang="0">
                  <a:pos x="173" y="11"/>
                </a:cxn>
              </a:cxnLst>
              <a:rect l="0" t="0" r="r" b="b"/>
              <a:pathLst>
                <a:path w="647" h="719">
                  <a:moveTo>
                    <a:pt x="237" y="0"/>
                  </a:moveTo>
                  <a:lnTo>
                    <a:pt x="301" y="11"/>
                  </a:lnTo>
                  <a:lnTo>
                    <a:pt x="353" y="39"/>
                  </a:lnTo>
                  <a:lnTo>
                    <a:pt x="387" y="85"/>
                  </a:lnTo>
                  <a:lnTo>
                    <a:pt x="416" y="141"/>
                  </a:lnTo>
                  <a:lnTo>
                    <a:pt x="439" y="198"/>
                  </a:lnTo>
                  <a:lnTo>
                    <a:pt x="451" y="249"/>
                  </a:lnTo>
                  <a:lnTo>
                    <a:pt x="462" y="300"/>
                  </a:lnTo>
                  <a:lnTo>
                    <a:pt x="462" y="328"/>
                  </a:lnTo>
                  <a:lnTo>
                    <a:pt x="462" y="328"/>
                  </a:lnTo>
                  <a:lnTo>
                    <a:pt x="491" y="260"/>
                  </a:lnTo>
                  <a:lnTo>
                    <a:pt x="526" y="192"/>
                  </a:lnTo>
                  <a:lnTo>
                    <a:pt x="555" y="130"/>
                  </a:lnTo>
                  <a:lnTo>
                    <a:pt x="584" y="73"/>
                  </a:lnTo>
                  <a:lnTo>
                    <a:pt x="601" y="34"/>
                  </a:lnTo>
                  <a:lnTo>
                    <a:pt x="613" y="11"/>
                  </a:lnTo>
                  <a:lnTo>
                    <a:pt x="619" y="11"/>
                  </a:lnTo>
                  <a:lnTo>
                    <a:pt x="630" y="11"/>
                  </a:lnTo>
                  <a:lnTo>
                    <a:pt x="630" y="11"/>
                  </a:lnTo>
                  <a:lnTo>
                    <a:pt x="636" y="11"/>
                  </a:lnTo>
                  <a:lnTo>
                    <a:pt x="642" y="11"/>
                  </a:lnTo>
                  <a:lnTo>
                    <a:pt x="647" y="11"/>
                  </a:lnTo>
                  <a:lnTo>
                    <a:pt x="647" y="22"/>
                  </a:lnTo>
                  <a:lnTo>
                    <a:pt x="647" y="28"/>
                  </a:lnTo>
                  <a:lnTo>
                    <a:pt x="647" y="34"/>
                  </a:lnTo>
                  <a:lnTo>
                    <a:pt x="613" y="102"/>
                  </a:lnTo>
                  <a:lnTo>
                    <a:pt x="584" y="153"/>
                  </a:lnTo>
                  <a:lnTo>
                    <a:pt x="567" y="192"/>
                  </a:lnTo>
                  <a:lnTo>
                    <a:pt x="555" y="221"/>
                  </a:lnTo>
                  <a:lnTo>
                    <a:pt x="538" y="260"/>
                  </a:lnTo>
                  <a:lnTo>
                    <a:pt x="514" y="317"/>
                  </a:lnTo>
                  <a:lnTo>
                    <a:pt x="491" y="374"/>
                  </a:lnTo>
                  <a:lnTo>
                    <a:pt x="468" y="425"/>
                  </a:lnTo>
                  <a:lnTo>
                    <a:pt x="462" y="459"/>
                  </a:lnTo>
                  <a:lnTo>
                    <a:pt x="451" y="532"/>
                  </a:lnTo>
                  <a:lnTo>
                    <a:pt x="434" y="612"/>
                  </a:lnTo>
                  <a:lnTo>
                    <a:pt x="416" y="663"/>
                  </a:lnTo>
                  <a:lnTo>
                    <a:pt x="410" y="685"/>
                  </a:lnTo>
                  <a:lnTo>
                    <a:pt x="399" y="702"/>
                  </a:lnTo>
                  <a:lnTo>
                    <a:pt x="393" y="714"/>
                  </a:lnTo>
                  <a:lnTo>
                    <a:pt x="387" y="719"/>
                  </a:lnTo>
                  <a:lnTo>
                    <a:pt x="381" y="719"/>
                  </a:lnTo>
                  <a:lnTo>
                    <a:pt x="381" y="719"/>
                  </a:lnTo>
                  <a:lnTo>
                    <a:pt x="370" y="719"/>
                  </a:lnTo>
                  <a:lnTo>
                    <a:pt x="364" y="714"/>
                  </a:lnTo>
                  <a:lnTo>
                    <a:pt x="358" y="702"/>
                  </a:lnTo>
                  <a:lnTo>
                    <a:pt x="358" y="691"/>
                  </a:lnTo>
                  <a:lnTo>
                    <a:pt x="364" y="663"/>
                  </a:lnTo>
                  <a:lnTo>
                    <a:pt x="376" y="617"/>
                  </a:lnTo>
                  <a:lnTo>
                    <a:pt x="387" y="566"/>
                  </a:lnTo>
                  <a:lnTo>
                    <a:pt x="405" y="510"/>
                  </a:lnTo>
                  <a:lnTo>
                    <a:pt x="422" y="453"/>
                  </a:lnTo>
                  <a:lnTo>
                    <a:pt x="422" y="447"/>
                  </a:lnTo>
                  <a:lnTo>
                    <a:pt x="422" y="436"/>
                  </a:lnTo>
                  <a:lnTo>
                    <a:pt x="428" y="425"/>
                  </a:lnTo>
                  <a:lnTo>
                    <a:pt x="428" y="402"/>
                  </a:lnTo>
                  <a:lnTo>
                    <a:pt x="428" y="379"/>
                  </a:lnTo>
                  <a:lnTo>
                    <a:pt x="428" y="323"/>
                  </a:lnTo>
                  <a:lnTo>
                    <a:pt x="416" y="272"/>
                  </a:lnTo>
                  <a:lnTo>
                    <a:pt x="405" y="215"/>
                  </a:lnTo>
                  <a:lnTo>
                    <a:pt x="381" y="164"/>
                  </a:lnTo>
                  <a:lnTo>
                    <a:pt x="341" y="124"/>
                  </a:lnTo>
                  <a:lnTo>
                    <a:pt x="289" y="96"/>
                  </a:lnTo>
                  <a:lnTo>
                    <a:pt x="220" y="85"/>
                  </a:lnTo>
                  <a:lnTo>
                    <a:pt x="168" y="96"/>
                  </a:lnTo>
                  <a:lnTo>
                    <a:pt x="110" y="113"/>
                  </a:lnTo>
                  <a:lnTo>
                    <a:pt x="69" y="147"/>
                  </a:lnTo>
                  <a:lnTo>
                    <a:pt x="40" y="192"/>
                  </a:lnTo>
                  <a:lnTo>
                    <a:pt x="35" y="198"/>
                  </a:lnTo>
                  <a:lnTo>
                    <a:pt x="35" y="204"/>
                  </a:lnTo>
                  <a:lnTo>
                    <a:pt x="29" y="209"/>
                  </a:lnTo>
                  <a:lnTo>
                    <a:pt x="17" y="209"/>
                  </a:lnTo>
                  <a:lnTo>
                    <a:pt x="11" y="209"/>
                  </a:lnTo>
                  <a:lnTo>
                    <a:pt x="6" y="209"/>
                  </a:lnTo>
                  <a:lnTo>
                    <a:pt x="0" y="204"/>
                  </a:lnTo>
                  <a:lnTo>
                    <a:pt x="0" y="198"/>
                  </a:lnTo>
                  <a:lnTo>
                    <a:pt x="0" y="181"/>
                  </a:lnTo>
                  <a:lnTo>
                    <a:pt x="17" y="153"/>
                  </a:lnTo>
                  <a:lnTo>
                    <a:pt x="40" y="107"/>
                  </a:lnTo>
                  <a:lnTo>
                    <a:pt x="81" y="62"/>
                  </a:lnTo>
                  <a:lnTo>
                    <a:pt x="121" y="34"/>
                  </a:lnTo>
                  <a:lnTo>
                    <a:pt x="173" y="11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12392" y="2910"/>
              <a:ext cx="324" cy="510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91" y="0"/>
                </a:cxn>
                <a:cxn ang="0">
                  <a:pos x="196" y="6"/>
                </a:cxn>
                <a:cxn ang="0">
                  <a:pos x="202" y="12"/>
                </a:cxn>
                <a:cxn ang="0">
                  <a:pos x="202" y="23"/>
                </a:cxn>
                <a:cxn ang="0">
                  <a:pos x="202" y="23"/>
                </a:cxn>
                <a:cxn ang="0">
                  <a:pos x="202" y="448"/>
                </a:cxn>
                <a:cxn ang="0">
                  <a:pos x="202" y="454"/>
                </a:cxn>
                <a:cxn ang="0">
                  <a:pos x="202" y="465"/>
                </a:cxn>
                <a:cxn ang="0">
                  <a:pos x="208" y="471"/>
                </a:cxn>
                <a:cxn ang="0">
                  <a:pos x="219" y="471"/>
                </a:cxn>
                <a:cxn ang="0">
                  <a:pos x="231" y="476"/>
                </a:cxn>
                <a:cxn ang="0">
                  <a:pos x="254" y="476"/>
                </a:cxn>
                <a:cxn ang="0">
                  <a:pos x="283" y="476"/>
                </a:cxn>
                <a:cxn ang="0">
                  <a:pos x="324" y="476"/>
                </a:cxn>
                <a:cxn ang="0">
                  <a:pos x="324" y="510"/>
                </a:cxn>
                <a:cxn ang="0">
                  <a:pos x="248" y="510"/>
                </a:cxn>
                <a:cxn ang="0">
                  <a:pos x="167" y="510"/>
                </a:cxn>
                <a:cxn ang="0">
                  <a:pos x="86" y="510"/>
                </a:cxn>
                <a:cxn ang="0">
                  <a:pos x="6" y="510"/>
                </a:cxn>
                <a:cxn ang="0">
                  <a:pos x="6" y="476"/>
                </a:cxn>
                <a:cxn ang="0">
                  <a:pos x="46" y="476"/>
                </a:cxn>
                <a:cxn ang="0">
                  <a:pos x="75" y="476"/>
                </a:cxn>
                <a:cxn ang="0">
                  <a:pos x="98" y="476"/>
                </a:cxn>
                <a:cxn ang="0">
                  <a:pos x="115" y="471"/>
                </a:cxn>
                <a:cxn ang="0">
                  <a:pos x="121" y="471"/>
                </a:cxn>
                <a:cxn ang="0">
                  <a:pos x="127" y="465"/>
                </a:cxn>
                <a:cxn ang="0">
                  <a:pos x="127" y="454"/>
                </a:cxn>
                <a:cxn ang="0">
                  <a:pos x="127" y="448"/>
                </a:cxn>
                <a:cxn ang="0">
                  <a:pos x="127" y="63"/>
                </a:cxn>
                <a:cxn ang="0">
                  <a:pos x="86" y="74"/>
                </a:cxn>
                <a:cxn ang="0">
                  <a:pos x="40" y="80"/>
                </a:cxn>
                <a:cxn ang="0">
                  <a:pos x="17" y="80"/>
                </a:cxn>
                <a:cxn ang="0">
                  <a:pos x="0" y="80"/>
                </a:cxn>
                <a:cxn ang="0">
                  <a:pos x="0" y="51"/>
                </a:cxn>
                <a:cxn ang="0">
                  <a:pos x="17" y="51"/>
                </a:cxn>
                <a:cxn ang="0">
                  <a:pos x="40" y="51"/>
                </a:cxn>
                <a:cxn ang="0">
                  <a:pos x="81" y="46"/>
                </a:cxn>
                <a:cxn ang="0">
                  <a:pos x="127" y="29"/>
                </a:cxn>
                <a:cxn ang="0">
                  <a:pos x="173" y="0"/>
                </a:cxn>
              </a:cxnLst>
              <a:rect l="0" t="0" r="r" b="b"/>
              <a:pathLst>
                <a:path w="324" h="510">
                  <a:moveTo>
                    <a:pt x="173" y="0"/>
                  </a:moveTo>
                  <a:lnTo>
                    <a:pt x="191" y="0"/>
                  </a:lnTo>
                  <a:lnTo>
                    <a:pt x="196" y="6"/>
                  </a:lnTo>
                  <a:lnTo>
                    <a:pt x="202" y="12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448"/>
                  </a:lnTo>
                  <a:lnTo>
                    <a:pt x="202" y="454"/>
                  </a:lnTo>
                  <a:lnTo>
                    <a:pt x="202" y="465"/>
                  </a:lnTo>
                  <a:lnTo>
                    <a:pt x="208" y="471"/>
                  </a:lnTo>
                  <a:lnTo>
                    <a:pt x="219" y="471"/>
                  </a:lnTo>
                  <a:lnTo>
                    <a:pt x="231" y="476"/>
                  </a:lnTo>
                  <a:lnTo>
                    <a:pt x="254" y="476"/>
                  </a:lnTo>
                  <a:lnTo>
                    <a:pt x="283" y="476"/>
                  </a:lnTo>
                  <a:lnTo>
                    <a:pt x="324" y="476"/>
                  </a:lnTo>
                  <a:lnTo>
                    <a:pt x="324" y="510"/>
                  </a:lnTo>
                  <a:lnTo>
                    <a:pt x="248" y="510"/>
                  </a:lnTo>
                  <a:lnTo>
                    <a:pt x="167" y="510"/>
                  </a:lnTo>
                  <a:lnTo>
                    <a:pt x="86" y="510"/>
                  </a:lnTo>
                  <a:lnTo>
                    <a:pt x="6" y="510"/>
                  </a:lnTo>
                  <a:lnTo>
                    <a:pt x="6" y="476"/>
                  </a:lnTo>
                  <a:lnTo>
                    <a:pt x="46" y="476"/>
                  </a:lnTo>
                  <a:lnTo>
                    <a:pt x="75" y="476"/>
                  </a:lnTo>
                  <a:lnTo>
                    <a:pt x="98" y="476"/>
                  </a:lnTo>
                  <a:lnTo>
                    <a:pt x="115" y="471"/>
                  </a:lnTo>
                  <a:lnTo>
                    <a:pt x="121" y="471"/>
                  </a:lnTo>
                  <a:lnTo>
                    <a:pt x="127" y="465"/>
                  </a:lnTo>
                  <a:lnTo>
                    <a:pt x="127" y="454"/>
                  </a:lnTo>
                  <a:lnTo>
                    <a:pt x="127" y="448"/>
                  </a:lnTo>
                  <a:lnTo>
                    <a:pt x="127" y="63"/>
                  </a:lnTo>
                  <a:lnTo>
                    <a:pt x="86" y="74"/>
                  </a:lnTo>
                  <a:lnTo>
                    <a:pt x="40" y="80"/>
                  </a:lnTo>
                  <a:lnTo>
                    <a:pt x="17" y="80"/>
                  </a:lnTo>
                  <a:lnTo>
                    <a:pt x="0" y="80"/>
                  </a:lnTo>
                  <a:lnTo>
                    <a:pt x="0" y="51"/>
                  </a:lnTo>
                  <a:lnTo>
                    <a:pt x="17" y="51"/>
                  </a:lnTo>
                  <a:lnTo>
                    <a:pt x="40" y="51"/>
                  </a:lnTo>
                  <a:lnTo>
                    <a:pt x="81" y="46"/>
                  </a:lnTo>
                  <a:lnTo>
                    <a:pt x="127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13022" y="3143"/>
              <a:ext cx="145" cy="34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8" y="11"/>
                </a:cxn>
                <a:cxn ang="0">
                  <a:pos x="127" y="34"/>
                </a:cxn>
                <a:cxn ang="0">
                  <a:pos x="139" y="73"/>
                </a:cxn>
                <a:cxn ang="0">
                  <a:pos x="145" y="119"/>
                </a:cxn>
                <a:cxn ang="0">
                  <a:pos x="133" y="192"/>
                </a:cxn>
                <a:cxn ang="0">
                  <a:pos x="110" y="255"/>
                </a:cxn>
                <a:cxn ang="0">
                  <a:pos x="81" y="300"/>
                </a:cxn>
                <a:cxn ang="0">
                  <a:pos x="52" y="328"/>
                </a:cxn>
                <a:cxn ang="0">
                  <a:pos x="35" y="340"/>
                </a:cxn>
                <a:cxn ang="0">
                  <a:pos x="23" y="334"/>
                </a:cxn>
                <a:cxn ang="0">
                  <a:pos x="17" y="328"/>
                </a:cxn>
                <a:cxn ang="0">
                  <a:pos x="17" y="317"/>
                </a:cxn>
                <a:cxn ang="0">
                  <a:pos x="23" y="311"/>
                </a:cxn>
                <a:cxn ang="0">
                  <a:pos x="69" y="260"/>
                </a:cxn>
                <a:cxn ang="0">
                  <a:pos x="98" y="209"/>
                </a:cxn>
                <a:cxn ang="0">
                  <a:pos x="110" y="158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0" y="113"/>
                </a:cxn>
                <a:cxn ang="0">
                  <a:pos x="104" y="119"/>
                </a:cxn>
                <a:cxn ang="0">
                  <a:pos x="92" y="124"/>
                </a:cxn>
                <a:cxn ang="0">
                  <a:pos x="81" y="124"/>
                </a:cxn>
                <a:cxn ang="0">
                  <a:pos x="69" y="130"/>
                </a:cxn>
                <a:cxn ang="0">
                  <a:pos x="46" y="124"/>
                </a:cxn>
                <a:cxn ang="0">
                  <a:pos x="29" y="113"/>
                </a:cxn>
                <a:cxn ang="0">
                  <a:pos x="12" y="102"/>
                </a:cxn>
                <a:cxn ang="0">
                  <a:pos x="6" y="85"/>
                </a:cxn>
                <a:cxn ang="0">
                  <a:pos x="0" y="62"/>
                </a:cxn>
                <a:cxn ang="0">
                  <a:pos x="6" y="45"/>
                </a:cxn>
                <a:cxn ang="0">
                  <a:pos x="12" y="28"/>
                </a:cxn>
                <a:cxn ang="0">
                  <a:pos x="29" y="11"/>
                </a:cxn>
                <a:cxn ang="0">
                  <a:pos x="46" y="5"/>
                </a:cxn>
                <a:cxn ang="0">
                  <a:pos x="64" y="0"/>
                </a:cxn>
              </a:cxnLst>
              <a:rect l="0" t="0" r="r" b="b"/>
              <a:pathLst>
                <a:path w="145" h="340">
                  <a:moveTo>
                    <a:pt x="64" y="0"/>
                  </a:moveTo>
                  <a:lnTo>
                    <a:pt x="98" y="11"/>
                  </a:lnTo>
                  <a:lnTo>
                    <a:pt x="127" y="34"/>
                  </a:lnTo>
                  <a:lnTo>
                    <a:pt x="139" y="73"/>
                  </a:lnTo>
                  <a:lnTo>
                    <a:pt x="145" y="119"/>
                  </a:lnTo>
                  <a:lnTo>
                    <a:pt x="133" y="192"/>
                  </a:lnTo>
                  <a:lnTo>
                    <a:pt x="110" y="255"/>
                  </a:lnTo>
                  <a:lnTo>
                    <a:pt x="81" y="300"/>
                  </a:lnTo>
                  <a:lnTo>
                    <a:pt x="52" y="328"/>
                  </a:lnTo>
                  <a:lnTo>
                    <a:pt x="35" y="340"/>
                  </a:lnTo>
                  <a:lnTo>
                    <a:pt x="23" y="334"/>
                  </a:lnTo>
                  <a:lnTo>
                    <a:pt x="17" y="328"/>
                  </a:lnTo>
                  <a:lnTo>
                    <a:pt x="17" y="317"/>
                  </a:lnTo>
                  <a:lnTo>
                    <a:pt x="23" y="311"/>
                  </a:lnTo>
                  <a:lnTo>
                    <a:pt x="69" y="260"/>
                  </a:lnTo>
                  <a:lnTo>
                    <a:pt x="98" y="209"/>
                  </a:lnTo>
                  <a:lnTo>
                    <a:pt x="110" y="158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0" y="113"/>
                  </a:lnTo>
                  <a:lnTo>
                    <a:pt x="104" y="119"/>
                  </a:lnTo>
                  <a:lnTo>
                    <a:pt x="92" y="124"/>
                  </a:lnTo>
                  <a:lnTo>
                    <a:pt x="81" y="124"/>
                  </a:lnTo>
                  <a:lnTo>
                    <a:pt x="69" y="130"/>
                  </a:lnTo>
                  <a:lnTo>
                    <a:pt x="46" y="124"/>
                  </a:lnTo>
                  <a:lnTo>
                    <a:pt x="29" y="113"/>
                  </a:lnTo>
                  <a:lnTo>
                    <a:pt x="12" y="102"/>
                  </a:lnTo>
                  <a:lnTo>
                    <a:pt x="6" y="85"/>
                  </a:lnTo>
                  <a:lnTo>
                    <a:pt x="0" y="62"/>
                  </a:lnTo>
                  <a:lnTo>
                    <a:pt x="6" y="45"/>
                  </a:lnTo>
                  <a:lnTo>
                    <a:pt x="12" y="28"/>
                  </a:lnTo>
                  <a:lnTo>
                    <a:pt x="29" y="11"/>
                  </a:lnTo>
                  <a:lnTo>
                    <a:pt x="46" y="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13317" y="2786"/>
              <a:ext cx="653" cy="719"/>
            </a:xfrm>
            <a:custGeom>
              <a:avLst/>
              <a:gdLst/>
              <a:ahLst/>
              <a:cxnLst>
                <a:cxn ang="0">
                  <a:pos x="300" y="11"/>
                </a:cxn>
                <a:cxn ang="0">
                  <a:pos x="393" y="85"/>
                </a:cxn>
                <a:cxn ang="0">
                  <a:pos x="445" y="198"/>
                </a:cxn>
                <a:cxn ang="0">
                  <a:pos x="462" y="300"/>
                </a:cxn>
                <a:cxn ang="0">
                  <a:pos x="468" y="328"/>
                </a:cxn>
                <a:cxn ang="0">
                  <a:pos x="526" y="192"/>
                </a:cxn>
                <a:cxn ang="0">
                  <a:pos x="584" y="73"/>
                </a:cxn>
                <a:cxn ang="0">
                  <a:pos x="618" y="11"/>
                </a:cxn>
                <a:cxn ang="0">
                  <a:pos x="630" y="11"/>
                </a:cxn>
                <a:cxn ang="0">
                  <a:pos x="642" y="11"/>
                </a:cxn>
                <a:cxn ang="0">
                  <a:pos x="653" y="11"/>
                </a:cxn>
                <a:cxn ang="0">
                  <a:pos x="653" y="28"/>
                </a:cxn>
                <a:cxn ang="0">
                  <a:pos x="613" y="102"/>
                </a:cxn>
                <a:cxn ang="0">
                  <a:pos x="566" y="192"/>
                </a:cxn>
                <a:cxn ang="0">
                  <a:pos x="538" y="260"/>
                </a:cxn>
                <a:cxn ang="0">
                  <a:pos x="491" y="374"/>
                </a:cxn>
                <a:cxn ang="0">
                  <a:pos x="468" y="459"/>
                </a:cxn>
                <a:cxn ang="0">
                  <a:pos x="433" y="612"/>
                </a:cxn>
                <a:cxn ang="0">
                  <a:pos x="410" y="685"/>
                </a:cxn>
                <a:cxn ang="0">
                  <a:pos x="399" y="714"/>
                </a:cxn>
                <a:cxn ang="0">
                  <a:pos x="387" y="719"/>
                </a:cxn>
                <a:cxn ang="0">
                  <a:pos x="376" y="719"/>
                </a:cxn>
                <a:cxn ang="0">
                  <a:pos x="364" y="702"/>
                </a:cxn>
                <a:cxn ang="0">
                  <a:pos x="364" y="663"/>
                </a:cxn>
                <a:cxn ang="0">
                  <a:pos x="393" y="566"/>
                </a:cxn>
                <a:cxn ang="0">
                  <a:pos x="422" y="453"/>
                </a:cxn>
                <a:cxn ang="0">
                  <a:pos x="428" y="436"/>
                </a:cxn>
                <a:cxn ang="0">
                  <a:pos x="428" y="402"/>
                </a:cxn>
                <a:cxn ang="0">
                  <a:pos x="428" y="323"/>
                </a:cxn>
                <a:cxn ang="0">
                  <a:pos x="405" y="215"/>
                </a:cxn>
                <a:cxn ang="0">
                  <a:pos x="347" y="124"/>
                </a:cxn>
                <a:cxn ang="0">
                  <a:pos x="225" y="85"/>
                </a:cxn>
                <a:cxn ang="0">
                  <a:pos x="115" y="113"/>
                </a:cxn>
                <a:cxn ang="0">
                  <a:pos x="40" y="192"/>
                </a:cxn>
                <a:cxn ang="0">
                  <a:pos x="35" y="204"/>
                </a:cxn>
                <a:cxn ang="0">
                  <a:pos x="23" y="209"/>
                </a:cxn>
                <a:cxn ang="0">
                  <a:pos x="11" y="209"/>
                </a:cxn>
                <a:cxn ang="0">
                  <a:pos x="0" y="198"/>
                </a:cxn>
                <a:cxn ang="0">
                  <a:pos x="17" y="153"/>
                </a:cxn>
                <a:cxn ang="0">
                  <a:pos x="87" y="62"/>
                </a:cxn>
                <a:cxn ang="0">
                  <a:pos x="179" y="11"/>
                </a:cxn>
              </a:cxnLst>
              <a:rect l="0" t="0" r="r" b="b"/>
              <a:pathLst>
                <a:path w="653" h="719">
                  <a:moveTo>
                    <a:pt x="243" y="0"/>
                  </a:moveTo>
                  <a:lnTo>
                    <a:pt x="300" y="11"/>
                  </a:lnTo>
                  <a:lnTo>
                    <a:pt x="353" y="39"/>
                  </a:lnTo>
                  <a:lnTo>
                    <a:pt x="393" y="85"/>
                  </a:lnTo>
                  <a:lnTo>
                    <a:pt x="422" y="141"/>
                  </a:lnTo>
                  <a:lnTo>
                    <a:pt x="445" y="198"/>
                  </a:lnTo>
                  <a:lnTo>
                    <a:pt x="457" y="249"/>
                  </a:lnTo>
                  <a:lnTo>
                    <a:pt x="462" y="300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97" y="260"/>
                  </a:lnTo>
                  <a:lnTo>
                    <a:pt x="526" y="192"/>
                  </a:lnTo>
                  <a:lnTo>
                    <a:pt x="561" y="130"/>
                  </a:lnTo>
                  <a:lnTo>
                    <a:pt x="584" y="73"/>
                  </a:lnTo>
                  <a:lnTo>
                    <a:pt x="607" y="34"/>
                  </a:lnTo>
                  <a:lnTo>
                    <a:pt x="618" y="11"/>
                  </a:lnTo>
                  <a:lnTo>
                    <a:pt x="624" y="11"/>
                  </a:lnTo>
                  <a:lnTo>
                    <a:pt x="630" y="11"/>
                  </a:lnTo>
                  <a:lnTo>
                    <a:pt x="636" y="11"/>
                  </a:lnTo>
                  <a:lnTo>
                    <a:pt x="642" y="11"/>
                  </a:lnTo>
                  <a:lnTo>
                    <a:pt x="647" y="11"/>
                  </a:lnTo>
                  <a:lnTo>
                    <a:pt x="653" y="11"/>
                  </a:lnTo>
                  <a:lnTo>
                    <a:pt x="653" y="22"/>
                  </a:lnTo>
                  <a:lnTo>
                    <a:pt x="653" y="28"/>
                  </a:lnTo>
                  <a:lnTo>
                    <a:pt x="647" y="34"/>
                  </a:lnTo>
                  <a:lnTo>
                    <a:pt x="613" y="102"/>
                  </a:lnTo>
                  <a:lnTo>
                    <a:pt x="590" y="153"/>
                  </a:lnTo>
                  <a:lnTo>
                    <a:pt x="566" y="192"/>
                  </a:lnTo>
                  <a:lnTo>
                    <a:pt x="555" y="221"/>
                  </a:lnTo>
                  <a:lnTo>
                    <a:pt x="538" y="260"/>
                  </a:lnTo>
                  <a:lnTo>
                    <a:pt x="514" y="317"/>
                  </a:lnTo>
                  <a:lnTo>
                    <a:pt x="491" y="374"/>
                  </a:lnTo>
                  <a:lnTo>
                    <a:pt x="474" y="425"/>
                  </a:lnTo>
                  <a:lnTo>
                    <a:pt x="468" y="459"/>
                  </a:lnTo>
                  <a:lnTo>
                    <a:pt x="451" y="532"/>
                  </a:lnTo>
                  <a:lnTo>
                    <a:pt x="433" y="612"/>
                  </a:lnTo>
                  <a:lnTo>
                    <a:pt x="422" y="663"/>
                  </a:lnTo>
                  <a:lnTo>
                    <a:pt x="410" y="685"/>
                  </a:lnTo>
                  <a:lnTo>
                    <a:pt x="405" y="702"/>
                  </a:lnTo>
                  <a:lnTo>
                    <a:pt x="399" y="714"/>
                  </a:lnTo>
                  <a:lnTo>
                    <a:pt x="393" y="719"/>
                  </a:lnTo>
                  <a:lnTo>
                    <a:pt x="387" y="719"/>
                  </a:lnTo>
                  <a:lnTo>
                    <a:pt x="381" y="719"/>
                  </a:lnTo>
                  <a:lnTo>
                    <a:pt x="376" y="719"/>
                  </a:lnTo>
                  <a:lnTo>
                    <a:pt x="370" y="714"/>
                  </a:lnTo>
                  <a:lnTo>
                    <a:pt x="364" y="702"/>
                  </a:lnTo>
                  <a:lnTo>
                    <a:pt x="364" y="691"/>
                  </a:lnTo>
                  <a:lnTo>
                    <a:pt x="364" y="663"/>
                  </a:lnTo>
                  <a:lnTo>
                    <a:pt x="376" y="617"/>
                  </a:lnTo>
                  <a:lnTo>
                    <a:pt x="393" y="566"/>
                  </a:lnTo>
                  <a:lnTo>
                    <a:pt x="405" y="510"/>
                  </a:lnTo>
                  <a:lnTo>
                    <a:pt x="422" y="453"/>
                  </a:lnTo>
                  <a:lnTo>
                    <a:pt x="428" y="447"/>
                  </a:lnTo>
                  <a:lnTo>
                    <a:pt x="428" y="436"/>
                  </a:lnTo>
                  <a:lnTo>
                    <a:pt x="428" y="425"/>
                  </a:lnTo>
                  <a:lnTo>
                    <a:pt x="428" y="402"/>
                  </a:lnTo>
                  <a:lnTo>
                    <a:pt x="428" y="379"/>
                  </a:lnTo>
                  <a:lnTo>
                    <a:pt x="428" y="323"/>
                  </a:lnTo>
                  <a:lnTo>
                    <a:pt x="422" y="272"/>
                  </a:lnTo>
                  <a:lnTo>
                    <a:pt x="405" y="215"/>
                  </a:lnTo>
                  <a:lnTo>
                    <a:pt x="381" y="164"/>
                  </a:lnTo>
                  <a:lnTo>
                    <a:pt x="347" y="124"/>
                  </a:lnTo>
                  <a:lnTo>
                    <a:pt x="295" y="96"/>
                  </a:lnTo>
                  <a:lnTo>
                    <a:pt x="225" y="85"/>
                  </a:lnTo>
                  <a:lnTo>
                    <a:pt x="168" y="96"/>
                  </a:lnTo>
                  <a:lnTo>
                    <a:pt x="115" y="113"/>
                  </a:lnTo>
                  <a:lnTo>
                    <a:pt x="69" y="147"/>
                  </a:lnTo>
                  <a:lnTo>
                    <a:pt x="40" y="192"/>
                  </a:lnTo>
                  <a:lnTo>
                    <a:pt x="40" y="198"/>
                  </a:lnTo>
                  <a:lnTo>
                    <a:pt x="35" y="204"/>
                  </a:lnTo>
                  <a:lnTo>
                    <a:pt x="29" y="209"/>
                  </a:lnTo>
                  <a:lnTo>
                    <a:pt x="23" y="209"/>
                  </a:lnTo>
                  <a:lnTo>
                    <a:pt x="17" y="209"/>
                  </a:lnTo>
                  <a:lnTo>
                    <a:pt x="11" y="209"/>
                  </a:lnTo>
                  <a:lnTo>
                    <a:pt x="6" y="204"/>
                  </a:lnTo>
                  <a:lnTo>
                    <a:pt x="0" y="198"/>
                  </a:lnTo>
                  <a:lnTo>
                    <a:pt x="6" y="181"/>
                  </a:lnTo>
                  <a:lnTo>
                    <a:pt x="17" y="153"/>
                  </a:lnTo>
                  <a:lnTo>
                    <a:pt x="46" y="107"/>
                  </a:lnTo>
                  <a:lnTo>
                    <a:pt x="87" y="62"/>
                  </a:lnTo>
                  <a:lnTo>
                    <a:pt x="127" y="34"/>
                  </a:lnTo>
                  <a:lnTo>
                    <a:pt x="179" y="11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8" name="Freeform 22"/>
            <p:cNvSpPr>
              <a:spLocks/>
            </p:cNvSpPr>
            <p:nvPr/>
          </p:nvSpPr>
          <p:spPr bwMode="auto">
            <a:xfrm>
              <a:off x="14028" y="2910"/>
              <a:ext cx="387" cy="51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249" y="6"/>
                </a:cxn>
                <a:cxn ang="0">
                  <a:pos x="306" y="29"/>
                </a:cxn>
                <a:cxn ang="0">
                  <a:pos x="347" y="57"/>
                </a:cxn>
                <a:cxn ang="0">
                  <a:pos x="382" y="102"/>
                </a:cxn>
                <a:cxn ang="0">
                  <a:pos x="387" y="153"/>
                </a:cxn>
                <a:cxn ang="0">
                  <a:pos x="376" y="210"/>
                </a:cxn>
                <a:cxn ang="0">
                  <a:pos x="347" y="250"/>
                </a:cxn>
                <a:cxn ang="0">
                  <a:pos x="301" y="289"/>
                </a:cxn>
                <a:cxn ang="0">
                  <a:pos x="254" y="329"/>
                </a:cxn>
                <a:cxn ang="0">
                  <a:pos x="173" y="380"/>
                </a:cxn>
                <a:cxn ang="0">
                  <a:pos x="93" y="437"/>
                </a:cxn>
                <a:cxn ang="0">
                  <a:pos x="249" y="437"/>
                </a:cxn>
                <a:cxn ang="0">
                  <a:pos x="260" y="437"/>
                </a:cxn>
                <a:cxn ang="0">
                  <a:pos x="278" y="437"/>
                </a:cxn>
                <a:cxn ang="0">
                  <a:pos x="295" y="437"/>
                </a:cxn>
                <a:cxn ang="0">
                  <a:pos x="312" y="437"/>
                </a:cxn>
                <a:cxn ang="0">
                  <a:pos x="324" y="437"/>
                </a:cxn>
                <a:cxn ang="0">
                  <a:pos x="335" y="431"/>
                </a:cxn>
                <a:cxn ang="0">
                  <a:pos x="341" y="425"/>
                </a:cxn>
                <a:cxn ang="0">
                  <a:pos x="347" y="408"/>
                </a:cxn>
                <a:cxn ang="0">
                  <a:pos x="353" y="391"/>
                </a:cxn>
                <a:cxn ang="0">
                  <a:pos x="353" y="374"/>
                </a:cxn>
                <a:cxn ang="0">
                  <a:pos x="353" y="363"/>
                </a:cxn>
                <a:cxn ang="0">
                  <a:pos x="387" y="363"/>
                </a:cxn>
                <a:cxn ang="0">
                  <a:pos x="387" y="363"/>
                </a:cxn>
                <a:cxn ang="0">
                  <a:pos x="364" y="510"/>
                </a:cxn>
                <a:cxn ang="0">
                  <a:pos x="0" y="510"/>
                </a:cxn>
                <a:cxn ang="0">
                  <a:pos x="0" y="488"/>
                </a:cxn>
                <a:cxn ang="0">
                  <a:pos x="0" y="482"/>
                </a:cxn>
                <a:cxn ang="0">
                  <a:pos x="0" y="482"/>
                </a:cxn>
                <a:cxn ang="0">
                  <a:pos x="6" y="476"/>
                </a:cxn>
                <a:cxn ang="0">
                  <a:pos x="202" y="318"/>
                </a:cxn>
                <a:cxn ang="0">
                  <a:pos x="254" y="267"/>
                </a:cxn>
                <a:cxn ang="0">
                  <a:pos x="289" y="210"/>
                </a:cxn>
                <a:cxn ang="0">
                  <a:pos x="306" y="153"/>
                </a:cxn>
                <a:cxn ang="0">
                  <a:pos x="295" y="102"/>
                </a:cxn>
                <a:cxn ang="0">
                  <a:pos x="266" y="63"/>
                </a:cxn>
                <a:cxn ang="0">
                  <a:pos x="220" y="40"/>
                </a:cxn>
                <a:cxn ang="0">
                  <a:pos x="162" y="34"/>
                </a:cxn>
                <a:cxn ang="0">
                  <a:pos x="116" y="40"/>
                </a:cxn>
                <a:cxn ang="0">
                  <a:pos x="75" y="63"/>
                </a:cxn>
                <a:cxn ang="0">
                  <a:pos x="46" y="91"/>
                </a:cxn>
                <a:cxn ang="0">
                  <a:pos x="58" y="97"/>
                </a:cxn>
                <a:cxn ang="0">
                  <a:pos x="69" y="102"/>
                </a:cxn>
                <a:cxn ang="0">
                  <a:pos x="81" y="108"/>
                </a:cxn>
                <a:cxn ang="0">
                  <a:pos x="87" y="119"/>
                </a:cxn>
                <a:cxn ang="0">
                  <a:pos x="93" y="136"/>
                </a:cxn>
                <a:cxn ang="0">
                  <a:pos x="87" y="153"/>
                </a:cxn>
                <a:cxn ang="0">
                  <a:pos x="81" y="165"/>
                </a:cxn>
                <a:cxn ang="0">
                  <a:pos x="69" y="176"/>
                </a:cxn>
                <a:cxn ang="0">
                  <a:pos x="58" y="182"/>
                </a:cxn>
                <a:cxn ang="0">
                  <a:pos x="46" y="182"/>
                </a:cxn>
                <a:cxn ang="0">
                  <a:pos x="35" y="182"/>
                </a:cxn>
                <a:cxn ang="0">
                  <a:pos x="29" y="182"/>
                </a:cxn>
                <a:cxn ang="0">
                  <a:pos x="17" y="176"/>
                </a:cxn>
                <a:cxn ang="0">
                  <a:pos x="6" y="165"/>
                </a:cxn>
                <a:cxn ang="0">
                  <a:pos x="0" y="153"/>
                </a:cxn>
                <a:cxn ang="0">
                  <a:pos x="0" y="136"/>
                </a:cxn>
                <a:cxn ang="0">
                  <a:pos x="12" y="85"/>
                </a:cxn>
                <a:cxn ang="0">
                  <a:pos x="52" y="40"/>
                </a:cxn>
                <a:cxn ang="0">
                  <a:pos x="110" y="12"/>
                </a:cxn>
                <a:cxn ang="0">
                  <a:pos x="185" y="0"/>
                </a:cxn>
              </a:cxnLst>
              <a:rect l="0" t="0" r="r" b="b"/>
              <a:pathLst>
                <a:path w="387" h="510">
                  <a:moveTo>
                    <a:pt x="185" y="0"/>
                  </a:moveTo>
                  <a:lnTo>
                    <a:pt x="249" y="6"/>
                  </a:lnTo>
                  <a:lnTo>
                    <a:pt x="306" y="29"/>
                  </a:lnTo>
                  <a:lnTo>
                    <a:pt x="347" y="57"/>
                  </a:lnTo>
                  <a:lnTo>
                    <a:pt x="382" y="102"/>
                  </a:lnTo>
                  <a:lnTo>
                    <a:pt x="387" y="153"/>
                  </a:lnTo>
                  <a:lnTo>
                    <a:pt x="376" y="210"/>
                  </a:lnTo>
                  <a:lnTo>
                    <a:pt x="347" y="250"/>
                  </a:lnTo>
                  <a:lnTo>
                    <a:pt x="301" y="289"/>
                  </a:lnTo>
                  <a:lnTo>
                    <a:pt x="254" y="329"/>
                  </a:lnTo>
                  <a:lnTo>
                    <a:pt x="173" y="380"/>
                  </a:lnTo>
                  <a:lnTo>
                    <a:pt x="93" y="437"/>
                  </a:lnTo>
                  <a:lnTo>
                    <a:pt x="249" y="437"/>
                  </a:lnTo>
                  <a:lnTo>
                    <a:pt x="260" y="437"/>
                  </a:lnTo>
                  <a:lnTo>
                    <a:pt x="278" y="437"/>
                  </a:lnTo>
                  <a:lnTo>
                    <a:pt x="295" y="437"/>
                  </a:lnTo>
                  <a:lnTo>
                    <a:pt x="312" y="437"/>
                  </a:lnTo>
                  <a:lnTo>
                    <a:pt x="324" y="437"/>
                  </a:lnTo>
                  <a:lnTo>
                    <a:pt x="335" y="431"/>
                  </a:lnTo>
                  <a:lnTo>
                    <a:pt x="341" y="425"/>
                  </a:lnTo>
                  <a:lnTo>
                    <a:pt x="347" y="408"/>
                  </a:lnTo>
                  <a:lnTo>
                    <a:pt x="353" y="391"/>
                  </a:lnTo>
                  <a:lnTo>
                    <a:pt x="353" y="374"/>
                  </a:lnTo>
                  <a:lnTo>
                    <a:pt x="353" y="363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64" y="510"/>
                  </a:lnTo>
                  <a:lnTo>
                    <a:pt x="0" y="510"/>
                  </a:lnTo>
                  <a:lnTo>
                    <a:pt x="0" y="488"/>
                  </a:lnTo>
                  <a:lnTo>
                    <a:pt x="0" y="482"/>
                  </a:lnTo>
                  <a:lnTo>
                    <a:pt x="0" y="482"/>
                  </a:lnTo>
                  <a:lnTo>
                    <a:pt x="6" y="476"/>
                  </a:lnTo>
                  <a:lnTo>
                    <a:pt x="202" y="318"/>
                  </a:lnTo>
                  <a:lnTo>
                    <a:pt x="254" y="267"/>
                  </a:lnTo>
                  <a:lnTo>
                    <a:pt x="289" y="210"/>
                  </a:lnTo>
                  <a:lnTo>
                    <a:pt x="306" y="153"/>
                  </a:lnTo>
                  <a:lnTo>
                    <a:pt x="295" y="102"/>
                  </a:lnTo>
                  <a:lnTo>
                    <a:pt x="266" y="63"/>
                  </a:lnTo>
                  <a:lnTo>
                    <a:pt x="220" y="40"/>
                  </a:lnTo>
                  <a:lnTo>
                    <a:pt x="162" y="34"/>
                  </a:lnTo>
                  <a:lnTo>
                    <a:pt x="116" y="40"/>
                  </a:lnTo>
                  <a:lnTo>
                    <a:pt x="75" y="63"/>
                  </a:lnTo>
                  <a:lnTo>
                    <a:pt x="46" y="91"/>
                  </a:lnTo>
                  <a:lnTo>
                    <a:pt x="58" y="97"/>
                  </a:lnTo>
                  <a:lnTo>
                    <a:pt x="69" y="102"/>
                  </a:lnTo>
                  <a:lnTo>
                    <a:pt x="81" y="108"/>
                  </a:lnTo>
                  <a:lnTo>
                    <a:pt x="87" y="119"/>
                  </a:lnTo>
                  <a:lnTo>
                    <a:pt x="93" y="136"/>
                  </a:lnTo>
                  <a:lnTo>
                    <a:pt x="87" y="153"/>
                  </a:lnTo>
                  <a:lnTo>
                    <a:pt x="81" y="165"/>
                  </a:lnTo>
                  <a:lnTo>
                    <a:pt x="69" y="176"/>
                  </a:lnTo>
                  <a:lnTo>
                    <a:pt x="58" y="182"/>
                  </a:lnTo>
                  <a:lnTo>
                    <a:pt x="46" y="182"/>
                  </a:lnTo>
                  <a:lnTo>
                    <a:pt x="35" y="182"/>
                  </a:lnTo>
                  <a:lnTo>
                    <a:pt x="29" y="182"/>
                  </a:lnTo>
                  <a:lnTo>
                    <a:pt x="17" y="176"/>
                  </a:lnTo>
                  <a:lnTo>
                    <a:pt x="6" y="165"/>
                  </a:lnTo>
                  <a:lnTo>
                    <a:pt x="0" y="153"/>
                  </a:lnTo>
                  <a:lnTo>
                    <a:pt x="0" y="136"/>
                  </a:lnTo>
                  <a:lnTo>
                    <a:pt x="12" y="85"/>
                  </a:lnTo>
                  <a:lnTo>
                    <a:pt x="52" y="40"/>
                  </a:lnTo>
                  <a:lnTo>
                    <a:pt x="110" y="12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9" name="Freeform 23"/>
            <p:cNvSpPr>
              <a:spLocks/>
            </p:cNvSpPr>
            <p:nvPr/>
          </p:nvSpPr>
          <p:spPr bwMode="auto">
            <a:xfrm>
              <a:off x="14658" y="2446"/>
              <a:ext cx="278" cy="1099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2" y="11"/>
                </a:cxn>
                <a:cxn ang="0">
                  <a:pos x="58" y="22"/>
                </a:cxn>
                <a:cxn ang="0">
                  <a:pos x="272" y="527"/>
                </a:cxn>
                <a:cxn ang="0">
                  <a:pos x="278" y="538"/>
                </a:cxn>
                <a:cxn ang="0">
                  <a:pos x="278" y="544"/>
                </a:cxn>
                <a:cxn ang="0">
                  <a:pos x="278" y="544"/>
                </a:cxn>
                <a:cxn ang="0">
                  <a:pos x="278" y="549"/>
                </a:cxn>
                <a:cxn ang="0">
                  <a:pos x="278" y="549"/>
                </a:cxn>
                <a:cxn ang="0">
                  <a:pos x="278" y="555"/>
                </a:cxn>
                <a:cxn ang="0">
                  <a:pos x="278" y="561"/>
                </a:cxn>
                <a:cxn ang="0">
                  <a:pos x="272" y="572"/>
                </a:cxn>
                <a:cxn ang="0">
                  <a:pos x="58" y="1071"/>
                </a:cxn>
                <a:cxn ang="0">
                  <a:pos x="52" y="1082"/>
                </a:cxn>
                <a:cxn ang="0">
                  <a:pos x="46" y="1093"/>
                </a:cxn>
                <a:cxn ang="0">
                  <a:pos x="41" y="1099"/>
                </a:cxn>
                <a:cxn ang="0">
                  <a:pos x="29" y="1099"/>
                </a:cxn>
                <a:cxn ang="0">
                  <a:pos x="18" y="1099"/>
                </a:cxn>
                <a:cxn ang="0">
                  <a:pos x="12" y="1093"/>
                </a:cxn>
                <a:cxn ang="0">
                  <a:pos x="0" y="1082"/>
                </a:cxn>
                <a:cxn ang="0">
                  <a:pos x="0" y="1071"/>
                </a:cxn>
                <a:cxn ang="0">
                  <a:pos x="0" y="1071"/>
                </a:cxn>
                <a:cxn ang="0">
                  <a:pos x="0" y="1065"/>
                </a:cxn>
                <a:cxn ang="0">
                  <a:pos x="0" y="1059"/>
                </a:cxn>
                <a:cxn ang="0">
                  <a:pos x="6" y="1048"/>
                </a:cxn>
                <a:cxn ang="0">
                  <a:pos x="220" y="549"/>
                </a:cxn>
                <a:cxn ang="0">
                  <a:pos x="6" y="45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12" y="5"/>
                </a:cxn>
                <a:cxn ang="0">
                  <a:pos x="18" y="0"/>
                </a:cxn>
                <a:cxn ang="0">
                  <a:pos x="29" y="0"/>
                </a:cxn>
              </a:cxnLst>
              <a:rect l="0" t="0" r="r" b="b"/>
              <a:pathLst>
                <a:path w="278" h="1099">
                  <a:moveTo>
                    <a:pt x="29" y="0"/>
                  </a:moveTo>
                  <a:lnTo>
                    <a:pt x="41" y="0"/>
                  </a:lnTo>
                  <a:lnTo>
                    <a:pt x="46" y="5"/>
                  </a:lnTo>
                  <a:lnTo>
                    <a:pt x="52" y="11"/>
                  </a:lnTo>
                  <a:lnTo>
                    <a:pt x="58" y="22"/>
                  </a:lnTo>
                  <a:lnTo>
                    <a:pt x="272" y="527"/>
                  </a:lnTo>
                  <a:lnTo>
                    <a:pt x="278" y="538"/>
                  </a:lnTo>
                  <a:lnTo>
                    <a:pt x="278" y="544"/>
                  </a:lnTo>
                  <a:lnTo>
                    <a:pt x="278" y="544"/>
                  </a:lnTo>
                  <a:lnTo>
                    <a:pt x="278" y="549"/>
                  </a:lnTo>
                  <a:lnTo>
                    <a:pt x="278" y="549"/>
                  </a:lnTo>
                  <a:lnTo>
                    <a:pt x="278" y="555"/>
                  </a:lnTo>
                  <a:lnTo>
                    <a:pt x="278" y="561"/>
                  </a:lnTo>
                  <a:lnTo>
                    <a:pt x="272" y="572"/>
                  </a:lnTo>
                  <a:lnTo>
                    <a:pt x="58" y="1071"/>
                  </a:lnTo>
                  <a:lnTo>
                    <a:pt x="52" y="1082"/>
                  </a:lnTo>
                  <a:lnTo>
                    <a:pt x="46" y="1093"/>
                  </a:lnTo>
                  <a:lnTo>
                    <a:pt x="41" y="1099"/>
                  </a:lnTo>
                  <a:lnTo>
                    <a:pt x="29" y="1099"/>
                  </a:lnTo>
                  <a:lnTo>
                    <a:pt x="18" y="1099"/>
                  </a:lnTo>
                  <a:lnTo>
                    <a:pt x="12" y="1093"/>
                  </a:lnTo>
                  <a:lnTo>
                    <a:pt x="0" y="1082"/>
                  </a:lnTo>
                  <a:lnTo>
                    <a:pt x="0" y="1071"/>
                  </a:lnTo>
                  <a:lnTo>
                    <a:pt x="0" y="1071"/>
                  </a:lnTo>
                  <a:lnTo>
                    <a:pt x="0" y="1065"/>
                  </a:lnTo>
                  <a:lnTo>
                    <a:pt x="0" y="1059"/>
                  </a:lnTo>
                  <a:lnTo>
                    <a:pt x="6" y="1048"/>
                  </a:lnTo>
                  <a:lnTo>
                    <a:pt x="220" y="549"/>
                  </a:lnTo>
                  <a:lnTo>
                    <a:pt x="6" y="45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15219" y="2769"/>
              <a:ext cx="1093" cy="1280"/>
            </a:xfrm>
            <a:custGeom>
              <a:avLst/>
              <a:gdLst/>
              <a:ahLst/>
              <a:cxnLst>
                <a:cxn ang="0">
                  <a:pos x="977" y="5"/>
                </a:cxn>
                <a:cxn ang="0">
                  <a:pos x="1058" y="62"/>
                </a:cxn>
                <a:cxn ang="0">
                  <a:pos x="1093" y="181"/>
                </a:cxn>
                <a:cxn ang="0">
                  <a:pos x="1075" y="294"/>
                </a:cxn>
                <a:cxn ang="0">
                  <a:pos x="1000" y="487"/>
                </a:cxn>
                <a:cxn ang="0">
                  <a:pos x="838" y="742"/>
                </a:cxn>
                <a:cxn ang="0">
                  <a:pos x="659" y="952"/>
                </a:cxn>
                <a:cxn ang="0">
                  <a:pos x="520" y="1082"/>
                </a:cxn>
                <a:cxn ang="0">
                  <a:pos x="376" y="1195"/>
                </a:cxn>
                <a:cxn ang="0">
                  <a:pos x="243" y="1269"/>
                </a:cxn>
                <a:cxn ang="0">
                  <a:pos x="133" y="1269"/>
                </a:cxn>
                <a:cxn ang="0">
                  <a:pos x="46" y="1212"/>
                </a:cxn>
                <a:cxn ang="0">
                  <a:pos x="6" y="1133"/>
                </a:cxn>
                <a:cxn ang="0">
                  <a:pos x="6" y="1059"/>
                </a:cxn>
                <a:cxn ang="0">
                  <a:pos x="46" y="1008"/>
                </a:cxn>
                <a:cxn ang="0">
                  <a:pos x="58" y="1020"/>
                </a:cxn>
                <a:cxn ang="0">
                  <a:pos x="81" y="1082"/>
                </a:cxn>
                <a:cxn ang="0">
                  <a:pos x="156" y="1144"/>
                </a:cxn>
                <a:cxn ang="0">
                  <a:pos x="220" y="1156"/>
                </a:cxn>
                <a:cxn ang="0">
                  <a:pos x="272" y="1150"/>
                </a:cxn>
                <a:cxn ang="0">
                  <a:pos x="359" y="1105"/>
                </a:cxn>
                <a:cxn ang="0">
                  <a:pos x="439" y="1054"/>
                </a:cxn>
                <a:cxn ang="0">
                  <a:pos x="474" y="1025"/>
                </a:cxn>
                <a:cxn ang="0">
                  <a:pos x="480" y="1014"/>
                </a:cxn>
                <a:cxn ang="0">
                  <a:pos x="480" y="974"/>
                </a:cxn>
                <a:cxn ang="0">
                  <a:pos x="486" y="855"/>
                </a:cxn>
                <a:cxn ang="0">
                  <a:pos x="486" y="646"/>
                </a:cxn>
                <a:cxn ang="0">
                  <a:pos x="445" y="379"/>
                </a:cxn>
                <a:cxn ang="0">
                  <a:pos x="370" y="192"/>
                </a:cxn>
                <a:cxn ang="0">
                  <a:pos x="243" y="90"/>
                </a:cxn>
                <a:cxn ang="0">
                  <a:pos x="127" y="113"/>
                </a:cxn>
                <a:cxn ang="0">
                  <a:pos x="75" y="130"/>
                </a:cxn>
                <a:cxn ang="0">
                  <a:pos x="64" y="130"/>
                </a:cxn>
                <a:cxn ang="0">
                  <a:pos x="58" y="119"/>
                </a:cxn>
                <a:cxn ang="0">
                  <a:pos x="98" y="68"/>
                </a:cxn>
                <a:cxn ang="0">
                  <a:pos x="202" y="11"/>
                </a:cxn>
                <a:cxn ang="0">
                  <a:pos x="347" y="17"/>
                </a:cxn>
                <a:cxn ang="0">
                  <a:pos x="468" y="107"/>
                </a:cxn>
                <a:cxn ang="0">
                  <a:pos x="544" y="260"/>
                </a:cxn>
                <a:cxn ang="0">
                  <a:pos x="584" y="436"/>
                </a:cxn>
                <a:cxn ang="0">
                  <a:pos x="601" y="606"/>
                </a:cxn>
                <a:cxn ang="0">
                  <a:pos x="607" y="731"/>
                </a:cxn>
                <a:cxn ang="0">
                  <a:pos x="601" y="850"/>
                </a:cxn>
                <a:cxn ang="0">
                  <a:pos x="601" y="918"/>
                </a:cxn>
                <a:cxn ang="0">
                  <a:pos x="601" y="918"/>
                </a:cxn>
                <a:cxn ang="0">
                  <a:pos x="838" y="646"/>
                </a:cxn>
                <a:cxn ang="0">
                  <a:pos x="971" y="430"/>
                </a:cxn>
                <a:cxn ang="0">
                  <a:pos x="1023" y="289"/>
                </a:cxn>
                <a:cxn ang="0">
                  <a:pos x="1023" y="221"/>
                </a:cxn>
                <a:cxn ang="0">
                  <a:pos x="995" y="158"/>
                </a:cxn>
                <a:cxn ang="0">
                  <a:pos x="908" y="124"/>
                </a:cxn>
                <a:cxn ang="0">
                  <a:pos x="885" y="119"/>
                </a:cxn>
                <a:cxn ang="0">
                  <a:pos x="879" y="96"/>
                </a:cxn>
                <a:cxn ang="0">
                  <a:pos x="896" y="45"/>
                </a:cxn>
                <a:cxn ang="0">
                  <a:pos x="942" y="0"/>
                </a:cxn>
              </a:cxnLst>
              <a:rect l="0" t="0" r="r" b="b"/>
              <a:pathLst>
                <a:path w="1093" h="1280">
                  <a:moveTo>
                    <a:pt x="942" y="0"/>
                  </a:moveTo>
                  <a:lnTo>
                    <a:pt x="977" y="5"/>
                  </a:lnTo>
                  <a:lnTo>
                    <a:pt x="1018" y="28"/>
                  </a:lnTo>
                  <a:lnTo>
                    <a:pt x="1058" y="62"/>
                  </a:lnTo>
                  <a:lnTo>
                    <a:pt x="1081" y="113"/>
                  </a:lnTo>
                  <a:lnTo>
                    <a:pt x="1093" y="181"/>
                  </a:lnTo>
                  <a:lnTo>
                    <a:pt x="1087" y="232"/>
                  </a:lnTo>
                  <a:lnTo>
                    <a:pt x="1075" y="294"/>
                  </a:lnTo>
                  <a:lnTo>
                    <a:pt x="1047" y="385"/>
                  </a:lnTo>
                  <a:lnTo>
                    <a:pt x="1000" y="487"/>
                  </a:lnTo>
                  <a:lnTo>
                    <a:pt x="931" y="606"/>
                  </a:lnTo>
                  <a:lnTo>
                    <a:pt x="838" y="742"/>
                  </a:lnTo>
                  <a:lnTo>
                    <a:pt x="717" y="889"/>
                  </a:lnTo>
                  <a:lnTo>
                    <a:pt x="659" y="952"/>
                  </a:lnTo>
                  <a:lnTo>
                    <a:pt x="596" y="1020"/>
                  </a:lnTo>
                  <a:lnTo>
                    <a:pt x="520" y="1082"/>
                  </a:lnTo>
                  <a:lnTo>
                    <a:pt x="451" y="1144"/>
                  </a:lnTo>
                  <a:lnTo>
                    <a:pt x="376" y="1195"/>
                  </a:lnTo>
                  <a:lnTo>
                    <a:pt x="306" y="1241"/>
                  </a:lnTo>
                  <a:lnTo>
                    <a:pt x="243" y="1269"/>
                  </a:lnTo>
                  <a:lnTo>
                    <a:pt x="197" y="1280"/>
                  </a:lnTo>
                  <a:lnTo>
                    <a:pt x="133" y="1269"/>
                  </a:lnTo>
                  <a:lnTo>
                    <a:pt x="81" y="1246"/>
                  </a:lnTo>
                  <a:lnTo>
                    <a:pt x="46" y="1212"/>
                  </a:lnTo>
                  <a:lnTo>
                    <a:pt x="17" y="1173"/>
                  </a:lnTo>
                  <a:lnTo>
                    <a:pt x="6" y="1133"/>
                  </a:lnTo>
                  <a:lnTo>
                    <a:pt x="0" y="1099"/>
                  </a:lnTo>
                  <a:lnTo>
                    <a:pt x="6" y="1059"/>
                  </a:lnTo>
                  <a:lnTo>
                    <a:pt x="23" y="1025"/>
                  </a:lnTo>
                  <a:lnTo>
                    <a:pt x="46" y="1008"/>
                  </a:lnTo>
                  <a:lnTo>
                    <a:pt x="52" y="1014"/>
                  </a:lnTo>
                  <a:lnTo>
                    <a:pt x="58" y="1020"/>
                  </a:lnTo>
                  <a:lnTo>
                    <a:pt x="64" y="1031"/>
                  </a:lnTo>
                  <a:lnTo>
                    <a:pt x="81" y="1082"/>
                  </a:lnTo>
                  <a:lnTo>
                    <a:pt x="116" y="1122"/>
                  </a:lnTo>
                  <a:lnTo>
                    <a:pt x="156" y="1144"/>
                  </a:lnTo>
                  <a:lnTo>
                    <a:pt x="191" y="1156"/>
                  </a:lnTo>
                  <a:lnTo>
                    <a:pt x="220" y="1156"/>
                  </a:lnTo>
                  <a:lnTo>
                    <a:pt x="231" y="1156"/>
                  </a:lnTo>
                  <a:lnTo>
                    <a:pt x="272" y="1150"/>
                  </a:lnTo>
                  <a:lnTo>
                    <a:pt x="312" y="1133"/>
                  </a:lnTo>
                  <a:lnTo>
                    <a:pt x="359" y="1105"/>
                  </a:lnTo>
                  <a:lnTo>
                    <a:pt x="405" y="1076"/>
                  </a:lnTo>
                  <a:lnTo>
                    <a:pt x="439" y="1054"/>
                  </a:lnTo>
                  <a:lnTo>
                    <a:pt x="463" y="1031"/>
                  </a:lnTo>
                  <a:lnTo>
                    <a:pt x="474" y="1025"/>
                  </a:lnTo>
                  <a:lnTo>
                    <a:pt x="474" y="1020"/>
                  </a:lnTo>
                  <a:lnTo>
                    <a:pt x="480" y="1014"/>
                  </a:lnTo>
                  <a:lnTo>
                    <a:pt x="480" y="1008"/>
                  </a:lnTo>
                  <a:lnTo>
                    <a:pt x="480" y="974"/>
                  </a:lnTo>
                  <a:lnTo>
                    <a:pt x="486" y="923"/>
                  </a:lnTo>
                  <a:lnTo>
                    <a:pt x="486" y="855"/>
                  </a:lnTo>
                  <a:lnTo>
                    <a:pt x="486" y="787"/>
                  </a:lnTo>
                  <a:lnTo>
                    <a:pt x="486" y="646"/>
                  </a:lnTo>
                  <a:lnTo>
                    <a:pt x="468" y="510"/>
                  </a:lnTo>
                  <a:lnTo>
                    <a:pt x="445" y="379"/>
                  </a:lnTo>
                  <a:lnTo>
                    <a:pt x="411" y="272"/>
                  </a:lnTo>
                  <a:lnTo>
                    <a:pt x="370" y="192"/>
                  </a:lnTo>
                  <a:lnTo>
                    <a:pt x="312" y="130"/>
                  </a:lnTo>
                  <a:lnTo>
                    <a:pt x="243" y="90"/>
                  </a:lnTo>
                  <a:lnTo>
                    <a:pt x="168" y="79"/>
                  </a:lnTo>
                  <a:lnTo>
                    <a:pt x="127" y="113"/>
                  </a:lnTo>
                  <a:lnTo>
                    <a:pt x="93" y="130"/>
                  </a:lnTo>
                  <a:lnTo>
                    <a:pt x="75" y="130"/>
                  </a:lnTo>
                  <a:lnTo>
                    <a:pt x="69" y="130"/>
                  </a:lnTo>
                  <a:lnTo>
                    <a:pt x="64" y="130"/>
                  </a:lnTo>
                  <a:lnTo>
                    <a:pt x="58" y="124"/>
                  </a:lnTo>
                  <a:lnTo>
                    <a:pt x="58" y="119"/>
                  </a:lnTo>
                  <a:lnTo>
                    <a:pt x="69" y="102"/>
                  </a:lnTo>
                  <a:lnTo>
                    <a:pt x="98" y="68"/>
                  </a:lnTo>
                  <a:lnTo>
                    <a:pt x="145" y="39"/>
                  </a:lnTo>
                  <a:lnTo>
                    <a:pt x="202" y="11"/>
                  </a:lnTo>
                  <a:lnTo>
                    <a:pt x="266" y="0"/>
                  </a:lnTo>
                  <a:lnTo>
                    <a:pt x="347" y="17"/>
                  </a:lnTo>
                  <a:lnTo>
                    <a:pt x="416" y="51"/>
                  </a:lnTo>
                  <a:lnTo>
                    <a:pt x="468" y="107"/>
                  </a:lnTo>
                  <a:lnTo>
                    <a:pt x="515" y="181"/>
                  </a:lnTo>
                  <a:lnTo>
                    <a:pt x="544" y="260"/>
                  </a:lnTo>
                  <a:lnTo>
                    <a:pt x="572" y="345"/>
                  </a:lnTo>
                  <a:lnTo>
                    <a:pt x="584" y="436"/>
                  </a:lnTo>
                  <a:lnTo>
                    <a:pt x="596" y="527"/>
                  </a:lnTo>
                  <a:lnTo>
                    <a:pt x="601" y="606"/>
                  </a:lnTo>
                  <a:lnTo>
                    <a:pt x="601" y="674"/>
                  </a:lnTo>
                  <a:lnTo>
                    <a:pt x="607" y="731"/>
                  </a:lnTo>
                  <a:lnTo>
                    <a:pt x="607" y="782"/>
                  </a:lnTo>
                  <a:lnTo>
                    <a:pt x="601" y="850"/>
                  </a:lnTo>
                  <a:lnTo>
                    <a:pt x="601" y="918"/>
                  </a:lnTo>
                  <a:lnTo>
                    <a:pt x="601" y="918"/>
                  </a:lnTo>
                  <a:lnTo>
                    <a:pt x="601" y="918"/>
                  </a:lnTo>
                  <a:lnTo>
                    <a:pt x="601" y="918"/>
                  </a:lnTo>
                  <a:lnTo>
                    <a:pt x="734" y="776"/>
                  </a:lnTo>
                  <a:lnTo>
                    <a:pt x="838" y="646"/>
                  </a:lnTo>
                  <a:lnTo>
                    <a:pt x="919" y="527"/>
                  </a:lnTo>
                  <a:lnTo>
                    <a:pt x="971" y="430"/>
                  </a:lnTo>
                  <a:lnTo>
                    <a:pt x="1006" y="345"/>
                  </a:lnTo>
                  <a:lnTo>
                    <a:pt x="1023" y="289"/>
                  </a:lnTo>
                  <a:lnTo>
                    <a:pt x="1029" y="255"/>
                  </a:lnTo>
                  <a:lnTo>
                    <a:pt x="1023" y="221"/>
                  </a:lnTo>
                  <a:lnTo>
                    <a:pt x="1012" y="192"/>
                  </a:lnTo>
                  <a:lnTo>
                    <a:pt x="995" y="158"/>
                  </a:lnTo>
                  <a:lnTo>
                    <a:pt x="960" y="136"/>
                  </a:lnTo>
                  <a:lnTo>
                    <a:pt x="908" y="124"/>
                  </a:lnTo>
                  <a:lnTo>
                    <a:pt x="896" y="119"/>
                  </a:lnTo>
                  <a:lnTo>
                    <a:pt x="885" y="119"/>
                  </a:lnTo>
                  <a:lnTo>
                    <a:pt x="879" y="107"/>
                  </a:lnTo>
                  <a:lnTo>
                    <a:pt x="879" y="96"/>
                  </a:lnTo>
                  <a:lnTo>
                    <a:pt x="885" y="73"/>
                  </a:lnTo>
                  <a:lnTo>
                    <a:pt x="896" y="45"/>
                  </a:lnTo>
                  <a:lnTo>
                    <a:pt x="914" y="1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1" name="Freeform 25"/>
            <p:cNvSpPr>
              <a:spLocks/>
            </p:cNvSpPr>
            <p:nvPr/>
          </p:nvSpPr>
          <p:spPr bwMode="auto">
            <a:xfrm>
              <a:off x="16260" y="3579"/>
              <a:ext cx="653" cy="720"/>
            </a:xfrm>
            <a:custGeom>
              <a:avLst/>
              <a:gdLst/>
              <a:ahLst/>
              <a:cxnLst>
                <a:cxn ang="0">
                  <a:pos x="306" y="11"/>
                </a:cxn>
                <a:cxn ang="0">
                  <a:pos x="393" y="85"/>
                </a:cxn>
                <a:cxn ang="0">
                  <a:pos x="445" y="198"/>
                </a:cxn>
                <a:cxn ang="0">
                  <a:pos x="462" y="295"/>
                </a:cxn>
                <a:cxn ang="0">
                  <a:pos x="468" y="329"/>
                </a:cxn>
                <a:cxn ang="0">
                  <a:pos x="526" y="193"/>
                </a:cxn>
                <a:cxn ang="0">
                  <a:pos x="584" y="74"/>
                </a:cxn>
                <a:cxn ang="0">
                  <a:pos x="618" y="11"/>
                </a:cxn>
                <a:cxn ang="0">
                  <a:pos x="630" y="6"/>
                </a:cxn>
                <a:cxn ang="0">
                  <a:pos x="642" y="6"/>
                </a:cxn>
                <a:cxn ang="0">
                  <a:pos x="653" y="11"/>
                </a:cxn>
                <a:cxn ang="0">
                  <a:pos x="653" y="28"/>
                </a:cxn>
                <a:cxn ang="0">
                  <a:pos x="613" y="96"/>
                </a:cxn>
                <a:cxn ang="0">
                  <a:pos x="572" y="187"/>
                </a:cxn>
                <a:cxn ang="0">
                  <a:pos x="537" y="261"/>
                </a:cxn>
                <a:cxn ang="0">
                  <a:pos x="491" y="374"/>
                </a:cxn>
                <a:cxn ang="0">
                  <a:pos x="468" y="459"/>
                </a:cxn>
                <a:cxn ang="0">
                  <a:pos x="433" y="606"/>
                </a:cxn>
                <a:cxn ang="0">
                  <a:pos x="410" y="686"/>
                </a:cxn>
                <a:cxn ang="0">
                  <a:pos x="399" y="714"/>
                </a:cxn>
                <a:cxn ang="0">
                  <a:pos x="387" y="720"/>
                </a:cxn>
                <a:cxn ang="0">
                  <a:pos x="376" y="714"/>
                </a:cxn>
                <a:cxn ang="0">
                  <a:pos x="364" y="703"/>
                </a:cxn>
                <a:cxn ang="0">
                  <a:pos x="370" y="663"/>
                </a:cxn>
                <a:cxn ang="0">
                  <a:pos x="393" y="567"/>
                </a:cxn>
                <a:cxn ang="0">
                  <a:pos x="422" y="453"/>
                </a:cxn>
                <a:cxn ang="0">
                  <a:pos x="428" y="436"/>
                </a:cxn>
                <a:cxn ang="0">
                  <a:pos x="433" y="402"/>
                </a:cxn>
                <a:cxn ang="0">
                  <a:pos x="428" y="323"/>
                </a:cxn>
                <a:cxn ang="0">
                  <a:pos x="410" y="215"/>
                </a:cxn>
                <a:cxn ang="0">
                  <a:pos x="347" y="125"/>
                </a:cxn>
                <a:cxn ang="0">
                  <a:pos x="225" y="85"/>
                </a:cxn>
                <a:cxn ang="0">
                  <a:pos x="115" y="113"/>
                </a:cxn>
                <a:cxn ang="0">
                  <a:pos x="40" y="187"/>
                </a:cxn>
                <a:cxn ang="0">
                  <a:pos x="34" y="204"/>
                </a:cxn>
                <a:cxn ang="0">
                  <a:pos x="23" y="210"/>
                </a:cxn>
                <a:cxn ang="0">
                  <a:pos x="11" y="210"/>
                </a:cxn>
                <a:cxn ang="0">
                  <a:pos x="0" y="198"/>
                </a:cxn>
                <a:cxn ang="0">
                  <a:pos x="17" y="147"/>
                </a:cxn>
                <a:cxn ang="0">
                  <a:pos x="87" y="62"/>
                </a:cxn>
                <a:cxn ang="0">
                  <a:pos x="179" y="6"/>
                </a:cxn>
              </a:cxnLst>
              <a:rect l="0" t="0" r="r" b="b"/>
              <a:pathLst>
                <a:path w="653" h="720">
                  <a:moveTo>
                    <a:pt x="243" y="0"/>
                  </a:moveTo>
                  <a:lnTo>
                    <a:pt x="306" y="11"/>
                  </a:lnTo>
                  <a:lnTo>
                    <a:pt x="352" y="40"/>
                  </a:lnTo>
                  <a:lnTo>
                    <a:pt x="393" y="85"/>
                  </a:lnTo>
                  <a:lnTo>
                    <a:pt x="422" y="142"/>
                  </a:lnTo>
                  <a:lnTo>
                    <a:pt x="445" y="198"/>
                  </a:lnTo>
                  <a:lnTo>
                    <a:pt x="457" y="249"/>
                  </a:lnTo>
                  <a:lnTo>
                    <a:pt x="462" y="295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97" y="261"/>
                  </a:lnTo>
                  <a:lnTo>
                    <a:pt x="526" y="193"/>
                  </a:lnTo>
                  <a:lnTo>
                    <a:pt x="561" y="130"/>
                  </a:lnTo>
                  <a:lnTo>
                    <a:pt x="584" y="74"/>
                  </a:lnTo>
                  <a:lnTo>
                    <a:pt x="607" y="34"/>
                  </a:lnTo>
                  <a:lnTo>
                    <a:pt x="618" y="11"/>
                  </a:lnTo>
                  <a:lnTo>
                    <a:pt x="624" y="11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6"/>
                  </a:lnTo>
                  <a:lnTo>
                    <a:pt x="647" y="11"/>
                  </a:lnTo>
                  <a:lnTo>
                    <a:pt x="653" y="11"/>
                  </a:lnTo>
                  <a:lnTo>
                    <a:pt x="653" y="17"/>
                  </a:lnTo>
                  <a:lnTo>
                    <a:pt x="653" y="28"/>
                  </a:lnTo>
                  <a:lnTo>
                    <a:pt x="647" y="34"/>
                  </a:lnTo>
                  <a:lnTo>
                    <a:pt x="613" y="96"/>
                  </a:lnTo>
                  <a:lnTo>
                    <a:pt x="590" y="147"/>
                  </a:lnTo>
                  <a:lnTo>
                    <a:pt x="572" y="187"/>
                  </a:lnTo>
                  <a:lnTo>
                    <a:pt x="555" y="221"/>
                  </a:lnTo>
                  <a:lnTo>
                    <a:pt x="537" y="261"/>
                  </a:lnTo>
                  <a:lnTo>
                    <a:pt x="514" y="312"/>
                  </a:lnTo>
                  <a:lnTo>
                    <a:pt x="491" y="374"/>
                  </a:lnTo>
                  <a:lnTo>
                    <a:pt x="474" y="425"/>
                  </a:lnTo>
                  <a:lnTo>
                    <a:pt x="468" y="459"/>
                  </a:lnTo>
                  <a:lnTo>
                    <a:pt x="451" y="538"/>
                  </a:lnTo>
                  <a:lnTo>
                    <a:pt x="433" y="606"/>
                  </a:lnTo>
                  <a:lnTo>
                    <a:pt x="422" y="663"/>
                  </a:lnTo>
                  <a:lnTo>
                    <a:pt x="410" y="686"/>
                  </a:lnTo>
                  <a:lnTo>
                    <a:pt x="405" y="703"/>
                  </a:lnTo>
                  <a:lnTo>
                    <a:pt x="399" y="714"/>
                  </a:lnTo>
                  <a:lnTo>
                    <a:pt x="393" y="720"/>
                  </a:lnTo>
                  <a:lnTo>
                    <a:pt x="387" y="720"/>
                  </a:lnTo>
                  <a:lnTo>
                    <a:pt x="381" y="720"/>
                  </a:lnTo>
                  <a:lnTo>
                    <a:pt x="376" y="714"/>
                  </a:lnTo>
                  <a:lnTo>
                    <a:pt x="370" y="708"/>
                  </a:lnTo>
                  <a:lnTo>
                    <a:pt x="364" y="703"/>
                  </a:lnTo>
                  <a:lnTo>
                    <a:pt x="364" y="691"/>
                  </a:lnTo>
                  <a:lnTo>
                    <a:pt x="370" y="663"/>
                  </a:lnTo>
                  <a:lnTo>
                    <a:pt x="376" y="618"/>
                  </a:lnTo>
                  <a:lnTo>
                    <a:pt x="393" y="567"/>
                  </a:lnTo>
                  <a:lnTo>
                    <a:pt x="410" y="510"/>
                  </a:lnTo>
                  <a:lnTo>
                    <a:pt x="422" y="453"/>
                  </a:lnTo>
                  <a:lnTo>
                    <a:pt x="428" y="448"/>
                  </a:lnTo>
                  <a:lnTo>
                    <a:pt x="428" y="436"/>
                  </a:lnTo>
                  <a:lnTo>
                    <a:pt x="428" y="425"/>
                  </a:lnTo>
                  <a:lnTo>
                    <a:pt x="433" y="402"/>
                  </a:lnTo>
                  <a:lnTo>
                    <a:pt x="433" y="374"/>
                  </a:lnTo>
                  <a:lnTo>
                    <a:pt x="428" y="323"/>
                  </a:lnTo>
                  <a:lnTo>
                    <a:pt x="422" y="266"/>
                  </a:lnTo>
                  <a:lnTo>
                    <a:pt x="410" y="215"/>
                  </a:lnTo>
                  <a:lnTo>
                    <a:pt x="381" y="164"/>
                  </a:lnTo>
                  <a:lnTo>
                    <a:pt x="347" y="125"/>
                  </a:lnTo>
                  <a:lnTo>
                    <a:pt x="295" y="96"/>
                  </a:lnTo>
                  <a:lnTo>
                    <a:pt x="225" y="85"/>
                  </a:lnTo>
                  <a:lnTo>
                    <a:pt x="167" y="91"/>
                  </a:lnTo>
                  <a:lnTo>
                    <a:pt x="115" y="113"/>
                  </a:lnTo>
                  <a:lnTo>
                    <a:pt x="69" y="147"/>
                  </a:lnTo>
                  <a:lnTo>
                    <a:pt x="40" y="187"/>
                  </a:lnTo>
                  <a:lnTo>
                    <a:pt x="40" y="198"/>
                  </a:lnTo>
                  <a:lnTo>
                    <a:pt x="34" y="204"/>
                  </a:lnTo>
                  <a:lnTo>
                    <a:pt x="29" y="210"/>
                  </a:lnTo>
                  <a:lnTo>
                    <a:pt x="23" y="210"/>
                  </a:lnTo>
                  <a:lnTo>
                    <a:pt x="17" y="210"/>
                  </a:lnTo>
                  <a:lnTo>
                    <a:pt x="11" y="210"/>
                  </a:lnTo>
                  <a:lnTo>
                    <a:pt x="6" y="204"/>
                  </a:lnTo>
                  <a:lnTo>
                    <a:pt x="0" y="198"/>
                  </a:lnTo>
                  <a:lnTo>
                    <a:pt x="6" y="181"/>
                  </a:lnTo>
                  <a:lnTo>
                    <a:pt x="17" y="147"/>
                  </a:lnTo>
                  <a:lnTo>
                    <a:pt x="46" y="108"/>
                  </a:lnTo>
                  <a:lnTo>
                    <a:pt x="87" y="62"/>
                  </a:lnTo>
                  <a:lnTo>
                    <a:pt x="127" y="34"/>
                  </a:lnTo>
                  <a:lnTo>
                    <a:pt x="179" y="6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17011" y="3704"/>
              <a:ext cx="324" cy="51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5" y="0"/>
                </a:cxn>
                <a:cxn ang="0">
                  <a:pos x="197" y="0"/>
                </a:cxn>
                <a:cxn ang="0">
                  <a:pos x="197" y="5"/>
                </a:cxn>
                <a:cxn ang="0">
                  <a:pos x="203" y="22"/>
                </a:cxn>
                <a:cxn ang="0">
                  <a:pos x="203" y="442"/>
                </a:cxn>
                <a:cxn ang="0">
                  <a:pos x="203" y="453"/>
                </a:cxn>
                <a:cxn ang="0">
                  <a:pos x="203" y="459"/>
                </a:cxn>
                <a:cxn ang="0">
                  <a:pos x="209" y="464"/>
                </a:cxn>
                <a:cxn ang="0">
                  <a:pos x="214" y="470"/>
                </a:cxn>
                <a:cxn ang="0">
                  <a:pos x="232" y="476"/>
                </a:cxn>
                <a:cxn ang="0">
                  <a:pos x="255" y="476"/>
                </a:cxn>
                <a:cxn ang="0">
                  <a:pos x="284" y="476"/>
                </a:cxn>
                <a:cxn ang="0">
                  <a:pos x="324" y="476"/>
                </a:cxn>
                <a:cxn ang="0">
                  <a:pos x="324" y="510"/>
                </a:cxn>
                <a:cxn ang="0">
                  <a:pos x="243" y="510"/>
                </a:cxn>
                <a:cxn ang="0">
                  <a:pos x="162" y="510"/>
                </a:cxn>
                <a:cxn ang="0">
                  <a:pos x="81" y="510"/>
                </a:cxn>
                <a:cxn ang="0">
                  <a:pos x="6" y="510"/>
                </a:cxn>
                <a:cxn ang="0">
                  <a:pos x="6" y="476"/>
                </a:cxn>
                <a:cxn ang="0">
                  <a:pos x="47" y="476"/>
                </a:cxn>
                <a:cxn ang="0">
                  <a:pos x="76" y="476"/>
                </a:cxn>
                <a:cxn ang="0">
                  <a:pos x="99" y="476"/>
                </a:cxn>
                <a:cxn ang="0">
                  <a:pos x="110" y="470"/>
                </a:cxn>
                <a:cxn ang="0">
                  <a:pos x="122" y="464"/>
                </a:cxn>
                <a:cxn ang="0">
                  <a:pos x="128" y="459"/>
                </a:cxn>
                <a:cxn ang="0">
                  <a:pos x="128" y="453"/>
                </a:cxn>
                <a:cxn ang="0">
                  <a:pos x="128" y="442"/>
                </a:cxn>
                <a:cxn ang="0">
                  <a:pos x="128" y="62"/>
                </a:cxn>
                <a:cxn ang="0">
                  <a:pos x="81" y="73"/>
                </a:cxn>
                <a:cxn ang="0">
                  <a:pos x="41" y="79"/>
                </a:cxn>
                <a:cxn ang="0">
                  <a:pos x="12" y="79"/>
                </a:cxn>
                <a:cxn ang="0">
                  <a:pos x="0" y="79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35" y="45"/>
                </a:cxn>
                <a:cxn ang="0">
                  <a:pos x="76" y="39"/>
                </a:cxn>
                <a:cxn ang="0">
                  <a:pos x="122" y="28"/>
                </a:cxn>
                <a:cxn ang="0">
                  <a:pos x="168" y="0"/>
                </a:cxn>
              </a:cxnLst>
              <a:rect l="0" t="0" r="r" b="b"/>
              <a:pathLst>
                <a:path w="324" h="510">
                  <a:moveTo>
                    <a:pt x="168" y="0"/>
                  </a:moveTo>
                  <a:lnTo>
                    <a:pt x="185" y="0"/>
                  </a:lnTo>
                  <a:lnTo>
                    <a:pt x="197" y="0"/>
                  </a:lnTo>
                  <a:lnTo>
                    <a:pt x="197" y="5"/>
                  </a:lnTo>
                  <a:lnTo>
                    <a:pt x="203" y="22"/>
                  </a:lnTo>
                  <a:lnTo>
                    <a:pt x="203" y="442"/>
                  </a:lnTo>
                  <a:lnTo>
                    <a:pt x="203" y="453"/>
                  </a:lnTo>
                  <a:lnTo>
                    <a:pt x="203" y="459"/>
                  </a:lnTo>
                  <a:lnTo>
                    <a:pt x="209" y="464"/>
                  </a:lnTo>
                  <a:lnTo>
                    <a:pt x="214" y="470"/>
                  </a:lnTo>
                  <a:lnTo>
                    <a:pt x="232" y="476"/>
                  </a:lnTo>
                  <a:lnTo>
                    <a:pt x="255" y="476"/>
                  </a:lnTo>
                  <a:lnTo>
                    <a:pt x="284" y="476"/>
                  </a:lnTo>
                  <a:lnTo>
                    <a:pt x="324" y="476"/>
                  </a:lnTo>
                  <a:lnTo>
                    <a:pt x="324" y="510"/>
                  </a:lnTo>
                  <a:lnTo>
                    <a:pt x="243" y="510"/>
                  </a:lnTo>
                  <a:lnTo>
                    <a:pt x="162" y="510"/>
                  </a:lnTo>
                  <a:lnTo>
                    <a:pt x="81" y="510"/>
                  </a:lnTo>
                  <a:lnTo>
                    <a:pt x="6" y="510"/>
                  </a:lnTo>
                  <a:lnTo>
                    <a:pt x="6" y="476"/>
                  </a:lnTo>
                  <a:lnTo>
                    <a:pt x="47" y="476"/>
                  </a:lnTo>
                  <a:lnTo>
                    <a:pt x="76" y="476"/>
                  </a:lnTo>
                  <a:lnTo>
                    <a:pt x="99" y="476"/>
                  </a:lnTo>
                  <a:lnTo>
                    <a:pt x="110" y="470"/>
                  </a:lnTo>
                  <a:lnTo>
                    <a:pt x="122" y="464"/>
                  </a:lnTo>
                  <a:lnTo>
                    <a:pt x="128" y="459"/>
                  </a:lnTo>
                  <a:lnTo>
                    <a:pt x="128" y="453"/>
                  </a:lnTo>
                  <a:lnTo>
                    <a:pt x="128" y="442"/>
                  </a:lnTo>
                  <a:lnTo>
                    <a:pt x="128" y="62"/>
                  </a:lnTo>
                  <a:lnTo>
                    <a:pt x="81" y="73"/>
                  </a:lnTo>
                  <a:lnTo>
                    <a:pt x="41" y="79"/>
                  </a:lnTo>
                  <a:lnTo>
                    <a:pt x="12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35" y="45"/>
                  </a:lnTo>
                  <a:lnTo>
                    <a:pt x="76" y="39"/>
                  </a:lnTo>
                  <a:lnTo>
                    <a:pt x="122" y="28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3" name="Freeform 27"/>
            <p:cNvSpPr>
              <a:spLocks/>
            </p:cNvSpPr>
            <p:nvPr/>
          </p:nvSpPr>
          <p:spPr bwMode="auto">
            <a:xfrm>
              <a:off x="17595" y="3375"/>
              <a:ext cx="827" cy="816"/>
            </a:xfrm>
            <a:custGeom>
              <a:avLst/>
              <a:gdLst/>
              <a:ahLst/>
              <a:cxnLst>
                <a:cxn ang="0">
                  <a:pos x="417" y="0"/>
                </a:cxn>
                <a:cxn ang="0">
                  <a:pos x="428" y="6"/>
                </a:cxn>
                <a:cxn ang="0">
                  <a:pos x="434" y="11"/>
                </a:cxn>
                <a:cxn ang="0">
                  <a:pos x="440" y="17"/>
                </a:cxn>
                <a:cxn ang="0">
                  <a:pos x="440" y="28"/>
                </a:cxn>
                <a:cxn ang="0">
                  <a:pos x="440" y="34"/>
                </a:cxn>
                <a:cxn ang="0">
                  <a:pos x="440" y="45"/>
                </a:cxn>
                <a:cxn ang="0">
                  <a:pos x="440" y="385"/>
                </a:cxn>
                <a:cxn ang="0">
                  <a:pos x="787" y="385"/>
                </a:cxn>
                <a:cxn ang="0">
                  <a:pos x="798" y="385"/>
                </a:cxn>
                <a:cxn ang="0">
                  <a:pos x="804" y="385"/>
                </a:cxn>
                <a:cxn ang="0">
                  <a:pos x="816" y="385"/>
                </a:cxn>
                <a:cxn ang="0">
                  <a:pos x="821" y="391"/>
                </a:cxn>
                <a:cxn ang="0">
                  <a:pos x="827" y="402"/>
                </a:cxn>
                <a:cxn ang="0">
                  <a:pos x="827" y="414"/>
                </a:cxn>
                <a:cxn ang="0">
                  <a:pos x="827" y="425"/>
                </a:cxn>
                <a:cxn ang="0">
                  <a:pos x="821" y="431"/>
                </a:cxn>
                <a:cxn ang="0">
                  <a:pos x="816" y="436"/>
                </a:cxn>
                <a:cxn ang="0">
                  <a:pos x="804" y="436"/>
                </a:cxn>
                <a:cxn ang="0">
                  <a:pos x="798" y="436"/>
                </a:cxn>
                <a:cxn ang="0">
                  <a:pos x="787" y="436"/>
                </a:cxn>
                <a:cxn ang="0">
                  <a:pos x="440" y="436"/>
                </a:cxn>
                <a:cxn ang="0">
                  <a:pos x="440" y="776"/>
                </a:cxn>
                <a:cxn ang="0">
                  <a:pos x="440" y="788"/>
                </a:cxn>
                <a:cxn ang="0">
                  <a:pos x="440" y="793"/>
                </a:cxn>
                <a:cxn ang="0">
                  <a:pos x="440" y="805"/>
                </a:cxn>
                <a:cxn ang="0">
                  <a:pos x="434" y="810"/>
                </a:cxn>
                <a:cxn ang="0">
                  <a:pos x="422" y="816"/>
                </a:cxn>
                <a:cxn ang="0">
                  <a:pos x="411" y="816"/>
                </a:cxn>
                <a:cxn ang="0">
                  <a:pos x="399" y="816"/>
                </a:cxn>
                <a:cxn ang="0">
                  <a:pos x="394" y="810"/>
                </a:cxn>
                <a:cxn ang="0">
                  <a:pos x="388" y="805"/>
                </a:cxn>
                <a:cxn ang="0">
                  <a:pos x="388" y="793"/>
                </a:cxn>
                <a:cxn ang="0">
                  <a:pos x="388" y="782"/>
                </a:cxn>
                <a:cxn ang="0">
                  <a:pos x="388" y="776"/>
                </a:cxn>
                <a:cxn ang="0">
                  <a:pos x="388" y="436"/>
                </a:cxn>
                <a:cxn ang="0">
                  <a:pos x="41" y="436"/>
                </a:cxn>
                <a:cxn ang="0">
                  <a:pos x="29" y="436"/>
                </a:cxn>
                <a:cxn ang="0">
                  <a:pos x="24" y="436"/>
                </a:cxn>
                <a:cxn ang="0">
                  <a:pos x="12" y="436"/>
                </a:cxn>
                <a:cxn ang="0">
                  <a:pos x="6" y="431"/>
                </a:cxn>
                <a:cxn ang="0">
                  <a:pos x="0" y="419"/>
                </a:cxn>
                <a:cxn ang="0">
                  <a:pos x="0" y="408"/>
                </a:cxn>
                <a:cxn ang="0">
                  <a:pos x="0" y="397"/>
                </a:cxn>
                <a:cxn ang="0">
                  <a:pos x="6" y="391"/>
                </a:cxn>
                <a:cxn ang="0">
                  <a:pos x="12" y="385"/>
                </a:cxn>
                <a:cxn ang="0">
                  <a:pos x="24" y="385"/>
                </a:cxn>
                <a:cxn ang="0">
                  <a:pos x="29" y="385"/>
                </a:cxn>
                <a:cxn ang="0">
                  <a:pos x="41" y="385"/>
                </a:cxn>
                <a:cxn ang="0">
                  <a:pos x="388" y="385"/>
                </a:cxn>
                <a:cxn ang="0">
                  <a:pos x="388" y="45"/>
                </a:cxn>
                <a:cxn ang="0">
                  <a:pos x="388" y="34"/>
                </a:cxn>
                <a:cxn ang="0">
                  <a:pos x="388" y="28"/>
                </a:cxn>
                <a:cxn ang="0">
                  <a:pos x="394" y="17"/>
                </a:cxn>
                <a:cxn ang="0">
                  <a:pos x="394" y="11"/>
                </a:cxn>
                <a:cxn ang="0">
                  <a:pos x="405" y="6"/>
                </a:cxn>
                <a:cxn ang="0">
                  <a:pos x="417" y="0"/>
                </a:cxn>
              </a:cxnLst>
              <a:rect l="0" t="0" r="r" b="b"/>
              <a:pathLst>
                <a:path w="827" h="816">
                  <a:moveTo>
                    <a:pt x="417" y="0"/>
                  </a:moveTo>
                  <a:lnTo>
                    <a:pt x="428" y="6"/>
                  </a:lnTo>
                  <a:lnTo>
                    <a:pt x="434" y="11"/>
                  </a:lnTo>
                  <a:lnTo>
                    <a:pt x="440" y="17"/>
                  </a:lnTo>
                  <a:lnTo>
                    <a:pt x="440" y="28"/>
                  </a:lnTo>
                  <a:lnTo>
                    <a:pt x="440" y="34"/>
                  </a:lnTo>
                  <a:lnTo>
                    <a:pt x="440" y="45"/>
                  </a:lnTo>
                  <a:lnTo>
                    <a:pt x="440" y="385"/>
                  </a:lnTo>
                  <a:lnTo>
                    <a:pt x="787" y="385"/>
                  </a:lnTo>
                  <a:lnTo>
                    <a:pt x="798" y="385"/>
                  </a:lnTo>
                  <a:lnTo>
                    <a:pt x="804" y="385"/>
                  </a:lnTo>
                  <a:lnTo>
                    <a:pt x="816" y="385"/>
                  </a:lnTo>
                  <a:lnTo>
                    <a:pt x="821" y="391"/>
                  </a:lnTo>
                  <a:lnTo>
                    <a:pt x="827" y="402"/>
                  </a:lnTo>
                  <a:lnTo>
                    <a:pt x="827" y="414"/>
                  </a:lnTo>
                  <a:lnTo>
                    <a:pt x="827" y="425"/>
                  </a:lnTo>
                  <a:lnTo>
                    <a:pt x="821" y="431"/>
                  </a:lnTo>
                  <a:lnTo>
                    <a:pt x="816" y="436"/>
                  </a:lnTo>
                  <a:lnTo>
                    <a:pt x="804" y="436"/>
                  </a:lnTo>
                  <a:lnTo>
                    <a:pt x="798" y="436"/>
                  </a:lnTo>
                  <a:lnTo>
                    <a:pt x="787" y="436"/>
                  </a:lnTo>
                  <a:lnTo>
                    <a:pt x="440" y="436"/>
                  </a:lnTo>
                  <a:lnTo>
                    <a:pt x="440" y="776"/>
                  </a:lnTo>
                  <a:lnTo>
                    <a:pt x="440" y="788"/>
                  </a:lnTo>
                  <a:lnTo>
                    <a:pt x="440" y="793"/>
                  </a:lnTo>
                  <a:lnTo>
                    <a:pt x="440" y="805"/>
                  </a:lnTo>
                  <a:lnTo>
                    <a:pt x="434" y="810"/>
                  </a:lnTo>
                  <a:lnTo>
                    <a:pt x="422" y="816"/>
                  </a:lnTo>
                  <a:lnTo>
                    <a:pt x="411" y="816"/>
                  </a:lnTo>
                  <a:lnTo>
                    <a:pt x="399" y="816"/>
                  </a:lnTo>
                  <a:lnTo>
                    <a:pt x="394" y="810"/>
                  </a:lnTo>
                  <a:lnTo>
                    <a:pt x="388" y="805"/>
                  </a:lnTo>
                  <a:lnTo>
                    <a:pt x="388" y="793"/>
                  </a:lnTo>
                  <a:lnTo>
                    <a:pt x="388" y="782"/>
                  </a:lnTo>
                  <a:lnTo>
                    <a:pt x="388" y="776"/>
                  </a:lnTo>
                  <a:lnTo>
                    <a:pt x="388" y="436"/>
                  </a:lnTo>
                  <a:lnTo>
                    <a:pt x="41" y="436"/>
                  </a:lnTo>
                  <a:lnTo>
                    <a:pt x="29" y="436"/>
                  </a:lnTo>
                  <a:lnTo>
                    <a:pt x="24" y="436"/>
                  </a:lnTo>
                  <a:lnTo>
                    <a:pt x="12" y="436"/>
                  </a:lnTo>
                  <a:lnTo>
                    <a:pt x="6" y="431"/>
                  </a:lnTo>
                  <a:lnTo>
                    <a:pt x="0" y="419"/>
                  </a:lnTo>
                  <a:lnTo>
                    <a:pt x="0" y="408"/>
                  </a:lnTo>
                  <a:lnTo>
                    <a:pt x="0" y="397"/>
                  </a:lnTo>
                  <a:lnTo>
                    <a:pt x="6" y="391"/>
                  </a:lnTo>
                  <a:lnTo>
                    <a:pt x="12" y="385"/>
                  </a:lnTo>
                  <a:lnTo>
                    <a:pt x="24" y="385"/>
                  </a:lnTo>
                  <a:lnTo>
                    <a:pt x="29" y="385"/>
                  </a:lnTo>
                  <a:lnTo>
                    <a:pt x="41" y="385"/>
                  </a:lnTo>
                  <a:lnTo>
                    <a:pt x="388" y="385"/>
                  </a:lnTo>
                  <a:lnTo>
                    <a:pt x="388" y="45"/>
                  </a:lnTo>
                  <a:lnTo>
                    <a:pt x="388" y="34"/>
                  </a:lnTo>
                  <a:lnTo>
                    <a:pt x="388" y="28"/>
                  </a:lnTo>
                  <a:lnTo>
                    <a:pt x="394" y="17"/>
                  </a:lnTo>
                  <a:lnTo>
                    <a:pt x="394" y="11"/>
                  </a:lnTo>
                  <a:lnTo>
                    <a:pt x="405" y="6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4" name="Freeform 28"/>
            <p:cNvSpPr>
              <a:spLocks/>
            </p:cNvSpPr>
            <p:nvPr/>
          </p:nvSpPr>
          <p:spPr bwMode="auto">
            <a:xfrm>
              <a:off x="18532" y="3579"/>
              <a:ext cx="653" cy="720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93" y="85"/>
                </a:cxn>
                <a:cxn ang="0">
                  <a:pos x="439" y="198"/>
                </a:cxn>
                <a:cxn ang="0">
                  <a:pos x="463" y="295"/>
                </a:cxn>
                <a:cxn ang="0">
                  <a:pos x="468" y="329"/>
                </a:cxn>
                <a:cxn ang="0">
                  <a:pos x="526" y="193"/>
                </a:cxn>
                <a:cxn ang="0">
                  <a:pos x="584" y="74"/>
                </a:cxn>
                <a:cxn ang="0">
                  <a:pos x="619" y="11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1"/>
                </a:cxn>
                <a:cxn ang="0">
                  <a:pos x="648" y="28"/>
                </a:cxn>
                <a:cxn ang="0">
                  <a:pos x="613" y="96"/>
                </a:cxn>
                <a:cxn ang="0">
                  <a:pos x="567" y="187"/>
                </a:cxn>
                <a:cxn ang="0">
                  <a:pos x="538" y="261"/>
                </a:cxn>
                <a:cxn ang="0">
                  <a:pos x="491" y="374"/>
                </a:cxn>
                <a:cxn ang="0">
                  <a:pos x="463" y="459"/>
                </a:cxn>
                <a:cxn ang="0">
                  <a:pos x="434" y="606"/>
                </a:cxn>
                <a:cxn ang="0">
                  <a:pos x="411" y="686"/>
                </a:cxn>
                <a:cxn ang="0">
                  <a:pos x="399" y="714"/>
                </a:cxn>
                <a:cxn ang="0">
                  <a:pos x="387" y="720"/>
                </a:cxn>
                <a:cxn ang="0">
                  <a:pos x="370" y="714"/>
                </a:cxn>
                <a:cxn ang="0">
                  <a:pos x="364" y="703"/>
                </a:cxn>
                <a:cxn ang="0">
                  <a:pos x="364" y="663"/>
                </a:cxn>
                <a:cxn ang="0">
                  <a:pos x="387" y="567"/>
                </a:cxn>
                <a:cxn ang="0">
                  <a:pos x="422" y="453"/>
                </a:cxn>
                <a:cxn ang="0">
                  <a:pos x="428" y="436"/>
                </a:cxn>
                <a:cxn ang="0">
                  <a:pos x="428" y="402"/>
                </a:cxn>
                <a:cxn ang="0">
                  <a:pos x="428" y="323"/>
                </a:cxn>
                <a:cxn ang="0">
                  <a:pos x="405" y="215"/>
                </a:cxn>
                <a:cxn ang="0">
                  <a:pos x="347" y="125"/>
                </a:cxn>
                <a:cxn ang="0">
                  <a:pos x="226" y="85"/>
                </a:cxn>
                <a:cxn ang="0">
                  <a:pos x="116" y="113"/>
                </a:cxn>
                <a:cxn ang="0">
                  <a:pos x="41" y="187"/>
                </a:cxn>
                <a:cxn ang="0">
                  <a:pos x="35" y="204"/>
                </a:cxn>
                <a:cxn ang="0">
                  <a:pos x="23" y="210"/>
                </a:cxn>
                <a:cxn ang="0">
                  <a:pos x="6" y="210"/>
                </a:cxn>
                <a:cxn ang="0">
                  <a:pos x="0" y="198"/>
                </a:cxn>
                <a:cxn ang="0">
                  <a:pos x="17" y="147"/>
                </a:cxn>
                <a:cxn ang="0">
                  <a:pos x="81" y="62"/>
                </a:cxn>
                <a:cxn ang="0">
                  <a:pos x="179" y="6"/>
                </a:cxn>
              </a:cxnLst>
              <a:rect l="0" t="0" r="r" b="b"/>
              <a:pathLst>
                <a:path w="653" h="720">
                  <a:moveTo>
                    <a:pt x="237" y="0"/>
                  </a:moveTo>
                  <a:lnTo>
                    <a:pt x="301" y="11"/>
                  </a:lnTo>
                  <a:lnTo>
                    <a:pt x="353" y="40"/>
                  </a:lnTo>
                  <a:lnTo>
                    <a:pt x="393" y="85"/>
                  </a:lnTo>
                  <a:lnTo>
                    <a:pt x="422" y="142"/>
                  </a:lnTo>
                  <a:lnTo>
                    <a:pt x="439" y="198"/>
                  </a:lnTo>
                  <a:lnTo>
                    <a:pt x="457" y="249"/>
                  </a:lnTo>
                  <a:lnTo>
                    <a:pt x="463" y="295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97" y="261"/>
                  </a:lnTo>
                  <a:lnTo>
                    <a:pt x="526" y="193"/>
                  </a:lnTo>
                  <a:lnTo>
                    <a:pt x="555" y="130"/>
                  </a:lnTo>
                  <a:lnTo>
                    <a:pt x="584" y="74"/>
                  </a:lnTo>
                  <a:lnTo>
                    <a:pt x="607" y="34"/>
                  </a:lnTo>
                  <a:lnTo>
                    <a:pt x="619" y="11"/>
                  </a:lnTo>
                  <a:lnTo>
                    <a:pt x="624" y="11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36" y="6"/>
                  </a:lnTo>
                  <a:lnTo>
                    <a:pt x="642" y="11"/>
                  </a:lnTo>
                  <a:lnTo>
                    <a:pt x="648" y="11"/>
                  </a:lnTo>
                  <a:lnTo>
                    <a:pt x="653" y="17"/>
                  </a:lnTo>
                  <a:lnTo>
                    <a:pt x="648" y="28"/>
                  </a:lnTo>
                  <a:lnTo>
                    <a:pt x="648" y="34"/>
                  </a:lnTo>
                  <a:lnTo>
                    <a:pt x="613" y="96"/>
                  </a:lnTo>
                  <a:lnTo>
                    <a:pt x="584" y="147"/>
                  </a:lnTo>
                  <a:lnTo>
                    <a:pt x="567" y="187"/>
                  </a:lnTo>
                  <a:lnTo>
                    <a:pt x="555" y="221"/>
                  </a:lnTo>
                  <a:lnTo>
                    <a:pt x="538" y="261"/>
                  </a:lnTo>
                  <a:lnTo>
                    <a:pt x="515" y="312"/>
                  </a:lnTo>
                  <a:lnTo>
                    <a:pt x="491" y="374"/>
                  </a:lnTo>
                  <a:lnTo>
                    <a:pt x="474" y="425"/>
                  </a:lnTo>
                  <a:lnTo>
                    <a:pt x="463" y="459"/>
                  </a:lnTo>
                  <a:lnTo>
                    <a:pt x="451" y="538"/>
                  </a:lnTo>
                  <a:lnTo>
                    <a:pt x="434" y="606"/>
                  </a:lnTo>
                  <a:lnTo>
                    <a:pt x="416" y="663"/>
                  </a:lnTo>
                  <a:lnTo>
                    <a:pt x="411" y="686"/>
                  </a:lnTo>
                  <a:lnTo>
                    <a:pt x="405" y="703"/>
                  </a:lnTo>
                  <a:lnTo>
                    <a:pt x="399" y="714"/>
                  </a:lnTo>
                  <a:lnTo>
                    <a:pt x="393" y="720"/>
                  </a:lnTo>
                  <a:lnTo>
                    <a:pt x="387" y="720"/>
                  </a:lnTo>
                  <a:lnTo>
                    <a:pt x="382" y="720"/>
                  </a:lnTo>
                  <a:lnTo>
                    <a:pt x="370" y="714"/>
                  </a:lnTo>
                  <a:lnTo>
                    <a:pt x="364" y="708"/>
                  </a:lnTo>
                  <a:lnTo>
                    <a:pt x="364" y="703"/>
                  </a:lnTo>
                  <a:lnTo>
                    <a:pt x="359" y="691"/>
                  </a:lnTo>
                  <a:lnTo>
                    <a:pt x="364" y="663"/>
                  </a:lnTo>
                  <a:lnTo>
                    <a:pt x="376" y="618"/>
                  </a:lnTo>
                  <a:lnTo>
                    <a:pt x="387" y="567"/>
                  </a:lnTo>
                  <a:lnTo>
                    <a:pt x="405" y="510"/>
                  </a:lnTo>
                  <a:lnTo>
                    <a:pt x="422" y="453"/>
                  </a:lnTo>
                  <a:lnTo>
                    <a:pt x="422" y="448"/>
                  </a:lnTo>
                  <a:lnTo>
                    <a:pt x="428" y="436"/>
                  </a:lnTo>
                  <a:lnTo>
                    <a:pt x="428" y="425"/>
                  </a:lnTo>
                  <a:lnTo>
                    <a:pt x="428" y="402"/>
                  </a:lnTo>
                  <a:lnTo>
                    <a:pt x="428" y="374"/>
                  </a:lnTo>
                  <a:lnTo>
                    <a:pt x="428" y="323"/>
                  </a:lnTo>
                  <a:lnTo>
                    <a:pt x="422" y="266"/>
                  </a:lnTo>
                  <a:lnTo>
                    <a:pt x="405" y="215"/>
                  </a:lnTo>
                  <a:lnTo>
                    <a:pt x="382" y="164"/>
                  </a:lnTo>
                  <a:lnTo>
                    <a:pt x="347" y="125"/>
                  </a:lnTo>
                  <a:lnTo>
                    <a:pt x="295" y="96"/>
                  </a:lnTo>
                  <a:lnTo>
                    <a:pt x="226" y="85"/>
                  </a:lnTo>
                  <a:lnTo>
                    <a:pt x="168" y="91"/>
                  </a:lnTo>
                  <a:lnTo>
                    <a:pt x="116" y="113"/>
                  </a:lnTo>
                  <a:lnTo>
                    <a:pt x="69" y="147"/>
                  </a:lnTo>
                  <a:lnTo>
                    <a:pt x="41" y="187"/>
                  </a:lnTo>
                  <a:lnTo>
                    <a:pt x="35" y="198"/>
                  </a:lnTo>
                  <a:lnTo>
                    <a:pt x="35" y="204"/>
                  </a:lnTo>
                  <a:lnTo>
                    <a:pt x="29" y="210"/>
                  </a:lnTo>
                  <a:lnTo>
                    <a:pt x="23" y="210"/>
                  </a:lnTo>
                  <a:lnTo>
                    <a:pt x="17" y="210"/>
                  </a:lnTo>
                  <a:lnTo>
                    <a:pt x="6" y="210"/>
                  </a:lnTo>
                  <a:lnTo>
                    <a:pt x="0" y="204"/>
                  </a:lnTo>
                  <a:lnTo>
                    <a:pt x="0" y="198"/>
                  </a:lnTo>
                  <a:lnTo>
                    <a:pt x="6" y="181"/>
                  </a:lnTo>
                  <a:lnTo>
                    <a:pt x="17" y="147"/>
                  </a:lnTo>
                  <a:lnTo>
                    <a:pt x="41" y="108"/>
                  </a:lnTo>
                  <a:lnTo>
                    <a:pt x="81" y="62"/>
                  </a:lnTo>
                  <a:lnTo>
                    <a:pt x="121" y="34"/>
                  </a:lnTo>
                  <a:lnTo>
                    <a:pt x="179" y="6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5" name="Freeform 29"/>
            <p:cNvSpPr>
              <a:spLocks/>
            </p:cNvSpPr>
            <p:nvPr/>
          </p:nvSpPr>
          <p:spPr bwMode="auto">
            <a:xfrm>
              <a:off x="19243" y="3704"/>
              <a:ext cx="388" cy="510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249" y="5"/>
                </a:cxn>
                <a:cxn ang="0">
                  <a:pos x="301" y="22"/>
                </a:cxn>
                <a:cxn ang="0">
                  <a:pos x="347" y="56"/>
                </a:cxn>
                <a:cxn ang="0">
                  <a:pos x="376" y="96"/>
                </a:cxn>
                <a:cxn ang="0">
                  <a:pos x="388" y="153"/>
                </a:cxn>
                <a:cxn ang="0">
                  <a:pos x="376" y="204"/>
                </a:cxn>
                <a:cxn ang="0">
                  <a:pos x="347" y="249"/>
                </a:cxn>
                <a:cxn ang="0">
                  <a:pos x="301" y="289"/>
                </a:cxn>
                <a:cxn ang="0">
                  <a:pos x="249" y="323"/>
                </a:cxn>
                <a:cxn ang="0">
                  <a:pos x="174" y="379"/>
                </a:cxn>
                <a:cxn ang="0">
                  <a:pos x="93" y="436"/>
                </a:cxn>
                <a:cxn ang="0">
                  <a:pos x="249" y="436"/>
                </a:cxn>
                <a:cxn ang="0">
                  <a:pos x="260" y="436"/>
                </a:cxn>
                <a:cxn ang="0">
                  <a:pos x="272" y="436"/>
                </a:cxn>
                <a:cxn ang="0">
                  <a:pos x="295" y="436"/>
                </a:cxn>
                <a:cxn ang="0">
                  <a:pos x="312" y="436"/>
                </a:cxn>
                <a:cxn ang="0">
                  <a:pos x="324" y="430"/>
                </a:cxn>
                <a:cxn ang="0">
                  <a:pos x="330" y="430"/>
                </a:cxn>
                <a:cxn ang="0">
                  <a:pos x="341" y="425"/>
                </a:cxn>
                <a:cxn ang="0">
                  <a:pos x="347" y="408"/>
                </a:cxn>
                <a:cxn ang="0">
                  <a:pos x="347" y="391"/>
                </a:cxn>
                <a:cxn ang="0">
                  <a:pos x="353" y="374"/>
                </a:cxn>
                <a:cxn ang="0">
                  <a:pos x="353" y="362"/>
                </a:cxn>
                <a:cxn ang="0">
                  <a:pos x="388" y="362"/>
                </a:cxn>
                <a:cxn ang="0">
                  <a:pos x="388" y="362"/>
                </a:cxn>
                <a:cxn ang="0">
                  <a:pos x="364" y="510"/>
                </a:cxn>
                <a:cxn ang="0">
                  <a:pos x="0" y="510"/>
                </a:cxn>
                <a:cxn ang="0">
                  <a:pos x="0" y="487"/>
                </a:cxn>
                <a:cxn ang="0">
                  <a:pos x="0" y="481"/>
                </a:cxn>
                <a:cxn ang="0">
                  <a:pos x="0" y="481"/>
                </a:cxn>
                <a:cxn ang="0">
                  <a:pos x="6" y="476"/>
                </a:cxn>
                <a:cxn ang="0">
                  <a:pos x="197" y="317"/>
                </a:cxn>
                <a:cxn ang="0">
                  <a:pos x="255" y="266"/>
                </a:cxn>
                <a:cxn ang="0">
                  <a:pos x="289" y="209"/>
                </a:cxn>
                <a:cxn ang="0">
                  <a:pos x="307" y="153"/>
                </a:cxn>
                <a:cxn ang="0">
                  <a:pos x="295" y="102"/>
                </a:cxn>
                <a:cxn ang="0">
                  <a:pos x="260" y="62"/>
                </a:cxn>
                <a:cxn ang="0">
                  <a:pos x="220" y="39"/>
                </a:cxn>
                <a:cxn ang="0">
                  <a:pos x="162" y="28"/>
                </a:cxn>
                <a:cxn ang="0">
                  <a:pos x="116" y="39"/>
                </a:cxn>
                <a:cxn ang="0">
                  <a:pos x="75" y="56"/>
                </a:cxn>
                <a:cxn ang="0">
                  <a:pos x="41" y="90"/>
                </a:cxn>
                <a:cxn ang="0">
                  <a:pos x="58" y="90"/>
                </a:cxn>
                <a:cxn ang="0">
                  <a:pos x="70" y="96"/>
                </a:cxn>
                <a:cxn ang="0">
                  <a:pos x="81" y="107"/>
                </a:cxn>
                <a:cxn ang="0">
                  <a:pos x="87" y="119"/>
                </a:cxn>
                <a:cxn ang="0">
                  <a:pos x="87" y="136"/>
                </a:cxn>
                <a:cxn ang="0">
                  <a:pos x="87" y="153"/>
                </a:cxn>
                <a:cxn ang="0">
                  <a:pos x="81" y="164"/>
                </a:cxn>
                <a:cxn ang="0">
                  <a:pos x="70" y="175"/>
                </a:cxn>
                <a:cxn ang="0">
                  <a:pos x="58" y="181"/>
                </a:cxn>
                <a:cxn ang="0">
                  <a:pos x="41" y="181"/>
                </a:cxn>
                <a:cxn ang="0">
                  <a:pos x="35" y="181"/>
                </a:cxn>
                <a:cxn ang="0">
                  <a:pos x="29" y="175"/>
                </a:cxn>
                <a:cxn ang="0">
                  <a:pos x="18" y="170"/>
                </a:cxn>
                <a:cxn ang="0">
                  <a:pos x="6" y="164"/>
                </a:cxn>
                <a:cxn ang="0">
                  <a:pos x="0" y="153"/>
                </a:cxn>
                <a:cxn ang="0">
                  <a:pos x="0" y="136"/>
                </a:cxn>
                <a:cxn ang="0">
                  <a:pos x="12" y="79"/>
                </a:cxn>
                <a:cxn ang="0">
                  <a:pos x="52" y="39"/>
                </a:cxn>
                <a:cxn ang="0">
                  <a:pos x="110" y="11"/>
                </a:cxn>
                <a:cxn ang="0">
                  <a:pos x="179" y="0"/>
                </a:cxn>
              </a:cxnLst>
              <a:rect l="0" t="0" r="r" b="b"/>
              <a:pathLst>
                <a:path w="388" h="510">
                  <a:moveTo>
                    <a:pt x="179" y="0"/>
                  </a:moveTo>
                  <a:lnTo>
                    <a:pt x="249" y="5"/>
                  </a:lnTo>
                  <a:lnTo>
                    <a:pt x="301" y="22"/>
                  </a:lnTo>
                  <a:lnTo>
                    <a:pt x="347" y="56"/>
                  </a:lnTo>
                  <a:lnTo>
                    <a:pt x="376" y="96"/>
                  </a:lnTo>
                  <a:lnTo>
                    <a:pt x="388" y="153"/>
                  </a:lnTo>
                  <a:lnTo>
                    <a:pt x="376" y="204"/>
                  </a:lnTo>
                  <a:lnTo>
                    <a:pt x="347" y="249"/>
                  </a:lnTo>
                  <a:lnTo>
                    <a:pt x="301" y="289"/>
                  </a:lnTo>
                  <a:lnTo>
                    <a:pt x="249" y="323"/>
                  </a:lnTo>
                  <a:lnTo>
                    <a:pt x="174" y="379"/>
                  </a:lnTo>
                  <a:lnTo>
                    <a:pt x="93" y="436"/>
                  </a:lnTo>
                  <a:lnTo>
                    <a:pt x="249" y="436"/>
                  </a:lnTo>
                  <a:lnTo>
                    <a:pt x="260" y="436"/>
                  </a:lnTo>
                  <a:lnTo>
                    <a:pt x="272" y="436"/>
                  </a:lnTo>
                  <a:lnTo>
                    <a:pt x="295" y="436"/>
                  </a:lnTo>
                  <a:lnTo>
                    <a:pt x="312" y="436"/>
                  </a:lnTo>
                  <a:lnTo>
                    <a:pt x="324" y="430"/>
                  </a:lnTo>
                  <a:lnTo>
                    <a:pt x="330" y="430"/>
                  </a:lnTo>
                  <a:lnTo>
                    <a:pt x="341" y="425"/>
                  </a:lnTo>
                  <a:lnTo>
                    <a:pt x="347" y="408"/>
                  </a:lnTo>
                  <a:lnTo>
                    <a:pt x="347" y="391"/>
                  </a:lnTo>
                  <a:lnTo>
                    <a:pt x="353" y="374"/>
                  </a:lnTo>
                  <a:lnTo>
                    <a:pt x="353" y="362"/>
                  </a:lnTo>
                  <a:lnTo>
                    <a:pt x="388" y="362"/>
                  </a:lnTo>
                  <a:lnTo>
                    <a:pt x="388" y="362"/>
                  </a:lnTo>
                  <a:lnTo>
                    <a:pt x="364" y="510"/>
                  </a:lnTo>
                  <a:lnTo>
                    <a:pt x="0" y="510"/>
                  </a:lnTo>
                  <a:lnTo>
                    <a:pt x="0" y="487"/>
                  </a:lnTo>
                  <a:lnTo>
                    <a:pt x="0" y="481"/>
                  </a:lnTo>
                  <a:lnTo>
                    <a:pt x="0" y="481"/>
                  </a:lnTo>
                  <a:lnTo>
                    <a:pt x="6" y="476"/>
                  </a:lnTo>
                  <a:lnTo>
                    <a:pt x="197" y="317"/>
                  </a:lnTo>
                  <a:lnTo>
                    <a:pt x="255" y="266"/>
                  </a:lnTo>
                  <a:lnTo>
                    <a:pt x="289" y="209"/>
                  </a:lnTo>
                  <a:lnTo>
                    <a:pt x="307" y="153"/>
                  </a:lnTo>
                  <a:lnTo>
                    <a:pt x="295" y="102"/>
                  </a:lnTo>
                  <a:lnTo>
                    <a:pt x="260" y="62"/>
                  </a:lnTo>
                  <a:lnTo>
                    <a:pt x="220" y="39"/>
                  </a:lnTo>
                  <a:lnTo>
                    <a:pt x="162" y="28"/>
                  </a:lnTo>
                  <a:lnTo>
                    <a:pt x="116" y="39"/>
                  </a:lnTo>
                  <a:lnTo>
                    <a:pt x="75" y="56"/>
                  </a:lnTo>
                  <a:lnTo>
                    <a:pt x="41" y="90"/>
                  </a:lnTo>
                  <a:lnTo>
                    <a:pt x="58" y="90"/>
                  </a:lnTo>
                  <a:lnTo>
                    <a:pt x="70" y="96"/>
                  </a:lnTo>
                  <a:lnTo>
                    <a:pt x="81" y="107"/>
                  </a:lnTo>
                  <a:lnTo>
                    <a:pt x="87" y="119"/>
                  </a:lnTo>
                  <a:lnTo>
                    <a:pt x="87" y="136"/>
                  </a:lnTo>
                  <a:lnTo>
                    <a:pt x="87" y="153"/>
                  </a:lnTo>
                  <a:lnTo>
                    <a:pt x="81" y="164"/>
                  </a:lnTo>
                  <a:lnTo>
                    <a:pt x="70" y="175"/>
                  </a:lnTo>
                  <a:lnTo>
                    <a:pt x="58" y="181"/>
                  </a:lnTo>
                  <a:lnTo>
                    <a:pt x="41" y="181"/>
                  </a:lnTo>
                  <a:lnTo>
                    <a:pt x="35" y="181"/>
                  </a:lnTo>
                  <a:lnTo>
                    <a:pt x="29" y="175"/>
                  </a:lnTo>
                  <a:lnTo>
                    <a:pt x="18" y="170"/>
                  </a:lnTo>
                  <a:lnTo>
                    <a:pt x="6" y="164"/>
                  </a:lnTo>
                  <a:lnTo>
                    <a:pt x="0" y="153"/>
                  </a:lnTo>
                  <a:lnTo>
                    <a:pt x="0" y="136"/>
                  </a:lnTo>
                  <a:lnTo>
                    <a:pt x="12" y="79"/>
                  </a:lnTo>
                  <a:lnTo>
                    <a:pt x="52" y="39"/>
                  </a:lnTo>
                  <a:lnTo>
                    <a:pt x="110" y="11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Local Charts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0" y="1524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M   </a:t>
            </a:r>
            <a:r>
              <a:rPr lang="en-US" sz="3200" dirty="0" smtClean="0">
                <a:solidFill>
                  <a:srgbClr val="FF0000"/>
                </a:solidFill>
              </a:rPr>
              <a:t>has a coordinate atlas {</a:t>
            </a:r>
            <a:r>
              <a:rPr lang="en-US" sz="3200" dirty="0" smtClean="0">
                <a:solidFill>
                  <a:srgbClr val="FF0000"/>
                </a:solidFill>
                <a:latin typeface="French Script MT" pitchFamily="66" charset="0"/>
              </a:rPr>
              <a:t>U</a:t>
            </a:r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 </a:t>
            </a:r>
            <a:r>
              <a:rPr lang="en-US" sz="3200" dirty="0" smtClean="0">
                <a:solidFill>
                  <a:srgbClr val="FF0000"/>
                </a:solidFill>
              </a:rPr>
              <a:t>} with charts of the form </a:t>
            </a:r>
            <a:endParaRPr lang="en-US" sz="3200" dirty="0">
              <a:solidFill>
                <a:srgbClr val="FF0000"/>
              </a:solidFill>
              <a:latin typeface="Monotype Corsiva" pitchFamily="66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0" y="3505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Contraction with 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 defines c</a:t>
            </a:r>
            <a:r>
              <a:rPr lang="en-US" sz="2800" dirty="0" smtClean="0">
                <a:solidFill>
                  <a:srgbClr val="0000FF"/>
                </a:solidFill>
              </a:rPr>
              <a:t>anonical ``</a:t>
            </a:r>
            <a:r>
              <a:rPr lang="en-US" sz="2800" dirty="0" err="1" smtClean="0">
                <a:solidFill>
                  <a:srgbClr val="0000FF"/>
                </a:solidFill>
              </a:rPr>
              <a:t>Darboux</a:t>
            </a:r>
            <a:r>
              <a:rPr lang="en-US" sz="2800" dirty="0" smtClean="0">
                <a:solidFill>
                  <a:srgbClr val="0000FF"/>
                </a:solidFill>
              </a:rPr>
              <a:t> functions’’ Y</a:t>
            </a:r>
            <a:r>
              <a:rPr lang="en-US" sz="2800" baseline="-25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2800" dirty="0" smtClean="0">
                <a:solidFill>
                  <a:srgbClr val="0000FF"/>
                </a:solidFill>
              </a:rPr>
              <a:t> 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2" name="Group 4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19200" y="4419600"/>
            <a:ext cx="6433983" cy="647700"/>
            <a:chOff x="1262" y="3114"/>
            <a:chExt cx="18397" cy="1852"/>
          </a:xfrm>
          <a:solidFill>
            <a:srgbClr val="0000FF"/>
          </a:solidFill>
        </p:grpSpPr>
        <p:sp>
          <p:nvSpPr>
            <p:cNvPr id="3114" name="Freeform 42"/>
            <p:cNvSpPr>
              <a:spLocks/>
            </p:cNvSpPr>
            <p:nvPr/>
          </p:nvSpPr>
          <p:spPr bwMode="auto">
            <a:xfrm>
              <a:off x="1262" y="3440"/>
              <a:ext cx="1161" cy="1067"/>
            </a:xfrm>
            <a:custGeom>
              <a:avLst/>
              <a:gdLst/>
              <a:ahLst/>
              <a:cxnLst>
                <a:cxn ang="0">
                  <a:pos x="158" y="6"/>
                </a:cxn>
                <a:cxn ang="0">
                  <a:pos x="310" y="0"/>
                </a:cxn>
                <a:cxn ang="0">
                  <a:pos x="417" y="0"/>
                </a:cxn>
                <a:cxn ang="0">
                  <a:pos x="434" y="6"/>
                </a:cxn>
                <a:cxn ang="0">
                  <a:pos x="428" y="39"/>
                </a:cxn>
                <a:cxn ang="0">
                  <a:pos x="394" y="45"/>
                </a:cxn>
                <a:cxn ang="0">
                  <a:pos x="315" y="61"/>
                </a:cxn>
                <a:cxn ang="0">
                  <a:pos x="304" y="89"/>
                </a:cxn>
                <a:cxn ang="0">
                  <a:pos x="485" y="575"/>
                </a:cxn>
                <a:cxn ang="0">
                  <a:pos x="873" y="139"/>
                </a:cxn>
                <a:cxn ang="0">
                  <a:pos x="896" y="100"/>
                </a:cxn>
                <a:cxn ang="0">
                  <a:pos x="890" y="61"/>
                </a:cxn>
                <a:cxn ang="0">
                  <a:pos x="857" y="50"/>
                </a:cxn>
                <a:cxn ang="0">
                  <a:pos x="840" y="45"/>
                </a:cxn>
                <a:cxn ang="0">
                  <a:pos x="823" y="39"/>
                </a:cxn>
                <a:cxn ang="0">
                  <a:pos x="823" y="6"/>
                </a:cxn>
                <a:cxn ang="0">
                  <a:pos x="845" y="0"/>
                </a:cxn>
                <a:cxn ang="0">
                  <a:pos x="1009" y="6"/>
                </a:cxn>
                <a:cxn ang="0">
                  <a:pos x="1150" y="0"/>
                </a:cxn>
                <a:cxn ang="0">
                  <a:pos x="1161" y="34"/>
                </a:cxn>
                <a:cxn ang="0">
                  <a:pos x="1138" y="45"/>
                </a:cxn>
                <a:cxn ang="0">
                  <a:pos x="1003" y="89"/>
                </a:cxn>
                <a:cxn ang="0">
                  <a:pos x="896" y="177"/>
                </a:cxn>
                <a:cxn ang="0">
                  <a:pos x="496" y="631"/>
                </a:cxn>
                <a:cxn ang="0">
                  <a:pos x="479" y="669"/>
                </a:cxn>
                <a:cxn ang="0">
                  <a:pos x="406" y="968"/>
                </a:cxn>
                <a:cxn ang="0">
                  <a:pos x="411" y="1007"/>
                </a:cxn>
                <a:cxn ang="0">
                  <a:pos x="462" y="1018"/>
                </a:cxn>
                <a:cxn ang="0">
                  <a:pos x="501" y="1018"/>
                </a:cxn>
                <a:cxn ang="0">
                  <a:pos x="541" y="1023"/>
                </a:cxn>
                <a:cxn ang="0">
                  <a:pos x="547" y="1045"/>
                </a:cxn>
                <a:cxn ang="0">
                  <a:pos x="535" y="1067"/>
                </a:cxn>
                <a:cxn ang="0">
                  <a:pos x="473" y="1067"/>
                </a:cxn>
                <a:cxn ang="0">
                  <a:pos x="315" y="1062"/>
                </a:cxn>
                <a:cxn ang="0">
                  <a:pos x="158" y="1067"/>
                </a:cxn>
                <a:cxn ang="0">
                  <a:pos x="107" y="1067"/>
                </a:cxn>
                <a:cxn ang="0">
                  <a:pos x="96" y="1051"/>
                </a:cxn>
                <a:cxn ang="0">
                  <a:pos x="107" y="1018"/>
                </a:cxn>
                <a:cxn ang="0">
                  <a:pos x="197" y="1018"/>
                </a:cxn>
                <a:cxn ang="0">
                  <a:pos x="276" y="968"/>
                </a:cxn>
                <a:cxn ang="0">
                  <a:pos x="304" y="857"/>
                </a:cxn>
                <a:cxn ang="0">
                  <a:pos x="344" y="697"/>
                </a:cxn>
                <a:cxn ang="0">
                  <a:pos x="355" y="636"/>
                </a:cxn>
                <a:cxn ang="0">
                  <a:pos x="349" y="614"/>
                </a:cxn>
                <a:cxn ang="0">
                  <a:pos x="129" y="61"/>
                </a:cxn>
                <a:cxn ang="0">
                  <a:pos x="28" y="45"/>
                </a:cxn>
                <a:cxn ang="0">
                  <a:pos x="0" y="39"/>
                </a:cxn>
                <a:cxn ang="0">
                  <a:pos x="5" y="6"/>
                </a:cxn>
                <a:cxn ang="0">
                  <a:pos x="28" y="0"/>
                </a:cxn>
              </a:cxnLst>
              <a:rect l="0" t="0" r="r" b="b"/>
              <a:pathLst>
                <a:path w="1161" h="1067">
                  <a:moveTo>
                    <a:pt x="28" y="0"/>
                  </a:moveTo>
                  <a:lnTo>
                    <a:pt x="84" y="0"/>
                  </a:lnTo>
                  <a:lnTo>
                    <a:pt x="158" y="6"/>
                  </a:lnTo>
                  <a:lnTo>
                    <a:pt x="208" y="6"/>
                  </a:lnTo>
                  <a:lnTo>
                    <a:pt x="253" y="6"/>
                  </a:lnTo>
                  <a:lnTo>
                    <a:pt x="310" y="0"/>
                  </a:lnTo>
                  <a:lnTo>
                    <a:pt x="366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3" y="0"/>
                  </a:lnTo>
                  <a:lnTo>
                    <a:pt x="428" y="6"/>
                  </a:lnTo>
                  <a:lnTo>
                    <a:pt x="434" y="6"/>
                  </a:lnTo>
                  <a:lnTo>
                    <a:pt x="434" y="17"/>
                  </a:lnTo>
                  <a:lnTo>
                    <a:pt x="434" y="34"/>
                  </a:lnTo>
                  <a:lnTo>
                    <a:pt x="428" y="39"/>
                  </a:lnTo>
                  <a:lnTo>
                    <a:pt x="417" y="45"/>
                  </a:lnTo>
                  <a:lnTo>
                    <a:pt x="411" y="45"/>
                  </a:lnTo>
                  <a:lnTo>
                    <a:pt x="394" y="45"/>
                  </a:lnTo>
                  <a:lnTo>
                    <a:pt x="377" y="45"/>
                  </a:lnTo>
                  <a:lnTo>
                    <a:pt x="344" y="50"/>
                  </a:lnTo>
                  <a:lnTo>
                    <a:pt x="315" y="61"/>
                  </a:lnTo>
                  <a:lnTo>
                    <a:pt x="304" y="83"/>
                  </a:lnTo>
                  <a:lnTo>
                    <a:pt x="304" y="89"/>
                  </a:lnTo>
                  <a:lnTo>
                    <a:pt x="304" y="89"/>
                  </a:lnTo>
                  <a:lnTo>
                    <a:pt x="304" y="100"/>
                  </a:lnTo>
                  <a:lnTo>
                    <a:pt x="310" y="111"/>
                  </a:lnTo>
                  <a:lnTo>
                    <a:pt x="485" y="575"/>
                  </a:lnTo>
                  <a:lnTo>
                    <a:pt x="857" y="161"/>
                  </a:lnTo>
                  <a:lnTo>
                    <a:pt x="862" y="150"/>
                  </a:lnTo>
                  <a:lnTo>
                    <a:pt x="873" y="139"/>
                  </a:lnTo>
                  <a:lnTo>
                    <a:pt x="879" y="128"/>
                  </a:lnTo>
                  <a:lnTo>
                    <a:pt x="890" y="111"/>
                  </a:lnTo>
                  <a:lnTo>
                    <a:pt x="896" y="100"/>
                  </a:lnTo>
                  <a:lnTo>
                    <a:pt x="902" y="83"/>
                  </a:lnTo>
                  <a:lnTo>
                    <a:pt x="896" y="72"/>
                  </a:lnTo>
                  <a:lnTo>
                    <a:pt x="890" y="61"/>
                  </a:lnTo>
                  <a:lnTo>
                    <a:pt x="879" y="56"/>
                  </a:lnTo>
                  <a:lnTo>
                    <a:pt x="868" y="50"/>
                  </a:lnTo>
                  <a:lnTo>
                    <a:pt x="857" y="50"/>
                  </a:lnTo>
                  <a:lnTo>
                    <a:pt x="851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28" y="45"/>
                  </a:lnTo>
                  <a:lnTo>
                    <a:pt x="828" y="45"/>
                  </a:lnTo>
                  <a:lnTo>
                    <a:pt x="823" y="39"/>
                  </a:lnTo>
                  <a:lnTo>
                    <a:pt x="817" y="28"/>
                  </a:lnTo>
                  <a:lnTo>
                    <a:pt x="823" y="17"/>
                  </a:lnTo>
                  <a:lnTo>
                    <a:pt x="823" y="6"/>
                  </a:lnTo>
                  <a:lnTo>
                    <a:pt x="828" y="6"/>
                  </a:lnTo>
                  <a:lnTo>
                    <a:pt x="840" y="0"/>
                  </a:lnTo>
                  <a:lnTo>
                    <a:pt x="845" y="0"/>
                  </a:lnTo>
                  <a:lnTo>
                    <a:pt x="851" y="0"/>
                  </a:lnTo>
                  <a:lnTo>
                    <a:pt x="930" y="0"/>
                  </a:lnTo>
                  <a:lnTo>
                    <a:pt x="1009" y="6"/>
                  </a:lnTo>
                  <a:lnTo>
                    <a:pt x="1076" y="0"/>
                  </a:lnTo>
                  <a:lnTo>
                    <a:pt x="1138" y="0"/>
                  </a:lnTo>
                  <a:lnTo>
                    <a:pt x="1150" y="0"/>
                  </a:lnTo>
                  <a:lnTo>
                    <a:pt x="1155" y="6"/>
                  </a:lnTo>
                  <a:lnTo>
                    <a:pt x="1161" y="17"/>
                  </a:lnTo>
                  <a:lnTo>
                    <a:pt x="1161" y="34"/>
                  </a:lnTo>
                  <a:lnTo>
                    <a:pt x="1155" y="39"/>
                  </a:lnTo>
                  <a:lnTo>
                    <a:pt x="1150" y="45"/>
                  </a:lnTo>
                  <a:lnTo>
                    <a:pt x="1138" y="45"/>
                  </a:lnTo>
                  <a:lnTo>
                    <a:pt x="1127" y="45"/>
                  </a:lnTo>
                  <a:lnTo>
                    <a:pt x="1059" y="61"/>
                  </a:lnTo>
                  <a:lnTo>
                    <a:pt x="1003" y="89"/>
                  </a:lnTo>
                  <a:lnTo>
                    <a:pt x="958" y="122"/>
                  </a:lnTo>
                  <a:lnTo>
                    <a:pt x="919" y="155"/>
                  </a:lnTo>
                  <a:lnTo>
                    <a:pt x="896" y="177"/>
                  </a:lnTo>
                  <a:lnTo>
                    <a:pt x="896" y="177"/>
                  </a:lnTo>
                  <a:lnTo>
                    <a:pt x="501" y="620"/>
                  </a:lnTo>
                  <a:lnTo>
                    <a:pt x="496" y="631"/>
                  </a:lnTo>
                  <a:lnTo>
                    <a:pt x="490" y="642"/>
                  </a:lnTo>
                  <a:lnTo>
                    <a:pt x="485" y="653"/>
                  </a:lnTo>
                  <a:lnTo>
                    <a:pt x="479" y="669"/>
                  </a:lnTo>
                  <a:lnTo>
                    <a:pt x="423" y="890"/>
                  </a:lnTo>
                  <a:lnTo>
                    <a:pt x="417" y="929"/>
                  </a:lnTo>
                  <a:lnTo>
                    <a:pt x="406" y="968"/>
                  </a:lnTo>
                  <a:lnTo>
                    <a:pt x="400" y="990"/>
                  </a:lnTo>
                  <a:lnTo>
                    <a:pt x="406" y="1001"/>
                  </a:lnTo>
                  <a:lnTo>
                    <a:pt x="411" y="1007"/>
                  </a:lnTo>
                  <a:lnTo>
                    <a:pt x="423" y="1012"/>
                  </a:lnTo>
                  <a:lnTo>
                    <a:pt x="445" y="1012"/>
                  </a:lnTo>
                  <a:lnTo>
                    <a:pt x="462" y="1018"/>
                  </a:lnTo>
                  <a:lnTo>
                    <a:pt x="485" y="1018"/>
                  </a:lnTo>
                  <a:lnTo>
                    <a:pt x="496" y="1018"/>
                  </a:lnTo>
                  <a:lnTo>
                    <a:pt x="501" y="1018"/>
                  </a:lnTo>
                  <a:lnTo>
                    <a:pt x="524" y="1018"/>
                  </a:lnTo>
                  <a:lnTo>
                    <a:pt x="535" y="1018"/>
                  </a:lnTo>
                  <a:lnTo>
                    <a:pt x="541" y="1023"/>
                  </a:lnTo>
                  <a:lnTo>
                    <a:pt x="547" y="1023"/>
                  </a:lnTo>
                  <a:lnTo>
                    <a:pt x="547" y="1034"/>
                  </a:lnTo>
                  <a:lnTo>
                    <a:pt x="547" y="1045"/>
                  </a:lnTo>
                  <a:lnTo>
                    <a:pt x="547" y="1056"/>
                  </a:lnTo>
                  <a:lnTo>
                    <a:pt x="541" y="1062"/>
                  </a:lnTo>
                  <a:lnTo>
                    <a:pt x="535" y="1067"/>
                  </a:lnTo>
                  <a:lnTo>
                    <a:pt x="524" y="1067"/>
                  </a:lnTo>
                  <a:lnTo>
                    <a:pt x="518" y="1067"/>
                  </a:lnTo>
                  <a:lnTo>
                    <a:pt x="473" y="1067"/>
                  </a:lnTo>
                  <a:lnTo>
                    <a:pt x="417" y="1062"/>
                  </a:lnTo>
                  <a:lnTo>
                    <a:pt x="361" y="1062"/>
                  </a:lnTo>
                  <a:lnTo>
                    <a:pt x="315" y="1062"/>
                  </a:lnTo>
                  <a:lnTo>
                    <a:pt x="270" y="1062"/>
                  </a:lnTo>
                  <a:lnTo>
                    <a:pt x="214" y="1062"/>
                  </a:lnTo>
                  <a:lnTo>
                    <a:pt x="158" y="1067"/>
                  </a:lnTo>
                  <a:lnTo>
                    <a:pt x="113" y="1067"/>
                  </a:lnTo>
                  <a:lnTo>
                    <a:pt x="113" y="1067"/>
                  </a:lnTo>
                  <a:lnTo>
                    <a:pt x="107" y="1067"/>
                  </a:lnTo>
                  <a:lnTo>
                    <a:pt x="101" y="1062"/>
                  </a:lnTo>
                  <a:lnTo>
                    <a:pt x="96" y="1056"/>
                  </a:lnTo>
                  <a:lnTo>
                    <a:pt x="96" y="1051"/>
                  </a:lnTo>
                  <a:lnTo>
                    <a:pt x="96" y="1034"/>
                  </a:lnTo>
                  <a:lnTo>
                    <a:pt x="101" y="1023"/>
                  </a:lnTo>
                  <a:lnTo>
                    <a:pt x="107" y="1018"/>
                  </a:lnTo>
                  <a:lnTo>
                    <a:pt x="118" y="1018"/>
                  </a:lnTo>
                  <a:lnTo>
                    <a:pt x="135" y="1018"/>
                  </a:lnTo>
                  <a:lnTo>
                    <a:pt x="197" y="1018"/>
                  </a:lnTo>
                  <a:lnTo>
                    <a:pt x="237" y="1012"/>
                  </a:lnTo>
                  <a:lnTo>
                    <a:pt x="259" y="996"/>
                  </a:lnTo>
                  <a:lnTo>
                    <a:pt x="276" y="968"/>
                  </a:lnTo>
                  <a:lnTo>
                    <a:pt x="287" y="924"/>
                  </a:lnTo>
                  <a:lnTo>
                    <a:pt x="293" y="902"/>
                  </a:lnTo>
                  <a:lnTo>
                    <a:pt x="304" y="857"/>
                  </a:lnTo>
                  <a:lnTo>
                    <a:pt x="315" y="802"/>
                  </a:lnTo>
                  <a:lnTo>
                    <a:pt x="332" y="747"/>
                  </a:lnTo>
                  <a:lnTo>
                    <a:pt x="344" y="697"/>
                  </a:lnTo>
                  <a:lnTo>
                    <a:pt x="355" y="658"/>
                  </a:lnTo>
                  <a:lnTo>
                    <a:pt x="355" y="642"/>
                  </a:lnTo>
                  <a:lnTo>
                    <a:pt x="355" y="636"/>
                  </a:lnTo>
                  <a:lnTo>
                    <a:pt x="355" y="625"/>
                  </a:lnTo>
                  <a:lnTo>
                    <a:pt x="349" y="620"/>
                  </a:lnTo>
                  <a:lnTo>
                    <a:pt x="349" y="614"/>
                  </a:lnTo>
                  <a:lnTo>
                    <a:pt x="152" y="100"/>
                  </a:lnTo>
                  <a:lnTo>
                    <a:pt x="141" y="78"/>
                  </a:lnTo>
                  <a:lnTo>
                    <a:pt x="129" y="61"/>
                  </a:lnTo>
                  <a:lnTo>
                    <a:pt x="96" y="50"/>
                  </a:lnTo>
                  <a:lnTo>
                    <a:pt x="39" y="45"/>
                  </a:lnTo>
                  <a:lnTo>
                    <a:pt x="28" y="45"/>
                  </a:lnTo>
                  <a:lnTo>
                    <a:pt x="17" y="45"/>
                  </a:lnTo>
                  <a:lnTo>
                    <a:pt x="5" y="45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2169" y="4248"/>
              <a:ext cx="648" cy="718"/>
            </a:xfrm>
            <a:custGeom>
              <a:avLst/>
              <a:gdLst/>
              <a:ahLst/>
              <a:cxnLst>
                <a:cxn ang="0">
                  <a:pos x="299" y="11"/>
                </a:cxn>
                <a:cxn ang="0">
                  <a:pos x="389" y="88"/>
                </a:cxn>
                <a:cxn ang="0">
                  <a:pos x="440" y="199"/>
                </a:cxn>
                <a:cxn ang="0">
                  <a:pos x="462" y="298"/>
                </a:cxn>
                <a:cxn ang="0">
                  <a:pos x="468" y="331"/>
                </a:cxn>
                <a:cxn ang="0">
                  <a:pos x="524" y="193"/>
                </a:cxn>
                <a:cxn ang="0">
                  <a:pos x="581" y="77"/>
                </a:cxn>
                <a:cxn ang="0">
                  <a:pos x="615" y="11"/>
                </a:cxn>
                <a:cxn ang="0">
                  <a:pos x="632" y="5"/>
                </a:cxn>
                <a:cxn ang="0">
                  <a:pos x="637" y="5"/>
                </a:cxn>
                <a:cxn ang="0">
                  <a:pos x="648" y="11"/>
                </a:cxn>
                <a:cxn ang="0">
                  <a:pos x="648" y="27"/>
                </a:cxn>
                <a:cxn ang="0">
                  <a:pos x="609" y="99"/>
                </a:cxn>
                <a:cxn ang="0">
                  <a:pos x="570" y="188"/>
                </a:cxn>
                <a:cxn ang="0">
                  <a:pos x="536" y="259"/>
                </a:cxn>
                <a:cxn ang="0">
                  <a:pos x="491" y="375"/>
                </a:cxn>
                <a:cxn ang="0">
                  <a:pos x="462" y="458"/>
                </a:cxn>
                <a:cxn ang="0">
                  <a:pos x="434" y="608"/>
                </a:cxn>
                <a:cxn ang="0">
                  <a:pos x="412" y="685"/>
                </a:cxn>
                <a:cxn ang="0">
                  <a:pos x="395" y="713"/>
                </a:cxn>
                <a:cxn ang="0">
                  <a:pos x="384" y="718"/>
                </a:cxn>
                <a:cxn ang="0">
                  <a:pos x="372" y="718"/>
                </a:cxn>
                <a:cxn ang="0">
                  <a:pos x="361" y="702"/>
                </a:cxn>
                <a:cxn ang="0">
                  <a:pos x="367" y="663"/>
                </a:cxn>
                <a:cxn ang="0">
                  <a:pos x="389" y="563"/>
                </a:cxn>
                <a:cxn ang="0">
                  <a:pos x="423" y="453"/>
                </a:cxn>
                <a:cxn ang="0">
                  <a:pos x="423" y="436"/>
                </a:cxn>
                <a:cxn ang="0">
                  <a:pos x="429" y="403"/>
                </a:cxn>
                <a:cxn ang="0">
                  <a:pos x="429" y="326"/>
                </a:cxn>
                <a:cxn ang="0">
                  <a:pos x="406" y="215"/>
                </a:cxn>
                <a:cxn ang="0">
                  <a:pos x="344" y="121"/>
                </a:cxn>
                <a:cxn ang="0">
                  <a:pos x="220" y="88"/>
                </a:cxn>
                <a:cxn ang="0">
                  <a:pos x="113" y="116"/>
                </a:cxn>
                <a:cxn ang="0">
                  <a:pos x="40" y="188"/>
                </a:cxn>
                <a:cxn ang="0">
                  <a:pos x="34" y="204"/>
                </a:cxn>
                <a:cxn ang="0">
                  <a:pos x="17" y="210"/>
                </a:cxn>
                <a:cxn ang="0">
                  <a:pos x="6" y="210"/>
                </a:cxn>
                <a:cxn ang="0">
                  <a:pos x="0" y="199"/>
                </a:cxn>
                <a:cxn ang="0">
                  <a:pos x="17" y="149"/>
                </a:cxn>
                <a:cxn ang="0">
                  <a:pos x="85" y="60"/>
                </a:cxn>
                <a:cxn ang="0">
                  <a:pos x="175" y="5"/>
                </a:cxn>
              </a:cxnLst>
              <a:rect l="0" t="0" r="r" b="b"/>
              <a:pathLst>
                <a:path w="648" h="718">
                  <a:moveTo>
                    <a:pt x="237" y="0"/>
                  </a:moveTo>
                  <a:lnTo>
                    <a:pt x="299" y="11"/>
                  </a:lnTo>
                  <a:lnTo>
                    <a:pt x="350" y="38"/>
                  </a:lnTo>
                  <a:lnTo>
                    <a:pt x="389" y="88"/>
                  </a:lnTo>
                  <a:lnTo>
                    <a:pt x="417" y="138"/>
                  </a:lnTo>
                  <a:lnTo>
                    <a:pt x="440" y="199"/>
                  </a:lnTo>
                  <a:lnTo>
                    <a:pt x="457" y="248"/>
                  </a:lnTo>
                  <a:lnTo>
                    <a:pt x="462" y="298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6" y="259"/>
                  </a:lnTo>
                  <a:lnTo>
                    <a:pt x="524" y="193"/>
                  </a:lnTo>
                  <a:lnTo>
                    <a:pt x="558" y="127"/>
                  </a:lnTo>
                  <a:lnTo>
                    <a:pt x="581" y="77"/>
                  </a:lnTo>
                  <a:lnTo>
                    <a:pt x="603" y="33"/>
                  </a:lnTo>
                  <a:lnTo>
                    <a:pt x="615" y="11"/>
                  </a:lnTo>
                  <a:lnTo>
                    <a:pt x="620" y="11"/>
                  </a:lnTo>
                  <a:lnTo>
                    <a:pt x="632" y="5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43" y="11"/>
                  </a:lnTo>
                  <a:lnTo>
                    <a:pt x="648" y="11"/>
                  </a:lnTo>
                  <a:lnTo>
                    <a:pt x="648" y="22"/>
                  </a:lnTo>
                  <a:lnTo>
                    <a:pt x="648" y="27"/>
                  </a:lnTo>
                  <a:lnTo>
                    <a:pt x="648" y="33"/>
                  </a:lnTo>
                  <a:lnTo>
                    <a:pt x="609" y="99"/>
                  </a:lnTo>
                  <a:lnTo>
                    <a:pt x="586" y="149"/>
                  </a:lnTo>
                  <a:lnTo>
                    <a:pt x="570" y="188"/>
                  </a:lnTo>
                  <a:lnTo>
                    <a:pt x="553" y="221"/>
                  </a:lnTo>
                  <a:lnTo>
                    <a:pt x="536" y="259"/>
                  </a:lnTo>
                  <a:lnTo>
                    <a:pt x="513" y="315"/>
                  </a:lnTo>
                  <a:lnTo>
                    <a:pt x="491" y="375"/>
                  </a:lnTo>
                  <a:lnTo>
                    <a:pt x="474" y="425"/>
                  </a:lnTo>
                  <a:lnTo>
                    <a:pt x="462" y="458"/>
                  </a:lnTo>
                  <a:lnTo>
                    <a:pt x="451" y="536"/>
                  </a:lnTo>
                  <a:lnTo>
                    <a:pt x="434" y="608"/>
                  </a:lnTo>
                  <a:lnTo>
                    <a:pt x="417" y="663"/>
                  </a:lnTo>
                  <a:lnTo>
                    <a:pt x="412" y="685"/>
                  </a:lnTo>
                  <a:lnTo>
                    <a:pt x="400" y="702"/>
                  </a:lnTo>
                  <a:lnTo>
                    <a:pt x="395" y="713"/>
                  </a:lnTo>
                  <a:lnTo>
                    <a:pt x="389" y="718"/>
                  </a:lnTo>
                  <a:lnTo>
                    <a:pt x="384" y="718"/>
                  </a:lnTo>
                  <a:lnTo>
                    <a:pt x="378" y="718"/>
                  </a:lnTo>
                  <a:lnTo>
                    <a:pt x="372" y="718"/>
                  </a:lnTo>
                  <a:lnTo>
                    <a:pt x="367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7" y="663"/>
                  </a:lnTo>
                  <a:lnTo>
                    <a:pt x="372" y="619"/>
                  </a:lnTo>
                  <a:lnTo>
                    <a:pt x="389" y="563"/>
                  </a:lnTo>
                  <a:lnTo>
                    <a:pt x="406" y="508"/>
                  </a:lnTo>
                  <a:lnTo>
                    <a:pt x="423" y="453"/>
                  </a:lnTo>
                  <a:lnTo>
                    <a:pt x="423" y="447"/>
                  </a:lnTo>
                  <a:lnTo>
                    <a:pt x="423" y="436"/>
                  </a:lnTo>
                  <a:lnTo>
                    <a:pt x="429" y="425"/>
                  </a:lnTo>
                  <a:lnTo>
                    <a:pt x="429" y="403"/>
                  </a:lnTo>
                  <a:lnTo>
                    <a:pt x="429" y="375"/>
                  </a:lnTo>
                  <a:lnTo>
                    <a:pt x="429" y="326"/>
                  </a:lnTo>
                  <a:lnTo>
                    <a:pt x="417" y="270"/>
                  </a:lnTo>
                  <a:lnTo>
                    <a:pt x="406" y="215"/>
                  </a:lnTo>
                  <a:lnTo>
                    <a:pt x="378" y="165"/>
                  </a:lnTo>
                  <a:lnTo>
                    <a:pt x="344" y="121"/>
                  </a:lnTo>
                  <a:lnTo>
                    <a:pt x="293" y="99"/>
                  </a:lnTo>
                  <a:lnTo>
                    <a:pt x="220" y="88"/>
                  </a:lnTo>
                  <a:lnTo>
                    <a:pt x="164" y="94"/>
                  </a:lnTo>
                  <a:lnTo>
                    <a:pt x="113" y="116"/>
                  </a:lnTo>
                  <a:lnTo>
                    <a:pt x="68" y="149"/>
                  </a:lnTo>
                  <a:lnTo>
                    <a:pt x="40" y="188"/>
                  </a:lnTo>
                  <a:lnTo>
                    <a:pt x="34" y="199"/>
                  </a:lnTo>
                  <a:lnTo>
                    <a:pt x="34" y="204"/>
                  </a:lnTo>
                  <a:lnTo>
                    <a:pt x="28" y="210"/>
                  </a:lnTo>
                  <a:lnTo>
                    <a:pt x="17" y="210"/>
                  </a:lnTo>
                  <a:lnTo>
                    <a:pt x="17" y="210"/>
                  </a:lnTo>
                  <a:lnTo>
                    <a:pt x="6" y="210"/>
                  </a:lnTo>
                  <a:lnTo>
                    <a:pt x="0" y="204"/>
                  </a:lnTo>
                  <a:lnTo>
                    <a:pt x="0" y="199"/>
                  </a:lnTo>
                  <a:lnTo>
                    <a:pt x="6" y="182"/>
                  </a:lnTo>
                  <a:lnTo>
                    <a:pt x="17" y="149"/>
                  </a:lnTo>
                  <a:lnTo>
                    <a:pt x="40" y="105"/>
                  </a:lnTo>
                  <a:lnTo>
                    <a:pt x="85" y="60"/>
                  </a:lnTo>
                  <a:lnTo>
                    <a:pt x="124" y="33"/>
                  </a:lnTo>
                  <a:lnTo>
                    <a:pt x="175" y="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2919" y="4375"/>
              <a:ext cx="321" cy="508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2" y="0"/>
                </a:cxn>
                <a:cxn ang="0">
                  <a:pos x="197" y="5"/>
                </a:cxn>
                <a:cxn ang="0">
                  <a:pos x="197" y="22"/>
                </a:cxn>
                <a:cxn ang="0">
                  <a:pos x="197" y="22"/>
                </a:cxn>
                <a:cxn ang="0">
                  <a:pos x="197" y="442"/>
                </a:cxn>
                <a:cxn ang="0">
                  <a:pos x="197" y="453"/>
                </a:cxn>
                <a:cxn ang="0">
                  <a:pos x="203" y="459"/>
                </a:cxn>
                <a:cxn ang="0">
                  <a:pos x="203" y="464"/>
                </a:cxn>
                <a:cxn ang="0">
                  <a:pos x="214" y="470"/>
                </a:cxn>
                <a:cxn ang="0">
                  <a:pos x="231" y="470"/>
                </a:cxn>
                <a:cxn ang="0">
                  <a:pos x="254" y="475"/>
                </a:cxn>
                <a:cxn ang="0">
                  <a:pos x="282" y="475"/>
                </a:cxn>
                <a:cxn ang="0">
                  <a:pos x="321" y="475"/>
                </a:cxn>
                <a:cxn ang="0">
                  <a:pos x="321" y="508"/>
                </a:cxn>
                <a:cxn ang="0">
                  <a:pos x="242" y="508"/>
                </a:cxn>
                <a:cxn ang="0">
                  <a:pos x="163" y="508"/>
                </a:cxn>
                <a:cxn ang="0">
                  <a:pos x="79" y="508"/>
                </a:cxn>
                <a:cxn ang="0">
                  <a:pos x="6" y="508"/>
                </a:cxn>
                <a:cxn ang="0">
                  <a:pos x="6" y="475"/>
                </a:cxn>
                <a:cxn ang="0">
                  <a:pos x="45" y="475"/>
                </a:cxn>
                <a:cxn ang="0">
                  <a:pos x="73" y="475"/>
                </a:cxn>
                <a:cxn ang="0">
                  <a:pos x="96" y="470"/>
                </a:cxn>
                <a:cxn ang="0">
                  <a:pos x="113" y="470"/>
                </a:cxn>
                <a:cxn ang="0">
                  <a:pos x="118" y="464"/>
                </a:cxn>
                <a:cxn ang="0">
                  <a:pos x="124" y="459"/>
                </a:cxn>
                <a:cxn ang="0">
                  <a:pos x="124" y="453"/>
                </a:cxn>
                <a:cxn ang="0">
                  <a:pos x="124" y="442"/>
                </a:cxn>
                <a:cxn ang="0">
                  <a:pos x="124" y="61"/>
                </a:cxn>
                <a:cxn ang="0">
                  <a:pos x="79" y="72"/>
                </a:cxn>
                <a:cxn ang="0">
                  <a:pos x="39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34" y="44"/>
                </a:cxn>
                <a:cxn ang="0">
                  <a:pos x="73" y="38"/>
                </a:cxn>
                <a:cxn ang="0">
                  <a:pos x="124" y="27"/>
                </a:cxn>
                <a:cxn ang="0">
                  <a:pos x="169" y="0"/>
                </a:cxn>
              </a:cxnLst>
              <a:rect l="0" t="0" r="r" b="b"/>
              <a:pathLst>
                <a:path w="321" h="508">
                  <a:moveTo>
                    <a:pt x="169" y="0"/>
                  </a:moveTo>
                  <a:lnTo>
                    <a:pt x="186" y="0"/>
                  </a:lnTo>
                  <a:lnTo>
                    <a:pt x="192" y="0"/>
                  </a:lnTo>
                  <a:lnTo>
                    <a:pt x="197" y="5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442"/>
                  </a:lnTo>
                  <a:lnTo>
                    <a:pt x="197" y="453"/>
                  </a:lnTo>
                  <a:lnTo>
                    <a:pt x="203" y="459"/>
                  </a:lnTo>
                  <a:lnTo>
                    <a:pt x="203" y="464"/>
                  </a:lnTo>
                  <a:lnTo>
                    <a:pt x="214" y="470"/>
                  </a:lnTo>
                  <a:lnTo>
                    <a:pt x="231" y="470"/>
                  </a:lnTo>
                  <a:lnTo>
                    <a:pt x="254" y="475"/>
                  </a:lnTo>
                  <a:lnTo>
                    <a:pt x="282" y="475"/>
                  </a:lnTo>
                  <a:lnTo>
                    <a:pt x="321" y="475"/>
                  </a:lnTo>
                  <a:lnTo>
                    <a:pt x="321" y="508"/>
                  </a:lnTo>
                  <a:lnTo>
                    <a:pt x="242" y="508"/>
                  </a:lnTo>
                  <a:lnTo>
                    <a:pt x="163" y="508"/>
                  </a:lnTo>
                  <a:lnTo>
                    <a:pt x="79" y="508"/>
                  </a:lnTo>
                  <a:lnTo>
                    <a:pt x="6" y="508"/>
                  </a:lnTo>
                  <a:lnTo>
                    <a:pt x="6" y="475"/>
                  </a:lnTo>
                  <a:lnTo>
                    <a:pt x="45" y="475"/>
                  </a:lnTo>
                  <a:lnTo>
                    <a:pt x="73" y="475"/>
                  </a:lnTo>
                  <a:lnTo>
                    <a:pt x="96" y="470"/>
                  </a:lnTo>
                  <a:lnTo>
                    <a:pt x="113" y="470"/>
                  </a:lnTo>
                  <a:lnTo>
                    <a:pt x="118" y="464"/>
                  </a:lnTo>
                  <a:lnTo>
                    <a:pt x="124" y="459"/>
                  </a:lnTo>
                  <a:lnTo>
                    <a:pt x="124" y="453"/>
                  </a:lnTo>
                  <a:lnTo>
                    <a:pt x="124" y="442"/>
                  </a:lnTo>
                  <a:lnTo>
                    <a:pt x="124" y="61"/>
                  </a:lnTo>
                  <a:lnTo>
                    <a:pt x="79" y="72"/>
                  </a:lnTo>
                  <a:lnTo>
                    <a:pt x="39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34" y="44"/>
                  </a:lnTo>
                  <a:lnTo>
                    <a:pt x="73" y="38"/>
                  </a:lnTo>
                  <a:lnTo>
                    <a:pt x="124" y="27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Freeform 45"/>
            <p:cNvSpPr>
              <a:spLocks/>
            </p:cNvSpPr>
            <p:nvPr/>
          </p:nvSpPr>
          <p:spPr bwMode="auto">
            <a:xfrm>
              <a:off x="3573" y="3440"/>
              <a:ext cx="1161" cy="1067"/>
            </a:xfrm>
            <a:custGeom>
              <a:avLst/>
              <a:gdLst/>
              <a:ahLst/>
              <a:cxnLst>
                <a:cxn ang="0">
                  <a:pos x="152" y="6"/>
                </a:cxn>
                <a:cxn ang="0">
                  <a:pos x="310" y="0"/>
                </a:cxn>
                <a:cxn ang="0">
                  <a:pos x="411" y="0"/>
                </a:cxn>
                <a:cxn ang="0">
                  <a:pos x="428" y="6"/>
                </a:cxn>
                <a:cxn ang="0">
                  <a:pos x="422" y="39"/>
                </a:cxn>
                <a:cxn ang="0">
                  <a:pos x="394" y="45"/>
                </a:cxn>
                <a:cxn ang="0">
                  <a:pos x="315" y="61"/>
                </a:cxn>
                <a:cxn ang="0">
                  <a:pos x="304" y="89"/>
                </a:cxn>
                <a:cxn ang="0">
                  <a:pos x="484" y="575"/>
                </a:cxn>
                <a:cxn ang="0">
                  <a:pos x="868" y="139"/>
                </a:cxn>
                <a:cxn ang="0">
                  <a:pos x="896" y="100"/>
                </a:cxn>
                <a:cxn ang="0">
                  <a:pos x="890" y="61"/>
                </a:cxn>
                <a:cxn ang="0">
                  <a:pos x="856" y="50"/>
                </a:cxn>
                <a:cxn ang="0">
                  <a:pos x="834" y="45"/>
                </a:cxn>
                <a:cxn ang="0">
                  <a:pos x="817" y="39"/>
                </a:cxn>
                <a:cxn ang="0">
                  <a:pos x="823" y="6"/>
                </a:cxn>
                <a:cxn ang="0">
                  <a:pos x="840" y="0"/>
                </a:cxn>
                <a:cxn ang="0">
                  <a:pos x="1009" y="6"/>
                </a:cxn>
                <a:cxn ang="0">
                  <a:pos x="1150" y="0"/>
                </a:cxn>
                <a:cxn ang="0">
                  <a:pos x="1155" y="34"/>
                </a:cxn>
                <a:cxn ang="0">
                  <a:pos x="1138" y="45"/>
                </a:cxn>
                <a:cxn ang="0">
                  <a:pos x="997" y="89"/>
                </a:cxn>
                <a:cxn ang="0">
                  <a:pos x="896" y="177"/>
                </a:cxn>
                <a:cxn ang="0">
                  <a:pos x="490" y="631"/>
                </a:cxn>
                <a:cxn ang="0">
                  <a:pos x="479" y="669"/>
                </a:cxn>
                <a:cxn ang="0">
                  <a:pos x="406" y="968"/>
                </a:cxn>
                <a:cxn ang="0">
                  <a:pos x="406" y="1007"/>
                </a:cxn>
                <a:cxn ang="0">
                  <a:pos x="462" y="1018"/>
                </a:cxn>
                <a:cxn ang="0">
                  <a:pos x="501" y="1018"/>
                </a:cxn>
                <a:cxn ang="0">
                  <a:pos x="541" y="1023"/>
                </a:cxn>
                <a:cxn ang="0">
                  <a:pos x="546" y="1045"/>
                </a:cxn>
                <a:cxn ang="0">
                  <a:pos x="530" y="1067"/>
                </a:cxn>
                <a:cxn ang="0">
                  <a:pos x="473" y="1067"/>
                </a:cxn>
                <a:cxn ang="0">
                  <a:pos x="315" y="1062"/>
                </a:cxn>
                <a:cxn ang="0">
                  <a:pos x="158" y="1067"/>
                </a:cxn>
                <a:cxn ang="0">
                  <a:pos x="101" y="1067"/>
                </a:cxn>
                <a:cxn ang="0">
                  <a:pos x="90" y="1051"/>
                </a:cxn>
                <a:cxn ang="0">
                  <a:pos x="107" y="1018"/>
                </a:cxn>
                <a:cxn ang="0">
                  <a:pos x="197" y="1018"/>
                </a:cxn>
                <a:cxn ang="0">
                  <a:pos x="270" y="968"/>
                </a:cxn>
                <a:cxn ang="0">
                  <a:pos x="298" y="857"/>
                </a:cxn>
                <a:cxn ang="0">
                  <a:pos x="344" y="697"/>
                </a:cxn>
                <a:cxn ang="0">
                  <a:pos x="355" y="636"/>
                </a:cxn>
                <a:cxn ang="0">
                  <a:pos x="349" y="614"/>
                </a:cxn>
                <a:cxn ang="0">
                  <a:pos x="124" y="61"/>
                </a:cxn>
                <a:cxn ang="0">
                  <a:pos x="22" y="45"/>
                </a:cxn>
                <a:cxn ang="0">
                  <a:pos x="0" y="39"/>
                </a:cxn>
                <a:cxn ang="0">
                  <a:pos x="5" y="6"/>
                </a:cxn>
                <a:cxn ang="0">
                  <a:pos x="22" y="0"/>
                </a:cxn>
              </a:cxnLst>
              <a:rect l="0" t="0" r="r" b="b"/>
              <a:pathLst>
                <a:path w="1161" h="1067">
                  <a:moveTo>
                    <a:pt x="28" y="0"/>
                  </a:moveTo>
                  <a:lnTo>
                    <a:pt x="84" y="0"/>
                  </a:lnTo>
                  <a:lnTo>
                    <a:pt x="152" y="6"/>
                  </a:lnTo>
                  <a:lnTo>
                    <a:pt x="208" y="6"/>
                  </a:lnTo>
                  <a:lnTo>
                    <a:pt x="253" y="6"/>
                  </a:lnTo>
                  <a:lnTo>
                    <a:pt x="310" y="0"/>
                  </a:lnTo>
                  <a:lnTo>
                    <a:pt x="366" y="0"/>
                  </a:lnTo>
                  <a:lnTo>
                    <a:pt x="411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2" y="6"/>
                  </a:lnTo>
                  <a:lnTo>
                    <a:pt x="428" y="6"/>
                  </a:lnTo>
                  <a:lnTo>
                    <a:pt x="434" y="17"/>
                  </a:lnTo>
                  <a:lnTo>
                    <a:pt x="428" y="34"/>
                  </a:lnTo>
                  <a:lnTo>
                    <a:pt x="422" y="39"/>
                  </a:lnTo>
                  <a:lnTo>
                    <a:pt x="417" y="45"/>
                  </a:lnTo>
                  <a:lnTo>
                    <a:pt x="406" y="45"/>
                  </a:lnTo>
                  <a:lnTo>
                    <a:pt x="394" y="45"/>
                  </a:lnTo>
                  <a:lnTo>
                    <a:pt x="372" y="45"/>
                  </a:lnTo>
                  <a:lnTo>
                    <a:pt x="344" y="50"/>
                  </a:lnTo>
                  <a:lnTo>
                    <a:pt x="315" y="61"/>
                  </a:lnTo>
                  <a:lnTo>
                    <a:pt x="304" y="83"/>
                  </a:lnTo>
                  <a:lnTo>
                    <a:pt x="304" y="89"/>
                  </a:lnTo>
                  <a:lnTo>
                    <a:pt x="304" y="89"/>
                  </a:lnTo>
                  <a:lnTo>
                    <a:pt x="304" y="100"/>
                  </a:lnTo>
                  <a:lnTo>
                    <a:pt x="310" y="111"/>
                  </a:lnTo>
                  <a:lnTo>
                    <a:pt x="484" y="575"/>
                  </a:lnTo>
                  <a:lnTo>
                    <a:pt x="856" y="161"/>
                  </a:lnTo>
                  <a:lnTo>
                    <a:pt x="862" y="150"/>
                  </a:lnTo>
                  <a:lnTo>
                    <a:pt x="868" y="139"/>
                  </a:lnTo>
                  <a:lnTo>
                    <a:pt x="879" y="128"/>
                  </a:lnTo>
                  <a:lnTo>
                    <a:pt x="890" y="111"/>
                  </a:lnTo>
                  <a:lnTo>
                    <a:pt x="896" y="100"/>
                  </a:lnTo>
                  <a:lnTo>
                    <a:pt x="896" y="83"/>
                  </a:lnTo>
                  <a:lnTo>
                    <a:pt x="896" y="72"/>
                  </a:lnTo>
                  <a:lnTo>
                    <a:pt x="890" y="61"/>
                  </a:lnTo>
                  <a:lnTo>
                    <a:pt x="879" y="56"/>
                  </a:lnTo>
                  <a:lnTo>
                    <a:pt x="868" y="50"/>
                  </a:lnTo>
                  <a:lnTo>
                    <a:pt x="856" y="50"/>
                  </a:lnTo>
                  <a:lnTo>
                    <a:pt x="845" y="45"/>
                  </a:lnTo>
                  <a:lnTo>
                    <a:pt x="840" y="45"/>
                  </a:lnTo>
                  <a:lnTo>
                    <a:pt x="834" y="45"/>
                  </a:lnTo>
                  <a:lnTo>
                    <a:pt x="828" y="45"/>
                  </a:lnTo>
                  <a:lnTo>
                    <a:pt x="823" y="45"/>
                  </a:lnTo>
                  <a:lnTo>
                    <a:pt x="817" y="39"/>
                  </a:lnTo>
                  <a:lnTo>
                    <a:pt x="817" y="28"/>
                  </a:lnTo>
                  <a:lnTo>
                    <a:pt x="817" y="17"/>
                  </a:lnTo>
                  <a:lnTo>
                    <a:pt x="823" y="6"/>
                  </a:lnTo>
                  <a:lnTo>
                    <a:pt x="828" y="6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5" y="0"/>
                  </a:lnTo>
                  <a:lnTo>
                    <a:pt x="924" y="0"/>
                  </a:lnTo>
                  <a:lnTo>
                    <a:pt x="1009" y="6"/>
                  </a:lnTo>
                  <a:lnTo>
                    <a:pt x="1071" y="0"/>
                  </a:lnTo>
                  <a:lnTo>
                    <a:pt x="1138" y="0"/>
                  </a:lnTo>
                  <a:lnTo>
                    <a:pt x="1150" y="0"/>
                  </a:lnTo>
                  <a:lnTo>
                    <a:pt x="1155" y="6"/>
                  </a:lnTo>
                  <a:lnTo>
                    <a:pt x="1161" y="17"/>
                  </a:lnTo>
                  <a:lnTo>
                    <a:pt x="1155" y="34"/>
                  </a:lnTo>
                  <a:lnTo>
                    <a:pt x="1150" y="39"/>
                  </a:lnTo>
                  <a:lnTo>
                    <a:pt x="1144" y="45"/>
                  </a:lnTo>
                  <a:lnTo>
                    <a:pt x="1138" y="45"/>
                  </a:lnTo>
                  <a:lnTo>
                    <a:pt x="1127" y="45"/>
                  </a:lnTo>
                  <a:lnTo>
                    <a:pt x="1054" y="61"/>
                  </a:lnTo>
                  <a:lnTo>
                    <a:pt x="997" y="89"/>
                  </a:lnTo>
                  <a:lnTo>
                    <a:pt x="952" y="122"/>
                  </a:lnTo>
                  <a:lnTo>
                    <a:pt x="918" y="155"/>
                  </a:lnTo>
                  <a:lnTo>
                    <a:pt x="896" y="177"/>
                  </a:lnTo>
                  <a:lnTo>
                    <a:pt x="896" y="177"/>
                  </a:lnTo>
                  <a:lnTo>
                    <a:pt x="501" y="620"/>
                  </a:lnTo>
                  <a:lnTo>
                    <a:pt x="490" y="631"/>
                  </a:lnTo>
                  <a:lnTo>
                    <a:pt x="484" y="642"/>
                  </a:lnTo>
                  <a:lnTo>
                    <a:pt x="484" y="653"/>
                  </a:lnTo>
                  <a:lnTo>
                    <a:pt x="479" y="669"/>
                  </a:lnTo>
                  <a:lnTo>
                    <a:pt x="422" y="890"/>
                  </a:lnTo>
                  <a:lnTo>
                    <a:pt x="411" y="929"/>
                  </a:lnTo>
                  <a:lnTo>
                    <a:pt x="406" y="968"/>
                  </a:lnTo>
                  <a:lnTo>
                    <a:pt x="400" y="990"/>
                  </a:lnTo>
                  <a:lnTo>
                    <a:pt x="400" y="1001"/>
                  </a:lnTo>
                  <a:lnTo>
                    <a:pt x="406" y="1007"/>
                  </a:lnTo>
                  <a:lnTo>
                    <a:pt x="422" y="1012"/>
                  </a:lnTo>
                  <a:lnTo>
                    <a:pt x="439" y="1012"/>
                  </a:lnTo>
                  <a:lnTo>
                    <a:pt x="462" y="1018"/>
                  </a:lnTo>
                  <a:lnTo>
                    <a:pt x="479" y="1018"/>
                  </a:lnTo>
                  <a:lnTo>
                    <a:pt x="496" y="1018"/>
                  </a:lnTo>
                  <a:lnTo>
                    <a:pt x="501" y="1018"/>
                  </a:lnTo>
                  <a:lnTo>
                    <a:pt x="518" y="1018"/>
                  </a:lnTo>
                  <a:lnTo>
                    <a:pt x="530" y="1018"/>
                  </a:lnTo>
                  <a:lnTo>
                    <a:pt x="541" y="1023"/>
                  </a:lnTo>
                  <a:lnTo>
                    <a:pt x="546" y="1023"/>
                  </a:lnTo>
                  <a:lnTo>
                    <a:pt x="546" y="1034"/>
                  </a:lnTo>
                  <a:lnTo>
                    <a:pt x="546" y="1045"/>
                  </a:lnTo>
                  <a:lnTo>
                    <a:pt x="541" y="1056"/>
                  </a:lnTo>
                  <a:lnTo>
                    <a:pt x="535" y="1062"/>
                  </a:lnTo>
                  <a:lnTo>
                    <a:pt x="530" y="1067"/>
                  </a:lnTo>
                  <a:lnTo>
                    <a:pt x="524" y="1067"/>
                  </a:lnTo>
                  <a:lnTo>
                    <a:pt x="518" y="1067"/>
                  </a:lnTo>
                  <a:lnTo>
                    <a:pt x="473" y="1067"/>
                  </a:lnTo>
                  <a:lnTo>
                    <a:pt x="417" y="1062"/>
                  </a:lnTo>
                  <a:lnTo>
                    <a:pt x="360" y="1062"/>
                  </a:lnTo>
                  <a:lnTo>
                    <a:pt x="315" y="1062"/>
                  </a:lnTo>
                  <a:lnTo>
                    <a:pt x="270" y="1062"/>
                  </a:lnTo>
                  <a:lnTo>
                    <a:pt x="214" y="1062"/>
                  </a:lnTo>
                  <a:lnTo>
                    <a:pt x="158" y="1067"/>
                  </a:lnTo>
                  <a:lnTo>
                    <a:pt x="112" y="1067"/>
                  </a:lnTo>
                  <a:lnTo>
                    <a:pt x="107" y="1067"/>
                  </a:lnTo>
                  <a:lnTo>
                    <a:pt x="101" y="1067"/>
                  </a:lnTo>
                  <a:lnTo>
                    <a:pt x="96" y="1062"/>
                  </a:lnTo>
                  <a:lnTo>
                    <a:pt x="96" y="1056"/>
                  </a:lnTo>
                  <a:lnTo>
                    <a:pt x="90" y="1051"/>
                  </a:lnTo>
                  <a:lnTo>
                    <a:pt x="90" y="1034"/>
                  </a:lnTo>
                  <a:lnTo>
                    <a:pt x="96" y="1023"/>
                  </a:lnTo>
                  <a:lnTo>
                    <a:pt x="107" y="1018"/>
                  </a:lnTo>
                  <a:lnTo>
                    <a:pt x="118" y="1018"/>
                  </a:lnTo>
                  <a:lnTo>
                    <a:pt x="135" y="1018"/>
                  </a:lnTo>
                  <a:lnTo>
                    <a:pt x="197" y="1018"/>
                  </a:lnTo>
                  <a:lnTo>
                    <a:pt x="236" y="1012"/>
                  </a:lnTo>
                  <a:lnTo>
                    <a:pt x="259" y="996"/>
                  </a:lnTo>
                  <a:lnTo>
                    <a:pt x="270" y="968"/>
                  </a:lnTo>
                  <a:lnTo>
                    <a:pt x="282" y="924"/>
                  </a:lnTo>
                  <a:lnTo>
                    <a:pt x="293" y="902"/>
                  </a:lnTo>
                  <a:lnTo>
                    <a:pt x="298" y="857"/>
                  </a:lnTo>
                  <a:lnTo>
                    <a:pt x="315" y="802"/>
                  </a:lnTo>
                  <a:lnTo>
                    <a:pt x="327" y="747"/>
                  </a:lnTo>
                  <a:lnTo>
                    <a:pt x="344" y="697"/>
                  </a:lnTo>
                  <a:lnTo>
                    <a:pt x="349" y="658"/>
                  </a:lnTo>
                  <a:lnTo>
                    <a:pt x="355" y="642"/>
                  </a:lnTo>
                  <a:lnTo>
                    <a:pt x="355" y="636"/>
                  </a:lnTo>
                  <a:lnTo>
                    <a:pt x="349" y="625"/>
                  </a:lnTo>
                  <a:lnTo>
                    <a:pt x="349" y="620"/>
                  </a:lnTo>
                  <a:lnTo>
                    <a:pt x="349" y="614"/>
                  </a:lnTo>
                  <a:lnTo>
                    <a:pt x="152" y="100"/>
                  </a:lnTo>
                  <a:lnTo>
                    <a:pt x="141" y="78"/>
                  </a:lnTo>
                  <a:lnTo>
                    <a:pt x="124" y="61"/>
                  </a:lnTo>
                  <a:lnTo>
                    <a:pt x="90" y="50"/>
                  </a:lnTo>
                  <a:lnTo>
                    <a:pt x="34" y="45"/>
                  </a:lnTo>
                  <a:lnTo>
                    <a:pt x="22" y="45"/>
                  </a:lnTo>
                  <a:lnTo>
                    <a:pt x="17" y="45"/>
                  </a:lnTo>
                  <a:lnTo>
                    <a:pt x="5" y="45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/>
            </p:cNvSpPr>
            <p:nvPr/>
          </p:nvSpPr>
          <p:spPr bwMode="auto">
            <a:xfrm>
              <a:off x="4480" y="4248"/>
              <a:ext cx="648" cy="718"/>
            </a:xfrm>
            <a:custGeom>
              <a:avLst/>
              <a:gdLst/>
              <a:ahLst/>
              <a:cxnLst>
                <a:cxn ang="0">
                  <a:pos x="299" y="11"/>
                </a:cxn>
                <a:cxn ang="0">
                  <a:pos x="389" y="88"/>
                </a:cxn>
                <a:cxn ang="0">
                  <a:pos x="440" y="199"/>
                </a:cxn>
                <a:cxn ang="0">
                  <a:pos x="462" y="298"/>
                </a:cxn>
                <a:cxn ang="0">
                  <a:pos x="462" y="331"/>
                </a:cxn>
                <a:cxn ang="0">
                  <a:pos x="524" y="193"/>
                </a:cxn>
                <a:cxn ang="0">
                  <a:pos x="581" y="77"/>
                </a:cxn>
                <a:cxn ang="0">
                  <a:pos x="615" y="11"/>
                </a:cxn>
                <a:cxn ang="0">
                  <a:pos x="626" y="5"/>
                </a:cxn>
                <a:cxn ang="0">
                  <a:pos x="637" y="5"/>
                </a:cxn>
                <a:cxn ang="0">
                  <a:pos x="648" y="11"/>
                </a:cxn>
                <a:cxn ang="0">
                  <a:pos x="648" y="27"/>
                </a:cxn>
                <a:cxn ang="0">
                  <a:pos x="609" y="99"/>
                </a:cxn>
                <a:cxn ang="0">
                  <a:pos x="564" y="188"/>
                </a:cxn>
                <a:cxn ang="0">
                  <a:pos x="536" y="259"/>
                </a:cxn>
                <a:cxn ang="0">
                  <a:pos x="485" y="375"/>
                </a:cxn>
                <a:cxn ang="0">
                  <a:pos x="462" y="458"/>
                </a:cxn>
                <a:cxn ang="0">
                  <a:pos x="429" y="608"/>
                </a:cxn>
                <a:cxn ang="0">
                  <a:pos x="406" y="685"/>
                </a:cxn>
                <a:cxn ang="0">
                  <a:pos x="395" y="713"/>
                </a:cxn>
                <a:cxn ang="0">
                  <a:pos x="383" y="718"/>
                </a:cxn>
                <a:cxn ang="0">
                  <a:pos x="367" y="718"/>
                </a:cxn>
                <a:cxn ang="0">
                  <a:pos x="361" y="702"/>
                </a:cxn>
                <a:cxn ang="0">
                  <a:pos x="361" y="663"/>
                </a:cxn>
                <a:cxn ang="0">
                  <a:pos x="389" y="563"/>
                </a:cxn>
                <a:cxn ang="0">
                  <a:pos x="417" y="453"/>
                </a:cxn>
                <a:cxn ang="0">
                  <a:pos x="423" y="436"/>
                </a:cxn>
                <a:cxn ang="0">
                  <a:pos x="423" y="403"/>
                </a:cxn>
                <a:cxn ang="0">
                  <a:pos x="423" y="326"/>
                </a:cxn>
                <a:cxn ang="0">
                  <a:pos x="400" y="215"/>
                </a:cxn>
                <a:cxn ang="0">
                  <a:pos x="344" y="121"/>
                </a:cxn>
                <a:cxn ang="0">
                  <a:pos x="220" y="88"/>
                </a:cxn>
                <a:cxn ang="0">
                  <a:pos x="113" y="116"/>
                </a:cxn>
                <a:cxn ang="0">
                  <a:pos x="40" y="188"/>
                </a:cxn>
                <a:cxn ang="0">
                  <a:pos x="28" y="204"/>
                </a:cxn>
                <a:cxn ang="0">
                  <a:pos x="17" y="210"/>
                </a:cxn>
                <a:cxn ang="0">
                  <a:pos x="6" y="210"/>
                </a:cxn>
                <a:cxn ang="0">
                  <a:pos x="0" y="199"/>
                </a:cxn>
                <a:cxn ang="0">
                  <a:pos x="11" y="149"/>
                </a:cxn>
                <a:cxn ang="0">
                  <a:pos x="79" y="60"/>
                </a:cxn>
                <a:cxn ang="0">
                  <a:pos x="175" y="5"/>
                </a:cxn>
              </a:cxnLst>
              <a:rect l="0" t="0" r="r" b="b"/>
              <a:pathLst>
                <a:path w="648" h="718">
                  <a:moveTo>
                    <a:pt x="237" y="0"/>
                  </a:moveTo>
                  <a:lnTo>
                    <a:pt x="299" y="11"/>
                  </a:lnTo>
                  <a:lnTo>
                    <a:pt x="350" y="38"/>
                  </a:lnTo>
                  <a:lnTo>
                    <a:pt x="389" y="88"/>
                  </a:lnTo>
                  <a:lnTo>
                    <a:pt x="417" y="138"/>
                  </a:lnTo>
                  <a:lnTo>
                    <a:pt x="440" y="199"/>
                  </a:lnTo>
                  <a:lnTo>
                    <a:pt x="451" y="248"/>
                  </a:lnTo>
                  <a:lnTo>
                    <a:pt x="462" y="298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1" y="259"/>
                  </a:lnTo>
                  <a:lnTo>
                    <a:pt x="524" y="193"/>
                  </a:lnTo>
                  <a:lnTo>
                    <a:pt x="553" y="127"/>
                  </a:lnTo>
                  <a:lnTo>
                    <a:pt x="581" y="77"/>
                  </a:lnTo>
                  <a:lnTo>
                    <a:pt x="603" y="33"/>
                  </a:lnTo>
                  <a:lnTo>
                    <a:pt x="615" y="11"/>
                  </a:lnTo>
                  <a:lnTo>
                    <a:pt x="620" y="11"/>
                  </a:lnTo>
                  <a:lnTo>
                    <a:pt x="626" y="5"/>
                  </a:lnTo>
                  <a:lnTo>
                    <a:pt x="631" y="5"/>
                  </a:lnTo>
                  <a:lnTo>
                    <a:pt x="637" y="5"/>
                  </a:lnTo>
                  <a:lnTo>
                    <a:pt x="643" y="11"/>
                  </a:lnTo>
                  <a:lnTo>
                    <a:pt x="648" y="11"/>
                  </a:lnTo>
                  <a:lnTo>
                    <a:pt x="648" y="22"/>
                  </a:lnTo>
                  <a:lnTo>
                    <a:pt x="648" y="27"/>
                  </a:lnTo>
                  <a:lnTo>
                    <a:pt x="643" y="33"/>
                  </a:lnTo>
                  <a:lnTo>
                    <a:pt x="609" y="99"/>
                  </a:lnTo>
                  <a:lnTo>
                    <a:pt x="581" y="149"/>
                  </a:lnTo>
                  <a:lnTo>
                    <a:pt x="564" y="188"/>
                  </a:lnTo>
                  <a:lnTo>
                    <a:pt x="553" y="221"/>
                  </a:lnTo>
                  <a:lnTo>
                    <a:pt x="536" y="259"/>
                  </a:lnTo>
                  <a:lnTo>
                    <a:pt x="513" y="315"/>
                  </a:lnTo>
                  <a:lnTo>
                    <a:pt x="485" y="375"/>
                  </a:lnTo>
                  <a:lnTo>
                    <a:pt x="468" y="425"/>
                  </a:lnTo>
                  <a:lnTo>
                    <a:pt x="462" y="458"/>
                  </a:lnTo>
                  <a:lnTo>
                    <a:pt x="445" y="536"/>
                  </a:lnTo>
                  <a:lnTo>
                    <a:pt x="429" y="608"/>
                  </a:lnTo>
                  <a:lnTo>
                    <a:pt x="417" y="663"/>
                  </a:lnTo>
                  <a:lnTo>
                    <a:pt x="406" y="685"/>
                  </a:lnTo>
                  <a:lnTo>
                    <a:pt x="400" y="702"/>
                  </a:lnTo>
                  <a:lnTo>
                    <a:pt x="395" y="713"/>
                  </a:lnTo>
                  <a:lnTo>
                    <a:pt x="389" y="718"/>
                  </a:lnTo>
                  <a:lnTo>
                    <a:pt x="383" y="718"/>
                  </a:lnTo>
                  <a:lnTo>
                    <a:pt x="378" y="718"/>
                  </a:lnTo>
                  <a:lnTo>
                    <a:pt x="367" y="718"/>
                  </a:lnTo>
                  <a:lnTo>
                    <a:pt x="361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1" y="663"/>
                  </a:lnTo>
                  <a:lnTo>
                    <a:pt x="372" y="619"/>
                  </a:lnTo>
                  <a:lnTo>
                    <a:pt x="389" y="563"/>
                  </a:lnTo>
                  <a:lnTo>
                    <a:pt x="400" y="508"/>
                  </a:lnTo>
                  <a:lnTo>
                    <a:pt x="417" y="453"/>
                  </a:lnTo>
                  <a:lnTo>
                    <a:pt x="423" y="447"/>
                  </a:lnTo>
                  <a:lnTo>
                    <a:pt x="423" y="436"/>
                  </a:lnTo>
                  <a:lnTo>
                    <a:pt x="423" y="425"/>
                  </a:lnTo>
                  <a:lnTo>
                    <a:pt x="423" y="403"/>
                  </a:lnTo>
                  <a:lnTo>
                    <a:pt x="429" y="375"/>
                  </a:lnTo>
                  <a:lnTo>
                    <a:pt x="423" y="326"/>
                  </a:lnTo>
                  <a:lnTo>
                    <a:pt x="417" y="270"/>
                  </a:lnTo>
                  <a:lnTo>
                    <a:pt x="400" y="215"/>
                  </a:lnTo>
                  <a:lnTo>
                    <a:pt x="378" y="165"/>
                  </a:lnTo>
                  <a:lnTo>
                    <a:pt x="344" y="121"/>
                  </a:lnTo>
                  <a:lnTo>
                    <a:pt x="288" y="99"/>
                  </a:lnTo>
                  <a:lnTo>
                    <a:pt x="220" y="88"/>
                  </a:lnTo>
                  <a:lnTo>
                    <a:pt x="164" y="94"/>
                  </a:lnTo>
                  <a:lnTo>
                    <a:pt x="113" y="116"/>
                  </a:lnTo>
                  <a:lnTo>
                    <a:pt x="68" y="149"/>
                  </a:lnTo>
                  <a:lnTo>
                    <a:pt x="40" y="188"/>
                  </a:lnTo>
                  <a:lnTo>
                    <a:pt x="34" y="199"/>
                  </a:lnTo>
                  <a:lnTo>
                    <a:pt x="28" y="204"/>
                  </a:lnTo>
                  <a:lnTo>
                    <a:pt x="23" y="210"/>
                  </a:lnTo>
                  <a:lnTo>
                    <a:pt x="17" y="210"/>
                  </a:lnTo>
                  <a:lnTo>
                    <a:pt x="11" y="210"/>
                  </a:lnTo>
                  <a:lnTo>
                    <a:pt x="6" y="210"/>
                  </a:lnTo>
                  <a:lnTo>
                    <a:pt x="0" y="204"/>
                  </a:lnTo>
                  <a:lnTo>
                    <a:pt x="0" y="199"/>
                  </a:lnTo>
                  <a:lnTo>
                    <a:pt x="0" y="182"/>
                  </a:lnTo>
                  <a:lnTo>
                    <a:pt x="11" y="149"/>
                  </a:lnTo>
                  <a:lnTo>
                    <a:pt x="40" y="105"/>
                  </a:lnTo>
                  <a:lnTo>
                    <a:pt x="79" y="60"/>
                  </a:lnTo>
                  <a:lnTo>
                    <a:pt x="119" y="33"/>
                  </a:lnTo>
                  <a:lnTo>
                    <a:pt x="175" y="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5185" y="4375"/>
              <a:ext cx="394" cy="508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48" y="5"/>
                </a:cxn>
                <a:cxn ang="0">
                  <a:pos x="304" y="22"/>
                </a:cxn>
                <a:cxn ang="0">
                  <a:pos x="349" y="55"/>
                </a:cxn>
                <a:cxn ang="0">
                  <a:pos x="383" y="94"/>
                </a:cxn>
                <a:cxn ang="0">
                  <a:pos x="394" y="149"/>
                </a:cxn>
                <a:cxn ang="0">
                  <a:pos x="377" y="204"/>
                </a:cxn>
                <a:cxn ang="0">
                  <a:pos x="349" y="248"/>
                </a:cxn>
                <a:cxn ang="0">
                  <a:pos x="304" y="287"/>
                </a:cxn>
                <a:cxn ang="0">
                  <a:pos x="253" y="326"/>
                </a:cxn>
                <a:cxn ang="0">
                  <a:pos x="174" y="376"/>
                </a:cxn>
                <a:cxn ang="0">
                  <a:pos x="96" y="436"/>
                </a:cxn>
                <a:cxn ang="0">
                  <a:pos x="253" y="436"/>
                </a:cxn>
                <a:cxn ang="0">
                  <a:pos x="259" y="436"/>
                </a:cxn>
                <a:cxn ang="0">
                  <a:pos x="276" y="436"/>
                </a:cxn>
                <a:cxn ang="0">
                  <a:pos x="293" y="436"/>
                </a:cxn>
                <a:cxn ang="0">
                  <a:pos x="315" y="431"/>
                </a:cxn>
                <a:cxn ang="0">
                  <a:pos x="327" y="431"/>
                </a:cxn>
                <a:cxn ang="0">
                  <a:pos x="332" y="431"/>
                </a:cxn>
                <a:cxn ang="0">
                  <a:pos x="344" y="420"/>
                </a:cxn>
                <a:cxn ang="0">
                  <a:pos x="349" y="409"/>
                </a:cxn>
                <a:cxn ang="0">
                  <a:pos x="355" y="387"/>
                </a:cxn>
                <a:cxn ang="0">
                  <a:pos x="355" y="376"/>
                </a:cxn>
                <a:cxn ang="0">
                  <a:pos x="355" y="359"/>
                </a:cxn>
                <a:cxn ang="0">
                  <a:pos x="394" y="359"/>
                </a:cxn>
                <a:cxn ang="0">
                  <a:pos x="394" y="359"/>
                </a:cxn>
                <a:cxn ang="0">
                  <a:pos x="366" y="508"/>
                </a:cxn>
                <a:cxn ang="0">
                  <a:pos x="0" y="508"/>
                </a:cxn>
                <a:cxn ang="0">
                  <a:pos x="0" y="486"/>
                </a:cxn>
                <a:cxn ang="0">
                  <a:pos x="0" y="481"/>
                </a:cxn>
                <a:cxn ang="0">
                  <a:pos x="5" y="475"/>
                </a:cxn>
                <a:cxn ang="0">
                  <a:pos x="11" y="475"/>
                </a:cxn>
                <a:cxn ang="0">
                  <a:pos x="203" y="315"/>
                </a:cxn>
                <a:cxn ang="0">
                  <a:pos x="253" y="265"/>
                </a:cxn>
                <a:cxn ang="0">
                  <a:pos x="293" y="210"/>
                </a:cxn>
                <a:cxn ang="0">
                  <a:pos x="304" y="149"/>
                </a:cxn>
                <a:cxn ang="0">
                  <a:pos x="293" y="99"/>
                </a:cxn>
                <a:cxn ang="0">
                  <a:pos x="265" y="61"/>
                </a:cxn>
                <a:cxn ang="0">
                  <a:pos x="220" y="38"/>
                </a:cxn>
                <a:cxn ang="0">
                  <a:pos x="169" y="27"/>
                </a:cxn>
                <a:cxn ang="0">
                  <a:pos x="118" y="38"/>
                </a:cxn>
                <a:cxn ang="0">
                  <a:pos x="73" y="55"/>
                </a:cxn>
                <a:cxn ang="0">
                  <a:pos x="45" y="88"/>
                </a:cxn>
                <a:cxn ang="0">
                  <a:pos x="62" y="94"/>
                </a:cxn>
                <a:cxn ang="0">
                  <a:pos x="73" y="99"/>
                </a:cxn>
                <a:cxn ang="0">
                  <a:pos x="84" y="105"/>
                </a:cxn>
                <a:cxn ang="0">
                  <a:pos x="90" y="116"/>
                </a:cxn>
                <a:cxn ang="0">
                  <a:pos x="90" y="132"/>
                </a:cxn>
                <a:cxn ang="0">
                  <a:pos x="90" y="149"/>
                </a:cxn>
                <a:cxn ang="0">
                  <a:pos x="79" y="160"/>
                </a:cxn>
                <a:cxn ang="0">
                  <a:pos x="73" y="171"/>
                </a:cxn>
                <a:cxn ang="0">
                  <a:pos x="56" y="177"/>
                </a:cxn>
                <a:cxn ang="0">
                  <a:pos x="45" y="177"/>
                </a:cxn>
                <a:cxn ang="0">
                  <a:pos x="39" y="177"/>
                </a:cxn>
                <a:cxn ang="0">
                  <a:pos x="28" y="177"/>
                </a:cxn>
                <a:cxn ang="0">
                  <a:pos x="17" y="171"/>
                </a:cxn>
                <a:cxn ang="0">
                  <a:pos x="11" y="160"/>
                </a:cxn>
                <a:cxn ang="0">
                  <a:pos x="5" y="149"/>
                </a:cxn>
                <a:cxn ang="0">
                  <a:pos x="0" y="132"/>
                </a:cxn>
                <a:cxn ang="0">
                  <a:pos x="17" y="77"/>
                </a:cxn>
                <a:cxn ang="0">
                  <a:pos x="50" y="38"/>
                </a:cxn>
                <a:cxn ang="0">
                  <a:pos x="112" y="5"/>
                </a:cxn>
                <a:cxn ang="0">
                  <a:pos x="186" y="0"/>
                </a:cxn>
              </a:cxnLst>
              <a:rect l="0" t="0" r="r" b="b"/>
              <a:pathLst>
                <a:path w="394" h="508">
                  <a:moveTo>
                    <a:pt x="186" y="0"/>
                  </a:moveTo>
                  <a:lnTo>
                    <a:pt x="248" y="5"/>
                  </a:lnTo>
                  <a:lnTo>
                    <a:pt x="304" y="22"/>
                  </a:lnTo>
                  <a:lnTo>
                    <a:pt x="349" y="55"/>
                  </a:lnTo>
                  <a:lnTo>
                    <a:pt x="383" y="94"/>
                  </a:lnTo>
                  <a:lnTo>
                    <a:pt x="394" y="149"/>
                  </a:lnTo>
                  <a:lnTo>
                    <a:pt x="377" y="204"/>
                  </a:lnTo>
                  <a:lnTo>
                    <a:pt x="349" y="248"/>
                  </a:lnTo>
                  <a:lnTo>
                    <a:pt x="304" y="287"/>
                  </a:lnTo>
                  <a:lnTo>
                    <a:pt x="253" y="326"/>
                  </a:lnTo>
                  <a:lnTo>
                    <a:pt x="174" y="376"/>
                  </a:lnTo>
                  <a:lnTo>
                    <a:pt x="96" y="436"/>
                  </a:lnTo>
                  <a:lnTo>
                    <a:pt x="253" y="436"/>
                  </a:lnTo>
                  <a:lnTo>
                    <a:pt x="259" y="436"/>
                  </a:lnTo>
                  <a:lnTo>
                    <a:pt x="276" y="436"/>
                  </a:lnTo>
                  <a:lnTo>
                    <a:pt x="293" y="436"/>
                  </a:lnTo>
                  <a:lnTo>
                    <a:pt x="315" y="431"/>
                  </a:lnTo>
                  <a:lnTo>
                    <a:pt x="327" y="431"/>
                  </a:lnTo>
                  <a:lnTo>
                    <a:pt x="332" y="431"/>
                  </a:lnTo>
                  <a:lnTo>
                    <a:pt x="344" y="420"/>
                  </a:lnTo>
                  <a:lnTo>
                    <a:pt x="349" y="409"/>
                  </a:lnTo>
                  <a:lnTo>
                    <a:pt x="355" y="387"/>
                  </a:lnTo>
                  <a:lnTo>
                    <a:pt x="355" y="376"/>
                  </a:lnTo>
                  <a:lnTo>
                    <a:pt x="355" y="359"/>
                  </a:lnTo>
                  <a:lnTo>
                    <a:pt x="394" y="359"/>
                  </a:lnTo>
                  <a:lnTo>
                    <a:pt x="394" y="359"/>
                  </a:lnTo>
                  <a:lnTo>
                    <a:pt x="366" y="508"/>
                  </a:lnTo>
                  <a:lnTo>
                    <a:pt x="0" y="508"/>
                  </a:lnTo>
                  <a:lnTo>
                    <a:pt x="0" y="486"/>
                  </a:lnTo>
                  <a:lnTo>
                    <a:pt x="0" y="481"/>
                  </a:lnTo>
                  <a:lnTo>
                    <a:pt x="5" y="475"/>
                  </a:lnTo>
                  <a:lnTo>
                    <a:pt x="11" y="475"/>
                  </a:lnTo>
                  <a:lnTo>
                    <a:pt x="203" y="315"/>
                  </a:lnTo>
                  <a:lnTo>
                    <a:pt x="253" y="265"/>
                  </a:lnTo>
                  <a:lnTo>
                    <a:pt x="293" y="210"/>
                  </a:lnTo>
                  <a:lnTo>
                    <a:pt x="304" y="149"/>
                  </a:lnTo>
                  <a:lnTo>
                    <a:pt x="293" y="99"/>
                  </a:lnTo>
                  <a:lnTo>
                    <a:pt x="265" y="61"/>
                  </a:lnTo>
                  <a:lnTo>
                    <a:pt x="220" y="38"/>
                  </a:lnTo>
                  <a:lnTo>
                    <a:pt x="169" y="27"/>
                  </a:lnTo>
                  <a:lnTo>
                    <a:pt x="118" y="38"/>
                  </a:lnTo>
                  <a:lnTo>
                    <a:pt x="73" y="55"/>
                  </a:lnTo>
                  <a:lnTo>
                    <a:pt x="45" y="88"/>
                  </a:lnTo>
                  <a:lnTo>
                    <a:pt x="62" y="94"/>
                  </a:lnTo>
                  <a:lnTo>
                    <a:pt x="73" y="99"/>
                  </a:lnTo>
                  <a:lnTo>
                    <a:pt x="84" y="105"/>
                  </a:lnTo>
                  <a:lnTo>
                    <a:pt x="90" y="116"/>
                  </a:lnTo>
                  <a:lnTo>
                    <a:pt x="90" y="132"/>
                  </a:lnTo>
                  <a:lnTo>
                    <a:pt x="90" y="149"/>
                  </a:lnTo>
                  <a:lnTo>
                    <a:pt x="79" y="160"/>
                  </a:lnTo>
                  <a:lnTo>
                    <a:pt x="73" y="171"/>
                  </a:lnTo>
                  <a:lnTo>
                    <a:pt x="56" y="177"/>
                  </a:lnTo>
                  <a:lnTo>
                    <a:pt x="45" y="177"/>
                  </a:lnTo>
                  <a:lnTo>
                    <a:pt x="39" y="177"/>
                  </a:lnTo>
                  <a:lnTo>
                    <a:pt x="28" y="177"/>
                  </a:lnTo>
                  <a:lnTo>
                    <a:pt x="17" y="171"/>
                  </a:lnTo>
                  <a:lnTo>
                    <a:pt x="11" y="160"/>
                  </a:lnTo>
                  <a:lnTo>
                    <a:pt x="5" y="149"/>
                  </a:lnTo>
                  <a:lnTo>
                    <a:pt x="0" y="132"/>
                  </a:lnTo>
                  <a:lnTo>
                    <a:pt x="17" y="77"/>
                  </a:lnTo>
                  <a:lnTo>
                    <a:pt x="50" y="38"/>
                  </a:lnTo>
                  <a:lnTo>
                    <a:pt x="112" y="5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 noEditPoints="1"/>
            </p:cNvSpPr>
            <p:nvPr/>
          </p:nvSpPr>
          <p:spPr bwMode="auto">
            <a:xfrm>
              <a:off x="6357" y="3932"/>
              <a:ext cx="1060" cy="365"/>
            </a:xfrm>
            <a:custGeom>
              <a:avLst/>
              <a:gdLst/>
              <a:ahLst/>
              <a:cxnLst>
                <a:cxn ang="0">
                  <a:pos x="51" y="304"/>
                </a:cxn>
                <a:cxn ang="0">
                  <a:pos x="1003" y="304"/>
                </a:cxn>
                <a:cxn ang="0">
                  <a:pos x="1020" y="304"/>
                </a:cxn>
                <a:cxn ang="0">
                  <a:pos x="1032" y="304"/>
                </a:cxn>
                <a:cxn ang="0">
                  <a:pos x="1043" y="310"/>
                </a:cxn>
                <a:cxn ang="0">
                  <a:pos x="1054" y="316"/>
                </a:cxn>
                <a:cxn ang="0">
                  <a:pos x="1060" y="321"/>
                </a:cxn>
                <a:cxn ang="0">
                  <a:pos x="1060" y="338"/>
                </a:cxn>
                <a:cxn ang="0">
                  <a:pos x="1060" y="349"/>
                </a:cxn>
                <a:cxn ang="0">
                  <a:pos x="1054" y="354"/>
                </a:cxn>
                <a:cxn ang="0">
                  <a:pos x="1043" y="360"/>
                </a:cxn>
                <a:cxn ang="0">
                  <a:pos x="1032" y="365"/>
                </a:cxn>
                <a:cxn ang="0">
                  <a:pos x="1020" y="365"/>
                </a:cxn>
                <a:cxn ang="0">
                  <a:pos x="1009" y="365"/>
                </a:cxn>
                <a:cxn ang="0">
                  <a:pos x="51" y="365"/>
                </a:cxn>
                <a:cxn ang="0">
                  <a:pos x="40" y="365"/>
                </a:cxn>
                <a:cxn ang="0">
                  <a:pos x="28" y="365"/>
                </a:cxn>
                <a:cxn ang="0">
                  <a:pos x="17" y="360"/>
                </a:cxn>
                <a:cxn ang="0">
                  <a:pos x="11" y="354"/>
                </a:cxn>
                <a:cxn ang="0">
                  <a:pos x="6" y="349"/>
                </a:cxn>
                <a:cxn ang="0">
                  <a:pos x="0" y="338"/>
                </a:cxn>
                <a:cxn ang="0">
                  <a:pos x="6" y="321"/>
                </a:cxn>
                <a:cxn ang="0">
                  <a:pos x="11" y="316"/>
                </a:cxn>
                <a:cxn ang="0">
                  <a:pos x="17" y="310"/>
                </a:cxn>
                <a:cxn ang="0">
                  <a:pos x="28" y="304"/>
                </a:cxn>
                <a:cxn ang="0">
                  <a:pos x="40" y="304"/>
                </a:cxn>
                <a:cxn ang="0">
                  <a:pos x="51" y="304"/>
                </a:cxn>
                <a:cxn ang="0">
                  <a:pos x="51" y="0"/>
                </a:cxn>
                <a:cxn ang="0">
                  <a:pos x="1009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43" y="6"/>
                </a:cxn>
                <a:cxn ang="0">
                  <a:pos x="1054" y="11"/>
                </a:cxn>
                <a:cxn ang="0">
                  <a:pos x="1060" y="17"/>
                </a:cxn>
                <a:cxn ang="0">
                  <a:pos x="1060" y="34"/>
                </a:cxn>
                <a:cxn ang="0">
                  <a:pos x="1060" y="45"/>
                </a:cxn>
                <a:cxn ang="0">
                  <a:pos x="1054" y="56"/>
                </a:cxn>
                <a:cxn ang="0">
                  <a:pos x="1043" y="56"/>
                </a:cxn>
                <a:cxn ang="0">
                  <a:pos x="1032" y="61"/>
                </a:cxn>
                <a:cxn ang="0">
                  <a:pos x="1020" y="61"/>
                </a:cxn>
                <a:cxn ang="0">
                  <a:pos x="1003" y="61"/>
                </a:cxn>
                <a:cxn ang="0">
                  <a:pos x="51" y="61"/>
                </a:cxn>
                <a:cxn ang="0">
                  <a:pos x="40" y="61"/>
                </a:cxn>
                <a:cxn ang="0">
                  <a:pos x="28" y="61"/>
                </a:cxn>
                <a:cxn ang="0">
                  <a:pos x="17" y="56"/>
                </a:cxn>
                <a:cxn ang="0">
                  <a:pos x="11" y="56"/>
                </a:cxn>
                <a:cxn ang="0">
                  <a:pos x="6" y="45"/>
                </a:cxn>
                <a:cxn ang="0">
                  <a:pos x="0" y="34"/>
                </a:cxn>
                <a:cxn ang="0">
                  <a:pos x="6" y="17"/>
                </a:cxn>
                <a:cxn ang="0">
                  <a:pos x="11" y="11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1" y="0"/>
                </a:cxn>
              </a:cxnLst>
              <a:rect l="0" t="0" r="r" b="b"/>
              <a:pathLst>
                <a:path w="1060" h="365">
                  <a:moveTo>
                    <a:pt x="51" y="304"/>
                  </a:moveTo>
                  <a:lnTo>
                    <a:pt x="1003" y="304"/>
                  </a:lnTo>
                  <a:lnTo>
                    <a:pt x="1020" y="304"/>
                  </a:lnTo>
                  <a:lnTo>
                    <a:pt x="1032" y="304"/>
                  </a:lnTo>
                  <a:lnTo>
                    <a:pt x="1043" y="310"/>
                  </a:lnTo>
                  <a:lnTo>
                    <a:pt x="1054" y="316"/>
                  </a:lnTo>
                  <a:lnTo>
                    <a:pt x="1060" y="321"/>
                  </a:lnTo>
                  <a:lnTo>
                    <a:pt x="1060" y="338"/>
                  </a:lnTo>
                  <a:lnTo>
                    <a:pt x="1060" y="349"/>
                  </a:lnTo>
                  <a:lnTo>
                    <a:pt x="1054" y="354"/>
                  </a:lnTo>
                  <a:lnTo>
                    <a:pt x="1043" y="360"/>
                  </a:lnTo>
                  <a:lnTo>
                    <a:pt x="1032" y="365"/>
                  </a:lnTo>
                  <a:lnTo>
                    <a:pt x="1020" y="365"/>
                  </a:lnTo>
                  <a:lnTo>
                    <a:pt x="1009" y="365"/>
                  </a:lnTo>
                  <a:lnTo>
                    <a:pt x="51" y="365"/>
                  </a:lnTo>
                  <a:lnTo>
                    <a:pt x="40" y="365"/>
                  </a:lnTo>
                  <a:lnTo>
                    <a:pt x="28" y="365"/>
                  </a:lnTo>
                  <a:lnTo>
                    <a:pt x="17" y="360"/>
                  </a:lnTo>
                  <a:lnTo>
                    <a:pt x="11" y="354"/>
                  </a:lnTo>
                  <a:lnTo>
                    <a:pt x="6" y="349"/>
                  </a:lnTo>
                  <a:lnTo>
                    <a:pt x="0" y="338"/>
                  </a:lnTo>
                  <a:lnTo>
                    <a:pt x="6" y="321"/>
                  </a:lnTo>
                  <a:lnTo>
                    <a:pt x="11" y="316"/>
                  </a:lnTo>
                  <a:lnTo>
                    <a:pt x="17" y="310"/>
                  </a:lnTo>
                  <a:lnTo>
                    <a:pt x="28" y="304"/>
                  </a:lnTo>
                  <a:lnTo>
                    <a:pt x="40" y="304"/>
                  </a:lnTo>
                  <a:lnTo>
                    <a:pt x="51" y="304"/>
                  </a:lnTo>
                  <a:close/>
                  <a:moveTo>
                    <a:pt x="51" y="0"/>
                  </a:moveTo>
                  <a:lnTo>
                    <a:pt x="1009" y="0"/>
                  </a:lnTo>
                  <a:lnTo>
                    <a:pt x="1020" y="0"/>
                  </a:lnTo>
                  <a:lnTo>
                    <a:pt x="1032" y="0"/>
                  </a:lnTo>
                  <a:lnTo>
                    <a:pt x="1043" y="6"/>
                  </a:lnTo>
                  <a:lnTo>
                    <a:pt x="1054" y="11"/>
                  </a:lnTo>
                  <a:lnTo>
                    <a:pt x="1060" y="17"/>
                  </a:lnTo>
                  <a:lnTo>
                    <a:pt x="1060" y="34"/>
                  </a:lnTo>
                  <a:lnTo>
                    <a:pt x="1060" y="45"/>
                  </a:lnTo>
                  <a:lnTo>
                    <a:pt x="1054" y="56"/>
                  </a:lnTo>
                  <a:lnTo>
                    <a:pt x="1043" y="56"/>
                  </a:lnTo>
                  <a:lnTo>
                    <a:pt x="1032" y="61"/>
                  </a:lnTo>
                  <a:lnTo>
                    <a:pt x="1020" y="61"/>
                  </a:lnTo>
                  <a:lnTo>
                    <a:pt x="1003" y="61"/>
                  </a:lnTo>
                  <a:lnTo>
                    <a:pt x="51" y="61"/>
                  </a:lnTo>
                  <a:lnTo>
                    <a:pt x="40" y="61"/>
                  </a:lnTo>
                  <a:lnTo>
                    <a:pt x="28" y="61"/>
                  </a:lnTo>
                  <a:lnTo>
                    <a:pt x="17" y="56"/>
                  </a:lnTo>
                  <a:lnTo>
                    <a:pt x="11" y="56"/>
                  </a:lnTo>
                  <a:lnTo>
                    <a:pt x="6" y="45"/>
                  </a:lnTo>
                  <a:lnTo>
                    <a:pt x="0" y="34"/>
                  </a:lnTo>
                  <a:lnTo>
                    <a:pt x="6" y="17"/>
                  </a:lnTo>
                  <a:lnTo>
                    <a:pt x="11" y="11"/>
                  </a:lnTo>
                  <a:lnTo>
                    <a:pt x="17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/>
            </p:cNvSpPr>
            <p:nvPr/>
          </p:nvSpPr>
          <p:spPr bwMode="auto">
            <a:xfrm>
              <a:off x="8099" y="3335"/>
              <a:ext cx="372" cy="1559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7"/>
                </a:cxn>
                <a:cxn ang="0">
                  <a:pos x="372" y="17"/>
                </a:cxn>
                <a:cxn ang="0">
                  <a:pos x="372" y="22"/>
                </a:cxn>
                <a:cxn ang="0">
                  <a:pos x="366" y="28"/>
                </a:cxn>
                <a:cxn ang="0">
                  <a:pos x="360" y="34"/>
                </a:cxn>
                <a:cxn ang="0">
                  <a:pos x="349" y="39"/>
                </a:cxn>
                <a:cxn ang="0">
                  <a:pos x="259" y="144"/>
                </a:cxn>
                <a:cxn ang="0">
                  <a:pos x="197" y="260"/>
                </a:cxn>
                <a:cxn ang="0">
                  <a:pos x="146" y="382"/>
                </a:cxn>
                <a:cxn ang="0">
                  <a:pos x="118" y="509"/>
                </a:cxn>
                <a:cxn ang="0">
                  <a:pos x="96" y="647"/>
                </a:cxn>
                <a:cxn ang="0">
                  <a:pos x="90" y="780"/>
                </a:cxn>
                <a:cxn ang="0">
                  <a:pos x="96" y="901"/>
                </a:cxn>
                <a:cxn ang="0">
                  <a:pos x="112" y="1034"/>
                </a:cxn>
                <a:cxn ang="0">
                  <a:pos x="141" y="1161"/>
                </a:cxn>
                <a:cxn ang="0">
                  <a:pos x="191" y="1288"/>
                </a:cxn>
                <a:cxn ang="0">
                  <a:pos x="253" y="1405"/>
                </a:cxn>
                <a:cxn ang="0">
                  <a:pos x="344" y="1515"/>
                </a:cxn>
                <a:cxn ang="0">
                  <a:pos x="355" y="1526"/>
                </a:cxn>
                <a:cxn ang="0">
                  <a:pos x="360" y="1532"/>
                </a:cxn>
                <a:cxn ang="0">
                  <a:pos x="366" y="1537"/>
                </a:cxn>
                <a:cxn ang="0">
                  <a:pos x="372" y="1543"/>
                </a:cxn>
                <a:cxn ang="0">
                  <a:pos x="372" y="1543"/>
                </a:cxn>
                <a:cxn ang="0">
                  <a:pos x="372" y="1548"/>
                </a:cxn>
                <a:cxn ang="0">
                  <a:pos x="372" y="1548"/>
                </a:cxn>
                <a:cxn ang="0">
                  <a:pos x="366" y="1554"/>
                </a:cxn>
                <a:cxn ang="0">
                  <a:pos x="360" y="1559"/>
                </a:cxn>
                <a:cxn ang="0">
                  <a:pos x="355" y="1559"/>
                </a:cxn>
                <a:cxn ang="0">
                  <a:pos x="338" y="1554"/>
                </a:cxn>
                <a:cxn ang="0">
                  <a:pos x="304" y="1526"/>
                </a:cxn>
                <a:cxn ang="0">
                  <a:pos x="259" y="1488"/>
                </a:cxn>
                <a:cxn ang="0">
                  <a:pos x="208" y="1432"/>
                </a:cxn>
                <a:cxn ang="0">
                  <a:pos x="158" y="1355"/>
                </a:cxn>
                <a:cxn ang="0">
                  <a:pos x="107" y="1266"/>
                </a:cxn>
                <a:cxn ang="0">
                  <a:pos x="50" y="1134"/>
                </a:cxn>
                <a:cxn ang="0">
                  <a:pos x="22" y="1007"/>
                </a:cxn>
                <a:cxn ang="0">
                  <a:pos x="5" y="885"/>
                </a:cxn>
                <a:cxn ang="0">
                  <a:pos x="0" y="780"/>
                </a:cxn>
                <a:cxn ang="0">
                  <a:pos x="11" y="636"/>
                </a:cxn>
                <a:cxn ang="0">
                  <a:pos x="39" y="476"/>
                </a:cxn>
                <a:cxn ang="0">
                  <a:pos x="101" y="304"/>
                </a:cxn>
                <a:cxn ang="0">
                  <a:pos x="152" y="210"/>
                </a:cxn>
                <a:cxn ang="0">
                  <a:pos x="203" y="139"/>
                </a:cxn>
                <a:cxn ang="0">
                  <a:pos x="259" y="78"/>
                </a:cxn>
                <a:cxn ang="0">
                  <a:pos x="304" y="34"/>
                </a:cxn>
                <a:cxn ang="0">
                  <a:pos x="338" y="6"/>
                </a:cxn>
                <a:cxn ang="0">
                  <a:pos x="355" y="0"/>
                </a:cxn>
              </a:cxnLst>
              <a:rect l="0" t="0" r="r" b="b"/>
              <a:pathLst>
                <a:path w="372" h="1559">
                  <a:moveTo>
                    <a:pt x="355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22"/>
                  </a:lnTo>
                  <a:lnTo>
                    <a:pt x="366" y="28"/>
                  </a:lnTo>
                  <a:lnTo>
                    <a:pt x="360" y="34"/>
                  </a:lnTo>
                  <a:lnTo>
                    <a:pt x="349" y="39"/>
                  </a:lnTo>
                  <a:lnTo>
                    <a:pt x="259" y="144"/>
                  </a:lnTo>
                  <a:lnTo>
                    <a:pt x="197" y="260"/>
                  </a:lnTo>
                  <a:lnTo>
                    <a:pt x="146" y="382"/>
                  </a:lnTo>
                  <a:lnTo>
                    <a:pt x="118" y="509"/>
                  </a:lnTo>
                  <a:lnTo>
                    <a:pt x="96" y="647"/>
                  </a:lnTo>
                  <a:lnTo>
                    <a:pt x="90" y="780"/>
                  </a:lnTo>
                  <a:lnTo>
                    <a:pt x="96" y="901"/>
                  </a:lnTo>
                  <a:lnTo>
                    <a:pt x="112" y="1034"/>
                  </a:lnTo>
                  <a:lnTo>
                    <a:pt x="141" y="1161"/>
                  </a:lnTo>
                  <a:lnTo>
                    <a:pt x="191" y="1288"/>
                  </a:lnTo>
                  <a:lnTo>
                    <a:pt x="253" y="1405"/>
                  </a:lnTo>
                  <a:lnTo>
                    <a:pt x="344" y="1515"/>
                  </a:lnTo>
                  <a:lnTo>
                    <a:pt x="355" y="1526"/>
                  </a:lnTo>
                  <a:lnTo>
                    <a:pt x="360" y="1532"/>
                  </a:lnTo>
                  <a:lnTo>
                    <a:pt x="366" y="1537"/>
                  </a:lnTo>
                  <a:lnTo>
                    <a:pt x="372" y="1543"/>
                  </a:lnTo>
                  <a:lnTo>
                    <a:pt x="372" y="1543"/>
                  </a:lnTo>
                  <a:lnTo>
                    <a:pt x="372" y="1548"/>
                  </a:lnTo>
                  <a:lnTo>
                    <a:pt x="372" y="1548"/>
                  </a:lnTo>
                  <a:lnTo>
                    <a:pt x="366" y="1554"/>
                  </a:lnTo>
                  <a:lnTo>
                    <a:pt x="360" y="1559"/>
                  </a:lnTo>
                  <a:lnTo>
                    <a:pt x="355" y="1559"/>
                  </a:lnTo>
                  <a:lnTo>
                    <a:pt x="338" y="1554"/>
                  </a:lnTo>
                  <a:lnTo>
                    <a:pt x="304" y="1526"/>
                  </a:lnTo>
                  <a:lnTo>
                    <a:pt x="259" y="1488"/>
                  </a:lnTo>
                  <a:lnTo>
                    <a:pt x="208" y="1432"/>
                  </a:lnTo>
                  <a:lnTo>
                    <a:pt x="158" y="1355"/>
                  </a:lnTo>
                  <a:lnTo>
                    <a:pt x="107" y="1266"/>
                  </a:lnTo>
                  <a:lnTo>
                    <a:pt x="50" y="1134"/>
                  </a:lnTo>
                  <a:lnTo>
                    <a:pt x="22" y="1007"/>
                  </a:lnTo>
                  <a:lnTo>
                    <a:pt x="5" y="885"/>
                  </a:lnTo>
                  <a:lnTo>
                    <a:pt x="0" y="780"/>
                  </a:lnTo>
                  <a:lnTo>
                    <a:pt x="11" y="636"/>
                  </a:lnTo>
                  <a:lnTo>
                    <a:pt x="39" y="476"/>
                  </a:lnTo>
                  <a:lnTo>
                    <a:pt x="101" y="304"/>
                  </a:lnTo>
                  <a:lnTo>
                    <a:pt x="152" y="210"/>
                  </a:lnTo>
                  <a:lnTo>
                    <a:pt x="203" y="139"/>
                  </a:lnTo>
                  <a:lnTo>
                    <a:pt x="259" y="78"/>
                  </a:lnTo>
                  <a:lnTo>
                    <a:pt x="304" y="34"/>
                  </a:lnTo>
                  <a:lnTo>
                    <a:pt x="338" y="6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8691" y="4082"/>
              <a:ext cx="975" cy="6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8" y="0"/>
                </a:cxn>
                <a:cxn ang="0">
                  <a:pos x="930" y="0"/>
                </a:cxn>
                <a:cxn ang="0">
                  <a:pos x="941" y="5"/>
                </a:cxn>
                <a:cxn ang="0">
                  <a:pos x="958" y="5"/>
                </a:cxn>
                <a:cxn ang="0">
                  <a:pos x="963" y="11"/>
                </a:cxn>
                <a:cxn ang="0">
                  <a:pos x="969" y="22"/>
                </a:cxn>
                <a:cxn ang="0">
                  <a:pos x="975" y="33"/>
                </a:cxn>
                <a:cxn ang="0">
                  <a:pos x="969" y="49"/>
                </a:cxn>
                <a:cxn ang="0">
                  <a:pos x="963" y="55"/>
                </a:cxn>
                <a:cxn ang="0">
                  <a:pos x="958" y="61"/>
                </a:cxn>
                <a:cxn ang="0">
                  <a:pos x="941" y="66"/>
                </a:cxn>
                <a:cxn ang="0">
                  <a:pos x="930" y="66"/>
                </a:cxn>
                <a:cxn ang="0">
                  <a:pos x="918" y="66"/>
                </a:cxn>
                <a:cxn ang="0">
                  <a:pos x="56" y="66"/>
                </a:cxn>
                <a:cxn ang="0">
                  <a:pos x="39" y="66"/>
                </a:cxn>
                <a:cxn ang="0">
                  <a:pos x="28" y="66"/>
                </a:cxn>
                <a:cxn ang="0">
                  <a:pos x="16" y="61"/>
                </a:cxn>
                <a:cxn ang="0">
                  <a:pos x="5" y="55"/>
                </a:cxn>
                <a:cxn ang="0">
                  <a:pos x="0" y="49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5" y="11"/>
                </a:cxn>
                <a:cxn ang="0">
                  <a:pos x="16" y="5"/>
                </a:cxn>
                <a:cxn ang="0">
                  <a:pos x="28" y="5"/>
                </a:cxn>
                <a:cxn ang="0">
                  <a:pos x="39" y="0"/>
                </a:cxn>
                <a:cxn ang="0">
                  <a:pos x="56" y="0"/>
                </a:cxn>
              </a:cxnLst>
              <a:rect l="0" t="0" r="r" b="b"/>
              <a:pathLst>
                <a:path w="975" h="66">
                  <a:moveTo>
                    <a:pt x="56" y="0"/>
                  </a:moveTo>
                  <a:lnTo>
                    <a:pt x="918" y="0"/>
                  </a:lnTo>
                  <a:lnTo>
                    <a:pt x="930" y="0"/>
                  </a:lnTo>
                  <a:lnTo>
                    <a:pt x="941" y="5"/>
                  </a:lnTo>
                  <a:lnTo>
                    <a:pt x="958" y="5"/>
                  </a:lnTo>
                  <a:lnTo>
                    <a:pt x="963" y="11"/>
                  </a:lnTo>
                  <a:lnTo>
                    <a:pt x="969" y="22"/>
                  </a:lnTo>
                  <a:lnTo>
                    <a:pt x="975" y="33"/>
                  </a:lnTo>
                  <a:lnTo>
                    <a:pt x="969" y="49"/>
                  </a:lnTo>
                  <a:lnTo>
                    <a:pt x="963" y="55"/>
                  </a:lnTo>
                  <a:lnTo>
                    <a:pt x="958" y="61"/>
                  </a:lnTo>
                  <a:lnTo>
                    <a:pt x="941" y="66"/>
                  </a:lnTo>
                  <a:lnTo>
                    <a:pt x="930" y="66"/>
                  </a:lnTo>
                  <a:lnTo>
                    <a:pt x="918" y="66"/>
                  </a:lnTo>
                  <a:lnTo>
                    <a:pt x="56" y="66"/>
                  </a:lnTo>
                  <a:lnTo>
                    <a:pt x="39" y="66"/>
                  </a:lnTo>
                  <a:lnTo>
                    <a:pt x="28" y="66"/>
                  </a:lnTo>
                  <a:lnTo>
                    <a:pt x="16" y="61"/>
                  </a:lnTo>
                  <a:lnTo>
                    <a:pt x="5" y="55"/>
                  </a:lnTo>
                  <a:lnTo>
                    <a:pt x="0" y="49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5" y="11"/>
                  </a:lnTo>
                  <a:lnTo>
                    <a:pt x="16" y="5"/>
                  </a:lnTo>
                  <a:lnTo>
                    <a:pt x="28" y="5"/>
                  </a:lnTo>
                  <a:lnTo>
                    <a:pt x="39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/>
            </p:cNvSpPr>
            <p:nvPr/>
          </p:nvSpPr>
          <p:spPr bwMode="auto">
            <a:xfrm>
              <a:off x="9947" y="3468"/>
              <a:ext cx="530" cy="1039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10" y="0"/>
                </a:cxn>
                <a:cxn ang="0">
                  <a:pos x="322" y="0"/>
                </a:cxn>
                <a:cxn ang="0">
                  <a:pos x="327" y="6"/>
                </a:cxn>
                <a:cxn ang="0">
                  <a:pos x="327" y="22"/>
                </a:cxn>
                <a:cxn ang="0">
                  <a:pos x="327" y="39"/>
                </a:cxn>
                <a:cxn ang="0">
                  <a:pos x="327" y="39"/>
                </a:cxn>
                <a:cxn ang="0">
                  <a:pos x="327" y="918"/>
                </a:cxn>
                <a:cxn ang="0">
                  <a:pos x="333" y="945"/>
                </a:cxn>
                <a:cxn ang="0">
                  <a:pos x="339" y="968"/>
                </a:cxn>
                <a:cxn ang="0">
                  <a:pos x="361" y="979"/>
                </a:cxn>
                <a:cxn ang="0">
                  <a:pos x="406" y="984"/>
                </a:cxn>
                <a:cxn ang="0">
                  <a:pos x="474" y="990"/>
                </a:cxn>
                <a:cxn ang="0">
                  <a:pos x="530" y="990"/>
                </a:cxn>
                <a:cxn ang="0">
                  <a:pos x="530" y="1039"/>
                </a:cxn>
                <a:cxn ang="0">
                  <a:pos x="474" y="1034"/>
                </a:cxn>
                <a:cxn ang="0">
                  <a:pos x="401" y="1034"/>
                </a:cxn>
                <a:cxn ang="0">
                  <a:pos x="327" y="1034"/>
                </a:cxn>
                <a:cxn ang="0">
                  <a:pos x="271" y="1034"/>
                </a:cxn>
                <a:cxn ang="0">
                  <a:pos x="209" y="1034"/>
                </a:cxn>
                <a:cxn ang="0">
                  <a:pos x="136" y="1034"/>
                </a:cxn>
                <a:cxn ang="0">
                  <a:pos x="68" y="1034"/>
                </a:cxn>
                <a:cxn ang="0">
                  <a:pos x="12" y="1039"/>
                </a:cxn>
                <a:cxn ang="0">
                  <a:pos x="12" y="990"/>
                </a:cxn>
                <a:cxn ang="0">
                  <a:pos x="62" y="990"/>
                </a:cxn>
                <a:cxn ang="0">
                  <a:pos x="136" y="984"/>
                </a:cxn>
                <a:cxn ang="0">
                  <a:pos x="175" y="979"/>
                </a:cxn>
                <a:cxn ang="0">
                  <a:pos x="198" y="968"/>
                </a:cxn>
                <a:cxn ang="0">
                  <a:pos x="209" y="945"/>
                </a:cxn>
                <a:cxn ang="0">
                  <a:pos x="209" y="918"/>
                </a:cxn>
                <a:cxn ang="0">
                  <a:pos x="209" y="105"/>
                </a:cxn>
                <a:cxn ang="0">
                  <a:pos x="124" y="133"/>
                </a:cxn>
                <a:cxn ang="0">
                  <a:pos x="51" y="144"/>
                </a:cxn>
                <a:cxn ang="0">
                  <a:pos x="0" y="144"/>
                </a:cxn>
                <a:cxn ang="0">
                  <a:pos x="0" y="100"/>
                </a:cxn>
                <a:cxn ang="0">
                  <a:pos x="46" y="94"/>
                </a:cxn>
                <a:cxn ang="0">
                  <a:pos x="96" y="88"/>
                </a:cxn>
                <a:cxn ang="0">
                  <a:pos x="164" y="77"/>
                </a:cxn>
                <a:cxn ang="0">
                  <a:pos x="232" y="44"/>
                </a:cxn>
                <a:cxn ang="0">
                  <a:pos x="294" y="0"/>
                </a:cxn>
              </a:cxnLst>
              <a:rect l="0" t="0" r="r" b="b"/>
              <a:pathLst>
                <a:path w="530" h="1039">
                  <a:moveTo>
                    <a:pt x="294" y="0"/>
                  </a:moveTo>
                  <a:lnTo>
                    <a:pt x="310" y="0"/>
                  </a:lnTo>
                  <a:lnTo>
                    <a:pt x="322" y="0"/>
                  </a:lnTo>
                  <a:lnTo>
                    <a:pt x="327" y="6"/>
                  </a:lnTo>
                  <a:lnTo>
                    <a:pt x="327" y="22"/>
                  </a:lnTo>
                  <a:lnTo>
                    <a:pt x="327" y="39"/>
                  </a:lnTo>
                  <a:lnTo>
                    <a:pt x="327" y="39"/>
                  </a:lnTo>
                  <a:lnTo>
                    <a:pt x="327" y="918"/>
                  </a:lnTo>
                  <a:lnTo>
                    <a:pt x="333" y="945"/>
                  </a:lnTo>
                  <a:lnTo>
                    <a:pt x="339" y="968"/>
                  </a:lnTo>
                  <a:lnTo>
                    <a:pt x="361" y="979"/>
                  </a:lnTo>
                  <a:lnTo>
                    <a:pt x="406" y="984"/>
                  </a:lnTo>
                  <a:lnTo>
                    <a:pt x="474" y="990"/>
                  </a:lnTo>
                  <a:lnTo>
                    <a:pt x="530" y="990"/>
                  </a:lnTo>
                  <a:lnTo>
                    <a:pt x="530" y="1039"/>
                  </a:lnTo>
                  <a:lnTo>
                    <a:pt x="474" y="1034"/>
                  </a:lnTo>
                  <a:lnTo>
                    <a:pt x="401" y="1034"/>
                  </a:lnTo>
                  <a:lnTo>
                    <a:pt x="327" y="1034"/>
                  </a:lnTo>
                  <a:lnTo>
                    <a:pt x="271" y="1034"/>
                  </a:lnTo>
                  <a:lnTo>
                    <a:pt x="209" y="1034"/>
                  </a:lnTo>
                  <a:lnTo>
                    <a:pt x="136" y="1034"/>
                  </a:lnTo>
                  <a:lnTo>
                    <a:pt x="68" y="1034"/>
                  </a:lnTo>
                  <a:lnTo>
                    <a:pt x="12" y="1039"/>
                  </a:lnTo>
                  <a:lnTo>
                    <a:pt x="12" y="990"/>
                  </a:lnTo>
                  <a:lnTo>
                    <a:pt x="62" y="990"/>
                  </a:lnTo>
                  <a:lnTo>
                    <a:pt x="136" y="984"/>
                  </a:lnTo>
                  <a:lnTo>
                    <a:pt x="175" y="979"/>
                  </a:lnTo>
                  <a:lnTo>
                    <a:pt x="198" y="968"/>
                  </a:lnTo>
                  <a:lnTo>
                    <a:pt x="209" y="945"/>
                  </a:lnTo>
                  <a:lnTo>
                    <a:pt x="209" y="918"/>
                  </a:lnTo>
                  <a:lnTo>
                    <a:pt x="209" y="105"/>
                  </a:lnTo>
                  <a:lnTo>
                    <a:pt x="124" y="133"/>
                  </a:lnTo>
                  <a:lnTo>
                    <a:pt x="51" y="144"/>
                  </a:lnTo>
                  <a:lnTo>
                    <a:pt x="0" y="144"/>
                  </a:lnTo>
                  <a:lnTo>
                    <a:pt x="0" y="100"/>
                  </a:lnTo>
                  <a:lnTo>
                    <a:pt x="46" y="94"/>
                  </a:lnTo>
                  <a:lnTo>
                    <a:pt x="96" y="88"/>
                  </a:lnTo>
                  <a:lnTo>
                    <a:pt x="164" y="77"/>
                  </a:lnTo>
                  <a:lnTo>
                    <a:pt x="232" y="44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 noEditPoints="1"/>
            </p:cNvSpPr>
            <p:nvPr/>
          </p:nvSpPr>
          <p:spPr bwMode="auto">
            <a:xfrm>
              <a:off x="10703" y="3335"/>
              <a:ext cx="372" cy="1559"/>
            </a:xfrm>
            <a:custGeom>
              <a:avLst/>
              <a:gdLst/>
              <a:ahLst/>
              <a:cxnLst>
                <a:cxn ang="0">
                  <a:pos x="372" y="780"/>
                </a:cxn>
                <a:cxn ang="0">
                  <a:pos x="372" y="780"/>
                </a:cxn>
                <a:cxn ang="0">
                  <a:pos x="372" y="780"/>
                </a:cxn>
                <a:cxn ang="0">
                  <a:pos x="372" y="780"/>
                </a:cxn>
                <a:cxn ang="0">
                  <a:pos x="22" y="0"/>
                </a:cxn>
                <a:cxn ang="0">
                  <a:pos x="39" y="6"/>
                </a:cxn>
                <a:cxn ang="0">
                  <a:pos x="67" y="34"/>
                </a:cxn>
                <a:cxn ang="0">
                  <a:pos x="112" y="72"/>
                </a:cxn>
                <a:cxn ang="0">
                  <a:pos x="163" y="133"/>
                </a:cxn>
                <a:cxn ang="0">
                  <a:pos x="220" y="205"/>
                </a:cxn>
                <a:cxn ang="0">
                  <a:pos x="270" y="293"/>
                </a:cxn>
                <a:cxn ang="0">
                  <a:pos x="321" y="426"/>
                </a:cxn>
                <a:cxn ang="0">
                  <a:pos x="355" y="559"/>
                </a:cxn>
                <a:cxn ang="0">
                  <a:pos x="372" y="675"/>
                </a:cxn>
                <a:cxn ang="0">
                  <a:pos x="372" y="780"/>
                </a:cxn>
                <a:cxn ang="0">
                  <a:pos x="366" y="924"/>
                </a:cxn>
                <a:cxn ang="0">
                  <a:pos x="332" y="1084"/>
                </a:cxn>
                <a:cxn ang="0">
                  <a:pos x="270" y="1255"/>
                </a:cxn>
                <a:cxn ang="0">
                  <a:pos x="220" y="1349"/>
                </a:cxn>
                <a:cxn ang="0">
                  <a:pos x="169" y="1427"/>
                </a:cxn>
                <a:cxn ang="0">
                  <a:pos x="118" y="1482"/>
                </a:cxn>
                <a:cxn ang="0">
                  <a:pos x="73" y="1526"/>
                </a:cxn>
                <a:cxn ang="0">
                  <a:pos x="39" y="1554"/>
                </a:cxn>
                <a:cxn ang="0">
                  <a:pos x="22" y="1559"/>
                </a:cxn>
                <a:cxn ang="0">
                  <a:pos x="11" y="1559"/>
                </a:cxn>
                <a:cxn ang="0">
                  <a:pos x="5" y="1554"/>
                </a:cxn>
                <a:cxn ang="0">
                  <a:pos x="0" y="1548"/>
                </a:cxn>
                <a:cxn ang="0">
                  <a:pos x="0" y="1543"/>
                </a:cxn>
                <a:cxn ang="0">
                  <a:pos x="5" y="1543"/>
                </a:cxn>
                <a:cxn ang="0">
                  <a:pos x="5" y="1537"/>
                </a:cxn>
                <a:cxn ang="0">
                  <a:pos x="17" y="1532"/>
                </a:cxn>
                <a:cxn ang="0">
                  <a:pos x="22" y="1521"/>
                </a:cxn>
                <a:cxn ang="0">
                  <a:pos x="112" y="1416"/>
                </a:cxn>
                <a:cxn ang="0">
                  <a:pos x="180" y="1300"/>
                </a:cxn>
                <a:cxn ang="0">
                  <a:pos x="225" y="1178"/>
                </a:cxn>
                <a:cxn ang="0">
                  <a:pos x="259" y="1045"/>
                </a:cxn>
                <a:cxn ang="0">
                  <a:pos x="276" y="913"/>
                </a:cxn>
                <a:cxn ang="0">
                  <a:pos x="282" y="780"/>
                </a:cxn>
                <a:cxn ang="0">
                  <a:pos x="270" y="592"/>
                </a:cxn>
                <a:cxn ang="0">
                  <a:pos x="236" y="426"/>
                </a:cxn>
                <a:cxn ang="0">
                  <a:pos x="186" y="282"/>
                </a:cxn>
                <a:cxn ang="0">
                  <a:pos x="118" y="155"/>
                </a:cxn>
                <a:cxn ang="0">
                  <a:pos x="34" y="50"/>
                </a:cxn>
                <a:cxn ang="0">
                  <a:pos x="22" y="39"/>
                </a:cxn>
                <a:cxn ang="0">
                  <a:pos x="11" y="28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22" y="0"/>
                </a:cxn>
              </a:cxnLst>
              <a:rect l="0" t="0" r="r" b="b"/>
              <a:pathLst>
                <a:path w="372" h="1559">
                  <a:moveTo>
                    <a:pt x="372" y="780"/>
                  </a:moveTo>
                  <a:lnTo>
                    <a:pt x="372" y="780"/>
                  </a:lnTo>
                  <a:lnTo>
                    <a:pt x="372" y="780"/>
                  </a:lnTo>
                  <a:lnTo>
                    <a:pt x="372" y="780"/>
                  </a:lnTo>
                  <a:close/>
                  <a:moveTo>
                    <a:pt x="22" y="0"/>
                  </a:moveTo>
                  <a:lnTo>
                    <a:pt x="39" y="6"/>
                  </a:lnTo>
                  <a:lnTo>
                    <a:pt x="67" y="34"/>
                  </a:lnTo>
                  <a:lnTo>
                    <a:pt x="112" y="72"/>
                  </a:lnTo>
                  <a:lnTo>
                    <a:pt x="163" y="133"/>
                  </a:lnTo>
                  <a:lnTo>
                    <a:pt x="220" y="205"/>
                  </a:lnTo>
                  <a:lnTo>
                    <a:pt x="270" y="293"/>
                  </a:lnTo>
                  <a:lnTo>
                    <a:pt x="321" y="426"/>
                  </a:lnTo>
                  <a:lnTo>
                    <a:pt x="355" y="559"/>
                  </a:lnTo>
                  <a:lnTo>
                    <a:pt x="372" y="675"/>
                  </a:lnTo>
                  <a:lnTo>
                    <a:pt x="372" y="780"/>
                  </a:lnTo>
                  <a:lnTo>
                    <a:pt x="366" y="924"/>
                  </a:lnTo>
                  <a:lnTo>
                    <a:pt x="332" y="1084"/>
                  </a:lnTo>
                  <a:lnTo>
                    <a:pt x="270" y="1255"/>
                  </a:lnTo>
                  <a:lnTo>
                    <a:pt x="220" y="1349"/>
                  </a:lnTo>
                  <a:lnTo>
                    <a:pt x="169" y="1427"/>
                  </a:lnTo>
                  <a:lnTo>
                    <a:pt x="118" y="1482"/>
                  </a:lnTo>
                  <a:lnTo>
                    <a:pt x="73" y="1526"/>
                  </a:lnTo>
                  <a:lnTo>
                    <a:pt x="39" y="1554"/>
                  </a:lnTo>
                  <a:lnTo>
                    <a:pt x="22" y="1559"/>
                  </a:lnTo>
                  <a:lnTo>
                    <a:pt x="11" y="1559"/>
                  </a:lnTo>
                  <a:lnTo>
                    <a:pt x="5" y="1554"/>
                  </a:lnTo>
                  <a:lnTo>
                    <a:pt x="0" y="1548"/>
                  </a:lnTo>
                  <a:lnTo>
                    <a:pt x="0" y="1543"/>
                  </a:lnTo>
                  <a:lnTo>
                    <a:pt x="5" y="1543"/>
                  </a:lnTo>
                  <a:lnTo>
                    <a:pt x="5" y="1537"/>
                  </a:lnTo>
                  <a:lnTo>
                    <a:pt x="17" y="1532"/>
                  </a:lnTo>
                  <a:lnTo>
                    <a:pt x="22" y="1521"/>
                  </a:lnTo>
                  <a:lnTo>
                    <a:pt x="112" y="1416"/>
                  </a:lnTo>
                  <a:lnTo>
                    <a:pt x="180" y="1300"/>
                  </a:lnTo>
                  <a:lnTo>
                    <a:pt x="225" y="1178"/>
                  </a:lnTo>
                  <a:lnTo>
                    <a:pt x="259" y="1045"/>
                  </a:lnTo>
                  <a:lnTo>
                    <a:pt x="276" y="913"/>
                  </a:lnTo>
                  <a:lnTo>
                    <a:pt x="282" y="780"/>
                  </a:lnTo>
                  <a:lnTo>
                    <a:pt x="270" y="592"/>
                  </a:lnTo>
                  <a:lnTo>
                    <a:pt x="236" y="426"/>
                  </a:lnTo>
                  <a:lnTo>
                    <a:pt x="186" y="282"/>
                  </a:lnTo>
                  <a:lnTo>
                    <a:pt x="118" y="155"/>
                  </a:lnTo>
                  <a:lnTo>
                    <a:pt x="34" y="50"/>
                  </a:lnTo>
                  <a:lnTo>
                    <a:pt x="22" y="39"/>
                  </a:lnTo>
                  <a:lnTo>
                    <a:pt x="11" y="2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/>
            </p:cNvSpPr>
            <p:nvPr/>
          </p:nvSpPr>
          <p:spPr bwMode="auto">
            <a:xfrm>
              <a:off x="11385" y="3114"/>
              <a:ext cx="282" cy="1100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265" y="0"/>
                </a:cxn>
                <a:cxn ang="0">
                  <a:pos x="270" y="6"/>
                </a:cxn>
                <a:cxn ang="0">
                  <a:pos x="276" y="11"/>
                </a:cxn>
                <a:cxn ang="0">
                  <a:pos x="282" y="22"/>
                </a:cxn>
                <a:cxn ang="0">
                  <a:pos x="282" y="28"/>
                </a:cxn>
                <a:cxn ang="0">
                  <a:pos x="282" y="28"/>
                </a:cxn>
                <a:cxn ang="0">
                  <a:pos x="276" y="33"/>
                </a:cxn>
                <a:cxn ang="0">
                  <a:pos x="270" y="44"/>
                </a:cxn>
                <a:cxn ang="0">
                  <a:pos x="62" y="553"/>
                </a:cxn>
                <a:cxn ang="0">
                  <a:pos x="270" y="1051"/>
                </a:cxn>
                <a:cxn ang="0">
                  <a:pos x="276" y="1062"/>
                </a:cxn>
                <a:cxn ang="0">
                  <a:pos x="282" y="1067"/>
                </a:cxn>
                <a:cxn ang="0">
                  <a:pos x="282" y="1073"/>
                </a:cxn>
                <a:cxn ang="0">
                  <a:pos x="282" y="1073"/>
                </a:cxn>
                <a:cxn ang="0">
                  <a:pos x="276" y="1084"/>
                </a:cxn>
                <a:cxn ang="0">
                  <a:pos x="270" y="1095"/>
                </a:cxn>
                <a:cxn ang="0">
                  <a:pos x="265" y="1100"/>
                </a:cxn>
                <a:cxn ang="0">
                  <a:pos x="253" y="1100"/>
                </a:cxn>
                <a:cxn ang="0">
                  <a:pos x="242" y="1100"/>
                </a:cxn>
                <a:cxn ang="0">
                  <a:pos x="231" y="1095"/>
                </a:cxn>
                <a:cxn ang="0">
                  <a:pos x="225" y="1084"/>
                </a:cxn>
                <a:cxn ang="0">
                  <a:pos x="225" y="1073"/>
                </a:cxn>
                <a:cxn ang="0">
                  <a:pos x="11" y="570"/>
                </a:cxn>
                <a:cxn ang="0">
                  <a:pos x="5" y="559"/>
                </a:cxn>
                <a:cxn ang="0">
                  <a:pos x="5" y="553"/>
                </a:cxn>
                <a:cxn ang="0">
                  <a:pos x="0" y="553"/>
                </a:cxn>
                <a:cxn ang="0">
                  <a:pos x="0" y="548"/>
                </a:cxn>
                <a:cxn ang="0">
                  <a:pos x="0" y="548"/>
                </a:cxn>
                <a:cxn ang="0">
                  <a:pos x="5" y="542"/>
                </a:cxn>
                <a:cxn ang="0">
                  <a:pos x="5" y="536"/>
                </a:cxn>
                <a:cxn ang="0">
                  <a:pos x="11" y="531"/>
                </a:cxn>
                <a:cxn ang="0">
                  <a:pos x="225" y="22"/>
                </a:cxn>
                <a:cxn ang="0">
                  <a:pos x="231" y="17"/>
                </a:cxn>
                <a:cxn ang="0">
                  <a:pos x="236" y="6"/>
                </a:cxn>
                <a:cxn ang="0">
                  <a:pos x="242" y="0"/>
                </a:cxn>
                <a:cxn ang="0">
                  <a:pos x="253" y="0"/>
                </a:cxn>
              </a:cxnLst>
              <a:rect l="0" t="0" r="r" b="b"/>
              <a:pathLst>
                <a:path w="282" h="1100">
                  <a:moveTo>
                    <a:pt x="253" y="0"/>
                  </a:moveTo>
                  <a:lnTo>
                    <a:pt x="265" y="0"/>
                  </a:lnTo>
                  <a:lnTo>
                    <a:pt x="270" y="6"/>
                  </a:lnTo>
                  <a:lnTo>
                    <a:pt x="276" y="11"/>
                  </a:lnTo>
                  <a:lnTo>
                    <a:pt x="282" y="22"/>
                  </a:lnTo>
                  <a:lnTo>
                    <a:pt x="282" y="28"/>
                  </a:lnTo>
                  <a:lnTo>
                    <a:pt x="282" y="28"/>
                  </a:lnTo>
                  <a:lnTo>
                    <a:pt x="276" y="33"/>
                  </a:lnTo>
                  <a:lnTo>
                    <a:pt x="270" y="44"/>
                  </a:lnTo>
                  <a:lnTo>
                    <a:pt x="62" y="553"/>
                  </a:lnTo>
                  <a:lnTo>
                    <a:pt x="270" y="1051"/>
                  </a:lnTo>
                  <a:lnTo>
                    <a:pt x="276" y="1062"/>
                  </a:lnTo>
                  <a:lnTo>
                    <a:pt x="282" y="1067"/>
                  </a:lnTo>
                  <a:lnTo>
                    <a:pt x="282" y="1073"/>
                  </a:lnTo>
                  <a:lnTo>
                    <a:pt x="282" y="1073"/>
                  </a:lnTo>
                  <a:lnTo>
                    <a:pt x="276" y="1084"/>
                  </a:lnTo>
                  <a:lnTo>
                    <a:pt x="270" y="1095"/>
                  </a:lnTo>
                  <a:lnTo>
                    <a:pt x="265" y="1100"/>
                  </a:lnTo>
                  <a:lnTo>
                    <a:pt x="253" y="1100"/>
                  </a:lnTo>
                  <a:lnTo>
                    <a:pt x="242" y="1100"/>
                  </a:lnTo>
                  <a:lnTo>
                    <a:pt x="231" y="1095"/>
                  </a:lnTo>
                  <a:lnTo>
                    <a:pt x="225" y="1084"/>
                  </a:lnTo>
                  <a:lnTo>
                    <a:pt x="225" y="1073"/>
                  </a:lnTo>
                  <a:lnTo>
                    <a:pt x="11" y="570"/>
                  </a:lnTo>
                  <a:lnTo>
                    <a:pt x="5" y="559"/>
                  </a:lnTo>
                  <a:lnTo>
                    <a:pt x="5" y="553"/>
                  </a:lnTo>
                  <a:lnTo>
                    <a:pt x="0" y="553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5" y="542"/>
                  </a:lnTo>
                  <a:lnTo>
                    <a:pt x="5" y="536"/>
                  </a:lnTo>
                  <a:lnTo>
                    <a:pt x="11" y="531"/>
                  </a:lnTo>
                  <a:lnTo>
                    <a:pt x="225" y="22"/>
                  </a:lnTo>
                  <a:lnTo>
                    <a:pt x="231" y="17"/>
                  </a:lnTo>
                  <a:lnTo>
                    <a:pt x="236" y="6"/>
                  </a:lnTo>
                  <a:lnTo>
                    <a:pt x="242" y="0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11791" y="3451"/>
              <a:ext cx="648" cy="725"/>
            </a:xfrm>
            <a:custGeom>
              <a:avLst/>
              <a:gdLst/>
              <a:ahLst/>
              <a:cxnLst>
                <a:cxn ang="0">
                  <a:pos x="298" y="12"/>
                </a:cxn>
                <a:cxn ang="0">
                  <a:pos x="388" y="89"/>
                </a:cxn>
                <a:cxn ang="0">
                  <a:pos x="439" y="199"/>
                </a:cxn>
                <a:cxn ang="0">
                  <a:pos x="462" y="299"/>
                </a:cxn>
                <a:cxn ang="0">
                  <a:pos x="462" y="332"/>
                </a:cxn>
                <a:cxn ang="0">
                  <a:pos x="524" y="199"/>
                </a:cxn>
                <a:cxn ang="0">
                  <a:pos x="580" y="78"/>
                </a:cxn>
                <a:cxn ang="0">
                  <a:pos x="614" y="17"/>
                </a:cxn>
                <a:cxn ang="0">
                  <a:pos x="625" y="12"/>
                </a:cxn>
                <a:cxn ang="0">
                  <a:pos x="636" y="12"/>
                </a:cxn>
                <a:cxn ang="0">
                  <a:pos x="648" y="17"/>
                </a:cxn>
                <a:cxn ang="0">
                  <a:pos x="648" y="34"/>
                </a:cxn>
                <a:cxn ang="0">
                  <a:pos x="608" y="105"/>
                </a:cxn>
                <a:cxn ang="0">
                  <a:pos x="563" y="194"/>
                </a:cxn>
                <a:cxn ang="0">
                  <a:pos x="535" y="266"/>
                </a:cxn>
                <a:cxn ang="0">
                  <a:pos x="490" y="376"/>
                </a:cxn>
                <a:cxn ang="0">
                  <a:pos x="462" y="465"/>
                </a:cxn>
                <a:cxn ang="0">
                  <a:pos x="434" y="614"/>
                </a:cxn>
                <a:cxn ang="0">
                  <a:pos x="405" y="692"/>
                </a:cxn>
                <a:cxn ang="0">
                  <a:pos x="394" y="719"/>
                </a:cxn>
                <a:cxn ang="0">
                  <a:pos x="383" y="725"/>
                </a:cxn>
                <a:cxn ang="0">
                  <a:pos x="372" y="725"/>
                </a:cxn>
                <a:cxn ang="0">
                  <a:pos x="360" y="708"/>
                </a:cxn>
                <a:cxn ang="0">
                  <a:pos x="360" y="669"/>
                </a:cxn>
                <a:cxn ang="0">
                  <a:pos x="388" y="570"/>
                </a:cxn>
                <a:cxn ang="0">
                  <a:pos x="417" y="459"/>
                </a:cxn>
                <a:cxn ang="0">
                  <a:pos x="422" y="443"/>
                </a:cxn>
                <a:cxn ang="0">
                  <a:pos x="428" y="410"/>
                </a:cxn>
                <a:cxn ang="0">
                  <a:pos x="422" y="327"/>
                </a:cxn>
                <a:cxn ang="0">
                  <a:pos x="405" y="222"/>
                </a:cxn>
                <a:cxn ang="0">
                  <a:pos x="343" y="128"/>
                </a:cxn>
                <a:cxn ang="0">
                  <a:pos x="219" y="89"/>
                </a:cxn>
                <a:cxn ang="0">
                  <a:pos x="112" y="117"/>
                </a:cxn>
                <a:cxn ang="0">
                  <a:pos x="39" y="194"/>
                </a:cxn>
                <a:cxn ang="0">
                  <a:pos x="33" y="211"/>
                </a:cxn>
                <a:cxn ang="0">
                  <a:pos x="16" y="216"/>
                </a:cxn>
                <a:cxn ang="0">
                  <a:pos x="5" y="211"/>
                </a:cxn>
                <a:cxn ang="0">
                  <a:pos x="0" y="199"/>
                </a:cxn>
                <a:cxn ang="0">
                  <a:pos x="16" y="155"/>
                </a:cxn>
                <a:cxn ang="0">
                  <a:pos x="78" y="67"/>
                </a:cxn>
                <a:cxn ang="0">
                  <a:pos x="174" y="12"/>
                </a:cxn>
              </a:cxnLst>
              <a:rect l="0" t="0" r="r" b="b"/>
              <a:pathLst>
                <a:path w="648" h="725">
                  <a:moveTo>
                    <a:pt x="236" y="0"/>
                  </a:moveTo>
                  <a:lnTo>
                    <a:pt x="298" y="12"/>
                  </a:lnTo>
                  <a:lnTo>
                    <a:pt x="349" y="45"/>
                  </a:lnTo>
                  <a:lnTo>
                    <a:pt x="388" y="89"/>
                  </a:lnTo>
                  <a:lnTo>
                    <a:pt x="417" y="144"/>
                  </a:lnTo>
                  <a:lnTo>
                    <a:pt x="439" y="199"/>
                  </a:lnTo>
                  <a:lnTo>
                    <a:pt x="450" y="255"/>
                  </a:lnTo>
                  <a:lnTo>
                    <a:pt x="462" y="299"/>
                  </a:lnTo>
                  <a:lnTo>
                    <a:pt x="462" y="332"/>
                  </a:lnTo>
                  <a:lnTo>
                    <a:pt x="462" y="332"/>
                  </a:lnTo>
                  <a:lnTo>
                    <a:pt x="490" y="266"/>
                  </a:lnTo>
                  <a:lnTo>
                    <a:pt x="524" y="199"/>
                  </a:lnTo>
                  <a:lnTo>
                    <a:pt x="552" y="133"/>
                  </a:lnTo>
                  <a:lnTo>
                    <a:pt x="580" y="78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20" y="12"/>
                  </a:lnTo>
                  <a:lnTo>
                    <a:pt x="625" y="12"/>
                  </a:lnTo>
                  <a:lnTo>
                    <a:pt x="631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7"/>
                  </a:lnTo>
                  <a:lnTo>
                    <a:pt x="648" y="23"/>
                  </a:lnTo>
                  <a:lnTo>
                    <a:pt x="648" y="34"/>
                  </a:lnTo>
                  <a:lnTo>
                    <a:pt x="642" y="39"/>
                  </a:lnTo>
                  <a:lnTo>
                    <a:pt x="608" y="105"/>
                  </a:lnTo>
                  <a:lnTo>
                    <a:pt x="586" y="155"/>
                  </a:lnTo>
                  <a:lnTo>
                    <a:pt x="563" y="194"/>
                  </a:lnTo>
                  <a:lnTo>
                    <a:pt x="552" y="222"/>
                  </a:lnTo>
                  <a:lnTo>
                    <a:pt x="535" y="266"/>
                  </a:lnTo>
                  <a:lnTo>
                    <a:pt x="512" y="321"/>
                  </a:lnTo>
                  <a:lnTo>
                    <a:pt x="490" y="376"/>
                  </a:lnTo>
                  <a:lnTo>
                    <a:pt x="467" y="432"/>
                  </a:lnTo>
                  <a:lnTo>
                    <a:pt x="462" y="465"/>
                  </a:lnTo>
                  <a:lnTo>
                    <a:pt x="450" y="537"/>
                  </a:lnTo>
                  <a:lnTo>
                    <a:pt x="434" y="614"/>
                  </a:lnTo>
                  <a:lnTo>
                    <a:pt x="417" y="669"/>
                  </a:lnTo>
                  <a:lnTo>
                    <a:pt x="405" y="692"/>
                  </a:lnTo>
                  <a:lnTo>
                    <a:pt x="400" y="708"/>
                  </a:lnTo>
                  <a:lnTo>
                    <a:pt x="394" y="719"/>
                  </a:lnTo>
                  <a:lnTo>
                    <a:pt x="388" y="725"/>
                  </a:lnTo>
                  <a:lnTo>
                    <a:pt x="383" y="725"/>
                  </a:lnTo>
                  <a:lnTo>
                    <a:pt x="377" y="725"/>
                  </a:lnTo>
                  <a:lnTo>
                    <a:pt x="372" y="725"/>
                  </a:lnTo>
                  <a:lnTo>
                    <a:pt x="360" y="714"/>
                  </a:lnTo>
                  <a:lnTo>
                    <a:pt x="360" y="708"/>
                  </a:lnTo>
                  <a:lnTo>
                    <a:pt x="360" y="697"/>
                  </a:lnTo>
                  <a:lnTo>
                    <a:pt x="360" y="669"/>
                  </a:lnTo>
                  <a:lnTo>
                    <a:pt x="372" y="625"/>
                  </a:lnTo>
                  <a:lnTo>
                    <a:pt x="388" y="570"/>
                  </a:lnTo>
                  <a:lnTo>
                    <a:pt x="405" y="515"/>
                  </a:lnTo>
                  <a:lnTo>
                    <a:pt x="417" y="459"/>
                  </a:lnTo>
                  <a:lnTo>
                    <a:pt x="422" y="454"/>
                  </a:lnTo>
                  <a:lnTo>
                    <a:pt x="422" y="443"/>
                  </a:lnTo>
                  <a:lnTo>
                    <a:pt x="428" y="426"/>
                  </a:lnTo>
                  <a:lnTo>
                    <a:pt x="428" y="410"/>
                  </a:lnTo>
                  <a:lnTo>
                    <a:pt x="428" y="382"/>
                  </a:lnTo>
                  <a:lnTo>
                    <a:pt x="422" y="327"/>
                  </a:lnTo>
                  <a:lnTo>
                    <a:pt x="417" y="271"/>
                  </a:lnTo>
                  <a:lnTo>
                    <a:pt x="405" y="222"/>
                  </a:lnTo>
                  <a:lnTo>
                    <a:pt x="377" y="172"/>
                  </a:lnTo>
                  <a:lnTo>
                    <a:pt x="343" y="128"/>
                  </a:lnTo>
                  <a:lnTo>
                    <a:pt x="293" y="100"/>
                  </a:lnTo>
                  <a:lnTo>
                    <a:pt x="219" y="89"/>
                  </a:lnTo>
                  <a:lnTo>
                    <a:pt x="163" y="100"/>
                  </a:lnTo>
                  <a:lnTo>
                    <a:pt x="112" y="117"/>
                  </a:lnTo>
                  <a:lnTo>
                    <a:pt x="67" y="150"/>
                  </a:lnTo>
                  <a:lnTo>
                    <a:pt x="39" y="194"/>
                  </a:lnTo>
                  <a:lnTo>
                    <a:pt x="33" y="205"/>
                  </a:lnTo>
                  <a:lnTo>
                    <a:pt x="33" y="211"/>
                  </a:lnTo>
                  <a:lnTo>
                    <a:pt x="28" y="211"/>
                  </a:lnTo>
                  <a:lnTo>
                    <a:pt x="16" y="216"/>
                  </a:lnTo>
                  <a:lnTo>
                    <a:pt x="11" y="216"/>
                  </a:lnTo>
                  <a:lnTo>
                    <a:pt x="5" y="211"/>
                  </a:lnTo>
                  <a:lnTo>
                    <a:pt x="0" y="211"/>
                  </a:lnTo>
                  <a:lnTo>
                    <a:pt x="0" y="199"/>
                  </a:lnTo>
                  <a:lnTo>
                    <a:pt x="0" y="188"/>
                  </a:lnTo>
                  <a:lnTo>
                    <a:pt x="16" y="155"/>
                  </a:lnTo>
                  <a:lnTo>
                    <a:pt x="39" y="111"/>
                  </a:lnTo>
                  <a:lnTo>
                    <a:pt x="78" y="67"/>
                  </a:lnTo>
                  <a:lnTo>
                    <a:pt x="124" y="39"/>
                  </a:lnTo>
                  <a:lnTo>
                    <a:pt x="174" y="12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12540" y="3579"/>
              <a:ext cx="321" cy="514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2" y="5"/>
                </a:cxn>
                <a:cxn ang="0">
                  <a:pos x="197" y="11"/>
                </a:cxn>
                <a:cxn ang="0">
                  <a:pos x="197" y="22"/>
                </a:cxn>
                <a:cxn ang="0">
                  <a:pos x="197" y="447"/>
                </a:cxn>
                <a:cxn ang="0">
                  <a:pos x="197" y="453"/>
                </a:cxn>
                <a:cxn ang="0">
                  <a:pos x="203" y="464"/>
                </a:cxn>
                <a:cxn ang="0">
                  <a:pos x="203" y="470"/>
                </a:cxn>
                <a:cxn ang="0">
                  <a:pos x="214" y="475"/>
                </a:cxn>
                <a:cxn ang="0">
                  <a:pos x="231" y="475"/>
                </a:cxn>
                <a:cxn ang="0">
                  <a:pos x="248" y="475"/>
                </a:cxn>
                <a:cxn ang="0">
                  <a:pos x="282" y="475"/>
                </a:cxn>
                <a:cxn ang="0">
                  <a:pos x="321" y="475"/>
                </a:cxn>
                <a:cxn ang="0">
                  <a:pos x="321" y="514"/>
                </a:cxn>
                <a:cxn ang="0">
                  <a:pos x="243" y="508"/>
                </a:cxn>
                <a:cxn ang="0">
                  <a:pos x="158" y="508"/>
                </a:cxn>
                <a:cxn ang="0">
                  <a:pos x="79" y="508"/>
                </a:cxn>
                <a:cxn ang="0">
                  <a:pos x="0" y="514"/>
                </a:cxn>
                <a:cxn ang="0">
                  <a:pos x="0" y="475"/>
                </a:cxn>
                <a:cxn ang="0">
                  <a:pos x="45" y="475"/>
                </a:cxn>
                <a:cxn ang="0">
                  <a:pos x="73" y="475"/>
                </a:cxn>
                <a:cxn ang="0">
                  <a:pos x="96" y="475"/>
                </a:cxn>
                <a:cxn ang="0">
                  <a:pos x="113" y="475"/>
                </a:cxn>
                <a:cxn ang="0">
                  <a:pos x="119" y="470"/>
                </a:cxn>
                <a:cxn ang="0">
                  <a:pos x="124" y="464"/>
                </a:cxn>
                <a:cxn ang="0">
                  <a:pos x="124" y="453"/>
                </a:cxn>
                <a:cxn ang="0">
                  <a:pos x="124" y="447"/>
                </a:cxn>
                <a:cxn ang="0">
                  <a:pos x="124" y="60"/>
                </a:cxn>
                <a:cxn ang="0">
                  <a:pos x="79" y="77"/>
                </a:cxn>
                <a:cxn ang="0">
                  <a:pos x="40" y="83"/>
                </a:cxn>
                <a:cxn ang="0">
                  <a:pos x="11" y="83"/>
                </a:cxn>
                <a:cxn ang="0">
                  <a:pos x="0" y="83"/>
                </a:cxn>
                <a:cxn ang="0">
                  <a:pos x="0" y="49"/>
                </a:cxn>
                <a:cxn ang="0">
                  <a:pos x="11" y="49"/>
                </a:cxn>
                <a:cxn ang="0">
                  <a:pos x="34" y="49"/>
                </a:cxn>
                <a:cxn ang="0">
                  <a:pos x="73" y="44"/>
                </a:cxn>
                <a:cxn ang="0">
                  <a:pos x="124" y="27"/>
                </a:cxn>
                <a:cxn ang="0">
                  <a:pos x="169" y="0"/>
                </a:cxn>
              </a:cxnLst>
              <a:rect l="0" t="0" r="r" b="b"/>
              <a:pathLst>
                <a:path w="321" h="514">
                  <a:moveTo>
                    <a:pt x="169" y="0"/>
                  </a:moveTo>
                  <a:lnTo>
                    <a:pt x="186" y="0"/>
                  </a:lnTo>
                  <a:lnTo>
                    <a:pt x="192" y="5"/>
                  </a:lnTo>
                  <a:lnTo>
                    <a:pt x="197" y="11"/>
                  </a:lnTo>
                  <a:lnTo>
                    <a:pt x="197" y="22"/>
                  </a:lnTo>
                  <a:lnTo>
                    <a:pt x="197" y="447"/>
                  </a:lnTo>
                  <a:lnTo>
                    <a:pt x="197" y="453"/>
                  </a:lnTo>
                  <a:lnTo>
                    <a:pt x="203" y="464"/>
                  </a:lnTo>
                  <a:lnTo>
                    <a:pt x="203" y="470"/>
                  </a:lnTo>
                  <a:lnTo>
                    <a:pt x="214" y="475"/>
                  </a:lnTo>
                  <a:lnTo>
                    <a:pt x="231" y="475"/>
                  </a:lnTo>
                  <a:lnTo>
                    <a:pt x="248" y="475"/>
                  </a:lnTo>
                  <a:lnTo>
                    <a:pt x="282" y="475"/>
                  </a:lnTo>
                  <a:lnTo>
                    <a:pt x="321" y="475"/>
                  </a:lnTo>
                  <a:lnTo>
                    <a:pt x="321" y="514"/>
                  </a:lnTo>
                  <a:lnTo>
                    <a:pt x="243" y="508"/>
                  </a:lnTo>
                  <a:lnTo>
                    <a:pt x="158" y="508"/>
                  </a:lnTo>
                  <a:lnTo>
                    <a:pt x="79" y="508"/>
                  </a:lnTo>
                  <a:lnTo>
                    <a:pt x="0" y="514"/>
                  </a:lnTo>
                  <a:lnTo>
                    <a:pt x="0" y="475"/>
                  </a:lnTo>
                  <a:lnTo>
                    <a:pt x="45" y="475"/>
                  </a:lnTo>
                  <a:lnTo>
                    <a:pt x="73" y="475"/>
                  </a:lnTo>
                  <a:lnTo>
                    <a:pt x="96" y="475"/>
                  </a:lnTo>
                  <a:lnTo>
                    <a:pt x="113" y="475"/>
                  </a:lnTo>
                  <a:lnTo>
                    <a:pt x="119" y="470"/>
                  </a:lnTo>
                  <a:lnTo>
                    <a:pt x="124" y="464"/>
                  </a:lnTo>
                  <a:lnTo>
                    <a:pt x="124" y="453"/>
                  </a:lnTo>
                  <a:lnTo>
                    <a:pt x="124" y="447"/>
                  </a:lnTo>
                  <a:lnTo>
                    <a:pt x="124" y="60"/>
                  </a:lnTo>
                  <a:lnTo>
                    <a:pt x="79" y="77"/>
                  </a:lnTo>
                  <a:lnTo>
                    <a:pt x="40" y="83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49"/>
                  </a:lnTo>
                  <a:lnTo>
                    <a:pt x="11" y="49"/>
                  </a:lnTo>
                  <a:lnTo>
                    <a:pt x="34" y="49"/>
                  </a:lnTo>
                  <a:lnTo>
                    <a:pt x="73" y="44"/>
                  </a:lnTo>
                  <a:lnTo>
                    <a:pt x="124" y="27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/>
            </p:cNvSpPr>
            <p:nvPr/>
          </p:nvSpPr>
          <p:spPr bwMode="auto">
            <a:xfrm>
              <a:off x="13166" y="3811"/>
              <a:ext cx="146" cy="34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1" y="11"/>
                </a:cxn>
                <a:cxn ang="0">
                  <a:pos x="124" y="33"/>
                </a:cxn>
                <a:cxn ang="0">
                  <a:pos x="141" y="72"/>
                </a:cxn>
                <a:cxn ang="0">
                  <a:pos x="146" y="121"/>
                </a:cxn>
                <a:cxn ang="0">
                  <a:pos x="135" y="193"/>
                </a:cxn>
                <a:cxn ang="0">
                  <a:pos x="113" y="254"/>
                </a:cxn>
                <a:cxn ang="0">
                  <a:pos x="79" y="304"/>
                </a:cxn>
                <a:cxn ang="0">
                  <a:pos x="51" y="332"/>
                </a:cxn>
                <a:cxn ang="0">
                  <a:pos x="34" y="343"/>
                </a:cxn>
                <a:cxn ang="0">
                  <a:pos x="28" y="343"/>
                </a:cxn>
                <a:cxn ang="0">
                  <a:pos x="22" y="337"/>
                </a:cxn>
                <a:cxn ang="0">
                  <a:pos x="17" y="326"/>
                </a:cxn>
                <a:cxn ang="0">
                  <a:pos x="17" y="320"/>
                </a:cxn>
                <a:cxn ang="0">
                  <a:pos x="22" y="315"/>
                </a:cxn>
                <a:cxn ang="0">
                  <a:pos x="28" y="315"/>
                </a:cxn>
                <a:cxn ang="0">
                  <a:pos x="73" y="260"/>
                </a:cxn>
                <a:cxn ang="0">
                  <a:pos x="96" y="210"/>
                </a:cxn>
                <a:cxn ang="0">
                  <a:pos x="113" y="160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13" y="116"/>
                </a:cxn>
                <a:cxn ang="0">
                  <a:pos x="107" y="116"/>
                </a:cxn>
                <a:cxn ang="0">
                  <a:pos x="96" y="121"/>
                </a:cxn>
                <a:cxn ang="0">
                  <a:pos x="84" y="127"/>
                </a:cxn>
                <a:cxn ang="0">
                  <a:pos x="67" y="127"/>
                </a:cxn>
                <a:cxn ang="0">
                  <a:pos x="45" y="127"/>
                </a:cxn>
                <a:cxn ang="0">
                  <a:pos x="28" y="116"/>
                </a:cxn>
                <a:cxn ang="0">
                  <a:pos x="11" y="105"/>
                </a:cxn>
                <a:cxn ang="0">
                  <a:pos x="5" y="83"/>
                </a:cxn>
                <a:cxn ang="0">
                  <a:pos x="0" y="66"/>
                </a:cxn>
                <a:cxn ang="0">
                  <a:pos x="5" y="44"/>
                </a:cxn>
                <a:cxn ang="0">
                  <a:pos x="11" y="27"/>
                </a:cxn>
                <a:cxn ang="0">
                  <a:pos x="28" y="11"/>
                </a:cxn>
                <a:cxn ang="0">
                  <a:pos x="45" y="5"/>
                </a:cxn>
                <a:cxn ang="0">
                  <a:pos x="67" y="0"/>
                </a:cxn>
              </a:cxnLst>
              <a:rect l="0" t="0" r="r" b="b"/>
              <a:pathLst>
                <a:path w="146" h="343">
                  <a:moveTo>
                    <a:pt x="67" y="0"/>
                  </a:moveTo>
                  <a:lnTo>
                    <a:pt x="101" y="11"/>
                  </a:lnTo>
                  <a:lnTo>
                    <a:pt x="124" y="33"/>
                  </a:lnTo>
                  <a:lnTo>
                    <a:pt x="141" y="72"/>
                  </a:lnTo>
                  <a:lnTo>
                    <a:pt x="146" y="121"/>
                  </a:lnTo>
                  <a:lnTo>
                    <a:pt x="135" y="193"/>
                  </a:lnTo>
                  <a:lnTo>
                    <a:pt x="113" y="254"/>
                  </a:lnTo>
                  <a:lnTo>
                    <a:pt x="79" y="304"/>
                  </a:lnTo>
                  <a:lnTo>
                    <a:pt x="51" y="332"/>
                  </a:lnTo>
                  <a:lnTo>
                    <a:pt x="34" y="343"/>
                  </a:lnTo>
                  <a:lnTo>
                    <a:pt x="28" y="343"/>
                  </a:lnTo>
                  <a:lnTo>
                    <a:pt x="22" y="337"/>
                  </a:lnTo>
                  <a:lnTo>
                    <a:pt x="17" y="326"/>
                  </a:lnTo>
                  <a:lnTo>
                    <a:pt x="17" y="320"/>
                  </a:lnTo>
                  <a:lnTo>
                    <a:pt x="22" y="315"/>
                  </a:lnTo>
                  <a:lnTo>
                    <a:pt x="28" y="315"/>
                  </a:lnTo>
                  <a:lnTo>
                    <a:pt x="73" y="260"/>
                  </a:lnTo>
                  <a:lnTo>
                    <a:pt x="96" y="210"/>
                  </a:lnTo>
                  <a:lnTo>
                    <a:pt x="113" y="16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6"/>
                  </a:lnTo>
                  <a:lnTo>
                    <a:pt x="107" y="116"/>
                  </a:lnTo>
                  <a:lnTo>
                    <a:pt x="96" y="121"/>
                  </a:lnTo>
                  <a:lnTo>
                    <a:pt x="84" y="127"/>
                  </a:lnTo>
                  <a:lnTo>
                    <a:pt x="67" y="127"/>
                  </a:lnTo>
                  <a:lnTo>
                    <a:pt x="45" y="127"/>
                  </a:lnTo>
                  <a:lnTo>
                    <a:pt x="28" y="116"/>
                  </a:lnTo>
                  <a:lnTo>
                    <a:pt x="11" y="105"/>
                  </a:lnTo>
                  <a:lnTo>
                    <a:pt x="5" y="83"/>
                  </a:lnTo>
                  <a:lnTo>
                    <a:pt x="0" y="66"/>
                  </a:lnTo>
                  <a:lnTo>
                    <a:pt x="5" y="44"/>
                  </a:lnTo>
                  <a:lnTo>
                    <a:pt x="11" y="27"/>
                  </a:lnTo>
                  <a:lnTo>
                    <a:pt x="28" y="11"/>
                  </a:lnTo>
                  <a:lnTo>
                    <a:pt x="45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/>
            </p:cNvSpPr>
            <p:nvPr/>
          </p:nvSpPr>
          <p:spPr bwMode="auto">
            <a:xfrm>
              <a:off x="13465" y="3451"/>
              <a:ext cx="648" cy="725"/>
            </a:xfrm>
            <a:custGeom>
              <a:avLst/>
              <a:gdLst/>
              <a:ahLst/>
              <a:cxnLst>
                <a:cxn ang="0">
                  <a:pos x="298" y="12"/>
                </a:cxn>
                <a:cxn ang="0">
                  <a:pos x="388" y="89"/>
                </a:cxn>
                <a:cxn ang="0">
                  <a:pos x="439" y="199"/>
                </a:cxn>
                <a:cxn ang="0">
                  <a:pos x="462" y="299"/>
                </a:cxn>
                <a:cxn ang="0">
                  <a:pos x="462" y="332"/>
                </a:cxn>
                <a:cxn ang="0">
                  <a:pos x="524" y="199"/>
                </a:cxn>
                <a:cxn ang="0">
                  <a:pos x="580" y="78"/>
                </a:cxn>
                <a:cxn ang="0">
                  <a:pos x="614" y="17"/>
                </a:cxn>
                <a:cxn ang="0">
                  <a:pos x="625" y="12"/>
                </a:cxn>
                <a:cxn ang="0">
                  <a:pos x="636" y="12"/>
                </a:cxn>
                <a:cxn ang="0">
                  <a:pos x="648" y="17"/>
                </a:cxn>
                <a:cxn ang="0">
                  <a:pos x="648" y="34"/>
                </a:cxn>
                <a:cxn ang="0">
                  <a:pos x="608" y="105"/>
                </a:cxn>
                <a:cxn ang="0">
                  <a:pos x="563" y="194"/>
                </a:cxn>
                <a:cxn ang="0">
                  <a:pos x="535" y="266"/>
                </a:cxn>
                <a:cxn ang="0">
                  <a:pos x="490" y="376"/>
                </a:cxn>
                <a:cxn ang="0">
                  <a:pos x="462" y="465"/>
                </a:cxn>
                <a:cxn ang="0">
                  <a:pos x="434" y="614"/>
                </a:cxn>
                <a:cxn ang="0">
                  <a:pos x="405" y="692"/>
                </a:cxn>
                <a:cxn ang="0">
                  <a:pos x="394" y="719"/>
                </a:cxn>
                <a:cxn ang="0">
                  <a:pos x="383" y="725"/>
                </a:cxn>
                <a:cxn ang="0">
                  <a:pos x="372" y="725"/>
                </a:cxn>
                <a:cxn ang="0">
                  <a:pos x="360" y="708"/>
                </a:cxn>
                <a:cxn ang="0">
                  <a:pos x="360" y="669"/>
                </a:cxn>
                <a:cxn ang="0">
                  <a:pos x="388" y="570"/>
                </a:cxn>
                <a:cxn ang="0">
                  <a:pos x="417" y="459"/>
                </a:cxn>
                <a:cxn ang="0">
                  <a:pos x="422" y="443"/>
                </a:cxn>
                <a:cxn ang="0">
                  <a:pos x="428" y="410"/>
                </a:cxn>
                <a:cxn ang="0">
                  <a:pos x="422" y="327"/>
                </a:cxn>
                <a:cxn ang="0">
                  <a:pos x="405" y="222"/>
                </a:cxn>
                <a:cxn ang="0">
                  <a:pos x="343" y="128"/>
                </a:cxn>
                <a:cxn ang="0">
                  <a:pos x="219" y="89"/>
                </a:cxn>
                <a:cxn ang="0">
                  <a:pos x="112" y="117"/>
                </a:cxn>
                <a:cxn ang="0">
                  <a:pos x="39" y="194"/>
                </a:cxn>
                <a:cxn ang="0">
                  <a:pos x="33" y="211"/>
                </a:cxn>
                <a:cxn ang="0">
                  <a:pos x="16" y="216"/>
                </a:cxn>
                <a:cxn ang="0">
                  <a:pos x="5" y="211"/>
                </a:cxn>
                <a:cxn ang="0">
                  <a:pos x="0" y="199"/>
                </a:cxn>
                <a:cxn ang="0">
                  <a:pos x="16" y="155"/>
                </a:cxn>
                <a:cxn ang="0">
                  <a:pos x="78" y="67"/>
                </a:cxn>
                <a:cxn ang="0">
                  <a:pos x="174" y="12"/>
                </a:cxn>
              </a:cxnLst>
              <a:rect l="0" t="0" r="r" b="b"/>
              <a:pathLst>
                <a:path w="648" h="725">
                  <a:moveTo>
                    <a:pt x="236" y="0"/>
                  </a:moveTo>
                  <a:lnTo>
                    <a:pt x="298" y="12"/>
                  </a:lnTo>
                  <a:lnTo>
                    <a:pt x="349" y="45"/>
                  </a:lnTo>
                  <a:lnTo>
                    <a:pt x="388" y="89"/>
                  </a:lnTo>
                  <a:lnTo>
                    <a:pt x="417" y="144"/>
                  </a:lnTo>
                  <a:lnTo>
                    <a:pt x="439" y="199"/>
                  </a:lnTo>
                  <a:lnTo>
                    <a:pt x="450" y="255"/>
                  </a:lnTo>
                  <a:lnTo>
                    <a:pt x="462" y="299"/>
                  </a:lnTo>
                  <a:lnTo>
                    <a:pt x="462" y="332"/>
                  </a:lnTo>
                  <a:lnTo>
                    <a:pt x="462" y="332"/>
                  </a:lnTo>
                  <a:lnTo>
                    <a:pt x="490" y="266"/>
                  </a:lnTo>
                  <a:lnTo>
                    <a:pt x="524" y="199"/>
                  </a:lnTo>
                  <a:lnTo>
                    <a:pt x="552" y="133"/>
                  </a:lnTo>
                  <a:lnTo>
                    <a:pt x="580" y="78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20" y="12"/>
                  </a:lnTo>
                  <a:lnTo>
                    <a:pt x="625" y="12"/>
                  </a:lnTo>
                  <a:lnTo>
                    <a:pt x="631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7"/>
                  </a:lnTo>
                  <a:lnTo>
                    <a:pt x="648" y="23"/>
                  </a:lnTo>
                  <a:lnTo>
                    <a:pt x="648" y="34"/>
                  </a:lnTo>
                  <a:lnTo>
                    <a:pt x="642" y="39"/>
                  </a:lnTo>
                  <a:lnTo>
                    <a:pt x="608" y="105"/>
                  </a:lnTo>
                  <a:lnTo>
                    <a:pt x="586" y="155"/>
                  </a:lnTo>
                  <a:lnTo>
                    <a:pt x="563" y="194"/>
                  </a:lnTo>
                  <a:lnTo>
                    <a:pt x="552" y="222"/>
                  </a:lnTo>
                  <a:lnTo>
                    <a:pt x="535" y="266"/>
                  </a:lnTo>
                  <a:lnTo>
                    <a:pt x="512" y="321"/>
                  </a:lnTo>
                  <a:lnTo>
                    <a:pt x="490" y="376"/>
                  </a:lnTo>
                  <a:lnTo>
                    <a:pt x="467" y="432"/>
                  </a:lnTo>
                  <a:lnTo>
                    <a:pt x="462" y="465"/>
                  </a:lnTo>
                  <a:lnTo>
                    <a:pt x="450" y="537"/>
                  </a:lnTo>
                  <a:lnTo>
                    <a:pt x="434" y="614"/>
                  </a:lnTo>
                  <a:lnTo>
                    <a:pt x="417" y="669"/>
                  </a:lnTo>
                  <a:lnTo>
                    <a:pt x="405" y="692"/>
                  </a:lnTo>
                  <a:lnTo>
                    <a:pt x="400" y="708"/>
                  </a:lnTo>
                  <a:lnTo>
                    <a:pt x="394" y="719"/>
                  </a:lnTo>
                  <a:lnTo>
                    <a:pt x="388" y="725"/>
                  </a:lnTo>
                  <a:lnTo>
                    <a:pt x="383" y="725"/>
                  </a:lnTo>
                  <a:lnTo>
                    <a:pt x="377" y="725"/>
                  </a:lnTo>
                  <a:lnTo>
                    <a:pt x="372" y="725"/>
                  </a:lnTo>
                  <a:lnTo>
                    <a:pt x="366" y="714"/>
                  </a:lnTo>
                  <a:lnTo>
                    <a:pt x="360" y="708"/>
                  </a:lnTo>
                  <a:lnTo>
                    <a:pt x="360" y="697"/>
                  </a:lnTo>
                  <a:lnTo>
                    <a:pt x="360" y="669"/>
                  </a:lnTo>
                  <a:lnTo>
                    <a:pt x="372" y="625"/>
                  </a:lnTo>
                  <a:lnTo>
                    <a:pt x="388" y="570"/>
                  </a:lnTo>
                  <a:lnTo>
                    <a:pt x="405" y="515"/>
                  </a:lnTo>
                  <a:lnTo>
                    <a:pt x="417" y="459"/>
                  </a:lnTo>
                  <a:lnTo>
                    <a:pt x="422" y="454"/>
                  </a:lnTo>
                  <a:lnTo>
                    <a:pt x="422" y="443"/>
                  </a:lnTo>
                  <a:lnTo>
                    <a:pt x="428" y="426"/>
                  </a:lnTo>
                  <a:lnTo>
                    <a:pt x="428" y="410"/>
                  </a:lnTo>
                  <a:lnTo>
                    <a:pt x="428" y="382"/>
                  </a:lnTo>
                  <a:lnTo>
                    <a:pt x="422" y="327"/>
                  </a:lnTo>
                  <a:lnTo>
                    <a:pt x="417" y="271"/>
                  </a:lnTo>
                  <a:lnTo>
                    <a:pt x="405" y="222"/>
                  </a:lnTo>
                  <a:lnTo>
                    <a:pt x="377" y="172"/>
                  </a:lnTo>
                  <a:lnTo>
                    <a:pt x="343" y="128"/>
                  </a:lnTo>
                  <a:lnTo>
                    <a:pt x="293" y="100"/>
                  </a:lnTo>
                  <a:lnTo>
                    <a:pt x="219" y="89"/>
                  </a:lnTo>
                  <a:lnTo>
                    <a:pt x="163" y="100"/>
                  </a:lnTo>
                  <a:lnTo>
                    <a:pt x="112" y="117"/>
                  </a:lnTo>
                  <a:lnTo>
                    <a:pt x="67" y="150"/>
                  </a:lnTo>
                  <a:lnTo>
                    <a:pt x="39" y="194"/>
                  </a:lnTo>
                  <a:lnTo>
                    <a:pt x="33" y="205"/>
                  </a:lnTo>
                  <a:lnTo>
                    <a:pt x="33" y="211"/>
                  </a:lnTo>
                  <a:lnTo>
                    <a:pt x="28" y="211"/>
                  </a:lnTo>
                  <a:lnTo>
                    <a:pt x="16" y="216"/>
                  </a:lnTo>
                  <a:lnTo>
                    <a:pt x="11" y="216"/>
                  </a:lnTo>
                  <a:lnTo>
                    <a:pt x="5" y="211"/>
                  </a:lnTo>
                  <a:lnTo>
                    <a:pt x="0" y="211"/>
                  </a:lnTo>
                  <a:lnTo>
                    <a:pt x="0" y="199"/>
                  </a:lnTo>
                  <a:lnTo>
                    <a:pt x="0" y="188"/>
                  </a:lnTo>
                  <a:lnTo>
                    <a:pt x="16" y="155"/>
                  </a:lnTo>
                  <a:lnTo>
                    <a:pt x="39" y="111"/>
                  </a:lnTo>
                  <a:lnTo>
                    <a:pt x="78" y="67"/>
                  </a:lnTo>
                  <a:lnTo>
                    <a:pt x="124" y="39"/>
                  </a:lnTo>
                  <a:lnTo>
                    <a:pt x="174" y="12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4169" y="3579"/>
              <a:ext cx="395" cy="514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48" y="5"/>
                </a:cxn>
                <a:cxn ang="0">
                  <a:pos x="310" y="27"/>
                </a:cxn>
                <a:cxn ang="0">
                  <a:pos x="355" y="55"/>
                </a:cxn>
                <a:cxn ang="0">
                  <a:pos x="383" y="99"/>
                </a:cxn>
                <a:cxn ang="0">
                  <a:pos x="395" y="154"/>
                </a:cxn>
                <a:cxn ang="0">
                  <a:pos x="383" y="210"/>
                </a:cxn>
                <a:cxn ang="0">
                  <a:pos x="350" y="254"/>
                </a:cxn>
                <a:cxn ang="0">
                  <a:pos x="304" y="293"/>
                </a:cxn>
                <a:cxn ang="0">
                  <a:pos x="254" y="326"/>
                </a:cxn>
                <a:cxn ang="0">
                  <a:pos x="180" y="381"/>
                </a:cxn>
                <a:cxn ang="0">
                  <a:pos x="96" y="436"/>
                </a:cxn>
                <a:cxn ang="0">
                  <a:pos x="254" y="436"/>
                </a:cxn>
                <a:cxn ang="0">
                  <a:pos x="265" y="436"/>
                </a:cxn>
                <a:cxn ang="0">
                  <a:pos x="276" y="436"/>
                </a:cxn>
                <a:cxn ang="0">
                  <a:pos x="299" y="436"/>
                </a:cxn>
                <a:cxn ang="0">
                  <a:pos x="316" y="436"/>
                </a:cxn>
                <a:cxn ang="0">
                  <a:pos x="327" y="436"/>
                </a:cxn>
                <a:cxn ang="0">
                  <a:pos x="338" y="431"/>
                </a:cxn>
                <a:cxn ang="0">
                  <a:pos x="344" y="425"/>
                </a:cxn>
                <a:cxn ang="0">
                  <a:pos x="350" y="409"/>
                </a:cxn>
                <a:cxn ang="0">
                  <a:pos x="355" y="392"/>
                </a:cxn>
                <a:cxn ang="0">
                  <a:pos x="355" y="376"/>
                </a:cxn>
                <a:cxn ang="0">
                  <a:pos x="361" y="364"/>
                </a:cxn>
                <a:cxn ang="0">
                  <a:pos x="395" y="364"/>
                </a:cxn>
                <a:cxn ang="0">
                  <a:pos x="395" y="364"/>
                </a:cxn>
                <a:cxn ang="0">
                  <a:pos x="366" y="514"/>
                </a:cxn>
                <a:cxn ang="0">
                  <a:pos x="0" y="514"/>
                </a:cxn>
                <a:cxn ang="0">
                  <a:pos x="0" y="492"/>
                </a:cxn>
                <a:cxn ang="0">
                  <a:pos x="0" y="486"/>
                </a:cxn>
                <a:cxn ang="0">
                  <a:pos x="6" y="481"/>
                </a:cxn>
                <a:cxn ang="0">
                  <a:pos x="11" y="475"/>
                </a:cxn>
                <a:cxn ang="0">
                  <a:pos x="203" y="320"/>
                </a:cxn>
                <a:cxn ang="0">
                  <a:pos x="259" y="265"/>
                </a:cxn>
                <a:cxn ang="0">
                  <a:pos x="293" y="215"/>
                </a:cxn>
                <a:cxn ang="0">
                  <a:pos x="310" y="154"/>
                </a:cxn>
                <a:cxn ang="0">
                  <a:pos x="299" y="105"/>
                </a:cxn>
                <a:cxn ang="0">
                  <a:pos x="265" y="66"/>
                </a:cxn>
                <a:cxn ang="0">
                  <a:pos x="220" y="38"/>
                </a:cxn>
                <a:cxn ang="0">
                  <a:pos x="169" y="33"/>
                </a:cxn>
                <a:cxn ang="0">
                  <a:pos x="118" y="38"/>
                </a:cxn>
                <a:cxn ang="0">
                  <a:pos x="79" y="60"/>
                </a:cxn>
                <a:cxn ang="0">
                  <a:pos x="45" y="94"/>
                </a:cxn>
                <a:cxn ang="0">
                  <a:pos x="62" y="94"/>
                </a:cxn>
                <a:cxn ang="0">
                  <a:pos x="73" y="99"/>
                </a:cxn>
                <a:cxn ang="0">
                  <a:pos x="85" y="110"/>
                </a:cxn>
                <a:cxn ang="0">
                  <a:pos x="90" y="121"/>
                </a:cxn>
                <a:cxn ang="0">
                  <a:pos x="90" y="138"/>
                </a:cxn>
                <a:cxn ang="0">
                  <a:pos x="90" y="154"/>
                </a:cxn>
                <a:cxn ang="0">
                  <a:pos x="85" y="165"/>
                </a:cxn>
                <a:cxn ang="0">
                  <a:pos x="73" y="177"/>
                </a:cxn>
                <a:cxn ang="0">
                  <a:pos x="62" y="182"/>
                </a:cxn>
                <a:cxn ang="0">
                  <a:pos x="45" y="182"/>
                </a:cxn>
                <a:cxn ang="0">
                  <a:pos x="40" y="182"/>
                </a:cxn>
                <a:cxn ang="0">
                  <a:pos x="28" y="177"/>
                </a:cxn>
                <a:cxn ang="0">
                  <a:pos x="23" y="177"/>
                </a:cxn>
                <a:cxn ang="0">
                  <a:pos x="11" y="165"/>
                </a:cxn>
                <a:cxn ang="0">
                  <a:pos x="6" y="154"/>
                </a:cxn>
                <a:cxn ang="0">
                  <a:pos x="0" y="138"/>
                </a:cxn>
                <a:cxn ang="0">
                  <a:pos x="17" y="83"/>
                </a:cxn>
                <a:cxn ang="0">
                  <a:pos x="56" y="38"/>
                </a:cxn>
                <a:cxn ang="0">
                  <a:pos x="113" y="11"/>
                </a:cxn>
                <a:cxn ang="0">
                  <a:pos x="186" y="0"/>
                </a:cxn>
              </a:cxnLst>
              <a:rect l="0" t="0" r="r" b="b"/>
              <a:pathLst>
                <a:path w="395" h="514">
                  <a:moveTo>
                    <a:pt x="186" y="0"/>
                  </a:moveTo>
                  <a:lnTo>
                    <a:pt x="248" y="5"/>
                  </a:lnTo>
                  <a:lnTo>
                    <a:pt x="310" y="27"/>
                  </a:lnTo>
                  <a:lnTo>
                    <a:pt x="355" y="55"/>
                  </a:lnTo>
                  <a:lnTo>
                    <a:pt x="383" y="99"/>
                  </a:lnTo>
                  <a:lnTo>
                    <a:pt x="395" y="154"/>
                  </a:lnTo>
                  <a:lnTo>
                    <a:pt x="383" y="210"/>
                  </a:lnTo>
                  <a:lnTo>
                    <a:pt x="350" y="254"/>
                  </a:lnTo>
                  <a:lnTo>
                    <a:pt x="304" y="293"/>
                  </a:lnTo>
                  <a:lnTo>
                    <a:pt x="254" y="326"/>
                  </a:lnTo>
                  <a:lnTo>
                    <a:pt x="180" y="381"/>
                  </a:lnTo>
                  <a:lnTo>
                    <a:pt x="96" y="436"/>
                  </a:lnTo>
                  <a:lnTo>
                    <a:pt x="254" y="436"/>
                  </a:lnTo>
                  <a:lnTo>
                    <a:pt x="265" y="436"/>
                  </a:lnTo>
                  <a:lnTo>
                    <a:pt x="276" y="436"/>
                  </a:lnTo>
                  <a:lnTo>
                    <a:pt x="299" y="436"/>
                  </a:lnTo>
                  <a:lnTo>
                    <a:pt x="316" y="436"/>
                  </a:lnTo>
                  <a:lnTo>
                    <a:pt x="327" y="436"/>
                  </a:lnTo>
                  <a:lnTo>
                    <a:pt x="338" y="431"/>
                  </a:lnTo>
                  <a:lnTo>
                    <a:pt x="344" y="425"/>
                  </a:lnTo>
                  <a:lnTo>
                    <a:pt x="350" y="409"/>
                  </a:lnTo>
                  <a:lnTo>
                    <a:pt x="355" y="392"/>
                  </a:lnTo>
                  <a:lnTo>
                    <a:pt x="355" y="376"/>
                  </a:lnTo>
                  <a:lnTo>
                    <a:pt x="361" y="364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66" y="514"/>
                  </a:lnTo>
                  <a:lnTo>
                    <a:pt x="0" y="514"/>
                  </a:lnTo>
                  <a:lnTo>
                    <a:pt x="0" y="492"/>
                  </a:lnTo>
                  <a:lnTo>
                    <a:pt x="0" y="486"/>
                  </a:lnTo>
                  <a:lnTo>
                    <a:pt x="6" y="481"/>
                  </a:lnTo>
                  <a:lnTo>
                    <a:pt x="11" y="475"/>
                  </a:lnTo>
                  <a:lnTo>
                    <a:pt x="203" y="320"/>
                  </a:lnTo>
                  <a:lnTo>
                    <a:pt x="259" y="265"/>
                  </a:lnTo>
                  <a:lnTo>
                    <a:pt x="293" y="215"/>
                  </a:lnTo>
                  <a:lnTo>
                    <a:pt x="310" y="154"/>
                  </a:lnTo>
                  <a:lnTo>
                    <a:pt x="299" y="105"/>
                  </a:lnTo>
                  <a:lnTo>
                    <a:pt x="265" y="66"/>
                  </a:lnTo>
                  <a:lnTo>
                    <a:pt x="220" y="38"/>
                  </a:lnTo>
                  <a:lnTo>
                    <a:pt x="169" y="33"/>
                  </a:lnTo>
                  <a:lnTo>
                    <a:pt x="118" y="38"/>
                  </a:lnTo>
                  <a:lnTo>
                    <a:pt x="79" y="60"/>
                  </a:lnTo>
                  <a:lnTo>
                    <a:pt x="45" y="94"/>
                  </a:lnTo>
                  <a:lnTo>
                    <a:pt x="62" y="94"/>
                  </a:lnTo>
                  <a:lnTo>
                    <a:pt x="73" y="99"/>
                  </a:lnTo>
                  <a:lnTo>
                    <a:pt x="85" y="110"/>
                  </a:lnTo>
                  <a:lnTo>
                    <a:pt x="90" y="121"/>
                  </a:lnTo>
                  <a:lnTo>
                    <a:pt x="90" y="138"/>
                  </a:lnTo>
                  <a:lnTo>
                    <a:pt x="90" y="154"/>
                  </a:lnTo>
                  <a:lnTo>
                    <a:pt x="85" y="165"/>
                  </a:lnTo>
                  <a:lnTo>
                    <a:pt x="73" y="177"/>
                  </a:lnTo>
                  <a:lnTo>
                    <a:pt x="62" y="182"/>
                  </a:lnTo>
                  <a:lnTo>
                    <a:pt x="45" y="182"/>
                  </a:lnTo>
                  <a:lnTo>
                    <a:pt x="40" y="182"/>
                  </a:lnTo>
                  <a:lnTo>
                    <a:pt x="28" y="177"/>
                  </a:lnTo>
                  <a:lnTo>
                    <a:pt x="23" y="177"/>
                  </a:lnTo>
                  <a:lnTo>
                    <a:pt x="11" y="165"/>
                  </a:lnTo>
                  <a:lnTo>
                    <a:pt x="6" y="154"/>
                  </a:lnTo>
                  <a:lnTo>
                    <a:pt x="0" y="138"/>
                  </a:lnTo>
                  <a:lnTo>
                    <a:pt x="17" y="83"/>
                  </a:lnTo>
                  <a:lnTo>
                    <a:pt x="56" y="38"/>
                  </a:lnTo>
                  <a:lnTo>
                    <a:pt x="113" y="11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59"/>
            <p:cNvSpPr>
              <a:spLocks/>
            </p:cNvSpPr>
            <p:nvPr/>
          </p:nvSpPr>
          <p:spPr bwMode="auto">
            <a:xfrm>
              <a:off x="14800" y="3114"/>
              <a:ext cx="282" cy="110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0" y="0"/>
                </a:cxn>
                <a:cxn ang="0">
                  <a:pos x="51" y="6"/>
                </a:cxn>
                <a:cxn ang="0">
                  <a:pos x="57" y="17"/>
                </a:cxn>
                <a:cxn ang="0">
                  <a:pos x="62" y="22"/>
                </a:cxn>
                <a:cxn ang="0">
                  <a:pos x="271" y="531"/>
                </a:cxn>
                <a:cxn ang="0">
                  <a:pos x="277" y="536"/>
                </a:cxn>
                <a:cxn ang="0">
                  <a:pos x="282" y="542"/>
                </a:cxn>
                <a:cxn ang="0">
                  <a:pos x="282" y="548"/>
                </a:cxn>
                <a:cxn ang="0">
                  <a:pos x="282" y="553"/>
                </a:cxn>
                <a:cxn ang="0">
                  <a:pos x="282" y="553"/>
                </a:cxn>
                <a:cxn ang="0">
                  <a:pos x="282" y="553"/>
                </a:cxn>
                <a:cxn ang="0">
                  <a:pos x="277" y="559"/>
                </a:cxn>
                <a:cxn ang="0">
                  <a:pos x="271" y="570"/>
                </a:cxn>
                <a:cxn ang="0">
                  <a:pos x="62" y="1073"/>
                </a:cxn>
                <a:cxn ang="0">
                  <a:pos x="57" y="1084"/>
                </a:cxn>
                <a:cxn ang="0">
                  <a:pos x="51" y="1095"/>
                </a:cxn>
                <a:cxn ang="0">
                  <a:pos x="40" y="1100"/>
                </a:cxn>
                <a:cxn ang="0">
                  <a:pos x="29" y="1100"/>
                </a:cxn>
                <a:cxn ang="0">
                  <a:pos x="23" y="1100"/>
                </a:cxn>
                <a:cxn ang="0">
                  <a:pos x="12" y="1095"/>
                </a:cxn>
                <a:cxn ang="0">
                  <a:pos x="6" y="1084"/>
                </a:cxn>
                <a:cxn ang="0">
                  <a:pos x="0" y="1073"/>
                </a:cxn>
                <a:cxn ang="0">
                  <a:pos x="0" y="1073"/>
                </a:cxn>
                <a:cxn ang="0">
                  <a:pos x="6" y="1067"/>
                </a:cxn>
                <a:cxn ang="0">
                  <a:pos x="6" y="1062"/>
                </a:cxn>
                <a:cxn ang="0">
                  <a:pos x="6" y="1051"/>
                </a:cxn>
                <a:cxn ang="0">
                  <a:pos x="226" y="548"/>
                </a:cxn>
                <a:cxn ang="0">
                  <a:pos x="6" y="44"/>
                </a:cxn>
                <a:cxn ang="0">
                  <a:pos x="6" y="33"/>
                </a:cxn>
                <a:cxn ang="0">
                  <a:pos x="6" y="28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6" y="11"/>
                </a:cxn>
                <a:cxn ang="0">
                  <a:pos x="12" y="6"/>
                </a:cxn>
                <a:cxn ang="0">
                  <a:pos x="23" y="0"/>
                </a:cxn>
                <a:cxn ang="0">
                  <a:pos x="29" y="0"/>
                </a:cxn>
              </a:cxnLst>
              <a:rect l="0" t="0" r="r" b="b"/>
              <a:pathLst>
                <a:path w="282" h="1100">
                  <a:moveTo>
                    <a:pt x="29" y="0"/>
                  </a:moveTo>
                  <a:lnTo>
                    <a:pt x="40" y="0"/>
                  </a:lnTo>
                  <a:lnTo>
                    <a:pt x="51" y="6"/>
                  </a:lnTo>
                  <a:lnTo>
                    <a:pt x="57" y="17"/>
                  </a:lnTo>
                  <a:lnTo>
                    <a:pt x="62" y="22"/>
                  </a:lnTo>
                  <a:lnTo>
                    <a:pt x="271" y="531"/>
                  </a:lnTo>
                  <a:lnTo>
                    <a:pt x="277" y="536"/>
                  </a:lnTo>
                  <a:lnTo>
                    <a:pt x="282" y="542"/>
                  </a:lnTo>
                  <a:lnTo>
                    <a:pt x="282" y="548"/>
                  </a:lnTo>
                  <a:lnTo>
                    <a:pt x="282" y="553"/>
                  </a:lnTo>
                  <a:lnTo>
                    <a:pt x="282" y="553"/>
                  </a:lnTo>
                  <a:lnTo>
                    <a:pt x="282" y="553"/>
                  </a:lnTo>
                  <a:lnTo>
                    <a:pt x="277" y="559"/>
                  </a:lnTo>
                  <a:lnTo>
                    <a:pt x="271" y="570"/>
                  </a:lnTo>
                  <a:lnTo>
                    <a:pt x="62" y="1073"/>
                  </a:lnTo>
                  <a:lnTo>
                    <a:pt x="57" y="1084"/>
                  </a:lnTo>
                  <a:lnTo>
                    <a:pt x="51" y="1095"/>
                  </a:lnTo>
                  <a:lnTo>
                    <a:pt x="40" y="1100"/>
                  </a:lnTo>
                  <a:lnTo>
                    <a:pt x="29" y="1100"/>
                  </a:lnTo>
                  <a:lnTo>
                    <a:pt x="23" y="1100"/>
                  </a:lnTo>
                  <a:lnTo>
                    <a:pt x="12" y="1095"/>
                  </a:lnTo>
                  <a:lnTo>
                    <a:pt x="6" y="1084"/>
                  </a:lnTo>
                  <a:lnTo>
                    <a:pt x="0" y="1073"/>
                  </a:lnTo>
                  <a:lnTo>
                    <a:pt x="0" y="1073"/>
                  </a:lnTo>
                  <a:lnTo>
                    <a:pt x="6" y="1067"/>
                  </a:lnTo>
                  <a:lnTo>
                    <a:pt x="6" y="1062"/>
                  </a:lnTo>
                  <a:lnTo>
                    <a:pt x="6" y="1051"/>
                  </a:lnTo>
                  <a:lnTo>
                    <a:pt x="226" y="548"/>
                  </a:lnTo>
                  <a:lnTo>
                    <a:pt x="6" y="44"/>
                  </a:lnTo>
                  <a:lnTo>
                    <a:pt x="6" y="33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6" y="11"/>
                  </a:lnTo>
                  <a:lnTo>
                    <a:pt x="12" y="6"/>
                  </a:lnTo>
                  <a:lnTo>
                    <a:pt x="23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15364" y="3440"/>
              <a:ext cx="1161" cy="1067"/>
            </a:xfrm>
            <a:custGeom>
              <a:avLst/>
              <a:gdLst/>
              <a:ahLst/>
              <a:cxnLst>
                <a:cxn ang="0">
                  <a:pos x="158" y="6"/>
                </a:cxn>
                <a:cxn ang="0">
                  <a:pos x="316" y="0"/>
                </a:cxn>
                <a:cxn ang="0">
                  <a:pos x="417" y="0"/>
                </a:cxn>
                <a:cxn ang="0">
                  <a:pos x="434" y="6"/>
                </a:cxn>
                <a:cxn ang="0">
                  <a:pos x="428" y="39"/>
                </a:cxn>
                <a:cxn ang="0">
                  <a:pos x="400" y="45"/>
                </a:cxn>
                <a:cxn ang="0">
                  <a:pos x="316" y="61"/>
                </a:cxn>
                <a:cxn ang="0">
                  <a:pos x="304" y="89"/>
                </a:cxn>
                <a:cxn ang="0">
                  <a:pos x="490" y="575"/>
                </a:cxn>
                <a:cxn ang="0">
                  <a:pos x="874" y="139"/>
                </a:cxn>
                <a:cxn ang="0">
                  <a:pos x="902" y="100"/>
                </a:cxn>
                <a:cxn ang="0">
                  <a:pos x="891" y="61"/>
                </a:cxn>
                <a:cxn ang="0">
                  <a:pos x="862" y="50"/>
                </a:cxn>
                <a:cxn ang="0">
                  <a:pos x="840" y="45"/>
                </a:cxn>
                <a:cxn ang="0">
                  <a:pos x="823" y="39"/>
                </a:cxn>
                <a:cxn ang="0">
                  <a:pos x="829" y="6"/>
                </a:cxn>
                <a:cxn ang="0">
                  <a:pos x="845" y="0"/>
                </a:cxn>
                <a:cxn ang="0">
                  <a:pos x="1015" y="6"/>
                </a:cxn>
                <a:cxn ang="0">
                  <a:pos x="1155" y="0"/>
                </a:cxn>
                <a:cxn ang="0">
                  <a:pos x="1161" y="34"/>
                </a:cxn>
                <a:cxn ang="0">
                  <a:pos x="1139" y="45"/>
                </a:cxn>
                <a:cxn ang="0">
                  <a:pos x="1003" y="89"/>
                </a:cxn>
                <a:cxn ang="0">
                  <a:pos x="902" y="177"/>
                </a:cxn>
                <a:cxn ang="0">
                  <a:pos x="496" y="631"/>
                </a:cxn>
                <a:cxn ang="0">
                  <a:pos x="479" y="669"/>
                </a:cxn>
                <a:cxn ang="0">
                  <a:pos x="406" y="968"/>
                </a:cxn>
                <a:cxn ang="0">
                  <a:pos x="411" y="1007"/>
                </a:cxn>
                <a:cxn ang="0">
                  <a:pos x="468" y="1018"/>
                </a:cxn>
                <a:cxn ang="0">
                  <a:pos x="507" y="1018"/>
                </a:cxn>
                <a:cxn ang="0">
                  <a:pos x="547" y="1023"/>
                </a:cxn>
                <a:cxn ang="0">
                  <a:pos x="552" y="1045"/>
                </a:cxn>
                <a:cxn ang="0">
                  <a:pos x="535" y="1067"/>
                </a:cxn>
                <a:cxn ang="0">
                  <a:pos x="479" y="1067"/>
                </a:cxn>
                <a:cxn ang="0">
                  <a:pos x="316" y="1062"/>
                </a:cxn>
                <a:cxn ang="0">
                  <a:pos x="158" y="1067"/>
                </a:cxn>
                <a:cxn ang="0">
                  <a:pos x="107" y="1067"/>
                </a:cxn>
                <a:cxn ang="0">
                  <a:pos x="96" y="1051"/>
                </a:cxn>
                <a:cxn ang="0">
                  <a:pos x="113" y="1018"/>
                </a:cxn>
                <a:cxn ang="0">
                  <a:pos x="203" y="1018"/>
                </a:cxn>
                <a:cxn ang="0">
                  <a:pos x="276" y="968"/>
                </a:cxn>
                <a:cxn ang="0">
                  <a:pos x="304" y="857"/>
                </a:cxn>
                <a:cxn ang="0">
                  <a:pos x="344" y="697"/>
                </a:cxn>
                <a:cxn ang="0">
                  <a:pos x="355" y="636"/>
                </a:cxn>
                <a:cxn ang="0">
                  <a:pos x="355" y="614"/>
                </a:cxn>
                <a:cxn ang="0">
                  <a:pos x="130" y="61"/>
                </a:cxn>
                <a:cxn ang="0">
                  <a:pos x="28" y="45"/>
                </a:cxn>
                <a:cxn ang="0">
                  <a:pos x="6" y="39"/>
                </a:cxn>
                <a:cxn ang="0">
                  <a:pos x="11" y="6"/>
                </a:cxn>
                <a:cxn ang="0">
                  <a:pos x="28" y="0"/>
                </a:cxn>
              </a:cxnLst>
              <a:rect l="0" t="0" r="r" b="b"/>
              <a:pathLst>
                <a:path w="1161" h="1067">
                  <a:moveTo>
                    <a:pt x="34" y="0"/>
                  </a:moveTo>
                  <a:lnTo>
                    <a:pt x="90" y="0"/>
                  </a:lnTo>
                  <a:lnTo>
                    <a:pt x="158" y="6"/>
                  </a:lnTo>
                  <a:lnTo>
                    <a:pt x="214" y="6"/>
                  </a:lnTo>
                  <a:lnTo>
                    <a:pt x="259" y="6"/>
                  </a:lnTo>
                  <a:lnTo>
                    <a:pt x="316" y="0"/>
                  </a:lnTo>
                  <a:lnTo>
                    <a:pt x="372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3" y="0"/>
                  </a:lnTo>
                  <a:lnTo>
                    <a:pt x="428" y="6"/>
                  </a:lnTo>
                  <a:lnTo>
                    <a:pt x="434" y="6"/>
                  </a:lnTo>
                  <a:lnTo>
                    <a:pt x="434" y="17"/>
                  </a:lnTo>
                  <a:lnTo>
                    <a:pt x="434" y="34"/>
                  </a:lnTo>
                  <a:lnTo>
                    <a:pt x="428" y="39"/>
                  </a:lnTo>
                  <a:lnTo>
                    <a:pt x="423" y="45"/>
                  </a:lnTo>
                  <a:lnTo>
                    <a:pt x="411" y="45"/>
                  </a:lnTo>
                  <a:lnTo>
                    <a:pt x="400" y="45"/>
                  </a:lnTo>
                  <a:lnTo>
                    <a:pt x="378" y="45"/>
                  </a:lnTo>
                  <a:lnTo>
                    <a:pt x="344" y="50"/>
                  </a:lnTo>
                  <a:lnTo>
                    <a:pt x="316" y="61"/>
                  </a:lnTo>
                  <a:lnTo>
                    <a:pt x="304" y="83"/>
                  </a:lnTo>
                  <a:lnTo>
                    <a:pt x="304" y="89"/>
                  </a:lnTo>
                  <a:lnTo>
                    <a:pt x="304" y="89"/>
                  </a:lnTo>
                  <a:lnTo>
                    <a:pt x="310" y="100"/>
                  </a:lnTo>
                  <a:lnTo>
                    <a:pt x="316" y="111"/>
                  </a:lnTo>
                  <a:lnTo>
                    <a:pt x="490" y="575"/>
                  </a:lnTo>
                  <a:lnTo>
                    <a:pt x="857" y="161"/>
                  </a:lnTo>
                  <a:lnTo>
                    <a:pt x="862" y="150"/>
                  </a:lnTo>
                  <a:lnTo>
                    <a:pt x="874" y="139"/>
                  </a:lnTo>
                  <a:lnTo>
                    <a:pt x="885" y="128"/>
                  </a:lnTo>
                  <a:lnTo>
                    <a:pt x="891" y="111"/>
                  </a:lnTo>
                  <a:lnTo>
                    <a:pt x="902" y="100"/>
                  </a:lnTo>
                  <a:lnTo>
                    <a:pt x="902" y="83"/>
                  </a:lnTo>
                  <a:lnTo>
                    <a:pt x="902" y="72"/>
                  </a:lnTo>
                  <a:lnTo>
                    <a:pt x="891" y="61"/>
                  </a:lnTo>
                  <a:lnTo>
                    <a:pt x="885" y="56"/>
                  </a:lnTo>
                  <a:lnTo>
                    <a:pt x="874" y="50"/>
                  </a:lnTo>
                  <a:lnTo>
                    <a:pt x="862" y="50"/>
                  </a:lnTo>
                  <a:lnTo>
                    <a:pt x="851" y="45"/>
                  </a:lnTo>
                  <a:lnTo>
                    <a:pt x="845" y="45"/>
                  </a:lnTo>
                  <a:lnTo>
                    <a:pt x="840" y="45"/>
                  </a:lnTo>
                  <a:lnTo>
                    <a:pt x="834" y="45"/>
                  </a:lnTo>
                  <a:lnTo>
                    <a:pt x="829" y="45"/>
                  </a:lnTo>
                  <a:lnTo>
                    <a:pt x="823" y="39"/>
                  </a:lnTo>
                  <a:lnTo>
                    <a:pt x="823" y="28"/>
                  </a:lnTo>
                  <a:lnTo>
                    <a:pt x="823" y="17"/>
                  </a:lnTo>
                  <a:lnTo>
                    <a:pt x="829" y="6"/>
                  </a:lnTo>
                  <a:lnTo>
                    <a:pt x="834" y="6"/>
                  </a:lnTo>
                  <a:lnTo>
                    <a:pt x="840" y="0"/>
                  </a:lnTo>
                  <a:lnTo>
                    <a:pt x="845" y="0"/>
                  </a:lnTo>
                  <a:lnTo>
                    <a:pt x="851" y="0"/>
                  </a:lnTo>
                  <a:lnTo>
                    <a:pt x="930" y="0"/>
                  </a:lnTo>
                  <a:lnTo>
                    <a:pt x="1015" y="6"/>
                  </a:lnTo>
                  <a:lnTo>
                    <a:pt x="1077" y="0"/>
                  </a:lnTo>
                  <a:lnTo>
                    <a:pt x="1144" y="0"/>
                  </a:lnTo>
                  <a:lnTo>
                    <a:pt x="1155" y="0"/>
                  </a:lnTo>
                  <a:lnTo>
                    <a:pt x="1161" y="6"/>
                  </a:lnTo>
                  <a:lnTo>
                    <a:pt x="1161" y="17"/>
                  </a:lnTo>
                  <a:lnTo>
                    <a:pt x="1161" y="34"/>
                  </a:lnTo>
                  <a:lnTo>
                    <a:pt x="1155" y="39"/>
                  </a:lnTo>
                  <a:lnTo>
                    <a:pt x="1150" y="45"/>
                  </a:lnTo>
                  <a:lnTo>
                    <a:pt x="1139" y="45"/>
                  </a:lnTo>
                  <a:lnTo>
                    <a:pt x="1127" y="45"/>
                  </a:lnTo>
                  <a:lnTo>
                    <a:pt x="1060" y="61"/>
                  </a:lnTo>
                  <a:lnTo>
                    <a:pt x="1003" y="89"/>
                  </a:lnTo>
                  <a:lnTo>
                    <a:pt x="958" y="122"/>
                  </a:lnTo>
                  <a:lnTo>
                    <a:pt x="924" y="155"/>
                  </a:lnTo>
                  <a:lnTo>
                    <a:pt x="902" y="177"/>
                  </a:lnTo>
                  <a:lnTo>
                    <a:pt x="902" y="177"/>
                  </a:lnTo>
                  <a:lnTo>
                    <a:pt x="502" y="620"/>
                  </a:lnTo>
                  <a:lnTo>
                    <a:pt x="496" y="631"/>
                  </a:lnTo>
                  <a:lnTo>
                    <a:pt x="490" y="642"/>
                  </a:lnTo>
                  <a:lnTo>
                    <a:pt x="485" y="653"/>
                  </a:lnTo>
                  <a:lnTo>
                    <a:pt x="479" y="669"/>
                  </a:lnTo>
                  <a:lnTo>
                    <a:pt x="428" y="890"/>
                  </a:lnTo>
                  <a:lnTo>
                    <a:pt x="417" y="929"/>
                  </a:lnTo>
                  <a:lnTo>
                    <a:pt x="406" y="968"/>
                  </a:lnTo>
                  <a:lnTo>
                    <a:pt x="406" y="990"/>
                  </a:lnTo>
                  <a:lnTo>
                    <a:pt x="406" y="1001"/>
                  </a:lnTo>
                  <a:lnTo>
                    <a:pt x="411" y="1007"/>
                  </a:lnTo>
                  <a:lnTo>
                    <a:pt x="428" y="1012"/>
                  </a:lnTo>
                  <a:lnTo>
                    <a:pt x="445" y="1012"/>
                  </a:lnTo>
                  <a:lnTo>
                    <a:pt x="468" y="1018"/>
                  </a:lnTo>
                  <a:lnTo>
                    <a:pt x="485" y="1018"/>
                  </a:lnTo>
                  <a:lnTo>
                    <a:pt x="502" y="1018"/>
                  </a:lnTo>
                  <a:lnTo>
                    <a:pt x="507" y="1018"/>
                  </a:lnTo>
                  <a:lnTo>
                    <a:pt x="524" y="1018"/>
                  </a:lnTo>
                  <a:lnTo>
                    <a:pt x="535" y="1018"/>
                  </a:lnTo>
                  <a:lnTo>
                    <a:pt x="547" y="1023"/>
                  </a:lnTo>
                  <a:lnTo>
                    <a:pt x="552" y="1023"/>
                  </a:lnTo>
                  <a:lnTo>
                    <a:pt x="552" y="1034"/>
                  </a:lnTo>
                  <a:lnTo>
                    <a:pt x="552" y="1045"/>
                  </a:lnTo>
                  <a:lnTo>
                    <a:pt x="547" y="1056"/>
                  </a:lnTo>
                  <a:lnTo>
                    <a:pt x="541" y="1062"/>
                  </a:lnTo>
                  <a:lnTo>
                    <a:pt x="535" y="1067"/>
                  </a:lnTo>
                  <a:lnTo>
                    <a:pt x="530" y="1067"/>
                  </a:lnTo>
                  <a:lnTo>
                    <a:pt x="519" y="1067"/>
                  </a:lnTo>
                  <a:lnTo>
                    <a:pt x="479" y="1067"/>
                  </a:lnTo>
                  <a:lnTo>
                    <a:pt x="417" y="1062"/>
                  </a:lnTo>
                  <a:lnTo>
                    <a:pt x="361" y="1062"/>
                  </a:lnTo>
                  <a:lnTo>
                    <a:pt x="316" y="1062"/>
                  </a:lnTo>
                  <a:lnTo>
                    <a:pt x="276" y="1062"/>
                  </a:lnTo>
                  <a:lnTo>
                    <a:pt x="214" y="1062"/>
                  </a:lnTo>
                  <a:lnTo>
                    <a:pt x="158" y="1067"/>
                  </a:lnTo>
                  <a:lnTo>
                    <a:pt x="113" y="1067"/>
                  </a:lnTo>
                  <a:lnTo>
                    <a:pt x="113" y="1067"/>
                  </a:lnTo>
                  <a:lnTo>
                    <a:pt x="107" y="1067"/>
                  </a:lnTo>
                  <a:lnTo>
                    <a:pt x="101" y="1062"/>
                  </a:lnTo>
                  <a:lnTo>
                    <a:pt x="96" y="1056"/>
                  </a:lnTo>
                  <a:lnTo>
                    <a:pt x="96" y="1051"/>
                  </a:lnTo>
                  <a:lnTo>
                    <a:pt x="96" y="1034"/>
                  </a:lnTo>
                  <a:lnTo>
                    <a:pt x="101" y="1023"/>
                  </a:lnTo>
                  <a:lnTo>
                    <a:pt x="113" y="1018"/>
                  </a:lnTo>
                  <a:lnTo>
                    <a:pt x="124" y="1018"/>
                  </a:lnTo>
                  <a:lnTo>
                    <a:pt x="135" y="1018"/>
                  </a:lnTo>
                  <a:lnTo>
                    <a:pt x="203" y="1018"/>
                  </a:lnTo>
                  <a:lnTo>
                    <a:pt x="237" y="1012"/>
                  </a:lnTo>
                  <a:lnTo>
                    <a:pt x="265" y="996"/>
                  </a:lnTo>
                  <a:lnTo>
                    <a:pt x="276" y="968"/>
                  </a:lnTo>
                  <a:lnTo>
                    <a:pt x="287" y="924"/>
                  </a:lnTo>
                  <a:lnTo>
                    <a:pt x="293" y="902"/>
                  </a:lnTo>
                  <a:lnTo>
                    <a:pt x="304" y="857"/>
                  </a:lnTo>
                  <a:lnTo>
                    <a:pt x="321" y="802"/>
                  </a:lnTo>
                  <a:lnTo>
                    <a:pt x="333" y="747"/>
                  </a:lnTo>
                  <a:lnTo>
                    <a:pt x="344" y="697"/>
                  </a:lnTo>
                  <a:lnTo>
                    <a:pt x="355" y="658"/>
                  </a:lnTo>
                  <a:lnTo>
                    <a:pt x="361" y="642"/>
                  </a:lnTo>
                  <a:lnTo>
                    <a:pt x="355" y="636"/>
                  </a:lnTo>
                  <a:lnTo>
                    <a:pt x="355" y="625"/>
                  </a:lnTo>
                  <a:lnTo>
                    <a:pt x="355" y="620"/>
                  </a:lnTo>
                  <a:lnTo>
                    <a:pt x="355" y="614"/>
                  </a:lnTo>
                  <a:lnTo>
                    <a:pt x="158" y="100"/>
                  </a:lnTo>
                  <a:lnTo>
                    <a:pt x="147" y="78"/>
                  </a:lnTo>
                  <a:lnTo>
                    <a:pt x="130" y="61"/>
                  </a:lnTo>
                  <a:lnTo>
                    <a:pt x="96" y="50"/>
                  </a:lnTo>
                  <a:lnTo>
                    <a:pt x="39" y="45"/>
                  </a:lnTo>
                  <a:lnTo>
                    <a:pt x="28" y="45"/>
                  </a:lnTo>
                  <a:lnTo>
                    <a:pt x="17" y="45"/>
                  </a:lnTo>
                  <a:lnTo>
                    <a:pt x="11" y="45"/>
                  </a:lnTo>
                  <a:lnTo>
                    <a:pt x="6" y="39"/>
                  </a:lnTo>
                  <a:lnTo>
                    <a:pt x="0" y="28"/>
                  </a:lnTo>
                  <a:lnTo>
                    <a:pt x="6" y="17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16271" y="4248"/>
              <a:ext cx="654" cy="718"/>
            </a:xfrm>
            <a:custGeom>
              <a:avLst/>
              <a:gdLst/>
              <a:ahLst/>
              <a:cxnLst>
                <a:cxn ang="0">
                  <a:pos x="305" y="11"/>
                </a:cxn>
                <a:cxn ang="0">
                  <a:pos x="389" y="88"/>
                </a:cxn>
                <a:cxn ang="0">
                  <a:pos x="440" y="199"/>
                </a:cxn>
                <a:cxn ang="0">
                  <a:pos x="463" y="298"/>
                </a:cxn>
                <a:cxn ang="0">
                  <a:pos x="468" y="331"/>
                </a:cxn>
                <a:cxn ang="0">
                  <a:pos x="525" y="193"/>
                </a:cxn>
                <a:cxn ang="0">
                  <a:pos x="587" y="77"/>
                </a:cxn>
                <a:cxn ang="0">
                  <a:pos x="620" y="11"/>
                </a:cxn>
                <a:cxn ang="0">
                  <a:pos x="632" y="5"/>
                </a:cxn>
                <a:cxn ang="0">
                  <a:pos x="637" y="5"/>
                </a:cxn>
                <a:cxn ang="0">
                  <a:pos x="649" y="11"/>
                </a:cxn>
                <a:cxn ang="0">
                  <a:pos x="649" y="27"/>
                </a:cxn>
                <a:cxn ang="0">
                  <a:pos x="615" y="99"/>
                </a:cxn>
                <a:cxn ang="0">
                  <a:pos x="570" y="188"/>
                </a:cxn>
                <a:cxn ang="0">
                  <a:pos x="536" y="259"/>
                </a:cxn>
                <a:cxn ang="0">
                  <a:pos x="491" y="375"/>
                </a:cxn>
                <a:cxn ang="0">
                  <a:pos x="463" y="458"/>
                </a:cxn>
                <a:cxn ang="0">
                  <a:pos x="434" y="608"/>
                </a:cxn>
                <a:cxn ang="0">
                  <a:pos x="412" y="685"/>
                </a:cxn>
                <a:cxn ang="0">
                  <a:pos x="395" y="713"/>
                </a:cxn>
                <a:cxn ang="0">
                  <a:pos x="384" y="718"/>
                </a:cxn>
                <a:cxn ang="0">
                  <a:pos x="372" y="718"/>
                </a:cxn>
                <a:cxn ang="0">
                  <a:pos x="361" y="702"/>
                </a:cxn>
                <a:cxn ang="0">
                  <a:pos x="367" y="663"/>
                </a:cxn>
                <a:cxn ang="0">
                  <a:pos x="389" y="563"/>
                </a:cxn>
                <a:cxn ang="0">
                  <a:pos x="423" y="453"/>
                </a:cxn>
                <a:cxn ang="0">
                  <a:pos x="429" y="436"/>
                </a:cxn>
                <a:cxn ang="0">
                  <a:pos x="429" y="403"/>
                </a:cxn>
                <a:cxn ang="0">
                  <a:pos x="429" y="326"/>
                </a:cxn>
                <a:cxn ang="0">
                  <a:pos x="406" y="215"/>
                </a:cxn>
                <a:cxn ang="0">
                  <a:pos x="344" y="121"/>
                </a:cxn>
                <a:cxn ang="0">
                  <a:pos x="226" y="88"/>
                </a:cxn>
                <a:cxn ang="0">
                  <a:pos x="113" y="116"/>
                </a:cxn>
                <a:cxn ang="0">
                  <a:pos x="40" y="188"/>
                </a:cxn>
                <a:cxn ang="0">
                  <a:pos x="34" y="204"/>
                </a:cxn>
                <a:cxn ang="0">
                  <a:pos x="23" y="210"/>
                </a:cxn>
                <a:cxn ang="0">
                  <a:pos x="12" y="210"/>
                </a:cxn>
                <a:cxn ang="0">
                  <a:pos x="0" y="199"/>
                </a:cxn>
                <a:cxn ang="0">
                  <a:pos x="17" y="149"/>
                </a:cxn>
                <a:cxn ang="0">
                  <a:pos x="85" y="60"/>
                </a:cxn>
                <a:cxn ang="0">
                  <a:pos x="175" y="5"/>
                </a:cxn>
              </a:cxnLst>
              <a:rect l="0" t="0" r="r" b="b"/>
              <a:pathLst>
                <a:path w="654" h="718">
                  <a:moveTo>
                    <a:pt x="237" y="0"/>
                  </a:moveTo>
                  <a:lnTo>
                    <a:pt x="305" y="11"/>
                  </a:lnTo>
                  <a:lnTo>
                    <a:pt x="350" y="38"/>
                  </a:lnTo>
                  <a:lnTo>
                    <a:pt x="389" y="88"/>
                  </a:lnTo>
                  <a:lnTo>
                    <a:pt x="423" y="138"/>
                  </a:lnTo>
                  <a:lnTo>
                    <a:pt x="440" y="199"/>
                  </a:lnTo>
                  <a:lnTo>
                    <a:pt x="457" y="248"/>
                  </a:lnTo>
                  <a:lnTo>
                    <a:pt x="463" y="298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6" y="259"/>
                  </a:lnTo>
                  <a:lnTo>
                    <a:pt x="525" y="193"/>
                  </a:lnTo>
                  <a:lnTo>
                    <a:pt x="558" y="127"/>
                  </a:lnTo>
                  <a:lnTo>
                    <a:pt x="587" y="77"/>
                  </a:lnTo>
                  <a:lnTo>
                    <a:pt x="604" y="33"/>
                  </a:lnTo>
                  <a:lnTo>
                    <a:pt x="620" y="11"/>
                  </a:lnTo>
                  <a:lnTo>
                    <a:pt x="626" y="11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43" y="11"/>
                  </a:lnTo>
                  <a:lnTo>
                    <a:pt x="649" y="11"/>
                  </a:lnTo>
                  <a:lnTo>
                    <a:pt x="654" y="22"/>
                  </a:lnTo>
                  <a:lnTo>
                    <a:pt x="649" y="27"/>
                  </a:lnTo>
                  <a:lnTo>
                    <a:pt x="649" y="33"/>
                  </a:lnTo>
                  <a:lnTo>
                    <a:pt x="615" y="99"/>
                  </a:lnTo>
                  <a:lnTo>
                    <a:pt x="587" y="149"/>
                  </a:lnTo>
                  <a:lnTo>
                    <a:pt x="570" y="188"/>
                  </a:lnTo>
                  <a:lnTo>
                    <a:pt x="553" y="221"/>
                  </a:lnTo>
                  <a:lnTo>
                    <a:pt x="536" y="259"/>
                  </a:lnTo>
                  <a:lnTo>
                    <a:pt x="513" y="315"/>
                  </a:lnTo>
                  <a:lnTo>
                    <a:pt x="491" y="375"/>
                  </a:lnTo>
                  <a:lnTo>
                    <a:pt x="474" y="425"/>
                  </a:lnTo>
                  <a:lnTo>
                    <a:pt x="463" y="458"/>
                  </a:lnTo>
                  <a:lnTo>
                    <a:pt x="451" y="536"/>
                  </a:lnTo>
                  <a:lnTo>
                    <a:pt x="434" y="608"/>
                  </a:lnTo>
                  <a:lnTo>
                    <a:pt x="418" y="663"/>
                  </a:lnTo>
                  <a:lnTo>
                    <a:pt x="412" y="685"/>
                  </a:lnTo>
                  <a:lnTo>
                    <a:pt x="406" y="702"/>
                  </a:lnTo>
                  <a:lnTo>
                    <a:pt x="395" y="713"/>
                  </a:lnTo>
                  <a:lnTo>
                    <a:pt x="389" y="718"/>
                  </a:lnTo>
                  <a:lnTo>
                    <a:pt x="384" y="718"/>
                  </a:lnTo>
                  <a:lnTo>
                    <a:pt x="384" y="718"/>
                  </a:lnTo>
                  <a:lnTo>
                    <a:pt x="372" y="718"/>
                  </a:lnTo>
                  <a:lnTo>
                    <a:pt x="367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7" y="663"/>
                  </a:lnTo>
                  <a:lnTo>
                    <a:pt x="378" y="619"/>
                  </a:lnTo>
                  <a:lnTo>
                    <a:pt x="389" y="563"/>
                  </a:lnTo>
                  <a:lnTo>
                    <a:pt x="406" y="508"/>
                  </a:lnTo>
                  <a:lnTo>
                    <a:pt x="423" y="453"/>
                  </a:lnTo>
                  <a:lnTo>
                    <a:pt x="423" y="447"/>
                  </a:lnTo>
                  <a:lnTo>
                    <a:pt x="429" y="436"/>
                  </a:lnTo>
                  <a:lnTo>
                    <a:pt x="429" y="425"/>
                  </a:lnTo>
                  <a:lnTo>
                    <a:pt x="429" y="403"/>
                  </a:lnTo>
                  <a:lnTo>
                    <a:pt x="429" y="375"/>
                  </a:lnTo>
                  <a:lnTo>
                    <a:pt x="429" y="326"/>
                  </a:lnTo>
                  <a:lnTo>
                    <a:pt x="423" y="270"/>
                  </a:lnTo>
                  <a:lnTo>
                    <a:pt x="406" y="215"/>
                  </a:lnTo>
                  <a:lnTo>
                    <a:pt x="384" y="165"/>
                  </a:lnTo>
                  <a:lnTo>
                    <a:pt x="344" y="121"/>
                  </a:lnTo>
                  <a:lnTo>
                    <a:pt x="294" y="99"/>
                  </a:lnTo>
                  <a:lnTo>
                    <a:pt x="226" y="88"/>
                  </a:lnTo>
                  <a:lnTo>
                    <a:pt x="170" y="94"/>
                  </a:lnTo>
                  <a:lnTo>
                    <a:pt x="113" y="116"/>
                  </a:lnTo>
                  <a:lnTo>
                    <a:pt x="68" y="149"/>
                  </a:lnTo>
                  <a:lnTo>
                    <a:pt x="40" y="188"/>
                  </a:lnTo>
                  <a:lnTo>
                    <a:pt x="40" y="199"/>
                  </a:lnTo>
                  <a:lnTo>
                    <a:pt x="34" y="204"/>
                  </a:lnTo>
                  <a:lnTo>
                    <a:pt x="29" y="210"/>
                  </a:lnTo>
                  <a:lnTo>
                    <a:pt x="23" y="210"/>
                  </a:lnTo>
                  <a:lnTo>
                    <a:pt x="17" y="210"/>
                  </a:lnTo>
                  <a:lnTo>
                    <a:pt x="12" y="210"/>
                  </a:lnTo>
                  <a:lnTo>
                    <a:pt x="6" y="204"/>
                  </a:lnTo>
                  <a:lnTo>
                    <a:pt x="0" y="199"/>
                  </a:lnTo>
                  <a:lnTo>
                    <a:pt x="6" y="182"/>
                  </a:lnTo>
                  <a:lnTo>
                    <a:pt x="17" y="149"/>
                  </a:lnTo>
                  <a:lnTo>
                    <a:pt x="40" y="105"/>
                  </a:lnTo>
                  <a:lnTo>
                    <a:pt x="85" y="60"/>
                  </a:lnTo>
                  <a:lnTo>
                    <a:pt x="124" y="33"/>
                  </a:lnTo>
                  <a:lnTo>
                    <a:pt x="175" y="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/>
            </p:cNvSpPr>
            <p:nvPr/>
          </p:nvSpPr>
          <p:spPr bwMode="auto">
            <a:xfrm>
              <a:off x="17021" y="4375"/>
              <a:ext cx="321" cy="508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7" y="0"/>
                </a:cxn>
                <a:cxn ang="0">
                  <a:pos x="197" y="5"/>
                </a:cxn>
                <a:cxn ang="0">
                  <a:pos x="203" y="22"/>
                </a:cxn>
                <a:cxn ang="0">
                  <a:pos x="203" y="22"/>
                </a:cxn>
                <a:cxn ang="0">
                  <a:pos x="203" y="442"/>
                </a:cxn>
                <a:cxn ang="0">
                  <a:pos x="203" y="453"/>
                </a:cxn>
                <a:cxn ang="0">
                  <a:pos x="203" y="459"/>
                </a:cxn>
                <a:cxn ang="0">
                  <a:pos x="209" y="464"/>
                </a:cxn>
                <a:cxn ang="0">
                  <a:pos x="214" y="470"/>
                </a:cxn>
                <a:cxn ang="0">
                  <a:pos x="231" y="470"/>
                </a:cxn>
                <a:cxn ang="0">
                  <a:pos x="254" y="475"/>
                </a:cxn>
                <a:cxn ang="0">
                  <a:pos x="282" y="475"/>
                </a:cxn>
                <a:cxn ang="0">
                  <a:pos x="321" y="475"/>
                </a:cxn>
                <a:cxn ang="0">
                  <a:pos x="321" y="508"/>
                </a:cxn>
                <a:cxn ang="0">
                  <a:pos x="242" y="508"/>
                </a:cxn>
                <a:cxn ang="0">
                  <a:pos x="164" y="508"/>
                </a:cxn>
                <a:cxn ang="0">
                  <a:pos x="85" y="508"/>
                </a:cxn>
                <a:cxn ang="0">
                  <a:pos x="6" y="508"/>
                </a:cxn>
                <a:cxn ang="0">
                  <a:pos x="6" y="475"/>
                </a:cxn>
                <a:cxn ang="0">
                  <a:pos x="45" y="475"/>
                </a:cxn>
                <a:cxn ang="0">
                  <a:pos x="73" y="475"/>
                </a:cxn>
                <a:cxn ang="0">
                  <a:pos x="96" y="470"/>
                </a:cxn>
                <a:cxn ang="0">
                  <a:pos x="113" y="470"/>
                </a:cxn>
                <a:cxn ang="0">
                  <a:pos x="124" y="464"/>
                </a:cxn>
                <a:cxn ang="0">
                  <a:pos x="124" y="459"/>
                </a:cxn>
                <a:cxn ang="0">
                  <a:pos x="130" y="453"/>
                </a:cxn>
                <a:cxn ang="0">
                  <a:pos x="130" y="442"/>
                </a:cxn>
                <a:cxn ang="0">
                  <a:pos x="130" y="61"/>
                </a:cxn>
                <a:cxn ang="0">
                  <a:pos x="85" y="72"/>
                </a:cxn>
                <a:cxn ang="0">
                  <a:pos x="40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34" y="44"/>
                </a:cxn>
                <a:cxn ang="0">
                  <a:pos x="79" y="38"/>
                </a:cxn>
                <a:cxn ang="0">
                  <a:pos x="124" y="27"/>
                </a:cxn>
                <a:cxn ang="0">
                  <a:pos x="169" y="0"/>
                </a:cxn>
              </a:cxnLst>
              <a:rect l="0" t="0" r="r" b="b"/>
              <a:pathLst>
                <a:path w="321" h="508">
                  <a:moveTo>
                    <a:pt x="169" y="0"/>
                  </a:moveTo>
                  <a:lnTo>
                    <a:pt x="186" y="0"/>
                  </a:lnTo>
                  <a:lnTo>
                    <a:pt x="197" y="0"/>
                  </a:lnTo>
                  <a:lnTo>
                    <a:pt x="197" y="5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3" y="442"/>
                  </a:lnTo>
                  <a:lnTo>
                    <a:pt x="203" y="453"/>
                  </a:lnTo>
                  <a:lnTo>
                    <a:pt x="203" y="459"/>
                  </a:lnTo>
                  <a:lnTo>
                    <a:pt x="209" y="464"/>
                  </a:lnTo>
                  <a:lnTo>
                    <a:pt x="214" y="470"/>
                  </a:lnTo>
                  <a:lnTo>
                    <a:pt x="231" y="470"/>
                  </a:lnTo>
                  <a:lnTo>
                    <a:pt x="254" y="475"/>
                  </a:lnTo>
                  <a:lnTo>
                    <a:pt x="282" y="475"/>
                  </a:lnTo>
                  <a:lnTo>
                    <a:pt x="321" y="475"/>
                  </a:lnTo>
                  <a:lnTo>
                    <a:pt x="321" y="508"/>
                  </a:lnTo>
                  <a:lnTo>
                    <a:pt x="242" y="508"/>
                  </a:lnTo>
                  <a:lnTo>
                    <a:pt x="164" y="508"/>
                  </a:lnTo>
                  <a:lnTo>
                    <a:pt x="85" y="508"/>
                  </a:lnTo>
                  <a:lnTo>
                    <a:pt x="6" y="508"/>
                  </a:lnTo>
                  <a:lnTo>
                    <a:pt x="6" y="475"/>
                  </a:lnTo>
                  <a:lnTo>
                    <a:pt x="45" y="475"/>
                  </a:lnTo>
                  <a:lnTo>
                    <a:pt x="73" y="475"/>
                  </a:lnTo>
                  <a:lnTo>
                    <a:pt x="96" y="470"/>
                  </a:lnTo>
                  <a:lnTo>
                    <a:pt x="113" y="470"/>
                  </a:lnTo>
                  <a:lnTo>
                    <a:pt x="124" y="464"/>
                  </a:lnTo>
                  <a:lnTo>
                    <a:pt x="124" y="459"/>
                  </a:lnTo>
                  <a:lnTo>
                    <a:pt x="130" y="453"/>
                  </a:lnTo>
                  <a:lnTo>
                    <a:pt x="130" y="442"/>
                  </a:lnTo>
                  <a:lnTo>
                    <a:pt x="130" y="61"/>
                  </a:lnTo>
                  <a:lnTo>
                    <a:pt x="85" y="72"/>
                  </a:lnTo>
                  <a:lnTo>
                    <a:pt x="40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34" y="44"/>
                  </a:lnTo>
                  <a:lnTo>
                    <a:pt x="79" y="38"/>
                  </a:lnTo>
                  <a:lnTo>
                    <a:pt x="124" y="27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/>
            </p:cNvSpPr>
            <p:nvPr/>
          </p:nvSpPr>
          <p:spPr bwMode="auto">
            <a:xfrm>
              <a:off x="17624" y="4049"/>
              <a:ext cx="829" cy="812"/>
            </a:xfrm>
            <a:custGeom>
              <a:avLst/>
              <a:gdLst/>
              <a:ahLst/>
              <a:cxnLst>
                <a:cxn ang="0">
                  <a:pos x="417" y="0"/>
                </a:cxn>
                <a:cxn ang="0">
                  <a:pos x="429" y="0"/>
                </a:cxn>
                <a:cxn ang="0">
                  <a:pos x="434" y="5"/>
                </a:cxn>
                <a:cxn ang="0">
                  <a:pos x="440" y="11"/>
                </a:cxn>
                <a:cxn ang="0">
                  <a:pos x="440" y="22"/>
                </a:cxn>
                <a:cxn ang="0">
                  <a:pos x="440" y="33"/>
                </a:cxn>
                <a:cxn ang="0">
                  <a:pos x="445" y="38"/>
                </a:cxn>
                <a:cxn ang="0">
                  <a:pos x="445" y="381"/>
                </a:cxn>
                <a:cxn ang="0">
                  <a:pos x="789" y="381"/>
                </a:cxn>
                <a:cxn ang="0">
                  <a:pos x="795" y="381"/>
                </a:cxn>
                <a:cxn ang="0">
                  <a:pos x="806" y="381"/>
                </a:cxn>
                <a:cxn ang="0">
                  <a:pos x="812" y="381"/>
                </a:cxn>
                <a:cxn ang="0">
                  <a:pos x="823" y="387"/>
                </a:cxn>
                <a:cxn ang="0">
                  <a:pos x="829" y="398"/>
                </a:cxn>
                <a:cxn ang="0">
                  <a:pos x="829" y="409"/>
                </a:cxn>
                <a:cxn ang="0">
                  <a:pos x="829" y="420"/>
                </a:cxn>
                <a:cxn ang="0">
                  <a:pos x="823" y="425"/>
                </a:cxn>
                <a:cxn ang="0">
                  <a:pos x="812" y="431"/>
                </a:cxn>
                <a:cxn ang="0">
                  <a:pos x="806" y="431"/>
                </a:cxn>
                <a:cxn ang="0">
                  <a:pos x="795" y="431"/>
                </a:cxn>
                <a:cxn ang="0">
                  <a:pos x="789" y="431"/>
                </a:cxn>
                <a:cxn ang="0">
                  <a:pos x="445" y="431"/>
                </a:cxn>
                <a:cxn ang="0">
                  <a:pos x="445" y="774"/>
                </a:cxn>
                <a:cxn ang="0">
                  <a:pos x="440" y="779"/>
                </a:cxn>
                <a:cxn ang="0">
                  <a:pos x="440" y="790"/>
                </a:cxn>
                <a:cxn ang="0">
                  <a:pos x="440" y="801"/>
                </a:cxn>
                <a:cxn ang="0">
                  <a:pos x="434" y="807"/>
                </a:cxn>
                <a:cxn ang="0">
                  <a:pos x="423" y="812"/>
                </a:cxn>
                <a:cxn ang="0">
                  <a:pos x="412" y="812"/>
                </a:cxn>
                <a:cxn ang="0">
                  <a:pos x="400" y="812"/>
                </a:cxn>
                <a:cxn ang="0">
                  <a:pos x="395" y="807"/>
                </a:cxn>
                <a:cxn ang="0">
                  <a:pos x="389" y="796"/>
                </a:cxn>
                <a:cxn ang="0">
                  <a:pos x="389" y="790"/>
                </a:cxn>
                <a:cxn ang="0">
                  <a:pos x="389" y="779"/>
                </a:cxn>
                <a:cxn ang="0">
                  <a:pos x="389" y="774"/>
                </a:cxn>
                <a:cxn ang="0">
                  <a:pos x="389" y="431"/>
                </a:cxn>
                <a:cxn ang="0">
                  <a:pos x="40" y="431"/>
                </a:cxn>
                <a:cxn ang="0">
                  <a:pos x="34" y="431"/>
                </a:cxn>
                <a:cxn ang="0">
                  <a:pos x="23" y="431"/>
                </a:cxn>
                <a:cxn ang="0">
                  <a:pos x="11" y="431"/>
                </a:cxn>
                <a:cxn ang="0">
                  <a:pos x="6" y="425"/>
                </a:cxn>
                <a:cxn ang="0">
                  <a:pos x="0" y="420"/>
                </a:cxn>
                <a:cxn ang="0">
                  <a:pos x="0" y="403"/>
                </a:cxn>
                <a:cxn ang="0">
                  <a:pos x="0" y="392"/>
                </a:cxn>
                <a:cxn ang="0">
                  <a:pos x="6" y="387"/>
                </a:cxn>
                <a:cxn ang="0">
                  <a:pos x="11" y="381"/>
                </a:cxn>
                <a:cxn ang="0">
                  <a:pos x="23" y="381"/>
                </a:cxn>
                <a:cxn ang="0">
                  <a:pos x="34" y="381"/>
                </a:cxn>
                <a:cxn ang="0">
                  <a:pos x="40" y="381"/>
                </a:cxn>
                <a:cxn ang="0">
                  <a:pos x="389" y="381"/>
                </a:cxn>
                <a:cxn ang="0">
                  <a:pos x="389" y="38"/>
                </a:cxn>
                <a:cxn ang="0">
                  <a:pos x="389" y="33"/>
                </a:cxn>
                <a:cxn ang="0">
                  <a:pos x="389" y="22"/>
                </a:cxn>
                <a:cxn ang="0">
                  <a:pos x="389" y="11"/>
                </a:cxn>
                <a:cxn ang="0">
                  <a:pos x="395" y="5"/>
                </a:cxn>
                <a:cxn ang="0">
                  <a:pos x="406" y="0"/>
                </a:cxn>
                <a:cxn ang="0">
                  <a:pos x="417" y="0"/>
                </a:cxn>
              </a:cxnLst>
              <a:rect l="0" t="0" r="r" b="b"/>
              <a:pathLst>
                <a:path w="829" h="812">
                  <a:moveTo>
                    <a:pt x="417" y="0"/>
                  </a:moveTo>
                  <a:lnTo>
                    <a:pt x="429" y="0"/>
                  </a:lnTo>
                  <a:lnTo>
                    <a:pt x="434" y="5"/>
                  </a:lnTo>
                  <a:lnTo>
                    <a:pt x="440" y="11"/>
                  </a:lnTo>
                  <a:lnTo>
                    <a:pt x="440" y="22"/>
                  </a:lnTo>
                  <a:lnTo>
                    <a:pt x="440" y="33"/>
                  </a:lnTo>
                  <a:lnTo>
                    <a:pt x="445" y="38"/>
                  </a:lnTo>
                  <a:lnTo>
                    <a:pt x="445" y="381"/>
                  </a:lnTo>
                  <a:lnTo>
                    <a:pt x="789" y="381"/>
                  </a:lnTo>
                  <a:lnTo>
                    <a:pt x="795" y="381"/>
                  </a:lnTo>
                  <a:lnTo>
                    <a:pt x="806" y="381"/>
                  </a:lnTo>
                  <a:lnTo>
                    <a:pt x="812" y="381"/>
                  </a:lnTo>
                  <a:lnTo>
                    <a:pt x="823" y="387"/>
                  </a:lnTo>
                  <a:lnTo>
                    <a:pt x="829" y="398"/>
                  </a:lnTo>
                  <a:lnTo>
                    <a:pt x="829" y="409"/>
                  </a:lnTo>
                  <a:lnTo>
                    <a:pt x="829" y="420"/>
                  </a:lnTo>
                  <a:lnTo>
                    <a:pt x="823" y="425"/>
                  </a:lnTo>
                  <a:lnTo>
                    <a:pt x="812" y="431"/>
                  </a:lnTo>
                  <a:lnTo>
                    <a:pt x="806" y="431"/>
                  </a:lnTo>
                  <a:lnTo>
                    <a:pt x="795" y="431"/>
                  </a:lnTo>
                  <a:lnTo>
                    <a:pt x="789" y="431"/>
                  </a:lnTo>
                  <a:lnTo>
                    <a:pt x="445" y="431"/>
                  </a:lnTo>
                  <a:lnTo>
                    <a:pt x="445" y="774"/>
                  </a:lnTo>
                  <a:lnTo>
                    <a:pt x="440" y="779"/>
                  </a:lnTo>
                  <a:lnTo>
                    <a:pt x="440" y="790"/>
                  </a:lnTo>
                  <a:lnTo>
                    <a:pt x="440" y="801"/>
                  </a:lnTo>
                  <a:lnTo>
                    <a:pt x="434" y="807"/>
                  </a:lnTo>
                  <a:lnTo>
                    <a:pt x="423" y="812"/>
                  </a:lnTo>
                  <a:lnTo>
                    <a:pt x="412" y="812"/>
                  </a:lnTo>
                  <a:lnTo>
                    <a:pt x="400" y="812"/>
                  </a:lnTo>
                  <a:lnTo>
                    <a:pt x="395" y="807"/>
                  </a:lnTo>
                  <a:lnTo>
                    <a:pt x="389" y="796"/>
                  </a:lnTo>
                  <a:lnTo>
                    <a:pt x="389" y="790"/>
                  </a:lnTo>
                  <a:lnTo>
                    <a:pt x="389" y="779"/>
                  </a:lnTo>
                  <a:lnTo>
                    <a:pt x="389" y="774"/>
                  </a:lnTo>
                  <a:lnTo>
                    <a:pt x="389" y="431"/>
                  </a:lnTo>
                  <a:lnTo>
                    <a:pt x="40" y="431"/>
                  </a:lnTo>
                  <a:lnTo>
                    <a:pt x="34" y="431"/>
                  </a:lnTo>
                  <a:lnTo>
                    <a:pt x="23" y="431"/>
                  </a:lnTo>
                  <a:lnTo>
                    <a:pt x="11" y="431"/>
                  </a:lnTo>
                  <a:lnTo>
                    <a:pt x="6" y="425"/>
                  </a:lnTo>
                  <a:lnTo>
                    <a:pt x="0" y="420"/>
                  </a:lnTo>
                  <a:lnTo>
                    <a:pt x="0" y="403"/>
                  </a:lnTo>
                  <a:lnTo>
                    <a:pt x="0" y="392"/>
                  </a:lnTo>
                  <a:lnTo>
                    <a:pt x="6" y="387"/>
                  </a:lnTo>
                  <a:lnTo>
                    <a:pt x="11" y="381"/>
                  </a:lnTo>
                  <a:lnTo>
                    <a:pt x="23" y="381"/>
                  </a:lnTo>
                  <a:lnTo>
                    <a:pt x="34" y="381"/>
                  </a:lnTo>
                  <a:lnTo>
                    <a:pt x="40" y="381"/>
                  </a:lnTo>
                  <a:lnTo>
                    <a:pt x="389" y="381"/>
                  </a:lnTo>
                  <a:lnTo>
                    <a:pt x="389" y="38"/>
                  </a:lnTo>
                  <a:lnTo>
                    <a:pt x="389" y="33"/>
                  </a:lnTo>
                  <a:lnTo>
                    <a:pt x="389" y="22"/>
                  </a:lnTo>
                  <a:lnTo>
                    <a:pt x="389" y="11"/>
                  </a:lnTo>
                  <a:lnTo>
                    <a:pt x="395" y="5"/>
                  </a:lnTo>
                  <a:lnTo>
                    <a:pt x="406" y="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18560" y="4248"/>
              <a:ext cx="654" cy="718"/>
            </a:xfrm>
            <a:custGeom>
              <a:avLst/>
              <a:gdLst/>
              <a:ahLst/>
              <a:cxnLst>
                <a:cxn ang="0">
                  <a:pos x="304" y="11"/>
                </a:cxn>
                <a:cxn ang="0">
                  <a:pos x="394" y="88"/>
                </a:cxn>
                <a:cxn ang="0">
                  <a:pos x="439" y="199"/>
                </a:cxn>
                <a:cxn ang="0">
                  <a:pos x="462" y="298"/>
                </a:cxn>
                <a:cxn ang="0">
                  <a:pos x="468" y="331"/>
                </a:cxn>
                <a:cxn ang="0">
                  <a:pos x="530" y="193"/>
                </a:cxn>
                <a:cxn ang="0">
                  <a:pos x="586" y="77"/>
                </a:cxn>
                <a:cxn ang="0">
                  <a:pos x="620" y="11"/>
                </a:cxn>
                <a:cxn ang="0">
                  <a:pos x="631" y="5"/>
                </a:cxn>
                <a:cxn ang="0">
                  <a:pos x="637" y="5"/>
                </a:cxn>
                <a:cxn ang="0">
                  <a:pos x="648" y="11"/>
                </a:cxn>
                <a:cxn ang="0">
                  <a:pos x="654" y="27"/>
                </a:cxn>
                <a:cxn ang="0">
                  <a:pos x="614" y="99"/>
                </a:cxn>
                <a:cxn ang="0">
                  <a:pos x="569" y="188"/>
                </a:cxn>
                <a:cxn ang="0">
                  <a:pos x="535" y="259"/>
                </a:cxn>
                <a:cxn ang="0">
                  <a:pos x="490" y="375"/>
                </a:cxn>
                <a:cxn ang="0">
                  <a:pos x="468" y="458"/>
                </a:cxn>
                <a:cxn ang="0">
                  <a:pos x="434" y="608"/>
                </a:cxn>
                <a:cxn ang="0">
                  <a:pos x="411" y="685"/>
                </a:cxn>
                <a:cxn ang="0">
                  <a:pos x="400" y="713"/>
                </a:cxn>
                <a:cxn ang="0">
                  <a:pos x="389" y="718"/>
                </a:cxn>
                <a:cxn ang="0">
                  <a:pos x="372" y="718"/>
                </a:cxn>
                <a:cxn ang="0">
                  <a:pos x="361" y="702"/>
                </a:cxn>
                <a:cxn ang="0">
                  <a:pos x="366" y="663"/>
                </a:cxn>
                <a:cxn ang="0">
                  <a:pos x="389" y="563"/>
                </a:cxn>
                <a:cxn ang="0">
                  <a:pos x="423" y="453"/>
                </a:cxn>
                <a:cxn ang="0">
                  <a:pos x="428" y="436"/>
                </a:cxn>
                <a:cxn ang="0">
                  <a:pos x="428" y="403"/>
                </a:cxn>
                <a:cxn ang="0">
                  <a:pos x="428" y="326"/>
                </a:cxn>
                <a:cxn ang="0">
                  <a:pos x="406" y="215"/>
                </a:cxn>
                <a:cxn ang="0">
                  <a:pos x="344" y="121"/>
                </a:cxn>
                <a:cxn ang="0">
                  <a:pos x="225" y="88"/>
                </a:cxn>
                <a:cxn ang="0">
                  <a:pos x="113" y="116"/>
                </a:cxn>
                <a:cxn ang="0">
                  <a:pos x="39" y="188"/>
                </a:cxn>
                <a:cxn ang="0">
                  <a:pos x="34" y="204"/>
                </a:cxn>
                <a:cxn ang="0">
                  <a:pos x="22" y="210"/>
                </a:cxn>
                <a:cxn ang="0">
                  <a:pos x="11" y="210"/>
                </a:cxn>
                <a:cxn ang="0">
                  <a:pos x="0" y="199"/>
                </a:cxn>
                <a:cxn ang="0">
                  <a:pos x="17" y="149"/>
                </a:cxn>
                <a:cxn ang="0">
                  <a:pos x="84" y="60"/>
                </a:cxn>
                <a:cxn ang="0">
                  <a:pos x="180" y="5"/>
                </a:cxn>
              </a:cxnLst>
              <a:rect l="0" t="0" r="r" b="b"/>
              <a:pathLst>
                <a:path w="654" h="718">
                  <a:moveTo>
                    <a:pt x="242" y="0"/>
                  </a:moveTo>
                  <a:lnTo>
                    <a:pt x="304" y="11"/>
                  </a:lnTo>
                  <a:lnTo>
                    <a:pt x="355" y="38"/>
                  </a:lnTo>
                  <a:lnTo>
                    <a:pt x="394" y="88"/>
                  </a:lnTo>
                  <a:lnTo>
                    <a:pt x="423" y="138"/>
                  </a:lnTo>
                  <a:lnTo>
                    <a:pt x="439" y="199"/>
                  </a:lnTo>
                  <a:lnTo>
                    <a:pt x="456" y="248"/>
                  </a:lnTo>
                  <a:lnTo>
                    <a:pt x="462" y="298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6" y="259"/>
                  </a:lnTo>
                  <a:lnTo>
                    <a:pt x="530" y="193"/>
                  </a:lnTo>
                  <a:lnTo>
                    <a:pt x="558" y="127"/>
                  </a:lnTo>
                  <a:lnTo>
                    <a:pt x="586" y="77"/>
                  </a:lnTo>
                  <a:lnTo>
                    <a:pt x="609" y="33"/>
                  </a:lnTo>
                  <a:lnTo>
                    <a:pt x="620" y="11"/>
                  </a:lnTo>
                  <a:lnTo>
                    <a:pt x="625" y="11"/>
                  </a:lnTo>
                  <a:lnTo>
                    <a:pt x="631" y="5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42" y="11"/>
                  </a:lnTo>
                  <a:lnTo>
                    <a:pt x="648" y="11"/>
                  </a:lnTo>
                  <a:lnTo>
                    <a:pt x="654" y="22"/>
                  </a:lnTo>
                  <a:lnTo>
                    <a:pt x="654" y="27"/>
                  </a:lnTo>
                  <a:lnTo>
                    <a:pt x="648" y="33"/>
                  </a:lnTo>
                  <a:lnTo>
                    <a:pt x="614" y="99"/>
                  </a:lnTo>
                  <a:lnTo>
                    <a:pt x="586" y="149"/>
                  </a:lnTo>
                  <a:lnTo>
                    <a:pt x="569" y="188"/>
                  </a:lnTo>
                  <a:lnTo>
                    <a:pt x="558" y="221"/>
                  </a:lnTo>
                  <a:lnTo>
                    <a:pt x="535" y="259"/>
                  </a:lnTo>
                  <a:lnTo>
                    <a:pt x="513" y="315"/>
                  </a:lnTo>
                  <a:lnTo>
                    <a:pt x="490" y="375"/>
                  </a:lnTo>
                  <a:lnTo>
                    <a:pt x="473" y="425"/>
                  </a:lnTo>
                  <a:lnTo>
                    <a:pt x="468" y="458"/>
                  </a:lnTo>
                  <a:lnTo>
                    <a:pt x="451" y="536"/>
                  </a:lnTo>
                  <a:lnTo>
                    <a:pt x="434" y="608"/>
                  </a:lnTo>
                  <a:lnTo>
                    <a:pt x="423" y="663"/>
                  </a:lnTo>
                  <a:lnTo>
                    <a:pt x="411" y="685"/>
                  </a:lnTo>
                  <a:lnTo>
                    <a:pt x="406" y="702"/>
                  </a:lnTo>
                  <a:lnTo>
                    <a:pt x="400" y="713"/>
                  </a:lnTo>
                  <a:lnTo>
                    <a:pt x="389" y="718"/>
                  </a:lnTo>
                  <a:lnTo>
                    <a:pt x="389" y="718"/>
                  </a:lnTo>
                  <a:lnTo>
                    <a:pt x="383" y="718"/>
                  </a:lnTo>
                  <a:lnTo>
                    <a:pt x="372" y="718"/>
                  </a:lnTo>
                  <a:lnTo>
                    <a:pt x="366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6" y="663"/>
                  </a:lnTo>
                  <a:lnTo>
                    <a:pt x="377" y="619"/>
                  </a:lnTo>
                  <a:lnTo>
                    <a:pt x="389" y="563"/>
                  </a:lnTo>
                  <a:lnTo>
                    <a:pt x="406" y="508"/>
                  </a:lnTo>
                  <a:lnTo>
                    <a:pt x="423" y="453"/>
                  </a:lnTo>
                  <a:lnTo>
                    <a:pt x="423" y="447"/>
                  </a:lnTo>
                  <a:lnTo>
                    <a:pt x="428" y="436"/>
                  </a:lnTo>
                  <a:lnTo>
                    <a:pt x="428" y="425"/>
                  </a:lnTo>
                  <a:lnTo>
                    <a:pt x="428" y="403"/>
                  </a:lnTo>
                  <a:lnTo>
                    <a:pt x="428" y="375"/>
                  </a:lnTo>
                  <a:lnTo>
                    <a:pt x="428" y="326"/>
                  </a:lnTo>
                  <a:lnTo>
                    <a:pt x="423" y="270"/>
                  </a:lnTo>
                  <a:lnTo>
                    <a:pt x="406" y="215"/>
                  </a:lnTo>
                  <a:lnTo>
                    <a:pt x="383" y="165"/>
                  </a:lnTo>
                  <a:lnTo>
                    <a:pt x="344" y="121"/>
                  </a:lnTo>
                  <a:lnTo>
                    <a:pt x="293" y="99"/>
                  </a:lnTo>
                  <a:lnTo>
                    <a:pt x="225" y="88"/>
                  </a:lnTo>
                  <a:lnTo>
                    <a:pt x="169" y="94"/>
                  </a:lnTo>
                  <a:lnTo>
                    <a:pt x="113" y="116"/>
                  </a:lnTo>
                  <a:lnTo>
                    <a:pt x="67" y="149"/>
                  </a:lnTo>
                  <a:lnTo>
                    <a:pt x="39" y="188"/>
                  </a:lnTo>
                  <a:lnTo>
                    <a:pt x="39" y="199"/>
                  </a:lnTo>
                  <a:lnTo>
                    <a:pt x="34" y="204"/>
                  </a:lnTo>
                  <a:lnTo>
                    <a:pt x="28" y="210"/>
                  </a:lnTo>
                  <a:lnTo>
                    <a:pt x="22" y="210"/>
                  </a:lnTo>
                  <a:lnTo>
                    <a:pt x="17" y="210"/>
                  </a:lnTo>
                  <a:lnTo>
                    <a:pt x="11" y="210"/>
                  </a:lnTo>
                  <a:lnTo>
                    <a:pt x="5" y="204"/>
                  </a:lnTo>
                  <a:lnTo>
                    <a:pt x="0" y="199"/>
                  </a:lnTo>
                  <a:lnTo>
                    <a:pt x="5" y="182"/>
                  </a:lnTo>
                  <a:lnTo>
                    <a:pt x="17" y="149"/>
                  </a:lnTo>
                  <a:lnTo>
                    <a:pt x="45" y="105"/>
                  </a:lnTo>
                  <a:lnTo>
                    <a:pt x="84" y="60"/>
                  </a:lnTo>
                  <a:lnTo>
                    <a:pt x="124" y="33"/>
                  </a:lnTo>
                  <a:lnTo>
                    <a:pt x="180" y="5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/>
            </p:cNvSpPr>
            <p:nvPr/>
          </p:nvSpPr>
          <p:spPr bwMode="auto">
            <a:xfrm>
              <a:off x="19270" y="4375"/>
              <a:ext cx="389" cy="508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48" y="5"/>
                </a:cxn>
                <a:cxn ang="0">
                  <a:pos x="304" y="22"/>
                </a:cxn>
                <a:cxn ang="0">
                  <a:pos x="349" y="55"/>
                </a:cxn>
                <a:cxn ang="0">
                  <a:pos x="383" y="94"/>
                </a:cxn>
                <a:cxn ang="0">
                  <a:pos x="389" y="149"/>
                </a:cxn>
                <a:cxn ang="0">
                  <a:pos x="378" y="204"/>
                </a:cxn>
                <a:cxn ang="0">
                  <a:pos x="349" y="248"/>
                </a:cxn>
                <a:cxn ang="0">
                  <a:pos x="304" y="287"/>
                </a:cxn>
                <a:cxn ang="0">
                  <a:pos x="254" y="326"/>
                </a:cxn>
                <a:cxn ang="0">
                  <a:pos x="175" y="376"/>
                </a:cxn>
                <a:cxn ang="0">
                  <a:pos x="96" y="436"/>
                </a:cxn>
                <a:cxn ang="0">
                  <a:pos x="254" y="436"/>
                </a:cxn>
                <a:cxn ang="0">
                  <a:pos x="259" y="436"/>
                </a:cxn>
                <a:cxn ang="0">
                  <a:pos x="276" y="436"/>
                </a:cxn>
                <a:cxn ang="0">
                  <a:pos x="293" y="436"/>
                </a:cxn>
                <a:cxn ang="0">
                  <a:pos x="316" y="431"/>
                </a:cxn>
                <a:cxn ang="0">
                  <a:pos x="327" y="431"/>
                </a:cxn>
                <a:cxn ang="0">
                  <a:pos x="333" y="431"/>
                </a:cxn>
                <a:cxn ang="0">
                  <a:pos x="338" y="420"/>
                </a:cxn>
                <a:cxn ang="0">
                  <a:pos x="349" y="409"/>
                </a:cxn>
                <a:cxn ang="0">
                  <a:pos x="349" y="387"/>
                </a:cxn>
                <a:cxn ang="0">
                  <a:pos x="355" y="376"/>
                </a:cxn>
                <a:cxn ang="0">
                  <a:pos x="355" y="359"/>
                </a:cxn>
                <a:cxn ang="0">
                  <a:pos x="389" y="359"/>
                </a:cxn>
                <a:cxn ang="0">
                  <a:pos x="389" y="359"/>
                </a:cxn>
                <a:cxn ang="0">
                  <a:pos x="366" y="508"/>
                </a:cxn>
                <a:cxn ang="0">
                  <a:pos x="0" y="508"/>
                </a:cxn>
                <a:cxn ang="0">
                  <a:pos x="0" y="486"/>
                </a:cxn>
                <a:cxn ang="0">
                  <a:pos x="0" y="481"/>
                </a:cxn>
                <a:cxn ang="0">
                  <a:pos x="0" y="475"/>
                </a:cxn>
                <a:cxn ang="0">
                  <a:pos x="6" y="475"/>
                </a:cxn>
                <a:cxn ang="0">
                  <a:pos x="203" y="315"/>
                </a:cxn>
                <a:cxn ang="0">
                  <a:pos x="254" y="265"/>
                </a:cxn>
                <a:cxn ang="0">
                  <a:pos x="293" y="210"/>
                </a:cxn>
                <a:cxn ang="0">
                  <a:pos x="304" y="149"/>
                </a:cxn>
                <a:cxn ang="0">
                  <a:pos x="293" y="99"/>
                </a:cxn>
                <a:cxn ang="0">
                  <a:pos x="265" y="61"/>
                </a:cxn>
                <a:cxn ang="0">
                  <a:pos x="220" y="38"/>
                </a:cxn>
                <a:cxn ang="0">
                  <a:pos x="163" y="27"/>
                </a:cxn>
                <a:cxn ang="0">
                  <a:pos x="118" y="38"/>
                </a:cxn>
                <a:cxn ang="0">
                  <a:pos x="73" y="55"/>
                </a:cxn>
                <a:cxn ang="0">
                  <a:pos x="45" y="88"/>
                </a:cxn>
                <a:cxn ang="0">
                  <a:pos x="62" y="94"/>
                </a:cxn>
                <a:cxn ang="0">
                  <a:pos x="73" y="99"/>
                </a:cxn>
                <a:cxn ang="0">
                  <a:pos x="85" y="105"/>
                </a:cxn>
                <a:cxn ang="0">
                  <a:pos x="90" y="116"/>
                </a:cxn>
                <a:cxn ang="0">
                  <a:pos x="90" y="132"/>
                </a:cxn>
                <a:cxn ang="0">
                  <a:pos x="90" y="149"/>
                </a:cxn>
                <a:cxn ang="0">
                  <a:pos x="79" y="160"/>
                </a:cxn>
                <a:cxn ang="0">
                  <a:pos x="68" y="171"/>
                </a:cxn>
                <a:cxn ang="0">
                  <a:pos x="56" y="177"/>
                </a:cxn>
                <a:cxn ang="0">
                  <a:pos x="45" y="177"/>
                </a:cxn>
                <a:cxn ang="0">
                  <a:pos x="39" y="177"/>
                </a:cxn>
                <a:cxn ang="0">
                  <a:pos x="28" y="177"/>
                </a:cxn>
                <a:cxn ang="0">
                  <a:pos x="17" y="171"/>
                </a:cxn>
                <a:cxn ang="0">
                  <a:pos x="11" y="160"/>
                </a:cxn>
                <a:cxn ang="0">
                  <a:pos x="6" y="149"/>
                </a:cxn>
                <a:cxn ang="0">
                  <a:pos x="0" y="132"/>
                </a:cxn>
                <a:cxn ang="0">
                  <a:pos x="17" y="77"/>
                </a:cxn>
                <a:cxn ang="0">
                  <a:pos x="51" y="38"/>
                </a:cxn>
                <a:cxn ang="0">
                  <a:pos x="113" y="5"/>
                </a:cxn>
                <a:cxn ang="0">
                  <a:pos x="186" y="0"/>
                </a:cxn>
              </a:cxnLst>
              <a:rect l="0" t="0" r="r" b="b"/>
              <a:pathLst>
                <a:path w="389" h="508">
                  <a:moveTo>
                    <a:pt x="186" y="0"/>
                  </a:moveTo>
                  <a:lnTo>
                    <a:pt x="248" y="5"/>
                  </a:lnTo>
                  <a:lnTo>
                    <a:pt x="304" y="22"/>
                  </a:lnTo>
                  <a:lnTo>
                    <a:pt x="349" y="55"/>
                  </a:lnTo>
                  <a:lnTo>
                    <a:pt x="383" y="94"/>
                  </a:lnTo>
                  <a:lnTo>
                    <a:pt x="389" y="149"/>
                  </a:lnTo>
                  <a:lnTo>
                    <a:pt x="378" y="204"/>
                  </a:lnTo>
                  <a:lnTo>
                    <a:pt x="349" y="248"/>
                  </a:lnTo>
                  <a:lnTo>
                    <a:pt x="304" y="287"/>
                  </a:lnTo>
                  <a:lnTo>
                    <a:pt x="254" y="326"/>
                  </a:lnTo>
                  <a:lnTo>
                    <a:pt x="175" y="376"/>
                  </a:lnTo>
                  <a:lnTo>
                    <a:pt x="96" y="436"/>
                  </a:lnTo>
                  <a:lnTo>
                    <a:pt x="254" y="436"/>
                  </a:lnTo>
                  <a:lnTo>
                    <a:pt x="259" y="436"/>
                  </a:lnTo>
                  <a:lnTo>
                    <a:pt x="276" y="436"/>
                  </a:lnTo>
                  <a:lnTo>
                    <a:pt x="293" y="436"/>
                  </a:lnTo>
                  <a:lnTo>
                    <a:pt x="316" y="431"/>
                  </a:lnTo>
                  <a:lnTo>
                    <a:pt x="327" y="431"/>
                  </a:lnTo>
                  <a:lnTo>
                    <a:pt x="333" y="431"/>
                  </a:lnTo>
                  <a:lnTo>
                    <a:pt x="338" y="420"/>
                  </a:lnTo>
                  <a:lnTo>
                    <a:pt x="349" y="409"/>
                  </a:lnTo>
                  <a:lnTo>
                    <a:pt x="349" y="387"/>
                  </a:lnTo>
                  <a:lnTo>
                    <a:pt x="355" y="376"/>
                  </a:lnTo>
                  <a:lnTo>
                    <a:pt x="355" y="359"/>
                  </a:lnTo>
                  <a:lnTo>
                    <a:pt x="389" y="359"/>
                  </a:lnTo>
                  <a:lnTo>
                    <a:pt x="389" y="359"/>
                  </a:lnTo>
                  <a:lnTo>
                    <a:pt x="366" y="508"/>
                  </a:lnTo>
                  <a:lnTo>
                    <a:pt x="0" y="508"/>
                  </a:lnTo>
                  <a:lnTo>
                    <a:pt x="0" y="486"/>
                  </a:lnTo>
                  <a:lnTo>
                    <a:pt x="0" y="481"/>
                  </a:lnTo>
                  <a:lnTo>
                    <a:pt x="0" y="475"/>
                  </a:lnTo>
                  <a:lnTo>
                    <a:pt x="6" y="475"/>
                  </a:lnTo>
                  <a:lnTo>
                    <a:pt x="203" y="315"/>
                  </a:lnTo>
                  <a:lnTo>
                    <a:pt x="254" y="265"/>
                  </a:lnTo>
                  <a:lnTo>
                    <a:pt x="293" y="210"/>
                  </a:lnTo>
                  <a:lnTo>
                    <a:pt x="304" y="149"/>
                  </a:lnTo>
                  <a:lnTo>
                    <a:pt x="293" y="99"/>
                  </a:lnTo>
                  <a:lnTo>
                    <a:pt x="265" y="61"/>
                  </a:lnTo>
                  <a:lnTo>
                    <a:pt x="220" y="38"/>
                  </a:lnTo>
                  <a:lnTo>
                    <a:pt x="163" y="27"/>
                  </a:lnTo>
                  <a:lnTo>
                    <a:pt x="118" y="38"/>
                  </a:lnTo>
                  <a:lnTo>
                    <a:pt x="73" y="55"/>
                  </a:lnTo>
                  <a:lnTo>
                    <a:pt x="45" y="88"/>
                  </a:lnTo>
                  <a:lnTo>
                    <a:pt x="62" y="94"/>
                  </a:lnTo>
                  <a:lnTo>
                    <a:pt x="73" y="99"/>
                  </a:lnTo>
                  <a:lnTo>
                    <a:pt x="85" y="105"/>
                  </a:lnTo>
                  <a:lnTo>
                    <a:pt x="90" y="116"/>
                  </a:lnTo>
                  <a:lnTo>
                    <a:pt x="90" y="132"/>
                  </a:lnTo>
                  <a:lnTo>
                    <a:pt x="90" y="149"/>
                  </a:lnTo>
                  <a:lnTo>
                    <a:pt x="79" y="160"/>
                  </a:lnTo>
                  <a:lnTo>
                    <a:pt x="68" y="171"/>
                  </a:lnTo>
                  <a:lnTo>
                    <a:pt x="56" y="177"/>
                  </a:lnTo>
                  <a:lnTo>
                    <a:pt x="45" y="177"/>
                  </a:lnTo>
                  <a:lnTo>
                    <a:pt x="39" y="177"/>
                  </a:lnTo>
                  <a:lnTo>
                    <a:pt x="28" y="177"/>
                  </a:lnTo>
                  <a:lnTo>
                    <a:pt x="17" y="171"/>
                  </a:lnTo>
                  <a:lnTo>
                    <a:pt x="11" y="160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17" y="77"/>
                  </a:lnTo>
                  <a:lnTo>
                    <a:pt x="51" y="38"/>
                  </a:lnTo>
                  <a:lnTo>
                    <a:pt x="113" y="5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685800" y="5257800"/>
            <a:ext cx="7848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Canonical </a:t>
            </a:r>
            <a:r>
              <a:rPr lang="en-US" sz="3200" dirty="0" err="1" smtClean="0">
                <a:solidFill>
                  <a:srgbClr val="7030A0"/>
                </a:solidFill>
              </a:rPr>
              <a:t>holomorphic</a:t>
            </a:r>
            <a:r>
              <a:rPr lang="en-US" sz="3200" dirty="0" smtClean="0">
                <a:solidFill>
                  <a:srgbClr val="7030A0"/>
                </a:solidFill>
              </a:rPr>
              <a:t> </a:t>
            </a:r>
            <a:r>
              <a:rPr lang="en-US" sz="3200" dirty="0" err="1" smtClean="0">
                <a:solidFill>
                  <a:srgbClr val="7030A0"/>
                </a:solidFill>
              </a:rPr>
              <a:t>symplectic</a:t>
            </a:r>
            <a:r>
              <a:rPr lang="en-US" sz="3200" dirty="0" smtClean="0">
                <a:solidFill>
                  <a:srgbClr val="7030A0"/>
                </a:solidFill>
              </a:rPr>
              <a:t> form: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3" name="Group 1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219200" y="6019800"/>
            <a:ext cx="6693016" cy="647700"/>
            <a:chOff x="919" y="3866"/>
            <a:chExt cx="18962" cy="1835"/>
          </a:xfrm>
          <a:solidFill>
            <a:srgbClr val="7030A0"/>
          </a:solidFill>
        </p:grpSpPr>
        <p:sp>
          <p:nvSpPr>
            <p:cNvPr id="3191" name="Freeform 119"/>
            <p:cNvSpPr>
              <a:spLocks noEditPoints="1"/>
            </p:cNvSpPr>
            <p:nvPr/>
          </p:nvSpPr>
          <p:spPr bwMode="auto">
            <a:xfrm>
              <a:off x="919" y="4489"/>
              <a:ext cx="1257" cy="692"/>
            </a:xfrm>
            <a:custGeom>
              <a:avLst/>
              <a:gdLst/>
              <a:ahLst/>
              <a:cxnLst>
                <a:cxn ang="0">
                  <a:pos x="285" y="177"/>
                </a:cxn>
                <a:cxn ang="0">
                  <a:pos x="198" y="366"/>
                </a:cxn>
                <a:cxn ang="0">
                  <a:pos x="192" y="520"/>
                </a:cxn>
                <a:cxn ang="0">
                  <a:pos x="245" y="594"/>
                </a:cxn>
                <a:cxn ang="0">
                  <a:pos x="338" y="594"/>
                </a:cxn>
                <a:cxn ang="0">
                  <a:pos x="448" y="549"/>
                </a:cxn>
                <a:cxn ang="0">
                  <a:pos x="565" y="434"/>
                </a:cxn>
                <a:cxn ang="0">
                  <a:pos x="658" y="234"/>
                </a:cxn>
                <a:cxn ang="0">
                  <a:pos x="669" y="217"/>
                </a:cxn>
                <a:cxn ang="0">
                  <a:pos x="681" y="217"/>
                </a:cxn>
                <a:cxn ang="0">
                  <a:pos x="693" y="223"/>
                </a:cxn>
                <a:cxn ang="0">
                  <a:pos x="698" y="234"/>
                </a:cxn>
                <a:cxn ang="0">
                  <a:pos x="698" y="246"/>
                </a:cxn>
                <a:cxn ang="0">
                  <a:pos x="675" y="337"/>
                </a:cxn>
                <a:cxn ang="0">
                  <a:pos x="669" y="423"/>
                </a:cxn>
                <a:cxn ang="0">
                  <a:pos x="687" y="532"/>
                </a:cxn>
                <a:cxn ang="0">
                  <a:pos x="751" y="594"/>
                </a:cxn>
                <a:cxn ang="0">
                  <a:pos x="885" y="583"/>
                </a:cxn>
                <a:cxn ang="0">
                  <a:pos x="1030" y="469"/>
                </a:cxn>
                <a:cxn ang="0">
                  <a:pos x="1112" y="292"/>
                </a:cxn>
                <a:cxn ang="0">
                  <a:pos x="1117" y="177"/>
                </a:cxn>
                <a:cxn ang="0">
                  <a:pos x="1100" y="92"/>
                </a:cxn>
                <a:cxn ang="0">
                  <a:pos x="262" y="0"/>
                </a:cxn>
                <a:cxn ang="0">
                  <a:pos x="1193" y="0"/>
                </a:cxn>
                <a:cxn ang="0">
                  <a:pos x="1222" y="6"/>
                </a:cxn>
                <a:cxn ang="0">
                  <a:pos x="1245" y="12"/>
                </a:cxn>
                <a:cxn ang="0">
                  <a:pos x="1257" y="29"/>
                </a:cxn>
                <a:cxn ang="0">
                  <a:pos x="1257" y="57"/>
                </a:cxn>
                <a:cxn ang="0">
                  <a:pos x="1240" y="80"/>
                </a:cxn>
                <a:cxn ang="0">
                  <a:pos x="1222" y="92"/>
                </a:cxn>
                <a:cxn ang="0">
                  <a:pos x="1199" y="92"/>
                </a:cxn>
                <a:cxn ang="0">
                  <a:pos x="1158" y="92"/>
                </a:cxn>
                <a:cxn ang="0">
                  <a:pos x="1158" y="212"/>
                </a:cxn>
                <a:cxn ang="0">
                  <a:pos x="1135" y="349"/>
                </a:cxn>
                <a:cxn ang="0">
                  <a:pos x="1059" y="509"/>
                </a:cxn>
                <a:cxn ang="0">
                  <a:pos x="943" y="640"/>
                </a:cxn>
                <a:cxn ang="0">
                  <a:pos x="786" y="692"/>
                </a:cxn>
                <a:cxn ang="0">
                  <a:pos x="687" y="663"/>
                </a:cxn>
                <a:cxn ang="0">
                  <a:pos x="634" y="583"/>
                </a:cxn>
                <a:cxn ang="0">
                  <a:pos x="623" y="480"/>
                </a:cxn>
                <a:cxn ang="0">
                  <a:pos x="623" y="452"/>
                </a:cxn>
                <a:cxn ang="0">
                  <a:pos x="623" y="440"/>
                </a:cxn>
                <a:cxn ang="0">
                  <a:pos x="512" y="583"/>
                </a:cxn>
                <a:cxn ang="0">
                  <a:pos x="367" y="680"/>
                </a:cxn>
                <a:cxn ang="0">
                  <a:pos x="227" y="686"/>
                </a:cxn>
                <a:cxn ang="0">
                  <a:pos x="163" y="634"/>
                </a:cxn>
                <a:cxn ang="0">
                  <a:pos x="140" y="554"/>
                </a:cxn>
                <a:cxn ang="0">
                  <a:pos x="152" y="389"/>
                </a:cxn>
                <a:cxn ang="0">
                  <a:pos x="239" y="183"/>
                </a:cxn>
                <a:cxn ang="0">
                  <a:pos x="239" y="92"/>
                </a:cxn>
                <a:cxn ang="0">
                  <a:pos x="169" y="103"/>
                </a:cxn>
                <a:cxn ang="0">
                  <a:pos x="88" y="160"/>
                </a:cxn>
                <a:cxn ang="0">
                  <a:pos x="41" y="223"/>
                </a:cxn>
                <a:cxn ang="0">
                  <a:pos x="29" y="229"/>
                </a:cxn>
                <a:cxn ang="0">
                  <a:pos x="12" y="229"/>
                </a:cxn>
                <a:cxn ang="0">
                  <a:pos x="0" y="223"/>
                </a:cxn>
                <a:cxn ang="0">
                  <a:pos x="0" y="217"/>
                </a:cxn>
                <a:cxn ang="0">
                  <a:pos x="29" y="166"/>
                </a:cxn>
                <a:cxn ang="0">
                  <a:pos x="99" y="74"/>
                </a:cxn>
                <a:cxn ang="0">
                  <a:pos x="192" y="12"/>
                </a:cxn>
                <a:cxn ang="0">
                  <a:pos x="262" y="0"/>
                </a:cxn>
              </a:cxnLst>
              <a:rect l="0" t="0" r="r" b="b"/>
              <a:pathLst>
                <a:path w="1257" h="692">
                  <a:moveTo>
                    <a:pt x="355" y="92"/>
                  </a:moveTo>
                  <a:lnTo>
                    <a:pt x="285" y="177"/>
                  </a:lnTo>
                  <a:lnTo>
                    <a:pt x="233" y="269"/>
                  </a:lnTo>
                  <a:lnTo>
                    <a:pt x="198" y="366"/>
                  </a:lnTo>
                  <a:lnTo>
                    <a:pt x="186" y="457"/>
                  </a:lnTo>
                  <a:lnTo>
                    <a:pt x="192" y="520"/>
                  </a:lnTo>
                  <a:lnTo>
                    <a:pt x="210" y="566"/>
                  </a:lnTo>
                  <a:lnTo>
                    <a:pt x="245" y="594"/>
                  </a:lnTo>
                  <a:lnTo>
                    <a:pt x="291" y="600"/>
                  </a:lnTo>
                  <a:lnTo>
                    <a:pt x="338" y="594"/>
                  </a:lnTo>
                  <a:lnTo>
                    <a:pt x="396" y="577"/>
                  </a:lnTo>
                  <a:lnTo>
                    <a:pt x="448" y="549"/>
                  </a:lnTo>
                  <a:lnTo>
                    <a:pt x="506" y="503"/>
                  </a:lnTo>
                  <a:lnTo>
                    <a:pt x="565" y="434"/>
                  </a:lnTo>
                  <a:lnTo>
                    <a:pt x="617" y="343"/>
                  </a:lnTo>
                  <a:lnTo>
                    <a:pt x="658" y="234"/>
                  </a:lnTo>
                  <a:lnTo>
                    <a:pt x="664" y="223"/>
                  </a:lnTo>
                  <a:lnTo>
                    <a:pt x="669" y="217"/>
                  </a:lnTo>
                  <a:lnTo>
                    <a:pt x="675" y="217"/>
                  </a:lnTo>
                  <a:lnTo>
                    <a:pt x="681" y="217"/>
                  </a:lnTo>
                  <a:lnTo>
                    <a:pt x="687" y="217"/>
                  </a:lnTo>
                  <a:lnTo>
                    <a:pt x="693" y="223"/>
                  </a:lnTo>
                  <a:lnTo>
                    <a:pt x="698" y="229"/>
                  </a:lnTo>
                  <a:lnTo>
                    <a:pt x="698" y="234"/>
                  </a:lnTo>
                  <a:lnTo>
                    <a:pt x="698" y="240"/>
                  </a:lnTo>
                  <a:lnTo>
                    <a:pt x="698" y="246"/>
                  </a:lnTo>
                  <a:lnTo>
                    <a:pt x="693" y="263"/>
                  </a:lnTo>
                  <a:lnTo>
                    <a:pt x="675" y="337"/>
                  </a:lnTo>
                  <a:lnTo>
                    <a:pt x="669" y="389"/>
                  </a:lnTo>
                  <a:lnTo>
                    <a:pt x="669" y="423"/>
                  </a:lnTo>
                  <a:lnTo>
                    <a:pt x="675" y="480"/>
                  </a:lnTo>
                  <a:lnTo>
                    <a:pt x="687" y="532"/>
                  </a:lnTo>
                  <a:lnTo>
                    <a:pt x="716" y="572"/>
                  </a:lnTo>
                  <a:lnTo>
                    <a:pt x="751" y="594"/>
                  </a:lnTo>
                  <a:lnTo>
                    <a:pt x="797" y="600"/>
                  </a:lnTo>
                  <a:lnTo>
                    <a:pt x="885" y="583"/>
                  </a:lnTo>
                  <a:lnTo>
                    <a:pt x="960" y="537"/>
                  </a:lnTo>
                  <a:lnTo>
                    <a:pt x="1030" y="469"/>
                  </a:lnTo>
                  <a:lnTo>
                    <a:pt x="1077" y="383"/>
                  </a:lnTo>
                  <a:lnTo>
                    <a:pt x="1112" y="292"/>
                  </a:lnTo>
                  <a:lnTo>
                    <a:pt x="1117" y="212"/>
                  </a:lnTo>
                  <a:lnTo>
                    <a:pt x="1117" y="177"/>
                  </a:lnTo>
                  <a:lnTo>
                    <a:pt x="1112" y="137"/>
                  </a:lnTo>
                  <a:lnTo>
                    <a:pt x="1100" y="92"/>
                  </a:lnTo>
                  <a:lnTo>
                    <a:pt x="355" y="92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lnTo>
                    <a:pt x="1193" y="0"/>
                  </a:lnTo>
                  <a:lnTo>
                    <a:pt x="1210" y="0"/>
                  </a:lnTo>
                  <a:lnTo>
                    <a:pt x="1222" y="6"/>
                  </a:lnTo>
                  <a:lnTo>
                    <a:pt x="1234" y="6"/>
                  </a:lnTo>
                  <a:lnTo>
                    <a:pt x="1245" y="12"/>
                  </a:lnTo>
                  <a:lnTo>
                    <a:pt x="1251" y="17"/>
                  </a:lnTo>
                  <a:lnTo>
                    <a:pt x="1257" y="29"/>
                  </a:lnTo>
                  <a:lnTo>
                    <a:pt x="1257" y="40"/>
                  </a:lnTo>
                  <a:lnTo>
                    <a:pt x="1257" y="57"/>
                  </a:lnTo>
                  <a:lnTo>
                    <a:pt x="1251" y="69"/>
                  </a:lnTo>
                  <a:lnTo>
                    <a:pt x="1240" y="80"/>
                  </a:lnTo>
                  <a:lnTo>
                    <a:pt x="1234" y="86"/>
                  </a:lnTo>
                  <a:lnTo>
                    <a:pt x="1222" y="92"/>
                  </a:lnTo>
                  <a:lnTo>
                    <a:pt x="1210" y="92"/>
                  </a:lnTo>
                  <a:lnTo>
                    <a:pt x="1199" y="92"/>
                  </a:lnTo>
                  <a:lnTo>
                    <a:pt x="1181" y="92"/>
                  </a:lnTo>
                  <a:lnTo>
                    <a:pt x="1158" y="92"/>
                  </a:lnTo>
                  <a:lnTo>
                    <a:pt x="1141" y="92"/>
                  </a:lnTo>
                  <a:lnTo>
                    <a:pt x="1158" y="212"/>
                  </a:lnTo>
                  <a:lnTo>
                    <a:pt x="1152" y="274"/>
                  </a:lnTo>
                  <a:lnTo>
                    <a:pt x="1135" y="349"/>
                  </a:lnTo>
                  <a:lnTo>
                    <a:pt x="1106" y="429"/>
                  </a:lnTo>
                  <a:lnTo>
                    <a:pt x="1059" y="509"/>
                  </a:lnTo>
                  <a:lnTo>
                    <a:pt x="1007" y="577"/>
                  </a:lnTo>
                  <a:lnTo>
                    <a:pt x="943" y="640"/>
                  </a:lnTo>
                  <a:lnTo>
                    <a:pt x="867" y="680"/>
                  </a:lnTo>
                  <a:lnTo>
                    <a:pt x="786" y="692"/>
                  </a:lnTo>
                  <a:lnTo>
                    <a:pt x="728" y="686"/>
                  </a:lnTo>
                  <a:lnTo>
                    <a:pt x="687" y="663"/>
                  </a:lnTo>
                  <a:lnTo>
                    <a:pt x="658" y="629"/>
                  </a:lnTo>
                  <a:lnTo>
                    <a:pt x="634" y="583"/>
                  </a:lnTo>
                  <a:lnTo>
                    <a:pt x="623" y="532"/>
                  </a:lnTo>
                  <a:lnTo>
                    <a:pt x="623" y="480"/>
                  </a:lnTo>
                  <a:lnTo>
                    <a:pt x="623" y="463"/>
                  </a:lnTo>
                  <a:lnTo>
                    <a:pt x="623" y="452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570" y="514"/>
                  </a:lnTo>
                  <a:lnTo>
                    <a:pt x="512" y="583"/>
                  </a:lnTo>
                  <a:lnTo>
                    <a:pt x="442" y="640"/>
                  </a:lnTo>
                  <a:lnTo>
                    <a:pt x="367" y="680"/>
                  </a:lnTo>
                  <a:lnTo>
                    <a:pt x="280" y="692"/>
                  </a:lnTo>
                  <a:lnTo>
                    <a:pt x="227" y="686"/>
                  </a:lnTo>
                  <a:lnTo>
                    <a:pt x="186" y="663"/>
                  </a:lnTo>
                  <a:lnTo>
                    <a:pt x="163" y="634"/>
                  </a:lnTo>
                  <a:lnTo>
                    <a:pt x="146" y="594"/>
                  </a:lnTo>
                  <a:lnTo>
                    <a:pt x="140" y="554"/>
                  </a:lnTo>
                  <a:lnTo>
                    <a:pt x="140" y="509"/>
                  </a:lnTo>
                  <a:lnTo>
                    <a:pt x="152" y="389"/>
                  </a:lnTo>
                  <a:lnTo>
                    <a:pt x="186" y="280"/>
                  </a:lnTo>
                  <a:lnTo>
                    <a:pt x="239" y="183"/>
                  </a:lnTo>
                  <a:lnTo>
                    <a:pt x="303" y="92"/>
                  </a:lnTo>
                  <a:lnTo>
                    <a:pt x="239" y="92"/>
                  </a:lnTo>
                  <a:lnTo>
                    <a:pt x="198" y="97"/>
                  </a:lnTo>
                  <a:lnTo>
                    <a:pt x="169" y="103"/>
                  </a:lnTo>
                  <a:lnTo>
                    <a:pt x="140" y="120"/>
                  </a:lnTo>
                  <a:lnTo>
                    <a:pt x="88" y="160"/>
                  </a:lnTo>
                  <a:lnTo>
                    <a:pt x="47" y="212"/>
                  </a:lnTo>
                  <a:lnTo>
                    <a:pt x="41" y="223"/>
                  </a:lnTo>
                  <a:lnTo>
                    <a:pt x="35" y="229"/>
                  </a:lnTo>
                  <a:lnTo>
                    <a:pt x="29" y="229"/>
                  </a:lnTo>
                  <a:lnTo>
                    <a:pt x="18" y="229"/>
                  </a:lnTo>
                  <a:lnTo>
                    <a:pt x="12" y="229"/>
                  </a:lnTo>
                  <a:lnTo>
                    <a:pt x="6" y="229"/>
                  </a:lnTo>
                  <a:lnTo>
                    <a:pt x="0" y="223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6" y="200"/>
                  </a:lnTo>
                  <a:lnTo>
                    <a:pt x="29" y="166"/>
                  </a:lnTo>
                  <a:lnTo>
                    <a:pt x="58" y="126"/>
                  </a:lnTo>
                  <a:lnTo>
                    <a:pt x="99" y="74"/>
                  </a:lnTo>
                  <a:lnTo>
                    <a:pt x="146" y="34"/>
                  </a:lnTo>
                  <a:lnTo>
                    <a:pt x="192" y="12"/>
                  </a:lnTo>
                  <a:lnTo>
                    <a:pt x="233" y="6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2" name="Freeform 120"/>
            <p:cNvSpPr>
              <a:spLocks/>
            </p:cNvSpPr>
            <p:nvPr/>
          </p:nvSpPr>
          <p:spPr bwMode="auto">
            <a:xfrm>
              <a:off x="2252" y="4643"/>
              <a:ext cx="837" cy="749"/>
            </a:xfrm>
            <a:custGeom>
              <a:avLst/>
              <a:gdLst/>
              <a:ahLst/>
              <a:cxnLst>
                <a:cxn ang="0">
                  <a:pos x="803" y="0"/>
                </a:cxn>
                <a:cxn ang="0">
                  <a:pos x="832" y="0"/>
                </a:cxn>
                <a:cxn ang="0">
                  <a:pos x="837" y="18"/>
                </a:cxn>
                <a:cxn ang="0">
                  <a:pos x="808" y="240"/>
                </a:cxn>
                <a:cxn ang="0">
                  <a:pos x="797" y="252"/>
                </a:cxn>
                <a:cxn ang="0">
                  <a:pos x="779" y="252"/>
                </a:cxn>
                <a:cxn ang="0">
                  <a:pos x="768" y="240"/>
                </a:cxn>
                <a:cxn ang="0">
                  <a:pos x="773" y="200"/>
                </a:cxn>
                <a:cxn ang="0">
                  <a:pos x="779" y="160"/>
                </a:cxn>
                <a:cxn ang="0">
                  <a:pos x="779" y="143"/>
                </a:cxn>
                <a:cxn ang="0">
                  <a:pos x="779" y="115"/>
                </a:cxn>
                <a:cxn ang="0">
                  <a:pos x="773" y="86"/>
                </a:cxn>
                <a:cxn ang="0">
                  <a:pos x="744" y="58"/>
                </a:cxn>
                <a:cxn ang="0">
                  <a:pos x="698" y="40"/>
                </a:cxn>
                <a:cxn ang="0">
                  <a:pos x="599" y="40"/>
                </a:cxn>
                <a:cxn ang="0">
                  <a:pos x="570" y="40"/>
                </a:cxn>
                <a:cxn ang="0">
                  <a:pos x="541" y="40"/>
                </a:cxn>
                <a:cxn ang="0">
                  <a:pos x="517" y="46"/>
                </a:cxn>
                <a:cxn ang="0">
                  <a:pos x="506" y="52"/>
                </a:cxn>
                <a:cxn ang="0">
                  <a:pos x="500" y="80"/>
                </a:cxn>
                <a:cxn ang="0">
                  <a:pos x="349" y="658"/>
                </a:cxn>
                <a:cxn ang="0">
                  <a:pos x="343" y="675"/>
                </a:cxn>
                <a:cxn ang="0">
                  <a:pos x="343" y="692"/>
                </a:cxn>
                <a:cxn ang="0">
                  <a:pos x="355" y="703"/>
                </a:cxn>
                <a:cxn ang="0">
                  <a:pos x="384" y="703"/>
                </a:cxn>
                <a:cxn ang="0">
                  <a:pos x="448" y="709"/>
                </a:cxn>
                <a:cxn ang="0">
                  <a:pos x="488" y="709"/>
                </a:cxn>
                <a:cxn ang="0">
                  <a:pos x="500" y="720"/>
                </a:cxn>
                <a:cxn ang="0">
                  <a:pos x="488" y="743"/>
                </a:cxn>
                <a:cxn ang="0">
                  <a:pos x="477" y="749"/>
                </a:cxn>
                <a:cxn ang="0">
                  <a:pos x="372" y="743"/>
                </a:cxn>
                <a:cxn ang="0">
                  <a:pos x="273" y="743"/>
                </a:cxn>
                <a:cxn ang="0">
                  <a:pos x="81" y="749"/>
                </a:cxn>
                <a:cxn ang="0">
                  <a:pos x="64" y="743"/>
                </a:cxn>
                <a:cxn ang="0">
                  <a:pos x="64" y="732"/>
                </a:cxn>
                <a:cxn ang="0">
                  <a:pos x="69" y="715"/>
                </a:cxn>
                <a:cxn ang="0">
                  <a:pos x="93" y="709"/>
                </a:cxn>
                <a:cxn ang="0">
                  <a:pos x="168" y="709"/>
                </a:cxn>
                <a:cxn ang="0">
                  <a:pos x="227" y="692"/>
                </a:cxn>
                <a:cxn ang="0">
                  <a:pos x="244" y="658"/>
                </a:cxn>
                <a:cxn ang="0">
                  <a:pos x="395" y="63"/>
                </a:cxn>
                <a:cxn ang="0">
                  <a:pos x="395" y="52"/>
                </a:cxn>
                <a:cxn ang="0">
                  <a:pos x="395" y="46"/>
                </a:cxn>
                <a:cxn ang="0">
                  <a:pos x="378" y="40"/>
                </a:cxn>
                <a:cxn ang="0">
                  <a:pos x="314" y="40"/>
                </a:cxn>
                <a:cxn ang="0">
                  <a:pos x="186" y="52"/>
                </a:cxn>
                <a:cxn ang="0">
                  <a:pos x="104" y="103"/>
                </a:cxn>
                <a:cxn ang="0">
                  <a:pos x="40" y="229"/>
                </a:cxn>
                <a:cxn ang="0">
                  <a:pos x="35" y="252"/>
                </a:cxn>
                <a:cxn ang="0">
                  <a:pos x="17" y="252"/>
                </a:cxn>
                <a:cxn ang="0">
                  <a:pos x="0" y="246"/>
                </a:cxn>
                <a:cxn ang="0">
                  <a:pos x="0" y="240"/>
                </a:cxn>
                <a:cxn ang="0">
                  <a:pos x="0" y="223"/>
                </a:cxn>
                <a:cxn ang="0">
                  <a:pos x="75" y="23"/>
                </a:cxn>
                <a:cxn ang="0">
                  <a:pos x="87" y="6"/>
                </a:cxn>
                <a:cxn ang="0">
                  <a:pos x="110" y="0"/>
                </a:cxn>
              </a:cxnLst>
              <a:rect l="0" t="0" r="r" b="b"/>
              <a:pathLst>
                <a:path w="837" h="749">
                  <a:moveTo>
                    <a:pt x="110" y="0"/>
                  </a:moveTo>
                  <a:lnTo>
                    <a:pt x="803" y="0"/>
                  </a:lnTo>
                  <a:lnTo>
                    <a:pt x="820" y="0"/>
                  </a:lnTo>
                  <a:lnTo>
                    <a:pt x="832" y="0"/>
                  </a:lnTo>
                  <a:lnTo>
                    <a:pt x="837" y="6"/>
                  </a:lnTo>
                  <a:lnTo>
                    <a:pt x="837" y="18"/>
                  </a:lnTo>
                  <a:lnTo>
                    <a:pt x="808" y="229"/>
                  </a:lnTo>
                  <a:lnTo>
                    <a:pt x="808" y="240"/>
                  </a:lnTo>
                  <a:lnTo>
                    <a:pt x="803" y="246"/>
                  </a:lnTo>
                  <a:lnTo>
                    <a:pt x="797" y="252"/>
                  </a:lnTo>
                  <a:lnTo>
                    <a:pt x="785" y="252"/>
                  </a:lnTo>
                  <a:lnTo>
                    <a:pt x="779" y="252"/>
                  </a:lnTo>
                  <a:lnTo>
                    <a:pt x="773" y="246"/>
                  </a:lnTo>
                  <a:lnTo>
                    <a:pt x="768" y="240"/>
                  </a:lnTo>
                  <a:lnTo>
                    <a:pt x="773" y="229"/>
                  </a:lnTo>
                  <a:lnTo>
                    <a:pt x="773" y="200"/>
                  </a:lnTo>
                  <a:lnTo>
                    <a:pt x="779" y="183"/>
                  </a:lnTo>
                  <a:lnTo>
                    <a:pt x="779" y="160"/>
                  </a:lnTo>
                  <a:lnTo>
                    <a:pt x="779" y="155"/>
                  </a:lnTo>
                  <a:lnTo>
                    <a:pt x="779" y="143"/>
                  </a:lnTo>
                  <a:lnTo>
                    <a:pt x="779" y="138"/>
                  </a:lnTo>
                  <a:lnTo>
                    <a:pt x="779" y="115"/>
                  </a:lnTo>
                  <a:lnTo>
                    <a:pt x="779" y="98"/>
                  </a:lnTo>
                  <a:lnTo>
                    <a:pt x="773" y="86"/>
                  </a:lnTo>
                  <a:lnTo>
                    <a:pt x="762" y="69"/>
                  </a:lnTo>
                  <a:lnTo>
                    <a:pt x="744" y="58"/>
                  </a:lnTo>
                  <a:lnTo>
                    <a:pt x="727" y="52"/>
                  </a:lnTo>
                  <a:lnTo>
                    <a:pt x="698" y="40"/>
                  </a:lnTo>
                  <a:lnTo>
                    <a:pt x="657" y="40"/>
                  </a:lnTo>
                  <a:lnTo>
                    <a:pt x="599" y="40"/>
                  </a:lnTo>
                  <a:lnTo>
                    <a:pt x="587" y="40"/>
                  </a:lnTo>
                  <a:lnTo>
                    <a:pt x="570" y="40"/>
                  </a:lnTo>
                  <a:lnTo>
                    <a:pt x="552" y="40"/>
                  </a:lnTo>
                  <a:lnTo>
                    <a:pt x="541" y="40"/>
                  </a:lnTo>
                  <a:lnTo>
                    <a:pt x="535" y="40"/>
                  </a:lnTo>
                  <a:lnTo>
                    <a:pt x="517" y="46"/>
                  </a:lnTo>
                  <a:lnTo>
                    <a:pt x="512" y="46"/>
                  </a:lnTo>
                  <a:lnTo>
                    <a:pt x="506" y="52"/>
                  </a:lnTo>
                  <a:lnTo>
                    <a:pt x="500" y="63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349" y="658"/>
                  </a:lnTo>
                  <a:lnTo>
                    <a:pt x="349" y="669"/>
                  </a:lnTo>
                  <a:lnTo>
                    <a:pt x="343" y="675"/>
                  </a:lnTo>
                  <a:lnTo>
                    <a:pt x="343" y="686"/>
                  </a:lnTo>
                  <a:lnTo>
                    <a:pt x="343" y="692"/>
                  </a:lnTo>
                  <a:lnTo>
                    <a:pt x="349" y="698"/>
                  </a:lnTo>
                  <a:lnTo>
                    <a:pt x="355" y="703"/>
                  </a:lnTo>
                  <a:lnTo>
                    <a:pt x="366" y="703"/>
                  </a:lnTo>
                  <a:lnTo>
                    <a:pt x="384" y="703"/>
                  </a:lnTo>
                  <a:lnTo>
                    <a:pt x="419" y="709"/>
                  </a:lnTo>
                  <a:lnTo>
                    <a:pt x="448" y="709"/>
                  </a:lnTo>
                  <a:lnTo>
                    <a:pt x="471" y="709"/>
                  </a:lnTo>
                  <a:lnTo>
                    <a:pt x="488" y="709"/>
                  </a:lnTo>
                  <a:lnTo>
                    <a:pt x="494" y="715"/>
                  </a:lnTo>
                  <a:lnTo>
                    <a:pt x="500" y="720"/>
                  </a:lnTo>
                  <a:lnTo>
                    <a:pt x="494" y="738"/>
                  </a:lnTo>
                  <a:lnTo>
                    <a:pt x="488" y="743"/>
                  </a:lnTo>
                  <a:lnTo>
                    <a:pt x="483" y="743"/>
                  </a:lnTo>
                  <a:lnTo>
                    <a:pt x="477" y="749"/>
                  </a:lnTo>
                  <a:lnTo>
                    <a:pt x="471" y="749"/>
                  </a:lnTo>
                  <a:lnTo>
                    <a:pt x="372" y="743"/>
                  </a:lnTo>
                  <a:lnTo>
                    <a:pt x="325" y="743"/>
                  </a:lnTo>
                  <a:lnTo>
                    <a:pt x="273" y="743"/>
                  </a:lnTo>
                  <a:lnTo>
                    <a:pt x="180" y="743"/>
                  </a:lnTo>
                  <a:lnTo>
                    <a:pt x="81" y="749"/>
                  </a:lnTo>
                  <a:lnTo>
                    <a:pt x="69" y="743"/>
                  </a:lnTo>
                  <a:lnTo>
                    <a:pt x="64" y="743"/>
                  </a:lnTo>
                  <a:lnTo>
                    <a:pt x="64" y="738"/>
                  </a:lnTo>
                  <a:lnTo>
                    <a:pt x="64" y="732"/>
                  </a:lnTo>
                  <a:lnTo>
                    <a:pt x="64" y="720"/>
                  </a:lnTo>
                  <a:lnTo>
                    <a:pt x="69" y="715"/>
                  </a:lnTo>
                  <a:lnTo>
                    <a:pt x="75" y="709"/>
                  </a:lnTo>
                  <a:lnTo>
                    <a:pt x="93" y="709"/>
                  </a:lnTo>
                  <a:lnTo>
                    <a:pt x="110" y="709"/>
                  </a:lnTo>
                  <a:lnTo>
                    <a:pt x="168" y="709"/>
                  </a:lnTo>
                  <a:lnTo>
                    <a:pt x="209" y="703"/>
                  </a:lnTo>
                  <a:lnTo>
                    <a:pt x="227" y="692"/>
                  </a:lnTo>
                  <a:lnTo>
                    <a:pt x="238" y="675"/>
                  </a:lnTo>
                  <a:lnTo>
                    <a:pt x="244" y="658"/>
                  </a:lnTo>
                  <a:lnTo>
                    <a:pt x="389" y="75"/>
                  </a:lnTo>
                  <a:lnTo>
                    <a:pt x="395" y="63"/>
                  </a:lnTo>
                  <a:lnTo>
                    <a:pt x="395" y="52"/>
                  </a:lnTo>
                  <a:lnTo>
                    <a:pt x="395" y="52"/>
                  </a:lnTo>
                  <a:lnTo>
                    <a:pt x="395" y="46"/>
                  </a:lnTo>
                  <a:lnTo>
                    <a:pt x="395" y="46"/>
                  </a:lnTo>
                  <a:lnTo>
                    <a:pt x="389" y="40"/>
                  </a:lnTo>
                  <a:lnTo>
                    <a:pt x="378" y="40"/>
                  </a:lnTo>
                  <a:lnTo>
                    <a:pt x="360" y="40"/>
                  </a:lnTo>
                  <a:lnTo>
                    <a:pt x="314" y="40"/>
                  </a:lnTo>
                  <a:lnTo>
                    <a:pt x="238" y="40"/>
                  </a:lnTo>
                  <a:lnTo>
                    <a:pt x="186" y="52"/>
                  </a:lnTo>
                  <a:lnTo>
                    <a:pt x="139" y="69"/>
                  </a:lnTo>
                  <a:lnTo>
                    <a:pt x="104" y="103"/>
                  </a:lnTo>
                  <a:lnTo>
                    <a:pt x="75" y="155"/>
                  </a:lnTo>
                  <a:lnTo>
                    <a:pt x="40" y="229"/>
                  </a:lnTo>
                  <a:lnTo>
                    <a:pt x="35" y="240"/>
                  </a:lnTo>
                  <a:lnTo>
                    <a:pt x="35" y="252"/>
                  </a:lnTo>
                  <a:lnTo>
                    <a:pt x="29" y="252"/>
                  </a:lnTo>
                  <a:lnTo>
                    <a:pt x="17" y="252"/>
                  </a:lnTo>
                  <a:lnTo>
                    <a:pt x="5" y="25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0"/>
                  </a:lnTo>
                  <a:lnTo>
                    <a:pt x="0" y="235"/>
                  </a:lnTo>
                  <a:lnTo>
                    <a:pt x="0" y="223"/>
                  </a:lnTo>
                  <a:lnTo>
                    <a:pt x="5" y="218"/>
                  </a:lnTo>
                  <a:lnTo>
                    <a:pt x="75" y="23"/>
                  </a:lnTo>
                  <a:lnTo>
                    <a:pt x="81" y="12"/>
                  </a:lnTo>
                  <a:lnTo>
                    <a:pt x="87" y="6"/>
                  </a:lnTo>
                  <a:lnTo>
                    <a:pt x="99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3" name="Freeform 121"/>
            <p:cNvSpPr>
              <a:spLocks noEditPoints="1"/>
            </p:cNvSpPr>
            <p:nvPr/>
          </p:nvSpPr>
          <p:spPr bwMode="auto">
            <a:xfrm>
              <a:off x="3729" y="4592"/>
              <a:ext cx="1059" cy="366"/>
            </a:xfrm>
            <a:custGeom>
              <a:avLst/>
              <a:gdLst/>
              <a:ahLst/>
              <a:cxnLst>
                <a:cxn ang="0">
                  <a:pos x="53" y="303"/>
                </a:cxn>
                <a:cxn ang="0">
                  <a:pos x="1007" y="303"/>
                </a:cxn>
                <a:cxn ang="0">
                  <a:pos x="1019" y="303"/>
                </a:cxn>
                <a:cxn ang="0">
                  <a:pos x="1030" y="303"/>
                </a:cxn>
                <a:cxn ang="0">
                  <a:pos x="1042" y="309"/>
                </a:cxn>
                <a:cxn ang="0">
                  <a:pos x="1054" y="314"/>
                </a:cxn>
                <a:cxn ang="0">
                  <a:pos x="1059" y="320"/>
                </a:cxn>
                <a:cxn ang="0">
                  <a:pos x="1059" y="337"/>
                </a:cxn>
                <a:cxn ang="0">
                  <a:pos x="1059" y="349"/>
                </a:cxn>
                <a:cxn ang="0">
                  <a:pos x="1054" y="354"/>
                </a:cxn>
                <a:cxn ang="0">
                  <a:pos x="1042" y="360"/>
                </a:cxn>
                <a:cxn ang="0">
                  <a:pos x="1030" y="360"/>
                </a:cxn>
                <a:cxn ang="0">
                  <a:pos x="1019" y="366"/>
                </a:cxn>
                <a:cxn ang="0">
                  <a:pos x="1007" y="366"/>
                </a:cxn>
                <a:cxn ang="0">
                  <a:pos x="53" y="366"/>
                </a:cxn>
                <a:cxn ang="0">
                  <a:pos x="41" y="366"/>
                </a:cxn>
                <a:cxn ang="0">
                  <a:pos x="30" y="360"/>
                </a:cxn>
                <a:cxn ang="0">
                  <a:pos x="18" y="360"/>
                </a:cxn>
                <a:cxn ang="0">
                  <a:pos x="12" y="354"/>
                </a:cxn>
                <a:cxn ang="0">
                  <a:pos x="6" y="349"/>
                </a:cxn>
                <a:cxn ang="0">
                  <a:pos x="0" y="337"/>
                </a:cxn>
                <a:cxn ang="0">
                  <a:pos x="6" y="320"/>
                </a:cxn>
                <a:cxn ang="0">
                  <a:pos x="12" y="314"/>
                </a:cxn>
                <a:cxn ang="0">
                  <a:pos x="18" y="309"/>
                </a:cxn>
                <a:cxn ang="0">
                  <a:pos x="30" y="303"/>
                </a:cxn>
                <a:cxn ang="0">
                  <a:pos x="41" y="303"/>
                </a:cxn>
                <a:cxn ang="0">
                  <a:pos x="53" y="303"/>
                </a:cxn>
                <a:cxn ang="0">
                  <a:pos x="53" y="0"/>
                </a:cxn>
                <a:cxn ang="0">
                  <a:pos x="1007" y="0"/>
                </a:cxn>
                <a:cxn ang="0">
                  <a:pos x="1019" y="0"/>
                </a:cxn>
                <a:cxn ang="0">
                  <a:pos x="1030" y="0"/>
                </a:cxn>
                <a:cxn ang="0">
                  <a:pos x="1042" y="6"/>
                </a:cxn>
                <a:cxn ang="0">
                  <a:pos x="1054" y="11"/>
                </a:cxn>
                <a:cxn ang="0">
                  <a:pos x="1059" y="17"/>
                </a:cxn>
                <a:cxn ang="0">
                  <a:pos x="1059" y="29"/>
                </a:cxn>
                <a:cxn ang="0">
                  <a:pos x="1059" y="46"/>
                </a:cxn>
                <a:cxn ang="0">
                  <a:pos x="1054" y="51"/>
                </a:cxn>
                <a:cxn ang="0">
                  <a:pos x="1042" y="57"/>
                </a:cxn>
                <a:cxn ang="0">
                  <a:pos x="1030" y="63"/>
                </a:cxn>
                <a:cxn ang="0">
                  <a:pos x="1019" y="63"/>
                </a:cxn>
                <a:cxn ang="0">
                  <a:pos x="1007" y="63"/>
                </a:cxn>
                <a:cxn ang="0">
                  <a:pos x="53" y="63"/>
                </a:cxn>
                <a:cxn ang="0">
                  <a:pos x="41" y="63"/>
                </a:cxn>
                <a:cxn ang="0">
                  <a:pos x="30" y="63"/>
                </a:cxn>
                <a:cxn ang="0">
                  <a:pos x="18" y="57"/>
                </a:cxn>
                <a:cxn ang="0">
                  <a:pos x="12" y="51"/>
                </a:cxn>
                <a:cxn ang="0">
                  <a:pos x="6" y="46"/>
                </a:cxn>
                <a:cxn ang="0">
                  <a:pos x="0" y="29"/>
                </a:cxn>
                <a:cxn ang="0">
                  <a:pos x="6" y="17"/>
                </a:cxn>
                <a:cxn ang="0">
                  <a:pos x="12" y="11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59" h="366">
                  <a:moveTo>
                    <a:pt x="53" y="303"/>
                  </a:moveTo>
                  <a:lnTo>
                    <a:pt x="1007" y="303"/>
                  </a:lnTo>
                  <a:lnTo>
                    <a:pt x="1019" y="303"/>
                  </a:lnTo>
                  <a:lnTo>
                    <a:pt x="1030" y="303"/>
                  </a:lnTo>
                  <a:lnTo>
                    <a:pt x="1042" y="309"/>
                  </a:lnTo>
                  <a:lnTo>
                    <a:pt x="1054" y="314"/>
                  </a:lnTo>
                  <a:lnTo>
                    <a:pt x="1059" y="320"/>
                  </a:lnTo>
                  <a:lnTo>
                    <a:pt x="1059" y="337"/>
                  </a:lnTo>
                  <a:lnTo>
                    <a:pt x="1059" y="349"/>
                  </a:lnTo>
                  <a:lnTo>
                    <a:pt x="1054" y="354"/>
                  </a:lnTo>
                  <a:lnTo>
                    <a:pt x="1042" y="360"/>
                  </a:lnTo>
                  <a:lnTo>
                    <a:pt x="1030" y="360"/>
                  </a:lnTo>
                  <a:lnTo>
                    <a:pt x="1019" y="366"/>
                  </a:lnTo>
                  <a:lnTo>
                    <a:pt x="1007" y="366"/>
                  </a:lnTo>
                  <a:lnTo>
                    <a:pt x="53" y="366"/>
                  </a:lnTo>
                  <a:lnTo>
                    <a:pt x="41" y="366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54"/>
                  </a:lnTo>
                  <a:lnTo>
                    <a:pt x="6" y="349"/>
                  </a:lnTo>
                  <a:lnTo>
                    <a:pt x="0" y="337"/>
                  </a:lnTo>
                  <a:lnTo>
                    <a:pt x="6" y="320"/>
                  </a:lnTo>
                  <a:lnTo>
                    <a:pt x="12" y="314"/>
                  </a:lnTo>
                  <a:lnTo>
                    <a:pt x="18" y="309"/>
                  </a:lnTo>
                  <a:lnTo>
                    <a:pt x="30" y="303"/>
                  </a:lnTo>
                  <a:lnTo>
                    <a:pt x="41" y="303"/>
                  </a:lnTo>
                  <a:lnTo>
                    <a:pt x="53" y="303"/>
                  </a:lnTo>
                  <a:close/>
                  <a:moveTo>
                    <a:pt x="53" y="0"/>
                  </a:moveTo>
                  <a:lnTo>
                    <a:pt x="1007" y="0"/>
                  </a:lnTo>
                  <a:lnTo>
                    <a:pt x="1019" y="0"/>
                  </a:lnTo>
                  <a:lnTo>
                    <a:pt x="1030" y="0"/>
                  </a:lnTo>
                  <a:lnTo>
                    <a:pt x="1042" y="6"/>
                  </a:lnTo>
                  <a:lnTo>
                    <a:pt x="1054" y="11"/>
                  </a:lnTo>
                  <a:lnTo>
                    <a:pt x="1059" y="17"/>
                  </a:lnTo>
                  <a:lnTo>
                    <a:pt x="1059" y="29"/>
                  </a:lnTo>
                  <a:lnTo>
                    <a:pt x="1059" y="46"/>
                  </a:lnTo>
                  <a:lnTo>
                    <a:pt x="1054" y="51"/>
                  </a:lnTo>
                  <a:lnTo>
                    <a:pt x="1042" y="57"/>
                  </a:lnTo>
                  <a:lnTo>
                    <a:pt x="1030" y="63"/>
                  </a:lnTo>
                  <a:lnTo>
                    <a:pt x="1019" y="63"/>
                  </a:lnTo>
                  <a:lnTo>
                    <a:pt x="1007" y="63"/>
                  </a:lnTo>
                  <a:lnTo>
                    <a:pt x="53" y="63"/>
                  </a:lnTo>
                  <a:lnTo>
                    <a:pt x="41" y="63"/>
                  </a:lnTo>
                  <a:lnTo>
                    <a:pt x="30" y="63"/>
                  </a:lnTo>
                  <a:lnTo>
                    <a:pt x="18" y="57"/>
                  </a:lnTo>
                  <a:lnTo>
                    <a:pt x="12" y="51"/>
                  </a:lnTo>
                  <a:lnTo>
                    <a:pt x="6" y="46"/>
                  </a:lnTo>
                  <a:lnTo>
                    <a:pt x="0" y="29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4" name="Freeform 122"/>
            <p:cNvSpPr>
              <a:spLocks/>
            </p:cNvSpPr>
            <p:nvPr/>
          </p:nvSpPr>
          <p:spPr bwMode="auto">
            <a:xfrm>
              <a:off x="5405" y="4489"/>
              <a:ext cx="524" cy="692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506" y="6"/>
                </a:cxn>
                <a:cxn ang="0">
                  <a:pos x="518" y="12"/>
                </a:cxn>
                <a:cxn ang="0">
                  <a:pos x="524" y="34"/>
                </a:cxn>
                <a:cxn ang="0">
                  <a:pos x="506" y="46"/>
                </a:cxn>
                <a:cxn ang="0">
                  <a:pos x="483" y="52"/>
                </a:cxn>
                <a:cxn ang="0">
                  <a:pos x="425" y="52"/>
                </a:cxn>
                <a:cxn ang="0">
                  <a:pos x="274" y="92"/>
                </a:cxn>
                <a:cxn ang="0">
                  <a:pos x="180" y="200"/>
                </a:cxn>
                <a:cxn ang="0">
                  <a:pos x="407" y="274"/>
                </a:cxn>
                <a:cxn ang="0">
                  <a:pos x="436" y="274"/>
                </a:cxn>
                <a:cxn ang="0">
                  <a:pos x="454" y="286"/>
                </a:cxn>
                <a:cxn ang="0">
                  <a:pos x="448" y="309"/>
                </a:cxn>
                <a:cxn ang="0">
                  <a:pos x="436" y="314"/>
                </a:cxn>
                <a:cxn ang="0">
                  <a:pos x="413" y="320"/>
                </a:cxn>
                <a:cxn ang="0">
                  <a:pos x="402" y="320"/>
                </a:cxn>
                <a:cxn ang="0">
                  <a:pos x="134" y="354"/>
                </a:cxn>
                <a:cxn ang="0">
                  <a:pos x="122" y="457"/>
                </a:cxn>
                <a:cxn ang="0">
                  <a:pos x="157" y="583"/>
                </a:cxn>
                <a:cxn ang="0">
                  <a:pos x="239" y="652"/>
                </a:cxn>
                <a:cxn ang="0">
                  <a:pos x="378" y="640"/>
                </a:cxn>
                <a:cxn ang="0">
                  <a:pos x="466" y="594"/>
                </a:cxn>
                <a:cxn ang="0">
                  <a:pos x="477" y="594"/>
                </a:cxn>
                <a:cxn ang="0">
                  <a:pos x="489" y="594"/>
                </a:cxn>
                <a:cxn ang="0">
                  <a:pos x="495" y="606"/>
                </a:cxn>
                <a:cxn ang="0">
                  <a:pos x="483" y="629"/>
                </a:cxn>
                <a:cxn ang="0">
                  <a:pos x="407" y="669"/>
                </a:cxn>
                <a:cxn ang="0">
                  <a:pos x="285" y="692"/>
                </a:cxn>
                <a:cxn ang="0">
                  <a:pos x="116" y="640"/>
                </a:cxn>
                <a:cxn ang="0">
                  <a:pos x="12" y="497"/>
                </a:cxn>
                <a:cxn ang="0">
                  <a:pos x="12" y="303"/>
                </a:cxn>
                <a:cxn ang="0">
                  <a:pos x="99" y="143"/>
                </a:cxn>
                <a:cxn ang="0">
                  <a:pos x="244" y="40"/>
                </a:cxn>
                <a:cxn ang="0">
                  <a:pos x="419" y="0"/>
                </a:cxn>
              </a:cxnLst>
              <a:rect l="0" t="0" r="r" b="b"/>
              <a:pathLst>
                <a:path w="524" h="692">
                  <a:moveTo>
                    <a:pt x="419" y="0"/>
                  </a:moveTo>
                  <a:lnTo>
                    <a:pt x="477" y="0"/>
                  </a:lnTo>
                  <a:lnTo>
                    <a:pt x="489" y="0"/>
                  </a:lnTo>
                  <a:lnTo>
                    <a:pt x="506" y="6"/>
                  </a:lnTo>
                  <a:lnTo>
                    <a:pt x="512" y="6"/>
                  </a:lnTo>
                  <a:lnTo>
                    <a:pt x="518" y="12"/>
                  </a:lnTo>
                  <a:lnTo>
                    <a:pt x="524" y="23"/>
                  </a:lnTo>
                  <a:lnTo>
                    <a:pt x="524" y="34"/>
                  </a:lnTo>
                  <a:lnTo>
                    <a:pt x="518" y="46"/>
                  </a:lnTo>
                  <a:lnTo>
                    <a:pt x="506" y="46"/>
                  </a:lnTo>
                  <a:lnTo>
                    <a:pt x="495" y="52"/>
                  </a:lnTo>
                  <a:lnTo>
                    <a:pt x="483" y="52"/>
                  </a:lnTo>
                  <a:lnTo>
                    <a:pt x="471" y="52"/>
                  </a:lnTo>
                  <a:lnTo>
                    <a:pt x="425" y="52"/>
                  </a:lnTo>
                  <a:lnTo>
                    <a:pt x="343" y="63"/>
                  </a:lnTo>
                  <a:lnTo>
                    <a:pt x="274" y="92"/>
                  </a:lnTo>
                  <a:lnTo>
                    <a:pt x="221" y="137"/>
                  </a:lnTo>
                  <a:lnTo>
                    <a:pt x="180" y="200"/>
                  </a:lnTo>
                  <a:lnTo>
                    <a:pt x="151" y="274"/>
                  </a:lnTo>
                  <a:lnTo>
                    <a:pt x="407" y="274"/>
                  </a:lnTo>
                  <a:lnTo>
                    <a:pt x="425" y="274"/>
                  </a:lnTo>
                  <a:lnTo>
                    <a:pt x="436" y="274"/>
                  </a:lnTo>
                  <a:lnTo>
                    <a:pt x="442" y="280"/>
                  </a:lnTo>
                  <a:lnTo>
                    <a:pt x="454" y="286"/>
                  </a:lnTo>
                  <a:lnTo>
                    <a:pt x="454" y="297"/>
                  </a:lnTo>
                  <a:lnTo>
                    <a:pt x="448" y="309"/>
                  </a:lnTo>
                  <a:lnTo>
                    <a:pt x="442" y="314"/>
                  </a:lnTo>
                  <a:lnTo>
                    <a:pt x="436" y="314"/>
                  </a:lnTo>
                  <a:lnTo>
                    <a:pt x="425" y="320"/>
                  </a:lnTo>
                  <a:lnTo>
                    <a:pt x="413" y="320"/>
                  </a:lnTo>
                  <a:lnTo>
                    <a:pt x="402" y="320"/>
                  </a:lnTo>
                  <a:lnTo>
                    <a:pt x="402" y="320"/>
                  </a:lnTo>
                  <a:lnTo>
                    <a:pt x="140" y="320"/>
                  </a:lnTo>
                  <a:lnTo>
                    <a:pt x="134" y="354"/>
                  </a:lnTo>
                  <a:lnTo>
                    <a:pt x="122" y="400"/>
                  </a:lnTo>
                  <a:lnTo>
                    <a:pt x="122" y="457"/>
                  </a:lnTo>
                  <a:lnTo>
                    <a:pt x="128" y="526"/>
                  </a:lnTo>
                  <a:lnTo>
                    <a:pt x="157" y="583"/>
                  </a:lnTo>
                  <a:lnTo>
                    <a:pt x="192" y="629"/>
                  </a:lnTo>
                  <a:lnTo>
                    <a:pt x="239" y="652"/>
                  </a:lnTo>
                  <a:lnTo>
                    <a:pt x="291" y="657"/>
                  </a:lnTo>
                  <a:lnTo>
                    <a:pt x="378" y="640"/>
                  </a:lnTo>
                  <a:lnTo>
                    <a:pt x="460" y="600"/>
                  </a:lnTo>
                  <a:lnTo>
                    <a:pt x="466" y="594"/>
                  </a:lnTo>
                  <a:lnTo>
                    <a:pt x="471" y="594"/>
                  </a:lnTo>
                  <a:lnTo>
                    <a:pt x="477" y="594"/>
                  </a:lnTo>
                  <a:lnTo>
                    <a:pt x="483" y="594"/>
                  </a:lnTo>
                  <a:lnTo>
                    <a:pt x="489" y="594"/>
                  </a:lnTo>
                  <a:lnTo>
                    <a:pt x="495" y="600"/>
                  </a:lnTo>
                  <a:lnTo>
                    <a:pt x="495" y="606"/>
                  </a:lnTo>
                  <a:lnTo>
                    <a:pt x="495" y="612"/>
                  </a:lnTo>
                  <a:lnTo>
                    <a:pt x="483" y="629"/>
                  </a:lnTo>
                  <a:lnTo>
                    <a:pt x="454" y="652"/>
                  </a:lnTo>
                  <a:lnTo>
                    <a:pt x="407" y="669"/>
                  </a:lnTo>
                  <a:lnTo>
                    <a:pt x="349" y="686"/>
                  </a:lnTo>
                  <a:lnTo>
                    <a:pt x="285" y="692"/>
                  </a:lnTo>
                  <a:lnTo>
                    <a:pt x="192" y="680"/>
                  </a:lnTo>
                  <a:lnTo>
                    <a:pt x="116" y="640"/>
                  </a:lnTo>
                  <a:lnTo>
                    <a:pt x="52" y="577"/>
                  </a:lnTo>
                  <a:lnTo>
                    <a:pt x="12" y="497"/>
                  </a:lnTo>
                  <a:lnTo>
                    <a:pt x="0" y="400"/>
                  </a:lnTo>
                  <a:lnTo>
                    <a:pt x="12" y="303"/>
                  </a:lnTo>
                  <a:lnTo>
                    <a:pt x="47" y="217"/>
                  </a:lnTo>
                  <a:lnTo>
                    <a:pt x="99" y="143"/>
                  </a:lnTo>
                  <a:lnTo>
                    <a:pt x="169" y="86"/>
                  </a:lnTo>
                  <a:lnTo>
                    <a:pt x="244" y="40"/>
                  </a:lnTo>
                  <a:lnTo>
                    <a:pt x="332" y="12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5" name="Freeform 123"/>
            <p:cNvSpPr>
              <a:spLocks noEditPoints="1"/>
            </p:cNvSpPr>
            <p:nvPr/>
          </p:nvSpPr>
          <p:spPr bwMode="auto">
            <a:xfrm>
              <a:off x="6039" y="3866"/>
              <a:ext cx="338" cy="743"/>
            </a:xfrm>
            <a:custGeom>
              <a:avLst/>
              <a:gdLst/>
              <a:ahLst/>
              <a:cxnLst>
                <a:cxn ang="0">
                  <a:pos x="216" y="257"/>
                </a:cxn>
                <a:cxn ang="0">
                  <a:pos x="268" y="337"/>
                </a:cxn>
                <a:cxn ang="0">
                  <a:pos x="262" y="372"/>
                </a:cxn>
                <a:cxn ang="0">
                  <a:pos x="239" y="440"/>
                </a:cxn>
                <a:cxn ang="0">
                  <a:pos x="210" y="515"/>
                </a:cxn>
                <a:cxn ang="0">
                  <a:pos x="163" y="629"/>
                </a:cxn>
                <a:cxn ang="0">
                  <a:pos x="152" y="675"/>
                </a:cxn>
                <a:cxn ang="0">
                  <a:pos x="157" y="697"/>
                </a:cxn>
                <a:cxn ang="0">
                  <a:pos x="169" y="709"/>
                </a:cxn>
                <a:cxn ang="0">
                  <a:pos x="227" y="697"/>
                </a:cxn>
                <a:cxn ang="0">
                  <a:pos x="303" y="577"/>
                </a:cxn>
                <a:cxn ang="0">
                  <a:pos x="309" y="566"/>
                </a:cxn>
                <a:cxn ang="0">
                  <a:pos x="320" y="560"/>
                </a:cxn>
                <a:cxn ang="0">
                  <a:pos x="332" y="560"/>
                </a:cxn>
                <a:cxn ang="0">
                  <a:pos x="338" y="577"/>
                </a:cxn>
                <a:cxn ang="0">
                  <a:pos x="320" y="623"/>
                </a:cxn>
                <a:cxn ang="0">
                  <a:pos x="268" y="703"/>
                </a:cxn>
                <a:cxn ang="0">
                  <a:pos x="181" y="743"/>
                </a:cxn>
                <a:cxn ang="0">
                  <a:pos x="82" y="697"/>
                </a:cxn>
                <a:cxn ang="0">
                  <a:pos x="76" y="623"/>
                </a:cxn>
                <a:cxn ang="0">
                  <a:pos x="152" y="423"/>
                </a:cxn>
                <a:cxn ang="0">
                  <a:pos x="181" y="355"/>
                </a:cxn>
                <a:cxn ang="0">
                  <a:pos x="186" y="315"/>
                </a:cxn>
                <a:cxn ang="0">
                  <a:pos x="181" y="286"/>
                </a:cxn>
                <a:cxn ang="0">
                  <a:pos x="157" y="275"/>
                </a:cxn>
                <a:cxn ang="0">
                  <a:pos x="93" y="309"/>
                </a:cxn>
                <a:cxn ang="0">
                  <a:pos x="35" y="412"/>
                </a:cxn>
                <a:cxn ang="0">
                  <a:pos x="29" y="429"/>
                </a:cxn>
                <a:cxn ang="0">
                  <a:pos x="12" y="429"/>
                </a:cxn>
                <a:cxn ang="0">
                  <a:pos x="0" y="423"/>
                </a:cxn>
                <a:cxn ang="0">
                  <a:pos x="0" y="395"/>
                </a:cxn>
                <a:cxn ang="0">
                  <a:pos x="41" y="326"/>
                </a:cxn>
                <a:cxn ang="0">
                  <a:pos x="111" y="257"/>
                </a:cxn>
                <a:cxn ang="0">
                  <a:pos x="268" y="0"/>
                </a:cxn>
                <a:cxn ang="0">
                  <a:pos x="297" y="12"/>
                </a:cxn>
                <a:cxn ang="0">
                  <a:pos x="309" y="35"/>
                </a:cxn>
                <a:cxn ang="0">
                  <a:pos x="309" y="63"/>
                </a:cxn>
                <a:cxn ang="0">
                  <a:pos x="285" y="92"/>
                </a:cxn>
                <a:cxn ang="0">
                  <a:pos x="250" y="103"/>
                </a:cxn>
                <a:cxn ang="0">
                  <a:pos x="221" y="92"/>
                </a:cxn>
                <a:cxn ang="0">
                  <a:pos x="204" y="75"/>
                </a:cxn>
                <a:cxn ang="0">
                  <a:pos x="204" y="40"/>
                </a:cxn>
                <a:cxn ang="0">
                  <a:pos x="233" y="12"/>
                </a:cxn>
                <a:cxn ang="0">
                  <a:pos x="268" y="0"/>
                </a:cxn>
              </a:cxnLst>
              <a:rect l="0" t="0" r="r" b="b"/>
              <a:pathLst>
                <a:path w="338" h="743">
                  <a:moveTo>
                    <a:pt x="163" y="246"/>
                  </a:moveTo>
                  <a:lnTo>
                    <a:pt x="216" y="257"/>
                  </a:lnTo>
                  <a:lnTo>
                    <a:pt x="256" y="292"/>
                  </a:lnTo>
                  <a:lnTo>
                    <a:pt x="268" y="337"/>
                  </a:lnTo>
                  <a:lnTo>
                    <a:pt x="268" y="355"/>
                  </a:lnTo>
                  <a:lnTo>
                    <a:pt x="262" y="372"/>
                  </a:lnTo>
                  <a:lnTo>
                    <a:pt x="256" y="400"/>
                  </a:lnTo>
                  <a:lnTo>
                    <a:pt x="239" y="440"/>
                  </a:lnTo>
                  <a:lnTo>
                    <a:pt x="221" y="486"/>
                  </a:lnTo>
                  <a:lnTo>
                    <a:pt x="210" y="515"/>
                  </a:lnTo>
                  <a:lnTo>
                    <a:pt x="169" y="600"/>
                  </a:lnTo>
                  <a:lnTo>
                    <a:pt x="163" y="629"/>
                  </a:lnTo>
                  <a:lnTo>
                    <a:pt x="157" y="652"/>
                  </a:lnTo>
                  <a:lnTo>
                    <a:pt x="152" y="675"/>
                  </a:lnTo>
                  <a:lnTo>
                    <a:pt x="152" y="686"/>
                  </a:lnTo>
                  <a:lnTo>
                    <a:pt x="157" y="697"/>
                  </a:lnTo>
                  <a:lnTo>
                    <a:pt x="163" y="709"/>
                  </a:lnTo>
                  <a:lnTo>
                    <a:pt x="169" y="709"/>
                  </a:lnTo>
                  <a:lnTo>
                    <a:pt x="181" y="715"/>
                  </a:lnTo>
                  <a:lnTo>
                    <a:pt x="227" y="697"/>
                  </a:lnTo>
                  <a:lnTo>
                    <a:pt x="268" y="652"/>
                  </a:lnTo>
                  <a:lnTo>
                    <a:pt x="303" y="577"/>
                  </a:lnTo>
                  <a:lnTo>
                    <a:pt x="303" y="572"/>
                  </a:lnTo>
                  <a:lnTo>
                    <a:pt x="309" y="566"/>
                  </a:lnTo>
                  <a:lnTo>
                    <a:pt x="314" y="560"/>
                  </a:lnTo>
                  <a:lnTo>
                    <a:pt x="320" y="560"/>
                  </a:lnTo>
                  <a:lnTo>
                    <a:pt x="326" y="560"/>
                  </a:lnTo>
                  <a:lnTo>
                    <a:pt x="332" y="560"/>
                  </a:lnTo>
                  <a:lnTo>
                    <a:pt x="338" y="566"/>
                  </a:lnTo>
                  <a:lnTo>
                    <a:pt x="338" y="577"/>
                  </a:lnTo>
                  <a:lnTo>
                    <a:pt x="338" y="595"/>
                  </a:lnTo>
                  <a:lnTo>
                    <a:pt x="320" y="623"/>
                  </a:lnTo>
                  <a:lnTo>
                    <a:pt x="303" y="663"/>
                  </a:lnTo>
                  <a:lnTo>
                    <a:pt x="268" y="703"/>
                  </a:lnTo>
                  <a:lnTo>
                    <a:pt x="227" y="732"/>
                  </a:lnTo>
                  <a:lnTo>
                    <a:pt x="181" y="743"/>
                  </a:lnTo>
                  <a:lnTo>
                    <a:pt x="122" y="732"/>
                  </a:lnTo>
                  <a:lnTo>
                    <a:pt x="82" y="697"/>
                  </a:lnTo>
                  <a:lnTo>
                    <a:pt x="70" y="652"/>
                  </a:lnTo>
                  <a:lnTo>
                    <a:pt x="76" y="623"/>
                  </a:lnTo>
                  <a:lnTo>
                    <a:pt x="82" y="600"/>
                  </a:lnTo>
                  <a:lnTo>
                    <a:pt x="152" y="423"/>
                  </a:lnTo>
                  <a:lnTo>
                    <a:pt x="169" y="383"/>
                  </a:lnTo>
                  <a:lnTo>
                    <a:pt x="181" y="355"/>
                  </a:lnTo>
                  <a:lnTo>
                    <a:pt x="186" y="332"/>
                  </a:lnTo>
                  <a:lnTo>
                    <a:pt x="186" y="315"/>
                  </a:lnTo>
                  <a:lnTo>
                    <a:pt x="181" y="297"/>
                  </a:lnTo>
                  <a:lnTo>
                    <a:pt x="181" y="286"/>
                  </a:lnTo>
                  <a:lnTo>
                    <a:pt x="169" y="280"/>
                  </a:lnTo>
                  <a:lnTo>
                    <a:pt x="157" y="275"/>
                  </a:lnTo>
                  <a:lnTo>
                    <a:pt x="122" y="286"/>
                  </a:lnTo>
                  <a:lnTo>
                    <a:pt x="93" y="309"/>
                  </a:lnTo>
                  <a:lnTo>
                    <a:pt x="64" y="349"/>
                  </a:lnTo>
                  <a:lnTo>
                    <a:pt x="35" y="412"/>
                  </a:lnTo>
                  <a:lnTo>
                    <a:pt x="35" y="423"/>
                  </a:lnTo>
                  <a:lnTo>
                    <a:pt x="29" y="429"/>
                  </a:lnTo>
                  <a:lnTo>
                    <a:pt x="18" y="429"/>
                  </a:lnTo>
                  <a:lnTo>
                    <a:pt x="12" y="429"/>
                  </a:lnTo>
                  <a:lnTo>
                    <a:pt x="6" y="429"/>
                  </a:lnTo>
                  <a:lnTo>
                    <a:pt x="0" y="423"/>
                  </a:lnTo>
                  <a:lnTo>
                    <a:pt x="0" y="412"/>
                  </a:lnTo>
                  <a:lnTo>
                    <a:pt x="0" y="395"/>
                  </a:lnTo>
                  <a:lnTo>
                    <a:pt x="18" y="360"/>
                  </a:lnTo>
                  <a:lnTo>
                    <a:pt x="41" y="326"/>
                  </a:lnTo>
                  <a:lnTo>
                    <a:pt x="70" y="286"/>
                  </a:lnTo>
                  <a:lnTo>
                    <a:pt x="111" y="257"/>
                  </a:lnTo>
                  <a:lnTo>
                    <a:pt x="163" y="246"/>
                  </a:lnTo>
                  <a:close/>
                  <a:moveTo>
                    <a:pt x="268" y="0"/>
                  </a:moveTo>
                  <a:lnTo>
                    <a:pt x="285" y="6"/>
                  </a:lnTo>
                  <a:lnTo>
                    <a:pt x="297" y="12"/>
                  </a:lnTo>
                  <a:lnTo>
                    <a:pt x="303" y="23"/>
                  </a:lnTo>
                  <a:lnTo>
                    <a:pt x="309" y="35"/>
                  </a:lnTo>
                  <a:lnTo>
                    <a:pt x="309" y="40"/>
                  </a:lnTo>
                  <a:lnTo>
                    <a:pt x="309" y="63"/>
                  </a:lnTo>
                  <a:lnTo>
                    <a:pt x="297" y="75"/>
                  </a:lnTo>
                  <a:lnTo>
                    <a:pt x="285" y="92"/>
                  </a:lnTo>
                  <a:lnTo>
                    <a:pt x="268" y="103"/>
                  </a:lnTo>
                  <a:lnTo>
                    <a:pt x="250" y="103"/>
                  </a:lnTo>
                  <a:lnTo>
                    <a:pt x="233" y="103"/>
                  </a:lnTo>
                  <a:lnTo>
                    <a:pt x="221" y="92"/>
                  </a:lnTo>
                  <a:lnTo>
                    <a:pt x="210" y="86"/>
                  </a:lnTo>
                  <a:lnTo>
                    <a:pt x="204" y="75"/>
                  </a:lnTo>
                  <a:lnTo>
                    <a:pt x="204" y="57"/>
                  </a:lnTo>
                  <a:lnTo>
                    <a:pt x="204" y="40"/>
                  </a:lnTo>
                  <a:lnTo>
                    <a:pt x="216" y="23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6" name="Freeform 124"/>
            <p:cNvSpPr>
              <a:spLocks noEditPoints="1"/>
            </p:cNvSpPr>
            <p:nvPr/>
          </p:nvSpPr>
          <p:spPr bwMode="auto">
            <a:xfrm>
              <a:off x="6423" y="3866"/>
              <a:ext cx="495" cy="960"/>
            </a:xfrm>
            <a:custGeom>
              <a:avLst/>
              <a:gdLst/>
              <a:ahLst/>
              <a:cxnLst>
                <a:cxn ang="0">
                  <a:pos x="384" y="252"/>
                </a:cxn>
                <a:cxn ang="0">
                  <a:pos x="448" y="309"/>
                </a:cxn>
                <a:cxn ang="0">
                  <a:pos x="454" y="366"/>
                </a:cxn>
                <a:cxn ang="0">
                  <a:pos x="448" y="389"/>
                </a:cxn>
                <a:cxn ang="0">
                  <a:pos x="314" y="852"/>
                </a:cxn>
                <a:cxn ang="0">
                  <a:pos x="216" y="937"/>
                </a:cxn>
                <a:cxn ang="0">
                  <a:pos x="117" y="960"/>
                </a:cxn>
                <a:cxn ang="0">
                  <a:pos x="18" y="926"/>
                </a:cxn>
                <a:cxn ang="0">
                  <a:pos x="6" y="869"/>
                </a:cxn>
                <a:cxn ang="0">
                  <a:pos x="29" y="835"/>
                </a:cxn>
                <a:cxn ang="0">
                  <a:pos x="70" y="823"/>
                </a:cxn>
                <a:cxn ang="0">
                  <a:pos x="93" y="829"/>
                </a:cxn>
                <a:cxn ang="0">
                  <a:pos x="105" y="852"/>
                </a:cxn>
                <a:cxn ang="0">
                  <a:pos x="111" y="875"/>
                </a:cxn>
                <a:cxn ang="0">
                  <a:pos x="99" y="897"/>
                </a:cxn>
                <a:cxn ang="0">
                  <a:pos x="70" y="920"/>
                </a:cxn>
                <a:cxn ang="0">
                  <a:pos x="111" y="926"/>
                </a:cxn>
                <a:cxn ang="0">
                  <a:pos x="204" y="886"/>
                </a:cxn>
                <a:cxn ang="0">
                  <a:pos x="256" y="789"/>
                </a:cxn>
                <a:cxn ang="0">
                  <a:pos x="367" y="366"/>
                </a:cxn>
                <a:cxn ang="0">
                  <a:pos x="367" y="343"/>
                </a:cxn>
                <a:cxn ang="0">
                  <a:pos x="367" y="309"/>
                </a:cxn>
                <a:cxn ang="0">
                  <a:pos x="355" y="286"/>
                </a:cxn>
                <a:cxn ang="0">
                  <a:pos x="332" y="275"/>
                </a:cxn>
                <a:cxn ang="0">
                  <a:pos x="239" y="320"/>
                </a:cxn>
                <a:cxn ang="0">
                  <a:pos x="181" y="406"/>
                </a:cxn>
                <a:cxn ang="0">
                  <a:pos x="169" y="423"/>
                </a:cxn>
                <a:cxn ang="0">
                  <a:pos x="157" y="429"/>
                </a:cxn>
                <a:cxn ang="0">
                  <a:pos x="146" y="429"/>
                </a:cxn>
                <a:cxn ang="0">
                  <a:pos x="140" y="412"/>
                </a:cxn>
                <a:cxn ang="0">
                  <a:pos x="163" y="366"/>
                </a:cxn>
                <a:cxn ang="0">
                  <a:pos x="227" y="286"/>
                </a:cxn>
                <a:cxn ang="0">
                  <a:pos x="338" y="246"/>
                </a:cxn>
                <a:cxn ang="0">
                  <a:pos x="472" y="6"/>
                </a:cxn>
                <a:cxn ang="0">
                  <a:pos x="489" y="17"/>
                </a:cxn>
                <a:cxn ang="0">
                  <a:pos x="495" y="40"/>
                </a:cxn>
                <a:cxn ang="0">
                  <a:pos x="483" y="80"/>
                </a:cxn>
                <a:cxn ang="0">
                  <a:pos x="454" y="103"/>
                </a:cxn>
                <a:cxn ang="0">
                  <a:pos x="419" y="103"/>
                </a:cxn>
                <a:cxn ang="0">
                  <a:pos x="396" y="86"/>
                </a:cxn>
                <a:cxn ang="0">
                  <a:pos x="390" y="57"/>
                </a:cxn>
                <a:cxn ang="0">
                  <a:pos x="402" y="29"/>
                </a:cxn>
                <a:cxn ang="0">
                  <a:pos x="431" y="6"/>
                </a:cxn>
              </a:cxnLst>
              <a:rect l="0" t="0" r="r" b="b"/>
              <a:pathLst>
                <a:path w="495" h="960">
                  <a:moveTo>
                    <a:pt x="338" y="246"/>
                  </a:moveTo>
                  <a:lnTo>
                    <a:pt x="384" y="252"/>
                  </a:lnTo>
                  <a:lnTo>
                    <a:pt x="419" y="275"/>
                  </a:lnTo>
                  <a:lnTo>
                    <a:pt x="448" y="309"/>
                  </a:lnTo>
                  <a:lnTo>
                    <a:pt x="454" y="349"/>
                  </a:lnTo>
                  <a:lnTo>
                    <a:pt x="454" y="366"/>
                  </a:lnTo>
                  <a:lnTo>
                    <a:pt x="454" y="377"/>
                  </a:lnTo>
                  <a:lnTo>
                    <a:pt x="448" y="389"/>
                  </a:lnTo>
                  <a:lnTo>
                    <a:pt x="349" y="783"/>
                  </a:lnTo>
                  <a:lnTo>
                    <a:pt x="314" y="852"/>
                  </a:lnTo>
                  <a:lnTo>
                    <a:pt x="268" y="903"/>
                  </a:lnTo>
                  <a:lnTo>
                    <a:pt x="216" y="937"/>
                  </a:lnTo>
                  <a:lnTo>
                    <a:pt x="163" y="955"/>
                  </a:lnTo>
                  <a:lnTo>
                    <a:pt x="117" y="960"/>
                  </a:lnTo>
                  <a:lnTo>
                    <a:pt x="58" y="949"/>
                  </a:lnTo>
                  <a:lnTo>
                    <a:pt x="18" y="926"/>
                  </a:lnTo>
                  <a:lnTo>
                    <a:pt x="0" y="886"/>
                  </a:lnTo>
                  <a:lnTo>
                    <a:pt x="6" y="869"/>
                  </a:lnTo>
                  <a:lnTo>
                    <a:pt x="18" y="852"/>
                  </a:lnTo>
                  <a:lnTo>
                    <a:pt x="29" y="835"/>
                  </a:lnTo>
                  <a:lnTo>
                    <a:pt x="47" y="829"/>
                  </a:lnTo>
                  <a:lnTo>
                    <a:pt x="70" y="823"/>
                  </a:lnTo>
                  <a:lnTo>
                    <a:pt x="82" y="823"/>
                  </a:lnTo>
                  <a:lnTo>
                    <a:pt x="93" y="829"/>
                  </a:lnTo>
                  <a:lnTo>
                    <a:pt x="99" y="840"/>
                  </a:lnTo>
                  <a:lnTo>
                    <a:pt x="105" y="852"/>
                  </a:lnTo>
                  <a:lnTo>
                    <a:pt x="111" y="863"/>
                  </a:lnTo>
                  <a:lnTo>
                    <a:pt x="111" y="875"/>
                  </a:lnTo>
                  <a:lnTo>
                    <a:pt x="105" y="886"/>
                  </a:lnTo>
                  <a:lnTo>
                    <a:pt x="99" y="897"/>
                  </a:lnTo>
                  <a:lnTo>
                    <a:pt x="88" y="909"/>
                  </a:lnTo>
                  <a:lnTo>
                    <a:pt x="70" y="920"/>
                  </a:lnTo>
                  <a:lnTo>
                    <a:pt x="93" y="926"/>
                  </a:lnTo>
                  <a:lnTo>
                    <a:pt x="111" y="926"/>
                  </a:lnTo>
                  <a:lnTo>
                    <a:pt x="163" y="915"/>
                  </a:lnTo>
                  <a:lnTo>
                    <a:pt x="204" y="886"/>
                  </a:lnTo>
                  <a:lnTo>
                    <a:pt x="239" y="840"/>
                  </a:lnTo>
                  <a:lnTo>
                    <a:pt x="256" y="789"/>
                  </a:lnTo>
                  <a:lnTo>
                    <a:pt x="256" y="789"/>
                  </a:lnTo>
                  <a:lnTo>
                    <a:pt x="367" y="366"/>
                  </a:lnTo>
                  <a:lnTo>
                    <a:pt x="367" y="355"/>
                  </a:lnTo>
                  <a:lnTo>
                    <a:pt x="367" y="343"/>
                  </a:lnTo>
                  <a:lnTo>
                    <a:pt x="373" y="332"/>
                  </a:lnTo>
                  <a:lnTo>
                    <a:pt x="367" y="309"/>
                  </a:lnTo>
                  <a:lnTo>
                    <a:pt x="367" y="297"/>
                  </a:lnTo>
                  <a:lnTo>
                    <a:pt x="355" y="286"/>
                  </a:lnTo>
                  <a:lnTo>
                    <a:pt x="349" y="280"/>
                  </a:lnTo>
                  <a:lnTo>
                    <a:pt x="332" y="275"/>
                  </a:lnTo>
                  <a:lnTo>
                    <a:pt x="285" y="286"/>
                  </a:lnTo>
                  <a:lnTo>
                    <a:pt x="239" y="320"/>
                  </a:lnTo>
                  <a:lnTo>
                    <a:pt x="204" y="360"/>
                  </a:lnTo>
                  <a:lnTo>
                    <a:pt x="181" y="406"/>
                  </a:lnTo>
                  <a:lnTo>
                    <a:pt x="175" y="417"/>
                  </a:lnTo>
                  <a:lnTo>
                    <a:pt x="169" y="423"/>
                  </a:lnTo>
                  <a:lnTo>
                    <a:pt x="163" y="429"/>
                  </a:lnTo>
                  <a:lnTo>
                    <a:pt x="157" y="429"/>
                  </a:lnTo>
                  <a:lnTo>
                    <a:pt x="152" y="429"/>
                  </a:lnTo>
                  <a:lnTo>
                    <a:pt x="146" y="429"/>
                  </a:lnTo>
                  <a:lnTo>
                    <a:pt x="140" y="423"/>
                  </a:lnTo>
                  <a:lnTo>
                    <a:pt x="140" y="412"/>
                  </a:lnTo>
                  <a:lnTo>
                    <a:pt x="146" y="395"/>
                  </a:lnTo>
                  <a:lnTo>
                    <a:pt x="163" y="366"/>
                  </a:lnTo>
                  <a:lnTo>
                    <a:pt x="186" y="326"/>
                  </a:lnTo>
                  <a:lnTo>
                    <a:pt x="227" y="286"/>
                  </a:lnTo>
                  <a:lnTo>
                    <a:pt x="280" y="257"/>
                  </a:lnTo>
                  <a:lnTo>
                    <a:pt x="338" y="246"/>
                  </a:lnTo>
                  <a:close/>
                  <a:moveTo>
                    <a:pt x="454" y="0"/>
                  </a:moveTo>
                  <a:lnTo>
                    <a:pt x="472" y="6"/>
                  </a:lnTo>
                  <a:lnTo>
                    <a:pt x="483" y="12"/>
                  </a:lnTo>
                  <a:lnTo>
                    <a:pt x="489" y="17"/>
                  </a:lnTo>
                  <a:lnTo>
                    <a:pt x="495" y="29"/>
                  </a:lnTo>
                  <a:lnTo>
                    <a:pt x="495" y="40"/>
                  </a:lnTo>
                  <a:lnTo>
                    <a:pt x="495" y="63"/>
                  </a:lnTo>
                  <a:lnTo>
                    <a:pt x="483" y="80"/>
                  </a:lnTo>
                  <a:lnTo>
                    <a:pt x="472" y="92"/>
                  </a:lnTo>
                  <a:lnTo>
                    <a:pt x="454" y="103"/>
                  </a:lnTo>
                  <a:lnTo>
                    <a:pt x="437" y="103"/>
                  </a:lnTo>
                  <a:lnTo>
                    <a:pt x="419" y="103"/>
                  </a:lnTo>
                  <a:lnTo>
                    <a:pt x="408" y="92"/>
                  </a:lnTo>
                  <a:lnTo>
                    <a:pt x="396" y="86"/>
                  </a:lnTo>
                  <a:lnTo>
                    <a:pt x="390" y="75"/>
                  </a:lnTo>
                  <a:lnTo>
                    <a:pt x="390" y="57"/>
                  </a:lnTo>
                  <a:lnTo>
                    <a:pt x="396" y="40"/>
                  </a:lnTo>
                  <a:lnTo>
                    <a:pt x="402" y="29"/>
                  </a:lnTo>
                  <a:lnTo>
                    <a:pt x="419" y="12"/>
                  </a:lnTo>
                  <a:lnTo>
                    <a:pt x="431" y="6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7" name="Freeform 125"/>
            <p:cNvSpPr>
              <a:spLocks noEditPoints="1"/>
            </p:cNvSpPr>
            <p:nvPr/>
          </p:nvSpPr>
          <p:spPr bwMode="auto">
            <a:xfrm>
              <a:off x="7162" y="4083"/>
              <a:ext cx="757" cy="1098"/>
            </a:xfrm>
            <a:custGeom>
              <a:avLst/>
              <a:gdLst/>
              <a:ahLst/>
              <a:cxnLst>
                <a:cxn ang="0">
                  <a:pos x="320" y="446"/>
                </a:cxn>
                <a:cxn ang="0">
                  <a:pos x="198" y="578"/>
                </a:cxn>
                <a:cxn ang="0">
                  <a:pos x="151" y="703"/>
                </a:cxn>
                <a:cxn ang="0">
                  <a:pos x="117" y="858"/>
                </a:cxn>
                <a:cxn ang="0">
                  <a:pos x="117" y="955"/>
                </a:cxn>
                <a:cxn ang="0">
                  <a:pos x="146" y="1029"/>
                </a:cxn>
                <a:cxn ang="0">
                  <a:pos x="215" y="1063"/>
                </a:cxn>
                <a:cxn ang="0">
                  <a:pos x="326" y="1023"/>
                </a:cxn>
                <a:cxn ang="0">
                  <a:pos x="402" y="943"/>
                </a:cxn>
                <a:cxn ang="0">
                  <a:pos x="413" y="926"/>
                </a:cxn>
                <a:cxn ang="0">
                  <a:pos x="425" y="909"/>
                </a:cxn>
                <a:cxn ang="0">
                  <a:pos x="506" y="589"/>
                </a:cxn>
                <a:cxn ang="0">
                  <a:pos x="512" y="566"/>
                </a:cxn>
                <a:cxn ang="0">
                  <a:pos x="501" y="526"/>
                </a:cxn>
                <a:cxn ang="0">
                  <a:pos x="466" y="458"/>
                </a:cxn>
                <a:cxn ang="0">
                  <a:pos x="384" y="423"/>
                </a:cxn>
                <a:cxn ang="0">
                  <a:pos x="745" y="0"/>
                </a:cxn>
                <a:cxn ang="0">
                  <a:pos x="757" y="6"/>
                </a:cxn>
                <a:cxn ang="0">
                  <a:pos x="757" y="18"/>
                </a:cxn>
                <a:cxn ang="0">
                  <a:pos x="530" y="915"/>
                </a:cxn>
                <a:cxn ang="0">
                  <a:pos x="518" y="949"/>
                </a:cxn>
                <a:cxn ang="0">
                  <a:pos x="518" y="995"/>
                </a:cxn>
                <a:cxn ang="0">
                  <a:pos x="518" y="1018"/>
                </a:cxn>
                <a:cxn ang="0">
                  <a:pos x="530" y="1046"/>
                </a:cxn>
                <a:cxn ang="0">
                  <a:pos x="547" y="1063"/>
                </a:cxn>
                <a:cxn ang="0">
                  <a:pos x="599" y="1052"/>
                </a:cxn>
                <a:cxn ang="0">
                  <a:pos x="652" y="983"/>
                </a:cxn>
                <a:cxn ang="0">
                  <a:pos x="687" y="869"/>
                </a:cxn>
                <a:cxn ang="0">
                  <a:pos x="693" y="846"/>
                </a:cxn>
                <a:cxn ang="0">
                  <a:pos x="710" y="846"/>
                </a:cxn>
                <a:cxn ang="0">
                  <a:pos x="722" y="846"/>
                </a:cxn>
                <a:cxn ang="0">
                  <a:pos x="727" y="858"/>
                </a:cxn>
                <a:cxn ang="0">
                  <a:pos x="716" y="915"/>
                </a:cxn>
                <a:cxn ang="0">
                  <a:pos x="681" y="1012"/>
                </a:cxn>
                <a:cxn ang="0">
                  <a:pos x="611" y="1086"/>
                </a:cxn>
                <a:cxn ang="0">
                  <a:pos x="506" y="1092"/>
                </a:cxn>
                <a:cxn ang="0">
                  <a:pos x="437" y="1029"/>
                </a:cxn>
                <a:cxn ang="0">
                  <a:pos x="349" y="1046"/>
                </a:cxn>
                <a:cxn ang="0">
                  <a:pos x="245" y="1098"/>
                </a:cxn>
                <a:cxn ang="0">
                  <a:pos x="140" y="1086"/>
                </a:cxn>
                <a:cxn ang="0">
                  <a:pos x="35" y="1000"/>
                </a:cxn>
                <a:cxn ang="0">
                  <a:pos x="0" y="846"/>
                </a:cxn>
                <a:cxn ang="0">
                  <a:pos x="58" y="629"/>
                </a:cxn>
                <a:cxn ang="0">
                  <a:pos x="198" y="458"/>
                </a:cxn>
                <a:cxn ang="0">
                  <a:pos x="384" y="389"/>
                </a:cxn>
                <a:cxn ang="0">
                  <a:pos x="471" y="418"/>
                </a:cxn>
                <a:cxn ang="0">
                  <a:pos x="530" y="492"/>
                </a:cxn>
                <a:cxn ang="0">
                  <a:pos x="629" y="92"/>
                </a:cxn>
                <a:cxn ang="0">
                  <a:pos x="629" y="80"/>
                </a:cxn>
                <a:cxn ang="0">
                  <a:pos x="611" y="69"/>
                </a:cxn>
                <a:cxn ang="0">
                  <a:pos x="576" y="63"/>
                </a:cxn>
                <a:cxn ang="0">
                  <a:pos x="535" y="63"/>
                </a:cxn>
                <a:cxn ang="0">
                  <a:pos x="518" y="58"/>
                </a:cxn>
                <a:cxn ang="0">
                  <a:pos x="518" y="29"/>
                </a:cxn>
                <a:cxn ang="0">
                  <a:pos x="535" y="18"/>
                </a:cxn>
                <a:cxn ang="0">
                  <a:pos x="611" y="6"/>
                </a:cxn>
                <a:cxn ang="0">
                  <a:pos x="710" y="0"/>
                </a:cxn>
              </a:cxnLst>
              <a:rect l="0" t="0" r="r" b="b"/>
              <a:pathLst>
                <a:path w="757" h="1098">
                  <a:moveTo>
                    <a:pt x="384" y="423"/>
                  </a:moveTo>
                  <a:lnTo>
                    <a:pt x="320" y="446"/>
                  </a:lnTo>
                  <a:lnTo>
                    <a:pt x="256" y="498"/>
                  </a:lnTo>
                  <a:lnTo>
                    <a:pt x="198" y="578"/>
                  </a:lnTo>
                  <a:lnTo>
                    <a:pt x="175" y="629"/>
                  </a:lnTo>
                  <a:lnTo>
                    <a:pt x="151" y="703"/>
                  </a:lnTo>
                  <a:lnTo>
                    <a:pt x="134" y="783"/>
                  </a:lnTo>
                  <a:lnTo>
                    <a:pt x="117" y="858"/>
                  </a:lnTo>
                  <a:lnTo>
                    <a:pt x="111" y="915"/>
                  </a:lnTo>
                  <a:lnTo>
                    <a:pt x="117" y="955"/>
                  </a:lnTo>
                  <a:lnTo>
                    <a:pt x="128" y="995"/>
                  </a:lnTo>
                  <a:lnTo>
                    <a:pt x="146" y="1029"/>
                  </a:lnTo>
                  <a:lnTo>
                    <a:pt x="175" y="1058"/>
                  </a:lnTo>
                  <a:lnTo>
                    <a:pt x="215" y="1063"/>
                  </a:lnTo>
                  <a:lnTo>
                    <a:pt x="262" y="1058"/>
                  </a:lnTo>
                  <a:lnTo>
                    <a:pt x="326" y="1023"/>
                  </a:lnTo>
                  <a:lnTo>
                    <a:pt x="390" y="955"/>
                  </a:lnTo>
                  <a:lnTo>
                    <a:pt x="402" y="943"/>
                  </a:lnTo>
                  <a:lnTo>
                    <a:pt x="413" y="932"/>
                  </a:lnTo>
                  <a:lnTo>
                    <a:pt x="413" y="926"/>
                  </a:lnTo>
                  <a:lnTo>
                    <a:pt x="419" y="915"/>
                  </a:lnTo>
                  <a:lnTo>
                    <a:pt x="425" y="909"/>
                  </a:lnTo>
                  <a:lnTo>
                    <a:pt x="425" y="898"/>
                  </a:lnTo>
                  <a:lnTo>
                    <a:pt x="506" y="589"/>
                  </a:lnTo>
                  <a:lnTo>
                    <a:pt x="506" y="578"/>
                  </a:lnTo>
                  <a:lnTo>
                    <a:pt x="512" y="566"/>
                  </a:lnTo>
                  <a:lnTo>
                    <a:pt x="506" y="549"/>
                  </a:lnTo>
                  <a:lnTo>
                    <a:pt x="501" y="526"/>
                  </a:lnTo>
                  <a:lnTo>
                    <a:pt x="489" y="492"/>
                  </a:lnTo>
                  <a:lnTo>
                    <a:pt x="466" y="458"/>
                  </a:lnTo>
                  <a:lnTo>
                    <a:pt x="431" y="435"/>
                  </a:lnTo>
                  <a:lnTo>
                    <a:pt x="384" y="423"/>
                  </a:lnTo>
                  <a:close/>
                  <a:moveTo>
                    <a:pt x="733" y="0"/>
                  </a:moveTo>
                  <a:lnTo>
                    <a:pt x="745" y="0"/>
                  </a:lnTo>
                  <a:lnTo>
                    <a:pt x="751" y="6"/>
                  </a:lnTo>
                  <a:lnTo>
                    <a:pt x="757" y="6"/>
                  </a:lnTo>
                  <a:lnTo>
                    <a:pt x="757" y="12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530" y="915"/>
                  </a:lnTo>
                  <a:lnTo>
                    <a:pt x="524" y="938"/>
                  </a:lnTo>
                  <a:lnTo>
                    <a:pt x="518" y="949"/>
                  </a:lnTo>
                  <a:lnTo>
                    <a:pt x="518" y="972"/>
                  </a:lnTo>
                  <a:lnTo>
                    <a:pt x="518" y="995"/>
                  </a:lnTo>
                  <a:lnTo>
                    <a:pt x="518" y="1006"/>
                  </a:lnTo>
                  <a:lnTo>
                    <a:pt x="518" y="1018"/>
                  </a:lnTo>
                  <a:lnTo>
                    <a:pt x="524" y="1035"/>
                  </a:lnTo>
                  <a:lnTo>
                    <a:pt x="530" y="1046"/>
                  </a:lnTo>
                  <a:lnTo>
                    <a:pt x="535" y="1058"/>
                  </a:lnTo>
                  <a:lnTo>
                    <a:pt x="547" y="1063"/>
                  </a:lnTo>
                  <a:lnTo>
                    <a:pt x="565" y="1063"/>
                  </a:lnTo>
                  <a:lnTo>
                    <a:pt x="599" y="1052"/>
                  </a:lnTo>
                  <a:lnTo>
                    <a:pt x="629" y="1023"/>
                  </a:lnTo>
                  <a:lnTo>
                    <a:pt x="652" y="983"/>
                  </a:lnTo>
                  <a:lnTo>
                    <a:pt x="669" y="932"/>
                  </a:lnTo>
                  <a:lnTo>
                    <a:pt x="687" y="869"/>
                  </a:lnTo>
                  <a:lnTo>
                    <a:pt x="693" y="858"/>
                  </a:lnTo>
                  <a:lnTo>
                    <a:pt x="693" y="846"/>
                  </a:lnTo>
                  <a:lnTo>
                    <a:pt x="698" y="846"/>
                  </a:lnTo>
                  <a:lnTo>
                    <a:pt x="710" y="846"/>
                  </a:lnTo>
                  <a:lnTo>
                    <a:pt x="716" y="846"/>
                  </a:lnTo>
                  <a:lnTo>
                    <a:pt x="722" y="846"/>
                  </a:lnTo>
                  <a:lnTo>
                    <a:pt x="727" y="852"/>
                  </a:lnTo>
                  <a:lnTo>
                    <a:pt x="727" y="858"/>
                  </a:lnTo>
                  <a:lnTo>
                    <a:pt x="722" y="875"/>
                  </a:lnTo>
                  <a:lnTo>
                    <a:pt x="716" y="915"/>
                  </a:lnTo>
                  <a:lnTo>
                    <a:pt x="698" y="966"/>
                  </a:lnTo>
                  <a:lnTo>
                    <a:pt x="681" y="1012"/>
                  </a:lnTo>
                  <a:lnTo>
                    <a:pt x="652" y="1058"/>
                  </a:lnTo>
                  <a:lnTo>
                    <a:pt x="611" y="1086"/>
                  </a:lnTo>
                  <a:lnTo>
                    <a:pt x="565" y="1098"/>
                  </a:lnTo>
                  <a:lnTo>
                    <a:pt x="506" y="1092"/>
                  </a:lnTo>
                  <a:lnTo>
                    <a:pt x="466" y="1063"/>
                  </a:lnTo>
                  <a:lnTo>
                    <a:pt x="437" y="1029"/>
                  </a:lnTo>
                  <a:lnTo>
                    <a:pt x="419" y="983"/>
                  </a:lnTo>
                  <a:lnTo>
                    <a:pt x="349" y="1046"/>
                  </a:lnTo>
                  <a:lnTo>
                    <a:pt x="291" y="1080"/>
                  </a:lnTo>
                  <a:lnTo>
                    <a:pt x="245" y="1098"/>
                  </a:lnTo>
                  <a:lnTo>
                    <a:pt x="210" y="1098"/>
                  </a:lnTo>
                  <a:lnTo>
                    <a:pt x="140" y="1086"/>
                  </a:lnTo>
                  <a:lnTo>
                    <a:pt x="82" y="1052"/>
                  </a:lnTo>
                  <a:lnTo>
                    <a:pt x="35" y="1000"/>
                  </a:lnTo>
                  <a:lnTo>
                    <a:pt x="6" y="932"/>
                  </a:lnTo>
                  <a:lnTo>
                    <a:pt x="0" y="846"/>
                  </a:lnTo>
                  <a:lnTo>
                    <a:pt x="12" y="738"/>
                  </a:lnTo>
                  <a:lnTo>
                    <a:pt x="58" y="629"/>
                  </a:lnTo>
                  <a:lnTo>
                    <a:pt x="122" y="532"/>
                  </a:lnTo>
                  <a:lnTo>
                    <a:pt x="198" y="458"/>
                  </a:lnTo>
                  <a:lnTo>
                    <a:pt x="291" y="412"/>
                  </a:lnTo>
                  <a:lnTo>
                    <a:pt x="384" y="389"/>
                  </a:lnTo>
                  <a:lnTo>
                    <a:pt x="431" y="400"/>
                  </a:lnTo>
                  <a:lnTo>
                    <a:pt x="471" y="418"/>
                  </a:lnTo>
                  <a:lnTo>
                    <a:pt x="506" y="452"/>
                  </a:lnTo>
                  <a:lnTo>
                    <a:pt x="530" y="492"/>
                  </a:lnTo>
                  <a:lnTo>
                    <a:pt x="623" y="120"/>
                  </a:lnTo>
                  <a:lnTo>
                    <a:pt x="629" y="92"/>
                  </a:lnTo>
                  <a:lnTo>
                    <a:pt x="629" y="86"/>
                  </a:lnTo>
                  <a:lnTo>
                    <a:pt x="629" y="80"/>
                  </a:lnTo>
                  <a:lnTo>
                    <a:pt x="623" y="75"/>
                  </a:lnTo>
                  <a:lnTo>
                    <a:pt x="611" y="69"/>
                  </a:lnTo>
                  <a:lnTo>
                    <a:pt x="599" y="63"/>
                  </a:lnTo>
                  <a:lnTo>
                    <a:pt x="576" y="63"/>
                  </a:lnTo>
                  <a:lnTo>
                    <a:pt x="553" y="63"/>
                  </a:lnTo>
                  <a:lnTo>
                    <a:pt x="535" y="63"/>
                  </a:lnTo>
                  <a:lnTo>
                    <a:pt x="524" y="58"/>
                  </a:lnTo>
                  <a:lnTo>
                    <a:pt x="518" y="58"/>
                  </a:lnTo>
                  <a:lnTo>
                    <a:pt x="512" y="46"/>
                  </a:lnTo>
                  <a:lnTo>
                    <a:pt x="518" y="29"/>
                  </a:lnTo>
                  <a:lnTo>
                    <a:pt x="524" y="18"/>
                  </a:lnTo>
                  <a:lnTo>
                    <a:pt x="535" y="18"/>
                  </a:lnTo>
                  <a:lnTo>
                    <a:pt x="565" y="12"/>
                  </a:lnTo>
                  <a:lnTo>
                    <a:pt x="611" y="6"/>
                  </a:lnTo>
                  <a:lnTo>
                    <a:pt x="663" y="6"/>
                  </a:lnTo>
                  <a:lnTo>
                    <a:pt x="710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8" name="Freeform 126"/>
            <p:cNvSpPr>
              <a:spLocks noEditPoints="1"/>
            </p:cNvSpPr>
            <p:nvPr/>
          </p:nvSpPr>
          <p:spPr bwMode="auto">
            <a:xfrm>
              <a:off x="8244" y="4083"/>
              <a:ext cx="349" cy="108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27" y="966"/>
                </a:cxn>
                <a:cxn ang="0">
                  <a:pos x="233" y="1006"/>
                </a:cxn>
                <a:cxn ang="0">
                  <a:pos x="251" y="1023"/>
                </a:cxn>
                <a:cxn ang="0">
                  <a:pos x="291" y="1029"/>
                </a:cxn>
                <a:cxn ang="0">
                  <a:pos x="349" y="1035"/>
                </a:cxn>
                <a:cxn ang="0">
                  <a:pos x="349" y="1080"/>
                </a:cxn>
                <a:cxn ang="0">
                  <a:pos x="291" y="1080"/>
                </a:cxn>
                <a:cxn ang="0">
                  <a:pos x="227" y="1075"/>
                </a:cxn>
                <a:cxn ang="0">
                  <a:pos x="175" y="1075"/>
                </a:cxn>
                <a:cxn ang="0">
                  <a:pos x="123" y="1075"/>
                </a:cxn>
                <a:cxn ang="0">
                  <a:pos x="59" y="1080"/>
                </a:cxn>
                <a:cxn ang="0">
                  <a:pos x="0" y="1080"/>
                </a:cxn>
                <a:cxn ang="0">
                  <a:pos x="0" y="1035"/>
                </a:cxn>
                <a:cxn ang="0">
                  <a:pos x="64" y="1029"/>
                </a:cxn>
                <a:cxn ang="0">
                  <a:pos x="105" y="1023"/>
                </a:cxn>
                <a:cxn ang="0">
                  <a:pos x="123" y="1006"/>
                </a:cxn>
                <a:cxn ang="0">
                  <a:pos x="123" y="966"/>
                </a:cxn>
                <a:cxn ang="0">
                  <a:pos x="123" y="149"/>
                </a:cxn>
                <a:cxn ang="0">
                  <a:pos x="123" y="103"/>
                </a:cxn>
                <a:cxn ang="0">
                  <a:pos x="105" y="80"/>
                </a:cxn>
                <a:cxn ang="0">
                  <a:pos x="64" y="63"/>
                </a:cxn>
                <a:cxn ang="0">
                  <a:pos x="0" y="63"/>
                </a:cxn>
                <a:cxn ang="0">
                  <a:pos x="0" y="18"/>
                </a:cxn>
                <a:cxn ang="0">
                  <a:pos x="227" y="0"/>
                </a:cxn>
                <a:cxn ang="0">
                  <a:pos x="227" y="0"/>
                </a:cxn>
                <a:cxn ang="0">
                  <a:pos x="227" y="0"/>
                </a:cxn>
                <a:cxn ang="0">
                  <a:pos x="227" y="0"/>
                </a:cxn>
                <a:cxn ang="0">
                  <a:pos x="227" y="0"/>
                </a:cxn>
              </a:cxnLst>
              <a:rect l="0" t="0" r="r" b="b"/>
              <a:pathLst>
                <a:path w="349" h="1080">
                  <a:moveTo>
                    <a:pt x="227" y="0"/>
                  </a:moveTo>
                  <a:lnTo>
                    <a:pt x="227" y="966"/>
                  </a:lnTo>
                  <a:lnTo>
                    <a:pt x="233" y="1006"/>
                  </a:lnTo>
                  <a:lnTo>
                    <a:pt x="251" y="1023"/>
                  </a:lnTo>
                  <a:lnTo>
                    <a:pt x="291" y="1029"/>
                  </a:lnTo>
                  <a:lnTo>
                    <a:pt x="349" y="1035"/>
                  </a:lnTo>
                  <a:lnTo>
                    <a:pt x="349" y="1080"/>
                  </a:lnTo>
                  <a:lnTo>
                    <a:pt x="291" y="1080"/>
                  </a:lnTo>
                  <a:lnTo>
                    <a:pt x="227" y="1075"/>
                  </a:lnTo>
                  <a:lnTo>
                    <a:pt x="175" y="1075"/>
                  </a:lnTo>
                  <a:lnTo>
                    <a:pt x="123" y="1075"/>
                  </a:lnTo>
                  <a:lnTo>
                    <a:pt x="59" y="1080"/>
                  </a:lnTo>
                  <a:lnTo>
                    <a:pt x="0" y="1080"/>
                  </a:lnTo>
                  <a:lnTo>
                    <a:pt x="0" y="1035"/>
                  </a:lnTo>
                  <a:lnTo>
                    <a:pt x="64" y="1029"/>
                  </a:lnTo>
                  <a:lnTo>
                    <a:pt x="105" y="1023"/>
                  </a:lnTo>
                  <a:lnTo>
                    <a:pt x="123" y="1006"/>
                  </a:lnTo>
                  <a:lnTo>
                    <a:pt x="123" y="966"/>
                  </a:lnTo>
                  <a:lnTo>
                    <a:pt x="123" y="149"/>
                  </a:lnTo>
                  <a:lnTo>
                    <a:pt x="123" y="103"/>
                  </a:lnTo>
                  <a:lnTo>
                    <a:pt x="105" y="80"/>
                  </a:lnTo>
                  <a:lnTo>
                    <a:pt x="64" y="63"/>
                  </a:lnTo>
                  <a:lnTo>
                    <a:pt x="0" y="63"/>
                  </a:lnTo>
                  <a:lnTo>
                    <a:pt x="0" y="18"/>
                  </a:lnTo>
                  <a:lnTo>
                    <a:pt x="227" y="0"/>
                  </a:lnTo>
                  <a:close/>
                  <a:moveTo>
                    <a:pt x="227" y="0"/>
                  </a:moveTo>
                  <a:lnTo>
                    <a:pt x="227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9" name="Freeform 127"/>
            <p:cNvSpPr>
              <a:spLocks noEditPoints="1"/>
            </p:cNvSpPr>
            <p:nvPr/>
          </p:nvSpPr>
          <p:spPr bwMode="auto">
            <a:xfrm>
              <a:off x="8675" y="4466"/>
              <a:ext cx="710" cy="715"/>
            </a:xfrm>
            <a:custGeom>
              <a:avLst/>
              <a:gdLst/>
              <a:ahLst/>
              <a:cxnLst>
                <a:cxn ang="0">
                  <a:pos x="355" y="35"/>
                </a:cxn>
                <a:cxn ang="0">
                  <a:pos x="291" y="46"/>
                </a:cxn>
                <a:cxn ang="0">
                  <a:pos x="227" y="80"/>
                </a:cxn>
                <a:cxn ang="0">
                  <a:pos x="174" y="137"/>
                </a:cxn>
                <a:cxn ang="0">
                  <a:pos x="145" y="212"/>
                </a:cxn>
                <a:cxn ang="0">
                  <a:pos x="134" y="286"/>
                </a:cxn>
                <a:cxn ang="0">
                  <a:pos x="134" y="355"/>
                </a:cxn>
                <a:cxn ang="0">
                  <a:pos x="134" y="417"/>
                </a:cxn>
                <a:cxn ang="0">
                  <a:pos x="145" y="497"/>
                </a:cxn>
                <a:cxn ang="0">
                  <a:pos x="174" y="572"/>
                </a:cxn>
                <a:cxn ang="0">
                  <a:pos x="227" y="635"/>
                </a:cxn>
                <a:cxn ang="0">
                  <a:pos x="285" y="663"/>
                </a:cxn>
                <a:cxn ang="0">
                  <a:pos x="355" y="675"/>
                </a:cxn>
                <a:cxn ang="0">
                  <a:pos x="355" y="675"/>
                </a:cxn>
                <a:cxn ang="0">
                  <a:pos x="430" y="663"/>
                </a:cxn>
                <a:cxn ang="0">
                  <a:pos x="494" y="623"/>
                </a:cxn>
                <a:cxn ang="0">
                  <a:pos x="541" y="560"/>
                </a:cxn>
                <a:cxn ang="0">
                  <a:pos x="564" y="492"/>
                </a:cxn>
                <a:cxn ang="0">
                  <a:pos x="576" y="417"/>
                </a:cxn>
                <a:cxn ang="0">
                  <a:pos x="576" y="355"/>
                </a:cxn>
                <a:cxn ang="0">
                  <a:pos x="576" y="286"/>
                </a:cxn>
                <a:cxn ang="0">
                  <a:pos x="564" y="206"/>
                </a:cxn>
                <a:cxn ang="0">
                  <a:pos x="535" y="132"/>
                </a:cxn>
                <a:cxn ang="0">
                  <a:pos x="483" y="80"/>
                </a:cxn>
                <a:cxn ang="0">
                  <a:pos x="425" y="46"/>
                </a:cxn>
                <a:cxn ang="0">
                  <a:pos x="355" y="35"/>
                </a:cxn>
                <a:cxn ang="0">
                  <a:pos x="355" y="0"/>
                </a:cxn>
                <a:cxn ang="0">
                  <a:pos x="448" y="12"/>
                </a:cxn>
                <a:cxn ang="0">
                  <a:pos x="529" y="52"/>
                </a:cxn>
                <a:cxn ang="0">
                  <a:pos x="605" y="109"/>
                </a:cxn>
                <a:cxn ang="0">
                  <a:pos x="657" y="183"/>
                </a:cxn>
                <a:cxn ang="0">
                  <a:pos x="692" y="269"/>
                </a:cxn>
                <a:cxn ang="0">
                  <a:pos x="710" y="366"/>
                </a:cxn>
                <a:cxn ang="0">
                  <a:pos x="692" y="457"/>
                </a:cxn>
                <a:cxn ang="0">
                  <a:pos x="657" y="543"/>
                </a:cxn>
                <a:cxn ang="0">
                  <a:pos x="605" y="617"/>
                </a:cxn>
                <a:cxn ang="0">
                  <a:pos x="529" y="669"/>
                </a:cxn>
                <a:cxn ang="0">
                  <a:pos x="448" y="703"/>
                </a:cxn>
                <a:cxn ang="0">
                  <a:pos x="355" y="715"/>
                </a:cxn>
                <a:cxn ang="0">
                  <a:pos x="262" y="703"/>
                </a:cxn>
                <a:cxn ang="0">
                  <a:pos x="180" y="669"/>
                </a:cxn>
                <a:cxn ang="0">
                  <a:pos x="110" y="617"/>
                </a:cxn>
                <a:cxn ang="0">
                  <a:pos x="52" y="543"/>
                </a:cxn>
                <a:cxn ang="0">
                  <a:pos x="17" y="463"/>
                </a:cxn>
                <a:cxn ang="0">
                  <a:pos x="0" y="366"/>
                </a:cxn>
                <a:cxn ang="0">
                  <a:pos x="17" y="269"/>
                </a:cxn>
                <a:cxn ang="0">
                  <a:pos x="52" y="183"/>
                </a:cxn>
                <a:cxn ang="0">
                  <a:pos x="105" y="109"/>
                </a:cxn>
                <a:cxn ang="0">
                  <a:pos x="174" y="52"/>
                </a:cxn>
                <a:cxn ang="0">
                  <a:pos x="262" y="12"/>
                </a:cxn>
                <a:cxn ang="0">
                  <a:pos x="355" y="0"/>
                </a:cxn>
              </a:cxnLst>
              <a:rect l="0" t="0" r="r" b="b"/>
              <a:pathLst>
                <a:path w="710" h="715">
                  <a:moveTo>
                    <a:pt x="355" y="35"/>
                  </a:moveTo>
                  <a:lnTo>
                    <a:pt x="291" y="46"/>
                  </a:lnTo>
                  <a:lnTo>
                    <a:pt x="227" y="80"/>
                  </a:lnTo>
                  <a:lnTo>
                    <a:pt x="174" y="137"/>
                  </a:lnTo>
                  <a:lnTo>
                    <a:pt x="145" y="212"/>
                  </a:lnTo>
                  <a:lnTo>
                    <a:pt x="134" y="286"/>
                  </a:lnTo>
                  <a:lnTo>
                    <a:pt x="134" y="355"/>
                  </a:lnTo>
                  <a:lnTo>
                    <a:pt x="134" y="417"/>
                  </a:lnTo>
                  <a:lnTo>
                    <a:pt x="145" y="497"/>
                  </a:lnTo>
                  <a:lnTo>
                    <a:pt x="174" y="572"/>
                  </a:lnTo>
                  <a:lnTo>
                    <a:pt x="227" y="635"/>
                  </a:lnTo>
                  <a:lnTo>
                    <a:pt x="285" y="663"/>
                  </a:lnTo>
                  <a:lnTo>
                    <a:pt x="355" y="675"/>
                  </a:lnTo>
                  <a:lnTo>
                    <a:pt x="355" y="675"/>
                  </a:lnTo>
                  <a:lnTo>
                    <a:pt x="430" y="663"/>
                  </a:lnTo>
                  <a:lnTo>
                    <a:pt x="494" y="623"/>
                  </a:lnTo>
                  <a:lnTo>
                    <a:pt x="541" y="560"/>
                  </a:lnTo>
                  <a:lnTo>
                    <a:pt x="564" y="492"/>
                  </a:lnTo>
                  <a:lnTo>
                    <a:pt x="576" y="417"/>
                  </a:lnTo>
                  <a:lnTo>
                    <a:pt x="576" y="355"/>
                  </a:lnTo>
                  <a:lnTo>
                    <a:pt x="576" y="286"/>
                  </a:lnTo>
                  <a:lnTo>
                    <a:pt x="564" y="206"/>
                  </a:lnTo>
                  <a:lnTo>
                    <a:pt x="535" y="132"/>
                  </a:lnTo>
                  <a:lnTo>
                    <a:pt x="483" y="80"/>
                  </a:lnTo>
                  <a:lnTo>
                    <a:pt x="425" y="46"/>
                  </a:lnTo>
                  <a:lnTo>
                    <a:pt x="355" y="35"/>
                  </a:lnTo>
                  <a:close/>
                  <a:moveTo>
                    <a:pt x="355" y="0"/>
                  </a:moveTo>
                  <a:lnTo>
                    <a:pt x="448" y="12"/>
                  </a:lnTo>
                  <a:lnTo>
                    <a:pt x="529" y="52"/>
                  </a:lnTo>
                  <a:lnTo>
                    <a:pt x="605" y="109"/>
                  </a:lnTo>
                  <a:lnTo>
                    <a:pt x="657" y="183"/>
                  </a:lnTo>
                  <a:lnTo>
                    <a:pt x="692" y="269"/>
                  </a:lnTo>
                  <a:lnTo>
                    <a:pt x="710" y="366"/>
                  </a:lnTo>
                  <a:lnTo>
                    <a:pt x="692" y="457"/>
                  </a:lnTo>
                  <a:lnTo>
                    <a:pt x="657" y="543"/>
                  </a:lnTo>
                  <a:lnTo>
                    <a:pt x="605" y="617"/>
                  </a:lnTo>
                  <a:lnTo>
                    <a:pt x="529" y="669"/>
                  </a:lnTo>
                  <a:lnTo>
                    <a:pt x="448" y="703"/>
                  </a:lnTo>
                  <a:lnTo>
                    <a:pt x="355" y="715"/>
                  </a:lnTo>
                  <a:lnTo>
                    <a:pt x="262" y="703"/>
                  </a:lnTo>
                  <a:lnTo>
                    <a:pt x="180" y="669"/>
                  </a:lnTo>
                  <a:lnTo>
                    <a:pt x="110" y="617"/>
                  </a:lnTo>
                  <a:lnTo>
                    <a:pt x="52" y="543"/>
                  </a:lnTo>
                  <a:lnTo>
                    <a:pt x="17" y="463"/>
                  </a:lnTo>
                  <a:lnTo>
                    <a:pt x="0" y="366"/>
                  </a:lnTo>
                  <a:lnTo>
                    <a:pt x="17" y="269"/>
                  </a:lnTo>
                  <a:lnTo>
                    <a:pt x="52" y="183"/>
                  </a:lnTo>
                  <a:lnTo>
                    <a:pt x="105" y="109"/>
                  </a:lnTo>
                  <a:lnTo>
                    <a:pt x="174" y="52"/>
                  </a:lnTo>
                  <a:lnTo>
                    <a:pt x="262" y="12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0" name="Freeform 128"/>
            <p:cNvSpPr>
              <a:spLocks noEditPoints="1"/>
            </p:cNvSpPr>
            <p:nvPr/>
          </p:nvSpPr>
          <p:spPr bwMode="auto">
            <a:xfrm>
              <a:off x="9484" y="4455"/>
              <a:ext cx="727" cy="1028"/>
            </a:xfrm>
            <a:custGeom>
              <a:avLst/>
              <a:gdLst/>
              <a:ahLst/>
              <a:cxnLst>
                <a:cxn ang="0">
                  <a:pos x="122" y="743"/>
                </a:cxn>
                <a:cxn ang="0">
                  <a:pos x="93" y="880"/>
                </a:cxn>
                <a:cxn ang="0">
                  <a:pos x="261" y="983"/>
                </a:cxn>
                <a:cxn ang="0">
                  <a:pos x="355" y="994"/>
                </a:cxn>
                <a:cxn ang="0">
                  <a:pos x="547" y="948"/>
                </a:cxn>
                <a:cxn ang="0">
                  <a:pos x="611" y="783"/>
                </a:cxn>
                <a:cxn ang="0">
                  <a:pos x="488" y="708"/>
                </a:cxn>
                <a:cxn ang="0">
                  <a:pos x="308" y="697"/>
                </a:cxn>
                <a:cxn ang="0">
                  <a:pos x="256" y="68"/>
                </a:cxn>
                <a:cxn ang="0">
                  <a:pos x="174" y="183"/>
                </a:cxn>
                <a:cxn ang="0">
                  <a:pos x="174" y="303"/>
                </a:cxn>
                <a:cxn ang="0">
                  <a:pos x="221" y="411"/>
                </a:cxn>
                <a:cxn ang="0">
                  <a:pos x="308" y="440"/>
                </a:cxn>
                <a:cxn ang="0">
                  <a:pos x="407" y="394"/>
                </a:cxn>
                <a:cxn ang="0">
                  <a:pos x="448" y="246"/>
                </a:cxn>
                <a:cxn ang="0">
                  <a:pos x="436" y="160"/>
                </a:cxn>
                <a:cxn ang="0">
                  <a:pos x="360" y="63"/>
                </a:cxn>
                <a:cxn ang="0">
                  <a:pos x="669" y="6"/>
                </a:cxn>
                <a:cxn ang="0">
                  <a:pos x="715" y="40"/>
                </a:cxn>
                <a:cxn ang="0">
                  <a:pos x="727" y="80"/>
                </a:cxn>
                <a:cxn ang="0">
                  <a:pos x="709" y="114"/>
                </a:cxn>
                <a:cxn ang="0">
                  <a:pos x="680" y="126"/>
                </a:cxn>
                <a:cxn ang="0">
                  <a:pos x="640" y="97"/>
                </a:cxn>
                <a:cxn ang="0">
                  <a:pos x="640" y="57"/>
                </a:cxn>
                <a:cxn ang="0">
                  <a:pos x="651" y="40"/>
                </a:cxn>
                <a:cxn ang="0">
                  <a:pos x="558" y="57"/>
                </a:cxn>
                <a:cxn ang="0">
                  <a:pos x="558" y="194"/>
                </a:cxn>
                <a:cxn ang="0">
                  <a:pos x="517" y="383"/>
                </a:cxn>
                <a:cxn ang="0">
                  <a:pos x="308" y="474"/>
                </a:cxn>
                <a:cxn ang="0">
                  <a:pos x="151" y="428"/>
                </a:cxn>
                <a:cxn ang="0">
                  <a:pos x="122" y="480"/>
                </a:cxn>
                <a:cxn ang="0">
                  <a:pos x="122" y="503"/>
                </a:cxn>
                <a:cxn ang="0">
                  <a:pos x="209" y="606"/>
                </a:cxn>
                <a:cxn ang="0">
                  <a:pos x="325" y="611"/>
                </a:cxn>
                <a:cxn ang="0">
                  <a:pos x="605" y="651"/>
                </a:cxn>
                <a:cxn ang="0">
                  <a:pos x="698" y="783"/>
                </a:cxn>
                <a:cxn ang="0">
                  <a:pos x="657" y="937"/>
                </a:cxn>
                <a:cxn ang="0">
                  <a:pos x="442" y="1023"/>
                </a:cxn>
                <a:cxn ang="0">
                  <a:pos x="145" y="994"/>
                </a:cxn>
                <a:cxn ang="0">
                  <a:pos x="0" y="834"/>
                </a:cxn>
                <a:cxn ang="0">
                  <a:pos x="81" y="703"/>
                </a:cxn>
                <a:cxn ang="0">
                  <a:pos x="81" y="588"/>
                </a:cxn>
                <a:cxn ang="0">
                  <a:pos x="104" y="440"/>
                </a:cxn>
                <a:cxn ang="0">
                  <a:pos x="58" y="314"/>
                </a:cxn>
                <a:cxn ang="0">
                  <a:pos x="99" y="114"/>
                </a:cxn>
                <a:cxn ang="0">
                  <a:pos x="308" y="17"/>
                </a:cxn>
                <a:cxn ang="0">
                  <a:pos x="477" y="74"/>
                </a:cxn>
                <a:cxn ang="0">
                  <a:pos x="645" y="0"/>
                </a:cxn>
              </a:cxnLst>
              <a:rect l="0" t="0" r="r" b="b"/>
              <a:pathLst>
                <a:path w="727" h="1028">
                  <a:moveTo>
                    <a:pt x="215" y="697"/>
                  </a:moveTo>
                  <a:lnTo>
                    <a:pt x="163" y="714"/>
                  </a:lnTo>
                  <a:lnTo>
                    <a:pt x="122" y="743"/>
                  </a:lnTo>
                  <a:lnTo>
                    <a:pt x="93" y="783"/>
                  </a:lnTo>
                  <a:lnTo>
                    <a:pt x="81" y="834"/>
                  </a:lnTo>
                  <a:lnTo>
                    <a:pt x="93" y="880"/>
                  </a:lnTo>
                  <a:lnTo>
                    <a:pt x="133" y="926"/>
                  </a:lnTo>
                  <a:lnTo>
                    <a:pt x="186" y="960"/>
                  </a:lnTo>
                  <a:lnTo>
                    <a:pt x="261" y="983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459" y="983"/>
                  </a:lnTo>
                  <a:lnTo>
                    <a:pt x="547" y="948"/>
                  </a:lnTo>
                  <a:lnTo>
                    <a:pt x="605" y="891"/>
                  </a:lnTo>
                  <a:lnTo>
                    <a:pt x="622" y="834"/>
                  </a:lnTo>
                  <a:lnTo>
                    <a:pt x="611" y="783"/>
                  </a:lnTo>
                  <a:lnTo>
                    <a:pt x="581" y="748"/>
                  </a:lnTo>
                  <a:lnTo>
                    <a:pt x="541" y="726"/>
                  </a:lnTo>
                  <a:lnTo>
                    <a:pt x="488" y="708"/>
                  </a:lnTo>
                  <a:lnTo>
                    <a:pt x="430" y="703"/>
                  </a:lnTo>
                  <a:lnTo>
                    <a:pt x="366" y="703"/>
                  </a:lnTo>
                  <a:lnTo>
                    <a:pt x="308" y="697"/>
                  </a:lnTo>
                  <a:lnTo>
                    <a:pt x="215" y="697"/>
                  </a:lnTo>
                  <a:close/>
                  <a:moveTo>
                    <a:pt x="308" y="57"/>
                  </a:moveTo>
                  <a:lnTo>
                    <a:pt x="256" y="68"/>
                  </a:lnTo>
                  <a:lnTo>
                    <a:pt x="215" y="91"/>
                  </a:lnTo>
                  <a:lnTo>
                    <a:pt x="197" y="120"/>
                  </a:lnTo>
                  <a:lnTo>
                    <a:pt x="174" y="183"/>
                  </a:lnTo>
                  <a:lnTo>
                    <a:pt x="168" y="246"/>
                  </a:lnTo>
                  <a:lnTo>
                    <a:pt x="168" y="268"/>
                  </a:lnTo>
                  <a:lnTo>
                    <a:pt x="174" y="303"/>
                  </a:lnTo>
                  <a:lnTo>
                    <a:pt x="180" y="337"/>
                  </a:lnTo>
                  <a:lnTo>
                    <a:pt x="197" y="377"/>
                  </a:lnTo>
                  <a:lnTo>
                    <a:pt x="221" y="411"/>
                  </a:lnTo>
                  <a:lnTo>
                    <a:pt x="256" y="434"/>
                  </a:lnTo>
                  <a:lnTo>
                    <a:pt x="308" y="440"/>
                  </a:lnTo>
                  <a:lnTo>
                    <a:pt x="308" y="440"/>
                  </a:lnTo>
                  <a:lnTo>
                    <a:pt x="349" y="434"/>
                  </a:lnTo>
                  <a:lnTo>
                    <a:pt x="384" y="417"/>
                  </a:lnTo>
                  <a:lnTo>
                    <a:pt x="407" y="394"/>
                  </a:lnTo>
                  <a:lnTo>
                    <a:pt x="424" y="377"/>
                  </a:lnTo>
                  <a:lnTo>
                    <a:pt x="442" y="314"/>
                  </a:lnTo>
                  <a:lnTo>
                    <a:pt x="448" y="246"/>
                  </a:lnTo>
                  <a:lnTo>
                    <a:pt x="448" y="228"/>
                  </a:lnTo>
                  <a:lnTo>
                    <a:pt x="442" y="194"/>
                  </a:lnTo>
                  <a:lnTo>
                    <a:pt x="436" y="160"/>
                  </a:lnTo>
                  <a:lnTo>
                    <a:pt x="419" y="120"/>
                  </a:lnTo>
                  <a:lnTo>
                    <a:pt x="395" y="86"/>
                  </a:lnTo>
                  <a:lnTo>
                    <a:pt x="360" y="63"/>
                  </a:lnTo>
                  <a:lnTo>
                    <a:pt x="308" y="57"/>
                  </a:lnTo>
                  <a:close/>
                  <a:moveTo>
                    <a:pt x="645" y="0"/>
                  </a:moveTo>
                  <a:lnTo>
                    <a:pt x="669" y="6"/>
                  </a:lnTo>
                  <a:lnTo>
                    <a:pt x="686" y="11"/>
                  </a:lnTo>
                  <a:lnTo>
                    <a:pt x="704" y="23"/>
                  </a:lnTo>
                  <a:lnTo>
                    <a:pt x="715" y="40"/>
                  </a:lnTo>
                  <a:lnTo>
                    <a:pt x="721" y="51"/>
                  </a:lnTo>
                  <a:lnTo>
                    <a:pt x="727" y="68"/>
                  </a:lnTo>
                  <a:lnTo>
                    <a:pt x="727" y="80"/>
                  </a:lnTo>
                  <a:lnTo>
                    <a:pt x="727" y="97"/>
                  </a:lnTo>
                  <a:lnTo>
                    <a:pt x="721" y="108"/>
                  </a:lnTo>
                  <a:lnTo>
                    <a:pt x="709" y="114"/>
                  </a:lnTo>
                  <a:lnTo>
                    <a:pt x="698" y="120"/>
                  </a:lnTo>
                  <a:lnTo>
                    <a:pt x="692" y="126"/>
                  </a:lnTo>
                  <a:lnTo>
                    <a:pt x="680" y="126"/>
                  </a:lnTo>
                  <a:lnTo>
                    <a:pt x="663" y="120"/>
                  </a:lnTo>
                  <a:lnTo>
                    <a:pt x="645" y="114"/>
                  </a:lnTo>
                  <a:lnTo>
                    <a:pt x="640" y="97"/>
                  </a:lnTo>
                  <a:lnTo>
                    <a:pt x="634" y="80"/>
                  </a:lnTo>
                  <a:lnTo>
                    <a:pt x="634" y="68"/>
                  </a:lnTo>
                  <a:lnTo>
                    <a:pt x="640" y="57"/>
                  </a:lnTo>
                  <a:lnTo>
                    <a:pt x="645" y="46"/>
                  </a:lnTo>
                  <a:lnTo>
                    <a:pt x="657" y="40"/>
                  </a:lnTo>
                  <a:lnTo>
                    <a:pt x="651" y="40"/>
                  </a:lnTo>
                  <a:lnTo>
                    <a:pt x="645" y="34"/>
                  </a:lnTo>
                  <a:lnTo>
                    <a:pt x="605" y="40"/>
                  </a:lnTo>
                  <a:lnTo>
                    <a:pt x="558" y="57"/>
                  </a:lnTo>
                  <a:lnTo>
                    <a:pt x="500" y="97"/>
                  </a:lnTo>
                  <a:lnTo>
                    <a:pt x="535" y="137"/>
                  </a:lnTo>
                  <a:lnTo>
                    <a:pt x="558" y="194"/>
                  </a:lnTo>
                  <a:lnTo>
                    <a:pt x="570" y="246"/>
                  </a:lnTo>
                  <a:lnTo>
                    <a:pt x="552" y="320"/>
                  </a:lnTo>
                  <a:lnTo>
                    <a:pt x="517" y="383"/>
                  </a:lnTo>
                  <a:lnTo>
                    <a:pt x="465" y="428"/>
                  </a:lnTo>
                  <a:lnTo>
                    <a:pt x="389" y="463"/>
                  </a:lnTo>
                  <a:lnTo>
                    <a:pt x="308" y="474"/>
                  </a:lnTo>
                  <a:lnTo>
                    <a:pt x="267" y="474"/>
                  </a:lnTo>
                  <a:lnTo>
                    <a:pt x="209" y="463"/>
                  </a:lnTo>
                  <a:lnTo>
                    <a:pt x="151" y="428"/>
                  </a:lnTo>
                  <a:lnTo>
                    <a:pt x="133" y="446"/>
                  </a:lnTo>
                  <a:lnTo>
                    <a:pt x="128" y="468"/>
                  </a:lnTo>
                  <a:lnTo>
                    <a:pt x="122" y="480"/>
                  </a:lnTo>
                  <a:lnTo>
                    <a:pt x="122" y="497"/>
                  </a:lnTo>
                  <a:lnTo>
                    <a:pt x="122" y="503"/>
                  </a:lnTo>
                  <a:lnTo>
                    <a:pt x="122" y="503"/>
                  </a:lnTo>
                  <a:lnTo>
                    <a:pt x="133" y="548"/>
                  </a:lnTo>
                  <a:lnTo>
                    <a:pt x="163" y="588"/>
                  </a:lnTo>
                  <a:lnTo>
                    <a:pt x="209" y="606"/>
                  </a:lnTo>
                  <a:lnTo>
                    <a:pt x="232" y="606"/>
                  </a:lnTo>
                  <a:lnTo>
                    <a:pt x="279" y="611"/>
                  </a:lnTo>
                  <a:lnTo>
                    <a:pt x="325" y="611"/>
                  </a:lnTo>
                  <a:lnTo>
                    <a:pt x="424" y="611"/>
                  </a:lnTo>
                  <a:lnTo>
                    <a:pt x="517" y="623"/>
                  </a:lnTo>
                  <a:lnTo>
                    <a:pt x="605" y="651"/>
                  </a:lnTo>
                  <a:lnTo>
                    <a:pt x="651" y="691"/>
                  </a:lnTo>
                  <a:lnTo>
                    <a:pt x="686" y="737"/>
                  </a:lnTo>
                  <a:lnTo>
                    <a:pt x="698" y="783"/>
                  </a:lnTo>
                  <a:lnTo>
                    <a:pt x="704" y="828"/>
                  </a:lnTo>
                  <a:lnTo>
                    <a:pt x="692" y="886"/>
                  </a:lnTo>
                  <a:lnTo>
                    <a:pt x="657" y="937"/>
                  </a:lnTo>
                  <a:lnTo>
                    <a:pt x="599" y="977"/>
                  </a:lnTo>
                  <a:lnTo>
                    <a:pt x="529" y="1006"/>
                  </a:lnTo>
                  <a:lnTo>
                    <a:pt x="442" y="1023"/>
                  </a:lnTo>
                  <a:lnTo>
                    <a:pt x="355" y="1028"/>
                  </a:lnTo>
                  <a:lnTo>
                    <a:pt x="238" y="1023"/>
                  </a:lnTo>
                  <a:lnTo>
                    <a:pt x="145" y="994"/>
                  </a:lnTo>
                  <a:lnTo>
                    <a:pt x="69" y="948"/>
                  </a:lnTo>
                  <a:lnTo>
                    <a:pt x="17" y="897"/>
                  </a:lnTo>
                  <a:lnTo>
                    <a:pt x="0" y="834"/>
                  </a:lnTo>
                  <a:lnTo>
                    <a:pt x="11" y="788"/>
                  </a:lnTo>
                  <a:lnTo>
                    <a:pt x="35" y="743"/>
                  </a:lnTo>
                  <a:lnTo>
                    <a:pt x="81" y="703"/>
                  </a:lnTo>
                  <a:lnTo>
                    <a:pt x="145" y="680"/>
                  </a:lnTo>
                  <a:lnTo>
                    <a:pt x="104" y="640"/>
                  </a:lnTo>
                  <a:lnTo>
                    <a:pt x="81" y="588"/>
                  </a:lnTo>
                  <a:lnTo>
                    <a:pt x="75" y="537"/>
                  </a:lnTo>
                  <a:lnTo>
                    <a:pt x="81" y="486"/>
                  </a:lnTo>
                  <a:lnTo>
                    <a:pt x="104" y="440"/>
                  </a:lnTo>
                  <a:lnTo>
                    <a:pt x="122" y="406"/>
                  </a:lnTo>
                  <a:lnTo>
                    <a:pt x="87" y="366"/>
                  </a:lnTo>
                  <a:lnTo>
                    <a:pt x="58" y="314"/>
                  </a:lnTo>
                  <a:lnTo>
                    <a:pt x="52" y="246"/>
                  </a:lnTo>
                  <a:lnTo>
                    <a:pt x="64" y="177"/>
                  </a:lnTo>
                  <a:lnTo>
                    <a:pt x="99" y="114"/>
                  </a:lnTo>
                  <a:lnTo>
                    <a:pt x="151" y="63"/>
                  </a:lnTo>
                  <a:lnTo>
                    <a:pt x="227" y="34"/>
                  </a:lnTo>
                  <a:lnTo>
                    <a:pt x="308" y="17"/>
                  </a:lnTo>
                  <a:lnTo>
                    <a:pt x="355" y="23"/>
                  </a:lnTo>
                  <a:lnTo>
                    <a:pt x="413" y="40"/>
                  </a:lnTo>
                  <a:lnTo>
                    <a:pt x="477" y="74"/>
                  </a:lnTo>
                  <a:lnTo>
                    <a:pt x="547" y="28"/>
                  </a:lnTo>
                  <a:lnTo>
                    <a:pt x="605" y="6"/>
                  </a:lnTo>
                  <a:lnTo>
                    <a:pt x="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1" name="Freeform 129"/>
            <p:cNvSpPr>
              <a:spLocks/>
            </p:cNvSpPr>
            <p:nvPr/>
          </p:nvSpPr>
          <p:spPr bwMode="auto">
            <a:xfrm>
              <a:off x="10572" y="4101"/>
              <a:ext cx="1157" cy="1062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308" y="0"/>
                </a:cxn>
                <a:cxn ang="0">
                  <a:pos x="413" y="0"/>
                </a:cxn>
                <a:cxn ang="0">
                  <a:pos x="430" y="5"/>
                </a:cxn>
                <a:cxn ang="0">
                  <a:pos x="424" y="40"/>
                </a:cxn>
                <a:cxn ang="0">
                  <a:pos x="389" y="45"/>
                </a:cxn>
                <a:cxn ang="0">
                  <a:pos x="355" y="45"/>
                </a:cxn>
                <a:cxn ang="0">
                  <a:pos x="314" y="62"/>
                </a:cxn>
                <a:cxn ang="0">
                  <a:pos x="302" y="85"/>
                </a:cxn>
                <a:cxn ang="0">
                  <a:pos x="308" y="108"/>
                </a:cxn>
                <a:cxn ang="0">
                  <a:pos x="861" y="148"/>
                </a:cxn>
                <a:cxn ang="0">
                  <a:pos x="884" y="114"/>
                </a:cxn>
                <a:cxn ang="0">
                  <a:pos x="890" y="68"/>
                </a:cxn>
                <a:cxn ang="0">
                  <a:pos x="867" y="51"/>
                </a:cxn>
                <a:cxn ang="0">
                  <a:pos x="837" y="45"/>
                </a:cxn>
                <a:cxn ang="0">
                  <a:pos x="820" y="40"/>
                </a:cxn>
                <a:cxn ang="0">
                  <a:pos x="814" y="17"/>
                </a:cxn>
                <a:cxn ang="0">
                  <a:pos x="832" y="0"/>
                </a:cxn>
                <a:cxn ang="0">
                  <a:pos x="925" y="0"/>
                </a:cxn>
                <a:cxn ang="0">
                  <a:pos x="1134" y="0"/>
                </a:cxn>
                <a:cxn ang="0">
                  <a:pos x="1157" y="17"/>
                </a:cxn>
                <a:cxn ang="0">
                  <a:pos x="1140" y="45"/>
                </a:cxn>
                <a:cxn ang="0">
                  <a:pos x="1053" y="57"/>
                </a:cxn>
                <a:cxn ang="0">
                  <a:pos x="913" y="154"/>
                </a:cxn>
                <a:cxn ang="0">
                  <a:pos x="500" y="617"/>
                </a:cxn>
                <a:cxn ang="0">
                  <a:pos x="483" y="651"/>
                </a:cxn>
                <a:cxn ang="0">
                  <a:pos x="413" y="925"/>
                </a:cxn>
                <a:cxn ang="0">
                  <a:pos x="401" y="1000"/>
                </a:cxn>
                <a:cxn ang="0">
                  <a:pos x="442" y="1011"/>
                </a:cxn>
                <a:cxn ang="0">
                  <a:pos x="494" y="1017"/>
                </a:cxn>
                <a:cxn ang="0">
                  <a:pos x="535" y="1017"/>
                </a:cxn>
                <a:cxn ang="0">
                  <a:pos x="541" y="1045"/>
                </a:cxn>
                <a:cxn ang="0">
                  <a:pos x="529" y="1062"/>
                </a:cxn>
                <a:cxn ang="0">
                  <a:pos x="471" y="1062"/>
                </a:cxn>
                <a:cxn ang="0">
                  <a:pos x="314" y="1057"/>
                </a:cxn>
                <a:cxn ang="0">
                  <a:pos x="157" y="1062"/>
                </a:cxn>
                <a:cxn ang="0">
                  <a:pos x="104" y="1062"/>
                </a:cxn>
                <a:cxn ang="0">
                  <a:pos x="87" y="1045"/>
                </a:cxn>
                <a:cxn ang="0">
                  <a:pos x="104" y="1017"/>
                </a:cxn>
                <a:cxn ang="0">
                  <a:pos x="197" y="1011"/>
                </a:cxn>
                <a:cxn ang="0">
                  <a:pos x="273" y="965"/>
                </a:cxn>
                <a:cxn ang="0">
                  <a:pos x="302" y="857"/>
                </a:cxn>
                <a:cxn ang="0">
                  <a:pos x="337" y="691"/>
                </a:cxn>
                <a:cxn ang="0">
                  <a:pos x="349" y="634"/>
                </a:cxn>
                <a:cxn ang="0">
                  <a:pos x="349" y="611"/>
                </a:cxn>
                <a:cxn ang="0">
                  <a:pos x="122" y="57"/>
                </a:cxn>
                <a:cxn ang="0">
                  <a:pos x="23" y="45"/>
                </a:cxn>
                <a:cxn ang="0">
                  <a:pos x="0" y="34"/>
                </a:cxn>
                <a:cxn ang="0">
                  <a:pos x="5" y="5"/>
                </a:cxn>
                <a:cxn ang="0">
                  <a:pos x="23" y="0"/>
                </a:cxn>
              </a:cxnLst>
              <a:rect l="0" t="0" r="r" b="b"/>
              <a:pathLst>
                <a:path w="1157" h="1062">
                  <a:moveTo>
                    <a:pt x="29" y="0"/>
                  </a:moveTo>
                  <a:lnTo>
                    <a:pt x="81" y="0"/>
                  </a:lnTo>
                  <a:lnTo>
                    <a:pt x="151" y="0"/>
                  </a:lnTo>
                  <a:lnTo>
                    <a:pt x="209" y="5"/>
                  </a:lnTo>
                  <a:lnTo>
                    <a:pt x="250" y="0"/>
                  </a:lnTo>
                  <a:lnTo>
                    <a:pt x="308" y="0"/>
                  </a:lnTo>
                  <a:lnTo>
                    <a:pt x="366" y="0"/>
                  </a:lnTo>
                  <a:lnTo>
                    <a:pt x="407" y="0"/>
                  </a:lnTo>
                  <a:lnTo>
                    <a:pt x="413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30" y="5"/>
                  </a:lnTo>
                  <a:lnTo>
                    <a:pt x="430" y="17"/>
                  </a:lnTo>
                  <a:lnTo>
                    <a:pt x="430" y="28"/>
                  </a:lnTo>
                  <a:lnTo>
                    <a:pt x="424" y="40"/>
                  </a:lnTo>
                  <a:lnTo>
                    <a:pt x="413" y="45"/>
                  </a:lnTo>
                  <a:lnTo>
                    <a:pt x="407" y="45"/>
                  </a:lnTo>
                  <a:lnTo>
                    <a:pt x="389" y="45"/>
                  </a:lnTo>
                  <a:lnTo>
                    <a:pt x="384" y="45"/>
                  </a:lnTo>
                  <a:lnTo>
                    <a:pt x="372" y="45"/>
                  </a:lnTo>
                  <a:lnTo>
                    <a:pt x="355" y="45"/>
                  </a:lnTo>
                  <a:lnTo>
                    <a:pt x="343" y="51"/>
                  </a:lnTo>
                  <a:lnTo>
                    <a:pt x="325" y="57"/>
                  </a:lnTo>
                  <a:lnTo>
                    <a:pt x="314" y="62"/>
                  </a:lnTo>
                  <a:lnTo>
                    <a:pt x="302" y="68"/>
                  </a:lnTo>
                  <a:lnTo>
                    <a:pt x="302" y="85"/>
                  </a:lnTo>
                  <a:lnTo>
                    <a:pt x="302" y="85"/>
                  </a:lnTo>
                  <a:lnTo>
                    <a:pt x="302" y="91"/>
                  </a:lnTo>
                  <a:lnTo>
                    <a:pt x="302" y="97"/>
                  </a:lnTo>
                  <a:lnTo>
                    <a:pt x="308" y="108"/>
                  </a:lnTo>
                  <a:lnTo>
                    <a:pt x="483" y="571"/>
                  </a:lnTo>
                  <a:lnTo>
                    <a:pt x="855" y="160"/>
                  </a:lnTo>
                  <a:lnTo>
                    <a:pt x="861" y="148"/>
                  </a:lnTo>
                  <a:lnTo>
                    <a:pt x="867" y="137"/>
                  </a:lnTo>
                  <a:lnTo>
                    <a:pt x="878" y="125"/>
                  </a:lnTo>
                  <a:lnTo>
                    <a:pt x="884" y="114"/>
                  </a:lnTo>
                  <a:lnTo>
                    <a:pt x="890" y="97"/>
                  </a:lnTo>
                  <a:lnTo>
                    <a:pt x="896" y="80"/>
                  </a:lnTo>
                  <a:lnTo>
                    <a:pt x="890" y="68"/>
                  </a:lnTo>
                  <a:lnTo>
                    <a:pt x="884" y="62"/>
                  </a:lnTo>
                  <a:lnTo>
                    <a:pt x="878" y="51"/>
                  </a:lnTo>
                  <a:lnTo>
                    <a:pt x="867" y="51"/>
                  </a:lnTo>
                  <a:lnTo>
                    <a:pt x="855" y="45"/>
                  </a:lnTo>
                  <a:lnTo>
                    <a:pt x="843" y="45"/>
                  </a:lnTo>
                  <a:lnTo>
                    <a:pt x="837" y="45"/>
                  </a:lnTo>
                  <a:lnTo>
                    <a:pt x="832" y="45"/>
                  </a:lnTo>
                  <a:lnTo>
                    <a:pt x="826" y="45"/>
                  </a:lnTo>
                  <a:lnTo>
                    <a:pt x="820" y="40"/>
                  </a:lnTo>
                  <a:lnTo>
                    <a:pt x="814" y="34"/>
                  </a:lnTo>
                  <a:lnTo>
                    <a:pt x="814" y="28"/>
                  </a:lnTo>
                  <a:lnTo>
                    <a:pt x="814" y="17"/>
                  </a:lnTo>
                  <a:lnTo>
                    <a:pt x="820" y="5"/>
                  </a:lnTo>
                  <a:lnTo>
                    <a:pt x="826" y="0"/>
                  </a:lnTo>
                  <a:lnTo>
                    <a:pt x="832" y="0"/>
                  </a:lnTo>
                  <a:lnTo>
                    <a:pt x="837" y="0"/>
                  </a:lnTo>
                  <a:lnTo>
                    <a:pt x="843" y="0"/>
                  </a:lnTo>
                  <a:lnTo>
                    <a:pt x="925" y="0"/>
                  </a:lnTo>
                  <a:lnTo>
                    <a:pt x="1006" y="5"/>
                  </a:lnTo>
                  <a:lnTo>
                    <a:pt x="1070" y="0"/>
                  </a:lnTo>
                  <a:lnTo>
                    <a:pt x="1134" y="0"/>
                  </a:lnTo>
                  <a:lnTo>
                    <a:pt x="1146" y="0"/>
                  </a:lnTo>
                  <a:lnTo>
                    <a:pt x="1152" y="5"/>
                  </a:lnTo>
                  <a:lnTo>
                    <a:pt x="1157" y="17"/>
                  </a:lnTo>
                  <a:lnTo>
                    <a:pt x="1152" y="28"/>
                  </a:lnTo>
                  <a:lnTo>
                    <a:pt x="1146" y="40"/>
                  </a:lnTo>
                  <a:lnTo>
                    <a:pt x="1140" y="45"/>
                  </a:lnTo>
                  <a:lnTo>
                    <a:pt x="1134" y="45"/>
                  </a:lnTo>
                  <a:lnTo>
                    <a:pt x="1123" y="45"/>
                  </a:lnTo>
                  <a:lnTo>
                    <a:pt x="1053" y="57"/>
                  </a:lnTo>
                  <a:lnTo>
                    <a:pt x="995" y="85"/>
                  </a:lnTo>
                  <a:lnTo>
                    <a:pt x="954" y="120"/>
                  </a:lnTo>
                  <a:lnTo>
                    <a:pt x="913" y="154"/>
                  </a:lnTo>
                  <a:lnTo>
                    <a:pt x="890" y="177"/>
                  </a:lnTo>
                  <a:lnTo>
                    <a:pt x="890" y="177"/>
                  </a:lnTo>
                  <a:lnTo>
                    <a:pt x="500" y="617"/>
                  </a:lnTo>
                  <a:lnTo>
                    <a:pt x="488" y="628"/>
                  </a:lnTo>
                  <a:lnTo>
                    <a:pt x="483" y="640"/>
                  </a:lnTo>
                  <a:lnTo>
                    <a:pt x="483" y="651"/>
                  </a:lnTo>
                  <a:lnTo>
                    <a:pt x="477" y="668"/>
                  </a:lnTo>
                  <a:lnTo>
                    <a:pt x="419" y="891"/>
                  </a:lnTo>
                  <a:lnTo>
                    <a:pt x="413" y="925"/>
                  </a:lnTo>
                  <a:lnTo>
                    <a:pt x="401" y="965"/>
                  </a:lnTo>
                  <a:lnTo>
                    <a:pt x="395" y="988"/>
                  </a:lnTo>
                  <a:lnTo>
                    <a:pt x="401" y="1000"/>
                  </a:lnTo>
                  <a:lnTo>
                    <a:pt x="407" y="1005"/>
                  </a:lnTo>
                  <a:lnTo>
                    <a:pt x="419" y="1011"/>
                  </a:lnTo>
                  <a:lnTo>
                    <a:pt x="442" y="1011"/>
                  </a:lnTo>
                  <a:lnTo>
                    <a:pt x="459" y="1011"/>
                  </a:lnTo>
                  <a:lnTo>
                    <a:pt x="477" y="1017"/>
                  </a:lnTo>
                  <a:lnTo>
                    <a:pt x="494" y="1017"/>
                  </a:lnTo>
                  <a:lnTo>
                    <a:pt x="500" y="1017"/>
                  </a:lnTo>
                  <a:lnTo>
                    <a:pt x="523" y="1017"/>
                  </a:lnTo>
                  <a:lnTo>
                    <a:pt x="535" y="1017"/>
                  </a:lnTo>
                  <a:lnTo>
                    <a:pt x="541" y="1022"/>
                  </a:lnTo>
                  <a:lnTo>
                    <a:pt x="547" y="1034"/>
                  </a:lnTo>
                  <a:lnTo>
                    <a:pt x="541" y="1045"/>
                  </a:lnTo>
                  <a:lnTo>
                    <a:pt x="541" y="1057"/>
                  </a:lnTo>
                  <a:lnTo>
                    <a:pt x="535" y="1062"/>
                  </a:lnTo>
                  <a:lnTo>
                    <a:pt x="529" y="1062"/>
                  </a:lnTo>
                  <a:lnTo>
                    <a:pt x="523" y="1062"/>
                  </a:lnTo>
                  <a:lnTo>
                    <a:pt x="517" y="1062"/>
                  </a:lnTo>
                  <a:lnTo>
                    <a:pt x="471" y="1062"/>
                  </a:lnTo>
                  <a:lnTo>
                    <a:pt x="413" y="1062"/>
                  </a:lnTo>
                  <a:lnTo>
                    <a:pt x="355" y="1057"/>
                  </a:lnTo>
                  <a:lnTo>
                    <a:pt x="314" y="1057"/>
                  </a:lnTo>
                  <a:lnTo>
                    <a:pt x="267" y="1057"/>
                  </a:lnTo>
                  <a:lnTo>
                    <a:pt x="209" y="1062"/>
                  </a:lnTo>
                  <a:lnTo>
                    <a:pt x="157" y="1062"/>
                  </a:lnTo>
                  <a:lnTo>
                    <a:pt x="110" y="1062"/>
                  </a:lnTo>
                  <a:lnTo>
                    <a:pt x="104" y="1062"/>
                  </a:lnTo>
                  <a:lnTo>
                    <a:pt x="104" y="1062"/>
                  </a:lnTo>
                  <a:lnTo>
                    <a:pt x="99" y="1062"/>
                  </a:lnTo>
                  <a:lnTo>
                    <a:pt x="93" y="1057"/>
                  </a:lnTo>
                  <a:lnTo>
                    <a:pt x="87" y="1045"/>
                  </a:lnTo>
                  <a:lnTo>
                    <a:pt x="93" y="1028"/>
                  </a:lnTo>
                  <a:lnTo>
                    <a:pt x="99" y="1022"/>
                  </a:lnTo>
                  <a:lnTo>
                    <a:pt x="104" y="1017"/>
                  </a:lnTo>
                  <a:lnTo>
                    <a:pt x="116" y="1017"/>
                  </a:lnTo>
                  <a:lnTo>
                    <a:pt x="133" y="1017"/>
                  </a:lnTo>
                  <a:lnTo>
                    <a:pt x="197" y="1011"/>
                  </a:lnTo>
                  <a:lnTo>
                    <a:pt x="232" y="1005"/>
                  </a:lnTo>
                  <a:lnTo>
                    <a:pt x="256" y="994"/>
                  </a:lnTo>
                  <a:lnTo>
                    <a:pt x="273" y="965"/>
                  </a:lnTo>
                  <a:lnTo>
                    <a:pt x="285" y="925"/>
                  </a:lnTo>
                  <a:lnTo>
                    <a:pt x="291" y="897"/>
                  </a:lnTo>
                  <a:lnTo>
                    <a:pt x="302" y="857"/>
                  </a:lnTo>
                  <a:lnTo>
                    <a:pt x="314" y="800"/>
                  </a:lnTo>
                  <a:lnTo>
                    <a:pt x="325" y="742"/>
                  </a:lnTo>
                  <a:lnTo>
                    <a:pt x="337" y="691"/>
                  </a:lnTo>
                  <a:lnTo>
                    <a:pt x="349" y="657"/>
                  </a:lnTo>
                  <a:lnTo>
                    <a:pt x="355" y="640"/>
                  </a:lnTo>
                  <a:lnTo>
                    <a:pt x="349" y="634"/>
                  </a:lnTo>
                  <a:lnTo>
                    <a:pt x="349" y="622"/>
                  </a:lnTo>
                  <a:lnTo>
                    <a:pt x="349" y="617"/>
                  </a:lnTo>
                  <a:lnTo>
                    <a:pt x="349" y="611"/>
                  </a:lnTo>
                  <a:lnTo>
                    <a:pt x="151" y="97"/>
                  </a:lnTo>
                  <a:lnTo>
                    <a:pt x="139" y="74"/>
                  </a:lnTo>
                  <a:lnTo>
                    <a:pt x="122" y="57"/>
                  </a:lnTo>
                  <a:lnTo>
                    <a:pt x="93" y="45"/>
                  </a:lnTo>
                  <a:lnTo>
                    <a:pt x="35" y="45"/>
                  </a:lnTo>
                  <a:lnTo>
                    <a:pt x="23" y="45"/>
                  </a:lnTo>
                  <a:lnTo>
                    <a:pt x="11" y="45"/>
                  </a:lnTo>
                  <a:lnTo>
                    <a:pt x="5" y="40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5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2" name="Freeform 130"/>
            <p:cNvSpPr>
              <a:spLocks/>
            </p:cNvSpPr>
            <p:nvPr/>
          </p:nvSpPr>
          <p:spPr bwMode="auto">
            <a:xfrm>
              <a:off x="11473" y="4906"/>
              <a:ext cx="652" cy="720"/>
            </a:xfrm>
            <a:custGeom>
              <a:avLst/>
              <a:gdLst/>
              <a:ahLst/>
              <a:cxnLst>
                <a:cxn ang="0">
                  <a:pos x="303" y="12"/>
                </a:cxn>
                <a:cxn ang="0">
                  <a:pos x="390" y="86"/>
                </a:cxn>
                <a:cxn ang="0">
                  <a:pos x="443" y="195"/>
                </a:cxn>
                <a:cxn ang="0">
                  <a:pos x="460" y="297"/>
                </a:cxn>
                <a:cxn ang="0">
                  <a:pos x="466" y="332"/>
                </a:cxn>
                <a:cxn ang="0">
                  <a:pos x="524" y="195"/>
                </a:cxn>
                <a:cxn ang="0">
                  <a:pos x="582" y="75"/>
                </a:cxn>
                <a:cxn ang="0">
                  <a:pos x="617" y="12"/>
                </a:cxn>
                <a:cxn ang="0">
                  <a:pos x="629" y="6"/>
                </a:cxn>
                <a:cxn ang="0">
                  <a:pos x="640" y="6"/>
                </a:cxn>
                <a:cxn ang="0">
                  <a:pos x="646" y="12"/>
                </a:cxn>
                <a:cxn ang="0">
                  <a:pos x="652" y="29"/>
                </a:cxn>
                <a:cxn ang="0">
                  <a:pos x="611" y="97"/>
                </a:cxn>
                <a:cxn ang="0">
                  <a:pos x="565" y="189"/>
                </a:cxn>
                <a:cxn ang="0">
                  <a:pos x="536" y="263"/>
                </a:cxn>
                <a:cxn ang="0">
                  <a:pos x="489" y="372"/>
                </a:cxn>
                <a:cxn ang="0">
                  <a:pos x="466" y="457"/>
                </a:cxn>
                <a:cxn ang="0">
                  <a:pos x="431" y="606"/>
                </a:cxn>
                <a:cxn ang="0">
                  <a:pos x="408" y="686"/>
                </a:cxn>
                <a:cxn ang="0">
                  <a:pos x="396" y="715"/>
                </a:cxn>
                <a:cxn ang="0">
                  <a:pos x="384" y="720"/>
                </a:cxn>
                <a:cxn ang="0">
                  <a:pos x="373" y="720"/>
                </a:cxn>
                <a:cxn ang="0">
                  <a:pos x="361" y="703"/>
                </a:cxn>
                <a:cxn ang="0">
                  <a:pos x="367" y="663"/>
                </a:cxn>
                <a:cxn ang="0">
                  <a:pos x="390" y="566"/>
                </a:cxn>
                <a:cxn ang="0">
                  <a:pos x="419" y="457"/>
                </a:cxn>
                <a:cxn ang="0">
                  <a:pos x="425" y="440"/>
                </a:cxn>
                <a:cxn ang="0">
                  <a:pos x="431" y="406"/>
                </a:cxn>
                <a:cxn ang="0">
                  <a:pos x="425" y="326"/>
                </a:cxn>
                <a:cxn ang="0">
                  <a:pos x="408" y="217"/>
                </a:cxn>
                <a:cxn ang="0">
                  <a:pos x="344" y="126"/>
                </a:cxn>
                <a:cxn ang="0">
                  <a:pos x="222" y="86"/>
                </a:cxn>
                <a:cxn ang="0">
                  <a:pos x="111" y="115"/>
                </a:cxn>
                <a:cxn ang="0">
                  <a:pos x="41" y="189"/>
                </a:cxn>
                <a:cxn ang="0">
                  <a:pos x="35" y="206"/>
                </a:cxn>
                <a:cxn ang="0">
                  <a:pos x="24" y="212"/>
                </a:cxn>
                <a:cxn ang="0">
                  <a:pos x="12" y="206"/>
                </a:cxn>
                <a:cxn ang="0">
                  <a:pos x="0" y="195"/>
                </a:cxn>
                <a:cxn ang="0">
                  <a:pos x="18" y="149"/>
                </a:cxn>
                <a:cxn ang="0">
                  <a:pos x="82" y="63"/>
                </a:cxn>
                <a:cxn ang="0">
                  <a:pos x="175" y="6"/>
                </a:cxn>
              </a:cxnLst>
              <a:rect l="0" t="0" r="r" b="b"/>
              <a:pathLst>
                <a:path w="652" h="720">
                  <a:moveTo>
                    <a:pt x="239" y="0"/>
                  </a:moveTo>
                  <a:lnTo>
                    <a:pt x="303" y="12"/>
                  </a:lnTo>
                  <a:lnTo>
                    <a:pt x="350" y="40"/>
                  </a:lnTo>
                  <a:lnTo>
                    <a:pt x="390" y="86"/>
                  </a:lnTo>
                  <a:lnTo>
                    <a:pt x="419" y="137"/>
                  </a:lnTo>
                  <a:lnTo>
                    <a:pt x="443" y="195"/>
                  </a:lnTo>
                  <a:lnTo>
                    <a:pt x="454" y="252"/>
                  </a:lnTo>
                  <a:lnTo>
                    <a:pt x="460" y="297"/>
                  </a:lnTo>
                  <a:lnTo>
                    <a:pt x="466" y="332"/>
                  </a:lnTo>
                  <a:lnTo>
                    <a:pt x="466" y="332"/>
                  </a:lnTo>
                  <a:lnTo>
                    <a:pt x="495" y="263"/>
                  </a:lnTo>
                  <a:lnTo>
                    <a:pt x="524" y="195"/>
                  </a:lnTo>
                  <a:lnTo>
                    <a:pt x="559" y="132"/>
                  </a:lnTo>
                  <a:lnTo>
                    <a:pt x="582" y="75"/>
                  </a:lnTo>
                  <a:lnTo>
                    <a:pt x="606" y="35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29" y="6"/>
                  </a:lnTo>
                  <a:lnTo>
                    <a:pt x="635" y="6"/>
                  </a:lnTo>
                  <a:lnTo>
                    <a:pt x="640" y="6"/>
                  </a:lnTo>
                  <a:lnTo>
                    <a:pt x="646" y="12"/>
                  </a:lnTo>
                  <a:lnTo>
                    <a:pt x="646" y="12"/>
                  </a:lnTo>
                  <a:lnTo>
                    <a:pt x="652" y="23"/>
                  </a:lnTo>
                  <a:lnTo>
                    <a:pt x="652" y="29"/>
                  </a:lnTo>
                  <a:lnTo>
                    <a:pt x="646" y="35"/>
                  </a:lnTo>
                  <a:lnTo>
                    <a:pt x="611" y="97"/>
                  </a:lnTo>
                  <a:lnTo>
                    <a:pt x="588" y="149"/>
                  </a:lnTo>
                  <a:lnTo>
                    <a:pt x="565" y="189"/>
                  </a:lnTo>
                  <a:lnTo>
                    <a:pt x="553" y="217"/>
                  </a:lnTo>
                  <a:lnTo>
                    <a:pt x="536" y="263"/>
                  </a:lnTo>
                  <a:lnTo>
                    <a:pt x="512" y="315"/>
                  </a:lnTo>
                  <a:lnTo>
                    <a:pt x="489" y="372"/>
                  </a:lnTo>
                  <a:lnTo>
                    <a:pt x="472" y="423"/>
                  </a:lnTo>
                  <a:lnTo>
                    <a:pt x="466" y="457"/>
                  </a:lnTo>
                  <a:lnTo>
                    <a:pt x="448" y="537"/>
                  </a:lnTo>
                  <a:lnTo>
                    <a:pt x="431" y="606"/>
                  </a:lnTo>
                  <a:lnTo>
                    <a:pt x="419" y="663"/>
                  </a:lnTo>
                  <a:lnTo>
                    <a:pt x="408" y="686"/>
                  </a:lnTo>
                  <a:lnTo>
                    <a:pt x="402" y="703"/>
                  </a:lnTo>
                  <a:lnTo>
                    <a:pt x="396" y="715"/>
                  </a:lnTo>
                  <a:lnTo>
                    <a:pt x="390" y="720"/>
                  </a:lnTo>
                  <a:lnTo>
                    <a:pt x="384" y="720"/>
                  </a:lnTo>
                  <a:lnTo>
                    <a:pt x="379" y="720"/>
                  </a:lnTo>
                  <a:lnTo>
                    <a:pt x="373" y="720"/>
                  </a:lnTo>
                  <a:lnTo>
                    <a:pt x="367" y="709"/>
                  </a:lnTo>
                  <a:lnTo>
                    <a:pt x="361" y="703"/>
                  </a:lnTo>
                  <a:lnTo>
                    <a:pt x="361" y="692"/>
                  </a:lnTo>
                  <a:lnTo>
                    <a:pt x="367" y="663"/>
                  </a:lnTo>
                  <a:lnTo>
                    <a:pt x="373" y="617"/>
                  </a:lnTo>
                  <a:lnTo>
                    <a:pt x="390" y="566"/>
                  </a:lnTo>
                  <a:lnTo>
                    <a:pt x="408" y="509"/>
                  </a:lnTo>
                  <a:lnTo>
                    <a:pt x="419" y="457"/>
                  </a:lnTo>
                  <a:lnTo>
                    <a:pt x="425" y="446"/>
                  </a:lnTo>
                  <a:lnTo>
                    <a:pt x="425" y="440"/>
                  </a:lnTo>
                  <a:lnTo>
                    <a:pt x="425" y="423"/>
                  </a:lnTo>
                  <a:lnTo>
                    <a:pt x="431" y="406"/>
                  </a:lnTo>
                  <a:lnTo>
                    <a:pt x="431" y="377"/>
                  </a:lnTo>
                  <a:lnTo>
                    <a:pt x="425" y="326"/>
                  </a:lnTo>
                  <a:lnTo>
                    <a:pt x="419" y="269"/>
                  </a:lnTo>
                  <a:lnTo>
                    <a:pt x="408" y="217"/>
                  </a:lnTo>
                  <a:lnTo>
                    <a:pt x="379" y="166"/>
                  </a:lnTo>
                  <a:lnTo>
                    <a:pt x="344" y="126"/>
                  </a:lnTo>
                  <a:lnTo>
                    <a:pt x="291" y="97"/>
                  </a:lnTo>
                  <a:lnTo>
                    <a:pt x="222" y="86"/>
                  </a:lnTo>
                  <a:lnTo>
                    <a:pt x="169" y="92"/>
                  </a:lnTo>
                  <a:lnTo>
                    <a:pt x="111" y="115"/>
                  </a:lnTo>
                  <a:lnTo>
                    <a:pt x="70" y="149"/>
                  </a:lnTo>
                  <a:lnTo>
                    <a:pt x="41" y="189"/>
                  </a:lnTo>
                  <a:lnTo>
                    <a:pt x="35" y="200"/>
                  </a:lnTo>
                  <a:lnTo>
                    <a:pt x="35" y="206"/>
                  </a:lnTo>
                  <a:lnTo>
                    <a:pt x="30" y="206"/>
                  </a:lnTo>
                  <a:lnTo>
                    <a:pt x="24" y="212"/>
                  </a:lnTo>
                  <a:lnTo>
                    <a:pt x="18" y="212"/>
                  </a:lnTo>
                  <a:lnTo>
                    <a:pt x="12" y="206"/>
                  </a:lnTo>
                  <a:lnTo>
                    <a:pt x="6" y="206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9"/>
                  </a:lnTo>
                  <a:lnTo>
                    <a:pt x="41" y="109"/>
                  </a:lnTo>
                  <a:lnTo>
                    <a:pt x="82" y="63"/>
                  </a:lnTo>
                  <a:lnTo>
                    <a:pt x="123" y="35"/>
                  </a:lnTo>
                  <a:lnTo>
                    <a:pt x="175" y="6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3" name="Freeform 131"/>
            <p:cNvSpPr>
              <a:spLocks noEditPoints="1"/>
            </p:cNvSpPr>
            <p:nvPr/>
          </p:nvSpPr>
          <p:spPr bwMode="auto">
            <a:xfrm>
              <a:off x="12183" y="5026"/>
              <a:ext cx="274" cy="520"/>
            </a:xfrm>
            <a:custGeom>
              <a:avLst/>
              <a:gdLst/>
              <a:ahLst/>
              <a:cxnLst>
                <a:cxn ang="0">
                  <a:pos x="152" y="177"/>
                </a:cxn>
                <a:cxn ang="0">
                  <a:pos x="192" y="206"/>
                </a:cxn>
                <a:cxn ang="0">
                  <a:pos x="210" y="240"/>
                </a:cxn>
                <a:cxn ang="0">
                  <a:pos x="204" y="269"/>
                </a:cxn>
                <a:cxn ang="0">
                  <a:pos x="186" y="309"/>
                </a:cxn>
                <a:cxn ang="0">
                  <a:pos x="157" y="372"/>
                </a:cxn>
                <a:cxn ang="0">
                  <a:pos x="146" y="400"/>
                </a:cxn>
                <a:cxn ang="0">
                  <a:pos x="134" y="429"/>
                </a:cxn>
                <a:cxn ang="0">
                  <a:pos x="128" y="452"/>
                </a:cxn>
                <a:cxn ang="0">
                  <a:pos x="128" y="480"/>
                </a:cxn>
                <a:cxn ang="0">
                  <a:pos x="140" y="497"/>
                </a:cxn>
                <a:cxn ang="0">
                  <a:pos x="175" y="492"/>
                </a:cxn>
                <a:cxn ang="0">
                  <a:pos x="210" y="463"/>
                </a:cxn>
                <a:cxn ang="0">
                  <a:pos x="239" y="412"/>
                </a:cxn>
                <a:cxn ang="0">
                  <a:pos x="245" y="400"/>
                </a:cxn>
                <a:cxn ang="0">
                  <a:pos x="256" y="395"/>
                </a:cxn>
                <a:cxn ang="0">
                  <a:pos x="268" y="395"/>
                </a:cxn>
                <a:cxn ang="0">
                  <a:pos x="274" y="406"/>
                </a:cxn>
                <a:cxn ang="0">
                  <a:pos x="268" y="423"/>
                </a:cxn>
                <a:cxn ang="0">
                  <a:pos x="227" y="486"/>
                </a:cxn>
                <a:cxn ang="0">
                  <a:pos x="146" y="520"/>
                </a:cxn>
                <a:cxn ang="0">
                  <a:pos x="105" y="515"/>
                </a:cxn>
                <a:cxn ang="0">
                  <a:pos x="70" y="492"/>
                </a:cxn>
                <a:cxn ang="0">
                  <a:pos x="58" y="457"/>
                </a:cxn>
                <a:cxn ang="0">
                  <a:pos x="70" y="423"/>
                </a:cxn>
                <a:cxn ang="0">
                  <a:pos x="82" y="400"/>
                </a:cxn>
                <a:cxn ang="0">
                  <a:pos x="82" y="389"/>
                </a:cxn>
                <a:cxn ang="0">
                  <a:pos x="99" y="355"/>
                </a:cxn>
                <a:cxn ang="0">
                  <a:pos x="128" y="280"/>
                </a:cxn>
                <a:cxn ang="0">
                  <a:pos x="140" y="246"/>
                </a:cxn>
                <a:cxn ang="0">
                  <a:pos x="146" y="229"/>
                </a:cxn>
                <a:cxn ang="0">
                  <a:pos x="134" y="206"/>
                </a:cxn>
                <a:cxn ang="0">
                  <a:pos x="99" y="206"/>
                </a:cxn>
                <a:cxn ang="0">
                  <a:pos x="58" y="235"/>
                </a:cxn>
                <a:cxn ang="0">
                  <a:pos x="29" y="292"/>
                </a:cxn>
                <a:cxn ang="0">
                  <a:pos x="24" y="303"/>
                </a:cxn>
                <a:cxn ang="0">
                  <a:pos x="12" y="309"/>
                </a:cxn>
                <a:cxn ang="0">
                  <a:pos x="0" y="303"/>
                </a:cxn>
                <a:cxn ang="0">
                  <a:pos x="6" y="275"/>
                </a:cxn>
                <a:cxn ang="0">
                  <a:pos x="41" y="212"/>
                </a:cxn>
                <a:cxn ang="0">
                  <a:pos x="122" y="177"/>
                </a:cxn>
                <a:cxn ang="0">
                  <a:pos x="216" y="6"/>
                </a:cxn>
                <a:cxn ang="0">
                  <a:pos x="233" y="23"/>
                </a:cxn>
                <a:cxn ang="0">
                  <a:pos x="233" y="52"/>
                </a:cxn>
                <a:cxn ang="0">
                  <a:pos x="204" y="75"/>
                </a:cxn>
                <a:cxn ang="0">
                  <a:pos x="175" y="80"/>
                </a:cxn>
                <a:cxn ang="0">
                  <a:pos x="157" y="63"/>
                </a:cxn>
                <a:cxn ang="0">
                  <a:pos x="157" y="29"/>
                </a:cxn>
                <a:cxn ang="0">
                  <a:pos x="186" y="6"/>
                </a:cxn>
              </a:cxnLst>
              <a:rect l="0" t="0" r="r" b="b"/>
              <a:pathLst>
                <a:path w="274" h="520">
                  <a:moveTo>
                    <a:pt x="122" y="177"/>
                  </a:moveTo>
                  <a:lnTo>
                    <a:pt x="152" y="177"/>
                  </a:lnTo>
                  <a:lnTo>
                    <a:pt x="175" y="189"/>
                  </a:lnTo>
                  <a:lnTo>
                    <a:pt x="192" y="206"/>
                  </a:lnTo>
                  <a:lnTo>
                    <a:pt x="204" y="223"/>
                  </a:lnTo>
                  <a:lnTo>
                    <a:pt x="210" y="240"/>
                  </a:lnTo>
                  <a:lnTo>
                    <a:pt x="204" y="257"/>
                  </a:lnTo>
                  <a:lnTo>
                    <a:pt x="204" y="269"/>
                  </a:lnTo>
                  <a:lnTo>
                    <a:pt x="198" y="280"/>
                  </a:lnTo>
                  <a:lnTo>
                    <a:pt x="186" y="309"/>
                  </a:lnTo>
                  <a:lnTo>
                    <a:pt x="169" y="343"/>
                  </a:lnTo>
                  <a:lnTo>
                    <a:pt x="157" y="372"/>
                  </a:lnTo>
                  <a:lnTo>
                    <a:pt x="152" y="389"/>
                  </a:lnTo>
                  <a:lnTo>
                    <a:pt x="146" y="400"/>
                  </a:lnTo>
                  <a:lnTo>
                    <a:pt x="140" y="412"/>
                  </a:lnTo>
                  <a:lnTo>
                    <a:pt x="134" y="429"/>
                  </a:lnTo>
                  <a:lnTo>
                    <a:pt x="128" y="440"/>
                  </a:lnTo>
                  <a:lnTo>
                    <a:pt x="128" y="452"/>
                  </a:lnTo>
                  <a:lnTo>
                    <a:pt x="128" y="469"/>
                  </a:lnTo>
                  <a:lnTo>
                    <a:pt x="128" y="480"/>
                  </a:lnTo>
                  <a:lnTo>
                    <a:pt x="128" y="492"/>
                  </a:lnTo>
                  <a:lnTo>
                    <a:pt x="140" y="497"/>
                  </a:lnTo>
                  <a:lnTo>
                    <a:pt x="152" y="497"/>
                  </a:lnTo>
                  <a:lnTo>
                    <a:pt x="175" y="492"/>
                  </a:lnTo>
                  <a:lnTo>
                    <a:pt x="192" y="480"/>
                  </a:lnTo>
                  <a:lnTo>
                    <a:pt x="210" y="463"/>
                  </a:lnTo>
                  <a:lnTo>
                    <a:pt x="227" y="435"/>
                  </a:lnTo>
                  <a:lnTo>
                    <a:pt x="239" y="412"/>
                  </a:lnTo>
                  <a:lnTo>
                    <a:pt x="239" y="406"/>
                  </a:lnTo>
                  <a:lnTo>
                    <a:pt x="245" y="400"/>
                  </a:lnTo>
                  <a:lnTo>
                    <a:pt x="250" y="395"/>
                  </a:lnTo>
                  <a:lnTo>
                    <a:pt x="256" y="395"/>
                  </a:lnTo>
                  <a:lnTo>
                    <a:pt x="262" y="395"/>
                  </a:lnTo>
                  <a:lnTo>
                    <a:pt x="268" y="395"/>
                  </a:lnTo>
                  <a:lnTo>
                    <a:pt x="274" y="400"/>
                  </a:lnTo>
                  <a:lnTo>
                    <a:pt x="274" y="406"/>
                  </a:lnTo>
                  <a:lnTo>
                    <a:pt x="274" y="406"/>
                  </a:lnTo>
                  <a:lnTo>
                    <a:pt x="268" y="423"/>
                  </a:lnTo>
                  <a:lnTo>
                    <a:pt x="250" y="457"/>
                  </a:lnTo>
                  <a:lnTo>
                    <a:pt x="227" y="486"/>
                  </a:lnTo>
                  <a:lnTo>
                    <a:pt x="192" y="515"/>
                  </a:lnTo>
                  <a:lnTo>
                    <a:pt x="146" y="520"/>
                  </a:lnTo>
                  <a:lnTo>
                    <a:pt x="122" y="520"/>
                  </a:lnTo>
                  <a:lnTo>
                    <a:pt x="105" y="515"/>
                  </a:lnTo>
                  <a:lnTo>
                    <a:pt x="88" y="503"/>
                  </a:lnTo>
                  <a:lnTo>
                    <a:pt x="70" y="492"/>
                  </a:lnTo>
                  <a:lnTo>
                    <a:pt x="64" y="475"/>
                  </a:lnTo>
                  <a:lnTo>
                    <a:pt x="58" y="457"/>
                  </a:lnTo>
                  <a:lnTo>
                    <a:pt x="64" y="440"/>
                  </a:lnTo>
                  <a:lnTo>
                    <a:pt x="70" y="423"/>
                  </a:lnTo>
                  <a:lnTo>
                    <a:pt x="76" y="406"/>
                  </a:lnTo>
                  <a:lnTo>
                    <a:pt x="82" y="400"/>
                  </a:lnTo>
                  <a:lnTo>
                    <a:pt x="82" y="395"/>
                  </a:lnTo>
                  <a:lnTo>
                    <a:pt x="82" y="389"/>
                  </a:lnTo>
                  <a:lnTo>
                    <a:pt x="88" y="383"/>
                  </a:lnTo>
                  <a:lnTo>
                    <a:pt x="99" y="355"/>
                  </a:lnTo>
                  <a:lnTo>
                    <a:pt x="117" y="315"/>
                  </a:lnTo>
                  <a:lnTo>
                    <a:pt x="128" y="280"/>
                  </a:lnTo>
                  <a:lnTo>
                    <a:pt x="140" y="257"/>
                  </a:lnTo>
                  <a:lnTo>
                    <a:pt x="140" y="246"/>
                  </a:lnTo>
                  <a:lnTo>
                    <a:pt x="146" y="235"/>
                  </a:lnTo>
                  <a:lnTo>
                    <a:pt x="146" y="229"/>
                  </a:lnTo>
                  <a:lnTo>
                    <a:pt x="140" y="212"/>
                  </a:lnTo>
                  <a:lnTo>
                    <a:pt x="134" y="206"/>
                  </a:lnTo>
                  <a:lnTo>
                    <a:pt x="122" y="200"/>
                  </a:lnTo>
                  <a:lnTo>
                    <a:pt x="99" y="206"/>
                  </a:lnTo>
                  <a:lnTo>
                    <a:pt x="82" y="217"/>
                  </a:lnTo>
                  <a:lnTo>
                    <a:pt x="58" y="235"/>
                  </a:lnTo>
                  <a:lnTo>
                    <a:pt x="41" y="257"/>
                  </a:lnTo>
                  <a:lnTo>
                    <a:pt x="29" y="292"/>
                  </a:lnTo>
                  <a:lnTo>
                    <a:pt x="29" y="297"/>
                  </a:lnTo>
                  <a:lnTo>
                    <a:pt x="24" y="303"/>
                  </a:lnTo>
                  <a:lnTo>
                    <a:pt x="12" y="309"/>
                  </a:lnTo>
                  <a:lnTo>
                    <a:pt x="12" y="309"/>
                  </a:lnTo>
                  <a:lnTo>
                    <a:pt x="6" y="303"/>
                  </a:lnTo>
                  <a:lnTo>
                    <a:pt x="0" y="303"/>
                  </a:lnTo>
                  <a:lnTo>
                    <a:pt x="0" y="292"/>
                  </a:lnTo>
                  <a:lnTo>
                    <a:pt x="6" y="275"/>
                  </a:lnTo>
                  <a:lnTo>
                    <a:pt x="18" y="246"/>
                  </a:lnTo>
                  <a:lnTo>
                    <a:pt x="41" y="212"/>
                  </a:lnTo>
                  <a:lnTo>
                    <a:pt x="76" y="189"/>
                  </a:lnTo>
                  <a:lnTo>
                    <a:pt x="122" y="177"/>
                  </a:lnTo>
                  <a:close/>
                  <a:moveTo>
                    <a:pt x="198" y="0"/>
                  </a:moveTo>
                  <a:lnTo>
                    <a:pt x="216" y="6"/>
                  </a:lnTo>
                  <a:lnTo>
                    <a:pt x="227" y="12"/>
                  </a:lnTo>
                  <a:lnTo>
                    <a:pt x="233" y="23"/>
                  </a:lnTo>
                  <a:lnTo>
                    <a:pt x="233" y="35"/>
                  </a:lnTo>
                  <a:lnTo>
                    <a:pt x="233" y="52"/>
                  </a:lnTo>
                  <a:lnTo>
                    <a:pt x="221" y="69"/>
                  </a:lnTo>
                  <a:lnTo>
                    <a:pt x="204" y="75"/>
                  </a:lnTo>
                  <a:lnTo>
                    <a:pt x="186" y="80"/>
                  </a:lnTo>
                  <a:lnTo>
                    <a:pt x="175" y="80"/>
                  </a:lnTo>
                  <a:lnTo>
                    <a:pt x="163" y="75"/>
                  </a:lnTo>
                  <a:lnTo>
                    <a:pt x="157" y="63"/>
                  </a:lnTo>
                  <a:lnTo>
                    <a:pt x="152" y="52"/>
                  </a:lnTo>
                  <a:lnTo>
                    <a:pt x="157" y="29"/>
                  </a:lnTo>
                  <a:lnTo>
                    <a:pt x="169" y="17"/>
                  </a:lnTo>
                  <a:lnTo>
                    <a:pt x="186" y="6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4" name="Freeform 132"/>
            <p:cNvSpPr>
              <a:spLocks/>
            </p:cNvSpPr>
            <p:nvPr/>
          </p:nvSpPr>
          <p:spPr bwMode="auto">
            <a:xfrm>
              <a:off x="13137" y="4232"/>
              <a:ext cx="885" cy="966"/>
            </a:xfrm>
            <a:custGeom>
              <a:avLst/>
              <a:gdLst/>
              <a:ahLst/>
              <a:cxnLst>
                <a:cxn ang="0">
                  <a:pos x="443" y="0"/>
                </a:cxn>
                <a:cxn ang="0">
                  <a:pos x="454" y="0"/>
                </a:cxn>
                <a:cxn ang="0">
                  <a:pos x="460" y="6"/>
                </a:cxn>
                <a:cxn ang="0">
                  <a:pos x="472" y="17"/>
                </a:cxn>
                <a:cxn ang="0">
                  <a:pos x="478" y="29"/>
                </a:cxn>
                <a:cxn ang="0">
                  <a:pos x="478" y="29"/>
                </a:cxn>
                <a:cxn ang="0">
                  <a:pos x="873" y="909"/>
                </a:cxn>
                <a:cxn ang="0">
                  <a:pos x="879" y="920"/>
                </a:cxn>
                <a:cxn ang="0">
                  <a:pos x="885" y="931"/>
                </a:cxn>
                <a:cxn ang="0">
                  <a:pos x="885" y="931"/>
                </a:cxn>
                <a:cxn ang="0">
                  <a:pos x="885" y="937"/>
                </a:cxn>
                <a:cxn ang="0">
                  <a:pos x="885" y="949"/>
                </a:cxn>
                <a:cxn ang="0">
                  <a:pos x="873" y="960"/>
                </a:cxn>
                <a:cxn ang="0">
                  <a:pos x="867" y="966"/>
                </a:cxn>
                <a:cxn ang="0">
                  <a:pos x="856" y="966"/>
                </a:cxn>
                <a:cxn ang="0">
                  <a:pos x="850" y="966"/>
                </a:cxn>
                <a:cxn ang="0">
                  <a:pos x="844" y="966"/>
                </a:cxn>
                <a:cxn ang="0">
                  <a:pos x="832" y="960"/>
                </a:cxn>
                <a:cxn ang="0">
                  <a:pos x="827" y="949"/>
                </a:cxn>
                <a:cxn ang="0">
                  <a:pos x="815" y="937"/>
                </a:cxn>
                <a:cxn ang="0">
                  <a:pos x="443" y="109"/>
                </a:cxn>
                <a:cxn ang="0">
                  <a:pos x="70" y="937"/>
                </a:cxn>
                <a:cxn ang="0">
                  <a:pos x="59" y="954"/>
                </a:cxn>
                <a:cxn ang="0">
                  <a:pos x="47" y="960"/>
                </a:cxn>
                <a:cxn ang="0">
                  <a:pos x="41" y="966"/>
                </a:cxn>
                <a:cxn ang="0">
                  <a:pos x="35" y="966"/>
                </a:cxn>
                <a:cxn ang="0">
                  <a:pos x="18" y="966"/>
                </a:cxn>
                <a:cxn ang="0">
                  <a:pos x="12" y="960"/>
                </a:cxn>
                <a:cxn ang="0">
                  <a:pos x="0" y="949"/>
                </a:cxn>
                <a:cxn ang="0">
                  <a:pos x="0" y="937"/>
                </a:cxn>
                <a:cxn ang="0">
                  <a:pos x="0" y="931"/>
                </a:cxn>
                <a:cxn ang="0">
                  <a:pos x="0" y="926"/>
                </a:cxn>
                <a:cxn ang="0">
                  <a:pos x="6" y="920"/>
                </a:cxn>
                <a:cxn ang="0">
                  <a:pos x="12" y="903"/>
                </a:cxn>
                <a:cxn ang="0">
                  <a:pos x="408" y="29"/>
                </a:cxn>
                <a:cxn ang="0">
                  <a:pos x="414" y="17"/>
                </a:cxn>
                <a:cxn ang="0">
                  <a:pos x="419" y="6"/>
                </a:cxn>
                <a:cxn ang="0">
                  <a:pos x="431" y="0"/>
                </a:cxn>
                <a:cxn ang="0">
                  <a:pos x="443" y="0"/>
                </a:cxn>
              </a:cxnLst>
              <a:rect l="0" t="0" r="r" b="b"/>
              <a:pathLst>
                <a:path w="885" h="966">
                  <a:moveTo>
                    <a:pt x="443" y="0"/>
                  </a:moveTo>
                  <a:lnTo>
                    <a:pt x="454" y="0"/>
                  </a:lnTo>
                  <a:lnTo>
                    <a:pt x="460" y="6"/>
                  </a:lnTo>
                  <a:lnTo>
                    <a:pt x="472" y="17"/>
                  </a:lnTo>
                  <a:lnTo>
                    <a:pt x="478" y="29"/>
                  </a:lnTo>
                  <a:lnTo>
                    <a:pt x="478" y="29"/>
                  </a:lnTo>
                  <a:lnTo>
                    <a:pt x="873" y="909"/>
                  </a:lnTo>
                  <a:lnTo>
                    <a:pt x="879" y="920"/>
                  </a:lnTo>
                  <a:lnTo>
                    <a:pt x="885" y="931"/>
                  </a:lnTo>
                  <a:lnTo>
                    <a:pt x="885" y="931"/>
                  </a:lnTo>
                  <a:lnTo>
                    <a:pt x="885" y="937"/>
                  </a:lnTo>
                  <a:lnTo>
                    <a:pt x="885" y="949"/>
                  </a:lnTo>
                  <a:lnTo>
                    <a:pt x="873" y="960"/>
                  </a:lnTo>
                  <a:lnTo>
                    <a:pt x="867" y="966"/>
                  </a:lnTo>
                  <a:lnTo>
                    <a:pt x="856" y="966"/>
                  </a:lnTo>
                  <a:lnTo>
                    <a:pt x="850" y="966"/>
                  </a:lnTo>
                  <a:lnTo>
                    <a:pt x="844" y="966"/>
                  </a:lnTo>
                  <a:lnTo>
                    <a:pt x="832" y="960"/>
                  </a:lnTo>
                  <a:lnTo>
                    <a:pt x="827" y="949"/>
                  </a:lnTo>
                  <a:lnTo>
                    <a:pt x="815" y="937"/>
                  </a:lnTo>
                  <a:lnTo>
                    <a:pt x="443" y="109"/>
                  </a:lnTo>
                  <a:lnTo>
                    <a:pt x="70" y="937"/>
                  </a:lnTo>
                  <a:lnTo>
                    <a:pt x="59" y="954"/>
                  </a:lnTo>
                  <a:lnTo>
                    <a:pt x="47" y="960"/>
                  </a:lnTo>
                  <a:lnTo>
                    <a:pt x="41" y="966"/>
                  </a:lnTo>
                  <a:lnTo>
                    <a:pt x="35" y="966"/>
                  </a:lnTo>
                  <a:lnTo>
                    <a:pt x="18" y="966"/>
                  </a:lnTo>
                  <a:lnTo>
                    <a:pt x="12" y="960"/>
                  </a:lnTo>
                  <a:lnTo>
                    <a:pt x="0" y="949"/>
                  </a:lnTo>
                  <a:lnTo>
                    <a:pt x="0" y="937"/>
                  </a:lnTo>
                  <a:lnTo>
                    <a:pt x="0" y="931"/>
                  </a:lnTo>
                  <a:lnTo>
                    <a:pt x="0" y="926"/>
                  </a:lnTo>
                  <a:lnTo>
                    <a:pt x="6" y="920"/>
                  </a:lnTo>
                  <a:lnTo>
                    <a:pt x="12" y="903"/>
                  </a:lnTo>
                  <a:lnTo>
                    <a:pt x="408" y="29"/>
                  </a:lnTo>
                  <a:lnTo>
                    <a:pt x="414" y="17"/>
                  </a:lnTo>
                  <a:lnTo>
                    <a:pt x="419" y="6"/>
                  </a:lnTo>
                  <a:lnTo>
                    <a:pt x="431" y="0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5" name="Freeform 133"/>
            <p:cNvSpPr>
              <a:spLocks noEditPoints="1"/>
            </p:cNvSpPr>
            <p:nvPr/>
          </p:nvSpPr>
          <p:spPr bwMode="auto">
            <a:xfrm>
              <a:off x="14534" y="4083"/>
              <a:ext cx="756" cy="1098"/>
            </a:xfrm>
            <a:custGeom>
              <a:avLst/>
              <a:gdLst/>
              <a:ahLst/>
              <a:cxnLst>
                <a:cxn ang="0">
                  <a:pos x="320" y="446"/>
                </a:cxn>
                <a:cxn ang="0">
                  <a:pos x="203" y="578"/>
                </a:cxn>
                <a:cxn ang="0">
                  <a:pos x="151" y="703"/>
                </a:cxn>
                <a:cxn ang="0">
                  <a:pos x="116" y="858"/>
                </a:cxn>
                <a:cxn ang="0">
                  <a:pos x="116" y="955"/>
                </a:cxn>
                <a:cxn ang="0">
                  <a:pos x="145" y="1029"/>
                </a:cxn>
                <a:cxn ang="0">
                  <a:pos x="215" y="1063"/>
                </a:cxn>
                <a:cxn ang="0">
                  <a:pos x="326" y="1023"/>
                </a:cxn>
                <a:cxn ang="0">
                  <a:pos x="401" y="943"/>
                </a:cxn>
                <a:cxn ang="0">
                  <a:pos x="419" y="926"/>
                </a:cxn>
                <a:cxn ang="0">
                  <a:pos x="425" y="909"/>
                </a:cxn>
                <a:cxn ang="0">
                  <a:pos x="506" y="589"/>
                </a:cxn>
                <a:cxn ang="0">
                  <a:pos x="512" y="566"/>
                </a:cxn>
                <a:cxn ang="0">
                  <a:pos x="500" y="526"/>
                </a:cxn>
                <a:cxn ang="0">
                  <a:pos x="465" y="458"/>
                </a:cxn>
                <a:cxn ang="0">
                  <a:pos x="384" y="423"/>
                </a:cxn>
                <a:cxn ang="0">
                  <a:pos x="745" y="0"/>
                </a:cxn>
                <a:cxn ang="0">
                  <a:pos x="756" y="6"/>
                </a:cxn>
                <a:cxn ang="0">
                  <a:pos x="756" y="18"/>
                </a:cxn>
                <a:cxn ang="0">
                  <a:pos x="529" y="915"/>
                </a:cxn>
                <a:cxn ang="0">
                  <a:pos x="523" y="949"/>
                </a:cxn>
                <a:cxn ang="0">
                  <a:pos x="518" y="995"/>
                </a:cxn>
                <a:cxn ang="0">
                  <a:pos x="518" y="1018"/>
                </a:cxn>
                <a:cxn ang="0">
                  <a:pos x="529" y="1046"/>
                </a:cxn>
                <a:cxn ang="0">
                  <a:pos x="553" y="1063"/>
                </a:cxn>
                <a:cxn ang="0">
                  <a:pos x="599" y="1052"/>
                </a:cxn>
                <a:cxn ang="0">
                  <a:pos x="651" y="983"/>
                </a:cxn>
                <a:cxn ang="0">
                  <a:pos x="686" y="869"/>
                </a:cxn>
                <a:cxn ang="0">
                  <a:pos x="692" y="846"/>
                </a:cxn>
                <a:cxn ang="0">
                  <a:pos x="710" y="846"/>
                </a:cxn>
                <a:cxn ang="0">
                  <a:pos x="721" y="846"/>
                </a:cxn>
                <a:cxn ang="0">
                  <a:pos x="727" y="858"/>
                </a:cxn>
                <a:cxn ang="0">
                  <a:pos x="715" y="915"/>
                </a:cxn>
                <a:cxn ang="0">
                  <a:pos x="681" y="1012"/>
                </a:cxn>
                <a:cxn ang="0">
                  <a:pos x="611" y="1086"/>
                </a:cxn>
                <a:cxn ang="0">
                  <a:pos x="512" y="1092"/>
                </a:cxn>
                <a:cxn ang="0">
                  <a:pos x="436" y="1029"/>
                </a:cxn>
                <a:cxn ang="0">
                  <a:pos x="349" y="1046"/>
                </a:cxn>
                <a:cxn ang="0">
                  <a:pos x="244" y="1098"/>
                </a:cxn>
                <a:cxn ang="0">
                  <a:pos x="139" y="1086"/>
                </a:cxn>
                <a:cxn ang="0">
                  <a:pos x="35" y="1000"/>
                </a:cxn>
                <a:cxn ang="0">
                  <a:pos x="0" y="846"/>
                </a:cxn>
                <a:cxn ang="0">
                  <a:pos x="58" y="629"/>
                </a:cxn>
                <a:cxn ang="0">
                  <a:pos x="198" y="458"/>
                </a:cxn>
                <a:cxn ang="0">
                  <a:pos x="384" y="389"/>
                </a:cxn>
                <a:cxn ang="0">
                  <a:pos x="471" y="418"/>
                </a:cxn>
                <a:cxn ang="0">
                  <a:pos x="529" y="492"/>
                </a:cxn>
                <a:cxn ang="0">
                  <a:pos x="628" y="92"/>
                </a:cxn>
                <a:cxn ang="0">
                  <a:pos x="628" y="80"/>
                </a:cxn>
                <a:cxn ang="0">
                  <a:pos x="617" y="69"/>
                </a:cxn>
                <a:cxn ang="0">
                  <a:pos x="582" y="63"/>
                </a:cxn>
                <a:cxn ang="0">
                  <a:pos x="535" y="63"/>
                </a:cxn>
                <a:cxn ang="0">
                  <a:pos x="518" y="58"/>
                </a:cxn>
                <a:cxn ang="0">
                  <a:pos x="518" y="29"/>
                </a:cxn>
                <a:cxn ang="0">
                  <a:pos x="535" y="18"/>
                </a:cxn>
                <a:cxn ang="0">
                  <a:pos x="611" y="6"/>
                </a:cxn>
                <a:cxn ang="0">
                  <a:pos x="710" y="0"/>
                </a:cxn>
              </a:cxnLst>
              <a:rect l="0" t="0" r="r" b="b"/>
              <a:pathLst>
                <a:path w="756" h="1098">
                  <a:moveTo>
                    <a:pt x="384" y="423"/>
                  </a:moveTo>
                  <a:lnTo>
                    <a:pt x="320" y="446"/>
                  </a:lnTo>
                  <a:lnTo>
                    <a:pt x="256" y="498"/>
                  </a:lnTo>
                  <a:lnTo>
                    <a:pt x="203" y="578"/>
                  </a:lnTo>
                  <a:lnTo>
                    <a:pt x="180" y="629"/>
                  </a:lnTo>
                  <a:lnTo>
                    <a:pt x="151" y="703"/>
                  </a:lnTo>
                  <a:lnTo>
                    <a:pt x="134" y="783"/>
                  </a:lnTo>
                  <a:lnTo>
                    <a:pt x="116" y="858"/>
                  </a:lnTo>
                  <a:lnTo>
                    <a:pt x="116" y="915"/>
                  </a:lnTo>
                  <a:lnTo>
                    <a:pt x="116" y="955"/>
                  </a:lnTo>
                  <a:lnTo>
                    <a:pt x="128" y="995"/>
                  </a:lnTo>
                  <a:lnTo>
                    <a:pt x="145" y="1029"/>
                  </a:lnTo>
                  <a:lnTo>
                    <a:pt x="174" y="1058"/>
                  </a:lnTo>
                  <a:lnTo>
                    <a:pt x="215" y="1063"/>
                  </a:lnTo>
                  <a:lnTo>
                    <a:pt x="262" y="1058"/>
                  </a:lnTo>
                  <a:lnTo>
                    <a:pt x="326" y="1023"/>
                  </a:lnTo>
                  <a:lnTo>
                    <a:pt x="395" y="955"/>
                  </a:lnTo>
                  <a:lnTo>
                    <a:pt x="401" y="943"/>
                  </a:lnTo>
                  <a:lnTo>
                    <a:pt x="413" y="932"/>
                  </a:lnTo>
                  <a:lnTo>
                    <a:pt x="419" y="926"/>
                  </a:lnTo>
                  <a:lnTo>
                    <a:pt x="419" y="915"/>
                  </a:lnTo>
                  <a:lnTo>
                    <a:pt x="425" y="909"/>
                  </a:lnTo>
                  <a:lnTo>
                    <a:pt x="425" y="898"/>
                  </a:lnTo>
                  <a:lnTo>
                    <a:pt x="506" y="589"/>
                  </a:lnTo>
                  <a:lnTo>
                    <a:pt x="512" y="578"/>
                  </a:lnTo>
                  <a:lnTo>
                    <a:pt x="512" y="566"/>
                  </a:lnTo>
                  <a:lnTo>
                    <a:pt x="506" y="549"/>
                  </a:lnTo>
                  <a:lnTo>
                    <a:pt x="500" y="526"/>
                  </a:lnTo>
                  <a:lnTo>
                    <a:pt x="489" y="492"/>
                  </a:lnTo>
                  <a:lnTo>
                    <a:pt x="465" y="458"/>
                  </a:lnTo>
                  <a:lnTo>
                    <a:pt x="430" y="435"/>
                  </a:lnTo>
                  <a:lnTo>
                    <a:pt x="384" y="423"/>
                  </a:lnTo>
                  <a:close/>
                  <a:moveTo>
                    <a:pt x="739" y="0"/>
                  </a:moveTo>
                  <a:lnTo>
                    <a:pt x="745" y="0"/>
                  </a:lnTo>
                  <a:lnTo>
                    <a:pt x="756" y="6"/>
                  </a:lnTo>
                  <a:lnTo>
                    <a:pt x="756" y="6"/>
                  </a:lnTo>
                  <a:lnTo>
                    <a:pt x="756" y="12"/>
                  </a:lnTo>
                  <a:lnTo>
                    <a:pt x="756" y="18"/>
                  </a:lnTo>
                  <a:lnTo>
                    <a:pt x="756" y="18"/>
                  </a:lnTo>
                  <a:lnTo>
                    <a:pt x="529" y="915"/>
                  </a:lnTo>
                  <a:lnTo>
                    <a:pt x="523" y="938"/>
                  </a:lnTo>
                  <a:lnTo>
                    <a:pt x="523" y="949"/>
                  </a:lnTo>
                  <a:lnTo>
                    <a:pt x="518" y="972"/>
                  </a:lnTo>
                  <a:lnTo>
                    <a:pt x="518" y="995"/>
                  </a:lnTo>
                  <a:lnTo>
                    <a:pt x="518" y="1006"/>
                  </a:lnTo>
                  <a:lnTo>
                    <a:pt x="518" y="1018"/>
                  </a:lnTo>
                  <a:lnTo>
                    <a:pt x="523" y="1035"/>
                  </a:lnTo>
                  <a:lnTo>
                    <a:pt x="529" y="1046"/>
                  </a:lnTo>
                  <a:lnTo>
                    <a:pt x="535" y="1058"/>
                  </a:lnTo>
                  <a:lnTo>
                    <a:pt x="553" y="1063"/>
                  </a:lnTo>
                  <a:lnTo>
                    <a:pt x="564" y="1063"/>
                  </a:lnTo>
                  <a:lnTo>
                    <a:pt x="599" y="1052"/>
                  </a:lnTo>
                  <a:lnTo>
                    <a:pt x="628" y="1023"/>
                  </a:lnTo>
                  <a:lnTo>
                    <a:pt x="651" y="983"/>
                  </a:lnTo>
                  <a:lnTo>
                    <a:pt x="669" y="932"/>
                  </a:lnTo>
                  <a:lnTo>
                    <a:pt x="686" y="869"/>
                  </a:lnTo>
                  <a:lnTo>
                    <a:pt x="692" y="858"/>
                  </a:lnTo>
                  <a:lnTo>
                    <a:pt x="692" y="846"/>
                  </a:lnTo>
                  <a:lnTo>
                    <a:pt x="698" y="846"/>
                  </a:lnTo>
                  <a:lnTo>
                    <a:pt x="710" y="846"/>
                  </a:lnTo>
                  <a:lnTo>
                    <a:pt x="715" y="846"/>
                  </a:lnTo>
                  <a:lnTo>
                    <a:pt x="721" y="846"/>
                  </a:lnTo>
                  <a:lnTo>
                    <a:pt x="727" y="852"/>
                  </a:lnTo>
                  <a:lnTo>
                    <a:pt x="727" y="858"/>
                  </a:lnTo>
                  <a:lnTo>
                    <a:pt x="727" y="875"/>
                  </a:lnTo>
                  <a:lnTo>
                    <a:pt x="715" y="915"/>
                  </a:lnTo>
                  <a:lnTo>
                    <a:pt x="698" y="966"/>
                  </a:lnTo>
                  <a:lnTo>
                    <a:pt x="681" y="1012"/>
                  </a:lnTo>
                  <a:lnTo>
                    <a:pt x="651" y="1058"/>
                  </a:lnTo>
                  <a:lnTo>
                    <a:pt x="611" y="1086"/>
                  </a:lnTo>
                  <a:lnTo>
                    <a:pt x="564" y="1098"/>
                  </a:lnTo>
                  <a:lnTo>
                    <a:pt x="512" y="1092"/>
                  </a:lnTo>
                  <a:lnTo>
                    <a:pt x="465" y="1063"/>
                  </a:lnTo>
                  <a:lnTo>
                    <a:pt x="436" y="1029"/>
                  </a:lnTo>
                  <a:lnTo>
                    <a:pt x="419" y="983"/>
                  </a:lnTo>
                  <a:lnTo>
                    <a:pt x="349" y="1046"/>
                  </a:lnTo>
                  <a:lnTo>
                    <a:pt x="291" y="1080"/>
                  </a:lnTo>
                  <a:lnTo>
                    <a:pt x="244" y="1098"/>
                  </a:lnTo>
                  <a:lnTo>
                    <a:pt x="209" y="1098"/>
                  </a:lnTo>
                  <a:lnTo>
                    <a:pt x="139" y="1086"/>
                  </a:lnTo>
                  <a:lnTo>
                    <a:pt x="81" y="1052"/>
                  </a:lnTo>
                  <a:lnTo>
                    <a:pt x="35" y="1000"/>
                  </a:lnTo>
                  <a:lnTo>
                    <a:pt x="6" y="932"/>
                  </a:lnTo>
                  <a:lnTo>
                    <a:pt x="0" y="846"/>
                  </a:lnTo>
                  <a:lnTo>
                    <a:pt x="11" y="738"/>
                  </a:lnTo>
                  <a:lnTo>
                    <a:pt x="58" y="629"/>
                  </a:lnTo>
                  <a:lnTo>
                    <a:pt x="122" y="532"/>
                  </a:lnTo>
                  <a:lnTo>
                    <a:pt x="198" y="458"/>
                  </a:lnTo>
                  <a:lnTo>
                    <a:pt x="291" y="412"/>
                  </a:lnTo>
                  <a:lnTo>
                    <a:pt x="384" y="389"/>
                  </a:lnTo>
                  <a:lnTo>
                    <a:pt x="430" y="400"/>
                  </a:lnTo>
                  <a:lnTo>
                    <a:pt x="471" y="418"/>
                  </a:lnTo>
                  <a:lnTo>
                    <a:pt x="506" y="452"/>
                  </a:lnTo>
                  <a:lnTo>
                    <a:pt x="529" y="492"/>
                  </a:lnTo>
                  <a:lnTo>
                    <a:pt x="628" y="120"/>
                  </a:lnTo>
                  <a:lnTo>
                    <a:pt x="628" y="92"/>
                  </a:lnTo>
                  <a:lnTo>
                    <a:pt x="628" y="86"/>
                  </a:lnTo>
                  <a:lnTo>
                    <a:pt x="628" y="80"/>
                  </a:lnTo>
                  <a:lnTo>
                    <a:pt x="622" y="75"/>
                  </a:lnTo>
                  <a:lnTo>
                    <a:pt x="617" y="69"/>
                  </a:lnTo>
                  <a:lnTo>
                    <a:pt x="599" y="63"/>
                  </a:lnTo>
                  <a:lnTo>
                    <a:pt x="582" y="63"/>
                  </a:lnTo>
                  <a:lnTo>
                    <a:pt x="553" y="63"/>
                  </a:lnTo>
                  <a:lnTo>
                    <a:pt x="535" y="63"/>
                  </a:lnTo>
                  <a:lnTo>
                    <a:pt x="523" y="58"/>
                  </a:lnTo>
                  <a:lnTo>
                    <a:pt x="518" y="58"/>
                  </a:lnTo>
                  <a:lnTo>
                    <a:pt x="512" y="46"/>
                  </a:lnTo>
                  <a:lnTo>
                    <a:pt x="518" y="29"/>
                  </a:lnTo>
                  <a:lnTo>
                    <a:pt x="523" y="18"/>
                  </a:lnTo>
                  <a:lnTo>
                    <a:pt x="535" y="18"/>
                  </a:lnTo>
                  <a:lnTo>
                    <a:pt x="564" y="12"/>
                  </a:lnTo>
                  <a:lnTo>
                    <a:pt x="611" y="6"/>
                  </a:lnTo>
                  <a:lnTo>
                    <a:pt x="663" y="6"/>
                  </a:lnTo>
                  <a:lnTo>
                    <a:pt x="710" y="0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34"/>
            <p:cNvSpPr>
              <a:spLocks/>
            </p:cNvSpPr>
            <p:nvPr/>
          </p:nvSpPr>
          <p:spPr bwMode="auto">
            <a:xfrm>
              <a:off x="15616" y="4083"/>
              <a:ext cx="355" cy="1080"/>
            </a:xfrm>
            <a:custGeom>
              <a:avLst/>
              <a:gdLst/>
              <a:ahLst/>
              <a:cxnLst>
                <a:cxn ang="0">
                  <a:pos x="233" y="0"/>
                </a:cxn>
                <a:cxn ang="0">
                  <a:pos x="233" y="966"/>
                </a:cxn>
                <a:cxn ang="0">
                  <a:pos x="233" y="1006"/>
                </a:cxn>
                <a:cxn ang="0">
                  <a:pos x="250" y="1023"/>
                </a:cxn>
                <a:cxn ang="0">
                  <a:pos x="291" y="1029"/>
                </a:cxn>
                <a:cxn ang="0">
                  <a:pos x="355" y="1035"/>
                </a:cxn>
                <a:cxn ang="0">
                  <a:pos x="355" y="1080"/>
                </a:cxn>
                <a:cxn ang="0">
                  <a:pos x="291" y="1080"/>
                </a:cxn>
                <a:cxn ang="0">
                  <a:pos x="227" y="1075"/>
                </a:cxn>
                <a:cxn ang="0">
                  <a:pos x="180" y="1075"/>
                </a:cxn>
                <a:cxn ang="0">
                  <a:pos x="128" y="1075"/>
                </a:cxn>
                <a:cxn ang="0">
                  <a:pos x="58" y="1080"/>
                </a:cxn>
                <a:cxn ang="0">
                  <a:pos x="0" y="1080"/>
                </a:cxn>
                <a:cxn ang="0">
                  <a:pos x="0" y="1035"/>
                </a:cxn>
                <a:cxn ang="0">
                  <a:pos x="64" y="1029"/>
                </a:cxn>
                <a:cxn ang="0">
                  <a:pos x="105" y="1023"/>
                </a:cxn>
                <a:cxn ang="0">
                  <a:pos x="122" y="1006"/>
                </a:cxn>
                <a:cxn ang="0">
                  <a:pos x="128" y="966"/>
                </a:cxn>
                <a:cxn ang="0">
                  <a:pos x="128" y="149"/>
                </a:cxn>
                <a:cxn ang="0">
                  <a:pos x="122" y="103"/>
                </a:cxn>
                <a:cxn ang="0">
                  <a:pos x="105" y="80"/>
                </a:cxn>
                <a:cxn ang="0">
                  <a:pos x="70" y="63"/>
                </a:cxn>
                <a:cxn ang="0">
                  <a:pos x="0" y="63"/>
                </a:cxn>
                <a:cxn ang="0">
                  <a:pos x="0" y="18"/>
                </a:cxn>
                <a:cxn ang="0">
                  <a:pos x="233" y="0"/>
                </a:cxn>
              </a:cxnLst>
              <a:rect l="0" t="0" r="r" b="b"/>
              <a:pathLst>
                <a:path w="355" h="1080">
                  <a:moveTo>
                    <a:pt x="233" y="0"/>
                  </a:moveTo>
                  <a:lnTo>
                    <a:pt x="233" y="966"/>
                  </a:lnTo>
                  <a:lnTo>
                    <a:pt x="233" y="1006"/>
                  </a:lnTo>
                  <a:lnTo>
                    <a:pt x="250" y="1023"/>
                  </a:lnTo>
                  <a:lnTo>
                    <a:pt x="291" y="1029"/>
                  </a:lnTo>
                  <a:lnTo>
                    <a:pt x="355" y="1035"/>
                  </a:lnTo>
                  <a:lnTo>
                    <a:pt x="355" y="1080"/>
                  </a:lnTo>
                  <a:lnTo>
                    <a:pt x="291" y="1080"/>
                  </a:lnTo>
                  <a:lnTo>
                    <a:pt x="227" y="1075"/>
                  </a:lnTo>
                  <a:lnTo>
                    <a:pt x="180" y="1075"/>
                  </a:lnTo>
                  <a:lnTo>
                    <a:pt x="128" y="1075"/>
                  </a:lnTo>
                  <a:lnTo>
                    <a:pt x="58" y="1080"/>
                  </a:lnTo>
                  <a:lnTo>
                    <a:pt x="0" y="1080"/>
                  </a:lnTo>
                  <a:lnTo>
                    <a:pt x="0" y="1035"/>
                  </a:lnTo>
                  <a:lnTo>
                    <a:pt x="64" y="1029"/>
                  </a:lnTo>
                  <a:lnTo>
                    <a:pt x="105" y="1023"/>
                  </a:lnTo>
                  <a:lnTo>
                    <a:pt x="122" y="1006"/>
                  </a:lnTo>
                  <a:lnTo>
                    <a:pt x="128" y="966"/>
                  </a:lnTo>
                  <a:lnTo>
                    <a:pt x="128" y="149"/>
                  </a:lnTo>
                  <a:lnTo>
                    <a:pt x="122" y="103"/>
                  </a:lnTo>
                  <a:lnTo>
                    <a:pt x="105" y="80"/>
                  </a:lnTo>
                  <a:lnTo>
                    <a:pt x="70" y="63"/>
                  </a:lnTo>
                  <a:lnTo>
                    <a:pt x="0" y="63"/>
                  </a:lnTo>
                  <a:lnTo>
                    <a:pt x="0" y="18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35"/>
            <p:cNvSpPr>
              <a:spLocks noEditPoints="1"/>
            </p:cNvSpPr>
            <p:nvPr/>
          </p:nvSpPr>
          <p:spPr bwMode="auto">
            <a:xfrm>
              <a:off x="16052" y="4466"/>
              <a:ext cx="704" cy="715"/>
            </a:xfrm>
            <a:custGeom>
              <a:avLst/>
              <a:gdLst/>
              <a:ahLst/>
              <a:cxnLst>
                <a:cxn ang="0">
                  <a:pos x="349" y="35"/>
                </a:cxn>
                <a:cxn ang="0">
                  <a:pos x="303" y="40"/>
                </a:cxn>
                <a:cxn ang="0">
                  <a:pos x="251" y="57"/>
                </a:cxn>
                <a:cxn ang="0">
                  <a:pos x="204" y="92"/>
                </a:cxn>
                <a:cxn ang="0">
                  <a:pos x="169" y="137"/>
                </a:cxn>
                <a:cxn ang="0">
                  <a:pos x="140" y="212"/>
                </a:cxn>
                <a:cxn ang="0">
                  <a:pos x="134" y="286"/>
                </a:cxn>
                <a:cxn ang="0">
                  <a:pos x="128" y="355"/>
                </a:cxn>
                <a:cxn ang="0">
                  <a:pos x="134" y="417"/>
                </a:cxn>
                <a:cxn ang="0">
                  <a:pos x="140" y="497"/>
                </a:cxn>
                <a:cxn ang="0">
                  <a:pos x="169" y="572"/>
                </a:cxn>
                <a:cxn ang="0">
                  <a:pos x="221" y="635"/>
                </a:cxn>
                <a:cxn ang="0">
                  <a:pos x="285" y="663"/>
                </a:cxn>
                <a:cxn ang="0">
                  <a:pos x="349" y="675"/>
                </a:cxn>
                <a:cxn ang="0">
                  <a:pos x="349" y="675"/>
                </a:cxn>
                <a:cxn ang="0">
                  <a:pos x="425" y="663"/>
                </a:cxn>
                <a:cxn ang="0">
                  <a:pos x="489" y="623"/>
                </a:cxn>
                <a:cxn ang="0">
                  <a:pos x="536" y="560"/>
                </a:cxn>
                <a:cxn ang="0">
                  <a:pos x="559" y="492"/>
                </a:cxn>
                <a:cxn ang="0">
                  <a:pos x="571" y="417"/>
                </a:cxn>
                <a:cxn ang="0">
                  <a:pos x="571" y="355"/>
                </a:cxn>
                <a:cxn ang="0">
                  <a:pos x="571" y="286"/>
                </a:cxn>
                <a:cxn ang="0">
                  <a:pos x="559" y="206"/>
                </a:cxn>
                <a:cxn ang="0">
                  <a:pos x="530" y="132"/>
                </a:cxn>
                <a:cxn ang="0">
                  <a:pos x="477" y="80"/>
                </a:cxn>
                <a:cxn ang="0">
                  <a:pos x="419" y="46"/>
                </a:cxn>
                <a:cxn ang="0">
                  <a:pos x="349" y="35"/>
                </a:cxn>
                <a:cxn ang="0">
                  <a:pos x="349" y="0"/>
                </a:cxn>
                <a:cxn ang="0">
                  <a:pos x="443" y="12"/>
                </a:cxn>
                <a:cxn ang="0">
                  <a:pos x="530" y="52"/>
                </a:cxn>
                <a:cxn ang="0">
                  <a:pos x="600" y="109"/>
                </a:cxn>
                <a:cxn ang="0">
                  <a:pos x="652" y="183"/>
                </a:cxn>
                <a:cxn ang="0">
                  <a:pos x="693" y="269"/>
                </a:cxn>
                <a:cxn ang="0">
                  <a:pos x="704" y="366"/>
                </a:cxn>
                <a:cxn ang="0">
                  <a:pos x="693" y="457"/>
                </a:cxn>
                <a:cxn ang="0">
                  <a:pos x="652" y="543"/>
                </a:cxn>
                <a:cxn ang="0">
                  <a:pos x="600" y="617"/>
                </a:cxn>
                <a:cxn ang="0">
                  <a:pos x="530" y="669"/>
                </a:cxn>
                <a:cxn ang="0">
                  <a:pos x="443" y="703"/>
                </a:cxn>
                <a:cxn ang="0">
                  <a:pos x="349" y="715"/>
                </a:cxn>
                <a:cxn ang="0">
                  <a:pos x="256" y="703"/>
                </a:cxn>
                <a:cxn ang="0">
                  <a:pos x="175" y="669"/>
                </a:cxn>
                <a:cxn ang="0">
                  <a:pos x="105" y="617"/>
                </a:cxn>
                <a:cxn ang="0">
                  <a:pos x="47" y="543"/>
                </a:cxn>
                <a:cxn ang="0">
                  <a:pos x="12" y="463"/>
                </a:cxn>
                <a:cxn ang="0">
                  <a:pos x="0" y="366"/>
                </a:cxn>
                <a:cxn ang="0">
                  <a:pos x="12" y="269"/>
                </a:cxn>
                <a:cxn ang="0">
                  <a:pos x="47" y="183"/>
                </a:cxn>
                <a:cxn ang="0">
                  <a:pos x="99" y="109"/>
                </a:cxn>
                <a:cxn ang="0">
                  <a:pos x="169" y="52"/>
                </a:cxn>
                <a:cxn ang="0">
                  <a:pos x="256" y="12"/>
                </a:cxn>
                <a:cxn ang="0">
                  <a:pos x="349" y="0"/>
                </a:cxn>
              </a:cxnLst>
              <a:rect l="0" t="0" r="r" b="b"/>
              <a:pathLst>
                <a:path w="704" h="715">
                  <a:moveTo>
                    <a:pt x="349" y="35"/>
                  </a:moveTo>
                  <a:lnTo>
                    <a:pt x="303" y="40"/>
                  </a:lnTo>
                  <a:lnTo>
                    <a:pt x="251" y="57"/>
                  </a:lnTo>
                  <a:lnTo>
                    <a:pt x="204" y="92"/>
                  </a:lnTo>
                  <a:lnTo>
                    <a:pt x="169" y="137"/>
                  </a:lnTo>
                  <a:lnTo>
                    <a:pt x="140" y="212"/>
                  </a:lnTo>
                  <a:lnTo>
                    <a:pt x="134" y="286"/>
                  </a:lnTo>
                  <a:lnTo>
                    <a:pt x="128" y="355"/>
                  </a:lnTo>
                  <a:lnTo>
                    <a:pt x="134" y="417"/>
                  </a:lnTo>
                  <a:lnTo>
                    <a:pt x="140" y="497"/>
                  </a:lnTo>
                  <a:lnTo>
                    <a:pt x="169" y="572"/>
                  </a:lnTo>
                  <a:lnTo>
                    <a:pt x="221" y="635"/>
                  </a:lnTo>
                  <a:lnTo>
                    <a:pt x="285" y="663"/>
                  </a:lnTo>
                  <a:lnTo>
                    <a:pt x="349" y="675"/>
                  </a:lnTo>
                  <a:lnTo>
                    <a:pt x="349" y="675"/>
                  </a:lnTo>
                  <a:lnTo>
                    <a:pt x="425" y="663"/>
                  </a:lnTo>
                  <a:lnTo>
                    <a:pt x="489" y="623"/>
                  </a:lnTo>
                  <a:lnTo>
                    <a:pt x="536" y="560"/>
                  </a:lnTo>
                  <a:lnTo>
                    <a:pt x="559" y="492"/>
                  </a:lnTo>
                  <a:lnTo>
                    <a:pt x="571" y="417"/>
                  </a:lnTo>
                  <a:lnTo>
                    <a:pt x="571" y="355"/>
                  </a:lnTo>
                  <a:lnTo>
                    <a:pt x="571" y="286"/>
                  </a:lnTo>
                  <a:lnTo>
                    <a:pt x="559" y="206"/>
                  </a:lnTo>
                  <a:lnTo>
                    <a:pt x="530" y="132"/>
                  </a:lnTo>
                  <a:lnTo>
                    <a:pt x="477" y="80"/>
                  </a:lnTo>
                  <a:lnTo>
                    <a:pt x="419" y="46"/>
                  </a:lnTo>
                  <a:lnTo>
                    <a:pt x="349" y="35"/>
                  </a:lnTo>
                  <a:close/>
                  <a:moveTo>
                    <a:pt x="349" y="0"/>
                  </a:moveTo>
                  <a:lnTo>
                    <a:pt x="443" y="12"/>
                  </a:lnTo>
                  <a:lnTo>
                    <a:pt x="530" y="52"/>
                  </a:lnTo>
                  <a:lnTo>
                    <a:pt x="600" y="109"/>
                  </a:lnTo>
                  <a:lnTo>
                    <a:pt x="652" y="183"/>
                  </a:lnTo>
                  <a:lnTo>
                    <a:pt x="693" y="269"/>
                  </a:lnTo>
                  <a:lnTo>
                    <a:pt x="704" y="366"/>
                  </a:lnTo>
                  <a:lnTo>
                    <a:pt x="693" y="457"/>
                  </a:lnTo>
                  <a:lnTo>
                    <a:pt x="652" y="543"/>
                  </a:lnTo>
                  <a:lnTo>
                    <a:pt x="600" y="617"/>
                  </a:lnTo>
                  <a:lnTo>
                    <a:pt x="530" y="669"/>
                  </a:lnTo>
                  <a:lnTo>
                    <a:pt x="443" y="703"/>
                  </a:lnTo>
                  <a:lnTo>
                    <a:pt x="349" y="715"/>
                  </a:lnTo>
                  <a:lnTo>
                    <a:pt x="256" y="703"/>
                  </a:lnTo>
                  <a:lnTo>
                    <a:pt x="175" y="669"/>
                  </a:lnTo>
                  <a:lnTo>
                    <a:pt x="105" y="617"/>
                  </a:lnTo>
                  <a:lnTo>
                    <a:pt x="47" y="543"/>
                  </a:lnTo>
                  <a:lnTo>
                    <a:pt x="12" y="463"/>
                  </a:lnTo>
                  <a:lnTo>
                    <a:pt x="0" y="366"/>
                  </a:lnTo>
                  <a:lnTo>
                    <a:pt x="12" y="269"/>
                  </a:lnTo>
                  <a:lnTo>
                    <a:pt x="47" y="183"/>
                  </a:lnTo>
                  <a:lnTo>
                    <a:pt x="99" y="109"/>
                  </a:lnTo>
                  <a:lnTo>
                    <a:pt x="169" y="52"/>
                  </a:lnTo>
                  <a:lnTo>
                    <a:pt x="256" y="12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36"/>
            <p:cNvSpPr>
              <a:spLocks noEditPoints="1"/>
            </p:cNvSpPr>
            <p:nvPr/>
          </p:nvSpPr>
          <p:spPr bwMode="auto">
            <a:xfrm>
              <a:off x="16855" y="4455"/>
              <a:ext cx="728" cy="1028"/>
            </a:xfrm>
            <a:custGeom>
              <a:avLst/>
              <a:gdLst/>
              <a:ahLst/>
              <a:cxnLst>
                <a:cxn ang="0">
                  <a:pos x="122" y="743"/>
                </a:cxn>
                <a:cxn ang="0">
                  <a:pos x="99" y="880"/>
                </a:cxn>
                <a:cxn ang="0">
                  <a:pos x="262" y="983"/>
                </a:cxn>
                <a:cxn ang="0">
                  <a:pos x="355" y="994"/>
                </a:cxn>
                <a:cxn ang="0">
                  <a:pos x="547" y="948"/>
                </a:cxn>
                <a:cxn ang="0">
                  <a:pos x="611" y="783"/>
                </a:cxn>
                <a:cxn ang="0">
                  <a:pos x="489" y="708"/>
                </a:cxn>
                <a:cxn ang="0">
                  <a:pos x="309" y="697"/>
                </a:cxn>
                <a:cxn ang="0">
                  <a:pos x="256" y="68"/>
                </a:cxn>
                <a:cxn ang="0">
                  <a:pos x="175" y="183"/>
                </a:cxn>
                <a:cxn ang="0">
                  <a:pos x="175" y="303"/>
                </a:cxn>
                <a:cxn ang="0">
                  <a:pos x="221" y="411"/>
                </a:cxn>
                <a:cxn ang="0">
                  <a:pos x="309" y="440"/>
                </a:cxn>
                <a:cxn ang="0">
                  <a:pos x="408" y="394"/>
                </a:cxn>
                <a:cxn ang="0">
                  <a:pos x="448" y="246"/>
                </a:cxn>
                <a:cxn ang="0">
                  <a:pos x="437" y="160"/>
                </a:cxn>
                <a:cxn ang="0">
                  <a:pos x="361" y="63"/>
                </a:cxn>
                <a:cxn ang="0">
                  <a:pos x="669" y="6"/>
                </a:cxn>
                <a:cxn ang="0">
                  <a:pos x="716" y="40"/>
                </a:cxn>
                <a:cxn ang="0">
                  <a:pos x="728" y="80"/>
                </a:cxn>
                <a:cxn ang="0">
                  <a:pos x="710" y="114"/>
                </a:cxn>
                <a:cxn ang="0">
                  <a:pos x="681" y="126"/>
                </a:cxn>
                <a:cxn ang="0">
                  <a:pos x="640" y="97"/>
                </a:cxn>
                <a:cxn ang="0">
                  <a:pos x="640" y="57"/>
                </a:cxn>
                <a:cxn ang="0">
                  <a:pos x="652" y="40"/>
                </a:cxn>
                <a:cxn ang="0">
                  <a:pos x="559" y="57"/>
                </a:cxn>
                <a:cxn ang="0">
                  <a:pos x="559" y="194"/>
                </a:cxn>
                <a:cxn ang="0">
                  <a:pos x="518" y="383"/>
                </a:cxn>
                <a:cxn ang="0">
                  <a:pos x="309" y="474"/>
                </a:cxn>
                <a:cxn ang="0">
                  <a:pos x="152" y="428"/>
                </a:cxn>
                <a:cxn ang="0">
                  <a:pos x="122" y="480"/>
                </a:cxn>
                <a:cxn ang="0">
                  <a:pos x="122" y="503"/>
                </a:cxn>
                <a:cxn ang="0">
                  <a:pos x="210" y="606"/>
                </a:cxn>
                <a:cxn ang="0">
                  <a:pos x="326" y="611"/>
                </a:cxn>
                <a:cxn ang="0">
                  <a:pos x="605" y="651"/>
                </a:cxn>
                <a:cxn ang="0">
                  <a:pos x="698" y="783"/>
                </a:cxn>
                <a:cxn ang="0">
                  <a:pos x="658" y="937"/>
                </a:cxn>
                <a:cxn ang="0">
                  <a:pos x="442" y="1023"/>
                </a:cxn>
                <a:cxn ang="0">
                  <a:pos x="146" y="994"/>
                </a:cxn>
                <a:cxn ang="0">
                  <a:pos x="0" y="834"/>
                </a:cxn>
                <a:cxn ang="0">
                  <a:pos x="82" y="703"/>
                </a:cxn>
                <a:cxn ang="0">
                  <a:pos x="82" y="588"/>
                </a:cxn>
                <a:cxn ang="0">
                  <a:pos x="105" y="440"/>
                </a:cxn>
                <a:cxn ang="0">
                  <a:pos x="64" y="314"/>
                </a:cxn>
                <a:cxn ang="0">
                  <a:pos x="99" y="114"/>
                </a:cxn>
                <a:cxn ang="0">
                  <a:pos x="309" y="17"/>
                </a:cxn>
                <a:cxn ang="0">
                  <a:pos x="477" y="74"/>
                </a:cxn>
                <a:cxn ang="0">
                  <a:pos x="646" y="0"/>
                </a:cxn>
              </a:cxnLst>
              <a:rect l="0" t="0" r="r" b="b"/>
              <a:pathLst>
                <a:path w="728" h="1028">
                  <a:moveTo>
                    <a:pt x="216" y="697"/>
                  </a:moveTo>
                  <a:lnTo>
                    <a:pt x="163" y="714"/>
                  </a:lnTo>
                  <a:lnTo>
                    <a:pt x="122" y="743"/>
                  </a:lnTo>
                  <a:lnTo>
                    <a:pt x="93" y="783"/>
                  </a:lnTo>
                  <a:lnTo>
                    <a:pt x="82" y="834"/>
                  </a:lnTo>
                  <a:lnTo>
                    <a:pt x="99" y="880"/>
                  </a:lnTo>
                  <a:lnTo>
                    <a:pt x="134" y="926"/>
                  </a:lnTo>
                  <a:lnTo>
                    <a:pt x="192" y="960"/>
                  </a:lnTo>
                  <a:lnTo>
                    <a:pt x="262" y="983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460" y="983"/>
                  </a:lnTo>
                  <a:lnTo>
                    <a:pt x="547" y="948"/>
                  </a:lnTo>
                  <a:lnTo>
                    <a:pt x="605" y="891"/>
                  </a:lnTo>
                  <a:lnTo>
                    <a:pt x="623" y="834"/>
                  </a:lnTo>
                  <a:lnTo>
                    <a:pt x="611" y="783"/>
                  </a:lnTo>
                  <a:lnTo>
                    <a:pt x="582" y="748"/>
                  </a:lnTo>
                  <a:lnTo>
                    <a:pt x="541" y="726"/>
                  </a:lnTo>
                  <a:lnTo>
                    <a:pt x="489" y="708"/>
                  </a:lnTo>
                  <a:lnTo>
                    <a:pt x="431" y="703"/>
                  </a:lnTo>
                  <a:lnTo>
                    <a:pt x="367" y="703"/>
                  </a:lnTo>
                  <a:lnTo>
                    <a:pt x="309" y="697"/>
                  </a:lnTo>
                  <a:lnTo>
                    <a:pt x="216" y="697"/>
                  </a:lnTo>
                  <a:close/>
                  <a:moveTo>
                    <a:pt x="309" y="57"/>
                  </a:moveTo>
                  <a:lnTo>
                    <a:pt x="256" y="68"/>
                  </a:lnTo>
                  <a:lnTo>
                    <a:pt x="216" y="91"/>
                  </a:lnTo>
                  <a:lnTo>
                    <a:pt x="198" y="120"/>
                  </a:lnTo>
                  <a:lnTo>
                    <a:pt x="175" y="183"/>
                  </a:lnTo>
                  <a:lnTo>
                    <a:pt x="169" y="246"/>
                  </a:lnTo>
                  <a:lnTo>
                    <a:pt x="169" y="268"/>
                  </a:lnTo>
                  <a:lnTo>
                    <a:pt x="175" y="303"/>
                  </a:lnTo>
                  <a:lnTo>
                    <a:pt x="181" y="337"/>
                  </a:lnTo>
                  <a:lnTo>
                    <a:pt x="198" y="377"/>
                  </a:lnTo>
                  <a:lnTo>
                    <a:pt x="221" y="411"/>
                  </a:lnTo>
                  <a:lnTo>
                    <a:pt x="256" y="434"/>
                  </a:lnTo>
                  <a:lnTo>
                    <a:pt x="309" y="440"/>
                  </a:lnTo>
                  <a:lnTo>
                    <a:pt x="309" y="440"/>
                  </a:lnTo>
                  <a:lnTo>
                    <a:pt x="349" y="434"/>
                  </a:lnTo>
                  <a:lnTo>
                    <a:pt x="384" y="417"/>
                  </a:lnTo>
                  <a:lnTo>
                    <a:pt x="408" y="394"/>
                  </a:lnTo>
                  <a:lnTo>
                    <a:pt x="425" y="377"/>
                  </a:lnTo>
                  <a:lnTo>
                    <a:pt x="442" y="314"/>
                  </a:lnTo>
                  <a:lnTo>
                    <a:pt x="448" y="246"/>
                  </a:lnTo>
                  <a:lnTo>
                    <a:pt x="448" y="228"/>
                  </a:lnTo>
                  <a:lnTo>
                    <a:pt x="448" y="194"/>
                  </a:lnTo>
                  <a:lnTo>
                    <a:pt x="437" y="160"/>
                  </a:lnTo>
                  <a:lnTo>
                    <a:pt x="425" y="120"/>
                  </a:lnTo>
                  <a:lnTo>
                    <a:pt x="396" y="86"/>
                  </a:lnTo>
                  <a:lnTo>
                    <a:pt x="361" y="63"/>
                  </a:lnTo>
                  <a:lnTo>
                    <a:pt x="309" y="57"/>
                  </a:lnTo>
                  <a:close/>
                  <a:moveTo>
                    <a:pt x="646" y="0"/>
                  </a:moveTo>
                  <a:lnTo>
                    <a:pt x="669" y="6"/>
                  </a:lnTo>
                  <a:lnTo>
                    <a:pt x="693" y="11"/>
                  </a:lnTo>
                  <a:lnTo>
                    <a:pt x="704" y="23"/>
                  </a:lnTo>
                  <a:lnTo>
                    <a:pt x="716" y="40"/>
                  </a:lnTo>
                  <a:lnTo>
                    <a:pt x="722" y="51"/>
                  </a:lnTo>
                  <a:lnTo>
                    <a:pt x="728" y="68"/>
                  </a:lnTo>
                  <a:lnTo>
                    <a:pt x="728" y="80"/>
                  </a:lnTo>
                  <a:lnTo>
                    <a:pt x="728" y="97"/>
                  </a:lnTo>
                  <a:lnTo>
                    <a:pt x="722" y="108"/>
                  </a:lnTo>
                  <a:lnTo>
                    <a:pt x="710" y="114"/>
                  </a:lnTo>
                  <a:lnTo>
                    <a:pt x="698" y="120"/>
                  </a:lnTo>
                  <a:lnTo>
                    <a:pt x="693" y="126"/>
                  </a:lnTo>
                  <a:lnTo>
                    <a:pt x="681" y="126"/>
                  </a:lnTo>
                  <a:lnTo>
                    <a:pt x="664" y="120"/>
                  </a:lnTo>
                  <a:lnTo>
                    <a:pt x="652" y="114"/>
                  </a:lnTo>
                  <a:lnTo>
                    <a:pt x="640" y="97"/>
                  </a:lnTo>
                  <a:lnTo>
                    <a:pt x="634" y="80"/>
                  </a:lnTo>
                  <a:lnTo>
                    <a:pt x="640" y="68"/>
                  </a:lnTo>
                  <a:lnTo>
                    <a:pt x="640" y="57"/>
                  </a:lnTo>
                  <a:lnTo>
                    <a:pt x="652" y="46"/>
                  </a:lnTo>
                  <a:lnTo>
                    <a:pt x="664" y="40"/>
                  </a:lnTo>
                  <a:lnTo>
                    <a:pt x="652" y="40"/>
                  </a:lnTo>
                  <a:lnTo>
                    <a:pt x="646" y="34"/>
                  </a:lnTo>
                  <a:lnTo>
                    <a:pt x="605" y="40"/>
                  </a:lnTo>
                  <a:lnTo>
                    <a:pt x="559" y="57"/>
                  </a:lnTo>
                  <a:lnTo>
                    <a:pt x="501" y="97"/>
                  </a:lnTo>
                  <a:lnTo>
                    <a:pt x="536" y="137"/>
                  </a:lnTo>
                  <a:lnTo>
                    <a:pt x="559" y="194"/>
                  </a:lnTo>
                  <a:lnTo>
                    <a:pt x="570" y="246"/>
                  </a:lnTo>
                  <a:lnTo>
                    <a:pt x="559" y="320"/>
                  </a:lnTo>
                  <a:lnTo>
                    <a:pt x="518" y="383"/>
                  </a:lnTo>
                  <a:lnTo>
                    <a:pt x="466" y="428"/>
                  </a:lnTo>
                  <a:lnTo>
                    <a:pt x="396" y="463"/>
                  </a:lnTo>
                  <a:lnTo>
                    <a:pt x="309" y="474"/>
                  </a:lnTo>
                  <a:lnTo>
                    <a:pt x="268" y="474"/>
                  </a:lnTo>
                  <a:lnTo>
                    <a:pt x="216" y="463"/>
                  </a:lnTo>
                  <a:lnTo>
                    <a:pt x="152" y="428"/>
                  </a:lnTo>
                  <a:lnTo>
                    <a:pt x="140" y="446"/>
                  </a:lnTo>
                  <a:lnTo>
                    <a:pt x="128" y="468"/>
                  </a:lnTo>
                  <a:lnTo>
                    <a:pt x="122" y="480"/>
                  </a:lnTo>
                  <a:lnTo>
                    <a:pt x="122" y="497"/>
                  </a:lnTo>
                  <a:lnTo>
                    <a:pt x="122" y="503"/>
                  </a:lnTo>
                  <a:lnTo>
                    <a:pt x="122" y="503"/>
                  </a:lnTo>
                  <a:lnTo>
                    <a:pt x="134" y="548"/>
                  </a:lnTo>
                  <a:lnTo>
                    <a:pt x="163" y="588"/>
                  </a:lnTo>
                  <a:lnTo>
                    <a:pt x="210" y="606"/>
                  </a:lnTo>
                  <a:lnTo>
                    <a:pt x="239" y="606"/>
                  </a:lnTo>
                  <a:lnTo>
                    <a:pt x="285" y="611"/>
                  </a:lnTo>
                  <a:lnTo>
                    <a:pt x="326" y="611"/>
                  </a:lnTo>
                  <a:lnTo>
                    <a:pt x="425" y="611"/>
                  </a:lnTo>
                  <a:lnTo>
                    <a:pt x="518" y="623"/>
                  </a:lnTo>
                  <a:lnTo>
                    <a:pt x="605" y="651"/>
                  </a:lnTo>
                  <a:lnTo>
                    <a:pt x="652" y="691"/>
                  </a:lnTo>
                  <a:lnTo>
                    <a:pt x="687" y="737"/>
                  </a:lnTo>
                  <a:lnTo>
                    <a:pt x="698" y="783"/>
                  </a:lnTo>
                  <a:lnTo>
                    <a:pt x="704" y="828"/>
                  </a:lnTo>
                  <a:lnTo>
                    <a:pt x="693" y="886"/>
                  </a:lnTo>
                  <a:lnTo>
                    <a:pt x="658" y="937"/>
                  </a:lnTo>
                  <a:lnTo>
                    <a:pt x="600" y="977"/>
                  </a:lnTo>
                  <a:lnTo>
                    <a:pt x="530" y="1006"/>
                  </a:lnTo>
                  <a:lnTo>
                    <a:pt x="442" y="1023"/>
                  </a:lnTo>
                  <a:lnTo>
                    <a:pt x="355" y="1028"/>
                  </a:lnTo>
                  <a:lnTo>
                    <a:pt x="245" y="1023"/>
                  </a:lnTo>
                  <a:lnTo>
                    <a:pt x="146" y="994"/>
                  </a:lnTo>
                  <a:lnTo>
                    <a:pt x="70" y="948"/>
                  </a:lnTo>
                  <a:lnTo>
                    <a:pt x="18" y="897"/>
                  </a:lnTo>
                  <a:lnTo>
                    <a:pt x="0" y="834"/>
                  </a:lnTo>
                  <a:lnTo>
                    <a:pt x="12" y="788"/>
                  </a:lnTo>
                  <a:lnTo>
                    <a:pt x="35" y="743"/>
                  </a:lnTo>
                  <a:lnTo>
                    <a:pt x="82" y="703"/>
                  </a:lnTo>
                  <a:lnTo>
                    <a:pt x="146" y="680"/>
                  </a:lnTo>
                  <a:lnTo>
                    <a:pt x="105" y="640"/>
                  </a:lnTo>
                  <a:lnTo>
                    <a:pt x="82" y="588"/>
                  </a:lnTo>
                  <a:lnTo>
                    <a:pt x="76" y="537"/>
                  </a:lnTo>
                  <a:lnTo>
                    <a:pt x="88" y="486"/>
                  </a:lnTo>
                  <a:lnTo>
                    <a:pt x="105" y="440"/>
                  </a:lnTo>
                  <a:lnTo>
                    <a:pt x="128" y="406"/>
                  </a:lnTo>
                  <a:lnTo>
                    <a:pt x="88" y="366"/>
                  </a:lnTo>
                  <a:lnTo>
                    <a:pt x="64" y="314"/>
                  </a:lnTo>
                  <a:lnTo>
                    <a:pt x="53" y="246"/>
                  </a:lnTo>
                  <a:lnTo>
                    <a:pt x="64" y="177"/>
                  </a:lnTo>
                  <a:lnTo>
                    <a:pt x="99" y="114"/>
                  </a:lnTo>
                  <a:lnTo>
                    <a:pt x="152" y="63"/>
                  </a:lnTo>
                  <a:lnTo>
                    <a:pt x="227" y="34"/>
                  </a:lnTo>
                  <a:lnTo>
                    <a:pt x="309" y="17"/>
                  </a:lnTo>
                  <a:lnTo>
                    <a:pt x="355" y="23"/>
                  </a:lnTo>
                  <a:lnTo>
                    <a:pt x="413" y="40"/>
                  </a:lnTo>
                  <a:lnTo>
                    <a:pt x="477" y="74"/>
                  </a:lnTo>
                  <a:lnTo>
                    <a:pt x="547" y="28"/>
                  </a:lnTo>
                  <a:lnTo>
                    <a:pt x="605" y="6"/>
                  </a:lnTo>
                  <a:lnTo>
                    <a:pt x="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37"/>
            <p:cNvSpPr>
              <a:spLocks/>
            </p:cNvSpPr>
            <p:nvPr/>
          </p:nvSpPr>
          <p:spPr bwMode="auto">
            <a:xfrm>
              <a:off x="17943" y="4101"/>
              <a:ext cx="1158" cy="1062"/>
            </a:xfrm>
            <a:custGeom>
              <a:avLst/>
              <a:gdLst/>
              <a:ahLst/>
              <a:cxnLst>
                <a:cxn ang="0">
                  <a:pos x="152" y="0"/>
                </a:cxn>
                <a:cxn ang="0">
                  <a:pos x="309" y="0"/>
                </a:cxn>
                <a:cxn ang="0">
                  <a:pos x="413" y="0"/>
                </a:cxn>
                <a:cxn ang="0">
                  <a:pos x="431" y="5"/>
                </a:cxn>
                <a:cxn ang="0">
                  <a:pos x="425" y="40"/>
                </a:cxn>
                <a:cxn ang="0">
                  <a:pos x="396" y="45"/>
                </a:cxn>
                <a:cxn ang="0">
                  <a:pos x="355" y="45"/>
                </a:cxn>
                <a:cxn ang="0">
                  <a:pos x="314" y="62"/>
                </a:cxn>
                <a:cxn ang="0">
                  <a:pos x="303" y="85"/>
                </a:cxn>
                <a:cxn ang="0">
                  <a:pos x="309" y="108"/>
                </a:cxn>
                <a:cxn ang="0">
                  <a:pos x="861" y="148"/>
                </a:cxn>
                <a:cxn ang="0">
                  <a:pos x="885" y="114"/>
                </a:cxn>
                <a:cxn ang="0">
                  <a:pos x="890" y="68"/>
                </a:cxn>
                <a:cxn ang="0">
                  <a:pos x="867" y="51"/>
                </a:cxn>
                <a:cxn ang="0">
                  <a:pos x="838" y="45"/>
                </a:cxn>
                <a:cxn ang="0">
                  <a:pos x="821" y="40"/>
                </a:cxn>
                <a:cxn ang="0">
                  <a:pos x="815" y="17"/>
                </a:cxn>
                <a:cxn ang="0">
                  <a:pos x="832" y="0"/>
                </a:cxn>
                <a:cxn ang="0">
                  <a:pos x="925" y="0"/>
                </a:cxn>
                <a:cxn ang="0">
                  <a:pos x="1146" y="0"/>
                </a:cxn>
                <a:cxn ang="0">
                  <a:pos x="1152" y="28"/>
                </a:cxn>
                <a:cxn ang="0">
                  <a:pos x="1135" y="45"/>
                </a:cxn>
                <a:cxn ang="0">
                  <a:pos x="995" y="85"/>
                </a:cxn>
                <a:cxn ang="0">
                  <a:pos x="890" y="177"/>
                </a:cxn>
                <a:cxn ang="0">
                  <a:pos x="489" y="628"/>
                </a:cxn>
                <a:cxn ang="0">
                  <a:pos x="477" y="668"/>
                </a:cxn>
                <a:cxn ang="0">
                  <a:pos x="402" y="965"/>
                </a:cxn>
                <a:cxn ang="0">
                  <a:pos x="408" y="1005"/>
                </a:cxn>
                <a:cxn ang="0">
                  <a:pos x="460" y="1011"/>
                </a:cxn>
                <a:cxn ang="0">
                  <a:pos x="501" y="1017"/>
                </a:cxn>
                <a:cxn ang="0">
                  <a:pos x="541" y="1022"/>
                </a:cxn>
                <a:cxn ang="0">
                  <a:pos x="541" y="1057"/>
                </a:cxn>
                <a:cxn ang="0">
                  <a:pos x="524" y="1062"/>
                </a:cxn>
                <a:cxn ang="0">
                  <a:pos x="413" y="1062"/>
                </a:cxn>
                <a:cxn ang="0">
                  <a:pos x="268" y="1057"/>
                </a:cxn>
                <a:cxn ang="0">
                  <a:pos x="111" y="1062"/>
                </a:cxn>
                <a:cxn ang="0">
                  <a:pos x="99" y="1062"/>
                </a:cxn>
                <a:cxn ang="0">
                  <a:pos x="93" y="1028"/>
                </a:cxn>
                <a:cxn ang="0">
                  <a:pos x="117" y="1017"/>
                </a:cxn>
                <a:cxn ang="0">
                  <a:pos x="233" y="1005"/>
                </a:cxn>
                <a:cxn ang="0">
                  <a:pos x="285" y="925"/>
                </a:cxn>
                <a:cxn ang="0">
                  <a:pos x="314" y="800"/>
                </a:cxn>
                <a:cxn ang="0">
                  <a:pos x="349" y="657"/>
                </a:cxn>
                <a:cxn ang="0">
                  <a:pos x="349" y="622"/>
                </a:cxn>
                <a:cxn ang="0">
                  <a:pos x="140" y="74"/>
                </a:cxn>
                <a:cxn ang="0">
                  <a:pos x="35" y="45"/>
                </a:cxn>
                <a:cxn ang="0">
                  <a:pos x="6" y="40"/>
                </a:cxn>
                <a:cxn ang="0">
                  <a:pos x="0" y="17"/>
                </a:cxn>
                <a:cxn ang="0">
                  <a:pos x="18" y="0"/>
                </a:cxn>
              </a:cxnLst>
              <a:rect l="0" t="0" r="r" b="b"/>
              <a:pathLst>
                <a:path w="1158" h="1062">
                  <a:moveTo>
                    <a:pt x="29" y="0"/>
                  </a:moveTo>
                  <a:lnTo>
                    <a:pt x="82" y="0"/>
                  </a:lnTo>
                  <a:lnTo>
                    <a:pt x="152" y="0"/>
                  </a:lnTo>
                  <a:lnTo>
                    <a:pt x="210" y="5"/>
                  </a:lnTo>
                  <a:lnTo>
                    <a:pt x="250" y="0"/>
                  </a:lnTo>
                  <a:lnTo>
                    <a:pt x="309" y="0"/>
                  </a:lnTo>
                  <a:lnTo>
                    <a:pt x="367" y="0"/>
                  </a:lnTo>
                  <a:lnTo>
                    <a:pt x="408" y="0"/>
                  </a:lnTo>
                  <a:lnTo>
                    <a:pt x="413" y="0"/>
                  </a:lnTo>
                  <a:lnTo>
                    <a:pt x="419" y="0"/>
                  </a:lnTo>
                  <a:lnTo>
                    <a:pt x="425" y="0"/>
                  </a:lnTo>
                  <a:lnTo>
                    <a:pt x="431" y="5"/>
                  </a:lnTo>
                  <a:lnTo>
                    <a:pt x="431" y="17"/>
                  </a:lnTo>
                  <a:lnTo>
                    <a:pt x="431" y="28"/>
                  </a:lnTo>
                  <a:lnTo>
                    <a:pt x="425" y="40"/>
                  </a:lnTo>
                  <a:lnTo>
                    <a:pt x="413" y="45"/>
                  </a:lnTo>
                  <a:lnTo>
                    <a:pt x="408" y="45"/>
                  </a:lnTo>
                  <a:lnTo>
                    <a:pt x="396" y="45"/>
                  </a:lnTo>
                  <a:lnTo>
                    <a:pt x="384" y="45"/>
                  </a:lnTo>
                  <a:lnTo>
                    <a:pt x="373" y="45"/>
                  </a:lnTo>
                  <a:lnTo>
                    <a:pt x="355" y="45"/>
                  </a:lnTo>
                  <a:lnTo>
                    <a:pt x="344" y="51"/>
                  </a:lnTo>
                  <a:lnTo>
                    <a:pt x="326" y="57"/>
                  </a:lnTo>
                  <a:lnTo>
                    <a:pt x="314" y="62"/>
                  </a:lnTo>
                  <a:lnTo>
                    <a:pt x="303" y="68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3" y="91"/>
                  </a:lnTo>
                  <a:lnTo>
                    <a:pt x="303" y="97"/>
                  </a:lnTo>
                  <a:lnTo>
                    <a:pt x="309" y="108"/>
                  </a:lnTo>
                  <a:lnTo>
                    <a:pt x="483" y="571"/>
                  </a:lnTo>
                  <a:lnTo>
                    <a:pt x="856" y="160"/>
                  </a:lnTo>
                  <a:lnTo>
                    <a:pt x="861" y="148"/>
                  </a:lnTo>
                  <a:lnTo>
                    <a:pt x="867" y="137"/>
                  </a:lnTo>
                  <a:lnTo>
                    <a:pt x="879" y="125"/>
                  </a:lnTo>
                  <a:lnTo>
                    <a:pt x="885" y="114"/>
                  </a:lnTo>
                  <a:lnTo>
                    <a:pt x="890" y="97"/>
                  </a:lnTo>
                  <a:lnTo>
                    <a:pt x="896" y="80"/>
                  </a:lnTo>
                  <a:lnTo>
                    <a:pt x="890" y="68"/>
                  </a:lnTo>
                  <a:lnTo>
                    <a:pt x="885" y="62"/>
                  </a:lnTo>
                  <a:lnTo>
                    <a:pt x="879" y="51"/>
                  </a:lnTo>
                  <a:lnTo>
                    <a:pt x="867" y="51"/>
                  </a:lnTo>
                  <a:lnTo>
                    <a:pt x="856" y="45"/>
                  </a:lnTo>
                  <a:lnTo>
                    <a:pt x="844" y="45"/>
                  </a:lnTo>
                  <a:lnTo>
                    <a:pt x="838" y="45"/>
                  </a:lnTo>
                  <a:lnTo>
                    <a:pt x="832" y="45"/>
                  </a:lnTo>
                  <a:lnTo>
                    <a:pt x="826" y="45"/>
                  </a:lnTo>
                  <a:lnTo>
                    <a:pt x="821" y="40"/>
                  </a:lnTo>
                  <a:lnTo>
                    <a:pt x="815" y="34"/>
                  </a:lnTo>
                  <a:lnTo>
                    <a:pt x="815" y="28"/>
                  </a:lnTo>
                  <a:lnTo>
                    <a:pt x="815" y="17"/>
                  </a:lnTo>
                  <a:lnTo>
                    <a:pt x="821" y="5"/>
                  </a:lnTo>
                  <a:lnTo>
                    <a:pt x="826" y="0"/>
                  </a:lnTo>
                  <a:lnTo>
                    <a:pt x="832" y="0"/>
                  </a:lnTo>
                  <a:lnTo>
                    <a:pt x="838" y="0"/>
                  </a:lnTo>
                  <a:lnTo>
                    <a:pt x="844" y="0"/>
                  </a:lnTo>
                  <a:lnTo>
                    <a:pt x="925" y="0"/>
                  </a:lnTo>
                  <a:lnTo>
                    <a:pt x="1007" y="5"/>
                  </a:lnTo>
                  <a:lnTo>
                    <a:pt x="1135" y="0"/>
                  </a:lnTo>
                  <a:lnTo>
                    <a:pt x="1146" y="0"/>
                  </a:lnTo>
                  <a:lnTo>
                    <a:pt x="1152" y="5"/>
                  </a:lnTo>
                  <a:lnTo>
                    <a:pt x="1158" y="17"/>
                  </a:lnTo>
                  <a:lnTo>
                    <a:pt x="1152" y="28"/>
                  </a:lnTo>
                  <a:lnTo>
                    <a:pt x="1146" y="40"/>
                  </a:lnTo>
                  <a:lnTo>
                    <a:pt x="1141" y="45"/>
                  </a:lnTo>
                  <a:lnTo>
                    <a:pt x="1135" y="45"/>
                  </a:lnTo>
                  <a:lnTo>
                    <a:pt x="1123" y="45"/>
                  </a:lnTo>
                  <a:lnTo>
                    <a:pt x="1053" y="57"/>
                  </a:lnTo>
                  <a:lnTo>
                    <a:pt x="995" y="85"/>
                  </a:lnTo>
                  <a:lnTo>
                    <a:pt x="954" y="120"/>
                  </a:lnTo>
                  <a:lnTo>
                    <a:pt x="914" y="154"/>
                  </a:lnTo>
                  <a:lnTo>
                    <a:pt x="890" y="177"/>
                  </a:lnTo>
                  <a:lnTo>
                    <a:pt x="890" y="177"/>
                  </a:lnTo>
                  <a:lnTo>
                    <a:pt x="501" y="617"/>
                  </a:lnTo>
                  <a:lnTo>
                    <a:pt x="489" y="628"/>
                  </a:lnTo>
                  <a:lnTo>
                    <a:pt x="483" y="640"/>
                  </a:lnTo>
                  <a:lnTo>
                    <a:pt x="483" y="651"/>
                  </a:lnTo>
                  <a:lnTo>
                    <a:pt x="477" y="668"/>
                  </a:lnTo>
                  <a:lnTo>
                    <a:pt x="419" y="891"/>
                  </a:lnTo>
                  <a:lnTo>
                    <a:pt x="413" y="925"/>
                  </a:lnTo>
                  <a:lnTo>
                    <a:pt x="402" y="965"/>
                  </a:lnTo>
                  <a:lnTo>
                    <a:pt x="396" y="988"/>
                  </a:lnTo>
                  <a:lnTo>
                    <a:pt x="402" y="1000"/>
                  </a:lnTo>
                  <a:lnTo>
                    <a:pt x="408" y="1005"/>
                  </a:lnTo>
                  <a:lnTo>
                    <a:pt x="419" y="1011"/>
                  </a:lnTo>
                  <a:lnTo>
                    <a:pt x="442" y="1011"/>
                  </a:lnTo>
                  <a:lnTo>
                    <a:pt x="460" y="1011"/>
                  </a:lnTo>
                  <a:lnTo>
                    <a:pt x="477" y="1017"/>
                  </a:lnTo>
                  <a:lnTo>
                    <a:pt x="495" y="1017"/>
                  </a:lnTo>
                  <a:lnTo>
                    <a:pt x="501" y="1017"/>
                  </a:lnTo>
                  <a:lnTo>
                    <a:pt x="524" y="1017"/>
                  </a:lnTo>
                  <a:lnTo>
                    <a:pt x="536" y="1017"/>
                  </a:lnTo>
                  <a:lnTo>
                    <a:pt x="541" y="1022"/>
                  </a:lnTo>
                  <a:lnTo>
                    <a:pt x="547" y="1034"/>
                  </a:lnTo>
                  <a:lnTo>
                    <a:pt x="547" y="1045"/>
                  </a:lnTo>
                  <a:lnTo>
                    <a:pt x="541" y="1057"/>
                  </a:lnTo>
                  <a:lnTo>
                    <a:pt x="536" y="1062"/>
                  </a:lnTo>
                  <a:lnTo>
                    <a:pt x="530" y="1062"/>
                  </a:lnTo>
                  <a:lnTo>
                    <a:pt x="524" y="1062"/>
                  </a:lnTo>
                  <a:lnTo>
                    <a:pt x="518" y="1062"/>
                  </a:lnTo>
                  <a:lnTo>
                    <a:pt x="472" y="1062"/>
                  </a:lnTo>
                  <a:lnTo>
                    <a:pt x="413" y="1062"/>
                  </a:lnTo>
                  <a:lnTo>
                    <a:pt x="355" y="1057"/>
                  </a:lnTo>
                  <a:lnTo>
                    <a:pt x="314" y="1057"/>
                  </a:lnTo>
                  <a:lnTo>
                    <a:pt x="268" y="1057"/>
                  </a:lnTo>
                  <a:lnTo>
                    <a:pt x="210" y="1062"/>
                  </a:lnTo>
                  <a:lnTo>
                    <a:pt x="157" y="1062"/>
                  </a:lnTo>
                  <a:lnTo>
                    <a:pt x="111" y="1062"/>
                  </a:lnTo>
                  <a:lnTo>
                    <a:pt x="105" y="1062"/>
                  </a:lnTo>
                  <a:lnTo>
                    <a:pt x="105" y="1062"/>
                  </a:lnTo>
                  <a:lnTo>
                    <a:pt x="99" y="1062"/>
                  </a:lnTo>
                  <a:lnTo>
                    <a:pt x="93" y="1057"/>
                  </a:lnTo>
                  <a:lnTo>
                    <a:pt x="93" y="1045"/>
                  </a:lnTo>
                  <a:lnTo>
                    <a:pt x="93" y="1028"/>
                  </a:lnTo>
                  <a:lnTo>
                    <a:pt x="99" y="1022"/>
                  </a:lnTo>
                  <a:lnTo>
                    <a:pt x="105" y="1017"/>
                  </a:lnTo>
                  <a:lnTo>
                    <a:pt x="117" y="1017"/>
                  </a:lnTo>
                  <a:lnTo>
                    <a:pt x="134" y="1017"/>
                  </a:lnTo>
                  <a:lnTo>
                    <a:pt x="198" y="1011"/>
                  </a:lnTo>
                  <a:lnTo>
                    <a:pt x="233" y="1005"/>
                  </a:lnTo>
                  <a:lnTo>
                    <a:pt x="256" y="994"/>
                  </a:lnTo>
                  <a:lnTo>
                    <a:pt x="274" y="965"/>
                  </a:lnTo>
                  <a:lnTo>
                    <a:pt x="285" y="925"/>
                  </a:lnTo>
                  <a:lnTo>
                    <a:pt x="291" y="897"/>
                  </a:lnTo>
                  <a:lnTo>
                    <a:pt x="303" y="857"/>
                  </a:lnTo>
                  <a:lnTo>
                    <a:pt x="314" y="800"/>
                  </a:lnTo>
                  <a:lnTo>
                    <a:pt x="326" y="742"/>
                  </a:lnTo>
                  <a:lnTo>
                    <a:pt x="338" y="691"/>
                  </a:lnTo>
                  <a:lnTo>
                    <a:pt x="349" y="657"/>
                  </a:lnTo>
                  <a:lnTo>
                    <a:pt x="355" y="640"/>
                  </a:lnTo>
                  <a:lnTo>
                    <a:pt x="349" y="628"/>
                  </a:lnTo>
                  <a:lnTo>
                    <a:pt x="349" y="622"/>
                  </a:lnTo>
                  <a:lnTo>
                    <a:pt x="349" y="611"/>
                  </a:lnTo>
                  <a:lnTo>
                    <a:pt x="152" y="97"/>
                  </a:lnTo>
                  <a:lnTo>
                    <a:pt x="140" y="74"/>
                  </a:lnTo>
                  <a:lnTo>
                    <a:pt x="122" y="57"/>
                  </a:lnTo>
                  <a:lnTo>
                    <a:pt x="93" y="45"/>
                  </a:lnTo>
                  <a:lnTo>
                    <a:pt x="35" y="45"/>
                  </a:lnTo>
                  <a:lnTo>
                    <a:pt x="24" y="45"/>
                  </a:lnTo>
                  <a:lnTo>
                    <a:pt x="12" y="45"/>
                  </a:lnTo>
                  <a:lnTo>
                    <a:pt x="6" y="40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38"/>
            <p:cNvSpPr>
              <a:spLocks/>
            </p:cNvSpPr>
            <p:nvPr/>
          </p:nvSpPr>
          <p:spPr bwMode="auto">
            <a:xfrm>
              <a:off x="18845" y="4906"/>
              <a:ext cx="652" cy="720"/>
            </a:xfrm>
            <a:custGeom>
              <a:avLst/>
              <a:gdLst/>
              <a:ahLst/>
              <a:cxnLst>
                <a:cxn ang="0">
                  <a:pos x="303" y="12"/>
                </a:cxn>
                <a:cxn ang="0">
                  <a:pos x="390" y="86"/>
                </a:cxn>
                <a:cxn ang="0">
                  <a:pos x="442" y="195"/>
                </a:cxn>
                <a:cxn ang="0">
                  <a:pos x="466" y="297"/>
                </a:cxn>
                <a:cxn ang="0">
                  <a:pos x="466" y="332"/>
                </a:cxn>
                <a:cxn ang="0">
                  <a:pos x="530" y="195"/>
                </a:cxn>
                <a:cxn ang="0">
                  <a:pos x="582" y="75"/>
                </a:cxn>
                <a:cxn ang="0">
                  <a:pos x="617" y="12"/>
                </a:cxn>
                <a:cxn ang="0">
                  <a:pos x="628" y="6"/>
                </a:cxn>
                <a:cxn ang="0">
                  <a:pos x="640" y="6"/>
                </a:cxn>
                <a:cxn ang="0">
                  <a:pos x="652" y="12"/>
                </a:cxn>
                <a:cxn ang="0">
                  <a:pos x="652" y="29"/>
                </a:cxn>
                <a:cxn ang="0">
                  <a:pos x="611" y="97"/>
                </a:cxn>
                <a:cxn ang="0">
                  <a:pos x="570" y="189"/>
                </a:cxn>
                <a:cxn ang="0">
                  <a:pos x="535" y="263"/>
                </a:cxn>
                <a:cxn ang="0">
                  <a:pos x="489" y="372"/>
                </a:cxn>
                <a:cxn ang="0">
                  <a:pos x="466" y="457"/>
                </a:cxn>
                <a:cxn ang="0">
                  <a:pos x="436" y="606"/>
                </a:cxn>
                <a:cxn ang="0">
                  <a:pos x="413" y="686"/>
                </a:cxn>
                <a:cxn ang="0">
                  <a:pos x="396" y="715"/>
                </a:cxn>
                <a:cxn ang="0">
                  <a:pos x="384" y="720"/>
                </a:cxn>
                <a:cxn ang="0">
                  <a:pos x="372" y="720"/>
                </a:cxn>
                <a:cxn ang="0">
                  <a:pos x="361" y="703"/>
                </a:cxn>
                <a:cxn ang="0">
                  <a:pos x="367" y="663"/>
                </a:cxn>
                <a:cxn ang="0">
                  <a:pos x="390" y="566"/>
                </a:cxn>
                <a:cxn ang="0">
                  <a:pos x="425" y="457"/>
                </a:cxn>
                <a:cxn ang="0">
                  <a:pos x="425" y="440"/>
                </a:cxn>
                <a:cxn ang="0">
                  <a:pos x="431" y="406"/>
                </a:cxn>
                <a:cxn ang="0">
                  <a:pos x="431" y="326"/>
                </a:cxn>
                <a:cxn ang="0">
                  <a:pos x="407" y="217"/>
                </a:cxn>
                <a:cxn ang="0">
                  <a:pos x="343" y="126"/>
                </a:cxn>
                <a:cxn ang="0">
                  <a:pos x="227" y="86"/>
                </a:cxn>
                <a:cxn ang="0">
                  <a:pos x="116" y="115"/>
                </a:cxn>
                <a:cxn ang="0">
                  <a:pos x="41" y="189"/>
                </a:cxn>
                <a:cxn ang="0">
                  <a:pos x="35" y="206"/>
                </a:cxn>
                <a:cxn ang="0">
                  <a:pos x="23" y="212"/>
                </a:cxn>
                <a:cxn ang="0">
                  <a:pos x="12" y="206"/>
                </a:cxn>
                <a:cxn ang="0">
                  <a:pos x="0" y="195"/>
                </a:cxn>
                <a:cxn ang="0">
                  <a:pos x="18" y="149"/>
                </a:cxn>
                <a:cxn ang="0">
                  <a:pos x="87" y="63"/>
                </a:cxn>
                <a:cxn ang="0">
                  <a:pos x="180" y="6"/>
                </a:cxn>
              </a:cxnLst>
              <a:rect l="0" t="0" r="r" b="b"/>
              <a:pathLst>
                <a:path w="652" h="720">
                  <a:moveTo>
                    <a:pt x="239" y="0"/>
                  </a:moveTo>
                  <a:lnTo>
                    <a:pt x="303" y="12"/>
                  </a:lnTo>
                  <a:lnTo>
                    <a:pt x="355" y="40"/>
                  </a:lnTo>
                  <a:lnTo>
                    <a:pt x="390" y="86"/>
                  </a:lnTo>
                  <a:lnTo>
                    <a:pt x="419" y="137"/>
                  </a:lnTo>
                  <a:lnTo>
                    <a:pt x="442" y="195"/>
                  </a:lnTo>
                  <a:lnTo>
                    <a:pt x="454" y="252"/>
                  </a:lnTo>
                  <a:lnTo>
                    <a:pt x="466" y="297"/>
                  </a:lnTo>
                  <a:lnTo>
                    <a:pt x="466" y="332"/>
                  </a:lnTo>
                  <a:lnTo>
                    <a:pt x="466" y="332"/>
                  </a:lnTo>
                  <a:lnTo>
                    <a:pt x="495" y="263"/>
                  </a:lnTo>
                  <a:lnTo>
                    <a:pt x="530" y="195"/>
                  </a:lnTo>
                  <a:lnTo>
                    <a:pt x="559" y="132"/>
                  </a:lnTo>
                  <a:lnTo>
                    <a:pt x="582" y="75"/>
                  </a:lnTo>
                  <a:lnTo>
                    <a:pt x="605" y="35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28" y="6"/>
                  </a:lnTo>
                  <a:lnTo>
                    <a:pt x="634" y="6"/>
                  </a:lnTo>
                  <a:lnTo>
                    <a:pt x="640" y="6"/>
                  </a:lnTo>
                  <a:lnTo>
                    <a:pt x="646" y="12"/>
                  </a:lnTo>
                  <a:lnTo>
                    <a:pt x="652" y="12"/>
                  </a:lnTo>
                  <a:lnTo>
                    <a:pt x="652" y="23"/>
                  </a:lnTo>
                  <a:lnTo>
                    <a:pt x="652" y="29"/>
                  </a:lnTo>
                  <a:lnTo>
                    <a:pt x="646" y="35"/>
                  </a:lnTo>
                  <a:lnTo>
                    <a:pt x="611" y="97"/>
                  </a:lnTo>
                  <a:lnTo>
                    <a:pt x="588" y="149"/>
                  </a:lnTo>
                  <a:lnTo>
                    <a:pt x="570" y="189"/>
                  </a:lnTo>
                  <a:lnTo>
                    <a:pt x="553" y="217"/>
                  </a:lnTo>
                  <a:lnTo>
                    <a:pt x="535" y="263"/>
                  </a:lnTo>
                  <a:lnTo>
                    <a:pt x="512" y="315"/>
                  </a:lnTo>
                  <a:lnTo>
                    <a:pt x="489" y="372"/>
                  </a:lnTo>
                  <a:lnTo>
                    <a:pt x="471" y="423"/>
                  </a:lnTo>
                  <a:lnTo>
                    <a:pt x="466" y="457"/>
                  </a:lnTo>
                  <a:lnTo>
                    <a:pt x="454" y="537"/>
                  </a:lnTo>
                  <a:lnTo>
                    <a:pt x="436" y="606"/>
                  </a:lnTo>
                  <a:lnTo>
                    <a:pt x="419" y="663"/>
                  </a:lnTo>
                  <a:lnTo>
                    <a:pt x="413" y="686"/>
                  </a:lnTo>
                  <a:lnTo>
                    <a:pt x="402" y="703"/>
                  </a:lnTo>
                  <a:lnTo>
                    <a:pt x="396" y="715"/>
                  </a:lnTo>
                  <a:lnTo>
                    <a:pt x="390" y="720"/>
                  </a:lnTo>
                  <a:lnTo>
                    <a:pt x="384" y="720"/>
                  </a:lnTo>
                  <a:lnTo>
                    <a:pt x="384" y="720"/>
                  </a:lnTo>
                  <a:lnTo>
                    <a:pt x="372" y="720"/>
                  </a:lnTo>
                  <a:lnTo>
                    <a:pt x="367" y="709"/>
                  </a:lnTo>
                  <a:lnTo>
                    <a:pt x="361" y="703"/>
                  </a:lnTo>
                  <a:lnTo>
                    <a:pt x="361" y="692"/>
                  </a:lnTo>
                  <a:lnTo>
                    <a:pt x="367" y="663"/>
                  </a:lnTo>
                  <a:lnTo>
                    <a:pt x="378" y="617"/>
                  </a:lnTo>
                  <a:lnTo>
                    <a:pt x="390" y="566"/>
                  </a:lnTo>
                  <a:lnTo>
                    <a:pt x="407" y="509"/>
                  </a:lnTo>
                  <a:lnTo>
                    <a:pt x="425" y="457"/>
                  </a:lnTo>
                  <a:lnTo>
                    <a:pt x="425" y="446"/>
                  </a:lnTo>
                  <a:lnTo>
                    <a:pt x="425" y="440"/>
                  </a:lnTo>
                  <a:lnTo>
                    <a:pt x="431" y="423"/>
                  </a:lnTo>
                  <a:lnTo>
                    <a:pt x="431" y="406"/>
                  </a:lnTo>
                  <a:lnTo>
                    <a:pt x="431" y="377"/>
                  </a:lnTo>
                  <a:lnTo>
                    <a:pt x="431" y="326"/>
                  </a:lnTo>
                  <a:lnTo>
                    <a:pt x="419" y="269"/>
                  </a:lnTo>
                  <a:lnTo>
                    <a:pt x="407" y="217"/>
                  </a:lnTo>
                  <a:lnTo>
                    <a:pt x="384" y="166"/>
                  </a:lnTo>
                  <a:lnTo>
                    <a:pt x="343" y="126"/>
                  </a:lnTo>
                  <a:lnTo>
                    <a:pt x="291" y="97"/>
                  </a:lnTo>
                  <a:lnTo>
                    <a:pt x="227" y="86"/>
                  </a:lnTo>
                  <a:lnTo>
                    <a:pt x="169" y="92"/>
                  </a:lnTo>
                  <a:lnTo>
                    <a:pt x="116" y="115"/>
                  </a:lnTo>
                  <a:lnTo>
                    <a:pt x="70" y="149"/>
                  </a:lnTo>
                  <a:lnTo>
                    <a:pt x="41" y="189"/>
                  </a:lnTo>
                  <a:lnTo>
                    <a:pt x="41" y="200"/>
                  </a:lnTo>
                  <a:lnTo>
                    <a:pt x="35" y="206"/>
                  </a:lnTo>
                  <a:lnTo>
                    <a:pt x="29" y="206"/>
                  </a:lnTo>
                  <a:lnTo>
                    <a:pt x="23" y="212"/>
                  </a:lnTo>
                  <a:lnTo>
                    <a:pt x="18" y="212"/>
                  </a:lnTo>
                  <a:lnTo>
                    <a:pt x="12" y="206"/>
                  </a:lnTo>
                  <a:lnTo>
                    <a:pt x="6" y="206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9"/>
                  </a:lnTo>
                  <a:lnTo>
                    <a:pt x="41" y="109"/>
                  </a:lnTo>
                  <a:lnTo>
                    <a:pt x="87" y="63"/>
                  </a:lnTo>
                  <a:lnTo>
                    <a:pt x="122" y="35"/>
                  </a:lnTo>
                  <a:lnTo>
                    <a:pt x="180" y="6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39"/>
            <p:cNvSpPr>
              <a:spLocks noEditPoints="1"/>
            </p:cNvSpPr>
            <p:nvPr/>
          </p:nvSpPr>
          <p:spPr bwMode="auto">
            <a:xfrm>
              <a:off x="19514" y="5026"/>
              <a:ext cx="367" cy="675"/>
            </a:xfrm>
            <a:custGeom>
              <a:avLst/>
              <a:gdLst/>
              <a:ahLst/>
              <a:cxnLst>
                <a:cxn ang="0">
                  <a:pos x="291" y="183"/>
                </a:cxn>
                <a:cxn ang="0">
                  <a:pos x="338" y="252"/>
                </a:cxn>
                <a:cxn ang="0">
                  <a:pos x="338" y="275"/>
                </a:cxn>
                <a:cxn ang="0">
                  <a:pos x="245" y="600"/>
                </a:cxn>
                <a:cxn ang="0">
                  <a:pos x="163" y="657"/>
                </a:cxn>
                <a:cxn ang="0">
                  <a:pos x="87" y="675"/>
                </a:cxn>
                <a:cxn ang="0">
                  <a:pos x="29" y="663"/>
                </a:cxn>
                <a:cxn ang="0">
                  <a:pos x="0" y="640"/>
                </a:cxn>
                <a:cxn ang="0">
                  <a:pos x="0" y="600"/>
                </a:cxn>
                <a:cxn ang="0">
                  <a:pos x="23" y="577"/>
                </a:cxn>
                <a:cxn ang="0">
                  <a:pos x="58" y="572"/>
                </a:cxn>
                <a:cxn ang="0">
                  <a:pos x="76" y="583"/>
                </a:cxn>
                <a:cxn ang="0">
                  <a:pos x="82" y="600"/>
                </a:cxn>
                <a:cxn ang="0">
                  <a:pos x="76" y="623"/>
                </a:cxn>
                <a:cxn ang="0">
                  <a:pos x="53" y="646"/>
                </a:cxn>
                <a:cxn ang="0">
                  <a:pos x="70" y="646"/>
                </a:cxn>
                <a:cxn ang="0">
                  <a:pos x="134" y="635"/>
                </a:cxn>
                <a:cxn ang="0">
                  <a:pos x="198" y="549"/>
                </a:cxn>
                <a:cxn ang="0">
                  <a:pos x="268" y="263"/>
                </a:cxn>
                <a:cxn ang="0">
                  <a:pos x="274" y="240"/>
                </a:cxn>
                <a:cxn ang="0">
                  <a:pos x="274" y="229"/>
                </a:cxn>
                <a:cxn ang="0">
                  <a:pos x="262" y="212"/>
                </a:cxn>
                <a:cxn ang="0">
                  <a:pos x="239" y="200"/>
                </a:cxn>
                <a:cxn ang="0">
                  <a:pos x="186" y="217"/>
                </a:cxn>
                <a:cxn ang="0">
                  <a:pos x="122" y="292"/>
                </a:cxn>
                <a:cxn ang="0">
                  <a:pos x="117" y="303"/>
                </a:cxn>
                <a:cxn ang="0">
                  <a:pos x="99" y="309"/>
                </a:cxn>
                <a:cxn ang="0">
                  <a:pos x="93" y="303"/>
                </a:cxn>
                <a:cxn ang="0">
                  <a:pos x="99" y="275"/>
                </a:cxn>
                <a:cxn ang="0">
                  <a:pos x="146" y="212"/>
                </a:cxn>
                <a:cxn ang="0">
                  <a:pos x="245" y="177"/>
                </a:cxn>
                <a:cxn ang="0">
                  <a:pos x="349" y="6"/>
                </a:cxn>
                <a:cxn ang="0">
                  <a:pos x="367" y="23"/>
                </a:cxn>
                <a:cxn ang="0">
                  <a:pos x="361" y="52"/>
                </a:cxn>
                <a:cxn ang="0">
                  <a:pos x="338" y="75"/>
                </a:cxn>
                <a:cxn ang="0">
                  <a:pos x="303" y="80"/>
                </a:cxn>
                <a:cxn ang="0">
                  <a:pos x="285" y="63"/>
                </a:cxn>
                <a:cxn ang="0">
                  <a:pos x="291" y="35"/>
                </a:cxn>
                <a:cxn ang="0">
                  <a:pos x="314" y="6"/>
                </a:cxn>
              </a:cxnLst>
              <a:rect l="0" t="0" r="r" b="b"/>
              <a:pathLst>
                <a:path w="367" h="675">
                  <a:moveTo>
                    <a:pt x="245" y="177"/>
                  </a:moveTo>
                  <a:lnTo>
                    <a:pt x="291" y="183"/>
                  </a:lnTo>
                  <a:lnTo>
                    <a:pt x="326" y="212"/>
                  </a:lnTo>
                  <a:lnTo>
                    <a:pt x="338" y="252"/>
                  </a:lnTo>
                  <a:lnTo>
                    <a:pt x="338" y="263"/>
                  </a:lnTo>
                  <a:lnTo>
                    <a:pt x="338" y="275"/>
                  </a:lnTo>
                  <a:lnTo>
                    <a:pt x="268" y="549"/>
                  </a:lnTo>
                  <a:lnTo>
                    <a:pt x="245" y="600"/>
                  </a:lnTo>
                  <a:lnTo>
                    <a:pt x="204" y="635"/>
                  </a:lnTo>
                  <a:lnTo>
                    <a:pt x="163" y="657"/>
                  </a:lnTo>
                  <a:lnTo>
                    <a:pt x="122" y="669"/>
                  </a:lnTo>
                  <a:lnTo>
                    <a:pt x="87" y="675"/>
                  </a:lnTo>
                  <a:lnTo>
                    <a:pt x="58" y="669"/>
                  </a:lnTo>
                  <a:lnTo>
                    <a:pt x="29" y="663"/>
                  </a:lnTo>
                  <a:lnTo>
                    <a:pt x="12" y="652"/>
                  </a:lnTo>
                  <a:lnTo>
                    <a:pt x="0" y="640"/>
                  </a:lnTo>
                  <a:lnTo>
                    <a:pt x="0" y="623"/>
                  </a:lnTo>
                  <a:lnTo>
                    <a:pt x="0" y="600"/>
                  </a:lnTo>
                  <a:lnTo>
                    <a:pt x="12" y="589"/>
                  </a:lnTo>
                  <a:lnTo>
                    <a:pt x="23" y="577"/>
                  </a:lnTo>
                  <a:lnTo>
                    <a:pt x="47" y="572"/>
                  </a:lnTo>
                  <a:lnTo>
                    <a:pt x="58" y="572"/>
                  </a:lnTo>
                  <a:lnTo>
                    <a:pt x="70" y="577"/>
                  </a:lnTo>
                  <a:lnTo>
                    <a:pt x="76" y="583"/>
                  </a:lnTo>
                  <a:lnTo>
                    <a:pt x="82" y="595"/>
                  </a:lnTo>
                  <a:lnTo>
                    <a:pt x="82" y="600"/>
                  </a:lnTo>
                  <a:lnTo>
                    <a:pt x="82" y="612"/>
                  </a:lnTo>
                  <a:lnTo>
                    <a:pt x="76" y="623"/>
                  </a:lnTo>
                  <a:lnTo>
                    <a:pt x="70" y="635"/>
                  </a:lnTo>
                  <a:lnTo>
                    <a:pt x="53" y="646"/>
                  </a:lnTo>
                  <a:lnTo>
                    <a:pt x="64" y="646"/>
                  </a:lnTo>
                  <a:lnTo>
                    <a:pt x="70" y="646"/>
                  </a:lnTo>
                  <a:lnTo>
                    <a:pt x="87" y="646"/>
                  </a:lnTo>
                  <a:lnTo>
                    <a:pt x="134" y="635"/>
                  </a:lnTo>
                  <a:lnTo>
                    <a:pt x="175" y="600"/>
                  </a:lnTo>
                  <a:lnTo>
                    <a:pt x="198" y="549"/>
                  </a:lnTo>
                  <a:lnTo>
                    <a:pt x="198" y="549"/>
                  </a:lnTo>
                  <a:lnTo>
                    <a:pt x="268" y="263"/>
                  </a:lnTo>
                  <a:lnTo>
                    <a:pt x="274" y="257"/>
                  </a:lnTo>
                  <a:lnTo>
                    <a:pt x="274" y="240"/>
                  </a:lnTo>
                  <a:lnTo>
                    <a:pt x="274" y="235"/>
                  </a:lnTo>
                  <a:lnTo>
                    <a:pt x="274" y="229"/>
                  </a:lnTo>
                  <a:lnTo>
                    <a:pt x="268" y="217"/>
                  </a:lnTo>
                  <a:lnTo>
                    <a:pt x="262" y="212"/>
                  </a:lnTo>
                  <a:lnTo>
                    <a:pt x="250" y="206"/>
                  </a:lnTo>
                  <a:lnTo>
                    <a:pt x="239" y="200"/>
                  </a:lnTo>
                  <a:lnTo>
                    <a:pt x="215" y="206"/>
                  </a:lnTo>
                  <a:lnTo>
                    <a:pt x="186" y="217"/>
                  </a:lnTo>
                  <a:lnTo>
                    <a:pt x="151" y="246"/>
                  </a:lnTo>
                  <a:lnTo>
                    <a:pt x="122" y="292"/>
                  </a:lnTo>
                  <a:lnTo>
                    <a:pt x="122" y="303"/>
                  </a:lnTo>
                  <a:lnTo>
                    <a:pt x="117" y="303"/>
                  </a:lnTo>
                  <a:lnTo>
                    <a:pt x="105" y="309"/>
                  </a:lnTo>
                  <a:lnTo>
                    <a:pt x="99" y="309"/>
                  </a:lnTo>
                  <a:lnTo>
                    <a:pt x="99" y="303"/>
                  </a:lnTo>
                  <a:lnTo>
                    <a:pt x="93" y="303"/>
                  </a:lnTo>
                  <a:lnTo>
                    <a:pt x="87" y="292"/>
                  </a:lnTo>
                  <a:lnTo>
                    <a:pt x="99" y="275"/>
                  </a:lnTo>
                  <a:lnTo>
                    <a:pt x="117" y="246"/>
                  </a:lnTo>
                  <a:lnTo>
                    <a:pt x="146" y="212"/>
                  </a:lnTo>
                  <a:lnTo>
                    <a:pt x="192" y="189"/>
                  </a:lnTo>
                  <a:lnTo>
                    <a:pt x="245" y="177"/>
                  </a:lnTo>
                  <a:close/>
                  <a:moveTo>
                    <a:pt x="332" y="0"/>
                  </a:moveTo>
                  <a:lnTo>
                    <a:pt x="349" y="6"/>
                  </a:lnTo>
                  <a:lnTo>
                    <a:pt x="361" y="12"/>
                  </a:lnTo>
                  <a:lnTo>
                    <a:pt x="367" y="23"/>
                  </a:lnTo>
                  <a:lnTo>
                    <a:pt x="367" y="35"/>
                  </a:lnTo>
                  <a:lnTo>
                    <a:pt x="361" y="52"/>
                  </a:lnTo>
                  <a:lnTo>
                    <a:pt x="355" y="69"/>
                  </a:lnTo>
                  <a:lnTo>
                    <a:pt x="338" y="75"/>
                  </a:lnTo>
                  <a:lnTo>
                    <a:pt x="320" y="80"/>
                  </a:lnTo>
                  <a:lnTo>
                    <a:pt x="303" y="80"/>
                  </a:lnTo>
                  <a:lnTo>
                    <a:pt x="297" y="75"/>
                  </a:lnTo>
                  <a:lnTo>
                    <a:pt x="285" y="63"/>
                  </a:lnTo>
                  <a:lnTo>
                    <a:pt x="285" y="52"/>
                  </a:lnTo>
                  <a:lnTo>
                    <a:pt x="291" y="35"/>
                  </a:lnTo>
                  <a:lnTo>
                    <a:pt x="297" y="17"/>
                  </a:lnTo>
                  <a:lnTo>
                    <a:pt x="314" y="6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316339" y="2286000"/>
            <a:ext cx="7827661" cy="1295400"/>
            <a:chOff x="652" y="1454"/>
            <a:chExt cx="20539" cy="3399"/>
          </a:xfrm>
          <a:solidFill>
            <a:srgbClr val="FF0000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652" y="1548"/>
              <a:ext cx="1120" cy="1116"/>
            </a:xfrm>
            <a:custGeom>
              <a:avLst/>
              <a:gdLst/>
              <a:ahLst/>
              <a:cxnLst>
                <a:cxn ang="0">
                  <a:pos x="1107" y="0"/>
                </a:cxn>
                <a:cxn ang="0">
                  <a:pos x="1120" y="0"/>
                </a:cxn>
                <a:cxn ang="0">
                  <a:pos x="1113" y="37"/>
                </a:cxn>
                <a:cxn ang="0">
                  <a:pos x="1082" y="131"/>
                </a:cxn>
                <a:cxn ang="0">
                  <a:pos x="1032" y="262"/>
                </a:cxn>
                <a:cxn ang="0">
                  <a:pos x="969" y="474"/>
                </a:cxn>
                <a:cxn ang="0">
                  <a:pos x="899" y="705"/>
                </a:cxn>
                <a:cxn ang="0">
                  <a:pos x="862" y="910"/>
                </a:cxn>
                <a:cxn ang="0">
                  <a:pos x="855" y="1004"/>
                </a:cxn>
                <a:cxn ang="0">
                  <a:pos x="874" y="1023"/>
                </a:cxn>
                <a:cxn ang="0">
                  <a:pos x="899" y="1023"/>
                </a:cxn>
                <a:cxn ang="0">
                  <a:pos x="931" y="1004"/>
                </a:cxn>
                <a:cxn ang="0">
                  <a:pos x="956" y="1004"/>
                </a:cxn>
                <a:cxn ang="0">
                  <a:pos x="962" y="1016"/>
                </a:cxn>
                <a:cxn ang="0">
                  <a:pos x="918" y="1066"/>
                </a:cxn>
                <a:cxn ang="0">
                  <a:pos x="824" y="1110"/>
                </a:cxn>
                <a:cxn ang="0">
                  <a:pos x="761" y="1116"/>
                </a:cxn>
                <a:cxn ang="0">
                  <a:pos x="729" y="1091"/>
                </a:cxn>
                <a:cxn ang="0">
                  <a:pos x="717" y="1054"/>
                </a:cxn>
                <a:cxn ang="0">
                  <a:pos x="748" y="836"/>
                </a:cxn>
                <a:cxn ang="0">
                  <a:pos x="811" y="605"/>
                </a:cxn>
                <a:cxn ang="0">
                  <a:pos x="736" y="698"/>
                </a:cxn>
                <a:cxn ang="0">
                  <a:pos x="560" y="892"/>
                </a:cxn>
                <a:cxn ang="0">
                  <a:pos x="333" y="1054"/>
                </a:cxn>
                <a:cxn ang="0">
                  <a:pos x="151" y="1104"/>
                </a:cxn>
                <a:cxn ang="0">
                  <a:pos x="50" y="1073"/>
                </a:cxn>
                <a:cxn ang="0">
                  <a:pos x="6" y="979"/>
                </a:cxn>
                <a:cxn ang="0">
                  <a:pos x="6" y="861"/>
                </a:cxn>
                <a:cxn ang="0">
                  <a:pos x="44" y="717"/>
                </a:cxn>
                <a:cxn ang="0">
                  <a:pos x="138" y="493"/>
                </a:cxn>
                <a:cxn ang="0">
                  <a:pos x="226" y="287"/>
                </a:cxn>
                <a:cxn ang="0">
                  <a:pos x="264" y="143"/>
                </a:cxn>
                <a:cxn ang="0">
                  <a:pos x="251" y="106"/>
                </a:cxn>
                <a:cxn ang="0">
                  <a:pos x="232" y="87"/>
                </a:cxn>
                <a:cxn ang="0">
                  <a:pos x="182" y="87"/>
                </a:cxn>
                <a:cxn ang="0">
                  <a:pos x="144" y="100"/>
                </a:cxn>
                <a:cxn ang="0">
                  <a:pos x="113" y="118"/>
                </a:cxn>
                <a:cxn ang="0">
                  <a:pos x="75" y="137"/>
                </a:cxn>
                <a:cxn ang="0">
                  <a:pos x="56" y="137"/>
                </a:cxn>
                <a:cxn ang="0">
                  <a:pos x="44" y="131"/>
                </a:cxn>
                <a:cxn ang="0">
                  <a:pos x="56" y="106"/>
                </a:cxn>
                <a:cxn ang="0">
                  <a:pos x="132" y="50"/>
                </a:cxn>
                <a:cxn ang="0">
                  <a:pos x="258" y="6"/>
                </a:cxn>
                <a:cxn ang="0">
                  <a:pos x="327" y="0"/>
                </a:cxn>
                <a:cxn ang="0">
                  <a:pos x="352" y="0"/>
                </a:cxn>
                <a:cxn ang="0">
                  <a:pos x="377" y="19"/>
                </a:cxn>
                <a:cxn ang="0">
                  <a:pos x="396" y="50"/>
                </a:cxn>
                <a:cxn ang="0">
                  <a:pos x="390" y="131"/>
                </a:cxn>
                <a:cxn ang="0">
                  <a:pos x="333" y="293"/>
                </a:cxn>
                <a:cxn ang="0">
                  <a:pos x="226" y="530"/>
                </a:cxn>
                <a:cxn ang="0">
                  <a:pos x="144" y="761"/>
                </a:cxn>
                <a:cxn ang="0">
                  <a:pos x="144" y="923"/>
                </a:cxn>
                <a:cxn ang="0">
                  <a:pos x="207" y="1010"/>
                </a:cxn>
                <a:cxn ang="0">
                  <a:pos x="320" y="1004"/>
                </a:cxn>
                <a:cxn ang="0">
                  <a:pos x="440" y="923"/>
                </a:cxn>
                <a:cxn ang="0">
                  <a:pos x="541" y="817"/>
                </a:cxn>
                <a:cxn ang="0">
                  <a:pos x="654" y="686"/>
                </a:cxn>
                <a:cxn ang="0">
                  <a:pos x="799" y="474"/>
                </a:cxn>
                <a:cxn ang="0">
                  <a:pos x="906" y="274"/>
                </a:cxn>
                <a:cxn ang="0">
                  <a:pos x="956" y="143"/>
                </a:cxn>
                <a:cxn ang="0">
                  <a:pos x="987" y="69"/>
                </a:cxn>
                <a:cxn ang="0">
                  <a:pos x="1038" y="25"/>
                </a:cxn>
                <a:cxn ang="0">
                  <a:pos x="1107" y="0"/>
                </a:cxn>
              </a:cxnLst>
              <a:rect l="0" t="0" r="r" b="b"/>
              <a:pathLst>
                <a:path w="1120" h="1116">
                  <a:moveTo>
                    <a:pt x="1107" y="0"/>
                  </a:moveTo>
                  <a:lnTo>
                    <a:pt x="1107" y="0"/>
                  </a:lnTo>
                  <a:lnTo>
                    <a:pt x="1113" y="0"/>
                  </a:lnTo>
                  <a:lnTo>
                    <a:pt x="1120" y="0"/>
                  </a:lnTo>
                  <a:lnTo>
                    <a:pt x="1120" y="6"/>
                  </a:lnTo>
                  <a:lnTo>
                    <a:pt x="1113" y="37"/>
                  </a:lnTo>
                  <a:lnTo>
                    <a:pt x="1101" y="81"/>
                  </a:lnTo>
                  <a:lnTo>
                    <a:pt x="1082" y="131"/>
                  </a:lnTo>
                  <a:lnTo>
                    <a:pt x="1063" y="181"/>
                  </a:lnTo>
                  <a:lnTo>
                    <a:pt x="1032" y="262"/>
                  </a:lnTo>
                  <a:lnTo>
                    <a:pt x="1000" y="362"/>
                  </a:lnTo>
                  <a:lnTo>
                    <a:pt x="969" y="474"/>
                  </a:lnTo>
                  <a:lnTo>
                    <a:pt x="931" y="586"/>
                  </a:lnTo>
                  <a:lnTo>
                    <a:pt x="899" y="705"/>
                  </a:lnTo>
                  <a:lnTo>
                    <a:pt x="874" y="817"/>
                  </a:lnTo>
                  <a:lnTo>
                    <a:pt x="862" y="910"/>
                  </a:lnTo>
                  <a:lnTo>
                    <a:pt x="855" y="985"/>
                  </a:lnTo>
                  <a:lnTo>
                    <a:pt x="855" y="1004"/>
                  </a:lnTo>
                  <a:lnTo>
                    <a:pt x="862" y="1016"/>
                  </a:lnTo>
                  <a:lnTo>
                    <a:pt x="874" y="1023"/>
                  </a:lnTo>
                  <a:lnTo>
                    <a:pt x="887" y="1029"/>
                  </a:lnTo>
                  <a:lnTo>
                    <a:pt x="899" y="1023"/>
                  </a:lnTo>
                  <a:lnTo>
                    <a:pt x="918" y="1010"/>
                  </a:lnTo>
                  <a:lnTo>
                    <a:pt x="931" y="1004"/>
                  </a:lnTo>
                  <a:lnTo>
                    <a:pt x="950" y="1004"/>
                  </a:lnTo>
                  <a:lnTo>
                    <a:pt x="956" y="1004"/>
                  </a:lnTo>
                  <a:lnTo>
                    <a:pt x="962" y="1010"/>
                  </a:lnTo>
                  <a:lnTo>
                    <a:pt x="962" y="1016"/>
                  </a:lnTo>
                  <a:lnTo>
                    <a:pt x="950" y="1041"/>
                  </a:lnTo>
                  <a:lnTo>
                    <a:pt x="918" y="1066"/>
                  </a:lnTo>
                  <a:lnTo>
                    <a:pt x="874" y="1091"/>
                  </a:lnTo>
                  <a:lnTo>
                    <a:pt x="824" y="1110"/>
                  </a:lnTo>
                  <a:lnTo>
                    <a:pt x="780" y="1116"/>
                  </a:lnTo>
                  <a:lnTo>
                    <a:pt x="761" y="1116"/>
                  </a:lnTo>
                  <a:lnTo>
                    <a:pt x="742" y="1104"/>
                  </a:lnTo>
                  <a:lnTo>
                    <a:pt x="729" y="1091"/>
                  </a:lnTo>
                  <a:lnTo>
                    <a:pt x="723" y="1079"/>
                  </a:lnTo>
                  <a:lnTo>
                    <a:pt x="717" y="1054"/>
                  </a:lnTo>
                  <a:lnTo>
                    <a:pt x="729" y="954"/>
                  </a:lnTo>
                  <a:lnTo>
                    <a:pt x="748" y="836"/>
                  </a:lnTo>
                  <a:lnTo>
                    <a:pt x="780" y="717"/>
                  </a:lnTo>
                  <a:lnTo>
                    <a:pt x="811" y="605"/>
                  </a:lnTo>
                  <a:lnTo>
                    <a:pt x="805" y="605"/>
                  </a:lnTo>
                  <a:lnTo>
                    <a:pt x="736" y="698"/>
                  </a:lnTo>
                  <a:lnTo>
                    <a:pt x="654" y="792"/>
                  </a:lnTo>
                  <a:lnTo>
                    <a:pt x="560" y="892"/>
                  </a:lnTo>
                  <a:lnTo>
                    <a:pt x="440" y="992"/>
                  </a:lnTo>
                  <a:lnTo>
                    <a:pt x="333" y="1054"/>
                  </a:lnTo>
                  <a:lnTo>
                    <a:pt x="232" y="1091"/>
                  </a:lnTo>
                  <a:lnTo>
                    <a:pt x="151" y="1104"/>
                  </a:lnTo>
                  <a:lnTo>
                    <a:pt x="94" y="1098"/>
                  </a:lnTo>
                  <a:lnTo>
                    <a:pt x="50" y="1073"/>
                  </a:lnTo>
                  <a:lnTo>
                    <a:pt x="18" y="1029"/>
                  </a:lnTo>
                  <a:lnTo>
                    <a:pt x="6" y="979"/>
                  </a:lnTo>
                  <a:lnTo>
                    <a:pt x="0" y="917"/>
                  </a:lnTo>
                  <a:lnTo>
                    <a:pt x="6" y="861"/>
                  </a:lnTo>
                  <a:lnTo>
                    <a:pt x="18" y="798"/>
                  </a:lnTo>
                  <a:lnTo>
                    <a:pt x="44" y="717"/>
                  </a:lnTo>
                  <a:lnTo>
                    <a:pt x="81" y="617"/>
                  </a:lnTo>
                  <a:lnTo>
                    <a:pt x="138" y="493"/>
                  </a:lnTo>
                  <a:lnTo>
                    <a:pt x="182" y="380"/>
                  </a:lnTo>
                  <a:lnTo>
                    <a:pt x="226" y="287"/>
                  </a:lnTo>
                  <a:lnTo>
                    <a:pt x="251" y="206"/>
                  </a:lnTo>
                  <a:lnTo>
                    <a:pt x="264" y="143"/>
                  </a:lnTo>
                  <a:lnTo>
                    <a:pt x="258" y="125"/>
                  </a:lnTo>
                  <a:lnTo>
                    <a:pt x="251" y="106"/>
                  </a:lnTo>
                  <a:lnTo>
                    <a:pt x="245" y="93"/>
                  </a:lnTo>
                  <a:lnTo>
                    <a:pt x="232" y="87"/>
                  </a:lnTo>
                  <a:lnTo>
                    <a:pt x="213" y="87"/>
                  </a:lnTo>
                  <a:lnTo>
                    <a:pt x="182" y="87"/>
                  </a:lnTo>
                  <a:lnTo>
                    <a:pt x="163" y="93"/>
                  </a:lnTo>
                  <a:lnTo>
                    <a:pt x="144" y="100"/>
                  </a:lnTo>
                  <a:lnTo>
                    <a:pt x="132" y="106"/>
                  </a:lnTo>
                  <a:lnTo>
                    <a:pt x="113" y="118"/>
                  </a:lnTo>
                  <a:lnTo>
                    <a:pt x="94" y="131"/>
                  </a:lnTo>
                  <a:lnTo>
                    <a:pt x="7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0" y="137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56" y="106"/>
                  </a:lnTo>
                  <a:lnTo>
                    <a:pt x="88" y="81"/>
                  </a:lnTo>
                  <a:lnTo>
                    <a:pt x="132" y="50"/>
                  </a:lnTo>
                  <a:lnTo>
                    <a:pt x="188" y="25"/>
                  </a:lnTo>
                  <a:lnTo>
                    <a:pt x="258" y="6"/>
                  </a:lnTo>
                  <a:lnTo>
                    <a:pt x="320" y="0"/>
                  </a:lnTo>
                  <a:lnTo>
                    <a:pt x="327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4" y="6"/>
                  </a:lnTo>
                  <a:lnTo>
                    <a:pt x="377" y="19"/>
                  </a:lnTo>
                  <a:lnTo>
                    <a:pt x="390" y="31"/>
                  </a:lnTo>
                  <a:lnTo>
                    <a:pt x="396" y="50"/>
                  </a:lnTo>
                  <a:lnTo>
                    <a:pt x="396" y="75"/>
                  </a:lnTo>
                  <a:lnTo>
                    <a:pt x="390" y="131"/>
                  </a:lnTo>
                  <a:lnTo>
                    <a:pt x="364" y="206"/>
                  </a:lnTo>
                  <a:lnTo>
                    <a:pt x="333" y="293"/>
                  </a:lnTo>
                  <a:lnTo>
                    <a:pt x="289" y="387"/>
                  </a:lnTo>
                  <a:lnTo>
                    <a:pt x="226" y="530"/>
                  </a:lnTo>
                  <a:lnTo>
                    <a:pt x="176" y="655"/>
                  </a:lnTo>
                  <a:lnTo>
                    <a:pt x="144" y="761"/>
                  </a:lnTo>
                  <a:lnTo>
                    <a:pt x="132" y="848"/>
                  </a:lnTo>
                  <a:lnTo>
                    <a:pt x="144" y="923"/>
                  </a:lnTo>
                  <a:lnTo>
                    <a:pt x="169" y="973"/>
                  </a:lnTo>
                  <a:lnTo>
                    <a:pt x="207" y="1010"/>
                  </a:lnTo>
                  <a:lnTo>
                    <a:pt x="258" y="1016"/>
                  </a:lnTo>
                  <a:lnTo>
                    <a:pt x="320" y="1004"/>
                  </a:lnTo>
                  <a:lnTo>
                    <a:pt x="377" y="973"/>
                  </a:lnTo>
                  <a:lnTo>
                    <a:pt x="440" y="923"/>
                  </a:lnTo>
                  <a:lnTo>
                    <a:pt x="497" y="867"/>
                  </a:lnTo>
                  <a:lnTo>
                    <a:pt x="541" y="817"/>
                  </a:lnTo>
                  <a:lnTo>
                    <a:pt x="578" y="779"/>
                  </a:lnTo>
                  <a:lnTo>
                    <a:pt x="654" y="686"/>
                  </a:lnTo>
                  <a:lnTo>
                    <a:pt x="729" y="580"/>
                  </a:lnTo>
                  <a:lnTo>
                    <a:pt x="799" y="474"/>
                  </a:lnTo>
                  <a:lnTo>
                    <a:pt x="862" y="368"/>
                  </a:lnTo>
                  <a:lnTo>
                    <a:pt x="906" y="274"/>
                  </a:lnTo>
                  <a:lnTo>
                    <a:pt x="943" y="193"/>
                  </a:lnTo>
                  <a:lnTo>
                    <a:pt x="956" y="143"/>
                  </a:lnTo>
                  <a:lnTo>
                    <a:pt x="969" y="112"/>
                  </a:lnTo>
                  <a:lnTo>
                    <a:pt x="987" y="69"/>
                  </a:lnTo>
                  <a:lnTo>
                    <a:pt x="1006" y="44"/>
                  </a:lnTo>
                  <a:lnTo>
                    <a:pt x="1038" y="25"/>
                  </a:lnTo>
                  <a:lnTo>
                    <a:pt x="1076" y="6"/>
                  </a:lnTo>
                  <a:lnTo>
                    <a:pt x="1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2376" y="1623"/>
              <a:ext cx="1063" cy="368"/>
            </a:xfrm>
            <a:custGeom>
              <a:avLst/>
              <a:gdLst/>
              <a:ahLst/>
              <a:cxnLst>
                <a:cxn ang="0">
                  <a:pos x="1038" y="0"/>
                </a:cxn>
                <a:cxn ang="0">
                  <a:pos x="1044" y="6"/>
                </a:cxn>
                <a:cxn ang="0">
                  <a:pos x="1057" y="12"/>
                </a:cxn>
                <a:cxn ang="0">
                  <a:pos x="1057" y="31"/>
                </a:cxn>
                <a:cxn ang="0">
                  <a:pos x="1063" y="56"/>
                </a:cxn>
                <a:cxn ang="0">
                  <a:pos x="1063" y="56"/>
                </a:cxn>
                <a:cxn ang="0">
                  <a:pos x="1051" y="124"/>
                </a:cxn>
                <a:cxn ang="0">
                  <a:pos x="1032" y="199"/>
                </a:cxn>
                <a:cxn ang="0">
                  <a:pos x="994" y="262"/>
                </a:cxn>
                <a:cxn ang="0">
                  <a:pos x="937" y="318"/>
                </a:cxn>
                <a:cxn ang="0">
                  <a:pos x="874" y="355"/>
                </a:cxn>
                <a:cxn ang="0">
                  <a:pos x="793" y="368"/>
                </a:cxn>
                <a:cxn ang="0">
                  <a:pos x="717" y="355"/>
                </a:cxn>
                <a:cxn ang="0">
                  <a:pos x="648" y="324"/>
                </a:cxn>
                <a:cxn ang="0">
                  <a:pos x="585" y="280"/>
                </a:cxn>
                <a:cxn ang="0">
                  <a:pos x="522" y="224"/>
                </a:cxn>
                <a:cxn ang="0">
                  <a:pos x="465" y="174"/>
                </a:cxn>
                <a:cxn ang="0">
                  <a:pos x="402" y="131"/>
                </a:cxn>
                <a:cxn ang="0">
                  <a:pos x="340" y="100"/>
                </a:cxn>
                <a:cxn ang="0">
                  <a:pos x="264" y="87"/>
                </a:cxn>
                <a:cxn ang="0">
                  <a:pos x="220" y="93"/>
                </a:cxn>
                <a:cxn ang="0">
                  <a:pos x="170" y="112"/>
                </a:cxn>
                <a:cxn ang="0">
                  <a:pos x="119" y="143"/>
                </a:cxn>
                <a:cxn ang="0">
                  <a:pos x="82" y="193"/>
                </a:cxn>
                <a:cxn ang="0">
                  <a:pos x="56" y="255"/>
                </a:cxn>
                <a:cxn ang="0">
                  <a:pos x="44" y="330"/>
                </a:cxn>
                <a:cxn ang="0">
                  <a:pos x="44" y="337"/>
                </a:cxn>
                <a:cxn ang="0">
                  <a:pos x="44" y="349"/>
                </a:cxn>
                <a:cxn ang="0">
                  <a:pos x="38" y="355"/>
                </a:cxn>
                <a:cxn ang="0">
                  <a:pos x="31" y="368"/>
                </a:cxn>
                <a:cxn ang="0">
                  <a:pos x="25" y="368"/>
                </a:cxn>
                <a:cxn ang="0">
                  <a:pos x="19" y="368"/>
                </a:cxn>
                <a:cxn ang="0">
                  <a:pos x="19" y="368"/>
                </a:cxn>
                <a:cxn ang="0">
                  <a:pos x="12" y="361"/>
                </a:cxn>
                <a:cxn ang="0">
                  <a:pos x="6" y="355"/>
                </a:cxn>
                <a:cxn ang="0">
                  <a:pos x="0" y="337"/>
                </a:cxn>
                <a:cxn ang="0">
                  <a:pos x="0" y="318"/>
                </a:cxn>
                <a:cxn ang="0">
                  <a:pos x="6" y="243"/>
                </a:cxn>
                <a:cxn ang="0">
                  <a:pos x="31" y="174"/>
                </a:cxn>
                <a:cxn ang="0">
                  <a:pos x="69" y="106"/>
                </a:cxn>
                <a:cxn ang="0">
                  <a:pos x="119" y="50"/>
                </a:cxn>
                <a:cxn ang="0">
                  <a:pos x="189" y="18"/>
                </a:cxn>
                <a:cxn ang="0">
                  <a:pos x="264" y="0"/>
                </a:cxn>
                <a:cxn ang="0">
                  <a:pos x="346" y="12"/>
                </a:cxn>
                <a:cxn ang="0">
                  <a:pos x="415" y="50"/>
                </a:cxn>
                <a:cxn ang="0">
                  <a:pos x="478" y="93"/>
                </a:cxn>
                <a:cxn ang="0">
                  <a:pos x="541" y="143"/>
                </a:cxn>
                <a:cxn ang="0">
                  <a:pos x="598" y="193"/>
                </a:cxn>
                <a:cxn ang="0">
                  <a:pos x="660" y="237"/>
                </a:cxn>
                <a:cxn ang="0">
                  <a:pos x="723" y="268"/>
                </a:cxn>
                <a:cxn ang="0">
                  <a:pos x="793" y="280"/>
                </a:cxn>
                <a:cxn ang="0">
                  <a:pos x="856" y="274"/>
                </a:cxn>
                <a:cxn ang="0">
                  <a:pos x="918" y="243"/>
                </a:cxn>
                <a:cxn ang="0">
                  <a:pos x="969" y="193"/>
                </a:cxn>
                <a:cxn ang="0">
                  <a:pos x="1000" y="124"/>
                </a:cxn>
                <a:cxn ang="0">
                  <a:pos x="1013" y="43"/>
                </a:cxn>
                <a:cxn ang="0">
                  <a:pos x="1019" y="25"/>
                </a:cxn>
                <a:cxn ang="0">
                  <a:pos x="1025" y="12"/>
                </a:cxn>
                <a:cxn ang="0">
                  <a:pos x="1032" y="6"/>
                </a:cxn>
                <a:cxn ang="0">
                  <a:pos x="1038" y="0"/>
                </a:cxn>
              </a:cxnLst>
              <a:rect l="0" t="0" r="r" b="b"/>
              <a:pathLst>
                <a:path w="1063" h="368">
                  <a:moveTo>
                    <a:pt x="1038" y="0"/>
                  </a:moveTo>
                  <a:lnTo>
                    <a:pt x="1044" y="6"/>
                  </a:lnTo>
                  <a:lnTo>
                    <a:pt x="1057" y="12"/>
                  </a:lnTo>
                  <a:lnTo>
                    <a:pt x="1057" y="31"/>
                  </a:lnTo>
                  <a:lnTo>
                    <a:pt x="1063" y="56"/>
                  </a:lnTo>
                  <a:lnTo>
                    <a:pt x="1063" y="56"/>
                  </a:lnTo>
                  <a:lnTo>
                    <a:pt x="1051" y="124"/>
                  </a:lnTo>
                  <a:lnTo>
                    <a:pt x="1032" y="199"/>
                  </a:lnTo>
                  <a:lnTo>
                    <a:pt x="994" y="262"/>
                  </a:lnTo>
                  <a:lnTo>
                    <a:pt x="937" y="318"/>
                  </a:lnTo>
                  <a:lnTo>
                    <a:pt x="874" y="355"/>
                  </a:lnTo>
                  <a:lnTo>
                    <a:pt x="793" y="368"/>
                  </a:lnTo>
                  <a:lnTo>
                    <a:pt x="717" y="355"/>
                  </a:lnTo>
                  <a:lnTo>
                    <a:pt x="648" y="324"/>
                  </a:lnTo>
                  <a:lnTo>
                    <a:pt x="585" y="280"/>
                  </a:lnTo>
                  <a:lnTo>
                    <a:pt x="522" y="224"/>
                  </a:lnTo>
                  <a:lnTo>
                    <a:pt x="465" y="174"/>
                  </a:lnTo>
                  <a:lnTo>
                    <a:pt x="402" y="131"/>
                  </a:lnTo>
                  <a:lnTo>
                    <a:pt x="340" y="100"/>
                  </a:lnTo>
                  <a:lnTo>
                    <a:pt x="264" y="87"/>
                  </a:lnTo>
                  <a:lnTo>
                    <a:pt x="220" y="93"/>
                  </a:lnTo>
                  <a:lnTo>
                    <a:pt x="170" y="112"/>
                  </a:lnTo>
                  <a:lnTo>
                    <a:pt x="119" y="143"/>
                  </a:lnTo>
                  <a:lnTo>
                    <a:pt x="82" y="193"/>
                  </a:lnTo>
                  <a:lnTo>
                    <a:pt x="56" y="255"/>
                  </a:lnTo>
                  <a:lnTo>
                    <a:pt x="44" y="330"/>
                  </a:lnTo>
                  <a:lnTo>
                    <a:pt x="44" y="337"/>
                  </a:lnTo>
                  <a:lnTo>
                    <a:pt x="44" y="349"/>
                  </a:lnTo>
                  <a:lnTo>
                    <a:pt x="38" y="355"/>
                  </a:lnTo>
                  <a:lnTo>
                    <a:pt x="31" y="368"/>
                  </a:lnTo>
                  <a:lnTo>
                    <a:pt x="25" y="368"/>
                  </a:lnTo>
                  <a:lnTo>
                    <a:pt x="19" y="368"/>
                  </a:lnTo>
                  <a:lnTo>
                    <a:pt x="19" y="368"/>
                  </a:lnTo>
                  <a:lnTo>
                    <a:pt x="12" y="361"/>
                  </a:lnTo>
                  <a:lnTo>
                    <a:pt x="6" y="355"/>
                  </a:lnTo>
                  <a:lnTo>
                    <a:pt x="0" y="337"/>
                  </a:lnTo>
                  <a:lnTo>
                    <a:pt x="0" y="318"/>
                  </a:lnTo>
                  <a:lnTo>
                    <a:pt x="6" y="243"/>
                  </a:lnTo>
                  <a:lnTo>
                    <a:pt x="31" y="174"/>
                  </a:lnTo>
                  <a:lnTo>
                    <a:pt x="69" y="106"/>
                  </a:lnTo>
                  <a:lnTo>
                    <a:pt x="119" y="50"/>
                  </a:lnTo>
                  <a:lnTo>
                    <a:pt x="189" y="18"/>
                  </a:lnTo>
                  <a:lnTo>
                    <a:pt x="264" y="0"/>
                  </a:lnTo>
                  <a:lnTo>
                    <a:pt x="346" y="12"/>
                  </a:lnTo>
                  <a:lnTo>
                    <a:pt x="415" y="50"/>
                  </a:lnTo>
                  <a:lnTo>
                    <a:pt x="478" y="93"/>
                  </a:lnTo>
                  <a:lnTo>
                    <a:pt x="541" y="143"/>
                  </a:lnTo>
                  <a:lnTo>
                    <a:pt x="598" y="193"/>
                  </a:lnTo>
                  <a:lnTo>
                    <a:pt x="660" y="237"/>
                  </a:lnTo>
                  <a:lnTo>
                    <a:pt x="723" y="268"/>
                  </a:lnTo>
                  <a:lnTo>
                    <a:pt x="793" y="280"/>
                  </a:lnTo>
                  <a:lnTo>
                    <a:pt x="856" y="274"/>
                  </a:lnTo>
                  <a:lnTo>
                    <a:pt x="918" y="243"/>
                  </a:lnTo>
                  <a:lnTo>
                    <a:pt x="969" y="193"/>
                  </a:lnTo>
                  <a:lnTo>
                    <a:pt x="1000" y="124"/>
                  </a:lnTo>
                  <a:lnTo>
                    <a:pt x="1013" y="43"/>
                  </a:lnTo>
                  <a:lnTo>
                    <a:pt x="1019" y="25"/>
                  </a:lnTo>
                  <a:lnTo>
                    <a:pt x="1025" y="12"/>
                  </a:lnTo>
                  <a:lnTo>
                    <a:pt x="1032" y="6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2376" y="2115"/>
              <a:ext cx="1057" cy="368"/>
            </a:xfrm>
            <a:custGeom>
              <a:avLst/>
              <a:gdLst/>
              <a:ahLst/>
              <a:cxnLst>
                <a:cxn ang="0">
                  <a:pos x="56" y="306"/>
                </a:cxn>
                <a:cxn ang="0">
                  <a:pos x="1007" y="306"/>
                </a:cxn>
                <a:cxn ang="0">
                  <a:pos x="1019" y="306"/>
                </a:cxn>
                <a:cxn ang="0">
                  <a:pos x="1032" y="306"/>
                </a:cxn>
                <a:cxn ang="0">
                  <a:pos x="1038" y="312"/>
                </a:cxn>
                <a:cxn ang="0">
                  <a:pos x="1051" y="319"/>
                </a:cxn>
                <a:cxn ang="0">
                  <a:pos x="1057" y="325"/>
                </a:cxn>
                <a:cxn ang="0">
                  <a:pos x="1057" y="337"/>
                </a:cxn>
                <a:cxn ang="0">
                  <a:pos x="1057" y="350"/>
                </a:cxn>
                <a:cxn ang="0">
                  <a:pos x="1051" y="362"/>
                </a:cxn>
                <a:cxn ang="0">
                  <a:pos x="1038" y="368"/>
                </a:cxn>
                <a:cxn ang="0">
                  <a:pos x="1032" y="368"/>
                </a:cxn>
                <a:cxn ang="0">
                  <a:pos x="1019" y="368"/>
                </a:cxn>
                <a:cxn ang="0">
                  <a:pos x="1007" y="368"/>
                </a:cxn>
                <a:cxn ang="0">
                  <a:pos x="56" y="368"/>
                </a:cxn>
                <a:cxn ang="0">
                  <a:pos x="44" y="368"/>
                </a:cxn>
                <a:cxn ang="0">
                  <a:pos x="31" y="368"/>
                </a:cxn>
                <a:cxn ang="0">
                  <a:pos x="19" y="368"/>
                </a:cxn>
                <a:cxn ang="0">
                  <a:pos x="12" y="362"/>
                </a:cxn>
                <a:cxn ang="0">
                  <a:pos x="6" y="350"/>
                </a:cxn>
                <a:cxn ang="0">
                  <a:pos x="0" y="337"/>
                </a:cxn>
                <a:cxn ang="0">
                  <a:pos x="6" y="325"/>
                </a:cxn>
                <a:cxn ang="0">
                  <a:pos x="12" y="319"/>
                </a:cxn>
                <a:cxn ang="0">
                  <a:pos x="19" y="312"/>
                </a:cxn>
                <a:cxn ang="0">
                  <a:pos x="31" y="306"/>
                </a:cxn>
                <a:cxn ang="0">
                  <a:pos x="44" y="306"/>
                </a:cxn>
                <a:cxn ang="0">
                  <a:pos x="56" y="306"/>
                </a:cxn>
                <a:cxn ang="0">
                  <a:pos x="56" y="0"/>
                </a:cxn>
                <a:cxn ang="0">
                  <a:pos x="1007" y="0"/>
                </a:cxn>
                <a:cxn ang="0">
                  <a:pos x="1019" y="7"/>
                </a:cxn>
                <a:cxn ang="0">
                  <a:pos x="1032" y="7"/>
                </a:cxn>
                <a:cxn ang="0">
                  <a:pos x="1038" y="7"/>
                </a:cxn>
                <a:cxn ang="0">
                  <a:pos x="1051" y="13"/>
                </a:cxn>
                <a:cxn ang="0">
                  <a:pos x="1057" y="19"/>
                </a:cxn>
                <a:cxn ang="0">
                  <a:pos x="1057" y="32"/>
                </a:cxn>
                <a:cxn ang="0">
                  <a:pos x="1057" y="44"/>
                </a:cxn>
                <a:cxn ang="0">
                  <a:pos x="1051" y="57"/>
                </a:cxn>
                <a:cxn ang="0">
                  <a:pos x="1038" y="63"/>
                </a:cxn>
                <a:cxn ang="0">
                  <a:pos x="1032" y="63"/>
                </a:cxn>
                <a:cxn ang="0">
                  <a:pos x="1019" y="63"/>
                </a:cxn>
                <a:cxn ang="0">
                  <a:pos x="1007" y="63"/>
                </a:cxn>
                <a:cxn ang="0">
                  <a:pos x="56" y="63"/>
                </a:cxn>
                <a:cxn ang="0">
                  <a:pos x="44" y="63"/>
                </a:cxn>
                <a:cxn ang="0">
                  <a:pos x="31" y="63"/>
                </a:cxn>
                <a:cxn ang="0">
                  <a:pos x="19" y="63"/>
                </a:cxn>
                <a:cxn ang="0">
                  <a:pos x="12" y="57"/>
                </a:cxn>
                <a:cxn ang="0">
                  <a:pos x="6" y="44"/>
                </a:cxn>
                <a:cxn ang="0">
                  <a:pos x="0" y="32"/>
                </a:cxn>
                <a:cxn ang="0">
                  <a:pos x="6" y="19"/>
                </a:cxn>
                <a:cxn ang="0">
                  <a:pos x="12" y="13"/>
                </a:cxn>
                <a:cxn ang="0">
                  <a:pos x="19" y="7"/>
                </a:cxn>
                <a:cxn ang="0">
                  <a:pos x="31" y="7"/>
                </a:cxn>
                <a:cxn ang="0">
                  <a:pos x="44" y="7"/>
                </a:cxn>
                <a:cxn ang="0">
                  <a:pos x="56" y="0"/>
                </a:cxn>
              </a:cxnLst>
              <a:rect l="0" t="0" r="r" b="b"/>
              <a:pathLst>
                <a:path w="1057" h="368">
                  <a:moveTo>
                    <a:pt x="56" y="306"/>
                  </a:moveTo>
                  <a:lnTo>
                    <a:pt x="1007" y="306"/>
                  </a:lnTo>
                  <a:lnTo>
                    <a:pt x="1019" y="306"/>
                  </a:lnTo>
                  <a:lnTo>
                    <a:pt x="1032" y="306"/>
                  </a:lnTo>
                  <a:lnTo>
                    <a:pt x="1038" y="312"/>
                  </a:lnTo>
                  <a:lnTo>
                    <a:pt x="1051" y="319"/>
                  </a:lnTo>
                  <a:lnTo>
                    <a:pt x="1057" y="325"/>
                  </a:lnTo>
                  <a:lnTo>
                    <a:pt x="1057" y="337"/>
                  </a:lnTo>
                  <a:lnTo>
                    <a:pt x="1057" y="350"/>
                  </a:lnTo>
                  <a:lnTo>
                    <a:pt x="1051" y="362"/>
                  </a:lnTo>
                  <a:lnTo>
                    <a:pt x="1038" y="368"/>
                  </a:lnTo>
                  <a:lnTo>
                    <a:pt x="1032" y="368"/>
                  </a:lnTo>
                  <a:lnTo>
                    <a:pt x="1019" y="368"/>
                  </a:lnTo>
                  <a:lnTo>
                    <a:pt x="1007" y="368"/>
                  </a:lnTo>
                  <a:lnTo>
                    <a:pt x="56" y="368"/>
                  </a:lnTo>
                  <a:lnTo>
                    <a:pt x="44" y="368"/>
                  </a:lnTo>
                  <a:lnTo>
                    <a:pt x="31" y="368"/>
                  </a:lnTo>
                  <a:lnTo>
                    <a:pt x="19" y="368"/>
                  </a:lnTo>
                  <a:lnTo>
                    <a:pt x="12" y="362"/>
                  </a:lnTo>
                  <a:lnTo>
                    <a:pt x="6" y="350"/>
                  </a:lnTo>
                  <a:lnTo>
                    <a:pt x="0" y="337"/>
                  </a:lnTo>
                  <a:lnTo>
                    <a:pt x="6" y="325"/>
                  </a:lnTo>
                  <a:lnTo>
                    <a:pt x="12" y="319"/>
                  </a:lnTo>
                  <a:lnTo>
                    <a:pt x="19" y="312"/>
                  </a:lnTo>
                  <a:lnTo>
                    <a:pt x="31" y="306"/>
                  </a:lnTo>
                  <a:lnTo>
                    <a:pt x="44" y="306"/>
                  </a:lnTo>
                  <a:lnTo>
                    <a:pt x="56" y="306"/>
                  </a:lnTo>
                  <a:close/>
                  <a:moveTo>
                    <a:pt x="56" y="0"/>
                  </a:moveTo>
                  <a:lnTo>
                    <a:pt x="1007" y="0"/>
                  </a:lnTo>
                  <a:lnTo>
                    <a:pt x="1019" y="7"/>
                  </a:lnTo>
                  <a:lnTo>
                    <a:pt x="1032" y="7"/>
                  </a:lnTo>
                  <a:lnTo>
                    <a:pt x="1038" y="7"/>
                  </a:lnTo>
                  <a:lnTo>
                    <a:pt x="1051" y="13"/>
                  </a:lnTo>
                  <a:lnTo>
                    <a:pt x="1057" y="19"/>
                  </a:lnTo>
                  <a:lnTo>
                    <a:pt x="1057" y="32"/>
                  </a:lnTo>
                  <a:lnTo>
                    <a:pt x="1057" y="44"/>
                  </a:lnTo>
                  <a:lnTo>
                    <a:pt x="1051" y="57"/>
                  </a:lnTo>
                  <a:lnTo>
                    <a:pt x="1038" y="63"/>
                  </a:lnTo>
                  <a:lnTo>
                    <a:pt x="1032" y="63"/>
                  </a:lnTo>
                  <a:lnTo>
                    <a:pt x="1019" y="63"/>
                  </a:lnTo>
                  <a:lnTo>
                    <a:pt x="1007" y="63"/>
                  </a:lnTo>
                  <a:lnTo>
                    <a:pt x="56" y="63"/>
                  </a:lnTo>
                  <a:lnTo>
                    <a:pt x="44" y="63"/>
                  </a:lnTo>
                  <a:lnTo>
                    <a:pt x="31" y="63"/>
                  </a:lnTo>
                  <a:lnTo>
                    <a:pt x="19" y="63"/>
                  </a:lnTo>
                  <a:lnTo>
                    <a:pt x="12" y="57"/>
                  </a:lnTo>
                  <a:lnTo>
                    <a:pt x="6" y="44"/>
                  </a:lnTo>
                  <a:lnTo>
                    <a:pt x="0" y="32"/>
                  </a:lnTo>
                  <a:lnTo>
                    <a:pt x="6" y="19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31" y="7"/>
                  </a:lnTo>
                  <a:lnTo>
                    <a:pt x="44" y="7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006" y="1548"/>
              <a:ext cx="874" cy="10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0" y="0"/>
                </a:cxn>
                <a:cxn ang="0">
                  <a:pos x="830" y="0"/>
                </a:cxn>
                <a:cxn ang="0">
                  <a:pos x="874" y="355"/>
                </a:cxn>
                <a:cxn ang="0">
                  <a:pos x="837" y="355"/>
                </a:cxn>
                <a:cxn ang="0">
                  <a:pos x="824" y="262"/>
                </a:cxn>
                <a:cxn ang="0">
                  <a:pos x="799" y="181"/>
                </a:cxn>
                <a:cxn ang="0">
                  <a:pos x="767" y="125"/>
                </a:cxn>
                <a:cxn ang="0">
                  <a:pos x="717" y="81"/>
                </a:cxn>
                <a:cxn ang="0">
                  <a:pos x="648" y="56"/>
                </a:cxn>
                <a:cxn ang="0">
                  <a:pos x="547" y="50"/>
                </a:cxn>
                <a:cxn ang="0">
                  <a:pos x="383" y="50"/>
                </a:cxn>
                <a:cxn ang="0">
                  <a:pos x="358" y="50"/>
                </a:cxn>
                <a:cxn ang="0">
                  <a:pos x="339" y="56"/>
                </a:cxn>
                <a:cxn ang="0">
                  <a:pos x="321" y="56"/>
                </a:cxn>
                <a:cxn ang="0">
                  <a:pos x="314" y="69"/>
                </a:cxn>
                <a:cxn ang="0">
                  <a:pos x="308" y="81"/>
                </a:cxn>
                <a:cxn ang="0">
                  <a:pos x="308" y="93"/>
                </a:cxn>
                <a:cxn ang="0">
                  <a:pos x="308" y="112"/>
                </a:cxn>
                <a:cxn ang="0">
                  <a:pos x="308" y="948"/>
                </a:cxn>
                <a:cxn ang="0">
                  <a:pos x="308" y="979"/>
                </a:cxn>
                <a:cxn ang="0">
                  <a:pos x="314" y="998"/>
                </a:cxn>
                <a:cxn ang="0">
                  <a:pos x="339" y="1010"/>
                </a:cxn>
                <a:cxn ang="0">
                  <a:pos x="383" y="1016"/>
                </a:cxn>
                <a:cxn ang="0">
                  <a:pos x="459" y="1023"/>
                </a:cxn>
                <a:cxn ang="0">
                  <a:pos x="509" y="1023"/>
                </a:cxn>
                <a:cxn ang="0">
                  <a:pos x="509" y="1073"/>
                </a:cxn>
                <a:cxn ang="0">
                  <a:pos x="453" y="1066"/>
                </a:cxn>
                <a:cxn ang="0">
                  <a:pos x="383" y="1066"/>
                </a:cxn>
                <a:cxn ang="0">
                  <a:pos x="308" y="1066"/>
                </a:cxn>
                <a:cxn ang="0">
                  <a:pos x="245" y="1066"/>
                </a:cxn>
                <a:cxn ang="0">
                  <a:pos x="163" y="1066"/>
                </a:cxn>
                <a:cxn ang="0">
                  <a:pos x="75" y="1066"/>
                </a:cxn>
                <a:cxn ang="0">
                  <a:pos x="0" y="1073"/>
                </a:cxn>
                <a:cxn ang="0">
                  <a:pos x="0" y="1023"/>
                </a:cxn>
                <a:cxn ang="0">
                  <a:pos x="37" y="1023"/>
                </a:cxn>
                <a:cxn ang="0">
                  <a:pos x="100" y="1016"/>
                </a:cxn>
                <a:cxn ang="0">
                  <a:pos x="138" y="1010"/>
                </a:cxn>
                <a:cxn ang="0">
                  <a:pos x="157" y="998"/>
                </a:cxn>
                <a:cxn ang="0">
                  <a:pos x="163" y="979"/>
                </a:cxn>
                <a:cxn ang="0">
                  <a:pos x="169" y="948"/>
                </a:cxn>
                <a:cxn ang="0">
                  <a:pos x="169" y="125"/>
                </a:cxn>
                <a:cxn ang="0">
                  <a:pos x="163" y="93"/>
                </a:cxn>
                <a:cxn ang="0">
                  <a:pos x="157" y="75"/>
                </a:cxn>
                <a:cxn ang="0">
                  <a:pos x="138" y="62"/>
                </a:cxn>
                <a:cxn ang="0">
                  <a:pos x="100" y="50"/>
                </a:cxn>
                <a:cxn ang="0">
                  <a:pos x="37" y="50"/>
                </a:cxn>
                <a:cxn ang="0">
                  <a:pos x="0" y="50"/>
                </a:cxn>
                <a:cxn ang="0">
                  <a:pos x="0" y="0"/>
                </a:cxn>
              </a:cxnLst>
              <a:rect l="0" t="0" r="r" b="b"/>
              <a:pathLst>
                <a:path w="874" h="1073">
                  <a:moveTo>
                    <a:pt x="0" y="0"/>
                  </a:moveTo>
                  <a:lnTo>
                    <a:pt x="830" y="0"/>
                  </a:lnTo>
                  <a:lnTo>
                    <a:pt x="830" y="0"/>
                  </a:lnTo>
                  <a:lnTo>
                    <a:pt x="874" y="355"/>
                  </a:lnTo>
                  <a:lnTo>
                    <a:pt x="837" y="355"/>
                  </a:lnTo>
                  <a:lnTo>
                    <a:pt x="824" y="262"/>
                  </a:lnTo>
                  <a:lnTo>
                    <a:pt x="799" y="181"/>
                  </a:lnTo>
                  <a:lnTo>
                    <a:pt x="767" y="125"/>
                  </a:lnTo>
                  <a:lnTo>
                    <a:pt x="717" y="81"/>
                  </a:lnTo>
                  <a:lnTo>
                    <a:pt x="648" y="56"/>
                  </a:lnTo>
                  <a:lnTo>
                    <a:pt x="547" y="50"/>
                  </a:lnTo>
                  <a:lnTo>
                    <a:pt x="383" y="50"/>
                  </a:lnTo>
                  <a:lnTo>
                    <a:pt x="358" y="50"/>
                  </a:lnTo>
                  <a:lnTo>
                    <a:pt x="339" y="56"/>
                  </a:lnTo>
                  <a:lnTo>
                    <a:pt x="321" y="56"/>
                  </a:lnTo>
                  <a:lnTo>
                    <a:pt x="314" y="69"/>
                  </a:lnTo>
                  <a:lnTo>
                    <a:pt x="308" y="81"/>
                  </a:lnTo>
                  <a:lnTo>
                    <a:pt x="308" y="93"/>
                  </a:lnTo>
                  <a:lnTo>
                    <a:pt x="308" y="112"/>
                  </a:lnTo>
                  <a:lnTo>
                    <a:pt x="308" y="948"/>
                  </a:lnTo>
                  <a:lnTo>
                    <a:pt x="308" y="979"/>
                  </a:lnTo>
                  <a:lnTo>
                    <a:pt x="314" y="998"/>
                  </a:lnTo>
                  <a:lnTo>
                    <a:pt x="339" y="1010"/>
                  </a:lnTo>
                  <a:lnTo>
                    <a:pt x="383" y="1016"/>
                  </a:lnTo>
                  <a:lnTo>
                    <a:pt x="459" y="1023"/>
                  </a:lnTo>
                  <a:lnTo>
                    <a:pt x="509" y="1023"/>
                  </a:lnTo>
                  <a:lnTo>
                    <a:pt x="509" y="1073"/>
                  </a:lnTo>
                  <a:lnTo>
                    <a:pt x="453" y="1066"/>
                  </a:lnTo>
                  <a:lnTo>
                    <a:pt x="383" y="1066"/>
                  </a:lnTo>
                  <a:lnTo>
                    <a:pt x="308" y="1066"/>
                  </a:lnTo>
                  <a:lnTo>
                    <a:pt x="245" y="1066"/>
                  </a:lnTo>
                  <a:lnTo>
                    <a:pt x="163" y="1066"/>
                  </a:lnTo>
                  <a:lnTo>
                    <a:pt x="75" y="1066"/>
                  </a:lnTo>
                  <a:lnTo>
                    <a:pt x="0" y="1073"/>
                  </a:lnTo>
                  <a:lnTo>
                    <a:pt x="0" y="1023"/>
                  </a:lnTo>
                  <a:lnTo>
                    <a:pt x="37" y="1023"/>
                  </a:lnTo>
                  <a:lnTo>
                    <a:pt x="100" y="1016"/>
                  </a:lnTo>
                  <a:lnTo>
                    <a:pt x="138" y="1010"/>
                  </a:lnTo>
                  <a:lnTo>
                    <a:pt x="157" y="998"/>
                  </a:lnTo>
                  <a:lnTo>
                    <a:pt x="163" y="979"/>
                  </a:lnTo>
                  <a:lnTo>
                    <a:pt x="169" y="948"/>
                  </a:lnTo>
                  <a:lnTo>
                    <a:pt x="169" y="125"/>
                  </a:lnTo>
                  <a:lnTo>
                    <a:pt x="163" y="93"/>
                  </a:lnTo>
                  <a:lnTo>
                    <a:pt x="157" y="75"/>
                  </a:lnTo>
                  <a:lnTo>
                    <a:pt x="138" y="62"/>
                  </a:lnTo>
                  <a:lnTo>
                    <a:pt x="100" y="50"/>
                  </a:lnTo>
                  <a:lnTo>
                    <a:pt x="37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5050" y="1529"/>
              <a:ext cx="460" cy="480"/>
            </a:xfrm>
            <a:custGeom>
              <a:avLst/>
              <a:gdLst/>
              <a:ahLst/>
              <a:cxnLst>
                <a:cxn ang="0">
                  <a:pos x="246" y="6"/>
                </a:cxn>
                <a:cxn ang="0">
                  <a:pos x="264" y="19"/>
                </a:cxn>
                <a:cxn ang="0">
                  <a:pos x="264" y="38"/>
                </a:cxn>
                <a:cxn ang="0">
                  <a:pos x="246" y="218"/>
                </a:cxn>
                <a:cxn ang="0">
                  <a:pos x="409" y="106"/>
                </a:cxn>
                <a:cxn ang="0">
                  <a:pos x="422" y="106"/>
                </a:cxn>
                <a:cxn ang="0">
                  <a:pos x="441" y="106"/>
                </a:cxn>
                <a:cxn ang="0">
                  <a:pos x="460" y="125"/>
                </a:cxn>
                <a:cxn ang="0">
                  <a:pos x="460" y="150"/>
                </a:cxn>
                <a:cxn ang="0">
                  <a:pos x="441" y="169"/>
                </a:cxn>
                <a:cxn ang="0">
                  <a:pos x="397" y="187"/>
                </a:cxn>
                <a:cxn ang="0">
                  <a:pos x="271" y="243"/>
                </a:cxn>
                <a:cxn ang="0">
                  <a:pos x="271" y="243"/>
                </a:cxn>
                <a:cxn ang="0">
                  <a:pos x="434" y="312"/>
                </a:cxn>
                <a:cxn ang="0">
                  <a:pos x="453" y="325"/>
                </a:cxn>
                <a:cxn ang="0">
                  <a:pos x="460" y="343"/>
                </a:cxn>
                <a:cxn ang="0">
                  <a:pos x="447" y="368"/>
                </a:cxn>
                <a:cxn ang="0">
                  <a:pos x="422" y="381"/>
                </a:cxn>
                <a:cxn ang="0">
                  <a:pos x="416" y="381"/>
                </a:cxn>
                <a:cxn ang="0">
                  <a:pos x="397" y="368"/>
                </a:cxn>
                <a:cxn ang="0">
                  <a:pos x="246" y="268"/>
                </a:cxn>
                <a:cxn ang="0">
                  <a:pos x="258" y="362"/>
                </a:cxn>
                <a:cxn ang="0">
                  <a:pos x="264" y="406"/>
                </a:cxn>
                <a:cxn ang="0">
                  <a:pos x="264" y="437"/>
                </a:cxn>
                <a:cxn ang="0">
                  <a:pos x="264" y="462"/>
                </a:cxn>
                <a:cxn ang="0">
                  <a:pos x="252" y="480"/>
                </a:cxn>
                <a:cxn ang="0">
                  <a:pos x="233" y="480"/>
                </a:cxn>
                <a:cxn ang="0">
                  <a:pos x="214" y="480"/>
                </a:cxn>
                <a:cxn ang="0">
                  <a:pos x="202" y="462"/>
                </a:cxn>
                <a:cxn ang="0">
                  <a:pos x="214" y="268"/>
                </a:cxn>
                <a:cxn ang="0">
                  <a:pos x="57" y="374"/>
                </a:cxn>
                <a:cxn ang="0">
                  <a:pos x="44" y="381"/>
                </a:cxn>
                <a:cxn ang="0">
                  <a:pos x="25" y="381"/>
                </a:cxn>
                <a:cxn ang="0">
                  <a:pos x="6" y="356"/>
                </a:cxn>
                <a:cxn ang="0">
                  <a:pos x="6" y="331"/>
                </a:cxn>
                <a:cxn ang="0">
                  <a:pos x="19" y="318"/>
                </a:cxn>
                <a:cxn ang="0">
                  <a:pos x="69" y="293"/>
                </a:cxn>
                <a:cxn ang="0">
                  <a:pos x="195" y="243"/>
                </a:cxn>
                <a:cxn ang="0">
                  <a:pos x="19" y="169"/>
                </a:cxn>
                <a:cxn ang="0">
                  <a:pos x="6" y="150"/>
                </a:cxn>
                <a:cxn ang="0">
                  <a:pos x="6" y="125"/>
                </a:cxn>
                <a:cxn ang="0">
                  <a:pos x="25" y="106"/>
                </a:cxn>
                <a:cxn ang="0">
                  <a:pos x="44" y="106"/>
                </a:cxn>
                <a:cxn ang="0">
                  <a:pos x="63" y="112"/>
                </a:cxn>
                <a:cxn ang="0">
                  <a:pos x="214" y="175"/>
                </a:cxn>
                <a:cxn ang="0">
                  <a:pos x="202" y="88"/>
                </a:cxn>
                <a:cxn ang="0">
                  <a:pos x="202" y="63"/>
                </a:cxn>
                <a:cxn ang="0">
                  <a:pos x="195" y="38"/>
                </a:cxn>
                <a:cxn ang="0">
                  <a:pos x="208" y="13"/>
                </a:cxn>
                <a:cxn ang="0">
                  <a:pos x="220" y="6"/>
                </a:cxn>
              </a:cxnLst>
              <a:rect l="0" t="0" r="r" b="b"/>
              <a:pathLst>
                <a:path w="460" h="480">
                  <a:moveTo>
                    <a:pt x="233" y="0"/>
                  </a:moveTo>
                  <a:lnTo>
                    <a:pt x="246" y="6"/>
                  </a:lnTo>
                  <a:lnTo>
                    <a:pt x="258" y="13"/>
                  </a:lnTo>
                  <a:lnTo>
                    <a:pt x="264" y="19"/>
                  </a:lnTo>
                  <a:lnTo>
                    <a:pt x="264" y="31"/>
                  </a:lnTo>
                  <a:lnTo>
                    <a:pt x="264" y="38"/>
                  </a:lnTo>
                  <a:lnTo>
                    <a:pt x="264" y="50"/>
                  </a:lnTo>
                  <a:lnTo>
                    <a:pt x="246" y="218"/>
                  </a:lnTo>
                  <a:lnTo>
                    <a:pt x="403" y="112"/>
                  </a:lnTo>
                  <a:lnTo>
                    <a:pt x="409" y="106"/>
                  </a:lnTo>
                  <a:lnTo>
                    <a:pt x="416" y="106"/>
                  </a:lnTo>
                  <a:lnTo>
                    <a:pt x="422" y="106"/>
                  </a:lnTo>
                  <a:lnTo>
                    <a:pt x="422" y="106"/>
                  </a:lnTo>
                  <a:lnTo>
                    <a:pt x="441" y="106"/>
                  </a:lnTo>
                  <a:lnTo>
                    <a:pt x="447" y="112"/>
                  </a:lnTo>
                  <a:lnTo>
                    <a:pt x="460" y="125"/>
                  </a:lnTo>
                  <a:lnTo>
                    <a:pt x="460" y="137"/>
                  </a:lnTo>
                  <a:lnTo>
                    <a:pt x="460" y="150"/>
                  </a:lnTo>
                  <a:lnTo>
                    <a:pt x="453" y="162"/>
                  </a:lnTo>
                  <a:lnTo>
                    <a:pt x="441" y="169"/>
                  </a:lnTo>
                  <a:lnTo>
                    <a:pt x="428" y="175"/>
                  </a:lnTo>
                  <a:lnTo>
                    <a:pt x="397" y="187"/>
                  </a:lnTo>
                  <a:lnTo>
                    <a:pt x="346" y="212"/>
                  </a:lnTo>
                  <a:lnTo>
                    <a:pt x="271" y="243"/>
                  </a:lnTo>
                  <a:lnTo>
                    <a:pt x="271" y="243"/>
                  </a:lnTo>
                  <a:lnTo>
                    <a:pt x="271" y="243"/>
                  </a:lnTo>
                  <a:lnTo>
                    <a:pt x="271" y="243"/>
                  </a:lnTo>
                  <a:lnTo>
                    <a:pt x="434" y="312"/>
                  </a:lnTo>
                  <a:lnTo>
                    <a:pt x="447" y="318"/>
                  </a:lnTo>
                  <a:lnTo>
                    <a:pt x="453" y="325"/>
                  </a:lnTo>
                  <a:lnTo>
                    <a:pt x="460" y="331"/>
                  </a:lnTo>
                  <a:lnTo>
                    <a:pt x="460" y="343"/>
                  </a:lnTo>
                  <a:lnTo>
                    <a:pt x="460" y="356"/>
                  </a:lnTo>
                  <a:lnTo>
                    <a:pt x="447" y="368"/>
                  </a:lnTo>
                  <a:lnTo>
                    <a:pt x="441" y="381"/>
                  </a:lnTo>
                  <a:lnTo>
                    <a:pt x="422" y="381"/>
                  </a:lnTo>
                  <a:lnTo>
                    <a:pt x="422" y="381"/>
                  </a:lnTo>
                  <a:lnTo>
                    <a:pt x="416" y="381"/>
                  </a:lnTo>
                  <a:lnTo>
                    <a:pt x="409" y="374"/>
                  </a:lnTo>
                  <a:lnTo>
                    <a:pt x="397" y="368"/>
                  </a:lnTo>
                  <a:lnTo>
                    <a:pt x="384" y="362"/>
                  </a:lnTo>
                  <a:lnTo>
                    <a:pt x="246" y="268"/>
                  </a:lnTo>
                  <a:lnTo>
                    <a:pt x="252" y="312"/>
                  </a:lnTo>
                  <a:lnTo>
                    <a:pt x="258" y="362"/>
                  </a:lnTo>
                  <a:lnTo>
                    <a:pt x="258" y="393"/>
                  </a:lnTo>
                  <a:lnTo>
                    <a:pt x="264" y="406"/>
                  </a:lnTo>
                  <a:lnTo>
                    <a:pt x="264" y="424"/>
                  </a:lnTo>
                  <a:lnTo>
                    <a:pt x="264" y="437"/>
                  </a:lnTo>
                  <a:lnTo>
                    <a:pt x="271" y="449"/>
                  </a:lnTo>
                  <a:lnTo>
                    <a:pt x="264" y="462"/>
                  </a:lnTo>
                  <a:lnTo>
                    <a:pt x="258" y="474"/>
                  </a:lnTo>
                  <a:lnTo>
                    <a:pt x="252" y="480"/>
                  </a:lnTo>
                  <a:lnTo>
                    <a:pt x="239" y="480"/>
                  </a:lnTo>
                  <a:lnTo>
                    <a:pt x="233" y="480"/>
                  </a:lnTo>
                  <a:lnTo>
                    <a:pt x="220" y="480"/>
                  </a:lnTo>
                  <a:lnTo>
                    <a:pt x="214" y="480"/>
                  </a:lnTo>
                  <a:lnTo>
                    <a:pt x="208" y="474"/>
                  </a:lnTo>
                  <a:lnTo>
                    <a:pt x="202" y="462"/>
                  </a:lnTo>
                  <a:lnTo>
                    <a:pt x="195" y="449"/>
                  </a:lnTo>
                  <a:lnTo>
                    <a:pt x="214" y="268"/>
                  </a:lnTo>
                  <a:lnTo>
                    <a:pt x="63" y="374"/>
                  </a:lnTo>
                  <a:lnTo>
                    <a:pt x="57" y="374"/>
                  </a:lnTo>
                  <a:lnTo>
                    <a:pt x="51" y="381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25" y="381"/>
                  </a:lnTo>
                  <a:lnTo>
                    <a:pt x="13" y="368"/>
                  </a:lnTo>
                  <a:lnTo>
                    <a:pt x="6" y="356"/>
                  </a:lnTo>
                  <a:lnTo>
                    <a:pt x="0" y="343"/>
                  </a:lnTo>
                  <a:lnTo>
                    <a:pt x="6" y="331"/>
                  </a:lnTo>
                  <a:lnTo>
                    <a:pt x="13" y="325"/>
                  </a:lnTo>
                  <a:lnTo>
                    <a:pt x="19" y="318"/>
                  </a:lnTo>
                  <a:lnTo>
                    <a:pt x="38" y="312"/>
                  </a:lnTo>
                  <a:lnTo>
                    <a:pt x="69" y="293"/>
                  </a:lnTo>
                  <a:lnTo>
                    <a:pt x="120" y="275"/>
                  </a:lnTo>
                  <a:lnTo>
                    <a:pt x="195" y="243"/>
                  </a:lnTo>
                  <a:lnTo>
                    <a:pt x="25" y="169"/>
                  </a:lnTo>
                  <a:lnTo>
                    <a:pt x="19" y="169"/>
                  </a:lnTo>
                  <a:lnTo>
                    <a:pt x="13" y="162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6" y="125"/>
                  </a:lnTo>
                  <a:lnTo>
                    <a:pt x="13" y="112"/>
                  </a:lnTo>
                  <a:lnTo>
                    <a:pt x="25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51" y="106"/>
                  </a:lnTo>
                  <a:lnTo>
                    <a:pt x="63" y="112"/>
                  </a:lnTo>
                  <a:lnTo>
                    <a:pt x="214" y="218"/>
                  </a:lnTo>
                  <a:lnTo>
                    <a:pt x="214" y="175"/>
                  </a:lnTo>
                  <a:lnTo>
                    <a:pt x="208" y="125"/>
                  </a:lnTo>
                  <a:lnTo>
                    <a:pt x="202" y="88"/>
                  </a:lnTo>
                  <a:lnTo>
                    <a:pt x="202" y="81"/>
                  </a:lnTo>
                  <a:lnTo>
                    <a:pt x="202" y="63"/>
                  </a:lnTo>
                  <a:lnTo>
                    <a:pt x="195" y="44"/>
                  </a:lnTo>
                  <a:lnTo>
                    <a:pt x="195" y="38"/>
                  </a:lnTo>
                  <a:lnTo>
                    <a:pt x="202" y="25"/>
                  </a:lnTo>
                  <a:lnTo>
                    <a:pt x="208" y="13"/>
                  </a:lnTo>
                  <a:lnTo>
                    <a:pt x="214" y="6"/>
                  </a:lnTo>
                  <a:lnTo>
                    <a:pt x="220" y="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6133" y="1704"/>
              <a:ext cx="1063" cy="1048"/>
            </a:xfrm>
            <a:custGeom>
              <a:avLst/>
              <a:gdLst/>
              <a:ahLst/>
              <a:cxnLst>
                <a:cxn ang="0">
                  <a:pos x="201" y="879"/>
                </a:cxn>
                <a:cxn ang="0">
                  <a:pos x="396" y="985"/>
                </a:cxn>
                <a:cxn ang="0">
                  <a:pos x="534" y="1004"/>
                </a:cxn>
                <a:cxn ang="0">
                  <a:pos x="704" y="973"/>
                </a:cxn>
                <a:cxn ang="0">
                  <a:pos x="818" y="917"/>
                </a:cxn>
                <a:cxn ang="0">
                  <a:pos x="862" y="879"/>
                </a:cxn>
                <a:cxn ang="0">
                  <a:pos x="849" y="867"/>
                </a:cxn>
                <a:cxn ang="0">
                  <a:pos x="528" y="549"/>
                </a:cxn>
                <a:cxn ang="0">
                  <a:pos x="560" y="524"/>
                </a:cxn>
                <a:cxn ang="0">
                  <a:pos x="962" y="748"/>
                </a:cxn>
                <a:cxn ang="0">
                  <a:pos x="1019" y="524"/>
                </a:cxn>
                <a:cxn ang="0">
                  <a:pos x="956" y="287"/>
                </a:cxn>
                <a:cxn ang="0">
                  <a:pos x="169" y="193"/>
                </a:cxn>
                <a:cxn ang="0">
                  <a:pos x="56" y="405"/>
                </a:cxn>
                <a:cxn ang="0">
                  <a:pos x="44" y="599"/>
                </a:cxn>
                <a:cxn ang="0">
                  <a:pos x="107" y="767"/>
                </a:cxn>
                <a:cxn ang="0">
                  <a:pos x="503" y="524"/>
                </a:cxn>
                <a:cxn ang="0">
                  <a:pos x="528" y="37"/>
                </a:cxn>
                <a:cxn ang="0">
                  <a:pos x="358" y="68"/>
                </a:cxn>
                <a:cxn ang="0">
                  <a:pos x="239" y="131"/>
                </a:cxn>
                <a:cxn ang="0">
                  <a:pos x="201" y="168"/>
                </a:cxn>
                <a:cxn ang="0">
                  <a:pos x="207" y="181"/>
                </a:cxn>
                <a:cxn ang="0">
                  <a:pos x="214" y="181"/>
                </a:cxn>
                <a:cxn ang="0">
                  <a:pos x="862" y="168"/>
                </a:cxn>
                <a:cxn ang="0">
                  <a:pos x="667" y="56"/>
                </a:cxn>
                <a:cxn ang="0">
                  <a:pos x="528" y="37"/>
                </a:cxn>
                <a:cxn ang="0">
                  <a:pos x="673" y="19"/>
                </a:cxn>
                <a:cxn ang="0">
                  <a:pos x="906" y="150"/>
                </a:cxn>
                <a:cxn ang="0">
                  <a:pos x="1044" y="380"/>
                </a:cxn>
                <a:cxn ang="0">
                  <a:pos x="1044" y="661"/>
                </a:cxn>
                <a:cxn ang="0">
                  <a:pos x="906" y="892"/>
                </a:cxn>
                <a:cxn ang="0">
                  <a:pos x="673" y="1029"/>
                </a:cxn>
                <a:cxn ang="0">
                  <a:pos x="390" y="1029"/>
                </a:cxn>
                <a:cxn ang="0">
                  <a:pos x="157" y="892"/>
                </a:cxn>
                <a:cxn ang="0">
                  <a:pos x="18" y="661"/>
                </a:cxn>
                <a:cxn ang="0">
                  <a:pos x="18" y="386"/>
                </a:cxn>
                <a:cxn ang="0">
                  <a:pos x="157" y="150"/>
                </a:cxn>
                <a:cxn ang="0">
                  <a:pos x="390" y="19"/>
                </a:cxn>
              </a:cxnLst>
              <a:rect l="0" t="0" r="r" b="b"/>
              <a:pathLst>
                <a:path w="1063" h="1048">
                  <a:moveTo>
                    <a:pt x="528" y="549"/>
                  </a:moveTo>
                  <a:lnTo>
                    <a:pt x="201" y="879"/>
                  </a:lnTo>
                  <a:lnTo>
                    <a:pt x="295" y="948"/>
                  </a:lnTo>
                  <a:lnTo>
                    <a:pt x="396" y="985"/>
                  </a:lnTo>
                  <a:lnTo>
                    <a:pt x="472" y="1004"/>
                  </a:lnTo>
                  <a:lnTo>
                    <a:pt x="534" y="1004"/>
                  </a:lnTo>
                  <a:lnTo>
                    <a:pt x="623" y="998"/>
                  </a:lnTo>
                  <a:lnTo>
                    <a:pt x="704" y="973"/>
                  </a:lnTo>
                  <a:lnTo>
                    <a:pt x="774" y="942"/>
                  </a:lnTo>
                  <a:lnTo>
                    <a:pt x="818" y="917"/>
                  </a:lnTo>
                  <a:lnTo>
                    <a:pt x="849" y="892"/>
                  </a:lnTo>
                  <a:lnTo>
                    <a:pt x="862" y="879"/>
                  </a:lnTo>
                  <a:lnTo>
                    <a:pt x="855" y="873"/>
                  </a:lnTo>
                  <a:lnTo>
                    <a:pt x="849" y="867"/>
                  </a:lnTo>
                  <a:lnTo>
                    <a:pt x="849" y="860"/>
                  </a:lnTo>
                  <a:lnTo>
                    <a:pt x="528" y="549"/>
                  </a:lnTo>
                  <a:close/>
                  <a:moveTo>
                    <a:pt x="893" y="193"/>
                  </a:moveTo>
                  <a:lnTo>
                    <a:pt x="560" y="524"/>
                  </a:lnTo>
                  <a:lnTo>
                    <a:pt x="893" y="848"/>
                  </a:lnTo>
                  <a:lnTo>
                    <a:pt x="962" y="748"/>
                  </a:lnTo>
                  <a:lnTo>
                    <a:pt x="1006" y="642"/>
                  </a:lnTo>
                  <a:lnTo>
                    <a:pt x="1019" y="524"/>
                  </a:lnTo>
                  <a:lnTo>
                    <a:pt x="1006" y="399"/>
                  </a:lnTo>
                  <a:lnTo>
                    <a:pt x="956" y="287"/>
                  </a:lnTo>
                  <a:lnTo>
                    <a:pt x="893" y="193"/>
                  </a:lnTo>
                  <a:close/>
                  <a:moveTo>
                    <a:pt x="169" y="193"/>
                  </a:moveTo>
                  <a:lnTo>
                    <a:pt x="100" y="293"/>
                  </a:lnTo>
                  <a:lnTo>
                    <a:pt x="56" y="405"/>
                  </a:lnTo>
                  <a:lnTo>
                    <a:pt x="37" y="524"/>
                  </a:lnTo>
                  <a:lnTo>
                    <a:pt x="44" y="599"/>
                  </a:lnTo>
                  <a:lnTo>
                    <a:pt x="69" y="686"/>
                  </a:lnTo>
                  <a:lnTo>
                    <a:pt x="107" y="767"/>
                  </a:lnTo>
                  <a:lnTo>
                    <a:pt x="169" y="848"/>
                  </a:lnTo>
                  <a:lnTo>
                    <a:pt x="503" y="524"/>
                  </a:lnTo>
                  <a:lnTo>
                    <a:pt x="169" y="193"/>
                  </a:lnTo>
                  <a:close/>
                  <a:moveTo>
                    <a:pt x="528" y="37"/>
                  </a:moveTo>
                  <a:lnTo>
                    <a:pt x="434" y="43"/>
                  </a:lnTo>
                  <a:lnTo>
                    <a:pt x="358" y="68"/>
                  </a:lnTo>
                  <a:lnTo>
                    <a:pt x="289" y="100"/>
                  </a:lnTo>
                  <a:lnTo>
                    <a:pt x="239" y="131"/>
                  </a:lnTo>
                  <a:lnTo>
                    <a:pt x="214" y="156"/>
                  </a:lnTo>
                  <a:lnTo>
                    <a:pt x="201" y="168"/>
                  </a:lnTo>
                  <a:lnTo>
                    <a:pt x="201" y="174"/>
                  </a:lnTo>
                  <a:lnTo>
                    <a:pt x="207" y="181"/>
                  </a:lnTo>
                  <a:lnTo>
                    <a:pt x="214" y="181"/>
                  </a:lnTo>
                  <a:lnTo>
                    <a:pt x="214" y="181"/>
                  </a:lnTo>
                  <a:lnTo>
                    <a:pt x="534" y="493"/>
                  </a:lnTo>
                  <a:lnTo>
                    <a:pt x="862" y="168"/>
                  </a:lnTo>
                  <a:lnTo>
                    <a:pt x="761" y="93"/>
                  </a:lnTo>
                  <a:lnTo>
                    <a:pt x="667" y="56"/>
                  </a:lnTo>
                  <a:lnTo>
                    <a:pt x="585" y="37"/>
                  </a:lnTo>
                  <a:lnTo>
                    <a:pt x="528" y="37"/>
                  </a:lnTo>
                  <a:close/>
                  <a:moveTo>
                    <a:pt x="534" y="0"/>
                  </a:moveTo>
                  <a:lnTo>
                    <a:pt x="673" y="19"/>
                  </a:lnTo>
                  <a:lnTo>
                    <a:pt x="799" y="68"/>
                  </a:lnTo>
                  <a:lnTo>
                    <a:pt x="906" y="150"/>
                  </a:lnTo>
                  <a:lnTo>
                    <a:pt x="988" y="256"/>
                  </a:lnTo>
                  <a:lnTo>
                    <a:pt x="1044" y="380"/>
                  </a:lnTo>
                  <a:lnTo>
                    <a:pt x="1063" y="524"/>
                  </a:lnTo>
                  <a:lnTo>
                    <a:pt x="1044" y="661"/>
                  </a:lnTo>
                  <a:lnTo>
                    <a:pt x="988" y="786"/>
                  </a:lnTo>
                  <a:lnTo>
                    <a:pt x="906" y="892"/>
                  </a:lnTo>
                  <a:lnTo>
                    <a:pt x="799" y="973"/>
                  </a:lnTo>
                  <a:lnTo>
                    <a:pt x="673" y="1029"/>
                  </a:lnTo>
                  <a:lnTo>
                    <a:pt x="528" y="1048"/>
                  </a:lnTo>
                  <a:lnTo>
                    <a:pt x="390" y="1029"/>
                  </a:lnTo>
                  <a:lnTo>
                    <a:pt x="264" y="973"/>
                  </a:lnTo>
                  <a:lnTo>
                    <a:pt x="157" y="892"/>
                  </a:lnTo>
                  <a:lnTo>
                    <a:pt x="75" y="786"/>
                  </a:lnTo>
                  <a:lnTo>
                    <a:pt x="18" y="661"/>
                  </a:lnTo>
                  <a:lnTo>
                    <a:pt x="0" y="524"/>
                  </a:lnTo>
                  <a:lnTo>
                    <a:pt x="18" y="386"/>
                  </a:lnTo>
                  <a:lnTo>
                    <a:pt x="75" y="256"/>
                  </a:lnTo>
                  <a:lnTo>
                    <a:pt x="157" y="150"/>
                  </a:lnTo>
                  <a:lnTo>
                    <a:pt x="264" y="68"/>
                  </a:lnTo>
                  <a:lnTo>
                    <a:pt x="390" y="19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7693" y="1510"/>
              <a:ext cx="1032" cy="1142"/>
            </a:xfrm>
            <a:custGeom>
              <a:avLst/>
              <a:gdLst/>
              <a:ahLst/>
              <a:cxnLst>
                <a:cxn ang="0">
                  <a:pos x="900" y="131"/>
                </a:cxn>
                <a:cxn ang="0">
                  <a:pos x="850" y="125"/>
                </a:cxn>
                <a:cxn ang="0">
                  <a:pos x="906" y="188"/>
                </a:cxn>
                <a:cxn ang="0">
                  <a:pos x="932" y="119"/>
                </a:cxn>
                <a:cxn ang="0">
                  <a:pos x="239" y="156"/>
                </a:cxn>
                <a:cxn ang="0">
                  <a:pos x="95" y="362"/>
                </a:cxn>
                <a:cxn ang="0">
                  <a:pos x="63" y="655"/>
                </a:cxn>
                <a:cxn ang="0">
                  <a:pos x="151" y="892"/>
                </a:cxn>
                <a:cxn ang="0">
                  <a:pos x="390" y="1061"/>
                </a:cxn>
                <a:cxn ang="0">
                  <a:pos x="258" y="830"/>
                </a:cxn>
                <a:cxn ang="0">
                  <a:pos x="227" y="574"/>
                </a:cxn>
                <a:cxn ang="0">
                  <a:pos x="283" y="231"/>
                </a:cxn>
                <a:cxn ang="0">
                  <a:pos x="365" y="94"/>
                </a:cxn>
                <a:cxn ang="0">
                  <a:pos x="661" y="13"/>
                </a:cxn>
                <a:cxn ang="0">
                  <a:pos x="825" y="69"/>
                </a:cxn>
                <a:cxn ang="0">
                  <a:pos x="900" y="75"/>
                </a:cxn>
                <a:cxn ang="0">
                  <a:pos x="925" y="50"/>
                </a:cxn>
                <a:cxn ang="0">
                  <a:pos x="938" y="13"/>
                </a:cxn>
                <a:cxn ang="0">
                  <a:pos x="957" y="0"/>
                </a:cxn>
                <a:cxn ang="0">
                  <a:pos x="982" y="7"/>
                </a:cxn>
                <a:cxn ang="0">
                  <a:pos x="988" y="38"/>
                </a:cxn>
                <a:cxn ang="0">
                  <a:pos x="988" y="331"/>
                </a:cxn>
                <a:cxn ang="0">
                  <a:pos x="982" y="362"/>
                </a:cxn>
                <a:cxn ang="0">
                  <a:pos x="950" y="368"/>
                </a:cxn>
                <a:cxn ang="0">
                  <a:pos x="932" y="350"/>
                </a:cxn>
                <a:cxn ang="0">
                  <a:pos x="812" y="169"/>
                </a:cxn>
                <a:cxn ang="0">
                  <a:pos x="567" y="57"/>
                </a:cxn>
                <a:cxn ang="0">
                  <a:pos x="359" y="200"/>
                </a:cxn>
                <a:cxn ang="0">
                  <a:pos x="283" y="574"/>
                </a:cxn>
                <a:cxn ang="0">
                  <a:pos x="315" y="836"/>
                </a:cxn>
                <a:cxn ang="0">
                  <a:pos x="441" y="1023"/>
                </a:cxn>
                <a:cxn ang="0">
                  <a:pos x="692" y="1054"/>
                </a:cxn>
                <a:cxn ang="0">
                  <a:pos x="963" y="899"/>
                </a:cxn>
                <a:cxn ang="0">
                  <a:pos x="988" y="874"/>
                </a:cxn>
                <a:cxn ang="0">
                  <a:pos x="1013" y="880"/>
                </a:cxn>
                <a:cxn ang="0">
                  <a:pos x="1032" y="905"/>
                </a:cxn>
                <a:cxn ang="0">
                  <a:pos x="963" y="986"/>
                </a:cxn>
                <a:cxn ang="0">
                  <a:pos x="762" y="1104"/>
                </a:cxn>
                <a:cxn ang="0">
                  <a:pos x="460" y="1129"/>
                </a:cxn>
                <a:cxn ang="0">
                  <a:pos x="183" y="1005"/>
                </a:cxn>
                <a:cxn ang="0">
                  <a:pos x="19" y="711"/>
                </a:cxn>
                <a:cxn ang="0">
                  <a:pos x="51" y="312"/>
                </a:cxn>
                <a:cxn ang="0">
                  <a:pos x="271" y="75"/>
                </a:cxn>
                <a:cxn ang="0">
                  <a:pos x="560" y="0"/>
                </a:cxn>
              </a:cxnLst>
              <a:rect l="0" t="0" r="r" b="b"/>
              <a:pathLst>
                <a:path w="1032" h="1142">
                  <a:moveTo>
                    <a:pt x="932" y="119"/>
                  </a:moveTo>
                  <a:lnTo>
                    <a:pt x="919" y="125"/>
                  </a:lnTo>
                  <a:lnTo>
                    <a:pt x="900" y="131"/>
                  </a:lnTo>
                  <a:lnTo>
                    <a:pt x="881" y="131"/>
                  </a:lnTo>
                  <a:lnTo>
                    <a:pt x="869" y="131"/>
                  </a:lnTo>
                  <a:lnTo>
                    <a:pt x="850" y="125"/>
                  </a:lnTo>
                  <a:lnTo>
                    <a:pt x="875" y="150"/>
                  </a:lnTo>
                  <a:lnTo>
                    <a:pt x="894" y="169"/>
                  </a:lnTo>
                  <a:lnTo>
                    <a:pt x="906" y="188"/>
                  </a:lnTo>
                  <a:lnTo>
                    <a:pt x="919" y="200"/>
                  </a:lnTo>
                  <a:lnTo>
                    <a:pt x="932" y="219"/>
                  </a:lnTo>
                  <a:lnTo>
                    <a:pt x="932" y="119"/>
                  </a:lnTo>
                  <a:close/>
                  <a:moveTo>
                    <a:pt x="365" y="94"/>
                  </a:moveTo>
                  <a:lnTo>
                    <a:pt x="302" y="119"/>
                  </a:lnTo>
                  <a:lnTo>
                    <a:pt x="239" y="156"/>
                  </a:lnTo>
                  <a:lnTo>
                    <a:pt x="183" y="213"/>
                  </a:lnTo>
                  <a:lnTo>
                    <a:pt x="132" y="275"/>
                  </a:lnTo>
                  <a:lnTo>
                    <a:pt x="95" y="362"/>
                  </a:lnTo>
                  <a:lnTo>
                    <a:pt x="69" y="456"/>
                  </a:lnTo>
                  <a:lnTo>
                    <a:pt x="57" y="574"/>
                  </a:lnTo>
                  <a:lnTo>
                    <a:pt x="63" y="655"/>
                  </a:lnTo>
                  <a:lnTo>
                    <a:pt x="82" y="736"/>
                  </a:lnTo>
                  <a:lnTo>
                    <a:pt x="107" y="817"/>
                  </a:lnTo>
                  <a:lnTo>
                    <a:pt x="151" y="892"/>
                  </a:lnTo>
                  <a:lnTo>
                    <a:pt x="214" y="961"/>
                  </a:lnTo>
                  <a:lnTo>
                    <a:pt x="290" y="1017"/>
                  </a:lnTo>
                  <a:lnTo>
                    <a:pt x="390" y="1061"/>
                  </a:lnTo>
                  <a:lnTo>
                    <a:pt x="334" y="992"/>
                  </a:lnTo>
                  <a:lnTo>
                    <a:pt x="283" y="917"/>
                  </a:lnTo>
                  <a:lnTo>
                    <a:pt x="258" y="830"/>
                  </a:lnTo>
                  <a:lnTo>
                    <a:pt x="239" y="743"/>
                  </a:lnTo>
                  <a:lnTo>
                    <a:pt x="227" y="655"/>
                  </a:lnTo>
                  <a:lnTo>
                    <a:pt x="227" y="574"/>
                  </a:lnTo>
                  <a:lnTo>
                    <a:pt x="233" y="431"/>
                  </a:lnTo>
                  <a:lnTo>
                    <a:pt x="252" y="319"/>
                  </a:lnTo>
                  <a:lnTo>
                    <a:pt x="283" y="231"/>
                  </a:lnTo>
                  <a:lnTo>
                    <a:pt x="315" y="163"/>
                  </a:lnTo>
                  <a:lnTo>
                    <a:pt x="346" y="119"/>
                  </a:lnTo>
                  <a:lnTo>
                    <a:pt x="365" y="94"/>
                  </a:lnTo>
                  <a:close/>
                  <a:moveTo>
                    <a:pt x="560" y="0"/>
                  </a:moveTo>
                  <a:lnTo>
                    <a:pt x="598" y="0"/>
                  </a:lnTo>
                  <a:lnTo>
                    <a:pt x="661" y="13"/>
                  </a:lnTo>
                  <a:lnTo>
                    <a:pt x="736" y="38"/>
                  </a:lnTo>
                  <a:lnTo>
                    <a:pt x="774" y="50"/>
                  </a:lnTo>
                  <a:lnTo>
                    <a:pt x="825" y="69"/>
                  </a:lnTo>
                  <a:lnTo>
                    <a:pt x="881" y="75"/>
                  </a:lnTo>
                  <a:lnTo>
                    <a:pt x="887" y="75"/>
                  </a:lnTo>
                  <a:lnTo>
                    <a:pt x="900" y="75"/>
                  </a:lnTo>
                  <a:lnTo>
                    <a:pt x="906" y="69"/>
                  </a:lnTo>
                  <a:lnTo>
                    <a:pt x="919" y="63"/>
                  </a:lnTo>
                  <a:lnTo>
                    <a:pt x="925" y="50"/>
                  </a:lnTo>
                  <a:lnTo>
                    <a:pt x="932" y="32"/>
                  </a:lnTo>
                  <a:lnTo>
                    <a:pt x="938" y="19"/>
                  </a:lnTo>
                  <a:lnTo>
                    <a:pt x="938" y="13"/>
                  </a:lnTo>
                  <a:lnTo>
                    <a:pt x="944" y="7"/>
                  </a:lnTo>
                  <a:lnTo>
                    <a:pt x="950" y="0"/>
                  </a:lnTo>
                  <a:lnTo>
                    <a:pt x="957" y="0"/>
                  </a:lnTo>
                  <a:lnTo>
                    <a:pt x="963" y="0"/>
                  </a:lnTo>
                  <a:lnTo>
                    <a:pt x="969" y="0"/>
                  </a:lnTo>
                  <a:lnTo>
                    <a:pt x="982" y="7"/>
                  </a:lnTo>
                  <a:lnTo>
                    <a:pt x="982" y="19"/>
                  </a:lnTo>
                  <a:lnTo>
                    <a:pt x="988" y="32"/>
                  </a:lnTo>
                  <a:lnTo>
                    <a:pt x="988" y="38"/>
                  </a:lnTo>
                  <a:lnTo>
                    <a:pt x="988" y="50"/>
                  </a:lnTo>
                  <a:lnTo>
                    <a:pt x="988" y="319"/>
                  </a:lnTo>
                  <a:lnTo>
                    <a:pt x="988" y="331"/>
                  </a:lnTo>
                  <a:lnTo>
                    <a:pt x="988" y="344"/>
                  </a:lnTo>
                  <a:lnTo>
                    <a:pt x="982" y="356"/>
                  </a:lnTo>
                  <a:lnTo>
                    <a:pt x="982" y="362"/>
                  </a:lnTo>
                  <a:lnTo>
                    <a:pt x="969" y="368"/>
                  </a:lnTo>
                  <a:lnTo>
                    <a:pt x="963" y="368"/>
                  </a:lnTo>
                  <a:lnTo>
                    <a:pt x="950" y="368"/>
                  </a:lnTo>
                  <a:lnTo>
                    <a:pt x="944" y="362"/>
                  </a:lnTo>
                  <a:lnTo>
                    <a:pt x="938" y="356"/>
                  </a:lnTo>
                  <a:lnTo>
                    <a:pt x="932" y="350"/>
                  </a:lnTo>
                  <a:lnTo>
                    <a:pt x="932" y="337"/>
                  </a:lnTo>
                  <a:lnTo>
                    <a:pt x="881" y="244"/>
                  </a:lnTo>
                  <a:lnTo>
                    <a:pt x="812" y="169"/>
                  </a:lnTo>
                  <a:lnTo>
                    <a:pt x="730" y="107"/>
                  </a:lnTo>
                  <a:lnTo>
                    <a:pt x="642" y="69"/>
                  </a:lnTo>
                  <a:lnTo>
                    <a:pt x="567" y="57"/>
                  </a:lnTo>
                  <a:lnTo>
                    <a:pt x="485" y="75"/>
                  </a:lnTo>
                  <a:lnTo>
                    <a:pt x="416" y="125"/>
                  </a:lnTo>
                  <a:lnTo>
                    <a:pt x="359" y="200"/>
                  </a:lnTo>
                  <a:lnTo>
                    <a:pt x="321" y="300"/>
                  </a:lnTo>
                  <a:lnTo>
                    <a:pt x="290" y="425"/>
                  </a:lnTo>
                  <a:lnTo>
                    <a:pt x="283" y="574"/>
                  </a:lnTo>
                  <a:lnTo>
                    <a:pt x="283" y="662"/>
                  </a:lnTo>
                  <a:lnTo>
                    <a:pt x="296" y="755"/>
                  </a:lnTo>
                  <a:lnTo>
                    <a:pt x="315" y="836"/>
                  </a:lnTo>
                  <a:lnTo>
                    <a:pt x="346" y="911"/>
                  </a:lnTo>
                  <a:lnTo>
                    <a:pt x="384" y="973"/>
                  </a:lnTo>
                  <a:lnTo>
                    <a:pt x="441" y="1023"/>
                  </a:lnTo>
                  <a:lnTo>
                    <a:pt x="504" y="1054"/>
                  </a:lnTo>
                  <a:lnTo>
                    <a:pt x="592" y="1067"/>
                  </a:lnTo>
                  <a:lnTo>
                    <a:pt x="692" y="1054"/>
                  </a:lnTo>
                  <a:lnTo>
                    <a:pt x="793" y="1017"/>
                  </a:lnTo>
                  <a:lnTo>
                    <a:pt x="887" y="967"/>
                  </a:lnTo>
                  <a:lnTo>
                    <a:pt x="963" y="899"/>
                  </a:lnTo>
                  <a:lnTo>
                    <a:pt x="976" y="886"/>
                  </a:lnTo>
                  <a:lnTo>
                    <a:pt x="982" y="880"/>
                  </a:lnTo>
                  <a:lnTo>
                    <a:pt x="988" y="874"/>
                  </a:lnTo>
                  <a:lnTo>
                    <a:pt x="1001" y="874"/>
                  </a:lnTo>
                  <a:lnTo>
                    <a:pt x="1007" y="874"/>
                  </a:lnTo>
                  <a:lnTo>
                    <a:pt x="1013" y="880"/>
                  </a:lnTo>
                  <a:lnTo>
                    <a:pt x="1026" y="886"/>
                  </a:lnTo>
                  <a:lnTo>
                    <a:pt x="1032" y="892"/>
                  </a:lnTo>
                  <a:lnTo>
                    <a:pt x="1032" y="905"/>
                  </a:lnTo>
                  <a:lnTo>
                    <a:pt x="1020" y="924"/>
                  </a:lnTo>
                  <a:lnTo>
                    <a:pt x="1001" y="955"/>
                  </a:lnTo>
                  <a:lnTo>
                    <a:pt x="963" y="986"/>
                  </a:lnTo>
                  <a:lnTo>
                    <a:pt x="919" y="1023"/>
                  </a:lnTo>
                  <a:lnTo>
                    <a:pt x="875" y="1054"/>
                  </a:lnTo>
                  <a:lnTo>
                    <a:pt x="762" y="1104"/>
                  </a:lnTo>
                  <a:lnTo>
                    <a:pt x="661" y="1129"/>
                  </a:lnTo>
                  <a:lnTo>
                    <a:pt x="567" y="1142"/>
                  </a:lnTo>
                  <a:lnTo>
                    <a:pt x="460" y="1129"/>
                  </a:lnTo>
                  <a:lnTo>
                    <a:pt x="359" y="1104"/>
                  </a:lnTo>
                  <a:lnTo>
                    <a:pt x="264" y="1067"/>
                  </a:lnTo>
                  <a:lnTo>
                    <a:pt x="183" y="1005"/>
                  </a:lnTo>
                  <a:lnTo>
                    <a:pt x="107" y="924"/>
                  </a:lnTo>
                  <a:lnTo>
                    <a:pt x="51" y="830"/>
                  </a:lnTo>
                  <a:lnTo>
                    <a:pt x="19" y="711"/>
                  </a:lnTo>
                  <a:lnTo>
                    <a:pt x="0" y="568"/>
                  </a:lnTo>
                  <a:lnTo>
                    <a:pt x="19" y="431"/>
                  </a:lnTo>
                  <a:lnTo>
                    <a:pt x="51" y="312"/>
                  </a:lnTo>
                  <a:lnTo>
                    <a:pt x="107" y="213"/>
                  </a:lnTo>
                  <a:lnTo>
                    <a:pt x="183" y="131"/>
                  </a:lnTo>
                  <a:lnTo>
                    <a:pt x="271" y="75"/>
                  </a:lnTo>
                  <a:lnTo>
                    <a:pt x="365" y="32"/>
                  </a:lnTo>
                  <a:lnTo>
                    <a:pt x="460" y="7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8889" y="1529"/>
              <a:ext cx="453" cy="480"/>
            </a:xfrm>
            <a:custGeom>
              <a:avLst/>
              <a:gdLst/>
              <a:ahLst/>
              <a:cxnLst>
                <a:cxn ang="0">
                  <a:pos x="239" y="6"/>
                </a:cxn>
                <a:cxn ang="0">
                  <a:pos x="258" y="19"/>
                </a:cxn>
                <a:cxn ang="0">
                  <a:pos x="258" y="38"/>
                </a:cxn>
                <a:cxn ang="0">
                  <a:pos x="245" y="218"/>
                </a:cxn>
                <a:cxn ang="0">
                  <a:pos x="403" y="106"/>
                </a:cxn>
                <a:cxn ang="0">
                  <a:pos x="415" y="106"/>
                </a:cxn>
                <a:cxn ang="0">
                  <a:pos x="434" y="106"/>
                </a:cxn>
                <a:cxn ang="0">
                  <a:pos x="453" y="125"/>
                </a:cxn>
                <a:cxn ang="0">
                  <a:pos x="453" y="150"/>
                </a:cxn>
                <a:cxn ang="0">
                  <a:pos x="434" y="169"/>
                </a:cxn>
                <a:cxn ang="0">
                  <a:pos x="390" y="187"/>
                </a:cxn>
                <a:cxn ang="0">
                  <a:pos x="264" y="243"/>
                </a:cxn>
                <a:cxn ang="0">
                  <a:pos x="264" y="243"/>
                </a:cxn>
                <a:cxn ang="0">
                  <a:pos x="434" y="312"/>
                </a:cxn>
                <a:cxn ang="0">
                  <a:pos x="447" y="325"/>
                </a:cxn>
                <a:cxn ang="0">
                  <a:pos x="453" y="343"/>
                </a:cxn>
                <a:cxn ang="0">
                  <a:pos x="447" y="368"/>
                </a:cxn>
                <a:cxn ang="0">
                  <a:pos x="421" y="381"/>
                </a:cxn>
                <a:cxn ang="0">
                  <a:pos x="409" y="381"/>
                </a:cxn>
                <a:cxn ang="0">
                  <a:pos x="390" y="368"/>
                </a:cxn>
                <a:cxn ang="0">
                  <a:pos x="245" y="268"/>
                </a:cxn>
                <a:cxn ang="0">
                  <a:pos x="252" y="362"/>
                </a:cxn>
                <a:cxn ang="0">
                  <a:pos x="258" y="406"/>
                </a:cxn>
                <a:cxn ang="0">
                  <a:pos x="264" y="437"/>
                </a:cxn>
                <a:cxn ang="0">
                  <a:pos x="258" y="462"/>
                </a:cxn>
                <a:cxn ang="0">
                  <a:pos x="245" y="480"/>
                </a:cxn>
                <a:cxn ang="0">
                  <a:pos x="226" y="480"/>
                </a:cxn>
                <a:cxn ang="0">
                  <a:pos x="207" y="480"/>
                </a:cxn>
                <a:cxn ang="0">
                  <a:pos x="195" y="462"/>
                </a:cxn>
                <a:cxn ang="0">
                  <a:pos x="207" y="268"/>
                </a:cxn>
                <a:cxn ang="0">
                  <a:pos x="50" y="374"/>
                </a:cxn>
                <a:cxn ang="0">
                  <a:pos x="38" y="381"/>
                </a:cxn>
                <a:cxn ang="0">
                  <a:pos x="19" y="381"/>
                </a:cxn>
                <a:cxn ang="0">
                  <a:pos x="0" y="356"/>
                </a:cxn>
                <a:cxn ang="0">
                  <a:pos x="0" y="331"/>
                </a:cxn>
                <a:cxn ang="0">
                  <a:pos x="19" y="318"/>
                </a:cxn>
                <a:cxn ang="0">
                  <a:pos x="63" y="293"/>
                </a:cxn>
                <a:cxn ang="0">
                  <a:pos x="195" y="243"/>
                </a:cxn>
                <a:cxn ang="0">
                  <a:pos x="12" y="169"/>
                </a:cxn>
                <a:cxn ang="0">
                  <a:pos x="0" y="150"/>
                </a:cxn>
                <a:cxn ang="0">
                  <a:pos x="0" y="125"/>
                </a:cxn>
                <a:cxn ang="0">
                  <a:pos x="19" y="106"/>
                </a:cxn>
                <a:cxn ang="0">
                  <a:pos x="44" y="106"/>
                </a:cxn>
                <a:cxn ang="0">
                  <a:pos x="56" y="112"/>
                </a:cxn>
                <a:cxn ang="0">
                  <a:pos x="207" y="175"/>
                </a:cxn>
                <a:cxn ang="0">
                  <a:pos x="195" y="88"/>
                </a:cxn>
                <a:cxn ang="0">
                  <a:pos x="195" y="63"/>
                </a:cxn>
                <a:cxn ang="0">
                  <a:pos x="195" y="38"/>
                </a:cxn>
                <a:cxn ang="0">
                  <a:pos x="201" y="13"/>
                </a:cxn>
                <a:cxn ang="0">
                  <a:pos x="220" y="6"/>
                </a:cxn>
              </a:cxnLst>
              <a:rect l="0" t="0" r="r" b="b"/>
              <a:pathLst>
                <a:path w="453" h="480">
                  <a:moveTo>
                    <a:pt x="226" y="0"/>
                  </a:moveTo>
                  <a:lnTo>
                    <a:pt x="239" y="6"/>
                  </a:lnTo>
                  <a:lnTo>
                    <a:pt x="252" y="13"/>
                  </a:lnTo>
                  <a:lnTo>
                    <a:pt x="258" y="19"/>
                  </a:lnTo>
                  <a:lnTo>
                    <a:pt x="258" y="31"/>
                  </a:lnTo>
                  <a:lnTo>
                    <a:pt x="258" y="38"/>
                  </a:lnTo>
                  <a:lnTo>
                    <a:pt x="258" y="50"/>
                  </a:lnTo>
                  <a:lnTo>
                    <a:pt x="245" y="218"/>
                  </a:lnTo>
                  <a:lnTo>
                    <a:pt x="396" y="112"/>
                  </a:lnTo>
                  <a:lnTo>
                    <a:pt x="403" y="106"/>
                  </a:lnTo>
                  <a:lnTo>
                    <a:pt x="409" y="106"/>
                  </a:lnTo>
                  <a:lnTo>
                    <a:pt x="415" y="106"/>
                  </a:lnTo>
                  <a:lnTo>
                    <a:pt x="421" y="106"/>
                  </a:lnTo>
                  <a:lnTo>
                    <a:pt x="434" y="106"/>
                  </a:lnTo>
                  <a:lnTo>
                    <a:pt x="447" y="112"/>
                  </a:lnTo>
                  <a:lnTo>
                    <a:pt x="453" y="125"/>
                  </a:lnTo>
                  <a:lnTo>
                    <a:pt x="453" y="137"/>
                  </a:lnTo>
                  <a:lnTo>
                    <a:pt x="453" y="150"/>
                  </a:lnTo>
                  <a:lnTo>
                    <a:pt x="447" y="162"/>
                  </a:lnTo>
                  <a:lnTo>
                    <a:pt x="434" y="169"/>
                  </a:lnTo>
                  <a:lnTo>
                    <a:pt x="421" y="175"/>
                  </a:lnTo>
                  <a:lnTo>
                    <a:pt x="390" y="187"/>
                  </a:lnTo>
                  <a:lnTo>
                    <a:pt x="340" y="212"/>
                  </a:lnTo>
                  <a:lnTo>
                    <a:pt x="264" y="243"/>
                  </a:lnTo>
                  <a:lnTo>
                    <a:pt x="264" y="243"/>
                  </a:lnTo>
                  <a:lnTo>
                    <a:pt x="264" y="243"/>
                  </a:lnTo>
                  <a:lnTo>
                    <a:pt x="264" y="243"/>
                  </a:lnTo>
                  <a:lnTo>
                    <a:pt x="434" y="312"/>
                  </a:lnTo>
                  <a:lnTo>
                    <a:pt x="440" y="318"/>
                  </a:lnTo>
                  <a:lnTo>
                    <a:pt x="447" y="325"/>
                  </a:lnTo>
                  <a:lnTo>
                    <a:pt x="453" y="331"/>
                  </a:lnTo>
                  <a:lnTo>
                    <a:pt x="453" y="343"/>
                  </a:lnTo>
                  <a:lnTo>
                    <a:pt x="453" y="356"/>
                  </a:lnTo>
                  <a:lnTo>
                    <a:pt x="447" y="368"/>
                  </a:lnTo>
                  <a:lnTo>
                    <a:pt x="434" y="381"/>
                  </a:lnTo>
                  <a:lnTo>
                    <a:pt x="421" y="381"/>
                  </a:lnTo>
                  <a:lnTo>
                    <a:pt x="415" y="381"/>
                  </a:lnTo>
                  <a:lnTo>
                    <a:pt x="409" y="381"/>
                  </a:lnTo>
                  <a:lnTo>
                    <a:pt x="403" y="374"/>
                  </a:lnTo>
                  <a:lnTo>
                    <a:pt x="390" y="368"/>
                  </a:lnTo>
                  <a:lnTo>
                    <a:pt x="377" y="362"/>
                  </a:lnTo>
                  <a:lnTo>
                    <a:pt x="245" y="268"/>
                  </a:lnTo>
                  <a:lnTo>
                    <a:pt x="245" y="312"/>
                  </a:lnTo>
                  <a:lnTo>
                    <a:pt x="252" y="362"/>
                  </a:lnTo>
                  <a:lnTo>
                    <a:pt x="258" y="393"/>
                  </a:lnTo>
                  <a:lnTo>
                    <a:pt x="258" y="406"/>
                  </a:lnTo>
                  <a:lnTo>
                    <a:pt x="258" y="424"/>
                  </a:lnTo>
                  <a:lnTo>
                    <a:pt x="264" y="437"/>
                  </a:lnTo>
                  <a:lnTo>
                    <a:pt x="264" y="449"/>
                  </a:lnTo>
                  <a:lnTo>
                    <a:pt x="258" y="462"/>
                  </a:lnTo>
                  <a:lnTo>
                    <a:pt x="252" y="474"/>
                  </a:lnTo>
                  <a:lnTo>
                    <a:pt x="245" y="480"/>
                  </a:lnTo>
                  <a:lnTo>
                    <a:pt x="239" y="480"/>
                  </a:lnTo>
                  <a:lnTo>
                    <a:pt x="226" y="480"/>
                  </a:lnTo>
                  <a:lnTo>
                    <a:pt x="220" y="480"/>
                  </a:lnTo>
                  <a:lnTo>
                    <a:pt x="207" y="480"/>
                  </a:lnTo>
                  <a:lnTo>
                    <a:pt x="201" y="474"/>
                  </a:lnTo>
                  <a:lnTo>
                    <a:pt x="195" y="462"/>
                  </a:lnTo>
                  <a:lnTo>
                    <a:pt x="195" y="449"/>
                  </a:lnTo>
                  <a:lnTo>
                    <a:pt x="207" y="268"/>
                  </a:lnTo>
                  <a:lnTo>
                    <a:pt x="56" y="374"/>
                  </a:lnTo>
                  <a:lnTo>
                    <a:pt x="50" y="374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31" y="381"/>
                  </a:lnTo>
                  <a:lnTo>
                    <a:pt x="19" y="381"/>
                  </a:lnTo>
                  <a:lnTo>
                    <a:pt x="6" y="368"/>
                  </a:lnTo>
                  <a:lnTo>
                    <a:pt x="0" y="356"/>
                  </a:lnTo>
                  <a:lnTo>
                    <a:pt x="0" y="343"/>
                  </a:lnTo>
                  <a:lnTo>
                    <a:pt x="0" y="331"/>
                  </a:lnTo>
                  <a:lnTo>
                    <a:pt x="6" y="325"/>
                  </a:lnTo>
                  <a:lnTo>
                    <a:pt x="19" y="318"/>
                  </a:lnTo>
                  <a:lnTo>
                    <a:pt x="31" y="312"/>
                  </a:lnTo>
                  <a:lnTo>
                    <a:pt x="63" y="293"/>
                  </a:lnTo>
                  <a:lnTo>
                    <a:pt x="113" y="275"/>
                  </a:lnTo>
                  <a:lnTo>
                    <a:pt x="195" y="243"/>
                  </a:lnTo>
                  <a:lnTo>
                    <a:pt x="25" y="169"/>
                  </a:lnTo>
                  <a:lnTo>
                    <a:pt x="12" y="169"/>
                  </a:lnTo>
                  <a:lnTo>
                    <a:pt x="6" y="162"/>
                  </a:lnTo>
                  <a:lnTo>
                    <a:pt x="0" y="150"/>
                  </a:lnTo>
                  <a:lnTo>
                    <a:pt x="0" y="137"/>
                  </a:lnTo>
                  <a:lnTo>
                    <a:pt x="0" y="125"/>
                  </a:lnTo>
                  <a:lnTo>
                    <a:pt x="6" y="112"/>
                  </a:lnTo>
                  <a:lnTo>
                    <a:pt x="19" y="106"/>
                  </a:lnTo>
                  <a:lnTo>
                    <a:pt x="31" y="106"/>
                  </a:lnTo>
                  <a:lnTo>
                    <a:pt x="44" y="106"/>
                  </a:lnTo>
                  <a:lnTo>
                    <a:pt x="50" y="106"/>
                  </a:lnTo>
                  <a:lnTo>
                    <a:pt x="56" y="112"/>
                  </a:lnTo>
                  <a:lnTo>
                    <a:pt x="207" y="218"/>
                  </a:lnTo>
                  <a:lnTo>
                    <a:pt x="207" y="175"/>
                  </a:lnTo>
                  <a:lnTo>
                    <a:pt x="201" y="125"/>
                  </a:lnTo>
                  <a:lnTo>
                    <a:pt x="195" y="88"/>
                  </a:lnTo>
                  <a:lnTo>
                    <a:pt x="195" y="81"/>
                  </a:lnTo>
                  <a:lnTo>
                    <a:pt x="195" y="63"/>
                  </a:lnTo>
                  <a:lnTo>
                    <a:pt x="195" y="44"/>
                  </a:lnTo>
                  <a:lnTo>
                    <a:pt x="195" y="38"/>
                  </a:lnTo>
                  <a:lnTo>
                    <a:pt x="195" y="25"/>
                  </a:lnTo>
                  <a:lnTo>
                    <a:pt x="201" y="13"/>
                  </a:lnTo>
                  <a:lnTo>
                    <a:pt x="207" y="6"/>
                  </a:lnTo>
                  <a:lnTo>
                    <a:pt x="220" y="6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0047" y="1623"/>
              <a:ext cx="1057" cy="368"/>
            </a:xfrm>
            <a:custGeom>
              <a:avLst/>
              <a:gdLst/>
              <a:ahLst/>
              <a:cxnLst>
                <a:cxn ang="0">
                  <a:pos x="1038" y="0"/>
                </a:cxn>
                <a:cxn ang="0">
                  <a:pos x="1044" y="6"/>
                </a:cxn>
                <a:cxn ang="0">
                  <a:pos x="1051" y="12"/>
                </a:cxn>
                <a:cxn ang="0">
                  <a:pos x="1057" y="31"/>
                </a:cxn>
                <a:cxn ang="0">
                  <a:pos x="1057" y="56"/>
                </a:cxn>
                <a:cxn ang="0">
                  <a:pos x="1057" y="56"/>
                </a:cxn>
                <a:cxn ang="0">
                  <a:pos x="1051" y="124"/>
                </a:cxn>
                <a:cxn ang="0">
                  <a:pos x="1025" y="199"/>
                </a:cxn>
                <a:cxn ang="0">
                  <a:pos x="988" y="262"/>
                </a:cxn>
                <a:cxn ang="0">
                  <a:pos x="937" y="318"/>
                </a:cxn>
                <a:cxn ang="0">
                  <a:pos x="868" y="355"/>
                </a:cxn>
                <a:cxn ang="0">
                  <a:pos x="793" y="368"/>
                </a:cxn>
                <a:cxn ang="0">
                  <a:pos x="711" y="355"/>
                </a:cxn>
                <a:cxn ang="0">
                  <a:pos x="642" y="324"/>
                </a:cxn>
                <a:cxn ang="0">
                  <a:pos x="579" y="280"/>
                </a:cxn>
                <a:cxn ang="0">
                  <a:pos x="516" y="224"/>
                </a:cxn>
                <a:cxn ang="0">
                  <a:pos x="459" y="174"/>
                </a:cxn>
                <a:cxn ang="0">
                  <a:pos x="402" y="131"/>
                </a:cxn>
                <a:cxn ang="0">
                  <a:pos x="333" y="100"/>
                </a:cxn>
                <a:cxn ang="0">
                  <a:pos x="264" y="87"/>
                </a:cxn>
                <a:cxn ang="0">
                  <a:pos x="214" y="93"/>
                </a:cxn>
                <a:cxn ang="0">
                  <a:pos x="163" y="112"/>
                </a:cxn>
                <a:cxn ang="0">
                  <a:pos x="119" y="143"/>
                </a:cxn>
                <a:cxn ang="0">
                  <a:pos x="81" y="193"/>
                </a:cxn>
                <a:cxn ang="0">
                  <a:pos x="50" y="255"/>
                </a:cxn>
                <a:cxn ang="0">
                  <a:pos x="44" y="330"/>
                </a:cxn>
                <a:cxn ang="0">
                  <a:pos x="44" y="337"/>
                </a:cxn>
                <a:cxn ang="0">
                  <a:pos x="37" y="349"/>
                </a:cxn>
                <a:cxn ang="0">
                  <a:pos x="37" y="355"/>
                </a:cxn>
                <a:cxn ang="0">
                  <a:pos x="31" y="368"/>
                </a:cxn>
                <a:cxn ang="0">
                  <a:pos x="19" y="368"/>
                </a:cxn>
                <a:cxn ang="0">
                  <a:pos x="19" y="368"/>
                </a:cxn>
                <a:cxn ang="0">
                  <a:pos x="12" y="368"/>
                </a:cxn>
                <a:cxn ang="0">
                  <a:pos x="6" y="361"/>
                </a:cxn>
                <a:cxn ang="0">
                  <a:pos x="0" y="355"/>
                </a:cxn>
                <a:cxn ang="0">
                  <a:pos x="0" y="337"/>
                </a:cxn>
                <a:cxn ang="0">
                  <a:pos x="0" y="318"/>
                </a:cxn>
                <a:cxn ang="0">
                  <a:pos x="6" y="243"/>
                </a:cxn>
                <a:cxn ang="0">
                  <a:pos x="25" y="174"/>
                </a:cxn>
                <a:cxn ang="0">
                  <a:pos x="63" y="106"/>
                </a:cxn>
                <a:cxn ang="0">
                  <a:pos x="119" y="50"/>
                </a:cxn>
                <a:cxn ang="0">
                  <a:pos x="182" y="18"/>
                </a:cxn>
                <a:cxn ang="0">
                  <a:pos x="264" y="0"/>
                </a:cxn>
                <a:cxn ang="0">
                  <a:pos x="340" y="12"/>
                </a:cxn>
                <a:cxn ang="0">
                  <a:pos x="409" y="50"/>
                </a:cxn>
                <a:cxn ang="0">
                  <a:pos x="472" y="93"/>
                </a:cxn>
                <a:cxn ang="0">
                  <a:pos x="535" y="143"/>
                </a:cxn>
                <a:cxn ang="0">
                  <a:pos x="591" y="193"/>
                </a:cxn>
                <a:cxn ang="0">
                  <a:pos x="654" y="237"/>
                </a:cxn>
                <a:cxn ang="0">
                  <a:pos x="717" y="268"/>
                </a:cxn>
                <a:cxn ang="0">
                  <a:pos x="793" y="280"/>
                </a:cxn>
                <a:cxn ang="0">
                  <a:pos x="856" y="274"/>
                </a:cxn>
                <a:cxn ang="0">
                  <a:pos x="912" y="243"/>
                </a:cxn>
                <a:cxn ang="0">
                  <a:pos x="962" y="193"/>
                </a:cxn>
                <a:cxn ang="0">
                  <a:pos x="1000" y="124"/>
                </a:cxn>
                <a:cxn ang="0">
                  <a:pos x="1013" y="43"/>
                </a:cxn>
                <a:cxn ang="0">
                  <a:pos x="1019" y="25"/>
                </a:cxn>
                <a:cxn ang="0">
                  <a:pos x="1019" y="12"/>
                </a:cxn>
                <a:cxn ang="0">
                  <a:pos x="1032" y="6"/>
                </a:cxn>
                <a:cxn ang="0">
                  <a:pos x="1038" y="0"/>
                </a:cxn>
              </a:cxnLst>
              <a:rect l="0" t="0" r="r" b="b"/>
              <a:pathLst>
                <a:path w="1057" h="368">
                  <a:moveTo>
                    <a:pt x="1038" y="0"/>
                  </a:moveTo>
                  <a:lnTo>
                    <a:pt x="1044" y="6"/>
                  </a:lnTo>
                  <a:lnTo>
                    <a:pt x="1051" y="12"/>
                  </a:lnTo>
                  <a:lnTo>
                    <a:pt x="1057" y="31"/>
                  </a:lnTo>
                  <a:lnTo>
                    <a:pt x="1057" y="56"/>
                  </a:lnTo>
                  <a:lnTo>
                    <a:pt x="1057" y="56"/>
                  </a:lnTo>
                  <a:lnTo>
                    <a:pt x="1051" y="124"/>
                  </a:lnTo>
                  <a:lnTo>
                    <a:pt x="1025" y="199"/>
                  </a:lnTo>
                  <a:lnTo>
                    <a:pt x="988" y="262"/>
                  </a:lnTo>
                  <a:lnTo>
                    <a:pt x="937" y="318"/>
                  </a:lnTo>
                  <a:lnTo>
                    <a:pt x="868" y="355"/>
                  </a:lnTo>
                  <a:lnTo>
                    <a:pt x="793" y="368"/>
                  </a:lnTo>
                  <a:lnTo>
                    <a:pt x="711" y="355"/>
                  </a:lnTo>
                  <a:lnTo>
                    <a:pt x="642" y="324"/>
                  </a:lnTo>
                  <a:lnTo>
                    <a:pt x="579" y="280"/>
                  </a:lnTo>
                  <a:lnTo>
                    <a:pt x="516" y="224"/>
                  </a:lnTo>
                  <a:lnTo>
                    <a:pt x="459" y="174"/>
                  </a:lnTo>
                  <a:lnTo>
                    <a:pt x="402" y="131"/>
                  </a:lnTo>
                  <a:lnTo>
                    <a:pt x="333" y="100"/>
                  </a:lnTo>
                  <a:lnTo>
                    <a:pt x="264" y="87"/>
                  </a:lnTo>
                  <a:lnTo>
                    <a:pt x="214" y="93"/>
                  </a:lnTo>
                  <a:lnTo>
                    <a:pt x="163" y="112"/>
                  </a:lnTo>
                  <a:lnTo>
                    <a:pt x="119" y="143"/>
                  </a:lnTo>
                  <a:lnTo>
                    <a:pt x="81" y="193"/>
                  </a:lnTo>
                  <a:lnTo>
                    <a:pt x="50" y="255"/>
                  </a:lnTo>
                  <a:lnTo>
                    <a:pt x="44" y="330"/>
                  </a:lnTo>
                  <a:lnTo>
                    <a:pt x="44" y="337"/>
                  </a:lnTo>
                  <a:lnTo>
                    <a:pt x="37" y="349"/>
                  </a:lnTo>
                  <a:lnTo>
                    <a:pt x="37" y="355"/>
                  </a:lnTo>
                  <a:lnTo>
                    <a:pt x="31" y="368"/>
                  </a:lnTo>
                  <a:lnTo>
                    <a:pt x="19" y="368"/>
                  </a:lnTo>
                  <a:lnTo>
                    <a:pt x="19" y="368"/>
                  </a:lnTo>
                  <a:lnTo>
                    <a:pt x="12" y="368"/>
                  </a:lnTo>
                  <a:lnTo>
                    <a:pt x="6" y="361"/>
                  </a:lnTo>
                  <a:lnTo>
                    <a:pt x="0" y="355"/>
                  </a:lnTo>
                  <a:lnTo>
                    <a:pt x="0" y="337"/>
                  </a:lnTo>
                  <a:lnTo>
                    <a:pt x="0" y="318"/>
                  </a:lnTo>
                  <a:lnTo>
                    <a:pt x="6" y="243"/>
                  </a:lnTo>
                  <a:lnTo>
                    <a:pt x="25" y="174"/>
                  </a:lnTo>
                  <a:lnTo>
                    <a:pt x="63" y="106"/>
                  </a:lnTo>
                  <a:lnTo>
                    <a:pt x="119" y="50"/>
                  </a:lnTo>
                  <a:lnTo>
                    <a:pt x="182" y="18"/>
                  </a:lnTo>
                  <a:lnTo>
                    <a:pt x="264" y="0"/>
                  </a:lnTo>
                  <a:lnTo>
                    <a:pt x="340" y="12"/>
                  </a:lnTo>
                  <a:lnTo>
                    <a:pt x="409" y="50"/>
                  </a:lnTo>
                  <a:lnTo>
                    <a:pt x="472" y="93"/>
                  </a:lnTo>
                  <a:lnTo>
                    <a:pt x="535" y="143"/>
                  </a:lnTo>
                  <a:lnTo>
                    <a:pt x="591" y="193"/>
                  </a:lnTo>
                  <a:lnTo>
                    <a:pt x="654" y="237"/>
                  </a:lnTo>
                  <a:lnTo>
                    <a:pt x="717" y="268"/>
                  </a:lnTo>
                  <a:lnTo>
                    <a:pt x="793" y="280"/>
                  </a:lnTo>
                  <a:lnTo>
                    <a:pt x="856" y="274"/>
                  </a:lnTo>
                  <a:lnTo>
                    <a:pt x="912" y="243"/>
                  </a:lnTo>
                  <a:lnTo>
                    <a:pt x="962" y="193"/>
                  </a:lnTo>
                  <a:lnTo>
                    <a:pt x="1000" y="124"/>
                  </a:lnTo>
                  <a:lnTo>
                    <a:pt x="1013" y="43"/>
                  </a:lnTo>
                  <a:lnTo>
                    <a:pt x="1019" y="25"/>
                  </a:lnTo>
                  <a:lnTo>
                    <a:pt x="1019" y="12"/>
                  </a:lnTo>
                  <a:lnTo>
                    <a:pt x="1032" y="6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 noEditPoints="1"/>
            </p:cNvSpPr>
            <p:nvPr/>
          </p:nvSpPr>
          <p:spPr bwMode="auto">
            <a:xfrm>
              <a:off x="10047" y="2115"/>
              <a:ext cx="1057" cy="368"/>
            </a:xfrm>
            <a:custGeom>
              <a:avLst/>
              <a:gdLst/>
              <a:ahLst/>
              <a:cxnLst>
                <a:cxn ang="0">
                  <a:pos x="50" y="306"/>
                </a:cxn>
                <a:cxn ang="0">
                  <a:pos x="1000" y="306"/>
                </a:cxn>
                <a:cxn ang="0">
                  <a:pos x="1013" y="306"/>
                </a:cxn>
                <a:cxn ang="0">
                  <a:pos x="1025" y="306"/>
                </a:cxn>
                <a:cxn ang="0">
                  <a:pos x="1038" y="312"/>
                </a:cxn>
                <a:cxn ang="0">
                  <a:pos x="1044" y="319"/>
                </a:cxn>
                <a:cxn ang="0">
                  <a:pos x="1051" y="325"/>
                </a:cxn>
                <a:cxn ang="0">
                  <a:pos x="1057" y="337"/>
                </a:cxn>
                <a:cxn ang="0">
                  <a:pos x="1051" y="350"/>
                </a:cxn>
                <a:cxn ang="0">
                  <a:pos x="1044" y="362"/>
                </a:cxn>
                <a:cxn ang="0">
                  <a:pos x="1038" y="368"/>
                </a:cxn>
                <a:cxn ang="0">
                  <a:pos x="1025" y="368"/>
                </a:cxn>
                <a:cxn ang="0">
                  <a:pos x="1013" y="368"/>
                </a:cxn>
                <a:cxn ang="0">
                  <a:pos x="1000" y="368"/>
                </a:cxn>
                <a:cxn ang="0">
                  <a:pos x="50" y="368"/>
                </a:cxn>
                <a:cxn ang="0">
                  <a:pos x="37" y="368"/>
                </a:cxn>
                <a:cxn ang="0">
                  <a:pos x="31" y="368"/>
                </a:cxn>
                <a:cxn ang="0">
                  <a:pos x="19" y="368"/>
                </a:cxn>
                <a:cxn ang="0">
                  <a:pos x="6" y="362"/>
                </a:cxn>
                <a:cxn ang="0">
                  <a:pos x="0" y="350"/>
                </a:cxn>
                <a:cxn ang="0">
                  <a:pos x="0" y="337"/>
                </a:cxn>
                <a:cxn ang="0">
                  <a:pos x="0" y="325"/>
                </a:cxn>
                <a:cxn ang="0">
                  <a:pos x="6" y="319"/>
                </a:cxn>
                <a:cxn ang="0">
                  <a:pos x="19" y="312"/>
                </a:cxn>
                <a:cxn ang="0">
                  <a:pos x="31" y="306"/>
                </a:cxn>
                <a:cxn ang="0">
                  <a:pos x="37" y="306"/>
                </a:cxn>
                <a:cxn ang="0">
                  <a:pos x="50" y="306"/>
                </a:cxn>
                <a:cxn ang="0">
                  <a:pos x="50" y="0"/>
                </a:cxn>
                <a:cxn ang="0">
                  <a:pos x="1000" y="0"/>
                </a:cxn>
                <a:cxn ang="0">
                  <a:pos x="1013" y="7"/>
                </a:cxn>
                <a:cxn ang="0">
                  <a:pos x="1025" y="7"/>
                </a:cxn>
                <a:cxn ang="0">
                  <a:pos x="1038" y="7"/>
                </a:cxn>
                <a:cxn ang="0">
                  <a:pos x="1044" y="13"/>
                </a:cxn>
                <a:cxn ang="0">
                  <a:pos x="1051" y="19"/>
                </a:cxn>
                <a:cxn ang="0">
                  <a:pos x="1057" y="32"/>
                </a:cxn>
                <a:cxn ang="0">
                  <a:pos x="1051" y="44"/>
                </a:cxn>
                <a:cxn ang="0">
                  <a:pos x="1044" y="57"/>
                </a:cxn>
                <a:cxn ang="0">
                  <a:pos x="1038" y="63"/>
                </a:cxn>
                <a:cxn ang="0">
                  <a:pos x="1025" y="63"/>
                </a:cxn>
                <a:cxn ang="0">
                  <a:pos x="1013" y="63"/>
                </a:cxn>
                <a:cxn ang="0">
                  <a:pos x="1000" y="63"/>
                </a:cxn>
                <a:cxn ang="0">
                  <a:pos x="50" y="63"/>
                </a:cxn>
                <a:cxn ang="0">
                  <a:pos x="37" y="63"/>
                </a:cxn>
                <a:cxn ang="0">
                  <a:pos x="31" y="63"/>
                </a:cxn>
                <a:cxn ang="0">
                  <a:pos x="19" y="63"/>
                </a:cxn>
                <a:cxn ang="0">
                  <a:pos x="6" y="57"/>
                </a:cxn>
                <a:cxn ang="0">
                  <a:pos x="0" y="44"/>
                </a:cxn>
                <a:cxn ang="0">
                  <a:pos x="0" y="32"/>
                </a:cxn>
                <a:cxn ang="0">
                  <a:pos x="0" y="19"/>
                </a:cxn>
                <a:cxn ang="0">
                  <a:pos x="6" y="13"/>
                </a:cxn>
                <a:cxn ang="0">
                  <a:pos x="19" y="7"/>
                </a:cxn>
                <a:cxn ang="0">
                  <a:pos x="31" y="7"/>
                </a:cxn>
                <a:cxn ang="0">
                  <a:pos x="37" y="7"/>
                </a:cxn>
                <a:cxn ang="0">
                  <a:pos x="50" y="0"/>
                </a:cxn>
              </a:cxnLst>
              <a:rect l="0" t="0" r="r" b="b"/>
              <a:pathLst>
                <a:path w="1057" h="368">
                  <a:moveTo>
                    <a:pt x="50" y="306"/>
                  </a:moveTo>
                  <a:lnTo>
                    <a:pt x="1000" y="306"/>
                  </a:lnTo>
                  <a:lnTo>
                    <a:pt x="1013" y="306"/>
                  </a:lnTo>
                  <a:lnTo>
                    <a:pt x="1025" y="306"/>
                  </a:lnTo>
                  <a:lnTo>
                    <a:pt x="1038" y="312"/>
                  </a:lnTo>
                  <a:lnTo>
                    <a:pt x="1044" y="319"/>
                  </a:lnTo>
                  <a:lnTo>
                    <a:pt x="1051" y="325"/>
                  </a:lnTo>
                  <a:lnTo>
                    <a:pt x="1057" y="337"/>
                  </a:lnTo>
                  <a:lnTo>
                    <a:pt x="1051" y="350"/>
                  </a:lnTo>
                  <a:lnTo>
                    <a:pt x="1044" y="362"/>
                  </a:lnTo>
                  <a:lnTo>
                    <a:pt x="1038" y="368"/>
                  </a:lnTo>
                  <a:lnTo>
                    <a:pt x="1025" y="368"/>
                  </a:lnTo>
                  <a:lnTo>
                    <a:pt x="1013" y="368"/>
                  </a:lnTo>
                  <a:lnTo>
                    <a:pt x="1000" y="368"/>
                  </a:lnTo>
                  <a:lnTo>
                    <a:pt x="50" y="368"/>
                  </a:lnTo>
                  <a:lnTo>
                    <a:pt x="37" y="368"/>
                  </a:lnTo>
                  <a:lnTo>
                    <a:pt x="31" y="368"/>
                  </a:lnTo>
                  <a:lnTo>
                    <a:pt x="19" y="368"/>
                  </a:lnTo>
                  <a:lnTo>
                    <a:pt x="6" y="362"/>
                  </a:lnTo>
                  <a:lnTo>
                    <a:pt x="0" y="350"/>
                  </a:lnTo>
                  <a:lnTo>
                    <a:pt x="0" y="337"/>
                  </a:lnTo>
                  <a:lnTo>
                    <a:pt x="0" y="325"/>
                  </a:lnTo>
                  <a:lnTo>
                    <a:pt x="6" y="319"/>
                  </a:lnTo>
                  <a:lnTo>
                    <a:pt x="19" y="312"/>
                  </a:lnTo>
                  <a:lnTo>
                    <a:pt x="31" y="306"/>
                  </a:lnTo>
                  <a:lnTo>
                    <a:pt x="37" y="306"/>
                  </a:lnTo>
                  <a:lnTo>
                    <a:pt x="50" y="306"/>
                  </a:lnTo>
                  <a:close/>
                  <a:moveTo>
                    <a:pt x="50" y="0"/>
                  </a:moveTo>
                  <a:lnTo>
                    <a:pt x="1000" y="0"/>
                  </a:lnTo>
                  <a:lnTo>
                    <a:pt x="1013" y="7"/>
                  </a:lnTo>
                  <a:lnTo>
                    <a:pt x="1025" y="7"/>
                  </a:lnTo>
                  <a:lnTo>
                    <a:pt x="1038" y="7"/>
                  </a:lnTo>
                  <a:lnTo>
                    <a:pt x="1044" y="13"/>
                  </a:lnTo>
                  <a:lnTo>
                    <a:pt x="1051" y="19"/>
                  </a:lnTo>
                  <a:lnTo>
                    <a:pt x="1057" y="32"/>
                  </a:lnTo>
                  <a:lnTo>
                    <a:pt x="1051" y="44"/>
                  </a:lnTo>
                  <a:lnTo>
                    <a:pt x="1044" y="57"/>
                  </a:lnTo>
                  <a:lnTo>
                    <a:pt x="1038" y="63"/>
                  </a:lnTo>
                  <a:lnTo>
                    <a:pt x="1025" y="63"/>
                  </a:lnTo>
                  <a:lnTo>
                    <a:pt x="1013" y="63"/>
                  </a:lnTo>
                  <a:lnTo>
                    <a:pt x="1000" y="63"/>
                  </a:lnTo>
                  <a:lnTo>
                    <a:pt x="50" y="63"/>
                  </a:lnTo>
                  <a:lnTo>
                    <a:pt x="37" y="63"/>
                  </a:lnTo>
                  <a:lnTo>
                    <a:pt x="31" y="63"/>
                  </a:lnTo>
                  <a:lnTo>
                    <a:pt x="19" y="63"/>
                  </a:lnTo>
                  <a:lnTo>
                    <a:pt x="6" y="57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9" y="7"/>
                  </a:lnTo>
                  <a:lnTo>
                    <a:pt x="31" y="7"/>
                  </a:lnTo>
                  <a:lnTo>
                    <a:pt x="37" y="7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1702" y="1510"/>
              <a:ext cx="1032" cy="1142"/>
            </a:xfrm>
            <a:custGeom>
              <a:avLst/>
              <a:gdLst/>
              <a:ahLst/>
              <a:cxnLst>
                <a:cxn ang="0">
                  <a:pos x="900" y="131"/>
                </a:cxn>
                <a:cxn ang="0">
                  <a:pos x="849" y="125"/>
                </a:cxn>
                <a:cxn ang="0">
                  <a:pos x="906" y="188"/>
                </a:cxn>
                <a:cxn ang="0">
                  <a:pos x="931" y="119"/>
                </a:cxn>
                <a:cxn ang="0">
                  <a:pos x="239" y="156"/>
                </a:cxn>
                <a:cxn ang="0">
                  <a:pos x="94" y="362"/>
                </a:cxn>
                <a:cxn ang="0">
                  <a:pos x="63" y="655"/>
                </a:cxn>
                <a:cxn ang="0">
                  <a:pos x="151" y="892"/>
                </a:cxn>
                <a:cxn ang="0">
                  <a:pos x="390" y="1061"/>
                </a:cxn>
                <a:cxn ang="0">
                  <a:pos x="251" y="830"/>
                </a:cxn>
                <a:cxn ang="0">
                  <a:pos x="220" y="574"/>
                </a:cxn>
                <a:cxn ang="0">
                  <a:pos x="283" y="231"/>
                </a:cxn>
                <a:cxn ang="0">
                  <a:pos x="365" y="94"/>
                </a:cxn>
                <a:cxn ang="0">
                  <a:pos x="660" y="13"/>
                </a:cxn>
                <a:cxn ang="0">
                  <a:pos x="824" y="69"/>
                </a:cxn>
                <a:cxn ang="0">
                  <a:pos x="893" y="75"/>
                </a:cxn>
                <a:cxn ang="0">
                  <a:pos x="925" y="50"/>
                </a:cxn>
                <a:cxn ang="0">
                  <a:pos x="937" y="13"/>
                </a:cxn>
                <a:cxn ang="0">
                  <a:pos x="956" y="0"/>
                </a:cxn>
                <a:cxn ang="0">
                  <a:pos x="975" y="7"/>
                </a:cxn>
                <a:cxn ang="0">
                  <a:pos x="981" y="38"/>
                </a:cxn>
                <a:cxn ang="0">
                  <a:pos x="981" y="331"/>
                </a:cxn>
                <a:cxn ang="0">
                  <a:pos x="975" y="362"/>
                </a:cxn>
                <a:cxn ang="0">
                  <a:pos x="950" y="368"/>
                </a:cxn>
                <a:cxn ang="0">
                  <a:pos x="931" y="350"/>
                </a:cxn>
                <a:cxn ang="0">
                  <a:pos x="811" y="169"/>
                </a:cxn>
                <a:cxn ang="0">
                  <a:pos x="566" y="57"/>
                </a:cxn>
                <a:cxn ang="0">
                  <a:pos x="358" y="200"/>
                </a:cxn>
                <a:cxn ang="0">
                  <a:pos x="283" y="574"/>
                </a:cxn>
                <a:cxn ang="0">
                  <a:pos x="314" y="836"/>
                </a:cxn>
                <a:cxn ang="0">
                  <a:pos x="434" y="1023"/>
                </a:cxn>
                <a:cxn ang="0">
                  <a:pos x="692" y="1054"/>
                </a:cxn>
                <a:cxn ang="0">
                  <a:pos x="962" y="899"/>
                </a:cxn>
                <a:cxn ang="0">
                  <a:pos x="988" y="874"/>
                </a:cxn>
                <a:cxn ang="0">
                  <a:pos x="1013" y="880"/>
                </a:cxn>
                <a:cxn ang="0">
                  <a:pos x="1032" y="905"/>
                </a:cxn>
                <a:cxn ang="0">
                  <a:pos x="962" y="986"/>
                </a:cxn>
                <a:cxn ang="0">
                  <a:pos x="761" y="1104"/>
                </a:cxn>
                <a:cxn ang="0">
                  <a:pos x="459" y="1129"/>
                </a:cxn>
                <a:cxn ang="0">
                  <a:pos x="176" y="1005"/>
                </a:cxn>
                <a:cxn ang="0">
                  <a:pos x="12" y="711"/>
                </a:cxn>
                <a:cxn ang="0">
                  <a:pos x="50" y="312"/>
                </a:cxn>
                <a:cxn ang="0">
                  <a:pos x="264" y="75"/>
                </a:cxn>
                <a:cxn ang="0">
                  <a:pos x="560" y="0"/>
                </a:cxn>
              </a:cxnLst>
              <a:rect l="0" t="0" r="r" b="b"/>
              <a:pathLst>
                <a:path w="1032" h="1142">
                  <a:moveTo>
                    <a:pt x="931" y="119"/>
                  </a:moveTo>
                  <a:lnTo>
                    <a:pt x="912" y="125"/>
                  </a:lnTo>
                  <a:lnTo>
                    <a:pt x="900" y="131"/>
                  </a:lnTo>
                  <a:lnTo>
                    <a:pt x="881" y="131"/>
                  </a:lnTo>
                  <a:lnTo>
                    <a:pt x="862" y="131"/>
                  </a:lnTo>
                  <a:lnTo>
                    <a:pt x="849" y="125"/>
                  </a:lnTo>
                  <a:lnTo>
                    <a:pt x="874" y="150"/>
                  </a:lnTo>
                  <a:lnTo>
                    <a:pt x="887" y="169"/>
                  </a:lnTo>
                  <a:lnTo>
                    <a:pt x="906" y="188"/>
                  </a:lnTo>
                  <a:lnTo>
                    <a:pt x="918" y="200"/>
                  </a:lnTo>
                  <a:lnTo>
                    <a:pt x="931" y="219"/>
                  </a:lnTo>
                  <a:lnTo>
                    <a:pt x="931" y="119"/>
                  </a:lnTo>
                  <a:close/>
                  <a:moveTo>
                    <a:pt x="365" y="94"/>
                  </a:moveTo>
                  <a:lnTo>
                    <a:pt x="302" y="119"/>
                  </a:lnTo>
                  <a:lnTo>
                    <a:pt x="239" y="156"/>
                  </a:lnTo>
                  <a:lnTo>
                    <a:pt x="182" y="213"/>
                  </a:lnTo>
                  <a:lnTo>
                    <a:pt x="132" y="275"/>
                  </a:lnTo>
                  <a:lnTo>
                    <a:pt x="94" y="362"/>
                  </a:lnTo>
                  <a:lnTo>
                    <a:pt x="63" y="456"/>
                  </a:lnTo>
                  <a:lnTo>
                    <a:pt x="56" y="574"/>
                  </a:lnTo>
                  <a:lnTo>
                    <a:pt x="63" y="655"/>
                  </a:lnTo>
                  <a:lnTo>
                    <a:pt x="75" y="736"/>
                  </a:lnTo>
                  <a:lnTo>
                    <a:pt x="107" y="817"/>
                  </a:lnTo>
                  <a:lnTo>
                    <a:pt x="151" y="892"/>
                  </a:lnTo>
                  <a:lnTo>
                    <a:pt x="207" y="961"/>
                  </a:lnTo>
                  <a:lnTo>
                    <a:pt x="289" y="1017"/>
                  </a:lnTo>
                  <a:lnTo>
                    <a:pt x="390" y="1061"/>
                  </a:lnTo>
                  <a:lnTo>
                    <a:pt x="327" y="992"/>
                  </a:lnTo>
                  <a:lnTo>
                    <a:pt x="283" y="917"/>
                  </a:lnTo>
                  <a:lnTo>
                    <a:pt x="251" y="830"/>
                  </a:lnTo>
                  <a:lnTo>
                    <a:pt x="233" y="743"/>
                  </a:lnTo>
                  <a:lnTo>
                    <a:pt x="226" y="655"/>
                  </a:lnTo>
                  <a:lnTo>
                    <a:pt x="220" y="574"/>
                  </a:lnTo>
                  <a:lnTo>
                    <a:pt x="233" y="431"/>
                  </a:lnTo>
                  <a:lnTo>
                    <a:pt x="251" y="319"/>
                  </a:lnTo>
                  <a:lnTo>
                    <a:pt x="283" y="231"/>
                  </a:lnTo>
                  <a:lnTo>
                    <a:pt x="314" y="163"/>
                  </a:lnTo>
                  <a:lnTo>
                    <a:pt x="340" y="119"/>
                  </a:lnTo>
                  <a:lnTo>
                    <a:pt x="365" y="94"/>
                  </a:lnTo>
                  <a:close/>
                  <a:moveTo>
                    <a:pt x="560" y="0"/>
                  </a:moveTo>
                  <a:lnTo>
                    <a:pt x="598" y="0"/>
                  </a:lnTo>
                  <a:lnTo>
                    <a:pt x="660" y="13"/>
                  </a:lnTo>
                  <a:lnTo>
                    <a:pt x="736" y="38"/>
                  </a:lnTo>
                  <a:lnTo>
                    <a:pt x="774" y="50"/>
                  </a:lnTo>
                  <a:lnTo>
                    <a:pt x="824" y="69"/>
                  </a:lnTo>
                  <a:lnTo>
                    <a:pt x="874" y="75"/>
                  </a:lnTo>
                  <a:lnTo>
                    <a:pt x="887" y="75"/>
                  </a:lnTo>
                  <a:lnTo>
                    <a:pt x="893" y="75"/>
                  </a:lnTo>
                  <a:lnTo>
                    <a:pt x="906" y="69"/>
                  </a:lnTo>
                  <a:lnTo>
                    <a:pt x="918" y="63"/>
                  </a:lnTo>
                  <a:lnTo>
                    <a:pt x="925" y="50"/>
                  </a:lnTo>
                  <a:lnTo>
                    <a:pt x="931" y="32"/>
                  </a:lnTo>
                  <a:lnTo>
                    <a:pt x="931" y="19"/>
                  </a:lnTo>
                  <a:lnTo>
                    <a:pt x="937" y="13"/>
                  </a:lnTo>
                  <a:lnTo>
                    <a:pt x="944" y="7"/>
                  </a:lnTo>
                  <a:lnTo>
                    <a:pt x="950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9" y="0"/>
                  </a:lnTo>
                  <a:lnTo>
                    <a:pt x="975" y="7"/>
                  </a:lnTo>
                  <a:lnTo>
                    <a:pt x="981" y="19"/>
                  </a:lnTo>
                  <a:lnTo>
                    <a:pt x="981" y="32"/>
                  </a:lnTo>
                  <a:lnTo>
                    <a:pt x="981" y="38"/>
                  </a:lnTo>
                  <a:lnTo>
                    <a:pt x="981" y="50"/>
                  </a:lnTo>
                  <a:lnTo>
                    <a:pt x="981" y="319"/>
                  </a:lnTo>
                  <a:lnTo>
                    <a:pt x="981" y="331"/>
                  </a:lnTo>
                  <a:lnTo>
                    <a:pt x="981" y="344"/>
                  </a:lnTo>
                  <a:lnTo>
                    <a:pt x="981" y="356"/>
                  </a:lnTo>
                  <a:lnTo>
                    <a:pt x="975" y="362"/>
                  </a:lnTo>
                  <a:lnTo>
                    <a:pt x="969" y="368"/>
                  </a:lnTo>
                  <a:lnTo>
                    <a:pt x="956" y="368"/>
                  </a:lnTo>
                  <a:lnTo>
                    <a:pt x="950" y="368"/>
                  </a:lnTo>
                  <a:lnTo>
                    <a:pt x="937" y="362"/>
                  </a:lnTo>
                  <a:lnTo>
                    <a:pt x="931" y="356"/>
                  </a:lnTo>
                  <a:lnTo>
                    <a:pt x="931" y="350"/>
                  </a:lnTo>
                  <a:lnTo>
                    <a:pt x="925" y="337"/>
                  </a:lnTo>
                  <a:lnTo>
                    <a:pt x="881" y="244"/>
                  </a:lnTo>
                  <a:lnTo>
                    <a:pt x="811" y="169"/>
                  </a:lnTo>
                  <a:lnTo>
                    <a:pt x="730" y="107"/>
                  </a:lnTo>
                  <a:lnTo>
                    <a:pt x="642" y="69"/>
                  </a:lnTo>
                  <a:lnTo>
                    <a:pt x="566" y="57"/>
                  </a:lnTo>
                  <a:lnTo>
                    <a:pt x="484" y="75"/>
                  </a:lnTo>
                  <a:lnTo>
                    <a:pt x="415" y="125"/>
                  </a:lnTo>
                  <a:lnTo>
                    <a:pt x="358" y="200"/>
                  </a:lnTo>
                  <a:lnTo>
                    <a:pt x="314" y="300"/>
                  </a:lnTo>
                  <a:lnTo>
                    <a:pt x="289" y="425"/>
                  </a:lnTo>
                  <a:lnTo>
                    <a:pt x="283" y="574"/>
                  </a:lnTo>
                  <a:lnTo>
                    <a:pt x="283" y="662"/>
                  </a:lnTo>
                  <a:lnTo>
                    <a:pt x="295" y="755"/>
                  </a:lnTo>
                  <a:lnTo>
                    <a:pt x="314" y="836"/>
                  </a:lnTo>
                  <a:lnTo>
                    <a:pt x="340" y="911"/>
                  </a:lnTo>
                  <a:lnTo>
                    <a:pt x="384" y="973"/>
                  </a:lnTo>
                  <a:lnTo>
                    <a:pt x="434" y="1023"/>
                  </a:lnTo>
                  <a:lnTo>
                    <a:pt x="503" y="1054"/>
                  </a:lnTo>
                  <a:lnTo>
                    <a:pt x="585" y="1067"/>
                  </a:lnTo>
                  <a:lnTo>
                    <a:pt x="692" y="1054"/>
                  </a:lnTo>
                  <a:lnTo>
                    <a:pt x="793" y="1017"/>
                  </a:lnTo>
                  <a:lnTo>
                    <a:pt x="887" y="967"/>
                  </a:lnTo>
                  <a:lnTo>
                    <a:pt x="962" y="899"/>
                  </a:lnTo>
                  <a:lnTo>
                    <a:pt x="975" y="886"/>
                  </a:lnTo>
                  <a:lnTo>
                    <a:pt x="981" y="880"/>
                  </a:lnTo>
                  <a:lnTo>
                    <a:pt x="988" y="874"/>
                  </a:lnTo>
                  <a:lnTo>
                    <a:pt x="994" y="874"/>
                  </a:lnTo>
                  <a:lnTo>
                    <a:pt x="1007" y="874"/>
                  </a:lnTo>
                  <a:lnTo>
                    <a:pt x="1013" y="880"/>
                  </a:lnTo>
                  <a:lnTo>
                    <a:pt x="1019" y="886"/>
                  </a:lnTo>
                  <a:lnTo>
                    <a:pt x="1025" y="892"/>
                  </a:lnTo>
                  <a:lnTo>
                    <a:pt x="1032" y="905"/>
                  </a:lnTo>
                  <a:lnTo>
                    <a:pt x="1019" y="924"/>
                  </a:lnTo>
                  <a:lnTo>
                    <a:pt x="994" y="955"/>
                  </a:lnTo>
                  <a:lnTo>
                    <a:pt x="962" y="986"/>
                  </a:lnTo>
                  <a:lnTo>
                    <a:pt x="918" y="1023"/>
                  </a:lnTo>
                  <a:lnTo>
                    <a:pt x="874" y="1054"/>
                  </a:lnTo>
                  <a:lnTo>
                    <a:pt x="761" y="1104"/>
                  </a:lnTo>
                  <a:lnTo>
                    <a:pt x="654" y="1129"/>
                  </a:lnTo>
                  <a:lnTo>
                    <a:pt x="560" y="1142"/>
                  </a:lnTo>
                  <a:lnTo>
                    <a:pt x="459" y="1129"/>
                  </a:lnTo>
                  <a:lnTo>
                    <a:pt x="358" y="1104"/>
                  </a:lnTo>
                  <a:lnTo>
                    <a:pt x="264" y="1067"/>
                  </a:lnTo>
                  <a:lnTo>
                    <a:pt x="176" y="1005"/>
                  </a:lnTo>
                  <a:lnTo>
                    <a:pt x="107" y="924"/>
                  </a:lnTo>
                  <a:lnTo>
                    <a:pt x="50" y="830"/>
                  </a:lnTo>
                  <a:lnTo>
                    <a:pt x="12" y="711"/>
                  </a:lnTo>
                  <a:lnTo>
                    <a:pt x="0" y="568"/>
                  </a:lnTo>
                  <a:lnTo>
                    <a:pt x="12" y="431"/>
                  </a:lnTo>
                  <a:lnTo>
                    <a:pt x="50" y="312"/>
                  </a:lnTo>
                  <a:lnTo>
                    <a:pt x="107" y="213"/>
                  </a:lnTo>
                  <a:lnTo>
                    <a:pt x="182" y="131"/>
                  </a:lnTo>
                  <a:lnTo>
                    <a:pt x="264" y="75"/>
                  </a:lnTo>
                  <a:lnTo>
                    <a:pt x="358" y="32"/>
                  </a:lnTo>
                  <a:lnTo>
                    <a:pt x="459" y="7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2891" y="1454"/>
              <a:ext cx="459" cy="481"/>
            </a:xfrm>
            <a:custGeom>
              <a:avLst/>
              <a:gdLst/>
              <a:ahLst/>
              <a:cxnLst>
                <a:cxn ang="0">
                  <a:pos x="245" y="7"/>
                </a:cxn>
                <a:cxn ang="0">
                  <a:pos x="258" y="19"/>
                </a:cxn>
                <a:cxn ang="0">
                  <a:pos x="264" y="38"/>
                </a:cxn>
                <a:cxn ang="0">
                  <a:pos x="245" y="212"/>
                </a:cxn>
                <a:cxn ang="0">
                  <a:pos x="409" y="106"/>
                </a:cxn>
                <a:cxn ang="0">
                  <a:pos x="422" y="106"/>
                </a:cxn>
                <a:cxn ang="0">
                  <a:pos x="441" y="106"/>
                </a:cxn>
                <a:cxn ang="0">
                  <a:pos x="453" y="125"/>
                </a:cxn>
                <a:cxn ang="0">
                  <a:pos x="459" y="150"/>
                </a:cxn>
                <a:cxn ang="0">
                  <a:pos x="441" y="169"/>
                </a:cxn>
                <a:cxn ang="0">
                  <a:pos x="390" y="187"/>
                </a:cxn>
                <a:cxn ang="0">
                  <a:pos x="264" y="244"/>
                </a:cxn>
                <a:cxn ang="0">
                  <a:pos x="434" y="312"/>
                </a:cxn>
                <a:cxn ang="0">
                  <a:pos x="453" y="318"/>
                </a:cxn>
                <a:cxn ang="0">
                  <a:pos x="459" y="343"/>
                </a:cxn>
                <a:cxn ang="0">
                  <a:pos x="447" y="368"/>
                </a:cxn>
                <a:cxn ang="0">
                  <a:pos x="422" y="381"/>
                </a:cxn>
                <a:cxn ang="0">
                  <a:pos x="415" y="381"/>
                </a:cxn>
                <a:cxn ang="0">
                  <a:pos x="396" y="368"/>
                </a:cxn>
                <a:cxn ang="0">
                  <a:pos x="245" y="269"/>
                </a:cxn>
                <a:cxn ang="0">
                  <a:pos x="258" y="356"/>
                </a:cxn>
                <a:cxn ang="0">
                  <a:pos x="258" y="406"/>
                </a:cxn>
                <a:cxn ang="0">
                  <a:pos x="264" y="437"/>
                </a:cxn>
                <a:cxn ang="0">
                  <a:pos x="264" y="462"/>
                </a:cxn>
                <a:cxn ang="0">
                  <a:pos x="252" y="474"/>
                </a:cxn>
                <a:cxn ang="0">
                  <a:pos x="233" y="481"/>
                </a:cxn>
                <a:cxn ang="0">
                  <a:pos x="214" y="474"/>
                </a:cxn>
                <a:cxn ang="0">
                  <a:pos x="201" y="462"/>
                </a:cxn>
                <a:cxn ang="0">
                  <a:pos x="214" y="269"/>
                </a:cxn>
                <a:cxn ang="0">
                  <a:pos x="50" y="375"/>
                </a:cxn>
                <a:cxn ang="0">
                  <a:pos x="44" y="381"/>
                </a:cxn>
                <a:cxn ang="0">
                  <a:pos x="25" y="375"/>
                </a:cxn>
                <a:cxn ang="0">
                  <a:pos x="6" y="356"/>
                </a:cxn>
                <a:cxn ang="0">
                  <a:pos x="6" y="331"/>
                </a:cxn>
                <a:cxn ang="0">
                  <a:pos x="19" y="318"/>
                </a:cxn>
                <a:cxn ang="0">
                  <a:pos x="69" y="293"/>
                </a:cxn>
                <a:cxn ang="0">
                  <a:pos x="195" y="244"/>
                </a:cxn>
                <a:cxn ang="0">
                  <a:pos x="19" y="169"/>
                </a:cxn>
                <a:cxn ang="0">
                  <a:pos x="6" y="150"/>
                </a:cxn>
                <a:cxn ang="0">
                  <a:pos x="6" y="125"/>
                </a:cxn>
                <a:cxn ang="0">
                  <a:pos x="25" y="106"/>
                </a:cxn>
                <a:cxn ang="0">
                  <a:pos x="44" y="106"/>
                </a:cxn>
                <a:cxn ang="0">
                  <a:pos x="63" y="113"/>
                </a:cxn>
                <a:cxn ang="0">
                  <a:pos x="208" y="175"/>
                </a:cxn>
                <a:cxn ang="0">
                  <a:pos x="201" y="88"/>
                </a:cxn>
                <a:cxn ang="0">
                  <a:pos x="195" y="63"/>
                </a:cxn>
                <a:cxn ang="0">
                  <a:pos x="195" y="32"/>
                </a:cxn>
                <a:cxn ang="0">
                  <a:pos x="201" y="13"/>
                </a:cxn>
                <a:cxn ang="0">
                  <a:pos x="220" y="0"/>
                </a:cxn>
              </a:cxnLst>
              <a:rect l="0" t="0" r="r" b="b"/>
              <a:pathLst>
                <a:path w="459" h="481">
                  <a:moveTo>
                    <a:pt x="233" y="0"/>
                  </a:moveTo>
                  <a:lnTo>
                    <a:pt x="245" y="7"/>
                  </a:lnTo>
                  <a:lnTo>
                    <a:pt x="252" y="13"/>
                  </a:lnTo>
                  <a:lnTo>
                    <a:pt x="258" y="19"/>
                  </a:lnTo>
                  <a:lnTo>
                    <a:pt x="264" y="25"/>
                  </a:lnTo>
                  <a:lnTo>
                    <a:pt x="264" y="38"/>
                  </a:lnTo>
                  <a:lnTo>
                    <a:pt x="264" y="50"/>
                  </a:lnTo>
                  <a:lnTo>
                    <a:pt x="245" y="212"/>
                  </a:lnTo>
                  <a:lnTo>
                    <a:pt x="403" y="113"/>
                  </a:lnTo>
                  <a:lnTo>
                    <a:pt x="409" y="106"/>
                  </a:lnTo>
                  <a:lnTo>
                    <a:pt x="415" y="106"/>
                  </a:lnTo>
                  <a:lnTo>
                    <a:pt x="422" y="106"/>
                  </a:lnTo>
                  <a:lnTo>
                    <a:pt x="422" y="106"/>
                  </a:lnTo>
                  <a:lnTo>
                    <a:pt x="441" y="106"/>
                  </a:lnTo>
                  <a:lnTo>
                    <a:pt x="447" y="113"/>
                  </a:lnTo>
                  <a:lnTo>
                    <a:pt x="453" y="125"/>
                  </a:lnTo>
                  <a:lnTo>
                    <a:pt x="459" y="138"/>
                  </a:lnTo>
                  <a:lnTo>
                    <a:pt x="459" y="150"/>
                  </a:lnTo>
                  <a:lnTo>
                    <a:pt x="453" y="163"/>
                  </a:lnTo>
                  <a:lnTo>
                    <a:pt x="441" y="169"/>
                  </a:lnTo>
                  <a:lnTo>
                    <a:pt x="428" y="175"/>
                  </a:lnTo>
                  <a:lnTo>
                    <a:pt x="390" y="187"/>
                  </a:lnTo>
                  <a:lnTo>
                    <a:pt x="340" y="206"/>
                  </a:lnTo>
                  <a:lnTo>
                    <a:pt x="264" y="244"/>
                  </a:lnTo>
                  <a:lnTo>
                    <a:pt x="264" y="244"/>
                  </a:lnTo>
                  <a:lnTo>
                    <a:pt x="434" y="312"/>
                  </a:lnTo>
                  <a:lnTo>
                    <a:pt x="447" y="312"/>
                  </a:lnTo>
                  <a:lnTo>
                    <a:pt x="453" y="318"/>
                  </a:lnTo>
                  <a:lnTo>
                    <a:pt x="459" y="331"/>
                  </a:lnTo>
                  <a:lnTo>
                    <a:pt x="459" y="343"/>
                  </a:lnTo>
                  <a:lnTo>
                    <a:pt x="453" y="356"/>
                  </a:lnTo>
                  <a:lnTo>
                    <a:pt x="447" y="368"/>
                  </a:lnTo>
                  <a:lnTo>
                    <a:pt x="441" y="375"/>
                  </a:lnTo>
                  <a:lnTo>
                    <a:pt x="422" y="381"/>
                  </a:lnTo>
                  <a:lnTo>
                    <a:pt x="415" y="381"/>
                  </a:lnTo>
                  <a:lnTo>
                    <a:pt x="415" y="381"/>
                  </a:lnTo>
                  <a:lnTo>
                    <a:pt x="409" y="375"/>
                  </a:lnTo>
                  <a:lnTo>
                    <a:pt x="396" y="368"/>
                  </a:lnTo>
                  <a:lnTo>
                    <a:pt x="384" y="356"/>
                  </a:lnTo>
                  <a:lnTo>
                    <a:pt x="245" y="269"/>
                  </a:lnTo>
                  <a:lnTo>
                    <a:pt x="252" y="306"/>
                  </a:lnTo>
                  <a:lnTo>
                    <a:pt x="258" y="356"/>
                  </a:lnTo>
                  <a:lnTo>
                    <a:pt x="258" y="393"/>
                  </a:lnTo>
                  <a:lnTo>
                    <a:pt x="258" y="406"/>
                  </a:lnTo>
                  <a:lnTo>
                    <a:pt x="264" y="418"/>
                  </a:lnTo>
                  <a:lnTo>
                    <a:pt x="264" y="437"/>
                  </a:lnTo>
                  <a:lnTo>
                    <a:pt x="264" y="449"/>
                  </a:lnTo>
                  <a:lnTo>
                    <a:pt x="264" y="462"/>
                  </a:lnTo>
                  <a:lnTo>
                    <a:pt x="258" y="468"/>
                  </a:lnTo>
                  <a:lnTo>
                    <a:pt x="252" y="474"/>
                  </a:lnTo>
                  <a:lnTo>
                    <a:pt x="239" y="481"/>
                  </a:lnTo>
                  <a:lnTo>
                    <a:pt x="233" y="481"/>
                  </a:lnTo>
                  <a:lnTo>
                    <a:pt x="220" y="481"/>
                  </a:lnTo>
                  <a:lnTo>
                    <a:pt x="214" y="474"/>
                  </a:lnTo>
                  <a:lnTo>
                    <a:pt x="201" y="468"/>
                  </a:lnTo>
                  <a:lnTo>
                    <a:pt x="201" y="462"/>
                  </a:lnTo>
                  <a:lnTo>
                    <a:pt x="195" y="449"/>
                  </a:lnTo>
                  <a:lnTo>
                    <a:pt x="214" y="269"/>
                  </a:lnTo>
                  <a:lnTo>
                    <a:pt x="63" y="368"/>
                  </a:lnTo>
                  <a:lnTo>
                    <a:pt x="50" y="375"/>
                  </a:lnTo>
                  <a:lnTo>
                    <a:pt x="44" y="381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25" y="375"/>
                  </a:lnTo>
                  <a:lnTo>
                    <a:pt x="13" y="368"/>
                  </a:lnTo>
                  <a:lnTo>
                    <a:pt x="6" y="356"/>
                  </a:lnTo>
                  <a:lnTo>
                    <a:pt x="0" y="343"/>
                  </a:lnTo>
                  <a:lnTo>
                    <a:pt x="6" y="331"/>
                  </a:lnTo>
                  <a:lnTo>
                    <a:pt x="13" y="325"/>
                  </a:lnTo>
                  <a:lnTo>
                    <a:pt x="19" y="318"/>
                  </a:lnTo>
                  <a:lnTo>
                    <a:pt x="32" y="306"/>
                  </a:lnTo>
                  <a:lnTo>
                    <a:pt x="69" y="293"/>
                  </a:lnTo>
                  <a:lnTo>
                    <a:pt x="120" y="275"/>
                  </a:lnTo>
                  <a:lnTo>
                    <a:pt x="195" y="244"/>
                  </a:lnTo>
                  <a:lnTo>
                    <a:pt x="25" y="169"/>
                  </a:lnTo>
                  <a:lnTo>
                    <a:pt x="19" y="169"/>
                  </a:lnTo>
                  <a:lnTo>
                    <a:pt x="13" y="163"/>
                  </a:lnTo>
                  <a:lnTo>
                    <a:pt x="6" y="150"/>
                  </a:lnTo>
                  <a:lnTo>
                    <a:pt x="0" y="138"/>
                  </a:lnTo>
                  <a:lnTo>
                    <a:pt x="6" y="125"/>
                  </a:lnTo>
                  <a:lnTo>
                    <a:pt x="13" y="113"/>
                  </a:lnTo>
                  <a:lnTo>
                    <a:pt x="25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50" y="106"/>
                  </a:lnTo>
                  <a:lnTo>
                    <a:pt x="63" y="113"/>
                  </a:lnTo>
                  <a:lnTo>
                    <a:pt x="214" y="212"/>
                  </a:lnTo>
                  <a:lnTo>
                    <a:pt x="208" y="175"/>
                  </a:lnTo>
                  <a:lnTo>
                    <a:pt x="208" y="125"/>
                  </a:lnTo>
                  <a:lnTo>
                    <a:pt x="201" y="88"/>
                  </a:lnTo>
                  <a:lnTo>
                    <a:pt x="201" y="75"/>
                  </a:lnTo>
                  <a:lnTo>
                    <a:pt x="195" y="63"/>
                  </a:lnTo>
                  <a:lnTo>
                    <a:pt x="195" y="44"/>
                  </a:lnTo>
                  <a:lnTo>
                    <a:pt x="195" y="32"/>
                  </a:lnTo>
                  <a:lnTo>
                    <a:pt x="201" y="19"/>
                  </a:lnTo>
                  <a:lnTo>
                    <a:pt x="201" y="13"/>
                  </a:lnTo>
                  <a:lnTo>
                    <a:pt x="214" y="7"/>
                  </a:lnTo>
                  <a:lnTo>
                    <a:pt x="220" y="0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4099" y="1847"/>
              <a:ext cx="768" cy="755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49" y="0"/>
                </a:cxn>
                <a:cxn ang="0">
                  <a:pos x="762" y="13"/>
                </a:cxn>
                <a:cxn ang="0">
                  <a:pos x="768" y="19"/>
                </a:cxn>
                <a:cxn ang="0">
                  <a:pos x="768" y="31"/>
                </a:cxn>
                <a:cxn ang="0">
                  <a:pos x="768" y="44"/>
                </a:cxn>
                <a:cxn ang="0">
                  <a:pos x="762" y="50"/>
                </a:cxn>
                <a:cxn ang="0">
                  <a:pos x="755" y="63"/>
                </a:cxn>
                <a:cxn ang="0">
                  <a:pos x="743" y="75"/>
                </a:cxn>
                <a:cxn ang="0">
                  <a:pos x="730" y="81"/>
                </a:cxn>
                <a:cxn ang="0">
                  <a:pos x="718" y="94"/>
                </a:cxn>
                <a:cxn ang="0">
                  <a:pos x="428" y="381"/>
                </a:cxn>
                <a:cxn ang="0">
                  <a:pos x="466" y="418"/>
                </a:cxn>
                <a:cxn ang="0">
                  <a:pos x="516" y="462"/>
                </a:cxn>
                <a:cxn ang="0">
                  <a:pos x="573" y="518"/>
                </a:cxn>
                <a:cxn ang="0">
                  <a:pos x="623" y="574"/>
                </a:cxn>
                <a:cxn ang="0">
                  <a:pos x="680" y="624"/>
                </a:cxn>
                <a:cxn ang="0">
                  <a:pos x="724" y="668"/>
                </a:cxn>
                <a:cxn ang="0">
                  <a:pos x="749" y="699"/>
                </a:cxn>
                <a:cxn ang="0">
                  <a:pos x="762" y="711"/>
                </a:cxn>
                <a:cxn ang="0">
                  <a:pos x="768" y="717"/>
                </a:cxn>
                <a:cxn ang="0">
                  <a:pos x="768" y="730"/>
                </a:cxn>
                <a:cxn ang="0">
                  <a:pos x="768" y="742"/>
                </a:cxn>
                <a:cxn ang="0">
                  <a:pos x="762" y="749"/>
                </a:cxn>
                <a:cxn ang="0">
                  <a:pos x="749" y="755"/>
                </a:cxn>
                <a:cxn ang="0">
                  <a:pos x="737" y="755"/>
                </a:cxn>
                <a:cxn ang="0">
                  <a:pos x="730" y="755"/>
                </a:cxn>
                <a:cxn ang="0">
                  <a:pos x="718" y="749"/>
                </a:cxn>
                <a:cxn ang="0">
                  <a:pos x="711" y="749"/>
                </a:cxn>
                <a:cxn ang="0">
                  <a:pos x="384" y="424"/>
                </a:cxn>
                <a:cxn ang="0">
                  <a:pos x="69" y="736"/>
                </a:cxn>
                <a:cxn ang="0">
                  <a:pos x="57" y="749"/>
                </a:cxn>
                <a:cxn ang="0">
                  <a:pos x="44" y="755"/>
                </a:cxn>
                <a:cxn ang="0">
                  <a:pos x="38" y="755"/>
                </a:cxn>
                <a:cxn ang="0">
                  <a:pos x="32" y="755"/>
                </a:cxn>
                <a:cxn ang="0">
                  <a:pos x="19" y="755"/>
                </a:cxn>
                <a:cxn ang="0">
                  <a:pos x="13" y="749"/>
                </a:cxn>
                <a:cxn ang="0">
                  <a:pos x="7" y="742"/>
                </a:cxn>
                <a:cxn ang="0">
                  <a:pos x="0" y="730"/>
                </a:cxn>
                <a:cxn ang="0">
                  <a:pos x="0" y="717"/>
                </a:cxn>
                <a:cxn ang="0">
                  <a:pos x="7" y="711"/>
                </a:cxn>
                <a:cxn ang="0">
                  <a:pos x="13" y="705"/>
                </a:cxn>
                <a:cxn ang="0">
                  <a:pos x="19" y="693"/>
                </a:cxn>
                <a:cxn ang="0">
                  <a:pos x="340" y="381"/>
                </a:cxn>
                <a:cxn ang="0">
                  <a:pos x="19" y="63"/>
                </a:cxn>
                <a:cxn ang="0">
                  <a:pos x="13" y="50"/>
                </a:cxn>
                <a:cxn ang="0">
                  <a:pos x="7" y="44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7" y="19"/>
                </a:cxn>
                <a:cxn ang="0">
                  <a:pos x="19" y="7"/>
                </a:cxn>
                <a:cxn ang="0">
                  <a:pos x="32" y="0"/>
                </a:cxn>
                <a:cxn ang="0">
                  <a:pos x="38" y="0"/>
                </a:cxn>
                <a:cxn ang="0">
                  <a:pos x="44" y="7"/>
                </a:cxn>
                <a:cxn ang="0">
                  <a:pos x="57" y="13"/>
                </a:cxn>
                <a:cxn ang="0">
                  <a:pos x="69" y="25"/>
                </a:cxn>
                <a:cxn ang="0">
                  <a:pos x="384" y="337"/>
                </a:cxn>
                <a:cxn ang="0">
                  <a:pos x="384" y="337"/>
                </a:cxn>
                <a:cxn ang="0">
                  <a:pos x="699" y="25"/>
                </a:cxn>
                <a:cxn ang="0">
                  <a:pos x="711" y="13"/>
                </a:cxn>
                <a:cxn ang="0">
                  <a:pos x="718" y="7"/>
                </a:cxn>
                <a:cxn ang="0">
                  <a:pos x="730" y="0"/>
                </a:cxn>
                <a:cxn ang="0">
                  <a:pos x="737" y="0"/>
                </a:cxn>
              </a:cxnLst>
              <a:rect l="0" t="0" r="r" b="b"/>
              <a:pathLst>
                <a:path w="768" h="755">
                  <a:moveTo>
                    <a:pt x="737" y="0"/>
                  </a:moveTo>
                  <a:lnTo>
                    <a:pt x="749" y="0"/>
                  </a:lnTo>
                  <a:lnTo>
                    <a:pt x="762" y="13"/>
                  </a:lnTo>
                  <a:lnTo>
                    <a:pt x="768" y="19"/>
                  </a:lnTo>
                  <a:lnTo>
                    <a:pt x="768" y="31"/>
                  </a:lnTo>
                  <a:lnTo>
                    <a:pt x="768" y="44"/>
                  </a:lnTo>
                  <a:lnTo>
                    <a:pt x="762" y="50"/>
                  </a:lnTo>
                  <a:lnTo>
                    <a:pt x="755" y="63"/>
                  </a:lnTo>
                  <a:lnTo>
                    <a:pt x="743" y="75"/>
                  </a:lnTo>
                  <a:lnTo>
                    <a:pt x="730" y="81"/>
                  </a:lnTo>
                  <a:lnTo>
                    <a:pt x="718" y="94"/>
                  </a:lnTo>
                  <a:lnTo>
                    <a:pt x="428" y="381"/>
                  </a:lnTo>
                  <a:lnTo>
                    <a:pt x="466" y="418"/>
                  </a:lnTo>
                  <a:lnTo>
                    <a:pt x="516" y="462"/>
                  </a:lnTo>
                  <a:lnTo>
                    <a:pt x="573" y="518"/>
                  </a:lnTo>
                  <a:lnTo>
                    <a:pt x="623" y="574"/>
                  </a:lnTo>
                  <a:lnTo>
                    <a:pt x="680" y="624"/>
                  </a:lnTo>
                  <a:lnTo>
                    <a:pt x="724" y="668"/>
                  </a:lnTo>
                  <a:lnTo>
                    <a:pt x="749" y="699"/>
                  </a:lnTo>
                  <a:lnTo>
                    <a:pt x="762" y="711"/>
                  </a:lnTo>
                  <a:lnTo>
                    <a:pt x="768" y="717"/>
                  </a:lnTo>
                  <a:lnTo>
                    <a:pt x="768" y="730"/>
                  </a:lnTo>
                  <a:lnTo>
                    <a:pt x="768" y="742"/>
                  </a:lnTo>
                  <a:lnTo>
                    <a:pt x="762" y="749"/>
                  </a:lnTo>
                  <a:lnTo>
                    <a:pt x="749" y="755"/>
                  </a:lnTo>
                  <a:lnTo>
                    <a:pt x="737" y="755"/>
                  </a:lnTo>
                  <a:lnTo>
                    <a:pt x="730" y="755"/>
                  </a:lnTo>
                  <a:lnTo>
                    <a:pt x="718" y="749"/>
                  </a:lnTo>
                  <a:lnTo>
                    <a:pt x="711" y="749"/>
                  </a:lnTo>
                  <a:lnTo>
                    <a:pt x="384" y="424"/>
                  </a:lnTo>
                  <a:lnTo>
                    <a:pt x="69" y="736"/>
                  </a:lnTo>
                  <a:lnTo>
                    <a:pt x="57" y="749"/>
                  </a:lnTo>
                  <a:lnTo>
                    <a:pt x="44" y="755"/>
                  </a:lnTo>
                  <a:lnTo>
                    <a:pt x="38" y="755"/>
                  </a:lnTo>
                  <a:lnTo>
                    <a:pt x="32" y="755"/>
                  </a:lnTo>
                  <a:lnTo>
                    <a:pt x="19" y="755"/>
                  </a:lnTo>
                  <a:lnTo>
                    <a:pt x="13" y="749"/>
                  </a:lnTo>
                  <a:lnTo>
                    <a:pt x="7" y="742"/>
                  </a:lnTo>
                  <a:lnTo>
                    <a:pt x="0" y="730"/>
                  </a:lnTo>
                  <a:lnTo>
                    <a:pt x="0" y="717"/>
                  </a:lnTo>
                  <a:lnTo>
                    <a:pt x="7" y="711"/>
                  </a:lnTo>
                  <a:lnTo>
                    <a:pt x="13" y="705"/>
                  </a:lnTo>
                  <a:lnTo>
                    <a:pt x="19" y="693"/>
                  </a:lnTo>
                  <a:lnTo>
                    <a:pt x="340" y="381"/>
                  </a:lnTo>
                  <a:lnTo>
                    <a:pt x="19" y="63"/>
                  </a:lnTo>
                  <a:lnTo>
                    <a:pt x="13" y="50"/>
                  </a:lnTo>
                  <a:lnTo>
                    <a:pt x="7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7" y="19"/>
                  </a:lnTo>
                  <a:lnTo>
                    <a:pt x="19" y="7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7"/>
                  </a:lnTo>
                  <a:lnTo>
                    <a:pt x="57" y="13"/>
                  </a:lnTo>
                  <a:lnTo>
                    <a:pt x="69" y="25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699" y="25"/>
                  </a:lnTo>
                  <a:lnTo>
                    <a:pt x="711" y="13"/>
                  </a:lnTo>
                  <a:lnTo>
                    <a:pt x="718" y="7"/>
                  </a:lnTo>
                  <a:lnTo>
                    <a:pt x="730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15597" y="2140"/>
              <a:ext cx="164" cy="169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7" y="7"/>
                </a:cxn>
                <a:cxn ang="0">
                  <a:pos x="132" y="19"/>
                </a:cxn>
                <a:cxn ang="0">
                  <a:pos x="151" y="38"/>
                </a:cxn>
                <a:cxn ang="0">
                  <a:pos x="157" y="63"/>
                </a:cxn>
                <a:cxn ang="0">
                  <a:pos x="164" y="88"/>
                </a:cxn>
                <a:cxn ang="0">
                  <a:pos x="157" y="113"/>
                </a:cxn>
                <a:cxn ang="0">
                  <a:pos x="151" y="138"/>
                </a:cxn>
                <a:cxn ang="0">
                  <a:pos x="132" y="156"/>
                </a:cxn>
                <a:cxn ang="0">
                  <a:pos x="107" y="169"/>
                </a:cxn>
                <a:cxn ang="0">
                  <a:pos x="82" y="169"/>
                </a:cxn>
                <a:cxn ang="0">
                  <a:pos x="57" y="169"/>
                </a:cxn>
                <a:cxn ang="0">
                  <a:pos x="31" y="156"/>
                </a:cxn>
                <a:cxn ang="0">
                  <a:pos x="13" y="138"/>
                </a:cxn>
                <a:cxn ang="0">
                  <a:pos x="0" y="113"/>
                </a:cxn>
                <a:cxn ang="0">
                  <a:pos x="0" y="88"/>
                </a:cxn>
                <a:cxn ang="0">
                  <a:pos x="0" y="63"/>
                </a:cxn>
                <a:cxn ang="0">
                  <a:pos x="13" y="38"/>
                </a:cxn>
                <a:cxn ang="0">
                  <a:pos x="31" y="19"/>
                </a:cxn>
                <a:cxn ang="0">
                  <a:pos x="57" y="7"/>
                </a:cxn>
                <a:cxn ang="0">
                  <a:pos x="82" y="0"/>
                </a:cxn>
              </a:cxnLst>
              <a:rect l="0" t="0" r="r" b="b"/>
              <a:pathLst>
                <a:path w="164" h="169">
                  <a:moveTo>
                    <a:pt x="82" y="0"/>
                  </a:moveTo>
                  <a:lnTo>
                    <a:pt x="107" y="7"/>
                  </a:lnTo>
                  <a:lnTo>
                    <a:pt x="132" y="19"/>
                  </a:lnTo>
                  <a:lnTo>
                    <a:pt x="151" y="38"/>
                  </a:lnTo>
                  <a:lnTo>
                    <a:pt x="157" y="63"/>
                  </a:lnTo>
                  <a:lnTo>
                    <a:pt x="164" y="88"/>
                  </a:lnTo>
                  <a:lnTo>
                    <a:pt x="157" y="113"/>
                  </a:lnTo>
                  <a:lnTo>
                    <a:pt x="151" y="138"/>
                  </a:lnTo>
                  <a:lnTo>
                    <a:pt x="132" y="156"/>
                  </a:lnTo>
                  <a:lnTo>
                    <a:pt x="107" y="169"/>
                  </a:lnTo>
                  <a:lnTo>
                    <a:pt x="82" y="169"/>
                  </a:lnTo>
                  <a:lnTo>
                    <a:pt x="57" y="169"/>
                  </a:lnTo>
                  <a:lnTo>
                    <a:pt x="31" y="156"/>
                  </a:lnTo>
                  <a:lnTo>
                    <a:pt x="13" y="138"/>
                  </a:lnTo>
                  <a:lnTo>
                    <a:pt x="0" y="113"/>
                  </a:lnTo>
                  <a:lnTo>
                    <a:pt x="0" y="88"/>
                  </a:lnTo>
                  <a:lnTo>
                    <a:pt x="0" y="63"/>
                  </a:lnTo>
                  <a:lnTo>
                    <a:pt x="13" y="38"/>
                  </a:lnTo>
                  <a:lnTo>
                    <a:pt x="31" y="19"/>
                  </a:lnTo>
                  <a:lnTo>
                    <a:pt x="57" y="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6302" y="2140"/>
              <a:ext cx="170" cy="169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3" y="7"/>
                </a:cxn>
                <a:cxn ang="0">
                  <a:pos x="132" y="19"/>
                </a:cxn>
                <a:cxn ang="0">
                  <a:pos x="151" y="38"/>
                </a:cxn>
                <a:cxn ang="0">
                  <a:pos x="163" y="63"/>
                </a:cxn>
                <a:cxn ang="0">
                  <a:pos x="170" y="88"/>
                </a:cxn>
                <a:cxn ang="0">
                  <a:pos x="163" y="113"/>
                </a:cxn>
                <a:cxn ang="0">
                  <a:pos x="151" y="138"/>
                </a:cxn>
                <a:cxn ang="0">
                  <a:pos x="132" y="156"/>
                </a:cxn>
                <a:cxn ang="0">
                  <a:pos x="113" y="169"/>
                </a:cxn>
                <a:cxn ang="0">
                  <a:pos x="88" y="169"/>
                </a:cxn>
                <a:cxn ang="0">
                  <a:pos x="56" y="169"/>
                </a:cxn>
                <a:cxn ang="0">
                  <a:pos x="38" y="156"/>
                </a:cxn>
                <a:cxn ang="0">
                  <a:pos x="19" y="138"/>
                </a:cxn>
                <a:cxn ang="0">
                  <a:pos x="6" y="113"/>
                </a:cxn>
                <a:cxn ang="0">
                  <a:pos x="0" y="88"/>
                </a:cxn>
                <a:cxn ang="0">
                  <a:pos x="6" y="63"/>
                </a:cxn>
                <a:cxn ang="0">
                  <a:pos x="19" y="38"/>
                </a:cxn>
                <a:cxn ang="0">
                  <a:pos x="38" y="19"/>
                </a:cxn>
                <a:cxn ang="0">
                  <a:pos x="56" y="7"/>
                </a:cxn>
                <a:cxn ang="0">
                  <a:pos x="88" y="0"/>
                </a:cxn>
              </a:cxnLst>
              <a:rect l="0" t="0" r="r" b="b"/>
              <a:pathLst>
                <a:path w="170" h="169">
                  <a:moveTo>
                    <a:pt x="88" y="0"/>
                  </a:moveTo>
                  <a:lnTo>
                    <a:pt x="113" y="7"/>
                  </a:lnTo>
                  <a:lnTo>
                    <a:pt x="132" y="19"/>
                  </a:lnTo>
                  <a:lnTo>
                    <a:pt x="151" y="38"/>
                  </a:lnTo>
                  <a:lnTo>
                    <a:pt x="163" y="63"/>
                  </a:lnTo>
                  <a:lnTo>
                    <a:pt x="170" y="88"/>
                  </a:lnTo>
                  <a:lnTo>
                    <a:pt x="163" y="113"/>
                  </a:lnTo>
                  <a:lnTo>
                    <a:pt x="151" y="138"/>
                  </a:lnTo>
                  <a:lnTo>
                    <a:pt x="132" y="156"/>
                  </a:lnTo>
                  <a:lnTo>
                    <a:pt x="113" y="169"/>
                  </a:lnTo>
                  <a:lnTo>
                    <a:pt x="88" y="169"/>
                  </a:lnTo>
                  <a:lnTo>
                    <a:pt x="56" y="169"/>
                  </a:lnTo>
                  <a:lnTo>
                    <a:pt x="38" y="156"/>
                  </a:lnTo>
                  <a:lnTo>
                    <a:pt x="19" y="138"/>
                  </a:lnTo>
                  <a:lnTo>
                    <a:pt x="6" y="113"/>
                  </a:lnTo>
                  <a:lnTo>
                    <a:pt x="0" y="88"/>
                  </a:lnTo>
                  <a:lnTo>
                    <a:pt x="6" y="63"/>
                  </a:lnTo>
                  <a:lnTo>
                    <a:pt x="19" y="38"/>
                  </a:lnTo>
                  <a:lnTo>
                    <a:pt x="38" y="19"/>
                  </a:lnTo>
                  <a:lnTo>
                    <a:pt x="56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17013" y="2140"/>
              <a:ext cx="163" cy="169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13" y="7"/>
                </a:cxn>
                <a:cxn ang="0">
                  <a:pos x="132" y="19"/>
                </a:cxn>
                <a:cxn ang="0">
                  <a:pos x="151" y="38"/>
                </a:cxn>
                <a:cxn ang="0">
                  <a:pos x="163" y="63"/>
                </a:cxn>
                <a:cxn ang="0">
                  <a:pos x="163" y="88"/>
                </a:cxn>
                <a:cxn ang="0">
                  <a:pos x="163" y="113"/>
                </a:cxn>
                <a:cxn ang="0">
                  <a:pos x="151" y="138"/>
                </a:cxn>
                <a:cxn ang="0">
                  <a:pos x="132" y="156"/>
                </a:cxn>
                <a:cxn ang="0">
                  <a:pos x="113" y="169"/>
                </a:cxn>
                <a:cxn ang="0">
                  <a:pos x="82" y="169"/>
                </a:cxn>
                <a:cxn ang="0">
                  <a:pos x="56" y="169"/>
                </a:cxn>
                <a:cxn ang="0">
                  <a:pos x="31" y="156"/>
                </a:cxn>
                <a:cxn ang="0">
                  <a:pos x="19" y="138"/>
                </a:cxn>
                <a:cxn ang="0">
                  <a:pos x="6" y="113"/>
                </a:cxn>
                <a:cxn ang="0">
                  <a:pos x="0" y="88"/>
                </a:cxn>
                <a:cxn ang="0">
                  <a:pos x="6" y="63"/>
                </a:cxn>
                <a:cxn ang="0">
                  <a:pos x="19" y="38"/>
                </a:cxn>
                <a:cxn ang="0">
                  <a:pos x="31" y="19"/>
                </a:cxn>
                <a:cxn ang="0">
                  <a:pos x="56" y="7"/>
                </a:cxn>
                <a:cxn ang="0">
                  <a:pos x="82" y="0"/>
                </a:cxn>
              </a:cxnLst>
              <a:rect l="0" t="0" r="r" b="b"/>
              <a:pathLst>
                <a:path w="163" h="169">
                  <a:moveTo>
                    <a:pt x="82" y="0"/>
                  </a:moveTo>
                  <a:lnTo>
                    <a:pt x="113" y="7"/>
                  </a:lnTo>
                  <a:lnTo>
                    <a:pt x="132" y="19"/>
                  </a:lnTo>
                  <a:lnTo>
                    <a:pt x="151" y="38"/>
                  </a:lnTo>
                  <a:lnTo>
                    <a:pt x="163" y="63"/>
                  </a:lnTo>
                  <a:lnTo>
                    <a:pt x="163" y="88"/>
                  </a:lnTo>
                  <a:lnTo>
                    <a:pt x="163" y="113"/>
                  </a:lnTo>
                  <a:lnTo>
                    <a:pt x="151" y="138"/>
                  </a:lnTo>
                  <a:lnTo>
                    <a:pt x="132" y="156"/>
                  </a:lnTo>
                  <a:lnTo>
                    <a:pt x="113" y="169"/>
                  </a:lnTo>
                  <a:lnTo>
                    <a:pt x="82" y="169"/>
                  </a:lnTo>
                  <a:lnTo>
                    <a:pt x="56" y="169"/>
                  </a:lnTo>
                  <a:lnTo>
                    <a:pt x="31" y="156"/>
                  </a:lnTo>
                  <a:lnTo>
                    <a:pt x="19" y="138"/>
                  </a:lnTo>
                  <a:lnTo>
                    <a:pt x="6" y="113"/>
                  </a:lnTo>
                  <a:lnTo>
                    <a:pt x="0" y="88"/>
                  </a:lnTo>
                  <a:lnTo>
                    <a:pt x="6" y="63"/>
                  </a:lnTo>
                  <a:lnTo>
                    <a:pt x="19" y="38"/>
                  </a:lnTo>
                  <a:lnTo>
                    <a:pt x="31" y="19"/>
                  </a:lnTo>
                  <a:lnTo>
                    <a:pt x="56" y="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17894" y="1847"/>
              <a:ext cx="768" cy="755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49" y="0"/>
                </a:cxn>
                <a:cxn ang="0">
                  <a:pos x="761" y="13"/>
                </a:cxn>
                <a:cxn ang="0">
                  <a:pos x="768" y="19"/>
                </a:cxn>
                <a:cxn ang="0">
                  <a:pos x="768" y="31"/>
                </a:cxn>
                <a:cxn ang="0">
                  <a:pos x="768" y="44"/>
                </a:cxn>
                <a:cxn ang="0">
                  <a:pos x="761" y="50"/>
                </a:cxn>
                <a:cxn ang="0">
                  <a:pos x="749" y="63"/>
                </a:cxn>
                <a:cxn ang="0">
                  <a:pos x="742" y="75"/>
                </a:cxn>
                <a:cxn ang="0">
                  <a:pos x="730" y="81"/>
                </a:cxn>
                <a:cxn ang="0">
                  <a:pos x="717" y="94"/>
                </a:cxn>
                <a:cxn ang="0">
                  <a:pos x="428" y="381"/>
                </a:cxn>
                <a:cxn ang="0">
                  <a:pos x="465" y="418"/>
                </a:cxn>
                <a:cxn ang="0">
                  <a:pos x="516" y="462"/>
                </a:cxn>
                <a:cxn ang="0">
                  <a:pos x="572" y="518"/>
                </a:cxn>
                <a:cxn ang="0">
                  <a:pos x="623" y="574"/>
                </a:cxn>
                <a:cxn ang="0">
                  <a:pos x="679" y="624"/>
                </a:cxn>
                <a:cxn ang="0">
                  <a:pos x="724" y="668"/>
                </a:cxn>
                <a:cxn ang="0">
                  <a:pos x="749" y="699"/>
                </a:cxn>
                <a:cxn ang="0">
                  <a:pos x="761" y="711"/>
                </a:cxn>
                <a:cxn ang="0">
                  <a:pos x="768" y="717"/>
                </a:cxn>
                <a:cxn ang="0">
                  <a:pos x="768" y="730"/>
                </a:cxn>
                <a:cxn ang="0">
                  <a:pos x="768" y="742"/>
                </a:cxn>
                <a:cxn ang="0">
                  <a:pos x="761" y="749"/>
                </a:cxn>
                <a:cxn ang="0">
                  <a:pos x="749" y="755"/>
                </a:cxn>
                <a:cxn ang="0">
                  <a:pos x="736" y="755"/>
                </a:cxn>
                <a:cxn ang="0">
                  <a:pos x="724" y="755"/>
                </a:cxn>
                <a:cxn ang="0">
                  <a:pos x="717" y="749"/>
                </a:cxn>
                <a:cxn ang="0">
                  <a:pos x="711" y="749"/>
                </a:cxn>
                <a:cxn ang="0">
                  <a:pos x="384" y="424"/>
                </a:cxn>
                <a:cxn ang="0">
                  <a:pos x="69" y="736"/>
                </a:cxn>
                <a:cxn ang="0">
                  <a:pos x="56" y="749"/>
                </a:cxn>
                <a:cxn ang="0">
                  <a:pos x="44" y="755"/>
                </a:cxn>
                <a:cxn ang="0">
                  <a:pos x="38" y="755"/>
                </a:cxn>
                <a:cxn ang="0">
                  <a:pos x="31" y="755"/>
                </a:cxn>
                <a:cxn ang="0">
                  <a:pos x="19" y="755"/>
                </a:cxn>
                <a:cxn ang="0">
                  <a:pos x="12" y="749"/>
                </a:cxn>
                <a:cxn ang="0">
                  <a:pos x="6" y="742"/>
                </a:cxn>
                <a:cxn ang="0">
                  <a:pos x="0" y="730"/>
                </a:cxn>
                <a:cxn ang="0">
                  <a:pos x="0" y="717"/>
                </a:cxn>
                <a:cxn ang="0">
                  <a:pos x="6" y="711"/>
                </a:cxn>
                <a:cxn ang="0">
                  <a:pos x="12" y="705"/>
                </a:cxn>
                <a:cxn ang="0">
                  <a:pos x="19" y="693"/>
                </a:cxn>
                <a:cxn ang="0">
                  <a:pos x="340" y="381"/>
                </a:cxn>
                <a:cxn ang="0">
                  <a:pos x="19" y="63"/>
                </a:cxn>
                <a:cxn ang="0">
                  <a:pos x="12" y="50"/>
                </a:cxn>
                <a:cxn ang="0">
                  <a:pos x="6" y="44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6" y="19"/>
                </a:cxn>
                <a:cxn ang="0">
                  <a:pos x="19" y="7"/>
                </a:cxn>
                <a:cxn ang="0">
                  <a:pos x="31" y="0"/>
                </a:cxn>
                <a:cxn ang="0">
                  <a:pos x="38" y="0"/>
                </a:cxn>
                <a:cxn ang="0">
                  <a:pos x="44" y="7"/>
                </a:cxn>
                <a:cxn ang="0">
                  <a:pos x="56" y="13"/>
                </a:cxn>
                <a:cxn ang="0">
                  <a:pos x="69" y="25"/>
                </a:cxn>
                <a:cxn ang="0">
                  <a:pos x="384" y="337"/>
                </a:cxn>
                <a:cxn ang="0">
                  <a:pos x="384" y="337"/>
                </a:cxn>
                <a:cxn ang="0">
                  <a:pos x="698" y="25"/>
                </a:cxn>
                <a:cxn ang="0">
                  <a:pos x="711" y="13"/>
                </a:cxn>
                <a:cxn ang="0">
                  <a:pos x="717" y="7"/>
                </a:cxn>
                <a:cxn ang="0">
                  <a:pos x="730" y="0"/>
                </a:cxn>
                <a:cxn ang="0">
                  <a:pos x="736" y="0"/>
                </a:cxn>
              </a:cxnLst>
              <a:rect l="0" t="0" r="r" b="b"/>
              <a:pathLst>
                <a:path w="768" h="755">
                  <a:moveTo>
                    <a:pt x="736" y="0"/>
                  </a:moveTo>
                  <a:lnTo>
                    <a:pt x="749" y="0"/>
                  </a:lnTo>
                  <a:lnTo>
                    <a:pt x="761" y="13"/>
                  </a:lnTo>
                  <a:lnTo>
                    <a:pt x="768" y="19"/>
                  </a:lnTo>
                  <a:lnTo>
                    <a:pt x="768" y="31"/>
                  </a:lnTo>
                  <a:lnTo>
                    <a:pt x="768" y="44"/>
                  </a:lnTo>
                  <a:lnTo>
                    <a:pt x="761" y="50"/>
                  </a:lnTo>
                  <a:lnTo>
                    <a:pt x="749" y="63"/>
                  </a:lnTo>
                  <a:lnTo>
                    <a:pt x="742" y="75"/>
                  </a:lnTo>
                  <a:lnTo>
                    <a:pt x="730" y="81"/>
                  </a:lnTo>
                  <a:lnTo>
                    <a:pt x="717" y="94"/>
                  </a:lnTo>
                  <a:lnTo>
                    <a:pt x="428" y="381"/>
                  </a:lnTo>
                  <a:lnTo>
                    <a:pt x="465" y="418"/>
                  </a:lnTo>
                  <a:lnTo>
                    <a:pt x="516" y="462"/>
                  </a:lnTo>
                  <a:lnTo>
                    <a:pt x="572" y="518"/>
                  </a:lnTo>
                  <a:lnTo>
                    <a:pt x="623" y="574"/>
                  </a:lnTo>
                  <a:lnTo>
                    <a:pt x="679" y="624"/>
                  </a:lnTo>
                  <a:lnTo>
                    <a:pt x="724" y="668"/>
                  </a:lnTo>
                  <a:lnTo>
                    <a:pt x="749" y="699"/>
                  </a:lnTo>
                  <a:lnTo>
                    <a:pt x="761" y="711"/>
                  </a:lnTo>
                  <a:lnTo>
                    <a:pt x="768" y="717"/>
                  </a:lnTo>
                  <a:lnTo>
                    <a:pt x="768" y="730"/>
                  </a:lnTo>
                  <a:lnTo>
                    <a:pt x="768" y="742"/>
                  </a:lnTo>
                  <a:lnTo>
                    <a:pt x="761" y="749"/>
                  </a:lnTo>
                  <a:lnTo>
                    <a:pt x="749" y="755"/>
                  </a:lnTo>
                  <a:lnTo>
                    <a:pt x="736" y="755"/>
                  </a:lnTo>
                  <a:lnTo>
                    <a:pt x="724" y="755"/>
                  </a:lnTo>
                  <a:lnTo>
                    <a:pt x="717" y="749"/>
                  </a:lnTo>
                  <a:lnTo>
                    <a:pt x="711" y="749"/>
                  </a:lnTo>
                  <a:lnTo>
                    <a:pt x="384" y="424"/>
                  </a:lnTo>
                  <a:lnTo>
                    <a:pt x="69" y="736"/>
                  </a:lnTo>
                  <a:lnTo>
                    <a:pt x="56" y="749"/>
                  </a:lnTo>
                  <a:lnTo>
                    <a:pt x="44" y="755"/>
                  </a:lnTo>
                  <a:lnTo>
                    <a:pt x="38" y="755"/>
                  </a:lnTo>
                  <a:lnTo>
                    <a:pt x="31" y="755"/>
                  </a:lnTo>
                  <a:lnTo>
                    <a:pt x="19" y="755"/>
                  </a:lnTo>
                  <a:lnTo>
                    <a:pt x="12" y="749"/>
                  </a:lnTo>
                  <a:lnTo>
                    <a:pt x="6" y="742"/>
                  </a:lnTo>
                  <a:lnTo>
                    <a:pt x="0" y="730"/>
                  </a:lnTo>
                  <a:lnTo>
                    <a:pt x="0" y="717"/>
                  </a:lnTo>
                  <a:lnTo>
                    <a:pt x="6" y="711"/>
                  </a:lnTo>
                  <a:lnTo>
                    <a:pt x="12" y="705"/>
                  </a:lnTo>
                  <a:lnTo>
                    <a:pt x="19" y="693"/>
                  </a:lnTo>
                  <a:lnTo>
                    <a:pt x="340" y="381"/>
                  </a:lnTo>
                  <a:lnTo>
                    <a:pt x="19" y="63"/>
                  </a:lnTo>
                  <a:lnTo>
                    <a:pt x="12" y="50"/>
                  </a:lnTo>
                  <a:lnTo>
                    <a:pt x="6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6" y="19"/>
                  </a:lnTo>
                  <a:lnTo>
                    <a:pt x="19" y="7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4" y="7"/>
                  </a:lnTo>
                  <a:lnTo>
                    <a:pt x="56" y="13"/>
                  </a:lnTo>
                  <a:lnTo>
                    <a:pt x="69" y="25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698" y="25"/>
                  </a:lnTo>
                  <a:lnTo>
                    <a:pt x="711" y="13"/>
                  </a:lnTo>
                  <a:lnTo>
                    <a:pt x="717" y="7"/>
                  </a:lnTo>
                  <a:lnTo>
                    <a:pt x="730" y="0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19310" y="1510"/>
              <a:ext cx="1032" cy="1142"/>
            </a:xfrm>
            <a:custGeom>
              <a:avLst/>
              <a:gdLst/>
              <a:ahLst/>
              <a:cxnLst>
                <a:cxn ang="0">
                  <a:pos x="900" y="131"/>
                </a:cxn>
                <a:cxn ang="0">
                  <a:pos x="849" y="125"/>
                </a:cxn>
                <a:cxn ang="0">
                  <a:pos x="906" y="188"/>
                </a:cxn>
                <a:cxn ang="0">
                  <a:pos x="931" y="119"/>
                </a:cxn>
                <a:cxn ang="0">
                  <a:pos x="239" y="156"/>
                </a:cxn>
                <a:cxn ang="0">
                  <a:pos x="88" y="362"/>
                </a:cxn>
                <a:cxn ang="0">
                  <a:pos x="63" y="655"/>
                </a:cxn>
                <a:cxn ang="0">
                  <a:pos x="151" y="892"/>
                </a:cxn>
                <a:cxn ang="0">
                  <a:pos x="390" y="1061"/>
                </a:cxn>
                <a:cxn ang="0">
                  <a:pos x="251" y="830"/>
                </a:cxn>
                <a:cxn ang="0">
                  <a:pos x="220" y="574"/>
                </a:cxn>
                <a:cxn ang="0">
                  <a:pos x="283" y="231"/>
                </a:cxn>
                <a:cxn ang="0">
                  <a:pos x="365" y="94"/>
                </a:cxn>
                <a:cxn ang="0">
                  <a:pos x="660" y="13"/>
                </a:cxn>
                <a:cxn ang="0">
                  <a:pos x="824" y="69"/>
                </a:cxn>
                <a:cxn ang="0">
                  <a:pos x="893" y="75"/>
                </a:cxn>
                <a:cxn ang="0">
                  <a:pos x="925" y="50"/>
                </a:cxn>
                <a:cxn ang="0">
                  <a:pos x="937" y="13"/>
                </a:cxn>
                <a:cxn ang="0">
                  <a:pos x="956" y="0"/>
                </a:cxn>
                <a:cxn ang="0">
                  <a:pos x="975" y="7"/>
                </a:cxn>
                <a:cxn ang="0">
                  <a:pos x="981" y="38"/>
                </a:cxn>
                <a:cxn ang="0">
                  <a:pos x="981" y="331"/>
                </a:cxn>
                <a:cxn ang="0">
                  <a:pos x="975" y="362"/>
                </a:cxn>
                <a:cxn ang="0">
                  <a:pos x="950" y="368"/>
                </a:cxn>
                <a:cxn ang="0">
                  <a:pos x="931" y="350"/>
                </a:cxn>
                <a:cxn ang="0">
                  <a:pos x="811" y="169"/>
                </a:cxn>
                <a:cxn ang="0">
                  <a:pos x="566" y="57"/>
                </a:cxn>
                <a:cxn ang="0">
                  <a:pos x="358" y="200"/>
                </a:cxn>
                <a:cxn ang="0">
                  <a:pos x="283" y="574"/>
                </a:cxn>
                <a:cxn ang="0">
                  <a:pos x="314" y="836"/>
                </a:cxn>
                <a:cxn ang="0">
                  <a:pos x="434" y="1023"/>
                </a:cxn>
                <a:cxn ang="0">
                  <a:pos x="692" y="1054"/>
                </a:cxn>
                <a:cxn ang="0">
                  <a:pos x="963" y="899"/>
                </a:cxn>
                <a:cxn ang="0">
                  <a:pos x="988" y="874"/>
                </a:cxn>
                <a:cxn ang="0">
                  <a:pos x="1013" y="880"/>
                </a:cxn>
                <a:cxn ang="0">
                  <a:pos x="1032" y="905"/>
                </a:cxn>
                <a:cxn ang="0">
                  <a:pos x="963" y="986"/>
                </a:cxn>
                <a:cxn ang="0">
                  <a:pos x="761" y="1104"/>
                </a:cxn>
                <a:cxn ang="0">
                  <a:pos x="459" y="1129"/>
                </a:cxn>
                <a:cxn ang="0">
                  <a:pos x="176" y="1005"/>
                </a:cxn>
                <a:cxn ang="0">
                  <a:pos x="12" y="711"/>
                </a:cxn>
                <a:cxn ang="0">
                  <a:pos x="50" y="312"/>
                </a:cxn>
                <a:cxn ang="0">
                  <a:pos x="264" y="75"/>
                </a:cxn>
                <a:cxn ang="0">
                  <a:pos x="560" y="0"/>
                </a:cxn>
              </a:cxnLst>
              <a:rect l="0" t="0" r="r" b="b"/>
              <a:pathLst>
                <a:path w="1032" h="1142">
                  <a:moveTo>
                    <a:pt x="931" y="119"/>
                  </a:moveTo>
                  <a:lnTo>
                    <a:pt x="912" y="125"/>
                  </a:lnTo>
                  <a:lnTo>
                    <a:pt x="900" y="131"/>
                  </a:lnTo>
                  <a:lnTo>
                    <a:pt x="881" y="131"/>
                  </a:lnTo>
                  <a:lnTo>
                    <a:pt x="862" y="131"/>
                  </a:lnTo>
                  <a:lnTo>
                    <a:pt x="849" y="125"/>
                  </a:lnTo>
                  <a:lnTo>
                    <a:pt x="868" y="150"/>
                  </a:lnTo>
                  <a:lnTo>
                    <a:pt x="887" y="169"/>
                  </a:lnTo>
                  <a:lnTo>
                    <a:pt x="906" y="188"/>
                  </a:lnTo>
                  <a:lnTo>
                    <a:pt x="918" y="200"/>
                  </a:lnTo>
                  <a:lnTo>
                    <a:pt x="931" y="219"/>
                  </a:lnTo>
                  <a:lnTo>
                    <a:pt x="931" y="119"/>
                  </a:lnTo>
                  <a:close/>
                  <a:moveTo>
                    <a:pt x="365" y="94"/>
                  </a:moveTo>
                  <a:lnTo>
                    <a:pt x="302" y="119"/>
                  </a:lnTo>
                  <a:lnTo>
                    <a:pt x="239" y="156"/>
                  </a:lnTo>
                  <a:lnTo>
                    <a:pt x="182" y="213"/>
                  </a:lnTo>
                  <a:lnTo>
                    <a:pt x="132" y="275"/>
                  </a:lnTo>
                  <a:lnTo>
                    <a:pt x="88" y="362"/>
                  </a:lnTo>
                  <a:lnTo>
                    <a:pt x="63" y="456"/>
                  </a:lnTo>
                  <a:lnTo>
                    <a:pt x="56" y="574"/>
                  </a:lnTo>
                  <a:lnTo>
                    <a:pt x="63" y="655"/>
                  </a:lnTo>
                  <a:lnTo>
                    <a:pt x="75" y="736"/>
                  </a:lnTo>
                  <a:lnTo>
                    <a:pt x="107" y="817"/>
                  </a:lnTo>
                  <a:lnTo>
                    <a:pt x="151" y="892"/>
                  </a:lnTo>
                  <a:lnTo>
                    <a:pt x="207" y="961"/>
                  </a:lnTo>
                  <a:lnTo>
                    <a:pt x="289" y="1017"/>
                  </a:lnTo>
                  <a:lnTo>
                    <a:pt x="390" y="1061"/>
                  </a:lnTo>
                  <a:lnTo>
                    <a:pt x="327" y="992"/>
                  </a:lnTo>
                  <a:lnTo>
                    <a:pt x="283" y="917"/>
                  </a:lnTo>
                  <a:lnTo>
                    <a:pt x="251" y="830"/>
                  </a:lnTo>
                  <a:lnTo>
                    <a:pt x="233" y="743"/>
                  </a:lnTo>
                  <a:lnTo>
                    <a:pt x="226" y="655"/>
                  </a:lnTo>
                  <a:lnTo>
                    <a:pt x="220" y="574"/>
                  </a:lnTo>
                  <a:lnTo>
                    <a:pt x="233" y="431"/>
                  </a:lnTo>
                  <a:lnTo>
                    <a:pt x="251" y="319"/>
                  </a:lnTo>
                  <a:lnTo>
                    <a:pt x="283" y="231"/>
                  </a:lnTo>
                  <a:lnTo>
                    <a:pt x="314" y="163"/>
                  </a:lnTo>
                  <a:lnTo>
                    <a:pt x="340" y="119"/>
                  </a:lnTo>
                  <a:lnTo>
                    <a:pt x="365" y="94"/>
                  </a:lnTo>
                  <a:close/>
                  <a:moveTo>
                    <a:pt x="560" y="0"/>
                  </a:moveTo>
                  <a:lnTo>
                    <a:pt x="598" y="0"/>
                  </a:lnTo>
                  <a:lnTo>
                    <a:pt x="660" y="13"/>
                  </a:lnTo>
                  <a:lnTo>
                    <a:pt x="736" y="38"/>
                  </a:lnTo>
                  <a:lnTo>
                    <a:pt x="774" y="50"/>
                  </a:lnTo>
                  <a:lnTo>
                    <a:pt x="824" y="69"/>
                  </a:lnTo>
                  <a:lnTo>
                    <a:pt x="874" y="75"/>
                  </a:lnTo>
                  <a:lnTo>
                    <a:pt x="887" y="75"/>
                  </a:lnTo>
                  <a:lnTo>
                    <a:pt x="893" y="75"/>
                  </a:lnTo>
                  <a:lnTo>
                    <a:pt x="906" y="69"/>
                  </a:lnTo>
                  <a:lnTo>
                    <a:pt x="918" y="63"/>
                  </a:lnTo>
                  <a:lnTo>
                    <a:pt x="925" y="50"/>
                  </a:lnTo>
                  <a:lnTo>
                    <a:pt x="931" y="32"/>
                  </a:lnTo>
                  <a:lnTo>
                    <a:pt x="931" y="19"/>
                  </a:lnTo>
                  <a:lnTo>
                    <a:pt x="937" y="13"/>
                  </a:lnTo>
                  <a:lnTo>
                    <a:pt x="944" y="7"/>
                  </a:lnTo>
                  <a:lnTo>
                    <a:pt x="950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9" y="0"/>
                  </a:lnTo>
                  <a:lnTo>
                    <a:pt x="975" y="7"/>
                  </a:lnTo>
                  <a:lnTo>
                    <a:pt x="981" y="19"/>
                  </a:lnTo>
                  <a:lnTo>
                    <a:pt x="981" y="32"/>
                  </a:lnTo>
                  <a:lnTo>
                    <a:pt x="981" y="38"/>
                  </a:lnTo>
                  <a:lnTo>
                    <a:pt x="981" y="50"/>
                  </a:lnTo>
                  <a:lnTo>
                    <a:pt x="981" y="319"/>
                  </a:lnTo>
                  <a:lnTo>
                    <a:pt x="981" y="331"/>
                  </a:lnTo>
                  <a:lnTo>
                    <a:pt x="981" y="344"/>
                  </a:lnTo>
                  <a:lnTo>
                    <a:pt x="981" y="356"/>
                  </a:lnTo>
                  <a:lnTo>
                    <a:pt x="975" y="362"/>
                  </a:lnTo>
                  <a:lnTo>
                    <a:pt x="969" y="368"/>
                  </a:lnTo>
                  <a:lnTo>
                    <a:pt x="956" y="368"/>
                  </a:lnTo>
                  <a:lnTo>
                    <a:pt x="950" y="368"/>
                  </a:lnTo>
                  <a:lnTo>
                    <a:pt x="937" y="362"/>
                  </a:lnTo>
                  <a:lnTo>
                    <a:pt x="931" y="356"/>
                  </a:lnTo>
                  <a:lnTo>
                    <a:pt x="931" y="350"/>
                  </a:lnTo>
                  <a:lnTo>
                    <a:pt x="925" y="337"/>
                  </a:lnTo>
                  <a:lnTo>
                    <a:pt x="881" y="244"/>
                  </a:lnTo>
                  <a:lnTo>
                    <a:pt x="811" y="169"/>
                  </a:lnTo>
                  <a:lnTo>
                    <a:pt x="730" y="107"/>
                  </a:lnTo>
                  <a:lnTo>
                    <a:pt x="642" y="69"/>
                  </a:lnTo>
                  <a:lnTo>
                    <a:pt x="566" y="57"/>
                  </a:lnTo>
                  <a:lnTo>
                    <a:pt x="484" y="75"/>
                  </a:lnTo>
                  <a:lnTo>
                    <a:pt x="415" y="125"/>
                  </a:lnTo>
                  <a:lnTo>
                    <a:pt x="358" y="200"/>
                  </a:lnTo>
                  <a:lnTo>
                    <a:pt x="314" y="300"/>
                  </a:lnTo>
                  <a:lnTo>
                    <a:pt x="289" y="425"/>
                  </a:lnTo>
                  <a:lnTo>
                    <a:pt x="283" y="574"/>
                  </a:lnTo>
                  <a:lnTo>
                    <a:pt x="283" y="662"/>
                  </a:lnTo>
                  <a:lnTo>
                    <a:pt x="295" y="755"/>
                  </a:lnTo>
                  <a:lnTo>
                    <a:pt x="314" y="836"/>
                  </a:lnTo>
                  <a:lnTo>
                    <a:pt x="340" y="911"/>
                  </a:lnTo>
                  <a:lnTo>
                    <a:pt x="384" y="973"/>
                  </a:lnTo>
                  <a:lnTo>
                    <a:pt x="434" y="1023"/>
                  </a:lnTo>
                  <a:lnTo>
                    <a:pt x="503" y="1054"/>
                  </a:lnTo>
                  <a:lnTo>
                    <a:pt x="585" y="1067"/>
                  </a:lnTo>
                  <a:lnTo>
                    <a:pt x="692" y="1054"/>
                  </a:lnTo>
                  <a:lnTo>
                    <a:pt x="793" y="1017"/>
                  </a:lnTo>
                  <a:lnTo>
                    <a:pt x="887" y="967"/>
                  </a:lnTo>
                  <a:lnTo>
                    <a:pt x="963" y="899"/>
                  </a:lnTo>
                  <a:lnTo>
                    <a:pt x="975" y="886"/>
                  </a:lnTo>
                  <a:lnTo>
                    <a:pt x="981" y="880"/>
                  </a:lnTo>
                  <a:lnTo>
                    <a:pt x="988" y="874"/>
                  </a:lnTo>
                  <a:lnTo>
                    <a:pt x="994" y="874"/>
                  </a:lnTo>
                  <a:lnTo>
                    <a:pt x="1007" y="874"/>
                  </a:lnTo>
                  <a:lnTo>
                    <a:pt x="1013" y="880"/>
                  </a:lnTo>
                  <a:lnTo>
                    <a:pt x="1019" y="886"/>
                  </a:lnTo>
                  <a:lnTo>
                    <a:pt x="1025" y="892"/>
                  </a:lnTo>
                  <a:lnTo>
                    <a:pt x="1032" y="905"/>
                  </a:lnTo>
                  <a:lnTo>
                    <a:pt x="1019" y="924"/>
                  </a:lnTo>
                  <a:lnTo>
                    <a:pt x="994" y="955"/>
                  </a:lnTo>
                  <a:lnTo>
                    <a:pt x="963" y="986"/>
                  </a:lnTo>
                  <a:lnTo>
                    <a:pt x="918" y="1023"/>
                  </a:lnTo>
                  <a:lnTo>
                    <a:pt x="874" y="1054"/>
                  </a:lnTo>
                  <a:lnTo>
                    <a:pt x="761" y="1104"/>
                  </a:lnTo>
                  <a:lnTo>
                    <a:pt x="654" y="1129"/>
                  </a:lnTo>
                  <a:lnTo>
                    <a:pt x="560" y="1142"/>
                  </a:lnTo>
                  <a:lnTo>
                    <a:pt x="459" y="1129"/>
                  </a:lnTo>
                  <a:lnTo>
                    <a:pt x="358" y="1104"/>
                  </a:lnTo>
                  <a:lnTo>
                    <a:pt x="264" y="1067"/>
                  </a:lnTo>
                  <a:lnTo>
                    <a:pt x="176" y="1005"/>
                  </a:lnTo>
                  <a:lnTo>
                    <a:pt x="107" y="924"/>
                  </a:lnTo>
                  <a:lnTo>
                    <a:pt x="50" y="830"/>
                  </a:lnTo>
                  <a:lnTo>
                    <a:pt x="12" y="711"/>
                  </a:lnTo>
                  <a:lnTo>
                    <a:pt x="0" y="568"/>
                  </a:lnTo>
                  <a:lnTo>
                    <a:pt x="12" y="431"/>
                  </a:lnTo>
                  <a:lnTo>
                    <a:pt x="50" y="312"/>
                  </a:lnTo>
                  <a:lnTo>
                    <a:pt x="107" y="213"/>
                  </a:lnTo>
                  <a:lnTo>
                    <a:pt x="182" y="131"/>
                  </a:lnTo>
                  <a:lnTo>
                    <a:pt x="264" y="75"/>
                  </a:lnTo>
                  <a:lnTo>
                    <a:pt x="358" y="32"/>
                  </a:lnTo>
                  <a:lnTo>
                    <a:pt x="459" y="7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0505" y="1454"/>
              <a:ext cx="453" cy="481"/>
            </a:xfrm>
            <a:custGeom>
              <a:avLst/>
              <a:gdLst/>
              <a:ahLst/>
              <a:cxnLst>
                <a:cxn ang="0">
                  <a:pos x="239" y="7"/>
                </a:cxn>
                <a:cxn ang="0">
                  <a:pos x="258" y="19"/>
                </a:cxn>
                <a:cxn ang="0">
                  <a:pos x="258" y="38"/>
                </a:cxn>
                <a:cxn ang="0">
                  <a:pos x="239" y="212"/>
                </a:cxn>
                <a:cxn ang="0">
                  <a:pos x="403" y="106"/>
                </a:cxn>
                <a:cxn ang="0">
                  <a:pos x="416" y="106"/>
                </a:cxn>
                <a:cxn ang="0">
                  <a:pos x="435" y="106"/>
                </a:cxn>
                <a:cxn ang="0">
                  <a:pos x="453" y="125"/>
                </a:cxn>
                <a:cxn ang="0">
                  <a:pos x="453" y="150"/>
                </a:cxn>
                <a:cxn ang="0">
                  <a:pos x="435" y="169"/>
                </a:cxn>
                <a:cxn ang="0">
                  <a:pos x="391" y="187"/>
                </a:cxn>
                <a:cxn ang="0">
                  <a:pos x="265" y="244"/>
                </a:cxn>
                <a:cxn ang="0">
                  <a:pos x="435" y="312"/>
                </a:cxn>
                <a:cxn ang="0">
                  <a:pos x="447" y="318"/>
                </a:cxn>
                <a:cxn ang="0">
                  <a:pos x="453" y="343"/>
                </a:cxn>
                <a:cxn ang="0">
                  <a:pos x="447" y="368"/>
                </a:cxn>
                <a:cxn ang="0">
                  <a:pos x="422" y="381"/>
                </a:cxn>
                <a:cxn ang="0">
                  <a:pos x="409" y="381"/>
                </a:cxn>
                <a:cxn ang="0">
                  <a:pos x="391" y="368"/>
                </a:cxn>
                <a:cxn ang="0">
                  <a:pos x="239" y="269"/>
                </a:cxn>
                <a:cxn ang="0">
                  <a:pos x="252" y="356"/>
                </a:cxn>
                <a:cxn ang="0">
                  <a:pos x="258" y="406"/>
                </a:cxn>
                <a:cxn ang="0">
                  <a:pos x="265" y="437"/>
                </a:cxn>
                <a:cxn ang="0">
                  <a:pos x="258" y="462"/>
                </a:cxn>
                <a:cxn ang="0">
                  <a:pos x="246" y="474"/>
                </a:cxn>
                <a:cxn ang="0">
                  <a:pos x="227" y="481"/>
                </a:cxn>
                <a:cxn ang="0">
                  <a:pos x="208" y="474"/>
                </a:cxn>
                <a:cxn ang="0">
                  <a:pos x="195" y="462"/>
                </a:cxn>
                <a:cxn ang="0">
                  <a:pos x="208" y="269"/>
                </a:cxn>
                <a:cxn ang="0">
                  <a:pos x="51" y="375"/>
                </a:cxn>
                <a:cxn ang="0">
                  <a:pos x="38" y="381"/>
                </a:cxn>
                <a:cxn ang="0">
                  <a:pos x="19" y="375"/>
                </a:cxn>
                <a:cxn ang="0">
                  <a:pos x="0" y="356"/>
                </a:cxn>
                <a:cxn ang="0">
                  <a:pos x="0" y="331"/>
                </a:cxn>
                <a:cxn ang="0">
                  <a:pos x="13" y="318"/>
                </a:cxn>
                <a:cxn ang="0">
                  <a:pos x="63" y="293"/>
                </a:cxn>
                <a:cxn ang="0">
                  <a:pos x="195" y="244"/>
                </a:cxn>
                <a:cxn ang="0">
                  <a:pos x="13" y="169"/>
                </a:cxn>
                <a:cxn ang="0">
                  <a:pos x="0" y="150"/>
                </a:cxn>
                <a:cxn ang="0">
                  <a:pos x="0" y="125"/>
                </a:cxn>
                <a:cxn ang="0">
                  <a:pos x="19" y="106"/>
                </a:cxn>
                <a:cxn ang="0">
                  <a:pos x="38" y="106"/>
                </a:cxn>
                <a:cxn ang="0">
                  <a:pos x="57" y="113"/>
                </a:cxn>
                <a:cxn ang="0">
                  <a:pos x="208" y="175"/>
                </a:cxn>
                <a:cxn ang="0">
                  <a:pos x="195" y="88"/>
                </a:cxn>
                <a:cxn ang="0">
                  <a:pos x="195" y="63"/>
                </a:cxn>
                <a:cxn ang="0">
                  <a:pos x="195" y="32"/>
                </a:cxn>
                <a:cxn ang="0">
                  <a:pos x="202" y="13"/>
                </a:cxn>
                <a:cxn ang="0">
                  <a:pos x="221" y="0"/>
                </a:cxn>
              </a:cxnLst>
              <a:rect l="0" t="0" r="r" b="b"/>
              <a:pathLst>
                <a:path w="453" h="481">
                  <a:moveTo>
                    <a:pt x="227" y="0"/>
                  </a:moveTo>
                  <a:lnTo>
                    <a:pt x="239" y="7"/>
                  </a:lnTo>
                  <a:lnTo>
                    <a:pt x="252" y="13"/>
                  </a:lnTo>
                  <a:lnTo>
                    <a:pt x="258" y="19"/>
                  </a:lnTo>
                  <a:lnTo>
                    <a:pt x="258" y="25"/>
                  </a:lnTo>
                  <a:lnTo>
                    <a:pt x="258" y="38"/>
                  </a:lnTo>
                  <a:lnTo>
                    <a:pt x="258" y="50"/>
                  </a:lnTo>
                  <a:lnTo>
                    <a:pt x="239" y="212"/>
                  </a:lnTo>
                  <a:lnTo>
                    <a:pt x="397" y="113"/>
                  </a:lnTo>
                  <a:lnTo>
                    <a:pt x="403" y="106"/>
                  </a:lnTo>
                  <a:lnTo>
                    <a:pt x="409" y="106"/>
                  </a:lnTo>
                  <a:lnTo>
                    <a:pt x="416" y="106"/>
                  </a:lnTo>
                  <a:lnTo>
                    <a:pt x="422" y="106"/>
                  </a:lnTo>
                  <a:lnTo>
                    <a:pt x="435" y="106"/>
                  </a:lnTo>
                  <a:lnTo>
                    <a:pt x="447" y="113"/>
                  </a:lnTo>
                  <a:lnTo>
                    <a:pt x="453" y="125"/>
                  </a:lnTo>
                  <a:lnTo>
                    <a:pt x="453" y="138"/>
                  </a:lnTo>
                  <a:lnTo>
                    <a:pt x="453" y="150"/>
                  </a:lnTo>
                  <a:lnTo>
                    <a:pt x="447" y="163"/>
                  </a:lnTo>
                  <a:lnTo>
                    <a:pt x="435" y="169"/>
                  </a:lnTo>
                  <a:lnTo>
                    <a:pt x="422" y="175"/>
                  </a:lnTo>
                  <a:lnTo>
                    <a:pt x="391" y="187"/>
                  </a:lnTo>
                  <a:lnTo>
                    <a:pt x="340" y="206"/>
                  </a:lnTo>
                  <a:lnTo>
                    <a:pt x="265" y="244"/>
                  </a:lnTo>
                  <a:lnTo>
                    <a:pt x="265" y="244"/>
                  </a:lnTo>
                  <a:lnTo>
                    <a:pt x="435" y="312"/>
                  </a:lnTo>
                  <a:lnTo>
                    <a:pt x="441" y="312"/>
                  </a:lnTo>
                  <a:lnTo>
                    <a:pt x="447" y="318"/>
                  </a:lnTo>
                  <a:lnTo>
                    <a:pt x="453" y="331"/>
                  </a:lnTo>
                  <a:lnTo>
                    <a:pt x="453" y="343"/>
                  </a:lnTo>
                  <a:lnTo>
                    <a:pt x="453" y="356"/>
                  </a:lnTo>
                  <a:lnTo>
                    <a:pt x="447" y="368"/>
                  </a:lnTo>
                  <a:lnTo>
                    <a:pt x="435" y="375"/>
                  </a:lnTo>
                  <a:lnTo>
                    <a:pt x="422" y="381"/>
                  </a:lnTo>
                  <a:lnTo>
                    <a:pt x="416" y="381"/>
                  </a:lnTo>
                  <a:lnTo>
                    <a:pt x="409" y="381"/>
                  </a:lnTo>
                  <a:lnTo>
                    <a:pt x="403" y="375"/>
                  </a:lnTo>
                  <a:lnTo>
                    <a:pt x="391" y="368"/>
                  </a:lnTo>
                  <a:lnTo>
                    <a:pt x="378" y="356"/>
                  </a:lnTo>
                  <a:lnTo>
                    <a:pt x="239" y="269"/>
                  </a:lnTo>
                  <a:lnTo>
                    <a:pt x="246" y="306"/>
                  </a:lnTo>
                  <a:lnTo>
                    <a:pt x="252" y="356"/>
                  </a:lnTo>
                  <a:lnTo>
                    <a:pt x="252" y="393"/>
                  </a:lnTo>
                  <a:lnTo>
                    <a:pt x="258" y="406"/>
                  </a:lnTo>
                  <a:lnTo>
                    <a:pt x="258" y="418"/>
                  </a:lnTo>
                  <a:lnTo>
                    <a:pt x="265" y="437"/>
                  </a:lnTo>
                  <a:lnTo>
                    <a:pt x="265" y="449"/>
                  </a:lnTo>
                  <a:lnTo>
                    <a:pt x="258" y="462"/>
                  </a:lnTo>
                  <a:lnTo>
                    <a:pt x="252" y="468"/>
                  </a:lnTo>
                  <a:lnTo>
                    <a:pt x="246" y="474"/>
                  </a:lnTo>
                  <a:lnTo>
                    <a:pt x="233" y="481"/>
                  </a:lnTo>
                  <a:lnTo>
                    <a:pt x="227" y="481"/>
                  </a:lnTo>
                  <a:lnTo>
                    <a:pt x="221" y="481"/>
                  </a:lnTo>
                  <a:lnTo>
                    <a:pt x="208" y="474"/>
                  </a:lnTo>
                  <a:lnTo>
                    <a:pt x="202" y="468"/>
                  </a:lnTo>
                  <a:lnTo>
                    <a:pt x="195" y="462"/>
                  </a:lnTo>
                  <a:lnTo>
                    <a:pt x="195" y="449"/>
                  </a:lnTo>
                  <a:lnTo>
                    <a:pt x="208" y="269"/>
                  </a:lnTo>
                  <a:lnTo>
                    <a:pt x="57" y="368"/>
                  </a:lnTo>
                  <a:lnTo>
                    <a:pt x="51" y="375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32" y="381"/>
                  </a:lnTo>
                  <a:lnTo>
                    <a:pt x="19" y="375"/>
                  </a:lnTo>
                  <a:lnTo>
                    <a:pt x="7" y="368"/>
                  </a:lnTo>
                  <a:lnTo>
                    <a:pt x="0" y="356"/>
                  </a:lnTo>
                  <a:lnTo>
                    <a:pt x="0" y="343"/>
                  </a:lnTo>
                  <a:lnTo>
                    <a:pt x="0" y="331"/>
                  </a:lnTo>
                  <a:lnTo>
                    <a:pt x="7" y="325"/>
                  </a:lnTo>
                  <a:lnTo>
                    <a:pt x="13" y="318"/>
                  </a:lnTo>
                  <a:lnTo>
                    <a:pt x="32" y="306"/>
                  </a:lnTo>
                  <a:lnTo>
                    <a:pt x="63" y="293"/>
                  </a:lnTo>
                  <a:lnTo>
                    <a:pt x="114" y="275"/>
                  </a:lnTo>
                  <a:lnTo>
                    <a:pt x="195" y="244"/>
                  </a:lnTo>
                  <a:lnTo>
                    <a:pt x="26" y="169"/>
                  </a:lnTo>
                  <a:lnTo>
                    <a:pt x="13" y="169"/>
                  </a:lnTo>
                  <a:lnTo>
                    <a:pt x="7" y="163"/>
                  </a:lnTo>
                  <a:lnTo>
                    <a:pt x="0" y="150"/>
                  </a:lnTo>
                  <a:lnTo>
                    <a:pt x="0" y="138"/>
                  </a:lnTo>
                  <a:lnTo>
                    <a:pt x="0" y="125"/>
                  </a:lnTo>
                  <a:lnTo>
                    <a:pt x="7" y="113"/>
                  </a:lnTo>
                  <a:lnTo>
                    <a:pt x="19" y="106"/>
                  </a:lnTo>
                  <a:lnTo>
                    <a:pt x="32" y="106"/>
                  </a:lnTo>
                  <a:lnTo>
                    <a:pt x="38" y="106"/>
                  </a:lnTo>
                  <a:lnTo>
                    <a:pt x="51" y="106"/>
                  </a:lnTo>
                  <a:lnTo>
                    <a:pt x="57" y="113"/>
                  </a:lnTo>
                  <a:lnTo>
                    <a:pt x="208" y="212"/>
                  </a:lnTo>
                  <a:lnTo>
                    <a:pt x="208" y="175"/>
                  </a:lnTo>
                  <a:lnTo>
                    <a:pt x="202" y="125"/>
                  </a:lnTo>
                  <a:lnTo>
                    <a:pt x="195" y="88"/>
                  </a:lnTo>
                  <a:lnTo>
                    <a:pt x="195" y="75"/>
                  </a:lnTo>
                  <a:lnTo>
                    <a:pt x="195" y="63"/>
                  </a:lnTo>
                  <a:lnTo>
                    <a:pt x="195" y="44"/>
                  </a:lnTo>
                  <a:lnTo>
                    <a:pt x="195" y="32"/>
                  </a:lnTo>
                  <a:lnTo>
                    <a:pt x="195" y="19"/>
                  </a:lnTo>
                  <a:lnTo>
                    <a:pt x="202" y="13"/>
                  </a:lnTo>
                  <a:lnTo>
                    <a:pt x="208" y="7"/>
                  </a:lnTo>
                  <a:lnTo>
                    <a:pt x="221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1607" y="2895"/>
              <a:ext cx="768" cy="5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51" y="0"/>
                </a:cxn>
                <a:cxn ang="0">
                  <a:pos x="63" y="0"/>
                </a:cxn>
                <a:cxn ang="0">
                  <a:pos x="70" y="6"/>
                </a:cxn>
                <a:cxn ang="0">
                  <a:pos x="107" y="56"/>
                </a:cxn>
                <a:cxn ang="0">
                  <a:pos x="158" y="119"/>
                </a:cxn>
                <a:cxn ang="0">
                  <a:pos x="239" y="187"/>
                </a:cxn>
                <a:cxn ang="0">
                  <a:pos x="346" y="249"/>
                </a:cxn>
                <a:cxn ang="0">
                  <a:pos x="491" y="299"/>
                </a:cxn>
                <a:cxn ang="0">
                  <a:pos x="630" y="324"/>
                </a:cxn>
                <a:cxn ang="0">
                  <a:pos x="743" y="337"/>
                </a:cxn>
                <a:cxn ang="0">
                  <a:pos x="755" y="337"/>
                </a:cxn>
                <a:cxn ang="0">
                  <a:pos x="762" y="343"/>
                </a:cxn>
                <a:cxn ang="0">
                  <a:pos x="768" y="355"/>
                </a:cxn>
                <a:cxn ang="0">
                  <a:pos x="768" y="380"/>
                </a:cxn>
                <a:cxn ang="0">
                  <a:pos x="768" y="480"/>
                </a:cxn>
                <a:cxn ang="0">
                  <a:pos x="768" y="499"/>
                </a:cxn>
                <a:cxn ang="0">
                  <a:pos x="768" y="511"/>
                </a:cxn>
                <a:cxn ang="0">
                  <a:pos x="762" y="518"/>
                </a:cxn>
                <a:cxn ang="0">
                  <a:pos x="749" y="524"/>
                </a:cxn>
                <a:cxn ang="0">
                  <a:pos x="737" y="524"/>
                </a:cxn>
                <a:cxn ang="0">
                  <a:pos x="667" y="518"/>
                </a:cxn>
                <a:cxn ang="0">
                  <a:pos x="579" y="505"/>
                </a:cxn>
                <a:cxn ang="0">
                  <a:pos x="485" y="480"/>
                </a:cxn>
                <a:cxn ang="0">
                  <a:pos x="384" y="437"/>
                </a:cxn>
                <a:cxn ang="0">
                  <a:pos x="283" y="374"/>
                </a:cxn>
                <a:cxn ang="0">
                  <a:pos x="183" y="299"/>
                </a:cxn>
                <a:cxn ang="0">
                  <a:pos x="82" y="193"/>
                </a:cxn>
                <a:cxn ang="0">
                  <a:pos x="0" y="62"/>
                </a:cxn>
                <a:cxn ang="0">
                  <a:pos x="0" y="37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9" y="0"/>
                </a:cxn>
                <a:cxn ang="0">
                  <a:pos x="38" y="0"/>
                </a:cxn>
              </a:cxnLst>
              <a:rect l="0" t="0" r="r" b="b"/>
              <a:pathLst>
                <a:path w="768" h="524">
                  <a:moveTo>
                    <a:pt x="38" y="0"/>
                  </a:moveTo>
                  <a:lnTo>
                    <a:pt x="51" y="0"/>
                  </a:lnTo>
                  <a:lnTo>
                    <a:pt x="63" y="0"/>
                  </a:lnTo>
                  <a:lnTo>
                    <a:pt x="70" y="6"/>
                  </a:lnTo>
                  <a:lnTo>
                    <a:pt x="107" y="56"/>
                  </a:lnTo>
                  <a:lnTo>
                    <a:pt x="158" y="119"/>
                  </a:lnTo>
                  <a:lnTo>
                    <a:pt x="239" y="187"/>
                  </a:lnTo>
                  <a:lnTo>
                    <a:pt x="346" y="249"/>
                  </a:lnTo>
                  <a:lnTo>
                    <a:pt x="491" y="299"/>
                  </a:lnTo>
                  <a:lnTo>
                    <a:pt x="630" y="324"/>
                  </a:lnTo>
                  <a:lnTo>
                    <a:pt x="743" y="337"/>
                  </a:lnTo>
                  <a:lnTo>
                    <a:pt x="755" y="337"/>
                  </a:lnTo>
                  <a:lnTo>
                    <a:pt x="762" y="343"/>
                  </a:lnTo>
                  <a:lnTo>
                    <a:pt x="768" y="355"/>
                  </a:lnTo>
                  <a:lnTo>
                    <a:pt x="768" y="380"/>
                  </a:lnTo>
                  <a:lnTo>
                    <a:pt x="768" y="480"/>
                  </a:lnTo>
                  <a:lnTo>
                    <a:pt x="768" y="499"/>
                  </a:lnTo>
                  <a:lnTo>
                    <a:pt x="768" y="511"/>
                  </a:lnTo>
                  <a:lnTo>
                    <a:pt x="762" y="518"/>
                  </a:lnTo>
                  <a:lnTo>
                    <a:pt x="749" y="524"/>
                  </a:lnTo>
                  <a:lnTo>
                    <a:pt x="737" y="524"/>
                  </a:lnTo>
                  <a:lnTo>
                    <a:pt x="667" y="518"/>
                  </a:lnTo>
                  <a:lnTo>
                    <a:pt x="579" y="505"/>
                  </a:lnTo>
                  <a:lnTo>
                    <a:pt x="485" y="480"/>
                  </a:lnTo>
                  <a:lnTo>
                    <a:pt x="384" y="437"/>
                  </a:lnTo>
                  <a:lnTo>
                    <a:pt x="283" y="374"/>
                  </a:lnTo>
                  <a:lnTo>
                    <a:pt x="183" y="299"/>
                  </a:lnTo>
                  <a:lnTo>
                    <a:pt x="82" y="193"/>
                  </a:lnTo>
                  <a:lnTo>
                    <a:pt x="0" y="62"/>
                  </a:lnTo>
                  <a:lnTo>
                    <a:pt x="0" y="37"/>
                  </a:lnTo>
                  <a:lnTo>
                    <a:pt x="0" y="19"/>
                  </a:lnTo>
                  <a:lnTo>
                    <a:pt x="0" y="6"/>
                  </a:lnTo>
                  <a:lnTo>
                    <a:pt x="7" y="0"/>
                  </a:lnTo>
                  <a:lnTo>
                    <a:pt x="19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Rectangle 26"/>
            <p:cNvSpPr>
              <a:spLocks noChangeArrowheads="1"/>
            </p:cNvSpPr>
            <p:nvPr/>
          </p:nvSpPr>
          <p:spPr bwMode="auto">
            <a:xfrm>
              <a:off x="12388" y="3257"/>
              <a:ext cx="3335" cy="19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15672" y="3232"/>
              <a:ext cx="768" cy="524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01" y="0"/>
                </a:cxn>
                <a:cxn ang="0">
                  <a:pos x="183" y="12"/>
                </a:cxn>
                <a:cxn ang="0">
                  <a:pos x="277" y="43"/>
                </a:cxn>
                <a:cxn ang="0">
                  <a:pos x="378" y="81"/>
                </a:cxn>
                <a:cxn ang="0">
                  <a:pos x="485" y="143"/>
                </a:cxn>
                <a:cxn ang="0">
                  <a:pos x="586" y="224"/>
                </a:cxn>
                <a:cxn ang="0">
                  <a:pos x="680" y="324"/>
                </a:cxn>
                <a:cxn ang="0">
                  <a:pos x="768" y="455"/>
                </a:cxn>
                <a:cxn ang="0">
                  <a:pos x="768" y="480"/>
                </a:cxn>
                <a:cxn ang="0">
                  <a:pos x="768" y="499"/>
                </a:cxn>
                <a:cxn ang="0">
                  <a:pos x="768" y="511"/>
                </a:cxn>
                <a:cxn ang="0">
                  <a:pos x="762" y="517"/>
                </a:cxn>
                <a:cxn ang="0">
                  <a:pos x="749" y="524"/>
                </a:cxn>
                <a:cxn ang="0">
                  <a:pos x="730" y="524"/>
                </a:cxn>
                <a:cxn ang="0">
                  <a:pos x="712" y="524"/>
                </a:cxn>
                <a:cxn ang="0">
                  <a:pos x="699" y="517"/>
                </a:cxn>
                <a:cxn ang="0">
                  <a:pos x="699" y="511"/>
                </a:cxn>
                <a:cxn ang="0">
                  <a:pos x="661" y="461"/>
                </a:cxn>
                <a:cxn ang="0">
                  <a:pos x="605" y="399"/>
                </a:cxn>
                <a:cxn ang="0">
                  <a:pos x="529" y="337"/>
                </a:cxn>
                <a:cxn ang="0">
                  <a:pos x="422" y="268"/>
                </a:cxn>
                <a:cxn ang="0">
                  <a:pos x="271" y="218"/>
                </a:cxn>
                <a:cxn ang="0">
                  <a:pos x="133" y="193"/>
                </a:cxn>
                <a:cxn ang="0">
                  <a:pos x="26" y="187"/>
                </a:cxn>
                <a:cxn ang="0">
                  <a:pos x="7" y="181"/>
                </a:cxn>
                <a:cxn ang="0">
                  <a:pos x="0" y="174"/>
                </a:cxn>
                <a:cxn ang="0">
                  <a:pos x="0" y="162"/>
                </a:cxn>
                <a:cxn ang="0">
                  <a:pos x="0" y="143"/>
                </a:cxn>
                <a:cxn ang="0">
                  <a:pos x="0" y="43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9" y="0"/>
                </a:cxn>
                <a:cxn ang="0">
                  <a:pos x="32" y="0"/>
                </a:cxn>
              </a:cxnLst>
              <a:rect l="0" t="0" r="r" b="b"/>
              <a:pathLst>
                <a:path w="768" h="524">
                  <a:moveTo>
                    <a:pt x="32" y="0"/>
                  </a:moveTo>
                  <a:lnTo>
                    <a:pt x="101" y="0"/>
                  </a:lnTo>
                  <a:lnTo>
                    <a:pt x="183" y="12"/>
                  </a:lnTo>
                  <a:lnTo>
                    <a:pt x="277" y="43"/>
                  </a:lnTo>
                  <a:lnTo>
                    <a:pt x="378" y="81"/>
                  </a:lnTo>
                  <a:lnTo>
                    <a:pt x="485" y="143"/>
                  </a:lnTo>
                  <a:lnTo>
                    <a:pt x="586" y="224"/>
                  </a:lnTo>
                  <a:lnTo>
                    <a:pt x="680" y="324"/>
                  </a:lnTo>
                  <a:lnTo>
                    <a:pt x="768" y="455"/>
                  </a:lnTo>
                  <a:lnTo>
                    <a:pt x="768" y="480"/>
                  </a:lnTo>
                  <a:lnTo>
                    <a:pt x="768" y="499"/>
                  </a:lnTo>
                  <a:lnTo>
                    <a:pt x="768" y="511"/>
                  </a:lnTo>
                  <a:lnTo>
                    <a:pt x="762" y="517"/>
                  </a:lnTo>
                  <a:lnTo>
                    <a:pt x="749" y="524"/>
                  </a:lnTo>
                  <a:lnTo>
                    <a:pt x="730" y="524"/>
                  </a:lnTo>
                  <a:lnTo>
                    <a:pt x="712" y="524"/>
                  </a:lnTo>
                  <a:lnTo>
                    <a:pt x="699" y="517"/>
                  </a:lnTo>
                  <a:lnTo>
                    <a:pt x="699" y="511"/>
                  </a:lnTo>
                  <a:lnTo>
                    <a:pt x="661" y="461"/>
                  </a:lnTo>
                  <a:lnTo>
                    <a:pt x="605" y="399"/>
                  </a:lnTo>
                  <a:lnTo>
                    <a:pt x="529" y="337"/>
                  </a:lnTo>
                  <a:lnTo>
                    <a:pt x="422" y="268"/>
                  </a:lnTo>
                  <a:lnTo>
                    <a:pt x="271" y="218"/>
                  </a:lnTo>
                  <a:lnTo>
                    <a:pt x="133" y="193"/>
                  </a:lnTo>
                  <a:lnTo>
                    <a:pt x="26" y="187"/>
                  </a:lnTo>
                  <a:lnTo>
                    <a:pt x="7" y="181"/>
                  </a:lnTo>
                  <a:lnTo>
                    <a:pt x="0" y="174"/>
                  </a:lnTo>
                  <a:lnTo>
                    <a:pt x="0" y="162"/>
                  </a:lnTo>
                  <a:lnTo>
                    <a:pt x="0" y="143"/>
                  </a:lnTo>
                  <a:lnTo>
                    <a:pt x="0" y="4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7" y="0"/>
                  </a:lnTo>
                  <a:lnTo>
                    <a:pt x="19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16358" y="3232"/>
              <a:ext cx="768" cy="524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56" y="0"/>
                </a:cxn>
                <a:cxn ang="0">
                  <a:pos x="762" y="0"/>
                </a:cxn>
                <a:cxn ang="0">
                  <a:pos x="768" y="6"/>
                </a:cxn>
                <a:cxn ang="0">
                  <a:pos x="768" y="18"/>
                </a:cxn>
                <a:cxn ang="0">
                  <a:pos x="768" y="43"/>
                </a:cxn>
                <a:cxn ang="0">
                  <a:pos x="768" y="143"/>
                </a:cxn>
                <a:cxn ang="0">
                  <a:pos x="768" y="162"/>
                </a:cxn>
                <a:cxn ang="0">
                  <a:pos x="768" y="174"/>
                </a:cxn>
                <a:cxn ang="0">
                  <a:pos x="762" y="181"/>
                </a:cxn>
                <a:cxn ang="0">
                  <a:pos x="749" y="187"/>
                </a:cxn>
                <a:cxn ang="0">
                  <a:pos x="567" y="199"/>
                </a:cxn>
                <a:cxn ang="0">
                  <a:pos x="409" y="243"/>
                </a:cxn>
                <a:cxn ang="0">
                  <a:pos x="277" y="312"/>
                </a:cxn>
                <a:cxn ang="0">
                  <a:pos x="164" y="399"/>
                </a:cxn>
                <a:cxn ang="0">
                  <a:pos x="76" y="511"/>
                </a:cxn>
                <a:cxn ang="0">
                  <a:pos x="70" y="517"/>
                </a:cxn>
                <a:cxn ang="0">
                  <a:pos x="63" y="517"/>
                </a:cxn>
                <a:cxn ang="0">
                  <a:pos x="57" y="524"/>
                </a:cxn>
                <a:cxn ang="0">
                  <a:pos x="38" y="524"/>
                </a:cxn>
                <a:cxn ang="0">
                  <a:pos x="19" y="524"/>
                </a:cxn>
                <a:cxn ang="0">
                  <a:pos x="7" y="517"/>
                </a:cxn>
                <a:cxn ang="0">
                  <a:pos x="0" y="511"/>
                </a:cxn>
                <a:cxn ang="0">
                  <a:pos x="0" y="499"/>
                </a:cxn>
                <a:cxn ang="0">
                  <a:pos x="0" y="480"/>
                </a:cxn>
                <a:cxn ang="0">
                  <a:pos x="0" y="455"/>
                </a:cxn>
                <a:cxn ang="0">
                  <a:pos x="88" y="324"/>
                </a:cxn>
                <a:cxn ang="0">
                  <a:pos x="183" y="224"/>
                </a:cxn>
                <a:cxn ang="0">
                  <a:pos x="284" y="143"/>
                </a:cxn>
                <a:cxn ang="0">
                  <a:pos x="391" y="81"/>
                </a:cxn>
                <a:cxn ang="0">
                  <a:pos x="491" y="43"/>
                </a:cxn>
                <a:cxn ang="0">
                  <a:pos x="586" y="12"/>
                </a:cxn>
                <a:cxn ang="0">
                  <a:pos x="667" y="0"/>
                </a:cxn>
                <a:cxn ang="0">
                  <a:pos x="737" y="0"/>
                </a:cxn>
              </a:cxnLst>
              <a:rect l="0" t="0" r="r" b="b"/>
              <a:pathLst>
                <a:path w="768" h="524">
                  <a:moveTo>
                    <a:pt x="737" y="0"/>
                  </a:moveTo>
                  <a:lnTo>
                    <a:pt x="756" y="0"/>
                  </a:lnTo>
                  <a:lnTo>
                    <a:pt x="762" y="0"/>
                  </a:lnTo>
                  <a:lnTo>
                    <a:pt x="768" y="6"/>
                  </a:lnTo>
                  <a:lnTo>
                    <a:pt x="768" y="18"/>
                  </a:lnTo>
                  <a:lnTo>
                    <a:pt x="768" y="43"/>
                  </a:lnTo>
                  <a:lnTo>
                    <a:pt x="768" y="143"/>
                  </a:lnTo>
                  <a:lnTo>
                    <a:pt x="768" y="162"/>
                  </a:lnTo>
                  <a:lnTo>
                    <a:pt x="768" y="174"/>
                  </a:lnTo>
                  <a:lnTo>
                    <a:pt x="762" y="181"/>
                  </a:lnTo>
                  <a:lnTo>
                    <a:pt x="749" y="187"/>
                  </a:lnTo>
                  <a:lnTo>
                    <a:pt x="567" y="199"/>
                  </a:lnTo>
                  <a:lnTo>
                    <a:pt x="409" y="243"/>
                  </a:lnTo>
                  <a:lnTo>
                    <a:pt x="277" y="312"/>
                  </a:lnTo>
                  <a:lnTo>
                    <a:pt x="164" y="399"/>
                  </a:lnTo>
                  <a:lnTo>
                    <a:pt x="76" y="511"/>
                  </a:lnTo>
                  <a:lnTo>
                    <a:pt x="70" y="517"/>
                  </a:lnTo>
                  <a:lnTo>
                    <a:pt x="63" y="517"/>
                  </a:lnTo>
                  <a:lnTo>
                    <a:pt x="57" y="524"/>
                  </a:lnTo>
                  <a:lnTo>
                    <a:pt x="38" y="524"/>
                  </a:lnTo>
                  <a:lnTo>
                    <a:pt x="19" y="524"/>
                  </a:lnTo>
                  <a:lnTo>
                    <a:pt x="7" y="517"/>
                  </a:lnTo>
                  <a:lnTo>
                    <a:pt x="0" y="511"/>
                  </a:lnTo>
                  <a:lnTo>
                    <a:pt x="0" y="499"/>
                  </a:lnTo>
                  <a:lnTo>
                    <a:pt x="0" y="480"/>
                  </a:lnTo>
                  <a:lnTo>
                    <a:pt x="0" y="455"/>
                  </a:lnTo>
                  <a:lnTo>
                    <a:pt x="88" y="324"/>
                  </a:lnTo>
                  <a:lnTo>
                    <a:pt x="183" y="224"/>
                  </a:lnTo>
                  <a:lnTo>
                    <a:pt x="284" y="143"/>
                  </a:lnTo>
                  <a:lnTo>
                    <a:pt x="391" y="81"/>
                  </a:lnTo>
                  <a:lnTo>
                    <a:pt x="491" y="43"/>
                  </a:lnTo>
                  <a:lnTo>
                    <a:pt x="586" y="12"/>
                  </a:lnTo>
                  <a:lnTo>
                    <a:pt x="667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5" name="Rectangle 29"/>
            <p:cNvSpPr>
              <a:spLocks noChangeArrowheads="1"/>
            </p:cNvSpPr>
            <p:nvPr/>
          </p:nvSpPr>
          <p:spPr bwMode="auto">
            <a:xfrm>
              <a:off x="17183" y="3257"/>
              <a:ext cx="3335" cy="19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20424" y="2895"/>
              <a:ext cx="767" cy="524"/>
            </a:xfrm>
            <a:custGeom>
              <a:avLst/>
              <a:gdLst/>
              <a:ahLst/>
              <a:cxnLst>
                <a:cxn ang="0">
                  <a:pos x="730" y="0"/>
                </a:cxn>
                <a:cxn ang="0">
                  <a:pos x="748" y="0"/>
                </a:cxn>
                <a:cxn ang="0">
                  <a:pos x="761" y="0"/>
                </a:cxn>
                <a:cxn ang="0">
                  <a:pos x="767" y="6"/>
                </a:cxn>
                <a:cxn ang="0">
                  <a:pos x="767" y="19"/>
                </a:cxn>
                <a:cxn ang="0">
                  <a:pos x="767" y="37"/>
                </a:cxn>
                <a:cxn ang="0">
                  <a:pos x="767" y="62"/>
                </a:cxn>
                <a:cxn ang="0">
                  <a:pos x="685" y="193"/>
                </a:cxn>
                <a:cxn ang="0">
                  <a:pos x="585" y="293"/>
                </a:cxn>
                <a:cxn ang="0">
                  <a:pos x="484" y="374"/>
                </a:cxn>
                <a:cxn ang="0">
                  <a:pos x="383" y="437"/>
                </a:cxn>
                <a:cxn ang="0">
                  <a:pos x="283" y="480"/>
                </a:cxn>
                <a:cxn ang="0">
                  <a:pos x="188" y="505"/>
                </a:cxn>
                <a:cxn ang="0">
                  <a:pos x="100" y="518"/>
                </a:cxn>
                <a:cxn ang="0">
                  <a:pos x="31" y="524"/>
                </a:cxn>
                <a:cxn ang="0">
                  <a:pos x="18" y="524"/>
                </a:cxn>
                <a:cxn ang="0">
                  <a:pos x="6" y="518"/>
                </a:cxn>
                <a:cxn ang="0">
                  <a:pos x="6" y="511"/>
                </a:cxn>
                <a:cxn ang="0">
                  <a:pos x="0" y="499"/>
                </a:cxn>
                <a:cxn ang="0">
                  <a:pos x="0" y="480"/>
                </a:cxn>
                <a:cxn ang="0">
                  <a:pos x="0" y="380"/>
                </a:cxn>
                <a:cxn ang="0">
                  <a:pos x="0" y="355"/>
                </a:cxn>
                <a:cxn ang="0">
                  <a:pos x="6" y="343"/>
                </a:cxn>
                <a:cxn ang="0">
                  <a:pos x="6" y="337"/>
                </a:cxn>
                <a:cxn ang="0">
                  <a:pos x="18" y="337"/>
                </a:cxn>
                <a:cxn ang="0">
                  <a:pos x="169" y="324"/>
                </a:cxn>
                <a:cxn ang="0">
                  <a:pos x="308" y="293"/>
                </a:cxn>
                <a:cxn ang="0">
                  <a:pos x="427" y="243"/>
                </a:cxn>
                <a:cxn ang="0">
                  <a:pos x="528" y="181"/>
                </a:cxn>
                <a:cxn ang="0">
                  <a:pos x="616" y="106"/>
                </a:cxn>
                <a:cxn ang="0">
                  <a:pos x="692" y="12"/>
                </a:cxn>
                <a:cxn ang="0">
                  <a:pos x="698" y="0"/>
                </a:cxn>
                <a:cxn ang="0">
                  <a:pos x="704" y="0"/>
                </a:cxn>
                <a:cxn ang="0">
                  <a:pos x="711" y="0"/>
                </a:cxn>
                <a:cxn ang="0">
                  <a:pos x="730" y="0"/>
                </a:cxn>
              </a:cxnLst>
              <a:rect l="0" t="0" r="r" b="b"/>
              <a:pathLst>
                <a:path w="767" h="524">
                  <a:moveTo>
                    <a:pt x="730" y="0"/>
                  </a:moveTo>
                  <a:lnTo>
                    <a:pt x="748" y="0"/>
                  </a:lnTo>
                  <a:lnTo>
                    <a:pt x="761" y="0"/>
                  </a:lnTo>
                  <a:lnTo>
                    <a:pt x="767" y="6"/>
                  </a:lnTo>
                  <a:lnTo>
                    <a:pt x="767" y="19"/>
                  </a:lnTo>
                  <a:lnTo>
                    <a:pt x="767" y="37"/>
                  </a:lnTo>
                  <a:lnTo>
                    <a:pt x="767" y="62"/>
                  </a:lnTo>
                  <a:lnTo>
                    <a:pt x="685" y="193"/>
                  </a:lnTo>
                  <a:lnTo>
                    <a:pt x="585" y="293"/>
                  </a:lnTo>
                  <a:lnTo>
                    <a:pt x="484" y="374"/>
                  </a:lnTo>
                  <a:lnTo>
                    <a:pt x="383" y="437"/>
                  </a:lnTo>
                  <a:lnTo>
                    <a:pt x="283" y="480"/>
                  </a:lnTo>
                  <a:lnTo>
                    <a:pt x="188" y="505"/>
                  </a:lnTo>
                  <a:lnTo>
                    <a:pt x="100" y="518"/>
                  </a:lnTo>
                  <a:lnTo>
                    <a:pt x="31" y="524"/>
                  </a:lnTo>
                  <a:lnTo>
                    <a:pt x="18" y="524"/>
                  </a:lnTo>
                  <a:lnTo>
                    <a:pt x="6" y="518"/>
                  </a:lnTo>
                  <a:lnTo>
                    <a:pt x="6" y="511"/>
                  </a:lnTo>
                  <a:lnTo>
                    <a:pt x="0" y="499"/>
                  </a:lnTo>
                  <a:lnTo>
                    <a:pt x="0" y="480"/>
                  </a:lnTo>
                  <a:lnTo>
                    <a:pt x="0" y="380"/>
                  </a:lnTo>
                  <a:lnTo>
                    <a:pt x="0" y="355"/>
                  </a:lnTo>
                  <a:lnTo>
                    <a:pt x="6" y="343"/>
                  </a:lnTo>
                  <a:lnTo>
                    <a:pt x="6" y="337"/>
                  </a:lnTo>
                  <a:lnTo>
                    <a:pt x="18" y="337"/>
                  </a:lnTo>
                  <a:lnTo>
                    <a:pt x="169" y="324"/>
                  </a:lnTo>
                  <a:lnTo>
                    <a:pt x="308" y="293"/>
                  </a:lnTo>
                  <a:lnTo>
                    <a:pt x="427" y="243"/>
                  </a:lnTo>
                  <a:lnTo>
                    <a:pt x="528" y="181"/>
                  </a:lnTo>
                  <a:lnTo>
                    <a:pt x="616" y="106"/>
                  </a:lnTo>
                  <a:lnTo>
                    <a:pt x="692" y="12"/>
                  </a:lnTo>
                  <a:lnTo>
                    <a:pt x="698" y="0"/>
                  </a:lnTo>
                  <a:lnTo>
                    <a:pt x="704" y="0"/>
                  </a:lnTo>
                  <a:lnTo>
                    <a:pt x="711" y="0"/>
                  </a:lnTo>
                  <a:lnTo>
                    <a:pt x="7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6126" y="4354"/>
              <a:ext cx="522" cy="499"/>
            </a:xfrm>
            <a:custGeom>
              <a:avLst/>
              <a:gdLst/>
              <a:ahLst/>
              <a:cxnLst>
                <a:cxn ang="0">
                  <a:pos x="157" y="0"/>
                </a:cxn>
                <a:cxn ang="0">
                  <a:pos x="220" y="38"/>
                </a:cxn>
                <a:cxn ang="0">
                  <a:pos x="295" y="32"/>
                </a:cxn>
                <a:cxn ang="0">
                  <a:pos x="402" y="0"/>
                </a:cxn>
                <a:cxn ang="0">
                  <a:pos x="484" y="19"/>
                </a:cxn>
                <a:cxn ang="0">
                  <a:pos x="522" y="75"/>
                </a:cxn>
                <a:cxn ang="0">
                  <a:pos x="509" y="119"/>
                </a:cxn>
                <a:cxn ang="0">
                  <a:pos x="484" y="138"/>
                </a:cxn>
                <a:cxn ang="0">
                  <a:pos x="459" y="144"/>
                </a:cxn>
                <a:cxn ang="0">
                  <a:pos x="427" y="138"/>
                </a:cxn>
                <a:cxn ang="0">
                  <a:pos x="409" y="106"/>
                </a:cxn>
                <a:cxn ang="0">
                  <a:pos x="421" y="75"/>
                </a:cxn>
                <a:cxn ang="0">
                  <a:pos x="440" y="50"/>
                </a:cxn>
                <a:cxn ang="0">
                  <a:pos x="446" y="38"/>
                </a:cxn>
                <a:cxn ang="0">
                  <a:pos x="415" y="32"/>
                </a:cxn>
                <a:cxn ang="0">
                  <a:pos x="371" y="32"/>
                </a:cxn>
                <a:cxn ang="0">
                  <a:pos x="333" y="44"/>
                </a:cxn>
                <a:cxn ang="0">
                  <a:pos x="308" y="63"/>
                </a:cxn>
                <a:cxn ang="0">
                  <a:pos x="276" y="94"/>
                </a:cxn>
                <a:cxn ang="0">
                  <a:pos x="251" y="131"/>
                </a:cxn>
                <a:cxn ang="0">
                  <a:pos x="239" y="150"/>
                </a:cxn>
                <a:cxn ang="0">
                  <a:pos x="226" y="206"/>
                </a:cxn>
                <a:cxn ang="0">
                  <a:pos x="207" y="262"/>
                </a:cxn>
                <a:cxn ang="0">
                  <a:pos x="182" y="387"/>
                </a:cxn>
                <a:cxn ang="0">
                  <a:pos x="169" y="418"/>
                </a:cxn>
                <a:cxn ang="0">
                  <a:pos x="163" y="449"/>
                </a:cxn>
                <a:cxn ang="0">
                  <a:pos x="157" y="468"/>
                </a:cxn>
                <a:cxn ang="0">
                  <a:pos x="138" y="493"/>
                </a:cxn>
                <a:cxn ang="0">
                  <a:pos x="107" y="499"/>
                </a:cxn>
                <a:cxn ang="0">
                  <a:pos x="88" y="493"/>
                </a:cxn>
                <a:cxn ang="0">
                  <a:pos x="75" y="474"/>
                </a:cxn>
                <a:cxn ang="0">
                  <a:pos x="69" y="456"/>
                </a:cxn>
                <a:cxn ang="0">
                  <a:pos x="75" y="431"/>
                </a:cxn>
                <a:cxn ang="0">
                  <a:pos x="119" y="275"/>
                </a:cxn>
                <a:cxn ang="0">
                  <a:pos x="132" y="225"/>
                </a:cxn>
                <a:cxn ang="0">
                  <a:pos x="144" y="175"/>
                </a:cxn>
                <a:cxn ang="0">
                  <a:pos x="157" y="125"/>
                </a:cxn>
                <a:cxn ang="0">
                  <a:pos x="163" y="81"/>
                </a:cxn>
                <a:cxn ang="0">
                  <a:pos x="157" y="50"/>
                </a:cxn>
                <a:cxn ang="0">
                  <a:pos x="138" y="32"/>
                </a:cxn>
                <a:cxn ang="0">
                  <a:pos x="94" y="38"/>
                </a:cxn>
                <a:cxn ang="0">
                  <a:pos x="56" y="100"/>
                </a:cxn>
                <a:cxn ang="0">
                  <a:pos x="37" y="169"/>
                </a:cxn>
                <a:cxn ang="0">
                  <a:pos x="25" y="181"/>
                </a:cxn>
                <a:cxn ang="0">
                  <a:pos x="12" y="181"/>
                </a:cxn>
                <a:cxn ang="0">
                  <a:pos x="0" y="175"/>
                </a:cxn>
                <a:cxn ang="0">
                  <a:pos x="0" y="144"/>
                </a:cxn>
                <a:cxn ang="0">
                  <a:pos x="37" y="56"/>
                </a:cxn>
                <a:cxn ang="0">
                  <a:pos x="69" y="19"/>
                </a:cxn>
                <a:cxn ang="0">
                  <a:pos x="100" y="0"/>
                </a:cxn>
              </a:cxnLst>
              <a:rect l="0" t="0" r="r" b="b"/>
              <a:pathLst>
                <a:path w="522" h="499">
                  <a:moveTo>
                    <a:pt x="125" y="0"/>
                  </a:moveTo>
                  <a:lnTo>
                    <a:pt x="157" y="0"/>
                  </a:lnTo>
                  <a:lnTo>
                    <a:pt x="188" y="13"/>
                  </a:lnTo>
                  <a:lnTo>
                    <a:pt x="220" y="38"/>
                  </a:lnTo>
                  <a:lnTo>
                    <a:pt x="239" y="75"/>
                  </a:lnTo>
                  <a:lnTo>
                    <a:pt x="295" y="32"/>
                  </a:lnTo>
                  <a:lnTo>
                    <a:pt x="346" y="7"/>
                  </a:lnTo>
                  <a:lnTo>
                    <a:pt x="402" y="0"/>
                  </a:lnTo>
                  <a:lnTo>
                    <a:pt x="446" y="0"/>
                  </a:lnTo>
                  <a:lnTo>
                    <a:pt x="484" y="19"/>
                  </a:lnTo>
                  <a:lnTo>
                    <a:pt x="509" y="44"/>
                  </a:lnTo>
                  <a:lnTo>
                    <a:pt x="522" y="75"/>
                  </a:lnTo>
                  <a:lnTo>
                    <a:pt x="516" y="100"/>
                  </a:lnTo>
                  <a:lnTo>
                    <a:pt x="509" y="119"/>
                  </a:lnTo>
                  <a:lnTo>
                    <a:pt x="497" y="131"/>
                  </a:lnTo>
                  <a:lnTo>
                    <a:pt x="484" y="138"/>
                  </a:lnTo>
                  <a:lnTo>
                    <a:pt x="472" y="144"/>
                  </a:lnTo>
                  <a:lnTo>
                    <a:pt x="459" y="144"/>
                  </a:lnTo>
                  <a:lnTo>
                    <a:pt x="440" y="144"/>
                  </a:lnTo>
                  <a:lnTo>
                    <a:pt x="427" y="138"/>
                  </a:lnTo>
                  <a:lnTo>
                    <a:pt x="415" y="119"/>
                  </a:lnTo>
                  <a:lnTo>
                    <a:pt x="409" y="106"/>
                  </a:lnTo>
                  <a:lnTo>
                    <a:pt x="415" y="94"/>
                  </a:lnTo>
                  <a:lnTo>
                    <a:pt x="421" y="75"/>
                  </a:lnTo>
                  <a:lnTo>
                    <a:pt x="427" y="63"/>
                  </a:lnTo>
                  <a:lnTo>
                    <a:pt x="440" y="50"/>
                  </a:lnTo>
                  <a:lnTo>
                    <a:pt x="459" y="44"/>
                  </a:lnTo>
                  <a:lnTo>
                    <a:pt x="446" y="38"/>
                  </a:lnTo>
                  <a:lnTo>
                    <a:pt x="427" y="32"/>
                  </a:lnTo>
                  <a:lnTo>
                    <a:pt x="415" y="32"/>
                  </a:lnTo>
                  <a:lnTo>
                    <a:pt x="402" y="25"/>
                  </a:lnTo>
                  <a:lnTo>
                    <a:pt x="371" y="32"/>
                  </a:lnTo>
                  <a:lnTo>
                    <a:pt x="352" y="38"/>
                  </a:lnTo>
                  <a:lnTo>
                    <a:pt x="333" y="44"/>
                  </a:lnTo>
                  <a:lnTo>
                    <a:pt x="320" y="50"/>
                  </a:lnTo>
                  <a:lnTo>
                    <a:pt x="308" y="63"/>
                  </a:lnTo>
                  <a:lnTo>
                    <a:pt x="289" y="75"/>
                  </a:lnTo>
                  <a:lnTo>
                    <a:pt x="276" y="94"/>
                  </a:lnTo>
                  <a:lnTo>
                    <a:pt x="264" y="113"/>
                  </a:lnTo>
                  <a:lnTo>
                    <a:pt x="251" y="131"/>
                  </a:lnTo>
                  <a:lnTo>
                    <a:pt x="245" y="144"/>
                  </a:lnTo>
                  <a:lnTo>
                    <a:pt x="239" y="150"/>
                  </a:lnTo>
                  <a:lnTo>
                    <a:pt x="232" y="169"/>
                  </a:lnTo>
                  <a:lnTo>
                    <a:pt x="226" y="206"/>
                  </a:lnTo>
                  <a:lnTo>
                    <a:pt x="214" y="244"/>
                  </a:lnTo>
                  <a:lnTo>
                    <a:pt x="207" y="262"/>
                  </a:lnTo>
                  <a:lnTo>
                    <a:pt x="207" y="262"/>
                  </a:lnTo>
                  <a:lnTo>
                    <a:pt x="182" y="387"/>
                  </a:lnTo>
                  <a:lnTo>
                    <a:pt x="176" y="400"/>
                  </a:lnTo>
                  <a:lnTo>
                    <a:pt x="169" y="418"/>
                  </a:lnTo>
                  <a:lnTo>
                    <a:pt x="169" y="431"/>
                  </a:lnTo>
                  <a:lnTo>
                    <a:pt x="163" y="449"/>
                  </a:lnTo>
                  <a:lnTo>
                    <a:pt x="157" y="462"/>
                  </a:lnTo>
                  <a:lnTo>
                    <a:pt x="157" y="468"/>
                  </a:lnTo>
                  <a:lnTo>
                    <a:pt x="151" y="481"/>
                  </a:lnTo>
                  <a:lnTo>
                    <a:pt x="138" y="493"/>
                  </a:lnTo>
                  <a:lnTo>
                    <a:pt x="125" y="493"/>
                  </a:lnTo>
                  <a:lnTo>
                    <a:pt x="107" y="499"/>
                  </a:lnTo>
                  <a:lnTo>
                    <a:pt x="100" y="499"/>
                  </a:lnTo>
                  <a:lnTo>
                    <a:pt x="88" y="493"/>
                  </a:lnTo>
                  <a:lnTo>
                    <a:pt x="81" y="487"/>
                  </a:lnTo>
                  <a:lnTo>
                    <a:pt x="75" y="474"/>
                  </a:lnTo>
                  <a:lnTo>
                    <a:pt x="69" y="462"/>
                  </a:lnTo>
                  <a:lnTo>
                    <a:pt x="69" y="456"/>
                  </a:lnTo>
                  <a:lnTo>
                    <a:pt x="75" y="443"/>
                  </a:lnTo>
                  <a:lnTo>
                    <a:pt x="75" y="431"/>
                  </a:lnTo>
                  <a:lnTo>
                    <a:pt x="81" y="418"/>
                  </a:lnTo>
                  <a:lnTo>
                    <a:pt x="119" y="275"/>
                  </a:lnTo>
                  <a:lnTo>
                    <a:pt x="125" y="256"/>
                  </a:lnTo>
                  <a:lnTo>
                    <a:pt x="132" y="225"/>
                  </a:lnTo>
                  <a:lnTo>
                    <a:pt x="138" y="200"/>
                  </a:lnTo>
                  <a:lnTo>
                    <a:pt x="144" y="175"/>
                  </a:lnTo>
                  <a:lnTo>
                    <a:pt x="151" y="150"/>
                  </a:lnTo>
                  <a:lnTo>
                    <a:pt x="157" y="125"/>
                  </a:lnTo>
                  <a:lnTo>
                    <a:pt x="157" y="100"/>
                  </a:lnTo>
                  <a:lnTo>
                    <a:pt x="163" y="81"/>
                  </a:lnTo>
                  <a:lnTo>
                    <a:pt x="163" y="63"/>
                  </a:lnTo>
                  <a:lnTo>
                    <a:pt x="157" y="50"/>
                  </a:lnTo>
                  <a:lnTo>
                    <a:pt x="151" y="38"/>
                  </a:lnTo>
                  <a:lnTo>
                    <a:pt x="138" y="32"/>
                  </a:lnTo>
                  <a:lnTo>
                    <a:pt x="125" y="25"/>
                  </a:lnTo>
                  <a:lnTo>
                    <a:pt x="94" y="38"/>
                  </a:lnTo>
                  <a:lnTo>
                    <a:pt x="75" y="63"/>
                  </a:lnTo>
                  <a:lnTo>
                    <a:pt x="56" y="100"/>
                  </a:lnTo>
                  <a:lnTo>
                    <a:pt x="44" y="150"/>
                  </a:lnTo>
                  <a:lnTo>
                    <a:pt x="37" y="169"/>
                  </a:lnTo>
                  <a:lnTo>
                    <a:pt x="31" y="175"/>
                  </a:lnTo>
                  <a:lnTo>
                    <a:pt x="25" y="181"/>
                  </a:lnTo>
                  <a:lnTo>
                    <a:pt x="18" y="181"/>
                  </a:lnTo>
                  <a:lnTo>
                    <a:pt x="12" y="181"/>
                  </a:lnTo>
                  <a:lnTo>
                    <a:pt x="6" y="181"/>
                  </a:lnTo>
                  <a:lnTo>
                    <a:pt x="0" y="175"/>
                  </a:lnTo>
                  <a:lnTo>
                    <a:pt x="0" y="169"/>
                  </a:lnTo>
                  <a:lnTo>
                    <a:pt x="0" y="144"/>
                  </a:lnTo>
                  <a:lnTo>
                    <a:pt x="18" y="100"/>
                  </a:lnTo>
                  <a:lnTo>
                    <a:pt x="37" y="56"/>
                  </a:lnTo>
                  <a:lnTo>
                    <a:pt x="50" y="38"/>
                  </a:lnTo>
                  <a:lnTo>
                    <a:pt x="69" y="19"/>
                  </a:lnTo>
                  <a:lnTo>
                    <a:pt x="81" y="7"/>
                  </a:lnTo>
                  <a:lnTo>
                    <a:pt x="100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56322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0"/>
            <a:ext cx="2164484" cy="14478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74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3-Term Laurent Expansion</a:t>
            </a:r>
            <a:endParaRPr lang="en-US" dirty="0"/>
          </a:p>
        </p:txBody>
      </p:sp>
      <p:grpSp>
        <p:nvGrpSpPr>
          <p:cNvPr id="5" name="Group 4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04800" y="2057400"/>
            <a:ext cx="8458200" cy="582841"/>
            <a:chOff x="1011" y="3480"/>
            <a:chExt cx="26586" cy="1832"/>
          </a:xfrm>
          <a:solidFill>
            <a:srgbClr val="FF0000"/>
          </a:solidFill>
        </p:grpSpPr>
        <p:sp>
          <p:nvSpPr>
            <p:cNvPr id="4142" name="Freeform 46"/>
            <p:cNvSpPr>
              <a:spLocks noEditPoints="1"/>
            </p:cNvSpPr>
            <p:nvPr/>
          </p:nvSpPr>
          <p:spPr bwMode="auto">
            <a:xfrm>
              <a:off x="1011" y="4104"/>
              <a:ext cx="1254" cy="696"/>
            </a:xfrm>
            <a:custGeom>
              <a:avLst/>
              <a:gdLst/>
              <a:ahLst/>
              <a:cxnLst>
                <a:cxn ang="0">
                  <a:pos x="260" y="208"/>
                </a:cxn>
                <a:cxn ang="0">
                  <a:pos x="179" y="456"/>
                </a:cxn>
                <a:cxn ang="0">
                  <a:pos x="228" y="584"/>
                </a:cxn>
                <a:cxn ang="0">
                  <a:pos x="342" y="592"/>
                </a:cxn>
                <a:cxn ang="0">
                  <a:pos x="472" y="528"/>
                </a:cxn>
                <a:cxn ang="0">
                  <a:pos x="603" y="360"/>
                </a:cxn>
                <a:cxn ang="0">
                  <a:pos x="660" y="224"/>
                </a:cxn>
                <a:cxn ang="0">
                  <a:pos x="676" y="216"/>
                </a:cxn>
                <a:cxn ang="0">
                  <a:pos x="684" y="216"/>
                </a:cxn>
                <a:cxn ang="0">
                  <a:pos x="692" y="232"/>
                </a:cxn>
                <a:cxn ang="0">
                  <a:pos x="692" y="240"/>
                </a:cxn>
                <a:cxn ang="0">
                  <a:pos x="692" y="264"/>
                </a:cxn>
                <a:cxn ang="0">
                  <a:pos x="668" y="392"/>
                </a:cxn>
                <a:cxn ang="0">
                  <a:pos x="676" y="496"/>
                </a:cxn>
                <a:cxn ang="0">
                  <a:pos x="733" y="592"/>
                </a:cxn>
                <a:cxn ang="0">
                  <a:pos x="880" y="584"/>
                </a:cxn>
                <a:cxn ang="0">
                  <a:pos x="1026" y="464"/>
                </a:cxn>
                <a:cxn ang="0">
                  <a:pos x="1108" y="296"/>
                </a:cxn>
                <a:cxn ang="0">
                  <a:pos x="1116" y="184"/>
                </a:cxn>
                <a:cxn ang="0">
                  <a:pos x="1108" y="120"/>
                </a:cxn>
                <a:cxn ang="0">
                  <a:pos x="350" y="96"/>
                </a:cxn>
                <a:cxn ang="0">
                  <a:pos x="260" y="0"/>
                </a:cxn>
                <a:cxn ang="0">
                  <a:pos x="1206" y="0"/>
                </a:cxn>
                <a:cxn ang="0">
                  <a:pos x="1230" y="8"/>
                </a:cxn>
                <a:cxn ang="0">
                  <a:pos x="1254" y="24"/>
                </a:cxn>
                <a:cxn ang="0">
                  <a:pos x="1246" y="56"/>
                </a:cxn>
                <a:cxn ang="0">
                  <a:pos x="1230" y="80"/>
                </a:cxn>
                <a:cxn ang="0">
                  <a:pos x="1206" y="96"/>
                </a:cxn>
                <a:cxn ang="0">
                  <a:pos x="1165" y="96"/>
                </a:cxn>
                <a:cxn ang="0">
                  <a:pos x="1149" y="152"/>
                </a:cxn>
                <a:cxn ang="0">
                  <a:pos x="1149" y="280"/>
                </a:cxn>
                <a:cxn ang="0">
                  <a:pos x="1083" y="464"/>
                </a:cxn>
                <a:cxn ang="0">
                  <a:pos x="961" y="624"/>
                </a:cxn>
                <a:cxn ang="0">
                  <a:pos x="782" y="696"/>
                </a:cxn>
                <a:cxn ang="0">
                  <a:pos x="668" y="648"/>
                </a:cxn>
                <a:cxn ang="0">
                  <a:pos x="619" y="544"/>
                </a:cxn>
                <a:cxn ang="0">
                  <a:pos x="619" y="456"/>
                </a:cxn>
                <a:cxn ang="0">
                  <a:pos x="619" y="440"/>
                </a:cxn>
                <a:cxn ang="0">
                  <a:pos x="472" y="616"/>
                </a:cxn>
                <a:cxn ang="0">
                  <a:pos x="277" y="696"/>
                </a:cxn>
                <a:cxn ang="0">
                  <a:pos x="171" y="648"/>
                </a:cxn>
                <a:cxn ang="0">
                  <a:pos x="138" y="560"/>
                </a:cxn>
                <a:cxn ang="0">
                  <a:pos x="146" y="392"/>
                </a:cxn>
                <a:cxn ang="0">
                  <a:pos x="236" y="184"/>
                </a:cxn>
                <a:cxn ang="0">
                  <a:pos x="220" y="96"/>
                </a:cxn>
                <a:cxn ang="0">
                  <a:pos x="138" y="120"/>
                </a:cxn>
                <a:cxn ang="0">
                  <a:pos x="65" y="176"/>
                </a:cxn>
                <a:cxn ang="0">
                  <a:pos x="32" y="224"/>
                </a:cxn>
                <a:cxn ang="0">
                  <a:pos x="16" y="232"/>
                </a:cxn>
                <a:cxn ang="0">
                  <a:pos x="0" y="224"/>
                </a:cxn>
                <a:cxn ang="0">
                  <a:pos x="0" y="216"/>
                </a:cxn>
                <a:cxn ang="0">
                  <a:pos x="24" y="168"/>
                </a:cxn>
                <a:cxn ang="0">
                  <a:pos x="97" y="80"/>
                </a:cxn>
                <a:cxn ang="0">
                  <a:pos x="220" y="8"/>
                </a:cxn>
              </a:cxnLst>
              <a:rect l="0" t="0" r="r" b="b"/>
              <a:pathLst>
                <a:path w="1254" h="696">
                  <a:moveTo>
                    <a:pt x="350" y="96"/>
                  </a:moveTo>
                  <a:lnTo>
                    <a:pt x="260" y="208"/>
                  </a:lnTo>
                  <a:lnTo>
                    <a:pt x="203" y="328"/>
                  </a:lnTo>
                  <a:lnTo>
                    <a:pt x="179" y="456"/>
                  </a:lnTo>
                  <a:lnTo>
                    <a:pt x="195" y="536"/>
                  </a:lnTo>
                  <a:lnTo>
                    <a:pt x="228" y="584"/>
                  </a:lnTo>
                  <a:lnTo>
                    <a:pt x="285" y="600"/>
                  </a:lnTo>
                  <a:lnTo>
                    <a:pt x="342" y="592"/>
                  </a:lnTo>
                  <a:lnTo>
                    <a:pt x="407" y="568"/>
                  </a:lnTo>
                  <a:lnTo>
                    <a:pt x="472" y="528"/>
                  </a:lnTo>
                  <a:lnTo>
                    <a:pt x="546" y="456"/>
                  </a:lnTo>
                  <a:lnTo>
                    <a:pt x="603" y="360"/>
                  </a:lnTo>
                  <a:lnTo>
                    <a:pt x="651" y="232"/>
                  </a:lnTo>
                  <a:lnTo>
                    <a:pt x="660" y="224"/>
                  </a:lnTo>
                  <a:lnTo>
                    <a:pt x="660" y="216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84" y="216"/>
                  </a:lnTo>
                  <a:lnTo>
                    <a:pt x="692" y="224"/>
                  </a:lnTo>
                  <a:lnTo>
                    <a:pt x="692" y="232"/>
                  </a:lnTo>
                  <a:lnTo>
                    <a:pt x="692" y="232"/>
                  </a:lnTo>
                  <a:lnTo>
                    <a:pt x="692" y="240"/>
                  </a:lnTo>
                  <a:lnTo>
                    <a:pt x="692" y="248"/>
                  </a:lnTo>
                  <a:lnTo>
                    <a:pt x="692" y="264"/>
                  </a:lnTo>
                  <a:lnTo>
                    <a:pt x="676" y="336"/>
                  </a:lnTo>
                  <a:lnTo>
                    <a:pt x="668" y="392"/>
                  </a:lnTo>
                  <a:lnTo>
                    <a:pt x="668" y="424"/>
                  </a:lnTo>
                  <a:lnTo>
                    <a:pt x="676" y="496"/>
                  </a:lnTo>
                  <a:lnTo>
                    <a:pt x="692" y="552"/>
                  </a:lnTo>
                  <a:lnTo>
                    <a:pt x="733" y="592"/>
                  </a:lnTo>
                  <a:lnTo>
                    <a:pt x="798" y="600"/>
                  </a:lnTo>
                  <a:lnTo>
                    <a:pt x="880" y="584"/>
                  </a:lnTo>
                  <a:lnTo>
                    <a:pt x="961" y="536"/>
                  </a:lnTo>
                  <a:lnTo>
                    <a:pt x="1026" y="464"/>
                  </a:lnTo>
                  <a:lnTo>
                    <a:pt x="1075" y="384"/>
                  </a:lnTo>
                  <a:lnTo>
                    <a:pt x="1108" y="296"/>
                  </a:lnTo>
                  <a:lnTo>
                    <a:pt x="1116" y="208"/>
                  </a:lnTo>
                  <a:lnTo>
                    <a:pt x="1116" y="184"/>
                  </a:lnTo>
                  <a:lnTo>
                    <a:pt x="1108" y="152"/>
                  </a:lnTo>
                  <a:lnTo>
                    <a:pt x="1108" y="120"/>
                  </a:lnTo>
                  <a:lnTo>
                    <a:pt x="1100" y="96"/>
                  </a:lnTo>
                  <a:lnTo>
                    <a:pt x="350" y="9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1189" y="0"/>
                  </a:lnTo>
                  <a:lnTo>
                    <a:pt x="1206" y="0"/>
                  </a:lnTo>
                  <a:lnTo>
                    <a:pt x="1222" y="0"/>
                  </a:lnTo>
                  <a:lnTo>
                    <a:pt x="1230" y="8"/>
                  </a:lnTo>
                  <a:lnTo>
                    <a:pt x="1246" y="16"/>
                  </a:lnTo>
                  <a:lnTo>
                    <a:pt x="1254" y="24"/>
                  </a:lnTo>
                  <a:lnTo>
                    <a:pt x="1254" y="40"/>
                  </a:lnTo>
                  <a:lnTo>
                    <a:pt x="1246" y="56"/>
                  </a:lnTo>
                  <a:lnTo>
                    <a:pt x="1238" y="72"/>
                  </a:lnTo>
                  <a:lnTo>
                    <a:pt x="1230" y="80"/>
                  </a:lnTo>
                  <a:lnTo>
                    <a:pt x="1222" y="88"/>
                  </a:lnTo>
                  <a:lnTo>
                    <a:pt x="1206" y="96"/>
                  </a:lnTo>
                  <a:lnTo>
                    <a:pt x="1189" y="96"/>
                  </a:lnTo>
                  <a:lnTo>
                    <a:pt x="1165" y="96"/>
                  </a:lnTo>
                  <a:lnTo>
                    <a:pt x="1140" y="96"/>
                  </a:lnTo>
                  <a:lnTo>
                    <a:pt x="1149" y="152"/>
                  </a:lnTo>
                  <a:lnTo>
                    <a:pt x="1157" y="208"/>
                  </a:lnTo>
                  <a:lnTo>
                    <a:pt x="1149" y="280"/>
                  </a:lnTo>
                  <a:lnTo>
                    <a:pt x="1124" y="368"/>
                  </a:lnTo>
                  <a:lnTo>
                    <a:pt x="1083" y="464"/>
                  </a:lnTo>
                  <a:lnTo>
                    <a:pt x="1026" y="552"/>
                  </a:lnTo>
                  <a:lnTo>
                    <a:pt x="961" y="624"/>
                  </a:lnTo>
                  <a:lnTo>
                    <a:pt x="871" y="672"/>
                  </a:lnTo>
                  <a:lnTo>
                    <a:pt x="782" y="696"/>
                  </a:lnTo>
                  <a:lnTo>
                    <a:pt x="717" y="680"/>
                  </a:lnTo>
                  <a:lnTo>
                    <a:pt x="668" y="648"/>
                  </a:lnTo>
                  <a:lnTo>
                    <a:pt x="635" y="600"/>
                  </a:lnTo>
                  <a:lnTo>
                    <a:pt x="619" y="544"/>
                  </a:lnTo>
                  <a:lnTo>
                    <a:pt x="619" y="480"/>
                  </a:lnTo>
                  <a:lnTo>
                    <a:pt x="619" y="456"/>
                  </a:lnTo>
                  <a:lnTo>
                    <a:pt x="619" y="440"/>
                  </a:lnTo>
                  <a:lnTo>
                    <a:pt x="619" y="440"/>
                  </a:lnTo>
                  <a:lnTo>
                    <a:pt x="554" y="536"/>
                  </a:lnTo>
                  <a:lnTo>
                    <a:pt x="472" y="616"/>
                  </a:lnTo>
                  <a:lnTo>
                    <a:pt x="383" y="672"/>
                  </a:lnTo>
                  <a:lnTo>
                    <a:pt x="277" y="696"/>
                  </a:lnTo>
                  <a:lnTo>
                    <a:pt x="212" y="680"/>
                  </a:lnTo>
                  <a:lnTo>
                    <a:pt x="171" y="648"/>
                  </a:lnTo>
                  <a:lnTo>
                    <a:pt x="146" y="608"/>
                  </a:lnTo>
                  <a:lnTo>
                    <a:pt x="138" y="560"/>
                  </a:lnTo>
                  <a:lnTo>
                    <a:pt x="130" y="512"/>
                  </a:lnTo>
                  <a:lnTo>
                    <a:pt x="146" y="392"/>
                  </a:lnTo>
                  <a:lnTo>
                    <a:pt x="179" y="280"/>
                  </a:lnTo>
                  <a:lnTo>
                    <a:pt x="236" y="184"/>
                  </a:lnTo>
                  <a:lnTo>
                    <a:pt x="301" y="96"/>
                  </a:lnTo>
                  <a:lnTo>
                    <a:pt x="220" y="96"/>
                  </a:lnTo>
                  <a:lnTo>
                    <a:pt x="179" y="104"/>
                  </a:lnTo>
                  <a:lnTo>
                    <a:pt x="138" y="120"/>
                  </a:lnTo>
                  <a:lnTo>
                    <a:pt x="97" y="144"/>
                  </a:lnTo>
                  <a:lnTo>
                    <a:pt x="65" y="176"/>
                  </a:lnTo>
                  <a:lnTo>
                    <a:pt x="40" y="208"/>
                  </a:lnTo>
                  <a:lnTo>
                    <a:pt x="32" y="224"/>
                  </a:lnTo>
                  <a:lnTo>
                    <a:pt x="24" y="232"/>
                  </a:lnTo>
                  <a:lnTo>
                    <a:pt x="16" y="232"/>
                  </a:lnTo>
                  <a:lnTo>
                    <a:pt x="8" y="232"/>
                  </a:lnTo>
                  <a:lnTo>
                    <a:pt x="0" y="22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00"/>
                  </a:lnTo>
                  <a:lnTo>
                    <a:pt x="24" y="168"/>
                  </a:lnTo>
                  <a:lnTo>
                    <a:pt x="57" y="120"/>
                  </a:lnTo>
                  <a:lnTo>
                    <a:pt x="97" y="80"/>
                  </a:lnTo>
                  <a:lnTo>
                    <a:pt x="163" y="24"/>
                  </a:lnTo>
                  <a:lnTo>
                    <a:pt x="220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3" name="Freeform 47"/>
            <p:cNvSpPr>
              <a:spLocks noEditPoints="1"/>
            </p:cNvSpPr>
            <p:nvPr/>
          </p:nvSpPr>
          <p:spPr bwMode="auto">
            <a:xfrm>
              <a:off x="2363" y="4232"/>
              <a:ext cx="522" cy="1000"/>
            </a:xfrm>
            <a:custGeom>
              <a:avLst/>
              <a:gdLst/>
              <a:ahLst/>
              <a:cxnLst>
                <a:cxn ang="0">
                  <a:pos x="391" y="120"/>
                </a:cxn>
                <a:cxn ang="0">
                  <a:pos x="375" y="136"/>
                </a:cxn>
                <a:cxn ang="0">
                  <a:pos x="391" y="136"/>
                </a:cxn>
                <a:cxn ang="0">
                  <a:pos x="440" y="136"/>
                </a:cxn>
                <a:cxn ang="0">
                  <a:pos x="473" y="128"/>
                </a:cxn>
                <a:cxn ang="0">
                  <a:pos x="465" y="128"/>
                </a:cxn>
                <a:cxn ang="0">
                  <a:pos x="440" y="120"/>
                </a:cxn>
                <a:cxn ang="0">
                  <a:pos x="326" y="0"/>
                </a:cxn>
                <a:cxn ang="0">
                  <a:pos x="342" y="16"/>
                </a:cxn>
                <a:cxn ang="0">
                  <a:pos x="342" y="40"/>
                </a:cxn>
                <a:cxn ang="0">
                  <a:pos x="334" y="64"/>
                </a:cxn>
                <a:cxn ang="0">
                  <a:pos x="342" y="96"/>
                </a:cxn>
                <a:cxn ang="0">
                  <a:pos x="375" y="96"/>
                </a:cxn>
                <a:cxn ang="0">
                  <a:pos x="416" y="96"/>
                </a:cxn>
                <a:cxn ang="0">
                  <a:pos x="465" y="96"/>
                </a:cxn>
                <a:cxn ang="0">
                  <a:pos x="505" y="104"/>
                </a:cxn>
                <a:cxn ang="0">
                  <a:pos x="522" y="128"/>
                </a:cxn>
                <a:cxn ang="0">
                  <a:pos x="505" y="152"/>
                </a:cxn>
                <a:cxn ang="0">
                  <a:pos x="465" y="160"/>
                </a:cxn>
                <a:cxn ang="0">
                  <a:pos x="424" y="168"/>
                </a:cxn>
                <a:cxn ang="0">
                  <a:pos x="391" y="168"/>
                </a:cxn>
                <a:cxn ang="0">
                  <a:pos x="351" y="160"/>
                </a:cxn>
                <a:cxn ang="0">
                  <a:pos x="334" y="144"/>
                </a:cxn>
                <a:cxn ang="0">
                  <a:pos x="155" y="312"/>
                </a:cxn>
                <a:cxn ang="0">
                  <a:pos x="74" y="544"/>
                </a:cxn>
                <a:cxn ang="0">
                  <a:pos x="90" y="632"/>
                </a:cxn>
                <a:cxn ang="0">
                  <a:pos x="147" y="688"/>
                </a:cxn>
                <a:cxn ang="0">
                  <a:pos x="261" y="728"/>
                </a:cxn>
                <a:cxn ang="0">
                  <a:pos x="302" y="744"/>
                </a:cxn>
                <a:cxn ang="0">
                  <a:pos x="342" y="760"/>
                </a:cxn>
                <a:cxn ang="0">
                  <a:pos x="383" y="776"/>
                </a:cxn>
                <a:cxn ang="0">
                  <a:pos x="424" y="832"/>
                </a:cxn>
                <a:cxn ang="0">
                  <a:pos x="416" y="912"/>
                </a:cxn>
                <a:cxn ang="0">
                  <a:pos x="351" y="984"/>
                </a:cxn>
                <a:cxn ang="0">
                  <a:pos x="269" y="1000"/>
                </a:cxn>
                <a:cxn ang="0">
                  <a:pos x="220" y="976"/>
                </a:cxn>
                <a:cxn ang="0">
                  <a:pos x="179" y="952"/>
                </a:cxn>
                <a:cxn ang="0">
                  <a:pos x="179" y="936"/>
                </a:cxn>
                <a:cxn ang="0">
                  <a:pos x="196" y="928"/>
                </a:cxn>
                <a:cxn ang="0">
                  <a:pos x="204" y="936"/>
                </a:cxn>
                <a:cxn ang="0">
                  <a:pos x="277" y="968"/>
                </a:cxn>
                <a:cxn ang="0">
                  <a:pos x="318" y="960"/>
                </a:cxn>
                <a:cxn ang="0">
                  <a:pos x="342" y="936"/>
                </a:cxn>
                <a:cxn ang="0">
                  <a:pos x="359" y="904"/>
                </a:cxn>
                <a:cxn ang="0">
                  <a:pos x="342" y="864"/>
                </a:cxn>
                <a:cxn ang="0">
                  <a:pos x="310" y="840"/>
                </a:cxn>
                <a:cxn ang="0">
                  <a:pos x="269" y="832"/>
                </a:cxn>
                <a:cxn ang="0">
                  <a:pos x="131" y="784"/>
                </a:cxn>
                <a:cxn ang="0">
                  <a:pos x="65" y="744"/>
                </a:cxn>
                <a:cxn ang="0">
                  <a:pos x="0" y="584"/>
                </a:cxn>
                <a:cxn ang="0">
                  <a:pos x="98" y="304"/>
                </a:cxn>
                <a:cxn ang="0">
                  <a:pos x="310" y="120"/>
                </a:cxn>
                <a:cxn ang="0">
                  <a:pos x="302" y="80"/>
                </a:cxn>
                <a:cxn ang="0">
                  <a:pos x="302" y="48"/>
                </a:cxn>
                <a:cxn ang="0">
                  <a:pos x="310" y="16"/>
                </a:cxn>
                <a:cxn ang="0">
                  <a:pos x="326" y="0"/>
                </a:cxn>
              </a:cxnLst>
              <a:rect l="0" t="0" r="r" b="b"/>
              <a:pathLst>
                <a:path w="522" h="1000">
                  <a:moveTo>
                    <a:pt x="416" y="120"/>
                  </a:moveTo>
                  <a:lnTo>
                    <a:pt x="391" y="120"/>
                  </a:lnTo>
                  <a:lnTo>
                    <a:pt x="367" y="128"/>
                  </a:lnTo>
                  <a:lnTo>
                    <a:pt x="375" y="136"/>
                  </a:lnTo>
                  <a:lnTo>
                    <a:pt x="383" y="136"/>
                  </a:lnTo>
                  <a:lnTo>
                    <a:pt x="391" y="136"/>
                  </a:lnTo>
                  <a:lnTo>
                    <a:pt x="408" y="136"/>
                  </a:lnTo>
                  <a:lnTo>
                    <a:pt x="440" y="136"/>
                  </a:lnTo>
                  <a:lnTo>
                    <a:pt x="457" y="136"/>
                  </a:lnTo>
                  <a:lnTo>
                    <a:pt x="473" y="128"/>
                  </a:lnTo>
                  <a:lnTo>
                    <a:pt x="473" y="128"/>
                  </a:lnTo>
                  <a:lnTo>
                    <a:pt x="465" y="128"/>
                  </a:lnTo>
                  <a:lnTo>
                    <a:pt x="448" y="128"/>
                  </a:lnTo>
                  <a:lnTo>
                    <a:pt x="440" y="120"/>
                  </a:lnTo>
                  <a:lnTo>
                    <a:pt x="416" y="120"/>
                  </a:lnTo>
                  <a:close/>
                  <a:moveTo>
                    <a:pt x="326" y="0"/>
                  </a:moveTo>
                  <a:lnTo>
                    <a:pt x="342" y="8"/>
                  </a:lnTo>
                  <a:lnTo>
                    <a:pt x="342" y="16"/>
                  </a:lnTo>
                  <a:lnTo>
                    <a:pt x="342" y="24"/>
                  </a:lnTo>
                  <a:lnTo>
                    <a:pt x="342" y="40"/>
                  </a:lnTo>
                  <a:lnTo>
                    <a:pt x="334" y="56"/>
                  </a:lnTo>
                  <a:lnTo>
                    <a:pt x="334" y="64"/>
                  </a:lnTo>
                  <a:lnTo>
                    <a:pt x="342" y="80"/>
                  </a:lnTo>
                  <a:lnTo>
                    <a:pt x="342" y="96"/>
                  </a:lnTo>
                  <a:lnTo>
                    <a:pt x="342" y="104"/>
                  </a:lnTo>
                  <a:lnTo>
                    <a:pt x="375" y="96"/>
                  </a:lnTo>
                  <a:lnTo>
                    <a:pt x="399" y="96"/>
                  </a:lnTo>
                  <a:lnTo>
                    <a:pt x="416" y="96"/>
                  </a:lnTo>
                  <a:lnTo>
                    <a:pt x="440" y="96"/>
                  </a:lnTo>
                  <a:lnTo>
                    <a:pt x="465" y="96"/>
                  </a:lnTo>
                  <a:lnTo>
                    <a:pt x="489" y="96"/>
                  </a:lnTo>
                  <a:lnTo>
                    <a:pt x="505" y="104"/>
                  </a:lnTo>
                  <a:lnTo>
                    <a:pt x="514" y="112"/>
                  </a:lnTo>
                  <a:lnTo>
                    <a:pt x="522" y="128"/>
                  </a:lnTo>
                  <a:lnTo>
                    <a:pt x="514" y="144"/>
                  </a:lnTo>
                  <a:lnTo>
                    <a:pt x="505" y="152"/>
                  </a:lnTo>
                  <a:lnTo>
                    <a:pt x="489" y="160"/>
                  </a:lnTo>
                  <a:lnTo>
                    <a:pt x="465" y="160"/>
                  </a:lnTo>
                  <a:lnTo>
                    <a:pt x="448" y="168"/>
                  </a:lnTo>
                  <a:lnTo>
                    <a:pt x="424" y="168"/>
                  </a:lnTo>
                  <a:lnTo>
                    <a:pt x="408" y="168"/>
                  </a:lnTo>
                  <a:lnTo>
                    <a:pt x="391" y="168"/>
                  </a:lnTo>
                  <a:lnTo>
                    <a:pt x="367" y="168"/>
                  </a:lnTo>
                  <a:lnTo>
                    <a:pt x="351" y="160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245" y="208"/>
                  </a:lnTo>
                  <a:lnTo>
                    <a:pt x="155" y="312"/>
                  </a:lnTo>
                  <a:lnTo>
                    <a:pt x="98" y="424"/>
                  </a:lnTo>
                  <a:lnTo>
                    <a:pt x="74" y="544"/>
                  </a:lnTo>
                  <a:lnTo>
                    <a:pt x="82" y="592"/>
                  </a:lnTo>
                  <a:lnTo>
                    <a:pt x="90" y="632"/>
                  </a:lnTo>
                  <a:lnTo>
                    <a:pt x="114" y="664"/>
                  </a:lnTo>
                  <a:lnTo>
                    <a:pt x="147" y="688"/>
                  </a:lnTo>
                  <a:lnTo>
                    <a:pt x="188" y="712"/>
                  </a:lnTo>
                  <a:lnTo>
                    <a:pt x="261" y="728"/>
                  </a:lnTo>
                  <a:lnTo>
                    <a:pt x="277" y="736"/>
                  </a:lnTo>
                  <a:lnTo>
                    <a:pt x="302" y="744"/>
                  </a:lnTo>
                  <a:lnTo>
                    <a:pt x="326" y="752"/>
                  </a:lnTo>
                  <a:lnTo>
                    <a:pt x="342" y="760"/>
                  </a:lnTo>
                  <a:lnTo>
                    <a:pt x="359" y="760"/>
                  </a:lnTo>
                  <a:lnTo>
                    <a:pt x="383" y="776"/>
                  </a:lnTo>
                  <a:lnTo>
                    <a:pt x="408" y="800"/>
                  </a:lnTo>
                  <a:lnTo>
                    <a:pt x="424" y="832"/>
                  </a:lnTo>
                  <a:lnTo>
                    <a:pt x="424" y="864"/>
                  </a:lnTo>
                  <a:lnTo>
                    <a:pt x="416" y="912"/>
                  </a:lnTo>
                  <a:lnTo>
                    <a:pt x="391" y="952"/>
                  </a:lnTo>
                  <a:lnTo>
                    <a:pt x="351" y="984"/>
                  </a:lnTo>
                  <a:lnTo>
                    <a:pt x="302" y="1000"/>
                  </a:lnTo>
                  <a:lnTo>
                    <a:pt x="269" y="1000"/>
                  </a:lnTo>
                  <a:lnTo>
                    <a:pt x="245" y="992"/>
                  </a:lnTo>
                  <a:lnTo>
                    <a:pt x="220" y="976"/>
                  </a:lnTo>
                  <a:lnTo>
                    <a:pt x="196" y="968"/>
                  </a:lnTo>
                  <a:lnTo>
                    <a:pt x="179" y="952"/>
                  </a:lnTo>
                  <a:lnTo>
                    <a:pt x="179" y="944"/>
                  </a:lnTo>
                  <a:lnTo>
                    <a:pt x="179" y="936"/>
                  </a:lnTo>
                  <a:lnTo>
                    <a:pt x="179" y="936"/>
                  </a:lnTo>
                  <a:lnTo>
                    <a:pt x="196" y="928"/>
                  </a:lnTo>
                  <a:lnTo>
                    <a:pt x="196" y="936"/>
                  </a:lnTo>
                  <a:lnTo>
                    <a:pt x="204" y="936"/>
                  </a:lnTo>
                  <a:lnTo>
                    <a:pt x="245" y="960"/>
                  </a:lnTo>
                  <a:lnTo>
                    <a:pt x="277" y="968"/>
                  </a:lnTo>
                  <a:lnTo>
                    <a:pt x="302" y="968"/>
                  </a:lnTo>
                  <a:lnTo>
                    <a:pt x="318" y="960"/>
                  </a:lnTo>
                  <a:lnTo>
                    <a:pt x="334" y="952"/>
                  </a:lnTo>
                  <a:lnTo>
                    <a:pt x="342" y="936"/>
                  </a:lnTo>
                  <a:lnTo>
                    <a:pt x="351" y="920"/>
                  </a:lnTo>
                  <a:lnTo>
                    <a:pt x="359" y="904"/>
                  </a:lnTo>
                  <a:lnTo>
                    <a:pt x="351" y="880"/>
                  </a:lnTo>
                  <a:lnTo>
                    <a:pt x="342" y="864"/>
                  </a:lnTo>
                  <a:lnTo>
                    <a:pt x="326" y="848"/>
                  </a:lnTo>
                  <a:lnTo>
                    <a:pt x="310" y="840"/>
                  </a:lnTo>
                  <a:lnTo>
                    <a:pt x="294" y="832"/>
                  </a:lnTo>
                  <a:lnTo>
                    <a:pt x="269" y="832"/>
                  </a:lnTo>
                  <a:lnTo>
                    <a:pt x="188" y="800"/>
                  </a:lnTo>
                  <a:lnTo>
                    <a:pt x="131" y="784"/>
                  </a:lnTo>
                  <a:lnTo>
                    <a:pt x="90" y="768"/>
                  </a:lnTo>
                  <a:lnTo>
                    <a:pt x="65" y="744"/>
                  </a:lnTo>
                  <a:lnTo>
                    <a:pt x="17" y="672"/>
                  </a:lnTo>
                  <a:lnTo>
                    <a:pt x="0" y="584"/>
                  </a:lnTo>
                  <a:lnTo>
                    <a:pt x="25" y="440"/>
                  </a:lnTo>
                  <a:lnTo>
                    <a:pt x="98" y="304"/>
                  </a:lnTo>
                  <a:lnTo>
                    <a:pt x="204" y="192"/>
                  </a:lnTo>
                  <a:lnTo>
                    <a:pt x="310" y="120"/>
                  </a:lnTo>
                  <a:lnTo>
                    <a:pt x="302" y="96"/>
                  </a:lnTo>
                  <a:lnTo>
                    <a:pt x="302" y="80"/>
                  </a:lnTo>
                  <a:lnTo>
                    <a:pt x="302" y="64"/>
                  </a:lnTo>
                  <a:lnTo>
                    <a:pt x="302" y="48"/>
                  </a:lnTo>
                  <a:lnTo>
                    <a:pt x="302" y="32"/>
                  </a:lnTo>
                  <a:lnTo>
                    <a:pt x="310" y="16"/>
                  </a:lnTo>
                  <a:lnTo>
                    <a:pt x="318" y="8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4" name="Freeform 48"/>
            <p:cNvSpPr>
              <a:spLocks noEditPoints="1"/>
            </p:cNvSpPr>
            <p:nvPr/>
          </p:nvSpPr>
          <p:spPr bwMode="auto">
            <a:xfrm>
              <a:off x="3553" y="4208"/>
              <a:ext cx="1059" cy="360"/>
            </a:xfrm>
            <a:custGeom>
              <a:avLst/>
              <a:gdLst/>
              <a:ahLst/>
              <a:cxnLst>
                <a:cxn ang="0">
                  <a:pos x="49" y="304"/>
                </a:cxn>
                <a:cxn ang="0">
                  <a:pos x="1002" y="304"/>
                </a:cxn>
                <a:cxn ang="0">
                  <a:pos x="1018" y="304"/>
                </a:cxn>
                <a:cxn ang="0">
                  <a:pos x="1035" y="304"/>
                </a:cxn>
                <a:cxn ang="0">
                  <a:pos x="1043" y="312"/>
                </a:cxn>
                <a:cxn ang="0">
                  <a:pos x="1051" y="320"/>
                </a:cxn>
                <a:cxn ang="0">
                  <a:pos x="1059" y="336"/>
                </a:cxn>
                <a:cxn ang="0">
                  <a:pos x="1051" y="344"/>
                </a:cxn>
                <a:cxn ang="0">
                  <a:pos x="1043" y="360"/>
                </a:cxn>
                <a:cxn ang="0">
                  <a:pos x="1035" y="360"/>
                </a:cxn>
                <a:cxn ang="0">
                  <a:pos x="1018" y="360"/>
                </a:cxn>
                <a:cxn ang="0">
                  <a:pos x="1002" y="360"/>
                </a:cxn>
                <a:cxn ang="0">
                  <a:pos x="49" y="360"/>
                </a:cxn>
                <a:cxn ang="0">
                  <a:pos x="41" y="360"/>
                </a:cxn>
                <a:cxn ang="0">
                  <a:pos x="24" y="360"/>
                </a:cxn>
                <a:cxn ang="0">
                  <a:pos x="8" y="360"/>
                </a:cxn>
                <a:cxn ang="0">
                  <a:pos x="0" y="344"/>
                </a:cxn>
                <a:cxn ang="0">
                  <a:pos x="0" y="336"/>
                </a:cxn>
                <a:cxn ang="0">
                  <a:pos x="0" y="320"/>
                </a:cxn>
                <a:cxn ang="0">
                  <a:pos x="8" y="312"/>
                </a:cxn>
                <a:cxn ang="0">
                  <a:pos x="24" y="304"/>
                </a:cxn>
                <a:cxn ang="0">
                  <a:pos x="41" y="304"/>
                </a:cxn>
                <a:cxn ang="0">
                  <a:pos x="49" y="304"/>
                </a:cxn>
                <a:cxn ang="0">
                  <a:pos x="49" y="0"/>
                </a:cxn>
                <a:cxn ang="0">
                  <a:pos x="1002" y="0"/>
                </a:cxn>
                <a:cxn ang="0">
                  <a:pos x="1018" y="0"/>
                </a:cxn>
                <a:cxn ang="0">
                  <a:pos x="1035" y="0"/>
                </a:cxn>
                <a:cxn ang="0">
                  <a:pos x="1043" y="8"/>
                </a:cxn>
                <a:cxn ang="0">
                  <a:pos x="1051" y="16"/>
                </a:cxn>
                <a:cxn ang="0">
                  <a:pos x="1059" y="32"/>
                </a:cxn>
                <a:cxn ang="0">
                  <a:pos x="1051" y="48"/>
                </a:cxn>
                <a:cxn ang="0">
                  <a:pos x="1043" y="56"/>
                </a:cxn>
                <a:cxn ang="0">
                  <a:pos x="1035" y="56"/>
                </a:cxn>
                <a:cxn ang="0">
                  <a:pos x="1018" y="64"/>
                </a:cxn>
                <a:cxn ang="0">
                  <a:pos x="1002" y="64"/>
                </a:cxn>
                <a:cxn ang="0">
                  <a:pos x="49" y="64"/>
                </a:cxn>
                <a:cxn ang="0">
                  <a:pos x="41" y="64"/>
                </a:cxn>
                <a:cxn ang="0">
                  <a:pos x="24" y="56"/>
                </a:cxn>
                <a:cxn ang="0">
                  <a:pos x="8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4" y="0"/>
                </a:cxn>
                <a:cxn ang="0">
                  <a:pos x="41" y="0"/>
                </a:cxn>
                <a:cxn ang="0">
                  <a:pos x="49" y="0"/>
                </a:cxn>
              </a:cxnLst>
              <a:rect l="0" t="0" r="r" b="b"/>
              <a:pathLst>
                <a:path w="1059" h="360">
                  <a:moveTo>
                    <a:pt x="49" y="304"/>
                  </a:moveTo>
                  <a:lnTo>
                    <a:pt x="1002" y="304"/>
                  </a:lnTo>
                  <a:lnTo>
                    <a:pt x="1018" y="304"/>
                  </a:lnTo>
                  <a:lnTo>
                    <a:pt x="1035" y="304"/>
                  </a:lnTo>
                  <a:lnTo>
                    <a:pt x="1043" y="312"/>
                  </a:lnTo>
                  <a:lnTo>
                    <a:pt x="1051" y="320"/>
                  </a:lnTo>
                  <a:lnTo>
                    <a:pt x="1059" y="336"/>
                  </a:lnTo>
                  <a:lnTo>
                    <a:pt x="1051" y="344"/>
                  </a:lnTo>
                  <a:lnTo>
                    <a:pt x="1043" y="360"/>
                  </a:lnTo>
                  <a:lnTo>
                    <a:pt x="1035" y="360"/>
                  </a:lnTo>
                  <a:lnTo>
                    <a:pt x="1018" y="360"/>
                  </a:lnTo>
                  <a:lnTo>
                    <a:pt x="1002" y="360"/>
                  </a:lnTo>
                  <a:lnTo>
                    <a:pt x="49" y="360"/>
                  </a:lnTo>
                  <a:lnTo>
                    <a:pt x="41" y="360"/>
                  </a:lnTo>
                  <a:lnTo>
                    <a:pt x="24" y="360"/>
                  </a:lnTo>
                  <a:lnTo>
                    <a:pt x="8" y="360"/>
                  </a:lnTo>
                  <a:lnTo>
                    <a:pt x="0" y="344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8" y="312"/>
                  </a:lnTo>
                  <a:lnTo>
                    <a:pt x="24" y="304"/>
                  </a:lnTo>
                  <a:lnTo>
                    <a:pt x="41" y="304"/>
                  </a:lnTo>
                  <a:lnTo>
                    <a:pt x="49" y="304"/>
                  </a:lnTo>
                  <a:close/>
                  <a:moveTo>
                    <a:pt x="49" y="0"/>
                  </a:moveTo>
                  <a:lnTo>
                    <a:pt x="1002" y="0"/>
                  </a:lnTo>
                  <a:lnTo>
                    <a:pt x="1018" y="0"/>
                  </a:lnTo>
                  <a:lnTo>
                    <a:pt x="1035" y="0"/>
                  </a:lnTo>
                  <a:lnTo>
                    <a:pt x="1043" y="8"/>
                  </a:lnTo>
                  <a:lnTo>
                    <a:pt x="1051" y="16"/>
                  </a:lnTo>
                  <a:lnTo>
                    <a:pt x="1059" y="32"/>
                  </a:lnTo>
                  <a:lnTo>
                    <a:pt x="1051" y="48"/>
                  </a:lnTo>
                  <a:lnTo>
                    <a:pt x="1043" y="56"/>
                  </a:lnTo>
                  <a:lnTo>
                    <a:pt x="1035" y="56"/>
                  </a:lnTo>
                  <a:lnTo>
                    <a:pt x="1018" y="64"/>
                  </a:lnTo>
                  <a:lnTo>
                    <a:pt x="1002" y="64"/>
                  </a:lnTo>
                  <a:lnTo>
                    <a:pt x="49" y="64"/>
                  </a:lnTo>
                  <a:lnTo>
                    <a:pt x="41" y="64"/>
                  </a:lnTo>
                  <a:lnTo>
                    <a:pt x="24" y="56"/>
                  </a:lnTo>
                  <a:lnTo>
                    <a:pt x="8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4" y="0"/>
                  </a:lnTo>
                  <a:lnTo>
                    <a:pt x="41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99" y="3712"/>
              <a:ext cx="1092" cy="1280"/>
            </a:xfrm>
            <a:custGeom>
              <a:avLst/>
              <a:gdLst/>
              <a:ahLst/>
              <a:cxnLst>
                <a:cxn ang="0">
                  <a:pos x="977" y="8"/>
                </a:cxn>
                <a:cxn ang="0">
                  <a:pos x="1059" y="64"/>
                </a:cxn>
                <a:cxn ang="0">
                  <a:pos x="1092" y="184"/>
                </a:cxn>
                <a:cxn ang="0">
                  <a:pos x="1067" y="320"/>
                </a:cxn>
                <a:cxn ang="0">
                  <a:pos x="961" y="568"/>
                </a:cxn>
                <a:cxn ang="0">
                  <a:pos x="717" y="888"/>
                </a:cxn>
                <a:cxn ang="0">
                  <a:pos x="546" y="1064"/>
                </a:cxn>
                <a:cxn ang="0">
                  <a:pos x="358" y="1216"/>
                </a:cxn>
                <a:cxn ang="0">
                  <a:pos x="195" y="1280"/>
                </a:cxn>
                <a:cxn ang="0">
                  <a:pos x="73" y="1232"/>
                </a:cxn>
                <a:cxn ang="0">
                  <a:pos x="8" y="1144"/>
                </a:cxn>
                <a:cxn ang="0">
                  <a:pos x="8" y="1072"/>
                </a:cxn>
                <a:cxn ang="0">
                  <a:pos x="24" y="1032"/>
                </a:cxn>
                <a:cxn ang="0">
                  <a:pos x="49" y="1008"/>
                </a:cxn>
                <a:cxn ang="0">
                  <a:pos x="65" y="1016"/>
                </a:cxn>
                <a:cxn ang="0">
                  <a:pos x="89" y="1088"/>
                </a:cxn>
                <a:cxn ang="0">
                  <a:pos x="179" y="1152"/>
                </a:cxn>
                <a:cxn ang="0">
                  <a:pos x="236" y="1160"/>
                </a:cxn>
                <a:cxn ang="0">
                  <a:pos x="334" y="1120"/>
                </a:cxn>
                <a:cxn ang="0">
                  <a:pos x="432" y="1056"/>
                </a:cxn>
                <a:cxn ang="0">
                  <a:pos x="480" y="1024"/>
                </a:cxn>
                <a:cxn ang="0">
                  <a:pos x="480" y="1008"/>
                </a:cxn>
                <a:cxn ang="0">
                  <a:pos x="489" y="880"/>
                </a:cxn>
                <a:cxn ang="0">
                  <a:pos x="480" y="576"/>
                </a:cxn>
                <a:cxn ang="0">
                  <a:pos x="407" y="248"/>
                </a:cxn>
                <a:cxn ang="0">
                  <a:pos x="269" y="96"/>
                </a:cxn>
                <a:cxn ang="0">
                  <a:pos x="146" y="104"/>
                </a:cxn>
                <a:cxn ang="0">
                  <a:pos x="106" y="128"/>
                </a:cxn>
                <a:cxn ang="0">
                  <a:pos x="73" y="128"/>
                </a:cxn>
                <a:cxn ang="0">
                  <a:pos x="65" y="128"/>
                </a:cxn>
                <a:cxn ang="0">
                  <a:pos x="57" y="120"/>
                </a:cxn>
                <a:cxn ang="0">
                  <a:pos x="122" y="56"/>
                </a:cxn>
                <a:cxn ang="0">
                  <a:pos x="269" y="0"/>
                </a:cxn>
                <a:cxn ang="0">
                  <a:pos x="432" y="64"/>
                </a:cxn>
                <a:cxn ang="0">
                  <a:pos x="529" y="208"/>
                </a:cxn>
                <a:cxn ang="0">
                  <a:pos x="586" y="400"/>
                </a:cxn>
                <a:cxn ang="0">
                  <a:pos x="603" y="592"/>
                </a:cxn>
                <a:cxn ang="0">
                  <a:pos x="611" y="728"/>
                </a:cxn>
                <a:cxn ang="0">
                  <a:pos x="603" y="912"/>
                </a:cxn>
                <a:cxn ang="0">
                  <a:pos x="603" y="912"/>
                </a:cxn>
                <a:cxn ang="0">
                  <a:pos x="757" y="752"/>
                </a:cxn>
                <a:cxn ang="0">
                  <a:pos x="945" y="472"/>
                </a:cxn>
                <a:cxn ang="0">
                  <a:pos x="1026" y="296"/>
                </a:cxn>
                <a:cxn ang="0">
                  <a:pos x="1026" y="216"/>
                </a:cxn>
                <a:cxn ang="0">
                  <a:pos x="969" y="144"/>
                </a:cxn>
                <a:cxn ang="0">
                  <a:pos x="896" y="120"/>
                </a:cxn>
                <a:cxn ang="0">
                  <a:pos x="880" y="112"/>
                </a:cxn>
                <a:cxn ang="0">
                  <a:pos x="880" y="88"/>
                </a:cxn>
                <a:cxn ang="0">
                  <a:pos x="888" y="56"/>
                </a:cxn>
                <a:cxn ang="0">
                  <a:pos x="912" y="16"/>
                </a:cxn>
                <a:cxn ang="0">
                  <a:pos x="945" y="0"/>
                </a:cxn>
              </a:cxnLst>
              <a:rect l="0" t="0" r="r" b="b"/>
              <a:pathLst>
                <a:path w="1092" h="1280">
                  <a:moveTo>
                    <a:pt x="945" y="0"/>
                  </a:moveTo>
                  <a:lnTo>
                    <a:pt x="977" y="8"/>
                  </a:lnTo>
                  <a:lnTo>
                    <a:pt x="1018" y="24"/>
                  </a:lnTo>
                  <a:lnTo>
                    <a:pt x="1059" y="64"/>
                  </a:lnTo>
                  <a:lnTo>
                    <a:pt x="1083" y="112"/>
                  </a:lnTo>
                  <a:lnTo>
                    <a:pt x="1092" y="184"/>
                  </a:lnTo>
                  <a:lnTo>
                    <a:pt x="1092" y="240"/>
                  </a:lnTo>
                  <a:lnTo>
                    <a:pt x="1067" y="320"/>
                  </a:lnTo>
                  <a:lnTo>
                    <a:pt x="1026" y="432"/>
                  </a:lnTo>
                  <a:lnTo>
                    <a:pt x="961" y="568"/>
                  </a:lnTo>
                  <a:lnTo>
                    <a:pt x="855" y="720"/>
                  </a:lnTo>
                  <a:lnTo>
                    <a:pt x="717" y="888"/>
                  </a:lnTo>
                  <a:lnTo>
                    <a:pt x="643" y="976"/>
                  </a:lnTo>
                  <a:lnTo>
                    <a:pt x="546" y="1064"/>
                  </a:lnTo>
                  <a:lnTo>
                    <a:pt x="448" y="1144"/>
                  </a:lnTo>
                  <a:lnTo>
                    <a:pt x="358" y="1216"/>
                  </a:lnTo>
                  <a:lnTo>
                    <a:pt x="269" y="1264"/>
                  </a:lnTo>
                  <a:lnTo>
                    <a:pt x="195" y="1280"/>
                  </a:lnTo>
                  <a:lnTo>
                    <a:pt x="122" y="1264"/>
                  </a:lnTo>
                  <a:lnTo>
                    <a:pt x="73" y="1232"/>
                  </a:lnTo>
                  <a:lnTo>
                    <a:pt x="32" y="1192"/>
                  </a:lnTo>
                  <a:lnTo>
                    <a:pt x="8" y="1144"/>
                  </a:lnTo>
                  <a:lnTo>
                    <a:pt x="0" y="1096"/>
                  </a:lnTo>
                  <a:lnTo>
                    <a:pt x="8" y="1072"/>
                  </a:lnTo>
                  <a:lnTo>
                    <a:pt x="16" y="1048"/>
                  </a:lnTo>
                  <a:lnTo>
                    <a:pt x="24" y="1032"/>
                  </a:lnTo>
                  <a:lnTo>
                    <a:pt x="40" y="1016"/>
                  </a:lnTo>
                  <a:lnTo>
                    <a:pt x="49" y="1008"/>
                  </a:lnTo>
                  <a:lnTo>
                    <a:pt x="57" y="1008"/>
                  </a:lnTo>
                  <a:lnTo>
                    <a:pt x="65" y="1016"/>
                  </a:lnTo>
                  <a:lnTo>
                    <a:pt x="65" y="1032"/>
                  </a:lnTo>
                  <a:lnTo>
                    <a:pt x="89" y="1088"/>
                  </a:lnTo>
                  <a:lnTo>
                    <a:pt x="138" y="1128"/>
                  </a:lnTo>
                  <a:lnTo>
                    <a:pt x="179" y="1152"/>
                  </a:lnTo>
                  <a:lnTo>
                    <a:pt x="220" y="1160"/>
                  </a:lnTo>
                  <a:lnTo>
                    <a:pt x="236" y="1160"/>
                  </a:lnTo>
                  <a:lnTo>
                    <a:pt x="285" y="1152"/>
                  </a:lnTo>
                  <a:lnTo>
                    <a:pt x="334" y="1120"/>
                  </a:lnTo>
                  <a:lnTo>
                    <a:pt x="383" y="1088"/>
                  </a:lnTo>
                  <a:lnTo>
                    <a:pt x="432" y="1056"/>
                  </a:lnTo>
                  <a:lnTo>
                    <a:pt x="464" y="1032"/>
                  </a:lnTo>
                  <a:lnTo>
                    <a:pt x="480" y="1024"/>
                  </a:lnTo>
                  <a:lnTo>
                    <a:pt x="480" y="1016"/>
                  </a:lnTo>
                  <a:lnTo>
                    <a:pt x="480" y="1008"/>
                  </a:lnTo>
                  <a:lnTo>
                    <a:pt x="489" y="960"/>
                  </a:lnTo>
                  <a:lnTo>
                    <a:pt x="489" y="880"/>
                  </a:lnTo>
                  <a:lnTo>
                    <a:pt x="489" y="784"/>
                  </a:lnTo>
                  <a:lnTo>
                    <a:pt x="480" y="576"/>
                  </a:lnTo>
                  <a:lnTo>
                    <a:pt x="448" y="376"/>
                  </a:lnTo>
                  <a:lnTo>
                    <a:pt x="407" y="248"/>
                  </a:lnTo>
                  <a:lnTo>
                    <a:pt x="342" y="160"/>
                  </a:lnTo>
                  <a:lnTo>
                    <a:pt x="269" y="96"/>
                  </a:lnTo>
                  <a:lnTo>
                    <a:pt x="171" y="80"/>
                  </a:lnTo>
                  <a:lnTo>
                    <a:pt x="146" y="104"/>
                  </a:lnTo>
                  <a:lnTo>
                    <a:pt x="122" y="120"/>
                  </a:lnTo>
                  <a:lnTo>
                    <a:pt x="106" y="128"/>
                  </a:lnTo>
                  <a:lnTo>
                    <a:pt x="89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57" y="120"/>
                  </a:lnTo>
                  <a:lnTo>
                    <a:pt x="73" y="88"/>
                  </a:lnTo>
                  <a:lnTo>
                    <a:pt x="122" y="56"/>
                  </a:lnTo>
                  <a:lnTo>
                    <a:pt x="187" y="16"/>
                  </a:lnTo>
                  <a:lnTo>
                    <a:pt x="269" y="0"/>
                  </a:lnTo>
                  <a:lnTo>
                    <a:pt x="358" y="16"/>
                  </a:lnTo>
                  <a:lnTo>
                    <a:pt x="432" y="64"/>
                  </a:lnTo>
                  <a:lnTo>
                    <a:pt x="489" y="128"/>
                  </a:lnTo>
                  <a:lnTo>
                    <a:pt x="529" y="208"/>
                  </a:lnTo>
                  <a:lnTo>
                    <a:pt x="562" y="304"/>
                  </a:lnTo>
                  <a:lnTo>
                    <a:pt x="586" y="400"/>
                  </a:lnTo>
                  <a:lnTo>
                    <a:pt x="594" y="496"/>
                  </a:lnTo>
                  <a:lnTo>
                    <a:pt x="603" y="592"/>
                  </a:lnTo>
                  <a:lnTo>
                    <a:pt x="603" y="672"/>
                  </a:lnTo>
                  <a:lnTo>
                    <a:pt x="611" y="728"/>
                  </a:lnTo>
                  <a:lnTo>
                    <a:pt x="603" y="816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757" y="752"/>
                  </a:lnTo>
                  <a:lnTo>
                    <a:pt x="872" y="608"/>
                  </a:lnTo>
                  <a:lnTo>
                    <a:pt x="945" y="472"/>
                  </a:lnTo>
                  <a:lnTo>
                    <a:pt x="994" y="368"/>
                  </a:lnTo>
                  <a:lnTo>
                    <a:pt x="1026" y="296"/>
                  </a:lnTo>
                  <a:lnTo>
                    <a:pt x="1026" y="256"/>
                  </a:lnTo>
                  <a:lnTo>
                    <a:pt x="1026" y="216"/>
                  </a:lnTo>
                  <a:lnTo>
                    <a:pt x="1010" y="176"/>
                  </a:lnTo>
                  <a:lnTo>
                    <a:pt x="969" y="144"/>
                  </a:lnTo>
                  <a:lnTo>
                    <a:pt x="912" y="120"/>
                  </a:lnTo>
                  <a:lnTo>
                    <a:pt x="896" y="120"/>
                  </a:lnTo>
                  <a:lnTo>
                    <a:pt x="888" y="112"/>
                  </a:lnTo>
                  <a:lnTo>
                    <a:pt x="880" y="112"/>
                  </a:lnTo>
                  <a:lnTo>
                    <a:pt x="880" y="96"/>
                  </a:lnTo>
                  <a:lnTo>
                    <a:pt x="880" y="88"/>
                  </a:lnTo>
                  <a:lnTo>
                    <a:pt x="888" y="72"/>
                  </a:lnTo>
                  <a:lnTo>
                    <a:pt x="888" y="56"/>
                  </a:lnTo>
                  <a:lnTo>
                    <a:pt x="896" y="32"/>
                  </a:lnTo>
                  <a:lnTo>
                    <a:pt x="912" y="16"/>
                  </a:lnTo>
                  <a:lnTo>
                    <a:pt x="929" y="8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6445" y="3704"/>
              <a:ext cx="457" cy="472"/>
            </a:xfrm>
            <a:custGeom>
              <a:avLst/>
              <a:gdLst/>
              <a:ahLst/>
              <a:cxnLst>
                <a:cxn ang="0">
                  <a:pos x="245" y="0"/>
                </a:cxn>
                <a:cxn ang="0">
                  <a:pos x="261" y="16"/>
                </a:cxn>
                <a:cxn ang="0">
                  <a:pos x="261" y="40"/>
                </a:cxn>
                <a:cxn ang="0">
                  <a:pos x="400" y="104"/>
                </a:cxn>
                <a:cxn ang="0">
                  <a:pos x="416" y="96"/>
                </a:cxn>
                <a:cxn ang="0">
                  <a:pos x="440" y="104"/>
                </a:cxn>
                <a:cxn ang="0">
                  <a:pos x="457" y="128"/>
                </a:cxn>
                <a:cxn ang="0">
                  <a:pos x="448" y="152"/>
                </a:cxn>
                <a:cxn ang="0">
                  <a:pos x="424" y="168"/>
                </a:cxn>
                <a:cxn ang="0">
                  <a:pos x="343" y="200"/>
                </a:cxn>
                <a:cxn ang="0">
                  <a:pos x="261" y="232"/>
                </a:cxn>
                <a:cxn ang="0">
                  <a:pos x="440" y="304"/>
                </a:cxn>
                <a:cxn ang="0">
                  <a:pos x="457" y="320"/>
                </a:cxn>
                <a:cxn ang="0">
                  <a:pos x="448" y="352"/>
                </a:cxn>
                <a:cxn ang="0">
                  <a:pos x="424" y="368"/>
                </a:cxn>
                <a:cxn ang="0">
                  <a:pos x="408" y="368"/>
                </a:cxn>
                <a:cxn ang="0">
                  <a:pos x="391" y="360"/>
                </a:cxn>
                <a:cxn ang="0">
                  <a:pos x="245" y="264"/>
                </a:cxn>
                <a:cxn ang="0">
                  <a:pos x="245" y="304"/>
                </a:cxn>
                <a:cxn ang="0">
                  <a:pos x="253" y="352"/>
                </a:cxn>
                <a:cxn ang="0">
                  <a:pos x="253" y="384"/>
                </a:cxn>
                <a:cxn ang="0">
                  <a:pos x="261" y="416"/>
                </a:cxn>
                <a:cxn ang="0">
                  <a:pos x="261" y="440"/>
                </a:cxn>
                <a:cxn ang="0">
                  <a:pos x="253" y="464"/>
                </a:cxn>
                <a:cxn ang="0">
                  <a:pos x="228" y="472"/>
                </a:cxn>
                <a:cxn ang="0">
                  <a:pos x="204" y="464"/>
                </a:cxn>
                <a:cxn ang="0">
                  <a:pos x="196" y="440"/>
                </a:cxn>
                <a:cxn ang="0">
                  <a:pos x="57" y="360"/>
                </a:cxn>
                <a:cxn ang="0">
                  <a:pos x="41" y="368"/>
                </a:cxn>
                <a:cxn ang="0">
                  <a:pos x="17" y="368"/>
                </a:cxn>
                <a:cxn ang="0">
                  <a:pos x="0" y="336"/>
                </a:cxn>
                <a:cxn ang="0">
                  <a:pos x="8" y="312"/>
                </a:cxn>
                <a:cxn ang="0">
                  <a:pos x="33" y="304"/>
                </a:cxn>
                <a:cxn ang="0">
                  <a:pos x="114" y="264"/>
                </a:cxn>
                <a:cxn ang="0">
                  <a:pos x="25" y="160"/>
                </a:cxn>
                <a:cxn ang="0">
                  <a:pos x="8" y="152"/>
                </a:cxn>
                <a:cxn ang="0">
                  <a:pos x="0" y="128"/>
                </a:cxn>
                <a:cxn ang="0">
                  <a:pos x="17" y="104"/>
                </a:cxn>
                <a:cxn ang="0">
                  <a:pos x="41" y="96"/>
                </a:cxn>
                <a:cxn ang="0">
                  <a:pos x="57" y="104"/>
                </a:cxn>
                <a:cxn ang="0">
                  <a:pos x="204" y="184"/>
                </a:cxn>
                <a:cxn ang="0">
                  <a:pos x="204" y="128"/>
                </a:cxn>
                <a:cxn ang="0">
                  <a:pos x="196" y="80"/>
                </a:cxn>
                <a:cxn ang="0">
                  <a:pos x="196" y="56"/>
                </a:cxn>
                <a:cxn ang="0">
                  <a:pos x="196" y="32"/>
                </a:cxn>
                <a:cxn ang="0">
                  <a:pos x="204" y="0"/>
                </a:cxn>
                <a:cxn ang="0">
                  <a:pos x="228" y="0"/>
                </a:cxn>
              </a:cxnLst>
              <a:rect l="0" t="0" r="r" b="b"/>
              <a:pathLst>
                <a:path w="457" h="472">
                  <a:moveTo>
                    <a:pt x="228" y="0"/>
                  </a:moveTo>
                  <a:lnTo>
                    <a:pt x="245" y="0"/>
                  </a:lnTo>
                  <a:lnTo>
                    <a:pt x="253" y="8"/>
                  </a:lnTo>
                  <a:lnTo>
                    <a:pt x="261" y="16"/>
                  </a:lnTo>
                  <a:lnTo>
                    <a:pt x="261" y="32"/>
                  </a:lnTo>
                  <a:lnTo>
                    <a:pt x="261" y="40"/>
                  </a:lnTo>
                  <a:lnTo>
                    <a:pt x="245" y="208"/>
                  </a:lnTo>
                  <a:lnTo>
                    <a:pt x="400" y="104"/>
                  </a:lnTo>
                  <a:lnTo>
                    <a:pt x="408" y="96"/>
                  </a:lnTo>
                  <a:lnTo>
                    <a:pt x="416" y="96"/>
                  </a:lnTo>
                  <a:lnTo>
                    <a:pt x="424" y="96"/>
                  </a:lnTo>
                  <a:lnTo>
                    <a:pt x="440" y="104"/>
                  </a:lnTo>
                  <a:lnTo>
                    <a:pt x="448" y="112"/>
                  </a:lnTo>
                  <a:lnTo>
                    <a:pt x="457" y="128"/>
                  </a:lnTo>
                  <a:lnTo>
                    <a:pt x="457" y="144"/>
                  </a:lnTo>
                  <a:lnTo>
                    <a:pt x="448" y="152"/>
                  </a:lnTo>
                  <a:lnTo>
                    <a:pt x="440" y="160"/>
                  </a:lnTo>
                  <a:lnTo>
                    <a:pt x="424" y="168"/>
                  </a:lnTo>
                  <a:lnTo>
                    <a:pt x="391" y="184"/>
                  </a:lnTo>
                  <a:lnTo>
                    <a:pt x="343" y="200"/>
                  </a:lnTo>
                  <a:lnTo>
                    <a:pt x="261" y="232"/>
                  </a:lnTo>
                  <a:lnTo>
                    <a:pt x="261" y="232"/>
                  </a:lnTo>
                  <a:lnTo>
                    <a:pt x="432" y="304"/>
                  </a:lnTo>
                  <a:lnTo>
                    <a:pt x="440" y="304"/>
                  </a:lnTo>
                  <a:lnTo>
                    <a:pt x="448" y="312"/>
                  </a:lnTo>
                  <a:lnTo>
                    <a:pt x="457" y="320"/>
                  </a:lnTo>
                  <a:lnTo>
                    <a:pt x="457" y="336"/>
                  </a:lnTo>
                  <a:lnTo>
                    <a:pt x="448" y="352"/>
                  </a:lnTo>
                  <a:lnTo>
                    <a:pt x="440" y="368"/>
                  </a:lnTo>
                  <a:lnTo>
                    <a:pt x="424" y="368"/>
                  </a:lnTo>
                  <a:lnTo>
                    <a:pt x="416" y="368"/>
                  </a:lnTo>
                  <a:lnTo>
                    <a:pt x="408" y="368"/>
                  </a:lnTo>
                  <a:lnTo>
                    <a:pt x="400" y="368"/>
                  </a:lnTo>
                  <a:lnTo>
                    <a:pt x="391" y="360"/>
                  </a:lnTo>
                  <a:lnTo>
                    <a:pt x="375" y="352"/>
                  </a:lnTo>
                  <a:lnTo>
                    <a:pt x="245" y="264"/>
                  </a:lnTo>
                  <a:lnTo>
                    <a:pt x="245" y="280"/>
                  </a:lnTo>
                  <a:lnTo>
                    <a:pt x="245" y="304"/>
                  </a:lnTo>
                  <a:lnTo>
                    <a:pt x="245" y="328"/>
                  </a:lnTo>
                  <a:lnTo>
                    <a:pt x="253" y="352"/>
                  </a:lnTo>
                  <a:lnTo>
                    <a:pt x="253" y="368"/>
                  </a:lnTo>
                  <a:lnTo>
                    <a:pt x="253" y="384"/>
                  </a:lnTo>
                  <a:lnTo>
                    <a:pt x="261" y="400"/>
                  </a:lnTo>
                  <a:lnTo>
                    <a:pt x="261" y="416"/>
                  </a:lnTo>
                  <a:lnTo>
                    <a:pt x="261" y="424"/>
                  </a:lnTo>
                  <a:lnTo>
                    <a:pt x="261" y="440"/>
                  </a:lnTo>
                  <a:lnTo>
                    <a:pt x="261" y="456"/>
                  </a:lnTo>
                  <a:lnTo>
                    <a:pt x="253" y="464"/>
                  </a:lnTo>
                  <a:lnTo>
                    <a:pt x="237" y="472"/>
                  </a:lnTo>
                  <a:lnTo>
                    <a:pt x="228" y="472"/>
                  </a:lnTo>
                  <a:lnTo>
                    <a:pt x="212" y="472"/>
                  </a:lnTo>
                  <a:lnTo>
                    <a:pt x="204" y="464"/>
                  </a:lnTo>
                  <a:lnTo>
                    <a:pt x="196" y="456"/>
                  </a:lnTo>
                  <a:lnTo>
                    <a:pt x="196" y="440"/>
                  </a:lnTo>
                  <a:lnTo>
                    <a:pt x="212" y="264"/>
                  </a:lnTo>
                  <a:lnTo>
                    <a:pt x="57" y="360"/>
                  </a:lnTo>
                  <a:lnTo>
                    <a:pt x="49" y="368"/>
                  </a:lnTo>
                  <a:lnTo>
                    <a:pt x="41" y="368"/>
                  </a:lnTo>
                  <a:lnTo>
                    <a:pt x="33" y="368"/>
                  </a:lnTo>
                  <a:lnTo>
                    <a:pt x="17" y="368"/>
                  </a:lnTo>
                  <a:lnTo>
                    <a:pt x="0" y="352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8" y="312"/>
                  </a:lnTo>
                  <a:lnTo>
                    <a:pt x="17" y="304"/>
                  </a:lnTo>
                  <a:lnTo>
                    <a:pt x="33" y="304"/>
                  </a:lnTo>
                  <a:lnTo>
                    <a:pt x="66" y="288"/>
                  </a:lnTo>
                  <a:lnTo>
                    <a:pt x="114" y="264"/>
                  </a:lnTo>
                  <a:lnTo>
                    <a:pt x="196" y="232"/>
                  </a:lnTo>
                  <a:lnTo>
                    <a:pt x="25" y="160"/>
                  </a:lnTo>
                  <a:lnTo>
                    <a:pt x="17" y="160"/>
                  </a:lnTo>
                  <a:lnTo>
                    <a:pt x="8" y="152"/>
                  </a:lnTo>
                  <a:lnTo>
                    <a:pt x="0" y="144"/>
                  </a:lnTo>
                  <a:lnTo>
                    <a:pt x="0" y="128"/>
                  </a:lnTo>
                  <a:lnTo>
                    <a:pt x="0" y="112"/>
                  </a:lnTo>
                  <a:lnTo>
                    <a:pt x="17" y="104"/>
                  </a:lnTo>
                  <a:lnTo>
                    <a:pt x="33" y="96"/>
                  </a:lnTo>
                  <a:lnTo>
                    <a:pt x="41" y="96"/>
                  </a:lnTo>
                  <a:lnTo>
                    <a:pt x="49" y="104"/>
                  </a:lnTo>
                  <a:lnTo>
                    <a:pt x="57" y="104"/>
                  </a:lnTo>
                  <a:lnTo>
                    <a:pt x="212" y="208"/>
                  </a:lnTo>
                  <a:lnTo>
                    <a:pt x="204" y="184"/>
                  </a:lnTo>
                  <a:lnTo>
                    <a:pt x="204" y="160"/>
                  </a:lnTo>
                  <a:lnTo>
                    <a:pt x="204" y="128"/>
                  </a:lnTo>
                  <a:lnTo>
                    <a:pt x="196" y="104"/>
                  </a:lnTo>
                  <a:lnTo>
                    <a:pt x="196" y="80"/>
                  </a:lnTo>
                  <a:lnTo>
                    <a:pt x="196" y="72"/>
                  </a:lnTo>
                  <a:lnTo>
                    <a:pt x="196" y="56"/>
                  </a:lnTo>
                  <a:lnTo>
                    <a:pt x="196" y="40"/>
                  </a:lnTo>
                  <a:lnTo>
                    <a:pt x="196" y="32"/>
                  </a:lnTo>
                  <a:lnTo>
                    <a:pt x="196" y="16"/>
                  </a:lnTo>
                  <a:lnTo>
                    <a:pt x="204" y="0"/>
                  </a:lnTo>
                  <a:lnTo>
                    <a:pt x="212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7228" y="3608"/>
              <a:ext cx="374" cy="1560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6" y="0"/>
                </a:cxn>
                <a:cxn ang="0">
                  <a:pos x="366" y="8"/>
                </a:cxn>
                <a:cxn ang="0">
                  <a:pos x="374" y="16"/>
                </a:cxn>
                <a:cxn ang="0">
                  <a:pos x="374" y="16"/>
                </a:cxn>
                <a:cxn ang="0">
                  <a:pos x="366" y="24"/>
                </a:cxn>
                <a:cxn ang="0">
                  <a:pos x="366" y="32"/>
                </a:cxn>
                <a:cxn ang="0">
                  <a:pos x="350" y="40"/>
                </a:cxn>
                <a:cxn ang="0">
                  <a:pos x="244" y="168"/>
                </a:cxn>
                <a:cxn ang="0">
                  <a:pos x="179" y="312"/>
                </a:cxn>
                <a:cxn ang="0">
                  <a:pos x="130" y="456"/>
                </a:cxn>
                <a:cxn ang="0">
                  <a:pos x="105" y="616"/>
                </a:cxn>
                <a:cxn ang="0">
                  <a:pos x="97" y="784"/>
                </a:cxn>
                <a:cxn ang="0">
                  <a:pos x="97" y="928"/>
                </a:cxn>
                <a:cxn ang="0">
                  <a:pos x="122" y="1088"/>
                </a:cxn>
                <a:cxn ang="0">
                  <a:pos x="171" y="1240"/>
                </a:cxn>
                <a:cxn ang="0">
                  <a:pos x="244" y="1384"/>
                </a:cxn>
                <a:cxn ang="0">
                  <a:pos x="342" y="1512"/>
                </a:cxn>
                <a:cxn ang="0">
                  <a:pos x="358" y="1528"/>
                </a:cxn>
                <a:cxn ang="0">
                  <a:pos x="366" y="1536"/>
                </a:cxn>
                <a:cxn ang="0">
                  <a:pos x="366" y="1536"/>
                </a:cxn>
                <a:cxn ang="0">
                  <a:pos x="374" y="1544"/>
                </a:cxn>
                <a:cxn ang="0">
                  <a:pos x="374" y="1544"/>
                </a:cxn>
                <a:cxn ang="0">
                  <a:pos x="374" y="1544"/>
                </a:cxn>
                <a:cxn ang="0">
                  <a:pos x="366" y="1552"/>
                </a:cxn>
                <a:cxn ang="0">
                  <a:pos x="366" y="1560"/>
                </a:cxn>
                <a:cxn ang="0">
                  <a:pos x="358" y="1560"/>
                </a:cxn>
                <a:cxn ang="0">
                  <a:pos x="334" y="1552"/>
                </a:cxn>
                <a:cxn ang="0">
                  <a:pos x="285" y="1512"/>
                </a:cxn>
                <a:cxn ang="0">
                  <a:pos x="228" y="1456"/>
                </a:cxn>
                <a:cxn ang="0">
                  <a:pos x="171" y="1376"/>
                </a:cxn>
                <a:cxn ang="0">
                  <a:pos x="105" y="1264"/>
                </a:cxn>
                <a:cxn ang="0">
                  <a:pos x="40" y="1088"/>
                </a:cxn>
                <a:cxn ang="0">
                  <a:pos x="8" y="920"/>
                </a:cxn>
                <a:cxn ang="0">
                  <a:pos x="0" y="784"/>
                </a:cxn>
                <a:cxn ang="0">
                  <a:pos x="8" y="640"/>
                </a:cxn>
                <a:cxn ang="0">
                  <a:pos x="40" y="472"/>
                </a:cxn>
                <a:cxn ang="0">
                  <a:pos x="105" y="304"/>
                </a:cxn>
                <a:cxn ang="0">
                  <a:pos x="162" y="200"/>
                </a:cxn>
                <a:cxn ang="0">
                  <a:pos x="228" y="112"/>
                </a:cxn>
                <a:cxn ang="0">
                  <a:pos x="285" y="48"/>
                </a:cxn>
                <a:cxn ang="0">
                  <a:pos x="334" y="16"/>
                </a:cxn>
                <a:cxn ang="0">
                  <a:pos x="358" y="0"/>
                </a:cxn>
              </a:cxnLst>
              <a:rect l="0" t="0" r="r" b="b"/>
              <a:pathLst>
                <a:path w="374" h="1560">
                  <a:moveTo>
                    <a:pt x="358" y="0"/>
                  </a:moveTo>
                  <a:lnTo>
                    <a:pt x="366" y="0"/>
                  </a:lnTo>
                  <a:lnTo>
                    <a:pt x="366" y="8"/>
                  </a:lnTo>
                  <a:lnTo>
                    <a:pt x="374" y="16"/>
                  </a:lnTo>
                  <a:lnTo>
                    <a:pt x="374" y="16"/>
                  </a:lnTo>
                  <a:lnTo>
                    <a:pt x="366" y="24"/>
                  </a:lnTo>
                  <a:lnTo>
                    <a:pt x="366" y="32"/>
                  </a:lnTo>
                  <a:lnTo>
                    <a:pt x="350" y="40"/>
                  </a:lnTo>
                  <a:lnTo>
                    <a:pt x="244" y="168"/>
                  </a:lnTo>
                  <a:lnTo>
                    <a:pt x="179" y="312"/>
                  </a:lnTo>
                  <a:lnTo>
                    <a:pt x="130" y="456"/>
                  </a:lnTo>
                  <a:lnTo>
                    <a:pt x="105" y="616"/>
                  </a:lnTo>
                  <a:lnTo>
                    <a:pt x="97" y="784"/>
                  </a:lnTo>
                  <a:lnTo>
                    <a:pt x="97" y="928"/>
                  </a:lnTo>
                  <a:lnTo>
                    <a:pt x="122" y="1088"/>
                  </a:lnTo>
                  <a:lnTo>
                    <a:pt x="171" y="1240"/>
                  </a:lnTo>
                  <a:lnTo>
                    <a:pt x="244" y="1384"/>
                  </a:lnTo>
                  <a:lnTo>
                    <a:pt x="342" y="1512"/>
                  </a:lnTo>
                  <a:lnTo>
                    <a:pt x="358" y="1528"/>
                  </a:lnTo>
                  <a:lnTo>
                    <a:pt x="366" y="1536"/>
                  </a:lnTo>
                  <a:lnTo>
                    <a:pt x="366" y="1536"/>
                  </a:lnTo>
                  <a:lnTo>
                    <a:pt x="374" y="1544"/>
                  </a:lnTo>
                  <a:lnTo>
                    <a:pt x="374" y="1544"/>
                  </a:lnTo>
                  <a:lnTo>
                    <a:pt x="374" y="1544"/>
                  </a:lnTo>
                  <a:lnTo>
                    <a:pt x="366" y="1552"/>
                  </a:lnTo>
                  <a:lnTo>
                    <a:pt x="366" y="1560"/>
                  </a:lnTo>
                  <a:lnTo>
                    <a:pt x="358" y="1560"/>
                  </a:lnTo>
                  <a:lnTo>
                    <a:pt x="334" y="1552"/>
                  </a:lnTo>
                  <a:lnTo>
                    <a:pt x="285" y="1512"/>
                  </a:lnTo>
                  <a:lnTo>
                    <a:pt x="228" y="1456"/>
                  </a:lnTo>
                  <a:lnTo>
                    <a:pt x="171" y="1376"/>
                  </a:lnTo>
                  <a:lnTo>
                    <a:pt x="105" y="1264"/>
                  </a:lnTo>
                  <a:lnTo>
                    <a:pt x="40" y="1088"/>
                  </a:lnTo>
                  <a:lnTo>
                    <a:pt x="8" y="920"/>
                  </a:lnTo>
                  <a:lnTo>
                    <a:pt x="0" y="784"/>
                  </a:lnTo>
                  <a:lnTo>
                    <a:pt x="8" y="640"/>
                  </a:lnTo>
                  <a:lnTo>
                    <a:pt x="40" y="472"/>
                  </a:lnTo>
                  <a:lnTo>
                    <a:pt x="105" y="304"/>
                  </a:lnTo>
                  <a:lnTo>
                    <a:pt x="162" y="200"/>
                  </a:lnTo>
                  <a:lnTo>
                    <a:pt x="228" y="112"/>
                  </a:lnTo>
                  <a:lnTo>
                    <a:pt x="285" y="48"/>
                  </a:lnTo>
                  <a:lnTo>
                    <a:pt x="334" y="16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8" name="Freeform 52"/>
            <p:cNvSpPr>
              <a:spLocks noEditPoints="1"/>
            </p:cNvSpPr>
            <p:nvPr/>
          </p:nvSpPr>
          <p:spPr bwMode="auto">
            <a:xfrm>
              <a:off x="7733" y="4104"/>
              <a:ext cx="1254" cy="696"/>
            </a:xfrm>
            <a:custGeom>
              <a:avLst/>
              <a:gdLst/>
              <a:ahLst/>
              <a:cxnLst>
                <a:cxn ang="0">
                  <a:pos x="260" y="208"/>
                </a:cxn>
                <a:cxn ang="0">
                  <a:pos x="179" y="456"/>
                </a:cxn>
                <a:cxn ang="0">
                  <a:pos x="228" y="584"/>
                </a:cxn>
                <a:cxn ang="0">
                  <a:pos x="342" y="592"/>
                </a:cxn>
                <a:cxn ang="0">
                  <a:pos x="472" y="528"/>
                </a:cxn>
                <a:cxn ang="0">
                  <a:pos x="603" y="360"/>
                </a:cxn>
                <a:cxn ang="0">
                  <a:pos x="660" y="224"/>
                </a:cxn>
                <a:cxn ang="0">
                  <a:pos x="676" y="216"/>
                </a:cxn>
                <a:cxn ang="0">
                  <a:pos x="684" y="216"/>
                </a:cxn>
                <a:cxn ang="0">
                  <a:pos x="692" y="232"/>
                </a:cxn>
                <a:cxn ang="0">
                  <a:pos x="692" y="240"/>
                </a:cxn>
                <a:cxn ang="0">
                  <a:pos x="692" y="264"/>
                </a:cxn>
                <a:cxn ang="0">
                  <a:pos x="668" y="392"/>
                </a:cxn>
                <a:cxn ang="0">
                  <a:pos x="676" y="496"/>
                </a:cxn>
                <a:cxn ang="0">
                  <a:pos x="733" y="592"/>
                </a:cxn>
                <a:cxn ang="0">
                  <a:pos x="880" y="584"/>
                </a:cxn>
                <a:cxn ang="0">
                  <a:pos x="1026" y="464"/>
                </a:cxn>
                <a:cxn ang="0">
                  <a:pos x="1108" y="296"/>
                </a:cxn>
                <a:cxn ang="0">
                  <a:pos x="1116" y="184"/>
                </a:cxn>
                <a:cxn ang="0">
                  <a:pos x="1108" y="120"/>
                </a:cxn>
                <a:cxn ang="0">
                  <a:pos x="350" y="96"/>
                </a:cxn>
                <a:cxn ang="0">
                  <a:pos x="260" y="0"/>
                </a:cxn>
                <a:cxn ang="0">
                  <a:pos x="1206" y="0"/>
                </a:cxn>
                <a:cxn ang="0">
                  <a:pos x="1230" y="8"/>
                </a:cxn>
                <a:cxn ang="0">
                  <a:pos x="1254" y="24"/>
                </a:cxn>
                <a:cxn ang="0">
                  <a:pos x="1246" y="56"/>
                </a:cxn>
                <a:cxn ang="0">
                  <a:pos x="1230" y="80"/>
                </a:cxn>
                <a:cxn ang="0">
                  <a:pos x="1206" y="96"/>
                </a:cxn>
                <a:cxn ang="0">
                  <a:pos x="1165" y="96"/>
                </a:cxn>
                <a:cxn ang="0">
                  <a:pos x="1149" y="152"/>
                </a:cxn>
                <a:cxn ang="0">
                  <a:pos x="1149" y="280"/>
                </a:cxn>
                <a:cxn ang="0">
                  <a:pos x="1083" y="464"/>
                </a:cxn>
                <a:cxn ang="0">
                  <a:pos x="961" y="624"/>
                </a:cxn>
                <a:cxn ang="0">
                  <a:pos x="782" y="696"/>
                </a:cxn>
                <a:cxn ang="0">
                  <a:pos x="668" y="648"/>
                </a:cxn>
                <a:cxn ang="0">
                  <a:pos x="619" y="544"/>
                </a:cxn>
                <a:cxn ang="0">
                  <a:pos x="619" y="456"/>
                </a:cxn>
                <a:cxn ang="0">
                  <a:pos x="619" y="440"/>
                </a:cxn>
                <a:cxn ang="0">
                  <a:pos x="472" y="616"/>
                </a:cxn>
                <a:cxn ang="0">
                  <a:pos x="277" y="696"/>
                </a:cxn>
                <a:cxn ang="0">
                  <a:pos x="171" y="648"/>
                </a:cxn>
                <a:cxn ang="0">
                  <a:pos x="138" y="560"/>
                </a:cxn>
                <a:cxn ang="0">
                  <a:pos x="146" y="392"/>
                </a:cxn>
                <a:cxn ang="0">
                  <a:pos x="236" y="184"/>
                </a:cxn>
                <a:cxn ang="0">
                  <a:pos x="220" y="96"/>
                </a:cxn>
                <a:cxn ang="0">
                  <a:pos x="138" y="120"/>
                </a:cxn>
                <a:cxn ang="0">
                  <a:pos x="65" y="176"/>
                </a:cxn>
                <a:cxn ang="0">
                  <a:pos x="32" y="224"/>
                </a:cxn>
                <a:cxn ang="0">
                  <a:pos x="16" y="232"/>
                </a:cxn>
                <a:cxn ang="0">
                  <a:pos x="0" y="224"/>
                </a:cxn>
                <a:cxn ang="0">
                  <a:pos x="0" y="216"/>
                </a:cxn>
                <a:cxn ang="0">
                  <a:pos x="24" y="168"/>
                </a:cxn>
                <a:cxn ang="0">
                  <a:pos x="97" y="80"/>
                </a:cxn>
                <a:cxn ang="0">
                  <a:pos x="220" y="8"/>
                </a:cxn>
              </a:cxnLst>
              <a:rect l="0" t="0" r="r" b="b"/>
              <a:pathLst>
                <a:path w="1254" h="696">
                  <a:moveTo>
                    <a:pt x="350" y="96"/>
                  </a:moveTo>
                  <a:lnTo>
                    <a:pt x="260" y="208"/>
                  </a:lnTo>
                  <a:lnTo>
                    <a:pt x="203" y="328"/>
                  </a:lnTo>
                  <a:lnTo>
                    <a:pt x="179" y="456"/>
                  </a:lnTo>
                  <a:lnTo>
                    <a:pt x="195" y="536"/>
                  </a:lnTo>
                  <a:lnTo>
                    <a:pt x="228" y="584"/>
                  </a:lnTo>
                  <a:lnTo>
                    <a:pt x="285" y="600"/>
                  </a:lnTo>
                  <a:lnTo>
                    <a:pt x="342" y="592"/>
                  </a:lnTo>
                  <a:lnTo>
                    <a:pt x="407" y="568"/>
                  </a:lnTo>
                  <a:lnTo>
                    <a:pt x="472" y="528"/>
                  </a:lnTo>
                  <a:lnTo>
                    <a:pt x="546" y="456"/>
                  </a:lnTo>
                  <a:lnTo>
                    <a:pt x="603" y="360"/>
                  </a:lnTo>
                  <a:lnTo>
                    <a:pt x="652" y="232"/>
                  </a:lnTo>
                  <a:lnTo>
                    <a:pt x="660" y="224"/>
                  </a:lnTo>
                  <a:lnTo>
                    <a:pt x="660" y="216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84" y="216"/>
                  </a:lnTo>
                  <a:lnTo>
                    <a:pt x="692" y="224"/>
                  </a:lnTo>
                  <a:lnTo>
                    <a:pt x="692" y="232"/>
                  </a:lnTo>
                  <a:lnTo>
                    <a:pt x="692" y="232"/>
                  </a:lnTo>
                  <a:lnTo>
                    <a:pt x="692" y="240"/>
                  </a:lnTo>
                  <a:lnTo>
                    <a:pt x="692" y="248"/>
                  </a:lnTo>
                  <a:lnTo>
                    <a:pt x="692" y="264"/>
                  </a:lnTo>
                  <a:lnTo>
                    <a:pt x="676" y="336"/>
                  </a:lnTo>
                  <a:lnTo>
                    <a:pt x="668" y="392"/>
                  </a:lnTo>
                  <a:lnTo>
                    <a:pt x="668" y="424"/>
                  </a:lnTo>
                  <a:lnTo>
                    <a:pt x="676" y="496"/>
                  </a:lnTo>
                  <a:lnTo>
                    <a:pt x="692" y="552"/>
                  </a:lnTo>
                  <a:lnTo>
                    <a:pt x="733" y="592"/>
                  </a:lnTo>
                  <a:lnTo>
                    <a:pt x="798" y="600"/>
                  </a:lnTo>
                  <a:lnTo>
                    <a:pt x="880" y="584"/>
                  </a:lnTo>
                  <a:lnTo>
                    <a:pt x="961" y="536"/>
                  </a:lnTo>
                  <a:lnTo>
                    <a:pt x="1026" y="464"/>
                  </a:lnTo>
                  <a:lnTo>
                    <a:pt x="1075" y="384"/>
                  </a:lnTo>
                  <a:lnTo>
                    <a:pt x="1108" y="296"/>
                  </a:lnTo>
                  <a:lnTo>
                    <a:pt x="1116" y="208"/>
                  </a:lnTo>
                  <a:lnTo>
                    <a:pt x="1116" y="184"/>
                  </a:lnTo>
                  <a:lnTo>
                    <a:pt x="1108" y="152"/>
                  </a:lnTo>
                  <a:lnTo>
                    <a:pt x="1108" y="120"/>
                  </a:lnTo>
                  <a:lnTo>
                    <a:pt x="1100" y="96"/>
                  </a:lnTo>
                  <a:lnTo>
                    <a:pt x="350" y="9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1189" y="0"/>
                  </a:lnTo>
                  <a:lnTo>
                    <a:pt x="1206" y="0"/>
                  </a:lnTo>
                  <a:lnTo>
                    <a:pt x="1222" y="0"/>
                  </a:lnTo>
                  <a:lnTo>
                    <a:pt x="1230" y="8"/>
                  </a:lnTo>
                  <a:lnTo>
                    <a:pt x="1246" y="16"/>
                  </a:lnTo>
                  <a:lnTo>
                    <a:pt x="1254" y="24"/>
                  </a:lnTo>
                  <a:lnTo>
                    <a:pt x="1254" y="40"/>
                  </a:lnTo>
                  <a:lnTo>
                    <a:pt x="1246" y="56"/>
                  </a:lnTo>
                  <a:lnTo>
                    <a:pt x="1238" y="72"/>
                  </a:lnTo>
                  <a:lnTo>
                    <a:pt x="1230" y="80"/>
                  </a:lnTo>
                  <a:lnTo>
                    <a:pt x="1222" y="88"/>
                  </a:lnTo>
                  <a:lnTo>
                    <a:pt x="1206" y="96"/>
                  </a:lnTo>
                  <a:lnTo>
                    <a:pt x="1189" y="96"/>
                  </a:lnTo>
                  <a:lnTo>
                    <a:pt x="1165" y="96"/>
                  </a:lnTo>
                  <a:lnTo>
                    <a:pt x="1140" y="96"/>
                  </a:lnTo>
                  <a:lnTo>
                    <a:pt x="1149" y="152"/>
                  </a:lnTo>
                  <a:lnTo>
                    <a:pt x="1157" y="208"/>
                  </a:lnTo>
                  <a:lnTo>
                    <a:pt x="1149" y="280"/>
                  </a:lnTo>
                  <a:lnTo>
                    <a:pt x="1124" y="368"/>
                  </a:lnTo>
                  <a:lnTo>
                    <a:pt x="1083" y="464"/>
                  </a:lnTo>
                  <a:lnTo>
                    <a:pt x="1026" y="552"/>
                  </a:lnTo>
                  <a:lnTo>
                    <a:pt x="961" y="624"/>
                  </a:lnTo>
                  <a:lnTo>
                    <a:pt x="872" y="672"/>
                  </a:lnTo>
                  <a:lnTo>
                    <a:pt x="782" y="696"/>
                  </a:lnTo>
                  <a:lnTo>
                    <a:pt x="717" y="680"/>
                  </a:lnTo>
                  <a:lnTo>
                    <a:pt x="668" y="648"/>
                  </a:lnTo>
                  <a:lnTo>
                    <a:pt x="635" y="600"/>
                  </a:lnTo>
                  <a:lnTo>
                    <a:pt x="619" y="544"/>
                  </a:lnTo>
                  <a:lnTo>
                    <a:pt x="619" y="480"/>
                  </a:lnTo>
                  <a:lnTo>
                    <a:pt x="619" y="456"/>
                  </a:lnTo>
                  <a:lnTo>
                    <a:pt x="619" y="440"/>
                  </a:lnTo>
                  <a:lnTo>
                    <a:pt x="619" y="440"/>
                  </a:lnTo>
                  <a:lnTo>
                    <a:pt x="554" y="536"/>
                  </a:lnTo>
                  <a:lnTo>
                    <a:pt x="472" y="616"/>
                  </a:lnTo>
                  <a:lnTo>
                    <a:pt x="383" y="672"/>
                  </a:lnTo>
                  <a:lnTo>
                    <a:pt x="277" y="696"/>
                  </a:lnTo>
                  <a:lnTo>
                    <a:pt x="212" y="680"/>
                  </a:lnTo>
                  <a:lnTo>
                    <a:pt x="171" y="648"/>
                  </a:lnTo>
                  <a:lnTo>
                    <a:pt x="146" y="608"/>
                  </a:lnTo>
                  <a:lnTo>
                    <a:pt x="138" y="560"/>
                  </a:lnTo>
                  <a:lnTo>
                    <a:pt x="130" y="512"/>
                  </a:lnTo>
                  <a:lnTo>
                    <a:pt x="146" y="392"/>
                  </a:lnTo>
                  <a:lnTo>
                    <a:pt x="179" y="280"/>
                  </a:lnTo>
                  <a:lnTo>
                    <a:pt x="236" y="184"/>
                  </a:lnTo>
                  <a:lnTo>
                    <a:pt x="301" y="96"/>
                  </a:lnTo>
                  <a:lnTo>
                    <a:pt x="220" y="96"/>
                  </a:lnTo>
                  <a:lnTo>
                    <a:pt x="179" y="104"/>
                  </a:lnTo>
                  <a:lnTo>
                    <a:pt x="138" y="120"/>
                  </a:lnTo>
                  <a:lnTo>
                    <a:pt x="97" y="144"/>
                  </a:lnTo>
                  <a:lnTo>
                    <a:pt x="65" y="176"/>
                  </a:lnTo>
                  <a:lnTo>
                    <a:pt x="40" y="208"/>
                  </a:lnTo>
                  <a:lnTo>
                    <a:pt x="32" y="224"/>
                  </a:lnTo>
                  <a:lnTo>
                    <a:pt x="24" y="232"/>
                  </a:lnTo>
                  <a:lnTo>
                    <a:pt x="16" y="232"/>
                  </a:lnTo>
                  <a:lnTo>
                    <a:pt x="8" y="232"/>
                  </a:lnTo>
                  <a:lnTo>
                    <a:pt x="0" y="22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00"/>
                  </a:lnTo>
                  <a:lnTo>
                    <a:pt x="24" y="168"/>
                  </a:lnTo>
                  <a:lnTo>
                    <a:pt x="57" y="120"/>
                  </a:lnTo>
                  <a:lnTo>
                    <a:pt x="97" y="80"/>
                  </a:lnTo>
                  <a:lnTo>
                    <a:pt x="163" y="24"/>
                  </a:lnTo>
                  <a:lnTo>
                    <a:pt x="220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9061" y="4256"/>
              <a:ext cx="839" cy="752"/>
            </a:xfrm>
            <a:custGeom>
              <a:avLst/>
              <a:gdLst/>
              <a:ahLst/>
              <a:cxnLst>
                <a:cxn ang="0">
                  <a:pos x="806" y="0"/>
                </a:cxn>
                <a:cxn ang="0">
                  <a:pos x="831" y="8"/>
                </a:cxn>
                <a:cxn ang="0">
                  <a:pos x="839" y="16"/>
                </a:cxn>
                <a:cxn ang="0">
                  <a:pos x="806" y="240"/>
                </a:cxn>
                <a:cxn ang="0">
                  <a:pos x="798" y="256"/>
                </a:cxn>
                <a:cxn ang="0">
                  <a:pos x="782" y="256"/>
                </a:cxn>
                <a:cxn ang="0">
                  <a:pos x="774" y="240"/>
                </a:cxn>
                <a:cxn ang="0">
                  <a:pos x="774" y="200"/>
                </a:cxn>
                <a:cxn ang="0">
                  <a:pos x="782" y="160"/>
                </a:cxn>
                <a:cxn ang="0">
                  <a:pos x="782" y="136"/>
                </a:cxn>
                <a:cxn ang="0">
                  <a:pos x="774" y="96"/>
                </a:cxn>
                <a:cxn ang="0">
                  <a:pos x="749" y="64"/>
                </a:cxn>
                <a:cxn ang="0">
                  <a:pos x="709" y="48"/>
                </a:cxn>
                <a:cxn ang="0">
                  <a:pos x="643" y="40"/>
                </a:cxn>
                <a:cxn ang="0">
                  <a:pos x="578" y="40"/>
                </a:cxn>
                <a:cxn ang="0">
                  <a:pos x="546" y="40"/>
                </a:cxn>
                <a:cxn ang="0">
                  <a:pos x="521" y="48"/>
                </a:cxn>
                <a:cxn ang="0">
                  <a:pos x="505" y="64"/>
                </a:cxn>
                <a:cxn ang="0">
                  <a:pos x="497" y="80"/>
                </a:cxn>
                <a:cxn ang="0">
                  <a:pos x="350" y="672"/>
                </a:cxn>
                <a:cxn ang="0">
                  <a:pos x="350" y="688"/>
                </a:cxn>
                <a:cxn ang="0">
                  <a:pos x="350" y="704"/>
                </a:cxn>
                <a:cxn ang="0">
                  <a:pos x="383" y="704"/>
                </a:cxn>
                <a:cxn ang="0">
                  <a:pos x="448" y="712"/>
                </a:cxn>
                <a:cxn ang="0">
                  <a:pos x="489" y="712"/>
                </a:cxn>
                <a:cxn ang="0">
                  <a:pos x="497" y="728"/>
                </a:cxn>
                <a:cxn ang="0">
                  <a:pos x="489" y="744"/>
                </a:cxn>
                <a:cxn ang="0">
                  <a:pos x="472" y="752"/>
                </a:cxn>
                <a:cxn ang="0">
                  <a:pos x="375" y="744"/>
                </a:cxn>
                <a:cxn ang="0">
                  <a:pos x="309" y="744"/>
                </a:cxn>
                <a:cxn ang="0">
                  <a:pos x="179" y="744"/>
                </a:cxn>
                <a:cxn ang="0">
                  <a:pos x="73" y="744"/>
                </a:cxn>
                <a:cxn ang="0">
                  <a:pos x="65" y="736"/>
                </a:cxn>
                <a:cxn ang="0">
                  <a:pos x="65" y="720"/>
                </a:cxn>
                <a:cxn ang="0">
                  <a:pos x="89" y="712"/>
                </a:cxn>
                <a:cxn ang="0">
                  <a:pos x="179" y="704"/>
                </a:cxn>
                <a:cxn ang="0">
                  <a:pos x="236" y="680"/>
                </a:cxn>
                <a:cxn ang="0">
                  <a:pos x="391" y="80"/>
                </a:cxn>
                <a:cxn ang="0">
                  <a:pos x="399" y="56"/>
                </a:cxn>
                <a:cxn ang="0">
                  <a:pos x="399" y="48"/>
                </a:cxn>
                <a:cxn ang="0">
                  <a:pos x="383" y="40"/>
                </a:cxn>
                <a:cxn ang="0">
                  <a:pos x="318" y="40"/>
                </a:cxn>
                <a:cxn ang="0">
                  <a:pos x="163" y="56"/>
                </a:cxn>
                <a:cxn ang="0">
                  <a:pos x="81" y="144"/>
                </a:cxn>
                <a:cxn ang="0">
                  <a:pos x="41" y="248"/>
                </a:cxn>
                <a:cxn ang="0">
                  <a:pos x="16" y="256"/>
                </a:cxn>
                <a:cxn ang="0">
                  <a:pos x="0" y="248"/>
                </a:cxn>
                <a:cxn ang="0">
                  <a:pos x="0" y="240"/>
                </a:cxn>
                <a:cxn ang="0">
                  <a:pos x="8" y="224"/>
                </a:cxn>
                <a:cxn ang="0">
                  <a:pos x="81" y="16"/>
                </a:cxn>
                <a:cxn ang="0">
                  <a:pos x="98" y="0"/>
                </a:cxn>
              </a:cxnLst>
              <a:rect l="0" t="0" r="r" b="b"/>
              <a:pathLst>
                <a:path w="839" h="752">
                  <a:moveTo>
                    <a:pt x="114" y="0"/>
                  </a:moveTo>
                  <a:lnTo>
                    <a:pt x="806" y="0"/>
                  </a:lnTo>
                  <a:lnTo>
                    <a:pt x="823" y="0"/>
                  </a:lnTo>
                  <a:lnTo>
                    <a:pt x="831" y="8"/>
                  </a:lnTo>
                  <a:lnTo>
                    <a:pt x="839" y="8"/>
                  </a:lnTo>
                  <a:lnTo>
                    <a:pt x="839" y="16"/>
                  </a:lnTo>
                  <a:lnTo>
                    <a:pt x="815" y="232"/>
                  </a:lnTo>
                  <a:lnTo>
                    <a:pt x="806" y="240"/>
                  </a:lnTo>
                  <a:lnTo>
                    <a:pt x="806" y="248"/>
                  </a:lnTo>
                  <a:lnTo>
                    <a:pt x="798" y="256"/>
                  </a:lnTo>
                  <a:lnTo>
                    <a:pt x="790" y="256"/>
                  </a:lnTo>
                  <a:lnTo>
                    <a:pt x="782" y="256"/>
                  </a:lnTo>
                  <a:lnTo>
                    <a:pt x="774" y="248"/>
                  </a:lnTo>
                  <a:lnTo>
                    <a:pt x="774" y="240"/>
                  </a:lnTo>
                  <a:lnTo>
                    <a:pt x="774" y="232"/>
                  </a:lnTo>
                  <a:lnTo>
                    <a:pt x="774" y="200"/>
                  </a:lnTo>
                  <a:lnTo>
                    <a:pt x="782" y="176"/>
                  </a:lnTo>
                  <a:lnTo>
                    <a:pt x="782" y="160"/>
                  </a:lnTo>
                  <a:lnTo>
                    <a:pt x="782" y="152"/>
                  </a:lnTo>
                  <a:lnTo>
                    <a:pt x="782" y="136"/>
                  </a:lnTo>
                  <a:lnTo>
                    <a:pt x="782" y="112"/>
                  </a:lnTo>
                  <a:lnTo>
                    <a:pt x="774" y="96"/>
                  </a:lnTo>
                  <a:lnTo>
                    <a:pt x="766" y="80"/>
                  </a:lnTo>
                  <a:lnTo>
                    <a:pt x="749" y="64"/>
                  </a:lnTo>
                  <a:lnTo>
                    <a:pt x="725" y="56"/>
                  </a:lnTo>
                  <a:lnTo>
                    <a:pt x="709" y="48"/>
                  </a:lnTo>
                  <a:lnTo>
                    <a:pt x="676" y="40"/>
                  </a:lnTo>
                  <a:lnTo>
                    <a:pt x="643" y="40"/>
                  </a:lnTo>
                  <a:lnTo>
                    <a:pt x="603" y="40"/>
                  </a:lnTo>
                  <a:lnTo>
                    <a:pt x="578" y="40"/>
                  </a:lnTo>
                  <a:lnTo>
                    <a:pt x="562" y="40"/>
                  </a:lnTo>
                  <a:lnTo>
                    <a:pt x="546" y="40"/>
                  </a:lnTo>
                  <a:lnTo>
                    <a:pt x="538" y="48"/>
                  </a:lnTo>
                  <a:lnTo>
                    <a:pt x="521" y="48"/>
                  </a:lnTo>
                  <a:lnTo>
                    <a:pt x="513" y="48"/>
                  </a:lnTo>
                  <a:lnTo>
                    <a:pt x="505" y="64"/>
                  </a:lnTo>
                  <a:lnTo>
                    <a:pt x="497" y="80"/>
                  </a:lnTo>
                  <a:lnTo>
                    <a:pt x="497" y="80"/>
                  </a:lnTo>
                  <a:lnTo>
                    <a:pt x="350" y="664"/>
                  </a:lnTo>
                  <a:lnTo>
                    <a:pt x="350" y="672"/>
                  </a:lnTo>
                  <a:lnTo>
                    <a:pt x="350" y="680"/>
                  </a:lnTo>
                  <a:lnTo>
                    <a:pt x="350" y="688"/>
                  </a:lnTo>
                  <a:lnTo>
                    <a:pt x="350" y="696"/>
                  </a:lnTo>
                  <a:lnTo>
                    <a:pt x="350" y="704"/>
                  </a:lnTo>
                  <a:lnTo>
                    <a:pt x="366" y="704"/>
                  </a:lnTo>
                  <a:lnTo>
                    <a:pt x="383" y="704"/>
                  </a:lnTo>
                  <a:lnTo>
                    <a:pt x="424" y="712"/>
                  </a:lnTo>
                  <a:lnTo>
                    <a:pt x="448" y="712"/>
                  </a:lnTo>
                  <a:lnTo>
                    <a:pt x="472" y="712"/>
                  </a:lnTo>
                  <a:lnTo>
                    <a:pt x="489" y="712"/>
                  </a:lnTo>
                  <a:lnTo>
                    <a:pt x="497" y="720"/>
                  </a:lnTo>
                  <a:lnTo>
                    <a:pt x="497" y="728"/>
                  </a:lnTo>
                  <a:lnTo>
                    <a:pt x="497" y="736"/>
                  </a:lnTo>
                  <a:lnTo>
                    <a:pt x="489" y="744"/>
                  </a:lnTo>
                  <a:lnTo>
                    <a:pt x="481" y="752"/>
                  </a:lnTo>
                  <a:lnTo>
                    <a:pt x="472" y="752"/>
                  </a:lnTo>
                  <a:lnTo>
                    <a:pt x="424" y="752"/>
                  </a:lnTo>
                  <a:lnTo>
                    <a:pt x="375" y="744"/>
                  </a:lnTo>
                  <a:lnTo>
                    <a:pt x="342" y="744"/>
                  </a:lnTo>
                  <a:lnTo>
                    <a:pt x="309" y="744"/>
                  </a:lnTo>
                  <a:lnTo>
                    <a:pt x="277" y="744"/>
                  </a:lnTo>
                  <a:lnTo>
                    <a:pt x="179" y="744"/>
                  </a:lnTo>
                  <a:lnTo>
                    <a:pt x="81" y="752"/>
                  </a:lnTo>
                  <a:lnTo>
                    <a:pt x="73" y="744"/>
                  </a:lnTo>
                  <a:lnTo>
                    <a:pt x="65" y="744"/>
                  </a:lnTo>
                  <a:lnTo>
                    <a:pt x="65" y="736"/>
                  </a:lnTo>
                  <a:lnTo>
                    <a:pt x="65" y="736"/>
                  </a:lnTo>
                  <a:lnTo>
                    <a:pt x="65" y="720"/>
                  </a:lnTo>
                  <a:lnTo>
                    <a:pt x="73" y="712"/>
                  </a:lnTo>
                  <a:lnTo>
                    <a:pt x="89" y="712"/>
                  </a:lnTo>
                  <a:lnTo>
                    <a:pt x="114" y="712"/>
                  </a:lnTo>
                  <a:lnTo>
                    <a:pt x="179" y="704"/>
                  </a:lnTo>
                  <a:lnTo>
                    <a:pt x="220" y="696"/>
                  </a:lnTo>
                  <a:lnTo>
                    <a:pt x="236" y="680"/>
                  </a:lnTo>
                  <a:lnTo>
                    <a:pt x="244" y="656"/>
                  </a:lnTo>
                  <a:lnTo>
                    <a:pt x="391" y="80"/>
                  </a:lnTo>
                  <a:lnTo>
                    <a:pt x="399" y="64"/>
                  </a:lnTo>
                  <a:lnTo>
                    <a:pt x="399" y="56"/>
                  </a:lnTo>
                  <a:lnTo>
                    <a:pt x="399" y="56"/>
                  </a:lnTo>
                  <a:lnTo>
                    <a:pt x="399" y="48"/>
                  </a:lnTo>
                  <a:lnTo>
                    <a:pt x="391" y="48"/>
                  </a:lnTo>
                  <a:lnTo>
                    <a:pt x="383" y="40"/>
                  </a:lnTo>
                  <a:lnTo>
                    <a:pt x="366" y="40"/>
                  </a:lnTo>
                  <a:lnTo>
                    <a:pt x="318" y="40"/>
                  </a:lnTo>
                  <a:lnTo>
                    <a:pt x="228" y="48"/>
                  </a:lnTo>
                  <a:lnTo>
                    <a:pt x="163" y="56"/>
                  </a:lnTo>
                  <a:lnTo>
                    <a:pt x="122" y="88"/>
                  </a:lnTo>
                  <a:lnTo>
                    <a:pt x="81" y="144"/>
                  </a:lnTo>
                  <a:lnTo>
                    <a:pt x="41" y="232"/>
                  </a:lnTo>
                  <a:lnTo>
                    <a:pt x="41" y="248"/>
                  </a:lnTo>
                  <a:lnTo>
                    <a:pt x="32" y="256"/>
                  </a:lnTo>
                  <a:lnTo>
                    <a:pt x="16" y="256"/>
                  </a:lnTo>
                  <a:lnTo>
                    <a:pt x="8" y="256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0"/>
                  </a:lnTo>
                  <a:lnTo>
                    <a:pt x="0" y="232"/>
                  </a:lnTo>
                  <a:lnTo>
                    <a:pt x="8" y="224"/>
                  </a:lnTo>
                  <a:lnTo>
                    <a:pt x="73" y="24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98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10120" y="3608"/>
              <a:ext cx="367" cy="156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1" y="16"/>
                </a:cxn>
                <a:cxn ang="0">
                  <a:pos x="82" y="48"/>
                </a:cxn>
                <a:cxn ang="0">
                  <a:pos x="139" y="112"/>
                </a:cxn>
                <a:cxn ang="0">
                  <a:pos x="204" y="192"/>
                </a:cxn>
                <a:cxn ang="0">
                  <a:pos x="269" y="296"/>
                </a:cxn>
                <a:cxn ang="0">
                  <a:pos x="334" y="472"/>
                </a:cxn>
                <a:cxn ang="0">
                  <a:pos x="359" y="640"/>
                </a:cxn>
                <a:cxn ang="0">
                  <a:pos x="367" y="784"/>
                </a:cxn>
                <a:cxn ang="0">
                  <a:pos x="367" y="784"/>
                </a:cxn>
                <a:cxn ang="0">
                  <a:pos x="359" y="928"/>
                </a:cxn>
                <a:cxn ang="0">
                  <a:pos x="334" y="1088"/>
                </a:cxn>
                <a:cxn ang="0">
                  <a:pos x="269" y="1256"/>
                </a:cxn>
                <a:cxn ang="0">
                  <a:pos x="212" y="1368"/>
                </a:cxn>
                <a:cxn ang="0">
                  <a:pos x="147" y="1448"/>
                </a:cxn>
                <a:cxn ang="0">
                  <a:pos x="82" y="1512"/>
                </a:cxn>
                <a:cxn ang="0">
                  <a:pos x="41" y="1552"/>
                </a:cxn>
                <a:cxn ang="0">
                  <a:pos x="16" y="1560"/>
                </a:cxn>
                <a:cxn ang="0">
                  <a:pos x="8" y="1560"/>
                </a:cxn>
                <a:cxn ang="0">
                  <a:pos x="0" y="1544"/>
                </a:cxn>
                <a:cxn ang="0">
                  <a:pos x="0" y="1544"/>
                </a:cxn>
                <a:cxn ang="0">
                  <a:pos x="0" y="1536"/>
                </a:cxn>
                <a:cxn ang="0">
                  <a:pos x="8" y="1528"/>
                </a:cxn>
                <a:cxn ang="0">
                  <a:pos x="24" y="1520"/>
                </a:cxn>
                <a:cxn ang="0">
                  <a:pos x="122" y="1392"/>
                </a:cxn>
                <a:cxn ang="0">
                  <a:pos x="196" y="1256"/>
                </a:cxn>
                <a:cxn ang="0">
                  <a:pos x="244" y="1104"/>
                </a:cxn>
                <a:cxn ang="0">
                  <a:pos x="269" y="944"/>
                </a:cxn>
                <a:cxn ang="0">
                  <a:pos x="277" y="784"/>
                </a:cxn>
                <a:cxn ang="0">
                  <a:pos x="261" y="552"/>
                </a:cxn>
                <a:cxn ang="0">
                  <a:pos x="212" y="352"/>
                </a:cxn>
                <a:cxn ang="0">
                  <a:pos x="139" y="184"/>
                </a:cxn>
                <a:cxn ang="0">
                  <a:pos x="33" y="48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</a:cxnLst>
              <a:rect l="0" t="0" r="r" b="b"/>
              <a:pathLst>
                <a:path w="367" h="1560">
                  <a:moveTo>
                    <a:pt x="16" y="0"/>
                  </a:moveTo>
                  <a:lnTo>
                    <a:pt x="41" y="16"/>
                  </a:lnTo>
                  <a:lnTo>
                    <a:pt x="82" y="48"/>
                  </a:lnTo>
                  <a:lnTo>
                    <a:pt x="139" y="112"/>
                  </a:lnTo>
                  <a:lnTo>
                    <a:pt x="204" y="192"/>
                  </a:lnTo>
                  <a:lnTo>
                    <a:pt x="269" y="296"/>
                  </a:lnTo>
                  <a:lnTo>
                    <a:pt x="334" y="472"/>
                  </a:lnTo>
                  <a:lnTo>
                    <a:pt x="359" y="640"/>
                  </a:lnTo>
                  <a:lnTo>
                    <a:pt x="367" y="784"/>
                  </a:lnTo>
                  <a:lnTo>
                    <a:pt x="367" y="784"/>
                  </a:lnTo>
                  <a:lnTo>
                    <a:pt x="359" y="928"/>
                  </a:lnTo>
                  <a:lnTo>
                    <a:pt x="334" y="1088"/>
                  </a:lnTo>
                  <a:lnTo>
                    <a:pt x="269" y="1256"/>
                  </a:lnTo>
                  <a:lnTo>
                    <a:pt x="212" y="1368"/>
                  </a:lnTo>
                  <a:lnTo>
                    <a:pt x="147" y="1448"/>
                  </a:lnTo>
                  <a:lnTo>
                    <a:pt x="82" y="1512"/>
                  </a:lnTo>
                  <a:lnTo>
                    <a:pt x="41" y="1552"/>
                  </a:lnTo>
                  <a:lnTo>
                    <a:pt x="16" y="1560"/>
                  </a:lnTo>
                  <a:lnTo>
                    <a:pt x="8" y="1560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0" y="1536"/>
                  </a:lnTo>
                  <a:lnTo>
                    <a:pt x="8" y="1528"/>
                  </a:lnTo>
                  <a:lnTo>
                    <a:pt x="24" y="1520"/>
                  </a:lnTo>
                  <a:lnTo>
                    <a:pt x="122" y="1392"/>
                  </a:lnTo>
                  <a:lnTo>
                    <a:pt x="196" y="1256"/>
                  </a:lnTo>
                  <a:lnTo>
                    <a:pt x="244" y="1104"/>
                  </a:lnTo>
                  <a:lnTo>
                    <a:pt x="269" y="944"/>
                  </a:lnTo>
                  <a:lnTo>
                    <a:pt x="277" y="784"/>
                  </a:lnTo>
                  <a:lnTo>
                    <a:pt x="261" y="552"/>
                  </a:lnTo>
                  <a:lnTo>
                    <a:pt x="212" y="352"/>
                  </a:lnTo>
                  <a:lnTo>
                    <a:pt x="139" y="184"/>
                  </a:lnTo>
                  <a:lnTo>
                    <a:pt x="33" y="48"/>
                  </a:lnTo>
                  <a:lnTo>
                    <a:pt x="16" y="40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1" name="Freeform 55"/>
            <p:cNvSpPr>
              <a:spLocks noEditPoints="1"/>
            </p:cNvSpPr>
            <p:nvPr/>
          </p:nvSpPr>
          <p:spPr bwMode="auto">
            <a:xfrm>
              <a:off x="11179" y="4208"/>
              <a:ext cx="1051" cy="360"/>
            </a:xfrm>
            <a:custGeom>
              <a:avLst/>
              <a:gdLst/>
              <a:ahLst/>
              <a:cxnLst>
                <a:cxn ang="0">
                  <a:pos x="49" y="304"/>
                </a:cxn>
                <a:cxn ang="0">
                  <a:pos x="1002" y="304"/>
                </a:cxn>
                <a:cxn ang="0">
                  <a:pos x="1019" y="304"/>
                </a:cxn>
                <a:cxn ang="0">
                  <a:pos x="1027" y="304"/>
                </a:cxn>
                <a:cxn ang="0">
                  <a:pos x="1043" y="312"/>
                </a:cxn>
                <a:cxn ang="0">
                  <a:pos x="1051" y="320"/>
                </a:cxn>
                <a:cxn ang="0">
                  <a:pos x="1051" y="336"/>
                </a:cxn>
                <a:cxn ang="0">
                  <a:pos x="1051" y="344"/>
                </a:cxn>
                <a:cxn ang="0">
                  <a:pos x="1043" y="360"/>
                </a:cxn>
                <a:cxn ang="0">
                  <a:pos x="1027" y="360"/>
                </a:cxn>
                <a:cxn ang="0">
                  <a:pos x="1019" y="360"/>
                </a:cxn>
                <a:cxn ang="0">
                  <a:pos x="1002" y="360"/>
                </a:cxn>
                <a:cxn ang="0">
                  <a:pos x="49" y="360"/>
                </a:cxn>
                <a:cxn ang="0">
                  <a:pos x="33" y="360"/>
                </a:cxn>
                <a:cxn ang="0">
                  <a:pos x="25" y="360"/>
                </a:cxn>
                <a:cxn ang="0">
                  <a:pos x="8" y="360"/>
                </a:cxn>
                <a:cxn ang="0">
                  <a:pos x="0" y="344"/>
                </a:cxn>
                <a:cxn ang="0">
                  <a:pos x="0" y="336"/>
                </a:cxn>
                <a:cxn ang="0">
                  <a:pos x="0" y="320"/>
                </a:cxn>
                <a:cxn ang="0">
                  <a:pos x="8" y="312"/>
                </a:cxn>
                <a:cxn ang="0">
                  <a:pos x="25" y="304"/>
                </a:cxn>
                <a:cxn ang="0">
                  <a:pos x="33" y="304"/>
                </a:cxn>
                <a:cxn ang="0">
                  <a:pos x="49" y="304"/>
                </a:cxn>
                <a:cxn ang="0">
                  <a:pos x="49" y="0"/>
                </a:cxn>
                <a:cxn ang="0">
                  <a:pos x="1002" y="0"/>
                </a:cxn>
                <a:cxn ang="0">
                  <a:pos x="1019" y="0"/>
                </a:cxn>
                <a:cxn ang="0">
                  <a:pos x="1027" y="0"/>
                </a:cxn>
                <a:cxn ang="0">
                  <a:pos x="1043" y="8"/>
                </a:cxn>
                <a:cxn ang="0">
                  <a:pos x="1051" y="16"/>
                </a:cxn>
                <a:cxn ang="0">
                  <a:pos x="1051" y="32"/>
                </a:cxn>
                <a:cxn ang="0">
                  <a:pos x="1051" y="48"/>
                </a:cxn>
                <a:cxn ang="0">
                  <a:pos x="1043" y="56"/>
                </a:cxn>
                <a:cxn ang="0">
                  <a:pos x="1027" y="56"/>
                </a:cxn>
                <a:cxn ang="0">
                  <a:pos x="1019" y="64"/>
                </a:cxn>
                <a:cxn ang="0">
                  <a:pos x="1002" y="64"/>
                </a:cxn>
                <a:cxn ang="0">
                  <a:pos x="49" y="64"/>
                </a:cxn>
                <a:cxn ang="0">
                  <a:pos x="33" y="64"/>
                </a:cxn>
                <a:cxn ang="0">
                  <a:pos x="25" y="56"/>
                </a:cxn>
                <a:cxn ang="0">
                  <a:pos x="8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49" y="0"/>
                </a:cxn>
              </a:cxnLst>
              <a:rect l="0" t="0" r="r" b="b"/>
              <a:pathLst>
                <a:path w="1051" h="360">
                  <a:moveTo>
                    <a:pt x="49" y="304"/>
                  </a:moveTo>
                  <a:lnTo>
                    <a:pt x="1002" y="304"/>
                  </a:lnTo>
                  <a:lnTo>
                    <a:pt x="1019" y="304"/>
                  </a:lnTo>
                  <a:lnTo>
                    <a:pt x="1027" y="304"/>
                  </a:lnTo>
                  <a:lnTo>
                    <a:pt x="1043" y="312"/>
                  </a:lnTo>
                  <a:lnTo>
                    <a:pt x="1051" y="320"/>
                  </a:lnTo>
                  <a:lnTo>
                    <a:pt x="1051" y="336"/>
                  </a:lnTo>
                  <a:lnTo>
                    <a:pt x="1051" y="344"/>
                  </a:lnTo>
                  <a:lnTo>
                    <a:pt x="1043" y="360"/>
                  </a:lnTo>
                  <a:lnTo>
                    <a:pt x="1027" y="360"/>
                  </a:lnTo>
                  <a:lnTo>
                    <a:pt x="1019" y="360"/>
                  </a:lnTo>
                  <a:lnTo>
                    <a:pt x="1002" y="360"/>
                  </a:lnTo>
                  <a:lnTo>
                    <a:pt x="49" y="360"/>
                  </a:lnTo>
                  <a:lnTo>
                    <a:pt x="33" y="360"/>
                  </a:lnTo>
                  <a:lnTo>
                    <a:pt x="25" y="360"/>
                  </a:lnTo>
                  <a:lnTo>
                    <a:pt x="8" y="360"/>
                  </a:lnTo>
                  <a:lnTo>
                    <a:pt x="0" y="344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8" y="312"/>
                  </a:lnTo>
                  <a:lnTo>
                    <a:pt x="25" y="304"/>
                  </a:lnTo>
                  <a:lnTo>
                    <a:pt x="33" y="304"/>
                  </a:lnTo>
                  <a:lnTo>
                    <a:pt x="49" y="304"/>
                  </a:lnTo>
                  <a:close/>
                  <a:moveTo>
                    <a:pt x="49" y="0"/>
                  </a:moveTo>
                  <a:lnTo>
                    <a:pt x="1002" y="0"/>
                  </a:lnTo>
                  <a:lnTo>
                    <a:pt x="1019" y="0"/>
                  </a:lnTo>
                  <a:lnTo>
                    <a:pt x="1027" y="0"/>
                  </a:lnTo>
                  <a:lnTo>
                    <a:pt x="1043" y="8"/>
                  </a:lnTo>
                  <a:lnTo>
                    <a:pt x="1051" y="16"/>
                  </a:lnTo>
                  <a:lnTo>
                    <a:pt x="1051" y="32"/>
                  </a:lnTo>
                  <a:lnTo>
                    <a:pt x="1051" y="48"/>
                  </a:lnTo>
                  <a:lnTo>
                    <a:pt x="1043" y="56"/>
                  </a:lnTo>
                  <a:lnTo>
                    <a:pt x="1027" y="56"/>
                  </a:lnTo>
                  <a:lnTo>
                    <a:pt x="1019" y="64"/>
                  </a:lnTo>
                  <a:lnTo>
                    <a:pt x="1002" y="64"/>
                  </a:lnTo>
                  <a:lnTo>
                    <a:pt x="49" y="64"/>
                  </a:lnTo>
                  <a:lnTo>
                    <a:pt x="33" y="64"/>
                  </a:lnTo>
                  <a:lnTo>
                    <a:pt x="25" y="56"/>
                  </a:lnTo>
                  <a:lnTo>
                    <a:pt x="8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12850" y="4104"/>
              <a:ext cx="521" cy="696"/>
            </a:xfrm>
            <a:custGeom>
              <a:avLst/>
              <a:gdLst/>
              <a:ahLst/>
              <a:cxnLst>
                <a:cxn ang="0">
                  <a:pos x="423" y="0"/>
                </a:cxn>
                <a:cxn ang="0">
                  <a:pos x="472" y="0"/>
                </a:cxn>
                <a:cxn ang="0">
                  <a:pos x="497" y="0"/>
                </a:cxn>
                <a:cxn ang="0">
                  <a:pos x="513" y="8"/>
                </a:cxn>
                <a:cxn ang="0">
                  <a:pos x="521" y="8"/>
                </a:cxn>
                <a:cxn ang="0">
                  <a:pos x="521" y="24"/>
                </a:cxn>
                <a:cxn ang="0">
                  <a:pos x="521" y="40"/>
                </a:cxn>
                <a:cxn ang="0">
                  <a:pos x="513" y="48"/>
                </a:cxn>
                <a:cxn ang="0">
                  <a:pos x="505" y="48"/>
                </a:cxn>
                <a:cxn ang="0">
                  <a:pos x="488" y="48"/>
                </a:cxn>
                <a:cxn ang="0">
                  <a:pos x="472" y="48"/>
                </a:cxn>
                <a:cxn ang="0">
                  <a:pos x="423" y="48"/>
                </a:cxn>
                <a:cxn ang="0">
                  <a:pos x="326" y="72"/>
                </a:cxn>
                <a:cxn ang="0">
                  <a:pos x="244" y="112"/>
                </a:cxn>
                <a:cxn ang="0">
                  <a:pos x="187" y="184"/>
                </a:cxn>
                <a:cxn ang="0">
                  <a:pos x="154" y="272"/>
                </a:cxn>
                <a:cxn ang="0">
                  <a:pos x="407" y="272"/>
                </a:cxn>
                <a:cxn ang="0">
                  <a:pos x="423" y="272"/>
                </a:cxn>
                <a:cxn ang="0">
                  <a:pos x="440" y="280"/>
                </a:cxn>
                <a:cxn ang="0">
                  <a:pos x="448" y="288"/>
                </a:cxn>
                <a:cxn ang="0">
                  <a:pos x="456" y="296"/>
                </a:cxn>
                <a:cxn ang="0">
                  <a:pos x="448" y="312"/>
                </a:cxn>
                <a:cxn ang="0">
                  <a:pos x="440" y="312"/>
                </a:cxn>
                <a:cxn ang="0">
                  <a:pos x="431" y="320"/>
                </a:cxn>
                <a:cxn ang="0">
                  <a:pos x="415" y="320"/>
                </a:cxn>
                <a:cxn ang="0">
                  <a:pos x="399" y="320"/>
                </a:cxn>
                <a:cxn ang="0">
                  <a:pos x="399" y="320"/>
                </a:cxn>
                <a:cxn ang="0">
                  <a:pos x="138" y="320"/>
                </a:cxn>
                <a:cxn ang="0">
                  <a:pos x="130" y="352"/>
                </a:cxn>
                <a:cxn ang="0">
                  <a:pos x="122" y="400"/>
                </a:cxn>
                <a:cxn ang="0">
                  <a:pos x="122" y="456"/>
                </a:cxn>
                <a:cxn ang="0">
                  <a:pos x="138" y="544"/>
                </a:cxn>
                <a:cxn ang="0">
                  <a:pos x="171" y="608"/>
                </a:cxn>
                <a:cxn ang="0">
                  <a:pos x="228" y="648"/>
                </a:cxn>
                <a:cxn ang="0">
                  <a:pos x="293" y="656"/>
                </a:cxn>
                <a:cxn ang="0">
                  <a:pos x="383" y="640"/>
                </a:cxn>
                <a:cxn ang="0">
                  <a:pos x="456" y="600"/>
                </a:cxn>
                <a:cxn ang="0">
                  <a:pos x="472" y="592"/>
                </a:cxn>
                <a:cxn ang="0">
                  <a:pos x="472" y="592"/>
                </a:cxn>
                <a:cxn ang="0">
                  <a:pos x="480" y="592"/>
                </a:cxn>
                <a:cxn ang="0">
                  <a:pos x="488" y="592"/>
                </a:cxn>
                <a:cxn ang="0">
                  <a:pos x="497" y="600"/>
                </a:cxn>
                <a:cxn ang="0">
                  <a:pos x="497" y="608"/>
                </a:cxn>
                <a:cxn ang="0">
                  <a:pos x="497" y="616"/>
                </a:cxn>
                <a:cxn ang="0">
                  <a:pos x="480" y="632"/>
                </a:cxn>
                <a:cxn ang="0">
                  <a:pos x="431" y="656"/>
                </a:cxn>
                <a:cxn ang="0">
                  <a:pos x="366" y="680"/>
                </a:cxn>
                <a:cxn ang="0">
                  <a:pos x="285" y="696"/>
                </a:cxn>
                <a:cxn ang="0">
                  <a:pos x="171" y="672"/>
                </a:cxn>
                <a:cxn ang="0">
                  <a:pos x="81" y="608"/>
                </a:cxn>
                <a:cxn ang="0">
                  <a:pos x="24" y="520"/>
                </a:cxn>
                <a:cxn ang="0">
                  <a:pos x="0" y="400"/>
                </a:cxn>
                <a:cxn ang="0">
                  <a:pos x="16" y="288"/>
                </a:cxn>
                <a:cxn ang="0">
                  <a:pos x="65" y="192"/>
                </a:cxn>
                <a:cxn ang="0">
                  <a:pos x="130" y="112"/>
                </a:cxn>
                <a:cxn ang="0">
                  <a:pos x="220" y="56"/>
                </a:cxn>
                <a:cxn ang="0">
                  <a:pos x="317" y="16"/>
                </a:cxn>
                <a:cxn ang="0">
                  <a:pos x="423" y="0"/>
                </a:cxn>
              </a:cxnLst>
              <a:rect l="0" t="0" r="r" b="b"/>
              <a:pathLst>
                <a:path w="521" h="696">
                  <a:moveTo>
                    <a:pt x="423" y="0"/>
                  </a:moveTo>
                  <a:lnTo>
                    <a:pt x="472" y="0"/>
                  </a:lnTo>
                  <a:lnTo>
                    <a:pt x="497" y="0"/>
                  </a:lnTo>
                  <a:lnTo>
                    <a:pt x="513" y="8"/>
                  </a:lnTo>
                  <a:lnTo>
                    <a:pt x="521" y="8"/>
                  </a:lnTo>
                  <a:lnTo>
                    <a:pt x="521" y="24"/>
                  </a:lnTo>
                  <a:lnTo>
                    <a:pt x="521" y="40"/>
                  </a:lnTo>
                  <a:lnTo>
                    <a:pt x="513" y="48"/>
                  </a:lnTo>
                  <a:lnTo>
                    <a:pt x="505" y="48"/>
                  </a:lnTo>
                  <a:lnTo>
                    <a:pt x="488" y="48"/>
                  </a:lnTo>
                  <a:lnTo>
                    <a:pt x="472" y="48"/>
                  </a:lnTo>
                  <a:lnTo>
                    <a:pt x="423" y="48"/>
                  </a:lnTo>
                  <a:lnTo>
                    <a:pt x="326" y="72"/>
                  </a:lnTo>
                  <a:lnTo>
                    <a:pt x="244" y="112"/>
                  </a:lnTo>
                  <a:lnTo>
                    <a:pt x="187" y="184"/>
                  </a:lnTo>
                  <a:lnTo>
                    <a:pt x="154" y="272"/>
                  </a:lnTo>
                  <a:lnTo>
                    <a:pt x="407" y="272"/>
                  </a:lnTo>
                  <a:lnTo>
                    <a:pt x="423" y="272"/>
                  </a:lnTo>
                  <a:lnTo>
                    <a:pt x="440" y="280"/>
                  </a:lnTo>
                  <a:lnTo>
                    <a:pt x="448" y="288"/>
                  </a:lnTo>
                  <a:lnTo>
                    <a:pt x="456" y="296"/>
                  </a:lnTo>
                  <a:lnTo>
                    <a:pt x="448" y="312"/>
                  </a:lnTo>
                  <a:lnTo>
                    <a:pt x="440" y="312"/>
                  </a:lnTo>
                  <a:lnTo>
                    <a:pt x="431" y="320"/>
                  </a:lnTo>
                  <a:lnTo>
                    <a:pt x="415" y="320"/>
                  </a:lnTo>
                  <a:lnTo>
                    <a:pt x="399" y="320"/>
                  </a:lnTo>
                  <a:lnTo>
                    <a:pt x="399" y="320"/>
                  </a:lnTo>
                  <a:lnTo>
                    <a:pt x="138" y="320"/>
                  </a:lnTo>
                  <a:lnTo>
                    <a:pt x="130" y="352"/>
                  </a:lnTo>
                  <a:lnTo>
                    <a:pt x="122" y="400"/>
                  </a:lnTo>
                  <a:lnTo>
                    <a:pt x="122" y="456"/>
                  </a:lnTo>
                  <a:lnTo>
                    <a:pt x="138" y="544"/>
                  </a:lnTo>
                  <a:lnTo>
                    <a:pt x="171" y="608"/>
                  </a:lnTo>
                  <a:lnTo>
                    <a:pt x="228" y="648"/>
                  </a:lnTo>
                  <a:lnTo>
                    <a:pt x="293" y="656"/>
                  </a:lnTo>
                  <a:lnTo>
                    <a:pt x="383" y="640"/>
                  </a:lnTo>
                  <a:lnTo>
                    <a:pt x="456" y="600"/>
                  </a:lnTo>
                  <a:lnTo>
                    <a:pt x="472" y="592"/>
                  </a:lnTo>
                  <a:lnTo>
                    <a:pt x="472" y="592"/>
                  </a:lnTo>
                  <a:lnTo>
                    <a:pt x="480" y="592"/>
                  </a:lnTo>
                  <a:lnTo>
                    <a:pt x="488" y="592"/>
                  </a:lnTo>
                  <a:lnTo>
                    <a:pt x="497" y="600"/>
                  </a:lnTo>
                  <a:lnTo>
                    <a:pt x="497" y="608"/>
                  </a:lnTo>
                  <a:lnTo>
                    <a:pt x="497" y="616"/>
                  </a:lnTo>
                  <a:lnTo>
                    <a:pt x="480" y="632"/>
                  </a:lnTo>
                  <a:lnTo>
                    <a:pt x="431" y="656"/>
                  </a:lnTo>
                  <a:lnTo>
                    <a:pt x="366" y="680"/>
                  </a:lnTo>
                  <a:lnTo>
                    <a:pt x="285" y="696"/>
                  </a:lnTo>
                  <a:lnTo>
                    <a:pt x="171" y="672"/>
                  </a:lnTo>
                  <a:lnTo>
                    <a:pt x="81" y="608"/>
                  </a:lnTo>
                  <a:lnTo>
                    <a:pt x="24" y="520"/>
                  </a:lnTo>
                  <a:lnTo>
                    <a:pt x="0" y="400"/>
                  </a:lnTo>
                  <a:lnTo>
                    <a:pt x="16" y="288"/>
                  </a:lnTo>
                  <a:lnTo>
                    <a:pt x="65" y="192"/>
                  </a:lnTo>
                  <a:lnTo>
                    <a:pt x="130" y="112"/>
                  </a:lnTo>
                  <a:lnTo>
                    <a:pt x="220" y="56"/>
                  </a:lnTo>
                  <a:lnTo>
                    <a:pt x="317" y="16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3" name="Freeform 57"/>
            <p:cNvSpPr>
              <a:spLocks noEditPoints="1"/>
            </p:cNvSpPr>
            <p:nvPr/>
          </p:nvSpPr>
          <p:spPr bwMode="auto">
            <a:xfrm>
              <a:off x="13485" y="3480"/>
              <a:ext cx="342" cy="744"/>
            </a:xfrm>
            <a:custGeom>
              <a:avLst/>
              <a:gdLst/>
              <a:ahLst/>
              <a:cxnLst>
                <a:cxn ang="0">
                  <a:pos x="196" y="248"/>
                </a:cxn>
                <a:cxn ang="0">
                  <a:pos x="245" y="288"/>
                </a:cxn>
                <a:cxn ang="0">
                  <a:pos x="269" y="344"/>
                </a:cxn>
                <a:cxn ang="0">
                  <a:pos x="261" y="376"/>
                </a:cxn>
                <a:cxn ang="0">
                  <a:pos x="236" y="440"/>
                </a:cxn>
                <a:cxn ang="0">
                  <a:pos x="204" y="512"/>
                </a:cxn>
                <a:cxn ang="0">
                  <a:pos x="155" y="640"/>
                </a:cxn>
                <a:cxn ang="0">
                  <a:pos x="155" y="688"/>
                </a:cxn>
                <a:cxn ang="0">
                  <a:pos x="163" y="712"/>
                </a:cxn>
                <a:cxn ang="0">
                  <a:pos x="228" y="696"/>
                </a:cxn>
                <a:cxn ang="0">
                  <a:pos x="302" y="576"/>
                </a:cxn>
                <a:cxn ang="0">
                  <a:pos x="310" y="568"/>
                </a:cxn>
                <a:cxn ang="0">
                  <a:pos x="318" y="560"/>
                </a:cxn>
                <a:cxn ang="0">
                  <a:pos x="334" y="560"/>
                </a:cxn>
                <a:cxn ang="0">
                  <a:pos x="342" y="576"/>
                </a:cxn>
                <a:cxn ang="0">
                  <a:pos x="318" y="640"/>
                </a:cxn>
                <a:cxn ang="0">
                  <a:pos x="236" y="728"/>
                </a:cxn>
                <a:cxn ang="0">
                  <a:pos x="139" y="736"/>
                </a:cxn>
                <a:cxn ang="0">
                  <a:pos x="90" y="704"/>
                </a:cxn>
                <a:cxn ang="0">
                  <a:pos x="65" y="648"/>
                </a:cxn>
                <a:cxn ang="0">
                  <a:pos x="82" y="600"/>
                </a:cxn>
                <a:cxn ang="0">
                  <a:pos x="163" y="400"/>
                </a:cxn>
                <a:cxn ang="0">
                  <a:pos x="179" y="352"/>
                </a:cxn>
                <a:cxn ang="0">
                  <a:pos x="188" y="328"/>
                </a:cxn>
                <a:cxn ang="0">
                  <a:pos x="179" y="296"/>
                </a:cxn>
                <a:cxn ang="0">
                  <a:pos x="171" y="280"/>
                </a:cxn>
                <a:cxn ang="0">
                  <a:pos x="114" y="288"/>
                </a:cxn>
                <a:cxn ang="0">
                  <a:pos x="33" y="408"/>
                </a:cxn>
                <a:cxn ang="0">
                  <a:pos x="25" y="424"/>
                </a:cxn>
                <a:cxn ang="0">
                  <a:pos x="8" y="432"/>
                </a:cxn>
                <a:cxn ang="0">
                  <a:pos x="0" y="424"/>
                </a:cxn>
                <a:cxn ang="0">
                  <a:pos x="0" y="392"/>
                </a:cxn>
                <a:cxn ang="0">
                  <a:pos x="57" y="304"/>
                </a:cxn>
                <a:cxn ang="0">
                  <a:pos x="163" y="248"/>
                </a:cxn>
                <a:cxn ang="0">
                  <a:pos x="285" y="8"/>
                </a:cxn>
                <a:cxn ang="0">
                  <a:pos x="302" y="24"/>
                </a:cxn>
                <a:cxn ang="0">
                  <a:pos x="310" y="40"/>
                </a:cxn>
                <a:cxn ang="0">
                  <a:pos x="293" y="88"/>
                </a:cxn>
                <a:cxn ang="0">
                  <a:pos x="245" y="104"/>
                </a:cxn>
                <a:cxn ang="0">
                  <a:pos x="212" y="88"/>
                </a:cxn>
                <a:cxn ang="0">
                  <a:pos x="204" y="64"/>
                </a:cxn>
                <a:cxn ang="0">
                  <a:pos x="220" y="16"/>
                </a:cxn>
                <a:cxn ang="0">
                  <a:pos x="261" y="0"/>
                </a:cxn>
              </a:cxnLst>
              <a:rect l="0" t="0" r="r" b="b"/>
              <a:pathLst>
                <a:path w="342" h="744">
                  <a:moveTo>
                    <a:pt x="163" y="248"/>
                  </a:moveTo>
                  <a:lnTo>
                    <a:pt x="196" y="248"/>
                  </a:lnTo>
                  <a:lnTo>
                    <a:pt x="228" y="264"/>
                  </a:lnTo>
                  <a:lnTo>
                    <a:pt x="245" y="288"/>
                  </a:lnTo>
                  <a:lnTo>
                    <a:pt x="261" y="312"/>
                  </a:lnTo>
                  <a:lnTo>
                    <a:pt x="269" y="344"/>
                  </a:lnTo>
                  <a:lnTo>
                    <a:pt x="269" y="360"/>
                  </a:lnTo>
                  <a:lnTo>
                    <a:pt x="261" y="376"/>
                  </a:lnTo>
                  <a:lnTo>
                    <a:pt x="253" y="400"/>
                  </a:lnTo>
                  <a:lnTo>
                    <a:pt x="236" y="440"/>
                  </a:lnTo>
                  <a:lnTo>
                    <a:pt x="220" y="488"/>
                  </a:lnTo>
                  <a:lnTo>
                    <a:pt x="204" y="512"/>
                  </a:lnTo>
                  <a:lnTo>
                    <a:pt x="171" y="600"/>
                  </a:lnTo>
                  <a:lnTo>
                    <a:pt x="155" y="640"/>
                  </a:lnTo>
                  <a:lnTo>
                    <a:pt x="155" y="672"/>
                  </a:lnTo>
                  <a:lnTo>
                    <a:pt x="155" y="688"/>
                  </a:lnTo>
                  <a:lnTo>
                    <a:pt x="155" y="704"/>
                  </a:lnTo>
                  <a:lnTo>
                    <a:pt x="163" y="712"/>
                  </a:lnTo>
                  <a:lnTo>
                    <a:pt x="179" y="712"/>
                  </a:lnTo>
                  <a:lnTo>
                    <a:pt x="228" y="696"/>
                  </a:lnTo>
                  <a:lnTo>
                    <a:pt x="269" y="656"/>
                  </a:lnTo>
                  <a:lnTo>
                    <a:pt x="302" y="576"/>
                  </a:lnTo>
                  <a:lnTo>
                    <a:pt x="302" y="568"/>
                  </a:lnTo>
                  <a:lnTo>
                    <a:pt x="310" y="568"/>
                  </a:lnTo>
                  <a:lnTo>
                    <a:pt x="310" y="560"/>
                  </a:lnTo>
                  <a:lnTo>
                    <a:pt x="318" y="560"/>
                  </a:lnTo>
                  <a:lnTo>
                    <a:pt x="326" y="560"/>
                  </a:lnTo>
                  <a:lnTo>
                    <a:pt x="334" y="560"/>
                  </a:lnTo>
                  <a:lnTo>
                    <a:pt x="334" y="568"/>
                  </a:lnTo>
                  <a:lnTo>
                    <a:pt x="342" y="576"/>
                  </a:lnTo>
                  <a:lnTo>
                    <a:pt x="334" y="600"/>
                  </a:lnTo>
                  <a:lnTo>
                    <a:pt x="318" y="640"/>
                  </a:lnTo>
                  <a:lnTo>
                    <a:pt x="285" y="688"/>
                  </a:lnTo>
                  <a:lnTo>
                    <a:pt x="236" y="728"/>
                  </a:lnTo>
                  <a:lnTo>
                    <a:pt x="179" y="744"/>
                  </a:lnTo>
                  <a:lnTo>
                    <a:pt x="139" y="736"/>
                  </a:lnTo>
                  <a:lnTo>
                    <a:pt x="114" y="728"/>
                  </a:lnTo>
                  <a:lnTo>
                    <a:pt x="90" y="704"/>
                  </a:lnTo>
                  <a:lnTo>
                    <a:pt x="73" y="680"/>
                  </a:lnTo>
                  <a:lnTo>
                    <a:pt x="65" y="648"/>
                  </a:lnTo>
                  <a:lnTo>
                    <a:pt x="73" y="624"/>
                  </a:lnTo>
                  <a:lnTo>
                    <a:pt x="82" y="600"/>
                  </a:lnTo>
                  <a:lnTo>
                    <a:pt x="147" y="424"/>
                  </a:lnTo>
                  <a:lnTo>
                    <a:pt x="163" y="400"/>
                  </a:lnTo>
                  <a:lnTo>
                    <a:pt x="171" y="376"/>
                  </a:lnTo>
                  <a:lnTo>
                    <a:pt x="179" y="352"/>
                  </a:lnTo>
                  <a:lnTo>
                    <a:pt x="179" y="344"/>
                  </a:lnTo>
                  <a:lnTo>
                    <a:pt x="188" y="328"/>
                  </a:lnTo>
                  <a:lnTo>
                    <a:pt x="188" y="320"/>
                  </a:lnTo>
                  <a:lnTo>
                    <a:pt x="179" y="296"/>
                  </a:lnTo>
                  <a:lnTo>
                    <a:pt x="179" y="288"/>
                  </a:lnTo>
                  <a:lnTo>
                    <a:pt x="171" y="280"/>
                  </a:lnTo>
                  <a:lnTo>
                    <a:pt x="155" y="280"/>
                  </a:lnTo>
                  <a:lnTo>
                    <a:pt x="114" y="288"/>
                  </a:lnTo>
                  <a:lnTo>
                    <a:pt x="73" y="336"/>
                  </a:lnTo>
                  <a:lnTo>
                    <a:pt x="33" y="408"/>
                  </a:lnTo>
                  <a:lnTo>
                    <a:pt x="33" y="424"/>
                  </a:lnTo>
                  <a:lnTo>
                    <a:pt x="25" y="424"/>
                  </a:lnTo>
                  <a:lnTo>
                    <a:pt x="16" y="432"/>
                  </a:lnTo>
                  <a:lnTo>
                    <a:pt x="8" y="432"/>
                  </a:lnTo>
                  <a:lnTo>
                    <a:pt x="8" y="424"/>
                  </a:lnTo>
                  <a:lnTo>
                    <a:pt x="0" y="424"/>
                  </a:lnTo>
                  <a:lnTo>
                    <a:pt x="0" y="416"/>
                  </a:lnTo>
                  <a:lnTo>
                    <a:pt x="0" y="392"/>
                  </a:lnTo>
                  <a:lnTo>
                    <a:pt x="25" y="352"/>
                  </a:lnTo>
                  <a:lnTo>
                    <a:pt x="57" y="304"/>
                  </a:lnTo>
                  <a:lnTo>
                    <a:pt x="98" y="264"/>
                  </a:lnTo>
                  <a:lnTo>
                    <a:pt x="163" y="248"/>
                  </a:lnTo>
                  <a:close/>
                  <a:moveTo>
                    <a:pt x="261" y="0"/>
                  </a:moveTo>
                  <a:lnTo>
                    <a:pt x="285" y="8"/>
                  </a:lnTo>
                  <a:lnTo>
                    <a:pt x="293" y="8"/>
                  </a:lnTo>
                  <a:lnTo>
                    <a:pt x="302" y="24"/>
                  </a:lnTo>
                  <a:lnTo>
                    <a:pt x="310" y="32"/>
                  </a:lnTo>
                  <a:lnTo>
                    <a:pt x="310" y="40"/>
                  </a:lnTo>
                  <a:lnTo>
                    <a:pt x="302" y="64"/>
                  </a:lnTo>
                  <a:lnTo>
                    <a:pt x="293" y="88"/>
                  </a:lnTo>
                  <a:lnTo>
                    <a:pt x="269" y="96"/>
                  </a:lnTo>
                  <a:lnTo>
                    <a:pt x="245" y="104"/>
                  </a:lnTo>
                  <a:lnTo>
                    <a:pt x="228" y="104"/>
                  </a:lnTo>
                  <a:lnTo>
                    <a:pt x="212" y="88"/>
                  </a:lnTo>
                  <a:lnTo>
                    <a:pt x="204" y="72"/>
                  </a:lnTo>
                  <a:lnTo>
                    <a:pt x="204" y="64"/>
                  </a:lnTo>
                  <a:lnTo>
                    <a:pt x="204" y="40"/>
                  </a:lnTo>
                  <a:lnTo>
                    <a:pt x="220" y="16"/>
                  </a:lnTo>
                  <a:lnTo>
                    <a:pt x="245" y="8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4" name="Freeform 58"/>
            <p:cNvSpPr>
              <a:spLocks noEditPoints="1"/>
            </p:cNvSpPr>
            <p:nvPr/>
          </p:nvSpPr>
          <p:spPr bwMode="auto">
            <a:xfrm>
              <a:off x="13868" y="3480"/>
              <a:ext cx="497" cy="960"/>
            </a:xfrm>
            <a:custGeom>
              <a:avLst/>
              <a:gdLst/>
              <a:ahLst/>
              <a:cxnLst>
                <a:cxn ang="0">
                  <a:pos x="367" y="248"/>
                </a:cxn>
                <a:cxn ang="0">
                  <a:pos x="424" y="272"/>
                </a:cxn>
                <a:cxn ang="0">
                  <a:pos x="448" y="320"/>
                </a:cxn>
                <a:cxn ang="0">
                  <a:pos x="456" y="368"/>
                </a:cxn>
                <a:cxn ang="0">
                  <a:pos x="350" y="784"/>
                </a:cxn>
                <a:cxn ang="0">
                  <a:pos x="269" y="904"/>
                </a:cxn>
                <a:cxn ang="0">
                  <a:pos x="163" y="952"/>
                </a:cxn>
                <a:cxn ang="0">
                  <a:pos x="73" y="960"/>
                </a:cxn>
                <a:cxn ang="0">
                  <a:pos x="25" y="936"/>
                </a:cxn>
                <a:cxn ang="0">
                  <a:pos x="0" y="888"/>
                </a:cxn>
                <a:cxn ang="0">
                  <a:pos x="25" y="840"/>
                </a:cxn>
                <a:cxn ang="0">
                  <a:pos x="65" y="824"/>
                </a:cxn>
                <a:cxn ang="0">
                  <a:pos x="98" y="832"/>
                </a:cxn>
                <a:cxn ang="0">
                  <a:pos x="106" y="864"/>
                </a:cxn>
                <a:cxn ang="0">
                  <a:pos x="106" y="896"/>
                </a:cxn>
                <a:cxn ang="0">
                  <a:pos x="73" y="920"/>
                </a:cxn>
                <a:cxn ang="0">
                  <a:pos x="114" y="928"/>
                </a:cxn>
                <a:cxn ang="0">
                  <a:pos x="228" y="856"/>
                </a:cxn>
                <a:cxn ang="0">
                  <a:pos x="261" y="784"/>
                </a:cxn>
                <a:cxn ang="0">
                  <a:pos x="367" y="352"/>
                </a:cxn>
                <a:cxn ang="0">
                  <a:pos x="367" y="304"/>
                </a:cxn>
                <a:cxn ang="0">
                  <a:pos x="350" y="280"/>
                </a:cxn>
                <a:cxn ang="0">
                  <a:pos x="269" y="296"/>
                </a:cxn>
                <a:cxn ang="0">
                  <a:pos x="179" y="408"/>
                </a:cxn>
                <a:cxn ang="0">
                  <a:pos x="171" y="424"/>
                </a:cxn>
                <a:cxn ang="0">
                  <a:pos x="155" y="432"/>
                </a:cxn>
                <a:cxn ang="0">
                  <a:pos x="139" y="424"/>
                </a:cxn>
                <a:cxn ang="0">
                  <a:pos x="147" y="392"/>
                </a:cxn>
                <a:cxn ang="0">
                  <a:pos x="212" y="304"/>
                </a:cxn>
                <a:cxn ang="0">
                  <a:pos x="334" y="248"/>
                </a:cxn>
                <a:cxn ang="0">
                  <a:pos x="473" y="8"/>
                </a:cxn>
                <a:cxn ang="0">
                  <a:pos x="497" y="32"/>
                </a:cxn>
                <a:cxn ang="0">
                  <a:pos x="489" y="64"/>
                </a:cxn>
                <a:cxn ang="0">
                  <a:pos x="456" y="96"/>
                </a:cxn>
                <a:cxn ang="0">
                  <a:pos x="416" y="104"/>
                </a:cxn>
                <a:cxn ang="0">
                  <a:pos x="399" y="88"/>
                </a:cxn>
                <a:cxn ang="0">
                  <a:pos x="391" y="64"/>
                </a:cxn>
                <a:cxn ang="0">
                  <a:pos x="407" y="24"/>
                </a:cxn>
                <a:cxn ang="0">
                  <a:pos x="456" y="0"/>
                </a:cxn>
              </a:cxnLst>
              <a:rect l="0" t="0" r="r" b="b"/>
              <a:pathLst>
                <a:path w="497" h="960">
                  <a:moveTo>
                    <a:pt x="334" y="248"/>
                  </a:moveTo>
                  <a:lnTo>
                    <a:pt x="367" y="248"/>
                  </a:lnTo>
                  <a:lnTo>
                    <a:pt x="399" y="264"/>
                  </a:lnTo>
                  <a:lnTo>
                    <a:pt x="424" y="272"/>
                  </a:lnTo>
                  <a:lnTo>
                    <a:pt x="440" y="296"/>
                  </a:lnTo>
                  <a:lnTo>
                    <a:pt x="448" y="320"/>
                  </a:lnTo>
                  <a:lnTo>
                    <a:pt x="456" y="352"/>
                  </a:lnTo>
                  <a:lnTo>
                    <a:pt x="456" y="368"/>
                  </a:lnTo>
                  <a:lnTo>
                    <a:pt x="448" y="392"/>
                  </a:lnTo>
                  <a:lnTo>
                    <a:pt x="350" y="784"/>
                  </a:lnTo>
                  <a:lnTo>
                    <a:pt x="318" y="856"/>
                  </a:lnTo>
                  <a:lnTo>
                    <a:pt x="269" y="904"/>
                  </a:lnTo>
                  <a:lnTo>
                    <a:pt x="212" y="936"/>
                  </a:lnTo>
                  <a:lnTo>
                    <a:pt x="163" y="952"/>
                  </a:lnTo>
                  <a:lnTo>
                    <a:pt x="114" y="960"/>
                  </a:lnTo>
                  <a:lnTo>
                    <a:pt x="73" y="960"/>
                  </a:lnTo>
                  <a:lnTo>
                    <a:pt x="49" y="944"/>
                  </a:lnTo>
                  <a:lnTo>
                    <a:pt x="25" y="936"/>
                  </a:lnTo>
                  <a:lnTo>
                    <a:pt x="8" y="912"/>
                  </a:lnTo>
                  <a:lnTo>
                    <a:pt x="0" y="888"/>
                  </a:lnTo>
                  <a:lnTo>
                    <a:pt x="8" y="864"/>
                  </a:lnTo>
                  <a:lnTo>
                    <a:pt x="25" y="840"/>
                  </a:lnTo>
                  <a:lnTo>
                    <a:pt x="41" y="832"/>
                  </a:lnTo>
                  <a:lnTo>
                    <a:pt x="65" y="824"/>
                  </a:lnTo>
                  <a:lnTo>
                    <a:pt x="82" y="824"/>
                  </a:lnTo>
                  <a:lnTo>
                    <a:pt x="98" y="832"/>
                  </a:lnTo>
                  <a:lnTo>
                    <a:pt x="106" y="848"/>
                  </a:lnTo>
                  <a:lnTo>
                    <a:pt x="106" y="864"/>
                  </a:lnTo>
                  <a:lnTo>
                    <a:pt x="106" y="880"/>
                  </a:lnTo>
                  <a:lnTo>
                    <a:pt x="106" y="896"/>
                  </a:lnTo>
                  <a:lnTo>
                    <a:pt x="90" y="912"/>
                  </a:lnTo>
                  <a:lnTo>
                    <a:pt x="73" y="920"/>
                  </a:lnTo>
                  <a:lnTo>
                    <a:pt x="90" y="928"/>
                  </a:lnTo>
                  <a:lnTo>
                    <a:pt x="114" y="928"/>
                  </a:lnTo>
                  <a:lnTo>
                    <a:pt x="179" y="912"/>
                  </a:lnTo>
                  <a:lnTo>
                    <a:pt x="228" y="856"/>
                  </a:lnTo>
                  <a:lnTo>
                    <a:pt x="261" y="784"/>
                  </a:lnTo>
                  <a:lnTo>
                    <a:pt x="261" y="784"/>
                  </a:lnTo>
                  <a:lnTo>
                    <a:pt x="367" y="368"/>
                  </a:lnTo>
                  <a:lnTo>
                    <a:pt x="367" y="352"/>
                  </a:lnTo>
                  <a:lnTo>
                    <a:pt x="367" y="328"/>
                  </a:lnTo>
                  <a:lnTo>
                    <a:pt x="367" y="304"/>
                  </a:lnTo>
                  <a:lnTo>
                    <a:pt x="359" y="288"/>
                  </a:lnTo>
                  <a:lnTo>
                    <a:pt x="350" y="280"/>
                  </a:lnTo>
                  <a:lnTo>
                    <a:pt x="334" y="280"/>
                  </a:lnTo>
                  <a:lnTo>
                    <a:pt x="269" y="296"/>
                  </a:lnTo>
                  <a:lnTo>
                    <a:pt x="220" y="344"/>
                  </a:lnTo>
                  <a:lnTo>
                    <a:pt x="179" y="408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55" y="432"/>
                  </a:lnTo>
                  <a:lnTo>
                    <a:pt x="155" y="432"/>
                  </a:lnTo>
                  <a:lnTo>
                    <a:pt x="147" y="424"/>
                  </a:lnTo>
                  <a:lnTo>
                    <a:pt x="139" y="424"/>
                  </a:lnTo>
                  <a:lnTo>
                    <a:pt x="139" y="416"/>
                  </a:lnTo>
                  <a:lnTo>
                    <a:pt x="147" y="392"/>
                  </a:lnTo>
                  <a:lnTo>
                    <a:pt x="171" y="352"/>
                  </a:lnTo>
                  <a:lnTo>
                    <a:pt x="212" y="304"/>
                  </a:lnTo>
                  <a:lnTo>
                    <a:pt x="269" y="264"/>
                  </a:lnTo>
                  <a:lnTo>
                    <a:pt x="334" y="248"/>
                  </a:lnTo>
                  <a:close/>
                  <a:moveTo>
                    <a:pt x="456" y="0"/>
                  </a:moveTo>
                  <a:lnTo>
                    <a:pt x="473" y="8"/>
                  </a:lnTo>
                  <a:lnTo>
                    <a:pt x="489" y="16"/>
                  </a:lnTo>
                  <a:lnTo>
                    <a:pt x="497" y="32"/>
                  </a:lnTo>
                  <a:lnTo>
                    <a:pt x="497" y="40"/>
                  </a:lnTo>
                  <a:lnTo>
                    <a:pt x="489" y="64"/>
                  </a:lnTo>
                  <a:lnTo>
                    <a:pt x="481" y="88"/>
                  </a:lnTo>
                  <a:lnTo>
                    <a:pt x="456" y="96"/>
                  </a:lnTo>
                  <a:lnTo>
                    <a:pt x="432" y="104"/>
                  </a:lnTo>
                  <a:lnTo>
                    <a:pt x="416" y="104"/>
                  </a:lnTo>
                  <a:lnTo>
                    <a:pt x="407" y="96"/>
                  </a:lnTo>
                  <a:lnTo>
                    <a:pt x="399" y="88"/>
                  </a:lnTo>
                  <a:lnTo>
                    <a:pt x="391" y="72"/>
                  </a:lnTo>
                  <a:lnTo>
                    <a:pt x="391" y="64"/>
                  </a:lnTo>
                  <a:lnTo>
                    <a:pt x="391" y="40"/>
                  </a:lnTo>
                  <a:lnTo>
                    <a:pt x="407" y="24"/>
                  </a:lnTo>
                  <a:lnTo>
                    <a:pt x="424" y="8"/>
                  </a:lnTo>
                  <a:lnTo>
                    <a:pt x="4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5" name="Freeform 59"/>
            <p:cNvSpPr>
              <a:spLocks noEditPoints="1"/>
            </p:cNvSpPr>
            <p:nvPr/>
          </p:nvSpPr>
          <p:spPr bwMode="auto">
            <a:xfrm>
              <a:off x="14610" y="3696"/>
              <a:ext cx="757" cy="1104"/>
            </a:xfrm>
            <a:custGeom>
              <a:avLst/>
              <a:gdLst/>
              <a:ahLst/>
              <a:cxnLst>
                <a:cxn ang="0">
                  <a:pos x="317" y="448"/>
                </a:cxn>
                <a:cxn ang="0">
                  <a:pos x="195" y="576"/>
                </a:cxn>
                <a:cxn ang="0">
                  <a:pos x="138" y="744"/>
                </a:cxn>
                <a:cxn ang="0">
                  <a:pos x="114" y="920"/>
                </a:cxn>
                <a:cxn ang="0">
                  <a:pos x="130" y="1016"/>
                </a:cxn>
                <a:cxn ang="0">
                  <a:pos x="211" y="1064"/>
                </a:cxn>
                <a:cxn ang="0">
                  <a:pos x="325" y="1024"/>
                </a:cxn>
                <a:cxn ang="0">
                  <a:pos x="407" y="944"/>
                </a:cxn>
                <a:cxn ang="0">
                  <a:pos x="415" y="920"/>
                </a:cxn>
                <a:cxn ang="0">
                  <a:pos x="423" y="896"/>
                </a:cxn>
                <a:cxn ang="0">
                  <a:pos x="505" y="576"/>
                </a:cxn>
                <a:cxn ang="0">
                  <a:pos x="505" y="544"/>
                </a:cxn>
                <a:cxn ang="0">
                  <a:pos x="472" y="472"/>
                </a:cxn>
                <a:cxn ang="0">
                  <a:pos x="382" y="424"/>
                </a:cxn>
                <a:cxn ang="0">
                  <a:pos x="749" y="0"/>
                </a:cxn>
                <a:cxn ang="0">
                  <a:pos x="757" y="16"/>
                </a:cxn>
                <a:cxn ang="0">
                  <a:pos x="757" y="16"/>
                </a:cxn>
                <a:cxn ang="0">
                  <a:pos x="521" y="936"/>
                </a:cxn>
                <a:cxn ang="0">
                  <a:pos x="513" y="968"/>
                </a:cxn>
                <a:cxn ang="0">
                  <a:pos x="513" y="1008"/>
                </a:cxn>
                <a:cxn ang="0">
                  <a:pos x="521" y="1040"/>
                </a:cxn>
                <a:cxn ang="0">
                  <a:pos x="545" y="1064"/>
                </a:cxn>
                <a:cxn ang="0">
                  <a:pos x="602" y="1048"/>
                </a:cxn>
                <a:cxn ang="0">
                  <a:pos x="668" y="944"/>
                </a:cxn>
                <a:cxn ang="0">
                  <a:pos x="692" y="856"/>
                </a:cxn>
                <a:cxn ang="0">
                  <a:pos x="708" y="848"/>
                </a:cxn>
                <a:cxn ang="0">
                  <a:pos x="717" y="848"/>
                </a:cxn>
                <a:cxn ang="0">
                  <a:pos x="725" y="856"/>
                </a:cxn>
                <a:cxn ang="0">
                  <a:pos x="708" y="920"/>
                </a:cxn>
                <a:cxn ang="0">
                  <a:pos x="676" y="1016"/>
                </a:cxn>
                <a:cxn ang="0">
                  <a:pos x="643" y="1064"/>
                </a:cxn>
                <a:cxn ang="0">
                  <a:pos x="594" y="1096"/>
                </a:cxn>
                <a:cxn ang="0">
                  <a:pos x="488" y="1088"/>
                </a:cxn>
                <a:cxn ang="0">
                  <a:pos x="415" y="984"/>
                </a:cxn>
                <a:cxn ang="0">
                  <a:pos x="285" y="1080"/>
                </a:cxn>
                <a:cxn ang="0">
                  <a:pos x="211" y="1104"/>
                </a:cxn>
                <a:cxn ang="0">
                  <a:pos x="57" y="1032"/>
                </a:cxn>
                <a:cxn ang="0">
                  <a:pos x="0" y="848"/>
                </a:cxn>
                <a:cxn ang="0">
                  <a:pos x="81" y="592"/>
                </a:cxn>
                <a:cxn ang="0">
                  <a:pos x="268" y="416"/>
                </a:cxn>
                <a:cxn ang="0">
                  <a:pos x="448" y="408"/>
                </a:cxn>
                <a:cxn ang="0">
                  <a:pos x="529" y="496"/>
                </a:cxn>
                <a:cxn ang="0">
                  <a:pos x="627" y="88"/>
                </a:cxn>
                <a:cxn ang="0">
                  <a:pos x="627" y="80"/>
                </a:cxn>
                <a:cxn ang="0">
                  <a:pos x="602" y="72"/>
                </a:cxn>
                <a:cxn ang="0">
                  <a:pos x="545" y="64"/>
                </a:cxn>
                <a:cxn ang="0">
                  <a:pos x="521" y="64"/>
                </a:cxn>
                <a:cxn ang="0">
                  <a:pos x="513" y="48"/>
                </a:cxn>
                <a:cxn ang="0">
                  <a:pos x="521" y="24"/>
                </a:cxn>
                <a:cxn ang="0">
                  <a:pos x="570" y="16"/>
                </a:cxn>
                <a:cxn ang="0">
                  <a:pos x="692" y="0"/>
                </a:cxn>
              </a:cxnLst>
              <a:rect l="0" t="0" r="r" b="b"/>
              <a:pathLst>
                <a:path w="757" h="1104">
                  <a:moveTo>
                    <a:pt x="382" y="424"/>
                  </a:moveTo>
                  <a:lnTo>
                    <a:pt x="317" y="448"/>
                  </a:lnTo>
                  <a:lnTo>
                    <a:pt x="252" y="496"/>
                  </a:lnTo>
                  <a:lnTo>
                    <a:pt x="195" y="576"/>
                  </a:lnTo>
                  <a:lnTo>
                    <a:pt x="171" y="648"/>
                  </a:lnTo>
                  <a:lnTo>
                    <a:pt x="138" y="744"/>
                  </a:lnTo>
                  <a:lnTo>
                    <a:pt x="122" y="840"/>
                  </a:lnTo>
                  <a:lnTo>
                    <a:pt x="114" y="920"/>
                  </a:lnTo>
                  <a:lnTo>
                    <a:pt x="114" y="968"/>
                  </a:lnTo>
                  <a:lnTo>
                    <a:pt x="130" y="1016"/>
                  </a:lnTo>
                  <a:lnTo>
                    <a:pt x="163" y="1048"/>
                  </a:lnTo>
                  <a:lnTo>
                    <a:pt x="211" y="1064"/>
                  </a:lnTo>
                  <a:lnTo>
                    <a:pt x="260" y="1056"/>
                  </a:lnTo>
                  <a:lnTo>
                    <a:pt x="325" y="1024"/>
                  </a:lnTo>
                  <a:lnTo>
                    <a:pt x="391" y="952"/>
                  </a:lnTo>
                  <a:lnTo>
                    <a:pt x="407" y="944"/>
                  </a:lnTo>
                  <a:lnTo>
                    <a:pt x="407" y="928"/>
                  </a:lnTo>
                  <a:lnTo>
                    <a:pt x="415" y="920"/>
                  </a:lnTo>
                  <a:lnTo>
                    <a:pt x="423" y="912"/>
                  </a:lnTo>
                  <a:lnTo>
                    <a:pt x="423" y="896"/>
                  </a:lnTo>
                  <a:lnTo>
                    <a:pt x="505" y="592"/>
                  </a:lnTo>
                  <a:lnTo>
                    <a:pt x="505" y="576"/>
                  </a:lnTo>
                  <a:lnTo>
                    <a:pt x="505" y="568"/>
                  </a:lnTo>
                  <a:lnTo>
                    <a:pt x="505" y="544"/>
                  </a:lnTo>
                  <a:lnTo>
                    <a:pt x="497" y="512"/>
                  </a:lnTo>
                  <a:lnTo>
                    <a:pt x="472" y="472"/>
                  </a:lnTo>
                  <a:lnTo>
                    <a:pt x="440" y="440"/>
                  </a:lnTo>
                  <a:lnTo>
                    <a:pt x="382" y="424"/>
                  </a:lnTo>
                  <a:close/>
                  <a:moveTo>
                    <a:pt x="733" y="0"/>
                  </a:moveTo>
                  <a:lnTo>
                    <a:pt x="749" y="0"/>
                  </a:lnTo>
                  <a:lnTo>
                    <a:pt x="749" y="8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529" y="920"/>
                  </a:lnTo>
                  <a:lnTo>
                    <a:pt x="521" y="936"/>
                  </a:lnTo>
                  <a:lnTo>
                    <a:pt x="521" y="952"/>
                  </a:lnTo>
                  <a:lnTo>
                    <a:pt x="513" y="968"/>
                  </a:lnTo>
                  <a:lnTo>
                    <a:pt x="513" y="992"/>
                  </a:lnTo>
                  <a:lnTo>
                    <a:pt x="513" y="1008"/>
                  </a:lnTo>
                  <a:lnTo>
                    <a:pt x="521" y="1024"/>
                  </a:lnTo>
                  <a:lnTo>
                    <a:pt x="521" y="1040"/>
                  </a:lnTo>
                  <a:lnTo>
                    <a:pt x="529" y="1056"/>
                  </a:lnTo>
                  <a:lnTo>
                    <a:pt x="545" y="1064"/>
                  </a:lnTo>
                  <a:lnTo>
                    <a:pt x="562" y="1064"/>
                  </a:lnTo>
                  <a:lnTo>
                    <a:pt x="602" y="1048"/>
                  </a:lnTo>
                  <a:lnTo>
                    <a:pt x="635" y="1008"/>
                  </a:lnTo>
                  <a:lnTo>
                    <a:pt x="668" y="944"/>
                  </a:lnTo>
                  <a:lnTo>
                    <a:pt x="684" y="872"/>
                  </a:lnTo>
                  <a:lnTo>
                    <a:pt x="692" y="856"/>
                  </a:lnTo>
                  <a:lnTo>
                    <a:pt x="692" y="848"/>
                  </a:lnTo>
                  <a:lnTo>
                    <a:pt x="708" y="848"/>
                  </a:lnTo>
                  <a:lnTo>
                    <a:pt x="708" y="848"/>
                  </a:lnTo>
                  <a:lnTo>
                    <a:pt x="717" y="848"/>
                  </a:lnTo>
                  <a:lnTo>
                    <a:pt x="725" y="848"/>
                  </a:lnTo>
                  <a:lnTo>
                    <a:pt x="725" y="856"/>
                  </a:lnTo>
                  <a:lnTo>
                    <a:pt x="725" y="880"/>
                  </a:lnTo>
                  <a:lnTo>
                    <a:pt x="708" y="920"/>
                  </a:lnTo>
                  <a:lnTo>
                    <a:pt x="700" y="968"/>
                  </a:lnTo>
                  <a:lnTo>
                    <a:pt x="676" y="1016"/>
                  </a:lnTo>
                  <a:lnTo>
                    <a:pt x="660" y="1040"/>
                  </a:lnTo>
                  <a:lnTo>
                    <a:pt x="643" y="1064"/>
                  </a:lnTo>
                  <a:lnTo>
                    <a:pt x="619" y="1088"/>
                  </a:lnTo>
                  <a:lnTo>
                    <a:pt x="594" y="1096"/>
                  </a:lnTo>
                  <a:lnTo>
                    <a:pt x="562" y="1104"/>
                  </a:lnTo>
                  <a:lnTo>
                    <a:pt x="488" y="1088"/>
                  </a:lnTo>
                  <a:lnTo>
                    <a:pt x="440" y="1040"/>
                  </a:lnTo>
                  <a:lnTo>
                    <a:pt x="415" y="984"/>
                  </a:lnTo>
                  <a:lnTo>
                    <a:pt x="350" y="1048"/>
                  </a:lnTo>
                  <a:lnTo>
                    <a:pt x="285" y="1080"/>
                  </a:lnTo>
                  <a:lnTo>
                    <a:pt x="244" y="1096"/>
                  </a:lnTo>
                  <a:lnTo>
                    <a:pt x="211" y="1104"/>
                  </a:lnTo>
                  <a:lnTo>
                    <a:pt x="122" y="1080"/>
                  </a:lnTo>
                  <a:lnTo>
                    <a:pt x="57" y="1032"/>
                  </a:lnTo>
                  <a:lnTo>
                    <a:pt x="8" y="952"/>
                  </a:lnTo>
                  <a:lnTo>
                    <a:pt x="0" y="848"/>
                  </a:lnTo>
                  <a:lnTo>
                    <a:pt x="16" y="712"/>
                  </a:lnTo>
                  <a:lnTo>
                    <a:pt x="81" y="592"/>
                  </a:lnTo>
                  <a:lnTo>
                    <a:pt x="163" y="488"/>
                  </a:lnTo>
                  <a:lnTo>
                    <a:pt x="268" y="416"/>
                  </a:lnTo>
                  <a:lnTo>
                    <a:pt x="382" y="392"/>
                  </a:lnTo>
                  <a:lnTo>
                    <a:pt x="448" y="408"/>
                  </a:lnTo>
                  <a:lnTo>
                    <a:pt x="497" y="440"/>
                  </a:lnTo>
                  <a:lnTo>
                    <a:pt x="529" y="496"/>
                  </a:lnTo>
                  <a:lnTo>
                    <a:pt x="627" y="120"/>
                  </a:lnTo>
                  <a:lnTo>
                    <a:pt x="627" y="88"/>
                  </a:lnTo>
                  <a:lnTo>
                    <a:pt x="627" y="88"/>
                  </a:lnTo>
                  <a:lnTo>
                    <a:pt x="627" y="80"/>
                  </a:lnTo>
                  <a:lnTo>
                    <a:pt x="619" y="72"/>
                  </a:lnTo>
                  <a:lnTo>
                    <a:pt x="602" y="72"/>
                  </a:lnTo>
                  <a:lnTo>
                    <a:pt x="578" y="64"/>
                  </a:lnTo>
                  <a:lnTo>
                    <a:pt x="545" y="64"/>
                  </a:lnTo>
                  <a:lnTo>
                    <a:pt x="529" y="64"/>
                  </a:lnTo>
                  <a:lnTo>
                    <a:pt x="521" y="64"/>
                  </a:lnTo>
                  <a:lnTo>
                    <a:pt x="513" y="56"/>
                  </a:lnTo>
                  <a:lnTo>
                    <a:pt x="513" y="48"/>
                  </a:lnTo>
                  <a:lnTo>
                    <a:pt x="513" y="32"/>
                  </a:lnTo>
                  <a:lnTo>
                    <a:pt x="521" y="24"/>
                  </a:lnTo>
                  <a:lnTo>
                    <a:pt x="529" y="16"/>
                  </a:lnTo>
                  <a:lnTo>
                    <a:pt x="570" y="16"/>
                  </a:lnTo>
                  <a:lnTo>
                    <a:pt x="635" y="8"/>
                  </a:lnTo>
                  <a:lnTo>
                    <a:pt x="692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15693" y="3696"/>
              <a:ext cx="351" cy="108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968"/>
                </a:cxn>
                <a:cxn ang="0">
                  <a:pos x="228" y="992"/>
                </a:cxn>
                <a:cxn ang="0">
                  <a:pos x="237" y="1016"/>
                </a:cxn>
                <a:cxn ang="0">
                  <a:pos x="245" y="1024"/>
                </a:cxn>
                <a:cxn ang="0">
                  <a:pos x="269" y="1032"/>
                </a:cxn>
                <a:cxn ang="0">
                  <a:pos x="302" y="1032"/>
                </a:cxn>
                <a:cxn ang="0">
                  <a:pos x="351" y="1032"/>
                </a:cxn>
                <a:cxn ang="0">
                  <a:pos x="351" y="1080"/>
                </a:cxn>
                <a:cxn ang="0">
                  <a:pos x="253" y="1080"/>
                </a:cxn>
                <a:cxn ang="0">
                  <a:pos x="171" y="1080"/>
                </a:cxn>
                <a:cxn ang="0">
                  <a:pos x="122" y="1080"/>
                </a:cxn>
                <a:cxn ang="0">
                  <a:pos x="57" y="1080"/>
                </a:cxn>
                <a:cxn ang="0">
                  <a:pos x="0" y="1080"/>
                </a:cxn>
                <a:cxn ang="0">
                  <a:pos x="0" y="1032"/>
                </a:cxn>
                <a:cxn ang="0">
                  <a:pos x="41" y="1032"/>
                </a:cxn>
                <a:cxn ang="0">
                  <a:pos x="74" y="1032"/>
                </a:cxn>
                <a:cxn ang="0">
                  <a:pos x="98" y="1024"/>
                </a:cxn>
                <a:cxn ang="0">
                  <a:pos x="114" y="1016"/>
                </a:cxn>
                <a:cxn ang="0">
                  <a:pos x="122" y="992"/>
                </a:cxn>
                <a:cxn ang="0">
                  <a:pos x="122" y="968"/>
                </a:cxn>
                <a:cxn ang="0">
                  <a:pos x="122" y="152"/>
                </a:cxn>
                <a:cxn ang="0">
                  <a:pos x="122" y="120"/>
                </a:cxn>
                <a:cxn ang="0">
                  <a:pos x="114" y="104"/>
                </a:cxn>
                <a:cxn ang="0">
                  <a:pos x="106" y="88"/>
                </a:cxn>
                <a:cxn ang="0">
                  <a:pos x="90" y="72"/>
                </a:cxn>
                <a:cxn ang="0">
                  <a:pos x="74" y="72"/>
                </a:cxn>
                <a:cxn ang="0">
                  <a:pos x="41" y="64"/>
                </a:cxn>
                <a:cxn ang="0">
                  <a:pos x="0" y="64"/>
                </a:cxn>
                <a:cxn ang="0">
                  <a:pos x="0" y="16"/>
                </a:cxn>
                <a:cxn ang="0">
                  <a:pos x="228" y="0"/>
                </a:cxn>
              </a:cxnLst>
              <a:rect l="0" t="0" r="r" b="b"/>
              <a:pathLst>
                <a:path w="351" h="1080">
                  <a:moveTo>
                    <a:pt x="228" y="0"/>
                  </a:moveTo>
                  <a:lnTo>
                    <a:pt x="228" y="968"/>
                  </a:lnTo>
                  <a:lnTo>
                    <a:pt x="228" y="992"/>
                  </a:lnTo>
                  <a:lnTo>
                    <a:pt x="237" y="1016"/>
                  </a:lnTo>
                  <a:lnTo>
                    <a:pt x="245" y="1024"/>
                  </a:lnTo>
                  <a:lnTo>
                    <a:pt x="269" y="1032"/>
                  </a:lnTo>
                  <a:lnTo>
                    <a:pt x="302" y="1032"/>
                  </a:lnTo>
                  <a:lnTo>
                    <a:pt x="351" y="1032"/>
                  </a:lnTo>
                  <a:lnTo>
                    <a:pt x="351" y="1080"/>
                  </a:lnTo>
                  <a:lnTo>
                    <a:pt x="253" y="1080"/>
                  </a:lnTo>
                  <a:lnTo>
                    <a:pt x="171" y="1080"/>
                  </a:lnTo>
                  <a:lnTo>
                    <a:pt x="122" y="1080"/>
                  </a:lnTo>
                  <a:lnTo>
                    <a:pt x="57" y="1080"/>
                  </a:lnTo>
                  <a:lnTo>
                    <a:pt x="0" y="1080"/>
                  </a:lnTo>
                  <a:lnTo>
                    <a:pt x="0" y="1032"/>
                  </a:lnTo>
                  <a:lnTo>
                    <a:pt x="41" y="1032"/>
                  </a:lnTo>
                  <a:lnTo>
                    <a:pt x="74" y="1032"/>
                  </a:lnTo>
                  <a:lnTo>
                    <a:pt x="98" y="1024"/>
                  </a:lnTo>
                  <a:lnTo>
                    <a:pt x="114" y="1016"/>
                  </a:lnTo>
                  <a:lnTo>
                    <a:pt x="122" y="992"/>
                  </a:lnTo>
                  <a:lnTo>
                    <a:pt x="122" y="968"/>
                  </a:lnTo>
                  <a:lnTo>
                    <a:pt x="122" y="152"/>
                  </a:lnTo>
                  <a:lnTo>
                    <a:pt x="122" y="120"/>
                  </a:lnTo>
                  <a:lnTo>
                    <a:pt x="114" y="104"/>
                  </a:lnTo>
                  <a:lnTo>
                    <a:pt x="106" y="88"/>
                  </a:lnTo>
                  <a:lnTo>
                    <a:pt x="90" y="72"/>
                  </a:lnTo>
                  <a:lnTo>
                    <a:pt x="74" y="72"/>
                  </a:lnTo>
                  <a:lnTo>
                    <a:pt x="41" y="64"/>
                  </a:lnTo>
                  <a:lnTo>
                    <a:pt x="0" y="64"/>
                  </a:lnTo>
                  <a:lnTo>
                    <a:pt x="0" y="16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7" name="Freeform 61"/>
            <p:cNvSpPr>
              <a:spLocks noEditPoints="1"/>
            </p:cNvSpPr>
            <p:nvPr/>
          </p:nvSpPr>
          <p:spPr bwMode="auto">
            <a:xfrm>
              <a:off x="16125" y="4080"/>
              <a:ext cx="701" cy="720"/>
            </a:xfrm>
            <a:custGeom>
              <a:avLst/>
              <a:gdLst/>
              <a:ahLst/>
              <a:cxnLst>
                <a:cxn ang="0">
                  <a:pos x="350" y="32"/>
                </a:cxn>
                <a:cxn ang="0">
                  <a:pos x="285" y="48"/>
                </a:cxn>
                <a:cxn ang="0">
                  <a:pos x="220" y="80"/>
                </a:cxn>
                <a:cxn ang="0">
                  <a:pos x="171" y="136"/>
                </a:cxn>
                <a:cxn ang="0">
                  <a:pos x="139" y="208"/>
                </a:cxn>
                <a:cxn ang="0">
                  <a:pos x="130" y="288"/>
                </a:cxn>
                <a:cxn ang="0">
                  <a:pos x="130" y="352"/>
                </a:cxn>
                <a:cxn ang="0">
                  <a:pos x="130" y="424"/>
                </a:cxn>
                <a:cxn ang="0">
                  <a:pos x="147" y="496"/>
                </a:cxn>
                <a:cxn ang="0">
                  <a:pos x="171" y="576"/>
                </a:cxn>
                <a:cxn ang="0">
                  <a:pos x="220" y="632"/>
                </a:cxn>
                <a:cxn ang="0">
                  <a:pos x="285" y="664"/>
                </a:cxn>
                <a:cxn ang="0">
                  <a:pos x="350" y="680"/>
                </a:cxn>
                <a:cxn ang="0">
                  <a:pos x="350" y="680"/>
                </a:cxn>
                <a:cxn ang="0">
                  <a:pos x="424" y="664"/>
                </a:cxn>
                <a:cxn ang="0">
                  <a:pos x="489" y="624"/>
                </a:cxn>
                <a:cxn ang="0">
                  <a:pos x="538" y="560"/>
                </a:cxn>
                <a:cxn ang="0">
                  <a:pos x="562" y="488"/>
                </a:cxn>
                <a:cxn ang="0">
                  <a:pos x="570" y="416"/>
                </a:cxn>
                <a:cxn ang="0">
                  <a:pos x="570" y="352"/>
                </a:cxn>
                <a:cxn ang="0">
                  <a:pos x="570" y="288"/>
                </a:cxn>
                <a:cxn ang="0">
                  <a:pos x="562" y="208"/>
                </a:cxn>
                <a:cxn ang="0">
                  <a:pos x="530" y="136"/>
                </a:cxn>
                <a:cxn ang="0">
                  <a:pos x="481" y="80"/>
                </a:cxn>
                <a:cxn ang="0">
                  <a:pos x="416" y="48"/>
                </a:cxn>
                <a:cxn ang="0">
                  <a:pos x="350" y="32"/>
                </a:cxn>
                <a:cxn ang="0">
                  <a:pos x="350" y="0"/>
                </a:cxn>
                <a:cxn ang="0">
                  <a:pos x="464" y="16"/>
                </a:cxn>
                <a:cxn ang="0">
                  <a:pos x="562" y="72"/>
                </a:cxn>
                <a:cxn ang="0">
                  <a:pos x="636" y="152"/>
                </a:cxn>
                <a:cxn ang="0">
                  <a:pos x="684" y="248"/>
                </a:cxn>
                <a:cxn ang="0">
                  <a:pos x="701" y="368"/>
                </a:cxn>
                <a:cxn ang="0">
                  <a:pos x="684" y="480"/>
                </a:cxn>
                <a:cxn ang="0">
                  <a:pos x="636" y="576"/>
                </a:cxn>
                <a:cxn ang="0">
                  <a:pos x="562" y="648"/>
                </a:cxn>
                <a:cxn ang="0">
                  <a:pos x="464" y="696"/>
                </a:cxn>
                <a:cxn ang="0">
                  <a:pos x="350" y="720"/>
                </a:cxn>
                <a:cxn ang="0">
                  <a:pos x="244" y="696"/>
                </a:cxn>
                <a:cxn ang="0">
                  <a:pos x="147" y="648"/>
                </a:cxn>
                <a:cxn ang="0">
                  <a:pos x="65" y="576"/>
                </a:cxn>
                <a:cxn ang="0">
                  <a:pos x="16" y="480"/>
                </a:cxn>
                <a:cxn ang="0">
                  <a:pos x="0" y="368"/>
                </a:cxn>
                <a:cxn ang="0">
                  <a:pos x="16" y="256"/>
                </a:cxn>
                <a:cxn ang="0">
                  <a:pos x="65" y="152"/>
                </a:cxn>
                <a:cxn ang="0">
                  <a:pos x="139" y="72"/>
                </a:cxn>
                <a:cxn ang="0">
                  <a:pos x="236" y="16"/>
                </a:cxn>
                <a:cxn ang="0">
                  <a:pos x="350" y="0"/>
                </a:cxn>
              </a:cxnLst>
              <a:rect l="0" t="0" r="r" b="b"/>
              <a:pathLst>
                <a:path w="701" h="720">
                  <a:moveTo>
                    <a:pt x="350" y="32"/>
                  </a:moveTo>
                  <a:lnTo>
                    <a:pt x="285" y="48"/>
                  </a:lnTo>
                  <a:lnTo>
                    <a:pt x="220" y="80"/>
                  </a:lnTo>
                  <a:lnTo>
                    <a:pt x="171" y="136"/>
                  </a:lnTo>
                  <a:lnTo>
                    <a:pt x="139" y="208"/>
                  </a:lnTo>
                  <a:lnTo>
                    <a:pt x="130" y="288"/>
                  </a:lnTo>
                  <a:lnTo>
                    <a:pt x="130" y="352"/>
                  </a:lnTo>
                  <a:lnTo>
                    <a:pt x="130" y="424"/>
                  </a:lnTo>
                  <a:lnTo>
                    <a:pt x="147" y="496"/>
                  </a:lnTo>
                  <a:lnTo>
                    <a:pt x="171" y="576"/>
                  </a:lnTo>
                  <a:lnTo>
                    <a:pt x="220" y="632"/>
                  </a:lnTo>
                  <a:lnTo>
                    <a:pt x="285" y="664"/>
                  </a:lnTo>
                  <a:lnTo>
                    <a:pt x="350" y="680"/>
                  </a:lnTo>
                  <a:lnTo>
                    <a:pt x="350" y="680"/>
                  </a:lnTo>
                  <a:lnTo>
                    <a:pt x="424" y="664"/>
                  </a:lnTo>
                  <a:lnTo>
                    <a:pt x="489" y="624"/>
                  </a:lnTo>
                  <a:lnTo>
                    <a:pt x="538" y="560"/>
                  </a:lnTo>
                  <a:lnTo>
                    <a:pt x="562" y="488"/>
                  </a:lnTo>
                  <a:lnTo>
                    <a:pt x="570" y="416"/>
                  </a:lnTo>
                  <a:lnTo>
                    <a:pt x="570" y="352"/>
                  </a:lnTo>
                  <a:lnTo>
                    <a:pt x="570" y="288"/>
                  </a:lnTo>
                  <a:lnTo>
                    <a:pt x="562" y="208"/>
                  </a:lnTo>
                  <a:lnTo>
                    <a:pt x="530" y="136"/>
                  </a:lnTo>
                  <a:lnTo>
                    <a:pt x="481" y="80"/>
                  </a:lnTo>
                  <a:lnTo>
                    <a:pt x="416" y="48"/>
                  </a:lnTo>
                  <a:lnTo>
                    <a:pt x="350" y="32"/>
                  </a:lnTo>
                  <a:close/>
                  <a:moveTo>
                    <a:pt x="350" y="0"/>
                  </a:moveTo>
                  <a:lnTo>
                    <a:pt x="464" y="16"/>
                  </a:lnTo>
                  <a:lnTo>
                    <a:pt x="562" y="72"/>
                  </a:lnTo>
                  <a:lnTo>
                    <a:pt x="636" y="152"/>
                  </a:lnTo>
                  <a:lnTo>
                    <a:pt x="684" y="248"/>
                  </a:lnTo>
                  <a:lnTo>
                    <a:pt x="701" y="368"/>
                  </a:lnTo>
                  <a:lnTo>
                    <a:pt x="684" y="480"/>
                  </a:lnTo>
                  <a:lnTo>
                    <a:pt x="636" y="576"/>
                  </a:lnTo>
                  <a:lnTo>
                    <a:pt x="562" y="648"/>
                  </a:lnTo>
                  <a:lnTo>
                    <a:pt x="464" y="696"/>
                  </a:lnTo>
                  <a:lnTo>
                    <a:pt x="350" y="720"/>
                  </a:lnTo>
                  <a:lnTo>
                    <a:pt x="244" y="696"/>
                  </a:lnTo>
                  <a:lnTo>
                    <a:pt x="147" y="648"/>
                  </a:lnTo>
                  <a:lnTo>
                    <a:pt x="65" y="576"/>
                  </a:lnTo>
                  <a:lnTo>
                    <a:pt x="16" y="480"/>
                  </a:lnTo>
                  <a:lnTo>
                    <a:pt x="0" y="368"/>
                  </a:lnTo>
                  <a:lnTo>
                    <a:pt x="16" y="256"/>
                  </a:lnTo>
                  <a:lnTo>
                    <a:pt x="65" y="152"/>
                  </a:lnTo>
                  <a:lnTo>
                    <a:pt x="139" y="72"/>
                  </a:lnTo>
                  <a:lnTo>
                    <a:pt x="236" y="16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8" name="Freeform 62"/>
            <p:cNvSpPr>
              <a:spLocks noEditPoints="1"/>
            </p:cNvSpPr>
            <p:nvPr/>
          </p:nvSpPr>
          <p:spPr bwMode="auto">
            <a:xfrm>
              <a:off x="16932" y="4072"/>
              <a:ext cx="725" cy="1032"/>
            </a:xfrm>
            <a:custGeom>
              <a:avLst/>
              <a:gdLst/>
              <a:ahLst/>
              <a:cxnLst>
                <a:cxn ang="0">
                  <a:pos x="97" y="768"/>
                </a:cxn>
                <a:cxn ang="0">
                  <a:pos x="155" y="944"/>
                </a:cxn>
                <a:cxn ang="0">
                  <a:pos x="456" y="976"/>
                </a:cxn>
                <a:cxn ang="0">
                  <a:pos x="619" y="832"/>
                </a:cxn>
                <a:cxn ang="0">
                  <a:pos x="513" y="712"/>
                </a:cxn>
                <a:cxn ang="0">
                  <a:pos x="309" y="696"/>
                </a:cxn>
                <a:cxn ang="0">
                  <a:pos x="269" y="56"/>
                </a:cxn>
                <a:cxn ang="0">
                  <a:pos x="203" y="104"/>
                </a:cxn>
                <a:cxn ang="0">
                  <a:pos x="171" y="248"/>
                </a:cxn>
                <a:cxn ang="0">
                  <a:pos x="187" y="360"/>
                </a:cxn>
                <a:cxn ang="0">
                  <a:pos x="309" y="440"/>
                </a:cxn>
                <a:cxn ang="0">
                  <a:pos x="358" y="424"/>
                </a:cxn>
                <a:cxn ang="0">
                  <a:pos x="415" y="384"/>
                </a:cxn>
                <a:cxn ang="0">
                  <a:pos x="448" y="248"/>
                </a:cxn>
                <a:cxn ang="0">
                  <a:pos x="432" y="136"/>
                </a:cxn>
                <a:cxn ang="0">
                  <a:pos x="309" y="56"/>
                </a:cxn>
                <a:cxn ang="0">
                  <a:pos x="692" y="16"/>
                </a:cxn>
                <a:cxn ang="0">
                  <a:pos x="725" y="64"/>
                </a:cxn>
                <a:cxn ang="0">
                  <a:pos x="717" y="112"/>
                </a:cxn>
                <a:cxn ang="0">
                  <a:pos x="676" y="120"/>
                </a:cxn>
                <a:cxn ang="0">
                  <a:pos x="635" y="96"/>
                </a:cxn>
                <a:cxn ang="0">
                  <a:pos x="643" y="48"/>
                </a:cxn>
                <a:cxn ang="0">
                  <a:pos x="643" y="32"/>
                </a:cxn>
                <a:cxn ang="0">
                  <a:pos x="497" y="96"/>
                </a:cxn>
                <a:cxn ang="0">
                  <a:pos x="546" y="336"/>
                </a:cxn>
                <a:cxn ang="0">
                  <a:pos x="309" y="472"/>
                </a:cxn>
                <a:cxn ang="0">
                  <a:pos x="130" y="448"/>
                </a:cxn>
                <a:cxn ang="0">
                  <a:pos x="122" y="496"/>
                </a:cxn>
                <a:cxn ang="0">
                  <a:pos x="138" y="560"/>
                </a:cxn>
                <a:cxn ang="0">
                  <a:pos x="203" y="608"/>
                </a:cxn>
                <a:cxn ang="0">
                  <a:pos x="269" y="608"/>
                </a:cxn>
                <a:cxn ang="0">
                  <a:pos x="423" y="608"/>
                </a:cxn>
                <a:cxn ang="0">
                  <a:pos x="660" y="704"/>
                </a:cxn>
                <a:cxn ang="0">
                  <a:pos x="684" y="896"/>
                </a:cxn>
                <a:cxn ang="0">
                  <a:pos x="456" y="1016"/>
                </a:cxn>
                <a:cxn ang="0">
                  <a:pos x="146" y="992"/>
                </a:cxn>
                <a:cxn ang="0">
                  <a:pos x="0" y="832"/>
                </a:cxn>
                <a:cxn ang="0">
                  <a:pos x="146" y="672"/>
                </a:cxn>
                <a:cxn ang="0">
                  <a:pos x="73" y="536"/>
                </a:cxn>
                <a:cxn ang="0">
                  <a:pos x="89" y="368"/>
                </a:cxn>
                <a:cxn ang="0">
                  <a:pos x="65" y="160"/>
                </a:cxn>
                <a:cxn ang="0">
                  <a:pos x="309" y="16"/>
                </a:cxn>
                <a:cxn ang="0">
                  <a:pos x="472" y="72"/>
                </a:cxn>
                <a:cxn ang="0">
                  <a:pos x="643" y="0"/>
                </a:cxn>
              </a:cxnLst>
              <a:rect l="0" t="0" r="r" b="b"/>
              <a:pathLst>
                <a:path w="725" h="1032">
                  <a:moveTo>
                    <a:pt x="212" y="696"/>
                  </a:moveTo>
                  <a:lnTo>
                    <a:pt x="146" y="720"/>
                  </a:lnTo>
                  <a:lnTo>
                    <a:pt x="97" y="768"/>
                  </a:lnTo>
                  <a:lnTo>
                    <a:pt x="81" y="832"/>
                  </a:lnTo>
                  <a:lnTo>
                    <a:pt x="97" y="888"/>
                  </a:lnTo>
                  <a:lnTo>
                    <a:pt x="155" y="944"/>
                  </a:lnTo>
                  <a:lnTo>
                    <a:pt x="244" y="976"/>
                  </a:lnTo>
                  <a:lnTo>
                    <a:pt x="350" y="992"/>
                  </a:lnTo>
                  <a:lnTo>
                    <a:pt x="456" y="976"/>
                  </a:lnTo>
                  <a:lnTo>
                    <a:pt x="546" y="944"/>
                  </a:lnTo>
                  <a:lnTo>
                    <a:pt x="603" y="888"/>
                  </a:lnTo>
                  <a:lnTo>
                    <a:pt x="619" y="832"/>
                  </a:lnTo>
                  <a:lnTo>
                    <a:pt x="611" y="776"/>
                  </a:lnTo>
                  <a:lnTo>
                    <a:pt x="570" y="736"/>
                  </a:lnTo>
                  <a:lnTo>
                    <a:pt x="513" y="712"/>
                  </a:lnTo>
                  <a:lnTo>
                    <a:pt x="448" y="704"/>
                  </a:lnTo>
                  <a:lnTo>
                    <a:pt x="375" y="696"/>
                  </a:lnTo>
                  <a:lnTo>
                    <a:pt x="309" y="696"/>
                  </a:lnTo>
                  <a:lnTo>
                    <a:pt x="212" y="696"/>
                  </a:lnTo>
                  <a:close/>
                  <a:moveTo>
                    <a:pt x="309" y="56"/>
                  </a:moveTo>
                  <a:lnTo>
                    <a:pt x="269" y="56"/>
                  </a:lnTo>
                  <a:lnTo>
                    <a:pt x="244" y="72"/>
                  </a:lnTo>
                  <a:lnTo>
                    <a:pt x="220" y="88"/>
                  </a:lnTo>
                  <a:lnTo>
                    <a:pt x="203" y="104"/>
                  </a:lnTo>
                  <a:lnTo>
                    <a:pt x="195" y="112"/>
                  </a:lnTo>
                  <a:lnTo>
                    <a:pt x="171" y="176"/>
                  </a:lnTo>
                  <a:lnTo>
                    <a:pt x="171" y="248"/>
                  </a:lnTo>
                  <a:lnTo>
                    <a:pt x="171" y="272"/>
                  </a:lnTo>
                  <a:lnTo>
                    <a:pt x="171" y="312"/>
                  </a:lnTo>
                  <a:lnTo>
                    <a:pt x="187" y="360"/>
                  </a:lnTo>
                  <a:lnTo>
                    <a:pt x="212" y="400"/>
                  </a:lnTo>
                  <a:lnTo>
                    <a:pt x="244" y="432"/>
                  </a:lnTo>
                  <a:lnTo>
                    <a:pt x="309" y="440"/>
                  </a:lnTo>
                  <a:lnTo>
                    <a:pt x="309" y="440"/>
                  </a:lnTo>
                  <a:lnTo>
                    <a:pt x="334" y="440"/>
                  </a:lnTo>
                  <a:lnTo>
                    <a:pt x="358" y="424"/>
                  </a:lnTo>
                  <a:lnTo>
                    <a:pt x="383" y="416"/>
                  </a:lnTo>
                  <a:lnTo>
                    <a:pt x="399" y="400"/>
                  </a:lnTo>
                  <a:lnTo>
                    <a:pt x="415" y="384"/>
                  </a:lnTo>
                  <a:lnTo>
                    <a:pt x="423" y="376"/>
                  </a:lnTo>
                  <a:lnTo>
                    <a:pt x="440" y="312"/>
                  </a:lnTo>
                  <a:lnTo>
                    <a:pt x="448" y="248"/>
                  </a:lnTo>
                  <a:lnTo>
                    <a:pt x="448" y="216"/>
                  </a:lnTo>
                  <a:lnTo>
                    <a:pt x="440" y="176"/>
                  </a:lnTo>
                  <a:lnTo>
                    <a:pt x="432" y="136"/>
                  </a:lnTo>
                  <a:lnTo>
                    <a:pt x="407" y="96"/>
                  </a:lnTo>
                  <a:lnTo>
                    <a:pt x="366" y="64"/>
                  </a:lnTo>
                  <a:lnTo>
                    <a:pt x="309" y="56"/>
                  </a:lnTo>
                  <a:close/>
                  <a:moveTo>
                    <a:pt x="643" y="0"/>
                  </a:moveTo>
                  <a:lnTo>
                    <a:pt x="668" y="8"/>
                  </a:lnTo>
                  <a:lnTo>
                    <a:pt x="692" y="16"/>
                  </a:lnTo>
                  <a:lnTo>
                    <a:pt x="709" y="32"/>
                  </a:lnTo>
                  <a:lnTo>
                    <a:pt x="717" y="48"/>
                  </a:lnTo>
                  <a:lnTo>
                    <a:pt x="725" y="64"/>
                  </a:lnTo>
                  <a:lnTo>
                    <a:pt x="725" y="80"/>
                  </a:lnTo>
                  <a:lnTo>
                    <a:pt x="725" y="96"/>
                  </a:lnTo>
                  <a:lnTo>
                    <a:pt x="717" y="112"/>
                  </a:lnTo>
                  <a:lnTo>
                    <a:pt x="700" y="120"/>
                  </a:lnTo>
                  <a:lnTo>
                    <a:pt x="692" y="120"/>
                  </a:lnTo>
                  <a:lnTo>
                    <a:pt x="676" y="120"/>
                  </a:lnTo>
                  <a:lnTo>
                    <a:pt x="660" y="120"/>
                  </a:lnTo>
                  <a:lnTo>
                    <a:pt x="643" y="112"/>
                  </a:lnTo>
                  <a:lnTo>
                    <a:pt x="635" y="96"/>
                  </a:lnTo>
                  <a:lnTo>
                    <a:pt x="635" y="80"/>
                  </a:lnTo>
                  <a:lnTo>
                    <a:pt x="635" y="64"/>
                  </a:lnTo>
                  <a:lnTo>
                    <a:pt x="643" y="48"/>
                  </a:lnTo>
                  <a:lnTo>
                    <a:pt x="660" y="40"/>
                  </a:lnTo>
                  <a:lnTo>
                    <a:pt x="652" y="32"/>
                  </a:lnTo>
                  <a:lnTo>
                    <a:pt x="643" y="32"/>
                  </a:lnTo>
                  <a:lnTo>
                    <a:pt x="603" y="40"/>
                  </a:lnTo>
                  <a:lnTo>
                    <a:pt x="554" y="56"/>
                  </a:lnTo>
                  <a:lnTo>
                    <a:pt x="497" y="96"/>
                  </a:lnTo>
                  <a:lnTo>
                    <a:pt x="546" y="160"/>
                  </a:lnTo>
                  <a:lnTo>
                    <a:pt x="562" y="248"/>
                  </a:lnTo>
                  <a:lnTo>
                    <a:pt x="546" y="336"/>
                  </a:lnTo>
                  <a:lnTo>
                    <a:pt x="489" y="408"/>
                  </a:lnTo>
                  <a:lnTo>
                    <a:pt x="407" y="456"/>
                  </a:lnTo>
                  <a:lnTo>
                    <a:pt x="309" y="472"/>
                  </a:lnTo>
                  <a:lnTo>
                    <a:pt x="236" y="464"/>
                  </a:lnTo>
                  <a:lnTo>
                    <a:pt x="146" y="424"/>
                  </a:lnTo>
                  <a:lnTo>
                    <a:pt x="130" y="448"/>
                  </a:lnTo>
                  <a:lnTo>
                    <a:pt x="122" y="472"/>
                  </a:lnTo>
                  <a:lnTo>
                    <a:pt x="122" y="488"/>
                  </a:lnTo>
                  <a:lnTo>
                    <a:pt x="122" y="496"/>
                  </a:lnTo>
                  <a:lnTo>
                    <a:pt x="122" y="496"/>
                  </a:lnTo>
                  <a:lnTo>
                    <a:pt x="122" y="528"/>
                  </a:lnTo>
                  <a:lnTo>
                    <a:pt x="138" y="560"/>
                  </a:lnTo>
                  <a:lnTo>
                    <a:pt x="155" y="576"/>
                  </a:lnTo>
                  <a:lnTo>
                    <a:pt x="179" y="592"/>
                  </a:lnTo>
                  <a:lnTo>
                    <a:pt x="203" y="608"/>
                  </a:lnTo>
                  <a:lnTo>
                    <a:pt x="220" y="608"/>
                  </a:lnTo>
                  <a:lnTo>
                    <a:pt x="244" y="608"/>
                  </a:lnTo>
                  <a:lnTo>
                    <a:pt x="269" y="608"/>
                  </a:lnTo>
                  <a:lnTo>
                    <a:pt x="301" y="608"/>
                  </a:lnTo>
                  <a:lnTo>
                    <a:pt x="326" y="608"/>
                  </a:lnTo>
                  <a:lnTo>
                    <a:pt x="423" y="608"/>
                  </a:lnTo>
                  <a:lnTo>
                    <a:pt x="513" y="616"/>
                  </a:lnTo>
                  <a:lnTo>
                    <a:pt x="603" y="648"/>
                  </a:lnTo>
                  <a:lnTo>
                    <a:pt x="660" y="704"/>
                  </a:lnTo>
                  <a:lnTo>
                    <a:pt x="692" y="768"/>
                  </a:lnTo>
                  <a:lnTo>
                    <a:pt x="700" y="824"/>
                  </a:lnTo>
                  <a:lnTo>
                    <a:pt x="684" y="896"/>
                  </a:lnTo>
                  <a:lnTo>
                    <a:pt x="635" y="952"/>
                  </a:lnTo>
                  <a:lnTo>
                    <a:pt x="554" y="992"/>
                  </a:lnTo>
                  <a:lnTo>
                    <a:pt x="456" y="1016"/>
                  </a:lnTo>
                  <a:lnTo>
                    <a:pt x="350" y="1032"/>
                  </a:lnTo>
                  <a:lnTo>
                    <a:pt x="236" y="1016"/>
                  </a:lnTo>
                  <a:lnTo>
                    <a:pt x="146" y="992"/>
                  </a:lnTo>
                  <a:lnTo>
                    <a:pt x="65" y="952"/>
                  </a:lnTo>
                  <a:lnTo>
                    <a:pt x="16" y="896"/>
                  </a:lnTo>
                  <a:lnTo>
                    <a:pt x="0" y="832"/>
                  </a:lnTo>
                  <a:lnTo>
                    <a:pt x="16" y="768"/>
                  </a:lnTo>
                  <a:lnTo>
                    <a:pt x="65" y="712"/>
                  </a:lnTo>
                  <a:lnTo>
                    <a:pt x="146" y="672"/>
                  </a:lnTo>
                  <a:lnTo>
                    <a:pt x="106" y="632"/>
                  </a:lnTo>
                  <a:lnTo>
                    <a:pt x="81" y="584"/>
                  </a:lnTo>
                  <a:lnTo>
                    <a:pt x="73" y="536"/>
                  </a:lnTo>
                  <a:lnTo>
                    <a:pt x="89" y="456"/>
                  </a:lnTo>
                  <a:lnTo>
                    <a:pt x="122" y="408"/>
                  </a:lnTo>
                  <a:lnTo>
                    <a:pt x="89" y="368"/>
                  </a:lnTo>
                  <a:lnTo>
                    <a:pt x="57" y="312"/>
                  </a:lnTo>
                  <a:lnTo>
                    <a:pt x="49" y="248"/>
                  </a:lnTo>
                  <a:lnTo>
                    <a:pt x="65" y="160"/>
                  </a:lnTo>
                  <a:lnTo>
                    <a:pt x="122" y="88"/>
                  </a:lnTo>
                  <a:lnTo>
                    <a:pt x="203" y="40"/>
                  </a:lnTo>
                  <a:lnTo>
                    <a:pt x="309" y="16"/>
                  </a:lnTo>
                  <a:lnTo>
                    <a:pt x="350" y="24"/>
                  </a:lnTo>
                  <a:lnTo>
                    <a:pt x="407" y="40"/>
                  </a:lnTo>
                  <a:lnTo>
                    <a:pt x="472" y="72"/>
                  </a:lnTo>
                  <a:lnTo>
                    <a:pt x="546" y="24"/>
                  </a:lnTo>
                  <a:lnTo>
                    <a:pt x="603" y="8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18007" y="3712"/>
              <a:ext cx="1100" cy="1280"/>
            </a:xfrm>
            <a:custGeom>
              <a:avLst/>
              <a:gdLst/>
              <a:ahLst/>
              <a:cxnLst>
                <a:cxn ang="0">
                  <a:pos x="986" y="8"/>
                </a:cxn>
                <a:cxn ang="0">
                  <a:pos x="1059" y="64"/>
                </a:cxn>
                <a:cxn ang="0">
                  <a:pos x="1100" y="184"/>
                </a:cxn>
                <a:cxn ang="0">
                  <a:pos x="1068" y="320"/>
                </a:cxn>
                <a:cxn ang="0">
                  <a:pos x="962" y="568"/>
                </a:cxn>
                <a:cxn ang="0">
                  <a:pos x="717" y="888"/>
                </a:cxn>
                <a:cxn ang="0">
                  <a:pos x="554" y="1064"/>
                </a:cxn>
                <a:cxn ang="0">
                  <a:pos x="359" y="1216"/>
                </a:cxn>
                <a:cxn ang="0">
                  <a:pos x="196" y="1280"/>
                </a:cxn>
                <a:cxn ang="0">
                  <a:pos x="74" y="1232"/>
                </a:cxn>
                <a:cxn ang="0">
                  <a:pos x="8" y="1144"/>
                </a:cxn>
                <a:cxn ang="0">
                  <a:pos x="8" y="1072"/>
                </a:cxn>
                <a:cxn ang="0">
                  <a:pos x="25" y="1032"/>
                </a:cxn>
                <a:cxn ang="0">
                  <a:pos x="49" y="1008"/>
                </a:cxn>
                <a:cxn ang="0">
                  <a:pos x="65" y="1016"/>
                </a:cxn>
                <a:cxn ang="0">
                  <a:pos x="98" y="1088"/>
                </a:cxn>
                <a:cxn ang="0">
                  <a:pos x="179" y="1152"/>
                </a:cxn>
                <a:cxn ang="0">
                  <a:pos x="237" y="1160"/>
                </a:cxn>
                <a:cxn ang="0">
                  <a:pos x="334" y="1120"/>
                </a:cxn>
                <a:cxn ang="0">
                  <a:pos x="432" y="1056"/>
                </a:cxn>
                <a:cxn ang="0">
                  <a:pos x="481" y="1024"/>
                </a:cxn>
                <a:cxn ang="0">
                  <a:pos x="481" y="1008"/>
                </a:cxn>
                <a:cxn ang="0">
                  <a:pos x="489" y="880"/>
                </a:cxn>
                <a:cxn ang="0">
                  <a:pos x="481" y="576"/>
                </a:cxn>
                <a:cxn ang="0">
                  <a:pos x="408" y="248"/>
                </a:cxn>
                <a:cxn ang="0">
                  <a:pos x="269" y="96"/>
                </a:cxn>
                <a:cxn ang="0">
                  <a:pos x="147" y="104"/>
                </a:cxn>
                <a:cxn ang="0">
                  <a:pos x="106" y="128"/>
                </a:cxn>
                <a:cxn ang="0">
                  <a:pos x="82" y="128"/>
                </a:cxn>
                <a:cxn ang="0">
                  <a:pos x="65" y="128"/>
                </a:cxn>
                <a:cxn ang="0">
                  <a:pos x="57" y="120"/>
                </a:cxn>
                <a:cxn ang="0">
                  <a:pos x="122" y="56"/>
                </a:cxn>
                <a:cxn ang="0">
                  <a:pos x="269" y="0"/>
                </a:cxn>
                <a:cxn ang="0">
                  <a:pos x="432" y="64"/>
                </a:cxn>
                <a:cxn ang="0">
                  <a:pos x="530" y="208"/>
                </a:cxn>
                <a:cxn ang="0">
                  <a:pos x="587" y="400"/>
                </a:cxn>
                <a:cxn ang="0">
                  <a:pos x="603" y="592"/>
                </a:cxn>
                <a:cxn ang="0">
                  <a:pos x="611" y="728"/>
                </a:cxn>
                <a:cxn ang="0">
                  <a:pos x="603" y="912"/>
                </a:cxn>
                <a:cxn ang="0">
                  <a:pos x="758" y="752"/>
                </a:cxn>
                <a:cxn ang="0">
                  <a:pos x="954" y="472"/>
                </a:cxn>
                <a:cxn ang="0">
                  <a:pos x="1027" y="296"/>
                </a:cxn>
                <a:cxn ang="0">
                  <a:pos x="1027" y="216"/>
                </a:cxn>
                <a:cxn ang="0">
                  <a:pos x="970" y="144"/>
                </a:cxn>
                <a:cxn ang="0">
                  <a:pos x="897" y="120"/>
                </a:cxn>
                <a:cxn ang="0">
                  <a:pos x="888" y="112"/>
                </a:cxn>
                <a:cxn ang="0">
                  <a:pos x="888" y="88"/>
                </a:cxn>
                <a:cxn ang="0">
                  <a:pos x="897" y="56"/>
                </a:cxn>
                <a:cxn ang="0">
                  <a:pos x="913" y="16"/>
                </a:cxn>
                <a:cxn ang="0">
                  <a:pos x="945" y="0"/>
                </a:cxn>
              </a:cxnLst>
              <a:rect l="0" t="0" r="r" b="b"/>
              <a:pathLst>
                <a:path w="1100" h="1280">
                  <a:moveTo>
                    <a:pt x="945" y="0"/>
                  </a:moveTo>
                  <a:lnTo>
                    <a:pt x="986" y="8"/>
                  </a:lnTo>
                  <a:lnTo>
                    <a:pt x="1027" y="24"/>
                  </a:lnTo>
                  <a:lnTo>
                    <a:pt x="1059" y="64"/>
                  </a:lnTo>
                  <a:lnTo>
                    <a:pt x="1084" y="112"/>
                  </a:lnTo>
                  <a:lnTo>
                    <a:pt x="1100" y="184"/>
                  </a:lnTo>
                  <a:lnTo>
                    <a:pt x="1092" y="240"/>
                  </a:lnTo>
                  <a:lnTo>
                    <a:pt x="1068" y="320"/>
                  </a:lnTo>
                  <a:lnTo>
                    <a:pt x="1027" y="432"/>
                  </a:lnTo>
                  <a:lnTo>
                    <a:pt x="962" y="568"/>
                  </a:lnTo>
                  <a:lnTo>
                    <a:pt x="856" y="720"/>
                  </a:lnTo>
                  <a:lnTo>
                    <a:pt x="717" y="888"/>
                  </a:lnTo>
                  <a:lnTo>
                    <a:pt x="644" y="976"/>
                  </a:lnTo>
                  <a:lnTo>
                    <a:pt x="554" y="1064"/>
                  </a:lnTo>
                  <a:lnTo>
                    <a:pt x="457" y="1144"/>
                  </a:lnTo>
                  <a:lnTo>
                    <a:pt x="359" y="1216"/>
                  </a:lnTo>
                  <a:lnTo>
                    <a:pt x="269" y="1264"/>
                  </a:lnTo>
                  <a:lnTo>
                    <a:pt x="196" y="1280"/>
                  </a:lnTo>
                  <a:lnTo>
                    <a:pt x="122" y="1264"/>
                  </a:lnTo>
                  <a:lnTo>
                    <a:pt x="74" y="1232"/>
                  </a:lnTo>
                  <a:lnTo>
                    <a:pt x="33" y="1192"/>
                  </a:lnTo>
                  <a:lnTo>
                    <a:pt x="8" y="1144"/>
                  </a:lnTo>
                  <a:lnTo>
                    <a:pt x="0" y="1096"/>
                  </a:lnTo>
                  <a:lnTo>
                    <a:pt x="8" y="1072"/>
                  </a:lnTo>
                  <a:lnTo>
                    <a:pt x="17" y="1048"/>
                  </a:lnTo>
                  <a:lnTo>
                    <a:pt x="25" y="1032"/>
                  </a:lnTo>
                  <a:lnTo>
                    <a:pt x="41" y="1016"/>
                  </a:lnTo>
                  <a:lnTo>
                    <a:pt x="49" y="1008"/>
                  </a:lnTo>
                  <a:lnTo>
                    <a:pt x="57" y="1008"/>
                  </a:lnTo>
                  <a:lnTo>
                    <a:pt x="65" y="1016"/>
                  </a:lnTo>
                  <a:lnTo>
                    <a:pt x="65" y="1032"/>
                  </a:lnTo>
                  <a:lnTo>
                    <a:pt x="98" y="1088"/>
                  </a:lnTo>
                  <a:lnTo>
                    <a:pt x="139" y="1128"/>
                  </a:lnTo>
                  <a:lnTo>
                    <a:pt x="179" y="1152"/>
                  </a:lnTo>
                  <a:lnTo>
                    <a:pt x="220" y="1160"/>
                  </a:lnTo>
                  <a:lnTo>
                    <a:pt x="237" y="1160"/>
                  </a:lnTo>
                  <a:lnTo>
                    <a:pt x="285" y="1152"/>
                  </a:lnTo>
                  <a:lnTo>
                    <a:pt x="334" y="1120"/>
                  </a:lnTo>
                  <a:lnTo>
                    <a:pt x="383" y="1088"/>
                  </a:lnTo>
                  <a:lnTo>
                    <a:pt x="432" y="1056"/>
                  </a:lnTo>
                  <a:lnTo>
                    <a:pt x="465" y="1032"/>
                  </a:lnTo>
                  <a:lnTo>
                    <a:pt x="481" y="1024"/>
                  </a:lnTo>
                  <a:lnTo>
                    <a:pt x="481" y="1016"/>
                  </a:lnTo>
                  <a:lnTo>
                    <a:pt x="481" y="1008"/>
                  </a:lnTo>
                  <a:lnTo>
                    <a:pt x="489" y="960"/>
                  </a:lnTo>
                  <a:lnTo>
                    <a:pt x="489" y="880"/>
                  </a:lnTo>
                  <a:lnTo>
                    <a:pt x="489" y="784"/>
                  </a:lnTo>
                  <a:lnTo>
                    <a:pt x="481" y="576"/>
                  </a:lnTo>
                  <a:lnTo>
                    <a:pt x="448" y="376"/>
                  </a:lnTo>
                  <a:lnTo>
                    <a:pt x="408" y="248"/>
                  </a:lnTo>
                  <a:lnTo>
                    <a:pt x="342" y="160"/>
                  </a:lnTo>
                  <a:lnTo>
                    <a:pt x="269" y="96"/>
                  </a:lnTo>
                  <a:lnTo>
                    <a:pt x="171" y="80"/>
                  </a:lnTo>
                  <a:lnTo>
                    <a:pt x="147" y="104"/>
                  </a:lnTo>
                  <a:lnTo>
                    <a:pt x="122" y="120"/>
                  </a:lnTo>
                  <a:lnTo>
                    <a:pt x="106" y="128"/>
                  </a:lnTo>
                  <a:lnTo>
                    <a:pt x="90" y="128"/>
                  </a:lnTo>
                  <a:lnTo>
                    <a:pt x="82" y="128"/>
                  </a:lnTo>
                  <a:lnTo>
                    <a:pt x="74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57" y="120"/>
                  </a:lnTo>
                  <a:lnTo>
                    <a:pt x="82" y="88"/>
                  </a:lnTo>
                  <a:lnTo>
                    <a:pt x="122" y="56"/>
                  </a:lnTo>
                  <a:lnTo>
                    <a:pt x="188" y="16"/>
                  </a:lnTo>
                  <a:lnTo>
                    <a:pt x="269" y="0"/>
                  </a:lnTo>
                  <a:lnTo>
                    <a:pt x="359" y="16"/>
                  </a:lnTo>
                  <a:lnTo>
                    <a:pt x="432" y="64"/>
                  </a:lnTo>
                  <a:lnTo>
                    <a:pt x="489" y="128"/>
                  </a:lnTo>
                  <a:lnTo>
                    <a:pt x="530" y="208"/>
                  </a:lnTo>
                  <a:lnTo>
                    <a:pt x="562" y="304"/>
                  </a:lnTo>
                  <a:lnTo>
                    <a:pt x="587" y="400"/>
                  </a:lnTo>
                  <a:lnTo>
                    <a:pt x="595" y="496"/>
                  </a:lnTo>
                  <a:lnTo>
                    <a:pt x="603" y="592"/>
                  </a:lnTo>
                  <a:lnTo>
                    <a:pt x="611" y="672"/>
                  </a:lnTo>
                  <a:lnTo>
                    <a:pt x="611" y="728"/>
                  </a:lnTo>
                  <a:lnTo>
                    <a:pt x="611" y="816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758" y="752"/>
                  </a:lnTo>
                  <a:lnTo>
                    <a:pt x="872" y="608"/>
                  </a:lnTo>
                  <a:lnTo>
                    <a:pt x="954" y="472"/>
                  </a:lnTo>
                  <a:lnTo>
                    <a:pt x="1002" y="368"/>
                  </a:lnTo>
                  <a:lnTo>
                    <a:pt x="1027" y="296"/>
                  </a:lnTo>
                  <a:lnTo>
                    <a:pt x="1035" y="256"/>
                  </a:lnTo>
                  <a:lnTo>
                    <a:pt x="1027" y="216"/>
                  </a:lnTo>
                  <a:lnTo>
                    <a:pt x="1011" y="176"/>
                  </a:lnTo>
                  <a:lnTo>
                    <a:pt x="970" y="144"/>
                  </a:lnTo>
                  <a:lnTo>
                    <a:pt x="913" y="120"/>
                  </a:lnTo>
                  <a:lnTo>
                    <a:pt x="897" y="120"/>
                  </a:lnTo>
                  <a:lnTo>
                    <a:pt x="888" y="112"/>
                  </a:lnTo>
                  <a:lnTo>
                    <a:pt x="888" y="112"/>
                  </a:lnTo>
                  <a:lnTo>
                    <a:pt x="880" y="96"/>
                  </a:lnTo>
                  <a:lnTo>
                    <a:pt x="888" y="88"/>
                  </a:lnTo>
                  <a:lnTo>
                    <a:pt x="888" y="72"/>
                  </a:lnTo>
                  <a:lnTo>
                    <a:pt x="897" y="56"/>
                  </a:lnTo>
                  <a:lnTo>
                    <a:pt x="905" y="32"/>
                  </a:lnTo>
                  <a:lnTo>
                    <a:pt x="913" y="16"/>
                  </a:lnTo>
                  <a:lnTo>
                    <a:pt x="929" y="8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19058" y="4520"/>
              <a:ext cx="644" cy="720"/>
            </a:xfrm>
            <a:custGeom>
              <a:avLst/>
              <a:gdLst/>
              <a:ahLst/>
              <a:cxnLst>
                <a:cxn ang="0">
                  <a:pos x="310" y="16"/>
                </a:cxn>
                <a:cxn ang="0">
                  <a:pos x="400" y="112"/>
                </a:cxn>
                <a:cxn ang="0">
                  <a:pos x="448" y="240"/>
                </a:cxn>
                <a:cxn ang="0">
                  <a:pos x="465" y="328"/>
                </a:cxn>
                <a:cxn ang="0">
                  <a:pos x="497" y="248"/>
                </a:cxn>
                <a:cxn ang="0">
                  <a:pos x="571" y="96"/>
                </a:cxn>
                <a:cxn ang="0">
                  <a:pos x="611" y="16"/>
                </a:cxn>
                <a:cxn ang="0">
                  <a:pos x="628" y="8"/>
                </a:cxn>
                <a:cxn ang="0">
                  <a:pos x="644" y="8"/>
                </a:cxn>
                <a:cxn ang="0">
                  <a:pos x="644" y="24"/>
                </a:cxn>
                <a:cxn ang="0">
                  <a:pos x="595" y="120"/>
                </a:cxn>
                <a:cxn ang="0">
                  <a:pos x="554" y="224"/>
                </a:cxn>
                <a:cxn ang="0">
                  <a:pos x="514" y="312"/>
                </a:cxn>
                <a:cxn ang="0">
                  <a:pos x="465" y="424"/>
                </a:cxn>
                <a:cxn ang="0">
                  <a:pos x="448" y="536"/>
                </a:cxn>
                <a:cxn ang="0">
                  <a:pos x="416" y="664"/>
                </a:cxn>
                <a:cxn ang="0">
                  <a:pos x="400" y="712"/>
                </a:cxn>
                <a:cxn ang="0">
                  <a:pos x="383" y="720"/>
                </a:cxn>
                <a:cxn ang="0">
                  <a:pos x="367" y="720"/>
                </a:cxn>
                <a:cxn ang="0">
                  <a:pos x="359" y="704"/>
                </a:cxn>
                <a:cxn ang="0">
                  <a:pos x="367" y="656"/>
                </a:cxn>
                <a:cxn ang="0">
                  <a:pos x="400" y="520"/>
                </a:cxn>
                <a:cxn ang="0">
                  <a:pos x="424" y="448"/>
                </a:cxn>
                <a:cxn ang="0">
                  <a:pos x="424" y="424"/>
                </a:cxn>
                <a:cxn ang="0">
                  <a:pos x="424" y="376"/>
                </a:cxn>
                <a:cxn ang="0">
                  <a:pos x="416" y="248"/>
                </a:cxn>
                <a:cxn ang="0">
                  <a:pos x="351" y="136"/>
                </a:cxn>
                <a:cxn ang="0">
                  <a:pos x="220" y="88"/>
                </a:cxn>
                <a:cxn ang="0">
                  <a:pos x="82" y="136"/>
                </a:cxn>
                <a:cxn ang="0">
                  <a:pos x="33" y="200"/>
                </a:cxn>
                <a:cxn ang="0">
                  <a:pos x="17" y="208"/>
                </a:cxn>
                <a:cxn ang="0">
                  <a:pos x="8" y="208"/>
                </a:cxn>
                <a:cxn ang="0">
                  <a:pos x="0" y="200"/>
                </a:cxn>
                <a:cxn ang="0">
                  <a:pos x="33" y="120"/>
                </a:cxn>
                <a:cxn ang="0">
                  <a:pos x="147" y="16"/>
                </a:cxn>
              </a:cxnLst>
              <a:rect l="0" t="0" r="r" b="b"/>
              <a:pathLst>
                <a:path w="644" h="720">
                  <a:moveTo>
                    <a:pt x="237" y="0"/>
                  </a:moveTo>
                  <a:lnTo>
                    <a:pt x="310" y="16"/>
                  </a:lnTo>
                  <a:lnTo>
                    <a:pt x="359" y="56"/>
                  </a:lnTo>
                  <a:lnTo>
                    <a:pt x="400" y="112"/>
                  </a:lnTo>
                  <a:lnTo>
                    <a:pt x="432" y="176"/>
                  </a:lnTo>
                  <a:lnTo>
                    <a:pt x="448" y="240"/>
                  </a:lnTo>
                  <a:lnTo>
                    <a:pt x="457" y="296"/>
                  </a:lnTo>
                  <a:lnTo>
                    <a:pt x="465" y="328"/>
                  </a:lnTo>
                  <a:lnTo>
                    <a:pt x="465" y="328"/>
                  </a:lnTo>
                  <a:lnTo>
                    <a:pt x="497" y="248"/>
                  </a:lnTo>
                  <a:lnTo>
                    <a:pt x="538" y="168"/>
                  </a:lnTo>
                  <a:lnTo>
                    <a:pt x="571" y="96"/>
                  </a:lnTo>
                  <a:lnTo>
                    <a:pt x="595" y="40"/>
                  </a:lnTo>
                  <a:lnTo>
                    <a:pt x="611" y="16"/>
                  </a:lnTo>
                  <a:lnTo>
                    <a:pt x="620" y="8"/>
                  </a:lnTo>
                  <a:lnTo>
                    <a:pt x="628" y="8"/>
                  </a:lnTo>
                  <a:lnTo>
                    <a:pt x="636" y="8"/>
                  </a:lnTo>
                  <a:lnTo>
                    <a:pt x="644" y="8"/>
                  </a:lnTo>
                  <a:lnTo>
                    <a:pt x="644" y="16"/>
                  </a:lnTo>
                  <a:lnTo>
                    <a:pt x="644" y="24"/>
                  </a:lnTo>
                  <a:lnTo>
                    <a:pt x="644" y="32"/>
                  </a:lnTo>
                  <a:lnTo>
                    <a:pt x="595" y="120"/>
                  </a:lnTo>
                  <a:lnTo>
                    <a:pt x="571" y="176"/>
                  </a:lnTo>
                  <a:lnTo>
                    <a:pt x="554" y="224"/>
                  </a:lnTo>
                  <a:lnTo>
                    <a:pt x="530" y="264"/>
                  </a:lnTo>
                  <a:lnTo>
                    <a:pt x="514" y="312"/>
                  </a:lnTo>
                  <a:lnTo>
                    <a:pt x="489" y="376"/>
                  </a:lnTo>
                  <a:lnTo>
                    <a:pt x="465" y="424"/>
                  </a:lnTo>
                  <a:lnTo>
                    <a:pt x="457" y="464"/>
                  </a:lnTo>
                  <a:lnTo>
                    <a:pt x="448" y="536"/>
                  </a:lnTo>
                  <a:lnTo>
                    <a:pt x="432" y="608"/>
                  </a:lnTo>
                  <a:lnTo>
                    <a:pt x="416" y="664"/>
                  </a:lnTo>
                  <a:lnTo>
                    <a:pt x="408" y="696"/>
                  </a:lnTo>
                  <a:lnTo>
                    <a:pt x="400" y="712"/>
                  </a:lnTo>
                  <a:lnTo>
                    <a:pt x="391" y="720"/>
                  </a:lnTo>
                  <a:lnTo>
                    <a:pt x="383" y="720"/>
                  </a:lnTo>
                  <a:lnTo>
                    <a:pt x="375" y="720"/>
                  </a:lnTo>
                  <a:lnTo>
                    <a:pt x="367" y="720"/>
                  </a:lnTo>
                  <a:lnTo>
                    <a:pt x="359" y="712"/>
                  </a:lnTo>
                  <a:lnTo>
                    <a:pt x="359" y="704"/>
                  </a:lnTo>
                  <a:lnTo>
                    <a:pt x="359" y="696"/>
                  </a:lnTo>
                  <a:lnTo>
                    <a:pt x="367" y="656"/>
                  </a:lnTo>
                  <a:lnTo>
                    <a:pt x="375" y="592"/>
                  </a:lnTo>
                  <a:lnTo>
                    <a:pt x="400" y="520"/>
                  </a:lnTo>
                  <a:lnTo>
                    <a:pt x="416" y="456"/>
                  </a:lnTo>
                  <a:lnTo>
                    <a:pt x="424" y="448"/>
                  </a:lnTo>
                  <a:lnTo>
                    <a:pt x="424" y="440"/>
                  </a:lnTo>
                  <a:lnTo>
                    <a:pt x="424" y="424"/>
                  </a:lnTo>
                  <a:lnTo>
                    <a:pt x="424" y="408"/>
                  </a:lnTo>
                  <a:lnTo>
                    <a:pt x="424" y="376"/>
                  </a:lnTo>
                  <a:lnTo>
                    <a:pt x="424" y="320"/>
                  </a:lnTo>
                  <a:lnTo>
                    <a:pt x="416" y="248"/>
                  </a:lnTo>
                  <a:lnTo>
                    <a:pt x="391" y="192"/>
                  </a:lnTo>
                  <a:lnTo>
                    <a:pt x="351" y="136"/>
                  </a:lnTo>
                  <a:lnTo>
                    <a:pt x="302" y="104"/>
                  </a:lnTo>
                  <a:lnTo>
                    <a:pt x="220" y="88"/>
                  </a:lnTo>
                  <a:lnTo>
                    <a:pt x="147" y="104"/>
                  </a:lnTo>
                  <a:lnTo>
                    <a:pt x="82" y="136"/>
                  </a:lnTo>
                  <a:lnTo>
                    <a:pt x="41" y="192"/>
                  </a:lnTo>
                  <a:lnTo>
                    <a:pt x="33" y="200"/>
                  </a:lnTo>
                  <a:lnTo>
                    <a:pt x="25" y="208"/>
                  </a:lnTo>
                  <a:lnTo>
                    <a:pt x="17" y="208"/>
                  </a:lnTo>
                  <a:lnTo>
                    <a:pt x="17" y="208"/>
                  </a:lnTo>
                  <a:lnTo>
                    <a:pt x="8" y="208"/>
                  </a:lnTo>
                  <a:lnTo>
                    <a:pt x="0" y="208"/>
                  </a:lnTo>
                  <a:lnTo>
                    <a:pt x="0" y="200"/>
                  </a:lnTo>
                  <a:lnTo>
                    <a:pt x="0" y="176"/>
                  </a:lnTo>
                  <a:lnTo>
                    <a:pt x="33" y="120"/>
                  </a:lnTo>
                  <a:lnTo>
                    <a:pt x="82" y="64"/>
                  </a:lnTo>
                  <a:lnTo>
                    <a:pt x="147" y="16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1" name="Freeform 65"/>
            <p:cNvSpPr>
              <a:spLocks noEditPoints="1"/>
            </p:cNvSpPr>
            <p:nvPr/>
          </p:nvSpPr>
          <p:spPr bwMode="auto">
            <a:xfrm>
              <a:off x="19759" y="4640"/>
              <a:ext cx="277" cy="520"/>
            </a:xfrm>
            <a:custGeom>
              <a:avLst/>
              <a:gdLst/>
              <a:ahLst/>
              <a:cxnLst>
                <a:cxn ang="0">
                  <a:pos x="155" y="184"/>
                </a:cxn>
                <a:cxn ang="0">
                  <a:pos x="196" y="208"/>
                </a:cxn>
                <a:cxn ang="0">
                  <a:pos x="212" y="240"/>
                </a:cxn>
                <a:cxn ang="0">
                  <a:pos x="204" y="280"/>
                </a:cxn>
                <a:cxn ang="0">
                  <a:pos x="187" y="320"/>
                </a:cxn>
                <a:cxn ang="0">
                  <a:pos x="171" y="368"/>
                </a:cxn>
                <a:cxn ang="0">
                  <a:pos x="163" y="392"/>
                </a:cxn>
                <a:cxn ang="0">
                  <a:pos x="139" y="432"/>
                </a:cxn>
                <a:cxn ang="0">
                  <a:pos x="130" y="456"/>
                </a:cxn>
                <a:cxn ang="0">
                  <a:pos x="130" y="480"/>
                </a:cxn>
                <a:cxn ang="0">
                  <a:pos x="147" y="496"/>
                </a:cxn>
                <a:cxn ang="0">
                  <a:pos x="179" y="496"/>
                </a:cxn>
                <a:cxn ang="0">
                  <a:pos x="220" y="464"/>
                </a:cxn>
                <a:cxn ang="0">
                  <a:pos x="244" y="416"/>
                </a:cxn>
                <a:cxn ang="0">
                  <a:pos x="253" y="400"/>
                </a:cxn>
                <a:cxn ang="0">
                  <a:pos x="269" y="400"/>
                </a:cxn>
                <a:cxn ang="0">
                  <a:pos x="277" y="408"/>
                </a:cxn>
                <a:cxn ang="0">
                  <a:pos x="277" y="416"/>
                </a:cxn>
                <a:cxn ang="0">
                  <a:pos x="261" y="448"/>
                </a:cxn>
                <a:cxn ang="0">
                  <a:pos x="228" y="488"/>
                </a:cxn>
                <a:cxn ang="0">
                  <a:pos x="179" y="520"/>
                </a:cxn>
                <a:cxn ang="0">
                  <a:pos x="122" y="520"/>
                </a:cxn>
                <a:cxn ang="0">
                  <a:pos x="82" y="496"/>
                </a:cxn>
                <a:cxn ang="0">
                  <a:pos x="65" y="456"/>
                </a:cxn>
                <a:cxn ang="0">
                  <a:pos x="73" y="424"/>
                </a:cxn>
                <a:cxn ang="0">
                  <a:pos x="90" y="400"/>
                </a:cxn>
                <a:cxn ang="0">
                  <a:pos x="98" y="384"/>
                </a:cxn>
                <a:cxn ang="0">
                  <a:pos x="106" y="352"/>
                </a:cxn>
                <a:cxn ang="0">
                  <a:pos x="122" y="304"/>
                </a:cxn>
                <a:cxn ang="0">
                  <a:pos x="139" y="272"/>
                </a:cxn>
                <a:cxn ang="0">
                  <a:pos x="147" y="240"/>
                </a:cxn>
                <a:cxn ang="0">
                  <a:pos x="147" y="216"/>
                </a:cxn>
                <a:cxn ang="0">
                  <a:pos x="122" y="200"/>
                </a:cxn>
                <a:cxn ang="0">
                  <a:pos x="73" y="224"/>
                </a:cxn>
                <a:cxn ang="0">
                  <a:pos x="33" y="288"/>
                </a:cxn>
                <a:cxn ang="0">
                  <a:pos x="24" y="304"/>
                </a:cxn>
                <a:cxn ang="0">
                  <a:pos x="16" y="304"/>
                </a:cxn>
                <a:cxn ang="0">
                  <a:pos x="8" y="304"/>
                </a:cxn>
                <a:cxn ang="0">
                  <a:pos x="8" y="288"/>
                </a:cxn>
                <a:cxn ang="0">
                  <a:pos x="24" y="248"/>
                </a:cxn>
                <a:cxn ang="0">
                  <a:pos x="57" y="208"/>
                </a:cxn>
                <a:cxn ang="0">
                  <a:pos x="98" y="184"/>
                </a:cxn>
                <a:cxn ang="0">
                  <a:pos x="204" y="0"/>
                </a:cxn>
                <a:cxn ang="0">
                  <a:pos x="236" y="16"/>
                </a:cxn>
                <a:cxn ang="0">
                  <a:pos x="236" y="56"/>
                </a:cxn>
                <a:cxn ang="0">
                  <a:pos x="212" y="80"/>
                </a:cxn>
                <a:cxn ang="0">
                  <a:pos x="179" y="80"/>
                </a:cxn>
                <a:cxn ang="0">
                  <a:pos x="163" y="64"/>
                </a:cxn>
                <a:cxn ang="0">
                  <a:pos x="163" y="32"/>
                </a:cxn>
                <a:cxn ang="0">
                  <a:pos x="187" y="8"/>
                </a:cxn>
              </a:cxnLst>
              <a:rect l="0" t="0" r="r" b="b"/>
              <a:pathLst>
                <a:path w="277" h="520">
                  <a:moveTo>
                    <a:pt x="130" y="176"/>
                  </a:moveTo>
                  <a:lnTo>
                    <a:pt x="155" y="184"/>
                  </a:lnTo>
                  <a:lnTo>
                    <a:pt x="179" y="192"/>
                  </a:lnTo>
                  <a:lnTo>
                    <a:pt x="196" y="208"/>
                  </a:lnTo>
                  <a:lnTo>
                    <a:pt x="212" y="224"/>
                  </a:lnTo>
                  <a:lnTo>
                    <a:pt x="212" y="240"/>
                  </a:lnTo>
                  <a:lnTo>
                    <a:pt x="212" y="264"/>
                  </a:lnTo>
                  <a:lnTo>
                    <a:pt x="204" y="280"/>
                  </a:lnTo>
                  <a:lnTo>
                    <a:pt x="196" y="296"/>
                  </a:lnTo>
                  <a:lnTo>
                    <a:pt x="187" y="320"/>
                  </a:lnTo>
                  <a:lnTo>
                    <a:pt x="179" y="344"/>
                  </a:lnTo>
                  <a:lnTo>
                    <a:pt x="171" y="368"/>
                  </a:lnTo>
                  <a:lnTo>
                    <a:pt x="163" y="384"/>
                  </a:lnTo>
                  <a:lnTo>
                    <a:pt x="163" y="392"/>
                  </a:lnTo>
                  <a:lnTo>
                    <a:pt x="155" y="408"/>
                  </a:lnTo>
                  <a:lnTo>
                    <a:pt x="139" y="432"/>
                  </a:lnTo>
                  <a:lnTo>
                    <a:pt x="139" y="440"/>
                  </a:lnTo>
                  <a:lnTo>
                    <a:pt x="130" y="456"/>
                  </a:lnTo>
                  <a:lnTo>
                    <a:pt x="130" y="472"/>
                  </a:lnTo>
                  <a:lnTo>
                    <a:pt x="130" y="480"/>
                  </a:lnTo>
                  <a:lnTo>
                    <a:pt x="139" y="488"/>
                  </a:lnTo>
                  <a:lnTo>
                    <a:pt x="147" y="496"/>
                  </a:lnTo>
                  <a:lnTo>
                    <a:pt x="155" y="496"/>
                  </a:lnTo>
                  <a:lnTo>
                    <a:pt x="179" y="496"/>
                  </a:lnTo>
                  <a:lnTo>
                    <a:pt x="196" y="480"/>
                  </a:lnTo>
                  <a:lnTo>
                    <a:pt x="220" y="464"/>
                  </a:lnTo>
                  <a:lnTo>
                    <a:pt x="236" y="440"/>
                  </a:lnTo>
                  <a:lnTo>
                    <a:pt x="244" y="416"/>
                  </a:lnTo>
                  <a:lnTo>
                    <a:pt x="244" y="400"/>
                  </a:lnTo>
                  <a:lnTo>
                    <a:pt x="253" y="400"/>
                  </a:lnTo>
                  <a:lnTo>
                    <a:pt x="261" y="400"/>
                  </a:lnTo>
                  <a:lnTo>
                    <a:pt x="269" y="400"/>
                  </a:lnTo>
                  <a:lnTo>
                    <a:pt x="277" y="400"/>
                  </a:lnTo>
                  <a:lnTo>
                    <a:pt x="277" y="408"/>
                  </a:lnTo>
                  <a:lnTo>
                    <a:pt x="277" y="408"/>
                  </a:lnTo>
                  <a:lnTo>
                    <a:pt x="277" y="416"/>
                  </a:lnTo>
                  <a:lnTo>
                    <a:pt x="269" y="432"/>
                  </a:lnTo>
                  <a:lnTo>
                    <a:pt x="261" y="448"/>
                  </a:lnTo>
                  <a:lnTo>
                    <a:pt x="244" y="472"/>
                  </a:lnTo>
                  <a:lnTo>
                    <a:pt x="228" y="488"/>
                  </a:lnTo>
                  <a:lnTo>
                    <a:pt x="204" y="512"/>
                  </a:lnTo>
                  <a:lnTo>
                    <a:pt x="179" y="520"/>
                  </a:lnTo>
                  <a:lnTo>
                    <a:pt x="155" y="520"/>
                  </a:lnTo>
                  <a:lnTo>
                    <a:pt x="122" y="520"/>
                  </a:lnTo>
                  <a:lnTo>
                    <a:pt x="106" y="512"/>
                  </a:lnTo>
                  <a:lnTo>
                    <a:pt x="82" y="496"/>
                  </a:lnTo>
                  <a:lnTo>
                    <a:pt x="73" y="480"/>
                  </a:lnTo>
                  <a:lnTo>
                    <a:pt x="65" y="456"/>
                  </a:lnTo>
                  <a:lnTo>
                    <a:pt x="73" y="440"/>
                  </a:lnTo>
                  <a:lnTo>
                    <a:pt x="73" y="424"/>
                  </a:lnTo>
                  <a:lnTo>
                    <a:pt x="82" y="408"/>
                  </a:lnTo>
                  <a:lnTo>
                    <a:pt x="90" y="400"/>
                  </a:lnTo>
                  <a:lnTo>
                    <a:pt x="90" y="392"/>
                  </a:lnTo>
                  <a:lnTo>
                    <a:pt x="98" y="384"/>
                  </a:lnTo>
                  <a:lnTo>
                    <a:pt x="98" y="368"/>
                  </a:lnTo>
                  <a:lnTo>
                    <a:pt x="106" y="352"/>
                  </a:lnTo>
                  <a:lnTo>
                    <a:pt x="114" y="328"/>
                  </a:lnTo>
                  <a:lnTo>
                    <a:pt x="122" y="304"/>
                  </a:lnTo>
                  <a:lnTo>
                    <a:pt x="130" y="288"/>
                  </a:lnTo>
                  <a:lnTo>
                    <a:pt x="139" y="272"/>
                  </a:lnTo>
                  <a:lnTo>
                    <a:pt x="147" y="256"/>
                  </a:lnTo>
                  <a:lnTo>
                    <a:pt x="147" y="240"/>
                  </a:lnTo>
                  <a:lnTo>
                    <a:pt x="147" y="232"/>
                  </a:lnTo>
                  <a:lnTo>
                    <a:pt x="147" y="216"/>
                  </a:lnTo>
                  <a:lnTo>
                    <a:pt x="139" y="208"/>
                  </a:lnTo>
                  <a:lnTo>
                    <a:pt x="122" y="200"/>
                  </a:lnTo>
                  <a:lnTo>
                    <a:pt x="98" y="208"/>
                  </a:lnTo>
                  <a:lnTo>
                    <a:pt x="73" y="224"/>
                  </a:lnTo>
                  <a:lnTo>
                    <a:pt x="49" y="256"/>
                  </a:lnTo>
                  <a:lnTo>
                    <a:pt x="33" y="288"/>
                  </a:lnTo>
                  <a:lnTo>
                    <a:pt x="33" y="304"/>
                  </a:lnTo>
                  <a:lnTo>
                    <a:pt x="24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8" y="304"/>
                  </a:lnTo>
                  <a:lnTo>
                    <a:pt x="8" y="304"/>
                  </a:lnTo>
                  <a:lnTo>
                    <a:pt x="0" y="296"/>
                  </a:lnTo>
                  <a:lnTo>
                    <a:pt x="8" y="288"/>
                  </a:lnTo>
                  <a:lnTo>
                    <a:pt x="8" y="272"/>
                  </a:lnTo>
                  <a:lnTo>
                    <a:pt x="24" y="248"/>
                  </a:lnTo>
                  <a:lnTo>
                    <a:pt x="33" y="232"/>
                  </a:lnTo>
                  <a:lnTo>
                    <a:pt x="57" y="208"/>
                  </a:lnTo>
                  <a:lnTo>
                    <a:pt x="73" y="192"/>
                  </a:lnTo>
                  <a:lnTo>
                    <a:pt x="98" y="184"/>
                  </a:lnTo>
                  <a:lnTo>
                    <a:pt x="130" y="176"/>
                  </a:lnTo>
                  <a:close/>
                  <a:moveTo>
                    <a:pt x="204" y="0"/>
                  </a:moveTo>
                  <a:lnTo>
                    <a:pt x="228" y="8"/>
                  </a:lnTo>
                  <a:lnTo>
                    <a:pt x="236" y="16"/>
                  </a:lnTo>
                  <a:lnTo>
                    <a:pt x="244" y="40"/>
                  </a:lnTo>
                  <a:lnTo>
                    <a:pt x="236" y="56"/>
                  </a:lnTo>
                  <a:lnTo>
                    <a:pt x="228" y="64"/>
                  </a:lnTo>
                  <a:lnTo>
                    <a:pt x="212" y="80"/>
                  </a:lnTo>
                  <a:lnTo>
                    <a:pt x="196" y="80"/>
                  </a:lnTo>
                  <a:lnTo>
                    <a:pt x="179" y="80"/>
                  </a:lnTo>
                  <a:lnTo>
                    <a:pt x="171" y="72"/>
                  </a:lnTo>
                  <a:lnTo>
                    <a:pt x="163" y="64"/>
                  </a:lnTo>
                  <a:lnTo>
                    <a:pt x="163" y="48"/>
                  </a:lnTo>
                  <a:lnTo>
                    <a:pt x="163" y="32"/>
                  </a:lnTo>
                  <a:lnTo>
                    <a:pt x="171" y="16"/>
                  </a:lnTo>
                  <a:lnTo>
                    <a:pt x="187" y="8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20720" y="3848"/>
              <a:ext cx="880" cy="968"/>
            </a:xfrm>
            <a:custGeom>
              <a:avLst/>
              <a:gdLst/>
              <a:ahLst/>
              <a:cxnLst>
                <a:cxn ang="0">
                  <a:pos x="440" y="0"/>
                </a:cxn>
                <a:cxn ang="0">
                  <a:pos x="449" y="0"/>
                </a:cxn>
                <a:cxn ang="0">
                  <a:pos x="465" y="8"/>
                </a:cxn>
                <a:cxn ang="0">
                  <a:pos x="473" y="16"/>
                </a:cxn>
                <a:cxn ang="0">
                  <a:pos x="481" y="32"/>
                </a:cxn>
                <a:cxn ang="0">
                  <a:pos x="872" y="912"/>
                </a:cxn>
                <a:cxn ang="0">
                  <a:pos x="880" y="920"/>
                </a:cxn>
                <a:cxn ang="0">
                  <a:pos x="880" y="928"/>
                </a:cxn>
                <a:cxn ang="0">
                  <a:pos x="880" y="928"/>
                </a:cxn>
                <a:cxn ang="0">
                  <a:pos x="880" y="936"/>
                </a:cxn>
                <a:cxn ang="0">
                  <a:pos x="880" y="952"/>
                </a:cxn>
                <a:cxn ang="0">
                  <a:pos x="864" y="960"/>
                </a:cxn>
                <a:cxn ang="0">
                  <a:pos x="848" y="968"/>
                </a:cxn>
                <a:cxn ang="0">
                  <a:pos x="848" y="968"/>
                </a:cxn>
                <a:cxn ang="0">
                  <a:pos x="840" y="960"/>
                </a:cxn>
                <a:cxn ang="0">
                  <a:pos x="823" y="952"/>
                </a:cxn>
                <a:cxn ang="0">
                  <a:pos x="815" y="936"/>
                </a:cxn>
                <a:cxn ang="0">
                  <a:pos x="440" y="104"/>
                </a:cxn>
                <a:cxn ang="0">
                  <a:pos x="66" y="936"/>
                </a:cxn>
                <a:cxn ang="0">
                  <a:pos x="58" y="952"/>
                </a:cxn>
                <a:cxn ang="0">
                  <a:pos x="49" y="960"/>
                </a:cxn>
                <a:cxn ang="0">
                  <a:pos x="41" y="968"/>
                </a:cxn>
                <a:cxn ang="0">
                  <a:pos x="33" y="968"/>
                </a:cxn>
                <a:cxn ang="0">
                  <a:pos x="17" y="960"/>
                </a:cxn>
                <a:cxn ang="0">
                  <a:pos x="0" y="952"/>
                </a:cxn>
                <a:cxn ang="0">
                  <a:pos x="0" y="936"/>
                </a:cxn>
                <a:cxn ang="0">
                  <a:pos x="0" y="928"/>
                </a:cxn>
                <a:cxn ang="0">
                  <a:pos x="0" y="920"/>
                </a:cxn>
                <a:cxn ang="0">
                  <a:pos x="9" y="904"/>
                </a:cxn>
                <a:cxn ang="0">
                  <a:pos x="408" y="32"/>
                </a:cxn>
                <a:cxn ang="0">
                  <a:pos x="416" y="16"/>
                </a:cxn>
                <a:cxn ang="0">
                  <a:pos x="424" y="8"/>
                </a:cxn>
                <a:cxn ang="0">
                  <a:pos x="432" y="0"/>
                </a:cxn>
                <a:cxn ang="0">
                  <a:pos x="440" y="0"/>
                </a:cxn>
              </a:cxnLst>
              <a:rect l="0" t="0" r="r" b="b"/>
              <a:pathLst>
                <a:path w="880" h="968">
                  <a:moveTo>
                    <a:pt x="440" y="0"/>
                  </a:moveTo>
                  <a:lnTo>
                    <a:pt x="449" y="0"/>
                  </a:lnTo>
                  <a:lnTo>
                    <a:pt x="465" y="8"/>
                  </a:lnTo>
                  <a:lnTo>
                    <a:pt x="473" y="16"/>
                  </a:lnTo>
                  <a:lnTo>
                    <a:pt x="481" y="32"/>
                  </a:lnTo>
                  <a:lnTo>
                    <a:pt x="872" y="912"/>
                  </a:lnTo>
                  <a:lnTo>
                    <a:pt x="880" y="920"/>
                  </a:lnTo>
                  <a:lnTo>
                    <a:pt x="880" y="928"/>
                  </a:lnTo>
                  <a:lnTo>
                    <a:pt x="880" y="928"/>
                  </a:lnTo>
                  <a:lnTo>
                    <a:pt x="880" y="936"/>
                  </a:lnTo>
                  <a:lnTo>
                    <a:pt x="880" y="952"/>
                  </a:lnTo>
                  <a:lnTo>
                    <a:pt x="864" y="960"/>
                  </a:lnTo>
                  <a:lnTo>
                    <a:pt x="848" y="968"/>
                  </a:lnTo>
                  <a:lnTo>
                    <a:pt x="848" y="968"/>
                  </a:lnTo>
                  <a:lnTo>
                    <a:pt x="840" y="960"/>
                  </a:lnTo>
                  <a:lnTo>
                    <a:pt x="823" y="952"/>
                  </a:lnTo>
                  <a:lnTo>
                    <a:pt x="815" y="936"/>
                  </a:lnTo>
                  <a:lnTo>
                    <a:pt x="440" y="104"/>
                  </a:lnTo>
                  <a:lnTo>
                    <a:pt x="66" y="936"/>
                  </a:lnTo>
                  <a:lnTo>
                    <a:pt x="58" y="952"/>
                  </a:lnTo>
                  <a:lnTo>
                    <a:pt x="49" y="960"/>
                  </a:lnTo>
                  <a:lnTo>
                    <a:pt x="41" y="968"/>
                  </a:lnTo>
                  <a:lnTo>
                    <a:pt x="33" y="968"/>
                  </a:lnTo>
                  <a:lnTo>
                    <a:pt x="17" y="960"/>
                  </a:lnTo>
                  <a:lnTo>
                    <a:pt x="0" y="952"/>
                  </a:lnTo>
                  <a:lnTo>
                    <a:pt x="0" y="936"/>
                  </a:lnTo>
                  <a:lnTo>
                    <a:pt x="0" y="928"/>
                  </a:lnTo>
                  <a:lnTo>
                    <a:pt x="0" y="920"/>
                  </a:lnTo>
                  <a:lnTo>
                    <a:pt x="9" y="904"/>
                  </a:lnTo>
                  <a:lnTo>
                    <a:pt x="408" y="32"/>
                  </a:lnTo>
                  <a:lnTo>
                    <a:pt x="416" y="16"/>
                  </a:lnTo>
                  <a:lnTo>
                    <a:pt x="424" y="8"/>
                  </a:lnTo>
                  <a:lnTo>
                    <a:pt x="432" y="0"/>
                  </a:lnTo>
                  <a:lnTo>
                    <a:pt x="4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3" name="Freeform 67"/>
            <p:cNvSpPr>
              <a:spLocks noEditPoints="1"/>
            </p:cNvSpPr>
            <p:nvPr/>
          </p:nvSpPr>
          <p:spPr bwMode="auto">
            <a:xfrm>
              <a:off x="22114" y="3696"/>
              <a:ext cx="758" cy="1104"/>
            </a:xfrm>
            <a:custGeom>
              <a:avLst/>
              <a:gdLst/>
              <a:ahLst/>
              <a:cxnLst>
                <a:cxn ang="0">
                  <a:pos x="326" y="448"/>
                </a:cxn>
                <a:cxn ang="0">
                  <a:pos x="203" y="576"/>
                </a:cxn>
                <a:cxn ang="0">
                  <a:pos x="146" y="744"/>
                </a:cxn>
                <a:cxn ang="0">
                  <a:pos x="114" y="920"/>
                </a:cxn>
                <a:cxn ang="0">
                  <a:pos x="138" y="1016"/>
                </a:cxn>
                <a:cxn ang="0">
                  <a:pos x="220" y="1064"/>
                </a:cxn>
                <a:cxn ang="0">
                  <a:pos x="326" y="1024"/>
                </a:cxn>
                <a:cxn ang="0">
                  <a:pos x="407" y="944"/>
                </a:cxn>
                <a:cxn ang="0">
                  <a:pos x="423" y="920"/>
                </a:cxn>
                <a:cxn ang="0">
                  <a:pos x="432" y="896"/>
                </a:cxn>
                <a:cxn ang="0">
                  <a:pos x="513" y="576"/>
                </a:cxn>
                <a:cxn ang="0">
                  <a:pos x="513" y="544"/>
                </a:cxn>
                <a:cxn ang="0">
                  <a:pos x="481" y="472"/>
                </a:cxn>
                <a:cxn ang="0">
                  <a:pos x="391" y="424"/>
                </a:cxn>
                <a:cxn ang="0">
                  <a:pos x="749" y="0"/>
                </a:cxn>
                <a:cxn ang="0">
                  <a:pos x="758" y="16"/>
                </a:cxn>
                <a:cxn ang="0">
                  <a:pos x="758" y="16"/>
                </a:cxn>
                <a:cxn ang="0">
                  <a:pos x="529" y="936"/>
                </a:cxn>
                <a:cxn ang="0">
                  <a:pos x="521" y="968"/>
                </a:cxn>
                <a:cxn ang="0">
                  <a:pos x="521" y="1008"/>
                </a:cxn>
                <a:cxn ang="0">
                  <a:pos x="529" y="1040"/>
                </a:cxn>
                <a:cxn ang="0">
                  <a:pos x="554" y="1064"/>
                </a:cxn>
                <a:cxn ang="0">
                  <a:pos x="611" y="1048"/>
                </a:cxn>
                <a:cxn ang="0">
                  <a:pos x="668" y="944"/>
                </a:cxn>
                <a:cxn ang="0">
                  <a:pos x="692" y="856"/>
                </a:cxn>
                <a:cxn ang="0">
                  <a:pos x="709" y="848"/>
                </a:cxn>
                <a:cxn ang="0">
                  <a:pos x="725" y="848"/>
                </a:cxn>
                <a:cxn ang="0">
                  <a:pos x="733" y="856"/>
                </a:cxn>
                <a:cxn ang="0">
                  <a:pos x="717" y="920"/>
                </a:cxn>
                <a:cxn ang="0">
                  <a:pos x="684" y="1016"/>
                </a:cxn>
                <a:cxn ang="0">
                  <a:pos x="643" y="1064"/>
                </a:cxn>
                <a:cxn ang="0">
                  <a:pos x="595" y="1096"/>
                </a:cxn>
                <a:cxn ang="0">
                  <a:pos x="497" y="1088"/>
                </a:cxn>
                <a:cxn ang="0">
                  <a:pos x="423" y="984"/>
                </a:cxn>
                <a:cxn ang="0">
                  <a:pos x="293" y="1080"/>
                </a:cxn>
                <a:cxn ang="0">
                  <a:pos x="212" y="1104"/>
                </a:cxn>
                <a:cxn ang="0">
                  <a:pos x="57" y="1032"/>
                </a:cxn>
                <a:cxn ang="0">
                  <a:pos x="0" y="848"/>
                </a:cxn>
                <a:cxn ang="0">
                  <a:pos x="81" y="592"/>
                </a:cxn>
                <a:cxn ang="0">
                  <a:pos x="277" y="416"/>
                </a:cxn>
                <a:cxn ang="0">
                  <a:pos x="448" y="408"/>
                </a:cxn>
                <a:cxn ang="0">
                  <a:pos x="529" y="496"/>
                </a:cxn>
                <a:cxn ang="0">
                  <a:pos x="635" y="88"/>
                </a:cxn>
                <a:cxn ang="0">
                  <a:pos x="627" y="80"/>
                </a:cxn>
                <a:cxn ang="0">
                  <a:pos x="611" y="72"/>
                </a:cxn>
                <a:cxn ang="0">
                  <a:pos x="554" y="64"/>
                </a:cxn>
                <a:cxn ang="0">
                  <a:pos x="529" y="64"/>
                </a:cxn>
                <a:cxn ang="0">
                  <a:pos x="513" y="48"/>
                </a:cxn>
                <a:cxn ang="0">
                  <a:pos x="521" y="24"/>
                </a:cxn>
                <a:cxn ang="0">
                  <a:pos x="578" y="16"/>
                </a:cxn>
                <a:cxn ang="0">
                  <a:pos x="701" y="0"/>
                </a:cxn>
              </a:cxnLst>
              <a:rect l="0" t="0" r="r" b="b"/>
              <a:pathLst>
                <a:path w="758" h="1104">
                  <a:moveTo>
                    <a:pt x="391" y="424"/>
                  </a:moveTo>
                  <a:lnTo>
                    <a:pt x="326" y="448"/>
                  </a:lnTo>
                  <a:lnTo>
                    <a:pt x="261" y="496"/>
                  </a:lnTo>
                  <a:lnTo>
                    <a:pt x="203" y="576"/>
                  </a:lnTo>
                  <a:lnTo>
                    <a:pt x="171" y="648"/>
                  </a:lnTo>
                  <a:lnTo>
                    <a:pt x="146" y="744"/>
                  </a:lnTo>
                  <a:lnTo>
                    <a:pt x="122" y="840"/>
                  </a:lnTo>
                  <a:lnTo>
                    <a:pt x="114" y="920"/>
                  </a:lnTo>
                  <a:lnTo>
                    <a:pt x="122" y="968"/>
                  </a:lnTo>
                  <a:lnTo>
                    <a:pt x="138" y="1016"/>
                  </a:lnTo>
                  <a:lnTo>
                    <a:pt x="171" y="1048"/>
                  </a:lnTo>
                  <a:lnTo>
                    <a:pt x="220" y="1064"/>
                  </a:lnTo>
                  <a:lnTo>
                    <a:pt x="269" y="1056"/>
                  </a:lnTo>
                  <a:lnTo>
                    <a:pt x="326" y="1024"/>
                  </a:lnTo>
                  <a:lnTo>
                    <a:pt x="399" y="952"/>
                  </a:lnTo>
                  <a:lnTo>
                    <a:pt x="407" y="944"/>
                  </a:lnTo>
                  <a:lnTo>
                    <a:pt x="415" y="928"/>
                  </a:lnTo>
                  <a:lnTo>
                    <a:pt x="423" y="920"/>
                  </a:lnTo>
                  <a:lnTo>
                    <a:pt x="423" y="912"/>
                  </a:lnTo>
                  <a:lnTo>
                    <a:pt x="432" y="896"/>
                  </a:lnTo>
                  <a:lnTo>
                    <a:pt x="505" y="592"/>
                  </a:lnTo>
                  <a:lnTo>
                    <a:pt x="513" y="576"/>
                  </a:lnTo>
                  <a:lnTo>
                    <a:pt x="513" y="568"/>
                  </a:lnTo>
                  <a:lnTo>
                    <a:pt x="513" y="544"/>
                  </a:lnTo>
                  <a:lnTo>
                    <a:pt x="497" y="512"/>
                  </a:lnTo>
                  <a:lnTo>
                    <a:pt x="481" y="472"/>
                  </a:lnTo>
                  <a:lnTo>
                    <a:pt x="440" y="440"/>
                  </a:lnTo>
                  <a:lnTo>
                    <a:pt x="391" y="424"/>
                  </a:lnTo>
                  <a:close/>
                  <a:moveTo>
                    <a:pt x="741" y="0"/>
                  </a:moveTo>
                  <a:lnTo>
                    <a:pt x="749" y="0"/>
                  </a:lnTo>
                  <a:lnTo>
                    <a:pt x="758" y="8"/>
                  </a:lnTo>
                  <a:lnTo>
                    <a:pt x="758" y="16"/>
                  </a:lnTo>
                  <a:lnTo>
                    <a:pt x="758" y="16"/>
                  </a:lnTo>
                  <a:lnTo>
                    <a:pt x="758" y="16"/>
                  </a:lnTo>
                  <a:lnTo>
                    <a:pt x="529" y="920"/>
                  </a:lnTo>
                  <a:lnTo>
                    <a:pt x="529" y="936"/>
                  </a:lnTo>
                  <a:lnTo>
                    <a:pt x="521" y="952"/>
                  </a:lnTo>
                  <a:lnTo>
                    <a:pt x="521" y="968"/>
                  </a:lnTo>
                  <a:lnTo>
                    <a:pt x="521" y="992"/>
                  </a:lnTo>
                  <a:lnTo>
                    <a:pt x="521" y="1008"/>
                  </a:lnTo>
                  <a:lnTo>
                    <a:pt x="521" y="1024"/>
                  </a:lnTo>
                  <a:lnTo>
                    <a:pt x="529" y="1040"/>
                  </a:lnTo>
                  <a:lnTo>
                    <a:pt x="538" y="1056"/>
                  </a:lnTo>
                  <a:lnTo>
                    <a:pt x="554" y="1064"/>
                  </a:lnTo>
                  <a:lnTo>
                    <a:pt x="570" y="1064"/>
                  </a:lnTo>
                  <a:lnTo>
                    <a:pt x="611" y="1048"/>
                  </a:lnTo>
                  <a:lnTo>
                    <a:pt x="643" y="1008"/>
                  </a:lnTo>
                  <a:lnTo>
                    <a:pt x="668" y="944"/>
                  </a:lnTo>
                  <a:lnTo>
                    <a:pt x="692" y="872"/>
                  </a:lnTo>
                  <a:lnTo>
                    <a:pt x="692" y="856"/>
                  </a:lnTo>
                  <a:lnTo>
                    <a:pt x="701" y="848"/>
                  </a:lnTo>
                  <a:lnTo>
                    <a:pt x="709" y="848"/>
                  </a:lnTo>
                  <a:lnTo>
                    <a:pt x="717" y="848"/>
                  </a:lnTo>
                  <a:lnTo>
                    <a:pt x="725" y="848"/>
                  </a:lnTo>
                  <a:lnTo>
                    <a:pt x="725" y="848"/>
                  </a:lnTo>
                  <a:lnTo>
                    <a:pt x="733" y="856"/>
                  </a:lnTo>
                  <a:lnTo>
                    <a:pt x="725" y="880"/>
                  </a:lnTo>
                  <a:lnTo>
                    <a:pt x="717" y="920"/>
                  </a:lnTo>
                  <a:lnTo>
                    <a:pt x="701" y="968"/>
                  </a:lnTo>
                  <a:lnTo>
                    <a:pt x="684" y="1016"/>
                  </a:lnTo>
                  <a:lnTo>
                    <a:pt x="668" y="1040"/>
                  </a:lnTo>
                  <a:lnTo>
                    <a:pt x="643" y="1064"/>
                  </a:lnTo>
                  <a:lnTo>
                    <a:pt x="627" y="1088"/>
                  </a:lnTo>
                  <a:lnTo>
                    <a:pt x="595" y="1096"/>
                  </a:lnTo>
                  <a:lnTo>
                    <a:pt x="562" y="1104"/>
                  </a:lnTo>
                  <a:lnTo>
                    <a:pt x="497" y="1088"/>
                  </a:lnTo>
                  <a:lnTo>
                    <a:pt x="448" y="1040"/>
                  </a:lnTo>
                  <a:lnTo>
                    <a:pt x="423" y="984"/>
                  </a:lnTo>
                  <a:lnTo>
                    <a:pt x="350" y="1048"/>
                  </a:lnTo>
                  <a:lnTo>
                    <a:pt x="293" y="1080"/>
                  </a:lnTo>
                  <a:lnTo>
                    <a:pt x="244" y="1096"/>
                  </a:lnTo>
                  <a:lnTo>
                    <a:pt x="212" y="1104"/>
                  </a:lnTo>
                  <a:lnTo>
                    <a:pt x="130" y="1080"/>
                  </a:lnTo>
                  <a:lnTo>
                    <a:pt x="57" y="1032"/>
                  </a:lnTo>
                  <a:lnTo>
                    <a:pt x="16" y="952"/>
                  </a:lnTo>
                  <a:lnTo>
                    <a:pt x="0" y="848"/>
                  </a:lnTo>
                  <a:lnTo>
                    <a:pt x="24" y="712"/>
                  </a:lnTo>
                  <a:lnTo>
                    <a:pt x="81" y="592"/>
                  </a:lnTo>
                  <a:lnTo>
                    <a:pt x="171" y="488"/>
                  </a:lnTo>
                  <a:lnTo>
                    <a:pt x="277" y="416"/>
                  </a:lnTo>
                  <a:lnTo>
                    <a:pt x="383" y="392"/>
                  </a:lnTo>
                  <a:lnTo>
                    <a:pt x="448" y="408"/>
                  </a:lnTo>
                  <a:lnTo>
                    <a:pt x="497" y="440"/>
                  </a:lnTo>
                  <a:lnTo>
                    <a:pt x="529" y="496"/>
                  </a:lnTo>
                  <a:lnTo>
                    <a:pt x="627" y="120"/>
                  </a:lnTo>
                  <a:lnTo>
                    <a:pt x="635" y="88"/>
                  </a:lnTo>
                  <a:lnTo>
                    <a:pt x="635" y="88"/>
                  </a:lnTo>
                  <a:lnTo>
                    <a:pt x="627" y="80"/>
                  </a:lnTo>
                  <a:lnTo>
                    <a:pt x="619" y="72"/>
                  </a:lnTo>
                  <a:lnTo>
                    <a:pt x="611" y="72"/>
                  </a:lnTo>
                  <a:lnTo>
                    <a:pt x="586" y="64"/>
                  </a:lnTo>
                  <a:lnTo>
                    <a:pt x="554" y="64"/>
                  </a:lnTo>
                  <a:lnTo>
                    <a:pt x="538" y="64"/>
                  </a:lnTo>
                  <a:lnTo>
                    <a:pt x="529" y="64"/>
                  </a:lnTo>
                  <a:lnTo>
                    <a:pt x="521" y="56"/>
                  </a:lnTo>
                  <a:lnTo>
                    <a:pt x="513" y="48"/>
                  </a:lnTo>
                  <a:lnTo>
                    <a:pt x="521" y="32"/>
                  </a:lnTo>
                  <a:lnTo>
                    <a:pt x="521" y="24"/>
                  </a:lnTo>
                  <a:lnTo>
                    <a:pt x="538" y="16"/>
                  </a:lnTo>
                  <a:lnTo>
                    <a:pt x="578" y="16"/>
                  </a:lnTo>
                  <a:lnTo>
                    <a:pt x="635" y="8"/>
                  </a:lnTo>
                  <a:lnTo>
                    <a:pt x="701" y="0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23197" y="3696"/>
              <a:ext cx="351" cy="1080"/>
            </a:xfrm>
            <a:custGeom>
              <a:avLst/>
              <a:gdLst/>
              <a:ahLst/>
              <a:cxnLst>
                <a:cxn ang="0">
                  <a:pos x="229" y="0"/>
                </a:cxn>
                <a:cxn ang="0">
                  <a:pos x="229" y="968"/>
                </a:cxn>
                <a:cxn ang="0">
                  <a:pos x="237" y="992"/>
                </a:cxn>
                <a:cxn ang="0">
                  <a:pos x="237" y="1016"/>
                </a:cxn>
                <a:cxn ang="0">
                  <a:pos x="253" y="1024"/>
                </a:cxn>
                <a:cxn ang="0">
                  <a:pos x="277" y="1032"/>
                </a:cxn>
                <a:cxn ang="0">
                  <a:pos x="310" y="1032"/>
                </a:cxn>
                <a:cxn ang="0">
                  <a:pos x="351" y="1032"/>
                </a:cxn>
                <a:cxn ang="0">
                  <a:pos x="351" y="1080"/>
                </a:cxn>
                <a:cxn ang="0">
                  <a:pos x="261" y="1080"/>
                </a:cxn>
                <a:cxn ang="0">
                  <a:pos x="180" y="1080"/>
                </a:cxn>
                <a:cxn ang="0">
                  <a:pos x="131" y="1080"/>
                </a:cxn>
                <a:cxn ang="0">
                  <a:pos x="66" y="1080"/>
                </a:cxn>
                <a:cxn ang="0">
                  <a:pos x="0" y="1080"/>
                </a:cxn>
                <a:cxn ang="0">
                  <a:pos x="0" y="1032"/>
                </a:cxn>
                <a:cxn ang="0">
                  <a:pos x="49" y="1032"/>
                </a:cxn>
                <a:cxn ang="0">
                  <a:pos x="82" y="1032"/>
                </a:cxn>
                <a:cxn ang="0">
                  <a:pos x="106" y="1024"/>
                </a:cxn>
                <a:cxn ang="0">
                  <a:pos x="115" y="1016"/>
                </a:cxn>
                <a:cxn ang="0">
                  <a:pos x="123" y="992"/>
                </a:cxn>
                <a:cxn ang="0">
                  <a:pos x="131" y="968"/>
                </a:cxn>
                <a:cxn ang="0">
                  <a:pos x="131" y="152"/>
                </a:cxn>
                <a:cxn ang="0">
                  <a:pos x="123" y="120"/>
                </a:cxn>
                <a:cxn ang="0">
                  <a:pos x="123" y="104"/>
                </a:cxn>
                <a:cxn ang="0">
                  <a:pos x="115" y="88"/>
                </a:cxn>
                <a:cxn ang="0">
                  <a:pos x="98" y="72"/>
                </a:cxn>
                <a:cxn ang="0">
                  <a:pos x="74" y="72"/>
                </a:cxn>
                <a:cxn ang="0">
                  <a:pos x="41" y="64"/>
                </a:cxn>
                <a:cxn ang="0">
                  <a:pos x="0" y="64"/>
                </a:cxn>
                <a:cxn ang="0">
                  <a:pos x="0" y="16"/>
                </a:cxn>
                <a:cxn ang="0">
                  <a:pos x="229" y="0"/>
                </a:cxn>
              </a:cxnLst>
              <a:rect l="0" t="0" r="r" b="b"/>
              <a:pathLst>
                <a:path w="351" h="1080">
                  <a:moveTo>
                    <a:pt x="229" y="0"/>
                  </a:moveTo>
                  <a:lnTo>
                    <a:pt x="229" y="968"/>
                  </a:lnTo>
                  <a:lnTo>
                    <a:pt x="237" y="992"/>
                  </a:lnTo>
                  <a:lnTo>
                    <a:pt x="237" y="1016"/>
                  </a:lnTo>
                  <a:lnTo>
                    <a:pt x="253" y="1024"/>
                  </a:lnTo>
                  <a:lnTo>
                    <a:pt x="277" y="1032"/>
                  </a:lnTo>
                  <a:lnTo>
                    <a:pt x="310" y="1032"/>
                  </a:lnTo>
                  <a:lnTo>
                    <a:pt x="351" y="1032"/>
                  </a:lnTo>
                  <a:lnTo>
                    <a:pt x="351" y="1080"/>
                  </a:lnTo>
                  <a:lnTo>
                    <a:pt x="261" y="1080"/>
                  </a:lnTo>
                  <a:lnTo>
                    <a:pt x="180" y="1080"/>
                  </a:lnTo>
                  <a:lnTo>
                    <a:pt x="131" y="1080"/>
                  </a:lnTo>
                  <a:lnTo>
                    <a:pt x="66" y="1080"/>
                  </a:lnTo>
                  <a:lnTo>
                    <a:pt x="0" y="1080"/>
                  </a:lnTo>
                  <a:lnTo>
                    <a:pt x="0" y="1032"/>
                  </a:lnTo>
                  <a:lnTo>
                    <a:pt x="49" y="1032"/>
                  </a:lnTo>
                  <a:lnTo>
                    <a:pt x="82" y="1032"/>
                  </a:lnTo>
                  <a:lnTo>
                    <a:pt x="106" y="1024"/>
                  </a:lnTo>
                  <a:lnTo>
                    <a:pt x="115" y="1016"/>
                  </a:lnTo>
                  <a:lnTo>
                    <a:pt x="123" y="992"/>
                  </a:lnTo>
                  <a:lnTo>
                    <a:pt x="131" y="968"/>
                  </a:lnTo>
                  <a:lnTo>
                    <a:pt x="131" y="152"/>
                  </a:lnTo>
                  <a:lnTo>
                    <a:pt x="123" y="120"/>
                  </a:lnTo>
                  <a:lnTo>
                    <a:pt x="123" y="104"/>
                  </a:lnTo>
                  <a:lnTo>
                    <a:pt x="115" y="88"/>
                  </a:lnTo>
                  <a:lnTo>
                    <a:pt x="98" y="72"/>
                  </a:lnTo>
                  <a:lnTo>
                    <a:pt x="74" y="72"/>
                  </a:lnTo>
                  <a:lnTo>
                    <a:pt x="41" y="64"/>
                  </a:lnTo>
                  <a:lnTo>
                    <a:pt x="0" y="64"/>
                  </a:lnTo>
                  <a:lnTo>
                    <a:pt x="0" y="16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5" name="Freeform 69"/>
            <p:cNvSpPr>
              <a:spLocks noEditPoints="1"/>
            </p:cNvSpPr>
            <p:nvPr/>
          </p:nvSpPr>
          <p:spPr bwMode="auto">
            <a:xfrm>
              <a:off x="23629" y="4080"/>
              <a:ext cx="709" cy="720"/>
            </a:xfrm>
            <a:custGeom>
              <a:avLst/>
              <a:gdLst/>
              <a:ahLst/>
              <a:cxnLst>
                <a:cxn ang="0">
                  <a:pos x="359" y="32"/>
                </a:cxn>
                <a:cxn ang="0">
                  <a:pos x="294" y="48"/>
                </a:cxn>
                <a:cxn ang="0">
                  <a:pos x="228" y="80"/>
                </a:cxn>
                <a:cxn ang="0">
                  <a:pos x="171" y="136"/>
                </a:cxn>
                <a:cxn ang="0">
                  <a:pos x="147" y="208"/>
                </a:cxn>
                <a:cxn ang="0">
                  <a:pos x="139" y="288"/>
                </a:cxn>
                <a:cxn ang="0">
                  <a:pos x="139" y="352"/>
                </a:cxn>
                <a:cxn ang="0">
                  <a:pos x="139" y="424"/>
                </a:cxn>
                <a:cxn ang="0">
                  <a:pos x="147" y="496"/>
                </a:cxn>
                <a:cxn ang="0">
                  <a:pos x="180" y="576"/>
                </a:cxn>
                <a:cxn ang="0">
                  <a:pos x="228" y="632"/>
                </a:cxn>
                <a:cxn ang="0">
                  <a:pos x="285" y="664"/>
                </a:cxn>
                <a:cxn ang="0">
                  <a:pos x="359" y="680"/>
                </a:cxn>
                <a:cxn ang="0">
                  <a:pos x="359" y="680"/>
                </a:cxn>
                <a:cxn ang="0">
                  <a:pos x="432" y="664"/>
                </a:cxn>
                <a:cxn ang="0">
                  <a:pos x="497" y="624"/>
                </a:cxn>
                <a:cxn ang="0">
                  <a:pos x="538" y="560"/>
                </a:cxn>
                <a:cxn ang="0">
                  <a:pos x="563" y="488"/>
                </a:cxn>
                <a:cxn ang="0">
                  <a:pos x="579" y="416"/>
                </a:cxn>
                <a:cxn ang="0">
                  <a:pos x="579" y="352"/>
                </a:cxn>
                <a:cxn ang="0">
                  <a:pos x="579" y="288"/>
                </a:cxn>
                <a:cxn ang="0">
                  <a:pos x="563" y="208"/>
                </a:cxn>
                <a:cxn ang="0">
                  <a:pos x="538" y="136"/>
                </a:cxn>
                <a:cxn ang="0">
                  <a:pos x="489" y="80"/>
                </a:cxn>
                <a:cxn ang="0">
                  <a:pos x="424" y="48"/>
                </a:cxn>
                <a:cxn ang="0">
                  <a:pos x="359" y="32"/>
                </a:cxn>
                <a:cxn ang="0">
                  <a:pos x="359" y="0"/>
                </a:cxn>
                <a:cxn ang="0">
                  <a:pos x="465" y="16"/>
                </a:cxn>
                <a:cxn ang="0">
                  <a:pos x="563" y="72"/>
                </a:cxn>
                <a:cxn ang="0">
                  <a:pos x="644" y="152"/>
                </a:cxn>
                <a:cxn ang="0">
                  <a:pos x="693" y="248"/>
                </a:cxn>
                <a:cxn ang="0">
                  <a:pos x="709" y="368"/>
                </a:cxn>
                <a:cxn ang="0">
                  <a:pos x="693" y="480"/>
                </a:cxn>
                <a:cxn ang="0">
                  <a:pos x="644" y="576"/>
                </a:cxn>
                <a:cxn ang="0">
                  <a:pos x="563" y="648"/>
                </a:cxn>
                <a:cxn ang="0">
                  <a:pos x="465" y="696"/>
                </a:cxn>
                <a:cxn ang="0">
                  <a:pos x="359" y="720"/>
                </a:cxn>
                <a:cxn ang="0">
                  <a:pos x="245" y="696"/>
                </a:cxn>
                <a:cxn ang="0">
                  <a:pos x="155" y="648"/>
                </a:cxn>
                <a:cxn ang="0">
                  <a:pos x="74" y="576"/>
                </a:cxn>
                <a:cxn ang="0">
                  <a:pos x="25" y="480"/>
                </a:cxn>
                <a:cxn ang="0">
                  <a:pos x="0" y="368"/>
                </a:cxn>
                <a:cxn ang="0">
                  <a:pos x="25" y="256"/>
                </a:cxn>
                <a:cxn ang="0">
                  <a:pos x="74" y="152"/>
                </a:cxn>
                <a:cxn ang="0">
                  <a:pos x="147" y="72"/>
                </a:cxn>
                <a:cxn ang="0">
                  <a:pos x="245" y="16"/>
                </a:cxn>
                <a:cxn ang="0">
                  <a:pos x="359" y="0"/>
                </a:cxn>
              </a:cxnLst>
              <a:rect l="0" t="0" r="r" b="b"/>
              <a:pathLst>
                <a:path w="709" h="720">
                  <a:moveTo>
                    <a:pt x="359" y="32"/>
                  </a:moveTo>
                  <a:lnTo>
                    <a:pt x="294" y="48"/>
                  </a:lnTo>
                  <a:lnTo>
                    <a:pt x="228" y="80"/>
                  </a:lnTo>
                  <a:lnTo>
                    <a:pt x="171" y="136"/>
                  </a:lnTo>
                  <a:lnTo>
                    <a:pt x="147" y="208"/>
                  </a:lnTo>
                  <a:lnTo>
                    <a:pt x="139" y="288"/>
                  </a:lnTo>
                  <a:lnTo>
                    <a:pt x="139" y="352"/>
                  </a:lnTo>
                  <a:lnTo>
                    <a:pt x="139" y="424"/>
                  </a:lnTo>
                  <a:lnTo>
                    <a:pt x="147" y="496"/>
                  </a:lnTo>
                  <a:lnTo>
                    <a:pt x="180" y="576"/>
                  </a:lnTo>
                  <a:lnTo>
                    <a:pt x="228" y="632"/>
                  </a:lnTo>
                  <a:lnTo>
                    <a:pt x="285" y="664"/>
                  </a:lnTo>
                  <a:lnTo>
                    <a:pt x="359" y="680"/>
                  </a:lnTo>
                  <a:lnTo>
                    <a:pt x="359" y="680"/>
                  </a:lnTo>
                  <a:lnTo>
                    <a:pt x="432" y="664"/>
                  </a:lnTo>
                  <a:lnTo>
                    <a:pt x="497" y="624"/>
                  </a:lnTo>
                  <a:lnTo>
                    <a:pt x="538" y="560"/>
                  </a:lnTo>
                  <a:lnTo>
                    <a:pt x="563" y="488"/>
                  </a:lnTo>
                  <a:lnTo>
                    <a:pt x="579" y="416"/>
                  </a:lnTo>
                  <a:lnTo>
                    <a:pt x="579" y="352"/>
                  </a:lnTo>
                  <a:lnTo>
                    <a:pt x="579" y="288"/>
                  </a:lnTo>
                  <a:lnTo>
                    <a:pt x="563" y="208"/>
                  </a:lnTo>
                  <a:lnTo>
                    <a:pt x="538" y="136"/>
                  </a:lnTo>
                  <a:lnTo>
                    <a:pt x="489" y="80"/>
                  </a:lnTo>
                  <a:lnTo>
                    <a:pt x="424" y="48"/>
                  </a:lnTo>
                  <a:lnTo>
                    <a:pt x="359" y="32"/>
                  </a:lnTo>
                  <a:close/>
                  <a:moveTo>
                    <a:pt x="359" y="0"/>
                  </a:moveTo>
                  <a:lnTo>
                    <a:pt x="465" y="16"/>
                  </a:lnTo>
                  <a:lnTo>
                    <a:pt x="563" y="72"/>
                  </a:lnTo>
                  <a:lnTo>
                    <a:pt x="644" y="152"/>
                  </a:lnTo>
                  <a:lnTo>
                    <a:pt x="693" y="248"/>
                  </a:lnTo>
                  <a:lnTo>
                    <a:pt x="709" y="368"/>
                  </a:lnTo>
                  <a:lnTo>
                    <a:pt x="693" y="480"/>
                  </a:lnTo>
                  <a:lnTo>
                    <a:pt x="644" y="576"/>
                  </a:lnTo>
                  <a:lnTo>
                    <a:pt x="563" y="648"/>
                  </a:lnTo>
                  <a:lnTo>
                    <a:pt x="465" y="696"/>
                  </a:lnTo>
                  <a:lnTo>
                    <a:pt x="359" y="720"/>
                  </a:lnTo>
                  <a:lnTo>
                    <a:pt x="245" y="696"/>
                  </a:lnTo>
                  <a:lnTo>
                    <a:pt x="155" y="648"/>
                  </a:lnTo>
                  <a:lnTo>
                    <a:pt x="74" y="576"/>
                  </a:lnTo>
                  <a:lnTo>
                    <a:pt x="25" y="480"/>
                  </a:lnTo>
                  <a:lnTo>
                    <a:pt x="0" y="368"/>
                  </a:lnTo>
                  <a:lnTo>
                    <a:pt x="25" y="256"/>
                  </a:lnTo>
                  <a:lnTo>
                    <a:pt x="74" y="152"/>
                  </a:lnTo>
                  <a:lnTo>
                    <a:pt x="147" y="72"/>
                  </a:lnTo>
                  <a:lnTo>
                    <a:pt x="245" y="16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6" name="Freeform 70"/>
            <p:cNvSpPr>
              <a:spLocks noEditPoints="1"/>
            </p:cNvSpPr>
            <p:nvPr/>
          </p:nvSpPr>
          <p:spPr bwMode="auto">
            <a:xfrm>
              <a:off x="24436" y="4072"/>
              <a:ext cx="733" cy="1032"/>
            </a:xfrm>
            <a:custGeom>
              <a:avLst/>
              <a:gdLst/>
              <a:ahLst/>
              <a:cxnLst>
                <a:cxn ang="0">
                  <a:pos x="106" y="768"/>
                </a:cxn>
                <a:cxn ang="0">
                  <a:pos x="163" y="944"/>
                </a:cxn>
                <a:cxn ang="0">
                  <a:pos x="358" y="992"/>
                </a:cxn>
                <a:cxn ang="0">
                  <a:pos x="464" y="976"/>
                </a:cxn>
                <a:cxn ang="0">
                  <a:pos x="627" y="832"/>
                </a:cxn>
                <a:cxn ang="0">
                  <a:pos x="521" y="712"/>
                </a:cxn>
                <a:cxn ang="0">
                  <a:pos x="310" y="696"/>
                </a:cxn>
                <a:cxn ang="0">
                  <a:pos x="277" y="56"/>
                </a:cxn>
                <a:cxn ang="0">
                  <a:pos x="212" y="104"/>
                </a:cxn>
                <a:cxn ang="0">
                  <a:pos x="171" y="248"/>
                </a:cxn>
                <a:cxn ang="0">
                  <a:pos x="187" y="360"/>
                </a:cxn>
                <a:cxn ang="0">
                  <a:pos x="310" y="440"/>
                </a:cxn>
                <a:cxn ang="0">
                  <a:pos x="367" y="424"/>
                </a:cxn>
                <a:cxn ang="0">
                  <a:pos x="415" y="384"/>
                </a:cxn>
                <a:cxn ang="0">
                  <a:pos x="448" y="248"/>
                </a:cxn>
                <a:cxn ang="0">
                  <a:pos x="432" y="136"/>
                </a:cxn>
                <a:cxn ang="0">
                  <a:pos x="310" y="56"/>
                </a:cxn>
                <a:cxn ang="0">
                  <a:pos x="701" y="16"/>
                </a:cxn>
                <a:cxn ang="0">
                  <a:pos x="725" y="64"/>
                </a:cxn>
                <a:cxn ang="0">
                  <a:pos x="717" y="112"/>
                </a:cxn>
                <a:cxn ang="0">
                  <a:pos x="684" y="120"/>
                </a:cxn>
                <a:cxn ang="0">
                  <a:pos x="644" y="96"/>
                </a:cxn>
                <a:cxn ang="0">
                  <a:pos x="652" y="48"/>
                </a:cxn>
                <a:cxn ang="0">
                  <a:pos x="652" y="32"/>
                </a:cxn>
                <a:cxn ang="0">
                  <a:pos x="505" y="96"/>
                </a:cxn>
                <a:cxn ang="0">
                  <a:pos x="554" y="336"/>
                </a:cxn>
                <a:cxn ang="0">
                  <a:pos x="310" y="472"/>
                </a:cxn>
                <a:cxn ang="0">
                  <a:pos x="138" y="448"/>
                </a:cxn>
                <a:cxn ang="0">
                  <a:pos x="122" y="496"/>
                </a:cxn>
                <a:cxn ang="0">
                  <a:pos x="138" y="560"/>
                </a:cxn>
                <a:cxn ang="0">
                  <a:pos x="212" y="608"/>
                </a:cxn>
                <a:cxn ang="0">
                  <a:pos x="277" y="608"/>
                </a:cxn>
                <a:cxn ang="0">
                  <a:pos x="424" y="608"/>
                </a:cxn>
                <a:cxn ang="0">
                  <a:pos x="668" y="704"/>
                </a:cxn>
                <a:cxn ang="0">
                  <a:pos x="693" y="896"/>
                </a:cxn>
                <a:cxn ang="0">
                  <a:pos x="464" y="1016"/>
                </a:cxn>
                <a:cxn ang="0">
                  <a:pos x="147" y="992"/>
                </a:cxn>
                <a:cxn ang="0">
                  <a:pos x="0" y="832"/>
                </a:cxn>
                <a:cxn ang="0">
                  <a:pos x="147" y="672"/>
                </a:cxn>
                <a:cxn ang="0">
                  <a:pos x="81" y="536"/>
                </a:cxn>
                <a:cxn ang="0">
                  <a:pos x="90" y="368"/>
                </a:cxn>
                <a:cxn ang="0">
                  <a:pos x="73" y="160"/>
                </a:cxn>
                <a:cxn ang="0">
                  <a:pos x="310" y="16"/>
                </a:cxn>
                <a:cxn ang="0">
                  <a:pos x="481" y="72"/>
                </a:cxn>
                <a:cxn ang="0">
                  <a:pos x="652" y="0"/>
                </a:cxn>
              </a:cxnLst>
              <a:rect l="0" t="0" r="r" b="b"/>
              <a:pathLst>
                <a:path w="733" h="1032">
                  <a:moveTo>
                    <a:pt x="220" y="696"/>
                  </a:moveTo>
                  <a:lnTo>
                    <a:pt x="155" y="720"/>
                  </a:lnTo>
                  <a:lnTo>
                    <a:pt x="106" y="768"/>
                  </a:lnTo>
                  <a:lnTo>
                    <a:pt x="90" y="832"/>
                  </a:lnTo>
                  <a:lnTo>
                    <a:pt x="106" y="888"/>
                  </a:lnTo>
                  <a:lnTo>
                    <a:pt x="163" y="944"/>
                  </a:lnTo>
                  <a:lnTo>
                    <a:pt x="244" y="976"/>
                  </a:lnTo>
                  <a:lnTo>
                    <a:pt x="358" y="992"/>
                  </a:lnTo>
                  <a:lnTo>
                    <a:pt x="358" y="992"/>
                  </a:lnTo>
                  <a:lnTo>
                    <a:pt x="358" y="992"/>
                  </a:lnTo>
                  <a:lnTo>
                    <a:pt x="358" y="992"/>
                  </a:lnTo>
                  <a:lnTo>
                    <a:pt x="464" y="976"/>
                  </a:lnTo>
                  <a:lnTo>
                    <a:pt x="554" y="944"/>
                  </a:lnTo>
                  <a:lnTo>
                    <a:pt x="603" y="888"/>
                  </a:lnTo>
                  <a:lnTo>
                    <a:pt x="627" y="832"/>
                  </a:lnTo>
                  <a:lnTo>
                    <a:pt x="611" y="776"/>
                  </a:lnTo>
                  <a:lnTo>
                    <a:pt x="570" y="736"/>
                  </a:lnTo>
                  <a:lnTo>
                    <a:pt x="521" y="712"/>
                  </a:lnTo>
                  <a:lnTo>
                    <a:pt x="456" y="704"/>
                  </a:lnTo>
                  <a:lnTo>
                    <a:pt x="383" y="696"/>
                  </a:lnTo>
                  <a:lnTo>
                    <a:pt x="310" y="696"/>
                  </a:lnTo>
                  <a:lnTo>
                    <a:pt x="220" y="696"/>
                  </a:lnTo>
                  <a:close/>
                  <a:moveTo>
                    <a:pt x="310" y="56"/>
                  </a:moveTo>
                  <a:lnTo>
                    <a:pt x="277" y="56"/>
                  </a:lnTo>
                  <a:lnTo>
                    <a:pt x="244" y="72"/>
                  </a:lnTo>
                  <a:lnTo>
                    <a:pt x="228" y="88"/>
                  </a:lnTo>
                  <a:lnTo>
                    <a:pt x="212" y="104"/>
                  </a:lnTo>
                  <a:lnTo>
                    <a:pt x="195" y="112"/>
                  </a:lnTo>
                  <a:lnTo>
                    <a:pt x="179" y="176"/>
                  </a:lnTo>
                  <a:lnTo>
                    <a:pt x="171" y="248"/>
                  </a:lnTo>
                  <a:lnTo>
                    <a:pt x="171" y="272"/>
                  </a:lnTo>
                  <a:lnTo>
                    <a:pt x="179" y="312"/>
                  </a:lnTo>
                  <a:lnTo>
                    <a:pt x="187" y="360"/>
                  </a:lnTo>
                  <a:lnTo>
                    <a:pt x="212" y="400"/>
                  </a:lnTo>
                  <a:lnTo>
                    <a:pt x="253" y="432"/>
                  </a:lnTo>
                  <a:lnTo>
                    <a:pt x="310" y="440"/>
                  </a:lnTo>
                  <a:lnTo>
                    <a:pt x="310" y="440"/>
                  </a:lnTo>
                  <a:lnTo>
                    <a:pt x="342" y="440"/>
                  </a:lnTo>
                  <a:lnTo>
                    <a:pt x="367" y="424"/>
                  </a:lnTo>
                  <a:lnTo>
                    <a:pt x="391" y="416"/>
                  </a:lnTo>
                  <a:lnTo>
                    <a:pt x="407" y="400"/>
                  </a:lnTo>
                  <a:lnTo>
                    <a:pt x="415" y="384"/>
                  </a:lnTo>
                  <a:lnTo>
                    <a:pt x="424" y="376"/>
                  </a:lnTo>
                  <a:lnTo>
                    <a:pt x="448" y="312"/>
                  </a:lnTo>
                  <a:lnTo>
                    <a:pt x="448" y="248"/>
                  </a:lnTo>
                  <a:lnTo>
                    <a:pt x="448" y="216"/>
                  </a:lnTo>
                  <a:lnTo>
                    <a:pt x="448" y="176"/>
                  </a:lnTo>
                  <a:lnTo>
                    <a:pt x="432" y="136"/>
                  </a:lnTo>
                  <a:lnTo>
                    <a:pt x="407" y="96"/>
                  </a:lnTo>
                  <a:lnTo>
                    <a:pt x="367" y="64"/>
                  </a:lnTo>
                  <a:lnTo>
                    <a:pt x="310" y="56"/>
                  </a:lnTo>
                  <a:close/>
                  <a:moveTo>
                    <a:pt x="652" y="0"/>
                  </a:moveTo>
                  <a:lnTo>
                    <a:pt x="676" y="8"/>
                  </a:lnTo>
                  <a:lnTo>
                    <a:pt x="701" y="16"/>
                  </a:lnTo>
                  <a:lnTo>
                    <a:pt x="717" y="32"/>
                  </a:lnTo>
                  <a:lnTo>
                    <a:pt x="725" y="48"/>
                  </a:lnTo>
                  <a:lnTo>
                    <a:pt x="725" y="64"/>
                  </a:lnTo>
                  <a:lnTo>
                    <a:pt x="733" y="80"/>
                  </a:lnTo>
                  <a:lnTo>
                    <a:pt x="725" y="96"/>
                  </a:lnTo>
                  <a:lnTo>
                    <a:pt x="717" y="112"/>
                  </a:lnTo>
                  <a:lnTo>
                    <a:pt x="709" y="120"/>
                  </a:lnTo>
                  <a:lnTo>
                    <a:pt x="693" y="120"/>
                  </a:lnTo>
                  <a:lnTo>
                    <a:pt x="684" y="120"/>
                  </a:lnTo>
                  <a:lnTo>
                    <a:pt x="668" y="120"/>
                  </a:lnTo>
                  <a:lnTo>
                    <a:pt x="652" y="112"/>
                  </a:lnTo>
                  <a:lnTo>
                    <a:pt x="644" y="96"/>
                  </a:lnTo>
                  <a:lnTo>
                    <a:pt x="635" y="80"/>
                  </a:lnTo>
                  <a:lnTo>
                    <a:pt x="644" y="64"/>
                  </a:lnTo>
                  <a:lnTo>
                    <a:pt x="652" y="48"/>
                  </a:lnTo>
                  <a:lnTo>
                    <a:pt x="660" y="40"/>
                  </a:lnTo>
                  <a:lnTo>
                    <a:pt x="652" y="32"/>
                  </a:lnTo>
                  <a:lnTo>
                    <a:pt x="652" y="32"/>
                  </a:lnTo>
                  <a:lnTo>
                    <a:pt x="611" y="40"/>
                  </a:lnTo>
                  <a:lnTo>
                    <a:pt x="562" y="56"/>
                  </a:lnTo>
                  <a:lnTo>
                    <a:pt x="505" y="96"/>
                  </a:lnTo>
                  <a:lnTo>
                    <a:pt x="554" y="160"/>
                  </a:lnTo>
                  <a:lnTo>
                    <a:pt x="570" y="248"/>
                  </a:lnTo>
                  <a:lnTo>
                    <a:pt x="554" y="336"/>
                  </a:lnTo>
                  <a:lnTo>
                    <a:pt x="497" y="408"/>
                  </a:lnTo>
                  <a:lnTo>
                    <a:pt x="415" y="456"/>
                  </a:lnTo>
                  <a:lnTo>
                    <a:pt x="310" y="472"/>
                  </a:lnTo>
                  <a:lnTo>
                    <a:pt x="244" y="464"/>
                  </a:lnTo>
                  <a:lnTo>
                    <a:pt x="155" y="424"/>
                  </a:lnTo>
                  <a:lnTo>
                    <a:pt x="138" y="448"/>
                  </a:lnTo>
                  <a:lnTo>
                    <a:pt x="130" y="472"/>
                  </a:lnTo>
                  <a:lnTo>
                    <a:pt x="122" y="488"/>
                  </a:lnTo>
                  <a:lnTo>
                    <a:pt x="122" y="496"/>
                  </a:lnTo>
                  <a:lnTo>
                    <a:pt x="122" y="496"/>
                  </a:lnTo>
                  <a:lnTo>
                    <a:pt x="130" y="528"/>
                  </a:lnTo>
                  <a:lnTo>
                    <a:pt x="138" y="560"/>
                  </a:lnTo>
                  <a:lnTo>
                    <a:pt x="163" y="576"/>
                  </a:lnTo>
                  <a:lnTo>
                    <a:pt x="179" y="592"/>
                  </a:lnTo>
                  <a:lnTo>
                    <a:pt x="212" y="608"/>
                  </a:lnTo>
                  <a:lnTo>
                    <a:pt x="228" y="608"/>
                  </a:lnTo>
                  <a:lnTo>
                    <a:pt x="244" y="608"/>
                  </a:lnTo>
                  <a:lnTo>
                    <a:pt x="277" y="608"/>
                  </a:lnTo>
                  <a:lnTo>
                    <a:pt x="301" y="608"/>
                  </a:lnTo>
                  <a:lnTo>
                    <a:pt x="334" y="608"/>
                  </a:lnTo>
                  <a:lnTo>
                    <a:pt x="424" y="608"/>
                  </a:lnTo>
                  <a:lnTo>
                    <a:pt x="521" y="616"/>
                  </a:lnTo>
                  <a:lnTo>
                    <a:pt x="603" y="648"/>
                  </a:lnTo>
                  <a:lnTo>
                    <a:pt x="668" y="704"/>
                  </a:lnTo>
                  <a:lnTo>
                    <a:pt x="701" y="768"/>
                  </a:lnTo>
                  <a:lnTo>
                    <a:pt x="709" y="824"/>
                  </a:lnTo>
                  <a:lnTo>
                    <a:pt x="693" y="896"/>
                  </a:lnTo>
                  <a:lnTo>
                    <a:pt x="635" y="952"/>
                  </a:lnTo>
                  <a:lnTo>
                    <a:pt x="562" y="992"/>
                  </a:lnTo>
                  <a:lnTo>
                    <a:pt x="464" y="1016"/>
                  </a:lnTo>
                  <a:lnTo>
                    <a:pt x="358" y="1032"/>
                  </a:lnTo>
                  <a:lnTo>
                    <a:pt x="244" y="1016"/>
                  </a:lnTo>
                  <a:lnTo>
                    <a:pt x="147" y="992"/>
                  </a:lnTo>
                  <a:lnTo>
                    <a:pt x="73" y="952"/>
                  </a:lnTo>
                  <a:lnTo>
                    <a:pt x="24" y="896"/>
                  </a:lnTo>
                  <a:lnTo>
                    <a:pt x="0" y="832"/>
                  </a:lnTo>
                  <a:lnTo>
                    <a:pt x="16" y="768"/>
                  </a:lnTo>
                  <a:lnTo>
                    <a:pt x="65" y="712"/>
                  </a:lnTo>
                  <a:lnTo>
                    <a:pt x="147" y="672"/>
                  </a:lnTo>
                  <a:lnTo>
                    <a:pt x="106" y="632"/>
                  </a:lnTo>
                  <a:lnTo>
                    <a:pt x="90" y="584"/>
                  </a:lnTo>
                  <a:lnTo>
                    <a:pt x="81" y="536"/>
                  </a:lnTo>
                  <a:lnTo>
                    <a:pt x="98" y="456"/>
                  </a:lnTo>
                  <a:lnTo>
                    <a:pt x="130" y="408"/>
                  </a:lnTo>
                  <a:lnTo>
                    <a:pt x="90" y="368"/>
                  </a:lnTo>
                  <a:lnTo>
                    <a:pt x="65" y="312"/>
                  </a:lnTo>
                  <a:lnTo>
                    <a:pt x="57" y="248"/>
                  </a:lnTo>
                  <a:lnTo>
                    <a:pt x="73" y="160"/>
                  </a:lnTo>
                  <a:lnTo>
                    <a:pt x="130" y="88"/>
                  </a:lnTo>
                  <a:lnTo>
                    <a:pt x="212" y="40"/>
                  </a:lnTo>
                  <a:lnTo>
                    <a:pt x="310" y="16"/>
                  </a:lnTo>
                  <a:lnTo>
                    <a:pt x="358" y="24"/>
                  </a:lnTo>
                  <a:lnTo>
                    <a:pt x="415" y="40"/>
                  </a:lnTo>
                  <a:lnTo>
                    <a:pt x="481" y="72"/>
                  </a:lnTo>
                  <a:lnTo>
                    <a:pt x="546" y="24"/>
                  </a:lnTo>
                  <a:lnTo>
                    <a:pt x="603" y="8"/>
                  </a:lnTo>
                  <a:lnTo>
                    <a:pt x="6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25520" y="3712"/>
              <a:ext cx="1091" cy="1280"/>
            </a:xfrm>
            <a:custGeom>
              <a:avLst/>
              <a:gdLst/>
              <a:ahLst/>
              <a:cxnLst>
                <a:cxn ang="0">
                  <a:pos x="977" y="8"/>
                </a:cxn>
                <a:cxn ang="0">
                  <a:pos x="1059" y="64"/>
                </a:cxn>
                <a:cxn ang="0">
                  <a:pos x="1091" y="184"/>
                </a:cxn>
                <a:cxn ang="0">
                  <a:pos x="1067" y="320"/>
                </a:cxn>
                <a:cxn ang="0">
                  <a:pos x="953" y="568"/>
                </a:cxn>
                <a:cxn ang="0">
                  <a:pos x="717" y="888"/>
                </a:cxn>
                <a:cxn ang="0">
                  <a:pos x="546" y="1064"/>
                </a:cxn>
                <a:cxn ang="0">
                  <a:pos x="350" y="1216"/>
                </a:cxn>
                <a:cxn ang="0">
                  <a:pos x="195" y="1280"/>
                </a:cxn>
                <a:cxn ang="0">
                  <a:pos x="65" y="1232"/>
                </a:cxn>
                <a:cxn ang="0">
                  <a:pos x="8" y="1144"/>
                </a:cxn>
                <a:cxn ang="0">
                  <a:pos x="0" y="1072"/>
                </a:cxn>
                <a:cxn ang="0">
                  <a:pos x="24" y="1032"/>
                </a:cxn>
                <a:cxn ang="0">
                  <a:pos x="49" y="1008"/>
                </a:cxn>
                <a:cxn ang="0">
                  <a:pos x="57" y="1016"/>
                </a:cxn>
                <a:cxn ang="0">
                  <a:pos x="89" y="1088"/>
                </a:cxn>
                <a:cxn ang="0">
                  <a:pos x="179" y="1152"/>
                </a:cxn>
                <a:cxn ang="0">
                  <a:pos x="236" y="1160"/>
                </a:cxn>
                <a:cxn ang="0">
                  <a:pos x="334" y="1120"/>
                </a:cxn>
                <a:cxn ang="0">
                  <a:pos x="431" y="1056"/>
                </a:cxn>
                <a:cxn ang="0">
                  <a:pos x="472" y="1024"/>
                </a:cxn>
                <a:cxn ang="0">
                  <a:pos x="480" y="1008"/>
                </a:cxn>
                <a:cxn ang="0">
                  <a:pos x="488" y="880"/>
                </a:cxn>
                <a:cxn ang="0">
                  <a:pos x="480" y="576"/>
                </a:cxn>
                <a:cxn ang="0">
                  <a:pos x="407" y="248"/>
                </a:cxn>
                <a:cxn ang="0">
                  <a:pos x="260" y="96"/>
                </a:cxn>
                <a:cxn ang="0">
                  <a:pos x="146" y="104"/>
                </a:cxn>
                <a:cxn ang="0">
                  <a:pos x="97" y="128"/>
                </a:cxn>
                <a:cxn ang="0">
                  <a:pos x="73" y="128"/>
                </a:cxn>
                <a:cxn ang="0">
                  <a:pos x="65" y="128"/>
                </a:cxn>
                <a:cxn ang="0">
                  <a:pos x="57" y="120"/>
                </a:cxn>
                <a:cxn ang="0">
                  <a:pos x="122" y="56"/>
                </a:cxn>
                <a:cxn ang="0">
                  <a:pos x="268" y="0"/>
                </a:cxn>
                <a:cxn ang="0">
                  <a:pos x="431" y="64"/>
                </a:cxn>
                <a:cxn ang="0">
                  <a:pos x="529" y="208"/>
                </a:cxn>
                <a:cxn ang="0">
                  <a:pos x="578" y="400"/>
                </a:cxn>
                <a:cxn ang="0">
                  <a:pos x="603" y="592"/>
                </a:cxn>
                <a:cxn ang="0">
                  <a:pos x="603" y="728"/>
                </a:cxn>
                <a:cxn ang="0">
                  <a:pos x="603" y="912"/>
                </a:cxn>
                <a:cxn ang="0">
                  <a:pos x="757" y="752"/>
                </a:cxn>
                <a:cxn ang="0">
                  <a:pos x="945" y="472"/>
                </a:cxn>
                <a:cxn ang="0">
                  <a:pos x="1018" y="296"/>
                </a:cxn>
                <a:cxn ang="0">
                  <a:pos x="1026" y="216"/>
                </a:cxn>
                <a:cxn ang="0">
                  <a:pos x="969" y="144"/>
                </a:cxn>
                <a:cxn ang="0">
                  <a:pos x="896" y="120"/>
                </a:cxn>
                <a:cxn ang="0">
                  <a:pos x="880" y="112"/>
                </a:cxn>
                <a:cxn ang="0">
                  <a:pos x="880" y="88"/>
                </a:cxn>
                <a:cxn ang="0">
                  <a:pos x="888" y="56"/>
                </a:cxn>
                <a:cxn ang="0">
                  <a:pos x="912" y="16"/>
                </a:cxn>
                <a:cxn ang="0">
                  <a:pos x="937" y="0"/>
                </a:cxn>
              </a:cxnLst>
              <a:rect l="0" t="0" r="r" b="b"/>
              <a:pathLst>
                <a:path w="1091" h="1280">
                  <a:moveTo>
                    <a:pt x="937" y="0"/>
                  </a:moveTo>
                  <a:lnTo>
                    <a:pt x="977" y="8"/>
                  </a:lnTo>
                  <a:lnTo>
                    <a:pt x="1018" y="24"/>
                  </a:lnTo>
                  <a:lnTo>
                    <a:pt x="1059" y="64"/>
                  </a:lnTo>
                  <a:lnTo>
                    <a:pt x="1083" y="112"/>
                  </a:lnTo>
                  <a:lnTo>
                    <a:pt x="1091" y="184"/>
                  </a:lnTo>
                  <a:lnTo>
                    <a:pt x="1083" y="240"/>
                  </a:lnTo>
                  <a:lnTo>
                    <a:pt x="1067" y="320"/>
                  </a:lnTo>
                  <a:lnTo>
                    <a:pt x="1026" y="432"/>
                  </a:lnTo>
                  <a:lnTo>
                    <a:pt x="953" y="568"/>
                  </a:lnTo>
                  <a:lnTo>
                    <a:pt x="855" y="720"/>
                  </a:lnTo>
                  <a:lnTo>
                    <a:pt x="717" y="888"/>
                  </a:lnTo>
                  <a:lnTo>
                    <a:pt x="635" y="976"/>
                  </a:lnTo>
                  <a:lnTo>
                    <a:pt x="546" y="1064"/>
                  </a:lnTo>
                  <a:lnTo>
                    <a:pt x="448" y="1144"/>
                  </a:lnTo>
                  <a:lnTo>
                    <a:pt x="350" y="1216"/>
                  </a:lnTo>
                  <a:lnTo>
                    <a:pt x="268" y="1264"/>
                  </a:lnTo>
                  <a:lnTo>
                    <a:pt x="195" y="1280"/>
                  </a:lnTo>
                  <a:lnTo>
                    <a:pt x="122" y="1264"/>
                  </a:lnTo>
                  <a:lnTo>
                    <a:pt x="65" y="1232"/>
                  </a:lnTo>
                  <a:lnTo>
                    <a:pt x="32" y="1192"/>
                  </a:lnTo>
                  <a:lnTo>
                    <a:pt x="8" y="1144"/>
                  </a:lnTo>
                  <a:lnTo>
                    <a:pt x="0" y="1096"/>
                  </a:lnTo>
                  <a:lnTo>
                    <a:pt x="0" y="1072"/>
                  </a:lnTo>
                  <a:lnTo>
                    <a:pt x="8" y="1048"/>
                  </a:lnTo>
                  <a:lnTo>
                    <a:pt x="24" y="1032"/>
                  </a:lnTo>
                  <a:lnTo>
                    <a:pt x="32" y="1016"/>
                  </a:lnTo>
                  <a:lnTo>
                    <a:pt x="49" y="1008"/>
                  </a:lnTo>
                  <a:lnTo>
                    <a:pt x="57" y="1008"/>
                  </a:lnTo>
                  <a:lnTo>
                    <a:pt x="57" y="1016"/>
                  </a:lnTo>
                  <a:lnTo>
                    <a:pt x="65" y="1032"/>
                  </a:lnTo>
                  <a:lnTo>
                    <a:pt x="89" y="1088"/>
                  </a:lnTo>
                  <a:lnTo>
                    <a:pt x="130" y="1128"/>
                  </a:lnTo>
                  <a:lnTo>
                    <a:pt x="179" y="1152"/>
                  </a:lnTo>
                  <a:lnTo>
                    <a:pt x="211" y="1160"/>
                  </a:lnTo>
                  <a:lnTo>
                    <a:pt x="236" y="1160"/>
                  </a:lnTo>
                  <a:lnTo>
                    <a:pt x="277" y="1152"/>
                  </a:lnTo>
                  <a:lnTo>
                    <a:pt x="334" y="1120"/>
                  </a:lnTo>
                  <a:lnTo>
                    <a:pt x="383" y="1088"/>
                  </a:lnTo>
                  <a:lnTo>
                    <a:pt x="431" y="1056"/>
                  </a:lnTo>
                  <a:lnTo>
                    <a:pt x="464" y="1032"/>
                  </a:lnTo>
                  <a:lnTo>
                    <a:pt x="472" y="1024"/>
                  </a:lnTo>
                  <a:lnTo>
                    <a:pt x="480" y="1016"/>
                  </a:lnTo>
                  <a:lnTo>
                    <a:pt x="480" y="1008"/>
                  </a:lnTo>
                  <a:lnTo>
                    <a:pt x="480" y="960"/>
                  </a:lnTo>
                  <a:lnTo>
                    <a:pt x="488" y="880"/>
                  </a:lnTo>
                  <a:lnTo>
                    <a:pt x="488" y="784"/>
                  </a:lnTo>
                  <a:lnTo>
                    <a:pt x="480" y="576"/>
                  </a:lnTo>
                  <a:lnTo>
                    <a:pt x="448" y="376"/>
                  </a:lnTo>
                  <a:lnTo>
                    <a:pt x="407" y="248"/>
                  </a:lnTo>
                  <a:lnTo>
                    <a:pt x="342" y="160"/>
                  </a:lnTo>
                  <a:lnTo>
                    <a:pt x="260" y="96"/>
                  </a:lnTo>
                  <a:lnTo>
                    <a:pt x="171" y="80"/>
                  </a:lnTo>
                  <a:lnTo>
                    <a:pt x="146" y="104"/>
                  </a:lnTo>
                  <a:lnTo>
                    <a:pt x="122" y="120"/>
                  </a:lnTo>
                  <a:lnTo>
                    <a:pt x="97" y="128"/>
                  </a:lnTo>
                  <a:lnTo>
                    <a:pt x="81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65" y="128"/>
                  </a:lnTo>
                  <a:lnTo>
                    <a:pt x="57" y="128"/>
                  </a:lnTo>
                  <a:lnTo>
                    <a:pt x="57" y="120"/>
                  </a:lnTo>
                  <a:lnTo>
                    <a:pt x="73" y="88"/>
                  </a:lnTo>
                  <a:lnTo>
                    <a:pt x="122" y="56"/>
                  </a:lnTo>
                  <a:lnTo>
                    <a:pt x="187" y="16"/>
                  </a:lnTo>
                  <a:lnTo>
                    <a:pt x="268" y="0"/>
                  </a:lnTo>
                  <a:lnTo>
                    <a:pt x="358" y="16"/>
                  </a:lnTo>
                  <a:lnTo>
                    <a:pt x="431" y="64"/>
                  </a:lnTo>
                  <a:lnTo>
                    <a:pt x="488" y="128"/>
                  </a:lnTo>
                  <a:lnTo>
                    <a:pt x="529" y="208"/>
                  </a:lnTo>
                  <a:lnTo>
                    <a:pt x="562" y="304"/>
                  </a:lnTo>
                  <a:lnTo>
                    <a:pt x="578" y="400"/>
                  </a:lnTo>
                  <a:lnTo>
                    <a:pt x="594" y="496"/>
                  </a:lnTo>
                  <a:lnTo>
                    <a:pt x="603" y="592"/>
                  </a:lnTo>
                  <a:lnTo>
                    <a:pt x="603" y="672"/>
                  </a:lnTo>
                  <a:lnTo>
                    <a:pt x="603" y="728"/>
                  </a:lnTo>
                  <a:lnTo>
                    <a:pt x="603" y="816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757" y="752"/>
                  </a:lnTo>
                  <a:lnTo>
                    <a:pt x="863" y="608"/>
                  </a:lnTo>
                  <a:lnTo>
                    <a:pt x="945" y="472"/>
                  </a:lnTo>
                  <a:lnTo>
                    <a:pt x="994" y="368"/>
                  </a:lnTo>
                  <a:lnTo>
                    <a:pt x="1018" y="296"/>
                  </a:lnTo>
                  <a:lnTo>
                    <a:pt x="1026" y="256"/>
                  </a:lnTo>
                  <a:lnTo>
                    <a:pt x="1026" y="216"/>
                  </a:lnTo>
                  <a:lnTo>
                    <a:pt x="1002" y="176"/>
                  </a:lnTo>
                  <a:lnTo>
                    <a:pt x="969" y="144"/>
                  </a:lnTo>
                  <a:lnTo>
                    <a:pt x="912" y="120"/>
                  </a:lnTo>
                  <a:lnTo>
                    <a:pt x="896" y="120"/>
                  </a:lnTo>
                  <a:lnTo>
                    <a:pt x="888" y="112"/>
                  </a:lnTo>
                  <a:lnTo>
                    <a:pt x="880" y="112"/>
                  </a:lnTo>
                  <a:lnTo>
                    <a:pt x="880" y="96"/>
                  </a:lnTo>
                  <a:lnTo>
                    <a:pt x="880" y="88"/>
                  </a:lnTo>
                  <a:lnTo>
                    <a:pt x="888" y="72"/>
                  </a:lnTo>
                  <a:lnTo>
                    <a:pt x="888" y="56"/>
                  </a:lnTo>
                  <a:lnTo>
                    <a:pt x="896" y="32"/>
                  </a:lnTo>
                  <a:lnTo>
                    <a:pt x="912" y="16"/>
                  </a:lnTo>
                  <a:lnTo>
                    <a:pt x="920" y="8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26563" y="4520"/>
              <a:ext cx="651" cy="720"/>
            </a:xfrm>
            <a:custGeom>
              <a:avLst/>
              <a:gdLst/>
              <a:ahLst/>
              <a:cxnLst>
                <a:cxn ang="0">
                  <a:pos x="309" y="16"/>
                </a:cxn>
                <a:cxn ang="0">
                  <a:pos x="407" y="112"/>
                </a:cxn>
                <a:cxn ang="0">
                  <a:pos x="456" y="240"/>
                </a:cxn>
                <a:cxn ang="0">
                  <a:pos x="464" y="328"/>
                </a:cxn>
                <a:cxn ang="0">
                  <a:pos x="505" y="248"/>
                </a:cxn>
                <a:cxn ang="0">
                  <a:pos x="570" y="96"/>
                </a:cxn>
                <a:cxn ang="0">
                  <a:pos x="619" y="16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1" y="24"/>
                </a:cxn>
                <a:cxn ang="0">
                  <a:pos x="602" y="120"/>
                </a:cxn>
                <a:cxn ang="0">
                  <a:pos x="554" y="224"/>
                </a:cxn>
                <a:cxn ang="0">
                  <a:pos x="513" y="312"/>
                </a:cxn>
                <a:cxn ang="0">
                  <a:pos x="472" y="424"/>
                </a:cxn>
                <a:cxn ang="0">
                  <a:pos x="448" y="536"/>
                </a:cxn>
                <a:cxn ang="0">
                  <a:pos x="423" y="664"/>
                </a:cxn>
                <a:cxn ang="0">
                  <a:pos x="399" y="712"/>
                </a:cxn>
                <a:cxn ang="0">
                  <a:pos x="391" y="720"/>
                </a:cxn>
                <a:cxn ang="0">
                  <a:pos x="374" y="720"/>
                </a:cxn>
                <a:cxn ang="0">
                  <a:pos x="366" y="704"/>
                </a:cxn>
                <a:cxn ang="0">
                  <a:pos x="366" y="656"/>
                </a:cxn>
                <a:cxn ang="0">
                  <a:pos x="399" y="520"/>
                </a:cxn>
                <a:cxn ang="0">
                  <a:pos x="423" y="448"/>
                </a:cxn>
                <a:cxn ang="0">
                  <a:pos x="431" y="424"/>
                </a:cxn>
                <a:cxn ang="0">
                  <a:pos x="431" y="376"/>
                </a:cxn>
                <a:cxn ang="0">
                  <a:pos x="415" y="248"/>
                </a:cxn>
                <a:cxn ang="0">
                  <a:pos x="358" y="136"/>
                </a:cxn>
                <a:cxn ang="0">
                  <a:pos x="228" y="88"/>
                </a:cxn>
                <a:cxn ang="0">
                  <a:pos x="81" y="136"/>
                </a:cxn>
                <a:cxn ang="0">
                  <a:pos x="40" y="200"/>
                </a:cxn>
                <a:cxn ang="0">
                  <a:pos x="24" y="208"/>
                </a:cxn>
                <a:cxn ang="0">
                  <a:pos x="8" y="208"/>
                </a:cxn>
                <a:cxn ang="0">
                  <a:pos x="0" y="200"/>
                </a:cxn>
                <a:cxn ang="0">
                  <a:pos x="32" y="120"/>
                </a:cxn>
                <a:cxn ang="0">
                  <a:pos x="146" y="16"/>
                </a:cxn>
              </a:cxnLst>
              <a:rect l="0" t="0" r="r" b="b"/>
              <a:pathLst>
                <a:path w="651" h="720">
                  <a:moveTo>
                    <a:pt x="236" y="0"/>
                  </a:moveTo>
                  <a:lnTo>
                    <a:pt x="309" y="16"/>
                  </a:lnTo>
                  <a:lnTo>
                    <a:pt x="366" y="56"/>
                  </a:lnTo>
                  <a:lnTo>
                    <a:pt x="407" y="112"/>
                  </a:lnTo>
                  <a:lnTo>
                    <a:pt x="431" y="176"/>
                  </a:lnTo>
                  <a:lnTo>
                    <a:pt x="456" y="240"/>
                  </a:lnTo>
                  <a:lnTo>
                    <a:pt x="464" y="296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505" y="248"/>
                  </a:lnTo>
                  <a:lnTo>
                    <a:pt x="537" y="168"/>
                  </a:lnTo>
                  <a:lnTo>
                    <a:pt x="570" y="96"/>
                  </a:lnTo>
                  <a:lnTo>
                    <a:pt x="602" y="40"/>
                  </a:lnTo>
                  <a:lnTo>
                    <a:pt x="619" y="16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51" y="16"/>
                  </a:lnTo>
                  <a:lnTo>
                    <a:pt x="651" y="24"/>
                  </a:lnTo>
                  <a:lnTo>
                    <a:pt x="643" y="32"/>
                  </a:lnTo>
                  <a:lnTo>
                    <a:pt x="602" y="120"/>
                  </a:lnTo>
                  <a:lnTo>
                    <a:pt x="570" y="176"/>
                  </a:lnTo>
                  <a:lnTo>
                    <a:pt x="554" y="224"/>
                  </a:lnTo>
                  <a:lnTo>
                    <a:pt x="537" y="264"/>
                  </a:lnTo>
                  <a:lnTo>
                    <a:pt x="513" y="312"/>
                  </a:lnTo>
                  <a:lnTo>
                    <a:pt x="488" y="376"/>
                  </a:lnTo>
                  <a:lnTo>
                    <a:pt x="472" y="424"/>
                  </a:lnTo>
                  <a:lnTo>
                    <a:pt x="464" y="464"/>
                  </a:lnTo>
                  <a:lnTo>
                    <a:pt x="448" y="536"/>
                  </a:lnTo>
                  <a:lnTo>
                    <a:pt x="431" y="608"/>
                  </a:lnTo>
                  <a:lnTo>
                    <a:pt x="423" y="664"/>
                  </a:lnTo>
                  <a:lnTo>
                    <a:pt x="407" y="696"/>
                  </a:lnTo>
                  <a:lnTo>
                    <a:pt x="399" y="712"/>
                  </a:lnTo>
                  <a:lnTo>
                    <a:pt x="391" y="720"/>
                  </a:lnTo>
                  <a:lnTo>
                    <a:pt x="391" y="720"/>
                  </a:lnTo>
                  <a:lnTo>
                    <a:pt x="383" y="720"/>
                  </a:lnTo>
                  <a:lnTo>
                    <a:pt x="374" y="720"/>
                  </a:lnTo>
                  <a:lnTo>
                    <a:pt x="366" y="712"/>
                  </a:lnTo>
                  <a:lnTo>
                    <a:pt x="366" y="704"/>
                  </a:lnTo>
                  <a:lnTo>
                    <a:pt x="358" y="696"/>
                  </a:lnTo>
                  <a:lnTo>
                    <a:pt x="366" y="656"/>
                  </a:lnTo>
                  <a:lnTo>
                    <a:pt x="383" y="592"/>
                  </a:lnTo>
                  <a:lnTo>
                    <a:pt x="399" y="520"/>
                  </a:lnTo>
                  <a:lnTo>
                    <a:pt x="423" y="456"/>
                  </a:lnTo>
                  <a:lnTo>
                    <a:pt x="423" y="448"/>
                  </a:lnTo>
                  <a:lnTo>
                    <a:pt x="423" y="440"/>
                  </a:lnTo>
                  <a:lnTo>
                    <a:pt x="431" y="424"/>
                  </a:lnTo>
                  <a:lnTo>
                    <a:pt x="431" y="408"/>
                  </a:lnTo>
                  <a:lnTo>
                    <a:pt x="431" y="376"/>
                  </a:lnTo>
                  <a:lnTo>
                    <a:pt x="423" y="320"/>
                  </a:lnTo>
                  <a:lnTo>
                    <a:pt x="415" y="248"/>
                  </a:lnTo>
                  <a:lnTo>
                    <a:pt x="399" y="192"/>
                  </a:lnTo>
                  <a:lnTo>
                    <a:pt x="358" y="136"/>
                  </a:lnTo>
                  <a:lnTo>
                    <a:pt x="301" y="104"/>
                  </a:lnTo>
                  <a:lnTo>
                    <a:pt x="228" y="88"/>
                  </a:lnTo>
                  <a:lnTo>
                    <a:pt x="146" y="104"/>
                  </a:lnTo>
                  <a:lnTo>
                    <a:pt x="81" y="136"/>
                  </a:lnTo>
                  <a:lnTo>
                    <a:pt x="40" y="192"/>
                  </a:lnTo>
                  <a:lnTo>
                    <a:pt x="40" y="200"/>
                  </a:lnTo>
                  <a:lnTo>
                    <a:pt x="32" y="208"/>
                  </a:lnTo>
                  <a:lnTo>
                    <a:pt x="24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0" y="200"/>
                  </a:lnTo>
                  <a:lnTo>
                    <a:pt x="8" y="176"/>
                  </a:lnTo>
                  <a:lnTo>
                    <a:pt x="32" y="120"/>
                  </a:lnTo>
                  <a:lnTo>
                    <a:pt x="81" y="64"/>
                  </a:lnTo>
                  <a:lnTo>
                    <a:pt x="146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9" name="Freeform 73"/>
            <p:cNvSpPr>
              <a:spLocks noEditPoints="1"/>
            </p:cNvSpPr>
            <p:nvPr/>
          </p:nvSpPr>
          <p:spPr bwMode="auto">
            <a:xfrm>
              <a:off x="27231" y="4640"/>
              <a:ext cx="366" cy="672"/>
            </a:xfrm>
            <a:custGeom>
              <a:avLst/>
              <a:gdLst/>
              <a:ahLst/>
              <a:cxnLst>
                <a:cxn ang="0">
                  <a:pos x="277" y="184"/>
                </a:cxn>
                <a:cxn ang="0">
                  <a:pos x="326" y="208"/>
                </a:cxn>
                <a:cxn ang="0">
                  <a:pos x="342" y="248"/>
                </a:cxn>
                <a:cxn ang="0">
                  <a:pos x="334" y="272"/>
                </a:cxn>
                <a:cxn ang="0">
                  <a:pos x="236" y="608"/>
                </a:cxn>
                <a:cxn ang="0">
                  <a:pos x="130" y="664"/>
                </a:cxn>
                <a:cxn ang="0">
                  <a:pos x="57" y="672"/>
                </a:cxn>
                <a:cxn ang="0">
                  <a:pos x="16" y="656"/>
                </a:cxn>
                <a:cxn ang="0">
                  <a:pos x="0" y="624"/>
                </a:cxn>
                <a:cxn ang="0">
                  <a:pos x="16" y="584"/>
                </a:cxn>
                <a:cxn ang="0">
                  <a:pos x="49" y="576"/>
                </a:cxn>
                <a:cxn ang="0">
                  <a:pos x="73" y="584"/>
                </a:cxn>
                <a:cxn ang="0">
                  <a:pos x="81" y="600"/>
                </a:cxn>
                <a:cxn ang="0">
                  <a:pos x="73" y="624"/>
                </a:cxn>
                <a:cxn ang="0">
                  <a:pos x="57" y="648"/>
                </a:cxn>
                <a:cxn ang="0">
                  <a:pos x="89" y="648"/>
                </a:cxn>
                <a:cxn ang="0">
                  <a:pos x="146" y="632"/>
                </a:cxn>
                <a:cxn ang="0">
                  <a:pos x="187" y="584"/>
                </a:cxn>
                <a:cxn ang="0">
                  <a:pos x="195" y="552"/>
                </a:cxn>
                <a:cxn ang="0">
                  <a:pos x="277" y="256"/>
                </a:cxn>
                <a:cxn ang="0">
                  <a:pos x="277" y="232"/>
                </a:cxn>
                <a:cxn ang="0">
                  <a:pos x="269" y="216"/>
                </a:cxn>
                <a:cxn ang="0">
                  <a:pos x="244" y="200"/>
                </a:cxn>
                <a:cxn ang="0">
                  <a:pos x="203" y="208"/>
                </a:cxn>
                <a:cxn ang="0">
                  <a:pos x="163" y="240"/>
                </a:cxn>
                <a:cxn ang="0">
                  <a:pos x="122" y="296"/>
                </a:cxn>
                <a:cxn ang="0">
                  <a:pos x="114" y="304"/>
                </a:cxn>
                <a:cxn ang="0">
                  <a:pos x="106" y="304"/>
                </a:cxn>
                <a:cxn ang="0">
                  <a:pos x="97" y="304"/>
                </a:cxn>
                <a:cxn ang="0">
                  <a:pos x="106" y="272"/>
                </a:cxn>
                <a:cxn ang="0">
                  <a:pos x="179" y="192"/>
                </a:cxn>
                <a:cxn ang="0">
                  <a:pos x="334" y="0"/>
                </a:cxn>
                <a:cxn ang="0">
                  <a:pos x="358" y="16"/>
                </a:cxn>
                <a:cxn ang="0">
                  <a:pos x="366" y="40"/>
                </a:cxn>
                <a:cxn ang="0">
                  <a:pos x="358" y="64"/>
                </a:cxn>
                <a:cxn ang="0">
                  <a:pos x="317" y="80"/>
                </a:cxn>
                <a:cxn ang="0">
                  <a:pos x="293" y="64"/>
                </a:cxn>
                <a:cxn ang="0">
                  <a:pos x="293" y="32"/>
                </a:cxn>
                <a:cxn ang="0">
                  <a:pos x="317" y="8"/>
                </a:cxn>
              </a:cxnLst>
              <a:rect l="0" t="0" r="r" b="b"/>
              <a:pathLst>
                <a:path w="366" h="672">
                  <a:moveTo>
                    <a:pt x="244" y="176"/>
                  </a:moveTo>
                  <a:lnTo>
                    <a:pt x="277" y="184"/>
                  </a:lnTo>
                  <a:lnTo>
                    <a:pt x="301" y="192"/>
                  </a:lnTo>
                  <a:lnTo>
                    <a:pt x="326" y="208"/>
                  </a:lnTo>
                  <a:lnTo>
                    <a:pt x="334" y="224"/>
                  </a:lnTo>
                  <a:lnTo>
                    <a:pt x="342" y="248"/>
                  </a:lnTo>
                  <a:lnTo>
                    <a:pt x="342" y="264"/>
                  </a:lnTo>
                  <a:lnTo>
                    <a:pt x="334" y="272"/>
                  </a:lnTo>
                  <a:lnTo>
                    <a:pt x="269" y="552"/>
                  </a:lnTo>
                  <a:lnTo>
                    <a:pt x="236" y="608"/>
                  </a:lnTo>
                  <a:lnTo>
                    <a:pt x="187" y="648"/>
                  </a:lnTo>
                  <a:lnTo>
                    <a:pt x="130" y="664"/>
                  </a:lnTo>
                  <a:lnTo>
                    <a:pt x="89" y="672"/>
                  </a:lnTo>
                  <a:lnTo>
                    <a:pt x="57" y="672"/>
                  </a:lnTo>
                  <a:lnTo>
                    <a:pt x="32" y="664"/>
                  </a:lnTo>
                  <a:lnTo>
                    <a:pt x="16" y="656"/>
                  </a:lnTo>
                  <a:lnTo>
                    <a:pt x="0" y="640"/>
                  </a:lnTo>
                  <a:lnTo>
                    <a:pt x="0" y="624"/>
                  </a:lnTo>
                  <a:lnTo>
                    <a:pt x="0" y="600"/>
                  </a:lnTo>
                  <a:lnTo>
                    <a:pt x="16" y="584"/>
                  </a:lnTo>
                  <a:lnTo>
                    <a:pt x="24" y="576"/>
                  </a:lnTo>
                  <a:lnTo>
                    <a:pt x="49" y="576"/>
                  </a:lnTo>
                  <a:lnTo>
                    <a:pt x="65" y="576"/>
                  </a:lnTo>
                  <a:lnTo>
                    <a:pt x="73" y="584"/>
                  </a:lnTo>
                  <a:lnTo>
                    <a:pt x="81" y="592"/>
                  </a:lnTo>
                  <a:lnTo>
                    <a:pt x="81" y="600"/>
                  </a:lnTo>
                  <a:lnTo>
                    <a:pt x="81" y="608"/>
                  </a:lnTo>
                  <a:lnTo>
                    <a:pt x="73" y="624"/>
                  </a:lnTo>
                  <a:lnTo>
                    <a:pt x="65" y="632"/>
                  </a:lnTo>
                  <a:lnTo>
                    <a:pt x="57" y="648"/>
                  </a:lnTo>
                  <a:lnTo>
                    <a:pt x="65" y="648"/>
                  </a:lnTo>
                  <a:lnTo>
                    <a:pt x="89" y="648"/>
                  </a:lnTo>
                  <a:lnTo>
                    <a:pt x="114" y="648"/>
                  </a:lnTo>
                  <a:lnTo>
                    <a:pt x="146" y="632"/>
                  </a:lnTo>
                  <a:lnTo>
                    <a:pt x="171" y="608"/>
                  </a:lnTo>
                  <a:lnTo>
                    <a:pt x="187" y="584"/>
                  </a:lnTo>
                  <a:lnTo>
                    <a:pt x="195" y="552"/>
                  </a:lnTo>
                  <a:lnTo>
                    <a:pt x="195" y="552"/>
                  </a:lnTo>
                  <a:lnTo>
                    <a:pt x="269" y="264"/>
                  </a:lnTo>
                  <a:lnTo>
                    <a:pt x="277" y="256"/>
                  </a:lnTo>
                  <a:lnTo>
                    <a:pt x="277" y="240"/>
                  </a:lnTo>
                  <a:lnTo>
                    <a:pt x="277" y="232"/>
                  </a:lnTo>
                  <a:lnTo>
                    <a:pt x="269" y="224"/>
                  </a:lnTo>
                  <a:lnTo>
                    <a:pt x="269" y="216"/>
                  </a:lnTo>
                  <a:lnTo>
                    <a:pt x="260" y="208"/>
                  </a:lnTo>
                  <a:lnTo>
                    <a:pt x="244" y="200"/>
                  </a:lnTo>
                  <a:lnTo>
                    <a:pt x="228" y="200"/>
                  </a:lnTo>
                  <a:lnTo>
                    <a:pt x="203" y="208"/>
                  </a:lnTo>
                  <a:lnTo>
                    <a:pt x="187" y="224"/>
                  </a:lnTo>
                  <a:lnTo>
                    <a:pt x="163" y="240"/>
                  </a:lnTo>
                  <a:lnTo>
                    <a:pt x="146" y="264"/>
                  </a:lnTo>
                  <a:lnTo>
                    <a:pt x="122" y="296"/>
                  </a:lnTo>
                  <a:lnTo>
                    <a:pt x="122" y="304"/>
                  </a:lnTo>
                  <a:lnTo>
                    <a:pt x="114" y="304"/>
                  </a:lnTo>
                  <a:lnTo>
                    <a:pt x="106" y="304"/>
                  </a:lnTo>
                  <a:lnTo>
                    <a:pt x="106" y="304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89" y="296"/>
                  </a:lnTo>
                  <a:lnTo>
                    <a:pt x="106" y="272"/>
                  </a:lnTo>
                  <a:lnTo>
                    <a:pt x="130" y="232"/>
                  </a:lnTo>
                  <a:lnTo>
                    <a:pt x="179" y="192"/>
                  </a:lnTo>
                  <a:lnTo>
                    <a:pt x="244" y="176"/>
                  </a:lnTo>
                  <a:close/>
                  <a:moveTo>
                    <a:pt x="334" y="0"/>
                  </a:moveTo>
                  <a:lnTo>
                    <a:pt x="350" y="8"/>
                  </a:lnTo>
                  <a:lnTo>
                    <a:pt x="358" y="16"/>
                  </a:lnTo>
                  <a:lnTo>
                    <a:pt x="366" y="24"/>
                  </a:lnTo>
                  <a:lnTo>
                    <a:pt x="366" y="40"/>
                  </a:lnTo>
                  <a:lnTo>
                    <a:pt x="366" y="56"/>
                  </a:lnTo>
                  <a:lnTo>
                    <a:pt x="358" y="64"/>
                  </a:lnTo>
                  <a:lnTo>
                    <a:pt x="342" y="80"/>
                  </a:lnTo>
                  <a:lnTo>
                    <a:pt x="317" y="80"/>
                  </a:lnTo>
                  <a:lnTo>
                    <a:pt x="301" y="80"/>
                  </a:lnTo>
                  <a:lnTo>
                    <a:pt x="293" y="64"/>
                  </a:lnTo>
                  <a:lnTo>
                    <a:pt x="285" y="48"/>
                  </a:lnTo>
                  <a:lnTo>
                    <a:pt x="293" y="32"/>
                  </a:lnTo>
                  <a:lnTo>
                    <a:pt x="301" y="16"/>
                  </a:lnTo>
                  <a:lnTo>
                    <a:pt x="317" y="8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4" name="TextBox 103"/>
          <p:cNvSpPr txBox="1"/>
          <p:nvPr/>
        </p:nvSpPr>
        <p:spPr>
          <a:xfrm>
            <a:off x="1676400" y="4191000"/>
            <a:ext cx="7239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gives the leading </a:t>
            </a:r>
            <a:r>
              <a:rPr lang="en-US" sz="2800" dirty="0" err="1" smtClean="0"/>
              <a:t>semiflat</a:t>
            </a:r>
            <a:r>
              <a:rPr lang="en-US" sz="2800" dirty="0" smtClean="0"/>
              <a:t> metric. </a:t>
            </a:r>
            <a:endParaRPr lang="en-US" sz="2800" dirty="0"/>
          </a:p>
        </p:txBody>
      </p:sp>
      <p:sp>
        <p:nvSpPr>
          <p:cNvPr id="105" name="TextBox 104"/>
          <p:cNvSpPr txBox="1"/>
          <p:nvPr/>
        </p:nvSpPr>
        <p:spPr>
          <a:xfrm>
            <a:off x="0" y="48768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ym typeface="Symbol"/>
              </a:rPr>
              <a:t></a:t>
            </a:r>
            <a:r>
              <a:rPr lang="en-US" sz="2400" baseline="-25000" dirty="0" smtClean="0">
                <a:sym typeface="Mathematica1"/>
              </a:rPr>
              <a:t></a:t>
            </a:r>
            <a:r>
              <a:rPr lang="en-US" sz="2400" baseline="-25000" dirty="0" smtClean="0">
                <a:sym typeface="Symbol"/>
              </a:rPr>
              <a:t> </a:t>
            </a:r>
            <a:r>
              <a:rPr lang="en-US" sz="2400" dirty="0" smtClean="0">
                <a:sym typeface="Symbol"/>
              </a:rPr>
              <a:t>  </a:t>
            </a:r>
            <a:r>
              <a:rPr lang="en-US" sz="2400" dirty="0" smtClean="0"/>
              <a:t> has simple poles at </a:t>
            </a:r>
            <a:r>
              <a:rPr lang="en-US" sz="2400" dirty="0" smtClean="0">
                <a:sym typeface="Mathematica1"/>
              </a:rPr>
              <a:t></a:t>
            </a:r>
            <a:r>
              <a:rPr lang="en-US" sz="2400" dirty="0" smtClean="0"/>
              <a:t>= 0, </a:t>
            </a:r>
            <a:r>
              <a:rPr lang="en-US" sz="2400" dirty="0" smtClean="0">
                <a:sym typeface="Mathematica1"/>
              </a:rPr>
              <a:t>    </a:t>
            </a:r>
            <a:r>
              <a:rPr lang="en-US" sz="2400" dirty="0" smtClean="0"/>
              <a:t>and no singularities across BPS rays (discontinuities =  </a:t>
            </a:r>
            <a:r>
              <a:rPr lang="en-US" sz="2400" dirty="0" err="1" smtClean="0"/>
              <a:t>symplectic</a:t>
            </a:r>
            <a:r>
              <a:rPr lang="en-US" sz="2400" dirty="0" smtClean="0"/>
              <a:t> transformations). </a:t>
            </a:r>
            <a:endParaRPr lang="en-US" sz="2400" dirty="0"/>
          </a:p>
        </p:txBody>
      </p:sp>
      <p:grpSp>
        <p:nvGrpSpPr>
          <p:cNvPr id="7204" name="Group 3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09600" y="3200400"/>
            <a:ext cx="8215785" cy="838200"/>
            <a:chOff x="401" y="2181"/>
            <a:chExt cx="27680" cy="2824"/>
          </a:xfrm>
        </p:grpSpPr>
        <p:sp>
          <p:nvSpPr>
            <p:cNvPr id="7206" name="Freeform 38"/>
            <p:cNvSpPr>
              <a:spLocks/>
            </p:cNvSpPr>
            <p:nvPr/>
          </p:nvSpPr>
          <p:spPr bwMode="auto">
            <a:xfrm>
              <a:off x="401" y="2919"/>
              <a:ext cx="1084" cy="1282"/>
            </a:xfrm>
            <a:custGeom>
              <a:avLst/>
              <a:gdLst/>
              <a:ahLst/>
              <a:cxnLst>
                <a:cxn ang="0">
                  <a:pos x="974" y="8"/>
                </a:cxn>
                <a:cxn ang="0">
                  <a:pos x="1051" y="58"/>
                </a:cxn>
                <a:cxn ang="0">
                  <a:pos x="1084" y="184"/>
                </a:cxn>
                <a:cxn ang="0">
                  <a:pos x="1059" y="327"/>
                </a:cxn>
                <a:cxn ang="0">
                  <a:pos x="949" y="570"/>
                </a:cxn>
                <a:cxn ang="0">
                  <a:pos x="712" y="896"/>
                </a:cxn>
                <a:cxn ang="0">
                  <a:pos x="542" y="1064"/>
                </a:cxn>
                <a:cxn ang="0">
                  <a:pos x="347" y="1215"/>
                </a:cxn>
                <a:cxn ang="0">
                  <a:pos x="195" y="1282"/>
                </a:cxn>
                <a:cxn ang="0">
                  <a:pos x="68" y="1240"/>
                </a:cxn>
                <a:cxn ang="0">
                  <a:pos x="8" y="1148"/>
                </a:cxn>
                <a:cxn ang="0">
                  <a:pos x="0" y="1081"/>
                </a:cxn>
                <a:cxn ang="0">
                  <a:pos x="17" y="1030"/>
                </a:cxn>
                <a:cxn ang="0">
                  <a:pos x="42" y="1014"/>
                </a:cxn>
                <a:cxn ang="0">
                  <a:pos x="59" y="1022"/>
                </a:cxn>
                <a:cxn ang="0">
                  <a:pos x="85" y="1098"/>
                </a:cxn>
                <a:cxn ang="0">
                  <a:pos x="178" y="1156"/>
                </a:cxn>
                <a:cxn ang="0">
                  <a:pos x="229" y="1165"/>
                </a:cxn>
                <a:cxn ang="0">
                  <a:pos x="330" y="1131"/>
                </a:cxn>
                <a:cxn ang="0">
                  <a:pos x="424" y="1064"/>
                </a:cxn>
                <a:cxn ang="0">
                  <a:pos x="474" y="1030"/>
                </a:cxn>
                <a:cxn ang="0">
                  <a:pos x="474" y="1014"/>
                </a:cxn>
                <a:cxn ang="0">
                  <a:pos x="483" y="880"/>
                </a:cxn>
                <a:cxn ang="0">
                  <a:pos x="474" y="578"/>
                </a:cxn>
                <a:cxn ang="0">
                  <a:pos x="398" y="251"/>
                </a:cxn>
                <a:cxn ang="0">
                  <a:pos x="263" y="100"/>
                </a:cxn>
                <a:cxn ang="0">
                  <a:pos x="144" y="100"/>
                </a:cxn>
                <a:cxn ang="0">
                  <a:pos x="102" y="125"/>
                </a:cxn>
                <a:cxn ang="0">
                  <a:pos x="76" y="134"/>
                </a:cxn>
                <a:cxn ang="0">
                  <a:pos x="59" y="125"/>
                </a:cxn>
                <a:cxn ang="0">
                  <a:pos x="68" y="92"/>
                </a:cxn>
                <a:cxn ang="0">
                  <a:pos x="186" y="17"/>
                </a:cxn>
                <a:cxn ang="0">
                  <a:pos x="364" y="17"/>
                </a:cxn>
                <a:cxn ang="0">
                  <a:pos x="500" y="151"/>
                </a:cxn>
                <a:cxn ang="0">
                  <a:pos x="568" y="360"/>
                </a:cxn>
                <a:cxn ang="0">
                  <a:pos x="593" y="570"/>
                </a:cxn>
                <a:cxn ang="0">
                  <a:pos x="602" y="729"/>
                </a:cxn>
                <a:cxn ang="0">
                  <a:pos x="593" y="922"/>
                </a:cxn>
                <a:cxn ang="0">
                  <a:pos x="593" y="922"/>
                </a:cxn>
                <a:cxn ang="0">
                  <a:pos x="864" y="603"/>
                </a:cxn>
                <a:cxn ang="0">
                  <a:pos x="991" y="368"/>
                </a:cxn>
                <a:cxn ang="0">
                  <a:pos x="1025" y="251"/>
                </a:cxn>
                <a:cxn ang="0">
                  <a:pos x="1017" y="209"/>
                </a:cxn>
                <a:cxn ang="0">
                  <a:pos x="991" y="167"/>
                </a:cxn>
                <a:cxn ang="0">
                  <a:pos x="940" y="134"/>
                </a:cxn>
                <a:cxn ang="0">
                  <a:pos x="890" y="117"/>
                </a:cxn>
                <a:cxn ang="0">
                  <a:pos x="873" y="92"/>
                </a:cxn>
                <a:cxn ang="0">
                  <a:pos x="881" y="67"/>
                </a:cxn>
                <a:cxn ang="0">
                  <a:pos x="890" y="33"/>
                </a:cxn>
                <a:cxn ang="0">
                  <a:pos x="915" y="8"/>
                </a:cxn>
              </a:cxnLst>
              <a:rect l="0" t="0" r="r" b="b"/>
              <a:pathLst>
                <a:path w="1084" h="1282">
                  <a:moveTo>
                    <a:pt x="932" y="0"/>
                  </a:moveTo>
                  <a:lnTo>
                    <a:pt x="974" y="8"/>
                  </a:lnTo>
                  <a:lnTo>
                    <a:pt x="1017" y="25"/>
                  </a:lnTo>
                  <a:lnTo>
                    <a:pt x="1051" y="58"/>
                  </a:lnTo>
                  <a:lnTo>
                    <a:pt x="1076" y="109"/>
                  </a:lnTo>
                  <a:lnTo>
                    <a:pt x="1084" y="184"/>
                  </a:lnTo>
                  <a:lnTo>
                    <a:pt x="1084" y="234"/>
                  </a:lnTo>
                  <a:lnTo>
                    <a:pt x="1059" y="327"/>
                  </a:lnTo>
                  <a:lnTo>
                    <a:pt x="1017" y="436"/>
                  </a:lnTo>
                  <a:lnTo>
                    <a:pt x="949" y="570"/>
                  </a:lnTo>
                  <a:lnTo>
                    <a:pt x="856" y="720"/>
                  </a:lnTo>
                  <a:lnTo>
                    <a:pt x="712" y="896"/>
                  </a:lnTo>
                  <a:lnTo>
                    <a:pt x="635" y="980"/>
                  </a:lnTo>
                  <a:lnTo>
                    <a:pt x="542" y="1064"/>
                  </a:lnTo>
                  <a:lnTo>
                    <a:pt x="449" y="1148"/>
                  </a:lnTo>
                  <a:lnTo>
                    <a:pt x="347" y="1215"/>
                  </a:lnTo>
                  <a:lnTo>
                    <a:pt x="263" y="1265"/>
                  </a:lnTo>
                  <a:lnTo>
                    <a:pt x="195" y="1282"/>
                  </a:lnTo>
                  <a:lnTo>
                    <a:pt x="119" y="1273"/>
                  </a:lnTo>
                  <a:lnTo>
                    <a:pt x="68" y="1240"/>
                  </a:lnTo>
                  <a:lnTo>
                    <a:pt x="25" y="1198"/>
                  </a:lnTo>
                  <a:lnTo>
                    <a:pt x="8" y="1148"/>
                  </a:lnTo>
                  <a:lnTo>
                    <a:pt x="0" y="1106"/>
                  </a:lnTo>
                  <a:lnTo>
                    <a:pt x="0" y="1081"/>
                  </a:lnTo>
                  <a:lnTo>
                    <a:pt x="8" y="1056"/>
                  </a:lnTo>
                  <a:lnTo>
                    <a:pt x="17" y="1030"/>
                  </a:lnTo>
                  <a:lnTo>
                    <a:pt x="34" y="1022"/>
                  </a:lnTo>
                  <a:lnTo>
                    <a:pt x="42" y="1014"/>
                  </a:lnTo>
                  <a:lnTo>
                    <a:pt x="51" y="1014"/>
                  </a:lnTo>
                  <a:lnTo>
                    <a:pt x="59" y="1022"/>
                  </a:lnTo>
                  <a:lnTo>
                    <a:pt x="59" y="1030"/>
                  </a:lnTo>
                  <a:lnTo>
                    <a:pt x="85" y="1098"/>
                  </a:lnTo>
                  <a:lnTo>
                    <a:pt x="127" y="1131"/>
                  </a:lnTo>
                  <a:lnTo>
                    <a:pt x="178" y="1156"/>
                  </a:lnTo>
                  <a:lnTo>
                    <a:pt x="212" y="1165"/>
                  </a:lnTo>
                  <a:lnTo>
                    <a:pt x="229" y="1165"/>
                  </a:lnTo>
                  <a:lnTo>
                    <a:pt x="280" y="1156"/>
                  </a:lnTo>
                  <a:lnTo>
                    <a:pt x="330" y="1131"/>
                  </a:lnTo>
                  <a:lnTo>
                    <a:pt x="381" y="1098"/>
                  </a:lnTo>
                  <a:lnTo>
                    <a:pt x="424" y="1064"/>
                  </a:lnTo>
                  <a:lnTo>
                    <a:pt x="458" y="1039"/>
                  </a:lnTo>
                  <a:lnTo>
                    <a:pt x="474" y="1030"/>
                  </a:lnTo>
                  <a:lnTo>
                    <a:pt x="474" y="1022"/>
                  </a:lnTo>
                  <a:lnTo>
                    <a:pt x="474" y="1014"/>
                  </a:lnTo>
                  <a:lnTo>
                    <a:pt x="483" y="963"/>
                  </a:lnTo>
                  <a:lnTo>
                    <a:pt x="483" y="880"/>
                  </a:lnTo>
                  <a:lnTo>
                    <a:pt x="483" y="787"/>
                  </a:lnTo>
                  <a:lnTo>
                    <a:pt x="474" y="578"/>
                  </a:lnTo>
                  <a:lnTo>
                    <a:pt x="441" y="377"/>
                  </a:lnTo>
                  <a:lnTo>
                    <a:pt x="398" y="251"/>
                  </a:lnTo>
                  <a:lnTo>
                    <a:pt x="339" y="159"/>
                  </a:lnTo>
                  <a:lnTo>
                    <a:pt x="263" y="100"/>
                  </a:lnTo>
                  <a:lnTo>
                    <a:pt x="161" y="75"/>
                  </a:lnTo>
                  <a:lnTo>
                    <a:pt x="144" y="100"/>
                  </a:lnTo>
                  <a:lnTo>
                    <a:pt x="119" y="117"/>
                  </a:lnTo>
                  <a:lnTo>
                    <a:pt x="102" y="125"/>
                  </a:lnTo>
                  <a:lnTo>
                    <a:pt x="85" y="134"/>
                  </a:lnTo>
                  <a:lnTo>
                    <a:pt x="76" y="134"/>
                  </a:lnTo>
                  <a:lnTo>
                    <a:pt x="68" y="134"/>
                  </a:lnTo>
                  <a:lnTo>
                    <a:pt x="59" y="125"/>
                  </a:lnTo>
                  <a:lnTo>
                    <a:pt x="51" y="117"/>
                  </a:lnTo>
                  <a:lnTo>
                    <a:pt x="68" y="92"/>
                  </a:lnTo>
                  <a:lnTo>
                    <a:pt x="119" y="50"/>
                  </a:lnTo>
                  <a:lnTo>
                    <a:pt x="186" y="17"/>
                  </a:lnTo>
                  <a:lnTo>
                    <a:pt x="263" y="0"/>
                  </a:lnTo>
                  <a:lnTo>
                    <a:pt x="364" y="17"/>
                  </a:lnTo>
                  <a:lnTo>
                    <a:pt x="441" y="75"/>
                  </a:lnTo>
                  <a:lnTo>
                    <a:pt x="500" y="151"/>
                  </a:lnTo>
                  <a:lnTo>
                    <a:pt x="542" y="251"/>
                  </a:lnTo>
                  <a:lnTo>
                    <a:pt x="568" y="360"/>
                  </a:lnTo>
                  <a:lnTo>
                    <a:pt x="585" y="469"/>
                  </a:lnTo>
                  <a:lnTo>
                    <a:pt x="593" y="570"/>
                  </a:lnTo>
                  <a:lnTo>
                    <a:pt x="602" y="662"/>
                  </a:lnTo>
                  <a:lnTo>
                    <a:pt x="602" y="729"/>
                  </a:lnTo>
                  <a:lnTo>
                    <a:pt x="602" y="821"/>
                  </a:lnTo>
                  <a:lnTo>
                    <a:pt x="593" y="922"/>
                  </a:lnTo>
                  <a:lnTo>
                    <a:pt x="593" y="922"/>
                  </a:lnTo>
                  <a:lnTo>
                    <a:pt x="593" y="922"/>
                  </a:lnTo>
                  <a:lnTo>
                    <a:pt x="754" y="754"/>
                  </a:lnTo>
                  <a:lnTo>
                    <a:pt x="864" y="603"/>
                  </a:lnTo>
                  <a:lnTo>
                    <a:pt x="940" y="477"/>
                  </a:lnTo>
                  <a:lnTo>
                    <a:pt x="991" y="368"/>
                  </a:lnTo>
                  <a:lnTo>
                    <a:pt x="1017" y="293"/>
                  </a:lnTo>
                  <a:lnTo>
                    <a:pt x="1025" y="251"/>
                  </a:lnTo>
                  <a:lnTo>
                    <a:pt x="1025" y="234"/>
                  </a:lnTo>
                  <a:lnTo>
                    <a:pt x="1017" y="209"/>
                  </a:lnTo>
                  <a:lnTo>
                    <a:pt x="1008" y="184"/>
                  </a:lnTo>
                  <a:lnTo>
                    <a:pt x="991" y="167"/>
                  </a:lnTo>
                  <a:lnTo>
                    <a:pt x="974" y="142"/>
                  </a:lnTo>
                  <a:lnTo>
                    <a:pt x="940" y="134"/>
                  </a:lnTo>
                  <a:lnTo>
                    <a:pt x="907" y="117"/>
                  </a:lnTo>
                  <a:lnTo>
                    <a:pt x="890" y="117"/>
                  </a:lnTo>
                  <a:lnTo>
                    <a:pt x="881" y="109"/>
                  </a:lnTo>
                  <a:lnTo>
                    <a:pt x="873" y="92"/>
                  </a:lnTo>
                  <a:lnTo>
                    <a:pt x="881" y="84"/>
                  </a:lnTo>
                  <a:lnTo>
                    <a:pt x="881" y="67"/>
                  </a:lnTo>
                  <a:lnTo>
                    <a:pt x="890" y="50"/>
                  </a:lnTo>
                  <a:lnTo>
                    <a:pt x="890" y="33"/>
                  </a:lnTo>
                  <a:lnTo>
                    <a:pt x="907" y="17"/>
                  </a:lnTo>
                  <a:lnTo>
                    <a:pt x="915" y="8"/>
                  </a:lnTo>
                  <a:lnTo>
                    <a:pt x="9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7" name="Freeform 39"/>
            <p:cNvSpPr>
              <a:spLocks/>
            </p:cNvSpPr>
            <p:nvPr/>
          </p:nvSpPr>
          <p:spPr bwMode="auto">
            <a:xfrm>
              <a:off x="1587" y="2927"/>
              <a:ext cx="407" cy="503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314" y="25"/>
                </a:cxn>
                <a:cxn ang="0">
                  <a:pos x="331" y="17"/>
                </a:cxn>
                <a:cxn ang="0">
                  <a:pos x="348" y="9"/>
                </a:cxn>
                <a:cxn ang="0">
                  <a:pos x="356" y="0"/>
                </a:cxn>
                <a:cxn ang="0">
                  <a:pos x="373" y="0"/>
                </a:cxn>
                <a:cxn ang="0">
                  <a:pos x="373" y="17"/>
                </a:cxn>
                <a:cxn ang="0">
                  <a:pos x="381" y="134"/>
                </a:cxn>
                <a:cxn ang="0">
                  <a:pos x="373" y="151"/>
                </a:cxn>
                <a:cxn ang="0">
                  <a:pos x="356" y="159"/>
                </a:cxn>
                <a:cxn ang="0">
                  <a:pos x="339" y="159"/>
                </a:cxn>
                <a:cxn ang="0">
                  <a:pos x="339" y="126"/>
                </a:cxn>
                <a:cxn ang="0">
                  <a:pos x="305" y="59"/>
                </a:cxn>
                <a:cxn ang="0">
                  <a:pos x="204" y="25"/>
                </a:cxn>
                <a:cxn ang="0">
                  <a:pos x="93" y="50"/>
                </a:cxn>
                <a:cxn ang="0">
                  <a:pos x="59" y="109"/>
                </a:cxn>
                <a:cxn ang="0">
                  <a:pos x="110" y="168"/>
                </a:cxn>
                <a:cxn ang="0">
                  <a:pos x="229" y="193"/>
                </a:cxn>
                <a:cxn ang="0">
                  <a:pos x="288" y="210"/>
                </a:cxn>
                <a:cxn ang="0">
                  <a:pos x="356" y="252"/>
                </a:cxn>
                <a:cxn ang="0">
                  <a:pos x="398" y="310"/>
                </a:cxn>
                <a:cxn ang="0">
                  <a:pos x="398" y="411"/>
                </a:cxn>
                <a:cxn ang="0">
                  <a:pos x="297" y="495"/>
                </a:cxn>
                <a:cxn ang="0">
                  <a:pos x="170" y="503"/>
                </a:cxn>
                <a:cxn ang="0">
                  <a:pos x="68" y="461"/>
                </a:cxn>
                <a:cxn ang="0">
                  <a:pos x="43" y="495"/>
                </a:cxn>
                <a:cxn ang="0">
                  <a:pos x="17" y="503"/>
                </a:cxn>
                <a:cxn ang="0">
                  <a:pos x="0" y="495"/>
                </a:cxn>
                <a:cxn ang="0">
                  <a:pos x="0" y="478"/>
                </a:cxn>
                <a:cxn ang="0">
                  <a:pos x="0" y="327"/>
                </a:cxn>
                <a:cxn ang="0">
                  <a:pos x="9" y="310"/>
                </a:cxn>
                <a:cxn ang="0">
                  <a:pos x="34" y="310"/>
                </a:cxn>
                <a:cxn ang="0">
                  <a:pos x="43" y="327"/>
                </a:cxn>
                <a:cxn ang="0">
                  <a:pos x="93" y="428"/>
                </a:cxn>
                <a:cxn ang="0">
                  <a:pos x="204" y="478"/>
                </a:cxn>
                <a:cxn ang="0">
                  <a:pos x="314" y="444"/>
                </a:cxn>
                <a:cxn ang="0">
                  <a:pos x="348" y="386"/>
                </a:cxn>
                <a:cxn ang="0">
                  <a:pos x="297" y="310"/>
                </a:cxn>
                <a:cxn ang="0">
                  <a:pos x="204" y="277"/>
                </a:cxn>
                <a:cxn ang="0">
                  <a:pos x="43" y="226"/>
                </a:cxn>
                <a:cxn ang="0">
                  <a:pos x="9" y="176"/>
                </a:cxn>
                <a:cxn ang="0">
                  <a:pos x="9" y="101"/>
                </a:cxn>
                <a:cxn ang="0">
                  <a:pos x="59" y="34"/>
                </a:cxn>
                <a:cxn ang="0">
                  <a:pos x="204" y="0"/>
                </a:cxn>
              </a:cxnLst>
              <a:rect l="0" t="0" r="r" b="b"/>
              <a:pathLst>
                <a:path w="407" h="503">
                  <a:moveTo>
                    <a:pt x="204" y="0"/>
                  </a:moveTo>
                  <a:lnTo>
                    <a:pt x="246" y="0"/>
                  </a:lnTo>
                  <a:lnTo>
                    <a:pt x="280" y="9"/>
                  </a:lnTo>
                  <a:lnTo>
                    <a:pt x="314" y="25"/>
                  </a:lnTo>
                  <a:lnTo>
                    <a:pt x="322" y="25"/>
                  </a:lnTo>
                  <a:lnTo>
                    <a:pt x="331" y="17"/>
                  </a:lnTo>
                  <a:lnTo>
                    <a:pt x="339" y="17"/>
                  </a:lnTo>
                  <a:lnTo>
                    <a:pt x="348" y="9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73" y="0"/>
                  </a:lnTo>
                  <a:lnTo>
                    <a:pt x="373" y="9"/>
                  </a:lnTo>
                  <a:lnTo>
                    <a:pt x="373" y="17"/>
                  </a:lnTo>
                  <a:lnTo>
                    <a:pt x="381" y="25"/>
                  </a:lnTo>
                  <a:lnTo>
                    <a:pt x="381" y="134"/>
                  </a:lnTo>
                  <a:lnTo>
                    <a:pt x="373" y="143"/>
                  </a:lnTo>
                  <a:lnTo>
                    <a:pt x="373" y="151"/>
                  </a:lnTo>
                  <a:lnTo>
                    <a:pt x="373" y="159"/>
                  </a:lnTo>
                  <a:lnTo>
                    <a:pt x="356" y="159"/>
                  </a:lnTo>
                  <a:lnTo>
                    <a:pt x="348" y="159"/>
                  </a:lnTo>
                  <a:lnTo>
                    <a:pt x="339" y="159"/>
                  </a:lnTo>
                  <a:lnTo>
                    <a:pt x="339" y="151"/>
                  </a:lnTo>
                  <a:lnTo>
                    <a:pt x="339" y="126"/>
                  </a:lnTo>
                  <a:lnTo>
                    <a:pt x="331" y="92"/>
                  </a:lnTo>
                  <a:lnTo>
                    <a:pt x="305" y="59"/>
                  </a:lnTo>
                  <a:lnTo>
                    <a:pt x="263" y="34"/>
                  </a:lnTo>
                  <a:lnTo>
                    <a:pt x="204" y="25"/>
                  </a:lnTo>
                  <a:lnTo>
                    <a:pt x="136" y="34"/>
                  </a:lnTo>
                  <a:lnTo>
                    <a:pt x="93" y="50"/>
                  </a:lnTo>
                  <a:lnTo>
                    <a:pt x="68" y="76"/>
                  </a:lnTo>
                  <a:lnTo>
                    <a:pt x="59" y="109"/>
                  </a:lnTo>
                  <a:lnTo>
                    <a:pt x="76" y="143"/>
                  </a:lnTo>
                  <a:lnTo>
                    <a:pt x="110" y="168"/>
                  </a:lnTo>
                  <a:lnTo>
                    <a:pt x="161" y="184"/>
                  </a:lnTo>
                  <a:lnTo>
                    <a:pt x="229" y="193"/>
                  </a:lnTo>
                  <a:lnTo>
                    <a:pt x="254" y="201"/>
                  </a:lnTo>
                  <a:lnTo>
                    <a:pt x="288" y="210"/>
                  </a:lnTo>
                  <a:lnTo>
                    <a:pt x="331" y="226"/>
                  </a:lnTo>
                  <a:lnTo>
                    <a:pt x="356" y="252"/>
                  </a:lnTo>
                  <a:lnTo>
                    <a:pt x="381" y="277"/>
                  </a:lnTo>
                  <a:lnTo>
                    <a:pt x="398" y="310"/>
                  </a:lnTo>
                  <a:lnTo>
                    <a:pt x="407" y="352"/>
                  </a:lnTo>
                  <a:lnTo>
                    <a:pt x="398" y="411"/>
                  </a:lnTo>
                  <a:lnTo>
                    <a:pt x="364" y="453"/>
                  </a:lnTo>
                  <a:lnTo>
                    <a:pt x="297" y="495"/>
                  </a:lnTo>
                  <a:lnTo>
                    <a:pt x="204" y="503"/>
                  </a:lnTo>
                  <a:lnTo>
                    <a:pt x="170" y="503"/>
                  </a:lnTo>
                  <a:lnTo>
                    <a:pt x="119" y="495"/>
                  </a:lnTo>
                  <a:lnTo>
                    <a:pt x="68" y="461"/>
                  </a:lnTo>
                  <a:lnTo>
                    <a:pt x="51" y="478"/>
                  </a:lnTo>
                  <a:lnTo>
                    <a:pt x="43" y="495"/>
                  </a:lnTo>
                  <a:lnTo>
                    <a:pt x="26" y="503"/>
                  </a:lnTo>
                  <a:lnTo>
                    <a:pt x="17" y="503"/>
                  </a:lnTo>
                  <a:lnTo>
                    <a:pt x="9" y="503"/>
                  </a:lnTo>
                  <a:lnTo>
                    <a:pt x="0" y="495"/>
                  </a:lnTo>
                  <a:lnTo>
                    <a:pt x="0" y="486"/>
                  </a:lnTo>
                  <a:lnTo>
                    <a:pt x="0" y="478"/>
                  </a:lnTo>
                  <a:lnTo>
                    <a:pt x="0" y="335"/>
                  </a:lnTo>
                  <a:lnTo>
                    <a:pt x="0" y="327"/>
                  </a:lnTo>
                  <a:lnTo>
                    <a:pt x="0" y="319"/>
                  </a:lnTo>
                  <a:lnTo>
                    <a:pt x="9" y="310"/>
                  </a:lnTo>
                  <a:lnTo>
                    <a:pt x="17" y="310"/>
                  </a:lnTo>
                  <a:lnTo>
                    <a:pt x="34" y="310"/>
                  </a:lnTo>
                  <a:lnTo>
                    <a:pt x="34" y="319"/>
                  </a:lnTo>
                  <a:lnTo>
                    <a:pt x="43" y="327"/>
                  </a:lnTo>
                  <a:lnTo>
                    <a:pt x="59" y="386"/>
                  </a:lnTo>
                  <a:lnTo>
                    <a:pt x="93" y="428"/>
                  </a:lnTo>
                  <a:lnTo>
                    <a:pt x="136" y="461"/>
                  </a:lnTo>
                  <a:lnTo>
                    <a:pt x="204" y="478"/>
                  </a:lnTo>
                  <a:lnTo>
                    <a:pt x="271" y="469"/>
                  </a:lnTo>
                  <a:lnTo>
                    <a:pt x="314" y="444"/>
                  </a:lnTo>
                  <a:lnTo>
                    <a:pt x="339" y="411"/>
                  </a:lnTo>
                  <a:lnTo>
                    <a:pt x="348" y="386"/>
                  </a:lnTo>
                  <a:lnTo>
                    <a:pt x="331" y="335"/>
                  </a:lnTo>
                  <a:lnTo>
                    <a:pt x="297" y="310"/>
                  </a:lnTo>
                  <a:lnTo>
                    <a:pt x="246" y="293"/>
                  </a:lnTo>
                  <a:lnTo>
                    <a:pt x="204" y="277"/>
                  </a:lnTo>
                  <a:lnTo>
                    <a:pt x="110" y="260"/>
                  </a:lnTo>
                  <a:lnTo>
                    <a:pt x="43" y="226"/>
                  </a:lnTo>
                  <a:lnTo>
                    <a:pt x="17" y="201"/>
                  </a:lnTo>
                  <a:lnTo>
                    <a:pt x="9" y="176"/>
                  </a:lnTo>
                  <a:lnTo>
                    <a:pt x="0" y="143"/>
                  </a:lnTo>
                  <a:lnTo>
                    <a:pt x="9" y="101"/>
                  </a:lnTo>
                  <a:lnTo>
                    <a:pt x="26" y="67"/>
                  </a:lnTo>
                  <a:lnTo>
                    <a:pt x="59" y="34"/>
                  </a:lnTo>
                  <a:lnTo>
                    <a:pt x="119" y="9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8" name="Freeform 40"/>
            <p:cNvSpPr>
              <a:spLocks/>
            </p:cNvSpPr>
            <p:nvPr/>
          </p:nvSpPr>
          <p:spPr bwMode="auto">
            <a:xfrm>
              <a:off x="2087" y="2642"/>
              <a:ext cx="398" cy="780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22" y="0"/>
                </a:cxn>
                <a:cxn ang="0">
                  <a:pos x="347" y="9"/>
                </a:cxn>
                <a:cxn ang="0">
                  <a:pos x="373" y="34"/>
                </a:cxn>
                <a:cxn ang="0">
                  <a:pos x="390" y="50"/>
                </a:cxn>
                <a:cxn ang="0">
                  <a:pos x="398" y="76"/>
                </a:cxn>
                <a:cxn ang="0">
                  <a:pos x="390" y="101"/>
                </a:cxn>
                <a:cxn ang="0">
                  <a:pos x="381" y="118"/>
                </a:cxn>
                <a:cxn ang="0">
                  <a:pos x="364" y="126"/>
                </a:cxn>
                <a:cxn ang="0">
                  <a:pos x="347" y="134"/>
                </a:cxn>
                <a:cxn ang="0">
                  <a:pos x="322" y="126"/>
                </a:cxn>
                <a:cxn ang="0">
                  <a:pos x="305" y="118"/>
                </a:cxn>
                <a:cxn ang="0">
                  <a:pos x="297" y="101"/>
                </a:cxn>
                <a:cxn ang="0">
                  <a:pos x="297" y="76"/>
                </a:cxn>
                <a:cxn ang="0">
                  <a:pos x="297" y="59"/>
                </a:cxn>
                <a:cxn ang="0">
                  <a:pos x="305" y="50"/>
                </a:cxn>
                <a:cxn ang="0">
                  <a:pos x="322" y="34"/>
                </a:cxn>
                <a:cxn ang="0">
                  <a:pos x="288" y="25"/>
                </a:cxn>
                <a:cxn ang="0">
                  <a:pos x="246" y="42"/>
                </a:cxn>
                <a:cxn ang="0">
                  <a:pos x="212" y="67"/>
                </a:cxn>
                <a:cxn ang="0">
                  <a:pos x="186" y="109"/>
                </a:cxn>
                <a:cxn ang="0">
                  <a:pos x="178" y="176"/>
                </a:cxn>
                <a:cxn ang="0">
                  <a:pos x="178" y="302"/>
                </a:cxn>
                <a:cxn ang="0">
                  <a:pos x="322" y="302"/>
                </a:cxn>
                <a:cxn ang="0">
                  <a:pos x="322" y="344"/>
                </a:cxn>
                <a:cxn ang="0">
                  <a:pos x="178" y="344"/>
                </a:cxn>
                <a:cxn ang="0">
                  <a:pos x="178" y="687"/>
                </a:cxn>
                <a:cxn ang="0">
                  <a:pos x="178" y="704"/>
                </a:cxn>
                <a:cxn ang="0">
                  <a:pos x="186" y="721"/>
                </a:cxn>
                <a:cxn ang="0">
                  <a:pos x="195" y="729"/>
                </a:cxn>
                <a:cxn ang="0">
                  <a:pos x="203" y="738"/>
                </a:cxn>
                <a:cxn ang="0">
                  <a:pos x="229" y="738"/>
                </a:cxn>
                <a:cxn ang="0">
                  <a:pos x="263" y="738"/>
                </a:cxn>
                <a:cxn ang="0">
                  <a:pos x="288" y="738"/>
                </a:cxn>
                <a:cxn ang="0">
                  <a:pos x="288" y="780"/>
                </a:cxn>
                <a:cxn ang="0">
                  <a:pos x="144" y="771"/>
                </a:cxn>
                <a:cxn ang="0">
                  <a:pos x="119" y="780"/>
                </a:cxn>
                <a:cxn ang="0">
                  <a:pos x="85" y="780"/>
                </a:cxn>
                <a:cxn ang="0">
                  <a:pos x="59" y="780"/>
                </a:cxn>
                <a:cxn ang="0">
                  <a:pos x="34" y="780"/>
                </a:cxn>
                <a:cxn ang="0">
                  <a:pos x="17" y="780"/>
                </a:cxn>
                <a:cxn ang="0">
                  <a:pos x="9" y="780"/>
                </a:cxn>
                <a:cxn ang="0">
                  <a:pos x="9" y="738"/>
                </a:cxn>
                <a:cxn ang="0">
                  <a:pos x="51" y="738"/>
                </a:cxn>
                <a:cxn ang="0">
                  <a:pos x="76" y="738"/>
                </a:cxn>
                <a:cxn ang="0">
                  <a:pos x="85" y="729"/>
                </a:cxn>
                <a:cxn ang="0">
                  <a:pos x="93" y="713"/>
                </a:cxn>
                <a:cxn ang="0">
                  <a:pos x="93" y="687"/>
                </a:cxn>
                <a:cxn ang="0">
                  <a:pos x="93" y="344"/>
                </a:cxn>
                <a:cxn ang="0">
                  <a:pos x="0" y="344"/>
                </a:cxn>
                <a:cxn ang="0">
                  <a:pos x="0" y="302"/>
                </a:cxn>
                <a:cxn ang="0">
                  <a:pos x="93" y="302"/>
                </a:cxn>
                <a:cxn ang="0">
                  <a:pos x="93" y="176"/>
                </a:cxn>
                <a:cxn ang="0">
                  <a:pos x="110" y="101"/>
                </a:cxn>
                <a:cxn ang="0">
                  <a:pos x="161" y="42"/>
                </a:cxn>
                <a:cxn ang="0">
                  <a:pos x="220" y="9"/>
                </a:cxn>
                <a:cxn ang="0">
                  <a:pos x="288" y="0"/>
                </a:cxn>
              </a:cxnLst>
              <a:rect l="0" t="0" r="r" b="b"/>
              <a:pathLst>
                <a:path w="398" h="780">
                  <a:moveTo>
                    <a:pt x="288" y="0"/>
                  </a:moveTo>
                  <a:lnTo>
                    <a:pt x="322" y="0"/>
                  </a:lnTo>
                  <a:lnTo>
                    <a:pt x="347" y="9"/>
                  </a:lnTo>
                  <a:lnTo>
                    <a:pt x="373" y="34"/>
                  </a:lnTo>
                  <a:lnTo>
                    <a:pt x="390" y="50"/>
                  </a:lnTo>
                  <a:lnTo>
                    <a:pt x="398" y="76"/>
                  </a:lnTo>
                  <a:lnTo>
                    <a:pt x="390" y="101"/>
                  </a:lnTo>
                  <a:lnTo>
                    <a:pt x="381" y="118"/>
                  </a:lnTo>
                  <a:lnTo>
                    <a:pt x="364" y="126"/>
                  </a:lnTo>
                  <a:lnTo>
                    <a:pt x="347" y="134"/>
                  </a:lnTo>
                  <a:lnTo>
                    <a:pt x="322" y="126"/>
                  </a:lnTo>
                  <a:lnTo>
                    <a:pt x="305" y="118"/>
                  </a:lnTo>
                  <a:lnTo>
                    <a:pt x="297" y="101"/>
                  </a:lnTo>
                  <a:lnTo>
                    <a:pt x="297" y="76"/>
                  </a:lnTo>
                  <a:lnTo>
                    <a:pt x="297" y="59"/>
                  </a:lnTo>
                  <a:lnTo>
                    <a:pt x="305" y="50"/>
                  </a:lnTo>
                  <a:lnTo>
                    <a:pt x="322" y="34"/>
                  </a:lnTo>
                  <a:lnTo>
                    <a:pt x="288" y="25"/>
                  </a:lnTo>
                  <a:lnTo>
                    <a:pt x="246" y="42"/>
                  </a:lnTo>
                  <a:lnTo>
                    <a:pt x="212" y="67"/>
                  </a:lnTo>
                  <a:lnTo>
                    <a:pt x="186" y="109"/>
                  </a:lnTo>
                  <a:lnTo>
                    <a:pt x="178" y="176"/>
                  </a:lnTo>
                  <a:lnTo>
                    <a:pt x="178" y="302"/>
                  </a:lnTo>
                  <a:lnTo>
                    <a:pt x="322" y="302"/>
                  </a:lnTo>
                  <a:lnTo>
                    <a:pt x="322" y="344"/>
                  </a:lnTo>
                  <a:lnTo>
                    <a:pt x="178" y="344"/>
                  </a:lnTo>
                  <a:lnTo>
                    <a:pt x="178" y="687"/>
                  </a:lnTo>
                  <a:lnTo>
                    <a:pt x="178" y="704"/>
                  </a:lnTo>
                  <a:lnTo>
                    <a:pt x="186" y="721"/>
                  </a:lnTo>
                  <a:lnTo>
                    <a:pt x="195" y="729"/>
                  </a:lnTo>
                  <a:lnTo>
                    <a:pt x="203" y="738"/>
                  </a:lnTo>
                  <a:lnTo>
                    <a:pt x="229" y="738"/>
                  </a:lnTo>
                  <a:lnTo>
                    <a:pt x="263" y="738"/>
                  </a:lnTo>
                  <a:lnTo>
                    <a:pt x="288" y="738"/>
                  </a:lnTo>
                  <a:lnTo>
                    <a:pt x="288" y="780"/>
                  </a:lnTo>
                  <a:lnTo>
                    <a:pt x="144" y="771"/>
                  </a:lnTo>
                  <a:lnTo>
                    <a:pt x="119" y="780"/>
                  </a:lnTo>
                  <a:lnTo>
                    <a:pt x="85" y="780"/>
                  </a:lnTo>
                  <a:lnTo>
                    <a:pt x="59" y="780"/>
                  </a:lnTo>
                  <a:lnTo>
                    <a:pt x="34" y="780"/>
                  </a:lnTo>
                  <a:lnTo>
                    <a:pt x="17" y="780"/>
                  </a:lnTo>
                  <a:lnTo>
                    <a:pt x="9" y="780"/>
                  </a:lnTo>
                  <a:lnTo>
                    <a:pt x="9" y="738"/>
                  </a:lnTo>
                  <a:lnTo>
                    <a:pt x="51" y="738"/>
                  </a:lnTo>
                  <a:lnTo>
                    <a:pt x="76" y="738"/>
                  </a:lnTo>
                  <a:lnTo>
                    <a:pt x="85" y="729"/>
                  </a:lnTo>
                  <a:lnTo>
                    <a:pt x="93" y="713"/>
                  </a:lnTo>
                  <a:lnTo>
                    <a:pt x="93" y="687"/>
                  </a:lnTo>
                  <a:lnTo>
                    <a:pt x="93" y="344"/>
                  </a:lnTo>
                  <a:lnTo>
                    <a:pt x="0" y="344"/>
                  </a:lnTo>
                  <a:lnTo>
                    <a:pt x="0" y="302"/>
                  </a:lnTo>
                  <a:lnTo>
                    <a:pt x="93" y="302"/>
                  </a:lnTo>
                  <a:lnTo>
                    <a:pt x="93" y="176"/>
                  </a:lnTo>
                  <a:lnTo>
                    <a:pt x="110" y="101"/>
                  </a:lnTo>
                  <a:lnTo>
                    <a:pt x="161" y="42"/>
                  </a:lnTo>
                  <a:lnTo>
                    <a:pt x="220" y="9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9" name="Freeform 41"/>
            <p:cNvSpPr>
              <a:spLocks/>
            </p:cNvSpPr>
            <p:nvPr/>
          </p:nvSpPr>
          <p:spPr bwMode="auto">
            <a:xfrm>
              <a:off x="1443" y="3899"/>
              <a:ext cx="644" cy="729"/>
            </a:xfrm>
            <a:custGeom>
              <a:avLst/>
              <a:gdLst/>
              <a:ahLst/>
              <a:cxnLst>
                <a:cxn ang="0">
                  <a:pos x="305" y="17"/>
                </a:cxn>
                <a:cxn ang="0">
                  <a:pos x="398" y="109"/>
                </a:cxn>
                <a:cxn ang="0">
                  <a:pos x="449" y="243"/>
                </a:cxn>
                <a:cxn ang="0">
                  <a:pos x="466" y="335"/>
                </a:cxn>
                <a:cxn ang="0">
                  <a:pos x="500" y="252"/>
                </a:cxn>
                <a:cxn ang="0">
                  <a:pos x="568" y="101"/>
                </a:cxn>
                <a:cxn ang="0">
                  <a:pos x="610" y="17"/>
                </a:cxn>
                <a:cxn ang="0">
                  <a:pos x="627" y="9"/>
                </a:cxn>
                <a:cxn ang="0">
                  <a:pos x="636" y="9"/>
                </a:cxn>
                <a:cxn ang="0">
                  <a:pos x="644" y="25"/>
                </a:cxn>
                <a:cxn ang="0">
                  <a:pos x="602" y="118"/>
                </a:cxn>
                <a:cxn ang="0">
                  <a:pos x="551" y="226"/>
                </a:cxn>
                <a:cxn ang="0">
                  <a:pos x="500" y="352"/>
                </a:cxn>
                <a:cxn ang="0">
                  <a:pos x="458" y="461"/>
                </a:cxn>
                <a:cxn ang="0">
                  <a:pos x="432" y="612"/>
                </a:cxn>
                <a:cxn ang="0">
                  <a:pos x="407" y="696"/>
                </a:cxn>
                <a:cxn ang="0">
                  <a:pos x="390" y="721"/>
                </a:cxn>
                <a:cxn ang="0">
                  <a:pos x="381" y="729"/>
                </a:cxn>
                <a:cxn ang="0">
                  <a:pos x="356" y="712"/>
                </a:cxn>
                <a:cxn ang="0">
                  <a:pos x="364" y="662"/>
                </a:cxn>
                <a:cxn ang="0">
                  <a:pos x="398" y="528"/>
                </a:cxn>
                <a:cxn ang="0">
                  <a:pos x="424" y="453"/>
                </a:cxn>
                <a:cxn ang="0">
                  <a:pos x="424" y="411"/>
                </a:cxn>
                <a:cxn ang="0">
                  <a:pos x="424" y="319"/>
                </a:cxn>
                <a:cxn ang="0">
                  <a:pos x="390" y="193"/>
                </a:cxn>
                <a:cxn ang="0">
                  <a:pos x="297" y="101"/>
                </a:cxn>
                <a:cxn ang="0">
                  <a:pos x="144" y="101"/>
                </a:cxn>
                <a:cxn ang="0">
                  <a:pos x="34" y="193"/>
                </a:cxn>
                <a:cxn ang="0">
                  <a:pos x="26" y="210"/>
                </a:cxn>
                <a:cxn ang="0">
                  <a:pos x="9" y="210"/>
                </a:cxn>
                <a:cxn ang="0">
                  <a:pos x="0" y="210"/>
                </a:cxn>
                <a:cxn ang="0">
                  <a:pos x="0" y="176"/>
                </a:cxn>
                <a:cxn ang="0">
                  <a:pos x="76" y="67"/>
                </a:cxn>
                <a:cxn ang="0">
                  <a:pos x="237" y="0"/>
                </a:cxn>
              </a:cxnLst>
              <a:rect l="0" t="0" r="r" b="b"/>
              <a:pathLst>
                <a:path w="644" h="729">
                  <a:moveTo>
                    <a:pt x="237" y="0"/>
                  </a:moveTo>
                  <a:lnTo>
                    <a:pt x="305" y="17"/>
                  </a:lnTo>
                  <a:lnTo>
                    <a:pt x="356" y="59"/>
                  </a:lnTo>
                  <a:lnTo>
                    <a:pt x="398" y="109"/>
                  </a:lnTo>
                  <a:lnTo>
                    <a:pt x="432" y="176"/>
                  </a:lnTo>
                  <a:lnTo>
                    <a:pt x="449" y="243"/>
                  </a:lnTo>
                  <a:lnTo>
                    <a:pt x="458" y="293"/>
                  </a:lnTo>
                  <a:lnTo>
                    <a:pt x="466" y="335"/>
                  </a:lnTo>
                  <a:lnTo>
                    <a:pt x="466" y="335"/>
                  </a:lnTo>
                  <a:lnTo>
                    <a:pt x="500" y="252"/>
                  </a:lnTo>
                  <a:lnTo>
                    <a:pt x="534" y="168"/>
                  </a:lnTo>
                  <a:lnTo>
                    <a:pt x="568" y="101"/>
                  </a:lnTo>
                  <a:lnTo>
                    <a:pt x="593" y="42"/>
                  </a:lnTo>
                  <a:lnTo>
                    <a:pt x="610" y="17"/>
                  </a:lnTo>
                  <a:lnTo>
                    <a:pt x="619" y="9"/>
                  </a:lnTo>
                  <a:lnTo>
                    <a:pt x="627" y="9"/>
                  </a:lnTo>
                  <a:lnTo>
                    <a:pt x="636" y="9"/>
                  </a:lnTo>
                  <a:lnTo>
                    <a:pt x="636" y="9"/>
                  </a:lnTo>
                  <a:lnTo>
                    <a:pt x="644" y="17"/>
                  </a:lnTo>
                  <a:lnTo>
                    <a:pt x="644" y="25"/>
                  </a:lnTo>
                  <a:lnTo>
                    <a:pt x="644" y="34"/>
                  </a:lnTo>
                  <a:lnTo>
                    <a:pt x="602" y="118"/>
                  </a:lnTo>
                  <a:lnTo>
                    <a:pt x="568" y="185"/>
                  </a:lnTo>
                  <a:lnTo>
                    <a:pt x="551" y="226"/>
                  </a:lnTo>
                  <a:lnTo>
                    <a:pt x="525" y="277"/>
                  </a:lnTo>
                  <a:lnTo>
                    <a:pt x="500" y="352"/>
                  </a:lnTo>
                  <a:lnTo>
                    <a:pt x="475" y="419"/>
                  </a:lnTo>
                  <a:lnTo>
                    <a:pt x="458" y="461"/>
                  </a:lnTo>
                  <a:lnTo>
                    <a:pt x="449" y="545"/>
                  </a:lnTo>
                  <a:lnTo>
                    <a:pt x="432" y="612"/>
                  </a:lnTo>
                  <a:lnTo>
                    <a:pt x="415" y="671"/>
                  </a:lnTo>
                  <a:lnTo>
                    <a:pt x="407" y="696"/>
                  </a:lnTo>
                  <a:lnTo>
                    <a:pt x="398" y="712"/>
                  </a:lnTo>
                  <a:lnTo>
                    <a:pt x="390" y="721"/>
                  </a:lnTo>
                  <a:lnTo>
                    <a:pt x="381" y="729"/>
                  </a:lnTo>
                  <a:lnTo>
                    <a:pt x="381" y="729"/>
                  </a:lnTo>
                  <a:lnTo>
                    <a:pt x="364" y="721"/>
                  </a:lnTo>
                  <a:lnTo>
                    <a:pt x="356" y="712"/>
                  </a:lnTo>
                  <a:lnTo>
                    <a:pt x="356" y="696"/>
                  </a:lnTo>
                  <a:lnTo>
                    <a:pt x="364" y="662"/>
                  </a:lnTo>
                  <a:lnTo>
                    <a:pt x="381" y="595"/>
                  </a:lnTo>
                  <a:lnTo>
                    <a:pt x="398" y="528"/>
                  </a:lnTo>
                  <a:lnTo>
                    <a:pt x="415" y="461"/>
                  </a:lnTo>
                  <a:lnTo>
                    <a:pt x="424" y="453"/>
                  </a:lnTo>
                  <a:lnTo>
                    <a:pt x="424" y="436"/>
                  </a:lnTo>
                  <a:lnTo>
                    <a:pt x="424" y="411"/>
                  </a:lnTo>
                  <a:lnTo>
                    <a:pt x="424" y="377"/>
                  </a:lnTo>
                  <a:lnTo>
                    <a:pt x="424" y="319"/>
                  </a:lnTo>
                  <a:lnTo>
                    <a:pt x="415" y="252"/>
                  </a:lnTo>
                  <a:lnTo>
                    <a:pt x="390" y="193"/>
                  </a:lnTo>
                  <a:lnTo>
                    <a:pt x="356" y="143"/>
                  </a:lnTo>
                  <a:lnTo>
                    <a:pt x="297" y="101"/>
                  </a:lnTo>
                  <a:lnTo>
                    <a:pt x="220" y="92"/>
                  </a:lnTo>
                  <a:lnTo>
                    <a:pt x="144" y="101"/>
                  </a:lnTo>
                  <a:lnTo>
                    <a:pt x="76" y="134"/>
                  </a:lnTo>
                  <a:lnTo>
                    <a:pt x="34" y="193"/>
                  </a:lnTo>
                  <a:lnTo>
                    <a:pt x="34" y="210"/>
                  </a:lnTo>
                  <a:lnTo>
                    <a:pt x="26" y="210"/>
                  </a:lnTo>
                  <a:lnTo>
                    <a:pt x="17" y="210"/>
                  </a:lnTo>
                  <a:lnTo>
                    <a:pt x="9" y="210"/>
                  </a:lnTo>
                  <a:lnTo>
                    <a:pt x="9" y="210"/>
                  </a:lnTo>
                  <a:lnTo>
                    <a:pt x="0" y="210"/>
                  </a:lnTo>
                  <a:lnTo>
                    <a:pt x="0" y="201"/>
                  </a:lnTo>
                  <a:lnTo>
                    <a:pt x="0" y="176"/>
                  </a:lnTo>
                  <a:lnTo>
                    <a:pt x="26" y="126"/>
                  </a:lnTo>
                  <a:lnTo>
                    <a:pt x="76" y="67"/>
                  </a:lnTo>
                  <a:lnTo>
                    <a:pt x="144" y="25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0" name="Freeform 42"/>
            <p:cNvSpPr>
              <a:spLocks noEditPoints="1"/>
            </p:cNvSpPr>
            <p:nvPr/>
          </p:nvSpPr>
          <p:spPr bwMode="auto">
            <a:xfrm>
              <a:off x="3146" y="3413"/>
              <a:ext cx="1051" cy="369"/>
            </a:xfrm>
            <a:custGeom>
              <a:avLst/>
              <a:gdLst/>
              <a:ahLst/>
              <a:cxnLst>
                <a:cxn ang="0">
                  <a:pos x="51" y="302"/>
                </a:cxn>
                <a:cxn ang="0">
                  <a:pos x="1000" y="302"/>
                </a:cxn>
                <a:cxn ang="0">
                  <a:pos x="1008" y="310"/>
                </a:cxn>
                <a:cxn ang="0">
                  <a:pos x="1025" y="310"/>
                </a:cxn>
                <a:cxn ang="0">
                  <a:pos x="1042" y="310"/>
                </a:cxn>
                <a:cxn ang="0">
                  <a:pos x="1051" y="319"/>
                </a:cxn>
                <a:cxn ang="0">
                  <a:pos x="1051" y="335"/>
                </a:cxn>
                <a:cxn ang="0">
                  <a:pos x="1051" y="352"/>
                </a:cxn>
                <a:cxn ang="0">
                  <a:pos x="1042" y="360"/>
                </a:cxn>
                <a:cxn ang="0">
                  <a:pos x="1025" y="369"/>
                </a:cxn>
                <a:cxn ang="0">
                  <a:pos x="1017" y="369"/>
                </a:cxn>
                <a:cxn ang="0">
                  <a:pos x="1000" y="369"/>
                </a:cxn>
                <a:cxn ang="0">
                  <a:pos x="51" y="369"/>
                </a:cxn>
                <a:cxn ang="0">
                  <a:pos x="34" y="369"/>
                </a:cxn>
                <a:cxn ang="0">
                  <a:pos x="17" y="369"/>
                </a:cxn>
                <a:cxn ang="0">
                  <a:pos x="9" y="360"/>
                </a:cxn>
                <a:cxn ang="0">
                  <a:pos x="0" y="352"/>
                </a:cxn>
                <a:cxn ang="0">
                  <a:pos x="0" y="335"/>
                </a:cxn>
                <a:cxn ang="0">
                  <a:pos x="0" y="319"/>
                </a:cxn>
                <a:cxn ang="0">
                  <a:pos x="9" y="310"/>
                </a:cxn>
                <a:cxn ang="0">
                  <a:pos x="17" y="310"/>
                </a:cxn>
                <a:cxn ang="0">
                  <a:pos x="34" y="310"/>
                </a:cxn>
                <a:cxn ang="0">
                  <a:pos x="51" y="302"/>
                </a:cxn>
                <a:cxn ang="0">
                  <a:pos x="51" y="0"/>
                </a:cxn>
                <a:cxn ang="0">
                  <a:pos x="1000" y="0"/>
                </a:cxn>
                <a:cxn ang="0">
                  <a:pos x="1017" y="0"/>
                </a:cxn>
                <a:cxn ang="0">
                  <a:pos x="1025" y="0"/>
                </a:cxn>
                <a:cxn ang="0">
                  <a:pos x="1042" y="9"/>
                </a:cxn>
                <a:cxn ang="0">
                  <a:pos x="1051" y="17"/>
                </a:cxn>
                <a:cxn ang="0">
                  <a:pos x="1051" y="34"/>
                </a:cxn>
                <a:cxn ang="0">
                  <a:pos x="1051" y="50"/>
                </a:cxn>
                <a:cxn ang="0">
                  <a:pos x="1042" y="59"/>
                </a:cxn>
                <a:cxn ang="0">
                  <a:pos x="1025" y="59"/>
                </a:cxn>
                <a:cxn ang="0">
                  <a:pos x="1008" y="67"/>
                </a:cxn>
                <a:cxn ang="0">
                  <a:pos x="1000" y="67"/>
                </a:cxn>
                <a:cxn ang="0">
                  <a:pos x="51" y="67"/>
                </a:cxn>
                <a:cxn ang="0">
                  <a:pos x="34" y="67"/>
                </a:cxn>
                <a:cxn ang="0">
                  <a:pos x="17" y="59"/>
                </a:cxn>
                <a:cxn ang="0">
                  <a:pos x="9" y="59"/>
                </a:cxn>
                <a:cxn ang="0">
                  <a:pos x="0" y="50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9" y="9"/>
                </a:cxn>
                <a:cxn ang="0">
                  <a:pos x="17" y="0"/>
                </a:cxn>
                <a:cxn ang="0">
                  <a:pos x="34" y="0"/>
                </a:cxn>
                <a:cxn ang="0">
                  <a:pos x="51" y="0"/>
                </a:cxn>
              </a:cxnLst>
              <a:rect l="0" t="0" r="r" b="b"/>
              <a:pathLst>
                <a:path w="1051" h="369">
                  <a:moveTo>
                    <a:pt x="51" y="302"/>
                  </a:moveTo>
                  <a:lnTo>
                    <a:pt x="1000" y="302"/>
                  </a:lnTo>
                  <a:lnTo>
                    <a:pt x="1008" y="310"/>
                  </a:lnTo>
                  <a:lnTo>
                    <a:pt x="1025" y="310"/>
                  </a:lnTo>
                  <a:lnTo>
                    <a:pt x="1042" y="310"/>
                  </a:lnTo>
                  <a:lnTo>
                    <a:pt x="1051" y="319"/>
                  </a:lnTo>
                  <a:lnTo>
                    <a:pt x="1051" y="335"/>
                  </a:lnTo>
                  <a:lnTo>
                    <a:pt x="1051" y="352"/>
                  </a:lnTo>
                  <a:lnTo>
                    <a:pt x="1042" y="360"/>
                  </a:lnTo>
                  <a:lnTo>
                    <a:pt x="1025" y="369"/>
                  </a:lnTo>
                  <a:lnTo>
                    <a:pt x="1017" y="369"/>
                  </a:lnTo>
                  <a:lnTo>
                    <a:pt x="1000" y="369"/>
                  </a:lnTo>
                  <a:lnTo>
                    <a:pt x="51" y="369"/>
                  </a:lnTo>
                  <a:lnTo>
                    <a:pt x="34" y="369"/>
                  </a:lnTo>
                  <a:lnTo>
                    <a:pt x="17" y="369"/>
                  </a:lnTo>
                  <a:lnTo>
                    <a:pt x="9" y="360"/>
                  </a:lnTo>
                  <a:lnTo>
                    <a:pt x="0" y="352"/>
                  </a:lnTo>
                  <a:lnTo>
                    <a:pt x="0" y="335"/>
                  </a:lnTo>
                  <a:lnTo>
                    <a:pt x="0" y="319"/>
                  </a:lnTo>
                  <a:lnTo>
                    <a:pt x="9" y="310"/>
                  </a:lnTo>
                  <a:lnTo>
                    <a:pt x="17" y="310"/>
                  </a:lnTo>
                  <a:lnTo>
                    <a:pt x="34" y="310"/>
                  </a:lnTo>
                  <a:lnTo>
                    <a:pt x="51" y="302"/>
                  </a:lnTo>
                  <a:close/>
                  <a:moveTo>
                    <a:pt x="51" y="0"/>
                  </a:moveTo>
                  <a:lnTo>
                    <a:pt x="1000" y="0"/>
                  </a:lnTo>
                  <a:lnTo>
                    <a:pt x="1017" y="0"/>
                  </a:lnTo>
                  <a:lnTo>
                    <a:pt x="1025" y="0"/>
                  </a:lnTo>
                  <a:lnTo>
                    <a:pt x="1042" y="9"/>
                  </a:lnTo>
                  <a:lnTo>
                    <a:pt x="1051" y="17"/>
                  </a:lnTo>
                  <a:lnTo>
                    <a:pt x="1051" y="34"/>
                  </a:lnTo>
                  <a:lnTo>
                    <a:pt x="1051" y="50"/>
                  </a:lnTo>
                  <a:lnTo>
                    <a:pt x="1042" y="59"/>
                  </a:lnTo>
                  <a:lnTo>
                    <a:pt x="1025" y="59"/>
                  </a:lnTo>
                  <a:lnTo>
                    <a:pt x="1008" y="67"/>
                  </a:lnTo>
                  <a:lnTo>
                    <a:pt x="1000" y="67"/>
                  </a:lnTo>
                  <a:lnTo>
                    <a:pt x="51" y="67"/>
                  </a:lnTo>
                  <a:lnTo>
                    <a:pt x="34" y="67"/>
                  </a:lnTo>
                  <a:lnTo>
                    <a:pt x="17" y="59"/>
                  </a:lnTo>
                  <a:lnTo>
                    <a:pt x="9" y="59"/>
                  </a:lnTo>
                  <a:lnTo>
                    <a:pt x="0" y="50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9" y="9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1" name="Freeform 43"/>
            <p:cNvSpPr>
              <a:spLocks noEditPoints="1"/>
            </p:cNvSpPr>
            <p:nvPr/>
          </p:nvSpPr>
          <p:spPr bwMode="auto">
            <a:xfrm>
              <a:off x="4781" y="3287"/>
              <a:ext cx="619" cy="721"/>
            </a:xfrm>
            <a:custGeom>
              <a:avLst/>
              <a:gdLst/>
              <a:ahLst/>
              <a:cxnLst>
                <a:cxn ang="0">
                  <a:pos x="331" y="34"/>
                </a:cxn>
                <a:cxn ang="0">
                  <a:pos x="297" y="42"/>
                </a:cxn>
                <a:cxn ang="0">
                  <a:pos x="263" y="51"/>
                </a:cxn>
                <a:cxn ang="0">
                  <a:pos x="221" y="84"/>
                </a:cxn>
                <a:cxn ang="0">
                  <a:pos x="178" y="135"/>
                </a:cxn>
                <a:cxn ang="0">
                  <a:pos x="153" y="210"/>
                </a:cxn>
                <a:cxn ang="0">
                  <a:pos x="136" y="311"/>
                </a:cxn>
                <a:cxn ang="0">
                  <a:pos x="509" y="311"/>
                </a:cxn>
                <a:cxn ang="0">
                  <a:pos x="509" y="269"/>
                </a:cxn>
                <a:cxn ang="0">
                  <a:pos x="500" y="210"/>
                </a:cxn>
                <a:cxn ang="0">
                  <a:pos x="483" y="151"/>
                </a:cxn>
                <a:cxn ang="0">
                  <a:pos x="449" y="93"/>
                </a:cxn>
                <a:cxn ang="0">
                  <a:pos x="399" y="51"/>
                </a:cxn>
                <a:cxn ang="0">
                  <a:pos x="331" y="34"/>
                </a:cxn>
                <a:cxn ang="0">
                  <a:pos x="331" y="0"/>
                </a:cxn>
                <a:cxn ang="0">
                  <a:pos x="441" y="17"/>
                </a:cxn>
                <a:cxn ang="0">
                  <a:pos x="517" y="68"/>
                </a:cxn>
                <a:cxn ang="0">
                  <a:pos x="577" y="135"/>
                </a:cxn>
                <a:cxn ang="0">
                  <a:pos x="602" y="218"/>
                </a:cxn>
                <a:cxn ang="0">
                  <a:pos x="619" y="311"/>
                </a:cxn>
                <a:cxn ang="0">
                  <a:pos x="619" y="327"/>
                </a:cxn>
                <a:cxn ang="0">
                  <a:pos x="610" y="336"/>
                </a:cxn>
                <a:cxn ang="0">
                  <a:pos x="593" y="344"/>
                </a:cxn>
                <a:cxn ang="0">
                  <a:pos x="577" y="344"/>
                </a:cxn>
                <a:cxn ang="0">
                  <a:pos x="136" y="344"/>
                </a:cxn>
                <a:cxn ang="0">
                  <a:pos x="136" y="344"/>
                </a:cxn>
                <a:cxn ang="0">
                  <a:pos x="136" y="411"/>
                </a:cxn>
                <a:cxn ang="0">
                  <a:pos x="153" y="495"/>
                </a:cxn>
                <a:cxn ang="0">
                  <a:pos x="178" y="579"/>
                </a:cxn>
                <a:cxn ang="0">
                  <a:pos x="229" y="629"/>
                </a:cxn>
                <a:cxn ang="0">
                  <a:pos x="288" y="671"/>
                </a:cxn>
                <a:cxn ang="0">
                  <a:pos x="365" y="679"/>
                </a:cxn>
                <a:cxn ang="0">
                  <a:pos x="382" y="679"/>
                </a:cxn>
                <a:cxn ang="0">
                  <a:pos x="424" y="671"/>
                </a:cxn>
                <a:cxn ang="0">
                  <a:pos x="483" y="646"/>
                </a:cxn>
                <a:cxn ang="0">
                  <a:pos x="534" y="595"/>
                </a:cxn>
                <a:cxn ang="0">
                  <a:pos x="577" y="520"/>
                </a:cxn>
                <a:cxn ang="0">
                  <a:pos x="577" y="512"/>
                </a:cxn>
                <a:cxn ang="0">
                  <a:pos x="585" y="503"/>
                </a:cxn>
                <a:cxn ang="0">
                  <a:pos x="593" y="495"/>
                </a:cxn>
                <a:cxn ang="0">
                  <a:pos x="602" y="503"/>
                </a:cxn>
                <a:cxn ang="0">
                  <a:pos x="610" y="503"/>
                </a:cxn>
                <a:cxn ang="0">
                  <a:pos x="619" y="520"/>
                </a:cxn>
                <a:cxn ang="0">
                  <a:pos x="610" y="545"/>
                </a:cxn>
                <a:cxn ang="0">
                  <a:pos x="593" y="579"/>
                </a:cxn>
                <a:cxn ang="0">
                  <a:pos x="560" y="629"/>
                </a:cxn>
                <a:cxn ang="0">
                  <a:pos x="509" y="671"/>
                </a:cxn>
                <a:cxn ang="0">
                  <a:pos x="441" y="704"/>
                </a:cxn>
                <a:cxn ang="0">
                  <a:pos x="348" y="721"/>
                </a:cxn>
                <a:cxn ang="0">
                  <a:pos x="246" y="704"/>
                </a:cxn>
                <a:cxn ang="0">
                  <a:pos x="153" y="654"/>
                </a:cxn>
                <a:cxn ang="0">
                  <a:pos x="77" y="579"/>
                </a:cxn>
                <a:cxn ang="0">
                  <a:pos x="17" y="478"/>
                </a:cxn>
                <a:cxn ang="0">
                  <a:pos x="0" y="361"/>
                </a:cxn>
                <a:cxn ang="0">
                  <a:pos x="17" y="243"/>
                </a:cxn>
                <a:cxn ang="0">
                  <a:pos x="68" y="151"/>
                </a:cxn>
                <a:cxn ang="0">
                  <a:pos x="136" y="68"/>
                </a:cxn>
                <a:cxn ang="0">
                  <a:pos x="229" y="17"/>
                </a:cxn>
                <a:cxn ang="0">
                  <a:pos x="331" y="0"/>
                </a:cxn>
              </a:cxnLst>
              <a:rect l="0" t="0" r="r" b="b"/>
              <a:pathLst>
                <a:path w="619" h="721">
                  <a:moveTo>
                    <a:pt x="331" y="34"/>
                  </a:moveTo>
                  <a:lnTo>
                    <a:pt x="297" y="42"/>
                  </a:lnTo>
                  <a:lnTo>
                    <a:pt x="263" y="51"/>
                  </a:lnTo>
                  <a:lnTo>
                    <a:pt x="221" y="84"/>
                  </a:lnTo>
                  <a:lnTo>
                    <a:pt x="178" y="135"/>
                  </a:lnTo>
                  <a:lnTo>
                    <a:pt x="153" y="210"/>
                  </a:lnTo>
                  <a:lnTo>
                    <a:pt x="136" y="311"/>
                  </a:lnTo>
                  <a:lnTo>
                    <a:pt x="509" y="311"/>
                  </a:lnTo>
                  <a:lnTo>
                    <a:pt x="509" y="269"/>
                  </a:lnTo>
                  <a:lnTo>
                    <a:pt x="500" y="210"/>
                  </a:lnTo>
                  <a:lnTo>
                    <a:pt x="483" y="151"/>
                  </a:lnTo>
                  <a:lnTo>
                    <a:pt x="449" y="93"/>
                  </a:lnTo>
                  <a:lnTo>
                    <a:pt x="399" y="51"/>
                  </a:lnTo>
                  <a:lnTo>
                    <a:pt x="331" y="34"/>
                  </a:lnTo>
                  <a:close/>
                  <a:moveTo>
                    <a:pt x="331" y="0"/>
                  </a:moveTo>
                  <a:lnTo>
                    <a:pt x="441" y="17"/>
                  </a:lnTo>
                  <a:lnTo>
                    <a:pt x="517" y="68"/>
                  </a:lnTo>
                  <a:lnTo>
                    <a:pt x="577" y="135"/>
                  </a:lnTo>
                  <a:lnTo>
                    <a:pt x="602" y="218"/>
                  </a:lnTo>
                  <a:lnTo>
                    <a:pt x="619" y="311"/>
                  </a:lnTo>
                  <a:lnTo>
                    <a:pt x="619" y="327"/>
                  </a:lnTo>
                  <a:lnTo>
                    <a:pt x="610" y="336"/>
                  </a:lnTo>
                  <a:lnTo>
                    <a:pt x="593" y="344"/>
                  </a:lnTo>
                  <a:lnTo>
                    <a:pt x="577" y="344"/>
                  </a:lnTo>
                  <a:lnTo>
                    <a:pt x="136" y="344"/>
                  </a:lnTo>
                  <a:lnTo>
                    <a:pt x="136" y="344"/>
                  </a:lnTo>
                  <a:lnTo>
                    <a:pt x="136" y="411"/>
                  </a:lnTo>
                  <a:lnTo>
                    <a:pt x="153" y="495"/>
                  </a:lnTo>
                  <a:lnTo>
                    <a:pt x="178" y="579"/>
                  </a:lnTo>
                  <a:lnTo>
                    <a:pt x="229" y="629"/>
                  </a:lnTo>
                  <a:lnTo>
                    <a:pt x="288" y="671"/>
                  </a:lnTo>
                  <a:lnTo>
                    <a:pt x="365" y="679"/>
                  </a:lnTo>
                  <a:lnTo>
                    <a:pt x="382" y="679"/>
                  </a:lnTo>
                  <a:lnTo>
                    <a:pt x="424" y="671"/>
                  </a:lnTo>
                  <a:lnTo>
                    <a:pt x="483" y="646"/>
                  </a:lnTo>
                  <a:lnTo>
                    <a:pt x="534" y="595"/>
                  </a:lnTo>
                  <a:lnTo>
                    <a:pt x="577" y="520"/>
                  </a:lnTo>
                  <a:lnTo>
                    <a:pt x="577" y="512"/>
                  </a:lnTo>
                  <a:lnTo>
                    <a:pt x="585" y="503"/>
                  </a:lnTo>
                  <a:lnTo>
                    <a:pt x="593" y="495"/>
                  </a:lnTo>
                  <a:lnTo>
                    <a:pt x="602" y="503"/>
                  </a:lnTo>
                  <a:lnTo>
                    <a:pt x="610" y="503"/>
                  </a:lnTo>
                  <a:lnTo>
                    <a:pt x="619" y="520"/>
                  </a:lnTo>
                  <a:lnTo>
                    <a:pt x="610" y="545"/>
                  </a:lnTo>
                  <a:lnTo>
                    <a:pt x="593" y="579"/>
                  </a:lnTo>
                  <a:lnTo>
                    <a:pt x="560" y="629"/>
                  </a:lnTo>
                  <a:lnTo>
                    <a:pt x="509" y="671"/>
                  </a:lnTo>
                  <a:lnTo>
                    <a:pt x="441" y="704"/>
                  </a:lnTo>
                  <a:lnTo>
                    <a:pt x="348" y="721"/>
                  </a:lnTo>
                  <a:lnTo>
                    <a:pt x="246" y="704"/>
                  </a:lnTo>
                  <a:lnTo>
                    <a:pt x="153" y="654"/>
                  </a:lnTo>
                  <a:lnTo>
                    <a:pt x="77" y="579"/>
                  </a:lnTo>
                  <a:lnTo>
                    <a:pt x="17" y="478"/>
                  </a:lnTo>
                  <a:lnTo>
                    <a:pt x="0" y="361"/>
                  </a:lnTo>
                  <a:lnTo>
                    <a:pt x="17" y="243"/>
                  </a:lnTo>
                  <a:lnTo>
                    <a:pt x="68" y="151"/>
                  </a:lnTo>
                  <a:lnTo>
                    <a:pt x="136" y="68"/>
                  </a:lnTo>
                  <a:lnTo>
                    <a:pt x="229" y="17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2" name="Freeform 44"/>
            <p:cNvSpPr>
              <a:spLocks/>
            </p:cNvSpPr>
            <p:nvPr/>
          </p:nvSpPr>
          <p:spPr bwMode="auto">
            <a:xfrm>
              <a:off x="5468" y="3313"/>
              <a:ext cx="805" cy="678"/>
            </a:xfrm>
            <a:custGeom>
              <a:avLst/>
              <a:gdLst/>
              <a:ahLst/>
              <a:cxnLst>
                <a:cxn ang="0">
                  <a:pos x="84" y="8"/>
                </a:cxn>
                <a:cxn ang="0">
                  <a:pos x="203" y="8"/>
                </a:cxn>
                <a:cxn ang="0">
                  <a:pos x="330" y="0"/>
                </a:cxn>
                <a:cxn ang="0">
                  <a:pos x="305" y="50"/>
                </a:cxn>
                <a:cxn ang="0">
                  <a:pos x="279" y="75"/>
                </a:cxn>
                <a:cxn ang="0">
                  <a:pos x="271" y="100"/>
                </a:cxn>
                <a:cxn ang="0">
                  <a:pos x="288" y="117"/>
                </a:cxn>
                <a:cxn ang="0">
                  <a:pos x="508" y="150"/>
                </a:cxn>
                <a:cxn ang="0">
                  <a:pos x="533" y="125"/>
                </a:cxn>
                <a:cxn ang="0">
                  <a:pos x="533" y="83"/>
                </a:cxn>
                <a:cxn ang="0">
                  <a:pos x="508" y="58"/>
                </a:cxn>
                <a:cxn ang="0">
                  <a:pos x="491" y="0"/>
                </a:cxn>
                <a:cxn ang="0">
                  <a:pos x="584" y="8"/>
                </a:cxn>
                <a:cxn ang="0">
                  <a:pos x="686" y="8"/>
                </a:cxn>
                <a:cxn ang="0">
                  <a:pos x="771" y="0"/>
                </a:cxn>
                <a:cxn ang="0">
                  <a:pos x="703" y="58"/>
                </a:cxn>
                <a:cxn ang="0">
                  <a:pos x="584" y="134"/>
                </a:cxn>
                <a:cxn ang="0">
                  <a:pos x="483" y="243"/>
                </a:cxn>
                <a:cxn ang="0">
                  <a:pos x="440" y="310"/>
                </a:cxn>
                <a:cxn ang="0">
                  <a:pos x="440" y="310"/>
                </a:cxn>
                <a:cxn ang="0">
                  <a:pos x="686" y="611"/>
                </a:cxn>
                <a:cxn ang="0">
                  <a:pos x="805" y="628"/>
                </a:cxn>
                <a:cxn ang="0">
                  <a:pos x="720" y="670"/>
                </a:cxn>
                <a:cxn ang="0">
                  <a:pos x="601" y="670"/>
                </a:cxn>
                <a:cxn ang="0">
                  <a:pos x="474" y="678"/>
                </a:cxn>
                <a:cxn ang="0">
                  <a:pos x="500" y="628"/>
                </a:cxn>
                <a:cxn ang="0">
                  <a:pos x="525" y="611"/>
                </a:cxn>
                <a:cxn ang="0">
                  <a:pos x="533" y="586"/>
                </a:cxn>
                <a:cxn ang="0">
                  <a:pos x="525" y="569"/>
                </a:cxn>
                <a:cxn ang="0">
                  <a:pos x="500" y="536"/>
                </a:cxn>
                <a:cxn ang="0">
                  <a:pos x="313" y="452"/>
                </a:cxn>
                <a:cxn ang="0">
                  <a:pos x="245" y="553"/>
                </a:cxn>
                <a:cxn ang="0">
                  <a:pos x="237" y="595"/>
                </a:cxn>
                <a:cxn ang="0">
                  <a:pos x="262" y="620"/>
                </a:cxn>
                <a:cxn ang="0">
                  <a:pos x="279" y="678"/>
                </a:cxn>
                <a:cxn ang="0">
                  <a:pos x="127" y="670"/>
                </a:cxn>
                <a:cxn ang="0">
                  <a:pos x="42" y="678"/>
                </a:cxn>
                <a:cxn ang="0">
                  <a:pos x="0" y="628"/>
                </a:cxn>
                <a:cxn ang="0">
                  <a:pos x="84" y="611"/>
                </a:cxn>
                <a:cxn ang="0">
                  <a:pos x="203" y="536"/>
                </a:cxn>
                <a:cxn ang="0">
                  <a:pos x="195" y="142"/>
                </a:cxn>
                <a:cxn ang="0">
                  <a:pos x="110" y="58"/>
                </a:cxn>
                <a:cxn ang="0">
                  <a:pos x="8" y="50"/>
                </a:cxn>
              </a:cxnLst>
              <a:rect l="0" t="0" r="r" b="b"/>
              <a:pathLst>
                <a:path w="805" h="678">
                  <a:moveTo>
                    <a:pt x="8" y="0"/>
                  </a:moveTo>
                  <a:lnTo>
                    <a:pt x="84" y="8"/>
                  </a:lnTo>
                  <a:lnTo>
                    <a:pt x="161" y="8"/>
                  </a:lnTo>
                  <a:lnTo>
                    <a:pt x="203" y="8"/>
                  </a:lnTo>
                  <a:lnTo>
                    <a:pt x="271" y="0"/>
                  </a:lnTo>
                  <a:lnTo>
                    <a:pt x="330" y="0"/>
                  </a:lnTo>
                  <a:lnTo>
                    <a:pt x="330" y="50"/>
                  </a:lnTo>
                  <a:lnTo>
                    <a:pt x="305" y="50"/>
                  </a:lnTo>
                  <a:lnTo>
                    <a:pt x="288" y="58"/>
                  </a:lnTo>
                  <a:lnTo>
                    <a:pt x="279" y="75"/>
                  </a:lnTo>
                  <a:lnTo>
                    <a:pt x="271" y="92"/>
                  </a:lnTo>
                  <a:lnTo>
                    <a:pt x="271" y="100"/>
                  </a:lnTo>
                  <a:lnTo>
                    <a:pt x="279" y="109"/>
                  </a:lnTo>
                  <a:lnTo>
                    <a:pt x="288" y="117"/>
                  </a:lnTo>
                  <a:lnTo>
                    <a:pt x="415" y="276"/>
                  </a:lnTo>
                  <a:lnTo>
                    <a:pt x="508" y="150"/>
                  </a:lnTo>
                  <a:lnTo>
                    <a:pt x="517" y="142"/>
                  </a:lnTo>
                  <a:lnTo>
                    <a:pt x="533" y="125"/>
                  </a:lnTo>
                  <a:lnTo>
                    <a:pt x="533" y="100"/>
                  </a:lnTo>
                  <a:lnTo>
                    <a:pt x="533" y="83"/>
                  </a:lnTo>
                  <a:lnTo>
                    <a:pt x="525" y="67"/>
                  </a:lnTo>
                  <a:lnTo>
                    <a:pt x="508" y="58"/>
                  </a:lnTo>
                  <a:lnTo>
                    <a:pt x="491" y="50"/>
                  </a:lnTo>
                  <a:lnTo>
                    <a:pt x="491" y="0"/>
                  </a:lnTo>
                  <a:lnTo>
                    <a:pt x="525" y="0"/>
                  </a:lnTo>
                  <a:lnTo>
                    <a:pt x="584" y="8"/>
                  </a:lnTo>
                  <a:lnTo>
                    <a:pt x="644" y="8"/>
                  </a:lnTo>
                  <a:lnTo>
                    <a:pt x="686" y="8"/>
                  </a:lnTo>
                  <a:lnTo>
                    <a:pt x="728" y="0"/>
                  </a:lnTo>
                  <a:lnTo>
                    <a:pt x="771" y="0"/>
                  </a:lnTo>
                  <a:lnTo>
                    <a:pt x="771" y="50"/>
                  </a:lnTo>
                  <a:lnTo>
                    <a:pt x="703" y="58"/>
                  </a:lnTo>
                  <a:lnTo>
                    <a:pt x="635" y="83"/>
                  </a:lnTo>
                  <a:lnTo>
                    <a:pt x="584" y="134"/>
                  </a:lnTo>
                  <a:lnTo>
                    <a:pt x="533" y="184"/>
                  </a:lnTo>
                  <a:lnTo>
                    <a:pt x="483" y="243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652" y="578"/>
                  </a:lnTo>
                  <a:lnTo>
                    <a:pt x="686" y="611"/>
                  </a:lnTo>
                  <a:lnTo>
                    <a:pt x="728" y="628"/>
                  </a:lnTo>
                  <a:lnTo>
                    <a:pt x="805" y="628"/>
                  </a:lnTo>
                  <a:lnTo>
                    <a:pt x="805" y="678"/>
                  </a:lnTo>
                  <a:lnTo>
                    <a:pt x="720" y="670"/>
                  </a:lnTo>
                  <a:lnTo>
                    <a:pt x="644" y="670"/>
                  </a:lnTo>
                  <a:lnTo>
                    <a:pt x="601" y="670"/>
                  </a:lnTo>
                  <a:lnTo>
                    <a:pt x="533" y="678"/>
                  </a:lnTo>
                  <a:lnTo>
                    <a:pt x="474" y="678"/>
                  </a:lnTo>
                  <a:lnTo>
                    <a:pt x="474" y="628"/>
                  </a:lnTo>
                  <a:lnTo>
                    <a:pt x="500" y="628"/>
                  </a:lnTo>
                  <a:lnTo>
                    <a:pt x="517" y="620"/>
                  </a:lnTo>
                  <a:lnTo>
                    <a:pt x="525" y="611"/>
                  </a:lnTo>
                  <a:lnTo>
                    <a:pt x="533" y="595"/>
                  </a:lnTo>
                  <a:lnTo>
                    <a:pt x="533" y="586"/>
                  </a:lnTo>
                  <a:lnTo>
                    <a:pt x="533" y="578"/>
                  </a:lnTo>
                  <a:lnTo>
                    <a:pt x="525" y="569"/>
                  </a:lnTo>
                  <a:lnTo>
                    <a:pt x="508" y="553"/>
                  </a:lnTo>
                  <a:lnTo>
                    <a:pt x="500" y="536"/>
                  </a:lnTo>
                  <a:lnTo>
                    <a:pt x="381" y="385"/>
                  </a:lnTo>
                  <a:lnTo>
                    <a:pt x="313" y="452"/>
                  </a:lnTo>
                  <a:lnTo>
                    <a:pt x="271" y="511"/>
                  </a:lnTo>
                  <a:lnTo>
                    <a:pt x="245" y="553"/>
                  </a:lnTo>
                  <a:lnTo>
                    <a:pt x="237" y="578"/>
                  </a:lnTo>
                  <a:lnTo>
                    <a:pt x="237" y="595"/>
                  </a:lnTo>
                  <a:lnTo>
                    <a:pt x="245" y="611"/>
                  </a:lnTo>
                  <a:lnTo>
                    <a:pt x="262" y="620"/>
                  </a:lnTo>
                  <a:lnTo>
                    <a:pt x="279" y="628"/>
                  </a:lnTo>
                  <a:lnTo>
                    <a:pt x="279" y="678"/>
                  </a:lnTo>
                  <a:lnTo>
                    <a:pt x="211" y="670"/>
                  </a:lnTo>
                  <a:lnTo>
                    <a:pt x="127" y="670"/>
                  </a:lnTo>
                  <a:lnTo>
                    <a:pt x="84" y="670"/>
                  </a:lnTo>
                  <a:lnTo>
                    <a:pt x="42" y="678"/>
                  </a:lnTo>
                  <a:lnTo>
                    <a:pt x="0" y="678"/>
                  </a:lnTo>
                  <a:lnTo>
                    <a:pt x="0" y="628"/>
                  </a:lnTo>
                  <a:lnTo>
                    <a:pt x="34" y="628"/>
                  </a:lnTo>
                  <a:lnTo>
                    <a:pt x="84" y="611"/>
                  </a:lnTo>
                  <a:lnTo>
                    <a:pt x="144" y="586"/>
                  </a:lnTo>
                  <a:lnTo>
                    <a:pt x="203" y="536"/>
                  </a:lnTo>
                  <a:lnTo>
                    <a:pt x="356" y="343"/>
                  </a:lnTo>
                  <a:lnTo>
                    <a:pt x="195" y="142"/>
                  </a:lnTo>
                  <a:lnTo>
                    <a:pt x="152" y="92"/>
                  </a:lnTo>
                  <a:lnTo>
                    <a:pt x="110" y="58"/>
                  </a:lnTo>
                  <a:lnTo>
                    <a:pt x="76" y="50"/>
                  </a:lnTo>
                  <a:lnTo>
                    <a:pt x="8" y="5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3" name="Freeform 45"/>
            <p:cNvSpPr>
              <a:spLocks noEditPoints="1"/>
            </p:cNvSpPr>
            <p:nvPr/>
          </p:nvSpPr>
          <p:spPr bwMode="auto">
            <a:xfrm>
              <a:off x="6332" y="3296"/>
              <a:ext cx="788" cy="997"/>
            </a:xfrm>
            <a:custGeom>
              <a:avLst/>
              <a:gdLst/>
              <a:ahLst/>
              <a:cxnLst>
                <a:cxn ang="0">
                  <a:pos x="364" y="59"/>
                </a:cxn>
                <a:cxn ang="0">
                  <a:pos x="237" y="167"/>
                </a:cxn>
                <a:cxn ang="0">
                  <a:pos x="237" y="528"/>
                </a:cxn>
                <a:cxn ang="0">
                  <a:pos x="237" y="553"/>
                </a:cxn>
                <a:cxn ang="0">
                  <a:pos x="254" y="578"/>
                </a:cxn>
                <a:cxn ang="0">
                  <a:pos x="364" y="670"/>
                </a:cxn>
                <a:cxn ang="0">
                  <a:pos x="508" y="653"/>
                </a:cxn>
                <a:cxn ang="0">
                  <a:pos x="635" y="486"/>
                </a:cxn>
                <a:cxn ang="0">
                  <a:pos x="635" y="234"/>
                </a:cxn>
                <a:cxn ang="0">
                  <a:pos x="525" y="67"/>
                </a:cxn>
                <a:cxn ang="0">
                  <a:pos x="237" y="0"/>
                </a:cxn>
                <a:cxn ang="0">
                  <a:pos x="263" y="75"/>
                </a:cxn>
                <a:cxn ang="0">
                  <a:pos x="373" y="8"/>
                </a:cxn>
                <a:cxn ang="0">
                  <a:pos x="559" y="17"/>
                </a:cxn>
                <a:cxn ang="0">
                  <a:pos x="720" y="142"/>
                </a:cxn>
                <a:cxn ang="0">
                  <a:pos x="788" y="360"/>
                </a:cxn>
                <a:cxn ang="0">
                  <a:pos x="720" y="570"/>
                </a:cxn>
                <a:cxn ang="0">
                  <a:pos x="542" y="695"/>
                </a:cxn>
                <a:cxn ang="0">
                  <a:pos x="356" y="695"/>
                </a:cxn>
                <a:cxn ang="0">
                  <a:pos x="254" y="628"/>
                </a:cxn>
                <a:cxn ang="0">
                  <a:pos x="237" y="880"/>
                </a:cxn>
                <a:cxn ang="0">
                  <a:pos x="246" y="930"/>
                </a:cxn>
                <a:cxn ang="0">
                  <a:pos x="279" y="947"/>
                </a:cxn>
                <a:cxn ang="0">
                  <a:pos x="364" y="955"/>
                </a:cxn>
                <a:cxn ang="0">
                  <a:pos x="263" y="997"/>
                </a:cxn>
                <a:cxn ang="0">
                  <a:pos x="127" y="997"/>
                </a:cxn>
                <a:cxn ang="0">
                  <a:pos x="0" y="997"/>
                </a:cxn>
                <a:cxn ang="0">
                  <a:pos x="51" y="947"/>
                </a:cxn>
                <a:cxn ang="0">
                  <a:pos x="102" y="938"/>
                </a:cxn>
                <a:cxn ang="0">
                  <a:pos x="127" y="913"/>
                </a:cxn>
                <a:cxn ang="0">
                  <a:pos x="127" y="142"/>
                </a:cxn>
                <a:cxn ang="0">
                  <a:pos x="119" y="100"/>
                </a:cxn>
                <a:cxn ang="0">
                  <a:pos x="102" y="75"/>
                </a:cxn>
                <a:cxn ang="0">
                  <a:pos x="42" y="67"/>
                </a:cxn>
                <a:cxn ang="0">
                  <a:pos x="0" y="17"/>
                </a:cxn>
              </a:cxnLst>
              <a:rect l="0" t="0" r="r" b="b"/>
              <a:pathLst>
                <a:path w="788" h="997">
                  <a:moveTo>
                    <a:pt x="440" y="42"/>
                  </a:moveTo>
                  <a:lnTo>
                    <a:pt x="364" y="59"/>
                  </a:lnTo>
                  <a:lnTo>
                    <a:pt x="296" y="100"/>
                  </a:lnTo>
                  <a:lnTo>
                    <a:pt x="237" y="167"/>
                  </a:lnTo>
                  <a:lnTo>
                    <a:pt x="237" y="519"/>
                  </a:lnTo>
                  <a:lnTo>
                    <a:pt x="237" y="528"/>
                  </a:lnTo>
                  <a:lnTo>
                    <a:pt x="237" y="545"/>
                  </a:lnTo>
                  <a:lnTo>
                    <a:pt x="237" y="553"/>
                  </a:lnTo>
                  <a:lnTo>
                    <a:pt x="246" y="561"/>
                  </a:lnTo>
                  <a:lnTo>
                    <a:pt x="254" y="578"/>
                  </a:lnTo>
                  <a:lnTo>
                    <a:pt x="305" y="637"/>
                  </a:lnTo>
                  <a:lnTo>
                    <a:pt x="364" y="670"/>
                  </a:lnTo>
                  <a:lnTo>
                    <a:pt x="424" y="679"/>
                  </a:lnTo>
                  <a:lnTo>
                    <a:pt x="508" y="653"/>
                  </a:lnTo>
                  <a:lnTo>
                    <a:pt x="585" y="586"/>
                  </a:lnTo>
                  <a:lnTo>
                    <a:pt x="635" y="486"/>
                  </a:lnTo>
                  <a:lnTo>
                    <a:pt x="652" y="360"/>
                  </a:lnTo>
                  <a:lnTo>
                    <a:pt x="635" y="234"/>
                  </a:lnTo>
                  <a:lnTo>
                    <a:pt x="593" y="134"/>
                  </a:lnTo>
                  <a:lnTo>
                    <a:pt x="525" y="67"/>
                  </a:lnTo>
                  <a:lnTo>
                    <a:pt x="440" y="42"/>
                  </a:lnTo>
                  <a:close/>
                  <a:moveTo>
                    <a:pt x="237" y="0"/>
                  </a:moveTo>
                  <a:lnTo>
                    <a:pt x="237" y="100"/>
                  </a:lnTo>
                  <a:lnTo>
                    <a:pt x="263" y="75"/>
                  </a:lnTo>
                  <a:lnTo>
                    <a:pt x="305" y="42"/>
                  </a:lnTo>
                  <a:lnTo>
                    <a:pt x="373" y="8"/>
                  </a:lnTo>
                  <a:lnTo>
                    <a:pt x="457" y="0"/>
                  </a:lnTo>
                  <a:lnTo>
                    <a:pt x="559" y="17"/>
                  </a:lnTo>
                  <a:lnTo>
                    <a:pt x="652" y="67"/>
                  </a:lnTo>
                  <a:lnTo>
                    <a:pt x="720" y="142"/>
                  </a:lnTo>
                  <a:lnTo>
                    <a:pt x="771" y="243"/>
                  </a:lnTo>
                  <a:lnTo>
                    <a:pt x="788" y="360"/>
                  </a:lnTo>
                  <a:lnTo>
                    <a:pt x="771" y="469"/>
                  </a:lnTo>
                  <a:lnTo>
                    <a:pt x="720" y="570"/>
                  </a:lnTo>
                  <a:lnTo>
                    <a:pt x="644" y="645"/>
                  </a:lnTo>
                  <a:lnTo>
                    <a:pt x="542" y="695"/>
                  </a:lnTo>
                  <a:lnTo>
                    <a:pt x="432" y="712"/>
                  </a:lnTo>
                  <a:lnTo>
                    <a:pt x="356" y="695"/>
                  </a:lnTo>
                  <a:lnTo>
                    <a:pt x="296" y="670"/>
                  </a:lnTo>
                  <a:lnTo>
                    <a:pt x="254" y="628"/>
                  </a:lnTo>
                  <a:lnTo>
                    <a:pt x="237" y="603"/>
                  </a:lnTo>
                  <a:lnTo>
                    <a:pt x="237" y="880"/>
                  </a:lnTo>
                  <a:lnTo>
                    <a:pt x="237" y="913"/>
                  </a:lnTo>
                  <a:lnTo>
                    <a:pt x="246" y="930"/>
                  </a:lnTo>
                  <a:lnTo>
                    <a:pt x="254" y="938"/>
                  </a:lnTo>
                  <a:lnTo>
                    <a:pt x="279" y="947"/>
                  </a:lnTo>
                  <a:lnTo>
                    <a:pt x="313" y="947"/>
                  </a:lnTo>
                  <a:lnTo>
                    <a:pt x="364" y="955"/>
                  </a:lnTo>
                  <a:lnTo>
                    <a:pt x="364" y="997"/>
                  </a:lnTo>
                  <a:lnTo>
                    <a:pt x="263" y="997"/>
                  </a:lnTo>
                  <a:lnTo>
                    <a:pt x="178" y="997"/>
                  </a:lnTo>
                  <a:lnTo>
                    <a:pt x="127" y="997"/>
                  </a:lnTo>
                  <a:lnTo>
                    <a:pt x="68" y="997"/>
                  </a:lnTo>
                  <a:lnTo>
                    <a:pt x="0" y="997"/>
                  </a:lnTo>
                  <a:lnTo>
                    <a:pt x="0" y="955"/>
                  </a:lnTo>
                  <a:lnTo>
                    <a:pt x="51" y="947"/>
                  </a:lnTo>
                  <a:lnTo>
                    <a:pt x="85" y="947"/>
                  </a:lnTo>
                  <a:lnTo>
                    <a:pt x="102" y="938"/>
                  </a:lnTo>
                  <a:lnTo>
                    <a:pt x="119" y="930"/>
                  </a:lnTo>
                  <a:lnTo>
                    <a:pt x="127" y="913"/>
                  </a:lnTo>
                  <a:lnTo>
                    <a:pt x="127" y="880"/>
                  </a:lnTo>
                  <a:lnTo>
                    <a:pt x="127" y="142"/>
                  </a:lnTo>
                  <a:lnTo>
                    <a:pt x="127" y="117"/>
                  </a:lnTo>
                  <a:lnTo>
                    <a:pt x="119" y="100"/>
                  </a:lnTo>
                  <a:lnTo>
                    <a:pt x="110" y="84"/>
                  </a:lnTo>
                  <a:lnTo>
                    <a:pt x="102" y="75"/>
                  </a:lnTo>
                  <a:lnTo>
                    <a:pt x="76" y="67"/>
                  </a:lnTo>
                  <a:lnTo>
                    <a:pt x="42" y="67"/>
                  </a:lnTo>
                  <a:lnTo>
                    <a:pt x="0" y="67"/>
                  </a:lnTo>
                  <a:lnTo>
                    <a:pt x="0" y="1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4" name="Freeform 46"/>
            <p:cNvSpPr>
              <a:spLocks/>
            </p:cNvSpPr>
            <p:nvPr/>
          </p:nvSpPr>
          <p:spPr bwMode="auto">
            <a:xfrm>
              <a:off x="7798" y="2181"/>
              <a:ext cx="364" cy="28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4" y="0"/>
                </a:cxn>
                <a:cxn ang="0">
                  <a:pos x="364" y="76"/>
                </a:cxn>
                <a:cxn ang="0">
                  <a:pos x="76" y="76"/>
                </a:cxn>
                <a:cxn ang="0">
                  <a:pos x="76" y="2749"/>
                </a:cxn>
                <a:cxn ang="0">
                  <a:pos x="364" y="2749"/>
                </a:cxn>
                <a:cxn ang="0">
                  <a:pos x="364" y="2824"/>
                </a:cxn>
                <a:cxn ang="0">
                  <a:pos x="0" y="2824"/>
                </a:cxn>
                <a:cxn ang="0">
                  <a:pos x="0" y="0"/>
                </a:cxn>
              </a:cxnLst>
              <a:rect l="0" t="0" r="r" b="b"/>
              <a:pathLst>
                <a:path w="364" h="2824">
                  <a:moveTo>
                    <a:pt x="0" y="0"/>
                  </a:moveTo>
                  <a:lnTo>
                    <a:pt x="364" y="0"/>
                  </a:lnTo>
                  <a:lnTo>
                    <a:pt x="364" y="76"/>
                  </a:lnTo>
                  <a:lnTo>
                    <a:pt x="76" y="76"/>
                  </a:lnTo>
                  <a:lnTo>
                    <a:pt x="76" y="2749"/>
                  </a:lnTo>
                  <a:lnTo>
                    <a:pt x="364" y="2749"/>
                  </a:lnTo>
                  <a:lnTo>
                    <a:pt x="364" y="2824"/>
                  </a:lnTo>
                  <a:lnTo>
                    <a:pt x="0" y="28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5" name="Freeform 47"/>
            <p:cNvSpPr>
              <a:spLocks/>
            </p:cNvSpPr>
            <p:nvPr/>
          </p:nvSpPr>
          <p:spPr bwMode="auto">
            <a:xfrm>
              <a:off x="8230" y="3313"/>
              <a:ext cx="864" cy="695"/>
            </a:xfrm>
            <a:custGeom>
              <a:avLst/>
              <a:gdLst/>
              <a:ahLst/>
              <a:cxnLst>
                <a:cxn ang="0">
                  <a:pos x="796" y="0"/>
                </a:cxn>
                <a:cxn ang="0">
                  <a:pos x="830" y="0"/>
                </a:cxn>
                <a:cxn ang="0">
                  <a:pos x="856" y="16"/>
                </a:cxn>
                <a:cxn ang="0">
                  <a:pos x="856" y="58"/>
                </a:cxn>
                <a:cxn ang="0">
                  <a:pos x="839" y="83"/>
                </a:cxn>
                <a:cxn ang="0">
                  <a:pos x="805" y="92"/>
                </a:cxn>
                <a:cxn ang="0">
                  <a:pos x="788" y="92"/>
                </a:cxn>
                <a:cxn ang="0">
                  <a:pos x="576" y="343"/>
                </a:cxn>
                <a:cxn ang="0">
                  <a:pos x="584" y="494"/>
                </a:cxn>
                <a:cxn ang="0">
                  <a:pos x="627" y="611"/>
                </a:cxn>
                <a:cxn ang="0">
                  <a:pos x="627" y="628"/>
                </a:cxn>
                <a:cxn ang="0">
                  <a:pos x="627" y="662"/>
                </a:cxn>
                <a:cxn ang="0">
                  <a:pos x="584" y="687"/>
                </a:cxn>
                <a:cxn ang="0">
                  <a:pos x="551" y="695"/>
                </a:cxn>
                <a:cxn ang="0">
                  <a:pos x="525" y="670"/>
                </a:cxn>
                <a:cxn ang="0">
                  <a:pos x="508" y="620"/>
                </a:cxn>
                <a:cxn ang="0">
                  <a:pos x="491" y="528"/>
                </a:cxn>
                <a:cxn ang="0">
                  <a:pos x="500" y="435"/>
                </a:cxn>
                <a:cxn ang="0">
                  <a:pos x="517" y="301"/>
                </a:cxn>
                <a:cxn ang="0">
                  <a:pos x="559" y="92"/>
                </a:cxn>
                <a:cxn ang="0">
                  <a:pos x="296" y="435"/>
                </a:cxn>
                <a:cxn ang="0">
                  <a:pos x="262" y="536"/>
                </a:cxn>
                <a:cxn ang="0">
                  <a:pos x="237" y="620"/>
                </a:cxn>
                <a:cxn ang="0">
                  <a:pos x="220" y="662"/>
                </a:cxn>
                <a:cxn ang="0">
                  <a:pos x="195" y="695"/>
                </a:cxn>
                <a:cxn ang="0">
                  <a:pos x="152" y="695"/>
                </a:cxn>
                <a:cxn ang="0">
                  <a:pos x="127" y="670"/>
                </a:cxn>
                <a:cxn ang="0">
                  <a:pos x="127" y="645"/>
                </a:cxn>
                <a:cxn ang="0">
                  <a:pos x="127" y="628"/>
                </a:cxn>
                <a:cxn ang="0">
                  <a:pos x="212" y="460"/>
                </a:cxn>
                <a:cxn ang="0">
                  <a:pos x="339" y="92"/>
                </a:cxn>
                <a:cxn ang="0">
                  <a:pos x="212" y="92"/>
                </a:cxn>
                <a:cxn ang="0">
                  <a:pos x="110" y="142"/>
                </a:cxn>
                <a:cxn ang="0">
                  <a:pos x="42" y="226"/>
                </a:cxn>
                <a:cxn ang="0">
                  <a:pos x="25" y="234"/>
                </a:cxn>
                <a:cxn ang="0">
                  <a:pos x="8" y="226"/>
                </a:cxn>
                <a:cxn ang="0">
                  <a:pos x="0" y="217"/>
                </a:cxn>
                <a:cxn ang="0">
                  <a:pos x="34" y="167"/>
                </a:cxn>
                <a:cxn ang="0">
                  <a:pos x="101" y="75"/>
                </a:cxn>
                <a:cxn ang="0">
                  <a:pos x="220" y="0"/>
                </a:cxn>
              </a:cxnLst>
              <a:rect l="0" t="0" r="r" b="b"/>
              <a:pathLst>
                <a:path w="864" h="695">
                  <a:moveTo>
                    <a:pt x="262" y="0"/>
                  </a:moveTo>
                  <a:lnTo>
                    <a:pt x="796" y="0"/>
                  </a:lnTo>
                  <a:lnTo>
                    <a:pt x="813" y="0"/>
                  </a:lnTo>
                  <a:lnTo>
                    <a:pt x="830" y="0"/>
                  </a:lnTo>
                  <a:lnTo>
                    <a:pt x="847" y="8"/>
                  </a:lnTo>
                  <a:lnTo>
                    <a:pt x="856" y="16"/>
                  </a:lnTo>
                  <a:lnTo>
                    <a:pt x="864" y="42"/>
                  </a:lnTo>
                  <a:lnTo>
                    <a:pt x="856" y="58"/>
                  </a:lnTo>
                  <a:lnTo>
                    <a:pt x="847" y="75"/>
                  </a:lnTo>
                  <a:lnTo>
                    <a:pt x="839" y="83"/>
                  </a:lnTo>
                  <a:lnTo>
                    <a:pt x="822" y="92"/>
                  </a:lnTo>
                  <a:lnTo>
                    <a:pt x="805" y="92"/>
                  </a:lnTo>
                  <a:lnTo>
                    <a:pt x="796" y="92"/>
                  </a:lnTo>
                  <a:lnTo>
                    <a:pt x="788" y="92"/>
                  </a:lnTo>
                  <a:lnTo>
                    <a:pt x="601" y="92"/>
                  </a:lnTo>
                  <a:lnTo>
                    <a:pt x="576" y="343"/>
                  </a:lnTo>
                  <a:lnTo>
                    <a:pt x="576" y="402"/>
                  </a:lnTo>
                  <a:lnTo>
                    <a:pt x="584" y="494"/>
                  </a:lnTo>
                  <a:lnTo>
                    <a:pt x="618" y="603"/>
                  </a:lnTo>
                  <a:lnTo>
                    <a:pt x="627" y="611"/>
                  </a:lnTo>
                  <a:lnTo>
                    <a:pt x="627" y="620"/>
                  </a:lnTo>
                  <a:lnTo>
                    <a:pt x="627" y="628"/>
                  </a:lnTo>
                  <a:lnTo>
                    <a:pt x="627" y="636"/>
                  </a:lnTo>
                  <a:lnTo>
                    <a:pt x="627" y="662"/>
                  </a:lnTo>
                  <a:lnTo>
                    <a:pt x="610" y="678"/>
                  </a:lnTo>
                  <a:lnTo>
                    <a:pt x="584" y="687"/>
                  </a:lnTo>
                  <a:lnTo>
                    <a:pt x="567" y="695"/>
                  </a:lnTo>
                  <a:lnTo>
                    <a:pt x="551" y="695"/>
                  </a:lnTo>
                  <a:lnTo>
                    <a:pt x="542" y="687"/>
                  </a:lnTo>
                  <a:lnTo>
                    <a:pt x="525" y="670"/>
                  </a:lnTo>
                  <a:lnTo>
                    <a:pt x="517" y="653"/>
                  </a:lnTo>
                  <a:lnTo>
                    <a:pt x="508" y="620"/>
                  </a:lnTo>
                  <a:lnTo>
                    <a:pt x="500" y="569"/>
                  </a:lnTo>
                  <a:lnTo>
                    <a:pt x="491" y="528"/>
                  </a:lnTo>
                  <a:lnTo>
                    <a:pt x="491" y="494"/>
                  </a:lnTo>
                  <a:lnTo>
                    <a:pt x="500" y="435"/>
                  </a:lnTo>
                  <a:lnTo>
                    <a:pt x="500" y="377"/>
                  </a:lnTo>
                  <a:lnTo>
                    <a:pt x="517" y="301"/>
                  </a:lnTo>
                  <a:lnTo>
                    <a:pt x="534" y="217"/>
                  </a:lnTo>
                  <a:lnTo>
                    <a:pt x="559" y="92"/>
                  </a:lnTo>
                  <a:lnTo>
                    <a:pt x="381" y="92"/>
                  </a:lnTo>
                  <a:lnTo>
                    <a:pt x="296" y="435"/>
                  </a:lnTo>
                  <a:lnTo>
                    <a:pt x="279" y="494"/>
                  </a:lnTo>
                  <a:lnTo>
                    <a:pt x="262" y="536"/>
                  </a:lnTo>
                  <a:lnTo>
                    <a:pt x="254" y="595"/>
                  </a:lnTo>
                  <a:lnTo>
                    <a:pt x="237" y="620"/>
                  </a:lnTo>
                  <a:lnTo>
                    <a:pt x="229" y="645"/>
                  </a:lnTo>
                  <a:lnTo>
                    <a:pt x="220" y="662"/>
                  </a:lnTo>
                  <a:lnTo>
                    <a:pt x="212" y="678"/>
                  </a:lnTo>
                  <a:lnTo>
                    <a:pt x="195" y="695"/>
                  </a:lnTo>
                  <a:lnTo>
                    <a:pt x="169" y="695"/>
                  </a:lnTo>
                  <a:lnTo>
                    <a:pt x="152" y="695"/>
                  </a:lnTo>
                  <a:lnTo>
                    <a:pt x="144" y="687"/>
                  </a:lnTo>
                  <a:lnTo>
                    <a:pt x="127" y="670"/>
                  </a:lnTo>
                  <a:lnTo>
                    <a:pt x="127" y="653"/>
                  </a:lnTo>
                  <a:lnTo>
                    <a:pt x="127" y="645"/>
                  </a:lnTo>
                  <a:lnTo>
                    <a:pt x="127" y="636"/>
                  </a:lnTo>
                  <a:lnTo>
                    <a:pt x="127" y="628"/>
                  </a:lnTo>
                  <a:lnTo>
                    <a:pt x="135" y="620"/>
                  </a:lnTo>
                  <a:lnTo>
                    <a:pt x="212" y="460"/>
                  </a:lnTo>
                  <a:lnTo>
                    <a:pt x="279" y="285"/>
                  </a:lnTo>
                  <a:lnTo>
                    <a:pt x="339" y="92"/>
                  </a:lnTo>
                  <a:lnTo>
                    <a:pt x="254" y="92"/>
                  </a:lnTo>
                  <a:lnTo>
                    <a:pt x="212" y="92"/>
                  </a:lnTo>
                  <a:lnTo>
                    <a:pt x="169" y="109"/>
                  </a:lnTo>
                  <a:lnTo>
                    <a:pt x="110" y="142"/>
                  </a:lnTo>
                  <a:lnTo>
                    <a:pt x="51" y="217"/>
                  </a:lnTo>
                  <a:lnTo>
                    <a:pt x="42" y="226"/>
                  </a:lnTo>
                  <a:lnTo>
                    <a:pt x="34" y="226"/>
                  </a:lnTo>
                  <a:lnTo>
                    <a:pt x="25" y="234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8" y="201"/>
                  </a:lnTo>
                  <a:lnTo>
                    <a:pt x="34" y="167"/>
                  </a:lnTo>
                  <a:lnTo>
                    <a:pt x="59" y="125"/>
                  </a:lnTo>
                  <a:lnTo>
                    <a:pt x="101" y="75"/>
                  </a:lnTo>
                  <a:lnTo>
                    <a:pt x="169" y="25"/>
                  </a:lnTo>
                  <a:lnTo>
                    <a:pt x="220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6" name="Freeform 48"/>
            <p:cNvSpPr>
              <a:spLocks noEditPoints="1"/>
            </p:cNvSpPr>
            <p:nvPr/>
          </p:nvSpPr>
          <p:spPr bwMode="auto">
            <a:xfrm>
              <a:off x="9213" y="2919"/>
              <a:ext cx="1135" cy="1106"/>
            </a:xfrm>
            <a:custGeom>
              <a:avLst/>
              <a:gdLst/>
              <a:ahLst/>
              <a:cxnLst>
                <a:cxn ang="0">
                  <a:pos x="618" y="50"/>
                </a:cxn>
                <a:cxn ang="0">
                  <a:pos x="559" y="58"/>
                </a:cxn>
                <a:cxn ang="0">
                  <a:pos x="533" y="109"/>
                </a:cxn>
                <a:cxn ang="0">
                  <a:pos x="703" y="511"/>
                </a:cxn>
                <a:cxn ang="0">
                  <a:pos x="872" y="427"/>
                </a:cxn>
                <a:cxn ang="0">
                  <a:pos x="966" y="201"/>
                </a:cxn>
                <a:cxn ang="0">
                  <a:pos x="864" y="67"/>
                </a:cxn>
                <a:cxn ang="0">
                  <a:pos x="669" y="50"/>
                </a:cxn>
                <a:cxn ang="0">
                  <a:pos x="872" y="8"/>
                </a:cxn>
                <a:cxn ang="0">
                  <a:pos x="1093" y="159"/>
                </a:cxn>
                <a:cxn ang="0">
                  <a:pos x="1033" y="402"/>
                </a:cxn>
                <a:cxn ang="0">
                  <a:pos x="762" y="536"/>
                </a:cxn>
                <a:cxn ang="0">
                  <a:pos x="762" y="536"/>
                </a:cxn>
                <a:cxn ang="0">
                  <a:pos x="889" y="645"/>
                </a:cxn>
                <a:cxn ang="0">
                  <a:pos x="906" y="796"/>
                </a:cxn>
                <a:cxn ang="0">
                  <a:pos x="889" y="1005"/>
                </a:cxn>
                <a:cxn ang="0">
                  <a:pos x="915" y="1064"/>
                </a:cxn>
                <a:cxn ang="0">
                  <a:pos x="982" y="1064"/>
                </a:cxn>
                <a:cxn ang="0">
                  <a:pos x="1093" y="930"/>
                </a:cxn>
                <a:cxn ang="0">
                  <a:pos x="1118" y="905"/>
                </a:cxn>
                <a:cxn ang="0">
                  <a:pos x="1135" y="913"/>
                </a:cxn>
                <a:cxn ang="0">
                  <a:pos x="1110" y="997"/>
                </a:cxn>
                <a:cxn ang="0">
                  <a:pos x="940" y="1106"/>
                </a:cxn>
                <a:cxn ang="0">
                  <a:pos x="830" y="1081"/>
                </a:cxn>
                <a:cxn ang="0">
                  <a:pos x="737" y="938"/>
                </a:cxn>
                <a:cxn ang="0">
                  <a:pos x="754" y="838"/>
                </a:cxn>
                <a:cxn ang="0">
                  <a:pos x="771" y="746"/>
                </a:cxn>
                <a:cxn ang="0">
                  <a:pos x="779" y="662"/>
                </a:cxn>
                <a:cxn ang="0">
                  <a:pos x="677" y="561"/>
                </a:cxn>
                <a:cxn ang="0">
                  <a:pos x="313" y="972"/>
                </a:cxn>
                <a:cxn ang="0">
                  <a:pos x="313" y="1005"/>
                </a:cxn>
                <a:cxn ang="0">
                  <a:pos x="381" y="1022"/>
                </a:cxn>
                <a:cxn ang="0">
                  <a:pos x="449" y="1022"/>
                </a:cxn>
                <a:cxn ang="0">
                  <a:pos x="457" y="1056"/>
                </a:cxn>
                <a:cxn ang="0">
                  <a:pos x="432" y="1072"/>
                </a:cxn>
                <a:cxn ang="0">
                  <a:pos x="288" y="1064"/>
                </a:cxn>
                <a:cxn ang="0">
                  <a:pos x="84" y="1072"/>
                </a:cxn>
                <a:cxn ang="0">
                  <a:pos x="8" y="1072"/>
                </a:cxn>
                <a:cxn ang="0">
                  <a:pos x="0" y="1039"/>
                </a:cxn>
                <a:cxn ang="0">
                  <a:pos x="25" y="1022"/>
                </a:cxn>
                <a:cxn ang="0">
                  <a:pos x="161" y="1005"/>
                </a:cxn>
                <a:cxn ang="0">
                  <a:pos x="406" y="109"/>
                </a:cxn>
                <a:cxn ang="0">
                  <a:pos x="406" y="75"/>
                </a:cxn>
                <a:cxn ang="0">
                  <a:pos x="381" y="50"/>
                </a:cxn>
                <a:cxn ang="0">
                  <a:pos x="322" y="50"/>
                </a:cxn>
                <a:cxn ang="0">
                  <a:pos x="288" y="50"/>
                </a:cxn>
                <a:cxn ang="0">
                  <a:pos x="262" y="33"/>
                </a:cxn>
                <a:cxn ang="0">
                  <a:pos x="288" y="0"/>
                </a:cxn>
              </a:cxnLst>
              <a:rect l="0" t="0" r="r" b="b"/>
              <a:pathLst>
                <a:path w="1135" h="1106">
                  <a:moveTo>
                    <a:pt x="669" y="50"/>
                  </a:moveTo>
                  <a:lnTo>
                    <a:pt x="644" y="50"/>
                  </a:lnTo>
                  <a:lnTo>
                    <a:pt x="618" y="50"/>
                  </a:lnTo>
                  <a:lnTo>
                    <a:pt x="593" y="50"/>
                  </a:lnTo>
                  <a:lnTo>
                    <a:pt x="576" y="50"/>
                  </a:lnTo>
                  <a:lnTo>
                    <a:pt x="559" y="58"/>
                  </a:lnTo>
                  <a:lnTo>
                    <a:pt x="550" y="67"/>
                  </a:lnTo>
                  <a:lnTo>
                    <a:pt x="542" y="84"/>
                  </a:lnTo>
                  <a:lnTo>
                    <a:pt x="533" y="109"/>
                  </a:lnTo>
                  <a:lnTo>
                    <a:pt x="423" y="519"/>
                  </a:lnTo>
                  <a:lnTo>
                    <a:pt x="610" y="519"/>
                  </a:lnTo>
                  <a:lnTo>
                    <a:pt x="703" y="511"/>
                  </a:lnTo>
                  <a:lnTo>
                    <a:pt x="779" y="486"/>
                  </a:lnTo>
                  <a:lnTo>
                    <a:pt x="838" y="461"/>
                  </a:lnTo>
                  <a:lnTo>
                    <a:pt x="872" y="427"/>
                  </a:lnTo>
                  <a:lnTo>
                    <a:pt x="923" y="352"/>
                  </a:lnTo>
                  <a:lnTo>
                    <a:pt x="949" y="268"/>
                  </a:lnTo>
                  <a:lnTo>
                    <a:pt x="966" y="201"/>
                  </a:lnTo>
                  <a:lnTo>
                    <a:pt x="949" y="134"/>
                  </a:lnTo>
                  <a:lnTo>
                    <a:pt x="915" y="92"/>
                  </a:lnTo>
                  <a:lnTo>
                    <a:pt x="864" y="67"/>
                  </a:lnTo>
                  <a:lnTo>
                    <a:pt x="796" y="50"/>
                  </a:lnTo>
                  <a:lnTo>
                    <a:pt x="737" y="50"/>
                  </a:lnTo>
                  <a:lnTo>
                    <a:pt x="669" y="50"/>
                  </a:lnTo>
                  <a:close/>
                  <a:moveTo>
                    <a:pt x="305" y="0"/>
                  </a:moveTo>
                  <a:lnTo>
                    <a:pt x="762" y="0"/>
                  </a:lnTo>
                  <a:lnTo>
                    <a:pt x="872" y="8"/>
                  </a:lnTo>
                  <a:lnTo>
                    <a:pt x="974" y="42"/>
                  </a:lnTo>
                  <a:lnTo>
                    <a:pt x="1050" y="92"/>
                  </a:lnTo>
                  <a:lnTo>
                    <a:pt x="1093" y="159"/>
                  </a:lnTo>
                  <a:lnTo>
                    <a:pt x="1110" y="234"/>
                  </a:lnTo>
                  <a:lnTo>
                    <a:pt x="1093" y="327"/>
                  </a:lnTo>
                  <a:lnTo>
                    <a:pt x="1033" y="402"/>
                  </a:lnTo>
                  <a:lnTo>
                    <a:pt x="957" y="461"/>
                  </a:lnTo>
                  <a:lnTo>
                    <a:pt x="855" y="511"/>
                  </a:lnTo>
                  <a:lnTo>
                    <a:pt x="762" y="536"/>
                  </a:lnTo>
                  <a:lnTo>
                    <a:pt x="762" y="536"/>
                  </a:lnTo>
                  <a:lnTo>
                    <a:pt x="762" y="536"/>
                  </a:lnTo>
                  <a:lnTo>
                    <a:pt x="762" y="536"/>
                  </a:lnTo>
                  <a:lnTo>
                    <a:pt x="805" y="553"/>
                  </a:lnTo>
                  <a:lnTo>
                    <a:pt x="847" y="595"/>
                  </a:lnTo>
                  <a:lnTo>
                    <a:pt x="889" y="645"/>
                  </a:lnTo>
                  <a:lnTo>
                    <a:pt x="906" y="720"/>
                  </a:lnTo>
                  <a:lnTo>
                    <a:pt x="906" y="762"/>
                  </a:lnTo>
                  <a:lnTo>
                    <a:pt x="906" y="796"/>
                  </a:lnTo>
                  <a:lnTo>
                    <a:pt x="889" y="888"/>
                  </a:lnTo>
                  <a:lnTo>
                    <a:pt x="889" y="972"/>
                  </a:lnTo>
                  <a:lnTo>
                    <a:pt x="889" y="1005"/>
                  </a:lnTo>
                  <a:lnTo>
                    <a:pt x="889" y="1030"/>
                  </a:lnTo>
                  <a:lnTo>
                    <a:pt x="898" y="1047"/>
                  </a:lnTo>
                  <a:lnTo>
                    <a:pt x="915" y="1064"/>
                  </a:lnTo>
                  <a:lnTo>
                    <a:pt x="932" y="1072"/>
                  </a:lnTo>
                  <a:lnTo>
                    <a:pt x="949" y="1072"/>
                  </a:lnTo>
                  <a:lnTo>
                    <a:pt x="982" y="1064"/>
                  </a:lnTo>
                  <a:lnTo>
                    <a:pt x="1025" y="1047"/>
                  </a:lnTo>
                  <a:lnTo>
                    <a:pt x="1059" y="997"/>
                  </a:lnTo>
                  <a:lnTo>
                    <a:pt x="1093" y="930"/>
                  </a:lnTo>
                  <a:lnTo>
                    <a:pt x="1101" y="922"/>
                  </a:lnTo>
                  <a:lnTo>
                    <a:pt x="1101" y="913"/>
                  </a:lnTo>
                  <a:lnTo>
                    <a:pt x="1118" y="905"/>
                  </a:lnTo>
                  <a:lnTo>
                    <a:pt x="1118" y="905"/>
                  </a:lnTo>
                  <a:lnTo>
                    <a:pt x="1126" y="905"/>
                  </a:lnTo>
                  <a:lnTo>
                    <a:pt x="1135" y="913"/>
                  </a:lnTo>
                  <a:lnTo>
                    <a:pt x="1135" y="930"/>
                  </a:lnTo>
                  <a:lnTo>
                    <a:pt x="1126" y="955"/>
                  </a:lnTo>
                  <a:lnTo>
                    <a:pt x="1110" y="997"/>
                  </a:lnTo>
                  <a:lnTo>
                    <a:pt x="1067" y="1047"/>
                  </a:lnTo>
                  <a:lnTo>
                    <a:pt x="1016" y="1089"/>
                  </a:lnTo>
                  <a:lnTo>
                    <a:pt x="940" y="1106"/>
                  </a:lnTo>
                  <a:lnTo>
                    <a:pt x="923" y="1106"/>
                  </a:lnTo>
                  <a:lnTo>
                    <a:pt x="881" y="1098"/>
                  </a:lnTo>
                  <a:lnTo>
                    <a:pt x="830" y="1081"/>
                  </a:lnTo>
                  <a:lnTo>
                    <a:pt x="788" y="1056"/>
                  </a:lnTo>
                  <a:lnTo>
                    <a:pt x="745" y="1005"/>
                  </a:lnTo>
                  <a:lnTo>
                    <a:pt x="737" y="938"/>
                  </a:lnTo>
                  <a:lnTo>
                    <a:pt x="737" y="905"/>
                  </a:lnTo>
                  <a:lnTo>
                    <a:pt x="745" y="871"/>
                  </a:lnTo>
                  <a:lnTo>
                    <a:pt x="754" y="838"/>
                  </a:lnTo>
                  <a:lnTo>
                    <a:pt x="762" y="804"/>
                  </a:lnTo>
                  <a:lnTo>
                    <a:pt x="771" y="771"/>
                  </a:lnTo>
                  <a:lnTo>
                    <a:pt x="771" y="746"/>
                  </a:lnTo>
                  <a:lnTo>
                    <a:pt x="779" y="720"/>
                  </a:lnTo>
                  <a:lnTo>
                    <a:pt x="779" y="695"/>
                  </a:lnTo>
                  <a:lnTo>
                    <a:pt x="779" y="662"/>
                  </a:lnTo>
                  <a:lnTo>
                    <a:pt x="762" y="620"/>
                  </a:lnTo>
                  <a:lnTo>
                    <a:pt x="728" y="586"/>
                  </a:lnTo>
                  <a:lnTo>
                    <a:pt x="677" y="561"/>
                  </a:lnTo>
                  <a:lnTo>
                    <a:pt x="610" y="553"/>
                  </a:lnTo>
                  <a:lnTo>
                    <a:pt x="423" y="553"/>
                  </a:lnTo>
                  <a:lnTo>
                    <a:pt x="313" y="972"/>
                  </a:lnTo>
                  <a:lnTo>
                    <a:pt x="313" y="980"/>
                  </a:lnTo>
                  <a:lnTo>
                    <a:pt x="313" y="997"/>
                  </a:lnTo>
                  <a:lnTo>
                    <a:pt x="313" y="1005"/>
                  </a:lnTo>
                  <a:lnTo>
                    <a:pt x="330" y="1014"/>
                  </a:lnTo>
                  <a:lnTo>
                    <a:pt x="347" y="1022"/>
                  </a:lnTo>
                  <a:lnTo>
                    <a:pt x="381" y="1022"/>
                  </a:lnTo>
                  <a:lnTo>
                    <a:pt x="415" y="1022"/>
                  </a:lnTo>
                  <a:lnTo>
                    <a:pt x="432" y="1022"/>
                  </a:lnTo>
                  <a:lnTo>
                    <a:pt x="449" y="1022"/>
                  </a:lnTo>
                  <a:lnTo>
                    <a:pt x="457" y="1030"/>
                  </a:lnTo>
                  <a:lnTo>
                    <a:pt x="457" y="1039"/>
                  </a:lnTo>
                  <a:lnTo>
                    <a:pt x="457" y="1056"/>
                  </a:lnTo>
                  <a:lnTo>
                    <a:pt x="449" y="1064"/>
                  </a:lnTo>
                  <a:lnTo>
                    <a:pt x="440" y="1072"/>
                  </a:lnTo>
                  <a:lnTo>
                    <a:pt x="432" y="1072"/>
                  </a:lnTo>
                  <a:lnTo>
                    <a:pt x="423" y="1072"/>
                  </a:lnTo>
                  <a:lnTo>
                    <a:pt x="364" y="1072"/>
                  </a:lnTo>
                  <a:lnTo>
                    <a:pt x="288" y="1064"/>
                  </a:lnTo>
                  <a:lnTo>
                    <a:pt x="220" y="1064"/>
                  </a:lnTo>
                  <a:lnTo>
                    <a:pt x="161" y="1064"/>
                  </a:lnTo>
                  <a:lnTo>
                    <a:pt x="84" y="1072"/>
                  </a:lnTo>
                  <a:lnTo>
                    <a:pt x="25" y="1072"/>
                  </a:lnTo>
                  <a:lnTo>
                    <a:pt x="17" y="1072"/>
                  </a:lnTo>
                  <a:lnTo>
                    <a:pt x="8" y="1072"/>
                  </a:lnTo>
                  <a:lnTo>
                    <a:pt x="0" y="1064"/>
                  </a:lnTo>
                  <a:lnTo>
                    <a:pt x="0" y="1056"/>
                  </a:lnTo>
                  <a:lnTo>
                    <a:pt x="0" y="1039"/>
                  </a:lnTo>
                  <a:lnTo>
                    <a:pt x="8" y="1030"/>
                  </a:lnTo>
                  <a:lnTo>
                    <a:pt x="17" y="1022"/>
                  </a:lnTo>
                  <a:lnTo>
                    <a:pt x="25" y="1022"/>
                  </a:lnTo>
                  <a:lnTo>
                    <a:pt x="42" y="1022"/>
                  </a:lnTo>
                  <a:lnTo>
                    <a:pt x="118" y="1022"/>
                  </a:lnTo>
                  <a:lnTo>
                    <a:pt x="161" y="1005"/>
                  </a:lnTo>
                  <a:lnTo>
                    <a:pt x="178" y="989"/>
                  </a:lnTo>
                  <a:lnTo>
                    <a:pt x="186" y="947"/>
                  </a:lnTo>
                  <a:lnTo>
                    <a:pt x="406" y="109"/>
                  </a:lnTo>
                  <a:lnTo>
                    <a:pt x="406" y="92"/>
                  </a:lnTo>
                  <a:lnTo>
                    <a:pt x="406" y="84"/>
                  </a:lnTo>
                  <a:lnTo>
                    <a:pt x="406" y="75"/>
                  </a:lnTo>
                  <a:lnTo>
                    <a:pt x="406" y="67"/>
                  </a:lnTo>
                  <a:lnTo>
                    <a:pt x="398" y="58"/>
                  </a:lnTo>
                  <a:lnTo>
                    <a:pt x="381" y="50"/>
                  </a:lnTo>
                  <a:lnTo>
                    <a:pt x="364" y="50"/>
                  </a:lnTo>
                  <a:lnTo>
                    <a:pt x="347" y="50"/>
                  </a:lnTo>
                  <a:lnTo>
                    <a:pt x="322" y="50"/>
                  </a:lnTo>
                  <a:lnTo>
                    <a:pt x="313" y="50"/>
                  </a:lnTo>
                  <a:lnTo>
                    <a:pt x="305" y="50"/>
                  </a:lnTo>
                  <a:lnTo>
                    <a:pt x="288" y="50"/>
                  </a:lnTo>
                  <a:lnTo>
                    <a:pt x="271" y="42"/>
                  </a:lnTo>
                  <a:lnTo>
                    <a:pt x="262" y="42"/>
                  </a:lnTo>
                  <a:lnTo>
                    <a:pt x="262" y="33"/>
                  </a:lnTo>
                  <a:lnTo>
                    <a:pt x="262" y="17"/>
                  </a:lnTo>
                  <a:lnTo>
                    <a:pt x="271" y="0"/>
                  </a:lnTo>
                  <a:lnTo>
                    <a:pt x="288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7" name="Freeform 49"/>
            <p:cNvSpPr>
              <a:spLocks noEditPoints="1"/>
            </p:cNvSpPr>
            <p:nvPr/>
          </p:nvSpPr>
          <p:spPr bwMode="auto">
            <a:xfrm>
              <a:off x="10450" y="2894"/>
              <a:ext cx="677" cy="1416"/>
            </a:xfrm>
            <a:custGeom>
              <a:avLst/>
              <a:gdLst/>
              <a:ahLst/>
              <a:cxnLst>
                <a:cxn ang="0">
                  <a:pos x="525" y="159"/>
                </a:cxn>
                <a:cxn ang="0">
                  <a:pos x="474" y="167"/>
                </a:cxn>
                <a:cxn ang="0">
                  <a:pos x="508" y="184"/>
                </a:cxn>
                <a:cxn ang="0">
                  <a:pos x="576" y="176"/>
                </a:cxn>
                <a:cxn ang="0">
                  <a:pos x="618" y="176"/>
                </a:cxn>
                <a:cxn ang="0">
                  <a:pos x="635" y="167"/>
                </a:cxn>
                <a:cxn ang="0">
                  <a:pos x="610" y="159"/>
                </a:cxn>
                <a:cxn ang="0">
                  <a:pos x="576" y="159"/>
                </a:cxn>
                <a:cxn ang="0">
                  <a:pos x="423" y="0"/>
                </a:cxn>
                <a:cxn ang="0">
                  <a:pos x="440" y="8"/>
                </a:cxn>
                <a:cxn ang="0">
                  <a:pos x="449" y="33"/>
                </a:cxn>
                <a:cxn ang="0">
                  <a:pos x="440" y="67"/>
                </a:cxn>
                <a:cxn ang="0">
                  <a:pos x="440" y="100"/>
                </a:cxn>
                <a:cxn ang="0">
                  <a:pos x="440" y="125"/>
                </a:cxn>
                <a:cxn ang="0">
                  <a:pos x="491" y="125"/>
                </a:cxn>
                <a:cxn ang="0">
                  <a:pos x="550" y="125"/>
                </a:cxn>
                <a:cxn ang="0">
                  <a:pos x="610" y="125"/>
                </a:cxn>
                <a:cxn ang="0">
                  <a:pos x="661" y="142"/>
                </a:cxn>
                <a:cxn ang="0">
                  <a:pos x="677" y="167"/>
                </a:cxn>
                <a:cxn ang="0">
                  <a:pos x="627" y="209"/>
                </a:cxn>
                <a:cxn ang="0">
                  <a:pos x="533" y="217"/>
                </a:cxn>
                <a:cxn ang="0">
                  <a:pos x="491" y="209"/>
                </a:cxn>
                <a:cxn ang="0">
                  <a:pos x="440" y="184"/>
                </a:cxn>
                <a:cxn ang="0">
                  <a:pos x="440" y="184"/>
                </a:cxn>
                <a:cxn ang="0">
                  <a:pos x="339" y="259"/>
                </a:cxn>
                <a:cxn ang="0">
                  <a:pos x="161" y="494"/>
                </a:cxn>
                <a:cxn ang="0">
                  <a:pos x="84" y="787"/>
                </a:cxn>
                <a:cxn ang="0">
                  <a:pos x="101" y="905"/>
                </a:cxn>
                <a:cxn ang="0">
                  <a:pos x="178" y="988"/>
                </a:cxn>
                <a:cxn ang="0">
                  <a:pos x="262" y="1022"/>
                </a:cxn>
                <a:cxn ang="0">
                  <a:pos x="415" y="1081"/>
                </a:cxn>
                <a:cxn ang="0">
                  <a:pos x="491" y="1123"/>
                </a:cxn>
                <a:cxn ang="0">
                  <a:pos x="516" y="1148"/>
                </a:cxn>
                <a:cxn ang="0">
                  <a:pos x="533" y="1198"/>
                </a:cxn>
                <a:cxn ang="0">
                  <a:pos x="525" y="1298"/>
                </a:cxn>
                <a:cxn ang="0">
                  <a:pos x="432" y="1399"/>
                </a:cxn>
                <a:cxn ang="0">
                  <a:pos x="305" y="1407"/>
                </a:cxn>
                <a:cxn ang="0">
                  <a:pos x="220" y="1357"/>
                </a:cxn>
                <a:cxn ang="0">
                  <a:pos x="211" y="1332"/>
                </a:cxn>
                <a:cxn ang="0">
                  <a:pos x="228" y="1324"/>
                </a:cxn>
                <a:cxn ang="0">
                  <a:pos x="237" y="1332"/>
                </a:cxn>
                <a:cxn ang="0">
                  <a:pos x="279" y="1366"/>
                </a:cxn>
                <a:cxn ang="0">
                  <a:pos x="364" y="1382"/>
                </a:cxn>
                <a:cxn ang="0">
                  <a:pos x="415" y="1366"/>
                </a:cxn>
                <a:cxn ang="0">
                  <a:pos x="440" y="1324"/>
                </a:cxn>
                <a:cxn ang="0">
                  <a:pos x="449" y="1282"/>
                </a:cxn>
                <a:cxn ang="0">
                  <a:pos x="440" y="1231"/>
                </a:cxn>
                <a:cxn ang="0">
                  <a:pos x="406" y="1198"/>
                </a:cxn>
                <a:cxn ang="0">
                  <a:pos x="372" y="1181"/>
                </a:cxn>
                <a:cxn ang="0">
                  <a:pos x="330" y="1164"/>
                </a:cxn>
                <a:cxn ang="0">
                  <a:pos x="296" y="1156"/>
                </a:cxn>
                <a:cxn ang="0">
                  <a:pos x="254" y="1139"/>
                </a:cxn>
                <a:cxn ang="0">
                  <a:pos x="135" y="1097"/>
                </a:cxn>
                <a:cxn ang="0">
                  <a:pos x="42" y="1005"/>
                </a:cxn>
                <a:cxn ang="0">
                  <a:pos x="0" y="838"/>
                </a:cxn>
                <a:cxn ang="0">
                  <a:pos x="67" y="544"/>
                </a:cxn>
                <a:cxn ang="0">
                  <a:pos x="237" y="301"/>
                </a:cxn>
                <a:cxn ang="0">
                  <a:pos x="415" y="159"/>
                </a:cxn>
                <a:cxn ang="0">
                  <a:pos x="398" y="83"/>
                </a:cxn>
                <a:cxn ang="0">
                  <a:pos x="398" y="58"/>
                </a:cxn>
                <a:cxn ang="0">
                  <a:pos x="406" y="25"/>
                </a:cxn>
                <a:cxn ang="0">
                  <a:pos x="423" y="0"/>
                </a:cxn>
              </a:cxnLst>
              <a:rect l="0" t="0" r="r" b="b"/>
              <a:pathLst>
                <a:path w="677" h="1416">
                  <a:moveTo>
                    <a:pt x="550" y="159"/>
                  </a:moveTo>
                  <a:lnTo>
                    <a:pt x="525" y="159"/>
                  </a:lnTo>
                  <a:lnTo>
                    <a:pt x="500" y="159"/>
                  </a:lnTo>
                  <a:lnTo>
                    <a:pt x="474" y="167"/>
                  </a:lnTo>
                  <a:lnTo>
                    <a:pt x="491" y="176"/>
                  </a:lnTo>
                  <a:lnTo>
                    <a:pt x="508" y="184"/>
                  </a:lnTo>
                  <a:lnTo>
                    <a:pt x="542" y="184"/>
                  </a:lnTo>
                  <a:lnTo>
                    <a:pt x="576" y="176"/>
                  </a:lnTo>
                  <a:lnTo>
                    <a:pt x="601" y="176"/>
                  </a:lnTo>
                  <a:lnTo>
                    <a:pt x="618" y="176"/>
                  </a:lnTo>
                  <a:lnTo>
                    <a:pt x="627" y="167"/>
                  </a:lnTo>
                  <a:lnTo>
                    <a:pt x="635" y="167"/>
                  </a:lnTo>
                  <a:lnTo>
                    <a:pt x="618" y="167"/>
                  </a:lnTo>
                  <a:lnTo>
                    <a:pt x="610" y="159"/>
                  </a:lnTo>
                  <a:lnTo>
                    <a:pt x="593" y="159"/>
                  </a:lnTo>
                  <a:lnTo>
                    <a:pt x="576" y="159"/>
                  </a:lnTo>
                  <a:lnTo>
                    <a:pt x="550" y="159"/>
                  </a:lnTo>
                  <a:close/>
                  <a:moveTo>
                    <a:pt x="423" y="0"/>
                  </a:moveTo>
                  <a:lnTo>
                    <a:pt x="440" y="8"/>
                  </a:lnTo>
                  <a:lnTo>
                    <a:pt x="440" y="8"/>
                  </a:lnTo>
                  <a:lnTo>
                    <a:pt x="449" y="25"/>
                  </a:lnTo>
                  <a:lnTo>
                    <a:pt x="449" y="33"/>
                  </a:lnTo>
                  <a:lnTo>
                    <a:pt x="440" y="42"/>
                  </a:lnTo>
                  <a:lnTo>
                    <a:pt x="440" y="67"/>
                  </a:lnTo>
                  <a:lnTo>
                    <a:pt x="440" y="83"/>
                  </a:lnTo>
                  <a:lnTo>
                    <a:pt x="440" y="100"/>
                  </a:lnTo>
                  <a:lnTo>
                    <a:pt x="440" y="117"/>
                  </a:lnTo>
                  <a:lnTo>
                    <a:pt x="440" y="125"/>
                  </a:lnTo>
                  <a:lnTo>
                    <a:pt x="449" y="142"/>
                  </a:lnTo>
                  <a:lnTo>
                    <a:pt x="491" y="125"/>
                  </a:lnTo>
                  <a:lnTo>
                    <a:pt x="525" y="125"/>
                  </a:lnTo>
                  <a:lnTo>
                    <a:pt x="550" y="125"/>
                  </a:lnTo>
                  <a:lnTo>
                    <a:pt x="584" y="125"/>
                  </a:lnTo>
                  <a:lnTo>
                    <a:pt x="610" y="125"/>
                  </a:lnTo>
                  <a:lnTo>
                    <a:pt x="635" y="134"/>
                  </a:lnTo>
                  <a:lnTo>
                    <a:pt x="661" y="142"/>
                  </a:lnTo>
                  <a:lnTo>
                    <a:pt x="677" y="150"/>
                  </a:lnTo>
                  <a:lnTo>
                    <a:pt x="677" y="167"/>
                  </a:lnTo>
                  <a:lnTo>
                    <a:pt x="661" y="192"/>
                  </a:lnTo>
                  <a:lnTo>
                    <a:pt x="627" y="209"/>
                  </a:lnTo>
                  <a:lnTo>
                    <a:pt x="576" y="217"/>
                  </a:lnTo>
                  <a:lnTo>
                    <a:pt x="533" y="217"/>
                  </a:lnTo>
                  <a:lnTo>
                    <a:pt x="508" y="217"/>
                  </a:lnTo>
                  <a:lnTo>
                    <a:pt x="491" y="209"/>
                  </a:lnTo>
                  <a:lnTo>
                    <a:pt x="466" y="201"/>
                  </a:lnTo>
                  <a:lnTo>
                    <a:pt x="440" y="184"/>
                  </a:lnTo>
                  <a:lnTo>
                    <a:pt x="440" y="184"/>
                  </a:lnTo>
                  <a:lnTo>
                    <a:pt x="440" y="184"/>
                  </a:lnTo>
                  <a:lnTo>
                    <a:pt x="440" y="184"/>
                  </a:lnTo>
                  <a:lnTo>
                    <a:pt x="339" y="259"/>
                  </a:lnTo>
                  <a:lnTo>
                    <a:pt x="245" y="368"/>
                  </a:lnTo>
                  <a:lnTo>
                    <a:pt x="161" y="494"/>
                  </a:lnTo>
                  <a:lnTo>
                    <a:pt x="110" y="645"/>
                  </a:lnTo>
                  <a:lnTo>
                    <a:pt x="84" y="787"/>
                  </a:lnTo>
                  <a:lnTo>
                    <a:pt x="84" y="838"/>
                  </a:lnTo>
                  <a:lnTo>
                    <a:pt x="101" y="905"/>
                  </a:lnTo>
                  <a:lnTo>
                    <a:pt x="152" y="972"/>
                  </a:lnTo>
                  <a:lnTo>
                    <a:pt x="178" y="988"/>
                  </a:lnTo>
                  <a:lnTo>
                    <a:pt x="211" y="1005"/>
                  </a:lnTo>
                  <a:lnTo>
                    <a:pt x="262" y="1022"/>
                  </a:lnTo>
                  <a:lnTo>
                    <a:pt x="339" y="1055"/>
                  </a:lnTo>
                  <a:lnTo>
                    <a:pt x="415" y="1081"/>
                  </a:lnTo>
                  <a:lnTo>
                    <a:pt x="466" y="1097"/>
                  </a:lnTo>
                  <a:lnTo>
                    <a:pt x="491" y="1123"/>
                  </a:lnTo>
                  <a:lnTo>
                    <a:pt x="500" y="1131"/>
                  </a:lnTo>
                  <a:lnTo>
                    <a:pt x="516" y="1148"/>
                  </a:lnTo>
                  <a:lnTo>
                    <a:pt x="525" y="1173"/>
                  </a:lnTo>
                  <a:lnTo>
                    <a:pt x="533" y="1198"/>
                  </a:lnTo>
                  <a:lnTo>
                    <a:pt x="533" y="1231"/>
                  </a:lnTo>
                  <a:lnTo>
                    <a:pt x="525" y="1298"/>
                  </a:lnTo>
                  <a:lnTo>
                    <a:pt x="491" y="1357"/>
                  </a:lnTo>
                  <a:lnTo>
                    <a:pt x="432" y="1399"/>
                  </a:lnTo>
                  <a:lnTo>
                    <a:pt x="364" y="1416"/>
                  </a:lnTo>
                  <a:lnTo>
                    <a:pt x="305" y="1407"/>
                  </a:lnTo>
                  <a:lnTo>
                    <a:pt x="254" y="1382"/>
                  </a:lnTo>
                  <a:lnTo>
                    <a:pt x="220" y="1357"/>
                  </a:lnTo>
                  <a:lnTo>
                    <a:pt x="211" y="1340"/>
                  </a:lnTo>
                  <a:lnTo>
                    <a:pt x="211" y="1332"/>
                  </a:lnTo>
                  <a:lnTo>
                    <a:pt x="220" y="1332"/>
                  </a:lnTo>
                  <a:lnTo>
                    <a:pt x="228" y="1324"/>
                  </a:lnTo>
                  <a:lnTo>
                    <a:pt x="237" y="1324"/>
                  </a:lnTo>
                  <a:lnTo>
                    <a:pt x="237" y="1332"/>
                  </a:lnTo>
                  <a:lnTo>
                    <a:pt x="245" y="1332"/>
                  </a:lnTo>
                  <a:lnTo>
                    <a:pt x="279" y="1366"/>
                  </a:lnTo>
                  <a:lnTo>
                    <a:pt x="322" y="1374"/>
                  </a:lnTo>
                  <a:lnTo>
                    <a:pt x="364" y="1382"/>
                  </a:lnTo>
                  <a:lnTo>
                    <a:pt x="389" y="1382"/>
                  </a:lnTo>
                  <a:lnTo>
                    <a:pt x="415" y="1366"/>
                  </a:lnTo>
                  <a:lnTo>
                    <a:pt x="432" y="1349"/>
                  </a:lnTo>
                  <a:lnTo>
                    <a:pt x="440" y="1324"/>
                  </a:lnTo>
                  <a:lnTo>
                    <a:pt x="449" y="1298"/>
                  </a:lnTo>
                  <a:lnTo>
                    <a:pt x="449" y="1282"/>
                  </a:lnTo>
                  <a:lnTo>
                    <a:pt x="449" y="1248"/>
                  </a:lnTo>
                  <a:lnTo>
                    <a:pt x="440" y="1231"/>
                  </a:lnTo>
                  <a:lnTo>
                    <a:pt x="423" y="1215"/>
                  </a:lnTo>
                  <a:lnTo>
                    <a:pt x="406" y="1198"/>
                  </a:lnTo>
                  <a:lnTo>
                    <a:pt x="389" y="1190"/>
                  </a:lnTo>
                  <a:lnTo>
                    <a:pt x="372" y="1181"/>
                  </a:lnTo>
                  <a:lnTo>
                    <a:pt x="355" y="1173"/>
                  </a:lnTo>
                  <a:lnTo>
                    <a:pt x="330" y="1164"/>
                  </a:lnTo>
                  <a:lnTo>
                    <a:pt x="313" y="1164"/>
                  </a:lnTo>
                  <a:lnTo>
                    <a:pt x="296" y="1156"/>
                  </a:lnTo>
                  <a:lnTo>
                    <a:pt x="279" y="1148"/>
                  </a:lnTo>
                  <a:lnTo>
                    <a:pt x="254" y="1139"/>
                  </a:lnTo>
                  <a:lnTo>
                    <a:pt x="195" y="1123"/>
                  </a:lnTo>
                  <a:lnTo>
                    <a:pt x="135" y="1097"/>
                  </a:lnTo>
                  <a:lnTo>
                    <a:pt x="84" y="1055"/>
                  </a:lnTo>
                  <a:lnTo>
                    <a:pt x="42" y="1005"/>
                  </a:lnTo>
                  <a:lnTo>
                    <a:pt x="8" y="930"/>
                  </a:lnTo>
                  <a:lnTo>
                    <a:pt x="0" y="838"/>
                  </a:lnTo>
                  <a:lnTo>
                    <a:pt x="17" y="687"/>
                  </a:lnTo>
                  <a:lnTo>
                    <a:pt x="67" y="544"/>
                  </a:lnTo>
                  <a:lnTo>
                    <a:pt x="144" y="410"/>
                  </a:lnTo>
                  <a:lnTo>
                    <a:pt x="237" y="301"/>
                  </a:lnTo>
                  <a:lnTo>
                    <a:pt x="330" y="217"/>
                  </a:lnTo>
                  <a:lnTo>
                    <a:pt x="415" y="159"/>
                  </a:lnTo>
                  <a:lnTo>
                    <a:pt x="406" y="117"/>
                  </a:lnTo>
                  <a:lnTo>
                    <a:pt x="398" y="83"/>
                  </a:lnTo>
                  <a:lnTo>
                    <a:pt x="398" y="75"/>
                  </a:lnTo>
                  <a:lnTo>
                    <a:pt x="398" y="58"/>
                  </a:lnTo>
                  <a:lnTo>
                    <a:pt x="406" y="42"/>
                  </a:lnTo>
                  <a:lnTo>
                    <a:pt x="406" y="25"/>
                  </a:lnTo>
                  <a:lnTo>
                    <a:pt x="415" y="8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8" name="Freeform 50"/>
            <p:cNvSpPr>
              <a:spLocks/>
            </p:cNvSpPr>
            <p:nvPr/>
          </p:nvSpPr>
          <p:spPr bwMode="auto">
            <a:xfrm>
              <a:off x="11305" y="3120"/>
              <a:ext cx="754" cy="5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712" y="0"/>
                </a:cxn>
                <a:cxn ang="0">
                  <a:pos x="729" y="0"/>
                </a:cxn>
                <a:cxn ang="0">
                  <a:pos x="738" y="0"/>
                </a:cxn>
                <a:cxn ang="0">
                  <a:pos x="746" y="0"/>
                </a:cxn>
                <a:cxn ang="0">
                  <a:pos x="754" y="8"/>
                </a:cxn>
                <a:cxn ang="0">
                  <a:pos x="754" y="25"/>
                </a:cxn>
                <a:cxn ang="0">
                  <a:pos x="754" y="42"/>
                </a:cxn>
                <a:cxn ang="0">
                  <a:pos x="746" y="42"/>
                </a:cxn>
                <a:cxn ang="0">
                  <a:pos x="738" y="50"/>
                </a:cxn>
                <a:cxn ang="0">
                  <a:pos x="721" y="50"/>
                </a:cxn>
                <a:cxn ang="0">
                  <a:pos x="712" y="50"/>
                </a:cxn>
                <a:cxn ang="0">
                  <a:pos x="712" y="50"/>
                </a:cxn>
                <a:cxn ang="0">
                  <a:pos x="43" y="50"/>
                </a:cxn>
                <a:cxn ang="0">
                  <a:pos x="34" y="50"/>
                </a:cxn>
                <a:cxn ang="0">
                  <a:pos x="17" y="50"/>
                </a:cxn>
                <a:cxn ang="0">
                  <a:pos x="9" y="42"/>
                </a:cxn>
                <a:cxn ang="0">
                  <a:pos x="0" y="33"/>
                </a:cxn>
                <a:cxn ang="0">
                  <a:pos x="0" y="25"/>
                </a:cxn>
                <a:cxn ang="0">
                  <a:pos x="0" y="8"/>
                </a:cxn>
                <a:cxn ang="0">
                  <a:pos x="9" y="0"/>
                </a:cxn>
                <a:cxn ang="0">
                  <a:pos x="17" y="0"/>
                </a:cxn>
                <a:cxn ang="0">
                  <a:pos x="34" y="0"/>
                </a:cxn>
                <a:cxn ang="0">
                  <a:pos x="43" y="0"/>
                </a:cxn>
              </a:cxnLst>
              <a:rect l="0" t="0" r="r" b="b"/>
              <a:pathLst>
                <a:path w="754" h="50">
                  <a:moveTo>
                    <a:pt x="43" y="0"/>
                  </a:moveTo>
                  <a:lnTo>
                    <a:pt x="712" y="0"/>
                  </a:lnTo>
                  <a:lnTo>
                    <a:pt x="729" y="0"/>
                  </a:lnTo>
                  <a:lnTo>
                    <a:pt x="738" y="0"/>
                  </a:lnTo>
                  <a:lnTo>
                    <a:pt x="746" y="0"/>
                  </a:lnTo>
                  <a:lnTo>
                    <a:pt x="754" y="8"/>
                  </a:lnTo>
                  <a:lnTo>
                    <a:pt x="754" y="25"/>
                  </a:lnTo>
                  <a:lnTo>
                    <a:pt x="754" y="42"/>
                  </a:lnTo>
                  <a:lnTo>
                    <a:pt x="746" y="42"/>
                  </a:lnTo>
                  <a:lnTo>
                    <a:pt x="738" y="50"/>
                  </a:lnTo>
                  <a:lnTo>
                    <a:pt x="721" y="50"/>
                  </a:lnTo>
                  <a:lnTo>
                    <a:pt x="712" y="50"/>
                  </a:lnTo>
                  <a:lnTo>
                    <a:pt x="712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7" y="50"/>
                  </a:lnTo>
                  <a:lnTo>
                    <a:pt x="9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8"/>
                  </a:lnTo>
                  <a:lnTo>
                    <a:pt x="9" y="0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9" name="Freeform 51"/>
            <p:cNvSpPr>
              <a:spLocks/>
            </p:cNvSpPr>
            <p:nvPr/>
          </p:nvSpPr>
          <p:spPr bwMode="auto">
            <a:xfrm>
              <a:off x="12297" y="2684"/>
              <a:ext cx="415" cy="73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45" y="0"/>
                </a:cxn>
                <a:cxn ang="0">
                  <a:pos x="254" y="8"/>
                </a:cxn>
                <a:cxn ang="0">
                  <a:pos x="254" y="17"/>
                </a:cxn>
                <a:cxn ang="0">
                  <a:pos x="254" y="34"/>
                </a:cxn>
                <a:cxn ang="0">
                  <a:pos x="254" y="645"/>
                </a:cxn>
                <a:cxn ang="0">
                  <a:pos x="262" y="662"/>
                </a:cxn>
                <a:cxn ang="0">
                  <a:pos x="262" y="671"/>
                </a:cxn>
                <a:cxn ang="0">
                  <a:pos x="271" y="679"/>
                </a:cxn>
                <a:cxn ang="0">
                  <a:pos x="279" y="687"/>
                </a:cxn>
                <a:cxn ang="0">
                  <a:pos x="296" y="696"/>
                </a:cxn>
                <a:cxn ang="0">
                  <a:pos x="330" y="696"/>
                </a:cxn>
                <a:cxn ang="0">
                  <a:pos x="372" y="696"/>
                </a:cxn>
                <a:cxn ang="0">
                  <a:pos x="415" y="696"/>
                </a:cxn>
                <a:cxn ang="0">
                  <a:pos x="415" y="738"/>
                </a:cxn>
                <a:cxn ang="0">
                  <a:pos x="372" y="738"/>
                </a:cxn>
                <a:cxn ang="0">
                  <a:pos x="313" y="738"/>
                </a:cxn>
                <a:cxn ang="0">
                  <a:pos x="254" y="738"/>
                </a:cxn>
                <a:cxn ang="0">
                  <a:pos x="212" y="729"/>
                </a:cxn>
                <a:cxn ang="0">
                  <a:pos x="169" y="738"/>
                </a:cxn>
                <a:cxn ang="0">
                  <a:pos x="101" y="738"/>
                </a:cxn>
                <a:cxn ang="0">
                  <a:pos x="42" y="738"/>
                </a:cxn>
                <a:cxn ang="0">
                  <a:pos x="8" y="738"/>
                </a:cxn>
                <a:cxn ang="0">
                  <a:pos x="8" y="696"/>
                </a:cxn>
                <a:cxn ang="0">
                  <a:pos x="51" y="696"/>
                </a:cxn>
                <a:cxn ang="0">
                  <a:pos x="93" y="696"/>
                </a:cxn>
                <a:cxn ang="0">
                  <a:pos x="127" y="696"/>
                </a:cxn>
                <a:cxn ang="0">
                  <a:pos x="144" y="687"/>
                </a:cxn>
                <a:cxn ang="0">
                  <a:pos x="161" y="679"/>
                </a:cxn>
                <a:cxn ang="0">
                  <a:pos x="161" y="671"/>
                </a:cxn>
                <a:cxn ang="0">
                  <a:pos x="169" y="662"/>
                </a:cxn>
                <a:cxn ang="0">
                  <a:pos x="169" y="645"/>
                </a:cxn>
                <a:cxn ang="0">
                  <a:pos x="169" y="84"/>
                </a:cxn>
                <a:cxn ang="0">
                  <a:pos x="101" y="101"/>
                </a:cxn>
                <a:cxn ang="0">
                  <a:pos x="42" y="109"/>
                </a:cxn>
                <a:cxn ang="0">
                  <a:pos x="0" y="109"/>
                </a:cxn>
                <a:cxn ang="0">
                  <a:pos x="0" y="76"/>
                </a:cxn>
                <a:cxn ang="0">
                  <a:pos x="51" y="67"/>
                </a:cxn>
                <a:cxn ang="0">
                  <a:pos x="101" y="59"/>
                </a:cxn>
                <a:cxn ang="0">
                  <a:pos x="169" y="42"/>
                </a:cxn>
                <a:cxn ang="0">
                  <a:pos x="220" y="0"/>
                </a:cxn>
              </a:cxnLst>
              <a:rect l="0" t="0" r="r" b="b"/>
              <a:pathLst>
                <a:path w="415" h="738">
                  <a:moveTo>
                    <a:pt x="220" y="0"/>
                  </a:moveTo>
                  <a:lnTo>
                    <a:pt x="245" y="0"/>
                  </a:lnTo>
                  <a:lnTo>
                    <a:pt x="254" y="8"/>
                  </a:lnTo>
                  <a:lnTo>
                    <a:pt x="254" y="17"/>
                  </a:lnTo>
                  <a:lnTo>
                    <a:pt x="254" y="34"/>
                  </a:lnTo>
                  <a:lnTo>
                    <a:pt x="254" y="645"/>
                  </a:lnTo>
                  <a:lnTo>
                    <a:pt x="262" y="662"/>
                  </a:lnTo>
                  <a:lnTo>
                    <a:pt x="262" y="671"/>
                  </a:lnTo>
                  <a:lnTo>
                    <a:pt x="271" y="679"/>
                  </a:lnTo>
                  <a:lnTo>
                    <a:pt x="279" y="687"/>
                  </a:lnTo>
                  <a:lnTo>
                    <a:pt x="296" y="696"/>
                  </a:lnTo>
                  <a:lnTo>
                    <a:pt x="330" y="696"/>
                  </a:lnTo>
                  <a:lnTo>
                    <a:pt x="372" y="696"/>
                  </a:lnTo>
                  <a:lnTo>
                    <a:pt x="415" y="696"/>
                  </a:lnTo>
                  <a:lnTo>
                    <a:pt x="415" y="738"/>
                  </a:lnTo>
                  <a:lnTo>
                    <a:pt x="372" y="738"/>
                  </a:lnTo>
                  <a:lnTo>
                    <a:pt x="313" y="738"/>
                  </a:lnTo>
                  <a:lnTo>
                    <a:pt x="254" y="738"/>
                  </a:lnTo>
                  <a:lnTo>
                    <a:pt x="212" y="729"/>
                  </a:lnTo>
                  <a:lnTo>
                    <a:pt x="169" y="738"/>
                  </a:lnTo>
                  <a:lnTo>
                    <a:pt x="101" y="738"/>
                  </a:lnTo>
                  <a:lnTo>
                    <a:pt x="42" y="738"/>
                  </a:lnTo>
                  <a:lnTo>
                    <a:pt x="8" y="738"/>
                  </a:lnTo>
                  <a:lnTo>
                    <a:pt x="8" y="696"/>
                  </a:lnTo>
                  <a:lnTo>
                    <a:pt x="51" y="696"/>
                  </a:lnTo>
                  <a:lnTo>
                    <a:pt x="93" y="696"/>
                  </a:lnTo>
                  <a:lnTo>
                    <a:pt x="127" y="696"/>
                  </a:lnTo>
                  <a:lnTo>
                    <a:pt x="144" y="687"/>
                  </a:lnTo>
                  <a:lnTo>
                    <a:pt x="161" y="679"/>
                  </a:lnTo>
                  <a:lnTo>
                    <a:pt x="161" y="671"/>
                  </a:lnTo>
                  <a:lnTo>
                    <a:pt x="169" y="662"/>
                  </a:lnTo>
                  <a:lnTo>
                    <a:pt x="169" y="645"/>
                  </a:lnTo>
                  <a:lnTo>
                    <a:pt x="169" y="84"/>
                  </a:lnTo>
                  <a:lnTo>
                    <a:pt x="101" y="101"/>
                  </a:lnTo>
                  <a:lnTo>
                    <a:pt x="42" y="109"/>
                  </a:lnTo>
                  <a:lnTo>
                    <a:pt x="0" y="109"/>
                  </a:lnTo>
                  <a:lnTo>
                    <a:pt x="0" y="76"/>
                  </a:lnTo>
                  <a:lnTo>
                    <a:pt x="51" y="67"/>
                  </a:lnTo>
                  <a:lnTo>
                    <a:pt x="101" y="59"/>
                  </a:lnTo>
                  <a:lnTo>
                    <a:pt x="169" y="42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0" name="Freeform 52"/>
            <p:cNvSpPr>
              <a:spLocks/>
            </p:cNvSpPr>
            <p:nvPr/>
          </p:nvSpPr>
          <p:spPr bwMode="auto">
            <a:xfrm>
              <a:off x="12983" y="2919"/>
              <a:ext cx="1051" cy="1072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1017" y="0"/>
                </a:cxn>
                <a:cxn ang="0">
                  <a:pos x="1034" y="0"/>
                </a:cxn>
                <a:cxn ang="0">
                  <a:pos x="1051" y="0"/>
                </a:cxn>
                <a:cxn ang="0">
                  <a:pos x="1051" y="8"/>
                </a:cxn>
                <a:cxn ang="0">
                  <a:pos x="1051" y="25"/>
                </a:cxn>
                <a:cxn ang="0">
                  <a:pos x="1051" y="33"/>
                </a:cxn>
                <a:cxn ang="0">
                  <a:pos x="1051" y="33"/>
                </a:cxn>
                <a:cxn ang="0">
                  <a:pos x="161" y="1014"/>
                </a:cxn>
                <a:cxn ang="0">
                  <a:pos x="432" y="1014"/>
                </a:cxn>
                <a:cxn ang="0">
                  <a:pos x="551" y="1005"/>
                </a:cxn>
                <a:cxn ang="0">
                  <a:pos x="644" y="980"/>
                </a:cxn>
                <a:cxn ang="0">
                  <a:pos x="712" y="938"/>
                </a:cxn>
                <a:cxn ang="0">
                  <a:pos x="771" y="871"/>
                </a:cxn>
                <a:cxn ang="0">
                  <a:pos x="813" y="787"/>
                </a:cxn>
                <a:cxn ang="0">
                  <a:pos x="847" y="695"/>
                </a:cxn>
                <a:cxn ang="0">
                  <a:pos x="856" y="670"/>
                </a:cxn>
                <a:cxn ang="0">
                  <a:pos x="864" y="662"/>
                </a:cxn>
                <a:cxn ang="0">
                  <a:pos x="864" y="653"/>
                </a:cxn>
                <a:cxn ang="0">
                  <a:pos x="873" y="653"/>
                </a:cxn>
                <a:cxn ang="0">
                  <a:pos x="890" y="653"/>
                </a:cxn>
                <a:cxn ang="0">
                  <a:pos x="890" y="662"/>
                </a:cxn>
                <a:cxn ang="0">
                  <a:pos x="898" y="670"/>
                </a:cxn>
                <a:cxn ang="0">
                  <a:pos x="890" y="679"/>
                </a:cxn>
                <a:cxn ang="0">
                  <a:pos x="890" y="695"/>
                </a:cxn>
                <a:cxn ang="0">
                  <a:pos x="779" y="1039"/>
                </a:cxn>
                <a:cxn ang="0">
                  <a:pos x="771" y="1056"/>
                </a:cxn>
                <a:cxn ang="0">
                  <a:pos x="763" y="1064"/>
                </a:cxn>
                <a:cxn ang="0">
                  <a:pos x="754" y="1072"/>
                </a:cxn>
                <a:cxn ang="0">
                  <a:pos x="729" y="1072"/>
                </a:cxn>
                <a:cxn ang="0">
                  <a:pos x="34" y="1072"/>
                </a:cxn>
                <a:cxn ang="0">
                  <a:pos x="17" y="1072"/>
                </a:cxn>
                <a:cxn ang="0">
                  <a:pos x="0" y="1064"/>
                </a:cxn>
                <a:cxn ang="0">
                  <a:pos x="0" y="1056"/>
                </a:cxn>
                <a:cxn ang="0">
                  <a:pos x="0" y="1047"/>
                </a:cxn>
                <a:cxn ang="0">
                  <a:pos x="0" y="1039"/>
                </a:cxn>
                <a:cxn ang="0">
                  <a:pos x="0" y="1030"/>
                </a:cxn>
                <a:cxn ang="0">
                  <a:pos x="0" y="1030"/>
                </a:cxn>
                <a:cxn ang="0">
                  <a:pos x="890" y="50"/>
                </a:cxn>
                <a:cxn ang="0">
                  <a:pos x="635" y="50"/>
                </a:cxn>
                <a:cxn ang="0">
                  <a:pos x="500" y="58"/>
                </a:cxn>
                <a:cxn ang="0">
                  <a:pos x="407" y="92"/>
                </a:cxn>
                <a:cxn ang="0">
                  <a:pos x="330" y="151"/>
                </a:cxn>
                <a:cxn ang="0">
                  <a:pos x="280" y="234"/>
                </a:cxn>
                <a:cxn ang="0">
                  <a:pos x="246" y="335"/>
                </a:cxn>
                <a:cxn ang="0">
                  <a:pos x="237" y="343"/>
                </a:cxn>
                <a:cxn ang="0">
                  <a:pos x="229" y="352"/>
                </a:cxn>
                <a:cxn ang="0">
                  <a:pos x="220" y="352"/>
                </a:cxn>
                <a:cxn ang="0">
                  <a:pos x="212" y="352"/>
                </a:cxn>
                <a:cxn ang="0">
                  <a:pos x="203" y="343"/>
                </a:cxn>
                <a:cxn ang="0">
                  <a:pos x="203" y="335"/>
                </a:cxn>
                <a:cxn ang="0">
                  <a:pos x="203" y="335"/>
                </a:cxn>
                <a:cxn ang="0">
                  <a:pos x="203" y="327"/>
                </a:cxn>
                <a:cxn ang="0">
                  <a:pos x="203" y="318"/>
                </a:cxn>
                <a:cxn ang="0">
                  <a:pos x="203" y="310"/>
                </a:cxn>
                <a:cxn ang="0">
                  <a:pos x="297" y="33"/>
                </a:cxn>
                <a:cxn ang="0">
                  <a:pos x="297" y="17"/>
                </a:cxn>
                <a:cxn ang="0">
                  <a:pos x="305" y="0"/>
                </a:cxn>
                <a:cxn ang="0">
                  <a:pos x="322" y="0"/>
                </a:cxn>
                <a:cxn ang="0">
                  <a:pos x="347" y="0"/>
                </a:cxn>
              </a:cxnLst>
              <a:rect l="0" t="0" r="r" b="b"/>
              <a:pathLst>
                <a:path w="1051" h="1072">
                  <a:moveTo>
                    <a:pt x="347" y="0"/>
                  </a:moveTo>
                  <a:lnTo>
                    <a:pt x="1017" y="0"/>
                  </a:lnTo>
                  <a:lnTo>
                    <a:pt x="1034" y="0"/>
                  </a:lnTo>
                  <a:lnTo>
                    <a:pt x="1051" y="0"/>
                  </a:lnTo>
                  <a:lnTo>
                    <a:pt x="1051" y="8"/>
                  </a:lnTo>
                  <a:lnTo>
                    <a:pt x="1051" y="25"/>
                  </a:lnTo>
                  <a:lnTo>
                    <a:pt x="1051" y="33"/>
                  </a:lnTo>
                  <a:lnTo>
                    <a:pt x="1051" y="33"/>
                  </a:lnTo>
                  <a:lnTo>
                    <a:pt x="161" y="1014"/>
                  </a:lnTo>
                  <a:lnTo>
                    <a:pt x="432" y="1014"/>
                  </a:lnTo>
                  <a:lnTo>
                    <a:pt x="551" y="1005"/>
                  </a:lnTo>
                  <a:lnTo>
                    <a:pt x="644" y="980"/>
                  </a:lnTo>
                  <a:lnTo>
                    <a:pt x="712" y="938"/>
                  </a:lnTo>
                  <a:lnTo>
                    <a:pt x="771" y="871"/>
                  </a:lnTo>
                  <a:lnTo>
                    <a:pt x="813" y="787"/>
                  </a:lnTo>
                  <a:lnTo>
                    <a:pt x="847" y="695"/>
                  </a:lnTo>
                  <a:lnTo>
                    <a:pt x="856" y="670"/>
                  </a:lnTo>
                  <a:lnTo>
                    <a:pt x="864" y="662"/>
                  </a:lnTo>
                  <a:lnTo>
                    <a:pt x="864" y="653"/>
                  </a:lnTo>
                  <a:lnTo>
                    <a:pt x="873" y="653"/>
                  </a:lnTo>
                  <a:lnTo>
                    <a:pt x="890" y="653"/>
                  </a:lnTo>
                  <a:lnTo>
                    <a:pt x="890" y="662"/>
                  </a:lnTo>
                  <a:lnTo>
                    <a:pt x="898" y="670"/>
                  </a:lnTo>
                  <a:lnTo>
                    <a:pt x="890" y="679"/>
                  </a:lnTo>
                  <a:lnTo>
                    <a:pt x="890" y="695"/>
                  </a:lnTo>
                  <a:lnTo>
                    <a:pt x="779" y="1039"/>
                  </a:lnTo>
                  <a:lnTo>
                    <a:pt x="771" y="1056"/>
                  </a:lnTo>
                  <a:lnTo>
                    <a:pt x="763" y="1064"/>
                  </a:lnTo>
                  <a:lnTo>
                    <a:pt x="754" y="1072"/>
                  </a:lnTo>
                  <a:lnTo>
                    <a:pt x="729" y="1072"/>
                  </a:lnTo>
                  <a:lnTo>
                    <a:pt x="34" y="1072"/>
                  </a:lnTo>
                  <a:lnTo>
                    <a:pt x="17" y="1072"/>
                  </a:lnTo>
                  <a:lnTo>
                    <a:pt x="0" y="1064"/>
                  </a:lnTo>
                  <a:lnTo>
                    <a:pt x="0" y="1056"/>
                  </a:lnTo>
                  <a:lnTo>
                    <a:pt x="0" y="1047"/>
                  </a:lnTo>
                  <a:lnTo>
                    <a:pt x="0" y="1039"/>
                  </a:lnTo>
                  <a:lnTo>
                    <a:pt x="0" y="1030"/>
                  </a:lnTo>
                  <a:lnTo>
                    <a:pt x="0" y="1030"/>
                  </a:lnTo>
                  <a:lnTo>
                    <a:pt x="890" y="50"/>
                  </a:lnTo>
                  <a:lnTo>
                    <a:pt x="635" y="50"/>
                  </a:lnTo>
                  <a:lnTo>
                    <a:pt x="500" y="58"/>
                  </a:lnTo>
                  <a:lnTo>
                    <a:pt x="407" y="92"/>
                  </a:lnTo>
                  <a:lnTo>
                    <a:pt x="330" y="151"/>
                  </a:lnTo>
                  <a:lnTo>
                    <a:pt x="280" y="234"/>
                  </a:lnTo>
                  <a:lnTo>
                    <a:pt x="246" y="335"/>
                  </a:lnTo>
                  <a:lnTo>
                    <a:pt x="237" y="343"/>
                  </a:lnTo>
                  <a:lnTo>
                    <a:pt x="229" y="352"/>
                  </a:lnTo>
                  <a:lnTo>
                    <a:pt x="220" y="352"/>
                  </a:lnTo>
                  <a:lnTo>
                    <a:pt x="212" y="352"/>
                  </a:lnTo>
                  <a:lnTo>
                    <a:pt x="203" y="343"/>
                  </a:lnTo>
                  <a:lnTo>
                    <a:pt x="203" y="335"/>
                  </a:lnTo>
                  <a:lnTo>
                    <a:pt x="203" y="335"/>
                  </a:lnTo>
                  <a:lnTo>
                    <a:pt x="203" y="327"/>
                  </a:lnTo>
                  <a:lnTo>
                    <a:pt x="203" y="318"/>
                  </a:lnTo>
                  <a:lnTo>
                    <a:pt x="203" y="310"/>
                  </a:lnTo>
                  <a:lnTo>
                    <a:pt x="297" y="33"/>
                  </a:lnTo>
                  <a:lnTo>
                    <a:pt x="297" y="17"/>
                  </a:lnTo>
                  <a:lnTo>
                    <a:pt x="305" y="0"/>
                  </a:lnTo>
                  <a:lnTo>
                    <a:pt x="322" y="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1" name="Freeform 53"/>
            <p:cNvSpPr>
              <a:spLocks/>
            </p:cNvSpPr>
            <p:nvPr/>
          </p:nvSpPr>
          <p:spPr bwMode="auto">
            <a:xfrm>
              <a:off x="14017" y="3732"/>
              <a:ext cx="652" cy="720"/>
            </a:xfrm>
            <a:custGeom>
              <a:avLst/>
              <a:gdLst/>
              <a:ahLst/>
              <a:cxnLst>
                <a:cxn ang="0">
                  <a:pos x="305" y="16"/>
                </a:cxn>
                <a:cxn ang="0">
                  <a:pos x="406" y="109"/>
                </a:cxn>
                <a:cxn ang="0">
                  <a:pos x="449" y="234"/>
                </a:cxn>
                <a:cxn ang="0">
                  <a:pos x="466" y="335"/>
                </a:cxn>
                <a:cxn ang="0">
                  <a:pos x="533" y="167"/>
                </a:cxn>
                <a:cxn ang="0">
                  <a:pos x="601" y="41"/>
                </a:cxn>
                <a:cxn ang="0">
                  <a:pos x="627" y="8"/>
                </a:cxn>
                <a:cxn ang="0">
                  <a:pos x="635" y="8"/>
                </a:cxn>
                <a:cxn ang="0">
                  <a:pos x="644" y="16"/>
                </a:cxn>
                <a:cxn ang="0">
                  <a:pos x="644" y="33"/>
                </a:cxn>
                <a:cxn ang="0">
                  <a:pos x="567" y="176"/>
                </a:cxn>
                <a:cxn ang="0">
                  <a:pos x="533" y="276"/>
                </a:cxn>
                <a:cxn ang="0">
                  <a:pos x="474" y="410"/>
                </a:cxn>
                <a:cxn ang="0">
                  <a:pos x="449" y="536"/>
                </a:cxn>
                <a:cxn ang="0">
                  <a:pos x="415" y="670"/>
                </a:cxn>
                <a:cxn ang="0">
                  <a:pos x="398" y="712"/>
                </a:cxn>
                <a:cxn ang="0">
                  <a:pos x="389" y="720"/>
                </a:cxn>
                <a:cxn ang="0">
                  <a:pos x="372" y="720"/>
                </a:cxn>
                <a:cxn ang="0">
                  <a:pos x="364" y="695"/>
                </a:cxn>
                <a:cxn ang="0">
                  <a:pos x="381" y="595"/>
                </a:cxn>
                <a:cxn ang="0">
                  <a:pos x="423" y="460"/>
                </a:cxn>
                <a:cxn ang="0">
                  <a:pos x="423" y="435"/>
                </a:cxn>
                <a:cxn ang="0">
                  <a:pos x="432" y="377"/>
                </a:cxn>
                <a:cxn ang="0">
                  <a:pos x="415" y="251"/>
                </a:cxn>
                <a:cxn ang="0">
                  <a:pos x="356" y="134"/>
                </a:cxn>
                <a:cxn ang="0">
                  <a:pos x="220" y="83"/>
                </a:cxn>
                <a:cxn ang="0">
                  <a:pos x="84" y="134"/>
                </a:cxn>
                <a:cxn ang="0">
                  <a:pos x="34" y="201"/>
                </a:cxn>
                <a:cxn ang="0">
                  <a:pos x="17" y="209"/>
                </a:cxn>
                <a:cxn ang="0">
                  <a:pos x="8" y="209"/>
                </a:cxn>
                <a:cxn ang="0">
                  <a:pos x="0" y="201"/>
                </a:cxn>
                <a:cxn ang="0">
                  <a:pos x="34" y="125"/>
                </a:cxn>
                <a:cxn ang="0">
                  <a:pos x="152" y="16"/>
                </a:cxn>
              </a:cxnLst>
              <a:rect l="0" t="0" r="r" b="b"/>
              <a:pathLst>
                <a:path w="652" h="720">
                  <a:moveTo>
                    <a:pt x="237" y="0"/>
                  </a:moveTo>
                  <a:lnTo>
                    <a:pt x="305" y="16"/>
                  </a:lnTo>
                  <a:lnTo>
                    <a:pt x="364" y="50"/>
                  </a:lnTo>
                  <a:lnTo>
                    <a:pt x="406" y="109"/>
                  </a:lnTo>
                  <a:lnTo>
                    <a:pt x="432" y="176"/>
                  </a:lnTo>
                  <a:lnTo>
                    <a:pt x="449" y="234"/>
                  </a:lnTo>
                  <a:lnTo>
                    <a:pt x="457" y="293"/>
                  </a:lnTo>
                  <a:lnTo>
                    <a:pt x="466" y="335"/>
                  </a:lnTo>
                  <a:lnTo>
                    <a:pt x="500" y="251"/>
                  </a:lnTo>
                  <a:lnTo>
                    <a:pt x="533" y="167"/>
                  </a:lnTo>
                  <a:lnTo>
                    <a:pt x="576" y="92"/>
                  </a:lnTo>
                  <a:lnTo>
                    <a:pt x="601" y="41"/>
                  </a:lnTo>
                  <a:lnTo>
                    <a:pt x="618" y="16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4" y="8"/>
                  </a:lnTo>
                  <a:lnTo>
                    <a:pt x="644" y="16"/>
                  </a:lnTo>
                  <a:lnTo>
                    <a:pt x="652" y="16"/>
                  </a:lnTo>
                  <a:lnTo>
                    <a:pt x="644" y="33"/>
                  </a:lnTo>
                  <a:lnTo>
                    <a:pt x="601" y="117"/>
                  </a:lnTo>
                  <a:lnTo>
                    <a:pt x="567" y="176"/>
                  </a:lnTo>
                  <a:lnTo>
                    <a:pt x="550" y="217"/>
                  </a:lnTo>
                  <a:lnTo>
                    <a:pt x="533" y="276"/>
                  </a:lnTo>
                  <a:lnTo>
                    <a:pt x="500" y="343"/>
                  </a:lnTo>
                  <a:lnTo>
                    <a:pt x="474" y="410"/>
                  </a:lnTo>
                  <a:lnTo>
                    <a:pt x="466" y="460"/>
                  </a:lnTo>
                  <a:lnTo>
                    <a:pt x="449" y="536"/>
                  </a:lnTo>
                  <a:lnTo>
                    <a:pt x="432" y="611"/>
                  </a:lnTo>
                  <a:lnTo>
                    <a:pt x="415" y="670"/>
                  </a:lnTo>
                  <a:lnTo>
                    <a:pt x="406" y="695"/>
                  </a:lnTo>
                  <a:lnTo>
                    <a:pt x="398" y="712"/>
                  </a:lnTo>
                  <a:lnTo>
                    <a:pt x="389" y="720"/>
                  </a:lnTo>
                  <a:lnTo>
                    <a:pt x="389" y="720"/>
                  </a:lnTo>
                  <a:lnTo>
                    <a:pt x="381" y="720"/>
                  </a:lnTo>
                  <a:lnTo>
                    <a:pt x="372" y="720"/>
                  </a:lnTo>
                  <a:lnTo>
                    <a:pt x="364" y="712"/>
                  </a:lnTo>
                  <a:lnTo>
                    <a:pt x="364" y="695"/>
                  </a:lnTo>
                  <a:lnTo>
                    <a:pt x="364" y="653"/>
                  </a:lnTo>
                  <a:lnTo>
                    <a:pt x="381" y="595"/>
                  </a:lnTo>
                  <a:lnTo>
                    <a:pt x="398" y="528"/>
                  </a:lnTo>
                  <a:lnTo>
                    <a:pt x="423" y="460"/>
                  </a:lnTo>
                  <a:lnTo>
                    <a:pt x="423" y="444"/>
                  </a:lnTo>
                  <a:lnTo>
                    <a:pt x="423" y="435"/>
                  </a:lnTo>
                  <a:lnTo>
                    <a:pt x="423" y="410"/>
                  </a:lnTo>
                  <a:lnTo>
                    <a:pt x="432" y="377"/>
                  </a:lnTo>
                  <a:lnTo>
                    <a:pt x="423" y="318"/>
                  </a:lnTo>
                  <a:lnTo>
                    <a:pt x="415" y="251"/>
                  </a:lnTo>
                  <a:lnTo>
                    <a:pt x="398" y="192"/>
                  </a:lnTo>
                  <a:lnTo>
                    <a:pt x="356" y="134"/>
                  </a:lnTo>
                  <a:lnTo>
                    <a:pt x="305" y="100"/>
                  </a:lnTo>
                  <a:lnTo>
                    <a:pt x="220" y="83"/>
                  </a:lnTo>
                  <a:lnTo>
                    <a:pt x="152" y="100"/>
                  </a:lnTo>
                  <a:lnTo>
                    <a:pt x="84" y="134"/>
                  </a:lnTo>
                  <a:lnTo>
                    <a:pt x="42" y="192"/>
                  </a:lnTo>
                  <a:lnTo>
                    <a:pt x="34" y="201"/>
                  </a:lnTo>
                  <a:lnTo>
                    <a:pt x="34" y="209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8" y="209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" y="176"/>
                  </a:lnTo>
                  <a:lnTo>
                    <a:pt x="34" y="125"/>
                  </a:lnTo>
                  <a:lnTo>
                    <a:pt x="84" y="58"/>
                  </a:lnTo>
                  <a:lnTo>
                    <a:pt x="152" y="16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2" name="Freeform 54"/>
            <p:cNvSpPr>
              <a:spLocks/>
            </p:cNvSpPr>
            <p:nvPr/>
          </p:nvSpPr>
          <p:spPr bwMode="auto">
            <a:xfrm>
              <a:off x="15237" y="3078"/>
              <a:ext cx="1059" cy="1047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50" y="0"/>
                </a:cxn>
                <a:cxn ang="0">
                  <a:pos x="559" y="8"/>
                </a:cxn>
                <a:cxn ang="0">
                  <a:pos x="559" y="17"/>
                </a:cxn>
                <a:cxn ang="0">
                  <a:pos x="559" y="33"/>
                </a:cxn>
                <a:cxn ang="0">
                  <a:pos x="559" y="50"/>
                </a:cxn>
                <a:cxn ang="0">
                  <a:pos x="559" y="486"/>
                </a:cxn>
                <a:cxn ang="0">
                  <a:pos x="1008" y="486"/>
                </a:cxn>
                <a:cxn ang="0">
                  <a:pos x="1016" y="486"/>
                </a:cxn>
                <a:cxn ang="0">
                  <a:pos x="1033" y="486"/>
                </a:cxn>
                <a:cxn ang="0">
                  <a:pos x="1050" y="494"/>
                </a:cxn>
                <a:cxn ang="0">
                  <a:pos x="1059" y="503"/>
                </a:cxn>
                <a:cxn ang="0">
                  <a:pos x="1059" y="520"/>
                </a:cxn>
                <a:cxn ang="0">
                  <a:pos x="1059" y="536"/>
                </a:cxn>
                <a:cxn ang="0">
                  <a:pos x="1050" y="545"/>
                </a:cxn>
                <a:cxn ang="0">
                  <a:pos x="1033" y="553"/>
                </a:cxn>
                <a:cxn ang="0">
                  <a:pos x="1016" y="553"/>
                </a:cxn>
                <a:cxn ang="0">
                  <a:pos x="1008" y="553"/>
                </a:cxn>
                <a:cxn ang="0">
                  <a:pos x="559" y="553"/>
                </a:cxn>
                <a:cxn ang="0">
                  <a:pos x="559" y="989"/>
                </a:cxn>
                <a:cxn ang="0">
                  <a:pos x="559" y="1006"/>
                </a:cxn>
                <a:cxn ang="0">
                  <a:pos x="559" y="1022"/>
                </a:cxn>
                <a:cxn ang="0">
                  <a:pos x="559" y="1031"/>
                </a:cxn>
                <a:cxn ang="0">
                  <a:pos x="550" y="1039"/>
                </a:cxn>
                <a:cxn ang="0">
                  <a:pos x="534" y="1047"/>
                </a:cxn>
                <a:cxn ang="0">
                  <a:pos x="517" y="1039"/>
                </a:cxn>
                <a:cxn ang="0">
                  <a:pos x="508" y="1031"/>
                </a:cxn>
                <a:cxn ang="0">
                  <a:pos x="500" y="1022"/>
                </a:cxn>
                <a:cxn ang="0">
                  <a:pos x="500" y="1006"/>
                </a:cxn>
                <a:cxn ang="0">
                  <a:pos x="500" y="989"/>
                </a:cxn>
                <a:cxn ang="0">
                  <a:pos x="500" y="553"/>
                </a:cxn>
                <a:cxn ang="0">
                  <a:pos x="59" y="553"/>
                </a:cxn>
                <a:cxn ang="0">
                  <a:pos x="42" y="553"/>
                </a:cxn>
                <a:cxn ang="0">
                  <a:pos x="25" y="553"/>
                </a:cxn>
                <a:cxn ang="0">
                  <a:pos x="17" y="545"/>
                </a:cxn>
                <a:cxn ang="0">
                  <a:pos x="8" y="536"/>
                </a:cxn>
                <a:cxn ang="0">
                  <a:pos x="0" y="520"/>
                </a:cxn>
                <a:cxn ang="0">
                  <a:pos x="8" y="503"/>
                </a:cxn>
                <a:cxn ang="0">
                  <a:pos x="17" y="494"/>
                </a:cxn>
                <a:cxn ang="0">
                  <a:pos x="25" y="486"/>
                </a:cxn>
                <a:cxn ang="0">
                  <a:pos x="42" y="486"/>
                </a:cxn>
                <a:cxn ang="0">
                  <a:pos x="59" y="486"/>
                </a:cxn>
                <a:cxn ang="0">
                  <a:pos x="500" y="486"/>
                </a:cxn>
                <a:cxn ang="0">
                  <a:pos x="500" y="50"/>
                </a:cxn>
                <a:cxn ang="0">
                  <a:pos x="500" y="33"/>
                </a:cxn>
                <a:cxn ang="0">
                  <a:pos x="500" y="17"/>
                </a:cxn>
                <a:cxn ang="0">
                  <a:pos x="508" y="8"/>
                </a:cxn>
                <a:cxn ang="0">
                  <a:pos x="517" y="0"/>
                </a:cxn>
                <a:cxn ang="0">
                  <a:pos x="534" y="0"/>
                </a:cxn>
              </a:cxnLst>
              <a:rect l="0" t="0" r="r" b="b"/>
              <a:pathLst>
                <a:path w="1059" h="1047">
                  <a:moveTo>
                    <a:pt x="534" y="0"/>
                  </a:moveTo>
                  <a:lnTo>
                    <a:pt x="550" y="0"/>
                  </a:lnTo>
                  <a:lnTo>
                    <a:pt x="559" y="8"/>
                  </a:lnTo>
                  <a:lnTo>
                    <a:pt x="559" y="17"/>
                  </a:lnTo>
                  <a:lnTo>
                    <a:pt x="559" y="33"/>
                  </a:lnTo>
                  <a:lnTo>
                    <a:pt x="559" y="50"/>
                  </a:lnTo>
                  <a:lnTo>
                    <a:pt x="559" y="486"/>
                  </a:lnTo>
                  <a:lnTo>
                    <a:pt x="1008" y="486"/>
                  </a:lnTo>
                  <a:lnTo>
                    <a:pt x="1016" y="486"/>
                  </a:lnTo>
                  <a:lnTo>
                    <a:pt x="1033" y="486"/>
                  </a:lnTo>
                  <a:lnTo>
                    <a:pt x="1050" y="494"/>
                  </a:lnTo>
                  <a:lnTo>
                    <a:pt x="1059" y="503"/>
                  </a:lnTo>
                  <a:lnTo>
                    <a:pt x="1059" y="520"/>
                  </a:lnTo>
                  <a:lnTo>
                    <a:pt x="1059" y="536"/>
                  </a:lnTo>
                  <a:lnTo>
                    <a:pt x="1050" y="545"/>
                  </a:lnTo>
                  <a:lnTo>
                    <a:pt x="1033" y="553"/>
                  </a:lnTo>
                  <a:lnTo>
                    <a:pt x="1016" y="553"/>
                  </a:lnTo>
                  <a:lnTo>
                    <a:pt x="1008" y="553"/>
                  </a:lnTo>
                  <a:lnTo>
                    <a:pt x="559" y="553"/>
                  </a:lnTo>
                  <a:lnTo>
                    <a:pt x="559" y="989"/>
                  </a:lnTo>
                  <a:lnTo>
                    <a:pt x="559" y="1006"/>
                  </a:lnTo>
                  <a:lnTo>
                    <a:pt x="559" y="1022"/>
                  </a:lnTo>
                  <a:lnTo>
                    <a:pt x="559" y="1031"/>
                  </a:lnTo>
                  <a:lnTo>
                    <a:pt x="550" y="1039"/>
                  </a:lnTo>
                  <a:lnTo>
                    <a:pt x="534" y="1047"/>
                  </a:lnTo>
                  <a:lnTo>
                    <a:pt x="517" y="1039"/>
                  </a:lnTo>
                  <a:lnTo>
                    <a:pt x="508" y="1031"/>
                  </a:lnTo>
                  <a:lnTo>
                    <a:pt x="500" y="1022"/>
                  </a:lnTo>
                  <a:lnTo>
                    <a:pt x="500" y="1006"/>
                  </a:lnTo>
                  <a:lnTo>
                    <a:pt x="500" y="989"/>
                  </a:lnTo>
                  <a:lnTo>
                    <a:pt x="500" y="553"/>
                  </a:lnTo>
                  <a:lnTo>
                    <a:pt x="59" y="553"/>
                  </a:lnTo>
                  <a:lnTo>
                    <a:pt x="42" y="553"/>
                  </a:lnTo>
                  <a:lnTo>
                    <a:pt x="25" y="553"/>
                  </a:lnTo>
                  <a:lnTo>
                    <a:pt x="17" y="545"/>
                  </a:lnTo>
                  <a:lnTo>
                    <a:pt x="8" y="536"/>
                  </a:lnTo>
                  <a:lnTo>
                    <a:pt x="0" y="520"/>
                  </a:lnTo>
                  <a:lnTo>
                    <a:pt x="8" y="503"/>
                  </a:lnTo>
                  <a:lnTo>
                    <a:pt x="17" y="494"/>
                  </a:lnTo>
                  <a:lnTo>
                    <a:pt x="25" y="486"/>
                  </a:lnTo>
                  <a:lnTo>
                    <a:pt x="42" y="486"/>
                  </a:lnTo>
                  <a:lnTo>
                    <a:pt x="59" y="486"/>
                  </a:lnTo>
                  <a:lnTo>
                    <a:pt x="500" y="486"/>
                  </a:lnTo>
                  <a:lnTo>
                    <a:pt x="500" y="50"/>
                  </a:lnTo>
                  <a:lnTo>
                    <a:pt x="500" y="33"/>
                  </a:lnTo>
                  <a:lnTo>
                    <a:pt x="500" y="17"/>
                  </a:lnTo>
                  <a:lnTo>
                    <a:pt x="508" y="8"/>
                  </a:lnTo>
                  <a:lnTo>
                    <a:pt x="517" y="0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3" name="Freeform 55"/>
            <p:cNvSpPr>
              <a:spLocks noEditPoints="1"/>
            </p:cNvSpPr>
            <p:nvPr/>
          </p:nvSpPr>
          <p:spPr bwMode="auto">
            <a:xfrm>
              <a:off x="16830" y="2743"/>
              <a:ext cx="881" cy="1743"/>
            </a:xfrm>
            <a:custGeom>
              <a:avLst/>
              <a:gdLst/>
              <a:ahLst/>
              <a:cxnLst>
                <a:cxn ang="0">
                  <a:pos x="491" y="1098"/>
                </a:cxn>
                <a:cxn ang="0">
                  <a:pos x="627" y="1014"/>
                </a:cxn>
                <a:cxn ang="0">
                  <a:pos x="686" y="871"/>
                </a:cxn>
                <a:cxn ang="0">
                  <a:pos x="610" y="704"/>
                </a:cxn>
                <a:cxn ang="0">
                  <a:pos x="415" y="637"/>
                </a:cxn>
                <a:cxn ang="0">
                  <a:pos x="271" y="720"/>
                </a:cxn>
                <a:cxn ang="0">
                  <a:pos x="220" y="871"/>
                </a:cxn>
                <a:cxn ang="0">
                  <a:pos x="262" y="1005"/>
                </a:cxn>
                <a:cxn ang="0">
                  <a:pos x="364" y="1081"/>
                </a:cxn>
                <a:cxn ang="0">
                  <a:pos x="415" y="637"/>
                </a:cxn>
                <a:cxn ang="0">
                  <a:pos x="771" y="8"/>
                </a:cxn>
                <a:cxn ang="0">
                  <a:pos x="864" y="75"/>
                </a:cxn>
                <a:cxn ang="0">
                  <a:pos x="872" y="151"/>
                </a:cxn>
                <a:cxn ang="0">
                  <a:pos x="847" y="184"/>
                </a:cxn>
                <a:cxn ang="0">
                  <a:pos x="813" y="193"/>
                </a:cxn>
                <a:cxn ang="0">
                  <a:pos x="779" y="184"/>
                </a:cxn>
                <a:cxn ang="0">
                  <a:pos x="754" y="151"/>
                </a:cxn>
                <a:cxn ang="0">
                  <a:pos x="745" y="117"/>
                </a:cxn>
                <a:cxn ang="0">
                  <a:pos x="762" y="84"/>
                </a:cxn>
                <a:cxn ang="0">
                  <a:pos x="805" y="67"/>
                </a:cxn>
                <a:cxn ang="0">
                  <a:pos x="745" y="33"/>
                </a:cxn>
                <a:cxn ang="0">
                  <a:pos x="703" y="33"/>
                </a:cxn>
                <a:cxn ang="0">
                  <a:pos x="610" y="92"/>
                </a:cxn>
                <a:cxn ang="0">
                  <a:pos x="567" y="243"/>
                </a:cxn>
                <a:cxn ang="0">
                  <a:pos x="559" y="368"/>
                </a:cxn>
                <a:cxn ang="0">
                  <a:pos x="550" y="486"/>
                </a:cxn>
                <a:cxn ang="0">
                  <a:pos x="627" y="637"/>
                </a:cxn>
                <a:cxn ang="0">
                  <a:pos x="737" y="779"/>
                </a:cxn>
                <a:cxn ang="0">
                  <a:pos x="737" y="947"/>
                </a:cxn>
                <a:cxn ang="0">
                  <a:pos x="652" y="1089"/>
                </a:cxn>
                <a:cxn ang="0">
                  <a:pos x="483" y="1165"/>
                </a:cxn>
                <a:cxn ang="0">
                  <a:pos x="466" y="1299"/>
                </a:cxn>
                <a:cxn ang="0">
                  <a:pos x="432" y="1483"/>
                </a:cxn>
                <a:cxn ang="0">
                  <a:pos x="372" y="1617"/>
                </a:cxn>
                <a:cxn ang="0">
                  <a:pos x="262" y="1726"/>
                </a:cxn>
                <a:cxn ang="0">
                  <a:pos x="84" y="1726"/>
                </a:cxn>
                <a:cxn ang="0">
                  <a:pos x="0" y="1609"/>
                </a:cxn>
                <a:cxn ang="0">
                  <a:pos x="17" y="1567"/>
                </a:cxn>
                <a:cxn ang="0">
                  <a:pos x="50" y="1542"/>
                </a:cxn>
                <a:cxn ang="0">
                  <a:pos x="84" y="1542"/>
                </a:cxn>
                <a:cxn ang="0">
                  <a:pos x="118" y="1567"/>
                </a:cxn>
                <a:cxn ang="0">
                  <a:pos x="135" y="1609"/>
                </a:cxn>
                <a:cxn ang="0">
                  <a:pos x="127" y="1642"/>
                </a:cxn>
                <a:cxn ang="0">
                  <a:pos x="101" y="1667"/>
                </a:cxn>
                <a:cxn ang="0">
                  <a:pos x="101" y="1693"/>
                </a:cxn>
                <a:cxn ang="0">
                  <a:pos x="152" y="1701"/>
                </a:cxn>
                <a:cxn ang="0">
                  <a:pos x="237" y="1693"/>
                </a:cxn>
                <a:cxn ang="0">
                  <a:pos x="313" y="1575"/>
                </a:cxn>
                <a:cxn ang="0">
                  <a:pos x="347" y="1391"/>
                </a:cxn>
                <a:cxn ang="0">
                  <a:pos x="347" y="1315"/>
                </a:cxn>
                <a:cxn ang="0">
                  <a:pos x="364" y="1148"/>
                </a:cxn>
                <a:cxn ang="0">
                  <a:pos x="203" y="1030"/>
                </a:cxn>
                <a:cxn ang="0">
                  <a:pos x="152" y="871"/>
                </a:cxn>
                <a:cxn ang="0">
                  <a:pos x="194" y="720"/>
                </a:cxn>
                <a:cxn ang="0">
                  <a:pos x="330" y="603"/>
                </a:cxn>
                <a:cxn ang="0">
                  <a:pos x="440" y="436"/>
                </a:cxn>
                <a:cxn ang="0">
                  <a:pos x="466" y="276"/>
                </a:cxn>
                <a:cxn ang="0">
                  <a:pos x="483" y="193"/>
                </a:cxn>
                <a:cxn ang="0">
                  <a:pos x="559" y="58"/>
                </a:cxn>
                <a:cxn ang="0">
                  <a:pos x="703" y="0"/>
                </a:cxn>
              </a:cxnLst>
              <a:rect l="0" t="0" r="r" b="b"/>
              <a:pathLst>
                <a:path w="881" h="1743">
                  <a:moveTo>
                    <a:pt x="533" y="653"/>
                  </a:moveTo>
                  <a:lnTo>
                    <a:pt x="491" y="1098"/>
                  </a:lnTo>
                  <a:lnTo>
                    <a:pt x="567" y="1064"/>
                  </a:lnTo>
                  <a:lnTo>
                    <a:pt x="627" y="1014"/>
                  </a:lnTo>
                  <a:lnTo>
                    <a:pt x="669" y="947"/>
                  </a:lnTo>
                  <a:lnTo>
                    <a:pt x="686" y="871"/>
                  </a:lnTo>
                  <a:lnTo>
                    <a:pt x="660" y="779"/>
                  </a:lnTo>
                  <a:lnTo>
                    <a:pt x="610" y="704"/>
                  </a:lnTo>
                  <a:lnTo>
                    <a:pt x="533" y="653"/>
                  </a:lnTo>
                  <a:close/>
                  <a:moveTo>
                    <a:pt x="415" y="637"/>
                  </a:moveTo>
                  <a:lnTo>
                    <a:pt x="330" y="670"/>
                  </a:lnTo>
                  <a:lnTo>
                    <a:pt x="271" y="720"/>
                  </a:lnTo>
                  <a:lnTo>
                    <a:pt x="237" y="787"/>
                  </a:lnTo>
                  <a:lnTo>
                    <a:pt x="220" y="871"/>
                  </a:lnTo>
                  <a:lnTo>
                    <a:pt x="228" y="947"/>
                  </a:lnTo>
                  <a:lnTo>
                    <a:pt x="262" y="1005"/>
                  </a:lnTo>
                  <a:lnTo>
                    <a:pt x="313" y="1047"/>
                  </a:lnTo>
                  <a:lnTo>
                    <a:pt x="364" y="1081"/>
                  </a:lnTo>
                  <a:lnTo>
                    <a:pt x="364" y="1081"/>
                  </a:lnTo>
                  <a:lnTo>
                    <a:pt x="415" y="637"/>
                  </a:lnTo>
                  <a:close/>
                  <a:moveTo>
                    <a:pt x="703" y="0"/>
                  </a:moveTo>
                  <a:lnTo>
                    <a:pt x="771" y="8"/>
                  </a:lnTo>
                  <a:lnTo>
                    <a:pt x="830" y="33"/>
                  </a:lnTo>
                  <a:lnTo>
                    <a:pt x="864" y="75"/>
                  </a:lnTo>
                  <a:lnTo>
                    <a:pt x="881" y="125"/>
                  </a:lnTo>
                  <a:lnTo>
                    <a:pt x="872" y="151"/>
                  </a:lnTo>
                  <a:lnTo>
                    <a:pt x="864" y="167"/>
                  </a:lnTo>
                  <a:lnTo>
                    <a:pt x="847" y="184"/>
                  </a:lnTo>
                  <a:lnTo>
                    <a:pt x="830" y="193"/>
                  </a:lnTo>
                  <a:lnTo>
                    <a:pt x="813" y="193"/>
                  </a:lnTo>
                  <a:lnTo>
                    <a:pt x="796" y="193"/>
                  </a:lnTo>
                  <a:lnTo>
                    <a:pt x="779" y="184"/>
                  </a:lnTo>
                  <a:lnTo>
                    <a:pt x="762" y="167"/>
                  </a:lnTo>
                  <a:lnTo>
                    <a:pt x="754" y="151"/>
                  </a:lnTo>
                  <a:lnTo>
                    <a:pt x="745" y="125"/>
                  </a:lnTo>
                  <a:lnTo>
                    <a:pt x="745" y="117"/>
                  </a:lnTo>
                  <a:lnTo>
                    <a:pt x="754" y="100"/>
                  </a:lnTo>
                  <a:lnTo>
                    <a:pt x="762" y="84"/>
                  </a:lnTo>
                  <a:lnTo>
                    <a:pt x="779" y="67"/>
                  </a:lnTo>
                  <a:lnTo>
                    <a:pt x="805" y="67"/>
                  </a:lnTo>
                  <a:lnTo>
                    <a:pt x="779" y="42"/>
                  </a:lnTo>
                  <a:lnTo>
                    <a:pt x="745" y="33"/>
                  </a:lnTo>
                  <a:lnTo>
                    <a:pt x="720" y="33"/>
                  </a:lnTo>
                  <a:lnTo>
                    <a:pt x="703" y="33"/>
                  </a:lnTo>
                  <a:lnTo>
                    <a:pt x="652" y="50"/>
                  </a:lnTo>
                  <a:lnTo>
                    <a:pt x="610" y="92"/>
                  </a:lnTo>
                  <a:lnTo>
                    <a:pt x="584" y="151"/>
                  </a:lnTo>
                  <a:lnTo>
                    <a:pt x="567" y="243"/>
                  </a:lnTo>
                  <a:lnTo>
                    <a:pt x="559" y="335"/>
                  </a:lnTo>
                  <a:lnTo>
                    <a:pt x="559" y="368"/>
                  </a:lnTo>
                  <a:lnTo>
                    <a:pt x="550" y="410"/>
                  </a:lnTo>
                  <a:lnTo>
                    <a:pt x="550" y="486"/>
                  </a:lnTo>
                  <a:lnTo>
                    <a:pt x="542" y="586"/>
                  </a:lnTo>
                  <a:lnTo>
                    <a:pt x="627" y="637"/>
                  </a:lnTo>
                  <a:lnTo>
                    <a:pt x="694" y="704"/>
                  </a:lnTo>
                  <a:lnTo>
                    <a:pt x="737" y="779"/>
                  </a:lnTo>
                  <a:lnTo>
                    <a:pt x="745" y="871"/>
                  </a:lnTo>
                  <a:lnTo>
                    <a:pt x="737" y="947"/>
                  </a:lnTo>
                  <a:lnTo>
                    <a:pt x="703" y="1022"/>
                  </a:lnTo>
                  <a:lnTo>
                    <a:pt x="652" y="1089"/>
                  </a:lnTo>
                  <a:lnTo>
                    <a:pt x="576" y="1131"/>
                  </a:lnTo>
                  <a:lnTo>
                    <a:pt x="483" y="1165"/>
                  </a:lnTo>
                  <a:lnTo>
                    <a:pt x="483" y="1165"/>
                  </a:lnTo>
                  <a:lnTo>
                    <a:pt x="466" y="1299"/>
                  </a:lnTo>
                  <a:lnTo>
                    <a:pt x="449" y="1399"/>
                  </a:lnTo>
                  <a:lnTo>
                    <a:pt x="432" y="1483"/>
                  </a:lnTo>
                  <a:lnTo>
                    <a:pt x="415" y="1550"/>
                  </a:lnTo>
                  <a:lnTo>
                    <a:pt x="372" y="1617"/>
                  </a:lnTo>
                  <a:lnTo>
                    <a:pt x="322" y="1684"/>
                  </a:lnTo>
                  <a:lnTo>
                    <a:pt x="262" y="1726"/>
                  </a:lnTo>
                  <a:lnTo>
                    <a:pt x="178" y="1743"/>
                  </a:lnTo>
                  <a:lnTo>
                    <a:pt x="84" y="1726"/>
                  </a:lnTo>
                  <a:lnTo>
                    <a:pt x="25" y="1676"/>
                  </a:lnTo>
                  <a:lnTo>
                    <a:pt x="0" y="1609"/>
                  </a:lnTo>
                  <a:lnTo>
                    <a:pt x="8" y="1584"/>
                  </a:lnTo>
                  <a:lnTo>
                    <a:pt x="17" y="1567"/>
                  </a:lnTo>
                  <a:lnTo>
                    <a:pt x="33" y="1550"/>
                  </a:lnTo>
                  <a:lnTo>
                    <a:pt x="50" y="1542"/>
                  </a:lnTo>
                  <a:lnTo>
                    <a:pt x="67" y="1542"/>
                  </a:lnTo>
                  <a:lnTo>
                    <a:pt x="84" y="1542"/>
                  </a:lnTo>
                  <a:lnTo>
                    <a:pt x="101" y="1550"/>
                  </a:lnTo>
                  <a:lnTo>
                    <a:pt x="118" y="1567"/>
                  </a:lnTo>
                  <a:lnTo>
                    <a:pt x="127" y="1584"/>
                  </a:lnTo>
                  <a:lnTo>
                    <a:pt x="135" y="1609"/>
                  </a:lnTo>
                  <a:lnTo>
                    <a:pt x="135" y="1625"/>
                  </a:lnTo>
                  <a:lnTo>
                    <a:pt x="127" y="1642"/>
                  </a:lnTo>
                  <a:lnTo>
                    <a:pt x="118" y="1651"/>
                  </a:lnTo>
                  <a:lnTo>
                    <a:pt x="101" y="1667"/>
                  </a:lnTo>
                  <a:lnTo>
                    <a:pt x="76" y="1676"/>
                  </a:lnTo>
                  <a:lnTo>
                    <a:pt x="101" y="1693"/>
                  </a:lnTo>
                  <a:lnTo>
                    <a:pt x="127" y="1701"/>
                  </a:lnTo>
                  <a:lnTo>
                    <a:pt x="152" y="1701"/>
                  </a:lnTo>
                  <a:lnTo>
                    <a:pt x="178" y="1701"/>
                  </a:lnTo>
                  <a:lnTo>
                    <a:pt x="237" y="1693"/>
                  </a:lnTo>
                  <a:lnTo>
                    <a:pt x="279" y="1642"/>
                  </a:lnTo>
                  <a:lnTo>
                    <a:pt x="313" y="1575"/>
                  </a:lnTo>
                  <a:lnTo>
                    <a:pt x="330" y="1491"/>
                  </a:lnTo>
                  <a:lnTo>
                    <a:pt x="347" y="1391"/>
                  </a:lnTo>
                  <a:lnTo>
                    <a:pt x="347" y="1366"/>
                  </a:lnTo>
                  <a:lnTo>
                    <a:pt x="347" y="1315"/>
                  </a:lnTo>
                  <a:lnTo>
                    <a:pt x="355" y="1248"/>
                  </a:lnTo>
                  <a:lnTo>
                    <a:pt x="364" y="1148"/>
                  </a:lnTo>
                  <a:lnTo>
                    <a:pt x="271" y="1098"/>
                  </a:lnTo>
                  <a:lnTo>
                    <a:pt x="203" y="1030"/>
                  </a:lnTo>
                  <a:lnTo>
                    <a:pt x="169" y="955"/>
                  </a:lnTo>
                  <a:lnTo>
                    <a:pt x="152" y="871"/>
                  </a:lnTo>
                  <a:lnTo>
                    <a:pt x="161" y="787"/>
                  </a:lnTo>
                  <a:lnTo>
                    <a:pt x="194" y="720"/>
                  </a:lnTo>
                  <a:lnTo>
                    <a:pt x="254" y="653"/>
                  </a:lnTo>
                  <a:lnTo>
                    <a:pt x="330" y="603"/>
                  </a:lnTo>
                  <a:lnTo>
                    <a:pt x="423" y="578"/>
                  </a:lnTo>
                  <a:lnTo>
                    <a:pt x="440" y="436"/>
                  </a:lnTo>
                  <a:lnTo>
                    <a:pt x="449" y="343"/>
                  </a:lnTo>
                  <a:lnTo>
                    <a:pt x="466" y="276"/>
                  </a:lnTo>
                  <a:lnTo>
                    <a:pt x="474" y="234"/>
                  </a:lnTo>
                  <a:lnTo>
                    <a:pt x="483" y="193"/>
                  </a:lnTo>
                  <a:lnTo>
                    <a:pt x="516" y="125"/>
                  </a:lnTo>
                  <a:lnTo>
                    <a:pt x="559" y="58"/>
                  </a:lnTo>
                  <a:lnTo>
                    <a:pt x="618" y="1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4" name="Freeform 56"/>
            <p:cNvSpPr>
              <a:spLocks/>
            </p:cNvSpPr>
            <p:nvPr/>
          </p:nvSpPr>
          <p:spPr bwMode="auto">
            <a:xfrm>
              <a:off x="17524" y="4067"/>
              <a:ext cx="653" cy="729"/>
            </a:xfrm>
            <a:custGeom>
              <a:avLst/>
              <a:gdLst/>
              <a:ahLst/>
              <a:cxnLst>
                <a:cxn ang="0">
                  <a:pos x="314" y="17"/>
                </a:cxn>
                <a:cxn ang="0">
                  <a:pos x="407" y="117"/>
                </a:cxn>
                <a:cxn ang="0">
                  <a:pos x="449" y="243"/>
                </a:cxn>
                <a:cxn ang="0">
                  <a:pos x="466" y="335"/>
                </a:cxn>
                <a:cxn ang="0">
                  <a:pos x="500" y="251"/>
                </a:cxn>
                <a:cxn ang="0">
                  <a:pos x="577" y="100"/>
                </a:cxn>
                <a:cxn ang="0">
                  <a:pos x="619" y="17"/>
                </a:cxn>
                <a:cxn ang="0">
                  <a:pos x="636" y="17"/>
                </a:cxn>
                <a:cxn ang="0">
                  <a:pos x="644" y="17"/>
                </a:cxn>
                <a:cxn ang="0">
                  <a:pos x="653" y="25"/>
                </a:cxn>
                <a:cxn ang="0">
                  <a:pos x="602" y="125"/>
                </a:cxn>
                <a:cxn ang="0">
                  <a:pos x="551" y="226"/>
                </a:cxn>
                <a:cxn ang="0">
                  <a:pos x="500" y="352"/>
                </a:cxn>
                <a:cxn ang="0">
                  <a:pos x="466" y="469"/>
                </a:cxn>
                <a:cxn ang="0">
                  <a:pos x="432" y="620"/>
                </a:cxn>
                <a:cxn ang="0">
                  <a:pos x="407" y="704"/>
                </a:cxn>
                <a:cxn ang="0">
                  <a:pos x="390" y="729"/>
                </a:cxn>
                <a:cxn ang="0">
                  <a:pos x="382" y="729"/>
                </a:cxn>
                <a:cxn ang="0">
                  <a:pos x="365" y="712"/>
                </a:cxn>
                <a:cxn ang="0">
                  <a:pos x="365" y="662"/>
                </a:cxn>
                <a:cxn ang="0">
                  <a:pos x="399" y="528"/>
                </a:cxn>
                <a:cxn ang="0">
                  <a:pos x="424" y="452"/>
                </a:cxn>
                <a:cxn ang="0">
                  <a:pos x="432" y="419"/>
                </a:cxn>
                <a:cxn ang="0">
                  <a:pos x="424" y="327"/>
                </a:cxn>
                <a:cxn ang="0">
                  <a:pos x="399" y="193"/>
                </a:cxn>
                <a:cxn ang="0">
                  <a:pos x="305" y="109"/>
                </a:cxn>
                <a:cxn ang="0">
                  <a:pos x="153" y="109"/>
                </a:cxn>
                <a:cxn ang="0">
                  <a:pos x="43" y="193"/>
                </a:cxn>
                <a:cxn ang="0">
                  <a:pos x="34" y="218"/>
                </a:cxn>
                <a:cxn ang="0">
                  <a:pos x="17" y="218"/>
                </a:cxn>
                <a:cxn ang="0">
                  <a:pos x="9" y="209"/>
                </a:cxn>
                <a:cxn ang="0">
                  <a:pos x="9" y="176"/>
                </a:cxn>
                <a:cxn ang="0">
                  <a:pos x="85" y="67"/>
                </a:cxn>
                <a:cxn ang="0">
                  <a:pos x="238" y="0"/>
                </a:cxn>
              </a:cxnLst>
              <a:rect l="0" t="0" r="r" b="b"/>
              <a:pathLst>
                <a:path w="653" h="729">
                  <a:moveTo>
                    <a:pt x="238" y="0"/>
                  </a:moveTo>
                  <a:lnTo>
                    <a:pt x="314" y="17"/>
                  </a:lnTo>
                  <a:lnTo>
                    <a:pt x="365" y="58"/>
                  </a:lnTo>
                  <a:lnTo>
                    <a:pt x="407" y="117"/>
                  </a:lnTo>
                  <a:lnTo>
                    <a:pt x="432" y="176"/>
                  </a:lnTo>
                  <a:lnTo>
                    <a:pt x="449" y="243"/>
                  </a:lnTo>
                  <a:lnTo>
                    <a:pt x="466" y="301"/>
                  </a:lnTo>
                  <a:lnTo>
                    <a:pt x="466" y="335"/>
                  </a:lnTo>
                  <a:lnTo>
                    <a:pt x="466" y="335"/>
                  </a:lnTo>
                  <a:lnTo>
                    <a:pt x="500" y="251"/>
                  </a:lnTo>
                  <a:lnTo>
                    <a:pt x="543" y="176"/>
                  </a:lnTo>
                  <a:lnTo>
                    <a:pt x="577" y="100"/>
                  </a:lnTo>
                  <a:lnTo>
                    <a:pt x="602" y="50"/>
                  </a:lnTo>
                  <a:lnTo>
                    <a:pt x="619" y="17"/>
                  </a:lnTo>
                  <a:lnTo>
                    <a:pt x="627" y="17"/>
                  </a:lnTo>
                  <a:lnTo>
                    <a:pt x="636" y="17"/>
                  </a:lnTo>
                  <a:lnTo>
                    <a:pt x="636" y="17"/>
                  </a:lnTo>
                  <a:lnTo>
                    <a:pt x="644" y="17"/>
                  </a:lnTo>
                  <a:lnTo>
                    <a:pt x="653" y="17"/>
                  </a:lnTo>
                  <a:lnTo>
                    <a:pt x="653" y="25"/>
                  </a:lnTo>
                  <a:lnTo>
                    <a:pt x="644" y="42"/>
                  </a:lnTo>
                  <a:lnTo>
                    <a:pt x="602" y="125"/>
                  </a:lnTo>
                  <a:lnTo>
                    <a:pt x="577" y="184"/>
                  </a:lnTo>
                  <a:lnTo>
                    <a:pt x="551" y="226"/>
                  </a:lnTo>
                  <a:lnTo>
                    <a:pt x="534" y="276"/>
                  </a:lnTo>
                  <a:lnTo>
                    <a:pt x="500" y="352"/>
                  </a:lnTo>
                  <a:lnTo>
                    <a:pt x="475" y="419"/>
                  </a:lnTo>
                  <a:lnTo>
                    <a:pt x="466" y="469"/>
                  </a:lnTo>
                  <a:lnTo>
                    <a:pt x="449" y="544"/>
                  </a:lnTo>
                  <a:lnTo>
                    <a:pt x="432" y="620"/>
                  </a:lnTo>
                  <a:lnTo>
                    <a:pt x="416" y="670"/>
                  </a:lnTo>
                  <a:lnTo>
                    <a:pt x="407" y="704"/>
                  </a:lnTo>
                  <a:lnTo>
                    <a:pt x="399" y="720"/>
                  </a:lnTo>
                  <a:lnTo>
                    <a:pt x="390" y="729"/>
                  </a:lnTo>
                  <a:lnTo>
                    <a:pt x="390" y="729"/>
                  </a:lnTo>
                  <a:lnTo>
                    <a:pt x="382" y="729"/>
                  </a:lnTo>
                  <a:lnTo>
                    <a:pt x="373" y="729"/>
                  </a:lnTo>
                  <a:lnTo>
                    <a:pt x="365" y="712"/>
                  </a:lnTo>
                  <a:lnTo>
                    <a:pt x="365" y="704"/>
                  </a:lnTo>
                  <a:lnTo>
                    <a:pt x="365" y="662"/>
                  </a:lnTo>
                  <a:lnTo>
                    <a:pt x="382" y="603"/>
                  </a:lnTo>
                  <a:lnTo>
                    <a:pt x="399" y="528"/>
                  </a:lnTo>
                  <a:lnTo>
                    <a:pt x="424" y="461"/>
                  </a:lnTo>
                  <a:lnTo>
                    <a:pt x="424" y="452"/>
                  </a:lnTo>
                  <a:lnTo>
                    <a:pt x="424" y="436"/>
                  </a:lnTo>
                  <a:lnTo>
                    <a:pt x="432" y="419"/>
                  </a:lnTo>
                  <a:lnTo>
                    <a:pt x="432" y="385"/>
                  </a:lnTo>
                  <a:lnTo>
                    <a:pt x="424" y="327"/>
                  </a:lnTo>
                  <a:lnTo>
                    <a:pt x="416" y="260"/>
                  </a:lnTo>
                  <a:lnTo>
                    <a:pt x="399" y="193"/>
                  </a:lnTo>
                  <a:lnTo>
                    <a:pt x="356" y="142"/>
                  </a:lnTo>
                  <a:lnTo>
                    <a:pt x="305" y="109"/>
                  </a:lnTo>
                  <a:lnTo>
                    <a:pt x="221" y="92"/>
                  </a:lnTo>
                  <a:lnTo>
                    <a:pt x="153" y="109"/>
                  </a:lnTo>
                  <a:lnTo>
                    <a:pt x="85" y="142"/>
                  </a:lnTo>
                  <a:lnTo>
                    <a:pt x="43" y="193"/>
                  </a:lnTo>
                  <a:lnTo>
                    <a:pt x="34" y="209"/>
                  </a:lnTo>
                  <a:lnTo>
                    <a:pt x="34" y="218"/>
                  </a:lnTo>
                  <a:lnTo>
                    <a:pt x="26" y="218"/>
                  </a:lnTo>
                  <a:lnTo>
                    <a:pt x="17" y="218"/>
                  </a:lnTo>
                  <a:lnTo>
                    <a:pt x="9" y="218"/>
                  </a:lnTo>
                  <a:lnTo>
                    <a:pt x="9" y="209"/>
                  </a:lnTo>
                  <a:lnTo>
                    <a:pt x="0" y="201"/>
                  </a:lnTo>
                  <a:lnTo>
                    <a:pt x="9" y="176"/>
                  </a:lnTo>
                  <a:lnTo>
                    <a:pt x="34" y="125"/>
                  </a:lnTo>
                  <a:lnTo>
                    <a:pt x="85" y="67"/>
                  </a:lnTo>
                  <a:lnTo>
                    <a:pt x="153" y="25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5" name="Freeform 57"/>
            <p:cNvSpPr>
              <a:spLocks noEditPoints="1"/>
            </p:cNvSpPr>
            <p:nvPr/>
          </p:nvSpPr>
          <p:spPr bwMode="auto">
            <a:xfrm>
              <a:off x="18660" y="2919"/>
              <a:ext cx="1169" cy="1123"/>
            </a:xfrm>
            <a:custGeom>
              <a:avLst/>
              <a:gdLst/>
              <a:ahLst/>
              <a:cxnLst>
                <a:cxn ang="0">
                  <a:pos x="195" y="117"/>
                </a:cxn>
                <a:cxn ang="0">
                  <a:pos x="627" y="972"/>
                </a:cxn>
                <a:cxn ang="0">
                  <a:pos x="1067" y="117"/>
                </a:cxn>
                <a:cxn ang="0">
                  <a:pos x="195" y="117"/>
                </a:cxn>
                <a:cxn ang="0">
                  <a:pos x="34" y="0"/>
                </a:cxn>
                <a:cxn ang="0">
                  <a:pos x="1135" y="0"/>
                </a:cxn>
                <a:cxn ang="0">
                  <a:pos x="1152" y="0"/>
                </a:cxn>
                <a:cxn ang="0">
                  <a:pos x="1160" y="0"/>
                </a:cxn>
                <a:cxn ang="0">
                  <a:pos x="1169" y="8"/>
                </a:cxn>
                <a:cxn ang="0">
                  <a:pos x="1169" y="8"/>
                </a:cxn>
                <a:cxn ang="0">
                  <a:pos x="1169" y="17"/>
                </a:cxn>
                <a:cxn ang="0">
                  <a:pos x="1169" y="25"/>
                </a:cxn>
                <a:cxn ang="0">
                  <a:pos x="1160" y="33"/>
                </a:cxn>
                <a:cxn ang="0">
                  <a:pos x="1160" y="33"/>
                </a:cxn>
                <a:cxn ang="0">
                  <a:pos x="627" y="1098"/>
                </a:cxn>
                <a:cxn ang="0">
                  <a:pos x="618" y="1106"/>
                </a:cxn>
                <a:cxn ang="0">
                  <a:pos x="610" y="1114"/>
                </a:cxn>
                <a:cxn ang="0">
                  <a:pos x="601" y="1123"/>
                </a:cxn>
                <a:cxn ang="0">
                  <a:pos x="584" y="1123"/>
                </a:cxn>
                <a:cxn ang="0">
                  <a:pos x="567" y="1123"/>
                </a:cxn>
                <a:cxn ang="0">
                  <a:pos x="559" y="1114"/>
                </a:cxn>
                <a:cxn ang="0">
                  <a:pos x="550" y="1106"/>
                </a:cxn>
                <a:cxn ang="0">
                  <a:pos x="542" y="1098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17" y="0"/>
                </a:cxn>
                <a:cxn ang="0">
                  <a:pos x="34" y="0"/>
                </a:cxn>
              </a:cxnLst>
              <a:rect l="0" t="0" r="r" b="b"/>
              <a:pathLst>
                <a:path w="1169" h="1123">
                  <a:moveTo>
                    <a:pt x="195" y="117"/>
                  </a:moveTo>
                  <a:lnTo>
                    <a:pt x="627" y="972"/>
                  </a:lnTo>
                  <a:lnTo>
                    <a:pt x="1067" y="117"/>
                  </a:lnTo>
                  <a:lnTo>
                    <a:pt x="195" y="117"/>
                  </a:lnTo>
                  <a:close/>
                  <a:moveTo>
                    <a:pt x="34" y="0"/>
                  </a:moveTo>
                  <a:lnTo>
                    <a:pt x="1135" y="0"/>
                  </a:lnTo>
                  <a:lnTo>
                    <a:pt x="1152" y="0"/>
                  </a:lnTo>
                  <a:lnTo>
                    <a:pt x="1160" y="0"/>
                  </a:lnTo>
                  <a:lnTo>
                    <a:pt x="1169" y="8"/>
                  </a:lnTo>
                  <a:lnTo>
                    <a:pt x="1169" y="8"/>
                  </a:lnTo>
                  <a:lnTo>
                    <a:pt x="1169" y="17"/>
                  </a:lnTo>
                  <a:lnTo>
                    <a:pt x="1169" y="25"/>
                  </a:lnTo>
                  <a:lnTo>
                    <a:pt x="1160" y="33"/>
                  </a:lnTo>
                  <a:lnTo>
                    <a:pt x="1160" y="33"/>
                  </a:lnTo>
                  <a:lnTo>
                    <a:pt x="627" y="1098"/>
                  </a:lnTo>
                  <a:lnTo>
                    <a:pt x="618" y="1106"/>
                  </a:lnTo>
                  <a:lnTo>
                    <a:pt x="610" y="1114"/>
                  </a:lnTo>
                  <a:lnTo>
                    <a:pt x="601" y="1123"/>
                  </a:lnTo>
                  <a:lnTo>
                    <a:pt x="584" y="1123"/>
                  </a:lnTo>
                  <a:lnTo>
                    <a:pt x="567" y="1123"/>
                  </a:lnTo>
                  <a:lnTo>
                    <a:pt x="559" y="1114"/>
                  </a:lnTo>
                  <a:lnTo>
                    <a:pt x="550" y="1106"/>
                  </a:lnTo>
                  <a:lnTo>
                    <a:pt x="542" y="1098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6" name="Freeform 58"/>
            <p:cNvSpPr>
              <a:spLocks/>
            </p:cNvSpPr>
            <p:nvPr/>
          </p:nvSpPr>
          <p:spPr bwMode="auto">
            <a:xfrm>
              <a:off x="19990" y="2651"/>
              <a:ext cx="610" cy="779"/>
            </a:xfrm>
            <a:custGeom>
              <a:avLst/>
              <a:gdLst/>
              <a:ahLst/>
              <a:cxnLst>
                <a:cxn ang="0">
                  <a:pos x="263" y="0"/>
                </a:cxn>
                <a:cxn ang="0">
                  <a:pos x="271" y="16"/>
                </a:cxn>
                <a:cxn ang="0">
                  <a:pos x="271" y="25"/>
                </a:cxn>
                <a:cxn ang="0">
                  <a:pos x="263" y="33"/>
                </a:cxn>
                <a:cxn ang="0">
                  <a:pos x="229" y="326"/>
                </a:cxn>
                <a:cxn ang="0">
                  <a:pos x="364" y="285"/>
                </a:cxn>
                <a:cxn ang="0">
                  <a:pos x="432" y="293"/>
                </a:cxn>
                <a:cxn ang="0">
                  <a:pos x="466" y="310"/>
                </a:cxn>
                <a:cxn ang="0">
                  <a:pos x="500" y="352"/>
                </a:cxn>
                <a:cxn ang="0">
                  <a:pos x="508" y="393"/>
                </a:cxn>
                <a:cxn ang="0">
                  <a:pos x="500" y="460"/>
                </a:cxn>
                <a:cxn ang="0">
                  <a:pos x="466" y="586"/>
                </a:cxn>
                <a:cxn ang="0">
                  <a:pos x="441" y="645"/>
                </a:cxn>
                <a:cxn ang="0">
                  <a:pos x="432" y="687"/>
                </a:cxn>
                <a:cxn ang="0">
                  <a:pos x="424" y="712"/>
                </a:cxn>
                <a:cxn ang="0">
                  <a:pos x="432" y="737"/>
                </a:cxn>
                <a:cxn ang="0">
                  <a:pos x="457" y="754"/>
                </a:cxn>
                <a:cxn ang="0">
                  <a:pos x="542" y="687"/>
                </a:cxn>
                <a:cxn ang="0">
                  <a:pos x="576" y="603"/>
                </a:cxn>
                <a:cxn ang="0">
                  <a:pos x="593" y="595"/>
                </a:cxn>
                <a:cxn ang="0">
                  <a:pos x="601" y="603"/>
                </a:cxn>
                <a:cxn ang="0">
                  <a:pos x="610" y="611"/>
                </a:cxn>
                <a:cxn ang="0">
                  <a:pos x="585" y="678"/>
                </a:cxn>
                <a:cxn ang="0">
                  <a:pos x="508" y="762"/>
                </a:cxn>
                <a:cxn ang="0">
                  <a:pos x="424" y="779"/>
                </a:cxn>
                <a:cxn ang="0">
                  <a:pos x="373" y="754"/>
                </a:cxn>
                <a:cxn ang="0">
                  <a:pos x="347" y="712"/>
                </a:cxn>
                <a:cxn ang="0">
                  <a:pos x="347" y="670"/>
                </a:cxn>
                <a:cxn ang="0">
                  <a:pos x="347" y="645"/>
                </a:cxn>
                <a:cxn ang="0">
                  <a:pos x="381" y="578"/>
                </a:cxn>
                <a:cxn ang="0">
                  <a:pos x="415" y="452"/>
                </a:cxn>
                <a:cxn ang="0">
                  <a:pos x="424" y="377"/>
                </a:cxn>
                <a:cxn ang="0">
                  <a:pos x="424" y="352"/>
                </a:cxn>
                <a:cxn ang="0">
                  <a:pos x="398" y="326"/>
                </a:cxn>
                <a:cxn ang="0">
                  <a:pos x="356" y="310"/>
                </a:cxn>
                <a:cxn ang="0">
                  <a:pos x="220" y="377"/>
                </a:cxn>
                <a:cxn ang="0">
                  <a:pos x="169" y="444"/>
                </a:cxn>
                <a:cxn ang="0">
                  <a:pos x="152" y="477"/>
                </a:cxn>
                <a:cxn ang="0">
                  <a:pos x="144" y="511"/>
                </a:cxn>
                <a:cxn ang="0">
                  <a:pos x="135" y="544"/>
                </a:cxn>
                <a:cxn ang="0">
                  <a:pos x="127" y="586"/>
                </a:cxn>
                <a:cxn ang="0">
                  <a:pos x="93" y="704"/>
                </a:cxn>
                <a:cxn ang="0">
                  <a:pos x="85" y="745"/>
                </a:cxn>
                <a:cxn ang="0">
                  <a:pos x="76" y="771"/>
                </a:cxn>
                <a:cxn ang="0">
                  <a:pos x="51" y="779"/>
                </a:cxn>
                <a:cxn ang="0">
                  <a:pos x="17" y="779"/>
                </a:cxn>
                <a:cxn ang="0">
                  <a:pos x="0" y="762"/>
                </a:cxn>
                <a:cxn ang="0">
                  <a:pos x="0" y="745"/>
                </a:cxn>
                <a:cxn ang="0">
                  <a:pos x="8" y="720"/>
                </a:cxn>
                <a:cxn ang="0">
                  <a:pos x="169" y="83"/>
                </a:cxn>
                <a:cxn ang="0">
                  <a:pos x="169" y="67"/>
                </a:cxn>
                <a:cxn ang="0">
                  <a:pos x="152" y="58"/>
                </a:cxn>
                <a:cxn ang="0">
                  <a:pos x="110" y="50"/>
                </a:cxn>
                <a:cxn ang="0">
                  <a:pos x="93" y="50"/>
                </a:cxn>
                <a:cxn ang="0">
                  <a:pos x="85" y="41"/>
                </a:cxn>
                <a:cxn ang="0">
                  <a:pos x="93" y="16"/>
                </a:cxn>
                <a:cxn ang="0">
                  <a:pos x="110" y="8"/>
                </a:cxn>
                <a:cxn ang="0">
                  <a:pos x="212" y="0"/>
                </a:cxn>
              </a:cxnLst>
              <a:rect l="0" t="0" r="r" b="b"/>
              <a:pathLst>
                <a:path w="610" h="779">
                  <a:moveTo>
                    <a:pt x="254" y="0"/>
                  </a:moveTo>
                  <a:lnTo>
                    <a:pt x="263" y="0"/>
                  </a:lnTo>
                  <a:lnTo>
                    <a:pt x="271" y="8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25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178" y="377"/>
                  </a:lnTo>
                  <a:lnTo>
                    <a:pt x="229" y="326"/>
                  </a:lnTo>
                  <a:lnTo>
                    <a:pt x="288" y="293"/>
                  </a:lnTo>
                  <a:lnTo>
                    <a:pt x="364" y="285"/>
                  </a:lnTo>
                  <a:lnTo>
                    <a:pt x="398" y="285"/>
                  </a:lnTo>
                  <a:lnTo>
                    <a:pt x="432" y="293"/>
                  </a:lnTo>
                  <a:lnTo>
                    <a:pt x="449" y="301"/>
                  </a:lnTo>
                  <a:lnTo>
                    <a:pt x="466" y="310"/>
                  </a:lnTo>
                  <a:lnTo>
                    <a:pt x="491" y="335"/>
                  </a:lnTo>
                  <a:lnTo>
                    <a:pt x="500" y="352"/>
                  </a:lnTo>
                  <a:lnTo>
                    <a:pt x="508" y="377"/>
                  </a:lnTo>
                  <a:lnTo>
                    <a:pt x="508" y="393"/>
                  </a:lnTo>
                  <a:lnTo>
                    <a:pt x="508" y="410"/>
                  </a:lnTo>
                  <a:lnTo>
                    <a:pt x="500" y="460"/>
                  </a:lnTo>
                  <a:lnTo>
                    <a:pt x="483" y="528"/>
                  </a:lnTo>
                  <a:lnTo>
                    <a:pt x="466" y="586"/>
                  </a:lnTo>
                  <a:lnTo>
                    <a:pt x="449" y="620"/>
                  </a:lnTo>
                  <a:lnTo>
                    <a:pt x="441" y="645"/>
                  </a:lnTo>
                  <a:lnTo>
                    <a:pt x="432" y="670"/>
                  </a:lnTo>
                  <a:lnTo>
                    <a:pt x="432" y="687"/>
                  </a:lnTo>
                  <a:lnTo>
                    <a:pt x="424" y="695"/>
                  </a:lnTo>
                  <a:lnTo>
                    <a:pt x="424" y="712"/>
                  </a:lnTo>
                  <a:lnTo>
                    <a:pt x="424" y="729"/>
                  </a:lnTo>
                  <a:lnTo>
                    <a:pt x="432" y="737"/>
                  </a:lnTo>
                  <a:lnTo>
                    <a:pt x="441" y="745"/>
                  </a:lnTo>
                  <a:lnTo>
                    <a:pt x="457" y="754"/>
                  </a:lnTo>
                  <a:lnTo>
                    <a:pt x="500" y="737"/>
                  </a:lnTo>
                  <a:lnTo>
                    <a:pt x="542" y="687"/>
                  </a:lnTo>
                  <a:lnTo>
                    <a:pt x="576" y="611"/>
                  </a:lnTo>
                  <a:lnTo>
                    <a:pt x="576" y="603"/>
                  </a:lnTo>
                  <a:lnTo>
                    <a:pt x="585" y="603"/>
                  </a:lnTo>
                  <a:lnTo>
                    <a:pt x="593" y="595"/>
                  </a:lnTo>
                  <a:lnTo>
                    <a:pt x="601" y="595"/>
                  </a:lnTo>
                  <a:lnTo>
                    <a:pt x="601" y="603"/>
                  </a:lnTo>
                  <a:lnTo>
                    <a:pt x="610" y="603"/>
                  </a:lnTo>
                  <a:lnTo>
                    <a:pt x="610" y="611"/>
                  </a:lnTo>
                  <a:lnTo>
                    <a:pt x="601" y="636"/>
                  </a:lnTo>
                  <a:lnTo>
                    <a:pt x="585" y="678"/>
                  </a:lnTo>
                  <a:lnTo>
                    <a:pt x="559" y="729"/>
                  </a:lnTo>
                  <a:lnTo>
                    <a:pt x="508" y="762"/>
                  </a:lnTo>
                  <a:lnTo>
                    <a:pt x="449" y="779"/>
                  </a:lnTo>
                  <a:lnTo>
                    <a:pt x="424" y="779"/>
                  </a:lnTo>
                  <a:lnTo>
                    <a:pt x="398" y="771"/>
                  </a:lnTo>
                  <a:lnTo>
                    <a:pt x="373" y="754"/>
                  </a:lnTo>
                  <a:lnTo>
                    <a:pt x="356" y="737"/>
                  </a:lnTo>
                  <a:lnTo>
                    <a:pt x="347" y="712"/>
                  </a:lnTo>
                  <a:lnTo>
                    <a:pt x="347" y="687"/>
                  </a:lnTo>
                  <a:lnTo>
                    <a:pt x="347" y="670"/>
                  </a:lnTo>
                  <a:lnTo>
                    <a:pt x="347" y="662"/>
                  </a:lnTo>
                  <a:lnTo>
                    <a:pt x="347" y="645"/>
                  </a:lnTo>
                  <a:lnTo>
                    <a:pt x="356" y="628"/>
                  </a:lnTo>
                  <a:lnTo>
                    <a:pt x="381" y="578"/>
                  </a:lnTo>
                  <a:lnTo>
                    <a:pt x="398" y="519"/>
                  </a:lnTo>
                  <a:lnTo>
                    <a:pt x="415" y="452"/>
                  </a:lnTo>
                  <a:lnTo>
                    <a:pt x="424" y="393"/>
                  </a:lnTo>
                  <a:lnTo>
                    <a:pt x="424" y="377"/>
                  </a:lnTo>
                  <a:lnTo>
                    <a:pt x="424" y="360"/>
                  </a:lnTo>
                  <a:lnTo>
                    <a:pt x="424" y="352"/>
                  </a:lnTo>
                  <a:lnTo>
                    <a:pt x="415" y="335"/>
                  </a:lnTo>
                  <a:lnTo>
                    <a:pt x="398" y="326"/>
                  </a:lnTo>
                  <a:lnTo>
                    <a:pt x="381" y="318"/>
                  </a:lnTo>
                  <a:lnTo>
                    <a:pt x="356" y="310"/>
                  </a:lnTo>
                  <a:lnTo>
                    <a:pt x="280" y="326"/>
                  </a:lnTo>
                  <a:lnTo>
                    <a:pt x="220" y="377"/>
                  </a:lnTo>
                  <a:lnTo>
                    <a:pt x="178" y="427"/>
                  </a:lnTo>
                  <a:lnTo>
                    <a:pt x="169" y="444"/>
                  </a:lnTo>
                  <a:lnTo>
                    <a:pt x="161" y="460"/>
                  </a:lnTo>
                  <a:lnTo>
                    <a:pt x="152" y="477"/>
                  </a:lnTo>
                  <a:lnTo>
                    <a:pt x="152" y="486"/>
                  </a:lnTo>
                  <a:lnTo>
                    <a:pt x="144" y="511"/>
                  </a:lnTo>
                  <a:lnTo>
                    <a:pt x="144" y="528"/>
                  </a:lnTo>
                  <a:lnTo>
                    <a:pt x="135" y="544"/>
                  </a:lnTo>
                  <a:lnTo>
                    <a:pt x="135" y="569"/>
                  </a:lnTo>
                  <a:lnTo>
                    <a:pt x="127" y="586"/>
                  </a:lnTo>
                  <a:lnTo>
                    <a:pt x="102" y="678"/>
                  </a:lnTo>
                  <a:lnTo>
                    <a:pt x="93" y="704"/>
                  </a:lnTo>
                  <a:lnTo>
                    <a:pt x="93" y="720"/>
                  </a:lnTo>
                  <a:lnTo>
                    <a:pt x="85" y="745"/>
                  </a:lnTo>
                  <a:lnTo>
                    <a:pt x="85" y="754"/>
                  </a:lnTo>
                  <a:lnTo>
                    <a:pt x="76" y="771"/>
                  </a:lnTo>
                  <a:lnTo>
                    <a:pt x="59" y="779"/>
                  </a:lnTo>
                  <a:lnTo>
                    <a:pt x="51" y="779"/>
                  </a:lnTo>
                  <a:lnTo>
                    <a:pt x="34" y="779"/>
                  </a:lnTo>
                  <a:lnTo>
                    <a:pt x="17" y="779"/>
                  </a:lnTo>
                  <a:lnTo>
                    <a:pt x="8" y="771"/>
                  </a:lnTo>
                  <a:lnTo>
                    <a:pt x="0" y="762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37"/>
                  </a:lnTo>
                  <a:lnTo>
                    <a:pt x="8" y="720"/>
                  </a:lnTo>
                  <a:lnTo>
                    <a:pt x="161" y="92"/>
                  </a:lnTo>
                  <a:lnTo>
                    <a:pt x="169" y="83"/>
                  </a:lnTo>
                  <a:lnTo>
                    <a:pt x="169" y="67"/>
                  </a:lnTo>
                  <a:lnTo>
                    <a:pt x="169" y="67"/>
                  </a:lnTo>
                  <a:lnTo>
                    <a:pt x="161" y="58"/>
                  </a:lnTo>
                  <a:lnTo>
                    <a:pt x="152" y="58"/>
                  </a:lnTo>
                  <a:lnTo>
                    <a:pt x="135" y="50"/>
                  </a:lnTo>
                  <a:lnTo>
                    <a:pt x="110" y="50"/>
                  </a:lnTo>
                  <a:lnTo>
                    <a:pt x="102" y="50"/>
                  </a:lnTo>
                  <a:lnTo>
                    <a:pt x="93" y="50"/>
                  </a:lnTo>
                  <a:lnTo>
                    <a:pt x="85" y="50"/>
                  </a:lnTo>
                  <a:lnTo>
                    <a:pt x="85" y="41"/>
                  </a:lnTo>
                  <a:lnTo>
                    <a:pt x="85" y="25"/>
                  </a:lnTo>
                  <a:lnTo>
                    <a:pt x="93" y="16"/>
                  </a:lnTo>
                  <a:lnTo>
                    <a:pt x="102" y="16"/>
                  </a:lnTo>
                  <a:lnTo>
                    <a:pt x="110" y="8"/>
                  </a:lnTo>
                  <a:lnTo>
                    <a:pt x="152" y="8"/>
                  </a:lnTo>
                  <a:lnTo>
                    <a:pt x="212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7" name="Freeform 59"/>
            <p:cNvSpPr>
              <a:spLocks/>
            </p:cNvSpPr>
            <p:nvPr/>
          </p:nvSpPr>
          <p:spPr bwMode="auto">
            <a:xfrm>
              <a:off x="21168" y="3078"/>
              <a:ext cx="1050" cy="1047"/>
            </a:xfrm>
            <a:custGeom>
              <a:avLst/>
              <a:gdLst/>
              <a:ahLst/>
              <a:cxnLst>
                <a:cxn ang="0">
                  <a:pos x="525" y="0"/>
                </a:cxn>
                <a:cxn ang="0">
                  <a:pos x="542" y="0"/>
                </a:cxn>
                <a:cxn ang="0">
                  <a:pos x="550" y="8"/>
                </a:cxn>
                <a:cxn ang="0">
                  <a:pos x="550" y="17"/>
                </a:cxn>
                <a:cxn ang="0">
                  <a:pos x="559" y="33"/>
                </a:cxn>
                <a:cxn ang="0">
                  <a:pos x="559" y="50"/>
                </a:cxn>
                <a:cxn ang="0">
                  <a:pos x="559" y="486"/>
                </a:cxn>
                <a:cxn ang="0">
                  <a:pos x="999" y="486"/>
                </a:cxn>
                <a:cxn ang="0">
                  <a:pos x="1016" y="486"/>
                </a:cxn>
                <a:cxn ang="0">
                  <a:pos x="1025" y="486"/>
                </a:cxn>
                <a:cxn ang="0">
                  <a:pos x="1042" y="494"/>
                </a:cxn>
                <a:cxn ang="0">
                  <a:pos x="1050" y="503"/>
                </a:cxn>
                <a:cxn ang="0">
                  <a:pos x="1050" y="520"/>
                </a:cxn>
                <a:cxn ang="0">
                  <a:pos x="1050" y="536"/>
                </a:cxn>
                <a:cxn ang="0">
                  <a:pos x="1042" y="545"/>
                </a:cxn>
                <a:cxn ang="0">
                  <a:pos x="1025" y="553"/>
                </a:cxn>
                <a:cxn ang="0">
                  <a:pos x="1016" y="553"/>
                </a:cxn>
                <a:cxn ang="0">
                  <a:pos x="999" y="553"/>
                </a:cxn>
                <a:cxn ang="0">
                  <a:pos x="559" y="553"/>
                </a:cxn>
                <a:cxn ang="0">
                  <a:pos x="559" y="989"/>
                </a:cxn>
                <a:cxn ang="0">
                  <a:pos x="559" y="1006"/>
                </a:cxn>
                <a:cxn ang="0">
                  <a:pos x="550" y="1022"/>
                </a:cxn>
                <a:cxn ang="0">
                  <a:pos x="550" y="1031"/>
                </a:cxn>
                <a:cxn ang="0">
                  <a:pos x="542" y="1039"/>
                </a:cxn>
                <a:cxn ang="0">
                  <a:pos x="525" y="1047"/>
                </a:cxn>
                <a:cxn ang="0">
                  <a:pos x="508" y="1039"/>
                </a:cxn>
                <a:cxn ang="0">
                  <a:pos x="500" y="1031"/>
                </a:cxn>
                <a:cxn ang="0">
                  <a:pos x="491" y="1022"/>
                </a:cxn>
                <a:cxn ang="0">
                  <a:pos x="491" y="1006"/>
                </a:cxn>
                <a:cxn ang="0">
                  <a:pos x="491" y="989"/>
                </a:cxn>
                <a:cxn ang="0">
                  <a:pos x="491" y="553"/>
                </a:cxn>
                <a:cxn ang="0">
                  <a:pos x="50" y="553"/>
                </a:cxn>
                <a:cxn ang="0">
                  <a:pos x="34" y="553"/>
                </a:cxn>
                <a:cxn ang="0">
                  <a:pos x="17" y="553"/>
                </a:cxn>
                <a:cxn ang="0">
                  <a:pos x="8" y="545"/>
                </a:cxn>
                <a:cxn ang="0">
                  <a:pos x="0" y="536"/>
                </a:cxn>
                <a:cxn ang="0">
                  <a:pos x="0" y="520"/>
                </a:cxn>
                <a:cxn ang="0">
                  <a:pos x="0" y="503"/>
                </a:cxn>
                <a:cxn ang="0">
                  <a:pos x="8" y="494"/>
                </a:cxn>
                <a:cxn ang="0">
                  <a:pos x="17" y="486"/>
                </a:cxn>
                <a:cxn ang="0">
                  <a:pos x="34" y="486"/>
                </a:cxn>
                <a:cxn ang="0">
                  <a:pos x="50" y="486"/>
                </a:cxn>
                <a:cxn ang="0">
                  <a:pos x="491" y="486"/>
                </a:cxn>
                <a:cxn ang="0">
                  <a:pos x="491" y="50"/>
                </a:cxn>
                <a:cxn ang="0">
                  <a:pos x="491" y="33"/>
                </a:cxn>
                <a:cxn ang="0">
                  <a:pos x="491" y="17"/>
                </a:cxn>
                <a:cxn ang="0">
                  <a:pos x="500" y="8"/>
                </a:cxn>
                <a:cxn ang="0">
                  <a:pos x="508" y="0"/>
                </a:cxn>
                <a:cxn ang="0">
                  <a:pos x="525" y="0"/>
                </a:cxn>
              </a:cxnLst>
              <a:rect l="0" t="0" r="r" b="b"/>
              <a:pathLst>
                <a:path w="1050" h="1047">
                  <a:moveTo>
                    <a:pt x="525" y="0"/>
                  </a:moveTo>
                  <a:lnTo>
                    <a:pt x="542" y="0"/>
                  </a:lnTo>
                  <a:lnTo>
                    <a:pt x="550" y="8"/>
                  </a:lnTo>
                  <a:lnTo>
                    <a:pt x="550" y="17"/>
                  </a:lnTo>
                  <a:lnTo>
                    <a:pt x="559" y="33"/>
                  </a:lnTo>
                  <a:lnTo>
                    <a:pt x="559" y="50"/>
                  </a:lnTo>
                  <a:lnTo>
                    <a:pt x="559" y="486"/>
                  </a:lnTo>
                  <a:lnTo>
                    <a:pt x="999" y="486"/>
                  </a:lnTo>
                  <a:lnTo>
                    <a:pt x="1016" y="486"/>
                  </a:lnTo>
                  <a:lnTo>
                    <a:pt x="1025" y="486"/>
                  </a:lnTo>
                  <a:lnTo>
                    <a:pt x="1042" y="494"/>
                  </a:lnTo>
                  <a:lnTo>
                    <a:pt x="1050" y="503"/>
                  </a:lnTo>
                  <a:lnTo>
                    <a:pt x="1050" y="520"/>
                  </a:lnTo>
                  <a:lnTo>
                    <a:pt x="1050" y="536"/>
                  </a:lnTo>
                  <a:lnTo>
                    <a:pt x="1042" y="545"/>
                  </a:lnTo>
                  <a:lnTo>
                    <a:pt x="1025" y="553"/>
                  </a:lnTo>
                  <a:lnTo>
                    <a:pt x="1016" y="553"/>
                  </a:lnTo>
                  <a:lnTo>
                    <a:pt x="999" y="553"/>
                  </a:lnTo>
                  <a:lnTo>
                    <a:pt x="559" y="553"/>
                  </a:lnTo>
                  <a:lnTo>
                    <a:pt x="559" y="989"/>
                  </a:lnTo>
                  <a:lnTo>
                    <a:pt x="559" y="1006"/>
                  </a:lnTo>
                  <a:lnTo>
                    <a:pt x="550" y="1022"/>
                  </a:lnTo>
                  <a:lnTo>
                    <a:pt x="550" y="1031"/>
                  </a:lnTo>
                  <a:lnTo>
                    <a:pt x="542" y="1039"/>
                  </a:lnTo>
                  <a:lnTo>
                    <a:pt x="525" y="1047"/>
                  </a:lnTo>
                  <a:lnTo>
                    <a:pt x="508" y="1039"/>
                  </a:lnTo>
                  <a:lnTo>
                    <a:pt x="500" y="1031"/>
                  </a:lnTo>
                  <a:lnTo>
                    <a:pt x="491" y="1022"/>
                  </a:lnTo>
                  <a:lnTo>
                    <a:pt x="491" y="1006"/>
                  </a:lnTo>
                  <a:lnTo>
                    <a:pt x="491" y="989"/>
                  </a:lnTo>
                  <a:lnTo>
                    <a:pt x="491" y="553"/>
                  </a:lnTo>
                  <a:lnTo>
                    <a:pt x="50" y="553"/>
                  </a:lnTo>
                  <a:lnTo>
                    <a:pt x="34" y="553"/>
                  </a:lnTo>
                  <a:lnTo>
                    <a:pt x="17" y="553"/>
                  </a:lnTo>
                  <a:lnTo>
                    <a:pt x="8" y="545"/>
                  </a:lnTo>
                  <a:lnTo>
                    <a:pt x="0" y="536"/>
                  </a:lnTo>
                  <a:lnTo>
                    <a:pt x="0" y="520"/>
                  </a:lnTo>
                  <a:lnTo>
                    <a:pt x="0" y="503"/>
                  </a:lnTo>
                  <a:lnTo>
                    <a:pt x="8" y="494"/>
                  </a:lnTo>
                  <a:lnTo>
                    <a:pt x="17" y="486"/>
                  </a:lnTo>
                  <a:lnTo>
                    <a:pt x="34" y="486"/>
                  </a:lnTo>
                  <a:lnTo>
                    <a:pt x="50" y="486"/>
                  </a:lnTo>
                  <a:lnTo>
                    <a:pt x="491" y="486"/>
                  </a:lnTo>
                  <a:lnTo>
                    <a:pt x="491" y="50"/>
                  </a:lnTo>
                  <a:lnTo>
                    <a:pt x="491" y="33"/>
                  </a:lnTo>
                  <a:lnTo>
                    <a:pt x="491" y="17"/>
                  </a:lnTo>
                  <a:lnTo>
                    <a:pt x="500" y="8"/>
                  </a:lnTo>
                  <a:lnTo>
                    <a:pt x="508" y="0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8" name="Freeform 60"/>
            <p:cNvSpPr>
              <a:spLocks/>
            </p:cNvSpPr>
            <p:nvPr/>
          </p:nvSpPr>
          <p:spPr bwMode="auto">
            <a:xfrm>
              <a:off x="22710" y="3313"/>
              <a:ext cx="855" cy="695"/>
            </a:xfrm>
            <a:custGeom>
              <a:avLst/>
              <a:gdLst/>
              <a:ahLst/>
              <a:cxnLst>
                <a:cxn ang="0">
                  <a:pos x="796" y="0"/>
                </a:cxn>
                <a:cxn ang="0">
                  <a:pos x="830" y="0"/>
                </a:cxn>
                <a:cxn ang="0">
                  <a:pos x="855" y="16"/>
                </a:cxn>
                <a:cxn ang="0">
                  <a:pos x="855" y="58"/>
                </a:cxn>
                <a:cxn ang="0">
                  <a:pos x="830" y="83"/>
                </a:cxn>
                <a:cxn ang="0">
                  <a:pos x="805" y="92"/>
                </a:cxn>
                <a:cxn ang="0">
                  <a:pos x="779" y="92"/>
                </a:cxn>
                <a:cxn ang="0">
                  <a:pos x="567" y="343"/>
                </a:cxn>
                <a:cxn ang="0">
                  <a:pos x="584" y="494"/>
                </a:cxn>
                <a:cxn ang="0">
                  <a:pos x="618" y="611"/>
                </a:cxn>
                <a:cxn ang="0">
                  <a:pos x="627" y="628"/>
                </a:cxn>
                <a:cxn ang="0">
                  <a:pos x="618" y="662"/>
                </a:cxn>
                <a:cxn ang="0">
                  <a:pos x="584" y="687"/>
                </a:cxn>
                <a:cxn ang="0">
                  <a:pos x="542" y="695"/>
                </a:cxn>
                <a:cxn ang="0">
                  <a:pos x="525" y="670"/>
                </a:cxn>
                <a:cxn ang="0">
                  <a:pos x="500" y="620"/>
                </a:cxn>
                <a:cxn ang="0">
                  <a:pos x="491" y="528"/>
                </a:cxn>
                <a:cxn ang="0">
                  <a:pos x="491" y="435"/>
                </a:cxn>
                <a:cxn ang="0">
                  <a:pos x="508" y="301"/>
                </a:cxn>
                <a:cxn ang="0">
                  <a:pos x="559" y="92"/>
                </a:cxn>
                <a:cxn ang="0">
                  <a:pos x="288" y="435"/>
                </a:cxn>
                <a:cxn ang="0">
                  <a:pos x="262" y="536"/>
                </a:cxn>
                <a:cxn ang="0">
                  <a:pos x="237" y="620"/>
                </a:cxn>
                <a:cxn ang="0">
                  <a:pos x="211" y="662"/>
                </a:cxn>
                <a:cxn ang="0">
                  <a:pos x="186" y="695"/>
                </a:cxn>
                <a:cxn ang="0">
                  <a:pos x="152" y="695"/>
                </a:cxn>
                <a:cxn ang="0">
                  <a:pos x="127" y="670"/>
                </a:cxn>
                <a:cxn ang="0">
                  <a:pos x="118" y="645"/>
                </a:cxn>
                <a:cxn ang="0">
                  <a:pos x="127" y="628"/>
                </a:cxn>
                <a:cxn ang="0">
                  <a:pos x="203" y="460"/>
                </a:cxn>
                <a:cxn ang="0">
                  <a:pos x="330" y="92"/>
                </a:cxn>
                <a:cxn ang="0">
                  <a:pos x="211" y="92"/>
                </a:cxn>
                <a:cxn ang="0">
                  <a:pos x="101" y="142"/>
                </a:cxn>
                <a:cxn ang="0">
                  <a:pos x="34" y="226"/>
                </a:cxn>
                <a:cxn ang="0">
                  <a:pos x="17" y="234"/>
                </a:cxn>
                <a:cxn ang="0">
                  <a:pos x="0" y="226"/>
                </a:cxn>
                <a:cxn ang="0">
                  <a:pos x="0" y="217"/>
                </a:cxn>
                <a:cxn ang="0">
                  <a:pos x="25" y="167"/>
                </a:cxn>
                <a:cxn ang="0">
                  <a:pos x="93" y="75"/>
                </a:cxn>
                <a:cxn ang="0">
                  <a:pos x="220" y="0"/>
                </a:cxn>
              </a:cxnLst>
              <a:rect l="0" t="0" r="r" b="b"/>
              <a:pathLst>
                <a:path w="855" h="695">
                  <a:moveTo>
                    <a:pt x="262" y="0"/>
                  </a:moveTo>
                  <a:lnTo>
                    <a:pt x="796" y="0"/>
                  </a:lnTo>
                  <a:lnTo>
                    <a:pt x="813" y="0"/>
                  </a:lnTo>
                  <a:lnTo>
                    <a:pt x="830" y="0"/>
                  </a:lnTo>
                  <a:lnTo>
                    <a:pt x="838" y="8"/>
                  </a:lnTo>
                  <a:lnTo>
                    <a:pt x="855" y="16"/>
                  </a:lnTo>
                  <a:lnTo>
                    <a:pt x="855" y="42"/>
                  </a:lnTo>
                  <a:lnTo>
                    <a:pt x="855" y="58"/>
                  </a:lnTo>
                  <a:lnTo>
                    <a:pt x="847" y="75"/>
                  </a:lnTo>
                  <a:lnTo>
                    <a:pt x="830" y="83"/>
                  </a:lnTo>
                  <a:lnTo>
                    <a:pt x="822" y="92"/>
                  </a:lnTo>
                  <a:lnTo>
                    <a:pt x="805" y="92"/>
                  </a:lnTo>
                  <a:lnTo>
                    <a:pt x="788" y="92"/>
                  </a:lnTo>
                  <a:lnTo>
                    <a:pt x="779" y="92"/>
                  </a:lnTo>
                  <a:lnTo>
                    <a:pt x="593" y="92"/>
                  </a:lnTo>
                  <a:lnTo>
                    <a:pt x="567" y="343"/>
                  </a:lnTo>
                  <a:lnTo>
                    <a:pt x="567" y="402"/>
                  </a:lnTo>
                  <a:lnTo>
                    <a:pt x="584" y="494"/>
                  </a:lnTo>
                  <a:lnTo>
                    <a:pt x="610" y="603"/>
                  </a:lnTo>
                  <a:lnTo>
                    <a:pt x="618" y="611"/>
                  </a:lnTo>
                  <a:lnTo>
                    <a:pt x="627" y="620"/>
                  </a:lnTo>
                  <a:lnTo>
                    <a:pt x="627" y="628"/>
                  </a:lnTo>
                  <a:lnTo>
                    <a:pt x="627" y="636"/>
                  </a:lnTo>
                  <a:lnTo>
                    <a:pt x="618" y="662"/>
                  </a:lnTo>
                  <a:lnTo>
                    <a:pt x="601" y="678"/>
                  </a:lnTo>
                  <a:lnTo>
                    <a:pt x="584" y="687"/>
                  </a:lnTo>
                  <a:lnTo>
                    <a:pt x="559" y="695"/>
                  </a:lnTo>
                  <a:lnTo>
                    <a:pt x="542" y="695"/>
                  </a:lnTo>
                  <a:lnTo>
                    <a:pt x="533" y="687"/>
                  </a:lnTo>
                  <a:lnTo>
                    <a:pt x="525" y="670"/>
                  </a:lnTo>
                  <a:lnTo>
                    <a:pt x="508" y="653"/>
                  </a:lnTo>
                  <a:lnTo>
                    <a:pt x="500" y="620"/>
                  </a:lnTo>
                  <a:lnTo>
                    <a:pt x="491" y="569"/>
                  </a:lnTo>
                  <a:lnTo>
                    <a:pt x="491" y="528"/>
                  </a:lnTo>
                  <a:lnTo>
                    <a:pt x="491" y="494"/>
                  </a:lnTo>
                  <a:lnTo>
                    <a:pt x="491" y="435"/>
                  </a:lnTo>
                  <a:lnTo>
                    <a:pt x="500" y="377"/>
                  </a:lnTo>
                  <a:lnTo>
                    <a:pt x="508" y="301"/>
                  </a:lnTo>
                  <a:lnTo>
                    <a:pt x="533" y="217"/>
                  </a:lnTo>
                  <a:lnTo>
                    <a:pt x="559" y="92"/>
                  </a:lnTo>
                  <a:lnTo>
                    <a:pt x="372" y="92"/>
                  </a:lnTo>
                  <a:lnTo>
                    <a:pt x="288" y="435"/>
                  </a:lnTo>
                  <a:lnTo>
                    <a:pt x="271" y="494"/>
                  </a:lnTo>
                  <a:lnTo>
                    <a:pt x="262" y="536"/>
                  </a:lnTo>
                  <a:lnTo>
                    <a:pt x="245" y="595"/>
                  </a:lnTo>
                  <a:lnTo>
                    <a:pt x="237" y="620"/>
                  </a:lnTo>
                  <a:lnTo>
                    <a:pt x="228" y="645"/>
                  </a:lnTo>
                  <a:lnTo>
                    <a:pt x="211" y="662"/>
                  </a:lnTo>
                  <a:lnTo>
                    <a:pt x="203" y="678"/>
                  </a:lnTo>
                  <a:lnTo>
                    <a:pt x="186" y="695"/>
                  </a:lnTo>
                  <a:lnTo>
                    <a:pt x="161" y="695"/>
                  </a:lnTo>
                  <a:lnTo>
                    <a:pt x="152" y="695"/>
                  </a:lnTo>
                  <a:lnTo>
                    <a:pt x="135" y="687"/>
                  </a:lnTo>
                  <a:lnTo>
                    <a:pt x="127" y="670"/>
                  </a:lnTo>
                  <a:lnTo>
                    <a:pt x="118" y="653"/>
                  </a:lnTo>
                  <a:lnTo>
                    <a:pt x="118" y="645"/>
                  </a:lnTo>
                  <a:lnTo>
                    <a:pt x="118" y="636"/>
                  </a:lnTo>
                  <a:lnTo>
                    <a:pt x="127" y="628"/>
                  </a:lnTo>
                  <a:lnTo>
                    <a:pt x="135" y="620"/>
                  </a:lnTo>
                  <a:lnTo>
                    <a:pt x="203" y="460"/>
                  </a:lnTo>
                  <a:lnTo>
                    <a:pt x="271" y="285"/>
                  </a:lnTo>
                  <a:lnTo>
                    <a:pt x="330" y="92"/>
                  </a:lnTo>
                  <a:lnTo>
                    <a:pt x="245" y="92"/>
                  </a:lnTo>
                  <a:lnTo>
                    <a:pt x="211" y="92"/>
                  </a:lnTo>
                  <a:lnTo>
                    <a:pt x="161" y="109"/>
                  </a:lnTo>
                  <a:lnTo>
                    <a:pt x="101" y="142"/>
                  </a:lnTo>
                  <a:lnTo>
                    <a:pt x="42" y="217"/>
                  </a:lnTo>
                  <a:lnTo>
                    <a:pt x="34" y="226"/>
                  </a:lnTo>
                  <a:lnTo>
                    <a:pt x="25" y="226"/>
                  </a:lnTo>
                  <a:lnTo>
                    <a:pt x="17" y="234"/>
                  </a:lnTo>
                  <a:lnTo>
                    <a:pt x="8" y="226"/>
                  </a:lnTo>
                  <a:lnTo>
                    <a:pt x="0" y="226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8" y="201"/>
                  </a:lnTo>
                  <a:lnTo>
                    <a:pt x="25" y="167"/>
                  </a:lnTo>
                  <a:lnTo>
                    <a:pt x="59" y="125"/>
                  </a:lnTo>
                  <a:lnTo>
                    <a:pt x="93" y="75"/>
                  </a:lnTo>
                  <a:lnTo>
                    <a:pt x="161" y="25"/>
                  </a:lnTo>
                  <a:lnTo>
                    <a:pt x="220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9" name="Freeform 61"/>
            <p:cNvSpPr>
              <a:spLocks noEditPoints="1"/>
            </p:cNvSpPr>
            <p:nvPr/>
          </p:nvSpPr>
          <p:spPr bwMode="auto">
            <a:xfrm>
              <a:off x="23693" y="2919"/>
              <a:ext cx="1135" cy="1106"/>
            </a:xfrm>
            <a:custGeom>
              <a:avLst/>
              <a:gdLst/>
              <a:ahLst/>
              <a:cxnLst>
                <a:cxn ang="0">
                  <a:pos x="610" y="50"/>
                </a:cxn>
                <a:cxn ang="0">
                  <a:pos x="550" y="58"/>
                </a:cxn>
                <a:cxn ang="0">
                  <a:pos x="525" y="109"/>
                </a:cxn>
                <a:cxn ang="0">
                  <a:pos x="601" y="519"/>
                </a:cxn>
                <a:cxn ang="0">
                  <a:pos x="830" y="461"/>
                </a:cxn>
                <a:cxn ang="0">
                  <a:pos x="948" y="268"/>
                </a:cxn>
                <a:cxn ang="0">
                  <a:pos x="906" y="92"/>
                </a:cxn>
                <a:cxn ang="0">
                  <a:pos x="728" y="50"/>
                </a:cxn>
                <a:cxn ang="0">
                  <a:pos x="754" y="0"/>
                </a:cxn>
                <a:cxn ang="0">
                  <a:pos x="1042" y="92"/>
                </a:cxn>
                <a:cxn ang="0">
                  <a:pos x="1084" y="327"/>
                </a:cxn>
                <a:cxn ang="0">
                  <a:pos x="855" y="511"/>
                </a:cxn>
                <a:cxn ang="0">
                  <a:pos x="754" y="536"/>
                </a:cxn>
                <a:cxn ang="0">
                  <a:pos x="847" y="595"/>
                </a:cxn>
                <a:cxn ang="0">
                  <a:pos x="906" y="762"/>
                </a:cxn>
                <a:cxn ang="0">
                  <a:pos x="881" y="972"/>
                </a:cxn>
                <a:cxn ang="0">
                  <a:pos x="898" y="1047"/>
                </a:cxn>
                <a:cxn ang="0">
                  <a:pos x="948" y="1072"/>
                </a:cxn>
                <a:cxn ang="0">
                  <a:pos x="1059" y="997"/>
                </a:cxn>
                <a:cxn ang="0">
                  <a:pos x="1101" y="913"/>
                </a:cxn>
                <a:cxn ang="0">
                  <a:pos x="1126" y="905"/>
                </a:cxn>
                <a:cxn ang="0">
                  <a:pos x="1126" y="955"/>
                </a:cxn>
                <a:cxn ang="0">
                  <a:pos x="1008" y="1089"/>
                </a:cxn>
                <a:cxn ang="0">
                  <a:pos x="872" y="1098"/>
                </a:cxn>
                <a:cxn ang="0">
                  <a:pos x="745" y="1005"/>
                </a:cxn>
                <a:cxn ang="0">
                  <a:pos x="737" y="871"/>
                </a:cxn>
                <a:cxn ang="0">
                  <a:pos x="762" y="771"/>
                </a:cxn>
                <a:cxn ang="0">
                  <a:pos x="779" y="695"/>
                </a:cxn>
                <a:cxn ang="0">
                  <a:pos x="728" y="586"/>
                </a:cxn>
                <a:cxn ang="0">
                  <a:pos x="415" y="553"/>
                </a:cxn>
                <a:cxn ang="0">
                  <a:pos x="305" y="997"/>
                </a:cxn>
                <a:cxn ang="0">
                  <a:pos x="347" y="1022"/>
                </a:cxn>
                <a:cxn ang="0">
                  <a:pos x="423" y="1022"/>
                </a:cxn>
                <a:cxn ang="0">
                  <a:pos x="449" y="1039"/>
                </a:cxn>
                <a:cxn ang="0">
                  <a:pos x="440" y="1072"/>
                </a:cxn>
                <a:cxn ang="0">
                  <a:pos x="355" y="1072"/>
                </a:cxn>
                <a:cxn ang="0">
                  <a:pos x="152" y="1064"/>
                </a:cxn>
                <a:cxn ang="0">
                  <a:pos x="16" y="1072"/>
                </a:cxn>
                <a:cxn ang="0">
                  <a:pos x="0" y="1056"/>
                </a:cxn>
                <a:cxn ang="0">
                  <a:pos x="8" y="1022"/>
                </a:cxn>
                <a:cxn ang="0">
                  <a:pos x="110" y="1022"/>
                </a:cxn>
                <a:cxn ang="0">
                  <a:pos x="186" y="947"/>
                </a:cxn>
                <a:cxn ang="0">
                  <a:pos x="398" y="84"/>
                </a:cxn>
                <a:cxn ang="0">
                  <a:pos x="389" y="58"/>
                </a:cxn>
                <a:cxn ang="0">
                  <a:pos x="338" y="50"/>
                </a:cxn>
                <a:cxn ang="0">
                  <a:pos x="296" y="50"/>
                </a:cxn>
                <a:cxn ang="0">
                  <a:pos x="254" y="42"/>
                </a:cxn>
                <a:cxn ang="0">
                  <a:pos x="262" y="0"/>
                </a:cxn>
              </a:cxnLst>
              <a:rect l="0" t="0" r="r" b="b"/>
              <a:pathLst>
                <a:path w="1135" h="1106">
                  <a:moveTo>
                    <a:pt x="669" y="50"/>
                  </a:moveTo>
                  <a:lnTo>
                    <a:pt x="643" y="50"/>
                  </a:lnTo>
                  <a:lnTo>
                    <a:pt x="610" y="50"/>
                  </a:lnTo>
                  <a:lnTo>
                    <a:pt x="584" y="50"/>
                  </a:lnTo>
                  <a:lnTo>
                    <a:pt x="576" y="50"/>
                  </a:lnTo>
                  <a:lnTo>
                    <a:pt x="550" y="58"/>
                  </a:lnTo>
                  <a:lnTo>
                    <a:pt x="542" y="67"/>
                  </a:lnTo>
                  <a:lnTo>
                    <a:pt x="533" y="84"/>
                  </a:lnTo>
                  <a:lnTo>
                    <a:pt x="525" y="109"/>
                  </a:lnTo>
                  <a:lnTo>
                    <a:pt x="525" y="109"/>
                  </a:lnTo>
                  <a:lnTo>
                    <a:pt x="423" y="519"/>
                  </a:lnTo>
                  <a:lnTo>
                    <a:pt x="601" y="519"/>
                  </a:lnTo>
                  <a:lnTo>
                    <a:pt x="694" y="511"/>
                  </a:lnTo>
                  <a:lnTo>
                    <a:pt x="771" y="486"/>
                  </a:lnTo>
                  <a:lnTo>
                    <a:pt x="830" y="461"/>
                  </a:lnTo>
                  <a:lnTo>
                    <a:pt x="872" y="427"/>
                  </a:lnTo>
                  <a:lnTo>
                    <a:pt x="923" y="352"/>
                  </a:lnTo>
                  <a:lnTo>
                    <a:pt x="948" y="268"/>
                  </a:lnTo>
                  <a:lnTo>
                    <a:pt x="957" y="201"/>
                  </a:lnTo>
                  <a:lnTo>
                    <a:pt x="940" y="134"/>
                  </a:lnTo>
                  <a:lnTo>
                    <a:pt x="906" y="92"/>
                  </a:lnTo>
                  <a:lnTo>
                    <a:pt x="855" y="67"/>
                  </a:lnTo>
                  <a:lnTo>
                    <a:pt x="796" y="50"/>
                  </a:lnTo>
                  <a:lnTo>
                    <a:pt x="728" y="50"/>
                  </a:lnTo>
                  <a:lnTo>
                    <a:pt x="669" y="50"/>
                  </a:lnTo>
                  <a:close/>
                  <a:moveTo>
                    <a:pt x="296" y="0"/>
                  </a:moveTo>
                  <a:lnTo>
                    <a:pt x="754" y="0"/>
                  </a:lnTo>
                  <a:lnTo>
                    <a:pt x="872" y="8"/>
                  </a:lnTo>
                  <a:lnTo>
                    <a:pt x="965" y="42"/>
                  </a:lnTo>
                  <a:lnTo>
                    <a:pt x="1042" y="92"/>
                  </a:lnTo>
                  <a:lnTo>
                    <a:pt x="1092" y="159"/>
                  </a:lnTo>
                  <a:lnTo>
                    <a:pt x="1109" y="234"/>
                  </a:lnTo>
                  <a:lnTo>
                    <a:pt x="1084" y="327"/>
                  </a:lnTo>
                  <a:lnTo>
                    <a:pt x="1033" y="402"/>
                  </a:lnTo>
                  <a:lnTo>
                    <a:pt x="948" y="461"/>
                  </a:lnTo>
                  <a:lnTo>
                    <a:pt x="855" y="511"/>
                  </a:lnTo>
                  <a:lnTo>
                    <a:pt x="754" y="536"/>
                  </a:lnTo>
                  <a:lnTo>
                    <a:pt x="754" y="536"/>
                  </a:lnTo>
                  <a:lnTo>
                    <a:pt x="754" y="536"/>
                  </a:lnTo>
                  <a:lnTo>
                    <a:pt x="754" y="536"/>
                  </a:lnTo>
                  <a:lnTo>
                    <a:pt x="796" y="553"/>
                  </a:lnTo>
                  <a:lnTo>
                    <a:pt x="847" y="595"/>
                  </a:lnTo>
                  <a:lnTo>
                    <a:pt x="889" y="645"/>
                  </a:lnTo>
                  <a:lnTo>
                    <a:pt x="906" y="720"/>
                  </a:lnTo>
                  <a:lnTo>
                    <a:pt x="906" y="762"/>
                  </a:lnTo>
                  <a:lnTo>
                    <a:pt x="898" y="796"/>
                  </a:lnTo>
                  <a:lnTo>
                    <a:pt x="889" y="888"/>
                  </a:lnTo>
                  <a:lnTo>
                    <a:pt x="881" y="972"/>
                  </a:lnTo>
                  <a:lnTo>
                    <a:pt x="881" y="1005"/>
                  </a:lnTo>
                  <a:lnTo>
                    <a:pt x="889" y="1030"/>
                  </a:lnTo>
                  <a:lnTo>
                    <a:pt x="898" y="1047"/>
                  </a:lnTo>
                  <a:lnTo>
                    <a:pt x="906" y="1064"/>
                  </a:lnTo>
                  <a:lnTo>
                    <a:pt x="923" y="1072"/>
                  </a:lnTo>
                  <a:lnTo>
                    <a:pt x="948" y="1072"/>
                  </a:lnTo>
                  <a:lnTo>
                    <a:pt x="982" y="1064"/>
                  </a:lnTo>
                  <a:lnTo>
                    <a:pt x="1016" y="1047"/>
                  </a:lnTo>
                  <a:lnTo>
                    <a:pt x="1059" y="997"/>
                  </a:lnTo>
                  <a:lnTo>
                    <a:pt x="1092" y="930"/>
                  </a:lnTo>
                  <a:lnTo>
                    <a:pt x="1092" y="922"/>
                  </a:lnTo>
                  <a:lnTo>
                    <a:pt x="1101" y="913"/>
                  </a:lnTo>
                  <a:lnTo>
                    <a:pt x="1109" y="905"/>
                  </a:lnTo>
                  <a:lnTo>
                    <a:pt x="1118" y="905"/>
                  </a:lnTo>
                  <a:lnTo>
                    <a:pt x="1126" y="905"/>
                  </a:lnTo>
                  <a:lnTo>
                    <a:pt x="1126" y="913"/>
                  </a:lnTo>
                  <a:lnTo>
                    <a:pt x="1135" y="930"/>
                  </a:lnTo>
                  <a:lnTo>
                    <a:pt x="1126" y="955"/>
                  </a:lnTo>
                  <a:lnTo>
                    <a:pt x="1101" y="997"/>
                  </a:lnTo>
                  <a:lnTo>
                    <a:pt x="1067" y="1047"/>
                  </a:lnTo>
                  <a:lnTo>
                    <a:pt x="1008" y="1089"/>
                  </a:lnTo>
                  <a:lnTo>
                    <a:pt x="940" y="1106"/>
                  </a:lnTo>
                  <a:lnTo>
                    <a:pt x="915" y="1106"/>
                  </a:lnTo>
                  <a:lnTo>
                    <a:pt x="872" y="1098"/>
                  </a:lnTo>
                  <a:lnTo>
                    <a:pt x="830" y="1081"/>
                  </a:lnTo>
                  <a:lnTo>
                    <a:pt x="779" y="1056"/>
                  </a:lnTo>
                  <a:lnTo>
                    <a:pt x="745" y="1005"/>
                  </a:lnTo>
                  <a:lnTo>
                    <a:pt x="728" y="938"/>
                  </a:lnTo>
                  <a:lnTo>
                    <a:pt x="728" y="905"/>
                  </a:lnTo>
                  <a:lnTo>
                    <a:pt x="737" y="871"/>
                  </a:lnTo>
                  <a:lnTo>
                    <a:pt x="745" y="838"/>
                  </a:lnTo>
                  <a:lnTo>
                    <a:pt x="754" y="804"/>
                  </a:lnTo>
                  <a:lnTo>
                    <a:pt x="762" y="771"/>
                  </a:lnTo>
                  <a:lnTo>
                    <a:pt x="771" y="746"/>
                  </a:lnTo>
                  <a:lnTo>
                    <a:pt x="771" y="720"/>
                  </a:lnTo>
                  <a:lnTo>
                    <a:pt x="779" y="695"/>
                  </a:lnTo>
                  <a:lnTo>
                    <a:pt x="771" y="662"/>
                  </a:lnTo>
                  <a:lnTo>
                    <a:pt x="754" y="620"/>
                  </a:lnTo>
                  <a:lnTo>
                    <a:pt x="728" y="586"/>
                  </a:lnTo>
                  <a:lnTo>
                    <a:pt x="677" y="561"/>
                  </a:lnTo>
                  <a:lnTo>
                    <a:pt x="601" y="553"/>
                  </a:lnTo>
                  <a:lnTo>
                    <a:pt x="415" y="553"/>
                  </a:lnTo>
                  <a:lnTo>
                    <a:pt x="313" y="972"/>
                  </a:lnTo>
                  <a:lnTo>
                    <a:pt x="305" y="980"/>
                  </a:lnTo>
                  <a:lnTo>
                    <a:pt x="305" y="997"/>
                  </a:lnTo>
                  <a:lnTo>
                    <a:pt x="313" y="1005"/>
                  </a:lnTo>
                  <a:lnTo>
                    <a:pt x="321" y="1014"/>
                  </a:lnTo>
                  <a:lnTo>
                    <a:pt x="347" y="1022"/>
                  </a:lnTo>
                  <a:lnTo>
                    <a:pt x="372" y="1022"/>
                  </a:lnTo>
                  <a:lnTo>
                    <a:pt x="406" y="1022"/>
                  </a:lnTo>
                  <a:lnTo>
                    <a:pt x="423" y="1022"/>
                  </a:lnTo>
                  <a:lnTo>
                    <a:pt x="440" y="1022"/>
                  </a:lnTo>
                  <a:lnTo>
                    <a:pt x="449" y="1030"/>
                  </a:lnTo>
                  <a:lnTo>
                    <a:pt x="449" y="1039"/>
                  </a:lnTo>
                  <a:lnTo>
                    <a:pt x="449" y="1056"/>
                  </a:lnTo>
                  <a:lnTo>
                    <a:pt x="449" y="1064"/>
                  </a:lnTo>
                  <a:lnTo>
                    <a:pt x="440" y="1072"/>
                  </a:lnTo>
                  <a:lnTo>
                    <a:pt x="432" y="1072"/>
                  </a:lnTo>
                  <a:lnTo>
                    <a:pt x="423" y="1072"/>
                  </a:lnTo>
                  <a:lnTo>
                    <a:pt x="355" y="1072"/>
                  </a:lnTo>
                  <a:lnTo>
                    <a:pt x="279" y="1064"/>
                  </a:lnTo>
                  <a:lnTo>
                    <a:pt x="220" y="1064"/>
                  </a:lnTo>
                  <a:lnTo>
                    <a:pt x="152" y="1064"/>
                  </a:lnTo>
                  <a:lnTo>
                    <a:pt x="76" y="1072"/>
                  </a:lnTo>
                  <a:lnTo>
                    <a:pt x="16" y="1072"/>
                  </a:lnTo>
                  <a:lnTo>
                    <a:pt x="16" y="1072"/>
                  </a:lnTo>
                  <a:lnTo>
                    <a:pt x="8" y="1072"/>
                  </a:lnTo>
                  <a:lnTo>
                    <a:pt x="0" y="1064"/>
                  </a:lnTo>
                  <a:lnTo>
                    <a:pt x="0" y="1056"/>
                  </a:lnTo>
                  <a:lnTo>
                    <a:pt x="0" y="1039"/>
                  </a:lnTo>
                  <a:lnTo>
                    <a:pt x="0" y="1030"/>
                  </a:lnTo>
                  <a:lnTo>
                    <a:pt x="8" y="1022"/>
                  </a:lnTo>
                  <a:lnTo>
                    <a:pt x="25" y="1022"/>
                  </a:lnTo>
                  <a:lnTo>
                    <a:pt x="42" y="1022"/>
                  </a:lnTo>
                  <a:lnTo>
                    <a:pt x="110" y="1022"/>
                  </a:lnTo>
                  <a:lnTo>
                    <a:pt x="152" y="1005"/>
                  </a:lnTo>
                  <a:lnTo>
                    <a:pt x="169" y="989"/>
                  </a:lnTo>
                  <a:lnTo>
                    <a:pt x="186" y="947"/>
                  </a:lnTo>
                  <a:lnTo>
                    <a:pt x="398" y="109"/>
                  </a:lnTo>
                  <a:lnTo>
                    <a:pt x="398" y="92"/>
                  </a:lnTo>
                  <a:lnTo>
                    <a:pt x="398" y="84"/>
                  </a:lnTo>
                  <a:lnTo>
                    <a:pt x="406" y="75"/>
                  </a:lnTo>
                  <a:lnTo>
                    <a:pt x="398" y="67"/>
                  </a:lnTo>
                  <a:lnTo>
                    <a:pt x="389" y="58"/>
                  </a:lnTo>
                  <a:lnTo>
                    <a:pt x="381" y="50"/>
                  </a:lnTo>
                  <a:lnTo>
                    <a:pt x="364" y="50"/>
                  </a:lnTo>
                  <a:lnTo>
                    <a:pt x="338" y="50"/>
                  </a:lnTo>
                  <a:lnTo>
                    <a:pt x="321" y="50"/>
                  </a:lnTo>
                  <a:lnTo>
                    <a:pt x="305" y="50"/>
                  </a:lnTo>
                  <a:lnTo>
                    <a:pt x="296" y="50"/>
                  </a:lnTo>
                  <a:lnTo>
                    <a:pt x="279" y="50"/>
                  </a:lnTo>
                  <a:lnTo>
                    <a:pt x="262" y="42"/>
                  </a:lnTo>
                  <a:lnTo>
                    <a:pt x="254" y="42"/>
                  </a:lnTo>
                  <a:lnTo>
                    <a:pt x="254" y="33"/>
                  </a:lnTo>
                  <a:lnTo>
                    <a:pt x="254" y="17"/>
                  </a:lnTo>
                  <a:lnTo>
                    <a:pt x="262" y="0"/>
                  </a:lnTo>
                  <a:lnTo>
                    <a:pt x="279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0" name="Freeform 62"/>
            <p:cNvSpPr>
              <a:spLocks noEditPoints="1"/>
            </p:cNvSpPr>
            <p:nvPr/>
          </p:nvSpPr>
          <p:spPr bwMode="auto">
            <a:xfrm>
              <a:off x="24921" y="2894"/>
              <a:ext cx="686" cy="1416"/>
            </a:xfrm>
            <a:custGeom>
              <a:avLst/>
              <a:gdLst/>
              <a:ahLst/>
              <a:cxnLst>
                <a:cxn ang="0">
                  <a:pos x="534" y="159"/>
                </a:cxn>
                <a:cxn ang="0">
                  <a:pos x="483" y="167"/>
                </a:cxn>
                <a:cxn ang="0">
                  <a:pos x="517" y="184"/>
                </a:cxn>
                <a:cxn ang="0">
                  <a:pos x="576" y="176"/>
                </a:cxn>
                <a:cxn ang="0">
                  <a:pos x="619" y="176"/>
                </a:cxn>
                <a:cxn ang="0">
                  <a:pos x="644" y="167"/>
                </a:cxn>
                <a:cxn ang="0">
                  <a:pos x="610" y="159"/>
                </a:cxn>
                <a:cxn ang="0">
                  <a:pos x="576" y="159"/>
                </a:cxn>
                <a:cxn ang="0">
                  <a:pos x="432" y="0"/>
                </a:cxn>
                <a:cxn ang="0">
                  <a:pos x="449" y="8"/>
                </a:cxn>
                <a:cxn ang="0">
                  <a:pos x="449" y="33"/>
                </a:cxn>
                <a:cxn ang="0">
                  <a:pos x="441" y="67"/>
                </a:cxn>
                <a:cxn ang="0">
                  <a:pos x="441" y="100"/>
                </a:cxn>
                <a:cxn ang="0">
                  <a:pos x="449" y="125"/>
                </a:cxn>
                <a:cxn ang="0">
                  <a:pos x="491" y="125"/>
                </a:cxn>
                <a:cxn ang="0">
                  <a:pos x="559" y="125"/>
                </a:cxn>
                <a:cxn ang="0">
                  <a:pos x="619" y="125"/>
                </a:cxn>
                <a:cxn ang="0">
                  <a:pos x="661" y="142"/>
                </a:cxn>
                <a:cxn ang="0">
                  <a:pos x="686" y="167"/>
                </a:cxn>
                <a:cxn ang="0">
                  <a:pos x="627" y="209"/>
                </a:cxn>
                <a:cxn ang="0">
                  <a:pos x="542" y="217"/>
                </a:cxn>
                <a:cxn ang="0">
                  <a:pos x="491" y="209"/>
                </a:cxn>
                <a:cxn ang="0">
                  <a:pos x="441" y="184"/>
                </a:cxn>
                <a:cxn ang="0">
                  <a:pos x="441" y="184"/>
                </a:cxn>
                <a:cxn ang="0">
                  <a:pos x="347" y="259"/>
                </a:cxn>
                <a:cxn ang="0">
                  <a:pos x="170" y="494"/>
                </a:cxn>
                <a:cxn ang="0">
                  <a:pos x="85" y="787"/>
                </a:cxn>
                <a:cxn ang="0">
                  <a:pos x="110" y="905"/>
                </a:cxn>
                <a:cxn ang="0">
                  <a:pos x="186" y="988"/>
                </a:cxn>
                <a:cxn ang="0">
                  <a:pos x="271" y="1022"/>
                </a:cxn>
                <a:cxn ang="0">
                  <a:pos x="424" y="1081"/>
                </a:cxn>
                <a:cxn ang="0">
                  <a:pos x="500" y="1123"/>
                </a:cxn>
                <a:cxn ang="0">
                  <a:pos x="517" y="1148"/>
                </a:cxn>
                <a:cxn ang="0">
                  <a:pos x="534" y="1198"/>
                </a:cxn>
                <a:cxn ang="0">
                  <a:pos x="525" y="1298"/>
                </a:cxn>
                <a:cxn ang="0">
                  <a:pos x="432" y="1399"/>
                </a:cxn>
                <a:cxn ang="0">
                  <a:pos x="305" y="1407"/>
                </a:cxn>
                <a:cxn ang="0">
                  <a:pos x="229" y="1357"/>
                </a:cxn>
                <a:cxn ang="0">
                  <a:pos x="220" y="1332"/>
                </a:cxn>
                <a:cxn ang="0">
                  <a:pos x="229" y="1324"/>
                </a:cxn>
                <a:cxn ang="0">
                  <a:pos x="246" y="1332"/>
                </a:cxn>
                <a:cxn ang="0">
                  <a:pos x="288" y="1366"/>
                </a:cxn>
                <a:cxn ang="0">
                  <a:pos x="364" y="1382"/>
                </a:cxn>
                <a:cxn ang="0">
                  <a:pos x="415" y="1366"/>
                </a:cxn>
                <a:cxn ang="0">
                  <a:pos x="449" y="1324"/>
                </a:cxn>
                <a:cxn ang="0">
                  <a:pos x="458" y="1282"/>
                </a:cxn>
                <a:cxn ang="0">
                  <a:pos x="441" y="1231"/>
                </a:cxn>
                <a:cxn ang="0">
                  <a:pos x="407" y="1198"/>
                </a:cxn>
                <a:cxn ang="0">
                  <a:pos x="373" y="1181"/>
                </a:cxn>
                <a:cxn ang="0">
                  <a:pos x="330" y="1164"/>
                </a:cxn>
                <a:cxn ang="0">
                  <a:pos x="305" y="1156"/>
                </a:cxn>
                <a:cxn ang="0">
                  <a:pos x="263" y="1139"/>
                </a:cxn>
                <a:cxn ang="0">
                  <a:pos x="144" y="1097"/>
                </a:cxn>
                <a:cxn ang="0">
                  <a:pos x="42" y="1005"/>
                </a:cxn>
                <a:cxn ang="0">
                  <a:pos x="0" y="838"/>
                </a:cxn>
                <a:cxn ang="0">
                  <a:pos x="76" y="544"/>
                </a:cxn>
                <a:cxn ang="0">
                  <a:pos x="237" y="301"/>
                </a:cxn>
                <a:cxn ang="0">
                  <a:pos x="424" y="159"/>
                </a:cxn>
                <a:cxn ang="0">
                  <a:pos x="407" y="83"/>
                </a:cxn>
                <a:cxn ang="0">
                  <a:pos x="407" y="58"/>
                </a:cxn>
                <a:cxn ang="0">
                  <a:pos x="415" y="25"/>
                </a:cxn>
                <a:cxn ang="0">
                  <a:pos x="432" y="0"/>
                </a:cxn>
              </a:cxnLst>
              <a:rect l="0" t="0" r="r" b="b"/>
              <a:pathLst>
                <a:path w="686" h="1416">
                  <a:moveTo>
                    <a:pt x="551" y="159"/>
                  </a:moveTo>
                  <a:lnTo>
                    <a:pt x="534" y="159"/>
                  </a:lnTo>
                  <a:lnTo>
                    <a:pt x="508" y="159"/>
                  </a:lnTo>
                  <a:lnTo>
                    <a:pt x="483" y="167"/>
                  </a:lnTo>
                  <a:lnTo>
                    <a:pt x="500" y="176"/>
                  </a:lnTo>
                  <a:lnTo>
                    <a:pt x="517" y="184"/>
                  </a:lnTo>
                  <a:lnTo>
                    <a:pt x="542" y="184"/>
                  </a:lnTo>
                  <a:lnTo>
                    <a:pt x="576" y="176"/>
                  </a:lnTo>
                  <a:lnTo>
                    <a:pt x="602" y="176"/>
                  </a:lnTo>
                  <a:lnTo>
                    <a:pt x="619" y="176"/>
                  </a:lnTo>
                  <a:lnTo>
                    <a:pt x="636" y="167"/>
                  </a:lnTo>
                  <a:lnTo>
                    <a:pt x="644" y="167"/>
                  </a:lnTo>
                  <a:lnTo>
                    <a:pt x="627" y="167"/>
                  </a:lnTo>
                  <a:lnTo>
                    <a:pt x="610" y="159"/>
                  </a:lnTo>
                  <a:lnTo>
                    <a:pt x="602" y="159"/>
                  </a:lnTo>
                  <a:lnTo>
                    <a:pt x="576" y="159"/>
                  </a:lnTo>
                  <a:lnTo>
                    <a:pt x="551" y="159"/>
                  </a:lnTo>
                  <a:close/>
                  <a:moveTo>
                    <a:pt x="432" y="0"/>
                  </a:moveTo>
                  <a:lnTo>
                    <a:pt x="441" y="8"/>
                  </a:lnTo>
                  <a:lnTo>
                    <a:pt x="449" y="8"/>
                  </a:lnTo>
                  <a:lnTo>
                    <a:pt x="449" y="25"/>
                  </a:lnTo>
                  <a:lnTo>
                    <a:pt x="449" y="33"/>
                  </a:lnTo>
                  <a:lnTo>
                    <a:pt x="449" y="42"/>
                  </a:lnTo>
                  <a:lnTo>
                    <a:pt x="441" y="67"/>
                  </a:lnTo>
                  <a:lnTo>
                    <a:pt x="441" y="83"/>
                  </a:lnTo>
                  <a:lnTo>
                    <a:pt x="441" y="100"/>
                  </a:lnTo>
                  <a:lnTo>
                    <a:pt x="449" y="117"/>
                  </a:lnTo>
                  <a:lnTo>
                    <a:pt x="449" y="125"/>
                  </a:lnTo>
                  <a:lnTo>
                    <a:pt x="449" y="142"/>
                  </a:lnTo>
                  <a:lnTo>
                    <a:pt x="491" y="125"/>
                  </a:lnTo>
                  <a:lnTo>
                    <a:pt x="534" y="125"/>
                  </a:lnTo>
                  <a:lnTo>
                    <a:pt x="559" y="125"/>
                  </a:lnTo>
                  <a:lnTo>
                    <a:pt x="585" y="125"/>
                  </a:lnTo>
                  <a:lnTo>
                    <a:pt x="619" y="125"/>
                  </a:lnTo>
                  <a:lnTo>
                    <a:pt x="644" y="134"/>
                  </a:lnTo>
                  <a:lnTo>
                    <a:pt x="661" y="142"/>
                  </a:lnTo>
                  <a:lnTo>
                    <a:pt x="678" y="150"/>
                  </a:lnTo>
                  <a:lnTo>
                    <a:pt x="686" y="167"/>
                  </a:lnTo>
                  <a:lnTo>
                    <a:pt x="669" y="192"/>
                  </a:lnTo>
                  <a:lnTo>
                    <a:pt x="627" y="209"/>
                  </a:lnTo>
                  <a:lnTo>
                    <a:pt x="576" y="217"/>
                  </a:lnTo>
                  <a:lnTo>
                    <a:pt x="542" y="217"/>
                  </a:lnTo>
                  <a:lnTo>
                    <a:pt x="517" y="217"/>
                  </a:lnTo>
                  <a:lnTo>
                    <a:pt x="491" y="209"/>
                  </a:lnTo>
                  <a:lnTo>
                    <a:pt x="466" y="201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441" y="184"/>
                  </a:lnTo>
                  <a:lnTo>
                    <a:pt x="347" y="259"/>
                  </a:lnTo>
                  <a:lnTo>
                    <a:pt x="246" y="368"/>
                  </a:lnTo>
                  <a:lnTo>
                    <a:pt x="170" y="494"/>
                  </a:lnTo>
                  <a:lnTo>
                    <a:pt x="110" y="645"/>
                  </a:lnTo>
                  <a:lnTo>
                    <a:pt x="85" y="787"/>
                  </a:lnTo>
                  <a:lnTo>
                    <a:pt x="93" y="838"/>
                  </a:lnTo>
                  <a:lnTo>
                    <a:pt x="110" y="905"/>
                  </a:lnTo>
                  <a:lnTo>
                    <a:pt x="153" y="972"/>
                  </a:lnTo>
                  <a:lnTo>
                    <a:pt x="186" y="988"/>
                  </a:lnTo>
                  <a:lnTo>
                    <a:pt x="220" y="1005"/>
                  </a:lnTo>
                  <a:lnTo>
                    <a:pt x="271" y="1022"/>
                  </a:lnTo>
                  <a:lnTo>
                    <a:pt x="347" y="1055"/>
                  </a:lnTo>
                  <a:lnTo>
                    <a:pt x="424" y="1081"/>
                  </a:lnTo>
                  <a:lnTo>
                    <a:pt x="466" y="1097"/>
                  </a:lnTo>
                  <a:lnTo>
                    <a:pt x="500" y="1123"/>
                  </a:lnTo>
                  <a:lnTo>
                    <a:pt x="508" y="1131"/>
                  </a:lnTo>
                  <a:lnTo>
                    <a:pt x="517" y="1148"/>
                  </a:lnTo>
                  <a:lnTo>
                    <a:pt x="525" y="1173"/>
                  </a:lnTo>
                  <a:lnTo>
                    <a:pt x="534" y="1198"/>
                  </a:lnTo>
                  <a:lnTo>
                    <a:pt x="542" y="1231"/>
                  </a:lnTo>
                  <a:lnTo>
                    <a:pt x="525" y="1298"/>
                  </a:lnTo>
                  <a:lnTo>
                    <a:pt x="491" y="1357"/>
                  </a:lnTo>
                  <a:lnTo>
                    <a:pt x="432" y="1399"/>
                  </a:lnTo>
                  <a:lnTo>
                    <a:pt x="364" y="1416"/>
                  </a:lnTo>
                  <a:lnTo>
                    <a:pt x="305" y="1407"/>
                  </a:lnTo>
                  <a:lnTo>
                    <a:pt x="263" y="1382"/>
                  </a:lnTo>
                  <a:lnTo>
                    <a:pt x="229" y="1357"/>
                  </a:lnTo>
                  <a:lnTo>
                    <a:pt x="212" y="1340"/>
                  </a:lnTo>
                  <a:lnTo>
                    <a:pt x="220" y="1332"/>
                  </a:lnTo>
                  <a:lnTo>
                    <a:pt x="220" y="1332"/>
                  </a:lnTo>
                  <a:lnTo>
                    <a:pt x="229" y="1324"/>
                  </a:lnTo>
                  <a:lnTo>
                    <a:pt x="237" y="1324"/>
                  </a:lnTo>
                  <a:lnTo>
                    <a:pt x="246" y="1332"/>
                  </a:lnTo>
                  <a:lnTo>
                    <a:pt x="254" y="1332"/>
                  </a:lnTo>
                  <a:lnTo>
                    <a:pt x="288" y="1366"/>
                  </a:lnTo>
                  <a:lnTo>
                    <a:pt x="322" y="1374"/>
                  </a:lnTo>
                  <a:lnTo>
                    <a:pt x="364" y="1382"/>
                  </a:lnTo>
                  <a:lnTo>
                    <a:pt x="398" y="1382"/>
                  </a:lnTo>
                  <a:lnTo>
                    <a:pt x="415" y="1366"/>
                  </a:lnTo>
                  <a:lnTo>
                    <a:pt x="432" y="1349"/>
                  </a:lnTo>
                  <a:lnTo>
                    <a:pt x="449" y="1324"/>
                  </a:lnTo>
                  <a:lnTo>
                    <a:pt x="449" y="1298"/>
                  </a:lnTo>
                  <a:lnTo>
                    <a:pt x="458" y="1282"/>
                  </a:lnTo>
                  <a:lnTo>
                    <a:pt x="449" y="1248"/>
                  </a:lnTo>
                  <a:lnTo>
                    <a:pt x="441" y="1231"/>
                  </a:lnTo>
                  <a:lnTo>
                    <a:pt x="424" y="1215"/>
                  </a:lnTo>
                  <a:lnTo>
                    <a:pt x="407" y="1198"/>
                  </a:lnTo>
                  <a:lnTo>
                    <a:pt x="390" y="1190"/>
                  </a:lnTo>
                  <a:lnTo>
                    <a:pt x="373" y="1181"/>
                  </a:lnTo>
                  <a:lnTo>
                    <a:pt x="356" y="1173"/>
                  </a:lnTo>
                  <a:lnTo>
                    <a:pt x="330" y="1164"/>
                  </a:lnTo>
                  <a:lnTo>
                    <a:pt x="314" y="1164"/>
                  </a:lnTo>
                  <a:lnTo>
                    <a:pt x="305" y="1156"/>
                  </a:lnTo>
                  <a:lnTo>
                    <a:pt x="288" y="1148"/>
                  </a:lnTo>
                  <a:lnTo>
                    <a:pt x="263" y="1139"/>
                  </a:lnTo>
                  <a:lnTo>
                    <a:pt x="203" y="1123"/>
                  </a:lnTo>
                  <a:lnTo>
                    <a:pt x="144" y="1097"/>
                  </a:lnTo>
                  <a:lnTo>
                    <a:pt x="85" y="1055"/>
                  </a:lnTo>
                  <a:lnTo>
                    <a:pt x="42" y="1005"/>
                  </a:lnTo>
                  <a:lnTo>
                    <a:pt x="9" y="930"/>
                  </a:lnTo>
                  <a:lnTo>
                    <a:pt x="0" y="838"/>
                  </a:lnTo>
                  <a:lnTo>
                    <a:pt x="17" y="687"/>
                  </a:lnTo>
                  <a:lnTo>
                    <a:pt x="76" y="544"/>
                  </a:lnTo>
                  <a:lnTo>
                    <a:pt x="144" y="410"/>
                  </a:lnTo>
                  <a:lnTo>
                    <a:pt x="237" y="301"/>
                  </a:lnTo>
                  <a:lnTo>
                    <a:pt x="330" y="217"/>
                  </a:lnTo>
                  <a:lnTo>
                    <a:pt x="424" y="159"/>
                  </a:lnTo>
                  <a:lnTo>
                    <a:pt x="407" y="117"/>
                  </a:lnTo>
                  <a:lnTo>
                    <a:pt x="407" y="83"/>
                  </a:lnTo>
                  <a:lnTo>
                    <a:pt x="407" y="75"/>
                  </a:lnTo>
                  <a:lnTo>
                    <a:pt x="407" y="58"/>
                  </a:lnTo>
                  <a:lnTo>
                    <a:pt x="407" y="42"/>
                  </a:lnTo>
                  <a:lnTo>
                    <a:pt x="415" y="25"/>
                  </a:lnTo>
                  <a:lnTo>
                    <a:pt x="415" y="8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1" name="Rectangle 63"/>
            <p:cNvSpPr>
              <a:spLocks noChangeArrowheads="1"/>
            </p:cNvSpPr>
            <p:nvPr/>
          </p:nvSpPr>
          <p:spPr bwMode="auto">
            <a:xfrm>
              <a:off x="25641" y="2617"/>
              <a:ext cx="1212" cy="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2" name="Freeform 64"/>
            <p:cNvSpPr>
              <a:spLocks/>
            </p:cNvSpPr>
            <p:nvPr/>
          </p:nvSpPr>
          <p:spPr bwMode="auto">
            <a:xfrm>
              <a:off x="25751" y="2919"/>
              <a:ext cx="1051" cy="1072"/>
            </a:xfrm>
            <a:custGeom>
              <a:avLst/>
              <a:gdLst/>
              <a:ahLst/>
              <a:cxnLst>
                <a:cxn ang="0">
                  <a:pos x="339" y="0"/>
                </a:cxn>
                <a:cxn ang="0">
                  <a:pos x="1009" y="0"/>
                </a:cxn>
                <a:cxn ang="0">
                  <a:pos x="1034" y="0"/>
                </a:cxn>
                <a:cxn ang="0">
                  <a:pos x="1051" y="0"/>
                </a:cxn>
                <a:cxn ang="0">
                  <a:pos x="1051" y="8"/>
                </a:cxn>
                <a:cxn ang="0">
                  <a:pos x="1051" y="25"/>
                </a:cxn>
                <a:cxn ang="0">
                  <a:pos x="1051" y="33"/>
                </a:cxn>
                <a:cxn ang="0">
                  <a:pos x="1051" y="33"/>
                </a:cxn>
                <a:cxn ang="0">
                  <a:pos x="161" y="1014"/>
                </a:cxn>
                <a:cxn ang="0">
                  <a:pos x="432" y="1014"/>
                </a:cxn>
                <a:cxn ang="0">
                  <a:pos x="551" y="1005"/>
                </a:cxn>
                <a:cxn ang="0">
                  <a:pos x="644" y="980"/>
                </a:cxn>
                <a:cxn ang="0">
                  <a:pos x="712" y="938"/>
                </a:cxn>
                <a:cxn ang="0">
                  <a:pos x="771" y="871"/>
                </a:cxn>
                <a:cxn ang="0">
                  <a:pos x="814" y="787"/>
                </a:cxn>
                <a:cxn ang="0">
                  <a:pos x="848" y="695"/>
                </a:cxn>
                <a:cxn ang="0">
                  <a:pos x="856" y="670"/>
                </a:cxn>
                <a:cxn ang="0">
                  <a:pos x="865" y="662"/>
                </a:cxn>
                <a:cxn ang="0">
                  <a:pos x="865" y="653"/>
                </a:cxn>
                <a:cxn ang="0">
                  <a:pos x="873" y="653"/>
                </a:cxn>
                <a:cxn ang="0">
                  <a:pos x="890" y="653"/>
                </a:cxn>
                <a:cxn ang="0">
                  <a:pos x="890" y="662"/>
                </a:cxn>
                <a:cxn ang="0">
                  <a:pos x="898" y="670"/>
                </a:cxn>
                <a:cxn ang="0">
                  <a:pos x="890" y="679"/>
                </a:cxn>
                <a:cxn ang="0">
                  <a:pos x="890" y="695"/>
                </a:cxn>
                <a:cxn ang="0">
                  <a:pos x="780" y="1039"/>
                </a:cxn>
                <a:cxn ang="0">
                  <a:pos x="771" y="1056"/>
                </a:cxn>
                <a:cxn ang="0">
                  <a:pos x="763" y="1064"/>
                </a:cxn>
                <a:cxn ang="0">
                  <a:pos x="746" y="1072"/>
                </a:cxn>
                <a:cxn ang="0">
                  <a:pos x="729" y="1072"/>
                </a:cxn>
                <a:cxn ang="0">
                  <a:pos x="34" y="1072"/>
                </a:cxn>
                <a:cxn ang="0">
                  <a:pos x="9" y="1072"/>
                </a:cxn>
                <a:cxn ang="0">
                  <a:pos x="0" y="1064"/>
                </a:cxn>
                <a:cxn ang="0">
                  <a:pos x="0" y="1056"/>
                </a:cxn>
                <a:cxn ang="0">
                  <a:pos x="0" y="1047"/>
                </a:cxn>
                <a:cxn ang="0">
                  <a:pos x="0" y="1039"/>
                </a:cxn>
                <a:cxn ang="0">
                  <a:pos x="0" y="1030"/>
                </a:cxn>
                <a:cxn ang="0">
                  <a:pos x="0" y="1030"/>
                </a:cxn>
                <a:cxn ang="0">
                  <a:pos x="890" y="50"/>
                </a:cxn>
                <a:cxn ang="0">
                  <a:pos x="636" y="50"/>
                </a:cxn>
                <a:cxn ang="0">
                  <a:pos x="500" y="58"/>
                </a:cxn>
                <a:cxn ang="0">
                  <a:pos x="407" y="92"/>
                </a:cxn>
                <a:cxn ang="0">
                  <a:pos x="331" y="151"/>
                </a:cxn>
                <a:cxn ang="0">
                  <a:pos x="280" y="234"/>
                </a:cxn>
                <a:cxn ang="0">
                  <a:pos x="238" y="335"/>
                </a:cxn>
                <a:cxn ang="0">
                  <a:pos x="238" y="343"/>
                </a:cxn>
                <a:cxn ang="0">
                  <a:pos x="229" y="352"/>
                </a:cxn>
                <a:cxn ang="0">
                  <a:pos x="221" y="352"/>
                </a:cxn>
                <a:cxn ang="0">
                  <a:pos x="212" y="352"/>
                </a:cxn>
                <a:cxn ang="0">
                  <a:pos x="204" y="343"/>
                </a:cxn>
                <a:cxn ang="0">
                  <a:pos x="204" y="335"/>
                </a:cxn>
                <a:cxn ang="0">
                  <a:pos x="204" y="335"/>
                </a:cxn>
                <a:cxn ang="0">
                  <a:pos x="204" y="327"/>
                </a:cxn>
                <a:cxn ang="0">
                  <a:pos x="204" y="318"/>
                </a:cxn>
                <a:cxn ang="0">
                  <a:pos x="204" y="310"/>
                </a:cxn>
                <a:cxn ang="0">
                  <a:pos x="297" y="33"/>
                </a:cxn>
                <a:cxn ang="0">
                  <a:pos x="297" y="17"/>
                </a:cxn>
                <a:cxn ang="0">
                  <a:pos x="305" y="0"/>
                </a:cxn>
                <a:cxn ang="0">
                  <a:pos x="322" y="0"/>
                </a:cxn>
                <a:cxn ang="0">
                  <a:pos x="339" y="0"/>
                </a:cxn>
              </a:cxnLst>
              <a:rect l="0" t="0" r="r" b="b"/>
              <a:pathLst>
                <a:path w="1051" h="1072">
                  <a:moveTo>
                    <a:pt x="339" y="0"/>
                  </a:moveTo>
                  <a:lnTo>
                    <a:pt x="1009" y="0"/>
                  </a:lnTo>
                  <a:lnTo>
                    <a:pt x="1034" y="0"/>
                  </a:lnTo>
                  <a:lnTo>
                    <a:pt x="1051" y="0"/>
                  </a:lnTo>
                  <a:lnTo>
                    <a:pt x="1051" y="8"/>
                  </a:lnTo>
                  <a:lnTo>
                    <a:pt x="1051" y="25"/>
                  </a:lnTo>
                  <a:lnTo>
                    <a:pt x="1051" y="33"/>
                  </a:lnTo>
                  <a:lnTo>
                    <a:pt x="1051" y="33"/>
                  </a:lnTo>
                  <a:lnTo>
                    <a:pt x="161" y="1014"/>
                  </a:lnTo>
                  <a:lnTo>
                    <a:pt x="432" y="1014"/>
                  </a:lnTo>
                  <a:lnTo>
                    <a:pt x="551" y="1005"/>
                  </a:lnTo>
                  <a:lnTo>
                    <a:pt x="644" y="980"/>
                  </a:lnTo>
                  <a:lnTo>
                    <a:pt x="712" y="938"/>
                  </a:lnTo>
                  <a:lnTo>
                    <a:pt x="771" y="871"/>
                  </a:lnTo>
                  <a:lnTo>
                    <a:pt x="814" y="787"/>
                  </a:lnTo>
                  <a:lnTo>
                    <a:pt x="848" y="695"/>
                  </a:lnTo>
                  <a:lnTo>
                    <a:pt x="856" y="670"/>
                  </a:lnTo>
                  <a:lnTo>
                    <a:pt x="865" y="662"/>
                  </a:lnTo>
                  <a:lnTo>
                    <a:pt x="865" y="653"/>
                  </a:lnTo>
                  <a:lnTo>
                    <a:pt x="873" y="653"/>
                  </a:lnTo>
                  <a:lnTo>
                    <a:pt x="890" y="653"/>
                  </a:lnTo>
                  <a:lnTo>
                    <a:pt x="890" y="662"/>
                  </a:lnTo>
                  <a:lnTo>
                    <a:pt x="898" y="670"/>
                  </a:lnTo>
                  <a:lnTo>
                    <a:pt x="890" y="679"/>
                  </a:lnTo>
                  <a:lnTo>
                    <a:pt x="890" y="695"/>
                  </a:lnTo>
                  <a:lnTo>
                    <a:pt x="780" y="1039"/>
                  </a:lnTo>
                  <a:lnTo>
                    <a:pt x="771" y="1056"/>
                  </a:lnTo>
                  <a:lnTo>
                    <a:pt x="763" y="1064"/>
                  </a:lnTo>
                  <a:lnTo>
                    <a:pt x="746" y="1072"/>
                  </a:lnTo>
                  <a:lnTo>
                    <a:pt x="729" y="1072"/>
                  </a:lnTo>
                  <a:lnTo>
                    <a:pt x="34" y="1072"/>
                  </a:lnTo>
                  <a:lnTo>
                    <a:pt x="9" y="1072"/>
                  </a:lnTo>
                  <a:lnTo>
                    <a:pt x="0" y="1064"/>
                  </a:lnTo>
                  <a:lnTo>
                    <a:pt x="0" y="1056"/>
                  </a:lnTo>
                  <a:lnTo>
                    <a:pt x="0" y="1047"/>
                  </a:lnTo>
                  <a:lnTo>
                    <a:pt x="0" y="1039"/>
                  </a:lnTo>
                  <a:lnTo>
                    <a:pt x="0" y="1030"/>
                  </a:lnTo>
                  <a:lnTo>
                    <a:pt x="0" y="1030"/>
                  </a:lnTo>
                  <a:lnTo>
                    <a:pt x="890" y="50"/>
                  </a:lnTo>
                  <a:lnTo>
                    <a:pt x="636" y="50"/>
                  </a:lnTo>
                  <a:lnTo>
                    <a:pt x="500" y="58"/>
                  </a:lnTo>
                  <a:lnTo>
                    <a:pt x="407" y="92"/>
                  </a:lnTo>
                  <a:lnTo>
                    <a:pt x="331" y="151"/>
                  </a:lnTo>
                  <a:lnTo>
                    <a:pt x="280" y="234"/>
                  </a:lnTo>
                  <a:lnTo>
                    <a:pt x="238" y="335"/>
                  </a:lnTo>
                  <a:lnTo>
                    <a:pt x="238" y="343"/>
                  </a:lnTo>
                  <a:lnTo>
                    <a:pt x="229" y="352"/>
                  </a:lnTo>
                  <a:lnTo>
                    <a:pt x="221" y="352"/>
                  </a:lnTo>
                  <a:lnTo>
                    <a:pt x="212" y="352"/>
                  </a:lnTo>
                  <a:lnTo>
                    <a:pt x="204" y="343"/>
                  </a:lnTo>
                  <a:lnTo>
                    <a:pt x="204" y="335"/>
                  </a:lnTo>
                  <a:lnTo>
                    <a:pt x="204" y="335"/>
                  </a:lnTo>
                  <a:lnTo>
                    <a:pt x="204" y="327"/>
                  </a:lnTo>
                  <a:lnTo>
                    <a:pt x="204" y="318"/>
                  </a:lnTo>
                  <a:lnTo>
                    <a:pt x="204" y="310"/>
                  </a:lnTo>
                  <a:lnTo>
                    <a:pt x="297" y="33"/>
                  </a:lnTo>
                  <a:lnTo>
                    <a:pt x="297" y="17"/>
                  </a:lnTo>
                  <a:lnTo>
                    <a:pt x="305" y="0"/>
                  </a:lnTo>
                  <a:lnTo>
                    <a:pt x="322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3" name="Freeform 65"/>
            <p:cNvSpPr>
              <a:spLocks/>
            </p:cNvSpPr>
            <p:nvPr/>
          </p:nvSpPr>
          <p:spPr bwMode="auto">
            <a:xfrm>
              <a:off x="26921" y="3732"/>
              <a:ext cx="652" cy="720"/>
            </a:xfrm>
            <a:custGeom>
              <a:avLst/>
              <a:gdLst/>
              <a:ahLst/>
              <a:cxnLst>
                <a:cxn ang="0">
                  <a:pos x="305" y="16"/>
                </a:cxn>
                <a:cxn ang="0">
                  <a:pos x="406" y="109"/>
                </a:cxn>
                <a:cxn ang="0">
                  <a:pos x="449" y="234"/>
                </a:cxn>
                <a:cxn ang="0">
                  <a:pos x="466" y="335"/>
                </a:cxn>
                <a:cxn ang="0">
                  <a:pos x="500" y="251"/>
                </a:cxn>
                <a:cxn ang="0">
                  <a:pos x="567" y="92"/>
                </a:cxn>
                <a:cxn ang="0">
                  <a:pos x="618" y="16"/>
                </a:cxn>
                <a:cxn ang="0">
                  <a:pos x="635" y="8"/>
                </a:cxn>
                <a:cxn ang="0">
                  <a:pos x="644" y="8"/>
                </a:cxn>
                <a:cxn ang="0">
                  <a:pos x="652" y="16"/>
                </a:cxn>
                <a:cxn ang="0">
                  <a:pos x="601" y="117"/>
                </a:cxn>
                <a:cxn ang="0">
                  <a:pos x="550" y="217"/>
                </a:cxn>
                <a:cxn ang="0">
                  <a:pos x="500" y="343"/>
                </a:cxn>
                <a:cxn ang="0">
                  <a:pos x="466" y="460"/>
                </a:cxn>
                <a:cxn ang="0">
                  <a:pos x="432" y="611"/>
                </a:cxn>
                <a:cxn ang="0">
                  <a:pos x="406" y="695"/>
                </a:cxn>
                <a:cxn ang="0">
                  <a:pos x="389" y="720"/>
                </a:cxn>
                <a:cxn ang="0">
                  <a:pos x="381" y="720"/>
                </a:cxn>
                <a:cxn ang="0">
                  <a:pos x="364" y="712"/>
                </a:cxn>
                <a:cxn ang="0">
                  <a:pos x="364" y="653"/>
                </a:cxn>
                <a:cxn ang="0">
                  <a:pos x="398" y="528"/>
                </a:cxn>
                <a:cxn ang="0">
                  <a:pos x="423" y="444"/>
                </a:cxn>
                <a:cxn ang="0">
                  <a:pos x="423" y="410"/>
                </a:cxn>
                <a:cxn ang="0">
                  <a:pos x="423" y="318"/>
                </a:cxn>
                <a:cxn ang="0">
                  <a:pos x="389" y="192"/>
                </a:cxn>
                <a:cxn ang="0">
                  <a:pos x="305" y="100"/>
                </a:cxn>
                <a:cxn ang="0">
                  <a:pos x="144" y="100"/>
                </a:cxn>
                <a:cxn ang="0">
                  <a:pos x="42" y="192"/>
                </a:cxn>
                <a:cxn ang="0">
                  <a:pos x="34" y="209"/>
                </a:cxn>
                <a:cxn ang="0">
                  <a:pos x="17" y="209"/>
                </a:cxn>
                <a:cxn ang="0">
                  <a:pos x="0" y="201"/>
                </a:cxn>
                <a:cxn ang="0">
                  <a:pos x="8" y="176"/>
                </a:cxn>
                <a:cxn ang="0">
                  <a:pos x="84" y="58"/>
                </a:cxn>
                <a:cxn ang="0">
                  <a:pos x="237" y="0"/>
                </a:cxn>
              </a:cxnLst>
              <a:rect l="0" t="0" r="r" b="b"/>
              <a:pathLst>
                <a:path w="652" h="720">
                  <a:moveTo>
                    <a:pt x="237" y="0"/>
                  </a:moveTo>
                  <a:lnTo>
                    <a:pt x="305" y="16"/>
                  </a:lnTo>
                  <a:lnTo>
                    <a:pt x="364" y="50"/>
                  </a:lnTo>
                  <a:lnTo>
                    <a:pt x="406" y="109"/>
                  </a:lnTo>
                  <a:lnTo>
                    <a:pt x="432" y="176"/>
                  </a:lnTo>
                  <a:lnTo>
                    <a:pt x="449" y="234"/>
                  </a:lnTo>
                  <a:lnTo>
                    <a:pt x="457" y="293"/>
                  </a:lnTo>
                  <a:lnTo>
                    <a:pt x="466" y="335"/>
                  </a:lnTo>
                  <a:lnTo>
                    <a:pt x="466" y="335"/>
                  </a:lnTo>
                  <a:lnTo>
                    <a:pt x="500" y="251"/>
                  </a:lnTo>
                  <a:lnTo>
                    <a:pt x="533" y="167"/>
                  </a:lnTo>
                  <a:lnTo>
                    <a:pt x="567" y="92"/>
                  </a:lnTo>
                  <a:lnTo>
                    <a:pt x="601" y="41"/>
                  </a:lnTo>
                  <a:lnTo>
                    <a:pt x="618" y="16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4" y="8"/>
                  </a:lnTo>
                  <a:lnTo>
                    <a:pt x="644" y="16"/>
                  </a:lnTo>
                  <a:lnTo>
                    <a:pt x="652" y="16"/>
                  </a:lnTo>
                  <a:lnTo>
                    <a:pt x="644" y="33"/>
                  </a:lnTo>
                  <a:lnTo>
                    <a:pt x="601" y="117"/>
                  </a:lnTo>
                  <a:lnTo>
                    <a:pt x="567" y="176"/>
                  </a:lnTo>
                  <a:lnTo>
                    <a:pt x="550" y="217"/>
                  </a:lnTo>
                  <a:lnTo>
                    <a:pt x="525" y="276"/>
                  </a:lnTo>
                  <a:lnTo>
                    <a:pt x="500" y="343"/>
                  </a:lnTo>
                  <a:lnTo>
                    <a:pt x="474" y="410"/>
                  </a:lnTo>
                  <a:lnTo>
                    <a:pt x="466" y="460"/>
                  </a:lnTo>
                  <a:lnTo>
                    <a:pt x="449" y="536"/>
                  </a:lnTo>
                  <a:lnTo>
                    <a:pt x="432" y="611"/>
                  </a:lnTo>
                  <a:lnTo>
                    <a:pt x="415" y="670"/>
                  </a:lnTo>
                  <a:lnTo>
                    <a:pt x="406" y="695"/>
                  </a:lnTo>
                  <a:lnTo>
                    <a:pt x="398" y="712"/>
                  </a:lnTo>
                  <a:lnTo>
                    <a:pt x="389" y="720"/>
                  </a:lnTo>
                  <a:lnTo>
                    <a:pt x="381" y="720"/>
                  </a:lnTo>
                  <a:lnTo>
                    <a:pt x="381" y="720"/>
                  </a:lnTo>
                  <a:lnTo>
                    <a:pt x="364" y="720"/>
                  </a:lnTo>
                  <a:lnTo>
                    <a:pt x="364" y="712"/>
                  </a:lnTo>
                  <a:lnTo>
                    <a:pt x="355" y="695"/>
                  </a:lnTo>
                  <a:lnTo>
                    <a:pt x="364" y="653"/>
                  </a:lnTo>
                  <a:lnTo>
                    <a:pt x="381" y="595"/>
                  </a:lnTo>
                  <a:lnTo>
                    <a:pt x="398" y="528"/>
                  </a:lnTo>
                  <a:lnTo>
                    <a:pt x="423" y="460"/>
                  </a:lnTo>
                  <a:lnTo>
                    <a:pt x="423" y="444"/>
                  </a:lnTo>
                  <a:lnTo>
                    <a:pt x="423" y="435"/>
                  </a:lnTo>
                  <a:lnTo>
                    <a:pt x="423" y="410"/>
                  </a:lnTo>
                  <a:lnTo>
                    <a:pt x="423" y="377"/>
                  </a:lnTo>
                  <a:lnTo>
                    <a:pt x="423" y="318"/>
                  </a:lnTo>
                  <a:lnTo>
                    <a:pt x="415" y="251"/>
                  </a:lnTo>
                  <a:lnTo>
                    <a:pt x="389" y="192"/>
                  </a:lnTo>
                  <a:lnTo>
                    <a:pt x="355" y="134"/>
                  </a:lnTo>
                  <a:lnTo>
                    <a:pt x="305" y="100"/>
                  </a:lnTo>
                  <a:lnTo>
                    <a:pt x="220" y="83"/>
                  </a:lnTo>
                  <a:lnTo>
                    <a:pt x="144" y="100"/>
                  </a:lnTo>
                  <a:lnTo>
                    <a:pt x="84" y="134"/>
                  </a:lnTo>
                  <a:lnTo>
                    <a:pt x="42" y="192"/>
                  </a:lnTo>
                  <a:lnTo>
                    <a:pt x="34" y="201"/>
                  </a:lnTo>
                  <a:lnTo>
                    <a:pt x="34" y="209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8" y="209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" y="176"/>
                  </a:lnTo>
                  <a:lnTo>
                    <a:pt x="34" y="125"/>
                  </a:lnTo>
                  <a:lnTo>
                    <a:pt x="84" y="58"/>
                  </a:lnTo>
                  <a:lnTo>
                    <a:pt x="144" y="16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4" name="Freeform 66"/>
            <p:cNvSpPr>
              <a:spLocks/>
            </p:cNvSpPr>
            <p:nvPr/>
          </p:nvSpPr>
          <p:spPr bwMode="auto">
            <a:xfrm>
              <a:off x="27717" y="2181"/>
              <a:ext cx="364" cy="28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4" y="0"/>
                </a:cxn>
                <a:cxn ang="0">
                  <a:pos x="364" y="2824"/>
                </a:cxn>
                <a:cxn ang="0">
                  <a:pos x="0" y="2824"/>
                </a:cxn>
                <a:cxn ang="0">
                  <a:pos x="0" y="2749"/>
                </a:cxn>
                <a:cxn ang="0">
                  <a:pos x="288" y="2749"/>
                </a:cxn>
                <a:cxn ang="0">
                  <a:pos x="288" y="76"/>
                </a:cxn>
                <a:cxn ang="0">
                  <a:pos x="0" y="76"/>
                </a:cxn>
                <a:cxn ang="0">
                  <a:pos x="0" y="0"/>
                </a:cxn>
              </a:cxnLst>
              <a:rect l="0" t="0" r="r" b="b"/>
              <a:pathLst>
                <a:path w="364" h="2824">
                  <a:moveTo>
                    <a:pt x="0" y="0"/>
                  </a:moveTo>
                  <a:lnTo>
                    <a:pt x="364" y="0"/>
                  </a:lnTo>
                  <a:lnTo>
                    <a:pt x="364" y="2824"/>
                  </a:lnTo>
                  <a:lnTo>
                    <a:pt x="0" y="2824"/>
                  </a:lnTo>
                  <a:lnTo>
                    <a:pt x="0" y="2749"/>
                  </a:lnTo>
                  <a:lnTo>
                    <a:pt x="288" y="2749"/>
                  </a:lnTo>
                  <a:lnTo>
                    <a:pt x="288" y="76"/>
                  </a:lnTo>
                  <a:lnTo>
                    <a:pt x="0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" name="Group 4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600200" y="6019800"/>
            <a:ext cx="5816670" cy="609600"/>
            <a:chOff x="339" y="3727"/>
            <a:chExt cx="17013" cy="1783"/>
          </a:xfrm>
          <a:solidFill>
            <a:srgbClr val="7030A0"/>
          </a:solidFill>
        </p:grpSpPr>
        <p:sp>
          <p:nvSpPr>
            <p:cNvPr id="174" name="Freeform 42"/>
            <p:cNvSpPr>
              <a:spLocks noEditPoints="1"/>
            </p:cNvSpPr>
            <p:nvPr/>
          </p:nvSpPr>
          <p:spPr bwMode="auto">
            <a:xfrm>
              <a:off x="339" y="4367"/>
              <a:ext cx="1257" cy="703"/>
            </a:xfrm>
            <a:custGeom>
              <a:avLst/>
              <a:gdLst/>
              <a:ahLst/>
              <a:cxnLst>
                <a:cxn ang="0">
                  <a:pos x="288" y="178"/>
                </a:cxn>
                <a:cxn ang="0">
                  <a:pos x="199" y="367"/>
                </a:cxn>
                <a:cxn ang="0">
                  <a:pos x="188" y="524"/>
                </a:cxn>
                <a:cxn ang="0">
                  <a:pos x="246" y="598"/>
                </a:cxn>
                <a:cxn ang="0">
                  <a:pos x="340" y="603"/>
                </a:cxn>
                <a:cxn ang="0">
                  <a:pos x="450" y="556"/>
                </a:cxn>
                <a:cxn ang="0">
                  <a:pos x="565" y="435"/>
                </a:cxn>
                <a:cxn ang="0">
                  <a:pos x="654" y="231"/>
                </a:cxn>
                <a:cxn ang="0">
                  <a:pos x="665" y="215"/>
                </a:cxn>
                <a:cxn ang="0">
                  <a:pos x="681" y="215"/>
                </a:cxn>
                <a:cxn ang="0">
                  <a:pos x="691" y="220"/>
                </a:cxn>
                <a:cxn ang="0">
                  <a:pos x="696" y="231"/>
                </a:cxn>
                <a:cxn ang="0">
                  <a:pos x="696" y="236"/>
                </a:cxn>
                <a:cxn ang="0">
                  <a:pos x="696" y="251"/>
                </a:cxn>
                <a:cxn ang="0">
                  <a:pos x="675" y="335"/>
                </a:cxn>
                <a:cxn ang="0">
                  <a:pos x="670" y="425"/>
                </a:cxn>
                <a:cxn ang="0">
                  <a:pos x="686" y="535"/>
                </a:cxn>
                <a:cxn ang="0">
                  <a:pos x="749" y="598"/>
                </a:cxn>
                <a:cxn ang="0">
                  <a:pos x="874" y="592"/>
                </a:cxn>
                <a:cxn ang="0">
                  <a:pos x="1000" y="503"/>
                </a:cxn>
                <a:cxn ang="0">
                  <a:pos x="1089" y="362"/>
                </a:cxn>
                <a:cxn ang="0">
                  <a:pos x="1121" y="210"/>
                </a:cxn>
                <a:cxn ang="0">
                  <a:pos x="1110" y="131"/>
                </a:cxn>
                <a:cxn ang="0">
                  <a:pos x="351" y="89"/>
                </a:cxn>
                <a:cxn ang="0">
                  <a:pos x="262" y="0"/>
                </a:cxn>
                <a:cxn ang="0">
                  <a:pos x="1210" y="0"/>
                </a:cxn>
                <a:cxn ang="0">
                  <a:pos x="1231" y="0"/>
                </a:cxn>
                <a:cxn ang="0">
                  <a:pos x="1252" y="10"/>
                </a:cxn>
                <a:cxn ang="0">
                  <a:pos x="1257" y="36"/>
                </a:cxn>
                <a:cxn ang="0">
                  <a:pos x="1246" y="63"/>
                </a:cxn>
                <a:cxn ang="0">
                  <a:pos x="1231" y="84"/>
                </a:cxn>
                <a:cxn ang="0">
                  <a:pos x="1215" y="89"/>
                </a:cxn>
                <a:cxn ang="0">
                  <a:pos x="1178" y="89"/>
                </a:cxn>
                <a:cxn ang="0">
                  <a:pos x="1142" y="89"/>
                </a:cxn>
                <a:cxn ang="0">
                  <a:pos x="1157" y="210"/>
                </a:cxn>
                <a:cxn ang="0">
                  <a:pos x="1131" y="351"/>
                </a:cxn>
                <a:cxn ang="0">
                  <a:pos x="1058" y="514"/>
                </a:cxn>
                <a:cxn ang="0">
                  <a:pos x="942" y="645"/>
                </a:cxn>
                <a:cxn ang="0">
                  <a:pos x="785" y="703"/>
                </a:cxn>
                <a:cxn ang="0">
                  <a:pos x="686" y="671"/>
                </a:cxn>
                <a:cxn ang="0">
                  <a:pos x="633" y="592"/>
                </a:cxn>
                <a:cxn ang="0">
                  <a:pos x="618" y="482"/>
                </a:cxn>
                <a:cxn ang="0">
                  <a:pos x="618" y="451"/>
                </a:cxn>
                <a:cxn ang="0">
                  <a:pos x="618" y="440"/>
                </a:cxn>
                <a:cxn ang="0">
                  <a:pos x="513" y="587"/>
                </a:cxn>
                <a:cxn ang="0">
                  <a:pos x="366" y="687"/>
                </a:cxn>
                <a:cxn ang="0">
                  <a:pos x="225" y="692"/>
                </a:cxn>
                <a:cxn ang="0">
                  <a:pos x="162" y="640"/>
                </a:cxn>
                <a:cxn ang="0">
                  <a:pos x="141" y="556"/>
                </a:cxn>
                <a:cxn ang="0">
                  <a:pos x="152" y="393"/>
                </a:cxn>
                <a:cxn ang="0">
                  <a:pos x="235" y="178"/>
                </a:cxn>
                <a:cxn ang="0">
                  <a:pos x="241" y="89"/>
                </a:cxn>
                <a:cxn ang="0">
                  <a:pos x="167" y="99"/>
                </a:cxn>
                <a:cxn ang="0">
                  <a:pos x="83" y="162"/>
                </a:cxn>
                <a:cxn ang="0">
                  <a:pos x="36" y="220"/>
                </a:cxn>
                <a:cxn ang="0">
                  <a:pos x="26" y="231"/>
                </a:cxn>
                <a:cxn ang="0">
                  <a:pos x="10" y="231"/>
                </a:cxn>
                <a:cxn ang="0">
                  <a:pos x="0" y="220"/>
                </a:cxn>
                <a:cxn ang="0">
                  <a:pos x="0" y="215"/>
                </a:cxn>
                <a:cxn ang="0">
                  <a:pos x="26" y="162"/>
                </a:cxn>
                <a:cxn ang="0">
                  <a:pos x="99" y="73"/>
                </a:cxn>
                <a:cxn ang="0">
                  <a:pos x="193" y="5"/>
                </a:cxn>
                <a:cxn ang="0">
                  <a:pos x="262" y="0"/>
                </a:cxn>
              </a:cxnLst>
              <a:rect l="0" t="0" r="r" b="b"/>
              <a:pathLst>
                <a:path w="1257" h="703">
                  <a:moveTo>
                    <a:pt x="351" y="89"/>
                  </a:moveTo>
                  <a:lnTo>
                    <a:pt x="288" y="178"/>
                  </a:lnTo>
                  <a:lnTo>
                    <a:pt x="230" y="267"/>
                  </a:lnTo>
                  <a:lnTo>
                    <a:pt x="199" y="367"/>
                  </a:lnTo>
                  <a:lnTo>
                    <a:pt x="183" y="461"/>
                  </a:lnTo>
                  <a:lnTo>
                    <a:pt x="188" y="524"/>
                  </a:lnTo>
                  <a:lnTo>
                    <a:pt x="209" y="571"/>
                  </a:lnTo>
                  <a:lnTo>
                    <a:pt x="246" y="598"/>
                  </a:lnTo>
                  <a:lnTo>
                    <a:pt x="293" y="608"/>
                  </a:lnTo>
                  <a:lnTo>
                    <a:pt x="340" y="603"/>
                  </a:lnTo>
                  <a:lnTo>
                    <a:pt x="393" y="587"/>
                  </a:lnTo>
                  <a:lnTo>
                    <a:pt x="450" y="556"/>
                  </a:lnTo>
                  <a:lnTo>
                    <a:pt x="508" y="503"/>
                  </a:lnTo>
                  <a:lnTo>
                    <a:pt x="565" y="435"/>
                  </a:lnTo>
                  <a:lnTo>
                    <a:pt x="613" y="346"/>
                  </a:lnTo>
                  <a:lnTo>
                    <a:pt x="654" y="231"/>
                  </a:lnTo>
                  <a:lnTo>
                    <a:pt x="660" y="220"/>
                  </a:lnTo>
                  <a:lnTo>
                    <a:pt x="665" y="215"/>
                  </a:lnTo>
                  <a:lnTo>
                    <a:pt x="675" y="215"/>
                  </a:lnTo>
                  <a:lnTo>
                    <a:pt x="681" y="215"/>
                  </a:lnTo>
                  <a:lnTo>
                    <a:pt x="686" y="215"/>
                  </a:lnTo>
                  <a:lnTo>
                    <a:pt x="691" y="220"/>
                  </a:lnTo>
                  <a:lnTo>
                    <a:pt x="696" y="225"/>
                  </a:lnTo>
                  <a:lnTo>
                    <a:pt x="696" y="231"/>
                  </a:lnTo>
                  <a:lnTo>
                    <a:pt x="696" y="231"/>
                  </a:lnTo>
                  <a:lnTo>
                    <a:pt x="696" y="236"/>
                  </a:lnTo>
                  <a:lnTo>
                    <a:pt x="696" y="236"/>
                  </a:lnTo>
                  <a:lnTo>
                    <a:pt x="696" y="251"/>
                  </a:lnTo>
                  <a:lnTo>
                    <a:pt x="691" y="262"/>
                  </a:lnTo>
                  <a:lnTo>
                    <a:pt x="675" y="335"/>
                  </a:lnTo>
                  <a:lnTo>
                    <a:pt x="670" y="393"/>
                  </a:lnTo>
                  <a:lnTo>
                    <a:pt x="670" y="425"/>
                  </a:lnTo>
                  <a:lnTo>
                    <a:pt x="675" y="482"/>
                  </a:lnTo>
                  <a:lnTo>
                    <a:pt x="686" y="535"/>
                  </a:lnTo>
                  <a:lnTo>
                    <a:pt x="712" y="577"/>
                  </a:lnTo>
                  <a:lnTo>
                    <a:pt x="749" y="598"/>
                  </a:lnTo>
                  <a:lnTo>
                    <a:pt x="801" y="608"/>
                  </a:lnTo>
                  <a:lnTo>
                    <a:pt x="874" y="592"/>
                  </a:lnTo>
                  <a:lnTo>
                    <a:pt x="942" y="556"/>
                  </a:lnTo>
                  <a:lnTo>
                    <a:pt x="1000" y="503"/>
                  </a:lnTo>
                  <a:lnTo>
                    <a:pt x="1052" y="435"/>
                  </a:lnTo>
                  <a:lnTo>
                    <a:pt x="1089" y="362"/>
                  </a:lnTo>
                  <a:lnTo>
                    <a:pt x="1110" y="283"/>
                  </a:lnTo>
                  <a:lnTo>
                    <a:pt x="1121" y="210"/>
                  </a:lnTo>
                  <a:lnTo>
                    <a:pt x="1115" y="173"/>
                  </a:lnTo>
                  <a:lnTo>
                    <a:pt x="1110" y="131"/>
                  </a:lnTo>
                  <a:lnTo>
                    <a:pt x="1100" y="89"/>
                  </a:lnTo>
                  <a:lnTo>
                    <a:pt x="351" y="89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lnTo>
                    <a:pt x="1194" y="0"/>
                  </a:lnTo>
                  <a:lnTo>
                    <a:pt x="1210" y="0"/>
                  </a:lnTo>
                  <a:lnTo>
                    <a:pt x="1220" y="0"/>
                  </a:lnTo>
                  <a:lnTo>
                    <a:pt x="1231" y="0"/>
                  </a:lnTo>
                  <a:lnTo>
                    <a:pt x="1241" y="5"/>
                  </a:lnTo>
                  <a:lnTo>
                    <a:pt x="1252" y="10"/>
                  </a:lnTo>
                  <a:lnTo>
                    <a:pt x="1257" y="21"/>
                  </a:lnTo>
                  <a:lnTo>
                    <a:pt x="1257" y="36"/>
                  </a:lnTo>
                  <a:lnTo>
                    <a:pt x="1257" y="52"/>
                  </a:lnTo>
                  <a:lnTo>
                    <a:pt x="1246" y="63"/>
                  </a:lnTo>
                  <a:lnTo>
                    <a:pt x="1241" y="73"/>
                  </a:lnTo>
                  <a:lnTo>
                    <a:pt x="1231" y="84"/>
                  </a:lnTo>
                  <a:lnTo>
                    <a:pt x="1220" y="89"/>
                  </a:lnTo>
                  <a:lnTo>
                    <a:pt x="1215" y="89"/>
                  </a:lnTo>
                  <a:lnTo>
                    <a:pt x="1199" y="89"/>
                  </a:lnTo>
                  <a:lnTo>
                    <a:pt x="1178" y="89"/>
                  </a:lnTo>
                  <a:lnTo>
                    <a:pt x="1157" y="89"/>
                  </a:lnTo>
                  <a:lnTo>
                    <a:pt x="1142" y="89"/>
                  </a:lnTo>
                  <a:lnTo>
                    <a:pt x="1152" y="147"/>
                  </a:lnTo>
                  <a:lnTo>
                    <a:pt x="1157" y="210"/>
                  </a:lnTo>
                  <a:lnTo>
                    <a:pt x="1152" y="272"/>
                  </a:lnTo>
                  <a:lnTo>
                    <a:pt x="1131" y="351"/>
                  </a:lnTo>
                  <a:lnTo>
                    <a:pt x="1100" y="430"/>
                  </a:lnTo>
                  <a:lnTo>
                    <a:pt x="1058" y="514"/>
                  </a:lnTo>
                  <a:lnTo>
                    <a:pt x="1005" y="587"/>
                  </a:lnTo>
                  <a:lnTo>
                    <a:pt x="942" y="645"/>
                  </a:lnTo>
                  <a:lnTo>
                    <a:pt x="869" y="687"/>
                  </a:lnTo>
                  <a:lnTo>
                    <a:pt x="785" y="703"/>
                  </a:lnTo>
                  <a:lnTo>
                    <a:pt x="728" y="692"/>
                  </a:lnTo>
                  <a:lnTo>
                    <a:pt x="686" y="671"/>
                  </a:lnTo>
                  <a:lnTo>
                    <a:pt x="654" y="634"/>
                  </a:lnTo>
                  <a:lnTo>
                    <a:pt x="633" y="592"/>
                  </a:lnTo>
                  <a:lnTo>
                    <a:pt x="623" y="540"/>
                  </a:lnTo>
                  <a:lnTo>
                    <a:pt x="618" y="482"/>
                  </a:lnTo>
                  <a:lnTo>
                    <a:pt x="618" y="467"/>
                  </a:lnTo>
                  <a:lnTo>
                    <a:pt x="618" y="451"/>
                  </a:lnTo>
                  <a:lnTo>
                    <a:pt x="623" y="440"/>
                  </a:lnTo>
                  <a:lnTo>
                    <a:pt x="618" y="440"/>
                  </a:lnTo>
                  <a:lnTo>
                    <a:pt x="571" y="519"/>
                  </a:lnTo>
                  <a:lnTo>
                    <a:pt x="513" y="587"/>
                  </a:lnTo>
                  <a:lnTo>
                    <a:pt x="445" y="650"/>
                  </a:lnTo>
                  <a:lnTo>
                    <a:pt x="366" y="687"/>
                  </a:lnTo>
                  <a:lnTo>
                    <a:pt x="277" y="703"/>
                  </a:lnTo>
                  <a:lnTo>
                    <a:pt x="225" y="692"/>
                  </a:lnTo>
                  <a:lnTo>
                    <a:pt x="188" y="671"/>
                  </a:lnTo>
                  <a:lnTo>
                    <a:pt x="162" y="640"/>
                  </a:lnTo>
                  <a:lnTo>
                    <a:pt x="146" y="603"/>
                  </a:lnTo>
                  <a:lnTo>
                    <a:pt x="141" y="556"/>
                  </a:lnTo>
                  <a:lnTo>
                    <a:pt x="136" y="514"/>
                  </a:lnTo>
                  <a:lnTo>
                    <a:pt x="152" y="393"/>
                  </a:lnTo>
                  <a:lnTo>
                    <a:pt x="183" y="283"/>
                  </a:lnTo>
                  <a:lnTo>
                    <a:pt x="235" y="178"/>
                  </a:lnTo>
                  <a:lnTo>
                    <a:pt x="303" y="89"/>
                  </a:lnTo>
                  <a:lnTo>
                    <a:pt x="241" y="89"/>
                  </a:lnTo>
                  <a:lnTo>
                    <a:pt x="199" y="94"/>
                  </a:lnTo>
                  <a:lnTo>
                    <a:pt x="167" y="99"/>
                  </a:lnTo>
                  <a:lnTo>
                    <a:pt x="141" y="115"/>
                  </a:lnTo>
                  <a:lnTo>
                    <a:pt x="83" y="162"/>
                  </a:lnTo>
                  <a:lnTo>
                    <a:pt x="42" y="210"/>
                  </a:lnTo>
                  <a:lnTo>
                    <a:pt x="36" y="220"/>
                  </a:lnTo>
                  <a:lnTo>
                    <a:pt x="31" y="225"/>
                  </a:lnTo>
                  <a:lnTo>
                    <a:pt x="26" y="231"/>
                  </a:lnTo>
                  <a:lnTo>
                    <a:pt x="21" y="231"/>
                  </a:lnTo>
                  <a:lnTo>
                    <a:pt x="10" y="231"/>
                  </a:lnTo>
                  <a:lnTo>
                    <a:pt x="5" y="225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15"/>
                  </a:lnTo>
                  <a:lnTo>
                    <a:pt x="5" y="199"/>
                  </a:lnTo>
                  <a:lnTo>
                    <a:pt x="26" y="162"/>
                  </a:lnTo>
                  <a:lnTo>
                    <a:pt x="57" y="120"/>
                  </a:lnTo>
                  <a:lnTo>
                    <a:pt x="99" y="73"/>
                  </a:lnTo>
                  <a:lnTo>
                    <a:pt x="146" y="31"/>
                  </a:lnTo>
                  <a:lnTo>
                    <a:pt x="193" y="5"/>
                  </a:lnTo>
                  <a:lnTo>
                    <a:pt x="230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43"/>
            <p:cNvSpPr>
              <a:spLocks noEditPoints="1"/>
            </p:cNvSpPr>
            <p:nvPr/>
          </p:nvSpPr>
          <p:spPr bwMode="auto">
            <a:xfrm>
              <a:off x="1695" y="4493"/>
              <a:ext cx="519" cy="1017"/>
            </a:xfrm>
            <a:custGeom>
              <a:avLst/>
              <a:gdLst/>
              <a:ahLst/>
              <a:cxnLst>
                <a:cxn ang="0">
                  <a:pos x="398" y="125"/>
                </a:cxn>
                <a:cxn ang="0">
                  <a:pos x="367" y="131"/>
                </a:cxn>
                <a:cxn ang="0">
                  <a:pos x="383" y="136"/>
                </a:cxn>
                <a:cxn ang="0">
                  <a:pos x="409" y="141"/>
                </a:cxn>
                <a:cxn ang="0">
                  <a:pos x="456" y="136"/>
                </a:cxn>
                <a:cxn ang="0">
                  <a:pos x="461" y="131"/>
                </a:cxn>
                <a:cxn ang="0">
                  <a:pos x="446" y="125"/>
                </a:cxn>
                <a:cxn ang="0">
                  <a:pos x="414" y="125"/>
                </a:cxn>
                <a:cxn ang="0">
                  <a:pos x="336" y="5"/>
                </a:cxn>
                <a:cxn ang="0">
                  <a:pos x="346" y="21"/>
                </a:cxn>
                <a:cxn ang="0">
                  <a:pos x="341" y="26"/>
                </a:cxn>
                <a:cxn ang="0">
                  <a:pos x="336" y="47"/>
                </a:cxn>
                <a:cxn ang="0">
                  <a:pos x="336" y="63"/>
                </a:cxn>
                <a:cxn ang="0">
                  <a:pos x="341" y="89"/>
                </a:cxn>
                <a:cxn ang="0">
                  <a:pos x="346" y="105"/>
                </a:cxn>
                <a:cxn ang="0">
                  <a:pos x="398" y="94"/>
                </a:cxn>
                <a:cxn ang="0">
                  <a:pos x="451" y="94"/>
                </a:cxn>
                <a:cxn ang="0">
                  <a:pos x="508" y="110"/>
                </a:cxn>
                <a:cxn ang="0">
                  <a:pos x="508" y="146"/>
                </a:cxn>
                <a:cxn ang="0">
                  <a:pos x="461" y="167"/>
                </a:cxn>
                <a:cxn ang="0">
                  <a:pos x="404" y="167"/>
                </a:cxn>
                <a:cxn ang="0">
                  <a:pos x="377" y="167"/>
                </a:cxn>
                <a:cxn ang="0">
                  <a:pos x="346" y="157"/>
                </a:cxn>
                <a:cxn ang="0">
                  <a:pos x="330" y="146"/>
                </a:cxn>
                <a:cxn ang="0">
                  <a:pos x="189" y="272"/>
                </a:cxn>
                <a:cxn ang="0">
                  <a:pos x="89" y="456"/>
                </a:cxn>
                <a:cxn ang="0">
                  <a:pos x="84" y="624"/>
                </a:cxn>
                <a:cxn ang="0">
                  <a:pos x="136" y="697"/>
                </a:cxn>
                <a:cxn ang="0">
                  <a:pos x="205" y="729"/>
                </a:cxn>
                <a:cxn ang="0">
                  <a:pos x="294" y="755"/>
                </a:cxn>
                <a:cxn ang="0">
                  <a:pos x="351" y="776"/>
                </a:cxn>
                <a:cxn ang="0">
                  <a:pos x="414" y="834"/>
                </a:cxn>
                <a:cxn ang="0">
                  <a:pos x="419" y="928"/>
                </a:cxn>
                <a:cxn ang="0">
                  <a:pos x="351" y="1007"/>
                </a:cxn>
                <a:cxn ang="0">
                  <a:pos x="257" y="1012"/>
                </a:cxn>
                <a:cxn ang="0">
                  <a:pos x="189" y="981"/>
                </a:cxn>
                <a:cxn ang="0">
                  <a:pos x="178" y="960"/>
                </a:cxn>
                <a:cxn ang="0">
                  <a:pos x="184" y="949"/>
                </a:cxn>
                <a:cxn ang="0">
                  <a:pos x="194" y="949"/>
                </a:cxn>
                <a:cxn ang="0">
                  <a:pos x="205" y="954"/>
                </a:cxn>
                <a:cxn ang="0">
                  <a:pos x="299" y="986"/>
                </a:cxn>
                <a:cxn ang="0">
                  <a:pos x="330" y="975"/>
                </a:cxn>
                <a:cxn ang="0">
                  <a:pos x="346" y="949"/>
                </a:cxn>
                <a:cxn ang="0">
                  <a:pos x="351" y="923"/>
                </a:cxn>
                <a:cxn ang="0">
                  <a:pos x="346" y="886"/>
                </a:cxn>
                <a:cxn ang="0">
                  <a:pos x="320" y="865"/>
                </a:cxn>
                <a:cxn ang="0">
                  <a:pos x="288" y="849"/>
                </a:cxn>
                <a:cxn ang="0">
                  <a:pos x="199" y="823"/>
                </a:cxn>
                <a:cxn ang="0">
                  <a:pos x="110" y="792"/>
                </a:cxn>
                <a:cxn ang="0">
                  <a:pos x="63" y="755"/>
                </a:cxn>
                <a:cxn ang="0">
                  <a:pos x="6" y="655"/>
                </a:cxn>
                <a:cxn ang="0">
                  <a:pos x="16" y="477"/>
                </a:cxn>
                <a:cxn ang="0">
                  <a:pos x="136" y="262"/>
                </a:cxn>
                <a:cxn ang="0">
                  <a:pos x="309" y="120"/>
                </a:cxn>
                <a:cxn ang="0">
                  <a:pos x="304" y="78"/>
                </a:cxn>
                <a:cxn ang="0">
                  <a:pos x="299" y="52"/>
                </a:cxn>
                <a:cxn ang="0">
                  <a:pos x="304" y="31"/>
                </a:cxn>
                <a:cxn ang="0">
                  <a:pos x="309" y="10"/>
                </a:cxn>
                <a:cxn ang="0">
                  <a:pos x="325" y="0"/>
                </a:cxn>
              </a:cxnLst>
              <a:rect l="0" t="0" r="r" b="b"/>
              <a:pathLst>
                <a:path w="519" h="1017">
                  <a:moveTo>
                    <a:pt x="414" y="125"/>
                  </a:moveTo>
                  <a:lnTo>
                    <a:pt x="398" y="125"/>
                  </a:lnTo>
                  <a:lnTo>
                    <a:pt x="383" y="125"/>
                  </a:lnTo>
                  <a:lnTo>
                    <a:pt x="367" y="131"/>
                  </a:lnTo>
                  <a:lnTo>
                    <a:pt x="372" y="136"/>
                  </a:lnTo>
                  <a:lnTo>
                    <a:pt x="383" y="136"/>
                  </a:lnTo>
                  <a:lnTo>
                    <a:pt x="393" y="141"/>
                  </a:lnTo>
                  <a:lnTo>
                    <a:pt x="409" y="141"/>
                  </a:lnTo>
                  <a:lnTo>
                    <a:pt x="435" y="136"/>
                  </a:lnTo>
                  <a:lnTo>
                    <a:pt x="456" y="136"/>
                  </a:lnTo>
                  <a:lnTo>
                    <a:pt x="472" y="131"/>
                  </a:lnTo>
                  <a:lnTo>
                    <a:pt x="461" y="131"/>
                  </a:lnTo>
                  <a:lnTo>
                    <a:pt x="456" y="125"/>
                  </a:lnTo>
                  <a:lnTo>
                    <a:pt x="446" y="125"/>
                  </a:lnTo>
                  <a:lnTo>
                    <a:pt x="435" y="125"/>
                  </a:lnTo>
                  <a:lnTo>
                    <a:pt x="414" y="125"/>
                  </a:lnTo>
                  <a:close/>
                  <a:moveTo>
                    <a:pt x="325" y="0"/>
                  </a:moveTo>
                  <a:lnTo>
                    <a:pt x="336" y="5"/>
                  </a:lnTo>
                  <a:lnTo>
                    <a:pt x="341" y="10"/>
                  </a:lnTo>
                  <a:lnTo>
                    <a:pt x="346" y="21"/>
                  </a:lnTo>
                  <a:lnTo>
                    <a:pt x="341" y="21"/>
                  </a:lnTo>
                  <a:lnTo>
                    <a:pt x="341" y="26"/>
                  </a:lnTo>
                  <a:lnTo>
                    <a:pt x="341" y="36"/>
                  </a:lnTo>
                  <a:lnTo>
                    <a:pt x="336" y="47"/>
                  </a:lnTo>
                  <a:lnTo>
                    <a:pt x="336" y="57"/>
                  </a:lnTo>
                  <a:lnTo>
                    <a:pt x="336" y="63"/>
                  </a:lnTo>
                  <a:lnTo>
                    <a:pt x="336" y="78"/>
                  </a:lnTo>
                  <a:lnTo>
                    <a:pt x="341" y="89"/>
                  </a:lnTo>
                  <a:lnTo>
                    <a:pt x="341" y="99"/>
                  </a:lnTo>
                  <a:lnTo>
                    <a:pt x="346" y="105"/>
                  </a:lnTo>
                  <a:lnTo>
                    <a:pt x="372" y="99"/>
                  </a:lnTo>
                  <a:lnTo>
                    <a:pt x="398" y="94"/>
                  </a:lnTo>
                  <a:lnTo>
                    <a:pt x="419" y="94"/>
                  </a:lnTo>
                  <a:lnTo>
                    <a:pt x="451" y="94"/>
                  </a:lnTo>
                  <a:lnTo>
                    <a:pt x="482" y="99"/>
                  </a:lnTo>
                  <a:lnTo>
                    <a:pt x="508" y="110"/>
                  </a:lnTo>
                  <a:lnTo>
                    <a:pt x="519" y="131"/>
                  </a:lnTo>
                  <a:lnTo>
                    <a:pt x="508" y="146"/>
                  </a:lnTo>
                  <a:lnTo>
                    <a:pt x="487" y="162"/>
                  </a:lnTo>
                  <a:lnTo>
                    <a:pt x="461" y="167"/>
                  </a:lnTo>
                  <a:lnTo>
                    <a:pt x="430" y="167"/>
                  </a:lnTo>
                  <a:lnTo>
                    <a:pt x="404" y="167"/>
                  </a:lnTo>
                  <a:lnTo>
                    <a:pt x="393" y="167"/>
                  </a:lnTo>
                  <a:lnTo>
                    <a:pt x="377" y="167"/>
                  </a:lnTo>
                  <a:lnTo>
                    <a:pt x="362" y="162"/>
                  </a:lnTo>
                  <a:lnTo>
                    <a:pt x="346" y="157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257" y="199"/>
                  </a:lnTo>
                  <a:lnTo>
                    <a:pt x="189" y="272"/>
                  </a:lnTo>
                  <a:lnTo>
                    <a:pt x="131" y="362"/>
                  </a:lnTo>
                  <a:lnTo>
                    <a:pt x="89" y="456"/>
                  </a:lnTo>
                  <a:lnTo>
                    <a:pt x="74" y="556"/>
                  </a:lnTo>
                  <a:lnTo>
                    <a:pt x="84" y="624"/>
                  </a:lnTo>
                  <a:lnTo>
                    <a:pt x="116" y="676"/>
                  </a:lnTo>
                  <a:lnTo>
                    <a:pt x="136" y="697"/>
                  </a:lnTo>
                  <a:lnTo>
                    <a:pt x="168" y="713"/>
                  </a:lnTo>
                  <a:lnTo>
                    <a:pt x="205" y="729"/>
                  </a:lnTo>
                  <a:lnTo>
                    <a:pt x="257" y="745"/>
                  </a:lnTo>
                  <a:lnTo>
                    <a:pt x="294" y="755"/>
                  </a:lnTo>
                  <a:lnTo>
                    <a:pt x="330" y="765"/>
                  </a:lnTo>
                  <a:lnTo>
                    <a:pt x="351" y="776"/>
                  </a:lnTo>
                  <a:lnTo>
                    <a:pt x="388" y="797"/>
                  </a:lnTo>
                  <a:lnTo>
                    <a:pt x="414" y="834"/>
                  </a:lnTo>
                  <a:lnTo>
                    <a:pt x="425" y="881"/>
                  </a:lnTo>
                  <a:lnTo>
                    <a:pt x="419" y="928"/>
                  </a:lnTo>
                  <a:lnTo>
                    <a:pt x="393" y="970"/>
                  </a:lnTo>
                  <a:lnTo>
                    <a:pt x="351" y="1007"/>
                  </a:lnTo>
                  <a:lnTo>
                    <a:pt x="299" y="1017"/>
                  </a:lnTo>
                  <a:lnTo>
                    <a:pt x="257" y="1012"/>
                  </a:lnTo>
                  <a:lnTo>
                    <a:pt x="215" y="996"/>
                  </a:lnTo>
                  <a:lnTo>
                    <a:pt x="189" y="981"/>
                  </a:lnTo>
                  <a:lnTo>
                    <a:pt x="178" y="965"/>
                  </a:lnTo>
                  <a:lnTo>
                    <a:pt x="178" y="960"/>
                  </a:lnTo>
                  <a:lnTo>
                    <a:pt x="178" y="954"/>
                  </a:lnTo>
                  <a:lnTo>
                    <a:pt x="184" y="949"/>
                  </a:lnTo>
                  <a:lnTo>
                    <a:pt x="189" y="949"/>
                  </a:lnTo>
                  <a:lnTo>
                    <a:pt x="194" y="949"/>
                  </a:lnTo>
                  <a:lnTo>
                    <a:pt x="199" y="954"/>
                  </a:lnTo>
                  <a:lnTo>
                    <a:pt x="205" y="954"/>
                  </a:lnTo>
                  <a:lnTo>
                    <a:pt x="257" y="981"/>
                  </a:lnTo>
                  <a:lnTo>
                    <a:pt x="299" y="986"/>
                  </a:lnTo>
                  <a:lnTo>
                    <a:pt x="315" y="986"/>
                  </a:lnTo>
                  <a:lnTo>
                    <a:pt x="330" y="975"/>
                  </a:lnTo>
                  <a:lnTo>
                    <a:pt x="341" y="965"/>
                  </a:lnTo>
                  <a:lnTo>
                    <a:pt x="346" y="949"/>
                  </a:lnTo>
                  <a:lnTo>
                    <a:pt x="351" y="939"/>
                  </a:lnTo>
                  <a:lnTo>
                    <a:pt x="351" y="923"/>
                  </a:lnTo>
                  <a:lnTo>
                    <a:pt x="351" y="902"/>
                  </a:lnTo>
                  <a:lnTo>
                    <a:pt x="346" y="886"/>
                  </a:lnTo>
                  <a:lnTo>
                    <a:pt x="336" y="876"/>
                  </a:lnTo>
                  <a:lnTo>
                    <a:pt x="320" y="865"/>
                  </a:lnTo>
                  <a:lnTo>
                    <a:pt x="304" y="855"/>
                  </a:lnTo>
                  <a:lnTo>
                    <a:pt x="288" y="849"/>
                  </a:lnTo>
                  <a:lnTo>
                    <a:pt x="273" y="844"/>
                  </a:lnTo>
                  <a:lnTo>
                    <a:pt x="199" y="823"/>
                  </a:lnTo>
                  <a:lnTo>
                    <a:pt x="147" y="807"/>
                  </a:lnTo>
                  <a:lnTo>
                    <a:pt x="110" y="792"/>
                  </a:lnTo>
                  <a:lnTo>
                    <a:pt x="84" y="776"/>
                  </a:lnTo>
                  <a:lnTo>
                    <a:pt x="63" y="755"/>
                  </a:lnTo>
                  <a:lnTo>
                    <a:pt x="26" y="708"/>
                  </a:lnTo>
                  <a:lnTo>
                    <a:pt x="6" y="655"/>
                  </a:lnTo>
                  <a:lnTo>
                    <a:pt x="0" y="598"/>
                  </a:lnTo>
                  <a:lnTo>
                    <a:pt x="16" y="477"/>
                  </a:lnTo>
                  <a:lnTo>
                    <a:pt x="68" y="362"/>
                  </a:lnTo>
                  <a:lnTo>
                    <a:pt x="136" y="262"/>
                  </a:lnTo>
                  <a:lnTo>
                    <a:pt x="220" y="178"/>
                  </a:lnTo>
                  <a:lnTo>
                    <a:pt x="309" y="120"/>
                  </a:lnTo>
                  <a:lnTo>
                    <a:pt x="304" y="99"/>
                  </a:lnTo>
                  <a:lnTo>
                    <a:pt x="304" y="78"/>
                  </a:lnTo>
                  <a:lnTo>
                    <a:pt x="299" y="63"/>
                  </a:lnTo>
                  <a:lnTo>
                    <a:pt x="299" y="52"/>
                  </a:lnTo>
                  <a:lnTo>
                    <a:pt x="304" y="42"/>
                  </a:lnTo>
                  <a:lnTo>
                    <a:pt x="304" y="31"/>
                  </a:lnTo>
                  <a:lnTo>
                    <a:pt x="304" y="21"/>
                  </a:lnTo>
                  <a:lnTo>
                    <a:pt x="309" y="10"/>
                  </a:lnTo>
                  <a:lnTo>
                    <a:pt x="315" y="5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44"/>
            <p:cNvSpPr>
              <a:spLocks noEditPoints="1"/>
            </p:cNvSpPr>
            <p:nvPr/>
          </p:nvSpPr>
          <p:spPr bwMode="auto">
            <a:xfrm>
              <a:off x="2884" y="4466"/>
              <a:ext cx="1058" cy="373"/>
            </a:xfrm>
            <a:custGeom>
              <a:avLst/>
              <a:gdLst/>
              <a:ahLst/>
              <a:cxnLst>
                <a:cxn ang="0">
                  <a:pos x="53" y="310"/>
                </a:cxn>
                <a:cxn ang="0">
                  <a:pos x="1001" y="310"/>
                </a:cxn>
                <a:cxn ang="0">
                  <a:pos x="1016" y="310"/>
                </a:cxn>
                <a:cxn ang="0">
                  <a:pos x="1027" y="310"/>
                </a:cxn>
                <a:cxn ang="0">
                  <a:pos x="1037" y="315"/>
                </a:cxn>
                <a:cxn ang="0">
                  <a:pos x="1048" y="320"/>
                </a:cxn>
                <a:cxn ang="0">
                  <a:pos x="1053" y="326"/>
                </a:cxn>
                <a:cxn ang="0">
                  <a:pos x="1058" y="341"/>
                </a:cxn>
                <a:cxn ang="0">
                  <a:pos x="1053" y="352"/>
                </a:cxn>
                <a:cxn ang="0">
                  <a:pos x="1048" y="362"/>
                </a:cxn>
                <a:cxn ang="0">
                  <a:pos x="1037" y="368"/>
                </a:cxn>
                <a:cxn ang="0">
                  <a:pos x="1027" y="373"/>
                </a:cxn>
                <a:cxn ang="0">
                  <a:pos x="1016" y="373"/>
                </a:cxn>
                <a:cxn ang="0">
                  <a:pos x="1006" y="373"/>
                </a:cxn>
                <a:cxn ang="0">
                  <a:pos x="53" y="373"/>
                </a:cxn>
                <a:cxn ang="0">
                  <a:pos x="37" y="373"/>
                </a:cxn>
                <a:cxn ang="0">
                  <a:pos x="26" y="373"/>
                </a:cxn>
                <a:cxn ang="0">
                  <a:pos x="16" y="368"/>
                </a:cxn>
                <a:cxn ang="0">
                  <a:pos x="6" y="362"/>
                </a:cxn>
                <a:cxn ang="0">
                  <a:pos x="0" y="352"/>
                </a:cxn>
                <a:cxn ang="0">
                  <a:pos x="0" y="341"/>
                </a:cxn>
                <a:cxn ang="0">
                  <a:pos x="0" y="326"/>
                </a:cxn>
                <a:cxn ang="0">
                  <a:pos x="6" y="320"/>
                </a:cxn>
                <a:cxn ang="0">
                  <a:pos x="16" y="315"/>
                </a:cxn>
                <a:cxn ang="0">
                  <a:pos x="26" y="310"/>
                </a:cxn>
                <a:cxn ang="0">
                  <a:pos x="37" y="310"/>
                </a:cxn>
                <a:cxn ang="0">
                  <a:pos x="53" y="310"/>
                </a:cxn>
                <a:cxn ang="0">
                  <a:pos x="53" y="0"/>
                </a:cxn>
                <a:cxn ang="0">
                  <a:pos x="1006" y="0"/>
                </a:cxn>
                <a:cxn ang="0">
                  <a:pos x="1016" y="0"/>
                </a:cxn>
                <a:cxn ang="0">
                  <a:pos x="1027" y="0"/>
                </a:cxn>
                <a:cxn ang="0">
                  <a:pos x="1037" y="6"/>
                </a:cxn>
                <a:cxn ang="0">
                  <a:pos x="1048" y="11"/>
                </a:cxn>
                <a:cxn ang="0">
                  <a:pos x="1053" y="16"/>
                </a:cxn>
                <a:cxn ang="0">
                  <a:pos x="1058" y="32"/>
                </a:cxn>
                <a:cxn ang="0">
                  <a:pos x="1053" y="42"/>
                </a:cxn>
                <a:cxn ang="0">
                  <a:pos x="1048" y="53"/>
                </a:cxn>
                <a:cxn ang="0">
                  <a:pos x="1037" y="58"/>
                </a:cxn>
                <a:cxn ang="0">
                  <a:pos x="1027" y="63"/>
                </a:cxn>
                <a:cxn ang="0">
                  <a:pos x="1016" y="63"/>
                </a:cxn>
                <a:cxn ang="0">
                  <a:pos x="1001" y="63"/>
                </a:cxn>
                <a:cxn ang="0">
                  <a:pos x="53" y="63"/>
                </a:cxn>
                <a:cxn ang="0">
                  <a:pos x="37" y="63"/>
                </a:cxn>
                <a:cxn ang="0">
                  <a:pos x="26" y="63"/>
                </a:cxn>
                <a:cxn ang="0">
                  <a:pos x="16" y="58"/>
                </a:cxn>
                <a:cxn ang="0">
                  <a:pos x="6" y="53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6" y="11"/>
                </a:cxn>
                <a:cxn ang="0">
                  <a:pos x="16" y="6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53" y="0"/>
                </a:cxn>
              </a:cxnLst>
              <a:rect l="0" t="0" r="r" b="b"/>
              <a:pathLst>
                <a:path w="1058" h="373">
                  <a:moveTo>
                    <a:pt x="53" y="310"/>
                  </a:moveTo>
                  <a:lnTo>
                    <a:pt x="1001" y="310"/>
                  </a:lnTo>
                  <a:lnTo>
                    <a:pt x="1016" y="310"/>
                  </a:lnTo>
                  <a:lnTo>
                    <a:pt x="1027" y="310"/>
                  </a:lnTo>
                  <a:lnTo>
                    <a:pt x="1037" y="315"/>
                  </a:lnTo>
                  <a:lnTo>
                    <a:pt x="1048" y="320"/>
                  </a:lnTo>
                  <a:lnTo>
                    <a:pt x="1053" y="326"/>
                  </a:lnTo>
                  <a:lnTo>
                    <a:pt x="1058" y="341"/>
                  </a:lnTo>
                  <a:lnTo>
                    <a:pt x="1053" y="352"/>
                  </a:lnTo>
                  <a:lnTo>
                    <a:pt x="1048" y="362"/>
                  </a:lnTo>
                  <a:lnTo>
                    <a:pt x="1037" y="368"/>
                  </a:lnTo>
                  <a:lnTo>
                    <a:pt x="1027" y="373"/>
                  </a:lnTo>
                  <a:lnTo>
                    <a:pt x="1016" y="373"/>
                  </a:lnTo>
                  <a:lnTo>
                    <a:pt x="1006" y="373"/>
                  </a:lnTo>
                  <a:lnTo>
                    <a:pt x="53" y="373"/>
                  </a:lnTo>
                  <a:lnTo>
                    <a:pt x="37" y="373"/>
                  </a:lnTo>
                  <a:lnTo>
                    <a:pt x="26" y="373"/>
                  </a:lnTo>
                  <a:lnTo>
                    <a:pt x="16" y="368"/>
                  </a:lnTo>
                  <a:lnTo>
                    <a:pt x="6" y="362"/>
                  </a:lnTo>
                  <a:lnTo>
                    <a:pt x="0" y="352"/>
                  </a:lnTo>
                  <a:lnTo>
                    <a:pt x="0" y="341"/>
                  </a:lnTo>
                  <a:lnTo>
                    <a:pt x="0" y="326"/>
                  </a:lnTo>
                  <a:lnTo>
                    <a:pt x="6" y="320"/>
                  </a:lnTo>
                  <a:lnTo>
                    <a:pt x="16" y="315"/>
                  </a:lnTo>
                  <a:lnTo>
                    <a:pt x="26" y="310"/>
                  </a:lnTo>
                  <a:lnTo>
                    <a:pt x="37" y="310"/>
                  </a:lnTo>
                  <a:lnTo>
                    <a:pt x="53" y="310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7" y="0"/>
                  </a:lnTo>
                  <a:lnTo>
                    <a:pt x="1037" y="6"/>
                  </a:lnTo>
                  <a:lnTo>
                    <a:pt x="1048" y="11"/>
                  </a:lnTo>
                  <a:lnTo>
                    <a:pt x="1053" y="16"/>
                  </a:lnTo>
                  <a:lnTo>
                    <a:pt x="1058" y="32"/>
                  </a:lnTo>
                  <a:lnTo>
                    <a:pt x="1053" y="42"/>
                  </a:lnTo>
                  <a:lnTo>
                    <a:pt x="1048" y="53"/>
                  </a:lnTo>
                  <a:lnTo>
                    <a:pt x="1037" y="58"/>
                  </a:lnTo>
                  <a:lnTo>
                    <a:pt x="1027" y="63"/>
                  </a:lnTo>
                  <a:lnTo>
                    <a:pt x="1016" y="63"/>
                  </a:lnTo>
                  <a:lnTo>
                    <a:pt x="1001" y="63"/>
                  </a:lnTo>
                  <a:lnTo>
                    <a:pt x="53" y="63"/>
                  </a:lnTo>
                  <a:lnTo>
                    <a:pt x="37" y="63"/>
                  </a:lnTo>
                  <a:lnTo>
                    <a:pt x="26" y="63"/>
                  </a:lnTo>
                  <a:lnTo>
                    <a:pt x="16" y="58"/>
                  </a:lnTo>
                  <a:lnTo>
                    <a:pt x="6" y="53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5"/>
            <p:cNvSpPr>
              <a:spLocks noEditPoints="1"/>
            </p:cNvSpPr>
            <p:nvPr/>
          </p:nvSpPr>
          <p:spPr bwMode="auto">
            <a:xfrm>
              <a:off x="4555" y="3942"/>
              <a:ext cx="681" cy="1432"/>
            </a:xfrm>
            <a:custGeom>
              <a:avLst/>
              <a:gdLst/>
              <a:ahLst/>
              <a:cxnLst>
                <a:cxn ang="0">
                  <a:pos x="529" y="157"/>
                </a:cxn>
                <a:cxn ang="0">
                  <a:pos x="477" y="168"/>
                </a:cxn>
                <a:cxn ang="0">
                  <a:pos x="503" y="178"/>
                </a:cxn>
                <a:cxn ang="0">
                  <a:pos x="540" y="178"/>
                </a:cxn>
                <a:cxn ang="0">
                  <a:pos x="624" y="173"/>
                </a:cxn>
                <a:cxn ang="0">
                  <a:pos x="618" y="162"/>
                </a:cxn>
                <a:cxn ang="0">
                  <a:pos x="550" y="157"/>
                </a:cxn>
                <a:cxn ang="0">
                  <a:pos x="440" y="0"/>
                </a:cxn>
                <a:cxn ang="0">
                  <a:pos x="451" y="21"/>
                </a:cxn>
                <a:cxn ang="0">
                  <a:pos x="445" y="36"/>
                </a:cxn>
                <a:cxn ang="0">
                  <a:pos x="440" y="63"/>
                </a:cxn>
                <a:cxn ang="0">
                  <a:pos x="440" y="99"/>
                </a:cxn>
                <a:cxn ang="0">
                  <a:pos x="445" y="126"/>
                </a:cxn>
                <a:cxn ang="0">
                  <a:pos x="514" y="126"/>
                </a:cxn>
                <a:cxn ang="0">
                  <a:pos x="603" y="126"/>
                </a:cxn>
                <a:cxn ang="0">
                  <a:pos x="671" y="141"/>
                </a:cxn>
                <a:cxn ang="0">
                  <a:pos x="671" y="189"/>
                </a:cxn>
                <a:cxn ang="0">
                  <a:pos x="608" y="210"/>
                </a:cxn>
                <a:cxn ang="0">
                  <a:pos x="540" y="215"/>
                </a:cxn>
                <a:cxn ang="0">
                  <a:pos x="472" y="204"/>
                </a:cxn>
                <a:cxn ang="0">
                  <a:pos x="440" y="189"/>
                </a:cxn>
                <a:cxn ang="0">
                  <a:pos x="278" y="330"/>
                </a:cxn>
                <a:cxn ang="0">
                  <a:pos x="142" y="551"/>
                </a:cxn>
                <a:cxn ang="0">
                  <a:pos x="89" y="797"/>
                </a:cxn>
                <a:cxn ang="0">
                  <a:pos x="94" y="876"/>
                </a:cxn>
                <a:cxn ang="0">
                  <a:pos x="152" y="981"/>
                </a:cxn>
                <a:cxn ang="0">
                  <a:pos x="199" y="1012"/>
                </a:cxn>
                <a:cxn ang="0">
                  <a:pos x="278" y="1044"/>
                </a:cxn>
                <a:cxn ang="0">
                  <a:pos x="404" y="1086"/>
                </a:cxn>
                <a:cxn ang="0">
                  <a:pos x="477" y="1117"/>
                </a:cxn>
                <a:cxn ang="0">
                  <a:pos x="514" y="1154"/>
                </a:cxn>
                <a:cxn ang="0">
                  <a:pos x="540" y="1243"/>
                </a:cxn>
                <a:cxn ang="0">
                  <a:pos x="508" y="1348"/>
                </a:cxn>
                <a:cxn ang="0">
                  <a:pos x="424" y="1421"/>
                </a:cxn>
                <a:cxn ang="0">
                  <a:pos x="320" y="1427"/>
                </a:cxn>
                <a:cxn ang="0">
                  <a:pos x="241" y="1390"/>
                </a:cxn>
                <a:cxn ang="0">
                  <a:pos x="215" y="1358"/>
                </a:cxn>
                <a:cxn ang="0">
                  <a:pos x="220" y="1343"/>
                </a:cxn>
                <a:cxn ang="0">
                  <a:pos x="236" y="1343"/>
                </a:cxn>
                <a:cxn ang="0">
                  <a:pos x="241" y="1348"/>
                </a:cxn>
                <a:cxn ang="0">
                  <a:pos x="304" y="1385"/>
                </a:cxn>
                <a:cxn ang="0">
                  <a:pos x="404" y="1390"/>
                </a:cxn>
                <a:cxn ang="0">
                  <a:pos x="451" y="1327"/>
                </a:cxn>
                <a:cxn ang="0">
                  <a:pos x="445" y="1254"/>
                </a:cxn>
                <a:cxn ang="0">
                  <a:pos x="404" y="1206"/>
                </a:cxn>
                <a:cxn ang="0">
                  <a:pos x="356" y="1185"/>
                </a:cxn>
                <a:cxn ang="0">
                  <a:pos x="294" y="1164"/>
                </a:cxn>
                <a:cxn ang="0">
                  <a:pos x="210" y="1138"/>
                </a:cxn>
                <a:cxn ang="0">
                  <a:pos x="110" y="1086"/>
                </a:cxn>
                <a:cxn ang="0">
                  <a:pos x="32" y="996"/>
                </a:cxn>
                <a:cxn ang="0">
                  <a:pos x="0" y="844"/>
                </a:cxn>
                <a:cxn ang="0">
                  <a:pos x="53" y="587"/>
                </a:cxn>
                <a:cxn ang="0">
                  <a:pos x="184" y="367"/>
                </a:cxn>
                <a:cxn ang="0">
                  <a:pos x="346" y="204"/>
                </a:cxn>
                <a:cxn ang="0">
                  <a:pos x="409" y="131"/>
                </a:cxn>
                <a:cxn ang="0">
                  <a:pos x="404" y="78"/>
                </a:cxn>
                <a:cxn ang="0">
                  <a:pos x="404" y="63"/>
                </a:cxn>
                <a:cxn ang="0">
                  <a:pos x="404" y="36"/>
                </a:cxn>
                <a:cxn ang="0">
                  <a:pos x="414" y="10"/>
                </a:cxn>
                <a:cxn ang="0">
                  <a:pos x="430" y="0"/>
                </a:cxn>
              </a:cxnLst>
              <a:rect l="0" t="0" r="r" b="b"/>
              <a:pathLst>
                <a:path w="681" h="1432">
                  <a:moveTo>
                    <a:pt x="550" y="157"/>
                  </a:moveTo>
                  <a:lnTo>
                    <a:pt x="529" y="157"/>
                  </a:lnTo>
                  <a:lnTo>
                    <a:pt x="503" y="162"/>
                  </a:lnTo>
                  <a:lnTo>
                    <a:pt x="477" y="168"/>
                  </a:lnTo>
                  <a:lnTo>
                    <a:pt x="493" y="173"/>
                  </a:lnTo>
                  <a:lnTo>
                    <a:pt x="503" y="178"/>
                  </a:lnTo>
                  <a:lnTo>
                    <a:pt x="519" y="178"/>
                  </a:lnTo>
                  <a:lnTo>
                    <a:pt x="540" y="178"/>
                  </a:lnTo>
                  <a:lnTo>
                    <a:pt x="597" y="178"/>
                  </a:lnTo>
                  <a:lnTo>
                    <a:pt x="624" y="173"/>
                  </a:lnTo>
                  <a:lnTo>
                    <a:pt x="639" y="168"/>
                  </a:lnTo>
                  <a:lnTo>
                    <a:pt x="618" y="162"/>
                  </a:lnTo>
                  <a:lnTo>
                    <a:pt x="592" y="157"/>
                  </a:lnTo>
                  <a:lnTo>
                    <a:pt x="550" y="157"/>
                  </a:lnTo>
                  <a:close/>
                  <a:moveTo>
                    <a:pt x="430" y="0"/>
                  </a:moveTo>
                  <a:lnTo>
                    <a:pt x="440" y="0"/>
                  </a:lnTo>
                  <a:lnTo>
                    <a:pt x="445" y="10"/>
                  </a:lnTo>
                  <a:lnTo>
                    <a:pt x="451" y="21"/>
                  </a:lnTo>
                  <a:lnTo>
                    <a:pt x="451" y="26"/>
                  </a:lnTo>
                  <a:lnTo>
                    <a:pt x="445" y="36"/>
                  </a:lnTo>
                  <a:lnTo>
                    <a:pt x="445" y="47"/>
                  </a:lnTo>
                  <a:lnTo>
                    <a:pt x="440" y="63"/>
                  </a:lnTo>
                  <a:lnTo>
                    <a:pt x="440" y="78"/>
                  </a:lnTo>
                  <a:lnTo>
                    <a:pt x="440" y="99"/>
                  </a:lnTo>
                  <a:lnTo>
                    <a:pt x="445" y="115"/>
                  </a:lnTo>
                  <a:lnTo>
                    <a:pt x="445" y="126"/>
                  </a:lnTo>
                  <a:lnTo>
                    <a:pt x="451" y="141"/>
                  </a:lnTo>
                  <a:lnTo>
                    <a:pt x="514" y="126"/>
                  </a:lnTo>
                  <a:lnTo>
                    <a:pt x="555" y="120"/>
                  </a:lnTo>
                  <a:lnTo>
                    <a:pt x="603" y="126"/>
                  </a:lnTo>
                  <a:lnTo>
                    <a:pt x="639" y="131"/>
                  </a:lnTo>
                  <a:lnTo>
                    <a:pt x="671" y="141"/>
                  </a:lnTo>
                  <a:lnTo>
                    <a:pt x="681" y="168"/>
                  </a:lnTo>
                  <a:lnTo>
                    <a:pt x="671" y="189"/>
                  </a:lnTo>
                  <a:lnTo>
                    <a:pt x="644" y="204"/>
                  </a:lnTo>
                  <a:lnTo>
                    <a:pt x="608" y="210"/>
                  </a:lnTo>
                  <a:lnTo>
                    <a:pt x="571" y="215"/>
                  </a:lnTo>
                  <a:lnTo>
                    <a:pt x="540" y="215"/>
                  </a:lnTo>
                  <a:lnTo>
                    <a:pt x="508" y="215"/>
                  </a:lnTo>
                  <a:lnTo>
                    <a:pt x="472" y="204"/>
                  </a:lnTo>
                  <a:lnTo>
                    <a:pt x="440" y="189"/>
                  </a:lnTo>
                  <a:lnTo>
                    <a:pt x="440" y="189"/>
                  </a:lnTo>
                  <a:lnTo>
                    <a:pt x="362" y="246"/>
                  </a:lnTo>
                  <a:lnTo>
                    <a:pt x="278" y="330"/>
                  </a:lnTo>
                  <a:lnTo>
                    <a:pt x="204" y="430"/>
                  </a:lnTo>
                  <a:lnTo>
                    <a:pt x="142" y="551"/>
                  </a:lnTo>
                  <a:lnTo>
                    <a:pt x="100" y="671"/>
                  </a:lnTo>
                  <a:lnTo>
                    <a:pt x="89" y="797"/>
                  </a:lnTo>
                  <a:lnTo>
                    <a:pt x="89" y="829"/>
                  </a:lnTo>
                  <a:lnTo>
                    <a:pt x="94" y="876"/>
                  </a:lnTo>
                  <a:lnTo>
                    <a:pt x="115" y="928"/>
                  </a:lnTo>
                  <a:lnTo>
                    <a:pt x="152" y="981"/>
                  </a:lnTo>
                  <a:lnTo>
                    <a:pt x="178" y="996"/>
                  </a:lnTo>
                  <a:lnTo>
                    <a:pt x="199" y="1012"/>
                  </a:lnTo>
                  <a:lnTo>
                    <a:pt x="236" y="1028"/>
                  </a:lnTo>
                  <a:lnTo>
                    <a:pt x="278" y="1044"/>
                  </a:lnTo>
                  <a:lnTo>
                    <a:pt x="346" y="1065"/>
                  </a:lnTo>
                  <a:lnTo>
                    <a:pt x="404" y="1086"/>
                  </a:lnTo>
                  <a:lnTo>
                    <a:pt x="445" y="1101"/>
                  </a:lnTo>
                  <a:lnTo>
                    <a:pt x="477" y="1117"/>
                  </a:lnTo>
                  <a:lnTo>
                    <a:pt x="498" y="1138"/>
                  </a:lnTo>
                  <a:lnTo>
                    <a:pt x="514" y="1154"/>
                  </a:lnTo>
                  <a:lnTo>
                    <a:pt x="529" y="1191"/>
                  </a:lnTo>
                  <a:lnTo>
                    <a:pt x="540" y="1243"/>
                  </a:lnTo>
                  <a:lnTo>
                    <a:pt x="529" y="1296"/>
                  </a:lnTo>
                  <a:lnTo>
                    <a:pt x="508" y="1348"/>
                  </a:lnTo>
                  <a:lnTo>
                    <a:pt x="472" y="1395"/>
                  </a:lnTo>
                  <a:lnTo>
                    <a:pt x="424" y="1421"/>
                  </a:lnTo>
                  <a:lnTo>
                    <a:pt x="367" y="1432"/>
                  </a:lnTo>
                  <a:lnTo>
                    <a:pt x="320" y="1427"/>
                  </a:lnTo>
                  <a:lnTo>
                    <a:pt x="278" y="1411"/>
                  </a:lnTo>
                  <a:lnTo>
                    <a:pt x="241" y="1390"/>
                  </a:lnTo>
                  <a:lnTo>
                    <a:pt x="220" y="1374"/>
                  </a:lnTo>
                  <a:lnTo>
                    <a:pt x="215" y="1358"/>
                  </a:lnTo>
                  <a:lnTo>
                    <a:pt x="215" y="1348"/>
                  </a:lnTo>
                  <a:lnTo>
                    <a:pt x="220" y="1343"/>
                  </a:lnTo>
                  <a:lnTo>
                    <a:pt x="231" y="1343"/>
                  </a:lnTo>
                  <a:lnTo>
                    <a:pt x="236" y="1343"/>
                  </a:lnTo>
                  <a:lnTo>
                    <a:pt x="236" y="1343"/>
                  </a:lnTo>
                  <a:lnTo>
                    <a:pt x="241" y="1348"/>
                  </a:lnTo>
                  <a:lnTo>
                    <a:pt x="252" y="1353"/>
                  </a:lnTo>
                  <a:lnTo>
                    <a:pt x="304" y="1385"/>
                  </a:lnTo>
                  <a:lnTo>
                    <a:pt x="367" y="1400"/>
                  </a:lnTo>
                  <a:lnTo>
                    <a:pt x="404" y="1390"/>
                  </a:lnTo>
                  <a:lnTo>
                    <a:pt x="430" y="1364"/>
                  </a:lnTo>
                  <a:lnTo>
                    <a:pt x="451" y="1327"/>
                  </a:lnTo>
                  <a:lnTo>
                    <a:pt x="456" y="1296"/>
                  </a:lnTo>
                  <a:lnTo>
                    <a:pt x="445" y="1254"/>
                  </a:lnTo>
                  <a:lnTo>
                    <a:pt x="430" y="1227"/>
                  </a:lnTo>
                  <a:lnTo>
                    <a:pt x="404" y="1206"/>
                  </a:lnTo>
                  <a:lnTo>
                    <a:pt x="377" y="1196"/>
                  </a:lnTo>
                  <a:lnTo>
                    <a:pt x="356" y="1185"/>
                  </a:lnTo>
                  <a:lnTo>
                    <a:pt x="320" y="1175"/>
                  </a:lnTo>
                  <a:lnTo>
                    <a:pt x="294" y="1164"/>
                  </a:lnTo>
                  <a:lnTo>
                    <a:pt x="257" y="1154"/>
                  </a:lnTo>
                  <a:lnTo>
                    <a:pt x="210" y="1138"/>
                  </a:lnTo>
                  <a:lnTo>
                    <a:pt x="157" y="1117"/>
                  </a:lnTo>
                  <a:lnTo>
                    <a:pt x="110" y="1086"/>
                  </a:lnTo>
                  <a:lnTo>
                    <a:pt x="63" y="1049"/>
                  </a:lnTo>
                  <a:lnTo>
                    <a:pt x="32" y="996"/>
                  </a:lnTo>
                  <a:lnTo>
                    <a:pt x="5" y="928"/>
                  </a:lnTo>
                  <a:lnTo>
                    <a:pt x="0" y="844"/>
                  </a:lnTo>
                  <a:lnTo>
                    <a:pt x="16" y="713"/>
                  </a:lnTo>
                  <a:lnTo>
                    <a:pt x="53" y="587"/>
                  </a:lnTo>
                  <a:lnTo>
                    <a:pt x="110" y="472"/>
                  </a:lnTo>
                  <a:lnTo>
                    <a:pt x="184" y="367"/>
                  </a:lnTo>
                  <a:lnTo>
                    <a:pt x="262" y="278"/>
                  </a:lnTo>
                  <a:lnTo>
                    <a:pt x="346" y="204"/>
                  </a:lnTo>
                  <a:lnTo>
                    <a:pt x="419" y="157"/>
                  </a:lnTo>
                  <a:lnTo>
                    <a:pt x="409" y="131"/>
                  </a:lnTo>
                  <a:lnTo>
                    <a:pt x="404" y="105"/>
                  </a:lnTo>
                  <a:lnTo>
                    <a:pt x="404" y="78"/>
                  </a:lnTo>
                  <a:lnTo>
                    <a:pt x="404" y="73"/>
                  </a:lnTo>
                  <a:lnTo>
                    <a:pt x="404" y="63"/>
                  </a:lnTo>
                  <a:lnTo>
                    <a:pt x="404" y="52"/>
                  </a:lnTo>
                  <a:lnTo>
                    <a:pt x="404" y="36"/>
                  </a:lnTo>
                  <a:lnTo>
                    <a:pt x="409" y="21"/>
                  </a:lnTo>
                  <a:lnTo>
                    <a:pt x="414" y="10"/>
                  </a:lnTo>
                  <a:lnTo>
                    <a:pt x="419" y="0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6"/>
            <p:cNvSpPr>
              <a:spLocks/>
            </p:cNvSpPr>
            <p:nvPr/>
          </p:nvSpPr>
          <p:spPr bwMode="auto">
            <a:xfrm>
              <a:off x="5409" y="4162"/>
              <a:ext cx="765" cy="5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18" y="0"/>
                </a:cxn>
                <a:cxn ang="0">
                  <a:pos x="728" y="0"/>
                </a:cxn>
                <a:cxn ang="0">
                  <a:pos x="739" y="0"/>
                </a:cxn>
                <a:cxn ang="0">
                  <a:pos x="749" y="5"/>
                </a:cxn>
                <a:cxn ang="0">
                  <a:pos x="754" y="11"/>
                </a:cxn>
                <a:cxn ang="0">
                  <a:pos x="760" y="16"/>
                </a:cxn>
                <a:cxn ang="0">
                  <a:pos x="765" y="32"/>
                </a:cxn>
                <a:cxn ang="0">
                  <a:pos x="760" y="42"/>
                </a:cxn>
                <a:cxn ang="0">
                  <a:pos x="754" y="47"/>
                </a:cxn>
                <a:cxn ang="0">
                  <a:pos x="749" y="53"/>
                </a:cxn>
                <a:cxn ang="0">
                  <a:pos x="739" y="53"/>
                </a:cxn>
                <a:cxn ang="0">
                  <a:pos x="728" y="58"/>
                </a:cxn>
                <a:cxn ang="0">
                  <a:pos x="718" y="58"/>
                </a:cxn>
                <a:cxn ang="0">
                  <a:pos x="47" y="58"/>
                </a:cxn>
                <a:cxn ang="0">
                  <a:pos x="37" y="58"/>
                </a:cxn>
                <a:cxn ang="0">
                  <a:pos x="26" y="53"/>
                </a:cxn>
                <a:cxn ang="0">
                  <a:pos x="16" y="53"/>
                </a:cxn>
                <a:cxn ang="0">
                  <a:pos x="10" y="47"/>
                </a:cxn>
                <a:cxn ang="0">
                  <a:pos x="5" y="42"/>
                </a:cxn>
                <a:cxn ang="0">
                  <a:pos x="0" y="26"/>
                </a:cxn>
                <a:cxn ang="0">
                  <a:pos x="5" y="16"/>
                </a:cxn>
                <a:cxn ang="0">
                  <a:pos x="10" y="11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7" y="0"/>
                </a:cxn>
              </a:cxnLst>
              <a:rect l="0" t="0" r="r" b="b"/>
              <a:pathLst>
                <a:path w="765" h="58">
                  <a:moveTo>
                    <a:pt x="47" y="0"/>
                  </a:moveTo>
                  <a:lnTo>
                    <a:pt x="718" y="0"/>
                  </a:lnTo>
                  <a:lnTo>
                    <a:pt x="728" y="0"/>
                  </a:lnTo>
                  <a:lnTo>
                    <a:pt x="739" y="0"/>
                  </a:lnTo>
                  <a:lnTo>
                    <a:pt x="749" y="5"/>
                  </a:lnTo>
                  <a:lnTo>
                    <a:pt x="754" y="11"/>
                  </a:lnTo>
                  <a:lnTo>
                    <a:pt x="760" y="16"/>
                  </a:lnTo>
                  <a:lnTo>
                    <a:pt x="765" y="32"/>
                  </a:lnTo>
                  <a:lnTo>
                    <a:pt x="760" y="42"/>
                  </a:lnTo>
                  <a:lnTo>
                    <a:pt x="754" y="47"/>
                  </a:lnTo>
                  <a:lnTo>
                    <a:pt x="749" y="53"/>
                  </a:lnTo>
                  <a:lnTo>
                    <a:pt x="739" y="53"/>
                  </a:lnTo>
                  <a:lnTo>
                    <a:pt x="728" y="58"/>
                  </a:lnTo>
                  <a:lnTo>
                    <a:pt x="718" y="58"/>
                  </a:lnTo>
                  <a:lnTo>
                    <a:pt x="47" y="58"/>
                  </a:lnTo>
                  <a:lnTo>
                    <a:pt x="37" y="58"/>
                  </a:lnTo>
                  <a:lnTo>
                    <a:pt x="26" y="53"/>
                  </a:lnTo>
                  <a:lnTo>
                    <a:pt x="16" y="53"/>
                  </a:lnTo>
                  <a:lnTo>
                    <a:pt x="10" y="47"/>
                  </a:lnTo>
                  <a:lnTo>
                    <a:pt x="5" y="42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7"/>
            <p:cNvSpPr>
              <a:spLocks/>
            </p:cNvSpPr>
            <p:nvPr/>
          </p:nvSpPr>
          <p:spPr bwMode="auto">
            <a:xfrm>
              <a:off x="6409" y="3727"/>
              <a:ext cx="409" cy="745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6" y="0"/>
                </a:cxn>
                <a:cxn ang="0">
                  <a:pos x="247" y="0"/>
                </a:cxn>
                <a:cxn ang="0">
                  <a:pos x="252" y="5"/>
                </a:cxn>
                <a:cxn ang="0">
                  <a:pos x="257" y="15"/>
                </a:cxn>
                <a:cxn ang="0">
                  <a:pos x="257" y="31"/>
                </a:cxn>
                <a:cxn ang="0">
                  <a:pos x="257" y="655"/>
                </a:cxn>
                <a:cxn ang="0">
                  <a:pos x="257" y="671"/>
                </a:cxn>
                <a:cxn ang="0">
                  <a:pos x="262" y="687"/>
                </a:cxn>
                <a:cxn ang="0">
                  <a:pos x="278" y="697"/>
                </a:cxn>
                <a:cxn ang="0">
                  <a:pos x="315" y="703"/>
                </a:cxn>
                <a:cxn ang="0">
                  <a:pos x="367" y="708"/>
                </a:cxn>
                <a:cxn ang="0">
                  <a:pos x="409" y="708"/>
                </a:cxn>
                <a:cxn ang="0">
                  <a:pos x="409" y="745"/>
                </a:cxn>
                <a:cxn ang="0">
                  <a:pos x="383" y="745"/>
                </a:cxn>
                <a:cxn ang="0">
                  <a:pos x="341" y="745"/>
                </a:cxn>
                <a:cxn ang="0">
                  <a:pos x="289" y="745"/>
                </a:cxn>
                <a:cxn ang="0">
                  <a:pos x="241" y="739"/>
                </a:cxn>
                <a:cxn ang="0">
                  <a:pos x="210" y="739"/>
                </a:cxn>
                <a:cxn ang="0">
                  <a:pos x="173" y="739"/>
                </a:cxn>
                <a:cxn ang="0">
                  <a:pos x="126" y="745"/>
                </a:cxn>
                <a:cxn ang="0">
                  <a:pos x="74" y="745"/>
                </a:cxn>
                <a:cxn ang="0">
                  <a:pos x="32" y="745"/>
                </a:cxn>
                <a:cxn ang="0">
                  <a:pos x="11" y="745"/>
                </a:cxn>
                <a:cxn ang="0">
                  <a:pos x="11" y="708"/>
                </a:cxn>
                <a:cxn ang="0">
                  <a:pos x="53" y="708"/>
                </a:cxn>
                <a:cxn ang="0">
                  <a:pos x="105" y="703"/>
                </a:cxn>
                <a:cxn ang="0">
                  <a:pos x="137" y="697"/>
                </a:cxn>
                <a:cxn ang="0">
                  <a:pos x="158" y="687"/>
                </a:cxn>
                <a:cxn ang="0">
                  <a:pos x="163" y="671"/>
                </a:cxn>
                <a:cxn ang="0">
                  <a:pos x="163" y="655"/>
                </a:cxn>
                <a:cxn ang="0">
                  <a:pos x="163" y="78"/>
                </a:cxn>
                <a:cxn ang="0">
                  <a:pos x="100" y="99"/>
                </a:cxn>
                <a:cxn ang="0">
                  <a:pos x="42" y="110"/>
                </a:cxn>
                <a:cxn ang="0">
                  <a:pos x="0" y="110"/>
                </a:cxn>
                <a:cxn ang="0">
                  <a:pos x="0" y="68"/>
                </a:cxn>
                <a:cxn ang="0">
                  <a:pos x="48" y="68"/>
                </a:cxn>
                <a:cxn ang="0">
                  <a:pos x="100" y="63"/>
                </a:cxn>
                <a:cxn ang="0">
                  <a:pos x="163" y="42"/>
                </a:cxn>
                <a:cxn ang="0">
                  <a:pos x="220" y="0"/>
                </a:cxn>
              </a:cxnLst>
              <a:rect l="0" t="0" r="r" b="b"/>
              <a:pathLst>
                <a:path w="409" h="745">
                  <a:moveTo>
                    <a:pt x="220" y="0"/>
                  </a:moveTo>
                  <a:lnTo>
                    <a:pt x="236" y="0"/>
                  </a:lnTo>
                  <a:lnTo>
                    <a:pt x="247" y="0"/>
                  </a:lnTo>
                  <a:lnTo>
                    <a:pt x="252" y="5"/>
                  </a:lnTo>
                  <a:lnTo>
                    <a:pt x="257" y="15"/>
                  </a:lnTo>
                  <a:lnTo>
                    <a:pt x="257" y="31"/>
                  </a:lnTo>
                  <a:lnTo>
                    <a:pt x="257" y="655"/>
                  </a:lnTo>
                  <a:lnTo>
                    <a:pt x="257" y="671"/>
                  </a:lnTo>
                  <a:lnTo>
                    <a:pt x="262" y="687"/>
                  </a:lnTo>
                  <a:lnTo>
                    <a:pt x="278" y="697"/>
                  </a:lnTo>
                  <a:lnTo>
                    <a:pt x="315" y="703"/>
                  </a:lnTo>
                  <a:lnTo>
                    <a:pt x="367" y="708"/>
                  </a:lnTo>
                  <a:lnTo>
                    <a:pt x="409" y="708"/>
                  </a:lnTo>
                  <a:lnTo>
                    <a:pt x="409" y="745"/>
                  </a:lnTo>
                  <a:lnTo>
                    <a:pt x="383" y="745"/>
                  </a:lnTo>
                  <a:lnTo>
                    <a:pt x="341" y="745"/>
                  </a:lnTo>
                  <a:lnTo>
                    <a:pt x="289" y="745"/>
                  </a:lnTo>
                  <a:lnTo>
                    <a:pt x="241" y="739"/>
                  </a:lnTo>
                  <a:lnTo>
                    <a:pt x="210" y="739"/>
                  </a:lnTo>
                  <a:lnTo>
                    <a:pt x="173" y="739"/>
                  </a:lnTo>
                  <a:lnTo>
                    <a:pt x="126" y="745"/>
                  </a:lnTo>
                  <a:lnTo>
                    <a:pt x="74" y="745"/>
                  </a:lnTo>
                  <a:lnTo>
                    <a:pt x="32" y="745"/>
                  </a:lnTo>
                  <a:lnTo>
                    <a:pt x="11" y="745"/>
                  </a:lnTo>
                  <a:lnTo>
                    <a:pt x="11" y="708"/>
                  </a:lnTo>
                  <a:lnTo>
                    <a:pt x="53" y="708"/>
                  </a:lnTo>
                  <a:lnTo>
                    <a:pt x="105" y="703"/>
                  </a:lnTo>
                  <a:lnTo>
                    <a:pt x="137" y="697"/>
                  </a:lnTo>
                  <a:lnTo>
                    <a:pt x="158" y="687"/>
                  </a:lnTo>
                  <a:lnTo>
                    <a:pt x="163" y="671"/>
                  </a:lnTo>
                  <a:lnTo>
                    <a:pt x="163" y="655"/>
                  </a:lnTo>
                  <a:lnTo>
                    <a:pt x="163" y="78"/>
                  </a:lnTo>
                  <a:lnTo>
                    <a:pt x="100" y="99"/>
                  </a:lnTo>
                  <a:lnTo>
                    <a:pt x="42" y="110"/>
                  </a:lnTo>
                  <a:lnTo>
                    <a:pt x="0" y="110"/>
                  </a:lnTo>
                  <a:lnTo>
                    <a:pt x="0" y="68"/>
                  </a:lnTo>
                  <a:lnTo>
                    <a:pt x="48" y="68"/>
                  </a:lnTo>
                  <a:lnTo>
                    <a:pt x="100" y="63"/>
                  </a:lnTo>
                  <a:lnTo>
                    <a:pt x="163" y="42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8"/>
            <p:cNvSpPr>
              <a:spLocks/>
            </p:cNvSpPr>
            <p:nvPr/>
          </p:nvSpPr>
          <p:spPr bwMode="auto">
            <a:xfrm>
              <a:off x="7017" y="4346"/>
              <a:ext cx="943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43" y="110"/>
                </a:cxn>
                <a:cxn ang="0">
                  <a:pos x="938" y="168"/>
                </a:cxn>
                <a:cxn ang="0">
                  <a:pos x="911" y="314"/>
                </a:cxn>
                <a:cxn ang="0">
                  <a:pos x="864" y="456"/>
                </a:cxn>
                <a:cxn ang="0">
                  <a:pos x="812" y="577"/>
                </a:cxn>
                <a:cxn ang="0">
                  <a:pos x="718" y="682"/>
                </a:cxn>
                <a:cxn ang="0">
                  <a:pos x="587" y="724"/>
                </a:cxn>
                <a:cxn ang="0">
                  <a:pos x="487" y="692"/>
                </a:cxn>
                <a:cxn ang="0">
                  <a:pos x="430" y="608"/>
                </a:cxn>
                <a:cxn ang="0">
                  <a:pos x="377" y="603"/>
                </a:cxn>
                <a:cxn ang="0">
                  <a:pos x="288" y="687"/>
                </a:cxn>
                <a:cxn ang="0">
                  <a:pos x="168" y="724"/>
                </a:cxn>
                <a:cxn ang="0">
                  <a:pos x="68" y="687"/>
                </a:cxn>
                <a:cxn ang="0">
                  <a:pos x="16" y="603"/>
                </a:cxn>
                <a:cxn ang="0">
                  <a:pos x="0" y="493"/>
                </a:cxn>
                <a:cxn ang="0">
                  <a:pos x="42" y="257"/>
                </a:cxn>
                <a:cxn ang="0">
                  <a:pos x="141" y="42"/>
                </a:cxn>
                <a:cxn ang="0">
                  <a:pos x="157" y="21"/>
                </a:cxn>
                <a:cxn ang="0">
                  <a:pos x="183" y="10"/>
                </a:cxn>
                <a:cxn ang="0">
                  <a:pos x="204" y="15"/>
                </a:cxn>
                <a:cxn ang="0">
                  <a:pos x="215" y="36"/>
                </a:cxn>
                <a:cxn ang="0">
                  <a:pos x="183" y="89"/>
                </a:cxn>
                <a:cxn ang="0">
                  <a:pos x="115" y="194"/>
                </a:cxn>
                <a:cxn ang="0">
                  <a:pos x="58" y="341"/>
                </a:cxn>
                <a:cxn ang="0">
                  <a:pos x="58" y="477"/>
                </a:cxn>
                <a:cxn ang="0">
                  <a:pos x="94" y="566"/>
                </a:cxn>
                <a:cxn ang="0">
                  <a:pos x="189" y="608"/>
                </a:cxn>
                <a:cxn ang="0">
                  <a:pos x="314" y="561"/>
                </a:cxn>
                <a:cxn ang="0">
                  <a:pos x="409" y="461"/>
                </a:cxn>
                <a:cxn ang="0">
                  <a:pos x="419" y="356"/>
                </a:cxn>
                <a:cxn ang="0">
                  <a:pos x="445" y="267"/>
                </a:cxn>
                <a:cxn ang="0">
                  <a:pos x="466" y="246"/>
                </a:cxn>
                <a:cxn ang="0">
                  <a:pos x="487" y="241"/>
                </a:cxn>
                <a:cxn ang="0">
                  <a:pos x="508" y="252"/>
                </a:cxn>
                <a:cxn ang="0">
                  <a:pos x="513" y="278"/>
                </a:cxn>
                <a:cxn ang="0">
                  <a:pos x="492" y="372"/>
                </a:cxn>
                <a:cxn ang="0">
                  <a:pos x="461" y="467"/>
                </a:cxn>
                <a:cxn ang="0">
                  <a:pos x="508" y="566"/>
                </a:cxn>
                <a:cxn ang="0">
                  <a:pos x="613" y="608"/>
                </a:cxn>
                <a:cxn ang="0">
                  <a:pos x="718" y="572"/>
                </a:cxn>
                <a:cxn ang="0">
                  <a:pos x="796" y="482"/>
                </a:cxn>
                <a:cxn ang="0">
                  <a:pos x="864" y="330"/>
                </a:cxn>
                <a:cxn ang="0">
                  <a:pos x="870" y="199"/>
                </a:cxn>
                <a:cxn ang="0">
                  <a:pos x="822" y="126"/>
                </a:cxn>
                <a:cxn ang="0">
                  <a:pos x="801" y="94"/>
                </a:cxn>
                <a:cxn ang="0">
                  <a:pos x="807" y="42"/>
                </a:cxn>
                <a:cxn ang="0">
                  <a:pos x="880" y="0"/>
                </a:cxn>
              </a:cxnLst>
              <a:rect l="0" t="0" r="r" b="b"/>
              <a:pathLst>
                <a:path w="943" h="724">
                  <a:moveTo>
                    <a:pt x="880" y="0"/>
                  </a:moveTo>
                  <a:lnTo>
                    <a:pt x="911" y="15"/>
                  </a:lnTo>
                  <a:lnTo>
                    <a:pt x="938" y="52"/>
                  </a:lnTo>
                  <a:lnTo>
                    <a:pt x="943" y="110"/>
                  </a:lnTo>
                  <a:lnTo>
                    <a:pt x="943" y="110"/>
                  </a:lnTo>
                  <a:lnTo>
                    <a:pt x="938" y="168"/>
                  </a:lnTo>
                  <a:lnTo>
                    <a:pt x="927" y="241"/>
                  </a:lnTo>
                  <a:lnTo>
                    <a:pt x="911" y="314"/>
                  </a:lnTo>
                  <a:lnTo>
                    <a:pt x="891" y="393"/>
                  </a:lnTo>
                  <a:lnTo>
                    <a:pt x="864" y="456"/>
                  </a:lnTo>
                  <a:lnTo>
                    <a:pt x="849" y="509"/>
                  </a:lnTo>
                  <a:lnTo>
                    <a:pt x="812" y="577"/>
                  </a:lnTo>
                  <a:lnTo>
                    <a:pt x="765" y="634"/>
                  </a:lnTo>
                  <a:lnTo>
                    <a:pt x="718" y="682"/>
                  </a:lnTo>
                  <a:lnTo>
                    <a:pt x="655" y="713"/>
                  </a:lnTo>
                  <a:lnTo>
                    <a:pt x="587" y="724"/>
                  </a:lnTo>
                  <a:lnTo>
                    <a:pt x="534" y="713"/>
                  </a:lnTo>
                  <a:lnTo>
                    <a:pt x="487" y="692"/>
                  </a:lnTo>
                  <a:lnTo>
                    <a:pt x="451" y="655"/>
                  </a:lnTo>
                  <a:lnTo>
                    <a:pt x="430" y="608"/>
                  </a:lnTo>
                  <a:lnTo>
                    <a:pt x="414" y="556"/>
                  </a:lnTo>
                  <a:lnTo>
                    <a:pt x="377" y="603"/>
                  </a:lnTo>
                  <a:lnTo>
                    <a:pt x="335" y="650"/>
                  </a:lnTo>
                  <a:lnTo>
                    <a:pt x="288" y="687"/>
                  </a:lnTo>
                  <a:lnTo>
                    <a:pt x="231" y="713"/>
                  </a:lnTo>
                  <a:lnTo>
                    <a:pt x="168" y="724"/>
                  </a:lnTo>
                  <a:lnTo>
                    <a:pt x="110" y="713"/>
                  </a:lnTo>
                  <a:lnTo>
                    <a:pt x="68" y="687"/>
                  </a:lnTo>
                  <a:lnTo>
                    <a:pt x="37" y="650"/>
                  </a:lnTo>
                  <a:lnTo>
                    <a:pt x="16" y="603"/>
                  </a:lnTo>
                  <a:lnTo>
                    <a:pt x="5" y="551"/>
                  </a:lnTo>
                  <a:lnTo>
                    <a:pt x="0" y="493"/>
                  </a:lnTo>
                  <a:lnTo>
                    <a:pt x="11" y="377"/>
                  </a:lnTo>
                  <a:lnTo>
                    <a:pt x="42" y="257"/>
                  </a:lnTo>
                  <a:lnTo>
                    <a:pt x="84" y="141"/>
                  </a:lnTo>
                  <a:lnTo>
                    <a:pt x="141" y="42"/>
                  </a:lnTo>
                  <a:lnTo>
                    <a:pt x="147" y="31"/>
                  </a:lnTo>
                  <a:lnTo>
                    <a:pt x="157" y="21"/>
                  </a:lnTo>
                  <a:lnTo>
                    <a:pt x="168" y="10"/>
                  </a:lnTo>
                  <a:lnTo>
                    <a:pt x="183" y="10"/>
                  </a:lnTo>
                  <a:lnTo>
                    <a:pt x="194" y="10"/>
                  </a:lnTo>
                  <a:lnTo>
                    <a:pt x="204" y="15"/>
                  </a:lnTo>
                  <a:lnTo>
                    <a:pt x="210" y="26"/>
                  </a:lnTo>
                  <a:lnTo>
                    <a:pt x="215" y="36"/>
                  </a:lnTo>
                  <a:lnTo>
                    <a:pt x="204" y="57"/>
                  </a:lnTo>
                  <a:lnTo>
                    <a:pt x="183" y="89"/>
                  </a:lnTo>
                  <a:lnTo>
                    <a:pt x="152" y="136"/>
                  </a:lnTo>
                  <a:lnTo>
                    <a:pt x="115" y="194"/>
                  </a:lnTo>
                  <a:lnTo>
                    <a:pt x="84" y="267"/>
                  </a:lnTo>
                  <a:lnTo>
                    <a:pt x="58" y="341"/>
                  </a:lnTo>
                  <a:lnTo>
                    <a:pt x="52" y="425"/>
                  </a:lnTo>
                  <a:lnTo>
                    <a:pt x="58" y="477"/>
                  </a:lnTo>
                  <a:lnTo>
                    <a:pt x="68" y="530"/>
                  </a:lnTo>
                  <a:lnTo>
                    <a:pt x="94" y="566"/>
                  </a:lnTo>
                  <a:lnTo>
                    <a:pt x="136" y="598"/>
                  </a:lnTo>
                  <a:lnTo>
                    <a:pt x="189" y="608"/>
                  </a:lnTo>
                  <a:lnTo>
                    <a:pt x="257" y="592"/>
                  </a:lnTo>
                  <a:lnTo>
                    <a:pt x="314" y="561"/>
                  </a:lnTo>
                  <a:lnTo>
                    <a:pt x="367" y="514"/>
                  </a:lnTo>
                  <a:lnTo>
                    <a:pt x="409" y="461"/>
                  </a:lnTo>
                  <a:lnTo>
                    <a:pt x="409" y="414"/>
                  </a:lnTo>
                  <a:lnTo>
                    <a:pt x="419" y="356"/>
                  </a:lnTo>
                  <a:lnTo>
                    <a:pt x="430" y="304"/>
                  </a:lnTo>
                  <a:lnTo>
                    <a:pt x="445" y="267"/>
                  </a:lnTo>
                  <a:lnTo>
                    <a:pt x="456" y="252"/>
                  </a:lnTo>
                  <a:lnTo>
                    <a:pt x="466" y="246"/>
                  </a:lnTo>
                  <a:lnTo>
                    <a:pt x="477" y="241"/>
                  </a:lnTo>
                  <a:lnTo>
                    <a:pt x="487" y="241"/>
                  </a:lnTo>
                  <a:lnTo>
                    <a:pt x="498" y="246"/>
                  </a:lnTo>
                  <a:lnTo>
                    <a:pt x="508" y="252"/>
                  </a:lnTo>
                  <a:lnTo>
                    <a:pt x="513" y="262"/>
                  </a:lnTo>
                  <a:lnTo>
                    <a:pt x="513" y="278"/>
                  </a:lnTo>
                  <a:lnTo>
                    <a:pt x="508" y="320"/>
                  </a:lnTo>
                  <a:lnTo>
                    <a:pt x="492" y="372"/>
                  </a:lnTo>
                  <a:lnTo>
                    <a:pt x="477" y="425"/>
                  </a:lnTo>
                  <a:lnTo>
                    <a:pt x="461" y="467"/>
                  </a:lnTo>
                  <a:lnTo>
                    <a:pt x="477" y="524"/>
                  </a:lnTo>
                  <a:lnTo>
                    <a:pt x="508" y="566"/>
                  </a:lnTo>
                  <a:lnTo>
                    <a:pt x="555" y="598"/>
                  </a:lnTo>
                  <a:lnTo>
                    <a:pt x="613" y="608"/>
                  </a:lnTo>
                  <a:lnTo>
                    <a:pt x="665" y="598"/>
                  </a:lnTo>
                  <a:lnTo>
                    <a:pt x="718" y="572"/>
                  </a:lnTo>
                  <a:lnTo>
                    <a:pt x="760" y="535"/>
                  </a:lnTo>
                  <a:lnTo>
                    <a:pt x="796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5" y="257"/>
                  </a:lnTo>
                  <a:lnTo>
                    <a:pt x="870" y="199"/>
                  </a:lnTo>
                  <a:lnTo>
                    <a:pt x="849" y="152"/>
                  </a:lnTo>
                  <a:lnTo>
                    <a:pt x="822" y="126"/>
                  </a:lnTo>
                  <a:lnTo>
                    <a:pt x="807" y="110"/>
                  </a:lnTo>
                  <a:lnTo>
                    <a:pt x="801" y="94"/>
                  </a:lnTo>
                  <a:lnTo>
                    <a:pt x="796" y="78"/>
                  </a:lnTo>
                  <a:lnTo>
                    <a:pt x="807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9"/>
            <p:cNvSpPr>
              <a:spLocks/>
            </p:cNvSpPr>
            <p:nvPr/>
          </p:nvSpPr>
          <p:spPr bwMode="auto">
            <a:xfrm>
              <a:off x="8075" y="4582"/>
              <a:ext cx="828" cy="834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30" y="5"/>
                </a:cxn>
                <a:cxn ang="0">
                  <a:pos x="435" y="10"/>
                </a:cxn>
                <a:cxn ang="0">
                  <a:pos x="440" y="16"/>
                </a:cxn>
                <a:cxn ang="0">
                  <a:pos x="445" y="21"/>
                </a:cxn>
                <a:cxn ang="0">
                  <a:pos x="445" y="36"/>
                </a:cxn>
                <a:cxn ang="0">
                  <a:pos x="445" y="42"/>
                </a:cxn>
                <a:cxn ang="0">
                  <a:pos x="445" y="388"/>
                </a:cxn>
                <a:cxn ang="0">
                  <a:pos x="791" y="388"/>
                </a:cxn>
                <a:cxn ang="0">
                  <a:pos x="796" y="388"/>
                </a:cxn>
                <a:cxn ang="0">
                  <a:pos x="807" y="388"/>
                </a:cxn>
                <a:cxn ang="0">
                  <a:pos x="817" y="393"/>
                </a:cxn>
                <a:cxn ang="0">
                  <a:pos x="822" y="398"/>
                </a:cxn>
                <a:cxn ang="0">
                  <a:pos x="828" y="404"/>
                </a:cxn>
                <a:cxn ang="0">
                  <a:pos x="828" y="419"/>
                </a:cxn>
                <a:cxn ang="0">
                  <a:pos x="828" y="430"/>
                </a:cxn>
                <a:cxn ang="0">
                  <a:pos x="822" y="435"/>
                </a:cxn>
                <a:cxn ang="0">
                  <a:pos x="817" y="440"/>
                </a:cxn>
                <a:cxn ang="0">
                  <a:pos x="807" y="440"/>
                </a:cxn>
                <a:cxn ang="0">
                  <a:pos x="796" y="446"/>
                </a:cxn>
                <a:cxn ang="0">
                  <a:pos x="791" y="446"/>
                </a:cxn>
                <a:cxn ang="0">
                  <a:pos x="445" y="446"/>
                </a:cxn>
                <a:cxn ang="0">
                  <a:pos x="445" y="792"/>
                </a:cxn>
                <a:cxn ang="0">
                  <a:pos x="445" y="797"/>
                </a:cxn>
                <a:cxn ang="0">
                  <a:pos x="445" y="808"/>
                </a:cxn>
                <a:cxn ang="0">
                  <a:pos x="440" y="818"/>
                </a:cxn>
                <a:cxn ang="0">
                  <a:pos x="435" y="823"/>
                </a:cxn>
                <a:cxn ang="0">
                  <a:pos x="430" y="829"/>
                </a:cxn>
                <a:cxn ang="0">
                  <a:pos x="414" y="834"/>
                </a:cxn>
                <a:cxn ang="0">
                  <a:pos x="403" y="829"/>
                </a:cxn>
                <a:cxn ang="0">
                  <a:pos x="398" y="823"/>
                </a:cxn>
                <a:cxn ang="0">
                  <a:pos x="393" y="818"/>
                </a:cxn>
                <a:cxn ang="0">
                  <a:pos x="393" y="808"/>
                </a:cxn>
                <a:cxn ang="0">
                  <a:pos x="388" y="797"/>
                </a:cxn>
                <a:cxn ang="0">
                  <a:pos x="388" y="792"/>
                </a:cxn>
                <a:cxn ang="0">
                  <a:pos x="388" y="446"/>
                </a:cxn>
                <a:cxn ang="0">
                  <a:pos x="42" y="446"/>
                </a:cxn>
                <a:cxn ang="0">
                  <a:pos x="32" y="446"/>
                </a:cxn>
                <a:cxn ang="0">
                  <a:pos x="26" y="440"/>
                </a:cxn>
                <a:cxn ang="0">
                  <a:pos x="16" y="440"/>
                </a:cxn>
                <a:cxn ang="0">
                  <a:pos x="11" y="435"/>
                </a:cxn>
                <a:cxn ang="0">
                  <a:pos x="5" y="430"/>
                </a:cxn>
                <a:cxn ang="0">
                  <a:pos x="0" y="414"/>
                </a:cxn>
                <a:cxn ang="0">
                  <a:pos x="5" y="404"/>
                </a:cxn>
                <a:cxn ang="0">
                  <a:pos x="11" y="398"/>
                </a:cxn>
                <a:cxn ang="0">
                  <a:pos x="16" y="393"/>
                </a:cxn>
                <a:cxn ang="0">
                  <a:pos x="26" y="388"/>
                </a:cxn>
                <a:cxn ang="0">
                  <a:pos x="32" y="388"/>
                </a:cxn>
                <a:cxn ang="0">
                  <a:pos x="42" y="388"/>
                </a:cxn>
                <a:cxn ang="0">
                  <a:pos x="388" y="388"/>
                </a:cxn>
                <a:cxn ang="0">
                  <a:pos x="388" y="42"/>
                </a:cxn>
                <a:cxn ang="0">
                  <a:pos x="388" y="36"/>
                </a:cxn>
                <a:cxn ang="0">
                  <a:pos x="393" y="21"/>
                </a:cxn>
                <a:cxn ang="0">
                  <a:pos x="393" y="16"/>
                </a:cxn>
                <a:cxn ang="0">
                  <a:pos x="398" y="10"/>
                </a:cxn>
                <a:cxn ang="0">
                  <a:pos x="403" y="5"/>
                </a:cxn>
                <a:cxn ang="0">
                  <a:pos x="419" y="0"/>
                </a:cxn>
              </a:cxnLst>
              <a:rect l="0" t="0" r="r" b="b"/>
              <a:pathLst>
                <a:path w="828" h="834">
                  <a:moveTo>
                    <a:pt x="419" y="0"/>
                  </a:moveTo>
                  <a:lnTo>
                    <a:pt x="430" y="5"/>
                  </a:lnTo>
                  <a:lnTo>
                    <a:pt x="435" y="10"/>
                  </a:lnTo>
                  <a:lnTo>
                    <a:pt x="440" y="16"/>
                  </a:lnTo>
                  <a:lnTo>
                    <a:pt x="445" y="21"/>
                  </a:lnTo>
                  <a:lnTo>
                    <a:pt x="445" y="36"/>
                  </a:lnTo>
                  <a:lnTo>
                    <a:pt x="445" y="42"/>
                  </a:lnTo>
                  <a:lnTo>
                    <a:pt x="445" y="388"/>
                  </a:lnTo>
                  <a:lnTo>
                    <a:pt x="791" y="388"/>
                  </a:lnTo>
                  <a:lnTo>
                    <a:pt x="796" y="388"/>
                  </a:lnTo>
                  <a:lnTo>
                    <a:pt x="807" y="388"/>
                  </a:lnTo>
                  <a:lnTo>
                    <a:pt x="817" y="393"/>
                  </a:lnTo>
                  <a:lnTo>
                    <a:pt x="822" y="398"/>
                  </a:lnTo>
                  <a:lnTo>
                    <a:pt x="828" y="404"/>
                  </a:lnTo>
                  <a:lnTo>
                    <a:pt x="828" y="419"/>
                  </a:lnTo>
                  <a:lnTo>
                    <a:pt x="828" y="430"/>
                  </a:lnTo>
                  <a:lnTo>
                    <a:pt x="822" y="435"/>
                  </a:lnTo>
                  <a:lnTo>
                    <a:pt x="817" y="440"/>
                  </a:lnTo>
                  <a:lnTo>
                    <a:pt x="807" y="440"/>
                  </a:lnTo>
                  <a:lnTo>
                    <a:pt x="796" y="446"/>
                  </a:lnTo>
                  <a:lnTo>
                    <a:pt x="791" y="446"/>
                  </a:lnTo>
                  <a:lnTo>
                    <a:pt x="445" y="446"/>
                  </a:lnTo>
                  <a:lnTo>
                    <a:pt x="445" y="792"/>
                  </a:lnTo>
                  <a:lnTo>
                    <a:pt x="445" y="797"/>
                  </a:lnTo>
                  <a:lnTo>
                    <a:pt x="445" y="808"/>
                  </a:lnTo>
                  <a:lnTo>
                    <a:pt x="440" y="818"/>
                  </a:lnTo>
                  <a:lnTo>
                    <a:pt x="435" y="823"/>
                  </a:lnTo>
                  <a:lnTo>
                    <a:pt x="430" y="829"/>
                  </a:lnTo>
                  <a:lnTo>
                    <a:pt x="414" y="834"/>
                  </a:lnTo>
                  <a:lnTo>
                    <a:pt x="403" y="829"/>
                  </a:lnTo>
                  <a:lnTo>
                    <a:pt x="398" y="823"/>
                  </a:lnTo>
                  <a:lnTo>
                    <a:pt x="393" y="818"/>
                  </a:lnTo>
                  <a:lnTo>
                    <a:pt x="393" y="808"/>
                  </a:lnTo>
                  <a:lnTo>
                    <a:pt x="388" y="797"/>
                  </a:lnTo>
                  <a:lnTo>
                    <a:pt x="388" y="792"/>
                  </a:lnTo>
                  <a:lnTo>
                    <a:pt x="388" y="446"/>
                  </a:lnTo>
                  <a:lnTo>
                    <a:pt x="42" y="446"/>
                  </a:lnTo>
                  <a:lnTo>
                    <a:pt x="32" y="446"/>
                  </a:lnTo>
                  <a:lnTo>
                    <a:pt x="26" y="440"/>
                  </a:lnTo>
                  <a:lnTo>
                    <a:pt x="16" y="440"/>
                  </a:lnTo>
                  <a:lnTo>
                    <a:pt x="11" y="435"/>
                  </a:lnTo>
                  <a:lnTo>
                    <a:pt x="5" y="430"/>
                  </a:lnTo>
                  <a:lnTo>
                    <a:pt x="0" y="414"/>
                  </a:lnTo>
                  <a:lnTo>
                    <a:pt x="5" y="404"/>
                  </a:lnTo>
                  <a:lnTo>
                    <a:pt x="11" y="398"/>
                  </a:lnTo>
                  <a:lnTo>
                    <a:pt x="16" y="393"/>
                  </a:lnTo>
                  <a:lnTo>
                    <a:pt x="26" y="388"/>
                  </a:lnTo>
                  <a:lnTo>
                    <a:pt x="32" y="388"/>
                  </a:lnTo>
                  <a:lnTo>
                    <a:pt x="42" y="388"/>
                  </a:lnTo>
                  <a:lnTo>
                    <a:pt x="388" y="388"/>
                  </a:lnTo>
                  <a:lnTo>
                    <a:pt x="388" y="42"/>
                  </a:lnTo>
                  <a:lnTo>
                    <a:pt x="388" y="36"/>
                  </a:lnTo>
                  <a:lnTo>
                    <a:pt x="393" y="21"/>
                  </a:lnTo>
                  <a:lnTo>
                    <a:pt x="393" y="16"/>
                  </a:lnTo>
                  <a:lnTo>
                    <a:pt x="398" y="10"/>
                  </a:lnTo>
                  <a:lnTo>
                    <a:pt x="403" y="5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50"/>
            <p:cNvSpPr>
              <a:spLocks/>
            </p:cNvSpPr>
            <p:nvPr/>
          </p:nvSpPr>
          <p:spPr bwMode="auto">
            <a:xfrm>
              <a:off x="9510" y="4120"/>
              <a:ext cx="1058" cy="1065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0" y="5"/>
                </a:cxn>
                <a:cxn ang="0">
                  <a:pos x="550" y="11"/>
                </a:cxn>
                <a:cxn ang="0">
                  <a:pos x="556" y="21"/>
                </a:cxn>
                <a:cxn ang="0">
                  <a:pos x="556" y="32"/>
                </a:cxn>
                <a:cxn ang="0">
                  <a:pos x="561" y="42"/>
                </a:cxn>
                <a:cxn ang="0">
                  <a:pos x="561" y="53"/>
                </a:cxn>
                <a:cxn ang="0">
                  <a:pos x="561" y="498"/>
                </a:cxn>
                <a:cxn ang="0">
                  <a:pos x="1006" y="498"/>
                </a:cxn>
                <a:cxn ang="0">
                  <a:pos x="1016" y="498"/>
                </a:cxn>
                <a:cxn ang="0">
                  <a:pos x="1027" y="498"/>
                </a:cxn>
                <a:cxn ang="0">
                  <a:pos x="1037" y="504"/>
                </a:cxn>
                <a:cxn ang="0">
                  <a:pos x="1048" y="509"/>
                </a:cxn>
                <a:cxn ang="0">
                  <a:pos x="1053" y="519"/>
                </a:cxn>
                <a:cxn ang="0">
                  <a:pos x="1058" y="530"/>
                </a:cxn>
                <a:cxn ang="0">
                  <a:pos x="1053" y="546"/>
                </a:cxn>
                <a:cxn ang="0">
                  <a:pos x="1048" y="556"/>
                </a:cxn>
                <a:cxn ang="0">
                  <a:pos x="1037" y="561"/>
                </a:cxn>
                <a:cxn ang="0">
                  <a:pos x="1027" y="561"/>
                </a:cxn>
                <a:cxn ang="0">
                  <a:pos x="1016" y="567"/>
                </a:cxn>
                <a:cxn ang="0">
                  <a:pos x="1006" y="567"/>
                </a:cxn>
                <a:cxn ang="0">
                  <a:pos x="561" y="567"/>
                </a:cxn>
                <a:cxn ang="0">
                  <a:pos x="561" y="1013"/>
                </a:cxn>
                <a:cxn ang="0">
                  <a:pos x="561" y="1023"/>
                </a:cxn>
                <a:cxn ang="0">
                  <a:pos x="556" y="1034"/>
                </a:cxn>
                <a:cxn ang="0">
                  <a:pos x="556" y="1044"/>
                </a:cxn>
                <a:cxn ang="0">
                  <a:pos x="550" y="1055"/>
                </a:cxn>
                <a:cxn ang="0">
                  <a:pos x="540" y="1060"/>
                </a:cxn>
                <a:cxn ang="0">
                  <a:pos x="529" y="1065"/>
                </a:cxn>
                <a:cxn ang="0">
                  <a:pos x="514" y="1060"/>
                </a:cxn>
                <a:cxn ang="0">
                  <a:pos x="503" y="1055"/>
                </a:cxn>
                <a:cxn ang="0">
                  <a:pos x="498" y="1044"/>
                </a:cxn>
                <a:cxn ang="0">
                  <a:pos x="498" y="1034"/>
                </a:cxn>
                <a:cxn ang="0">
                  <a:pos x="498" y="1023"/>
                </a:cxn>
                <a:cxn ang="0">
                  <a:pos x="498" y="1013"/>
                </a:cxn>
                <a:cxn ang="0">
                  <a:pos x="498" y="567"/>
                </a:cxn>
                <a:cxn ang="0">
                  <a:pos x="53" y="567"/>
                </a:cxn>
                <a:cxn ang="0">
                  <a:pos x="37" y="567"/>
                </a:cxn>
                <a:cxn ang="0">
                  <a:pos x="27" y="561"/>
                </a:cxn>
                <a:cxn ang="0">
                  <a:pos x="16" y="561"/>
                </a:cxn>
                <a:cxn ang="0">
                  <a:pos x="6" y="556"/>
                </a:cxn>
                <a:cxn ang="0">
                  <a:pos x="0" y="546"/>
                </a:cxn>
                <a:cxn ang="0">
                  <a:pos x="0" y="530"/>
                </a:cxn>
                <a:cxn ang="0">
                  <a:pos x="0" y="519"/>
                </a:cxn>
                <a:cxn ang="0">
                  <a:pos x="6" y="509"/>
                </a:cxn>
                <a:cxn ang="0">
                  <a:pos x="16" y="504"/>
                </a:cxn>
                <a:cxn ang="0">
                  <a:pos x="27" y="498"/>
                </a:cxn>
                <a:cxn ang="0">
                  <a:pos x="37" y="498"/>
                </a:cxn>
                <a:cxn ang="0">
                  <a:pos x="53" y="498"/>
                </a:cxn>
                <a:cxn ang="0">
                  <a:pos x="498" y="498"/>
                </a:cxn>
                <a:cxn ang="0">
                  <a:pos x="498" y="53"/>
                </a:cxn>
                <a:cxn ang="0">
                  <a:pos x="498" y="42"/>
                </a:cxn>
                <a:cxn ang="0">
                  <a:pos x="498" y="32"/>
                </a:cxn>
                <a:cxn ang="0">
                  <a:pos x="498" y="21"/>
                </a:cxn>
                <a:cxn ang="0">
                  <a:pos x="503" y="11"/>
                </a:cxn>
                <a:cxn ang="0">
                  <a:pos x="514" y="5"/>
                </a:cxn>
                <a:cxn ang="0">
                  <a:pos x="529" y="0"/>
                </a:cxn>
              </a:cxnLst>
              <a:rect l="0" t="0" r="r" b="b"/>
              <a:pathLst>
                <a:path w="1058" h="1065">
                  <a:moveTo>
                    <a:pt x="529" y="0"/>
                  </a:moveTo>
                  <a:lnTo>
                    <a:pt x="540" y="5"/>
                  </a:lnTo>
                  <a:lnTo>
                    <a:pt x="550" y="11"/>
                  </a:lnTo>
                  <a:lnTo>
                    <a:pt x="556" y="21"/>
                  </a:lnTo>
                  <a:lnTo>
                    <a:pt x="556" y="32"/>
                  </a:lnTo>
                  <a:lnTo>
                    <a:pt x="561" y="42"/>
                  </a:lnTo>
                  <a:lnTo>
                    <a:pt x="561" y="53"/>
                  </a:lnTo>
                  <a:lnTo>
                    <a:pt x="561" y="498"/>
                  </a:lnTo>
                  <a:lnTo>
                    <a:pt x="1006" y="498"/>
                  </a:lnTo>
                  <a:lnTo>
                    <a:pt x="1016" y="498"/>
                  </a:lnTo>
                  <a:lnTo>
                    <a:pt x="1027" y="498"/>
                  </a:lnTo>
                  <a:lnTo>
                    <a:pt x="1037" y="504"/>
                  </a:lnTo>
                  <a:lnTo>
                    <a:pt x="1048" y="509"/>
                  </a:lnTo>
                  <a:lnTo>
                    <a:pt x="1053" y="519"/>
                  </a:lnTo>
                  <a:lnTo>
                    <a:pt x="1058" y="530"/>
                  </a:lnTo>
                  <a:lnTo>
                    <a:pt x="1053" y="546"/>
                  </a:lnTo>
                  <a:lnTo>
                    <a:pt x="1048" y="556"/>
                  </a:lnTo>
                  <a:lnTo>
                    <a:pt x="1037" y="561"/>
                  </a:lnTo>
                  <a:lnTo>
                    <a:pt x="1027" y="561"/>
                  </a:lnTo>
                  <a:lnTo>
                    <a:pt x="1016" y="567"/>
                  </a:lnTo>
                  <a:lnTo>
                    <a:pt x="1006" y="567"/>
                  </a:lnTo>
                  <a:lnTo>
                    <a:pt x="561" y="567"/>
                  </a:lnTo>
                  <a:lnTo>
                    <a:pt x="561" y="1013"/>
                  </a:lnTo>
                  <a:lnTo>
                    <a:pt x="561" y="1023"/>
                  </a:lnTo>
                  <a:lnTo>
                    <a:pt x="556" y="1034"/>
                  </a:lnTo>
                  <a:lnTo>
                    <a:pt x="556" y="1044"/>
                  </a:lnTo>
                  <a:lnTo>
                    <a:pt x="550" y="1055"/>
                  </a:lnTo>
                  <a:lnTo>
                    <a:pt x="540" y="1060"/>
                  </a:lnTo>
                  <a:lnTo>
                    <a:pt x="529" y="1065"/>
                  </a:lnTo>
                  <a:lnTo>
                    <a:pt x="514" y="1060"/>
                  </a:lnTo>
                  <a:lnTo>
                    <a:pt x="503" y="1055"/>
                  </a:lnTo>
                  <a:lnTo>
                    <a:pt x="498" y="1044"/>
                  </a:lnTo>
                  <a:lnTo>
                    <a:pt x="498" y="1034"/>
                  </a:lnTo>
                  <a:lnTo>
                    <a:pt x="498" y="1023"/>
                  </a:lnTo>
                  <a:lnTo>
                    <a:pt x="498" y="1013"/>
                  </a:lnTo>
                  <a:lnTo>
                    <a:pt x="498" y="567"/>
                  </a:lnTo>
                  <a:lnTo>
                    <a:pt x="53" y="567"/>
                  </a:lnTo>
                  <a:lnTo>
                    <a:pt x="37" y="567"/>
                  </a:lnTo>
                  <a:lnTo>
                    <a:pt x="27" y="561"/>
                  </a:lnTo>
                  <a:lnTo>
                    <a:pt x="16" y="561"/>
                  </a:lnTo>
                  <a:lnTo>
                    <a:pt x="6" y="556"/>
                  </a:lnTo>
                  <a:lnTo>
                    <a:pt x="0" y="546"/>
                  </a:lnTo>
                  <a:lnTo>
                    <a:pt x="0" y="530"/>
                  </a:lnTo>
                  <a:lnTo>
                    <a:pt x="0" y="519"/>
                  </a:lnTo>
                  <a:lnTo>
                    <a:pt x="6" y="509"/>
                  </a:lnTo>
                  <a:lnTo>
                    <a:pt x="16" y="504"/>
                  </a:lnTo>
                  <a:lnTo>
                    <a:pt x="27" y="498"/>
                  </a:lnTo>
                  <a:lnTo>
                    <a:pt x="37" y="498"/>
                  </a:lnTo>
                  <a:lnTo>
                    <a:pt x="53" y="498"/>
                  </a:lnTo>
                  <a:lnTo>
                    <a:pt x="498" y="498"/>
                  </a:lnTo>
                  <a:lnTo>
                    <a:pt x="498" y="53"/>
                  </a:lnTo>
                  <a:lnTo>
                    <a:pt x="498" y="42"/>
                  </a:lnTo>
                  <a:lnTo>
                    <a:pt x="498" y="32"/>
                  </a:lnTo>
                  <a:lnTo>
                    <a:pt x="498" y="21"/>
                  </a:lnTo>
                  <a:lnTo>
                    <a:pt x="503" y="11"/>
                  </a:lnTo>
                  <a:lnTo>
                    <a:pt x="514" y="5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51"/>
            <p:cNvSpPr>
              <a:spLocks/>
            </p:cNvSpPr>
            <p:nvPr/>
          </p:nvSpPr>
          <p:spPr bwMode="auto">
            <a:xfrm>
              <a:off x="11035" y="4346"/>
              <a:ext cx="937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37" y="110"/>
                </a:cxn>
                <a:cxn ang="0">
                  <a:pos x="937" y="168"/>
                </a:cxn>
                <a:cxn ang="0">
                  <a:pos x="906" y="314"/>
                </a:cxn>
                <a:cxn ang="0">
                  <a:pos x="864" y="456"/>
                </a:cxn>
                <a:cxn ang="0">
                  <a:pos x="806" y="577"/>
                </a:cxn>
                <a:cxn ang="0">
                  <a:pos x="712" y="682"/>
                </a:cxn>
                <a:cxn ang="0">
                  <a:pos x="586" y="724"/>
                </a:cxn>
                <a:cxn ang="0">
                  <a:pos x="481" y="692"/>
                </a:cxn>
                <a:cxn ang="0">
                  <a:pos x="424" y="608"/>
                </a:cxn>
                <a:cxn ang="0">
                  <a:pos x="371" y="603"/>
                </a:cxn>
                <a:cxn ang="0">
                  <a:pos x="282" y="687"/>
                </a:cxn>
                <a:cxn ang="0">
                  <a:pos x="162" y="724"/>
                </a:cxn>
                <a:cxn ang="0">
                  <a:pos x="62" y="687"/>
                </a:cxn>
                <a:cxn ang="0">
                  <a:pos x="10" y="603"/>
                </a:cxn>
                <a:cxn ang="0">
                  <a:pos x="0" y="493"/>
                </a:cxn>
                <a:cxn ang="0">
                  <a:pos x="36" y="257"/>
                </a:cxn>
                <a:cxn ang="0">
                  <a:pos x="136" y="42"/>
                </a:cxn>
                <a:cxn ang="0">
                  <a:pos x="157" y="21"/>
                </a:cxn>
                <a:cxn ang="0">
                  <a:pos x="178" y="10"/>
                </a:cxn>
                <a:cxn ang="0">
                  <a:pos x="199" y="15"/>
                </a:cxn>
                <a:cxn ang="0">
                  <a:pos x="209" y="36"/>
                </a:cxn>
                <a:cxn ang="0">
                  <a:pos x="178" y="89"/>
                </a:cxn>
                <a:cxn ang="0">
                  <a:pos x="110" y="194"/>
                </a:cxn>
                <a:cxn ang="0">
                  <a:pos x="57" y="341"/>
                </a:cxn>
                <a:cxn ang="0">
                  <a:pos x="52" y="477"/>
                </a:cxn>
                <a:cxn ang="0">
                  <a:pos x="89" y="566"/>
                </a:cxn>
                <a:cxn ang="0">
                  <a:pos x="183" y="608"/>
                </a:cxn>
                <a:cxn ang="0">
                  <a:pos x="314" y="561"/>
                </a:cxn>
                <a:cxn ang="0">
                  <a:pos x="403" y="461"/>
                </a:cxn>
                <a:cxn ang="0">
                  <a:pos x="413" y="356"/>
                </a:cxn>
                <a:cxn ang="0">
                  <a:pos x="440" y="267"/>
                </a:cxn>
                <a:cxn ang="0">
                  <a:pos x="460" y="246"/>
                </a:cxn>
                <a:cxn ang="0">
                  <a:pos x="481" y="241"/>
                </a:cxn>
                <a:cxn ang="0">
                  <a:pos x="502" y="252"/>
                </a:cxn>
                <a:cxn ang="0">
                  <a:pos x="508" y="278"/>
                </a:cxn>
                <a:cxn ang="0">
                  <a:pos x="492" y="372"/>
                </a:cxn>
                <a:cxn ang="0">
                  <a:pos x="455" y="467"/>
                </a:cxn>
                <a:cxn ang="0">
                  <a:pos x="502" y="566"/>
                </a:cxn>
                <a:cxn ang="0">
                  <a:pos x="607" y="608"/>
                </a:cxn>
                <a:cxn ang="0">
                  <a:pos x="712" y="572"/>
                </a:cxn>
                <a:cxn ang="0">
                  <a:pos x="790" y="482"/>
                </a:cxn>
                <a:cxn ang="0">
                  <a:pos x="864" y="330"/>
                </a:cxn>
                <a:cxn ang="0">
                  <a:pos x="864" y="199"/>
                </a:cxn>
                <a:cxn ang="0">
                  <a:pos x="817" y="126"/>
                </a:cxn>
                <a:cxn ang="0">
                  <a:pos x="796" y="94"/>
                </a:cxn>
                <a:cxn ang="0">
                  <a:pos x="806" y="42"/>
                </a:cxn>
                <a:cxn ang="0">
                  <a:pos x="880" y="0"/>
                </a:cxn>
              </a:cxnLst>
              <a:rect l="0" t="0" r="r" b="b"/>
              <a:pathLst>
                <a:path w="937" h="724">
                  <a:moveTo>
                    <a:pt x="880" y="0"/>
                  </a:moveTo>
                  <a:lnTo>
                    <a:pt x="911" y="15"/>
                  </a:lnTo>
                  <a:lnTo>
                    <a:pt x="932" y="52"/>
                  </a:lnTo>
                  <a:lnTo>
                    <a:pt x="937" y="110"/>
                  </a:lnTo>
                  <a:lnTo>
                    <a:pt x="937" y="110"/>
                  </a:lnTo>
                  <a:lnTo>
                    <a:pt x="937" y="168"/>
                  </a:lnTo>
                  <a:lnTo>
                    <a:pt x="921" y="241"/>
                  </a:lnTo>
                  <a:lnTo>
                    <a:pt x="906" y="314"/>
                  </a:lnTo>
                  <a:lnTo>
                    <a:pt x="885" y="393"/>
                  </a:lnTo>
                  <a:lnTo>
                    <a:pt x="864" y="456"/>
                  </a:lnTo>
                  <a:lnTo>
                    <a:pt x="843" y="509"/>
                  </a:lnTo>
                  <a:lnTo>
                    <a:pt x="806" y="577"/>
                  </a:lnTo>
                  <a:lnTo>
                    <a:pt x="764" y="634"/>
                  </a:lnTo>
                  <a:lnTo>
                    <a:pt x="712" y="682"/>
                  </a:lnTo>
                  <a:lnTo>
                    <a:pt x="654" y="713"/>
                  </a:lnTo>
                  <a:lnTo>
                    <a:pt x="586" y="724"/>
                  </a:lnTo>
                  <a:lnTo>
                    <a:pt x="529" y="713"/>
                  </a:lnTo>
                  <a:lnTo>
                    <a:pt x="481" y="692"/>
                  </a:lnTo>
                  <a:lnTo>
                    <a:pt x="450" y="655"/>
                  </a:lnTo>
                  <a:lnTo>
                    <a:pt x="424" y="608"/>
                  </a:lnTo>
                  <a:lnTo>
                    <a:pt x="408" y="556"/>
                  </a:lnTo>
                  <a:lnTo>
                    <a:pt x="371" y="603"/>
                  </a:lnTo>
                  <a:lnTo>
                    <a:pt x="330" y="650"/>
                  </a:lnTo>
                  <a:lnTo>
                    <a:pt x="282" y="687"/>
                  </a:lnTo>
                  <a:lnTo>
                    <a:pt x="225" y="713"/>
                  </a:lnTo>
                  <a:lnTo>
                    <a:pt x="162" y="724"/>
                  </a:lnTo>
                  <a:lnTo>
                    <a:pt x="104" y="713"/>
                  </a:lnTo>
                  <a:lnTo>
                    <a:pt x="62" y="687"/>
                  </a:lnTo>
                  <a:lnTo>
                    <a:pt x="31" y="650"/>
                  </a:lnTo>
                  <a:lnTo>
                    <a:pt x="10" y="603"/>
                  </a:lnTo>
                  <a:lnTo>
                    <a:pt x="0" y="551"/>
                  </a:lnTo>
                  <a:lnTo>
                    <a:pt x="0" y="493"/>
                  </a:lnTo>
                  <a:lnTo>
                    <a:pt x="10" y="377"/>
                  </a:lnTo>
                  <a:lnTo>
                    <a:pt x="36" y="257"/>
                  </a:lnTo>
                  <a:lnTo>
                    <a:pt x="83" y="141"/>
                  </a:lnTo>
                  <a:lnTo>
                    <a:pt x="136" y="42"/>
                  </a:lnTo>
                  <a:lnTo>
                    <a:pt x="146" y="31"/>
                  </a:lnTo>
                  <a:lnTo>
                    <a:pt x="157" y="21"/>
                  </a:lnTo>
                  <a:lnTo>
                    <a:pt x="167" y="10"/>
                  </a:lnTo>
                  <a:lnTo>
                    <a:pt x="178" y="10"/>
                  </a:lnTo>
                  <a:lnTo>
                    <a:pt x="193" y="10"/>
                  </a:lnTo>
                  <a:lnTo>
                    <a:pt x="199" y="15"/>
                  </a:lnTo>
                  <a:lnTo>
                    <a:pt x="209" y="26"/>
                  </a:lnTo>
                  <a:lnTo>
                    <a:pt x="209" y="36"/>
                  </a:lnTo>
                  <a:lnTo>
                    <a:pt x="199" y="57"/>
                  </a:lnTo>
                  <a:lnTo>
                    <a:pt x="178" y="89"/>
                  </a:lnTo>
                  <a:lnTo>
                    <a:pt x="146" y="136"/>
                  </a:lnTo>
                  <a:lnTo>
                    <a:pt x="110" y="194"/>
                  </a:lnTo>
                  <a:lnTo>
                    <a:pt x="78" y="267"/>
                  </a:lnTo>
                  <a:lnTo>
                    <a:pt x="57" y="341"/>
                  </a:lnTo>
                  <a:lnTo>
                    <a:pt x="47" y="425"/>
                  </a:lnTo>
                  <a:lnTo>
                    <a:pt x="52" y="477"/>
                  </a:lnTo>
                  <a:lnTo>
                    <a:pt x="68" y="530"/>
                  </a:lnTo>
                  <a:lnTo>
                    <a:pt x="89" y="566"/>
                  </a:lnTo>
                  <a:lnTo>
                    <a:pt x="131" y="598"/>
                  </a:lnTo>
                  <a:lnTo>
                    <a:pt x="183" y="608"/>
                  </a:lnTo>
                  <a:lnTo>
                    <a:pt x="256" y="592"/>
                  </a:lnTo>
                  <a:lnTo>
                    <a:pt x="314" y="561"/>
                  </a:lnTo>
                  <a:lnTo>
                    <a:pt x="361" y="514"/>
                  </a:lnTo>
                  <a:lnTo>
                    <a:pt x="403" y="461"/>
                  </a:lnTo>
                  <a:lnTo>
                    <a:pt x="403" y="414"/>
                  </a:lnTo>
                  <a:lnTo>
                    <a:pt x="413" y="356"/>
                  </a:lnTo>
                  <a:lnTo>
                    <a:pt x="424" y="304"/>
                  </a:lnTo>
                  <a:lnTo>
                    <a:pt x="440" y="267"/>
                  </a:lnTo>
                  <a:lnTo>
                    <a:pt x="450" y="252"/>
                  </a:lnTo>
                  <a:lnTo>
                    <a:pt x="460" y="246"/>
                  </a:lnTo>
                  <a:lnTo>
                    <a:pt x="471" y="241"/>
                  </a:lnTo>
                  <a:lnTo>
                    <a:pt x="481" y="241"/>
                  </a:lnTo>
                  <a:lnTo>
                    <a:pt x="497" y="246"/>
                  </a:lnTo>
                  <a:lnTo>
                    <a:pt x="502" y="252"/>
                  </a:lnTo>
                  <a:lnTo>
                    <a:pt x="508" y="262"/>
                  </a:lnTo>
                  <a:lnTo>
                    <a:pt x="508" y="278"/>
                  </a:lnTo>
                  <a:lnTo>
                    <a:pt x="502" y="320"/>
                  </a:lnTo>
                  <a:lnTo>
                    <a:pt x="492" y="372"/>
                  </a:lnTo>
                  <a:lnTo>
                    <a:pt x="471" y="425"/>
                  </a:lnTo>
                  <a:lnTo>
                    <a:pt x="455" y="467"/>
                  </a:lnTo>
                  <a:lnTo>
                    <a:pt x="471" y="524"/>
                  </a:lnTo>
                  <a:lnTo>
                    <a:pt x="502" y="566"/>
                  </a:lnTo>
                  <a:lnTo>
                    <a:pt x="550" y="598"/>
                  </a:lnTo>
                  <a:lnTo>
                    <a:pt x="607" y="608"/>
                  </a:lnTo>
                  <a:lnTo>
                    <a:pt x="665" y="598"/>
                  </a:lnTo>
                  <a:lnTo>
                    <a:pt x="712" y="572"/>
                  </a:lnTo>
                  <a:lnTo>
                    <a:pt x="754" y="535"/>
                  </a:lnTo>
                  <a:lnTo>
                    <a:pt x="790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4" y="257"/>
                  </a:lnTo>
                  <a:lnTo>
                    <a:pt x="864" y="199"/>
                  </a:lnTo>
                  <a:lnTo>
                    <a:pt x="843" y="152"/>
                  </a:lnTo>
                  <a:lnTo>
                    <a:pt x="817" y="126"/>
                  </a:lnTo>
                  <a:lnTo>
                    <a:pt x="801" y="110"/>
                  </a:lnTo>
                  <a:lnTo>
                    <a:pt x="796" y="94"/>
                  </a:lnTo>
                  <a:lnTo>
                    <a:pt x="790" y="78"/>
                  </a:lnTo>
                  <a:lnTo>
                    <a:pt x="806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52"/>
            <p:cNvSpPr>
              <a:spLocks/>
            </p:cNvSpPr>
            <p:nvPr/>
          </p:nvSpPr>
          <p:spPr bwMode="auto">
            <a:xfrm>
              <a:off x="12072" y="4535"/>
              <a:ext cx="518" cy="771"/>
            </a:xfrm>
            <a:custGeom>
              <a:avLst/>
              <a:gdLst/>
              <a:ahLst/>
              <a:cxnLst>
                <a:cxn ang="0">
                  <a:pos x="330" y="5"/>
                </a:cxn>
                <a:cxn ang="0">
                  <a:pos x="440" y="63"/>
                </a:cxn>
                <a:cxn ang="0">
                  <a:pos x="482" y="152"/>
                </a:cxn>
                <a:cxn ang="0">
                  <a:pos x="461" y="241"/>
                </a:cxn>
                <a:cxn ang="0">
                  <a:pos x="382" y="320"/>
                </a:cxn>
                <a:cxn ang="0">
                  <a:pos x="393" y="372"/>
                </a:cxn>
                <a:cxn ang="0">
                  <a:pos x="487" y="451"/>
                </a:cxn>
                <a:cxn ang="0">
                  <a:pos x="518" y="550"/>
                </a:cxn>
                <a:cxn ang="0">
                  <a:pos x="471" y="676"/>
                </a:cxn>
                <a:cxn ang="0">
                  <a:pos x="340" y="755"/>
                </a:cxn>
                <a:cxn ang="0">
                  <a:pos x="173" y="760"/>
                </a:cxn>
                <a:cxn ang="0">
                  <a:pos x="47" y="703"/>
                </a:cxn>
                <a:cxn ang="0">
                  <a:pos x="0" y="592"/>
                </a:cxn>
                <a:cxn ang="0">
                  <a:pos x="10" y="556"/>
                </a:cxn>
                <a:cxn ang="0">
                  <a:pos x="31" y="535"/>
                </a:cxn>
                <a:cxn ang="0">
                  <a:pos x="63" y="529"/>
                </a:cxn>
                <a:cxn ang="0">
                  <a:pos x="99" y="540"/>
                </a:cxn>
                <a:cxn ang="0">
                  <a:pos x="120" y="571"/>
                </a:cxn>
                <a:cxn ang="0">
                  <a:pos x="125" y="603"/>
                </a:cxn>
                <a:cxn ang="0">
                  <a:pos x="115" y="624"/>
                </a:cxn>
                <a:cxn ang="0">
                  <a:pos x="94" y="645"/>
                </a:cxn>
                <a:cxn ang="0">
                  <a:pos x="57" y="655"/>
                </a:cxn>
                <a:cxn ang="0">
                  <a:pos x="157" y="718"/>
                </a:cxn>
                <a:cxn ang="0">
                  <a:pos x="251" y="734"/>
                </a:cxn>
                <a:cxn ang="0">
                  <a:pos x="319" y="718"/>
                </a:cxn>
                <a:cxn ang="0">
                  <a:pos x="372" y="661"/>
                </a:cxn>
                <a:cxn ang="0">
                  <a:pos x="398" y="550"/>
                </a:cxn>
                <a:cxn ang="0">
                  <a:pos x="372" y="435"/>
                </a:cxn>
                <a:cxn ang="0">
                  <a:pos x="298" y="377"/>
                </a:cxn>
                <a:cxn ang="0">
                  <a:pos x="188" y="372"/>
                </a:cxn>
                <a:cxn ang="0">
                  <a:pos x="162" y="367"/>
                </a:cxn>
                <a:cxn ang="0">
                  <a:pos x="157" y="351"/>
                </a:cxn>
                <a:cxn ang="0">
                  <a:pos x="162" y="341"/>
                </a:cxn>
                <a:cxn ang="0">
                  <a:pos x="167" y="341"/>
                </a:cxn>
                <a:cxn ang="0">
                  <a:pos x="178" y="335"/>
                </a:cxn>
                <a:cxn ang="0">
                  <a:pos x="204" y="335"/>
                </a:cxn>
                <a:cxn ang="0">
                  <a:pos x="293" y="320"/>
                </a:cxn>
                <a:cxn ang="0">
                  <a:pos x="356" y="246"/>
                </a:cxn>
                <a:cxn ang="0">
                  <a:pos x="372" y="152"/>
                </a:cxn>
                <a:cxn ang="0">
                  <a:pos x="345" y="68"/>
                </a:cxn>
                <a:cxn ang="0">
                  <a:pos x="283" y="31"/>
                </a:cxn>
                <a:cxn ang="0">
                  <a:pos x="214" y="31"/>
                </a:cxn>
                <a:cxn ang="0">
                  <a:pos x="131" y="63"/>
                </a:cxn>
                <a:cxn ang="0">
                  <a:pos x="115" y="94"/>
                </a:cxn>
                <a:cxn ang="0">
                  <a:pos x="141" y="115"/>
                </a:cxn>
                <a:cxn ang="0">
                  <a:pos x="152" y="152"/>
                </a:cxn>
                <a:cxn ang="0">
                  <a:pos x="141" y="183"/>
                </a:cxn>
                <a:cxn ang="0">
                  <a:pos x="115" y="204"/>
                </a:cxn>
                <a:cxn ang="0">
                  <a:pos x="73" y="204"/>
                </a:cxn>
                <a:cxn ang="0">
                  <a:pos x="47" y="188"/>
                </a:cxn>
                <a:cxn ang="0">
                  <a:pos x="36" y="152"/>
                </a:cxn>
                <a:cxn ang="0">
                  <a:pos x="78" y="57"/>
                </a:cxn>
                <a:cxn ang="0">
                  <a:pos x="183" y="5"/>
                </a:cxn>
              </a:cxnLst>
              <a:rect l="0" t="0" r="r" b="b"/>
              <a:pathLst>
                <a:path w="518" h="771">
                  <a:moveTo>
                    <a:pt x="256" y="0"/>
                  </a:moveTo>
                  <a:lnTo>
                    <a:pt x="330" y="5"/>
                  </a:lnTo>
                  <a:lnTo>
                    <a:pt x="393" y="26"/>
                  </a:lnTo>
                  <a:lnTo>
                    <a:pt x="440" y="63"/>
                  </a:lnTo>
                  <a:lnTo>
                    <a:pt x="471" y="104"/>
                  </a:lnTo>
                  <a:lnTo>
                    <a:pt x="482" y="152"/>
                  </a:lnTo>
                  <a:lnTo>
                    <a:pt x="476" y="194"/>
                  </a:lnTo>
                  <a:lnTo>
                    <a:pt x="461" y="241"/>
                  </a:lnTo>
                  <a:lnTo>
                    <a:pt x="429" y="283"/>
                  </a:lnTo>
                  <a:lnTo>
                    <a:pt x="382" y="320"/>
                  </a:lnTo>
                  <a:lnTo>
                    <a:pt x="319" y="351"/>
                  </a:lnTo>
                  <a:lnTo>
                    <a:pt x="393" y="372"/>
                  </a:lnTo>
                  <a:lnTo>
                    <a:pt x="445" y="409"/>
                  </a:lnTo>
                  <a:lnTo>
                    <a:pt x="487" y="451"/>
                  </a:lnTo>
                  <a:lnTo>
                    <a:pt x="513" y="498"/>
                  </a:lnTo>
                  <a:lnTo>
                    <a:pt x="518" y="550"/>
                  </a:lnTo>
                  <a:lnTo>
                    <a:pt x="508" y="619"/>
                  </a:lnTo>
                  <a:lnTo>
                    <a:pt x="471" y="676"/>
                  </a:lnTo>
                  <a:lnTo>
                    <a:pt x="413" y="723"/>
                  </a:lnTo>
                  <a:lnTo>
                    <a:pt x="340" y="755"/>
                  </a:lnTo>
                  <a:lnTo>
                    <a:pt x="256" y="771"/>
                  </a:lnTo>
                  <a:lnTo>
                    <a:pt x="173" y="760"/>
                  </a:lnTo>
                  <a:lnTo>
                    <a:pt x="104" y="739"/>
                  </a:lnTo>
                  <a:lnTo>
                    <a:pt x="47" y="703"/>
                  </a:lnTo>
                  <a:lnTo>
                    <a:pt x="10" y="655"/>
                  </a:lnTo>
                  <a:lnTo>
                    <a:pt x="0" y="592"/>
                  </a:lnTo>
                  <a:lnTo>
                    <a:pt x="0" y="571"/>
                  </a:lnTo>
                  <a:lnTo>
                    <a:pt x="10" y="556"/>
                  </a:lnTo>
                  <a:lnTo>
                    <a:pt x="21" y="545"/>
                  </a:lnTo>
                  <a:lnTo>
                    <a:pt x="31" y="535"/>
                  </a:lnTo>
                  <a:lnTo>
                    <a:pt x="47" y="529"/>
                  </a:lnTo>
                  <a:lnTo>
                    <a:pt x="63" y="529"/>
                  </a:lnTo>
                  <a:lnTo>
                    <a:pt x="83" y="529"/>
                  </a:lnTo>
                  <a:lnTo>
                    <a:pt x="99" y="540"/>
                  </a:lnTo>
                  <a:lnTo>
                    <a:pt x="115" y="556"/>
                  </a:lnTo>
                  <a:lnTo>
                    <a:pt x="120" y="571"/>
                  </a:lnTo>
                  <a:lnTo>
                    <a:pt x="125" y="592"/>
                  </a:lnTo>
                  <a:lnTo>
                    <a:pt x="125" y="603"/>
                  </a:lnTo>
                  <a:lnTo>
                    <a:pt x="120" y="613"/>
                  </a:lnTo>
                  <a:lnTo>
                    <a:pt x="115" y="624"/>
                  </a:lnTo>
                  <a:lnTo>
                    <a:pt x="104" y="634"/>
                  </a:lnTo>
                  <a:lnTo>
                    <a:pt x="94" y="645"/>
                  </a:lnTo>
                  <a:lnTo>
                    <a:pt x="78" y="650"/>
                  </a:lnTo>
                  <a:lnTo>
                    <a:pt x="57" y="655"/>
                  </a:lnTo>
                  <a:lnTo>
                    <a:pt x="104" y="692"/>
                  </a:lnTo>
                  <a:lnTo>
                    <a:pt x="157" y="718"/>
                  </a:lnTo>
                  <a:lnTo>
                    <a:pt x="209" y="729"/>
                  </a:lnTo>
                  <a:lnTo>
                    <a:pt x="251" y="734"/>
                  </a:lnTo>
                  <a:lnTo>
                    <a:pt x="283" y="729"/>
                  </a:lnTo>
                  <a:lnTo>
                    <a:pt x="319" y="718"/>
                  </a:lnTo>
                  <a:lnTo>
                    <a:pt x="351" y="697"/>
                  </a:lnTo>
                  <a:lnTo>
                    <a:pt x="372" y="661"/>
                  </a:lnTo>
                  <a:lnTo>
                    <a:pt x="393" y="613"/>
                  </a:lnTo>
                  <a:lnTo>
                    <a:pt x="398" y="550"/>
                  </a:lnTo>
                  <a:lnTo>
                    <a:pt x="387" y="487"/>
                  </a:lnTo>
                  <a:lnTo>
                    <a:pt x="372" y="435"/>
                  </a:lnTo>
                  <a:lnTo>
                    <a:pt x="335" y="398"/>
                  </a:lnTo>
                  <a:lnTo>
                    <a:pt x="298" y="377"/>
                  </a:lnTo>
                  <a:lnTo>
                    <a:pt x="246" y="372"/>
                  </a:lnTo>
                  <a:lnTo>
                    <a:pt x="188" y="372"/>
                  </a:lnTo>
                  <a:lnTo>
                    <a:pt x="173" y="372"/>
                  </a:lnTo>
                  <a:lnTo>
                    <a:pt x="162" y="367"/>
                  </a:lnTo>
                  <a:lnTo>
                    <a:pt x="157" y="362"/>
                  </a:lnTo>
                  <a:lnTo>
                    <a:pt x="157" y="351"/>
                  </a:lnTo>
                  <a:lnTo>
                    <a:pt x="157" y="346"/>
                  </a:lnTo>
                  <a:lnTo>
                    <a:pt x="162" y="341"/>
                  </a:lnTo>
                  <a:lnTo>
                    <a:pt x="167" y="341"/>
                  </a:lnTo>
                  <a:lnTo>
                    <a:pt x="167" y="341"/>
                  </a:lnTo>
                  <a:lnTo>
                    <a:pt x="173" y="341"/>
                  </a:lnTo>
                  <a:lnTo>
                    <a:pt x="178" y="335"/>
                  </a:lnTo>
                  <a:lnTo>
                    <a:pt x="188" y="335"/>
                  </a:lnTo>
                  <a:lnTo>
                    <a:pt x="204" y="335"/>
                  </a:lnTo>
                  <a:lnTo>
                    <a:pt x="251" y="330"/>
                  </a:lnTo>
                  <a:lnTo>
                    <a:pt x="293" y="320"/>
                  </a:lnTo>
                  <a:lnTo>
                    <a:pt x="330" y="288"/>
                  </a:lnTo>
                  <a:lnTo>
                    <a:pt x="356" y="246"/>
                  </a:lnTo>
                  <a:lnTo>
                    <a:pt x="372" y="199"/>
                  </a:lnTo>
                  <a:lnTo>
                    <a:pt x="372" y="152"/>
                  </a:lnTo>
                  <a:lnTo>
                    <a:pt x="366" y="104"/>
                  </a:lnTo>
                  <a:lnTo>
                    <a:pt x="345" y="68"/>
                  </a:lnTo>
                  <a:lnTo>
                    <a:pt x="319" y="47"/>
                  </a:lnTo>
                  <a:lnTo>
                    <a:pt x="283" y="31"/>
                  </a:lnTo>
                  <a:lnTo>
                    <a:pt x="251" y="31"/>
                  </a:lnTo>
                  <a:lnTo>
                    <a:pt x="214" y="31"/>
                  </a:lnTo>
                  <a:lnTo>
                    <a:pt x="173" y="42"/>
                  </a:lnTo>
                  <a:lnTo>
                    <a:pt x="131" y="63"/>
                  </a:lnTo>
                  <a:lnTo>
                    <a:pt x="94" y="94"/>
                  </a:lnTo>
                  <a:lnTo>
                    <a:pt x="115" y="94"/>
                  </a:lnTo>
                  <a:lnTo>
                    <a:pt x="131" y="104"/>
                  </a:lnTo>
                  <a:lnTo>
                    <a:pt x="141" y="115"/>
                  </a:lnTo>
                  <a:lnTo>
                    <a:pt x="146" y="131"/>
                  </a:lnTo>
                  <a:lnTo>
                    <a:pt x="152" y="152"/>
                  </a:lnTo>
                  <a:lnTo>
                    <a:pt x="146" y="167"/>
                  </a:lnTo>
                  <a:lnTo>
                    <a:pt x="141" y="183"/>
                  </a:lnTo>
                  <a:lnTo>
                    <a:pt x="131" y="199"/>
                  </a:lnTo>
                  <a:lnTo>
                    <a:pt x="115" y="204"/>
                  </a:lnTo>
                  <a:lnTo>
                    <a:pt x="94" y="209"/>
                  </a:lnTo>
                  <a:lnTo>
                    <a:pt x="73" y="204"/>
                  </a:lnTo>
                  <a:lnTo>
                    <a:pt x="57" y="199"/>
                  </a:lnTo>
                  <a:lnTo>
                    <a:pt x="47" y="188"/>
                  </a:lnTo>
                  <a:lnTo>
                    <a:pt x="36" y="173"/>
                  </a:lnTo>
                  <a:lnTo>
                    <a:pt x="36" y="152"/>
                  </a:lnTo>
                  <a:lnTo>
                    <a:pt x="47" y="99"/>
                  </a:lnTo>
                  <a:lnTo>
                    <a:pt x="78" y="57"/>
                  </a:lnTo>
                  <a:lnTo>
                    <a:pt x="125" y="26"/>
                  </a:lnTo>
                  <a:lnTo>
                    <a:pt x="183" y="5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53"/>
            <p:cNvSpPr>
              <a:spLocks/>
            </p:cNvSpPr>
            <p:nvPr/>
          </p:nvSpPr>
          <p:spPr bwMode="auto">
            <a:xfrm>
              <a:off x="13156" y="4120"/>
              <a:ext cx="1058" cy="1065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5" y="5"/>
                </a:cxn>
                <a:cxn ang="0">
                  <a:pos x="555" y="11"/>
                </a:cxn>
                <a:cxn ang="0">
                  <a:pos x="560" y="21"/>
                </a:cxn>
                <a:cxn ang="0">
                  <a:pos x="560" y="32"/>
                </a:cxn>
                <a:cxn ang="0">
                  <a:pos x="560" y="42"/>
                </a:cxn>
                <a:cxn ang="0">
                  <a:pos x="560" y="53"/>
                </a:cxn>
                <a:cxn ang="0">
                  <a:pos x="560" y="498"/>
                </a:cxn>
                <a:cxn ang="0">
                  <a:pos x="1006" y="498"/>
                </a:cxn>
                <a:cxn ang="0">
                  <a:pos x="1016" y="498"/>
                </a:cxn>
                <a:cxn ang="0">
                  <a:pos x="1032" y="498"/>
                </a:cxn>
                <a:cxn ang="0">
                  <a:pos x="1042" y="504"/>
                </a:cxn>
                <a:cxn ang="0">
                  <a:pos x="1053" y="509"/>
                </a:cxn>
                <a:cxn ang="0">
                  <a:pos x="1058" y="519"/>
                </a:cxn>
                <a:cxn ang="0">
                  <a:pos x="1058" y="530"/>
                </a:cxn>
                <a:cxn ang="0">
                  <a:pos x="1058" y="546"/>
                </a:cxn>
                <a:cxn ang="0">
                  <a:pos x="1053" y="556"/>
                </a:cxn>
                <a:cxn ang="0">
                  <a:pos x="1042" y="561"/>
                </a:cxn>
                <a:cxn ang="0">
                  <a:pos x="1032" y="561"/>
                </a:cxn>
                <a:cxn ang="0">
                  <a:pos x="1016" y="567"/>
                </a:cxn>
                <a:cxn ang="0">
                  <a:pos x="1006" y="567"/>
                </a:cxn>
                <a:cxn ang="0">
                  <a:pos x="560" y="567"/>
                </a:cxn>
                <a:cxn ang="0">
                  <a:pos x="560" y="1013"/>
                </a:cxn>
                <a:cxn ang="0">
                  <a:pos x="560" y="1023"/>
                </a:cxn>
                <a:cxn ang="0">
                  <a:pos x="560" y="1034"/>
                </a:cxn>
                <a:cxn ang="0">
                  <a:pos x="560" y="1044"/>
                </a:cxn>
                <a:cxn ang="0">
                  <a:pos x="555" y="1055"/>
                </a:cxn>
                <a:cxn ang="0">
                  <a:pos x="545" y="1060"/>
                </a:cxn>
                <a:cxn ang="0">
                  <a:pos x="534" y="1065"/>
                </a:cxn>
                <a:cxn ang="0">
                  <a:pos x="518" y="1060"/>
                </a:cxn>
                <a:cxn ang="0">
                  <a:pos x="508" y="1055"/>
                </a:cxn>
                <a:cxn ang="0">
                  <a:pos x="503" y="1044"/>
                </a:cxn>
                <a:cxn ang="0">
                  <a:pos x="503" y="1034"/>
                </a:cxn>
                <a:cxn ang="0">
                  <a:pos x="498" y="1023"/>
                </a:cxn>
                <a:cxn ang="0">
                  <a:pos x="498" y="1013"/>
                </a:cxn>
                <a:cxn ang="0">
                  <a:pos x="498" y="567"/>
                </a:cxn>
                <a:cxn ang="0">
                  <a:pos x="52" y="567"/>
                </a:cxn>
                <a:cxn ang="0">
                  <a:pos x="42" y="567"/>
                </a:cxn>
                <a:cxn ang="0">
                  <a:pos x="31" y="561"/>
                </a:cxn>
                <a:cxn ang="0">
                  <a:pos x="21" y="561"/>
                </a:cxn>
                <a:cxn ang="0">
                  <a:pos x="10" y="556"/>
                </a:cxn>
                <a:cxn ang="0">
                  <a:pos x="5" y="546"/>
                </a:cxn>
                <a:cxn ang="0">
                  <a:pos x="0" y="530"/>
                </a:cxn>
                <a:cxn ang="0">
                  <a:pos x="5" y="519"/>
                </a:cxn>
                <a:cxn ang="0">
                  <a:pos x="10" y="509"/>
                </a:cxn>
                <a:cxn ang="0">
                  <a:pos x="21" y="504"/>
                </a:cxn>
                <a:cxn ang="0">
                  <a:pos x="31" y="498"/>
                </a:cxn>
                <a:cxn ang="0">
                  <a:pos x="42" y="498"/>
                </a:cxn>
                <a:cxn ang="0">
                  <a:pos x="52" y="498"/>
                </a:cxn>
                <a:cxn ang="0">
                  <a:pos x="498" y="498"/>
                </a:cxn>
                <a:cxn ang="0">
                  <a:pos x="498" y="53"/>
                </a:cxn>
                <a:cxn ang="0">
                  <a:pos x="498" y="42"/>
                </a:cxn>
                <a:cxn ang="0">
                  <a:pos x="503" y="32"/>
                </a:cxn>
                <a:cxn ang="0">
                  <a:pos x="503" y="21"/>
                </a:cxn>
                <a:cxn ang="0">
                  <a:pos x="508" y="11"/>
                </a:cxn>
                <a:cxn ang="0">
                  <a:pos x="518" y="5"/>
                </a:cxn>
                <a:cxn ang="0">
                  <a:pos x="534" y="0"/>
                </a:cxn>
              </a:cxnLst>
              <a:rect l="0" t="0" r="r" b="b"/>
              <a:pathLst>
                <a:path w="1058" h="1065">
                  <a:moveTo>
                    <a:pt x="534" y="0"/>
                  </a:moveTo>
                  <a:lnTo>
                    <a:pt x="545" y="5"/>
                  </a:lnTo>
                  <a:lnTo>
                    <a:pt x="555" y="11"/>
                  </a:lnTo>
                  <a:lnTo>
                    <a:pt x="560" y="21"/>
                  </a:lnTo>
                  <a:lnTo>
                    <a:pt x="560" y="32"/>
                  </a:lnTo>
                  <a:lnTo>
                    <a:pt x="560" y="42"/>
                  </a:lnTo>
                  <a:lnTo>
                    <a:pt x="560" y="53"/>
                  </a:lnTo>
                  <a:lnTo>
                    <a:pt x="560" y="498"/>
                  </a:lnTo>
                  <a:lnTo>
                    <a:pt x="1006" y="498"/>
                  </a:lnTo>
                  <a:lnTo>
                    <a:pt x="1016" y="498"/>
                  </a:lnTo>
                  <a:lnTo>
                    <a:pt x="1032" y="498"/>
                  </a:lnTo>
                  <a:lnTo>
                    <a:pt x="1042" y="504"/>
                  </a:lnTo>
                  <a:lnTo>
                    <a:pt x="1053" y="509"/>
                  </a:lnTo>
                  <a:lnTo>
                    <a:pt x="1058" y="519"/>
                  </a:lnTo>
                  <a:lnTo>
                    <a:pt x="1058" y="530"/>
                  </a:lnTo>
                  <a:lnTo>
                    <a:pt x="1058" y="546"/>
                  </a:lnTo>
                  <a:lnTo>
                    <a:pt x="1053" y="556"/>
                  </a:lnTo>
                  <a:lnTo>
                    <a:pt x="1042" y="561"/>
                  </a:lnTo>
                  <a:lnTo>
                    <a:pt x="1032" y="561"/>
                  </a:lnTo>
                  <a:lnTo>
                    <a:pt x="1016" y="567"/>
                  </a:lnTo>
                  <a:lnTo>
                    <a:pt x="1006" y="567"/>
                  </a:lnTo>
                  <a:lnTo>
                    <a:pt x="560" y="567"/>
                  </a:lnTo>
                  <a:lnTo>
                    <a:pt x="560" y="1013"/>
                  </a:lnTo>
                  <a:lnTo>
                    <a:pt x="560" y="1023"/>
                  </a:lnTo>
                  <a:lnTo>
                    <a:pt x="560" y="1034"/>
                  </a:lnTo>
                  <a:lnTo>
                    <a:pt x="560" y="1044"/>
                  </a:lnTo>
                  <a:lnTo>
                    <a:pt x="555" y="1055"/>
                  </a:lnTo>
                  <a:lnTo>
                    <a:pt x="545" y="1060"/>
                  </a:lnTo>
                  <a:lnTo>
                    <a:pt x="534" y="1065"/>
                  </a:lnTo>
                  <a:lnTo>
                    <a:pt x="518" y="1060"/>
                  </a:lnTo>
                  <a:lnTo>
                    <a:pt x="508" y="1055"/>
                  </a:lnTo>
                  <a:lnTo>
                    <a:pt x="503" y="1044"/>
                  </a:lnTo>
                  <a:lnTo>
                    <a:pt x="503" y="1034"/>
                  </a:lnTo>
                  <a:lnTo>
                    <a:pt x="498" y="1023"/>
                  </a:lnTo>
                  <a:lnTo>
                    <a:pt x="498" y="1013"/>
                  </a:lnTo>
                  <a:lnTo>
                    <a:pt x="498" y="567"/>
                  </a:lnTo>
                  <a:lnTo>
                    <a:pt x="52" y="567"/>
                  </a:lnTo>
                  <a:lnTo>
                    <a:pt x="42" y="567"/>
                  </a:lnTo>
                  <a:lnTo>
                    <a:pt x="31" y="561"/>
                  </a:lnTo>
                  <a:lnTo>
                    <a:pt x="21" y="561"/>
                  </a:lnTo>
                  <a:lnTo>
                    <a:pt x="10" y="556"/>
                  </a:lnTo>
                  <a:lnTo>
                    <a:pt x="5" y="546"/>
                  </a:lnTo>
                  <a:lnTo>
                    <a:pt x="0" y="530"/>
                  </a:lnTo>
                  <a:lnTo>
                    <a:pt x="5" y="519"/>
                  </a:lnTo>
                  <a:lnTo>
                    <a:pt x="10" y="509"/>
                  </a:lnTo>
                  <a:lnTo>
                    <a:pt x="21" y="504"/>
                  </a:lnTo>
                  <a:lnTo>
                    <a:pt x="31" y="498"/>
                  </a:lnTo>
                  <a:lnTo>
                    <a:pt x="42" y="498"/>
                  </a:lnTo>
                  <a:lnTo>
                    <a:pt x="52" y="498"/>
                  </a:lnTo>
                  <a:lnTo>
                    <a:pt x="498" y="498"/>
                  </a:lnTo>
                  <a:lnTo>
                    <a:pt x="498" y="53"/>
                  </a:lnTo>
                  <a:lnTo>
                    <a:pt x="498" y="42"/>
                  </a:lnTo>
                  <a:lnTo>
                    <a:pt x="503" y="32"/>
                  </a:lnTo>
                  <a:lnTo>
                    <a:pt x="503" y="21"/>
                  </a:lnTo>
                  <a:lnTo>
                    <a:pt x="508" y="11"/>
                  </a:lnTo>
                  <a:lnTo>
                    <a:pt x="518" y="5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54"/>
            <p:cNvSpPr>
              <a:spLocks noEditPoints="1"/>
            </p:cNvSpPr>
            <p:nvPr/>
          </p:nvSpPr>
          <p:spPr bwMode="auto">
            <a:xfrm>
              <a:off x="14733" y="3942"/>
              <a:ext cx="686" cy="1432"/>
            </a:xfrm>
            <a:custGeom>
              <a:avLst/>
              <a:gdLst/>
              <a:ahLst/>
              <a:cxnLst>
                <a:cxn ang="0">
                  <a:pos x="534" y="157"/>
                </a:cxn>
                <a:cxn ang="0">
                  <a:pos x="481" y="168"/>
                </a:cxn>
                <a:cxn ang="0">
                  <a:pos x="508" y="178"/>
                </a:cxn>
                <a:cxn ang="0">
                  <a:pos x="544" y="178"/>
                </a:cxn>
                <a:cxn ang="0">
                  <a:pos x="628" y="173"/>
                </a:cxn>
                <a:cxn ang="0">
                  <a:pos x="618" y="162"/>
                </a:cxn>
                <a:cxn ang="0">
                  <a:pos x="555" y="157"/>
                </a:cxn>
                <a:cxn ang="0">
                  <a:pos x="440" y="0"/>
                </a:cxn>
                <a:cxn ang="0">
                  <a:pos x="450" y="21"/>
                </a:cxn>
                <a:cxn ang="0">
                  <a:pos x="450" y="36"/>
                </a:cxn>
                <a:cxn ang="0">
                  <a:pos x="445" y="63"/>
                </a:cxn>
                <a:cxn ang="0">
                  <a:pos x="445" y="99"/>
                </a:cxn>
                <a:cxn ang="0">
                  <a:pos x="450" y="126"/>
                </a:cxn>
                <a:cxn ang="0">
                  <a:pos x="513" y="126"/>
                </a:cxn>
                <a:cxn ang="0">
                  <a:pos x="602" y="126"/>
                </a:cxn>
                <a:cxn ang="0">
                  <a:pos x="670" y="141"/>
                </a:cxn>
                <a:cxn ang="0">
                  <a:pos x="670" y="189"/>
                </a:cxn>
                <a:cxn ang="0">
                  <a:pos x="607" y="210"/>
                </a:cxn>
                <a:cxn ang="0">
                  <a:pos x="539" y="215"/>
                </a:cxn>
                <a:cxn ang="0">
                  <a:pos x="476" y="204"/>
                </a:cxn>
                <a:cxn ang="0">
                  <a:pos x="445" y="189"/>
                </a:cxn>
                <a:cxn ang="0">
                  <a:pos x="445" y="189"/>
                </a:cxn>
                <a:cxn ang="0">
                  <a:pos x="282" y="330"/>
                </a:cxn>
                <a:cxn ang="0">
                  <a:pos x="146" y="551"/>
                </a:cxn>
                <a:cxn ang="0">
                  <a:pos x="89" y="797"/>
                </a:cxn>
                <a:cxn ang="0">
                  <a:pos x="99" y="876"/>
                </a:cxn>
                <a:cxn ang="0">
                  <a:pos x="157" y="981"/>
                </a:cxn>
                <a:cxn ang="0">
                  <a:pos x="204" y="1012"/>
                </a:cxn>
                <a:cxn ang="0">
                  <a:pos x="282" y="1044"/>
                </a:cxn>
                <a:cxn ang="0">
                  <a:pos x="408" y="1086"/>
                </a:cxn>
                <a:cxn ang="0">
                  <a:pos x="476" y="1117"/>
                </a:cxn>
                <a:cxn ang="0">
                  <a:pos x="513" y="1154"/>
                </a:cxn>
                <a:cxn ang="0">
                  <a:pos x="539" y="1243"/>
                </a:cxn>
                <a:cxn ang="0">
                  <a:pos x="508" y="1348"/>
                </a:cxn>
                <a:cxn ang="0">
                  <a:pos x="424" y="1421"/>
                </a:cxn>
                <a:cxn ang="0">
                  <a:pos x="319" y="1427"/>
                </a:cxn>
                <a:cxn ang="0">
                  <a:pos x="246" y="1390"/>
                </a:cxn>
                <a:cxn ang="0">
                  <a:pos x="214" y="1358"/>
                </a:cxn>
                <a:cxn ang="0">
                  <a:pos x="225" y="1343"/>
                </a:cxn>
                <a:cxn ang="0">
                  <a:pos x="235" y="1343"/>
                </a:cxn>
                <a:cxn ang="0">
                  <a:pos x="246" y="1348"/>
                </a:cxn>
                <a:cxn ang="0">
                  <a:pos x="303" y="1385"/>
                </a:cxn>
                <a:cxn ang="0">
                  <a:pos x="408" y="1390"/>
                </a:cxn>
                <a:cxn ang="0">
                  <a:pos x="450" y="1327"/>
                </a:cxn>
                <a:cxn ang="0">
                  <a:pos x="450" y="1254"/>
                </a:cxn>
                <a:cxn ang="0">
                  <a:pos x="408" y="1206"/>
                </a:cxn>
                <a:cxn ang="0">
                  <a:pos x="356" y="1185"/>
                </a:cxn>
                <a:cxn ang="0">
                  <a:pos x="298" y="1164"/>
                </a:cxn>
                <a:cxn ang="0">
                  <a:pos x="209" y="1138"/>
                </a:cxn>
                <a:cxn ang="0">
                  <a:pos x="110" y="1086"/>
                </a:cxn>
                <a:cxn ang="0">
                  <a:pos x="31" y="996"/>
                </a:cxn>
                <a:cxn ang="0">
                  <a:pos x="0" y="844"/>
                </a:cxn>
                <a:cxn ang="0">
                  <a:pos x="57" y="587"/>
                </a:cxn>
                <a:cxn ang="0">
                  <a:pos x="183" y="367"/>
                </a:cxn>
                <a:cxn ang="0">
                  <a:pos x="345" y="204"/>
                </a:cxn>
                <a:cxn ang="0">
                  <a:pos x="413" y="131"/>
                </a:cxn>
                <a:cxn ang="0">
                  <a:pos x="403" y="78"/>
                </a:cxn>
                <a:cxn ang="0">
                  <a:pos x="403" y="63"/>
                </a:cxn>
                <a:cxn ang="0">
                  <a:pos x="408" y="36"/>
                </a:cxn>
                <a:cxn ang="0">
                  <a:pos x="413" y="10"/>
                </a:cxn>
                <a:cxn ang="0">
                  <a:pos x="429" y="0"/>
                </a:cxn>
              </a:cxnLst>
              <a:rect l="0" t="0" r="r" b="b"/>
              <a:pathLst>
                <a:path w="686" h="1432">
                  <a:moveTo>
                    <a:pt x="555" y="157"/>
                  </a:moveTo>
                  <a:lnTo>
                    <a:pt x="534" y="157"/>
                  </a:lnTo>
                  <a:lnTo>
                    <a:pt x="508" y="162"/>
                  </a:lnTo>
                  <a:lnTo>
                    <a:pt x="481" y="168"/>
                  </a:lnTo>
                  <a:lnTo>
                    <a:pt x="492" y="173"/>
                  </a:lnTo>
                  <a:lnTo>
                    <a:pt x="508" y="178"/>
                  </a:lnTo>
                  <a:lnTo>
                    <a:pt x="523" y="178"/>
                  </a:lnTo>
                  <a:lnTo>
                    <a:pt x="544" y="178"/>
                  </a:lnTo>
                  <a:lnTo>
                    <a:pt x="597" y="178"/>
                  </a:lnTo>
                  <a:lnTo>
                    <a:pt x="628" y="173"/>
                  </a:lnTo>
                  <a:lnTo>
                    <a:pt x="639" y="168"/>
                  </a:lnTo>
                  <a:lnTo>
                    <a:pt x="618" y="162"/>
                  </a:lnTo>
                  <a:lnTo>
                    <a:pt x="591" y="157"/>
                  </a:lnTo>
                  <a:lnTo>
                    <a:pt x="555" y="157"/>
                  </a:lnTo>
                  <a:close/>
                  <a:moveTo>
                    <a:pt x="429" y="0"/>
                  </a:moveTo>
                  <a:lnTo>
                    <a:pt x="440" y="0"/>
                  </a:lnTo>
                  <a:lnTo>
                    <a:pt x="450" y="10"/>
                  </a:lnTo>
                  <a:lnTo>
                    <a:pt x="450" y="21"/>
                  </a:lnTo>
                  <a:lnTo>
                    <a:pt x="450" y="26"/>
                  </a:lnTo>
                  <a:lnTo>
                    <a:pt x="450" y="36"/>
                  </a:lnTo>
                  <a:lnTo>
                    <a:pt x="445" y="47"/>
                  </a:lnTo>
                  <a:lnTo>
                    <a:pt x="445" y="63"/>
                  </a:lnTo>
                  <a:lnTo>
                    <a:pt x="445" y="78"/>
                  </a:lnTo>
                  <a:lnTo>
                    <a:pt x="445" y="99"/>
                  </a:lnTo>
                  <a:lnTo>
                    <a:pt x="445" y="115"/>
                  </a:lnTo>
                  <a:lnTo>
                    <a:pt x="450" y="126"/>
                  </a:lnTo>
                  <a:lnTo>
                    <a:pt x="455" y="141"/>
                  </a:lnTo>
                  <a:lnTo>
                    <a:pt x="513" y="126"/>
                  </a:lnTo>
                  <a:lnTo>
                    <a:pt x="555" y="120"/>
                  </a:lnTo>
                  <a:lnTo>
                    <a:pt x="602" y="126"/>
                  </a:lnTo>
                  <a:lnTo>
                    <a:pt x="644" y="131"/>
                  </a:lnTo>
                  <a:lnTo>
                    <a:pt x="670" y="141"/>
                  </a:lnTo>
                  <a:lnTo>
                    <a:pt x="686" y="168"/>
                  </a:lnTo>
                  <a:lnTo>
                    <a:pt x="670" y="189"/>
                  </a:lnTo>
                  <a:lnTo>
                    <a:pt x="644" y="204"/>
                  </a:lnTo>
                  <a:lnTo>
                    <a:pt x="607" y="210"/>
                  </a:lnTo>
                  <a:lnTo>
                    <a:pt x="570" y="215"/>
                  </a:lnTo>
                  <a:lnTo>
                    <a:pt x="539" y="215"/>
                  </a:lnTo>
                  <a:lnTo>
                    <a:pt x="508" y="215"/>
                  </a:lnTo>
                  <a:lnTo>
                    <a:pt x="476" y="204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361" y="246"/>
                  </a:lnTo>
                  <a:lnTo>
                    <a:pt x="282" y="330"/>
                  </a:lnTo>
                  <a:lnTo>
                    <a:pt x="204" y="430"/>
                  </a:lnTo>
                  <a:lnTo>
                    <a:pt x="146" y="551"/>
                  </a:lnTo>
                  <a:lnTo>
                    <a:pt x="104" y="671"/>
                  </a:lnTo>
                  <a:lnTo>
                    <a:pt x="89" y="797"/>
                  </a:lnTo>
                  <a:lnTo>
                    <a:pt x="89" y="829"/>
                  </a:lnTo>
                  <a:lnTo>
                    <a:pt x="99" y="876"/>
                  </a:lnTo>
                  <a:lnTo>
                    <a:pt x="115" y="928"/>
                  </a:lnTo>
                  <a:lnTo>
                    <a:pt x="157" y="981"/>
                  </a:lnTo>
                  <a:lnTo>
                    <a:pt x="178" y="996"/>
                  </a:lnTo>
                  <a:lnTo>
                    <a:pt x="204" y="1012"/>
                  </a:lnTo>
                  <a:lnTo>
                    <a:pt x="235" y="1028"/>
                  </a:lnTo>
                  <a:lnTo>
                    <a:pt x="282" y="1044"/>
                  </a:lnTo>
                  <a:lnTo>
                    <a:pt x="345" y="1065"/>
                  </a:lnTo>
                  <a:lnTo>
                    <a:pt x="408" y="1086"/>
                  </a:lnTo>
                  <a:lnTo>
                    <a:pt x="450" y="1101"/>
                  </a:lnTo>
                  <a:lnTo>
                    <a:pt x="476" y="1117"/>
                  </a:lnTo>
                  <a:lnTo>
                    <a:pt x="497" y="1138"/>
                  </a:lnTo>
                  <a:lnTo>
                    <a:pt x="513" y="1154"/>
                  </a:lnTo>
                  <a:lnTo>
                    <a:pt x="534" y="1191"/>
                  </a:lnTo>
                  <a:lnTo>
                    <a:pt x="539" y="1243"/>
                  </a:lnTo>
                  <a:lnTo>
                    <a:pt x="534" y="1296"/>
                  </a:lnTo>
                  <a:lnTo>
                    <a:pt x="508" y="1348"/>
                  </a:lnTo>
                  <a:lnTo>
                    <a:pt x="471" y="1395"/>
                  </a:lnTo>
                  <a:lnTo>
                    <a:pt x="424" y="1421"/>
                  </a:lnTo>
                  <a:lnTo>
                    <a:pt x="366" y="1432"/>
                  </a:lnTo>
                  <a:lnTo>
                    <a:pt x="319" y="1427"/>
                  </a:lnTo>
                  <a:lnTo>
                    <a:pt x="277" y="1411"/>
                  </a:lnTo>
                  <a:lnTo>
                    <a:pt x="246" y="1390"/>
                  </a:lnTo>
                  <a:lnTo>
                    <a:pt x="225" y="1374"/>
                  </a:lnTo>
                  <a:lnTo>
                    <a:pt x="214" y="1358"/>
                  </a:lnTo>
                  <a:lnTo>
                    <a:pt x="220" y="1348"/>
                  </a:lnTo>
                  <a:lnTo>
                    <a:pt x="225" y="1343"/>
                  </a:lnTo>
                  <a:lnTo>
                    <a:pt x="230" y="1343"/>
                  </a:lnTo>
                  <a:lnTo>
                    <a:pt x="235" y="1343"/>
                  </a:lnTo>
                  <a:lnTo>
                    <a:pt x="240" y="1343"/>
                  </a:lnTo>
                  <a:lnTo>
                    <a:pt x="246" y="1348"/>
                  </a:lnTo>
                  <a:lnTo>
                    <a:pt x="251" y="1353"/>
                  </a:lnTo>
                  <a:lnTo>
                    <a:pt x="303" y="1385"/>
                  </a:lnTo>
                  <a:lnTo>
                    <a:pt x="366" y="1400"/>
                  </a:lnTo>
                  <a:lnTo>
                    <a:pt x="408" y="1390"/>
                  </a:lnTo>
                  <a:lnTo>
                    <a:pt x="434" y="1364"/>
                  </a:lnTo>
                  <a:lnTo>
                    <a:pt x="450" y="1327"/>
                  </a:lnTo>
                  <a:lnTo>
                    <a:pt x="455" y="1296"/>
                  </a:lnTo>
                  <a:lnTo>
                    <a:pt x="450" y="1254"/>
                  </a:lnTo>
                  <a:lnTo>
                    <a:pt x="429" y="1227"/>
                  </a:lnTo>
                  <a:lnTo>
                    <a:pt x="408" y="1206"/>
                  </a:lnTo>
                  <a:lnTo>
                    <a:pt x="382" y="1196"/>
                  </a:lnTo>
                  <a:lnTo>
                    <a:pt x="356" y="1185"/>
                  </a:lnTo>
                  <a:lnTo>
                    <a:pt x="324" y="1175"/>
                  </a:lnTo>
                  <a:lnTo>
                    <a:pt x="298" y="1164"/>
                  </a:lnTo>
                  <a:lnTo>
                    <a:pt x="261" y="1154"/>
                  </a:lnTo>
                  <a:lnTo>
                    <a:pt x="209" y="1138"/>
                  </a:lnTo>
                  <a:lnTo>
                    <a:pt x="157" y="1117"/>
                  </a:lnTo>
                  <a:lnTo>
                    <a:pt x="110" y="1086"/>
                  </a:lnTo>
                  <a:lnTo>
                    <a:pt x="68" y="1049"/>
                  </a:lnTo>
                  <a:lnTo>
                    <a:pt x="31" y="996"/>
                  </a:lnTo>
                  <a:lnTo>
                    <a:pt x="10" y="928"/>
                  </a:lnTo>
                  <a:lnTo>
                    <a:pt x="0" y="844"/>
                  </a:lnTo>
                  <a:lnTo>
                    <a:pt x="15" y="713"/>
                  </a:lnTo>
                  <a:lnTo>
                    <a:pt x="57" y="587"/>
                  </a:lnTo>
                  <a:lnTo>
                    <a:pt x="115" y="472"/>
                  </a:lnTo>
                  <a:lnTo>
                    <a:pt x="183" y="367"/>
                  </a:lnTo>
                  <a:lnTo>
                    <a:pt x="267" y="278"/>
                  </a:lnTo>
                  <a:lnTo>
                    <a:pt x="345" y="204"/>
                  </a:lnTo>
                  <a:lnTo>
                    <a:pt x="419" y="157"/>
                  </a:lnTo>
                  <a:lnTo>
                    <a:pt x="413" y="131"/>
                  </a:lnTo>
                  <a:lnTo>
                    <a:pt x="403" y="105"/>
                  </a:lnTo>
                  <a:lnTo>
                    <a:pt x="403" y="78"/>
                  </a:lnTo>
                  <a:lnTo>
                    <a:pt x="403" y="73"/>
                  </a:lnTo>
                  <a:lnTo>
                    <a:pt x="403" y="63"/>
                  </a:lnTo>
                  <a:lnTo>
                    <a:pt x="403" y="52"/>
                  </a:lnTo>
                  <a:lnTo>
                    <a:pt x="408" y="36"/>
                  </a:lnTo>
                  <a:lnTo>
                    <a:pt x="408" y="21"/>
                  </a:lnTo>
                  <a:lnTo>
                    <a:pt x="413" y="10"/>
                  </a:lnTo>
                  <a:lnTo>
                    <a:pt x="424" y="0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55"/>
            <p:cNvSpPr>
              <a:spLocks/>
            </p:cNvSpPr>
            <p:nvPr/>
          </p:nvSpPr>
          <p:spPr bwMode="auto">
            <a:xfrm>
              <a:off x="15487" y="4346"/>
              <a:ext cx="943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43" y="110"/>
                </a:cxn>
                <a:cxn ang="0">
                  <a:pos x="937" y="168"/>
                </a:cxn>
                <a:cxn ang="0">
                  <a:pos x="906" y="314"/>
                </a:cxn>
                <a:cxn ang="0">
                  <a:pos x="864" y="456"/>
                </a:cxn>
                <a:cxn ang="0">
                  <a:pos x="806" y="577"/>
                </a:cxn>
                <a:cxn ang="0">
                  <a:pos x="712" y="682"/>
                </a:cxn>
                <a:cxn ang="0">
                  <a:pos x="586" y="724"/>
                </a:cxn>
                <a:cxn ang="0">
                  <a:pos x="487" y="692"/>
                </a:cxn>
                <a:cxn ang="0">
                  <a:pos x="424" y="608"/>
                </a:cxn>
                <a:cxn ang="0">
                  <a:pos x="377" y="603"/>
                </a:cxn>
                <a:cxn ang="0">
                  <a:pos x="288" y="687"/>
                </a:cxn>
                <a:cxn ang="0">
                  <a:pos x="167" y="724"/>
                </a:cxn>
                <a:cxn ang="0">
                  <a:pos x="63" y="687"/>
                </a:cxn>
                <a:cxn ang="0">
                  <a:pos x="16" y="603"/>
                </a:cxn>
                <a:cxn ang="0">
                  <a:pos x="0" y="493"/>
                </a:cxn>
                <a:cxn ang="0">
                  <a:pos x="42" y="257"/>
                </a:cxn>
                <a:cxn ang="0">
                  <a:pos x="141" y="42"/>
                </a:cxn>
                <a:cxn ang="0">
                  <a:pos x="157" y="21"/>
                </a:cxn>
                <a:cxn ang="0">
                  <a:pos x="183" y="10"/>
                </a:cxn>
                <a:cxn ang="0">
                  <a:pos x="204" y="15"/>
                </a:cxn>
                <a:cxn ang="0">
                  <a:pos x="215" y="36"/>
                </a:cxn>
                <a:cxn ang="0">
                  <a:pos x="178" y="89"/>
                </a:cxn>
                <a:cxn ang="0">
                  <a:pos x="115" y="194"/>
                </a:cxn>
                <a:cxn ang="0">
                  <a:pos x="57" y="341"/>
                </a:cxn>
                <a:cxn ang="0">
                  <a:pos x="52" y="477"/>
                </a:cxn>
                <a:cxn ang="0">
                  <a:pos x="94" y="566"/>
                </a:cxn>
                <a:cxn ang="0">
                  <a:pos x="188" y="608"/>
                </a:cxn>
                <a:cxn ang="0">
                  <a:pos x="314" y="561"/>
                </a:cxn>
                <a:cxn ang="0">
                  <a:pos x="403" y="461"/>
                </a:cxn>
                <a:cxn ang="0">
                  <a:pos x="419" y="356"/>
                </a:cxn>
                <a:cxn ang="0">
                  <a:pos x="445" y="267"/>
                </a:cxn>
                <a:cxn ang="0">
                  <a:pos x="466" y="246"/>
                </a:cxn>
                <a:cxn ang="0">
                  <a:pos x="487" y="241"/>
                </a:cxn>
                <a:cxn ang="0">
                  <a:pos x="508" y="252"/>
                </a:cxn>
                <a:cxn ang="0">
                  <a:pos x="513" y="278"/>
                </a:cxn>
                <a:cxn ang="0">
                  <a:pos x="492" y="372"/>
                </a:cxn>
                <a:cxn ang="0">
                  <a:pos x="461" y="467"/>
                </a:cxn>
                <a:cxn ang="0">
                  <a:pos x="508" y="566"/>
                </a:cxn>
                <a:cxn ang="0">
                  <a:pos x="613" y="608"/>
                </a:cxn>
                <a:cxn ang="0">
                  <a:pos x="712" y="572"/>
                </a:cxn>
                <a:cxn ang="0">
                  <a:pos x="796" y="482"/>
                </a:cxn>
                <a:cxn ang="0">
                  <a:pos x="864" y="330"/>
                </a:cxn>
                <a:cxn ang="0">
                  <a:pos x="864" y="199"/>
                </a:cxn>
                <a:cxn ang="0">
                  <a:pos x="822" y="126"/>
                </a:cxn>
                <a:cxn ang="0">
                  <a:pos x="796" y="94"/>
                </a:cxn>
                <a:cxn ang="0">
                  <a:pos x="806" y="42"/>
                </a:cxn>
                <a:cxn ang="0">
                  <a:pos x="880" y="0"/>
                </a:cxn>
              </a:cxnLst>
              <a:rect l="0" t="0" r="r" b="b"/>
              <a:pathLst>
                <a:path w="943" h="724">
                  <a:moveTo>
                    <a:pt x="880" y="0"/>
                  </a:moveTo>
                  <a:lnTo>
                    <a:pt x="911" y="15"/>
                  </a:lnTo>
                  <a:lnTo>
                    <a:pt x="932" y="52"/>
                  </a:lnTo>
                  <a:lnTo>
                    <a:pt x="943" y="110"/>
                  </a:lnTo>
                  <a:lnTo>
                    <a:pt x="943" y="110"/>
                  </a:lnTo>
                  <a:lnTo>
                    <a:pt x="937" y="168"/>
                  </a:lnTo>
                  <a:lnTo>
                    <a:pt x="927" y="241"/>
                  </a:lnTo>
                  <a:lnTo>
                    <a:pt x="906" y="314"/>
                  </a:lnTo>
                  <a:lnTo>
                    <a:pt x="885" y="393"/>
                  </a:lnTo>
                  <a:lnTo>
                    <a:pt x="864" y="456"/>
                  </a:lnTo>
                  <a:lnTo>
                    <a:pt x="843" y="509"/>
                  </a:lnTo>
                  <a:lnTo>
                    <a:pt x="806" y="577"/>
                  </a:lnTo>
                  <a:lnTo>
                    <a:pt x="765" y="634"/>
                  </a:lnTo>
                  <a:lnTo>
                    <a:pt x="712" y="682"/>
                  </a:lnTo>
                  <a:lnTo>
                    <a:pt x="655" y="713"/>
                  </a:lnTo>
                  <a:lnTo>
                    <a:pt x="586" y="724"/>
                  </a:lnTo>
                  <a:lnTo>
                    <a:pt x="534" y="713"/>
                  </a:lnTo>
                  <a:lnTo>
                    <a:pt x="487" y="692"/>
                  </a:lnTo>
                  <a:lnTo>
                    <a:pt x="450" y="655"/>
                  </a:lnTo>
                  <a:lnTo>
                    <a:pt x="424" y="608"/>
                  </a:lnTo>
                  <a:lnTo>
                    <a:pt x="414" y="556"/>
                  </a:lnTo>
                  <a:lnTo>
                    <a:pt x="377" y="603"/>
                  </a:lnTo>
                  <a:lnTo>
                    <a:pt x="335" y="650"/>
                  </a:lnTo>
                  <a:lnTo>
                    <a:pt x="288" y="687"/>
                  </a:lnTo>
                  <a:lnTo>
                    <a:pt x="230" y="713"/>
                  </a:lnTo>
                  <a:lnTo>
                    <a:pt x="167" y="724"/>
                  </a:lnTo>
                  <a:lnTo>
                    <a:pt x="110" y="713"/>
                  </a:lnTo>
                  <a:lnTo>
                    <a:pt x="63" y="687"/>
                  </a:lnTo>
                  <a:lnTo>
                    <a:pt x="31" y="650"/>
                  </a:lnTo>
                  <a:lnTo>
                    <a:pt x="16" y="603"/>
                  </a:lnTo>
                  <a:lnTo>
                    <a:pt x="5" y="551"/>
                  </a:lnTo>
                  <a:lnTo>
                    <a:pt x="0" y="493"/>
                  </a:lnTo>
                  <a:lnTo>
                    <a:pt x="10" y="377"/>
                  </a:lnTo>
                  <a:lnTo>
                    <a:pt x="42" y="257"/>
                  </a:lnTo>
                  <a:lnTo>
                    <a:pt x="84" y="141"/>
                  </a:lnTo>
                  <a:lnTo>
                    <a:pt x="141" y="42"/>
                  </a:lnTo>
                  <a:lnTo>
                    <a:pt x="146" y="31"/>
                  </a:lnTo>
                  <a:lnTo>
                    <a:pt x="157" y="21"/>
                  </a:lnTo>
                  <a:lnTo>
                    <a:pt x="167" y="10"/>
                  </a:lnTo>
                  <a:lnTo>
                    <a:pt x="183" y="10"/>
                  </a:lnTo>
                  <a:lnTo>
                    <a:pt x="194" y="10"/>
                  </a:lnTo>
                  <a:lnTo>
                    <a:pt x="204" y="15"/>
                  </a:lnTo>
                  <a:lnTo>
                    <a:pt x="209" y="26"/>
                  </a:lnTo>
                  <a:lnTo>
                    <a:pt x="215" y="36"/>
                  </a:lnTo>
                  <a:lnTo>
                    <a:pt x="204" y="57"/>
                  </a:lnTo>
                  <a:lnTo>
                    <a:pt x="178" y="89"/>
                  </a:lnTo>
                  <a:lnTo>
                    <a:pt x="146" y="136"/>
                  </a:lnTo>
                  <a:lnTo>
                    <a:pt x="115" y="194"/>
                  </a:lnTo>
                  <a:lnTo>
                    <a:pt x="84" y="267"/>
                  </a:lnTo>
                  <a:lnTo>
                    <a:pt x="57" y="341"/>
                  </a:lnTo>
                  <a:lnTo>
                    <a:pt x="52" y="425"/>
                  </a:lnTo>
                  <a:lnTo>
                    <a:pt x="52" y="477"/>
                  </a:lnTo>
                  <a:lnTo>
                    <a:pt x="68" y="530"/>
                  </a:lnTo>
                  <a:lnTo>
                    <a:pt x="94" y="566"/>
                  </a:lnTo>
                  <a:lnTo>
                    <a:pt x="131" y="598"/>
                  </a:lnTo>
                  <a:lnTo>
                    <a:pt x="188" y="608"/>
                  </a:lnTo>
                  <a:lnTo>
                    <a:pt x="256" y="592"/>
                  </a:lnTo>
                  <a:lnTo>
                    <a:pt x="314" y="561"/>
                  </a:lnTo>
                  <a:lnTo>
                    <a:pt x="361" y="514"/>
                  </a:lnTo>
                  <a:lnTo>
                    <a:pt x="403" y="461"/>
                  </a:lnTo>
                  <a:lnTo>
                    <a:pt x="408" y="414"/>
                  </a:lnTo>
                  <a:lnTo>
                    <a:pt x="419" y="356"/>
                  </a:lnTo>
                  <a:lnTo>
                    <a:pt x="429" y="304"/>
                  </a:lnTo>
                  <a:lnTo>
                    <a:pt x="445" y="267"/>
                  </a:lnTo>
                  <a:lnTo>
                    <a:pt x="450" y="252"/>
                  </a:lnTo>
                  <a:lnTo>
                    <a:pt x="466" y="246"/>
                  </a:lnTo>
                  <a:lnTo>
                    <a:pt x="476" y="241"/>
                  </a:lnTo>
                  <a:lnTo>
                    <a:pt x="487" y="241"/>
                  </a:lnTo>
                  <a:lnTo>
                    <a:pt x="497" y="246"/>
                  </a:lnTo>
                  <a:lnTo>
                    <a:pt x="508" y="252"/>
                  </a:lnTo>
                  <a:lnTo>
                    <a:pt x="513" y="262"/>
                  </a:lnTo>
                  <a:lnTo>
                    <a:pt x="513" y="278"/>
                  </a:lnTo>
                  <a:lnTo>
                    <a:pt x="508" y="320"/>
                  </a:lnTo>
                  <a:lnTo>
                    <a:pt x="492" y="372"/>
                  </a:lnTo>
                  <a:lnTo>
                    <a:pt x="476" y="425"/>
                  </a:lnTo>
                  <a:lnTo>
                    <a:pt x="461" y="467"/>
                  </a:lnTo>
                  <a:lnTo>
                    <a:pt x="476" y="524"/>
                  </a:lnTo>
                  <a:lnTo>
                    <a:pt x="508" y="566"/>
                  </a:lnTo>
                  <a:lnTo>
                    <a:pt x="555" y="598"/>
                  </a:lnTo>
                  <a:lnTo>
                    <a:pt x="613" y="608"/>
                  </a:lnTo>
                  <a:lnTo>
                    <a:pt x="665" y="598"/>
                  </a:lnTo>
                  <a:lnTo>
                    <a:pt x="712" y="572"/>
                  </a:lnTo>
                  <a:lnTo>
                    <a:pt x="759" y="535"/>
                  </a:lnTo>
                  <a:lnTo>
                    <a:pt x="796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5" y="257"/>
                  </a:lnTo>
                  <a:lnTo>
                    <a:pt x="864" y="199"/>
                  </a:lnTo>
                  <a:lnTo>
                    <a:pt x="843" y="152"/>
                  </a:lnTo>
                  <a:lnTo>
                    <a:pt x="822" y="126"/>
                  </a:lnTo>
                  <a:lnTo>
                    <a:pt x="806" y="110"/>
                  </a:lnTo>
                  <a:lnTo>
                    <a:pt x="796" y="94"/>
                  </a:lnTo>
                  <a:lnTo>
                    <a:pt x="796" y="78"/>
                  </a:lnTo>
                  <a:lnTo>
                    <a:pt x="806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56"/>
            <p:cNvSpPr>
              <a:spLocks/>
            </p:cNvSpPr>
            <p:nvPr/>
          </p:nvSpPr>
          <p:spPr bwMode="auto">
            <a:xfrm>
              <a:off x="16587" y="4970"/>
              <a:ext cx="765" cy="5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17" y="0"/>
                </a:cxn>
                <a:cxn ang="0">
                  <a:pos x="728" y="0"/>
                </a:cxn>
                <a:cxn ang="0">
                  <a:pos x="738" y="0"/>
                </a:cxn>
                <a:cxn ang="0">
                  <a:pos x="749" y="5"/>
                </a:cxn>
                <a:cxn ang="0">
                  <a:pos x="754" y="10"/>
                </a:cxn>
                <a:cxn ang="0">
                  <a:pos x="759" y="16"/>
                </a:cxn>
                <a:cxn ang="0">
                  <a:pos x="765" y="31"/>
                </a:cxn>
                <a:cxn ang="0">
                  <a:pos x="759" y="42"/>
                </a:cxn>
                <a:cxn ang="0">
                  <a:pos x="754" y="47"/>
                </a:cxn>
                <a:cxn ang="0">
                  <a:pos x="749" y="52"/>
                </a:cxn>
                <a:cxn ang="0">
                  <a:pos x="738" y="52"/>
                </a:cxn>
                <a:cxn ang="0">
                  <a:pos x="728" y="58"/>
                </a:cxn>
                <a:cxn ang="0">
                  <a:pos x="717" y="58"/>
                </a:cxn>
                <a:cxn ang="0">
                  <a:pos x="47" y="58"/>
                </a:cxn>
                <a:cxn ang="0">
                  <a:pos x="36" y="58"/>
                </a:cxn>
                <a:cxn ang="0">
                  <a:pos x="26" y="52"/>
                </a:cxn>
                <a:cxn ang="0">
                  <a:pos x="16" y="52"/>
                </a:cxn>
                <a:cxn ang="0">
                  <a:pos x="10" y="47"/>
                </a:cxn>
                <a:cxn ang="0">
                  <a:pos x="5" y="42"/>
                </a:cxn>
                <a:cxn ang="0">
                  <a:pos x="0" y="26"/>
                </a:cxn>
                <a:cxn ang="0">
                  <a:pos x="5" y="16"/>
                </a:cxn>
                <a:cxn ang="0">
                  <a:pos x="10" y="10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7" y="0"/>
                </a:cxn>
              </a:cxnLst>
              <a:rect l="0" t="0" r="r" b="b"/>
              <a:pathLst>
                <a:path w="765" h="58">
                  <a:moveTo>
                    <a:pt x="47" y="0"/>
                  </a:moveTo>
                  <a:lnTo>
                    <a:pt x="717" y="0"/>
                  </a:lnTo>
                  <a:lnTo>
                    <a:pt x="728" y="0"/>
                  </a:lnTo>
                  <a:lnTo>
                    <a:pt x="738" y="0"/>
                  </a:lnTo>
                  <a:lnTo>
                    <a:pt x="749" y="5"/>
                  </a:lnTo>
                  <a:lnTo>
                    <a:pt x="754" y="10"/>
                  </a:lnTo>
                  <a:lnTo>
                    <a:pt x="759" y="16"/>
                  </a:lnTo>
                  <a:lnTo>
                    <a:pt x="765" y="31"/>
                  </a:lnTo>
                  <a:lnTo>
                    <a:pt x="759" y="42"/>
                  </a:lnTo>
                  <a:lnTo>
                    <a:pt x="754" y="47"/>
                  </a:lnTo>
                  <a:lnTo>
                    <a:pt x="749" y="52"/>
                  </a:lnTo>
                  <a:lnTo>
                    <a:pt x="738" y="52"/>
                  </a:lnTo>
                  <a:lnTo>
                    <a:pt x="728" y="58"/>
                  </a:lnTo>
                  <a:lnTo>
                    <a:pt x="717" y="58"/>
                  </a:lnTo>
                  <a:lnTo>
                    <a:pt x="47" y="58"/>
                  </a:lnTo>
                  <a:lnTo>
                    <a:pt x="36" y="58"/>
                  </a:lnTo>
                  <a:lnTo>
                    <a:pt x="26" y="52"/>
                  </a:lnTo>
                  <a:lnTo>
                    <a:pt x="16" y="52"/>
                  </a:lnTo>
                  <a:lnTo>
                    <a:pt x="10" y="47"/>
                  </a:lnTo>
                  <a:lnTo>
                    <a:pt x="5" y="42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0" y="10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Remarks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2192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1. The integral equations are formally identical to </a:t>
            </a:r>
            <a:r>
              <a:rPr lang="en-US" sz="3200" dirty="0" err="1" smtClean="0">
                <a:solidFill>
                  <a:srgbClr val="0000FF"/>
                </a:solidFill>
              </a:rPr>
              <a:t>Zamolodchikov’s</a:t>
            </a:r>
            <a:r>
              <a:rPr lang="en-US" sz="3200" dirty="0" smtClean="0">
                <a:solidFill>
                  <a:srgbClr val="0000FF"/>
                </a:solidFill>
              </a:rPr>
              <a:t> TBA and the </a:t>
            </a:r>
            <a:r>
              <a:rPr lang="en-US" sz="3200" dirty="0" err="1" smtClean="0">
                <a:solidFill>
                  <a:srgbClr val="0000FF"/>
                </a:solidFill>
              </a:rPr>
              <a:t>Gelfand-Levitan-Marchenko</a:t>
            </a:r>
            <a:r>
              <a:rPr lang="en-US" sz="3200" dirty="0" smtClean="0">
                <a:solidFill>
                  <a:srgbClr val="0000FF"/>
                </a:solidFill>
              </a:rPr>
              <a:t>  </a:t>
            </a:r>
            <a:r>
              <a:rPr lang="en-US" sz="3200" dirty="0" smtClean="0">
                <a:solidFill>
                  <a:srgbClr val="0000FF"/>
                </a:solidFill>
              </a:rPr>
              <a:t>equation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31242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2.   The coordinates </a:t>
            </a:r>
            <a:r>
              <a:rPr lang="en-US" sz="3200" dirty="0" smtClean="0">
                <a:solidFill>
                  <a:srgbClr val="C00000"/>
                </a:solidFill>
                <a:latin typeface="French Script MT" pitchFamily="66" charset="0"/>
              </a:rPr>
              <a:t>Y</a:t>
            </a:r>
            <a:r>
              <a:rPr lang="en-US" sz="3200" baseline="-25000" dirty="0" smtClean="0">
                <a:solidFill>
                  <a:srgbClr val="C00000"/>
                </a:solidFill>
                <a:latin typeface="French Script MT" pitchFamily="66" charset="0"/>
                <a:sym typeface="Mathematica1"/>
              </a:rPr>
              <a:t></a:t>
            </a:r>
            <a:r>
              <a:rPr lang="en-US" sz="3200" baseline="-25000" dirty="0">
                <a:solidFill>
                  <a:srgbClr val="C00000"/>
                </a:solidFill>
                <a:sym typeface="Mathematica1"/>
              </a:rPr>
              <a:t> </a:t>
            </a:r>
            <a:r>
              <a:rPr lang="en-US" sz="3200" dirty="0" smtClean="0">
                <a:solidFill>
                  <a:srgbClr val="C00000"/>
                </a:solidFill>
                <a:sym typeface="Mathematica1"/>
              </a:rPr>
              <a:t> are  cluster-like coordinates and in some cases coincide with </a:t>
            </a:r>
            <a:r>
              <a:rPr lang="en-US" sz="3200" dirty="0" err="1" smtClean="0">
                <a:solidFill>
                  <a:srgbClr val="C00000"/>
                </a:solidFill>
                <a:sym typeface="Mathematica1"/>
              </a:rPr>
              <a:t>Fock-Goncharov</a:t>
            </a:r>
            <a:r>
              <a:rPr lang="en-US" sz="3200" dirty="0" smtClean="0">
                <a:solidFill>
                  <a:srgbClr val="C00000"/>
                </a:solidFill>
                <a:sym typeface="Mathematica1"/>
              </a:rPr>
              <a:t> coordinates. </a:t>
            </a:r>
            <a:endParaRPr lang="en-US" sz="3200" baseline="-25000" dirty="0">
              <a:solidFill>
                <a:srgbClr val="C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5181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indent="-514350">
              <a:buAutoNum type="arabicPeriod" startAt="3"/>
            </a:pPr>
            <a:r>
              <a:rPr lang="en-US" sz="3200" dirty="0" smtClean="0">
                <a:solidFill>
                  <a:srgbClr val="C00000"/>
                </a:solidFill>
              </a:rPr>
              <a:t>The spectral network is the network of Stokes lines for the flatness equation  (d + CA) </a:t>
            </a:r>
            <a:r>
              <a:rPr lang="en-US" sz="3200" dirty="0" smtClean="0">
                <a:solidFill>
                  <a:srgbClr val="C00000"/>
                </a:solidFill>
                <a:sym typeface="Symbol"/>
              </a:rPr>
              <a:t></a:t>
            </a:r>
            <a:r>
              <a:rPr lang="en-US" sz="3200" dirty="0" smtClean="0">
                <a:solidFill>
                  <a:srgbClr val="C00000"/>
                </a:solidFill>
              </a:rPr>
              <a:t>=0.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7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Application to WKB Theory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5257800"/>
            <a:ext cx="9067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The spectral network  can be interpreted as the network of Stokes lines for the 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0,  </a:t>
            </a:r>
            <a:r>
              <a:rPr lang="en-US" sz="3200" dirty="0" err="1" smtClean="0">
                <a:solidFill>
                  <a:srgbClr val="0000FF"/>
                </a:solidFill>
                <a:sym typeface="Mathematica1"/>
              </a:rPr>
              <a:t>asymptotics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 of the differential equation.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1828800"/>
            <a:ext cx="3774621" cy="723900"/>
            <a:chOff x="752" y="2838"/>
            <a:chExt cx="10512" cy="2016"/>
          </a:xfrm>
          <a:solidFill>
            <a:srgbClr val="7030A0"/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752" y="2903"/>
              <a:ext cx="413" cy="1941"/>
            </a:xfrm>
            <a:custGeom>
              <a:avLst/>
              <a:gdLst/>
              <a:ahLst/>
              <a:cxnLst>
                <a:cxn ang="0">
                  <a:pos x="397" y="0"/>
                </a:cxn>
                <a:cxn ang="0">
                  <a:pos x="406" y="3"/>
                </a:cxn>
                <a:cxn ang="0">
                  <a:pos x="413" y="10"/>
                </a:cxn>
                <a:cxn ang="0">
                  <a:pos x="413" y="16"/>
                </a:cxn>
                <a:cxn ang="0">
                  <a:pos x="413" y="23"/>
                </a:cxn>
                <a:cxn ang="0">
                  <a:pos x="406" y="29"/>
                </a:cxn>
                <a:cxn ang="0">
                  <a:pos x="333" y="120"/>
                </a:cxn>
                <a:cxn ang="0">
                  <a:pos x="224" y="313"/>
                </a:cxn>
                <a:cxn ang="0">
                  <a:pos x="150" y="544"/>
                </a:cxn>
                <a:cxn ang="0">
                  <a:pos x="115" y="818"/>
                </a:cxn>
                <a:cxn ang="0">
                  <a:pos x="112" y="1085"/>
                </a:cxn>
                <a:cxn ang="0">
                  <a:pos x="134" y="1322"/>
                </a:cxn>
                <a:cxn ang="0">
                  <a:pos x="189" y="1541"/>
                </a:cxn>
                <a:cxn ang="0">
                  <a:pos x="262" y="1707"/>
                </a:cxn>
                <a:cxn ang="0">
                  <a:pos x="339" y="1827"/>
                </a:cxn>
                <a:cxn ang="0">
                  <a:pos x="406" y="1909"/>
                </a:cxn>
                <a:cxn ang="0">
                  <a:pos x="413" y="1918"/>
                </a:cxn>
                <a:cxn ang="0">
                  <a:pos x="413" y="1922"/>
                </a:cxn>
                <a:cxn ang="0">
                  <a:pos x="410" y="1935"/>
                </a:cxn>
                <a:cxn ang="0">
                  <a:pos x="403" y="1941"/>
                </a:cxn>
                <a:cxn ang="0">
                  <a:pos x="394" y="1941"/>
                </a:cxn>
                <a:cxn ang="0">
                  <a:pos x="355" y="1915"/>
                </a:cxn>
                <a:cxn ang="0">
                  <a:pos x="304" y="1863"/>
                </a:cxn>
                <a:cxn ang="0">
                  <a:pos x="259" y="1811"/>
                </a:cxn>
                <a:cxn ang="0">
                  <a:pos x="176" y="1694"/>
                </a:cxn>
                <a:cxn ang="0">
                  <a:pos x="77" y="1475"/>
                </a:cxn>
                <a:cxn ang="0">
                  <a:pos x="22" y="1260"/>
                </a:cxn>
                <a:cxn ang="0">
                  <a:pos x="0" y="1059"/>
                </a:cxn>
                <a:cxn ang="0">
                  <a:pos x="6" y="818"/>
                </a:cxn>
                <a:cxn ang="0">
                  <a:pos x="51" y="547"/>
                </a:cxn>
                <a:cxn ang="0">
                  <a:pos x="141" y="313"/>
                </a:cxn>
                <a:cxn ang="0">
                  <a:pos x="266" y="120"/>
                </a:cxn>
                <a:cxn ang="0">
                  <a:pos x="294" y="88"/>
                </a:cxn>
                <a:cxn ang="0">
                  <a:pos x="339" y="42"/>
                </a:cxn>
                <a:cxn ang="0">
                  <a:pos x="381" y="6"/>
                </a:cxn>
              </a:cxnLst>
              <a:rect l="0" t="0" r="r" b="b"/>
              <a:pathLst>
                <a:path w="413" h="1941">
                  <a:moveTo>
                    <a:pt x="394" y="0"/>
                  </a:moveTo>
                  <a:lnTo>
                    <a:pt x="397" y="0"/>
                  </a:lnTo>
                  <a:lnTo>
                    <a:pt x="403" y="3"/>
                  </a:lnTo>
                  <a:lnTo>
                    <a:pt x="406" y="3"/>
                  </a:lnTo>
                  <a:lnTo>
                    <a:pt x="410" y="6"/>
                  </a:lnTo>
                  <a:lnTo>
                    <a:pt x="413" y="10"/>
                  </a:lnTo>
                  <a:lnTo>
                    <a:pt x="413" y="16"/>
                  </a:lnTo>
                  <a:lnTo>
                    <a:pt x="413" y="16"/>
                  </a:lnTo>
                  <a:lnTo>
                    <a:pt x="413" y="20"/>
                  </a:lnTo>
                  <a:lnTo>
                    <a:pt x="413" y="23"/>
                  </a:lnTo>
                  <a:lnTo>
                    <a:pt x="410" y="26"/>
                  </a:lnTo>
                  <a:lnTo>
                    <a:pt x="406" y="29"/>
                  </a:lnTo>
                  <a:lnTo>
                    <a:pt x="400" y="36"/>
                  </a:lnTo>
                  <a:lnTo>
                    <a:pt x="333" y="120"/>
                  </a:lnTo>
                  <a:lnTo>
                    <a:pt x="275" y="212"/>
                  </a:lnTo>
                  <a:lnTo>
                    <a:pt x="224" y="313"/>
                  </a:lnTo>
                  <a:lnTo>
                    <a:pt x="182" y="423"/>
                  </a:lnTo>
                  <a:lnTo>
                    <a:pt x="150" y="544"/>
                  </a:lnTo>
                  <a:lnTo>
                    <a:pt x="128" y="674"/>
                  </a:lnTo>
                  <a:lnTo>
                    <a:pt x="115" y="818"/>
                  </a:lnTo>
                  <a:lnTo>
                    <a:pt x="109" y="971"/>
                  </a:lnTo>
                  <a:lnTo>
                    <a:pt x="112" y="1085"/>
                  </a:lnTo>
                  <a:lnTo>
                    <a:pt x="122" y="1205"/>
                  </a:lnTo>
                  <a:lnTo>
                    <a:pt x="134" y="1322"/>
                  </a:lnTo>
                  <a:lnTo>
                    <a:pt x="160" y="1433"/>
                  </a:lnTo>
                  <a:lnTo>
                    <a:pt x="189" y="1541"/>
                  </a:lnTo>
                  <a:lnTo>
                    <a:pt x="224" y="1632"/>
                  </a:lnTo>
                  <a:lnTo>
                    <a:pt x="262" y="1707"/>
                  </a:lnTo>
                  <a:lnTo>
                    <a:pt x="301" y="1772"/>
                  </a:lnTo>
                  <a:lnTo>
                    <a:pt x="339" y="1827"/>
                  </a:lnTo>
                  <a:lnTo>
                    <a:pt x="374" y="1873"/>
                  </a:lnTo>
                  <a:lnTo>
                    <a:pt x="406" y="1909"/>
                  </a:lnTo>
                  <a:lnTo>
                    <a:pt x="410" y="1915"/>
                  </a:lnTo>
                  <a:lnTo>
                    <a:pt x="413" y="1918"/>
                  </a:lnTo>
                  <a:lnTo>
                    <a:pt x="413" y="1922"/>
                  </a:lnTo>
                  <a:lnTo>
                    <a:pt x="413" y="1922"/>
                  </a:lnTo>
                  <a:lnTo>
                    <a:pt x="413" y="1931"/>
                  </a:lnTo>
                  <a:lnTo>
                    <a:pt x="410" y="1935"/>
                  </a:lnTo>
                  <a:lnTo>
                    <a:pt x="406" y="1938"/>
                  </a:lnTo>
                  <a:lnTo>
                    <a:pt x="403" y="1941"/>
                  </a:lnTo>
                  <a:lnTo>
                    <a:pt x="397" y="1941"/>
                  </a:lnTo>
                  <a:lnTo>
                    <a:pt x="394" y="1941"/>
                  </a:lnTo>
                  <a:lnTo>
                    <a:pt x="378" y="1935"/>
                  </a:lnTo>
                  <a:lnTo>
                    <a:pt x="355" y="1915"/>
                  </a:lnTo>
                  <a:lnTo>
                    <a:pt x="330" y="1889"/>
                  </a:lnTo>
                  <a:lnTo>
                    <a:pt x="304" y="1863"/>
                  </a:lnTo>
                  <a:lnTo>
                    <a:pt x="278" y="1834"/>
                  </a:lnTo>
                  <a:lnTo>
                    <a:pt x="259" y="1811"/>
                  </a:lnTo>
                  <a:lnTo>
                    <a:pt x="246" y="1798"/>
                  </a:lnTo>
                  <a:lnTo>
                    <a:pt x="176" y="1694"/>
                  </a:lnTo>
                  <a:lnTo>
                    <a:pt x="122" y="1586"/>
                  </a:lnTo>
                  <a:lnTo>
                    <a:pt x="77" y="1475"/>
                  </a:lnTo>
                  <a:lnTo>
                    <a:pt x="45" y="1368"/>
                  </a:lnTo>
                  <a:lnTo>
                    <a:pt x="22" y="1260"/>
                  </a:lnTo>
                  <a:lnTo>
                    <a:pt x="10" y="1156"/>
                  </a:lnTo>
                  <a:lnTo>
                    <a:pt x="0" y="1059"/>
                  </a:lnTo>
                  <a:lnTo>
                    <a:pt x="0" y="967"/>
                  </a:lnTo>
                  <a:lnTo>
                    <a:pt x="6" y="818"/>
                  </a:lnTo>
                  <a:lnTo>
                    <a:pt x="22" y="677"/>
                  </a:lnTo>
                  <a:lnTo>
                    <a:pt x="51" y="547"/>
                  </a:lnTo>
                  <a:lnTo>
                    <a:pt x="93" y="423"/>
                  </a:lnTo>
                  <a:lnTo>
                    <a:pt x="141" y="313"/>
                  </a:lnTo>
                  <a:lnTo>
                    <a:pt x="198" y="212"/>
                  </a:lnTo>
                  <a:lnTo>
                    <a:pt x="266" y="120"/>
                  </a:lnTo>
                  <a:lnTo>
                    <a:pt x="275" y="107"/>
                  </a:lnTo>
                  <a:lnTo>
                    <a:pt x="294" y="88"/>
                  </a:lnTo>
                  <a:lnTo>
                    <a:pt x="317" y="65"/>
                  </a:lnTo>
                  <a:lnTo>
                    <a:pt x="339" y="42"/>
                  </a:lnTo>
                  <a:lnTo>
                    <a:pt x="362" y="20"/>
                  </a:lnTo>
                  <a:lnTo>
                    <a:pt x="381" y="6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1824" y="2838"/>
              <a:ext cx="579" cy="804"/>
            </a:xfrm>
            <a:custGeom>
              <a:avLst/>
              <a:gdLst/>
              <a:ahLst/>
              <a:cxnLst>
                <a:cxn ang="0">
                  <a:pos x="243" y="332"/>
                </a:cxn>
                <a:cxn ang="0">
                  <a:pos x="150" y="430"/>
                </a:cxn>
                <a:cxn ang="0">
                  <a:pos x="106" y="567"/>
                </a:cxn>
                <a:cxn ang="0">
                  <a:pos x="96" y="707"/>
                </a:cxn>
                <a:cxn ang="0">
                  <a:pos x="150" y="772"/>
                </a:cxn>
                <a:cxn ang="0">
                  <a:pos x="240" y="755"/>
                </a:cxn>
                <a:cxn ang="0">
                  <a:pos x="301" y="707"/>
                </a:cxn>
                <a:cxn ang="0">
                  <a:pos x="336" y="651"/>
                </a:cxn>
                <a:cxn ang="0">
                  <a:pos x="394" y="427"/>
                </a:cxn>
                <a:cxn ang="0">
                  <a:pos x="384" y="391"/>
                </a:cxn>
                <a:cxn ang="0">
                  <a:pos x="326" y="329"/>
                </a:cxn>
                <a:cxn ang="0">
                  <a:pos x="570" y="3"/>
                </a:cxn>
                <a:cxn ang="0">
                  <a:pos x="579" y="13"/>
                </a:cxn>
                <a:cxn ang="0">
                  <a:pos x="579" y="26"/>
                </a:cxn>
                <a:cxn ang="0">
                  <a:pos x="576" y="32"/>
                </a:cxn>
                <a:cxn ang="0">
                  <a:pos x="416" y="690"/>
                </a:cxn>
                <a:cxn ang="0">
                  <a:pos x="416" y="739"/>
                </a:cxn>
                <a:cxn ang="0">
                  <a:pos x="451" y="775"/>
                </a:cxn>
                <a:cxn ang="0">
                  <a:pos x="512" y="720"/>
                </a:cxn>
                <a:cxn ang="0">
                  <a:pos x="538" y="638"/>
                </a:cxn>
                <a:cxn ang="0">
                  <a:pos x="547" y="619"/>
                </a:cxn>
                <a:cxn ang="0">
                  <a:pos x="560" y="615"/>
                </a:cxn>
                <a:cxn ang="0">
                  <a:pos x="573" y="622"/>
                </a:cxn>
                <a:cxn ang="0">
                  <a:pos x="573" y="641"/>
                </a:cxn>
                <a:cxn ang="0">
                  <a:pos x="550" y="716"/>
                </a:cxn>
                <a:cxn ang="0">
                  <a:pos x="483" y="798"/>
                </a:cxn>
                <a:cxn ang="0">
                  <a:pos x="400" y="798"/>
                </a:cxn>
                <a:cxn ang="0">
                  <a:pos x="333" y="726"/>
                </a:cxn>
                <a:cxn ang="0">
                  <a:pos x="218" y="798"/>
                </a:cxn>
                <a:cxn ang="0">
                  <a:pos x="70" y="769"/>
                </a:cxn>
                <a:cxn ang="0">
                  <a:pos x="0" y="615"/>
                </a:cxn>
                <a:cxn ang="0">
                  <a:pos x="70" y="420"/>
                </a:cxn>
                <a:cxn ang="0">
                  <a:pos x="230" y="299"/>
                </a:cxn>
                <a:cxn ang="0">
                  <a:pos x="362" y="309"/>
                </a:cxn>
                <a:cxn ang="0">
                  <a:pos x="474" y="98"/>
                </a:cxn>
                <a:cxn ang="0">
                  <a:pos x="477" y="71"/>
                </a:cxn>
                <a:cxn ang="0">
                  <a:pos x="454" y="55"/>
                </a:cxn>
                <a:cxn ang="0">
                  <a:pos x="410" y="55"/>
                </a:cxn>
                <a:cxn ang="0">
                  <a:pos x="394" y="45"/>
                </a:cxn>
                <a:cxn ang="0">
                  <a:pos x="397" y="23"/>
                </a:cxn>
                <a:cxn ang="0">
                  <a:pos x="410" y="13"/>
                </a:cxn>
                <a:cxn ang="0">
                  <a:pos x="442" y="10"/>
                </a:cxn>
                <a:cxn ang="0">
                  <a:pos x="541" y="3"/>
                </a:cxn>
              </a:cxnLst>
              <a:rect l="0" t="0" r="r" b="b"/>
              <a:pathLst>
                <a:path w="579" h="804">
                  <a:moveTo>
                    <a:pt x="291" y="322"/>
                  </a:moveTo>
                  <a:lnTo>
                    <a:pt x="272" y="326"/>
                  </a:lnTo>
                  <a:lnTo>
                    <a:pt x="243" y="332"/>
                  </a:lnTo>
                  <a:lnTo>
                    <a:pt x="214" y="352"/>
                  </a:lnTo>
                  <a:lnTo>
                    <a:pt x="182" y="384"/>
                  </a:lnTo>
                  <a:lnTo>
                    <a:pt x="150" y="430"/>
                  </a:lnTo>
                  <a:lnTo>
                    <a:pt x="134" y="466"/>
                  </a:lnTo>
                  <a:lnTo>
                    <a:pt x="118" y="514"/>
                  </a:lnTo>
                  <a:lnTo>
                    <a:pt x="106" y="567"/>
                  </a:lnTo>
                  <a:lnTo>
                    <a:pt x="96" y="619"/>
                  </a:lnTo>
                  <a:lnTo>
                    <a:pt x="93" y="661"/>
                  </a:lnTo>
                  <a:lnTo>
                    <a:pt x="96" y="707"/>
                  </a:lnTo>
                  <a:lnTo>
                    <a:pt x="109" y="736"/>
                  </a:lnTo>
                  <a:lnTo>
                    <a:pt x="128" y="759"/>
                  </a:lnTo>
                  <a:lnTo>
                    <a:pt x="150" y="772"/>
                  </a:lnTo>
                  <a:lnTo>
                    <a:pt x="176" y="775"/>
                  </a:lnTo>
                  <a:lnTo>
                    <a:pt x="211" y="769"/>
                  </a:lnTo>
                  <a:lnTo>
                    <a:pt x="240" y="755"/>
                  </a:lnTo>
                  <a:lnTo>
                    <a:pt x="266" y="739"/>
                  </a:lnTo>
                  <a:lnTo>
                    <a:pt x="278" y="729"/>
                  </a:lnTo>
                  <a:lnTo>
                    <a:pt x="301" y="707"/>
                  </a:lnTo>
                  <a:lnTo>
                    <a:pt x="323" y="681"/>
                  </a:lnTo>
                  <a:lnTo>
                    <a:pt x="336" y="651"/>
                  </a:lnTo>
                  <a:lnTo>
                    <a:pt x="336" y="651"/>
                  </a:lnTo>
                  <a:lnTo>
                    <a:pt x="390" y="440"/>
                  </a:lnTo>
                  <a:lnTo>
                    <a:pt x="390" y="433"/>
                  </a:lnTo>
                  <a:lnTo>
                    <a:pt x="394" y="427"/>
                  </a:lnTo>
                  <a:lnTo>
                    <a:pt x="394" y="420"/>
                  </a:lnTo>
                  <a:lnTo>
                    <a:pt x="390" y="410"/>
                  </a:lnTo>
                  <a:lnTo>
                    <a:pt x="384" y="391"/>
                  </a:lnTo>
                  <a:lnTo>
                    <a:pt x="371" y="368"/>
                  </a:lnTo>
                  <a:lnTo>
                    <a:pt x="352" y="345"/>
                  </a:lnTo>
                  <a:lnTo>
                    <a:pt x="326" y="329"/>
                  </a:lnTo>
                  <a:lnTo>
                    <a:pt x="291" y="322"/>
                  </a:lnTo>
                  <a:close/>
                  <a:moveTo>
                    <a:pt x="563" y="0"/>
                  </a:moveTo>
                  <a:lnTo>
                    <a:pt x="570" y="3"/>
                  </a:lnTo>
                  <a:lnTo>
                    <a:pt x="576" y="3"/>
                  </a:lnTo>
                  <a:lnTo>
                    <a:pt x="579" y="10"/>
                  </a:lnTo>
                  <a:lnTo>
                    <a:pt x="579" y="13"/>
                  </a:lnTo>
                  <a:lnTo>
                    <a:pt x="579" y="16"/>
                  </a:lnTo>
                  <a:lnTo>
                    <a:pt x="579" y="19"/>
                  </a:lnTo>
                  <a:lnTo>
                    <a:pt x="579" y="26"/>
                  </a:lnTo>
                  <a:lnTo>
                    <a:pt x="576" y="29"/>
                  </a:lnTo>
                  <a:lnTo>
                    <a:pt x="576" y="32"/>
                  </a:lnTo>
                  <a:lnTo>
                    <a:pt x="576" y="32"/>
                  </a:lnTo>
                  <a:lnTo>
                    <a:pt x="419" y="671"/>
                  </a:lnTo>
                  <a:lnTo>
                    <a:pt x="416" y="681"/>
                  </a:lnTo>
                  <a:lnTo>
                    <a:pt x="416" y="690"/>
                  </a:lnTo>
                  <a:lnTo>
                    <a:pt x="413" y="703"/>
                  </a:lnTo>
                  <a:lnTo>
                    <a:pt x="413" y="720"/>
                  </a:lnTo>
                  <a:lnTo>
                    <a:pt x="416" y="739"/>
                  </a:lnTo>
                  <a:lnTo>
                    <a:pt x="422" y="759"/>
                  </a:lnTo>
                  <a:lnTo>
                    <a:pt x="432" y="769"/>
                  </a:lnTo>
                  <a:lnTo>
                    <a:pt x="451" y="775"/>
                  </a:lnTo>
                  <a:lnTo>
                    <a:pt x="477" y="765"/>
                  </a:lnTo>
                  <a:lnTo>
                    <a:pt x="496" y="746"/>
                  </a:lnTo>
                  <a:lnTo>
                    <a:pt x="512" y="720"/>
                  </a:lnTo>
                  <a:lnTo>
                    <a:pt x="525" y="687"/>
                  </a:lnTo>
                  <a:lnTo>
                    <a:pt x="534" y="651"/>
                  </a:lnTo>
                  <a:lnTo>
                    <a:pt x="538" y="638"/>
                  </a:lnTo>
                  <a:lnTo>
                    <a:pt x="541" y="628"/>
                  </a:lnTo>
                  <a:lnTo>
                    <a:pt x="544" y="622"/>
                  </a:lnTo>
                  <a:lnTo>
                    <a:pt x="547" y="619"/>
                  </a:lnTo>
                  <a:lnTo>
                    <a:pt x="550" y="619"/>
                  </a:lnTo>
                  <a:lnTo>
                    <a:pt x="557" y="615"/>
                  </a:lnTo>
                  <a:lnTo>
                    <a:pt x="560" y="615"/>
                  </a:lnTo>
                  <a:lnTo>
                    <a:pt x="563" y="619"/>
                  </a:lnTo>
                  <a:lnTo>
                    <a:pt x="566" y="619"/>
                  </a:lnTo>
                  <a:lnTo>
                    <a:pt x="573" y="622"/>
                  </a:lnTo>
                  <a:lnTo>
                    <a:pt x="573" y="625"/>
                  </a:lnTo>
                  <a:lnTo>
                    <a:pt x="576" y="632"/>
                  </a:lnTo>
                  <a:lnTo>
                    <a:pt x="573" y="641"/>
                  </a:lnTo>
                  <a:lnTo>
                    <a:pt x="570" y="661"/>
                  </a:lnTo>
                  <a:lnTo>
                    <a:pt x="560" y="687"/>
                  </a:lnTo>
                  <a:lnTo>
                    <a:pt x="550" y="716"/>
                  </a:lnTo>
                  <a:lnTo>
                    <a:pt x="538" y="746"/>
                  </a:lnTo>
                  <a:lnTo>
                    <a:pt x="512" y="778"/>
                  </a:lnTo>
                  <a:lnTo>
                    <a:pt x="483" y="798"/>
                  </a:lnTo>
                  <a:lnTo>
                    <a:pt x="448" y="804"/>
                  </a:lnTo>
                  <a:lnTo>
                    <a:pt x="426" y="804"/>
                  </a:lnTo>
                  <a:lnTo>
                    <a:pt x="400" y="798"/>
                  </a:lnTo>
                  <a:lnTo>
                    <a:pt x="374" y="785"/>
                  </a:lnTo>
                  <a:lnTo>
                    <a:pt x="349" y="762"/>
                  </a:lnTo>
                  <a:lnTo>
                    <a:pt x="333" y="726"/>
                  </a:lnTo>
                  <a:lnTo>
                    <a:pt x="298" y="759"/>
                  </a:lnTo>
                  <a:lnTo>
                    <a:pt x="256" y="782"/>
                  </a:lnTo>
                  <a:lnTo>
                    <a:pt x="218" y="798"/>
                  </a:lnTo>
                  <a:lnTo>
                    <a:pt x="173" y="804"/>
                  </a:lnTo>
                  <a:lnTo>
                    <a:pt x="118" y="795"/>
                  </a:lnTo>
                  <a:lnTo>
                    <a:pt x="70" y="769"/>
                  </a:lnTo>
                  <a:lnTo>
                    <a:pt x="32" y="729"/>
                  </a:lnTo>
                  <a:lnTo>
                    <a:pt x="10" y="677"/>
                  </a:lnTo>
                  <a:lnTo>
                    <a:pt x="0" y="615"/>
                  </a:lnTo>
                  <a:lnTo>
                    <a:pt x="10" y="547"/>
                  </a:lnTo>
                  <a:lnTo>
                    <a:pt x="32" y="479"/>
                  </a:lnTo>
                  <a:lnTo>
                    <a:pt x="70" y="420"/>
                  </a:lnTo>
                  <a:lnTo>
                    <a:pt x="118" y="368"/>
                  </a:lnTo>
                  <a:lnTo>
                    <a:pt x="173" y="326"/>
                  </a:lnTo>
                  <a:lnTo>
                    <a:pt x="230" y="299"/>
                  </a:lnTo>
                  <a:lnTo>
                    <a:pt x="291" y="290"/>
                  </a:lnTo>
                  <a:lnTo>
                    <a:pt x="330" y="296"/>
                  </a:lnTo>
                  <a:lnTo>
                    <a:pt x="362" y="309"/>
                  </a:lnTo>
                  <a:lnTo>
                    <a:pt x="387" y="332"/>
                  </a:lnTo>
                  <a:lnTo>
                    <a:pt x="406" y="358"/>
                  </a:lnTo>
                  <a:lnTo>
                    <a:pt x="474" y="98"/>
                  </a:lnTo>
                  <a:lnTo>
                    <a:pt x="477" y="88"/>
                  </a:lnTo>
                  <a:lnTo>
                    <a:pt x="477" y="78"/>
                  </a:lnTo>
                  <a:lnTo>
                    <a:pt x="477" y="71"/>
                  </a:lnTo>
                  <a:lnTo>
                    <a:pt x="477" y="65"/>
                  </a:lnTo>
                  <a:lnTo>
                    <a:pt x="470" y="58"/>
                  </a:lnTo>
                  <a:lnTo>
                    <a:pt x="454" y="55"/>
                  </a:lnTo>
                  <a:lnTo>
                    <a:pt x="422" y="55"/>
                  </a:lnTo>
                  <a:lnTo>
                    <a:pt x="416" y="55"/>
                  </a:lnTo>
                  <a:lnTo>
                    <a:pt x="410" y="55"/>
                  </a:lnTo>
                  <a:lnTo>
                    <a:pt x="403" y="52"/>
                  </a:lnTo>
                  <a:lnTo>
                    <a:pt x="397" y="49"/>
                  </a:lnTo>
                  <a:lnTo>
                    <a:pt x="394" y="45"/>
                  </a:lnTo>
                  <a:lnTo>
                    <a:pt x="394" y="39"/>
                  </a:lnTo>
                  <a:lnTo>
                    <a:pt x="394" y="29"/>
                  </a:lnTo>
                  <a:lnTo>
                    <a:pt x="397" y="23"/>
                  </a:lnTo>
                  <a:lnTo>
                    <a:pt x="400" y="19"/>
                  </a:lnTo>
                  <a:lnTo>
                    <a:pt x="406" y="16"/>
                  </a:lnTo>
                  <a:lnTo>
                    <a:pt x="410" y="13"/>
                  </a:lnTo>
                  <a:lnTo>
                    <a:pt x="413" y="13"/>
                  </a:lnTo>
                  <a:lnTo>
                    <a:pt x="419" y="10"/>
                  </a:lnTo>
                  <a:lnTo>
                    <a:pt x="442" y="10"/>
                  </a:lnTo>
                  <a:lnTo>
                    <a:pt x="474" y="6"/>
                  </a:lnTo>
                  <a:lnTo>
                    <a:pt x="509" y="3"/>
                  </a:lnTo>
                  <a:lnTo>
                    <a:pt x="541" y="3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auto">
            <a:xfrm>
              <a:off x="1360" y="3750"/>
              <a:ext cx="1325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1498" y="4049"/>
              <a:ext cx="579" cy="805"/>
            </a:xfrm>
            <a:custGeom>
              <a:avLst/>
              <a:gdLst/>
              <a:ahLst/>
              <a:cxnLst>
                <a:cxn ang="0">
                  <a:pos x="243" y="333"/>
                </a:cxn>
                <a:cxn ang="0">
                  <a:pos x="150" y="430"/>
                </a:cxn>
                <a:cxn ang="0">
                  <a:pos x="105" y="567"/>
                </a:cxn>
                <a:cxn ang="0">
                  <a:pos x="96" y="704"/>
                </a:cxn>
                <a:cxn ang="0">
                  <a:pos x="150" y="769"/>
                </a:cxn>
                <a:cxn ang="0">
                  <a:pos x="240" y="756"/>
                </a:cxn>
                <a:cxn ang="0">
                  <a:pos x="300" y="704"/>
                </a:cxn>
                <a:cxn ang="0">
                  <a:pos x="336" y="652"/>
                </a:cxn>
                <a:cxn ang="0">
                  <a:pos x="393" y="427"/>
                </a:cxn>
                <a:cxn ang="0">
                  <a:pos x="384" y="388"/>
                </a:cxn>
                <a:cxn ang="0">
                  <a:pos x="326" y="329"/>
                </a:cxn>
                <a:cxn ang="0">
                  <a:pos x="569" y="0"/>
                </a:cxn>
                <a:cxn ang="0">
                  <a:pos x="579" y="14"/>
                </a:cxn>
                <a:cxn ang="0">
                  <a:pos x="579" y="27"/>
                </a:cxn>
                <a:cxn ang="0">
                  <a:pos x="576" y="33"/>
                </a:cxn>
                <a:cxn ang="0">
                  <a:pos x="416" y="691"/>
                </a:cxn>
                <a:cxn ang="0">
                  <a:pos x="416" y="740"/>
                </a:cxn>
                <a:cxn ang="0">
                  <a:pos x="451" y="776"/>
                </a:cxn>
                <a:cxn ang="0">
                  <a:pos x="512" y="717"/>
                </a:cxn>
                <a:cxn ang="0">
                  <a:pos x="537" y="639"/>
                </a:cxn>
                <a:cxn ang="0">
                  <a:pos x="547" y="619"/>
                </a:cxn>
                <a:cxn ang="0">
                  <a:pos x="560" y="616"/>
                </a:cxn>
                <a:cxn ang="0">
                  <a:pos x="572" y="623"/>
                </a:cxn>
                <a:cxn ang="0">
                  <a:pos x="572" y="642"/>
                </a:cxn>
                <a:cxn ang="0">
                  <a:pos x="550" y="717"/>
                </a:cxn>
                <a:cxn ang="0">
                  <a:pos x="483" y="798"/>
                </a:cxn>
                <a:cxn ang="0">
                  <a:pos x="400" y="798"/>
                </a:cxn>
                <a:cxn ang="0">
                  <a:pos x="332" y="727"/>
                </a:cxn>
                <a:cxn ang="0">
                  <a:pos x="217" y="798"/>
                </a:cxn>
                <a:cxn ang="0">
                  <a:pos x="70" y="769"/>
                </a:cxn>
                <a:cxn ang="0">
                  <a:pos x="0" y="616"/>
                </a:cxn>
                <a:cxn ang="0">
                  <a:pos x="70" y="421"/>
                </a:cxn>
                <a:cxn ang="0">
                  <a:pos x="230" y="300"/>
                </a:cxn>
                <a:cxn ang="0">
                  <a:pos x="361" y="310"/>
                </a:cxn>
                <a:cxn ang="0">
                  <a:pos x="473" y="98"/>
                </a:cxn>
                <a:cxn ang="0">
                  <a:pos x="476" y="72"/>
                </a:cxn>
                <a:cxn ang="0">
                  <a:pos x="454" y="56"/>
                </a:cxn>
                <a:cxn ang="0">
                  <a:pos x="409" y="53"/>
                </a:cxn>
                <a:cxn ang="0">
                  <a:pos x="393" y="46"/>
                </a:cxn>
                <a:cxn ang="0">
                  <a:pos x="396" y="23"/>
                </a:cxn>
                <a:cxn ang="0">
                  <a:pos x="409" y="14"/>
                </a:cxn>
                <a:cxn ang="0">
                  <a:pos x="441" y="10"/>
                </a:cxn>
                <a:cxn ang="0">
                  <a:pos x="540" y="0"/>
                </a:cxn>
              </a:cxnLst>
              <a:rect l="0" t="0" r="r" b="b"/>
              <a:pathLst>
                <a:path w="579" h="805">
                  <a:moveTo>
                    <a:pt x="294" y="323"/>
                  </a:moveTo>
                  <a:lnTo>
                    <a:pt x="272" y="323"/>
                  </a:lnTo>
                  <a:lnTo>
                    <a:pt x="243" y="333"/>
                  </a:lnTo>
                  <a:lnTo>
                    <a:pt x="214" y="352"/>
                  </a:lnTo>
                  <a:lnTo>
                    <a:pt x="182" y="385"/>
                  </a:lnTo>
                  <a:lnTo>
                    <a:pt x="150" y="430"/>
                  </a:lnTo>
                  <a:lnTo>
                    <a:pt x="134" y="466"/>
                  </a:lnTo>
                  <a:lnTo>
                    <a:pt x="118" y="515"/>
                  </a:lnTo>
                  <a:lnTo>
                    <a:pt x="105" y="567"/>
                  </a:lnTo>
                  <a:lnTo>
                    <a:pt x="96" y="619"/>
                  </a:lnTo>
                  <a:lnTo>
                    <a:pt x="92" y="662"/>
                  </a:lnTo>
                  <a:lnTo>
                    <a:pt x="96" y="704"/>
                  </a:lnTo>
                  <a:lnTo>
                    <a:pt x="108" y="737"/>
                  </a:lnTo>
                  <a:lnTo>
                    <a:pt x="128" y="759"/>
                  </a:lnTo>
                  <a:lnTo>
                    <a:pt x="150" y="769"/>
                  </a:lnTo>
                  <a:lnTo>
                    <a:pt x="176" y="776"/>
                  </a:lnTo>
                  <a:lnTo>
                    <a:pt x="211" y="769"/>
                  </a:lnTo>
                  <a:lnTo>
                    <a:pt x="240" y="756"/>
                  </a:lnTo>
                  <a:lnTo>
                    <a:pt x="265" y="740"/>
                  </a:lnTo>
                  <a:lnTo>
                    <a:pt x="278" y="730"/>
                  </a:lnTo>
                  <a:lnTo>
                    <a:pt x="300" y="704"/>
                  </a:lnTo>
                  <a:lnTo>
                    <a:pt x="323" y="681"/>
                  </a:lnTo>
                  <a:lnTo>
                    <a:pt x="336" y="652"/>
                  </a:lnTo>
                  <a:lnTo>
                    <a:pt x="336" y="652"/>
                  </a:lnTo>
                  <a:lnTo>
                    <a:pt x="390" y="440"/>
                  </a:lnTo>
                  <a:lnTo>
                    <a:pt x="390" y="434"/>
                  </a:lnTo>
                  <a:lnTo>
                    <a:pt x="393" y="427"/>
                  </a:lnTo>
                  <a:lnTo>
                    <a:pt x="393" y="421"/>
                  </a:lnTo>
                  <a:lnTo>
                    <a:pt x="390" y="408"/>
                  </a:lnTo>
                  <a:lnTo>
                    <a:pt x="384" y="388"/>
                  </a:lnTo>
                  <a:lnTo>
                    <a:pt x="371" y="365"/>
                  </a:lnTo>
                  <a:lnTo>
                    <a:pt x="352" y="346"/>
                  </a:lnTo>
                  <a:lnTo>
                    <a:pt x="326" y="329"/>
                  </a:lnTo>
                  <a:lnTo>
                    <a:pt x="294" y="323"/>
                  </a:lnTo>
                  <a:close/>
                  <a:moveTo>
                    <a:pt x="563" y="0"/>
                  </a:moveTo>
                  <a:lnTo>
                    <a:pt x="569" y="0"/>
                  </a:lnTo>
                  <a:lnTo>
                    <a:pt x="576" y="4"/>
                  </a:lnTo>
                  <a:lnTo>
                    <a:pt x="579" y="10"/>
                  </a:lnTo>
                  <a:lnTo>
                    <a:pt x="579" y="14"/>
                  </a:lnTo>
                  <a:lnTo>
                    <a:pt x="579" y="17"/>
                  </a:lnTo>
                  <a:lnTo>
                    <a:pt x="579" y="20"/>
                  </a:lnTo>
                  <a:lnTo>
                    <a:pt x="579" y="27"/>
                  </a:lnTo>
                  <a:lnTo>
                    <a:pt x="576" y="30"/>
                  </a:lnTo>
                  <a:lnTo>
                    <a:pt x="576" y="33"/>
                  </a:lnTo>
                  <a:lnTo>
                    <a:pt x="576" y="33"/>
                  </a:lnTo>
                  <a:lnTo>
                    <a:pt x="419" y="671"/>
                  </a:lnTo>
                  <a:lnTo>
                    <a:pt x="416" y="681"/>
                  </a:lnTo>
                  <a:lnTo>
                    <a:pt x="416" y="691"/>
                  </a:lnTo>
                  <a:lnTo>
                    <a:pt x="412" y="704"/>
                  </a:lnTo>
                  <a:lnTo>
                    <a:pt x="412" y="720"/>
                  </a:lnTo>
                  <a:lnTo>
                    <a:pt x="416" y="740"/>
                  </a:lnTo>
                  <a:lnTo>
                    <a:pt x="422" y="759"/>
                  </a:lnTo>
                  <a:lnTo>
                    <a:pt x="432" y="769"/>
                  </a:lnTo>
                  <a:lnTo>
                    <a:pt x="451" y="776"/>
                  </a:lnTo>
                  <a:lnTo>
                    <a:pt x="476" y="766"/>
                  </a:lnTo>
                  <a:lnTo>
                    <a:pt x="496" y="746"/>
                  </a:lnTo>
                  <a:lnTo>
                    <a:pt x="512" y="717"/>
                  </a:lnTo>
                  <a:lnTo>
                    <a:pt x="524" y="684"/>
                  </a:lnTo>
                  <a:lnTo>
                    <a:pt x="534" y="652"/>
                  </a:lnTo>
                  <a:lnTo>
                    <a:pt x="537" y="639"/>
                  </a:lnTo>
                  <a:lnTo>
                    <a:pt x="540" y="629"/>
                  </a:lnTo>
                  <a:lnTo>
                    <a:pt x="544" y="623"/>
                  </a:lnTo>
                  <a:lnTo>
                    <a:pt x="547" y="619"/>
                  </a:lnTo>
                  <a:lnTo>
                    <a:pt x="550" y="616"/>
                  </a:lnTo>
                  <a:lnTo>
                    <a:pt x="556" y="616"/>
                  </a:lnTo>
                  <a:lnTo>
                    <a:pt x="560" y="616"/>
                  </a:lnTo>
                  <a:lnTo>
                    <a:pt x="563" y="616"/>
                  </a:lnTo>
                  <a:lnTo>
                    <a:pt x="566" y="619"/>
                  </a:lnTo>
                  <a:lnTo>
                    <a:pt x="572" y="623"/>
                  </a:lnTo>
                  <a:lnTo>
                    <a:pt x="572" y="626"/>
                  </a:lnTo>
                  <a:lnTo>
                    <a:pt x="576" y="632"/>
                  </a:lnTo>
                  <a:lnTo>
                    <a:pt x="572" y="642"/>
                  </a:lnTo>
                  <a:lnTo>
                    <a:pt x="569" y="662"/>
                  </a:lnTo>
                  <a:lnTo>
                    <a:pt x="560" y="688"/>
                  </a:lnTo>
                  <a:lnTo>
                    <a:pt x="550" y="717"/>
                  </a:lnTo>
                  <a:lnTo>
                    <a:pt x="537" y="746"/>
                  </a:lnTo>
                  <a:lnTo>
                    <a:pt x="512" y="779"/>
                  </a:lnTo>
                  <a:lnTo>
                    <a:pt x="483" y="798"/>
                  </a:lnTo>
                  <a:lnTo>
                    <a:pt x="448" y="805"/>
                  </a:lnTo>
                  <a:lnTo>
                    <a:pt x="425" y="805"/>
                  </a:lnTo>
                  <a:lnTo>
                    <a:pt x="400" y="798"/>
                  </a:lnTo>
                  <a:lnTo>
                    <a:pt x="374" y="782"/>
                  </a:lnTo>
                  <a:lnTo>
                    <a:pt x="348" y="759"/>
                  </a:lnTo>
                  <a:lnTo>
                    <a:pt x="332" y="727"/>
                  </a:lnTo>
                  <a:lnTo>
                    <a:pt x="297" y="759"/>
                  </a:lnTo>
                  <a:lnTo>
                    <a:pt x="259" y="782"/>
                  </a:lnTo>
                  <a:lnTo>
                    <a:pt x="217" y="798"/>
                  </a:lnTo>
                  <a:lnTo>
                    <a:pt x="172" y="805"/>
                  </a:lnTo>
                  <a:lnTo>
                    <a:pt x="118" y="795"/>
                  </a:lnTo>
                  <a:lnTo>
                    <a:pt x="70" y="769"/>
                  </a:lnTo>
                  <a:lnTo>
                    <a:pt x="32" y="730"/>
                  </a:lnTo>
                  <a:lnTo>
                    <a:pt x="9" y="678"/>
                  </a:lnTo>
                  <a:lnTo>
                    <a:pt x="0" y="616"/>
                  </a:lnTo>
                  <a:lnTo>
                    <a:pt x="9" y="548"/>
                  </a:lnTo>
                  <a:lnTo>
                    <a:pt x="32" y="479"/>
                  </a:lnTo>
                  <a:lnTo>
                    <a:pt x="70" y="421"/>
                  </a:lnTo>
                  <a:lnTo>
                    <a:pt x="118" y="369"/>
                  </a:lnTo>
                  <a:lnTo>
                    <a:pt x="172" y="326"/>
                  </a:lnTo>
                  <a:lnTo>
                    <a:pt x="230" y="300"/>
                  </a:lnTo>
                  <a:lnTo>
                    <a:pt x="294" y="290"/>
                  </a:lnTo>
                  <a:lnTo>
                    <a:pt x="329" y="297"/>
                  </a:lnTo>
                  <a:lnTo>
                    <a:pt x="361" y="310"/>
                  </a:lnTo>
                  <a:lnTo>
                    <a:pt x="387" y="329"/>
                  </a:lnTo>
                  <a:lnTo>
                    <a:pt x="406" y="359"/>
                  </a:lnTo>
                  <a:lnTo>
                    <a:pt x="473" y="98"/>
                  </a:lnTo>
                  <a:lnTo>
                    <a:pt x="476" y="88"/>
                  </a:lnTo>
                  <a:lnTo>
                    <a:pt x="476" y="79"/>
                  </a:lnTo>
                  <a:lnTo>
                    <a:pt x="476" y="72"/>
                  </a:lnTo>
                  <a:lnTo>
                    <a:pt x="476" y="66"/>
                  </a:lnTo>
                  <a:lnTo>
                    <a:pt x="470" y="59"/>
                  </a:lnTo>
                  <a:lnTo>
                    <a:pt x="454" y="56"/>
                  </a:lnTo>
                  <a:lnTo>
                    <a:pt x="422" y="56"/>
                  </a:lnTo>
                  <a:lnTo>
                    <a:pt x="416" y="56"/>
                  </a:lnTo>
                  <a:lnTo>
                    <a:pt x="409" y="53"/>
                  </a:lnTo>
                  <a:lnTo>
                    <a:pt x="403" y="53"/>
                  </a:lnTo>
                  <a:lnTo>
                    <a:pt x="396" y="49"/>
                  </a:lnTo>
                  <a:lnTo>
                    <a:pt x="393" y="46"/>
                  </a:lnTo>
                  <a:lnTo>
                    <a:pt x="393" y="40"/>
                  </a:lnTo>
                  <a:lnTo>
                    <a:pt x="393" y="30"/>
                  </a:lnTo>
                  <a:lnTo>
                    <a:pt x="396" y="23"/>
                  </a:lnTo>
                  <a:lnTo>
                    <a:pt x="400" y="17"/>
                  </a:lnTo>
                  <a:lnTo>
                    <a:pt x="406" y="17"/>
                  </a:lnTo>
                  <a:lnTo>
                    <a:pt x="409" y="14"/>
                  </a:lnTo>
                  <a:lnTo>
                    <a:pt x="412" y="14"/>
                  </a:lnTo>
                  <a:lnTo>
                    <a:pt x="419" y="10"/>
                  </a:lnTo>
                  <a:lnTo>
                    <a:pt x="441" y="10"/>
                  </a:lnTo>
                  <a:lnTo>
                    <a:pt x="473" y="7"/>
                  </a:lnTo>
                  <a:lnTo>
                    <a:pt x="508" y="4"/>
                  </a:lnTo>
                  <a:lnTo>
                    <a:pt x="540" y="0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170" y="4339"/>
              <a:ext cx="521" cy="515"/>
            </a:xfrm>
            <a:custGeom>
              <a:avLst/>
              <a:gdLst/>
              <a:ahLst/>
              <a:cxnLst>
                <a:cxn ang="0">
                  <a:pos x="281" y="10"/>
                </a:cxn>
                <a:cxn ang="0">
                  <a:pos x="355" y="66"/>
                </a:cxn>
                <a:cxn ang="0">
                  <a:pos x="396" y="82"/>
                </a:cxn>
                <a:cxn ang="0">
                  <a:pos x="457" y="46"/>
                </a:cxn>
                <a:cxn ang="0">
                  <a:pos x="489" y="4"/>
                </a:cxn>
                <a:cxn ang="0">
                  <a:pos x="502" y="0"/>
                </a:cxn>
                <a:cxn ang="0">
                  <a:pos x="515" y="4"/>
                </a:cxn>
                <a:cxn ang="0">
                  <a:pos x="515" y="26"/>
                </a:cxn>
                <a:cxn ang="0">
                  <a:pos x="448" y="114"/>
                </a:cxn>
                <a:cxn ang="0">
                  <a:pos x="361" y="196"/>
                </a:cxn>
                <a:cxn ang="0">
                  <a:pos x="284" y="261"/>
                </a:cxn>
                <a:cxn ang="0">
                  <a:pos x="195" y="336"/>
                </a:cxn>
                <a:cxn ang="0">
                  <a:pos x="137" y="388"/>
                </a:cxn>
                <a:cxn ang="0">
                  <a:pos x="163" y="404"/>
                </a:cxn>
                <a:cxn ang="0">
                  <a:pos x="230" y="414"/>
                </a:cxn>
                <a:cxn ang="0">
                  <a:pos x="345" y="424"/>
                </a:cxn>
                <a:cxn ang="0">
                  <a:pos x="438" y="372"/>
                </a:cxn>
                <a:cxn ang="0">
                  <a:pos x="460" y="329"/>
                </a:cxn>
                <a:cxn ang="0">
                  <a:pos x="476" y="323"/>
                </a:cxn>
                <a:cxn ang="0">
                  <a:pos x="486" y="326"/>
                </a:cxn>
                <a:cxn ang="0">
                  <a:pos x="492" y="339"/>
                </a:cxn>
                <a:cxn ang="0">
                  <a:pos x="454" y="424"/>
                </a:cxn>
                <a:cxn ang="0">
                  <a:pos x="345" y="508"/>
                </a:cxn>
                <a:cxn ang="0">
                  <a:pos x="236" y="492"/>
                </a:cxn>
                <a:cxn ang="0">
                  <a:pos x="166" y="440"/>
                </a:cxn>
                <a:cxn ang="0">
                  <a:pos x="105" y="443"/>
                </a:cxn>
                <a:cxn ang="0">
                  <a:pos x="38" y="512"/>
                </a:cxn>
                <a:cxn ang="0">
                  <a:pos x="19" y="515"/>
                </a:cxn>
                <a:cxn ang="0">
                  <a:pos x="9" y="515"/>
                </a:cxn>
                <a:cxn ang="0">
                  <a:pos x="0" y="502"/>
                </a:cxn>
                <a:cxn ang="0">
                  <a:pos x="38" y="447"/>
                </a:cxn>
                <a:cxn ang="0">
                  <a:pos x="115" y="359"/>
                </a:cxn>
                <a:cxn ang="0">
                  <a:pos x="195" y="290"/>
                </a:cxn>
                <a:cxn ang="0">
                  <a:pos x="313" y="193"/>
                </a:cxn>
                <a:cxn ang="0">
                  <a:pos x="371" y="137"/>
                </a:cxn>
                <a:cxn ang="0">
                  <a:pos x="380" y="114"/>
                </a:cxn>
                <a:cxn ang="0">
                  <a:pos x="300" y="101"/>
                </a:cxn>
                <a:cxn ang="0">
                  <a:pos x="214" y="92"/>
                </a:cxn>
                <a:cxn ang="0">
                  <a:pos x="144" y="111"/>
                </a:cxn>
                <a:cxn ang="0">
                  <a:pos x="128" y="144"/>
                </a:cxn>
                <a:cxn ang="0">
                  <a:pos x="112" y="150"/>
                </a:cxn>
                <a:cxn ang="0">
                  <a:pos x="96" y="140"/>
                </a:cxn>
                <a:cxn ang="0">
                  <a:pos x="112" y="85"/>
                </a:cxn>
                <a:cxn ang="0">
                  <a:pos x="201" y="10"/>
                </a:cxn>
              </a:cxnLst>
              <a:rect l="0" t="0" r="r" b="b"/>
              <a:pathLst>
                <a:path w="521" h="515">
                  <a:moveTo>
                    <a:pt x="243" y="0"/>
                  </a:moveTo>
                  <a:lnTo>
                    <a:pt x="262" y="4"/>
                  </a:lnTo>
                  <a:lnTo>
                    <a:pt x="281" y="10"/>
                  </a:lnTo>
                  <a:lnTo>
                    <a:pt x="304" y="23"/>
                  </a:lnTo>
                  <a:lnTo>
                    <a:pt x="332" y="46"/>
                  </a:lnTo>
                  <a:lnTo>
                    <a:pt x="355" y="66"/>
                  </a:lnTo>
                  <a:lnTo>
                    <a:pt x="371" y="79"/>
                  </a:lnTo>
                  <a:lnTo>
                    <a:pt x="384" y="82"/>
                  </a:lnTo>
                  <a:lnTo>
                    <a:pt x="396" y="82"/>
                  </a:lnTo>
                  <a:lnTo>
                    <a:pt x="416" y="79"/>
                  </a:lnTo>
                  <a:lnTo>
                    <a:pt x="435" y="66"/>
                  </a:lnTo>
                  <a:lnTo>
                    <a:pt x="457" y="46"/>
                  </a:lnTo>
                  <a:lnTo>
                    <a:pt x="480" y="10"/>
                  </a:lnTo>
                  <a:lnTo>
                    <a:pt x="486" y="7"/>
                  </a:lnTo>
                  <a:lnTo>
                    <a:pt x="489" y="4"/>
                  </a:lnTo>
                  <a:lnTo>
                    <a:pt x="492" y="0"/>
                  </a:lnTo>
                  <a:lnTo>
                    <a:pt x="499" y="0"/>
                  </a:lnTo>
                  <a:lnTo>
                    <a:pt x="502" y="0"/>
                  </a:lnTo>
                  <a:lnTo>
                    <a:pt x="508" y="0"/>
                  </a:lnTo>
                  <a:lnTo>
                    <a:pt x="512" y="4"/>
                  </a:lnTo>
                  <a:lnTo>
                    <a:pt x="515" y="4"/>
                  </a:lnTo>
                  <a:lnTo>
                    <a:pt x="518" y="10"/>
                  </a:lnTo>
                  <a:lnTo>
                    <a:pt x="521" y="13"/>
                  </a:lnTo>
                  <a:lnTo>
                    <a:pt x="515" y="26"/>
                  </a:lnTo>
                  <a:lnTo>
                    <a:pt x="502" y="49"/>
                  </a:lnTo>
                  <a:lnTo>
                    <a:pt x="476" y="79"/>
                  </a:lnTo>
                  <a:lnTo>
                    <a:pt x="448" y="114"/>
                  </a:lnTo>
                  <a:lnTo>
                    <a:pt x="406" y="153"/>
                  </a:lnTo>
                  <a:lnTo>
                    <a:pt x="387" y="173"/>
                  </a:lnTo>
                  <a:lnTo>
                    <a:pt x="361" y="196"/>
                  </a:lnTo>
                  <a:lnTo>
                    <a:pt x="332" y="219"/>
                  </a:lnTo>
                  <a:lnTo>
                    <a:pt x="307" y="241"/>
                  </a:lnTo>
                  <a:lnTo>
                    <a:pt x="284" y="261"/>
                  </a:lnTo>
                  <a:lnTo>
                    <a:pt x="268" y="277"/>
                  </a:lnTo>
                  <a:lnTo>
                    <a:pt x="227" y="310"/>
                  </a:lnTo>
                  <a:lnTo>
                    <a:pt x="195" y="336"/>
                  </a:lnTo>
                  <a:lnTo>
                    <a:pt x="169" y="359"/>
                  </a:lnTo>
                  <a:lnTo>
                    <a:pt x="150" y="375"/>
                  </a:lnTo>
                  <a:lnTo>
                    <a:pt x="137" y="388"/>
                  </a:lnTo>
                  <a:lnTo>
                    <a:pt x="121" y="404"/>
                  </a:lnTo>
                  <a:lnTo>
                    <a:pt x="147" y="404"/>
                  </a:lnTo>
                  <a:lnTo>
                    <a:pt x="163" y="404"/>
                  </a:lnTo>
                  <a:lnTo>
                    <a:pt x="176" y="404"/>
                  </a:lnTo>
                  <a:lnTo>
                    <a:pt x="198" y="408"/>
                  </a:lnTo>
                  <a:lnTo>
                    <a:pt x="230" y="414"/>
                  </a:lnTo>
                  <a:lnTo>
                    <a:pt x="272" y="424"/>
                  </a:lnTo>
                  <a:lnTo>
                    <a:pt x="310" y="427"/>
                  </a:lnTo>
                  <a:lnTo>
                    <a:pt x="345" y="424"/>
                  </a:lnTo>
                  <a:lnTo>
                    <a:pt x="377" y="414"/>
                  </a:lnTo>
                  <a:lnTo>
                    <a:pt x="409" y="398"/>
                  </a:lnTo>
                  <a:lnTo>
                    <a:pt x="438" y="372"/>
                  </a:lnTo>
                  <a:lnTo>
                    <a:pt x="454" y="342"/>
                  </a:lnTo>
                  <a:lnTo>
                    <a:pt x="457" y="336"/>
                  </a:lnTo>
                  <a:lnTo>
                    <a:pt x="460" y="329"/>
                  </a:lnTo>
                  <a:lnTo>
                    <a:pt x="464" y="326"/>
                  </a:lnTo>
                  <a:lnTo>
                    <a:pt x="467" y="326"/>
                  </a:lnTo>
                  <a:lnTo>
                    <a:pt x="476" y="323"/>
                  </a:lnTo>
                  <a:lnTo>
                    <a:pt x="480" y="323"/>
                  </a:lnTo>
                  <a:lnTo>
                    <a:pt x="483" y="326"/>
                  </a:lnTo>
                  <a:lnTo>
                    <a:pt x="486" y="326"/>
                  </a:lnTo>
                  <a:lnTo>
                    <a:pt x="489" y="329"/>
                  </a:lnTo>
                  <a:lnTo>
                    <a:pt x="492" y="333"/>
                  </a:lnTo>
                  <a:lnTo>
                    <a:pt x="492" y="339"/>
                  </a:lnTo>
                  <a:lnTo>
                    <a:pt x="489" y="362"/>
                  </a:lnTo>
                  <a:lnTo>
                    <a:pt x="476" y="391"/>
                  </a:lnTo>
                  <a:lnTo>
                    <a:pt x="454" y="424"/>
                  </a:lnTo>
                  <a:lnTo>
                    <a:pt x="425" y="460"/>
                  </a:lnTo>
                  <a:lnTo>
                    <a:pt x="390" y="486"/>
                  </a:lnTo>
                  <a:lnTo>
                    <a:pt x="345" y="508"/>
                  </a:lnTo>
                  <a:lnTo>
                    <a:pt x="297" y="515"/>
                  </a:lnTo>
                  <a:lnTo>
                    <a:pt x="265" y="508"/>
                  </a:lnTo>
                  <a:lnTo>
                    <a:pt x="236" y="492"/>
                  </a:lnTo>
                  <a:lnTo>
                    <a:pt x="204" y="463"/>
                  </a:lnTo>
                  <a:lnTo>
                    <a:pt x="185" y="447"/>
                  </a:lnTo>
                  <a:lnTo>
                    <a:pt x="166" y="440"/>
                  </a:lnTo>
                  <a:lnTo>
                    <a:pt x="153" y="437"/>
                  </a:lnTo>
                  <a:lnTo>
                    <a:pt x="144" y="437"/>
                  </a:lnTo>
                  <a:lnTo>
                    <a:pt x="105" y="443"/>
                  </a:lnTo>
                  <a:lnTo>
                    <a:pt x="73" y="469"/>
                  </a:lnTo>
                  <a:lnTo>
                    <a:pt x="41" y="505"/>
                  </a:lnTo>
                  <a:lnTo>
                    <a:pt x="38" y="512"/>
                  </a:lnTo>
                  <a:lnTo>
                    <a:pt x="32" y="515"/>
                  </a:lnTo>
                  <a:lnTo>
                    <a:pt x="28" y="515"/>
                  </a:lnTo>
                  <a:lnTo>
                    <a:pt x="19" y="515"/>
                  </a:lnTo>
                  <a:lnTo>
                    <a:pt x="16" y="515"/>
                  </a:lnTo>
                  <a:lnTo>
                    <a:pt x="12" y="515"/>
                  </a:lnTo>
                  <a:lnTo>
                    <a:pt x="9" y="515"/>
                  </a:lnTo>
                  <a:lnTo>
                    <a:pt x="3" y="512"/>
                  </a:lnTo>
                  <a:lnTo>
                    <a:pt x="3" y="508"/>
                  </a:lnTo>
                  <a:lnTo>
                    <a:pt x="0" y="502"/>
                  </a:lnTo>
                  <a:lnTo>
                    <a:pt x="3" y="492"/>
                  </a:lnTo>
                  <a:lnTo>
                    <a:pt x="16" y="473"/>
                  </a:lnTo>
                  <a:lnTo>
                    <a:pt x="38" y="447"/>
                  </a:lnTo>
                  <a:lnTo>
                    <a:pt x="67" y="414"/>
                  </a:lnTo>
                  <a:lnTo>
                    <a:pt x="102" y="375"/>
                  </a:lnTo>
                  <a:lnTo>
                    <a:pt x="115" y="359"/>
                  </a:lnTo>
                  <a:lnTo>
                    <a:pt x="134" y="342"/>
                  </a:lnTo>
                  <a:lnTo>
                    <a:pt x="160" y="320"/>
                  </a:lnTo>
                  <a:lnTo>
                    <a:pt x="195" y="290"/>
                  </a:lnTo>
                  <a:lnTo>
                    <a:pt x="240" y="254"/>
                  </a:lnTo>
                  <a:lnTo>
                    <a:pt x="281" y="219"/>
                  </a:lnTo>
                  <a:lnTo>
                    <a:pt x="313" y="193"/>
                  </a:lnTo>
                  <a:lnTo>
                    <a:pt x="339" y="170"/>
                  </a:lnTo>
                  <a:lnTo>
                    <a:pt x="358" y="153"/>
                  </a:lnTo>
                  <a:lnTo>
                    <a:pt x="371" y="137"/>
                  </a:lnTo>
                  <a:lnTo>
                    <a:pt x="384" y="127"/>
                  </a:lnTo>
                  <a:lnTo>
                    <a:pt x="396" y="114"/>
                  </a:lnTo>
                  <a:lnTo>
                    <a:pt x="380" y="114"/>
                  </a:lnTo>
                  <a:lnTo>
                    <a:pt x="361" y="111"/>
                  </a:lnTo>
                  <a:lnTo>
                    <a:pt x="339" y="108"/>
                  </a:lnTo>
                  <a:lnTo>
                    <a:pt x="300" y="101"/>
                  </a:lnTo>
                  <a:lnTo>
                    <a:pt x="268" y="95"/>
                  </a:lnTo>
                  <a:lnTo>
                    <a:pt x="230" y="92"/>
                  </a:lnTo>
                  <a:lnTo>
                    <a:pt x="214" y="92"/>
                  </a:lnTo>
                  <a:lnTo>
                    <a:pt x="192" y="95"/>
                  </a:lnTo>
                  <a:lnTo>
                    <a:pt x="166" y="101"/>
                  </a:lnTo>
                  <a:lnTo>
                    <a:pt x="144" y="111"/>
                  </a:lnTo>
                  <a:lnTo>
                    <a:pt x="131" y="131"/>
                  </a:lnTo>
                  <a:lnTo>
                    <a:pt x="128" y="137"/>
                  </a:lnTo>
                  <a:lnTo>
                    <a:pt x="128" y="144"/>
                  </a:lnTo>
                  <a:lnTo>
                    <a:pt x="124" y="147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05" y="147"/>
                  </a:lnTo>
                  <a:lnTo>
                    <a:pt x="99" y="144"/>
                  </a:lnTo>
                  <a:lnTo>
                    <a:pt x="96" y="140"/>
                  </a:lnTo>
                  <a:lnTo>
                    <a:pt x="92" y="134"/>
                  </a:lnTo>
                  <a:lnTo>
                    <a:pt x="99" y="111"/>
                  </a:lnTo>
                  <a:lnTo>
                    <a:pt x="112" y="85"/>
                  </a:lnTo>
                  <a:lnTo>
                    <a:pt x="134" y="56"/>
                  </a:lnTo>
                  <a:lnTo>
                    <a:pt x="163" y="30"/>
                  </a:lnTo>
                  <a:lnTo>
                    <a:pt x="201" y="10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382" y="3333"/>
              <a:ext cx="1060" cy="1078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8" y="6"/>
                </a:cxn>
                <a:cxn ang="0">
                  <a:pos x="557" y="19"/>
                </a:cxn>
                <a:cxn ang="0">
                  <a:pos x="560" y="36"/>
                </a:cxn>
                <a:cxn ang="0">
                  <a:pos x="560" y="55"/>
                </a:cxn>
                <a:cxn ang="0">
                  <a:pos x="560" y="508"/>
                </a:cxn>
                <a:cxn ang="0">
                  <a:pos x="1005" y="508"/>
                </a:cxn>
                <a:cxn ang="0">
                  <a:pos x="1024" y="508"/>
                </a:cxn>
                <a:cxn ang="0">
                  <a:pos x="1040" y="511"/>
                </a:cxn>
                <a:cxn ang="0">
                  <a:pos x="1053" y="521"/>
                </a:cxn>
                <a:cxn ang="0">
                  <a:pos x="1060" y="541"/>
                </a:cxn>
                <a:cxn ang="0">
                  <a:pos x="1053" y="560"/>
                </a:cxn>
                <a:cxn ang="0">
                  <a:pos x="1040" y="570"/>
                </a:cxn>
                <a:cxn ang="0">
                  <a:pos x="1024" y="573"/>
                </a:cxn>
                <a:cxn ang="0">
                  <a:pos x="1005" y="573"/>
                </a:cxn>
                <a:cxn ang="0">
                  <a:pos x="560" y="573"/>
                </a:cxn>
                <a:cxn ang="0">
                  <a:pos x="560" y="1026"/>
                </a:cxn>
                <a:cxn ang="0">
                  <a:pos x="560" y="1045"/>
                </a:cxn>
                <a:cxn ang="0">
                  <a:pos x="557" y="1062"/>
                </a:cxn>
                <a:cxn ang="0">
                  <a:pos x="548" y="1075"/>
                </a:cxn>
                <a:cxn ang="0">
                  <a:pos x="532" y="1078"/>
                </a:cxn>
                <a:cxn ang="0">
                  <a:pos x="512" y="1075"/>
                </a:cxn>
                <a:cxn ang="0">
                  <a:pos x="503" y="1062"/>
                </a:cxn>
                <a:cxn ang="0">
                  <a:pos x="500" y="1045"/>
                </a:cxn>
                <a:cxn ang="0">
                  <a:pos x="496" y="1026"/>
                </a:cxn>
                <a:cxn ang="0">
                  <a:pos x="496" y="573"/>
                </a:cxn>
                <a:cxn ang="0">
                  <a:pos x="52" y="573"/>
                </a:cxn>
                <a:cxn ang="0">
                  <a:pos x="36" y="573"/>
                </a:cxn>
                <a:cxn ang="0">
                  <a:pos x="20" y="570"/>
                </a:cxn>
                <a:cxn ang="0">
                  <a:pos x="7" y="560"/>
                </a:cxn>
                <a:cxn ang="0">
                  <a:pos x="0" y="541"/>
                </a:cxn>
                <a:cxn ang="0">
                  <a:pos x="7" y="521"/>
                </a:cxn>
                <a:cxn ang="0">
                  <a:pos x="20" y="511"/>
                </a:cxn>
                <a:cxn ang="0">
                  <a:pos x="36" y="508"/>
                </a:cxn>
                <a:cxn ang="0">
                  <a:pos x="52" y="508"/>
                </a:cxn>
                <a:cxn ang="0">
                  <a:pos x="496" y="508"/>
                </a:cxn>
                <a:cxn ang="0">
                  <a:pos x="496" y="55"/>
                </a:cxn>
                <a:cxn ang="0">
                  <a:pos x="500" y="36"/>
                </a:cxn>
                <a:cxn ang="0">
                  <a:pos x="503" y="19"/>
                </a:cxn>
                <a:cxn ang="0">
                  <a:pos x="512" y="6"/>
                </a:cxn>
                <a:cxn ang="0">
                  <a:pos x="532" y="0"/>
                </a:cxn>
              </a:cxnLst>
              <a:rect l="0" t="0" r="r" b="b"/>
              <a:pathLst>
                <a:path w="1060" h="1078">
                  <a:moveTo>
                    <a:pt x="532" y="0"/>
                  </a:moveTo>
                  <a:lnTo>
                    <a:pt x="548" y="6"/>
                  </a:lnTo>
                  <a:lnTo>
                    <a:pt x="557" y="19"/>
                  </a:lnTo>
                  <a:lnTo>
                    <a:pt x="560" y="36"/>
                  </a:lnTo>
                  <a:lnTo>
                    <a:pt x="560" y="55"/>
                  </a:lnTo>
                  <a:lnTo>
                    <a:pt x="560" y="508"/>
                  </a:lnTo>
                  <a:lnTo>
                    <a:pt x="1005" y="508"/>
                  </a:lnTo>
                  <a:lnTo>
                    <a:pt x="1024" y="508"/>
                  </a:lnTo>
                  <a:lnTo>
                    <a:pt x="1040" y="511"/>
                  </a:lnTo>
                  <a:lnTo>
                    <a:pt x="1053" y="521"/>
                  </a:lnTo>
                  <a:lnTo>
                    <a:pt x="1060" y="541"/>
                  </a:lnTo>
                  <a:lnTo>
                    <a:pt x="1053" y="560"/>
                  </a:lnTo>
                  <a:lnTo>
                    <a:pt x="1040" y="570"/>
                  </a:lnTo>
                  <a:lnTo>
                    <a:pt x="1024" y="573"/>
                  </a:lnTo>
                  <a:lnTo>
                    <a:pt x="1005" y="573"/>
                  </a:lnTo>
                  <a:lnTo>
                    <a:pt x="560" y="573"/>
                  </a:lnTo>
                  <a:lnTo>
                    <a:pt x="560" y="1026"/>
                  </a:lnTo>
                  <a:lnTo>
                    <a:pt x="560" y="1045"/>
                  </a:lnTo>
                  <a:lnTo>
                    <a:pt x="557" y="1062"/>
                  </a:lnTo>
                  <a:lnTo>
                    <a:pt x="548" y="1075"/>
                  </a:lnTo>
                  <a:lnTo>
                    <a:pt x="532" y="1078"/>
                  </a:lnTo>
                  <a:lnTo>
                    <a:pt x="512" y="1075"/>
                  </a:lnTo>
                  <a:lnTo>
                    <a:pt x="503" y="1062"/>
                  </a:lnTo>
                  <a:lnTo>
                    <a:pt x="500" y="1045"/>
                  </a:lnTo>
                  <a:lnTo>
                    <a:pt x="496" y="1026"/>
                  </a:lnTo>
                  <a:lnTo>
                    <a:pt x="496" y="573"/>
                  </a:lnTo>
                  <a:lnTo>
                    <a:pt x="52" y="573"/>
                  </a:lnTo>
                  <a:lnTo>
                    <a:pt x="36" y="573"/>
                  </a:lnTo>
                  <a:lnTo>
                    <a:pt x="20" y="570"/>
                  </a:lnTo>
                  <a:lnTo>
                    <a:pt x="7" y="560"/>
                  </a:lnTo>
                  <a:lnTo>
                    <a:pt x="0" y="541"/>
                  </a:lnTo>
                  <a:lnTo>
                    <a:pt x="7" y="521"/>
                  </a:lnTo>
                  <a:lnTo>
                    <a:pt x="20" y="511"/>
                  </a:lnTo>
                  <a:lnTo>
                    <a:pt x="36" y="508"/>
                  </a:lnTo>
                  <a:lnTo>
                    <a:pt x="52" y="508"/>
                  </a:lnTo>
                  <a:lnTo>
                    <a:pt x="496" y="508"/>
                  </a:lnTo>
                  <a:lnTo>
                    <a:pt x="496" y="55"/>
                  </a:lnTo>
                  <a:lnTo>
                    <a:pt x="500" y="36"/>
                  </a:lnTo>
                  <a:lnTo>
                    <a:pt x="503" y="19"/>
                  </a:lnTo>
                  <a:lnTo>
                    <a:pt x="512" y="6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928" y="3111"/>
              <a:ext cx="1229" cy="1248"/>
            </a:xfrm>
            <a:custGeom>
              <a:avLst/>
              <a:gdLst/>
              <a:ahLst/>
              <a:cxnLst>
                <a:cxn ang="0">
                  <a:pos x="835" y="271"/>
                </a:cxn>
                <a:cxn ang="0">
                  <a:pos x="726" y="476"/>
                </a:cxn>
                <a:cxn ang="0">
                  <a:pos x="685" y="554"/>
                </a:cxn>
                <a:cxn ang="0">
                  <a:pos x="592" y="710"/>
                </a:cxn>
                <a:cxn ang="0">
                  <a:pos x="544" y="821"/>
                </a:cxn>
                <a:cxn ang="0">
                  <a:pos x="605" y="811"/>
                </a:cxn>
                <a:cxn ang="0">
                  <a:pos x="886" y="701"/>
                </a:cxn>
                <a:cxn ang="0">
                  <a:pos x="880" y="574"/>
                </a:cxn>
                <a:cxn ang="0">
                  <a:pos x="870" y="196"/>
                </a:cxn>
                <a:cxn ang="0">
                  <a:pos x="1005" y="4"/>
                </a:cxn>
                <a:cxn ang="0">
                  <a:pos x="1011" y="33"/>
                </a:cxn>
                <a:cxn ang="0">
                  <a:pos x="1011" y="398"/>
                </a:cxn>
                <a:cxn ang="0">
                  <a:pos x="1037" y="802"/>
                </a:cxn>
                <a:cxn ang="0">
                  <a:pos x="1053" y="935"/>
                </a:cxn>
                <a:cxn ang="0">
                  <a:pos x="1075" y="1036"/>
                </a:cxn>
                <a:cxn ang="0">
                  <a:pos x="1114" y="1121"/>
                </a:cxn>
                <a:cxn ang="0">
                  <a:pos x="1142" y="1124"/>
                </a:cxn>
                <a:cxn ang="0">
                  <a:pos x="1165" y="1114"/>
                </a:cxn>
                <a:cxn ang="0">
                  <a:pos x="1213" y="1098"/>
                </a:cxn>
                <a:cxn ang="0">
                  <a:pos x="1226" y="1105"/>
                </a:cxn>
                <a:cxn ang="0">
                  <a:pos x="1203" y="1144"/>
                </a:cxn>
                <a:cxn ang="0">
                  <a:pos x="1104" y="1199"/>
                </a:cxn>
                <a:cxn ang="0">
                  <a:pos x="998" y="1212"/>
                </a:cxn>
                <a:cxn ang="0">
                  <a:pos x="950" y="1147"/>
                </a:cxn>
                <a:cxn ang="0">
                  <a:pos x="922" y="1030"/>
                </a:cxn>
                <a:cxn ang="0">
                  <a:pos x="906" y="899"/>
                </a:cxn>
                <a:cxn ang="0">
                  <a:pos x="474" y="899"/>
                </a:cxn>
                <a:cxn ang="0">
                  <a:pos x="406" y="1000"/>
                </a:cxn>
                <a:cxn ang="0">
                  <a:pos x="298" y="1140"/>
                </a:cxn>
                <a:cxn ang="0">
                  <a:pos x="179" y="1241"/>
                </a:cxn>
                <a:cxn ang="0">
                  <a:pos x="61" y="1219"/>
                </a:cxn>
                <a:cxn ang="0">
                  <a:pos x="0" y="1111"/>
                </a:cxn>
                <a:cxn ang="0">
                  <a:pos x="29" y="1020"/>
                </a:cxn>
                <a:cxn ang="0">
                  <a:pos x="64" y="991"/>
                </a:cxn>
                <a:cxn ang="0">
                  <a:pos x="70" y="1000"/>
                </a:cxn>
                <a:cxn ang="0">
                  <a:pos x="150" y="1092"/>
                </a:cxn>
                <a:cxn ang="0">
                  <a:pos x="262" y="1062"/>
                </a:cxn>
                <a:cxn ang="0">
                  <a:pos x="384" y="919"/>
                </a:cxn>
                <a:cxn ang="0">
                  <a:pos x="506" y="740"/>
                </a:cxn>
                <a:cxn ang="0">
                  <a:pos x="653" y="499"/>
                </a:cxn>
                <a:cxn ang="0">
                  <a:pos x="864" y="88"/>
                </a:cxn>
                <a:cxn ang="0">
                  <a:pos x="922" y="26"/>
                </a:cxn>
                <a:cxn ang="0">
                  <a:pos x="992" y="0"/>
                </a:cxn>
              </a:cxnLst>
              <a:rect l="0" t="0" r="r" b="b"/>
              <a:pathLst>
                <a:path w="1229" h="1248">
                  <a:moveTo>
                    <a:pt x="870" y="196"/>
                  </a:moveTo>
                  <a:lnTo>
                    <a:pt x="854" y="228"/>
                  </a:lnTo>
                  <a:lnTo>
                    <a:pt x="835" y="271"/>
                  </a:lnTo>
                  <a:lnTo>
                    <a:pt x="806" y="326"/>
                  </a:lnTo>
                  <a:lnTo>
                    <a:pt x="771" y="398"/>
                  </a:lnTo>
                  <a:lnTo>
                    <a:pt x="726" y="476"/>
                  </a:lnTo>
                  <a:lnTo>
                    <a:pt x="720" y="489"/>
                  </a:lnTo>
                  <a:lnTo>
                    <a:pt x="707" y="515"/>
                  </a:lnTo>
                  <a:lnTo>
                    <a:pt x="685" y="554"/>
                  </a:lnTo>
                  <a:lnTo>
                    <a:pt x="659" y="600"/>
                  </a:lnTo>
                  <a:lnTo>
                    <a:pt x="627" y="652"/>
                  </a:lnTo>
                  <a:lnTo>
                    <a:pt x="592" y="710"/>
                  </a:lnTo>
                  <a:lnTo>
                    <a:pt x="557" y="772"/>
                  </a:lnTo>
                  <a:lnTo>
                    <a:pt x="515" y="834"/>
                  </a:lnTo>
                  <a:lnTo>
                    <a:pt x="544" y="821"/>
                  </a:lnTo>
                  <a:lnTo>
                    <a:pt x="566" y="815"/>
                  </a:lnTo>
                  <a:lnTo>
                    <a:pt x="586" y="811"/>
                  </a:lnTo>
                  <a:lnTo>
                    <a:pt x="605" y="811"/>
                  </a:lnTo>
                  <a:lnTo>
                    <a:pt x="896" y="811"/>
                  </a:lnTo>
                  <a:lnTo>
                    <a:pt x="893" y="756"/>
                  </a:lnTo>
                  <a:lnTo>
                    <a:pt x="886" y="701"/>
                  </a:lnTo>
                  <a:lnTo>
                    <a:pt x="883" y="645"/>
                  </a:lnTo>
                  <a:lnTo>
                    <a:pt x="883" y="603"/>
                  </a:lnTo>
                  <a:lnTo>
                    <a:pt x="880" y="574"/>
                  </a:lnTo>
                  <a:lnTo>
                    <a:pt x="874" y="290"/>
                  </a:lnTo>
                  <a:lnTo>
                    <a:pt x="874" y="196"/>
                  </a:lnTo>
                  <a:lnTo>
                    <a:pt x="870" y="196"/>
                  </a:lnTo>
                  <a:close/>
                  <a:moveTo>
                    <a:pt x="992" y="0"/>
                  </a:moveTo>
                  <a:lnTo>
                    <a:pt x="1002" y="0"/>
                  </a:lnTo>
                  <a:lnTo>
                    <a:pt x="1005" y="4"/>
                  </a:lnTo>
                  <a:lnTo>
                    <a:pt x="1008" y="10"/>
                  </a:lnTo>
                  <a:lnTo>
                    <a:pt x="1011" y="20"/>
                  </a:lnTo>
                  <a:lnTo>
                    <a:pt x="1011" y="33"/>
                  </a:lnTo>
                  <a:lnTo>
                    <a:pt x="1008" y="92"/>
                  </a:lnTo>
                  <a:lnTo>
                    <a:pt x="1008" y="150"/>
                  </a:lnTo>
                  <a:lnTo>
                    <a:pt x="1011" y="398"/>
                  </a:lnTo>
                  <a:lnTo>
                    <a:pt x="1024" y="645"/>
                  </a:lnTo>
                  <a:lnTo>
                    <a:pt x="1030" y="730"/>
                  </a:lnTo>
                  <a:lnTo>
                    <a:pt x="1037" y="802"/>
                  </a:lnTo>
                  <a:lnTo>
                    <a:pt x="1043" y="857"/>
                  </a:lnTo>
                  <a:lnTo>
                    <a:pt x="1050" y="899"/>
                  </a:lnTo>
                  <a:lnTo>
                    <a:pt x="1053" y="935"/>
                  </a:lnTo>
                  <a:lnTo>
                    <a:pt x="1059" y="961"/>
                  </a:lnTo>
                  <a:lnTo>
                    <a:pt x="1066" y="987"/>
                  </a:lnTo>
                  <a:lnTo>
                    <a:pt x="1075" y="1036"/>
                  </a:lnTo>
                  <a:lnTo>
                    <a:pt x="1085" y="1079"/>
                  </a:lnTo>
                  <a:lnTo>
                    <a:pt x="1098" y="1105"/>
                  </a:lnTo>
                  <a:lnTo>
                    <a:pt x="1114" y="1121"/>
                  </a:lnTo>
                  <a:lnTo>
                    <a:pt x="1136" y="1127"/>
                  </a:lnTo>
                  <a:lnTo>
                    <a:pt x="1139" y="1127"/>
                  </a:lnTo>
                  <a:lnTo>
                    <a:pt x="1142" y="1124"/>
                  </a:lnTo>
                  <a:lnTo>
                    <a:pt x="1149" y="1124"/>
                  </a:lnTo>
                  <a:lnTo>
                    <a:pt x="1155" y="1121"/>
                  </a:lnTo>
                  <a:lnTo>
                    <a:pt x="1165" y="1114"/>
                  </a:lnTo>
                  <a:lnTo>
                    <a:pt x="1178" y="1108"/>
                  </a:lnTo>
                  <a:lnTo>
                    <a:pt x="1197" y="1101"/>
                  </a:lnTo>
                  <a:lnTo>
                    <a:pt x="1213" y="1098"/>
                  </a:lnTo>
                  <a:lnTo>
                    <a:pt x="1219" y="1098"/>
                  </a:lnTo>
                  <a:lnTo>
                    <a:pt x="1222" y="1101"/>
                  </a:lnTo>
                  <a:lnTo>
                    <a:pt x="1226" y="1105"/>
                  </a:lnTo>
                  <a:lnTo>
                    <a:pt x="1229" y="1111"/>
                  </a:lnTo>
                  <a:lnTo>
                    <a:pt x="1219" y="1127"/>
                  </a:lnTo>
                  <a:lnTo>
                    <a:pt x="1203" y="1144"/>
                  </a:lnTo>
                  <a:lnTo>
                    <a:pt x="1174" y="1163"/>
                  </a:lnTo>
                  <a:lnTo>
                    <a:pt x="1139" y="1183"/>
                  </a:lnTo>
                  <a:lnTo>
                    <a:pt x="1104" y="1199"/>
                  </a:lnTo>
                  <a:lnTo>
                    <a:pt x="1066" y="1212"/>
                  </a:lnTo>
                  <a:lnTo>
                    <a:pt x="1034" y="1215"/>
                  </a:lnTo>
                  <a:lnTo>
                    <a:pt x="998" y="1212"/>
                  </a:lnTo>
                  <a:lnTo>
                    <a:pt x="976" y="1199"/>
                  </a:lnTo>
                  <a:lnTo>
                    <a:pt x="960" y="1176"/>
                  </a:lnTo>
                  <a:lnTo>
                    <a:pt x="950" y="1147"/>
                  </a:lnTo>
                  <a:lnTo>
                    <a:pt x="941" y="1105"/>
                  </a:lnTo>
                  <a:lnTo>
                    <a:pt x="931" y="1075"/>
                  </a:lnTo>
                  <a:lnTo>
                    <a:pt x="922" y="1030"/>
                  </a:lnTo>
                  <a:lnTo>
                    <a:pt x="912" y="971"/>
                  </a:lnTo>
                  <a:lnTo>
                    <a:pt x="906" y="899"/>
                  </a:lnTo>
                  <a:lnTo>
                    <a:pt x="906" y="899"/>
                  </a:lnTo>
                  <a:lnTo>
                    <a:pt x="906" y="899"/>
                  </a:lnTo>
                  <a:lnTo>
                    <a:pt x="906" y="899"/>
                  </a:lnTo>
                  <a:lnTo>
                    <a:pt x="474" y="899"/>
                  </a:lnTo>
                  <a:lnTo>
                    <a:pt x="458" y="922"/>
                  </a:lnTo>
                  <a:lnTo>
                    <a:pt x="435" y="958"/>
                  </a:lnTo>
                  <a:lnTo>
                    <a:pt x="406" y="1000"/>
                  </a:lnTo>
                  <a:lnTo>
                    <a:pt x="374" y="1046"/>
                  </a:lnTo>
                  <a:lnTo>
                    <a:pt x="336" y="1095"/>
                  </a:lnTo>
                  <a:lnTo>
                    <a:pt x="298" y="1140"/>
                  </a:lnTo>
                  <a:lnTo>
                    <a:pt x="256" y="1183"/>
                  </a:lnTo>
                  <a:lnTo>
                    <a:pt x="214" y="1219"/>
                  </a:lnTo>
                  <a:lnTo>
                    <a:pt x="179" y="1241"/>
                  </a:lnTo>
                  <a:lnTo>
                    <a:pt x="144" y="1248"/>
                  </a:lnTo>
                  <a:lnTo>
                    <a:pt x="99" y="1241"/>
                  </a:lnTo>
                  <a:lnTo>
                    <a:pt x="61" y="1219"/>
                  </a:lnTo>
                  <a:lnTo>
                    <a:pt x="29" y="1189"/>
                  </a:lnTo>
                  <a:lnTo>
                    <a:pt x="10" y="1150"/>
                  </a:lnTo>
                  <a:lnTo>
                    <a:pt x="0" y="1111"/>
                  </a:lnTo>
                  <a:lnTo>
                    <a:pt x="3" y="1082"/>
                  </a:lnTo>
                  <a:lnTo>
                    <a:pt x="13" y="1049"/>
                  </a:lnTo>
                  <a:lnTo>
                    <a:pt x="29" y="1020"/>
                  </a:lnTo>
                  <a:lnTo>
                    <a:pt x="45" y="997"/>
                  </a:lnTo>
                  <a:lnTo>
                    <a:pt x="61" y="987"/>
                  </a:lnTo>
                  <a:lnTo>
                    <a:pt x="64" y="991"/>
                  </a:lnTo>
                  <a:lnTo>
                    <a:pt x="67" y="994"/>
                  </a:lnTo>
                  <a:lnTo>
                    <a:pt x="70" y="997"/>
                  </a:lnTo>
                  <a:lnTo>
                    <a:pt x="70" y="1000"/>
                  </a:lnTo>
                  <a:lnTo>
                    <a:pt x="86" y="1043"/>
                  </a:lnTo>
                  <a:lnTo>
                    <a:pt x="115" y="1072"/>
                  </a:lnTo>
                  <a:lnTo>
                    <a:pt x="150" y="1092"/>
                  </a:lnTo>
                  <a:lnTo>
                    <a:pt x="192" y="1098"/>
                  </a:lnTo>
                  <a:lnTo>
                    <a:pt x="224" y="1088"/>
                  </a:lnTo>
                  <a:lnTo>
                    <a:pt x="262" y="1062"/>
                  </a:lnTo>
                  <a:lnTo>
                    <a:pt x="301" y="1023"/>
                  </a:lnTo>
                  <a:lnTo>
                    <a:pt x="342" y="974"/>
                  </a:lnTo>
                  <a:lnTo>
                    <a:pt x="384" y="919"/>
                  </a:lnTo>
                  <a:lnTo>
                    <a:pt x="426" y="860"/>
                  </a:lnTo>
                  <a:lnTo>
                    <a:pt x="467" y="798"/>
                  </a:lnTo>
                  <a:lnTo>
                    <a:pt x="506" y="740"/>
                  </a:lnTo>
                  <a:lnTo>
                    <a:pt x="538" y="688"/>
                  </a:lnTo>
                  <a:lnTo>
                    <a:pt x="592" y="600"/>
                  </a:lnTo>
                  <a:lnTo>
                    <a:pt x="653" y="499"/>
                  </a:lnTo>
                  <a:lnTo>
                    <a:pt x="720" y="378"/>
                  </a:lnTo>
                  <a:lnTo>
                    <a:pt x="790" y="241"/>
                  </a:lnTo>
                  <a:lnTo>
                    <a:pt x="864" y="88"/>
                  </a:lnTo>
                  <a:lnTo>
                    <a:pt x="874" y="69"/>
                  </a:lnTo>
                  <a:lnTo>
                    <a:pt x="896" y="46"/>
                  </a:lnTo>
                  <a:lnTo>
                    <a:pt x="922" y="26"/>
                  </a:lnTo>
                  <a:lnTo>
                    <a:pt x="950" y="10"/>
                  </a:lnTo>
                  <a:lnTo>
                    <a:pt x="976" y="4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224" y="2903"/>
              <a:ext cx="416" cy="1941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83" y="52"/>
                </a:cxn>
                <a:cxn ang="0">
                  <a:pos x="138" y="107"/>
                </a:cxn>
                <a:cxn ang="0">
                  <a:pos x="166" y="143"/>
                </a:cxn>
                <a:cxn ang="0">
                  <a:pos x="294" y="355"/>
                </a:cxn>
                <a:cxn ang="0">
                  <a:pos x="368" y="573"/>
                </a:cxn>
                <a:cxn ang="0">
                  <a:pos x="406" y="782"/>
                </a:cxn>
                <a:cxn ang="0">
                  <a:pos x="416" y="971"/>
                </a:cxn>
                <a:cxn ang="0">
                  <a:pos x="410" y="1120"/>
                </a:cxn>
                <a:cxn ang="0">
                  <a:pos x="362" y="1394"/>
                </a:cxn>
                <a:cxn ang="0">
                  <a:pos x="272" y="1629"/>
                </a:cxn>
                <a:cxn ang="0">
                  <a:pos x="150" y="1817"/>
                </a:cxn>
                <a:cxn ang="0">
                  <a:pos x="118" y="1853"/>
                </a:cxn>
                <a:cxn ang="0">
                  <a:pos x="74" y="1899"/>
                </a:cxn>
                <a:cxn ang="0">
                  <a:pos x="32" y="1935"/>
                </a:cxn>
                <a:cxn ang="0">
                  <a:pos x="13" y="1941"/>
                </a:cxn>
                <a:cxn ang="0">
                  <a:pos x="3" y="1935"/>
                </a:cxn>
                <a:cxn ang="0">
                  <a:pos x="0" y="1922"/>
                </a:cxn>
                <a:cxn ang="0">
                  <a:pos x="0" y="1918"/>
                </a:cxn>
                <a:cxn ang="0">
                  <a:pos x="3" y="1915"/>
                </a:cxn>
                <a:cxn ang="0">
                  <a:pos x="16" y="1902"/>
                </a:cxn>
                <a:cxn ang="0">
                  <a:pos x="99" y="1798"/>
                </a:cxn>
                <a:cxn ang="0">
                  <a:pos x="179" y="1655"/>
                </a:cxn>
                <a:cxn ang="0">
                  <a:pos x="250" y="1456"/>
                </a:cxn>
                <a:cxn ang="0">
                  <a:pos x="301" y="1133"/>
                </a:cxn>
                <a:cxn ang="0">
                  <a:pos x="301" y="853"/>
                </a:cxn>
                <a:cxn ang="0">
                  <a:pos x="278" y="619"/>
                </a:cxn>
                <a:cxn ang="0">
                  <a:pos x="224" y="404"/>
                </a:cxn>
                <a:cxn ang="0">
                  <a:pos x="154" y="238"/>
                </a:cxn>
                <a:cxn ang="0">
                  <a:pos x="80" y="117"/>
                </a:cxn>
                <a:cxn ang="0">
                  <a:pos x="10" y="33"/>
                </a:cxn>
                <a:cxn ang="0">
                  <a:pos x="0" y="23"/>
                </a:cxn>
                <a:cxn ang="0">
                  <a:pos x="0" y="10"/>
                </a:cxn>
                <a:cxn ang="0">
                  <a:pos x="10" y="3"/>
                </a:cxn>
                <a:cxn ang="0">
                  <a:pos x="19" y="0"/>
                </a:cxn>
              </a:cxnLst>
              <a:rect l="0" t="0" r="r" b="b"/>
              <a:pathLst>
                <a:path w="416" h="1941">
                  <a:moveTo>
                    <a:pt x="19" y="0"/>
                  </a:moveTo>
                  <a:lnTo>
                    <a:pt x="35" y="6"/>
                  </a:lnTo>
                  <a:lnTo>
                    <a:pt x="58" y="26"/>
                  </a:lnTo>
                  <a:lnTo>
                    <a:pt x="83" y="52"/>
                  </a:lnTo>
                  <a:lnTo>
                    <a:pt x="112" y="78"/>
                  </a:lnTo>
                  <a:lnTo>
                    <a:pt x="138" y="107"/>
                  </a:lnTo>
                  <a:lnTo>
                    <a:pt x="157" y="130"/>
                  </a:lnTo>
                  <a:lnTo>
                    <a:pt x="166" y="143"/>
                  </a:lnTo>
                  <a:lnTo>
                    <a:pt x="237" y="248"/>
                  </a:lnTo>
                  <a:lnTo>
                    <a:pt x="294" y="355"/>
                  </a:lnTo>
                  <a:lnTo>
                    <a:pt x="336" y="466"/>
                  </a:lnTo>
                  <a:lnTo>
                    <a:pt x="368" y="573"/>
                  </a:lnTo>
                  <a:lnTo>
                    <a:pt x="390" y="681"/>
                  </a:lnTo>
                  <a:lnTo>
                    <a:pt x="406" y="782"/>
                  </a:lnTo>
                  <a:lnTo>
                    <a:pt x="413" y="879"/>
                  </a:lnTo>
                  <a:lnTo>
                    <a:pt x="416" y="971"/>
                  </a:lnTo>
                  <a:lnTo>
                    <a:pt x="416" y="971"/>
                  </a:lnTo>
                  <a:lnTo>
                    <a:pt x="410" y="1120"/>
                  </a:lnTo>
                  <a:lnTo>
                    <a:pt x="390" y="1264"/>
                  </a:lnTo>
                  <a:lnTo>
                    <a:pt x="362" y="1394"/>
                  </a:lnTo>
                  <a:lnTo>
                    <a:pt x="323" y="1515"/>
                  </a:lnTo>
                  <a:lnTo>
                    <a:pt x="272" y="1629"/>
                  </a:lnTo>
                  <a:lnTo>
                    <a:pt x="214" y="1730"/>
                  </a:lnTo>
                  <a:lnTo>
                    <a:pt x="150" y="1817"/>
                  </a:lnTo>
                  <a:lnTo>
                    <a:pt x="138" y="1830"/>
                  </a:lnTo>
                  <a:lnTo>
                    <a:pt x="118" y="1853"/>
                  </a:lnTo>
                  <a:lnTo>
                    <a:pt x="96" y="1876"/>
                  </a:lnTo>
                  <a:lnTo>
                    <a:pt x="74" y="1899"/>
                  </a:lnTo>
                  <a:lnTo>
                    <a:pt x="51" y="1918"/>
                  </a:lnTo>
                  <a:lnTo>
                    <a:pt x="32" y="1935"/>
                  </a:lnTo>
                  <a:lnTo>
                    <a:pt x="19" y="1941"/>
                  </a:lnTo>
                  <a:lnTo>
                    <a:pt x="13" y="1941"/>
                  </a:lnTo>
                  <a:lnTo>
                    <a:pt x="10" y="1938"/>
                  </a:lnTo>
                  <a:lnTo>
                    <a:pt x="3" y="1935"/>
                  </a:lnTo>
                  <a:lnTo>
                    <a:pt x="0" y="1931"/>
                  </a:lnTo>
                  <a:lnTo>
                    <a:pt x="0" y="1922"/>
                  </a:lnTo>
                  <a:lnTo>
                    <a:pt x="0" y="1922"/>
                  </a:lnTo>
                  <a:lnTo>
                    <a:pt x="0" y="1918"/>
                  </a:lnTo>
                  <a:lnTo>
                    <a:pt x="0" y="1918"/>
                  </a:lnTo>
                  <a:lnTo>
                    <a:pt x="3" y="1915"/>
                  </a:lnTo>
                  <a:lnTo>
                    <a:pt x="10" y="1909"/>
                  </a:lnTo>
                  <a:lnTo>
                    <a:pt x="16" y="1902"/>
                  </a:lnTo>
                  <a:lnTo>
                    <a:pt x="54" y="1853"/>
                  </a:lnTo>
                  <a:lnTo>
                    <a:pt x="99" y="1798"/>
                  </a:lnTo>
                  <a:lnTo>
                    <a:pt x="141" y="1730"/>
                  </a:lnTo>
                  <a:lnTo>
                    <a:pt x="179" y="1655"/>
                  </a:lnTo>
                  <a:lnTo>
                    <a:pt x="218" y="1563"/>
                  </a:lnTo>
                  <a:lnTo>
                    <a:pt x="250" y="1456"/>
                  </a:lnTo>
                  <a:lnTo>
                    <a:pt x="282" y="1296"/>
                  </a:lnTo>
                  <a:lnTo>
                    <a:pt x="301" y="1133"/>
                  </a:lnTo>
                  <a:lnTo>
                    <a:pt x="304" y="967"/>
                  </a:lnTo>
                  <a:lnTo>
                    <a:pt x="301" y="853"/>
                  </a:lnTo>
                  <a:lnTo>
                    <a:pt x="294" y="736"/>
                  </a:lnTo>
                  <a:lnTo>
                    <a:pt x="278" y="619"/>
                  </a:lnTo>
                  <a:lnTo>
                    <a:pt x="256" y="505"/>
                  </a:lnTo>
                  <a:lnTo>
                    <a:pt x="224" y="404"/>
                  </a:lnTo>
                  <a:lnTo>
                    <a:pt x="192" y="313"/>
                  </a:lnTo>
                  <a:lnTo>
                    <a:pt x="154" y="238"/>
                  </a:lnTo>
                  <a:lnTo>
                    <a:pt x="118" y="173"/>
                  </a:lnTo>
                  <a:lnTo>
                    <a:pt x="80" y="117"/>
                  </a:lnTo>
                  <a:lnTo>
                    <a:pt x="45" y="72"/>
                  </a:lnTo>
                  <a:lnTo>
                    <a:pt x="10" y="33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3" y="6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7261" y="3173"/>
              <a:ext cx="1056" cy="1104"/>
            </a:xfrm>
            <a:custGeom>
              <a:avLst/>
              <a:gdLst/>
              <a:ahLst/>
              <a:cxnLst>
                <a:cxn ang="0">
                  <a:pos x="355" y="4"/>
                </a:cxn>
                <a:cxn ang="0">
                  <a:pos x="525" y="7"/>
                </a:cxn>
                <a:cxn ang="0">
                  <a:pos x="691" y="4"/>
                </a:cxn>
                <a:cxn ang="0">
                  <a:pos x="793" y="49"/>
                </a:cxn>
                <a:cxn ang="0">
                  <a:pos x="646" y="56"/>
                </a:cxn>
                <a:cxn ang="0">
                  <a:pos x="595" y="88"/>
                </a:cxn>
                <a:cxn ang="0">
                  <a:pos x="592" y="844"/>
                </a:cxn>
                <a:cxn ang="0">
                  <a:pos x="736" y="749"/>
                </a:cxn>
                <a:cxn ang="0">
                  <a:pos x="803" y="583"/>
                </a:cxn>
                <a:cxn ang="0">
                  <a:pos x="819" y="385"/>
                </a:cxn>
                <a:cxn ang="0">
                  <a:pos x="854" y="254"/>
                </a:cxn>
                <a:cxn ang="0">
                  <a:pos x="915" y="212"/>
                </a:cxn>
                <a:cxn ang="0">
                  <a:pos x="1017" y="209"/>
                </a:cxn>
                <a:cxn ang="0">
                  <a:pos x="1046" y="212"/>
                </a:cxn>
                <a:cxn ang="0">
                  <a:pos x="1056" y="228"/>
                </a:cxn>
                <a:cxn ang="0">
                  <a:pos x="1046" y="241"/>
                </a:cxn>
                <a:cxn ang="0">
                  <a:pos x="1008" y="254"/>
                </a:cxn>
                <a:cxn ang="0">
                  <a:pos x="960" y="329"/>
                </a:cxn>
                <a:cxn ang="0">
                  <a:pos x="947" y="411"/>
                </a:cxn>
                <a:cxn ang="0">
                  <a:pos x="944" y="534"/>
                </a:cxn>
                <a:cxn ang="0">
                  <a:pos x="864" y="740"/>
                </a:cxn>
                <a:cxn ang="0">
                  <a:pos x="720" y="850"/>
                </a:cxn>
                <a:cxn ang="0">
                  <a:pos x="592" y="977"/>
                </a:cxn>
                <a:cxn ang="0">
                  <a:pos x="601" y="1030"/>
                </a:cxn>
                <a:cxn ang="0">
                  <a:pos x="685" y="1052"/>
                </a:cxn>
                <a:cxn ang="0">
                  <a:pos x="793" y="1104"/>
                </a:cxn>
                <a:cxn ang="0">
                  <a:pos x="630" y="1101"/>
                </a:cxn>
                <a:cxn ang="0">
                  <a:pos x="477" y="1101"/>
                </a:cxn>
                <a:cxn ang="0">
                  <a:pos x="297" y="1101"/>
                </a:cxn>
                <a:cxn ang="0">
                  <a:pos x="307" y="1052"/>
                </a:cxn>
                <a:cxn ang="0">
                  <a:pos x="429" y="1039"/>
                </a:cxn>
                <a:cxn ang="0">
                  <a:pos x="457" y="997"/>
                </a:cxn>
                <a:cxn ang="0">
                  <a:pos x="393" y="873"/>
                </a:cxn>
                <a:cxn ang="0">
                  <a:pos x="230" y="785"/>
                </a:cxn>
                <a:cxn ang="0">
                  <a:pos x="131" y="606"/>
                </a:cxn>
                <a:cxn ang="0">
                  <a:pos x="112" y="463"/>
                </a:cxn>
                <a:cxn ang="0">
                  <a:pos x="89" y="300"/>
                </a:cxn>
                <a:cxn ang="0">
                  <a:pos x="38" y="248"/>
                </a:cxn>
                <a:cxn ang="0">
                  <a:pos x="3" y="238"/>
                </a:cxn>
                <a:cxn ang="0">
                  <a:pos x="3" y="219"/>
                </a:cxn>
                <a:cxn ang="0">
                  <a:pos x="19" y="209"/>
                </a:cxn>
                <a:cxn ang="0">
                  <a:pos x="99" y="209"/>
                </a:cxn>
                <a:cxn ang="0">
                  <a:pos x="176" y="228"/>
                </a:cxn>
                <a:cxn ang="0">
                  <a:pos x="227" y="316"/>
                </a:cxn>
                <a:cxn ang="0">
                  <a:pos x="240" y="469"/>
                </a:cxn>
                <a:cxn ang="0">
                  <a:pos x="256" y="609"/>
                </a:cxn>
                <a:cxn ang="0">
                  <a:pos x="320" y="753"/>
                </a:cxn>
                <a:cxn ang="0">
                  <a:pos x="457" y="844"/>
                </a:cxn>
                <a:cxn ang="0">
                  <a:pos x="454" y="88"/>
                </a:cxn>
                <a:cxn ang="0">
                  <a:pos x="403" y="56"/>
                </a:cxn>
                <a:cxn ang="0">
                  <a:pos x="256" y="49"/>
                </a:cxn>
              </a:cxnLst>
              <a:rect l="0" t="0" r="r" b="b"/>
              <a:pathLst>
                <a:path w="1056" h="1104">
                  <a:moveTo>
                    <a:pt x="256" y="0"/>
                  </a:moveTo>
                  <a:lnTo>
                    <a:pt x="297" y="4"/>
                  </a:lnTo>
                  <a:lnTo>
                    <a:pt x="355" y="4"/>
                  </a:lnTo>
                  <a:lnTo>
                    <a:pt x="419" y="4"/>
                  </a:lnTo>
                  <a:lnTo>
                    <a:pt x="477" y="7"/>
                  </a:lnTo>
                  <a:lnTo>
                    <a:pt x="525" y="7"/>
                  </a:lnTo>
                  <a:lnTo>
                    <a:pt x="573" y="7"/>
                  </a:lnTo>
                  <a:lnTo>
                    <a:pt x="630" y="4"/>
                  </a:lnTo>
                  <a:lnTo>
                    <a:pt x="691" y="4"/>
                  </a:lnTo>
                  <a:lnTo>
                    <a:pt x="749" y="4"/>
                  </a:lnTo>
                  <a:lnTo>
                    <a:pt x="793" y="0"/>
                  </a:lnTo>
                  <a:lnTo>
                    <a:pt x="793" y="49"/>
                  </a:lnTo>
                  <a:lnTo>
                    <a:pt x="739" y="49"/>
                  </a:lnTo>
                  <a:lnTo>
                    <a:pt x="685" y="49"/>
                  </a:lnTo>
                  <a:lnTo>
                    <a:pt x="646" y="56"/>
                  </a:lnTo>
                  <a:lnTo>
                    <a:pt x="617" y="62"/>
                  </a:lnTo>
                  <a:lnTo>
                    <a:pt x="601" y="72"/>
                  </a:lnTo>
                  <a:lnTo>
                    <a:pt x="595" y="88"/>
                  </a:lnTo>
                  <a:lnTo>
                    <a:pt x="592" y="105"/>
                  </a:lnTo>
                  <a:lnTo>
                    <a:pt x="592" y="127"/>
                  </a:lnTo>
                  <a:lnTo>
                    <a:pt x="592" y="844"/>
                  </a:lnTo>
                  <a:lnTo>
                    <a:pt x="649" y="824"/>
                  </a:lnTo>
                  <a:lnTo>
                    <a:pt x="697" y="792"/>
                  </a:lnTo>
                  <a:lnTo>
                    <a:pt x="736" y="749"/>
                  </a:lnTo>
                  <a:lnTo>
                    <a:pt x="768" y="701"/>
                  </a:lnTo>
                  <a:lnTo>
                    <a:pt x="790" y="645"/>
                  </a:lnTo>
                  <a:lnTo>
                    <a:pt x="803" y="583"/>
                  </a:lnTo>
                  <a:lnTo>
                    <a:pt x="813" y="518"/>
                  </a:lnTo>
                  <a:lnTo>
                    <a:pt x="816" y="453"/>
                  </a:lnTo>
                  <a:lnTo>
                    <a:pt x="819" y="385"/>
                  </a:lnTo>
                  <a:lnTo>
                    <a:pt x="829" y="329"/>
                  </a:lnTo>
                  <a:lnTo>
                    <a:pt x="838" y="287"/>
                  </a:lnTo>
                  <a:lnTo>
                    <a:pt x="854" y="254"/>
                  </a:lnTo>
                  <a:lnTo>
                    <a:pt x="873" y="235"/>
                  </a:lnTo>
                  <a:lnTo>
                    <a:pt x="893" y="222"/>
                  </a:lnTo>
                  <a:lnTo>
                    <a:pt x="915" y="212"/>
                  </a:lnTo>
                  <a:lnTo>
                    <a:pt x="937" y="209"/>
                  </a:lnTo>
                  <a:lnTo>
                    <a:pt x="957" y="209"/>
                  </a:lnTo>
                  <a:lnTo>
                    <a:pt x="1017" y="209"/>
                  </a:lnTo>
                  <a:lnTo>
                    <a:pt x="1030" y="209"/>
                  </a:lnTo>
                  <a:lnTo>
                    <a:pt x="1040" y="209"/>
                  </a:lnTo>
                  <a:lnTo>
                    <a:pt x="1046" y="212"/>
                  </a:lnTo>
                  <a:lnTo>
                    <a:pt x="1053" y="215"/>
                  </a:lnTo>
                  <a:lnTo>
                    <a:pt x="1056" y="219"/>
                  </a:lnTo>
                  <a:lnTo>
                    <a:pt x="1056" y="228"/>
                  </a:lnTo>
                  <a:lnTo>
                    <a:pt x="1053" y="235"/>
                  </a:lnTo>
                  <a:lnTo>
                    <a:pt x="1053" y="238"/>
                  </a:lnTo>
                  <a:lnTo>
                    <a:pt x="1046" y="241"/>
                  </a:lnTo>
                  <a:lnTo>
                    <a:pt x="1040" y="245"/>
                  </a:lnTo>
                  <a:lnTo>
                    <a:pt x="1037" y="245"/>
                  </a:lnTo>
                  <a:lnTo>
                    <a:pt x="1008" y="254"/>
                  </a:lnTo>
                  <a:lnTo>
                    <a:pt x="985" y="274"/>
                  </a:lnTo>
                  <a:lnTo>
                    <a:pt x="969" y="300"/>
                  </a:lnTo>
                  <a:lnTo>
                    <a:pt x="960" y="329"/>
                  </a:lnTo>
                  <a:lnTo>
                    <a:pt x="953" y="359"/>
                  </a:lnTo>
                  <a:lnTo>
                    <a:pt x="950" y="388"/>
                  </a:lnTo>
                  <a:lnTo>
                    <a:pt x="947" y="411"/>
                  </a:lnTo>
                  <a:lnTo>
                    <a:pt x="947" y="424"/>
                  </a:lnTo>
                  <a:lnTo>
                    <a:pt x="947" y="476"/>
                  </a:lnTo>
                  <a:lnTo>
                    <a:pt x="944" y="534"/>
                  </a:lnTo>
                  <a:lnTo>
                    <a:pt x="931" y="600"/>
                  </a:lnTo>
                  <a:lnTo>
                    <a:pt x="905" y="668"/>
                  </a:lnTo>
                  <a:lnTo>
                    <a:pt x="864" y="740"/>
                  </a:lnTo>
                  <a:lnTo>
                    <a:pt x="822" y="785"/>
                  </a:lnTo>
                  <a:lnTo>
                    <a:pt x="774" y="821"/>
                  </a:lnTo>
                  <a:lnTo>
                    <a:pt x="720" y="850"/>
                  </a:lnTo>
                  <a:lnTo>
                    <a:pt x="656" y="873"/>
                  </a:lnTo>
                  <a:lnTo>
                    <a:pt x="592" y="886"/>
                  </a:lnTo>
                  <a:lnTo>
                    <a:pt x="592" y="977"/>
                  </a:lnTo>
                  <a:lnTo>
                    <a:pt x="592" y="1000"/>
                  </a:lnTo>
                  <a:lnTo>
                    <a:pt x="595" y="1017"/>
                  </a:lnTo>
                  <a:lnTo>
                    <a:pt x="601" y="1030"/>
                  </a:lnTo>
                  <a:lnTo>
                    <a:pt x="617" y="1043"/>
                  </a:lnTo>
                  <a:lnTo>
                    <a:pt x="646" y="1049"/>
                  </a:lnTo>
                  <a:lnTo>
                    <a:pt x="685" y="1052"/>
                  </a:lnTo>
                  <a:lnTo>
                    <a:pt x="739" y="1052"/>
                  </a:lnTo>
                  <a:lnTo>
                    <a:pt x="793" y="1052"/>
                  </a:lnTo>
                  <a:lnTo>
                    <a:pt x="793" y="1104"/>
                  </a:lnTo>
                  <a:lnTo>
                    <a:pt x="749" y="1101"/>
                  </a:lnTo>
                  <a:lnTo>
                    <a:pt x="691" y="1101"/>
                  </a:lnTo>
                  <a:lnTo>
                    <a:pt x="630" y="1101"/>
                  </a:lnTo>
                  <a:lnTo>
                    <a:pt x="569" y="1101"/>
                  </a:lnTo>
                  <a:lnTo>
                    <a:pt x="521" y="1098"/>
                  </a:lnTo>
                  <a:lnTo>
                    <a:pt x="477" y="1101"/>
                  </a:lnTo>
                  <a:lnTo>
                    <a:pt x="416" y="1101"/>
                  </a:lnTo>
                  <a:lnTo>
                    <a:pt x="355" y="1101"/>
                  </a:lnTo>
                  <a:lnTo>
                    <a:pt x="297" y="1101"/>
                  </a:lnTo>
                  <a:lnTo>
                    <a:pt x="256" y="1104"/>
                  </a:lnTo>
                  <a:lnTo>
                    <a:pt x="256" y="1052"/>
                  </a:lnTo>
                  <a:lnTo>
                    <a:pt x="307" y="1052"/>
                  </a:lnTo>
                  <a:lnTo>
                    <a:pt x="365" y="1052"/>
                  </a:lnTo>
                  <a:lnTo>
                    <a:pt x="403" y="1049"/>
                  </a:lnTo>
                  <a:lnTo>
                    <a:pt x="429" y="1039"/>
                  </a:lnTo>
                  <a:lnTo>
                    <a:pt x="445" y="1030"/>
                  </a:lnTo>
                  <a:lnTo>
                    <a:pt x="454" y="1017"/>
                  </a:lnTo>
                  <a:lnTo>
                    <a:pt x="457" y="997"/>
                  </a:lnTo>
                  <a:lnTo>
                    <a:pt x="457" y="977"/>
                  </a:lnTo>
                  <a:lnTo>
                    <a:pt x="457" y="886"/>
                  </a:lnTo>
                  <a:lnTo>
                    <a:pt x="393" y="873"/>
                  </a:lnTo>
                  <a:lnTo>
                    <a:pt x="336" y="854"/>
                  </a:lnTo>
                  <a:lnTo>
                    <a:pt x="281" y="824"/>
                  </a:lnTo>
                  <a:lnTo>
                    <a:pt x="230" y="785"/>
                  </a:lnTo>
                  <a:lnTo>
                    <a:pt x="189" y="740"/>
                  </a:lnTo>
                  <a:lnTo>
                    <a:pt x="153" y="671"/>
                  </a:lnTo>
                  <a:lnTo>
                    <a:pt x="131" y="606"/>
                  </a:lnTo>
                  <a:lnTo>
                    <a:pt x="118" y="544"/>
                  </a:lnTo>
                  <a:lnTo>
                    <a:pt x="112" y="495"/>
                  </a:lnTo>
                  <a:lnTo>
                    <a:pt x="112" y="463"/>
                  </a:lnTo>
                  <a:lnTo>
                    <a:pt x="105" y="391"/>
                  </a:lnTo>
                  <a:lnTo>
                    <a:pt x="99" y="339"/>
                  </a:lnTo>
                  <a:lnTo>
                    <a:pt x="89" y="300"/>
                  </a:lnTo>
                  <a:lnTo>
                    <a:pt x="73" y="274"/>
                  </a:lnTo>
                  <a:lnTo>
                    <a:pt x="57" y="258"/>
                  </a:lnTo>
                  <a:lnTo>
                    <a:pt x="38" y="248"/>
                  </a:lnTo>
                  <a:lnTo>
                    <a:pt x="16" y="245"/>
                  </a:lnTo>
                  <a:lnTo>
                    <a:pt x="9" y="241"/>
                  </a:lnTo>
                  <a:lnTo>
                    <a:pt x="3" y="238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3" y="219"/>
                  </a:lnTo>
                  <a:lnTo>
                    <a:pt x="6" y="215"/>
                  </a:lnTo>
                  <a:lnTo>
                    <a:pt x="13" y="212"/>
                  </a:lnTo>
                  <a:lnTo>
                    <a:pt x="19" y="209"/>
                  </a:lnTo>
                  <a:lnTo>
                    <a:pt x="29" y="209"/>
                  </a:lnTo>
                  <a:lnTo>
                    <a:pt x="41" y="209"/>
                  </a:lnTo>
                  <a:lnTo>
                    <a:pt x="99" y="209"/>
                  </a:lnTo>
                  <a:lnTo>
                    <a:pt x="128" y="212"/>
                  </a:lnTo>
                  <a:lnTo>
                    <a:pt x="150" y="219"/>
                  </a:lnTo>
                  <a:lnTo>
                    <a:pt x="176" y="228"/>
                  </a:lnTo>
                  <a:lnTo>
                    <a:pt x="195" y="248"/>
                  </a:lnTo>
                  <a:lnTo>
                    <a:pt x="214" y="277"/>
                  </a:lnTo>
                  <a:lnTo>
                    <a:pt x="227" y="316"/>
                  </a:lnTo>
                  <a:lnTo>
                    <a:pt x="237" y="368"/>
                  </a:lnTo>
                  <a:lnTo>
                    <a:pt x="240" y="437"/>
                  </a:lnTo>
                  <a:lnTo>
                    <a:pt x="240" y="469"/>
                  </a:lnTo>
                  <a:lnTo>
                    <a:pt x="243" y="512"/>
                  </a:lnTo>
                  <a:lnTo>
                    <a:pt x="249" y="561"/>
                  </a:lnTo>
                  <a:lnTo>
                    <a:pt x="256" y="609"/>
                  </a:lnTo>
                  <a:lnTo>
                    <a:pt x="272" y="658"/>
                  </a:lnTo>
                  <a:lnTo>
                    <a:pt x="291" y="707"/>
                  </a:lnTo>
                  <a:lnTo>
                    <a:pt x="320" y="753"/>
                  </a:lnTo>
                  <a:lnTo>
                    <a:pt x="355" y="792"/>
                  </a:lnTo>
                  <a:lnTo>
                    <a:pt x="400" y="824"/>
                  </a:lnTo>
                  <a:lnTo>
                    <a:pt x="457" y="844"/>
                  </a:lnTo>
                  <a:lnTo>
                    <a:pt x="457" y="127"/>
                  </a:lnTo>
                  <a:lnTo>
                    <a:pt x="457" y="105"/>
                  </a:lnTo>
                  <a:lnTo>
                    <a:pt x="454" y="88"/>
                  </a:lnTo>
                  <a:lnTo>
                    <a:pt x="445" y="72"/>
                  </a:lnTo>
                  <a:lnTo>
                    <a:pt x="429" y="62"/>
                  </a:lnTo>
                  <a:lnTo>
                    <a:pt x="403" y="56"/>
                  </a:lnTo>
                  <a:lnTo>
                    <a:pt x="365" y="49"/>
                  </a:lnTo>
                  <a:lnTo>
                    <a:pt x="307" y="49"/>
                  </a:lnTo>
                  <a:lnTo>
                    <a:pt x="256" y="49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8931" y="3685"/>
              <a:ext cx="1059" cy="378"/>
            </a:xfrm>
            <a:custGeom>
              <a:avLst/>
              <a:gdLst/>
              <a:ahLst/>
              <a:cxnLst>
                <a:cxn ang="0">
                  <a:pos x="51" y="312"/>
                </a:cxn>
                <a:cxn ang="0">
                  <a:pos x="1002" y="312"/>
                </a:cxn>
                <a:cxn ang="0">
                  <a:pos x="1021" y="312"/>
                </a:cxn>
                <a:cxn ang="0">
                  <a:pos x="1040" y="316"/>
                </a:cxn>
                <a:cxn ang="0">
                  <a:pos x="1053" y="325"/>
                </a:cxn>
                <a:cxn ang="0">
                  <a:pos x="1059" y="345"/>
                </a:cxn>
                <a:cxn ang="0">
                  <a:pos x="1053" y="364"/>
                </a:cxn>
                <a:cxn ang="0">
                  <a:pos x="1040" y="374"/>
                </a:cxn>
                <a:cxn ang="0">
                  <a:pos x="1024" y="378"/>
                </a:cxn>
                <a:cxn ang="0">
                  <a:pos x="1005" y="378"/>
                </a:cxn>
                <a:cxn ang="0">
                  <a:pos x="51" y="378"/>
                </a:cxn>
                <a:cxn ang="0">
                  <a:pos x="35" y="378"/>
                </a:cxn>
                <a:cxn ang="0">
                  <a:pos x="19" y="374"/>
                </a:cxn>
                <a:cxn ang="0">
                  <a:pos x="7" y="364"/>
                </a:cxn>
                <a:cxn ang="0">
                  <a:pos x="0" y="345"/>
                </a:cxn>
                <a:cxn ang="0">
                  <a:pos x="7" y="325"/>
                </a:cxn>
                <a:cxn ang="0">
                  <a:pos x="19" y="316"/>
                </a:cxn>
                <a:cxn ang="0">
                  <a:pos x="35" y="312"/>
                </a:cxn>
                <a:cxn ang="0">
                  <a:pos x="51" y="312"/>
                </a:cxn>
                <a:cxn ang="0">
                  <a:pos x="51" y="0"/>
                </a:cxn>
                <a:cxn ang="0">
                  <a:pos x="1005" y="0"/>
                </a:cxn>
                <a:cxn ang="0">
                  <a:pos x="1024" y="0"/>
                </a:cxn>
                <a:cxn ang="0">
                  <a:pos x="1040" y="3"/>
                </a:cxn>
                <a:cxn ang="0">
                  <a:pos x="1053" y="13"/>
                </a:cxn>
                <a:cxn ang="0">
                  <a:pos x="1059" y="29"/>
                </a:cxn>
                <a:cxn ang="0">
                  <a:pos x="1053" y="49"/>
                </a:cxn>
                <a:cxn ang="0">
                  <a:pos x="1040" y="58"/>
                </a:cxn>
                <a:cxn ang="0">
                  <a:pos x="1021" y="62"/>
                </a:cxn>
                <a:cxn ang="0">
                  <a:pos x="1002" y="65"/>
                </a:cxn>
                <a:cxn ang="0">
                  <a:pos x="51" y="65"/>
                </a:cxn>
                <a:cxn ang="0">
                  <a:pos x="35" y="62"/>
                </a:cxn>
                <a:cxn ang="0">
                  <a:pos x="19" y="58"/>
                </a:cxn>
                <a:cxn ang="0">
                  <a:pos x="7" y="49"/>
                </a:cxn>
                <a:cxn ang="0">
                  <a:pos x="0" y="29"/>
                </a:cxn>
                <a:cxn ang="0">
                  <a:pos x="7" y="13"/>
                </a:cxn>
                <a:cxn ang="0">
                  <a:pos x="19" y="3"/>
                </a:cxn>
                <a:cxn ang="0">
                  <a:pos x="35" y="0"/>
                </a:cxn>
                <a:cxn ang="0">
                  <a:pos x="51" y="0"/>
                </a:cxn>
              </a:cxnLst>
              <a:rect l="0" t="0" r="r" b="b"/>
              <a:pathLst>
                <a:path w="1059" h="378">
                  <a:moveTo>
                    <a:pt x="51" y="312"/>
                  </a:moveTo>
                  <a:lnTo>
                    <a:pt x="1002" y="312"/>
                  </a:lnTo>
                  <a:lnTo>
                    <a:pt x="1021" y="312"/>
                  </a:lnTo>
                  <a:lnTo>
                    <a:pt x="1040" y="316"/>
                  </a:lnTo>
                  <a:lnTo>
                    <a:pt x="1053" y="325"/>
                  </a:lnTo>
                  <a:lnTo>
                    <a:pt x="1059" y="345"/>
                  </a:lnTo>
                  <a:lnTo>
                    <a:pt x="1053" y="364"/>
                  </a:lnTo>
                  <a:lnTo>
                    <a:pt x="1040" y="374"/>
                  </a:lnTo>
                  <a:lnTo>
                    <a:pt x="1024" y="378"/>
                  </a:lnTo>
                  <a:lnTo>
                    <a:pt x="1005" y="378"/>
                  </a:lnTo>
                  <a:lnTo>
                    <a:pt x="51" y="378"/>
                  </a:lnTo>
                  <a:lnTo>
                    <a:pt x="35" y="378"/>
                  </a:lnTo>
                  <a:lnTo>
                    <a:pt x="19" y="374"/>
                  </a:lnTo>
                  <a:lnTo>
                    <a:pt x="7" y="364"/>
                  </a:lnTo>
                  <a:lnTo>
                    <a:pt x="0" y="345"/>
                  </a:lnTo>
                  <a:lnTo>
                    <a:pt x="7" y="325"/>
                  </a:lnTo>
                  <a:lnTo>
                    <a:pt x="19" y="316"/>
                  </a:lnTo>
                  <a:lnTo>
                    <a:pt x="35" y="312"/>
                  </a:lnTo>
                  <a:lnTo>
                    <a:pt x="51" y="312"/>
                  </a:lnTo>
                  <a:close/>
                  <a:moveTo>
                    <a:pt x="51" y="0"/>
                  </a:moveTo>
                  <a:lnTo>
                    <a:pt x="1005" y="0"/>
                  </a:lnTo>
                  <a:lnTo>
                    <a:pt x="1024" y="0"/>
                  </a:lnTo>
                  <a:lnTo>
                    <a:pt x="1040" y="3"/>
                  </a:lnTo>
                  <a:lnTo>
                    <a:pt x="1053" y="13"/>
                  </a:lnTo>
                  <a:lnTo>
                    <a:pt x="1059" y="29"/>
                  </a:lnTo>
                  <a:lnTo>
                    <a:pt x="1053" y="49"/>
                  </a:lnTo>
                  <a:lnTo>
                    <a:pt x="1040" y="58"/>
                  </a:lnTo>
                  <a:lnTo>
                    <a:pt x="1021" y="62"/>
                  </a:lnTo>
                  <a:lnTo>
                    <a:pt x="1002" y="65"/>
                  </a:lnTo>
                  <a:lnTo>
                    <a:pt x="51" y="65"/>
                  </a:lnTo>
                  <a:lnTo>
                    <a:pt x="35" y="62"/>
                  </a:lnTo>
                  <a:lnTo>
                    <a:pt x="19" y="58"/>
                  </a:lnTo>
                  <a:lnTo>
                    <a:pt x="7" y="49"/>
                  </a:lnTo>
                  <a:lnTo>
                    <a:pt x="0" y="29"/>
                  </a:lnTo>
                  <a:lnTo>
                    <a:pt x="7" y="13"/>
                  </a:lnTo>
                  <a:lnTo>
                    <a:pt x="19" y="3"/>
                  </a:lnTo>
                  <a:lnTo>
                    <a:pt x="35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 noEditPoints="1"/>
            </p:cNvSpPr>
            <p:nvPr/>
          </p:nvSpPr>
          <p:spPr bwMode="auto">
            <a:xfrm>
              <a:off x="10592" y="3203"/>
              <a:ext cx="672" cy="1110"/>
            </a:xfrm>
            <a:custGeom>
              <a:avLst/>
              <a:gdLst/>
              <a:ahLst/>
              <a:cxnLst>
                <a:cxn ang="0">
                  <a:pos x="317" y="35"/>
                </a:cxn>
                <a:cxn ang="0">
                  <a:pos x="266" y="48"/>
                </a:cxn>
                <a:cxn ang="0">
                  <a:pos x="208" y="91"/>
                </a:cxn>
                <a:cxn ang="0">
                  <a:pos x="160" y="176"/>
                </a:cxn>
                <a:cxn ang="0">
                  <a:pos x="138" y="332"/>
                </a:cxn>
                <a:cxn ang="0">
                  <a:pos x="134" y="537"/>
                </a:cxn>
                <a:cxn ang="0">
                  <a:pos x="134" y="671"/>
                </a:cxn>
                <a:cxn ang="0">
                  <a:pos x="141" y="814"/>
                </a:cxn>
                <a:cxn ang="0">
                  <a:pos x="166" y="938"/>
                </a:cxn>
                <a:cxn ang="0">
                  <a:pos x="214" y="1022"/>
                </a:cxn>
                <a:cxn ang="0">
                  <a:pos x="275" y="1065"/>
                </a:cxn>
                <a:cxn ang="0">
                  <a:pos x="336" y="1074"/>
                </a:cxn>
                <a:cxn ang="0">
                  <a:pos x="368" y="1071"/>
                </a:cxn>
                <a:cxn ang="0">
                  <a:pos x="429" y="1045"/>
                </a:cxn>
                <a:cxn ang="0">
                  <a:pos x="486" y="980"/>
                </a:cxn>
                <a:cxn ang="0">
                  <a:pos x="522" y="873"/>
                </a:cxn>
                <a:cxn ang="0">
                  <a:pos x="538" y="658"/>
                </a:cxn>
                <a:cxn ang="0">
                  <a:pos x="538" y="459"/>
                </a:cxn>
                <a:cxn ang="0">
                  <a:pos x="531" y="296"/>
                </a:cxn>
                <a:cxn ang="0">
                  <a:pos x="506" y="162"/>
                </a:cxn>
                <a:cxn ang="0">
                  <a:pos x="454" y="81"/>
                </a:cxn>
                <a:cxn ang="0">
                  <a:pos x="390" y="42"/>
                </a:cxn>
                <a:cxn ang="0">
                  <a:pos x="336" y="35"/>
                </a:cxn>
                <a:cxn ang="0">
                  <a:pos x="368" y="0"/>
                </a:cxn>
                <a:cxn ang="0">
                  <a:pos x="448" y="19"/>
                </a:cxn>
                <a:cxn ang="0">
                  <a:pos x="531" y="75"/>
                </a:cxn>
                <a:cxn ang="0">
                  <a:pos x="605" y="179"/>
                </a:cxn>
                <a:cxn ang="0">
                  <a:pos x="659" y="364"/>
                </a:cxn>
                <a:cxn ang="0">
                  <a:pos x="672" y="557"/>
                </a:cxn>
                <a:cxn ang="0">
                  <a:pos x="669" y="654"/>
                </a:cxn>
                <a:cxn ang="0">
                  <a:pos x="643" y="837"/>
                </a:cxn>
                <a:cxn ang="0">
                  <a:pos x="579" y="980"/>
                </a:cxn>
                <a:cxn ang="0">
                  <a:pos x="499" y="1061"/>
                </a:cxn>
                <a:cxn ang="0">
                  <a:pos x="416" y="1101"/>
                </a:cxn>
                <a:cxn ang="0">
                  <a:pos x="336" y="1110"/>
                </a:cxn>
                <a:cxn ang="0">
                  <a:pos x="246" y="1097"/>
                </a:cxn>
                <a:cxn ang="0">
                  <a:pos x="154" y="1048"/>
                </a:cxn>
                <a:cxn ang="0">
                  <a:pos x="70" y="947"/>
                </a:cxn>
                <a:cxn ang="0">
                  <a:pos x="19" y="791"/>
                </a:cxn>
                <a:cxn ang="0">
                  <a:pos x="0" y="632"/>
                </a:cxn>
                <a:cxn ang="0">
                  <a:pos x="3" y="462"/>
                </a:cxn>
                <a:cxn ang="0">
                  <a:pos x="29" y="276"/>
                </a:cxn>
                <a:cxn ang="0">
                  <a:pos x="90" y="130"/>
                </a:cxn>
                <a:cxn ang="0">
                  <a:pos x="163" y="52"/>
                </a:cxn>
                <a:cxn ang="0">
                  <a:pos x="250" y="9"/>
                </a:cxn>
                <a:cxn ang="0">
                  <a:pos x="336" y="0"/>
                </a:cxn>
              </a:cxnLst>
              <a:rect l="0" t="0" r="r" b="b"/>
              <a:pathLst>
                <a:path w="672" h="1110">
                  <a:moveTo>
                    <a:pt x="336" y="35"/>
                  </a:moveTo>
                  <a:lnTo>
                    <a:pt x="317" y="35"/>
                  </a:lnTo>
                  <a:lnTo>
                    <a:pt x="294" y="39"/>
                  </a:lnTo>
                  <a:lnTo>
                    <a:pt x="266" y="48"/>
                  </a:lnTo>
                  <a:lnTo>
                    <a:pt x="237" y="65"/>
                  </a:lnTo>
                  <a:lnTo>
                    <a:pt x="208" y="91"/>
                  </a:lnTo>
                  <a:lnTo>
                    <a:pt x="182" y="127"/>
                  </a:lnTo>
                  <a:lnTo>
                    <a:pt x="160" y="176"/>
                  </a:lnTo>
                  <a:lnTo>
                    <a:pt x="144" y="241"/>
                  </a:lnTo>
                  <a:lnTo>
                    <a:pt x="138" y="332"/>
                  </a:lnTo>
                  <a:lnTo>
                    <a:pt x="134" y="433"/>
                  </a:lnTo>
                  <a:lnTo>
                    <a:pt x="134" y="537"/>
                  </a:lnTo>
                  <a:lnTo>
                    <a:pt x="134" y="599"/>
                  </a:lnTo>
                  <a:lnTo>
                    <a:pt x="134" y="671"/>
                  </a:lnTo>
                  <a:lnTo>
                    <a:pt x="138" y="746"/>
                  </a:lnTo>
                  <a:lnTo>
                    <a:pt x="141" y="814"/>
                  </a:lnTo>
                  <a:lnTo>
                    <a:pt x="150" y="879"/>
                  </a:lnTo>
                  <a:lnTo>
                    <a:pt x="166" y="938"/>
                  </a:lnTo>
                  <a:lnTo>
                    <a:pt x="189" y="987"/>
                  </a:lnTo>
                  <a:lnTo>
                    <a:pt x="214" y="1022"/>
                  </a:lnTo>
                  <a:lnTo>
                    <a:pt x="246" y="1045"/>
                  </a:lnTo>
                  <a:lnTo>
                    <a:pt x="275" y="1065"/>
                  </a:lnTo>
                  <a:lnTo>
                    <a:pt x="307" y="1071"/>
                  </a:lnTo>
                  <a:lnTo>
                    <a:pt x="336" y="1074"/>
                  </a:lnTo>
                  <a:lnTo>
                    <a:pt x="336" y="1074"/>
                  </a:lnTo>
                  <a:lnTo>
                    <a:pt x="368" y="1071"/>
                  </a:lnTo>
                  <a:lnTo>
                    <a:pt x="397" y="1061"/>
                  </a:lnTo>
                  <a:lnTo>
                    <a:pt x="429" y="1045"/>
                  </a:lnTo>
                  <a:lnTo>
                    <a:pt x="461" y="1016"/>
                  </a:lnTo>
                  <a:lnTo>
                    <a:pt x="486" y="980"/>
                  </a:lnTo>
                  <a:lnTo>
                    <a:pt x="506" y="934"/>
                  </a:lnTo>
                  <a:lnTo>
                    <a:pt x="522" y="873"/>
                  </a:lnTo>
                  <a:lnTo>
                    <a:pt x="534" y="768"/>
                  </a:lnTo>
                  <a:lnTo>
                    <a:pt x="538" y="658"/>
                  </a:lnTo>
                  <a:lnTo>
                    <a:pt x="538" y="537"/>
                  </a:lnTo>
                  <a:lnTo>
                    <a:pt x="538" y="459"/>
                  </a:lnTo>
                  <a:lnTo>
                    <a:pt x="538" y="377"/>
                  </a:lnTo>
                  <a:lnTo>
                    <a:pt x="531" y="296"/>
                  </a:lnTo>
                  <a:lnTo>
                    <a:pt x="522" y="221"/>
                  </a:lnTo>
                  <a:lnTo>
                    <a:pt x="506" y="162"/>
                  </a:lnTo>
                  <a:lnTo>
                    <a:pt x="483" y="114"/>
                  </a:lnTo>
                  <a:lnTo>
                    <a:pt x="454" y="81"/>
                  </a:lnTo>
                  <a:lnTo>
                    <a:pt x="422" y="58"/>
                  </a:lnTo>
                  <a:lnTo>
                    <a:pt x="390" y="42"/>
                  </a:lnTo>
                  <a:lnTo>
                    <a:pt x="362" y="35"/>
                  </a:lnTo>
                  <a:lnTo>
                    <a:pt x="336" y="35"/>
                  </a:lnTo>
                  <a:close/>
                  <a:moveTo>
                    <a:pt x="336" y="0"/>
                  </a:moveTo>
                  <a:lnTo>
                    <a:pt x="368" y="0"/>
                  </a:lnTo>
                  <a:lnTo>
                    <a:pt x="406" y="6"/>
                  </a:lnTo>
                  <a:lnTo>
                    <a:pt x="448" y="19"/>
                  </a:lnTo>
                  <a:lnTo>
                    <a:pt x="490" y="42"/>
                  </a:lnTo>
                  <a:lnTo>
                    <a:pt x="531" y="75"/>
                  </a:lnTo>
                  <a:lnTo>
                    <a:pt x="573" y="120"/>
                  </a:lnTo>
                  <a:lnTo>
                    <a:pt x="605" y="179"/>
                  </a:lnTo>
                  <a:lnTo>
                    <a:pt x="640" y="270"/>
                  </a:lnTo>
                  <a:lnTo>
                    <a:pt x="659" y="364"/>
                  </a:lnTo>
                  <a:lnTo>
                    <a:pt x="669" y="462"/>
                  </a:lnTo>
                  <a:lnTo>
                    <a:pt x="672" y="557"/>
                  </a:lnTo>
                  <a:lnTo>
                    <a:pt x="672" y="560"/>
                  </a:lnTo>
                  <a:lnTo>
                    <a:pt x="669" y="654"/>
                  </a:lnTo>
                  <a:lnTo>
                    <a:pt x="659" y="746"/>
                  </a:lnTo>
                  <a:lnTo>
                    <a:pt x="643" y="837"/>
                  </a:lnTo>
                  <a:lnTo>
                    <a:pt x="611" y="921"/>
                  </a:lnTo>
                  <a:lnTo>
                    <a:pt x="579" y="980"/>
                  </a:lnTo>
                  <a:lnTo>
                    <a:pt x="541" y="1026"/>
                  </a:lnTo>
                  <a:lnTo>
                    <a:pt x="499" y="1061"/>
                  </a:lnTo>
                  <a:lnTo>
                    <a:pt x="458" y="1084"/>
                  </a:lnTo>
                  <a:lnTo>
                    <a:pt x="416" y="1101"/>
                  </a:lnTo>
                  <a:lnTo>
                    <a:pt x="374" y="1107"/>
                  </a:lnTo>
                  <a:lnTo>
                    <a:pt x="336" y="1110"/>
                  </a:lnTo>
                  <a:lnTo>
                    <a:pt x="294" y="1107"/>
                  </a:lnTo>
                  <a:lnTo>
                    <a:pt x="246" y="1097"/>
                  </a:lnTo>
                  <a:lnTo>
                    <a:pt x="198" y="1078"/>
                  </a:lnTo>
                  <a:lnTo>
                    <a:pt x="154" y="1048"/>
                  </a:lnTo>
                  <a:lnTo>
                    <a:pt x="109" y="1006"/>
                  </a:lnTo>
                  <a:lnTo>
                    <a:pt x="70" y="947"/>
                  </a:lnTo>
                  <a:lnTo>
                    <a:pt x="38" y="869"/>
                  </a:lnTo>
                  <a:lnTo>
                    <a:pt x="19" y="791"/>
                  </a:lnTo>
                  <a:lnTo>
                    <a:pt x="6" y="710"/>
                  </a:lnTo>
                  <a:lnTo>
                    <a:pt x="0" y="632"/>
                  </a:lnTo>
                  <a:lnTo>
                    <a:pt x="0" y="560"/>
                  </a:lnTo>
                  <a:lnTo>
                    <a:pt x="3" y="462"/>
                  </a:lnTo>
                  <a:lnTo>
                    <a:pt x="10" y="368"/>
                  </a:lnTo>
                  <a:lnTo>
                    <a:pt x="29" y="276"/>
                  </a:lnTo>
                  <a:lnTo>
                    <a:pt x="58" y="189"/>
                  </a:lnTo>
                  <a:lnTo>
                    <a:pt x="90" y="130"/>
                  </a:lnTo>
                  <a:lnTo>
                    <a:pt x="125" y="84"/>
                  </a:lnTo>
                  <a:lnTo>
                    <a:pt x="163" y="52"/>
                  </a:lnTo>
                  <a:lnTo>
                    <a:pt x="208" y="26"/>
                  </a:lnTo>
                  <a:lnTo>
                    <a:pt x="250" y="9"/>
                  </a:lnTo>
                  <a:lnTo>
                    <a:pt x="294" y="0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990600" y="1066800"/>
            <a:ext cx="7086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The equation for the flat sections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26670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is an ODE generalizing the Schrodinger equation (K=2 cover)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3657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The </a:t>
            </a:r>
            <a:r>
              <a:rPr lang="en-US" sz="3200" dirty="0" err="1" smtClean="0">
                <a:solidFill>
                  <a:srgbClr val="FF0000"/>
                </a:solidFill>
              </a:rPr>
              <a:t>asymptotics</a:t>
            </a:r>
            <a:r>
              <a:rPr lang="en-US" sz="3200" dirty="0" smtClean="0">
                <a:solidFill>
                  <a:srgbClr val="FF0000"/>
                </a:solidFill>
              </a:rPr>
              <a:t> for 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  0 ,    is a problem in WKB theory. K&gt;2  is a nontrivial extension of the K=2 case.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7" grpId="0"/>
      <p:bldP spid="18" grpId="0"/>
      <p:bldP spid="19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762000" y="6096000"/>
            <a:ext cx="7341476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20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</a:rPr>
              <a:t>Nonabelianization</a:t>
            </a:r>
            <a:r>
              <a:rPr lang="en-US" sz="2800" dirty="0" smtClean="0">
                <a:solidFill>
                  <a:srgbClr val="FF0000"/>
                </a:solidFill>
              </a:rPr>
              <a:t> map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62000" y="4572000"/>
            <a:ext cx="769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Higgs bundles and WKB Spectral Networks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Integral Equations for </a:t>
            </a:r>
            <a:r>
              <a:rPr lang="en-US" sz="2800" dirty="0" err="1" smtClean="0">
                <a:solidFill>
                  <a:srgbClr val="FF0000"/>
                </a:solidFill>
              </a:rPr>
              <a:t>Hitchin</a:t>
            </a:r>
            <a:r>
              <a:rPr lang="en-US" sz="2800" dirty="0" smtClean="0">
                <a:solidFill>
                  <a:srgbClr val="FF0000"/>
                </a:solidFill>
              </a:rPr>
              <a:t> Systems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620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Dirac Operators on Monopole </a:t>
            </a:r>
            <a:r>
              <a:rPr lang="en-US" sz="2800" dirty="0" err="1" smtClean="0">
                <a:solidFill>
                  <a:srgbClr val="FFFF00"/>
                </a:solidFill>
              </a:rPr>
              <a:t>Moduli</a:t>
            </a:r>
            <a:r>
              <a:rPr lang="en-US" sz="2800" dirty="0" smtClean="0">
                <a:solidFill>
                  <a:srgbClr val="FFFF00"/>
                </a:solidFill>
              </a:rPr>
              <a:t> Space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762000" y="2057400"/>
            <a:ext cx="76404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Topological Constructions &amp; Spectral Networks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82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BPS </a:t>
            </a:r>
            <a:r>
              <a:rPr lang="en-US" sz="2800" dirty="0" err="1" smtClean="0">
                <a:solidFill>
                  <a:srgbClr val="FF0000"/>
                </a:solidFill>
              </a:rPr>
              <a:t>degeneracies</a:t>
            </a:r>
            <a:r>
              <a:rPr lang="en-US" sz="2800" dirty="0" smtClean="0">
                <a:solidFill>
                  <a:srgbClr val="FF0000"/>
                </a:solidFill>
              </a:rPr>
              <a:t> &amp; Formal Parallel Transport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Hitchin</a:t>
            </a:r>
            <a:r>
              <a:rPr lang="en-US" dirty="0" smtClean="0"/>
              <a:t> System for SU(K) N=2</a:t>
            </a:r>
            <a:endParaRPr lang="en-US" dirty="0"/>
          </a:p>
        </p:txBody>
      </p:sp>
      <p:grpSp>
        <p:nvGrpSpPr>
          <p:cNvPr id="1024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1828800"/>
            <a:ext cx="3125719" cy="571500"/>
            <a:chOff x="1688" y="1200"/>
            <a:chExt cx="8915" cy="1630"/>
          </a:xfrm>
        </p:grpSpPr>
        <p:sp>
          <p:nvSpPr>
            <p:cNvPr id="10246" name="Freeform 6"/>
            <p:cNvSpPr>
              <a:spLocks/>
            </p:cNvSpPr>
            <p:nvPr/>
          </p:nvSpPr>
          <p:spPr bwMode="auto">
            <a:xfrm>
              <a:off x="1688" y="1704"/>
              <a:ext cx="818" cy="736"/>
            </a:xfrm>
            <a:custGeom>
              <a:avLst/>
              <a:gdLst/>
              <a:ahLst/>
              <a:cxnLst>
                <a:cxn ang="0">
                  <a:pos x="290" y="25"/>
                </a:cxn>
                <a:cxn ang="0">
                  <a:pos x="343" y="133"/>
                </a:cxn>
                <a:cxn ang="0">
                  <a:pos x="326" y="204"/>
                </a:cxn>
                <a:cxn ang="0">
                  <a:pos x="265" y="373"/>
                </a:cxn>
                <a:cxn ang="0">
                  <a:pos x="229" y="569"/>
                </a:cxn>
                <a:cxn ang="0">
                  <a:pos x="240" y="645"/>
                </a:cxn>
                <a:cxn ang="0">
                  <a:pos x="296" y="696"/>
                </a:cxn>
                <a:cxn ang="0">
                  <a:pos x="403" y="679"/>
                </a:cxn>
                <a:cxn ang="0">
                  <a:pos x="481" y="611"/>
                </a:cxn>
                <a:cxn ang="0">
                  <a:pos x="509" y="566"/>
                </a:cxn>
                <a:cxn ang="0">
                  <a:pos x="542" y="424"/>
                </a:cxn>
                <a:cxn ang="0">
                  <a:pos x="586" y="235"/>
                </a:cxn>
                <a:cxn ang="0">
                  <a:pos x="627" y="73"/>
                </a:cxn>
                <a:cxn ang="0">
                  <a:pos x="666" y="23"/>
                </a:cxn>
                <a:cxn ang="0">
                  <a:pos x="707" y="20"/>
                </a:cxn>
                <a:cxn ang="0">
                  <a:pos x="735" y="59"/>
                </a:cxn>
                <a:cxn ang="0">
                  <a:pos x="724" y="119"/>
                </a:cxn>
                <a:cxn ang="0">
                  <a:pos x="705" y="195"/>
                </a:cxn>
                <a:cxn ang="0">
                  <a:pos x="683" y="280"/>
                </a:cxn>
                <a:cxn ang="0">
                  <a:pos x="619" y="549"/>
                </a:cxn>
                <a:cxn ang="0">
                  <a:pos x="611" y="659"/>
                </a:cxn>
                <a:cxn ang="0">
                  <a:pos x="658" y="702"/>
                </a:cxn>
                <a:cxn ang="0">
                  <a:pos x="724" y="651"/>
                </a:cxn>
                <a:cxn ang="0">
                  <a:pos x="766" y="538"/>
                </a:cxn>
                <a:cxn ang="0">
                  <a:pos x="782" y="478"/>
                </a:cxn>
                <a:cxn ang="0">
                  <a:pos x="799" y="470"/>
                </a:cxn>
                <a:cxn ang="0">
                  <a:pos x="810" y="473"/>
                </a:cxn>
                <a:cxn ang="0">
                  <a:pos x="818" y="487"/>
                </a:cxn>
                <a:cxn ang="0">
                  <a:pos x="804" y="546"/>
                </a:cxn>
                <a:cxn ang="0">
                  <a:pos x="771" y="648"/>
                </a:cxn>
                <a:cxn ang="0">
                  <a:pos x="691" y="730"/>
                </a:cxn>
                <a:cxn ang="0">
                  <a:pos x="578" y="716"/>
                </a:cxn>
                <a:cxn ang="0">
                  <a:pos x="511" y="625"/>
                </a:cxn>
                <a:cxn ang="0">
                  <a:pos x="473" y="671"/>
                </a:cxn>
                <a:cxn ang="0">
                  <a:pos x="370" y="730"/>
                </a:cxn>
                <a:cxn ang="0">
                  <a:pos x="254" y="727"/>
                </a:cxn>
                <a:cxn ang="0">
                  <a:pos x="166" y="671"/>
                </a:cxn>
                <a:cxn ang="0">
                  <a:pos x="127" y="543"/>
                </a:cxn>
                <a:cxn ang="0">
                  <a:pos x="160" y="368"/>
                </a:cxn>
                <a:cxn ang="0">
                  <a:pos x="229" y="170"/>
                </a:cxn>
                <a:cxn ang="0">
                  <a:pos x="243" y="62"/>
                </a:cxn>
                <a:cxn ang="0">
                  <a:pos x="216" y="37"/>
                </a:cxn>
                <a:cxn ang="0">
                  <a:pos x="146" y="56"/>
                </a:cxn>
                <a:cxn ang="0">
                  <a:pos x="66" y="173"/>
                </a:cxn>
                <a:cxn ang="0">
                  <a:pos x="39" y="255"/>
                </a:cxn>
                <a:cxn ang="0">
                  <a:pos x="25" y="266"/>
                </a:cxn>
                <a:cxn ang="0">
                  <a:pos x="14" y="266"/>
                </a:cxn>
                <a:cxn ang="0">
                  <a:pos x="0" y="257"/>
                </a:cxn>
                <a:cxn ang="0">
                  <a:pos x="6" y="218"/>
                </a:cxn>
                <a:cxn ang="0">
                  <a:pos x="47" y="119"/>
                </a:cxn>
                <a:cxn ang="0">
                  <a:pos x="130" y="23"/>
                </a:cxn>
              </a:cxnLst>
              <a:rect l="0" t="0" r="r" b="b"/>
              <a:pathLst>
                <a:path w="818" h="736">
                  <a:moveTo>
                    <a:pt x="213" y="0"/>
                  </a:moveTo>
                  <a:lnTo>
                    <a:pt x="254" y="6"/>
                  </a:lnTo>
                  <a:lnTo>
                    <a:pt x="290" y="25"/>
                  </a:lnTo>
                  <a:lnTo>
                    <a:pt x="318" y="54"/>
                  </a:lnTo>
                  <a:lnTo>
                    <a:pt x="334" y="90"/>
                  </a:lnTo>
                  <a:lnTo>
                    <a:pt x="343" y="133"/>
                  </a:lnTo>
                  <a:lnTo>
                    <a:pt x="340" y="156"/>
                  </a:lnTo>
                  <a:lnTo>
                    <a:pt x="334" y="178"/>
                  </a:lnTo>
                  <a:lnTo>
                    <a:pt x="326" y="204"/>
                  </a:lnTo>
                  <a:lnTo>
                    <a:pt x="315" y="235"/>
                  </a:lnTo>
                  <a:lnTo>
                    <a:pt x="290" y="303"/>
                  </a:lnTo>
                  <a:lnTo>
                    <a:pt x="265" y="373"/>
                  </a:lnTo>
                  <a:lnTo>
                    <a:pt x="246" y="444"/>
                  </a:lnTo>
                  <a:lnTo>
                    <a:pt x="235" y="509"/>
                  </a:lnTo>
                  <a:lnTo>
                    <a:pt x="229" y="569"/>
                  </a:lnTo>
                  <a:lnTo>
                    <a:pt x="229" y="594"/>
                  </a:lnTo>
                  <a:lnTo>
                    <a:pt x="235" y="620"/>
                  </a:lnTo>
                  <a:lnTo>
                    <a:pt x="240" y="645"/>
                  </a:lnTo>
                  <a:lnTo>
                    <a:pt x="254" y="668"/>
                  </a:lnTo>
                  <a:lnTo>
                    <a:pt x="271" y="685"/>
                  </a:lnTo>
                  <a:lnTo>
                    <a:pt x="296" y="696"/>
                  </a:lnTo>
                  <a:lnTo>
                    <a:pt x="326" y="702"/>
                  </a:lnTo>
                  <a:lnTo>
                    <a:pt x="368" y="696"/>
                  </a:lnTo>
                  <a:lnTo>
                    <a:pt x="403" y="679"/>
                  </a:lnTo>
                  <a:lnTo>
                    <a:pt x="434" y="659"/>
                  </a:lnTo>
                  <a:lnTo>
                    <a:pt x="459" y="634"/>
                  </a:lnTo>
                  <a:lnTo>
                    <a:pt x="481" y="611"/>
                  </a:lnTo>
                  <a:lnTo>
                    <a:pt x="495" y="589"/>
                  </a:lnTo>
                  <a:lnTo>
                    <a:pt x="506" y="572"/>
                  </a:lnTo>
                  <a:lnTo>
                    <a:pt x="509" y="566"/>
                  </a:lnTo>
                  <a:lnTo>
                    <a:pt x="517" y="529"/>
                  </a:lnTo>
                  <a:lnTo>
                    <a:pt x="528" y="481"/>
                  </a:lnTo>
                  <a:lnTo>
                    <a:pt x="542" y="424"/>
                  </a:lnTo>
                  <a:lnTo>
                    <a:pt x="555" y="365"/>
                  </a:lnTo>
                  <a:lnTo>
                    <a:pt x="572" y="300"/>
                  </a:lnTo>
                  <a:lnTo>
                    <a:pt x="586" y="235"/>
                  </a:lnTo>
                  <a:lnTo>
                    <a:pt x="602" y="175"/>
                  </a:lnTo>
                  <a:lnTo>
                    <a:pt x="616" y="119"/>
                  </a:lnTo>
                  <a:lnTo>
                    <a:pt x="627" y="73"/>
                  </a:lnTo>
                  <a:lnTo>
                    <a:pt x="638" y="48"/>
                  </a:lnTo>
                  <a:lnTo>
                    <a:pt x="652" y="31"/>
                  </a:lnTo>
                  <a:lnTo>
                    <a:pt x="666" y="23"/>
                  </a:lnTo>
                  <a:lnTo>
                    <a:pt x="680" y="17"/>
                  </a:lnTo>
                  <a:lnTo>
                    <a:pt x="688" y="17"/>
                  </a:lnTo>
                  <a:lnTo>
                    <a:pt x="707" y="20"/>
                  </a:lnTo>
                  <a:lnTo>
                    <a:pt x="721" y="28"/>
                  </a:lnTo>
                  <a:lnTo>
                    <a:pt x="732" y="42"/>
                  </a:lnTo>
                  <a:lnTo>
                    <a:pt x="735" y="59"/>
                  </a:lnTo>
                  <a:lnTo>
                    <a:pt x="735" y="73"/>
                  </a:lnTo>
                  <a:lnTo>
                    <a:pt x="730" y="93"/>
                  </a:lnTo>
                  <a:lnTo>
                    <a:pt x="724" y="119"/>
                  </a:lnTo>
                  <a:lnTo>
                    <a:pt x="716" y="144"/>
                  </a:lnTo>
                  <a:lnTo>
                    <a:pt x="710" y="170"/>
                  </a:lnTo>
                  <a:lnTo>
                    <a:pt x="705" y="195"/>
                  </a:lnTo>
                  <a:lnTo>
                    <a:pt x="696" y="223"/>
                  </a:lnTo>
                  <a:lnTo>
                    <a:pt x="691" y="257"/>
                  </a:lnTo>
                  <a:lnTo>
                    <a:pt x="683" y="280"/>
                  </a:lnTo>
                  <a:lnTo>
                    <a:pt x="638" y="458"/>
                  </a:lnTo>
                  <a:lnTo>
                    <a:pt x="630" y="504"/>
                  </a:lnTo>
                  <a:lnTo>
                    <a:pt x="619" y="549"/>
                  </a:lnTo>
                  <a:lnTo>
                    <a:pt x="611" y="591"/>
                  </a:lnTo>
                  <a:lnTo>
                    <a:pt x="608" y="625"/>
                  </a:lnTo>
                  <a:lnTo>
                    <a:pt x="611" y="659"/>
                  </a:lnTo>
                  <a:lnTo>
                    <a:pt x="622" y="685"/>
                  </a:lnTo>
                  <a:lnTo>
                    <a:pt x="636" y="696"/>
                  </a:lnTo>
                  <a:lnTo>
                    <a:pt x="658" y="702"/>
                  </a:lnTo>
                  <a:lnTo>
                    <a:pt x="683" y="693"/>
                  </a:lnTo>
                  <a:lnTo>
                    <a:pt x="705" y="676"/>
                  </a:lnTo>
                  <a:lnTo>
                    <a:pt x="724" y="651"/>
                  </a:lnTo>
                  <a:lnTo>
                    <a:pt x="741" y="617"/>
                  </a:lnTo>
                  <a:lnTo>
                    <a:pt x="754" y="580"/>
                  </a:lnTo>
                  <a:lnTo>
                    <a:pt x="766" y="538"/>
                  </a:lnTo>
                  <a:lnTo>
                    <a:pt x="777" y="498"/>
                  </a:lnTo>
                  <a:lnTo>
                    <a:pt x="779" y="487"/>
                  </a:lnTo>
                  <a:lnTo>
                    <a:pt x="782" y="478"/>
                  </a:lnTo>
                  <a:lnTo>
                    <a:pt x="785" y="473"/>
                  </a:lnTo>
                  <a:lnTo>
                    <a:pt x="790" y="470"/>
                  </a:lnTo>
                  <a:lnTo>
                    <a:pt x="799" y="470"/>
                  </a:lnTo>
                  <a:lnTo>
                    <a:pt x="801" y="470"/>
                  </a:lnTo>
                  <a:lnTo>
                    <a:pt x="807" y="470"/>
                  </a:lnTo>
                  <a:lnTo>
                    <a:pt x="810" y="473"/>
                  </a:lnTo>
                  <a:lnTo>
                    <a:pt x="815" y="475"/>
                  </a:lnTo>
                  <a:lnTo>
                    <a:pt x="818" y="478"/>
                  </a:lnTo>
                  <a:lnTo>
                    <a:pt x="818" y="487"/>
                  </a:lnTo>
                  <a:lnTo>
                    <a:pt x="818" y="495"/>
                  </a:lnTo>
                  <a:lnTo>
                    <a:pt x="813" y="515"/>
                  </a:lnTo>
                  <a:lnTo>
                    <a:pt x="804" y="546"/>
                  </a:lnTo>
                  <a:lnTo>
                    <a:pt x="796" y="580"/>
                  </a:lnTo>
                  <a:lnTo>
                    <a:pt x="785" y="614"/>
                  </a:lnTo>
                  <a:lnTo>
                    <a:pt x="771" y="648"/>
                  </a:lnTo>
                  <a:lnTo>
                    <a:pt x="749" y="682"/>
                  </a:lnTo>
                  <a:lnTo>
                    <a:pt x="724" y="710"/>
                  </a:lnTo>
                  <a:lnTo>
                    <a:pt x="691" y="730"/>
                  </a:lnTo>
                  <a:lnTo>
                    <a:pt x="655" y="736"/>
                  </a:lnTo>
                  <a:lnTo>
                    <a:pt x="614" y="730"/>
                  </a:lnTo>
                  <a:lnTo>
                    <a:pt x="578" y="716"/>
                  </a:lnTo>
                  <a:lnTo>
                    <a:pt x="550" y="693"/>
                  </a:lnTo>
                  <a:lnTo>
                    <a:pt x="525" y="662"/>
                  </a:lnTo>
                  <a:lnTo>
                    <a:pt x="511" y="625"/>
                  </a:lnTo>
                  <a:lnTo>
                    <a:pt x="511" y="625"/>
                  </a:lnTo>
                  <a:lnTo>
                    <a:pt x="495" y="648"/>
                  </a:lnTo>
                  <a:lnTo>
                    <a:pt x="473" y="671"/>
                  </a:lnTo>
                  <a:lnTo>
                    <a:pt x="445" y="696"/>
                  </a:lnTo>
                  <a:lnTo>
                    <a:pt x="412" y="716"/>
                  </a:lnTo>
                  <a:lnTo>
                    <a:pt x="370" y="730"/>
                  </a:lnTo>
                  <a:lnTo>
                    <a:pt x="321" y="736"/>
                  </a:lnTo>
                  <a:lnTo>
                    <a:pt x="287" y="736"/>
                  </a:lnTo>
                  <a:lnTo>
                    <a:pt x="254" y="727"/>
                  </a:lnTo>
                  <a:lnTo>
                    <a:pt x="221" y="716"/>
                  </a:lnTo>
                  <a:lnTo>
                    <a:pt x="193" y="696"/>
                  </a:lnTo>
                  <a:lnTo>
                    <a:pt x="166" y="671"/>
                  </a:lnTo>
                  <a:lnTo>
                    <a:pt x="144" y="637"/>
                  </a:lnTo>
                  <a:lnTo>
                    <a:pt x="133" y="594"/>
                  </a:lnTo>
                  <a:lnTo>
                    <a:pt x="127" y="543"/>
                  </a:lnTo>
                  <a:lnTo>
                    <a:pt x="130" y="492"/>
                  </a:lnTo>
                  <a:lnTo>
                    <a:pt x="141" y="433"/>
                  </a:lnTo>
                  <a:lnTo>
                    <a:pt x="160" y="368"/>
                  </a:lnTo>
                  <a:lnTo>
                    <a:pt x="185" y="289"/>
                  </a:lnTo>
                  <a:lnTo>
                    <a:pt x="218" y="198"/>
                  </a:lnTo>
                  <a:lnTo>
                    <a:pt x="229" y="170"/>
                  </a:lnTo>
                  <a:lnTo>
                    <a:pt x="240" y="130"/>
                  </a:lnTo>
                  <a:lnTo>
                    <a:pt x="246" y="88"/>
                  </a:lnTo>
                  <a:lnTo>
                    <a:pt x="243" y="62"/>
                  </a:lnTo>
                  <a:lnTo>
                    <a:pt x="235" y="48"/>
                  </a:lnTo>
                  <a:lnTo>
                    <a:pt x="227" y="40"/>
                  </a:lnTo>
                  <a:lnTo>
                    <a:pt x="216" y="37"/>
                  </a:lnTo>
                  <a:lnTo>
                    <a:pt x="207" y="34"/>
                  </a:lnTo>
                  <a:lnTo>
                    <a:pt x="177" y="40"/>
                  </a:lnTo>
                  <a:lnTo>
                    <a:pt x="146" y="56"/>
                  </a:lnTo>
                  <a:lnTo>
                    <a:pt x="116" y="82"/>
                  </a:lnTo>
                  <a:lnTo>
                    <a:pt x="91" y="122"/>
                  </a:lnTo>
                  <a:lnTo>
                    <a:pt x="66" y="173"/>
                  </a:lnTo>
                  <a:lnTo>
                    <a:pt x="44" y="238"/>
                  </a:lnTo>
                  <a:lnTo>
                    <a:pt x="41" y="249"/>
                  </a:lnTo>
                  <a:lnTo>
                    <a:pt x="39" y="255"/>
                  </a:lnTo>
                  <a:lnTo>
                    <a:pt x="33" y="260"/>
                  </a:lnTo>
                  <a:lnTo>
                    <a:pt x="30" y="263"/>
                  </a:lnTo>
                  <a:lnTo>
                    <a:pt x="25" y="266"/>
                  </a:lnTo>
                  <a:lnTo>
                    <a:pt x="19" y="266"/>
                  </a:lnTo>
                  <a:lnTo>
                    <a:pt x="17" y="266"/>
                  </a:lnTo>
                  <a:lnTo>
                    <a:pt x="14" y="266"/>
                  </a:lnTo>
                  <a:lnTo>
                    <a:pt x="8" y="263"/>
                  </a:lnTo>
                  <a:lnTo>
                    <a:pt x="3" y="260"/>
                  </a:lnTo>
                  <a:lnTo>
                    <a:pt x="0" y="257"/>
                  </a:lnTo>
                  <a:lnTo>
                    <a:pt x="0" y="249"/>
                  </a:lnTo>
                  <a:lnTo>
                    <a:pt x="0" y="240"/>
                  </a:lnTo>
                  <a:lnTo>
                    <a:pt x="6" y="218"/>
                  </a:lnTo>
                  <a:lnTo>
                    <a:pt x="17" y="190"/>
                  </a:lnTo>
                  <a:lnTo>
                    <a:pt x="30" y="156"/>
                  </a:lnTo>
                  <a:lnTo>
                    <a:pt x="47" y="119"/>
                  </a:lnTo>
                  <a:lnTo>
                    <a:pt x="72" y="82"/>
                  </a:lnTo>
                  <a:lnTo>
                    <a:pt x="99" y="51"/>
                  </a:lnTo>
                  <a:lnTo>
                    <a:pt x="130" y="23"/>
                  </a:lnTo>
                  <a:lnTo>
                    <a:pt x="169" y="6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3139" y="1545"/>
              <a:ext cx="793" cy="943"/>
            </a:xfrm>
            <a:custGeom>
              <a:avLst/>
              <a:gdLst/>
              <a:ahLst/>
              <a:cxnLst>
                <a:cxn ang="0">
                  <a:pos x="738" y="0"/>
                </a:cxn>
                <a:cxn ang="0">
                  <a:pos x="776" y="3"/>
                </a:cxn>
                <a:cxn ang="0">
                  <a:pos x="793" y="32"/>
                </a:cxn>
                <a:cxn ang="0">
                  <a:pos x="782" y="57"/>
                </a:cxn>
                <a:cxn ang="0">
                  <a:pos x="754" y="63"/>
                </a:cxn>
                <a:cxn ang="0">
                  <a:pos x="492" y="63"/>
                </a:cxn>
                <a:cxn ang="0">
                  <a:pos x="332" y="91"/>
                </a:cxn>
                <a:cxn ang="0">
                  <a:pos x="202" y="167"/>
                </a:cxn>
                <a:cxn ang="0">
                  <a:pos x="108" y="286"/>
                </a:cxn>
                <a:cxn ang="0">
                  <a:pos x="63" y="436"/>
                </a:cxn>
                <a:cxn ang="0">
                  <a:pos x="754" y="436"/>
                </a:cxn>
                <a:cxn ang="0">
                  <a:pos x="782" y="445"/>
                </a:cxn>
                <a:cxn ang="0">
                  <a:pos x="793" y="470"/>
                </a:cxn>
                <a:cxn ang="0">
                  <a:pos x="782" y="496"/>
                </a:cxn>
                <a:cxn ang="0">
                  <a:pos x="754" y="504"/>
                </a:cxn>
                <a:cxn ang="0">
                  <a:pos x="738" y="504"/>
                </a:cxn>
                <a:cxn ang="0">
                  <a:pos x="77" y="583"/>
                </a:cxn>
                <a:cxn ang="0">
                  <a:pos x="149" y="716"/>
                </a:cxn>
                <a:cxn ang="0">
                  <a:pos x="262" y="815"/>
                </a:cxn>
                <a:cxn ang="0">
                  <a:pos x="409" y="869"/>
                </a:cxn>
                <a:cxn ang="0">
                  <a:pos x="738" y="878"/>
                </a:cxn>
                <a:cxn ang="0">
                  <a:pos x="771" y="881"/>
                </a:cxn>
                <a:cxn ang="0">
                  <a:pos x="790" y="895"/>
                </a:cxn>
                <a:cxn ang="0">
                  <a:pos x="788" y="929"/>
                </a:cxn>
                <a:cxn ang="0">
                  <a:pos x="760" y="940"/>
                </a:cxn>
                <a:cxn ang="0">
                  <a:pos x="486" y="943"/>
                </a:cxn>
                <a:cxn ang="0">
                  <a:pos x="315" y="912"/>
                </a:cxn>
                <a:cxn ang="0">
                  <a:pos x="171" y="832"/>
                </a:cxn>
                <a:cxn ang="0">
                  <a:pos x="63" y="708"/>
                </a:cxn>
                <a:cxn ang="0">
                  <a:pos x="5" y="555"/>
                </a:cxn>
                <a:cxn ang="0">
                  <a:pos x="5" y="385"/>
                </a:cxn>
                <a:cxn ang="0">
                  <a:pos x="63" y="232"/>
                </a:cxn>
                <a:cxn ang="0">
                  <a:pos x="171" y="111"/>
                </a:cxn>
                <a:cxn ang="0">
                  <a:pos x="315" y="29"/>
                </a:cxn>
                <a:cxn ang="0">
                  <a:pos x="486" y="0"/>
                </a:cxn>
              </a:cxnLst>
              <a:rect l="0" t="0" r="r" b="b"/>
              <a:pathLst>
                <a:path w="793" h="943">
                  <a:moveTo>
                    <a:pt x="486" y="0"/>
                  </a:moveTo>
                  <a:lnTo>
                    <a:pt x="738" y="0"/>
                  </a:lnTo>
                  <a:lnTo>
                    <a:pt x="760" y="0"/>
                  </a:lnTo>
                  <a:lnTo>
                    <a:pt x="776" y="3"/>
                  </a:lnTo>
                  <a:lnTo>
                    <a:pt x="788" y="12"/>
                  </a:lnTo>
                  <a:lnTo>
                    <a:pt x="793" y="32"/>
                  </a:lnTo>
                  <a:lnTo>
                    <a:pt x="790" y="46"/>
                  </a:lnTo>
                  <a:lnTo>
                    <a:pt x="782" y="57"/>
                  </a:lnTo>
                  <a:lnTo>
                    <a:pt x="771" y="63"/>
                  </a:lnTo>
                  <a:lnTo>
                    <a:pt x="754" y="63"/>
                  </a:lnTo>
                  <a:lnTo>
                    <a:pt x="738" y="63"/>
                  </a:lnTo>
                  <a:lnTo>
                    <a:pt x="492" y="63"/>
                  </a:lnTo>
                  <a:lnTo>
                    <a:pt x="409" y="71"/>
                  </a:lnTo>
                  <a:lnTo>
                    <a:pt x="332" y="91"/>
                  </a:lnTo>
                  <a:lnTo>
                    <a:pt x="262" y="125"/>
                  </a:lnTo>
                  <a:lnTo>
                    <a:pt x="202" y="167"/>
                  </a:lnTo>
                  <a:lnTo>
                    <a:pt x="149" y="224"/>
                  </a:lnTo>
                  <a:lnTo>
                    <a:pt x="108" y="286"/>
                  </a:lnTo>
                  <a:lnTo>
                    <a:pt x="77" y="360"/>
                  </a:lnTo>
                  <a:lnTo>
                    <a:pt x="63" y="436"/>
                  </a:lnTo>
                  <a:lnTo>
                    <a:pt x="738" y="436"/>
                  </a:lnTo>
                  <a:lnTo>
                    <a:pt x="754" y="436"/>
                  </a:lnTo>
                  <a:lnTo>
                    <a:pt x="771" y="439"/>
                  </a:lnTo>
                  <a:lnTo>
                    <a:pt x="782" y="445"/>
                  </a:lnTo>
                  <a:lnTo>
                    <a:pt x="790" y="453"/>
                  </a:lnTo>
                  <a:lnTo>
                    <a:pt x="793" y="470"/>
                  </a:lnTo>
                  <a:lnTo>
                    <a:pt x="790" y="487"/>
                  </a:lnTo>
                  <a:lnTo>
                    <a:pt x="782" y="496"/>
                  </a:lnTo>
                  <a:lnTo>
                    <a:pt x="771" y="501"/>
                  </a:lnTo>
                  <a:lnTo>
                    <a:pt x="754" y="504"/>
                  </a:lnTo>
                  <a:lnTo>
                    <a:pt x="738" y="504"/>
                  </a:lnTo>
                  <a:lnTo>
                    <a:pt x="738" y="504"/>
                  </a:lnTo>
                  <a:lnTo>
                    <a:pt x="63" y="504"/>
                  </a:lnTo>
                  <a:lnTo>
                    <a:pt x="77" y="583"/>
                  </a:lnTo>
                  <a:lnTo>
                    <a:pt x="108" y="654"/>
                  </a:lnTo>
                  <a:lnTo>
                    <a:pt x="149" y="716"/>
                  </a:lnTo>
                  <a:lnTo>
                    <a:pt x="202" y="773"/>
                  </a:lnTo>
                  <a:lnTo>
                    <a:pt x="262" y="815"/>
                  </a:lnTo>
                  <a:lnTo>
                    <a:pt x="332" y="849"/>
                  </a:lnTo>
                  <a:lnTo>
                    <a:pt x="409" y="869"/>
                  </a:lnTo>
                  <a:lnTo>
                    <a:pt x="492" y="878"/>
                  </a:lnTo>
                  <a:lnTo>
                    <a:pt x="738" y="878"/>
                  </a:lnTo>
                  <a:lnTo>
                    <a:pt x="754" y="878"/>
                  </a:lnTo>
                  <a:lnTo>
                    <a:pt x="771" y="881"/>
                  </a:lnTo>
                  <a:lnTo>
                    <a:pt x="782" y="883"/>
                  </a:lnTo>
                  <a:lnTo>
                    <a:pt x="790" y="895"/>
                  </a:lnTo>
                  <a:lnTo>
                    <a:pt x="793" y="912"/>
                  </a:lnTo>
                  <a:lnTo>
                    <a:pt x="788" y="929"/>
                  </a:lnTo>
                  <a:lnTo>
                    <a:pt x="776" y="937"/>
                  </a:lnTo>
                  <a:lnTo>
                    <a:pt x="760" y="940"/>
                  </a:lnTo>
                  <a:lnTo>
                    <a:pt x="738" y="943"/>
                  </a:lnTo>
                  <a:lnTo>
                    <a:pt x="486" y="943"/>
                  </a:lnTo>
                  <a:lnTo>
                    <a:pt x="398" y="934"/>
                  </a:lnTo>
                  <a:lnTo>
                    <a:pt x="315" y="912"/>
                  </a:lnTo>
                  <a:lnTo>
                    <a:pt x="238" y="878"/>
                  </a:lnTo>
                  <a:lnTo>
                    <a:pt x="171" y="832"/>
                  </a:lnTo>
                  <a:lnTo>
                    <a:pt x="113" y="773"/>
                  </a:lnTo>
                  <a:lnTo>
                    <a:pt x="63" y="708"/>
                  </a:lnTo>
                  <a:lnTo>
                    <a:pt x="28" y="634"/>
                  </a:lnTo>
                  <a:lnTo>
                    <a:pt x="5" y="555"/>
                  </a:lnTo>
                  <a:lnTo>
                    <a:pt x="0" y="470"/>
                  </a:lnTo>
                  <a:lnTo>
                    <a:pt x="5" y="385"/>
                  </a:lnTo>
                  <a:lnTo>
                    <a:pt x="28" y="306"/>
                  </a:lnTo>
                  <a:lnTo>
                    <a:pt x="63" y="232"/>
                  </a:lnTo>
                  <a:lnTo>
                    <a:pt x="113" y="167"/>
                  </a:lnTo>
                  <a:lnTo>
                    <a:pt x="171" y="111"/>
                  </a:lnTo>
                  <a:lnTo>
                    <a:pt x="238" y="63"/>
                  </a:lnTo>
                  <a:lnTo>
                    <a:pt x="315" y="29"/>
                  </a:lnTo>
                  <a:lnTo>
                    <a:pt x="398" y="6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4546" y="1378"/>
              <a:ext cx="511" cy="1079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342" y="23"/>
                </a:cxn>
                <a:cxn ang="0">
                  <a:pos x="298" y="66"/>
                </a:cxn>
                <a:cxn ang="0">
                  <a:pos x="293" y="77"/>
                </a:cxn>
                <a:cxn ang="0">
                  <a:pos x="287" y="85"/>
                </a:cxn>
                <a:cxn ang="0">
                  <a:pos x="284" y="97"/>
                </a:cxn>
                <a:cxn ang="0">
                  <a:pos x="270" y="204"/>
                </a:cxn>
                <a:cxn ang="0">
                  <a:pos x="268" y="309"/>
                </a:cxn>
                <a:cxn ang="0">
                  <a:pos x="265" y="416"/>
                </a:cxn>
                <a:cxn ang="0">
                  <a:pos x="436" y="416"/>
                </a:cxn>
                <a:cxn ang="0">
                  <a:pos x="409" y="473"/>
                </a:cxn>
                <a:cxn ang="0">
                  <a:pos x="265" y="473"/>
                </a:cxn>
                <a:cxn ang="0">
                  <a:pos x="268" y="844"/>
                </a:cxn>
                <a:cxn ang="0">
                  <a:pos x="301" y="875"/>
                </a:cxn>
                <a:cxn ang="0">
                  <a:pos x="337" y="903"/>
                </a:cxn>
                <a:cxn ang="0">
                  <a:pos x="367" y="926"/>
                </a:cxn>
                <a:cxn ang="0">
                  <a:pos x="375" y="929"/>
                </a:cxn>
                <a:cxn ang="0">
                  <a:pos x="387" y="934"/>
                </a:cxn>
                <a:cxn ang="0">
                  <a:pos x="395" y="934"/>
                </a:cxn>
                <a:cxn ang="0">
                  <a:pos x="414" y="932"/>
                </a:cxn>
                <a:cxn ang="0">
                  <a:pos x="439" y="923"/>
                </a:cxn>
                <a:cxn ang="0">
                  <a:pos x="469" y="906"/>
                </a:cxn>
                <a:cxn ang="0">
                  <a:pos x="505" y="881"/>
                </a:cxn>
                <a:cxn ang="0">
                  <a:pos x="511" y="917"/>
                </a:cxn>
                <a:cxn ang="0">
                  <a:pos x="293" y="1079"/>
                </a:cxn>
                <a:cxn ang="0">
                  <a:pos x="138" y="946"/>
                </a:cxn>
                <a:cxn ang="0">
                  <a:pos x="138" y="934"/>
                </a:cxn>
                <a:cxn ang="0">
                  <a:pos x="138" y="909"/>
                </a:cxn>
                <a:cxn ang="0">
                  <a:pos x="138" y="872"/>
                </a:cxn>
                <a:cxn ang="0">
                  <a:pos x="138" y="824"/>
                </a:cxn>
                <a:cxn ang="0">
                  <a:pos x="138" y="767"/>
                </a:cxn>
                <a:cxn ang="0">
                  <a:pos x="138" y="708"/>
                </a:cxn>
                <a:cxn ang="0">
                  <a:pos x="141" y="646"/>
                </a:cxn>
                <a:cxn ang="0">
                  <a:pos x="141" y="583"/>
                </a:cxn>
                <a:cxn ang="0">
                  <a:pos x="141" y="524"/>
                </a:cxn>
                <a:cxn ang="0">
                  <a:pos x="141" y="473"/>
                </a:cxn>
                <a:cxn ang="0">
                  <a:pos x="0" y="473"/>
                </a:cxn>
                <a:cxn ang="0">
                  <a:pos x="24" y="416"/>
                </a:cxn>
                <a:cxn ang="0">
                  <a:pos x="138" y="416"/>
                </a:cxn>
                <a:cxn ang="0">
                  <a:pos x="138" y="136"/>
                </a:cxn>
                <a:cxn ang="0">
                  <a:pos x="317" y="0"/>
                </a:cxn>
                <a:cxn ang="0">
                  <a:pos x="317" y="0"/>
                </a:cxn>
              </a:cxnLst>
              <a:rect l="0" t="0" r="r" b="b"/>
              <a:pathLst>
                <a:path w="511" h="1079">
                  <a:moveTo>
                    <a:pt x="317" y="0"/>
                  </a:moveTo>
                  <a:lnTo>
                    <a:pt x="342" y="23"/>
                  </a:lnTo>
                  <a:lnTo>
                    <a:pt x="298" y="66"/>
                  </a:lnTo>
                  <a:lnTo>
                    <a:pt x="293" y="77"/>
                  </a:lnTo>
                  <a:lnTo>
                    <a:pt x="287" y="85"/>
                  </a:lnTo>
                  <a:lnTo>
                    <a:pt x="284" y="97"/>
                  </a:lnTo>
                  <a:lnTo>
                    <a:pt x="270" y="204"/>
                  </a:lnTo>
                  <a:lnTo>
                    <a:pt x="268" y="309"/>
                  </a:lnTo>
                  <a:lnTo>
                    <a:pt x="265" y="416"/>
                  </a:lnTo>
                  <a:lnTo>
                    <a:pt x="436" y="416"/>
                  </a:lnTo>
                  <a:lnTo>
                    <a:pt x="409" y="473"/>
                  </a:lnTo>
                  <a:lnTo>
                    <a:pt x="265" y="473"/>
                  </a:lnTo>
                  <a:lnTo>
                    <a:pt x="268" y="844"/>
                  </a:lnTo>
                  <a:lnTo>
                    <a:pt x="301" y="875"/>
                  </a:lnTo>
                  <a:lnTo>
                    <a:pt x="337" y="903"/>
                  </a:lnTo>
                  <a:lnTo>
                    <a:pt x="367" y="926"/>
                  </a:lnTo>
                  <a:lnTo>
                    <a:pt x="375" y="929"/>
                  </a:lnTo>
                  <a:lnTo>
                    <a:pt x="387" y="934"/>
                  </a:lnTo>
                  <a:lnTo>
                    <a:pt x="395" y="934"/>
                  </a:lnTo>
                  <a:lnTo>
                    <a:pt x="414" y="932"/>
                  </a:lnTo>
                  <a:lnTo>
                    <a:pt x="439" y="923"/>
                  </a:lnTo>
                  <a:lnTo>
                    <a:pt x="469" y="906"/>
                  </a:lnTo>
                  <a:lnTo>
                    <a:pt x="505" y="881"/>
                  </a:lnTo>
                  <a:lnTo>
                    <a:pt x="511" y="917"/>
                  </a:lnTo>
                  <a:lnTo>
                    <a:pt x="293" y="1079"/>
                  </a:lnTo>
                  <a:lnTo>
                    <a:pt x="138" y="946"/>
                  </a:lnTo>
                  <a:lnTo>
                    <a:pt x="138" y="934"/>
                  </a:lnTo>
                  <a:lnTo>
                    <a:pt x="138" y="909"/>
                  </a:lnTo>
                  <a:lnTo>
                    <a:pt x="138" y="872"/>
                  </a:lnTo>
                  <a:lnTo>
                    <a:pt x="138" y="824"/>
                  </a:lnTo>
                  <a:lnTo>
                    <a:pt x="138" y="767"/>
                  </a:lnTo>
                  <a:lnTo>
                    <a:pt x="138" y="708"/>
                  </a:lnTo>
                  <a:lnTo>
                    <a:pt x="141" y="646"/>
                  </a:lnTo>
                  <a:lnTo>
                    <a:pt x="141" y="583"/>
                  </a:lnTo>
                  <a:lnTo>
                    <a:pt x="141" y="524"/>
                  </a:lnTo>
                  <a:lnTo>
                    <a:pt x="141" y="473"/>
                  </a:lnTo>
                  <a:lnTo>
                    <a:pt x="0" y="473"/>
                  </a:lnTo>
                  <a:lnTo>
                    <a:pt x="24" y="416"/>
                  </a:lnTo>
                  <a:lnTo>
                    <a:pt x="138" y="416"/>
                  </a:lnTo>
                  <a:lnTo>
                    <a:pt x="138" y="136"/>
                  </a:lnTo>
                  <a:lnTo>
                    <a:pt x="317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9" name="Freeform 9"/>
            <p:cNvSpPr>
              <a:spLocks noEditPoints="1"/>
            </p:cNvSpPr>
            <p:nvPr/>
          </p:nvSpPr>
          <p:spPr bwMode="auto">
            <a:xfrm>
              <a:off x="5471" y="1472"/>
              <a:ext cx="1064" cy="1087"/>
            </a:xfrm>
            <a:custGeom>
              <a:avLst/>
              <a:gdLst/>
              <a:ahLst/>
              <a:cxnLst>
                <a:cxn ang="0">
                  <a:pos x="202" y="911"/>
                </a:cxn>
                <a:cxn ang="0">
                  <a:pos x="332" y="1002"/>
                </a:cxn>
                <a:cxn ang="0">
                  <a:pos x="451" y="1038"/>
                </a:cxn>
                <a:cxn ang="0">
                  <a:pos x="534" y="1044"/>
                </a:cxn>
                <a:cxn ang="0">
                  <a:pos x="655" y="1030"/>
                </a:cxn>
                <a:cxn ang="0">
                  <a:pos x="755" y="990"/>
                </a:cxn>
                <a:cxn ang="0">
                  <a:pos x="824" y="948"/>
                </a:cxn>
                <a:cxn ang="0">
                  <a:pos x="860" y="917"/>
                </a:cxn>
                <a:cxn ang="0">
                  <a:pos x="863" y="908"/>
                </a:cxn>
                <a:cxn ang="0">
                  <a:pos x="854" y="900"/>
                </a:cxn>
                <a:cxn ang="0">
                  <a:pos x="849" y="894"/>
                </a:cxn>
                <a:cxn ang="0">
                  <a:pos x="531" y="572"/>
                </a:cxn>
                <a:cxn ang="0">
                  <a:pos x="561" y="543"/>
                </a:cxn>
                <a:cxn ang="0">
                  <a:pos x="948" y="806"/>
                </a:cxn>
                <a:cxn ang="0">
                  <a:pos x="1015" y="637"/>
                </a:cxn>
                <a:cxn ang="0">
                  <a:pos x="1017" y="464"/>
                </a:cxn>
                <a:cxn ang="0">
                  <a:pos x="973" y="320"/>
                </a:cxn>
                <a:cxn ang="0">
                  <a:pos x="893" y="204"/>
                </a:cxn>
                <a:cxn ang="0">
                  <a:pos x="125" y="263"/>
                </a:cxn>
                <a:cxn ang="0">
                  <a:pos x="64" y="399"/>
                </a:cxn>
                <a:cxn ang="0">
                  <a:pos x="42" y="543"/>
                </a:cxn>
                <a:cxn ang="0">
                  <a:pos x="58" y="676"/>
                </a:cxn>
                <a:cxn ang="0">
                  <a:pos x="122" y="818"/>
                </a:cxn>
                <a:cxn ang="0">
                  <a:pos x="503" y="543"/>
                </a:cxn>
                <a:cxn ang="0">
                  <a:pos x="531" y="42"/>
                </a:cxn>
                <a:cxn ang="0">
                  <a:pos x="409" y="59"/>
                </a:cxn>
                <a:cxn ang="0">
                  <a:pos x="313" y="96"/>
                </a:cxn>
                <a:cxn ang="0">
                  <a:pos x="244" y="138"/>
                </a:cxn>
                <a:cxn ang="0">
                  <a:pos x="208" y="170"/>
                </a:cxn>
                <a:cxn ang="0">
                  <a:pos x="202" y="178"/>
                </a:cxn>
                <a:cxn ang="0">
                  <a:pos x="210" y="187"/>
                </a:cxn>
                <a:cxn ang="0">
                  <a:pos x="216" y="192"/>
                </a:cxn>
                <a:cxn ang="0">
                  <a:pos x="534" y="515"/>
                </a:cxn>
                <a:cxn ang="0">
                  <a:pos x="799" y="122"/>
                </a:cxn>
                <a:cxn ang="0">
                  <a:pos x="669" y="62"/>
                </a:cxn>
                <a:cxn ang="0">
                  <a:pos x="567" y="42"/>
                </a:cxn>
                <a:cxn ang="0">
                  <a:pos x="534" y="0"/>
                </a:cxn>
                <a:cxn ang="0">
                  <a:pos x="719" y="34"/>
                </a:cxn>
                <a:cxn ang="0">
                  <a:pos x="874" y="127"/>
                </a:cxn>
                <a:cxn ang="0">
                  <a:pos x="993" y="269"/>
                </a:cxn>
                <a:cxn ang="0">
                  <a:pos x="1056" y="447"/>
                </a:cxn>
                <a:cxn ang="0">
                  <a:pos x="1056" y="639"/>
                </a:cxn>
                <a:cxn ang="0">
                  <a:pos x="993" y="815"/>
                </a:cxn>
                <a:cxn ang="0">
                  <a:pos x="874" y="956"/>
                </a:cxn>
                <a:cxn ang="0">
                  <a:pos x="719" y="1053"/>
                </a:cxn>
                <a:cxn ang="0">
                  <a:pos x="531" y="1087"/>
                </a:cxn>
                <a:cxn ang="0">
                  <a:pos x="349" y="1053"/>
                </a:cxn>
                <a:cxn ang="0">
                  <a:pos x="191" y="959"/>
                </a:cxn>
                <a:cxn ang="0">
                  <a:pos x="75" y="818"/>
                </a:cxn>
                <a:cxn ang="0">
                  <a:pos x="11" y="642"/>
                </a:cxn>
                <a:cxn ang="0">
                  <a:pos x="9" y="455"/>
                </a:cxn>
                <a:cxn ang="0">
                  <a:pos x="61" y="294"/>
                </a:cxn>
                <a:cxn ang="0">
                  <a:pos x="155" y="161"/>
                </a:cxn>
                <a:cxn ang="0">
                  <a:pos x="288" y="62"/>
                </a:cxn>
                <a:cxn ang="0">
                  <a:pos x="448" y="8"/>
                </a:cxn>
              </a:cxnLst>
              <a:rect l="0" t="0" r="r" b="b"/>
              <a:pathLst>
                <a:path w="1064" h="1087">
                  <a:moveTo>
                    <a:pt x="531" y="572"/>
                  </a:moveTo>
                  <a:lnTo>
                    <a:pt x="202" y="911"/>
                  </a:lnTo>
                  <a:lnTo>
                    <a:pt x="268" y="965"/>
                  </a:lnTo>
                  <a:lnTo>
                    <a:pt x="332" y="1002"/>
                  </a:lnTo>
                  <a:lnTo>
                    <a:pt x="396" y="1027"/>
                  </a:lnTo>
                  <a:lnTo>
                    <a:pt x="451" y="1038"/>
                  </a:lnTo>
                  <a:lnTo>
                    <a:pt x="498" y="1044"/>
                  </a:lnTo>
                  <a:lnTo>
                    <a:pt x="534" y="1044"/>
                  </a:lnTo>
                  <a:lnTo>
                    <a:pt x="597" y="1041"/>
                  </a:lnTo>
                  <a:lnTo>
                    <a:pt x="655" y="1030"/>
                  </a:lnTo>
                  <a:lnTo>
                    <a:pt x="708" y="1013"/>
                  </a:lnTo>
                  <a:lnTo>
                    <a:pt x="755" y="990"/>
                  </a:lnTo>
                  <a:lnTo>
                    <a:pt x="794" y="971"/>
                  </a:lnTo>
                  <a:lnTo>
                    <a:pt x="824" y="948"/>
                  </a:lnTo>
                  <a:lnTo>
                    <a:pt x="846" y="931"/>
                  </a:lnTo>
                  <a:lnTo>
                    <a:pt x="860" y="917"/>
                  </a:lnTo>
                  <a:lnTo>
                    <a:pt x="865" y="911"/>
                  </a:lnTo>
                  <a:lnTo>
                    <a:pt x="863" y="908"/>
                  </a:lnTo>
                  <a:lnTo>
                    <a:pt x="860" y="905"/>
                  </a:lnTo>
                  <a:lnTo>
                    <a:pt x="854" y="900"/>
                  </a:lnTo>
                  <a:lnTo>
                    <a:pt x="852" y="897"/>
                  </a:lnTo>
                  <a:lnTo>
                    <a:pt x="849" y="894"/>
                  </a:lnTo>
                  <a:lnTo>
                    <a:pt x="849" y="894"/>
                  </a:lnTo>
                  <a:lnTo>
                    <a:pt x="531" y="572"/>
                  </a:lnTo>
                  <a:close/>
                  <a:moveTo>
                    <a:pt x="893" y="204"/>
                  </a:moveTo>
                  <a:lnTo>
                    <a:pt x="561" y="543"/>
                  </a:lnTo>
                  <a:lnTo>
                    <a:pt x="893" y="883"/>
                  </a:lnTo>
                  <a:lnTo>
                    <a:pt x="948" y="806"/>
                  </a:lnTo>
                  <a:lnTo>
                    <a:pt x="990" y="724"/>
                  </a:lnTo>
                  <a:lnTo>
                    <a:pt x="1015" y="637"/>
                  </a:lnTo>
                  <a:lnTo>
                    <a:pt x="1023" y="543"/>
                  </a:lnTo>
                  <a:lnTo>
                    <a:pt x="1017" y="464"/>
                  </a:lnTo>
                  <a:lnTo>
                    <a:pt x="1001" y="390"/>
                  </a:lnTo>
                  <a:lnTo>
                    <a:pt x="973" y="320"/>
                  </a:lnTo>
                  <a:lnTo>
                    <a:pt x="937" y="257"/>
                  </a:lnTo>
                  <a:lnTo>
                    <a:pt x="893" y="204"/>
                  </a:lnTo>
                  <a:close/>
                  <a:moveTo>
                    <a:pt x="172" y="204"/>
                  </a:moveTo>
                  <a:lnTo>
                    <a:pt x="125" y="263"/>
                  </a:lnTo>
                  <a:lnTo>
                    <a:pt x="89" y="328"/>
                  </a:lnTo>
                  <a:lnTo>
                    <a:pt x="64" y="399"/>
                  </a:lnTo>
                  <a:lnTo>
                    <a:pt x="47" y="470"/>
                  </a:lnTo>
                  <a:lnTo>
                    <a:pt x="42" y="543"/>
                  </a:lnTo>
                  <a:lnTo>
                    <a:pt x="45" y="608"/>
                  </a:lnTo>
                  <a:lnTo>
                    <a:pt x="58" y="676"/>
                  </a:lnTo>
                  <a:lnTo>
                    <a:pt x="83" y="747"/>
                  </a:lnTo>
                  <a:lnTo>
                    <a:pt x="122" y="818"/>
                  </a:lnTo>
                  <a:lnTo>
                    <a:pt x="172" y="883"/>
                  </a:lnTo>
                  <a:lnTo>
                    <a:pt x="503" y="543"/>
                  </a:lnTo>
                  <a:lnTo>
                    <a:pt x="172" y="204"/>
                  </a:lnTo>
                  <a:close/>
                  <a:moveTo>
                    <a:pt x="531" y="42"/>
                  </a:moveTo>
                  <a:lnTo>
                    <a:pt x="467" y="45"/>
                  </a:lnTo>
                  <a:lnTo>
                    <a:pt x="409" y="59"/>
                  </a:lnTo>
                  <a:lnTo>
                    <a:pt x="357" y="76"/>
                  </a:lnTo>
                  <a:lnTo>
                    <a:pt x="313" y="96"/>
                  </a:lnTo>
                  <a:lnTo>
                    <a:pt x="274" y="116"/>
                  </a:lnTo>
                  <a:lnTo>
                    <a:pt x="244" y="138"/>
                  </a:lnTo>
                  <a:lnTo>
                    <a:pt x="222" y="155"/>
                  </a:lnTo>
                  <a:lnTo>
                    <a:pt x="208" y="170"/>
                  </a:lnTo>
                  <a:lnTo>
                    <a:pt x="202" y="175"/>
                  </a:lnTo>
                  <a:lnTo>
                    <a:pt x="202" y="178"/>
                  </a:lnTo>
                  <a:lnTo>
                    <a:pt x="205" y="184"/>
                  </a:lnTo>
                  <a:lnTo>
                    <a:pt x="210" y="187"/>
                  </a:lnTo>
                  <a:lnTo>
                    <a:pt x="213" y="189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534" y="515"/>
                  </a:lnTo>
                  <a:lnTo>
                    <a:pt x="865" y="175"/>
                  </a:lnTo>
                  <a:lnTo>
                    <a:pt x="799" y="122"/>
                  </a:lnTo>
                  <a:lnTo>
                    <a:pt x="733" y="85"/>
                  </a:lnTo>
                  <a:lnTo>
                    <a:pt x="669" y="62"/>
                  </a:lnTo>
                  <a:lnTo>
                    <a:pt x="614" y="48"/>
                  </a:lnTo>
                  <a:lnTo>
                    <a:pt x="567" y="42"/>
                  </a:lnTo>
                  <a:lnTo>
                    <a:pt x="531" y="42"/>
                  </a:lnTo>
                  <a:close/>
                  <a:moveTo>
                    <a:pt x="534" y="0"/>
                  </a:moveTo>
                  <a:lnTo>
                    <a:pt x="628" y="8"/>
                  </a:lnTo>
                  <a:lnTo>
                    <a:pt x="719" y="34"/>
                  </a:lnTo>
                  <a:lnTo>
                    <a:pt x="799" y="76"/>
                  </a:lnTo>
                  <a:lnTo>
                    <a:pt x="874" y="127"/>
                  </a:lnTo>
                  <a:lnTo>
                    <a:pt x="937" y="195"/>
                  </a:lnTo>
                  <a:lnTo>
                    <a:pt x="993" y="269"/>
                  </a:lnTo>
                  <a:lnTo>
                    <a:pt x="1031" y="354"/>
                  </a:lnTo>
                  <a:lnTo>
                    <a:pt x="1056" y="447"/>
                  </a:lnTo>
                  <a:lnTo>
                    <a:pt x="1064" y="543"/>
                  </a:lnTo>
                  <a:lnTo>
                    <a:pt x="1056" y="639"/>
                  </a:lnTo>
                  <a:lnTo>
                    <a:pt x="1031" y="733"/>
                  </a:lnTo>
                  <a:lnTo>
                    <a:pt x="993" y="815"/>
                  </a:lnTo>
                  <a:lnTo>
                    <a:pt x="940" y="891"/>
                  </a:lnTo>
                  <a:lnTo>
                    <a:pt x="874" y="956"/>
                  </a:lnTo>
                  <a:lnTo>
                    <a:pt x="802" y="1010"/>
                  </a:lnTo>
                  <a:lnTo>
                    <a:pt x="719" y="1053"/>
                  </a:lnTo>
                  <a:lnTo>
                    <a:pt x="628" y="1078"/>
                  </a:lnTo>
                  <a:lnTo>
                    <a:pt x="531" y="1087"/>
                  </a:lnTo>
                  <a:lnTo>
                    <a:pt x="437" y="1078"/>
                  </a:lnTo>
                  <a:lnTo>
                    <a:pt x="349" y="1053"/>
                  </a:lnTo>
                  <a:lnTo>
                    <a:pt x="266" y="1013"/>
                  </a:lnTo>
                  <a:lnTo>
                    <a:pt x="191" y="959"/>
                  </a:lnTo>
                  <a:lnTo>
                    <a:pt x="128" y="894"/>
                  </a:lnTo>
                  <a:lnTo>
                    <a:pt x="75" y="818"/>
                  </a:lnTo>
                  <a:lnTo>
                    <a:pt x="36" y="733"/>
                  </a:lnTo>
                  <a:lnTo>
                    <a:pt x="11" y="642"/>
                  </a:lnTo>
                  <a:lnTo>
                    <a:pt x="0" y="543"/>
                  </a:lnTo>
                  <a:lnTo>
                    <a:pt x="9" y="455"/>
                  </a:lnTo>
                  <a:lnTo>
                    <a:pt x="28" y="373"/>
                  </a:lnTo>
                  <a:lnTo>
                    <a:pt x="61" y="294"/>
                  </a:lnTo>
                  <a:lnTo>
                    <a:pt x="103" y="223"/>
                  </a:lnTo>
                  <a:lnTo>
                    <a:pt x="155" y="161"/>
                  </a:lnTo>
                  <a:lnTo>
                    <a:pt x="219" y="107"/>
                  </a:lnTo>
                  <a:lnTo>
                    <a:pt x="288" y="62"/>
                  </a:lnTo>
                  <a:lnTo>
                    <a:pt x="365" y="28"/>
                  </a:lnTo>
                  <a:lnTo>
                    <a:pt x="448" y="8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0" name="Freeform 10"/>
            <p:cNvSpPr>
              <a:spLocks noEditPoints="1"/>
            </p:cNvSpPr>
            <p:nvPr/>
          </p:nvSpPr>
          <p:spPr bwMode="auto">
            <a:xfrm>
              <a:off x="7038" y="1277"/>
              <a:ext cx="1031" cy="1177"/>
            </a:xfrm>
            <a:custGeom>
              <a:avLst/>
              <a:gdLst/>
              <a:ahLst/>
              <a:cxnLst>
                <a:cxn ang="0">
                  <a:pos x="899" y="130"/>
                </a:cxn>
                <a:cxn ang="0">
                  <a:pos x="860" y="130"/>
                </a:cxn>
                <a:cxn ang="0">
                  <a:pos x="899" y="181"/>
                </a:cxn>
                <a:cxn ang="0">
                  <a:pos x="929" y="118"/>
                </a:cxn>
                <a:cxn ang="0">
                  <a:pos x="277" y="135"/>
                </a:cxn>
                <a:cxn ang="0">
                  <a:pos x="155" y="249"/>
                </a:cxn>
                <a:cxn ang="0">
                  <a:pos x="72" y="427"/>
                </a:cxn>
                <a:cxn ang="0">
                  <a:pos x="58" y="650"/>
                </a:cxn>
                <a:cxn ang="0">
                  <a:pos x="97" y="829"/>
                </a:cxn>
                <a:cxn ang="0">
                  <a:pos x="202" y="984"/>
                </a:cxn>
                <a:cxn ang="0">
                  <a:pos x="390" y="1095"/>
                </a:cxn>
                <a:cxn ang="0">
                  <a:pos x="274" y="925"/>
                </a:cxn>
                <a:cxn ang="0">
                  <a:pos x="230" y="721"/>
                </a:cxn>
                <a:cxn ang="0">
                  <a:pos x="227" y="492"/>
                </a:cxn>
                <a:cxn ang="0">
                  <a:pos x="268" y="266"/>
                </a:cxn>
                <a:cxn ang="0">
                  <a:pos x="332" y="135"/>
                </a:cxn>
                <a:cxn ang="0">
                  <a:pos x="561" y="0"/>
                </a:cxn>
                <a:cxn ang="0">
                  <a:pos x="677" y="14"/>
                </a:cxn>
                <a:cxn ang="0">
                  <a:pos x="796" y="62"/>
                </a:cxn>
                <a:cxn ang="0">
                  <a:pos x="888" y="76"/>
                </a:cxn>
                <a:cxn ang="0">
                  <a:pos x="923" y="50"/>
                </a:cxn>
                <a:cxn ang="0">
                  <a:pos x="935" y="11"/>
                </a:cxn>
                <a:cxn ang="0">
                  <a:pos x="951" y="0"/>
                </a:cxn>
                <a:cxn ang="0">
                  <a:pos x="959" y="0"/>
                </a:cxn>
                <a:cxn ang="0">
                  <a:pos x="984" y="33"/>
                </a:cxn>
                <a:cxn ang="0">
                  <a:pos x="984" y="325"/>
                </a:cxn>
                <a:cxn ang="0">
                  <a:pos x="976" y="376"/>
                </a:cxn>
                <a:cxn ang="0">
                  <a:pos x="946" y="376"/>
                </a:cxn>
                <a:cxn ang="0">
                  <a:pos x="932" y="359"/>
                </a:cxn>
                <a:cxn ang="0">
                  <a:pos x="901" y="285"/>
                </a:cxn>
                <a:cxn ang="0">
                  <a:pos x="771" y="138"/>
                </a:cxn>
                <a:cxn ang="0">
                  <a:pos x="611" y="62"/>
                </a:cxn>
                <a:cxn ang="0">
                  <a:pos x="459" y="87"/>
                </a:cxn>
                <a:cxn ang="0">
                  <a:pos x="343" y="237"/>
                </a:cxn>
                <a:cxn ang="0">
                  <a:pos x="285" y="486"/>
                </a:cxn>
                <a:cxn ang="0">
                  <a:pos x="288" y="727"/>
                </a:cxn>
                <a:cxn ang="0">
                  <a:pos x="329" y="914"/>
                </a:cxn>
                <a:cxn ang="0">
                  <a:pos x="423" y="1047"/>
                </a:cxn>
                <a:cxn ang="0">
                  <a:pos x="589" y="1100"/>
                </a:cxn>
                <a:cxn ang="0">
                  <a:pos x="832" y="1033"/>
                </a:cxn>
                <a:cxn ang="0">
                  <a:pos x="970" y="917"/>
                </a:cxn>
                <a:cxn ang="0">
                  <a:pos x="987" y="905"/>
                </a:cxn>
                <a:cxn ang="0">
                  <a:pos x="1004" y="902"/>
                </a:cxn>
                <a:cxn ang="0">
                  <a:pos x="1020" y="914"/>
                </a:cxn>
                <a:cxn ang="0">
                  <a:pos x="1031" y="936"/>
                </a:cxn>
                <a:cxn ang="0">
                  <a:pos x="993" y="990"/>
                </a:cxn>
                <a:cxn ang="0">
                  <a:pos x="907" y="1064"/>
                </a:cxn>
                <a:cxn ang="0">
                  <a:pos x="708" y="1157"/>
                </a:cxn>
                <a:cxn ang="0">
                  <a:pos x="495" y="1171"/>
                </a:cxn>
                <a:cxn ang="0">
                  <a:pos x="293" y="1115"/>
                </a:cxn>
                <a:cxn ang="0">
                  <a:pos x="128" y="984"/>
                </a:cxn>
                <a:cxn ang="0">
                  <a:pos x="23" y="775"/>
                </a:cxn>
                <a:cxn ang="0">
                  <a:pos x="6" y="495"/>
                </a:cxn>
                <a:cxn ang="0">
                  <a:pos x="75" y="271"/>
                </a:cxn>
                <a:cxn ang="0">
                  <a:pos x="205" y="116"/>
                </a:cxn>
                <a:cxn ang="0">
                  <a:pos x="376" y="28"/>
                </a:cxn>
                <a:cxn ang="0">
                  <a:pos x="561" y="0"/>
                </a:cxn>
              </a:cxnLst>
              <a:rect l="0" t="0" r="r" b="b"/>
              <a:pathLst>
                <a:path w="1031" h="1177">
                  <a:moveTo>
                    <a:pt x="929" y="118"/>
                  </a:moveTo>
                  <a:lnTo>
                    <a:pt x="915" y="127"/>
                  </a:lnTo>
                  <a:lnTo>
                    <a:pt x="899" y="130"/>
                  </a:lnTo>
                  <a:lnTo>
                    <a:pt x="879" y="133"/>
                  </a:lnTo>
                  <a:lnTo>
                    <a:pt x="871" y="133"/>
                  </a:lnTo>
                  <a:lnTo>
                    <a:pt x="860" y="130"/>
                  </a:lnTo>
                  <a:lnTo>
                    <a:pt x="852" y="130"/>
                  </a:lnTo>
                  <a:lnTo>
                    <a:pt x="876" y="158"/>
                  </a:lnTo>
                  <a:lnTo>
                    <a:pt x="899" y="181"/>
                  </a:lnTo>
                  <a:lnTo>
                    <a:pt x="915" y="200"/>
                  </a:lnTo>
                  <a:lnTo>
                    <a:pt x="929" y="220"/>
                  </a:lnTo>
                  <a:lnTo>
                    <a:pt x="929" y="118"/>
                  </a:lnTo>
                  <a:close/>
                  <a:moveTo>
                    <a:pt x="365" y="93"/>
                  </a:moveTo>
                  <a:lnTo>
                    <a:pt x="321" y="113"/>
                  </a:lnTo>
                  <a:lnTo>
                    <a:pt x="277" y="135"/>
                  </a:lnTo>
                  <a:lnTo>
                    <a:pt x="233" y="167"/>
                  </a:lnTo>
                  <a:lnTo>
                    <a:pt x="191" y="203"/>
                  </a:lnTo>
                  <a:lnTo>
                    <a:pt x="155" y="249"/>
                  </a:lnTo>
                  <a:lnTo>
                    <a:pt x="122" y="300"/>
                  </a:lnTo>
                  <a:lnTo>
                    <a:pt x="94" y="359"/>
                  </a:lnTo>
                  <a:lnTo>
                    <a:pt x="72" y="427"/>
                  </a:lnTo>
                  <a:lnTo>
                    <a:pt x="61" y="503"/>
                  </a:lnTo>
                  <a:lnTo>
                    <a:pt x="56" y="591"/>
                  </a:lnTo>
                  <a:lnTo>
                    <a:pt x="58" y="650"/>
                  </a:lnTo>
                  <a:lnTo>
                    <a:pt x="64" y="710"/>
                  </a:lnTo>
                  <a:lnTo>
                    <a:pt x="78" y="769"/>
                  </a:lnTo>
                  <a:lnTo>
                    <a:pt x="97" y="829"/>
                  </a:lnTo>
                  <a:lnTo>
                    <a:pt x="125" y="883"/>
                  </a:lnTo>
                  <a:lnTo>
                    <a:pt x="161" y="936"/>
                  </a:lnTo>
                  <a:lnTo>
                    <a:pt x="202" y="984"/>
                  </a:lnTo>
                  <a:lnTo>
                    <a:pt x="255" y="1027"/>
                  </a:lnTo>
                  <a:lnTo>
                    <a:pt x="318" y="1064"/>
                  </a:lnTo>
                  <a:lnTo>
                    <a:pt x="390" y="1095"/>
                  </a:lnTo>
                  <a:lnTo>
                    <a:pt x="343" y="1047"/>
                  </a:lnTo>
                  <a:lnTo>
                    <a:pt x="304" y="987"/>
                  </a:lnTo>
                  <a:lnTo>
                    <a:pt x="274" y="925"/>
                  </a:lnTo>
                  <a:lnTo>
                    <a:pt x="252" y="857"/>
                  </a:lnTo>
                  <a:lnTo>
                    <a:pt x="238" y="789"/>
                  </a:lnTo>
                  <a:lnTo>
                    <a:pt x="230" y="721"/>
                  </a:lnTo>
                  <a:lnTo>
                    <a:pt x="224" y="653"/>
                  </a:lnTo>
                  <a:lnTo>
                    <a:pt x="221" y="591"/>
                  </a:lnTo>
                  <a:lnTo>
                    <a:pt x="227" y="492"/>
                  </a:lnTo>
                  <a:lnTo>
                    <a:pt x="235" y="404"/>
                  </a:lnTo>
                  <a:lnTo>
                    <a:pt x="252" y="328"/>
                  </a:lnTo>
                  <a:lnTo>
                    <a:pt x="268" y="266"/>
                  </a:lnTo>
                  <a:lnTo>
                    <a:pt x="291" y="212"/>
                  </a:lnTo>
                  <a:lnTo>
                    <a:pt x="313" y="169"/>
                  </a:lnTo>
                  <a:lnTo>
                    <a:pt x="332" y="135"/>
                  </a:lnTo>
                  <a:lnTo>
                    <a:pt x="351" y="110"/>
                  </a:lnTo>
                  <a:lnTo>
                    <a:pt x="365" y="93"/>
                  </a:lnTo>
                  <a:close/>
                  <a:moveTo>
                    <a:pt x="561" y="0"/>
                  </a:moveTo>
                  <a:lnTo>
                    <a:pt x="586" y="0"/>
                  </a:lnTo>
                  <a:lnTo>
                    <a:pt x="625" y="2"/>
                  </a:lnTo>
                  <a:lnTo>
                    <a:pt x="677" y="14"/>
                  </a:lnTo>
                  <a:lnTo>
                    <a:pt x="736" y="33"/>
                  </a:lnTo>
                  <a:lnTo>
                    <a:pt x="763" y="48"/>
                  </a:lnTo>
                  <a:lnTo>
                    <a:pt x="796" y="62"/>
                  </a:lnTo>
                  <a:lnTo>
                    <a:pt x="838" y="70"/>
                  </a:lnTo>
                  <a:lnTo>
                    <a:pt x="876" y="76"/>
                  </a:lnTo>
                  <a:lnTo>
                    <a:pt x="888" y="76"/>
                  </a:lnTo>
                  <a:lnTo>
                    <a:pt x="901" y="73"/>
                  </a:lnTo>
                  <a:lnTo>
                    <a:pt x="912" y="65"/>
                  </a:lnTo>
                  <a:lnTo>
                    <a:pt x="923" y="50"/>
                  </a:lnTo>
                  <a:lnTo>
                    <a:pt x="929" y="31"/>
                  </a:lnTo>
                  <a:lnTo>
                    <a:pt x="932" y="19"/>
                  </a:lnTo>
                  <a:lnTo>
                    <a:pt x="935" y="11"/>
                  </a:lnTo>
                  <a:lnTo>
                    <a:pt x="940" y="5"/>
                  </a:lnTo>
                  <a:lnTo>
                    <a:pt x="946" y="2"/>
                  </a:lnTo>
                  <a:lnTo>
                    <a:pt x="951" y="0"/>
                  </a:lnTo>
                  <a:lnTo>
                    <a:pt x="954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76" y="2"/>
                  </a:lnTo>
                  <a:lnTo>
                    <a:pt x="981" y="17"/>
                  </a:lnTo>
                  <a:lnTo>
                    <a:pt x="984" y="33"/>
                  </a:lnTo>
                  <a:lnTo>
                    <a:pt x="984" y="53"/>
                  </a:lnTo>
                  <a:lnTo>
                    <a:pt x="984" y="53"/>
                  </a:lnTo>
                  <a:lnTo>
                    <a:pt x="984" y="325"/>
                  </a:lnTo>
                  <a:lnTo>
                    <a:pt x="984" y="345"/>
                  </a:lnTo>
                  <a:lnTo>
                    <a:pt x="981" y="362"/>
                  </a:lnTo>
                  <a:lnTo>
                    <a:pt x="976" y="376"/>
                  </a:lnTo>
                  <a:lnTo>
                    <a:pt x="959" y="379"/>
                  </a:lnTo>
                  <a:lnTo>
                    <a:pt x="951" y="379"/>
                  </a:lnTo>
                  <a:lnTo>
                    <a:pt x="946" y="376"/>
                  </a:lnTo>
                  <a:lnTo>
                    <a:pt x="940" y="373"/>
                  </a:lnTo>
                  <a:lnTo>
                    <a:pt x="935" y="367"/>
                  </a:lnTo>
                  <a:lnTo>
                    <a:pt x="932" y="359"/>
                  </a:lnTo>
                  <a:lnTo>
                    <a:pt x="929" y="353"/>
                  </a:lnTo>
                  <a:lnTo>
                    <a:pt x="929" y="348"/>
                  </a:lnTo>
                  <a:lnTo>
                    <a:pt x="901" y="285"/>
                  </a:lnTo>
                  <a:lnTo>
                    <a:pt x="865" y="229"/>
                  </a:lnTo>
                  <a:lnTo>
                    <a:pt x="821" y="181"/>
                  </a:lnTo>
                  <a:lnTo>
                    <a:pt x="771" y="138"/>
                  </a:lnTo>
                  <a:lnTo>
                    <a:pt x="719" y="104"/>
                  </a:lnTo>
                  <a:lnTo>
                    <a:pt x="664" y="79"/>
                  </a:lnTo>
                  <a:lnTo>
                    <a:pt x="611" y="62"/>
                  </a:lnTo>
                  <a:lnTo>
                    <a:pt x="564" y="56"/>
                  </a:lnTo>
                  <a:lnTo>
                    <a:pt x="509" y="65"/>
                  </a:lnTo>
                  <a:lnTo>
                    <a:pt x="459" y="87"/>
                  </a:lnTo>
                  <a:lnTo>
                    <a:pt x="415" y="124"/>
                  </a:lnTo>
                  <a:lnTo>
                    <a:pt x="376" y="175"/>
                  </a:lnTo>
                  <a:lnTo>
                    <a:pt x="343" y="237"/>
                  </a:lnTo>
                  <a:lnTo>
                    <a:pt x="315" y="311"/>
                  </a:lnTo>
                  <a:lnTo>
                    <a:pt x="296" y="393"/>
                  </a:lnTo>
                  <a:lnTo>
                    <a:pt x="285" y="486"/>
                  </a:lnTo>
                  <a:lnTo>
                    <a:pt x="280" y="591"/>
                  </a:lnTo>
                  <a:lnTo>
                    <a:pt x="282" y="659"/>
                  </a:lnTo>
                  <a:lnTo>
                    <a:pt x="288" y="727"/>
                  </a:lnTo>
                  <a:lnTo>
                    <a:pt x="296" y="792"/>
                  </a:lnTo>
                  <a:lnTo>
                    <a:pt x="310" y="854"/>
                  </a:lnTo>
                  <a:lnTo>
                    <a:pt x="329" y="914"/>
                  </a:lnTo>
                  <a:lnTo>
                    <a:pt x="354" y="965"/>
                  </a:lnTo>
                  <a:lnTo>
                    <a:pt x="387" y="1010"/>
                  </a:lnTo>
                  <a:lnTo>
                    <a:pt x="423" y="1047"/>
                  </a:lnTo>
                  <a:lnTo>
                    <a:pt x="470" y="1075"/>
                  </a:lnTo>
                  <a:lnTo>
                    <a:pt x="525" y="1092"/>
                  </a:lnTo>
                  <a:lnTo>
                    <a:pt x="589" y="1100"/>
                  </a:lnTo>
                  <a:lnTo>
                    <a:pt x="672" y="1092"/>
                  </a:lnTo>
                  <a:lnTo>
                    <a:pt x="755" y="1069"/>
                  </a:lnTo>
                  <a:lnTo>
                    <a:pt x="832" y="1033"/>
                  </a:lnTo>
                  <a:lnTo>
                    <a:pt x="901" y="984"/>
                  </a:lnTo>
                  <a:lnTo>
                    <a:pt x="962" y="925"/>
                  </a:lnTo>
                  <a:lnTo>
                    <a:pt x="970" y="917"/>
                  </a:lnTo>
                  <a:lnTo>
                    <a:pt x="976" y="911"/>
                  </a:lnTo>
                  <a:lnTo>
                    <a:pt x="981" y="908"/>
                  </a:lnTo>
                  <a:lnTo>
                    <a:pt x="987" y="905"/>
                  </a:lnTo>
                  <a:lnTo>
                    <a:pt x="993" y="902"/>
                  </a:lnTo>
                  <a:lnTo>
                    <a:pt x="998" y="902"/>
                  </a:lnTo>
                  <a:lnTo>
                    <a:pt x="1004" y="902"/>
                  </a:lnTo>
                  <a:lnTo>
                    <a:pt x="1009" y="905"/>
                  </a:lnTo>
                  <a:lnTo>
                    <a:pt x="1015" y="908"/>
                  </a:lnTo>
                  <a:lnTo>
                    <a:pt x="1020" y="914"/>
                  </a:lnTo>
                  <a:lnTo>
                    <a:pt x="1026" y="919"/>
                  </a:lnTo>
                  <a:lnTo>
                    <a:pt x="1028" y="928"/>
                  </a:lnTo>
                  <a:lnTo>
                    <a:pt x="1031" y="936"/>
                  </a:lnTo>
                  <a:lnTo>
                    <a:pt x="1026" y="948"/>
                  </a:lnTo>
                  <a:lnTo>
                    <a:pt x="1012" y="967"/>
                  </a:lnTo>
                  <a:lnTo>
                    <a:pt x="993" y="990"/>
                  </a:lnTo>
                  <a:lnTo>
                    <a:pt x="968" y="1016"/>
                  </a:lnTo>
                  <a:lnTo>
                    <a:pt x="940" y="1041"/>
                  </a:lnTo>
                  <a:lnTo>
                    <a:pt x="907" y="1064"/>
                  </a:lnTo>
                  <a:lnTo>
                    <a:pt x="876" y="1086"/>
                  </a:lnTo>
                  <a:lnTo>
                    <a:pt x="791" y="1132"/>
                  </a:lnTo>
                  <a:lnTo>
                    <a:pt x="708" y="1157"/>
                  </a:lnTo>
                  <a:lnTo>
                    <a:pt x="631" y="1171"/>
                  </a:lnTo>
                  <a:lnTo>
                    <a:pt x="561" y="1177"/>
                  </a:lnTo>
                  <a:lnTo>
                    <a:pt x="495" y="1171"/>
                  </a:lnTo>
                  <a:lnTo>
                    <a:pt x="426" y="1163"/>
                  </a:lnTo>
                  <a:lnTo>
                    <a:pt x="360" y="1143"/>
                  </a:lnTo>
                  <a:lnTo>
                    <a:pt x="293" y="1115"/>
                  </a:lnTo>
                  <a:lnTo>
                    <a:pt x="235" y="1081"/>
                  </a:lnTo>
                  <a:lnTo>
                    <a:pt x="177" y="1038"/>
                  </a:lnTo>
                  <a:lnTo>
                    <a:pt x="128" y="984"/>
                  </a:lnTo>
                  <a:lnTo>
                    <a:pt x="86" y="925"/>
                  </a:lnTo>
                  <a:lnTo>
                    <a:pt x="50" y="854"/>
                  </a:lnTo>
                  <a:lnTo>
                    <a:pt x="23" y="775"/>
                  </a:lnTo>
                  <a:lnTo>
                    <a:pt x="6" y="687"/>
                  </a:lnTo>
                  <a:lnTo>
                    <a:pt x="0" y="588"/>
                  </a:lnTo>
                  <a:lnTo>
                    <a:pt x="6" y="495"/>
                  </a:lnTo>
                  <a:lnTo>
                    <a:pt x="20" y="413"/>
                  </a:lnTo>
                  <a:lnTo>
                    <a:pt x="42" y="336"/>
                  </a:lnTo>
                  <a:lnTo>
                    <a:pt x="75" y="271"/>
                  </a:lnTo>
                  <a:lnTo>
                    <a:pt x="111" y="212"/>
                  </a:lnTo>
                  <a:lnTo>
                    <a:pt x="155" y="161"/>
                  </a:lnTo>
                  <a:lnTo>
                    <a:pt x="205" y="116"/>
                  </a:lnTo>
                  <a:lnTo>
                    <a:pt x="257" y="79"/>
                  </a:lnTo>
                  <a:lnTo>
                    <a:pt x="315" y="50"/>
                  </a:lnTo>
                  <a:lnTo>
                    <a:pt x="376" y="28"/>
                  </a:lnTo>
                  <a:lnTo>
                    <a:pt x="437" y="11"/>
                  </a:lnTo>
                  <a:lnTo>
                    <a:pt x="498" y="2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8218" y="1200"/>
              <a:ext cx="620" cy="1630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97" y="3"/>
                </a:cxn>
                <a:cxn ang="0">
                  <a:pos x="606" y="9"/>
                </a:cxn>
                <a:cxn ang="0">
                  <a:pos x="614" y="14"/>
                </a:cxn>
                <a:cxn ang="0">
                  <a:pos x="617" y="26"/>
                </a:cxn>
                <a:cxn ang="0">
                  <a:pos x="620" y="34"/>
                </a:cxn>
                <a:cxn ang="0">
                  <a:pos x="620" y="37"/>
                </a:cxn>
                <a:cxn ang="0">
                  <a:pos x="620" y="40"/>
                </a:cxn>
                <a:cxn ang="0">
                  <a:pos x="617" y="45"/>
                </a:cxn>
                <a:cxn ang="0">
                  <a:pos x="617" y="51"/>
                </a:cxn>
                <a:cxn ang="0">
                  <a:pos x="611" y="62"/>
                </a:cxn>
                <a:cxn ang="0">
                  <a:pos x="611" y="62"/>
                </a:cxn>
                <a:cxn ang="0">
                  <a:pos x="67" y="1591"/>
                </a:cxn>
                <a:cxn ang="0">
                  <a:pos x="61" y="1602"/>
                </a:cxn>
                <a:cxn ang="0">
                  <a:pos x="59" y="1613"/>
                </a:cxn>
                <a:cxn ang="0">
                  <a:pos x="53" y="1619"/>
                </a:cxn>
                <a:cxn ang="0">
                  <a:pos x="47" y="1625"/>
                </a:cxn>
                <a:cxn ang="0">
                  <a:pos x="42" y="1627"/>
                </a:cxn>
                <a:cxn ang="0">
                  <a:pos x="31" y="1630"/>
                </a:cxn>
                <a:cxn ang="0">
                  <a:pos x="23" y="1627"/>
                </a:cxn>
                <a:cxn ang="0">
                  <a:pos x="14" y="1622"/>
                </a:cxn>
                <a:cxn ang="0">
                  <a:pos x="6" y="1616"/>
                </a:cxn>
                <a:cxn ang="0">
                  <a:pos x="0" y="1608"/>
                </a:cxn>
                <a:cxn ang="0">
                  <a:pos x="0" y="1596"/>
                </a:cxn>
                <a:cxn ang="0">
                  <a:pos x="0" y="1596"/>
                </a:cxn>
                <a:cxn ang="0">
                  <a:pos x="0" y="1594"/>
                </a:cxn>
                <a:cxn ang="0">
                  <a:pos x="0" y="1588"/>
                </a:cxn>
                <a:cxn ang="0">
                  <a:pos x="3" y="1579"/>
                </a:cxn>
                <a:cxn ang="0">
                  <a:pos x="6" y="1568"/>
                </a:cxn>
                <a:cxn ang="0">
                  <a:pos x="559" y="17"/>
                </a:cxn>
                <a:cxn ang="0">
                  <a:pos x="564" y="9"/>
                </a:cxn>
                <a:cxn ang="0">
                  <a:pos x="573" y="6"/>
                </a:cxn>
                <a:cxn ang="0">
                  <a:pos x="578" y="3"/>
                </a:cxn>
                <a:cxn ang="0">
                  <a:pos x="586" y="0"/>
                </a:cxn>
              </a:cxnLst>
              <a:rect l="0" t="0" r="r" b="b"/>
              <a:pathLst>
                <a:path w="620" h="1630">
                  <a:moveTo>
                    <a:pt x="586" y="0"/>
                  </a:moveTo>
                  <a:lnTo>
                    <a:pt x="597" y="3"/>
                  </a:lnTo>
                  <a:lnTo>
                    <a:pt x="606" y="9"/>
                  </a:lnTo>
                  <a:lnTo>
                    <a:pt x="614" y="14"/>
                  </a:lnTo>
                  <a:lnTo>
                    <a:pt x="617" y="26"/>
                  </a:lnTo>
                  <a:lnTo>
                    <a:pt x="620" y="34"/>
                  </a:lnTo>
                  <a:lnTo>
                    <a:pt x="620" y="37"/>
                  </a:lnTo>
                  <a:lnTo>
                    <a:pt x="620" y="40"/>
                  </a:lnTo>
                  <a:lnTo>
                    <a:pt x="617" y="45"/>
                  </a:lnTo>
                  <a:lnTo>
                    <a:pt x="617" y="51"/>
                  </a:lnTo>
                  <a:lnTo>
                    <a:pt x="611" y="62"/>
                  </a:lnTo>
                  <a:lnTo>
                    <a:pt x="611" y="62"/>
                  </a:lnTo>
                  <a:lnTo>
                    <a:pt x="67" y="1591"/>
                  </a:lnTo>
                  <a:lnTo>
                    <a:pt x="61" y="1602"/>
                  </a:lnTo>
                  <a:lnTo>
                    <a:pt x="59" y="1613"/>
                  </a:lnTo>
                  <a:lnTo>
                    <a:pt x="53" y="1619"/>
                  </a:lnTo>
                  <a:lnTo>
                    <a:pt x="47" y="1625"/>
                  </a:lnTo>
                  <a:lnTo>
                    <a:pt x="42" y="1627"/>
                  </a:lnTo>
                  <a:lnTo>
                    <a:pt x="31" y="1630"/>
                  </a:lnTo>
                  <a:lnTo>
                    <a:pt x="23" y="1627"/>
                  </a:lnTo>
                  <a:lnTo>
                    <a:pt x="14" y="1622"/>
                  </a:lnTo>
                  <a:lnTo>
                    <a:pt x="6" y="1616"/>
                  </a:lnTo>
                  <a:lnTo>
                    <a:pt x="0" y="1608"/>
                  </a:lnTo>
                  <a:lnTo>
                    <a:pt x="0" y="1596"/>
                  </a:lnTo>
                  <a:lnTo>
                    <a:pt x="0" y="1596"/>
                  </a:lnTo>
                  <a:lnTo>
                    <a:pt x="0" y="1594"/>
                  </a:lnTo>
                  <a:lnTo>
                    <a:pt x="0" y="1588"/>
                  </a:lnTo>
                  <a:lnTo>
                    <a:pt x="3" y="1579"/>
                  </a:lnTo>
                  <a:lnTo>
                    <a:pt x="6" y="1568"/>
                  </a:lnTo>
                  <a:lnTo>
                    <a:pt x="559" y="17"/>
                  </a:lnTo>
                  <a:lnTo>
                    <a:pt x="564" y="9"/>
                  </a:lnTo>
                  <a:lnTo>
                    <a:pt x="573" y="6"/>
                  </a:lnTo>
                  <a:lnTo>
                    <a:pt x="578" y="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2" name="Freeform 12"/>
            <p:cNvSpPr>
              <a:spLocks/>
            </p:cNvSpPr>
            <p:nvPr/>
          </p:nvSpPr>
          <p:spPr bwMode="auto">
            <a:xfrm>
              <a:off x="9023" y="1310"/>
              <a:ext cx="1580" cy="1150"/>
            </a:xfrm>
            <a:custGeom>
              <a:avLst/>
              <a:gdLst/>
              <a:ahLst/>
              <a:cxnLst>
                <a:cxn ang="0">
                  <a:pos x="295" y="3"/>
                </a:cxn>
                <a:cxn ang="0">
                  <a:pos x="398" y="0"/>
                </a:cxn>
                <a:cxn ang="0">
                  <a:pos x="411" y="9"/>
                </a:cxn>
                <a:cxn ang="0">
                  <a:pos x="414" y="29"/>
                </a:cxn>
                <a:cxn ang="0">
                  <a:pos x="406" y="46"/>
                </a:cxn>
                <a:cxn ang="0">
                  <a:pos x="387" y="49"/>
                </a:cxn>
                <a:cxn ang="0">
                  <a:pos x="304" y="60"/>
                </a:cxn>
                <a:cxn ang="0">
                  <a:pos x="262" y="91"/>
                </a:cxn>
                <a:cxn ang="0">
                  <a:pos x="320" y="937"/>
                </a:cxn>
                <a:cxn ang="0">
                  <a:pos x="710" y="74"/>
                </a:cxn>
                <a:cxn ang="0">
                  <a:pos x="666" y="51"/>
                </a:cxn>
                <a:cxn ang="0">
                  <a:pos x="613" y="49"/>
                </a:cxn>
                <a:cxn ang="0">
                  <a:pos x="594" y="43"/>
                </a:cxn>
                <a:cxn ang="0">
                  <a:pos x="591" y="23"/>
                </a:cxn>
                <a:cxn ang="0">
                  <a:pos x="602" y="6"/>
                </a:cxn>
                <a:cxn ang="0">
                  <a:pos x="619" y="0"/>
                </a:cxn>
                <a:cxn ang="0">
                  <a:pos x="685" y="3"/>
                </a:cxn>
                <a:cxn ang="0">
                  <a:pos x="787" y="6"/>
                </a:cxn>
                <a:cxn ang="0">
                  <a:pos x="986" y="0"/>
                </a:cxn>
                <a:cxn ang="0">
                  <a:pos x="997" y="3"/>
                </a:cxn>
                <a:cxn ang="0">
                  <a:pos x="1006" y="20"/>
                </a:cxn>
                <a:cxn ang="0">
                  <a:pos x="997" y="43"/>
                </a:cxn>
                <a:cxn ang="0">
                  <a:pos x="975" y="49"/>
                </a:cxn>
                <a:cxn ang="0">
                  <a:pos x="890" y="60"/>
                </a:cxn>
                <a:cxn ang="0">
                  <a:pos x="854" y="100"/>
                </a:cxn>
                <a:cxn ang="0">
                  <a:pos x="912" y="937"/>
                </a:cxn>
                <a:cxn ang="0">
                  <a:pos x="1359" y="131"/>
                </a:cxn>
                <a:cxn ang="0">
                  <a:pos x="1340" y="71"/>
                </a:cxn>
                <a:cxn ang="0">
                  <a:pos x="1268" y="51"/>
                </a:cxn>
                <a:cxn ang="0">
                  <a:pos x="1252" y="49"/>
                </a:cxn>
                <a:cxn ang="0">
                  <a:pos x="1243" y="32"/>
                </a:cxn>
                <a:cxn ang="0">
                  <a:pos x="1252" y="9"/>
                </a:cxn>
                <a:cxn ang="0">
                  <a:pos x="1265" y="0"/>
                </a:cxn>
                <a:cxn ang="0">
                  <a:pos x="1357" y="3"/>
                </a:cxn>
                <a:cxn ang="0">
                  <a:pos x="1564" y="0"/>
                </a:cxn>
                <a:cxn ang="0">
                  <a:pos x="1578" y="9"/>
                </a:cxn>
                <a:cxn ang="0">
                  <a:pos x="1580" y="32"/>
                </a:cxn>
                <a:cxn ang="0">
                  <a:pos x="1569" y="49"/>
                </a:cxn>
                <a:cxn ang="0">
                  <a:pos x="1550" y="51"/>
                </a:cxn>
                <a:cxn ang="0">
                  <a:pos x="1440" y="97"/>
                </a:cxn>
                <a:cxn ang="0">
                  <a:pos x="1373" y="190"/>
                </a:cxn>
                <a:cxn ang="0">
                  <a:pos x="848" y="1124"/>
                </a:cxn>
                <a:cxn ang="0">
                  <a:pos x="832" y="1144"/>
                </a:cxn>
                <a:cxn ang="0">
                  <a:pos x="804" y="1147"/>
                </a:cxn>
                <a:cxn ang="0">
                  <a:pos x="793" y="1133"/>
                </a:cxn>
                <a:cxn ang="0">
                  <a:pos x="729" y="284"/>
                </a:cxn>
                <a:cxn ang="0">
                  <a:pos x="246" y="1135"/>
                </a:cxn>
                <a:cxn ang="0">
                  <a:pos x="224" y="1150"/>
                </a:cxn>
                <a:cxn ang="0">
                  <a:pos x="201" y="1138"/>
                </a:cxn>
                <a:cxn ang="0">
                  <a:pos x="196" y="1104"/>
                </a:cxn>
                <a:cxn ang="0">
                  <a:pos x="119" y="74"/>
                </a:cxn>
                <a:cxn ang="0">
                  <a:pos x="74" y="51"/>
                </a:cxn>
                <a:cxn ang="0">
                  <a:pos x="19" y="49"/>
                </a:cxn>
                <a:cxn ang="0">
                  <a:pos x="2" y="40"/>
                </a:cxn>
                <a:cxn ang="0">
                  <a:pos x="5" y="15"/>
                </a:cxn>
                <a:cxn ang="0">
                  <a:pos x="16" y="3"/>
                </a:cxn>
                <a:cxn ang="0">
                  <a:pos x="27" y="0"/>
                </a:cxn>
              </a:cxnLst>
              <a:rect l="0" t="0" r="r" b="b"/>
              <a:pathLst>
                <a:path w="1580" h="1150">
                  <a:moveTo>
                    <a:pt x="27" y="0"/>
                  </a:moveTo>
                  <a:lnTo>
                    <a:pt x="196" y="6"/>
                  </a:lnTo>
                  <a:lnTo>
                    <a:pt x="295" y="3"/>
                  </a:lnTo>
                  <a:lnTo>
                    <a:pt x="392" y="0"/>
                  </a:lnTo>
                  <a:lnTo>
                    <a:pt x="395" y="0"/>
                  </a:lnTo>
                  <a:lnTo>
                    <a:pt x="398" y="0"/>
                  </a:lnTo>
                  <a:lnTo>
                    <a:pt x="403" y="3"/>
                  </a:lnTo>
                  <a:lnTo>
                    <a:pt x="409" y="3"/>
                  </a:lnTo>
                  <a:lnTo>
                    <a:pt x="411" y="9"/>
                  </a:lnTo>
                  <a:lnTo>
                    <a:pt x="414" y="12"/>
                  </a:lnTo>
                  <a:lnTo>
                    <a:pt x="417" y="20"/>
                  </a:lnTo>
                  <a:lnTo>
                    <a:pt x="414" y="29"/>
                  </a:lnTo>
                  <a:lnTo>
                    <a:pt x="411" y="37"/>
                  </a:lnTo>
                  <a:lnTo>
                    <a:pt x="409" y="43"/>
                  </a:lnTo>
                  <a:lnTo>
                    <a:pt x="406" y="46"/>
                  </a:lnTo>
                  <a:lnTo>
                    <a:pt x="400" y="49"/>
                  </a:lnTo>
                  <a:lnTo>
                    <a:pt x="395" y="49"/>
                  </a:lnTo>
                  <a:lnTo>
                    <a:pt x="387" y="49"/>
                  </a:lnTo>
                  <a:lnTo>
                    <a:pt x="381" y="51"/>
                  </a:lnTo>
                  <a:lnTo>
                    <a:pt x="337" y="54"/>
                  </a:lnTo>
                  <a:lnTo>
                    <a:pt x="304" y="60"/>
                  </a:lnTo>
                  <a:lnTo>
                    <a:pt x="284" y="68"/>
                  </a:lnTo>
                  <a:lnTo>
                    <a:pt x="271" y="80"/>
                  </a:lnTo>
                  <a:lnTo>
                    <a:pt x="262" y="91"/>
                  </a:lnTo>
                  <a:lnTo>
                    <a:pt x="262" y="100"/>
                  </a:lnTo>
                  <a:lnTo>
                    <a:pt x="259" y="108"/>
                  </a:lnTo>
                  <a:lnTo>
                    <a:pt x="320" y="937"/>
                  </a:lnTo>
                  <a:lnTo>
                    <a:pt x="724" y="216"/>
                  </a:lnTo>
                  <a:lnTo>
                    <a:pt x="713" y="91"/>
                  </a:lnTo>
                  <a:lnTo>
                    <a:pt x="710" y="74"/>
                  </a:lnTo>
                  <a:lnTo>
                    <a:pt x="704" y="63"/>
                  </a:lnTo>
                  <a:lnTo>
                    <a:pt x="691" y="54"/>
                  </a:lnTo>
                  <a:lnTo>
                    <a:pt x="666" y="51"/>
                  </a:lnTo>
                  <a:lnTo>
                    <a:pt x="630" y="51"/>
                  </a:lnTo>
                  <a:lnTo>
                    <a:pt x="622" y="49"/>
                  </a:lnTo>
                  <a:lnTo>
                    <a:pt x="613" y="49"/>
                  </a:lnTo>
                  <a:lnTo>
                    <a:pt x="605" y="49"/>
                  </a:lnTo>
                  <a:lnTo>
                    <a:pt x="599" y="46"/>
                  </a:lnTo>
                  <a:lnTo>
                    <a:pt x="594" y="43"/>
                  </a:lnTo>
                  <a:lnTo>
                    <a:pt x="591" y="40"/>
                  </a:lnTo>
                  <a:lnTo>
                    <a:pt x="591" y="32"/>
                  </a:lnTo>
                  <a:lnTo>
                    <a:pt x="591" y="23"/>
                  </a:lnTo>
                  <a:lnTo>
                    <a:pt x="594" y="15"/>
                  </a:lnTo>
                  <a:lnTo>
                    <a:pt x="599" y="9"/>
                  </a:lnTo>
                  <a:lnTo>
                    <a:pt x="602" y="6"/>
                  </a:lnTo>
                  <a:lnTo>
                    <a:pt x="608" y="3"/>
                  </a:lnTo>
                  <a:lnTo>
                    <a:pt x="613" y="0"/>
                  </a:lnTo>
                  <a:lnTo>
                    <a:pt x="619" y="0"/>
                  </a:lnTo>
                  <a:lnTo>
                    <a:pt x="622" y="0"/>
                  </a:lnTo>
                  <a:lnTo>
                    <a:pt x="649" y="3"/>
                  </a:lnTo>
                  <a:lnTo>
                    <a:pt x="685" y="3"/>
                  </a:lnTo>
                  <a:lnTo>
                    <a:pt x="724" y="6"/>
                  </a:lnTo>
                  <a:lnTo>
                    <a:pt x="762" y="6"/>
                  </a:lnTo>
                  <a:lnTo>
                    <a:pt x="787" y="6"/>
                  </a:lnTo>
                  <a:lnTo>
                    <a:pt x="887" y="3"/>
                  </a:lnTo>
                  <a:lnTo>
                    <a:pt x="984" y="0"/>
                  </a:lnTo>
                  <a:lnTo>
                    <a:pt x="986" y="0"/>
                  </a:lnTo>
                  <a:lnTo>
                    <a:pt x="989" y="0"/>
                  </a:lnTo>
                  <a:lnTo>
                    <a:pt x="995" y="3"/>
                  </a:lnTo>
                  <a:lnTo>
                    <a:pt x="997" y="3"/>
                  </a:lnTo>
                  <a:lnTo>
                    <a:pt x="1003" y="9"/>
                  </a:lnTo>
                  <a:lnTo>
                    <a:pt x="1006" y="12"/>
                  </a:lnTo>
                  <a:lnTo>
                    <a:pt x="1006" y="20"/>
                  </a:lnTo>
                  <a:lnTo>
                    <a:pt x="1006" y="32"/>
                  </a:lnTo>
                  <a:lnTo>
                    <a:pt x="1003" y="40"/>
                  </a:lnTo>
                  <a:lnTo>
                    <a:pt x="997" y="43"/>
                  </a:lnTo>
                  <a:lnTo>
                    <a:pt x="992" y="49"/>
                  </a:lnTo>
                  <a:lnTo>
                    <a:pt x="984" y="49"/>
                  </a:lnTo>
                  <a:lnTo>
                    <a:pt x="975" y="49"/>
                  </a:lnTo>
                  <a:lnTo>
                    <a:pt x="964" y="51"/>
                  </a:lnTo>
                  <a:lnTo>
                    <a:pt x="920" y="54"/>
                  </a:lnTo>
                  <a:lnTo>
                    <a:pt x="890" y="60"/>
                  </a:lnTo>
                  <a:lnTo>
                    <a:pt x="870" y="71"/>
                  </a:lnTo>
                  <a:lnTo>
                    <a:pt x="859" y="85"/>
                  </a:lnTo>
                  <a:lnTo>
                    <a:pt x="854" y="100"/>
                  </a:lnTo>
                  <a:lnTo>
                    <a:pt x="854" y="114"/>
                  </a:lnTo>
                  <a:lnTo>
                    <a:pt x="854" y="128"/>
                  </a:lnTo>
                  <a:lnTo>
                    <a:pt x="912" y="937"/>
                  </a:lnTo>
                  <a:lnTo>
                    <a:pt x="1340" y="167"/>
                  </a:lnTo>
                  <a:lnTo>
                    <a:pt x="1351" y="148"/>
                  </a:lnTo>
                  <a:lnTo>
                    <a:pt x="1359" y="131"/>
                  </a:lnTo>
                  <a:lnTo>
                    <a:pt x="1362" y="114"/>
                  </a:lnTo>
                  <a:lnTo>
                    <a:pt x="1354" y="88"/>
                  </a:lnTo>
                  <a:lnTo>
                    <a:pt x="1340" y="71"/>
                  </a:lnTo>
                  <a:lnTo>
                    <a:pt x="1318" y="60"/>
                  </a:lnTo>
                  <a:lnTo>
                    <a:pt x="1293" y="54"/>
                  </a:lnTo>
                  <a:lnTo>
                    <a:pt x="1268" y="51"/>
                  </a:lnTo>
                  <a:lnTo>
                    <a:pt x="1263" y="49"/>
                  </a:lnTo>
                  <a:lnTo>
                    <a:pt x="1257" y="49"/>
                  </a:lnTo>
                  <a:lnTo>
                    <a:pt x="1252" y="49"/>
                  </a:lnTo>
                  <a:lnTo>
                    <a:pt x="1249" y="46"/>
                  </a:lnTo>
                  <a:lnTo>
                    <a:pt x="1243" y="40"/>
                  </a:lnTo>
                  <a:lnTo>
                    <a:pt x="1243" y="32"/>
                  </a:lnTo>
                  <a:lnTo>
                    <a:pt x="1243" y="23"/>
                  </a:lnTo>
                  <a:lnTo>
                    <a:pt x="1246" y="15"/>
                  </a:lnTo>
                  <a:lnTo>
                    <a:pt x="1252" y="9"/>
                  </a:lnTo>
                  <a:lnTo>
                    <a:pt x="1254" y="6"/>
                  </a:lnTo>
                  <a:lnTo>
                    <a:pt x="1260" y="3"/>
                  </a:lnTo>
                  <a:lnTo>
                    <a:pt x="1265" y="0"/>
                  </a:lnTo>
                  <a:lnTo>
                    <a:pt x="1271" y="0"/>
                  </a:lnTo>
                  <a:lnTo>
                    <a:pt x="1274" y="0"/>
                  </a:lnTo>
                  <a:lnTo>
                    <a:pt x="1357" y="3"/>
                  </a:lnTo>
                  <a:lnTo>
                    <a:pt x="1440" y="6"/>
                  </a:lnTo>
                  <a:lnTo>
                    <a:pt x="1503" y="3"/>
                  </a:lnTo>
                  <a:lnTo>
                    <a:pt x="1564" y="0"/>
                  </a:lnTo>
                  <a:lnTo>
                    <a:pt x="1569" y="3"/>
                  </a:lnTo>
                  <a:lnTo>
                    <a:pt x="1575" y="6"/>
                  </a:lnTo>
                  <a:lnTo>
                    <a:pt x="1578" y="9"/>
                  </a:lnTo>
                  <a:lnTo>
                    <a:pt x="1580" y="15"/>
                  </a:lnTo>
                  <a:lnTo>
                    <a:pt x="1580" y="20"/>
                  </a:lnTo>
                  <a:lnTo>
                    <a:pt x="1580" y="32"/>
                  </a:lnTo>
                  <a:lnTo>
                    <a:pt x="1578" y="40"/>
                  </a:lnTo>
                  <a:lnTo>
                    <a:pt x="1575" y="43"/>
                  </a:lnTo>
                  <a:lnTo>
                    <a:pt x="1569" y="49"/>
                  </a:lnTo>
                  <a:lnTo>
                    <a:pt x="1564" y="49"/>
                  </a:lnTo>
                  <a:lnTo>
                    <a:pt x="1558" y="49"/>
                  </a:lnTo>
                  <a:lnTo>
                    <a:pt x="1550" y="51"/>
                  </a:lnTo>
                  <a:lnTo>
                    <a:pt x="1506" y="60"/>
                  </a:lnTo>
                  <a:lnTo>
                    <a:pt x="1470" y="74"/>
                  </a:lnTo>
                  <a:lnTo>
                    <a:pt x="1440" y="97"/>
                  </a:lnTo>
                  <a:lnTo>
                    <a:pt x="1415" y="125"/>
                  </a:lnTo>
                  <a:lnTo>
                    <a:pt x="1393" y="156"/>
                  </a:lnTo>
                  <a:lnTo>
                    <a:pt x="1373" y="190"/>
                  </a:lnTo>
                  <a:lnTo>
                    <a:pt x="1373" y="190"/>
                  </a:lnTo>
                  <a:lnTo>
                    <a:pt x="851" y="1118"/>
                  </a:lnTo>
                  <a:lnTo>
                    <a:pt x="848" y="1124"/>
                  </a:lnTo>
                  <a:lnTo>
                    <a:pt x="843" y="1133"/>
                  </a:lnTo>
                  <a:lnTo>
                    <a:pt x="837" y="1138"/>
                  </a:lnTo>
                  <a:lnTo>
                    <a:pt x="832" y="1144"/>
                  </a:lnTo>
                  <a:lnTo>
                    <a:pt x="823" y="1147"/>
                  </a:lnTo>
                  <a:lnTo>
                    <a:pt x="812" y="1150"/>
                  </a:lnTo>
                  <a:lnTo>
                    <a:pt x="804" y="1147"/>
                  </a:lnTo>
                  <a:lnTo>
                    <a:pt x="798" y="1144"/>
                  </a:lnTo>
                  <a:lnTo>
                    <a:pt x="796" y="1141"/>
                  </a:lnTo>
                  <a:lnTo>
                    <a:pt x="793" y="1133"/>
                  </a:lnTo>
                  <a:lnTo>
                    <a:pt x="790" y="1121"/>
                  </a:lnTo>
                  <a:lnTo>
                    <a:pt x="787" y="1104"/>
                  </a:lnTo>
                  <a:lnTo>
                    <a:pt x="729" y="284"/>
                  </a:lnTo>
                  <a:lnTo>
                    <a:pt x="259" y="1116"/>
                  </a:lnTo>
                  <a:lnTo>
                    <a:pt x="254" y="1127"/>
                  </a:lnTo>
                  <a:lnTo>
                    <a:pt x="246" y="1135"/>
                  </a:lnTo>
                  <a:lnTo>
                    <a:pt x="240" y="1144"/>
                  </a:lnTo>
                  <a:lnTo>
                    <a:pt x="232" y="1147"/>
                  </a:lnTo>
                  <a:lnTo>
                    <a:pt x="224" y="1150"/>
                  </a:lnTo>
                  <a:lnTo>
                    <a:pt x="212" y="1147"/>
                  </a:lnTo>
                  <a:lnTo>
                    <a:pt x="207" y="1144"/>
                  </a:lnTo>
                  <a:lnTo>
                    <a:pt x="201" y="1138"/>
                  </a:lnTo>
                  <a:lnTo>
                    <a:pt x="199" y="1130"/>
                  </a:lnTo>
                  <a:lnTo>
                    <a:pt x="196" y="1118"/>
                  </a:lnTo>
                  <a:lnTo>
                    <a:pt x="196" y="1104"/>
                  </a:lnTo>
                  <a:lnTo>
                    <a:pt x="127" y="111"/>
                  </a:lnTo>
                  <a:lnTo>
                    <a:pt x="124" y="91"/>
                  </a:lnTo>
                  <a:lnTo>
                    <a:pt x="119" y="74"/>
                  </a:lnTo>
                  <a:lnTo>
                    <a:pt x="110" y="63"/>
                  </a:lnTo>
                  <a:lnTo>
                    <a:pt x="96" y="57"/>
                  </a:lnTo>
                  <a:lnTo>
                    <a:pt x="74" y="51"/>
                  </a:lnTo>
                  <a:lnTo>
                    <a:pt x="41" y="49"/>
                  </a:lnTo>
                  <a:lnTo>
                    <a:pt x="30" y="49"/>
                  </a:lnTo>
                  <a:lnTo>
                    <a:pt x="19" y="49"/>
                  </a:lnTo>
                  <a:lnTo>
                    <a:pt x="11" y="49"/>
                  </a:lnTo>
                  <a:lnTo>
                    <a:pt x="5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2" y="23"/>
                  </a:lnTo>
                  <a:lnTo>
                    <a:pt x="5" y="15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6" y="3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0" y="5657671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/>
              <a:t>Hitchin</a:t>
            </a:r>
            <a:r>
              <a:rPr lang="en-US" sz="3600" dirty="0" smtClean="0"/>
              <a:t> system on CP</a:t>
            </a:r>
            <a:r>
              <a:rPr lang="en-US" sz="3600" baseline="30000" dirty="0" smtClean="0"/>
              <a:t>1</a:t>
            </a:r>
            <a:r>
              <a:rPr lang="en-US" sz="3600" dirty="0" smtClean="0"/>
              <a:t> with one ISP at  </a:t>
            </a:r>
          </a:p>
          <a:p>
            <a:r>
              <a:rPr lang="en-US" sz="3600" dirty="0" smtClean="0">
                <a:sym typeface="Mathematica1"/>
              </a:rPr>
              <a:t>                          </a:t>
            </a:r>
            <a:r>
              <a:rPr lang="en-US" sz="3600" dirty="0" smtClean="0"/>
              <a:t>=0, </a:t>
            </a:r>
            <a:r>
              <a:rPr lang="en-US" sz="3600" dirty="0" smtClean="0">
                <a:sym typeface="Mathematica1"/>
              </a:rPr>
              <a:t></a:t>
            </a:r>
            <a:endParaRPr lang="en-US" sz="3600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" y="3048001"/>
            <a:ext cx="8298194" cy="595403"/>
            <a:chOff x="222" y="1972"/>
            <a:chExt cx="24376" cy="1749"/>
          </a:xfrm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222" y="2218"/>
              <a:ext cx="786" cy="1123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74" y="7"/>
                </a:cxn>
                <a:cxn ang="0">
                  <a:pos x="333" y="22"/>
                </a:cxn>
                <a:cxn ang="0">
                  <a:pos x="378" y="52"/>
                </a:cxn>
                <a:cxn ang="0">
                  <a:pos x="415" y="111"/>
                </a:cxn>
                <a:cxn ang="0">
                  <a:pos x="741" y="1019"/>
                </a:cxn>
                <a:cxn ang="0">
                  <a:pos x="749" y="1049"/>
                </a:cxn>
                <a:cxn ang="0">
                  <a:pos x="764" y="1071"/>
                </a:cxn>
                <a:cxn ang="0">
                  <a:pos x="779" y="1094"/>
                </a:cxn>
                <a:cxn ang="0">
                  <a:pos x="779" y="1101"/>
                </a:cxn>
                <a:cxn ang="0">
                  <a:pos x="786" y="1109"/>
                </a:cxn>
                <a:cxn ang="0">
                  <a:pos x="786" y="1116"/>
                </a:cxn>
                <a:cxn ang="0">
                  <a:pos x="779" y="1116"/>
                </a:cxn>
                <a:cxn ang="0">
                  <a:pos x="764" y="1123"/>
                </a:cxn>
                <a:cxn ang="0">
                  <a:pos x="734" y="1123"/>
                </a:cxn>
                <a:cxn ang="0">
                  <a:pos x="712" y="1123"/>
                </a:cxn>
                <a:cxn ang="0">
                  <a:pos x="690" y="1123"/>
                </a:cxn>
                <a:cxn ang="0">
                  <a:pos x="675" y="1116"/>
                </a:cxn>
                <a:cxn ang="0">
                  <a:pos x="660" y="1109"/>
                </a:cxn>
                <a:cxn ang="0">
                  <a:pos x="645" y="1086"/>
                </a:cxn>
                <a:cxn ang="0">
                  <a:pos x="630" y="1056"/>
                </a:cxn>
                <a:cxn ang="0">
                  <a:pos x="608" y="989"/>
                </a:cxn>
                <a:cxn ang="0">
                  <a:pos x="578" y="915"/>
                </a:cxn>
                <a:cxn ang="0">
                  <a:pos x="549" y="818"/>
                </a:cxn>
                <a:cxn ang="0">
                  <a:pos x="512" y="729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9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44" y="1123"/>
                </a:cxn>
                <a:cxn ang="0">
                  <a:pos x="29" y="1123"/>
                </a:cxn>
                <a:cxn ang="0">
                  <a:pos x="7" y="1116"/>
                </a:cxn>
                <a:cxn ang="0">
                  <a:pos x="0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7" y="1049"/>
                </a:cxn>
                <a:cxn ang="0">
                  <a:pos x="22" y="1027"/>
                </a:cxn>
                <a:cxn ang="0">
                  <a:pos x="467" y="595"/>
                </a:cxn>
                <a:cxn ang="0">
                  <a:pos x="311" y="163"/>
                </a:cxn>
                <a:cxn ang="0">
                  <a:pos x="282" y="96"/>
                </a:cxn>
                <a:cxn ang="0">
                  <a:pos x="259" y="59"/>
                </a:cxn>
                <a:cxn ang="0">
                  <a:pos x="237" y="44"/>
                </a:cxn>
                <a:cxn ang="0">
                  <a:pos x="207" y="29"/>
                </a:cxn>
                <a:cxn ang="0">
                  <a:pos x="200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15"/>
                </a:cxn>
                <a:cxn ang="0">
                  <a:pos x="193" y="7"/>
                </a:cxn>
                <a:cxn ang="0">
                  <a:pos x="200" y="0"/>
                </a:cxn>
                <a:cxn ang="0">
                  <a:pos x="215" y="0"/>
                </a:cxn>
                <a:cxn ang="0">
                  <a:pos x="222" y="0"/>
                </a:cxn>
              </a:cxnLst>
              <a:rect l="0" t="0" r="r" b="b"/>
              <a:pathLst>
                <a:path w="786" h="1123">
                  <a:moveTo>
                    <a:pt x="222" y="0"/>
                  </a:moveTo>
                  <a:lnTo>
                    <a:pt x="274" y="7"/>
                  </a:lnTo>
                  <a:lnTo>
                    <a:pt x="333" y="22"/>
                  </a:lnTo>
                  <a:lnTo>
                    <a:pt x="378" y="52"/>
                  </a:lnTo>
                  <a:lnTo>
                    <a:pt x="415" y="111"/>
                  </a:lnTo>
                  <a:lnTo>
                    <a:pt x="741" y="1019"/>
                  </a:lnTo>
                  <a:lnTo>
                    <a:pt x="749" y="1049"/>
                  </a:lnTo>
                  <a:lnTo>
                    <a:pt x="764" y="1071"/>
                  </a:lnTo>
                  <a:lnTo>
                    <a:pt x="779" y="1094"/>
                  </a:lnTo>
                  <a:lnTo>
                    <a:pt x="779" y="1101"/>
                  </a:lnTo>
                  <a:lnTo>
                    <a:pt x="786" y="1109"/>
                  </a:lnTo>
                  <a:lnTo>
                    <a:pt x="786" y="1116"/>
                  </a:lnTo>
                  <a:lnTo>
                    <a:pt x="779" y="1116"/>
                  </a:lnTo>
                  <a:lnTo>
                    <a:pt x="764" y="1123"/>
                  </a:lnTo>
                  <a:lnTo>
                    <a:pt x="734" y="1123"/>
                  </a:lnTo>
                  <a:lnTo>
                    <a:pt x="712" y="1123"/>
                  </a:lnTo>
                  <a:lnTo>
                    <a:pt x="690" y="1123"/>
                  </a:lnTo>
                  <a:lnTo>
                    <a:pt x="675" y="1116"/>
                  </a:lnTo>
                  <a:lnTo>
                    <a:pt x="660" y="1109"/>
                  </a:lnTo>
                  <a:lnTo>
                    <a:pt x="645" y="1086"/>
                  </a:lnTo>
                  <a:lnTo>
                    <a:pt x="630" y="1056"/>
                  </a:lnTo>
                  <a:lnTo>
                    <a:pt x="608" y="989"/>
                  </a:lnTo>
                  <a:lnTo>
                    <a:pt x="578" y="915"/>
                  </a:lnTo>
                  <a:lnTo>
                    <a:pt x="549" y="818"/>
                  </a:lnTo>
                  <a:lnTo>
                    <a:pt x="512" y="729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9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44" y="1123"/>
                  </a:lnTo>
                  <a:lnTo>
                    <a:pt x="29" y="1123"/>
                  </a:lnTo>
                  <a:lnTo>
                    <a:pt x="7" y="1116"/>
                  </a:lnTo>
                  <a:lnTo>
                    <a:pt x="0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7" y="1049"/>
                  </a:lnTo>
                  <a:lnTo>
                    <a:pt x="22" y="1027"/>
                  </a:lnTo>
                  <a:lnTo>
                    <a:pt x="467" y="595"/>
                  </a:lnTo>
                  <a:lnTo>
                    <a:pt x="311" y="163"/>
                  </a:lnTo>
                  <a:lnTo>
                    <a:pt x="282" y="96"/>
                  </a:lnTo>
                  <a:lnTo>
                    <a:pt x="259" y="59"/>
                  </a:lnTo>
                  <a:lnTo>
                    <a:pt x="237" y="44"/>
                  </a:lnTo>
                  <a:lnTo>
                    <a:pt x="207" y="29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15"/>
                  </a:lnTo>
                  <a:lnTo>
                    <a:pt x="193" y="7"/>
                  </a:lnTo>
                  <a:lnTo>
                    <a:pt x="200" y="0"/>
                  </a:lnTo>
                  <a:lnTo>
                    <a:pt x="215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134" y="1972"/>
              <a:ext cx="1024" cy="774"/>
            </a:xfrm>
            <a:custGeom>
              <a:avLst/>
              <a:gdLst/>
              <a:ahLst/>
              <a:cxnLst>
                <a:cxn ang="0">
                  <a:pos x="252" y="8"/>
                </a:cxn>
                <a:cxn ang="0">
                  <a:pos x="327" y="8"/>
                </a:cxn>
                <a:cxn ang="0">
                  <a:pos x="453" y="8"/>
                </a:cxn>
                <a:cxn ang="0">
                  <a:pos x="519" y="8"/>
                </a:cxn>
                <a:cxn ang="0">
                  <a:pos x="512" y="37"/>
                </a:cxn>
                <a:cxn ang="0">
                  <a:pos x="490" y="45"/>
                </a:cxn>
                <a:cxn ang="0">
                  <a:pos x="416" y="52"/>
                </a:cxn>
                <a:cxn ang="0">
                  <a:pos x="393" y="75"/>
                </a:cxn>
                <a:cxn ang="0">
                  <a:pos x="764" y="112"/>
                </a:cxn>
                <a:cxn ang="0">
                  <a:pos x="801" y="82"/>
                </a:cxn>
                <a:cxn ang="0">
                  <a:pos x="816" y="52"/>
                </a:cxn>
                <a:cxn ang="0">
                  <a:pos x="786" y="45"/>
                </a:cxn>
                <a:cxn ang="0">
                  <a:pos x="772" y="30"/>
                </a:cxn>
                <a:cxn ang="0">
                  <a:pos x="779" y="8"/>
                </a:cxn>
                <a:cxn ang="0">
                  <a:pos x="794" y="0"/>
                </a:cxn>
                <a:cxn ang="0">
                  <a:pos x="935" y="8"/>
                </a:cxn>
                <a:cxn ang="0">
                  <a:pos x="1009" y="0"/>
                </a:cxn>
                <a:cxn ang="0">
                  <a:pos x="1024" y="15"/>
                </a:cxn>
                <a:cxn ang="0">
                  <a:pos x="1009" y="45"/>
                </a:cxn>
                <a:cxn ang="0">
                  <a:pos x="875" y="89"/>
                </a:cxn>
                <a:cxn ang="0">
                  <a:pos x="586" y="283"/>
                </a:cxn>
                <a:cxn ang="0">
                  <a:pos x="556" y="305"/>
                </a:cxn>
                <a:cxn ang="0">
                  <a:pos x="564" y="320"/>
                </a:cxn>
                <a:cxn ang="0">
                  <a:pos x="786" y="722"/>
                </a:cxn>
                <a:cxn ang="0">
                  <a:pos x="831" y="729"/>
                </a:cxn>
                <a:cxn ang="0">
                  <a:pos x="853" y="737"/>
                </a:cxn>
                <a:cxn ang="0">
                  <a:pos x="846" y="774"/>
                </a:cxn>
                <a:cxn ang="0">
                  <a:pos x="764" y="767"/>
                </a:cxn>
                <a:cxn ang="0">
                  <a:pos x="623" y="774"/>
                </a:cxn>
                <a:cxn ang="0">
                  <a:pos x="564" y="767"/>
                </a:cxn>
                <a:cxn ang="0">
                  <a:pos x="564" y="744"/>
                </a:cxn>
                <a:cxn ang="0">
                  <a:pos x="586" y="737"/>
                </a:cxn>
                <a:cxn ang="0">
                  <a:pos x="616" y="729"/>
                </a:cxn>
                <a:cxn ang="0">
                  <a:pos x="645" y="700"/>
                </a:cxn>
                <a:cxn ang="0">
                  <a:pos x="638" y="685"/>
                </a:cxn>
                <a:cxn ang="0">
                  <a:pos x="260" y="603"/>
                </a:cxn>
                <a:cxn ang="0">
                  <a:pos x="230" y="715"/>
                </a:cxn>
                <a:cxn ang="0">
                  <a:pos x="245" y="729"/>
                </a:cxn>
                <a:cxn ang="0">
                  <a:pos x="297" y="729"/>
                </a:cxn>
                <a:cxn ang="0">
                  <a:pos x="327" y="737"/>
                </a:cxn>
                <a:cxn ang="0">
                  <a:pos x="334" y="759"/>
                </a:cxn>
                <a:cxn ang="0">
                  <a:pos x="319" y="774"/>
                </a:cxn>
                <a:cxn ang="0">
                  <a:pos x="215" y="767"/>
                </a:cxn>
                <a:cxn ang="0">
                  <a:pos x="119" y="767"/>
                </a:cxn>
                <a:cxn ang="0">
                  <a:pos x="8" y="774"/>
                </a:cxn>
                <a:cxn ang="0">
                  <a:pos x="0" y="759"/>
                </a:cxn>
                <a:cxn ang="0">
                  <a:pos x="15" y="737"/>
                </a:cxn>
                <a:cxn ang="0">
                  <a:pos x="67" y="729"/>
                </a:cxn>
                <a:cxn ang="0">
                  <a:pos x="119" y="722"/>
                </a:cxn>
                <a:cxn ang="0">
                  <a:pos x="134" y="685"/>
                </a:cxn>
                <a:cxn ang="0">
                  <a:pos x="289" y="67"/>
                </a:cxn>
                <a:cxn ang="0">
                  <a:pos x="275" y="52"/>
                </a:cxn>
                <a:cxn ang="0">
                  <a:pos x="230" y="45"/>
                </a:cxn>
                <a:cxn ang="0">
                  <a:pos x="193" y="45"/>
                </a:cxn>
                <a:cxn ang="0">
                  <a:pos x="186" y="15"/>
                </a:cxn>
                <a:cxn ang="0">
                  <a:pos x="200" y="0"/>
                </a:cxn>
              </a:cxnLst>
              <a:rect l="0" t="0" r="r" b="b"/>
              <a:pathLst>
                <a:path w="1024" h="774">
                  <a:moveTo>
                    <a:pt x="208" y="0"/>
                  </a:moveTo>
                  <a:lnTo>
                    <a:pt x="230" y="8"/>
                  </a:lnTo>
                  <a:lnTo>
                    <a:pt x="252" y="8"/>
                  </a:lnTo>
                  <a:lnTo>
                    <a:pt x="275" y="8"/>
                  </a:lnTo>
                  <a:lnTo>
                    <a:pt x="304" y="8"/>
                  </a:lnTo>
                  <a:lnTo>
                    <a:pt x="327" y="8"/>
                  </a:lnTo>
                  <a:lnTo>
                    <a:pt x="356" y="8"/>
                  </a:lnTo>
                  <a:lnTo>
                    <a:pt x="401" y="8"/>
                  </a:lnTo>
                  <a:lnTo>
                    <a:pt x="453" y="8"/>
                  </a:lnTo>
                  <a:lnTo>
                    <a:pt x="505" y="0"/>
                  </a:lnTo>
                  <a:lnTo>
                    <a:pt x="512" y="8"/>
                  </a:lnTo>
                  <a:lnTo>
                    <a:pt x="519" y="8"/>
                  </a:lnTo>
                  <a:lnTo>
                    <a:pt x="519" y="15"/>
                  </a:lnTo>
                  <a:lnTo>
                    <a:pt x="519" y="30"/>
                  </a:lnTo>
                  <a:lnTo>
                    <a:pt x="512" y="37"/>
                  </a:lnTo>
                  <a:lnTo>
                    <a:pt x="505" y="45"/>
                  </a:lnTo>
                  <a:lnTo>
                    <a:pt x="497" y="45"/>
                  </a:lnTo>
                  <a:lnTo>
                    <a:pt x="490" y="45"/>
                  </a:lnTo>
                  <a:lnTo>
                    <a:pt x="453" y="45"/>
                  </a:lnTo>
                  <a:lnTo>
                    <a:pt x="430" y="45"/>
                  </a:lnTo>
                  <a:lnTo>
                    <a:pt x="416" y="52"/>
                  </a:lnTo>
                  <a:lnTo>
                    <a:pt x="401" y="60"/>
                  </a:lnTo>
                  <a:lnTo>
                    <a:pt x="393" y="67"/>
                  </a:lnTo>
                  <a:lnTo>
                    <a:pt x="393" y="75"/>
                  </a:lnTo>
                  <a:lnTo>
                    <a:pt x="386" y="89"/>
                  </a:lnTo>
                  <a:lnTo>
                    <a:pt x="297" y="447"/>
                  </a:lnTo>
                  <a:lnTo>
                    <a:pt x="764" y="112"/>
                  </a:lnTo>
                  <a:lnTo>
                    <a:pt x="779" y="104"/>
                  </a:lnTo>
                  <a:lnTo>
                    <a:pt x="794" y="97"/>
                  </a:lnTo>
                  <a:lnTo>
                    <a:pt x="801" y="82"/>
                  </a:lnTo>
                  <a:lnTo>
                    <a:pt x="816" y="75"/>
                  </a:lnTo>
                  <a:lnTo>
                    <a:pt x="816" y="60"/>
                  </a:lnTo>
                  <a:lnTo>
                    <a:pt x="816" y="52"/>
                  </a:lnTo>
                  <a:lnTo>
                    <a:pt x="809" y="45"/>
                  </a:lnTo>
                  <a:lnTo>
                    <a:pt x="801" y="45"/>
                  </a:lnTo>
                  <a:lnTo>
                    <a:pt x="786" y="45"/>
                  </a:lnTo>
                  <a:lnTo>
                    <a:pt x="779" y="37"/>
                  </a:lnTo>
                  <a:lnTo>
                    <a:pt x="772" y="37"/>
                  </a:lnTo>
                  <a:lnTo>
                    <a:pt x="772" y="30"/>
                  </a:lnTo>
                  <a:lnTo>
                    <a:pt x="772" y="30"/>
                  </a:lnTo>
                  <a:lnTo>
                    <a:pt x="772" y="15"/>
                  </a:lnTo>
                  <a:lnTo>
                    <a:pt x="779" y="8"/>
                  </a:lnTo>
                  <a:lnTo>
                    <a:pt x="786" y="8"/>
                  </a:lnTo>
                  <a:lnTo>
                    <a:pt x="794" y="0"/>
                  </a:lnTo>
                  <a:lnTo>
                    <a:pt x="794" y="0"/>
                  </a:lnTo>
                  <a:lnTo>
                    <a:pt x="838" y="8"/>
                  </a:lnTo>
                  <a:lnTo>
                    <a:pt x="890" y="8"/>
                  </a:lnTo>
                  <a:lnTo>
                    <a:pt x="935" y="8"/>
                  </a:lnTo>
                  <a:lnTo>
                    <a:pt x="957" y="8"/>
                  </a:lnTo>
                  <a:lnTo>
                    <a:pt x="987" y="8"/>
                  </a:lnTo>
                  <a:lnTo>
                    <a:pt x="1009" y="0"/>
                  </a:lnTo>
                  <a:lnTo>
                    <a:pt x="1016" y="8"/>
                  </a:lnTo>
                  <a:lnTo>
                    <a:pt x="1024" y="8"/>
                  </a:lnTo>
                  <a:lnTo>
                    <a:pt x="1024" y="15"/>
                  </a:lnTo>
                  <a:lnTo>
                    <a:pt x="1024" y="30"/>
                  </a:lnTo>
                  <a:lnTo>
                    <a:pt x="1016" y="37"/>
                  </a:lnTo>
                  <a:lnTo>
                    <a:pt x="1009" y="45"/>
                  </a:lnTo>
                  <a:lnTo>
                    <a:pt x="1002" y="45"/>
                  </a:lnTo>
                  <a:lnTo>
                    <a:pt x="942" y="60"/>
                  </a:lnTo>
                  <a:lnTo>
                    <a:pt x="875" y="89"/>
                  </a:lnTo>
                  <a:lnTo>
                    <a:pt x="801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8"/>
                  </a:lnTo>
                  <a:lnTo>
                    <a:pt x="564" y="298"/>
                  </a:lnTo>
                  <a:lnTo>
                    <a:pt x="556" y="305"/>
                  </a:lnTo>
                  <a:lnTo>
                    <a:pt x="556" y="305"/>
                  </a:lnTo>
                  <a:lnTo>
                    <a:pt x="564" y="313"/>
                  </a:lnTo>
                  <a:lnTo>
                    <a:pt x="564" y="320"/>
                  </a:lnTo>
                  <a:lnTo>
                    <a:pt x="757" y="692"/>
                  </a:lnTo>
                  <a:lnTo>
                    <a:pt x="772" y="715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16" y="729"/>
                  </a:lnTo>
                  <a:lnTo>
                    <a:pt x="831" y="729"/>
                  </a:lnTo>
                  <a:lnTo>
                    <a:pt x="838" y="737"/>
                  </a:lnTo>
                  <a:lnTo>
                    <a:pt x="853" y="737"/>
                  </a:lnTo>
                  <a:lnTo>
                    <a:pt x="853" y="737"/>
                  </a:lnTo>
                  <a:lnTo>
                    <a:pt x="861" y="752"/>
                  </a:lnTo>
                  <a:lnTo>
                    <a:pt x="853" y="767"/>
                  </a:lnTo>
                  <a:lnTo>
                    <a:pt x="846" y="774"/>
                  </a:lnTo>
                  <a:lnTo>
                    <a:pt x="838" y="774"/>
                  </a:lnTo>
                  <a:lnTo>
                    <a:pt x="801" y="774"/>
                  </a:lnTo>
                  <a:lnTo>
                    <a:pt x="764" y="767"/>
                  </a:lnTo>
                  <a:lnTo>
                    <a:pt x="727" y="767"/>
                  </a:lnTo>
                  <a:lnTo>
                    <a:pt x="683" y="767"/>
                  </a:lnTo>
                  <a:lnTo>
                    <a:pt x="623" y="774"/>
                  </a:lnTo>
                  <a:lnTo>
                    <a:pt x="579" y="774"/>
                  </a:lnTo>
                  <a:lnTo>
                    <a:pt x="571" y="774"/>
                  </a:lnTo>
                  <a:lnTo>
                    <a:pt x="564" y="767"/>
                  </a:lnTo>
                  <a:lnTo>
                    <a:pt x="564" y="759"/>
                  </a:lnTo>
                  <a:lnTo>
                    <a:pt x="564" y="759"/>
                  </a:lnTo>
                  <a:lnTo>
                    <a:pt x="564" y="744"/>
                  </a:lnTo>
                  <a:lnTo>
                    <a:pt x="571" y="737"/>
                  </a:lnTo>
                  <a:lnTo>
                    <a:pt x="579" y="737"/>
                  </a:lnTo>
                  <a:lnTo>
                    <a:pt x="586" y="737"/>
                  </a:lnTo>
                  <a:lnTo>
                    <a:pt x="594" y="729"/>
                  </a:lnTo>
                  <a:lnTo>
                    <a:pt x="601" y="729"/>
                  </a:lnTo>
                  <a:lnTo>
                    <a:pt x="616" y="729"/>
                  </a:lnTo>
                  <a:lnTo>
                    <a:pt x="631" y="722"/>
                  </a:lnTo>
                  <a:lnTo>
                    <a:pt x="638" y="715"/>
                  </a:lnTo>
                  <a:lnTo>
                    <a:pt x="645" y="700"/>
                  </a:lnTo>
                  <a:lnTo>
                    <a:pt x="645" y="700"/>
                  </a:lnTo>
                  <a:lnTo>
                    <a:pt x="638" y="692"/>
                  </a:lnTo>
                  <a:lnTo>
                    <a:pt x="638" y="685"/>
                  </a:lnTo>
                  <a:lnTo>
                    <a:pt x="475" y="365"/>
                  </a:lnTo>
                  <a:lnTo>
                    <a:pt x="289" y="499"/>
                  </a:lnTo>
                  <a:lnTo>
                    <a:pt x="260" y="603"/>
                  </a:lnTo>
                  <a:lnTo>
                    <a:pt x="245" y="662"/>
                  </a:lnTo>
                  <a:lnTo>
                    <a:pt x="237" y="700"/>
                  </a:lnTo>
                  <a:lnTo>
                    <a:pt x="230" y="715"/>
                  </a:lnTo>
                  <a:lnTo>
                    <a:pt x="230" y="722"/>
                  </a:lnTo>
                  <a:lnTo>
                    <a:pt x="237" y="722"/>
                  </a:lnTo>
                  <a:lnTo>
                    <a:pt x="245" y="729"/>
                  </a:lnTo>
                  <a:lnTo>
                    <a:pt x="260" y="729"/>
                  </a:lnTo>
                  <a:lnTo>
                    <a:pt x="275" y="729"/>
                  </a:lnTo>
                  <a:lnTo>
                    <a:pt x="297" y="729"/>
                  </a:lnTo>
                  <a:lnTo>
                    <a:pt x="304" y="729"/>
                  </a:lnTo>
                  <a:lnTo>
                    <a:pt x="319" y="737"/>
                  </a:lnTo>
                  <a:lnTo>
                    <a:pt x="327" y="737"/>
                  </a:lnTo>
                  <a:lnTo>
                    <a:pt x="334" y="737"/>
                  </a:lnTo>
                  <a:lnTo>
                    <a:pt x="334" y="752"/>
                  </a:lnTo>
                  <a:lnTo>
                    <a:pt x="334" y="759"/>
                  </a:lnTo>
                  <a:lnTo>
                    <a:pt x="334" y="767"/>
                  </a:lnTo>
                  <a:lnTo>
                    <a:pt x="327" y="774"/>
                  </a:lnTo>
                  <a:lnTo>
                    <a:pt x="319" y="774"/>
                  </a:lnTo>
                  <a:lnTo>
                    <a:pt x="312" y="774"/>
                  </a:lnTo>
                  <a:lnTo>
                    <a:pt x="237" y="774"/>
                  </a:lnTo>
                  <a:lnTo>
                    <a:pt x="215" y="767"/>
                  </a:lnTo>
                  <a:lnTo>
                    <a:pt x="186" y="767"/>
                  </a:lnTo>
                  <a:lnTo>
                    <a:pt x="163" y="767"/>
                  </a:lnTo>
                  <a:lnTo>
                    <a:pt x="119" y="767"/>
                  </a:lnTo>
                  <a:lnTo>
                    <a:pt x="59" y="774"/>
                  </a:lnTo>
                  <a:lnTo>
                    <a:pt x="15" y="774"/>
                  </a:lnTo>
                  <a:lnTo>
                    <a:pt x="8" y="774"/>
                  </a:lnTo>
                  <a:lnTo>
                    <a:pt x="0" y="767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44"/>
                  </a:lnTo>
                  <a:lnTo>
                    <a:pt x="8" y="737"/>
                  </a:lnTo>
                  <a:lnTo>
                    <a:pt x="15" y="737"/>
                  </a:lnTo>
                  <a:lnTo>
                    <a:pt x="22" y="737"/>
                  </a:lnTo>
                  <a:lnTo>
                    <a:pt x="37" y="729"/>
                  </a:lnTo>
                  <a:lnTo>
                    <a:pt x="67" y="729"/>
                  </a:lnTo>
                  <a:lnTo>
                    <a:pt x="89" y="729"/>
                  </a:lnTo>
                  <a:lnTo>
                    <a:pt x="104" y="729"/>
                  </a:lnTo>
                  <a:lnTo>
                    <a:pt x="119" y="722"/>
                  </a:lnTo>
                  <a:lnTo>
                    <a:pt x="126" y="715"/>
                  </a:lnTo>
                  <a:lnTo>
                    <a:pt x="126" y="700"/>
                  </a:lnTo>
                  <a:lnTo>
                    <a:pt x="134" y="685"/>
                  </a:lnTo>
                  <a:lnTo>
                    <a:pt x="282" y="89"/>
                  </a:lnTo>
                  <a:lnTo>
                    <a:pt x="282" y="75"/>
                  </a:lnTo>
                  <a:lnTo>
                    <a:pt x="289" y="67"/>
                  </a:lnTo>
                  <a:lnTo>
                    <a:pt x="289" y="60"/>
                  </a:lnTo>
                  <a:lnTo>
                    <a:pt x="282" y="52"/>
                  </a:lnTo>
                  <a:lnTo>
                    <a:pt x="275" y="52"/>
                  </a:lnTo>
                  <a:lnTo>
                    <a:pt x="260" y="45"/>
                  </a:lnTo>
                  <a:lnTo>
                    <a:pt x="245" y="45"/>
                  </a:lnTo>
                  <a:lnTo>
                    <a:pt x="230" y="45"/>
                  </a:lnTo>
                  <a:lnTo>
                    <a:pt x="215" y="45"/>
                  </a:lnTo>
                  <a:lnTo>
                    <a:pt x="200" y="45"/>
                  </a:lnTo>
                  <a:lnTo>
                    <a:pt x="193" y="45"/>
                  </a:lnTo>
                  <a:lnTo>
                    <a:pt x="186" y="37"/>
                  </a:lnTo>
                  <a:lnTo>
                    <a:pt x="178" y="30"/>
                  </a:lnTo>
                  <a:lnTo>
                    <a:pt x="186" y="15"/>
                  </a:lnTo>
                  <a:lnTo>
                    <a:pt x="186" y="8"/>
                  </a:lnTo>
                  <a:lnTo>
                    <a:pt x="193" y="8"/>
                  </a:lnTo>
                  <a:lnTo>
                    <a:pt x="200" y="0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2736" y="2396"/>
              <a:ext cx="1061" cy="1057"/>
            </a:xfrm>
            <a:custGeom>
              <a:avLst/>
              <a:gdLst/>
              <a:ahLst/>
              <a:cxnLst>
                <a:cxn ang="0">
                  <a:pos x="535" y="0"/>
                </a:cxn>
                <a:cxn ang="0">
                  <a:pos x="549" y="0"/>
                </a:cxn>
                <a:cxn ang="0">
                  <a:pos x="557" y="8"/>
                </a:cxn>
                <a:cxn ang="0">
                  <a:pos x="557" y="23"/>
                </a:cxn>
                <a:cxn ang="0">
                  <a:pos x="564" y="37"/>
                </a:cxn>
                <a:cxn ang="0">
                  <a:pos x="564" y="52"/>
                </a:cxn>
                <a:cxn ang="0">
                  <a:pos x="564" y="499"/>
                </a:cxn>
                <a:cxn ang="0">
                  <a:pos x="1009" y="499"/>
                </a:cxn>
                <a:cxn ang="0">
                  <a:pos x="1017" y="499"/>
                </a:cxn>
                <a:cxn ang="0">
                  <a:pos x="1032" y="499"/>
                </a:cxn>
                <a:cxn ang="0">
                  <a:pos x="1039" y="499"/>
                </a:cxn>
                <a:cxn ang="0">
                  <a:pos x="1054" y="506"/>
                </a:cxn>
                <a:cxn ang="0">
                  <a:pos x="1054" y="514"/>
                </a:cxn>
                <a:cxn ang="0">
                  <a:pos x="1061" y="529"/>
                </a:cxn>
                <a:cxn ang="0">
                  <a:pos x="1054" y="544"/>
                </a:cxn>
                <a:cxn ang="0">
                  <a:pos x="1054" y="551"/>
                </a:cxn>
                <a:cxn ang="0">
                  <a:pos x="1039" y="558"/>
                </a:cxn>
                <a:cxn ang="0">
                  <a:pos x="1032" y="558"/>
                </a:cxn>
                <a:cxn ang="0">
                  <a:pos x="1017" y="558"/>
                </a:cxn>
                <a:cxn ang="0">
                  <a:pos x="1009" y="558"/>
                </a:cxn>
                <a:cxn ang="0">
                  <a:pos x="564" y="558"/>
                </a:cxn>
                <a:cxn ang="0">
                  <a:pos x="564" y="1005"/>
                </a:cxn>
                <a:cxn ang="0">
                  <a:pos x="564" y="1020"/>
                </a:cxn>
                <a:cxn ang="0">
                  <a:pos x="557" y="1035"/>
                </a:cxn>
                <a:cxn ang="0">
                  <a:pos x="557" y="1050"/>
                </a:cxn>
                <a:cxn ang="0">
                  <a:pos x="549" y="1057"/>
                </a:cxn>
                <a:cxn ang="0">
                  <a:pos x="535" y="1057"/>
                </a:cxn>
                <a:cxn ang="0">
                  <a:pos x="520" y="1057"/>
                </a:cxn>
                <a:cxn ang="0">
                  <a:pos x="512" y="1050"/>
                </a:cxn>
                <a:cxn ang="0">
                  <a:pos x="505" y="1042"/>
                </a:cxn>
                <a:cxn ang="0">
                  <a:pos x="497" y="1035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58"/>
                </a:cxn>
                <a:cxn ang="0">
                  <a:pos x="52" y="558"/>
                </a:cxn>
                <a:cxn ang="0">
                  <a:pos x="45" y="558"/>
                </a:cxn>
                <a:cxn ang="0">
                  <a:pos x="30" y="558"/>
                </a:cxn>
                <a:cxn ang="0">
                  <a:pos x="23" y="558"/>
                </a:cxn>
                <a:cxn ang="0">
                  <a:pos x="8" y="551"/>
                </a:cxn>
                <a:cxn ang="0">
                  <a:pos x="8" y="544"/>
                </a:cxn>
                <a:cxn ang="0">
                  <a:pos x="0" y="529"/>
                </a:cxn>
                <a:cxn ang="0">
                  <a:pos x="8" y="514"/>
                </a:cxn>
                <a:cxn ang="0">
                  <a:pos x="8" y="506"/>
                </a:cxn>
                <a:cxn ang="0">
                  <a:pos x="23" y="499"/>
                </a:cxn>
                <a:cxn ang="0">
                  <a:pos x="30" y="499"/>
                </a:cxn>
                <a:cxn ang="0">
                  <a:pos x="45" y="499"/>
                </a:cxn>
                <a:cxn ang="0">
                  <a:pos x="52" y="499"/>
                </a:cxn>
                <a:cxn ang="0">
                  <a:pos x="497" y="499"/>
                </a:cxn>
                <a:cxn ang="0">
                  <a:pos x="497" y="52"/>
                </a:cxn>
                <a:cxn ang="0">
                  <a:pos x="497" y="37"/>
                </a:cxn>
                <a:cxn ang="0">
                  <a:pos x="497" y="23"/>
                </a:cxn>
                <a:cxn ang="0">
                  <a:pos x="505" y="15"/>
                </a:cxn>
                <a:cxn ang="0">
                  <a:pos x="512" y="8"/>
                </a:cxn>
                <a:cxn ang="0">
                  <a:pos x="520" y="0"/>
                </a:cxn>
                <a:cxn ang="0">
                  <a:pos x="535" y="0"/>
                </a:cxn>
              </a:cxnLst>
              <a:rect l="0" t="0" r="r" b="b"/>
              <a:pathLst>
                <a:path w="1061" h="1057">
                  <a:moveTo>
                    <a:pt x="535" y="0"/>
                  </a:moveTo>
                  <a:lnTo>
                    <a:pt x="549" y="0"/>
                  </a:lnTo>
                  <a:lnTo>
                    <a:pt x="557" y="8"/>
                  </a:lnTo>
                  <a:lnTo>
                    <a:pt x="557" y="23"/>
                  </a:lnTo>
                  <a:lnTo>
                    <a:pt x="564" y="37"/>
                  </a:lnTo>
                  <a:lnTo>
                    <a:pt x="564" y="52"/>
                  </a:lnTo>
                  <a:lnTo>
                    <a:pt x="564" y="499"/>
                  </a:lnTo>
                  <a:lnTo>
                    <a:pt x="1009" y="499"/>
                  </a:lnTo>
                  <a:lnTo>
                    <a:pt x="1017" y="499"/>
                  </a:lnTo>
                  <a:lnTo>
                    <a:pt x="1032" y="499"/>
                  </a:lnTo>
                  <a:lnTo>
                    <a:pt x="1039" y="499"/>
                  </a:lnTo>
                  <a:lnTo>
                    <a:pt x="1054" y="506"/>
                  </a:lnTo>
                  <a:lnTo>
                    <a:pt x="1054" y="514"/>
                  </a:lnTo>
                  <a:lnTo>
                    <a:pt x="1061" y="529"/>
                  </a:lnTo>
                  <a:lnTo>
                    <a:pt x="1054" y="544"/>
                  </a:lnTo>
                  <a:lnTo>
                    <a:pt x="1054" y="551"/>
                  </a:lnTo>
                  <a:lnTo>
                    <a:pt x="1039" y="558"/>
                  </a:lnTo>
                  <a:lnTo>
                    <a:pt x="1032" y="558"/>
                  </a:lnTo>
                  <a:lnTo>
                    <a:pt x="1017" y="558"/>
                  </a:lnTo>
                  <a:lnTo>
                    <a:pt x="1009" y="558"/>
                  </a:lnTo>
                  <a:lnTo>
                    <a:pt x="564" y="558"/>
                  </a:lnTo>
                  <a:lnTo>
                    <a:pt x="564" y="1005"/>
                  </a:lnTo>
                  <a:lnTo>
                    <a:pt x="564" y="1020"/>
                  </a:lnTo>
                  <a:lnTo>
                    <a:pt x="557" y="1035"/>
                  </a:lnTo>
                  <a:lnTo>
                    <a:pt x="557" y="1050"/>
                  </a:lnTo>
                  <a:lnTo>
                    <a:pt x="549" y="1057"/>
                  </a:lnTo>
                  <a:lnTo>
                    <a:pt x="535" y="1057"/>
                  </a:lnTo>
                  <a:lnTo>
                    <a:pt x="520" y="1057"/>
                  </a:lnTo>
                  <a:lnTo>
                    <a:pt x="512" y="1050"/>
                  </a:lnTo>
                  <a:lnTo>
                    <a:pt x="505" y="1042"/>
                  </a:lnTo>
                  <a:lnTo>
                    <a:pt x="497" y="1035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58"/>
                  </a:lnTo>
                  <a:lnTo>
                    <a:pt x="52" y="558"/>
                  </a:lnTo>
                  <a:lnTo>
                    <a:pt x="45" y="558"/>
                  </a:lnTo>
                  <a:lnTo>
                    <a:pt x="30" y="558"/>
                  </a:lnTo>
                  <a:lnTo>
                    <a:pt x="23" y="558"/>
                  </a:lnTo>
                  <a:lnTo>
                    <a:pt x="8" y="551"/>
                  </a:lnTo>
                  <a:lnTo>
                    <a:pt x="8" y="544"/>
                  </a:lnTo>
                  <a:lnTo>
                    <a:pt x="0" y="529"/>
                  </a:lnTo>
                  <a:lnTo>
                    <a:pt x="8" y="514"/>
                  </a:lnTo>
                  <a:lnTo>
                    <a:pt x="8" y="506"/>
                  </a:lnTo>
                  <a:lnTo>
                    <a:pt x="23" y="499"/>
                  </a:lnTo>
                  <a:lnTo>
                    <a:pt x="30" y="499"/>
                  </a:lnTo>
                  <a:lnTo>
                    <a:pt x="45" y="499"/>
                  </a:lnTo>
                  <a:lnTo>
                    <a:pt x="52" y="499"/>
                  </a:lnTo>
                  <a:lnTo>
                    <a:pt x="497" y="499"/>
                  </a:lnTo>
                  <a:lnTo>
                    <a:pt x="497" y="52"/>
                  </a:lnTo>
                  <a:lnTo>
                    <a:pt x="497" y="37"/>
                  </a:lnTo>
                  <a:lnTo>
                    <a:pt x="497" y="23"/>
                  </a:lnTo>
                  <a:lnTo>
                    <a:pt x="505" y="15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4324" y="2218"/>
              <a:ext cx="794" cy="1123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82" y="7"/>
                </a:cxn>
                <a:cxn ang="0">
                  <a:pos x="341" y="22"/>
                </a:cxn>
                <a:cxn ang="0">
                  <a:pos x="386" y="52"/>
                </a:cxn>
                <a:cxn ang="0">
                  <a:pos x="423" y="111"/>
                </a:cxn>
                <a:cxn ang="0">
                  <a:pos x="742" y="1019"/>
                </a:cxn>
                <a:cxn ang="0">
                  <a:pos x="757" y="1049"/>
                </a:cxn>
                <a:cxn ang="0">
                  <a:pos x="764" y="1071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94" y="1109"/>
                </a:cxn>
                <a:cxn ang="0">
                  <a:pos x="786" y="1116"/>
                </a:cxn>
                <a:cxn ang="0">
                  <a:pos x="786" y="1116"/>
                </a:cxn>
                <a:cxn ang="0">
                  <a:pos x="771" y="1123"/>
                </a:cxn>
                <a:cxn ang="0">
                  <a:pos x="734" y="1123"/>
                </a:cxn>
                <a:cxn ang="0">
                  <a:pos x="712" y="1123"/>
                </a:cxn>
                <a:cxn ang="0">
                  <a:pos x="697" y="1123"/>
                </a:cxn>
                <a:cxn ang="0">
                  <a:pos x="682" y="1116"/>
                </a:cxn>
                <a:cxn ang="0">
                  <a:pos x="668" y="1109"/>
                </a:cxn>
                <a:cxn ang="0">
                  <a:pos x="653" y="1086"/>
                </a:cxn>
                <a:cxn ang="0">
                  <a:pos x="638" y="1056"/>
                </a:cxn>
                <a:cxn ang="0">
                  <a:pos x="616" y="989"/>
                </a:cxn>
                <a:cxn ang="0">
                  <a:pos x="586" y="915"/>
                </a:cxn>
                <a:cxn ang="0">
                  <a:pos x="549" y="818"/>
                </a:cxn>
                <a:cxn ang="0">
                  <a:pos x="519" y="729"/>
                </a:cxn>
                <a:cxn ang="0">
                  <a:pos x="482" y="640"/>
                </a:cxn>
                <a:cxn ang="0">
                  <a:pos x="482" y="640"/>
                </a:cxn>
                <a:cxn ang="0">
                  <a:pos x="104" y="1094"/>
                </a:cxn>
                <a:cxn ang="0">
                  <a:pos x="89" y="1101"/>
                </a:cxn>
                <a:cxn ang="0">
                  <a:pos x="82" y="1116"/>
                </a:cxn>
                <a:cxn ang="0">
                  <a:pos x="67" y="1123"/>
                </a:cxn>
                <a:cxn ang="0">
                  <a:pos x="52" y="1123"/>
                </a:cxn>
                <a:cxn ang="0">
                  <a:pos x="30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7" y="1064"/>
                </a:cxn>
                <a:cxn ang="0">
                  <a:pos x="15" y="1049"/>
                </a:cxn>
                <a:cxn ang="0">
                  <a:pos x="30" y="1027"/>
                </a:cxn>
                <a:cxn ang="0">
                  <a:pos x="467" y="595"/>
                </a:cxn>
                <a:cxn ang="0">
                  <a:pos x="311" y="163"/>
                </a:cxn>
                <a:cxn ang="0">
                  <a:pos x="289" y="96"/>
                </a:cxn>
                <a:cxn ang="0">
                  <a:pos x="267" y="59"/>
                </a:cxn>
                <a:cxn ang="0">
                  <a:pos x="245" y="44"/>
                </a:cxn>
                <a:cxn ang="0">
                  <a:pos x="215" y="29"/>
                </a:cxn>
                <a:cxn ang="0">
                  <a:pos x="208" y="29"/>
                </a:cxn>
                <a:cxn ang="0">
                  <a:pos x="208" y="29"/>
                </a:cxn>
                <a:cxn ang="0">
                  <a:pos x="200" y="22"/>
                </a:cxn>
                <a:cxn ang="0">
                  <a:pos x="200" y="15"/>
                </a:cxn>
                <a:cxn ang="0">
                  <a:pos x="200" y="7"/>
                </a:cxn>
                <a:cxn ang="0">
                  <a:pos x="208" y="0"/>
                </a:cxn>
                <a:cxn ang="0">
                  <a:pos x="215" y="0"/>
                </a:cxn>
                <a:cxn ang="0">
                  <a:pos x="230" y="0"/>
                </a:cxn>
              </a:cxnLst>
              <a:rect l="0" t="0" r="r" b="b"/>
              <a:pathLst>
                <a:path w="794" h="1123">
                  <a:moveTo>
                    <a:pt x="230" y="0"/>
                  </a:moveTo>
                  <a:lnTo>
                    <a:pt x="282" y="7"/>
                  </a:lnTo>
                  <a:lnTo>
                    <a:pt x="341" y="22"/>
                  </a:lnTo>
                  <a:lnTo>
                    <a:pt x="386" y="52"/>
                  </a:lnTo>
                  <a:lnTo>
                    <a:pt x="423" y="111"/>
                  </a:lnTo>
                  <a:lnTo>
                    <a:pt x="742" y="1019"/>
                  </a:lnTo>
                  <a:lnTo>
                    <a:pt x="757" y="1049"/>
                  </a:lnTo>
                  <a:lnTo>
                    <a:pt x="764" y="1071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94" y="1109"/>
                  </a:lnTo>
                  <a:lnTo>
                    <a:pt x="786" y="1116"/>
                  </a:lnTo>
                  <a:lnTo>
                    <a:pt x="786" y="1116"/>
                  </a:lnTo>
                  <a:lnTo>
                    <a:pt x="771" y="1123"/>
                  </a:lnTo>
                  <a:lnTo>
                    <a:pt x="734" y="1123"/>
                  </a:lnTo>
                  <a:lnTo>
                    <a:pt x="712" y="1123"/>
                  </a:lnTo>
                  <a:lnTo>
                    <a:pt x="697" y="1123"/>
                  </a:lnTo>
                  <a:lnTo>
                    <a:pt x="682" y="1116"/>
                  </a:lnTo>
                  <a:lnTo>
                    <a:pt x="668" y="1109"/>
                  </a:lnTo>
                  <a:lnTo>
                    <a:pt x="653" y="1086"/>
                  </a:lnTo>
                  <a:lnTo>
                    <a:pt x="638" y="1056"/>
                  </a:lnTo>
                  <a:lnTo>
                    <a:pt x="616" y="989"/>
                  </a:lnTo>
                  <a:lnTo>
                    <a:pt x="586" y="915"/>
                  </a:lnTo>
                  <a:lnTo>
                    <a:pt x="549" y="818"/>
                  </a:lnTo>
                  <a:lnTo>
                    <a:pt x="519" y="729"/>
                  </a:lnTo>
                  <a:lnTo>
                    <a:pt x="482" y="640"/>
                  </a:lnTo>
                  <a:lnTo>
                    <a:pt x="482" y="640"/>
                  </a:lnTo>
                  <a:lnTo>
                    <a:pt x="104" y="1094"/>
                  </a:lnTo>
                  <a:lnTo>
                    <a:pt x="89" y="1101"/>
                  </a:lnTo>
                  <a:lnTo>
                    <a:pt x="82" y="1116"/>
                  </a:lnTo>
                  <a:lnTo>
                    <a:pt x="67" y="1123"/>
                  </a:lnTo>
                  <a:lnTo>
                    <a:pt x="52" y="1123"/>
                  </a:lnTo>
                  <a:lnTo>
                    <a:pt x="30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7" y="1064"/>
                  </a:lnTo>
                  <a:lnTo>
                    <a:pt x="15" y="1049"/>
                  </a:lnTo>
                  <a:lnTo>
                    <a:pt x="30" y="1027"/>
                  </a:lnTo>
                  <a:lnTo>
                    <a:pt x="467" y="595"/>
                  </a:lnTo>
                  <a:lnTo>
                    <a:pt x="311" y="163"/>
                  </a:lnTo>
                  <a:lnTo>
                    <a:pt x="289" y="96"/>
                  </a:lnTo>
                  <a:lnTo>
                    <a:pt x="267" y="59"/>
                  </a:lnTo>
                  <a:lnTo>
                    <a:pt x="245" y="44"/>
                  </a:lnTo>
                  <a:lnTo>
                    <a:pt x="215" y="29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0" y="22"/>
                  </a:lnTo>
                  <a:lnTo>
                    <a:pt x="200" y="15"/>
                  </a:lnTo>
                  <a:lnTo>
                    <a:pt x="200" y="7"/>
                  </a:lnTo>
                  <a:lnTo>
                    <a:pt x="208" y="0"/>
                  </a:lnTo>
                  <a:lnTo>
                    <a:pt x="215" y="0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5244" y="1972"/>
              <a:ext cx="1023" cy="774"/>
            </a:xfrm>
            <a:custGeom>
              <a:avLst/>
              <a:gdLst/>
              <a:ahLst/>
              <a:cxnLst>
                <a:cxn ang="0">
                  <a:pos x="252" y="8"/>
                </a:cxn>
                <a:cxn ang="0">
                  <a:pos x="326" y="8"/>
                </a:cxn>
                <a:cxn ang="0">
                  <a:pos x="452" y="8"/>
                </a:cxn>
                <a:cxn ang="0">
                  <a:pos x="519" y="8"/>
                </a:cxn>
                <a:cxn ang="0">
                  <a:pos x="512" y="37"/>
                </a:cxn>
                <a:cxn ang="0">
                  <a:pos x="482" y="45"/>
                </a:cxn>
                <a:cxn ang="0">
                  <a:pos x="415" y="52"/>
                </a:cxn>
                <a:cxn ang="0">
                  <a:pos x="386" y="75"/>
                </a:cxn>
                <a:cxn ang="0">
                  <a:pos x="764" y="112"/>
                </a:cxn>
                <a:cxn ang="0">
                  <a:pos x="801" y="82"/>
                </a:cxn>
                <a:cxn ang="0">
                  <a:pos x="816" y="52"/>
                </a:cxn>
                <a:cxn ang="0">
                  <a:pos x="786" y="45"/>
                </a:cxn>
                <a:cxn ang="0">
                  <a:pos x="771" y="30"/>
                </a:cxn>
                <a:cxn ang="0">
                  <a:pos x="779" y="8"/>
                </a:cxn>
                <a:cxn ang="0">
                  <a:pos x="794" y="0"/>
                </a:cxn>
                <a:cxn ang="0">
                  <a:pos x="927" y="8"/>
                </a:cxn>
                <a:cxn ang="0">
                  <a:pos x="1009" y="0"/>
                </a:cxn>
                <a:cxn ang="0">
                  <a:pos x="1023" y="15"/>
                </a:cxn>
                <a:cxn ang="0">
                  <a:pos x="1009" y="45"/>
                </a:cxn>
                <a:cxn ang="0">
                  <a:pos x="875" y="89"/>
                </a:cxn>
                <a:cxn ang="0">
                  <a:pos x="586" y="283"/>
                </a:cxn>
                <a:cxn ang="0">
                  <a:pos x="556" y="305"/>
                </a:cxn>
                <a:cxn ang="0">
                  <a:pos x="564" y="320"/>
                </a:cxn>
                <a:cxn ang="0">
                  <a:pos x="771" y="715"/>
                </a:cxn>
                <a:cxn ang="0">
                  <a:pos x="816" y="729"/>
                </a:cxn>
                <a:cxn ang="0">
                  <a:pos x="845" y="737"/>
                </a:cxn>
                <a:cxn ang="0">
                  <a:pos x="853" y="767"/>
                </a:cxn>
                <a:cxn ang="0">
                  <a:pos x="801" y="774"/>
                </a:cxn>
                <a:cxn ang="0">
                  <a:pos x="682" y="767"/>
                </a:cxn>
                <a:cxn ang="0">
                  <a:pos x="571" y="774"/>
                </a:cxn>
                <a:cxn ang="0">
                  <a:pos x="564" y="759"/>
                </a:cxn>
                <a:cxn ang="0">
                  <a:pos x="571" y="737"/>
                </a:cxn>
                <a:cxn ang="0">
                  <a:pos x="601" y="729"/>
                </a:cxn>
                <a:cxn ang="0">
                  <a:pos x="638" y="715"/>
                </a:cxn>
                <a:cxn ang="0">
                  <a:pos x="638" y="692"/>
                </a:cxn>
                <a:cxn ang="0">
                  <a:pos x="282" y="499"/>
                </a:cxn>
                <a:cxn ang="0">
                  <a:pos x="230" y="700"/>
                </a:cxn>
                <a:cxn ang="0">
                  <a:pos x="230" y="722"/>
                </a:cxn>
                <a:cxn ang="0">
                  <a:pos x="274" y="729"/>
                </a:cxn>
                <a:cxn ang="0">
                  <a:pos x="311" y="737"/>
                </a:cxn>
                <a:cxn ang="0">
                  <a:pos x="334" y="752"/>
                </a:cxn>
                <a:cxn ang="0">
                  <a:pos x="326" y="774"/>
                </a:cxn>
                <a:cxn ang="0">
                  <a:pos x="274" y="774"/>
                </a:cxn>
                <a:cxn ang="0">
                  <a:pos x="185" y="767"/>
                </a:cxn>
                <a:cxn ang="0">
                  <a:pos x="59" y="774"/>
                </a:cxn>
                <a:cxn ang="0">
                  <a:pos x="0" y="767"/>
                </a:cxn>
                <a:cxn ang="0">
                  <a:pos x="0" y="744"/>
                </a:cxn>
                <a:cxn ang="0">
                  <a:pos x="22" y="737"/>
                </a:cxn>
                <a:cxn ang="0">
                  <a:pos x="89" y="729"/>
                </a:cxn>
                <a:cxn ang="0">
                  <a:pos x="126" y="715"/>
                </a:cxn>
                <a:cxn ang="0">
                  <a:pos x="282" y="89"/>
                </a:cxn>
                <a:cxn ang="0">
                  <a:pos x="282" y="60"/>
                </a:cxn>
                <a:cxn ang="0">
                  <a:pos x="259" y="45"/>
                </a:cxn>
                <a:cxn ang="0">
                  <a:pos x="215" y="45"/>
                </a:cxn>
                <a:cxn ang="0">
                  <a:pos x="185" y="37"/>
                </a:cxn>
                <a:cxn ang="0">
                  <a:pos x="185" y="8"/>
                </a:cxn>
                <a:cxn ang="0">
                  <a:pos x="207" y="0"/>
                </a:cxn>
              </a:cxnLst>
              <a:rect l="0" t="0" r="r" b="b"/>
              <a:pathLst>
                <a:path w="1023" h="774">
                  <a:moveTo>
                    <a:pt x="207" y="0"/>
                  </a:moveTo>
                  <a:lnTo>
                    <a:pt x="230" y="8"/>
                  </a:lnTo>
                  <a:lnTo>
                    <a:pt x="252" y="8"/>
                  </a:lnTo>
                  <a:lnTo>
                    <a:pt x="274" y="8"/>
                  </a:lnTo>
                  <a:lnTo>
                    <a:pt x="297" y="8"/>
                  </a:lnTo>
                  <a:lnTo>
                    <a:pt x="326" y="8"/>
                  </a:lnTo>
                  <a:lnTo>
                    <a:pt x="356" y="8"/>
                  </a:lnTo>
                  <a:lnTo>
                    <a:pt x="400" y="8"/>
                  </a:lnTo>
                  <a:lnTo>
                    <a:pt x="452" y="8"/>
                  </a:lnTo>
                  <a:lnTo>
                    <a:pt x="497" y="0"/>
                  </a:lnTo>
                  <a:lnTo>
                    <a:pt x="512" y="8"/>
                  </a:lnTo>
                  <a:lnTo>
                    <a:pt x="519" y="8"/>
                  </a:lnTo>
                  <a:lnTo>
                    <a:pt x="519" y="15"/>
                  </a:lnTo>
                  <a:lnTo>
                    <a:pt x="519" y="30"/>
                  </a:lnTo>
                  <a:lnTo>
                    <a:pt x="512" y="37"/>
                  </a:lnTo>
                  <a:lnTo>
                    <a:pt x="504" y="45"/>
                  </a:lnTo>
                  <a:lnTo>
                    <a:pt x="497" y="45"/>
                  </a:lnTo>
                  <a:lnTo>
                    <a:pt x="482" y="45"/>
                  </a:lnTo>
                  <a:lnTo>
                    <a:pt x="452" y="45"/>
                  </a:lnTo>
                  <a:lnTo>
                    <a:pt x="430" y="45"/>
                  </a:lnTo>
                  <a:lnTo>
                    <a:pt x="415" y="52"/>
                  </a:lnTo>
                  <a:lnTo>
                    <a:pt x="400" y="60"/>
                  </a:lnTo>
                  <a:lnTo>
                    <a:pt x="393" y="67"/>
                  </a:lnTo>
                  <a:lnTo>
                    <a:pt x="386" y="75"/>
                  </a:lnTo>
                  <a:lnTo>
                    <a:pt x="386" y="89"/>
                  </a:lnTo>
                  <a:lnTo>
                    <a:pt x="297" y="447"/>
                  </a:lnTo>
                  <a:lnTo>
                    <a:pt x="764" y="112"/>
                  </a:lnTo>
                  <a:lnTo>
                    <a:pt x="779" y="104"/>
                  </a:lnTo>
                  <a:lnTo>
                    <a:pt x="786" y="97"/>
                  </a:lnTo>
                  <a:lnTo>
                    <a:pt x="801" y="82"/>
                  </a:lnTo>
                  <a:lnTo>
                    <a:pt x="808" y="75"/>
                  </a:lnTo>
                  <a:lnTo>
                    <a:pt x="816" y="60"/>
                  </a:lnTo>
                  <a:lnTo>
                    <a:pt x="816" y="52"/>
                  </a:lnTo>
                  <a:lnTo>
                    <a:pt x="808" y="45"/>
                  </a:lnTo>
                  <a:lnTo>
                    <a:pt x="794" y="45"/>
                  </a:lnTo>
                  <a:lnTo>
                    <a:pt x="786" y="45"/>
                  </a:lnTo>
                  <a:lnTo>
                    <a:pt x="779" y="37"/>
                  </a:lnTo>
                  <a:lnTo>
                    <a:pt x="771" y="37"/>
                  </a:lnTo>
                  <a:lnTo>
                    <a:pt x="771" y="30"/>
                  </a:lnTo>
                  <a:lnTo>
                    <a:pt x="771" y="30"/>
                  </a:lnTo>
                  <a:lnTo>
                    <a:pt x="771" y="15"/>
                  </a:lnTo>
                  <a:lnTo>
                    <a:pt x="779" y="8"/>
                  </a:lnTo>
                  <a:lnTo>
                    <a:pt x="786" y="8"/>
                  </a:lnTo>
                  <a:lnTo>
                    <a:pt x="786" y="0"/>
                  </a:lnTo>
                  <a:lnTo>
                    <a:pt x="794" y="0"/>
                  </a:lnTo>
                  <a:lnTo>
                    <a:pt x="838" y="8"/>
                  </a:lnTo>
                  <a:lnTo>
                    <a:pt x="890" y="8"/>
                  </a:lnTo>
                  <a:lnTo>
                    <a:pt x="927" y="8"/>
                  </a:lnTo>
                  <a:lnTo>
                    <a:pt x="957" y="8"/>
                  </a:lnTo>
                  <a:lnTo>
                    <a:pt x="986" y="8"/>
                  </a:lnTo>
                  <a:lnTo>
                    <a:pt x="1009" y="0"/>
                  </a:lnTo>
                  <a:lnTo>
                    <a:pt x="1016" y="8"/>
                  </a:lnTo>
                  <a:lnTo>
                    <a:pt x="1023" y="8"/>
                  </a:lnTo>
                  <a:lnTo>
                    <a:pt x="1023" y="15"/>
                  </a:lnTo>
                  <a:lnTo>
                    <a:pt x="1023" y="30"/>
                  </a:lnTo>
                  <a:lnTo>
                    <a:pt x="1016" y="37"/>
                  </a:lnTo>
                  <a:lnTo>
                    <a:pt x="1009" y="45"/>
                  </a:lnTo>
                  <a:lnTo>
                    <a:pt x="994" y="45"/>
                  </a:lnTo>
                  <a:lnTo>
                    <a:pt x="934" y="60"/>
                  </a:lnTo>
                  <a:lnTo>
                    <a:pt x="875" y="89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8"/>
                  </a:lnTo>
                  <a:lnTo>
                    <a:pt x="564" y="298"/>
                  </a:lnTo>
                  <a:lnTo>
                    <a:pt x="556" y="305"/>
                  </a:lnTo>
                  <a:lnTo>
                    <a:pt x="556" y="305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20"/>
                  </a:lnTo>
                  <a:lnTo>
                    <a:pt x="756" y="692"/>
                  </a:lnTo>
                  <a:lnTo>
                    <a:pt x="771" y="715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16" y="729"/>
                  </a:lnTo>
                  <a:lnTo>
                    <a:pt x="831" y="729"/>
                  </a:lnTo>
                  <a:lnTo>
                    <a:pt x="838" y="737"/>
                  </a:lnTo>
                  <a:lnTo>
                    <a:pt x="845" y="737"/>
                  </a:lnTo>
                  <a:lnTo>
                    <a:pt x="853" y="737"/>
                  </a:lnTo>
                  <a:lnTo>
                    <a:pt x="860" y="752"/>
                  </a:lnTo>
                  <a:lnTo>
                    <a:pt x="853" y="767"/>
                  </a:lnTo>
                  <a:lnTo>
                    <a:pt x="845" y="774"/>
                  </a:lnTo>
                  <a:lnTo>
                    <a:pt x="838" y="774"/>
                  </a:lnTo>
                  <a:lnTo>
                    <a:pt x="801" y="774"/>
                  </a:lnTo>
                  <a:lnTo>
                    <a:pt x="764" y="767"/>
                  </a:lnTo>
                  <a:lnTo>
                    <a:pt x="727" y="767"/>
                  </a:lnTo>
                  <a:lnTo>
                    <a:pt x="682" y="767"/>
                  </a:lnTo>
                  <a:lnTo>
                    <a:pt x="623" y="774"/>
                  </a:lnTo>
                  <a:lnTo>
                    <a:pt x="578" y="774"/>
                  </a:lnTo>
                  <a:lnTo>
                    <a:pt x="571" y="774"/>
                  </a:lnTo>
                  <a:lnTo>
                    <a:pt x="564" y="767"/>
                  </a:lnTo>
                  <a:lnTo>
                    <a:pt x="564" y="759"/>
                  </a:lnTo>
                  <a:lnTo>
                    <a:pt x="564" y="759"/>
                  </a:lnTo>
                  <a:lnTo>
                    <a:pt x="564" y="744"/>
                  </a:lnTo>
                  <a:lnTo>
                    <a:pt x="564" y="737"/>
                  </a:lnTo>
                  <a:lnTo>
                    <a:pt x="571" y="737"/>
                  </a:lnTo>
                  <a:lnTo>
                    <a:pt x="578" y="737"/>
                  </a:lnTo>
                  <a:lnTo>
                    <a:pt x="593" y="729"/>
                  </a:lnTo>
                  <a:lnTo>
                    <a:pt x="601" y="729"/>
                  </a:lnTo>
                  <a:lnTo>
                    <a:pt x="615" y="729"/>
                  </a:lnTo>
                  <a:lnTo>
                    <a:pt x="630" y="722"/>
                  </a:lnTo>
                  <a:lnTo>
                    <a:pt x="638" y="715"/>
                  </a:lnTo>
                  <a:lnTo>
                    <a:pt x="645" y="700"/>
                  </a:lnTo>
                  <a:lnTo>
                    <a:pt x="645" y="700"/>
                  </a:lnTo>
                  <a:lnTo>
                    <a:pt x="638" y="692"/>
                  </a:lnTo>
                  <a:lnTo>
                    <a:pt x="638" y="685"/>
                  </a:lnTo>
                  <a:lnTo>
                    <a:pt x="467" y="365"/>
                  </a:lnTo>
                  <a:lnTo>
                    <a:pt x="282" y="499"/>
                  </a:lnTo>
                  <a:lnTo>
                    <a:pt x="259" y="603"/>
                  </a:lnTo>
                  <a:lnTo>
                    <a:pt x="245" y="662"/>
                  </a:lnTo>
                  <a:lnTo>
                    <a:pt x="230" y="700"/>
                  </a:lnTo>
                  <a:lnTo>
                    <a:pt x="230" y="715"/>
                  </a:lnTo>
                  <a:lnTo>
                    <a:pt x="230" y="722"/>
                  </a:lnTo>
                  <a:lnTo>
                    <a:pt x="230" y="722"/>
                  </a:lnTo>
                  <a:lnTo>
                    <a:pt x="245" y="729"/>
                  </a:lnTo>
                  <a:lnTo>
                    <a:pt x="259" y="729"/>
                  </a:lnTo>
                  <a:lnTo>
                    <a:pt x="274" y="729"/>
                  </a:lnTo>
                  <a:lnTo>
                    <a:pt x="289" y="729"/>
                  </a:lnTo>
                  <a:lnTo>
                    <a:pt x="297" y="729"/>
                  </a:lnTo>
                  <a:lnTo>
                    <a:pt x="311" y="737"/>
                  </a:lnTo>
                  <a:lnTo>
                    <a:pt x="326" y="737"/>
                  </a:lnTo>
                  <a:lnTo>
                    <a:pt x="334" y="737"/>
                  </a:lnTo>
                  <a:lnTo>
                    <a:pt x="334" y="752"/>
                  </a:lnTo>
                  <a:lnTo>
                    <a:pt x="334" y="759"/>
                  </a:lnTo>
                  <a:lnTo>
                    <a:pt x="326" y="767"/>
                  </a:lnTo>
                  <a:lnTo>
                    <a:pt x="326" y="774"/>
                  </a:lnTo>
                  <a:lnTo>
                    <a:pt x="319" y="774"/>
                  </a:lnTo>
                  <a:lnTo>
                    <a:pt x="311" y="774"/>
                  </a:lnTo>
                  <a:lnTo>
                    <a:pt x="274" y="774"/>
                  </a:lnTo>
                  <a:lnTo>
                    <a:pt x="237" y="774"/>
                  </a:lnTo>
                  <a:lnTo>
                    <a:pt x="215" y="767"/>
                  </a:lnTo>
                  <a:lnTo>
                    <a:pt x="185" y="767"/>
                  </a:lnTo>
                  <a:lnTo>
                    <a:pt x="163" y="767"/>
                  </a:lnTo>
                  <a:lnTo>
                    <a:pt x="118" y="767"/>
                  </a:lnTo>
                  <a:lnTo>
                    <a:pt x="59" y="774"/>
                  </a:lnTo>
                  <a:lnTo>
                    <a:pt x="15" y="774"/>
                  </a:lnTo>
                  <a:lnTo>
                    <a:pt x="7" y="774"/>
                  </a:lnTo>
                  <a:lnTo>
                    <a:pt x="0" y="767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44"/>
                  </a:lnTo>
                  <a:lnTo>
                    <a:pt x="7" y="737"/>
                  </a:lnTo>
                  <a:lnTo>
                    <a:pt x="15" y="737"/>
                  </a:lnTo>
                  <a:lnTo>
                    <a:pt x="22" y="737"/>
                  </a:lnTo>
                  <a:lnTo>
                    <a:pt x="29" y="729"/>
                  </a:lnTo>
                  <a:lnTo>
                    <a:pt x="67" y="729"/>
                  </a:lnTo>
                  <a:lnTo>
                    <a:pt x="89" y="729"/>
                  </a:lnTo>
                  <a:lnTo>
                    <a:pt x="104" y="729"/>
                  </a:lnTo>
                  <a:lnTo>
                    <a:pt x="118" y="722"/>
                  </a:lnTo>
                  <a:lnTo>
                    <a:pt x="126" y="715"/>
                  </a:lnTo>
                  <a:lnTo>
                    <a:pt x="126" y="700"/>
                  </a:lnTo>
                  <a:lnTo>
                    <a:pt x="133" y="685"/>
                  </a:lnTo>
                  <a:lnTo>
                    <a:pt x="282" y="89"/>
                  </a:lnTo>
                  <a:lnTo>
                    <a:pt x="282" y="75"/>
                  </a:lnTo>
                  <a:lnTo>
                    <a:pt x="282" y="67"/>
                  </a:lnTo>
                  <a:lnTo>
                    <a:pt x="282" y="60"/>
                  </a:lnTo>
                  <a:lnTo>
                    <a:pt x="282" y="52"/>
                  </a:lnTo>
                  <a:lnTo>
                    <a:pt x="274" y="52"/>
                  </a:lnTo>
                  <a:lnTo>
                    <a:pt x="259" y="45"/>
                  </a:lnTo>
                  <a:lnTo>
                    <a:pt x="245" y="45"/>
                  </a:lnTo>
                  <a:lnTo>
                    <a:pt x="230" y="45"/>
                  </a:lnTo>
                  <a:lnTo>
                    <a:pt x="215" y="45"/>
                  </a:lnTo>
                  <a:lnTo>
                    <a:pt x="200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78" y="30"/>
                  </a:lnTo>
                  <a:lnTo>
                    <a:pt x="185" y="15"/>
                  </a:lnTo>
                  <a:lnTo>
                    <a:pt x="185" y="8"/>
                  </a:lnTo>
                  <a:lnTo>
                    <a:pt x="193" y="8"/>
                  </a:lnTo>
                  <a:lnTo>
                    <a:pt x="200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438" y="2433"/>
              <a:ext cx="757" cy="6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712" y="0"/>
                </a:cxn>
                <a:cxn ang="0">
                  <a:pos x="727" y="0"/>
                </a:cxn>
                <a:cxn ang="0">
                  <a:pos x="742" y="0"/>
                </a:cxn>
                <a:cxn ang="0">
                  <a:pos x="749" y="8"/>
                </a:cxn>
                <a:cxn ang="0">
                  <a:pos x="757" y="15"/>
                </a:cxn>
                <a:cxn ang="0">
                  <a:pos x="757" y="30"/>
                </a:cxn>
                <a:cxn ang="0">
                  <a:pos x="757" y="45"/>
                </a:cxn>
                <a:cxn ang="0">
                  <a:pos x="749" y="53"/>
                </a:cxn>
                <a:cxn ang="0">
                  <a:pos x="742" y="53"/>
                </a:cxn>
                <a:cxn ang="0">
                  <a:pos x="727" y="53"/>
                </a:cxn>
                <a:cxn ang="0">
                  <a:pos x="712" y="60"/>
                </a:cxn>
                <a:cxn ang="0">
                  <a:pos x="45" y="60"/>
                </a:cxn>
                <a:cxn ang="0">
                  <a:pos x="30" y="53"/>
                </a:cxn>
                <a:cxn ang="0">
                  <a:pos x="22" y="53"/>
                </a:cxn>
                <a:cxn ang="0">
                  <a:pos x="8" y="53"/>
                </a:cxn>
                <a:cxn ang="0">
                  <a:pos x="0" y="4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8" y="8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45" y="0"/>
                </a:cxn>
              </a:cxnLst>
              <a:rect l="0" t="0" r="r" b="b"/>
              <a:pathLst>
                <a:path w="757" h="60">
                  <a:moveTo>
                    <a:pt x="45" y="0"/>
                  </a:moveTo>
                  <a:lnTo>
                    <a:pt x="712" y="0"/>
                  </a:lnTo>
                  <a:lnTo>
                    <a:pt x="727" y="0"/>
                  </a:lnTo>
                  <a:lnTo>
                    <a:pt x="742" y="0"/>
                  </a:lnTo>
                  <a:lnTo>
                    <a:pt x="749" y="8"/>
                  </a:lnTo>
                  <a:lnTo>
                    <a:pt x="757" y="15"/>
                  </a:lnTo>
                  <a:lnTo>
                    <a:pt x="757" y="30"/>
                  </a:lnTo>
                  <a:lnTo>
                    <a:pt x="757" y="45"/>
                  </a:lnTo>
                  <a:lnTo>
                    <a:pt x="749" y="53"/>
                  </a:lnTo>
                  <a:lnTo>
                    <a:pt x="742" y="53"/>
                  </a:lnTo>
                  <a:lnTo>
                    <a:pt x="727" y="53"/>
                  </a:lnTo>
                  <a:lnTo>
                    <a:pt x="712" y="60"/>
                  </a:lnTo>
                  <a:lnTo>
                    <a:pt x="45" y="60"/>
                  </a:lnTo>
                  <a:lnTo>
                    <a:pt x="30" y="53"/>
                  </a:lnTo>
                  <a:lnTo>
                    <a:pt x="22" y="53"/>
                  </a:lnTo>
                  <a:lnTo>
                    <a:pt x="8" y="53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8" y="8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7388" y="1994"/>
              <a:ext cx="497" cy="752"/>
            </a:xfrm>
            <a:custGeom>
              <a:avLst/>
              <a:gdLst/>
              <a:ahLst/>
              <a:cxnLst>
                <a:cxn ang="0">
                  <a:pos x="311" y="8"/>
                </a:cxn>
                <a:cxn ang="0">
                  <a:pos x="445" y="82"/>
                </a:cxn>
                <a:cxn ang="0">
                  <a:pos x="497" y="224"/>
                </a:cxn>
                <a:cxn ang="0">
                  <a:pos x="445" y="358"/>
                </a:cxn>
                <a:cxn ang="0">
                  <a:pos x="333" y="462"/>
                </a:cxn>
                <a:cxn ang="0">
                  <a:pos x="237" y="544"/>
                </a:cxn>
                <a:cxn ang="0">
                  <a:pos x="111" y="655"/>
                </a:cxn>
                <a:cxn ang="0">
                  <a:pos x="326" y="655"/>
                </a:cxn>
                <a:cxn ang="0">
                  <a:pos x="371" y="655"/>
                </a:cxn>
                <a:cxn ang="0">
                  <a:pos x="415" y="648"/>
                </a:cxn>
                <a:cxn ang="0">
                  <a:pos x="437" y="633"/>
                </a:cxn>
                <a:cxn ang="0">
                  <a:pos x="452" y="588"/>
                </a:cxn>
                <a:cxn ang="0">
                  <a:pos x="460" y="544"/>
                </a:cxn>
                <a:cxn ang="0">
                  <a:pos x="497" y="544"/>
                </a:cxn>
                <a:cxn ang="0">
                  <a:pos x="0" y="752"/>
                </a:cxn>
                <a:cxn ang="0">
                  <a:pos x="0" y="722"/>
                </a:cxn>
                <a:cxn ang="0">
                  <a:pos x="7" y="707"/>
                </a:cxn>
                <a:cxn ang="0">
                  <a:pos x="311" y="402"/>
                </a:cxn>
                <a:cxn ang="0">
                  <a:pos x="378" y="291"/>
                </a:cxn>
                <a:cxn ang="0">
                  <a:pos x="378" y="157"/>
                </a:cxn>
                <a:cxn ang="0">
                  <a:pos x="289" y="60"/>
                </a:cxn>
                <a:cxn ang="0">
                  <a:pos x="170" y="45"/>
                </a:cxn>
                <a:cxn ang="0">
                  <a:pos x="81" y="97"/>
                </a:cxn>
                <a:cxn ang="0">
                  <a:pos x="74" y="149"/>
                </a:cxn>
                <a:cxn ang="0">
                  <a:pos x="103" y="164"/>
                </a:cxn>
                <a:cxn ang="0">
                  <a:pos x="111" y="186"/>
                </a:cxn>
                <a:cxn ang="0">
                  <a:pos x="118" y="209"/>
                </a:cxn>
                <a:cxn ang="0">
                  <a:pos x="103" y="246"/>
                </a:cxn>
                <a:cxn ang="0">
                  <a:pos x="74" y="268"/>
                </a:cxn>
                <a:cxn ang="0">
                  <a:pos x="52" y="268"/>
                </a:cxn>
                <a:cxn ang="0">
                  <a:pos x="29" y="261"/>
                </a:cxn>
                <a:cxn ang="0">
                  <a:pos x="7" y="239"/>
                </a:cxn>
                <a:cxn ang="0">
                  <a:pos x="0" y="201"/>
                </a:cxn>
                <a:cxn ang="0">
                  <a:pos x="59" y="60"/>
                </a:cxn>
                <a:cxn ang="0">
                  <a:pos x="230" y="0"/>
                </a:cxn>
              </a:cxnLst>
              <a:rect l="0" t="0" r="r" b="b"/>
              <a:pathLst>
                <a:path w="497" h="752">
                  <a:moveTo>
                    <a:pt x="230" y="0"/>
                  </a:moveTo>
                  <a:lnTo>
                    <a:pt x="311" y="8"/>
                  </a:lnTo>
                  <a:lnTo>
                    <a:pt x="385" y="38"/>
                  </a:lnTo>
                  <a:lnTo>
                    <a:pt x="445" y="82"/>
                  </a:lnTo>
                  <a:lnTo>
                    <a:pt x="482" y="149"/>
                  </a:lnTo>
                  <a:lnTo>
                    <a:pt x="497" y="224"/>
                  </a:lnTo>
                  <a:lnTo>
                    <a:pt x="482" y="298"/>
                  </a:lnTo>
                  <a:lnTo>
                    <a:pt x="445" y="358"/>
                  </a:lnTo>
                  <a:lnTo>
                    <a:pt x="393" y="417"/>
                  </a:lnTo>
                  <a:lnTo>
                    <a:pt x="333" y="462"/>
                  </a:lnTo>
                  <a:lnTo>
                    <a:pt x="289" y="499"/>
                  </a:lnTo>
                  <a:lnTo>
                    <a:pt x="237" y="544"/>
                  </a:lnTo>
                  <a:lnTo>
                    <a:pt x="185" y="588"/>
                  </a:lnTo>
                  <a:lnTo>
                    <a:pt x="111" y="655"/>
                  </a:lnTo>
                  <a:lnTo>
                    <a:pt x="319" y="655"/>
                  </a:lnTo>
                  <a:lnTo>
                    <a:pt x="326" y="655"/>
                  </a:lnTo>
                  <a:lnTo>
                    <a:pt x="348" y="655"/>
                  </a:lnTo>
                  <a:lnTo>
                    <a:pt x="371" y="655"/>
                  </a:lnTo>
                  <a:lnTo>
                    <a:pt x="400" y="655"/>
                  </a:lnTo>
                  <a:lnTo>
                    <a:pt x="415" y="648"/>
                  </a:lnTo>
                  <a:lnTo>
                    <a:pt x="430" y="648"/>
                  </a:lnTo>
                  <a:lnTo>
                    <a:pt x="437" y="633"/>
                  </a:lnTo>
                  <a:lnTo>
                    <a:pt x="445" y="618"/>
                  </a:lnTo>
                  <a:lnTo>
                    <a:pt x="452" y="588"/>
                  </a:lnTo>
                  <a:lnTo>
                    <a:pt x="452" y="566"/>
                  </a:lnTo>
                  <a:lnTo>
                    <a:pt x="460" y="544"/>
                  </a:lnTo>
                  <a:lnTo>
                    <a:pt x="497" y="544"/>
                  </a:lnTo>
                  <a:lnTo>
                    <a:pt x="497" y="544"/>
                  </a:lnTo>
                  <a:lnTo>
                    <a:pt x="460" y="752"/>
                  </a:lnTo>
                  <a:lnTo>
                    <a:pt x="0" y="752"/>
                  </a:lnTo>
                  <a:lnTo>
                    <a:pt x="0" y="730"/>
                  </a:lnTo>
                  <a:lnTo>
                    <a:pt x="0" y="722"/>
                  </a:lnTo>
                  <a:lnTo>
                    <a:pt x="0" y="715"/>
                  </a:lnTo>
                  <a:lnTo>
                    <a:pt x="7" y="707"/>
                  </a:lnTo>
                  <a:lnTo>
                    <a:pt x="282" y="439"/>
                  </a:lnTo>
                  <a:lnTo>
                    <a:pt x="311" y="402"/>
                  </a:lnTo>
                  <a:lnTo>
                    <a:pt x="348" y="350"/>
                  </a:lnTo>
                  <a:lnTo>
                    <a:pt x="378" y="291"/>
                  </a:lnTo>
                  <a:lnTo>
                    <a:pt x="385" y="224"/>
                  </a:lnTo>
                  <a:lnTo>
                    <a:pt x="378" y="157"/>
                  </a:lnTo>
                  <a:lnTo>
                    <a:pt x="341" y="97"/>
                  </a:lnTo>
                  <a:lnTo>
                    <a:pt x="289" y="60"/>
                  </a:lnTo>
                  <a:lnTo>
                    <a:pt x="215" y="45"/>
                  </a:lnTo>
                  <a:lnTo>
                    <a:pt x="170" y="45"/>
                  </a:lnTo>
                  <a:lnTo>
                    <a:pt x="126" y="67"/>
                  </a:lnTo>
                  <a:lnTo>
                    <a:pt x="81" y="97"/>
                  </a:lnTo>
                  <a:lnTo>
                    <a:pt x="52" y="149"/>
                  </a:lnTo>
                  <a:lnTo>
                    <a:pt x="74" y="149"/>
                  </a:lnTo>
                  <a:lnTo>
                    <a:pt x="89" y="157"/>
                  </a:lnTo>
                  <a:lnTo>
                    <a:pt x="103" y="164"/>
                  </a:lnTo>
                  <a:lnTo>
                    <a:pt x="111" y="172"/>
                  </a:lnTo>
                  <a:lnTo>
                    <a:pt x="111" y="186"/>
                  </a:lnTo>
                  <a:lnTo>
                    <a:pt x="118" y="194"/>
                  </a:lnTo>
                  <a:lnTo>
                    <a:pt x="118" y="209"/>
                  </a:lnTo>
                  <a:lnTo>
                    <a:pt x="111" y="231"/>
                  </a:lnTo>
                  <a:lnTo>
                    <a:pt x="103" y="246"/>
                  </a:lnTo>
                  <a:lnTo>
                    <a:pt x="89" y="261"/>
                  </a:lnTo>
                  <a:lnTo>
                    <a:pt x="74" y="268"/>
                  </a:lnTo>
                  <a:lnTo>
                    <a:pt x="59" y="268"/>
                  </a:lnTo>
                  <a:lnTo>
                    <a:pt x="52" y="268"/>
                  </a:lnTo>
                  <a:lnTo>
                    <a:pt x="37" y="268"/>
                  </a:lnTo>
                  <a:lnTo>
                    <a:pt x="29" y="261"/>
                  </a:lnTo>
                  <a:lnTo>
                    <a:pt x="14" y="253"/>
                  </a:lnTo>
                  <a:lnTo>
                    <a:pt x="7" y="239"/>
                  </a:lnTo>
                  <a:lnTo>
                    <a:pt x="0" y="224"/>
                  </a:lnTo>
                  <a:lnTo>
                    <a:pt x="0" y="201"/>
                  </a:lnTo>
                  <a:lnTo>
                    <a:pt x="14" y="127"/>
                  </a:lnTo>
                  <a:lnTo>
                    <a:pt x="59" y="60"/>
                  </a:lnTo>
                  <a:lnTo>
                    <a:pt x="133" y="1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8122" y="2218"/>
              <a:ext cx="831" cy="1429"/>
            </a:xfrm>
            <a:custGeom>
              <a:avLst/>
              <a:gdLst/>
              <a:ahLst/>
              <a:cxnLst>
                <a:cxn ang="0">
                  <a:pos x="356" y="1094"/>
                </a:cxn>
                <a:cxn ang="0">
                  <a:pos x="556" y="1012"/>
                </a:cxn>
                <a:cxn ang="0">
                  <a:pos x="683" y="848"/>
                </a:cxn>
                <a:cxn ang="0">
                  <a:pos x="727" y="655"/>
                </a:cxn>
                <a:cxn ang="0">
                  <a:pos x="668" y="491"/>
                </a:cxn>
                <a:cxn ang="0">
                  <a:pos x="519" y="431"/>
                </a:cxn>
                <a:cxn ang="0">
                  <a:pos x="364" y="461"/>
                </a:cxn>
                <a:cxn ang="0">
                  <a:pos x="200" y="588"/>
                </a:cxn>
                <a:cxn ang="0">
                  <a:pos x="119" y="774"/>
                </a:cxn>
                <a:cxn ang="0">
                  <a:pos x="119" y="952"/>
                </a:cxn>
                <a:cxn ang="0">
                  <a:pos x="200" y="1056"/>
                </a:cxn>
                <a:cxn ang="0">
                  <a:pos x="312" y="1094"/>
                </a:cxn>
                <a:cxn ang="0">
                  <a:pos x="601" y="0"/>
                </a:cxn>
                <a:cxn ang="0">
                  <a:pos x="623" y="7"/>
                </a:cxn>
                <a:cxn ang="0">
                  <a:pos x="623" y="15"/>
                </a:cxn>
                <a:cxn ang="0">
                  <a:pos x="616" y="29"/>
                </a:cxn>
                <a:cxn ang="0">
                  <a:pos x="527" y="402"/>
                </a:cxn>
                <a:cxn ang="0">
                  <a:pos x="705" y="454"/>
                </a:cxn>
                <a:cxn ang="0">
                  <a:pos x="801" y="558"/>
                </a:cxn>
                <a:cxn ang="0">
                  <a:pos x="831" y="684"/>
                </a:cxn>
                <a:cxn ang="0">
                  <a:pos x="734" y="930"/>
                </a:cxn>
                <a:cxn ang="0">
                  <a:pos x="497" y="1094"/>
                </a:cxn>
                <a:cxn ang="0">
                  <a:pos x="289" y="1362"/>
                </a:cxn>
                <a:cxn ang="0">
                  <a:pos x="282" y="1391"/>
                </a:cxn>
                <a:cxn ang="0">
                  <a:pos x="275" y="1421"/>
                </a:cxn>
                <a:cxn ang="0">
                  <a:pos x="260" y="1429"/>
                </a:cxn>
                <a:cxn ang="0">
                  <a:pos x="245" y="1429"/>
                </a:cxn>
                <a:cxn ang="0">
                  <a:pos x="237" y="1421"/>
                </a:cxn>
                <a:cxn ang="0">
                  <a:pos x="237" y="1391"/>
                </a:cxn>
                <a:cxn ang="0">
                  <a:pos x="267" y="1272"/>
                </a:cxn>
                <a:cxn ang="0">
                  <a:pos x="200" y="1109"/>
                </a:cxn>
                <a:cxn ang="0">
                  <a:pos x="52" y="997"/>
                </a:cxn>
                <a:cxn ang="0">
                  <a:pos x="0" y="841"/>
                </a:cxn>
                <a:cxn ang="0">
                  <a:pos x="96" y="588"/>
                </a:cxn>
                <a:cxn ang="0">
                  <a:pos x="341" y="424"/>
                </a:cxn>
                <a:cxn ang="0">
                  <a:pos x="579" y="29"/>
                </a:cxn>
                <a:cxn ang="0">
                  <a:pos x="586" y="7"/>
                </a:cxn>
                <a:cxn ang="0">
                  <a:pos x="601" y="0"/>
                </a:cxn>
              </a:cxnLst>
              <a:rect l="0" t="0" r="r" b="b"/>
              <a:pathLst>
                <a:path w="831" h="1429">
                  <a:moveTo>
                    <a:pt x="519" y="431"/>
                  </a:moveTo>
                  <a:lnTo>
                    <a:pt x="356" y="1094"/>
                  </a:lnTo>
                  <a:lnTo>
                    <a:pt x="467" y="1064"/>
                  </a:lnTo>
                  <a:lnTo>
                    <a:pt x="556" y="1012"/>
                  </a:lnTo>
                  <a:lnTo>
                    <a:pt x="631" y="937"/>
                  </a:lnTo>
                  <a:lnTo>
                    <a:pt x="683" y="848"/>
                  </a:lnTo>
                  <a:lnTo>
                    <a:pt x="720" y="751"/>
                  </a:lnTo>
                  <a:lnTo>
                    <a:pt x="727" y="655"/>
                  </a:lnTo>
                  <a:lnTo>
                    <a:pt x="712" y="558"/>
                  </a:lnTo>
                  <a:lnTo>
                    <a:pt x="668" y="491"/>
                  </a:lnTo>
                  <a:lnTo>
                    <a:pt x="601" y="454"/>
                  </a:lnTo>
                  <a:lnTo>
                    <a:pt x="519" y="431"/>
                  </a:lnTo>
                  <a:close/>
                  <a:moveTo>
                    <a:pt x="475" y="431"/>
                  </a:moveTo>
                  <a:lnTo>
                    <a:pt x="364" y="461"/>
                  </a:lnTo>
                  <a:lnTo>
                    <a:pt x="275" y="513"/>
                  </a:lnTo>
                  <a:lnTo>
                    <a:pt x="200" y="588"/>
                  </a:lnTo>
                  <a:lnTo>
                    <a:pt x="148" y="677"/>
                  </a:lnTo>
                  <a:lnTo>
                    <a:pt x="119" y="774"/>
                  </a:lnTo>
                  <a:lnTo>
                    <a:pt x="104" y="870"/>
                  </a:lnTo>
                  <a:lnTo>
                    <a:pt x="119" y="952"/>
                  </a:lnTo>
                  <a:lnTo>
                    <a:pt x="148" y="1012"/>
                  </a:lnTo>
                  <a:lnTo>
                    <a:pt x="200" y="1056"/>
                  </a:lnTo>
                  <a:lnTo>
                    <a:pt x="252" y="1079"/>
                  </a:lnTo>
                  <a:lnTo>
                    <a:pt x="312" y="1094"/>
                  </a:lnTo>
                  <a:lnTo>
                    <a:pt x="475" y="431"/>
                  </a:lnTo>
                  <a:close/>
                  <a:moveTo>
                    <a:pt x="601" y="0"/>
                  </a:moveTo>
                  <a:lnTo>
                    <a:pt x="616" y="0"/>
                  </a:lnTo>
                  <a:lnTo>
                    <a:pt x="623" y="7"/>
                  </a:lnTo>
                  <a:lnTo>
                    <a:pt x="623" y="15"/>
                  </a:lnTo>
                  <a:lnTo>
                    <a:pt x="623" y="15"/>
                  </a:lnTo>
                  <a:lnTo>
                    <a:pt x="623" y="22"/>
                  </a:lnTo>
                  <a:lnTo>
                    <a:pt x="616" y="29"/>
                  </a:lnTo>
                  <a:lnTo>
                    <a:pt x="616" y="37"/>
                  </a:lnTo>
                  <a:lnTo>
                    <a:pt x="527" y="402"/>
                  </a:lnTo>
                  <a:lnTo>
                    <a:pt x="631" y="416"/>
                  </a:lnTo>
                  <a:lnTo>
                    <a:pt x="705" y="454"/>
                  </a:lnTo>
                  <a:lnTo>
                    <a:pt x="764" y="498"/>
                  </a:lnTo>
                  <a:lnTo>
                    <a:pt x="801" y="558"/>
                  </a:lnTo>
                  <a:lnTo>
                    <a:pt x="823" y="625"/>
                  </a:lnTo>
                  <a:lnTo>
                    <a:pt x="831" y="684"/>
                  </a:lnTo>
                  <a:lnTo>
                    <a:pt x="809" y="811"/>
                  </a:lnTo>
                  <a:lnTo>
                    <a:pt x="734" y="930"/>
                  </a:lnTo>
                  <a:lnTo>
                    <a:pt x="631" y="1027"/>
                  </a:lnTo>
                  <a:lnTo>
                    <a:pt x="497" y="1094"/>
                  </a:lnTo>
                  <a:lnTo>
                    <a:pt x="349" y="1123"/>
                  </a:lnTo>
                  <a:lnTo>
                    <a:pt x="289" y="1362"/>
                  </a:lnTo>
                  <a:lnTo>
                    <a:pt x="282" y="1376"/>
                  </a:lnTo>
                  <a:lnTo>
                    <a:pt x="282" y="1391"/>
                  </a:lnTo>
                  <a:lnTo>
                    <a:pt x="275" y="1406"/>
                  </a:lnTo>
                  <a:lnTo>
                    <a:pt x="275" y="1421"/>
                  </a:lnTo>
                  <a:lnTo>
                    <a:pt x="267" y="1429"/>
                  </a:lnTo>
                  <a:lnTo>
                    <a:pt x="260" y="1429"/>
                  </a:lnTo>
                  <a:lnTo>
                    <a:pt x="252" y="1429"/>
                  </a:lnTo>
                  <a:lnTo>
                    <a:pt x="245" y="1429"/>
                  </a:lnTo>
                  <a:lnTo>
                    <a:pt x="237" y="1429"/>
                  </a:lnTo>
                  <a:lnTo>
                    <a:pt x="237" y="1421"/>
                  </a:lnTo>
                  <a:lnTo>
                    <a:pt x="237" y="1414"/>
                  </a:lnTo>
                  <a:lnTo>
                    <a:pt x="237" y="1391"/>
                  </a:lnTo>
                  <a:lnTo>
                    <a:pt x="252" y="1339"/>
                  </a:lnTo>
                  <a:lnTo>
                    <a:pt x="267" y="1272"/>
                  </a:lnTo>
                  <a:lnTo>
                    <a:pt x="304" y="1123"/>
                  </a:lnTo>
                  <a:lnTo>
                    <a:pt x="200" y="1109"/>
                  </a:lnTo>
                  <a:lnTo>
                    <a:pt x="111" y="1064"/>
                  </a:lnTo>
                  <a:lnTo>
                    <a:pt x="52" y="997"/>
                  </a:lnTo>
                  <a:lnTo>
                    <a:pt x="15" y="922"/>
                  </a:lnTo>
                  <a:lnTo>
                    <a:pt x="0" y="841"/>
                  </a:lnTo>
                  <a:lnTo>
                    <a:pt x="22" y="707"/>
                  </a:lnTo>
                  <a:lnTo>
                    <a:pt x="96" y="588"/>
                  </a:lnTo>
                  <a:lnTo>
                    <a:pt x="208" y="491"/>
                  </a:lnTo>
                  <a:lnTo>
                    <a:pt x="341" y="424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3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9057" y="2806"/>
              <a:ext cx="497" cy="751"/>
            </a:xfrm>
            <a:custGeom>
              <a:avLst/>
              <a:gdLst/>
              <a:ahLst/>
              <a:cxnLst>
                <a:cxn ang="0">
                  <a:pos x="319" y="7"/>
                </a:cxn>
                <a:cxn ang="0">
                  <a:pos x="445" y="81"/>
                </a:cxn>
                <a:cxn ang="0">
                  <a:pos x="497" y="215"/>
                </a:cxn>
                <a:cxn ang="0">
                  <a:pos x="445" y="357"/>
                </a:cxn>
                <a:cxn ang="0">
                  <a:pos x="334" y="461"/>
                </a:cxn>
                <a:cxn ang="0">
                  <a:pos x="245" y="535"/>
                </a:cxn>
                <a:cxn ang="0">
                  <a:pos x="111" y="654"/>
                </a:cxn>
                <a:cxn ang="0">
                  <a:pos x="334" y="654"/>
                </a:cxn>
                <a:cxn ang="0">
                  <a:pos x="378" y="654"/>
                </a:cxn>
                <a:cxn ang="0">
                  <a:pos x="423" y="647"/>
                </a:cxn>
                <a:cxn ang="0">
                  <a:pos x="437" y="632"/>
                </a:cxn>
                <a:cxn ang="0">
                  <a:pos x="452" y="587"/>
                </a:cxn>
                <a:cxn ang="0">
                  <a:pos x="460" y="543"/>
                </a:cxn>
                <a:cxn ang="0">
                  <a:pos x="497" y="543"/>
                </a:cxn>
                <a:cxn ang="0">
                  <a:pos x="0" y="751"/>
                </a:cxn>
                <a:cxn ang="0">
                  <a:pos x="0" y="721"/>
                </a:cxn>
                <a:cxn ang="0">
                  <a:pos x="7" y="707"/>
                </a:cxn>
                <a:cxn ang="0">
                  <a:pos x="311" y="394"/>
                </a:cxn>
                <a:cxn ang="0">
                  <a:pos x="378" y="290"/>
                </a:cxn>
                <a:cxn ang="0">
                  <a:pos x="378" y="156"/>
                </a:cxn>
                <a:cxn ang="0">
                  <a:pos x="289" y="52"/>
                </a:cxn>
                <a:cxn ang="0">
                  <a:pos x="170" y="44"/>
                </a:cxn>
                <a:cxn ang="0">
                  <a:pos x="89" y="96"/>
                </a:cxn>
                <a:cxn ang="0">
                  <a:pos x="74" y="148"/>
                </a:cxn>
                <a:cxn ang="0">
                  <a:pos x="104" y="163"/>
                </a:cxn>
                <a:cxn ang="0">
                  <a:pos x="118" y="186"/>
                </a:cxn>
                <a:cxn ang="0">
                  <a:pos x="118" y="201"/>
                </a:cxn>
                <a:cxn ang="0">
                  <a:pos x="104" y="245"/>
                </a:cxn>
                <a:cxn ang="0">
                  <a:pos x="74" y="260"/>
                </a:cxn>
                <a:cxn ang="0">
                  <a:pos x="52" y="260"/>
                </a:cxn>
                <a:cxn ang="0">
                  <a:pos x="29" y="260"/>
                </a:cxn>
                <a:cxn ang="0">
                  <a:pos x="7" y="238"/>
                </a:cxn>
                <a:cxn ang="0">
                  <a:pos x="0" y="201"/>
                </a:cxn>
                <a:cxn ang="0">
                  <a:pos x="59" y="59"/>
                </a:cxn>
                <a:cxn ang="0">
                  <a:pos x="230" y="0"/>
                </a:cxn>
              </a:cxnLst>
              <a:rect l="0" t="0" r="r" b="b"/>
              <a:pathLst>
                <a:path w="497" h="751">
                  <a:moveTo>
                    <a:pt x="230" y="0"/>
                  </a:moveTo>
                  <a:lnTo>
                    <a:pt x="319" y="7"/>
                  </a:lnTo>
                  <a:lnTo>
                    <a:pt x="385" y="37"/>
                  </a:lnTo>
                  <a:lnTo>
                    <a:pt x="445" y="81"/>
                  </a:lnTo>
                  <a:lnTo>
                    <a:pt x="482" y="141"/>
                  </a:lnTo>
                  <a:lnTo>
                    <a:pt x="497" y="215"/>
                  </a:lnTo>
                  <a:lnTo>
                    <a:pt x="482" y="290"/>
                  </a:lnTo>
                  <a:lnTo>
                    <a:pt x="445" y="357"/>
                  </a:lnTo>
                  <a:lnTo>
                    <a:pt x="393" y="409"/>
                  </a:lnTo>
                  <a:lnTo>
                    <a:pt x="334" y="461"/>
                  </a:lnTo>
                  <a:lnTo>
                    <a:pt x="289" y="498"/>
                  </a:lnTo>
                  <a:lnTo>
                    <a:pt x="245" y="535"/>
                  </a:lnTo>
                  <a:lnTo>
                    <a:pt x="185" y="587"/>
                  </a:lnTo>
                  <a:lnTo>
                    <a:pt x="111" y="654"/>
                  </a:lnTo>
                  <a:lnTo>
                    <a:pt x="319" y="654"/>
                  </a:lnTo>
                  <a:lnTo>
                    <a:pt x="334" y="654"/>
                  </a:lnTo>
                  <a:lnTo>
                    <a:pt x="348" y="654"/>
                  </a:lnTo>
                  <a:lnTo>
                    <a:pt x="378" y="654"/>
                  </a:lnTo>
                  <a:lnTo>
                    <a:pt x="400" y="647"/>
                  </a:lnTo>
                  <a:lnTo>
                    <a:pt x="423" y="647"/>
                  </a:lnTo>
                  <a:lnTo>
                    <a:pt x="430" y="647"/>
                  </a:lnTo>
                  <a:lnTo>
                    <a:pt x="437" y="632"/>
                  </a:lnTo>
                  <a:lnTo>
                    <a:pt x="445" y="610"/>
                  </a:lnTo>
                  <a:lnTo>
                    <a:pt x="452" y="587"/>
                  </a:lnTo>
                  <a:lnTo>
                    <a:pt x="452" y="565"/>
                  </a:lnTo>
                  <a:lnTo>
                    <a:pt x="460" y="543"/>
                  </a:lnTo>
                  <a:lnTo>
                    <a:pt x="497" y="543"/>
                  </a:lnTo>
                  <a:lnTo>
                    <a:pt x="497" y="543"/>
                  </a:lnTo>
                  <a:lnTo>
                    <a:pt x="460" y="751"/>
                  </a:lnTo>
                  <a:lnTo>
                    <a:pt x="0" y="751"/>
                  </a:lnTo>
                  <a:lnTo>
                    <a:pt x="0" y="729"/>
                  </a:lnTo>
                  <a:lnTo>
                    <a:pt x="0" y="721"/>
                  </a:lnTo>
                  <a:lnTo>
                    <a:pt x="0" y="714"/>
                  </a:lnTo>
                  <a:lnTo>
                    <a:pt x="7" y="707"/>
                  </a:lnTo>
                  <a:lnTo>
                    <a:pt x="282" y="431"/>
                  </a:lnTo>
                  <a:lnTo>
                    <a:pt x="311" y="394"/>
                  </a:lnTo>
                  <a:lnTo>
                    <a:pt x="348" y="349"/>
                  </a:lnTo>
                  <a:lnTo>
                    <a:pt x="378" y="290"/>
                  </a:lnTo>
                  <a:lnTo>
                    <a:pt x="385" y="215"/>
                  </a:lnTo>
                  <a:lnTo>
                    <a:pt x="378" y="156"/>
                  </a:lnTo>
                  <a:lnTo>
                    <a:pt x="341" y="96"/>
                  </a:lnTo>
                  <a:lnTo>
                    <a:pt x="289" y="52"/>
                  </a:lnTo>
                  <a:lnTo>
                    <a:pt x="215" y="37"/>
                  </a:lnTo>
                  <a:lnTo>
                    <a:pt x="170" y="44"/>
                  </a:lnTo>
                  <a:lnTo>
                    <a:pt x="126" y="59"/>
                  </a:lnTo>
                  <a:lnTo>
                    <a:pt x="89" y="96"/>
                  </a:lnTo>
                  <a:lnTo>
                    <a:pt x="52" y="141"/>
                  </a:lnTo>
                  <a:lnTo>
                    <a:pt x="74" y="148"/>
                  </a:lnTo>
                  <a:lnTo>
                    <a:pt x="89" y="148"/>
                  </a:lnTo>
                  <a:lnTo>
                    <a:pt x="104" y="163"/>
                  </a:lnTo>
                  <a:lnTo>
                    <a:pt x="111" y="171"/>
                  </a:lnTo>
                  <a:lnTo>
                    <a:pt x="118" y="186"/>
                  </a:lnTo>
                  <a:lnTo>
                    <a:pt x="118" y="193"/>
                  </a:lnTo>
                  <a:lnTo>
                    <a:pt x="118" y="201"/>
                  </a:lnTo>
                  <a:lnTo>
                    <a:pt x="111" y="223"/>
                  </a:lnTo>
                  <a:lnTo>
                    <a:pt x="104" y="245"/>
                  </a:lnTo>
                  <a:lnTo>
                    <a:pt x="89" y="253"/>
                  </a:lnTo>
                  <a:lnTo>
                    <a:pt x="74" y="260"/>
                  </a:lnTo>
                  <a:lnTo>
                    <a:pt x="59" y="267"/>
                  </a:lnTo>
                  <a:lnTo>
                    <a:pt x="52" y="260"/>
                  </a:lnTo>
                  <a:lnTo>
                    <a:pt x="44" y="260"/>
                  </a:lnTo>
                  <a:lnTo>
                    <a:pt x="29" y="260"/>
                  </a:lnTo>
                  <a:lnTo>
                    <a:pt x="15" y="253"/>
                  </a:lnTo>
                  <a:lnTo>
                    <a:pt x="7" y="238"/>
                  </a:lnTo>
                  <a:lnTo>
                    <a:pt x="0" y="223"/>
                  </a:lnTo>
                  <a:lnTo>
                    <a:pt x="0" y="201"/>
                  </a:lnTo>
                  <a:lnTo>
                    <a:pt x="15" y="126"/>
                  </a:lnTo>
                  <a:lnTo>
                    <a:pt x="59" y="59"/>
                  </a:lnTo>
                  <a:lnTo>
                    <a:pt x="133" y="14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850" y="2128"/>
              <a:ext cx="371" cy="1593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4" y="0"/>
                </a:cxn>
                <a:cxn ang="0">
                  <a:pos x="371" y="8"/>
                </a:cxn>
                <a:cxn ang="0">
                  <a:pos x="371" y="15"/>
                </a:cxn>
                <a:cxn ang="0">
                  <a:pos x="371" y="23"/>
                </a:cxn>
                <a:cxn ang="0">
                  <a:pos x="371" y="23"/>
                </a:cxn>
                <a:cxn ang="0">
                  <a:pos x="364" y="30"/>
                </a:cxn>
                <a:cxn ang="0">
                  <a:pos x="349" y="45"/>
                </a:cxn>
                <a:cxn ang="0">
                  <a:pos x="245" y="172"/>
                </a:cxn>
                <a:cxn ang="0">
                  <a:pos x="179" y="313"/>
                </a:cxn>
                <a:cxn ang="0">
                  <a:pos x="127" y="469"/>
                </a:cxn>
                <a:cxn ang="0">
                  <a:pos x="104" y="633"/>
                </a:cxn>
                <a:cxn ang="0">
                  <a:pos x="97" y="797"/>
                </a:cxn>
                <a:cxn ang="0">
                  <a:pos x="97" y="923"/>
                </a:cxn>
                <a:cxn ang="0">
                  <a:pos x="119" y="1050"/>
                </a:cxn>
                <a:cxn ang="0">
                  <a:pos x="149" y="1184"/>
                </a:cxn>
                <a:cxn ang="0">
                  <a:pos x="193" y="1318"/>
                </a:cxn>
                <a:cxn ang="0">
                  <a:pos x="260" y="1437"/>
                </a:cxn>
                <a:cxn ang="0">
                  <a:pos x="342" y="1541"/>
                </a:cxn>
                <a:cxn ang="0">
                  <a:pos x="357" y="1556"/>
                </a:cxn>
                <a:cxn ang="0">
                  <a:pos x="364" y="1563"/>
                </a:cxn>
                <a:cxn ang="0">
                  <a:pos x="371" y="1571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85"/>
                </a:cxn>
                <a:cxn ang="0">
                  <a:pos x="364" y="1593"/>
                </a:cxn>
                <a:cxn ang="0">
                  <a:pos x="357" y="1593"/>
                </a:cxn>
                <a:cxn ang="0">
                  <a:pos x="334" y="1578"/>
                </a:cxn>
                <a:cxn ang="0">
                  <a:pos x="290" y="1548"/>
                </a:cxn>
                <a:cxn ang="0">
                  <a:pos x="230" y="1481"/>
                </a:cxn>
                <a:cxn ang="0">
                  <a:pos x="171" y="1399"/>
                </a:cxn>
                <a:cxn ang="0">
                  <a:pos x="104" y="1295"/>
                </a:cxn>
                <a:cxn ang="0">
                  <a:pos x="45" y="1117"/>
                </a:cxn>
                <a:cxn ang="0">
                  <a:pos x="8" y="938"/>
                </a:cxn>
                <a:cxn ang="0">
                  <a:pos x="0" y="797"/>
                </a:cxn>
                <a:cxn ang="0">
                  <a:pos x="8" y="648"/>
                </a:cxn>
                <a:cxn ang="0">
                  <a:pos x="38" y="484"/>
                </a:cxn>
                <a:cxn ang="0">
                  <a:pos x="104" y="313"/>
                </a:cxn>
                <a:cxn ang="0">
                  <a:pos x="164" y="201"/>
                </a:cxn>
                <a:cxn ang="0">
                  <a:pos x="230" y="112"/>
                </a:cxn>
                <a:cxn ang="0">
                  <a:pos x="290" y="52"/>
                </a:cxn>
                <a:cxn ang="0">
                  <a:pos x="334" y="15"/>
                </a:cxn>
                <a:cxn ang="0">
                  <a:pos x="357" y="0"/>
                </a:cxn>
              </a:cxnLst>
              <a:rect l="0" t="0" r="r" b="b"/>
              <a:pathLst>
                <a:path w="371" h="1593">
                  <a:moveTo>
                    <a:pt x="357" y="0"/>
                  </a:moveTo>
                  <a:lnTo>
                    <a:pt x="364" y="0"/>
                  </a:lnTo>
                  <a:lnTo>
                    <a:pt x="371" y="8"/>
                  </a:lnTo>
                  <a:lnTo>
                    <a:pt x="371" y="15"/>
                  </a:lnTo>
                  <a:lnTo>
                    <a:pt x="371" y="23"/>
                  </a:lnTo>
                  <a:lnTo>
                    <a:pt x="371" y="23"/>
                  </a:lnTo>
                  <a:lnTo>
                    <a:pt x="364" y="30"/>
                  </a:lnTo>
                  <a:lnTo>
                    <a:pt x="349" y="45"/>
                  </a:lnTo>
                  <a:lnTo>
                    <a:pt x="245" y="172"/>
                  </a:lnTo>
                  <a:lnTo>
                    <a:pt x="179" y="313"/>
                  </a:lnTo>
                  <a:lnTo>
                    <a:pt x="127" y="469"/>
                  </a:lnTo>
                  <a:lnTo>
                    <a:pt x="104" y="633"/>
                  </a:lnTo>
                  <a:lnTo>
                    <a:pt x="97" y="797"/>
                  </a:lnTo>
                  <a:lnTo>
                    <a:pt x="97" y="923"/>
                  </a:lnTo>
                  <a:lnTo>
                    <a:pt x="119" y="1050"/>
                  </a:lnTo>
                  <a:lnTo>
                    <a:pt x="149" y="1184"/>
                  </a:lnTo>
                  <a:lnTo>
                    <a:pt x="193" y="1318"/>
                  </a:lnTo>
                  <a:lnTo>
                    <a:pt x="260" y="1437"/>
                  </a:lnTo>
                  <a:lnTo>
                    <a:pt x="342" y="1541"/>
                  </a:lnTo>
                  <a:lnTo>
                    <a:pt x="357" y="1556"/>
                  </a:lnTo>
                  <a:lnTo>
                    <a:pt x="364" y="1563"/>
                  </a:lnTo>
                  <a:lnTo>
                    <a:pt x="371" y="1571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85"/>
                  </a:lnTo>
                  <a:lnTo>
                    <a:pt x="364" y="1593"/>
                  </a:lnTo>
                  <a:lnTo>
                    <a:pt x="357" y="1593"/>
                  </a:lnTo>
                  <a:lnTo>
                    <a:pt x="334" y="1578"/>
                  </a:lnTo>
                  <a:lnTo>
                    <a:pt x="290" y="1548"/>
                  </a:lnTo>
                  <a:lnTo>
                    <a:pt x="230" y="1481"/>
                  </a:lnTo>
                  <a:lnTo>
                    <a:pt x="171" y="1399"/>
                  </a:lnTo>
                  <a:lnTo>
                    <a:pt x="104" y="1295"/>
                  </a:lnTo>
                  <a:lnTo>
                    <a:pt x="45" y="1117"/>
                  </a:lnTo>
                  <a:lnTo>
                    <a:pt x="8" y="938"/>
                  </a:lnTo>
                  <a:lnTo>
                    <a:pt x="0" y="797"/>
                  </a:lnTo>
                  <a:lnTo>
                    <a:pt x="8" y="648"/>
                  </a:lnTo>
                  <a:lnTo>
                    <a:pt x="38" y="484"/>
                  </a:lnTo>
                  <a:lnTo>
                    <a:pt x="104" y="313"/>
                  </a:lnTo>
                  <a:lnTo>
                    <a:pt x="164" y="201"/>
                  </a:lnTo>
                  <a:lnTo>
                    <a:pt x="230" y="112"/>
                  </a:lnTo>
                  <a:lnTo>
                    <a:pt x="290" y="52"/>
                  </a:lnTo>
                  <a:lnTo>
                    <a:pt x="334" y="15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377" y="2620"/>
              <a:ext cx="675" cy="721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01" y="29"/>
                </a:cxn>
                <a:cxn ang="0">
                  <a:pos x="438" y="67"/>
                </a:cxn>
                <a:cxn ang="0">
                  <a:pos x="460" y="96"/>
                </a:cxn>
                <a:cxn ang="0">
                  <a:pos x="497" y="119"/>
                </a:cxn>
                <a:cxn ang="0">
                  <a:pos x="549" y="111"/>
                </a:cxn>
                <a:cxn ang="0">
                  <a:pos x="638" y="14"/>
                </a:cxn>
                <a:cxn ang="0">
                  <a:pos x="646" y="0"/>
                </a:cxn>
                <a:cxn ang="0">
                  <a:pos x="660" y="0"/>
                </a:cxn>
                <a:cxn ang="0">
                  <a:pos x="675" y="7"/>
                </a:cxn>
                <a:cxn ang="0">
                  <a:pos x="668" y="29"/>
                </a:cxn>
                <a:cxn ang="0">
                  <a:pos x="623" y="104"/>
                </a:cxn>
                <a:cxn ang="0">
                  <a:pos x="490" y="245"/>
                </a:cxn>
                <a:cxn ang="0">
                  <a:pos x="408" y="320"/>
                </a:cxn>
                <a:cxn ang="0">
                  <a:pos x="341" y="379"/>
                </a:cxn>
                <a:cxn ang="0">
                  <a:pos x="289" y="424"/>
                </a:cxn>
                <a:cxn ang="0">
                  <a:pos x="200" y="513"/>
                </a:cxn>
                <a:cxn ang="0">
                  <a:pos x="149" y="573"/>
                </a:cxn>
                <a:cxn ang="0">
                  <a:pos x="171" y="565"/>
                </a:cxn>
                <a:cxn ang="0">
                  <a:pos x="186" y="565"/>
                </a:cxn>
                <a:cxn ang="0">
                  <a:pos x="223" y="573"/>
                </a:cxn>
                <a:cxn ang="0">
                  <a:pos x="267" y="580"/>
                </a:cxn>
                <a:cxn ang="0">
                  <a:pos x="334" y="602"/>
                </a:cxn>
                <a:cxn ang="0">
                  <a:pos x="393" y="610"/>
                </a:cxn>
                <a:cxn ang="0">
                  <a:pos x="497" y="587"/>
                </a:cxn>
                <a:cxn ang="0">
                  <a:pos x="586" y="483"/>
                </a:cxn>
                <a:cxn ang="0">
                  <a:pos x="594" y="461"/>
                </a:cxn>
                <a:cxn ang="0">
                  <a:pos x="616" y="461"/>
                </a:cxn>
                <a:cxn ang="0">
                  <a:pos x="623" y="476"/>
                </a:cxn>
                <a:cxn ang="0">
                  <a:pos x="594" y="558"/>
                </a:cxn>
                <a:cxn ang="0">
                  <a:pos x="512" y="669"/>
                </a:cxn>
                <a:cxn ang="0">
                  <a:pos x="378" y="721"/>
                </a:cxn>
                <a:cxn ang="0">
                  <a:pos x="327" y="707"/>
                </a:cxn>
                <a:cxn ang="0">
                  <a:pos x="289" y="677"/>
                </a:cxn>
                <a:cxn ang="0">
                  <a:pos x="252" y="640"/>
                </a:cxn>
                <a:cxn ang="0">
                  <a:pos x="215" y="610"/>
                </a:cxn>
                <a:cxn ang="0">
                  <a:pos x="178" y="602"/>
                </a:cxn>
                <a:cxn ang="0">
                  <a:pos x="89" y="647"/>
                </a:cxn>
                <a:cxn ang="0">
                  <a:pos x="37" y="714"/>
                </a:cxn>
                <a:cxn ang="0">
                  <a:pos x="22" y="721"/>
                </a:cxn>
                <a:cxn ang="0">
                  <a:pos x="8" y="721"/>
                </a:cxn>
                <a:cxn ang="0">
                  <a:pos x="0" y="707"/>
                </a:cxn>
                <a:cxn ang="0">
                  <a:pos x="45" y="640"/>
                </a:cxn>
                <a:cxn ang="0">
                  <a:pos x="163" y="498"/>
                </a:cxn>
                <a:cxn ang="0">
                  <a:pos x="334" y="334"/>
                </a:cxn>
                <a:cxn ang="0">
                  <a:pos x="438" y="253"/>
                </a:cxn>
                <a:cxn ang="0">
                  <a:pos x="527" y="156"/>
                </a:cxn>
                <a:cxn ang="0">
                  <a:pos x="460" y="148"/>
                </a:cxn>
                <a:cxn ang="0">
                  <a:pos x="371" y="119"/>
                </a:cxn>
                <a:cxn ang="0">
                  <a:pos x="304" y="104"/>
                </a:cxn>
                <a:cxn ang="0">
                  <a:pos x="245" y="119"/>
                </a:cxn>
                <a:cxn ang="0">
                  <a:pos x="171" y="178"/>
                </a:cxn>
                <a:cxn ang="0">
                  <a:pos x="163" y="193"/>
                </a:cxn>
                <a:cxn ang="0">
                  <a:pos x="141" y="193"/>
                </a:cxn>
                <a:cxn ang="0">
                  <a:pos x="134" y="178"/>
                </a:cxn>
                <a:cxn ang="0">
                  <a:pos x="163" y="104"/>
                </a:cxn>
                <a:cxn ang="0">
                  <a:pos x="260" y="14"/>
                </a:cxn>
              </a:cxnLst>
              <a:rect l="0" t="0" r="r" b="b"/>
              <a:pathLst>
                <a:path w="675" h="721">
                  <a:moveTo>
                    <a:pt x="327" y="0"/>
                  </a:moveTo>
                  <a:lnTo>
                    <a:pt x="356" y="0"/>
                  </a:lnTo>
                  <a:lnTo>
                    <a:pt x="378" y="14"/>
                  </a:lnTo>
                  <a:lnTo>
                    <a:pt x="401" y="29"/>
                  </a:lnTo>
                  <a:lnTo>
                    <a:pt x="416" y="44"/>
                  </a:lnTo>
                  <a:lnTo>
                    <a:pt x="438" y="67"/>
                  </a:lnTo>
                  <a:lnTo>
                    <a:pt x="445" y="81"/>
                  </a:lnTo>
                  <a:lnTo>
                    <a:pt x="460" y="96"/>
                  </a:lnTo>
                  <a:lnTo>
                    <a:pt x="475" y="111"/>
                  </a:lnTo>
                  <a:lnTo>
                    <a:pt x="497" y="119"/>
                  </a:lnTo>
                  <a:lnTo>
                    <a:pt x="512" y="119"/>
                  </a:lnTo>
                  <a:lnTo>
                    <a:pt x="549" y="111"/>
                  </a:lnTo>
                  <a:lnTo>
                    <a:pt x="594" y="74"/>
                  </a:lnTo>
                  <a:lnTo>
                    <a:pt x="638" y="14"/>
                  </a:lnTo>
                  <a:lnTo>
                    <a:pt x="646" y="7"/>
                  </a:lnTo>
                  <a:lnTo>
                    <a:pt x="646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8" y="0"/>
                  </a:lnTo>
                  <a:lnTo>
                    <a:pt x="675" y="7"/>
                  </a:lnTo>
                  <a:lnTo>
                    <a:pt x="675" y="14"/>
                  </a:lnTo>
                  <a:lnTo>
                    <a:pt x="668" y="29"/>
                  </a:lnTo>
                  <a:lnTo>
                    <a:pt x="653" y="59"/>
                  </a:lnTo>
                  <a:lnTo>
                    <a:pt x="623" y="104"/>
                  </a:lnTo>
                  <a:lnTo>
                    <a:pt x="564" y="163"/>
                  </a:lnTo>
                  <a:lnTo>
                    <a:pt x="490" y="245"/>
                  </a:lnTo>
                  <a:lnTo>
                    <a:pt x="453" y="282"/>
                  </a:lnTo>
                  <a:lnTo>
                    <a:pt x="408" y="320"/>
                  </a:lnTo>
                  <a:lnTo>
                    <a:pt x="371" y="357"/>
                  </a:lnTo>
                  <a:lnTo>
                    <a:pt x="341" y="379"/>
                  </a:lnTo>
                  <a:lnTo>
                    <a:pt x="334" y="387"/>
                  </a:lnTo>
                  <a:lnTo>
                    <a:pt x="289" y="424"/>
                  </a:lnTo>
                  <a:lnTo>
                    <a:pt x="252" y="461"/>
                  </a:lnTo>
                  <a:lnTo>
                    <a:pt x="200" y="513"/>
                  </a:lnTo>
                  <a:lnTo>
                    <a:pt x="149" y="573"/>
                  </a:lnTo>
                  <a:lnTo>
                    <a:pt x="149" y="573"/>
                  </a:lnTo>
                  <a:lnTo>
                    <a:pt x="156" y="565"/>
                  </a:lnTo>
                  <a:lnTo>
                    <a:pt x="171" y="565"/>
                  </a:lnTo>
                  <a:lnTo>
                    <a:pt x="178" y="565"/>
                  </a:lnTo>
                  <a:lnTo>
                    <a:pt x="186" y="565"/>
                  </a:lnTo>
                  <a:lnTo>
                    <a:pt x="208" y="565"/>
                  </a:lnTo>
                  <a:lnTo>
                    <a:pt x="223" y="573"/>
                  </a:lnTo>
                  <a:lnTo>
                    <a:pt x="245" y="573"/>
                  </a:lnTo>
                  <a:lnTo>
                    <a:pt x="267" y="580"/>
                  </a:lnTo>
                  <a:lnTo>
                    <a:pt x="297" y="595"/>
                  </a:lnTo>
                  <a:lnTo>
                    <a:pt x="334" y="602"/>
                  </a:lnTo>
                  <a:lnTo>
                    <a:pt x="364" y="610"/>
                  </a:lnTo>
                  <a:lnTo>
                    <a:pt x="393" y="610"/>
                  </a:lnTo>
                  <a:lnTo>
                    <a:pt x="438" y="610"/>
                  </a:lnTo>
                  <a:lnTo>
                    <a:pt x="497" y="587"/>
                  </a:lnTo>
                  <a:lnTo>
                    <a:pt x="549" y="543"/>
                  </a:lnTo>
                  <a:lnTo>
                    <a:pt x="586" y="483"/>
                  </a:lnTo>
                  <a:lnTo>
                    <a:pt x="586" y="468"/>
                  </a:lnTo>
                  <a:lnTo>
                    <a:pt x="594" y="461"/>
                  </a:lnTo>
                  <a:lnTo>
                    <a:pt x="608" y="461"/>
                  </a:lnTo>
                  <a:lnTo>
                    <a:pt x="616" y="461"/>
                  </a:lnTo>
                  <a:lnTo>
                    <a:pt x="623" y="468"/>
                  </a:lnTo>
                  <a:lnTo>
                    <a:pt x="623" y="476"/>
                  </a:lnTo>
                  <a:lnTo>
                    <a:pt x="616" y="506"/>
                  </a:lnTo>
                  <a:lnTo>
                    <a:pt x="594" y="558"/>
                  </a:lnTo>
                  <a:lnTo>
                    <a:pt x="557" y="617"/>
                  </a:lnTo>
                  <a:lnTo>
                    <a:pt x="512" y="669"/>
                  </a:lnTo>
                  <a:lnTo>
                    <a:pt x="445" y="707"/>
                  </a:lnTo>
                  <a:lnTo>
                    <a:pt x="378" y="721"/>
                  </a:lnTo>
                  <a:lnTo>
                    <a:pt x="349" y="721"/>
                  </a:lnTo>
                  <a:lnTo>
                    <a:pt x="327" y="707"/>
                  </a:lnTo>
                  <a:lnTo>
                    <a:pt x="304" y="699"/>
                  </a:lnTo>
                  <a:lnTo>
                    <a:pt x="289" y="677"/>
                  </a:lnTo>
                  <a:lnTo>
                    <a:pt x="275" y="662"/>
                  </a:lnTo>
                  <a:lnTo>
                    <a:pt x="252" y="640"/>
                  </a:lnTo>
                  <a:lnTo>
                    <a:pt x="230" y="617"/>
                  </a:lnTo>
                  <a:lnTo>
                    <a:pt x="215" y="610"/>
                  </a:lnTo>
                  <a:lnTo>
                    <a:pt x="200" y="602"/>
                  </a:lnTo>
                  <a:lnTo>
                    <a:pt x="178" y="602"/>
                  </a:lnTo>
                  <a:lnTo>
                    <a:pt x="134" y="617"/>
                  </a:lnTo>
                  <a:lnTo>
                    <a:pt x="89" y="647"/>
                  </a:lnTo>
                  <a:lnTo>
                    <a:pt x="45" y="699"/>
                  </a:lnTo>
                  <a:lnTo>
                    <a:pt x="37" y="714"/>
                  </a:lnTo>
                  <a:lnTo>
                    <a:pt x="30" y="721"/>
                  </a:lnTo>
                  <a:lnTo>
                    <a:pt x="22" y="721"/>
                  </a:lnTo>
                  <a:lnTo>
                    <a:pt x="15" y="721"/>
                  </a:lnTo>
                  <a:lnTo>
                    <a:pt x="8" y="721"/>
                  </a:lnTo>
                  <a:lnTo>
                    <a:pt x="0" y="714"/>
                  </a:lnTo>
                  <a:lnTo>
                    <a:pt x="0" y="707"/>
                  </a:lnTo>
                  <a:lnTo>
                    <a:pt x="8" y="684"/>
                  </a:lnTo>
                  <a:lnTo>
                    <a:pt x="45" y="640"/>
                  </a:lnTo>
                  <a:lnTo>
                    <a:pt x="97" y="573"/>
                  </a:lnTo>
                  <a:lnTo>
                    <a:pt x="163" y="498"/>
                  </a:lnTo>
                  <a:lnTo>
                    <a:pt x="304" y="364"/>
                  </a:lnTo>
                  <a:lnTo>
                    <a:pt x="334" y="334"/>
                  </a:lnTo>
                  <a:lnTo>
                    <a:pt x="386" y="297"/>
                  </a:lnTo>
                  <a:lnTo>
                    <a:pt x="438" y="253"/>
                  </a:lnTo>
                  <a:lnTo>
                    <a:pt x="490" y="200"/>
                  </a:lnTo>
                  <a:lnTo>
                    <a:pt x="527" y="156"/>
                  </a:lnTo>
                  <a:lnTo>
                    <a:pt x="490" y="156"/>
                  </a:lnTo>
                  <a:lnTo>
                    <a:pt x="460" y="148"/>
                  </a:lnTo>
                  <a:lnTo>
                    <a:pt x="408" y="126"/>
                  </a:lnTo>
                  <a:lnTo>
                    <a:pt x="371" y="119"/>
                  </a:lnTo>
                  <a:lnTo>
                    <a:pt x="341" y="111"/>
                  </a:lnTo>
                  <a:lnTo>
                    <a:pt x="304" y="104"/>
                  </a:lnTo>
                  <a:lnTo>
                    <a:pt x="282" y="111"/>
                  </a:lnTo>
                  <a:lnTo>
                    <a:pt x="245" y="119"/>
                  </a:lnTo>
                  <a:lnTo>
                    <a:pt x="208" y="133"/>
                  </a:lnTo>
                  <a:lnTo>
                    <a:pt x="171" y="178"/>
                  </a:lnTo>
                  <a:lnTo>
                    <a:pt x="171" y="186"/>
                  </a:lnTo>
                  <a:lnTo>
                    <a:pt x="163" y="193"/>
                  </a:lnTo>
                  <a:lnTo>
                    <a:pt x="149" y="193"/>
                  </a:lnTo>
                  <a:lnTo>
                    <a:pt x="141" y="193"/>
                  </a:lnTo>
                  <a:lnTo>
                    <a:pt x="134" y="186"/>
                  </a:lnTo>
                  <a:lnTo>
                    <a:pt x="134" y="178"/>
                  </a:lnTo>
                  <a:lnTo>
                    <a:pt x="141" y="148"/>
                  </a:lnTo>
                  <a:lnTo>
                    <a:pt x="163" y="104"/>
                  </a:lnTo>
                  <a:lnTo>
                    <a:pt x="208" y="52"/>
                  </a:lnTo>
                  <a:lnTo>
                    <a:pt x="260" y="14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1223" y="2128"/>
              <a:ext cx="371" cy="159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15"/>
                </a:cxn>
                <a:cxn ang="0">
                  <a:pos x="89" y="45"/>
                </a:cxn>
                <a:cxn ang="0">
                  <a:pos x="141" y="112"/>
                </a:cxn>
                <a:cxn ang="0">
                  <a:pos x="208" y="194"/>
                </a:cxn>
                <a:cxn ang="0">
                  <a:pos x="267" y="298"/>
                </a:cxn>
                <a:cxn ang="0">
                  <a:pos x="334" y="484"/>
                </a:cxn>
                <a:cxn ang="0">
                  <a:pos x="363" y="655"/>
                </a:cxn>
                <a:cxn ang="0">
                  <a:pos x="371" y="797"/>
                </a:cxn>
                <a:cxn ang="0">
                  <a:pos x="371" y="797"/>
                </a:cxn>
                <a:cxn ang="0">
                  <a:pos x="363" y="945"/>
                </a:cxn>
                <a:cxn ang="0">
                  <a:pos x="334" y="1109"/>
                </a:cxn>
                <a:cxn ang="0">
                  <a:pos x="274" y="1280"/>
                </a:cxn>
                <a:cxn ang="0">
                  <a:pos x="208" y="1392"/>
                </a:cxn>
                <a:cxn ang="0">
                  <a:pos x="148" y="1481"/>
                </a:cxn>
                <a:cxn ang="0">
                  <a:pos x="89" y="1541"/>
                </a:cxn>
                <a:cxn ang="0">
                  <a:pos x="44" y="1578"/>
                </a:cxn>
                <a:cxn ang="0">
                  <a:pos x="22" y="1593"/>
                </a:cxn>
                <a:cxn ang="0">
                  <a:pos x="7" y="1593"/>
                </a:cxn>
                <a:cxn ang="0">
                  <a:pos x="7" y="1585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7" y="1571"/>
                </a:cxn>
                <a:cxn ang="0">
                  <a:pos x="15" y="1563"/>
                </a:cxn>
                <a:cxn ang="0">
                  <a:pos x="22" y="1548"/>
                </a:cxn>
                <a:cxn ang="0">
                  <a:pos x="126" y="1422"/>
                </a:cxn>
                <a:cxn ang="0">
                  <a:pos x="200" y="1280"/>
                </a:cxn>
                <a:cxn ang="0">
                  <a:pos x="245" y="1124"/>
                </a:cxn>
                <a:cxn ang="0">
                  <a:pos x="274" y="960"/>
                </a:cxn>
                <a:cxn ang="0">
                  <a:pos x="282" y="797"/>
                </a:cxn>
                <a:cxn ang="0">
                  <a:pos x="267" y="603"/>
                </a:cxn>
                <a:cxn ang="0">
                  <a:pos x="237" y="432"/>
                </a:cxn>
                <a:cxn ang="0">
                  <a:pos x="185" y="283"/>
                </a:cxn>
                <a:cxn ang="0">
                  <a:pos x="119" y="157"/>
                </a:cxn>
                <a:cxn ang="0">
                  <a:pos x="30" y="52"/>
                </a:cxn>
                <a:cxn ang="0">
                  <a:pos x="15" y="38"/>
                </a:cxn>
                <a:cxn ang="0">
                  <a:pos x="7" y="30"/>
                </a:cxn>
                <a:cxn ang="0">
                  <a:pos x="7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7" y="0"/>
                </a:cxn>
                <a:cxn ang="0">
                  <a:pos x="22" y="0"/>
                </a:cxn>
              </a:cxnLst>
              <a:rect l="0" t="0" r="r" b="b"/>
              <a:pathLst>
                <a:path w="371" h="1593">
                  <a:moveTo>
                    <a:pt x="22" y="0"/>
                  </a:moveTo>
                  <a:lnTo>
                    <a:pt x="44" y="15"/>
                  </a:lnTo>
                  <a:lnTo>
                    <a:pt x="89" y="45"/>
                  </a:lnTo>
                  <a:lnTo>
                    <a:pt x="141" y="112"/>
                  </a:lnTo>
                  <a:lnTo>
                    <a:pt x="208" y="194"/>
                  </a:lnTo>
                  <a:lnTo>
                    <a:pt x="267" y="298"/>
                  </a:lnTo>
                  <a:lnTo>
                    <a:pt x="334" y="484"/>
                  </a:lnTo>
                  <a:lnTo>
                    <a:pt x="363" y="655"/>
                  </a:lnTo>
                  <a:lnTo>
                    <a:pt x="371" y="797"/>
                  </a:lnTo>
                  <a:lnTo>
                    <a:pt x="371" y="797"/>
                  </a:lnTo>
                  <a:lnTo>
                    <a:pt x="363" y="945"/>
                  </a:lnTo>
                  <a:lnTo>
                    <a:pt x="334" y="1109"/>
                  </a:lnTo>
                  <a:lnTo>
                    <a:pt x="274" y="1280"/>
                  </a:lnTo>
                  <a:lnTo>
                    <a:pt x="208" y="1392"/>
                  </a:lnTo>
                  <a:lnTo>
                    <a:pt x="148" y="1481"/>
                  </a:lnTo>
                  <a:lnTo>
                    <a:pt x="89" y="1541"/>
                  </a:lnTo>
                  <a:lnTo>
                    <a:pt x="44" y="1578"/>
                  </a:lnTo>
                  <a:lnTo>
                    <a:pt x="22" y="1593"/>
                  </a:lnTo>
                  <a:lnTo>
                    <a:pt x="7" y="1593"/>
                  </a:lnTo>
                  <a:lnTo>
                    <a:pt x="7" y="1585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7" y="1571"/>
                  </a:lnTo>
                  <a:lnTo>
                    <a:pt x="15" y="1563"/>
                  </a:lnTo>
                  <a:lnTo>
                    <a:pt x="22" y="1548"/>
                  </a:lnTo>
                  <a:lnTo>
                    <a:pt x="126" y="1422"/>
                  </a:lnTo>
                  <a:lnTo>
                    <a:pt x="200" y="1280"/>
                  </a:lnTo>
                  <a:lnTo>
                    <a:pt x="245" y="1124"/>
                  </a:lnTo>
                  <a:lnTo>
                    <a:pt x="274" y="960"/>
                  </a:lnTo>
                  <a:lnTo>
                    <a:pt x="282" y="797"/>
                  </a:lnTo>
                  <a:lnTo>
                    <a:pt x="267" y="603"/>
                  </a:lnTo>
                  <a:lnTo>
                    <a:pt x="237" y="432"/>
                  </a:lnTo>
                  <a:lnTo>
                    <a:pt x="185" y="283"/>
                  </a:lnTo>
                  <a:lnTo>
                    <a:pt x="119" y="157"/>
                  </a:lnTo>
                  <a:lnTo>
                    <a:pt x="30" y="52"/>
                  </a:lnTo>
                  <a:lnTo>
                    <a:pt x="15" y="38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7" y="8"/>
                  </a:lnTo>
                  <a:lnTo>
                    <a:pt x="7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2202" y="2396"/>
              <a:ext cx="1061" cy="1057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9" y="0"/>
                </a:cxn>
                <a:cxn ang="0">
                  <a:pos x="556" y="8"/>
                </a:cxn>
                <a:cxn ang="0">
                  <a:pos x="556" y="23"/>
                </a:cxn>
                <a:cxn ang="0">
                  <a:pos x="564" y="37"/>
                </a:cxn>
                <a:cxn ang="0">
                  <a:pos x="564" y="52"/>
                </a:cxn>
                <a:cxn ang="0">
                  <a:pos x="564" y="499"/>
                </a:cxn>
                <a:cxn ang="0">
                  <a:pos x="1009" y="499"/>
                </a:cxn>
                <a:cxn ang="0">
                  <a:pos x="1016" y="499"/>
                </a:cxn>
                <a:cxn ang="0">
                  <a:pos x="1031" y="499"/>
                </a:cxn>
                <a:cxn ang="0">
                  <a:pos x="1039" y="499"/>
                </a:cxn>
                <a:cxn ang="0">
                  <a:pos x="1053" y="506"/>
                </a:cxn>
                <a:cxn ang="0">
                  <a:pos x="1053" y="514"/>
                </a:cxn>
                <a:cxn ang="0">
                  <a:pos x="1061" y="529"/>
                </a:cxn>
                <a:cxn ang="0">
                  <a:pos x="1053" y="544"/>
                </a:cxn>
                <a:cxn ang="0">
                  <a:pos x="1053" y="551"/>
                </a:cxn>
                <a:cxn ang="0">
                  <a:pos x="1039" y="558"/>
                </a:cxn>
                <a:cxn ang="0">
                  <a:pos x="1031" y="558"/>
                </a:cxn>
                <a:cxn ang="0">
                  <a:pos x="1016" y="558"/>
                </a:cxn>
                <a:cxn ang="0">
                  <a:pos x="1009" y="558"/>
                </a:cxn>
                <a:cxn ang="0">
                  <a:pos x="564" y="558"/>
                </a:cxn>
                <a:cxn ang="0">
                  <a:pos x="564" y="1005"/>
                </a:cxn>
                <a:cxn ang="0">
                  <a:pos x="564" y="1020"/>
                </a:cxn>
                <a:cxn ang="0">
                  <a:pos x="556" y="1035"/>
                </a:cxn>
                <a:cxn ang="0">
                  <a:pos x="556" y="1050"/>
                </a:cxn>
                <a:cxn ang="0">
                  <a:pos x="549" y="1057"/>
                </a:cxn>
                <a:cxn ang="0">
                  <a:pos x="534" y="1057"/>
                </a:cxn>
                <a:cxn ang="0">
                  <a:pos x="519" y="1057"/>
                </a:cxn>
                <a:cxn ang="0">
                  <a:pos x="512" y="1050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58"/>
                </a:cxn>
                <a:cxn ang="0">
                  <a:pos x="52" y="558"/>
                </a:cxn>
                <a:cxn ang="0">
                  <a:pos x="45" y="558"/>
                </a:cxn>
                <a:cxn ang="0">
                  <a:pos x="30" y="558"/>
                </a:cxn>
                <a:cxn ang="0">
                  <a:pos x="22" y="558"/>
                </a:cxn>
                <a:cxn ang="0">
                  <a:pos x="7" y="551"/>
                </a:cxn>
                <a:cxn ang="0">
                  <a:pos x="7" y="544"/>
                </a:cxn>
                <a:cxn ang="0">
                  <a:pos x="0" y="529"/>
                </a:cxn>
                <a:cxn ang="0">
                  <a:pos x="7" y="514"/>
                </a:cxn>
                <a:cxn ang="0">
                  <a:pos x="7" y="506"/>
                </a:cxn>
                <a:cxn ang="0">
                  <a:pos x="22" y="499"/>
                </a:cxn>
                <a:cxn ang="0">
                  <a:pos x="30" y="499"/>
                </a:cxn>
                <a:cxn ang="0">
                  <a:pos x="45" y="499"/>
                </a:cxn>
                <a:cxn ang="0">
                  <a:pos x="52" y="499"/>
                </a:cxn>
                <a:cxn ang="0">
                  <a:pos x="497" y="499"/>
                </a:cxn>
                <a:cxn ang="0">
                  <a:pos x="497" y="52"/>
                </a:cxn>
                <a:cxn ang="0">
                  <a:pos x="497" y="37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2" y="8"/>
                </a:cxn>
                <a:cxn ang="0">
                  <a:pos x="519" y="0"/>
                </a:cxn>
                <a:cxn ang="0">
                  <a:pos x="534" y="0"/>
                </a:cxn>
              </a:cxnLst>
              <a:rect l="0" t="0" r="r" b="b"/>
              <a:pathLst>
                <a:path w="1061" h="1057">
                  <a:moveTo>
                    <a:pt x="534" y="0"/>
                  </a:moveTo>
                  <a:lnTo>
                    <a:pt x="549" y="0"/>
                  </a:lnTo>
                  <a:lnTo>
                    <a:pt x="556" y="8"/>
                  </a:lnTo>
                  <a:lnTo>
                    <a:pt x="556" y="23"/>
                  </a:lnTo>
                  <a:lnTo>
                    <a:pt x="564" y="37"/>
                  </a:lnTo>
                  <a:lnTo>
                    <a:pt x="564" y="52"/>
                  </a:lnTo>
                  <a:lnTo>
                    <a:pt x="564" y="499"/>
                  </a:lnTo>
                  <a:lnTo>
                    <a:pt x="1009" y="499"/>
                  </a:lnTo>
                  <a:lnTo>
                    <a:pt x="1016" y="499"/>
                  </a:lnTo>
                  <a:lnTo>
                    <a:pt x="1031" y="499"/>
                  </a:lnTo>
                  <a:lnTo>
                    <a:pt x="1039" y="499"/>
                  </a:lnTo>
                  <a:lnTo>
                    <a:pt x="1053" y="506"/>
                  </a:lnTo>
                  <a:lnTo>
                    <a:pt x="1053" y="514"/>
                  </a:lnTo>
                  <a:lnTo>
                    <a:pt x="1061" y="529"/>
                  </a:lnTo>
                  <a:lnTo>
                    <a:pt x="1053" y="544"/>
                  </a:lnTo>
                  <a:lnTo>
                    <a:pt x="1053" y="551"/>
                  </a:lnTo>
                  <a:lnTo>
                    <a:pt x="1039" y="558"/>
                  </a:lnTo>
                  <a:lnTo>
                    <a:pt x="1031" y="558"/>
                  </a:lnTo>
                  <a:lnTo>
                    <a:pt x="1016" y="558"/>
                  </a:lnTo>
                  <a:lnTo>
                    <a:pt x="1009" y="558"/>
                  </a:lnTo>
                  <a:lnTo>
                    <a:pt x="564" y="558"/>
                  </a:lnTo>
                  <a:lnTo>
                    <a:pt x="564" y="1005"/>
                  </a:lnTo>
                  <a:lnTo>
                    <a:pt x="564" y="1020"/>
                  </a:lnTo>
                  <a:lnTo>
                    <a:pt x="556" y="1035"/>
                  </a:lnTo>
                  <a:lnTo>
                    <a:pt x="556" y="1050"/>
                  </a:lnTo>
                  <a:lnTo>
                    <a:pt x="549" y="1057"/>
                  </a:lnTo>
                  <a:lnTo>
                    <a:pt x="534" y="1057"/>
                  </a:lnTo>
                  <a:lnTo>
                    <a:pt x="519" y="1057"/>
                  </a:lnTo>
                  <a:lnTo>
                    <a:pt x="512" y="1050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58"/>
                  </a:lnTo>
                  <a:lnTo>
                    <a:pt x="52" y="558"/>
                  </a:lnTo>
                  <a:lnTo>
                    <a:pt x="45" y="558"/>
                  </a:lnTo>
                  <a:lnTo>
                    <a:pt x="30" y="558"/>
                  </a:lnTo>
                  <a:lnTo>
                    <a:pt x="22" y="558"/>
                  </a:lnTo>
                  <a:lnTo>
                    <a:pt x="7" y="551"/>
                  </a:lnTo>
                  <a:lnTo>
                    <a:pt x="7" y="544"/>
                  </a:lnTo>
                  <a:lnTo>
                    <a:pt x="0" y="529"/>
                  </a:lnTo>
                  <a:lnTo>
                    <a:pt x="7" y="514"/>
                  </a:lnTo>
                  <a:lnTo>
                    <a:pt x="7" y="506"/>
                  </a:lnTo>
                  <a:lnTo>
                    <a:pt x="22" y="499"/>
                  </a:lnTo>
                  <a:lnTo>
                    <a:pt x="30" y="499"/>
                  </a:lnTo>
                  <a:lnTo>
                    <a:pt x="45" y="499"/>
                  </a:lnTo>
                  <a:lnTo>
                    <a:pt x="52" y="499"/>
                  </a:lnTo>
                  <a:lnTo>
                    <a:pt x="497" y="499"/>
                  </a:lnTo>
                  <a:lnTo>
                    <a:pt x="497" y="52"/>
                  </a:lnTo>
                  <a:lnTo>
                    <a:pt x="497" y="37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2" y="8"/>
                  </a:lnTo>
                  <a:lnTo>
                    <a:pt x="519" y="0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3841" y="2843"/>
              <a:ext cx="171" cy="164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2" y="0"/>
                </a:cxn>
                <a:cxn ang="0">
                  <a:pos x="134" y="15"/>
                </a:cxn>
                <a:cxn ang="0">
                  <a:pos x="156" y="30"/>
                </a:cxn>
                <a:cxn ang="0">
                  <a:pos x="164" y="52"/>
                </a:cxn>
                <a:cxn ang="0">
                  <a:pos x="171" y="82"/>
                </a:cxn>
                <a:cxn ang="0">
                  <a:pos x="164" y="111"/>
                </a:cxn>
                <a:cxn ang="0">
                  <a:pos x="156" y="134"/>
                </a:cxn>
                <a:cxn ang="0">
                  <a:pos x="134" y="149"/>
                </a:cxn>
                <a:cxn ang="0">
                  <a:pos x="112" y="164"/>
                </a:cxn>
                <a:cxn ang="0">
                  <a:pos x="89" y="164"/>
                </a:cxn>
                <a:cxn ang="0">
                  <a:pos x="60" y="164"/>
                </a:cxn>
                <a:cxn ang="0">
                  <a:pos x="38" y="149"/>
                </a:cxn>
                <a:cxn ang="0">
                  <a:pos x="23" y="134"/>
                </a:cxn>
                <a:cxn ang="0">
                  <a:pos x="8" y="111"/>
                </a:cxn>
                <a:cxn ang="0">
                  <a:pos x="0" y="82"/>
                </a:cxn>
                <a:cxn ang="0">
                  <a:pos x="8" y="52"/>
                </a:cxn>
                <a:cxn ang="0">
                  <a:pos x="23" y="30"/>
                </a:cxn>
                <a:cxn ang="0">
                  <a:pos x="38" y="15"/>
                </a:cxn>
                <a:cxn ang="0">
                  <a:pos x="60" y="0"/>
                </a:cxn>
                <a:cxn ang="0">
                  <a:pos x="89" y="0"/>
                </a:cxn>
              </a:cxnLst>
              <a:rect l="0" t="0" r="r" b="b"/>
              <a:pathLst>
                <a:path w="171" h="164">
                  <a:moveTo>
                    <a:pt x="89" y="0"/>
                  </a:moveTo>
                  <a:lnTo>
                    <a:pt x="112" y="0"/>
                  </a:lnTo>
                  <a:lnTo>
                    <a:pt x="134" y="15"/>
                  </a:lnTo>
                  <a:lnTo>
                    <a:pt x="156" y="30"/>
                  </a:lnTo>
                  <a:lnTo>
                    <a:pt x="164" y="52"/>
                  </a:lnTo>
                  <a:lnTo>
                    <a:pt x="171" y="82"/>
                  </a:lnTo>
                  <a:lnTo>
                    <a:pt x="164" y="111"/>
                  </a:lnTo>
                  <a:lnTo>
                    <a:pt x="156" y="134"/>
                  </a:lnTo>
                  <a:lnTo>
                    <a:pt x="134" y="149"/>
                  </a:lnTo>
                  <a:lnTo>
                    <a:pt x="112" y="164"/>
                  </a:lnTo>
                  <a:lnTo>
                    <a:pt x="89" y="164"/>
                  </a:lnTo>
                  <a:lnTo>
                    <a:pt x="60" y="164"/>
                  </a:lnTo>
                  <a:lnTo>
                    <a:pt x="38" y="149"/>
                  </a:lnTo>
                  <a:lnTo>
                    <a:pt x="23" y="134"/>
                  </a:lnTo>
                  <a:lnTo>
                    <a:pt x="8" y="111"/>
                  </a:lnTo>
                  <a:lnTo>
                    <a:pt x="0" y="82"/>
                  </a:lnTo>
                  <a:lnTo>
                    <a:pt x="8" y="52"/>
                  </a:lnTo>
                  <a:lnTo>
                    <a:pt x="23" y="30"/>
                  </a:lnTo>
                  <a:lnTo>
                    <a:pt x="38" y="15"/>
                  </a:lnTo>
                  <a:lnTo>
                    <a:pt x="60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4554" y="2843"/>
              <a:ext cx="170" cy="164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1" y="0"/>
                </a:cxn>
                <a:cxn ang="0">
                  <a:pos x="133" y="15"/>
                </a:cxn>
                <a:cxn ang="0">
                  <a:pos x="155" y="30"/>
                </a:cxn>
                <a:cxn ang="0">
                  <a:pos x="163" y="52"/>
                </a:cxn>
                <a:cxn ang="0">
                  <a:pos x="170" y="82"/>
                </a:cxn>
                <a:cxn ang="0">
                  <a:pos x="163" y="111"/>
                </a:cxn>
                <a:cxn ang="0">
                  <a:pos x="155" y="134"/>
                </a:cxn>
                <a:cxn ang="0">
                  <a:pos x="133" y="149"/>
                </a:cxn>
                <a:cxn ang="0">
                  <a:pos x="111" y="164"/>
                </a:cxn>
                <a:cxn ang="0">
                  <a:pos x="89" y="164"/>
                </a:cxn>
                <a:cxn ang="0">
                  <a:pos x="59" y="164"/>
                </a:cxn>
                <a:cxn ang="0">
                  <a:pos x="37" y="149"/>
                </a:cxn>
                <a:cxn ang="0">
                  <a:pos x="14" y="134"/>
                </a:cxn>
                <a:cxn ang="0">
                  <a:pos x="7" y="111"/>
                </a:cxn>
                <a:cxn ang="0">
                  <a:pos x="0" y="82"/>
                </a:cxn>
                <a:cxn ang="0">
                  <a:pos x="7" y="52"/>
                </a:cxn>
                <a:cxn ang="0">
                  <a:pos x="14" y="30"/>
                </a:cxn>
                <a:cxn ang="0">
                  <a:pos x="37" y="15"/>
                </a:cxn>
                <a:cxn ang="0">
                  <a:pos x="59" y="0"/>
                </a:cxn>
                <a:cxn ang="0">
                  <a:pos x="89" y="0"/>
                </a:cxn>
              </a:cxnLst>
              <a:rect l="0" t="0" r="r" b="b"/>
              <a:pathLst>
                <a:path w="170" h="164">
                  <a:moveTo>
                    <a:pt x="89" y="0"/>
                  </a:moveTo>
                  <a:lnTo>
                    <a:pt x="111" y="0"/>
                  </a:lnTo>
                  <a:lnTo>
                    <a:pt x="133" y="15"/>
                  </a:lnTo>
                  <a:lnTo>
                    <a:pt x="155" y="30"/>
                  </a:lnTo>
                  <a:lnTo>
                    <a:pt x="163" y="52"/>
                  </a:lnTo>
                  <a:lnTo>
                    <a:pt x="170" y="82"/>
                  </a:lnTo>
                  <a:lnTo>
                    <a:pt x="163" y="111"/>
                  </a:lnTo>
                  <a:lnTo>
                    <a:pt x="155" y="134"/>
                  </a:lnTo>
                  <a:lnTo>
                    <a:pt x="133" y="149"/>
                  </a:lnTo>
                  <a:lnTo>
                    <a:pt x="111" y="164"/>
                  </a:lnTo>
                  <a:lnTo>
                    <a:pt x="89" y="164"/>
                  </a:lnTo>
                  <a:lnTo>
                    <a:pt x="59" y="164"/>
                  </a:lnTo>
                  <a:lnTo>
                    <a:pt x="37" y="149"/>
                  </a:lnTo>
                  <a:lnTo>
                    <a:pt x="14" y="134"/>
                  </a:lnTo>
                  <a:lnTo>
                    <a:pt x="7" y="111"/>
                  </a:lnTo>
                  <a:lnTo>
                    <a:pt x="0" y="82"/>
                  </a:lnTo>
                  <a:lnTo>
                    <a:pt x="7" y="52"/>
                  </a:lnTo>
                  <a:lnTo>
                    <a:pt x="14" y="30"/>
                  </a:lnTo>
                  <a:lnTo>
                    <a:pt x="37" y="15"/>
                  </a:lnTo>
                  <a:lnTo>
                    <a:pt x="5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5266" y="2843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11" y="0"/>
                </a:cxn>
                <a:cxn ang="0">
                  <a:pos x="133" y="15"/>
                </a:cxn>
                <a:cxn ang="0">
                  <a:pos x="148" y="30"/>
                </a:cxn>
                <a:cxn ang="0">
                  <a:pos x="163" y="52"/>
                </a:cxn>
                <a:cxn ang="0">
                  <a:pos x="163" y="82"/>
                </a:cxn>
                <a:cxn ang="0">
                  <a:pos x="163" y="111"/>
                </a:cxn>
                <a:cxn ang="0">
                  <a:pos x="148" y="134"/>
                </a:cxn>
                <a:cxn ang="0">
                  <a:pos x="133" y="149"/>
                </a:cxn>
                <a:cxn ang="0">
                  <a:pos x="111" y="164"/>
                </a:cxn>
                <a:cxn ang="0">
                  <a:pos x="81" y="164"/>
                </a:cxn>
                <a:cxn ang="0">
                  <a:pos x="59" y="164"/>
                </a:cxn>
                <a:cxn ang="0">
                  <a:pos x="29" y="149"/>
                </a:cxn>
                <a:cxn ang="0">
                  <a:pos x="15" y="134"/>
                </a:cxn>
                <a:cxn ang="0">
                  <a:pos x="0" y="111"/>
                </a:cxn>
                <a:cxn ang="0">
                  <a:pos x="0" y="82"/>
                </a:cxn>
                <a:cxn ang="0">
                  <a:pos x="0" y="52"/>
                </a:cxn>
                <a:cxn ang="0">
                  <a:pos x="15" y="30"/>
                </a:cxn>
                <a:cxn ang="0">
                  <a:pos x="29" y="15"/>
                </a:cxn>
                <a:cxn ang="0">
                  <a:pos x="59" y="0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11" y="0"/>
                  </a:lnTo>
                  <a:lnTo>
                    <a:pt x="133" y="15"/>
                  </a:lnTo>
                  <a:lnTo>
                    <a:pt x="148" y="30"/>
                  </a:lnTo>
                  <a:lnTo>
                    <a:pt x="163" y="52"/>
                  </a:lnTo>
                  <a:lnTo>
                    <a:pt x="163" y="82"/>
                  </a:lnTo>
                  <a:lnTo>
                    <a:pt x="163" y="111"/>
                  </a:lnTo>
                  <a:lnTo>
                    <a:pt x="148" y="134"/>
                  </a:lnTo>
                  <a:lnTo>
                    <a:pt x="133" y="149"/>
                  </a:lnTo>
                  <a:lnTo>
                    <a:pt x="111" y="164"/>
                  </a:lnTo>
                  <a:lnTo>
                    <a:pt x="81" y="164"/>
                  </a:lnTo>
                  <a:lnTo>
                    <a:pt x="59" y="164"/>
                  </a:lnTo>
                  <a:lnTo>
                    <a:pt x="29" y="149"/>
                  </a:lnTo>
                  <a:lnTo>
                    <a:pt x="15" y="134"/>
                  </a:lnTo>
                  <a:lnTo>
                    <a:pt x="0" y="111"/>
                  </a:lnTo>
                  <a:lnTo>
                    <a:pt x="0" y="82"/>
                  </a:lnTo>
                  <a:lnTo>
                    <a:pt x="0" y="52"/>
                  </a:lnTo>
                  <a:lnTo>
                    <a:pt x="15" y="30"/>
                  </a:lnTo>
                  <a:lnTo>
                    <a:pt x="29" y="15"/>
                  </a:lnTo>
                  <a:lnTo>
                    <a:pt x="59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6008" y="2396"/>
              <a:ext cx="1053" cy="1057"/>
            </a:xfrm>
            <a:custGeom>
              <a:avLst/>
              <a:gdLst/>
              <a:ahLst/>
              <a:cxnLst>
                <a:cxn ang="0">
                  <a:pos x="526" y="0"/>
                </a:cxn>
                <a:cxn ang="0">
                  <a:pos x="541" y="0"/>
                </a:cxn>
                <a:cxn ang="0">
                  <a:pos x="549" y="8"/>
                </a:cxn>
                <a:cxn ang="0">
                  <a:pos x="556" y="23"/>
                </a:cxn>
                <a:cxn ang="0">
                  <a:pos x="556" y="37"/>
                </a:cxn>
                <a:cxn ang="0">
                  <a:pos x="556" y="52"/>
                </a:cxn>
                <a:cxn ang="0">
                  <a:pos x="556" y="499"/>
                </a:cxn>
                <a:cxn ang="0">
                  <a:pos x="1001" y="499"/>
                </a:cxn>
                <a:cxn ang="0">
                  <a:pos x="1016" y="499"/>
                </a:cxn>
                <a:cxn ang="0">
                  <a:pos x="1023" y="499"/>
                </a:cxn>
                <a:cxn ang="0">
                  <a:pos x="1038" y="499"/>
                </a:cxn>
                <a:cxn ang="0">
                  <a:pos x="1046" y="506"/>
                </a:cxn>
                <a:cxn ang="0">
                  <a:pos x="1053" y="514"/>
                </a:cxn>
                <a:cxn ang="0">
                  <a:pos x="1053" y="529"/>
                </a:cxn>
                <a:cxn ang="0">
                  <a:pos x="1053" y="544"/>
                </a:cxn>
                <a:cxn ang="0">
                  <a:pos x="1046" y="551"/>
                </a:cxn>
                <a:cxn ang="0">
                  <a:pos x="1038" y="558"/>
                </a:cxn>
                <a:cxn ang="0">
                  <a:pos x="1023" y="558"/>
                </a:cxn>
                <a:cxn ang="0">
                  <a:pos x="1016" y="558"/>
                </a:cxn>
                <a:cxn ang="0">
                  <a:pos x="1001" y="558"/>
                </a:cxn>
                <a:cxn ang="0">
                  <a:pos x="556" y="558"/>
                </a:cxn>
                <a:cxn ang="0">
                  <a:pos x="556" y="1005"/>
                </a:cxn>
                <a:cxn ang="0">
                  <a:pos x="556" y="1020"/>
                </a:cxn>
                <a:cxn ang="0">
                  <a:pos x="556" y="1035"/>
                </a:cxn>
                <a:cxn ang="0">
                  <a:pos x="549" y="1050"/>
                </a:cxn>
                <a:cxn ang="0">
                  <a:pos x="541" y="1057"/>
                </a:cxn>
                <a:cxn ang="0">
                  <a:pos x="526" y="1057"/>
                </a:cxn>
                <a:cxn ang="0">
                  <a:pos x="511" y="1057"/>
                </a:cxn>
                <a:cxn ang="0">
                  <a:pos x="504" y="1050"/>
                </a:cxn>
                <a:cxn ang="0">
                  <a:pos x="497" y="1042"/>
                </a:cxn>
                <a:cxn ang="0">
                  <a:pos x="497" y="1035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58"/>
                </a:cxn>
                <a:cxn ang="0">
                  <a:pos x="51" y="558"/>
                </a:cxn>
                <a:cxn ang="0">
                  <a:pos x="37" y="558"/>
                </a:cxn>
                <a:cxn ang="0">
                  <a:pos x="22" y="558"/>
                </a:cxn>
                <a:cxn ang="0">
                  <a:pos x="14" y="558"/>
                </a:cxn>
                <a:cxn ang="0">
                  <a:pos x="7" y="551"/>
                </a:cxn>
                <a:cxn ang="0">
                  <a:pos x="0" y="544"/>
                </a:cxn>
                <a:cxn ang="0">
                  <a:pos x="0" y="529"/>
                </a:cxn>
                <a:cxn ang="0">
                  <a:pos x="0" y="514"/>
                </a:cxn>
                <a:cxn ang="0">
                  <a:pos x="7" y="506"/>
                </a:cxn>
                <a:cxn ang="0">
                  <a:pos x="14" y="499"/>
                </a:cxn>
                <a:cxn ang="0">
                  <a:pos x="22" y="499"/>
                </a:cxn>
                <a:cxn ang="0">
                  <a:pos x="37" y="499"/>
                </a:cxn>
                <a:cxn ang="0">
                  <a:pos x="51" y="499"/>
                </a:cxn>
                <a:cxn ang="0">
                  <a:pos x="497" y="499"/>
                </a:cxn>
                <a:cxn ang="0">
                  <a:pos x="497" y="52"/>
                </a:cxn>
                <a:cxn ang="0">
                  <a:pos x="497" y="37"/>
                </a:cxn>
                <a:cxn ang="0">
                  <a:pos x="497" y="23"/>
                </a:cxn>
                <a:cxn ang="0">
                  <a:pos x="497" y="15"/>
                </a:cxn>
                <a:cxn ang="0">
                  <a:pos x="504" y="8"/>
                </a:cxn>
                <a:cxn ang="0">
                  <a:pos x="511" y="0"/>
                </a:cxn>
                <a:cxn ang="0">
                  <a:pos x="526" y="0"/>
                </a:cxn>
              </a:cxnLst>
              <a:rect l="0" t="0" r="r" b="b"/>
              <a:pathLst>
                <a:path w="1053" h="1057">
                  <a:moveTo>
                    <a:pt x="526" y="0"/>
                  </a:moveTo>
                  <a:lnTo>
                    <a:pt x="541" y="0"/>
                  </a:lnTo>
                  <a:lnTo>
                    <a:pt x="549" y="8"/>
                  </a:lnTo>
                  <a:lnTo>
                    <a:pt x="556" y="23"/>
                  </a:lnTo>
                  <a:lnTo>
                    <a:pt x="556" y="37"/>
                  </a:lnTo>
                  <a:lnTo>
                    <a:pt x="556" y="52"/>
                  </a:lnTo>
                  <a:lnTo>
                    <a:pt x="556" y="499"/>
                  </a:lnTo>
                  <a:lnTo>
                    <a:pt x="1001" y="499"/>
                  </a:lnTo>
                  <a:lnTo>
                    <a:pt x="1016" y="499"/>
                  </a:lnTo>
                  <a:lnTo>
                    <a:pt x="1023" y="499"/>
                  </a:lnTo>
                  <a:lnTo>
                    <a:pt x="1038" y="499"/>
                  </a:lnTo>
                  <a:lnTo>
                    <a:pt x="1046" y="506"/>
                  </a:lnTo>
                  <a:lnTo>
                    <a:pt x="1053" y="514"/>
                  </a:lnTo>
                  <a:lnTo>
                    <a:pt x="1053" y="529"/>
                  </a:lnTo>
                  <a:lnTo>
                    <a:pt x="1053" y="544"/>
                  </a:lnTo>
                  <a:lnTo>
                    <a:pt x="1046" y="551"/>
                  </a:lnTo>
                  <a:lnTo>
                    <a:pt x="1038" y="558"/>
                  </a:lnTo>
                  <a:lnTo>
                    <a:pt x="1023" y="558"/>
                  </a:lnTo>
                  <a:lnTo>
                    <a:pt x="1016" y="558"/>
                  </a:lnTo>
                  <a:lnTo>
                    <a:pt x="1001" y="558"/>
                  </a:lnTo>
                  <a:lnTo>
                    <a:pt x="556" y="558"/>
                  </a:lnTo>
                  <a:lnTo>
                    <a:pt x="556" y="1005"/>
                  </a:lnTo>
                  <a:lnTo>
                    <a:pt x="556" y="1020"/>
                  </a:lnTo>
                  <a:lnTo>
                    <a:pt x="556" y="1035"/>
                  </a:lnTo>
                  <a:lnTo>
                    <a:pt x="549" y="1050"/>
                  </a:lnTo>
                  <a:lnTo>
                    <a:pt x="541" y="1057"/>
                  </a:lnTo>
                  <a:lnTo>
                    <a:pt x="526" y="1057"/>
                  </a:lnTo>
                  <a:lnTo>
                    <a:pt x="511" y="1057"/>
                  </a:lnTo>
                  <a:lnTo>
                    <a:pt x="504" y="1050"/>
                  </a:lnTo>
                  <a:lnTo>
                    <a:pt x="497" y="1042"/>
                  </a:lnTo>
                  <a:lnTo>
                    <a:pt x="497" y="1035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58"/>
                  </a:lnTo>
                  <a:lnTo>
                    <a:pt x="51" y="558"/>
                  </a:lnTo>
                  <a:lnTo>
                    <a:pt x="37" y="558"/>
                  </a:lnTo>
                  <a:lnTo>
                    <a:pt x="22" y="558"/>
                  </a:lnTo>
                  <a:lnTo>
                    <a:pt x="14" y="558"/>
                  </a:lnTo>
                  <a:lnTo>
                    <a:pt x="7" y="551"/>
                  </a:lnTo>
                  <a:lnTo>
                    <a:pt x="0" y="544"/>
                  </a:lnTo>
                  <a:lnTo>
                    <a:pt x="0" y="529"/>
                  </a:lnTo>
                  <a:lnTo>
                    <a:pt x="0" y="514"/>
                  </a:lnTo>
                  <a:lnTo>
                    <a:pt x="7" y="506"/>
                  </a:lnTo>
                  <a:lnTo>
                    <a:pt x="14" y="499"/>
                  </a:lnTo>
                  <a:lnTo>
                    <a:pt x="22" y="499"/>
                  </a:lnTo>
                  <a:lnTo>
                    <a:pt x="37" y="499"/>
                  </a:lnTo>
                  <a:lnTo>
                    <a:pt x="51" y="499"/>
                  </a:lnTo>
                  <a:lnTo>
                    <a:pt x="497" y="499"/>
                  </a:lnTo>
                  <a:lnTo>
                    <a:pt x="497" y="52"/>
                  </a:lnTo>
                  <a:lnTo>
                    <a:pt x="497" y="37"/>
                  </a:lnTo>
                  <a:lnTo>
                    <a:pt x="497" y="23"/>
                  </a:lnTo>
                  <a:lnTo>
                    <a:pt x="497" y="15"/>
                  </a:lnTo>
                  <a:lnTo>
                    <a:pt x="504" y="8"/>
                  </a:lnTo>
                  <a:lnTo>
                    <a:pt x="511" y="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 noEditPoints="1"/>
            </p:cNvSpPr>
            <p:nvPr/>
          </p:nvSpPr>
          <p:spPr bwMode="auto">
            <a:xfrm>
              <a:off x="17588" y="2218"/>
              <a:ext cx="830" cy="1429"/>
            </a:xfrm>
            <a:custGeom>
              <a:avLst/>
              <a:gdLst/>
              <a:ahLst/>
              <a:cxnLst>
                <a:cxn ang="0">
                  <a:pos x="348" y="1094"/>
                </a:cxn>
                <a:cxn ang="0">
                  <a:pos x="556" y="1012"/>
                </a:cxn>
                <a:cxn ang="0">
                  <a:pos x="682" y="848"/>
                </a:cxn>
                <a:cxn ang="0">
                  <a:pos x="727" y="655"/>
                </a:cxn>
                <a:cxn ang="0">
                  <a:pos x="667" y="491"/>
                </a:cxn>
                <a:cxn ang="0">
                  <a:pos x="519" y="431"/>
                </a:cxn>
                <a:cxn ang="0">
                  <a:pos x="363" y="461"/>
                </a:cxn>
                <a:cxn ang="0">
                  <a:pos x="200" y="588"/>
                </a:cxn>
                <a:cxn ang="0">
                  <a:pos x="111" y="774"/>
                </a:cxn>
                <a:cxn ang="0">
                  <a:pos x="111" y="952"/>
                </a:cxn>
                <a:cxn ang="0">
                  <a:pos x="193" y="1056"/>
                </a:cxn>
                <a:cxn ang="0">
                  <a:pos x="311" y="1094"/>
                </a:cxn>
                <a:cxn ang="0">
                  <a:pos x="601" y="0"/>
                </a:cxn>
                <a:cxn ang="0">
                  <a:pos x="615" y="7"/>
                </a:cxn>
                <a:cxn ang="0">
                  <a:pos x="623" y="15"/>
                </a:cxn>
                <a:cxn ang="0">
                  <a:pos x="615" y="29"/>
                </a:cxn>
                <a:cxn ang="0">
                  <a:pos x="615" y="37"/>
                </a:cxn>
                <a:cxn ang="0">
                  <a:pos x="623" y="416"/>
                </a:cxn>
                <a:cxn ang="0">
                  <a:pos x="764" y="498"/>
                </a:cxn>
                <a:cxn ang="0">
                  <a:pos x="823" y="625"/>
                </a:cxn>
                <a:cxn ang="0">
                  <a:pos x="808" y="811"/>
                </a:cxn>
                <a:cxn ang="0">
                  <a:pos x="630" y="1027"/>
                </a:cxn>
                <a:cxn ang="0">
                  <a:pos x="341" y="1123"/>
                </a:cxn>
                <a:cxn ang="0">
                  <a:pos x="282" y="1376"/>
                </a:cxn>
                <a:cxn ang="0">
                  <a:pos x="274" y="1406"/>
                </a:cxn>
                <a:cxn ang="0">
                  <a:pos x="267" y="1429"/>
                </a:cxn>
                <a:cxn ang="0">
                  <a:pos x="252" y="1429"/>
                </a:cxn>
                <a:cxn ang="0">
                  <a:pos x="237" y="1429"/>
                </a:cxn>
                <a:cxn ang="0">
                  <a:pos x="230" y="1414"/>
                </a:cxn>
                <a:cxn ang="0">
                  <a:pos x="252" y="1339"/>
                </a:cxn>
                <a:cxn ang="0">
                  <a:pos x="304" y="1123"/>
                </a:cxn>
                <a:cxn ang="0">
                  <a:pos x="111" y="1064"/>
                </a:cxn>
                <a:cxn ang="0">
                  <a:pos x="7" y="922"/>
                </a:cxn>
                <a:cxn ang="0">
                  <a:pos x="22" y="707"/>
                </a:cxn>
                <a:cxn ang="0">
                  <a:pos x="200" y="491"/>
                </a:cxn>
                <a:cxn ang="0">
                  <a:pos x="482" y="402"/>
                </a:cxn>
                <a:cxn ang="0">
                  <a:pos x="578" y="15"/>
                </a:cxn>
                <a:cxn ang="0">
                  <a:pos x="593" y="0"/>
                </a:cxn>
              </a:cxnLst>
              <a:rect l="0" t="0" r="r" b="b"/>
              <a:pathLst>
                <a:path w="830" h="1429">
                  <a:moveTo>
                    <a:pt x="519" y="431"/>
                  </a:moveTo>
                  <a:lnTo>
                    <a:pt x="348" y="1094"/>
                  </a:lnTo>
                  <a:lnTo>
                    <a:pt x="460" y="1064"/>
                  </a:lnTo>
                  <a:lnTo>
                    <a:pt x="556" y="1012"/>
                  </a:lnTo>
                  <a:lnTo>
                    <a:pt x="630" y="937"/>
                  </a:lnTo>
                  <a:lnTo>
                    <a:pt x="682" y="848"/>
                  </a:lnTo>
                  <a:lnTo>
                    <a:pt x="719" y="751"/>
                  </a:lnTo>
                  <a:lnTo>
                    <a:pt x="727" y="655"/>
                  </a:lnTo>
                  <a:lnTo>
                    <a:pt x="712" y="558"/>
                  </a:lnTo>
                  <a:lnTo>
                    <a:pt x="667" y="491"/>
                  </a:lnTo>
                  <a:lnTo>
                    <a:pt x="601" y="454"/>
                  </a:lnTo>
                  <a:lnTo>
                    <a:pt x="519" y="431"/>
                  </a:lnTo>
                  <a:close/>
                  <a:moveTo>
                    <a:pt x="474" y="431"/>
                  </a:moveTo>
                  <a:lnTo>
                    <a:pt x="363" y="461"/>
                  </a:lnTo>
                  <a:lnTo>
                    <a:pt x="274" y="513"/>
                  </a:lnTo>
                  <a:lnTo>
                    <a:pt x="200" y="588"/>
                  </a:lnTo>
                  <a:lnTo>
                    <a:pt x="148" y="677"/>
                  </a:lnTo>
                  <a:lnTo>
                    <a:pt x="111" y="774"/>
                  </a:lnTo>
                  <a:lnTo>
                    <a:pt x="103" y="870"/>
                  </a:lnTo>
                  <a:lnTo>
                    <a:pt x="111" y="952"/>
                  </a:lnTo>
                  <a:lnTo>
                    <a:pt x="148" y="1012"/>
                  </a:lnTo>
                  <a:lnTo>
                    <a:pt x="193" y="1056"/>
                  </a:lnTo>
                  <a:lnTo>
                    <a:pt x="252" y="1079"/>
                  </a:lnTo>
                  <a:lnTo>
                    <a:pt x="311" y="1094"/>
                  </a:lnTo>
                  <a:lnTo>
                    <a:pt x="474" y="431"/>
                  </a:lnTo>
                  <a:close/>
                  <a:moveTo>
                    <a:pt x="601" y="0"/>
                  </a:moveTo>
                  <a:lnTo>
                    <a:pt x="615" y="0"/>
                  </a:lnTo>
                  <a:lnTo>
                    <a:pt x="615" y="7"/>
                  </a:lnTo>
                  <a:lnTo>
                    <a:pt x="615" y="15"/>
                  </a:lnTo>
                  <a:lnTo>
                    <a:pt x="623" y="15"/>
                  </a:lnTo>
                  <a:lnTo>
                    <a:pt x="615" y="22"/>
                  </a:lnTo>
                  <a:lnTo>
                    <a:pt x="615" y="29"/>
                  </a:lnTo>
                  <a:lnTo>
                    <a:pt x="615" y="37"/>
                  </a:lnTo>
                  <a:lnTo>
                    <a:pt x="615" y="37"/>
                  </a:lnTo>
                  <a:lnTo>
                    <a:pt x="526" y="402"/>
                  </a:lnTo>
                  <a:lnTo>
                    <a:pt x="623" y="416"/>
                  </a:lnTo>
                  <a:lnTo>
                    <a:pt x="704" y="454"/>
                  </a:lnTo>
                  <a:lnTo>
                    <a:pt x="764" y="498"/>
                  </a:lnTo>
                  <a:lnTo>
                    <a:pt x="801" y="558"/>
                  </a:lnTo>
                  <a:lnTo>
                    <a:pt x="823" y="625"/>
                  </a:lnTo>
                  <a:lnTo>
                    <a:pt x="830" y="684"/>
                  </a:lnTo>
                  <a:lnTo>
                    <a:pt x="808" y="811"/>
                  </a:lnTo>
                  <a:lnTo>
                    <a:pt x="734" y="930"/>
                  </a:lnTo>
                  <a:lnTo>
                    <a:pt x="630" y="1027"/>
                  </a:lnTo>
                  <a:lnTo>
                    <a:pt x="497" y="1094"/>
                  </a:lnTo>
                  <a:lnTo>
                    <a:pt x="341" y="1123"/>
                  </a:lnTo>
                  <a:lnTo>
                    <a:pt x="282" y="1362"/>
                  </a:lnTo>
                  <a:lnTo>
                    <a:pt x="282" y="1376"/>
                  </a:lnTo>
                  <a:lnTo>
                    <a:pt x="274" y="1391"/>
                  </a:lnTo>
                  <a:lnTo>
                    <a:pt x="274" y="1406"/>
                  </a:lnTo>
                  <a:lnTo>
                    <a:pt x="267" y="1421"/>
                  </a:lnTo>
                  <a:lnTo>
                    <a:pt x="267" y="1429"/>
                  </a:lnTo>
                  <a:lnTo>
                    <a:pt x="259" y="1429"/>
                  </a:lnTo>
                  <a:lnTo>
                    <a:pt x="252" y="1429"/>
                  </a:lnTo>
                  <a:lnTo>
                    <a:pt x="244" y="1429"/>
                  </a:lnTo>
                  <a:lnTo>
                    <a:pt x="237" y="1429"/>
                  </a:lnTo>
                  <a:lnTo>
                    <a:pt x="230" y="1421"/>
                  </a:lnTo>
                  <a:lnTo>
                    <a:pt x="230" y="1414"/>
                  </a:lnTo>
                  <a:lnTo>
                    <a:pt x="237" y="1391"/>
                  </a:lnTo>
                  <a:lnTo>
                    <a:pt x="252" y="1339"/>
                  </a:lnTo>
                  <a:lnTo>
                    <a:pt x="267" y="1272"/>
                  </a:lnTo>
                  <a:lnTo>
                    <a:pt x="304" y="1123"/>
                  </a:lnTo>
                  <a:lnTo>
                    <a:pt x="193" y="1109"/>
                  </a:lnTo>
                  <a:lnTo>
                    <a:pt x="111" y="1064"/>
                  </a:lnTo>
                  <a:lnTo>
                    <a:pt x="52" y="997"/>
                  </a:lnTo>
                  <a:lnTo>
                    <a:pt x="7" y="922"/>
                  </a:lnTo>
                  <a:lnTo>
                    <a:pt x="0" y="841"/>
                  </a:lnTo>
                  <a:lnTo>
                    <a:pt x="22" y="707"/>
                  </a:lnTo>
                  <a:lnTo>
                    <a:pt x="96" y="588"/>
                  </a:lnTo>
                  <a:lnTo>
                    <a:pt x="200" y="491"/>
                  </a:lnTo>
                  <a:lnTo>
                    <a:pt x="333" y="424"/>
                  </a:lnTo>
                  <a:lnTo>
                    <a:pt x="482" y="402"/>
                  </a:lnTo>
                  <a:lnTo>
                    <a:pt x="578" y="29"/>
                  </a:lnTo>
                  <a:lnTo>
                    <a:pt x="578" y="15"/>
                  </a:lnTo>
                  <a:lnTo>
                    <a:pt x="586" y="7"/>
                  </a:lnTo>
                  <a:lnTo>
                    <a:pt x="593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18530" y="2783"/>
              <a:ext cx="1023" cy="774"/>
            </a:xfrm>
            <a:custGeom>
              <a:avLst/>
              <a:gdLst/>
              <a:ahLst/>
              <a:cxnLst>
                <a:cxn ang="0">
                  <a:pos x="252" y="0"/>
                </a:cxn>
                <a:cxn ang="0">
                  <a:pos x="326" y="8"/>
                </a:cxn>
                <a:cxn ang="0">
                  <a:pos x="452" y="0"/>
                </a:cxn>
                <a:cxn ang="0">
                  <a:pos x="519" y="8"/>
                </a:cxn>
                <a:cxn ang="0">
                  <a:pos x="512" y="37"/>
                </a:cxn>
                <a:cxn ang="0">
                  <a:pos x="482" y="37"/>
                </a:cxn>
                <a:cxn ang="0">
                  <a:pos x="415" y="45"/>
                </a:cxn>
                <a:cxn ang="0">
                  <a:pos x="393" y="75"/>
                </a:cxn>
                <a:cxn ang="0">
                  <a:pos x="764" y="112"/>
                </a:cxn>
                <a:cxn ang="0">
                  <a:pos x="801" y="82"/>
                </a:cxn>
                <a:cxn ang="0">
                  <a:pos x="816" y="45"/>
                </a:cxn>
                <a:cxn ang="0">
                  <a:pos x="786" y="37"/>
                </a:cxn>
                <a:cxn ang="0">
                  <a:pos x="771" y="30"/>
                </a:cxn>
                <a:cxn ang="0">
                  <a:pos x="779" y="8"/>
                </a:cxn>
                <a:cxn ang="0">
                  <a:pos x="793" y="0"/>
                </a:cxn>
                <a:cxn ang="0">
                  <a:pos x="927" y="8"/>
                </a:cxn>
                <a:cxn ang="0">
                  <a:pos x="1009" y="0"/>
                </a:cxn>
                <a:cxn ang="0">
                  <a:pos x="1023" y="15"/>
                </a:cxn>
                <a:cxn ang="0">
                  <a:pos x="1009" y="37"/>
                </a:cxn>
                <a:cxn ang="0">
                  <a:pos x="875" y="82"/>
                </a:cxn>
                <a:cxn ang="0">
                  <a:pos x="586" y="283"/>
                </a:cxn>
                <a:cxn ang="0">
                  <a:pos x="556" y="305"/>
                </a:cxn>
                <a:cxn ang="0">
                  <a:pos x="564" y="320"/>
                </a:cxn>
                <a:cxn ang="0">
                  <a:pos x="786" y="722"/>
                </a:cxn>
                <a:cxn ang="0">
                  <a:pos x="831" y="730"/>
                </a:cxn>
                <a:cxn ang="0">
                  <a:pos x="853" y="737"/>
                </a:cxn>
                <a:cxn ang="0">
                  <a:pos x="845" y="767"/>
                </a:cxn>
                <a:cxn ang="0">
                  <a:pos x="764" y="767"/>
                </a:cxn>
                <a:cxn ang="0">
                  <a:pos x="623" y="767"/>
                </a:cxn>
                <a:cxn ang="0">
                  <a:pos x="564" y="767"/>
                </a:cxn>
                <a:cxn ang="0">
                  <a:pos x="564" y="744"/>
                </a:cxn>
                <a:cxn ang="0">
                  <a:pos x="586" y="730"/>
                </a:cxn>
                <a:cxn ang="0">
                  <a:pos x="615" y="730"/>
                </a:cxn>
                <a:cxn ang="0">
                  <a:pos x="645" y="700"/>
                </a:cxn>
                <a:cxn ang="0">
                  <a:pos x="638" y="677"/>
                </a:cxn>
                <a:cxn ang="0">
                  <a:pos x="259" y="596"/>
                </a:cxn>
                <a:cxn ang="0">
                  <a:pos x="230" y="707"/>
                </a:cxn>
                <a:cxn ang="0">
                  <a:pos x="245" y="730"/>
                </a:cxn>
                <a:cxn ang="0">
                  <a:pos x="289" y="730"/>
                </a:cxn>
                <a:cxn ang="0">
                  <a:pos x="326" y="730"/>
                </a:cxn>
                <a:cxn ang="0">
                  <a:pos x="334" y="759"/>
                </a:cxn>
                <a:cxn ang="0">
                  <a:pos x="319" y="774"/>
                </a:cxn>
                <a:cxn ang="0">
                  <a:pos x="237" y="767"/>
                </a:cxn>
                <a:cxn ang="0">
                  <a:pos x="163" y="767"/>
                </a:cxn>
                <a:cxn ang="0">
                  <a:pos x="15" y="774"/>
                </a:cxn>
                <a:cxn ang="0">
                  <a:pos x="0" y="759"/>
                </a:cxn>
                <a:cxn ang="0">
                  <a:pos x="7" y="737"/>
                </a:cxn>
                <a:cxn ang="0">
                  <a:pos x="29" y="730"/>
                </a:cxn>
                <a:cxn ang="0">
                  <a:pos x="104" y="722"/>
                </a:cxn>
                <a:cxn ang="0">
                  <a:pos x="126" y="700"/>
                </a:cxn>
                <a:cxn ang="0">
                  <a:pos x="282" y="67"/>
                </a:cxn>
                <a:cxn ang="0">
                  <a:pos x="282" y="52"/>
                </a:cxn>
                <a:cxn ang="0">
                  <a:pos x="245" y="45"/>
                </a:cxn>
                <a:cxn ang="0">
                  <a:pos x="200" y="37"/>
                </a:cxn>
                <a:cxn ang="0">
                  <a:pos x="178" y="23"/>
                </a:cxn>
                <a:cxn ang="0">
                  <a:pos x="193" y="0"/>
                </a:cxn>
              </a:cxnLst>
              <a:rect l="0" t="0" r="r" b="b"/>
              <a:pathLst>
                <a:path w="1023" h="774">
                  <a:moveTo>
                    <a:pt x="207" y="0"/>
                  </a:moveTo>
                  <a:lnTo>
                    <a:pt x="230" y="0"/>
                  </a:lnTo>
                  <a:lnTo>
                    <a:pt x="252" y="0"/>
                  </a:lnTo>
                  <a:lnTo>
                    <a:pt x="274" y="0"/>
                  </a:lnTo>
                  <a:lnTo>
                    <a:pt x="296" y="8"/>
                  </a:lnTo>
                  <a:lnTo>
                    <a:pt x="326" y="8"/>
                  </a:lnTo>
                  <a:lnTo>
                    <a:pt x="356" y="8"/>
                  </a:lnTo>
                  <a:lnTo>
                    <a:pt x="400" y="8"/>
                  </a:lnTo>
                  <a:lnTo>
                    <a:pt x="452" y="0"/>
                  </a:lnTo>
                  <a:lnTo>
                    <a:pt x="497" y="0"/>
                  </a:lnTo>
                  <a:lnTo>
                    <a:pt x="512" y="0"/>
                  </a:lnTo>
                  <a:lnTo>
                    <a:pt x="519" y="8"/>
                  </a:lnTo>
                  <a:lnTo>
                    <a:pt x="519" y="15"/>
                  </a:lnTo>
                  <a:lnTo>
                    <a:pt x="519" y="30"/>
                  </a:lnTo>
                  <a:lnTo>
                    <a:pt x="512" y="37"/>
                  </a:lnTo>
                  <a:lnTo>
                    <a:pt x="504" y="37"/>
                  </a:lnTo>
                  <a:lnTo>
                    <a:pt x="497" y="37"/>
                  </a:lnTo>
                  <a:lnTo>
                    <a:pt x="482" y="37"/>
                  </a:lnTo>
                  <a:lnTo>
                    <a:pt x="452" y="45"/>
                  </a:lnTo>
                  <a:lnTo>
                    <a:pt x="430" y="45"/>
                  </a:lnTo>
                  <a:lnTo>
                    <a:pt x="415" y="45"/>
                  </a:lnTo>
                  <a:lnTo>
                    <a:pt x="400" y="52"/>
                  </a:lnTo>
                  <a:lnTo>
                    <a:pt x="393" y="60"/>
                  </a:lnTo>
                  <a:lnTo>
                    <a:pt x="393" y="75"/>
                  </a:lnTo>
                  <a:lnTo>
                    <a:pt x="385" y="90"/>
                  </a:lnTo>
                  <a:lnTo>
                    <a:pt x="296" y="447"/>
                  </a:lnTo>
                  <a:lnTo>
                    <a:pt x="764" y="112"/>
                  </a:lnTo>
                  <a:lnTo>
                    <a:pt x="779" y="104"/>
                  </a:lnTo>
                  <a:lnTo>
                    <a:pt x="786" y="90"/>
                  </a:lnTo>
                  <a:lnTo>
                    <a:pt x="801" y="82"/>
                  </a:lnTo>
                  <a:lnTo>
                    <a:pt x="808" y="67"/>
                  </a:lnTo>
                  <a:lnTo>
                    <a:pt x="816" y="60"/>
                  </a:lnTo>
                  <a:lnTo>
                    <a:pt x="816" y="45"/>
                  </a:lnTo>
                  <a:lnTo>
                    <a:pt x="808" y="45"/>
                  </a:lnTo>
                  <a:lnTo>
                    <a:pt x="801" y="45"/>
                  </a:lnTo>
                  <a:lnTo>
                    <a:pt x="786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30"/>
                  </a:lnTo>
                  <a:lnTo>
                    <a:pt x="771" y="23"/>
                  </a:lnTo>
                  <a:lnTo>
                    <a:pt x="771" y="15"/>
                  </a:lnTo>
                  <a:lnTo>
                    <a:pt x="779" y="8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3" y="0"/>
                  </a:lnTo>
                  <a:lnTo>
                    <a:pt x="838" y="0"/>
                  </a:lnTo>
                  <a:lnTo>
                    <a:pt x="890" y="8"/>
                  </a:lnTo>
                  <a:lnTo>
                    <a:pt x="927" y="8"/>
                  </a:lnTo>
                  <a:lnTo>
                    <a:pt x="957" y="8"/>
                  </a:lnTo>
                  <a:lnTo>
                    <a:pt x="986" y="0"/>
                  </a:lnTo>
                  <a:lnTo>
                    <a:pt x="1009" y="0"/>
                  </a:lnTo>
                  <a:lnTo>
                    <a:pt x="1016" y="0"/>
                  </a:lnTo>
                  <a:lnTo>
                    <a:pt x="1023" y="8"/>
                  </a:lnTo>
                  <a:lnTo>
                    <a:pt x="1023" y="15"/>
                  </a:lnTo>
                  <a:lnTo>
                    <a:pt x="1023" y="30"/>
                  </a:lnTo>
                  <a:lnTo>
                    <a:pt x="1016" y="37"/>
                  </a:lnTo>
                  <a:lnTo>
                    <a:pt x="1009" y="37"/>
                  </a:lnTo>
                  <a:lnTo>
                    <a:pt x="1001" y="37"/>
                  </a:lnTo>
                  <a:lnTo>
                    <a:pt x="942" y="52"/>
                  </a:lnTo>
                  <a:lnTo>
                    <a:pt x="875" y="82"/>
                  </a:lnTo>
                  <a:lnTo>
                    <a:pt x="793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0"/>
                  </a:lnTo>
                  <a:lnTo>
                    <a:pt x="564" y="298"/>
                  </a:lnTo>
                  <a:lnTo>
                    <a:pt x="556" y="305"/>
                  </a:lnTo>
                  <a:lnTo>
                    <a:pt x="556" y="305"/>
                  </a:lnTo>
                  <a:lnTo>
                    <a:pt x="556" y="305"/>
                  </a:lnTo>
                  <a:lnTo>
                    <a:pt x="564" y="320"/>
                  </a:lnTo>
                  <a:lnTo>
                    <a:pt x="756" y="692"/>
                  </a:lnTo>
                  <a:lnTo>
                    <a:pt x="771" y="707"/>
                  </a:lnTo>
                  <a:lnTo>
                    <a:pt x="786" y="722"/>
                  </a:lnTo>
                  <a:lnTo>
                    <a:pt x="801" y="730"/>
                  </a:lnTo>
                  <a:lnTo>
                    <a:pt x="816" y="730"/>
                  </a:lnTo>
                  <a:lnTo>
                    <a:pt x="831" y="730"/>
                  </a:lnTo>
                  <a:lnTo>
                    <a:pt x="838" y="730"/>
                  </a:lnTo>
                  <a:lnTo>
                    <a:pt x="845" y="730"/>
                  </a:lnTo>
                  <a:lnTo>
                    <a:pt x="853" y="737"/>
                  </a:lnTo>
                  <a:lnTo>
                    <a:pt x="860" y="752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838" y="774"/>
                  </a:lnTo>
                  <a:lnTo>
                    <a:pt x="801" y="767"/>
                  </a:lnTo>
                  <a:lnTo>
                    <a:pt x="764" y="767"/>
                  </a:lnTo>
                  <a:lnTo>
                    <a:pt x="727" y="767"/>
                  </a:lnTo>
                  <a:lnTo>
                    <a:pt x="682" y="767"/>
                  </a:lnTo>
                  <a:lnTo>
                    <a:pt x="623" y="767"/>
                  </a:lnTo>
                  <a:lnTo>
                    <a:pt x="578" y="774"/>
                  </a:lnTo>
                  <a:lnTo>
                    <a:pt x="571" y="767"/>
                  </a:lnTo>
                  <a:lnTo>
                    <a:pt x="564" y="767"/>
                  </a:lnTo>
                  <a:lnTo>
                    <a:pt x="564" y="759"/>
                  </a:lnTo>
                  <a:lnTo>
                    <a:pt x="564" y="759"/>
                  </a:lnTo>
                  <a:lnTo>
                    <a:pt x="564" y="744"/>
                  </a:lnTo>
                  <a:lnTo>
                    <a:pt x="564" y="737"/>
                  </a:lnTo>
                  <a:lnTo>
                    <a:pt x="571" y="730"/>
                  </a:lnTo>
                  <a:lnTo>
                    <a:pt x="586" y="730"/>
                  </a:lnTo>
                  <a:lnTo>
                    <a:pt x="593" y="730"/>
                  </a:lnTo>
                  <a:lnTo>
                    <a:pt x="601" y="730"/>
                  </a:lnTo>
                  <a:lnTo>
                    <a:pt x="615" y="730"/>
                  </a:lnTo>
                  <a:lnTo>
                    <a:pt x="630" y="722"/>
                  </a:lnTo>
                  <a:lnTo>
                    <a:pt x="638" y="715"/>
                  </a:lnTo>
                  <a:lnTo>
                    <a:pt x="645" y="700"/>
                  </a:lnTo>
                  <a:lnTo>
                    <a:pt x="645" y="700"/>
                  </a:lnTo>
                  <a:lnTo>
                    <a:pt x="638" y="692"/>
                  </a:lnTo>
                  <a:lnTo>
                    <a:pt x="638" y="677"/>
                  </a:lnTo>
                  <a:lnTo>
                    <a:pt x="467" y="365"/>
                  </a:lnTo>
                  <a:lnTo>
                    <a:pt x="282" y="491"/>
                  </a:lnTo>
                  <a:lnTo>
                    <a:pt x="259" y="596"/>
                  </a:lnTo>
                  <a:lnTo>
                    <a:pt x="245" y="663"/>
                  </a:lnTo>
                  <a:lnTo>
                    <a:pt x="230" y="700"/>
                  </a:lnTo>
                  <a:lnTo>
                    <a:pt x="230" y="707"/>
                  </a:lnTo>
                  <a:lnTo>
                    <a:pt x="230" y="722"/>
                  </a:lnTo>
                  <a:lnTo>
                    <a:pt x="237" y="722"/>
                  </a:lnTo>
                  <a:lnTo>
                    <a:pt x="245" y="730"/>
                  </a:lnTo>
                  <a:lnTo>
                    <a:pt x="259" y="730"/>
                  </a:lnTo>
                  <a:lnTo>
                    <a:pt x="274" y="730"/>
                  </a:lnTo>
                  <a:lnTo>
                    <a:pt x="289" y="730"/>
                  </a:lnTo>
                  <a:lnTo>
                    <a:pt x="304" y="730"/>
                  </a:lnTo>
                  <a:lnTo>
                    <a:pt x="319" y="730"/>
                  </a:lnTo>
                  <a:lnTo>
                    <a:pt x="326" y="730"/>
                  </a:lnTo>
                  <a:lnTo>
                    <a:pt x="334" y="737"/>
                  </a:lnTo>
                  <a:lnTo>
                    <a:pt x="334" y="744"/>
                  </a:lnTo>
                  <a:lnTo>
                    <a:pt x="334" y="759"/>
                  </a:lnTo>
                  <a:lnTo>
                    <a:pt x="326" y="767"/>
                  </a:lnTo>
                  <a:lnTo>
                    <a:pt x="326" y="767"/>
                  </a:lnTo>
                  <a:lnTo>
                    <a:pt x="319" y="774"/>
                  </a:lnTo>
                  <a:lnTo>
                    <a:pt x="311" y="774"/>
                  </a:lnTo>
                  <a:lnTo>
                    <a:pt x="274" y="767"/>
                  </a:lnTo>
                  <a:lnTo>
                    <a:pt x="237" y="767"/>
                  </a:lnTo>
                  <a:lnTo>
                    <a:pt x="215" y="767"/>
                  </a:lnTo>
                  <a:lnTo>
                    <a:pt x="185" y="767"/>
                  </a:lnTo>
                  <a:lnTo>
                    <a:pt x="163" y="767"/>
                  </a:lnTo>
                  <a:lnTo>
                    <a:pt x="118" y="767"/>
                  </a:lnTo>
                  <a:lnTo>
                    <a:pt x="59" y="767"/>
                  </a:lnTo>
                  <a:lnTo>
                    <a:pt x="15" y="774"/>
                  </a:lnTo>
                  <a:lnTo>
                    <a:pt x="7" y="767"/>
                  </a:lnTo>
                  <a:lnTo>
                    <a:pt x="0" y="767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44"/>
                  </a:lnTo>
                  <a:lnTo>
                    <a:pt x="7" y="737"/>
                  </a:lnTo>
                  <a:lnTo>
                    <a:pt x="15" y="730"/>
                  </a:lnTo>
                  <a:lnTo>
                    <a:pt x="22" y="730"/>
                  </a:lnTo>
                  <a:lnTo>
                    <a:pt x="29" y="730"/>
                  </a:lnTo>
                  <a:lnTo>
                    <a:pt x="67" y="730"/>
                  </a:lnTo>
                  <a:lnTo>
                    <a:pt x="89" y="730"/>
                  </a:lnTo>
                  <a:lnTo>
                    <a:pt x="104" y="722"/>
                  </a:lnTo>
                  <a:lnTo>
                    <a:pt x="118" y="715"/>
                  </a:lnTo>
                  <a:lnTo>
                    <a:pt x="126" y="707"/>
                  </a:lnTo>
                  <a:lnTo>
                    <a:pt x="126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2" y="67"/>
                  </a:lnTo>
                  <a:lnTo>
                    <a:pt x="282" y="60"/>
                  </a:lnTo>
                  <a:lnTo>
                    <a:pt x="282" y="60"/>
                  </a:lnTo>
                  <a:lnTo>
                    <a:pt x="282" y="52"/>
                  </a:lnTo>
                  <a:lnTo>
                    <a:pt x="274" y="45"/>
                  </a:lnTo>
                  <a:lnTo>
                    <a:pt x="259" y="45"/>
                  </a:lnTo>
                  <a:lnTo>
                    <a:pt x="245" y="45"/>
                  </a:lnTo>
                  <a:lnTo>
                    <a:pt x="230" y="45"/>
                  </a:lnTo>
                  <a:lnTo>
                    <a:pt x="215" y="37"/>
                  </a:lnTo>
                  <a:lnTo>
                    <a:pt x="200" y="37"/>
                  </a:lnTo>
                  <a:lnTo>
                    <a:pt x="193" y="37"/>
                  </a:lnTo>
                  <a:lnTo>
                    <a:pt x="185" y="37"/>
                  </a:lnTo>
                  <a:lnTo>
                    <a:pt x="178" y="23"/>
                  </a:lnTo>
                  <a:lnTo>
                    <a:pt x="185" y="15"/>
                  </a:lnTo>
                  <a:lnTo>
                    <a:pt x="185" y="8"/>
                  </a:lnTo>
                  <a:lnTo>
                    <a:pt x="193" y="0"/>
                  </a:lnTo>
                  <a:lnTo>
                    <a:pt x="200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9835" y="2128"/>
              <a:ext cx="371" cy="1593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4" y="0"/>
                </a:cxn>
                <a:cxn ang="0">
                  <a:pos x="371" y="8"/>
                </a:cxn>
                <a:cxn ang="0">
                  <a:pos x="371" y="15"/>
                </a:cxn>
                <a:cxn ang="0">
                  <a:pos x="371" y="23"/>
                </a:cxn>
                <a:cxn ang="0">
                  <a:pos x="371" y="23"/>
                </a:cxn>
                <a:cxn ang="0">
                  <a:pos x="364" y="30"/>
                </a:cxn>
                <a:cxn ang="0">
                  <a:pos x="349" y="45"/>
                </a:cxn>
                <a:cxn ang="0">
                  <a:pos x="245" y="172"/>
                </a:cxn>
                <a:cxn ang="0">
                  <a:pos x="178" y="313"/>
                </a:cxn>
                <a:cxn ang="0">
                  <a:pos x="126" y="469"/>
                </a:cxn>
                <a:cxn ang="0">
                  <a:pos x="104" y="633"/>
                </a:cxn>
                <a:cxn ang="0">
                  <a:pos x="97" y="797"/>
                </a:cxn>
                <a:cxn ang="0">
                  <a:pos x="97" y="923"/>
                </a:cxn>
                <a:cxn ang="0">
                  <a:pos x="112" y="1050"/>
                </a:cxn>
                <a:cxn ang="0">
                  <a:pos x="141" y="1184"/>
                </a:cxn>
                <a:cxn ang="0">
                  <a:pos x="193" y="1318"/>
                </a:cxn>
                <a:cxn ang="0">
                  <a:pos x="253" y="1437"/>
                </a:cxn>
                <a:cxn ang="0">
                  <a:pos x="342" y="1541"/>
                </a:cxn>
                <a:cxn ang="0">
                  <a:pos x="356" y="1556"/>
                </a:cxn>
                <a:cxn ang="0">
                  <a:pos x="364" y="1563"/>
                </a:cxn>
                <a:cxn ang="0">
                  <a:pos x="371" y="1571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85"/>
                </a:cxn>
                <a:cxn ang="0">
                  <a:pos x="364" y="1593"/>
                </a:cxn>
                <a:cxn ang="0">
                  <a:pos x="356" y="1593"/>
                </a:cxn>
                <a:cxn ang="0">
                  <a:pos x="334" y="1578"/>
                </a:cxn>
                <a:cxn ang="0">
                  <a:pos x="290" y="1548"/>
                </a:cxn>
                <a:cxn ang="0">
                  <a:pos x="230" y="1481"/>
                </a:cxn>
                <a:cxn ang="0">
                  <a:pos x="164" y="1399"/>
                </a:cxn>
                <a:cxn ang="0">
                  <a:pos x="104" y="1295"/>
                </a:cxn>
                <a:cxn ang="0">
                  <a:pos x="37" y="1117"/>
                </a:cxn>
                <a:cxn ang="0">
                  <a:pos x="8" y="938"/>
                </a:cxn>
                <a:cxn ang="0">
                  <a:pos x="0" y="797"/>
                </a:cxn>
                <a:cxn ang="0">
                  <a:pos x="8" y="648"/>
                </a:cxn>
                <a:cxn ang="0">
                  <a:pos x="37" y="484"/>
                </a:cxn>
                <a:cxn ang="0">
                  <a:pos x="104" y="313"/>
                </a:cxn>
                <a:cxn ang="0">
                  <a:pos x="164" y="201"/>
                </a:cxn>
                <a:cxn ang="0">
                  <a:pos x="230" y="112"/>
                </a:cxn>
                <a:cxn ang="0">
                  <a:pos x="290" y="52"/>
                </a:cxn>
                <a:cxn ang="0">
                  <a:pos x="334" y="15"/>
                </a:cxn>
                <a:cxn ang="0">
                  <a:pos x="356" y="0"/>
                </a:cxn>
              </a:cxnLst>
              <a:rect l="0" t="0" r="r" b="b"/>
              <a:pathLst>
                <a:path w="371" h="1593">
                  <a:moveTo>
                    <a:pt x="356" y="0"/>
                  </a:moveTo>
                  <a:lnTo>
                    <a:pt x="364" y="0"/>
                  </a:lnTo>
                  <a:lnTo>
                    <a:pt x="371" y="8"/>
                  </a:lnTo>
                  <a:lnTo>
                    <a:pt x="371" y="15"/>
                  </a:lnTo>
                  <a:lnTo>
                    <a:pt x="371" y="23"/>
                  </a:lnTo>
                  <a:lnTo>
                    <a:pt x="371" y="23"/>
                  </a:lnTo>
                  <a:lnTo>
                    <a:pt x="364" y="30"/>
                  </a:lnTo>
                  <a:lnTo>
                    <a:pt x="349" y="45"/>
                  </a:lnTo>
                  <a:lnTo>
                    <a:pt x="245" y="172"/>
                  </a:lnTo>
                  <a:lnTo>
                    <a:pt x="178" y="313"/>
                  </a:lnTo>
                  <a:lnTo>
                    <a:pt x="126" y="469"/>
                  </a:lnTo>
                  <a:lnTo>
                    <a:pt x="104" y="633"/>
                  </a:lnTo>
                  <a:lnTo>
                    <a:pt x="97" y="797"/>
                  </a:lnTo>
                  <a:lnTo>
                    <a:pt x="97" y="923"/>
                  </a:lnTo>
                  <a:lnTo>
                    <a:pt x="112" y="1050"/>
                  </a:lnTo>
                  <a:lnTo>
                    <a:pt x="141" y="1184"/>
                  </a:lnTo>
                  <a:lnTo>
                    <a:pt x="193" y="1318"/>
                  </a:lnTo>
                  <a:lnTo>
                    <a:pt x="253" y="1437"/>
                  </a:lnTo>
                  <a:lnTo>
                    <a:pt x="342" y="1541"/>
                  </a:lnTo>
                  <a:lnTo>
                    <a:pt x="356" y="1556"/>
                  </a:lnTo>
                  <a:lnTo>
                    <a:pt x="364" y="1563"/>
                  </a:lnTo>
                  <a:lnTo>
                    <a:pt x="371" y="1571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85"/>
                  </a:lnTo>
                  <a:lnTo>
                    <a:pt x="364" y="1593"/>
                  </a:lnTo>
                  <a:lnTo>
                    <a:pt x="356" y="1593"/>
                  </a:lnTo>
                  <a:lnTo>
                    <a:pt x="334" y="1578"/>
                  </a:lnTo>
                  <a:lnTo>
                    <a:pt x="290" y="1548"/>
                  </a:lnTo>
                  <a:lnTo>
                    <a:pt x="230" y="1481"/>
                  </a:lnTo>
                  <a:lnTo>
                    <a:pt x="164" y="1399"/>
                  </a:lnTo>
                  <a:lnTo>
                    <a:pt x="104" y="1295"/>
                  </a:lnTo>
                  <a:lnTo>
                    <a:pt x="37" y="1117"/>
                  </a:lnTo>
                  <a:lnTo>
                    <a:pt x="8" y="938"/>
                  </a:lnTo>
                  <a:lnTo>
                    <a:pt x="0" y="797"/>
                  </a:lnTo>
                  <a:lnTo>
                    <a:pt x="8" y="648"/>
                  </a:lnTo>
                  <a:lnTo>
                    <a:pt x="37" y="484"/>
                  </a:lnTo>
                  <a:lnTo>
                    <a:pt x="104" y="313"/>
                  </a:lnTo>
                  <a:lnTo>
                    <a:pt x="164" y="201"/>
                  </a:lnTo>
                  <a:lnTo>
                    <a:pt x="230" y="112"/>
                  </a:lnTo>
                  <a:lnTo>
                    <a:pt x="290" y="52"/>
                  </a:lnTo>
                  <a:lnTo>
                    <a:pt x="334" y="15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20362" y="2620"/>
              <a:ext cx="675" cy="721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93" y="29"/>
                </a:cxn>
                <a:cxn ang="0">
                  <a:pos x="430" y="67"/>
                </a:cxn>
                <a:cxn ang="0">
                  <a:pos x="460" y="96"/>
                </a:cxn>
                <a:cxn ang="0">
                  <a:pos x="490" y="119"/>
                </a:cxn>
                <a:cxn ang="0">
                  <a:pos x="549" y="111"/>
                </a:cxn>
                <a:cxn ang="0">
                  <a:pos x="631" y="14"/>
                </a:cxn>
                <a:cxn ang="0">
                  <a:pos x="645" y="0"/>
                </a:cxn>
                <a:cxn ang="0">
                  <a:pos x="660" y="0"/>
                </a:cxn>
                <a:cxn ang="0">
                  <a:pos x="675" y="7"/>
                </a:cxn>
                <a:cxn ang="0">
                  <a:pos x="668" y="29"/>
                </a:cxn>
                <a:cxn ang="0">
                  <a:pos x="616" y="104"/>
                </a:cxn>
                <a:cxn ang="0">
                  <a:pos x="490" y="245"/>
                </a:cxn>
                <a:cxn ang="0">
                  <a:pos x="408" y="320"/>
                </a:cxn>
                <a:cxn ang="0">
                  <a:pos x="341" y="379"/>
                </a:cxn>
                <a:cxn ang="0">
                  <a:pos x="289" y="424"/>
                </a:cxn>
                <a:cxn ang="0">
                  <a:pos x="200" y="513"/>
                </a:cxn>
                <a:cxn ang="0">
                  <a:pos x="156" y="565"/>
                </a:cxn>
                <a:cxn ang="0">
                  <a:pos x="178" y="565"/>
                </a:cxn>
                <a:cxn ang="0">
                  <a:pos x="208" y="565"/>
                </a:cxn>
                <a:cxn ang="0">
                  <a:pos x="245" y="573"/>
                </a:cxn>
                <a:cxn ang="0">
                  <a:pos x="297" y="595"/>
                </a:cxn>
                <a:cxn ang="0">
                  <a:pos x="364" y="610"/>
                </a:cxn>
                <a:cxn ang="0">
                  <a:pos x="438" y="610"/>
                </a:cxn>
                <a:cxn ang="0">
                  <a:pos x="542" y="543"/>
                </a:cxn>
                <a:cxn ang="0">
                  <a:pos x="586" y="468"/>
                </a:cxn>
                <a:cxn ang="0">
                  <a:pos x="601" y="461"/>
                </a:cxn>
                <a:cxn ang="0">
                  <a:pos x="623" y="468"/>
                </a:cxn>
                <a:cxn ang="0">
                  <a:pos x="616" y="506"/>
                </a:cxn>
                <a:cxn ang="0">
                  <a:pos x="556" y="617"/>
                </a:cxn>
                <a:cxn ang="0">
                  <a:pos x="445" y="707"/>
                </a:cxn>
                <a:cxn ang="0">
                  <a:pos x="349" y="721"/>
                </a:cxn>
                <a:cxn ang="0">
                  <a:pos x="304" y="699"/>
                </a:cxn>
                <a:cxn ang="0">
                  <a:pos x="275" y="662"/>
                </a:cxn>
                <a:cxn ang="0">
                  <a:pos x="230" y="617"/>
                </a:cxn>
                <a:cxn ang="0">
                  <a:pos x="200" y="602"/>
                </a:cxn>
                <a:cxn ang="0">
                  <a:pos x="134" y="617"/>
                </a:cxn>
                <a:cxn ang="0">
                  <a:pos x="45" y="699"/>
                </a:cxn>
                <a:cxn ang="0">
                  <a:pos x="30" y="714"/>
                </a:cxn>
                <a:cxn ang="0">
                  <a:pos x="22" y="721"/>
                </a:cxn>
                <a:cxn ang="0">
                  <a:pos x="7" y="721"/>
                </a:cxn>
                <a:cxn ang="0">
                  <a:pos x="0" y="707"/>
                </a:cxn>
                <a:cxn ang="0">
                  <a:pos x="45" y="640"/>
                </a:cxn>
                <a:cxn ang="0">
                  <a:pos x="163" y="498"/>
                </a:cxn>
                <a:cxn ang="0">
                  <a:pos x="334" y="334"/>
                </a:cxn>
                <a:cxn ang="0">
                  <a:pos x="438" y="253"/>
                </a:cxn>
                <a:cxn ang="0">
                  <a:pos x="527" y="156"/>
                </a:cxn>
                <a:cxn ang="0">
                  <a:pos x="460" y="148"/>
                </a:cxn>
                <a:cxn ang="0">
                  <a:pos x="371" y="119"/>
                </a:cxn>
                <a:cxn ang="0">
                  <a:pos x="304" y="104"/>
                </a:cxn>
                <a:cxn ang="0">
                  <a:pos x="245" y="119"/>
                </a:cxn>
                <a:cxn ang="0">
                  <a:pos x="171" y="178"/>
                </a:cxn>
                <a:cxn ang="0">
                  <a:pos x="163" y="193"/>
                </a:cxn>
                <a:cxn ang="0">
                  <a:pos x="141" y="193"/>
                </a:cxn>
                <a:cxn ang="0">
                  <a:pos x="134" y="178"/>
                </a:cxn>
                <a:cxn ang="0">
                  <a:pos x="163" y="104"/>
                </a:cxn>
                <a:cxn ang="0">
                  <a:pos x="260" y="14"/>
                </a:cxn>
              </a:cxnLst>
              <a:rect l="0" t="0" r="r" b="b"/>
              <a:pathLst>
                <a:path w="675" h="721">
                  <a:moveTo>
                    <a:pt x="326" y="0"/>
                  </a:moveTo>
                  <a:lnTo>
                    <a:pt x="349" y="0"/>
                  </a:lnTo>
                  <a:lnTo>
                    <a:pt x="378" y="14"/>
                  </a:lnTo>
                  <a:lnTo>
                    <a:pt x="393" y="29"/>
                  </a:lnTo>
                  <a:lnTo>
                    <a:pt x="415" y="44"/>
                  </a:lnTo>
                  <a:lnTo>
                    <a:pt x="430" y="67"/>
                  </a:lnTo>
                  <a:lnTo>
                    <a:pt x="445" y="81"/>
                  </a:lnTo>
                  <a:lnTo>
                    <a:pt x="460" y="96"/>
                  </a:lnTo>
                  <a:lnTo>
                    <a:pt x="475" y="111"/>
                  </a:lnTo>
                  <a:lnTo>
                    <a:pt x="490" y="119"/>
                  </a:lnTo>
                  <a:lnTo>
                    <a:pt x="512" y="119"/>
                  </a:lnTo>
                  <a:lnTo>
                    <a:pt x="549" y="111"/>
                  </a:lnTo>
                  <a:lnTo>
                    <a:pt x="593" y="74"/>
                  </a:lnTo>
                  <a:lnTo>
                    <a:pt x="631" y="14"/>
                  </a:lnTo>
                  <a:lnTo>
                    <a:pt x="638" y="7"/>
                  </a:lnTo>
                  <a:lnTo>
                    <a:pt x="645" y="0"/>
                  </a:lnTo>
                  <a:lnTo>
                    <a:pt x="653" y="0"/>
                  </a:lnTo>
                  <a:lnTo>
                    <a:pt x="660" y="0"/>
                  </a:lnTo>
                  <a:lnTo>
                    <a:pt x="668" y="0"/>
                  </a:lnTo>
                  <a:lnTo>
                    <a:pt x="675" y="7"/>
                  </a:lnTo>
                  <a:lnTo>
                    <a:pt x="675" y="14"/>
                  </a:lnTo>
                  <a:lnTo>
                    <a:pt x="668" y="29"/>
                  </a:lnTo>
                  <a:lnTo>
                    <a:pt x="653" y="59"/>
                  </a:lnTo>
                  <a:lnTo>
                    <a:pt x="616" y="104"/>
                  </a:lnTo>
                  <a:lnTo>
                    <a:pt x="564" y="163"/>
                  </a:lnTo>
                  <a:lnTo>
                    <a:pt x="490" y="245"/>
                  </a:lnTo>
                  <a:lnTo>
                    <a:pt x="453" y="282"/>
                  </a:lnTo>
                  <a:lnTo>
                    <a:pt x="408" y="320"/>
                  </a:lnTo>
                  <a:lnTo>
                    <a:pt x="371" y="357"/>
                  </a:lnTo>
                  <a:lnTo>
                    <a:pt x="341" y="379"/>
                  </a:lnTo>
                  <a:lnTo>
                    <a:pt x="334" y="387"/>
                  </a:lnTo>
                  <a:lnTo>
                    <a:pt x="289" y="424"/>
                  </a:lnTo>
                  <a:lnTo>
                    <a:pt x="252" y="461"/>
                  </a:lnTo>
                  <a:lnTo>
                    <a:pt x="200" y="513"/>
                  </a:lnTo>
                  <a:lnTo>
                    <a:pt x="141" y="573"/>
                  </a:lnTo>
                  <a:lnTo>
                    <a:pt x="156" y="565"/>
                  </a:lnTo>
                  <a:lnTo>
                    <a:pt x="171" y="565"/>
                  </a:lnTo>
                  <a:lnTo>
                    <a:pt x="178" y="565"/>
                  </a:lnTo>
                  <a:lnTo>
                    <a:pt x="185" y="565"/>
                  </a:lnTo>
                  <a:lnTo>
                    <a:pt x="208" y="565"/>
                  </a:lnTo>
                  <a:lnTo>
                    <a:pt x="223" y="573"/>
                  </a:lnTo>
                  <a:lnTo>
                    <a:pt x="245" y="573"/>
                  </a:lnTo>
                  <a:lnTo>
                    <a:pt x="267" y="580"/>
                  </a:lnTo>
                  <a:lnTo>
                    <a:pt x="297" y="595"/>
                  </a:lnTo>
                  <a:lnTo>
                    <a:pt x="326" y="602"/>
                  </a:lnTo>
                  <a:lnTo>
                    <a:pt x="364" y="610"/>
                  </a:lnTo>
                  <a:lnTo>
                    <a:pt x="393" y="610"/>
                  </a:lnTo>
                  <a:lnTo>
                    <a:pt x="438" y="610"/>
                  </a:lnTo>
                  <a:lnTo>
                    <a:pt x="490" y="587"/>
                  </a:lnTo>
                  <a:lnTo>
                    <a:pt x="542" y="543"/>
                  </a:lnTo>
                  <a:lnTo>
                    <a:pt x="579" y="483"/>
                  </a:lnTo>
                  <a:lnTo>
                    <a:pt x="586" y="468"/>
                  </a:lnTo>
                  <a:lnTo>
                    <a:pt x="593" y="461"/>
                  </a:lnTo>
                  <a:lnTo>
                    <a:pt x="601" y="461"/>
                  </a:lnTo>
                  <a:lnTo>
                    <a:pt x="616" y="461"/>
                  </a:lnTo>
                  <a:lnTo>
                    <a:pt x="623" y="468"/>
                  </a:lnTo>
                  <a:lnTo>
                    <a:pt x="623" y="476"/>
                  </a:lnTo>
                  <a:lnTo>
                    <a:pt x="616" y="506"/>
                  </a:lnTo>
                  <a:lnTo>
                    <a:pt x="593" y="558"/>
                  </a:lnTo>
                  <a:lnTo>
                    <a:pt x="556" y="617"/>
                  </a:lnTo>
                  <a:lnTo>
                    <a:pt x="512" y="669"/>
                  </a:lnTo>
                  <a:lnTo>
                    <a:pt x="445" y="707"/>
                  </a:lnTo>
                  <a:lnTo>
                    <a:pt x="371" y="721"/>
                  </a:lnTo>
                  <a:lnTo>
                    <a:pt x="349" y="721"/>
                  </a:lnTo>
                  <a:lnTo>
                    <a:pt x="326" y="707"/>
                  </a:lnTo>
                  <a:lnTo>
                    <a:pt x="304" y="699"/>
                  </a:lnTo>
                  <a:lnTo>
                    <a:pt x="289" y="677"/>
                  </a:lnTo>
                  <a:lnTo>
                    <a:pt x="275" y="662"/>
                  </a:lnTo>
                  <a:lnTo>
                    <a:pt x="252" y="640"/>
                  </a:lnTo>
                  <a:lnTo>
                    <a:pt x="230" y="617"/>
                  </a:lnTo>
                  <a:lnTo>
                    <a:pt x="215" y="610"/>
                  </a:lnTo>
                  <a:lnTo>
                    <a:pt x="200" y="602"/>
                  </a:lnTo>
                  <a:lnTo>
                    <a:pt x="178" y="602"/>
                  </a:lnTo>
                  <a:lnTo>
                    <a:pt x="134" y="617"/>
                  </a:lnTo>
                  <a:lnTo>
                    <a:pt x="82" y="647"/>
                  </a:lnTo>
                  <a:lnTo>
                    <a:pt x="45" y="699"/>
                  </a:lnTo>
                  <a:lnTo>
                    <a:pt x="37" y="714"/>
                  </a:lnTo>
                  <a:lnTo>
                    <a:pt x="30" y="714"/>
                  </a:lnTo>
                  <a:lnTo>
                    <a:pt x="30" y="721"/>
                  </a:lnTo>
                  <a:lnTo>
                    <a:pt x="22" y="721"/>
                  </a:lnTo>
                  <a:lnTo>
                    <a:pt x="15" y="721"/>
                  </a:lnTo>
                  <a:lnTo>
                    <a:pt x="7" y="721"/>
                  </a:lnTo>
                  <a:lnTo>
                    <a:pt x="0" y="714"/>
                  </a:lnTo>
                  <a:lnTo>
                    <a:pt x="0" y="707"/>
                  </a:lnTo>
                  <a:lnTo>
                    <a:pt x="7" y="684"/>
                  </a:lnTo>
                  <a:lnTo>
                    <a:pt x="45" y="640"/>
                  </a:lnTo>
                  <a:lnTo>
                    <a:pt x="89" y="573"/>
                  </a:lnTo>
                  <a:lnTo>
                    <a:pt x="163" y="498"/>
                  </a:lnTo>
                  <a:lnTo>
                    <a:pt x="304" y="364"/>
                  </a:lnTo>
                  <a:lnTo>
                    <a:pt x="334" y="334"/>
                  </a:lnTo>
                  <a:lnTo>
                    <a:pt x="378" y="297"/>
                  </a:lnTo>
                  <a:lnTo>
                    <a:pt x="438" y="253"/>
                  </a:lnTo>
                  <a:lnTo>
                    <a:pt x="490" y="200"/>
                  </a:lnTo>
                  <a:lnTo>
                    <a:pt x="527" y="156"/>
                  </a:lnTo>
                  <a:lnTo>
                    <a:pt x="490" y="156"/>
                  </a:lnTo>
                  <a:lnTo>
                    <a:pt x="460" y="148"/>
                  </a:lnTo>
                  <a:lnTo>
                    <a:pt x="408" y="126"/>
                  </a:lnTo>
                  <a:lnTo>
                    <a:pt x="371" y="119"/>
                  </a:lnTo>
                  <a:lnTo>
                    <a:pt x="341" y="111"/>
                  </a:lnTo>
                  <a:lnTo>
                    <a:pt x="304" y="104"/>
                  </a:lnTo>
                  <a:lnTo>
                    <a:pt x="282" y="111"/>
                  </a:lnTo>
                  <a:lnTo>
                    <a:pt x="245" y="119"/>
                  </a:lnTo>
                  <a:lnTo>
                    <a:pt x="200" y="133"/>
                  </a:lnTo>
                  <a:lnTo>
                    <a:pt x="171" y="178"/>
                  </a:lnTo>
                  <a:lnTo>
                    <a:pt x="163" y="186"/>
                  </a:lnTo>
                  <a:lnTo>
                    <a:pt x="163" y="193"/>
                  </a:lnTo>
                  <a:lnTo>
                    <a:pt x="148" y="193"/>
                  </a:lnTo>
                  <a:lnTo>
                    <a:pt x="141" y="193"/>
                  </a:lnTo>
                  <a:lnTo>
                    <a:pt x="134" y="186"/>
                  </a:lnTo>
                  <a:lnTo>
                    <a:pt x="134" y="178"/>
                  </a:lnTo>
                  <a:lnTo>
                    <a:pt x="141" y="148"/>
                  </a:lnTo>
                  <a:lnTo>
                    <a:pt x="163" y="104"/>
                  </a:lnTo>
                  <a:lnTo>
                    <a:pt x="208" y="52"/>
                  </a:lnTo>
                  <a:lnTo>
                    <a:pt x="260" y="1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 noEditPoints="1"/>
            </p:cNvSpPr>
            <p:nvPr/>
          </p:nvSpPr>
          <p:spPr bwMode="auto">
            <a:xfrm>
              <a:off x="21208" y="2128"/>
              <a:ext cx="371" cy="1593"/>
            </a:xfrm>
            <a:custGeom>
              <a:avLst/>
              <a:gdLst/>
              <a:ahLst/>
              <a:cxnLst>
                <a:cxn ang="0">
                  <a:pos x="371" y="797"/>
                </a:cxn>
                <a:cxn ang="0">
                  <a:pos x="371" y="797"/>
                </a:cxn>
                <a:cxn ang="0">
                  <a:pos x="371" y="797"/>
                </a:cxn>
                <a:cxn ang="0">
                  <a:pos x="371" y="797"/>
                </a:cxn>
                <a:cxn ang="0">
                  <a:pos x="22" y="0"/>
                </a:cxn>
                <a:cxn ang="0">
                  <a:pos x="44" y="15"/>
                </a:cxn>
                <a:cxn ang="0">
                  <a:pos x="81" y="45"/>
                </a:cxn>
                <a:cxn ang="0">
                  <a:pos x="141" y="112"/>
                </a:cxn>
                <a:cxn ang="0">
                  <a:pos x="207" y="194"/>
                </a:cxn>
                <a:cxn ang="0">
                  <a:pos x="267" y="298"/>
                </a:cxn>
                <a:cxn ang="0">
                  <a:pos x="334" y="484"/>
                </a:cxn>
                <a:cxn ang="0">
                  <a:pos x="363" y="655"/>
                </a:cxn>
                <a:cxn ang="0">
                  <a:pos x="371" y="797"/>
                </a:cxn>
                <a:cxn ang="0">
                  <a:pos x="363" y="945"/>
                </a:cxn>
                <a:cxn ang="0">
                  <a:pos x="334" y="1109"/>
                </a:cxn>
                <a:cxn ang="0">
                  <a:pos x="274" y="1280"/>
                </a:cxn>
                <a:cxn ang="0">
                  <a:pos x="207" y="1392"/>
                </a:cxn>
                <a:cxn ang="0">
                  <a:pos x="148" y="1481"/>
                </a:cxn>
                <a:cxn ang="0">
                  <a:pos x="89" y="1541"/>
                </a:cxn>
                <a:cxn ang="0">
                  <a:pos x="44" y="1578"/>
                </a:cxn>
                <a:cxn ang="0">
                  <a:pos x="22" y="1593"/>
                </a:cxn>
                <a:cxn ang="0">
                  <a:pos x="7" y="1593"/>
                </a:cxn>
                <a:cxn ang="0">
                  <a:pos x="0" y="1585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7" y="1571"/>
                </a:cxn>
                <a:cxn ang="0">
                  <a:pos x="7" y="1563"/>
                </a:cxn>
                <a:cxn ang="0">
                  <a:pos x="22" y="1548"/>
                </a:cxn>
                <a:cxn ang="0">
                  <a:pos x="126" y="1422"/>
                </a:cxn>
                <a:cxn ang="0">
                  <a:pos x="200" y="1280"/>
                </a:cxn>
                <a:cxn ang="0">
                  <a:pos x="245" y="1124"/>
                </a:cxn>
                <a:cxn ang="0">
                  <a:pos x="274" y="960"/>
                </a:cxn>
                <a:cxn ang="0">
                  <a:pos x="282" y="797"/>
                </a:cxn>
                <a:cxn ang="0">
                  <a:pos x="267" y="603"/>
                </a:cxn>
                <a:cxn ang="0">
                  <a:pos x="237" y="432"/>
                </a:cxn>
                <a:cxn ang="0">
                  <a:pos x="185" y="283"/>
                </a:cxn>
                <a:cxn ang="0">
                  <a:pos x="118" y="157"/>
                </a:cxn>
                <a:cxn ang="0">
                  <a:pos x="29" y="52"/>
                </a:cxn>
                <a:cxn ang="0">
                  <a:pos x="15" y="38"/>
                </a:cxn>
                <a:cxn ang="0">
                  <a:pos x="7" y="30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7" y="0"/>
                </a:cxn>
                <a:cxn ang="0">
                  <a:pos x="22" y="0"/>
                </a:cxn>
              </a:cxnLst>
              <a:rect l="0" t="0" r="r" b="b"/>
              <a:pathLst>
                <a:path w="371" h="1593">
                  <a:moveTo>
                    <a:pt x="371" y="797"/>
                  </a:moveTo>
                  <a:lnTo>
                    <a:pt x="371" y="797"/>
                  </a:lnTo>
                  <a:lnTo>
                    <a:pt x="371" y="797"/>
                  </a:lnTo>
                  <a:lnTo>
                    <a:pt x="371" y="797"/>
                  </a:lnTo>
                  <a:close/>
                  <a:moveTo>
                    <a:pt x="22" y="0"/>
                  </a:moveTo>
                  <a:lnTo>
                    <a:pt x="44" y="15"/>
                  </a:lnTo>
                  <a:lnTo>
                    <a:pt x="81" y="45"/>
                  </a:lnTo>
                  <a:lnTo>
                    <a:pt x="141" y="112"/>
                  </a:lnTo>
                  <a:lnTo>
                    <a:pt x="207" y="194"/>
                  </a:lnTo>
                  <a:lnTo>
                    <a:pt x="267" y="298"/>
                  </a:lnTo>
                  <a:lnTo>
                    <a:pt x="334" y="484"/>
                  </a:lnTo>
                  <a:lnTo>
                    <a:pt x="363" y="655"/>
                  </a:lnTo>
                  <a:lnTo>
                    <a:pt x="371" y="797"/>
                  </a:lnTo>
                  <a:lnTo>
                    <a:pt x="363" y="945"/>
                  </a:lnTo>
                  <a:lnTo>
                    <a:pt x="334" y="1109"/>
                  </a:lnTo>
                  <a:lnTo>
                    <a:pt x="274" y="1280"/>
                  </a:lnTo>
                  <a:lnTo>
                    <a:pt x="207" y="1392"/>
                  </a:lnTo>
                  <a:lnTo>
                    <a:pt x="148" y="1481"/>
                  </a:lnTo>
                  <a:lnTo>
                    <a:pt x="89" y="1541"/>
                  </a:lnTo>
                  <a:lnTo>
                    <a:pt x="44" y="1578"/>
                  </a:lnTo>
                  <a:lnTo>
                    <a:pt x="22" y="1593"/>
                  </a:lnTo>
                  <a:lnTo>
                    <a:pt x="7" y="1593"/>
                  </a:lnTo>
                  <a:lnTo>
                    <a:pt x="0" y="1585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7" y="1571"/>
                  </a:lnTo>
                  <a:lnTo>
                    <a:pt x="7" y="1563"/>
                  </a:lnTo>
                  <a:lnTo>
                    <a:pt x="22" y="1548"/>
                  </a:lnTo>
                  <a:lnTo>
                    <a:pt x="126" y="1422"/>
                  </a:lnTo>
                  <a:lnTo>
                    <a:pt x="200" y="1280"/>
                  </a:lnTo>
                  <a:lnTo>
                    <a:pt x="245" y="1124"/>
                  </a:lnTo>
                  <a:lnTo>
                    <a:pt x="274" y="960"/>
                  </a:lnTo>
                  <a:lnTo>
                    <a:pt x="282" y="797"/>
                  </a:lnTo>
                  <a:lnTo>
                    <a:pt x="267" y="603"/>
                  </a:lnTo>
                  <a:lnTo>
                    <a:pt x="237" y="432"/>
                  </a:lnTo>
                  <a:lnTo>
                    <a:pt x="185" y="283"/>
                  </a:lnTo>
                  <a:lnTo>
                    <a:pt x="118" y="157"/>
                  </a:lnTo>
                  <a:lnTo>
                    <a:pt x="29" y="52"/>
                  </a:lnTo>
                  <a:lnTo>
                    <a:pt x="15" y="38"/>
                  </a:lnTo>
                  <a:lnTo>
                    <a:pt x="7" y="30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 noEditPoints="1"/>
            </p:cNvSpPr>
            <p:nvPr/>
          </p:nvSpPr>
          <p:spPr bwMode="auto">
            <a:xfrm>
              <a:off x="22261" y="2739"/>
              <a:ext cx="1061" cy="372"/>
            </a:xfrm>
            <a:custGeom>
              <a:avLst/>
              <a:gdLst/>
              <a:ahLst/>
              <a:cxnLst>
                <a:cxn ang="0">
                  <a:pos x="59" y="305"/>
                </a:cxn>
                <a:cxn ang="0">
                  <a:pos x="1009" y="305"/>
                </a:cxn>
                <a:cxn ang="0">
                  <a:pos x="1016" y="312"/>
                </a:cxn>
                <a:cxn ang="0">
                  <a:pos x="1031" y="312"/>
                </a:cxn>
                <a:cxn ang="0">
                  <a:pos x="1046" y="312"/>
                </a:cxn>
                <a:cxn ang="0">
                  <a:pos x="1053" y="320"/>
                </a:cxn>
                <a:cxn ang="0">
                  <a:pos x="1061" y="327"/>
                </a:cxn>
                <a:cxn ang="0">
                  <a:pos x="1061" y="342"/>
                </a:cxn>
                <a:cxn ang="0">
                  <a:pos x="1061" y="357"/>
                </a:cxn>
                <a:cxn ang="0">
                  <a:pos x="1046" y="364"/>
                </a:cxn>
                <a:cxn ang="0">
                  <a:pos x="1039" y="372"/>
                </a:cxn>
                <a:cxn ang="0">
                  <a:pos x="1024" y="372"/>
                </a:cxn>
                <a:cxn ang="0">
                  <a:pos x="1009" y="372"/>
                </a:cxn>
                <a:cxn ang="0">
                  <a:pos x="59" y="372"/>
                </a:cxn>
                <a:cxn ang="0">
                  <a:pos x="45" y="372"/>
                </a:cxn>
                <a:cxn ang="0">
                  <a:pos x="30" y="372"/>
                </a:cxn>
                <a:cxn ang="0">
                  <a:pos x="15" y="364"/>
                </a:cxn>
                <a:cxn ang="0">
                  <a:pos x="8" y="357"/>
                </a:cxn>
                <a:cxn ang="0">
                  <a:pos x="0" y="342"/>
                </a:cxn>
                <a:cxn ang="0">
                  <a:pos x="8" y="327"/>
                </a:cxn>
                <a:cxn ang="0">
                  <a:pos x="15" y="320"/>
                </a:cxn>
                <a:cxn ang="0">
                  <a:pos x="22" y="312"/>
                </a:cxn>
                <a:cxn ang="0">
                  <a:pos x="30" y="312"/>
                </a:cxn>
                <a:cxn ang="0">
                  <a:pos x="45" y="312"/>
                </a:cxn>
                <a:cxn ang="0">
                  <a:pos x="59" y="305"/>
                </a:cxn>
                <a:cxn ang="0">
                  <a:pos x="59" y="0"/>
                </a:cxn>
                <a:cxn ang="0">
                  <a:pos x="1009" y="0"/>
                </a:cxn>
                <a:cxn ang="0">
                  <a:pos x="1024" y="0"/>
                </a:cxn>
                <a:cxn ang="0">
                  <a:pos x="1039" y="0"/>
                </a:cxn>
                <a:cxn ang="0">
                  <a:pos x="1046" y="7"/>
                </a:cxn>
                <a:cxn ang="0">
                  <a:pos x="1061" y="14"/>
                </a:cxn>
                <a:cxn ang="0">
                  <a:pos x="1061" y="29"/>
                </a:cxn>
                <a:cxn ang="0">
                  <a:pos x="1061" y="44"/>
                </a:cxn>
                <a:cxn ang="0">
                  <a:pos x="1053" y="52"/>
                </a:cxn>
                <a:cxn ang="0">
                  <a:pos x="1046" y="59"/>
                </a:cxn>
                <a:cxn ang="0">
                  <a:pos x="1031" y="59"/>
                </a:cxn>
                <a:cxn ang="0">
                  <a:pos x="1016" y="59"/>
                </a:cxn>
                <a:cxn ang="0">
                  <a:pos x="1009" y="59"/>
                </a:cxn>
                <a:cxn ang="0">
                  <a:pos x="59" y="59"/>
                </a:cxn>
                <a:cxn ang="0">
                  <a:pos x="45" y="59"/>
                </a:cxn>
                <a:cxn ang="0">
                  <a:pos x="30" y="59"/>
                </a:cxn>
                <a:cxn ang="0">
                  <a:pos x="22" y="59"/>
                </a:cxn>
                <a:cxn ang="0">
                  <a:pos x="15" y="52"/>
                </a:cxn>
                <a:cxn ang="0">
                  <a:pos x="8" y="44"/>
                </a:cxn>
                <a:cxn ang="0">
                  <a:pos x="0" y="29"/>
                </a:cxn>
                <a:cxn ang="0">
                  <a:pos x="8" y="14"/>
                </a:cxn>
                <a:cxn ang="0">
                  <a:pos x="15" y="7"/>
                </a:cxn>
                <a:cxn ang="0">
                  <a:pos x="30" y="0"/>
                </a:cxn>
                <a:cxn ang="0">
                  <a:pos x="45" y="0"/>
                </a:cxn>
                <a:cxn ang="0">
                  <a:pos x="59" y="0"/>
                </a:cxn>
              </a:cxnLst>
              <a:rect l="0" t="0" r="r" b="b"/>
              <a:pathLst>
                <a:path w="1061" h="372">
                  <a:moveTo>
                    <a:pt x="59" y="305"/>
                  </a:moveTo>
                  <a:lnTo>
                    <a:pt x="1009" y="305"/>
                  </a:lnTo>
                  <a:lnTo>
                    <a:pt x="1016" y="312"/>
                  </a:lnTo>
                  <a:lnTo>
                    <a:pt x="1031" y="312"/>
                  </a:lnTo>
                  <a:lnTo>
                    <a:pt x="1046" y="312"/>
                  </a:lnTo>
                  <a:lnTo>
                    <a:pt x="1053" y="320"/>
                  </a:lnTo>
                  <a:lnTo>
                    <a:pt x="1061" y="327"/>
                  </a:lnTo>
                  <a:lnTo>
                    <a:pt x="1061" y="342"/>
                  </a:lnTo>
                  <a:lnTo>
                    <a:pt x="1061" y="357"/>
                  </a:lnTo>
                  <a:lnTo>
                    <a:pt x="1046" y="364"/>
                  </a:lnTo>
                  <a:lnTo>
                    <a:pt x="1039" y="372"/>
                  </a:lnTo>
                  <a:lnTo>
                    <a:pt x="1024" y="372"/>
                  </a:lnTo>
                  <a:lnTo>
                    <a:pt x="1009" y="372"/>
                  </a:lnTo>
                  <a:lnTo>
                    <a:pt x="59" y="372"/>
                  </a:lnTo>
                  <a:lnTo>
                    <a:pt x="45" y="372"/>
                  </a:lnTo>
                  <a:lnTo>
                    <a:pt x="30" y="372"/>
                  </a:lnTo>
                  <a:lnTo>
                    <a:pt x="15" y="364"/>
                  </a:lnTo>
                  <a:lnTo>
                    <a:pt x="8" y="357"/>
                  </a:lnTo>
                  <a:lnTo>
                    <a:pt x="0" y="342"/>
                  </a:lnTo>
                  <a:lnTo>
                    <a:pt x="8" y="327"/>
                  </a:lnTo>
                  <a:lnTo>
                    <a:pt x="15" y="320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45" y="312"/>
                  </a:lnTo>
                  <a:lnTo>
                    <a:pt x="59" y="305"/>
                  </a:lnTo>
                  <a:close/>
                  <a:moveTo>
                    <a:pt x="59" y="0"/>
                  </a:moveTo>
                  <a:lnTo>
                    <a:pt x="1009" y="0"/>
                  </a:lnTo>
                  <a:lnTo>
                    <a:pt x="1024" y="0"/>
                  </a:lnTo>
                  <a:lnTo>
                    <a:pt x="1039" y="0"/>
                  </a:lnTo>
                  <a:lnTo>
                    <a:pt x="1046" y="7"/>
                  </a:lnTo>
                  <a:lnTo>
                    <a:pt x="1061" y="14"/>
                  </a:lnTo>
                  <a:lnTo>
                    <a:pt x="1061" y="29"/>
                  </a:lnTo>
                  <a:lnTo>
                    <a:pt x="1061" y="44"/>
                  </a:lnTo>
                  <a:lnTo>
                    <a:pt x="1053" y="52"/>
                  </a:lnTo>
                  <a:lnTo>
                    <a:pt x="1046" y="59"/>
                  </a:lnTo>
                  <a:lnTo>
                    <a:pt x="1031" y="59"/>
                  </a:lnTo>
                  <a:lnTo>
                    <a:pt x="1016" y="59"/>
                  </a:lnTo>
                  <a:lnTo>
                    <a:pt x="1009" y="59"/>
                  </a:lnTo>
                  <a:lnTo>
                    <a:pt x="59" y="59"/>
                  </a:lnTo>
                  <a:lnTo>
                    <a:pt x="45" y="59"/>
                  </a:lnTo>
                  <a:lnTo>
                    <a:pt x="30" y="59"/>
                  </a:lnTo>
                  <a:lnTo>
                    <a:pt x="22" y="59"/>
                  </a:lnTo>
                  <a:lnTo>
                    <a:pt x="15" y="52"/>
                  </a:lnTo>
                  <a:lnTo>
                    <a:pt x="8" y="44"/>
                  </a:lnTo>
                  <a:lnTo>
                    <a:pt x="0" y="29"/>
                  </a:lnTo>
                  <a:lnTo>
                    <a:pt x="8" y="14"/>
                  </a:lnTo>
                  <a:lnTo>
                    <a:pt x="15" y="7"/>
                  </a:lnTo>
                  <a:lnTo>
                    <a:pt x="30" y="0"/>
                  </a:lnTo>
                  <a:lnTo>
                    <a:pt x="45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 noEditPoints="1"/>
            </p:cNvSpPr>
            <p:nvPr/>
          </p:nvSpPr>
          <p:spPr bwMode="auto">
            <a:xfrm>
              <a:off x="23930" y="2262"/>
              <a:ext cx="668" cy="1094"/>
            </a:xfrm>
            <a:custGeom>
              <a:avLst/>
              <a:gdLst/>
              <a:ahLst/>
              <a:cxnLst>
                <a:cxn ang="0">
                  <a:pos x="304" y="38"/>
                </a:cxn>
                <a:cxn ang="0">
                  <a:pos x="230" y="67"/>
                </a:cxn>
                <a:cxn ang="0">
                  <a:pos x="163" y="157"/>
                </a:cxn>
                <a:cxn ang="0">
                  <a:pos x="134" y="380"/>
                </a:cxn>
                <a:cxn ang="0">
                  <a:pos x="126" y="640"/>
                </a:cxn>
                <a:cxn ang="0">
                  <a:pos x="149" y="871"/>
                </a:cxn>
                <a:cxn ang="0">
                  <a:pos x="208" y="1005"/>
                </a:cxn>
                <a:cxn ang="0">
                  <a:pos x="289" y="1057"/>
                </a:cxn>
                <a:cxn ang="0">
                  <a:pos x="334" y="1065"/>
                </a:cxn>
                <a:cxn ang="0">
                  <a:pos x="423" y="1035"/>
                </a:cxn>
                <a:cxn ang="0">
                  <a:pos x="497" y="938"/>
                </a:cxn>
                <a:cxn ang="0">
                  <a:pos x="534" y="707"/>
                </a:cxn>
                <a:cxn ang="0">
                  <a:pos x="534" y="425"/>
                </a:cxn>
                <a:cxn ang="0">
                  <a:pos x="519" y="224"/>
                </a:cxn>
                <a:cxn ang="0">
                  <a:pos x="453" y="90"/>
                </a:cxn>
                <a:cxn ang="0">
                  <a:pos x="371" y="38"/>
                </a:cxn>
                <a:cxn ang="0">
                  <a:pos x="334" y="0"/>
                </a:cxn>
                <a:cxn ang="0">
                  <a:pos x="438" y="23"/>
                </a:cxn>
                <a:cxn ang="0">
                  <a:pos x="549" y="105"/>
                </a:cxn>
                <a:cxn ang="0">
                  <a:pos x="646" y="298"/>
                </a:cxn>
                <a:cxn ang="0">
                  <a:pos x="668" y="551"/>
                </a:cxn>
                <a:cxn ang="0">
                  <a:pos x="660" y="678"/>
                </a:cxn>
                <a:cxn ang="0">
                  <a:pos x="608" y="908"/>
                </a:cxn>
                <a:cxn ang="0">
                  <a:pos x="505" y="1042"/>
                </a:cxn>
                <a:cxn ang="0">
                  <a:pos x="386" y="1094"/>
                </a:cxn>
                <a:cxn ang="0">
                  <a:pos x="267" y="1087"/>
                </a:cxn>
                <a:cxn ang="0">
                  <a:pos x="126" y="1012"/>
                </a:cxn>
                <a:cxn ang="0">
                  <a:pos x="22" y="811"/>
                </a:cxn>
                <a:cxn ang="0">
                  <a:pos x="0" y="551"/>
                </a:cxn>
                <a:cxn ang="0">
                  <a:pos x="15" y="305"/>
                </a:cxn>
                <a:cxn ang="0">
                  <a:pos x="97" y="112"/>
                </a:cxn>
                <a:cxn ang="0">
                  <a:pos x="208" y="23"/>
                </a:cxn>
                <a:cxn ang="0">
                  <a:pos x="334" y="0"/>
                </a:cxn>
              </a:cxnLst>
              <a:rect l="0" t="0" r="r" b="b"/>
              <a:pathLst>
                <a:path w="668" h="1094">
                  <a:moveTo>
                    <a:pt x="334" y="38"/>
                  </a:moveTo>
                  <a:lnTo>
                    <a:pt x="304" y="38"/>
                  </a:lnTo>
                  <a:lnTo>
                    <a:pt x="275" y="45"/>
                  </a:lnTo>
                  <a:lnTo>
                    <a:pt x="230" y="67"/>
                  </a:lnTo>
                  <a:lnTo>
                    <a:pt x="193" y="105"/>
                  </a:lnTo>
                  <a:lnTo>
                    <a:pt x="163" y="157"/>
                  </a:lnTo>
                  <a:lnTo>
                    <a:pt x="141" y="238"/>
                  </a:lnTo>
                  <a:lnTo>
                    <a:pt x="134" y="380"/>
                  </a:lnTo>
                  <a:lnTo>
                    <a:pt x="126" y="529"/>
                  </a:lnTo>
                  <a:lnTo>
                    <a:pt x="126" y="640"/>
                  </a:lnTo>
                  <a:lnTo>
                    <a:pt x="134" y="759"/>
                  </a:lnTo>
                  <a:lnTo>
                    <a:pt x="149" y="871"/>
                  </a:lnTo>
                  <a:lnTo>
                    <a:pt x="171" y="945"/>
                  </a:lnTo>
                  <a:lnTo>
                    <a:pt x="208" y="1005"/>
                  </a:lnTo>
                  <a:lnTo>
                    <a:pt x="245" y="1035"/>
                  </a:lnTo>
                  <a:lnTo>
                    <a:pt x="289" y="1057"/>
                  </a:lnTo>
                  <a:lnTo>
                    <a:pt x="334" y="1065"/>
                  </a:lnTo>
                  <a:lnTo>
                    <a:pt x="334" y="1065"/>
                  </a:lnTo>
                  <a:lnTo>
                    <a:pt x="379" y="1057"/>
                  </a:lnTo>
                  <a:lnTo>
                    <a:pt x="423" y="1035"/>
                  </a:lnTo>
                  <a:lnTo>
                    <a:pt x="460" y="998"/>
                  </a:lnTo>
                  <a:lnTo>
                    <a:pt x="497" y="938"/>
                  </a:lnTo>
                  <a:lnTo>
                    <a:pt x="519" y="864"/>
                  </a:lnTo>
                  <a:lnTo>
                    <a:pt x="534" y="707"/>
                  </a:lnTo>
                  <a:lnTo>
                    <a:pt x="534" y="529"/>
                  </a:lnTo>
                  <a:lnTo>
                    <a:pt x="534" y="425"/>
                  </a:lnTo>
                  <a:lnTo>
                    <a:pt x="527" y="320"/>
                  </a:lnTo>
                  <a:lnTo>
                    <a:pt x="519" y="224"/>
                  </a:lnTo>
                  <a:lnTo>
                    <a:pt x="490" y="142"/>
                  </a:lnTo>
                  <a:lnTo>
                    <a:pt x="453" y="90"/>
                  </a:lnTo>
                  <a:lnTo>
                    <a:pt x="408" y="52"/>
                  </a:lnTo>
                  <a:lnTo>
                    <a:pt x="371" y="38"/>
                  </a:lnTo>
                  <a:lnTo>
                    <a:pt x="334" y="38"/>
                  </a:lnTo>
                  <a:close/>
                  <a:moveTo>
                    <a:pt x="334" y="0"/>
                  </a:moveTo>
                  <a:lnTo>
                    <a:pt x="379" y="8"/>
                  </a:lnTo>
                  <a:lnTo>
                    <a:pt x="438" y="23"/>
                  </a:lnTo>
                  <a:lnTo>
                    <a:pt x="497" y="52"/>
                  </a:lnTo>
                  <a:lnTo>
                    <a:pt x="549" y="105"/>
                  </a:lnTo>
                  <a:lnTo>
                    <a:pt x="601" y="179"/>
                  </a:lnTo>
                  <a:lnTo>
                    <a:pt x="646" y="298"/>
                  </a:lnTo>
                  <a:lnTo>
                    <a:pt x="660" y="425"/>
                  </a:lnTo>
                  <a:lnTo>
                    <a:pt x="668" y="551"/>
                  </a:lnTo>
                  <a:lnTo>
                    <a:pt x="668" y="551"/>
                  </a:lnTo>
                  <a:lnTo>
                    <a:pt x="660" y="678"/>
                  </a:lnTo>
                  <a:lnTo>
                    <a:pt x="646" y="797"/>
                  </a:lnTo>
                  <a:lnTo>
                    <a:pt x="608" y="908"/>
                  </a:lnTo>
                  <a:lnTo>
                    <a:pt x="557" y="990"/>
                  </a:lnTo>
                  <a:lnTo>
                    <a:pt x="505" y="1042"/>
                  </a:lnTo>
                  <a:lnTo>
                    <a:pt x="445" y="1072"/>
                  </a:lnTo>
                  <a:lnTo>
                    <a:pt x="386" y="1094"/>
                  </a:lnTo>
                  <a:lnTo>
                    <a:pt x="334" y="1094"/>
                  </a:lnTo>
                  <a:lnTo>
                    <a:pt x="267" y="1087"/>
                  </a:lnTo>
                  <a:lnTo>
                    <a:pt x="193" y="1065"/>
                  </a:lnTo>
                  <a:lnTo>
                    <a:pt x="126" y="1012"/>
                  </a:lnTo>
                  <a:lnTo>
                    <a:pt x="67" y="938"/>
                  </a:lnTo>
                  <a:lnTo>
                    <a:pt x="22" y="811"/>
                  </a:lnTo>
                  <a:lnTo>
                    <a:pt x="0" y="678"/>
                  </a:lnTo>
                  <a:lnTo>
                    <a:pt x="0" y="551"/>
                  </a:lnTo>
                  <a:lnTo>
                    <a:pt x="0" y="425"/>
                  </a:lnTo>
                  <a:lnTo>
                    <a:pt x="15" y="305"/>
                  </a:lnTo>
                  <a:lnTo>
                    <a:pt x="52" y="186"/>
                  </a:lnTo>
                  <a:lnTo>
                    <a:pt x="97" y="112"/>
                  </a:lnTo>
                  <a:lnTo>
                    <a:pt x="156" y="60"/>
                  </a:lnTo>
                  <a:lnTo>
                    <a:pt x="208" y="23"/>
                  </a:lnTo>
                  <a:lnTo>
                    <a:pt x="275" y="8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0" name="Group 3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362200" y="3962400"/>
            <a:ext cx="2438400" cy="536485"/>
            <a:chOff x="458" y="2798"/>
            <a:chExt cx="10422" cy="2293"/>
          </a:xfrm>
        </p:grpSpPr>
        <p:sp>
          <p:nvSpPr>
            <p:cNvPr id="2082" name="Freeform 34"/>
            <p:cNvSpPr>
              <a:spLocks noEditPoints="1"/>
            </p:cNvSpPr>
            <p:nvPr/>
          </p:nvSpPr>
          <p:spPr bwMode="auto">
            <a:xfrm>
              <a:off x="458" y="3447"/>
              <a:ext cx="835" cy="1408"/>
            </a:xfrm>
            <a:custGeom>
              <a:avLst/>
              <a:gdLst/>
              <a:ahLst/>
              <a:cxnLst>
                <a:cxn ang="0">
                  <a:pos x="521" y="429"/>
                </a:cxn>
                <a:cxn ang="0">
                  <a:pos x="432" y="1059"/>
                </a:cxn>
                <a:cxn ang="0">
                  <a:pos x="560" y="992"/>
                </a:cxn>
                <a:cxn ang="0">
                  <a:pos x="652" y="892"/>
                </a:cxn>
                <a:cxn ang="0">
                  <a:pos x="710" y="769"/>
                </a:cxn>
                <a:cxn ang="0">
                  <a:pos x="729" y="643"/>
                </a:cxn>
                <a:cxn ang="0">
                  <a:pos x="710" y="542"/>
                </a:cxn>
                <a:cxn ang="0">
                  <a:pos x="652" y="473"/>
                </a:cxn>
                <a:cxn ang="0">
                  <a:pos x="569" y="435"/>
                </a:cxn>
                <a:cxn ang="0">
                  <a:pos x="521" y="429"/>
                </a:cxn>
                <a:cxn ang="0">
                  <a:pos x="476" y="429"/>
                </a:cxn>
                <a:cxn ang="0">
                  <a:pos x="336" y="470"/>
                </a:cxn>
                <a:cxn ang="0">
                  <a:pos x="224" y="555"/>
                </a:cxn>
                <a:cxn ang="0">
                  <a:pos x="150" y="665"/>
                </a:cxn>
                <a:cxn ang="0">
                  <a:pos x="112" y="791"/>
                </a:cxn>
                <a:cxn ang="0">
                  <a:pos x="112" y="911"/>
                </a:cxn>
                <a:cxn ang="0">
                  <a:pos x="147" y="989"/>
                </a:cxn>
                <a:cxn ang="0">
                  <a:pos x="204" y="1043"/>
                </a:cxn>
                <a:cxn ang="0">
                  <a:pos x="278" y="1068"/>
                </a:cxn>
                <a:cxn ang="0">
                  <a:pos x="476" y="429"/>
                </a:cxn>
                <a:cxn ang="0">
                  <a:pos x="614" y="3"/>
                </a:cxn>
                <a:cxn ang="0">
                  <a:pos x="620" y="10"/>
                </a:cxn>
                <a:cxn ang="0">
                  <a:pos x="624" y="16"/>
                </a:cxn>
                <a:cxn ang="0">
                  <a:pos x="624" y="19"/>
                </a:cxn>
                <a:cxn ang="0">
                  <a:pos x="620" y="32"/>
                </a:cxn>
                <a:cxn ang="0">
                  <a:pos x="617" y="38"/>
                </a:cxn>
                <a:cxn ang="0">
                  <a:pos x="531" y="394"/>
                </a:cxn>
                <a:cxn ang="0">
                  <a:pos x="672" y="425"/>
                </a:cxn>
                <a:cxn ang="0">
                  <a:pos x="764" y="495"/>
                </a:cxn>
                <a:cxn ang="0">
                  <a:pos x="819" y="583"/>
                </a:cxn>
                <a:cxn ang="0">
                  <a:pos x="835" y="674"/>
                </a:cxn>
                <a:cxn ang="0">
                  <a:pos x="796" y="832"/>
                </a:cxn>
                <a:cxn ang="0">
                  <a:pos x="688" y="967"/>
                </a:cxn>
                <a:cxn ang="0">
                  <a:pos x="534" y="1065"/>
                </a:cxn>
                <a:cxn ang="0">
                  <a:pos x="348" y="1106"/>
                </a:cxn>
                <a:cxn ang="0">
                  <a:pos x="284" y="1358"/>
                </a:cxn>
                <a:cxn ang="0">
                  <a:pos x="275" y="1392"/>
                </a:cxn>
                <a:cxn ang="0">
                  <a:pos x="265" y="1405"/>
                </a:cxn>
                <a:cxn ang="0">
                  <a:pos x="252" y="1408"/>
                </a:cxn>
                <a:cxn ang="0">
                  <a:pos x="246" y="1405"/>
                </a:cxn>
                <a:cxn ang="0">
                  <a:pos x="240" y="1402"/>
                </a:cxn>
                <a:cxn ang="0">
                  <a:pos x="236" y="1389"/>
                </a:cxn>
                <a:cxn ang="0">
                  <a:pos x="243" y="1361"/>
                </a:cxn>
                <a:cxn ang="0">
                  <a:pos x="259" y="1295"/>
                </a:cxn>
                <a:cxn ang="0">
                  <a:pos x="288" y="1178"/>
                </a:cxn>
                <a:cxn ang="0">
                  <a:pos x="227" y="1093"/>
                </a:cxn>
                <a:cxn ang="0">
                  <a:pos x="105" y="1037"/>
                </a:cxn>
                <a:cxn ang="0">
                  <a:pos x="28" y="942"/>
                </a:cxn>
                <a:cxn ang="0">
                  <a:pos x="0" y="822"/>
                </a:cxn>
                <a:cxn ang="0">
                  <a:pos x="41" y="668"/>
                </a:cxn>
                <a:cxn ang="0">
                  <a:pos x="150" y="533"/>
                </a:cxn>
                <a:cxn ang="0">
                  <a:pos x="304" y="435"/>
                </a:cxn>
                <a:cxn ang="0">
                  <a:pos x="489" y="394"/>
                </a:cxn>
                <a:cxn ang="0">
                  <a:pos x="582" y="19"/>
                </a:cxn>
                <a:cxn ang="0">
                  <a:pos x="588" y="6"/>
                </a:cxn>
                <a:cxn ang="0">
                  <a:pos x="598" y="3"/>
                </a:cxn>
              </a:cxnLst>
              <a:rect l="0" t="0" r="r" b="b"/>
              <a:pathLst>
                <a:path w="835" h="1408">
                  <a:moveTo>
                    <a:pt x="521" y="429"/>
                  </a:moveTo>
                  <a:lnTo>
                    <a:pt x="521" y="429"/>
                  </a:lnTo>
                  <a:lnTo>
                    <a:pt x="355" y="1071"/>
                  </a:lnTo>
                  <a:lnTo>
                    <a:pt x="432" y="1059"/>
                  </a:lnTo>
                  <a:lnTo>
                    <a:pt x="499" y="1030"/>
                  </a:lnTo>
                  <a:lnTo>
                    <a:pt x="560" y="992"/>
                  </a:lnTo>
                  <a:lnTo>
                    <a:pt x="611" y="945"/>
                  </a:lnTo>
                  <a:lnTo>
                    <a:pt x="652" y="892"/>
                  </a:lnTo>
                  <a:lnTo>
                    <a:pt x="688" y="832"/>
                  </a:lnTo>
                  <a:lnTo>
                    <a:pt x="710" y="769"/>
                  </a:lnTo>
                  <a:lnTo>
                    <a:pt x="726" y="706"/>
                  </a:lnTo>
                  <a:lnTo>
                    <a:pt x="729" y="643"/>
                  </a:lnTo>
                  <a:lnTo>
                    <a:pt x="726" y="589"/>
                  </a:lnTo>
                  <a:lnTo>
                    <a:pt x="710" y="542"/>
                  </a:lnTo>
                  <a:lnTo>
                    <a:pt x="684" y="504"/>
                  </a:lnTo>
                  <a:lnTo>
                    <a:pt x="652" y="473"/>
                  </a:lnTo>
                  <a:lnTo>
                    <a:pt x="614" y="451"/>
                  </a:lnTo>
                  <a:lnTo>
                    <a:pt x="569" y="435"/>
                  </a:lnTo>
                  <a:lnTo>
                    <a:pt x="521" y="429"/>
                  </a:lnTo>
                  <a:lnTo>
                    <a:pt x="521" y="429"/>
                  </a:lnTo>
                  <a:lnTo>
                    <a:pt x="521" y="429"/>
                  </a:lnTo>
                  <a:close/>
                  <a:moveTo>
                    <a:pt x="476" y="429"/>
                  </a:moveTo>
                  <a:lnTo>
                    <a:pt x="403" y="441"/>
                  </a:lnTo>
                  <a:lnTo>
                    <a:pt x="336" y="470"/>
                  </a:lnTo>
                  <a:lnTo>
                    <a:pt x="275" y="507"/>
                  </a:lnTo>
                  <a:lnTo>
                    <a:pt x="224" y="555"/>
                  </a:lnTo>
                  <a:lnTo>
                    <a:pt x="182" y="608"/>
                  </a:lnTo>
                  <a:lnTo>
                    <a:pt x="150" y="665"/>
                  </a:lnTo>
                  <a:lnTo>
                    <a:pt x="124" y="728"/>
                  </a:lnTo>
                  <a:lnTo>
                    <a:pt x="112" y="791"/>
                  </a:lnTo>
                  <a:lnTo>
                    <a:pt x="105" y="857"/>
                  </a:lnTo>
                  <a:lnTo>
                    <a:pt x="112" y="911"/>
                  </a:lnTo>
                  <a:lnTo>
                    <a:pt x="124" y="955"/>
                  </a:lnTo>
                  <a:lnTo>
                    <a:pt x="147" y="989"/>
                  </a:lnTo>
                  <a:lnTo>
                    <a:pt x="172" y="1021"/>
                  </a:lnTo>
                  <a:lnTo>
                    <a:pt x="204" y="1043"/>
                  </a:lnTo>
                  <a:lnTo>
                    <a:pt x="243" y="1059"/>
                  </a:lnTo>
                  <a:lnTo>
                    <a:pt x="278" y="1068"/>
                  </a:lnTo>
                  <a:lnTo>
                    <a:pt x="316" y="1071"/>
                  </a:lnTo>
                  <a:lnTo>
                    <a:pt x="476" y="429"/>
                  </a:lnTo>
                  <a:close/>
                  <a:moveTo>
                    <a:pt x="604" y="0"/>
                  </a:moveTo>
                  <a:lnTo>
                    <a:pt x="614" y="3"/>
                  </a:lnTo>
                  <a:lnTo>
                    <a:pt x="617" y="6"/>
                  </a:lnTo>
                  <a:lnTo>
                    <a:pt x="620" y="10"/>
                  </a:lnTo>
                  <a:lnTo>
                    <a:pt x="624" y="13"/>
                  </a:lnTo>
                  <a:lnTo>
                    <a:pt x="624" y="16"/>
                  </a:lnTo>
                  <a:lnTo>
                    <a:pt x="624" y="16"/>
                  </a:lnTo>
                  <a:lnTo>
                    <a:pt x="624" y="19"/>
                  </a:lnTo>
                  <a:lnTo>
                    <a:pt x="620" y="25"/>
                  </a:lnTo>
                  <a:lnTo>
                    <a:pt x="620" y="32"/>
                  </a:lnTo>
                  <a:lnTo>
                    <a:pt x="617" y="35"/>
                  </a:lnTo>
                  <a:lnTo>
                    <a:pt x="617" y="38"/>
                  </a:lnTo>
                  <a:lnTo>
                    <a:pt x="617" y="38"/>
                  </a:lnTo>
                  <a:lnTo>
                    <a:pt x="531" y="394"/>
                  </a:lnTo>
                  <a:lnTo>
                    <a:pt x="608" y="403"/>
                  </a:lnTo>
                  <a:lnTo>
                    <a:pt x="672" y="425"/>
                  </a:lnTo>
                  <a:lnTo>
                    <a:pt x="723" y="457"/>
                  </a:lnTo>
                  <a:lnTo>
                    <a:pt x="764" y="495"/>
                  </a:lnTo>
                  <a:lnTo>
                    <a:pt x="796" y="536"/>
                  </a:lnTo>
                  <a:lnTo>
                    <a:pt x="819" y="583"/>
                  </a:lnTo>
                  <a:lnTo>
                    <a:pt x="832" y="630"/>
                  </a:lnTo>
                  <a:lnTo>
                    <a:pt x="835" y="674"/>
                  </a:lnTo>
                  <a:lnTo>
                    <a:pt x="825" y="753"/>
                  </a:lnTo>
                  <a:lnTo>
                    <a:pt x="796" y="832"/>
                  </a:lnTo>
                  <a:lnTo>
                    <a:pt x="748" y="901"/>
                  </a:lnTo>
                  <a:lnTo>
                    <a:pt x="688" y="967"/>
                  </a:lnTo>
                  <a:lnTo>
                    <a:pt x="614" y="1021"/>
                  </a:lnTo>
                  <a:lnTo>
                    <a:pt x="534" y="1065"/>
                  </a:lnTo>
                  <a:lnTo>
                    <a:pt x="441" y="1093"/>
                  </a:lnTo>
                  <a:lnTo>
                    <a:pt x="348" y="1106"/>
                  </a:lnTo>
                  <a:lnTo>
                    <a:pt x="288" y="1339"/>
                  </a:lnTo>
                  <a:lnTo>
                    <a:pt x="284" y="1358"/>
                  </a:lnTo>
                  <a:lnTo>
                    <a:pt x="278" y="1377"/>
                  </a:lnTo>
                  <a:lnTo>
                    <a:pt x="275" y="1392"/>
                  </a:lnTo>
                  <a:lnTo>
                    <a:pt x="272" y="1402"/>
                  </a:lnTo>
                  <a:lnTo>
                    <a:pt x="265" y="1405"/>
                  </a:lnTo>
                  <a:lnTo>
                    <a:pt x="262" y="1405"/>
                  </a:lnTo>
                  <a:lnTo>
                    <a:pt x="252" y="1408"/>
                  </a:lnTo>
                  <a:lnTo>
                    <a:pt x="249" y="1405"/>
                  </a:lnTo>
                  <a:lnTo>
                    <a:pt x="246" y="1405"/>
                  </a:lnTo>
                  <a:lnTo>
                    <a:pt x="240" y="1405"/>
                  </a:lnTo>
                  <a:lnTo>
                    <a:pt x="240" y="1402"/>
                  </a:lnTo>
                  <a:lnTo>
                    <a:pt x="236" y="1396"/>
                  </a:lnTo>
                  <a:lnTo>
                    <a:pt x="236" y="1389"/>
                  </a:lnTo>
                  <a:lnTo>
                    <a:pt x="236" y="1380"/>
                  </a:lnTo>
                  <a:lnTo>
                    <a:pt x="243" y="1361"/>
                  </a:lnTo>
                  <a:lnTo>
                    <a:pt x="249" y="1329"/>
                  </a:lnTo>
                  <a:lnTo>
                    <a:pt x="259" y="1295"/>
                  </a:lnTo>
                  <a:lnTo>
                    <a:pt x="272" y="1251"/>
                  </a:lnTo>
                  <a:lnTo>
                    <a:pt x="288" y="1178"/>
                  </a:lnTo>
                  <a:lnTo>
                    <a:pt x="304" y="1106"/>
                  </a:lnTo>
                  <a:lnTo>
                    <a:pt x="227" y="1093"/>
                  </a:lnTo>
                  <a:lnTo>
                    <a:pt x="160" y="1071"/>
                  </a:lnTo>
                  <a:lnTo>
                    <a:pt x="105" y="1037"/>
                  </a:lnTo>
                  <a:lnTo>
                    <a:pt x="60" y="992"/>
                  </a:lnTo>
                  <a:lnTo>
                    <a:pt x="28" y="942"/>
                  </a:lnTo>
                  <a:lnTo>
                    <a:pt x="6" y="885"/>
                  </a:lnTo>
                  <a:lnTo>
                    <a:pt x="0" y="822"/>
                  </a:lnTo>
                  <a:lnTo>
                    <a:pt x="12" y="744"/>
                  </a:lnTo>
                  <a:lnTo>
                    <a:pt x="41" y="668"/>
                  </a:lnTo>
                  <a:lnTo>
                    <a:pt x="89" y="596"/>
                  </a:lnTo>
                  <a:lnTo>
                    <a:pt x="150" y="533"/>
                  </a:lnTo>
                  <a:lnTo>
                    <a:pt x="224" y="476"/>
                  </a:lnTo>
                  <a:lnTo>
                    <a:pt x="304" y="435"/>
                  </a:lnTo>
                  <a:lnTo>
                    <a:pt x="393" y="407"/>
                  </a:lnTo>
                  <a:lnTo>
                    <a:pt x="489" y="394"/>
                  </a:lnTo>
                  <a:lnTo>
                    <a:pt x="579" y="32"/>
                  </a:lnTo>
                  <a:lnTo>
                    <a:pt x="582" y="19"/>
                  </a:lnTo>
                  <a:lnTo>
                    <a:pt x="585" y="13"/>
                  </a:lnTo>
                  <a:lnTo>
                    <a:pt x="588" y="6"/>
                  </a:lnTo>
                  <a:lnTo>
                    <a:pt x="592" y="3"/>
                  </a:lnTo>
                  <a:lnTo>
                    <a:pt x="598" y="3"/>
                  </a:lnTo>
                  <a:lnTo>
                    <a:pt x="6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 noEditPoints="1"/>
            </p:cNvSpPr>
            <p:nvPr/>
          </p:nvSpPr>
          <p:spPr bwMode="auto">
            <a:xfrm>
              <a:off x="1322" y="4027"/>
              <a:ext cx="496" cy="961"/>
            </a:xfrm>
            <a:custGeom>
              <a:avLst/>
              <a:gdLst/>
              <a:ahLst/>
              <a:cxnLst>
                <a:cxn ang="0">
                  <a:pos x="371" y="252"/>
                </a:cxn>
                <a:cxn ang="0">
                  <a:pos x="428" y="286"/>
                </a:cxn>
                <a:cxn ang="0">
                  <a:pos x="451" y="349"/>
                </a:cxn>
                <a:cxn ang="0">
                  <a:pos x="451" y="371"/>
                </a:cxn>
                <a:cxn ang="0">
                  <a:pos x="448" y="390"/>
                </a:cxn>
                <a:cxn ang="0">
                  <a:pos x="323" y="838"/>
                </a:cxn>
                <a:cxn ang="0">
                  <a:pos x="259" y="910"/>
                </a:cxn>
                <a:cxn ang="0">
                  <a:pos x="182" y="948"/>
                </a:cxn>
                <a:cxn ang="0">
                  <a:pos x="112" y="961"/>
                </a:cxn>
                <a:cxn ang="0">
                  <a:pos x="32" y="942"/>
                </a:cxn>
                <a:cxn ang="0">
                  <a:pos x="0" y="888"/>
                </a:cxn>
                <a:cxn ang="0">
                  <a:pos x="32" y="835"/>
                </a:cxn>
                <a:cxn ang="0">
                  <a:pos x="76" y="825"/>
                </a:cxn>
                <a:cxn ang="0">
                  <a:pos x="92" y="835"/>
                </a:cxn>
                <a:cxn ang="0">
                  <a:pos x="105" y="853"/>
                </a:cxn>
                <a:cxn ang="0">
                  <a:pos x="105" y="885"/>
                </a:cxn>
                <a:cxn ang="0">
                  <a:pos x="70" y="920"/>
                </a:cxn>
                <a:cxn ang="0">
                  <a:pos x="96" y="926"/>
                </a:cxn>
                <a:cxn ang="0">
                  <a:pos x="150" y="920"/>
                </a:cxn>
                <a:cxn ang="0">
                  <a:pos x="214" y="869"/>
                </a:cxn>
                <a:cxn ang="0">
                  <a:pos x="256" y="787"/>
                </a:cxn>
                <a:cxn ang="0">
                  <a:pos x="364" y="365"/>
                </a:cxn>
                <a:cxn ang="0">
                  <a:pos x="364" y="349"/>
                </a:cxn>
                <a:cxn ang="0">
                  <a:pos x="368" y="331"/>
                </a:cxn>
                <a:cxn ang="0">
                  <a:pos x="352" y="283"/>
                </a:cxn>
                <a:cxn ang="0">
                  <a:pos x="291" y="283"/>
                </a:cxn>
                <a:cxn ang="0">
                  <a:pos x="224" y="334"/>
                </a:cxn>
                <a:cxn ang="0">
                  <a:pos x="176" y="409"/>
                </a:cxn>
                <a:cxn ang="0">
                  <a:pos x="169" y="422"/>
                </a:cxn>
                <a:cxn ang="0">
                  <a:pos x="160" y="428"/>
                </a:cxn>
                <a:cxn ang="0">
                  <a:pos x="150" y="428"/>
                </a:cxn>
                <a:cxn ang="0">
                  <a:pos x="144" y="428"/>
                </a:cxn>
                <a:cxn ang="0">
                  <a:pos x="134" y="419"/>
                </a:cxn>
                <a:cxn ang="0">
                  <a:pos x="137" y="403"/>
                </a:cxn>
                <a:cxn ang="0">
                  <a:pos x="163" y="356"/>
                </a:cxn>
                <a:cxn ang="0">
                  <a:pos x="214" y="296"/>
                </a:cxn>
                <a:cxn ang="0">
                  <a:pos x="288" y="252"/>
                </a:cxn>
                <a:cxn ang="0">
                  <a:pos x="451" y="0"/>
                </a:cxn>
                <a:cxn ang="0">
                  <a:pos x="473" y="6"/>
                </a:cxn>
                <a:cxn ang="0">
                  <a:pos x="489" y="22"/>
                </a:cxn>
                <a:cxn ang="0">
                  <a:pos x="496" y="44"/>
                </a:cxn>
                <a:cxn ang="0">
                  <a:pos x="460" y="94"/>
                </a:cxn>
                <a:cxn ang="0">
                  <a:pos x="419" y="104"/>
                </a:cxn>
                <a:cxn ang="0">
                  <a:pos x="400" y="91"/>
                </a:cxn>
                <a:cxn ang="0">
                  <a:pos x="390" y="75"/>
                </a:cxn>
                <a:cxn ang="0">
                  <a:pos x="387" y="60"/>
                </a:cxn>
                <a:cxn ang="0">
                  <a:pos x="419" y="9"/>
                </a:cxn>
              </a:cxnLst>
              <a:rect l="0" t="0" r="r" b="b"/>
              <a:pathLst>
                <a:path w="496" h="961">
                  <a:moveTo>
                    <a:pt x="332" y="245"/>
                  </a:moveTo>
                  <a:lnTo>
                    <a:pt x="371" y="252"/>
                  </a:lnTo>
                  <a:lnTo>
                    <a:pt x="403" y="264"/>
                  </a:lnTo>
                  <a:lnTo>
                    <a:pt x="428" y="286"/>
                  </a:lnTo>
                  <a:lnTo>
                    <a:pt x="444" y="315"/>
                  </a:lnTo>
                  <a:lnTo>
                    <a:pt x="451" y="349"/>
                  </a:lnTo>
                  <a:lnTo>
                    <a:pt x="451" y="362"/>
                  </a:lnTo>
                  <a:lnTo>
                    <a:pt x="451" y="371"/>
                  </a:lnTo>
                  <a:lnTo>
                    <a:pt x="448" y="381"/>
                  </a:lnTo>
                  <a:lnTo>
                    <a:pt x="448" y="390"/>
                  </a:lnTo>
                  <a:lnTo>
                    <a:pt x="345" y="784"/>
                  </a:lnTo>
                  <a:lnTo>
                    <a:pt x="323" y="838"/>
                  </a:lnTo>
                  <a:lnTo>
                    <a:pt x="294" y="879"/>
                  </a:lnTo>
                  <a:lnTo>
                    <a:pt x="259" y="910"/>
                  </a:lnTo>
                  <a:lnTo>
                    <a:pt x="220" y="935"/>
                  </a:lnTo>
                  <a:lnTo>
                    <a:pt x="182" y="948"/>
                  </a:lnTo>
                  <a:lnTo>
                    <a:pt x="144" y="957"/>
                  </a:lnTo>
                  <a:lnTo>
                    <a:pt x="112" y="961"/>
                  </a:lnTo>
                  <a:lnTo>
                    <a:pt x="67" y="954"/>
                  </a:lnTo>
                  <a:lnTo>
                    <a:pt x="32" y="942"/>
                  </a:lnTo>
                  <a:lnTo>
                    <a:pt x="6" y="920"/>
                  </a:lnTo>
                  <a:lnTo>
                    <a:pt x="0" y="888"/>
                  </a:lnTo>
                  <a:lnTo>
                    <a:pt x="9" y="857"/>
                  </a:lnTo>
                  <a:lnTo>
                    <a:pt x="32" y="835"/>
                  </a:lnTo>
                  <a:lnTo>
                    <a:pt x="64" y="825"/>
                  </a:lnTo>
                  <a:lnTo>
                    <a:pt x="76" y="825"/>
                  </a:lnTo>
                  <a:lnTo>
                    <a:pt x="86" y="828"/>
                  </a:lnTo>
                  <a:lnTo>
                    <a:pt x="92" y="835"/>
                  </a:lnTo>
                  <a:lnTo>
                    <a:pt x="102" y="844"/>
                  </a:lnTo>
                  <a:lnTo>
                    <a:pt x="105" y="853"/>
                  </a:lnTo>
                  <a:lnTo>
                    <a:pt x="105" y="866"/>
                  </a:lnTo>
                  <a:lnTo>
                    <a:pt x="105" y="885"/>
                  </a:lnTo>
                  <a:lnTo>
                    <a:pt x="92" y="904"/>
                  </a:lnTo>
                  <a:lnTo>
                    <a:pt x="70" y="920"/>
                  </a:lnTo>
                  <a:lnTo>
                    <a:pt x="83" y="926"/>
                  </a:lnTo>
                  <a:lnTo>
                    <a:pt x="96" y="926"/>
                  </a:lnTo>
                  <a:lnTo>
                    <a:pt x="108" y="929"/>
                  </a:lnTo>
                  <a:lnTo>
                    <a:pt x="150" y="920"/>
                  </a:lnTo>
                  <a:lnTo>
                    <a:pt x="185" y="901"/>
                  </a:lnTo>
                  <a:lnTo>
                    <a:pt x="214" y="869"/>
                  </a:lnTo>
                  <a:lnTo>
                    <a:pt x="240" y="831"/>
                  </a:lnTo>
                  <a:lnTo>
                    <a:pt x="256" y="787"/>
                  </a:lnTo>
                  <a:lnTo>
                    <a:pt x="256" y="787"/>
                  </a:lnTo>
                  <a:lnTo>
                    <a:pt x="364" y="365"/>
                  </a:lnTo>
                  <a:lnTo>
                    <a:pt x="364" y="359"/>
                  </a:lnTo>
                  <a:lnTo>
                    <a:pt x="364" y="349"/>
                  </a:lnTo>
                  <a:lnTo>
                    <a:pt x="368" y="340"/>
                  </a:lnTo>
                  <a:lnTo>
                    <a:pt x="368" y="331"/>
                  </a:lnTo>
                  <a:lnTo>
                    <a:pt x="364" y="302"/>
                  </a:lnTo>
                  <a:lnTo>
                    <a:pt x="352" y="283"/>
                  </a:lnTo>
                  <a:lnTo>
                    <a:pt x="329" y="277"/>
                  </a:lnTo>
                  <a:lnTo>
                    <a:pt x="291" y="283"/>
                  </a:lnTo>
                  <a:lnTo>
                    <a:pt x="256" y="305"/>
                  </a:lnTo>
                  <a:lnTo>
                    <a:pt x="224" y="334"/>
                  </a:lnTo>
                  <a:lnTo>
                    <a:pt x="198" y="371"/>
                  </a:lnTo>
                  <a:lnTo>
                    <a:pt x="176" y="409"/>
                  </a:lnTo>
                  <a:lnTo>
                    <a:pt x="172" y="419"/>
                  </a:lnTo>
                  <a:lnTo>
                    <a:pt x="169" y="422"/>
                  </a:lnTo>
                  <a:lnTo>
                    <a:pt x="166" y="428"/>
                  </a:lnTo>
                  <a:lnTo>
                    <a:pt x="160" y="428"/>
                  </a:lnTo>
                  <a:lnTo>
                    <a:pt x="153" y="428"/>
                  </a:lnTo>
                  <a:lnTo>
                    <a:pt x="150" y="428"/>
                  </a:lnTo>
                  <a:lnTo>
                    <a:pt x="147" y="428"/>
                  </a:lnTo>
                  <a:lnTo>
                    <a:pt x="144" y="428"/>
                  </a:lnTo>
                  <a:lnTo>
                    <a:pt x="137" y="425"/>
                  </a:lnTo>
                  <a:lnTo>
                    <a:pt x="134" y="419"/>
                  </a:lnTo>
                  <a:lnTo>
                    <a:pt x="134" y="412"/>
                  </a:lnTo>
                  <a:lnTo>
                    <a:pt x="137" y="403"/>
                  </a:lnTo>
                  <a:lnTo>
                    <a:pt x="147" y="381"/>
                  </a:lnTo>
                  <a:lnTo>
                    <a:pt x="163" y="356"/>
                  </a:lnTo>
                  <a:lnTo>
                    <a:pt x="185" y="324"/>
                  </a:lnTo>
                  <a:lnTo>
                    <a:pt x="214" y="296"/>
                  </a:lnTo>
                  <a:lnTo>
                    <a:pt x="249" y="271"/>
                  </a:lnTo>
                  <a:lnTo>
                    <a:pt x="288" y="252"/>
                  </a:lnTo>
                  <a:lnTo>
                    <a:pt x="332" y="245"/>
                  </a:lnTo>
                  <a:close/>
                  <a:moveTo>
                    <a:pt x="451" y="0"/>
                  </a:moveTo>
                  <a:lnTo>
                    <a:pt x="464" y="3"/>
                  </a:lnTo>
                  <a:lnTo>
                    <a:pt x="473" y="6"/>
                  </a:lnTo>
                  <a:lnTo>
                    <a:pt x="483" y="16"/>
                  </a:lnTo>
                  <a:lnTo>
                    <a:pt x="489" y="22"/>
                  </a:lnTo>
                  <a:lnTo>
                    <a:pt x="492" y="31"/>
                  </a:lnTo>
                  <a:lnTo>
                    <a:pt x="496" y="44"/>
                  </a:lnTo>
                  <a:lnTo>
                    <a:pt x="486" y="72"/>
                  </a:lnTo>
                  <a:lnTo>
                    <a:pt x="460" y="94"/>
                  </a:lnTo>
                  <a:lnTo>
                    <a:pt x="432" y="104"/>
                  </a:lnTo>
                  <a:lnTo>
                    <a:pt x="419" y="104"/>
                  </a:lnTo>
                  <a:lnTo>
                    <a:pt x="409" y="97"/>
                  </a:lnTo>
                  <a:lnTo>
                    <a:pt x="400" y="91"/>
                  </a:lnTo>
                  <a:lnTo>
                    <a:pt x="393" y="85"/>
                  </a:lnTo>
                  <a:lnTo>
                    <a:pt x="390" y="75"/>
                  </a:lnTo>
                  <a:lnTo>
                    <a:pt x="387" y="69"/>
                  </a:lnTo>
                  <a:lnTo>
                    <a:pt x="387" y="60"/>
                  </a:lnTo>
                  <a:lnTo>
                    <a:pt x="396" y="31"/>
                  </a:lnTo>
                  <a:lnTo>
                    <a:pt x="419" y="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 noEditPoints="1"/>
            </p:cNvSpPr>
            <p:nvPr/>
          </p:nvSpPr>
          <p:spPr bwMode="auto">
            <a:xfrm>
              <a:off x="2544" y="3961"/>
              <a:ext cx="1059" cy="365"/>
            </a:xfrm>
            <a:custGeom>
              <a:avLst/>
              <a:gdLst/>
              <a:ahLst/>
              <a:cxnLst>
                <a:cxn ang="0">
                  <a:pos x="54" y="302"/>
                </a:cxn>
                <a:cxn ang="0">
                  <a:pos x="1002" y="302"/>
                </a:cxn>
                <a:cxn ang="0">
                  <a:pos x="1021" y="302"/>
                </a:cxn>
                <a:cxn ang="0">
                  <a:pos x="1040" y="305"/>
                </a:cxn>
                <a:cxn ang="0">
                  <a:pos x="1053" y="315"/>
                </a:cxn>
                <a:cxn ang="0">
                  <a:pos x="1059" y="334"/>
                </a:cxn>
                <a:cxn ang="0">
                  <a:pos x="1053" y="352"/>
                </a:cxn>
                <a:cxn ang="0">
                  <a:pos x="1040" y="359"/>
                </a:cxn>
                <a:cxn ang="0">
                  <a:pos x="1024" y="362"/>
                </a:cxn>
                <a:cxn ang="0">
                  <a:pos x="1005" y="365"/>
                </a:cxn>
                <a:cxn ang="0">
                  <a:pos x="54" y="365"/>
                </a:cxn>
                <a:cxn ang="0">
                  <a:pos x="35" y="362"/>
                </a:cxn>
                <a:cxn ang="0">
                  <a:pos x="19" y="359"/>
                </a:cxn>
                <a:cxn ang="0">
                  <a:pos x="6" y="352"/>
                </a:cxn>
                <a:cxn ang="0">
                  <a:pos x="0" y="334"/>
                </a:cxn>
                <a:cxn ang="0">
                  <a:pos x="6" y="315"/>
                </a:cxn>
                <a:cxn ang="0">
                  <a:pos x="19" y="305"/>
                </a:cxn>
                <a:cxn ang="0">
                  <a:pos x="35" y="302"/>
                </a:cxn>
                <a:cxn ang="0">
                  <a:pos x="54" y="302"/>
                </a:cxn>
                <a:cxn ang="0">
                  <a:pos x="54" y="0"/>
                </a:cxn>
                <a:cxn ang="0">
                  <a:pos x="1005" y="0"/>
                </a:cxn>
                <a:cxn ang="0">
                  <a:pos x="1024" y="0"/>
                </a:cxn>
                <a:cxn ang="0">
                  <a:pos x="1040" y="3"/>
                </a:cxn>
                <a:cxn ang="0">
                  <a:pos x="1053" y="12"/>
                </a:cxn>
                <a:cxn ang="0">
                  <a:pos x="1059" y="28"/>
                </a:cxn>
                <a:cxn ang="0">
                  <a:pos x="1053" y="47"/>
                </a:cxn>
                <a:cxn ang="0">
                  <a:pos x="1040" y="56"/>
                </a:cxn>
                <a:cxn ang="0">
                  <a:pos x="1021" y="59"/>
                </a:cxn>
                <a:cxn ang="0">
                  <a:pos x="1002" y="59"/>
                </a:cxn>
                <a:cxn ang="0">
                  <a:pos x="54" y="59"/>
                </a:cxn>
                <a:cxn ang="0">
                  <a:pos x="35" y="59"/>
                </a:cxn>
                <a:cxn ang="0">
                  <a:pos x="19" y="56"/>
                </a:cxn>
                <a:cxn ang="0">
                  <a:pos x="6" y="47"/>
                </a:cxn>
                <a:cxn ang="0">
                  <a:pos x="0" y="28"/>
                </a:cxn>
                <a:cxn ang="0">
                  <a:pos x="6" y="12"/>
                </a:cxn>
                <a:cxn ang="0">
                  <a:pos x="19" y="3"/>
                </a:cxn>
                <a:cxn ang="0">
                  <a:pos x="35" y="0"/>
                </a:cxn>
                <a:cxn ang="0">
                  <a:pos x="54" y="0"/>
                </a:cxn>
              </a:cxnLst>
              <a:rect l="0" t="0" r="r" b="b"/>
              <a:pathLst>
                <a:path w="1059" h="365">
                  <a:moveTo>
                    <a:pt x="54" y="302"/>
                  </a:moveTo>
                  <a:lnTo>
                    <a:pt x="1002" y="302"/>
                  </a:lnTo>
                  <a:lnTo>
                    <a:pt x="1021" y="302"/>
                  </a:lnTo>
                  <a:lnTo>
                    <a:pt x="1040" y="305"/>
                  </a:lnTo>
                  <a:lnTo>
                    <a:pt x="1053" y="315"/>
                  </a:lnTo>
                  <a:lnTo>
                    <a:pt x="1059" y="334"/>
                  </a:lnTo>
                  <a:lnTo>
                    <a:pt x="1053" y="352"/>
                  </a:lnTo>
                  <a:lnTo>
                    <a:pt x="1040" y="359"/>
                  </a:lnTo>
                  <a:lnTo>
                    <a:pt x="1024" y="362"/>
                  </a:lnTo>
                  <a:lnTo>
                    <a:pt x="1005" y="365"/>
                  </a:lnTo>
                  <a:lnTo>
                    <a:pt x="54" y="365"/>
                  </a:lnTo>
                  <a:lnTo>
                    <a:pt x="35" y="362"/>
                  </a:lnTo>
                  <a:lnTo>
                    <a:pt x="19" y="359"/>
                  </a:lnTo>
                  <a:lnTo>
                    <a:pt x="6" y="352"/>
                  </a:lnTo>
                  <a:lnTo>
                    <a:pt x="0" y="334"/>
                  </a:lnTo>
                  <a:lnTo>
                    <a:pt x="6" y="315"/>
                  </a:lnTo>
                  <a:lnTo>
                    <a:pt x="19" y="305"/>
                  </a:lnTo>
                  <a:lnTo>
                    <a:pt x="35" y="302"/>
                  </a:lnTo>
                  <a:lnTo>
                    <a:pt x="54" y="302"/>
                  </a:lnTo>
                  <a:close/>
                  <a:moveTo>
                    <a:pt x="54" y="0"/>
                  </a:moveTo>
                  <a:lnTo>
                    <a:pt x="1005" y="0"/>
                  </a:lnTo>
                  <a:lnTo>
                    <a:pt x="1024" y="0"/>
                  </a:lnTo>
                  <a:lnTo>
                    <a:pt x="1040" y="3"/>
                  </a:lnTo>
                  <a:lnTo>
                    <a:pt x="1053" y="12"/>
                  </a:lnTo>
                  <a:lnTo>
                    <a:pt x="1059" y="28"/>
                  </a:lnTo>
                  <a:lnTo>
                    <a:pt x="1053" y="47"/>
                  </a:lnTo>
                  <a:lnTo>
                    <a:pt x="1040" y="56"/>
                  </a:lnTo>
                  <a:lnTo>
                    <a:pt x="1021" y="59"/>
                  </a:lnTo>
                  <a:lnTo>
                    <a:pt x="1002" y="59"/>
                  </a:lnTo>
                  <a:lnTo>
                    <a:pt x="54" y="59"/>
                  </a:lnTo>
                  <a:lnTo>
                    <a:pt x="35" y="59"/>
                  </a:lnTo>
                  <a:lnTo>
                    <a:pt x="19" y="56"/>
                  </a:lnTo>
                  <a:lnTo>
                    <a:pt x="6" y="47"/>
                  </a:lnTo>
                  <a:lnTo>
                    <a:pt x="0" y="28"/>
                  </a:lnTo>
                  <a:lnTo>
                    <a:pt x="6" y="12"/>
                  </a:lnTo>
                  <a:lnTo>
                    <a:pt x="19" y="3"/>
                  </a:lnTo>
                  <a:lnTo>
                    <a:pt x="35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4256" y="4112"/>
              <a:ext cx="973" cy="6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918" y="0"/>
                </a:cxn>
                <a:cxn ang="0">
                  <a:pos x="938" y="0"/>
                </a:cxn>
                <a:cxn ang="0">
                  <a:pos x="957" y="3"/>
                </a:cxn>
                <a:cxn ang="0">
                  <a:pos x="970" y="12"/>
                </a:cxn>
                <a:cxn ang="0">
                  <a:pos x="973" y="31"/>
                </a:cxn>
                <a:cxn ang="0">
                  <a:pos x="970" y="50"/>
                </a:cxn>
                <a:cxn ang="0">
                  <a:pos x="957" y="60"/>
                </a:cxn>
                <a:cxn ang="0">
                  <a:pos x="938" y="63"/>
                </a:cxn>
                <a:cxn ang="0">
                  <a:pos x="918" y="63"/>
                </a:cxn>
                <a:cxn ang="0">
                  <a:pos x="54" y="63"/>
                </a:cxn>
                <a:cxn ang="0">
                  <a:pos x="35" y="63"/>
                </a:cxn>
                <a:cxn ang="0">
                  <a:pos x="19" y="60"/>
                </a:cxn>
                <a:cxn ang="0">
                  <a:pos x="6" y="50"/>
                </a:cxn>
                <a:cxn ang="0">
                  <a:pos x="0" y="31"/>
                </a:cxn>
                <a:cxn ang="0">
                  <a:pos x="6" y="12"/>
                </a:cxn>
                <a:cxn ang="0">
                  <a:pos x="19" y="3"/>
                </a:cxn>
                <a:cxn ang="0">
                  <a:pos x="35" y="0"/>
                </a:cxn>
                <a:cxn ang="0">
                  <a:pos x="54" y="0"/>
                </a:cxn>
              </a:cxnLst>
              <a:rect l="0" t="0" r="r" b="b"/>
              <a:pathLst>
                <a:path w="973" h="63">
                  <a:moveTo>
                    <a:pt x="54" y="0"/>
                  </a:moveTo>
                  <a:lnTo>
                    <a:pt x="918" y="0"/>
                  </a:lnTo>
                  <a:lnTo>
                    <a:pt x="938" y="0"/>
                  </a:lnTo>
                  <a:lnTo>
                    <a:pt x="957" y="3"/>
                  </a:lnTo>
                  <a:lnTo>
                    <a:pt x="970" y="12"/>
                  </a:lnTo>
                  <a:lnTo>
                    <a:pt x="973" y="31"/>
                  </a:lnTo>
                  <a:lnTo>
                    <a:pt x="970" y="50"/>
                  </a:lnTo>
                  <a:lnTo>
                    <a:pt x="957" y="60"/>
                  </a:lnTo>
                  <a:lnTo>
                    <a:pt x="938" y="63"/>
                  </a:lnTo>
                  <a:lnTo>
                    <a:pt x="918" y="63"/>
                  </a:lnTo>
                  <a:lnTo>
                    <a:pt x="54" y="63"/>
                  </a:lnTo>
                  <a:lnTo>
                    <a:pt x="35" y="63"/>
                  </a:lnTo>
                  <a:lnTo>
                    <a:pt x="19" y="60"/>
                  </a:lnTo>
                  <a:lnTo>
                    <a:pt x="6" y="50"/>
                  </a:lnTo>
                  <a:lnTo>
                    <a:pt x="0" y="31"/>
                  </a:lnTo>
                  <a:lnTo>
                    <a:pt x="6" y="12"/>
                  </a:lnTo>
                  <a:lnTo>
                    <a:pt x="19" y="3"/>
                  </a:lnTo>
                  <a:lnTo>
                    <a:pt x="35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5418" y="3841"/>
              <a:ext cx="819" cy="709"/>
            </a:xfrm>
            <a:custGeom>
              <a:avLst/>
              <a:gdLst/>
              <a:ahLst/>
              <a:cxnLst>
                <a:cxn ang="0">
                  <a:pos x="291" y="25"/>
                </a:cxn>
                <a:cxn ang="0">
                  <a:pos x="342" y="129"/>
                </a:cxn>
                <a:cxn ang="0">
                  <a:pos x="313" y="227"/>
                </a:cxn>
                <a:cxn ang="0">
                  <a:pos x="246" y="428"/>
                </a:cxn>
                <a:cxn ang="0">
                  <a:pos x="230" y="576"/>
                </a:cxn>
                <a:cxn ang="0">
                  <a:pos x="265" y="655"/>
                </a:cxn>
                <a:cxn ang="0">
                  <a:pos x="374" y="668"/>
                </a:cxn>
                <a:cxn ang="0">
                  <a:pos x="473" y="598"/>
                </a:cxn>
                <a:cxn ang="0">
                  <a:pos x="508" y="545"/>
                </a:cxn>
                <a:cxn ang="0">
                  <a:pos x="547" y="391"/>
                </a:cxn>
                <a:cxn ang="0">
                  <a:pos x="598" y="183"/>
                </a:cxn>
                <a:cxn ang="0">
                  <a:pos x="636" y="47"/>
                </a:cxn>
                <a:cxn ang="0">
                  <a:pos x="681" y="19"/>
                </a:cxn>
                <a:cxn ang="0">
                  <a:pos x="713" y="22"/>
                </a:cxn>
                <a:cxn ang="0">
                  <a:pos x="736" y="47"/>
                </a:cxn>
                <a:cxn ang="0">
                  <a:pos x="726" y="104"/>
                </a:cxn>
                <a:cxn ang="0">
                  <a:pos x="707" y="189"/>
                </a:cxn>
                <a:cxn ang="0">
                  <a:pos x="684" y="271"/>
                </a:cxn>
                <a:cxn ang="0">
                  <a:pos x="620" y="529"/>
                </a:cxn>
                <a:cxn ang="0">
                  <a:pos x="611" y="636"/>
                </a:cxn>
                <a:cxn ang="0">
                  <a:pos x="656" y="674"/>
                </a:cxn>
                <a:cxn ang="0">
                  <a:pos x="732" y="611"/>
                </a:cxn>
                <a:cxn ang="0">
                  <a:pos x="777" y="482"/>
                </a:cxn>
                <a:cxn ang="0">
                  <a:pos x="787" y="457"/>
                </a:cxn>
                <a:cxn ang="0">
                  <a:pos x="803" y="454"/>
                </a:cxn>
                <a:cxn ang="0">
                  <a:pos x="816" y="460"/>
                </a:cxn>
                <a:cxn ang="0">
                  <a:pos x="816" y="479"/>
                </a:cxn>
                <a:cxn ang="0">
                  <a:pos x="796" y="557"/>
                </a:cxn>
                <a:cxn ang="0">
                  <a:pos x="748" y="658"/>
                </a:cxn>
                <a:cxn ang="0">
                  <a:pos x="652" y="709"/>
                </a:cxn>
                <a:cxn ang="0">
                  <a:pos x="531" y="649"/>
                </a:cxn>
                <a:cxn ang="0">
                  <a:pos x="496" y="624"/>
                </a:cxn>
                <a:cxn ang="0">
                  <a:pos x="412" y="690"/>
                </a:cxn>
                <a:cxn ang="0">
                  <a:pos x="288" y="709"/>
                </a:cxn>
                <a:cxn ang="0">
                  <a:pos x="192" y="671"/>
                </a:cxn>
                <a:cxn ang="0">
                  <a:pos x="131" y="573"/>
                </a:cxn>
                <a:cxn ang="0">
                  <a:pos x="140" y="419"/>
                </a:cxn>
                <a:cxn ang="0">
                  <a:pos x="220" y="192"/>
                </a:cxn>
                <a:cxn ang="0">
                  <a:pos x="246" y="88"/>
                </a:cxn>
                <a:cxn ang="0">
                  <a:pos x="227" y="41"/>
                </a:cxn>
                <a:cxn ang="0">
                  <a:pos x="169" y="44"/>
                </a:cxn>
                <a:cxn ang="0">
                  <a:pos x="70" y="157"/>
                </a:cxn>
                <a:cxn ang="0">
                  <a:pos x="38" y="249"/>
                </a:cxn>
                <a:cxn ang="0">
                  <a:pos x="25" y="258"/>
                </a:cxn>
                <a:cxn ang="0">
                  <a:pos x="12" y="255"/>
                </a:cxn>
                <a:cxn ang="0">
                  <a:pos x="0" y="249"/>
                </a:cxn>
                <a:cxn ang="0">
                  <a:pos x="9" y="205"/>
                </a:cxn>
                <a:cxn ang="0">
                  <a:pos x="60" y="98"/>
                </a:cxn>
                <a:cxn ang="0">
                  <a:pos x="163" y="9"/>
                </a:cxn>
              </a:cxnLst>
              <a:rect l="0" t="0" r="r" b="b"/>
              <a:pathLst>
                <a:path w="819" h="709">
                  <a:moveTo>
                    <a:pt x="211" y="0"/>
                  </a:moveTo>
                  <a:lnTo>
                    <a:pt x="256" y="9"/>
                  </a:lnTo>
                  <a:lnTo>
                    <a:pt x="291" y="25"/>
                  </a:lnTo>
                  <a:lnTo>
                    <a:pt x="320" y="53"/>
                  </a:lnTo>
                  <a:lnTo>
                    <a:pt x="336" y="88"/>
                  </a:lnTo>
                  <a:lnTo>
                    <a:pt x="342" y="129"/>
                  </a:lnTo>
                  <a:lnTo>
                    <a:pt x="339" y="157"/>
                  </a:lnTo>
                  <a:lnTo>
                    <a:pt x="329" y="189"/>
                  </a:lnTo>
                  <a:lnTo>
                    <a:pt x="313" y="227"/>
                  </a:lnTo>
                  <a:lnTo>
                    <a:pt x="288" y="293"/>
                  </a:lnTo>
                  <a:lnTo>
                    <a:pt x="265" y="362"/>
                  </a:lnTo>
                  <a:lnTo>
                    <a:pt x="246" y="428"/>
                  </a:lnTo>
                  <a:lnTo>
                    <a:pt x="233" y="491"/>
                  </a:lnTo>
                  <a:lnTo>
                    <a:pt x="230" y="548"/>
                  </a:lnTo>
                  <a:lnTo>
                    <a:pt x="230" y="576"/>
                  </a:lnTo>
                  <a:lnTo>
                    <a:pt x="236" y="605"/>
                  </a:lnTo>
                  <a:lnTo>
                    <a:pt x="246" y="633"/>
                  </a:lnTo>
                  <a:lnTo>
                    <a:pt x="265" y="655"/>
                  </a:lnTo>
                  <a:lnTo>
                    <a:pt x="291" y="671"/>
                  </a:lnTo>
                  <a:lnTo>
                    <a:pt x="326" y="674"/>
                  </a:lnTo>
                  <a:lnTo>
                    <a:pt x="374" y="668"/>
                  </a:lnTo>
                  <a:lnTo>
                    <a:pt x="412" y="652"/>
                  </a:lnTo>
                  <a:lnTo>
                    <a:pt x="444" y="627"/>
                  </a:lnTo>
                  <a:lnTo>
                    <a:pt x="473" y="598"/>
                  </a:lnTo>
                  <a:lnTo>
                    <a:pt x="492" y="573"/>
                  </a:lnTo>
                  <a:lnTo>
                    <a:pt x="505" y="554"/>
                  </a:lnTo>
                  <a:lnTo>
                    <a:pt x="508" y="545"/>
                  </a:lnTo>
                  <a:lnTo>
                    <a:pt x="518" y="504"/>
                  </a:lnTo>
                  <a:lnTo>
                    <a:pt x="531" y="454"/>
                  </a:lnTo>
                  <a:lnTo>
                    <a:pt x="547" y="391"/>
                  </a:lnTo>
                  <a:lnTo>
                    <a:pt x="563" y="321"/>
                  </a:lnTo>
                  <a:lnTo>
                    <a:pt x="582" y="252"/>
                  </a:lnTo>
                  <a:lnTo>
                    <a:pt x="598" y="183"/>
                  </a:lnTo>
                  <a:lnTo>
                    <a:pt x="614" y="123"/>
                  </a:lnTo>
                  <a:lnTo>
                    <a:pt x="627" y="72"/>
                  </a:lnTo>
                  <a:lnTo>
                    <a:pt x="636" y="47"/>
                  </a:lnTo>
                  <a:lnTo>
                    <a:pt x="652" y="31"/>
                  </a:lnTo>
                  <a:lnTo>
                    <a:pt x="668" y="22"/>
                  </a:lnTo>
                  <a:lnTo>
                    <a:pt x="681" y="19"/>
                  </a:lnTo>
                  <a:lnTo>
                    <a:pt x="688" y="19"/>
                  </a:lnTo>
                  <a:lnTo>
                    <a:pt x="700" y="19"/>
                  </a:lnTo>
                  <a:lnTo>
                    <a:pt x="713" y="22"/>
                  </a:lnTo>
                  <a:lnTo>
                    <a:pt x="723" y="28"/>
                  </a:lnTo>
                  <a:lnTo>
                    <a:pt x="729" y="38"/>
                  </a:lnTo>
                  <a:lnTo>
                    <a:pt x="736" y="47"/>
                  </a:lnTo>
                  <a:lnTo>
                    <a:pt x="736" y="60"/>
                  </a:lnTo>
                  <a:lnTo>
                    <a:pt x="732" y="76"/>
                  </a:lnTo>
                  <a:lnTo>
                    <a:pt x="726" y="104"/>
                  </a:lnTo>
                  <a:lnTo>
                    <a:pt x="720" y="135"/>
                  </a:lnTo>
                  <a:lnTo>
                    <a:pt x="710" y="167"/>
                  </a:lnTo>
                  <a:lnTo>
                    <a:pt x="707" y="189"/>
                  </a:lnTo>
                  <a:lnTo>
                    <a:pt x="697" y="217"/>
                  </a:lnTo>
                  <a:lnTo>
                    <a:pt x="691" y="249"/>
                  </a:lnTo>
                  <a:lnTo>
                    <a:pt x="684" y="271"/>
                  </a:lnTo>
                  <a:lnTo>
                    <a:pt x="640" y="441"/>
                  </a:lnTo>
                  <a:lnTo>
                    <a:pt x="630" y="485"/>
                  </a:lnTo>
                  <a:lnTo>
                    <a:pt x="620" y="529"/>
                  </a:lnTo>
                  <a:lnTo>
                    <a:pt x="611" y="573"/>
                  </a:lnTo>
                  <a:lnTo>
                    <a:pt x="608" y="605"/>
                  </a:lnTo>
                  <a:lnTo>
                    <a:pt x="611" y="636"/>
                  </a:lnTo>
                  <a:lnTo>
                    <a:pt x="620" y="658"/>
                  </a:lnTo>
                  <a:lnTo>
                    <a:pt x="636" y="671"/>
                  </a:lnTo>
                  <a:lnTo>
                    <a:pt x="656" y="674"/>
                  </a:lnTo>
                  <a:lnTo>
                    <a:pt x="688" y="668"/>
                  </a:lnTo>
                  <a:lnTo>
                    <a:pt x="713" y="646"/>
                  </a:lnTo>
                  <a:lnTo>
                    <a:pt x="732" y="611"/>
                  </a:lnTo>
                  <a:lnTo>
                    <a:pt x="752" y="570"/>
                  </a:lnTo>
                  <a:lnTo>
                    <a:pt x="764" y="526"/>
                  </a:lnTo>
                  <a:lnTo>
                    <a:pt x="777" y="482"/>
                  </a:lnTo>
                  <a:lnTo>
                    <a:pt x="780" y="469"/>
                  </a:lnTo>
                  <a:lnTo>
                    <a:pt x="784" y="463"/>
                  </a:lnTo>
                  <a:lnTo>
                    <a:pt x="787" y="457"/>
                  </a:lnTo>
                  <a:lnTo>
                    <a:pt x="790" y="454"/>
                  </a:lnTo>
                  <a:lnTo>
                    <a:pt x="800" y="454"/>
                  </a:lnTo>
                  <a:lnTo>
                    <a:pt x="803" y="454"/>
                  </a:lnTo>
                  <a:lnTo>
                    <a:pt x="806" y="454"/>
                  </a:lnTo>
                  <a:lnTo>
                    <a:pt x="812" y="457"/>
                  </a:lnTo>
                  <a:lnTo>
                    <a:pt x="816" y="460"/>
                  </a:lnTo>
                  <a:lnTo>
                    <a:pt x="819" y="463"/>
                  </a:lnTo>
                  <a:lnTo>
                    <a:pt x="819" y="469"/>
                  </a:lnTo>
                  <a:lnTo>
                    <a:pt x="816" y="479"/>
                  </a:lnTo>
                  <a:lnTo>
                    <a:pt x="812" y="498"/>
                  </a:lnTo>
                  <a:lnTo>
                    <a:pt x="806" y="526"/>
                  </a:lnTo>
                  <a:lnTo>
                    <a:pt x="796" y="557"/>
                  </a:lnTo>
                  <a:lnTo>
                    <a:pt x="784" y="592"/>
                  </a:lnTo>
                  <a:lnTo>
                    <a:pt x="771" y="624"/>
                  </a:lnTo>
                  <a:lnTo>
                    <a:pt x="748" y="658"/>
                  </a:lnTo>
                  <a:lnTo>
                    <a:pt x="723" y="687"/>
                  </a:lnTo>
                  <a:lnTo>
                    <a:pt x="691" y="702"/>
                  </a:lnTo>
                  <a:lnTo>
                    <a:pt x="652" y="709"/>
                  </a:lnTo>
                  <a:lnTo>
                    <a:pt x="604" y="702"/>
                  </a:lnTo>
                  <a:lnTo>
                    <a:pt x="563" y="680"/>
                  </a:lnTo>
                  <a:lnTo>
                    <a:pt x="531" y="649"/>
                  </a:lnTo>
                  <a:lnTo>
                    <a:pt x="512" y="605"/>
                  </a:lnTo>
                  <a:lnTo>
                    <a:pt x="512" y="605"/>
                  </a:lnTo>
                  <a:lnTo>
                    <a:pt x="496" y="624"/>
                  </a:lnTo>
                  <a:lnTo>
                    <a:pt x="473" y="646"/>
                  </a:lnTo>
                  <a:lnTo>
                    <a:pt x="444" y="671"/>
                  </a:lnTo>
                  <a:lnTo>
                    <a:pt x="412" y="690"/>
                  </a:lnTo>
                  <a:lnTo>
                    <a:pt x="371" y="706"/>
                  </a:lnTo>
                  <a:lnTo>
                    <a:pt x="323" y="709"/>
                  </a:lnTo>
                  <a:lnTo>
                    <a:pt x="288" y="709"/>
                  </a:lnTo>
                  <a:lnTo>
                    <a:pt x="256" y="702"/>
                  </a:lnTo>
                  <a:lnTo>
                    <a:pt x="224" y="690"/>
                  </a:lnTo>
                  <a:lnTo>
                    <a:pt x="192" y="671"/>
                  </a:lnTo>
                  <a:lnTo>
                    <a:pt x="166" y="646"/>
                  </a:lnTo>
                  <a:lnTo>
                    <a:pt x="144" y="614"/>
                  </a:lnTo>
                  <a:lnTo>
                    <a:pt x="131" y="573"/>
                  </a:lnTo>
                  <a:lnTo>
                    <a:pt x="128" y="523"/>
                  </a:lnTo>
                  <a:lnTo>
                    <a:pt x="131" y="476"/>
                  </a:lnTo>
                  <a:lnTo>
                    <a:pt x="140" y="419"/>
                  </a:lnTo>
                  <a:lnTo>
                    <a:pt x="160" y="353"/>
                  </a:lnTo>
                  <a:lnTo>
                    <a:pt x="185" y="280"/>
                  </a:lnTo>
                  <a:lnTo>
                    <a:pt x="220" y="192"/>
                  </a:lnTo>
                  <a:lnTo>
                    <a:pt x="230" y="164"/>
                  </a:lnTo>
                  <a:lnTo>
                    <a:pt x="243" y="126"/>
                  </a:lnTo>
                  <a:lnTo>
                    <a:pt x="246" y="88"/>
                  </a:lnTo>
                  <a:lnTo>
                    <a:pt x="243" y="63"/>
                  </a:lnTo>
                  <a:lnTo>
                    <a:pt x="236" y="47"/>
                  </a:lnTo>
                  <a:lnTo>
                    <a:pt x="227" y="41"/>
                  </a:lnTo>
                  <a:lnTo>
                    <a:pt x="214" y="38"/>
                  </a:lnTo>
                  <a:lnTo>
                    <a:pt x="208" y="35"/>
                  </a:lnTo>
                  <a:lnTo>
                    <a:pt x="169" y="44"/>
                  </a:lnTo>
                  <a:lnTo>
                    <a:pt x="134" y="66"/>
                  </a:lnTo>
                  <a:lnTo>
                    <a:pt x="102" y="104"/>
                  </a:lnTo>
                  <a:lnTo>
                    <a:pt x="70" y="157"/>
                  </a:lnTo>
                  <a:lnTo>
                    <a:pt x="44" y="230"/>
                  </a:lnTo>
                  <a:lnTo>
                    <a:pt x="41" y="239"/>
                  </a:lnTo>
                  <a:lnTo>
                    <a:pt x="38" y="249"/>
                  </a:lnTo>
                  <a:lnTo>
                    <a:pt x="35" y="252"/>
                  </a:lnTo>
                  <a:lnTo>
                    <a:pt x="32" y="255"/>
                  </a:lnTo>
                  <a:lnTo>
                    <a:pt x="25" y="258"/>
                  </a:lnTo>
                  <a:lnTo>
                    <a:pt x="19" y="258"/>
                  </a:lnTo>
                  <a:lnTo>
                    <a:pt x="16" y="258"/>
                  </a:lnTo>
                  <a:lnTo>
                    <a:pt x="12" y="255"/>
                  </a:lnTo>
                  <a:lnTo>
                    <a:pt x="9" y="255"/>
                  </a:lnTo>
                  <a:lnTo>
                    <a:pt x="3" y="252"/>
                  </a:lnTo>
                  <a:lnTo>
                    <a:pt x="0" y="249"/>
                  </a:lnTo>
                  <a:lnTo>
                    <a:pt x="0" y="242"/>
                  </a:lnTo>
                  <a:lnTo>
                    <a:pt x="3" y="230"/>
                  </a:lnTo>
                  <a:lnTo>
                    <a:pt x="9" y="205"/>
                  </a:lnTo>
                  <a:lnTo>
                    <a:pt x="19" y="173"/>
                  </a:lnTo>
                  <a:lnTo>
                    <a:pt x="38" y="135"/>
                  </a:lnTo>
                  <a:lnTo>
                    <a:pt x="60" y="98"/>
                  </a:lnTo>
                  <a:lnTo>
                    <a:pt x="89" y="60"/>
                  </a:lnTo>
                  <a:lnTo>
                    <a:pt x="124" y="31"/>
                  </a:lnTo>
                  <a:lnTo>
                    <a:pt x="163" y="9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 noEditPoints="1"/>
            </p:cNvSpPr>
            <p:nvPr/>
          </p:nvSpPr>
          <p:spPr bwMode="auto">
            <a:xfrm>
              <a:off x="6294" y="4027"/>
              <a:ext cx="496" cy="961"/>
            </a:xfrm>
            <a:custGeom>
              <a:avLst/>
              <a:gdLst/>
              <a:ahLst/>
              <a:cxnLst>
                <a:cxn ang="0">
                  <a:pos x="372" y="252"/>
                </a:cxn>
                <a:cxn ang="0">
                  <a:pos x="429" y="286"/>
                </a:cxn>
                <a:cxn ang="0">
                  <a:pos x="452" y="349"/>
                </a:cxn>
                <a:cxn ang="0">
                  <a:pos x="452" y="371"/>
                </a:cxn>
                <a:cxn ang="0">
                  <a:pos x="448" y="390"/>
                </a:cxn>
                <a:cxn ang="0">
                  <a:pos x="324" y="838"/>
                </a:cxn>
                <a:cxn ang="0">
                  <a:pos x="260" y="910"/>
                </a:cxn>
                <a:cxn ang="0">
                  <a:pos x="183" y="948"/>
                </a:cxn>
                <a:cxn ang="0">
                  <a:pos x="112" y="961"/>
                </a:cxn>
                <a:cxn ang="0">
                  <a:pos x="32" y="942"/>
                </a:cxn>
                <a:cxn ang="0">
                  <a:pos x="0" y="888"/>
                </a:cxn>
                <a:cxn ang="0">
                  <a:pos x="32" y="835"/>
                </a:cxn>
                <a:cxn ang="0">
                  <a:pos x="77" y="825"/>
                </a:cxn>
                <a:cxn ang="0">
                  <a:pos x="96" y="835"/>
                </a:cxn>
                <a:cxn ang="0">
                  <a:pos x="106" y="853"/>
                </a:cxn>
                <a:cxn ang="0">
                  <a:pos x="106" y="885"/>
                </a:cxn>
                <a:cxn ang="0">
                  <a:pos x="71" y="920"/>
                </a:cxn>
                <a:cxn ang="0">
                  <a:pos x="96" y="926"/>
                </a:cxn>
                <a:cxn ang="0">
                  <a:pos x="151" y="920"/>
                </a:cxn>
                <a:cxn ang="0">
                  <a:pos x="215" y="869"/>
                </a:cxn>
                <a:cxn ang="0">
                  <a:pos x="256" y="787"/>
                </a:cxn>
                <a:cxn ang="0">
                  <a:pos x="365" y="365"/>
                </a:cxn>
                <a:cxn ang="0">
                  <a:pos x="368" y="349"/>
                </a:cxn>
                <a:cxn ang="0">
                  <a:pos x="368" y="331"/>
                </a:cxn>
                <a:cxn ang="0">
                  <a:pos x="352" y="283"/>
                </a:cxn>
                <a:cxn ang="0">
                  <a:pos x="292" y="283"/>
                </a:cxn>
                <a:cxn ang="0">
                  <a:pos x="224" y="334"/>
                </a:cxn>
                <a:cxn ang="0">
                  <a:pos x="176" y="409"/>
                </a:cxn>
                <a:cxn ang="0">
                  <a:pos x="170" y="422"/>
                </a:cxn>
                <a:cxn ang="0">
                  <a:pos x="160" y="428"/>
                </a:cxn>
                <a:cxn ang="0">
                  <a:pos x="151" y="428"/>
                </a:cxn>
                <a:cxn ang="0">
                  <a:pos x="144" y="428"/>
                </a:cxn>
                <a:cxn ang="0">
                  <a:pos x="138" y="419"/>
                </a:cxn>
                <a:cxn ang="0">
                  <a:pos x="138" y="403"/>
                </a:cxn>
                <a:cxn ang="0">
                  <a:pos x="164" y="356"/>
                </a:cxn>
                <a:cxn ang="0">
                  <a:pos x="215" y="296"/>
                </a:cxn>
                <a:cxn ang="0">
                  <a:pos x="288" y="252"/>
                </a:cxn>
                <a:cxn ang="0">
                  <a:pos x="452" y="0"/>
                </a:cxn>
                <a:cxn ang="0">
                  <a:pos x="474" y="6"/>
                </a:cxn>
                <a:cxn ang="0">
                  <a:pos x="490" y="22"/>
                </a:cxn>
                <a:cxn ang="0">
                  <a:pos x="496" y="44"/>
                </a:cxn>
                <a:cxn ang="0">
                  <a:pos x="461" y="94"/>
                </a:cxn>
                <a:cxn ang="0">
                  <a:pos x="420" y="104"/>
                </a:cxn>
                <a:cxn ang="0">
                  <a:pos x="400" y="91"/>
                </a:cxn>
                <a:cxn ang="0">
                  <a:pos x="391" y="75"/>
                </a:cxn>
                <a:cxn ang="0">
                  <a:pos x="388" y="60"/>
                </a:cxn>
                <a:cxn ang="0">
                  <a:pos x="420" y="9"/>
                </a:cxn>
              </a:cxnLst>
              <a:rect l="0" t="0" r="r" b="b"/>
              <a:pathLst>
                <a:path w="496" h="961">
                  <a:moveTo>
                    <a:pt x="333" y="245"/>
                  </a:moveTo>
                  <a:lnTo>
                    <a:pt x="372" y="252"/>
                  </a:lnTo>
                  <a:lnTo>
                    <a:pt x="404" y="264"/>
                  </a:lnTo>
                  <a:lnTo>
                    <a:pt x="429" y="286"/>
                  </a:lnTo>
                  <a:lnTo>
                    <a:pt x="448" y="315"/>
                  </a:lnTo>
                  <a:lnTo>
                    <a:pt x="452" y="349"/>
                  </a:lnTo>
                  <a:lnTo>
                    <a:pt x="452" y="362"/>
                  </a:lnTo>
                  <a:lnTo>
                    <a:pt x="452" y="371"/>
                  </a:lnTo>
                  <a:lnTo>
                    <a:pt x="448" y="381"/>
                  </a:lnTo>
                  <a:lnTo>
                    <a:pt x="448" y="390"/>
                  </a:lnTo>
                  <a:lnTo>
                    <a:pt x="346" y="784"/>
                  </a:lnTo>
                  <a:lnTo>
                    <a:pt x="324" y="838"/>
                  </a:lnTo>
                  <a:lnTo>
                    <a:pt x="295" y="879"/>
                  </a:lnTo>
                  <a:lnTo>
                    <a:pt x="260" y="910"/>
                  </a:lnTo>
                  <a:lnTo>
                    <a:pt x="221" y="935"/>
                  </a:lnTo>
                  <a:lnTo>
                    <a:pt x="183" y="948"/>
                  </a:lnTo>
                  <a:lnTo>
                    <a:pt x="144" y="957"/>
                  </a:lnTo>
                  <a:lnTo>
                    <a:pt x="112" y="961"/>
                  </a:lnTo>
                  <a:lnTo>
                    <a:pt x="68" y="954"/>
                  </a:lnTo>
                  <a:lnTo>
                    <a:pt x="32" y="942"/>
                  </a:lnTo>
                  <a:lnTo>
                    <a:pt x="10" y="920"/>
                  </a:lnTo>
                  <a:lnTo>
                    <a:pt x="0" y="888"/>
                  </a:lnTo>
                  <a:lnTo>
                    <a:pt x="10" y="857"/>
                  </a:lnTo>
                  <a:lnTo>
                    <a:pt x="32" y="835"/>
                  </a:lnTo>
                  <a:lnTo>
                    <a:pt x="64" y="825"/>
                  </a:lnTo>
                  <a:lnTo>
                    <a:pt x="77" y="825"/>
                  </a:lnTo>
                  <a:lnTo>
                    <a:pt x="87" y="828"/>
                  </a:lnTo>
                  <a:lnTo>
                    <a:pt x="96" y="835"/>
                  </a:lnTo>
                  <a:lnTo>
                    <a:pt x="103" y="844"/>
                  </a:lnTo>
                  <a:lnTo>
                    <a:pt x="106" y="853"/>
                  </a:lnTo>
                  <a:lnTo>
                    <a:pt x="109" y="866"/>
                  </a:lnTo>
                  <a:lnTo>
                    <a:pt x="106" y="885"/>
                  </a:lnTo>
                  <a:lnTo>
                    <a:pt x="93" y="904"/>
                  </a:lnTo>
                  <a:lnTo>
                    <a:pt x="71" y="920"/>
                  </a:lnTo>
                  <a:lnTo>
                    <a:pt x="84" y="926"/>
                  </a:lnTo>
                  <a:lnTo>
                    <a:pt x="96" y="926"/>
                  </a:lnTo>
                  <a:lnTo>
                    <a:pt x="109" y="929"/>
                  </a:lnTo>
                  <a:lnTo>
                    <a:pt x="151" y="920"/>
                  </a:lnTo>
                  <a:lnTo>
                    <a:pt x="186" y="901"/>
                  </a:lnTo>
                  <a:lnTo>
                    <a:pt x="215" y="869"/>
                  </a:lnTo>
                  <a:lnTo>
                    <a:pt x="240" y="831"/>
                  </a:lnTo>
                  <a:lnTo>
                    <a:pt x="256" y="787"/>
                  </a:lnTo>
                  <a:lnTo>
                    <a:pt x="256" y="787"/>
                  </a:lnTo>
                  <a:lnTo>
                    <a:pt x="365" y="365"/>
                  </a:lnTo>
                  <a:lnTo>
                    <a:pt x="365" y="359"/>
                  </a:lnTo>
                  <a:lnTo>
                    <a:pt x="368" y="349"/>
                  </a:lnTo>
                  <a:lnTo>
                    <a:pt x="368" y="340"/>
                  </a:lnTo>
                  <a:lnTo>
                    <a:pt x="368" y="331"/>
                  </a:lnTo>
                  <a:lnTo>
                    <a:pt x="365" y="302"/>
                  </a:lnTo>
                  <a:lnTo>
                    <a:pt x="352" y="283"/>
                  </a:lnTo>
                  <a:lnTo>
                    <a:pt x="330" y="277"/>
                  </a:lnTo>
                  <a:lnTo>
                    <a:pt x="292" y="283"/>
                  </a:lnTo>
                  <a:lnTo>
                    <a:pt x="256" y="305"/>
                  </a:lnTo>
                  <a:lnTo>
                    <a:pt x="224" y="334"/>
                  </a:lnTo>
                  <a:lnTo>
                    <a:pt x="199" y="371"/>
                  </a:lnTo>
                  <a:lnTo>
                    <a:pt x="176" y="409"/>
                  </a:lnTo>
                  <a:lnTo>
                    <a:pt x="173" y="419"/>
                  </a:lnTo>
                  <a:lnTo>
                    <a:pt x="170" y="422"/>
                  </a:lnTo>
                  <a:lnTo>
                    <a:pt x="167" y="428"/>
                  </a:lnTo>
                  <a:lnTo>
                    <a:pt x="160" y="428"/>
                  </a:lnTo>
                  <a:lnTo>
                    <a:pt x="154" y="428"/>
                  </a:lnTo>
                  <a:lnTo>
                    <a:pt x="151" y="428"/>
                  </a:lnTo>
                  <a:lnTo>
                    <a:pt x="148" y="428"/>
                  </a:lnTo>
                  <a:lnTo>
                    <a:pt x="144" y="428"/>
                  </a:lnTo>
                  <a:lnTo>
                    <a:pt x="138" y="425"/>
                  </a:lnTo>
                  <a:lnTo>
                    <a:pt x="138" y="419"/>
                  </a:lnTo>
                  <a:lnTo>
                    <a:pt x="135" y="412"/>
                  </a:lnTo>
                  <a:lnTo>
                    <a:pt x="138" y="403"/>
                  </a:lnTo>
                  <a:lnTo>
                    <a:pt x="148" y="381"/>
                  </a:lnTo>
                  <a:lnTo>
                    <a:pt x="164" y="356"/>
                  </a:lnTo>
                  <a:lnTo>
                    <a:pt x="186" y="324"/>
                  </a:lnTo>
                  <a:lnTo>
                    <a:pt x="215" y="296"/>
                  </a:lnTo>
                  <a:lnTo>
                    <a:pt x="250" y="271"/>
                  </a:lnTo>
                  <a:lnTo>
                    <a:pt x="288" y="252"/>
                  </a:lnTo>
                  <a:lnTo>
                    <a:pt x="333" y="245"/>
                  </a:lnTo>
                  <a:close/>
                  <a:moveTo>
                    <a:pt x="452" y="0"/>
                  </a:moveTo>
                  <a:lnTo>
                    <a:pt x="464" y="3"/>
                  </a:lnTo>
                  <a:lnTo>
                    <a:pt x="474" y="6"/>
                  </a:lnTo>
                  <a:lnTo>
                    <a:pt x="484" y="16"/>
                  </a:lnTo>
                  <a:lnTo>
                    <a:pt x="490" y="22"/>
                  </a:lnTo>
                  <a:lnTo>
                    <a:pt x="493" y="31"/>
                  </a:lnTo>
                  <a:lnTo>
                    <a:pt x="496" y="44"/>
                  </a:lnTo>
                  <a:lnTo>
                    <a:pt x="487" y="72"/>
                  </a:lnTo>
                  <a:lnTo>
                    <a:pt x="461" y="94"/>
                  </a:lnTo>
                  <a:lnTo>
                    <a:pt x="432" y="104"/>
                  </a:lnTo>
                  <a:lnTo>
                    <a:pt x="420" y="104"/>
                  </a:lnTo>
                  <a:lnTo>
                    <a:pt x="410" y="97"/>
                  </a:lnTo>
                  <a:lnTo>
                    <a:pt x="400" y="91"/>
                  </a:lnTo>
                  <a:lnTo>
                    <a:pt x="394" y="85"/>
                  </a:lnTo>
                  <a:lnTo>
                    <a:pt x="391" y="75"/>
                  </a:lnTo>
                  <a:lnTo>
                    <a:pt x="388" y="69"/>
                  </a:lnTo>
                  <a:lnTo>
                    <a:pt x="388" y="60"/>
                  </a:lnTo>
                  <a:lnTo>
                    <a:pt x="397" y="31"/>
                  </a:lnTo>
                  <a:lnTo>
                    <a:pt x="420" y="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7459" y="3205"/>
              <a:ext cx="413" cy="1877"/>
            </a:xfrm>
            <a:custGeom>
              <a:avLst/>
              <a:gdLst/>
              <a:ahLst/>
              <a:cxnLst>
                <a:cxn ang="0">
                  <a:pos x="397" y="0"/>
                </a:cxn>
                <a:cxn ang="0">
                  <a:pos x="407" y="3"/>
                </a:cxn>
                <a:cxn ang="0">
                  <a:pos x="413" y="9"/>
                </a:cxn>
                <a:cxn ang="0">
                  <a:pos x="413" y="19"/>
                </a:cxn>
                <a:cxn ang="0">
                  <a:pos x="413" y="22"/>
                </a:cxn>
                <a:cxn ang="0">
                  <a:pos x="407" y="28"/>
                </a:cxn>
                <a:cxn ang="0">
                  <a:pos x="333" y="116"/>
                </a:cxn>
                <a:cxn ang="0">
                  <a:pos x="224" y="302"/>
                </a:cxn>
                <a:cxn ang="0">
                  <a:pos x="151" y="526"/>
                </a:cxn>
                <a:cxn ang="0">
                  <a:pos x="115" y="790"/>
                </a:cxn>
                <a:cxn ang="0">
                  <a:pos x="112" y="1052"/>
                </a:cxn>
                <a:cxn ang="0">
                  <a:pos x="135" y="1279"/>
                </a:cxn>
                <a:cxn ang="0">
                  <a:pos x="189" y="1490"/>
                </a:cxn>
                <a:cxn ang="0">
                  <a:pos x="263" y="1650"/>
                </a:cxn>
                <a:cxn ang="0">
                  <a:pos x="339" y="1767"/>
                </a:cxn>
                <a:cxn ang="0">
                  <a:pos x="407" y="1846"/>
                </a:cxn>
                <a:cxn ang="0">
                  <a:pos x="413" y="1855"/>
                </a:cxn>
                <a:cxn ang="0">
                  <a:pos x="413" y="1858"/>
                </a:cxn>
                <a:cxn ang="0">
                  <a:pos x="410" y="1871"/>
                </a:cxn>
                <a:cxn ang="0">
                  <a:pos x="403" y="1877"/>
                </a:cxn>
                <a:cxn ang="0">
                  <a:pos x="394" y="1877"/>
                </a:cxn>
                <a:cxn ang="0">
                  <a:pos x="355" y="1852"/>
                </a:cxn>
                <a:cxn ang="0">
                  <a:pos x="301" y="1801"/>
                </a:cxn>
                <a:cxn ang="0">
                  <a:pos x="259" y="1751"/>
                </a:cxn>
                <a:cxn ang="0">
                  <a:pos x="176" y="1638"/>
                </a:cxn>
                <a:cxn ang="0">
                  <a:pos x="77" y="1427"/>
                </a:cxn>
                <a:cxn ang="0">
                  <a:pos x="23" y="1219"/>
                </a:cxn>
                <a:cxn ang="0">
                  <a:pos x="0" y="1023"/>
                </a:cxn>
                <a:cxn ang="0">
                  <a:pos x="7" y="790"/>
                </a:cxn>
                <a:cxn ang="0">
                  <a:pos x="51" y="529"/>
                </a:cxn>
                <a:cxn ang="0">
                  <a:pos x="141" y="302"/>
                </a:cxn>
                <a:cxn ang="0">
                  <a:pos x="263" y="116"/>
                </a:cxn>
                <a:cxn ang="0">
                  <a:pos x="295" y="85"/>
                </a:cxn>
                <a:cxn ang="0">
                  <a:pos x="339" y="41"/>
                </a:cxn>
                <a:cxn ang="0">
                  <a:pos x="381" y="6"/>
                </a:cxn>
              </a:cxnLst>
              <a:rect l="0" t="0" r="r" b="b"/>
              <a:pathLst>
                <a:path w="413" h="1877">
                  <a:moveTo>
                    <a:pt x="394" y="0"/>
                  </a:moveTo>
                  <a:lnTo>
                    <a:pt x="397" y="0"/>
                  </a:lnTo>
                  <a:lnTo>
                    <a:pt x="403" y="3"/>
                  </a:lnTo>
                  <a:lnTo>
                    <a:pt x="407" y="3"/>
                  </a:lnTo>
                  <a:lnTo>
                    <a:pt x="410" y="6"/>
                  </a:lnTo>
                  <a:lnTo>
                    <a:pt x="413" y="9"/>
                  </a:lnTo>
                  <a:lnTo>
                    <a:pt x="413" y="15"/>
                  </a:lnTo>
                  <a:lnTo>
                    <a:pt x="413" y="19"/>
                  </a:lnTo>
                  <a:lnTo>
                    <a:pt x="413" y="19"/>
                  </a:lnTo>
                  <a:lnTo>
                    <a:pt x="413" y="22"/>
                  </a:lnTo>
                  <a:lnTo>
                    <a:pt x="410" y="25"/>
                  </a:lnTo>
                  <a:lnTo>
                    <a:pt x="407" y="28"/>
                  </a:lnTo>
                  <a:lnTo>
                    <a:pt x="400" y="34"/>
                  </a:lnTo>
                  <a:lnTo>
                    <a:pt x="333" y="116"/>
                  </a:lnTo>
                  <a:lnTo>
                    <a:pt x="275" y="204"/>
                  </a:lnTo>
                  <a:lnTo>
                    <a:pt x="224" y="302"/>
                  </a:lnTo>
                  <a:lnTo>
                    <a:pt x="183" y="409"/>
                  </a:lnTo>
                  <a:lnTo>
                    <a:pt x="151" y="526"/>
                  </a:lnTo>
                  <a:lnTo>
                    <a:pt x="128" y="652"/>
                  </a:lnTo>
                  <a:lnTo>
                    <a:pt x="115" y="790"/>
                  </a:lnTo>
                  <a:lnTo>
                    <a:pt x="109" y="938"/>
                  </a:lnTo>
                  <a:lnTo>
                    <a:pt x="112" y="1052"/>
                  </a:lnTo>
                  <a:lnTo>
                    <a:pt x="122" y="1165"/>
                  </a:lnTo>
                  <a:lnTo>
                    <a:pt x="135" y="1279"/>
                  </a:lnTo>
                  <a:lnTo>
                    <a:pt x="160" y="1386"/>
                  </a:lnTo>
                  <a:lnTo>
                    <a:pt x="189" y="1490"/>
                  </a:lnTo>
                  <a:lnTo>
                    <a:pt x="224" y="1578"/>
                  </a:lnTo>
                  <a:lnTo>
                    <a:pt x="263" y="1650"/>
                  </a:lnTo>
                  <a:lnTo>
                    <a:pt x="301" y="1713"/>
                  </a:lnTo>
                  <a:lnTo>
                    <a:pt x="339" y="1767"/>
                  </a:lnTo>
                  <a:lnTo>
                    <a:pt x="375" y="1811"/>
                  </a:lnTo>
                  <a:lnTo>
                    <a:pt x="407" y="1846"/>
                  </a:lnTo>
                  <a:lnTo>
                    <a:pt x="410" y="1852"/>
                  </a:lnTo>
                  <a:lnTo>
                    <a:pt x="413" y="1855"/>
                  </a:lnTo>
                  <a:lnTo>
                    <a:pt x="413" y="1858"/>
                  </a:lnTo>
                  <a:lnTo>
                    <a:pt x="413" y="1858"/>
                  </a:lnTo>
                  <a:lnTo>
                    <a:pt x="413" y="1868"/>
                  </a:lnTo>
                  <a:lnTo>
                    <a:pt x="410" y="1871"/>
                  </a:lnTo>
                  <a:lnTo>
                    <a:pt x="407" y="1874"/>
                  </a:lnTo>
                  <a:lnTo>
                    <a:pt x="403" y="1877"/>
                  </a:lnTo>
                  <a:lnTo>
                    <a:pt x="397" y="1877"/>
                  </a:lnTo>
                  <a:lnTo>
                    <a:pt x="394" y="1877"/>
                  </a:lnTo>
                  <a:lnTo>
                    <a:pt x="378" y="1871"/>
                  </a:lnTo>
                  <a:lnTo>
                    <a:pt x="355" y="1852"/>
                  </a:lnTo>
                  <a:lnTo>
                    <a:pt x="330" y="1827"/>
                  </a:lnTo>
                  <a:lnTo>
                    <a:pt x="301" y="1801"/>
                  </a:lnTo>
                  <a:lnTo>
                    <a:pt x="279" y="1773"/>
                  </a:lnTo>
                  <a:lnTo>
                    <a:pt x="259" y="1751"/>
                  </a:lnTo>
                  <a:lnTo>
                    <a:pt x="247" y="1738"/>
                  </a:lnTo>
                  <a:lnTo>
                    <a:pt x="176" y="1638"/>
                  </a:lnTo>
                  <a:lnTo>
                    <a:pt x="122" y="1534"/>
                  </a:lnTo>
                  <a:lnTo>
                    <a:pt x="77" y="1427"/>
                  </a:lnTo>
                  <a:lnTo>
                    <a:pt x="45" y="1323"/>
                  </a:lnTo>
                  <a:lnTo>
                    <a:pt x="23" y="1219"/>
                  </a:lnTo>
                  <a:lnTo>
                    <a:pt x="10" y="1118"/>
                  </a:lnTo>
                  <a:lnTo>
                    <a:pt x="0" y="1023"/>
                  </a:lnTo>
                  <a:lnTo>
                    <a:pt x="0" y="935"/>
                  </a:lnTo>
                  <a:lnTo>
                    <a:pt x="7" y="790"/>
                  </a:lnTo>
                  <a:lnTo>
                    <a:pt x="23" y="655"/>
                  </a:lnTo>
                  <a:lnTo>
                    <a:pt x="51" y="529"/>
                  </a:lnTo>
                  <a:lnTo>
                    <a:pt x="93" y="409"/>
                  </a:lnTo>
                  <a:lnTo>
                    <a:pt x="141" y="302"/>
                  </a:lnTo>
                  <a:lnTo>
                    <a:pt x="199" y="204"/>
                  </a:lnTo>
                  <a:lnTo>
                    <a:pt x="263" y="116"/>
                  </a:lnTo>
                  <a:lnTo>
                    <a:pt x="275" y="104"/>
                  </a:lnTo>
                  <a:lnTo>
                    <a:pt x="295" y="85"/>
                  </a:lnTo>
                  <a:lnTo>
                    <a:pt x="317" y="63"/>
                  </a:lnTo>
                  <a:lnTo>
                    <a:pt x="339" y="41"/>
                  </a:lnTo>
                  <a:lnTo>
                    <a:pt x="362" y="22"/>
                  </a:lnTo>
                  <a:lnTo>
                    <a:pt x="381" y="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 noEditPoints="1"/>
            </p:cNvSpPr>
            <p:nvPr/>
          </p:nvSpPr>
          <p:spPr bwMode="auto">
            <a:xfrm>
              <a:off x="8205" y="3142"/>
              <a:ext cx="579" cy="778"/>
            </a:xfrm>
            <a:custGeom>
              <a:avLst/>
              <a:gdLst/>
              <a:ahLst/>
              <a:cxnLst>
                <a:cxn ang="0">
                  <a:pos x="243" y="321"/>
                </a:cxn>
                <a:cxn ang="0">
                  <a:pos x="150" y="415"/>
                </a:cxn>
                <a:cxn ang="0">
                  <a:pos x="105" y="548"/>
                </a:cxn>
                <a:cxn ang="0">
                  <a:pos x="96" y="683"/>
                </a:cxn>
                <a:cxn ang="0">
                  <a:pos x="150" y="746"/>
                </a:cxn>
                <a:cxn ang="0">
                  <a:pos x="240" y="730"/>
                </a:cxn>
                <a:cxn ang="0">
                  <a:pos x="301" y="683"/>
                </a:cxn>
                <a:cxn ang="0">
                  <a:pos x="336" y="630"/>
                </a:cxn>
                <a:cxn ang="0">
                  <a:pos x="393" y="412"/>
                </a:cxn>
                <a:cxn ang="0">
                  <a:pos x="384" y="378"/>
                </a:cxn>
                <a:cxn ang="0">
                  <a:pos x="326" y="318"/>
                </a:cxn>
                <a:cxn ang="0">
                  <a:pos x="569" y="3"/>
                </a:cxn>
                <a:cxn ang="0">
                  <a:pos x="579" y="12"/>
                </a:cxn>
                <a:cxn ang="0">
                  <a:pos x="579" y="25"/>
                </a:cxn>
                <a:cxn ang="0">
                  <a:pos x="576" y="31"/>
                </a:cxn>
                <a:cxn ang="0">
                  <a:pos x="416" y="667"/>
                </a:cxn>
                <a:cxn ang="0">
                  <a:pos x="416" y="715"/>
                </a:cxn>
                <a:cxn ang="0">
                  <a:pos x="451" y="749"/>
                </a:cxn>
                <a:cxn ang="0">
                  <a:pos x="512" y="696"/>
                </a:cxn>
                <a:cxn ang="0">
                  <a:pos x="537" y="617"/>
                </a:cxn>
                <a:cxn ang="0">
                  <a:pos x="547" y="598"/>
                </a:cxn>
                <a:cxn ang="0">
                  <a:pos x="560" y="595"/>
                </a:cxn>
                <a:cxn ang="0">
                  <a:pos x="573" y="601"/>
                </a:cxn>
                <a:cxn ang="0">
                  <a:pos x="573" y="620"/>
                </a:cxn>
                <a:cxn ang="0">
                  <a:pos x="550" y="693"/>
                </a:cxn>
                <a:cxn ang="0">
                  <a:pos x="483" y="771"/>
                </a:cxn>
                <a:cxn ang="0">
                  <a:pos x="400" y="771"/>
                </a:cxn>
                <a:cxn ang="0">
                  <a:pos x="333" y="702"/>
                </a:cxn>
                <a:cxn ang="0">
                  <a:pos x="217" y="771"/>
                </a:cxn>
                <a:cxn ang="0">
                  <a:pos x="70" y="746"/>
                </a:cxn>
                <a:cxn ang="0">
                  <a:pos x="0" y="595"/>
                </a:cxn>
                <a:cxn ang="0">
                  <a:pos x="70" y="406"/>
                </a:cxn>
                <a:cxn ang="0">
                  <a:pos x="230" y="289"/>
                </a:cxn>
                <a:cxn ang="0">
                  <a:pos x="361" y="299"/>
                </a:cxn>
                <a:cxn ang="0">
                  <a:pos x="473" y="94"/>
                </a:cxn>
                <a:cxn ang="0">
                  <a:pos x="477" y="69"/>
                </a:cxn>
                <a:cxn ang="0">
                  <a:pos x="454" y="53"/>
                </a:cxn>
                <a:cxn ang="0">
                  <a:pos x="409" y="53"/>
                </a:cxn>
                <a:cxn ang="0">
                  <a:pos x="393" y="44"/>
                </a:cxn>
                <a:cxn ang="0">
                  <a:pos x="397" y="22"/>
                </a:cxn>
                <a:cxn ang="0">
                  <a:pos x="409" y="12"/>
                </a:cxn>
                <a:cxn ang="0">
                  <a:pos x="441" y="9"/>
                </a:cxn>
                <a:cxn ang="0">
                  <a:pos x="541" y="3"/>
                </a:cxn>
              </a:cxnLst>
              <a:rect l="0" t="0" r="r" b="b"/>
              <a:pathLst>
                <a:path w="579" h="778">
                  <a:moveTo>
                    <a:pt x="294" y="311"/>
                  </a:moveTo>
                  <a:lnTo>
                    <a:pt x="272" y="315"/>
                  </a:lnTo>
                  <a:lnTo>
                    <a:pt x="243" y="321"/>
                  </a:lnTo>
                  <a:lnTo>
                    <a:pt x="214" y="340"/>
                  </a:lnTo>
                  <a:lnTo>
                    <a:pt x="182" y="371"/>
                  </a:lnTo>
                  <a:lnTo>
                    <a:pt x="150" y="415"/>
                  </a:lnTo>
                  <a:lnTo>
                    <a:pt x="134" y="450"/>
                  </a:lnTo>
                  <a:lnTo>
                    <a:pt x="118" y="497"/>
                  </a:lnTo>
                  <a:lnTo>
                    <a:pt x="105" y="548"/>
                  </a:lnTo>
                  <a:lnTo>
                    <a:pt x="96" y="598"/>
                  </a:lnTo>
                  <a:lnTo>
                    <a:pt x="93" y="639"/>
                  </a:lnTo>
                  <a:lnTo>
                    <a:pt x="96" y="683"/>
                  </a:lnTo>
                  <a:lnTo>
                    <a:pt x="109" y="712"/>
                  </a:lnTo>
                  <a:lnTo>
                    <a:pt x="128" y="734"/>
                  </a:lnTo>
                  <a:lnTo>
                    <a:pt x="150" y="746"/>
                  </a:lnTo>
                  <a:lnTo>
                    <a:pt x="176" y="749"/>
                  </a:lnTo>
                  <a:lnTo>
                    <a:pt x="211" y="743"/>
                  </a:lnTo>
                  <a:lnTo>
                    <a:pt x="240" y="730"/>
                  </a:lnTo>
                  <a:lnTo>
                    <a:pt x="265" y="715"/>
                  </a:lnTo>
                  <a:lnTo>
                    <a:pt x="278" y="705"/>
                  </a:lnTo>
                  <a:lnTo>
                    <a:pt x="301" y="683"/>
                  </a:lnTo>
                  <a:lnTo>
                    <a:pt x="323" y="658"/>
                  </a:lnTo>
                  <a:lnTo>
                    <a:pt x="336" y="630"/>
                  </a:lnTo>
                  <a:lnTo>
                    <a:pt x="336" y="630"/>
                  </a:lnTo>
                  <a:lnTo>
                    <a:pt x="390" y="425"/>
                  </a:lnTo>
                  <a:lnTo>
                    <a:pt x="390" y="419"/>
                  </a:lnTo>
                  <a:lnTo>
                    <a:pt x="393" y="412"/>
                  </a:lnTo>
                  <a:lnTo>
                    <a:pt x="393" y="406"/>
                  </a:lnTo>
                  <a:lnTo>
                    <a:pt x="390" y="397"/>
                  </a:lnTo>
                  <a:lnTo>
                    <a:pt x="384" y="378"/>
                  </a:lnTo>
                  <a:lnTo>
                    <a:pt x="371" y="356"/>
                  </a:lnTo>
                  <a:lnTo>
                    <a:pt x="352" y="334"/>
                  </a:lnTo>
                  <a:lnTo>
                    <a:pt x="326" y="318"/>
                  </a:lnTo>
                  <a:lnTo>
                    <a:pt x="294" y="311"/>
                  </a:lnTo>
                  <a:close/>
                  <a:moveTo>
                    <a:pt x="563" y="0"/>
                  </a:moveTo>
                  <a:lnTo>
                    <a:pt x="569" y="3"/>
                  </a:lnTo>
                  <a:lnTo>
                    <a:pt x="576" y="6"/>
                  </a:lnTo>
                  <a:lnTo>
                    <a:pt x="579" y="9"/>
                  </a:lnTo>
                  <a:lnTo>
                    <a:pt x="579" y="12"/>
                  </a:lnTo>
                  <a:lnTo>
                    <a:pt x="579" y="15"/>
                  </a:lnTo>
                  <a:lnTo>
                    <a:pt x="579" y="19"/>
                  </a:lnTo>
                  <a:lnTo>
                    <a:pt x="579" y="25"/>
                  </a:lnTo>
                  <a:lnTo>
                    <a:pt x="576" y="28"/>
                  </a:lnTo>
                  <a:lnTo>
                    <a:pt x="576" y="31"/>
                  </a:lnTo>
                  <a:lnTo>
                    <a:pt x="576" y="31"/>
                  </a:lnTo>
                  <a:lnTo>
                    <a:pt x="419" y="649"/>
                  </a:lnTo>
                  <a:lnTo>
                    <a:pt x="416" y="658"/>
                  </a:lnTo>
                  <a:lnTo>
                    <a:pt x="416" y="667"/>
                  </a:lnTo>
                  <a:lnTo>
                    <a:pt x="413" y="680"/>
                  </a:lnTo>
                  <a:lnTo>
                    <a:pt x="413" y="696"/>
                  </a:lnTo>
                  <a:lnTo>
                    <a:pt x="416" y="715"/>
                  </a:lnTo>
                  <a:lnTo>
                    <a:pt x="422" y="734"/>
                  </a:lnTo>
                  <a:lnTo>
                    <a:pt x="432" y="743"/>
                  </a:lnTo>
                  <a:lnTo>
                    <a:pt x="451" y="749"/>
                  </a:lnTo>
                  <a:lnTo>
                    <a:pt x="477" y="743"/>
                  </a:lnTo>
                  <a:lnTo>
                    <a:pt x="496" y="721"/>
                  </a:lnTo>
                  <a:lnTo>
                    <a:pt x="512" y="696"/>
                  </a:lnTo>
                  <a:lnTo>
                    <a:pt x="525" y="664"/>
                  </a:lnTo>
                  <a:lnTo>
                    <a:pt x="531" y="630"/>
                  </a:lnTo>
                  <a:lnTo>
                    <a:pt x="537" y="617"/>
                  </a:lnTo>
                  <a:lnTo>
                    <a:pt x="541" y="608"/>
                  </a:lnTo>
                  <a:lnTo>
                    <a:pt x="544" y="601"/>
                  </a:lnTo>
                  <a:lnTo>
                    <a:pt x="547" y="598"/>
                  </a:lnTo>
                  <a:lnTo>
                    <a:pt x="550" y="598"/>
                  </a:lnTo>
                  <a:lnTo>
                    <a:pt x="557" y="595"/>
                  </a:lnTo>
                  <a:lnTo>
                    <a:pt x="560" y="595"/>
                  </a:lnTo>
                  <a:lnTo>
                    <a:pt x="563" y="598"/>
                  </a:lnTo>
                  <a:lnTo>
                    <a:pt x="566" y="598"/>
                  </a:lnTo>
                  <a:lnTo>
                    <a:pt x="573" y="601"/>
                  </a:lnTo>
                  <a:lnTo>
                    <a:pt x="573" y="604"/>
                  </a:lnTo>
                  <a:lnTo>
                    <a:pt x="576" y="611"/>
                  </a:lnTo>
                  <a:lnTo>
                    <a:pt x="573" y="620"/>
                  </a:lnTo>
                  <a:lnTo>
                    <a:pt x="569" y="639"/>
                  </a:lnTo>
                  <a:lnTo>
                    <a:pt x="560" y="664"/>
                  </a:lnTo>
                  <a:lnTo>
                    <a:pt x="550" y="693"/>
                  </a:lnTo>
                  <a:lnTo>
                    <a:pt x="537" y="721"/>
                  </a:lnTo>
                  <a:lnTo>
                    <a:pt x="512" y="752"/>
                  </a:lnTo>
                  <a:lnTo>
                    <a:pt x="483" y="771"/>
                  </a:lnTo>
                  <a:lnTo>
                    <a:pt x="448" y="778"/>
                  </a:lnTo>
                  <a:lnTo>
                    <a:pt x="425" y="778"/>
                  </a:lnTo>
                  <a:lnTo>
                    <a:pt x="400" y="771"/>
                  </a:lnTo>
                  <a:lnTo>
                    <a:pt x="374" y="759"/>
                  </a:lnTo>
                  <a:lnTo>
                    <a:pt x="349" y="737"/>
                  </a:lnTo>
                  <a:lnTo>
                    <a:pt x="333" y="702"/>
                  </a:lnTo>
                  <a:lnTo>
                    <a:pt x="297" y="734"/>
                  </a:lnTo>
                  <a:lnTo>
                    <a:pt x="256" y="756"/>
                  </a:lnTo>
                  <a:lnTo>
                    <a:pt x="217" y="771"/>
                  </a:lnTo>
                  <a:lnTo>
                    <a:pt x="173" y="778"/>
                  </a:lnTo>
                  <a:lnTo>
                    <a:pt x="118" y="768"/>
                  </a:lnTo>
                  <a:lnTo>
                    <a:pt x="70" y="746"/>
                  </a:lnTo>
                  <a:lnTo>
                    <a:pt x="32" y="705"/>
                  </a:lnTo>
                  <a:lnTo>
                    <a:pt x="9" y="655"/>
                  </a:lnTo>
                  <a:lnTo>
                    <a:pt x="0" y="595"/>
                  </a:lnTo>
                  <a:lnTo>
                    <a:pt x="9" y="529"/>
                  </a:lnTo>
                  <a:lnTo>
                    <a:pt x="32" y="463"/>
                  </a:lnTo>
                  <a:lnTo>
                    <a:pt x="70" y="406"/>
                  </a:lnTo>
                  <a:lnTo>
                    <a:pt x="118" y="356"/>
                  </a:lnTo>
                  <a:lnTo>
                    <a:pt x="173" y="315"/>
                  </a:lnTo>
                  <a:lnTo>
                    <a:pt x="230" y="289"/>
                  </a:lnTo>
                  <a:lnTo>
                    <a:pt x="294" y="280"/>
                  </a:lnTo>
                  <a:lnTo>
                    <a:pt x="329" y="286"/>
                  </a:lnTo>
                  <a:lnTo>
                    <a:pt x="361" y="299"/>
                  </a:lnTo>
                  <a:lnTo>
                    <a:pt x="387" y="321"/>
                  </a:lnTo>
                  <a:lnTo>
                    <a:pt x="406" y="346"/>
                  </a:lnTo>
                  <a:lnTo>
                    <a:pt x="473" y="94"/>
                  </a:lnTo>
                  <a:lnTo>
                    <a:pt x="477" y="85"/>
                  </a:lnTo>
                  <a:lnTo>
                    <a:pt x="477" y="75"/>
                  </a:lnTo>
                  <a:lnTo>
                    <a:pt x="477" y="69"/>
                  </a:lnTo>
                  <a:lnTo>
                    <a:pt x="477" y="63"/>
                  </a:lnTo>
                  <a:lnTo>
                    <a:pt x="470" y="56"/>
                  </a:lnTo>
                  <a:lnTo>
                    <a:pt x="454" y="53"/>
                  </a:lnTo>
                  <a:lnTo>
                    <a:pt x="422" y="53"/>
                  </a:lnTo>
                  <a:lnTo>
                    <a:pt x="416" y="53"/>
                  </a:lnTo>
                  <a:lnTo>
                    <a:pt x="409" y="53"/>
                  </a:lnTo>
                  <a:lnTo>
                    <a:pt x="403" y="50"/>
                  </a:lnTo>
                  <a:lnTo>
                    <a:pt x="397" y="47"/>
                  </a:lnTo>
                  <a:lnTo>
                    <a:pt x="393" y="44"/>
                  </a:lnTo>
                  <a:lnTo>
                    <a:pt x="393" y="37"/>
                  </a:lnTo>
                  <a:lnTo>
                    <a:pt x="393" y="28"/>
                  </a:lnTo>
                  <a:lnTo>
                    <a:pt x="397" y="22"/>
                  </a:lnTo>
                  <a:lnTo>
                    <a:pt x="400" y="19"/>
                  </a:lnTo>
                  <a:lnTo>
                    <a:pt x="406" y="15"/>
                  </a:lnTo>
                  <a:lnTo>
                    <a:pt x="409" y="12"/>
                  </a:lnTo>
                  <a:lnTo>
                    <a:pt x="413" y="12"/>
                  </a:lnTo>
                  <a:lnTo>
                    <a:pt x="419" y="9"/>
                  </a:lnTo>
                  <a:lnTo>
                    <a:pt x="441" y="9"/>
                  </a:lnTo>
                  <a:lnTo>
                    <a:pt x="473" y="6"/>
                  </a:lnTo>
                  <a:lnTo>
                    <a:pt x="509" y="3"/>
                  </a:lnTo>
                  <a:lnTo>
                    <a:pt x="541" y="3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8877" y="3422"/>
              <a:ext cx="521" cy="498"/>
            </a:xfrm>
            <a:custGeom>
              <a:avLst/>
              <a:gdLst/>
              <a:ahLst/>
              <a:cxnLst>
                <a:cxn ang="0">
                  <a:pos x="281" y="9"/>
                </a:cxn>
                <a:cxn ang="0">
                  <a:pos x="355" y="63"/>
                </a:cxn>
                <a:cxn ang="0">
                  <a:pos x="393" y="79"/>
                </a:cxn>
                <a:cxn ang="0">
                  <a:pos x="457" y="44"/>
                </a:cxn>
                <a:cxn ang="0">
                  <a:pos x="489" y="3"/>
                </a:cxn>
                <a:cxn ang="0">
                  <a:pos x="502" y="0"/>
                </a:cxn>
                <a:cxn ang="0">
                  <a:pos x="515" y="6"/>
                </a:cxn>
                <a:cxn ang="0">
                  <a:pos x="515" y="25"/>
                </a:cxn>
                <a:cxn ang="0">
                  <a:pos x="445" y="110"/>
                </a:cxn>
                <a:cxn ang="0">
                  <a:pos x="361" y="189"/>
                </a:cxn>
                <a:cxn ang="0">
                  <a:pos x="285" y="255"/>
                </a:cxn>
                <a:cxn ang="0">
                  <a:pos x="195" y="324"/>
                </a:cxn>
                <a:cxn ang="0">
                  <a:pos x="137" y="378"/>
                </a:cxn>
                <a:cxn ang="0">
                  <a:pos x="147" y="391"/>
                </a:cxn>
                <a:cxn ang="0">
                  <a:pos x="198" y="394"/>
                </a:cxn>
                <a:cxn ang="0">
                  <a:pos x="310" y="413"/>
                </a:cxn>
                <a:cxn ang="0">
                  <a:pos x="409" y="384"/>
                </a:cxn>
                <a:cxn ang="0">
                  <a:pos x="457" y="324"/>
                </a:cxn>
                <a:cxn ang="0">
                  <a:pos x="467" y="315"/>
                </a:cxn>
                <a:cxn ang="0">
                  <a:pos x="483" y="315"/>
                </a:cxn>
                <a:cxn ang="0">
                  <a:pos x="493" y="321"/>
                </a:cxn>
                <a:cxn ang="0">
                  <a:pos x="473" y="378"/>
                </a:cxn>
                <a:cxn ang="0">
                  <a:pos x="390" y="472"/>
                </a:cxn>
                <a:cxn ang="0">
                  <a:pos x="265" y="495"/>
                </a:cxn>
                <a:cxn ang="0">
                  <a:pos x="182" y="435"/>
                </a:cxn>
                <a:cxn ang="0">
                  <a:pos x="144" y="422"/>
                </a:cxn>
                <a:cxn ang="0">
                  <a:pos x="41" y="488"/>
                </a:cxn>
                <a:cxn ang="0">
                  <a:pos x="29" y="498"/>
                </a:cxn>
                <a:cxn ang="0">
                  <a:pos x="13" y="498"/>
                </a:cxn>
                <a:cxn ang="0">
                  <a:pos x="0" y="491"/>
                </a:cxn>
                <a:cxn ang="0">
                  <a:pos x="16" y="457"/>
                </a:cxn>
                <a:cxn ang="0">
                  <a:pos x="102" y="362"/>
                </a:cxn>
                <a:cxn ang="0">
                  <a:pos x="160" y="309"/>
                </a:cxn>
                <a:cxn ang="0">
                  <a:pos x="281" y="211"/>
                </a:cxn>
                <a:cxn ang="0">
                  <a:pos x="358" y="148"/>
                </a:cxn>
                <a:cxn ang="0">
                  <a:pos x="397" y="110"/>
                </a:cxn>
                <a:cxn ang="0">
                  <a:pos x="339" y="104"/>
                </a:cxn>
                <a:cxn ang="0">
                  <a:pos x="230" y="88"/>
                </a:cxn>
                <a:cxn ang="0">
                  <a:pos x="166" y="98"/>
                </a:cxn>
                <a:cxn ang="0">
                  <a:pos x="128" y="132"/>
                </a:cxn>
                <a:cxn ang="0">
                  <a:pos x="118" y="145"/>
                </a:cxn>
                <a:cxn ang="0">
                  <a:pos x="99" y="142"/>
                </a:cxn>
                <a:cxn ang="0">
                  <a:pos x="96" y="107"/>
                </a:cxn>
                <a:cxn ang="0">
                  <a:pos x="163" y="28"/>
                </a:cxn>
              </a:cxnLst>
              <a:rect l="0" t="0" r="r" b="b"/>
              <a:pathLst>
                <a:path w="521" h="498">
                  <a:moveTo>
                    <a:pt x="243" y="0"/>
                  </a:moveTo>
                  <a:lnTo>
                    <a:pt x="262" y="3"/>
                  </a:lnTo>
                  <a:lnTo>
                    <a:pt x="281" y="9"/>
                  </a:lnTo>
                  <a:lnTo>
                    <a:pt x="304" y="22"/>
                  </a:lnTo>
                  <a:lnTo>
                    <a:pt x="333" y="44"/>
                  </a:lnTo>
                  <a:lnTo>
                    <a:pt x="355" y="63"/>
                  </a:lnTo>
                  <a:lnTo>
                    <a:pt x="371" y="76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416" y="76"/>
                  </a:lnTo>
                  <a:lnTo>
                    <a:pt x="435" y="66"/>
                  </a:lnTo>
                  <a:lnTo>
                    <a:pt x="457" y="44"/>
                  </a:lnTo>
                  <a:lnTo>
                    <a:pt x="480" y="13"/>
                  </a:lnTo>
                  <a:lnTo>
                    <a:pt x="486" y="6"/>
                  </a:lnTo>
                  <a:lnTo>
                    <a:pt x="489" y="3"/>
                  </a:lnTo>
                  <a:lnTo>
                    <a:pt x="493" y="0"/>
                  </a:lnTo>
                  <a:lnTo>
                    <a:pt x="499" y="0"/>
                  </a:lnTo>
                  <a:lnTo>
                    <a:pt x="502" y="0"/>
                  </a:lnTo>
                  <a:lnTo>
                    <a:pt x="509" y="3"/>
                  </a:lnTo>
                  <a:lnTo>
                    <a:pt x="512" y="3"/>
                  </a:lnTo>
                  <a:lnTo>
                    <a:pt x="515" y="6"/>
                  </a:lnTo>
                  <a:lnTo>
                    <a:pt x="518" y="9"/>
                  </a:lnTo>
                  <a:lnTo>
                    <a:pt x="521" y="13"/>
                  </a:lnTo>
                  <a:lnTo>
                    <a:pt x="515" y="25"/>
                  </a:lnTo>
                  <a:lnTo>
                    <a:pt x="499" y="47"/>
                  </a:lnTo>
                  <a:lnTo>
                    <a:pt x="477" y="76"/>
                  </a:lnTo>
                  <a:lnTo>
                    <a:pt x="445" y="110"/>
                  </a:lnTo>
                  <a:lnTo>
                    <a:pt x="406" y="148"/>
                  </a:lnTo>
                  <a:lnTo>
                    <a:pt x="387" y="167"/>
                  </a:lnTo>
                  <a:lnTo>
                    <a:pt x="361" y="189"/>
                  </a:lnTo>
                  <a:lnTo>
                    <a:pt x="333" y="211"/>
                  </a:lnTo>
                  <a:lnTo>
                    <a:pt x="307" y="236"/>
                  </a:lnTo>
                  <a:lnTo>
                    <a:pt x="285" y="255"/>
                  </a:lnTo>
                  <a:lnTo>
                    <a:pt x="269" y="268"/>
                  </a:lnTo>
                  <a:lnTo>
                    <a:pt x="227" y="299"/>
                  </a:lnTo>
                  <a:lnTo>
                    <a:pt x="195" y="324"/>
                  </a:lnTo>
                  <a:lnTo>
                    <a:pt x="169" y="346"/>
                  </a:lnTo>
                  <a:lnTo>
                    <a:pt x="150" y="362"/>
                  </a:lnTo>
                  <a:lnTo>
                    <a:pt x="137" y="378"/>
                  </a:lnTo>
                  <a:lnTo>
                    <a:pt x="121" y="391"/>
                  </a:lnTo>
                  <a:lnTo>
                    <a:pt x="121" y="391"/>
                  </a:lnTo>
                  <a:lnTo>
                    <a:pt x="147" y="391"/>
                  </a:lnTo>
                  <a:lnTo>
                    <a:pt x="163" y="391"/>
                  </a:lnTo>
                  <a:lnTo>
                    <a:pt x="176" y="391"/>
                  </a:lnTo>
                  <a:lnTo>
                    <a:pt x="198" y="394"/>
                  </a:lnTo>
                  <a:lnTo>
                    <a:pt x="230" y="400"/>
                  </a:lnTo>
                  <a:lnTo>
                    <a:pt x="272" y="409"/>
                  </a:lnTo>
                  <a:lnTo>
                    <a:pt x="310" y="413"/>
                  </a:lnTo>
                  <a:lnTo>
                    <a:pt x="345" y="409"/>
                  </a:lnTo>
                  <a:lnTo>
                    <a:pt x="377" y="400"/>
                  </a:lnTo>
                  <a:lnTo>
                    <a:pt x="409" y="384"/>
                  </a:lnTo>
                  <a:lnTo>
                    <a:pt x="435" y="362"/>
                  </a:lnTo>
                  <a:lnTo>
                    <a:pt x="454" y="331"/>
                  </a:lnTo>
                  <a:lnTo>
                    <a:pt x="457" y="324"/>
                  </a:lnTo>
                  <a:lnTo>
                    <a:pt x="457" y="318"/>
                  </a:lnTo>
                  <a:lnTo>
                    <a:pt x="464" y="315"/>
                  </a:lnTo>
                  <a:lnTo>
                    <a:pt x="467" y="315"/>
                  </a:lnTo>
                  <a:lnTo>
                    <a:pt x="477" y="315"/>
                  </a:lnTo>
                  <a:lnTo>
                    <a:pt x="477" y="315"/>
                  </a:lnTo>
                  <a:lnTo>
                    <a:pt x="483" y="315"/>
                  </a:lnTo>
                  <a:lnTo>
                    <a:pt x="486" y="315"/>
                  </a:lnTo>
                  <a:lnTo>
                    <a:pt x="489" y="318"/>
                  </a:lnTo>
                  <a:lnTo>
                    <a:pt x="493" y="321"/>
                  </a:lnTo>
                  <a:lnTo>
                    <a:pt x="493" y="328"/>
                  </a:lnTo>
                  <a:lnTo>
                    <a:pt x="489" y="350"/>
                  </a:lnTo>
                  <a:lnTo>
                    <a:pt x="473" y="378"/>
                  </a:lnTo>
                  <a:lnTo>
                    <a:pt x="454" y="409"/>
                  </a:lnTo>
                  <a:lnTo>
                    <a:pt x="425" y="444"/>
                  </a:lnTo>
                  <a:lnTo>
                    <a:pt x="390" y="472"/>
                  </a:lnTo>
                  <a:lnTo>
                    <a:pt x="345" y="491"/>
                  </a:lnTo>
                  <a:lnTo>
                    <a:pt x="297" y="498"/>
                  </a:lnTo>
                  <a:lnTo>
                    <a:pt x="265" y="495"/>
                  </a:lnTo>
                  <a:lnTo>
                    <a:pt x="237" y="476"/>
                  </a:lnTo>
                  <a:lnTo>
                    <a:pt x="205" y="450"/>
                  </a:lnTo>
                  <a:lnTo>
                    <a:pt x="182" y="435"/>
                  </a:lnTo>
                  <a:lnTo>
                    <a:pt x="166" y="425"/>
                  </a:lnTo>
                  <a:lnTo>
                    <a:pt x="153" y="422"/>
                  </a:lnTo>
                  <a:lnTo>
                    <a:pt x="144" y="422"/>
                  </a:lnTo>
                  <a:lnTo>
                    <a:pt x="105" y="432"/>
                  </a:lnTo>
                  <a:lnTo>
                    <a:pt x="70" y="454"/>
                  </a:lnTo>
                  <a:lnTo>
                    <a:pt x="41" y="488"/>
                  </a:lnTo>
                  <a:lnTo>
                    <a:pt x="35" y="495"/>
                  </a:lnTo>
                  <a:lnTo>
                    <a:pt x="32" y="498"/>
                  </a:lnTo>
                  <a:lnTo>
                    <a:pt x="29" y="498"/>
                  </a:lnTo>
                  <a:lnTo>
                    <a:pt x="19" y="498"/>
                  </a:lnTo>
                  <a:lnTo>
                    <a:pt x="16" y="498"/>
                  </a:lnTo>
                  <a:lnTo>
                    <a:pt x="13" y="498"/>
                  </a:lnTo>
                  <a:lnTo>
                    <a:pt x="9" y="498"/>
                  </a:lnTo>
                  <a:lnTo>
                    <a:pt x="3" y="495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3" y="476"/>
                  </a:lnTo>
                  <a:lnTo>
                    <a:pt x="16" y="457"/>
                  </a:lnTo>
                  <a:lnTo>
                    <a:pt x="38" y="432"/>
                  </a:lnTo>
                  <a:lnTo>
                    <a:pt x="67" y="400"/>
                  </a:lnTo>
                  <a:lnTo>
                    <a:pt x="102" y="362"/>
                  </a:lnTo>
                  <a:lnTo>
                    <a:pt x="115" y="350"/>
                  </a:lnTo>
                  <a:lnTo>
                    <a:pt x="134" y="331"/>
                  </a:lnTo>
                  <a:lnTo>
                    <a:pt x="160" y="309"/>
                  </a:lnTo>
                  <a:lnTo>
                    <a:pt x="195" y="280"/>
                  </a:lnTo>
                  <a:lnTo>
                    <a:pt x="240" y="246"/>
                  </a:lnTo>
                  <a:lnTo>
                    <a:pt x="281" y="211"/>
                  </a:lnTo>
                  <a:lnTo>
                    <a:pt x="313" y="186"/>
                  </a:lnTo>
                  <a:lnTo>
                    <a:pt x="339" y="164"/>
                  </a:lnTo>
                  <a:lnTo>
                    <a:pt x="358" y="148"/>
                  </a:lnTo>
                  <a:lnTo>
                    <a:pt x="371" y="135"/>
                  </a:lnTo>
                  <a:lnTo>
                    <a:pt x="384" y="123"/>
                  </a:lnTo>
                  <a:lnTo>
                    <a:pt x="397" y="110"/>
                  </a:lnTo>
                  <a:lnTo>
                    <a:pt x="381" y="110"/>
                  </a:lnTo>
                  <a:lnTo>
                    <a:pt x="361" y="107"/>
                  </a:lnTo>
                  <a:lnTo>
                    <a:pt x="339" y="104"/>
                  </a:lnTo>
                  <a:lnTo>
                    <a:pt x="301" y="98"/>
                  </a:lnTo>
                  <a:lnTo>
                    <a:pt x="269" y="91"/>
                  </a:lnTo>
                  <a:lnTo>
                    <a:pt x="230" y="88"/>
                  </a:lnTo>
                  <a:lnTo>
                    <a:pt x="214" y="88"/>
                  </a:lnTo>
                  <a:lnTo>
                    <a:pt x="192" y="91"/>
                  </a:lnTo>
                  <a:lnTo>
                    <a:pt x="166" y="98"/>
                  </a:lnTo>
                  <a:lnTo>
                    <a:pt x="144" y="107"/>
                  </a:lnTo>
                  <a:lnTo>
                    <a:pt x="131" y="126"/>
                  </a:lnTo>
                  <a:lnTo>
                    <a:pt x="128" y="132"/>
                  </a:lnTo>
                  <a:lnTo>
                    <a:pt x="128" y="139"/>
                  </a:lnTo>
                  <a:lnTo>
                    <a:pt x="121" y="142"/>
                  </a:lnTo>
                  <a:lnTo>
                    <a:pt x="118" y="145"/>
                  </a:lnTo>
                  <a:lnTo>
                    <a:pt x="109" y="145"/>
                  </a:lnTo>
                  <a:lnTo>
                    <a:pt x="105" y="142"/>
                  </a:lnTo>
                  <a:lnTo>
                    <a:pt x="99" y="142"/>
                  </a:lnTo>
                  <a:lnTo>
                    <a:pt x="93" y="135"/>
                  </a:lnTo>
                  <a:lnTo>
                    <a:pt x="93" y="129"/>
                  </a:lnTo>
                  <a:lnTo>
                    <a:pt x="96" y="107"/>
                  </a:lnTo>
                  <a:lnTo>
                    <a:pt x="112" y="82"/>
                  </a:lnTo>
                  <a:lnTo>
                    <a:pt x="134" y="54"/>
                  </a:lnTo>
                  <a:lnTo>
                    <a:pt x="163" y="28"/>
                  </a:lnTo>
                  <a:lnTo>
                    <a:pt x="201" y="9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Rectangle 43"/>
            <p:cNvSpPr>
              <a:spLocks noChangeArrowheads="1"/>
            </p:cNvSpPr>
            <p:nvPr/>
          </p:nvSpPr>
          <p:spPr bwMode="auto">
            <a:xfrm>
              <a:off x="8112" y="4030"/>
              <a:ext cx="1325" cy="76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8550" y="4594"/>
              <a:ext cx="522" cy="497"/>
            </a:xfrm>
            <a:custGeom>
              <a:avLst/>
              <a:gdLst/>
              <a:ahLst/>
              <a:cxnLst>
                <a:cxn ang="0">
                  <a:pos x="282" y="9"/>
                </a:cxn>
                <a:cxn ang="0">
                  <a:pos x="356" y="63"/>
                </a:cxn>
                <a:cxn ang="0">
                  <a:pos x="397" y="79"/>
                </a:cxn>
                <a:cxn ang="0">
                  <a:pos x="458" y="44"/>
                </a:cxn>
                <a:cxn ang="0">
                  <a:pos x="490" y="3"/>
                </a:cxn>
                <a:cxn ang="0">
                  <a:pos x="503" y="0"/>
                </a:cxn>
                <a:cxn ang="0">
                  <a:pos x="516" y="3"/>
                </a:cxn>
                <a:cxn ang="0">
                  <a:pos x="516" y="25"/>
                </a:cxn>
                <a:cxn ang="0">
                  <a:pos x="448" y="110"/>
                </a:cxn>
                <a:cxn ang="0">
                  <a:pos x="362" y="189"/>
                </a:cxn>
                <a:cxn ang="0">
                  <a:pos x="285" y="252"/>
                </a:cxn>
                <a:cxn ang="0">
                  <a:pos x="196" y="324"/>
                </a:cxn>
                <a:cxn ang="0">
                  <a:pos x="138" y="375"/>
                </a:cxn>
                <a:cxn ang="0">
                  <a:pos x="122" y="390"/>
                </a:cxn>
                <a:cxn ang="0">
                  <a:pos x="164" y="390"/>
                </a:cxn>
                <a:cxn ang="0">
                  <a:pos x="231" y="400"/>
                </a:cxn>
                <a:cxn ang="0">
                  <a:pos x="346" y="409"/>
                </a:cxn>
                <a:cxn ang="0">
                  <a:pos x="439" y="362"/>
                </a:cxn>
                <a:cxn ang="0">
                  <a:pos x="458" y="318"/>
                </a:cxn>
                <a:cxn ang="0">
                  <a:pos x="477" y="312"/>
                </a:cxn>
                <a:cxn ang="0">
                  <a:pos x="487" y="315"/>
                </a:cxn>
                <a:cxn ang="0">
                  <a:pos x="493" y="327"/>
                </a:cxn>
                <a:cxn ang="0">
                  <a:pos x="455" y="409"/>
                </a:cxn>
                <a:cxn ang="0">
                  <a:pos x="346" y="491"/>
                </a:cxn>
                <a:cxn ang="0">
                  <a:pos x="237" y="475"/>
                </a:cxn>
                <a:cxn ang="0">
                  <a:pos x="167" y="425"/>
                </a:cxn>
                <a:cxn ang="0">
                  <a:pos x="106" y="428"/>
                </a:cxn>
                <a:cxn ang="0">
                  <a:pos x="39" y="494"/>
                </a:cxn>
                <a:cxn ang="0">
                  <a:pos x="20" y="497"/>
                </a:cxn>
                <a:cxn ang="0">
                  <a:pos x="10" y="497"/>
                </a:cxn>
                <a:cxn ang="0">
                  <a:pos x="0" y="485"/>
                </a:cxn>
                <a:cxn ang="0">
                  <a:pos x="39" y="431"/>
                </a:cxn>
                <a:cxn ang="0">
                  <a:pos x="116" y="349"/>
                </a:cxn>
                <a:cxn ang="0">
                  <a:pos x="196" y="280"/>
                </a:cxn>
                <a:cxn ang="0">
                  <a:pos x="314" y="186"/>
                </a:cxn>
                <a:cxn ang="0">
                  <a:pos x="372" y="132"/>
                </a:cxn>
                <a:cxn ang="0">
                  <a:pos x="381" y="110"/>
                </a:cxn>
                <a:cxn ang="0">
                  <a:pos x="301" y="97"/>
                </a:cxn>
                <a:cxn ang="0">
                  <a:pos x="215" y="88"/>
                </a:cxn>
                <a:cxn ang="0">
                  <a:pos x="144" y="107"/>
                </a:cxn>
                <a:cxn ang="0">
                  <a:pos x="128" y="138"/>
                </a:cxn>
                <a:cxn ang="0">
                  <a:pos x="109" y="145"/>
                </a:cxn>
                <a:cxn ang="0">
                  <a:pos x="96" y="135"/>
                </a:cxn>
                <a:cxn ang="0">
                  <a:pos x="112" y="82"/>
                </a:cxn>
                <a:cxn ang="0">
                  <a:pos x="202" y="9"/>
                </a:cxn>
              </a:cxnLst>
              <a:rect l="0" t="0" r="r" b="b"/>
              <a:pathLst>
                <a:path w="522" h="497">
                  <a:moveTo>
                    <a:pt x="244" y="0"/>
                  </a:moveTo>
                  <a:lnTo>
                    <a:pt x="263" y="3"/>
                  </a:lnTo>
                  <a:lnTo>
                    <a:pt x="282" y="9"/>
                  </a:lnTo>
                  <a:lnTo>
                    <a:pt x="304" y="22"/>
                  </a:lnTo>
                  <a:lnTo>
                    <a:pt x="333" y="44"/>
                  </a:lnTo>
                  <a:lnTo>
                    <a:pt x="356" y="63"/>
                  </a:lnTo>
                  <a:lnTo>
                    <a:pt x="372" y="75"/>
                  </a:lnTo>
                  <a:lnTo>
                    <a:pt x="384" y="79"/>
                  </a:lnTo>
                  <a:lnTo>
                    <a:pt x="397" y="79"/>
                  </a:lnTo>
                  <a:lnTo>
                    <a:pt x="416" y="75"/>
                  </a:lnTo>
                  <a:lnTo>
                    <a:pt x="436" y="63"/>
                  </a:lnTo>
                  <a:lnTo>
                    <a:pt x="458" y="44"/>
                  </a:lnTo>
                  <a:lnTo>
                    <a:pt x="480" y="9"/>
                  </a:lnTo>
                  <a:lnTo>
                    <a:pt x="487" y="6"/>
                  </a:lnTo>
                  <a:lnTo>
                    <a:pt x="490" y="3"/>
                  </a:lnTo>
                  <a:lnTo>
                    <a:pt x="493" y="0"/>
                  </a:lnTo>
                  <a:lnTo>
                    <a:pt x="500" y="0"/>
                  </a:lnTo>
                  <a:lnTo>
                    <a:pt x="503" y="0"/>
                  </a:lnTo>
                  <a:lnTo>
                    <a:pt x="509" y="0"/>
                  </a:lnTo>
                  <a:lnTo>
                    <a:pt x="512" y="3"/>
                  </a:lnTo>
                  <a:lnTo>
                    <a:pt x="516" y="3"/>
                  </a:lnTo>
                  <a:lnTo>
                    <a:pt x="519" y="9"/>
                  </a:lnTo>
                  <a:lnTo>
                    <a:pt x="522" y="12"/>
                  </a:lnTo>
                  <a:lnTo>
                    <a:pt x="516" y="25"/>
                  </a:lnTo>
                  <a:lnTo>
                    <a:pt x="503" y="47"/>
                  </a:lnTo>
                  <a:lnTo>
                    <a:pt x="477" y="75"/>
                  </a:lnTo>
                  <a:lnTo>
                    <a:pt x="448" y="110"/>
                  </a:lnTo>
                  <a:lnTo>
                    <a:pt x="407" y="148"/>
                  </a:lnTo>
                  <a:lnTo>
                    <a:pt x="388" y="167"/>
                  </a:lnTo>
                  <a:lnTo>
                    <a:pt x="362" y="189"/>
                  </a:lnTo>
                  <a:lnTo>
                    <a:pt x="333" y="211"/>
                  </a:lnTo>
                  <a:lnTo>
                    <a:pt x="308" y="233"/>
                  </a:lnTo>
                  <a:lnTo>
                    <a:pt x="285" y="252"/>
                  </a:lnTo>
                  <a:lnTo>
                    <a:pt x="269" y="268"/>
                  </a:lnTo>
                  <a:lnTo>
                    <a:pt x="228" y="299"/>
                  </a:lnTo>
                  <a:lnTo>
                    <a:pt x="196" y="324"/>
                  </a:lnTo>
                  <a:lnTo>
                    <a:pt x="170" y="346"/>
                  </a:lnTo>
                  <a:lnTo>
                    <a:pt x="151" y="362"/>
                  </a:lnTo>
                  <a:lnTo>
                    <a:pt x="138" y="375"/>
                  </a:lnTo>
                  <a:lnTo>
                    <a:pt x="122" y="390"/>
                  </a:lnTo>
                  <a:lnTo>
                    <a:pt x="122" y="390"/>
                  </a:lnTo>
                  <a:lnTo>
                    <a:pt x="122" y="390"/>
                  </a:lnTo>
                  <a:lnTo>
                    <a:pt x="122" y="390"/>
                  </a:lnTo>
                  <a:lnTo>
                    <a:pt x="148" y="390"/>
                  </a:lnTo>
                  <a:lnTo>
                    <a:pt x="164" y="390"/>
                  </a:lnTo>
                  <a:lnTo>
                    <a:pt x="176" y="390"/>
                  </a:lnTo>
                  <a:lnTo>
                    <a:pt x="199" y="394"/>
                  </a:lnTo>
                  <a:lnTo>
                    <a:pt x="231" y="400"/>
                  </a:lnTo>
                  <a:lnTo>
                    <a:pt x="272" y="409"/>
                  </a:lnTo>
                  <a:lnTo>
                    <a:pt x="311" y="412"/>
                  </a:lnTo>
                  <a:lnTo>
                    <a:pt x="346" y="409"/>
                  </a:lnTo>
                  <a:lnTo>
                    <a:pt x="378" y="400"/>
                  </a:lnTo>
                  <a:lnTo>
                    <a:pt x="410" y="384"/>
                  </a:lnTo>
                  <a:lnTo>
                    <a:pt x="439" y="362"/>
                  </a:lnTo>
                  <a:lnTo>
                    <a:pt x="455" y="331"/>
                  </a:lnTo>
                  <a:lnTo>
                    <a:pt x="458" y="324"/>
                  </a:lnTo>
                  <a:lnTo>
                    <a:pt x="458" y="318"/>
                  </a:lnTo>
                  <a:lnTo>
                    <a:pt x="464" y="315"/>
                  </a:lnTo>
                  <a:lnTo>
                    <a:pt x="468" y="315"/>
                  </a:lnTo>
                  <a:lnTo>
                    <a:pt x="477" y="312"/>
                  </a:lnTo>
                  <a:lnTo>
                    <a:pt x="477" y="315"/>
                  </a:lnTo>
                  <a:lnTo>
                    <a:pt x="484" y="315"/>
                  </a:lnTo>
                  <a:lnTo>
                    <a:pt x="487" y="315"/>
                  </a:lnTo>
                  <a:lnTo>
                    <a:pt x="490" y="318"/>
                  </a:lnTo>
                  <a:lnTo>
                    <a:pt x="493" y="321"/>
                  </a:lnTo>
                  <a:lnTo>
                    <a:pt x="493" y="327"/>
                  </a:lnTo>
                  <a:lnTo>
                    <a:pt x="490" y="349"/>
                  </a:lnTo>
                  <a:lnTo>
                    <a:pt x="474" y="378"/>
                  </a:lnTo>
                  <a:lnTo>
                    <a:pt x="455" y="409"/>
                  </a:lnTo>
                  <a:lnTo>
                    <a:pt x="426" y="444"/>
                  </a:lnTo>
                  <a:lnTo>
                    <a:pt x="391" y="469"/>
                  </a:lnTo>
                  <a:lnTo>
                    <a:pt x="346" y="491"/>
                  </a:lnTo>
                  <a:lnTo>
                    <a:pt x="298" y="497"/>
                  </a:lnTo>
                  <a:lnTo>
                    <a:pt x="266" y="491"/>
                  </a:lnTo>
                  <a:lnTo>
                    <a:pt x="237" y="475"/>
                  </a:lnTo>
                  <a:lnTo>
                    <a:pt x="205" y="447"/>
                  </a:lnTo>
                  <a:lnTo>
                    <a:pt x="183" y="431"/>
                  </a:lnTo>
                  <a:lnTo>
                    <a:pt x="167" y="425"/>
                  </a:lnTo>
                  <a:lnTo>
                    <a:pt x="154" y="422"/>
                  </a:lnTo>
                  <a:lnTo>
                    <a:pt x="144" y="422"/>
                  </a:lnTo>
                  <a:lnTo>
                    <a:pt x="106" y="428"/>
                  </a:lnTo>
                  <a:lnTo>
                    <a:pt x="71" y="453"/>
                  </a:lnTo>
                  <a:lnTo>
                    <a:pt x="42" y="488"/>
                  </a:lnTo>
                  <a:lnTo>
                    <a:pt x="39" y="494"/>
                  </a:lnTo>
                  <a:lnTo>
                    <a:pt x="32" y="497"/>
                  </a:lnTo>
                  <a:lnTo>
                    <a:pt x="29" y="497"/>
                  </a:lnTo>
                  <a:lnTo>
                    <a:pt x="20" y="497"/>
                  </a:lnTo>
                  <a:lnTo>
                    <a:pt x="16" y="497"/>
                  </a:lnTo>
                  <a:lnTo>
                    <a:pt x="13" y="497"/>
                  </a:lnTo>
                  <a:lnTo>
                    <a:pt x="10" y="497"/>
                  </a:lnTo>
                  <a:lnTo>
                    <a:pt x="4" y="494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4" y="475"/>
                  </a:lnTo>
                  <a:lnTo>
                    <a:pt x="16" y="457"/>
                  </a:lnTo>
                  <a:lnTo>
                    <a:pt x="39" y="431"/>
                  </a:lnTo>
                  <a:lnTo>
                    <a:pt x="68" y="400"/>
                  </a:lnTo>
                  <a:lnTo>
                    <a:pt x="103" y="362"/>
                  </a:lnTo>
                  <a:lnTo>
                    <a:pt x="116" y="349"/>
                  </a:lnTo>
                  <a:lnTo>
                    <a:pt x="135" y="331"/>
                  </a:lnTo>
                  <a:lnTo>
                    <a:pt x="160" y="308"/>
                  </a:lnTo>
                  <a:lnTo>
                    <a:pt x="196" y="280"/>
                  </a:lnTo>
                  <a:lnTo>
                    <a:pt x="240" y="245"/>
                  </a:lnTo>
                  <a:lnTo>
                    <a:pt x="282" y="211"/>
                  </a:lnTo>
                  <a:lnTo>
                    <a:pt x="314" y="186"/>
                  </a:lnTo>
                  <a:lnTo>
                    <a:pt x="340" y="164"/>
                  </a:lnTo>
                  <a:lnTo>
                    <a:pt x="359" y="148"/>
                  </a:lnTo>
                  <a:lnTo>
                    <a:pt x="372" y="132"/>
                  </a:lnTo>
                  <a:lnTo>
                    <a:pt x="384" y="123"/>
                  </a:lnTo>
                  <a:lnTo>
                    <a:pt x="397" y="110"/>
                  </a:lnTo>
                  <a:lnTo>
                    <a:pt x="381" y="110"/>
                  </a:lnTo>
                  <a:lnTo>
                    <a:pt x="362" y="107"/>
                  </a:lnTo>
                  <a:lnTo>
                    <a:pt x="340" y="104"/>
                  </a:lnTo>
                  <a:lnTo>
                    <a:pt x="301" y="97"/>
                  </a:lnTo>
                  <a:lnTo>
                    <a:pt x="269" y="91"/>
                  </a:lnTo>
                  <a:lnTo>
                    <a:pt x="231" y="88"/>
                  </a:lnTo>
                  <a:lnTo>
                    <a:pt x="215" y="88"/>
                  </a:lnTo>
                  <a:lnTo>
                    <a:pt x="192" y="91"/>
                  </a:lnTo>
                  <a:lnTo>
                    <a:pt x="167" y="97"/>
                  </a:lnTo>
                  <a:lnTo>
                    <a:pt x="144" y="107"/>
                  </a:lnTo>
                  <a:lnTo>
                    <a:pt x="132" y="126"/>
                  </a:lnTo>
                  <a:lnTo>
                    <a:pt x="128" y="132"/>
                  </a:lnTo>
                  <a:lnTo>
                    <a:pt x="128" y="138"/>
                  </a:lnTo>
                  <a:lnTo>
                    <a:pt x="122" y="142"/>
                  </a:lnTo>
                  <a:lnTo>
                    <a:pt x="119" y="142"/>
                  </a:lnTo>
                  <a:lnTo>
                    <a:pt x="109" y="145"/>
                  </a:lnTo>
                  <a:lnTo>
                    <a:pt x="106" y="142"/>
                  </a:lnTo>
                  <a:lnTo>
                    <a:pt x="100" y="138"/>
                  </a:lnTo>
                  <a:lnTo>
                    <a:pt x="96" y="135"/>
                  </a:lnTo>
                  <a:lnTo>
                    <a:pt x="93" y="129"/>
                  </a:lnTo>
                  <a:lnTo>
                    <a:pt x="100" y="107"/>
                  </a:lnTo>
                  <a:lnTo>
                    <a:pt x="112" y="82"/>
                  </a:lnTo>
                  <a:lnTo>
                    <a:pt x="135" y="53"/>
                  </a:lnTo>
                  <a:lnTo>
                    <a:pt x="164" y="28"/>
                  </a:lnTo>
                  <a:lnTo>
                    <a:pt x="202" y="9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9725" y="3205"/>
              <a:ext cx="416" cy="1877"/>
            </a:xfrm>
            <a:custGeom>
              <a:avLst/>
              <a:gdLst/>
              <a:ahLst/>
              <a:cxnLst>
                <a:cxn ang="0">
                  <a:pos x="35" y="9"/>
                </a:cxn>
                <a:cxn ang="0">
                  <a:pos x="83" y="50"/>
                </a:cxn>
                <a:cxn ang="0">
                  <a:pos x="137" y="104"/>
                </a:cxn>
                <a:cxn ang="0">
                  <a:pos x="166" y="138"/>
                </a:cxn>
                <a:cxn ang="0">
                  <a:pos x="294" y="343"/>
                </a:cxn>
                <a:cxn ang="0">
                  <a:pos x="368" y="554"/>
                </a:cxn>
                <a:cxn ang="0">
                  <a:pos x="406" y="759"/>
                </a:cxn>
                <a:cxn ang="0">
                  <a:pos x="416" y="938"/>
                </a:cxn>
                <a:cxn ang="0">
                  <a:pos x="409" y="1083"/>
                </a:cxn>
                <a:cxn ang="0">
                  <a:pos x="361" y="1348"/>
                </a:cxn>
                <a:cxn ang="0">
                  <a:pos x="272" y="1575"/>
                </a:cxn>
                <a:cxn ang="0">
                  <a:pos x="150" y="1757"/>
                </a:cxn>
                <a:cxn ang="0">
                  <a:pos x="118" y="1792"/>
                </a:cxn>
                <a:cxn ang="0">
                  <a:pos x="73" y="1836"/>
                </a:cxn>
                <a:cxn ang="0">
                  <a:pos x="32" y="1871"/>
                </a:cxn>
                <a:cxn ang="0">
                  <a:pos x="13" y="1877"/>
                </a:cxn>
                <a:cxn ang="0">
                  <a:pos x="3" y="1871"/>
                </a:cxn>
                <a:cxn ang="0">
                  <a:pos x="0" y="1858"/>
                </a:cxn>
                <a:cxn ang="0">
                  <a:pos x="0" y="1855"/>
                </a:cxn>
                <a:cxn ang="0">
                  <a:pos x="3" y="1852"/>
                </a:cxn>
                <a:cxn ang="0">
                  <a:pos x="16" y="1839"/>
                </a:cxn>
                <a:cxn ang="0">
                  <a:pos x="99" y="1738"/>
                </a:cxn>
                <a:cxn ang="0">
                  <a:pos x="179" y="1600"/>
                </a:cxn>
                <a:cxn ang="0">
                  <a:pos x="249" y="1408"/>
                </a:cxn>
                <a:cxn ang="0">
                  <a:pos x="301" y="1096"/>
                </a:cxn>
                <a:cxn ang="0">
                  <a:pos x="301" y="825"/>
                </a:cxn>
                <a:cxn ang="0">
                  <a:pos x="278" y="598"/>
                </a:cxn>
                <a:cxn ang="0">
                  <a:pos x="224" y="390"/>
                </a:cxn>
                <a:cxn ang="0">
                  <a:pos x="153" y="230"/>
                </a:cxn>
                <a:cxn ang="0">
                  <a:pos x="80" y="113"/>
                </a:cxn>
                <a:cxn ang="0">
                  <a:pos x="9" y="31"/>
                </a:cxn>
                <a:cxn ang="0">
                  <a:pos x="0" y="22"/>
                </a:cxn>
                <a:cxn ang="0">
                  <a:pos x="0" y="9"/>
                </a:cxn>
                <a:cxn ang="0">
                  <a:pos x="9" y="3"/>
                </a:cxn>
                <a:cxn ang="0">
                  <a:pos x="19" y="0"/>
                </a:cxn>
              </a:cxnLst>
              <a:rect l="0" t="0" r="r" b="b"/>
              <a:pathLst>
                <a:path w="416" h="1877">
                  <a:moveTo>
                    <a:pt x="19" y="0"/>
                  </a:moveTo>
                  <a:lnTo>
                    <a:pt x="35" y="9"/>
                  </a:lnTo>
                  <a:lnTo>
                    <a:pt x="57" y="25"/>
                  </a:lnTo>
                  <a:lnTo>
                    <a:pt x="83" y="50"/>
                  </a:lnTo>
                  <a:lnTo>
                    <a:pt x="112" y="75"/>
                  </a:lnTo>
                  <a:lnTo>
                    <a:pt x="137" y="104"/>
                  </a:lnTo>
                  <a:lnTo>
                    <a:pt x="157" y="126"/>
                  </a:lnTo>
                  <a:lnTo>
                    <a:pt x="166" y="138"/>
                  </a:lnTo>
                  <a:lnTo>
                    <a:pt x="237" y="239"/>
                  </a:lnTo>
                  <a:lnTo>
                    <a:pt x="294" y="343"/>
                  </a:lnTo>
                  <a:lnTo>
                    <a:pt x="336" y="450"/>
                  </a:lnTo>
                  <a:lnTo>
                    <a:pt x="368" y="554"/>
                  </a:lnTo>
                  <a:lnTo>
                    <a:pt x="390" y="658"/>
                  </a:lnTo>
                  <a:lnTo>
                    <a:pt x="406" y="759"/>
                  </a:lnTo>
                  <a:lnTo>
                    <a:pt x="413" y="850"/>
                  </a:lnTo>
                  <a:lnTo>
                    <a:pt x="416" y="938"/>
                  </a:lnTo>
                  <a:lnTo>
                    <a:pt x="416" y="938"/>
                  </a:lnTo>
                  <a:lnTo>
                    <a:pt x="409" y="1083"/>
                  </a:lnTo>
                  <a:lnTo>
                    <a:pt x="390" y="1222"/>
                  </a:lnTo>
                  <a:lnTo>
                    <a:pt x="361" y="1348"/>
                  </a:lnTo>
                  <a:lnTo>
                    <a:pt x="323" y="1468"/>
                  </a:lnTo>
                  <a:lnTo>
                    <a:pt x="272" y="1575"/>
                  </a:lnTo>
                  <a:lnTo>
                    <a:pt x="214" y="1672"/>
                  </a:lnTo>
                  <a:lnTo>
                    <a:pt x="150" y="1757"/>
                  </a:lnTo>
                  <a:lnTo>
                    <a:pt x="137" y="1773"/>
                  </a:lnTo>
                  <a:lnTo>
                    <a:pt x="118" y="1792"/>
                  </a:lnTo>
                  <a:lnTo>
                    <a:pt x="96" y="1814"/>
                  </a:lnTo>
                  <a:lnTo>
                    <a:pt x="73" y="1836"/>
                  </a:lnTo>
                  <a:lnTo>
                    <a:pt x="51" y="1858"/>
                  </a:lnTo>
                  <a:lnTo>
                    <a:pt x="32" y="1871"/>
                  </a:lnTo>
                  <a:lnTo>
                    <a:pt x="19" y="1877"/>
                  </a:lnTo>
                  <a:lnTo>
                    <a:pt x="13" y="1877"/>
                  </a:lnTo>
                  <a:lnTo>
                    <a:pt x="9" y="1874"/>
                  </a:lnTo>
                  <a:lnTo>
                    <a:pt x="3" y="1871"/>
                  </a:lnTo>
                  <a:lnTo>
                    <a:pt x="0" y="1868"/>
                  </a:lnTo>
                  <a:lnTo>
                    <a:pt x="0" y="1858"/>
                  </a:lnTo>
                  <a:lnTo>
                    <a:pt x="0" y="1858"/>
                  </a:lnTo>
                  <a:lnTo>
                    <a:pt x="0" y="1855"/>
                  </a:lnTo>
                  <a:lnTo>
                    <a:pt x="0" y="1855"/>
                  </a:lnTo>
                  <a:lnTo>
                    <a:pt x="3" y="1852"/>
                  </a:lnTo>
                  <a:lnTo>
                    <a:pt x="9" y="1846"/>
                  </a:lnTo>
                  <a:lnTo>
                    <a:pt x="16" y="1839"/>
                  </a:lnTo>
                  <a:lnTo>
                    <a:pt x="54" y="1792"/>
                  </a:lnTo>
                  <a:lnTo>
                    <a:pt x="99" y="1738"/>
                  </a:lnTo>
                  <a:lnTo>
                    <a:pt x="141" y="1675"/>
                  </a:lnTo>
                  <a:lnTo>
                    <a:pt x="179" y="1600"/>
                  </a:lnTo>
                  <a:lnTo>
                    <a:pt x="217" y="1512"/>
                  </a:lnTo>
                  <a:lnTo>
                    <a:pt x="249" y="1408"/>
                  </a:lnTo>
                  <a:lnTo>
                    <a:pt x="281" y="1253"/>
                  </a:lnTo>
                  <a:lnTo>
                    <a:pt x="301" y="1096"/>
                  </a:lnTo>
                  <a:lnTo>
                    <a:pt x="304" y="935"/>
                  </a:lnTo>
                  <a:lnTo>
                    <a:pt x="301" y="825"/>
                  </a:lnTo>
                  <a:lnTo>
                    <a:pt x="294" y="712"/>
                  </a:lnTo>
                  <a:lnTo>
                    <a:pt x="278" y="598"/>
                  </a:lnTo>
                  <a:lnTo>
                    <a:pt x="256" y="488"/>
                  </a:lnTo>
                  <a:lnTo>
                    <a:pt x="224" y="390"/>
                  </a:lnTo>
                  <a:lnTo>
                    <a:pt x="192" y="302"/>
                  </a:lnTo>
                  <a:lnTo>
                    <a:pt x="153" y="230"/>
                  </a:lnTo>
                  <a:lnTo>
                    <a:pt x="118" y="167"/>
                  </a:lnTo>
                  <a:lnTo>
                    <a:pt x="80" y="113"/>
                  </a:lnTo>
                  <a:lnTo>
                    <a:pt x="45" y="69"/>
                  </a:lnTo>
                  <a:lnTo>
                    <a:pt x="9" y="31"/>
                  </a:lnTo>
                  <a:lnTo>
                    <a:pt x="3" y="25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9"/>
                  </a:lnTo>
                  <a:lnTo>
                    <a:pt x="3" y="6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 noEditPoints="1"/>
            </p:cNvSpPr>
            <p:nvPr/>
          </p:nvSpPr>
          <p:spPr bwMode="auto">
            <a:xfrm>
              <a:off x="10384" y="2798"/>
              <a:ext cx="496" cy="961"/>
            </a:xfrm>
            <a:custGeom>
              <a:avLst/>
              <a:gdLst/>
              <a:ahLst/>
              <a:cxnLst>
                <a:cxn ang="0">
                  <a:pos x="371" y="252"/>
                </a:cxn>
                <a:cxn ang="0">
                  <a:pos x="429" y="287"/>
                </a:cxn>
                <a:cxn ang="0">
                  <a:pos x="451" y="350"/>
                </a:cxn>
                <a:cxn ang="0">
                  <a:pos x="451" y="372"/>
                </a:cxn>
                <a:cxn ang="0">
                  <a:pos x="448" y="391"/>
                </a:cxn>
                <a:cxn ang="0">
                  <a:pos x="323" y="838"/>
                </a:cxn>
                <a:cxn ang="0">
                  <a:pos x="259" y="911"/>
                </a:cxn>
                <a:cxn ang="0">
                  <a:pos x="182" y="948"/>
                </a:cxn>
                <a:cxn ang="0">
                  <a:pos x="112" y="961"/>
                </a:cxn>
                <a:cxn ang="0">
                  <a:pos x="32" y="942"/>
                </a:cxn>
                <a:cxn ang="0">
                  <a:pos x="0" y="889"/>
                </a:cxn>
                <a:cxn ang="0">
                  <a:pos x="32" y="835"/>
                </a:cxn>
                <a:cxn ang="0">
                  <a:pos x="77" y="826"/>
                </a:cxn>
                <a:cxn ang="0">
                  <a:pos x="96" y="835"/>
                </a:cxn>
                <a:cxn ang="0">
                  <a:pos x="106" y="854"/>
                </a:cxn>
                <a:cxn ang="0">
                  <a:pos x="106" y="885"/>
                </a:cxn>
                <a:cxn ang="0">
                  <a:pos x="70" y="920"/>
                </a:cxn>
                <a:cxn ang="0">
                  <a:pos x="96" y="926"/>
                </a:cxn>
                <a:cxn ang="0">
                  <a:pos x="150" y="920"/>
                </a:cxn>
                <a:cxn ang="0">
                  <a:pos x="214" y="870"/>
                </a:cxn>
                <a:cxn ang="0">
                  <a:pos x="256" y="788"/>
                </a:cxn>
                <a:cxn ang="0">
                  <a:pos x="365" y="366"/>
                </a:cxn>
                <a:cxn ang="0">
                  <a:pos x="365" y="350"/>
                </a:cxn>
                <a:cxn ang="0">
                  <a:pos x="368" y="331"/>
                </a:cxn>
                <a:cxn ang="0">
                  <a:pos x="352" y="284"/>
                </a:cxn>
                <a:cxn ang="0">
                  <a:pos x="291" y="284"/>
                </a:cxn>
                <a:cxn ang="0">
                  <a:pos x="224" y="334"/>
                </a:cxn>
                <a:cxn ang="0">
                  <a:pos x="176" y="410"/>
                </a:cxn>
                <a:cxn ang="0">
                  <a:pos x="170" y="422"/>
                </a:cxn>
                <a:cxn ang="0">
                  <a:pos x="160" y="429"/>
                </a:cxn>
                <a:cxn ang="0">
                  <a:pos x="150" y="429"/>
                </a:cxn>
                <a:cxn ang="0">
                  <a:pos x="144" y="429"/>
                </a:cxn>
                <a:cxn ang="0">
                  <a:pos x="138" y="419"/>
                </a:cxn>
                <a:cxn ang="0">
                  <a:pos x="138" y="403"/>
                </a:cxn>
                <a:cxn ang="0">
                  <a:pos x="163" y="356"/>
                </a:cxn>
                <a:cxn ang="0">
                  <a:pos x="214" y="296"/>
                </a:cxn>
                <a:cxn ang="0">
                  <a:pos x="288" y="252"/>
                </a:cxn>
                <a:cxn ang="0">
                  <a:pos x="451" y="0"/>
                </a:cxn>
                <a:cxn ang="0">
                  <a:pos x="474" y="7"/>
                </a:cxn>
                <a:cxn ang="0">
                  <a:pos x="490" y="22"/>
                </a:cxn>
                <a:cxn ang="0">
                  <a:pos x="496" y="41"/>
                </a:cxn>
                <a:cxn ang="0">
                  <a:pos x="461" y="95"/>
                </a:cxn>
                <a:cxn ang="0">
                  <a:pos x="419" y="101"/>
                </a:cxn>
                <a:cxn ang="0">
                  <a:pos x="400" y="92"/>
                </a:cxn>
                <a:cxn ang="0">
                  <a:pos x="390" y="76"/>
                </a:cxn>
                <a:cxn ang="0">
                  <a:pos x="387" y="60"/>
                </a:cxn>
                <a:cxn ang="0">
                  <a:pos x="419" y="10"/>
                </a:cxn>
              </a:cxnLst>
              <a:rect l="0" t="0" r="r" b="b"/>
              <a:pathLst>
                <a:path w="496" h="961">
                  <a:moveTo>
                    <a:pt x="333" y="246"/>
                  </a:moveTo>
                  <a:lnTo>
                    <a:pt x="371" y="252"/>
                  </a:lnTo>
                  <a:lnTo>
                    <a:pt x="403" y="265"/>
                  </a:lnTo>
                  <a:lnTo>
                    <a:pt x="429" y="287"/>
                  </a:lnTo>
                  <a:lnTo>
                    <a:pt x="445" y="315"/>
                  </a:lnTo>
                  <a:lnTo>
                    <a:pt x="451" y="350"/>
                  </a:lnTo>
                  <a:lnTo>
                    <a:pt x="451" y="363"/>
                  </a:lnTo>
                  <a:lnTo>
                    <a:pt x="451" y="372"/>
                  </a:lnTo>
                  <a:lnTo>
                    <a:pt x="448" y="381"/>
                  </a:lnTo>
                  <a:lnTo>
                    <a:pt x="448" y="391"/>
                  </a:lnTo>
                  <a:lnTo>
                    <a:pt x="346" y="785"/>
                  </a:lnTo>
                  <a:lnTo>
                    <a:pt x="323" y="838"/>
                  </a:lnTo>
                  <a:lnTo>
                    <a:pt x="294" y="879"/>
                  </a:lnTo>
                  <a:lnTo>
                    <a:pt x="259" y="911"/>
                  </a:lnTo>
                  <a:lnTo>
                    <a:pt x="221" y="936"/>
                  </a:lnTo>
                  <a:lnTo>
                    <a:pt x="182" y="948"/>
                  </a:lnTo>
                  <a:lnTo>
                    <a:pt x="144" y="958"/>
                  </a:lnTo>
                  <a:lnTo>
                    <a:pt x="112" y="961"/>
                  </a:lnTo>
                  <a:lnTo>
                    <a:pt x="67" y="955"/>
                  </a:lnTo>
                  <a:lnTo>
                    <a:pt x="32" y="942"/>
                  </a:lnTo>
                  <a:lnTo>
                    <a:pt x="6" y="920"/>
                  </a:lnTo>
                  <a:lnTo>
                    <a:pt x="0" y="889"/>
                  </a:lnTo>
                  <a:lnTo>
                    <a:pt x="10" y="857"/>
                  </a:lnTo>
                  <a:lnTo>
                    <a:pt x="32" y="835"/>
                  </a:lnTo>
                  <a:lnTo>
                    <a:pt x="64" y="826"/>
                  </a:lnTo>
                  <a:lnTo>
                    <a:pt x="77" y="826"/>
                  </a:lnTo>
                  <a:lnTo>
                    <a:pt x="86" y="829"/>
                  </a:lnTo>
                  <a:lnTo>
                    <a:pt x="96" y="835"/>
                  </a:lnTo>
                  <a:lnTo>
                    <a:pt x="102" y="844"/>
                  </a:lnTo>
                  <a:lnTo>
                    <a:pt x="106" y="854"/>
                  </a:lnTo>
                  <a:lnTo>
                    <a:pt x="109" y="867"/>
                  </a:lnTo>
                  <a:lnTo>
                    <a:pt x="106" y="885"/>
                  </a:lnTo>
                  <a:lnTo>
                    <a:pt x="93" y="904"/>
                  </a:lnTo>
                  <a:lnTo>
                    <a:pt x="70" y="920"/>
                  </a:lnTo>
                  <a:lnTo>
                    <a:pt x="83" y="926"/>
                  </a:lnTo>
                  <a:lnTo>
                    <a:pt x="96" y="926"/>
                  </a:lnTo>
                  <a:lnTo>
                    <a:pt x="109" y="930"/>
                  </a:lnTo>
                  <a:lnTo>
                    <a:pt x="150" y="920"/>
                  </a:lnTo>
                  <a:lnTo>
                    <a:pt x="186" y="901"/>
                  </a:lnTo>
                  <a:lnTo>
                    <a:pt x="214" y="870"/>
                  </a:lnTo>
                  <a:lnTo>
                    <a:pt x="240" y="832"/>
                  </a:lnTo>
                  <a:lnTo>
                    <a:pt x="256" y="788"/>
                  </a:lnTo>
                  <a:lnTo>
                    <a:pt x="256" y="788"/>
                  </a:lnTo>
                  <a:lnTo>
                    <a:pt x="365" y="366"/>
                  </a:lnTo>
                  <a:lnTo>
                    <a:pt x="365" y="359"/>
                  </a:lnTo>
                  <a:lnTo>
                    <a:pt x="365" y="350"/>
                  </a:lnTo>
                  <a:lnTo>
                    <a:pt x="368" y="340"/>
                  </a:lnTo>
                  <a:lnTo>
                    <a:pt x="368" y="331"/>
                  </a:lnTo>
                  <a:lnTo>
                    <a:pt x="365" y="303"/>
                  </a:lnTo>
                  <a:lnTo>
                    <a:pt x="352" y="284"/>
                  </a:lnTo>
                  <a:lnTo>
                    <a:pt x="330" y="277"/>
                  </a:lnTo>
                  <a:lnTo>
                    <a:pt x="291" y="284"/>
                  </a:lnTo>
                  <a:lnTo>
                    <a:pt x="256" y="306"/>
                  </a:lnTo>
                  <a:lnTo>
                    <a:pt x="224" y="334"/>
                  </a:lnTo>
                  <a:lnTo>
                    <a:pt x="198" y="372"/>
                  </a:lnTo>
                  <a:lnTo>
                    <a:pt x="176" y="410"/>
                  </a:lnTo>
                  <a:lnTo>
                    <a:pt x="173" y="419"/>
                  </a:lnTo>
                  <a:lnTo>
                    <a:pt x="170" y="422"/>
                  </a:lnTo>
                  <a:lnTo>
                    <a:pt x="166" y="426"/>
                  </a:lnTo>
                  <a:lnTo>
                    <a:pt x="160" y="429"/>
                  </a:lnTo>
                  <a:lnTo>
                    <a:pt x="154" y="429"/>
                  </a:lnTo>
                  <a:lnTo>
                    <a:pt x="150" y="429"/>
                  </a:lnTo>
                  <a:lnTo>
                    <a:pt x="147" y="429"/>
                  </a:lnTo>
                  <a:lnTo>
                    <a:pt x="144" y="429"/>
                  </a:lnTo>
                  <a:lnTo>
                    <a:pt x="138" y="426"/>
                  </a:lnTo>
                  <a:lnTo>
                    <a:pt x="138" y="419"/>
                  </a:lnTo>
                  <a:lnTo>
                    <a:pt x="134" y="413"/>
                  </a:lnTo>
                  <a:lnTo>
                    <a:pt x="138" y="403"/>
                  </a:lnTo>
                  <a:lnTo>
                    <a:pt x="147" y="381"/>
                  </a:lnTo>
                  <a:lnTo>
                    <a:pt x="163" y="356"/>
                  </a:lnTo>
                  <a:lnTo>
                    <a:pt x="186" y="325"/>
                  </a:lnTo>
                  <a:lnTo>
                    <a:pt x="214" y="296"/>
                  </a:lnTo>
                  <a:lnTo>
                    <a:pt x="250" y="271"/>
                  </a:lnTo>
                  <a:lnTo>
                    <a:pt x="288" y="252"/>
                  </a:lnTo>
                  <a:lnTo>
                    <a:pt x="333" y="246"/>
                  </a:lnTo>
                  <a:close/>
                  <a:moveTo>
                    <a:pt x="451" y="0"/>
                  </a:moveTo>
                  <a:lnTo>
                    <a:pt x="464" y="3"/>
                  </a:lnTo>
                  <a:lnTo>
                    <a:pt x="474" y="7"/>
                  </a:lnTo>
                  <a:lnTo>
                    <a:pt x="483" y="13"/>
                  </a:lnTo>
                  <a:lnTo>
                    <a:pt x="490" y="22"/>
                  </a:lnTo>
                  <a:lnTo>
                    <a:pt x="493" y="32"/>
                  </a:lnTo>
                  <a:lnTo>
                    <a:pt x="496" y="41"/>
                  </a:lnTo>
                  <a:lnTo>
                    <a:pt x="486" y="73"/>
                  </a:lnTo>
                  <a:lnTo>
                    <a:pt x="461" y="95"/>
                  </a:lnTo>
                  <a:lnTo>
                    <a:pt x="432" y="104"/>
                  </a:lnTo>
                  <a:lnTo>
                    <a:pt x="419" y="101"/>
                  </a:lnTo>
                  <a:lnTo>
                    <a:pt x="410" y="98"/>
                  </a:lnTo>
                  <a:lnTo>
                    <a:pt x="400" y="92"/>
                  </a:lnTo>
                  <a:lnTo>
                    <a:pt x="394" y="85"/>
                  </a:lnTo>
                  <a:lnTo>
                    <a:pt x="390" y="76"/>
                  </a:lnTo>
                  <a:lnTo>
                    <a:pt x="387" y="70"/>
                  </a:lnTo>
                  <a:lnTo>
                    <a:pt x="387" y="60"/>
                  </a:lnTo>
                  <a:lnTo>
                    <a:pt x="397" y="32"/>
                  </a:lnTo>
                  <a:lnTo>
                    <a:pt x="419" y="1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97" name="Group 4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5486400" y="4114800"/>
            <a:ext cx="914400" cy="294113"/>
            <a:chOff x="855" y="3368"/>
            <a:chExt cx="4278" cy="1376"/>
          </a:xfrm>
        </p:grpSpPr>
        <p:sp>
          <p:nvSpPr>
            <p:cNvPr id="2099" name="Freeform 51"/>
            <p:cNvSpPr>
              <a:spLocks noEditPoints="1"/>
            </p:cNvSpPr>
            <p:nvPr/>
          </p:nvSpPr>
          <p:spPr bwMode="auto">
            <a:xfrm>
              <a:off x="855" y="3403"/>
              <a:ext cx="648" cy="1341"/>
            </a:xfrm>
            <a:custGeom>
              <a:avLst/>
              <a:gdLst/>
              <a:ahLst/>
              <a:cxnLst>
                <a:cxn ang="0">
                  <a:pos x="500" y="348"/>
                </a:cxn>
                <a:cxn ang="0">
                  <a:pos x="563" y="397"/>
                </a:cxn>
                <a:cxn ang="0">
                  <a:pos x="589" y="480"/>
                </a:cxn>
                <a:cxn ang="0">
                  <a:pos x="585" y="518"/>
                </a:cxn>
                <a:cxn ang="0">
                  <a:pos x="422" y="1147"/>
                </a:cxn>
                <a:cxn ang="0">
                  <a:pos x="357" y="1245"/>
                </a:cxn>
                <a:cxn ang="0">
                  <a:pos x="267" y="1309"/>
                </a:cxn>
                <a:cxn ang="0">
                  <a:pos x="170" y="1339"/>
                </a:cxn>
                <a:cxn ang="0">
                  <a:pos x="85" y="1335"/>
                </a:cxn>
                <a:cxn ang="0">
                  <a:pos x="25" y="1303"/>
                </a:cxn>
                <a:cxn ang="0">
                  <a:pos x="0" y="1246"/>
                </a:cxn>
                <a:cxn ang="0">
                  <a:pos x="22" y="1188"/>
                </a:cxn>
                <a:cxn ang="0">
                  <a:pos x="68" y="1160"/>
                </a:cxn>
                <a:cxn ang="0">
                  <a:pos x="119" y="1166"/>
                </a:cxn>
                <a:cxn ang="0">
                  <a:pos x="143" y="1200"/>
                </a:cxn>
                <a:cxn ang="0">
                  <a:pos x="138" y="1245"/>
                </a:cxn>
                <a:cxn ang="0">
                  <a:pos x="97" y="1287"/>
                </a:cxn>
                <a:cxn ang="0">
                  <a:pos x="112" y="1305"/>
                </a:cxn>
                <a:cxn ang="0">
                  <a:pos x="167" y="1303"/>
                </a:cxn>
                <a:cxn ang="0">
                  <a:pos x="255" y="1249"/>
                </a:cxn>
                <a:cxn ang="0">
                  <a:pos x="317" y="1144"/>
                </a:cxn>
                <a:cxn ang="0">
                  <a:pos x="480" y="524"/>
                </a:cxn>
                <a:cxn ang="0">
                  <a:pos x="489" y="467"/>
                </a:cxn>
                <a:cxn ang="0">
                  <a:pos x="484" y="402"/>
                </a:cxn>
                <a:cxn ang="0">
                  <a:pos x="459" y="376"/>
                </a:cxn>
                <a:cxn ang="0">
                  <a:pos x="408" y="377"/>
                </a:cxn>
                <a:cxn ang="0">
                  <a:pos x="322" y="433"/>
                </a:cxn>
                <a:cxn ang="0">
                  <a:pos x="258" y="528"/>
                </a:cxn>
                <a:cxn ang="0">
                  <a:pos x="229" y="586"/>
                </a:cxn>
                <a:cxn ang="0">
                  <a:pos x="212" y="592"/>
                </a:cxn>
                <a:cxn ang="0">
                  <a:pos x="205" y="592"/>
                </a:cxn>
                <a:cxn ang="0">
                  <a:pos x="197" y="588"/>
                </a:cxn>
                <a:cxn ang="0">
                  <a:pos x="192" y="577"/>
                </a:cxn>
                <a:cxn ang="0">
                  <a:pos x="204" y="544"/>
                </a:cxn>
                <a:cxn ang="0">
                  <a:pos x="240" y="478"/>
                </a:cxn>
                <a:cxn ang="0">
                  <a:pos x="299" y="405"/>
                </a:cxn>
                <a:cxn ang="0">
                  <a:pos x="380" y="351"/>
                </a:cxn>
                <a:cxn ang="0">
                  <a:pos x="589" y="0"/>
                </a:cxn>
                <a:cxn ang="0">
                  <a:pos x="637" y="24"/>
                </a:cxn>
                <a:cxn ang="0">
                  <a:pos x="648" y="55"/>
                </a:cxn>
                <a:cxn ang="0">
                  <a:pos x="612" y="120"/>
                </a:cxn>
                <a:cxn ang="0">
                  <a:pos x="542" y="133"/>
                </a:cxn>
                <a:cxn ang="0">
                  <a:pos x="507" y="98"/>
                </a:cxn>
                <a:cxn ang="0">
                  <a:pos x="517" y="39"/>
                </a:cxn>
                <a:cxn ang="0">
                  <a:pos x="570" y="2"/>
                </a:cxn>
              </a:cxnLst>
              <a:rect l="0" t="0" r="r" b="b"/>
              <a:pathLst>
                <a:path w="648" h="1341">
                  <a:moveTo>
                    <a:pt x="445" y="339"/>
                  </a:moveTo>
                  <a:lnTo>
                    <a:pt x="473" y="341"/>
                  </a:lnTo>
                  <a:lnTo>
                    <a:pt x="500" y="348"/>
                  </a:lnTo>
                  <a:lnTo>
                    <a:pt x="524" y="360"/>
                  </a:lnTo>
                  <a:lnTo>
                    <a:pt x="546" y="377"/>
                  </a:lnTo>
                  <a:lnTo>
                    <a:pt x="563" y="397"/>
                  </a:lnTo>
                  <a:lnTo>
                    <a:pt x="577" y="421"/>
                  </a:lnTo>
                  <a:lnTo>
                    <a:pt x="586" y="449"/>
                  </a:lnTo>
                  <a:lnTo>
                    <a:pt x="589" y="480"/>
                  </a:lnTo>
                  <a:lnTo>
                    <a:pt x="589" y="487"/>
                  </a:lnTo>
                  <a:lnTo>
                    <a:pt x="587" y="499"/>
                  </a:lnTo>
                  <a:lnTo>
                    <a:pt x="585" y="518"/>
                  </a:lnTo>
                  <a:lnTo>
                    <a:pt x="581" y="539"/>
                  </a:lnTo>
                  <a:lnTo>
                    <a:pt x="435" y="1107"/>
                  </a:lnTo>
                  <a:lnTo>
                    <a:pt x="422" y="1147"/>
                  </a:lnTo>
                  <a:lnTo>
                    <a:pt x="404" y="1184"/>
                  </a:lnTo>
                  <a:lnTo>
                    <a:pt x="383" y="1217"/>
                  </a:lnTo>
                  <a:lnTo>
                    <a:pt x="357" y="1245"/>
                  </a:lnTo>
                  <a:lnTo>
                    <a:pt x="329" y="1271"/>
                  </a:lnTo>
                  <a:lnTo>
                    <a:pt x="299" y="1292"/>
                  </a:lnTo>
                  <a:lnTo>
                    <a:pt x="267" y="1309"/>
                  </a:lnTo>
                  <a:lnTo>
                    <a:pt x="235" y="1323"/>
                  </a:lnTo>
                  <a:lnTo>
                    <a:pt x="202" y="1333"/>
                  </a:lnTo>
                  <a:lnTo>
                    <a:pt x="170" y="1339"/>
                  </a:lnTo>
                  <a:lnTo>
                    <a:pt x="140" y="1341"/>
                  </a:lnTo>
                  <a:lnTo>
                    <a:pt x="112" y="1340"/>
                  </a:lnTo>
                  <a:lnTo>
                    <a:pt x="85" y="1335"/>
                  </a:lnTo>
                  <a:lnTo>
                    <a:pt x="62" y="1327"/>
                  </a:lnTo>
                  <a:lnTo>
                    <a:pt x="42" y="1316"/>
                  </a:lnTo>
                  <a:lnTo>
                    <a:pt x="25" y="1303"/>
                  </a:lnTo>
                  <a:lnTo>
                    <a:pt x="11" y="1287"/>
                  </a:lnTo>
                  <a:lnTo>
                    <a:pt x="3" y="1267"/>
                  </a:lnTo>
                  <a:lnTo>
                    <a:pt x="0" y="1246"/>
                  </a:lnTo>
                  <a:lnTo>
                    <a:pt x="3" y="1223"/>
                  </a:lnTo>
                  <a:lnTo>
                    <a:pt x="11" y="1203"/>
                  </a:lnTo>
                  <a:lnTo>
                    <a:pt x="22" y="1188"/>
                  </a:lnTo>
                  <a:lnTo>
                    <a:pt x="35" y="1176"/>
                  </a:lnTo>
                  <a:lnTo>
                    <a:pt x="52" y="1165"/>
                  </a:lnTo>
                  <a:lnTo>
                    <a:pt x="68" y="1160"/>
                  </a:lnTo>
                  <a:lnTo>
                    <a:pt x="85" y="1158"/>
                  </a:lnTo>
                  <a:lnTo>
                    <a:pt x="104" y="1160"/>
                  </a:lnTo>
                  <a:lnTo>
                    <a:pt x="119" y="1166"/>
                  </a:lnTo>
                  <a:lnTo>
                    <a:pt x="131" y="1176"/>
                  </a:lnTo>
                  <a:lnTo>
                    <a:pt x="139" y="1188"/>
                  </a:lnTo>
                  <a:lnTo>
                    <a:pt x="143" y="1200"/>
                  </a:lnTo>
                  <a:lnTo>
                    <a:pt x="144" y="1211"/>
                  </a:lnTo>
                  <a:lnTo>
                    <a:pt x="143" y="1229"/>
                  </a:lnTo>
                  <a:lnTo>
                    <a:pt x="138" y="1245"/>
                  </a:lnTo>
                  <a:lnTo>
                    <a:pt x="128" y="1260"/>
                  </a:lnTo>
                  <a:lnTo>
                    <a:pt x="115" y="1275"/>
                  </a:lnTo>
                  <a:lnTo>
                    <a:pt x="97" y="1287"/>
                  </a:lnTo>
                  <a:lnTo>
                    <a:pt x="76" y="1295"/>
                  </a:lnTo>
                  <a:lnTo>
                    <a:pt x="95" y="1301"/>
                  </a:lnTo>
                  <a:lnTo>
                    <a:pt x="112" y="1305"/>
                  </a:lnTo>
                  <a:lnTo>
                    <a:pt x="126" y="1307"/>
                  </a:lnTo>
                  <a:lnTo>
                    <a:pt x="135" y="1307"/>
                  </a:lnTo>
                  <a:lnTo>
                    <a:pt x="167" y="1303"/>
                  </a:lnTo>
                  <a:lnTo>
                    <a:pt x="198" y="1291"/>
                  </a:lnTo>
                  <a:lnTo>
                    <a:pt x="228" y="1272"/>
                  </a:lnTo>
                  <a:lnTo>
                    <a:pt x="255" y="1249"/>
                  </a:lnTo>
                  <a:lnTo>
                    <a:pt x="279" y="1218"/>
                  </a:lnTo>
                  <a:lnTo>
                    <a:pt x="301" y="1184"/>
                  </a:lnTo>
                  <a:lnTo>
                    <a:pt x="317" y="1144"/>
                  </a:lnTo>
                  <a:lnTo>
                    <a:pt x="330" y="1102"/>
                  </a:lnTo>
                  <a:lnTo>
                    <a:pt x="330" y="1102"/>
                  </a:lnTo>
                  <a:lnTo>
                    <a:pt x="480" y="524"/>
                  </a:lnTo>
                  <a:lnTo>
                    <a:pt x="482" y="506"/>
                  </a:lnTo>
                  <a:lnTo>
                    <a:pt x="486" y="487"/>
                  </a:lnTo>
                  <a:lnTo>
                    <a:pt x="489" y="467"/>
                  </a:lnTo>
                  <a:lnTo>
                    <a:pt x="489" y="443"/>
                  </a:lnTo>
                  <a:lnTo>
                    <a:pt x="488" y="420"/>
                  </a:lnTo>
                  <a:lnTo>
                    <a:pt x="484" y="402"/>
                  </a:lnTo>
                  <a:lnTo>
                    <a:pt x="477" y="389"/>
                  </a:lnTo>
                  <a:lnTo>
                    <a:pt x="469" y="381"/>
                  </a:lnTo>
                  <a:lnTo>
                    <a:pt x="459" y="376"/>
                  </a:lnTo>
                  <a:lnTo>
                    <a:pt x="450" y="373"/>
                  </a:lnTo>
                  <a:lnTo>
                    <a:pt x="439" y="373"/>
                  </a:lnTo>
                  <a:lnTo>
                    <a:pt x="408" y="377"/>
                  </a:lnTo>
                  <a:lnTo>
                    <a:pt x="377" y="389"/>
                  </a:lnTo>
                  <a:lnTo>
                    <a:pt x="349" y="408"/>
                  </a:lnTo>
                  <a:lnTo>
                    <a:pt x="322" y="433"/>
                  </a:lnTo>
                  <a:lnTo>
                    <a:pt x="298" y="461"/>
                  </a:lnTo>
                  <a:lnTo>
                    <a:pt x="276" y="494"/>
                  </a:lnTo>
                  <a:lnTo>
                    <a:pt x="258" y="528"/>
                  </a:lnTo>
                  <a:lnTo>
                    <a:pt x="241" y="563"/>
                  </a:lnTo>
                  <a:lnTo>
                    <a:pt x="235" y="577"/>
                  </a:lnTo>
                  <a:lnTo>
                    <a:pt x="229" y="586"/>
                  </a:lnTo>
                  <a:lnTo>
                    <a:pt x="224" y="590"/>
                  </a:lnTo>
                  <a:lnTo>
                    <a:pt x="219" y="592"/>
                  </a:lnTo>
                  <a:lnTo>
                    <a:pt x="212" y="592"/>
                  </a:lnTo>
                  <a:lnTo>
                    <a:pt x="210" y="592"/>
                  </a:lnTo>
                  <a:lnTo>
                    <a:pt x="208" y="592"/>
                  </a:lnTo>
                  <a:lnTo>
                    <a:pt x="205" y="592"/>
                  </a:lnTo>
                  <a:lnTo>
                    <a:pt x="202" y="592"/>
                  </a:lnTo>
                  <a:lnTo>
                    <a:pt x="200" y="590"/>
                  </a:lnTo>
                  <a:lnTo>
                    <a:pt x="197" y="588"/>
                  </a:lnTo>
                  <a:lnTo>
                    <a:pt x="194" y="585"/>
                  </a:lnTo>
                  <a:lnTo>
                    <a:pt x="193" y="582"/>
                  </a:lnTo>
                  <a:lnTo>
                    <a:pt x="192" y="577"/>
                  </a:lnTo>
                  <a:lnTo>
                    <a:pt x="193" y="572"/>
                  </a:lnTo>
                  <a:lnTo>
                    <a:pt x="197" y="560"/>
                  </a:lnTo>
                  <a:lnTo>
                    <a:pt x="204" y="544"/>
                  </a:lnTo>
                  <a:lnTo>
                    <a:pt x="213" y="524"/>
                  </a:lnTo>
                  <a:lnTo>
                    <a:pt x="227" y="502"/>
                  </a:lnTo>
                  <a:lnTo>
                    <a:pt x="240" y="478"/>
                  </a:lnTo>
                  <a:lnTo>
                    <a:pt x="258" y="453"/>
                  </a:lnTo>
                  <a:lnTo>
                    <a:pt x="278" y="429"/>
                  </a:lnTo>
                  <a:lnTo>
                    <a:pt x="299" y="405"/>
                  </a:lnTo>
                  <a:lnTo>
                    <a:pt x="323" y="384"/>
                  </a:lnTo>
                  <a:lnTo>
                    <a:pt x="350" y="365"/>
                  </a:lnTo>
                  <a:lnTo>
                    <a:pt x="380" y="351"/>
                  </a:lnTo>
                  <a:lnTo>
                    <a:pt x="411" y="341"/>
                  </a:lnTo>
                  <a:lnTo>
                    <a:pt x="445" y="339"/>
                  </a:lnTo>
                  <a:close/>
                  <a:moveTo>
                    <a:pt x="589" y="0"/>
                  </a:moveTo>
                  <a:lnTo>
                    <a:pt x="609" y="2"/>
                  </a:lnTo>
                  <a:lnTo>
                    <a:pt x="625" y="12"/>
                  </a:lnTo>
                  <a:lnTo>
                    <a:pt x="637" y="24"/>
                  </a:lnTo>
                  <a:lnTo>
                    <a:pt x="645" y="39"/>
                  </a:lnTo>
                  <a:lnTo>
                    <a:pt x="648" y="55"/>
                  </a:lnTo>
                  <a:lnTo>
                    <a:pt x="648" y="55"/>
                  </a:lnTo>
                  <a:lnTo>
                    <a:pt x="644" y="81"/>
                  </a:lnTo>
                  <a:lnTo>
                    <a:pt x="630" y="102"/>
                  </a:lnTo>
                  <a:lnTo>
                    <a:pt x="612" y="120"/>
                  </a:lnTo>
                  <a:lnTo>
                    <a:pt x="587" y="132"/>
                  </a:lnTo>
                  <a:lnTo>
                    <a:pt x="562" y="136"/>
                  </a:lnTo>
                  <a:lnTo>
                    <a:pt x="542" y="133"/>
                  </a:lnTo>
                  <a:lnTo>
                    <a:pt x="527" y="126"/>
                  </a:lnTo>
                  <a:lnTo>
                    <a:pt x="515" y="114"/>
                  </a:lnTo>
                  <a:lnTo>
                    <a:pt x="507" y="98"/>
                  </a:lnTo>
                  <a:lnTo>
                    <a:pt x="504" y="81"/>
                  </a:lnTo>
                  <a:lnTo>
                    <a:pt x="508" y="58"/>
                  </a:lnTo>
                  <a:lnTo>
                    <a:pt x="517" y="39"/>
                  </a:lnTo>
                  <a:lnTo>
                    <a:pt x="532" y="22"/>
                  </a:lnTo>
                  <a:lnTo>
                    <a:pt x="550" y="10"/>
                  </a:lnTo>
                  <a:lnTo>
                    <a:pt x="570" y="2"/>
                  </a:lnTo>
                  <a:lnTo>
                    <a:pt x="5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52"/>
            <p:cNvSpPr>
              <a:spLocks/>
            </p:cNvSpPr>
            <p:nvPr/>
          </p:nvSpPr>
          <p:spPr bwMode="auto">
            <a:xfrm>
              <a:off x="2187" y="3591"/>
              <a:ext cx="965" cy="896"/>
            </a:xfrm>
            <a:custGeom>
              <a:avLst/>
              <a:gdLst/>
              <a:ahLst/>
              <a:cxnLst>
                <a:cxn ang="0">
                  <a:pos x="932" y="0"/>
                </a:cxn>
                <a:cxn ang="0">
                  <a:pos x="944" y="1"/>
                </a:cxn>
                <a:cxn ang="0">
                  <a:pos x="954" y="8"/>
                </a:cxn>
                <a:cxn ang="0">
                  <a:pos x="962" y="17"/>
                </a:cxn>
                <a:cxn ang="0">
                  <a:pos x="965" y="29"/>
                </a:cxn>
                <a:cxn ang="0">
                  <a:pos x="962" y="41"/>
                </a:cxn>
                <a:cxn ang="0">
                  <a:pos x="955" y="50"/>
                </a:cxn>
                <a:cxn ang="0">
                  <a:pos x="946" y="57"/>
                </a:cxn>
                <a:cxn ang="0">
                  <a:pos x="935" y="63"/>
                </a:cxn>
                <a:cxn ang="0">
                  <a:pos x="106" y="449"/>
                </a:cxn>
                <a:cxn ang="0">
                  <a:pos x="935" y="834"/>
                </a:cxn>
                <a:cxn ang="0">
                  <a:pos x="946" y="841"/>
                </a:cxn>
                <a:cxn ang="0">
                  <a:pos x="955" y="847"/>
                </a:cxn>
                <a:cxn ang="0">
                  <a:pos x="962" y="857"/>
                </a:cxn>
                <a:cxn ang="0">
                  <a:pos x="965" y="867"/>
                </a:cxn>
                <a:cxn ang="0">
                  <a:pos x="962" y="879"/>
                </a:cxn>
                <a:cxn ang="0">
                  <a:pos x="954" y="888"/>
                </a:cxn>
                <a:cxn ang="0">
                  <a:pos x="944" y="895"/>
                </a:cxn>
                <a:cxn ang="0">
                  <a:pos x="932" y="896"/>
                </a:cxn>
                <a:cxn ang="0">
                  <a:pos x="928" y="896"/>
                </a:cxn>
                <a:cxn ang="0">
                  <a:pos x="924" y="896"/>
                </a:cxn>
                <a:cxn ang="0">
                  <a:pos x="916" y="892"/>
                </a:cxn>
                <a:cxn ang="0">
                  <a:pos x="904" y="887"/>
                </a:cxn>
                <a:cxn ang="0">
                  <a:pos x="29" y="482"/>
                </a:cxn>
                <a:cxn ang="0">
                  <a:pos x="17" y="477"/>
                </a:cxn>
                <a:cxn ang="0">
                  <a:pos x="8" y="470"/>
                </a:cxn>
                <a:cxn ang="0">
                  <a:pos x="2" y="461"/>
                </a:cxn>
                <a:cxn ang="0">
                  <a:pos x="0" y="449"/>
                </a:cxn>
                <a:cxn ang="0">
                  <a:pos x="2" y="435"/>
                </a:cxn>
                <a:cxn ang="0">
                  <a:pos x="8" y="426"/>
                </a:cxn>
                <a:cxn ang="0">
                  <a:pos x="17" y="420"/>
                </a:cxn>
                <a:cxn ang="0">
                  <a:pos x="29" y="414"/>
                </a:cxn>
                <a:cxn ang="0">
                  <a:pos x="904" y="9"/>
                </a:cxn>
                <a:cxn ang="0">
                  <a:pos x="916" y="4"/>
                </a:cxn>
                <a:cxn ang="0">
                  <a:pos x="924" y="1"/>
                </a:cxn>
                <a:cxn ang="0">
                  <a:pos x="928" y="0"/>
                </a:cxn>
                <a:cxn ang="0">
                  <a:pos x="932" y="0"/>
                </a:cxn>
              </a:cxnLst>
              <a:rect l="0" t="0" r="r" b="b"/>
              <a:pathLst>
                <a:path w="965" h="896">
                  <a:moveTo>
                    <a:pt x="932" y="0"/>
                  </a:moveTo>
                  <a:lnTo>
                    <a:pt x="944" y="1"/>
                  </a:lnTo>
                  <a:lnTo>
                    <a:pt x="954" y="8"/>
                  </a:lnTo>
                  <a:lnTo>
                    <a:pt x="962" y="17"/>
                  </a:lnTo>
                  <a:lnTo>
                    <a:pt x="965" y="29"/>
                  </a:lnTo>
                  <a:lnTo>
                    <a:pt x="962" y="41"/>
                  </a:lnTo>
                  <a:lnTo>
                    <a:pt x="955" y="50"/>
                  </a:lnTo>
                  <a:lnTo>
                    <a:pt x="946" y="57"/>
                  </a:lnTo>
                  <a:lnTo>
                    <a:pt x="935" y="63"/>
                  </a:lnTo>
                  <a:lnTo>
                    <a:pt x="106" y="449"/>
                  </a:lnTo>
                  <a:lnTo>
                    <a:pt x="935" y="834"/>
                  </a:lnTo>
                  <a:lnTo>
                    <a:pt x="946" y="841"/>
                  </a:lnTo>
                  <a:lnTo>
                    <a:pt x="955" y="847"/>
                  </a:lnTo>
                  <a:lnTo>
                    <a:pt x="962" y="857"/>
                  </a:lnTo>
                  <a:lnTo>
                    <a:pt x="965" y="867"/>
                  </a:lnTo>
                  <a:lnTo>
                    <a:pt x="962" y="879"/>
                  </a:lnTo>
                  <a:lnTo>
                    <a:pt x="954" y="888"/>
                  </a:lnTo>
                  <a:lnTo>
                    <a:pt x="944" y="895"/>
                  </a:lnTo>
                  <a:lnTo>
                    <a:pt x="932" y="896"/>
                  </a:lnTo>
                  <a:lnTo>
                    <a:pt x="928" y="896"/>
                  </a:lnTo>
                  <a:lnTo>
                    <a:pt x="924" y="896"/>
                  </a:lnTo>
                  <a:lnTo>
                    <a:pt x="916" y="892"/>
                  </a:lnTo>
                  <a:lnTo>
                    <a:pt x="904" y="887"/>
                  </a:lnTo>
                  <a:lnTo>
                    <a:pt x="29" y="482"/>
                  </a:lnTo>
                  <a:lnTo>
                    <a:pt x="17" y="477"/>
                  </a:lnTo>
                  <a:lnTo>
                    <a:pt x="8" y="470"/>
                  </a:lnTo>
                  <a:lnTo>
                    <a:pt x="2" y="461"/>
                  </a:lnTo>
                  <a:lnTo>
                    <a:pt x="0" y="449"/>
                  </a:lnTo>
                  <a:lnTo>
                    <a:pt x="2" y="435"/>
                  </a:lnTo>
                  <a:lnTo>
                    <a:pt x="8" y="426"/>
                  </a:lnTo>
                  <a:lnTo>
                    <a:pt x="17" y="420"/>
                  </a:lnTo>
                  <a:lnTo>
                    <a:pt x="29" y="414"/>
                  </a:lnTo>
                  <a:lnTo>
                    <a:pt x="904" y="9"/>
                  </a:lnTo>
                  <a:lnTo>
                    <a:pt x="916" y="4"/>
                  </a:lnTo>
                  <a:lnTo>
                    <a:pt x="924" y="1"/>
                  </a:lnTo>
                  <a:lnTo>
                    <a:pt x="928" y="0"/>
                  </a:lnTo>
                  <a:lnTo>
                    <a:pt x="9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53"/>
            <p:cNvSpPr>
              <a:spLocks/>
            </p:cNvSpPr>
            <p:nvPr/>
          </p:nvSpPr>
          <p:spPr bwMode="auto">
            <a:xfrm>
              <a:off x="3789" y="3368"/>
              <a:ext cx="1344" cy="1060"/>
            </a:xfrm>
            <a:custGeom>
              <a:avLst/>
              <a:gdLst/>
              <a:ahLst/>
              <a:cxnLst>
                <a:cxn ang="0">
                  <a:pos x="375" y="3"/>
                </a:cxn>
                <a:cxn ang="0">
                  <a:pos x="494" y="6"/>
                </a:cxn>
                <a:cxn ang="0">
                  <a:pos x="611" y="3"/>
                </a:cxn>
                <a:cxn ang="0">
                  <a:pos x="703" y="2"/>
                </a:cxn>
                <a:cxn ang="0">
                  <a:pos x="715" y="32"/>
                </a:cxn>
                <a:cxn ang="0">
                  <a:pos x="665" y="47"/>
                </a:cxn>
                <a:cxn ang="0">
                  <a:pos x="566" y="59"/>
                </a:cxn>
                <a:cxn ang="0">
                  <a:pos x="536" y="102"/>
                </a:cxn>
                <a:cxn ang="0">
                  <a:pos x="1027" y="147"/>
                </a:cxn>
                <a:cxn ang="0">
                  <a:pos x="1066" y="105"/>
                </a:cxn>
                <a:cxn ang="0">
                  <a:pos x="1066" y="57"/>
                </a:cxn>
                <a:cxn ang="0">
                  <a:pos x="1019" y="45"/>
                </a:cxn>
                <a:cxn ang="0">
                  <a:pos x="1010" y="29"/>
                </a:cxn>
                <a:cxn ang="0">
                  <a:pos x="1027" y="2"/>
                </a:cxn>
                <a:cxn ang="0">
                  <a:pos x="1157" y="4"/>
                </a:cxn>
                <a:cxn ang="0">
                  <a:pos x="1326" y="0"/>
                </a:cxn>
                <a:cxn ang="0">
                  <a:pos x="1341" y="8"/>
                </a:cxn>
                <a:cxn ang="0">
                  <a:pos x="1342" y="31"/>
                </a:cxn>
                <a:cxn ang="0">
                  <a:pos x="1317" y="47"/>
                </a:cxn>
                <a:cxn ang="0">
                  <a:pos x="1256" y="59"/>
                </a:cxn>
                <a:cxn ang="0">
                  <a:pos x="1163" y="100"/>
                </a:cxn>
                <a:cxn ang="0">
                  <a:pos x="781" y="376"/>
                </a:cxn>
                <a:cxn ang="0">
                  <a:pos x="745" y="404"/>
                </a:cxn>
                <a:cxn ang="0">
                  <a:pos x="741" y="425"/>
                </a:cxn>
                <a:cxn ang="0">
                  <a:pos x="982" y="966"/>
                </a:cxn>
                <a:cxn ang="0">
                  <a:pos x="1048" y="1009"/>
                </a:cxn>
                <a:cxn ang="0">
                  <a:pos x="1101" y="1013"/>
                </a:cxn>
                <a:cxn ang="0">
                  <a:pos x="1103" y="1049"/>
                </a:cxn>
                <a:cxn ang="0">
                  <a:pos x="1081" y="1060"/>
                </a:cxn>
                <a:cxn ang="0">
                  <a:pos x="974" y="1056"/>
                </a:cxn>
                <a:cxn ang="0">
                  <a:pos x="797" y="1058"/>
                </a:cxn>
                <a:cxn ang="0">
                  <a:pos x="719" y="1056"/>
                </a:cxn>
                <a:cxn ang="0">
                  <a:pos x="718" y="1020"/>
                </a:cxn>
                <a:cxn ang="0">
                  <a:pos x="747" y="1011"/>
                </a:cxn>
                <a:cxn ang="0">
                  <a:pos x="786" y="1007"/>
                </a:cxn>
                <a:cxn ang="0">
                  <a:pos x="827" y="978"/>
                </a:cxn>
                <a:cxn ang="0">
                  <a:pos x="827" y="947"/>
                </a:cxn>
                <a:cxn ang="0">
                  <a:pos x="625" y="490"/>
                </a:cxn>
                <a:cxn ang="0">
                  <a:pos x="325" y="930"/>
                </a:cxn>
                <a:cxn ang="0">
                  <a:pos x="313" y="983"/>
                </a:cxn>
                <a:cxn ang="0">
                  <a:pos x="352" y="1008"/>
                </a:cxn>
                <a:cxn ang="0">
                  <a:pos x="432" y="1011"/>
                </a:cxn>
                <a:cxn ang="0">
                  <a:pos x="459" y="1028"/>
                </a:cxn>
                <a:cxn ang="0">
                  <a:pos x="442" y="1058"/>
                </a:cxn>
                <a:cxn ang="0">
                  <a:pos x="326" y="1057"/>
                </a:cxn>
                <a:cxn ang="0">
                  <a:pos x="175" y="1054"/>
                </a:cxn>
                <a:cxn ang="0">
                  <a:pos x="49" y="1058"/>
                </a:cxn>
                <a:cxn ang="0">
                  <a:pos x="9" y="1054"/>
                </a:cxn>
                <a:cxn ang="0">
                  <a:pos x="6" y="1019"/>
                </a:cxn>
                <a:cxn ang="0">
                  <a:pos x="45" y="1011"/>
                </a:cxn>
                <a:cxn ang="0">
                  <a:pos x="151" y="1000"/>
                </a:cxn>
                <a:cxn ang="0">
                  <a:pos x="185" y="955"/>
                </a:cxn>
                <a:cxn ang="0">
                  <a:pos x="406" y="85"/>
                </a:cxn>
                <a:cxn ang="0">
                  <a:pos x="399" y="59"/>
                </a:cxn>
                <a:cxn ang="0">
                  <a:pos x="326" y="48"/>
                </a:cxn>
                <a:cxn ang="0">
                  <a:pos x="266" y="43"/>
                </a:cxn>
                <a:cxn ang="0">
                  <a:pos x="264" y="10"/>
                </a:cxn>
                <a:cxn ang="0">
                  <a:pos x="291" y="0"/>
                </a:cxn>
              </a:cxnLst>
              <a:rect l="0" t="0" r="r" b="b"/>
              <a:pathLst>
                <a:path w="1344" h="1060">
                  <a:moveTo>
                    <a:pt x="291" y="0"/>
                  </a:moveTo>
                  <a:lnTo>
                    <a:pt x="314" y="0"/>
                  </a:lnTo>
                  <a:lnTo>
                    <a:pt x="342" y="2"/>
                  </a:lnTo>
                  <a:lnTo>
                    <a:pt x="375" y="3"/>
                  </a:lnTo>
                  <a:lnTo>
                    <a:pt x="408" y="3"/>
                  </a:lnTo>
                  <a:lnTo>
                    <a:pt x="441" y="4"/>
                  </a:lnTo>
                  <a:lnTo>
                    <a:pt x="470" y="6"/>
                  </a:lnTo>
                  <a:lnTo>
                    <a:pt x="494" y="6"/>
                  </a:lnTo>
                  <a:lnTo>
                    <a:pt x="517" y="6"/>
                  </a:lnTo>
                  <a:lnTo>
                    <a:pt x="546" y="4"/>
                  </a:lnTo>
                  <a:lnTo>
                    <a:pt x="578" y="3"/>
                  </a:lnTo>
                  <a:lnTo>
                    <a:pt x="611" y="3"/>
                  </a:lnTo>
                  <a:lnTo>
                    <a:pt x="644" y="2"/>
                  </a:lnTo>
                  <a:lnTo>
                    <a:pt x="673" y="0"/>
                  </a:lnTo>
                  <a:lnTo>
                    <a:pt x="695" y="0"/>
                  </a:lnTo>
                  <a:lnTo>
                    <a:pt x="703" y="2"/>
                  </a:lnTo>
                  <a:lnTo>
                    <a:pt x="710" y="4"/>
                  </a:lnTo>
                  <a:lnTo>
                    <a:pt x="715" y="8"/>
                  </a:lnTo>
                  <a:lnTo>
                    <a:pt x="716" y="18"/>
                  </a:lnTo>
                  <a:lnTo>
                    <a:pt x="715" y="32"/>
                  </a:lnTo>
                  <a:lnTo>
                    <a:pt x="710" y="40"/>
                  </a:lnTo>
                  <a:lnTo>
                    <a:pt x="700" y="45"/>
                  </a:lnTo>
                  <a:lnTo>
                    <a:pt x="686" y="47"/>
                  </a:lnTo>
                  <a:lnTo>
                    <a:pt x="665" y="47"/>
                  </a:lnTo>
                  <a:lnTo>
                    <a:pt x="630" y="48"/>
                  </a:lnTo>
                  <a:lnTo>
                    <a:pt x="603" y="49"/>
                  </a:lnTo>
                  <a:lnTo>
                    <a:pt x="582" y="53"/>
                  </a:lnTo>
                  <a:lnTo>
                    <a:pt x="566" y="59"/>
                  </a:lnTo>
                  <a:lnTo>
                    <a:pt x="555" y="67"/>
                  </a:lnTo>
                  <a:lnTo>
                    <a:pt x="547" y="76"/>
                  </a:lnTo>
                  <a:lnTo>
                    <a:pt x="540" y="88"/>
                  </a:lnTo>
                  <a:lnTo>
                    <a:pt x="536" y="102"/>
                  </a:lnTo>
                  <a:lnTo>
                    <a:pt x="531" y="119"/>
                  </a:lnTo>
                  <a:lnTo>
                    <a:pt x="404" y="617"/>
                  </a:lnTo>
                  <a:lnTo>
                    <a:pt x="1022" y="151"/>
                  </a:lnTo>
                  <a:lnTo>
                    <a:pt x="1027" y="147"/>
                  </a:lnTo>
                  <a:lnTo>
                    <a:pt x="1035" y="139"/>
                  </a:lnTo>
                  <a:lnTo>
                    <a:pt x="1046" y="129"/>
                  </a:lnTo>
                  <a:lnTo>
                    <a:pt x="1057" y="118"/>
                  </a:lnTo>
                  <a:lnTo>
                    <a:pt x="1066" y="105"/>
                  </a:lnTo>
                  <a:lnTo>
                    <a:pt x="1074" y="93"/>
                  </a:lnTo>
                  <a:lnTo>
                    <a:pt x="1076" y="81"/>
                  </a:lnTo>
                  <a:lnTo>
                    <a:pt x="1074" y="68"/>
                  </a:lnTo>
                  <a:lnTo>
                    <a:pt x="1066" y="57"/>
                  </a:lnTo>
                  <a:lnTo>
                    <a:pt x="1052" y="51"/>
                  </a:lnTo>
                  <a:lnTo>
                    <a:pt x="1029" y="47"/>
                  </a:lnTo>
                  <a:lnTo>
                    <a:pt x="1023" y="47"/>
                  </a:lnTo>
                  <a:lnTo>
                    <a:pt x="1019" y="45"/>
                  </a:lnTo>
                  <a:lnTo>
                    <a:pt x="1015" y="43"/>
                  </a:lnTo>
                  <a:lnTo>
                    <a:pt x="1013" y="40"/>
                  </a:lnTo>
                  <a:lnTo>
                    <a:pt x="1010" y="36"/>
                  </a:lnTo>
                  <a:lnTo>
                    <a:pt x="1010" y="29"/>
                  </a:lnTo>
                  <a:lnTo>
                    <a:pt x="1011" y="18"/>
                  </a:lnTo>
                  <a:lnTo>
                    <a:pt x="1015" y="10"/>
                  </a:lnTo>
                  <a:lnTo>
                    <a:pt x="1021" y="4"/>
                  </a:lnTo>
                  <a:lnTo>
                    <a:pt x="1027" y="2"/>
                  </a:lnTo>
                  <a:lnTo>
                    <a:pt x="1034" y="0"/>
                  </a:lnTo>
                  <a:lnTo>
                    <a:pt x="1039" y="0"/>
                  </a:lnTo>
                  <a:lnTo>
                    <a:pt x="1097" y="2"/>
                  </a:lnTo>
                  <a:lnTo>
                    <a:pt x="1157" y="4"/>
                  </a:lnTo>
                  <a:lnTo>
                    <a:pt x="1216" y="6"/>
                  </a:lnTo>
                  <a:lnTo>
                    <a:pt x="1253" y="4"/>
                  </a:lnTo>
                  <a:lnTo>
                    <a:pt x="1291" y="2"/>
                  </a:lnTo>
                  <a:lnTo>
                    <a:pt x="1326" y="0"/>
                  </a:lnTo>
                  <a:lnTo>
                    <a:pt x="1332" y="2"/>
                  </a:lnTo>
                  <a:lnTo>
                    <a:pt x="1336" y="3"/>
                  </a:lnTo>
                  <a:lnTo>
                    <a:pt x="1338" y="6"/>
                  </a:lnTo>
                  <a:lnTo>
                    <a:pt x="1341" y="8"/>
                  </a:lnTo>
                  <a:lnTo>
                    <a:pt x="1342" y="11"/>
                  </a:lnTo>
                  <a:lnTo>
                    <a:pt x="1344" y="15"/>
                  </a:lnTo>
                  <a:lnTo>
                    <a:pt x="1344" y="18"/>
                  </a:lnTo>
                  <a:lnTo>
                    <a:pt x="1342" y="31"/>
                  </a:lnTo>
                  <a:lnTo>
                    <a:pt x="1338" y="40"/>
                  </a:lnTo>
                  <a:lnTo>
                    <a:pt x="1332" y="44"/>
                  </a:lnTo>
                  <a:lnTo>
                    <a:pt x="1325" y="47"/>
                  </a:lnTo>
                  <a:lnTo>
                    <a:pt x="1317" y="47"/>
                  </a:lnTo>
                  <a:lnTo>
                    <a:pt x="1303" y="48"/>
                  </a:lnTo>
                  <a:lnTo>
                    <a:pt x="1290" y="51"/>
                  </a:lnTo>
                  <a:lnTo>
                    <a:pt x="1274" y="53"/>
                  </a:lnTo>
                  <a:lnTo>
                    <a:pt x="1256" y="59"/>
                  </a:lnTo>
                  <a:lnTo>
                    <a:pt x="1237" y="64"/>
                  </a:lnTo>
                  <a:lnTo>
                    <a:pt x="1214" y="73"/>
                  </a:lnTo>
                  <a:lnTo>
                    <a:pt x="1190" y="84"/>
                  </a:lnTo>
                  <a:lnTo>
                    <a:pt x="1163" y="100"/>
                  </a:lnTo>
                  <a:lnTo>
                    <a:pt x="1132" y="117"/>
                  </a:lnTo>
                  <a:lnTo>
                    <a:pt x="1097" y="139"/>
                  </a:lnTo>
                  <a:lnTo>
                    <a:pt x="1060" y="166"/>
                  </a:lnTo>
                  <a:lnTo>
                    <a:pt x="781" y="376"/>
                  </a:lnTo>
                  <a:lnTo>
                    <a:pt x="772" y="383"/>
                  </a:lnTo>
                  <a:lnTo>
                    <a:pt x="762" y="391"/>
                  </a:lnTo>
                  <a:lnTo>
                    <a:pt x="753" y="398"/>
                  </a:lnTo>
                  <a:lnTo>
                    <a:pt x="745" y="404"/>
                  </a:lnTo>
                  <a:lnTo>
                    <a:pt x="739" y="408"/>
                  </a:lnTo>
                  <a:lnTo>
                    <a:pt x="737" y="411"/>
                  </a:lnTo>
                  <a:lnTo>
                    <a:pt x="738" y="417"/>
                  </a:lnTo>
                  <a:lnTo>
                    <a:pt x="741" y="425"/>
                  </a:lnTo>
                  <a:lnTo>
                    <a:pt x="745" y="432"/>
                  </a:lnTo>
                  <a:lnTo>
                    <a:pt x="745" y="432"/>
                  </a:lnTo>
                  <a:lnTo>
                    <a:pt x="969" y="942"/>
                  </a:lnTo>
                  <a:lnTo>
                    <a:pt x="982" y="966"/>
                  </a:lnTo>
                  <a:lnTo>
                    <a:pt x="994" y="983"/>
                  </a:lnTo>
                  <a:lnTo>
                    <a:pt x="1007" y="996"/>
                  </a:lnTo>
                  <a:lnTo>
                    <a:pt x="1025" y="1004"/>
                  </a:lnTo>
                  <a:lnTo>
                    <a:pt x="1048" y="1009"/>
                  </a:lnTo>
                  <a:lnTo>
                    <a:pt x="1076" y="1011"/>
                  </a:lnTo>
                  <a:lnTo>
                    <a:pt x="1085" y="1011"/>
                  </a:lnTo>
                  <a:lnTo>
                    <a:pt x="1095" y="1011"/>
                  </a:lnTo>
                  <a:lnTo>
                    <a:pt x="1101" y="1013"/>
                  </a:lnTo>
                  <a:lnTo>
                    <a:pt x="1107" y="1019"/>
                  </a:lnTo>
                  <a:lnTo>
                    <a:pt x="1108" y="1028"/>
                  </a:lnTo>
                  <a:lnTo>
                    <a:pt x="1107" y="1041"/>
                  </a:lnTo>
                  <a:lnTo>
                    <a:pt x="1103" y="1049"/>
                  </a:lnTo>
                  <a:lnTo>
                    <a:pt x="1097" y="1056"/>
                  </a:lnTo>
                  <a:lnTo>
                    <a:pt x="1092" y="1058"/>
                  </a:lnTo>
                  <a:lnTo>
                    <a:pt x="1087" y="1058"/>
                  </a:lnTo>
                  <a:lnTo>
                    <a:pt x="1081" y="1060"/>
                  </a:lnTo>
                  <a:lnTo>
                    <a:pt x="1060" y="1058"/>
                  </a:lnTo>
                  <a:lnTo>
                    <a:pt x="1033" y="1058"/>
                  </a:lnTo>
                  <a:lnTo>
                    <a:pt x="1003" y="1057"/>
                  </a:lnTo>
                  <a:lnTo>
                    <a:pt x="974" y="1056"/>
                  </a:lnTo>
                  <a:lnTo>
                    <a:pt x="947" y="1054"/>
                  </a:lnTo>
                  <a:lnTo>
                    <a:pt x="925" y="1054"/>
                  </a:lnTo>
                  <a:lnTo>
                    <a:pt x="862" y="1056"/>
                  </a:lnTo>
                  <a:lnTo>
                    <a:pt x="797" y="1058"/>
                  </a:lnTo>
                  <a:lnTo>
                    <a:pt x="734" y="1060"/>
                  </a:lnTo>
                  <a:lnTo>
                    <a:pt x="730" y="1058"/>
                  </a:lnTo>
                  <a:lnTo>
                    <a:pt x="725" y="1058"/>
                  </a:lnTo>
                  <a:lnTo>
                    <a:pt x="719" y="1056"/>
                  </a:lnTo>
                  <a:lnTo>
                    <a:pt x="714" y="1050"/>
                  </a:lnTo>
                  <a:lnTo>
                    <a:pt x="712" y="1042"/>
                  </a:lnTo>
                  <a:lnTo>
                    <a:pt x="714" y="1028"/>
                  </a:lnTo>
                  <a:lnTo>
                    <a:pt x="718" y="1020"/>
                  </a:lnTo>
                  <a:lnTo>
                    <a:pt x="723" y="1015"/>
                  </a:lnTo>
                  <a:lnTo>
                    <a:pt x="730" y="1012"/>
                  </a:lnTo>
                  <a:lnTo>
                    <a:pt x="738" y="1011"/>
                  </a:lnTo>
                  <a:lnTo>
                    <a:pt x="747" y="1011"/>
                  </a:lnTo>
                  <a:lnTo>
                    <a:pt x="753" y="1011"/>
                  </a:lnTo>
                  <a:lnTo>
                    <a:pt x="762" y="1009"/>
                  </a:lnTo>
                  <a:lnTo>
                    <a:pt x="773" y="1008"/>
                  </a:lnTo>
                  <a:lnTo>
                    <a:pt x="786" y="1007"/>
                  </a:lnTo>
                  <a:lnTo>
                    <a:pt x="799" y="1003"/>
                  </a:lnTo>
                  <a:lnTo>
                    <a:pt x="811" y="996"/>
                  </a:lnTo>
                  <a:lnTo>
                    <a:pt x="820" y="988"/>
                  </a:lnTo>
                  <a:lnTo>
                    <a:pt x="827" y="978"/>
                  </a:lnTo>
                  <a:lnTo>
                    <a:pt x="828" y="964"/>
                  </a:lnTo>
                  <a:lnTo>
                    <a:pt x="828" y="959"/>
                  </a:lnTo>
                  <a:lnTo>
                    <a:pt x="828" y="954"/>
                  </a:lnTo>
                  <a:lnTo>
                    <a:pt x="827" y="947"/>
                  </a:lnTo>
                  <a:lnTo>
                    <a:pt x="823" y="939"/>
                  </a:lnTo>
                  <a:lnTo>
                    <a:pt x="817" y="926"/>
                  </a:lnTo>
                  <a:lnTo>
                    <a:pt x="809" y="907"/>
                  </a:lnTo>
                  <a:lnTo>
                    <a:pt x="625" y="490"/>
                  </a:lnTo>
                  <a:lnTo>
                    <a:pt x="389" y="672"/>
                  </a:lnTo>
                  <a:lnTo>
                    <a:pt x="360" y="794"/>
                  </a:lnTo>
                  <a:lnTo>
                    <a:pt x="328" y="915"/>
                  </a:lnTo>
                  <a:lnTo>
                    <a:pt x="325" y="930"/>
                  </a:lnTo>
                  <a:lnTo>
                    <a:pt x="321" y="945"/>
                  </a:lnTo>
                  <a:lnTo>
                    <a:pt x="317" y="960"/>
                  </a:lnTo>
                  <a:lnTo>
                    <a:pt x="314" y="974"/>
                  </a:lnTo>
                  <a:lnTo>
                    <a:pt x="313" y="983"/>
                  </a:lnTo>
                  <a:lnTo>
                    <a:pt x="315" y="994"/>
                  </a:lnTo>
                  <a:lnTo>
                    <a:pt x="323" y="1000"/>
                  </a:lnTo>
                  <a:lnTo>
                    <a:pt x="336" y="1005"/>
                  </a:lnTo>
                  <a:lnTo>
                    <a:pt x="352" y="1008"/>
                  </a:lnTo>
                  <a:lnTo>
                    <a:pt x="371" y="1009"/>
                  </a:lnTo>
                  <a:lnTo>
                    <a:pt x="392" y="1011"/>
                  </a:lnTo>
                  <a:lnTo>
                    <a:pt x="418" y="1011"/>
                  </a:lnTo>
                  <a:lnTo>
                    <a:pt x="432" y="1011"/>
                  </a:lnTo>
                  <a:lnTo>
                    <a:pt x="445" y="1011"/>
                  </a:lnTo>
                  <a:lnTo>
                    <a:pt x="453" y="1013"/>
                  </a:lnTo>
                  <a:lnTo>
                    <a:pt x="458" y="1019"/>
                  </a:lnTo>
                  <a:lnTo>
                    <a:pt x="459" y="1028"/>
                  </a:lnTo>
                  <a:lnTo>
                    <a:pt x="458" y="1041"/>
                  </a:lnTo>
                  <a:lnTo>
                    <a:pt x="454" y="1049"/>
                  </a:lnTo>
                  <a:lnTo>
                    <a:pt x="449" y="1056"/>
                  </a:lnTo>
                  <a:lnTo>
                    <a:pt x="442" y="1058"/>
                  </a:lnTo>
                  <a:lnTo>
                    <a:pt x="435" y="1058"/>
                  </a:lnTo>
                  <a:lnTo>
                    <a:pt x="430" y="1060"/>
                  </a:lnTo>
                  <a:lnTo>
                    <a:pt x="377" y="1058"/>
                  </a:lnTo>
                  <a:lnTo>
                    <a:pt x="326" y="1057"/>
                  </a:lnTo>
                  <a:lnTo>
                    <a:pt x="276" y="1056"/>
                  </a:lnTo>
                  <a:lnTo>
                    <a:pt x="227" y="1054"/>
                  </a:lnTo>
                  <a:lnTo>
                    <a:pt x="204" y="1054"/>
                  </a:lnTo>
                  <a:lnTo>
                    <a:pt x="175" y="1054"/>
                  </a:lnTo>
                  <a:lnTo>
                    <a:pt x="143" y="1056"/>
                  </a:lnTo>
                  <a:lnTo>
                    <a:pt x="109" y="1057"/>
                  </a:lnTo>
                  <a:lnTo>
                    <a:pt x="77" y="1058"/>
                  </a:lnTo>
                  <a:lnTo>
                    <a:pt x="49" y="1058"/>
                  </a:lnTo>
                  <a:lnTo>
                    <a:pt x="26" y="1058"/>
                  </a:lnTo>
                  <a:lnTo>
                    <a:pt x="21" y="1058"/>
                  </a:lnTo>
                  <a:lnTo>
                    <a:pt x="15" y="1058"/>
                  </a:lnTo>
                  <a:lnTo>
                    <a:pt x="9" y="1054"/>
                  </a:lnTo>
                  <a:lnTo>
                    <a:pt x="3" y="1049"/>
                  </a:lnTo>
                  <a:lnTo>
                    <a:pt x="0" y="1040"/>
                  </a:lnTo>
                  <a:lnTo>
                    <a:pt x="2" y="1027"/>
                  </a:lnTo>
                  <a:lnTo>
                    <a:pt x="6" y="1019"/>
                  </a:lnTo>
                  <a:lnTo>
                    <a:pt x="13" y="1013"/>
                  </a:lnTo>
                  <a:lnTo>
                    <a:pt x="22" y="1011"/>
                  </a:lnTo>
                  <a:lnTo>
                    <a:pt x="33" y="1011"/>
                  </a:lnTo>
                  <a:lnTo>
                    <a:pt x="45" y="1011"/>
                  </a:lnTo>
                  <a:lnTo>
                    <a:pt x="83" y="1009"/>
                  </a:lnTo>
                  <a:lnTo>
                    <a:pt x="112" y="1008"/>
                  </a:lnTo>
                  <a:lnTo>
                    <a:pt x="135" y="1005"/>
                  </a:lnTo>
                  <a:lnTo>
                    <a:pt x="151" y="1000"/>
                  </a:lnTo>
                  <a:lnTo>
                    <a:pt x="163" y="992"/>
                  </a:lnTo>
                  <a:lnTo>
                    <a:pt x="173" y="983"/>
                  </a:lnTo>
                  <a:lnTo>
                    <a:pt x="179" y="971"/>
                  </a:lnTo>
                  <a:lnTo>
                    <a:pt x="185" y="955"/>
                  </a:lnTo>
                  <a:lnTo>
                    <a:pt x="189" y="937"/>
                  </a:lnTo>
                  <a:lnTo>
                    <a:pt x="400" y="105"/>
                  </a:lnTo>
                  <a:lnTo>
                    <a:pt x="403" y="93"/>
                  </a:lnTo>
                  <a:lnTo>
                    <a:pt x="406" y="85"/>
                  </a:lnTo>
                  <a:lnTo>
                    <a:pt x="407" y="80"/>
                  </a:lnTo>
                  <a:lnTo>
                    <a:pt x="407" y="76"/>
                  </a:lnTo>
                  <a:lnTo>
                    <a:pt x="406" y="65"/>
                  </a:lnTo>
                  <a:lnTo>
                    <a:pt x="399" y="59"/>
                  </a:lnTo>
                  <a:lnTo>
                    <a:pt x="388" y="55"/>
                  </a:lnTo>
                  <a:lnTo>
                    <a:pt x="373" y="52"/>
                  </a:lnTo>
                  <a:lnTo>
                    <a:pt x="350" y="49"/>
                  </a:lnTo>
                  <a:lnTo>
                    <a:pt x="326" y="48"/>
                  </a:lnTo>
                  <a:lnTo>
                    <a:pt x="303" y="47"/>
                  </a:lnTo>
                  <a:lnTo>
                    <a:pt x="287" y="47"/>
                  </a:lnTo>
                  <a:lnTo>
                    <a:pt x="275" y="45"/>
                  </a:lnTo>
                  <a:lnTo>
                    <a:pt x="266" y="43"/>
                  </a:lnTo>
                  <a:lnTo>
                    <a:pt x="260" y="39"/>
                  </a:lnTo>
                  <a:lnTo>
                    <a:pt x="259" y="29"/>
                  </a:lnTo>
                  <a:lnTo>
                    <a:pt x="260" y="18"/>
                  </a:lnTo>
                  <a:lnTo>
                    <a:pt x="264" y="10"/>
                  </a:lnTo>
                  <a:lnTo>
                    <a:pt x="270" y="4"/>
                  </a:lnTo>
                  <a:lnTo>
                    <a:pt x="276" y="2"/>
                  </a:lnTo>
                  <a:lnTo>
                    <a:pt x="284" y="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29" name="Group 81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295400" y="4724400"/>
            <a:ext cx="5943600" cy="667709"/>
            <a:chOff x="3001" y="2720"/>
            <a:chExt cx="20420" cy="2294"/>
          </a:xfrm>
        </p:grpSpPr>
        <p:sp>
          <p:nvSpPr>
            <p:cNvPr id="2131" name="Freeform 83"/>
            <p:cNvSpPr>
              <a:spLocks noEditPoints="1"/>
            </p:cNvSpPr>
            <p:nvPr/>
          </p:nvSpPr>
          <p:spPr bwMode="auto">
            <a:xfrm>
              <a:off x="3001" y="3369"/>
              <a:ext cx="839" cy="1407"/>
            </a:xfrm>
            <a:custGeom>
              <a:avLst/>
              <a:gdLst/>
              <a:ahLst/>
              <a:cxnLst>
                <a:cxn ang="0">
                  <a:pos x="354" y="1076"/>
                </a:cxn>
                <a:cxn ang="0">
                  <a:pos x="535" y="1015"/>
                </a:cxn>
                <a:cxn ang="0">
                  <a:pos x="659" y="887"/>
                </a:cxn>
                <a:cxn ang="0">
                  <a:pos x="727" y="728"/>
                </a:cxn>
                <a:cxn ang="0">
                  <a:pos x="721" y="569"/>
                </a:cxn>
                <a:cxn ang="0">
                  <a:pos x="647" y="471"/>
                </a:cxn>
                <a:cxn ang="0">
                  <a:pos x="522" y="428"/>
                </a:cxn>
                <a:cxn ang="0">
                  <a:pos x="385" y="446"/>
                </a:cxn>
                <a:cxn ang="0">
                  <a:pos x="230" y="550"/>
                </a:cxn>
                <a:cxn ang="0">
                  <a:pos x="137" y="691"/>
                </a:cxn>
                <a:cxn ang="0">
                  <a:pos x="106" y="856"/>
                </a:cxn>
                <a:cxn ang="0">
                  <a:pos x="137" y="978"/>
                </a:cxn>
                <a:cxn ang="0">
                  <a:pos x="218" y="1052"/>
                </a:cxn>
                <a:cxn ang="0">
                  <a:pos x="317" y="1076"/>
                </a:cxn>
                <a:cxn ang="0">
                  <a:pos x="609" y="0"/>
                </a:cxn>
                <a:cxn ang="0">
                  <a:pos x="622" y="12"/>
                </a:cxn>
                <a:cxn ang="0">
                  <a:pos x="628" y="18"/>
                </a:cxn>
                <a:cxn ang="0">
                  <a:pos x="622" y="30"/>
                </a:cxn>
                <a:cxn ang="0">
                  <a:pos x="622" y="36"/>
                </a:cxn>
                <a:cxn ang="0">
                  <a:pos x="535" y="391"/>
                </a:cxn>
                <a:cxn ang="0">
                  <a:pos x="709" y="446"/>
                </a:cxn>
                <a:cxn ang="0">
                  <a:pos x="808" y="550"/>
                </a:cxn>
                <a:cxn ang="0">
                  <a:pos x="839" y="679"/>
                </a:cxn>
                <a:cxn ang="0">
                  <a:pos x="771" y="881"/>
                </a:cxn>
                <a:cxn ang="0">
                  <a:pos x="591" y="1040"/>
                </a:cxn>
                <a:cxn ang="0">
                  <a:pos x="348" y="1107"/>
                </a:cxn>
                <a:cxn ang="0">
                  <a:pos x="286" y="1358"/>
                </a:cxn>
                <a:cxn ang="0">
                  <a:pos x="280" y="1388"/>
                </a:cxn>
                <a:cxn ang="0">
                  <a:pos x="273" y="1407"/>
                </a:cxn>
                <a:cxn ang="0">
                  <a:pos x="255" y="1407"/>
                </a:cxn>
                <a:cxn ang="0">
                  <a:pos x="242" y="1407"/>
                </a:cxn>
                <a:cxn ang="0">
                  <a:pos x="236" y="1394"/>
                </a:cxn>
                <a:cxn ang="0">
                  <a:pos x="255" y="1321"/>
                </a:cxn>
                <a:cxn ang="0">
                  <a:pos x="305" y="1107"/>
                </a:cxn>
                <a:cxn ang="0">
                  <a:pos x="118" y="1046"/>
                </a:cxn>
                <a:cxn ang="0">
                  <a:pos x="12" y="911"/>
                </a:cxn>
                <a:cxn ang="0">
                  <a:pos x="19" y="722"/>
                </a:cxn>
                <a:cxn ang="0">
                  <a:pos x="149" y="532"/>
                </a:cxn>
                <a:cxn ang="0">
                  <a:pos x="367" y="416"/>
                </a:cxn>
                <a:cxn ang="0">
                  <a:pos x="584" y="30"/>
                </a:cxn>
                <a:cxn ang="0">
                  <a:pos x="591" y="6"/>
                </a:cxn>
                <a:cxn ang="0">
                  <a:pos x="609" y="0"/>
                </a:cxn>
              </a:cxnLst>
              <a:rect l="0" t="0" r="r" b="b"/>
              <a:pathLst>
                <a:path w="839" h="1407">
                  <a:moveTo>
                    <a:pt x="522" y="428"/>
                  </a:moveTo>
                  <a:lnTo>
                    <a:pt x="354" y="1076"/>
                  </a:lnTo>
                  <a:lnTo>
                    <a:pt x="454" y="1052"/>
                  </a:lnTo>
                  <a:lnTo>
                    <a:pt x="535" y="1015"/>
                  </a:lnTo>
                  <a:lnTo>
                    <a:pt x="603" y="954"/>
                  </a:lnTo>
                  <a:lnTo>
                    <a:pt x="659" y="887"/>
                  </a:lnTo>
                  <a:lnTo>
                    <a:pt x="703" y="807"/>
                  </a:lnTo>
                  <a:lnTo>
                    <a:pt x="727" y="728"/>
                  </a:lnTo>
                  <a:lnTo>
                    <a:pt x="734" y="642"/>
                  </a:lnTo>
                  <a:lnTo>
                    <a:pt x="721" y="569"/>
                  </a:lnTo>
                  <a:lnTo>
                    <a:pt x="696" y="514"/>
                  </a:lnTo>
                  <a:lnTo>
                    <a:pt x="647" y="471"/>
                  </a:lnTo>
                  <a:lnTo>
                    <a:pt x="591" y="440"/>
                  </a:lnTo>
                  <a:lnTo>
                    <a:pt x="522" y="428"/>
                  </a:lnTo>
                  <a:close/>
                  <a:moveTo>
                    <a:pt x="479" y="428"/>
                  </a:moveTo>
                  <a:lnTo>
                    <a:pt x="385" y="446"/>
                  </a:lnTo>
                  <a:lnTo>
                    <a:pt x="305" y="489"/>
                  </a:lnTo>
                  <a:lnTo>
                    <a:pt x="230" y="550"/>
                  </a:lnTo>
                  <a:lnTo>
                    <a:pt x="180" y="618"/>
                  </a:lnTo>
                  <a:lnTo>
                    <a:pt x="137" y="691"/>
                  </a:lnTo>
                  <a:lnTo>
                    <a:pt x="112" y="777"/>
                  </a:lnTo>
                  <a:lnTo>
                    <a:pt x="106" y="856"/>
                  </a:lnTo>
                  <a:lnTo>
                    <a:pt x="118" y="930"/>
                  </a:lnTo>
                  <a:lnTo>
                    <a:pt x="137" y="978"/>
                  </a:lnTo>
                  <a:lnTo>
                    <a:pt x="174" y="1021"/>
                  </a:lnTo>
                  <a:lnTo>
                    <a:pt x="218" y="1052"/>
                  </a:lnTo>
                  <a:lnTo>
                    <a:pt x="267" y="1064"/>
                  </a:lnTo>
                  <a:lnTo>
                    <a:pt x="317" y="1076"/>
                  </a:lnTo>
                  <a:lnTo>
                    <a:pt x="479" y="428"/>
                  </a:lnTo>
                  <a:close/>
                  <a:moveTo>
                    <a:pt x="609" y="0"/>
                  </a:moveTo>
                  <a:lnTo>
                    <a:pt x="615" y="6"/>
                  </a:lnTo>
                  <a:lnTo>
                    <a:pt x="622" y="12"/>
                  </a:lnTo>
                  <a:lnTo>
                    <a:pt x="622" y="12"/>
                  </a:lnTo>
                  <a:lnTo>
                    <a:pt x="628" y="18"/>
                  </a:lnTo>
                  <a:lnTo>
                    <a:pt x="622" y="18"/>
                  </a:lnTo>
                  <a:lnTo>
                    <a:pt x="622" y="30"/>
                  </a:lnTo>
                  <a:lnTo>
                    <a:pt x="622" y="36"/>
                  </a:lnTo>
                  <a:lnTo>
                    <a:pt x="622" y="36"/>
                  </a:lnTo>
                  <a:lnTo>
                    <a:pt x="622" y="36"/>
                  </a:lnTo>
                  <a:lnTo>
                    <a:pt x="535" y="391"/>
                  </a:lnTo>
                  <a:lnTo>
                    <a:pt x="634" y="410"/>
                  </a:lnTo>
                  <a:lnTo>
                    <a:pt x="709" y="446"/>
                  </a:lnTo>
                  <a:lnTo>
                    <a:pt x="771" y="495"/>
                  </a:lnTo>
                  <a:lnTo>
                    <a:pt x="808" y="550"/>
                  </a:lnTo>
                  <a:lnTo>
                    <a:pt x="833" y="611"/>
                  </a:lnTo>
                  <a:lnTo>
                    <a:pt x="839" y="679"/>
                  </a:lnTo>
                  <a:lnTo>
                    <a:pt x="821" y="783"/>
                  </a:lnTo>
                  <a:lnTo>
                    <a:pt x="771" y="881"/>
                  </a:lnTo>
                  <a:lnTo>
                    <a:pt x="690" y="966"/>
                  </a:lnTo>
                  <a:lnTo>
                    <a:pt x="591" y="1040"/>
                  </a:lnTo>
                  <a:lnTo>
                    <a:pt x="472" y="1089"/>
                  </a:lnTo>
                  <a:lnTo>
                    <a:pt x="348" y="1107"/>
                  </a:lnTo>
                  <a:lnTo>
                    <a:pt x="292" y="1339"/>
                  </a:lnTo>
                  <a:lnTo>
                    <a:pt x="286" y="1358"/>
                  </a:lnTo>
                  <a:lnTo>
                    <a:pt x="280" y="1370"/>
                  </a:lnTo>
                  <a:lnTo>
                    <a:pt x="280" y="1388"/>
                  </a:lnTo>
                  <a:lnTo>
                    <a:pt x="273" y="1400"/>
                  </a:lnTo>
                  <a:lnTo>
                    <a:pt x="273" y="1407"/>
                  </a:lnTo>
                  <a:lnTo>
                    <a:pt x="267" y="1407"/>
                  </a:lnTo>
                  <a:lnTo>
                    <a:pt x="255" y="1407"/>
                  </a:lnTo>
                  <a:lnTo>
                    <a:pt x="249" y="1407"/>
                  </a:lnTo>
                  <a:lnTo>
                    <a:pt x="242" y="1407"/>
                  </a:lnTo>
                  <a:lnTo>
                    <a:pt x="236" y="1400"/>
                  </a:lnTo>
                  <a:lnTo>
                    <a:pt x="236" y="1394"/>
                  </a:lnTo>
                  <a:lnTo>
                    <a:pt x="242" y="1370"/>
                  </a:lnTo>
                  <a:lnTo>
                    <a:pt x="255" y="1321"/>
                  </a:lnTo>
                  <a:lnTo>
                    <a:pt x="273" y="1254"/>
                  </a:lnTo>
                  <a:lnTo>
                    <a:pt x="305" y="1107"/>
                  </a:lnTo>
                  <a:lnTo>
                    <a:pt x="199" y="1089"/>
                  </a:lnTo>
                  <a:lnTo>
                    <a:pt x="118" y="1046"/>
                  </a:lnTo>
                  <a:lnTo>
                    <a:pt x="56" y="985"/>
                  </a:lnTo>
                  <a:lnTo>
                    <a:pt x="12" y="911"/>
                  </a:lnTo>
                  <a:lnTo>
                    <a:pt x="0" y="826"/>
                  </a:lnTo>
                  <a:lnTo>
                    <a:pt x="19" y="722"/>
                  </a:lnTo>
                  <a:lnTo>
                    <a:pt x="74" y="618"/>
                  </a:lnTo>
                  <a:lnTo>
                    <a:pt x="149" y="532"/>
                  </a:lnTo>
                  <a:lnTo>
                    <a:pt x="249" y="465"/>
                  </a:lnTo>
                  <a:lnTo>
                    <a:pt x="367" y="416"/>
                  </a:lnTo>
                  <a:lnTo>
                    <a:pt x="491" y="391"/>
                  </a:lnTo>
                  <a:lnTo>
                    <a:pt x="584" y="30"/>
                  </a:lnTo>
                  <a:lnTo>
                    <a:pt x="584" y="18"/>
                  </a:lnTo>
                  <a:lnTo>
                    <a:pt x="591" y="6"/>
                  </a:lnTo>
                  <a:lnTo>
                    <a:pt x="597" y="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2" name="Freeform 84"/>
            <p:cNvSpPr>
              <a:spLocks/>
            </p:cNvSpPr>
            <p:nvPr/>
          </p:nvSpPr>
          <p:spPr bwMode="auto">
            <a:xfrm>
              <a:off x="3946" y="3925"/>
              <a:ext cx="1026" cy="759"/>
            </a:xfrm>
            <a:custGeom>
              <a:avLst/>
              <a:gdLst/>
              <a:ahLst/>
              <a:cxnLst>
                <a:cxn ang="0">
                  <a:pos x="255" y="7"/>
                </a:cxn>
                <a:cxn ang="0">
                  <a:pos x="317" y="7"/>
                </a:cxn>
                <a:cxn ang="0">
                  <a:pos x="398" y="7"/>
                </a:cxn>
                <a:cxn ang="0">
                  <a:pos x="510" y="7"/>
                </a:cxn>
                <a:cxn ang="0">
                  <a:pos x="516" y="31"/>
                </a:cxn>
                <a:cxn ang="0">
                  <a:pos x="497" y="43"/>
                </a:cxn>
                <a:cxn ang="0">
                  <a:pos x="410" y="49"/>
                </a:cxn>
                <a:cxn ang="0">
                  <a:pos x="299" y="441"/>
                </a:cxn>
                <a:cxn ang="0">
                  <a:pos x="790" y="92"/>
                </a:cxn>
                <a:cxn ang="0">
                  <a:pos x="821" y="55"/>
                </a:cxn>
                <a:cxn ang="0">
                  <a:pos x="802" y="43"/>
                </a:cxn>
                <a:cxn ang="0">
                  <a:pos x="777" y="37"/>
                </a:cxn>
                <a:cxn ang="0">
                  <a:pos x="777" y="19"/>
                </a:cxn>
                <a:cxn ang="0">
                  <a:pos x="790" y="7"/>
                </a:cxn>
                <a:cxn ang="0">
                  <a:pos x="889" y="7"/>
                </a:cxn>
                <a:cxn ang="0">
                  <a:pos x="989" y="7"/>
                </a:cxn>
                <a:cxn ang="0">
                  <a:pos x="1026" y="13"/>
                </a:cxn>
                <a:cxn ang="0">
                  <a:pos x="1020" y="37"/>
                </a:cxn>
                <a:cxn ang="0">
                  <a:pos x="1001" y="43"/>
                </a:cxn>
                <a:cxn ang="0">
                  <a:pos x="846" y="104"/>
                </a:cxn>
                <a:cxn ang="0">
                  <a:pos x="585" y="282"/>
                </a:cxn>
                <a:cxn ang="0">
                  <a:pos x="560" y="300"/>
                </a:cxn>
                <a:cxn ang="0">
                  <a:pos x="560" y="306"/>
                </a:cxn>
                <a:cxn ang="0">
                  <a:pos x="759" y="685"/>
                </a:cxn>
                <a:cxn ang="0">
                  <a:pos x="802" y="716"/>
                </a:cxn>
                <a:cxn ang="0">
                  <a:pos x="846" y="722"/>
                </a:cxn>
                <a:cxn ang="0">
                  <a:pos x="858" y="740"/>
                </a:cxn>
                <a:cxn ang="0">
                  <a:pos x="839" y="759"/>
                </a:cxn>
                <a:cxn ang="0">
                  <a:pos x="628" y="759"/>
                </a:cxn>
                <a:cxn ang="0">
                  <a:pos x="566" y="753"/>
                </a:cxn>
                <a:cxn ang="0">
                  <a:pos x="566" y="734"/>
                </a:cxn>
                <a:cxn ang="0">
                  <a:pos x="585" y="722"/>
                </a:cxn>
                <a:cxn ang="0">
                  <a:pos x="616" y="716"/>
                </a:cxn>
                <a:cxn ang="0">
                  <a:pos x="641" y="704"/>
                </a:cxn>
                <a:cxn ang="0">
                  <a:pos x="641" y="679"/>
                </a:cxn>
                <a:cxn ang="0">
                  <a:pos x="286" y="490"/>
                </a:cxn>
                <a:cxn ang="0">
                  <a:pos x="236" y="667"/>
                </a:cxn>
                <a:cxn ang="0">
                  <a:pos x="230" y="710"/>
                </a:cxn>
                <a:cxn ang="0">
                  <a:pos x="261" y="716"/>
                </a:cxn>
                <a:cxn ang="0">
                  <a:pos x="305" y="722"/>
                </a:cxn>
                <a:cxn ang="0">
                  <a:pos x="336" y="728"/>
                </a:cxn>
                <a:cxn ang="0">
                  <a:pos x="330" y="753"/>
                </a:cxn>
                <a:cxn ang="0">
                  <a:pos x="317" y="759"/>
                </a:cxn>
                <a:cxn ang="0">
                  <a:pos x="224" y="759"/>
                </a:cxn>
                <a:cxn ang="0">
                  <a:pos x="162" y="753"/>
                </a:cxn>
                <a:cxn ang="0">
                  <a:pos x="19" y="759"/>
                </a:cxn>
                <a:cxn ang="0">
                  <a:pos x="0" y="747"/>
                </a:cxn>
                <a:cxn ang="0">
                  <a:pos x="6" y="728"/>
                </a:cxn>
                <a:cxn ang="0">
                  <a:pos x="31" y="722"/>
                </a:cxn>
                <a:cxn ang="0">
                  <a:pos x="106" y="716"/>
                </a:cxn>
                <a:cxn ang="0">
                  <a:pos x="131" y="685"/>
                </a:cxn>
                <a:cxn ang="0">
                  <a:pos x="286" y="74"/>
                </a:cxn>
                <a:cxn ang="0">
                  <a:pos x="286" y="55"/>
                </a:cxn>
                <a:cxn ang="0">
                  <a:pos x="261" y="43"/>
                </a:cxn>
                <a:cxn ang="0">
                  <a:pos x="218" y="43"/>
                </a:cxn>
                <a:cxn ang="0">
                  <a:pos x="187" y="37"/>
                </a:cxn>
                <a:cxn ang="0">
                  <a:pos x="187" y="7"/>
                </a:cxn>
                <a:cxn ang="0">
                  <a:pos x="205" y="0"/>
                </a:cxn>
              </a:cxnLst>
              <a:rect l="0" t="0" r="r" b="b"/>
              <a:pathLst>
                <a:path w="1026" h="759">
                  <a:moveTo>
                    <a:pt x="205" y="0"/>
                  </a:moveTo>
                  <a:lnTo>
                    <a:pt x="230" y="7"/>
                  </a:lnTo>
                  <a:lnTo>
                    <a:pt x="255" y="7"/>
                  </a:lnTo>
                  <a:lnTo>
                    <a:pt x="280" y="7"/>
                  </a:lnTo>
                  <a:lnTo>
                    <a:pt x="292" y="7"/>
                  </a:lnTo>
                  <a:lnTo>
                    <a:pt x="317" y="7"/>
                  </a:lnTo>
                  <a:lnTo>
                    <a:pt x="336" y="7"/>
                  </a:lnTo>
                  <a:lnTo>
                    <a:pt x="354" y="7"/>
                  </a:lnTo>
                  <a:lnTo>
                    <a:pt x="398" y="7"/>
                  </a:lnTo>
                  <a:lnTo>
                    <a:pt x="454" y="7"/>
                  </a:lnTo>
                  <a:lnTo>
                    <a:pt x="504" y="0"/>
                  </a:lnTo>
                  <a:lnTo>
                    <a:pt x="510" y="7"/>
                  </a:lnTo>
                  <a:lnTo>
                    <a:pt x="516" y="13"/>
                  </a:lnTo>
                  <a:lnTo>
                    <a:pt x="522" y="19"/>
                  </a:lnTo>
                  <a:lnTo>
                    <a:pt x="516" y="31"/>
                  </a:lnTo>
                  <a:lnTo>
                    <a:pt x="516" y="37"/>
                  </a:lnTo>
                  <a:lnTo>
                    <a:pt x="504" y="43"/>
                  </a:lnTo>
                  <a:lnTo>
                    <a:pt x="497" y="43"/>
                  </a:lnTo>
                  <a:lnTo>
                    <a:pt x="485" y="43"/>
                  </a:lnTo>
                  <a:lnTo>
                    <a:pt x="435" y="43"/>
                  </a:lnTo>
                  <a:lnTo>
                    <a:pt x="410" y="49"/>
                  </a:lnTo>
                  <a:lnTo>
                    <a:pt x="392" y="68"/>
                  </a:lnTo>
                  <a:lnTo>
                    <a:pt x="386" y="92"/>
                  </a:lnTo>
                  <a:lnTo>
                    <a:pt x="299" y="441"/>
                  </a:lnTo>
                  <a:lnTo>
                    <a:pt x="765" y="110"/>
                  </a:lnTo>
                  <a:lnTo>
                    <a:pt x="777" y="104"/>
                  </a:lnTo>
                  <a:lnTo>
                    <a:pt x="790" y="92"/>
                  </a:lnTo>
                  <a:lnTo>
                    <a:pt x="802" y="80"/>
                  </a:lnTo>
                  <a:lnTo>
                    <a:pt x="815" y="68"/>
                  </a:lnTo>
                  <a:lnTo>
                    <a:pt x="821" y="55"/>
                  </a:lnTo>
                  <a:lnTo>
                    <a:pt x="815" y="49"/>
                  </a:lnTo>
                  <a:lnTo>
                    <a:pt x="808" y="43"/>
                  </a:lnTo>
                  <a:lnTo>
                    <a:pt x="802" y="43"/>
                  </a:lnTo>
                  <a:lnTo>
                    <a:pt x="790" y="43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1" y="31"/>
                  </a:lnTo>
                  <a:lnTo>
                    <a:pt x="771" y="31"/>
                  </a:lnTo>
                  <a:lnTo>
                    <a:pt x="777" y="19"/>
                  </a:lnTo>
                  <a:lnTo>
                    <a:pt x="777" y="7"/>
                  </a:lnTo>
                  <a:lnTo>
                    <a:pt x="784" y="7"/>
                  </a:lnTo>
                  <a:lnTo>
                    <a:pt x="790" y="7"/>
                  </a:lnTo>
                  <a:lnTo>
                    <a:pt x="796" y="0"/>
                  </a:lnTo>
                  <a:lnTo>
                    <a:pt x="839" y="7"/>
                  </a:lnTo>
                  <a:lnTo>
                    <a:pt x="889" y="7"/>
                  </a:lnTo>
                  <a:lnTo>
                    <a:pt x="933" y="7"/>
                  </a:lnTo>
                  <a:lnTo>
                    <a:pt x="958" y="7"/>
                  </a:lnTo>
                  <a:lnTo>
                    <a:pt x="989" y="7"/>
                  </a:lnTo>
                  <a:lnTo>
                    <a:pt x="1014" y="0"/>
                  </a:lnTo>
                  <a:lnTo>
                    <a:pt x="1020" y="7"/>
                  </a:lnTo>
                  <a:lnTo>
                    <a:pt x="1026" y="13"/>
                  </a:lnTo>
                  <a:lnTo>
                    <a:pt x="1026" y="19"/>
                  </a:lnTo>
                  <a:lnTo>
                    <a:pt x="1026" y="31"/>
                  </a:lnTo>
                  <a:lnTo>
                    <a:pt x="1020" y="37"/>
                  </a:lnTo>
                  <a:lnTo>
                    <a:pt x="1014" y="37"/>
                  </a:lnTo>
                  <a:lnTo>
                    <a:pt x="1007" y="43"/>
                  </a:lnTo>
                  <a:lnTo>
                    <a:pt x="1001" y="43"/>
                  </a:lnTo>
                  <a:lnTo>
                    <a:pt x="951" y="49"/>
                  </a:lnTo>
                  <a:lnTo>
                    <a:pt x="902" y="74"/>
                  </a:lnTo>
                  <a:lnTo>
                    <a:pt x="846" y="104"/>
                  </a:lnTo>
                  <a:lnTo>
                    <a:pt x="784" y="147"/>
                  </a:lnTo>
                  <a:lnTo>
                    <a:pt x="703" y="202"/>
                  </a:lnTo>
                  <a:lnTo>
                    <a:pt x="585" y="282"/>
                  </a:lnTo>
                  <a:lnTo>
                    <a:pt x="572" y="288"/>
                  </a:lnTo>
                  <a:lnTo>
                    <a:pt x="566" y="294"/>
                  </a:lnTo>
                  <a:lnTo>
                    <a:pt x="560" y="300"/>
                  </a:lnTo>
                  <a:lnTo>
                    <a:pt x="560" y="300"/>
                  </a:lnTo>
                  <a:lnTo>
                    <a:pt x="560" y="300"/>
                  </a:lnTo>
                  <a:lnTo>
                    <a:pt x="560" y="306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759" y="685"/>
                  </a:lnTo>
                  <a:lnTo>
                    <a:pt x="771" y="698"/>
                  </a:lnTo>
                  <a:lnTo>
                    <a:pt x="790" y="710"/>
                  </a:lnTo>
                  <a:lnTo>
                    <a:pt x="802" y="716"/>
                  </a:lnTo>
                  <a:lnTo>
                    <a:pt x="821" y="722"/>
                  </a:lnTo>
                  <a:lnTo>
                    <a:pt x="833" y="722"/>
                  </a:lnTo>
                  <a:lnTo>
                    <a:pt x="846" y="722"/>
                  </a:lnTo>
                  <a:lnTo>
                    <a:pt x="852" y="722"/>
                  </a:lnTo>
                  <a:lnTo>
                    <a:pt x="858" y="728"/>
                  </a:lnTo>
                  <a:lnTo>
                    <a:pt x="858" y="740"/>
                  </a:lnTo>
                  <a:lnTo>
                    <a:pt x="858" y="753"/>
                  </a:lnTo>
                  <a:lnTo>
                    <a:pt x="852" y="759"/>
                  </a:lnTo>
                  <a:lnTo>
                    <a:pt x="839" y="759"/>
                  </a:lnTo>
                  <a:lnTo>
                    <a:pt x="728" y="753"/>
                  </a:lnTo>
                  <a:lnTo>
                    <a:pt x="684" y="759"/>
                  </a:lnTo>
                  <a:lnTo>
                    <a:pt x="628" y="759"/>
                  </a:lnTo>
                  <a:lnTo>
                    <a:pt x="585" y="759"/>
                  </a:lnTo>
                  <a:lnTo>
                    <a:pt x="572" y="759"/>
                  </a:lnTo>
                  <a:lnTo>
                    <a:pt x="566" y="753"/>
                  </a:lnTo>
                  <a:lnTo>
                    <a:pt x="566" y="747"/>
                  </a:lnTo>
                  <a:lnTo>
                    <a:pt x="560" y="747"/>
                  </a:lnTo>
                  <a:lnTo>
                    <a:pt x="566" y="734"/>
                  </a:lnTo>
                  <a:lnTo>
                    <a:pt x="572" y="728"/>
                  </a:lnTo>
                  <a:lnTo>
                    <a:pt x="578" y="722"/>
                  </a:lnTo>
                  <a:lnTo>
                    <a:pt x="585" y="722"/>
                  </a:lnTo>
                  <a:lnTo>
                    <a:pt x="591" y="722"/>
                  </a:lnTo>
                  <a:lnTo>
                    <a:pt x="603" y="722"/>
                  </a:lnTo>
                  <a:lnTo>
                    <a:pt x="616" y="716"/>
                  </a:lnTo>
                  <a:lnTo>
                    <a:pt x="628" y="716"/>
                  </a:lnTo>
                  <a:lnTo>
                    <a:pt x="634" y="710"/>
                  </a:lnTo>
                  <a:lnTo>
                    <a:pt x="641" y="704"/>
                  </a:lnTo>
                  <a:lnTo>
                    <a:pt x="647" y="692"/>
                  </a:lnTo>
                  <a:lnTo>
                    <a:pt x="647" y="685"/>
                  </a:lnTo>
                  <a:lnTo>
                    <a:pt x="641" y="679"/>
                  </a:lnTo>
                  <a:lnTo>
                    <a:pt x="641" y="673"/>
                  </a:lnTo>
                  <a:lnTo>
                    <a:pt x="473" y="355"/>
                  </a:lnTo>
                  <a:lnTo>
                    <a:pt x="286" y="490"/>
                  </a:lnTo>
                  <a:lnTo>
                    <a:pt x="267" y="575"/>
                  </a:lnTo>
                  <a:lnTo>
                    <a:pt x="249" y="630"/>
                  </a:lnTo>
                  <a:lnTo>
                    <a:pt x="236" y="667"/>
                  </a:lnTo>
                  <a:lnTo>
                    <a:pt x="236" y="692"/>
                  </a:lnTo>
                  <a:lnTo>
                    <a:pt x="230" y="698"/>
                  </a:lnTo>
                  <a:lnTo>
                    <a:pt x="230" y="710"/>
                  </a:lnTo>
                  <a:lnTo>
                    <a:pt x="236" y="710"/>
                  </a:lnTo>
                  <a:lnTo>
                    <a:pt x="243" y="716"/>
                  </a:lnTo>
                  <a:lnTo>
                    <a:pt x="261" y="716"/>
                  </a:lnTo>
                  <a:lnTo>
                    <a:pt x="280" y="722"/>
                  </a:lnTo>
                  <a:lnTo>
                    <a:pt x="292" y="722"/>
                  </a:lnTo>
                  <a:lnTo>
                    <a:pt x="305" y="722"/>
                  </a:lnTo>
                  <a:lnTo>
                    <a:pt x="317" y="722"/>
                  </a:lnTo>
                  <a:lnTo>
                    <a:pt x="330" y="722"/>
                  </a:lnTo>
                  <a:lnTo>
                    <a:pt x="336" y="728"/>
                  </a:lnTo>
                  <a:lnTo>
                    <a:pt x="336" y="734"/>
                  </a:lnTo>
                  <a:lnTo>
                    <a:pt x="336" y="747"/>
                  </a:lnTo>
                  <a:lnTo>
                    <a:pt x="330" y="753"/>
                  </a:lnTo>
                  <a:lnTo>
                    <a:pt x="323" y="759"/>
                  </a:lnTo>
                  <a:lnTo>
                    <a:pt x="317" y="759"/>
                  </a:lnTo>
                  <a:lnTo>
                    <a:pt x="317" y="759"/>
                  </a:lnTo>
                  <a:lnTo>
                    <a:pt x="280" y="759"/>
                  </a:lnTo>
                  <a:lnTo>
                    <a:pt x="243" y="759"/>
                  </a:lnTo>
                  <a:lnTo>
                    <a:pt x="224" y="759"/>
                  </a:lnTo>
                  <a:lnTo>
                    <a:pt x="205" y="753"/>
                  </a:lnTo>
                  <a:lnTo>
                    <a:pt x="180" y="753"/>
                  </a:lnTo>
                  <a:lnTo>
                    <a:pt x="162" y="753"/>
                  </a:lnTo>
                  <a:lnTo>
                    <a:pt x="118" y="759"/>
                  </a:lnTo>
                  <a:lnTo>
                    <a:pt x="62" y="759"/>
                  </a:lnTo>
                  <a:lnTo>
                    <a:pt x="19" y="759"/>
                  </a:lnTo>
                  <a:lnTo>
                    <a:pt x="6" y="759"/>
                  </a:lnTo>
                  <a:lnTo>
                    <a:pt x="0" y="753"/>
                  </a:lnTo>
                  <a:lnTo>
                    <a:pt x="0" y="747"/>
                  </a:lnTo>
                  <a:lnTo>
                    <a:pt x="0" y="747"/>
                  </a:lnTo>
                  <a:lnTo>
                    <a:pt x="0" y="734"/>
                  </a:lnTo>
                  <a:lnTo>
                    <a:pt x="6" y="728"/>
                  </a:lnTo>
                  <a:lnTo>
                    <a:pt x="12" y="722"/>
                  </a:lnTo>
                  <a:lnTo>
                    <a:pt x="25" y="722"/>
                  </a:lnTo>
                  <a:lnTo>
                    <a:pt x="31" y="722"/>
                  </a:lnTo>
                  <a:lnTo>
                    <a:pt x="68" y="722"/>
                  </a:lnTo>
                  <a:lnTo>
                    <a:pt x="93" y="716"/>
                  </a:lnTo>
                  <a:lnTo>
                    <a:pt x="106" y="716"/>
                  </a:lnTo>
                  <a:lnTo>
                    <a:pt x="118" y="710"/>
                  </a:lnTo>
                  <a:lnTo>
                    <a:pt x="124" y="698"/>
                  </a:lnTo>
                  <a:lnTo>
                    <a:pt x="131" y="685"/>
                  </a:lnTo>
                  <a:lnTo>
                    <a:pt x="131" y="673"/>
                  </a:lnTo>
                  <a:lnTo>
                    <a:pt x="280" y="86"/>
                  </a:lnTo>
                  <a:lnTo>
                    <a:pt x="286" y="74"/>
                  </a:lnTo>
                  <a:lnTo>
                    <a:pt x="286" y="62"/>
                  </a:lnTo>
                  <a:lnTo>
                    <a:pt x="286" y="62"/>
                  </a:lnTo>
                  <a:lnTo>
                    <a:pt x="286" y="55"/>
                  </a:lnTo>
                  <a:lnTo>
                    <a:pt x="280" y="49"/>
                  </a:lnTo>
                  <a:lnTo>
                    <a:pt x="274" y="49"/>
                  </a:lnTo>
                  <a:lnTo>
                    <a:pt x="261" y="43"/>
                  </a:lnTo>
                  <a:lnTo>
                    <a:pt x="249" y="43"/>
                  </a:lnTo>
                  <a:lnTo>
                    <a:pt x="236" y="43"/>
                  </a:lnTo>
                  <a:lnTo>
                    <a:pt x="218" y="43"/>
                  </a:lnTo>
                  <a:lnTo>
                    <a:pt x="205" y="43"/>
                  </a:lnTo>
                  <a:lnTo>
                    <a:pt x="193" y="43"/>
                  </a:lnTo>
                  <a:lnTo>
                    <a:pt x="187" y="37"/>
                  </a:lnTo>
                  <a:lnTo>
                    <a:pt x="180" y="31"/>
                  </a:lnTo>
                  <a:lnTo>
                    <a:pt x="187" y="19"/>
                  </a:lnTo>
                  <a:lnTo>
                    <a:pt x="187" y="7"/>
                  </a:lnTo>
                  <a:lnTo>
                    <a:pt x="193" y="7"/>
                  </a:lnTo>
                  <a:lnTo>
                    <a:pt x="199" y="7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3" name="Freeform 85"/>
            <p:cNvSpPr>
              <a:spLocks noEditPoints="1"/>
            </p:cNvSpPr>
            <p:nvPr/>
          </p:nvSpPr>
          <p:spPr bwMode="auto">
            <a:xfrm>
              <a:off x="5650" y="3883"/>
              <a:ext cx="1063" cy="367"/>
            </a:xfrm>
            <a:custGeom>
              <a:avLst/>
              <a:gdLst/>
              <a:ahLst/>
              <a:cxnLst>
                <a:cxn ang="0">
                  <a:pos x="56" y="305"/>
                </a:cxn>
                <a:cxn ang="0">
                  <a:pos x="1007" y="305"/>
                </a:cxn>
                <a:cxn ang="0">
                  <a:pos x="1020" y="305"/>
                </a:cxn>
                <a:cxn ang="0">
                  <a:pos x="1032" y="305"/>
                </a:cxn>
                <a:cxn ang="0">
                  <a:pos x="1044" y="305"/>
                </a:cxn>
                <a:cxn ang="0">
                  <a:pos x="1051" y="312"/>
                </a:cxn>
                <a:cxn ang="0">
                  <a:pos x="1057" y="324"/>
                </a:cxn>
                <a:cxn ang="0">
                  <a:pos x="1063" y="336"/>
                </a:cxn>
                <a:cxn ang="0">
                  <a:pos x="1057" y="348"/>
                </a:cxn>
                <a:cxn ang="0">
                  <a:pos x="1051" y="354"/>
                </a:cxn>
                <a:cxn ang="0">
                  <a:pos x="1044" y="360"/>
                </a:cxn>
                <a:cxn ang="0">
                  <a:pos x="1032" y="367"/>
                </a:cxn>
                <a:cxn ang="0">
                  <a:pos x="1020" y="367"/>
                </a:cxn>
                <a:cxn ang="0">
                  <a:pos x="1007" y="367"/>
                </a:cxn>
                <a:cxn ang="0">
                  <a:pos x="56" y="367"/>
                </a:cxn>
                <a:cxn ang="0">
                  <a:pos x="43" y="367"/>
                </a:cxn>
                <a:cxn ang="0">
                  <a:pos x="31" y="367"/>
                </a:cxn>
                <a:cxn ang="0">
                  <a:pos x="18" y="360"/>
                </a:cxn>
                <a:cxn ang="0">
                  <a:pos x="12" y="354"/>
                </a:cxn>
                <a:cxn ang="0">
                  <a:pos x="6" y="348"/>
                </a:cxn>
                <a:cxn ang="0">
                  <a:pos x="0" y="336"/>
                </a:cxn>
                <a:cxn ang="0">
                  <a:pos x="6" y="324"/>
                </a:cxn>
                <a:cxn ang="0">
                  <a:pos x="12" y="312"/>
                </a:cxn>
                <a:cxn ang="0">
                  <a:pos x="18" y="305"/>
                </a:cxn>
                <a:cxn ang="0">
                  <a:pos x="31" y="305"/>
                </a:cxn>
                <a:cxn ang="0">
                  <a:pos x="43" y="305"/>
                </a:cxn>
                <a:cxn ang="0">
                  <a:pos x="56" y="305"/>
                </a:cxn>
                <a:cxn ang="0">
                  <a:pos x="56" y="0"/>
                </a:cxn>
                <a:cxn ang="0">
                  <a:pos x="1007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44" y="6"/>
                </a:cxn>
                <a:cxn ang="0">
                  <a:pos x="1051" y="12"/>
                </a:cxn>
                <a:cxn ang="0">
                  <a:pos x="1057" y="18"/>
                </a:cxn>
                <a:cxn ang="0">
                  <a:pos x="1063" y="30"/>
                </a:cxn>
                <a:cxn ang="0">
                  <a:pos x="1057" y="42"/>
                </a:cxn>
                <a:cxn ang="0">
                  <a:pos x="1051" y="55"/>
                </a:cxn>
                <a:cxn ang="0">
                  <a:pos x="1044" y="61"/>
                </a:cxn>
                <a:cxn ang="0">
                  <a:pos x="1032" y="61"/>
                </a:cxn>
                <a:cxn ang="0">
                  <a:pos x="1020" y="61"/>
                </a:cxn>
                <a:cxn ang="0">
                  <a:pos x="1007" y="61"/>
                </a:cxn>
                <a:cxn ang="0">
                  <a:pos x="56" y="61"/>
                </a:cxn>
                <a:cxn ang="0">
                  <a:pos x="43" y="61"/>
                </a:cxn>
                <a:cxn ang="0">
                  <a:pos x="31" y="61"/>
                </a:cxn>
                <a:cxn ang="0">
                  <a:pos x="18" y="61"/>
                </a:cxn>
                <a:cxn ang="0">
                  <a:pos x="12" y="55"/>
                </a:cxn>
                <a:cxn ang="0">
                  <a:pos x="6" y="42"/>
                </a:cxn>
                <a:cxn ang="0">
                  <a:pos x="0" y="30"/>
                </a:cxn>
                <a:cxn ang="0">
                  <a:pos x="6" y="18"/>
                </a:cxn>
                <a:cxn ang="0">
                  <a:pos x="12" y="12"/>
                </a:cxn>
                <a:cxn ang="0">
                  <a:pos x="18" y="6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6" y="0"/>
                </a:cxn>
              </a:cxnLst>
              <a:rect l="0" t="0" r="r" b="b"/>
              <a:pathLst>
                <a:path w="1063" h="367">
                  <a:moveTo>
                    <a:pt x="56" y="305"/>
                  </a:moveTo>
                  <a:lnTo>
                    <a:pt x="1007" y="305"/>
                  </a:lnTo>
                  <a:lnTo>
                    <a:pt x="1020" y="305"/>
                  </a:lnTo>
                  <a:lnTo>
                    <a:pt x="1032" y="305"/>
                  </a:lnTo>
                  <a:lnTo>
                    <a:pt x="1044" y="305"/>
                  </a:lnTo>
                  <a:lnTo>
                    <a:pt x="1051" y="312"/>
                  </a:lnTo>
                  <a:lnTo>
                    <a:pt x="1057" y="324"/>
                  </a:lnTo>
                  <a:lnTo>
                    <a:pt x="1063" y="336"/>
                  </a:lnTo>
                  <a:lnTo>
                    <a:pt x="1057" y="348"/>
                  </a:lnTo>
                  <a:lnTo>
                    <a:pt x="1051" y="354"/>
                  </a:lnTo>
                  <a:lnTo>
                    <a:pt x="1044" y="360"/>
                  </a:lnTo>
                  <a:lnTo>
                    <a:pt x="1032" y="367"/>
                  </a:lnTo>
                  <a:lnTo>
                    <a:pt x="1020" y="367"/>
                  </a:lnTo>
                  <a:lnTo>
                    <a:pt x="1007" y="367"/>
                  </a:lnTo>
                  <a:lnTo>
                    <a:pt x="56" y="367"/>
                  </a:lnTo>
                  <a:lnTo>
                    <a:pt x="43" y="367"/>
                  </a:lnTo>
                  <a:lnTo>
                    <a:pt x="31" y="367"/>
                  </a:lnTo>
                  <a:lnTo>
                    <a:pt x="18" y="360"/>
                  </a:lnTo>
                  <a:lnTo>
                    <a:pt x="12" y="354"/>
                  </a:lnTo>
                  <a:lnTo>
                    <a:pt x="6" y="348"/>
                  </a:lnTo>
                  <a:lnTo>
                    <a:pt x="0" y="336"/>
                  </a:lnTo>
                  <a:lnTo>
                    <a:pt x="6" y="324"/>
                  </a:lnTo>
                  <a:lnTo>
                    <a:pt x="12" y="312"/>
                  </a:lnTo>
                  <a:lnTo>
                    <a:pt x="18" y="305"/>
                  </a:lnTo>
                  <a:lnTo>
                    <a:pt x="31" y="305"/>
                  </a:lnTo>
                  <a:lnTo>
                    <a:pt x="43" y="305"/>
                  </a:lnTo>
                  <a:lnTo>
                    <a:pt x="56" y="305"/>
                  </a:lnTo>
                  <a:close/>
                  <a:moveTo>
                    <a:pt x="56" y="0"/>
                  </a:moveTo>
                  <a:lnTo>
                    <a:pt x="1007" y="0"/>
                  </a:lnTo>
                  <a:lnTo>
                    <a:pt x="1020" y="0"/>
                  </a:lnTo>
                  <a:lnTo>
                    <a:pt x="1032" y="0"/>
                  </a:lnTo>
                  <a:lnTo>
                    <a:pt x="1044" y="6"/>
                  </a:lnTo>
                  <a:lnTo>
                    <a:pt x="1051" y="12"/>
                  </a:lnTo>
                  <a:lnTo>
                    <a:pt x="1057" y="18"/>
                  </a:lnTo>
                  <a:lnTo>
                    <a:pt x="1063" y="30"/>
                  </a:lnTo>
                  <a:lnTo>
                    <a:pt x="1057" y="42"/>
                  </a:lnTo>
                  <a:lnTo>
                    <a:pt x="1051" y="55"/>
                  </a:lnTo>
                  <a:lnTo>
                    <a:pt x="1044" y="61"/>
                  </a:lnTo>
                  <a:lnTo>
                    <a:pt x="1032" y="61"/>
                  </a:lnTo>
                  <a:lnTo>
                    <a:pt x="1020" y="61"/>
                  </a:lnTo>
                  <a:lnTo>
                    <a:pt x="1007" y="61"/>
                  </a:lnTo>
                  <a:lnTo>
                    <a:pt x="56" y="61"/>
                  </a:lnTo>
                  <a:lnTo>
                    <a:pt x="43" y="61"/>
                  </a:lnTo>
                  <a:lnTo>
                    <a:pt x="31" y="61"/>
                  </a:lnTo>
                  <a:lnTo>
                    <a:pt x="18" y="61"/>
                  </a:lnTo>
                  <a:lnTo>
                    <a:pt x="12" y="55"/>
                  </a:lnTo>
                  <a:lnTo>
                    <a:pt x="6" y="42"/>
                  </a:lnTo>
                  <a:lnTo>
                    <a:pt x="0" y="30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4" name="Freeform 86"/>
            <p:cNvSpPr>
              <a:spLocks/>
            </p:cNvSpPr>
            <p:nvPr/>
          </p:nvSpPr>
          <p:spPr bwMode="auto">
            <a:xfrm>
              <a:off x="7366" y="4035"/>
              <a:ext cx="976" cy="6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20" y="0"/>
                </a:cxn>
                <a:cxn ang="0">
                  <a:pos x="933" y="0"/>
                </a:cxn>
                <a:cxn ang="0">
                  <a:pos x="945" y="0"/>
                </a:cxn>
                <a:cxn ang="0">
                  <a:pos x="958" y="0"/>
                </a:cxn>
                <a:cxn ang="0">
                  <a:pos x="964" y="7"/>
                </a:cxn>
                <a:cxn ang="0">
                  <a:pos x="970" y="19"/>
                </a:cxn>
                <a:cxn ang="0">
                  <a:pos x="976" y="31"/>
                </a:cxn>
                <a:cxn ang="0">
                  <a:pos x="970" y="43"/>
                </a:cxn>
                <a:cxn ang="0">
                  <a:pos x="964" y="56"/>
                </a:cxn>
                <a:cxn ang="0">
                  <a:pos x="958" y="62"/>
                </a:cxn>
                <a:cxn ang="0">
                  <a:pos x="945" y="62"/>
                </a:cxn>
                <a:cxn ang="0">
                  <a:pos x="933" y="62"/>
                </a:cxn>
                <a:cxn ang="0">
                  <a:pos x="920" y="62"/>
                </a:cxn>
                <a:cxn ang="0">
                  <a:pos x="56" y="62"/>
                </a:cxn>
                <a:cxn ang="0">
                  <a:pos x="44" y="62"/>
                </a:cxn>
                <a:cxn ang="0">
                  <a:pos x="31" y="62"/>
                </a:cxn>
                <a:cxn ang="0">
                  <a:pos x="19" y="62"/>
                </a:cxn>
                <a:cxn ang="0">
                  <a:pos x="6" y="56"/>
                </a:cxn>
                <a:cxn ang="0">
                  <a:pos x="0" y="43"/>
                </a:cxn>
                <a:cxn ang="0">
                  <a:pos x="0" y="31"/>
                </a:cxn>
                <a:cxn ang="0">
                  <a:pos x="0" y="19"/>
                </a:cxn>
                <a:cxn ang="0">
                  <a:pos x="6" y="7"/>
                </a:cxn>
                <a:cxn ang="0">
                  <a:pos x="19" y="0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6" y="0"/>
                </a:cxn>
              </a:cxnLst>
              <a:rect l="0" t="0" r="r" b="b"/>
              <a:pathLst>
                <a:path w="976" h="62">
                  <a:moveTo>
                    <a:pt x="56" y="0"/>
                  </a:moveTo>
                  <a:lnTo>
                    <a:pt x="920" y="0"/>
                  </a:lnTo>
                  <a:lnTo>
                    <a:pt x="933" y="0"/>
                  </a:lnTo>
                  <a:lnTo>
                    <a:pt x="945" y="0"/>
                  </a:lnTo>
                  <a:lnTo>
                    <a:pt x="958" y="0"/>
                  </a:lnTo>
                  <a:lnTo>
                    <a:pt x="964" y="7"/>
                  </a:lnTo>
                  <a:lnTo>
                    <a:pt x="970" y="19"/>
                  </a:lnTo>
                  <a:lnTo>
                    <a:pt x="976" y="31"/>
                  </a:lnTo>
                  <a:lnTo>
                    <a:pt x="970" y="43"/>
                  </a:lnTo>
                  <a:lnTo>
                    <a:pt x="964" y="56"/>
                  </a:lnTo>
                  <a:lnTo>
                    <a:pt x="958" y="62"/>
                  </a:lnTo>
                  <a:lnTo>
                    <a:pt x="945" y="62"/>
                  </a:lnTo>
                  <a:lnTo>
                    <a:pt x="933" y="62"/>
                  </a:lnTo>
                  <a:lnTo>
                    <a:pt x="920" y="62"/>
                  </a:lnTo>
                  <a:lnTo>
                    <a:pt x="56" y="62"/>
                  </a:lnTo>
                  <a:lnTo>
                    <a:pt x="44" y="62"/>
                  </a:lnTo>
                  <a:lnTo>
                    <a:pt x="31" y="62"/>
                  </a:lnTo>
                  <a:lnTo>
                    <a:pt x="19" y="62"/>
                  </a:lnTo>
                  <a:lnTo>
                    <a:pt x="6" y="56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6" y="7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5" name="Freeform 87"/>
            <p:cNvSpPr>
              <a:spLocks/>
            </p:cNvSpPr>
            <p:nvPr/>
          </p:nvSpPr>
          <p:spPr bwMode="auto">
            <a:xfrm>
              <a:off x="8995" y="3130"/>
              <a:ext cx="417" cy="1878"/>
            </a:xfrm>
            <a:custGeom>
              <a:avLst/>
              <a:gdLst/>
              <a:ahLst/>
              <a:cxnLst>
                <a:cxn ang="0">
                  <a:pos x="398" y="0"/>
                </a:cxn>
                <a:cxn ang="0">
                  <a:pos x="404" y="0"/>
                </a:cxn>
                <a:cxn ang="0">
                  <a:pos x="411" y="0"/>
                </a:cxn>
                <a:cxn ang="0">
                  <a:pos x="417" y="6"/>
                </a:cxn>
                <a:cxn ang="0">
                  <a:pos x="417" y="12"/>
                </a:cxn>
                <a:cxn ang="0">
                  <a:pos x="417" y="12"/>
                </a:cxn>
                <a:cxn ang="0">
                  <a:pos x="417" y="19"/>
                </a:cxn>
                <a:cxn ang="0">
                  <a:pos x="411" y="25"/>
                </a:cxn>
                <a:cxn ang="0">
                  <a:pos x="404" y="31"/>
                </a:cxn>
                <a:cxn ang="0">
                  <a:pos x="317" y="141"/>
                </a:cxn>
                <a:cxn ang="0">
                  <a:pos x="243" y="269"/>
                </a:cxn>
                <a:cxn ang="0">
                  <a:pos x="187" y="410"/>
                </a:cxn>
                <a:cxn ang="0">
                  <a:pos x="143" y="563"/>
                </a:cxn>
                <a:cxn ang="0">
                  <a:pos x="118" y="740"/>
                </a:cxn>
                <a:cxn ang="0">
                  <a:pos x="112" y="936"/>
                </a:cxn>
                <a:cxn ang="0">
                  <a:pos x="118" y="1089"/>
                </a:cxn>
                <a:cxn ang="0">
                  <a:pos x="131" y="1242"/>
                </a:cxn>
                <a:cxn ang="0">
                  <a:pos x="162" y="1383"/>
                </a:cxn>
                <a:cxn ang="0">
                  <a:pos x="205" y="1523"/>
                </a:cxn>
                <a:cxn ang="0">
                  <a:pos x="255" y="1633"/>
                </a:cxn>
                <a:cxn ang="0">
                  <a:pos x="311" y="1725"/>
                </a:cxn>
                <a:cxn ang="0">
                  <a:pos x="361" y="1792"/>
                </a:cxn>
                <a:cxn ang="0">
                  <a:pos x="411" y="1847"/>
                </a:cxn>
                <a:cxn ang="0">
                  <a:pos x="417" y="1854"/>
                </a:cxn>
                <a:cxn ang="0">
                  <a:pos x="417" y="1860"/>
                </a:cxn>
                <a:cxn ang="0">
                  <a:pos x="417" y="1860"/>
                </a:cxn>
                <a:cxn ang="0">
                  <a:pos x="417" y="1866"/>
                </a:cxn>
                <a:cxn ang="0">
                  <a:pos x="411" y="1872"/>
                </a:cxn>
                <a:cxn ang="0">
                  <a:pos x="404" y="1878"/>
                </a:cxn>
                <a:cxn ang="0">
                  <a:pos x="398" y="1878"/>
                </a:cxn>
                <a:cxn ang="0">
                  <a:pos x="373" y="1866"/>
                </a:cxn>
                <a:cxn ang="0">
                  <a:pos x="336" y="1835"/>
                </a:cxn>
                <a:cxn ang="0">
                  <a:pos x="299" y="1792"/>
                </a:cxn>
                <a:cxn ang="0">
                  <a:pos x="268" y="1762"/>
                </a:cxn>
                <a:cxn ang="0">
                  <a:pos x="249" y="1737"/>
                </a:cxn>
                <a:cxn ang="0">
                  <a:pos x="162" y="1603"/>
                </a:cxn>
                <a:cxn ang="0">
                  <a:pos x="93" y="1462"/>
                </a:cxn>
                <a:cxn ang="0">
                  <a:pos x="50" y="1321"/>
                </a:cxn>
                <a:cxn ang="0">
                  <a:pos x="19" y="1181"/>
                </a:cxn>
                <a:cxn ang="0">
                  <a:pos x="6" y="1052"/>
                </a:cxn>
                <a:cxn ang="0">
                  <a:pos x="0" y="936"/>
                </a:cxn>
                <a:cxn ang="0">
                  <a:pos x="13" y="734"/>
                </a:cxn>
                <a:cxn ang="0">
                  <a:pos x="50" y="551"/>
                </a:cxn>
                <a:cxn ang="0">
                  <a:pos x="106" y="386"/>
                </a:cxn>
                <a:cxn ang="0">
                  <a:pos x="174" y="239"/>
                </a:cxn>
                <a:cxn ang="0">
                  <a:pos x="268" y="116"/>
                </a:cxn>
                <a:cxn ang="0">
                  <a:pos x="286" y="92"/>
                </a:cxn>
                <a:cxn ang="0">
                  <a:pos x="317" y="61"/>
                </a:cxn>
                <a:cxn ang="0">
                  <a:pos x="348" y="31"/>
                </a:cxn>
                <a:cxn ang="0">
                  <a:pos x="380" y="6"/>
                </a:cxn>
                <a:cxn ang="0">
                  <a:pos x="398" y="0"/>
                </a:cxn>
              </a:cxnLst>
              <a:rect l="0" t="0" r="r" b="b"/>
              <a:pathLst>
                <a:path w="417" h="1878">
                  <a:moveTo>
                    <a:pt x="398" y="0"/>
                  </a:moveTo>
                  <a:lnTo>
                    <a:pt x="404" y="0"/>
                  </a:lnTo>
                  <a:lnTo>
                    <a:pt x="411" y="0"/>
                  </a:lnTo>
                  <a:lnTo>
                    <a:pt x="417" y="6"/>
                  </a:lnTo>
                  <a:lnTo>
                    <a:pt x="417" y="12"/>
                  </a:lnTo>
                  <a:lnTo>
                    <a:pt x="417" y="12"/>
                  </a:lnTo>
                  <a:lnTo>
                    <a:pt x="417" y="19"/>
                  </a:lnTo>
                  <a:lnTo>
                    <a:pt x="411" y="25"/>
                  </a:lnTo>
                  <a:lnTo>
                    <a:pt x="404" y="31"/>
                  </a:lnTo>
                  <a:lnTo>
                    <a:pt x="317" y="141"/>
                  </a:lnTo>
                  <a:lnTo>
                    <a:pt x="243" y="269"/>
                  </a:lnTo>
                  <a:lnTo>
                    <a:pt x="187" y="410"/>
                  </a:lnTo>
                  <a:lnTo>
                    <a:pt x="143" y="563"/>
                  </a:lnTo>
                  <a:lnTo>
                    <a:pt x="118" y="740"/>
                  </a:lnTo>
                  <a:lnTo>
                    <a:pt x="112" y="936"/>
                  </a:lnTo>
                  <a:lnTo>
                    <a:pt x="118" y="1089"/>
                  </a:lnTo>
                  <a:lnTo>
                    <a:pt x="131" y="1242"/>
                  </a:lnTo>
                  <a:lnTo>
                    <a:pt x="162" y="1383"/>
                  </a:lnTo>
                  <a:lnTo>
                    <a:pt x="205" y="1523"/>
                  </a:lnTo>
                  <a:lnTo>
                    <a:pt x="255" y="1633"/>
                  </a:lnTo>
                  <a:lnTo>
                    <a:pt x="311" y="1725"/>
                  </a:lnTo>
                  <a:lnTo>
                    <a:pt x="361" y="1792"/>
                  </a:lnTo>
                  <a:lnTo>
                    <a:pt x="411" y="1847"/>
                  </a:lnTo>
                  <a:lnTo>
                    <a:pt x="417" y="1854"/>
                  </a:lnTo>
                  <a:lnTo>
                    <a:pt x="417" y="1860"/>
                  </a:lnTo>
                  <a:lnTo>
                    <a:pt x="417" y="1860"/>
                  </a:lnTo>
                  <a:lnTo>
                    <a:pt x="417" y="1866"/>
                  </a:lnTo>
                  <a:lnTo>
                    <a:pt x="411" y="1872"/>
                  </a:lnTo>
                  <a:lnTo>
                    <a:pt x="404" y="1878"/>
                  </a:lnTo>
                  <a:lnTo>
                    <a:pt x="398" y="1878"/>
                  </a:lnTo>
                  <a:lnTo>
                    <a:pt x="373" y="1866"/>
                  </a:lnTo>
                  <a:lnTo>
                    <a:pt x="336" y="1835"/>
                  </a:lnTo>
                  <a:lnTo>
                    <a:pt x="299" y="1792"/>
                  </a:lnTo>
                  <a:lnTo>
                    <a:pt x="268" y="1762"/>
                  </a:lnTo>
                  <a:lnTo>
                    <a:pt x="249" y="1737"/>
                  </a:lnTo>
                  <a:lnTo>
                    <a:pt x="162" y="1603"/>
                  </a:lnTo>
                  <a:lnTo>
                    <a:pt x="93" y="1462"/>
                  </a:lnTo>
                  <a:lnTo>
                    <a:pt x="50" y="1321"/>
                  </a:lnTo>
                  <a:lnTo>
                    <a:pt x="19" y="1181"/>
                  </a:lnTo>
                  <a:lnTo>
                    <a:pt x="6" y="1052"/>
                  </a:lnTo>
                  <a:lnTo>
                    <a:pt x="0" y="936"/>
                  </a:lnTo>
                  <a:lnTo>
                    <a:pt x="13" y="734"/>
                  </a:lnTo>
                  <a:lnTo>
                    <a:pt x="50" y="551"/>
                  </a:lnTo>
                  <a:lnTo>
                    <a:pt x="106" y="386"/>
                  </a:lnTo>
                  <a:lnTo>
                    <a:pt x="174" y="239"/>
                  </a:lnTo>
                  <a:lnTo>
                    <a:pt x="268" y="116"/>
                  </a:lnTo>
                  <a:lnTo>
                    <a:pt x="286" y="92"/>
                  </a:lnTo>
                  <a:lnTo>
                    <a:pt x="317" y="61"/>
                  </a:lnTo>
                  <a:lnTo>
                    <a:pt x="348" y="31"/>
                  </a:lnTo>
                  <a:lnTo>
                    <a:pt x="380" y="6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6" name="Freeform 88"/>
            <p:cNvSpPr>
              <a:spLocks/>
            </p:cNvSpPr>
            <p:nvPr/>
          </p:nvSpPr>
          <p:spPr bwMode="auto">
            <a:xfrm>
              <a:off x="9536" y="3338"/>
              <a:ext cx="1001" cy="1120"/>
            </a:xfrm>
            <a:custGeom>
              <a:avLst/>
              <a:gdLst/>
              <a:ahLst/>
              <a:cxnLst>
                <a:cxn ang="0">
                  <a:pos x="504" y="0"/>
                </a:cxn>
                <a:cxn ang="0">
                  <a:pos x="516" y="0"/>
                </a:cxn>
                <a:cxn ang="0">
                  <a:pos x="523" y="6"/>
                </a:cxn>
                <a:cxn ang="0">
                  <a:pos x="535" y="12"/>
                </a:cxn>
                <a:cxn ang="0">
                  <a:pos x="541" y="31"/>
                </a:cxn>
                <a:cxn ang="0">
                  <a:pos x="541" y="31"/>
                </a:cxn>
                <a:cxn ang="0">
                  <a:pos x="858" y="1003"/>
                </a:cxn>
                <a:cxn ang="0">
                  <a:pos x="871" y="1040"/>
                </a:cxn>
                <a:cxn ang="0">
                  <a:pos x="889" y="1058"/>
                </a:cxn>
                <a:cxn ang="0">
                  <a:pos x="933" y="1071"/>
                </a:cxn>
                <a:cxn ang="0">
                  <a:pos x="1001" y="1071"/>
                </a:cxn>
                <a:cxn ang="0">
                  <a:pos x="1001" y="1120"/>
                </a:cxn>
                <a:cxn ang="0">
                  <a:pos x="902" y="1113"/>
                </a:cxn>
                <a:cxn ang="0">
                  <a:pos x="809" y="1113"/>
                </a:cxn>
                <a:cxn ang="0">
                  <a:pos x="734" y="1113"/>
                </a:cxn>
                <a:cxn ang="0">
                  <a:pos x="647" y="1113"/>
                </a:cxn>
                <a:cxn ang="0">
                  <a:pos x="578" y="1120"/>
                </a:cxn>
                <a:cxn ang="0">
                  <a:pos x="578" y="1071"/>
                </a:cxn>
                <a:cxn ang="0">
                  <a:pos x="610" y="1071"/>
                </a:cxn>
                <a:cxn ang="0">
                  <a:pos x="641" y="1064"/>
                </a:cxn>
                <a:cxn ang="0">
                  <a:pos x="678" y="1058"/>
                </a:cxn>
                <a:cxn ang="0">
                  <a:pos x="703" y="1046"/>
                </a:cxn>
                <a:cxn ang="0">
                  <a:pos x="715" y="1022"/>
                </a:cxn>
                <a:cxn ang="0">
                  <a:pos x="715" y="1022"/>
                </a:cxn>
                <a:cxn ang="0">
                  <a:pos x="709" y="1016"/>
                </a:cxn>
                <a:cxn ang="0">
                  <a:pos x="709" y="1009"/>
                </a:cxn>
                <a:cxn ang="0">
                  <a:pos x="703" y="997"/>
                </a:cxn>
                <a:cxn ang="0">
                  <a:pos x="454" y="227"/>
                </a:cxn>
                <a:cxn ang="0">
                  <a:pos x="212" y="954"/>
                </a:cxn>
                <a:cxn ang="0">
                  <a:pos x="212" y="967"/>
                </a:cxn>
                <a:cxn ang="0">
                  <a:pos x="205" y="979"/>
                </a:cxn>
                <a:cxn ang="0">
                  <a:pos x="205" y="985"/>
                </a:cxn>
                <a:cxn ang="0">
                  <a:pos x="205" y="991"/>
                </a:cxn>
                <a:cxn ang="0">
                  <a:pos x="212" y="1016"/>
                </a:cxn>
                <a:cxn ang="0">
                  <a:pos x="236" y="1046"/>
                </a:cxn>
                <a:cxn ang="0">
                  <a:pos x="274" y="1064"/>
                </a:cxn>
                <a:cxn ang="0">
                  <a:pos x="330" y="1071"/>
                </a:cxn>
                <a:cxn ang="0">
                  <a:pos x="330" y="1120"/>
                </a:cxn>
                <a:cxn ang="0">
                  <a:pos x="274" y="1120"/>
                </a:cxn>
                <a:cxn ang="0">
                  <a:pos x="205" y="1113"/>
                </a:cxn>
                <a:cxn ang="0">
                  <a:pos x="149" y="1113"/>
                </a:cxn>
                <a:cxn ang="0">
                  <a:pos x="118" y="1113"/>
                </a:cxn>
                <a:cxn ang="0">
                  <a:pos x="56" y="1120"/>
                </a:cxn>
                <a:cxn ang="0">
                  <a:pos x="0" y="1120"/>
                </a:cxn>
                <a:cxn ang="0">
                  <a:pos x="0" y="1071"/>
                </a:cxn>
                <a:cxn ang="0">
                  <a:pos x="56" y="1064"/>
                </a:cxn>
                <a:cxn ang="0">
                  <a:pos x="100" y="1046"/>
                </a:cxn>
                <a:cxn ang="0">
                  <a:pos x="131" y="1022"/>
                </a:cxn>
                <a:cxn ang="0">
                  <a:pos x="149" y="991"/>
                </a:cxn>
                <a:cxn ang="0">
                  <a:pos x="162" y="961"/>
                </a:cxn>
                <a:cxn ang="0">
                  <a:pos x="467" y="31"/>
                </a:cxn>
                <a:cxn ang="0">
                  <a:pos x="473" y="12"/>
                </a:cxn>
                <a:cxn ang="0">
                  <a:pos x="479" y="6"/>
                </a:cxn>
                <a:cxn ang="0">
                  <a:pos x="485" y="0"/>
                </a:cxn>
                <a:cxn ang="0">
                  <a:pos x="504" y="0"/>
                </a:cxn>
              </a:cxnLst>
              <a:rect l="0" t="0" r="r" b="b"/>
              <a:pathLst>
                <a:path w="1001" h="1120">
                  <a:moveTo>
                    <a:pt x="504" y="0"/>
                  </a:moveTo>
                  <a:lnTo>
                    <a:pt x="516" y="0"/>
                  </a:lnTo>
                  <a:lnTo>
                    <a:pt x="523" y="6"/>
                  </a:lnTo>
                  <a:lnTo>
                    <a:pt x="535" y="12"/>
                  </a:lnTo>
                  <a:lnTo>
                    <a:pt x="541" y="31"/>
                  </a:lnTo>
                  <a:lnTo>
                    <a:pt x="541" y="31"/>
                  </a:lnTo>
                  <a:lnTo>
                    <a:pt x="858" y="1003"/>
                  </a:lnTo>
                  <a:lnTo>
                    <a:pt x="871" y="1040"/>
                  </a:lnTo>
                  <a:lnTo>
                    <a:pt x="889" y="1058"/>
                  </a:lnTo>
                  <a:lnTo>
                    <a:pt x="933" y="1071"/>
                  </a:lnTo>
                  <a:lnTo>
                    <a:pt x="1001" y="1071"/>
                  </a:lnTo>
                  <a:lnTo>
                    <a:pt x="1001" y="1120"/>
                  </a:lnTo>
                  <a:lnTo>
                    <a:pt x="902" y="1113"/>
                  </a:lnTo>
                  <a:lnTo>
                    <a:pt x="809" y="1113"/>
                  </a:lnTo>
                  <a:lnTo>
                    <a:pt x="734" y="1113"/>
                  </a:lnTo>
                  <a:lnTo>
                    <a:pt x="647" y="1113"/>
                  </a:lnTo>
                  <a:lnTo>
                    <a:pt x="578" y="1120"/>
                  </a:lnTo>
                  <a:lnTo>
                    <a:pt x="578" y="1071"/>
                  </a:lnTo>
                  <a:lnTo>
                    <a:pt x="610" y="1071"/>
                  </a:lnTo>
                  <a:lnTo>
                    <a:pt x="641" y="1064"/>
                  </a:lnTo>
                  <a:lnTo>
                    <a:pt x="678" y="1058"/>
                  </a:lnTo>
                  <a:lnTo>
                    <a:pt x="703" y="1046"/>
                  </a:lnTo>
                  <a:lnTo>
                    <a:pt x="715" y="1022"/>
                  </a:lnTo>
                  <a:lnTo>
                    <a:pt x="715" y="1022"/>
                  </a:lnTo>
                  <a:lnTo>
                    <a:pt x="709" y="1016"/>
                  </a:lnTo>
                  <a:lnTo>
                    <a:pt x="709" y="1009"/>
                  </a:lnTo>
                  <a:lnTo>
                    <a:pt x="703" y="997"/>
                  </a:lnTo>
                  <a:lnTo>
                    <a:pt x="454" y="227"/>
                  </a:lnTo>
                  <a:lnTo>
                    <a:pt x="212" y="954"/>
                  </a:lnTo>
                  <a:lnTo>
                    <a:pt x="212" y="967"/>
                  </a:lnTo>
                  <a:lnTo>
                    <a:pt x="205" y="979"/>
                  </a:lnTo>
                  <a:lnTo>
                    <a:pt x="205" y="985"/>
                  </a:lnTo>
                  <a:lnTo>
                    <a:pt x="205" y="991"/>
                  </a:lnTo>
                  <a:lnTo>
                    <a:pt x="212" y="1016"/>
                  </a:lnTo>
                  <a:lnTo>
                    <a:pt x="236" y="1046"/>
                  </a:lnTo>
                  <a:lnTo>
                    <a:pt x="274" y="1064"/>
                  </a:lnTo>
                  <a:lnTo>
                    <a:pt x="330" y="1071"/>
                  </a:lnTo>
                  <a:lnTo>
                    <a:pt x="330" y="1120"/>
                  </a:lnTo>
                  <a:lnTo>
                    <a:pt x="274" y="1120"/>
                  </a:lnTo>
                  <a:lnTo>
                    <a:pt x="205" y="1113"/>
                  </a:lnTo>
                  <a:lnTo>
                    <a:pt x="149" y="1113"/>
                  </a:lnTo>
                  <a:lnTo>
                    <a:pt x="118" y="1113"/>
                  </a:lnTo>
                  <a:lnTo>
                    <a:pt x="56" y="1120"/>
                  </a:lnTo>
                  <a:lnTo>
                    <a:pt x="0" y="1120"/>
                  </a:lnTo>
                  <a:lnTo>
                    <a:pt x="0" y="1071"/>
                  </a:lnTo>
                  <a:lnTo>
                    <a:pt x="56" y="1064"/>
                  </a:lnTo>
                  <a:lnTo>
                    <a:pt x="100" y="1046"/>
                  </a:lnTo>
                  <a:lnTo>
                    <a:pt x="131" y="1022"/>
                  </a:lnTo>
                  <a:lnTo>
                    <a:pt x="149" y="991"/>
                  </a:lnTo>
                  <a:lnTo>
                    <a:pt x="162" y="961"/>
                  </a:lnTo>
                  <a:lnTo>
                    <a:pt x="467" y="31"/>
                  </a:lnTo>
                  <a:lnTo>
                    <a:pt x="473" y="12"/>
                  </a:lnTo>
                  <a:lnTo>
                    <a:pt x="479" y="6"/>
                  </a:lnTo>
                  <a:lnTo>
                    <a:pt x="485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7" name="Freeform 89"/>
            <p:cNvSpPr>
              <a:spLocks/>
            </p:cNvSpPr>
            <p:nvPr/>
          </p:nvSpPr>
          <p:spPr bwMode="auto">
            <a:xfrm>
              <a:off x="10668" y="3766"/>
              <a:ext cx="678" cy="710"/>
            </a:xfrm>
            <a:custGeom>
              <a:avLst/>
              <a:gdLst/>
              <a:ahLst/>
              <a:cxnLst>
                <a:cxn ang="0">
                  <a:pos x="373" y="6"/>
                </a:cxn>
                <a:cxn ang="0">
                  <a:pos x="435" y="68"/>
                </a:cxn>
                <a:cxn ang="0">
                  <a:pos x="460" y="98"/>
                </a:cxn>
                <a:cxn ang="0">
                  <a:pos x="497" y="117"/>
                </a:cxn>
                <a:cxn ang="0">
                  <a:pos x="553" y="110"/>
                </a:cxn>
                <a:cxn ang="0">
                  <a:pos x="634" y="19"/>
                </a:cxn>
                <a:cxn ang="0">
                  <a:pos x="653" y="0"/>
                </a:cxn>
                <a:cxn ang="0">
                  <a:pos x="665" y="0"/>
                </a:cxn>
                <a:cxn ang="0">
                  <a:pos x="671" y="6"/>
                </a:cxn>
                <a:cxn ang="0">
                  <a:pos x="671" y="25"/>
                </a:cxn>
                <a:cxn ang="0">
                  <a:pos x="622" y="98"/>
                </a:cxn>
                <a:cxn ang="0">
                  <a:pos x="491" y="245"/>
                </a:cxn>
                <a:cxn ang="0">
                  <a:pos x="410" y="312"/>
                </a:cxn>
                <a:cxn ang="0">
                  <a:pos x="342" y="373"/>
                </a:cxn>
                <a:cxn ang="0">
                  <a:pos x="292" y="416"/>
                </a:cxn>
                <a:cxn ang="0">
                  <a:pos x="205" y="502"/>
                </a:cxn>
                <a:cxn ang="0">
                  <a:pos x="143" y="563"/>
                </a:cxn>
                <a:cxn ang="0">
                  <a:pos x="168" y="557"/>
                </a:cxn>
                <a:cxn ang="0">
                  <a:pos x="186" y="557"/>
                </a:cxn>
                <a:cxn ang="0">
                  <a:pos x="255" y="569"/>
                </a:cxn>
                <a:cxn ang="0">
                  <a:pos x="329" y="594"/>
                </a:cxn>
                <a:cxn ang="0">
                  <a:pos x="392" y="600"/>
                </a:cxn>
                <a:cxn ang="0">
                  <a:pos x="472" y="588"/>
                </a:cxn>
                <a:cxn ang="0">
                  <a:pos x="553" y="526"/>
                </a:cxn>
                <a:cxn ang="0">
                  <a:pos x="591" y="465"/>
                </a:cxn>
                <a:cxn ang="0">
                  <a:pos x="603" y="453"/>
                </a:cxn>
                <a:cxn ang="0">
                  <a:pos x="622" y="459"/>
                </a:cxn>
                <a:cxn ang="0">
                  <a:pos x="615" y="502"/>
                </a:cxn>
                <a:cxn ang="0">
                  <a:pos x="560" y="606"/>
                </a:cxn>
                <a:cxn ang="0">
                  <a:pos x="448" y="692"/>
                </a:cxn>
                <a:cxn ang="0">
                  <a:pos x="336" y="704"/>
                </a:cxn>
                <a:cxn ang="0">
                  <a:pos x="273" y="649"/>
                </a:cxn>
                <a:cxn ang="0">
                  <a:pos x="242" y="612"/>
                </a:cxn>
                <a:cxn ang="0">
                  <a:pos x="211" y="594"/>
                </a:cxn>
                <a:cxn ang="0">
                  <a:pos x="180" y="588"/>
                </a:cxn>
                <a:cxn ang="0">
                  <a:pos x="87" y="636"/>
                </a:cxn>
                <a:cxn ang="0">
                  <a:pos x="37" y="698"/>
                </a:cxn>
                <a:cxn ang="0">
                  <a:pos x="25" y="710"/>
                </a:cxn>
                <a:cxn ang="0">
                  <a:pos x="19" y="710"/>
                </a:cxn>
                <a:cxn ang="0">
                  <a:pos x="0" y="704"/>
                </a:cxn>
                <a:cxn ang="0">
                  <a:pos x="6" y="679"/>
                </a:cxn>
                <a:cxn ang="0">
                  <a:pos x="62" y="600"/>
                </a:cxn>
                <a:cxn ang="0">
                  <a:pos x="168" y="490"/>
                </a:cxn>
                <a:cxn ang="0">
                  <a:pos x="336" y="331"/>
                </a:cxn>
                <a:cxn ang="0">
                  <a:pos x="435" y="245"/>
                </a:cxn>
                <a:cxn ang="0">
                  <a:pos x="528" y="153"/>
                </a:cxn>
                <a:cxn ang="0">
                  <a:pos x="460" y="147"/>
                </a:cxn>
                <a:cxn ang="0">
                  <a:pos x="354" y="110"/>
                </a:cxn>
                <a:cxn ang="0">
                  <a:pos x="292" y="104"/>
                </a:cxn>
                <a:cxn ang="0">
                  <a:pos x="230" y="123"/>
                </a:cxn>
                <a:cxn ang="0">
                  <a:pos x="174" y="178"/>
                </a:cxn>
                <a:cxn ang="0">
                  <a:pos x="168" y="190"/>
                </a:cxn>
                <a:cxn ang="0">
                  <a:pos x="149" y="196"/>
                </a:cxn>
                <a:cxn ang="0">
                  <a:pos x="137" y="184"/>
                </a:cxn>
                <a:cxn ang="0">
                  <a:pos x="143" y="147"/>
                </a:cxn>
                <a:cxn ang="0">
                  <a:pos x="205" y="49"/>
                </a:cxn>
                <a:cxn ang="0">
                  <a:pos x="323" y="0"/>
                </a:cxn>
              </a:cxnLst>
              <a:rect l="0" t="0" r="r" b="b"/>
              <a:pathLst>
                <a:path w="678" h="710">
                  <a:moveTo>
                    <a:pt x="323" y="0"/>
                  </a:moveTo>
                  <a:lnTo>
                    <a:pt x="373" y="6"/>
                  </a:lnTo>
                  <a:lnTo>
                    <a:pt x="404" y="31"/>
                  </a:lnTo>
                  <a:lnTo>
                    <a:pt x="435" y="68"/>
                  </a:lnTo>
                  <a:lnTo>
                    <a:pt x="448" y="80"/>
                  </a:lnTo>
                  <a:lnTo>
                    <a:pt x="460" y="98"/>
                  </a:lnTo>
                  <a:lnTo>
                    <a:pt x="479" y="104"/>
                  </a:lnTo>
                  <a:lnTo>
                    <a:pt x="497" y="117"/>
                  </a:lnTo>
                  <a:lnTo>
                    <a:pt x="516" y="117"/>
                  </a:lnTo>
                  <a:lnTo>
                    <a:pt x="553" y="110"/>
                  </a:lnTo>
                  <a:lnTo>
                    <a:pt x="591" y="74"/>
                  </a:lnTo>
                  <a:lnTo>
                    <a:pt x="634" y="19"/>
                  </a:lnTo>
                  <a:lnTo>
                    <a:pt x="640" y="6"/>
                  </a:lnTo>
                  <a:lnTo>
                    <a:pt x="653" y="0"/>
                  </a:lnTo>
                  <a:lnTo>
                    <a:pt x="659" y="0"/>
                  </a:lnTo>
                  <a:lnTo>
                    <a:pt x="665" y="0"/>
                  </a:lnTo>
                  <a:lnTo>
                    <a:pt x="671" y="0"/>
                  </a:lnTo>
                  <a:lnTo>
                    <a:pt x="671" y="6"/>
                  </a:lnTo>
                  <a:lnTo>
                    <a:pt x="678" y="13"/>
                  </a:lnTo>
                  <a:lnTo>
                    <a:pt x="671" y="25"/>
                  </a:lnTo>
                  <a:lnTo>
                    <a:pt x="653" y="55"/>
                  </a:lnTo>
                  <a:lnTo>
                    <a:pt x="622" y="98"/>
                  </a:lnTo>
                  <a:lnTo>
                    <a:pt x="566" y="166"/>
                  </a:lnTo>
                  <a:lnTo>
                    <a:pt x="491" y="245"/>
                  </a:lnTo>
                  <a:lnTo>
                    <a:pt x="454" y="276"/>
                  </a:lnTo>
                  <a:lnTo>
                    <a:pt x="410" y="312"/>
                  </a:lnTo>
                  <a:lnTo>
                    <a:pt x="373" y="349"/>
                  </a:lnTo>
                  <a:lnTo>
                    <a:pt x="342" y="373"/>
                  </a:lnTo>
                  <a:lnTo>
                    <a:pt x="336" y="386"/>
                  </a:lnTo>
                  <a:lnTo>
                    <a:pt x="292" y="416"/>
                  </a:lnTo>
                  <a:lnTo>
                    <a:pt x="249" y="453"/>
                  </a:lnTo>
                  <a:lnTo>
                    <a:pt x="205" y="502"/>
                  </a:lnTo>
                  <a:lnTo>
                    <a:pt x="143" y="563"/>
                  </a:lnTo>
                  <a:lnTo>
                    <a:pt x="143" y="563"/>
                  </a:lnTo>
                  <a:lnTo>
                    <a:pt x="155" y="557"/>
                  </a:lnTo>
                  <a:lnTo>
                    <a:pt x="168" y="557"/>
                  </a:lnTo>
                  <a:lnTo>
                    <a:pt x="180" y="557"/>
                  </a:lnTo>
                  <a:lnTo>
                    <a:pt x="186" y="557"/>
                  </a:lnTo>
                  <a:lnTo>
                    <a:pt x="218" y="557"/>
                  </a:lnTo>
                  <a:lnTo>
                    <a:pt x="255" y="569"/>
                  </a:lnTo>
                  <a:lnTo>
                    <a:pt x="298" y="581"/>
                  </a:lnTo>
                  <a:lnTo>
                    <a:pt x="329" y="594"/>
                  </a:lnTo>
                  <a:lnTo>
                    <a:pt x="361" y="600"/>
                  </a:lnTo>
                  <a:lnTo>
                    <a:pt x="392" y="600"/>
                  </a:lnTo>
                  <a:lnTo>
                    <a:pt x="429" y="600"/>
                  </a:lnTo>
                  <a:lnTo>
                    <a:pt x="472" y="588"/>
                  </a:lnTo>
                  <a:lnTo>
                    <a:pt x="516" y="563"/>
                  </a:lnTo>
                  <a:lnTo>
                    <a:pt x="553" y="526"/>
                  </a:lnTo>
                  <a:lnTo>
                    <a:pt x="584" y="471"/>
                  </a:lnTo>
                  <a:lnTo>
                    <a:pt x="591" y="465"/>
                  </a:lnTo>
                  <a:lnTo>
                    <a:pt x="597" y="453"/>
                  </a:lnTo>
                  <a:lnTo>
                    <a:pt x="603" y="453"/>
                  </a:lnTo>
                  <a:lnTo>
                    <a:pt x="615" y="453"/>
                  </a:lnTo>
                  <a:lnTo>
                    <a:pt x="622" y="459"/>
                  </a:lnTo>
                  <a:lnTo>
                    <a:pt x="628" y="465"/>
                  </a:lnTo>
                  <a:lnTo>
                    <a:pt x="615" y="502"/>
                  </a:lnTo>
                  <a:lnTo>
                    <a:pt x="597" y="551"/>
                  </a:lnTo>
                  <a:lnTo>
                    <a:pt x="560" y="606"/>
                  </a:lnTo>
                  <a:lnTo>
                    <a:pt x="510" y="655"/>
                  </a:lnTo>
                  <a:lnTo>
                    <a:pt x="448" y="692"/>
                  </a:lnTo>
                  <a:lnTo>
                    <a:pt x="373" y="710"/>
                  </a:lnTo>
                  <a:lnTo>
                    <a:pt x="336" y="704"/>
                  </a:lnTo>
                  <a:lnTo>
                    <a:pt x="305" y="679"/>
                  </a:lnTo>
                  <a:lnTo>
                    <a:pt x="273" y="649"/>
                  </a:lnTo>
                  <a:lnTo>
                    <a:pt x="255" y="630"/>
                  </a:lnTo>
                  <a:lnTo>
                    <a:pt x="242" y="612"/>
                  </a:lnTo>
                  <a:lnTo>
                    <a:pt x="224" y="606"/>
                  </a:lnTo>
                  <a:lnTo>
                    <a:pt x="211" y="594"/>
                  </a:lnTo>
                  <a:lnTo>
                    <a:pt x="199" y="594"/>
                  </a:lnTo>
                  <a:lnTo>
                    <a:pt x="180" y="588"/>
                  </a:lnTo>
                  <a:lnTo>
                    <a:pt x="130" y="606"/>
                  </a:lnTo>
                  <a:lnTo>
                    <a:pt x="87" y="636"/>
                  </a:lnTo>
                  <a:lnTo>
                    <a:pt x="43" y="692"/>
                  </a:lnTo>
                  <a:lnTo>
                    <a:pt x="37" y="698"/>
                  </a:lnTo>
                  <a:lnTo>
                    <a:pt x="31" y="704"/>
                  </a:lnTo>
                  <a:lnTo>
                    <a:pt x="25" y="710"/>
                  </a:lnTo>
                  <a:lnTo>
                    <a:pt x="19" y="710"/>
                  </a:lnTo>
                  <a:lnTo>
                    <a:pt x="19" y="710"/>
                  </a:lnTo>
                  <a:lnTo>
                    <a:pt x="6" y="710"/>
                  </a:lnTo>
                  <a:lnTo>
                    <a:pt x="0" y="704"/>
                  </a:lnTo>
                  <a:lnTo>
                    <a:pt x="0" y="692"/>
                  </a:lnTo>
                  <a:lnTo>
                    <a:pt x="6" y="679"/>
                  </a:lnTo>
                  <a:lnTo>
                    <a:pt x="25" y="649"/>
                  </a:lnTo>
                  <a:lnTo>
                    <a:pt x="62" y="600"/>
                  </a:lnTo>
                  <a:lnTo>
                    <a:pt x="106" y="551"/>
                  </a:lnTo>
                  <a:lnTo>
                    <a:pt x="168" y="490"/>
                  </a:lnTo>
                  <a:lnTo>
                    <a:pt x="311" y="355"/>
                  </a:lnTo>
                  <a:lnTo>
                    <a:pt x="336" y="331"/>
                  </a:lnTo>
                  <a:lnTo>
                    <a:pt x="385" y="294"/>
                  </a:lnTo>
                  <a:lnTo>
                    <a:pt x="435" y="245"/>
                  </a:lnTo>
                  <a:lnTo>
                    <a:pt x="491" y="196"/>
                  </a:lnTo>
                  <a:lnTo>
                    <a:pt x="528" y="153"/>
                  </a:lnTo>
                  <a:lnTo>
                    <a:pt x="491" y="153"/>
                  </a:lnTo>
                  <a:lnTo>
                    <a:pt x="460" y="147"/>
                  </a:lnTo>
                  <a:lnTo>
                    <a:pt x="410" y="129"/>
                  </a:lnTo>
                  <a:lnTo>
                    <a:pt x="354" y="110"/>
                  </a:lnTo>
                  <a:lnTo>
                    <a:pt x="311" y="104"/>
                  </a:lnTo>
                  <a:lnTo>
                    <a:pt x="292" y="104"/>
                  </a:lnTo>
                  <a:lnTo>
                    <a:pt x="261" y="110"/>
                  </a:lnTo>
                  <a:lnTo>
                    <a:pt x="230" y="123"/>
                  </a:lnTo>
                  <a:lnTo>
                    <a:pt x="199" y="141"/>
                  </a:lnTo>
                  <a:lnTo>
                    <a:pt x="174" y="178"/>
                  </a:lnTo>
                  <a:lnTo>
                    <a:pt x="168" y="184"/>
                  </a:lnTo>
                  <a:lnTo>
                    <a:pt x="168" y="190"/>
                  </a:lnTo>
                  <a:lnTo>
                    <a:pt x="162" y="190"/>
                  </a:lnTo>
                  <a:lnTo>
                    <a:pt x="149" y="196"/>
                  </a:lnTo>
                  <a:lnTo>
                    <a:pt x="143" y="190"/>
                  </a:lnTo>
                  <a:lnTo>
                    <a:pt x="137" y="184"/>
                  </a:lnTo>
                  <a:lnTo>
                    <a:pt x="130" y="178"/>
                  </a:lnTo>
                  <a:lnTo>
                    <a:pt x="143" y="147"/>
                  </a:lnTo>
                  <a:lnTo>
                    <a:pt x="168" y="98"/>
                  </a:lnTo>
                  <a:lnTo>
                    <a:pt x="205" y="49"/>
                  </a:lnTo>
                  <a:lnTo>
                    <a:pt x="261" y="13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8" name="Freeform 90"/>
            <p:cNvSpPr>
              <a:spLocks/>
            </p:cNvSpPr>
            <p:nvPr/>
          </p:nvSpPr>
          <p:spPr bwMode="auto">
            <a:xfrm>
              <a:off x="11843" y="3546"/>
              <a:ext cx="1063" cy="1040"/>
            </a:xfrm>
            <a:custGeom>
              <a:avLst/>
              <a:gdLst/>
              <a:ahLst/>
              <a:cxnLst>
                <a:cxn ang="0">
                  <a:pos x="535" y="0"/>
                </a:cxn>
                <a:cxn ang="0">
                  <a:pos x="547" y="0"/>
                </a:cxn>
                <a:cxn ang="0">
                  <a:pos x="554" y="6"/>
                </a:cxn>
                <a:cxn ang="0">
                  <a:pos x="560" y="12"/>
                </a:cxn>
                <a:cxn ang="0">
                  <a:pos x="560" y="25"/>
                </a:cxn>
                <a:cxn ang="0">
                  <a:pos x="560" y="37"/>
                </a:cxn>
                <a:cxn ang="0">
                  <a:pos x="560" y="49"/>
                </a:cxn>
                <a:cxn ang="0">
                  <a:pos x="560" y="489"/>
                </a:cxn>
                <a:cxn ang="0">
                  <a:pos x="1007" y="489"/>
                </a:cxn>
                <a:cxn ang="0">
                  <a:pos x="1020" y="489"/>
                </a:cxn>
                <a:cxn ang="0">
                  <a:pos x="1032" y="489"/>
                </a:cxn>
                <a:cxn ang="0">
                  <a:pos x="1045" y="489"/>
                </a:cxn>
                <a:cxn ang="0">
                  <a:pos x="1051" y="496"/>
                </a:cxn>
                <a:cxn ang="0">
                  <a:pos x="1057" y="508"/>
                </a:cxn>
                <a:cxn ang="0">
                  <a:pos x="1063" y="520"/>
                </a:cxn>
                <a:cxn ang="0">
                  <a:pos x="1057" y="532"/>
                </a:cxn>
                <a:cxn ang="0">
                  <a:pos x="1051" y="545"/>
                </a:cxn>
                <a:cxn ang="0">
                  <a:pos x="1045" y="551"/>
                </a:cxn>
                <a:cxn ang="0">
                  <a:pos x="1032" y="551"/>
                </a:cxn>
                <a:cxn ang="0">
                  <a:pos x="1020" y="551"/>
                </a:cxn>
                <a:cxn ang="0">
                  <a:pos x="1007" y="551"/>
                </a:cxn>
                <a:cxn ang="0">
                  <a:pos x="560" y="551"/>
                </a:cxn>
                <a:cxn ang="0">
                  <a:pos x="560" y="991"/>
                </a:cxn>
                <a:cxn ang="0">
                  <a:pos x="560" y="1003"/>
                </a:cxn>
                <a:cxn ang="0">
                  <a:pos x="560" y="1016"/>
                </a:cxn>
                <a:cxn ang="0">
                  <a:pos x="560" y="1022"/>
                </a:cxn>
                <a:cxn ang="0">
                  <a:pos x="554" y="1034"/>
                </a:cxn>
                <a:cxn ang="0">
                  <a:pos x="547" y="1040"/>
                </a:cxn>
                <a:cxn ang="0">
                  <a:pos x="535" y="1040"/>
                </a:cxn>
                <a:cxn ang="0">
                  <a:pos x="516" y="1040"/>
                </a:cxn>
                <a:cxn ang="0">
                  <a:pos x="510" y="1034"/>
                </a:cxn>
                <a:cxn ang="0">
                  <a:pos x="504" y="1022"/>
                </a:cxn>
                <a:cxn ang="0">
                  <a:pos x="504" y="1016"/>
                </a:cxn>
                <a:cxn ang="0">
                  <a:pos x="498" y="1003"/>
                </a:cxn>
                <a:cxn ang="0">
                  <a:pos x="498" y="991"/>
                </a:cxn>
                <a:cxn ang="0">
                  <a:pos x="498" y="551"/>
                </a:cxn>
                <a:cxn ang="0">
                  <a:pos x="56" y="551"/>
                </a:cxn>
                <a:cxn ang="0">
                  <a:pos x="44" y="551"/>
                </a:cxn>
                <a:cxn ang="0">
                  <a:pos x="31" y="551"/>
                </a:cxn>
                <a:cxn ang="0">
                  <a:pos x="19" y="551"/>
                </a:cxn>
                <a:cxn ang="0">
                  <a:pos x="13" y="545"/>
                </a:cxn>
                <a:cxn ang="0">
                  <a:pos x="6" y="532"/>
                </a:cxn>
                <a:cxn ang="0">
                  <a:pos x="0" y="520"/>
                </a:cxn>
                <a:cxn ang="0">
                  <a:pos x="6" y="508"/>
                </a:cxn>
                <a:cxn ang="0">
                  <a:pos x="13" y="496"/>
                </a:cxn>
                <a:cxn ang="0">
                  <a:pos x="19" y="489"/>
                </a:cxn>
                <a:cxn ang="0">
                  <a:pos x="31" y="489"/>
                </a:cxn>
                <a:cxn ang="0">
                  <a:pos x="44" y="489"/>
                </a:cxn>
                <a:cxn ang="0">
                  <a:pos x="56" y="489"/>
                </a:cxn>
                <a:cxn ang="0">
                  <a:pos x="498" y="489"/>
                </a:cxn>
                <a:cxn ang="0">
                  <a:pos x="498" y="49"/>
                </a:cxn>
                <a:cxn ang="0">
                  <a:pos x="498" y="37"/>
                </a:cxn>
                <a:cxn ang="0">
                  <a:pos x="504" y="25"/>
                </a:cxn>
                <a:cxn ang="0">
                  <a:pos x="504" y="12"/>
                </a:cxn>
                <a:cxn ang="0">
                  <a:pos x="510" y="6"/>
                </a:cxn>
                <a:cxn ang="0">
                  <a:pos x="516" y="0"/>
                </a:cxn>
                <a:cxn ang="0">
                  <a:pos x="535" y="0"/>
                </a:cxn>
              </a:cxnLst>
              <a:rect l="0" t="0" r="r" b="b"/>
              <a:pathLst>
                <a:path w="1063" h="1040">
                  <a:moveTo>
                    <a:pt x="535" y="0"/>
                  </a:moveTo>
                  <a:lnTo>
                    <a:pt x="547" y="0"/>
                  </a:lnTo>
                  <a:lnTo>
                    <a:pt x="554" y="6"/>
                  </a:lnTo>
                  <a:lnTo>
                    <a:pt x="560" y="12"/>
                  </a:lnTo>
                  <a:lnTo>
                    <a:pt x="560" y="25"/>
                  </a:lnTo>
                  <a:lnTo>
                    <a:pt x="560" y="37"/>
                  </a:lnTo>
                  <a:lnTo>
                    <a:pt x="560" y="49"/>
                  </a:lnTo>
                  <a:lnTo>
                    <a:pt x="560" y="489"/>
                  </a:lnTo>
                  <a:lnTo>
                    <a:pt x="1007" y="489"/>
                  </a:lnTo>
                  <a:lnTo>
                    <a:pt x="1020" y="489"/>
                  </a:lnTo>
                  <a:lnTo>
                    <a:pt x="1032" y="489"/>
                  </a:lnTo>
                  <a:lnTo>
                    <a:pt x="1045" y="489"/>
                  </a:lnTo>
                  <a:lnTo>
                    <a:pt x="1051" y="496"/>
                  </a:lnTo>
                  <a:lnTo>
                    <a:pt x="1057" y="508"/>
                  </a:lnTo>
                  <a:lnTo>
                    <a:pt x="1063" y="520"/>
                  </a:lnTo>
                  <a:lnTo>
                    <a:pt x="1057" y="532"/>
                  </a:lnTo>
                  <a:lnTo>
                    <a:pt x="1051" y="545"/>
                  </a:lnTo>
                  <a:lnTo>
                    <a:pt x="1045" y="551"/>
                  </a:lnTo>
                  <a:lnTo>
                    <a:pt x="1032" y="551"/>
                  </a:lnTo>
                  <a:lnTo>
                    <a:pt x="1020" y="551"/>
                  </a:lnTo>
                  <a:lnTo>
                    <a:pt x="1007" y="551"/>
                  </a:lnTo>
                  <a:lnTo>
                    <a:pt x="560" y="551"/>
                  </a:lnTo>
                  <a:lnTo>
                    <a:pt x="560" y="991"/>
                  </a:lnTo>
                  <a:lnTo>
                    <a:pt x="560" y="1003"/>
                  </a:lnTo>
                  <a:lnTo>
                    <a:pt x="560" y="1016"/>
                  </a:lnTo>
                  <a:lnTo>
                    <a:pt x="560" y="1022"/>
                  </a:lnTo>
                  <a:lnTo>
                    <a:pt x="554" y="1034"/>
                  </a:lnTo>
                  <a:lnTo>
                    <a:pt x="547" y="1040"/>
                  </a:lnTo>
                  <a:lnTo>
                    <a:pt x="535" y="1040"/>
                  </a:lnTo>
                  <a:lnTo>
                    <a:pt x="516" y="1040"/>
                  </a:lnTo>
                  <a:lnTo>
                    <a:pt x="510" y="1034"/>
                  </a:lnTo>
                  <a:lnTo>
                    <a:pt x="504" y="1022"/>
                  </a:lnTo>
                  <a:lnTo>
                    <a:pt x="504" y="1016"/>
                  </a:lnTo>
                  <a:lnTo>
                    <a:pt x="498" y="1003"/>
                  </a:lnTo>
                  <a:lnTo>
                    <a:pt x="498" y="991"/>
                  </a:lnTo>
                  <a:lnTo>
                    <a:pt x="498" y="551"/>
                  </a:lnTo>
                  <a:lnTo>
                    <a:pt x="56" y="551"/>
                  </a:lnTo>
                  <a:lnTo>
                    <a:pt x="44" y="551"/>
                  </a:lnTo>
                  <a:lnTo>
                    <a:pt x="31" y="551"/>
                  </a:lnTo>
                  <a:lnTo>
                    <a:pt x="19" y="551"/>
                  </a:lnTo>
                  <a:lnTo>
                    <a:pt x="13" y="545"/>
                  </a:lnTo>
                  <a:lnTo>
                    <a:pt x="6" y="532"/>
                  </a:lnTo>
                  <a:lnTo>
                    <a:pt x="0" y="520"/>
                  </a:lnTo>
                  <a:lnTo>
                    <a:pt x="6" y="508"/>
                  </a:lnTo>
                  <a:lnTo>
                    <a:pt x="13" y="496"/>
                  </a:lnTo>
                  <a:lnTo>
                    <a:pt x="19" y="489"/>
                  </a:lnTo>
                  <a:lnTo>
                    <a:pt x="31" y="489"/>
                  </a:lnTo>
                  <a:lnTo>
                    <a:pt x="44" y="489"/>
                  </a:lnTo>
                  <a:lnTo>
                    <a:pt x="56" y="489"/>
                  </a:lnTo>
                  <a:lnTo>
                    <a:pt x="498" y="489"/>
                  </a:lnTo>
                  <a:lnTo>
                    <a:pt x="498" y="49"/>
                  </a:lnTo>
                  <a:lnTo>
                    <a:pt x="498" y="37"/>
                  </a:lnTo>
                  <a:lnTo>
                    <a:pt x="504" y="25"/>
                  </a:lnTo>
                  <a:lnTo>
                    <a:pt x="504" y="12"/>
                  </a:lnTo>
                  <a:lnTo>
                    <a:pt x="510" y="6"/>
                  </a:lnTo>
                  <a:lnTo>
                    <a:pt x="516" y="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9" name="Freeform 91"/>
            <p:cNvSpPr>
              <a:spLocks/>
            </p:cNvSpPr>
            <p:nvPr/>
          </p:nvSpPr>
          <p:spPr bwMode="auto">
            <a:xfrm>
              <a:off x="13398" y="3766"/>
              <a:ext cx="820" cy="710"/>
            </a:xfrm>
            <a:custGeom>
              <a:avLst/>
              <a:gdLst/>
              <a:ahLst/>
              <a:cxnLst>
                <a:cxn ang="0">
                  <a:pos x="261" y="6"/>
                </a:cxn>
                <a:cxn ang="0">
                  <a:pos x="329" y="80"/>
                </a:cxn>
                <a:cxn ang="0">
                  <a:pos x="335" y="153"/>
                </a:cxn>
                <a:cxn ang="0">
                  <a:pos x="311" y="227"/>
                </a:cxn>
                <a:cxn ang="0">
                  <a:pos x="255" y="392"/>
                </a:cxn>
                <a:cxn ang="0">
                  <a:pos x="230" y="545"/>
                </a:cxn>
                <a:cxn ang="0">
                  <a:pos x="236" y="618"/>
                </a:cxn>
                <a:cxn ang="0">
                  <a:pos x="286" y="667"/>
                </a:cxn>
                <a:cxn ang="0">
                  <a:pos x="391" y="661"/>
                </a:cxn>
                <a:cxn ang="0">
                  <a:pos x="478" y="594"/>
                </a:cxn>
                <a:cxn ang="0">
                  <a:pos x="510" y="545"/>
                </a:cxn>
                <a:cxn ang="0">
                  <a:pos x="541" y="410"/>
                </a:cxn>
                <a:cxn ang="0">
                  <a:pos x="584" y="227"/>
                </a:cxn>
                <a:cxn ang="0">
                  <a:pos x="628" y="68"/>
                </a:cxn>
                <a:cxn ang="0">
                  <a:pos x="640" y="37"/>
                </a:cxn>
                <a:cxn ang="0">
                  <a:pos x="665" y="19"/>
                </a:cxn>
                <a:cxn ang="0">
                  <a:pos x="684" y="19"/>
                </a:cxn>
                <a:cxn ang="0">
                  <a:pos x="702" y="19"/>
                </a:cxn>
                <a:cxn ang="0">
                  <a:pos x="727" y="31"/>
                </a:cxn>
                <a:cxn ang="0">
                  <a:pos x="740" y="55"/>
                </a:cxn>
                <a:cxn ang="0">
                  <a:pos x="721" y="123"/>
                </a:cxn>
                <a:cxn ang="0">
                  <a:pos x="702" y="196"/>
                </a:cxn>
                <a:cxn ang="0">
                  <a:pos x="684" y="269"/>
                </a:cxn>
                <a:cxn ang="0">
                  <a:pos x="628" y="496"/>
                </a:cxn>
                <a:cxn ang="0">
                  <a:pos x="609" y="600"/>
                </a:cxn>
                <a:cxn ang="0">
                  <a:pos x="615" y="649"/>
                </a:cxn>
                <a:cxn ang="0">
                  <a:pos x="640" y="673"/>
                </a:cxn>
                <a:cxn ang="0">
                  <a:pos x="690" y="661"/>
                </a:cxn>
                <a:cxn ang="0">
                  <a:pos x="746" y="588"/>
                </a:cxn>
                <a:cxn ang="0">
                  <a:pos x="777" y="477"/>
                </a:cxn>
                <a:cxn ang="0">
                  <a:pos x="783" y="459"/>
                </a:cxn>
                <a:cxn ang="0">
                  <a:pos x="802" y="453"/>
                </a:cxn>
                <a:cxn ang="0">
                  <a:pos x="808" y="453"/>
                </a:cxn>
                <a:cxn ang="0">
                  <a:pos x="820" y="465"/>
                </a:cxn>
                <a:cxn ang="0">
                  <a:pos x="802" y="526"/>
                </a:cxn>
                <a:cxn ang="0">
                  <a:pos x="771" y="624"/>
                </a:cxn>
                <a:cxn ang="0">
                  <a:pos x="702" y="698"/>
                </a:cxn>
                <a:cxn ang="0">
                  <a:pos x="590" y="698"/>
                </a:cxn>
                <a:cxn ang="0">
                  <a:pos x="510" y="600"/>
                </a:cxn>
                <a:cxn ang="0">
                  <a:pos x="510" y="600"/>
                </a:cxn>
                <a:cxn ang="0">
                  <a:pos x="485" y="636"/>
                </a:cxn>
                <a:cxn ang="0">
                  <a:pos x="391" y="698"/>
                </a:cxn>
                <a:cxn ang="0">
                  <a:pos x="279" y="704"/>
                </a:cxn>
                <a:cxn ang="0">
                  <a:pos x="192" y="673"/>
                </a:cxn>
                <a:cxn ang="0">
                  <a:pos x="136" y="588"/>
                </a:cxn>
                <a:cxn ang="0">
                  <a:pos x="130" y="459"/>
                </a:cxn>
                <a:cxn ang="0">
                  <a:pos x="180" y="300"/>
                </a:cxn>
                <a:cxn ang="0">
                  <a:pos x="236" y="141"/>
                </a:cxn>
                <a:cxn ang="0">
                  <a:pos x="242" y="68"/>
                </a:cxn>
                <a:cxn ang="0">
                  <a:pos x="236" y="43"/>
                </a:cxn>
                <a:cxn ang="0">
                  <a:pos x="217" y="37"/>
                </a:cxn>
                <a:cxn ang="0">
                  <a:pos x="205" y="31"/>
                </a:cxn>
                <a:cxn ang="0">
                  <a:pos x="118" y="80"/>
                </a:cxn>
                <a:cxn ang="0">
                  <a:pos x="43" y="227"/>
                </a:cxn>
                <a:cxn ang="0">
                  <a:pos x="31" y="251"/>
                </a:cxn>
                <a:cxn ang="0">
                  <a:pos x="18" y="257"/>
                </a:cxn>
                <a:cxn ang="0">
                  <a:pos x="6" y="251"/>
                </a:cxn>
                <a:cxn ang="0">
                  <a:pos x="0" y="239"/>
                </a:cxn>
                <a:cxn ang="0">
                  <a:pos x="12" y="184"/>
                </a:cxn>
                <a:cxn ang="0">
                  <a:pos x="62" y="92"/>
                </a:cxn>
                <a:cxn ang="0">
                  <a:pos x="149" y="13"/>
                </a:cxn>
              </a:cxnLst>
              <a:rect l="0" t="0" r="r" b="b"/>
              <a:pathLst>
                <a:path w="820" h="710">
                  <a:moveTo>
                    <a:pt x="211" y="0"/>
                  </a:moveTo>
                  <a:lnTo>
                    <a:pt x="261" y="6"/>
                  </a:lnTo>
                  <a:lnTo>
                    <a:pt x="304" y="37"/>
                  </a:lnTo>
                  <a:lnTo>
                    <a:pt x="329" y="80"/>
                  </a:lnTo>
                  <a:lnTo>
                    <a:pt x="342" y="129"/>
                  </a:lnTo>
                  <a:lnTo>
                    <a:pt x="335" y="153"/>
                  </a:lnTo>
                  <a:lnTo>
                    <a:pt x="329" y="184"/>
                  </a:lnTo>
                  <a:lnTo>
                    <a:pt x="311" y="227"/>
                  </a:lnTo>
                  <a:lnTo>
                    <a:pt x="279" y="306"/>
                  </a:lnTo>
                  <a:lnTo>
                    <a:pt x="255" y="392"/>
                  </a:lnTo>
                  <a:lnTo>
                    <a:pt x="236" y="471"/>
                  </a:lnTo>
                  <a:lnTo>
                    <a:pt x="230" y="545"/>
                  </a:lnTo>
                  <a:lnTo>
                    <a:pt x="230" y="581"/>
                  </a:lnTo>
                  <a:lnTo>
                    <a:pt x="236" y="618"/>
                  </a:lnTo>
                  <a:lnTo>
                    <a:pt x="255" y="643"/>
                  </a:lnTo>
                  <a:lnTo>
                    <a:pt x="286" y="667"/>
                  </a:lnTo>
                  <a:lnTo>
                    <a:pt x="323" y="673"/>
                  </a:lnTo>
                  <a:lnTo>
                    <a:pt x="391" y="661"/>
                  </a:lnTo>
                  <a:lnTo>
                    <a:pt x="441" y="630"/>
                  </a:lnTo>
                  <a:lnTo>
                    <a:pt x="478" y="594"/>
                  </a:lnTo>
                  <a:lnTo>
                    <a:pt x="497" y="557"/>
                  </a:lnTo>
                  <a:lnTo>
                    <a:pt x="510" y="545"/>
                  </a:lnTo>
                  <a:lnTo>
                    <a:pt x="522" y="490"/>
                  </a:lnTo>
                  <a:lnTo>
                    <a:pt x="541" y="410"/>
                  </a:lnTo>
                  <a:lnTo>
                    <a:pt x="566" y="318"/>
                  </a:lnTo>
                  <a:lnTo>
                    <a:pt x="584" y="227"/>
                  </a:lnTo>
                  <a:lnTo>
                    <a:pt x="609" y="141"/>
                  </a:lnTo>
                  <a:lnTo>
                    <a:pt x="628" y="68"/>
                  </a:lnTo>
                  <a:lnTo>
                    <a:pt x="634" y="49"/>
                  </a:lnTo>
                  <a:lnTo>
                    <a:pt x="640" y="37"/>
                  </a:lnTo>
                  <a:lnTo>
                    <a:pt x="653" y="25"/>
                  </a:lnTo>
                  <a:lnTo>
                    <a:pt x="665" y="19"/>
                  </a:lnTo>
                  <a:lnTo>
                    <a:pt x="677" y="19"/>
                  </a:lnTo>
                  <a:lnTo>
                    <a:pt x="684" y="19"/>
                  </a:lnTo>
                  <a:lnTo>
                    <a:pt x="690" y="19"/>
                  </a:lnTo>
                  <a:lnTo>
                    <a:pt x="702" y="19"/>
                  </a:lnTo>
                  <a:lnTo>
                    <a:pt x="715" y="25"/>
                  </a:lnTo>
                  <a:lnTo>
                    <a:pt x="727" y="31"/>
                  </a:lnTo>
                  <a:lnTo>
                    <a:pt x="733" y="43"/>
                  </a:lnTo>
                  <a:lnTo>
                    <a:pt x="740" y="55"/>
                  </a:lnTo>
                  <a:lnTo>
                    <a:pt x="733" y="80"/>
                  </a:lnTo>
                  <a:lnTo>
                    <a:pt x="721" y="123"/>
                  </a:lnTo>
                  <a:lnTo>
                    <a:pt x="709" y="166"/>
                  </a:lnTo>
                  <a:lnTo>
                    <a:pt x="702" y="196"/>
                  </a:lnTo>
                  <a:lnTo>
                    <a:pt x="690" y="239"/>
                  </a:lnTo>
                  <a:lnTo>
                    <a:pt x="684" y="269"/>
                  </a:lnTo>
                  <a:lnTo>
                    <a:pt x="640" y="441"/>
                  </a:lnTo>
                  <a:lnTo>
                    <a:pt x="628" y="496"/>
                  </a:lnTo>
                  <a:lnTo>
                    <a:pt x="615" y="557"/>
                  </a:lnTo>
                  <a:lnTo>
                    <a:pt x="609" y="600"/>
                  </a:lnTo>
                  <a:lnTo>
                    <a:pt x="609" y="630"/>
                  </a:lnTo>
                  <a:lnTo>
                    <a:pt x="615" y="649"/>
                  </a:lnTo>
                  <a:lnTo>
                    <a:pt x="628" y="661"/>
                  </a:lnTo>
                  <a:lnTo>
                    <a:pt x="640" y="673"/>
                  </a:lnTo>
                  <a:lnTo>
                    <a:pt x="659" y="673"/>
                  </a:lnTo>
                  <a:lnTo>
                    <a:pt x="690" y="661"/>
                  </a:lnTo>
                  <a:lnTo>
                    <a:pt x="721" y="630"/>
                  </a:lnTo>
                  <a:lnTo>
                    <a:pt x="746" y="588"/>
                  </a:lnTo>
                  <a:lnTo>
                    <a:pt x="765" y="533"/>
                  </a:lnTo>
                  <a:lnTo>
                    <a:pt x="777" y="477"/>
                  </a:lnTo>
                  <a:lnTo>
                    <a:pt x="783" y="465"/>
                  </a:lnTo>
                  <a:lnTo>
                    <a:pt x="783" y="459"/>
                  </a:lnTo>
                  <a:lnTo>
                    <a:pt x="789" y="453"/>
                  </a:lnTo>
                  <a:lnTo>
                    <a:pt x="802" y="453"/>
                  </a:lnTo>
                  <a:lnTo>
                    <a:pt x="802" y="453"/>
                  </a:lnTo>
                  <a:lnTo>
                    <a:pt x="808" y="453"/>
                  </a:lnTo>
                  <a:lnTo>
                    <a:pt x="814" y="459"/>
                  </a:lnTo>
                  <a:lnTo>
                    <a:pt x="820" y="465"/>
                  </a:lnTo>
                  <a:lnTo>
                    <a:pt x="814" y="484"/>
                  </a:lnTo>
                  <a:lnTo>
                    <a:pt x="802" y="526"/>
                  </a:lnTo>
                  <a:lnTo>
                    <a:pt x="789" y="575"/>
                  </a:lnTo>
                  <a:lnTo>
                    <a:pt x="771" y="624"/>
                  </a:lnTo>
                  <a:lnTo>
                    <a:pt x="740" y="667"/>
                  </a:lnTo>
                  <a:lnTo>
                    <a:pt x="702" y="698"/>
                  </a:lnTo>
                  <a:lnTo>
                    <a:pt x="653" y="710"/>
                  </a:lnTo>
                  <a:lnTo>
                    <a:pt x="590" y="698"/>
                  </a:lnTo>
                  <a:lnTo>
                    <a:pt x="541" y="661"/>
                  </a:lnTo>
                  <a:lnTo>
                    <a:pt x="510" y="600"/>
                  </a:lnTo>
                  <a:lnTo>
                    <a:pt x="510" y="600"/>
                  </a:lnTo>
                  <a:lnTo>
                    <a:pt x="510" y="600"/>
                  </a:lnTo>
                  <a:lnTo>
                    <a:pt x="510" y="600"/>
                  </a:lnTo>
                  <a:lnTo>
                    <a:pt x="485" y="636"/>
                  </a:lnTo>
                  <a:lnTo>
                    <a:pt x="447" y="667"/>
                  </a:lnTo>
                  <a:lnTo>
                    <a:pt x="391" y="698"/>
                  </a:lnTo>
                  <a:lnTo>
                    <a:pt x="323" y="710"/>
                  </a:lnTo>
                  <a:lnTo>
                    <a:pt x="279" y="704"/>
                  </a:lnTo>
                  <a:lnTo>
                    <a:pt x="230" y="692"/>
                  </a:lnTo>
                  <a:lnTo>
                    <a:pt x="192" y="673"/>
                  </a:lnTo>
                  <a:lnTo>
                    <a:pt x="155" y="636"/>
                  </a:lnTo>
                  <a:lnTo>
                    <a:pt x="136" y="588"/>
                  </a:lnTo>
                  <a:lnTo>
                    <a:pt x="124" y="520"/>
                  </a:lnTo>
                  <a:lnTo>
                    <a:pt x="130" y="459"/>
                  </a:lnTo>
                  <a:lnTo>
                    <a:pt x="149" y="386"/>
                  </a:lnTo>
                  <a:lnTo>
                    <a:pt x="180" y="300"/>
                  </a:lnTo>
                  <a:lnTo>
                    <a:pt x="217" y="190"/>
                  </a:lnTo>
                  <a:lnTo>
                    <a:pt x="236" y="141"/>
                  </a:lnTo>
                  <a:lnTo>
                    <a:pt x="248" y="80"/>
                  </a:lnTo>
                  <a:lnTo>
                    <a:pt x="242" y="68"/>
                  </a:lnTo>
                  <a:lnTo>
                    <a:pt x="242" y="55"/>
                  </a:lnTo>
                  <a:lnTo>
                    <a:pt x="236" y="43"/>
                  </a:lnTo>
                  <a:lnTo>
                    <a:pt x="224" y="37"/>
                  </a:lnTo>
                  <a:lnTo>
                    <a:pt x="217" y="37"/>
                  </a:lnTo>
                  <a:lnTo>
                    <a:pt x="211" y="31"/>
                  </a:lnTo>
                  <a:lnTo>
                    <a:pt x="205" y="31"/>
                  </a:lnTo>
                  <a:lnTo>
                    <a:pt x="161" y="43"/>
                  </a:lnTo>
                  <a:lnTo>
                    <a:pt x="118" y="80"/>
                  </a:lnTo>
                  <a:lnTo>
                    <a:pt x="74" y="141"/>
                  </a:lnTo>
                  <a:lnTo>
                    <a:pt x="43" y="227"/>
                  </a:lnTo>
                  <a:lnTo>
                    <a:pt x="37" y="245"/>
                  </a:lnTo>
                  <a:lnTo>
                    <a:pt x="31" y="251"/>
                  </a:lnTo>
                  <a:lnTo>
                    <a:pt x="25" y="257"/>
                  </a:lnTo>
                  <a:lnTo>
                    <a:pt x="18" y="257"/>
                  </a:lnTo>
                  <a:lnTo>
                    <a:pt x="12" y="257"/>
                  </a:lnTo>
                  <a:lnTo>
                    <a:pt x="6" y="251"/>
                  </a:lnTo>
                  <a:lnTo>
                    <a:pt x="0" y="251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12" y="184"/>
                  </a:lnTo>
                  <a:lnTo>
                    <a:pt x="31" y="141"/>
                  </a:lnTo>
                  <a:lnTo>
                    <a:pt x="62" y="92"/>
                  </a:lnTo>
                  <a:lnTo>
                    <a:pt x="99" y="43"/>
                  </a:lnTo>
                  <a:lnTo>
                    <a:pt x="149" y="13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0" name="Freeform 92"/>
            <p:cNvSpPr>
              <a:spLocks noEditPoints="1"/>
            </p:cNvSpPr>
            <p:nvPr/>
          </p:nvSpPr>
          <p:spPr bwMode="auto">
            <a:xfrm>
              <a:off x="14274" y="3950"/>
              <a:ext cx="498" cy="960"/>
            </a:xfrm>
            <a:custGeom>
              <a:avLst/>
              <a:gdLst/>
              <a:ahLst/>
              <a:cxnLst>
                <a:cxn ang="0">
                  <a:pos x="392" y="263"/>
                </a:cxn>
                <a:cxn ang="0">
                  <a:pos x="454" y="349"/>
                </a:cxn>
                <a:cxn ang="0">
                  <a:pos x="454" y="379"/>
                </a:cxn>
                <a:cxn ang="0">
                  <a:pos x="349" y="789"/>
                </a:cxn>
                <a:cxn ang="0">
                  <a:pos x="268" y="905"/>
                </a:cxn>
                <a:cxn ang="0">
                  <a:pos x="162" y="954"/>
                </a:cxn>
                <a:cxn ang="0">
                  <a:pos x="56" y="954"/>
                </a:cxn>
                <a:cxn ang="0">
                  <a:pos x="0" y="893"/>
                </a:cxn>
                <a:cxn ang="0">
                  <a:pos x="13" y="850"/>
                </a:cxn>
                <a:cxn ang="0">
                  <a:pos x="44" y="832"/>
                </a:cxn>
                <a:cxn ang="0">
                  <a:pos x="81" y="832"/>
                </a:cxn>
                <a:cxn ang="0">
                  <a:pos x="106" y="850"/>
                </a:cxn>
                <a:cxn ang="0">
                  <a:pos x="106" y="881"/>
                </a:cxn>
                <a:cxn ang="0">
                  <a:pos x="100" y="899"/>
                </a:cxn>
                <a:cxn ang="0">
                  <a:pos x="69" y="923"/>
                </a:cxn>
                <a:cxn ang="0">
                  <a:pos x="112" y="930"/>
                </a:cxn>
                <a:cxn ang="0">
                  <a:pos x="224" y="862"/>
                </a:cxn>
                <a:cxn ang="0">
                  <a:pos x="255" y="789"/>
                </a:cxn>
                <a:cxn ang="0">
                  <a:pos x="367" y="355"/>
                </a:cxn>
                <a:cxn ang="0">
                  <a:pos x="367" y="330"/>
                </a:cxn>
                <a:cxn ang="0">
                  <a:pos x="361" y="300"/>
                </a:cxn>
                <a:cxn ang="0">
                  <a:pos x="349" y="281"/>
                </a:cxn>
                <a:cxn ang="0">
                  <a:pos x="280" y="287"/>
                </a:cxn>
                <a:cxn ang="0">
                  <a:pos x="206" y="361"/>
                </a:cxn>
                <a:cxn ang="0">
                  <a:pos x="175" y="422"/>
                </a:cxn>
                <a:cxn ang="0">
                  <a:pos x="162" y="428"/>
                </a:cxn>
                <a:cxn ang="0">
                  <a:pos x="150" y="428"/>
                </a:cxn>
                <a:cxn ang="0">
                  <a:pos x="137" y="422"/>
                </a:cxn>
                <a:cxn ang="0">
                  <a:pos x="143" y="397"/>
                </a:cxn>
                <a:cxn ang="0">
                  <a:pos x="187" y="324"/>
                </a:cxn>
                <a:cxn ang="0">
                  <a:pos x="274" y="257"/>
                </a:cxn>
                <a:cxn ang="0">
                  <a:pos x="454" y="0"/>
                </a:cxn>
                <a:cxn ang="0">
                  <a:pos x="479" y="12"/>
                </a:cxn>
                <a:cxn ang="0">
                  <a:pos x="498" y="30"/>
                </a:cxn>
                <a:cxn ang="0">
                  <a:pos x="492" y="61"/>
                </a:cxn>
                <a:cxn ang="0">
                  <a:pos x="467" y="92"/>
                </a:cxn>
                <a:cxn ang="0">
                  <a:pos x="436" y="104"/>
                </a:cxn>
                <a:cxn ang="0">
                  <a:pos x="405" y="92"/>
                </a:cxn>
                <a:cxn ang="0">
                  <a:pos x="392" y="73"/>
                </a:cxn>
                <a:cxn ang="0">
                  <a:pos x="392" y="37"/>
                </a:cxn>
                <a:cxn ang="0">
                  <a:pos x="429" y="6"/>
                </a:cxn>
              </a:cxnLst>
              <a:rect l="0" t="0" r="r" b="b"/>
              <a:pathLst>
                <a:path w="498" h="960">
                  <a:moveTo>
                    <a:pt x="336" y="245"/>
                  </a:moveTo>
                  <a:lnTo>
                    <a:pt x="392" y="263"/>
                  </a:lnTo>
                  <a:lnTo>
                    <a:pt x="436" y="293"/>
                  </a:lnTo>
                  <a:lnTo>
                    <a:pt x="454" y="349"/>
                  </a:lnTo>
                  <a:lnTo>
                    <a:pt x="454" y="367"/>
                  </a:lnTo>
                  <a:lnTo>
                    <a:pt x="454" y="379"/>
                  </a:lnTo>
                  <a:lnTo>
                    <a:pt x="448" y="391"/>
                  </a:lnTo>
                  <a:lnTo>
                    <a:pt x="349" y="789"/>
                  </a:lnTo>
                  <a:lnTo>
                    <a:pt x="318" y="856"/>
                  </a:lnTo>
                  <a:lnTo>
                    <a:pt x="268" y="905"/>
                  </a:lnTo>
                  <a:lnTo>
                    <a:pt x="212" y="942"/>
                  </a:lnTo>
                  <a:lnTo>
                    <a:pt x="162" y="954"/>
                  </a:lnTo>
                  <a:lnTo>
                    <a:pt x="112" y="960"/>
                  </a:lnTo>
                  <a:lnTo>
                    <a:pt x="56" y="954"/>
                  </a:lnTo>
                  <a:lnTo>
                    <a:pt x="13" y="930"/>
                  </a:lnTo>
                  <a:lnTo>
                    <a:pt x="0" y="893"/>
                  </a:lnTo>
                  <a:lnTo>
                    <a:pt x="7" y="868"/>
                  </a:lnTo>
                  <a:lnTo>
                    <a:pt x="13" y="850"/>
                  </a:lnTo>
                  <a:lnTo>
                    <a:pt x="25" y="838"/>
                  </a:lnTo>
                  <a:lnTo>
                    <a:pt x="44" y="832"/>
                  </a:lnTo>
                  <a:lnTo>
                    <a:pt x="69" y="826"/>
                  </a:lnTo>
                  <a:lnTo>
                    <a:pt x="81" y="832"/>
                  </a:lnTo>
                  <a:lnTo>
                    <a:pt x="94" y="838"/>
                  </a:lnTo>
                  <a:lnTo>
                    <a:pt x="106" y="850"/>
                  </a:lnTo>
                  <a:lnTo>
                    <a:pt x="106" y="868"/>
                  </a:lnTo>
                  <a:lnTo>
                    <a:pt x="106" y="881"/>
                  </a:lnTo>
                  <a:lnTo>
                    <a:pt x="106" y="887"/>
                  </a:lnTo>
                  <a:lnTo>
                    <a:pt x="100" y="899"/>
                  </a:lnTo>
                  <a:lnTo>
                    <a:pt x="87" y="911"/>
                  </a:lnTo>
                  <a:lnTo>
                    <a:pt x="69" y="923"/>
                  </a:lnTo>
                  <a:lnTo>
                    <a:pt x="87" y="930"/>
                  </a:lnTo>
                  <a:lnTo>
                    <a:pt x="112" y="930"/>
                  </a:lnTo>
                  <a:lnTo>
                    <a:pt x="175" y="911"/>
                  </a:lnTo>
                  <a:lnTo>
                    <a:pt x="224" y="862"/>
                  </a:lnTo>
                  <a:lnTo>
                    <a:pt x="255" y="789"/>
                  </a:lnTo>
                  <a:lnTo>
                    <a:pt x="255" y="789"/>
                  </a:lnTo>
                  <a:lnTo>
                    <a:pt x="367" y="367"/>
                  </a:lnTo>
                  <a:lnTo>
                    <a:pt x="367" y="355"/>
                  </a:lnTo>
                  <a:lnTo>
                    <a:pt x="367" y="342"/>
                  </a:lnTo>
                  <a:lnTo>
                    <a:pt x="367" y="330"/>
                  </a:lnTo>
                  <a:lnTo>
                    <a:pt x="367" y="312"/>
                  </a:lnTo>
                  <a:lnTo>
                    <a:pt x="361" y="300"/>
                  </a:lnTo>
                  <a:lnTo>
                    <a:pt x="355" y="287"/>
                  </a:lnTo>
                  <a:lnTo>
                    <a:pt x="349" y="281"/>
                  </a:lnTo>
                  <a:lnTo>
                    <a:pt x="330" y="275"/>
                  </a:lnTo>
                  <a:lnTo>
                    <a:pt x="280" y="287"/>
                  </a:lnTo>
                  <a:lnTo>
                    <a:pt x="243" y="318"/>
                  </a:lnTo>
                  <a:lnTo>
                    <a:pt x="206" y="361"/>
                  </a:lnTo>
                  <a:lnTo>
                    <a:pt x="181" y="410"/>
                  </a:lnTo>
                  <a:lnTo>
                    <a:pt x="175" y="422"/>
                  </a:lnTo>
                  <a:lnTo>
                    <a:pt x="168" y="428"/>
                  </a:lnTo>
                  <a:lnTo>
                    <a:pt x="162" y="428"/>
                  </a:lnTo>
                  <a:lnTo>
                    <a:pt x="156" y="428"/>
                  </a:lnTo>
                  <a:lnTo>
                    <a:pt x="150" y="428"/>
                  </a:lnTo>
                  <a:lnTo>
                    <a:pt x="143" y="428"/>
                  </a:lnTo>
                  <a:lnTo>
                    <a:pt x="137" y="422"/>
                  </a:lnTo>
                  <a:lnTo>
                    <a:pt x="137" y="416"/>
                  </a:lnTo>
                  <a:lnTo>
                    <a:pt x="143" y="397"/>
                  </a:lnTo>
                  <a:lnTo>
                    <a:pt x="162" y="367"/>
                  </a:lnTo>
                  <a:lnTo>
                    <a:pt x="187" y="324"/>
                  </a:lnTo>
                  <a:lnTo>
                    <a:pt x="224" y="287"/>
                  </a:lnTo>
                  <a:lnTo>
                    <a:pt x="274" y="257"/>
                  </a:lnTo>
                  <a:lnTo>
                    <a:pt x="336" y="245"/>
                  </a:lnTo>
                  <a:close/>
                  <a:moveTo>
                    <a:pt x="454" y="0"/>
                  </a:moveTo>
                  <a:lnTo>
                    <a:pt x="467" y="6"/>
                  </a:lnTo>
                  <a:lnTo>
                    <a:pt x="479" y="12"/>
                  </a:lnTo>
                  <a:lnTo>
                    <a:pt x="492" y="18"/>
                  </a:lnTo>
                  <a:lnTo>
                    <a:pt x="498" y="30"/>
                  </a:lnTo>
                  <a:lnTo>
                    <a:pt x="498" y="43"/>
                  </a:lnTo>
                  <a:lnTo>
                    <a:pt x="492" y="61"/>
                  </a:lnTo>
                  <a:lnTo>
                    <a:pt x="485" y="79"/>
                  </a:lnTo>
                  <a:lnTo>
                    <a:pt x="467" y="92"/>
                  </a:lnTo>
                  <a:lnTo>
                    <a:pt x="454" y="98"/>
                  </a:lnTo>
                  <a:lnTo>
                    <a:pt x="436" y="104"/>
                  </a:lnTo>
                  <a:lnTo>
                    <a:pt x="417" y="104"/>
                  </a:lnTo>
                  <a:lnTo>
                    <a:pt x="405" y="92"/>
                  </a:lnTo>
                  <a:lnTo>
                    <a:pt x="398" y="85"/>
                  </a:lnTo>
                  <a:lnTo>
                    <a:pt x="392" y="73"/>
                  </a:lnTo>
                  <a:lnTo>
                    <a:pt x="392" y="61"/>
                  </a:lnTo>
                  <a:lnTo>
                    <a:pt x="392" y="37"/>
                  </a:lnTo>
                  <a:lnTo>
                    <a:pt x="411" y="18"/>
                  </a:lnTo>
                  <a:lnTo>
                    <a:pt x="429" y="6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Freeform 93"/>
            <p:cNvSpPr>
              <a:spLocks/>
            </p:cNvSpPr>
            <p:nvPr/>
          </p:nvSpPr>
          <p:spPr bwMode="auto">
            <a:xfrm>
              <a:off x="15387" y="3546"/>
              <a:ext cx="1058" cy="1040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1" y="0"/>
                </a:cxn>
                <a:cxn ang="0">
                  <a:pos x="548" y="6"/>
                </a:cxn>
                <a:cxn ang="0">
                  <a:pos x="554" y="12"/>
                </a:cxn>
                <a:cxn ang="0">
                  <a:pos x="560" y="25"/>
                </a:cxn>
                <a:cxn ang="0">
                  <a:pos x="560" y="37"/>
                </a:cxn>
                <a:cxn ang="0">
                  <a:pos x="560" y="49"/>
                </a:cxn>
                <a:cxn ang="0">
                  <a:pos x="560" y="489"/>
                </a:cxn>
                <a:cxn ang="0">
                  <a:pos x="1002" y="489"/>
                </a:cxn>
                <a:cxn ang="0">
                  <a:pos x="1014" y="489"/>
                </a:cxn>
                <a:cxn ang="0">
                  <a:pos x="1026" y="489"/>
                </a:cxn>
                <a:cxn ang="0">
                  <a:pos x="1039" y="489"/>
                </a:cxn>
                <a:cxn ang="0">
                  <a:pos x="1051" y="496"/>
                </a:cxn>
                <a:cxn ang="0">
                  <a:pos x="1058" y="508"/>
                </a:cxn>
                <a:cxn ang="0">
                  <a:pos x="1058" y="520"/>
                </a:cxn>
                <a:cxn ang="0">
                  <a:pos x="1058" y="532"/>
                </a:cxn>
                <a:cxn ang="0">
                  <a:pos x="1051" y="545"/>
                </a:cxn>
                <a:cxn ang="0">
                  <a:pos x="1039" y="551"/>
                </a:cxn>
                <a:cxn ang="0">
                  <a:pos x="1026" y="551"/>
                </a:cxn>
                <a:cxn ang="0">
                  <a:pos x="1014" y="551"/>
                </a:cxn>
                <a:cxn ang="0">
                  <a:pos x="1002" y="551"/>
                </a:cxn>
                <a:cxn ang="0">
                  <a:pos x="560" y="551"/>
                </a:cxn>
                <a:cxn ang="0">
                  <a:pos x="560" y="991"/>
                </a:cxn>
                <a:cxn ang="0">
                  <a:pos x="560" y="1003"/>
                </a:cxn>
                <a:cxn ang="0">
                  <a:pos x="560" y="1016"/>
                </a:cxn>
                <a:cxn ang="0">
                  <a:pos x="554" y="1022"/>
                </a:cxn>
                <a:cxn ang="0">
                  <a:pos x="548" y="1034"/>
                </a:cxn>
                <a:cxn ang="0">
                  <a:pos x="541" y="1040"/>
                </a:cxn>
                <a:cxn ang="0">
                  <a:pos x="529" y="1040"/>
                </a:cxn>
                <a:cxn ang="0">
                  <a:pos x="517" y="1040"/>
                </a:cxn>
                <a:cxn ang="0">
                  <a:pos x="504" y="1034"/>
                </a:cxn>
                <a:cxn ang="0">
                  <a:pos x="498" y="1022"/>
                </a:cxn>
                <a:cxn ang="0">
                  <a:pos x="498" y="1016"/>
                </a:cxn>
                <a:cxn ang="0">
                  <a:pos x="498" y="1003"/>
                </a:cxn>
                <a:cxn ang="0">
                  <a:pos x="498" y="991"/>
                </a:cxn>
                <a:cxn ang="0">
                  <a:pos x="498" y="551"/>
                </a:cxn>
                <a:cxn ang="0">
                  <a:pos x="50" y="551"/>
                </a:cxn>
                <a:cxn ang="0">
                  <a:pos x="38" y="551"/>
                </a:cxn>
                <a:cxn ang="0">
                  <a:pos x="25" y="551"/>
                </a:cxn>
                <a:cxn ang="0">
                  <a:pos x="13" y="551"/>
                </a:cxn>
                <a:cxn ang="0">
                  <a:pos x="7" y="545"/>
                </a:cxn>
                <a:cxn ang="0">
                  <a:pos x="0" y="532"/>
                </a:cxn>
                <a:cxn ang="0">
                  <a:pos x="0" y="520"/>
                </a:cxn>
                <a:cxn ang="0">
                  <a:pos x="0" y="508"/>
                </a:cxn>
                <a:cxn ang="0">
                  <a:pos x="7" y="496"/>
                </a:cxn>
                <a:cxn ang="0">
                  <a:pos x="13" y="489"/>
                </a:cxn>
                <a:cxn ang="0">
                  <a:pos x="25" y="489"/>
                </a:cxn>
                <a:cxn ang="0">
                  <a:pos x="38" y="489"/>
                </a:cxn>
                <a:cxn ang="0">
                  <a:pos x="50" y="489"/>
                </a:cxn>
                <a:cxn ang="0">
                  <a:pos x="498" y="489"/>
                </a:cxn>
                <a:cxn ang="0">
                  <a:pos x="498" y="49"/>
                </a:cxn>
                <a:cxn ang="0">
                  <a:pos x="498" y="37"/>
                </a:cxn>
                <a:cxn ang="0">
                  <a:pos x="498" y="25"/>
                </a:cxn>
                <a:cxn ang="0">
                  <a:pos x="498" y="12"/>
                </a:cxn>
                <a:cxn ang="0">
                  <a:pos x="504" y="6"/>
                </a:cxn>
                <a:cxn ang="0">
                  <a:pos x="517" y="0"/>
                </a:cxn>
                <a:cxn ang="0">
                  <a:pos x="529" y="0"/>
                </a:cxn>
              </a:cxnLst>
              <a:rect l="0" t="0" r="r" b="b"/>
              <a:pathLst>
                <a:path w="1058" h="1040">
                  <a:moveTo>
                    <a:pt x="529" y="0"/>
                  </a:moveTo>
                  <a:lnTo>
                    <a:pt x="541" y="0"/>
                  </a:lnTo>
                  <a:lnTo>
                    <a:pt x="548" y="6"/>
                  </a:lnTo>
                  <a:lnTo>
                    <a:pt x="554" y="12"/>
                  </a:lnTo>
                  <a:lnTo>
                    <a:pt x="560" y="25"/>
                  </a:lnTo>
                  <a:lnTo>
                    <a:pt x="560" y="37"/>
                  </a:lnTo>
                  <a:lnTo>
                    <a:pt x="560" y="49"/>
                  </a:lnTo>
                  <a:lnTo>
                    <a:pt x="560" y="489"/>
                  </a:lnTo>
                  <a:lnTo>
                    <a:pt x="1002" y="489"/>
                  </a:lnTo>
                  <a:lnTo>
                    <a:pt x="1014" y="489"/>
                  </a:lnTo>
                  <a:lnTo>
                    <a:pt x="1026" y="489"/>
                  </a:lnTo>
                  <a:lnTo>
                    <a:pt x="1039" y="489"/>
                  </a:lnTo>
                  <a:lnTo>
                    <a:pt x="1051" y="496"/>
                  </a:lnTo>
                  <a:lnTo>
                    <a:pt x="1058" y="508"/>
                  </a:lnTo>
                  <a:lnTo>
                    <a:pt x="1058" y="520"/>
                  </a:lnTo>
                  <a:lnTo>
                    <a:pt x="1058" y="532"/>
                  </a:lnTo>
                  <a:lnTo>
                    <a:pt x="1051" y="545"/>
                  </a:lnTo>
                  <a:lnTo>
                    <a:pt x="1039" y="551"/>
                  </a:lnTo>
                  <a:lnTo>
                    <a:pt x="1026" y="551"/>
                  </a:lnTo>
                  <a:lnTo>
                    <a:pt x="1014" y="551"/>
                  </a:lnTo>
                  <a:lnTo>
                    <a:pt x="1002" y="551"/>
                  </a:lnTo>
                  <a:lnTo>
                    <a:pt x="560" y="551"/>
                  </a:lnTo>
                  <a:lnTo>
                    <a:pt x="560" y="991"/>
                  </a:lnTo>
                  <a:lnTo>
                    <a:pt x="560" y="1003"/>
                  </a:lnTo>
                  <a:lnTo>
                    <a:pt x="560" y="1016"/>
                  </a:lnTo>
                  <a:lnTo>
                    <a:pt x="554" y="1022"/>
                  </a:lnTo>
                  <a:lnTo>
                    <a:pt x="548" y="1034"/>
                  </a:lnTo>
                  <a:lnTo>
                    <a:pt x="541" y="1040"/>
                  </a:lnTo>
                  <a:lnTo>
                    <a:pt x="529" y="1040"/>
                  </a:lnTo>
                  <a:lnTo>
                    <a:pt x="517" y="1040"/>
                  </a:lnTo>
                  <a:lnTo>
                    <a:pt x="504" y="1034"/>
                  </a:lnTo>
                  <a:lnTo>
                    <a:pt x="498" y="1022"/>
                  </a:lnTo>
                  <a:lnTo>
                    <a:pt x="498" y="1016"/>
                  </a:lnTo>
                  <a:lnTo>
                    <a:pt x="498" y="1003"/>
                  </a:lnTo>
                  <a:lnTo>
                    <a:pt x="498" y="991"/>
                  </a:lnTo>
                  <a:lnTo>
                    <a:pt x="498" y="551"/>
                  </a:lnTo>
                  <a:lnTo>
                    <a:pt x="50" y="551"/>
                  </a:lnTo>
                  <a:lnTo>
                    <a:pt x="38" y="551"/>
                  </a:lnTo>
                  <a:lnTo>
                    <a:pt x="25" y="551"/>
                  </a:lnTo>
                  <a:lnTo>
                    <a:pt x="13" y="551"/>
                  </a:lnTo>
                  <a:lnTo>
                    <a:pt x="7" y="545"/>
                  </a:lnTo>
                  <a:lnTo>
                    <a:pt x="0" y="532"/>
                  </a:lnTo>
                  <a:lnTo>
                    <a:pt x="0" y="520"/>
                  </a:lnTo>
                  <a:lnTo>
                    <a:pt x="0" y="508"/>
                  </a:lnTo>
                  <a:lnTo>
                    <a:pt x="7" y="496"/>
                  </a:lnTo>
                  <a:lnTo>
                    <a:pt x="13" y="489"/>
                  </a:lnTo>
                  <a:lnTo>
                    <a:pt x="25" y="489"/>
                  </a:lnTo>
                  <a:lnTo>
                    <a:pt x="38" y="489"/>
                  </a:lnTo>
                  <a:lnTo>
                    <a:pt x="50" y="489"/>
                  </a:lnTo>
                  <a:lnTo>
                    <a:pt x="498" y="489"/>
                  </a:lnTo>
                  <a:lnTo>
                    <a:pt x="498" y="49"/>
                  </a:lnTo>
                  <a:lnTo>
                    <a:pt x="498" y="37"/>
                  </a:lnTo>
                  <a:lnTo>
                    <a:pt x="498" y="25"/>
                  </a:lnTo>
                  <a:lnTo>
                    <a:pt x="498" y="12"/>
                  </a:lnTo>
                  <a:lnTo>
                    <a:pt x="504" y="6"/>
                  </a:lnTo>
                  <a:lnTo>
                    <a:pt x="517" y="0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2" name="Freeform 94"/>
            <p:cNvSpPr>
              <a:spLocks/>
            </p:cNvSpPr>
            <p:nvPr/>
          </p:nvSpPr>
          <p:spPr bwMode="auto">
            <a:xfrm>
              <a:off x="17135" y="3063"/>
              <a:ext cx="783" cy="789"/>
            </a:xfrm>
            <a:custGeom>
              <a:avLst/>
              <a:gdLst/>
              <a:ahLst/>
              <a:cxnLst>
                <a:cxn ang="0">
                  <a:pos x="392" y="0"/>
                </a:cxn>
                <a:cxn ang="0">
                  <a:pos x="398" y="0"/>
                </a:cxn>
                <a:cxn ang="0">
                  <a:pos x="404" y="0"/>
                </a:cxn>
                <a:cxn ang="0">
                  <a:pos x="410" y="12"/>
                </a:cxn>
                <a:cxn ang="0">
                  <a:pos x="416" y="24"/>
                </a:cxn>
                <a:cxn ang="0">
                  <a:pos x="416" y="24"/>
                </a:cxn>
                <a:cxn ang="0">
                  <a:pos x="671" y="703"/>
                </a:cxn>
                <a:cxn ang="0">
                  <a:pos x="690" y="734"/>
                </a:cxn>
                <a:cxn ang="0">
                  <a:pos x="721" y="746"/>
                </a:cxn>
                <a:cxn ang="0">
                  <a:pos x="783" y="752"/>
                </a:cxn>
                <a:cxn ang="0">
                  <a:pos x="783" y="789"/>
                </a:cxn>
                <a:cxn ang="0">
                  <a:pos x="758" y="783"/>
                </a:cxn>
                <a:cxn ang="0">
                  <a:pos x="721" y="783"/>
                </a:cxn>
                <a:cxn ang="0">
                  <a:pos x="678" y="783"/>
                </a:cxn>
                <a:cxn ang="0">
                  <a:pos x="640" y="783"/>
                </a:cxn>
                <a:cxn ang="0">
                  <a:pos x="591" y="783"/>
                </a:cxn>
                <a:cxn ang="0">
                  <a:pos x="528" y="783"/>
                </a:cxn>
                <a:cxn ang="0">
                  <a:pos x="472" y="789"/>
                </a:cxn>
                <a:cxn ang="0">
                  <a:pos x="472" y="752"/>
                </a:cxn>
                <a:cxn ang="0">
                  <a:pos x="485" y="752"/>
                </a:cxn>
                <a:cxn ang="0">
                  <a:pos x="503" y="746"/>
                </a:cxn>
                <a:cxn ang="0">
                  <a:pos x="516" y="746"/>
                </a:cxn>
                <a:cxn ang="0">
                  <a:pos x="535" y="746"/>
                </a:cxn>
                <a:cxn ang="0">
                  <a:pos x="547" y="740"/>
                </a:cxn>
                <a:cxn ang="0">
                  <a:pos x="559" y="728"/>
                </a:cxn>
                <a:cxn ang="0">
                  <a:pos x="559" y="716"/>
                </a:cxn>
                <a:cxn ang="0">
                  <a:pos x="559" y="716"/>
                </a:cxn>
                <a:cxn ang="0">
                  <a:pos x="559" y="709"/>
                </a:cxn>
                <a:cxn ang="0">
                  <a:pos x="559" y="697"/>
                </a:cxn>
                <a:cxn ang="0">
                  <a:pos x="354" y="153"/>
                </a:cxn>
                <a:cxn ang="0">
                  <a:pos x="161" y="673"/>
                </a:cxn>
                <a:cxn ang="0">
                  <a:pos x="155" y="685"/>
                </a:cxn>
                <a:cxn ang="0">
                  <a:pos x="155" y="691"/>
                </a:cxn>
                <a:cxn ang="0">
                  <a:pos x="155" y="697"/>
                </a:cxn>
                <a:cxn ang="0">
                  <a:pos x="155" y="709"/>
                </a:cxn>
                <a:cxn ang="0">
                  <a:pos x="161" y="722"/>
                </a:cxn>
                <a:cxn ang="0">
                  <a:pos x="174" y="734"/>
                </a:cxn>
                <a:cxn ang="0">
                  <a:pos x="193" y="740"/>
                </a:cxn>
                <a:cxn ang="0">
                  <a:pos x="211" y="746"/>
                </a:cxn>
                <a:cxn ang="0">
                  <a:pos x="236" y="752"/>
                </a:cxn>
                <a:cxn ang="0">
                  <a:pos x="236" y="789"/>
                </a:cxn>
                <a:cxn ang="0">
                  <a:pos x="205" y="783"/>
                </a:cxn>
                <a:cxn ang="0">
                  <a:pos x="149" y="783"/>
                </a:cxn>
                <a:cxn ang="0">
                  <a:pos x="106" y="783"/>
                </a:cxn>
                <a:cxn ang="0">
                  <a:pos x="0" y="789"/>
                </a:cxn>
                <a:cxn ang="0">
                  <a:pos x="0" y="752"/>
                </a:cxn>
                <a:cxn ang="0">
                  <a:pos x="43" y="740"/>
                </a:cxn>
                <a:cxn ang="0">
                  <a:pos x="87" y="722"/>
                </a:cxn>
                <a:cxn ang="0">
                  <a:pos x="118" y="679"/>
                </a:cxn>
                <a:cxn ang="0">
                  <a:pos x="360" y="24"/>
                </a:cxn>
                <a:cxn ang="0">
                  <a:pos x="360" y="12"/>
                </a:cxn>
                <a:cxn ang="0">
                  <a:pos x="367" y="6"/>
                </a:cxn>
                <a:cxn ang="0">
                  <a:pos x="373" y="0"/>
                </a:cxn>
                <a:cxn ang="0">
                  <a:pos x="392" y="0"/>
                </a:cxn>
              </a:cxnLst>
              <a:rect l="0" t="0" r="r" b="b"/>
              <a:pathLst>
                <a:path w="783" h="789">
                  <a:moveTo>
                    <a:pt x="392" y="0"/>
                  </a:moveTo>
                  <a:lnTo>
                    <a:pt x="398" y="0"/>
                  </a:lnTo>
                  <a:lnTo>
                    <a:pt x="404" y="0"/>
                  </a:lnTo>
                  <a:lnTo>
                    <a:pt x="410" y="12"/>
                  </a:lnTo>
                  <a:lnTo>
                    <a:pt x="416" y="24"/>
                  </a:lnTo>
                  <a:lnTo>
                    <a:pt x="416" y="24"/>
                  </a:lnTo>
                  <a:lnTo>
                    <a:pt x="671" y="703"/>
                  </a:lnTo>
                  <a:lnTo>
                    <a:pt x="690" y="734"/>
                  </a:lnTo>
                  <a:lnTo>
                    <a:pt x="721" y="746"/>
                  </a:lnTo>
                  <a:lnTo>
                    <a:pt x="783" y="752"/>
                  </a:lnTo>
                  <a:lnTo>
                    <a:pt x="783" y="789"/>
                  </a:lnTo>
                  <a:lnTo>
                    <a:pt x="758" y="783"/>
                  </a:lnTo>
                  <a:lnTo>
                    <a:pt x="721" y="783"/>
                  </a:lnTo>
                  <a:lnTo>
                    <a:pt x="678" y="783"/>
                  </a:lnTo>
                  <a:lnTo>
                    <a:pt x="640" y="783"/>
                  </a:lnTo>
                  <a:lnTo>
                    <a:pt x="591" y="783"/>
                  </a:lnTo>
                  <a:lnTo>
                    <a:pt x="528" y="783"/>
                  </a:lnTo>
                  <a:lnTo>
                    <a:pt x="472" y="789"/>
                  </a:lnTo>
                  <a:lnTo>
                    <a:pt x="472" y="752"/>
                  </a:lnTo>
                  <a:lnTo>
                    <a:pt x="485" y="752"/>
                  </a:lnTo>
                  <a:lnTo>
                    <a:pt x="503" y="746"/>
                  </a:lnTo>
                  <a:lnTo>
                    <a:pt x="516" y="746"/>
                  </a:lnTo>
                  <a:lnTo>
                    <a:pt x="535" y="746"/>
                  </a:lnTo>
                  <a:lnTo>
                    <a:pt x="547" y="740"/>
                  </a:lnTo>
                  <a:lnTo>
                    <a:pt x="559" y="728"/>
                  </a:lnTo>
                  <a:lnTo>
                    <a:pt x="559" y="716"/>
                  </a:lnTo>
                  <a:lnTo>
                    <a:pt x="559" y="716"/>
                  </a:lnTo>
                  <a:lnTo>
                    <a:pt x="559" y="709"/>
                  </a:lnTo>
                  <a:lnTo>
                    <a:pt x="559" y="697"/>
                  </a:lnTo>
                  <a:lnTo>
                    <a:pt x="354" y="153"/>
                  </a:lnTo>
                  <a:lnTo>
                    <a:pt x="161" y="673"/>
                  </a:lnTo>
                  <a:lnTo>
                    <a:pt x="155" y="685"/>
                  </a:lnTo>
                  <a:lnTo>
                    <a:pt x="155" y="691"/>
                  </a:lnTo>
                  <a:lnTo>
                    <a:pt x="155" y="697"/>
                  </a:lnTo>
                  <a:lnTo>
                    <a:pt x="155" y="709"/>
                  </a:lnTo>
                  <a:lnTo>
                    <a:pt x="161" y="722"/>
                  </a:lnTo>
                  <a:lnTo>
                    <a:pt x="174" y="734"/>
                  </a:lnTo>
                  <a:lnTo>
                    <a:pt x="193" y="740"/>
                  </a:lnTo>
                  <a:lnTo>
                    <a:pt x="211" y="746"/>
                  </a:lnTo>
                  <a:lnTo>
                    <a:pt x="236" y="752"/>
                  </a:lnTo>
                  <a:lnTo>
                    <a:pt x="236" y="789"/>
                  </a:lnTo>
                  <a:lnTo>
                    <a:pt x="205" y="783"/>
                  </a:lnTo>
                  <a:lnTo>
                    <a:pt x="149" y="783"/>
                  </a:lnTo>
                  <a:lnTo>
                    <a:pt x="106" y="783"/>
                  </a:lnTo>
                  <a:lnTo>
                    <a:pt x="0" y="789"/>
                  </a:lnTo>
                  <a:lnTo>
                    <a:pt x="0" y="752"/>
                  </a:lnTo>
                  <a:lnTo>
                    <a:pt x="43" y="740"/>
                  </a:lnTo>
                  <a:lnTo>
                    <a:pt x="87" y="722"/>
                  </a:lnTo>
                  <a:lnTo>
                    <a:pt x="118" y="679"/>
                  </a:lnTo>
                  <a:lnTo>
                    <a:pt x="360" y="24"/>
                  </a:lnTo>
                  <a:lnTo>
                    <a:pt x="360" y="12"/>
                  </a:lnTo>
                  <a:lnTo>
                    <a:pt x="367" y="6"/>
                  </a:lnTo>
                  <a:lnTo>
                    <a:pt x="373" y="0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3" name="Rectangle 95"/>
            <p:cNvSpPr>
              <a:spLocks noChangeArrowheads="1"/>
            </p:cNvSpPr>
            <p:nvPr/>
          </p:nvSpPr>
          <p:spPr bwMode="auto">
            <a:xfrm>
              <a:off x="17085" y="4091"/>
              <a:ext cx="883" cy="79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4" name="Freeform 96"/>
            <p:cNvSpPr>
              <a:spLocks/>
            </p:cNvSpPr>
            <p:nvPr/>
          </p:nvSpPr>
          <p:spPr bwMode="auto">
            <a:xfrm>
              <a:off x="17265" y="4519"/>
              <a:ext cx="523" cy="495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93" y="12"/>
                </a:cxn>
                <a:cxn ang="0">
                  <a:pos x="336" y="43"/>
                </a:cxn>
                <a:cxn ang="0">
                  <a:pos x="367" y="67"/>
                </a:cxn>
                <a:cxn ang="0">
                  <a:pos x="386" y="79"/>
                </a:cxn>
                <a:cxn ang="0">
                  <a:pos x="411" y="79"/>
                </a:cxn>
                <a:cxn ang="0">
                  <a:pos x="448" y="55"/>
                </a:cxn>
                <a:cxn ang="0">
                  <a:pos x="485" y="12"/>
                </a:cxn>
                <a:cxn ang="0">
                  <a:pos x="492" y="0"/>
                </a:cxn>
                <a:cxn ang="0">
                  <a:pos x="510" y="0"/>
                </a:cxn>
                <a:cxn ang="0">
                  <a:pos x="523" y="6"/>
                </a:cxn>
                <a:cxn ang="0">
                  <a:pos x="516" y="30"/>
                </a:cxn>
                <a:cxn ang="0">
                  <a:pos x="454" y="98"/>
                </a:cxn>
                <a:cxn ang="0">
                  <a:pos x="380" y="177"/>
                </a:cxn>
                <a:cxn ang="0">
                  <a:pos x="299" y="244"/>
                </a:cxn>
                <a:cxn ang="0">
                  <a:pos x="212" y="312"/>
                </a:cxn>
                <a:cxn ang="0">
                  <a:pos x="143" y="367"/>
                </a:cxn>
                <a:cxn ang="0">
                  <a:pos x="150" y="391"/>
                </a:cxn>
                <a:cxn ang="0">
                  <a:pos x="168" y="391"/>
                </a:cxn>
                <a:cxn ang="0">
                  <a:pos x="193" y="391"/>
                </a:cxn>
                <a:cxn ang="0">
                  <a:pos x="230" y="397"/>
                </a:cxn>
                <a:cxn ang="0">
                  <a:pos x="311" y="410"/>
                </a:cxn>
                <a:cxn ang="0">
                  <a:pos x="398" y="391"/>
                </a:cxn>
                <a:cxn ang="0">
                  <a:pos x="454" y="330"/>
                </a:cxn>
                <a:cxn ang="0">
                  <a:pos x="467" y="312"/>
                </a:cxn>
                <a:cxn ang="0">
                  <a:pos x="479" y="312"/>
                </a:cxn>
                <a:cxn ang="0">
                  <a:pos x="492" y="318"/>
                </a:cxn>
                <a:cxn ang="0">
                  <a:pos x="485" y="361"/>
                </a:cxn>
                <a:cxn ang="0">
                  <a:pos x="423" y="446"/>
                </a:cxn>
                <a:cxn ang="0">
                  <a:pos x="299" y="495"/>
                </a:cxn>
                <a:cxn ang="0">
                  <a:pos x="255" y="483"/>
                </a:cxn>
                <a:cxn ang="0">
                  <a:pos x="206" y="446"/>
                </a:cxn>
                <a:cxn ang="0">
                  <a:pos x="174" y="428"/>
                </a:cxn>
                <a:cxn ang="0">
                  <a:pos x="156" y="422"/>
                </a:cxn>
                <a:cxn ang="0">
                  <a:pos x="87" y="440"/>
                </a:cxn>
                <a:cxn ang="0">
                  <a:pos x="38" y="495"/>
                </a:cxn>
                <a:cxn ang="0">
                  <a:pos x="19" y="495"/>
                </a:cxn>
                <a:cxn ang="0">
                  <a:pos x="7" y="495"/>
                </a:cxn>
                <a:cxn ang="0">
                  <a:pos x="0" y="483"/>
                </a:cxn>
                <a:cxn ang="0">
                  <a:pos x="25" y="446"/>
                </a:cxn>
                <a:cxn ang="0">
                  <a:pos x="106" y="361"/>
                </a:cxn>
                <a:cxn ang="0">
                  <a:pos x="150" y="318"/>
                </a:cxn>
                <a:cxn ang="0">
                  <a:pos x="243" y="244"/>
                </a:cxn>
                <a:cxn ang="0">
                  <a:pos x="336" y="165"/>
                </a:cxn>
                <a:cxn ang="0">
                  <a:pos x="380" y="128"/>
                </a:cxn>
                <a:cxn ang="0">
                  <a:pos x="386" y="110"/>
                </a:cxn>
                <a:cxn ang="0">
                  <a:pos x="361" y="104"/>
                </a:cxn>
                <a:cxn ang="0">
                  <a:pos x="330" y="104"/>
                </a:cxn>
                <a:cxn ang="0">
                  <a:pos x="280" y="91"/>
                </a:cxn>
                <a:cxn ang="0">
                  <a:pos x="230" y="85"/>
                </a:cxn>
                <a:cxn ang="0">
                  <a:pos x="181" y="91"/>
                </a:cxn>
                <a:cxn ang="0">
                  <a:pos x="131" y="128"/>
                </a:cxn>
                <a:cxn ang="0">
                  <a:pos x="125" y="140"/>
                </a:cxn>
                <a:cxn ang="0">
                  <a:pos x="106" y="140"/>
                </a:cxn>
                <a:cxn ang="0">
                  <a:pos x="94" y="128"/>
                </a:cxn>
                <a:cxn ang="0">
                  <a:pos x="137" y="49"/>
                </a:cxn>
                <a:cxn ang="0">
                  <a:pos x="243" y="0"/>
                </a:cxn>
              </a:cxnLst>
              <a:rect l="0" t="0" r="r" b="b"/>
              <a:pathLst>
                <a:path w="523" h="495">
                  <a:moveTo>
                    <a:pt x="243" y="0"/>
                  </a:moveTo>
                  <a:lnTo>
                    <a:pt x="262" y="0"/>
                  </a:lnTo>
                  <a:lnTo>
                    <a:pt x="274" y="6"/>
                  </a:lnTo>
                  <a:lnTo>
                    <a:pt x="293" y="12"/>
                  </a:lnTo>
                  <a:lnTo>
                    <a:pt x="311" y="24"/>
                  </a:lnTo>
                  <a:lnTo>
                    <a:pt x="336" y="43"/>
                  </a:lnTo>
                  <a:lnTo>
                    <a:pt x="355" y="61"/>
                  </a:lnTo>
                  <a:lnTo>
                    <a:pt x="367" y="67"/>
                  </a:lnTo>
                  <a:lnTo>
                    <a:pt x="380" y="73"/>
                  </a:lnTo>
                  <a:lnTo>
                    <a:pt x="386" y="79"/>
                  </a:lnTo>
                  <a:lnTo>
                    <a:pt x="398" y="79"/>
                  </a:lnTo>
                  <a:lnTo>
                    <a:pt x="411" y="79"/>
                  </a:lnTo>
                  <a:lnTo>
                    <a:pt x="429" y="67"/>
                  </a:lnTo>
                  <a:lnTo>
                    <a:pt x="448" y="55"/>
                  </a:lnTo>
                  <a:lnTo>
                    <a:pt x="461" y="36"/>
                  </a:lnTo>
                  <a:lnTo>
                    <a:pt x="485" y="12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23" y="6"/>
                  </a:lnTo>
                  <a:lnTo>
                    <a:pt x="523" y="12"/>
                  </a:lnTo>
                  <a:lnTo>
                    <a:pt x="516" y="30"/>
                  </a:lnTo>
                  <a:lnTo>
                    <a:pt x="492" y="61"/>
                  </a:lnTo>
                  <a:lnTo>
                    <a:pt x="454" y="98"/>
                  </a:lnTo>
                  <a:lnTo>
                    <a:pt x="411" y="146"/>
                  </a:lnTo>
                  <a:lnTo>
                    <a:pt x="380" y="177"/>
                  </a:lnTo>
                  <a:lnTo>
                    <a:pt x="336" y="214"/>
                  </a:lnTo>
                  <a:lnTo>
                    <a:pt x="299" y="244"/>
                  </a:lnTo>
                  <a:lnTo>
                    <a:pt x="268" y="263"/>
                  </a:lnTo>
                  <a:lnTo>
                    <a:pt x="212" y="312"/>
                  </a:lnTo>
                  <a:lnTo>
                    <a:pt x="174" y="342"/>
                  </a:lnTo>
                  <a:lnTo>
                    <a:pt x="143" y="367"/>
                  </a:lnTo>
                  <a:lnTo>
                    <a:pt x="125" y="391"/>
                  </a:lnTo>
                  <a:lnTo>
                    <a:pt x="150" y="391"/>
                  </a:lnTo>
                  <a:lnTo>
                    <a:pt x="156" y="391"/>
                  </a:lnTo>
                  <a:lnTo>
                    <a:pt x="168" y="391"/>
                  </a:lnTo>
                  <a:lnTo>
                    <a:pt x="181" y="391"/>
                  </a:lnTo>
                  <a:lnTo>
                    <a:pt x="193" y="391"/>
                  </a:lnTo>
                  <a:lnTo>
                    <a:pt x="212" y="397"/>
                  </a:lnTo>
                  <a:lnTo>
                    <a:pt x="230" y="397"/>
                  </a:lnTo>
                  <a:lnTo>
                    <a:pt x="274" y="410"/>
                  </a:lnTo>
                  <a:lnTo>
                    <a:pt x="311" y="410"/>
                  </a:lnTo>
                  <a:lnTo>
                    <a:pt x="355" y="403"/>
                  </a:lnTo>
                  <a:lnTo>
                    <a:pt x="398" y="391"/>
                  </a:lnTo>
                  <a:lnTo>
                    <a:pt x="436" y="367"/>
                  </a:lnTo>
                  <a:lnTo>
                    <a:pt x="454" y="330"/>
                  </a:lnTo>
                  <a:lnTo>
                    <a:pt x="461" y="318"/>
                  </a:lnTo>
                  <a:lnTo>
                    <a:pt x="467" y="312"/>
                  </a:lnTo>
                  <a:lnTo>
                    <a:pt x="479" y="312"/>
                  </a:lnTo>
                  <a:lnTo>
                    <a:pt x="479" y="312"/>
                  </a:lnTo>
                  <a:lnTo>
                    <a:pt x="485" y="312"/>
                  </a:lnTo>
                  <a:lnTo>
                    <a:pt x="492" y="318"/>
                  </a:lnTo>
                  <a:lnTo>
                    <a:pt x="498" y="330"/>
                  </a:lnTo>
                  <a:lnTo>
                    <a:pt x="485" y="361"/>
                  </a:lnTo>
                  <a:lnTo>
                    <a:pt x="461" y="403"/>
                  </a:lnTo>
                  <a:lnTo>
                    <a:pt x="423" y="446"/>
                  </a:lnTo>
                  <a:lnTo>
                    <a:pt x="367" y="483"/>
                  </a:lnTo>
                  <a:lnTo>
                    <a:pt x="299" y="495"/>
                  </a:lnTo>
                  <a:lnTo>
                    <a:pt x="274" y="495"/>
                  </a:lnTo>
                  <a:lnTo>
                    <a:pt x="255" y="483"/>
                  </a:lnTo>
                  <a:lnTo>
                    <a:pt x="230" y="471"/>
                  </a:lnTo>
                  <a:lnTo>
                    <a:pt x="206" y="446"/>
                  </a:lnTo>
                  <a:lnTo>
                    <a:pt x="187" y="434"/>
                  </a:lnTo>
                  <a:lnTo>
                    <a:pt x="174" y="428"/>
                  </a:lnTo>
                  <a:lnTo>
                    <a:pt x="162" y="422"/>
                  </a:lnTo>
                  <a:lnTo>
                    <a:pt x="156" y="422"/>
                  </a:lnTo>
                  <a:lnTo>
                    <a:pt x="143" y="422"/>
                  </a:lnTo>
                  <a:lnTo>
                    <a:pt x="87" y="440"/>
                  </a:lnTo>
                  <a:lnTo>
                    <a:pt x="44" y="489"/>
                  </a:lnTo>
                  <a:lnTo>
                    <a:pt x="38" y="495"/>
                  </a:lnTo>
                  <a:lnTo>
                    <a:pt x="31" y="495"/>
                  </a:lnTo>
                  <a:lnTo>
                    <a:pt x="19" y="495"/>
                  </a:lnTo>
                  <a:lnTo>
                    <a:pt x="19" y="495"/>
                  </a:lnTo>
                  <a:lnTo>
                    <a:pt x="7" y="495"/>
                  </a:lnTo>
                  <a:lnTo>
                    <a:pt x="7" y="489"/>
                  </a:lnTo>
                  <a:lnTo>
                    <a:pt x="0" y="483"/>
                  </a:lnTo>
                  <a:lnTo>
                    <a:pt x="7" y="471"/>
                  </a:lnTo>
                  <a:lnTo>
                    <a:pt x="25" y="446"/>
                  </a:lnTo>
                  <a:lnTo>
                    <a:pt x="56" y="410"/>
                  </a:lnTo>
                  <a:lnTo>
                    <a:pt x="106" y="361"/>
                  </a:lnTo>
                  <a:lnTo>
                    <a:pt x="125" y="342"/>
                  </a:lnTo>
                  <a:lnTo>
                    <a:pt x="150" y="318"/>
                  </a:lnTo>
                  <a:lnTo>
                    <a:pt x="187" y="287"/>
                  </a:lnTo>
                  <a:lnTo>
                    <a:pt x="243" y="244"/>
                  </a:lnTo>
                  <a:lnTo>
                    <a:pt x="299" y="202"/>
                  </a:lnTo>
                  <a:lnTo>
                    <a:pt x="336" y="165"/>
                  </a:lnTo>
                  <a:lnTo>
                    <a:pt x="361" y="146"/>
                  </a:lnTo>
                  <a:lnTo>
                    <a:pt x="380" y="128"/>
                  </a:lnTo>
                  <a:lnTo>
                    <a:pt x="398" y="110"/>
                  </a:lnTo>
                  <a:lnTo>
                    <a:pt x="386" y="110"/>
                  </a:lnTo>
                  <a:lnTo>
                    <a:pt x="373" y="110"/>
                  </a:lnTo>
                  <a:lnTo>
                    <a:pt x="361" y="104"/>
                  </a:lnTo>
                  <a:lnTo>
                    <a:pt x="349" y="104"/>
                  </a:lnTo>
                  <a:lnTo>
                    <a:pt x="330" y="104"/>
                  </a:lnTo>
                  <a:lnTo>
                    <a:pt x="305" y="98"/>
                  </a:lnTo>
                  <a:lnTo>
                    <a:pt x="280" y="91"/>
                  </a:lnTo>
                  <a:lnTo>
                    <a:pt x="255" y="85"/>
                  </a:lnTo>
                  <a:lnTo>
                    <a:pt x="230" y="85"/>
                  </a:lnTo>
                  <a:lnTo>
                    <a:pt x="212" y="85"/>
                  </a:lnTo>
                  <a:lnTo>
                    <a:pt x="181" y="91"/>
                  </a:lnTo>
                  <a:lnTo>
                    <a:pt x="150" y="104"/>
                  </a:lnTo>
                  <a:lnTo>
                    <a:pt x="131" y="128"/>
                  </a:lnTo>
                  <a:lnTo>
                    <a:pt x="131" y="134"/>
                  </a:lnTo>
                  <a:lnTo>
                    <a:pt x="125" y="140"/>
                  </a:lnTo>
                  <a:lnTo>
                    <a:pt x="112" y="140"/>
                  </a:lnTo>
                  <a:lnTo>
                    <a:pt x="106" y="140"/>
                  </a:lnTo>
                  <a:lnTo>
                    <a:pt x="100" y="134"/>
                  </a:lnTo>
                  <a:lnTo>
                    <a:pt x="94" y="128"/>
                  </a:lnTo>
                  <a:lnTo>
                    <a:pt x="106" y="91"/>
                  </a:lnTo>
                  <a:lnTo>
                    <a:pt x="137" y="49"/>
                  </a:lnTo>
                  <a:lnTo>
                    <a:pt x="181" y="18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5" name="Freeform 97"/>
            <p:cNvSpPr>
              <a:spLocks/>
            </p:cNvSpPr>
            <p:nvPr/>
          </p:nvSpPr>
          <p:spPr bwMode="auto">
            <a:xfrm>
              <a:off x="18229" y="3130"/>
              <a:ext cx="417" cy="187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4" y="12"/>
                </a:cxn>
                <a:cxn ang="0">
                  <a:pos x="81" y="43"/>
                </a:cxn>
                <a:cxn ang="0">
                  <a:pos x="118" y="80"/>
                </a:cxn>
                <a:cxn ang="0">
                  <a:pos x="149" y="116"/>
                </a:cxn>
                <a:cxn ang="0">
                  <a:pos x="168" y="135"/>
                </a:cxn>
                <a:cxn ang="0">
                  <a:pos x="261" y="269"/>
                </a:cxn>
                <a:cxn ang="0">
                  <a:pos x="324" y="410"/>
                </a:cxn>
                <a:cxn ang="0">
                  <a:pos x="373" y="551"/>
                </a:cxn>
                <a:cxn ang="0">
                  <a:pos x="398" y="691"/>
                </a:cxn>
                <a:cxn ang="0">
                  <a:pos x="411" y="820"/>
                </a:cxn>
                <a:cxn ang="0">
                  <a:pos x="417" y="936"/>
                </a:cxn>
                <a:cxn ang="0">
                  <a:pos x="404" y="1138"/>
                </a:cxn>
                <a:cxn ang="0">
                  <a:pos x="373" y="1321"/>
                </a:cxn>
                <a:cxn ang="0">
                  <a:pos x="317" y="1487"/>
                </a:cxn>
                <a:cxn ang="0">
                  <a:pos x="243" y="1633"/>
                </a:cxn>
                <a:cxn ang="0">
                  <a:pos x="149" y="1756"/>
                </a:cxn>
                <a:cxn ang="0">
                  <a:pos x="131" y="1780"/>
                </a:cxn>
                <a:cxn ang="0">
                  <a:pos x="106" y="1811"/>
                </a:cxn>
                <a:cxn ang="0">
                  <a:pos x="69" y="1841"/>
                </a:cxn>
                <a:cxn ang="0">
                  <a:pos x="44" y="1866"/>
                </a:cxn>
                <a:cxn ang="0">
                  <a:pos x="19" y="1878"/>
                </a:cxn>
                <a:cxn ang="0">
                  <a:pos x="13" y="1878"/>
                </a:cxn>
                <a:cxn ang="0">
                  <a:pos x="6" y="1872"/>
                </a:cxn>
                <a:cxn ang="0">
                  <a:pos x="6" y="1866"/>
                </a:cxn>
                <a:cxn ang="0">
                  <a:pos x="0" y="1860"/>
                </a:cxn>
                <a:cxn ang="0">
                  <a:pos x="0" y="1854"/>
                </a:cxn>
                <a:cxn ang="0">
                  <a:pos x="6" y="1854"/>
                </a:cxn>
                <a:cxn ang="0">
                  <a:pos x="6" y="1847"/>
                </a:cxn>
                <a:cxn ang="0">
                  <a:pos x="19" y="1841"/>
                </a:cxn>
                <a:cxn ang="0">
                  <a:pos x="81" y="1768"/>
                </a:cxn>
                <a:cxn ang="0">
                  <a:pos x="143" y="1670"/>
                </a:cxn>
                <a:cxn ang="0">
                  <a:pos x="199" y="1554"/>
                </a:cxn>
                <a:cxn ang="0">
                  <a:pos x="255" y="1407"/>
                </a:cxn>
                <a:cxn ang="0">
                  <a:pos x="299" y="1175"/>
                </a:cxn>
                <a:cxn ang="0">
                  <a:pos x="305" y="936"/>
                </a:cxn>
                <a:cxn ang="0">
                  <a:pos x="305" y="783"/>
                </a:cxn>
                <a:cxn ang="0">
                  <a:pos x="286" y="636"/>
                </a:cxn>
                <a:cxn ang="0">
                  <a:pos x="255" y="483"/>
                </a:cxn>
                <a:cxn ang="0">
                  <a:pos x="212" y="349"/>
                </a:cxn>
                <a:cxn ang="0">
                  <a:pos x="162" y="239"/>
                </a:cxn>
                <a:cxn ang="0">
                  <a:pos x="112" y="153"/>
                </a:cxn>
                <a:cxn ang="0">
                  <a:pos x="62" y="80"/>
                </a:cxn>
                <a:cxn ang="0">
                  <a:pos x="13" y="31"/>
                </a:cxn>
                <a:cxn ang="0">
                  <a:pos x="6" y="19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6" y="0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417" h="1878">
                  <a:moveTo>
                    <a:pt x="19" y="0"/>
                  </a:moveTo>
                  <a:lnTo>
                    <a:pt x="44" y="12"/>
                  </a:lnTo>
                  <a:lnTo>
                    <a:pt x="81" y="43"/>
                  </a:lnTo>
                  <a:lnTo>
                    <a:pt x="118" y="80"/>
                  </a:lnTo>
                  <a:lnTo>
                    <a:pt x="149" y="116"/>
                  </a:lnTo>
                  <a:lnTo>
                    <a:pt x="168" y="135"/>
                  </a:lnTo>
                  <a:lnTo>
                    <a:pt x="261" y="269"/>
                  </a:lnTo>
                  <a:lnTo>
                    <a:pt x="324" y="410"/>
                  </a:lnTo>
                  <a:lnTo>
                    <a:pt x="373" y="551"/>
                  </a:lnTo>
                  <a:lnTo>
                    <a:pt x="398" y="691"/>
                  </a:lnTo>
                  <a:lnTo>
                    <a:pt x="411" y="820"/>
                  </a:lnTo>
                  <a:lnTo>
                    <a:pt x="417" y="936"/>
                  </a:lnTo>
                  <a:lnTo>
                    <a:pt x="404" y="1138"/>
                  </a:lnTo>
                  <a:lnTo>
                    <a:pt x="373" y="1321"/>
                  </a:lnTo>
                  <a:lnTo>
                    <a:pt x="317" y="1487"/>
                  </a:lnTo>
                  <a:lnTo>
                    <a:pt x="243" y="1633"/>
                  </a:lnTo>
                  <a:lnTo>
                    <a:pt x="149" y="1756"/>
                  </a:lnTo>
                  <a:lnTo>
                    <a:pt x="131" y="1780"/>
                  </a:lnTo>
                  <a:lnTo>
                    <a:pt x="106" y="1811"/>
                  </a:lnTo>
                  <a:lnTo>
                    <a:pt x="69" y="1841"/>
                  </a:lnTo>
                  <a:lnTo>
                    <a:pt x="44" y="1866"/>
                  </a:lnTo>
                  <a:lnTo>
                    <a:pt x="19" y="1878"/>
                  </a:lnTo>
                  <a:lnTo>
                    <a:pt x="13" y="1878"/>
                  </a:lnTo>
                  <a:lnTo>
                    <a:pt x="6" y="1872"/>
                  </a:lnTo>
                  <a:lnTo>
                    <a:pt x="6" y="1866"/>
                  </a:lnTo>
                  <a:lnTo>
                    <a:pt x="0" y="1860"/>
                  </a:lnTo>
                  <a:lnTo>
                    <a:pt x="0" y="1854"/>
                  </a:lnTo>
                  <a:lnTo>
                    <a:pt x="6" y="1854"/>
                  </a:lnTo>
                  <a:lnTo>
                    <a:pt x="6" y="1847"/>
                  </a:lnTo>
                  <a:lnTo>
                    <a:pt x="19" y="1841"/>
                  </a:lnTo>
                  <a:lnTo>
                    <a:pt x="81" y="1768"/>
                  </a:lnTo>
                  <a:lnTo>
                    <a:pt x="143" y="1670"/>
                  </a:lnTo>
                  <a:lnTo>
                    <a:pt x="199" y="1554"/>
                  </a:lnTo>
                  <a:lnTo>
                    <a:pt x="255" y="1407"/>
                  </a:lnTo>
                  <a:lnTo>
                    <a:pt x="299" y="1175"/>
                  </a:lnTo>
                  <a:lnTo>
                    <a:pt x="305" y="936"/>
                  </a:lnTo>
                  <a:lnTo>
                    <a:pt x="305" y="783"/>
                  </a:lnTo>
                  <a:lnTo>
                    <a:pt x="286" y="636"/>
                  </a:lnTo>
                  <a:lnTo>
                    <a:pt x="255" y="483"/>
                  </a:lnTo>
                  <a:lnTo>
                    <a:pt x="212" y="349"/>
                  </a:lnTo>
                  <a:lnTo>
                    <a:pt x="162" y="239"/>
                  </a:lnTo>
                  <a:lnTo>
                    <a:pt x="112" y="153"/>
                  </a:lnTo>
                  <a:lnTo>
                    <a:pt x="62" y="80"/>
                  </a:lnTo>
                  <a:lnTo>
                    <a:pt x="13" y="31"/>
                  </a:lnTo>
                  <a:lnTo>
                    <a:pt x="6" y="19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6" name="Freeform 98"/>
            <p:cNvSpPr>
              <a:spLocks/>
            </p:cNvSpPr>
            <p:nvPr/>
          </p:nvSpPr>
          <p:spPr bwMode="auto">
            <a:xfrm>
              <a:off x="19404" y="3130"/>
              <a:ext cx="417" cy="1878"/>
            </a:xfrm>
            <a:custGeom>
              <a:avLst/>
              <a:gdLst/>
              <a:ahLst/>
              <a:cxnLst>
                <a:cxn ang="0">
                  <a:pos x="398" y="0"/>
                </a:cxn>
                <a:cxn ang="0">
                  <a:pos x="405" y="0"/>
                </a:cxn>
                <a:cxn ang="0">
                  <a:pos x="411" y="0"/>
                </a:cxn>
                <a:cxn ang="0">
                  <a:pos x="411" y="6"/>
                </a:cxn>
                <a:cxn ang="0">
                  <a:pos x="417" y="12"/>
                </a:cxn>
                <a:cxn ang="0">
                  <a:pos x="417" y="12"/>
                </a:cxn>
                <a:cxn ang="0">
                  <a:pos x="411" y="19"/>
                </a:cxn>
                <a:cxn ang="0">
                  <a:pos x="411" y="25"/>
                </a:cxn>
                <a:cxn ang="0">
                  <a:pos x="398" y="31"/>
                </a:cxn>
                <a:cxn ang="0">
                  <a:pos x="311" y="141"/>
                </a:cxn>
                <a:cxn ang="0">
                  <a:pos x="243" y="269"/>
                </a:cxn>
                <a:cxn ang="0">
                  <a:pos x="181" y="410"/>
                </a:cxn>
                <a:cxn ang="0">
                  <a:pos x="143" y="563"/>
                </a:cxn>
                <a:cxn ang="0">
                  <a:pos x="119" y="740"/>
                </a:cxn>
                <a:cxn ang="0">
                  <a:pos x="112" y="936"/>
                </a:cxn>
                <a:cxn ang="0">
                  <a:pos x="112" y="1089"/>
                </a:cxn>
                <a:cxn ang="0">
                  <a:pos x="131" y="1242"/>
                </a:cxn>
                <a:cxn ang="0">
                  <a:pos x="162" y="1383"/>
                </a:cxn>
                <a:cxn ang="0">
                  <a:pos x="206" y="1523"/>
                </a:cxn>
                <a:cxn ang="0">
                  <a:pos x="255" y="1633"/>
                </a:cxn>
                <a:cxn ang="0">
                  <a:pos x="311" y="1725"/>
                </a:cxn>
                <a:cxn ang="0">
                  <a:pos x="361" y="1792"/>
                </a:cxn>
                <a:cxn ang="0">
                  <a:pos x="411" y="1847"/>
                </a:cxn>
                <a:cxn ang="0">
                  <a:pos x="411" y="1854"/>
                </a:cxn>
                <a:cxn ang="0">
                  <a:pos x="417" y="1860"/>
                </a:cxn>
                <a:cxn ang="0">
                  <a:pos x="417" y="1860"/>
                </a:cxn>
                <a:cxn ang="0">
                  <a:pos x="411" y="1866"/>
                </a:cxn>
                <a:cxn ang="0">
                  <a:pos x="411" y="1872"/>
                </a:cxn>
                <a:cxn ang="0">
                  <a:pos x="405" y="1878"/>
                </a:cxn>
                <a:cxn ang="0">
                  <a:pos x="398" y="1878"/>
                </a:cxn>
                <a:cxn ang="0">
                  <a:pos x="374" y="1866"/>
                </a:cxn>
                <a:cxn ang="0">
                  <a:pos x="336" y="1835"/>
                </a:cxn>
                <a:cxn ang="0">
                  <a:pos x="299" y="1792"/>
                </a:cxn>
                <a:cxn ang="0">
                  <a:pos x="268" y="1762"/>
                </a:cxn>
                <a:cxn ang="0">
                  <a:pos x="249" y="1737"/>
                </a:cxn>
                <a:cxn ang="0">
                  <a:pos x="156" y="1603"/>
                </a:cxn>
                <a:cxn ang="0">
                  <a:pos x="94" y="1462"/>
                </a:cxn>
                <a:cxn ang="0">
                  <a:pos x="44" y="1321"/>
                </a:cxn>
                <a:cxn ang="0">
                  <a:pos x="19" y="1181"/>
                </a:cxn>
                <a:cxn ang="0">
                  <a:pos x="7" y="1052"/>
                </a:cxn>
                <a:cxn ang="0">
                  <a:pos x="0" y="936"/>
                </a:cxn>
                <a:cxn ang="0">
                  <a:pos x="13" y="734"/>
                </a:cxn>
                <a:cxn ang="0">
                  <a:pos x="44" y="551"/>
                </a:cxn>
                <a:cxn ang="0">
                  <a:pos x="100" y="386"/>
                </a:cxn>
                <a:cxn ang="0">
                  <a:pos x="175" y="239"/>
                </a:cxn>
                <a:cxn ang="0">
                  <a:pos x="268" y="116"/>
                </a:cxn>
                <a:cxn ang="0">
                  <a:pos x="286" y="92"/>
                </a:cxn>
                <a:cxn ang="0">
                  <a:pos x="311" y="61"/>
                </a:cxn>
                <a:cxn ang="0">
                  <a:pos x="349" y="31"/>
                </a:cxn>
                <a:cxn ang="0">
                  <a:pos x="374" y="6"/>
                </a:cxn>
                <a:cxn ang="0">
                  <a:pos x="398" y="0"/>
                </a:cxn>
              </a:cxnLst>
              <a:rect l="0" t="0" r="r" b="b"/>
              <a:pathLst>
                <a:path w="417" h="1878">
                  <a:moveTo>
                    <a:pt x="398" y="0"/>
                  </a:moveTo>
                  <a:lnTo>
                    <a:pt x="405" y="0"/>
                  </a:lnTo>
                  <a:lnTo>
                    <a:pt x="411" y="0"/>
                  </a:lnTo>
                  <a:lnTo>
                    <a:pt x="411" y="6"/>
                  </a:lnTo>
                  <a:lnTo>
                    <a:pt x="417" y="12"/>
                  </a:lnTo>
                  <a:lnTo>
                    <a:pt x="417" y="12"/>
                  </a:lnTo>
                  <a:lnTo>
                    <a:pt x="411" y="19"/>
                  </a:lnTo>
                  <a:lnTo>
                    <a:pt x="411" y="25"/>
                  </a:lnTo>
                  <a:lnTo>
                    <a:pt x="398" y="31"/>
                  </a:lnTo>
                  <a:lnTo>
                    <a:pt x="311" y="141"/>
                  </a:lnTo>
                  <a:lnTo>
                    <a:pt x="243" y="269"/>
                  </a:lnTo>
                  <a:lnTo>
                    <a:pt x="181" y="410"/>
                  </a:lnTo>
                  <a:lnTo>
                    <a:pt x="143" y="563"/>
                  </a:lnTo>
                  <a:lnTo>
                    <a:pt x="119" y="740"/>
                  </a:lnTo>
                  <a:lnTo>
                    <a:pt x="112" y="936"/>
                  </a:lnTo>
                  <a:lnTo>
                    <a:pt x="112" y="1089"/>
                  </a:lnTo>
                  <a:lnTo>
                    <a:pt x="131" y="1242"/>
                  </a:lnTo>
                  <a:lnTo>
                    <a:pt x="162" y="1383"/>
                  </a:lnTo>
                  <a:lnTo>
                    <a:pt x="206" y="1523"/>
                  </a:lnTo>
                  <a:lnTo>
                    <a:pt x="255" y="1633"/>
                  </a:lnTo>
                  <a:lnTo>
                    <a:pt x="311" y="1725"/>
                  </a:lnTo>
                  <a:lnTo>
                    <a:pt x="361" y="1792"/>
                  </a:lnTo>
                  <a:lnTo>
                    <a:pt x="411" y="1847"/>
                  </a:lnTo>
                  <a:lnTo>
                    <a:pt x="411" y="1854"/>
                  </a:lnTo>
                  <a:lnTo>
                    <a:pt x="417" y="1860"/>
                  </a:lnTo>
                  <a:lnTo>
                    <a:pt x="417" y="1860"/>
                  </a:lnTo>
                  <a:lnTo>
                    <a:pt x="411" y="1866"/>
                  </a:lnTo>
                  <a:lnTo>
                    <a:pt x="411" y="1872"/>
                  </a:lnTo>
                  <a:lnTo>
                    <a:pt x="405" y="1878"/>
                  </a:lnTo>
                  <a:lnTo>
                    <a:pt x="398" y="1878"/>
                  </a:lnTo>
                  <a:lnTo>
                    <a:pt x="374" y="1866"/>
                  </a:lnTo>
                  <a:lnTo>
                    <a:pt x="336" y="1835"/>
                  </a:lnTo>
                  <a:lnTo>
                    <a:pt x="299" y="1792"/>
                  </a:lnTo>
                  <a:lnTo>
                    <a:pt x="268" y="1762"/>
                  </a:lnTo>
                  <a:lnTo>
                    <a:pt x="249" y="1737"/>
                  </a:lnTo>
                  <a:lnTo>
                    <a:pt x="156" y="1603"/>
                  </a:lnTo>
                  <a:lnTo>
                    <a:pt x="94" y="1462"/>
                  </a:lnTo>
                  <a:lnTo>
                    <a:pt x="44" y="1321"/>
                  </a:lnTo>
                  <a:lnTo>
                    <a:pt x="19" y="1181"/>
                  </a:lnTo>
                  <a:lnTo>
                    <a:pt x="7" y="1052"/>
                  </a:lnTo>
                  <a:lnTo>
                    <a:pt x="0" y="936"/>
                  </a:lnTo>
                  <a:lnTo>
                    <a:pt x="13" y="734"/>
                  </a:lnTo>
                  <a:lnTo>
                    <a:pt x="44" y="551"/>
                  </a:lnTo>
                  <a:lnTo>
                    <a:pt x="100" y="386"/>
                  </a:lnTo>
                  <a:lnTo>
                    <a:pt x="175" y="239"/>
                  </a:lnTo>
                  <a:lnTo>
                    <a:pt x="268" y="116"/>
                  </a:lnTo>
                  <a:lnTo>
                    <a:pt x="286" y="92"/>
                  </a:lnTo>
                  <a:lnTo>
                    <a:pt x="311" y="61"/>
                  </a:lnTo>
                  <a:lnTo>
                    <a:pt x="349" y="31"/>
                  </a:lnTo>
                  <a:lnTo>
                    <a:pt x="374" y="6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7" name="Freeform 99"/>
            <p:cNvSpPr>
              <a:spLocks noEditPoints="1"/>
            </p:cNvSpPr>
            <p:nvPr/>
          </p:nvSpPr>
          <p:spPr bwMode="auto">
            <a:xfrm>
              <a:off x="20151" y="3081"/>
              <a:ext cx="584" cy="783"/>
            </a:xfrm>
            <a:custGeom>
              <a:avLst/>
              <a:gdLst/>
              <a:ahLst/>
              <a:cxnLst>
                <a:cxn ang="0">
                  <a:pos x="267" y="318"/>
                </a:cxn>
                <a:cxn ang="0">
                  <a:pos x="192" y="367"/>
                </a:cxn>
                <a:cxn ang="0">
                  <a:pos x="130" y="465"/>
                </a:cxn>
                <a:cxn ang="0">
                  <a:pos x="99" y="588"/>
                </a:cxn>
                <a:cxn ang="0">
                  <a:pos x="99" y="691"/>
                </a:cxn>
                <a:cxn ang="0">
                  <a:pos x="143" y="747"/>
                </a:cxn>
                <a:cxn ang="0">
                  <a:pos x="223" y="740"/>
                </a:cxn>
                <a:cxn ang="0">
                  <a:pos x="279" y="710"/>
                </a:cxn>
                <a:cxn ang="0">
                  <a:pos x="317" y="673"/>
                </a:cxn>
                <a:cxn ang="0">
                  <a:pos x="335" y="630"/>
                </a:cxn>
                <a:cxn ang="0">
                  <a:pos x="391" y="428"/>
                </a:cxn>
                <a:cxn ang="0">
                  <a:pos x="391" y="392"/>
                </a:cxn>
                <a:cxn ang="0">
                  <a:pos x="360" y="343"/>
                </a:cxn>
                <a:cxn ang="0">
                  <a:pos x="292" y="312"/>
                </a:cxn>
                <a:cxn ang="0">
                  <a:pos x="572" y="6"/>
                </a:cxn>
                <a:cxn ang="0">
                  <a:pos x="584" y="19"/>
                </a:cxn>
                <a:cxn ang="0">
                  <a:pos x="578" y="31"/>
                </a:cxn>
                <a:cxn ang="0">
                  <a:pos x="578" y="37"/>
                </a:cxn>
                <a:cxn ang="0">
                  <a:pos x="416" y="667"/>
                </a:cxn>
                <a:cxn ang="0">
                  <a:pos x="416" y="698"/>
                </a:cxn>
                <a:cxn ang="0">
                  <a:pos x="422" y="728"/>
                </a:cxn>
                <a:cxn ang="0">
                  <a:pos x="435" y="747"/>
                </a:cxn>
                <a:cxn ang="0">
                  <a:pos x="485" y="740"/>
                </a:cxn>
                <a:cxn ang="0">
                  <a:pos x="522" y="673"/>
                </a:cxn>
                <a:cxn ang="0">
                  <a:pos x="541" y="618"/>
                </a:cxn>
                <a:cxn ang="0">
                  <a:pos x="553" y="600"/>
                </a:cxn>
                <a:cxn ang="0">
                  <a:pos x="565" y="600"/>
                </a:cxn>
                <a:cxn ang="0">
                  <a:pos x="572" y="606"/>
                </a:cxn>
                <a:cxn ang="0">
                  <a:pos x="572" y="624"/>
                </a:cxn>
                <a:cxn ang="0">
                  <a:pos x="553" y="691"/>
                </a:cxn>
                <a:cxn ang="0">
                  <a:pos x="528" y="740"/>
                </a:cxn>
                <a:cxn ang="0">
                  <a:pos x="491" y="765"/>
                </a:cxn>
                <a:cxn ang="0">
                  <a:pos x="447" y="783"/>
                </a:cxn>
                <a:cxn ang="0">
                  <a:pos x="385" y="765"/>
                </a:cxn>
                <a:cxn ang="0">
                  <a:pos x="335" y="704"/>
                </a:cxn>
                <a:cxn ang="0">
                  <a:pos x="230" y="765"/>
                </a:cxn>
                <a:cxn ang="0">
                  <a:pos x="105" y="765"/>
                </a:cxn>
                <a:cxn ang="0">
                  <a:pos x="12" y="673"/>
                </a:cxn>
                <a:cxn ang="0">
                  <a:pos x="18" y="502"/>
                </a:cxn>
                <a:cxn ang="0">
                  <a:pos x="130" y="349"/>
                </a:cxn>
                <a:cxn ang="0">
                  <a:pos x="292" y="282"/>
                </a:cxn>
                <a:cxn ang="0">
                  <a:pos x="379" y="312"/>
                </a:cxn>
                <a:cxn ang="0">
                  <a:pos x="472" y="98"/>
                </a:cxn>
                <a:cxn ang="0">
                  <a:pos x="478" y="74"/>
                </a:cxn>
                <a:cxn ang="0">
                  <a:pos x="478" y="61"/>
                </a:cxn>
                <a:cxn ang="0">
                  <a:pos x="466" y="55"/>
                </a:cxn>
                <a:cxn ang="0">
                  <a:pos x="422" y="55"/>
                </a:cxn>
                <a:cxn ang="0">
                  <a:pos x="404" y="49"/>
                </a:cxn>
                <a:cxn ang="0">
                  <a:pos x="391" y="37"/>
                </a:cxn>
                <a:cxn ang="0">
                  <a:pos x="404" y="19"/>
                </a:cxn>
                <a:cxn ang="0">
                  <a:pos x="416" y="13"/>
                </a:cxn>
                <a:cxn ang="0">
                  <a:pos x="454" y="13"/>
                </a:cxn>
                <a:cxn ang="0">
                  <a:pos x="534" y="6"/>
                </a:cxn>
              </a:cxnLst>
              <a:rect l="0" t="0" r="r" b="b"/>
              <a:pathLst>
                <a:path w="584" h="783">
                  <a:moveTo>
                    <a:pt x="292" y="312"/>
                  </a:moveTo>
                  <a:lnTo>
                    <a:pt x="267" y="318"/>
                  </a:lnTo>
                  <a:lnTo>
                    <a:pt x="230" y="331"/>
                  </a:lnTo>
                  <a:lnTo>
                    <a:pt x="192" y="367"/>
                  </a:lnTo>
                  <a:lnTo>
                    <a:pt x="149" y="416"/>
                  </a:lnTo>
                  <a:lnTo>
                    <a:pt x="130" y="465"/>
                  </a:lnTo>
                  <a:lnTo>
                    <a:pt x="112" y="526"/>
                  </a:lnTo>
                  <a:lnTo>
                    <a:pt x="99" y="588"/>
                  </a:lnTo>
                  <a:lnTo>
                    <a:pt x="93" y="643"/>
                  </a:lnTo>
                  <a:lnTo>
                    <a:pt x="99" y="691"/>
                  </a:lnTo>
                  <a:lnTo>
                    <a:pt x="118" y="728"/>
                  </a:lnTo>
                  <a:lnTo>
                    <a:pt x="143" y="747"/>
                  </a:lnTo>
                  <a:lnTo>
                    <a:pt x="174" y="753"/>
                  </a:lnTo>
                  <a:lnTo>
                    <a:pt x="223" y="740"/>
                  </a:lnTo>
                  <a:lnTo>
                    <a:pt x="261" y="722"/>
                  </a:lnTo>
                  <a:lnTo>
                    <a:pt x="279" y="710"/>
                  </a:lnTo>
                  <a:lnTo>
                    <a:pt x="298" y="691"/>
                  </a:lnTo>
                  <a:lnTo>
                    <a:pt x="317" y="673"/>
                  </a:lnTo>
                  <a:lnTo>
                    <a:pt x="329" y="655"/>
                  </a:lnTo>
                  <a:lnTo>
                    <a:pt x="335" y="630"/>
                  </a:lnTo>
                  <a:lnTo>
                    <a:pt x="335" y="630"/>
                  </a:lnTo>
                  <a:lnTo>
                    <a:pt x="391" y="428"/>
                  </a:lnTo>
                  <a:lnTo>
                    <a:pt x="391" y="410"/>
                  </a:lnTo>
                  <a:lnTo>
                    <a:pt x="391" y="392"/>
                  </a:lnTo>
                  <a:lnTo>
                    <a:pt x="379" y="367"/>
                  </a:lnTo>
                  <a:lnTo>
                    <a:pt x="360" y="343"/>
                  </a:lnTo>
                  <a:lnTo>
                    <a:pt x="335" y="324"/>
                  </a:lnTo>
                  <a:lnTo>
                    <a:pt x="292" y="312"/>
                  </a:lnTo>
                  <a:close/>
                  <a:moveTo>
                    <a:pt x="565" y="0"/>
                  </a:moveTo>
                  <a:lnTo>
                    <a:pt x="572" y="6"/>
                  </a:lnTo>
                  <a:lnTo>
                    <a:pt x="578" y="13"/>
                  </a:lnTo>
                  <a:lnTo>
                    <a:pt x="584" y="19"/>
                  </a:lnTo>
                  <a:lnTo>
                    <a:pt x="584" y="25"/>
                  </a:lnTo>
                  <a:lnTo>
                    <a:pt x="578" y="31"/>
                  </a:lnTo>
                  <a:lnTo>
                    <a:pt x="578" y="37"/>
                  </a:lnTo>
                  <a:lnTo>
                    <a:pt x="578" y="37"/>
                  </a:lnTo>
                  <a:lnTo>
                    <a:pt x="422" y="649"/>
                  </a:lnTo>
                  <a:lnTo>
                    <a:pt x="416" y="667"/>
                  </a:lnTo>
                  <a:lnTo>
                    <a:pt x="416" y="679"/>
                  </a:lnTo>
                  <a:lnTo>
                    <a:pt x="416" y="698"/>
                  </a:lnTo>
                  <a:lnTo>
                    <a:pt x="416" y="716"/>
                  </a:lnTo>
                  <a:lnTo>
                    <a:pt x="422" y="728"/>
                  </a:lnTo>
                  <a:lnTo>
                    <a:pt x="429" y="740"/>
                  </a:lnTo>
                  <a:lnTo>
                    <a:pt x="435" y="747"/>
                  </a:lnTo>
                  <a:lnTo>
                    <a:pt x="454" y="753"/>
                  </a:lnTo>
                  <a:lnTo>
                    <a:pt x="485" y="740"/>
                  </a:lnTo>
                  <a:lnTo>
                    <a:pt x="503" y="710"/>
                  </a:lnTo>
                  <a:lnTo>
                    <a:pt x="522" y="673"/>
                  </a:lnTo>
                  <a:lnTo>
                    <a:pt x="534" y="630"/>
                  </a:lnTo>
                  <a:lnTo>
                    <a:pt x="541" y="618"/>
                  </a:lnTo>
                  <a:lnTo>
                    <a:pt x="547" y="606"/>
                  </a:lnTo>
                  <a:lnTo>
                    <a:pt x="553" y="600"/>
                  </a:lnTo>
                  <a:lnTo>
                    <a:pt x="559" y="600"/>
                  </a:lnTo>
                  <a:lnTo>
                    <a:pt x="565" y="600"/>
                  </a:lnTo>
                  <a:lnTo>
                    <a:pt x="572" y="600"/>
                  </a:lnTo>
                  <a:lnTo>
                    <a:pt x="572" y="606"/>
                  </a:lnTo>
                  <a:lnTo>
                    <a:pt x="578" y="612"/>
                  </a:lnTo>
                  <a:lnTo>
                    <a:pt x="572" y="624"/>
                  </a:lnTo>
                  <a:lnTo>
                    <a:pt x="565" y="655"/>
                  </a:lnTo>
                  <a:lnTo>
                    <a:pt x="553" y="691"/>
                  </a:lnTo>
                  <a:lnTo>
                    <a:pt x="541" y="722"/>
                  </a:lnTo>
                  <a:lnTo>
                    <a:pt x="528" y="740"/>
                  </a:lnTo>
                  <a:lnTo>
                    <a:pt x="510" y="759"/>
                  </a:lnTo>
                  <a:lnTo>
                    <a:pt x="491" y="765"/>
                  </a:lnTo>
                  <a:lnTo>
                    <a:pt x="472" y="777"/>
                  </a:lnTo>
                  <a:lnTo>
                    <a:pt x="447" y="783"/>
                  </a:lnTo>
                  <a:lnTo>
                    <a:pt x="422" y="777"/>
                  </a:lnTo>
                  <a:lnTo>
                    <a:pt x="385" y="765"/>
                  </a:lnTo>
                  <a:lnTo>
                    <a:pt x="354" y="747"/>
                  </a:lnTo>
                  <a:lnTo>
                    <a:pt x="335" y="704"/>
                  </a:lnTo>
                  <a:lnTo>
                    <a:pt x="286" y="747"/>
                  </a:lnTo>
                  <a:lnTo>
                    <a:pt x="230" y="765"/>
                  </a:lnTo>
                  <a:lnTo>
                    <a:pt x="174" y="783"/>
                  </a:lnTo>
                  <a:lnTo>
                    <a:pt x="105" y="765"/>
                  </a:lnTo>
                  <a:lnTo>
                    <a:pt x="49" y="728"/>
                  </a:lnTo>
                  <a:lnTo>
                    <a:pt x="12" y="673"/>
                  </a:lnTo>
                  <a:lnTo>
                    <a:pt x="0" y="600"/>
                  </a:lnTo>
                  <a:lnTo>
                    <a:pt x="18" y="502"/>
                  </a:lnTo>
                  <a:lnTo>
                    <a:pt x="62" y="416"/>
                  </a:lnTo>
                  <a:lnTo>
                    <a:pt x="130" y="349"/>
                  </a:lnTo>
                  <a:lnTo>
                    <a:pt x="205" y="300"/>
                  </a:lnTo>
                  <a:lnTo>
                    <a:pt x="292" y="282"/>
                  </a:lnTo>
                  <a:lnTo>
                    <a:pt x="342" y="294"/>
                  </a:lnTo>
                  <a:lnTo>
                    <a:pt x="379" y="312"/>
                  </a:lnTo>
                  <a:lnTo>
                    <a:pt x="410" y="349"/>
                  </a:lnTo>
                  <a:lnTo>
                    <a:pt x="472" y="98"/>
                  </a:lnTo>
                  <a:lnTo>
                    <a:pt x="478" y="80"/>
                  </a:lnTo>
                  <a:lnTo>
                    <a:pt x="478" y="74"/>
                  </a:lnTo>
                  <a:lnTo>
                    <a:pt x="478" y="68"/>
                  </a:lnTo>
                  <a:lnTo>
                    <a:pt x="478" y="61"/>
                  </a:lnTo>
                  <a:lnTo>
                    <a:pt x="472" y="61"/>
                  </a:lnTo>
                  <a:lnTo>
                    <a:pt x="466" y="55"/>
                  </a:lnTo>
                  <a:lnTo>
                    <a:pt x="447" y="55"/>
                  </a:lnTo>
                  <a:lnTo>
                    <a:pt x="422" y="55"/>
                  </a:lnTo>
                  <a:lnTo>
                    <a:pt x="416" y="55"/>
                  </a:lnTo>
                  <a:lnTo>
                    <a:pt x="404" y="49"/>
                  </a:lnTo>
                  <a:lnTo>
                    <a:pt x="398" y="49"/>
                  </a:lnTo>
                  <a:lnTo>
                    <a:pt x="391" y="37"/>
                  </a:lnTo>
                  <a:lnTo>
                    <a:pt x="398" y="25"/>
                  </a:lnTo>
                  <a:lnTo>
                    <a:pt x="404" y="19"/>
                  </a:lnTo>
                  <a:lnTo>
                    <a:pt x="410" y="13"/>
                  </a:lnTo>
                  <a:lnTo>
                    <a:pt x="416" y="13"/>
                  </a:lnTo>
                  <a:lnTo>
                    <a:pt x="416" y="13"/>
                  </a:lnTo>
                  <a:lnTo>
                    <a:pt x="454" y="13"/>
                  </a:lnTo>
                  <a:lnTo>
                    <a:pt x="491" y="6"/>
                  </a:lnTo>
                  <a:lnTo>
                    <a:pt x="534" y="6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8" name="Freeform 100"/>
            <p:cNvSpPr>
              <a:spLocks/>
            </p:cNvSpPr>
            <p:nvPr/>
          </p:nvSpPr>
          <p:spPr bwMode="auto">
            <a:xfrm>
              <a:off x="20822" y="3363"/>
              <a:ext cx="523" cy="501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92" y="12"/>
                </a:cxn>
                <a:cxn ang="0">
                  <a:pos x="336" y="42"/>
                </a:cxn>
                <a:cxn ang="0">
                  <a:pos x="367" y="73"/>
                </a:cxn>
                <a:cxn ang="0">
                  <a:pos x="392" y="79"/>
                </a:cxn>
                <a:cxn ang="0">
                  <a:pos x="417" y="79"/>
                </a:cxn>
                <a:cxn ang="0">
                  <a:pos x="448" y="55"/>
                </a:cxn>
                <a:cxn ang="0">
                  <a:pos x="485" y="12"/>
                </a:cxn>
                <a:cxn ang="0">
                  <a:pos x="498" y="0"/>
                </a:cxn>
                <a:cxn ang="0">
                  <a:pos x="510" y="0"/>
                </a:cxn>
                <a:cxn ang="0">
                  <a:pos x="523" y="6"/>
                </a:cxn>
                <a:cxn ang="0">
                  <a:pos x="516" y="30"/>
                </a:cxn>
                <a:cxn ang="0">
                  <a:pos x="460" y="104"/>
                </a:cxn>
                <a:cxn ang="0">
                  <a:pos x="379" y="177"/>
                </a:cxn>
                <a:cxn ang="0">
                  <a:pos x="299" y="244"/>
                </a:cxn>
                <a:cxn ang="0">
                  <a:pos x="212" y="312"/>
                </a:cxn>
                <a:cxn ang="0">
                  <a:pos x="149" y="373"/>
                </a:cxn>
                <a:cxn ang="0">
                  <a:pos x="125" y="391"/>
                </a:cxn>
                <a:cxn ang="0">
                  <a:pos x="125" y="391"/>
                </a:cxn>
                <a:cxn ang="0">
                  <a:pos x="162" y="391"/>
                </a:cxn>
                <a:cxn ang="0">
                  <a:pos x="181" y="391"/>
                </a:cxn>
                <a:cxn ang="0">
                  <a:pos x="212" y="397"/>
                </a:cxn>
                <a:cxn ang="0">
                  <a:pos x="274" y="409"/>
                </a:cxn>
                <a:cxn ang="0">
                  <a:pos x="355" y="409"/>
                </a:cxn>
                <a:cxn ang="0">
                  <a:pos x="435" y="367"/>
                </a:cxn>
                <a:cxn ang="0">
                  <a:pos x="460" y="324"/>
                </a:cxn>
                <a:cxn ang="0">
                  <a:pos x="479" y="312"/>
                </a:cxn>
                <a:cxn ang="0">
                  <a:pos x="491" y="318"/>
                </a:cxn>
                <a:cxn ang="0">
                  <a:pos x="498" y="330"/>
                </a:cxn>
                <a:cxn ang="0">
                  <a:pos x="460" y="403"/>
                </a:cxn>
                <a:cxn ang="0">
                  <a:pos x="367" y="483"/>
                </a:cxn>
                <a:cxn ang="0">
                  <a:pos x="274" y="495"/>
                </a:cxn>
                <a:cxn ang="0">
                  <a:pos x="230" y="471"/>
                </a:cxn>
                <a:cxn ang="0">
                  <a:pos x="193" y="434"/>
                </a:cxn>
                <a:cxn ang="0">
                  <a:pos x="168" y="422"/>
                </a:cxn>
                <a:cxn ang="0">
                  <a:pos x="143" y="422"/>
                </a:cxn>
                <a:cxn ang="0">
                  <a:pos x="44" y="483"/>
                </a:cxn>
                <a:cxn ang="0">
                  <a:pos x="31" y="501"/>
                </a:cxn>
                <a:cxn ang="0">
                  <a:pos x="19" y="501"/>
                </a:cxn>
                <a:cxn ang="0">
                  <a:pos x="6" y="495"/>
                </a:cxn>
                <a:cxn ang="0">
                  <a:pos x="13" y="471"/>
                </a:cxn>
                <a:cxn ang="0">
                  <a:pos x="62" y="409"/>
                </a:cxn>
                <a:cxn ang="0">
                  <a:pos x="125" y="342"/>
                </a:cxn>
                <a:cxn ang="0">
                  <a:pos x="187" y="287"/>
                </a:cxn>
                <a:cxn ang="0">
                  <a:pos x="299" y="202"/>
                </a:cxn>
                <a:cxn ang="0">
                  <a:pos x="367" y="146"/>
                </a:cxn>
                <a:cxn ang="0">
                  <a:pos x="404" y="110"/>
                </a:cxn>
                <a:cxn ang="0">
                  <a:pos x="379" y="110"/>
                </a:cxn>
                <a:cxn ang="0">
                  <a:pos x="348" y="104"/>
                </a:cxn>
                <a:cxn ang="0">
                  <a:pos x="305" y="98"/>
                </a:cxn>
                <a:cxn ang="0">
                  <a:pos x="261" y="91"/>
                </a:cxn>
                <a:cxn ang="0">
                  <a:pos x="212" y="85"/>
                </a:cxn>
                <a:cxn ang="0">
                  <a:pos x="156" y="104"/>
                </a:cxn>
                <a:cxn ang="0">
                  <a:pos x="131" y="134"/>
                </a:cxn>
                <a:cxn ang="0">
                  <a:pos x="112" y="146"/>
                </a:cxn>
                <a:cxn ang="0">
                  <a:pos x="100" y="140"/>
                </a:cxn>
                <a:cxn ang="0">
                  <a:pos x="106" y="98"/>
                </a:cxn>
                <a:cxn ang="0">
                  <a:pos x="187" y="18"/>
                </a:cxn>
              </a:cxnLst>
              <a:rect l="0" t="0" r="r" b="b"/>
              <a:pathLst>
                <a:path w="523" h="501">
                  <a:moveTo>
                    <a:pt x="249" y="0"/>
                  </a:moveTo>
                  <a:lnTo>
                    <a:pt x="261" y="0"/>
                  </a:lnTo>
                  <a:lnTo>
                    <a:pt x="280" y="6"/>
                  </a:lnTo>
                  <a:lnTo>
                    <a:pt x="292" y="12"/>
                  </a:lnTo>
                  <a:lnTo>
                    <a:pt x="311" y="24"/>
                  </a:lnTo>
                  <a:lnTo>
                    <a:pt x="336" y="42"/>
                  </a:lnTo>
                  <a:lnTo>
                    <a:pt x="355" y="61"/>
                  </a:lnTo>
                  <a:lnTo>
                    <a:pt x="367" y="73"/>
                  </a:lnTo>
                  <a:lnTo>
                    <a:pt x="379" y="79"/>
                  </a:lnTo>
                  <a:lnTo>
                    <a:pt x="392" y="79"/>
                  </a:lnTo>
                  <a:lnTo>
                    <a:pt x="398" y="79"/>
                  </a:lnTo>
                  <a:lnTo>
                    <a:pt x="417" y="79"/>
                  </a:lnTo>
                  <a:lnTo>
                    <a:pt x="429" y="73"/>
                  </a:lnTo>
                  <a:lnTo>
                    <a:pt x="448" y="55"/>
                  </a:lnTo>
                  <a:lnTo>
                    <a:pt x="467" y="36"/>
                  </a:lnTo>
                  <a:lnTo>
                    <a:pt x="485" y="12"/>
                  </a:lnTo>
                  <a:lnTo>
                    <a:pt x="491" y="6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23" y="6"/>
                  </a:lnTo>
                  <a:lnTo>
                    <a:pt x="523" y="12"/>
                  </a:lnTo>
                  <a:lnTo>
                    <a:pt x="516" y="30"/>
                  </a:lnTo>
                  <a:lnTo>
                    <a:pt x="491" y="61"/>
                  </a:lnTo>
                  <a:lnTo>
                    <a:pt x="460" y="104"/>
                  </a:lnTo>
                  <a:lnTo>
                    <a:pt x="411" y="146"/>
                  </a:lnTo>
                  <a:lnTo>
                    <a:pt x="379" y="177"/>
                  </a:lnTo>
                  <a:lnTo>
                    <a:pt x="336" y="214"/>
                  </a:lnTo>
                  <a:lnTo>
                    <a:pt x="299" y="244"/>
                  </a:lnTo>
                  <a:lnTo>
                    <a:pt x="274" y="269"/>
                  </a:lnTo>
                  <a:lnTo>
                    <a:pt x="212" y="312"/>
                  </a:lnTo>
                  <a:lnTo>
                    <a:pt x="174" y="348"/>
                  </a:lnTo>
                  <a:lnTo>
                    <a:pt x="149" y="373"/>
                  </a:lnTo>
                  <a:lnTo>
                    <a:pt x="125" y="391"/>
                  </a:lnTo>
                  <a:lnTo>
                    <a:pt x="125" y="391"/>
                  </a:lnTo>
                  <a:lnTo>
                    <a:pt x="125" y="391"/>
                  </a:lnTo>
                  <a:lnTo>
                    <a:pt x="125" y="391"/>
                  </a:lnTo>
                  <a:lnTo>
                    <a:pt x="149" y="391"/>
                  </a:lnTo>
                  <a:lnTo>
                    <a:pt x="162" y="391"/>
                  </a:lnTo>
                  <a:lnTo>
                    <a:pt x="168" y="391"/>
                  </a:lnTo>
                  <a:lnTo>
                    <a:pt x="181" y="391"/>
                  </a:lnTo>
                  <a:lnTo>
                    <a:pt x="193" y="391"/>
                  </a:lnTo>
                  <a:lnTo>
                    <a:pt x="212" y="397"/>
                  </a:lnTo>
                  <a:lnTo>
                    <a:pt x="236" y="397"/>
                  </a:lnTo>
                  <a:lnTo>
                    <a:pt x="274" y="409"/>
                  </a:lnTo>
                  <a:lnTo>
                    <a:pt x="311" y="416"/>
                  </a:lnTo>
                  <a:lnTo>
                    <a:pt x="355" y="409"/>
                  </a:lnTo>
                  <a:lnTo>
                    <a:pt x="398" y="391"/>
                  </a:lnTo>
                  <a:lnTo>
                    <a:pt x="435" y="367"/>
                  </a:lnTo>
                  <a:lnTo>
                    <a:pt x="460" y="330"/>
                  </a:lnTo>
                  <a:lnTo>
                    <a:pt x="460" y="324"/>
                  </a:lnTo>
                  <a:lnTo>
                    <a:pt x="467" y="318"/>
                  </a:lnTo>
                  <a:lnTo>
                    <a:pt x="479" y="312"/>
                  </a:lnTo>
                  <a:lnTo>
                    <a:pt x="485" y="312"/>
                  </a:lnTo>
                  <a:lnTo>
                    <a:pt x="491" y="318"/>
                  </a:lnTo>
                  <a:lnTo>
                    <a:pt x="498" y="318"/>
                  </a:lnTo>
                  <a:lnTo>
                    <a:pt x="498" y="330"/>
                  </a:lnTo>
                  <a:lnTo>
                    <a:pt x="485" y="361"/>
                  </a:lnTo>
                  <a:lnTo>
                    <a:pt x="460" y="403"/>
                  </a:lnTo>
                  <a:lnTo>
                    <a:pt x="423" y="452"/>
                  </a:lnTo>
                  <a:lnTo>
                    <a:pt x="367" y="483"/>
                  </a:lnTo>
                  <a:lnTo>
                    <a:pt x="299" y="501"/>
                  </a:lnTo>
                  <a:lnTo>
                    <a:pt x="274" y="495"/>
                  </a:lnTo>
                  <a:lnTo>
                    <a:pt x="255" y="483"/>
                  </a:lnTo>
                  <a:lnTo>
                    <a:pt x="230" y="471"/>
                  </a:lnTo>
                  <a:lnTo>
                    <a:pt x="212" y="452"/>
                  </a:lnTo>
                  <a:lnTo>
                    <a:pt x="193" y="434"/>
                  </a:lnTo>
                  <a:lnTo>
                    <a:pt x="174" y="428"/>
                  </a:lnTo>
                  <a:lnTo>
                    <a:pt x="168" y="422"/>
                  </a:lnTo>
                  <a:lnTo>
                    <a:pt x="156" y="422"/>
                  </a:lnTo>
                  <a:lnTo>
                    <a:pt x="143" y="422"/>
                  </a:lnTo>
                  <a:lnTo>
                    <a:pt x="93" y="440"/>
                  </a:lnTo>
                  <a:lnTo>
                    <a:pt x="44" y="483"/>
                  </a:lnTo>
                  <a:lnTo>
                    <a:pt x="37" y="495"/>
                  </a:lnTo>
                  <a:lnTo>
                    <a:pt x="31" y="501"/>
                  </a:lnTo>
                  <a:lnTo>
                    <a:pt x="25" y="501"/>
                  </a:lnTo>
                  <a:lnTo>
                    <a:pt x="19" y="501"/>
                  </a:lnTo>
                  <a:lnTo>
                    <a:pt x="13" y="495"/>
                  </a:lnTo>
                  <a:lnTo>
                    <a:pt x="6" y="495"/>
                  </a:lnTo>
                  <a:lnTo>
                    <a:pt x="0" y="483"/>
                  </a:lnTo>
                  <a:lnTo>
                    <a:pt x="13" y="471"/>
                  </a:lnTo>
                  <a:lnTo>
                    <a:pt x="31" y="446"/>
                  </a:lnTo>
                  <a:lnTo>
                    <a:pt x="62" y="409"/>
                  </a:lnTo>
                  <a:lnTo>
                    <a:pt x="106" y="361"/>
                  </a:lnTo>
                  <a:lnTo>
                    <a:pt x="125" y="342"/>
                  </a:lnTo>
                  <a:lnTo>
                    <a:pt x="149" y="324"/>
                  </a:lnTo>
                  <a:lnTo>
                    <a:pt x="187" y="287"/>
                  </a:lnTo>
                  <a:lnTo>
                    <a:pt x="243" y="244"/>
                  </a:lnTo>
                  <a:lnTo>
                    <a:pt x="299" y="202"/>
                  </a:lnTo>
                  <a:lnTo>
                    <a:pt x="336" y="171"/>
                  </a:lnTo>
                  <a:lnTo>
                    <a:pt x="367" y="146"/>
                  </a:lnTo>
                  <a:lnTo>
                    <a:pt x="386" y="128"/>
                  </a:lnTo>
                  <a:lnTo>
                    <a:pt x="404" y="110"/>
                  </a:lnTo>
                  <a:lnTo>
                    <a:pt x="392" y="110"/>
                  </a:lnTo>
                  <a:lnTo>
                    <a:pt x="379" y="110"/>
                  </a:lnTo>
                  <a:lnTo>
                    <a:pt x="367" y="110"/>
                  </a:lnTo>
                  <a:lnTo>
                    <a:pt x="348" y="104"/>
                  </a:lnTo>
                  <a:lnTo>
                    <a:pt x="330" y="104"/>
                  </a:lnTo>
                  <a:lnTo>
                    <a:pt x="305" y="98"/>
                  </a:lnTo>
                  <a:lnTo>
                    <a:pt x="286" y="91"/>
                  </a:lnTo>
                  <a:lnTo>
                    <a:pt x="261" y="91"/>
                  </a:lnTo>
                  <a:lnTo>
                    <a:pt x="236" y="85"/>
                  </a:lnTo>
                  <a:lnTo>
                    <a:pt x="212" y="85"/>
                  </a:lnTo>
                  <a:lnTo>
                    <a:pt x="181" y="91"/>
                  </a:lnTo>
                  <a:lnTo>
                    <a:pt x="156" y="104"/>
                  </a:lnTo>
                  <a:lnTo>
                    <a:pt x="131" y="128"/>
                  </a:lnTo>
                  <a:lnTo>
                    <a:pt x="131" y="134"/>
                  </a:lnTo>
                  <a:lnTo>
                    <a:pt x="125" y="140"/>
                  </a:lnTo>
                  <a:lnTo>
                    <a:pt x="112" y="146"/>
                  </a:lnTo>
                  <a:lnTo>
                    <a:pt x="106" y="140"/>
                  </a:lnTo>
                  <a:lnTo>
                    <a:pt x="100" y="140"/>
                  </a:lnTo>
                  <a:lnTo>
                    <a:pt x="93" y="128"/>
                  </a:lnTo>
                  <a:lnTo>
                    <a:pt x="106" y="98"/>
                  </a:lnTo>
                  <a:lnTo>
                    <a:pt x="137" y="55"/>
                  </a:lnTo>
                  <a:lnTo>
                    <a:pt x="187" y="18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9" name="Rectangle 101"/>
            <p:cNvSpPr>
              <a:spLocks noChangeArrowheads="1"/>
            </p:cNvSpPr>
            <p:nvPr/>
          </p:nvSpPr>
          <p:spPr bwMode="auto">
            <a:xfrm>
              <a:off x="20132" y="4091"/>
              <a:ext cx="1324" cy="79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0" name="Freeform 102"/>
            <p:cNvSpPr>
              <a:spLocks/>
            </p:cNvSpPr>
            <p:nvPr/>
          </p:nvSpPr>
          <p:spPr bwMode="auto">
            <a:xfrm>
              <a:off x="20480" y="4519"/>
              <a:ext cx="523" cy="495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92" y="12"/>
                </a:cxn>
                <a:cxn ang="0">
                  <a:pos x="330" y="43"/>
                </a:cxn>
                <a:cxn ang="0">
                  <a:pos x="367" y="67"/>
                </a:cxn>
                <a:cxn ang="0">
                  <a:pos x="386" y="79"/>
                </a:cxn>
                <a:cxn ang="0">
                  <a:pos x="411" y="79"/>
                </a:cxn>
                <a:cxn ang="0">
                  <a:pos x="442" y="55"/>
                </a:cxn>
                <a:cxn ang="0">
                  <a:pos x="479" y="12"/>
                </a:cxn>
                <a:cxn ang="0">
                  <a:pos x="491" y="0"/>
                </a:cxn>
                <a:cxn ang="0">
                  <a:pos x="504" y="0"/>
                </a:cxn>
                <a:cxn ang="0">
                  <a:pos x="516" y="6"/>
                </a:cxn>
                <a:cxn ang="0">
                  <a:pos x="510" y="30"/>
                </a:cxn>
                <a:cxn ang="0">
                  <a:pos x="454" y="98"/>
                </a:cxn>
                <a:cxn ang="0">
                  <a:pos x="373" y="177"/>
                </a:cxn>
                <a:cxn ang="0">
                  <a:pos x="292" y="244"/>
                </a:cxn>
                <a:cxn ang="0">
                  <a:pos x="212" y="312"/>
                </a:cxn>
                <a:cxn ang="0">
                  <a:pos x="143" y="367"/>
                </a:cxn>
                <a:cxn ang="0">
                  <a:pos x="149" y="391"/>
                </a:cxn>
                <a:cxn ang="0">
                  <a:pos x="168" y="391"/>
                </a:cxn>
                <a:cxn ang="0">
                  <a:pos x="187" y="391"/>
                </a:cxn>
                <a:cxn ang="0">
                  <a:pos x="230" y="397"/>
                </a:cxn>
                <a:cxn ang="0">
                  <a:pos x="311" y="410"/>
                </a:cxn>
                <a:cxn ang="0">
                  <a:pos x="392" y="391"/>
                </a:cxn>
                <a:cxn ang="0">
                  <a:pos x="454" y="330"/>
                </a:cxn>
                <a:cxn ang="0">
                  <a:pos x="467" y="312"/>
                </a:cxn>
                <a:cxn ang="0">
                  <a:pos x="479" y="312"/>
                </a:cxn>
                <a:cxn ang="0">
                  <a:pos x="491" y="318"/>
                </a:cxn>
                <a:cxn ang="0">
                  <a:pos x="485" y="361"/>
                </a:cxn>
                <a:cxn ang="0">
                  <a:pos x="417" y="446"/>
                </a:cxn>
                <a:cxn ang="0">
                  <a:pos x="299" y="495"/>
                </a:cxn>
                <a:cxn ang="0">
                  <a:pos x="249" y="483"/>
                </a:cxn>
                <a:cxn ang="0">
                  <a:pos x="205" y="446"/>
                </a:cxn>
                <a:cxn ang="0">
                  <a:pos x="174" y="428"/>
                </a:cxn>
                <a:cxn ang="0">
                  <a:pos x="149" y="422"/>
                </a:cxn>
                <a:cxn ang="0">
                  <a:pos x="87" y="440"/>
                </a:cxn>
                <a:cxn ang="0">
                  <a:pos x="37" y="495"/>
                </a:cxn>
                <a:cxn ang="0">
                  <a:pos x="19" y="495"/>
                </a:cxn>
                <a:cxn ang="0">
                  <a:pos x="6" y="495"/>
                </a:cxn>
                <a:cxn ang="0">
                  <a:pos x="0" y="483"/>
                </a:cxn>
                <a:cxn ang="0">
                  <a:pos x="25" y="446"/>
                </a:cxn>
                <a:cxn ang="0">
                  <a:pos x="100" y="361"/>
                </a:cxn>
                <a:cxn ang="0">
                  <a:pos x="143" y="318"/>
                </a:cxn>
                <a:cxn ang="0">
                  <a:pos x="243" y="244"/>
                </a:cxn>
                <a:cxn ang="0">
                  <a:pos x="336" y="165"/>
                </a:cxn>
                <a:cxn ang="0">
                  <a:pos x="379" y="128"/>
                </a:cxn>
                <a:cxn ang="0">
                  <a:pos x="386" y="110"/>
                </a:cxn>
                <a:cxn ang="0">
                  <a:pos x="361" y="104"/>
                </a:cxn>
                <a:cxn ang="0">
                  <a:pos x="330" y="104"/>
                </a:cxn>
                <a:cxn ang="0">
                  <a:pos x="280" y="91"/>
                </a:cxn>
                <a:cxn ang="0">
                  <a:pos x="230" y="85"/>
                </a:cxn>
                <a:cxn ang="0">
                  <a:pos x="181" y="91"/>
                </a:cxn>
                <a:cxn ang="0">
                  <a:pos x="131" y="128"/>
                </a:cxn>
                <a:cxn ang="0">
                  <a:pos x="118" y="140"/>
                </a:cxn>
                <a:cxn ang="0">
                  <a:pos x="100" y="140"/>
                </a:cxn>
                <a:cxn ang="0">
                  <a:pos x="93" y="128"/>
                </a:cxn>
                <a:cxn ang="0">
                  <a:pos x="131" y="49"/>
                </a:cxn>
                <a:cxn ang="0">
                  <a:pos x="243" y="0"/>
                </a:cxn>
              </a:cxnLst>
              <a:rect l="0" t="0" r="r" b="b"/>
              <a:pathLst>
                <a:path w="523" h="495">
                  <a:moveTo>
                    <a:pt x="243" y="0"/>
                  </a:moveTo>
                  <a:lnTo>
                    <a:pt x="255" y="0"/>
                  </a:lnTo>
                  <a:lnTo>
                    <a:pt x="274" y="6"/>
                  </a:lnTo>
                  <a:lnTo>
                    <a:pt x="292" y="12"/>
                  </a:lnTo>
                  <a:lnTo>
                    <a:pt x="311" y="24"/>
                  </a:lnTo>
                  <a:lnTo>
                    <a:pt x="330" y="43"/>
                  </a:lnTo>
                  <a:lnTo>
                    <a:pt x="348" y="61"/>
                  </a:lnTo>
                  <a:lnTo>
                    <a:pt x="367" y="67"/>
                  </a:lnTo>
                  <a:lnTo>
                    <a:pt x="379" y="73"/>
                  </a:lnTo>
                  <a:lnTo>
                    <a:pt x="386" y="79"/>
                  </a:lnTo>
                  <a:lnTo>
                    <a:pt x="398" y="79"/>
                  </a:lnTo>
                  <a:lnTo>
                    <a:pt x="411" y="79"/>
                  </a:lnTo>
                  <a:lnTo>
                    <a:pt x="429" y="67"/>
                  </a:lnTo>
                  <a:lnTo>
                    <a:pt x="442" y="55"/>
                  </a:lnTo>
                  <a:lnTo>
                    <a:pt x="460" y="36"/>
                  </a:lnTo>
                  <a:lnTo>
                    <a:pt x="479" y="12"/>
                  </a:lnTo>
                  <a:lnTo>
                    <a:pt x="485" y="0"/>
                  </a:lnTo>
                  <a:lnTo>
                    <a:pt x="491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6" y="6"/>
                  </a:lnTo>
                  <a:lnTo>
                    <a:pt x="523" y="12"/>
                  </a:lnTo>
                  <a:lnTo>
                    <a:pt x="510" y="30"/>
                  </a:lnTo>
                  <a:lnTo>
                    <a:pt x="491" y="61"/>
                  </a:lnTo>
                  <a:lnTo>
                    <a:pt x="454" y="98"/>
                  </a:lnTo>
                  <a:lnTo>
                    <a:pt x="411" y="146"/>
                  </a:lnTo>
                  <a:lnTo>
                    <a:pt x="373" y="177"/>
                  </a:lnTo>
                  <a:lnTo>
                    <a:pt x="336" y="214"/>
                  </a:lnTo>
                  <a:lnTo>
                    <a:pt x="292" y="244"/>
                  </a:lnTo>
                  <a:lnTo>
                    <a:pt x="268" y="263"/>
                  </a:lnTo>
                  <a:lnTo>
                    <a:pt x="212" y="312"/>
                  </a:lnTo>
                  <a:lnTo>
                    <a:pt x="168" y="342"/>
                  </a:lnTo>
                  <a:lnTo>
                    <a:pt x="143" y="367"/>
                  </a:lnTo>
                  <a:lnTo>
                    <a:pt x="125" y="391"/>
                  </a:lnTo>
                  <a:lnTo>
                    <a:pt x="149" y="391"/>
                  </a:lnTo>
                  <a:lnTo>
                    <a:pt x="156" y="391"/>
                  </a:lnTo>
                  <a:lnTo>
                    <a:pt x="168" y="391"/>
                  </a:lnTo>
                  <a:lnTo>
                    <a:pt x="174" y="391"/>
                  </a:lnTo>
                  <a:lnTo>
                    <a:pt x="187" y="391"/>
                  </a:lnTo>
                  <a:lnTo>
                    <a:pt x="205" y="397"/>
                  </a:lnTo>
                  <a:lnTo>
                    <a:pt x="230" y="397"/>
                  </a:lnTo>
                  <a:lnTo>
                    <a:pt x="274" y="410"/>
                  </a:lnTo>
                  <a:lnTo>
                    <a:pt x="311" y="410"/>
                  </a:lnTo>
                  <a:lnTo>
                    <a:pt x="355" y="403"/>
                  </a:lnTo>
                  <a:lnTo>
                    <a:pt x="392" y="391"/>
                  </a:lnTo>
                  <a:lnTo>
                    <a:pt x="429" y="367"/>
                  </a:lnTo>
                  <a:lnTo>
                    <a:pt x="454" y="330"/>
                  </a:lnTo>
                  <a:lnTo>
                    <a:pt x="460" y="318"/>
                  </a:lnTo>
                  <a:lnTo>
                    <a:pt x="467" y="312"/>
                  </a:lnTo>
                  <a:lnTo>
                    <a:pt x="473" y="312"/>
                  </a:lnTo>
                  <a:lnTo>
                    <a:pt x="479" y="312"/>
                  </a:lnTo>
                  <a:lnTo>
                    <a:pt x="485" y="312"/>
                  </a:lnTo>
                  <a:lnTo>
                    <a:pt x="491" y="318"/>
                  </a:lnTo>
                  <a:lnTo>
                    <a:pt x="491" y="330"/>
                  </a:lnTo>
                  <a:lnTo>
                    <a:pt x="485" y="361"/>
                  </a:lnTo>
                  <a:lnTo>
                    <a:pt x="460" y="403"/>
                  </a:lnTo>
                  <a:lnTo>
                    <a:pt x="417" y="446"/>
                  </a:lnTo>
                  <a:lnTo>
                    <a:pt x="367" y="483"/>
                  </a:lnTo>
                  <a:lnTo>
                    <a:pt x="299" y="495"/>
                  </a:lnTo>
                  <a:lnTo>
                    <a:pt x="274" y="495"/>
                  </a:lnTo>
                  <a:lnTo>
                    <a:pt x="249" y="483"/>
                  </a:lnTo>
                  <a:lnTo>
                    <a:pt x="230" y="471"/>
                  </a:lnTo>
                  <a:lnTo>
                    <a:pt x="205" y="446"/>
                  </a:lnTo>
                  <a:lnTo>
                    <a:pt x="187" y="434"/>
                  </a:lnTo>
                  <a:lnTo>
                    <a:pt x="174" y="428"/>
                  </a:lnTo>
                  <a:lnTo>
                    <a:pt x="162" y="422"/>
                  </a:lnTo>
                  <a:lnTo>
                    <a:pt x="149" y="422"/>
                  </a:lnTo>
                  <a:lnTo>
                    <a:pt x="143" y="422"/>
                  </a:lnTo>
                  <a:lnTo>
                    <a:pt x="87" y="440"/>
                  </a:lnTo>
                  <a:lnTo>
                    <a:pt x="37" y="489"/>
                  </a:lnTo>
                  <a:lnTo>
                    <a:pt x="37" y="495"/>
                  </a:lnTo>
                  <a:lnTo>
                    <a:pt x="31" y="495"/>
                  </a:lnTo>
                  <a:lnTo>
                    <a:pt x="19" y="495"/>
                  </a:lnTo>
                  <a:lnTo>
                    <a:pt x="13" y="495"/>
                  </a:lnTo>
                  <a:lnTo>
                    <a:pt x="6" y="495"/>
                  </a:lnTo>
                  <a:lnTo>
                    <a:pt x="0" y="489"/>
                  </a:lnTo>
                  <a:lnTo>
                    <a:pt x="0" y="483"/>
                  </a:lnTo>
                  <a:lnTo>
                    <a:pt x="6" y="471"/>
                  </a:lnTo>
                  <a:lnTo>
                    <a:pt x="25" y="446"/>
                  </a:lnTo>
                  <a:lnTo>
                    <a:pt x="56" y="410"/>
                  </a:lnTo>
                  <a:lnTo>
                    <a:pt x="100" y="361"/>
                  </a:lnTo>
                  <a:lnTo>
                    <a:pt x="118" y="342"/>
                  </a:lnTo>
                  <a:lnTo>
                    <a:pt x="143" y="318"/>
                  </a:lnTo>
                  <a:lnTo>
                    <a:pt x="187" y="287"/>
                  </a:lnTo>
                  <a:lnTo>
                    <a:pt x="243" y="244"/>
                  </a:lnTo>
                  <a:lnTo>
                    <a:pt x="292" y="202"/>
                  </a:lnTo>
                  <a:lnTo>
                    <a:pt x="336" y="165"/>
                  </a:lnTo>
                  <a:lnTo>
                    <a:pt x="361" y="146"/>
                  </a:lnTo>
                  <a:lnTo>
                    <a:pt x="379" y="128"/>
                  </a:lnTo>
                  <a:lnTo>
                    <a:pt x="398" y="110"/>
                  </a:lnTo>
                  <a:lnTo>
                    <a:pt x="386" y="110"/>
                  </a:lnTo>
                  <a:lnTo>
                    <a:pt x="373" y="110"/>
                  </a:lnTo>
                  <a:lnTo>
                    <a:pt x="361" y="104"/>
                  </a:lnTo>
                  <a:lnTo>
                    <a:pt x="348" y="104"/>
                  </a:lnTo>
                  <a:lnTo>
                    <a:pt x="330" y="104"/>
                  </a:lnTo>
                  <a:lnTo>
                    <a:pt x="299" y="98"/>
                  </a:lnTo>
                  <a:lnTo>
                    <a:pt x="280" y="91"/>
                  </a:lnTo>
                  <a:lnTo>
                    <a:pt x="255" y="85"/>
                  </a:lnTo>
                  <a:lnTo>
                    <a:pt x="230" y="85"/>
                  </a:lnTo>
                  <a:lnTo>
                    <a:pt x="205" y="85"/>
                  </a:lnTo>
                  <a:lnTo>
                    <a:pt x="181" y="91"/>
                  </a:lnTo>
                  <a:lnTo>
                    <a:pt x="149" y="104"/>
                  </a:lnTo>
                  <a:lnTo>
                    <a:pt x="131" y="128"/>
                  </a:lnTo>
                  <a:lnTo>
                    <a:pt x="125" y="134"/>
                  </a:lnTo>
                  <a:lnTo>
                    <a:pt x="118" y="140"/>
                  </a:lnTo>
                  <a:lnTo>
                    <a:pt x="112" y="140"/>
                  </a:lnTo>
                  <a:lnTo>
                    <a:pt x="100" y="140"/>
                  </a:lnTo>
                  <a:lnTo>
                    <a:pt x="93" y="134"/>
                  </a:lnTo>
                  <a:lnTo>
                    <a:pt x="93" y="128"/>
                  </a:lnTo>
                  <a:lnTo>
                    <a:pt x="106" y="91"/>
                  </a:lnTo>
                  <a:lnTo>
                    <a:pt x="131" y="49"/>
                  </a:lnTo>
                  <a:lnTo>
                    <a:pt x="181" y="18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1" name="Freeform 103"/>
            <p:cNvSpPr>
              <a:spLocks/>
            </p:cNvSpPr>
            <p:nvPr/>
          </p:nvSpPr>
          <p:spPr bwMode="auto">
            <a:xfrm>
              <a:off x="21655" y="3130"/>
              <a:ext cx="417" cy="187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4" y="12"/>
                </a:cxn>
                <a:cxn ang="0">
                  <a:pos x="81" y="43"/>
                </a:cxn>
                <a:cxn ang="0">
                  <a:pos x="119" y="80"/>
                </a:cxn>
                <a:cxn ang="0">
                  <a:pos x="150" y="116"/>
                </a:cxn>
                <a:cxn ang="0">
                  <a:pos x="168" y="135"/>
                </a:cxn>
                <a:cxn ang="0">
                  <a:pos x="255" y="269"/>
                </a:cxn>
                <a:cxn ang="0">
                  <a:pos x="324" y="410"/>
                </a:cxn>
                <a:cxn ang="0">
                  <a:pos x="367" y="551"/>
                </a:cxn>
                <a:cxn ang="0">
                  <a:pos x="398" y="691"/>
                </a:cxn>
                <a:cxn ang="0">
                  <a:pos x="411" y="820"/>
                </a:cxn>
                <a:cxn ang="0">
                  <a:pos x="417" y="936"/>
                </a:cxn>
                <a:cxn ang="0">
                  <a:pos x="417" y="936"/>
                </a:cxn>
                <a:cxn ang="0">
                  <a:pos x="405" y="1138"/>
                </a:cxn>
                <a:cxn ang="0">
                  <a:pos x="367" y="1321"/>
                </a:cxn>
                <a:cxn ang="0">
                  <a:pos x="311" y="1487"/>
                </a:cxn>
                <a:cxn ang="0">
                  <a:pos x="243" y="1633"/>
                </a:cxn>
                <a:cxn ang="0">
                  <a:pos x="150" y="1756"/>
                </a:cxn>
                <a:cxn ang="0">
                  <a:pos x="131" y="1780"/>
                </a:cxn>
                <a:cxn ang="0">
                  <a:pos x="100" y="1811"/>
                </a:cxn>
                <a:cxn ang="0">
                  <a:pos x="69" y="1841"/>
                </a:cxn>
                <a:cxn ang="0">
                  <a:pos x="38" y="1866"/>
                </a:cxn>
                <a:cxn ang="0">
                  <a:pos x="19" y="1878"/>
                </a:cxn>
                <a:cxn ang="0">
                  <a:pos x="13" y="1878"/>
                </a:cxn>
                <a:cxn ang="0">
                  <a:pos x="7" y="1872"/>
                </a:cxn>
                <a:cxn ang="0">
                  <a:pos x="0" y="1866"/>
                </a:cxn>
                <a:cxn ang="0">
                  <a:pos x="0" y="1860"/>
                </a:cxn>
                <a:cxn ang="0">
                  <a:pos x="0" y="1854"/>
                </a:cxn>
                <a:cxn ang="0">
                  <a:pos x="0" y="1854"/>
                </a:cxn>
                <a:cxn ang="0">
                  <a:pos x="7" y="1847"/>
                </a:cxn>
                <a:cxn ang="0">
                  <a:pos x="13" y="1841"/>
                </a:cxn>
                <a:cxn ang="0">
                  <a:pos x="75" y="1768"/>
                </a:cxn>
                <a:cxn ang="0">
                  <a:pos x="137" y="1670"/>
                </a:cxn>
                <a:cxn ang="0">
                  <a:pos x="199" y="1554"/>
                </a:cxn>
                <a:cxn ang="0">
                  <a:pos x="249" y="1407"/>
                </a:cxn>
                <a:cxn ang="0">
                  <a:pos x="293" y="1175"/>
                </a:cxn>
                <a:cxn ang="0">
                  <a:pos x="305" y="936"/>
                </a:cxn>
                <a:cxn ang="0">
                  <a:pos x="299" y="783"/>
                </a:cxn>
                <a:cxn ang="0">
                  <a:pos x="286" y="636"/>
                </a:cxn>
                <a:cxn ang="0">
                  <a:pos x="255" y="483"/>
                </a:cxn>
                <a:cxn ang="0">
                  <a:pos x="212" y="349"/>
                </a:cxn>
                <a:cxn ang="0">
                  <a:pos x="162" y="239"/>
                </a:cxn>
                <a:cxn ang="0">
                  <a:pos x="112" y="153"/>
                </a:cxn>
                <a:cxn ang="0">
                  <a:pos x="56" y="80"/>
                </a:cxn>
                <a:cxn ang="0">
                  <a:pos x="13" y="31"/>
                </a:cxn>
                <a:cxn ang="0">
                  <a:pos x="0" y="19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417" h="1878">
                  <a:moveTo>
                    <a:pt x="19" y="0"/>
                  </a:moveTo>
                  <a:lnTo>
                    <a:pt x="44" y="12"/>
                  </a:lnTo>
                  <a:lnTo>
                    <a:pt x="81" y="43"/>
                  </a:lnTo>
                  <a:lnTo>
                    <a:pt x="119" y="80"/>
                  </a:lnTo>
                  <a:lnTo>
                    <a:pt x="150" y="116"/>
                  </a:lnTo>
                  <a:lnTo>
                    <a:pt x="168" y="135"/>
                  </a:lnTo>
                  <a:lnTo>
                    <a:pt x="255" y="269"/>
                  </a:lnTo>
                  <a:lnTo>
                    <a:pt x="324" y="410"/>
                  </a:lnTo>
                  <a:lnTo>
                    <a:pt x="367" y="551"/>
                  </a:lnTo>
                  <a:lnTo>
                    <a:pt x="398" y="691"/>
                  </a:lnTo>
                  <a:lnTo>
                    <a:pt x="411" y="820"/>
                  </a:lnTo>
                  <a:lnTo>
                    <a:pt x="417" y="936"/>
                  </a:lnTo>
                  <a:lnTo>
                    <a:pt x="417" y="936"/>
                  </a:lnTo>
                  <a:lnTo>
                    <a:pt x="405" y="1138"/>
                  </a:lnTo>
                  <a:lnTo>
                    <a:pt x="367" y="1321"/>
                  </a:lnTo>
                  <a:lnTo>
                    <a:pt x="311" y="1487"/>
                  </a:lnTo>
                  <a:lnTo>
                    <a:pt x="243" y="1633"/>
                  </a:lnTo>
                  <a:lnTo>
                    <a:pt x="150" y="1756"/>
                  </a:lnTo>
                  <a:lnTo>
                    <a:pt x="131" y="1780"/>
                  </a:lnTo>
                  <a:lnTo>
                    <a:pt x="100" y="1811"/>
                  </a:lnTo>
                  <a:lnTo>
                    <a:pt x="69" y="1841"/>
                  </a:lnTo>
                  <a:lnTo>
                    <a:pt x="38" y="1866"/>
                  </a:lnTo>
                  <a:lnTo>
                    <a:pt x="19" y="1878"/>
                  </a:lnTo>
                  <a:lnTo>
                    <a:pt x="13" y="1878"/>
                  </a:lnTo>
                  <a:lnTo>
                    <a:pt x="7" y="1872"/>
                  </a:lnTo>
                  <a:lnTo>
                    <a:pt x="0" y="1866"/>
                  </a:lnTo>
                  <a:lnTo>
                    <a:pt x="0" y="1860"/>
                  </a:lnTo>
                  <a:lnTo>
                    <a:pt x="0" y="1854"/>
                  </a:lnTo>
                  <a:lnTo>
                    <a:pt x="0" y="1854"/>
                  </a:lnTo>
                  <a:lnTo>
                    <a:pt x="7" y="1847"/>
                  </a:lnTo>
                  <a:lnTo>
                    <a:pt x="13" y="1841"/>
                  </a:lnTo>
                  <a:lnTo>
                    <a:pt x="75" y="1768"/>
                  </a:lnTo>
                  <a:lnTo>
                    <a:pt x="137" y="1670"/>
                  </a:lnTo>
                  <a:lnTo>
                    <a:pt x="199" y="1554"/>
                  </a:lnTo>
                  <a:lnTo>
                    <a:pt x="249" y="1407"/>
                  </a:lnTo>
                  <a:lnTo>
                    <a:pt x="293" y="1175"/>
                  </a:lnTo>
                  <a:lnTo>
                    <a:pt x="305" y="936"/>
                  </a:lnTo>
                  <a:lnTo>
                    <a:pt x="299" y="783"/>
                  </a:lnTo>
                  <a:lnTo>
                    <a:pt x="286" y="636"/>
                  </a:lnTo>
                  <a:lnTo>
                    <a:pt x="255" y="483"/>
                  </a:lnTo>
                  <a:lnTo>
                    <a:pt x="212" y="349"/>
                  </a:lnTo>
                  <a:lnTo>
                    <a:pt x="162" y="239"/>
                  </a:lnTo>
                  <a:lnTo>
                    <a:pt x="112" y="153"/>
                  </a:lnTo>
                  <a:lnTo>
                    <a:pt x="56" y="80"/>
                  </a:lnTo>
                  <a:lnTo>
                    <a:pt x="13" y="31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" name="Freeform 104"/>
            <p:cNvSpPr>
              <a:spLocks/>
            </p:cNvSpPr>
            <p:nvPr/>
          </p:nvSpPr>
          <p:spPr bwMode="auto">
            <a:xfrm>
              <a:off x="22395" y="2720"/>
              <a:ext cx="1026" cy="753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318" y="0"/>
                </a:cxn>
                <a:cxn ang="0">
                  <a:pos x="398" y="0"/>
                </a:cxn>
                <a:cxn ang="0">
                  <a:pos x="510" y="0"/>
                </a:cxn>
                <a:cxn ang="0">
                  <a:pos x="516" y="25"/>
                </a:cxn>
                <a:cxn ang="0">
                  <a:pos x="498" y="37"/>
                </a:cxn>
                <a:cxn ang="0">
                  <a:pos x="411" y="49"/>
                </a:cxn>
                <a:cxn ang="0">
                  <a:pos x="299" y="435"/>
                </a:cxn>
                <a:cxn ang="0">
                  <a:pos x="790" y="86"/>
                </a:cxn>
                <a:cxn ang="0">
                  <a:pos x="815" y="49"/>
                </a:cxn>
                <a:cxn ang="0">
                  <a:pos x="803" y="37"/>
                </a:cxn>
                <a:cxn ang="0">
                  <a:pos x="778" y="31"/>
                </a:cxn>
                <a:cxn ang="0">
                  <a:pos x="778" y="13"/>
                </a:cxn>
                <a:cxn ang="0">
                  <a:pos x="790" y="0"/>
                </a:cxn>
                <a:cxn ang="0">
                  <a:pos x="890" y="0"/>
                </a:cxn>
                <a:cxn ang="0">
                  <a:pos x="989" y="0"/>
                </a:cxn>
                <a:cxn ang="0">
                  <a:pos x="1026" y="7"/>
                </a:cxn>
                <a:cxn ang="0">
                  <a:pos x="1020" y="31"/>
                </a:cxn>
                <a:cxn ang="0">
                  <a:pos x="1002" y="37"/>
                </a:cxn>
                <a:cxn ang="0">
                  <a:pos x="846" y="98"/>
                </a:cxn>
                <a:cxn ang="0">
                  <a:pos x="585" y="276"/>
                </a:cxn>
                <a:cxn ang="0">
                  <a:pos x="560" y="294"/>
                </a:cxn>
                <a:cxn ang="0">
                  <a:pos x="560" y="300"/>
                </a:cxn>
                <a:cxn ang="0">
                  <a:pos x="759" y="679"/>
                </a:cxn>
                <a:cxn ang="0">
                  <a:pos x="803" y="710"/>
                </a:cxn>
                <a:cxn ang="0">
                  <a:pos x="846" y="716"/>
                </a:cxn>
                <a:cxn ang="0">
                  <a:pos x="858" y="734"/>
                </a:cxn>
                <a:cxn ang="0">
                  <a:pos x="840" y="753"/>
                </a:cxn>
                <a:cxn ang="0">
                  <a:pos x="628" y="753"/>
                </a:cxn>
                <a:cxn ang="0">
                  <a:pos x="566" y="747"/>
                </a:cxn>
                <a:cxn ang="0">
                  <a:pos x="566" y="728"/>
                </a:cxn>
                <a:cxn ang="0">
                  <a:pos x="585" y="716"/>
                </a:cxn>
                <a:cxn ang="0">
                  <a:pos x="616" y="710"/>
                </a:cxn>
                <a:cxn ang="0">
                  <a:pos x="641" y="698"/>
                </a:cxn>
                <a:cxn ang="0">
                  <a:pos x="641" y="673"/>
                </a:cxn>
                <a:cxn ang="0">
                  <a:pos x="286" y="484"/>
                </a:cxn>
                <a:cxn ang="0">
                  <a:pos x="237" y="661"/>
                </a:cxn>
                <a:cxn ang="0">
                  <a:pos x="230" y="704"/>
                </a:cxn>
                <a:cxn ang="0">
                  <a:pos x="262" y="710"/>
                </a:cxn>
                <a:cxn ang="0">
                  <a:pos x="305" y="716"/>
                </a:cxn>
                <a:cxn ang="0">
                  <a:pos x="336" y="722"/>
                </a:cxn>
                <a:cxn ang="0">
                  <a:pos x="330" y="747"/>
                </a:cxn>
                <a:cxn ang="0">
                  <a:pos x="318" y="753"/>
                </a:cxn>
                <a:cxn ang="0">
                  <a:pos x="224" y="753"/>
                </a:cxn>
                <a:cxn ang="0">
                  <a:pos x="162" y="747"/>
                </a:cxn>
                <a:cxn ang="0">
                  <a:pos x="19" y="753"/>
                </a:cxn>
                <a:cxn ang="0">
                  <a:pos x="0" y="741"/>
                </a:cxn>
                <a:cxn ang="0">
                  <a:pos x="7" y="722"/>
                </a:cxn>
                <a:cxn ang="0">
                  <a:pos x="31" y="716"/>
                </a:cxn>
                <a:cxn ang="0">
                  <a:pos x="106" y="710"/>
                </a:cxn>
                <a:cxn ang="0">
                  <a:pos x="131" y="679"/>
                </a:cxn>
                <a:cxn ang="0">
                  <a:pos x="286" y="68"/>
                </a:cxn>
                <a:cxn ang="0">
                  <a:pos x="286" y="49"/>
                </a:cxn>
                <a:cxn ang="0">
                  <a:pos x="262" y="37"/>
                </a:cxn>
                <a:cxn ang="0">
                  <a:pos x="218" y="37"/>
                </a:cxn>
                <a:cxn ang="0">
                  <a:pos x="187" y="31"/>
                </a:cxn>
                <a:cxn ang="0">
                  <a:pos x="187" y="0"/>
                </a:cxn>
                <a:cxn ang="0">
                  <a:pos x="206" y="0"/>
                </a:cxn>
              </a:cxnLst>
              <a:rect l="0" t="0" r="r" b="b"/>
              <a:pathLst>
                <a:path w="1026" h="753">
                  <a:moveTo>
                    <a:pt x="206" y="0"/>
                  </a:moveTo>
                  <a:lnTo>
                    <a:pt x="230" y="0"/>
                  </a:lnTo>
                  <a:lnTo>
                    <a:pt x="255" y="0"/>
                  </a:lnTo>
                  <a:lnTo>
                    <a:pt x="274" y="0"/>
                  </a:lnTo>
                  <a:lnTo>
                    <a:pt x="293" y="0"/>
                  </a:lnTo>
                  <a:lnTo>
                    <a:pt x="318" y="0"/>
                  </a:lnTo>
                  <a:lnTo>
                    <a:pt x="336" y="0"/>
                  </a:lnTo>
                  <a:lnTo>
                    <a:pt x="355" y="0"/>
                  </a:lnTo>
                  <a:lnTo>
                    <a:pt x="398" y="0"/>
                  </a:lnTo>
                  <a:lnTo>
                    <a:pt x="45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6" y="7"/>
                  </a:lnTo>
                  <a:lnTo>
                    <a:pt x="523" y="13"/>
                  </a:lnTo>
                  <a:lnTo>
                    <a:pt x="516" y="25"/>
                  </a:lnTo>
                  <a:lnTo>
                    <a:pt x="516" y="31"/>
                  </a:lnTo>
                  <a:lnTo>
                    <a:pt x="504" y="37"/>
                  </a:lnTo>
                  <a:lnTo>
                    <a:pt x="498" y="37"/>
                  </a:lnTo>
                  <a:lnTo>
                    <a:pt x="485" y="37"/>
                  </a:lnTo>
                  <a:lnTo>
                    <a:pt x="436" y="37"/>
                  </a:lnTo>
                  <a:lnTo>
                    <a:pt x="411" y="49"/>
                  </a:lnTo>
                  <a:lnTo>
                    <a:pt x="392" y="62"/>
                  </a:lnTo>
                  <a:lnTo>
                    <a:pt x="386" y="86"/>
                  </a:lnTo>
                  <a:lnTo>
                    <a:pt x="299" y="435"/>
                  </a:lnTo>
                  <a:lnTo>
                    <a:pt x="765" y="104"/>
                  </a:lnTo>
                  <a:lnTo>
                    <a:pt x="778" y="98"/>
                  </a:lnTo>
                  <a:lnTo>
                    <a:pt x="790" y="86"/>
                  </a:lnTo>
                  <a:lnTo>
                    <a:pt x="803" y="74"/>
                  </a:lnTo>
                  <a:lnTo>
                    <a:pt x="815" y="62"/>
                  </a:lnTo>
                  <a:lnTo>
                    <a:pt x="815" y="49"/>
                  </a:lnTo>
                  <a:lnTo>
                    <a:pt x="815" y="43"/>
                  </a:lnTo>
                  <a:lnTo>
                    <a:pt x="809" y="37"/>
                  </a:lnTo>
                  <a:lnTo>
                    <a:pt x="803" y="37"/>
                  </a:lnTo>
                  <a:lnTo>
                    <a:pt x="790" y="37"/>
                  </a:lnTo>
                  <a:lnTo>
                    <a:pt x="778" y="31"/>
                  </a:lnTo>
                  <a:lnTo>
                    <a:pt x="778" y="31"/>
                  </a:lnTo>
                  <a:lnTo>
                    <a:pt x="771" y="25"/>
                  </a:lnTo>
                  <a:lnTo>
                    <a:pt x="771" y="25"/>
                  </a:lnTo>
                  <a:lnTo>
                    <a:pt x="778" y="13"/>
                  </a:lnTo>
                  <a:lnTo>
                    <a:pt x="778" y="0"/>
                  </a:lnTo>
                  <a:lnTo>
                    <a:pt x="784" y="0"/>
                  </a:lnTo>
                  <a:lnTo>
                    <a:pt x="790" y="0"/>
                  </a:lnTo>
                  <a:lnTo>
                    <a:pt x="796" y="0"/>
                  </a:lnTo>
                  <a:lnTo>
                    <a:pt x="840" y="0"/>
                  </a:lnTo>
                  <a:lnTo>
                    <a:pt x="890" y="0"/>
                  </a:lnTo>
                  <a:lnTo>
                    <a:pt x="933" y="0"/>
                  </a:lnTo>
                  <a:lnTo>
                    <a:pt x="958" y="0"/>
                  </a:lnTo>
                  <a:lnTo>
                    <a:pt x="989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6" y="7"/>
                  </a:lnTo>
                  <a:lnTo>
                    <a:pt x="1026" y="13"/>
                  </a:lnTo>
                  <a:lnTo>
                    <a:pt x="1026" y="25"/>
                  </a:lnTo>
                  <a:lnTo>
                    <a:pt x="1020" y="31"/>
                  </a:lnTo>
                  <a:lnTo>
                    <a:pt x="1014" y="31"/>
                  </a:lnTo>
                  <a:lnTo>
                    <a:pt x="1008" y="37"/>
                  </a:lnTo>
                  <a:lnTo>
                    <a:pt x="1002" y="37"/>
                  </a:lnTo>
                  <a:lnTo>
                    <a:pt x="952" y="43"/>
                  </a:lnTo>
                  <a:lnTo>
                    <a:pt x="902" y="68"/>
                  </a:lnTo>
                  <a:lnTo>
                    <a:pt x="846" y="98"/>
                  </a:lnTo>
                  <a:lnTo>
                    <a:pt x="784" y="141"/>
                  </a:lnTo>
                  <a:lnTo>
                    <a:pt x="703" y="196"/>
                  </a:lnTo>
                  <a:lnTo>
                    <a:pt x="585" y="276"/>
                  </a:lnTo>
                  <a:lnTo>
                    <a:pt x="572" y="282"/>
                  </a:lnTo>
                  <a:lnTo>
                    <a:pt x="566" y="288"/>
                  </a:lnTo>
                  <a:lnTo>
                    <a:pt x="560" y="294"/>
                  </a:lnTo>
                  <a:lnTo>
                    <a:pt x="560" y="294"/>
                  </a:lnTo>
                  <a:lnTo>
                    <a:pt x="560" y="294"/>
                  </a:lnTo>
                  <a:lnTo>
                    <a:pt x="560" y="300"/>
                  </a:lnTo>
                  <a:lnTo>
                    <a:pt x="566" y="306"/>
                  </a:lnTo>
                  <a:lnTo>
                    <a:pt x="566" y="306"/>
                  </a:lnTo>
                  <a:lnTo>
                    <a:pt x="759" y="679"/>
                  </a:lnTo>
                  <a:lnTo>
                    <a:pt x="771" y="692"/>
                  </a:lnTo>
                  <a:lnTo>
                    <a:pt x="790" y="704"/>
                  </a:lnTo>
                  <a:lnTo>
                    <a:pt x="803" y="710"/>
                  </a:lnTo>
                  <a:lnTo>
                    <a:pt x="821" y="716"/>
                  </a:lnTo>
                  <a:lnTo>
                    <a:pt x="834" y="716"/>
                  </a:lnTo>
                  <a:lnTo>
                    <a:pt x="846" y="716"/>
                  </a:lnTo>
                  <a:lnTo>
                    <a:pt x="852" y="716"/>
                  </a:lnTo>
                  <a:lnTo>
                    <a:pt x="858" y="722"/>
                  </a:lnTo>
                  <a:lnTo>
                    <a:pt x="858" y="734"/>
                  </a:lnTo>
                  <a:lnTo>
                    <a:pt x="858" y="747"/>
                  </a:lnTo>
                  <a:lnTo>
                    <a:pt x="852" y="753"/>
                  </a:lnTo>
                  <a:lnTo>
                    <a:pt x="840" y="753"/>
                  </a:lnTo>
                  <a:lnTo>
                    <a:pt x="728" y="747"/>
                  </a:lnTo>
                  <a:lnTo>
                    <a:pt x="684" y="753"/>
                  </a:lnTo>
                  <a:lnTo>
                    <a:pt x="628" y="753"/>
                  </a:lnTo>
                  <a:lnTo>
                    <a:pt x="585" y="753"/>
                  </a:lnTo>
                  <a:lnTo>
                    <a:pt x="572" y="753"/>
                  </a:lnTo>
                  <a:lnTo>
                    <a:pt x="566" y="747"/>
                  </a:lnTo>
                  <a:lnTo>
                    <a:pt x="566" y="741"/>
                  </a:lnTo>
                  <a:lnTo>
                    <a:pt x="560" y="741"/>
                  </a:lnTo>
                  <a:lnTo>
                    <a:pt x="566" y="728"/>
                  </a:lnTo>
                  <a:lnTo>
                    <a:pt x="572" y="722"/>
                  </a:lnTo>
                  <a:lnTo>
                    <a:pt x="579" y="716"/>
                  </a:lnTo>
                  <a:lnTo>
                    <a:pt x="585" y="716"/>
                  </a:lnTo>
                  <a:lnTo>
                    <a:pt x="591" y="716"/>
                  </a:lnTo>
                  <a:lnTo>
                    <a:pt x="604" y="716"/>
                  </a:lnTo>
                  <a:lnTo>
                    <a:pt x="616" y="710"/>
                  </a:lnTo>
                  <a:lnTo>
                    <a:pt x="628" y="710"/>
                  </a:lnTo>
                  <a:lnTo>
                    <a:pt x="635" y="704"/>
                  </a:lnTo>
                  <a:lnTo>
                    <a:pt x="641" y="698"/>
                  </a:lnTo>
                  <a:lnTo>
                    <a:pt x="647" y="685"/>
                  </a:lnTo>
                  <a:lnTo>
                    <a:pt x="647" y="679"/>
                  </a:lnTo>
                  <a:lnTo>
                    <a:pt x="641" y="673"/>
                  </a:lnTo>
                  <a:lnTo>
                    <a:pt x="635" y="667"/>
                  </a:lnTo>
                  <a:lnTo>
                    <a:pt x="473" y="355"/>
                  </a:lnTo>
                  <a:lnTo>
                    <a:pt x="286" y="484"/>
                  </a:lnTo>
                  <a:lnTo>
                    <a:pt x="268" y="569"/>
                  </a:lnTo>
                  <a:lnTo>
                    <a:pt x="249" y="624"/>
                  </a:lnTo>
                  <a:lnTo>
                    <a:pt x="237" y="661"/>
                  </a:lnTo>
                  <a:lnTo>
                    <a:pt x="230" y="685"/>
                  </a:lnTo>
                  <a:lnTo>
                    <a:pt x="230" y="698"/>
                  </a:lnTo>
                  <a:lnTo>
                    <a:pt x="230" y="704"/>
                  </a:lnTo>
                  <a:lnTo>
                    <a:pt x="237" y="710"/>
                  </a:lnTo>
                  <a:lnTo>
                    <a:pt x="243" y="710"/>
                  </a:lnTo>
                  <a:lnTo>
                    <a:pt x="262" y="710"/>
                  </a:lnTo>
                  <a:lnTo>
                    <a:pt x="280" y="716"/>
                  </a:lnTo>
                  <a:lnTo>
                    <a:pt x="293" y="716"/>
                  </a:lnTo>
                  <a:lnTo>
                    <a:pt x="305" y="716"/>
                  </a:lnTo>
                  <a:lnTo>
                    <a:pt x="318" y="716"/>
                  </a:lnTo>
                  <a:lnTo>
                    <a:pt x="330" y="716"/>
                  </a:lnTo>
                  <a:lnTo>
                    <a:pt x="336" y="722"/>
                  </a:lnTo>
                  <a:lnTo>
                    <a:pt x="336" y="728"/>
                  </a:lnTo>
                  <a:lnTo>
                    <a:pt x="336" y="741"/>
                  </a:lnTo>
                  <a:lnTo>
                    <a:pt x="330" y="747"/>
                  </a:lnTo>
                  <a:lnTo>
                    <a:pt x="324" y="753"/>
                  </a:lnTo>
                  <a:lnTo>
                    <a:pt x="318" y="753"/>
                  </a:lnTo>
                  <a:lnTo>
                    <a:pt x="318" y="753"/>
                  </a:lnTo>
                  <a:lnTo>
                    <a:pt x="280" y="753"/>
                  </a:lnTo>
                  <a:lnTo>
                    <a:pt x="243" y="753"/>
                  </a:lnTo>
                  <a:lnTo>
                    <a:pt x="224" y="753"/>
                  </a:lnTo>
                  <a:lnTo>
                    <a:pt x="206" y="747"/>
                  </a:lnTo>
                  <a:lnTo>
                    <a:pt x="181" y="747"/>
                  </a:lnTo>
                  <a:lnTo>
                    <a:pt x="162" y="747"/>
                  </a:lnTo>
                  <a:lnTo>
                    <a:pt x="119" y="753"/>
                  </a:lnTo>
                  <a:lnTo>
                    <a:pt x="63" y="753"/>
                  </a:lnTo>
                  <a:lnTo>
                    <a:pt x="19" y="753"/>
                  </a:lnTo>
                  <a:lnTo>
                    <a:pt x="7" y="753"/>
                  </a:lnTo>
                  <a:lnTo>
                    <a:pt x="0" y="747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0" y="728"/>
                  </a:lnTo>
                  <a:lnTo>
                    <a:pt x="7" y="722"/>
                  </a:lnTo>
                  <a:lnTo>
                    <a:pt x="13" y="716"/>
                  </a:lnTo>
                  <a:lnTo>
                    <a:pt x="25" y="716"/>
                  </a:lnTo>
                  <a:lnTo>
                    <a:pt x="31" y="716"/>
                  </a:lnTo>
                  <a:lnTo>
                    <a:pt x="69" y="716"/>
                  </a:lnTo>
                  <a:lnTo>
                    <a:pt x="87" y="710"/>
                  </a:lnTo>
                  <a:lnTo>
                    <a:pt x="106" y="710"/>
                  </a:lnTo>
                  <a:lnTo>
                    <a:pt x="119" y="704"/>
                  </a:lnTo>
                  <a:lnTo>
                    <a:pt x="125" y="692"/>
                  </a:lnTo>
                  <a:lnTo>
                    <a:pt x="131" y="679"/>
                  </a:lnTo>
                  <a:lnTo>
                    <a:pt x="131" y="667"/>
                  </a:lnTo>
                  <a:lnTo>
                    <a:pt x="280" y="80"/>
                  </a:lnTo>
                  <a:lnTo>
                    <a:pt x="286" y="68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6" y="49"/>
                  </a:lnTo>
                  <a:lnTo>
                    <a:pt x="280" y="43"/>
                  </a:lnTo>
                  <a:lnTo>
                    <a:pt x="274" y="43"/>
                  </a:lnTo>
                  <a:lnTo>
                    <a:pt x="262" y="37"/>
                  </a:lnTo>
                  <a:lnTo>
                    <a:pt x="243" y="37"/>
                  </a:lnTo>
                  <a:lnTo>
                    <a:pt x="237" y="37"/>
                  </a:lnTo>
                  <a:lnTo>
                    <a:pt x="218" y="37"/>
                  </a:lnTo>
                  <a:lnTo>
                    <a:pt x="206" y="37"/>
                  </a:lnTo>
                  <a:lnTo>
                    <a:pt x="193" y="37"/>
                  </a:lnTo>
                  <a:lnTo>
                    <a:pt x="187" y="31"/>
                  </a:lnTo>
                  <a:lnTo>
                    <a:pt x="181" y="25"/>
                  </a:lnTo>
                  <a:lnTo>
                    <a:pt x="181" y="13"/>
                  </a:lnTo>
                  <a:lnTo>
                    <a:pt x="187" y="0"/>
                  </a:lnTo>
                  <a:lnTo>
                    <a:pt x="193" y="0"/>
                  </a:lnTo>
                  <a:lnTo>
                    <a:pt x="199" y="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Charges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457200" y="2209800"/>
            <a:ext cx="419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Homology </a:t>
            </a:r>
            <a:r>
              <a:rPr lang="en-US" sz="2400" dirty="0" err="1" smtClean="0"/>
              <a:t>groupoid</a:t>
            </a:r>
            <a:r>
              <a:rPr lang="en-US" sz="2400" dirty="0" smtClean="0"/>
              <a:t>: </a:t>
            </a:r>
            <a:endParaRPr lang="en-US" sz="2400" dirty="0"/>
          </a:p>
        </p:txBody>
      </p:sp>
      <p:sp>
        <p:nvSpPr>
          <p:cNvPr id="44" name="TextBox 43"/>
          <p:cNvSpPr txBox="1"/>
          <p:nvPr/>
        </p:nvSpPr>
        <p:spPr>
          <a:xfrm>
            <a:off x="7467600" y="5105400"/>
            <a:ext cx="2438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ym typeface="Mathematica1"/>
              </a:rPr>
              <a:t></a:t>
            </a:r>
            <a:r>
              <a:rPr lang="en-US" sz="2800" dirty="0" smtClean="0"/>
              <a:t>-</a:t>
            </a:r>
            <a:r>
              <a:rPr lang="en-US" sz="2800" dirty="0" err="1" smtClean="0"/>
              <a:t>torsor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14400" y="4343400"/>
            <a:ext cx="533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/>
              <a:t>i,j</a:t>
            </a:r>
            <a:r>
              <a:rPr lang="en-US" sz="2000" dirty="0" smtClean="0"/>
              <a:t>  =1,…,K : sheets of cover over z</a:t>
            </a:r>
            <a:r>
              <a:rPr lang="en-US" sz="2000" baseline="-25000" dirty="0" smtClean="0"/>
              <a:t>1</a:t>
            </a:r>
            <a:r>
              <a:rPr lang="en-US" sz="2000" dirty="0" smtClean="0"/>
              <a:t>,z</a:t>
            </a:r>
            <a:r>
              <a:rPr lang="en-US" sz="2000" baseline="-25000" dirty="0" smtClean="0"/>
              <a:t>2</a:t>
            </a:r>
            <a:endParaRPr lang="en-US" sz="2000" baseline="-25000" dirty="0"/>
          </a:p>
        </p:txBody>
      </p:sp>
      <p:sp>
        <p:nvSpPr>
          <p:cNvPr id="46" name="TextBox 45"/>
          <p:cNvSpPr txBox="1"/>
          <p:nvPr/>
        </p:nvSpPr>
        <p:spPr>
          <a:xfrm>
            <a:off x="3124200" y="3810000"/>
            <a:ext cx="5562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Carries a natural connection </a:t>
            </a:r>
            <a:endParaRPr lang="en-US" sz="2400" dirty="0"/>
          </a:p>
        </p:txBody>
      </p:sp>
      <p:grpSp>
        <p:nvGrpSpPr>
          <p:cNvPr id="47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667000" y="1371600"/>
            <a:ext cx="3352800" cy="502531"/>
            <a:chOff x="397" y="2402"/>
            <a:chExt cx="11202" cy="1679"/>
          </a:xfrm>
        </p:grpSpPr>
        <p:sp>
          <p:nvSpPr>
            <p:cNvPr id="48" name="Freeform 6"/>
            <p:cNvSpPr>
              <a:spLocks/>
            </p:cNvSpPr>
            <p:nvPr/>
          </p:nvSpPr>
          <p:spPr bwMode="auto">
            <a:xfrm>
              <a:off x="397" y="2516"/>
              <a:ext cx="877" cy="11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1" y="0"/>
                </a:cxn>
                <a:cxn ang="0">
                  <a:pos x="831" y="0"/>
                </a:cxn>
                <a:cxn ang="0">
                  <a:pos x="877" y="368"/>
                </a:cxn>
                <a:cxn ang="0">
                  <a:pos x="835" y="368"/>
                </a:cxn>
                <a:cxn ang="0">
                  <a:pos x="824" y="290"/>
                </a:cxn>
                <a:cxn ang="0">
                  <a:pos x="810" y="225"/>
                </a:cxn>
                <a:cxn ang="0">
                  <a:pos x="793" y="172"/>
                </a:cxn>
                <a:cxn ang="0">
                  <a:pos x="768" y="125"/>
                </a:cxn>
                <a:cxn ang="0">
                  <a:pos x="733" y="93"/>
                </a:cxn>
                <a:cxn ang="0">
                  <a:pos x="685" y="68"/>
                </a:cxn>
                <a:cxn ang="0">
                  <a:pos x="625" y="54"/>
                </a:cxn>
                <a:cxn ang="0">
                  <a:pos x="548" y="50"/>
                </a:cxn>
                <a:cxn ang="0">
                  <a:pos x="384" y="50"/>
                </a:cxn>
                <a:cxn ang="0">
                  <a:pos x="346" y="50"/>
                </a:cxn>
                <a:cxn ang="0">
                  <a:pos x="325" y="57"/>
                </a:cxn>
                <a:cxn ang="0">
                  <a:pos x="311" y="68"/>
                </a:cxn>
                <a:cxn ang="0">
                  <a:pos x="307" y="90"/>
                </a:cxn>
                <a:cxn ang="0">
                  <a:pos x="307" y="118"/>
                </a:cxn>
                <a:cxn ang="0">
                  <a:pos x="307" y="979"/>
                </a:cxn>
                <a:cxn ang="0">
                  <a:pos x="307" y="1000"/>
                </a:cxn>
                <a:cxn ang="0">
                  <a:pos x="311" y="1018"/>
                </a:cxn>
                <a:cxn ang="0">
                  <a:pos x="318" y="1032"/>
                </a:cxn>
                <a:cxn ang="0">
                  <a:pos x="335" y="1043"/>
                </a:cxn>
                <a:cxn ang="0">
                  <a:pos x="360" y="1050"/>
                </a:cxn>
                <a:cxn ang="0">
                  <a:pos x="402" y="1054"/>
                </a:cxn>
                <a:cxn ang="0">
                  <a:pos x="458" y="1054"/>
                </a:cxn>
                <a:cxn ang="0">
                  <a:pos x="510" y="1054"/>
                </a:cxn>
                <a:cxn ang="0">
                  <a:pos x="510" y="1107"/>
                </a:cxn>
                <a:cxn ang="0">
                  <a:pos x="468" y="1104"/>
                </a:cxn>
                <a:cxn ang="0">
                  <a:pos x="412" y="1104"/>
                </a:cxn>
                <a:cxn ang="0">
                  <a:pos x="349" y="1100"/>
                </a:cxn>
                <a:cxn ang="0">
                  <a:pos x="290" y="1100"/>
                </a:cxn>
                <a:cxn ang="0">
                  <a:pos x="245" y="1100"/>
                </a:cxn>
                <a:cxn ang="0">
                  <a:pos x="199" y="1100"/>
                </a:cxn>
                <a:cxn ang="0">
                  <a:pos x="147" y="1100"/>
                </a:cxn>
                <a:cxn ang="0">
                  <a:pos x="91" y="1104"/>
                </a:cxn>
                <a:cxn ang="0">
                  <a:pos x="42" y="1104"/>
                </a:cxn>
                <a:cxn ang="0">
                  <a:pos x="0" y="1107"/>
                </a:cxn>
                <a:cxn ang="0">
                  <a:pos x="0" y="1054"/>
                </a:cxn>
                <a:cxn ang="0">
                  <a:pos x="39" y="1054"/>
                </a:cxn>
                <a:cxn ang="0">
                  <a:pos x="91" y="1054"/>
                </a:cxn>
                <a:cxn ang="0">
                  <a:pos x="126" y="1047"/>
                </a:cxn>
                <a:cxn ang="0">
                  <a:pos x="147" y="1040"/>
                </a:cxn>
                <a:cxn ang="0">
                  <a:pos x="161" y="1025"/>
                </a:cxn>
                <a:cxn ang="0">
                  <a:pos x="164" y="1004"/>
                </a:cxn>
                <a:cxn ang="0">
                  <a:pos x="164" y="979"/>
                </a:cxn>
                <a:cxn ang="0">
                  <a:pos x="164" y="125"/>
                </a:cxn>
                <a:cxn ang="0">
                  <a:pos x="164" y="100"/>
                </a:cxn>
                <a:cxn ang="0">
                  <a:pos x="161" y="79"/>
                </a:cxn>
                <a:cxn ang="0">
                  <a:pos x="147" y="65"/>
                </a:cxn>
                <a:cxn ang="0">
                  <a:pos x="126" y="57"/>
                </a:cxn>
                <a:cxn ang="0">
                  <a:pos x="91" y="50"/>
                </a:cxn>
                <a:cxn ang="0">
                  <a:pos x="39" y="50"/>
                </a:cxn>
                <a:cxn ang="0">
                  <a:pos x="0" y="50"/>
                </a:cxn>
                <a:cxn ang="0">
                  <a:pos x="0" y="0"/>
                </a:cxn>
              </a:cxnLst>
              <a:rect l="0" t="0" r="r" b="b"/>
              <a:pathLst>
                <a:path w="877" h="1107">
                  <a:moveTo>
                    <a:pt x="0" y="0"/>
                  </a:moveTo>
                  <a:lnTo>
                    <a:pt x="831" y="0"/>
                  </a:lnTo>
                  <a:lnTo>
                    <a:pt x="831" y="0"/>
                  </a:lnTo>
                  <a:lnTo>
                    <a:pt x="877" y="368"/>
                  </a:lnTo>
                  <a:lnTo>
                    <a:pt x="835" y="368"/>
                  </a:lnTo>
                  <a:lnTo>
                    <a:pt x="824" y="290"/>
                  </a:lnTo>
                  <a:lnTo>
                    <a:pt x="810" y="225"/>
                  </a:lnTo>
                  <a:lnTo>
                    <a:pt x="793" y="172"/>
                  </a:lnTo>
                  <a:lnTo>
                    <a:pt x="768" y="125"/>
                  </a:lnTo>
                  <a:lnTo>
                    <a:pt x="733" y="93"/>
                  </a:lnTo>
                  <a:lnTo>
                    <a:pt x="685" y="68"/>
                  </a:lnTo>
                  <a:lnTo>
                    <a:pt x="625" y="54"/>
                  </a:lnTo>
                  <a:lnTo>
                    <a:pt x="548" y="50"/>
                  </a:lnTo>
                  <a:lnTo>
                    <a:pt x="384" y="50"/>
                  </a:lnTo>
                  <a:lnTo>
                    <a:pt x="346" y="50"/>
                  </a:lnTo>
                  <a:lnTo>
                    <a:pt x="325" y="57"/>
                  </a:lnTo>
                  <a:lnTo>
                    <a:pt x="311" y="68"/>
                  </a:lnTo>
                  <a:lnTo>
                    <a:pt x="307" y="90"/>
                  </a:lnTo>
                  <a:lnTo>
                    <a:pt x="307" y="118"/>
                  </a:lnTo>
                  <a:lnTo>
                    <a:pt x="307" y="979"/>
                  </a:lnTo>
                  <a:lnTo>
                    <a:pt x="307" y="1000"/>
                  </a:lnTo>
                  <a:lnTo>
                    <a:pt x="311" y="1018"/>
                  </a:lnTo>
                  <a:lnTo>
                    <a:pt x="318" y="1032"/>
                  </a:lnTo>
                  <a:lnTo>
                    <a:pt x="335" y="1043"/>
                  </a:lnTo>
                  <a:lnTo>
                    <a:pt x="360" y="1050"/>
                  </a:lnTo>
                  <a:lnTo>
                    <a:pt x="402" y="1054"/>
                  </a:lnTo>
                  <a:lnTo>
                    <a:pt x="458" y="1054"/>
                  </a:lnTo>
                  <a:lnTo>
                    <a:pt x="510" y="1054"/>
                  </a:lnTo>
                  <a:lnTo>
                    <a:pt x="510" y="1107"/>
                  </a:lnTo>
                  <a:lnTo>
                    <a:pt x="468" y="1104"/>
                  </a:lnTo>
                  <a:lnTo>
                    <a:pt x="412" y="1104"/>
                  </a:lnTo>
                  <a:lnTo>
                    <a:pt x="349" y="1100"/>
                  </a:lnTo>
                  <a:lnTo>
                    <a:pt x="290" y="1100"/>
                  </a:lnTo>
                  <a:lnTo>
                    <a:pt x="245" y="1100"/>
                  </a:lnTo>
                  <a:lnTo>
                    <a:pt x="199" y="1100"/>
                  </a:lnTo>
                  <a:lnTo>
                    <a:pt x="147" y="1100"/>
                  </a:lnTo>
                  <a:lnTo>
                    <a:pt x="91" y="1104"/>
                  </a:lnTo>
                  <a:lnTo>
                    <a:pt x="42" y="1104"/>
                  </a:lnTo>
                  <a:lnTo>
                    <a:pt x="0" y="1107"/>
                  </a:lnTo>
                  <a:lnTo>
                    <a:pt x="0" y="1054"/>
                  </a:lnTo>
                  <a:lnTo>
                    <a:pt x="39" y="1054"/>
                  </a:lnTo>
                  <a:lnTo>
                    <a:pt x="91" y="1054"/>
                  </a:lnTo>
                  <a:lnTo>
                    <a:pt x="126" y="1047"/>
                  </a:lnTo>
                  <a:lnTo>
                    <a:pt x="147" y="1040"/>
                  </a:lnTo>
                  <a:lnTo>
                    <a:pt x="161" y="1025"/>
                  </a:lnTo>
                  <a:lnTo>
                    <a:pt x="164" y="1004"/>
                  </a:lnTo>
                  <a:lnTo>
                    <a:pt x="164" y="979"/>
                  </a:lnTo>
                  <a:lnTo>
                    <a:pt x="164" y="125"/>
                  </a:lnTo>
                  <a:lnTo>
                    <a:pt x="164" y="100"/>
                  </a:lnTo>
                  <a:lnTo>
                    <a:pt x="161" y="79"/>
                  </a:lnTo>
                  <a:lnTo>
                    <a:pt x="147" y="65"/>
                  </a:lnTo>
                  <a:lnTo>
                    <a:pt x="126" y="57"/>
                  </a:lnTo>
                  <a:lnTo>
                    <a:pt x="91" y="50"/>
                  </a:lnTo>
                  <a:lnTo>
                    <a:pt x="39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7"/>
            <p:cNvSpPr>
              <a:spLocks noEditPoints="1"/>
            </p:cNvSpPr>
            <p:nvPr/>
          </p:nvSpPr>
          <p:spPr bwMode="auto">
            <a:xfrm>
              <a:off x="1874" y="3027"/>
              <a:ext cx="1058" cy="379"/>
            </a:xfrm>
            <a:custGeom>
              <a:avLst/>
              <a:gdLst/>
              <a:ahLst/>
              <a:cxnLst>
                <a:cxn ang="0">
                  <a:pos x="1006" y="314"/>
                </a:cxn>
                <a:cxn ang="0">
                  <a:pos x="1023" y="314"/>
                </a:cxn>
                <a:cxn ang="0">
                  <a:pos x="1041" y="318"/>
                </a:cxn>
                <a:cxn ang="0">
                  <a:pos x="1055" y="329"/>
                </a:cxn>
                <a:cxn ang="0">
                  <a:pos x="1058" y="346"/>
                </a:cxn>
                <a:cxn ang="0">
                  <a:pos x="1055" y="364"/>
                </a:cxn>
                <a:cxn ang="0">
                  <a:pos x="1041" y="375"/>
                </a:cxn>
                <a:cxn ang="0">
                  <a:pos x="1023" y="379"/>
                </a:cxn>
                <a:cxn ang="0">
                  <a:pos x="1006" y="379"/>
                </a:cxn>
                <a:cxn ang="0">
                  <a:pos x="46" y="379"/>
                </a:cxn>
                <a:cxn ang="0">
                  <a:pos x="28" y="375"/>
                </a:cxn>
                <a:cxn ang="0">
                  <a:pos x="11" y="371"/>
                </a:cxn>
                <a:cxn ang="0">
                  <a:pos x="4" y="357"/>
                </a:cxn>
                <a:cxn ang="0">
                  <a:pos x="4" y="336"/>
                </a:cxn>
                <a:cxn ang="0">
                  <a:pos x="11" y="321"/>
                </a:cxn>
                <a:cxn ang="0">
                  <a:pos x="28" y="314"/>
                </a:cxn>
                <a:cxn ang="0">
                  <a:pos x="46" y="314"/>
                </a:cxn>
                <a:cxn ang="0">
                  <a:pos x="53" y="0"/>
                </a:cxn>
                <a:cxn ang="0">
                  <a:pos x="1016" y="0"/>
                </a:cxn>
                <a:cxn ang="0">
                  <a:pos x="1034" y="0"/>
                </a:cxn>
                <a:cxn ang="0">
                  <a:pos x="1048" y="7"/>
                </a:cxn>
                <a:cxn ang="0">
                  <a:pos x="1058" y="21"/>
                </a:cxn>
                <a:cxn ang="0">
                  <a:pos x="1058" y="39"/>
                </a:cxn>
                <a:cxn ang="0">
                  <a:pos x="1048" y="54"/>
                </a:cxn>
                <a:cxn ang="0">
                  <a:pos x="1034" y="61"/>
                </a:cxn>
                <a:cxn ang="0">
                  <a:pos x="1013" y="64"/>
                </a:cxn>
                <a:cxn ang="0">
                  <a:pos x="53" y="64"/>
                </a:cxn>
                <a:cxn ang="0">
                  <a:pos x="35" y="64"/>
                </a:cxn>
                <a:cxn ang="0">
                  <a:pos x="21" y="61"/>
                </a:cxn>
                <a:cxn ang="0">
                  <a:pos x="7" y="50"/>
                </a:cxn>
                <a:cxn ang="0">
                  <a:pos x="0" y="29"/>
                </a:cxn>
                <a:cxn ang="0">
                  <a:pos x="7" y="11"/>
                </a:cxn>
                <a:cxn ang="0">
                  <a:pos x="21" y="4"/>
                </a:cxn>
                <a:cxn ang="0">
                  <a:pos x="35" y="0"/>
                </a:cxn>
                <a:cxn ang="0">
                  <a:pos x="53" y="0"/>
                </a:cxn>
              </a:cxnLst>
              <a:rect l="0" t="0" r="r" b="b"/>
              <a:pathLst>
                <a:path w="1058" h="379">
                  <a:moveTo>
                    <a:pt x="53" y="314"/>
                  </a:moveTo>
                  <a:lnTo>
                    <a:pt x="1006" y="314"/>
                  </a:lnTo>
                  <a:lnTo>
                    <a:pt x="1013" y="314"/>
                  </a:lnTo>
                  <a:lnTo>
                    <a:pt x="1023" y="314"/>
                  </a:lnTo>
                  <a:lnTo>
                    <a:pt x="1034" y="314"/>
                  </a:lnTo>
                  <a:lnTo>
                    <a:pt x="1041" y="318"/>
                  </a:lnTo>
                  <a:lnTo>
                    <a:pt x="1048" y="321"/>
                  </a:lnTo>
                  <a:lnTo>
                    <a:pt x="1055" y="329"/>
                  </a:lnTo>
                  <a:lnTo>
                    <a:pt x="1058" y="336"/>
                  </a:lnTo>
                  <a:lnTo>
                    <a:pt x="1058" y="346"/>
                  </a:lnTo>
                  <a:lnTo>
                    <a:pt x="1058" y="357"/>
                  </a:lnTo>
                  <a:lnTo>
                    <a:pt x="1055" y="364"/>
                  </a:lnTo>
                  <a:lnTo>
                    <a:pt x="1048" y="371"/>
                  </a:lnTo>
                  <a:lnTo>
                    <a:pt x="1041" y="375"/>
                  </a:lnTo>
                  <a:lnTo>
                    <a:pt x="1034" y="375"/>
                  </a:lnTo>
                  <a:lnTo>
                    <a:pt x="1023" y="379"/>
                  </a:lnTo>
                  <a:lnTo>
                    <a:pt x="1016" y="379"/>
                  </a:lnTo>
                  <a:lnTo>
                    <a:pt x="1006" y="379"/>
                  </a:lnTo>
                  <a:lnTo>
                    <a:pt x="53" y="379"/>
                  </a:lnTo>
                  <a:lnTo>
                    <a:pt x="46" y="379"/>
                  </a:lnTo>
                  <a:lnTo>
                    <a:pt x="35" y="379"/>
                  </a:lnTo>
                  <a:lnTo>
                    <a:pt x="28" y="375"/>
                  </a:lnTo>
                  <a:lnTo>
                    <a:pt x="21" y="375"/>
                  </a:lnTo>
                  <a:lnTo>
                    <a:pt x="11" y="371"/>
                  </a:lnTo>
                  <a:lnTo>
                    <a:pt x="7" y="364"/>
                  </a:lnTo>
                  <a:lnTo>
                    <a:pt x="4" y="357"/>
                  </a:lnTo>
                  <a:lnTo>
                    <a:pt x="0" y="346"/>
                  </a:lnTo>
                  <a:lnTo>
                    <a:pt x="4" y="336"/>
                  </a:lnTo>
                  <a:lnTo>
                    <a:pt x="7" y="329"/>
                  </a:lnTo>
                  <a:lnTo>
                    <a:pt x="11" y="321"/>
                  </a:lnTo>
                  <a:lnTo>
                    <a:pt x="21" y="318"/>
                  </a:lnTo>
                  <a:lnTo>
                    <a:pt x="28" y="314"/>
                  </a:lnTo>
                  <a:lnTo>
                    <a:pt x="35" y="314"/>
                  </a:lnTo>
                  <a:lnTo>
                    <a:pt x="46" y="314"/>
                  </a:lnTo>
                  <a:lnTo>
                    <a:pt x="53" y="314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3" y="0"/>
                  </a:lnTo>
                  <a:lnTo>
                    <a:pt x="1034" y="0"/>
                  </a:lnTo>
                  <a:lnTo>
                    <a:pt x="1041" y="4"/>
                  </a:lnTo>
                  <a:lnTo>
                    <a:pt x="1048" y="7"/>
                  </a:lnTo>
                  <a:lnTo>
                    <a:pt x="1055" y="11"/>
                  </a:lnTo>
                  <a:lnTo>
                    <a:pt x="1058" y="21"/>
                  </a:lnTo>
                  <a:lnTo>
                    <a:pt x="1058" y="29"/>
                  </a:lnTo>
                  <a:lnTo>
                    <a:pt x="1058" y="39"/>
                  </a:lnTo>
                  <a:lnTo>
                    <a:pt x="1055" y="50"/>
                  </a:lnTo>
                  <a:lnTo>
                    <a:pt x="1048" y="54"/>
                  </a:lnTo>
                  <a:lnTo>
                    <a:pt x="1041" y="61"/>
                  </a:lnTo>
                  <a:lnTo>
                    <a:pt x="1034" y="61"/>
                  </a:lnTo>
                  <a:lnTo>
                    <a:pt x="1023" y="64"/>
                  </a:lnTo>
                  <a:lnTo>
                    <a:pt x="1013" y="64"/>
                  </a:lnTo>
                  <a:lnTo>
                    <a:pt x="1006" y="64"/>
                  </a:lnTo>
                  <a:lnTo>
                    <a:pt x="53" y="64"/>
                  </a:lnTo>
                  <a:lnTo>
                    <a:pt x="46" y="64"/>
                  </a:lnTo>
                  <a:lnTo>
                    <a:pt x="35" y="64"/>
                  </a:lnTo>
                  <a:lnTo>
                    <a:pt x="28" y="61"/>
                  </a:lnTo>
                  <a:lnTo>
                    <a:pt x="21" y="61"/>
                  </a:lnTo>
                  <a:lnTo>
                    <a:pt x="11" y="54"/>
                  </a:lnTo>
                  <a:lnTo>
                    <a:pt x="7" y="50"/>
                  </a:lnTo>
                  <a:lnTo>
                    <a:pt x="4" y="39"/>
                  </a:lnTo>
                  <a:lnTo>
                    <a:pt x="0" y="29"/>
                  </a:lnTo>
                  <a:lnTo>
                    <a:pt x="4" y="2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21" y="4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8"/>
            <p:cNvSpPr>
              <a:spLocks/>
            </p:cNvSpPr>
            <p:nvPr/>
          </p:nvSpPr>
          <p:spPr bwMode="auto">
            <a:xfrm>
              <a:off x="3536" y="2513"/>
              <a:ext cx="1341" cy="1110"/>
            </a:xfrm>
            <a:custGeom>
              <a:avLst/>
              <a:gdLst/>
              <a:ahLst/>
              <a:cxnLst>
                <a:cxn ang="0">
                  <a:pos x="451" y="3"/>
                </a:cxn>
                <a:cxn ang="0">
                  <a:pos x="622" y="0"/>
                </a:cxn>
                <a:cxn ang="0">
                  <a:pos x="706" y="0"/>
                </a:cxn>
                <a:cxn ang="0">
                  <a:pos x="723" y="18"/>
                </a:cxn>
                <a:cxn ang="0">
                  <a:pos x="706" y="46"/>
                </a:cxn>
                <a:cxn ang="0">
                  <a:pos x="622" y="50"/>
                </a:cxn>
                <a:cxn ang="0">
                  <a:pos x="542" y="100"/>
                </a:cxn>
                <a:cxn ang="0">
                  <a:pos x="1024" y="110"/>
                </a:cxn>
                <a:cxn ang="0">
                  <a:pos x="1031" y="78"/>
                </a:cxn>
                <a:cxn ang="0">
                  <a:pos x="1010" y="57"/>
                </a:cxn>
                <a:cxn ang="0">
                  <a:pos x="936" y="46"/>
                </a:cxn>
                <a:cxn ang="0">
                  <a:pos x="891" y="46"/>
                </a:cxn>
                <a:cxn ang="0">
                  <a:pos x="880" y="18"/>
                </a:cxn>
                <a:cxn ang="0">
                  <a:pos x="898" y="0"/>
                </a:cxn>
                <a:cxn ang="0">
                  <a:pos x="1013" y="3"/>
                </a:cxn>
                <a:cxn ang="0">
                  <a:pos x="1195" y="3"/>
                </a:cxn>
                <a:cxn ang="0">
                  <a:pos x="1324" y="0"/>
                </a:cxn>
                <a:cxn ang="0">
                  <a:pos x="1341" y="10"/>
                </a:cxn>
                <a:cxn ang="0">
                  <a:pos x="1334" y="43"/>
                </a:cxn>
                <a:cxn ang="0">
                  <a:pos x="1285" y="46"/>
                </a:cxn>
                <a:cxn ang="0">
                  <a:pos x="1170" y="78"/>
                </a:cxn>
                <a:cxn ang="0">
                  <a:pos x="940" y="1003"/>
                </a:cxn>
                <a:cxn ang="0">
                  <a:pos x="943" y="1046"/>
                </a:cxn>
                <a:cxn ang="0">
                  <a:pos x="1051" y="1057"/>
                </a:cxn>
                <a:cxn ang="0">
                  <a:pos x="1079" y="1068"/>
                </a:cxn>
                <a:cxn ang="0">
                  <a:pos x="1072" y="1103"/>
                </a:cxn>
                <a:cxn ang="0">
                  <a:pos x="1048" y="1110"/>
                </a:cxn>
                <a:cxn ang="0">
                  <a:pos x="845" y="1103"/>
                </a:cxn>
                <a:cxn ang="0">
                  <a:pos x="643" y="1110"/>
                </a:cxn>
                <a:cxn ang="0">
                  <a:pos x="625" y="1103"/>
                </a:cxn>
                <a:cxn ang="0">
                  <a:pos x="625" y="1071"/>
                </a:cxn>
                <a:cxn ang="0">
                  <a:pos x="650" y="1057"/>
                </a:cxn>
                <a:cxn ang="0">
                  <a:pos x="790" y="1035"/>
                </a:cxn>
                <a:cxn ang="0">
                  <a:pos x="835" y="871"/>
                </a:cxn>
                <a:cxn ang="0">
                  <a:pos x="426" y="557"/>
                </a:cxn>
                <a:cxn ang="0">
                  <a:pos x="315" y="1028"/>
                </a:cxn>
                <a:cxn ang="0">
                  <a:pos x="419" y="1057"/>
                </a:cxn>
                <a:cxn ang="0">
                  <a:pos x="458" y="1064"/>
                </a:cxn>
                <a:cxn ang="0">
                  <a:pos x="458" y="1096"/>
                </a:cxn>
                <a:cxn ang="0">
                  <a:pos x="437" y="1110"/>
                </a:cxn>
                <a:cxn ang="0">
                  <a:pos x="182" y="1103"/>
                </a:cxn>
                <a:cxn ang="0">
                  <a:pos x="14" y="1107"/>
                </a:cxn>
                <a:cxn ang="0">
                  <a:pos x="0" y="1093"/>
                </a:cxn>
                <a:cxn ang="0">
                  <a:pos x="14" y="1060"/>
                </a:cxn>
                <a:cxn ang="0">
                  <a:pos x="98" y="1057"/>
                </a:cxn>
                <a:cxn ang="0">
                  <a:pos x="182" y="1010"/>
                </a:cxn>
                <a:cxn ang="0">
                  <a:pos x="409" y="89"/>
                </a:cxn>
                <a:cxn ang="0">
                  <a:pos x="405" y="64"/>
                </a:cxn>
                <a:cxn ang="0">
                  <a:pos x="367" y="53"/>
                </a:cxn>
                <a:cxn ang="0">
                  <a:pos x="290" y="46"/>
                </a:cxn>
                <a:cxn ang="0">
                  <a:pos x="262" y="39"/>
                </a:cxn>
                <a:cxn ang="0">
                  <a:pos x="269" y="3"/>
                </a:cxn>
                <a:cxn ang="0">
                  <a:pos x="290" y="0"/>
                </a:cxn>
              </a:cxnLst>
              <a:rect l="0" t="0" r="r" b="b"/>
              <a:pathLst>
                <a:path w="1341" h="1110">
                  <a:moveTo>
                    <a:pt x="290" y="0"/>
                  </a:moveTo>
                  <a:lnTo>
                    <a:pt x="336" y="0"/>
                  </a:lnTo>
                  <a:lnTo>
                    <a:pt x="392" y="3"/>
                  </a:lnTo>
                  <a:lnTo>
                    <a:pt x="451" y="3"/>
                  </a:lnTo>
                  <a:lnTo>
                    <a:pt x="496" y="3"/>
                  </a:lnTo>
                  <a:lnTo>
                    <a:pt x="531" y="3"/>
                  </a:lnTo>
                  <a:lnTo>
                    <a:pt x="577" y="3"/>
                  </a:lnTo>
                  <a:lnTo>
                    <a:pt x="622" y="0"/>
                  </a:lnTo>
                  <a:lnTo>
                    <a:pt x="667" y="0"/>
                  </a:lnTo>
                  <a:lnTo>
                    <a:pt x="699" y="0"/>
                  </a:lnTo>
                  <a:lnTo>
                    <a:pt x="702" y="0"/>
                  </a:lnTo>
                  <a:lnTo>
                    <a:pt x="706" y="0"/>
                  </a:lnTo>
                  <a:lnTo>
                    <a:pt x="713" y="0"/>
                  </a:lnTo>
                  <a:lnTo>
                    <a:pt x="716" y="3"/>
                  </a:lnTo>
                  <a:lnTo>
                    <a:pt x="720" y="10"/>
                  </a:lnTo>
                  <a:lnTo>
                    <a:pt x="723" y="18"/>
                  </a:lnTo>
                  <a:lnTo>
                    <a:pt x="720" y="28"/>
                  </a:lnTo>
                  <a:lnTo>
                    <a:pt x="720" y="35"/>
                  </a:lnTo>
                  <a:lnTo>
                    <a:pt x="713" y="43"/>
                  </a:lnTo>
                  <a:lnTo>
                    <a:pt x="706" y="46"/>
                  </a:lnTo>
                  <a:lnTo>
                    <a:pt x="699" y="46"/>
                  </a:lnTo>
                  <a:lnTo>
                    <a:pt x="685" y="46"/>
                  </a:lnTo>
                  <a:lnTo>
                    <a:pt x="671" y="46"/>
                  </a:lnTo>
                  <a:lnTo>
                    <a:pt x="622" y="50"/>
                  </a:lnTo>
                  <a:lnTo>
                    <a:pt x="587" y="53"/>
                  </a:lnTo>
                  <a:lnTo>
                    <a:pt x="563" y="64"/>
                  </a:lnTo>
                  <a:lnTo>
                    <a:pt x="549" y="78"/>
                  </a:lnTo>
                  <a:lnTo>
                    <a:pt x="542" y="100"/>
                  </a:lnTo>
                  <a:lnTo>
                    <a:pt x="535" y="125"/>
                  </a:lnTo>
                  <a:lnTo>
                    <a:pt x="440" y="507"/>
                  </a:lnTo>
                  <a:lnTo>
                    <a:pt x="926" y="507"/>
                  </a:lnTo>
                  <a:lnTo>
                    <a:pt x="1024" y="110"/>
                  </a:lnTo>
                  <a:lnTo>
                    <a:pt x="1024" y="96"/>
                  </a:lnTo>
                  <a:lnTo>
                    <a:pt x="1027" y="89"/>
                  </a:lnTo>
                  <a:lnTo>
                    <a:pt x="1031" y="82"/>
                  </a:lnTo>
                  <a:lnTo>
                    <a:pt x="1031" y="78"/>
                  </a:lnTo>
                  <a:lnTo>
                    <a:pt x="1027" y="71"/>
                  </a:lnTo>
                  <a:lnTo>
                    <a:pt x="1024" y="64"/>
                  </a:lnTo>
                  <a:lnTo>
                    <a:pt x="1017" y="60"/>
                  </a:lnTo>
                  <a:lnTo>
                    <a:pt x="1010" y="57"/>
                  </a:lnTo>
                  <a:lnTo>
                    <a:pt x="999" y="53"/>
                  </a:lnTo>
                  <a:lnTo>
                    <a:pt x="985" y="53"/>
                  </a:lnTo>
                  <a:lnTo>
                    <a:pt x="957" y="50"/>
                  </a:lnTo>
                  <a:lnTo>
                    <a:pt x="936" y="46"/>
                  </a:lnTo>
                  <a:lnTo>
                    <a:pt x="926" y="46"/>
                  </a:lnTo>
                  <a:lnTo>
                    <a:pt x="912" y="46"/>
                  </a:lnTo>
                  <a:lnTo>
                    <a:pt x="898" y="46"/>
                  </a:lnTo>
                  <a:lnTo>
                    <a:pt x="891" y="46"/>
                  </a:lnTo>
                  <a:lnTo>
                    <a:pt x="884" y="43"/>
                  </a:lnTo>
                  <a:lnTo>
                    <a:pt x="880" y="39"/>
                  </a:lnTo>
                  <a:lnTo>
                    <a:pt x="880" y="28"/>
                  </a:lnTo>
                  <a:lnTo>
                    <a:pt x="880" y="18"/>
                  </a:lnTo>
                  <a:lnTo>
                    <a:pt x="884" y="10"/>
                  </a:lnTo>
                  <a:lnTo>
                    <a:pt x="887" y="3"/>
                  </a:lnTo>
                  <a:lnTo>
                    <a:pt x="891" y="3"/>
                  </a:lnTo>
                  <a:lnTo>
                    <a:pt x="898" y="0"/>
                  </a:lnTo>
                  <a:lnTo>
                    <a:pt x="905" y="0"/>
                  </a:lnTo>
                  <a:lnTo>
                    <a:pt x="908" y="0"/>
                  </a:lnTo>
                  <a:lnTo>
                    <a:pt x="954" y="0"/>
                  </a:lnTo>
                  <a:lnTo>
                    <a:pt x="1013" y="3"/>
                  </a:lnTo>
                  <a:lnTo>
                    <a:pt x="1072" y="3"/>
                  </a:lnTo>
                  <a:lnTo>
                    <a:pt x="1118" y="3"/>
                  </a:lnTo>
                  <a:lnTo>
                    <a:pt x="1149" y="3"/>
                  </a:lnTo>
                  <a:lnTo>
                    <a:pt x="1195" y="3"/>
                  </a:lnTo>
                  <a:lnTo>
                    <a:pt x="1240" y="0"/>
                  </a:lnTo>
                  <a:lnTo>
                    <a:pt x="1285" y="0"/>
                  </a:lnTo>
                  <a:lnTo>
                    <a:pt x="1320" y="0"/>
                  </a:lnTo>
                  <a:lnTo>
                    <a:pt x="1324" y="0"/>
                  </a:lnTo>
                  <a:lnTo>
                    <a:pt x="1327" y="0"/>
                  </a:lnTo>
                  <a:lnTo>
                    <a:pt x="1331" y="0"/>
                  </a:lnTo>
                  <a:lnTo>
                    <a:pt x="1338" y="3"/>
                  </a:lnTo>
                  <a:lnTo>
                    <a:pt x="1341" y="10"/>
                  </a:lnTo>
                  <a:lnTo>
                    <a:pt x="1341" y="18"/>
                  </a:lnTo>
                  <a:lnTo>
                    <a:pt x="1341" y="28"/>
                  </a:lnTo>
                  <a:lnTo>
                    <a:pt x="1338" y="35"/>
                  </a:lnTo>
                  <a:lnTo>
                    <a:pt x="1334" y="43"/>
                  </a:lnTo>
                  <a:lnTo>
                    <a:pt x="1327" y="46"/>
                  </a:lnTo>
                  <a:lnTo>
                    <a:pt x="1317" y="46"/>
                  </a:lnTo>
                  <a:lnTo>
                    <a:pt x="1303" y="46"/>
                  </a:lnTo>
                  <a:lnTo>
                    <a:pt x="1285" y="46"/>
                  </a:lnTo>
                  <a:lnTo>
                    <a:pt x="1237" y="50"/>
                  </a:lnTo>
                  <a:lnTo>
                    <a:pt x="1205" y="53"/>
                  </a:lnTo>
                  <a:lnTo>
                    <a:pt x="1184" y="64"/>
                  </a:lnTo>
                  <a:lnTo>
                    <a:pt x="1170" y="78"/>
                  </a:lnTo>
                  <a:lnTo>
                    <a:pt x="1160" y="100"/>
                  </a:lnTo>
                  <a:lnTo>
                    <a:pt x="1153" y="125"/>
                  </a:lnTo>
                  <a:lnTo>
                    <a:pt x="1153" y="125"/>
                  </a:lnTo>
                  <a:lnTo>
                    <a:pt x="940" y="1003"/>
                  </a:lnTo>
                  <a:lnTo>
                    <a:pt x="936" y="1010"/>
                  </a:lnTo>
                  <a:lnTo>
                    <a:pt x="936" y="1021"/>
                  </a:lnTo>
                  <a:lnTo>
                    <a:pt x="933" y="1028"/>
                  </a:lnTo>
                  <a:lnTo>
                    <a:pt x="943" y="1046"/>
                  </a:lnTo>
                  <a:lnTo>
                    <a:pt x="964" y="1053"/>
                  </a:lnTo>
                  <a:lnTo>
                    <a:pt x="996" y="1057"/>
                  </a:lnTo>
                  <a:lnTo>
                    <a:pt x="1038" y="1057"/>
                  </a:lnTo>
                  <a:lnTo>
                    <a:pt x="1051" y="1057"/>
                  </a:lnTo>
                  <a:lnTo>
                    <a:pt x="1062" y="1060"/>
                  </a:lnTo>
                  <a:lnTo>
                    <a:pt x="1069" y="1060"/>
                  </a:lnTo>
                  <a:lnTo>
                    <a:pt x="1076" y="1064"/>
                  </a:lnTo>
                  <a:lnTo>
                    <a:pt x="1079" y="1068"/>
                  </a:lnTo>
                  <a:lnTo>
                    <a:pt x="1083" y="1075"/>
                  </a:lnTo>
                  <a:lnTo>
                    <a:pt x="1079" y="1089"/>
                  </a:lnTo>
                  <a:lnTo>
                    <a:pt x="1079" y="1096"/>
                  </a:lnTo>
                  <a:lnTo>
                    <a:pt x="1072" y="1103"/>
                  </a:lnTo>
                  <a:lnTo>
                    <a:pt x="1069" y="1107"/>
                  </a:lnTo>
                  <a:lnTo>
                    <a:pt x="1062" y="1107"/>
                  </a:lnTo>
                  <a:lnTo>
                    <a:pt x="1055" y="1110"/>
                  </a:lnTo>
                  <a:lnTo>
                    <a:pt x="1048" y="1110"/>
                  </a:lnTo>
                  <a:lnTo>
                    <a:pt x="999" y="1107"/>
                  </a:lnTo>
                  <a:lnTo>
                    <a:pt x="947" y="1107"/>
                  </a:lnTo>
                  <a:lnTo>
                    <a:pt x="898" y="1107"/>
                  </a:lnTo>
                  <a:lnTo>
                    <a:pt x="845" y="1103"/>
                  </a:lnTo>
                  <a:lnTo>
                    <a:pt x="800" y="1103"/>
                  </a:lnTo>
                  <a:lnTo>
                    <a:pt x="744" y="1107"/>
                  </a:lnTo>
                  <a:lnTo>
                    <a:pt x="685" y="1107"/>
                  </a:lnTo>
                  <a:lnTo>
                    <a:pt x="643" y="1110"/>
                  </a:lnTo>
                  <a:lnTo>
                    <a:pt x="639" y="1110"/>
                  </a:lnTo>
                  <a:lnTo>
                    <a:pt x="636" y="1107"/>
                  </a:lnTo>
                  <a:lnTo>
                    <a:pt x="632" y="1107"/>
                  </a:lnTo>
                  <a:lnTo>
                    <a:pt x="625" y="1103"/>
                  </a:lnTo>
                  <a:lnTo>
                    <a:pt x="622" y="1100"/>
                  </a:lnTo>
                  <a:lnTo>
                    <a:pt x="622" y="1093"/>
                  </a:lnTo>
                  <a:lnTo>
                    <a:pt x="622" y="1078"/>
                  </a:lnTo>
                  <a:lnTo>
                    <a:pt x="625" y="1071"/>
                  </a:lnTo>
                  <a:lnTo>
                    <a:pt x="629" y="1064"/>
                  </a:lnTo>
                  <a:lnTo>
                    <a:pt x="632" y="1060"/>
                  </a:lnTo>
                  <a:lnTo>
                    <a:pt x="639" y="1060"/>
                  </a:lnTo>
                  <a:lnTo>
                    <a:pt x="650" y="1057"/>
                  </a:lnTo>
                  <a:lnTo>
                    <a:pt x="660" y="1057"/>
                  </a:lnTo>
                  <a:lnTo>
                    <a:pt x="720" y="1057"/>
                  </a:lnTo>
                  <a:lnTo>
                    <a:pt x="762" y="1050"/>
                  </a:lnTo>
                  <a:lnTo>
                    <a:pt x="790" y="1035"/>
                  </a:lnTo>
                  <a:lnTo>
                    <a:pt x="804" y="1003"/>
                  </a:lnTo>
                  <a:lnTo>
                    <a:pt x="811" y="982"/>
                  </a:lnTo>
                  <a:lnTo>
                    <a:pt x="821" y="939"/>
                  </a:lnTo>
                  <a:lnTo>
                    <a:pt x="835" y="871"/>
                  </a:lnTo>
                  <a:lnTo>
                    <a:pt x="856" y="785"/>
                  </a:lnTo>
                  <a:lnTo>
                    <a:pt x="884" y="682"/>
                  </a:lnTo>
                  <a:lnTo>
                    <a:pt x="915" y="557"/>
                  </a:lnTo>
                  <a:lnTo>
                    <a:pt x="426" y="557"/>
                  </a:lnTo>
                  <a:lnTo>
                    <a:pt x="318" y="1003"/>
                  </a:lnTo>
                  <a:lnTo>
                    <a:pt x="318" y="1010"/>
                  </a:lnTo>
                  <a:lnTo>
                    <a:pt x="315" y="1021"/>
                  </a:lnTo>
                  <a:lnTo>
                    <a:pt x="315" y="1028"/>
                  </a:lnTo>
                  <a:lnTo>
                    <a:pt x="322" y="1046"/>
                  </a:lnTo>
                  <a:lnTo>
                    <a:pt x="343" y="1053"/>
                  </a:lnTo>
                  <a:lnTo>
                    <a:pt x="378" y="1057"/>
                  </a:lnTo>
                  <a:lnTo>
                    <a:pt x="419" y="1057"/>
                  </a:lnTo>
                  <a:lnTo>
                    <a:pt x="433" y="1057"/>
                  </a:lnTo>
                  <a:lnTo>
                    <a:pt x="444" y="1060"/>
                  </a:lnTo>
                  <a:lnTo>
                    <a:pt x="451" y="1060"/>
                  </a:lnTo>
                  <a:lnTo>
                    <a:pt x="458" y="1064"/>
                  </a:lnTo>
                  <a:lnTo>
                    <a:pt x="461" y="1068"/>
                  </a:lnTo>
                  <a:lnTo>
                    <a:pt x="461" y="1075"/>
                  </a:lnTo>
                  <a:lnTo>
                    <a:pt x="461" y="1089"/>
                  </a:lnTo>
                  <a:lnTo>
                    <a:pt x="458" y="1096"/>
                  </a:lnTo>
                  <a:lnTo>
                    <a:pt x="454" y="1103"/>
                  </a:lnTo>
                  <a:lnTo>
                    <a:pt x="447" y="1107"/>
                  </a:lnTo>
                  <a:lnTo>
                    <a:pt x="444" y="1107"/>
                  </a:lnTo>
                  <a:lnTo>
                    <a:pt x="437" y="1110"/>
                  </a:lnTo>
                  <a:lnTo>
                    <a:pt x="433" y="1110"/>
                  </a:lnTo>
                  <a:lnTo>
                    <a:pt x="325" y="1107"/>
                  </a:lnTo>
                  <a:lnTo>
                    <a:pt x="227" y="1103"/>
                  </a:lnTo>
                  <a:lnTo>
                    <a:pt x="182" y="1103"/>
                  </a:lnTo>
                  <a:lnTo>
                    <a:pt x="67" y="1107"/>
                  </a:lnTo>
                  <a:lnTo>
                    <a:pt x="25" y="1110"/>
                  </a:lnTo>
                  <a:lnTo>
                    <a:pt x="21" y="1110"/>
                  </a:lnTo>
                  <a:lnTo>
                    <a:pt x="14" y="1107"/>
                  </a:lnTo>
                  <a:lnTo>
                    <a:pt x="11" y="1107"/>
                  </a:lnTo>
                  <a:lnTo>
                    <a:pt x="7" y="1103"/>
                  </a:lnTo>
                  <a:lnTo>
                    <a:pt x="4" y="1100"/>
                  </a:lnTo>
                  <a:lnTo>
                    <a:pt x="0" y="1093"/>
                  </a:lnTo>
                  <a:lnTo>
                    <a:pt x="4" y="1078"/>
                  </a:lnTo>
                  <a:lnTo>
                    <a:pt x="4" y="1071"/>
                  </a:lnTo>
                  <a:lnTo>
                    <a:pt x="11" y="1064"/>
                  </a:lnTo>
                  <a:lnTo>
                    <a:pt x="14" y="1060"/>
                  </a:lnTo>
                  <a:lnTo>
                    <a:pt x="25" y="1060"/>
                  </a:lnTo>
                  <a:lnTo>
                    <a:pt x="32" y="1057"/>
                  </a:lnTo>
                  <a:lnTo>
                    <a:pt x="46" y="1057"/>
                  </a:lnTo>
                  <a:lnTo>
                    <a:pt x="98" y="1057"/>
                  </a:lnTo>
                  <a:lnTo>
                    <a:pt x="133" y="1053"/>
                  </a:lnTo>
                  <a:lnTo>
                    <a:pt x="158" y="1043"/>
                  </a:lnTo>
                  <a:lnTo>
                    <a:pt x="172" y="1028"/>
                  </a:lnTo>
                  <a:lnTo>
                    <a:pt x="182" y="1010"/>
                  </a:lnTo>
                  <a:lnTo>
                    <a:pt x="189" y="982"/>
                  </a:lnTo>
                  <a:lnTo>
                    <a:pt x="402" y="110"/>
                  </a:lnTo>
                  <a:lnTo>
                    <a:pt x="405" y="96"/>
                  </a:lnTo>
                  <a:lnTo>
                    <a:pt x="409" y="89"/>
                  </a:lnTo>
                  <a:lnTo>
                    <a:pt x="409" y="82"/>
                  </a:lnTo>
                  <a:lnTo>
                    <a:pt x="409" y="78"/>
                  </a:lnTo>
                  <a:lnTo>
                    <a:pt x="409" y="71"/>
                  </a:lnTo>
                  <a:lnTo>
                    <a:pt x="405" y="64"/>
                  </a:lnTo>
                  <a:lnTo>
                    <a:pt x="399" y="60"/>
                  </a:lnTo>
                  <a:lnTo>
                    <a:pt x="392" y="57"/>
                  </a:lnTo>
                  <a:lnTo>
                    <a:pt x="378" y="53"/>
                  </a:lnTo>
                  <a:lnTo>
                    <a:pt x="367" y="53"/>
                  </a:lnTo>
                  <a:lnTo>
                    <a:pt x="339" y="50"/>
                  </a:lnTo>
                  <a:lnTo>
                    <a:pt x="315" y="46"/>
                  </a:lnTo>
                  <a:lnTo>
                    <a:pt x="304" y="46"/>
                  </a:lnTo>
                  <a:lnTo>
                    <a:pt x="290" y="46"/>
                  </a:lnTo>
                  <a:lnTo>
                    <a:pt x="280" y="46"/>
                  </a:lnTo>
                  <a:lnTo>
                    <a:pt x="273" y="46"/>
                  </a:lnTo>
                  <a:lnTo>
                    <a:pt x="266" y="43"/>
                  </a:lnTo>
                  <a:lnTo>
                    <a:pt x="262" y="39"/>
                  </a:lnTo>
                  <a:lnTo>
                    <a:pt x="262" y="28"/>
                  </a:lnTo>
                  <a:lnTo>
                    <a:pt x="262" y="18"/>
                  </a:lnTo>
                  <a:lnTo>
                    <a:pt x="266" y="10"/>
                  </a:lnTo>
                  <a:lnTo>
                    <a:pt x="269" y="3"/>
                  </a:lnTo>
                  <a:lnTo>
                    <a:pt x="273" y="3"/>
                  </a:lnTo>
                  <a:lnTo>
                    <a:pt x="280" y="0"/>
                  </a:lnTo>
                  <a:lnTo>
                    <a:pt x="287" y="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9"/>
            <p:cNvSpPr>
              <a:spLocks/>
            </p:cNvSpPr>
            <p:nvPr/>
          </p:nvSpPr>
          <p:spPr bwMode="auto">
            <a:xfrm>
              <a:off x="4923" y="3091"/>
              <a:ext cx="412" cy="76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4" y="0"/>
                </a:cxn>
                <a:cxn ang="0">
                  <a:pos x="244" y="4"/>
                </a:cxn>
                <a:cxn ang="0">
                  <a:pos x="251" y="7"/>
                </a:cxn>
                <a:cxn ang="0">
                  <a:pos x="255" y="11"/>
                </a:cxn>
                <a:cxn ang="0">
                  <a:pos x="255" y="22"/>
                </a:cxn>
                <a:cxn ang="0">
                  <a:pos x="255" y="36"/>
                </a:cxn>
                <a:cxn ang="0">
                  <a:pos x="255" y="672"/>
                </a:cxn>
                <a:cxn ang="0">
                  <a:pos x="255" y="690"/>
                </a:cxn>
                <a:cxn ang="0">
                  <a:pos x="258" y="704"/>
                </a:cxn>
                <a:cxn ang="0">
                  <a:pos x="269" y="715"/>
                </a:cxn>
                <a:cxn ang="0">
                  <a:pos x="290" y="722"/>
                </a:cxn>
                <a:cxn ang="0">
                  <a:pos x="321" y="725"/>
                </a:cxn>
                <a:cxn ang="0">
                  <a:pos x="370" y="725"/>
                </a:cxn>
                <a:cxn ang="0">
                  <a:pos x="412" y="725"/>
                </a:cxn>
                <a:cxn ang="0">
                  <a:pos x="412" y="768"/>
                </a:cxn>
                <a:cxn ang="0">
                  <a:pos x="391" y="765"/>
                </a:cxn>
                <a:cxn ang="0">
                  <a:pos x="356" y="765"/>
                </a:cxn>
                <a:cxn ang="0">
                  <a:pos x="314" y="765"/>
                </a:cxn>
                <a:cxn ang="0">
                  <a:pos x="272" y="761"/>
                </a:cxn>
                <a:cxn ang="0">
                  <a:pos x="234" y="761"/>
                </a:cxn>
                <a:cxn ang="0">
                  <a:pos x="209" y="761"/>
                </a:cxn>
                <a:cxn ang="0">
                  <a:pos x="181" y="761"/>
                </a:cxn>
                <a:cxn ang="0">
                  <a:pos x="143" y="761"/>
                </a:cxn>
                <a:cxn ang="0">
                  <a:pos x="101" y="765"/>
                </a:cxn>
                <a:cxn ang="0">
                  <a:pos x="59" y="765"/>
                </a:cxn>
                <a:cxn ang="0">
                  <a:pos x="28" y="765"/>
                </a:cxn>
                <a:cxn ang="0">
                  <a:pos x="7" y="768"/>
                </a:cxn>
                <a:cxn ang="0">
                  <a:pos x="7" y="725"/>
                </a:cxn>
                <a:cxn ang="0">
                  <a:pos x="52" y="725"/>
                </a:cxn>
                <a:cxn ang="0">
                  <a:pos x="98" y="725"/>
                </a:cxn>
                <a:cxn ang="0">
                  <a:pos x="129" y="722"/>
                </a:cxn>
                <a:cxn ang="0">
                  <a:pos x="150" y="715"/>
                </a:cxn>
                <a:cxn ang="0">
                  <a:pos x="160" y="704"/>
                </a:cxn>
                <a:cxn ang="0">
                  <a:pos x="164" y="690"/>
                </a:cxn>
                <a:cxn ang="0">
                  <a:pos x="164" y="672"/>
                </a:cxn>
                <a:cxn ang="0">
                  <a:pos x="164" y="86"/>
                </a:cxn>
                <a:cxn ang="0">
                  <a:pos x="115" y="104"/>
                </a:cxn>
                <a:cxn ang="0">
                  <a:pos x="70" y="115"/>
                </a:cxn>
                <a:cxn ang="0">
                  <a:pos x="28" y="115"/>
                </a:cxn>
                <a:cxn ang="0">
                  <a:pos x="0" y="118"/>
                </a:cxn>
                <a:cxn ang="0">
                  <a:pos x="0" y="75"/>
                </a:cxn>
                <a:cxn ang="0">
                  <a:pos x="35" y="75"/>
                </a:cxn>
                <a:cxn ang="0">
                  <a:pos x="80" y="72"/>
                </a:cxn>
                <a:cxn ang="0">
                  <a:pos x="125" y="61"/>
                </a:cxn>
                <a:cxn ang="0">
                  <a:pos x="174" y="40"/>
                </a:cxn>
                <a:cxn ang="0">
                  <a:pos x="220" y="0"/>
                </a:cxn>
              </a:cxnLst>
              <a:rect l="0" t="0" r="r" b="b"/>
              <a:pathLst>
                <a:path w="412" h="768">
                  <a:moveTo>
                    <a:pt x="220" y="0"/>
                  </a:moveTo>
                  <a:lnTo>
                    <a:pt x="234" y="0"/>
                  </a:lnTo>
                  <a:lnTo>
                    <a:pt x="244" y="4"/>
                  </a:lnTo>
                  <a:lnTo>
                    <a:pt x="251" y="7"/>
                  </a:lnTo>
                  <a:lnTo>
                    <a:pt x="255" y="11"/>
                  </a:lnTo>
                  <a:lnTo>
                    <a:pt x="255" y="22"/>
                  </a:lnTo>
                  <a:lnTo>
                    <a:pt x="255" y="36"/>
                  </a:lnTo>
                  <a:lnTo>
                    <a:pt x="255" y="672"/>
                  </a:lnTo>
                  <a:lnTo>
                    <a:pt x="255" y="690"/>
                  </a:lnTo>
                  <a:lnTo>
                    <a:pt x="258" y="704"/>
                  </a:lnTo>
                  <a:lnTo>
                    <a:pt x="269" y="715"/>
                  </a:lnTo>
                  <a:lnTo>
                    <a:pt x="290" y="722"/>
                  </a:lnTo>
                  <a:lnTo>
                    <a:pt x="321" y="725"/>
                  </a:lnTo>
                  <a:lnTo>
                    <a:pt x="370" y="725"/>
                  </a:lnTo>
                  <a:lnTo>
                    <a:pt x="412" y="725"/>
                  </a:lnTo>
                  <a:lnTo>
                    <a:pt x="412" y="768"/>
                  </a:lnTo>
                  <a:lnTo>
                    <a:pt x="391" y="765"/>
                  </a:lnTo>
                  <a:lnTo>
                    <a:pt x="356" y="765"/>
                  </a:lnTo>
                  <a:lnTo>
                    <a:pt x="314" y="765"/>
                  </a:lnTo>
                  <a:lnTo>
                    <a:pt x="272" y="761"/>
                  </a:lnTo>
                  <a:lnTo>
                    <a:pt x="234" y="761"/>
                  </a:lnTo>
                  <a:lnTo>
                    <a:pt x="209" y="761"/>
                  </a:lnTo>
                  <a:lnTo>
                    <a:pt x="181" y="761"/>
                  </a:lnTo>
                  <a:lnTo>
                    <a:pt x="143" y="761"/>
                  </a:lnTo>
                  <a:lnTo>
                    <a:pt x="101" y="765"/>
                  </a:lnTo>
                  <a:lnTo>
                    <a:pt x="59" y="765"/>
                  </a:lnTo>
                  <a:lnTo>
                    <a:pt x="28" y="765"/>
                  </a:lnTo>
                  <a:lnTo>
                    <a:pt x="7" y="768"/>
                  </a:lnTo>
                  <a:lnTo>
                    <a:pt x="7" y="725"/>
                  </a:lnTo>
                  <a:lnTo>
                    <a:pt x="52" y="725"/>
                  </a:lnTo>
                  <a:lnTo>
                    <a:pt x="98" y="725"/>
                  </a:lnTo>
                  <a:lnTo>
                    <a:pt x="129" y="722"/>
                  </a:lnTo>
                  <a:lnTo>
                    <a:pt x="150" y="715"/>
                  </a:lnTo>
                  <a:lnTo>
                    <a:pt x="160" y="704"/>
                  </a:lnTo>
                  <a:lnTo>
                    <a:pt x="164" y="690"/>
                  </a:lnTo>
                  <a:lnTo>
                    <a:pt x="164" y="672"/>
                  </a:lnTo>
                  <a:lnTo>
                    <a:pt x="164" y="86"/>
                  </a:lnTo>
                  <a:lnTo>
                    <a:pt x="115" y="104"/>
                  </a:lnTo>
                  <a:lnTo>
                    <a:pt x="70" y="115"/>
                  </a:lnTo>
                  <a:lnTo>
                    <a:pt x="28" y="115"/>
                  </a:lnTo>
                  <a:lnTo>
                    <a:pt x="0" y="118"/>
                  </a:lnTo>
                  <a:lnTo>
                    <a:pt x="0" y="75"/>
                  </a:lnTo>
                  <a:lnTo>
                    <a:pt x="35" y="75"/>
                  </a:lnTo>
                  <a:lnTo>
                    <a:pt x="80" y="72"/>
                  </a:lnTo>
                  <a:lnTo>
                    <a:pt x="125" y="61"/>
                  </a:lnTo>
                  <a:lnTo>
                    <a:pt x="174" y="4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0"/>
            <p:cNvSpPr>
              <a:spLocks/>
            </p:cNvSpPr>
            <p:nvPr/>
          </p:nvSpPr>
          <p:spPr bwMode="auto">
            <a:xfrm>
              <a:off x="5558" y="3723"/>
              <a:ext cx="147" cy="35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95" y="8"/>
                </a:cxn>
                <a:cxn ang="0">
                  <a:pos x="116" y="25"/>
                </a:cxn>
                <a:cxn ang="0">
                  <a:pos x="133" y="50"/>
                </a:cxn>
                <a:cxn ang="0">
                  <a:pos x="143" y="86"/>
                </a:cxn>
                <a:cxn ang="0">
                  <a:pos x="147" y="125"/>
                </a:cxn>
                <a:cxn ang="0">
                  <a:pos x="140" y="183"/>
                </a:cxn>
                <a:cxn ang="0">
                  <a:pos x="126" y="233"/>
                </a:cxn>
                <a:cxn ang="0">
                  <a:pos x="109" y="275"/>
                </a:cxn>
                <a:cxn ang="0">
                  <a:pos x="84" y="311"/>
                </a:cxn>
                <a:cxn ang="0">
                  <a:pos x="63" y="336"/>
                </a:cxn>
                <a:cxn ang="0">
                  <a:pos x="46" y="350"/>
                </a:cxn>
                <a:cxn ang="0">
                  <a:pos x="35" y="358"/>
                </a:cxn>
                <a:cxn ang="0">
                  <a:pos x="28" y="354"/>
                </a:cxn>
                <a:cxn ang="0">
                  <a:pos x="21" y="350"/>
                </a:cxn>
                <a:cxn ang="0">
                  <a:pos x="18" y="343"/>
                </a:cxn>
                <a:cxn ang="0">
                  <a:pos x="21" y="336"/>
                </a:cxn>
                <a:cxn ang="0">
                  <a:pos x="21" y="333"/>
                </a:cxn>
                <a:cxn ang="0">
                  <a:pos x="25" y="325"/>
                </a:cxn>
                <a:cxn ang="0">
                  <a:pos x="74" y="272"/>
                </a:cxn>
                <a:cxn ang="0">
                  <a:pos x="98" y="218"/>
                </a:cxn>
                <a:cxn ang="0">
                  <a:pos x="112" y="165"/>
                </a:cxn>
                <a:cxn ang="0">
                  <a:pos x="116" y="118"/>
                </a:cxn>
                <a:cxn ang="0">
                  <a:pos x="116" y="118"/>
                </a:cxn>
                <a:cxn ang="0">
                  <a:pos x="116" y="118"/>
                </a:cxn>
                <a:cxn ang="0">
                  <a:pos x="116" y="118"/>
                </a:cxn>
                <a:cxn ang="0">
                  <a:pos x="112" y="118"/>
                </a:cxn>
                <a:cxn ang="0">
                  <a:pos x="109" y="122"/>
                </a:cxn>
                <a:cxn ang="0">
                  <a:pos x="102" y="125"/>
                </a:cxn>
                <a:cxn ang="0">
                  <a:pos x="91" y="129"/>
                </a:cxn>
                <a:cxn ang="0">
                  <a:pos x="81" y="133"/>
                </a:cxn>
                <a:cxn ang="0">
                  <a:pos x="70" y="136"/>
                </a:cxn>
                <a:cxn ang="0">
                  <a:pos x="42" y="129"/>
                </a:cxn>
                <a:cxn ang="0">
                  <a:pos x="21" y="115"/>
                </a:cxn>
                <a:cxn ang="0">
                  <a:pos x="7" y="93"/>
                </a:cxn>
                <a:cxn ang="0">
                  <a:pos x="0" y="68"/>
                </a:cxn>
                <a:cxn ang="0">
                  <a:pos x="11" y="36"/>
                </a:cxn>
                <a:cxn ang="0">
                  <a:pos x="32" y="11"/>
                </a:cxn>
                <a:cxn ang="0">
                  <a:pos x="67" y="0"/>
                </a:cxn>
              </a:cxnLst>
              <a:rect l="0" t="0" r="r" b="b"/>
              <a:pathLst>
                <a:path w="147" h="358">
                  <a:moveTo>
                    <a:pt x="67" y="0"/>
                  </a:moveTo>
                  <a:lnTo>
                    <a:pt x="95" y="8"/>
                  </a:lnTo>
                  <a:lnTo>
                    <a:pt x="116" y="25"/>
                  </a:lnTo>
                  <a:lnTo>
                    <a:pt x="133" y="50"/>
                  </a:lnTo>
                  <a:lnTo>
                    <a:pt x="143" y="86"/>
                  </a:lnTo>
                  <a:lnTo>
                    <a:pt x="147" y="125"/>
                  </a:lnTo>
                  <a:lnTo>
                    <a:pt x="140" y="183"/>
                  </a:lnTo>
                  <a:lnTo>
                    <a:pt x="126" y="233"/>
                  </a:lnTo>
                  <a:lnTo>
                    <a:pt x="109" y="275"/>
                  </a:lnTo>
                  <a:lnTo>
                    <a:pt x="84" y="311"/>
                  </a:lnTo>
                  <a:lnTo>
                    <a:pt x="63" y="336"/>
                  </a:lnTo>
                  <a:lnTo>
                    <a:pt x="46" y="350"/>
                  </a:lnTo>
                  <a:lnTo>
                    <a:pt x="35" y="358"/>
                  </a:lnTo>
                  <a:lnTo>
                    <a:pt x="28" y="354"/>
                  </a:lnTo>
                  <a:lnTo>
                    <a:pt x="21" y="350"/>
                  </a:lnTo>
                  <a:lnTo>
                    <a:pt x="18" y="343"/>
                  </a:lnTo>
                  <a:lnTo>
                    <a:pt x="21" y="336"/>
                  </a:lnTo>
                  <a:lnTo>
                    <a:pt x="21" y="333"/>
                  </a:lnTo>
                  <a:lnTo>
                    <a:pt x="25" y="325"/>
                  </a:lnTo>
                  <a:lnTo>
                    <a:pt x="74" y="272"/>
                  </a:lnTo>
                  <a:lnTo>
                    <a:pt x="98" y="218"/>
                  </a:lnTo>
                  <a:lnTo>
                    <a:pt x="112" y="165"/>
                  </a:lnTo>
                  <a:lnTo>
                    <a:pt x="116" y="118"/>
                  </a:lnTo>
                  <a:lnTo>
                    <a:pt x="116" y="118"/>
                  </a:lnTo>
                  <a:lnTo>
                    <a:pt x="116" y="118"/>
                  </a:lnTo>
                  <a:lnTo>
                    <a:pt x="116" y="118"/>
                  </a:lnTo>
                  <a:lnTo>
                    <a:pt x="112" y="118"/>
                  </a:lnTo>
                  <a:lnTo>
                    <a:pt x="109" y="122"/>
                  </a:lnTo>
                  <a:lnTo>
                    <a:pt x="102" y="125"/>
                  </a:lnTo>
                  <a:lnTo>
                    <a:pt x="91" y="129"/>
                  </a:lnTo>
                  <a:lnTo>
                    <a:pt x="81" y="133"/>
                  </a:lnTo>
                  <a:lnTo>
                    <a:pt x="70" y="136"/>
                  </a:lnTo>
                  <a:lnTo>
                    <a:pt x="42" y="129"/>
                  </a:lnTo>
                  <a:lnTo>
                    <a:pt x="21" y="115"/>
                  </a:lnTo>
                  <a:lnTo>
                    <a:pt x="7" y="93"/>
                  </a:lnTo>
                  <a:lnTo>
                    <a:pt x="0" y="68"/>
                  </a:lnTo>
                  <a:lnTo>
                    <a:pt x="11" y="36"/>
                  </a:lnTo>
                  <a:lnTo>
                    <a:pt x="32" y="1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1"/>
            <p:cNvSpPr>
              <a:spLocks/>
            </p:cNvSpPr>
            <p:nvPr/>
          </p:nvSpPr>
          <p:spPr bwMode="auto">
            <a:xfrm>
              <a:off x="5890" y="3352"/>
              <a:ext cx="485" cy="51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23" y="18"/>
                </a:cxn>
                <a:cxn ang="0">
                  <a:pos x="468" y="64"/>
                </a:cxn>
                <a:cxn ang="0">
                  <a:pos x="468" y="132"/>
                </a:cxn>
                <a:cxn ang="0">
                  <a:pos x="430" y="168"/>
                </a:cxn>
                <a:cxn ang="0">
                  <a:pos x="398" y="171"/>
                </a:cxn>
                <a:cxn ang="0">
                  <a:pos x="381" y="164"/>
                </a:cxn>
                <a:cxn ang="0">
                  <a:pos x="370" y="150"/>
                </a:cxn>
                <a:cxn ang="0">
                  <a:pos x="363" y="129"/>
                </a:cxn>
                <a:cxn ang="0">
                  <a:pos x="377" y="89"/>
                </a:cxn>
                <a:cxn ang="0">
                  <a:pos x="423" y="64"/>
                </a:cxn>
                <a:cxn ang="0">
                  <a:pos x="395" y="46"/>
                </a:cxn>
                <a:cxn ang="0">
                  <a:pos x="342" y="32"/>
                </a:cxn>
                <a:cxn ang="0">
                  <a:pos x="269" y="39"/>
                </a:cxn>
                <a:cxn ang="0">
                  <a:pos x="164" y="118"/>
                </a:cxn>
                <a:cxn ang="0">
                  <a:pos x="115" y="229"/>
                </a:cxn>
                <a:cxn ang="0">
                  <a:pos x="94" y="329"/>
                </a:cxn>
                <a:cxn ang="0">
                  <a:pos x="94" y="396"/>
                </a:cxn>
                <a:cxn ang="0">
                  <a:pos x="133" y="461"/>
                </a:cxn>
                <a:cxn ang="0">
                  <a:pos x="210" y="486"/>
                </a:cxn>
                <a:cxn ang="0">
                  <a:pos x="258" y="482"/>
                </a:cxn>
                <a:cxn ang="0">
                  <a:pos x="353" y="454"/>
                </a:cxn>
                <a:cxn ang="0">
                  <a:pos x="447" y="379"/>
                </a:cxn>
                <a:cxn ang="0">
                  <a:pos x="457" y="371"/>
                </a:cxn>
                <a:cxn ang="0">
                  <a:pos x="464" y="368"/>
                </a:cxn>
                <a:cxn ang="0">
                  <a:pos x="478" y="375"/>
                </a:cxn>
                <a:cxn ang="0">
                  <a:pos x="485" y="389"/>
                </a:cxn>
                <a:cxn ang="0">
                  <a:pos x="464" y="421"/>
                </a:cxn>
                <a:cxn ang="0">
                  <a:pos x="395" y="471"/>
                </a:cxn>
                <a:cxn ang="0">
                  <a:pos x="283" y="511"/>
                </a:cxn>
                <a:cxn ang="0">
                  <a:pos x="150" y="511"/>
                </a:cxn>
                <a:cxn ang="0">
                  <a:pos x="66" y="468"/>
                </a:cxn>
                <a:cxn ang="0">
                  <a:pos x="14" y="400"/>
                </a:cxn>
                <a:cxn ang="0">
                  <a:pos x="0" y="318"/>
                </a:cxn>
                <a:cxn ang="0">
                  <a:pos x="45" y="164"/>
                </a:cxn>
                <a:cxn ang="0">
                  <a:pos x="164" y="46"/>
                </a:cxn>
                <a:cxn ang="0">
                  <a:pos x="325" y="0"/>
                </a:cxn>
              </a:cxnLst>
              <a:rect l="0" t="0" r="r" b="b"/>
              <a:pathLst>
                <a:path w="485" h="514">
                  <a:moveTo>
                    <a:pt x="325" y="0"/>
                  </a:moveTo>
                  <a:lnTo>
                    <a:pt x="356" y="0"/>
                  </a:lnTo>
                  <a:lnTo>
                    <a:pt x="391" y="7"/>
                  </a:lnTo>
                  <a:lnTo>
                    <a:pt x="423" y="18"/>
                  </a:lnTo>
                  <a:lnTo>
                    <a:pt x="447" y="39"/>
                  </a:lnTo>
                  <a:lnTo>
                    <a:pt x="468" y="64"/>
                  </a:lnTo>
                  <a:lnTo>
                    <a:pt x="475" y="100"/>
                  </a:lnTo>
                  <a:lnTo>
                    <a:pt x="468" y="132"/>
                  </a:lnTo>
                  <a:lnTo>
                    <a:pt x="450" y="157"/>
                  </a:lnTo>
                  <a:lnTo>
                    <a:pt x="430" y="168"/>
                  </a:lnTo>
                  <a:lnTo>
                    <a:pt x="409" y="171"/>
                  </a:lnTo>
                  <a:lnTo>
                    <a:pt x="398" y="171"/>
                  </a:lnTo>
                  <a:lnTo>
                    <a:pt x="391" y="171"/>
                  </a:lnTo>
                  <a:lnTo>
                    <a:pt x="381" y="164"/>
                  </a:lnTo>
                  <a:lnTo>
                    <a:pt x="374" y="161"/>
                  </a:lnTo>
                  <a:lnTo>
                    <a:pt x="370" y="150"/>
                  </a:lnTo>
                  <a:lnTo>
                    <a:pt x="363" y="143"/>
                  </a:lnTo>
                  <a:lnTo>
                    <a:pt x="363" y="129"/>
                  </a:lnTo>
                  <a:lnTo>
                    <a:pt x="367" y="111"/>
                  </a:lnTo>
                  <a:lnTo>
                    <a:pt x="377" y="89"/>
                  </a:lnTo>
                  <a:lnTo>
                    <a:pt x="395" y="75"/>
                  </a:lnTo>
                  <a:lnTo>
                    <a:pt x="423" y="64"/>
                  </a:lnTo>
                  <a:lnTo>
                    <a:pt x="423" y="64"/>
                  </a:lnTo>
                  <a:lnTo>
                    <a:pt x="395" y="46"/>
                  </a:lnTo>
                  <a:lnTo>
                    <a:pt x="367" y="36"/>
                  </a:lnTo>
                  <a:lnTo>
                    <a:pt x="342" y="32"/>
                  </a:lnTo>
                  <a:lnTo>
                    <a:pt x="325" y="29"/>
                  </a:lnTo>
                  <a:lnTo>
                    <a:pt x="269" y="39"/>
                  </a:lnTo>
                  <a:lnTo>
                    <a:pt x="213" y="71"/>
                  </a:lnTo>
                  <a:lnTo>
                    <a:pt x="164" y="118"/>
                  </a:lnTo>
                  <a:lnTo>
                    <a:pt x="136" y="171"/>
                  </a:lnTo>
                  <a:lnTo>
                    <a:pt x="115" y="229"/>
                  </a:lnTo>
                  <a:lnTo>
                    <a:pt x="101" y="282"/>
                  </a:lnTo>
                  <a:lnTo>
                    <a:pt x="94" y="329"/>
                  </a:lnTo>
                  <a:lnTo>
                    <a:pt x="91" y="357"/>
                  </a:lnTo>
                  <a:lnTo>
                    <a:pt x="94" y="396"/>
                  </a:lnTo>
                  <a:lnTo>
                    <a:pt x="108" y="432"/>
                  </a:lnTo>
                  <a:lnTo>
                    <a:pt x="133" y="461"/>
                  </a:lnTo>
                  <a:lnTo>
                    <a:pt x="164" y="479"/>
                  </a:lnTo>
                  <a:lnTo>
                    <a:pt x="210" y="486"/>
                  </a:lnTo>
                  <a:lnTo>
                    <a:pt x="227" y="486"/>
                  </a:lnTo>
                  <a:lnTo>
                    <a:pt x="258" y="482"/>
                  </a:lnTo>
                  <a:lnTo>
                    <a:pt x="304" y="471"/>
                  </a:lnTo>
                  <a:lnTo>
                    <a:pt x="353" y="454"/>
                  </a:lnTo>
                  <a:lnTo>
                    <a:pt x="402" y="425"/>
                  </a:lnTo>
                  <a:lnTo>
                    <a:pt x="447" y="379"/>
                  </a:lnTo>
                  <a:lnTo>
                    <a:pt x="454" y="375"/>
                  </a:lnTo>
                  <a:lnTo>
                    <a:pt x="457" y="371"/>
                  </a:lnTo>
                  <a:lnTo>
                    <a:pt x="461" y="368"/>
                  </a:lnTo>
                  <a:lnTo>
                    <a:pt x="464" y="368"/>
                  </a:lnTo>
                  <a:lnTo>
                    <a:pt x="475" y="368"/>
                  </a:lnTo>
                  <a:lnTo>
                    <a:pt x="478" y="375"/>
                  </a:lnTo>
                  <a:lnTo>
                    <a:pt x="485" y="382"/>
                  </a:lnTo>
                  <a:lnTo>
                    <a:pt x="485" y="389"/>
                  </a:lnTo>
                  <a:lnTo>
                    <a:pt x="482" y="400"/>
                  </a:lnTo>
                  <a:lnTo>
                    <a:pt x="464" y="421"/>
                  </a:lnTo>
                  <a:lnTo>
                    <a:pt x="436" y="443"/>
                  </a:lnTo>
                  <a:lnTo>
                    <a:pt x="395" y="471"/>
                  </a:lnTo>
                  <a:lnTo>
                    <a:pt x="346" y="493"/>
                  </a:lnTo>
                  <a:lnTo>
                    <a:pt x="283" y="511"/>
                  </a:lnTo>
                  <a:lnTo>
                    <a:pt x="206" y="514"/>
                  </a:lnTo>
                  <a:lnTo>
                    <a:pt x="150" y="511"/>
                  </a:lnTo>
                  <a:lnTo>
                    <a:pt x="105" y="493"/>
                  </a:lnTo>
                  <a:lnTo>
                    <a:pt x="66" y="468"/>
                  </a:lnTo>
                  <a:lnTo>
                    <a:pt x="35" y="436"/>
                  </a:lnTo>
                  <a:lnTo>
                    <a:pt x="14" y="400"/>
                  </a:lnTo>
                  <a:lnTo>
                    <a:pt x="3" y="357"/>
                  </a:lnTo>
                  <a:lnTo>
                    <a:pt x="0" y="318"/>
                  </a:lnTo>
                  <a:lnTo>
                    <a:pt x="10" y="239"/>
                  </a:lnTo>
                  <a:lnTo>
                    <a:pt x="45" y="164"/>
                  </a:lnTo>
                  <a:lnTo>
                    <a:pt x="98" y="96"/>
                  </a:lnTo>
                  <a:lnTo>
                    <a:pt x="164" y="46"/>
                  </a:lnTo>
                  <a:lnTo>
                    <a:pt x="241" y="11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"/>
            <p:cNvSpPr>
              <a:spLocks noEditPoints="1"/>
            </p:cNvSpPr>
            <p:nvPr/>
          </p:nvSpPr>
          <p:spPr bwMode="auto">
            <a:xfrm>
              <a:off x="6393" y="3352"/>
              <a:ext cx="628" cy="729"/>
            </a:xfrm>
            <a:custGeom>
              <a:avLst/>
              <a:gdLst/>
              <a:ahLst/>
              <a:cxnLst>
                <a:cxn ang="0">
                  <a:pos x="405" y="43"/>
                </a:cxn>
                <a:cxn ang="0">
                  <a:pos x="300" y="136"/>
                </a:cxn>
                <a:cxn ang="0">
                  <a:pos x="241" y="379"/>
                </a:cxn>
                <a:cxn ang="0">
                  <a:pos x="248" y="414"/>
                </a:cxn>
                <a:cxn ang="0">
                  <a:pos x="304" y="479"/>
                </a:cxn>
                <a:cxn ang="0">
                  <a:pos x="419" y="450"/>
                </a:cxn>
                <a:cxn ang="0">
                  <a:pos x="499" y="329"/>
                </a:cxn>
                <a:cxn ang="0">
                  <a:pos x="534" y="179"/>
                </a:cxn>
                <a:cxn ang="0">
                  <a:pos x="524" y="68"/>
                </a:cxn>
                <a:cxn ang="0">
                  <a:pos x="457" y="29"/>
                </a:cxn>
                <a:cxn ang="0">
                  <a:pos x="234" y="7"/>
                </a:cxn>
                <a:cxn ang="0">
                  <a:pos x="300" y="79"/>
                </a:cxn>
                <a:cxn ang="0">
                  <a:pos x="408" y="7"/>
                </a:cxn>
                <a:cxn ang="0">
                  <a:pos x="527" y="14"/>
                </a:cxn>
                <a:cxn ang="0">
                  <a:pos x="607" y="93"/>
                </a:cxn>
                <a:cxn ang="0">
                  <a:pos x="621" y="264"/>
                </a:cxn>
                <a:cxn ang="0">
                  <a:pos x="510" y="443"/>
                </a:cxn>
                <a:cxn ang="0">
                  <a:pos x="339" y="514"/>
                </a:cxn>
                <a:cxn ang="0">
                  <a:pos x="251" y="482"/>
                </a:cxn>
                <a:cxn ang="0">
                  <a:pos x="202" y="529"/>
                </a:cxn>
                <a:cxn ang="0">
                  <a:pos x="174" y="646"/>
                </a:cxn>
                <a:cxn ang="0">
                  <a:pos x="167" y="675"/>
                </a:cxn>
                <a:cxn ang="0">
                  <a:pos x="181" y="686"/>
                </a:cxn>
                <a:cxn ang="0">
                  <a:pos x="213" y="686"/>
                </a:cxn>
                <a:cxn ang="0">
                  <a:pos x="237" y="689"/>
                </a:cxn>
                <a:cxn ang="0">
                  <a:pos x="251" y="696"/>
                </a:cxn>
                <a:cxn ang="0">
                  <a:pos x="251" y="718"/>
                </a:cxn>
                <a:cxn ang="0">
                  <a:pos x="237" y="729"/>
                </a:cxn>
                <a:cxn ang="0">
                  <a:pos x="115" y="721"/>
                </a:cxn>
                <a:cxn ang="0">
                  <a:pos x="10" y="729"/>
                </a:cxn>
                <a:cxn ang="0">
                  <a:pos x="0" y="714"/>
                </a:cxn>
                <a:cxn ang="0">
                  <a:pos x="10" y="689"/>
                </a:cxn>
                <a:cxn ang="0">
                  <a:pos x="31" y="686"/>
                </a:cxn>
                <a:cxn ang="0">
                  <a:pos x="70" y="682"/>
                </a:cxn>
                <a:cxn ang="0">
                  <a:pos x="84" y="657"/>
                </a:cxn>
                <a:cxn ang="0">
                  <a:pos x="213" y="121"/>
                </a:cxn>
                <a:cxn ang="0">
                  <a:pos x="220" y="86"/>
                </a:cxn>
                <a:cxn ang="0">
                  <a:pos x="213" y="50"/>
                </a:cxn>
                <a:cxn ang="0">
                  <a:pos x="192" y="32"/>
                </a:cxn>
                <a:cxn ang="0">
                  <a:pos x="136" y="54"/>
                </a:cxn>
                <a:cxn ang="0">
                  <a:pos x="98" y="154"/>
                </a:cxn>
                <a:cxn ang="0">
                  <a:pos x="87" y="182"/>
                </a:cxn>
                <a:cxn ang="0">
                  <a:pos x="73" y="189"/>
                </a:cxn>
                <a:cxn ang="0">
                  <a:pos x="63" y="186"/>
                </a:cxn>
                <a:cxn ang="0">
                  <a:pos x="52" y="171"/>
                </a:cxn>
                <a:cxn ang="0">
                  <a:pos x="70" y="114"/>
                </a:cxn>
                <a:cxn ang="0">
                  <a:pos x="108" y="36"/>
                </a:cxn>
                <a:cxn ang="0">
                  <a:pos x="185" y="0"/>
                </a:cxn>
              </a:cxnLst>
              <a:rect l="0" t="0" r="r" b="b"/>
              <a:pathLst>
                <a:path w="628" h="729">
                  <a:moveTo>
                    <a:pt x="457" y="29"/>
                  </a:moveTo>
                  <a:lnTo>
                    <a:pt x="433" y="32"/>
                  </a:lnTo>
                  <a:lnTo>
                    <a:pt x="405" y="43"/>
                  </a:lnTo>
                  <a:lnTo>
                    <a:pt x="373" y="61"/>
                  </a:lnTo>
                  <a:lnTo>
                    <a:pt x="335" y="93"/>
                  </a:lnTo>
                  <a:lnTo>
                    <a:pt x="300" y="136"/>
                  </a:lnTo>
                  <a:lnTo>
                    <a:pt x="241" y="368"/>
                  </a:lnTo>
                  <a:lnTo>
                    <a:pt x="241" y="371"/>
                  </a:lnTo>
                  <a:lnTo>
                    <a:pt x="241" y="379"/>
                  </a:lnTo>
                  <a:lnTo>
                    <a:pt x="237" y="386"/>
                  </a:lnTo>
                  <a:lnTo>
                    <a:pt x="241" y="396"/>
                  </a:lnTo>
                  <a:lnTo>
                    <a:pt x="248" y="414"/>
                  </a:lnTo>
                  <a:lnTo>
                    <a:pt x="258" y="439"/>
                  </a:lnTo>
                  <a:lnTo>
                    <a:pt x="276" y="461"/>
                  </a:lnTo>
                  <a:lnTo>
                    <a:pt x="304" y="479"/>
                  </a:lnTo>
                  <a:lnTo>
                    <a:pt x="339" y="486"/>
                  </a:lnTo>
                  <a:lnTo>
                    <a:pt x="380" y="475"/>
                  </a:lnTo>
                  <a:lnTo>
                    <a:pt x="419" y="450"/>
                  </a:lnTo>
                  <a:lnTo>
                    <a:pt x="454" y="414"/>
                  </a:lnTo>
                  <a:lnTo>
                    <a:pt x="482" y="371"/>
                  </a:lnTo>
                  <a:lnTo>
                    <a:pt x="499" y="329"/>
                  </a:lnTo>
                  <a:lnTo>
                    <a:pt x="517" y="275"/>
                  </a:lnTo>
                  <a:lnTo>
                    <a:pt x="527" y="225"/>
                  </a:lnTo>
                  <a:lnTo>
                    <a:pt x="534" y="179"/>
                  </a:lnTo>
                  <a:lnTo>
                    <a:pt x="538" y="143"/>
                  </a:lnTo>
                  <a:lnTo>
                    <a:pt x="534" y="100"/>
                  </a:lnTo>
                  <a:lnTo>
                    <a:pt x="524" y="68"/>
                  </a:lnTo>
                  <a:lnTo>
                    <a:pt x="506" y="46"/>
                  </a:lnTo>
                  <a:lnTo>
                    <a:pt x="482" y="32"/>
                  </a:lnTo>
                  <a:lnTo>
                    <a:pt x="457" y="29"/>
                  </a:lnTo>
                  <a:close/>
                  <a:moveTo>
                    <a:pt x="185" y="0"/>
                  </a:moveTo>
                  <a:lnTo>
                    <a:pt x="206" y="0"/>
                  </a:lnTo>
                  <a:lnTo>
                    <a:pt x="234" y="7"/>
                  </a:lnTo>
                  <a:lnTo>
                    <a:pt x="262" y="21"/>
                  </a:lnTo>
                  <a:lnTo>
                    <a:pt x="283" y="43"/>
                  </a:lnTo>
                  <a:lnTo>
                    <a:pt x="300" y="79"/>
                  </a:lnTo>
                  <a:lnTo>
                    <a:pt x="328" y="54"/>
                  </a:lnTo>
                  <a:lnTo>
                    <a:pt x="363" y="25"/>
                  </a:lnTo>
                  <a:lnTo>
                    <a:pt x="408" y="7"/>
                  </a:lnTo>
                  <a:lnTo>
                    <a:pt x="457" y="0"/>
                  </a:lnTo>
                  <a:lnTo>
                    <a:pt x="492" y="4"/>
                  </a:lnTo>
                  <a:lnTo>
                    <a:pt x="527" y="14"/>
                  </a:lnTo>
                  <a:lnTo>
                    <a:pt x="559" y="32"/>
                  </a:lnTo>
                  <a:lnTo>
                    <a:pt x="586" y="57"/>
                  </a:lnTo>
                  <a:lnTo>
                    <a:pt x="607" y="93"/>
                  </a:lnTo>
                  <a:lnTo>
                    <a:pt x="625" y="139"/>
                  </a:lnTo>
                  <a:lnTo>
                    <a:pt x="628" y="189"/>
                  </a:lnTo>
                  <a:lnTo>
                    <a:pt x="621" y="264"/>
                  </a:lnTo>
                  <a:lnTo>
                    <a:pt x="597" y="329"/>
                  </a:lnTo>
                  <a:lnTo>
                    <a:pt x="559" y="389"/>
                  </a:lnTo>
                  <a:lnTo>
                    <a:pt x="510" y="443"/>
                  </a:lnTo>
                  <a:lnTo>
                    <a:pt x="457" y="482"/>
                  </a:lnTo>
                  <a:lnTo>
                    <a:pt x="398" y="507"/>
                  </a:lnTo>
                  <a:lnTo>
                    <a:pt x="339" y="514"/>
                  </a:lnTo>
                  <a:lnTo>
                    <a:pt x="300" y="511"/>
                  </a:lnTo>
                  <a:lnTo>
                    <a:pt x="272" y="500"/>
                  </a:lnTo>
                  <a:lnTo>
                    <a:pt x="251" y="482"/>
                  </a:lnTo>
                  <a:lnTo>
                    <a:pt x="234" y="464"/>
                  </a:lnTo>
                  <a:lnTo>
                    <a:pt x="223" y="450"/>
                  </a:lnTo>
                  <a:lnTo>
                    <a:pt x="202" y="529"/>
                  </a:lnTo>
                  <a:lnTo>
                    <a:pt x="181" y="621"/>
                  </a:lnTo>
                  <a:lnTo>
                    <a:pt x="178" y="632"/>
                  </a:lnTo>
                  <a:lnTo>
                    <a:pt x="174" y="646"/>
                  </a:lnTo>
                  <a:lnTo>
                    <a:pt x="171" y="657"/>
                  </a:lnTo>
                  <a:lnTo>
                    <a:pt x="171" y="668"/>
                  </a:lnTo>
                  <a:lnTo>
                    <a:pt x="167" y="675"/>
                  </a:lnTo>
                  <a:lnTo>
                    <a:pt x="171" y="679"/>
                  </a:lnTo>
                  <a:lnTo>
                    <a:pt x="174" y="682"/>
                  </a:lnTo>
                  <a:lnTo>
                    <a:pt x="181" y="686"/>
                  </a:lnTo>
                  <a:lnTo>
                    <a:pt x="192" y="686"/>
                  </a:lnTo>
                  <a:lnTo>
                    <a:pt x="202" y="686"/>
                  </a:lnTo>
                  <a:lnTo>
                    <a:pt x="213" y="686"/>
                  </a:lnTo>
                  <a:lnTo>
                    <a:pt x="223" y="686"/>
                  </a:lnTo>
                  <a:lnTo>
                    <a:pt x="230" y="686"/>
                  </a:lnTo>
                  <a:lnTo>
                    <a:pt x="237" y="689"/>
                  </a:lnTo>
                  <a:lnTo>
                    <a:pt x="244" y="689"/>
                  </a:lnTo>
                  <a:lnTo>
                    <a:pt x="248" y="693"/>
                  </a:lnTo>
                  <a:lnTo>
                    <a:pt x="251" y="696"/>
                  </a:lnTo>
                  <a:lnTo>
                    <a:pt x="255" y="704"/>
                  </a:lnTo>
                  <a:lnTo>
                    <a:pt x="251" y="711"/>
                  </a:lnTo>
                  <a:lnTo>
                    <a:pt x="251" y="718"/>
                  </a:lnTo>
                  <a:lnTo>
                    <a:pt x="248" y="725"/>
                  </a:lnTo>
                  <a:lnTo>
                    <a:pt x="241" y="725"/>
                  </a:lnTo>
                  <a:lnTo>
                    <a:pt x="237" y="729"/>
                  </a:lnTo>
                  <a:lnTo>
                    <a:pt x="230" y="729"/>
                  </a:lnTo>
                  <a:lnTo>
                    <a:pt x="171" y="725"/>
                  </a:lnTo>
                  <a:lnTo>
                    <a:pt x="115" y="721"/>
                  </a:lnTo>
                  <a:lnTo>
                    <a:pt x="63" y="725"/>
                  </a:lnTo>
                  <a:lnTo>
                    <a:pt x="17" y="729"/>
                  </a:lnTo>
                  <a:lnTo>
                    <a:pt x="10" y="729"/>
                  </a:lnTo>
                  <a:lnTo>
                    <a:pt x="7" y="725"/>
                  </a:lnTo>
                  <a:lnTo>
                    <a:pt x="3" y="718"/>
                  </a:lnTo>
                  <a:lnTo>
                    <a:pt x="0" y="714"/>
                  </a:lnTo>
                  <a:lnTo>
                    <a:pt x="3" y="704"/>
                  </a:lnTo>
                  <a:lnTo>
                    <a:pt x="7" y="696"/>
                  </a:lnTo>
                  <a:lnTo>
                    <a:pt x="10" y="689"/>
                  </a:lnTo>
                  <a:lnTo>
                    <a:pt x="17" y="689"/>
                  </a:lnTo>
                  <a:lnTo>
                    <a:pt x="24" y="686"/>
                  </a:lnTo>
                  <a:lnTo>
                    <a:pt x="31" y="686"/>
                  </a:lnTo>
                  <a:lnTo>
                    <a:pt x="49" y="686"/>
                  </a:lnTo>
                  <a:lnTo>
                    <a:pt x="59" y="686"/>
                  </a:lnTo>
                  <a:lnTo>
                    <a:pt x="70" y="682"/>
                  </a:lnTo>
                  <a:lnTo>
                    <a:pt x="77" y="675"/>
                  </a:lnTo>
                  <a:lnTo>
                    <a:pt x="80" y="668"/>
                  </a:lnTo>
                  <a:lnTo>
                    <a:pt x="84" y="657"/>
                  </a:lnTo>
                  <a:lnTo>
                    <a:pt x="87" y="646"/>
                  </a:lnTo>
                  <a:lnTo>
                    <a:pt x="87" y="646"/>
                  </a:lnTo>
                  <a:lnTo>
                    <a:pt x="213" y="121"/>
                  </a:lnTo>
                  <a:lnTo>
                    <a:pt x="216" y="111"/>
                  </a:lnTo>
                  <a:lnTo>
                    <a:pt x="216" y="100"/>
                  </a:lnTo>
                  <a:lnTo>
                    <a:pt x="220" y="86"/>
                  </a:lnTo>
                  <a:lnTo>
                    <a:pt x="216" y="75"/>
                  </a:lnTo>
                  <a:lnTo>
                    <a:pt x="216" y="61"/>
                  </a:lnTo>
                  <a:lnTo>
                    <a:pt x="213" y="50"/>
                  </a:lnTo>
                  <a:lnTo>
                    <a:pt x="206" y="43"/>
                  </a:lnTo>
                  <a:lnTo>
                    <a:pt x="199" y="36"/>
                  </a:lnTo>
                  <a:lnTo>
                    <a:pt x="192" y="32"/>
                  </a:lnTo>
                  <a:lnTo>
                    <a:pt x="181" y="29"/>
                  </a:lnTo>
                  <a:lnTo>
                    <a:pt x="157" y="36"/>
                  </a:lnTo>
                  <a:lnTo>
                    <a:pt x="136" y="54"/>
                  </a:lnTo>
                  <a:lnTo>
                    <a:pt x="122" y="82"/>
                  </a:lnTo>
                  <a:lnTo>
                    <a:pt x="108" y="118"/>
                  </a:lnTo>
                  <a:lnTo>
                    <a:pt x="98" y="154"/>
                  </a:lnTo>
                  <a:lnTo>
                    <a:pt x="94" y="168"/>
                  </a:lnTo>
                  <a:lnTo>
                    <a:pt x="91" y="179"/>
                  </a:lnTo>
                  <a:lnTo>
                    <a:pt x="87" y="182"/>
                  </a:lnTo>
                  <a:lnTo>
                    <a:pt x="84" y="186"/>
                  </a:lnTo>
                  <a:lnTo>
                    <a:pt x="80" y="189"/>
                  </a:lnTo>
                  <a:lnTo>
                    <a:pt x="73" y="189"/>
                  </a:lnTo>
                  <a:lnTo>
                    <a:pt x="70" y="189"/>
                  </a:lnTo>
                  <a:lnTo>
                    <a:pt x="66" y="189"/>
                  </a:lnTo>
                  <a:lnTo>
                    <a:pt x="63" y="186"/>
                  </a:lnTo>
                  <a:lnTo>
                    <a:pt x="59" y="182"/>
                  </a:lnTo>
                  <a:lnTo>
                    <a:pt x="56" y="179"/>
                  </a:lnTo>
                  <a:lnTo>
                    <a:pt x="52" y="171"/>
                  </a:lnTo>
                  <a:lnTo>
                    <a:pt x="56" y="164"/>
                  </a:lnTo>
                  <a:lnTo>
                    <a:pt x="63" y="143"/>
                  </a:lnTo>
                  <a:lnTo>
                    <a:pt x="70" y="114"/>
                  </a:lnTo>
                  <a:lnTo>
                    <a:pt x="80" y="86"/>
                  </a:lnTo>
                  <a:lnTo>
                    <a:pt x="94" y="57"/>
                  </a:lnTo>
                  <a:lnTo>
                    <a:pt x="108" y="36"/>
                  </a:lnTo>
                  <a:lnTo>
                    <a:pt x="129" y="18"/>
                  </a:lnTo>
                  <a:lnTo>
                    <a:pt x="153" y="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3"/>
            <p:cNvSpPr>
              <a:spLocks/>
            </p:cNvSpPr>
            <p:nvPr/>
          </p:nvSpPr>
          <p:spPr bwMode="auto">
            <a:xfrm>
              <a:off x="7095" y="3138"/>
              <a:ext cx="380" cy="728"/>
            </a:xfrm>
            <a:custGeom>
              <a:avLst/>
              <a:gdLst/>
              <a:ahLst/>
              <a:cxnLst>
                <a:cxn ang="0">
                  <a:pos x="258" y="3"/>
                </a:cxn>
                <a:cxn ang="0">
                  <a:pos x="279" y="14"/>
                </a:cxn>
                <a:cxn ang="0">
                  <a:pos x="283" y="35"/>
                </a:cxn>
                <a:cxn ang="0">
                  <a:pos x="283" y="53"/>
                </a:cxn>
                <a:cxn ang="0">
                  <a:pos x="345" y="225"/>
                </a:cxn>
                <a:cxn ang="0">
                  <a:pos x="363" y="225"/>
                </a:cxn>
                <a:cxn ang="0">
                  <a:pos x="373" y="228"/>
                </a:cxn>
                <a:cxn ang="0">
                  <a:pos x="380" y="239"/>
                </a:cxn>
                <a:cxn ang="0">
                  <a:pos x="373" y="257"/>
                </a:cxn>
                <a:cxn ang="0">
                  <a:pos x="363" y="264"/>
                </a:cxn>
                <a:cxn ang="0">
                  <a:pos x="345" y="264"/>
                </a:cxn>
                <a:cxn ang="0">
                  <a:pos x="230" y="264"/>
                </a:cxn>
                <a:cxn ang="0">
                  <a:pos x="146" y="607"/>
                </a:cxn>
                <a:cxn ang="0">
                  <a:pos x="143" y="632"/>
                </a:cxn>
                <a:cxn ang="0">
                  <a:pos x="143" y="660"/>
                </a:cxn>
                <a:cxn ang="0">
                  <a:pos x="153" y="685"/>
                </a:cxn>
                <a:cxn ang="0">
                  <a:pos x="167" y="696"/>
                </a:cxn>
                <a:cxn ang="0">
                  <a:pos x="223" y="689"/>
                </a:cxn>
                <a:cxn ang="0">
                  <a:pos x="304" y="614"/>
                </a:cxn>
                <a:cxn ang="0">
                  <a:pos x="335" y="553"/>
                </a:cxn>
                <a:cxn ang="0">
                  <a:pos x="342" y="543"/>
                </a:cxn>
                <a:cxn ang="0">
                  <a:pos x="356" y="539"/>
                </a:cxn>
                <a:cxn ang="0">
                  <a:pos x="363" y="543"/>
                </a:cxn>
                <a:cxn ang="0">
                  <a:pos x="370" y="546"/>
                </a:cxn>
                <a:cxn ang="0">
                  <a:pos x="373" y="557"/>
                </a:cxn>
                <a:cxn ang="0">
                  <a:pos x="356" y="596"/>
                </a:cxn>
                <a:cxn ang="0">
                  <a:pos x="307" y="668"/>
                </a:cxn>
                <a:cxn ang="0">
                  <a:pos x="227" y="721"/>
                </a:cxn>
                <a:cxn ang="0">
                  <a:pos x="139" y="725"/>
                </a:cxn>
                <a:cxn ang="0">
                  <a:pos x="80" y="689"/>
                </a:cxn>
                <a:cxn ang="0">
                  <a:pos x="56" y="621"/>
                </a:cxn>
                <a:cxn ang="0">
                  <a:pos x="66" y="568"/>
                </a:cxn>
                <a:cxn ang="0">
                  <a:pos x="139" y="264"/>
                </a:cxn>
                <a:cxn ang="0">
                  <a:pos x="21" y="264"/>
                </a:cxn>
                <a:cxn ang="0">
                  <a:pos x="3" y="260"/>
                </a:cxn>
                <a:cxn ang="0">
                  <a:pos x="0" y="250"/>
                </a:cxn>
                <a:cxn ang="0">
                  <a:pos x="3" y="232"/>
                </a:cxn>
                <a:cxn ang="0">
                  <a:pos x="17" y="225"/>
                </a:cxn>
                <a:cxn ang="0">
                  <a:pos x="35" y="225"/>
                </a:cxn>
                <a:cxn ang="0">
                  <a:pos x="164" y="164"/>
                </a:cxn>
                <a:cxn ang="0">
                  <a:pos x="181" y="96"/>
                </a:cxn>
                <a:cxn ang="0">
                  <a:pos x="188" y="68"/>
                </a:cxn>
                <a:cxn ang="0">
                  <a:pos x="188" y="60"/>
                </a:cxn>
                <a:cxn ang="0">
                  <a:pos x="192" y="50"/>
                </a:cxn>
                <a:cxn ang="0">
                  <a:pos x="202" y="25"/>
                </a:cxn>
                <a:cxn ang="0">
                  <a:pos x="220" y="7"/>
                </a:cxn>
                <a:cxn ang="0">
                  <a:pos x="248" y="0"/>
                </a:cxn>
              </a:cxnLst>
              <a:rect l="0" t="0" r="r" b="b"/>
              <a:pathLst>
                <a:path w="380" h="728">
                  <a:moveTo>
                    <a:pt x="248" y="0"/>
                  </a:moveTo>
                  <a:lnTo>
                    <a:pt x="258" y="3"/>
                  </a:lnTo>
                  <a:lnTo>
                    <a:pt x="269" y="7"/>
                  </a:lnTo>
                  <a:lnTo>
                    <a:pt x="279" y="14"/>
                  </a:lnTo>
                  <a:lnTo>
                    <a:pt x="283" y="25"/>
                  </a:lnTo>
                  <a:lnTo>
                    <a:pt x="283" y="35"/>
                  </a:lnTo>
                  <a:lnTo>
                    <a:pt x="283" y="43"/>
                  </a:lnTo>
                  <a:lnTo>
                    <a:pt x="283" y="53"/>
                  </a:lnTo>
                  <a:lnTo>
                    <a:pt x="241" y="225"/>
                  </a:lnTo>
                  <a:lnTo>
                    <a:pt x="345" y="225"/>
                  </a:lnTo>
                  <a:lnTo>
                    <a:pt x="356" y="225"/>
                  </a:lnTo>
                  <a:lnTo>
                    <a:pt x="363" y="225"/>
                  </a:lnTo>
                  <a:lnTo>
                    <a:pt x="370" y="225"/>
                  </a:lnTo>
                  <a:lnTo>
                    <a:pt x="373" y="228"/>
                  </a:lnTo>
                  <a:lnTo>
                    <a:pt x="377" y="232"/>
                  </a:lnTo>
                  <a:lnTo>
                    <a:pt x="380" y="239"/>
                  </a:lnTo>
                  <a:lnTo>
                    <a:pt x="377" y="250"/>
                  </a:lnTo>
                  <a:lnTo>
                    <a:pt x="373" y="257"/>
                  </a:lnTo>
                  <a:lnTo>
                    <a:pt x="370" y="260"/>
                  </a:lnTo>
                  <a:lnTo>
                    <a:pt x="363" y="264"/>
                  </a:lnTo>
                  <a:lnTo>
                    <a:pt x="352" y="264"/>
                  </a:lnTo>
                  <a:lnTo>
                    <a:pt x="345" y="264"/>
                  </a:lnTo>
                  <a:lnTo>
                    <a:pt x="230" y="264"/>
                  </a:lnTo>
                  <a:lnTo>
                    <a:pt x="230" y="264"/>
                  </a:lnTo>
                  <a:lnTo>
                    <a:pt x="146" y="593"/>
                  </a:lnTo>
                  <a:lnTo>
                    <a:pt x="146" y="607"/>
                  </a:lnTo>
                  <a:lnTo>
                    <a:pt x="143" y="618"/>
                  </a:lnTo>
                  <a:lnTo>
                    <a:pt x="143" y="632"/>
                  </a:lnTo>
                  <a:lnTo>
                    <a:pt x="143" y="643"/>
                  </a:lnTo>
                  <a:lnTo>
                    <a:pt x="143" y="660"/>
                  </a:lnTo>
                  <a:lnTo>
                    <a:pt x="146" y="675"/>
                  </a:lnTo>
                  <a:lnTo>
                    <a:pt x="153" y="685"/>
                  </a:lnTo>
                  <a:lnTo>
                    <a:pt x="160" y="693"/>
                  </a:lnTo>
                  <a:lnTo>
                    <a:pt x="167" y="696"/>
                  </a:lnTo>
                  <a:lnTo>
                    <a:pt x="178" y="700"/>
                  </a:lnTo>
                  <a:lnTo>
                    <a:pt x="223" y="689"/>
                  </a:lnTo>
                  <a:lnTo>
                    <a:pt x="265" y="657"/>
                  </a:lnTo>
                  <a:lnTo>
                    <a:pt x="304" y="614"/>
                  </a:lnTo>
                  <a:lnTo>
                    <a:pt x="331" y="560"/>
                  </a:lnTo>
                  <a:lnTo>
                    <a:pt x="335" y="553"/>
                  </a:lnTo>
                  <a:lnTo>
                    <a:pt x="338" y="546"/>
                  </a:lnTo>
                  <a:lnTo>
                    <a:pt x="342" y="543"/>
                  </a:lnTo>
                  <a:lnTo>
                    <a:pt x="349" y="543"/>
                  </a:lnTo>
                  <a:lnTo>
                    <a:pt x="356" y="539"/>
                  </a:lnTo>
                  <a:lnTo>
                    <a:pt x="356" y="539"/>
                  </a:lnTo>
                  <a:lnTo>
                    <a:pt x="363" y="543"/>
                  </a:lnTo>
                  <a:lnTo>
                    <a:pt x="366" y="543"/>
                  </a:lnTo>
                  <a:lnTo>
                    <a:pt x="370" y="546"/>
                  </a:lnTo>
                  <a:lnTo>
                    <a:pt x="373" y="550"/>
                  </a:lnTo>
                  <a:lnTo>
                    <a:pt x="373" y="557"/>
                  </a:lnTo>
                  <a:lnTo>
                    <a:pt x="370" y="571"/>
                  </a:lnTo>
                  <a:lnTo>
                    <a:pt x="356" y="596"/>
                  </a:lnTo>
                  <a:lnTo>
                    <a:pt x="335" y="632"/>
                  </a:lnTo>
                  <a:lnTo>
                    <a:pt x="307" y="668"/>
                  </a:lnTo>
                  <a:lnTo>
                    <a:pt x="272" y="700"/>
                  </a:lnTo>
                  <a:lnTo>
                    <a:pt x="227" y="721"/>
                  </a:lnTo>
                  <a:lnTo>
                    <a:pt x="178" y="728"/>
                  </a:lnTo>
                  <a:lnTo>
                    <a:pt x="139" y="725"/>
                  </a:lnTo>
                  <a:lnTo>
                    <a:pt x="108" y="710"/>
                  </a:lnTo>
                  <a:lnTo>
                    <a:pt x="80" y="689"/>
                  </a:lnTo>
                  <a:lnTo>
                    <a:pt x="63" y="660"/>
                  </a:lnTo>
                  <a:lnTo>
                    <a:pt x="56" y="621"/>
                  </a:lnTo>
                  <a:lnTo>
                    <a:pt x="59" y="600"/>
                  </a:lnTo>
                  <a:lnTo>
                    <a:pt x="66" y="568"/>
                  </a:lnTo>
                  <a:lnTo>
                    <a:pt x="73" y="535"/>
                  </a:lnTo>
                  <a:lnTo>
                    <a:pt x="139" y="264"/>
                  </a:lnTo>
                  <a:lnTo>
                    <a:pt x="31" y="264"/>
                  </a:lnTo>
                  <a:lnTo>
                    <a:pt x="21" y="264"/>
                  </a:lnTo>
                  <a:lnTo>
                    <a:pt x="10" y="264"/>
                  </a:lnTo>
                  <a:lnTo>
                    <a:pt x="3" y="260"/>
                  </a:lnTo>
                  <a:lnTo>
                    <a:pt x="0" y="257"/>
                  </a:lnTo>
                  <a:lnTo>
                    <a:pt x="0" y="250"/>
                  </a:lnTo>
                  <a:lnTo>
                    <a:pt x="0" y="239"/>
                  </a:lnTo>
                  <a:lnTo>
                    <a:pt x="3" y="232"/>
                  </a:lnTo>
                  <a:lnTo>
                    <a:pt x="10" y="228"/>
                  </a:lnTo>
                  <a:lnTo>
                    <a:pt x="17" y="225"/>
                  </a:lnTo>
                  <a:lnTo>
                    <a:pt x="24" y="225"/>
                  </a:lnTo>
                  <a:lnTo>
                    <a:pt x="35" y="225"/>
                  </a:lnTo>
                  <a:lnTo>
                    <a:pt x="150" y="225"/>
                  </a:lnTo>
                  <a:lnTo>
                    <a:pt x="164" y="164"/>
                  </a:lnTo>
                  <a:lnTo>
                    <a:pt x="174" y="125"/>
                  </a:lnTo>
                  <a:lnTo>
                    <a:pt x="181" y="96"/>
                  </a:lnTo>
                  <a:lnTo>
                    <a:pt x="185" y="78"/>
                  </a:lnTo>
                  <a:lnTo>
                    <a:pt x="188" y="68"/>
                  </a:lnTo>
                  <a:lnTo>
                    <a:pt x="188" y="64"/>
                  </a:lnTo>
                  <a:lnTo>
                    <a:pt x="188" y="60"/>
                  </a:lnTo>
                  <a:lnTo>
                    <a:pt x="188" y="57"/>
                  </a:lnTo>
                  <a:lnTo>
                    <a:pt x="192" y="50"/>
                  </a:lnTo>
                  <a:lnTo>
                    <a:pt x="199" y="35"/>
                  </a:lnTo>
                  <a:lnTo>
                    <a:pt x="202" y="25"/>
                  </a:lnTo>
                  <a:lnTo>
                    <a:pt x="213" y="14"/>
                  </a:lnTo>
                  <a:lnTo>
                    <a:pt x="220" y="7"/>
                  </a:lnTo>
                  <a:lnTo>
                    <a:pt x="234" y="3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"/>
            <p:cNvSpPr>
              <a:spLocks/>
            </p:cNvSpPr>
            <p:nvPr/>
          </p:nvSpPr>
          <p:spPr bwMode="auto">
            <a:xfrm>
              <a:off x="7762" y="2402"/>
              <a:ext cx="370" cy="1629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59" y="0"/>
                </a:cxn>
                <a:cxn ang="0">
                  <a:pos x="366" y="4"/>
                </a:cxn>
                <a:cxn ang="0">
                  <a:pos x="370" y="11"/>
                </a:cxn>
                <a:cxn ang="0">
                  <a:pos x="370" y="18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66" y="25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9" y="43"/>
                </a:cxn>
                <a:cxn ang="0">
                  <a:pos x="272" y="136"/>
                </a:cxn>
                <a:cxn ang="0">
                  <a:pos x="213" y="236"/>
                </a:cxn>
                <a:cxn ang="0">
                  <a:pos x="167" y="343"/>
                </a:cxn>
                <a:cxn ang="0">
                  <a:pos x="132" y="457"/>
                </a:cxn>
                <a:cxn ang="0">
                  <a:pos x="108" y="571"/>
                </a:cxn>
                <a:cxn ang="0">
                  <a:pos x="97" y="693"/>
                </a:cxn>
                <a:cxn ang="0">
                  <a:pos x="94" y="814"/>
                </a:cxn>
                <a:cxn ang="0">
                  <a:pos x="94" y="911"/>
                </a:cxn>
                <a:cxn ang="0">
                  <a:pos x="104" y="1007"/>
                </a:cxn>
                <a:cxn ang="0">
                  <a:pos x="118" y="1111"/>
                </a:cxn>
                <a:cxn ang="0">
                  <a:pos x="143" y="1211"/>
                </a:cxn>
                <a:cxn ang="0">
                  <a:pos x="178" y="1311"/>
                </a:cxn>
                <a:cxn ang="0">
                  <a:pos x="220" y="1404"/>
                </a:cxn>
                <a:cxn ang="0">
                  <a:pos x="276" y="1493"/>
                </a:cxn>
                <a:cxn ang="0">
                  <a:pos x="342" y="1575"/>
                </a:cxn>
                <a:cxn ang="0">
                  <a:pos x="352" y="1586"/>
                </a:cxn>
                <a:cxn ang="0">
                  <a:pos x="359" y="1593"/>
                </a:cxn>
                <a:cxn ang="0">
                  <a:pos x="366" y="1600"/>
                </a:cxn>
                <a:cxn ang="0">
                  <a:pos x="370" y="1604"/>
                </a:cxn>
                <a:cxn ang="0">
                  <a:pos x="370" y="1607"/>
                </a:cxn>
                <a:cxn ang="0">
                  <a:pos x="370" y="1611"/>
                </a:cxn>
                <a:cxn ang="0">
                  <a:pos x="370" y="1611"/>
                </a:cxn>
                <a:cxn ang="0">
                  <a:pos x="370" y="1611"/>
                </a:cxn>
                <a:cxn ang="0">
                  <a:pos x="370" y="1618"/>
                </a:cxn>
                <a:cxn ang="0">
                  <a:pos x="366" y="1621"/>
                </a:cxn>
                <a:cxn ang="0">
                  <a:pos x="359" y="1625"/>
                </a:cxn>
                <a:cxn ang="0">
                  <a:pos x="352" y="1629"/>
                </a:cxn>
                <a:cxn ang="0">
                  <a:pos x="338" y="1621"/>
                </a:cxn>
                <a:cxn ang="0">
                  <a:pos x="314" y="1600"/>
                </a:cxn>
                <a:cxn ang="0">
                  <a:pos x="279" y="1571"/>
                </a:cxn>
                <a:cxn ang="0">
                  <a:pos x="237" y="1525"/>
                </a:cxn>
                <a:cxn ang="0">
                  <a:pos x="195" y="1468"/>
                </a:cxn>
                <a:cxn ang="0">
                  <a:pos x="150" y="1400"/>
                </a:cxn>
                <a:cxn ang="0">
                  <a:pos x="104" y="1321"/>
                </a:cxn>
                <a:cxn ang="0">
                  <a:pos x="63" y="1211"/>
                </a:cxn>
                <a:cxn ang="0">
                  <a:pos x="31" y="1100"/>
                </a:cxn>
                <a:cxn ang="0">
                  <a:pos x="14" y="996"/>
                </a:cxn>
                <a:cxn ang="0">
                  <a:pos x="3" y="896"/>
                </a:cxn>
                <a:cxn ang="0">
                  <a:pos x="0" y="814"/>
                </a:cxn>
                <a:cxn ang="0">
                  <a:pos x="3" y="704"/>
                </a:cxn>
                <a:cxn ang="0">
                  <a:pos x="21" y="582"/>
                </a:cxn>
                <a:cxn ang="0">
                  <a:pos x="52" y="450"/>
                </a:cxn>
                <a:cxn ang="0">
                  <a:pos x="101" y="318"/>
                </a:cxn>
                <a:cxn ang="0">
                  <a:pos x="139" y="243"/>
                </a:cxn>
                <a:cxn ang="0">
                  <a:pos x="178" y="182"/>
                </a:cxn>
                <a:cxn ang="0">
                  <a:pos x="220" y="125"/>
                </a:cxn>
                <a:cxn ang="0">
                  <a:pos x="258" y="82"/>
                </a:cxn>
                <a:cxn ang="0">
                  <a:pos x="293" y="46"/>
                </a:cxn>
                <a:cxn ang="0">
                  <a:pos x="321" y="21"/>
                </a:cxn>
                <a:cxn ang="0">
                  <a:pos x="342" y="7"/>
                </a:cxn>
                <a:cxn ang="0">
                  <a:pos x="352" y="0"/>
                </a:cxn>
              </a:cxnLst>
              <a:rect l="0" t="0" r="r" b="b"/>
              <a:pathLst>
                <a:path w="370" h="1629">
                  <a:moveTo>
                    <a:pt x="352" y="0"/>
                  </a:moveTo>
                  <a:lnTo>
                    <a:pt x="359" y="0"/>
                  </a:lnTo>
                  <a:lnTo>
                    <a:pt x="366" y="4"/>
                  </a:lnTo>
                  <a:lnTo>
                    <a:pt x="370" y="11"/>
                  </a:lnTo>
                  <a:lnTo>
                    <a:pt x="370" y="18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6" y="25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9" y="43"/>
                  </a:lnTo>
                  <a:lnTo>
                    <a:pt x="272" y="136"/>
                  </a:lnTo>
                  <a:lnTo>
                    <a:pt x="213" y="236"/>
                  </a:lnTo>
                  <a:lnTo>
                    <a:pt x="167" y="343"/>
                  </a:lnTo>
                  <a:lnTo>
                    <a:pt x="132" y="457"/>
                  </a:lnTo>
                  <a:lnTo>
                    <a:pt x="108" y="571"/>
                  </a:lnTo>
                  <a:lnTo>
                    <a:pt x="97" y="693"/>
                  </a:lnTo>
                  <a:lnTo>
                    <a:pt x="94" y="814"/>
                  </a:lnTo>
                  <a:lnTo>
                    <a:pt x="94" y="911"/>
                  </a:lnTo>
                  <a:lnTo>
                    <a:pt x="104" y="1007"/>
                  </a:lnTo>
                  <a:lnTo>
                    <a:pt x="118" y="1111"/>
                  </a:lnTo>
                  <a:lnTo>
                    <a:pt x="143" y="1211"/>
                  </a:lnTo>
                  <a:lnTo>
                    <a:pt x="178" y="1311"/>
                  </a:lnTo>
                  <a:lnTo>
                    <a:pt x="220" y="1404"/>
                  </a:lnTo>
                  <a:lnTo>
                    <a:pt x="276" y="1493"/>
                  </a:lnTo>
                  <a:lnTo>
                    <a:pt x="342" y="1575"/>
                  </a:lnTo>
                  <a:lnTo>
                    <a:pt x="352" y="1586"/>
                  </a:lnTo>
                  <a:lnTo>
                    <a:pt x="359" y="1593"/>
                  </a:lnTo>
                  <a:lnTo>
                    <a:pt x="366" y="1600"/>
                  </a:lnTo>
                  <a:lnTo>
                    <a:pt x="370" y="1604"/>
                  </a:lnTo>
                  <a:lnTo>
                    <a:pt x="370" y="1607"/>
                  </a:lnTo>
                  <a:lnTo>
                    <a:pt x="370" y="1611"/>
                  </a:lnTo>
                  <a:lnTo>
                    <a:pt x="370" y="1611"/>
                  </a:lnTo>
                  <a:lnTo>
                    <a:pt x="370" y="1611"/>
                  </a:lnTo>
                  <a:lnTo>
                    <a:pt x="370" y="1618"/>
                  </a:lnTo>
                  <a:lnTo>
                    <a:pt x="366" y="1621"/>
                  </a:lnTo>
                  <a:lnTo>
                    <a:pt x="359" y="1625"/>
                  </a:lnTo>
                  <a:lnTo>
                    <a:pt x="352" y="1629"/>
                  </a:lnTo>
                  <a:lnTo>
                    <a:pt x="338" y="1621"/>
                  </a:lnTo>
                  <a:lnTo>
                    <a:pt x="314" y="1600"/>
                  </a:lnTo>
                  <a:lnTo>
                    <a:pt x="279" y="1571"/>
                  </a:lnTo>
                  <a:lnTo>
                    <a:pt x="237" y="1525"/>
                  </a:lnTo>
                  <a:lnTo>
                    <a:pt x="195" y="1468"/>
                  </a:lnTo>
                  <a:lnTo>
                    <a:pt x="150" y="1400"/>
                  </a:lnTo>
                  <a:lnTo>
                    <a:pt x="104" y="1321"/>
                  </a:lnTo>
                  <a:lnTo>
                    <a:pt x="63" y="1211"/>
                  </a:lnTo>
                  <a:lnTo>
                    <a:pt x="31" y="1100"/>
                  </a:lnTo>
                  <a:lnTo>
                    <a:pt x="14" y="996"/>
                  </a:lnTo>
                  <a:lnTo>
                    <a:pt x="3" y="896"/>
                  </a:lnTo>
                  <a:lnTo>
                    <a:pt x="0" y="814"/>
                  </a:lnTo>
                  <a:lnTo>
                    <a:pt x="3" y="704"/>
                  </a:lnTo>
                  <a:lnTo>
                    <a:pt x="21" y="582"/>
                  </a:lnTo>
                  <a:lnTo>
                    <a:pt x="52" y="450"/>
                  </a:lnTo>
                  <a:lnTo>
                    <a:pt x="101" y="318"/>
                  </a:lnTo>
                  <a:lnTo>
                    <a:pt x="139" y="243"/>
                  </a:lnTo>
                  <a:lnTo>
                    <a:pt x="178" y="182"/>
                  </a:lnTo>
                  <a:lnTo>
                    <a:pt x="220" y="125"/>
                  </a:lnTo>
                  <a:lnTo>
                    <a:pt x="258" y="82"/>
                  </a:lnTo>
                  <a:lnTo>
                    <a:pt x="293" y="46"/>
                  </a:lnTo>
                  <a:lnTo>
                    <a:pt x="321" y="21"/>
                  </a:lnTo>
                  <a:lnTo>
                    <a:pt x="342" y="7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5"/>
            <p:cNvSpPr>
              <a:spLocks/>
            </p:cNvSpPr>
            <p:nvPr/>
          </p:nvSpPr>
          <p:spPr bwMode="auto">
            <a:xfrm>
              <a:off x="8310" y="2513"/>
              <a:ext cx="967" cy="111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925" y="0"/>
                </a:cxn>
                <a:cxn ang="0">
                  <a:pos x="967" y="364"/>
                </a:cxn>
                <a:cxn ang="0">
                  <a:pos x="929" y="364"/>
                </a:cxn>
                <a:cxn ang="0">
                  <a:pos x="915" y="278"/>
                </a:cxn>
                <a:cxn ang="0">
                  <a:pos x="894" y="207"/>
                </a:cxn>
                <a:cxn ang="0">
                  <a:pos x="862" y="150"/>
                </a:cxn>
                <a:cxn ang="0">
                  <a:pos x="824" y="110"/>
                </a:cxn>
                <a:cxn ang="0">
                  <a:pos x="775" y="78"/>
                </a:cxn>
                <a:cxn ang="0">
                  <a:pos x="716" y="60"/>
                </a:cxn>
                <a:cxn ang="0">
                  <a:pos x="639" y="50"/>
                </a:cxn>
                <a:cxn ang="0">
                  <a:pos x="548" y="46"/>
                </a:cxn>
                <a:cxn ang="0">
                  <a:pos x="178" y="46"/>
                </a:cxn>
                <a:cxn ang="0">
                  <a:pos x="506" y="532"/>
                </a:cxn>
                <a:cxn ang="0">
                  <a:pos x="510" y="535"/>
                </a:cxn>
                <a:cxn ang="0">
                  <a:pos x="517" y="546"/>
                </a:cxn>
                <a:cxn ang="0">
                  <a:pos x="517" y="553"/>
                </a:cxn>
                <a:cxn ang="0">
                  <a:pos x="517" y="557"/>
                </a:cxn>
                <a:cxn ang="0">
                  <a:pos x="517" y="560"/>
                </a:cxn>
                <a:cxn ang="0">
                  <a:pos x="513" y="564"/>
                </a:cxn>
                <a:cxn ang="0">
                  <a:pos x="510" y="571"/>
                </a:cxn>
                <a:cxn ang="0">
                  <a:pos x="503" y="578"/>
                </a:cxn>
                <a:cxn ang="0">
                  <a:pos x="503" y="578"/>
                </a:cxn>
                <a:cxn ang="0">
                  <a:pos x="101" y="1039"/>
                </a:cxn>
                <a:cxn ang="0">
                  <a:pos x="541" y="1039"/>
                </a:cxn>
                <a:cxn ang="0">
                  <a:pos x="622" y="1039"/>
                </a:cxn>
                <a:cxn ang="0">
                  <a:pos x="688" y="1032"/>
                </a:cxn>
                <a:cxn ang="0">
                  <a:pos x="747" y="1018"/>
                </a:cxn>
                <a:cxn ang="0">
                  <a:pos x="796" y="1000"/>
                </a:cxn>
                <a:cxn ang="0">
                  <a:pos x="838" y="968"/>
                </a:cxn>
                <a:cxn ang="0">
                  <a:pos x="873" y="928"/>
                </a:cxn>
                <a:cxn ang="0">
                  <a:pos x="897" y="875"/>
                </a:cxn>
                <a:cxn ang="0">
                  <a:pos x="918" y="807"/>
                </a:cxn>
                <a:cxn ang="0">
                  <a:pos x="929" y="725"/>
                </a:cxn>
                <a:cxn ang="0">
                  <a:pos x="967" y="725"/>
                </a:cxn>
                <a:cxn ang="0">
                  <a:pos x="925" y="1110"/>
                </a:cxn>
                <a:cxn ang="0">
                  <a:pos x="38" y="1110"/>
                </a:cxn>
                <a:cxn ang="0">
                  <a:pos x="28" y="1110"/>
                </a:cxn>
                <a:cxn ang="0">
                  <a:pos x="21" y="1107"/>
                </a:cxn>
                <a:cxn ang="0">
                  <a:pos x="10" y="1107"/>
                </a:cxn>
                <a:cxn ang="0">
                  <a:pos x="3" y="1103"/>
                </a:cxn>
                <a:cxn ang="0">
                  <a:pos x="0" y="1100"/>
                </a:cxn>
                <a:cxn ang="0">
                  <a:pos x="0" y="1093"/>
                </a:cxn>
                <a:cxn ang="0">
                  <a:pos x="0" y="1089"/>
                </a:cxn>
                <a:cxn ang="0">
                  <a:pos x="0" y="1085"/>
                </a:cxn>
                <a:cxn ang="0">
                  <a:pos x="3" y="1082"/>
                </a:cxn>
                <a:cxn ang="0">
                  <a:pos x="3" y="1078"/>
                </a:cxn>
                <a:cxn ang="0">
                  <a:pos x="10" y="1075"/>
                </a:cxn>
                <a:cxn ang="0">
                  <a:pos x="17" y="1064"/>
                </a:cxn>
                <a:cxn ang="0">
                  <a:pos x="395" y="625"/>
                </a:cxn>
                <a:cxn ang="0">
                  <a:pos x="0" y="35"/>
                </a:cxn>
                <a:cxn ang="0">
                  <a:pos x="0" y="21"/>
                </a:cxn>
                <a:cxn ang="0">
                  <a:pos x="0" y="10"/>
                </a:cxn>
                <a:cxn ang="0">
                  <a:pos x="7" y="3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38" y="0"/>
                </a:cxn>
              </a:cxnLst>
              <a:rect l="0" t="0" r="r" b="b"/>
              <a:pathLst>
                <a:path w="967" h="1110">
                  <a:moveTo>
                    <a:pt x="38" y="0"/>
                  </a:moveTo>
                  <a:lnTo>
                    <a:pt x="925" y="0"/>
                  </a:lnTo>
                  <a:lnTo>
                    <a:pt x="967" y="364"/>
                  </a:lnTo>
                  <a:lnTo>
                    <a:pt x="929" y="364"/>
                  </a:lnTo>
                  <a:lnTo>
                    <a:pt x="915" y="278"/>
                  </a:lnTo>
                  <a:lnTo>
                    <a:pt x="894" y="207"/>
                  </a:lnTo>
                  <a:lnTo>
                    <a:pt x="862" y="150"/>
                  </a:lnTo>
                  <a:lnTo>
                    <a:pt x="824" y="110"/>
                  </a:lnTo>
                  <a:lnTo>
                    <a:pt x="775" y="78"/>
                  </a:lnTo>
                  <a:lnTo>
                    <a:pt x="716" y="60"/>
                  </a:lnTo>
                  <a:lnTo>
                    <a:pt x="639" y="50"/>
                  </a:lnTo>
                  <a:lnTo>
                    <a:pt x="548" y="46"/>
                  </a:lnTo>
                  <a:lnTo>
                    <a:pt x="178" y="46"/>
                  </a:lnTo>
                  <a:lnTo>
                    <a:pt x="506" y="532"/>
                  </a:lnTo>
                  <a:lnTo>
                    <a:pt x="510" y="535"/>
                  </a:lnTo>
                  <a:lnTo>
                    <a:pt x="517" y="546"/>
                  </a:lnTo>
                  <a:lnTo>
                    <a:pt x="517" y="553"/>
                  </a:lnTo>
                  <a:lnTo>
                    <a:pt x="517" y="557"/>
                  </a:lnTo>
                  <a:lnTo>
                    <a:pt x="517" y="560"/>
                  </a:lnTo>
                  <a:lnTo>
                    <a:pt x="513" y="564"/>
                  </a:lnTo>
                  <a:lnTo>
                    <a:pt x="510" y="571"/>
                  </a:lnTo>
                  <a:lnTo>
                    <a:pt x="503" y="578"/>
                  </a:lnTo>
                  <a:lnTo>
                    <a:pt x="503" y="578"/>
                  </a:lnTo>
                  <a:lnTo>
                    <a:pt x="101" y="1039"/>
                  </a:lnTo>
                  <a:lnTo>
                    <a:pt x="541" y="1039"/>
                  </a:lnTo>
                  <a:lnTo>
                    <a:pt x="622" y="1039"/>
                  </a:lnTo>
                  <a:lnTo>
                    <a:pt x="688" y="1032"/>
                  </a:lnTo>
                  <a:lnTo>
                    <a:pt x="747" y="1018"/>
                  </a:lnTo>
                  <a:lnTo>
                    <a:pt x="796" y="1000"/>
                  </a:lnTo>
                  <a:lnTo>
                    <a:pt x="838" y="968"/>
                  </a:lnTo>
                  <a:lnTo>
                    <a:pt x="873" y="928"/>
                  </a:lnTo>
                  <a:lnTo>
                    <a:pt x="897" y="875"/>
                  </a:lnTo>
                  <a:lnTo>
                    <a:pt x="918" y="807"/>
                  </a:lnTo>
                  <a:lnTo>
                    <a:pt x="929" y="725"/>
                  </a:lnTo>
                  <a:lnTo>
                    <a:pt x="967" y="725"/>
                  </a:lnTo>
                  <a:lnTo>
                    <a:pt x="925" y="1110"/>
                  </a:lnTo>
                  <a:lnTo>
                    <a:pt x="38" y="1110"/>
                  </a:lnTo>
                  <a:lnTo>
                    <a:pt x="28" y="1110"/>
                  </a:lnTo>
                  <a:lnTo>
                    <a:pt x="21" y="1107"/>
                  </a:lnTo>
                  <a:lnTo>
                    <a:pt x="10" y="1107"/>
                  </a:lnTo>
                  <a:lnTo>
                    <a:pt x="3" y="1103"/>
                  </a:lnTo>
                  <a:lnTo>
                    <a:pt x="0" y="1100"/>
                  </a:lnTo>
                  <a:lnTo>
                    <a:pt x="0" y="1093"/>
                  </a:lnTo>
                  <a:lnTo>
                    <a:pt x="0" y="1089"/>
                  </a:lnTo>
                  <a:lnTo>
                    <a:pt x="0" y="1085"/>
                  </a:lnTo>
                  <a:lnTo>
                    <a:pt x="3" y="1082"/>
                  </a:lnTo>
                  <a:lnTo>
                    <a:pt x="3" y="1078"/>
                  </a:lnTo>
                  <a:lnTo>
                    <a:pt x="10" y="1075"/>
                  </a:lnTo>
                  <a:lnTo>
                    <a:pt x="17" y="1064"/>
                  </a:lnTo>
                  <a:lnTo>
                    <a:pt x="395" y="62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6"/>
            <p:cNvSpPr>
              <a:spLocks noEditPoints="1"/>
            </p:cNvSpPr>
            <p:nvPr/>
          </p:nvSpPr>
          <p:spPr bwMode="auto">
            <a:xfrm>
              <a:off x="9508" y="2920"/>
              <a:ext cx="174" cy="1018"/>
            </a:xfrm>
            <a:custGeom>
              <a:avLst/>
              <a:gdLst/>
              <a:ahLst/>
              <a:cxnLst>
                <a:cxn ang="0">
                  <a:pos x="87" y="532"/>
                </a:cxn>
                <a:cxn ang="0">
                  <a:pos x="118" y="539"/>
                </a:cxn>
                <a:cxn ang="0">
                  <a:pos x="139" y="557"/>
                </a:cxn>
                <a:cxn ang="0">
                  <a:pos x="157" y="582"/>
                </a:cxn>
                <a:cxn ang="0">
                  <a:pos x="167" y="611"/>
                </a:cxn>
                <a:cxn ang="0">
                  <a:pos x="171" y="643"/>
                </a:cxn>
                <a:cxn ang="0">
                  <a:pos x="174" y="675"/>
                </a:cxn>
                <a:cxn ang="0">
                  <a:pos x="174" y="696"/>
                </a:cxn>
                <a:cxn ang="0">
                  <a:pos x="167" y="775"/>
                </a:cxn>
                <a:cxn ang="0">
                  <a:pos x="150" y="843"/>
                </a:cxn>
                <a:cxn ang="0">
                  <a:pos x="129" y="903"/>
                </a:cxn>
                <a:cxn ang="0">
                  <a:pos x="101" y="950"/>
                </a:cxn>
                <a:cxn ang="0">
                  <a:pos x="77" y="986"/>
                </a:cxn>
                <a:cxn ang="0">
                  <a:pos x="56" y="1011"/>
                </a:cxn>
                <a:cxn ang="0">
                  <a:pos x="42" y="1018"/>
                </a:cxn>
                <a:cxn ang="0">
                  <a:pos x="35" y="1014"/>
                </a:cxn>
                <a:cxn ang="0">
                  <a:pos x="28" y="1007"/>
                </a:cxn>
                <a:cxn ang="0">
                  <a:pos x="28" y="1000"/>
                </a:cxn>
                <a:cxn ang="0">
                  <a:pos x="28" y="996"/>
                </a:cxn>
                <a:cxn ang="0">
                  <a:pos x="28" y="993"/>
                </a:cxn>
                <a:cxn ang="0">
                  <a:pos x="28" y="989"/>
                </a:cxn>
                <a:cxn ang="0">
                  <a:pos x="31" y="982"/>
                </a:cxn>
                <a:cxn ang="0">
                  <a:pos x="35" y="975"/>
                </a:cxn>
                <a:cxn ang="0">
                  <a:pos x="87" y="903"/>
                </a:cxn>
                <a:cxn ang="0">
                  <a:pos x="118" y="836"/>
                </a:cxn>
                <a:cxn ang="0">
                  <a:pos x="132" y="771"/>
                </a:cxn>
                <a:cxn ang="0">
                  <a:pos x="139" y="721"/>
                </a:cxn>
                <a:cxn ang="0">
                  <a:pos x="139" y="686"/>
                </a:cxn>
                <a:cxn ang="0">
                  <a:pos x="139" y="686"/>
                </a:cxn>
                <a:cxn ang="0">
                  <a:pos x="129" y="693"/>
                </a:cxn>
                <a:cxn ang="0">
                  <a:pos x="118" y="696"/>
                </a:cxn>
                <a:cxn ang="0">
                  <a:pos x="108" y="700"/>
                </a:cxn>
                <a:cxn ang="0">
                  <a:pos x="97" y="700"/>
                </a:cxn>
                <a:cxn ang="0">
                  <a:pos x="97" y="700"/>
                </a:cxn>
                <a:cxn ang="0">
                  <a:pos x="94" y="703"/>
                </a:cxn>
                <a:cxn ang="0">
                  <a:pos x="87" y="703"/>
                </a:cxn>
                <a:cxn ang="0">
                  <a:pos x="49" y="696"/>
                </a:cxn>
                <a:cxn ang="0">
                  <a:pos x="21" y="675"/>
                </a:cxn>
                <a:cxn ang="0">
                  <a:pos x="7" y="646"/>
                </a:cxn>
                <a:cxn ang="0">
                  <a:pos x="0" y="614"/>
                </a:cxn>
                <a:cxn ang="0">
                  <a:pos x="7" y="586"/>
                </a:cxn>
                <a:cxn ang="0">
                  <a:pos x="21" y="557"/>
                </a:cxn>
                <a:cxn ang="0">
                  <a:pos x="49" y="539"/>
                </a:cxn>
                <a:cxn ang="0">
                  <a:pos x="87" y="532"/>
                </a:cxn>
                <a:cxn ang="0">
                  <a:pos x="87" y="0"/>
                </a:cxn>
                <a:cxn ang="0">
                  <a:pos x="118" y="7"/>
                </a:cxn>
                <a:cxn ang="0">
                  <a:pos x="143" y="28"/>
                </a:cxn>
                <a:cxn ang="0">
                  <a:pos x="164" y="53"/>
                </a:cxn>
                <a:cxn ang="0">
                  <a:pos x="167" y="89"/>
                </a:cxn>
                <a:cxn ang="0">
                  <a:pos x="164" y="121"/>
                </a:cxn>
                <a:cxn ang="0">
                  <a:pos x="143" y="146"/>
                </a:cxn>
                <a:cxn ang="0">
                  <a:pos x="118" y="168"/>
                </a:cxn>
                <a:cxn ang="0">
                  <a:pos x="87" y="171"/>
                </a:cxn>
                <a:cxn ang="0">
                  <a:pos x="52" y="168"/>
                </a:cxn>
                <a:cxn ang="0">
                  <a:pos x="28" y="146"/>
                </a:cxn>
                <a:cxn ang="0">
                  <a:pos x="7" y="121"/>
                </a:cxn>
                <a:cxn ang="0">
                  <a:pos x="0" y="89"/>
                </a:cxn>
                <a:cxn ang="0">
                  <a:pos x="7" y="53"/>
                </a:cxn>
                <a:cxn ang="0">
                  <a:pos x="28" y="28"/>
                </a:cxn>
                <a:cxn ang="0">
                  <a:pos x="52" y="7"/>
                </a:cxn>
                <a:cxn ang="0">
                  <a:pos x="87" y="0"/>
                </a:cxn>
              </a:cxnLst>
              <a:rect l="0" t="0" r="r" b="b"/>
              <a:pathLst>
                <a:path w="174" h="1018">
                  <a:moveTo>
                    <a:pt x="87" y="532"/>
                  </a:moveTo>
                  <a:lnTo>
                    <a:pt x="118" y="539"/>
                  </a:lnTo>
                  <a:lnTo>
                    <a:pt x="139" y="557"/>
                  </a:lnTo>
                  <a:lnTo>
                    <a:pt x="157" y="582"/>
                  </a:lnTo>
                  <a:lnTo>
                    <a:pt x="167" y="611"/>
                  </a:lnTo>
                  <a:lnTo>
                    <a:pt x="171" y="643"/>
                  </a:lnTo>
                  <a:lnTo>
                    <a:pt x="174" y="675"/>
                  </a:lnTo>
                  <a:lnTo>
                    <a:pt x="174" y="696"/>
                  </a:lnTo>
                  <a:lnTo>
                    <a:pt x="167" y="775"/>
                  </a:lnTo>
                  <a:lnTo>
                    <a:pt x="150" y="843"/>
                  </a:lnTo>
                  <a:lnTo>
                    <a:pt x="129" y="903"/>
                  </a:lnTo>
                  <a:lnTo>
                    <a:pt x="101" y="950"/>
                  </a:lnTo>
                  <a:lnTo>
                    <a:pt x="77" y="986"/>
                  </a:lnTo>
                  <a:lnTo>
                    <a:pt x="56" y="1011"/>
                  </a:lnTo>
                  <a:lnTo>
                    <a:pt x="42" y="1018"/>
                  </a:lnTo>
                  <a:lnTo>
                    <a:pt x="35" y="1014"/>
                  </a:lnTo>
                  <a:lnTo>
                    <a:pt x="28" y="1007"/>
                  </a:lnTo>
                  <a:lnTo>
                    <a:pt x="28" y="1000"/>
                  </a:lnTo>
                  <a:lnTo>
                    <a:pt x="28" y="996"/>
                  </a:lnTo>
                  <a:lnTo>
                    <a:pt x="28" y="993"/>
                  </a:lnTo>
                  <a:lnTo>
                    <a:pt x="28" y="989"/>
                  </a:lnTo>
                  <a:lnTo>
                    <a:pt x="31" y="982"/>
                  </a:lnTo>
                  <a:lnTo>
                    <a:pt x="35" y="975"/>
                  </a:lnTo>
                  <a:lnTo>
                    <a:pt x="87" y="903"/>
                  </a:lnTo>
                  <a:lnTo>
                    <a:pt x="118" y="836"/>
                  </a:lnTo>
                  <a:lnTo>
                    <a:pt x="132" y="771"/>
                  </a:lnTo>
                  <a:lnTo>
                    <a:pt x="139" y="721"/>
                  </a:lnTo>
                  <a:lnTo>
                    <a:pt x="139" y="686"/>
                  </a:lnTo>
                  <a:lnTo>
                    <a:pt x="139" y="686"/>
                  </a:lnTo>
                  <a:lnTo>
                    <a:pt x="129" y="693"/>
                  </a:lnTo>
                  <a:lnTo>
                    <a:pt x="118" y="696"/>
                  </a:lnTo>
                  <a:lnTo>
                    <a:pt x="108" y="700"/>
                  </a:lnTo>
                  <a:lnTo>
                    <a:pt x="97" y="700"/>
                  </a:lnTo>
                  <a:lnTo>
                    <a:pt x="97" y="700"/>
                  </a:lnTo>
                  <a:lnTo>
                    <a:pt x="94" y="703"/>
                  </a:lnTo>
                  <a:lnTo>
                    <a:pt x="87" y="703"/>
                  </a:lnTo>
                  <a:lnTo>
                    <a:pt x="49" y="696"/>
                  </a:lnTo>
                  <a:lnTo>
                    <a:pt x="21" y="675"/>
                  </a:lnTo>
                  <a:lnTo>
                    <a:pt x="7" y="646"/>
                  </a:lnTo>
                  <a:lnTo>
                    <a:pt x="0" y="614"/>
                  </a:lnTo>
                  <a:lnTo>
                    <a:pt x="7" y="586"/>
                  </a:lnTo>
                  <a:lnTo>
                    <a:pt x="21" y="557"/>
                  </a:lnTo>
                  <a:lnTo>
                    <a:pt x="49" y="539"/>
                  </a:lnTo>
                  <a:lnTo>
                    <a:pt x="87" y="532"/>
                  </a:lnTo>
                  <a:close/>
                  <a:moveTo>
                    <a:pt x="87" y="0"/>
                  </a:moveTo>
                  <a:lnTo>
                    <a:pt x="118" y="7"/>
                  </a:lnTo>
                  <a:lnTo>
                    <a:pt x="143" y="28"/>
                  </a:lnTo>
                  <a:lnTo>
                    <a:pt x="164" y="53"/>
                  </a:lnTo>
                  <a:lnTo>
                    <a:pt x="167" y="89"/>
                  </a:lnTo>
                  <a:lnTo>
                    <a:pt x="164" y="121"/>
                  </a:lnTo>
                  <a:lnTo>
                    <a:pt x="143" y="146"/>
                  </a:lnTo>
                  <a:lnTo>
                    <a:pt x="118" y="168"/>
                  </a:lnTo>
                  <a:lnTo>
                    <a:pt x="87" y="171"/>
                  </a:lnTo>
                  <a:lnTo>
                    <a:pt x="52" y="168"/>
                  </a:lnTo>
                  <a:lnTo>
                    <a:pt x="28" y="146"/>
                  </a:lnTo>
                  <a:lnTo>
                    <a:pt x="7" y="121"/>
                  </a:lnTo>
                  <a:lnTo>
                    <a:pt x="0" y="89"/>
                  </a:lnTo>
                  <a:lnTo>
                    <a:pt x="7" y="53"/>
                  </a:lnTo>
                  <a:lnTo>
                    <a:pt x="28" y="28"/>
                  </a:lnTo>
                  <a:lnTo>
                    <a:pt x="52" y="7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7"/>
            <p:cNvSpPr>
              <a:spLocks noEditPoints="1"/>
            </p:cNvSpPr>
            <p:nvPr/>
          </p:nvSpPr>
          <p:spPr bwMode="auto">
            <a:xfrm>
              <a:off x="10126" y="2509"/>
              <a:ext cx="971" cy="1114"/>
            </a:xfrm>
            <a:custGeom>
              <a:avLst/>
              <a:gdLst/>
              <a:ahLst/>
              <a:cxnLst>
                <a:cxn ang="0">
                  <a:pos x="827" y="1007"/>
                </a:cxn>
                <a:cxn ang="0">
                  <a:pos x="765" y="1057"/>
                </a:cxn>
                <a:cxn ang="0">
                  <a:pos x="876" y="1018"/>
                </a:cxn>
                <a:cxn ang="0">
                  <a:pos x="883" y="972"/>
                </a:cxn>
                <a:cxn ang="0">
                  <a:pos x="677" y="57"/>
                </a:cxn>
                <a:cxn ang="0">
                  <a:pos x="241" y="1057"/>
                </a:cxn>
                <a:cxn ang="0">
                  <a:pos x="677" y="57"/>
                </a:cxn>
                <a:cxn ang="0">
                  <a:pos x="129" y="129"/>
                </a:cxn>
                <a:cxn ang="0">
                  <a:pos x="181" y="82"/>
                </a:cxn>
                <a:cxn ang="0">
                  <a:pos x="136" y="57"/>
                </a:cxn>
                <a:cxn ang="0">
                  <a:pos x="866" y="0"/>
                </a:cxn>
                <a:cxn ang="0">
                  <a:pos x="890" y="0"/>
                </a:cxn>
                <a:cxn ang="0">
                  <a:pos x="908" y="7"/>
                </a:cxn>
                <a:cxn ang="0">
                  <a:pos x="918" y="18"/>
                </a:cxn>
                <a:cxn ang="0">
                  <a:pos x="918" y="32"/>
                </a:cxn>
                <a:cxn ang="0">
                  <a:pos x="918" y="36"/>
                </a:cxn>
                <a:cxn ang="0">
                  <a:pos x="911" y="47"/>
                </a:cxn>
                <a:cxn ang="0">
                  <a:pos x="908" y="57"/>
                </a:cxn>
                <a:cxn ang="0">
                  <a:pos x="534" y="1057"/>
                </a:cxn>
                <a:cxn ang="0">
                  <a:pos x="684" y="1032"/>
                </a:cxn>
                <a:cxn ang="0">
                  <a:pos x="796" y="961"/>
                </a:cxn>
                <a:cxn ang="0">
                  <a:pos x="873" y="868"/>
                </a:cxn>
                <a:cxn ang="0">
                  <a:pos x="908" y="768"/>
                </a:cxn>
                <a:cxn ang="0">
                  <a:pos x="915" y="739"/>
                </a:cxn>
                <a:cxn ang="0">
                  <a:pos x="925" y="725"/>
                </a:cxn>
                <a:cxn ang="0">
                  <a:pos x="943" y="718"/>
                </a:cxn>
                <a:cxn ang="0">
                  <a:pos x="957" y="725"/>
                </a:cxn>
                <a:cxn ang="0">
                  <a:pos x="967" y="736"/>
                </a:cxn>
                <a:cxn ang="0">
                  <a:pos x="925" y="1068"/>
                </a:cxn>
                <a:cxn ang="0">
                  <a:pos x="922" y="1097"/>
                </a:cxn>
                <a:cxn ang="0">
                  <a:pos x="911" y="1107"/>
                </a:cxn>
                <a:cxn ang="0">
                  <a:pos x="890" y="1114"/>
                </a:cxn>
                <a:cxn ang="0">
                  <a:pos x="52" y="1114"/>
                </a:cxn>
                <a:cxn ang="0">
                  <a:pos x="31" y="1111"/>
                </a:cxn>
                <a:cxn ang="0">
                  <a:pos x="14" y="1107"/>
                </a:cxn>
                <a:cxn ang="0">
                  <a:pos x="3" y="1097"/>
                </a:cxn>
                <a:cxn ang="0">
                  <a:pos x="0" y="1082"/>
                </a:cxn>
                <a:cxn ang="0">
                  <a:pos x="3" y="1075"/>
                </a:cxn>
                <a:cxn ang="0">
                  <a:pos x="10" y="1064"/>
                </a:cxn>
                <a:cxn ang="0">
                  <a:pos x="614" y="57"/>
                </a:cxn>
                <a:cxn ang="0">
                  <a:pos x="447" y="57"/>
                </a:cxn>
                <a:cxn ang="0">
                  <a:pos x="342" y="72"/>
                </a:cxn>
                <a:cxn ang="0">
                  <a:pos x="230" y="122"/>
                </a:cxn>
                <a:cxn ang="0">
                  <a:pos x="146" y="197"/>
                </a:cxn>
                <a:cxn ang="0">
                  <a:pos x="115" y="268"/>
                </a:cxn>
                <a:cxn ang="0">
                  <a:pos x="108" y="304"/>
                </a:cxn>
                <a:cxn ang="0">
                  <a:pos x="94" y="314"/>
                </a:cxn>
                <a:cxn ang="0">
                  <a:pos x="77" y="318"/>
                </a:cxn>
                <a:cxn ang="0">
                  <a:pos x="63" y="311"/>
                </a:cxn>
                <a:cxn ang="0">
                  <a:pos x="56" y="297"/>
                </a:cxn>
                <a:cxn ang="0">
                  <a:pos x="59" y="268"/>
                </a:cxn>
                <a:cxn ang="0">
                  <a:pos x="84" y="22"/>
                </a:cxn>
                <a:cxn ang="0">
                  <a:pos x="108" y="0"/>
                </a:cxn>
              </a:cxnLst>
              <a:rect l="0" t="0" r="r" b="b"/>
              <a:pathLst>
                <a:path w="971" h="1114">
                  <a:moveTo>
                    <a:pt x="887" y="947"/>
                  </a:moveTo>
                  <a:lnTo>
                    <a:pt x="827" y="1007"/>
                  </a:lnTo>
                  <a:lnTo>
                    <a:pt x="765" y="1054"/>
                  </a:lnTo>
                  <a:lnTo>
                    <a:pt x="765" y="1057"/>
                  </a:lnTo>
                  <a:lnTo>
                    <a:pt x="873" y="1057"/>
                  </a:lnTo>
                  <a:lnTo>
                    <a:pt x="876" y="1018"/>
                  </a:lnTo>
                  <a:lnTo>
                    <a:pt x="880" y="993"/>
                  </a:lnTo>
                  <a:lnTo>
                    <a:pt x="883" y="972"/>
                  </a:lnTo>
                  <a:lnTo>
                    <a:pt x="887" y="947"/>
                  </a:lnTo>
                  <a:close/>
                  <a:moveTo>
                    <a:pt x="677" y="57"/>
                  </a:moveTo>
                  <a:lnTo>
                    <a:pt x="80" y="1057"/>
                  </a:lnTo>
                  <a:lnTo>
                    <a:pt x="241" y="1057"/>
                  </a:lnTo>
                  <a:lnTo>
                    <a:pt x="841" y="57"/>
                  </a:lnTo>
                  <a:lnTo>
                    <a:pt x="677" y="57"/>
                  </a:lnTo>
                  <a:close/>
                  <a:moveTo>
                    <a:pt x="136" y="57"/>
                  </a:moveTo>
                  <a:lnTo>
                    <a:pt x="129" y="129"/>
                  </a:lnTo>
                  <a:lnTo>
                    <a:pt x="150" y="107"/>
                  </a:lnTo>
                  <a:lnTo>
                    <a:pt x="181" y="82"/>
                  </a:lnTo>
                  <a:lnTo>
                    <a:pt x="220" y="57"/>
                  </a:lnTo>
                  <a:lnTo>
                    <a:pt x="136" y="57"/>
                  </a:lnTo>
                  <a:close/>
                  <a:moveTo>
                    <a:pt x="139" y="0"/>
                  </a:moveTo>
                  <a:lnTo>
                    <a:pt x="866" y="0"/>
                  </a:lnTo>
                  <a:lnTo>
                    <a:pt x="880" y="0"/>
                  </a:lnTo>
                  <a:lnTo>
                    <a:pt x="890" y="0"/>
                  </a:lnTo>
                  <a:lnTo>
                    <a:pt x="901" y="4"/>
                  </a:lnTo>
                  <a:lnTo>
                    <a:pt x="908" y="7"/>
                  </a:lnTo>
                  <a:lnTo>
                    <a:pt x="915" y="11"/>
                  </a:lnTo>
                  <a:lnTo>
                    <a:pt x="918" y="18"/>
                  </a:lnTo>
                  <a:lnTo>
                    <a:pt x="918" y="29"/>
                  </a:lnTo>
                  <a:lnTo>
                    <a:pt x="918" y="32"/>
                  </a:lnTo>
                  <a:lnTo>
                    <a:pt x="918" y="32"/>
                  </a:lnTo>
                  <a:lnTo>
                    <a:pt x="918" y="36"/>
                  </a:lnTo>
                  <a:lnTo>
                    <a:pt x="915" y="43"/>
                  </a:lnTo>
                  <a:lnTo>
                    <a:pt x="911" y="47"/>
                  </a:lnTo>
                  <a:lnTo>
                    <a:pt x="908" y="57"/>
                  </a:lnTo>
                  <a:lnTo>
                    <a:pt x="908" y="57"/>
                  </a:lnTo>
                  <a:lnTo>
                    <a:pt x="307" y="1057"/>
                  </a:lnTo>
                  <a:lnTo>
                    <a:pt x="534" y="1057"/>
                  </a:lnTo>
                  <a:lnTo>
                    <a:pt x="614" y="1050"/>
                  </a:lnTo>
                  <a:lnTo>
                    <a:pt x="684" y="1032"/>
                  </a:lnTo>
                  <a:lnTo>
                    <a:pt x="744" y="1000"/>
                  </a:lnTo>
                  <a:lnTo>
                    <a:pt x="796" y="961"/>
                  </a:lnTo>
                  <a:lnTo>
                    <a:pt x="838" y="918"/>
                  </a:lnTo>
                  <a:lnTo>
                    <a:pt x="873" y="868"/>
                  </a:lnTo>
                  <a:lnTo>
                    <a:pt x="894" y="818"/>
                  </a:lnTo>
                  <a:lnTo>
                    <a:pt x="908" y="768"/>
                  </a:lnTo>
                  <a:lnTo>
                    <a:pt x="911" y="754"/>
                  </a:lnTo>
                  <a:lnTo>
                    <a:pt x="915" y="739"/>
                  </a:lnTo>
                  <a:lnTo>
                    <a:pt x="918" y="732"/>
                  </a:lnTo>
                  <a:lnTo>
                    <a:pt x="925" y="725"/>
                  </a:lnTo>
                  <a:lnTo>
                    <a:pt x="932" y="722"/>
                  </a:lnTo>
                  <a:lnTo>
                    <a:pt x="943" y="718"/>
                  </a:lnTo>
                  <a:lnTo>
                    <a:pt x="950" y="722"/>
                  </a:lnTo>
                  <a:lnTo>
                    <a:pt x="957" y="725"/>
                  </a:lnTo>
                  <a:lnTo>
                    <a:pt x="964" y="729"/>
                  </a:lnTo>
                  <a:lnTo>
                    <a:pt x="967" y="736"/>
                  </a:lnTo>
                  <a:lnTo>
                    <a:pt x="971" y="747"/>
                  </a:lnTo>
                  <a:lnTo>
                    <a:pt x="925" y="1068"/>
                  </a:lnTo>
                  <a:lnTo>
                    <a:pt x="922" y="1082"/>
                  </a:lnTo>
                  <a:lnTo>
                    <a:pt x="922" y="1097"/>
                  </a:lnTo>
                  <a:lnTo>
                    <a:pt x="918" y="1104"/>
                  </a:lnTo>
                  <a:lnTo>
                    <a:pt x="911" y="1107"/>
                  </a:lnTo>
                  <a:lnTo>
                    <a:pt x="901" y="1111"/>
                  </a:lnTo>
                  <a:lnTo>
                    <a:pt x="890" y="1114"/>
                  </a:lnTo>
                  <a:lnTo>
                    <a:pt x="873" y="1114"/>
                  </a:lnTo>
                  <a:lnTo>
                    <a:pt x="52" y="1114"/>
                  </a:lnTo>
                  <a:lnTo>
                    <a:pt x="42" y="1114"/>
                  </a:lnTo>
                  <a:lnTo>
                    <a:pt x="31" y="1111"/>
                  </a:lnTo>
                  <a:lnTo>
                    <a:pt x="21" y="1111"/>
                  </a:lnTo>
                  <a:lnTo>
                    <a:pt x="14" y="1107"/>
                  </a:lnTo>
                  <a:lnTo>
                    <a:pt x="7" y="1104"/>
                  </a:lnTo>
                  <a:lnTo>
                    <a:pt x="3" y="1097"/>
                  </a:lnTo>
                  <a:lnTo>
                    <a:pt x="0" y="1086"/>
                  </a:lnTo>
                  <a:lnTo>
                    <a:pt x="0" y="1082"/>
                  </a:lnTo>
                  <a:lnTo>
                    <a:pt x="3" y="1079"/>
                  </a:lnTo>
                  <a:lnTo>
                    <a:pt x="3" y="1075"/>
                  </a:lnTo>
                  <a:lnTo>
                    <a:pt x="7" y="1072"/>
                  </a:lnTo>
                  <a:lnTo>
                    <a:pt x="10" y="1064"/>
                  </a:lnTo>
                  <a:lnTo>
                    <a:pt x="17" y="1054"/>
                  </a:lnTo>
                  <a:lnTo>
                    <a:pt x="614" y="57"/>
                  </a:lnTo>
                  <a:lnTo>
                    <a:pt x="485" y="57"/>
                  </a:lnTo>
                  <a:lnTo>
                    <a:pt x="447" y="57"/>
                  </a:lnTo>
                  <a:lnTo>
                    <a:pt x="398" y="61"/>
                  </a:lnTo>
                  <a:lnTo>
                    <a:pt x="342" y="72"/>
                  </a:lnTo>
                  <a:lnTo>
                    <a:pt x="286" y="93"/>
                  </a:lnTo>
                  <a:lnTo>
                    <a:pt x="230" y="122"/>
                  </a:lnTo>
                  <a:lnTo>
                    <a:pt x="178" y="157"/>
                  </a:lnTo>
                  <a:lnTo>
                    <a:pt x="146" y="197"/>
                  </a:lnTo>
                  <a:lnTo>
                    <a:pt x="125" y="232"/>
                  </a:lnTo>
                  <a:lnTo>
                    <a:pt x="115" y="268"/>
                  </a:lnTo>
                  <a:lnTo>
                    <a:pt x="112" y="297"/>
                  </a:lnTo>
                  <a:lnTo>
                    <a:pt x="108" y="304"/>
                  </a:lnTo>
                  <a:lnTo>
                    <a:pt x="101" y="311"/>
                  </a:lnTo>
                  <a:lnTo>
                    <a:pt x="94" y="314"/>
                  </a:lnTo>
                  <a:lnTo>
                    <a:pt x="84" y="318"/>
                  </a:lnTo>
                  <a:lnTo>
                    <a:pt x="77" y="318"/>
                  </a:lnTo>
                  <a:lnTo>
                    <a:pt x="70" y="314"/>
                  </a:lnTo>
                  <a:lnTo>
                    <a:pt x="63" y="311"/>
                  </a:lnTo>
                  <a:lnTo>
                    <a:pt x="59" y="304"/>
                  </a:lnTo>
                  <a:lnTo>
                    <a:pt x="56" y="297"/>
                  </a:lnTo>
                  <a:lnTo>
                    <a:pt x="52" y="286"/>
                  </a:lnTo>
                  <a:lnTo>
                    <a:pt x="59" y="268"/>
                  </a:lnTo>
                  <a:lnTo>
                    <a:pt x="80" y="47"/>
                  </a:lnTo>
                  <a:lnTo>
                    <a:pt x="84" y="22"/>
                  </a:lnTo>
                  <a:lnTo>
                    <a:pt x="91" y="7"/>
                  </a:lnTo>
                  <a:lnTo>
                    <a:pt x="108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8"/>
            <p:cNvSpPr>
              <a:spLocks/>
            </p:cNvSpPr>
            <p:nvPr/>
          </p:nvSpPr>
          <p:spPr bwMode="auto">
            <a:xfrm>
              <a:off x="11229" y="2402"/>
              <a:ext cx="370" cy="1629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2" y="7"/>
                </a:cxn>
                <a:cxn ang="0">
                  <a:pos x="56" y="25"/>
                </a:cxn>
                <a:cxn ang="0">
                  <a:pos x="91" y="57"/>
                </a:cxn>
                <a:cxn ang="0">
                  <a:pos x="133" y="104"/>
                </a:cxn>
                <a:cxn ang="0">
                  <a:pos x="175" y="161"/>
                </a:cxn>
                <a:cxn ang="0">
                  <a:pos x="220" y="229"/>
                </a:cxn>
                <a:cxn ang="0">
                  <a:pos x="266" y="307"/>
                </a:cxn>
                <a:cxn ang="0">
                  <a:pos x="308" y="418"/>
                </a:cxn>
                <a:cxn ang="0">
                  <a:pos x="339" y="529"/>
                </a:cxn>
                <a:cxn ang="0">
                  <a:pos x="356" y="632"/>
                </a:cxn>
                <a:cxn ang="0">
                  <a:pos x="367" y="729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63" y="921"/>
                </a:cxn>
                <a:cxn ang="0">
                  <a:pos x="349" y="1046"/>
                </a:cxn>
                <a:cxn ang="0">
                  <a:pos x="318" y="1175"/>
                </a:cxn>
                <a:cxn ang="0">
                  <a:pos x="269" y="1311"/>
                </a:cxn>
                <a:cxn ang="0">
                  <a:pos x="231" y="1382"/>
                </a:cxn>
                <a:cxn ang="0">
                  <a:pos x="192" y="1446"/>
                </a:cxn>
                <a:cxn ang="0">
                  <a:pos x="150" y="1500"/>
                </a:cxn>
                <a:cxn ang="0">
                  <a:pos x="112" y="1546"/>
                </a:cxn>
                <a:cxn ang="0">
                  <a:pos x="77" y="1582"/>
                </a:cxn>
                <a:cxn ang="0">
                  <a:pos x="49" y="1607"/>
                </a:cxn>
                <a:cxn ang="0">
                  <a:pos x="28" y="1621"/>
                </a:cxn>
                <a:cxn ang="0">
                  <a:pos x="18" y="1629"/>
                </a:cxn>
                <a:cxn ang="0">
                  <a:pos x="7" y="1625"/>
                </a:cxn>
                <a:cxn ang="0">
                  <a:pos x="0" y="1618"/>
                </a:cxn>
                <a:cxn ang="0">
                  <a:pos x="0" y="1611"/>
                </a:cxn>
                <a:cxn ang="0">
                  <a:pos x="0" y="1607"/>
                </a:cxn>
                <a:cxn ang="0">
                  <a:pos x="0" y="1607"/>
                </a:cxn>
                <a:cxn ang="0">
                  <a:pos x="0" y="1604"/>
                </a:cxn>
                <a:cxn ang="0">
                  <a:pos x="7" y="1596"/>
                </a:cxn>
                <a:cxn ang="0">
                  <a:pos x="11" y="1593"/>
                </a:cxn>
                <a:cxn ang="0">
                  <a:pos x="21" y="1582"/>
                </a:cxn>
                <a:cxn ang="0">
                  <a:pos x="98" y="1489"/>
                </a:cxn>
                <a:cxn ang="0">
                  <a:pos x="157" y="1389"/>
                </a:cxn>
                <a:cxn ang="0">
                  <a:pos x="206" y="1282"/>
                </a:cxn>
                <a:cxn ang="0">
                  <a:pos x="238" y="1168"/>
                </a:cxn>
                <a:cxn ang="0">
                  <a:pos x="262" y="1054"/>
                </a:cxn>
                <a:cxn ang="0">
                  <a:pos x="273" y="932"/>
                </a:cxn>
                <a:cxn ang="0">
                  <a:pos x="276" y="814"/>
                </a:cxn>
                <a:cxn ang="0">
                  <a:pos x="273" y="671"/>
                </a:cxn>
                <a:cxn ang="0">
                  <a:pos x="255" y="543"/>
                </a:cxn>
                <a:cxn ang="0">
                  <a:pos x="227" y="421"/>
                </a:cxn>
                <a:cxn ang="0">
                  <a:pos x="192" y="314"/>
                </a:cxn>
                <a:cxn ang="0">
                  <a:pos x="147" y="214"/>
                </a:cxn>
                <a:cxn ang="0">
                  <a:pos x="91" y="129"/>
                </a:cxn>
                <a:cxn ang="0">
                  <a:pos x="28" y="54"/>
                </a:cxn>
                <a:cxn ang="0">
                  <a:pos x="18" y="43"/>
                </a:cxn>
                <a:cxn ang="0">
                  <a:pos x="11" y="36"/>
                </a:cxn>
                <a:cxn ang="0">
                  <a:pos x="4" y="29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7"/>
                </a:cxn>
                <a:cxn ang="0">
                  <a:pos x="7" y="4"/>
                </a:cxn>
                <a:cxn ang="0">
                  <a:pos x="18" y="0"/>
                </a:cxn>
              </a:cxnLst>
              <a:rect l="0" t="0" r="r" b="b"/>
              <a:pathLst>
                <a:path w="370" h="1629">
                  <a:moveTo>
                    <a:pt x="18" y="0"/>
                  </a:moveTo>
                  <a:lnTo>
                    <a:pt x="32" y="7"/>
                  </a:lnTo>
                  <a:lnTo>
                    <a:pt x="56" y="25"/>
                  </a:lnTo>
                  <a:lnTo>
                    <a:pt x="91" y="57"/>
                  </a:lnTo>
                  <a:lnTo>
                    <a:pt x="133" y="104"/>
                  </a:lnTo>
                  <a:lnTo>
                    <a:pt x="175" y="161"/>
                  </a:lnTo>
                  <a:lnTo>
                    <a:pt x="220" y="229"/>
                  </a:lnTo>
                  <a:lnTo>
                    <a:pt x="266" y="307"/>
                  </a:lnTo>
                  <a:lnTo>
                    <a:pt x="308" y="418"/>
                  </a:lnTo>
                  <a:lnTo>
                    <a:pt x="339" y="529"/>
                  </a:lnTo>
                  <a:lnTo>
                    <a:pt x="356" y="632"/>
                  </a:lnTo>
                  <a:lnTo>
                    <a:pt x="367" y="729"/>
                  </a:lnTo>
                  <a:lnTo>
                    <a:pt x="370" y="814"/>
                  </a:lnTo>
                  <a:lnTo>
                    <a:pt x="370" y="814"/>
                  </a:lnTo>
                  <a:lnTo>
                    <a:pt x="363" y="921"/>
                  </a:lnTo>
                  <a:lnTo>
                    <a:pt x="349" y="1046"/>
                  </a:lnTo>
                  <a:lnTo>
                    <a:pt x="318" y="1175"/>
                  </a:lnTo>
                  <a:lnTo>
                    <a:pt x="269" y="1311"/>
                  </a:lnTo>
                  <a:lnTo>
                    <a:pt x="231" y="1382"/>
                  </a:lnTo>
                  <a:lnTo>
                    <a:pt x="192" y="1446"/>
                  </a:lnTo>
                  <a:lnTo>
                    <a:pt x="150" y="1500"/>
                  </a:lnTo>
                  <a:lnTo>
                    <a:pt x="112" y="1546"/>
                  </a:lnTo>
                  <a:lnTo>
                    <a:pt x="77" y="1582"/>
                  </a:lnTo>
                  <a:lnTo>
                    <a:pt x="49" y="1607"/>
                  </a:lnTo>
                  <a:lnTo>
                    <a:pt x="28" y="1621"/>
                  </a:lnTo>
                  <a:lnTo>
                    <a:pt x="18" y="1629"/>
                  </a:lnTo>
                  <a:lnTo>
                    <a:pt x="7" y="1625"/>
                  </a:lnTo>
                  <a:lnTo>
                    <a:pt x="0" y="1618"/>
                  </a:lnTo>
                  <a:lnTo>
                    <a:pt x="0" y="1611"/>
                  </a:lnTo>
                  <a:lnTo>
                    <a:pt x="0" y="1607"/>
                  </a:lnTo>
                  <a:lnTo>
                    <a:pt x="0" y="1607"/>
                  </a:lnTo>
                  <a:lnTo>
                    <a:pt x="0" y="1604"/>
                  </a:lnTo>
                  <a:lnTo>
                    <a:pt x="7" y="1596"/>
                  </a:lnTo>
                  <a:lnTo>
                    <a:pt x="11" y="1593"/>
                  </a:lnTo>
                  <a:lnTo>
                    <a:pt x="21" y="1582"/>
                  </a:lnTo>
                  <a:lnTo>
                    <a:pt x="98" y="1489"/>
                  </a:lnTo>
                  <a:lnTo>
                    <a:pt x="157" y="1389"/>
                  </a:lnTo>
                  <a:lnTo>
                    <a:pt x="206" y="1282"/>
                  </a:lnTo>
                  <a:lnTo>
                    <a:pt x="238" y="1168"/>
                  </a:lnTo>
                  <a:lnTo>
                    <a:pt x="262" y="1054"/>
                  </a:lnTo>
                  <a:lnTo>
                    <a:pt x="273" y="932"/>
                  </a:lnTo>
                  <a:lnTo>
                    <a:pt x="276" y="814"/>
                  </a:lnTo>
                  <a:lnTo>
                    <a:pt x="273" y="671"/>
                  </a:lnTo>
                  <a:lnTo>
                    <a:pt x="255" y="543"/>
                  </a:lnTo>
                  <a:lnTo>
                    <a:pt x="227" y="421"/>
                  </a:lnTo>
                  <a:lnTo>
                    <a:pt x="192" y="314"/>
                  </a:lnTo>
                  <a:lnTo>
                    <a:pt x="147" y="214"/>
                  </a:lnTo>
                  <a:lnTo>
                    <a:pt x="91" y="129"/>
                  </a:lnTo>
                  <a:lnTo>
                    <a:pt x="28" y="54"/>
                  </a:lnTo>
                  <a:lnTo>
                    <a:pt x="18" y="43"/>
                  </a:lnTo>
                  <a:lnTo>
                    <a:pt x="11" y="36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7"/>
                  </a:lnTo>
                  <a:lnTo>
                    <a:pt x="7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6" name="Group 42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819400" y="3048000"/>
            <a:ext cx="4165220" cy="495300"/>
            <a:chOff x="1305" y="2001"/>
            <a:chExt cx="12404" cy="1475"/>
          </a:xfrm>
        </p:grpSpPr>
        <p:sp>
          <p:nvSpPr>
            <p:cNvPr id="1068" name="Freeform 44"/>
            <p:cNvSpPr>
              <a:spLocks noEditPoints="1"/>
            </p:cNvSpPr>
            <p:nvPr/>
          </p:nvSpPr>
          <p:spPr bwMode="auto">
            <a:xfrm>
              <a:off x="1305" y="2492"/>
              <a:ext cx="828" cy="984"/>
            </a:xfrm>
            <a:custGeom>
              <a:avLst/>
              <a:gdLst/>
              <a:ahLst/>
              <a:cxnLst>
                <a:cxn ang="0">
                  <a:pos x="559" y="44"/>
                </a:cxn>
                <a:cxn ang="0">
                  <a:pos x="450" y="121"/>
                </a:cxn>
                <a:cxn ang="0">
                  <a:pos x="401" y="203"/>
                </a:cxn>
                <a:cxn ang="0">
                  <a:pos x="317" y="520"/>
                </a:cxn>
                <a:cxn ang="0">
                  <a:pos x="317" y="531"/>
                </a:cxn>
                <a:cxn ang="0">
                  <a:pos x="333" y="586"/>
                </a:cxn>
                <a:cxn ang="0">
                  <a:pos x="404" y="660"/>
                </a:cxn>
                <a:cxn ang="0">
                  <a:pos x="541" y="630"/>
                </a:cxn>
                <a:cxn ang="0">
                  <a:pos x="650" y="472"/>
                </a:cxn>
                <a:cxn ang="0">
                  <a:pos x="699" y="291"/>
                </a:cxn>
                <a:cxn ang="0">
                  <a:pos x="707" y="129"/>
                </a:cxn>
                <a:cxn ang="0">
                  <a:pos x="646" y="40"/>
                </a:cxn>
                <a:cxn ang="0">
                  <a:pos x="302" y="3"/>
                </a:cxn>
                <a:cxn ang="0">
                  <a:pos x="393" y="73"/>
                </a:cxn>
                <a:cxn ang="0">
                  <a:pos x="503" y="37"/>
                </a:cxn>
                <a:cxn ang="0">
                  <a:pos x="673" y="7"/>
                </a:cxn>
                <a:cxn ang="0">
                  <a:pos x="801" y="118"/>
                </a:cxn>
                <a:cxn ang="0">
                  <a:pos x="820" y="332"/>
                </a:cxn>
                <a:cxn ang="0">
                  <a:pos x="707" y="560"/>
                </a:cxn>
                <a:cxn ang="0">
                  <a:pos x="514" y="693"/>
                </a:cxn>
                <a:cxn ang="0">
                  <a:pos x="363" y="682"/>
                </a:cxn>
                <a:cxn ang="0">
                  <a:pos x="298" y="601"/>
                </a:cxn>
                <a:cxn ang="0">
                  <a:pos x="268" y="711"/>
                </a:cxn>
                <a:cxn ang="0">
                  <a:pos x="230" y="863"/>
                </a:cxn>
                <a:cxn ang="0">
                  <a:pos x="223" y="922"/>
                </a:cxn>
                <a:cxn ang="0">
                  <a:pos x="261" y="936"/>
                </a:cxn>
                <a:cxn ang="0">
                  <a:pos x="321" y="940"/>
                </a:cxn>
                <a:cxn ang="0">
                  <a:pos x="336" y="947"/>
                </a:cxn>
                <a:cxn ang="0">
                  <a:pos x="333" y="973"/>
                </a:cxn>
                <a:cxn ang="0">
                  <a:pos x="317" y="984"/>
                </a:cxn>
                <a:cxn ang="0">
                  <a:pos x="230" y="981"/>
                </a:cxn>
                <a:cxn ang="0">
                  <a:pos x="19" y="984"/>
                </a:cxn>
                <a:cxn ang="0">
                  <a:pos x="0" y="977"/>
                </a:cxn>
                <a:cxn ang="0">
                  <a:pos x="4" y="947"/>
                </a:cxn>
                <a:cxn ang="0">
                  <a:pos x="19" y="940"/>
                </a:cxn>
                <a:cxn ang="0">
                  <a:pos x="75" y="936"/>
                </a:cxn>
                <a:cxn ang="0">
                  <a:pos x="121" y="874"/>
                </a:cxn>
                <a:cxn ang="0">
                  <a:pos x="306" y="136"/>
                </a:cxn>
                <a:cxn ang="0">
                  <a:pos x="295" y="48"/>
                </a:cxn>
                <a:cxn ang="0">
                  <a:pos x="230" y="44"/>
                </a:cxn>
                <a:cxn ang="0">
                  <a:pos x="159" y="158"/>
                </a:cxn>
                <a:cxn ang="0">
                  <a:pos x="136" y="243"/>
                </a:cxn>
                <a:cxn ang="0">
                  <a:pos x="125" y="250"/>
                </a:cxn>
                <a:cxn ang="0">
                  <a:pos x="109" y="250"/>
                </a:cxn>
                <a:cxn ang="0">
                  <a:pos x="98" y="239"/>
                </a:cxn>
                <a:cxn ang="0">
                  <a:pos x="117" y="162"/>
                </a:cxn>
                <a:cxn ang="0">
                  <a:pos x="155" y="70"/>
                </a:cxn>
                <a:cxn ang="0">
                  <a:pos x="227" y="7"/>
                </a:cxn>
              </a:cxnLst>
              <a:rect l="0" t="0" r="r" b="b"/>
              <a:pathLst>
                <a:path w="828" h="984">
                  <a:moveTo>
                    <a:pt x="609" y="33"/>
                  </a:moveTo>
                  <a:lnTo>
                    <a:pt x="586" y="37"/>
                  </a:lnTo>
                  <a:lnTo>
                    <a:pt x="559" y="44"/>
                  </a:lnTo>
                  <a:lnTo>
                    <a:pt x="522" y="62"/>
                  </a:lnTo>
                  <a:lnTo>
                    <a:pt x="484" y="92"/>
                  </a:lnTo>
                  <a:lnTo>
                    <a:pt x="450" y="121"/>
                  </a:lnTo>
                  <a:lnTo>
                    <a:pt x="420" y="158"/>
                  </a:lnTo>
                  <a:lnTo>
                    <a:pt x="401" y="203"/>
                  </a:lnTo>
                  <a:lnTo>
                    <a:pt x="401" y="203"/>
                  </a:lnTo>
                  <a:lnTo>
                    <a:pt x="321" y="505"/>
                  </a:lnTo>
                  <a:lnTo>
                    <a:pt x="321" y="516"/>
                  </a:lnTo>
                  <a:lnTo>
                    <a:pt x="317" y="520"/>
                  </a:lnTo>
                  <a:lnTo>
                    <a:pt x="317" y="523"/>
                  </a:lnTo>
                  <a:lnTo>
                    <a:pt x="317" y="527"/>
                  </a:lnTo>
                  <a:lnTo>
                    <a:pt x="317" y="531"/>
                  </a:lnTo>
                  <a:lnTo>
                    <a:pt x="321" y="538"/>
                  </a:lnTo>
                  <a:lnTo>
                    <a:pt x="325" y="560"/>
                  </a:lnTo>
                  <a:lnTo>
                    <a:pt x="333" y="586"/>
                  </a:lnTo>
                  <a:lnTo>
                    <a:pt x="351" y="616"/>
                  </a:lnTo>
                  <a:lnTo>
                    <a:pt x="370" y="641"/>
                  </a:lnTo>
                  <a:lnTo>
                    <a:pt x="404" y="660"/>
                  </a:lnTo>
                  <a:lnTo>
                    <a:pt x="442" y="667"/>
                  </a:lnTo>
                  <a:lnTo>
                    <a:pt x="488" y="660"/>
                  </a:lnTo>
                  <a:lnTo>
                    <a:pt x="541" y="630"/>
                  </a:lnTo>
                  <a:lnTo>
                    <a:pt x="590" y="579"/>
                  </a:lnTo>
                  <a:lnTo>
                    <a:pt x="631" y="509"/>
                  </a:lnTo>
                  <a:lnTo>
                    <a:pt x="650" y="472"/>
                  </a:lnTo>
                  <a:lnTo>
                    <a:pt x="665" y="416"/>
                  </a:lnTo>
                  <a:lnTo>
                    <a:pt x="684" y="357"/>
                  </a:lnTo>
                  <a:lnTo>
                    <a:pt x="699" y="291"/>
                  </a:lnTo>
                  <a:lnTo>
                    <a:pt x="711" y="232"/>
                  </a:lnTo>
                  <a:lnTo>
                    <a:pt x="714" y="180"/>
                  </a:lnTo>
                  <a:lnTo>
                    <a:pt x="707" y="129"/>
                  </a:lnTo>
                  <a:lnTo>
                    <a:pt x="696" y="88"/>
                  </a:lnTo>
                  <a:lnTo>
                    <a:pt x="673" y="59"/>
                  </a:lnTo>
                  <a:lnTo>
                    <a:pt x="646" y="40"/>
                  </a:lnTo>
                  <a:lnTo>
                    <a:pt x="609" y="33"/>
                  </a:lnTo>
                  <a:close/>
                  <a:moveTo>
                    <a:pt x="264" y="0"/>
                  </a:moveTo>
                  <a:lnTo>
                    <a:pt x="302" y="3"/>
                  </a:lnTo>
                  <a:lnTo>
                    <a:pt x="336" y="18"/>
                  </a:lnTo>
                  <a:lnTo>
                    <a:pt x="367" y="40"/>
                  </a:lnTo>
                  <a:lnTo>
                    <a:pt x="393" y="73"/>
                  </a:lnTo>
                  <a:lnTo>
                    <a:pt x="408" y="118"/>
                  </a:lnTo>
                  <a:lnTo>
                    <a:pt x="450" y="73"/>
                  </a:lnTo>
                  <a:lnTo>
                    <a:pt x="503" y="37"/>
                  </a:lnTo>
                  <a:lnTo>
                    <a:pt x="556" y="11"/>
                  </a:lnTo>
                  <a:lnTo>
                    <a:pt x="616" y="0"/>
                  </a:lnTo>
                  <a:lnTo>
                    <a:pt x="673" y="7"/>
                  </a:lnTo>
                  <a:lnTo>
                    <a:pt x="726" y="33"/>
                  </a:lnTo>
                  <a:lnTo>
                    <a:pt x="767" y="70"/>
                  </a:lnTo>
                  <a:lnTo>
                    <a:pt x="801" y="118"/>
                  </a:lnTo>
                  <a:lnTo>
                    <a:pt x="820" y="180"/>
                  </a:lnTo>
                  <a:lnTo>
                    <a:pt x="828" y="250"/>
                  </a:lnTo>
                  <a:lnTo>
                    <a:pt x="820" y="332"/>
                  </a:lnTo>
                  <a:lnTo>
                    <a:pt x="794" y="416"/>
                  </a:lnTo>
                  <a:lnTo>
                    <a:pt x="756" y="490"/>
                  </a:lnTo>
                  <a:lnTo>
                    <a:pt x="707" y="560"/>
                  </a:lnTo>
                  <a:lnTo>
                    <a:pt x="646" y="619"/>
                  </a:lnTo>
                  <a:lnTo>
                    <a:pt x="582" y="664"/>
                  </a:lnTo>
                  <a:lnTo>
                    <a:pt x="514" y="693"/>
                  </a:lnTo>
                  <a:lnTo>
                    <a:pt x="446" y="700"/>
                  </a:lnTo>
                  <a:lnTo>
                    <a:pt x="401" y="697"/>
                  </a:lnTo>
                  <a:lnTo>
                    <a:pt x="363" y="682"/>
                  </a:lnTo>
                  <a:lnTo>
                    <a:pt x="336" y="656"/>
                  </a:lnTo>
                  <a:lnTo>
                    <a:pt x="314" y="630"/>
                  </a:lnTo>
                  <a:lnTo>
                    <a:pt x="298" y="601"/>
                  </a:lnTo>
                  <a:lnTo>
                    <a:pt x="291" y="627"/>
                  </a:lnTo>
                  <a:lnTo>
                    <a:pt x="283" y="664"/>
                  </a:lnTo>
                  <a:lnTo>
                    <a:pt x="268" y="711"/>
                  </a:lnTo>
                  <a:lnTo>
                    <a:pt x="257" y="767"/>
                  </a:lnTo>
                  <a:lnTo>
                    <a:pt x="242" y="815"/>
                  </a:lnTo>
                  <a:lnTo>
                    <a:pt x="230" y="863"/>
                  </a:lnTo>
                  <a:lnTo>
                    <a:pt x="223" y="896"/>
                  </a:lnTo>
                  <a:lnTo>
                    <a:pt x="219" y="911"/>
                  </a:lnTo>
                  <a:lnTo>
                    <a:pt x="223" y="922"/>
                  </a:lnTo>
                  <a:lnTo>
                    <a:pt x="227" y="929"/>
                  </a:lnTo>
                  <a:lnTo>
                    <a:pt x="238" y="933"/>
                  </a:lnTo>
                  <a:lnTo>
                    <a:pt x="261" y="936"/>
                  </a:lnTo>
                  <a:lnTo>
                    <a:pt x="302" y="940"/>
                  </a:lnTo>
                  <a:lnTo>
                    <a:pt x="310" y="940"/>
                  </a:lnTo>
                  <a:lnTo>
                    <a:pt x="321" y="940"/>
                  </a:lnTo>
                  <a:lnTo>
                    <a:pt x="329" y="940"/>
                  </a:lnTo>
                  <a:lnTo>
                    <a:pt x="333" y="944"/>
                  </a:lnTo>
                  <a:lnTo>
                    <a:pt x="336" y="947"/>
                  </a:lnTo>
                  <a:lnTo>
                    <a:pt x="336" y="955"/>
                  </a:lnTo>
                  <a:lnTo>
                    <a:pt x="336" y="966"/>
                  </a:lnTo>
                  <a:lnTo>
                    <a:pt x="333" y="973"/>
                  </a:lnTo>
                  <a:lnTo>
                    <a:pt x="329" y="981"/>
                  </a:lnTo>
                  <a:lnTo>
                    <a:pt x="325" y="984"/>
                  </a:lnTo>
                  <a:lnTo>
                    <a:pt x="317" y="984"/>
                  </a:lnTo>
                  <a:lnTo>
                    <a:pt x="314" y="984"/>
                  </a:lnTo>
                  <a:lnTo>
                    <a:pt x="310" y="984"/>
                  </a:lnTo>
                  <a:lnTo>
                    <a:pt x="230" y="981"/>
                  </a:lnTo>
                  <a:lnTo>
                    <a:pt x="151" y="981"/>
                  </a:lnTo>
                  <a:lnTo>
                    <a:pt x="83" y="981"/>
                  </a:lnTo>
                  <a:lnTo>
                    <a:pt x="19" y="984"/>
                  </a:lnTo>
                  <a:lnTo>
                    <a:pt x="11" y="984"/>
                  </a:lnTo>
                  <a:lnTo>
                    <a:pt x="4" y="981"/>
                  </a:lnTo>
                  <a:lnTo>
                    <a:pt x="0" y="977"/>
                  </a:lnTo>
                  <a:lnTo>
                    <a:pt x="0" y="970"/>
                  </a:lnTo>
                  <a:lnTo>
                    <a:pt x="0" y="959"/>
                  </a:lnTo>
                  <a:lnTo>
                    <a:pt x="4" y="947"/>
                  </a:lnTo>
                  <a:lnTo>
                    <a:pt x="7" y="944"/>
                  </a:lnTo>
                  <a:lnTo>
                    <a:pt x="11" y="940"/>
                  </a:lnTo>
                  <a:lnTo>
                    <a:pt x="19" y="940"/>
                  </a:lnTo>
                  <a:lnTo>
                    <a:pt x="26" y="940"/>
                  </a:lnTo>
                  <a:lnTo>
                    <a:pt x="34" y="940"/>
                  </a:lnTo>
                  <a:lnTo>
                    <a:pt x="75" y="936"/>
                  </a:lnTo>
                  <a:lnTo>
                    <a:pt x="98" y="925"/>
                  </a:lnTo>
                  <a:lnTo>
                    <a:pt x="113" y="907"/>
                  </a:lnTo>
                  <a:lnTo>
                    <a:pt x="121" y="874"/>
                  </a:lnTo>
                  <a:lnTo>
                    <a:pt x="298" y="184"/>
                  </a:lnTo>
                  <a:lnTo>
                    <a:pt x="302" y="162"/>
                  </a:lnTo>
                  <a:lnTo>
                    <a:pt x="306" y="136"/>
                  </a:lnTo>
                  <a:lnTo>
                    <a:pt x="310" y="107"/>
                  </a:lnTo>
                  <a:lnTo>
                    <a:pt x="306" y="70"/>
                  </a:lnTo>
                  <a:lnTo>
                    <a:pt x="295" y="48"/>
                  </a:lnTo>
                  <a:lnTo>
                    <a:pt x="280" y="37"/>
                  </a:lnTo>
                  <a:lnTo>
                    <a:pt x="261" y="33"/>
                  </a:lnTo>
                  <a:lnTo>
                    <a:pt x="230" y="44"/>
                  </a:lnTo>
                  <a:lnTo>
                    <a:pt x="204" y="66"/>
                  </a:lnTo>
                  <a:lnTo>
                    <a:pt x="181" y="107"/>
                  </a:lnTo>
                  <a:lnTo>
                    <a:pt x="159" y="158"/>
                  </a:lnTo>
                  <a:lnTo>
                    <a:pt x="143" y="221"/>
                  </a:lnTo>
                  <a:lnTo>
                    <a:pt x="140" y="232"/>
                  </a:lnTo>
                  <a:lnTo>
                    <a:pt x="136" y="243"/>
                  </a:lnTo>
                  <a:lnTo>
                    <a:pt x="132" y="250"/>
                  </a:lnTo>
                  <a:lnTo>
                    <a:pt x="128" y="250"/>
                  </a:lnTo>
                  <a:lnTo>
                    <a:pt x="125" y="250"/>
                  </a:lnTo>
                  <a:lnTo>
                    <a:pt x="117" y="250"/>
                  </a:lnTo>
                  <a:lnTo>
                    <a:pt x="113" y="250"/>
                  </a:lnTo>
                  <a:lnTo>
                    <a:pt x="109" y="250"/>
                  </a:lnTo>
                  <a:lnTo>
                    <a:pt x="102" y="250"/>
                  </a:lnTo>
                  <a:lnTo>
                    <a:pt x="98" y="247"/>
                  </a:lnTo>
                  <a:lnTo>
                    <a:pt x="98" y="239"/>
                  </a:lnTo>
                  <a:lnTo>
                    <a:pt x="102" y="225"/>
                  </a:lnTo>
                  <a:lnTo>
                    <a:pt x="106" y="199"/>
                  </a:lnTo>
                  <a:lnTo>
                    <a:pt x="117" y="162"/>
                  </a:lnTo>
                  <a:lnTo>
                    <a:pt x="128" y="125"/>
                  </a:lnTo>
                  <a:lnTo>
                    <a:pt x="147" y="88"/>
                  </a:lnTo>
                  <a:lnTo>
                    <a:pt x="155" y="70"/>
                  </a:lnTo>
                  <a:lnTo>
                    <a:pt x="174" y="44"/>
                  </a:lnTo>
                  <a:lnTo>
                    <a:pt x="196" y="22"/>
                  </a:lnTo>
                  <a:lnTo>
                    <a:pt x="227" y="7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 noEditPoints="1"/>
            </p:cNvSpPr>
            <p:nvPr/>
          </p:nvSpPr>
          <p:spPr bwMode="auto">
            <a:xfrm>
              <a:off x="2738" y="2510"/>
              <a:ext cx="166" cy="668"/>
            </a:xfrm>
            <a:custGeom>
              <a:avLst/>
              <a:gdLst/>
              <a:ahLst/>
              <a:cxnLst>
                <a:cxn ang="0">
                  <a:pos x="87" y="505"/>
                </a:cxn>
                <a:cxn ang="0">
                  <a:pos x="129" y="516"/>
                </a:cxn>
                <a:cxn ang="0">
                  <a:pos x="155" y="542"/>
                </a:cxn>
                <a:cxn ang="0">
                  <a:pos x="166" y="583"/>
                </a:cxn>
                <a:cxn ang="0">
                  <a:pos x="163" y="616"/>
                </a:cxn>
                <a:cxn ang="0">
                  <a:pos x="144" y="642"/>
                </a:cxn>
                <a:cxn ang="0">
                  <a:pos x="117" y="660"/>
                </a:cxn>
                <a:cxn ang="0">
                  <a:pos x="87" y="668"/>
                </a:cxn>
                <a:cxn ang="0">
                  <a:pos x="53" y="660"/>
                </a:cxn>
                <a:cxn ang="0">
                  <a:pos x="27" y="642"/>
                </a:cxn>
                <a:cxn ang="0">
                  <a:pos x="8" y="616"/>
                </a:cxn>
                <a:cxn ang="0">
                  <a:pos x="0" y="583"/>
                </a:cxn>
                <a:cxn ang="0">
                  <a:pos x="8" y="553"/>
                </a:cxn>
                <a:cxn ang="0">
                  <a:pos x="27" y="528"/>
                </a:cxn>
                <a:cxn ang="0">
                  <a:pos x="53" y="509"/>
                </a:cxn>
                <a:cxn ang="0">
                  <a:pos x="87" y="505"/>
                </a:cxn>
                <a:cxn ang="0">
                  <a:pos x="87" y="0"/>
                </a:cxn>
                <a:cxn ang="0">
                  <a:pos x="117" y="4"/>
                </a:cxn>
                <a:cxn ang="0">
                  <a:pos x="144" y="22"/>
                </a:cxn>
                <a:cxn ang="0">
                  <a:pos x="163" y="48"/>
                </a:cxn>
                <a:cxn ang="0">
                  <a:pos x="166" y="81"/>
                </a:cxn>
                <a:cxn ang="0">
                  <a:pos x="155" y="122"/>
                </a:cxn>
                <a:cxn ang="0">
                  <a:pos x="129" y="151"/>
                </a:cxn>
                <a:cxn ang="0">
                  <a:pos x="87" y="162"/>
                </a:cxn>
                <a:cxn ang="0">
                  <a:pos x="53" y="155"/>
                </a:cxn>
                <a:cxn ang="0">
                  <a:pos x="27" y="140"/>
                </a:cxn>
                <a:cxn ang="0">
                  <a:pos x="8" y="114"/>
                </a:cxn>
                <a:cxn ang="0">
                  <a:pos x="0" y="81"/>
                </a:cxn>
                <a:cxn ang="0">
                  <a:pos x="8" y="48"/>
                </a:cxn>
                <a:cxn ang="0">
                  <a:pos x="27" y="22"/>
                </a:cxn>
                <a:cxn ang="0">
                  <a:pos x="53" y="4"/>
                </a:cxn>
                <a:cxn ang="0">
                  <a:pos x="87" y="0"/>
                </a:cxn>
              </a:cxnLst>
              <a:rect l="0" t="0" r="r" b="b"/>
              <a:pathLst>
                <a:path w="166" h="668">
                  <a:moveTo>
                    <a:pt x="87" y="505"/>
                  </a:moveTo>
                  <a:lnTo>
                    <a:pt x="129" y="516"/>
                  </a:lnTo>
                  <a:lnTo>
                    <a:pt x="155" y="542"/>
                  </a:lnTo>
                  <a:lnTo>
                    <a:pt x="166" y="583"/>
                  </a:lnTo>
                  <a:lnTo>
                    <a:pt x="163" y="616"/>
                  </a:lnTo>
                  <a:lnTo>
                    <a:pt x="144" y="642"/>
                  </a:lnTo>
                  <a:lnTo>
                    <a:pt x="117" y="660"/>
                  </a:lnTo>
                  <a:lnTo>
                    <a:pt x="87" y="668"/>
                  </a:lnTo>
                  <a:lnTo>
                    <a:pt x="53" y="660"/>
                  </a:lnTo>
                  <a:lnTo>
                    <a:pt x="27" y="642"/>
                  </a:lnTo>
                  <a:lnTo>
                    <a:pt x="8" y="616"/>
                  </a:lnTo>
                  <a:lnTo>
                    <a:pt x="0" y="583"/>
                  </a:lnTo>
                  <a:lnTo>
                    <a:pt x="8" y="553"/>
                  </a:lnTo>
                  <a:lnTo>
                    <a:pt x="27" y="528"/>
                  </a:lnTo>
                  <a:lnTo>
                    <a:pt x="53" y="509"/>
                  </a:lnTo>
                  <a:lnTo>
                    <a:pt x="87" y="505"/>
                  </a:lnTo>
                  <a:close/>
                  <a:moveTo>
                    <a:pt x="87" y="0"/>
                  </a:moveTo>
                  <a:lnTo>
                    <a:pt x="117" y="4"/>
                  </a:lnTo>
                  <a:lnTo>
                    <a:pt x="144" y="22"/>
                  </a:lnTo>
                  <a:lnTo>
                    <a:pt x="163" y="48"/>
                  </a:lnTo>
                  <a:lnTo>
                    <a:pt x="166" y="81"/>
                  </a:lnTo>
                  <a:lnTo>
                    <a:pt x="155" y="122"/>
                  </a:lnTo>
                  <a:lnTo>
                    <a:pt x="129" y="151"/>
                  </a:lnTo>
                  <a:lnTo>
                    <a:pt x="87" y="162"/>
                  </a:lnTo>
                  <a:lnTo>
                    <a:pt x="53" y="155"/>
                  </a:lnTo>
                  <a:lnTo>
                    <a:pt x="27" y="140"/>
                  </a:lnTo>
                  <a:lnTo>
                    <a:pt x="8" y="114"/>
                  </a:lnTo>
                  <a:lnTo>
                    <a:pt x="0" y="81"/>
                  </a:lnTo>
                  <a:lnTo>
                    <a:pt x="8" y="48"/>
                  </a:lnTo>
                  <a:lnTo>
                    <a:pt x="27" y="22"/>
                  </a:lnTo>
                  <a:lnTo>
                    <a:pt x="53" y="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3517" y="2119"/>
              <a:ext cx="1241" cy="1132"/>
            </a:xfrm>
            <a:custGeom>
              <a:avLst/>
              <a:gdLst/>
              <a:ahLst/>
              <a:cxnLst>
                <a:cxn ang="0">
                  <a:pos x="511" y="4"/>
                </a:cxn>
                <a:cxn ang="0">
                  <a:pos x="575" y="48"/>
                </a:cxn>
                <a:cxn ang="0">
                  <a:pos x="575" y="144"/>
                </a:cxn>
                <a:cxn ang="0">
                  <a:pos x="552" y="314"/>
                </a:cxn>
                <a:cxn ang="0">
                  <a:pos x="919" y="539"/>
                </a:cxn>
                <a:cxn ang="0">
                  <a:pos x="1082" y="74"/>
                </a:cxn>
                <a:cxn ang="0">
                  <a:pos x="1097" y="52"/>
                </a:cxn>
                <a:cxn ang="0">
                  <a:pos x="1169" y="8"/>
                </a:cxn>
                <a:cxn ang="0">
                  <a:pos x="1210" y="0"/>
                </a:cxn>
                <a:cxn ang="0">
                  <a:pos x="1214" y="11"/>
                </a:cxn>
                <a:cxn ang="0">
                  <a:pos x="1146" y="199"/>
                </a:cxn>
                <a:cxn ang="0">
                  <a:pos x="1014" y="635"/>
                </a:cxn>
                <a:cxn ang="0">
                  <a:pos x="964" y="878"/>
                </a:cxn>
                <a:cxn ang="0">
                  <a:pos x="953" y="981"/>
                </a:cxn>
                <a:cxn ang="0">
                  <a:pos x="995" y="1044"/>
                </a:cxn>
                <a:cxn ang="0">
                  <a:pos x="1029" y="1048"/>
                </a:cxn>
                <a:cxn ang="0">
                  <a:pos x="1067" y="1044"/>
                </a:cxn>
                <a:cxn ang="0">
                  <a:pos x="1093" y="1037"/>
                </a:cxn>
                <a:cxn ang="0">
                  <a:pos x="1104" y="1025"/>
                </a:cxn>
                <a:cxn ang="0">
                  <a:pos x="1184" y="955"/>
                </a:cxn>
                <a:cxn ang="0">
                  <a:pos x="1233" y="944"/>
                </a:cxn>
                <a:cxn ang="0">
                  <a:pos x="1241" y="955"/>
                </a:cxn>
                <a:cxn ang="0">
                  <a:pos x="1180" y="1048"/>
                </a:cxn>
                <a:cxn ang="0">
                  <a:pos x="998" y="1125"/>
                </a:cxn>
                <a:cxn ang="0">
                  <a:pos x="840" y="1107"/>
                </a:cxn>
                <a:cxn ang="0">
                  <a:pos x="821" y="989"/>
                </a:cxn>
                <a:cxn ang="0">
                  <a:pos x="859" y="771"/>
                </a:cxn>
                <a:cxn ang="0">
                  <a:pos x="900" y="609"/>
                </a:cxn>
                <a:cxn ang="0">
                  <a:pos x="469" y="623"/>
                </a:cxn>
                <a:cxn ang="0">
                  <a:pos x="318" y="1051"/>
                </a:cxn>
                <a:cxn ang="0">
                  <a:pos x="306" y="1070"/>
                </a:cxn>
                <a:cxn ang="0">
                  <a:pos x="223" y="1118"/>
                </a:cxn>
                <a:cxn ang="0">
                  <a:pos x="197" y="1121"/>
                </a:cxn>
                <a:cxn ang="0">
                  <a:pos x="185" y="1110"/>
                </a:cxn>
                <a:cxn ang="0">
                  <a:pos x="189" y="1107"/>
                </a:cxn>
                <a:cxn ang="0">
                  <a:pos x="197" y="1084"/>
                </a:cxn>
                <a:cxn ang="0">
                  <a:pos x="291" y="815"/>
                </a:cxn>
                <a:cxn ang="0">
                  <a:pos x="238" y="623"/>
                </a:cxn>
                <a:cxn ang="0">
                  <a:pos x="204" y="623"/>
                </a:cxn>
                <a:cxn ang="0">
                  <a:pos x="201" y="616"/>
                </a:cxn>
                <a:cxn ang="0">
                  <a:pos x="257" y="561"/>
                </a:cxn>
                <a:cxn ang="0">
                  <a:pos x="378" y="539"/>
                </a:cxn>
                <a:cxn ang="0">
                  <a:pos x="409" y="402"/>
                </a:cxn>
                <a:cxn ang="0">
                  <a:pos x="420" y="336"/>
                </a:cxn>
                <a:cxn ang="0">
                  <a:pos x="446" y="166"/>
                </a:cxn>
                <a:cxn ang="0">
                  <a:pos x="439" y="118"/>
                </a:cxn>
                <a:cxn ang="0">
                  <a:pos x="371" y="85"/>
                </a:cxn>
                <a:cxn ang="0">
                  <a:pos x="216" y="126"/>
                </a:cxn>
                <a:cxn ang="0">
                  <a:pos x="136" y="221"/>
                </a:cxn>
                <a:cxn ang="0">
                  <a:pos x="53" y="288"/>
                </a:cxn>
                <a:cxn ang="0">
                  <a:pos x="11" y="299"/>
                </a:cxn>
                <a:cxn ang="0">
                  <a:pos x="0" y="295"/>
                </a:cxn>
                <a:cxn ang="0">
                  <a:pos x="15" y="255"/>
                </a:cxn>
                <a:cxn ang="0">
                  <a:pos x="114" y="137"/>
                </a:cxn>
                <a:cxn ang="0">
                  <a:pos x="306" y="30"/>
                </a:cxn>
              </a:cxnLst>
              <a:rect l="0" t="0" r="r" b="b"/>
              <a:pathLst>
                <a:path w="1241" h="1132">
                  <a:moveTo>
                    <a:pt x="473" y="0"/>
                  </a:moveTo>
                  <a:lnTo>
                    <a:pt x="488" y="0"/>
                  </a:lnTo>
                  <a:lnTo>
                    <a:pt x="511" y="4"/>
                  </a:lnTo>
                  <a:lnTo>
                    <a:pt x="537" y="11"/>
                  </a:lnTo>
                  <a:lnTo>
                    <a:pt x="560" y="26"/>
                  </a:lnTo>
                  <a:lnTo>
                    <a:pt x="575" y="48"/>
                  </a:lnTo>
                  <a:lnTo>
                    <a:pt x="582" y="85"/>
                  </a:lnTo>
                  <a:lnTo>
                    <a:pt x="579" y="107"/>
                  </a:lnTo>
                  <a:lnTo>
                    <a:pt x="575" y="144"/>
                  </a:lnTo>
                  <a:lnTo>
                    <a:pt x="571" y="192"/>
                  </a:lnTo>
                  <a:lnTo>
                    <a:pt x="560" y="251"/>
                  </a:lnTo>
                  <a:lnTo>
                    <a:pt x="552" y="314"/>
                  </a:lnTo>
                  <a:lnTo>
                    <a:pt x="496" y="539"/>
                  </a:lnTo>
                  <a:lnTo>
                    <a:pt x="496" y="539"/>
                  </a:lnTo>
                  <a:lnTo>
                    <a:pt x="919" y="539"/>
                  </a:lnTo>
                  <a:lnTo>
                    <a:pt x="968" y="380"/>
                  </a:lnTo>
                  <a:lnTo>
                    <a:pt x="1021" y="225"/>
                  </a:lnTo>
                  <a:lnTo>
                    <a:pt x="1082" y="74"/>
                  </a:lnTo>
                  <a:lnTo>
                    <a:pt x="1085" y="63"/>
                  </a:lnTo>
                  <a:lnTo>
                    <a:pt x="1093" y="56"/>
                  </a:lnTo>
                  <a:lnTo>
                    <a:pt x="1097" y="52"/>
                  </a:lnTo>
                  <a:lnTo>
                    <a:pt x="1101" y="44"/>
                  </a:lnTo>
                  <a:lnTo>
                    <a:pt x="1135" y="22"/>
                  </a:lnTo>
                  <a:lnTo>
                    <a:pt x="1169" y="8"/>
                  </a:lnTo>
                  <a:lnTo>
                    <a:pt x="1199" y="0"/>
                  </a:lnTo>
                  <a:lnTo>
                    <a:pt x="1203" y="0"/>
                  </a:lnTo>
                  <a:lnTo>
                    <a:pt x="1210" y="0"/>
                  </a:lnTo>
                  <a:lnTo>
                    <a:pt x="1214" y="4"/>
                  </a:lnTo>
                  <a:lnTo>
                    <a:pt x="1214" y="11"/>
                  </a:lnTo>
                  <a:lnTo>
                    <a:pt x="1214" y="11"/>
                  </a:lnTo>
                  <a:lnTo>
                    <a:pt x="1214" y="19"/>
                  </a:lnTo>
                  <a:lnTo>
                    <a:pt x="1210" y="26"/>
                  </a:lnTo>
                  <a:lnTo>
                    <a:pt x="1146" y="199"/>
                  </a:lnTo>
                  <a:lnTo>
                    <a:pt x="1093" y="358"/>
                  </a:lnTo>
                  <a:lnTo>
                    <a:pt x="1048" y="505"/>
                  </a:lnTo>
                  <a:lnTo>
                    <a:pt x="1014" y="635"/>
                  </a:lnTo>
                  <a:lnTo>
                    <a:pt x="987" y="749"/>
                  </a:lnTo>
                  <a:lnTo>
                    <a:pt x="968" y="845"/>
                  </a:lnTo>
                  <a:lnTo>
                    <a:pt x="964" y="878"/>
                  </a:lnTo>
                  <a:lnTo>
                    <a:pt x="957" y="919"/>
                  </a:lnTo>
                  <a:lnTo>
                    <a:pt x="953" y="959"/>
                  </a:lnTo>
                  <a:lnTo>
                    <a:pt x="953" y="981"/>
                  </a:lnTo>
                  <a:lnTo>
                    <a:pt x="957" y="1014"/>
                  </a:lnTo>
                  <a:lnTo>
                    <a:pt x="972" y="1033"/>
                  </a:lnTo>
                  <a:lnTo>
                    <a:pt x="995" y="1044"/>
                  </a:lnTo>
                  <a:lnTo>
                    <a:pt x="1017" y="1048"/>
                  </a:lnTo>
                  <a:lnTo>
                    <a:pt x="1021" y="1048"/>
                  </a:lnTo>
                  <a:lnTo>
                    <a:pt x="1029" y="1048"/>
                  </a:lnTo>
                  <a:lnTo>
                    <a:pt x="1044" y="1048"/>
                  </a:lnTo>
                  <a:lnTo>
                    <a:pt x="1055" y="1048"/>
                  </a:lnTo>
                  <a:lnTo>
                    <a:pt x="1067" y="1044"/>
                  </a:lnTo>
                  <a:lnTo>
                    <a:pt x="1078" y="1040"/>
                  </a:lnTo>
                  <a:lnTo>
                    <a:pt x="1089" y="1040"/>
                  </a:lnTo>
                  <a:lnTo>
                    <a:pt x="1093" y="1037"/>
                  </a:lnTo>
                  <a:lnTo>
                    <a:pt x="1101" y="1037"/>
                  </a:lnTo>
                  <a:lnTo>
                    <a:pt x="1101" y="1033"/>
                  </a:lnTo>
                  <a:lnTo>
                    <a:pt x="1104" y="1025"/>
                  </a:lnTo>
                  <a:lnTo>
                    <a:pt x="1127" y="996"/>
                  </a:lnTo>
                  <a:lnTo>
                    <a:pt x="1154" y="970"/>
                  </a:lnTo>
                  <a:lnTo>
                    <a:pt x="1184" y="955"/>
                  </a:lnTo>
                  <a:lnTo>
                    <a:pt x="1210" y="948"/>
                  </a:lnTo>
                  <a:lnTo>
                    <a:pt x="1225" y="944"/>
                  </a:lnTo>
                  <a:lnTo>
                    <a:pt x="1233" y="944"/>
                  </a:lnTo>
                  <a:lnTo>
                    <a:pt x="1237" y="944"/>
                  </a:lnTo>
                  <a:lnTo>
                    <a:pt x="1241" y="948"/>
                  </a:lnTo>
                  <a:lnTo>
                    <a:pt x="1241" y="955"/>
                  </a:lnTo>
                  <a:lnTo>
                    <a:pt x="1233" y="981"/>
                  </a:lnTo>
                  <a:lnTo>
                    <a:pt x="1214" y="1011"/>
                  </a:lnTo>
                  <a:lnTo>
                    <a:pt x="1180" y="1048"/>
                  </a:lnTo>
                  <a:lnTo>
                    <a:pt x="1131" y="1077"/>
                  </a:lnTo>
                  <a:lnTo>
                    <a:pt x="1070" y="1107"/>
                  </a:lnTo>
                  <a:lnTo>
                    <a:pt x="998" y="1125"/>
                  </a:lnTo>
                  <a:lnTo>
                    <a:pt x="912" y="1132"/>
                  </a:lnTo>
                  <a:lnTo>
                    <a:pt x="870" y="1125"/>
                  </a:lnTo>
                  <a:lnTo>
                    <a:pt x="840" y="1107"/>
                  </a:lnTo>
                  <a:lnTo>
                    <a:pt x="821" y="1081"/>
                  </a:lnTo>
                  <a:lnTo>
                    <a:pt x="817" y="1048"/>
                  </a:lnTo>
                  <a:lnTo>
                    <a:pt x="821" y="989"/>
                  </a:lnTo>
                  <a:lnTo>
                    <a:pt x="828" y="919"/>
                  </a:lnTo>
                  <a:lnTo>
                    <a:pt x="843" y="845"/>
                  </a:lnTo>
                  <a:lnTo>
                    <a:pt x="859" y="771"/>
                  </a:lnTo>
                  <a:lnTo>
                    <a:pt x="874" y="705"/>
                  </a:lnTo>
                  <a:lnTo>
                    <a:pt x="889" y="646"/>
                  </a:lnTo>
                  <a:lnTo>
                    <a:pt x="900" y="609"/>
                  </a:lnTo>
                  <a:lnTo>
                    <a:pt x="859" y="623"/>
                  </a:lnTo>
                  <a:lnTo>
                    <a:pt x="828" y="623"/>
                  </a:lnTo>
                  <a:lnTo>
                    <a:pt x="469" y="623"/>
                  </a:lnTo>
                  <a:lnTo>
                    <a:pt x="401" y="837"/>
                  </a:lnTo>
                  <a:lnTo>
                    <a:pt x="325" y="1044"/>
                  </a:lnTo>
                  <a:lnTo>
                    <a:pt x="318" y="1051"/>
                  </a:lnTo>
                  <a:lnTo>
                    <a:pt x="314" y="1059"/>
                  </a:lnTo>
                  <a:lnTo>
                    <a:pt x="310" y="1062"/>
                  </a:lnTo>
                  <a:lnTo>
                    <a:pt x="306" y="1070"/>
                  </a:lnTo>
                  <a:lnTo>
                    <a:pt x="280" y="1092"/>
                  </a:lnTo>
                  <a:lnTo>
                    <a:pt x="250" y="1107"/>
                  </a:lnTo>
                  <a:lnTo>
                    <a:pt x="223" y="1118"/>
                  </a:lnTo>
                  <a:lnTo>
                    <a:pt x="201" y="1121"/>
                  </a:lnTo>
                  <a:lnTo>
                    <a:pt x="201" y="1121"/>
                  </a:lnTo>
                  <a:lnTo>
                    <a:pt x="197" y="1121"/>
                  </a:lnTo>
                  <a:lnTo>
                    <a:pt x="193" y="1118"/>
                  </a:lnTo>
                  <a:lnTo>
                    <a:pt x="189" y="1118"/>
                  </a:lnTo>
                  <a:lnTo>
                    <a:pt x="185" y="1110"/>
                  </a:lnTo>
                  <a:lnTo>
                    <a:pt x="185" y="1110"/>
                  </a:lnTo>
                  <a:lnTo>
                    <a:pt x="185" y="1110"/>
                  </a:lnTo>
                  <a:lnTo>
                    <a:pt x="189" y="1107"/>
                  </a:lnTo>
                  <a:lnTo>
                    <a:pt x="189" y="1103"/>
                  </a:lnTo>
                  <a:lnTo>
                    <a:pt x="193" y="1096"/>
                  </a:lnTo>
                  <a:lnTo>
                    <a:pt x="197" y="1084"/>
                  </a:lnTo>
                  <a:lnTo>
                    <a:pt x="201" y="1070"/>
                  </a:lnTo>
                  <a:lnTo>
                    <a:pt x="250" y="937"/>
                  </a:lnTo>
                  <a:lnTo>
                    <a:pt x="291" y="815"/>
                  </a:lnTo>
                  <a:lnTo>
                    <a:pt x="325" y="712"/>
                  </a:lnTo>
                  <a:lnTo>
                    <a:pt x="352" y="623"/>
                  </a:lnTo>
                  <a:lnTo>
                    <a:pt x="238" y="623"/>
                  </a:lnTo>
                  <a:lnTo>
                    <a:pt x="223" y="623"/>
                  </a:lnTo>
                  <a:lnTo>
                    <a:pt x="212" y="623"/>
                  </a:lnTo>
                  <a:lnTo>
                    <a:pt x="204" y="623"/>
                  </a:lnTo>
                  <a:lnTo>
                    <a:pt x="204" y="620"/>
                  </a:lnTo>
                  <a:lnTo>
                    <a:pt x="201" y="616"/>
                  </a:lnTo>
                  <a:lnTo>
                    <a:pt x="201" y="616"/>
                  </a:lnTo>
                  <a:lnTo>
                    <a:pt x="208" y="598"/>
                  </a:lnTo>
                  <a:lnTo>
                    <a:pt x="231" y="579"/>
                  </a:lnTo>
                  <a:lnTo>
                    <a:pt x="257" y="561"/>
                  </a:lnTo>
                  <a:lnTo>
                    <a:pt x="291" y="546"/>
                  </a:lnTo>
                  <a:lnTo>
                    <a:pt x="318" y="539"/>
                  </a:lnTo>
                  <a:lnTo>
                    <a:pt x="378" y="539"/>
                  </a:lnTo>
                  <a:lnTo>
                    <a:pt x="390" y="480"/>
                  </a:lnTo>
                  <a:lnTo>
                    <a:pt x="401" y="435"/>
                  </a:lnTo>
                  <a:lnTo>
                    <a:pt x="409" y="402"/>
                  </a:lnTo>
                  <a:lnTo>
                    <a:pt x="412" y="376"/>
                  </a:lnTo>
                  <a:lnTo>
                    <a:pt x="416" y="354"/>
                  </a:lnTo>
                  <a:lnTo>
                    <a:pt x="420" y="336"/>
                  </a:lnTo>
                  <a:lnTo>
                    <a:pt x="435" y="262"/>
                  </a:lnTo>
                  <a:lnTo>
                    <a:pt x="443" y="203"/>
                  </a:lnTo>
                  <a:lnTo>
                    <a:pt x="446" y="166"/>
                  </a:lnTo>
                  <a:lnTo>
                    <a:pt x="446" y="155"/>
                  </a:lnTo>
                  <a:lnTo>
                    <a:pt x="446" y="137"/>
                  </a:lnTo>
                  <a:lnTo>
                    <a:pt x="439" y="118"/>
                  </a:lnTo>
                  <a:lnTo>
                    <a:pt x="424" y="103"/>
                  </a:lnTo>
                  <a:lnTo>
                    <a:pt x="401" y="89"/>
                  </a:lnTo>
                  <a:lnTo>
                    <a:pt x="371" y="85"/>
                  </a:lnTo>
                  <a:lnTo>
                    <a:pt x="306" y="89"/>
                  </a:lnTo>
                  <a:lnTo>
                    <a:pt x="253" y="103"/>
                  </a:lnTo>
                  <a:lnTo>
                    <a:pt x="216" y="126"/>
                  </a:lnTo>
                  <a:lnTo>
                    <a:pt x="185" y="151"/>
                  </a:lnTo>
                  <a:lnTo>
                    <a:pt x="159" y="185"/>
                  </a:lnTo>
                  <a:lnTo>
                    <a:pt x="136" y="221"/>
                  </a:lnTo>
                  <a:lnTo>
                    <a:pt x="114" y="251"/>
                  </a:lnTo>
                  <a:lnTo>
                    <a:pt x="83" y="273"/>
                  </a:lnTo>
                  <a:lnTo>
                    <a:pt x="53" y="288"/>
                  </a:lnTo>
                  <a:lnTo>
                    <a:pt x="30" y="299"/>
                  </a:lnTo>
                  <a:lnTo>
                    <a:pt x="15" y="299"/>
                  </a:lnTo>
                  <a:lnTo>
                    <a:pt x="11" y="299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0" y="295"/>
                  </a:lnTo>
                  <a:lnTo>
                    <a:pt x="0" y="292"/>
                  </a:lnTo>
                  <a:lnTo>
                    <a:pt x="4" y="277"/>
                  </a:lnTo>
                  <a:lnTo>
                    <a:pt x="15" y="255"/>
                  </a:lnTo>
                  <a:lnTo>
                    <a:pt x="38" y="221"/>
                  </a:lnTo>
                  <a:lnTo>
                    <a:pt x="68" y="181"/>
                  </a:lnTo>
                  <a:lnTo>
                    <a:pt x="114" y="137"/>
                  </a:lnTo>
                  <a:lnTo>
                    <a:pt x="170" y="92"/>
                  </a:lnTo>
                  <a:lnTo>
                    <a:pt x="231" y="59"/>
                  </a:lnTo>
                  <a:lnTo>
                    <a:pt x="306" y="30"/>
                  </a:lnTo>
                  <a:lnTo>
                    <a:pt x="386" y="8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935" y="2119"/>
              <a:ext cx="968" cy="105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927" y="0"/>
                </a:cxn>
                <a:cxn ang="0">
                  <a:pos x="968" y="347"/>
                </a:cxn>
                <a:cxn ang="0">
                  <a:pos x="931" y="347"/>
                </a:cxn>
                <a:cxn ang="0">
                  <a:pos x="915" y="255"/>
                </a:cxn>
                <a:cxn ang="0">
                  <a:pos x="889" y="181"/>
                </a:cxn>
                <a:cxn ang="0">
                  <a:pos x="851" y="126"/>
                </a:cxn>
                <a:cxn ang="0">
                  <a:pos x="802" y="89"/>
                </a:cxn>
                <a:cxn ang="0">
                  <a:pos x="738" y="63"/>
                </a:cxn>
                <a:cxn ang="0">
                  <a:pos x="655" y="52"/>
                </a:cxn>
                <a:cxn ang="0">
                  <a:pos x="549" y="44"/>
                </a:cxn>
                <a:cxn ang="0">
                  <a:pos x="182" y="44"/>
                </a:cxn>
                <a:cxn ang="0">
                  <a:pos x="507" y="505"/>
                </a:cxn>
                <a:cxn ang="0">
                  <a:pos x="511" y="513"/>
                </a:cxn>
                <a:cxn ang="0">
                  <a:pos x="518" y="520"/>
                </a:cxn>
                <a:cxn ang="0">
                  <a:pos x="518" y="528"/>
                </a:cxn>
                <a:cxn ang="0">
                  <a:pos x="518" y="531"/>
                </a:cxn>
                <a:cxn ang="0">
                  <a:pos x="518" y="535"/>
                </a:cxn>
                <a:cxn ang="0">
                  <a:pos x="515" y="539"/>
                </a:cxn>
                <a:cxn ang="0">
                  <a:pos x="511" y="546"/>
                </a:cxn>
                <a:cxn ang="0">
                  <a:pos x="503" y="553"/>
                </a:cxn>
                <a:cxn ang="0">
                  <a:pos x="503" y="553"/>
                </a:cxn>
                <a:cxn ang="0">
                  <a:pos x="102" y="992"/>
                </a:cxn>
                <a:cxn ang="0">
                  <a:pos x="545" y="992"/>
                </a:cxn>
                <a:cxn ang="0">
                  <a:pos x="632" y="989"/>
                </a:cxn>
                <a:cxn ang="0">
                  <a:pos x="707" y="981"/>
                </a:cxn>
                <a:cxn ang="0">
                  <a:pos x="768" y="966"/>
                </a:cxn>
                <a:cxn ang="0">
                  <a:pos x="821" y="941"/>
                </a:cxn>
                <a:cxn ang="0">
                  <a:pos x="863" y="900"/>
                </a:cxn>
                <a:cxn ang="0">
                  <a:pos x="893" y="848"/>
                </a:cxn>
                <a:cxn ang="0">
                  <a:pos x="915" y="778"/>
                </a:cxn>
                <a:cxn ang="0">
                  <a:pos x="931" y="694"/>
                </a:cxn>
                <a:cxn ang="0">
                  <a:pos x="968" y="694"/>
                </a:cxn>
                <a:cxn ang="0">
                  <a:pos x="927" y="1059"/>
                </a:cxn>
                <a:cxn ang="0">
                  <a:pos x="42" y="1059"/>
                </a:cxn>
                <a:cxn ang="0">
                  <a:pos x="31" y="1059"/>
                </a:cxn>
                <a:cxn ang="0">
                  <a:pos x="23" y="1059"/>
                </a:cxn>
                <a:cxn ang="0">
                  <a:pos x="12" y="1055"/>
                </a:cxn>
                <a:cxn ang="0">
                  <a:pos x="8" y="1051"/>
                </a:cxn>
                <a:cxn ang="0">
                  <a:pos x="4" y="1048"/>
                </a:cxn>
                <a:cxn ang="0">
                  <a:pos x="0" y="1040"/>
                </a:cxn>
                <a:cxn ang="0">
                  <a:pos x="0" y="1040"/>
                </a:cxn>
                <a:cxn ang="0">
                  <a:pos x="4" y="1037"/>
                </a:cxn>
                <a:cxn ang="0">
                  <a:pos x="4" y="1033"/>
                </a:cxn>
                <a:cxn ang="0">
                  <a:pos x="8" y="1029"/>
                </a:cxn>
                <a:cxn ang="0">
                  <a:pos x="12" y="1025"/>
                </a:cxn>
                <a:cxn ang="0">
                  <a:pos x="19" y="1018"/>
                </a:cxn>
                <a:cxn ang="0">
                  <a:pos x="397" y="598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4" y="11"/>
                </a:cxn>
                <a:cxn ang="0">
                  <a:pos x="8" y="4"/>
                </a:cxn>
                <a:cxn ang="0">
                  <a:pos x="15" y="0"/>
                </a:cxn>
                <a:cxn ang="0">
                  <a:pos x="27" y="0"/>
                </a:cxn>
                <a:cxn ang="0">
                  <a:pos x="42" y="0"/>
                </a:cxn>
              </a:cxnLst>
              <a:rect l="0" t="0" r="r" b="b"/>
              <a:pathLst>
                <a:path w="968" h="1059">
                  <a:moveTo>
                    <a:pt x="42" y="0"/>
                  </a:moveTo>
                  <a:lnTo>
                    <a:pt x="927" y="0"/>
                  </a:lnTo>
                  <a:lnTo>
                    <a:pt x="968" y="347"/>
                  </a:lnTo>
                  <a:lnTo>
                    <a:pt x="931" y="347"/>
                  </a:lnTo>
                  <a:lnTo>
                    <a:pt x="915" y="255"/>
                  </a:lnTo>
                  <a:lnTo>
                    <a:pt x="889" y="181"/>
                  </a:lnTo>
                  <a:lnTo>
                    <a:pt x="851" y="126"/>
                  </a:lnTo>
                  <a:lnTo>
                    <a:pt x="802" y="89"/>
                  </a:lnTo>
                  <a:lnTo>
                    <a:pt x="738" y="63"/>
                  </a:lnTo>
                  <a:lnTo>
                    <a:pt x="655" y="52"/>
                  </a:lnTo>
                  <a:lnTo>
                    <a:pt x="549" y="44"/>
                  </a:lnTo>
                  <a:lnTo>
                    <a:pt x="182" y="44"/>
                  </a:lnTo>
                  <a:lnTo>
                    <a:pt x="507" y="505"/>
                  </a:lnTo>
                  <a:lnTo>
                    <a:pt x="511" y="513"/>
                  </a:lnTo>
                  <a:lnTo>
                    <a:pt x="518" y="520"/>
                  </a:lnTo>
                  <a:lnTo>
                    <a:pt x="518" y="528"/>
                  </a:lnTo>
                  <a:lnTo>
                    <a:pt x="518" y="531"/>
                  </a:lnTo>
                  <a:lnTo>
                    <a:pt x="518" y="535"/>
                  </a:lnTo>
                  <a:lnTo>
                    <a:pt x="515" y="539"/>
                  </a:lnTo>
                  <a:lnTo>
                    <a:pt x="511" y="546"/>
                  </a:lnTo>
                  <a:lnTo>
                    <a:pt x="503" y="553"/>
                  </a:lnTo>
                  <a:lnTo>
                    <a:pt x="503" y="553"/>
                  </a:lnTo>
                  <a:lnTo>
                    <a:pt x="102" y="992"/>
                  </a:lnTo>
                  <a:lnTo>
                    <a:pt x="545" y="992"/>
                  </a:lnTo>
                  <a:lnTo>
                    <a:pt x="632" y="989"/>
                  </a:lnTo>
                  <a:lnTo>
                    <a:pt x="707" y="981"/>
                  </a:lnTo>
                  <a:lnTo>
                    <a:pt x="768" y="966"/>
                  </a:lnTo>
                  <a:lnTo>
                    <a:pt x="821" y="941"/>
                  </a:lnTo>
                  <a:lnTo>
                    <a:pt x="863" y="900"/>
                  </a:lnTo>
                  <a:lnTo>
                    <a:pt x="893" y="848"/>
                  </a:lnTo>
                  <a:lnTo>
                    <a:pt x="915" y="778"/>
                  </a:lnTo>
                  <a:lnTo>
                    <a:pt x="931" y="694"/>
                  </a:lnTo>
                  <a:lnTo>
                    <a:pt x="968" y="694"/>
                  </a:lnTo>
                  <a:lnTo>
                    <a:pt x="927" y="1059"/>
                  </a:lnTo>
                  <a:lnTo>
                    <a:pt x="42" y="1059"/>
                  </a:lnTo>
                  <a:lnTo>
                    <a:pt x="31" y="1059"/>
                  </a:lnTo>
                  <a:lnTo>
                    <a:pt x="23" y="1059"/>
                  </a:lnTo>
                  <a:lnTo>
                    <a:pt x="12" y="1055"/>
                  </a:lnTo>
                  <a:lnTo>
                    <a:pt x="8" y="1051"/>
                  </a:lnTo>
                  <a:lnTo>
                    <a:pt x="4" y="1048"/>
                  </a:lnTo>
                  <a:lnTo>
                    <a:pt x="0" y="1040"/>
                  </a:lnTo>
                  <a:lnTo>
                    <a:pt x="0" y="1040"/>
                  </a:lnTo>
                  <a:lnTo>
                    <a:pt x="4" y="1037"/>
                  </a:lnTo>
                  <a:lnTo>
                    <a:pt x="4" y="1033"/>
                  </a:lnTo>
                  <a:lnTo>
                    <a:pt x="8" y="1029"/>
                  </a:lnTo>
                  <a:lnTo>
                    <a:pt x="12" y="1025"/>
                  </a:lnTo>
                  <a:lnTo>
                    <a:pt x="19" y="1018"/>
                  </a:lnTo>
                  <a:lnTo>
                    <a:pt x="397" y="598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8" y="4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6527" y="2385"/>
              <a:ext cx="1411" cy="807"/>
            </a:xfrm>
            <a:custGeom>
              <a:avLst/>
              <a:gdLst/>
              <a:ahLst/>
              <a:cxnLst>
                <a:cxn ang="0">
                  <a:pos x="1056" y="0"/>
                </a:cxn>
                <a:cxn ang="0">
                  <a:pos x="1071" y="3"/>
                </a:cxn>
                <a:cxn ang="0">
                  <a:pos x="1074" y="14"/>
                </a:cxn>
                <a:cxn ang="0">
                  <a:pos x="1105" y="114"/>
                </a:cxn>
                <a:cxn ang="0">
                  <a:pos x="1188" y="247"/>
                </a:cxn>
                <a:cxn ang="0">
                  <a:pos x="1282" y="328"/>
                </a:cxn>
                <a:cxn ang="0">
                  <a:pos x="1369" y="376"/>
                </a:cxn>
                <a:cxn ang="0">
                  <a:pos x="1403" y="391"/>
                </a:cxn>
                <a:cxn ang="0">
                  <a:pos x="1411" y="398"/>
                </a:cxn>
                <a:cxn ang="0">
                  <a:pos x="1411" y="413"/>
                </a:cxn>
                <a:cxn ang="0">
                  <a:pos x="1403" y="420"/>
                </a:cxn>
                <a:cxn ang="0">
                  <a:pos x="1309" y="464"/>
                </a:cxn>
                <a:cxn ang="0">
                  <a:pos x="1180" y="571"/>
                </a:cxn>
                <a:cxn ang="0">
                  <a:pos x="1105" y="704"/>
                </a:cxn>
                <a:cxn ang="0">
                  <a:pos x="1078" y="789"/>
                </a:cxn>
                <a:cxn ang="0">
                  <a:pos x="1071" y="804"/>
                </a:cxn>
                <a:cxn ang="0">
                  <a:pos x="1056" y="807"/>
                </a:cxn>
                <a:cxn ang="0">
                  <a:pos x="1040" y="807"/>
                </a:cxn>
                <a:cxn ang="0">
                  <a:pos x="1025" y="807"/>
                </a:cxn>
                <a:cxn ang="0">
                  <a:pos x="1014" y="796"/>
                </a:cxn>
                <a:cxn ang="0">
                  <a:pos x="1014" y="778"/>
                </a:cxn>
                <a:cxn ang="0">
                  <a:pos x="1037" y="704"/>
                </a:cxn>
                <a:cxn ang="0">
                  <a:pos x="1097" y="586"/>
                </a:cxn>
                <a:cxn ang="0">
                  <a:pos x="1143" y="527"/>
                </a:cxn>
                <a:cxn ang="0">
                  <a:pos x="1241" y="435"/>
                </a:cxn>
                <a:cxn ang="0">
                  <a:pos x="46" y="435"/>
                </a:cxn>
                <a:cxn ang="0">
                  <a:pos x="23" y="435"/>
                </a:cxn>
                <a:cxn ang="0">
                  <a:pos x="8" y="424"/>
                </a:cxn>
                <a:cxn ang="0">
                  <a:pos x="0" y="405"/>
                </a:cxn>
                <a:cxn ang="0">
                  <a:pos x="8" y="383"/>
                </a:cxn>
                <a:cxn ang="0">
                  <a:pos x="23" y="376"/>
                </a:cxn>
                <a:cxn ang="0">
                  <a:pos x="46" y="372"/>
                </a:cxn>
                <a:cxn ang="0">
                  <a:pos x="1241" y="372"/>
                </a:cxn>
                <a:cxn ang="0">
                  <a:pos x="1131" y="273"/>
                </a:cxn>
                <a:cxn ang="0">
                  <a:pos x="1059" y="162"/>
                </a:cxn>
                <a:cxn ang="0">
                  <a:pos x="1022" y="62"/>
                </a:cxn>
                <a:cxn ang="0">
                  <a:pos x="1014" y="18"/>
                </a:cxn>
                <a:cxn ang="0">
                  <a:pos x="1018" y="7"/>
                </a:cxn>
                <a:cxn ang="0">
                  <a:pos x="1033" y="0"/>
                </a:cxn>
                <a:cxn ang="0">
                  <a:pos x="1044" y="0"/>
                </a:cxn>
              </a:cxnLst>
              <a:rect l="0" t="0" r="r" b="b"/>
              <a:pathLst>
                <a:path w="1411" h="807">
                  <a:moveTo>
                    <a:pt x="1044" y="0"/>
                  </a:moveTo>
                  <a:lnTo>
                    <a:pt x="1056" y="0"/>
                  </a:lnTo>
                  <a:lnTo>
                    <a:pt x="1063" y="3"/>
                  </a:lnTo>
                  <a:lnTo>
                    <a:pt x="1071" y="3"/>
                  </a:lnTo>
                  <a:lnTo>
                    <a:pt x="1074" y="11"/>
                  </a:lnTo>
                  <a:lnTo>
                    <a:pt x="1074" y="14"/>
                  </a:lnTo>
                  <a:lnTo>
                    <a:pt x="1078" y="26"/>
                  </a:lnTo>
                  <a:lnTo>
                    <a:pt x="1105" y="114"/>
                  </a:lnTo>
                  <a:lnTo>
                    <a:pt x="1143" y="188"/>
                  </a:lnTo>
                  <a:lnTo>
                    <a:pt x="1188" y="247"/>
                  </a:lnTo>
                  <a:lnTo>
                    <a:pt x="1237" y="291"/>
                  </a:lnTo>
                  <a:lnTo>
                    <a:pt x="1282" y="328"/>
                  </a:lnTo>
                  <a:lnTo>
                    <a:pt x="1328" y="354"/>
                  </a:lnTo>
                  <a:lnTo>
                    <a:pt x="1369" y="376"/>
                  </a:lnTo>
                  <a:lnTo>
                    <a:pt x="1400" y="387"/>
                  </a:lnTo>
                  <a:lnTo>
                    <a:pt x="1403" y="391"/>
                  </a:lnTo>
                  <a:lnTo>
                    <a:pt x="1407" y="394"/>
                  </a:lnTo>
                  <a:lnTo>
                    <a:pt x="1411" y="398"/>
                  </a:lnTo>
                  <a:lnTo>
                    <a:pt x="1411" y="405"/>
                  </a:lnTo>
                  <a:lnTo>
                    <a:pt x="1411" y="413"/>
                  </a:lnTo>
                  <a:lnTo>
                    <a:pt x="1407" y="416"/>
                  </a:lnTo>
                  <a:lnTo>
                    <a:pt x="1403" y="420"/>
                  </a:lnTo>
                  <a:lnTo>
                    <a:pt x="1392" y="424"/>
                  </a:lnTo>
                  <a:lnTo>
                    <a:pt x="1309" y="464"/>
                  </a:lnTo>
                  <a:lnTo>
                    <a:pt x="1237" y="516"/>
                  </a:lnTo>
                  <a:lnTo>
                    <a:pt x="1180" y="571"/>
                  </a:lnTo>
                  <a:lnTo>
                    <a:pt x="1135" y="634"/>
                  </a:lnTo>
                  <a:lnTo>
                    <a:pt x="1105" y="704"/>
                  </a:lnTo>
                  <a:lnTo>
                    <a:pt x="1082" y="778"/>
                  </a:lnTo>
                  <a:lnTo>
                    <a:pt x="1078" y="789"/>
                  </a:lnTo>
                  <a:lnTo>
                    <a:pt x="1074" y="800"/>
                  </a:lnTo>
                  <a:lnTo>
                    <a:pt x="1071" y="804"/>
                  </a:lnTo>
                  <a:lnTo>
                    <a:pt x="1067" y="807"/>
                  </a:lnTo>
                  <a:lnTo>
                    <a:pt x="1056" y="807"/>
                  </a:lnTo>
                  <a:lnTo>
                    <a:pt x="1044" y="807"/>
                  </a:lnTo>
                  <a:lnTo>
                    <a:pt x="1040" y="807"/>
                  </a:lnTo>
                  <a:lnTo>
                    <a:pt x="1033" y="807"/>
                  </a:lnTo>
                  <a:lnTo>
                    <a:pt x="1025" y="807"/>
                  </a:lnTo>
                  <a:lnTo>
                    <a:pt x="1018" y="804"/>
                  </a:lnTo>
                  <a:lnTo>
                    <a:pt x="1014" y="796"/>
                  </a:lnTo>
                  <a:lnTo>
                    <a:pt x="1014" y="789"/>
                  </a:lnTo>
                  <a:lnTo>
                    <a:pt x="1014" y="778"/>
                  </a:lnTo>
                  <a:lnTo>
                    <a:pt x="1022" y="748"/>
                  </a:lnTo>
                  <a:lnTo>
                    <a:pt x="1037" y="704"/>
                  </a:lnTo>
                  <a:lnTo>
                    <a:pt x="1059" y="649"/>
                  </a:lnTo>
                  <a:lnTo>
                    <a:pt x="1097" y="586"/>
                  </a:lnTo>
                  <a:lnTo>
                    <a:pt x="1112" y="564"/>
                  </a:lnTo>
                  <a:lnTo>
                    <a:pt x="1143" y="527"/>
                  </a:lnTo>
                  <a:lnTo>
                    <a:pt x="1184" y="483"/>
                  </a:lnTo>
                  <a:lnTo>
                    <a:pt x="1241" y="435"/>
                  </a:lnTo>
                  <a:lnTo>
                    <a:pt x="57" y="435"/>
                  </a:lnTo>
                  <a:lnTo>
                    <a:pt x="46" y="435"/>
                  </a:lnTo>
                  <a:lnTo>
                    <a:pt x="34" y="435"/>
                  </a:lnTo>
                  <a:lnTo>
                    <a:pt x="23" y="435"/>
                  </a:lnTo>
                  <a:lnTo>
                    <a:pt x="12" y="431"/>
                  </a:lnTo>
                  <a:lnTo>
                    <a:pt x="8" y="424"/>
                  </a:lnTo>
                  <a:lnTo>
                    <a:pt x="0" y="416"/>
                  </a:lnTo>
                  <a:lnTo>
                    <a:pt x="0" y="405"/>
                  </a:lnTo>
                  <a:lnTo>
                    <a:pt x="0" y="394"/>
                  </a:lnTo>
                  <a:lnTo>
                    <a:pt x="8" y="383"/>
                  </a:lnTo>
                  <a:lnTo>
                    <a:pt x="12" y="380"/>
                  </a:lnTo>
                  <a:lnTo>
                    <a:pt x="23" y="376"/>
                  </a:lnTo>
                  <a:lnTo>
                    <a:pt x="34" y="372"/>
                  </a:lnTo>
                  <a:lnTo>
                    <a:pt x="46" y="372"/>
                  </a:lnTo>
                  <a:lnTo>
                    <a:pt x="57" y="372"/>
                  </a:lnTo>
                  <a:lnTo>
                    <a:pt x="1241" y="372"/>
                  </a:lnTo>
                  <a:lnTo>
                    <a:pt x="1180" y="324"/>
                  </a:lnTo>
                  <a:lnTo>
                    <a:pt x="1131" y="273"/>
                  </a:lnTo>
                  <a:lnTo>
                    <a:pt x="1093" y="225"/>
                  </a:lnTo>
                  <a:lnTo>
                    <a:pt x="1059" y="162"/>
                  </a:lnTo>
                  <a:lnTo>
                    <a:pt x="1037" y="107"/>
                  </a:lnTo>
                  <a:lnTo>
                    <a:pt x="1022" y="62"/>
                  </a:lnTo>
                  <a:lnTo>
                    <a:pt x="1014" y="33"/>
                  </a:lnTo>
                  <a:lnTo>
                    <a:pt x="1014" y="18"/>
                  </a:lnTo>
                  <a:lnTo>
                    <a:pt x="1014" y="11"/>
                  </a:lnTo>
                  <a:lnTo>
                    <a:pt x="1018" y="7"/>
                  </a:lnTo>
                  <a:lnTo>
                    <a:pt x="1025" y="3"/>
                  </a:lnTo>
                  <a:lnTo>
                    <a:pt x="1033" y="0"/>
                  </a:lnTo>
                  <a:lnTo>
                    <a:pt x="1040" y="0"/>
                  </a:lnTo>
                  <a:lnTo>
                    <a:pt x="10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8554" y="2086"/>
              <a:ext cx="1131" cy="1125"/>
            </a:xfrm>
            <a:custGeom>
              <a:avLst/>
              <a:gdLst/>
              <a:ahLst/>
              <a:cxnLst>
                <a:cxn ang="0">
                  <a:pos x="783" y="4"/>
                </a:cxn>
                <a:cxn ang="0">
                  <a:pos x="889" y="44"/>
                </a:cxn>
                <a:cxn ang="0">
                  <a:pos x="950" y="100"/>
                </a:cxn>
                <a:cxn ang="0">
                  <a:pos x="980" y="136"/>
                </a:cxn>
                <a:cxn ang="0">
                  <a:pos x="1097" y="7"/>
                </a:cxn>
                <a:cxn ang="0">
                  <a:pos x="1105" y="0"/>
                </a:cxn>
                <a:cxn ang="0">
                  <a:pos x="1112" y="0"/>
                </a:cxn>
                <a:cxn ang="0">
                  <a:pos x="1120" y="0"/>
                </a:cxn>
                <a:cxn ang="0">
                  <a:pos x="1127" y="7"/>
                </a:cxn>
                <a:cxn ang="0">
                  <a:pos x="1131" y="15"/>
                </a:cxn>
                <a:cxn ang="0">
                  <a:pos x="1029" y="409"/>
                </a:cxn>
                <a:cxn ang="0">
                  <a:pos x="1025" y="428"/>
                </a:cxn>
                <a:cxn ang="0">
                  <a:pos x="1018" y="439"/>
                </a:cxn>
                <a:cxn ang="0">
                  <a:pos x="1003" y="439"/>
                </a:cxn>
                <a:cxn ang="0">
                  <a:pos x="991" y="439"/>
                </a:cxn>
                <a:cxn ang="0">
                  <a:pos x="984" y="435"/>
                </a:cxn>
                <a:cxn ang="0">
                  <a:pos x="980" y="424"/>
                </a:cxn>
                <a:cxn ang="0">
                  <a:pos x="980" y="402"/>
                </a:cxn>
                <a:cxn ang="0">
                  <a:pos x="984" y="347"/>
                </a:cxn>
                <a:cxn ang="0">
                  <a:pos x="961" y="207"/>
                </a:cxn>
                <a:cxn ang="0">
                  <a:pos x="897" y="107"/>
                </a:cxn>
                <a:cxn ang="0">
                  <a:pos x="791" y="52"/>
                </a:cxn>
                <a:cxn ang="0">
                  <a:pos x="640" y="55"/>
                </a:cxn>
                <a:cxn ang="0">
                  <a:pos x="477" y="118"/>
                </a:cxn>
                <a:cxn ang="0">
                  <a:pos x="337" y="232"/>
                </a:cxn>
                <a:cxn ang="0">
                  <a:pos x="231" y="402"/>
                </a:cxn>
                <a:cxn ang="0">
                  <a:pos x="171" y="572"/>
                </a:cxn>
                <a:cxn ang="0">
                  <a:pos x="148" y="708"/>
                </a:cxn>
                <a:cxn ang="0">
                  <a:pos x="152" y="830"/>
                </a:cxn>
                <a:cxn ang="0">
                  <a:pos x="193" y="944"/>
                </a:cxn>
                <a:cxn ang="0">
                  <a:pos x="269" y="1022"/>
                </a:cxn>
                <a:cxn ang="0">
                  <a:pos x="360" y="1062"/>
                </a:cxn>
                <a:cxn ang="0">
                  <a:pos x="458" y="1077"/>
                </a:cxn>
                <a:cxn ang="0">
                  <a:pos x="594" y="1051"/>
                </a:cxn>
                <a:cxn ang="0">
                  <a:pos x="749" y="963"/>
                </a:cxn>
                <a:cxn ang="0">
                  <a:pos x="851" y="852"/>
                </a:cxn>
                <a:cxn ang="0">
                  <a:pos x="901" y="752"/>
                </a:cxn>
                <a:cxn ang="0">
                  <a:pos x="916" y="712"/>
                </a:cxn>
                <a:cxn ang="0">
                  <a:pos x="923" y="704"/>
                </a:cxn>
                <a:cxn ang="0">
                  <a:pos x="935" y="704"/>
                </a:cxn>
                <a:cxn ang="0">
                  <a:pos x="946" y="708"/>
                </a:cxn>
                <a:cxn ang="0">
                  <a:pos x="950" y="719"/>
                </a:cxn>
                <a:cxn ang="0">
                  <a:pos x="938" y="763"/>
                </a:cxn>
                <a:cxn ang="0">
                  <a:pos x="885" y="867"/>
                </a:cxn>
                <a:cxn ang="0">
                  <a:pos x="776" y="992"/>
                </a:cxn>
                <a:cxn ang="0">
                  <a:pos x="659" y="1070"/>
                </a:cxn>
                <a:cxn ang="0">
                  <a:pos x="511" y="1117"/>
                </a:cxn>
                <a:cxn ang="0">
                  <a:pos x="345" y="1117"/>
                </a:cxn>
                <a:cxn ang="0">
                  <a:pos x="190" y="1058"/>
                </a:cxn>
                <a:cxn ang="0">
                  <a:pos x="72" y="948"/>
                </a:cxn>
                <a:cxn ang="0">
                  <a:pos x="8" y="793"/>
                </a:cxn>
                <a:cxn ang="0">
                  <a:pos x="12" y="583"/>
                </a:cxn>
                <a:cxn ang="0">
                  <a:pos x="106" y="358"/>
                </a:cxn>
                <a:cxn ang="0">
                  <a:pos x="269" y="173"/>
                </a:cxn>
                <a:cxn ang="0">
                  <a:pos x="481" y="44"/>
                </a:cxn>
                <a:cxn ang="0">
                  <a:pos x="715" y="0"/>
                </a:cxn>
              </a:cxnLst>
              <a:rect l="0" t="0" r="r" b="b"/>
              <a:pathLst>
                <a:path w="1131" h="1125">
                  <a:moveTo>
                    <a:pt x="715" y="0"/>
                  </a:moveTo>
                  <a:lnTo>
                    <a:pt x="783" y="4"/>
                  </a:lnTo>
                  <a:lnTo>
                    <a:pt x="840" y="22"/>
                  </a:lnTo>
                  <a:lnTo>
                    <a:pt x="889" y="44"/>
                  </a:lnTo>
                  <a:lnTo>
                    <a:pt x="923" y="74"/>
                  </a:lnTo>
                  <a:lnTo>
                    <a:pt x="950" y="100"/>
                  </a:lnTo>
                  <a:lnTo>
                    <a:pt x="969" y="122"/>
                  </a:lnTo>
                  <a:lnTo>
                    <a:pt x="980" y="136"/>
                  </a:lnTo>
                  <a:lnTo>
                    <a:pt x="1090" y="15"/>
                  </a:lnTo>
                  <a:lnTo>
                    <a:pt x="1097" y="7"/>
                  </a:lnTo>
                  <a:lnTo>
                    <a:pt x="1101" y="4"/>
                  </a:lnTo>
                  <a:lnTo>
                    <a:pt x="1105" y="0"/>
                  </a:lnTo>
                  <a:lnTo>
                    <a:pt x="1109" y="0"/>
                  </a:lnTo>
                  <a:lnTo>
                    <a:pt x="1112" y="0"/>
                  </a:lnTo>
                  <a:lnTo>
                    <a:pt x="1112" y="0"/>
                  </a:lnTo>
                  <a:lnTo>
                    <a:pt x="1120" y="0"/>
                  </a:lnTo>
                  <a:lnTo>
                    <a:pt x="1127" y="4"/>
                  </a:lnTo>
                  <a:lnTo>
                    <a:pt x="1127" y="7"/>
                  </a:lnTo>
                  <a:lnTo>
                    <a:pt x="1131" y="11"/>
                  </a:lnTo>
                  <a:lnTo>
                    <a:pt x="1131" y="15"/>
                  </a:lnTo>
                  <a:lnTo>
                    <a:pt x="1131" y="15"/>
                  </a:lnTo>
                  <a:lnTo>
                    <a:pt x="1029" y="409"/>
                  </a:lnTo>
                  <a:lnTo>
                    <a:pt x="1029" y="420"/>
                  </a:lnTo>
                  <a:lnTo>
                    <a:pt x="1025" y="428"/>
                  </a:lnTo>
                  <a:lnTo>
                    <a:pt x="1022" y="435"/>
                  </a:lnTo>
                  <a:lnTo>
                    <a:pt x="1018" y="439"/>
                  </a:lnTo>
                  <a:lnTo>
                    <a:pt x="1010" y="439"/>
                  </a:lnTo>
                  <a:lnTo>
                    <a:pt x="1003" y="439"/>
                  </a:lnTo>
                  <a:lnTo>
                    <a:pt x="999" y="439"/>
                  </a:lnTo>
                  <a:lnTo>
                    <a:pt x="991" y="439"/>
                  </a:lnTo>
                  <a:lnTo>
                    <a:pt x="988" y="439"/>
                  </a:lnTo>
                  <a:lnTo>
                    <a:pt x="984" y="435"/>
                  </a:lnTo>
                  <a:lnTo>
                    <a:pt x="980" y="432"/>
                  </a:lnTo>
                  <a:lnTo>
                    <a:pt x="980" y="424"/>
                  </a:lnTo>
                  <a:lnTo>
                    <a:pt x="980" y="413"/>
                  </a:lnTo>
                  <a:lnTo>
                    <a:pt x="980" y="402"/>
                  </a:lnTo>
                  <a:lnTo>
                    <a:pt x="984" y="384"/>
                  </a:lnTo>
                  <a:lnTo>
                    <a:pt x="984" y="347"/>
                  </a:lnTo>
                  <a:lnTo>
                    <a:pt x="976" y="273"/>
                  </a:lnTo>
                  <a:lnTo>
                    <a:pt x="961" y="207"/>
                  </a:lnTo>
                  <a:lnTo>
                    <a:pt x="935" y="151"/>
                  </a:lnTo>
                  <a:lnTo>
                    <a:pt x="897" y="107"/>
                  </a:lnTo>
                  <a:lnTo>
                    <a:pt x="848" y="74"/>
                  </a:lnTo>
                  <a:lnTo>
                    <a:pt x="791" y="52"/>
                  </a:lnTo>
                  <a:lnTo>
                    <a:pt x="727" y="44"/>
                  </a:lnTo>
                  <a:lnTo>
                    <a:pt x="640" y="55"/>
                  </a:lnTo>
                  <a:lnTo>
                    <a:pt x="556" y="81"/>
                  </a:lnTo>
                  <a:lnTo>
                    <a:pt x="477" y="118"/>
                  </a:lnTo>
                  <a:lnTo>
                    <a:pt x="401" y="170"/>
                  </a:lnTo>
                  <a:lnTo>
                    <a:pt x="337" y="232"/>
                  </a:lnTo>
                  <a:lnTo>
                    <a:pt x="277" y="313"/>
                  </a:lnTo>
                  <a:lnTo>
                    <a:pt x="231" y="402"/>
                  </a:lnTo>
                  <a:lnTo>
                    <a:pt x="197" y="487"/>
                  </a:lnTo>
                  <a:lnTo>
                    <a:pt x="171" y="572"/>
                  </a:lnTo>
                  <a:lnTo>
                    <a:pt x="156" y="645"/>
                  </a:lnTo>
                  <a:lnTo>
                    <a:pt x="148" y="708"/>
                  </a:lnTo>
                  <a:lnTo>
                    <a:pt x="144" y="756"/>
                  </a:lnTo>
                  <a:lnTo>
                    <a:pt x="152" y="830"/>
                  </a:lnTo>
                  <a:lnTo>
                    <a:pt x="167" y="892"/>
                  </a:lnTo>
                  <a:lnTo>
                    <a:pt x="193" y="944"/>
                  </a:lnTo>
                  <a:lnTo>
                    <a:pt x="227" y="988"/>
                  </a:lnTo>
                  <a:lnTo>
                    <a:pt x="269" y="1022"/>
                  </a:lnTo>
                  <a:lnTo>
                    <a:pt x="314" y="1047"/>
                  </a:lnTo>
                  <a:lnTo>
                    <a:pt x="360" y="1062"/>
                  </a:lnTo>
                  <a:lnTo>
                    <a:pt x="409" y="1073"/>
                  </a:lnTo>
                  <a:lnTo>
                    <a:pt x="458" y="1077"/>
                  </a:lnTo>
                  <a:lnTo>
                    <a:pt x="522" y="1070"/>
                  </a:lnTo>
                  <a:lnTo>
                    <a:pt x="594" y="1051"/>
                  </a:lnTo>
                  <a:lnTo>
                    <a:pt x="670" y="1018"/>
                  </a:lnTo>
                  <a:lnTo>
                    <a:pt x="749" y="963"/>
                  </a:lnTo>
                  <a:lnTo>
                    <a:pt x="810" y="907"/>
                  </a:lnTo>
                  <a:lnTo>
                    <a:pt x="851" y="852"/>
                  </a:lnTo>
                  <a:lnTo>
                    <a:pt x="878" y="800"/>
                  </a:lnTo>
                  <a:lnTo>
                    <a:pt x="901" y="752"/>
                  </a:lnTo>
                  <a:lnTo>
                    <a:pt x="912" y="719"/>
                  </a:lnTo>
                  <a:lnTo>
                    <a:pt x="916" y="712"/>
                  </a:lnTo>
                  <a:lnTo>
                    <a:pt x="919" y="704"/>
                  </a:lnTo>
                  <a:lnTo>
                    <a:pt x="923" y="704"/>
                  </a:lnTo>
                  <a:lnTo>
                    <a:pt x="931" y="704"/>
                  </a:lnTo>
                  <a:lnTo>
                    <a:pt x="935" y="704"/>
                  </a:lnTo>
                  <a:lnTo>
                    <a:pt x="938" y="704"/>
                  </a:lnTo>
                  <a:lnTo>
                    <a:pt x="946" y="708"/>
                  </a:lnTo>
                  <a:lnTo>
                    <a:pt x="950" y="712"/>
                  </a:lnTo>
                  <a:lnTo>
                    <a:pt x="950" y="719"/>
                  </a:lnTo>
                  <a:lnTo>
                    <a:pt x="950" y="730"/>
                  </a:lnTo>
                  <a:lnTo>
                    <a:pt x="938" y="763"/>
                  </a:lnTo>
                  <a:lnTo>
                    <a:pt x="919" y="808"/>
                  </a:lnTo>
                  <a:lnTo>
                    <a:pt x="885" y="867"/>
                  </a:lnTo>
                  <a:lnTo>
                    <a:pt x="840" y="926"/>
                  </a:lnTo>
                  <a:lnTo>
                    <a:pt x="776" y="992"/>
                  </a:lnTo>
                  <a:lnTo>
                    <a:pt x="719" y="1033"/>
                  </a:lnTo>
                  <a:lnTo>
                    <a:pt x="659" y="1070"/>
                  </a:lnTo>
                  <a:lnTo>
                    <a:pt x="587" y="1099"/>
                  </a:lnTo>
                  <a:lnTo>
                    <a:pt x="511" y="1117"/>
                  </a:lnTo>
                  <a:lnTo>
                    <a:pt x="432" y="1125"/>
                  </a:lnTo>
                  <a:lnTo>
                    <a:pt x="345" y="1117"/>
                  </a:lnTo>
                  <a:lnTo>
                    <a:pt x="261" y="1095"/>
                  </a:lnTo>
                  <a:lnTo>
                    <a:pt x="190" y="1058"/>
                  </a:lnTo>
                  <a:lnTo>
                    <a:pt x="125" y="1011"/>
                  </a:lnTo>
                  <a:lnTo>
                    <a:pt x="72" y="948"/>
                  </a:lnTo>
                  <a:lnTo>
                    <a:pt x="35" y="874"/>
                  </a:lnTo>
                  <a:lnTo>
                    <a:pt x="8" y="793"/>
                  </a:lnTo>
                  <a:lnTo>
                    <a:pt x="0" y="701"/>
                  </a:lnTo>
                  <a:lnTo>
                    <a:pt x="12" y="583"/>
                  </a:lnTo>
                  <a:lnTo>
                    <a:pt x="50" y="468"/>
                  </a:lnTo>
                  <a:lnTo>
                    <a:pt x="106" y="358"/>
                  </a:lnTo>
                  <a:lnTo>
                    <a:pt x="182" y="258"/>
                  </a:lnTo>
                  <a:lnTo>
                    <a:pt x="269" y="173"/>
                  </a:lnTo>
                  <a:lnTo>
                    <a:pt x="371" y="100"/>
                  </a:lnTo>
                  <a:lnTo>
                    <a:pt x="481" y="44"/>
                  </a:lnTo>
                  <a:lnTo>
                    <a:pt x="594" y="1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9780" y="2001"/>
              <a:ext cx="283" cy="572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46" y="8"/>
                </a:cxn>
                <a:cxn ang="0">
                  <a:pos x="272" y="30"/>
                </a:cxn>
                <a:cxn ang="0">
                  <a:pos x="283" y="59"/>
                </a:cxn>
                <a:cxn ang="0">
                  <a:pos x="280" y="67"/>
                </a:cxn>
                <a:cxn ang="0">
                  <a:pos x="280" y="74"/>
                </a:cxn>
                <a:cxn ang="0">
                  <a:pos x="276" y="85"/>
                </a:cxn>
                <a:cxn ang="0">
                  <a:pos x="272" y="96"/>
                </a:cxn>
                <a:cxn ang="0">
                  <a:pos x="60" y="550"/>
                </a:cxn>
                <a:cxn ang="0">
                  <a:pos x="53" y="561"/>
                </a:cxn>
                <a:cxn ang="0">
                  <a:pos x="49" y="568"/>
                </a:cxn>
                <a:cxn ang="0">
                  <a:pos x="45" y="568"/>
                </a:cxn>
                <a:cxn ang="0">
                  <a:pos x="41" y="572"/>
                </a:cxn>
                <a:cxn ang="0">
                  <a:pos x="38" y="568"/>
                </a:cxn>
                <a:cxn ang="0">
                  <a:pos x="26" y="568"/>
                </a:cxn>
                <a:cxn ang="0">
                  <a:pos x="19" y="564"/>
                </a:cxn>
                <a:cxn ang="0">
                  <a:pos x="7" y="557"/>
                </a:cxn>
                <a:cxn ang="0">
                  <a:pos x="4" y="553"/>
                </a:cxn>
                <a:cxn ang="0">
                  <a:pos x="0" y="546"/>
                </a:cxn>
                <a:cxn ang="0">
                  <a:pos x="0" y="542"/>
                </a:cxn>
                <a:cxn ang="0">
                  <a:pos x="0" y="535"/>
                </a:cxn>
                <a:cxn ang="0">
                  <a:pos x="4" y="531"/>
                </a:cxn>
                <a:cxn ang="0">
                  <a:pos x="4" y="528"/>
                </a:cxn>
                <a:cxn ang="0">
                  <a:pos x="151" y="52"/>
                </a:cxn>
                <a:cxn ang="0">
                  <a:pos x="159" y="37"/>
                </a:cxn>
                <a:cxn ang="0">
                  <a:pos x="170" y="19"/>
                </a:cxn>
                <a:cxn ang="0">
                  <a:pos x="189" y="4"/>
                </a:cxn>
                <a:cxn ang="0">
                  <a:pos x="215" y="0"/>
                </a:cxn>
              </a:cxnLst>
              <a:rect l="0" t="0" r="r" b="b"/>
              <a:pathLst>
                <a:path w="283" h="572">
                  <a:moveTo>
                    <a:pt x="215" y="0"/>
                  </a:moveTo>
                  <a:lnTo>
                    <a:pt x="246" y="8"/>
                  </a:lnTo>
                  <a:lnTo>
                    <a:pt x="272" y="30"/>
                  </a:lnTo>
                  <a:lnTo>
                    <a:pt x="283" y="59"/>
                  </a:lnTo>
                  <a:lnTo>
                    <a:pt x="280" y="67"/>
                  </a:lnTo>
                  <a:lnTo>
                    <a:pt x="280" y="74"/>
                  </a:lnTo>
                  <a:lnTo>
                    <a:pt x="276" y="85"/>
                  </a:lnTo>
                  <a:lnTo>
                    <a:pt x="272" y="96"/>
                  </a:lnTo>
                  <a:lnTo>
                    <a:pt x="60" y="550"/>
                  </a:lnTo>
                  <a:lnTo>
                    <a:pt x="53" y="561"/>
                  </a:lnTo>
                  <a:lnTo>
                    <a:pt x="49" y="568"/>
                  </a:lnTo>
                  <a:lnTo>
                    <a:pt x="45" y="568"/>
                  </a:lnTo>
                  <a:lnTo>
                    <a:pt x="41" y="572"/>
                  </a:lnTo>
                  <a:lnTo>
                    <a:pt x="38" y="568"/>
                  </a:lnTo>
                  <a:lnTo>
                    <a:pt x="26" y="568"/>
                  </a:lnTo>
                  <a:lnTo>
                    <a:pt x="19" y="564"/>
                  </a:lnTo>
                  <a:lnTo>
                    <a:pt x="7" y="557"/>
                  </a:lnTo>
                  <a:lnTo>
                    <a:pt x="4" y="553"/>
                  </a:lnTo>
                  <a:lnTo>
                    <a:pt x="0" y="546"/>
                  </a:lnTo>
                  <a:lnTo>
                    <a:pt x="0" y="542"/>
                  </a:lnTo>
                  <a:lnTo>
                    <a:pt x="0" y="535"/>
                  </a:lnTo>
                  <a:lnTo>
                    <a:pt x="4" y="531"/>
                  </a:lnTo>
                  <a:lnTo>
                    <a:pt x="4" y="528"/>
                  </a:lnTo>
                  <a:lnTo>
                    <a:pt x="151" y="52"/>
                  </a:lnTo>
                  <a:lnTo>
                    <a:pt x="159" y="37"/>
                  </a:lnTo>
                  <a:lnTo>
                    <a:pt x="170" y="19"/>
                  </a:lnTo>
                  <a:lnTo>
                    <a:pt x="189" y="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10767" y="2418"/>
              <a:ext cx="768" cy="745"/>
            </a:xfrm>
            <a:custGeom>
              <a:avLst/>
              <a:gdLst/>
              <a:ahLst/>
              <a:cxnLst>
                <a:cxn ang="0">
                  <a:pos x="745" y="0"/>
                </a:cxn>
                <a:cxn ang="0">
                  <a:pos x="760" y="11"/>
                </a:cxn>
                <a:cxn ang="0">
                  <a:pos x="768" y="29"/>
                </a:cxn>
                <a:cxn ang="0">
                  <a:pos x="760" y="44"/>
                </a:cxn>
                <a:cxn ang="0">
                  <a:pos x="752" y="55"/>
                </a:cxn>
                <a:cxn ang="0">
                  <a:pos x="734" y="74"/>
                </a:cxn>
                <a:cxn ang="0">
                  <a:pos x="718" y="88"/>
                </a:cxn>
                <a:cxn ang="0">
                  <a:pos x="457" y="398"/>
                </a:cxn>
                <a:cxn ang="0">
                  <a:pos x="533" y="476"/>
                </a:cxn>
                <a:cxn ang="0">
                  <a:pos x="624" y="560"/>
                </a:cxn>
                <a:cxn ang="0">
                  <a:pos x="703" y="642"/>
                </a:cxn>
                <a:cxn ang="0">
                  <a:pos x="752" y="690"/>
                </a:cxn>
                <a:cxn ang="0">
                  <a:pos x="764" y="704"/>
                </a:cxn>
                <a:cxn ang="0">
                  <a:pos x="768" y="715"/>
                </a:cxn>
                <a:cxn ang="0">
                  <a:pos x="756" y="738"/>
                </a:cxn>
                <a:cxn ang="0">
                  <a:pos x="734" y="745"/>
                </a:cxn>
                <a:cxn ang="0">
                  <a:pos x="722" y="741"/>
                </a:cxn>
                <a:cxn ang="0">
                  <a:pos x="711" y="734"/>
                </a:cxn>
                <a:cxn ang="0">
                  <a:pos x="64" y="723"/>
                </a:cxn>
                <a:cxn ang="0">
                  <a:pos x="49" y="738"/>
                </a:cxn>
                <a:cxn ang="0">
                  <a:pos x="34" y="745"/>
                </a:cxn>
                <a:cxn ang="0">
                  <a:pos x="19" y="741"/>
                </a:cxn>
                <a:cxn ang="0">
                  <a:pos x="0" y="726"/>
                </a:cxn>
                <a:cxn ang="0">
                  <a:pos x="0" y="708"/>
                </a:cxn>
                <a:cxn ang="0">
                  <a:pos x="4" y="697"/>
                </a:cxn>
                <a:cxn ang="0">
                  <a:pos x="19" y="682"/>
                </a:cxn>
                <a:cxn ang="0">
                  <a:pos x="19" y="59"/>
                </a:cxn>
                <a:cxn ang="0">
                  <a:pos x="4" y="44"/>
                </a:cxn>
                <a:cxn ang="0">
                  <a:pos x="0" y="37"/>
                </a:cxn>
                <a:cxn ang="0">
                  <a:pos x="0" y="18"/>
                </a:cxn>
                <a:cxn ang="0">
                  <a:pos x="19" y="0"/>
                </a:cxn>
                <a:cxn ang="0">
                  <a:pos x="34" y="0"/>
                </a:cxn>
                <a:cxn ang="0">
                  <a:pos x="49" y="4"/>
                </a:cxn>
                <a:cxn ang="0">
                  <a:pos x="64" y="22"/>
                </a:cxn>
                <a:cxn ang="0">
                  <a:pos x="382" y="324"/>
                </a:cxn>
                <a:cxn ang="0">
                  <a:pos x="707" y="11"/>
                </a:cxn>
                <a:cxn ang="0">
                  <a:pos x="722" y="0"/>
                </a:cxn>
                <a:cxn ang="0">
                  <a:pos x="734" y="0"/>
                </a:cxn>
              </a:cxnLst>
              <a:rect l="0" t="0" r="r" b="b"/>
              <a:pathLst>
                <a:path w="768" h="745">
                  <a:moveTo>
                    <a:pt x="734" y="0"/>
                  </a:moveTo>
                  <a:lnTo>
                    <a:pt x="745" y="0"/>
                  </a:lnTo>
                  <a:lnTo>
                    <a:pt x="752" y="4"/>
                  </a:lnTo>
                  <a:lnTo>
                    <a:pt x="760" y="11"/>
                  </a:lnTo>
                  <a:lnTo>
                    <a:pt x="764" y="22"/>
                  </a:lnTo>
                  <a:lnTo>
                    <a:pt x="768" y="29"/>
                  </a:lnTo>
                  <a:lnTo>
                    <a:pt x="764" y="40"/>
                  </a:lnTo>
                  <a:lnTo>
                    <a:pt x="760" y="44"/>
                  </a:lnTo>
                  <a:lnTo>
                    <a:pt x="760" y="48"/>
                  </a:lnTo>
                  <a:lnTo>
                    <a:pt x="752" y="55"/>
                  </a:lnTo>
                  <a:lnTo>
                    <a:pt x="745" y="66"/>
                  </a:lnTo>
                  <a:lnTo>
                    <a:pt x="734" y="74"/>
                  </a:lnTo>
                  <a:lnTo>
                    <a:pt x="726" y="81"/>
                  </a:lnTo>
                  <a:lnTo>
                    <a:pt x="718" y="88"/>
                  </a:lnTo>
                  <a:lnTo>
                    <a:pt x="427" y="372"/>
                  </a:lnTo>
                  <a:lnTo>
                    <a:pt x="457" y="398"/>
                  </a:lnTo>
                  <a:lnTo>
                    <a:pt x="491" y="435"/>
                  </a:lnTo>
                  <a:lnTo>
                    <a:pt x="533" y="476"/>
                  </a:lnTo>
                  <a:lnTo>
                    <a:pt x="578" y="520"/>
                  </a:lnTo>
                  <a:lnTo>
                    <a:pt x="624" y="560"/>
                  </a:lnTo>
                  <a:lnTo>
                    <a:pt x="665" y="605"/>
                  </a:lnTo>
                  <a:lnTo>
                    <a:pt x="703" y="642"/>
                  </a:lnTo>
                  <a:lnTo>
                    <a:pt x="734" y="671"/>
                  </a:lnTo>
                  <a:lnTo>
                    <a:pt x="752" y="690"/>
                  </a:lnTo>
                  <a:lnTo>
                    <a:pt x="760" y="697"/>
                  </a:lnTo>
                  <a:lnTo>
                    <a:pt x="764" y="704"/>
                  </a:lnTo>
                  <a:lnTo>
                    <a:pt x="768" y="712"/>
                  </a:lnTo>
                  <a:lnTo>
                    <a:pt x="768" y="715"/>
                  </a:lnTo>
                  <a:lnTo>
                    <a:pt x="764" y="726"/>
                  </a:lnTo>
                  <a:lnTo>
                    <a:pt x="756" y="738"/>
                  </a:lnTo>
                  <a:lnTo>
                    <a:pt x="749" y="741"/>
                  </a:lnTo>
                  <a:lnTo>
                    <a:pt x="734" y="745"/>
                  </a:lnTo>
                  <a:lnTo>
                    <a:pt x="726" y="745"/>
                  </a:lnTo>
                  <a:lnTo>
                    <a:pt x="722" y="741"/>
                  </a:lnTo>
                  <a:lnTo>
                    <a:pt x="715" y="738"/>
                  </a:lnTo>
                  <a:lnTo>
                    <a:pt x="711" y="734"/>
                  </a:lnTo>
                  <a:lnTo>
                    <a:pt x="382" y="417"/>
                  </a:lnTo>
                  <a:lnTo>
                    <a:pt x="64" y="723"/>
                  </a:lnTo>
                  <a:lnTo>
                    <a:pt x="53" y="734"/>
                  </a:lnTo>
                  <a:lnTo>
                    <a:pt x="49" y="738"/>
                  </a:lnTo>
                  <a:lnTo>
                    <a:pt x="41" y="741"/>
                  </a:lnTo>
                  <a:lnTo>
                    <a:pt x="34" y="745"/>
                  </a:lnTo>
                  <a:lnTo>
                    <a:pt x="30" y="745"/>
                  </a:lnTo>
                  <a:lnTo>
                    <a:pt x="19" y="741"/>
                  </a:lnTo>
                  <a:lnTo>
                    <a:pt x="7" y="738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0" y="708"/>
                  </a:lnTo>
                  <a:lnTo>
                    <a:pt x="0" y="704"/>
                  </a:lnTo>
                  <a:lnTo>
                    <a:pt x="4" y="697"/>
                  </a:lnTo>
                  <a:lnTo>
                    <a:pt x="11" y="693"/>
                  </a:lnTo>
                  <a:lnTo>
                    <a:pt x="19" y="682"/>
                  </a:lnTo>
                  <a:lnTo>
                    <a:pt x="336" y="372"/>
                  </a:lnTo>
                  <a:lnTo>
                    <a:pt x="19" y="59"/>
                  </a:lnTo>
                  <a:lnTo>
                    <a:pt x="11" y="52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9" y="4"/>
                  </a:lnTo>
                  <a:lnTo>
                    <a:pt x="53" y="11"/>
                  </a:lnTo>
                  <a:lnTo>
                    <a:pt x="64" y="22"/>
                  </a:lnTo>
                  <a:lnTo>
                    <a:pt x="382" y="324"/>
                  </a:lnTo>
                  <a:lnTo>
                    <a:pt x="382" y="324"/>
                  </a:lnTo>
                  <a:lnTo>
                    <a:pt x="699" y="22"/>
                  </a:lnTo>
                  <a:lnTo>
                    <a:pt x="707" y="11"/>
                  </a:lnTo>
                  <a:lnTo>
                    <a:pt x="715" y="4"/>
                  </a:lnTo>
                  <a:lnTo>
                    <a:pt x="722" y="0"/>
                  </a:lnTo>
                  <a:lnTo>
                    <a:pt x="726" y="0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12204" y="2086"/>
              <a:ext cx="1131" cy="1125"/>
            </a:xfrm>
            <a:custGeom>
              <a:avLst/>
              <a:gdLst/>
              <a:ahLst/>
              <a:cxnLst>
                <a:cxn ang="0">
                  <a:pos x="783" y="4"/>
                </a:cxn>
                <a:cxn ang="0">
                  <a:pos x="885" y="44"/>
                </a:cxn>
                <a:cxn ang="0">
                  <a:pos x="949" y="100"/>
                </a:cxn>
                <a:cxn ang="0">
                  <a:pos x="976" y="136"/>
                </a:cxn>
                <a:cxn ang="0">
                  <a:pos x="1093" y="7"/>
                </a:cxn>
                <a:cxn ang="0">
                  <a:pos x="1104" y="0"/>
                </a:cxn>
                <a:cxn ang="0">
                  <a:pos x="1108" y="0"/>
                </a:cxn>
                <a:cxn ang="0">
                  <a:pos x="1119" y="0"/>
                </a:cxn>
                <a:cxn ang="0">
                  <a:pos x="1127" y="7"/>
                </a:cxn>
                <a:cxn ang="0">
                  <a:pos x="1131" y="15"/>
                </a:cxn>
                <a:cxn ang="0">
                  <a:pos x="1029" y="409"/>
                </a:cxn>
                <a:cxn ang="0">
                  <a:pos x="1025" y="428"/>
                </a:cxn>
                <a:cxn ang="0">
                  <a:pos x="1017" y="439"/>
                </a:cxn>
                <a:cxn ang="0">
                  <a:pos x="998" y="439"/>
                </a:cxn>
                <a:cxn ang="0">
                  <a:pos x="991" y="439"/>
                </a:cxn>
                <a:cxn ang="0">
                  <a:pos x="983" y="435"/>
                </a:cxn>
                <a:cxn ang="0">
                  <a:pos x="976" y="424"/>
                </a:cxn>
                <a:cxn ang="0">
                  <a:pos x="979" y="402"/>
                </a:cxn>
                <a:cxn ang="0">
                  <a:pos x="983" y="347"/>
                </a:cxn>
                <a:cxn ang="0">
                  <a:pos x="961" y="207"/>
                </a:cxn>
                <a:cxn ang="0">
                  <a:pos x="892" y="107"/>
                </a:cxn>
                <a:cxn ang="0">
                  <a:pos x="790" y="52"/>
                </a:cxn>
                <a:cxn ang="0">
                  <a:pos x="639" y="55"/>
                </a:cxn>
                <a:cxn ang="0">
                  <a:pos x="476" y="118"/>
                </a:cxn>
                <a:cxn ang="0">
                  <a:pos x="337" y="232"/>
                </a:cxn>
                <a:cxn ang="0">
                  <a:pos x="231" y="402"/>
                </a:cxn>
                <a:cxn ang="0">
                  <a:pos x="170" y="572"/>
                </a:cxn>
                <a:cxn ang="0">
                  <a:pos x="147" y="708"/>
                </a:cxn>
                <a:cxn ang="0">
                  <a:pos x="151" y="830"/>
                </a:cxn>
                <a:cxn ang="0">
                  <a:pos x="193" y="944"/>
                </a:cxn>
                <a:cxn ang="0">
                  <a:pos x="268" y="1022"/>
                </a:cxn>
                <a:cxn ang="0">
                  <a:pos x="359" y="1062"/>
                </a:cxn>
                <a:cxn ang="0">
                  <a:pos x="458" y="1077"/>
                </a:cxn>
                <a:cxn ang="0">
                  <a:pos x="594" y="1051"/>
                </a:cxn>
                <a:cxn ang="0">
                  <a:pos x="749" y="963"/>
                </a:cxn>
                <a:cxn ang="0">
                  <a:pos x="851" y="852"/>
                </a:cxn>
                <a:cxn ang="0">
                  <a:pos x="896" y="752"/>
                </a:cxn>
                <a:cxn ang="0">
                  <a:pos x="911" y="712"/>
                </a:cxn>
                <a:cxn ang="0">
                  <a:pos x="923" y="704"/>
                </a:cxn>
                <a:cxn ang="0">
                  <a:pos x="934" y="704"/>
                </a:cxn>
                <a:cxn ang="0">
                  <a:pos x="945" y="708"/>
                </a:cxn>
                <a:cxn ang="0">
                  <a:pos x="949" y="719"/>
                </a:cxn>
                <a:cxn ang="0">
                  <a:pos x="938" y="763"/>
                </a:cxn>
                <a:cxn ang="0">
                  <a:pos x="885" y="867"/>
                </a:cxn>
                <a:cxn ang="0">
                  <a:pos x="775" y="992"/>
                </a:cxn>
                <a:cxn ang="0">
                  <a:pos x="658" y="1070"/>
                </a:cxn>
                <a:cxn ang="0">
                  <a:pos x="510" y="1117"/>
                </a:cxn>
                <a:cxn ang="0">
                  <a:pos x="340" y="1117"/>
                </a:cxn>
                <a:cxn ang="0">
                  <a:pos x="185" y="1058"/>
                </a:cxn>
                <a:cxn ang="0">
                  <a:pos x="72" y="948"/>
                </a:cxn>
                <a:cxn ang="0">
                  <a:pos x="7" y="793"/>
                </a:cxn>
                <a:cxn ang="0">
                  <a:pos x="11" y="583"/>
                </a:cxn>
                <a:cxn ang="0">
                  <a:pos x="106" y="358"/>
                </a:cxn>
                <a:cxn ang="0">
                  <a:pos x="268" y="173"/>
                </a:cxn>
                <a:cxn ang="0">
                  <a:pos x="480" y="44"/>
                </a:cxn>
                <a:cxn ang="0">
                  <a:pos x="711" y="0"/>
                </a:cxn>
              </a:cxnLst>
              <a:rect l="0" t="0" r="r" b="b"/>
              <a:pathLst>
                <a:path w="1131" h="1125">
                  <a:moveTo>
                    <a:pt x="711" y="0"/>
                  </a:moveTo>
                  <a:lnTo>
                    <a:pt x="783" y="4"/>
                  </a:lnTo>
                  <a:lnTo>
                    <a:pt x="839" y="22"/>
                  </a:lnTo>
                  <a:lnTo>
                    <a:pt x="885" y="44"/>
                  </a:lnTo>
                  <a:lnTo>
                    <a:pt x="923" y="74"/>
                  </a:lnTo>
                  <a:lnTo>
                    <a:pt x="949" y="100"/>
                  </a:lnTo>
                  <a:lnTo>
                    <a:pt x="968" y="122"/>
                  </a:lnTo>
                  <a:lnTo>
                    <a:pt x="976" y="136"/>
                  </a:lnTo>
                  <a:lnTo>
                    <a:pt x="1085" y="15"/>
                  </a:lnTo>
                  <a:lnTo>
                    <a:pt x="1093" y="7"/>
                  </a:lnTo>
                  <a:lnTo>
                    <a:pt x="1100" y="4"/>
                  </a:lnTo>
                  <a:lnTo>
                    <a:pt x="1104" y="0"/>
                  </a:lnTo>
                  <a:lnTo>
                    <a:pt x="1108" y="0"/>
                  </a:lnTo>
                  <a:lnTo>
                    <a:pt x="1108" y="0"/>
                  </a:lnTo>
                  <a:lnTo>
                    <a:pt x="1112" y="0"/>
                  </a:lnTo>
                  <a:lnTo>
                    <a:pt x="1119" y="0"/>
                  </a:lnTo>
                  <a:lnTo>
                    <a:pt x="1123" y="4"/>
                  </a:lnTo>
                  <a:lnTo>
                    <a:pt x="1127" y="7"/>
                  </a:lnTo>
                  <a:lnTo>
                    <a:pt x="1131" y="11"/>
                  </a:lnTo>
                  <a:lnTo>
                    <a:pt x="1131" y="15"/>
                  </a:lnTo>
                  <a:lnTo>
                    <a:pt x="1131" y="15"/>
                  </a:lnTo>
                  <a:lnTo>
                    <a:pt x="1029" y="409"/>
                  </a:lnTo>
                  <a:lnTo>
                    <a:pt x="1025" y="420"/>
                  </a:lnTo>
                  <a:lnTo>
                    <a:pt x="1025" y="428"/>
                  </a:lnTo>
                  <a:lnTo>
                    <a:pt x="1021" y="435"/>
                  </a:lnTo>
                  <a:lnTo>
                    <a:pt x="1017" y="439"/>
                  </a:lnTo>
                  <a:lnTo>
                    <a:pt x="1010" y="439"/>
                  </a:lnTo>
                  <a:lnTo>
                    <a:pt x="998" y="439"/>
                  </a:lnTo>
                  <a:lnTo>
                    <a:pt x="995" y="439"/>
                  </a:lnTo>
                  <a:lnTo>
                    <a:pt x="991" y="439"/>
                  </a:lnTo>
                  <a:lnTo>
                    <a:pt x="987" y="439"/>
                  </a:lnTo>
                  <a:lnTo>
                    <a:pt x="983" y="435"/>
                  </a:lnTo>
                  <a:lnTo>
                    <a:pt x="979" y="432"/>
                  </a:lnTo>
                  <a:lnTo>
                    <a:pt x="976" y="424"/>
                  </a:lnTo>
                  <a:lnTo>
                    <a:pt x="979" y="413"/>
                  </a:lnTo>
                  <a:lnTo>
                    <a:pt x="979" y="402"/>
                  </a:lnTo>
                  <a:lnTo>
                    <a:pt x="983" y="384"/>
                  </a:lnTo>
                  <a:lnTo>
                    <a:pt x="983" y="347"/>
                  </a:lnTo>
                  <a:lnTo>
                    <a:pt x="976" y="273"/>
                  </a:lnTo>
                  <a:lnTo>
                    <a:pt x="961" y="207"/>
                  </a:lnTo>
                  <a:lnTo>
                    <a:pt x="930" y="151"/>
                  </a:lnTo>
                  <a:lnTo>
                    <a:pt x="892" y="107"/>
                  </a:lnTo>
                  <a:lnTo>
                    <a:pt x="847" y="74"/>
                  </a:lnTo>
                  <a:lnTo>
                    <a:pt x="790" y="52"/>
                  </a:lnTo>
                  <a:lnTo>
                    <a:pt x="726" y="44"/>
                  </a:lnTo>
                  <a:lnTo>
                    <a:pt x="639" y="55"/>
                  </a:lnTo>
                  <a:lnTo>
                    <a:pt x="556" y="81"/>
                  </a:lnTo>
                  <a:lnTo>
                    <a:pt x="476" y="118"/>
                  </a:lnTo>
                  <a:lnTo>
                    <a:pt x="401" y="170"/>
                  </a:lnTo>
                  <a:lnTo>
                    <a:pt x="337" y="232"/>
                  </a:lnTo>
                  <a:lnTo>
                    <a:pt x="276" y="313"/>
                  </a:lnTo>
                  <a:lnTo>
                    <a:pt x="231" y="402"/>
                  </a:lnTo>
                  <a:lnTo>
                    <a:pt x="193" y="487"/>
                  </a:lnTo>
                  <a:lnTo>
                    <a:pt x="170" y="572"/>
                  </a:lnTo>
                  <a:lnTo>
                    <a:pt x="155" y="645"/>
                  </a:lnTo>
                  <a:lnTo>
                    <a:pt x="147" y="708"/>
                  </a:lnTo>
                  <a:lnTo>
                    <a:pt x="144" y="756"/>
                  </a:lnTo>
                  <a:lnTo>
                    <a:pt x="151" y="830"/>
                  </a:lnTo>
                  <a:lnTo>
                    <a:pt x="166" y="892"/>
                  </a:lnTo>
                  <a:lnTo>
                    <a:pt x="193" y="944"/>
                  </a:lnTo>
                  <a:lnTo>
                    <a:pt x="227" y="988"/>
                  </a:lnTo>
                  <a:lnTo>
                    <a:pt x="268" y="1022"/>
                  </a:lnTo>
                  <a:lnTo>
                    <a:pt x="310" y="1047"/>
                  </a:lnTo>
                  <a:lnTo>
                    <a:pt x="359" y="1062"/>
                  </a:lnTo>
                  <a:lnTo>
                    <a:pt x="408" y="1073"/>
                  </a:lnTo>
                  <a:lnTo>
                    <a:pt x="458" y="1077"/>
                  </a:lnTo>
                  <a:lnTo>
                    <a:pt x="522" y="1070"/>
                  </a:lnTo>
                  <a:lnTo>
                    <a:pt x="594" y="1051"/>
                  </a:lnTo>
                  <a:lnTo>
                    <a:pt x="669" y="1018"/>
                  </a:lnTo>
                  <a:lnTo>
                    <a:pt x="749" y="963"/>
                  </a:lnTo>
                  <a:lnTo>
                    <a:pt x="805" y="907"/>
                  </a:lnTo>
                  <a:lnTo>
                    <a:pt x="851" y="852"/>
                  </a:lnTo>
                  <a:lnTo>
                    <a:pt x="877" y="800"/>
                  </a:lnTo>
                  <a:lnTo>
                    <a:pt x="896" y="752"/>
                  </a:lnTo>
                  <a:lnTo>
                    <a:pt x="911" y="719"/>
                  </a:lnTo>
                  <a:lnTo>
                    <a:pt x="911" y="712"/>
                  </a:lnTo>
                  <a:lnTo>
                    <a:pt x="919" y="704"/>
                  </a:lnTo>
                  <a:lnTo>
                    <a:pt x="923" y="704"/>
                  </a:lnTo>
                  <a:lnTo>
                    <a:pt x="930" y="704"/>
                  </a:lnTo>
                  <a:lnTo>
                    <a:pt x="934" y="704"/>
                  </a:lnTo>
                  <a:lnTo>
                    <a:pt x="938" y="704"/>
                  </a:lnTo>
                  <a:lnTo>
                    <a:pt x="945" y="708"/>
                  </a:lnTo>
                  <a:lnTo>
                    <a:pt x="949" y="712"/>
                  </a:lnTo>
                  <a:lnTo>
                    <a:pt x="949" y="719"/>
                  </a:lnTo>
                  <a:lnTo>
                    <a:pt x="945" y="730"/>
                  </a:lnTo>
                  <a:lnTo>
                    <a:pt x="938" y="763"/>
                  </a:lnTo>
                  <a:lnTo>
                    <a:pt x="919" y="808"/>
                  </a:lnTo>
                  <a:lnTo>
                    <a:pt x="885" y="867"/>
                  </a:lnTo>
                  <a:lnTo>
                    <a:pt x="839" y="926"/>
                  </a:lnTo>
                  <a:lnTo>
                    <a:pt x="775" y="992"/>
                  </a:lnTo>
                  <a:lnTo>
                    <a:pt x="718" y="1033"/>
                  </a:lnTo>
                  <a:lnTo>
                    <a:pt x="658" y="1070"/>
                  </a:lnTo>
                  <a:lnTo>
                    <a:pt x="586" y="1099"/>
                  </a:lnTo>
                  <a:lnTo>
                    <a:pt x="510" y="1117"/>
                  </a:lnTo>
                  <a:lnTo>
                    <a:pt x="431" y="1125"/>
                  </a:lnTo>
                  <a:lnTo>
                    <a:pt x="340" y="1117"/>
                  </a:lnTo>
                  <a:lnTo>
                    <a:pt x="261" y="1095"/>
                  </a:lnTo>
                  <a:lnTo>
                    <a:pt x="185" y="1058"/>
                  </a:lnTo>
                  <a:lnTo>
                    <a:pt x="125" y="1011"/>
                  </a:lnTo>
                  <a:lnTo>
                    <a:pt x="72" y="948"/>
                  </a:lnTo>
                  <a:lnTo>
                    <a:pt x="34" y="874"/>
                  </a:lnTo>
                  <a:lnTo>
                    <a:pt x="7" y="793"/>
                  </a:lnTo>
                  <a:lnTo>
                    <a:pt x="0" y="701"/>
                  </a:lnTo>
                  <a:lnTo>
                    <a:pt x="11" y="583"/>
                  </a:lnTo>
                  <a:lnTo>
                    <a:pt x="49" y="468"/>
                  </a:lnTo>
                  <a:lnTo>
                    <a:pt x="106" y="358"/>
                  </a:lnTo>
                  <a:lnTo>
                    <a:pt x="181" y="258"/>
                  </a:lnTo>
                  <a:lnTo>
                    <a:pt x="268" y="173"/>
                  </a:lnTo>
                  <a:lnTo>
                    <a:pt x="371" y="100"/>
                  </a:lnTo>
                  <a:lnTo>
                    <a:pt x="480" y="44"/>
                  </a:lnTo>
                  <a:lnTo>
                    <a:pt x="594" y="1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13429" y="2001"/>
              <a:ext cx="280" cy="572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46" y="8"/>
                </a:cxn>
                <a:cxn ang="0">
                  <a:pos x="273" y="30"/>
                </a:cxn>
                <a:cxn ang="0">
                  <a:pos x="280" y="59"/>
                </a:cxn>
                <a:cxn ang="0">
                  <a:pos x="280" y="67"/>
                </a:cxn>
                <a:cxn ang="0">
                  <a:pos x="280" y="74"/>
                </a:cxn>
                <a:cxn ang="0">
                  <a:pos x="276" y="85"/>
                </a:cxn>
                <a:cxn ang="0">
                  <a:pos x="273" y="96"/>
                </a:cxn>
                <a:cxn ang="0">
                  <a:pos x="273" y="96"/>
                </a:cxn>
                <a:cxn ang="0">
                  <a:pos x="57" y="550"/>
                </a:cxn>
                <a:cxn ang="0">
                  <a:pos x="53" y="561"/>
                </a:cxn>
                <a:cxn ang="0">
                  <a:pos x="49" y="568"/>
                </a:cxn>
                <a:cxn ang="0">
                  <a:pos x="46" y="568"/>
                </a:cxn>
                <a:cxn ang="0">
                  <a:pos x="42" y="572"/>
                </a:cxn>
                <a:cxn ang="0">
                  <a:pos x="34" y="568"/>
                </a:cxn>
                <a:cxn ang="0">
                  <a:pos x="27" y="568"/>
                </a:cxn>
                <a:cxn ang="0">
                  <a:pos x="15" y="564"/>
                </a:cxn>
                <a:cxn ang="0">
                  <a:pos x="8" y="557"/>
                </a:cxn>
                <a:cxn ang="0">
                  <a:pos x="0" y="553"/>
                </a:cxn>
                <a:cxn ang="0">
                  <a:pos x="0" y="546"/>
                </a:cxn>
                <a:cxn ang="0">
                  <a:pos x="0" y="542"/>
                </a:cxn>
                <a:cxn ang="0">
                  <a:pos x="0" y="535"/>
                </a:cxn>
                <a:cxn ang="0">
                  <a:pos x="0" y="531"/>
                </a:cxn>
                <a:cxn ang="0">
                  <a:pos x="4" y="528"/>
                </a:cxn>
                <a:cxn ang="0">
                  <a:pos x="152" y="52"/>
                </a:cxn>
                <a:cxn ang="0">
                  <a:pos x="159" y="37"/>
                </a:cxn>
                <a:cxn ang="0">
                  <a:pos x="170" y="19"/>
                </a:cxn>
                <a:cxn ang="0">
                  <a:pos x="186" y="4"/>
                </a:cxn>
                <a:cxn ang="0">
                  <a:pos x="212" y="0"/>
                </a:cxn>
              </a:cxnLst>
              <a:rect l="0" t="0" r="r" b="b"/>
              <a:pathLst>
                <a:path w="280" h="572">
                  <a:moveTo>
                    <a:pt x="212" y="0"/>
                  </a:moveTo>
                  <a:lnTo>
                    <a:pt x="246" y="8"/>
                  </a:lnTo>
                  <a:lnTo>
                    <a:pt x="273" y="30"/>
                  </a:lnTo>
                  <a:lnTo>
                    <a:pt x="280" y="59"/>
                  </a:lnTo>
                  <a:lnTo>
                    <a:pt x="280" y="67"/>
                  </a:lnTo>
                  <a:lnTo>
                    <a:pt x="280" y="74"/>
                  </a:lnTo>
                  <a:lnTo>
                    <a:pt x="276" y="85"/>
                  </a:lnTo>
                  <a:lnTo>
                    <a:pt x="273" y="96"/>
                  </a:lnTo>
                  <a:lnTo>
                    <a:pt x="273" y="96"/>
                  </a:lnTo>
                  <a:lnTo>
                    <a:pt x="57" y="550"/>
                  </a:lnTo>
                  <a:lnTo>
                    <a:pt x="53" y="561"/>
                  </a:lnTo>
                  <a:lnTo>
                    <a:pt x="49" y="568"/>
                  </a:lnTo>
                  <a:lnTo>
                    <a:pt x="46" y="568"/>
                  </a:lnTo>
                  <a:lnTo>
                    <a:pt x="42" y="572"/>
                  </a:lnTo>
                  <a:lnTo>
                    <a:pt x="34" y="568"/>
                  </a:lnTo>
                  <a:lnTo>
                    <a:pt x="27" y="568"/>
                  </a:lnTo>
                  <a:lnTo>
                    <a:pt x="15" y="564"/>
                  </a:lnTo>
                  <a:lnTo>
                    <a:pt x="8" y="557"/>
                  </a:lnTo>
                  <a:lnTo>
                    <a:pt x="0" y="553"/>
                  </a:lnTo>
                  <a:lnTo>
                    <a:pt x="0" y="546"/>
                  </a:lnTo>
                  <a:lnTo>
                    <a:pt x="0" y="542"/>
                  </a:lnTo>
                  <a:lnTo>
                    <a:pt x="0" y="535"/>
                  </a:lnTo>
                  <a:lnTo>
                    <a:pt x="0" y="531"/>
                  </a:lnTo>
                  <a:lnTo>
                    <a:pt x="4" y="528"/>
                  </a:lnTo>
                  <a:lnTo>
                    <a:pt x="152" y="52"/>
                  </a:lnTo>
                  <a:lnTo>
                    <a:pt x="159" y="37"/>
                  </a:lnTo>
                  <a:lnTo>
                    <a:pt x="170" y="19"/>
                  </a:lnTo>
                  <a:lnTo>
                    <a:pt x="186" y="4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7" name="TextBox 116"/>
          <p:cNvSpPr txBox="1"/>
          <p:nvPr/>
        </p:nvSpPr>
        <p:spPr>
          <a:xfrm>
            <a:off x="457200" y="3048000"/>
            <a:ext cx="1981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Discrete cover</a:t>
            </a:r>
            <a:endParaRPr lang="en-US" sz="2800" dirty="0"/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114801" y="2209800"/>
            <a:ext cx="4706627" cy="511570"/>
            <a:chOff x="2601" y="1444"/>
            <a:chExt cx="15337" cy="1667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601" y="1554"/>
              <a:ext cx="1341" cy="1109"/>
            </a:xfrm>
            <a:custGeom>
              <a:avLst/>
              <a:gdLst/>
              <a:ahLst/>
              <a:cxnLst>
                <a:cxn ang="0">
                  <a:pos x="396" y="0"/>
                </a:cxn>
                <a:cxn ang="0">
                  <a:pos x="540" y="5"/>
                </a:cxn>
                <a:cxn ang="0">
                  <a:pos x="698" y="0"/>
                </a:cxn>
                <a:cxn ang="0">
                  <a:pos x="717" y="0"/>
                </a:cxn>
                <a:cxn ang="0">
                  <a:pos x="722" y="28"/>
                </a:cxn>
                <a:cxn ang="0">
                  <a:pos x="703" y="48"/>
                </a:cxn>
                <a:cxn ang="0">
                  <a:pos x="615" y="48"/>
                </a:cxn>
                <a:cxn ang="0">
                  <a:pos x="545" y="95"/>
                </a:cxn>
                <a:cxn ang="0">
                  <a:pos x="927" y="505"/>
                </a:cxn>
                <a:cxn ang="0">
                  <a:pos x="1029" y="86"/>
                </a:cxn>
                <a:cxn ang="0">
                  <a:pos x="1029" y="67"/>
                </a:cxn>
                <a:cxn ang="0">
                  <a:pos x="1001" y="52"/>
                </a:cxn>
                <a:cxn ang="0">
                  <a:pos x="954" y="48"/>
                </a:cxn>
                <a:cxn ang="0">
                  <a:pos x="927" y="48"/>
                </a:cxn>
                <a:cxn ang="0">
                  <a:pos x="885" y="43"/>
                </a:cxn>
                <a:cxn ang="0">
                  <a:pos x="880" y="14"/>
                </a:cxn>
                <a:cxn ang="0">
                  <a:pos x="899" y="0"/>
                </a:cxn>
                <a:cxn ang="0">
                  <a:pos x="954" y="0"/>
                </a:cxn>
                <a:cxn ang="0">
                  <a:pos x="1117" y="5"/>
                </a:cxn>
                <a:cxn ang="0">
                  <a:pos x="1276" y="0"/>
                </a:cxn>
                <a:cxn ang="0">
                  <a:pos x="1332" y="0"/>
                </a:cxn>
                <a:cxn ang="0">
                  <a:pos x="1341" y="14"/>
                </a:cxn>
                <a:cxn ang="0">
                  <a:pos x="1332" y="43"/>
                </a:cxn>
                <a:cxn ang="0">
                  <a:pos x="1290" y="48"/>
                </a:cxn>
                <a:cxn ang="0">
                  <a:pos x="1173" y="71"/>
                </a:cxn>
                <a:cxn ang="0">
                  <a:pos x="1155" y="124"/>
                </a:cxn>
                <a:cxn ang="0">
                  <a:pos x="936" y="1028"/>
                </a:cxn>
                <a:cxn ang="0">
                  <a:pos x="996" y="1057"/>
                </a:cxn>
                <a:cxn ang="0">
                  <a:pos x="1066" y="1057"/>
                </a:cxn>
                <a:cxn ang="0">
                  <a:pos x="1080" y="1076"/>
                </a:cxn>
                <a:cxn ang="0">
                  <a:pos x="1071" y="1105"/>
                </a:cxn>
                <a:cxn ang="0">
                  <a:pos x="1048" y="1109"/>
                </a:cxn>
                <a:cxn ang="0">
                  <a:pos x="801" y="1105"/>
                </a:cxn>
                <a:cxn ang="0">
                  <a:pos x="643" y="1109"/>
                </a:cxn>
                <a:cxn ang="0">
                  <a:pos x="629" y="1105"/>
                </a:cxn>
                <a:cxn ang="0">
                  <a:pos x="624" y="1076"/>
                </a:cxn>
                <a:cxn ang="0">
                  <a:pos x="638" y="1057"/>
                </a:cxn>
                <a:cxn ang="0">
                  <a:pos x="722" y="1057"/>
                </a:cxn>
                <a:cxn ang="0">
                  <a:pos x="806" y="1005"/>
                </a:cxn>
                <a:cxn ang="0">
                  <a:pos x="838" y="871"/>
                </a:cxn>
                <a:cxn ang="0">
                  <a:pos x="913" y="557"/>
                </a:cxn>
                <a:cxn ang="0">
                  <a:pos x="317" y="1009"/>
                </a:cxn>
                <a:cxn ang="0">
                  <a:pos x="321" y="1048"/>
                </a:cxn>
                <a:cxn ang="0">
                  <a:pos x="419" y="1057"/>
                </a:cxn>
                <a:cxn ang="0">
                  <a:pos x="456" y="1062"/>
                </a:cxn>
                <a:cxn ang="0">
                  <a:pos x="461" y="1090"/>
                </a:cxn>
                <a:cxn ang="0">
                  <a:pos x="447" y="1105"/>
                </a:cxn>
                <a:cxn ang="0">
                  <a:pos x="326" y="1105"/>
                </a:cxn>
                <a:cxn ang="0">
                  <a:pos x="126" y="1105"/>
                </a:cxn>
                <a:cxn ang="0">
                  <a:pos x="19" y="1109"/>
                </a:cxn>
                <a:cxn ang="0">
                  <a:pos x="5" y="1100"/>
                </a:cxn>
                <a:cxn ang="0">
                  <a:pos x="5" y="1067"/>
                </a:cxn>
                <a:cxn ang="0">
                  <a:pos x="33" y="1057"/>
                </a:cxn>
                <a:cxn ang="0">
                  <a:pos x="145" y="1048"/>
                </a:cxn>
                <a:cxn ang="0">
                  <a:pos x="191" y="981"/>
                </a:cxn>
                <a:cxn ang="0">
                  <a:pos x="410" y="86"/>
                </a:cxn>
                <a:cxn ang="0">
                  <a:pos x="410" y="67"/>
                </a:cxn>
                <a:cxn ang="0">
                  <a:pos x="382" y="52"/>
                </a:cxn>
                <a:cxn ang="0">
                  <a:pos x="335" y="48"/>
                </a:cxn>
                <a:cxn ang="0">
                  <a:pos x="303" y="48"/>
                </a:cxn>
                <a:cxn ang="0">
                  <a:pos x="270" y="43"/>
                </a:cxn>
                <a:cxn ang="0">
                  <a:pos x="266" y="14"/>
                </a:cxn>
                <a:cxn ang="0">
                  <a:pos x="280" y="0"/>
                </a:cxn>
              </a:cxnLst>
              <a:rect l="0" t="0" r="r" b="b"/>
              <a:pathLst>
                <a:path w="1341" h="1109">
                  <a:moveTo>
                    <a:pt x="294" y="0"/>
                  </a:moveTo>
                  <a:lnTo>
                    <a:pt x="335" y="0"/>
                  </a:lnTo>
                  <a:lnTo>
                    <a:pt x="396" y="0"/>
                  </a:lnTo>
                  <a:lnTo>
                    <a:pt x="452" y="5"/>
                  </a:lnTo>
                  <a:lnTo>
                    <a:pt x="498" y="5"/>
                  </a:lnTo>
                  <a:lnTo>
                    <a:pt x="540" y="5"/>
                  </a:lnTo>
                  <a:lnTo>
                    <a:pt x="601" y="0"/>
                  </a:lnTo>
                  <a:lnTo>
                    <a:pt x="657" y="0"/>
                  </a:lnTo>
                  <a:lnTo>
                    <a:pt x="698" y="0"/>
                  </a:lnTo>
                  <a:lnTo>
                    <a:pt x="703" y="0"/>
                  </a:lnTo>
                  <a:lnTo>
                    <a:pt x="708" y="0"/>
                  </a:lnTo>
                  <a:lnTo>
                    <a:pt x="717" y="0"/>
                  </a:lnTo>
                  <a:lnTo>
                    <a:pt x="722" y="9"/>
                  </a:lnTo>
                  <a:lnTo>
                    <a:pt x="722" y="14"/>
                  </a:lnTo>
                  <a:lnTo>
                    <a:pt x="722" y="28"/>
                  </a:lnTo>
                  <a:lnTo>
                    <a:pt x="717" y="38"/>
                  </a:lnTo>
                  <a:lnTo>
                    <a:pt x="712" y="43"/>
                  </a:lnTo>
                  <a:lnTo>
                    <a:pt x="703" y="48"/>
                  </a:lnTo>
                  <a:lnTo>
                    <a:pt x="689" y="48"/>
                  </a:lnTo>
                  <a:lnTo>
                    <a:pt x="671" y="48"/>
                  </a:lnTo>
                  <a:lnTo>
                    <a:pt x="615" y="48"/>
                  </a:lnTo>
                  <a:lnTo>
                    <a:pt x="577" y="57"/>
                  </a:lnTo>
                  <a:lnTo>
                    <a:pt x="554" y="71"/>
                  </a:lnTo>
                  <a:lnTo>
                    <a:pt x="545" y="95"/>
                  </a:lnTo>
                  <a:lnTo>
                    <a:pt x="536" y="124"/>
                  </a:lnTo>
                  <a:lnTo>
                    <a:pt x="442" y="505"/>
                  </a:lnTo>
                  <a:lnTo>
                    <a:pt x="927" y="505"/>
                  </a:lnTo>
                  <a:lnTo>
                    <a:pt x="1024" y="109"/>
                  </a:lnTo>
                  <a:lnTo>
                    <a:pt x="1024" y="95"/>
                  </a:lnTo>
                  <a:lnTo>
                    <a:pt x="1029" y="86"/>
                  </a:lnTo>
                  <a:lnTo>
                    <a:pt x="1029" y="81"/>
                  </a:lnTo>
                  <a:lnTo>
                    <a:pt x="1029" y="76"/>
                  </a:lnTo>
                  <a:lnTo>
                    <a:pt x="1029" y="67"/>
                  </a:lnTo>
                  <a:lnTo>
                    <a:pt x="1024" y="62"/>
                  </a:lnTo>
                  <a:lnTo>
                    <a:pt x="1015" y="57"/>
                  </a:lnTo>
                  <a:lnTo>
                    <a:pt x="1001" y="52"/>
                  </a:lnTo>
                  <a:lnTo>
                    <a:pt x="987" y="52"/>
                  </a:lnTo>
                  <a:lnTo>
                    <a:pt x="968" y="48"/>
                  </a:lnTo>
                  <a:lnTo>
                    <a:pt x="954" y="48"/>
                  </a:lnTo>
                  <a:lnTo>
                    <a:pt x="941" y="48"/>
                  </a:lnTo>
                  <a:lnTo>
                    <a:pt x="931" y="48"/>
                  </a:lnTo>
                  <a:lnTo>
                    <a:pt x="927" y="48"/>
                  </a:lnTo>
                  <a:lnTo>
                    <a:pt x="908" y="48"/>
                  </a:lnTo>
                  <a:lnTo>
                    <a:pt x="894" y="48"/>
                  </a:lnTo>
                  <a:lnTo>
                    <a:pt x="885" y="43"/>
                  </a:lnTo>
                  <a:lnTo>
                    <a:pt x="880" y="38"/>
                  </a:lnTo>
                  <a:lnTo>
                    <a:pt x="880" y="28"/>
                  </a:lnTo>
                  <a:lnTo>
                    <a:pt x="880" y="14"/>
                  </a:lnTo>
                  <a:lnTo>
                    <a:pt x="885" y="9"/>
                  </a:lnTo>
                  <a:lnTo>
                    <a:pt x="889" y="0"/>
                  </a:lnTo>
                  <a:lnTo>
                    <a:pt x="899" y="0"/>
                  </a:lnTo>
                  <a:lnTo>
                    <a:pt x="903" y="0"/>
                  </a:lnTo>
                  <a:lnTo>
                    <a:pt x="908" y="0"/>
                  </a:lnTo>
                  <a:lnTo>
                    <a:pt x="954" y="0"/>
                  </a:lnTo>
                  <a:lnTo>
                    <a:pt x="1015" y="0"/>
                  </a:lnTo>
                  <a:lnTo>
                    <a:pt x="1071" y="5"/>
                  </a:lnTo>
                  <a:lnTo>
                    <a:pt x="1117" y="5"/>
                  </a:lnTo>
                  <a:lnTo>
                    <a:pt x="1159" y="5"/>
                  </a:lnTo>
                  <a:lnTo>
                    <a:pt x="1220" y="0"/>
                  </a:lnTo>
                  <a:lnTo>
                    <a:pt x="1276" y="0"/>
                  </a:lnTo>
                  <a:lnTo>
                    <a:pt x="1318" y="0"/>
                  </a:lnTo>
                  <a:lnTo>
                    <a:pt x="1322" y="0"/>
                  </a:lnTo>
                  <a:lnTo>
                    <a:pt x="1332" y="0"/>
                  </a:lnTo>
                  <a:lnTo>
                    <a:pt x="1336" y="0"/>
                  </a:lnTo>
                  <a:lnTo>
                    <a:pt x="1341" y="9"/>
                  </a:lnTo>
                  <a:lnTo>
                    <a:pt x="1341" y="14"/>
                  </a:lnTo>
                  <a:lnTo>
                    <a:pt x="1341" y="28"/>
                  </a:lnTo>
                  <a:lnTo>
                    <a:pt x="1336" y="38"/>
                  </a:lnTo>
                  <a:lnTo>
                    <a:pt x="1332" y="43"/>
                  </a:lnTo>
                  <a:lnTo>
                    <a:pt x="1322" y="48"/>
                  </a:lnTo>
                  <a:lnTo>
                    <a:pt x="1308" y="48"/>
                  </a:lnTo>
                  <a:lnTo>
                    <a:pt x="1290" y="48"/>
                  </a:lnTo>
                  <a:lnTo>
                    <a:pt x="1229" y="48"/>
                  </a:lnTo>
                  <a:lnTo>
                    <a:pt x="1197" y="57"/>
                  </a:lnTo>
                  <a:lnTo>
                    <a:pt x="1173" y="71"/>
                  </a:lnTo>
                  <a:lnTo>
                    <a:pt x="1164" y="95"/>
                  </a:lnTo>
                  <a:lnTo>
                    <a:pt x="1155" y="124"/>
                  </a:lnTo>
                  <a:lnTo>
                    <a:pt x="1155" y="124"/>
                  </a:lnTo>
                  <a:lnTo>
                    <a:pt x="941" y="1000"/>
                  </a:lnTo>
                  <a:lnTo>
                    <a:pt x="936" y="1014"/>
                  </a:lnTo>
                  <a:lnTo>
                    <a:pt x="936" y="1028"/>
                  </a:lnTo>
                  <a:lnTo>
                    <a:pt x="941" y="1043"/>
                  </a:lnTo>
                  <a:lnTo>
                    <a:pt x="964" y="1052"/>
                  </a:lnTo>
                  <a:lnTo>
                    <a:pt x="996" y="1057"/>
                  </a:lnTo>
                  <a:lnTo>
                    <a:pt x="1038" y="1057"/>
                  </a:lnTo>
                  <a:lnTo>
                    <a:pt x="1052" y="1057"/>
                  </a:lnTo>
                  <a:lnTo>
                    <a:pt x="1066" y="1057"/>
                  </a:lnTo>
                  <a:lnTo>
                    <a:pt x="1076" y="1062"/>
                  </a:lnTo>
                  <a:lnTo>
                    <a:pt x="1080" y="1067"/>
                  </a:lnTo>
                  <a:lnTo>
                    <a:pt x="1080" y="1076"/>
                  </a:lnTo>
                  <a:lnTo>
                    <a:pt x="1080" y="1090"/>
                  </a:lnTo>
                  <a:lnTo>
                    <a:pt x="1076" y="1100"/>
                  </a:lnTo>
                  <a:lnTo>
                    <a:pt x="1071" y="1105"/>
                  </a:lnTo>
                  <a:lnTo>
                    <a:pt x="1066" y="1105"/>
                  </a:lnTo>
                  <a:lnTo>
                    <a:pt x="1057" y="1109"/>
                  </a:lnTo>
                  <a:lnTo>
                    <a:pt x="1048" y="1109"/>
                  </a:lnTo>
                  <a:lnTo>
                    <a:pt x="945" y="1105"/>
                  </a:lnTo>
                  <a:lnTo>
                    <a:pt x="843" y="1105"/>
                  </a:lnTo>
                  <a:lnTo>
                    <a:pt x="801" y="1105"/>
                  </a:lnTo>
                  <a:lnTo>
                    <a:pt x="745" y="1105"/>
                  </a:lnTo>
                  <a:lnTo>
                    <a:pt x="685" y="1109"/>
                  </a:lnTo>
                  <a:lnTo>
                    <a:pt x="643" y="1109"/>
                  </a:lnTo>
                  <a:lnTo>
                    <a:pt x="638" y="1109"/>
                  </a:lnTo>
                  <a:lnTo>
                    <a:pt x="633" y="1109"/>
                  </a:lnTo>
                  <a:lnTo>
                    <a:pt x="629" y="1105"/>
                  </a:lnTo>
                  <a:lnTo>
                    <a:pt x="624" y="1100"/>
                  </a:lnTo>
                  <a:lnTo>
                    <a:pt x="624" y="1090"/>
                  </a:lnTo>
                  <a:lnTo>
                    <a:pt x="624" y="1076"/>
                  </a:lnTo>
                  <a:lnTo>
                    <a:pt x="629" y="1067"/>
                  </a:lnTo>
                  <a:lnTo>
                    <a:pt x="633" y="1062"/>
                  </a:lnTo>
                  <a:lnTo>
                    <a:pt x="638" y="1057"/>
                  </a:lnTo>
                  <a:lnTo>
                    <a:pt x="647" y="1057"/>
                  </a:lnTo>
                  <a:lnTo>
                    <a:pt x="661" y="1057"/>
                  </a:lnTo>
                  <a:lnTo>
                    <a:pt x="722" y="1057"/>
                  </a:lnTo>
                  <a:lnTo>
                    <a:pt x="764" y="1052"/>
                  </a:lnTo>
                  <a:lnTo>
                    <a:pt x="787" y="1033"/>
                  </a:lnTo>
                  <a:lnTo>
                    <a:pt x="806" y="1005"/>
                  </a:lnTo>
                  <a:lnTo>
                    <a:pt x="810" y="981"/>
                  </a:lnTo>
                  <a:lnTo>
                    <a:pt x="820" y="938"/>
                  </a:lnTo>
                  <a:lnTo>
                    <a:pt x="838" y="871"/>
                  </a:lnTo>
                  <a:lnTo>
                    <a:pt x="857" y="786"/>
                  </a:lnTo>
                  <a:lnTo>
                    <a:pt x="885" y="681"/>
                  </a:lnTo>
                  <a:lnTo>
                    <a:pt x="913" y="557"/>
                  </a:lnTo>
                  <a:lnTo>
                    <a:pt x="429" y="557"/>
                  </a:lnTo>
                  <a:lnTo>
                    <a:pt x="321" y="1000"/>
                  </a:lnTo>
                  <a:lnTo>
                    <a:pt x="317" y="1009"/>
                  </a:lnTo>
                  <a:lnTo>
                    <a:pt x="317" y="1019"/>
                  </a:lnTo>
                  <a:lnTo>
                    <a:pt x="317" y="1028"/>
                  </a:lnTo>
                  <a:lnTo>
                    <a:pt x="321" y="1048"/>
                  </a:lnTo>
                  <a:lnTo>
                    <a:pt x="345" y="1052"/>
                  </a:lnTo>
                  <a:lnTo>
                    <a:pt x="377" y="1057"/>
                  </a:lnTo>
                  <a:lnTo>
                    <a:pt x="419" y="1057"/>
                  </a:lnTo>
                  <a:lnTo>
                    <a:pt x="438" y="1057"/>
                  </a:lnTo>
                  <a:lnTo>
                    <a:pt x="447" y="1057"/>
                  </a:lnTo>
                  <a:lnTo>
                    <a:pt x="456" y="1062"/>
                  </a:lnTo>
                  <a:lnTo>
                    <a:pt x="461" y="1067"/>
                  </a:lnTo>
                  <a:lnTo>
                    <a:pt x="461" y="1076"/>
                  </a:lnTo>
                  <a:lnTo>
                    <a:pt x="461" y="1090"/>
                  </a:lnTo>
                  <a:lnTo>
                    <a:pt x="456" y="1100"/>
                  </a:lnTo>
                  <a:lnTo>
                    <a:pt x="452" y="1105"/>
                  </a:lnTo>
                  <a:lnTo>
                    <a:pt x="447" y="1105"/>
                  </a:lnTo>
                  <a:lnTo>
                    <a:pt x="438" y="1109"/>
                  </a:lnTo>
                  <a:lnTo>
                    <a:pt x="433" y="1109"/>
                  </a:lnTo>
                  <a:lnTo>
                    <a:pt x="326" y="1105"/>
                  </a:lnTo>
                  <a:lnTo>
                    <a:pt x="228" y="1105"/>
                  </a:lnTo>
                  <a:lnTo>
                    <a:pt x="182" y="1105"/>
                  </a:lnTo>
                  <a:lnTo>
                    <a:pt x="126" y="1105"/>
                  </a:lnTo>
                  <a:lnTo>
                    <a:pt x="70" y="1109"/>
                  </a:lnTo>
                  <a:lnTo>
                    <a:pt x="24" y="1109"/>
                  </a:lnTo>
                  <a:lnTo>
                    <a:pt x="19" y="1109"/>
                  </a:lnTo>
                  <a:lnTo>
                    <a:pt x="14" y="1109"/>
                  </a:lnTo>
                  <a:lnTo>
                    <a:pt x="10" y="1105"/>
                  </a:lnTo>
                  <a:lnTo>
                    <a:pt x="5" y="1100"/>
                  </a:lnTo>
                  <a:lnTo>
                    <a:pt x="0" y="1090"/>
                  </a:lnTo>
                  <a:lnTo>
                    <a:pt x="5" y="1076"/>
                  </a:lnTo>
                  <a:lnTo>
                    <a:pt x="5" y="1067"/>
                  </a:lnTo>
                  <a:lnTo>
                    <a:pt x="14" y="1062"/>
                  </a:lnTo>
                  <a:lnTo>
                    <a:pt x="24" y="1057"/>
                  </a:lnTo>
                  <a:lnTo>
                    <a:pt x="33" y="1057"/>
                  </a:lnTo>
                  <a:lnTo>
                    <a:pt x="47" y="1057"/>
                  </a:lnTo>
                  <a:lnTo>
                    <a:pt x="107" y="1057"/>
                  </a:lnTo>
                  <a:lnTo>
                    <a:pt x="145" y="1048"/>
                  </a:lnTo>
                  <a:lnTo>
                    <a:pt x="168" y="1033"/>
                  </a:lnTo>
                  <a:lnTo>
                    <a:pt x="182" y="1014"/>
                  </a:lnTo>
                  <a:lnTo>
                    <a:pt x="191" y="981"/>
                  </a:lnTo>
                  <a:lnTo>
                    <a:pt x="401" y="109"/>
                  </a:lnTo>
                  <a:lnTo>
                    <a:pt x="405" y="95"/>
                  </a:lnTo>
                  <a:lnTo>
                    <a:pt x="410" y="86"/>
                  </a:lnTo>
                  <a:lnTo>
                    <a:pt x="410" y="81"/>
                  </a:lnTo>
                  <a:lnTo>
                    <a:pt x="410" y="76"/>
                  </a:lnTo>
                  <a:lnTo>
                    <a:pt x="410" y="67"/>
                  </a:lnTo>
                  <a:lnTo>
                    <a:pt x="401" y="62"/>
                  </a:lnTo>
                  <a:lnTo>
                    <a:pt x="396" y="57"/>
                  </a:lnTo>
                  <a:lnTo>
                    <a:pt x="382" y="52"/>
                  </a:lnTo>
                  <a:lnTo>
                    <a:pt x="368" y="52"/>
                  </a:lnTo>
                  <a:lnTo>
                    <a:pt x="349" y="48"/>
                  </a:lnTo>
                  <a:lnTo>
                    <a:pt x="335" y="48"/>
                  </a:lnTo>
                  <a:lnTo>
                    <a:pt x="321" y="48"/>
                  </a:lnTo>
                  <a:lnTo>
                    <a:pt x="312" y="48"/>
                  </a:lnTo>
                  <a:lnTo>
                    <a:pt x="303" y="48"/>
                  </a:lnTo>
                  <a:lnTo>
                    <a:pt x="289" y="48"/>
                  </a:lnTo>
                  <a:lnTo>
                    <a:pt x="275" y="48"/>
                  </a:lnTo>
                  <a:lnTo>
                    <a:pt x="270" y="43"/>
                  </a:lnTo>
                  <a:lnTo>
                    <a:pt x="266" y="38"/>
                  </a:lnTo>
                  <a:lnTo>
                    <a:pt x="261" y="28"/>
                  </a:lnTo>
                  <a:lnTo>
                    <a:pt x="266" y="14"/>
                  </a:lnTo>
                  <a:lnTo>
                    <a:pt x="266" y="9"/>
                  </a:lnTo>
                  <a:lnTo>
                    <a:pt x="270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3988" y="2111"/>
              <a:ext cx="759" cy="1000"/>
            </a:xfrm>
            <a:custGeom>
              <a:avLst/>
              <a:gdLst/>
              <a:ahLst/>
              <a:cxnLst>
                <a:cxn ang="0">
                  <a:pos x="47" y="943"/>
                </a:cxn>
                <a:cxn ang="0">
                  <a:pos x="717" y="943"/>
                </a:cxn>
                <a:cxn ang="0">
                  <a:pos x="726" y="943"/>
                </a:cxn>
                <a:cxn ang="0">
                  <a:pos x="736" y="948"/>
                </a:cxn>
                <a:cxn ang="0">
                  <a:pos x="745" y="948"/>
                </a:cxn>
                <a:cxn ang="0">
                  <a:pos x="754" y="952"/>
                </a:cxn>
                <a:cxn ang="0">
                  <a:pos x="759" y="962"/>
                </a:cxn>
                <a:cxn ang="0">
                  <a:pos x="759" y="971"/>
                </a:cxn>
                <a:cxn ang="0">
                  <a:pos x="759" y="986"/>
                </a:cxn>
                <a:cxn ang="0">
                  <a:pos x="754" y="995"/>
                </a:cxn>
                <a:cxn ang="0">
                  <a:pos x="745" y="1000"/>
                </a:cxn>
                <a:cxn ang="0">
                  <a:pos x="736" y="1000"/>
                </a:cxn>
                <a:cxn ang="0">
                  <a:pos x="726" y="1000"/>
                </a:cxn>
                <a:cxn ang="0">
                  <a:pos x="717" y="1000"/>
                </a:cxn>
                <a:cxn ang="0">
                  <a:pos x="47" y="1000"/>
                </a:cxn>
                <a:cxn ang="0">
                  <a:pos x="33" y="1000"/>
                </a:cxn>
                <a:cxn ang="0">
                  <a:pos x="24" y="1000"/>
                </a:cxn>
                <a:cxn ang="0">
                  <a:pos x="14" y="1000"/>
                </a:cxn>
                <a:cxn ang="0">
                  <a:pos x="10" y="995"/>
                </a:cxn>
                <a:cxn ang="0">
                  <a:pos x="0" y="986"/>
                </a:cxn>
                <a:cxn ang="0">
                  <a:pos x="0" y="971"/>
                </a:cxn>
                <a:cxn ang="0">
                  <a:pos x="0" y="962"/>
                </a:cxn>
                <a:cxn ang="0">
                  <a:pos x="10" y="952"/>
                </a:cxn>
                <a:cxn ang="0">
                  <a:pos x="14" y="948"/>
                </a:cxn>
                <a:cxn ang="0">
                  <a:pos x="24" y="948"/>
                </a:cxn>
                <a:cxn ang="0">
                  <a:pos x="33" y="943"/>
                </a:cxn>
                <a:cxn ang="0">
                  <a:pos x="47" y="943"/>
                </a:cxn>
                <a:cxn ang="0">
                  <a:pos x="731" y="0"/>
                </a:cxn>
                <a:cxn ang="0">
                  <a:pos x="745" y="0"/>
                </a:cxn>
                <a:cxn ang="0">
                  <a:pos x="754" y="5"/>
                </a:cxn>
                <a:cxn ang="0">
                  <a:pos x="759" y="14"/>
                </a:cxn>
                <a:cxn ang="0">
                  <a:pos x="759" y="29"/>
                </a:cxn>
                <a:cxn ang="0">
                  <a:pos x="759" y="38"/>
                </a:cxn>
                <a:cxn ang="0">
                  <a:pos x="750" y="48"/>
                </a:cxn>
                <a:cxn ang="0">
                  <a:pos x="736" y="57"/>
                </a:cxn>
                <a:cxn ang="0">
                  <a:pos x="736" y="57"/>
                </a:cxn>
                <a:cxn ang="0">
                  <a:pos x="89" y="371"/>
                </a:cxn>
                <a:cxn ang="0">
                  <a:pos x="736" y="691"/>
                </a:cxn>
                <a:cxn ang="0">
                  <a:pos x="745" y="695"/>
                </a:cxn>
                <a:cxn ang="0">
                  <a:pos x="754" y="700"/>
                </a:cxn>
                <a:cxn ang="0">
                  <a:pos x="759" y="710"/>
                </a:cxn>
                <a:cxn ang="0">
                  <a:pos x="759" y="719"/>
                </a:cxn>
                <a:cxn ang="0">
                  <a:pos x="759" y="729"/>
                </a:cxn>
                <a:cxn ang="0">
                  <a:pos x="754" y="738"/>
                </a:cxn>
                <a:cxn ang="0">
                  <a:pos x="745" y="748"/>
                </a:cxn>
                <a:cxn ang="0">
                  <a:pos x="731" y="748"/>
                </a:cxn>
                <a:cxn ang="0">
                  <a:pos x="731" y="748"/>
                </a:cxn>
                <a:cxn ang="0">
                  <a:pos x="726" y="748"/>
                </a:cxn>
                <a:cxn ang="0">
                  <a:pos x="722" y="743"/>
                </a:cxn>
                <a:cxn ang="0">
                  <a:pos x="713" y="738"/>
                </a:cxn>
                <a:cxn ang="0">
                  <a:pos x="24" y="405"/>
                </a:cxn>
                <a:cxn ang="0">
                  <a:pos x="14" y="400"/>
                </a:cxn>
                <a:cxn ang="0">
                  <a:pos x="5" y="391"/>
                </a:cxn>
                <a:cxn ang="0">
                  <a:pos x="0" y="381"/>
                </a:cxn>
                <a:cxn ang="0">
                  <a:pos x="0" y="371"/>
                </a:cxn>
                <a:cxn ang="0">
                  <a:pos x="0" y="367"/>
                </a:cxn>
                <a:cxn ang="0">
                  <a:pos x="5" y="357"/>
                </a:cxn>
                <a:cxn ang="0">
                  <a:pos x="14" y="348"/>
                </a:cxn>
                <a:cxn ang="0">
                  <a:pos x="24" y="343"/>
                </a:cxn>
                <a:cxn ang="0">
                  <a:pos x="713" y="5"/>
                </a:cxn>
                <a:cxn ang="0">
                  <a:pos x="722" y="0"/>
                </a:cxn>
                <a:cxn ang="0">
                  <a:pos x="731" y="0"/>
                </a:cxn>
                <a:cxn ang="0">
                  <a:pos x="731" y="0"/>
                </a:cxn>
              </a:cxnLst>
              <a:rect l="0" t="0" r="r" b="b"/>
              <a:pathLst>
                <a:path w="759" h="1000">
                  <a:moveTo>
                    <a:pt x="47" y="943"/>
                  </a:moveTo>
                  <a:lnTo>
                    <a:pt x="717" y="943"/>
                  </a:lnTo>
                  <a:lnTo>
                    <a:pt x="726" y="943"/>
                  </a:lnTo>
                  <a:lnTo>
                    <a:pt x="736" y="948"/>
                  </a:lnTo>
                  <a:lnTo>
                    <a:pt x="745" y="948"/>
                  </a:lnTo>
                  <a:lnTo>
                    <a:pt x="754" y="952"/>
                  </a:lnTo>
                  <a:lnTo>
                    <a:pt x="759" y="962"/>
                  </a:lnTo>
                  <a:lnTo>
                    <a:pt x="759" y="971"/>
                  </a:lnTo>
                  <a:lnTo>
                    <a:pt x="759" y="986"/>
                  </a:lnTo>
                  <a:lnTo>
                    <a:pt x="754" y="995"/>
                  </a:lnTo>
                  <a:lnTo>
                    <a:pt x="745" y="1000"/>
                  </a:lnTo>
                  <a:lnTo>
                    <a:pt x="736" y="1000"/>
                  </a:lnTo>
                  <a:lnTo>
                    <a:pt x="726" y="1000"/>
                  </a:lnTo>
                  <a:lnTo>
                    <a:pt x="717" y="1000"/>
                  </a:lnTo>
                  <a:lnTo>
                    <a:pt x="47" y="1000"/>
                  </a:lnTo>
                  <a:lnTo>
                    <a:pt x="33" y="1000"/>
                  </a:lnTo>
                  <a:lnTo>
                    <a:pt x="24" y="1000"/>
                  </a:lnTo>
                  <a:lnTo>
                    <a:pt x="14" y="1000"/>
                  </a:lnTo>
                  <a:lnTo>
                    <a:pt x="10" y="995"/>
                  </a:lnTo>
                  <a:lnTo>
                    <a:pt x="0" y="986"/>
                  </a:lnTo>
                  <a:lnTo>
                    <a:pt x="0" y="971"/>
                  </a:lnTo>
                  <a:lnTo>
                    <a:pt x="0" y="962"/>
                  </a:lnTo>
                  <a:lnTo>
                    <a:pt x="10" y="952"/>
                  </a:lnTo>
                  <a:lnTo>
                    <a:pt x="14" y="948"/>
                  </a:lnTo>
                  <a:lnTo>
                    <a:pt x="24" y="948"/>
                  </a:lnTo>
                  <a:lnTo>
                    <a:pt x="33" y="943"/>
                  </a:lnTo>
                  <a:lnTo>
                    <a:pt x="47" y="943"/>
                  </a:lnTo>
                  <a:close/>
                  <a:moveTo>
                    <a:pt x="731" y="0"/>
                  </a:moveTo>
                  <a:lnTo>
                    <a:pt x="745" y="0"/>
                  </a:lnTo>
                  <a:lnTo>
                    <a:pt x="754" y="5"/>
                  </a:lnTo>
                  <a:lnTo>
                    <a:pt x="759" y="14"/>
                  </a:lnTo>
                  <a:lnTo>
                    <a:pt x="759" y="29"/>
                  </a:lnTo>
                  <a:lnTo>
                    <a:pt x="759" y="38"/>
                  </a:lnTo>
                  <a:lnTo>
                    <a:pt x="750" y="48"/>
                  </a:lnTo>
                  <a:lnTo>
                    <a:pt x="736" y="57"/>
                  </a:lnTo>
                  <a:lnTo>
                    <a:pt x="736" y="57"/>
                  </a:lnTo>
                  <a:lnTo>
                    <a:pt x="89" y="371"/>
                  </a:lnTo>
                  <a:lnTo>
                    <a:pt x="736" y="691"/>
                  </a:lnTo>
                  <a:lnTo>
                    <a:pt x="745" y="695"/>
                  </a:lnTo>
                  <a:lnTo>
                    <a:pt x="754" y="700"/>
                  </a:lnTo>
                  <a:lnTo>
                    <a:pt x="759" y="710"/>
                  </a:lnTo>
                  <a:lnTo>
                    <a:pt x="759" y="719"/>
                  </a:lnTo>
                  <a:lnTo>
                    <a:pt x="759" y="729"/>
                  </a:lnTo>
                  <a:lnTo>
                    <a:pt x="754" y="738"/>
                  </a:lnTo>
                  <a:lnTo>
                    <a:pt x="745" y="748"/>
                  </a:lnTo>
                  <a:lnTo>
                    <a:pt x="731" y="748"/>
                  </a:lnTo>
                  <a:lnTo>
                    <a:pt x="731" y="748"/>
                  </a:lnTo>
                  <a:lnTo>
                    <a:pt x="726" y="748"/>
                  </a:lnTo>
                  <a:lnTo>
                    <a:pt x="722" y="743"/>
                  </a:lnTo>
                  <a:lnTo>
                    <a:pt x="713" y="738"/>
                  </a:lnTo>
                  <a:lnTo>
                    <a:pt x="24" y="405"/>
                  </a:lnTo>
                  <a:lnTo>
                    <a:pt x="14" y="400"/>
                  </a:lnTo>
                  <a:lnTo>
                    <a:pt x="5" y="39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7"/>
                  </a:lnTo>
                  <a:lnTo>
                    <a:pt x="5" y="357"/>
                  </a:lnTo>
                  <a:lnTo>
                    <a:pt x="14" y="348"/>
                  </a:lnTo>
                  <a:lnTo>
                    <a:pt x="24" y="343"/>
                  </a:lnTo>
                  <a:lnTo>
                    <a:pt x="713" y="5"/>
                  </a:lnTo>
                  <a:lnTo>
                    <a:pt x="722" y="0"/>
                  </a:lnTo>
                  <a:lnTo>
                    <a:pt x="731" y="0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4984" y="2135"/>
              <a:ext cx="410" cy="762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38" y="0"/>
                </a:cxn>
                <a:cxn ang="0">
                  <a:pos x="247" y="0"/>
                </a:cxn>
                <a:cxn ang="0">
                  <a:pos x="256" y="5"/>
                </a:cxn>
                <a:cxn ang="0">
                  <a:pos x="256" y="14"/>
                </a:cxn>
                <a:cxn ang="0">
                  <a:pos x="256" y="33"/>
                </a:cxn>
                <a:cxn ang="0">
                  <a:pos x="256" y="667"/>
                </a:cxn>
                <a:cxn ang="0">
                  <a:pos x="256" y="690"/>
                </a:cxn>
                <a:cxn ang="0">
                  <a:pos x="266" y="705"/>
                </a:cxn>
                <a:cxn ang="0">
                  <a:pos x="280" y="714"/>
                </a:cxn>
                <a:cxn ang="0">
                  <a:pos x="317" y="719"/>
                </a:cxn>
                <a:cxn ang="0">
                  <a:pos x="368" y="724"/>
                </a:cxn>
                <a:cxn ang="0">
                  <a:pos x="410" y="724"/>
                </a:cxn>
                <a:cxn ang="0">
                  <a:pos x="410" y="762"/>
                </a:cxn>
                <a:cxn ang="0">
                  <a:pos x="387" y="762"/>
                </a:cxn>
                <a:cxn ang="0">
                  <a:pos x="340" y="762"/>
                </a:cxn>
                <a:cxn ang="0">
                  <a:pos x="289" y="757"/>
                </a:cxn>
                <a:cxn ang="0">
                  <a:pos x="242" y="757"/>
                </a:cxn>
                <a:cxn ang="0">
                  <a:pos x="210" y="757"/>
                </a:cxn>
                <a:cxn ang="0">
                  <a:pos x="177" y="757"/>
                </a:cxn>
                <a:cxn ang="0">
                  <a:pos x="126" y="757"/>
                </a:cxn>
                <a:cxn ang="0">
                  <a:pos x="80" y="762"/>
                </a:cxn>
                <a:cxn ang="0">
                  <a:pos x="33" y="762"/>
                </a:cxn>
                <a:cxn ang="0">
                  <a:pos x="10" y="762"/>
                </a:cxn>
                <a:cxn ang="0">
                  <a:pos x="10" y="724"/>
                </a:cxn>
                <a:cxn ang="0">
                  <a:pos x="52" y="724"/>
                </a:cxn>
                <a:cxn ang="0">
                  <a:pos x="107" y="719"/>
                </a:cxn>
                <a:cxn ang="0">
                  <a:pos x="140" y="714"/>
                </a:cxn>
                <a:cxn ang="0">
                  <a:pos x="159" y="705"/>
                </a:cxn>
                <a:cxn ang="0">
                  <a:pos x="163" y="690"/>
                </a:cxn>
                <a:cxn ang="0">
                  <a:pos x="163" y="667"/>
                </a:cxn>
                <a:cxn ang="0">
                  <a:pos x="163" y="81"/>
                </a:cxn>
                <a:cxn ang="0">
                  <a:pos x="103" y="105"/>
                </a:cxn>
                <a:cxn ang="0">
                  <a:pos x="42" y="109"/>
                </a:cxn>
                <a:cxn ang="0">
                  <a:pos x="0" y="114"/>
                </a:cxn>
                <a:cxn ang="0">
                  <a:pos x="0" y="71"/>
                </a:cxn>
                <a:cxn ang="0">
                  <a:pos x="38" y="71"/>
                </a:cxn>
                <a:cxn ang="0">
                  <a:pos x="80" y="67"/>
                </a:cxn>
                <a:cxn ang="0">
                  <a:pos x="126" y="57"/>
                </a:cxn>
                <a:cxn ang="0">
                  <a:pos x="177" y="33"/>
                </a:cxn>
                <a:cxn ang="0">
                  <a:pos x="224" y="0"/>
                </a:cxn>
              </a:cxnLst>
              <a:rect l="0" t="0" r="r" b="b"/>
              <a:pathLst>
                <a:path w="410" h="762">
                  <a:moveTo>
                    <a:pt x="224" y="0"/>
                  </a:moveTo>
                  <a:lnTo>
                    <a:pt x="238" y="0"/>
                  </a:lnTo>
                  <a:lnTo>
                    <a:pt x="247" y="0"/>
                  </a:lnTo>
                  <a:lnTo>
                    <a:pt x="256" y="5"/>
                  </a:lnTo>
                  <a:lnTo>
                    <a:pt x="256" y="14"/>
                  </a:lnTo>
                  <a:lnTo>
                    <a:pt x="256" y="33"/>
                  </a:lnTo>
                  <a:lnTo>
                    <a:pt x="256" y="667"/>
                  </a:lnTo>
                  <a:lnTo>
                    <a:pt x="256" y="690"/>
                  </a:lnTo>
                  <a:lnTo>
                    <a:pt x="266" y="705"/>
                  </a:lnTo>
                  <a:lnTo>
                    <a:pt x="280" y="714"/>
                  </a:lnTo>
                  <a:lnTo>
                    <a:pt x="317" y="719"/>
                  </a:lnTo>
                  <a:lnTo>
                    <a:pt x="368" y="724"/>
                  </a:lnTo>
                  <a:lnTo>
                    <a:pt x="410" y="724"/>
                  </a:lnTo>
                  <a:lnTo>
                    <a:pt x="410" y="762"/>
                  </a:lnTo>
                  <a:lnTo>
                    <a:pt x="387" y="762"/>
                  </a:lnTo>
                  <a:lnTo>
                    <a:pt x="340" y="762"/>
                  </a:lnTo>
                  <a:lnTo>
                    <a:pt x="289" y="757"/>
                  </a:lnTo>
                  <a:lnTo>
                    <a:pt x="242" y="757"/>
                  </a:lnTo>
                  <a:lnTo>
                    <a:pt x="210" y="757"/>
                  </a:lnTo>
                  <a:lnTo>
                    <a:pt x="177" y="757"/>
                  </a:lnTo>
                  <a:lnTo>
                    <a:pt x="126" y="757"/>
                  </a:lnTo>
                  <a:lnTo>
                    <a:pt x="80" y="762"/>
                  </a:lnTo>
                  <a:lnTo>
                    <a:pt x="33" y="762"/>
                  </a:lnTo>
                  <a:lnTo>
                    <a:pt x="10" y="762"/>
                  </a:lnTo>
                  <a:lnTo>
                    <a:pt x="10" y="724"/>
                  </a:lnTo>
                  <a:lnTo>
                    <a:pt x="52" y="724"/>
                  </a:lnTo>
                  <a:lnTo>
                    <a:pt x="107" y="719"/>
                  </a:lnTo>
                  <a:lnTo>
                    <a:pt x="140" y="714"/>
                  </a:lnTo>
                  <a:lnTo>
                    <a:pt x="159" y="705"/>
                  </a:lnTo>
                  <a:lnTo>
                    <a:pt x="163" y="690"/>
                  </a:lnTo>
                  <a:lnTo>
                    <a:pt x="163" y="667"/>
                  </a:lnTo>
                  <a:lnTo>
                    <a:pt x="163" y="81"/>
                  </a:lnTo>
                  <a:lnTo>
                    <a:pt x="103" y="105"/>
                  </a:lnTo>
                  <a:lnTo>
                    <a:pt x="42" y="109"/>
                  </a:lnTo>
                  <a:lnTo>
                    <a:pt x="0" y="114"/>
                  </a:lnTo>
                  <a:lnTo>
                    <a:pt x="0" y="71"/>
                  </a:lnTo>
                  <a:lnTo>
                    <a:pt x="38" y="71"/>
                  </a:lnTo>
                  <a:lnTo>
                    <a:pt x="80" y="67"/>
                  </a:lnTo>
                  <a:lnTo>
                    <a:pt x="126" y="57"/>
                  </a:lnTo>
                  <a:lnTo>
                    <a:pt x="177" y="33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5734" y="1444"/>
              <a:ext cx="368" cy="1624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8" y="0"/>
                </a:cxn>
                <a:cxn ang="0">
                  <a:pos x="363" y="0"/>
                </a:cxn>
                <a:cxn ang="0">
                  <a:pos x="368" y="10"/>
                </a:cxn>
                <a:cxn ang="0">
                  <a:pos x="368" y="15"/>
                </a:cxn>
                <a:cxn ang="0">
                  <a:pos x="368" y="19"/>
                </a:cxn>
                <a:cxn ang="0">
                  <a:pos x="368" y="19"/>
                </a:cxn>
                <a:cxn ang="0">
                  <a:pos x="363" y="24"/>
                </a:cxn>
                <a:cxn ang="0">
                  <a:pos x="358" y="34"/>
                </a:cxn>
                <a:cxn ang="0">
                  <a:pos x="344" y="43"/>
                </a:cxn>
                <a:cxn ang="0">
                  <a:pos x="260" y="148"/>
                </a:cxn>
                <a:cxn ang="0">
                  <a:pos x="191" y="267"/>
                </a:cxn>
                <a:cxn ang="0">
                  <a:pos x="144" y="396"/>
                </a:cxn>
                <a:cxn ang="0">
                  <a:pos x="112" y="529"/>
                </a:cxn>
                <a:cxn ang="0">
                  <a:pos x="98" y="672"/>
                </a:cxn>
                <a:cxn ang="0">
                  <a:pos x="88" y="810"/>
                </a:cxn>
                <a:cxn ang="0">
                  <a:pos x="93" y="919"/>
                </a:cxn>
                <a:cxn ang="0">
                  <a:pos x="107" y="1034"/>
                </a:cxn>
                <a:cxn ang="0">
                  <a:pos x="125" y="1153"/>
                </a:cxn>
                <a:cxn ang="0">
                  <a:pos x="158" y="1267"/>
                </a:cxn>
                <a:cxn ang="0">
                  <a:pos x="205" y="1377"/>
                </a:cxn>
                <a:cxn ang="0">
                  <a:pos x="265" y="1481"/>
                </a:cxn>
                <a:cxn ang="0">
                  <a:pos x="340" y="1572"/>
                </a:cxn>
                <a:cxn ang="0">
                  <a:pos x="354" y="1586"/>
                </a:cxn>
                <a:cxn ang="0">
                  <a:pos x="358" y="1596"/>
                </a:cxn>
                <a:cxn ang="0">
                  <a:pos x="363" y="1600"/>
                </a:cxn>
                <a:cxn ang="0">
                  <a:pos x="368" y="1605"/>
                </a:cxn>
                <a:cxn ang="0">
                  <a:pos x="368" y="1605"/>
                </a:cxn>
                <a:cxn ang="0">
                  <a:pos x="368" y="1610"/>
                </a:cxn>
                <a:cxn ang="0">
                  <a:pos x="368" y="1610"/>
                </a:cxn>
                <a:cxn ang="0">
                  <a:pos x="368" y="1619"/>
                </a:cxn>
                <a:cxn ang="0">
                  <a:pos x="358" y="1624"/>
                </a:cxn>
                <a:cxn ang="0">
                  <a:pos x="349" y="1624"/>
                </a:cxn>
                <a:cxn ang="0">
                  <a:pos x="335" y="1619"/>
                </a:cxn>
                <a:cxn ang="0">
                  <a:pos x="312" y="1600"/>
                </a:cxn>
                <a:cxn ang="0">
                  <a:pos x="274" y="1567"/>
                </a:cxn>
                <a:cxn ang="0">
                  <a:pos x="237" y="1524"/>
                </a:cxn>
                <a:cxn ang="0">
                  <a:pos x="191" y="1467"/>
                </a:cxn>
                <a:cxn ang="0">
                  <a:pos x="144" y="1400"/>
                </a:cxn>
                <a:cxn ang="0">
                  <a:pos x="102" y="1319"/>
                </a:cxn>
                <a:cxn ang="0">
                  <a:pos x="51" y="1181"/>
                </a:cxn>
                <a:cxn ang="0">
                  <a:pos x="18" y="1043"/>
                </a:cxn>
                <a:cxn ang="0">
                  <a:pos x="0" y="919"/>
                </a:cxn>
                <a:cxn ang="0">
                  <a:pos x="0" y="810"/>
                </a:cxn>
                <a:cxn ang="0">
                  <a:pos x="4" y="700"/>
                </a:cxn>
                <a:cxn ang="0">
                  <a:pos x="18" y="581"/>
                </a:cxn>
                <a:cxn ang="0">
                  <a:pos x="46" y="448"/>
                </a:cxn>
                <a:cxn ang="0">
                  <a:pos x="98" y="315"/>
                </a:cxn>
                <a:cxn ang="0">
                  <a:pos x="139" y="234"/>
                </a:cxn>
                <a:cxn ang="0">
                  <a:pos x="186" y="162"/>
                </a:cxn>
                <a:cxn ang="0">
                  <a:pos x="233" y="105"/>
                </a:cxn>
                <a:cxn ang="0">
                  <a:pos x="274" y="58"/>
                </a:cxn>
                <a:cxn ang="0">
                  <a:pos x="312" y="24"/>
                </a:cxn>
                <a:cxn ang="0">
                  <a:pos x="335" y="5"/>
                </a:cxn>
                <a:cxn ang="0">
                  <a:pos x="349" y="0"/>
                </a:cxn>
              </a:cxnLst>
              <a:rect l="0" t="0" r="r" b="b"/>
              <a:pathLst>
                <a:path w="368" h="1624">
                  <a:moveTo>
                    <a:pt x="349" y="0"/>
                  </a:moveTo>
                  <a:lnTo>
                    <a:pt x="358" y="0"/>
                  </a:lnTo>
                  <a:lnTo>
                    <a:pt x="363" y="0"/>
                  </a:lnTo>
                  <a:lnTo>
                    <a:pt x="368" y="10"/>
                  </a:lnTo>
                  <a:lnTo>
                    <a:pt x="368" y="15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3" y="24"/>
                  </a:lnTo>
                  <a:lnTo>
                    <a:pt x="358" y="34"/>
                  </a:lnTo>
                  <a:lnTo>
                    <a:pt x="344" y="43"/>
                  </a:lnTo>
                  <a:lnTo>
                    <a:pt x="260" y="148"/>
                  </a:lnTo>
                  <a:lnTo>
                    <a:pt x="191" y="267"/>
                  </a:lnTo>
                  <a:lnTo>
                    <a:pt x="144" y="396"/>
                  </a:lnTo>
                  <a:lnTo>
                    <a:pt x="112" y="529"/>
                  </a:lnTo>
                  <a:lnTo>
                    <a:pt x="98" y="672"/>
                  </a:lnTo>
                  <a:lnTo>
                    <a:pt x="88" y="810"/>
                  </a:lnTo>
                  <a:lnTo>
                    <a:pt x="93" y="919"/>
                  </a:lnTo>
                  <a:lnTo>
                    <a:pt x="107" y="1034"/>
                  </a:lnTo>
                  <a:lnTo>
                    <a:pt x="125" y="1153"/>
                  </a:lnTo>
                  <a:lnTo>
                    <a:pt x="158" y="1267"/>
                  </a:lnTo>
                  <a:lnTo>
                    <a:pt x="205" y="1377"/>
                  </a:lnTo>
                  <a:lnTo>
                    <a:pt x="265" y="1481"/>
                  </a:lnTo>
                  <a:lnTo>
                    <a:pt x="340" y="1572"/>
                  </a:lnTo>
                  <a:lnTo>
                    <a:pt x="354" y="1586"/>
                  </a:lnTo>
                  <a:lnTo>
                    <a:pt x="358" y="1596"/>
                  </a:lnTo>
                  <a:lnTo>
                    <a:pt x="363" y="1600"/>
                  </a:lnTo>
                  <a:lnTo>
                    <a:pt x="368" y="1605"/>
                  </a:lnTo>
                  <a:lnTo>
                    <a:pt x="368" y="1605"/>
                  </a:lnTo>
                  <a:lnTo>
                    <a:pt x="368" y="1610"/>
                  </a:lnTo>
                  <a:lnTo>
                    <a:pt x="368" y="1610"/>
                  </a:lnTo>
                  <a:lnTo>
                    <a:pt x="368" y="1619"/>
                  </a:lnTo>
                  <a:lnTo>
                    <a:pt x="358" y="1624"/>
                  </a:lnTo>
                  <a:lnTo>
                    <a:pt x="349" y="1624"/>
                  </a:lnTo>
                  <a:lnTo>
                    <a:pt x="335" y="1619"/>
                  </a:lnTo>
                  <a:lnTo>
                    <a:pt x="312" y="1600"/>
                  </a:lnTo>
                  <a:lnTo>
                    <a:pt x="274" y="1567"/>
                  </a:lnTo>
                  <a:lnTo>
                    <a:pt x="237" y="1524"/>
                  </a:lnTo>
                  <a:lnTo>
                    <a:pt x="191" y="1467"/>
                  </a:lnTo>
                  <a:lnTo>
                    <a:pt x="144" y="1400"/>
                  </a:lnTo>
                  <a:lnTo>
                    <a:pt x="102" y="1319"/>
                  </a:lnTo>
                  <a:lnTo>
                    <a:pt x="51" y="1181"/>
                  </a:lnTo>
                  <a:lnTo>
                    <a:pt x="18" y="1043"/>
                  </a:lnTo>
                  <a:lnTo>
                    <a:pt x="0" y="919"/>
                  </a:lnTo>
                  <a:lnTo>
                    <a:pt x="0" y="810"/>
                  </a:lnTo>
                  <a:lnTo>
                    <a:pt x="4" y="700"/>
                  </a:lnTo>
                  <a:lnTo>
                    <a:pt x="18" y="581"/>
                  </a:lnTo>
                  <a:lnTo>
                    <a:pt x="46" y="448"/>
                  </a:lnTo>
                  <a:lnTo>
                    <a:pt x="98" y="315"/>
                  </a:lnTo>
                  <a:lnTo>
                    <a:pt x="139" y="234"/>
                  </a:lnTo>
                  <a:lnTo>
                    <a:pt x="186" y="162"/>
                  </a:lnTo>
                  <a:lnTo>
                    <a:pt x="233" y="105"/>
                  </a:lnTo>
                  <a:lnTo>
                    <a:pt x="274" y="58"/>
                  </a:lnTo>
                  <a:lnTo>
                    <a:pt x="312" y="24"/>
                  </a:lnTo>
                  <a:lnTo>
                    <a:pt x="335" y="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278" y="1554"/>
              <a:ext cx="969" cy="110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927" y="0"/>
                </a:cxn>
                <a:cxn ang="0">
                  <a:pos x="969" y="362"/>
                </a:cxn>
                <a:cxn ang="0">
                  <a:pos x="931" y="362"/>
                </a:cxn>
                <a:cxn ang="0">
                  <a:pos x="913" y="267"/>
                </a:cxn>
                <a:cxn ang="0">
                  <a:pos x="885" y="190"/>
                </a:cxn>
                <a:cxn ang="0">
                  <a:pos x="852" y="128"/>
                </a:cxn>
                <a:cxn ang="0">
                  <a:pos x="801" y="90"/>
                </a:cxn>
                <a:cxn ang="0">
                  <a:pos x="736" y="67"/>
                </a:cxn>
                <a:cxn ang="0">
                  <a:pos x="652" y="52"/>
                </a:cxn>
                <a:cxn ang="0">
                  <a:pos x="550" y="48"/>
                </a:cxn>
                <a:cxn ang="0">
                  <a:pos x="182" y="48"/>
                </a:cxn>
                <a:cxn ang="0">
                  <a:pos x="508" y="528"/>
                </a:cxn>
                <a:cxn ang="0">
                  <a:pos x="512" y="538"/>
                </a:cxn>
                <a:cxn ang="0">
                  <a:pos x="517" y="543"/>
                </a:cxn>
                <a:cxn ang="0">
                  <a:pos x="517" y="552"/>
                </a:cxn>
                <a:cxn ang="0">
                  <a:pos x="517" y="557"/>
                </a:cxn>
                <a:cxn ang="0">
                  <a:pos x="517" y="557"/>
                </a:cxn>
                <a:cxn ang="0">
                  <a:pos x="517" y="562"/>
                </a:cxn>
                <a:cxn ang="0">
                  <a:pos x="512" y="571"/>
                </a:cxn>
                <a:cxn ang="0">
                  <a:pos x="503" y="581"/>
                </a:cxn>
                <a:cxn ang="0">
                  <a:pos x="503" y="581"/>
                </a:cxn>
                <a:cxn ang="0">
                  <a:pos x="103" y="1038"/>
                </a:cxn>
                <a:cxn ang="0">
                  <a:pos x="545" y="1038"/>
                </a:cxn>
                <a:cxn ang="0">
                  <a:pos x="643" y="1038"/>
                </a:cxn>
                <a:cxn ang="0">
                  <a:pos x="727" y="1024"/>
                </a:cxn>
                <a:cxn ang="0">
                  <a:pos x="792" y="1000"/>
                </a:cxn>
                <a:cxn ang="0">
                  <a:pos x="843" y="962"/>
                </a:cxn>
                <a:cxn ang="0">
                  <a:pos x="885" y="905"/>
                </a:cxn>
                <a:cxn ang="0">
                  <a:pos x="913" y="828"/>
                </a:cxn>
                <a:cxn ang="0">
                  <a:pos x="931" y="724"/>
                </a:cxn>
                <a:cxn ang="0">
                  <a:pos x="969" y="724"/>
                </a:cxn>
                <a:cxn ang="0">
                  <a:pos x="927" y="1109"/>
                </a:cxn>
                <a:cxn ang="0">
                  <a:pos x="42" y="1109"/>
                </a:cxn>
                <a:cxn ang="0">
                  <a:pos x="28" y="1109"/>
                </a:cxn>
                <a:cxn ang="0">
                  <a:pos x="19" y="1109"/>
                </a:cxn>
                <a:cxn ang="0">
                  <a:pos x="10" y="1105"/>
                </a:cxn>
                <a:cxn ang="0">
                  <a:pos x="5" y="1100"/>
                </a:cxn>
                <a:cxn ang="0">
                  <a:pos x="0" y="1090"/>
                </a:cxn>
                <a:cxn ang="0">
                  <a:pos x="0" y="1086"/>
                </a:cxn>
                <a:cxn ang="0">
                  <a:pos x="0" y="1086"/>
                </a:cxn>
                <a:cxn ang="0">
                  <a:pos x="5" y="1081"/>
                </a:cxn>
                <a:cxn ang="0">
                  <a:pos x="10" y="1076"/>
                </a:cxn>
                <a:cxn ang="0">
                  <a:pos x="19" y="1067"/>
                </a:cxn>
                <a:cxn ang="0">
                  <a:pos x="396" y="624"/>
                </a:cxn>
                <a:cxn ang="0">
                  <a:pos x="0" y="33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0" y="0"/>
                </a:cxn>
                <a:cxn ang="0">
                  <a:pos x="24" y="0"/>
                </a:cxn>
                <a:cxn ang="0">
                  <a:pos x="42" y="0"/>
                </a:cxn>
              </a:cxnLst>
              <a:rect l="0" t="0" r="r" b="b"/>
              <a:pathLst>
                <a:path w="969" h="1109">
                  <a:moveTo>
                    <a:pt x="42" y="0"/>
                  </a:moveTo>
                  <a:lnTo>
                    <a:pt x="927" y="0"/>
                  </a:lnTo>
                  <a:lnTo>
                    <a:pt x="969" y="362"/>
                  </a:lnTo>
                  <a:lnTo>
                    <a:pt x="931" y="362"/>
                  </a:lnTo>
                  <a:lnTo>
                    <a:pt x="913" y="267"/>
                  </a:lnTo>
                  <a:lnTo>
                    <a:pt x="885" y="190"/>
                  </a:lnTo>
                  <a:lnTo>
                    <a:pt x="852" y="128"/>
                  </a:lnTo>
                  <a:lnTo>
                    <a:pt x="801" y="90"/>
                  </a:lnTo>
                  <a:lnTo>
                    <a:pt x="736" y="67"/>
                  </a:lnTo>
                  <a:lnTo>
                    <a:pt x="652" y="52"/>
                  </a:lnTo>
                  <a:lnTo>
                    <a:pt x="550" y="48"/>
                  </a:lnTo>
                  <a:lnTo>
                    <a:pt x="182" y="48"/>
                  </a:lnTo>
                  <a:lnTo>
                    <a:pt x="508" y="528"/>
                  </a:lnTo>
                  <a:lnTo>
                    <a:pt x="512" y="538"/>
                  </a:lnTo>
                  <a:lnTo>
                    <a:pt x="517" y="543"/>
                  </a:lnTo>
                  <a:lnTo>
                    <a:pt x="517" y="552"/>
                  </a:lnTo>
                  <a:lnTo>
                    <a:pt x="517" y="557"/>
                  </a:lnTo>
                  <a:lnTo>
                    <a:pt x="517" y="557"/>
                  </a:lnTo>
                  <a:lnTo>
                    <a:pt x="517" y="562"/>
                  </a:lnTo>
                  <a:lnTo>
                    <a:pt x="512" y="571"/>
                  </a:lnTo>
                  <a:lnTo>
                    <a:pt x="503" y="581"/>
                  </a:lnTo>
                  <a:lnTo>
                    <a:pt x="503" y="581"/>
                  </a:lnTo>
                  <a:lnTo>
                    <a:pt x="103" y="1038"/>
                  </a:lnTo>
                  <a:lnTo>
                    <a:pt x="545" y="1038"/>
                  </a:lnTo>
                  <a:lnTo>
                    <a:pt x="643" y="1038"/>
                  </a:lnTo>
                  <a:lnTo>
                    <a:pt x="727" y="1024"/>
                  </a:lnTo>
                  <a:lnTo>
                    <a:pt x="792" y="1000"/>
                  </a:lnTo>
                  <a:lnTo>
                    <a:pt x="843" y="962"/>
                  </a:lnTo>
                  <a:lnTo>
                    <a:pt x="885" y="905"/>
                  </a:lnTo>
                  <a:lnTo>
                    <a:pt x="913" y="828"/>
                  </a:lnTo>
                  <a:lnTo>
                    <a:pt x="931" y="724"/>
                  </a:lnTo>
                  <a:lnTo>
                    <a:pt x="969" y="724"/>
                  </a:lnTo>
                  <a:lnTo>
                    <a:pt x="927" y="1109"/>
                  </a:lnTo>
                  <a:lnTo>
                    <a:pt x="42" y="1109"/>
                  </a:lnTo>
                  <a:lnTo>
                    <a:pt x="28" y="1109"/>
                  </a:lnTo>
                  <a:lnTo>
                    <a:pt x="19" y="1109"/>
                  </a:lnTo>
                  <a:lnTo>
                    <a:pt x="10" y="1105"/>
                  </a:lnTo>
                  <a:lnTo>
                    <a:pt x="5" y="1100"/>
                  </a:lnTo>
                  <a:lnTo>
                    <a:pt x="0" y="1090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5" y="1081"/>
                  </a:lnTo>
                  <a:lnTo>
                    <a:pt x="10" y="1076"/>
                  </a:lnTo>
                  <a:lnTo>
                    <a:pt x="19" y="1067"/>
                  </a:lnTo>
                  <a:lnTo>
                    <a:pt x="396" y="624"/>
                  </a:lnTo>
                  <a:lnTo>
                    <a:pt x="0" y="33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7433" y="1444"/>
              <a:ext cx="367" cy="162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8" y="5"/>
                </a:cxn>
                <a:cxn ang="0">
                  <a:pos x="56" y="24"/>
                </a:cxn>
                <a:cxn ang="0">
                  <a:pos x="88" y="58"/>
                </a:cxn>
                <a:cxn ang="0">
                  <a:pos x="130" y="100"/>
                </a:cxn>
                <a:cxn ang="0">
                  <a:pos x="177" y="158"/>
                </a:cxn>
                <a:cxn ang="0">
                  <a:pos x="218" y="224"/>
                </a:cxn>
                <a:cxn ang="0">
                  <a:pos x="260" y="305"/>
                </a:cxn>
                <a:cxn ang="0">
                  <a:pos x="316" y="443"/>
                </a:cxn>
                <a:cxn ang="0">
                  <a:pos x="349" y="581"/>
                </a:cxn>
                <a:cxn ang="0">
                  <a:pos x="363" y="705"/>
                </a:cxn>
                <a:cxn ang="0">
                  <a:pos x="367" y="810"/>
                </a:cxn>
                <a:cxn ang="0">
                  <a:pos x="367" y="810"/>
                </a:cxn>
                <a:cxn ang="0">
                  <a:pos x="363" y="919"/>
                </a:cxn>
                <a:cxn ang="0">
                  <a:pos x="349" y="1043"/>
                </a:cxn>
                <a:cxn ang="0">
                  <a:pos x="316" y="1172"/>
                </a:cxn>
                <a:cxn ang="0">
                  <a:pos x="270" y="1310"/>
                </a:cxn>
                <a:cxn ang="0">
                  <a:pos x="223" y="1391"/>
                </a:cxn>
                <a:cxn ang="0">
                  <a:pos x="177" y="1462"/>
                </a:cxn>
                <a:cxn ang="0">
                  <a:pos x="135" y="1519"/>
                </a:cxn>
                <a:cxn ang="0">
                  <a:pos x="93" y="1567"/>
                </a:cxn>
                <a:cxn ang="0">
                  <a:pos x="56" y="1600"/>
                </a:cxn>
                <a:cxn ang="0">
                  <a:pos x="28" y="1619"/>
                </a:cxn>
                <a:cxn ang="0">
                  <a:pos x="14" y="1624"/>
                </a:cxn>
                <a:cxn ang="0">
                  <a:pos x="4" y="1624"/>
                </a:cxn>
                <a:cxn ang="0">
                  <a:pos x="0" y="1615"/>
                </a:cxn>
                <a:cxn ang="0">
                  <a:pos x="0" y="1610"/>
                </a:cxn>
                <a:cxn ang="0">
                  <a:pos x="0" y="1605"/>
                </a:cxn>
                <a:cxn ang="0">
                  <a:pos x="0" y="1600"/>
                </a:cxn>
                <a:cxn ang="0">
                  <a:pos x="4" y="1596"/>
                </a:cxn>
                <a:cxn ang="0">
                  <a:pos x="9" y="1591"/>
                </a:cxn>
                <a:cxn ang="0">
                  <a:pos x="18" y="1581"/>
                </a:cxn>
                <a:cxn ang="0">
                  <a:pos x="107" y="1472"/>
                </a:cxn>
                <a:cxn ang="0">
                  <a:pos x="172" y="1353"/>
                </a:cxn>
                <a:cxn ang="0">
                  <a:pos x="223" y="1224"/>
                </a:cxn>
                <a:cxn ang="0">
                  <a:pos x="251" y="1091"/>
                </a:cxn>
                <a:cxn ang="0">
                  <a:pos x="270" y="953"/>
                </a:cxn>
                <a:cxn ang="0">
                  <a:pos x="274" y="810"/>
                </a:cxn>
                <a:cxn ang="0">
                  <a:pos x="270" y="648"/>
                </a:cxn>
                <a:cxn ang="0">
                  <a:pos x="246" y="500"/>
                </a:cxn>
                <a:cxn ang="0">
                  <a:pos x="209" y="362"/>
                </a:cxn>
                <a:cxn ang="0">
                  <a:pos x="163" y="243"/>
                </a:cxn>
                <a:cxn ang="0">
                  <a:pos x="102" y="138"/>
                </a:cxn>
                <a:cxn ang="0">
                  <a:pos x="28" y="53"/>
                </a:cxn>
                <a:cxn ang="0">
                  <a:pos x="14" y="38"/>
                </a:cxn>
                <a:cxn ang="0">
                  <a:pos x="4" y="29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14" y="0"/>
                </a:cxn>
              </a:cxnLst>
              <a:rect l="0" t="0" r="r" b="b"/>
              <a:pathLst>
                <a:path w="367" h="1624">
                  <a:moveTo>
                    <a:pt x="14" y="0"/>
                  </a:moveTo>
                  <a:lnTo>
                    <a:pt x="28" y="5"/>
                  </a:lnTo>
                  <a:lnTo>
                    <a:pt x="56" y="24"/>
                  </a:lnTo>
                  <a:lnTo>
                    <a:pt x="88" y="58"/>
                  </a:lnTo>
                  <a:lnTo>
                    <a:pt x="130" y="100"/>
                  </a:lnTo>
                  <a:lnTo>
                    <a:pt x="177" y="158"/>
                  </a:lnTo>
                  <a:lnTo>
                    <a:pt x="218" y="224"/>
                  </a:lnTo>
                  <a:lnTo>
                    <a:pt x="260" y="305"/>
                  </a:lnTo>
                  <a:lnTo>
                    <a:pt x="316" y="443"/>
                  </a:lnTo>
                  <a:lnTo>
                    <a:pt x="349" y="581"/>
                  </a:lnTo>
                  <a:lnTo>
                    <a:pt x="363" y="705"/>
                  </a:lnTo>
                  <a:lnTo>
                    <a:pt x="367" y="810"/>
                  </a:lnTo>
                  <a:lnTo>
                    <a:pt x="367" y="810"/>
                  </a:lnTo>
                  <a:lnTo>
                    <a:pt x="363" y="919"/>
                  </a:lnTo>
                  <a:lnTo>
                    <a:pt x="349" y="1043"/>
                  </a:lnTo>
                  <a:lnTo>
                    <a:pt x="316" y="1172"/>
                  </a:lnTo>
                  <a:lnTo>
                    <a:pt x="270" y="1310"/>
                  </a:lnTo>
                  <a:lnTo>
                    <a:pt x="223" y="1391"/>
                  </a:lnTo>
                  <a:lnTo>
                    <a:pt x="177" y="1462"/>
                  </a:lnTo>
                  <a:lnTo>
                    <a:pt x="135" y="1519"/>
                  </a:lnTo>
                  <a:lnTo>
                    <a:pt x="93" y="1567"/>
                  </a:lnTo>
                  <a:lnTo>
                    <a:pt x="56" y="1600"/>
                  </a:lnTo>
                  <a:lnTo>
                    <a:pt x="28" y="1619"/>
                  </a:lnTo>
                  <a:lnTo>
                    <a:pt x="14" y="1624"/>
                  </a:lnTo>
                  <a:lnTo>
                    <a:pt x="4" y="1624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5"/>
                  </a:lnTo>
                  <a:lnTo>
                    <a:pt x="0" y="1600"/>
                  </a:lnTo>
                  <a:lnTo>
                    <a:pt x="4" y="1596"/>
                  </a:lnTo>
                  <a:lnTo>
                    <a:pt x="9" y="1591"/>
                  </a:lnTo>
                  <a:lnTo>
                    <a:pt x="18" y="1581"/>
                  </a:lnTo>
                  <a:lnTo>
                    <a:pt x="107" y="1472"/>
                  </a:lnTo>
                  <a:lnTo>
                    <a:pt x="172" y="1353"/>
                  </a:lnTo>
                  <a:lnTo>
                    <a:pt x="223" y="1224"/>
                  </a:lnTo>
                  <a:lnTo>
                    <a:pt x="251" y="1091"/>
                  </a:lnTo>
                  <a:lnTo>
                    <a:pt x="270" y="953"/>
                  </a:lnTo>
                  <a:lnTo>
                    <a:pt x="274" y="810"/>
                  </a:lnTo>
                  <a:lnTo>
                    <a:pt x="270" y="648"/>
                  </a:lnTo>
                  <a:lnTo>
                    <a:pt x="246" y="500"/>
                  </a:lnTo>
                  <a:lnTo>
                    <a:pt x="209" y="362"/>
                  </a:lnTo>
                  <a:lnTo>
                    <a:pt x="163" y="243"/>
                  </a:lnTo>
                  <a:lnTo>
                    <a:pt x="102" y="138"/>
                  </a:lnTo>
                  <a:lnTo>
                    <a:pt x="28" y="53"/>
                  </a:lnTo>
                  <a:lnTo>
                    <a:pt x="14" y="38"/>
                  </a:lnTo>
                  <a:lnTo>
                    <a:pt x="4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5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8554" y="1963"/>
              <a:ext cx="168" cy="700"/>
            </a:xfrm>
            <a:custGeom>
              <a:avLst/>
              <a:gdLst/>
              <a:ahLst/>
              <a:cxnLst>
                <a:cxn ang="0">
                  <a:pos x="84" y="529"/>
                </a:cxn>
                <a:cxn ang="0">
                  <a:pos x="126" y="539"/>
                </a:cxn>
                <a:cxn ang="0">
                  <a:pos x="154" y="572"/>
                </a:cxn>
                <a:cxn ang="0">
                  <a:pos x="168" y="610"/>
                </a:cxn>
                <a:cxn ang="0">
                  <a:pos x="154" y="658"/>
                </a:cxn>
                <a:cxn ang="0">
                  <a:pos x="126" y="686"/>
                </a:cxn>
                <a:cxn ang="0">
                  <a:pos x="84" y="700"/>
                </a:cxn>
                <a:cxn ang="0">
                  <a:pos x="42" y="686"/>
                </a:cxn>
                <a:cxn ang="0">
                  <a:pos x="10" y="658"/>
                </a:cxn>
                <a:cxn ang="0">
                  <a:pos x="0" y="610"/>
                </a:cxn>
                <a:cxn ang="0">
                  <a:pos x="10" y="572"/>
                </a:cxn>
                <a:cxn ang="0">
                  <a:pos x="42" y="539"/>
                </a:cxn>
                <a:cxn ang="0">
                  <a:pos x="84" y="529"/>
                </a:cxn>
                <a:cxn ang="0">
                  <a:pos x="84" y="0"/>
                </a:cxn>
                <a:cxn ang="0">
                  <a:pos x="126" y="10"/>
                </a:cxn>
                <a:cxn ang="0">
                  <a:pos x="154" y="43"/>
                </a:cxn>
                <a:cxn ang="0">
                  <a:pos x="168" y="86"/>
                </a:cxn>
                <a:cxn ang="0">
                  <a:pos x="154" y="129"/>
                </a:cxn>
                <a:cxn ang="0">
                  <a:pos x="126" y="158"/>
                </a:cxn>
                <a:cxn ang="0">
                  <a:pos x="84" y="172"/>
                </a:cxn>
                <a:cxn ang="0">
                  <a:pos x="42" y="158"/>
                </a:cxn>
                <a:cxn ang="0">
                  <a:pos x="10" y="129"/>
                </a:cxn>
                <a:cxn ang="0">
                  <a:pos x="0" y="86"/>
                </a:cxn>
                <a:cxn ang="0">
                  <a:pos x="10" y="43"/>
                </a:cxn>
                <a:cxn ang="0">
                  <a:pos x="42" y="10"/>
                </a:cxn>
                <a:cxn ang="0">
                  <a:pos x="84" y="0"/>
                </a:cxn>
              </a:cxnLst>
              <a:rect l="0" t="0" r="r" b="b"/>
              <a:pathLst>
                <a:path w="168" h="700">
                  <a:moveTo>
                    <a:pt x="84" y="529"/>
                  </a:moveTo>
                  <a:lnTo>
                    <a:pt x="126" y="539"/>
                  </a:lnTo>
                  <a:lnTo>
                    <a:pt x="154" y="572"/>
                  </a:lnTo>
                  <a:lnTo>
                    <a:pt x="168" y="610"/>
                  </a:lnTo>
                  <a:lnTo>
                    <a:pt x="154" y="658"/>
                  </a:lnTo>
                  <a:lnTo>
                    <a:pt x="126" y="686"/>
                  </a:lnTo>
                  <a:lnTo>
                    <a:pt x="84" y="700"/>
                  </a:lnTo>
                  <a:lnTo>
                    <a:pt x="42" y="686"/>
                  </a:lnTo>
                  <a:lnTo>
                    <a:pt x="10" y="658"/>
                  </a:lnTo>
                  <a:lnTo>
                    <a:pt x="0" y="610"/>
                  </a:lnTo>
                  <a:lnTo>
                    <a:pt x="10" y="572"/>
                  </a:lnTo>
                  <a:lnTo>
                    <a:pt x="42" y="539"/>
                  </a:lnTo>
                  <a:lnTo>
                    <a:pt x="84" y="529"/>
                  </a:lnTo>
                  <a:close/>
                  <a:moveTo>
                    <a:pt x="84" y="0"/>
                  </a:moveTo>
                  <a:lnTo>
                    <a:pt x="126" y="10"/>
                  </a:lnTo>
                  <a:lnTo>
                    <a:pt x="154" y="43"/>
                  </a:lnTo>
                  <a:lnTo>
                    <a:pt x="168" y="86"/>
                  </a:lnTo>
                  <a:lnTo>
                    <a:pt x="154" y="129"/>
                  </a:lnTo>
                  <a:lnTo>
                    <a:pt x="126" y="158"/>
                  </a:lnTo>
                  <a:lnTo>
                    <a:pt x="84" y="172"/>
                  </a:lnTo>
                  <a:lnTo>
                    <a:pt x="42" y="158"/>
                  </a:lnTo>
                  <a:lnTo>
                    <a:pt x="10" y="129"/>
                  </a:lnTo>
                  <a:lnTo>
                    <a:pt x="0" y="86"/>
                  </a:lnTo>
                  <a:lnTo>
                    <a:pt x="10" y="43"/>
                  </a:lnTo>
                  <a:lnTo>
                    <a:pt x="42" y="1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8945" y="2068"/>
              <a:ext cx="1062" cy="376"/>
            </a:xfrm>
            <a:custGeom>
              <a:avLst/>
              <a:gdLst/>
              <a:ahLst/>
              <a:cxnLst>
                <a:cxn ang="0">
                  <a:pos x="56" y="314"/>
                </a:cxn>
                <a:cxn ang="0">
                  <a:pos x="1006" y="314"/>
                </a:cxn>
                <a:cxn ang="0">
                  <a:pos x="1015" y="314"/>
                </a:cxn>
                <a:cxn ang="0">
                  <a:pos x="1024" y="314"/>
                </a:cxn>
                <a:cxn ang="0">
                  <a:pos x="1038" y="314"/>
                </a:cxn>
                <a:cxn ang="0">
                  <a:pos x="1048" y="319"/>
                </a:cxn>
                <a:cxn ang="0">
                  <a:pos x="1052" y="324"/>
                </a:cxn>
                <a:cxn ang="0">
                  <a:pos x="1057" y="334"/>
                </a:cxn>
                <a:cxn ang="0">
                  <a:pos x="1062" y="348"/>
                </a:cxn>
                <a:cxn ang="0">
                  <a:pos x="1057" y="357"/>
                </a:cxn>
                <a:cxn ang="0">
                  <a:pos x="1052" y="367"/>
                </a:cxn>
                <a:cxn ang="0">
                  <a:pos x="1048" y="372"/>
                </a:cxn>
                <a:cxn ang="0">
                  <a:pos x="1038" y="376"/>
                </a:cxn>
                <a:cxn ang="0">
                  <a:pos x="1029" y="376"/>
                </a:cxn>
                <a:cxn ang="0">
                  <a:pos x="1015" y="376"/>
                </a:cxn>
                <a:cxn ang="0">
                  <a:pos x="1006" y="376"/>
                </a:cxn>
                <a:cxn ang="0">
                  <a:pos x="56" y="376"/>
                </a:cxn>
                <a:cxn ang="0">
                  <a:pos x="42" y="376"/>
                </a:cxn>
                <a:cxn ang="0">
                  <a:pos x="33" y="376"/>
                </a:cxn>
                <a:cxn ang="0">
                  <a:pos x="24" y="376"/>
                </a:cxn>
                <a:cxn ang="0">
                  <a:pos x="14" y="372"/>
                </a:cxn>
                <a:cxn ang="0">
                  <a:pos x="10" y="367"/>
                </a:cxn>
                <a:cxn ang="0">
                  <a:pos x="5" y="357"/>
                </a:cxn>
                <a:cxn ang="0">
                  <a:pos x="0" y="348"/>
                </a:cxn>
                <a:cxn ang="0">
                  <a:pos x="5" y="334"/>
                </a:cxn>
                <a:cxn ang="0">
                  <a:pos x="10" y="324"/>
                </a:cxn>
                <a:cxn ang="0">
                  <a:pos x="14" y="319"/>
                </a:cxn>
                <a:cxn ang="0">
                  <a:pos x="24" y="314"/>
                </a:cxn>
                <a:cxn ang="0">
                  <a:pos x="33" y="314"/>
                </a:cxn>
                <a:cxn ang="0">
                  <a:pos x="42" y="314"/>
                </a:cxn>
                <a:cxn ang="0">
                  <a:pos x="56" y="314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15" y="0"/>
                </a:cxn>
                <a:cxn ang="0">
                  <a:pos x="1029" y="0"/>
                </a:cxn>
                <a:cxn ang="0">
                  <a:pos x="1038" y="0"/>
                </a:cxn>
                <a:cxn ang="0">
                  <a:pos x="1048" y="5"/>
                </a:cxn>
                <a:cxn ang="0">
                  <a:pos x="1052" y="10"/>
                </a:cxn>
                <a:cxn ang="0">
                  <a:pos x="1057" y="19"/>
                </a:cxn>
                <a:cxn ang="0">
                  <a:pos x="1062" y="29"/>
                </a:cxn>
                <a:cxn ang="0">
                  <a:pos x="1057" y="43"/>
                </a:cxn>
                <a:cxn ang="0">
                  <a:pos x="1052" y="48"/>
                </a:cxn>
                <a:cxn ang="0">
                  <a:pos x="1048" y="57"/>
                </a:cxn>
                <a:cxn ang="0">
                  <a:pos x="1038" y="57"/>
                </a:cxn>
                <a:cxn ang="0">
                  <a:pos x="1024" y="62"/>
                </a:cxn>
                <a:cxn ang="0">
                  <a:pos x="1015" y="62"/>
                </a:cxn>
                <a:cxn ang="0">
                  <a:pos x="1006" y="62"/>
                </a:cxn>
                <a:cxn ang="0">
                  <a:pos x="56" y="62"/>
                </a:cxn>
                <a:cxn ang="0">
                  <a:pos x="42" y="62"/>
                </a:cxn>
                <a:cxn ang="0">
                  <a:pos x="33" y="62"/>
                </a:cxn>
                <a:cxn ang="0">
                  <a:pos x="24" y="57"/>
                </a:cxn>
                <a:cxn ang="0">
                  <a:pos x="14" y="57"/>
                </a:cxn>
                <a:cxn ang="0">
                  <a:pos x="10" y="48"/>
                </a:cxn>
                <a:cxn ang="0">
                  <a:pos x="5" y="43"/>
                </a:cxn>
                <a:cxn ang="0">
                  <a:pos x="0" y="29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4" y="5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42" y="0"/>
                </a:cxn>
                <a:cxn ang="0">
                  <a:pos x="56" y="0"/>
                </a:cxn>
              </a:cxnLst>
              <a:rect l="0" t="0" r="r" b="b"/>
              <a:pathLst>
                <a:path w="1062" h="376">
                  <a:moveTo>
                    <a:pt x="56" y="314"/>
                  </a:moveTo>
                  <a:lnTo>
                    <a:pt x="1006" y="314"/>
                  </a:lnTo>
                  <a:lnTo>
                    <a:pt x="1015" y="314"/>
                  </a:lnTo>
                  <a:lnTo>
                    <a:pt x="1024" y="314"/>
                  </a:lnTo>
                  <a:lnTo>
                    <a:pt x="1038" y="314"/>
                  </a:lnTo>
                  <a:lnTo>
                    <a:pt x="1048" y="319"/>
                  </a:lnTo>
                  <a:lnTo>
                    <a:pt x="1052" y="324"/>
                  </a:lnTo>
                  <a:lnTo>
                    <a:pt x="1057" y="334"/>
                  </a:lnTo>
                  <a:lnTo>
                    <a:pt x="1062" y="348"/>
                  </a:lnTo>
                  <a:lnTo>
                    <a:pt x="1057" y="357"/>
                  </a:lnTo>
                  <a:lnTo>
                    <a:pt x="1052" y="367"/>
                  </a:lnTo>
                  <a:lnTo>
                    <a:pt x="1048" y="372"/>
                  </a:lnTo>
                  <a:lnTo>
                    <a:pt x="1038" y="376"/>
                  </a:lnTo>
                  <a:lnTo>
                    <a:pt x="1029" y="376"/>
                  </a:lnTo>
                  <a:lnTo>
                    <a:pt x="1015" y="376"/>
                  </a:lnTo>
                  <a:lnTo>
                    <a:pt x="1006" y="376"/>
                  </a:lnTo>
                  <a:lnTo>
                    <a:pt x="56" y="376"/>
                  </a:lnTo>
                  <a:lnTo>
                    <a:pt x="42" y="376"/>
                  </a:lnTo>
                  <a:lnTo>
                    <a:pt x="33" y="376"/>
                  </a:lnTo>
                  <a:lnTo>
                    <a:pt x="24" y="376"/>
                  </a:lnTo>
                  <a:lnTo>
                    <a:pt x="14" y="372"/>
                  </a:lnTo>
                  <a:lnTo>
                    <a:pt x="10" y="367"/>
                  </a:lnTo>
                  <a:lnTo>
                    <a:pt x="5" y="357"/>
                  </a:lnTo>
                  <a:lnTo>
                    <a:pt x="0" y="348"/>
                  </a:lnTo>
                  <a:lnTo>
                    <a:pt x="5" y="334"/>
                  </a:lnTo>
                  <a:lnTo>
                    <a:pt x="10" y="324"/>
                  </a:lnTo>
                  <a:lnTo>
                    <a:pt x="14" y="319"/>
                  </a:lnTo>
                  <a:lnTo>
                    <a:pt x="24" y="314"/>
                  </a:lnTo>
                  <a:lnTo>
                    <a:pt x="33" y="314"/>
                  </a:lnTo>
                  <a:lnTo>
                    <a:pt x="42" y="314"/>
                  </a:lnTo>
                  <a:lnTo>
                    <a:pt x="56" y="314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15" y="0"/>
                  </a:lnTo>
                  <a:lnTo>
                    <a:pt x="1029" y="0"/>
                  </a:lnTo>
                  <a:lnTo>
                    <a:pt x="1038" y="0"/>
                  </a:lnTo>
                  <a:lnTo>
                    <a:pt x="1048" y="5"/>
                  </a:lnTo>
                  <a:lnTo>
                    <a:pt x="1052" y="10"/>
                  </a:lnTo>
                  <a:lnTo>
                    <a:pt x="1057" y="19"/>
                  </a:lnTo>
                  <a:lnTo>
                    <a:pt x="1062" y="29"/>
                  </a:lnTo>
                  <a:lnTo>
                    <a:pt x="1057" y="43"/>
                  </a:lnTo>
                  <a:lnTo>
                    <a:pt x="1052" y="48"/>
                  </a:lnTo>
                  <a:lnTo>
                    <a:pt x="1048" y="57"/>
                  </a:lnTo>
                  <a:lnTo>
                    <a:pt x="1038" y="57"/>
                  </a:lnTo>
                  <a:lnTo>
                    <a:pt x="1024" y="62"/>
                  </a:lnTo>
                  <a:lnTo>
                    <a:pt x="1015" y="62"/>
                  </a:lnTo>
                  <a:lnTo>
                    <a:pt x="1006" y="62"/>
                  </a:lnTo>
                  <a:lnTo>
                    <a:pt x="56" y="62"/>
                  </a:lnTo>
                  <a:lnTo>
                    <a:pt x="42" y="62"/>
                  </a:lnTo>
                  <a:lnTo>
                    <a:pt x="33" y="62"/>
                  </a:lnTo>
                  <a:lnTo>
                    <a:pt x="24" y="57"/>
                  </a:lnTo>
                  <a:lnTo>
                    <a:pt x="14" y="57"/>
                  </a:lnTo>
                  <a:lnTo>
                    <a:pt x="10" y="48"/>
                  </a:lnTo>
                  <a:lnTo>
                    <a:pt x="5" y="43"/>
                  </a:lnTo>
                  <a:lnTo>
                    <a:pt x="0" y="29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4" y="5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10589" y="1963"/>
              <a:ext cx="861" cy="719"/>
            </a:xfrm>
            <a:custGeom>
              <a:avLst/>
              <a:gdLst/>
              <a:ahLst/>
              <a:cxnLst>
                <a:cxn ang="0">
                  <a:pos x="795" y="0"/>
                </a:cxn>
                <a:cxn ang="0">
                  <a:pos x="823" y="0"/>
                </a:cxn>
                <a:cxn ang="0">
                  <a:pos x="847" y="5"/>
                </a:cxn>
                <a:cxn ang="0">
                  <a:pos x="856" y="24"/>
                </a:cxn>
                <a:cxn ang="0">
                  <a:pos x="856" y="62"/>
                </a:cxn>
                <a:cxn ang="0">
                  <a:pos x="819" y="91"/>
                </a:cxn>
                <a:cxn ang="0">
                  <a:pos x="781" y="91"/>
                </a:cxn>
                <a:cxn ang="0">
                  <a:pos x="581" y="219"/>
                </a:cxn>
                <a:cxn ang="0">
                  <a:pos x="572" y="396"/>
                </a:cxn>
                <a:cxn ang="0">
                  <a:pos x="591" y="534"/>
                </a:cxn>
                <a:cxn ang="0">
                  <a:pos x="623" y="634"/>
                </a:cxn>
                <a:cxn ang="0">
                  <a:pos x="628" y="643"/>
                </a:cxn>
                <a:cxn ang="0">
                  <a:pos x="628" y="658"/>
                </a:cxn>
                <a:cxn ang="0">
                  <a:pos x="614" y="691"/>
                </a:cxn>
                <a:cxn ang="0">
                  <a:pos x="581" y="715"/>
                </a:cxn>
                <a:cxn ang="0">
                  <a:pos x="544" y="715"/>
                </a:cxn>
                <a:cxn ang="0">
                  <a:pos x="516" y="677"/>
                </a:cxn>
                <a:cxn ang="0">
                  <a:pos x="493" y="562"/>
                </a:cxn>
                <a:cxn ang="0">
                  <a:pos x="493" y="458"/>
                </a:cxn>
                <a:cxn ang="0">
                  <a:pos x="507" y="353"/>
                </a:cxn>
                <a:cxn ang="0">
                  <a:pos x="535" y="200"/>
                </a:cxn>
                <a:cxn ang="0">
                  <a:pos x="381" y="91"/>
                </a:cxn>
                <a:cxn ang="0">
                  <a:pos x="288" y="453"/>
                </a:cxn>
                <a:cxn ang="0">
                  <a:pos x="269" y="534"/>
                </a:cxn>
                <a:cxn ang="0">
                  <a:pos x="246" y="610"/>
                </a:cxn>
                <a:cxn ang="0">
                  <a:pos x="218" y="686"/>
                </a:cxn>
                <a:cxn ang="0">
                  <a:pos x="167" y="719"/>
                </a:cxn>
                <a:cxn ang="0">
                  <a:pos x="148" y="715"/>
                </a:cxn>
                <a:cxn ang="0">
                  <a:pos x="130" y="700"/>
                </a:cxn>
                <a:cxn ang="0">
                  <a:pos x="121" y="672"/>
                </a:cxn>
                <a:cxn ang="0">
                  <a:pos x="125" y="662"/>
                </a:cxn>
                <a:cxn ang="0">
                  <a:pos x="130" y="648"/>
                </a:cxn>
                <a:cxn ang="0">
                  <a:pos x="186" y="515"/>
                </a:cxn>
                <a:cxn ang="0">
                  <a:pos x="293" y="239"/>
                </a:cxn>
                <a:cxn ang="0">
                  <a:pos x="246" y="91"/>
                </a:cxn>
                <a:cxn ang="0">
                  <a:pos x="186" y="100"/>
                </a:cxn>
                <a:cxn ang="0">
                  <a:pos x="93" y="158"/>
                </a:cxn>
                <a:cxn ang="0">
                  <a:pos x="37" y="224"/>
                </a:cxn>
                <a:cxn ang="0">
                  <a:pos x="27" y="234"/>
                </a:cxn>
                <a:cxn ang="0">
                  <a:pos x="9" y="234"/>
                </a:cxn>
                <a:cxn ang="0">
                  <a:pos x="0" y="229"/>
                </a:cxn>
                <a:cxn ang="0">
                  <a:pos x="0" y="219"/>
                </a:cxn>
                <a:cxn ang="0">
                  <a:pos x="18" y="186"/>
                </a:cxn>
                <a:cxn ang="0">
                  <a:pos x="65" y="115"/>
                </a:cxn>
                <a:cxn ang="0">
                  <a:pos x="148" y="29"/>
                </a:cxn>
                <a:cxn ang="0">
                  <a:pos x="232" y="0"/>
                </a:cxn>
              </a:cxnLst>
              <a:rect l="0" t="0" r="r" b="b"/>
              <a:pathLst>
                <a:path w="861" h="719">
                  <a:moveTo>
                    <a:pt x="260" y="0"/>
                  </a:moveTo>
                  <a:lnTo>
                    <a:pt x="795" y="0"/>
                  </a:lnTo>
                  <a:lnTo>
                    <a:pt x="809" y="0"/>
                  </a:lnTo>
                  <a:lnTo>
                    <a:pt x="823" y="0"/>
                  </a:lnTo>
                  <a:lnTo>
                    <a:pt x="833" y="0"/>
                  </a:lnTo>
                  <a:lnTo>
                    <a:pt x="847" y="5"/>
                  </a:lnTo>
                  <a:lnTo>
                    <a:pt x="851" y="15"/>
                  </a:lnTo>
                  <a:lnTo>
                    <a:pt x="856" y="24"/>
                  </a:lnTo>
                  <a:lnTo>
                    <a:pt x="861" y="39"/>
                  </a:lnTo>
                  <a:lnTo>
                    <a:pt x="856" y="62"/>
                  </a:lnTo>
                  <a:lnTo>
                    <a:pt x="837" y="81"/>
                  </a:lnTo>
                  <a:lnTo>
                    <a:pt x="819" y="91"/>
                  </a:lnTo>
                  <a:lnTo>
                    <a:pt x="800" y="91"/>
                  </a:lnTo>
                  <a:lnTo>
                    <a:pt x="781" y="91"/>
                  </a:lnTo>
                  <a:lnTo>
                    <a:pt x="600" y="91"/>
                  </a:lnTo>
                  <a:lnTo>
                    <a:pt x="581" y="219"/>
                  </a:lnTo>
                  <a:lnTo>
                    <a:pt x="572" y="353"/>
                  </a:lnTo>
                  <a:lnTo>
                    <a:pt x="572" y="396"/>
                  </a:lnTo>
                  <a:lnTo>
                    <a:pt x="577" y="458"/>
                  </a:lnTo>
                  <a:lnTo>
                    <a:pt x="591" y="534"/>
                  </a:lnTo>
                  <a:lnTo>
                    <a:pt x="619" y="619"/>
                  </a:lnTo>
                  <a:lnTo>
                    <a:pt x="623" y="634"/>
                  </a:lnTo>
                  <a:lnTo>
                    <a:pt x="623" y="639"/>
                  </a:lnTo>
                  <a:lnTo>
                    <a:pt x="628" y="643"/>
                  </a:lnTo>
                  <a:lnTo>
                    <a:pt x="628" y="648"/>
                  </a:lnTo>
                  <a:lnTo>
                    <a:pt x="628" y="658"/>
                  </a:lnTo>
                  <a:lnTo>
                    <a:pt x="623" y="677"/>
                  </a:lnTo>
                  <a:lnTo>
                    <a:pt x="614" y="691"/>
                  </a:lnTo>
                  <a:lnTo>
                    <a:pt x="600" y="705"/>
                  </a:lnTo>
                  <a:lnTo>
                    <a:pt x="581" y="715"/>
                  </a:lnTo>
                  <a:lnTo>
                    <a:pt x="563" y="719"/>
                  </a:lnTo>
                  <a:lnTo>
                    <a:pt x="544" y="715"/>
                  </a:lnTo>
                  <a:lnTo>
                    <a:pt x="530" y="705"/>
                  </a:lnTo>
                  <a:lnTo>
                    <a:pt x="516" y="677"/>
                  </a:lnTo>
                  <a:lnTo>
                    <a:pt x="507" y="634"/>
                  </a:lnTo>
                  <a:lnTo>
                    <a:pt x="493" y="562"/>
                  </a:lnTo>
                  <a:lnTo>
                    <a:pt x="493" y="515"/>
                  </a:lnTo>
                  <a:lnTo>
                    <a:pt x="493" y="458"/>
                  </a:lnTo>
                  <a:lnTo>
                    <a:pt x="498" y="410"/>
                  </a:lnTo>
                  <a:lnTo>
                    <a:pt x="507" y="353"/>
                  </a:lnTo>
                  <a:lnTo>
                    <a:pt x="521" y="286"/>
                  </a:lnTo>
                  <a:lnTo>
                    <a:pt x="535" y="200"/>
                  </a:lnTo>
                  <a:lnTo>
                    <a:pt x="558" y="91"/>
                  </a:lnTo>
                  <a:lnTo>
                    <a:pt x="381" y="91"/>
                  </a:lnTo>
                  <a:lnTo>
                    <a:pt x="381" y="91"/>
                  </a:lnTo>
                  <a:lnTo>
                    <a:pt x="288" y="453"/>
                  </a:lnTo>
                  <a:lnTo>
                    <a:pt x="279" y="500"/>
                  </a:lnTo>
                  <a:lnTo>
                    <a:pt x="269" y="534"/>
                  </a:lnTo>
                  <a:lnTo>
                    <a:pt x="260" y="567"/>
                  </a:lnTo>
                  <a:lnTo>
                    <a:pt x="246" y="610"/>
                  </a:lnTo>
                  <a:lnTo>
                    <a:pt x="232" y="653"/>
                  </a:lnTo>
                  <a:lnTo>
                    <a:pt x="218" y="686"/>
                  </a:lnTo>
                  <a:lnTo>
                    <a:pt x="195" y="710"/>
                  </a:lnTo>
                  <a:lnTo>
                    <a:pt x="167" y="719"/>
                  </a:lnTo>
                  <a:lnTo>
                    <a:pt x="158" y="715"/>
                  </a:lnTo>
                  <a:lnTo>
                    <a:pt x="148" y="715"/>
                  </a:lnTo>
                  <a:lnTo>
                    <a:pt x="139" y="705"/>
                  </a:lnTo>
                  <a:lnTo>
                    <a:pt x="130" y="700"/>
                  </a:lnTo>
                  <a:lnTo>
                    <a:pt x="125" y="686"/>
                  </a:lnTo>
                  <a:lnTo>
                    <a:pt x="121" y="672"/>
                  </a:lnTo>
                  <a:lnTo>
                    <a:pt x="121" y="667"/>
                  </a:lnTo>
                  <a:lnTo>
                    <a:pt x="125" y="662"/>
                  </a:lnTo>
                  <a:lnTo>
                    <a:pt x="125" y="653"/>
                  </a:lnTo>
                  <a:lnTo>
                    <a:pt x="130" y="648"/>
                  </a:lnTo>
                  <a:lnTo>
                    <a:pt x="134" y="634"/>
                  </a:lnTo>
                  <a:lnTo>
                    <a:pt x="186" y="515"/>
                  </a:lnTo>
                  <a:lnTo>
                    <a:pt x="242" y="381"/>
                  </a:lnTo>
                  <a:lnTo>
                    <a:pt x="293" y="239"/>
                  </a:lnTo>
                  <a:lnTo>
                    <a:pt x="339" y="91"/>
                  </a:lnTo>
                  <a:lnTo>
                    <a:pt x="246" y="91"/>
                  </a:lnTo>
                  <a:lnTo>
                    <a:pt x="223" y="96"/>
                  </a:lnTo>
                  <a:lnTo>
                    <a:pt x="186" y="100"/>
                  </a:lnTo>
                  <a:lnTo>
                    <a:pt x="139" y="119"/>
                  </a:lnTo>
                  <a:lnTo>
                    <a:pt x="93" y="158"/>
                  </a:lnTo>
                  <a:lnTo>
                    <a:pt x="46" y="219"/>
                  </a:lnTo>
                  <a:lnTo>
                    <a:pt x="37" y="224"/>
                  </a:lnTo>
                  <a:lnTo>
                    <a:pt x="32" y="234"/>
                  </a:lnTo>
                  <a:lnTo>
                    <a:pt x="27" y="234"/>
                  </a:lnTo>
                  <a:lnTo>
                    <a:pt x="18" y="239"/>
                  </a:lnTo>
                  <a:lnTo>
                    <a:pt x="9" y="234"/>
                  </a:lnTo>
                  <a:lnTo>
                    <a:pt x="4" y="234"/>
                  </a:lnTo>
                  <a:lnTo>
                    <a:pt x="0" y="229"/>
                  </a:lnTo>
                  <a:lnTo>
                    <a:pt x="0" y="224"/>
                  </a:lnTo>
                  <a:lnTo>
                    <a:pt x="0" y="219"/>
                  </a:lnTo>
                  <a:lnTo>
                    <a:pt x="4" y="210"/>
                  </a:lnTo>
                  <a:lnTo>
                    <a:pt x="18" y="186"/>
                  </a:lnTo>
                  <a:lnTo>
                    <a:pt x="41" y="153"/>
                  </a:lnTo>
                  <a:lnTo>
                    <a:pt x="65" y="115"/>
                  </a:lnTo>
                  <a:lnTo>
                    <a:pt x="97" y="77"/>
                  </a:lnTo>
                  <a:lnTo>
                    <a:pt x="148" y="29"/>
                  </a:lnTo>
                  <a:lnTo>
                    <a:pt x="195" y="10"/>
                  </a:lnTo>
                  <a:lnTo>
                    <a:pt x="232" y="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11571" y="2111"/>
              <a:ext cx="763" cy="1000"/>
            </a:xfrm>
            <a:custGeom>
              <a:avLst/>
              <a:gdLst/>
              <a:ahLst/>
              <a:cxnLst>
                <a:cxn ang="0">
                  <a:pos x="46" y="943"/>
                </a:cxn>
                <a:cxn ang="0">
                  <a:pos x="716" y="943"/>
                </a:cxn>
                <a:cxn ang="0">
                  <a:pos x="726" y="943"/>
                </a:cxn>
                <a:cxn ang="0">
                  <a:pos x="735" y="948"/>
                </a:cxn>
                <a:cxn ang="0">
                  <a:pos x="744" y="948"/>
                </a:cxn>
                <a:cxn ang="0">
                  <a:pos x="754" y="952"/>
                </a:cxn>
                <a:cxn ang="0">
                  <a:pos x="758" y="962"/>
                </a:cxn>
                <a:cxn ang="0">
                  <a:pos x="763" y="971"/>
                </a:cxn>
                <a:cxn ang="0">
                  <a:pos x="758" y="986"/>
                </a:cxn>
                <a:cxn ang="0">
                  <a:pos x="754" y="995"/>
                </a:cxn>
                <a:cxn ang="0">
                  <a:pos x="744" y="1000"/>
                </a:cxn>
                <a:cxn ang="0">
                  <a:pos x="735" y="1000"/>
                </a:cxn>
                <a:cxn ang="0">
                  <a:pos x="726" y="1000"/>
                </a:cxn>
                <a:cxn ang="0">
                  <a:pos x="716" y="1000"/>
                </a:cxn>
                <a:cxn ang="0">
                  <a:pos x="46" y="1000"/>
                </a:cxn>
                <a:cxn ang="0">
                  <a:pos x="37" y="1000"/>
                </a:cxn>
                <a:cxn ang="0">
                  <a:pos x="28" y="1000"/>
                </a:cxn>
                <a:cxn ang="0">
                  <a:pos x="18" y="1000"/>
                </a:cxn>
                <a:cxn ang="0">
                  <a:pos x="9" y="995"/>
                </a:cxn>
                <a:cxn ang="0">
                  <a:pos x="4" y="986"/>
                </a:cxn>
                <a:cxn ang="0">
                  <a:pos x="0" y="971"/>
                </a:cxn>
                <a:cxn ang="0">
                  <a:pos x="4" y="962"/>
                </a:cxn>
                <a:cxn ang="0">
                  <a:pos x="9" y="952"/>
                </a:cxn>
                <a:cxn ang="0">
                  <a:pos x="18" y="948"/>
                </a:cxn>
                <a:cxn ang="0">
                  <a:pos x="28" y="948"/>
                </a:cxn>
                <a:cxn ang="0">
                  <a:pos x="37" y="943"/>
                </a:cxn>
                <a:cxn ang="0">
                  <a:pos x="46" y="943"/>
                </a:cxn>
                <a:cxn ang="0">
                  <a:pos x="735" y="0"/>
                </a:cxn>
                <a:cxn ang="0">
                  <a:pos x="744" y="0"/>
                </a:cxn>
                <a:cxn ang="0">
                  <a:pos x="754" y="5"/>
                </a:cxn>
                <a:cxn ang="0">
                  <a:pos x="758" y="14"/>
                </a:cxn>
                <a:cxn ang="0">
                  <a:pos x="763" y="29"/>
                </a:cxn>
                <a:cxn ang="0">
                  <a:pos x="758" y="38"/>
                </a:cxn>
                <a:cxn ang="0">
                  <a:pos x="749" y="48"/>
                </a:cxn>
                <a:cxn ang="0">
                  <a:pos x="735" y="57"/>
                </a:cxn>
                <a:cxn ang="0">
                  <a:pos x="735" y="57"/>
                </a:cxn>
                <a:cxn ang="0">
                  <a:pos x="93" y="371"/>
                </a:cxn>
                <a:cxn ang="0">
                  <a:pos x="740" y="691"/>
                </a:cxn>
                <a:cxn ang="0">
                  <a:pos x="744" y="695"/>
                </a:cxn>
                <a:cxn ang="0">
                  <a:pos x="754" y="700"/>
                </a:cxn>
                <a:cxn ang="0">
                  <a:pos x="758" y="710"/>
                </a:cxn>
                <a:cxn ang="0">
                  <a:pos x="763" y="719"/>
                </a:cxn>
                <a:cxn ang="0">
                  <a:pos x="758" y="729"/>
                </a:cxn>
                <a:cxn ang="0">
                  <a:pos x="754" y="738"/>
                </a:cxn>
                <a:cxn ang="0">
                  <a:pos x="744" y="748"/>
                </a:cxn>
                <a:cxn ang="0">
                  <a:pos x="735" y="748"/>
                </a:cxn>
                <a:cxn ang="0">
                  <a:pos x="730" y="748"/>
                </a:cxn>
                <a:cxn ang="0">
                  <a:pos x="726" y="748"/>
                </a:cxn>
                <a:cxn ang="0">
                  <a:pos x="721" y="743"/>
                </a:cxn>
                <a:cxn ang="0">
                  <a:pos x="712" y="738"/>
                </a:cxn>
                <a:cxn ang="0">
                  <a:pos x="28" y="405"/>
                </a:cxn>
                <a:cxn ang="0">
                  <a:pos x="14" y="400"/>
                </a:cxn>
                <a:cxn ang="0">
                  <a:pos x="4" y="391"/>
                </a:cxn>
                <a:cxn ang="0">
                  <a:pos x="4" y="381"/>
                </a:cxn>
                <a:cxn ang="0">
                  <a:pos x="0" y="371"/>
                </a:cxn>
                <a:cxn ang="0">
                  <a:pos x="4" y="367"/>
                </a:cxn>
                <a:cxn ang="0">
                  <a:pos x="4" y="357"/>
                </a:cxn>
                <a:cxn ang="0">
                  <a:pos x="14" y="348"/>
                </a:cxn>
                <a:cxn ang="0">
                  <a:pos x="28" y="343"/>
                </a:cxn>
                <a:cxn ang="0">
                  <a:pos x="712" y="5"/>
                </a:cxn>
                <a:cxn ang="0">
                  <a:pos x="726" y="0"/>
                </a:cxn>
                <a:cxn ang="0">
                  <a:pos x="730" y="0"/>
                </a:cxn>
                <a:cxn ang="0">
                  <a:pos x="735" y="0"/>
                </a:cxn>
              </a:cxnLst>
              <a:rect l="0" t="0" r="r" b="b"/>
              <a:pathLst>
                <a:path w="763" h="1000">
                  <a:moveTo>
                    <a:pt x="46" y="943"/>
                  </a:moveTo>
                  <a:lnTo>
                    <a:pt x="716" y="943"/>
                  </a:lnTo>
                  <a:lnTo>
                    <a:pt x="726" y="943"/>
                  </a:lnTo>
                  <a:lnTo>
                    <a:pt x="735" y="948"/>
                  </a:lnTo>
                  <a:lnTo>
                    <a:pt x="744" y="948"/>
                  </a:lnTo>
                  <a:lnTo>
                    <a:pt x="754" y="952"/>
                  </a:lnTo>
                  <a:lnTo>
                    <a:pt x="758" y="962"/>
                  </a:lnTo>
                  <a:lnTo>
                    <a:pt x="763" y="971"/>
                  </a:lnTo>
                  <a:lnTo>
                    <a:pt x="758" y="986"/>
                  </a:lnTo>
                  <a:lnTo>
                    <a:pt x="754" y="995"/>
                  </a:lnTo>
                  <a:lnTo>
                    <a:pt x="744" y="1000"/>
                  </a:lnTo>
                  <a:lnTo>
                    <a:pt x="735" y="1000"/>
                  </a:lnTo>
                  <a:lnTo>
                    <a:pt x="726" y="1000"/>
                  </a:lnTo>
                  <a:lnTo>
                    <a:pt x="716" y="1000"/>
                  </a:lnTo>
                  <a:lnTo>
                    <a:pt x="46" y="1000"/>
                  </a:lnTo>
                  <a:lnTo>
                    <a:pt x="37" y="1000"/>
                  </a:lnTo>
                  <a:lnTo>
                    <a:pt x="28" y="1000"/>
                  </a:lnTo>
                  <a:lnTo>
                    <a:pt x="18" y="1000"/>
                  </a:lnTo>
                  <a:lnTo>
                    <a:pt x="9" y="995"/>
                  </a:lnTo>
                  <a:lnTo>
                    <a:pt x="4" y="986"/>
                  </a:lnTo>
                  <a:lnTo>
                    <a:pt x="0" y="971"/>
                  </a:lnTo>
                  <a:lnTo>
                    <a:pt x="4" y="962"/>
                  </a:lnTo>
                  <a:lnTo>
                    <a:pt x="9" y="952"/>
                  </a:lnTo>
                  <a:lnTo>
                    <a:pt x="18" y="948"/>
                  </a:lnTo>
                  <a:lnTo>
                    <a:pt x="28" y="948"/>
                  </a:lnTo>
                  <a:lnTo>
                    <a:pt x="37" y="943"/>
                  </a:lnTo>
                  <a:lnTo>
                    <a:pt x="46" y="943"/>
                  </a:lnTo>
                  <a:close/>
                  <a:moveTo>
                    <a:pt x="735" y="0"/>
                  </a:moveTo>
                  <a:lnTo>
                    <a:pt x="744" y="0"/>
                  </a:lnTo>
                  <a:lnTo>
                    <a:pt x="754" y="5"/>
                  </a:lnTo>
                  <a:lnTo>
                    <a:pt x="758" y="14"/>
                  </a:lnTo>
                  <a:lnTo>
                    <a:pt x="763" y="29"/>
                  </a:lnTo>
                  <a:lnTo>
                    <a:pt x="758" y="38"/>
                  </a:lnTo>
                  <a:lnTo>
                    <a:pt x="749" y="48"/>
                  </a:lnTo>
                  <a:lnTo>
                    <a:pt x="735" y="57"/>
                  </a:lnTo>
                  <a:lnTo>
                    <a:pt x="735" y="57"/>
                  </a:lnTo>
                  <a:lnTo>
                    <a:pt x="93" y="371"/>
                  </a:lnTo>
                  <a:lnTo>
                    <a:pt x="740" y="691"/>
                  </a:lnTo>
                  <a:lnTo>
                    <a:pt x="744" y="695"/>
                  </a:lnTo>
                  <a:lnTo>
                    <a:pt x="754" y="700"/>
                  </a:lnTo>
                  <a:lnTo>
                    <a:pt x="758" y="710"/>
                  </a:lnTo>
                  <a:lnTo>
                    <a:pt x="763" y="719"/>
                  </a:lnTo>
                  <a:lnTo>
                    <a:pt x="758" y="729"/>
                  </a:lnTo>
                  <a:lnTo>
                    <a:pt x="754" y="738"/>
                  </a:lnTo>
                  <a:lnTo>
                    <a:pt x="744" y="748"/>
                  </a:lnTo>
                  <a:lnTo>
                    <a:pt x="735" y="748"/>
                  </a:lnTo>
                  <a:lnTo>
                    <a:pt x="730" y="748"/>
                  </a:lnTo>
                  <a:lnTo>
                    <a:pt x="726" y="748"/>
                  </a:lnTo>
                  <a:lnTo>
                    <a:pt x="721" y="743"/>
                  </a:lnTo>
                  <a:lnTo>
                    <a:pt x="712" y="738"/>
                  </a:lnTo>
                  <a:lnTo>
                    <a:pt x="28" y="405"/>
                  </a:lnTo>
                  <a:lnTo>
                    <a:pt x="14" y="400"/>
                  </a:lnTo>
                  <a:lnTo>
                    <a:pt x="4" y="391"/>
                  </a:lnTo>
                  <a:lnTo>
                    <a:pt x="4" y="381"/>
                  </a:lnTo>
                  <a:lnTo>
                    <a:pt x="0" y="371"/>
                  </a:lnTo>
                  <a:lnTo>
                    <a:pt x="4" y="367"/>
                  </a:lnTo>
                  <a:lnTo>
                    <a:pt x="4" y="357"/>
                  </a:lnTo>
                  <a:lnTo>
                    <a:pt x="14" y="348"/>
                  </a:lnTo>
                  <a:lnTo>
                    <a:pt x="28" y="343"/>
                  </a:lnTo>
                  <a:lnTo>
                    <a:pt x="712" y="5"/>
                  </a:lnTo>
                  <a:lnTo>
                    <a:pt x="726" y="0"/>
                  </a:lnTo>
                  <a:lnTo>
                    <a:pt x="730" y="0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2571" y="2135"/>
              <a:ext cx="410" cy="762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3" y="0"/>
                </a:cxn>
                <a:cxn ang="0">
                  <a:pos x="247" y="0"/>
                </a:cxn>
                <a:cxn ang="0">
                  <a:pos x="252" y="5"/>
                </a:cxn>
                <a:cxn ang="0">
                  <a:pos x="252" y="14"/>
                </a:cxn>
                <a:cxn ang="0">
                  <a:pos x="256" y="33"/>
                </a:cxn>
                <a:cxn ang="0">
                  <a:pos x="256" y="667"/>
                </a:cxn>
                <a:cxn ang="0">
                  <a:pos x="256" y="690"/>
                </a:cxn>
                <a:cxn ang="0">
                  <a:pos x="261" y="705"/>
                </a:cxn>
                <a:cxn ang="0">
                  <a:pos x="280" y="714"/>
                </a:cxn>
                <a:cxn ang="0">
                  <a:pos x="312" y="719"/>
                </a:cxn>
                <a:cxn ang="0">
                  <a:pos x="368" y="724"/>
                </a:cxn>
                <a:cxn ang="0">
                  <a:pos x="410" y="724"/>
                </a:cxn>
                <a:cxn ang="0">
                  <a:pos x="410" y="762"/>
                </a:cxn>
                <a:cxn ang="0">
                  <a:pos x="382" y="762"/>
                </a:cxn>
                <a:cxn ang="0">
                  <a:pos x="335" y="762"/>
                </a:cxn>
                <a:cxn ang="0">
                  <a:pos x="284" y="757"/>
                </a:cxn>
                <a:cxn ang="0">
                  <a:pos x="238" y="757"/>
                </a:cxn>
                <a:cxn ang="0">
                  <a:pos x="205" y="757"/>
                </a:cxn>
                <a:cxn ang="0">
                  <a:pos x="173" y="757"/>
                </a:cxn>
                <a:cxn ang="0">
                  <a:pos x="126" y="757"/>
                </a:cxn>
                <a:cxn ang="0">
                  <a:pos x="75" y="762"/>
                </a:cxn>
                <a:cxn ang="0">
                  <a:pos x="33" y="762"/>
                </a:cxn>
                <a:cxn ang="0">
                  <a:pos x="5" y="762"/>
                </a:cxn>
                <a:cxn ang="0">
                  <a:pos x="5" y="724"/>
                </a:cxn>
                <a:cxn ang="0">
                  <a:pos x="47" y="724"/>
                </a:cxn>
                <a:cxn ang="0">
                  <a:pos x="103" y="719"/>
                </a:cxn>
                <a:cxn ang="0">
                  <a:pos x="135" y="714"/>
                </a:cxn>
                <a:cxn ang="0">
                  <a:pos x="154" y="705"/>
                </a:cxn>
                <a:cxn ang="0">
                  <a:pos x="159" y="690"/>
                </a:cxn>
                <a:cxn ang="0">
                  <a:pos x="163" y="667"/>
                </a:cxn>
                <a:cxn ang="0">
                  <a:pos x="163" y="81"/>
                </a:cxn>
                <a:cxn ang="0">
                  <a:pos x="98" y="105"/>
                </a:cxn>
                <a:cxn ang="0">
                  <a:pos x="42" y="109"/>
                </a:cxn>
                <a:cxn ang="0">
                  <a:pos x="0" y="114"/>
                </a:cxn>
                <a:cxn ang="0">
                  <a:pos x="0" y="71"/>
                </a:cxn>
                <a:cxn ang="0">
                  <a:pos x="33" y="71"/>
                </a:cxn>
                <a:cxn ang="0">
                  <a:pos x="75" y="67"/>
                </a:cxn>
                <a:cxn ang="0">
                  <a:pos x="126" y="57"/>
                </a:cxn>
                <a:cxn ang="0">
                  <a:pos x="173" y="33"/>
                </a:cxn>
                <a:cxn ang="0">
                  <a:pos x="219" y="0"/>
                </a:cxn>
              </a:cxnLst>
              <a:rect l="0" t="0" r="r" b="b"/>
              <a:pathLst>
                <a:path w="410" h="762">
                  <a:moveTo>
                    <a:pt x="219" y="0"/>
                  </a:moveTo>
                  <a:lnTo>
                    <a:pt x="233" y="0"/>
                  </a:lnTo>
                  <a:lnTo>
                    <a:pt x="247" y="0"/>
                  </a:lnTo>
                  <a:lnTo>
                    <a:pt x="252" y="5"/>
                  </a:lnTo>
                  <a:lnTo>
                    <a:pt x="252" y="14"/>
                  </a:lnTo>
                  <a:lnTo>
                    <a:pt x="256" y="33"/>
                  </a:lnTo>
                  <a:lnTo>
                    <a:pt x="256" y="667"/>
                  </a:lnTo>
                  <a:lnTo>
                    <a:pt x="256" y="690"/>
                  </a:lnTo>
                  <a:lnTo>
                    <a:pt x="261" y="705"/>
                  </a:lnTo>
                  <a:lnTo>
                    <a:pt x="280" y="714"/>
                  </a:lnTo>
                  <a:lnTo>
                    <a:pt x="312" y="719"/>
                  </a:lnTo>
                  <a:lnTo>
                    <a:pt x="368" y="724"/>
                  </a:lnTo>
                  <a:lnTo>
                    <a:pt x="410" y="724"/>
                  </a:lnTo>
                  <a:lnTo>
                    <a:pt x="410" y="762"/>
                  </a:lnTo>
                  <a:lnTo>
                    <a:pt x="382" y="762"/>
                  </a:lnTo>
                  <a:lnTo>
                    <a:pt x="335" y="762"/>
                  </a:lnTo>
                  <a:lnTo>
                    <a:pt x="284" y="757"/>
                  </a:lnTo>
                  <a:lnTo>
                    <a:pt x="238" y="757"/>
                  </a:lnTo>
                  <a:lnTo>
                    <a:pt x="205" y="757"/>
                  </a:lnTo>
                  <a:lnTo>
                    <a:pt x="173" y="757"/>
                  </a:lnTo>
                  <a:lnTo>
                    <a:pt x="126" y="757"/>
                  </a:lnTo>
                  <a:lnTo>
                    <a:pt x="75" y="762"/>
                  </a:lnTo>
                  <a:lnTo>
                    <a:pt x="33" y="762"/>
                  </a:lnTo>
                  <a:lnTo>
                    <a:pt x="5" y="762"/>
                  </a:lnTo>
                  <a:lnTo>
                    <a:pt x="5" y="724"/>
                  </a:lnTo>
                  <a:lnTo>
                    <a:pt x="47" y="724"/>
                  </a:lnTo>
                  <a:lnTo>
                    <a:pt x="103" y="719"/>
                  </a:lnTo>
                  <a:lnTo>
                    <a:pt x="135" y="714"/>
                  </a:lnTo>
                  <a:lnTo>
                    <a:pt x="154" y="705"/>
                  </a:lnTo>
                  <a:lnTo>
                    <a:pt x="159" y="690"/>
                  </a:lnTo>
                  <a:lnTo>
                    <a:pt x="163" y="667"/>
                  </a:lnTo>
                  <a:lnTo>
                    <a:pt x="163" y="81"/>
                  </a:lnTo>
                  <a:lnTo>
                    <a:pt x="98" y="105"/>
                  </a:lnTo>
                  <a:lnTo>
                    <a:pt x="42" y="109"/>
                  </a:lnTo>
                  <a:lnTo>
                    <a:pt x="0" y="114"/>
                  </a:lnTo>
                  <a:lnTo>
                    <a:pt x="0" y="71"/>
                  </a:lnTo>
                  <a:lnTo>
                    <a:pt x="33" y="71"/>
                  </a:lnTo>
                  <a:lnTo>
                    <a:pt x="75" y="67"/>
                  </a:lnTo>
                  <a:lnTo>
                    <a:pt x="126" y="57"/>
                  </a:lnTo>
                  <a:lnTo>
                    <a:pt x="173" y="33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3316" y="1444"/>
              <a:ext cx="368" cy="1624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58" y="0"/>
                </a:cxn>
                <a:cxn ang="0">
                  <a:pos x="363" y="0"/>
                </a:cxn>
                <a:cxn ang="0">
                  <a:pos x="368" y="10"/>
                </a:cxn>
                <a:cxn ang="0">
                  <a:pos x="368" y="15"/>
                </a:cxn>
                <a:cxn ang="0">
                  <a:pos x="368" y="19"/>
                </a:cxn>
                <a:cxn ang="0">
                  <a:pos x="368" y="19"/>
                </a:cxn>
                <a:cxn ang="0">
                  <a:pos x="363" y="24"/>
                </a:cxn>
                <a:cxn ang="0">
                  <a:pos x="358" y="34"/>
                </a:cxn>
                <a:cxn ang="0">
                  <a:pos x="349" y="43"/>
                </a:cxn>
                <a:cxn ang="0">
                  <a:pos x="261" y="148"/>
                </a:cxn>
                <a:cxn ang="0">
                  <a:pos x="196" y="267"/>
                </a:cxn>
                <a:cxn ang="0">
                  <a:pos x="144" y="396"/>
                </a:cxn>
                <a:cxn ang="0">
                  <a:pos x="116" y="529"/>
                </a:cxn>
                <a:cxn ang="0">
                  <a:pos x="98" y="672"/>
                </a:cxn>
                <a:cxn ang="0">
                  <a:pos x="93" y="810"/>
                </a:cxn>
                <a:cxn ang="0">
                  <a:pos x="98" y="919"/>
                </a:cxn>
                <a:cxn ang="0">
                  <a:pos x="107" y="1034"/>
                </a:cxn>
                <a:cxn ang="0">
                  <a:pos x="126" y="1153"/>
                </a:cxn>
                <a:cxn ang="0">
                  <a:pos x="158" y="1267"/>
                </a:cxn>
                <a:cxn ang="0">
                  <a:pos x="205" y="1377"/>
                </a:cxn>
                <a:cxn ang="0">
                  <a:pos x="265" y="1481"/>
                </a:cxn>
                <a:cxn ang="0">
                  <a:pos x="345" y="1572"/>
                </a:cxn>
                <a:cxn ang="0">
                  <a:pos x="354" y="1586"/>
                </a:cxn>
                <a:cxn ang="0">
                  <a:pos x="363" y="1596"/>
                </a:cxn>
                <a:cxn ang="0">
                  <a:pos x="368" y="1600"/>
                </a:cxn>
                <a:cxn ang="0">
                  <a:pos x="368" y="1605"/>
                </a:cxn>
                <a:cxn ang="0">
                  <a:pos x="368" y="1605"/>
                </a:cxn>
                <a:cxn ang="0">
                  <a:pos x="368" y="1610"/>
                </a:cxn>
                <a:cxn ang="0">
                  <a:pos x="368" y="1610"/>
                </a:cxn>
                <a:cxn ang="0">
                  <a:pos x="368" y="1619"/>
                </a:cxn>
                <a:cxn ang="0">
                  <a:pos x="363" y="1624"/>
                </a:cxn>
                <a:cxn ang="0">
                  <a:pos x="354" y="1624"/>
                </a:cxn>
                <a:cxn ang="0">
                  <a:pos x="340" y="1619"/>
                </a:cxn>
                <a:cxn ang="0">
                  <a:pos x="312" y="1600"/>
                </a:cxn>
                <a:cxn ang="0">
                  <a:pos x="279" y="1567"/>
                </a:cxn>
                <a:cxn ang="0">
                  <a:pos x="237" y="1524"/>
                </a:cxn>
                <a:cxn ang="0">
                  <a:pos x="191" y="1467"/>
                </a:cxn>
                <a:cxn ang="0">
                  <a:pos x="149" y="1400"/>
                </a:cxn>
                <a:cxn ang="0">
                  <a:pos x="102" y="1319"/>
                </a:cxn>
                <a:cxn ang="0">
                  <a:pos x="51" y="1181"/>
                </a:cxn>
                <a:cxn ang="0">
                  <a:pos x="19" y="1043"/>
                </a:cxn>
                <a:cxn ang="0">
                  <a:pos x="5" y="919"/>
                </a:cxn>
                <a:cxn ang="0">
                  <a:pos x="0" y="810"/>
                </a:cxn>
                <a:cxn ang="0">
                  <a:pos x="5" y="700"/>
                </a:cxn>
                <a:cxn ang="0">
                  <a:pos x="19" y="581"/>
                </a:cxn>
                <a:cxn ang="0">
                  <a:pos x="51" y="448"/>
                </a:cxn>
                <a:cxn ang="0">
                  <a:pos x="98" y="315"/>
                </a:cxn>
                <a:cxn ang="0">
                  <a:pos x="144" y="234"/>
                </a:cxn>
                <a:cxn ang="0">
                  <a:pos x="191" y="162"/>
                </a:cxn>
                <a:cxn ang="0">
                  <a:pos x="233" y="105"/>
                </a:cxn>
                <a:cxn ang="0">
                  <a:pos x="275" y="58"/>
                </a:cxn>
                <a:cxn ang="0">
                  <a:pos x="312" y="24"/>
                </a:cxn>
                <a:cxn ang="0">
                  <a:pos x="340" y="5"/>
                </a:cxn>
                <a:cxn ang="0">
                  <a:pos x="354" y="0"/>
                </a:cxn>
              </a:cxnLst>
              <a:rect l="0" t="0" r="r" b="b"/>
              <a:pathLst>
                <a:path w="368" h="1624">
                  <a:moveTo>
                    <a:pt x="354" y="0"/>
                  </a:moveTo>
                  <a:lnTo>
                    <a:pt x="358" y="0"/>
                  </a:lnTo>
                  <a:lnTo>
                    <a:pt x="363" y="0"/>
                  </a:lnTo>
                  <a:lnTo>
                    <a:pt x="368" y="10"/>
                  </a:lnTo>
                  <a:lnTo>
                    <a:pt x="368" y="15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3" y="24"/>
                  </a:lnTo>
                  <a:lnTo>
                    <a:pt x="358" y="34"/>
                  </a:lnTo>
                  <a:lnTo>
                    <a:pt x="349" y="43"/>
                  </a:lnTo>
                  <a:lnTo>
                    <a:pt x="261" y="148"/>
                  </a:lnTo>
                  <a:lnTo>
                    <a:pt x="196" y="267"/>
                  </a:lnTo>
                  <a:lnTo>
                    <a:pt x="144" y="396"/>
                  </a:lnTo>
                  <a:lnTo>
                    <a:pt x="116" y="529"/>
                  </a:lnTo>
                  <a:lnTo>
                    <a:pt x="98" y="672"/>
                  </a:lnTo>
                  <a:lnTo>
                    <a:pt x="93" y="810"/>
                  </a:lnTo>
                  <a:lnTo>
                    <a:pt x="98" y="919"/>
                  </a:lnTo>
                  <a:lnTo>
                    <a:pt x="107" y="1034"/>
                  </a:lnTo>
                  <a:lnTo>
                    <a:pt x="126" y="1153"/>
                  </a:lnTo>
                  <a:lnTo>
                    <a:pt x="158" y="1267"/>
                  </a:lnTo>
                  <a:lnTo>
                    <a:pt x="205" y="1377"/>
                  </a:lnTo>
                  <a:lnTo>
                    <a:pt x="265" y="1481"/>
                  </a:lnTo>
                  <a:lnTo>
                    <a:pt x="345" y="1572"/>
                  </a:lnTo>
                  <a:lnTo>
                    <a:pt x="354" y="1586"/>
                  </a:lnTo>
                  <a:lnTo>
                    <a:pt x="363" y="1596"/>
                  </a:lnTo>
                  <a:lnTo>
                    <a:pt x="368" y="1600"/>
                  </a:lnTo>
                  <a:lnTo>
                    <a:pt x="368" y="1605"/>
                  </a:lnTo>
                  <a:lnTo>
                    <a:pt x="368" y="1605"/>
                  </a:lnTo>
                  <a:lnTo>
                    <a:pt x="368" y="1610"/>
                  </a:lnTo>
                  <a:lnTo>
                    <a:pt x="368" y="1610"/>
                  </a:lnTo>
                  <a:lnTo>
                    <a:pt x="368" y="1619"/>
                  </a:lnTo>
                  <a:lnTo>
                    <a:pt x="363" y="1624"/>
                  </a:lnTo>
                  <a:lnTo>
                    <a:pt x="354" y="1624"/>
                  </a:lnTo>
                  <a:lnTo>
                    <a:pt x="340" y="1619"/>
                  </a:lnTo>
                  <a:lnTo>
                    <a:pt x="312" y="1600"/>
                  </a:lnTo>
                  <a:lnTo>
                    <a:pt x="279" y="1567"/>
                  </a:lnTo>
                  <a:lnTo>
                    <a:pt x="237" y="1524"/>
                  </a:lnTo>
                  <a:lnTo>
                    <a:pt x="191" y="1467"/>
                  </a:lnTo>
                  <a:lnTo>
                    <a:pt x="149" y="1400"/>
                  </a:lnTo>
                  <a:lnTo>
                    <a:pt x="102" y="1319"/>
                  </a:lnTo>
                  <a:lnTo>
                    <a:pt x="51" y="1181"/>
                  </a:lnTo>
                  <a:lnTo>
                    <a:pt x="19" y="1043"/>
                  </a:lnTo>
                  <a:lnTo>
                    <a:pt x="5" y="919"/>
                  </a:lnTo>
                  <a:lnTo>
                    <a:pt x="0" y="810"/>
                  </a:lnTo>
                  <a:lnTo>
                    <a:pt x="5" y="700"/>
                  </a:lnTo>
                  <a:lnTo>
                    <a:pt x="19" y="581"/>
                  </a:lnTo>
                  <a:lnTo>
                    <a:pt x="51" y="448"/>
                  </a:lnTo>
                  <a:lnTo>
                    <a:pt x="98" y="315"/>
                  </a:lnTo>
                  <a:lnTo>
                    <a:pt x="144" y="234"/>
                  </a:lnTo>
                  <a:lnTo>
                    <a:pt x="191" y="162"/>
                  </a:lnTo>
                  <a:lnTo>
                    <a:pt x="233" y="105"/>
                  </a:lnTo>
                  <a:lnTo>
                    <a:pt x="275" y="58"/>
                  </a:lnTo>
                  <a:lnTo>
                    <a:pt x="312" y="24"/>
                  </a:lnTo>
                  <a:lnTo>
                    <a:pt x="340" y="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3861" y="1554"/>
              <a:ext cx="968" cy="1109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926" y="0"/>
                </a:cxn>
                <a:cxn ang="0">
                  <a:pos x="968" y="362"/>
                </a:cxn>
                <a:cxn ang="0">
                  <a:pos x="931" y="362"/>
                </a:cxn>
                <a:cxn ang="0">
                  <a:pos x="912" y="267"/>
                </a:cxn>
                <a:cxn ang="0">
                  <a:pos x="889" y="190"/>
                </a:cxn>
                <a:cxn ang="0">
                  <a:pos x="851" y="128"/>
                </a:cxn>
                <a:cxn ang="0">
                  <a:pos x="800" y="90"/>
                </a:cxn>
                <a:cxn ang="0">
                  <a:pos x="735" y="67"/>
                </a:cxn>
                <a:cxn ang="0">
                  <a:pos x="651" y="52"/>
                </a:cxn>
                <a:cxn ang="0">
                  <a:pos x="549" y="48"/>
                </a:cxn>
                <a:cxn ang="0">
                  <a:pos x="181" y="48"/>
                </a:cxn>
                <a:cxn ang="0">
                  <a:pos x="507" y="528"/>
                </a:cxn>
                <a:cxn ang="0">
                  <a:pos x="512" y="538"/>
                </a:cxn>
                <a:cxn ang="0">
                  <a:pos x="516" y="543"/>
                </a:cxn>
                <a:cxn ang="0">
                  <a:pos x="521" y="552"/>
                </a:cxn>
                <a:cxn ang="0">
                  <a:pos x="521" y="557"/>
                </a:cxn>
                <a:cxn ang="0">
                  <a:pos x="516" y="557"/>
                </a:cxn>
                <a:cxn ang="0">
                  <a:pos x="516" y="562"/>
                </a:cxn>
                <a:cxn ang="0">
                  <a:pos x="512" y="571"/>
                </a:cxn>
                <a:cxn ang="0">
                  <a:pos x="502" y="581"/>
                </a:cxn>
                <a:cxn ang="0">
                  <a:pos x="502" y="581"/>
                </a:cxn>
                <a:cxn ang="0">
                  <a:pos x="102" y="1038"/>
                </a:cxn>
                <a:cxn ang="0">
                  <a:pos x="544" y="1038"/>
                </a:cxn>
                <a:cxn ang="0">
                  <a:pos x="642" y="1038"/>
                </a:cxn>
                <a:cxn ang="0">
                  <a:pos x="726" y="1024"/>
                </a:cxn>
                <a:cxn ang="0">
                  <a:pos x="791" y="1000"/>
                </a:cxn>
                <a:cxn ang="0">
                  <a:pos x="847" y="962"/>
                </a:cxn>
                <a:cxn ang="0">
                  <a:pos x="884" y="905"/>
                </a:cxn>
                <a:cxn ang="0">
                  <a:pos x="912" y="828"/>
                </a:cxn>
                <a:cxn ang="0">
                  <a:pos x="931" y="724"/>
                </a:cxn>
                <a:cxn ang="0">
                  <a:pos x="968" y="724"/>
                </a:cxn>
                <a:cxn ang="0">
                  <a:pos x="926" y="1109"/>
                </a:cxn>
                <a:cxn ang="0">
                  <a:pos x="42" y="1109"/>
                </a:cxn>
                <a:cxn ang="0">
                  <a:pos x="28" y="1109"/>
                </a:cxn>
                <a:cxn ang="0">
                  <a:pos x="18" y="1109"/>
                </a:cxn>
                <a:cxn ang="0">
                  <a:pos x="9" y="1105"/>
                </a:cxn>
                <a:cxn ang="0">
                  <a:pos x="4" y="1100"/>
                </a:cxn>
                <a:cxn ang="0">
                  <a:pos x="0" y="1090"/>
                </a:cxn>
                <a:cxn ang="0">
                  <a:pos x="0" y="1086"/>
                </a:cxn>
                <a:cxn ang="0">
                  <a:pos x="4" y="1086"/>
                </a:cxn>
                <a:cxn ang="0">
                  <a:pos x="4" y="1081"/>
                </a:cxn>
                <a:cxn ang="0">
                  <a:pos x="9" y="1076"/>
                </a:cxn>
                <a:cxn ang="0">
                  <a:pos x="18" y="1067"/>
                </a:cxn>
                <a:cxn ang="0">
                  <a:pos x="395" y="624"/>
                </a:cxn>
                <a:cxn ang="0">
                  <a:pos x="0" y="33"/>
                </a:cxn>
                <a:cxn ang="0">
                  <a:pos x="4" y="14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42" y="0"/>
                </a:cxn>
              </a:cxnLst>
              <a:rect l="0" t="0" r="r" b="b"/>
              <a:pathLst>
                <a:path w="968" h="1109">
                  <a:moveTo>
                    <a:pt x="42" y="0"/>
                  </a:moveTo>
                  <a:lnTo>
                    <a:pt x="926" y="0"/>
                  </a:lnTo>
                  <a:lnTo>
                    <a:pt x="968" y="362"/>
                  </a:lnTo>
                  <a:lnTo>
                    <a:pt x="931" y="362"/>
                  </a:lnTo>
                  <a:lnTo>
                    <a:pt x="912" y="267"/>
                  </a:lnTo>
                  <a:lnTo>
                    <a:pt x="889" y="190"/>
                  </a:lnTo>
                  <a:lnTo>
                    <a:pt x="851" y="128"/>
                  </a:lnTo>
                  <a:lnTo>
                    <a:pt x="800" y="90"/>
                  </a:lnTo>
                  <a:lnTo>
                    <a:pt x="735" y="67"/>
                  </a:lnTo>
                  <a:lnTo>
                    <a:pt x="651" y="52"/>
                  </a:lnTo>
                  <a:lnTo>
                    <a:pt x="549" y="48"/>
                  </a:lnTo>
                  <a:lnTo>
                    <a:pt x="181" y="48"/>
                  </a:lnTo>
                  <a:lnTo>
                    <a:pt x="507" y="528"/>
                  </a:lnTo>
                  <a:lnTo>
                    <a:pt x="512" y="538"/>
                  </a:lnTo>
                  <a:lnTo>
                    <a:pt x="516" y="543"/>
                  </a:lnTo>
                  <a:lnTo>
                    <a:pt x="521" y="552"/>
                  </a:lnTo>
                  <a:lnTo>
                    <a:pt x="521" y="557"/>
                  </a:lnTo>
                  <a:lnTo>
                    <a:pt x="516" y="557"/>
                  </a:lnTo>
                  <a:lnTo>
                    <a:pt x="516" y="562"/>
                  </a:lnTo>
                  <a:lnTo>
                    <a:pt x="512" y="571"/>
                  </a:lnTo>
                  <a:lnTo>
                    <a:pt x="502" y="581"/>
                  </a:lnTo>
                  <a:lnTo>
                    <a:pt x="502" y="581"/>
                  </a:lnTo>
                  <a:lnTo>
                    <a:pt x="102" y="1038"/>
                  </a:lnTo>
                  <a:lnTo>
                    <a:pt x="544" y="1038"/>
                  </a:lnTo>
                  <a:lnTo>
                    <a:pt x="642" y="1038"/>
                  </a:lnTo>
                  <a:lnTo>
                    <a:pt x="726" y="1024"/>
                  </a:lnTo>
                  <a:lnTo>
                    <a:pt x="791" y="1000"/>
                  </a:lnTo>
                  <a:lnTo>
                    <a:pt x="847" y="962"/>
                  </a:lnTo>
                  <a:lnTo>
                    <a:pt x="884" y="905"/>
                  </a:lnTo>
                  <a:lnTo>
                    <a:pt x="912" y="828"/>
                  </a:lnTo>
                  <a:lnTo>
                    <a:pt x="931" y="724"/>
                  </a:lnTo>
                  <a:lnTo>
                    <a:pt x="968" y="724"/>
                  </a:lnTo>
                  <a:lnTo>
                    <a:pt x="926" y="1109"/>
                  </a:lnTo>
                  <a:lnTo>
                    <a:pt x="42" y="1109"/>
                  </a:lnTo>
                  <a:lnTo>
                    <a:pt x="28" y="1109"/>
                  </a:lnTo>
                  <a:lnTo>
                    <a:pt x="18" y="1109"/>
                  </a:lnTo>
                  <a:lnTo>
                    <a:pt x="9" y="1105"/>
                  </a:lnTo>
                  <a:lnTo>
                    <a:pt x="4" y="1100"/>
                  </a:lnTo>
                  <a:lnTo>
                    <a:pt x="0" y="1090"/>
                  </a:lnTo>
                  <a:lnTo>
                    <a:pt x="0" y="1086"/>
                  </a:lnTo>
                  <a:lnTo>
                    <a:pt x="4" y="1086"/>
                  </a:lnTo>
                  <a:lnTo>
                    <a:pt x="4" y="1081"/>
                  </a:lnTo>
                  <a:lnTo>
                    <a:pt x="9" y="1076"/>
                  </a:lnTo>
                  <a:lnTo>
                    <a:pt x="18" y="1067"/>
                  </a:lnTo>
                  <a:lnTo>
                    <a:pt x="395" y="624"/>
                  </a:lnTo>
                  <a:lnTo>
                    <a:pt x="0" y="33"/>
                  </a:lnTo>
                  <a:lnTo>
                    <a:pt x="4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5015" y="1444"/>
              <a:ext cx="368" cy="1624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3" y="5"/>
                </a:cxn>
                <a:cxn ang="0">
                  <a:pos x="56" y="24"/>
                </a:cxn>
                <a:cxn ang="0">
                  <a:pos x="93" y="58"/>
                </a:cxn>
                <a:cxn ang="0">
                  <a:pos x="130" y="100"/>
                </a:cxn>
                <a:cxn ang="0">
                  <a:pos x="177" y="158"/>
                </a:cxn>
                <a:cxn ang="0">
                  <a:pos x="223" y="224"/>
                </a:cxn>
                <a:cxn ang="0">
                  <a:pos x="265" y="305"/>
                </a:cxn>
                <a:cxn ang="0">
                  <a:pos x="316" y="443"/>
                </a:cxn>
                <a:cxn ang="0">
                  <a:pos x="349" y="581"/>
                </a:cxn>
                <a:cxn ang="0">
                  <a:pos x="368" y="705"/>
                </a:cxn>
                <a:cxn ang="0">
                  <a:pos x="368" y="810"/>
                </a:cxn>
                <a:cxn ang="0">
                  <a:pos x="368" y="810"/>
                </a:cxn>
                <a:cxn ang="0">
                  <a:pos x="363" y="919"/>
                </a:cxn>
                <a:cxn ang="0">
                  <a:pos x="349" y="1043"/>
                </a:cxn>
                <a:cxn ang="0">
                  <a:pos x="321" y="1172"/>
                </a:cxn>
                <a:cxn ang="0">
                  <a:pos x="270" y="1310"/>
                </a:cxn>
                <a:cxn ang="0">
                  <a:pos x="228" y="1391"/>
                </a:cxn>
                <a:cxn ang="0">
                  <a:pos x="182" y="1462"/>
                </a:cxn>
                <a:cxn ang="0">
                  <a:pos x="135" y="1519"/>
                </a:cxn>
                <a:cxn ang="0">
                  <a:pos x="93" y="1567"/>
                </a:cxn>
                <a:cxn ang="0">
                  <a:pos x="56" y="1600"/>
                </a:cxn>
                <a:cxn ang="0">
                  <a:pos x="33" y="1619"/>
                </a:cxn>
                <a:cxn ang="0">
                  <a:pos x="19" y="1624"/>
                </a:cxn>
                <a:cxn ang="0">
                  <a:pos x="9" y="1624"/>
                </a:cxn>
                <a:cxn ang="0">
                  <a:pos x="0" y="1615"/>
                </a:cxn>
                <a:cxn ang="0">
                  <a:pos x="0" y="1610"/>
                </a:cxn>
                <a:cxn ang="0">
                  <a:pos x="0" y="1605"/>
                </a:cxn>
                <a:cxn ang="0">
                  <a:pos x="0" y="1600"/>
                </a:cxn>
                <a:cxn ang="0">
                  <a:pos x="5" y="1596"/>
                </a:cxn>
                <a:cxn ang="0">
                  <a:pos x="9" y="1591"/>
                </a:cxn>
                <a:cxn ang="0">
                  <a:pos x="23" y="1581"/>
                </a:cxn>
                <a:cxn ang="0">
                  <a:pos x="112" y="1472"/>
                </a:cxn>
                <a:cxn ang="0">
                  <a:pos x="177" y="1353"/>
                </a:cxn>
                <a:cxn ang="0">
                  <a:pos x="223" y="1224"/>
                </a:cxn>
                <a:cxn ang="0">
                  <a:pos x="256" y="1091"/>
                </a:cxn>
                <a:cxn ang="0">
                  <a:pos x="270" y="953"/>
                </a:cxn>
                <a:cxn ang="0">
                  <a:pos x="279" y="810"/>
                </a:cxn>
                <a:cxn ang="0">
                  <a:pos x="270" y="648"/>
                </a:cxn>
                <a:cxn ang="0">
                  <a:pos x="247" y="500"/>
                </a:cxn>
                <a:cxn ang="0">
                  <a:pos x="214" y="362"/>
                </a:cxn>
                <a:cxn ang="0">
                  <a:pos x="163" y="243"/>
                </a:cxn>
                <a:cxn ang="0">
                  <a:pos x="102" y="138"/>
                </a:cxn>
                <a:cxn ang="0">
                  <a:pos x="28" y="53"/>
                </a:cxn>
                <a:cxn ang="0">
                  <a:pos x="19" y="38"/>
                </a:cxn>
                <a:cxn ang="0">
                  <a:pos x="9" y="29"/>
                </a:cxn>
                <a:cxn ang="0">
                  <a:pos x="5" y="24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5"/>
                </a:cxn>
                <a:cxn ang="0">
                  <a:pos x="9" y="0"/>
                </a:cxn>
                <a:cxn ang="0">
                  <a:pos x="19" y="0"/>
                </a:cxn>
              </a:cxnLst>
              <a:rect l="0" t="0" r="r" b="b"/>
              <a:pathLst>
                <a:path w="368" h="1624">
                  <a:moveTo>
                    <a:pt x="19" y="0"/>
                  </a:moveTo>
                  <a:lnTo>
                    <a:pt x="33" y="5"/>
                  </a:lnTo>
                  <a:lnTo>
                    <a:pt x="56" y="24"/>
                  </a:lnTo>
                  <a:lnTo>
                    <a:pt x="93" y="58"/>
                  </a:lnTo>
                  <a:lnTo>
                    <a:pt x="130" y="100"/>
                  </a:lnTo>
                  <a:lnTo>
                    <a:pt x="177" y="158"/>
                  </a:lnTo>
                  <a:lnTo>
                    <a:pt x="223" y="224"/>
                  </a:lnTo>
                  <a:lnTo>
                    <a:pt x="265" y="305"/>
                  </a:lnTo>
                  <a:lnTo>
                    <a:pt x="316" y="443"/>
                  </a:lnTo>
                  <a:lnTo>
                    <a:pt x="349" y="581"/>
                  </a:lnTo>
                  <a:lnTo>
                    <a:pt x="368" y="705"/>
                  </a:lnTo>
                  <a:lnTo>
                    <a:pt x="368" y="810"/>
                  </a:lnTo>
                  <a:lnTo>
                    <a:pt x="368" y="810"/>
                  </a:lnTo>
                  <a:lnTo>
                    <a:pt x="363" y="919"/>
                  </a:lnTo>
                  <a:lnTo>
                    <a:pt x="349" y="1043"/>
                  </a:lnTo>
                  <a:lnTo>
                    <a:pt x="321" y="1172"/>
                  </a:lnTo>
                  <a:lnTo>
                    <a:pt x="270" y="1310"/>
                  </a:lnTo>
                  <a:lnTo>
                    <a:pt x="228" y="1391"/>
                  </a:lnTo>
                  <a:lnTo>
                    <a:pt x="182" y="1462"/>
                  </a:lnTo>
                  <a:lnTo>
                    <a:pt x="135" y="1519"/>
                  </a:lnTo>
                  <a:lnTo>
                    <a:pt x="93" y="1567"/>
                  </a:lnTo>
                  <a:lnTo>
                    <a:pt x="56" y="1600"/>
                  </a:lnTo>
                  <a:lnTo>
                    <a:pt x="33" y="1619"/>
                  </a:lnTo>
                  <a:lnTo>
                    <a:pt x="19" y="1624"/>
                  </a:lnTo>
                  <a:lnTo>
                    <a:pt x="9" y="1624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5"/>
                  </a:lnTo>
                  <a:lnTo>
                    <a:pt x="0" y="1600"/>
                  </a:lnTo>
                  <a:lnTo>
                    <a:pt x="5" y="1596"/>
                  </a:lnTo>
                  <a:lnTo>
                    <a:pt x="9" y="1591"/>
                  </a:lnTo>
                  <a:lnTo>
                    <a:pt x="23" y="1581"/>
                  </a:lnTo>
                  <a:lnTo>
                    <a:pt x="112" y="1472"/>
                  </a:lnTo>
                  <a:lnTo>
                    <a:pt x="177" y="1353"/>
                  </a:lnTo>
                  <a:lnTo>
                    <a:pt x="223" y="1224"/>
                  </a:lnTo>
                  <a:lnTo>
                    <a:pt x="256" y="1091"/>
                  </a:lnTo>
                  <a:lnTo>
                    <a:pt x="270" y="953"/>
                  </a:lnTo>
                  <a:lnTo>
                    <a:pt x="279" y="810"/>
                  </a:lnTo>
                  <a:lnTo>
                    <a:pt x="270" y="648"/>
                  </a:lnTo>
                  <a:lnTo>
                    <a:pt x="247" y="500"/>
                  </a:lnTo>
                  <a:lnTo>
                    <a:pt x="214" y="362"/>
                  </a:lnTo>
                  <a:lnTo>
                    <a:pt x="163" y="243"/>
                  </a:lnTo>
                  <a:lnTo>
                    <a:pt x="102" y="138"/>
                  </a:lnTo>
                  <a:lnTo>
                    <a:pt x="28" y="53"/>
                  </a:lnTo>
                  <a:lnTo>
                    <a:pt x="19" y="38"/>
                  </a:lnTo>
                  <a:lnTo>
                    <a:pt x="9" y="29"/>
                  </a:lnTo>
                  <a:lnTo>
                    <a:pt x="5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5"/>
                  </a:lnTo>
                  <a:lnTo>
                    <a:pt x="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5625" y="1444"/>
              <a:ext cx="623" cy="1624"/>
            </a:xfrm>
            <a:custGeom>
              <a:avLst/>
              <a:gdLst/>
              <a:ahLst/>
              <a:cxnLst>
                <a:cxn ang="0">
                  <a:pos x="591" y="0"/>
                </a:cxn>
                <a:cxn ang="0">
                  <a:pos x="600" y="0"/>
                </a:cxn>
                <a:cxn ang="0">
                  <a:pos x="609" y="10"/>
                </a:cxn>
                <a:cxn ang="0">
                  <a:pos x="619" y="19"/>
                </a:cxn>
                <a:cxn ang="0">
                  <a:pos x="623" y="34"/>
                </a:cxn>
                <a:cxn ang="0">
                  <a:pos x="623" y="34"/>
                </a:cxn>
                <a:cxn ang="0">
                  <a:pos x="619" y="38"/>
                </a:cxn>
                <a:cxn ang="0">
                  <a:pos x="619" y="48"/>
                </a:cxn>
                <a:cxn ang="0">
                  <a:pos x="614" y="58"/>
                </a:cxn>
                <a:cxn ang="0">
                  <a:pos x="614" y="58"/>
                </a:cxn>
                <a:cxn ang="0">
                  <a:pos x="70" y="1586"/>
                </a:cxn>
                <a:cxn ang="0">
                  <a:pos x="65" y="1600"/>
                </a:cxn>
                <a:cxn ang="0">
                  <a:pos x="60" y="1610"/>
                </a:cxn>
                <a:cxn ang="0">
                  <a:pos x="51" y="1619"/>
                </a:cxn>
                <a:cxn ang="0">
                  <a:pos x="46" y="1624"/>
                </a:cxn>
                <a:cxn ang="0">
                  <a:pos x="32" y="1624"/>
                </a:cxn>
                <a:cxn ang="0">
                  <a:pos x="23" y="1624"/>
                </a:cxn>
                <a:cxn ang="0">
                  <a:pos x="9" y="1615"/>
                </a:cxn>
                <a:cxn ang="0">
                  <a:pos x="4" y="1605"/>
                </a:cxn>
                <a:cxn ang="0">
                  <a:pos x="0" y="1591"/>
                </a:cxn>
                <a:cxn ang="0">
                  <a:pos x="0" y="1591"/>
                </a:cxn>
                <a:cxn ang="0">
                  <a:pos x="4" y="1586"/>
                </a:cxn>
                <a:cxn ang="0">
                  <a:pos x="4" y="1577"/>
                </a:cxn>
                <a:cxn ang="0">
                  <a:pos x="9" y="1562"/>
                </a:cxn>
                <a:cxn ang="0">
                  <a:pos x="563" y="15"/>
                </a:cxn>
                <a:cxn ang="0">
                  <a:pos x="568" y="5"/>
                </a:cxn>
                <a:cxn ang="0">
                  <a:pos x="577" y="0"/>
                </a:cxn>
                <a:cxn ang="0">
                  <a:pos x="591" y="0"/>
                </a:cxn>
              </a:cxnLst>
              <a:rect l="0" t="0" r="r" b="b"/>
              <a:pathLst>
                <a:path w="623" h="1624">
                  <a:moveTo>
                    <a:pt x="591" y="0"/>
                  </a:moveTo>
                  <a:lnTo>
                    <a:pt x="600" y="0"/>
                  </a:lnTo>
                  <a:lnTo>
                    <a:pt x="609" y="10"/>
                  </a:lnTo>
                  <a:lnTo>
                    <a:pt x="619" y="19"/>
                  </a:lnTo>
                  <a:lnTo>
                    <a:pt x="623" y="34"/>
                  </a:lnTo>
                  <a:lnTo>
                    <a:pt x="623" y="34"/>
                  </a:lnTo>
                  <a:lnTo>
                    <a:pt x="619" y="38"/>
                  </a:lnTo>
                  <a:lnTo>
                    <a:pt x="619" y="48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70" y="1586"/>
                  </a:lnTo>
                  <a:lnTo>
                    <a:pt x="65" y="1600"/>
                  </a:lnTo>
                  <a:lnTo>
                    <a:pt x="60" y="1610"/>
                  </a:lnTo>
                  <a:lnTo>
                    <a:pt x="51" y="1619"/>
                  </a:lnTo>
                  <a:lnTo>
                    <a:pt x="46" y="1624"/>
                  </a:lnTo>
                  <a:lnTo>
                    <a:pt x="32" y="1624"/>
                  </a:lnTo>
                  <a:lnTo>
                    <a:pt x="23" y="1624"/>
                  </a:lnTo>
                  <a:lnTo>
                    <a:pt x="9" y="1615"/>
                  </a:lnTo>
                  <a:lnTo>
                    <a:pt x="4" y="1605"/>
                  </a:lnTo>
                  <a:lnTo>
                    <a:pt x="0" y="1591"/>
                  </a:lnTo>
                  <a:lnTo>
                    <a:pt x="0" y="1591"/>
                  </a:lnTo>
                  <a:lnTo>
                    <a:pt x="4" y="1586"/>
                  </a:lnTo>
                  <a:lnTo>
                    <a:pt x="4" y="1577"/>
                  </a:lnTo>
                  <a:lnTo>
                    <a:pt x="9" y="1562"/>
                  </a:lnTo>
                  <a:lnTo>
                    <a:pt x="563" y="15"/>
                  </a:lnTo>
                  <a:lnTo>
                    <a:pt x="568" y="5"/>
                  </a:lnTo>
                  <a:lnTo>
                    <a:pt x="577" y="0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16877" y="2068"/>
              <a:ext cx="1061" cy="376"/>
            </a:xfrm>
            <a:custGeom>
              <a:avLst/>
              <a:gdLst/>
              <a:ahLst/>
              <a:cxnLst>
                <a:cxn ang="0">
                  <a:pos x="1061" y="53"/>
                </a:cxn>
                <a:cxn ang="0">
                  <a:pos x="265" y="0"/>
                </a:cxn>
                <a:cxn ang="0">
                  <a:pos x="409" y="43"/>
                </a:cxn>
                <a:cxn ang="0">
                  <a:pos x="540" y="148"/>
                </a:cxn>
                <a:cxn ang="0">
                  <a:pos x="656" y="243"/>
                </a:cxn>
                <a:cxn ang="0">
                  <a:pos x="791" y="286"/>
                </a:cxn>
                <a:cxn ang="0">
                  <a:pos x="898" y="257"/>
                </a:cxn>
                <a:cxn ang="0">
                  <a:pos x="977" y="176"/>
                </a:cxn>
                <a:cxn ang="0">
                  <a:pos x="1014" y="43"/>
                </a:cxn>
                <a:cxn ang="0">
                  <a:pos x="1024" y="14"/>
                </a:cxn>
                <a:cxn ang="0">
                  <a:pos x="1033" y="0"/>
                </a:cxn>
                <a:cxn ang="0">
                  <a:pos x="1042" y="0"/>
                </a:cxn>
                <a:cxn ang="0">
                  <a:pos x="1056" y="19"/>
                </a:cxn>
                <a:cxn ang="0">
                  <a:pos x="1061" y="53"/>
                </a:cxn>
                <a:cxn ang="0">
                  <a:pos x="1038" y="181"/>
                </a:cxn>
                <a:cxn ang="0">
                  <a:pos x="968" y="295"/>
                </a:cxn>
                <a:cxn ang="0">
                  <a:pos x="861" y="367"/>
                </a:cxn>
                <a:cxn ang="0">
                  <a:pos x="731" y="367"/>
                </a:cxn>
                <a:cxn ang="0">
                  <a:pos x="619" y="314"/>
                </a:cxn>
                <a:cxn ang="0">
                  <a:pos x="521" y="229"/>
                </a:cxn>
                <a:cxn ang="0">
                  <a:pos x="400" y="134"/>
                </a:cxn>
                <a:cxn ang="0">
                  <a:pos x="265" y="86"/>
                </a:cxn>
                <a:cxn ang="0">
                  <a:pos x="167" y="114"/>
                </a:cxn>
                <a:cxn ang="0">
                  <a:pos x="79" y="195"/>
                </a:cxn>
                <a:cxn ang="0">
                  <a:pos x="42" y="338"/>
                </a:cxn>
                <a:cxn ang="0">
                  <a:pos x="42" y="353"/>
                </a:cxn>
                <a:cxn ang="0">
                  <a:pos x="32" y="367"/>
                </a:cxn>
                <a:cxn ang="0">
                  <a:pos x="18" y="376"/>
                </a:cxn>
                <a:cxn ang="0">
                  <a:pos x="14" y="376"/>
                </a:cxn>
                <a:cxn ang="0">
                  <a:pos x="4" y="367"/>
                </a:cxn>
                <a:cxn ang="0">
                  <a:pos x="0" y="343"/>
                </a:cxn>
                <a:cxn ang="0">
                  <a:pos x="4" y="257"/>
                </a:cxn>
                <a:cxn ang="0">
                  <a:pos x="46" y="134"/>
                </a:cxn>
                <a:cxn ang="0">
                  <a:pos x="135" y="38"/>
                </a:cxn>
                <a:cxn ang="0">
                  <a:pos x="265" y="0"/>
                </a:cxn>
              </a:cxnLst>
              <a:rect l="0" t="0" r="r" b="b"/>
              <a:pathLst>
                <a:path w="1061" h="376">
                  <a:moveTo>
                    <a:pt x="1061" y="53"/>
                  </a:moveTo>
                  <a:lnTo>
                    <a:pt x="1061" y="53"/>
                  </a:lnTo>
                  <a:lnTo>
                    <a:pt x="1061" y="53"/>
                  </a:lnTo>
                  <a:close/>
                  <a:moveTo>
                    <a:pt x="265" y="0"/>
                  </a:moveTo>
                  <a:lnTo>
                    <a:pt x="340" y="10"/>
                  </a:lnTo>
                  <a:lnTo>
                    <a:pt x="409" y="43"/>
                  </a:lnTo>
                  <a:lnTo>
                    <a:pt x="475" y="91"/>
                  </a:lnTo>
                  <a:lnTo>
                    <a:pt x="540" y="148"/>
                  </a:lnTo>
                  <a:lnTo>
                    <a:pt x="596" y="200"/>
                  </a:lnTo>
                  <a:lnTo>
                    <a:pt x="656" y="243"/>
                  </a:lnTo>
                  <a:lnTo>
                    <a:pt x="721" y="276"/>
                  </a:lnTo>
                  <a:lnTo>
                    <a:pt x="791" y="286"/>
                  </a:lnTo>
                  <a:lnTo>
                    <a:pt x="847" y="281"/>
                  </a:lnTo>
                  <a:lnTo>
                    <a:pt x="898" y="257"/>
                  </a:lnTo>
                  <a:lnTo>
                    <a:pt x="940" y="219"/>
                  </a:lnTo>
                  <a:lnTo>
                    <a:pt x="977" y="176"/>
                  </a:lnTo>
                  <a:lnTo>
                    <a:pt x="1005" y="114"/>
                  </a:lnTo>
                  <a:lnTo>
                    <a:pt x="1014" y="43"/>
                  </a:lnTo>
                  <a:lnTo>
                    <a:pt x="1019" y="24"/>
                  </a:lnTo>
                  <a:lnTo>
                    <a:pt x="1024" y="14"/>
                  </a:lnTo>
                  <a:lnTo>
                    <a:pt x="1028" y="5"/>
                  </a:lnTo>
                  <a:lnTo>
                    <a:pt x="1033" y="0"/>
                  </a:lnTo>
                  <a:lnTo>
                    <a:pt x="1038" y="0"/>
                  </a:lnTo>
                  <a:lnTo>
                    <a:pt x="1042" y="0"/>
                  </a:lnTo>
                  <a:lnTo>
                    <a:pt x="1052" y="5"/>
                  </a:lnTo>
                  <a:lnTo>
                    <a:pt x="1056" y="19"/>
                  </a:lnTo>
                  <a:lnTo>
                    <a:pt x="1061" y="34"/>
                  </a:lnTo>
                  <a:lnTo>
                    <a:pt x="1061" y="53"/>
                  </a:lnTo>
                  <a:lnTo>
                    <a:pt x="1056" y="114"/>
                  </a:lnTo>
                  <a:lnTo>
                    <a:pt x="1038" y="181"/>
                  </a:lnTo>
                  <a:lnTo>
                    <a:pt x="1010" y="243"/>
                  </a:lnTo>
                  <a:lnTo>
                    <a:pt x="968" y="295"/>
                  </a:lnTo>
                  <a:lnTo>
                    <a:pt x="921" y="338"/>
                  </a:lnTo>
                  <a:lnTo>
                    <a:pt x="861" y="367"/>
                  </a:lnTo>
                  <a:lnTo>
                    <a:pt x="791" y="376"/>
                  </a:lnTo>
                  <a:lnTo>
                    <a:pt x="731" y="367"/>
                  </a:lnTo>
                  <a:lnTo>
                    <a:pt x="670" y="348"/>
                  </a:lnTo>
                  <a:lnTo>
                    <a:pt x="619" y="314"/>
                  </a:lnTo>
                  <a:lnTo>
                    <a:pt x="568" y="272"/>
                  </a:lnTo>
                  <a:lnTo>
                    <a:pt x="521" y="229"/>
                  </a:lnTo>
                  <a:lnTo>
                    <a:pt x="461" y="176"/>
                  </a:lnTo>
                  <a:lnTo>
                    <a:pt x="400" y="134"/>
                  </a:lnTo>
                  <a:lnTo>
                    <a:pt x="335" y="100"/>
                  </a:lnTo>
                  <a:lnTo>
                    <a:pt x="265" y="86"/>
                  </a:lnTo>
                  <a:lnTo>
                    <a:pt x="214" y="95"/>
                  </a:lnTo>
                  <a:lnTo>
                    <a:pt x="167" y="114"/>
                  </a:lnTo>
                  <a:lnTo>
                    <a:pt x="121" y="148"/>
                  </a:lnTo>
                  <a:lnTo>
                    <a:pt x="79" y="195"/>
                  </a:lnTo>
                  <a:lnTo>
                    <a:pt x="56" y="257"/>
                  </a:lnTo>
                  <a:lnTo>
                    <a:pt x="42" y="338"/>
                  </a:lnTo>
                  <a:lnTo>
                    <a:pt x="42" y="343"/>
                  </a:lnTo>
                  <a:lnTo>
                    <a:pt x="42" y="353"/>
                  </a:lnTo>
                  <a:lnTo>
                    <a:pt x="37" y="357"/>
                  </a:lnTo>
                  <a:lnTo>
                    <a:pt x="32" y="367"/>
                  </a:lnTo>
                  <a:lnTo>
                    <a:pt x="28" y="376"/>
                  </a:lnTo>
                  <a:lnTo>
                    <a:pt x="18" y="376"/>
                  </a:lnTo>
                  <a:lnTo>
                    <a:pt x="18" y="376"/>
                  </a:lnTo>
                  <a:lnTo>
                    <a:pt x="14" y="376"/>
                  </a:lnTo>
                  <a:lnTo>
                    <a:pt x="9" y="372"/>
                  </a:lnTo>
                  <a:lnTo>
                    <a:pt x="4" y="367"/>
                  </a:lnTo>
                  <a:lnTo>
                    <a:pt x="0" y="357"/>
                  </a:lnTo>
                  <a:lnTo>
                    <a:pt x="0" y="343"/>
                  </a:lnTo>
                  <a:lnTo>
                    <a:pt x="0" y="324"/>
                  </a:lnTo>
                  <a:lnTo>
                    <a:pt x="4" y="257"/>
                  </a:lnTo>
                  <a:lnTo>
                    <a:pt x="18" y="195"/>
                  </a:lnTo>
                  <a:lnTo>
                    <a:pt x="46" y="134"/>
                  </a:lnTo>
                  <a:lnTo>
                    <a:pt x="88" y="81"/>
                  </a:lnTo>
                  <a:lnTo>
                    <a:pt x="135" y="38"/>
                  </a:lnTo>
                  <a:lnTo>
                    <a:pt x="195" y="10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8" name="Group 2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0" y="4953000"/>
            <a:ext cx="6905218" cy="685800"/>
            <a:chOff x="487" y="3198"/>
            <a:chExt cx="21497" cy="2135"/>
          </a:xfrm>
        </p:grpSpPr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487" y="3786"/>
              <a:ext cx="876" cy="1084"/>
            </a:xfrm>
            <a:custGeom>
              <a:avLst/>
              <a:gdLst/>
              <a:ahLst/>
              <a:cxnLst>
                <a:cxn ang="0">
                  <a:pos x="830" y="0"/>
                </a:cxn>
                <a:cxn ang="0">
                  <a:pos x="876" y="357"/>
                </a:cxn>
                <a:cxn ang="0">
                  <a:pos x="837" y="357"/>
                </a:cxn>
                <a:cxn ang="0">
                  <a:pos x="823" y="258"/>
                </a:cxn>
                <a:cxn ang="0">
                  <a:pos x="804" y="179"/>
                </a:cxn>
                <a:cxn ang="0">
                  <a:pos x="771" y="119"/>
                </a:cxn>
                <a:cxn ang="0">
                  <a:pos x="718" y="79"/>
                </a:cxn>
                <a:cxn ang="0">
                  <a:pos x="646" y="53"/>
                </a:cxn>
                <a:cxn ang="0">
                  <a:pos x="547" y="46"/>
                </a:cxn>
                <a:cxn ang="0">
                  <a:pos x="382" y="46"/>
                </a:cxn>
                <a:cxn ang="0">
                  <a:pos x="356" y="46"/>
                </a:cxn>
                <a:cxn ang="0">
                  <a:pos x="336" y="53"/>
                </a:cxn>
                <a:cxn ang="0">
                  <a:pos x="323" y="53"/>
                </a:cxn>
                <a:cxn ang="0">
                  <a:pos x="316" y="66"/>
                </a:cxn>
                <a:cxn ang="0">
                  <a:pos x="310" y="79"/>
                </a:cxn>
                <a:cxn ang="0">
                  <a:pos x="310" y="93"/>
                </a:cxn>
                <a:cxn ang="0">
                  <a:pos x="310" y="112"/>
                </a:cxn>
                <a:cxn ang="0">
                  <a:pos x="310" y="959"/>
                </a:cxn>
                <a:cxn ang="0">
                  <a:pos x="310" y="985"/>
                </a:cxn>
                <a:cxn ang="0">
                  <a:pos x="316" y="1005"/>
                </a:cxn>
                <a:cxn ang="0">
                  <a:pos x="343" y="1025"/>
                </a:cxn>
                <a:cxn ang="0">
                  <a:pos x="389" y="1031"/>
                </a:cxn>
                <a:cxn ang="0">
                  <a:pos x="461" y="1031"/>
                </a:cxn>
                <a:cxn ang="0">
                  <a:pos x="514" y="1031"/>
                </a:cxn>
                <a:cxn ang="0">
                  <a:pos x="514" y="1084"/>
                </a:cxn>
                <a:cxn ang="0">
                  <a:pos x="455" y="1078"/>
                </a:cxn>
                <a:cxn ang="0">
                  <a:pos x="382" y="1078"/>
                </a:cxn>
                <a:cxn ang="0">
                  <a:pos x="310" y="1078"/>
                </a:cxn>
                <a:cxn ang="0">
                  <a:pos x="244" y="1078"/>
                </a:cxn>
                <a:cxn ang="0">
                  <a:pos x="165" y="1078"/>
                </a:cxn>
                <a:cxn ang="0">
                  <a:pos x="79" y="1078"/>
                </a:cxn>
                <a:cxn ang="0">
                  <a:pos x="0" y="1084"/>
                </a:cxn>
                <a:cxn ang="0">
                  <a:pos x="0" y="1031"/>
                </a:cxn>
                <a:cxn ang="0">
                  <a:pos x="40" y="1031"/>
                </a:cxn>
                <a:cxn ang="0">
                  <a:pos x="112" y="1031"/>
                </a:cxn>
                <a:cxn ang="0">
                  <a:pos x="152" y="1018"/>
                </a:cxn>
                <a:cxn ang="0">
                  <a:pos x="165" y="992"/>
                </a:cxn>
                <a:cxn ang="0">
                  <a:pos x="165" y="959"/>
                </a:cxn>
                <a:cxn ang="0">
                  <a:pos x="165" y="126"/>
                </a:cxn>
                <a:cxn ang="0">
                  <a:pos x="165" y="86"/>
                </a:cxn>
                <a:cxn ang="0">
                  <a:pos x="152" y="66"/>
                </a:cxn>
                <a:cxn ang="0">
                  <a:pos x="112" y="53"/>
                </a:cxn>
                <a:cxn ang="0">
                  <a:pos x="40" y="46"/>
                </a:cxn>
                <a:cxn ang="0">
                  <a:pos x="0" y="46"/>
                </a:cxn>
                <a:cxn ang="0">
                  <a:pos x="0" y="0"/>
                </a:cxn>
                <a:cxn ang="0">
                  <a:pos x="830" y="0"/>
                </a:cxn>
                <a:cxn ang="0">
                  <a:pos x="830" y="0"/>
                </a:cxn>
              </a:cxnLst>
              <a:rect l="0" t="0" r="r" b="b"/>
              <a:pathLst>
                <a:path w="876" h="1084">
                  <a:moveTo>
                    <a:pt x="830" y="0"/>
                  </a:moveTo>
                  <a:lnTo>
                    <a:pt x="876" y="357"/>
                  </a:lnTo>
                  <a:lnTo>
                    <a:pt x="837" y="357"/>
                  </a:lnTo>
                  <a:lnTo>
                    <a:pt x="823" y="258"/>
                  </a:lnTo>
                  <a:lnTo>
                    <a:pt x="804" y="179"/>
                  </a:lnTo>
                  <a:lnTo>
                    <a:pt x="771" y="119"/>
                  </a:lnTo>
                  <a:lnTo>
                    <a:pt x="718" y="79"/>
                  </a:lnTo>
                  <a:lnTo>
                    <a:pt x="646" y="53"/>
                  </a:lnTo>
                  <a:lnTo>
                    <a:pt x="547" y="46"/>
                  </a:lnTo>
                  <a:lnTo>
                    <a:pt x="382" y="46"/>
                  </a:lnTo>
                  <a:lnTo>
                    <a:pt x="356" y="46"/>
                  </a:lnTo>
                  <a:lnTo>
                    <a:pt x="336" y="53"/>
                  </a:lnTo>
                  <a:lnTo>
                    <a:pt x="323" y="53"/>
                  </a:lnTo>
                  <a:lnTo>
                    <a:pt x="316" y="66"/>
                  </a:lnTo>
                  <a:lnTo>
                    <a:pt x="310" y="79"/>
                  </a:lnTo>
                  <a:lnTo>
                    <a:pt x="310" y="93"/>
                  </a:lnTo>
                  <a:lnTo>
                    <a:pt x="310" y="112"/>
                  </a:lnTo>
                  <a:lnTo>
                    <a:pt x="310" y="959"/>
                  </a:lnTo>
                  <a:lnTo>
                    <a:pt x="310" y="985"/>
                  </a:lnTo>
                  <a:lnTo>
                    <a:pt x="316" y="1005"/>
                  </a:lnTo>
                  <a:lnTo>
                    <a:pt x="343" y="1025"/>
                  </a:lnTo>
                  <a:lnTo>
                    <a:pt x="389" y="1031"/>
                  </a:lnTo>
                  <a:lnTo>
                    <a:pt x="461" y="1031"/>
                  </a:lnTo>
                  <a:lnTo>
                    <a:pt x="514" y="1031"/>
                  </a:lnTo>
                  <a:lnTo>
                    <a:pt x="514" y="1084"/>
                  </a:lnTo>
                  <a:lnTo>
                    <a:pt x="455" y="1078"/>
                  </a:lnTo>
                  <a:lnTo>
                    <a:pt x="382" y="1078"/>
                  </a:lnTo>
                  <a:lnTo>
                    <a:pt x="310" y="1078"/>
                  </a:lnTo>
                  <a:lnTo>
                    <a:pt x="244" y="1078"/>
                  </a:lnTo>
                  <a:lnTo>
                    <a:pt x="165" y="1078"/>
                  </a:lnTo>
                  <a:lnTo>
                    <a:pt x="79" y="1078"/>
                  </a:lnTo>
                  <a:lnTo>
                    <a:pt x="0" y="1084"/>
                  </a:lnTo>
                  <a:lnTo>
                    <a:pt x="0" y="1031"/>
                  </a:lnTo>
                  <a:lnTo>
                    <a:pt x="40" y="1031"/>
                  </a:lnTo>
                  <a:lnTo>
                    <a:pt x="112" y="1031"/>
                  </a:lnTo>
                  <a:lnTo>
                    <a:pt x="152" y="1018"/>
                  </a:lnTo>
                  <a:lnTo>
                    <a:pt x="165" y="992"/>
                  </a:lnTo>
                  <a:lnTo>
                    <a:pt x="165" y="959"/>
                  </a:lnTo>
                  <a:lnTo>
                    <a:pt x="165" y="126"/>
                  </a:lnTo>
                  <a:lnTo>
                    <a:pt x="165" y="86"/>
                  </a:lnTo>
                  <a:lnTo>
                    <a:pt x="152" y="66"/>
                  </a:lnTo>
                  <a:lnTo>
                    <a:pt x="112" y="53"/>
                  </a:lnTo>
                  <a:lnTo>
                    <a:pt x="40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830" y="0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488" y="4355"/>
              <a:ext cx="343" cy="753"/>
            </a:xfrm>
            <a:custGeom>
              <a:avLst/>
              <a:gdLst/>
              <a:ahLst/>
              <a:cxnLst>
                <a:cxn ang="0">
                  <a:pos x="191" y="251"/>
                </a:cxn>
                <a:cxn ang="0">
                  <a:pos x="237" y="277"/>
                </a:cxn>
                <a:cxn ang="0">
                  <a:pos x="264" y="317"/>
                </a:cxn>
                <a:cxn ang="0">
                  <a:pos x="270" y="363"/>
                </a:cxn>
                <a:cxn ang="0">
                  <a:pos x="257" y="403"/>
                </a:cxn>
                <a:cxn ang="0">
                  <a:pos x="224" y="489"/>
                </a:cxn>
                <a:cxn ang="0">
                  <a:pos x="171" y="615"/>
                </a:cxn>
                <a:cxn ang="0">
                  <a:pos x="158" y="661"/>
                </a:cxn>
                <a:cxn ang="0">
                  <a:pos x="158" y="700"/>
                </a:cxn>
                <a:cxn ang="0">
                  <a:pos x="171" y="720"/>
                </a:cxn>
                <a:cxn ang="0">
                  <a:pos x="231" y="707"/>
                </a:cxn>
                <a:cxn ang="0">
                  <a:pos x="303" y="588"/>
                </a:cxn>
                <a:cxn ang="0">
                  <a:pos x="310" y="575"/>
                </a:cxn>
                <a:cxn ang="0">
                  <a:pos x="323" y="568"/>
                </a:cxn>
                <a:cxn ang="0">
                  <a:pos x="336" y="568"/>
                </a:cxn>
                <a:cxn ang="0">
                  <a:pos x="343" y="581"/>
                </a:cxn>
                <a:cxn ang="0">
                  <a:pos x="316" y="648"/>
                </a:cxn>
                <a:cxn ang="0">
                  <a:pos x="237" y="740"/>
                </a:cxn>
                <a:cxn ang="0">
                  <a:pos x="125" y="740"/>
                </a:cxn>
                <a:cxn ang="0">
                  <a:pos x="73" y="661"/>
                </a:cxn>
                <a:cxn ang="0">
                  <a:pos x="79" y="615"/>
                </a:cxn>
                <a:cxn ang="0">
                  <a:pos x="171" y="377"/>
                </a:cxn>
                <a:cxn ang="0">
                  <a:pos x="185" y="317"/>
                </a:cxn>
                <a:cxn ang="0">
                  <a:pos x="178" y="284"/>
                </a:cxn>
                <a:cxn ang="0">
                  <a:pos x="158" y="277"/>
                </a:cxn>
                <a:cxn ang="0">
                  <a:pos x="73" y="337"/>
                </a:cxn>
                <a:cxn ang="0">
                  <a:pos x="40" y="429"/>
                </a:cxn>
                <a:cxn ang="0">
                  <a:pos x="20" y="436"/>
                </a:cxn>
                <a:cxn ang="0">
                  <a:pos x="7" y="429"/>
                </a:cxn>
                <a:cxn ang="0">
                  <a:pos x="0" y="416"/>
                </a:cxn>
                <a:cxn ang="0">
                  <a:pos x="27" y="350"/>
                </a:cxn>
                <a:cxn ang="0">
                  <a:pos x="106" y="264"/>
                </a:cxn>
                <a:cxn ang="0">
                  <a:pos x="310" y="39"/>
                </a:cxn>
                <a:cxn ang="0">
                  <a:pos x="310" y="39"/>
                </a:cxn>
                <a:cxn ang="0">
                  <a:pos x="283" y="0"/>
                </a:cxn>
                <a:cxn ang="0">
                  <a:pos x="303" y="19"/>
                </a:cxn>
                <a:cxn ang="0">
                  <a:pos x="310" y="39"/>
                </a:cxn>
                <a:cxn ang="0">
                  <a:pos x="290" y="86"/>
                </a:cxn>
                <a:cxn ang="0">
                  <a:pos x="250" y="105"/>
                </a:cxn>
                <a:cxn ang="0">
                  <a:pos x="217" y="92"/>
                </a:cxn>
                <a:cxn ang="0">
                  <a:pos x="204" y="72"/>
                </a:cxn>
                <a:cxn ang="0">
                  <a:pos x="211" y="39"/>
                </a:cxn>
                <a:cxn ang="0">
                  <a:pos x="231" y="6"/>
                </a:cxn>
                <a:cxn ang="0">
                  <a:pos x="264" y="0"/>
                </a:cxn>
              </a:cxnLst>
              <a:rect l="0" t="0" r="r" b="b"/>
              <a:pathLst>
                <a:path w="343" h="753">
                  <a:moveTo>
                    <a:pt x="165" y="251"/>
                  </a:moveTo>
                  <a:lnTo>
                    <a:pt x="191" y="251"/>
                  </a:lnTo>
                  <a:lnTo>
                    <a:pt x="217" y="264"/>
                  </a:lnTo>
                  <a:lnTo>
                    <a:pt x="237" y="277"/>
                  </a:lnTo>
                  <a:lnTo>
                    <a:pt x="257" y="297"/>
                  </a:lnTo>
                  <a:lnTo>
                    <a:pt x="264" y="317"/>
                  </a:lnTo>
                  <a:lnTo>
                    <a:pt x="270" y="343"/>
                  </a:lnTo>
                  <a:lnTo>
                    <a:pt x="270" y="363"/>
                  </a:lnTo>
                  <a:lnTo>
                    <a:pt x="264" y="377"/>
                  </a:lnTo>
                  <a:lnTo>
                    <a:pt x="257" y="403"/>
                  </a:lnTo>
                  <a:lnTo>
                    <a:pt x="237" y="449"/>
                  </a:lnTo>
                  <a:lnTo>
                    <a:pt x="224" y="489"/>
                  </a:lnTo>
                  <a:lnTo>
                    <a:pt x="211" y="522"/>
                  </a:lnTo>
                  <a:lnTo>
                    <a:pt x="171" y="615"/>
                  </a:lnTo>
                  <a:lnTo>
                    <a:pt x="165" y="634"/>
                  </a:lnTo>
                  <a:lnTo>
                    <a:pt x="158" y="661"/>
                  </a:lnTo>
                  <a:lnTo>
                    <a:pt x="152" y="687"/>
                  </a:lnTo>
                  <a:lnTo>
                    <a:pt x="158" y="700"/>
                  </a:lnTo>
                  <a:lnTo>
                    <a:pt x="158" y="714"/>
                  </a:lnTo>
                  <a:lnTo>
                    <a:pt x="171" y="720"/>
                  </a:lnTo>
                  <a:lnTo>
                    <a:pt x="185" y="727"/>
                  </a:lnTo>
                  <a:lnTo>
                    <a:pt x="231" y="707"/>
                  </a:lnTo>
                  <a:lnTo>
                    <a:pt x="270" y="661"/>
                  </a:lnTo>
                  <a:lnTo>
                    <a:pt x="303" y="588"/>
                  </a:lnTo>
                  <a:lnTo>
                    <a:pt x="303" y="581"/>
                  </a:lnTo>
                  <a:lnTo>
                    <a:pt x="310" y="575"/>
                  </a:lnTo>
                  <a:lnTo>
                    <a:pt x="316" y="568"/>
                  </a:lnTo>
                  <a:lnTo>
                    <a:pt x="323" y="568"/>
                  </a:lnTo>
                  <a:lnTo>
                    <a:pt x="329" y="568"/>
                  </a:lnTo>
                  <a:lnTo>
                    <a:pt x="336" y="568"/>
                  </a:lnTo>
                  <a:lnTo>
                    <a:pt x="343" y="575"/>
                  </a:lnTo>
                  <a:lnTo>
                    <a:pt x="343" y="581"/>
                  </a:lnTo>
                  <a:lnTo>
                    <a:pt x="336" y="608"/>
                  </a:lnTo>
                  <a:lnTo>
                    <a:pt x="316" y="648"/>
                  </a:lnTo>
                  <a:lnTo>
                    <a:pt x="283" y="700"/>
                  </a:lnTo>
                  <a:lnTo>
                    <a:pt x="237" y="740"/>
                  </a:lnTo>
                  <a:lnTo>
                    <a:pt x="178" y="753"/>
                  </a:lnTo>
                  <a:lnTo>
                    <a:pt x="125" y="740"/>
                  </a:lnTo>
                  <a:lnTo>
                    <a:pt x="86" y="707"/>
                  </a:lnTo>
                  <a:lnTo>
                    <a:pt x="73" y="661"/>
                  </a:lnTo>
                  <a:lnTo>
                    <a:pt x="73" y="634"/>
                  </a:lnTo>
                  <a:lnTo>
                    <a:pt x="79" y="615"/>
                  </a:lnTo>
                  <a:lnTo>
                    <a:pt x="152" y="429"/>
                  </a:lnTo>
                  <a:lnTo>
                    <a:pt x="171" y="377"/>
                  </a:lnTo>
                  <a:lnTo>
                    <a:pt x="185" y="343"/>
                  </a:lnTo>
                  <a:lnTo>
                    <a:pt x="185" y="317"/>
                  </a:lnTo>
                  <a:lnTo>
                    <a:pt x="185" y="297"/>
                  </a:lnTo>
                  <a:lnTo>
                    <a:pt x="178" y="284"/>
                  </a:lnTo>
                  <a:lnTo>
                    <a:pt x="171" y="277"/>
                  </a:lnTo>
                  <a:lnTo>
                    <a:pt x="158" y="277"/>
                  </a:lnTo>
                  <a:lnTo>
                    <a:pt x="119" y="291"/>
                  </a:lnTo>
                  <a:lnTo>
                    <a:pt x="73" y="337"/>
                  </a:lnTo>
                  <a:lnTo>
                    <a:pt x="40" y="416"/>
                  </a:lnTo>
                  <a:lnTo>
                    <a:pt x="40" y="429"/>
                  </a:lnTo>
                  <a:lnTo>
                    <a:pt x="33" y="429"/>
                  </a:lnTo>
                  <a:lnTo>
                    <a:pt x="20" y="436"/>
                  </a:lnTo>
                  <a:lnTo>
                    <a:pt x="13" y="436"/>
                  </a:lnTo>
                  <a:lnTo>
                    <a:pt x="7" y="429"/>
                  </a:lnTo>
                  <a:lnTo>
                    <a:pt x="0" y="429"/>
                  </a:lnTo>
                  <a:lnTo>
                    <a:pt x="0" y="416"/>
                  </a:lnTo>
                  <a:lnTo>
                    <a:pt x="7" y="396"/>
                  </a:lnTo>
                  <a:lnTo>
                    <a:pt x="27" y="350"/>
                  </a:lnTo>
                  <a:lnTo>
                    <a:pt x="59" y="304"/>
                  </a:lnTo>
                  <a:lnTo>
                    <a:pt x="106" y="264"/>
                  </a:lnTo>
                  <a:lnTo>
                    <a:pt x="165" y="251"/>
                  </a:lnTo>
                  <a:close/>
                  <a:moveTo>
                    <a:pt x="310" y="39"/>
                  </a:moveTo>
                  <a:lnTo>
                    <a:pt x="310" y="39"/>
                  </a:lnTo>
                  <a:lnTo>
                    <a:pt x="310" y="39"/>
                  </a:lnTo>
                  <a:close/>
                  <a:moveTo>
                    <a:pt x="264" y="0"/>
                  </a:moveTo>
                  <a:lnTo>
                    <a:pt x="283" y="0"/>
                  </a:lnTo>
                  <a:lnTo>
                    <a:pt x="296" y="6"/>
                  </a:lnTo>
                  <a:lnTo>
                    <a:pt x="303" y="19"/>
                  </a:lnTo>
                  <a:lnTo>
                    <a:pt x="310" y="26"/>
                  </a:lnTo>
                  <a:lnTo>
                    <a:pt x="310" y="39"/>
                  </a:lnTo>
                  <a:lnTo>
                    <a:pt x="310" y="66"/>
                  </a:lnTo>
                  <a:lnTo>
                    <a:pt x="290" y="86"/>
                  </a:lnTo>
                  <a:lnTo>
                    <a:pt x="270" y="99"/>
                  </a:lnTo>
                  <a:lnTo>
                    <a:pt x="250" y="105"/>
                  </a:lnTo>
                  <a:lnTo>
                    <a:pt x="231" y="99"/>
                  </a:lnTo>
                  <a:lnTo>
                    <a:pt x="217" y="92"/>
                  </a:lnTo>
                  <a:lnTo>
                    <a:pt x="211" y="86"/>
                  </a:lnTo>
                  <a:lnTo>
                    <a:pt x="204" y="72"/>
                  </a:lnTo>
                  <a:lnTo>
                    <a:pt x="204" y="59"/>
                  </a:lnTo>
                  <a:lnTo>
                    <a:pt x="211" y="39"/>
                  </a:lnTo>
                  <a:lnTo>
                    <a:pt x="217" y="19"/>
                  </a:lnTo>
                  <a:lnTo>
                    <a:pt x="231" y="6"/>
                  </a:lnTo>
                  <a:lnTo>
                    <a:pt x="25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1877" y="4355"/>
              <a:ext cx="493" cy="978"/>
            </a:xfrm>
            <a:custGeom>
              <a:avLst/>
              <a:gdLst/>
              <a:ahLst/>
              <a:cxnLst>
                <a:cxn ang="0">
                  <a:pos x="395" y="264"/>
                </a:cxn>
                <a:cxn ang="0">
                  <a:pos x="454" y="357"/>
                </a:cxn>
                <a:cxn ang="0">
                  <a:pos x="447" y="383"/>
                </a:cxn>
                <a:cxn ang="0">
                  <a:pos x="342" y="800"/>
                </a:cxn>
                <a:cxn ang="0">
                  <a:pos x="263" y="919"/>
                </a:cxn>
                <a:cxn ang="0">
                  <a:pos x="158" y="972"/>
                </a:cxn>
                <a:cxn ang="0">
                  <a:pos x="52" y="965"/>
                </a:cxn>
                <a:cxn ang="0">
                  <a:pos x="0" y="905"/>
                </a:cxn>
                <a:cxn ang="0">
                  <a:pos x="19" y="859"/>
                </a:cxn>
                <a:cxn ang="0">
                  <a:pos x="65" y="839"/>
                </a:cxn>
                <a:cxn ang="0">
                  <a:pos x="92" y="846"/>
                </a:cxn>
                <a:cxn ang="0">
                  <a:pos x="105" y="879"/>
                </a:cxn>
                <a:cxn ang="0">
                  <a:pos x="98" y="905"/>
                </a:cxn>
                <a:cxn ang="0">
                  <a:pos x="85" y="925"/>
                </a:cxn>
                <a:cxn ang="0">
                  <a:pos x="85" y="938"/>
                </a:cxn>
                <a:cxn ang="0">
                  <a:pos x="171" y="925"/>
                </a:cxn>
                <a:cxn ang="0">
                  <a:pos x="256" y="800"/>
                </a:cxn>
                <a:cxn ang="0">
                  <a:pos x="362" y="357"/>
                </a:cxn>
                <a:cxn ang="0">
                  <a:pos x="368" y="337"/>
                </a:cxn>
                <a:cxn ang="0">
                  <a:pos x="362" y="297"/>
                </a:cxn>
                <a:cxn ang="0">
                  <a:pos x="342" y="284"/>
                </a:cxn>
                <a:cxn ang="0">
                  <a:pos x="283" y="291"/>
                </a:cxn>
                <a:cxn ang="0">
                  <a:pos x="204" y="363"/>
                </a:cxn>
                <a:cxn ang="0">
                  <a:pos x="171" y="423"/>
                </a:cxn>
                <a:cxn ang="0">
                  <a:pos x="164" y="436"/>
                </a:cxn>
                <a:cxn ang="0">
                  <a:pos x="151" y="436"/>
                </a:cxn>
                <a:cxn ang="0">
                  <a:pos x="138" y="429"/>
                </a:cxn>
                <a:cxn ang="0">
                  <a:pos x="144" y="396"/>
                </a:cxn>
                <a:cxn ang="0">
                  <a:pos x="210" y="304"/>
                </a:cxn>
                <a:cxn ang="0">
                  <a:pos x="329" y="251"/>
                </a:cxn>
                <a:cxn ang="0">
                  <a:pos x="493" y="39"/>
                </a:cxn>
                <a:cxn ang="0">
                  <a:pos x="447" y="0"/>
                </a:cxn>
                <a:cxn ang="0">
                  <a:pos x="474" y="6"/>
                </a:cxn>
                <a:cxn ang="0">
                  <a:pos x="493" y="26"/>
                </a:cxn>
                <a:cxn ang="0">
                  <a:pos x="487" y="66"/>
                </a:cxn>
                <a:cxn ang="0">
                  <a:pos x="454" y="99"/>
                </a:cxn>
                <a:cxn ang="0">
                  <a:pos x="414" y="99"/>
                </a:cxn>
                <a:cxn ang="0">
                  <a:pos x="395" y="86"/>
                </a:cxn>
                <a:cxn ang="0">
                  <a:pos x="388" y="59"/>
                </a:cxn>
                <a:cxn ang="0">
                  <a:pos x="408" y="19"/>
                </a:cxn>
                <a:cxn ang="0">
                  <a:pos x="447" y="0"/>
                </a:cxn>
              </a:cxnLst>
              <a:rect l="0" t="0" r="r" b="b"/>
              <a:pathLst>
                <a:path w="493" h="978">
                  <a:moveTo>
                    <a:pt x="329" y="251"/>
                  </a:moveTo>
                  <a:lnTo>
                    <a:pt x="395" y="264"/>
                  </a:lnTo>
                  <a:lnTo>
                    <a:pt x="434" y="297"/>
                  </a:lnTo>
                  <a:lnTo>
                    <a:pt x="454" y="357"/>
                  </a:lnTo>
                  <a:lnTo>
                    <a:pt x="447" y="370"/>
                  </a:lnTo>
                  <a:lnTo>
                    <a:pt x="447" y="383"/>
                  </a:lnTo>
                  <a:lnTo>
                    <a:pt x="447" y="396"/>
                  </a:lnTo>
                  <a:lnTo>
                    <a:pt x="342" y="800"/>
                  </a:lnTo>
                  <a:lnTo>
                    <a:pt x="309" y="866"/>
                  </a:lnTo>
                  <a:lnTo>
                    <a:pt x="263" y="919"/>
                  </a:lnTo>
                  <a:lnTo>
                    <a:pt x="210" y="952"/>
                  </a:lnTo>
                  <a:lnTo>
                    <a:pt x="158" y="972"/>
                  </a:lnTo>
                  <a:lnTo>
                    <a:pt x="112" y="978"/>
                  </a:lnTo>
                  <a:lnTo>
                    <a:pt x="52" y="965"/>
                  </a:lnTo>
                  <a:lnTo>
                    <a:pt x="13" y="938"/>
                  </a:lnTo>
                  <a:lnTo>
                    <a:pt x="0" y="905"/>
                  </a:lnTo>
                  <a:lnTo>
                    <a:pt x="6" y="879"/>
                  </a:lnTo>
                  <a:lnTo>
                    <a:pt x="19" y="859"/>
                  </a:lnTo>
                  <a:lnTo>
                    <a:pt x="39" y="846"/>
                  </a:lnTo>
                  <a:lnTo>
                    <a:pt x="65" y="839"/>
                  </a:lnTo>
                  <a:lnTo>
                    <a:pt x="79" y="839"/>
                  </a:lnTo>
                  <a:lnTo>
                    <a:pt x="92" y="846"/>
                  </a:lnTo>
                  <a:lnTo>
                    <a:pt x="105" y="859"/>
                  </a:lnTo>
                  <a:lnTo>
                    <a:pt x="105" y="879"/>
                  </a:lnTo>
                  <a:lnTo>
                    <a:pt x="105" y="892"/>
                  </a:lnTo>
                  <a:lnTo>
                    <a:pt x="98" y="905"/>
                  </a:lnTo>
                  <a:lnTo>
                    <a:pt x="92" y="912"/>
                  </a:lnTo>
                  <a:lnTo>
                    <a:pt x="85" y="925"/>
                  </a:lnTo>
                  <a:lnTo>
                    <a:pt x="65" y="932"/>
                  </a:lnTo>
                  <a:lnTo>
                    <a:pt x="85" y="938"/>
                  </a:lnTo>
                  <a:lnTo>
                    <a:pt x="112" y="945"/>
                  </a:lnTo>
                  <a:lnTo>
                    <a:pt x="171" y="925"/>
                  </a:lnTo>
                  <a:lnTo>
                    <a:pt x="223" y="872"/>
                  </a:lnTo>
                  <a:lnTo>
                    <a:pt x="256" y="800"/>
                  </a:lnTo>
                  <a:lnTo>
                    <a:pt x="362" y="370"/>
                  </a:lnTo>
                  <a:lnTo>
                    <a:pt x="362" y="357"/>
                  </a:lnTo>
                  <a:lnTo>
                    <a:pt x="368" y="343"/>
                  </a:lnTo>
                  <a:lnTo>
                    <a:pt x="368" y="337"/>
                  </a:lnTo>
                  <a:lnTo>
                    <a:pt x="362" y="317"/>
                  </a:lnTo>
                  <a:lnTo>
                    <a:pt x="362" y="297"/>
                  </a:lnTo>
                  <a:lnTo>
                    <a:pt x="355" y="291"/>
                  </a:lnTo>
                  <a:lnTo>
                    <a:pt x="342" y="284"/>
                  </a:lnTo>
                  <a:lnTo>
                    <a:pt x="329" y="277"/>
                  </a:lnTo>
                  <a:lnTo>
                    <a:pt x="283" y="291"/>
                  </a:lnTo>
                  <a:lnTo>
                    <a:pt x="237" y="324"/>
                  </a:lnTo>
                  <a:lnTo>
                    <a:pt x="204" y="363"/>
                  </a:lnTo>
                  <a:lnTo>
                    <a:pt x="177" y="416"/>
                  </a:lnTo>
                  <a:lnTo>
                    <a:pt x="171" y="423"/>
                  </a:lnTo>
                  <a:lnTo>
                    <a:pt x="164" y="429"/>
                  </a:lnTo>
                  <a:lnTo>
                    <a:pt x="164" y="436"/>
                  </a:lnTo>
                  <a:lnTo>
                    <a:pt x="151" y="436"/>
                  </a:lnTo>
                  <a:lnTo>
                    <a:pt x="151" y="436"/>
                  </a:lnTo>
                  <a:lnTo>
                    <a:pt x="144" y="429"/>
                  </a:lnTo>
                  <a:lnTo>
                    <a:pt x="138" y="429"/>
                  </a:lnTo>
                  <a:lnTo>
                    <a:pt x="131" y="416"/>
                  </a:lnTo>
                  <a:lnTo>
                    <a:pt x="144" y="396"/>
                  </a:lnTo>
                  <a:lnTo>
                    <a:pt x="164" y="350"/>
                  </a:lnTo>
                  <a:lnTo>
                    <a:pt x="210" y="304"/>
                  </a:lnTo>
                  <a:lnTo>
                    <a:pt x="263" y="264"/>
                  </a:lnTo>
                  <a:lnTo>
                    <a:pt x="329" y="251"/>
                  </a:lnTo>
                  <a:close/>
                  <a:moveTo>
                    <a:pt x="493" y="39"/>
                  </a:moveTo>
                  <a:lnTo>
                    <a:pt x="493" y="39"/>
                  </a:lnTo>
                  <a:lnTo>
                    <a:pt x="493" y="39"/>
                  </a:lnTo>
                  <a:close/>
                  <a:moveTo>
                    <a:pt x="447" y="0"/>
                  </a:moveTo>
                  <a:lnTo>
                    <a:pt x="467" y="0"/>
                  </a:lnTo>
                  <a:lnTo>
                    <a:pt x="474" y="6"/>
                  </a:lnTo>
                  <a:lnTo>
                    <a:pt x="487" y="19"/>
                  </a:lnTo>
                  <a:lnTo>
                    <a:pt x="493" y="26"/>
                  </a:lnTo>
                  <a:lnTo>
                    <a:pt x="493" y="39"/>
                  </a:lnTo>
                  <a:lnTo>
                    <a:pt x="487" y="66"/>
                  </a:lnTo>
                  <a:lnTo>
                    <a:pt x="474" y="86"/>
                  </a:lnTo>
                  <a:lnTo>
                    <a:pt x="454" y="99"/>
                  </a:lnTo>
                  <a:lnTo>
                    <a:pt x="428" y="105"/>
                  </a:lnTo>
                  <a:lnTo>
                    <a:pt x="414" y="99"/>
                  </a:lnTo>
                  <a:lnTo>
                    <a:pt x="401" y="92"/>
                  </a:lnTo>
                  <a:lnTo>
                    <a:pt x="395" y="86"/>
                  </a:lnTo>
                  <a:lnTo>
                    <a:pt x="388" y="72"/>
                  </a:lnTo>
                  <a:lnTo>
                    <a:pt x="388" y="59"/>
                  </a:lnTo>
                  <a:lnTo>
                    <a:pt x="388" y="33"/>
                  </a:lnTo>
                  <a:lnTo>
                    <a:pt x="408" y="19"/>
                  </a:lnTo>
                  <a:lnTo>
                    <a:pt x="428" y="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2726" y="3674"/>
              <a:ext cx="369" cy="1593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5" y="0"/>
                </a:cxn>
                <a:cxn ang="0">
                  <a:pos x="362" y="6"/>
                </a:cxn>
                <a:cxn ang="0">
                  <a:pos x="369" y="19"/>
                </a:cxn>
                <a:cxn ang="0">
                  <a:pos x="369" y="19"/>
                </a:cxn>
                <a:cxn ang="0">
                  <a:pos x="362" y="19"/>
                </a:cxn>
                <a:cxn ang="0">
                  <a:pos x="362" y="26"/>
                </a:cxn>
                <a:cxn ang="0">
                  <a:pos x="355" y="33"/>
                </a:cxn>
                <a:cxn ang="0">
                  <a:pos x="342" y="39"/>
                </a:cxn>
                <a:cxn ang="0">
                  <a:pos x="244" y="172"/>
                </a:cxn>
                <a:cxn ang="0">
                  <a:pos x="171" y="310"/>
                </a:cxn>
                <a:cxn ang="0">
                  <a:pos x="125" y="469"/>
                </a:cxn>
                <a:cxn ang="0">
                  <a:pos x="99" y="628"/>
                </a:cxn>
                <a:cxn ang="0">
                  <a:pos x="92" y="793"/>
                </a:cxn>
                <a:cxn ang="0">
                  <a:pos x="92" y="919"/>
                </a:cxn>
                <a:cxn ang="0">
                  <a:pos x="112" y="1051"/>
                </a:cxn>
                <a:cxn ang="0">
                  <a:pos x="138" y="1183"/>
                </a:cxn>
                <a:cxn ang="0">
                  <a:pos x="184" y="1315"/>
                </a:cxn>
                <a:cxn ang="0">
                  <a:pos x="250" y="1434"/>
                </a:cxn>
                <a:cxn ang="0">
                  <a:pos x="342" y="1540"/>
                </a:cxn>
                <a:cxn ang="0">
                  <a:pos x="355" y="1553"/>
                </a:cxn>
                <a:cxn ang="0">
                  <a:pos x="362" y="1567"/>
                </a:cxn>
                <a:cxn ang="0">
                  <a:pos x="362" y="1573"/>
                </a:cxn>
                <a:cxn ang="0">
                  <a:pos x="369" y="1573"/>
                </a:cxn>
                <a:cxn ang="0">
                  <a:pos x="369" y="1580"/>
                </a:cxn>
                <a:cxn ang="0">
                  <a:pos x="362" y="1586"/>
                </a:cxn>
                <a:cxn ang="0">
                  <a:pos x="355" y="1593"/>
                </a:cxn>
                <a:cxn ang="0">
                  <a:pos x="349" y="1593"/>
                </a:cxn>
                <a:cxn ang="0">
                  <a:pos x="329" y="1586"/>
                </a:cxn>
                <a:cxn ang="0">
                  <a:pos x="303" y="1560"/>
                </a:cxn>
                <a:cxn ang="0">
                  <a:pos x="257" y="1514"/>
                </a:cxn>
                <a:cxn ang="0">
                  <a:pos x="204" y="1461"/>
                </a:cxn>
                <a:cxn ang="0">
                  <a:pos x="151" y="1381"/>
                </a:cxn>
                <a:cxn ang="0">
                  <a:pos x="105" y="1296"/>
                </a:cxn>
                <a:cxn ang="0">
                  <a:pos x="46" y="1157"/>
                </a:cxn>
                <a:cxn ang="0">
                  <a:pos x="20" y="1024"/>
                </a:cxn>
                <a:cxn ang="0">
                  <a:pos x="0" y="899"/>
                </a:cxn>
                <a:cxn ang="0">
                  <a:pos x="0" y="793"/>
                </a:cxn>
                <a:cxn ang="0">
                  <a:pos x="7" y="648"/>
                </a:cxn>
                <a:cxn ang="0">
                  <a:pos x="33" y="482"/>
                </a:cxn>
                <a:cxn ang="0">
                  <a:pos x="99" y="310"/>
                </a:cxn>
                <a:cxn ang="0">
                  <a:pos x="145" y="218"/>
                </a:cxn>
                <a:cxn ang="0">
                  <a:pos x="204" y="138"/>
                </a:cxn>
                <a:cxn ang="0">
                  <a:pos x="250" y="79"/>
                </a:cxn>
                <a:cxn ang="0">
                  <a:pos x="296" y="33"/>
                </a:cxn>
                <a:cxn ang="0">
                  <a:pos x="329" y="6"/>
                </a:cxn>
                <a:cxn ang="0">
                  <a:pos x="349" y="0"/>
                </a:cxn>
              </a:cxnLst>
              <a:rect l="0" t="0" r="r" b="b"/>
              <a:pathLst>
                <a:path w="369" h="1593">
                  <a:moveTo>
                    <a:pt x="349" y="0"/>
                  </a:moveTo>
                  <a:lnTo>
                    <a:pt x="355" y="0"/>
                  </a:lnTo>
                  <a:lnTo>
                    <a:pt x="362" y="6"/>
                  </a:lnTo>
                  <a:lnTo>
                    <a:pt x="369" y="19"/>
                  </a:lnTo>
                  <a:lnTo>
                    <a:pt x="369" y="19"/>
                  </a:lnTo>
                  <a:lnTo>
                    <a:pt x="362" y="19"/>
                  </a:lnTo>
                  <a:lnTo>
                    <a:pt x="362" y="26"/>
                  </a:lnTo>
                  <a:lnTo>
                    <a:pt x="355" y="33"/>
                  </a:lnTo>
                  <a:lnTo>
                    <a:pt x="342" y="39"/>
                  </a:lnTo>
                  <a:lnTo>
                    <a:pt x="244" y="172"/>
                  </a:lnTo>
                  <a:lnTo>
                    <a:pt x="171" y="310"/>
                  </a:lnTo>
                  <a:lnTo>
                    <a:pt x="125" y="469"/>
                  </a:lnTo>
                  <a:lnTo>
                    <a:pt x="99" y="628"/>
                  </a:lnTo>
                  <a:lnTo>
                    <a:pt x="92" y="793"/>
                  </a:lnTo>
                  <a:lnTo>
                    <a:pt x="92" y="919"/>
                  </a:lnTo>
                  <a:lnTo>
                    <a:pt x="112" y="1051"/>
                  </a:lnTo>
                  <a:lnTo>
                    <a:pt x="138" y="1183"/>
                  </a:lnTo>
                  <a:lnTo>
                    <a:pt x="184" y="1315"/>
                  </a:lnTo>
                  <a:lnTo>
                    <a:pt x="250" y="1434"/>
                  </a:lnTo>
                  <a:lnTo>
                    <a:pt x="342" y="1540"/>
                  </a:lnTo>
                  <a:lnTo>
                    <a:pt x="355" y="1553"/>
                  </a:lnTo>
                  <a:lnTo>
                    <a:pt x="362" y="1567"/>
                  </a:lnTo>
                  <a:lnTo>
                    <a:pt x="362" y="1573"/>
                  </a:lnTo>
                  <a:lnTo>
                    <a:pt x="369" y="1573"/>
                  </a:lnTo>
                  <a:lnTo>
                    <a:pt x="369" y="1580"/>
                  </a:lnTo>
                  <a:lnTo>
                    <a:pt x="362" y="1586"/>
                  </a:lnTo>
                  <a:lnTo>
                    <a:pt x="355" y="1593"/>
                  </a:lnTo>
                  <a:lnTo>
                    <a:pt x="349" y="1593"/>
                  </a:lnTo>
                  <a:lnTo>
                    <a:pt x="329" y="1586"/>
                  </a:lnTo>
                  <a:lnTo>
                    <a:pt x="303" y="1560"/>
                  </a:lnTo>
                  <a:lnTo>
                    <a:pt x="257" y="1514"/>
                  </a:lnTo>
                  <a:lnTo>
                    <a:pt x="204" y="1461"/>
                  </a:lnTo>
                  <a:lnTo>
                    <a:pt x="151" y="1381"/>
                  </a:lnTo>
                  <a:lnTo>
                    <a:pt x="105" y="1296"/>
                  </a:lnTo>
                  <a:lnTo>
                    <a:pt x="46" y="1157"/>
                  </a:lnTo>
                  <a:lnTo>
                    <a:pt x="20" y="1024"/>
                  </a:lnTo>
                  <a:lnTo>
                    <a:pt x="0" y="899"/>
                  </a:lnTo>
                  <a:lnTo>
                    <a:pt x="0" y="793"/>
                  </a:lnTo>
                  <a:lnTo>
                    <a:pt x="7" y="648"/>
                  </a:lnTo>
                  <a:lnTo>
                    <a:pt x="33" y="482"/>
                  </a:lnTo>
                  <a:lnTo>
                    <a:pt x="99" y="310"/>
                  </a:lnTo>
                  <a:lnTo>
                    <a:pt x="145" y="218"/>
                  </a:lnTo>
                  <a:lnTo>
                    <a:pt x="204" y="138"/>
                  </a:lnTo>
                  <a:lnTo>
                    <a:pt x="250" y="79"/>
                  </a:lnTo>
                  <a:lnTo>
                    <a:pt x="296" y="33"/>
                  </a:lnTo>
                  <a:lnTo>
                    <a:pt x="329" y="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3246" y="4163"/>
              <a:ext cx="672" cy="721"/>
            </a:xfrm>
            <a:custGeom>
              <a:avLst/>
              <a:gdLst/>
              <a:ahLst/>
              <a:cxnLst>
                <a:cxn ang="0">
                  <a:pos x="369" y="13"/>
                </a:cxn>
                <a:cxn ang="0">
                  <a:pos x="435" y="66"/>
                </a:cxn>
                <a:cxn ang="0">
                  <a:pos x="461" y="99"/>
                </a:cxn>
                <a:cxn ang="0">
                  <a:pos x="494" y="119"/>
                </a:cxn>
                <a:cxn ang="0">
                  <a:pos x="553" y="112"/>
                </a:cxn>
                <a:cxn ang="0">
                  <a:pos x="632" y="20"/>
                </a:cxn>
                <a:cxn ang="0">
                  <a:pos x="652" y="0"/>
                </a:cxn>
                <a:cxn ang="0">
                  <a:pos x="665" y="0"/>
                </a:cxn>
                <a:cxn ang="0">
                  <a:pos x="672" y="7"/>
                </a:cxn>
                <a:cxn ang="0">
                  <a:pos x="672" y="26"/>
                </a:cxn>
                <a:cxn ang="0">
                  <a:pos x="619" y="99"/>
                </a:cxn>
                <a:cxn ang="0">
                  <a:pos x="487" y="251"/>
                </a:cxn>
                <a:cxn ang="0">
                  <a:pos x="408" y="324"/>
                </a:cxn>
                <a:cxn ang="0">
                  <a:pos x="342" y="383"/>
                </a:cxn>
                <a:cxn ang="0">
                  <a:pos x="290" y="430"/>
                </a:cxn>
                <a:cxn ang="0">
                  <a:pos x="204" y="509"/>
                </a:cxn>
                <a:cxn ang="0">
                  <a:pos x="145" y="575"/>
                </a:cxn>
                <a:cxn ang="0">
                  <a:pos x="145" y="575"/>
                </a:cxn>
                <a:cxn ang="0">
                  <a:pos x="171" y="569"/>
                </a:cxn>
                <a:cxn ang="0">
                  <a:pos x="191" y="569"/>
                </a:cxn>
                <a:cxn ang="0">
                  <a:pos x="250" y="582"/>
                </a:cxn>
                <a:cxn ang="0">
                  <a:pos x="329" y="608"/>
                </a:cxn>
                <a:cxn ang="0">
                  <a:pos x="395" y="615"/>
                </a:cxn>
                <a:cxn ang="0">
                  <a:pos x="494" y="588"/>
                </a:cxn>
                <a:cxn ang="0">
                  <a:pos x="579" y="483"/>
                </a:cxn>
                <a:cxn ang="0">
                  <a:pos x="593" y="463"/>
                </a:cxn>
                <a:cxn ang="0">
                  <a:pos x="612" y="463"/>
                </a:cxn>
                <a:cxn ang="0">
                  <a:pos x="626" y="476"/>
                </a:cxn>
                <a:cxn ang="0">
                  <a:pos x="593" y="562"/>
                </a:cxn>
                <a:cxn ang="0">
                  <a:pos x="507" y="668"/>
                </a:cxn>
                <a:cxn ang="0">
                  <a:pos x="375" y="721"/>
                </a:cxn>
                <a:cxn ang="0">
                  <a:pos x="329" y="714"/>
                </a:cxn>
                <a:cxn ang="0">
                  <a:pos x="290" y="681"/>
                </a:cxn>
                <a:cxn ang="0">
                  <a:pos x="257" y="641"/>
                </a:cxn>
                <a:cxn ang="0">
                  <a:pos x="224" y="615"/>
                </a:cxn>
                <a:cxn ang="0">
                  <a:pos x="198" y="602"/>
                </a:cxn>
                <a:cxn ang="0">
                  <a:pos x="132" y="615"/>
                </a:cxn>
                <a:cxn ang="0">
                  <a:pos x="46" y="701"/>
                </a:cxn>
                <a:cxn ang="0">
                  <a:pos x="33" y="721"/>
                </a:cxn>
                <a:cxn ang="0">
                  <a:pos x="20" y="721"/>
                </a:cxn>
                <a:cxn ang="0">
                  <a:pos x="7" y="721"/>
                </a:cxn>
                <a:cxn ang="0">
                  <a:pos x="0" y="707"/>
                </a:cxn>
                <a:cxn ang="0">
                  <a:pos x="46" y="641"/>
                </a:cxn>
                <a:cxn ang="0">
                  <a:pos x="165" y="496"/>
                </a:cxn>
                <a:cxn ang="0">
                  <a:pos x="336" y="337"/>
                </a:cxn>
                <a:cxn ang="0">
                  <a:pos x="435" y="251"/>
                </a:cxn>
                <a:cxn ang="0">
                  <a:pos x="527" y="159"/>
                </a:cxn>
                <a:cxn ang="0">
                  <a:pos x="461" y="152"/>
                </a:cxn>
                <a:cxn ang="0">
                  <a:pos x="375" y="119"/>
                </a:cxn>
                <a:cxn ang="0">
                  <a:pos x="309" y="106"/>
                </a:cxn>
                <a:cxn ang="0">
                  <a:pos x="250" y="119"/>
                </a:cxn>
                <a:cxn ang="0">
                  <a:pos x="171" y="178"/>
                </a:cxn>
                <a:cxn ang="0">
                  <a:pos x="165" y="192"/>
                </a:cxn>
                <a:cxn ang="0">
                  <a:pos x="151" y="198"/>
                </a:cxn>
                <a:cxn ang="0">
                  <a:pos x="132" y="192"/>
                </a:cxn>
                <a:cxn ang="0">
                  <a:pos x="145" y="152"/>
                </a:cxn>
                <a:cxn ang="0">
                  <a:pos x="204" y="53"/>
                </a:cxn>
                <a:cxn ang="0">
                  <a:pos x="323" y="0"/>
                </a:cxn>
              </a:cxnLst>
              <a:rect l="0" t="0" r="r" b="b"/>
              <a:pathLst>
                <a:path w="672" h="721">
                  <a:moveTo>
                    <a:pt x="323" y="0"/>
                  </a:moveTo>
                  <a:lnTo>
                    <a:pt x="369" y="13"/>
                  </a:lnTo>
                  <a:lnTo>
                    <a:pt x="402" y="33"/>
                  </a:lnTo>
                  <a:lnTo>
                    <a:pt x="435" y="66"/>
                  </a:lnTo>
                  <a:lnTo>
                    <a:pt x="448" y="86"/>
                  </a:lnTo>
                  <a:lnTo>
                    <a:pt x="461" y="99"/>
                  </a:lnTo>
                  <a:lnTo>
                    <a:pt x="474" y="112"/>
                  </a:lnTo>
                  <a:lnTo>
                    <a:pt x="494" y="119"/>
                  </a:lnTo>
                  <a:lnTo>
                    <a:pt x="514" y="119"/>
                  </a:lnTo>
                  <a:lnTo>
                    <a:pt x="553" y="112"/>
                  </a:lnTo>
                  <a:lnTo>
                    <a:pt x="593" y="79"/>
                  </a:lnTo>
                  <a:lnTo>
                    <a:pt x="632" y="20"/>
                  </a:lnTo>
                  <a:lnTo>
                    <a:pt x="639" y="7"/>
                  </a:lnTo>
                  <a:lnTo>
                    <a:pt x="652" y="0"/>
                  </a:lnTo>
                  <a:lnTo>
                    <a:pt x="658" y="0"/>
                  </a:lnTo>
                  <a:lnTo>
                    <a:pt x="665" y="0"/>
                  </a:lnTo>
                  <a:lnTo>
                    <a:pt x="665" y="0"/>
                  </a:lnTo>
                  <a:lnTo>
                    <a:pt x="672" y="7"/>
                  </a:lnTo>
                  <a:lnTo>
                    <a:pt x="672" y="13"/>
                  </a:lnTo>
                  <a:lnTo>
                    <a:pt x="672" y="26"/>
                  </a:lnTo>
                  <a:lnTo>
                    <a:pt x="652" y="59"/>
                  </a:lnTo>
                  <a:lnTo>
                    <a:pt x="619" y="99"/>
                  </a:lnTo>
                  <a:lnTo>
                    <a:pt x="566" y="165"/>
                  </a:lnTo>
                  <a:lnTo>
                    <a:pt x="487" y="251"/>
                  </a:lnTo>
                  <a:lnTo>
                    <a:pt x="454" y="284"/>
                  </a:lnTo>
                  <a:lnTo>
                    <a:pt x="408" y="324"/>
                  </a:lnTo>
                  <a:lnTo>
                    <a:pt x="369" y="357"/>
                  </a:lnTo>
                  <a:lnTo>
                    <a:pt x="342" y="383"/>
                  </a:lnTo>
                  <a:lnTo>
                    <a:pt x="336" y="390"/>
                  </a:lnTo>
                  <a:lnTo>
                    <a:pt x="290" y="430"/>
                  </a:lnTo>
                  <a:lnTo>
                    <a:pt x="250" y="463"/>
                  </a:lnTo>
                  <a:lnTo>
                    <a:pt x="204" y="509"/>
                  </a:lnTo>
                  <a:lnTo>
                    <a:pt x="145" y="575"/>
                  </a:lnTo>
                  <a:lnTo>
                    <a:pt x="145" y="575"/>
                  </a:lnTo>
                  <a:lnTo>
                    <a:pt x="145" y="575"/>
                  </a:lnTo>
                  <a:lnTo>
                    <a:pt x="145" y="575"/>
                  </a:lnTo>
                  <a:lnTo>
                    <a:pt x="158" y="569"/>
                  </a:lnTo>
                  <a:lnTo>
                    <a:pt x="171" y="569"/>
                  </a:lnTo>
                  <a:lnTo>
                    <a:pt x="184" y="569"/>
                  </a:lnTo>
                  <a:lnTo>
                    <a:pt x="191" y="569"/>
                  </a:lnTo>
                  <a:lnTo>
                    <a:pt x="217" y="569"/>
                  </a:lnTo>
                  <a:lnTo>
                    <a:pt x="250" y="582"/>
                  </a:lnTo>
                  <a:lnTo>
                    <a:pt x="296" y="595"/>
                  </a:lnTo>
                  <a:lnTo>
                    <a:pt x="329" y="608"/>
                  </a:lnTo>
                  <a:lnTo>
                    <a:pt x="362" y="615"/>
                  </a:lnTo>
                  <a:lnTo>
                    <a:pt x="395" y="615"/>
                  </a:lnTo>
                  <a:lnTo>
                    <a:pt x="441" y="608"/>
                  </a:lnTo>
                  <a:lnTo>
                    <a:pt x="494" y="588"/>
                  </a:lnTo>
                  <a:lnTo>
                    <a:pt x="547" y="549"/>
                  </a:lnTo>
                  <a:lnTo>
                    <a:pt x="579" y="483"/>
                  </a:lnTo>
                  <a:lnTo>
                    <a:pt x="586" y="476"/>
                  </a:lnTo>
                  <a:lnTo>
                    <a:pt x="593" y="463"/>
                  </a:lnTo>
                  <a:lnTo>
                    <a:pt x="606" y="463"/>
                  </a:lnTo>
                  <a:lnTo>
                    <a:pt x="612" y="463"/>
                  </a:lnTo>
                  <a:lnTo>
                    <a:pt x="626" y="469"/>
                  </a:lnTo>
                  <a:lnTo>
                    <a:pt x="626" y="476"/>
                  </a:lnTo>
                  <a:lnTo>
                    <a:pt x="619" y="509"/>
                  </a:lnTo>
                  <a:lnTo>
                    <a:pt x="593" y="562"/>
                  </a:lnTo>
                  <a:lnTo>
                    <a:pt x="560" y="615"/>
                  </a:lnTo>
                  <a:lnTo>
                    <a:pt x="507" y="668"/>
                  </a:lnTo>
                  <a:lnTo>
                    <a:pt x="448" y="707"/>
                  </a:lnTo>
                  <a:lnTo>
                    <a:pt x="375" y="721"/>
                  </a:lnTo>
                  <a:lnTo>
                    <a:pt x="349" y="721"/>
                  </a:lnTo>
                  <a:lnTo>
                    <a:pt x="329" y="714"/>
                  </a:lnTo>
                  <a:lnTo>
                    <a:pt x="309" y="701"/>
                  </a:lnTo>
                  <a:lnTo>
                    <a:pt x="290" y="681"/>
                  </a:lnTo>
                  <a:lnTo>
                    <a:pt x="270" y="661"/>
                  </a:lnTo>
                  <a:lnTo>
                    <a:pt x="257" y="641"/>
                  </a:lnTo>
                  <a:lnTo>
                    <a:pt x="237" y="628"/>
                  </a:lnTo>
                  <a:lnTo>
                    <a:pt x="224" y="615"/>
                  </a:lnTo>
                  <a:lnTo>
                    <a:pt x="211" y="608"/>
                  </a:lnTo>
                  <a:lnTo>
                    <a:pt x="198" y="602"/>
                  </a:lnTo>
                  <a:lnTo>
                    <a:pt x="178" y="602"/>
                  </a:lnTo>
                  <a:lnTo>
                    <a:pt x="132" y="615"/>
                  </a:lnTo>
                  <a:lnTo>
                    <a:pt x="86" y="654"/>
                  </a:lnTo>
                  <a:lnTo>
                    <a:pt x="46" y="701"/>
                  </a:lnTo>
                  <a:lnTo>
                    <a:pt x="40" y="714"/>
                  </a:lnTo>
                  <a:lnTo>
                    <a:pt x="33" y="721"/>
                  </a:lnTo>
                  <a:lnTo>
                    <a:pt x="26" y="721"/>
                  </a:lnTo>
                  <a:lnTo>
                    <a:pt x="20" y="721"/>
                  </a:lnTo>
                  <a:lnTo>
                    <a:pt x="20" y="721"/>
                  </a:lnTo>
                  <a:lnTo>
                    <a:pt x="7" y="721"/>
                  </a:lnTo>
                  <a:lnTo>
                    <a:pt x="7" y="714"/>
                  </a:lnTo>
                  <a:lnTo>
                    <a:pt x="0" y="707"/>
                  </a:lnTo>
                  <a:lnTo>
                    <a:pt x="13" y="688"/>
                  </a:lnTo>
                  <a:lnTo>
                    <a:pt x="46" y="641"/>
                  </a:lnTo>
                  <a:lnTo>
                    <a:pt x="92" y="575"/>
                  </a:lnTo>
                  <a:lnTo>
                    <a:pt x="165" y="496"/>
                  </a:lnTo>
                  <a:lnTo>
                    <a:pt x="309" y="364"/>
                  </a:lnTo>
                  <a:lnTo>
                    <a:pt x="336" y="337"/>
                  </a:lnTo>
                  <a:lnTo>
                    <a:pt x="382" y="297"/>
                  </a:lnTo>
                  <a:lnTo>
                    <a:pt x="435" y="251"/>
                  </a:lnTo>
                  <a:lnTo>
                    <a:pt x="487" y="205"/>
                  </a:lnTo>
                  <a:lnTo>
                    <a:pt x="527" y="159"/>
                  </a:lnTo>
                  <a:lnTo>
                    <a:pt x="494" y="159"/>
                  </a:lnTo>
                  <a:lnTo>
                    <a:pt x="461" y="152"/>
                  </a:lnTo>
                  <a:lnTo>
                    <a:pt x="408" y="132"/>
                  </a:lnTo>
                  <a:lnTo>
                    <a:pt x="375" y="119"/>
                  </a:lnTo>
                  <a:lnTo>
                    <a:pt x="342" y="112"/>
                  </a:lnTo>
                  <a:lnTo>
                    <a:pt x="309" y="106"/>
                  </a:lnTo>
                  <a:lnTo>
                    <a:pt x="283" y="112"/>
                  </a:lnTo>
                  <a:lnTo>
                    <a:pt x="250" y="119"/>
                  </a:lnTo>
                  <a:lnTo>
                    <a:pt x="204" y="139"/>
                  </a:lnTo>
                  <a:lnTo>
                    <a:pt x="171" y="178"/>
                  </a:lnTo>
                  <a:lnTo>
                    <a:pt x="171" y="192"/>
                  </a:lnTo>
                  <a:lnTo>
                    <a:pt x="165" y="192"/>
                  </a:lnTo>
                  <a:lnTo>
                    <a:pt x="158" y="198"/>
                  </a:lnTo>
                  <a:lnTo>
                    <a:pt x="151" y="198"/>
                  </a:lnTo>
                  <a:lnTo>
                    <a:pt x="138" y="198"/>
                  </a:lnTo>
                  <a:lnTo>
                    <a:pt x="132" y="192"/>
                  </a:lnTo>
                  <a:lnTo>
                    <a:pt x="132" y="178"/>
                  </a:lnTo>
                  <a:lnTo>
                    <a:pt x="145" y="152"/>
                  </a:lnTo>
                  <a:lnTo>
                    <a:pt x="165" y="99"/>
                  </a:lnTo>
                  <a:lnTo>
                    <a:pt x="204" y="53"/>
                  </a:lnTo>
                  <a:lnTo>
                    <a:pt x="257" y="20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4049" y="4348"/>
              <a:ext cx="408" cy="754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7" y="0"/>
                </a:cxn>
                <a:cxn ang="0">
                  <a:pos x="250" y="7"/>
                </a:cxn>
                <a:cxn ang="0">
                  <a:pos x="257" y="20"/>
                </a:cxn>
                <a:cxn ang="0">
                  <a:pos x="257" y="33"/>
                </a:cxn>
                <a:cxn ang="0">
                  <a:pos x="257" y="661"/>
                </a:cxn>
                <a:cxn ang="0">
                  <a:pos x="257" y="681"/>
                </a:cxn>
                <a:cxn ang="0">
                  <a:pos x="270" y="701"/>
                </a:cxn>
                <a:cxn ang="0">
                  <a:pos x="303" y="707"/>
                </a:cxn>
                <a:cxn ang="0">
                  <a:pos x="369" y="714"/>
                </a:cxn>
                <a:cxn ang="0">
                  <a:pos x="408" y="714"/>
                </a:cxn>
                <a:cxn ang="0">
                  <a:pos x="408" y="754"/>
                </a:cxn>
                <a:cxn ang="0">
                  <a:pos x="376" y="754"/>
                </a:cxn>
                <a:cxn ang="0">
                  <a:pos x="310" y="747"/>
                </a:cxn>
                <a:cxn ang="0">
                  <a:pos x="250" y="747"/>
                </a:cxn>
                <a:cxn ang="0">
                  <a:pos x="204" y="747"/>
                </a:cxn>
                <a:cxn ang="0">
                  <a:pos x="165" y="747"/>
                </a:cxn>
                <a:cxn ang="0">
                  <a:pos x="99" y="747"/>
                </a:cxn>
                <a:cxn ang="0">
                  <a:pos x="40" y="754"/>
                </a:cxn>
                <a:cxn ang="0">
                  <a:pos x="7" y="754"/>
                </a:cxn>
                <a:cxn ang="0">
                  <a:pos x="7" y="714"/>
                </a:cxn>
                <a:cxn ang="0">
                  <a:pos x="53" y="714"/>
                </a:cxn>
                <a:cxn ang="0">
                  <a:pos x="112" y="707"/>
                </a:cxn>
                <a:cxn ang="0">
                  <a:pos x="152" y="701"/>
                </a:cxn>
                <a:cxn ang="0">
                  <a:pos x="158" y="681"/>
                </a:cxn>
                <a:cxn ang="0">
                  <a:pos x="165" y="661"/>
                </a:cxn>
                <a:cxn ang="0">
                  <a:pos x="165" y="86"/>
                </a:cxn>
                <a:cxn ang="0">
                  <a:pos x="99" y="106"/>
                </a:cxn>
                <a:cxn ang="0">
                  <a:pos x="40" y="112"/>
                </a:cxn>
                <a:cxn ang="0">
                  <a:pos x="0" y="112"/>
                </a:cxn>
                <a:cxn ang="0">
                  <a:pos x="0" y="73"/>
                </a:cxn>
                <a:cxn ang="0">
                  <a:pos x="46" y="73"/>
                </a:cxn>
                <a:cxn ang="0">
                  <a:pos x="99" y="66"/>
                </a:cxn>
                <a:cxn ang="0">
                  <a:pos x="165" y="46"/>
                </a:cxn>
                <a:cxn ang="0">
                  <a:pos x="218" y="0"/>
                </a:cxn>
              </a:cxnLst>
              <a:rect l="0" t="0" r="r" b="b"/>
              <a:pathLst>
                <a:path w="408" h="754">
                  <a:moveTo>
                    <a:pt x="218" y="0"/>
                  </a:moveTo>
                  <a:lnTo>
                    <a:pt x="237" y="0"/>
                  </a:lnTo>
                  <a:lnTo>
                    <a:pt x="250" y="7"/>
                  </a:lnTo>
                  <a:lnTo>
                    <a:pt x="257" y="20"/>
                  </a:lnTo>
                  <a:lnTo>
                    <a:pt x="257" y="33"/>
                  </a:lnTo>
                  <a:lnTo>
                    <a:pt x="257" y="661"/>
                  </a:lnTo>
                  <a:lnTo>
                    <a:pt x="257" y="681"/>
                  </a:lnTo>
                  <a:lnTo>
                    <a:pt x="270" y="701"/>
                  </a:lnTo>
                  <a:lnTo>
                    <a:pt x="303" y="707"/>
                  </a:lnTo>
                  <a:lnTo>
                    <a:pt x="369" y="714"/>
                  </a:lnTo>
                  <a:lnTo>
                    <a:pt x="408" y="714"/>
                  </a:lnTo>
                  <a:lnTo>
                    <a:pt x="408" y="754"/>
                  </a:lnTo>
                  <a:lnTo>
                    <a:pt x="376" y="754"/>
                  </a:lnTo>
                  <a:lnTo>
                    <a:pt x="310" y="747"/>
                  </a:lnTo>
                  <a:lnTo>
                    <a:pt x="250" y="747"/>
                  </a:lnTo>
                  <a:lnTo>
                    <a:pt x="204" y="747"/>
                  </a:lnTo>
                  <a:lnTo>
                    <a:pt x="165" y="747"/>
                  </a:lnTo>
                  <a:lnTo>
                    <a:pt x="99" y="747"/>
                  </a:lnTo>
                  <a:lnTo>
                    <a:pt x="40" y="754"/>
                  </a:lnTo>
                  <a:lnTo>
                    <a:pt x="7" y="754"/>
                  </a:lnTo>
                  <a:lnTo>
                    <a:pt x="7" y="714"/>
                  </a:lnTo>
                  <a:lnTo>
                    <a:pt x="53" y="714"/>
                  </a:lnTo>
                  <a:lnTo>
                    <a:pt x="112" y="707"/>
                  </a:lnTo>
                  <a:lnTo>
                    <a:pt x="152" y="701"/>
                  </a:lnTo>
                  <a:lnTo>
                    <a:pt x="158" y="681"/>
                  </a:lnTo>
                  <a:lnTo>
                    <a:pt x="165" y="661"/>
                  </a:lnTo>
                  <a:lnTo>
                    <a:pt x="165" y="86"/>
                  </a:lnTo>
                  <a:lnTo>
                    <a:pt x="99" y="106"/>
                  </a:lnTo>
                  <a:lnTo>
                    <a:pt x="40" y="112"/>
                  </a:lnTo>
                  <a:lnTo>
                    <a:pt x="0" y="112"/>
                  </a:lnTo>
                  <a:lnTo>
                    <a:pt x="0" y="73"/>
                  </a:lnTo>
                  <a:lnTo>
                    <a:pt x="46" y="73"/>
                  </a:lnTo>
                  <a:lnTo>
                    <a:pt x="99" y="66"/>
                  </a:lnTo>
                  <a:lnTo>
                    <a:pt x="165" y="4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4773" y="4698"/>
              <a:ext cx="185" cy="476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6" y="14"/>
                </a:cxn>
                <a:cxn ang="0">
                  <a:pos x="159" y="47"/>
                </a:cxn>
                <a:cxn ang="0">
                  <a:pos x="178" y="100"/>
                </a:cxn>
                <a:cxn ang="0">
                  <a:pos x="185" y="166"/>
                </a:cxn>
                <a:cxn ang="0">
                  <a:pos x="185" y="166"/>
                </a:cxn>
                <a:cxn ang="0">
                  <a:pos x="178" y="258"/>
                </a:cxn>
                <a:cxn ang="0">
                  <a:pos x="152" y="331"/>
                </a:cxn>
                <a:cxn ang="0">
                  <a:pos x="119" y="397"/>
                </a:cxn>
                <a:cxn ang="0">
                  <a:pos x="86" y="437"/>
                </a:cxn>
                <a:cxn ang="0">
                  <a:pos x="60" y="470"/>
                </a:cxn>
                <a:cxn ang="0">
                  <a:pos x="40" y="476"/>
                </a:cxn>
                <a:cxn ang="0">
                  <a:pos x="33" y="476"/>
                </a:cxn>
                <a:cxn ang="0">
                  <a:pos x="27" y="470"/>
                </a:cxn>
                <a:cxn ang="0">
                  <a:pos x="27" y="463"/>
                </a:cxn>
                <a:cxn ang="0">
                  <a:pos x="27" y="457"/>
                </a:cxn>
                <a:cxn ang="0">
                  <a:pos x="27" y="457"/>
                </a:cxn>
                <a:cxn ang="0">
                  <a:pos x="33" y="450"/>
                </a:cxn>
                <a:cxn ang="0">
                  <a:pos x="40" y="437"/>
                </a:cxn>
                <a:cxn ang="0">
                  <a:pos x="93" y="371"/>
                </a:cxn>
                <a:cxn ang="0">
                  <a:pos x="132" y="278"/>
                </a:cxn>
                <a:cxn ang="0">
                  <a:pos x="152" y="166"/>
                </a:cxn>
                <a:cxn ang="0">
                  <a:pos x="152" y="153"/>
                </a:cxn>
                <a:cxn ang="0">
                  <a:pos x="152" y="146"/>
                </a:cxn>
                <a:cxn ang="0">
                  <a:pos x="152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39" y="153"/>
                </a:cxn>
                <a:cxn ang="0">
                  <a:pos x="126" y="159"/>
                </a:cxn>
                <a:cxn ang="0">
                  <a:pos x="106" y="166"/>
                </a:cxn>
                <a:cxn ang="0">
                  <a:pos x="86" y="172"/>
                </a:cxn>
                <a:cxn ang="0">
                  <a:pos x="60" y="166"/>
                </a:cxn>
                <a:cxn ang="0">
                  <a:pos x="40" y="159"/>
                </a:cxn>
                <a:cxn ang="0">
                  <a:pos x="20" y="146"/>
                </a:cxn>
                <a:cxn ang="0">
                  <a:pos x="14" y="126"/>
                </a:cxn>
                <a:cxn ang="0">
                  <a:pos x="0" y="106"/>
                </a:cxn>
                <a:cxn ang="0">
                  <a:pos x="0" y="86"/>
                </a:cxn>
                <a:cxn ang="0">
                  <a:pos x="0" y="67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40" y="14"/>
                </a:cxn>
                <a:cxn ang="0">
                  <a:pos x="60" y="7"/>
                </a:cxn>
                <a:cxn ang="0">
                  <a:pos x="86" y="0"/>
                </a:cxn>
              </a:cxnLst>
              <a:rect l="0" t="0" r="r" b="b"/>
              <a:pathLst>
                <a:path w="185" h="476">
                  <a:moveTo>
                    <a:pt x="86" y="0"/>
                  </a:moveTo>
                  <a:lnTo>
                    <a:pt x="126" y="14"/>
                  </a:lnTo>
                  <a:lnTo>
                    <a:pt x="159" y="47"/>
                  </a:lnTo>
                  <a:lnTo>
                    <a:pt x="178" y="100"/>
                  </a:lnTo>
                  <a:lnTo>
                    <a:pt x="185" y="166"/>
                  </a:lnTo>
                  <a:lnTo>
                    <a:pt x="185" y="166"/>
                  </a:lnTo>
                  <a:lnTo>
                    <a:pt x="178" y="258"/>
                  </a:lnTo>
                  <a:lnTo>
                    <a:pt x="152" y="331"/>
                  </a:lnTo>
                  <a:lnTo>
                    <a:pt x="119" y="397"/>
                  </a:lnTo>
                  <a:lnTo>
                    <a:pt x="86" y="437"/>
                  </a:lnTo>
                  <a:lnTo>
                    <a:pt x="60" y="470"/>
                  </a:lnTo>
                  <a:lnTo>
                    <a:pt x="40" y="476"/>
                  </a:lnTo>
                  <a:lnTo>
                    <a:pt x="33" y="476"/>
                  </a:lnTo>
                  <a:lnTo>
                    <a:pt x="27" y="470"/>
                  </a:lnTo>
                  <a:lnTo>
                    <a:pt x="27" y="463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33" y="450"/>
                  </a:lnTo>
                  <a:lnTo>
                    <a:pt x="40" y="437"/>
                  </a:lnTo>
                  <a:lnTo>
                    <a:pt x="93" y="371"/>
                  </a:lnTo>
                  <a:lnTo>
                    <a:pt x="132" y="278"/>
                  </a:lnTo>
                  <a:lnTo>
                    <a:pt x="152" y="166"/>
                  </a:lnTo>
                  <a:lnTo>
                    <a:pt x="152" y="153"/>
                  </a:lnTo>
                  <a:lnTo>
                    <a:pt x="152" y="146"/>
                  </a:lnTo>
                  <a:lnTo>
                    <a:pt x="152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39" y="153"/>
                  </a:lnTo>
                  <a:lnTo>
                    <a:pt x="126" y="159"/>
                  </a:lnTo>
                  <a:lnTo>
                    <a:pt x="106" y="166"/>
                  </a:lnTo>
                  <a:lnTo>
                    <a:pt x="86" y="172"/>
                  </a:lnTo>
                  <a:lnTo>
                    <a:pt x="60" y="166"/>
                  </a:lnTo>
                  <a:lnTo>
                    <a:pt x="40" y="159"/>
                  </a:lnTo>
                  <a:lnTo>
                    <a:pt x="20" y="146"/>
                  </a:lnTo>
                  <a:lnTo>
                    <a:pt x="14" y="126"/>
                  </a:lnTo>
                  <a:lnTo>
                    <a:pt x="0" y="106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40" y="14"/>
                  </a:lnTo>
                  <a:lnTo>
                    <a:pt x="60" y="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412" y="4163"/>
              <a:ext cx="672" cy="721"/>
            </a:xfrm>
            <a:custGeom>
              <a:avLst/>
              <a:gdLst/>
              <a:ahLst/>
              <a:cxnLst>
                <a:cxn ang="0">
                  <a:pos x="369" y="13"/>
                </a:cxn>
                <a:cxn ang="0">
                  <a:pos x="435" y="66"/>
                </a:cxn>
                <a:cxn ang="0">
                  <a:pos x="461" y="99"/>
                </a:cxn>
                <a:cxn ang="0">
                  <a:pos x="494" y="119"/>
                </a:cxn>
                <a:cxn ang="0">
                  <a:pos x="553" y="112"/>
                </a:cxn>
                <a:cxn ang="0">
                  <a:pos x="632" y="20"/>
                </a:cxn>
                <a:cxn ang="0">
                  <a:pos x="652" y="0"/>
                </a:cxn>
                <a:cxn ang="0">
                  <a:pos x="665" y="0"/>
                </a:cxn>
                <a:cxn ang="0">
                  <a:pos x="672" y="7"/>
                </a:cxn>
                <a:cxn ang="0">
                  <a:pos x="672" y="26"/>
                </a:cxn>
                <a:cxn ang="0">
                  <a:pos x="619" y="99"/>
                </a:cxn>
                <a:cxn ang="0">
                  <a:pos x="487" y="251"/>
                </a:cxn>
                <a:cxn ang="0">
                  <a:pos x="408" y="324"/>
                </a:cxn>
                <a:cxn ang="0">
                  <a:pos x="342" y="383"/>
                </a:cxn>
                <a:cxn ang="0">
                  <a:pos x="290" y="430"/>
                </a:cxn>
                <a:cxn ang="0">
                  <a:pos x="204" y="509"/>
                </a:cxn>
                <a:cxn ang="0">
                  <a:pos x="145" y="575"/>
                </a:cxn>
                <a:cxn ang="0">
                  <a:pos x="145" y="575"/>
                </a:cxn>
                <a:cxn ang="0">
                  <a:pos x="171" y="569"/>
                </a:cxn>
                <a:cxn ang="0">
                  <a:pos x="191" y="569"/>
                </a:cxn>
                <a:cxn ang="0">
                  <a:pos x="250" y="582"/>
                </a:cxn>
                <a:cxn ang="0">
                  <a:pos x="329" y="608"/>
                </a:cxn>
                <a:cxn ang="0">
                  <a:pos x="395" y="615"/>
                </a:cxn>
                <a:cxn ang="0">
                  <a:pos x="494" y="588"/>
                </a:cxn>
                <a:cxn ang="0">
                  <a:pos x="579" y="483"/>
                </a:cxn>
                <a:cxn ang="0">
                  <a:pos x="593" y="463"/>
                </a:cxn>
                <a:cxn ang="0">
                  <a:pos x="612" y="463"/>
                </a:cxn>
                <a:cxn ang="0">
                  <a:pos x="626" y="476"/>
                </a:cxn>
                <a:cxn ang="0">
                  <a:pos x="593" y="562"/>
                </a:cxn>
                <a:cxn ang="0">
                  <a:pos x="507" y="668"/>
                </a:cxn>
                <a:cxn ang="0">
                  <a:pos x="375" y="721"/>
                </a:cxn>
                <a:cxn ang="0">
                  <a:pos x="329" y="714"/>
                </a:cxn>
                <a:cxn ang="0">
                  <a:pos x="290" y="681"/>
                </a:cxn>
                <a:cxn ang="0">
                  <a:pos x="257" y="641"/>
                </a:cxn>
                <a:cxn ang="0">
                  <a:pos x="224" y="615"/>
                </a:cxn>
                <a:cxn ang="0">
                  <a:pos x="198" y="602"/>
                </a:cxn>
                <a:cxn ang="0">
                  <a:pos x="132" y="615"/>
                </a:cxn>
                <a:cxn ang="0">
                  <a:pos x="46" y="701"/>
                </a:cxn>
                <a:cxn ang="0">
                  <a:pos x="33" y="721"/>
                </a:cxn>
                <a:cxn ang="0">
                  <a:pos x="20" y="721"/>
                </a:cxn>
                <a:cxn ang="0">
                  <a:pos x="7" y="721"/>
                </a:cxn>
                <a:cxn ang="0">
                  <a:pos x="0" y="707"/>
                </a:cxn>
                <a:cxn ang="0">
                  <a:pos x="46" y="641"/>
                </a:cxn>
                <a:cxn ang="0">
                  <a:pos x="165" y="496"/>
                </a:cxn>
                <a:cxn ang="0">
                  <a:pos x="336" y="337"/>
                </a:cxn>
                <a:cxn ang="0">
                  <a:pos x="435" y="251"/>
                </a:cxn>
                <a:cxn ang="0">
                  <a:pos x="527" y="159"/>
                </a:cxn>
                <a:cxn ang="0">
                  <a:pos x="461" y="152"/>
                </a:cxn>
                <a:cxn ang="0">
                  <a:pos x="375" y="119"/>
                </a:cxn>
                <a:cxn ang="0">
                  <a:pos x="310" y="106"/>
                </a:cxn>
                <a:cxn ang="0">
                  <a:pos x="250" y="119"/>
                </a:cxn>
                <a:cxn ang="0">
                  <a:pos x="171" y="178"/>
                </a:cxn>
                <a:cxn ang="0">
                  <a:pos x="165" y="192"/>
                </a:cxn>
                <a:cxn ang="0">
                  <a:pos x="152" y="198"/>
                </a:cxn>
                <a:cxn ang="0">
                  <a:pos x="132" y="192"/>
                </a:cxn>
                <a:cxn ang="0">
                  <a:pos x="138" y="152"/>
                </a:cxn>
                <a:cxn ang="0">
                  <a:pos x="204" y="53"/>
                </a:cxn>
                <a:cxn ang="0">
                  <a:pos x="323" y="0"/>
                </a:cxn>
              </a:cxnLst>
              <a:rect l="0" t="0" r="r" b="b"/>
              <a:pathLst>
                <a:path w="672" h="721">
                  <a:moveTo>
                    <a:pt x="323" y="0"/>
                  </a:moveTo>
                  <a:lnTo>
                    <a:pt x="369" y="13"/>
                  </a:lnTo>
                  <a:lnTo>
                    <a:pt x="402" y="33"/>
                  </a:lnTo>
                  <a:lnTo>
                    <a:pt x="435" y="66"/>
                  </a:lnTo>
                  <a:lnTo>
                    <a:pt x="448" y="86"/>
                  </a:lnTo>
                  <a:lnTo>
                    <a:pt x="461" y="99"/>
                  </a:lnTo>
                  <a:lnTo>
                    <a:pt x="474" y="112"/>
                  </a:lnTo>
                  <a:lnTo>
                    <a:pt x="494" y="119"/>
                  </a:lnTo>
                  <a:lnTo>
                    <a:pt x="514" y="119"/>
                  </a:lnTo>
                  <a:lnTo>
                    <a:pt x="553" y="112"/>
                  </a:lnTo>
                  <a:lnTo>
                    <a:pt x="593" y="79"/>
                  </a:lnTo>
                  <a:lnTo>
                    <a:pt x="632" y="20"/>
                  </a:lnTo>
                  <a:lnTo>
                    <a:pt x="639" y="7"/>
                  </a:lnTo>
                  <a:lnTo>
                    <a:pt x="652" y="0"/>
                  </a:lnTo>
                  <a:lnTo>
                    <a:pt x="659" y="0"/>
                  </a:lnTo>
                  <a:lnTo>
                    <a:pt x="665" y="0"/>
                  </a:lnTo>
                  <a:lnTo>
                    <a:pt x="665" y="0"/>
                  </a:lnTo>
                  <a:lnTo>
                    <a:pt x="672" y="7"/>
                  </a:lnTo>
                  <a:lnTo>
                    <a:pt x="672" y="13"/>
                  </a:lnTo>
                  <a:lnTo>
                    <a:pt x="672" y="26"/>
                  </a:lnTo>
                  <a:lnTo>
                    <a:pt x="652" y="59"/>
                  </a:lnTo>
                  <a:lnTo>
                    <a:pt x="619" y="99"/>
                  </a:lnTo>
                  <a:lnTo>
                    <a:pt x="566" y="165"/>
                  </a:lnTo>
                  <a:lnTo>
                    <a:pt x="487" y="251"/>
                  </a:lnTo>
                  <a:lnTo>
                    <a:pt x="454" y="284"/>
                  </a:lnTo>
                  <a:lnTo>
                    <a:pt x="408" y="324"/>
                  </a:lnTo>
                  <a:lnTo>
                    <a:pt x="369" y="357"/>
                  </a:lnTo>
                  <a:lnTo>
                    <a:pt x="342" y="383"/>
                  </a:lnTo>
                  <a:lnTo>
                    <a:pt x="336" y="390"/>
                  </a:lnTo>
                  <a:lnTo>
                    <a:pt x="290" y="430"/>
                  </a:lnTo>
                  <a:lnTo>
                    <a:pt x="250" y="463"/>
                  </a:lnTo>
                  <a:lnTo>
                    <a:pt x="204" y="509"/>
                  </a:lnTo>
                  <a:lnTo>
                    <a:pt x="145" y="575"/>
                  </a:lnTo>
                  <a:lnTo>
                    <a:pt x="145" y="575"/>
                  </a:lnTo>
                  <a:lnTo>
                    <a:pt x="145" y="575"/>
                  </a:lnTo>
                  <a:lnTo>
                    <a:pt x="145" y="575"/>
                  </a:lnTo>
                  <a:lnTo>
                    <a:pt x="158" y="569"/>
                  </a:lnTo>
                  <a:lnTo>
                    <a:pt x="171" y="569"/>
                  </a:lnTo>
                  <a:lnTo>
                    <a:pt x="184" y="569"/>
                  </a:lnTo>
                  <a:lnTo>
                    <a:pt x="191" y="569"/>
                  </a:lnTo>
                  <a:lnTo>
                    <a:pt x="217" y="569"/>
                  </a:lnTo>
                  <a:lnTo>
                    <a:pt x="250" y="582"/>
                  </a:lnTo>
                  <a:lnTo>
                    <a:pt x="296" y="595"/>
                  </a:lnTo>
                  <a:lnTo>
                    <a:pt x="329" y="608"/>
                  </a:lnTo>
                  <a:lnTo>
                    <a:pt x="362" y="615"/>
                  </a:lnTo>
                  <a:lnTo>
                    <a:pt x="395" y="615"/>
                  </a:lnTo>
                  <a:lnTo>
                    <a:pt x="441" y="608"/>
                  </a:lnTo>
                  <a:lnTo>
                    <a:pt x="494" y="588"/>
                  </a:lnTo>
                  <a:lnTo>
                    <a:pt x="547" y="549"/>
                  </a:lnTo>
                  <a:lnTo>
                    <a:pt x="579" y="483"/>
                  </a:lnTo>
                  <a:lnTo>
                    <a:pt x="586" y="476"/>
                  </a:lnTo>
                  <a:lnTo>
                    <a:pt x="593" y="463"/>
                  </a:lnTo>
                  <a:lnTo>
                    <a:pt x="606" y="463"/>
                  </a:lnTo>
                  <a:lnTo>
                    <a:pt x="612" y="463"/>
                  </a:lnTo>
                  <a:lnTo>
                    <a:pt x="626" y="469"/>
                  </a:lnTo>
                  <a:lnTo>
                    <a:pt x="626" y="476"/>
                  </a:lnTo>
                  <a:lnTo>
                    <a:pt x="619" y="509"/>
                  </a:lnTo>
                  <a:lnTo>
                    <a:pt x="593" y="562"/>
                  </a:lnTo>
                  <a:lnTo>
                    <a:pt x="560" y="615"/>
                  </a:lnTo>
                  <a:lnTo>
                    <a:pt x="507" y="668"/>
                  </a:lnTo>
                  <a:lnTo>
                    <a:pt x="448" y="707"/>
                  </a:lnTo>
                  <a:lnTo>
                    <a:pt x="375" y="721"/>
                  </a:lnTo>
                  <a:lnTo>
                    <a:pt x="349" y="721"/>
                  </a:lnTo>
                  <a:lnTo>
                    <a:pt x="329" y="714"/>
                  </a:lnTo>
                  <a:lnTo>
                    <a:pt x="310" y="701"/>
                  </a:lnTo>
                  <a:lnTo>
                    <a:pt x="290" y="681"/>
                  </a:lnTo>
                  <a:lnTo>
                    <a:pt x="270" y="661"/>
                  </a:lnTo>
                  <a:lnTo>
                    <a:pt x="257" y="641"/>
                  </a:lnTo>
                  <a:lnTo>
                    <a:pt x="237" y="628"/>
                  </a:lnTo>
                  <a:lnTo>
                    <a:pt x="224" y="615"/>
                  </a:lnTo>
                  <a:lnTo>
                    <a:pt x="211" y="608"/>
                  </a:lnTo>
                  <a:lnTo>
                    <a:pt x="198" y="602"/>
                  </a:lnTo>
                  <a:lnTo>
                    <a:pt x="178" y="602"/>
                  </a:lnTo>
                  <a:lnTo>
                    <a:pt x="132" y="615"/>
                  </a:lnTo>
                  <a:lnTo>
                    <a:pt x="86" y="654"/>
                  </a:lnTo>
                  <a:lnTo>
                    <a:pt x="46" y="701"/>
                  </a:lnTo>
                  <a:lnTo>
                    <a:pt x="40" y="714"/>
                  </a:lnTo>
                  <a:lnTo>
                    <a:pt x="33" y="721"/>
                  </a:lnTo>
                  <a:lnTo>
                    <a:pt x="26" y="721"/>
                  </a:lnTo>
                  <a:lnTo>
                    <a:pt x="20" y="721"/>
                  </a:lnTo>
                  <a:lnTo>
                    <a:pt x="20" y="721"/>
                  </a:lnTo>
                  <a:lnTo>
                    <a:pt x="7" y="721"/>
                  </a:lnTo>
                  <a:lnTo>
                    <a:pt x="7" y="714"/>
                  </a:lnTo>
                  <a:lnTo>
                    <a:pt x="0" y="707"/>
                  </a:lnTo>
                  <a:lnTo>
                    <a:pt x="13" y="688"/>
                  </a:lnTo>
                  <a:lnTo>
                    <a:pt x="46" y="641"/>
                  </a:lnTo>
                  <a:lnTo>
                    <a:pt x="92" y="575"/>
                  </a:lnTo>
                  <a:lnTo>
                    <a:pt x="165" y="496"/>
                  </a:lnTo>
                  <a:lnTo>
                    <a:pt x="310" y="364"/>
                  </a:lnTo>
                  <a:lnTo>
                    <a:pt x="336" y="337"/>
                  </a:lnTo>
                  <a:lnTo>
                    <a:pt x="382" y="297"/>
                  </a:lnTo>
                  <a:lnTo>
                    <a:pt x="435" y="251"/>
                  </a:lnTo>
                  <a:lnTo>
                    <a:pt x="487" y="205"/>
                  </a:lnTo>
                  <a:lnTo>
                    <a:pt x="527" y="159"/>
                  </a:lnTo>
                  <a:lnTo>
                    <a:pt x="494" y="159"/>
                  </a:lnTo>
                  <a:lnTo>
                    <a:pt x="461" y="152"/>
                  </a:lnTo>
                  <a:lnTo>
                    <a:pt x="408" y="132"/>
                  </a:lnTo>
                  <a:lnTo>
                    <a:pt x="375" y="119"/>
                  </a:lnTo>
                  <a:lnTo>
                    <a:pt x="342" y="112"/>
                  </a:lnTo>
                  <a:lnTo>
                    <a:pt x="310" y="106"/>
                  </a:lnTo>
                  <a:lnTo>
                    <a:pt x="283" y="112"/>
                  </a:lnTo>
                  <a:lnTo>
                    <a:pt x="250" y="119"/>
                  </a:lnTo>
                  <a:lnTo>
                    <a:pt x="204" y="139"/>
                  </a:lnTo>
                  <a:lnTo>
                    <a:pt x="171" y="178"/>
                  </a:lnTo>
                  <a:lnTo>
                    <a:pt x="171" y="192"/>
                  </a:lnTo>
                  <a:lnTo>
                    <a:pt x="165" y="192"/>
                  </a:lnTo>
                  <a:lnTo>
                    <a:pt x="158" y="198"/>
                  </a:lnTo>
                  <a:lnTo>
                    <a:pt x="152" y="198"/>
                  </a:lnTo>
                  <a:lnTo>
                    <a:pt x="138" y="198"/>
                  </a:lnTo>
                  <a:lnTo>
                    <a:pt x="132" y="192"/>
                  </a:lnTo>
                  <a:lnTo>
                    <a:pt x="132" y="178"/>
                  </a:lnTo>
                  <a:lnTo>
                    <a:pt x="138" y="152"/>
                  </a:lnTo>
                  <a:lnTo>
                    <a:pt x="165" y="99"/>
                  </a:lnTo>
                  <a:lnTo>
                    <a:pt x="204" y="53"/>
                  </a:lnTo>
                  <a:lnTo>
                    <a:pt x="257" y="20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6163" y="4348"/>
              <a:ext cx="500" cy="754"/>
            </a:xfrm>
            <a:custGeom>
              <a:avLst/>
              <a:gdLst/>
              <a:ahLst/>
              <a:cxnLst>
                <a:cxn ang="0">
                  <a:pos x="316" y="13"/>
                </a:cxn>
                <a:cxn ang="0">
                  <a:pos x="447" y="86"/>
                </a:cxn>
                <a:cxn ang="0">
                  <a:pos x="500" y="225"/>
                </a:cxn>
                <a:cxn ang="0">
                  <a:pos x="447" y="357"/>
                </a:cxn>
                <a:cxn ang="0">
                  <a:pos x="335" y="463"/>
                </a:cxn>
                <a:cxn ang="0">
                  <a:pos x="263" y="522"/>
                </a:cxn>
                <a:cxn ang="0">
                  <a:pos x="177" y="602"/>
                </a:cxn>
                <a:cxn ang="0">
                  <a:pos x="322" y="655"/>
                </a:cxn>
                <a:cxn ang="0">
                  <a:pos x="375" y="655"/>
                </a:cxn>
                <a:cxn ang="0">
                  <a:pos x="434" y="648"/>
                </a:cxn>
                <a:cxn ang="0">
                  <a:pos x="441" y="622"/>
                </a:cxn>
                <a:cxn ang="0">
                  <a:pos x="454" y="582"/>
                </a:cxn>
                <a:cxn ang="0">
                  <a:pos x="461" y="549"/>
                </a:cxn>
                <a:cxn ang="0">
                  <a:pos x="500" y="549"/>
                </a:cxn>
                <a:cxn ang="0">
                  <a:pos x="0" y="754"/>
                </a:cxn>
                <a:cxn ang="0">
                  <a:pos x="0" y="721"/>
                </a:cxn>
                <a:cxn ang="0">
                  <a:pos x="13" y="707"/>
                </a:cxn>
                <a:cxn ang="0">
                  <a:pos x="316" y="403"/>
                </a:cxn>
                <a:cxn ang="0">
                  <a:pos x="375" y="291"/>
                </a:cxn>
                <a:cxn ang="0">
                  <a:pos x="382" y="172"/>
                </a:cxn>
                <a:cxn ang="0">
                  <a:pos x="329" y="79"/>
                </a:cxn>
                <a:cxn ang="0">
                  <a:pos x="217" y="40"/>
                </a:cxn>
                <a:cxn ang="0">
                  <a:pos x="131" y="66"/>
                </a:cxn>
                <a:cxn ang="0">
                  <a:pos x="52" y="145"/>
                </a:cxn>
                <a:cxn ang="0">
                  <a:pos x="92" y="159"/>
                </a:cxn>
                <a:cxn ang="0">
                  <a:pos x="112" y="179"/>
                </a:cxn>
                <a:cxn ang="0">
                  <a:pos x="118" y="198"/>
                </a:cxn>
                <a:cxn ang="0">
                  <a:pos x="118" y="231"/>
                </a:cxn>
                <a:cxn ang="0">
                  <a:pos x="92" y="258"/>
                </a:cxn>
                <a:cxn ang="0">
                  <a:pos x="59" y="271"/>
                </a:cxn>
                <a:cxn ang="0">
                  <a:pos x="46" y="264"/>
                </a:cxn>
                <a:cxn ang="0">
                  <a:pos x="19" y="251"/>
                </a:cxn>
                <a:cxn ang="0">
                  <a:pos x="0" y="225"/>
                </a:cxn>
                <a:cxn ang="0">
                  <a:pos x="13" y="145"/>
                </a:cxn>
                <a:cxn ang="0">
                  <a:pos x="92" y="46"/>
                </a:cxn>
                <a:cxn ang="0">
                  <a:pos x="237" y="0"/>
                </a:cxn>
              </a:cxnLst>
              <a:rect l="0" t="0" r="r" b="b"/>
              <a:pathLst>
                <a:path w="500" h="754">
                  <a:moveTo>
                    <a:pt x="237" y="0"/>
                  </a:moveTo>
                  <a:lnTo>
                    <a:pt x="316" y="13"/>
                  </a:lnTo>
                  <a:lnTo>
                    <a:pt x="388" y="40"/>
                  </a:lnTo>
                  <a:lnTo>
                    <a:pt x="447" y="86"/>
                  </a:lnTo>
                  <a:lnTo>
                    <a:pt x="487" y="145"/>
                  </a:lnTo>
                  <a:lnTo>
                    <a:pt x="500" y="225"/>
                  </a:lnTo>
                  <a:lnTo>
                    <a:pt x="487" y="298"/>
                  </a:lnTo>
                  <a:lnTo>
                    <a:pt x="447" y="357"/>
                  </a:lnTo>
                  <a:lnTo>
                    <a:pt x="395" y="417"/>
                  </a:lnTo>
                  <a:lnTo>
                    <a:pt x="335" y="463"/>
                  </a:lnTo>
                  <a:lnTo>
                    <a:pt x="296" y="496"/>
                  </a:lnTo>
                  <a:lnTo>
                    <a:pt x="263" y="522"/>
                  </a:lnTo>
                  <a:lnTo>
                    <a:pt x="224" y="562"/>
                  </a:lnTo>
                  <a:lnTo>
                    <a:pt x="177" y="602"/>
                  </a:lnTo>
                  <a:lnTo>
                    <a:pt x="112" y="655"/>
                  </a:lnTo>
                  <a:lnTo>
                    <a:pt x="322" y="655"/>
                  </a:lnTo>
                  <a:lnTo>
                    <a:pt x="342" y="655"/>
                  </a:lnTo>
                  <a:lnTo>
                    <a:pt x="375" y="655"/>
                  </a:lnTo>
                  <a:lnTo>
                    <a:pt x="414" y="655"/>
                  </a:lnTo>
                  <a:lnTo>
                    <a:pt x="434" y="648"/>
                  </a:lnTo>
                  <a:lnTo>
                    <a:pt x="441" y="641"/>
                  </a:lnTo>
                  <a:lnTo>
                    <a:pt x="441" y="622"/>
                  </a:lnTo>
                  <a:lnTo>
                    <a:pt x="447" y="602"/>
                  </a:lnTo>
                  <a:lnTo>
                    <a:pt x="454" y="582"/>
                  </a:lnTo>
                  <a:lnTo>
                    <a:pt x="454" y="562"/>
                  </a:lnTo>
                  <a:lnTo>
                    <a:pt x="461" y="549"/>
                  </a:lnTo>
                  <a:lnTo>
                    <a:pt x="500" y="549"/>
                  </a:lnTo>
                  <a:lnTo>
                    <a:pt x="500" y="549"/>
                  </a:lnTo>
                  <a:lnTo>
                    <a:pt x="467" y="754"/>
                  </a:lnTo>
                  <a:lnTo>
                    <a:pt x="0" y="754"/>
                  </a:lnTo>
                  <a:lnTo>
                    <a:pt x="0" y="734"/>
                  </a:lnTo>
                  <a:lnTo>
                    <a:pt x="0" y="721"/>
                  </a:lnTo>
                  <a:lnTo>
                    <a:pt x="6" y="714"/>
                  </a:lnTo>
                  <a:lnTo>
                    <a:pt x="13" y="707"/>
                  </a:lnTo>
                  <a:lnTo>
                    <a:pt x="283" y="436"/>
                  </a:lnTo>
                  <a:lnTo>
                    <a:pt x="316" y="403"/>
                  </a:lnTo>
                  <a:lnTo>
                    <a:pt x="349" y="350"/>
                  </a:lnTo>
                  <a:lnTo>
                    <a:pt x="375" y="291"/>
                  </a:lnTo>
                  <a:lnTo>
                    <a:pt x="388" y="225"/>
                  </a:lnTo>
                  <a:lnTo>
                    <a:pt x="382" y="172"/>
                  </a:lnTo>
                  <a:lnTo>
                    <a:pt x="362" y="119"/>
                  </a:lnTo>
                  <a:lnTo>
                    <a:pt x="329" y="79"/>
                  </a:lnTo>
                  <a:lnTo>
                    <a:pt x="276" y="53"/>
                  </a:lnTo>
                  <a:lnTo>
                    <a:pt x="217" y="40"/>
                  </a:lnTo>
                  <a:lnTo>
                    <a:pt x="177" y="46"/>
                  </a:lnTo>
                  <a:lnTo>
                    <a:pt x="131" y="66"/>
                  </a:lnTo>
                  <a:lnTo>
                    <a:pt x="85" y="99"/>
                  </a:lnTo>
                  <a:lnTo>
                    <a:pt x="52" y="145"/>
                  </a:lnTo>
                  <a:lnTo>
                    <a:pt x="79" y="152"/>
                  </a:lnTo>
                  <a:lnTo>
                    <a:pt x="92" y="159"/>
                  </a:lnTo>
                  <a:lnTo>
                    <a:pt x="105" y="165"/>
                  </a:lnTo>
                  <a:lnTo>
                    <a:pt x="112" y="179"/>
                  </a:lnTo>
                  <a:lnTo>
                    <a:pt x="118" y="185"/>
                  </a:lnTo>
                  <a:lnTo>
                    <a:pt x="118" y="198"/>
                  </a:lnTo>
                  <a:lnTo>
                    <a:pt x="118" y="205"/>
                  </a:lnTo>
                  <a:lnTo>
                    <a:pt x="118" y="231"/>
                  </a:lnTo>
                  <a:lnTo>
                    <a:pt x="105" y="245"/>
                  </a:lnTo>
                  <a:lnTo>
                    <a:pt x="92" y="258"/>
                  </a:lnTo>
                  <a:lnTo>
                    <a:pt x="79" y="264"/>
                  </a:lnTo>
                  <a:lnTo>
                    <a:pt x="59" y="271"/>
                  </a:lnTo>
                  <a:lnTo>
                    <a:pt x="52" y="264"/>
                  </a:lnTo>
                  <a:lnTo>
                    <a:pt x="46" y="264"/>
                  </a:lnTo>
                  <a:lnTo>
                    <a:pt x="33" y="264"/>
                  </a:lnTo>
                  <a:lnTo>
                    <a:pt x="19" y="251"/>
                  </a:lnTo>
                  <a:lnTo>
                    <a:pt x="13" y="245"/>
                  </a:lnTo>
                  <a:lnTo>
                    <a:pt x="0" y="225"/>
                  </a:lnTo>
                  <a:lnTo>
                    <a:pt x="0" y="205"/>
                  </a:lnTo>
                  <a:lnTo>
                    <a:pt x="13" y="145"/>
                  </a:lnTo>
                  <a:lnTo>
                    <a:pt x="39" y="86"/>
                  </a:lnTo>
                  <a:lnTo>
                    <a:pt x="92" y="46"/>
                  </a:lnTo>
                  <a:lnTo>
                    <a:pt x="158" y="13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6893" y="3674"/>
              <a:ext cx="369" cy="159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33" y="6"/>
                </a:cxn>
                <a:cxn ang="0">
                  <a:pos x="66" y="33"/>
                </a:cxn>
                <a:cxn ang="0">
                  <a:pos x="112" y="79"/>
                </a:cxn>
                <a:cxn ang="0">
                  <a:pos x="158" y="132"/>
                </a:cxn>
                <a:cxn ang="0">
                  <a:pos x="211" y="211"/>
                </a:cxn>
                <a:cxn ang="0">
                  <a:pos x="264" y="297"/>
                </a:cxn>
                <a:cxn ang="0">
                  <a:pos x="317" y="436"/>
                </a:cxn>
                <a:cxn ang="0">
                  <a:pos x="349" y="568"/>
                </a:cxn>
                <a:cxn ang="0">
                  <a:pos x="363" y="694"/>
                </a:cxn>
                <a:cxn ang="0">
                  <a:pos x="369" y="793"/>
                </a:cxn>
                <a:cxn ang="0">
                  <a:pos x="369" y="793"/>
                </a:cxn>
                <a:cxn ang="0">
                  <a:pos x="363" y="945"/>
                </a:cxn>
                <a:cxn ang="0">
                  <a:pos x="330" y="1110"/>
                </a:cxn>
                <a:cxn ang="0">
                  <a:pos x="270" y="1282"/>
                </a:cxn>
                <a:cxn ang="0">
                  <a:pos x="218" y="1375"/>
                </a:cxn>
                <a:cxn ang="0">
                  <a:pos x="165" y="1454"/>
                </a:cxn>
                <a:cxn ang="0">
                  <a:pos x="112" y="1514"/>
                </a:cxn>
                <a:cxn ang="0">
                  <a:pos x="66" y="1560"/>
                </a:cxn>
                <a:cxn ang="0">
                  <a:pos x="33" y="1586"/>
                </a:cxn>
                <a:cxn ang="0">
                  <a:pos x="14" y="1593"/>
                </a:cxn>
                <a:cxn ang="0">
                  <a:pos x="7" y="1593"/>
                </a:cxn>
                <a:cxn ang="0">
                  <a:pos x="0" y="1586"/>
                </a:cxn>
                <a:cxn ang="0">
                  <a:pos x="0" y="1580"/>
                </a:cxn>
                <a:cxn ang="0">
                  <a:pos x="0" y="1573"/>
                </a:cxn>
                <a:cxn ang="0">
                  <a:pos x="0" y="1567"/>
                </a:cxn>
                <a:cxn ang="0">
                  <a:pos x="7" y="1560"/>
                </a:cxn>
                <a:cxn ang="0">
                  <a:pos x="20" y="1553"/>
                </a:cxn>
                <a:cxn ang="0">
                  <a:pos x="112" y="1441"/>
                </a:cxn>
                <a:cxn ang="0">
                  <a:pos x="178" y="1329"/>
                </a:cxn>
                <a:cxn ang="0">
                  <a:pos x="224" y="1203"/>
                </a:cxn>
                <a:cxn ang="0">
                  <a:pos x="257" y="1071"/>
                </a:cxn>
                <a:cxn ang="0">
                  <a:pos x="270" y="932"/>
                </a:cxn>
                <a:cxn ang="0">
                  <a:pos x="277" y="793"/>
                </a:cxn>
                <a:cxn ang="0">
                  <a:pos x="264" y="608"/>
                </a:cxn>
                <a:cxn ang="0">
                  <a:pos x="237" y="436"/>
                </a:cxn>
                <a:cxn ang="0">
                  <a:pos x="185" y="284"/>
                </a:cxn>
                <a:cxn ang="0">
                  <a:pos x="112" y="158"/>
                </a:cxn>
                <a:cxn ang="0">
                  <a:pos x="27" y="53"/>
                </a:cxn>
                <a:cxn ang="0">
                  <a:pos x="14" y="39"/>
                </a:cxn>
                <a:cxn ang="0">
                  <a:pos x="7" y="26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69" h="1593">
                  <a:moveTo>
                    <a:pt x="14" y="0"/>
                  </a:moveTo>
                  <a:lnTo>
                    <a:pt x="33" y="6"/>
                  </a:lnTo>
                  <a:lnTo>
                    <a:pt x="66" y="33"/>
                  </a:lnTo>
                  <a:lnTo>
                    <a:pt x="112" y="79"/>
                  </a:lnTo>
                  <a:lnTo>
                    <a:pt x="158" y="132"/>
                  </a:lnTo>
                  <a:lnTo>
                    <a:pt x="211" y="211"/>
                  </a:lnTo>
                  <a:lnTo>
                    <a:pt x="264" y="297"/>
                  </a:lnTo>
                  <a:lnTo>
                    <a:pt x="317" y="436"/>
                  </a:lnTo>
                  <a:lnTo>
                    <a:pt x="349" y="568"/>
                  </a:lnTo>
                  <a:lnTo>
                    <a:pt x="363" y="694"/>
                  </a:lnTo>
                  <a:lnTo>
                    <a:pt x="369" y="793"/>
                  </a:lnTo>
                  <a:lnTo>
                    <a:pt x="369" y="793"/>
                  </a:lnTo>
                  <a:lnTo>
                    <a:pt x="363" y="945"/>
                  </a:lnTo>
                  <a:lnTo>
                    <a:pt x="330" y="1110"/>
                  </a:lnTo>
                  <a:lnTo>
                    <a:pt x="270" y="1282"/>
                  </a:lnTo>
                  <a:lnTo>
                    <a:pt x="218" y="1375"/>
                  </a:lnTo>
                  <a:lnTo>
                    <a:pt x="165" y="1454"/>
                  </a:lnTo>
                  <a:lnTo>
                    <a:pt x="112" y="1514"/>
                  </a:lnTo>
                  <a:lnTo>
                    <a:pt x="66" y="1560"/>
                  </a:lnTo>
                  <a:lnTo>
                    <a:pt x="33" y="1586"/>
                  </a:lnTo>
                  <a:lnTo>
                    <a:pt x="14" y="1593"/>
                  </a:lnTo>
                  <a:lnTo>
                    <a:pt x="7" y="1593"/>
                  </a:lnTo>
                  <a:lnTo>
                    <a:pt x="0" y="1586"/>
                  </a:lnTo>
                  <a:lnTo>
                    <a:pt x="0" y="1580"/>
                  </a:lnTo>
                  <a:lnTo>
                    <a:pt x="0" y="1573"/>
                  </a:lnTo>
                  <a:lnTo>
                    <a:pt x="0" y="1567"/>
                  </a:lnTo>
                  <a:lnTo>
                    <a:pt x="7" y="1560"/>
                  </a:lnTo>
                  <a:lnTo>
                    <a:pt x="20" y="1553"/>
                  </a:lnTo>
                  <a:lnTo>
                    <a:pt x="112" y="1441"/>
                  </a:lnTo>
                  <a:lnTo>
                    <a:pt x="178" y="1329"/>
                  </a:lnTo>
                  <a:lnTo>
                    <a:pt x="224" y="1203"/>
                  </a:lnTo>
                  <a:lnTo>
                    <a:pt x="257" y="1071"/>
                  </a:lnTo>
                  <a:lnTo>
                    <a:pt x="270" y="932"/>
                  </a:lnTo>
                  <a:lnTo>
                    <a:pt x="277" y="793"/>
                  </a:lnTo>
                  <a:lnTo>
                    <a:pt x="264" y="608"/>
                  </a:lnTo>
                  <a:lnTo>
                    <a:pt x="237" y="436"/>
                  </a:lnTo>
                  <a:lnTo>
                    <a:pt x="185" y="284"/>
                  </a:lnTo>
                  <a:lnTo>
                    <a:pt x="112" y="158"/>
                  </a:lnTo>
                  <a:lnTo>
                    <a:pt x="27" y="53"/>
                  </a:lnTo>
                  <a:lnTo>
                    <a:pt x="14" y="39"/>
                  </a:lnTo>
                  <a:lnTo>
                    <a:pt x="7" y="2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6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7993" y="4183"/>
              <a:ext cx="171" cy="687"/>
            </a:xfrm>
            <a:custGeom>
              <a:avLst/>
              <a:gdLst/>
              <a:ahLst/>
              <a:cxnLst>
                <a:cxn ang="0">
                  <a:pos x="86" y="515"/>
                </a:cxn>
                <a:cxn ang="0">
                  <a:pos x="112" y="522"/>
                </a:cxn>
                <a:cxn ang="0">
                  <a:pos x="132" y="535"/>
                </a:cxn>
                <a:cxn ang="0">
                  <a:pos x="151" y="549"/>
                </a:cxn>
                <a:cxn ang="0">
                  <a:pos x="165" y="575"/>
                </a:cxn>
                <a:cxn ang="0">
                  <a:pos x="171" y="601"/>
                </a:cxn>
                <a:cxn ang="0">
                  <a:pos x="165" y="628"/>
                </a:cxn>
                <a:cxn ang="0">
                  <a:pos x="151" y="648"/>
                </a:cxn>
                <a:cxn ang="0">
                  <a:pos x="132" y="668"/>
                </a:cxn>
                <a:cxn ang="0">
                  <a:pos x="112" y="681"/>
                </a:cxn>
                <a:cxn ang="0">
                  <a:pos x="86" y="687"/>
                </a:cxn>
                <a:cxn ang="0">
                  <a:pos x="59" y="681"/>
                </a:cxn>
                <a:cxn ang="0">
                  <a:pos x="33" y="668"/>
                </a:cxn>
                <a:cxn ang="0">
                  <a:pos x="20" y="648"/>
                </a:cxn>
                <a:cxn ang="0">
                  <a:pos x="7" y="628"/>
                </a:cxn>
                <a:cxn ang="0">
                  <a:pos x="0" y="601"/>
                </a:cxn>
                <a:cxn ang="0">
                  <a:pos x="7" y="575"/>
                </a:cxn>
                <a:cxn ang="0">
                  <a:pos x="20" y="549"/>
                </a:cxn>
                <a:cxn ang="0">
                  <a:pos x="33" y="535"/>
                </a:cxn>
                <a:cxn ang="0">
                  <a:pos x="59" y="522"/>
                </a:cxn>
                <a:cxn ang="0">
                  <a:pos x="86" y="515"/>
                </a:cxn>
                <a:cxn ang="0">
                  <a:pos x="86" y="0"/>
                </a:cxn>
                <a:cxn ang="0">
                  <a:pos x="112" y="0"/>
                </a:cxn>
                <a:cxn ang="0">
                  <a:pos x="132" y="13"/>
                </a:cxn>
                <a:cxn ang="0">
                  <a:pos x="151" y="33"/>
                </a:cxn>
                <a:cxn ang="0">
                  <a:pos x="165" y="59"/>
                </a:cxn>
                <a:cxn ang="0">
                  <a:pos x="171" y="79"/>
                </a:cxn>
                <a:cxn ang="0">
                  <a:pos x="165" y="112"/>
                </a:cxn>
                <a:cxn ang="0">
                  <a:pos x="151" y="132"/>
                </a:cxn>
                <a:cxn ang="0">
                  <a:pos x="132" y="152"/>
                </a:cxn>
                <a:cxn ang="0">
                  <a:pos x="112" y="165"/>
                </a:cxn>
                <a:cxn ang="0">
                  <a:pos x="86" y="165"/>
                </a:cxn>
                <a:cxn ang="0">
                  <a:pos x="59" y="165"/>
                </a:cxn>
                <a:cxn ang="0">
                  <a:pos x="33" y="152"/>
                </a:cxn>
                <a:cxn ang="0">
                  <a:pos x="20" y="132"/>
                </a:cxn>
                <a:cxn ang="0">
                  <a:pos x="7" y="112"/>
                </a:cxn>
                <a:cxn ang="0">
                  <a:pos x="0" y="79"/>
                </a:cxn>
                <a:cxn ang="0">
                  <a:pos x="7" y="59"/>
                </a:cxn>
                <a:cxn ang="0">
                  <a:pos x="20" y="33"/>
                </a:cxn>
                <a:cxn ang="0">
                  <a:pos x="33" y="13"/>
                </a:cxn>
                <a:cxn ang="0">
                  <a:pos x="59" y="0"/>
                </a:cxn>
                <a:cxn ang="0">
                  <a:pos x="86" y="0"/>
                </a:cxn>
              </a:cxnLst>
              <a:rect l="0" t="0" r="r" b="b"/>
              <a:pathLst>
                <a:path w="171" h="687">
                  <a:moveTo>
                    <a:pt x="86" y="515"/>
                  </a:moveTo>
                  <a:lnTo>
                    <a:pt x="112" y="522"/>
                  </a:lnTo>
                  <a:lnTo>
                    <a:pt x="132" y="535"/>
                  </a:lnTo>
                  <a:lnTo>
                    <a:pt x="151" y="549"/>
                  </a:lnTo>
                  <a:lnTo>
                    <a:pt x="165" y="575"/>
                  </a:lnTo>
                  <a:lnTo>
                    <a:pt x="171" y="601"/>
                  </a:lnTo>
                  <a:lnTo>
                    <a:pt x="165" y="628"/>
                  </a:lnTo>
                  <a:lnTo>
                    <a:pt x="151" y="648"/>
                  </a:lnTo>
                  <a:lnTo>
                    <a:pt x="132" y="668"/>
                  </a:lnTo>
                  <a:lnTo>
                    <a:pt x="112" y="681"/>
                  </a:lnTo>
                  <a:lnTo>
                    <a:pt x="86" y="687"/>
                  </a:lnTo>
                  <a:lnTo>
                    <a:pt x="59" y="681"/>
                  </a:lnTo>
                  <a:lnTo>
                    <a:pt x="33" y="668"/>
                  </a:lnTo>
                  <a:lnTo>
                    <a:pt x="20" y="648"/>
                  </a:lnTo>
                  <a:lnTo>
                    <a:pt x="7" y="628"/>
                  </a:lnTo>
                  <a:lnTo>
                    <a:pt x="0" y="601"/>
                  </a:lnTo>
                  <a:lnTo>
                    <a:pt x="7" y="575"/>
                  </a:lnTo>
                  <a:lnTo>
                    <a:pt x="20" y="549"/>
                  </a:lnTo>
                  <a:lnTo>
                    <a:pt x="33" y="535"/>
                  </a:lnTo>
                  <a:lnTo>
                    <a:pt x="59" y="522"/>
                  </a:lnTo>
                  <a:lnTo>
                    <a:pt x="86" y="515"/>
                  </a:lnTo>
                  <a:close/>
                  <a:moveTo>
                    <a:pt x="86" y="0"/>
                  </a:moveTo>
                  <a:lnTo>
                    <a:pt x="112" y="0"/>
                  </a:lnTo>
                  <a:lnTo>
                    <a:pt x="132" y="13"/>
                  </a:lnTo>
                  <a:lnTo>
                    <a:pt x="151" y="33"/>
                  </a:lnTo>
                  <a:lnTo>
                    <a:pt x="165" y="59"/>
                  </a:lnTo>
                  <a:lnTo>
                    <a:pt x="171" y="79"/>
                  </a:lnTo>
                  <a:lnTo>
                    <a:pt x="165" y="112"/>
                  </a:lnTo>
                  <a:lnTo>
                    <a:pt x="151" y="132"/>
                  </a:lnTo>
                  <a:lnTo>
                    <a:pt x="132" y="152"/>
                  </a:lnTo>
                  <a:lnTo>
                    <a:pt x="112" y="165"/>
                  </a:lnTo>
                  <a:lnTo>
                    <a:pt x="86" y="165"/>
                  </a:lnTo>
                  <a:lnTo>
                    <a:pt x="59" y="165"/>
                  </a:lnTo>
                  <a:lnTo>
                    <a:pt x="33" y="152"/>
                  </a:lnTo>
                  <a:lnTo>
                    <a:pt x="20" y="132"/>
                  </a:lnTo>
                  <a:lnTo>
                    <a:pt x="7" y="112"/>
                  </a:lnTo>
                  <a:lnTo>
                    <a:pt x="0" y="79"/>
                  </a:lnTo>
                  <a:lnTo>
                    <a:pt x="7" y="59"/>
                  </a:lnTo>
                  <a:lnTo>
                    <a:pt x="20" y="33"/>
                  </a:lnTo>
                  <a:lnTo>
                    <a:pt x="33" y="13"/>
                  </a:lnTo>
                  <a:lnTo>
                    <a:pt x="59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8388" y="4282"/>
              <a:ext cx="1053" cy="370"/>
            </a:xfrm>
            <a:custGeom>
              <a:avLst/>
              <a:gdLst/>
              <a:ahLst/>
              <a:cxnLst>
                <a:cxn ang="0">
                  <a:pos x="53" y="311"/>
                </a:cxn>
                <a:cxn ang="0">
                  <a:pos x="1001" y="311"/>
                </a:cxn>
                <a:cxn ang="0">
                  <a:pos x="1014" y="311"/>
                </a:cxn>
                <a:cxn ang="0">
                  <a:pos x="1027" y="311"/>
                </a:cxn>
                <a:cxn ang="0">
                  <a:pos x="1040" y="317"/>
                </a:cxn>
                <a:cxn ang="0">
                  <a:pos x="1047" y="317"/>
                </a:cxn>
                <a:cxn ang="0">
                  <a:pos x="1053" y="330"/>
                </a:cxn>
                <a:cxn ang="0">
                  <a:pos x="1053" y="344"/>
                </a:cxn>
                <a:cxn ang="0">
                  <a:pos x="1053" y="357"/>
                </a:cxn>
                <a:cxn ang="0">
                  <a:pos x="1047" y="364"/>
                </a:cxn>
                <a:cxn ang="0">
                  <a:pos x="1040" y="370"/>
                </a:cxn>
                <a:cxn ang="0">
                  <a:pos x="1027" y="370"/>
                </a:cxn>
                <a:cxn ang="0">
                  <a:pos x="1014" y="370"/>
                </a:cxn>
                <a:cxn ang="0">
                  <a:pos x="1001" y="370"/>
                </a:cxn>
                <a:cxn ang="0">
                  <a:pos x="53" y="370"/>
                </a:cxn>
                <a:cxn ang="0">
                  <a:pos x="40" y="370"/>
                </a:cxn>
                <a:cxn ang="0">
                  <a:pos x="26" y="370"/>
                </a:cxn>
                <a:cxn ang="0">
                  <a:pos x="20" y="370"/>
                </a:cxn>
                <a:cxn ang="0">
                  <a:pos x="7" y="364"/>
                </a:cxn>
                <a:cxn ang="0">
                  <a:pos x="0" y="357"/>
                </a:cxn>
                <a:cxn ang="0">
                  <a:pos x="0" y="344"/>
                </a:cxn>
                <a:cxn ang="0">
                  <a:pos x="0" y="330"/>
                </a:cxn>
                <a:cxn ang="0">
                  <a:pos x="7" y="317"/>
                </a:cxn>
                <a:cxn ang="0">
                  <a:pos x="20" y="317"/>
                </a:cxn>
                <a:cxn ang="0">
                  <a:pos x="26" y="311"/>
                </a:cxn>
                <a:cxn ang="0">
                  <a:pos x="40" y="311"/>
                </a:cxn>
                <a:cxn ang="0">
                  <a:pos x="53" y="311"/>
                </a:cxn>
                <a:cxn ang="0">
                  <a:pos x="53" y="0"/>
                </a:cxn>
                <a:cxn ang="0">
                  <a:pos x="1001" y="0"/>
                </a:cxn>
                <a:cxn ang="0">
                  <a:pos x="1014" y="0"/>
                </a:cxn>
                <a:cxn ang="0">
                  <a:pos x="1027" y="7"/>
                </a:cxn>
                <a:cxn ang="0">
                  <a:pos x="1040" y="7"/>
                </a:cxn>
                <a:cxn ang="0">
                  <a:pos x="1047" y="13"/>
                </a:cxn>
                <a:cxn ang="0">
                  <a:pos x="1053" y="20"/>
                </a:cxn>
                <a:cxn ang="0">
                  <a:pos x="1053" y="33"/>
                </a:cxn>
                <a:cxn ang="0">
                  <a:pos x="1053" y="46"/>
                </a:cxn>
                <a:cxn ang="0">
                  <a:pos x="1047" y="53"/>
                </a:cxn>
                <a:cxn ang="0">
                  <a:pos x="1040" y="59"/>
                </a:cxn>
                <a:cxn ang="0">
                  <a:pos x="1027" y="66"/>
                </a:cxn>
                <a:cxn ang="0">
                  <a:pos x="1014" y="66"/>
                </a:cxn>
                <a:cxn ang="0">
                  <a:pos x="1001" y="66"/>
                </a:cxn>
                <a:cxn ang="0">
                  <a:pos x="53" y="66"/>
                </a:cxn>
                <a:cxn ang="0">
                  <a:pos x="40" y="66"/>
                </a:cxn>
                <a:cxn ang="0">
                  <a:pos x="26" y="66"/>
                </a:cxn>
                <a:cxn ang="0">
                  <a:pos x="20" y="59"/>
                </a:cxn>
                <a:cxn ang="0">
                  <a:pos x="7" y="53"/>
                </a:cxn>
                <a:cxn ang="0">
                  <a:pos x="0" y="46"/>
                </a:cxn>
                <a:cxn ang="0">
                  <a:pos x="0" y="33"/>
                </a:cxn>
                <a:cxn ang="0">
                  <a:pos x="0" y="20"/>
                </a:cxn>
                <a:cxn ang="0">
                  <a:pos x="7" y="13"/>
                </a:cxn>
                <a:cxn ang="0">
                  <a:pos x="20" y="7"/>
                </a:cxn>
                <a:cxn ang="0">
                  <a:pos x="26" y="7"/>
                </a:cxn>
                <a:cxn ang="0">
                  <a:pos x="40" y="0"/>
                </a:cxn>
                <a:cxn ang="0">
                  <a:pos x="53" y="0"/>
                </a:cxn>
              </a:cxnLst>
              <a:rect l="0" t="0" r="r" b="b"/>
              <a:pathLst>
                <a:path w="1053" h="370">
                  <a:moveTo>
                    <a:pt x="53" y="311"/>
                  </a:moveTo>
                  <a:lnTo>
                    <a:pt x="1001" y="311"/>
                  </a:lnTo>
                  <a:lnTo>
                    <a:pt x="1014" y="311"/>
                  </a:lnTo>
                  <a:lnTo>
                    <a:pt x="1027" y="311"/>
                  </a:lnTo>
                  <a:lnTo>
                    <a:pt x="1040" y="317"/>
                  </a:lnTo>
                  <a:lnTo>
                    <a:pt x="1047" y="317"/>
                  </a:lnTo>
                  <a:lnTo>
                    <a:pt x="1053" y="330"/>
                  </a:lnTo>
                  <a:lnTo>
                    <a:pt x="1053" y="344"/>
                  </a:lnTo>
                  <a:lnTo>
                    <a:pt x="1053" y="357"/>
                  </a:lnTo>
                  <a:lnTo>
                    <a:pt x="1047" y="364"/>
                  </a:lnTo>
                  <a:lnTo>
                    <a:pt x="1040" y="370"/>
                  </a:lnTo>
                  <a:lnTo>
                    <a:pt x="1027" y="370"/>
                  </a:lnTo>
                  <a:lnTo>
                    <a:pt x="1014" y="370"/>
                  </a:lnTo>
                  <a:lnTo>
                    <a:pt x="1001" y="370"/>
                  </a:lnTo>
                  <a:lnTo>
                    <a:pt x="53" y="370"/>
                  </a:lnTo>
                  <a:lnTo>
                    <a:pt x="40" y="370"/>
                  </a:lnTo>
                  <a:lnTo>
                    <a:pt x="26" y="370"/>
                  </a:lnTo>
                  <a:lnTo>
                    <a:pt x="20" y="370"/>
                  </a:lnTo>
                  <a:lnTo>
                    <a:pt x="7" y="364"/>
                  </a:lnTo>
                  <a:lnTo>
                    <a:pt x="0" y="357"/>
                  </a:lnTo>
                  <a:lnTo>
                    <a:pt x="0" y="344"/>
                  </a:lnTo>
                  <a:lnTo>
                    <a:pt x="0" y="330"/>
                  </a:lnTo>
                  <a:lnTo>
                    <a:pt x="7" y="317"/>
                  </a:lnTo>
                  <a:lnTo>
                    <a:pt x="20" y="317"/>
                  </a:lnTo>
                  <a:lnTo>
                    <a:pt x="26" y="311"/>
                  </a:lnTo>
                  <a:lnTo>
                    <a:pt x="40" y="311"/>
                  </a:lnTo>
                  <a:lnTo>
                    <a:pt x="53" y="311"/>
                  </a:lnTo>
                  <a:close/>
                  <a:moveTo>
                    <a:pt x="53" y="0"/>
                  </a:moveTo>
                  <a:lnTo>
                    <a:pt x="1001" y="0"/>
                  </a:lnTo>
                  <a:lnTo>
                    <a:pt x="1014" y="0"/>
                  </a:lnTo>
                  <a:lnTo>
                    <a:pt x="1027" y="7"/>
                  </a:lnTo>
                  <a:lnTo>
                    <a:pt x="1040" y="7"/>
                  </a:lnTo>
                  <a:lnTo>
                    <a:pt x="1047" y="13"/>
                  </a:lnTo>
                  <a:lnTo>
                    <a:pt x="1053" y="20"/>
                  </a:lnTo>
                  <a:lnTo>
                    <a:pt x="1053" y="33"/>
                  </a:lnTo>
                  <a:lnTo>
                    <a:pt x="1053" y="46"/>
                  </a:lnTo>
                  <a:lnTo>
                    <a:pt x="1047" y="53"/>
                  </a:lnTo>
                  <a:lnTo>
                    <a:pt x="1040" y="59"/>
                  </a:lnTo>
                  <a:lnTo>
                    <a:pt x="1027" y="66"/>
                  </a:lnTo>
                  <a:lnTo>
                    <a:pt x="1014" y="66"/>
                  </a:lnTo>
                  <a:lnTo>
                    <a:pt x="1001" y="66"/>
                  </a:lnTo>
                  <a:lnTo>
                    <a:pt x="53" y="66"/>
                  </a:lnTo>
                  <a:lnTo>
                    <a:pt x="40" y="66"/>
                  </a:lnTo>
                  <a:lnTo>
                    <a:pt x="26" y="66"/>
                  </a:lnTo>
                  <a:lnTo>
                    <a:pt x="20" y="59"/>
                  </a:lnTo>
                  <a:lnTo>
                    <a:pt x="7" y="53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20"/>
                  </a:lnTo>
                  <a:lnTo>
                    <a:pt x="7" y="13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40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0047" y="3779"/>
              <a:ext cx="1337" cy="1091"/>
            </a:xfrm>
            <a:custGeom>
              <a:avLst/>
              <a:gdLst/>
              <a:ahLst/>
              <a:cxnLst>
                <a:cxn ang="0">
                  <a:pos x="1047" y="7"/>
                </a:cxn>
                <a:cxn ang="0">
                  <a:pos x="1251" y="0"/>
                </a:cxn>
                <a:cxn ang="0">
                  <a:pos x="1330" y="0"/>
                </a:cxn>
                <a:cxn ang="0">
                  <a:pos x="1337" y="33"/>
                </a:cxn>
                <a:cxn ang="0">
                  <a:pos x="1304" y="47"/>
                </a:cxn>
                <a:cxn ang="0">
                  <a:pos x="1179" y="67"/>
                </a:cxn>
                <a:cxn ang="0">
                  <a:pos x="1152" y="126"/>
                </a:cxn>
                <a:cxn ang="0">
                  <a:pos x="928" y="1012"/>
                </a:cxn>
                <a:cxn ang="0">
                  <a:pos x="961" y="1038"/>
                </a:cxn>
                <a:cxn ang="0">
                  <a:pos x="1034" y="1038"/>
                </a:cxn>
                <a:cxn ang="0">
                  <a:pos x="1073" y="1045"/>
                </a:cxn>
                <a:cxn ang="0">
                  <a:pos x="1073" y="1085"/>
                </a:cxn>
                <a:cxn ang="0">
                  <a:pos x="1047" y="1091"/>
                </a:cxn>
                <a:cxn ang="0">
                  <a:pos x="896" y="1085"/>
                </a:cxn>
                <a:cxn ang="0">
                  <a:pos x="698" y="1091"/>
                </a:cxn>
                <a:cxn ang="0">
                  <a:pos x="626" y="1085"/>
                </a:cxn>
                <a:cxn ang="0">
                  <a:pos x="619" y="1058"/>
                </a:cxn>
                <a:cxn ang="0">
                  <a:pos x="645" y="1038"/>
                </a:cxn>
                <a:cxn ang="0">
                  <a:pos x="777" y="1025"/>
                </a:cxn>
                <a:cxn ang="0">
                  <a:pos x="823" y="900"/>
                </a:cxn>
                <a:cxn ang="0">
                  <a:pos x="909" y="549"/>
                </a:cxn>
                <a:cxn ang="0">
                  <a:pos x="316" y="999"/>
                </a:cxn>
                <a:cxn ang="0">
                  <a:pos x="323" y="1032"/>
                </a:cxn>
                <a:cxn ang="0">
                  <a:pos x="389" y="1038"/>
                </a:cxn>
                <a:cxn ang="0">
                  <a:pos x="448" y="1038"/>
                </a:cxn>
                <a:cxn ang="0">
                  <a:pos x="454" y="1072"/>
                </a:cxn>
                <a:cxn ang="0">
                  <a:pos x="435" y="1091"/>
                </a:cxn>
                <a:cxn ang="0">
                  <a:pos x="277" y="1085"/>
                </a:cxn>
                <a:cxn ang="0">
                  <a:pos x="86" y="1091"/>
                </a:cxn>
                <a:cxn ang="0">
                  <a:pos x="7" y="1085"/>
                </a:cxn>
                <a:cxn ang="0">
                  <a:pos x="0" y="1058"/>
                </a:cxn>
                <a:cxn ang="0">
                  <a:pos x="26" y="1038"/>
                </a:cxn>
                <a:cxn ang="0">
                  <a:pos x="158" y="1025"/>
                </a:cxn>
                <a:cxn ang="0">
                  <a:pos x="402" y="106"/>
                </a:cxn>
                <a:cxn ang="0">
                  <a:pos x="408" y="80"/>
                </a:cxn>
                <a:cxn ang="0">
                  <a:pos x="382" y="53"/>
                </a:cxn>
                <a:cxn ang="0">
                  <a:pos x="323" y="47"/>
                </a:cxn>
                <a:cxn ang="0">
                  <a:pos x="283" y="47"/>
                </a:cxn>
                <a:cxn ang="0">
                  <a:pos x="257" y="33"/>
                </a:cxn>
                <a:cxn ang="0">
                  <a:pos x="270" y="0"/>
                </a:cxn>
                <a:cxn ang="0">
                  <a:pos x="349" y="0"/>
                </a:cxn>
                <a:cxn ang="0">
                  <a:pos x="560" y="7"/>
                </a:cxn>
                <a:cxn ang="0">
                  <a:pos x="705" y="0"/>
                </a:cxn>
                <a:cxn ang="0">
                  <a:pos x="718" y="20"/>
                </a:cxn>
                <a:cxn ang="0">
                  <a:pos x="705" y="47"/>
                </a:cxn>
                <a:cxn ang="0">
                  <a:pos x="599" y="53"/>
                </a:cxn>
                <a:cxn ang="0">
                  <a:pos x="533" y="126"/>
                </a:cxn>
                <a:cxn ang="0">
                  <a:pos x="1021" y="106"/>
                </a:cxn>
                <a:cxn ang="0">
                  <a:pos x="1027" y="80"/>
                </a:cxn>
                <a:cxn ang="0">
                  <a:pos x="1001" y="53"/>
                </a:cxn>
                <a:cxn ang="0">
                  <a:pos x="942" y="47"/>
                </a:cxn>
                <a:cxn ang="0">
                  <a:pos x="902" y="47"/>
                </a:cxn>
                <a:cxn ang="0">
                  <a:pos x="876" y="33"/>
                </a:cxn>
                <a:cxn ang="0">
                  <a:pos x="889" y="0"/>
                </a:cxn>
              </a:cxnLst>
              <a:rect l="0" t="0" r="r" b="b"/>
              <a:pathLst>
                <a:path w="1337" h="1091">
                  <a:moveTo>
                    <a:pt x="909" y="0"/>
                  </a:moveTo>
                  <a:lnTo>
                    <a:pt x="968" y="0"/>
                  </a:lnTo>
                  <a:lnTo>
                    <a:pt x="1047" y="7"/>
                  </a:lnTo>
                  <a:lnTo>
                    <a:pt x="1113" y="7"/>
                  </a:lnTo>
                  <a:lnTo>
                    <a:pt x="1172" y="7"/>
                  </a:lnTo>
                  <a:lnTo>
                    <a:pt x="1251" y="0"/>
                  </a:lnTo>
                  <a:lnTo>
                    <a:pt x="1317" y="0"/>
                  </a:lnTo>
                  <a:lnTo>
                    <a:pt x="1323" y="0"/>
                  </a:lnTo>
                  <a:lnTo>
                    <a:pt x="1330" y="0"/>
                  </a:lnTo>
                  <a:lnTo>
                    <a:pt x="1337" y="7"/>
                  </a:lnTo>
                  <a:lnTo>
                    <a:pt x="1337" y="20"/>
                  </a:lnTo>
                  <a:lnTo>
                    <a:pt x="1337" y="33"/>
                  </a:lnTo>
                  <a:lnTo>
                    <a:pt x="1330" y="40"/>
                  </a:lnTo>
                  <a:lnTo>
                    <a:pt x="1317" y="47"/>
                  </a:lnTo>
                  <a:lnTo>
                    <a:pt x="1304" y="47"/>
                  </a:lnTo>
                  <a:lnTo>
                    <a:pt x="1284" y="47"/>
                  </a:lnTo>
                  <a:lnTo>
                    <a:pt x="1218" y="53"/>
                  </a:lnTo>
                  <a:lnTo>
                    <a:pt x="1179" y="67"/>
                  </a:lnTo>
                  <a:lnTo>
                    <a:pt x="1159" y="86"/>
                  </a:lnTo>
                  <a:lnTo>
                    <a:pt x="1152" y="126"/>
                  </a:lnTo>
                  <a:lnTo>
                    <a:pt x="1152" y="126"/>
                  </a:lnTo>
                  <a:lnTo>
                    <a:pt x="935" y="986"/>
                  </a:lnTo>
                  <a:lnTo>
                    <a:pt x="935" y="999"/>
                  </a:lnTo>
                  <a:lnTo>
                    <a:pt x="928" y="1012"/>
                  </a:lnTo>
                  <a:lnTo>
                    <a:pt x="935" y="1025"/>
                  </a:lnTo>
                  <a:lnTo>
                    <a:pt x="942" y="1032"/>
                  </a:lnTo>
                  <a:lnTo>
                    <a:pt x="961" y="1038"/>
                  </a:lnTo>
                  <a:lnTo>
                    <a:pt x="981" y="1038"/>
                  </a:lnTo>
                  <a:lnTo>
                    <a:pt x="1007" y="1038"/>
                  </a:lnTo>
                  <a:lnTo>
                    <a:pt x="1034" y="1038"/>
                  </a:lnTo>
                  <a:lnTo>
                    <a:pt x="1054" y="1038"/>
                  </a:lnTo>
                  <a:lnTo>
                    <a:pt x="1067" y="1038"/>
                  </a:lnTo>
                  <a:lnTo>
                    <a:pt x="1073" y="1045"/>
                  </a:lnTo>
                  <a:lnTo>
                    <a:pt x="1080" y="1058"/>
                  </a:lnTo>
                  <a:lnTo>
                    <a:pt x="1073" y="1072"/>
                  </a:lnTo>
                  <a:lnTo>
                    <a:pt x="1073" y="1085"/>
                  </a:lnTo>
                  <a:lnTo>
                    <a:pt x="1060" y="1085"/>
                  </a:lnTo>
                  <a:lnTo>
                    <a:pt x="1054" y="1091"/>
                  </a:lnTo>
                  <a:lnTo>
                    <a:pt x="1047" y="1091"/>
                  </a:lnTo>
                  <a:lnTo>
                    <a:pt x="994" y="1091"/>
                  </a:lnTo>
                  <a:lnTo>
                    <a:pt x="942" y="1085"/>
                  </a:lnTo>
                  <a:lnTo>
                    <a:pt x="896" y="1085"/>
                  </a:lnTo>
                  <a:lnTo>
                    <a:pt x="843" y="1085"/>
                  </a:lnTo>
                  <a:lnTo>
                    <a:pt x="777" y="1085"/>
                  </a:lnTo>
                  <a:lnTo>
                    <a:pt x="698" y="1091"/>
                  </a:lnTo>
                  <a:lnTo>
                    <a:pt x="639" y="1091"/>
                  </a:lnTo>
                  <a:lnTo>
                    <a:pt x="632" y="1091"/>
                  </a:lnTo>
                  <a:lnTo>
                    <a:pt x="626" y="1085"/>
                  </a:lnTo>
                  <a:lnTo>
                    <a:pt x="619" y="1085"/>
                  </a:lnTo>
                  <a:lnTo>
                    <a:pt x="619" y="1072"/>
                  </a:lnTo>
                  <a:lnTo>
                    <a:pt x="619" y="1058"/>
                  </a:lnTo>
                  <a:lnTo>
                    <a:pt x="626" y="1045"/>
                  </a:lnTo>
                  <a:lnTo>
                    <a:pt x="632" y="1038"/>
                  </a:lnTo>
                  <a:lnTo>
                    <a:pt x="645" y="1038"/>
                  </a:lnTo>
                  <a:lnTo>
                    <a:pt x="659" y="1038"/>
                  </a:lnTo>
                  <a:lnTo>
                    <a:pt x="731" y="1038"/>
                  </a:lnTo>
                  <a:lnTo>
                    <a:pt x="777" y="1025"/>
                  </a:lnTo>
                  <a:lnTo>
                    <a:pt x="803" y="986"/>
                  </a:lnTo>
                  <a:lnTo>
                    <a:pt x="810" y="959"/>
                  </a:lnTo>
                  <a:lnTo>
                    <a:pt x="823" y="900"/>
                  </a:lnTo>
                  <a:lnTo>
                    <a:pt x="843" y="807"/>
                  </a:lnTo>
                  <a:lnTo>
                    <a:pt x="876" y="695"/>
                  </a:lnTo>
                  <a:lnTo>
                    <a:pt x="909" y="549"/>
                  </a:lnTo>
                  <a:lnTo>
                    <a:pt x="421" y="549"/>
                  </a:lnTo>
                  <a:lnTo>
                    <a:pt x="316" y="986"/>
                  </a:lnTo>
                  <a:lnTo>
                    <a:pt x="316" y="999"/>
                  </a:lnTo>
                  <a:lnTo>
                    <a:pt x="310" y="1012"/>
                  </a:lnTo>
                  <a:lnTo>
                    <a:pt x="316" y="1025"/>
                  </a:lnTo>
                  <a:lnTo>
                    <a:pt x="323" y="1032"/>
                  </a:lnTo>
                  <a:lnTo>
                    <a:pt x="342" y="1038"/>
                  </a:lnTo>
                  <a:lnTo>
                    <a:pt x="362" y="1038"/>
                  </a:lnTo>
                  <a:lnTo>
                    <a:pt x="389" y="1038"/>
                  </a:lnTo>
                  <a:lnTo>
                    <a:pt x="415" y="1038"/>
                  </a:lnTo>
                  <a:lnTo>
                    <a:pt x="435" y="1038"/>
                  </a:lnTo>
                  <a:lnTo>
                    <a:pt x="448" y="1038"/>
                  </a:lnTo>
                  <a:lnTo>
                    <a:pt x="454" y="1045"/>
                  </a:lnTo>
                  <a:lnTo>
                    <a:pt x="461" y="1058"/>
                  </a:lnTo>
                  <a:lnTo>
                    <a:pt x="454" y="1072"/>
                  </a:lnTo>
                  <a:lnTo>
                    <a:pt x="454" y="1085"/>
                  </a:lnTo>
                  <a:lnTo>
                    <a:pt x="448" y="1085"/>
                  </a:lnTo>
                  <a:lnTo>
                    <a:pt x="435" y="1091"/>
                  </a:lnTo>
                  <a:lnTo>
                    <a:pt x="428" y="1091"/>
                  </a:lnTo>
                  <a:lnTo>
                    <a:pt x="323" y="1085"/>
                  </a:lnTo>
                  <a:lnTo>
                    <a:pt x="277" y="1085"/>
                  </a:lnTo>
                  <a:lnTo>
                    <a:pt x="224" y="1085"/>
                  </a:lnTo>
                  <a:lnTo>
                    <a:pt x="165" y="1085"/>
                  </a:lnTo>
                  <a:lnTo>
                    <a:pt x="86" y="1091"/>
                  </a:lnTo>
                  <a:lnTo>
                    <a:pt x="20" y="1091"/>
                  </a:lnTo>
                  <a:lnTo>
                    <a:pt x="13" y="1091"/>
                  </a:lnTo>
                  <a:lnTo>
                    <a:pt x="7" y="1085"/>
                  </a:lnTo>
                  <a:lnTo>
                    <a:pt x="0" y="1085"/>
                  </a:lnTo>
                  <a:lnTo>
                    <a:pt x="0" y="1072"/>
                  </a:lnTo>
                  <a:lnTo>
                    <a:pt x="0" y="1058"/>
                  </a:lnTo>
                  <a:lnTo>
                    <a:pt x="7" y="1045"/>
                  </a:lnTo>
                  <a:lnTo>
                    <a:pt x="13" y="1038"/>
                  </a:lnTo>
                  <a:lnTo>
                    <a:pt x="26" y="1038"/>
                  </a:lnTo>
                  <a:lnTo>
                    <a:pt x="40" y="1038"/>
                  </a:lnTo>
                  <a:lnTo>
                    <a:pt x="112" y="1038"/>
                  </a:lnTo>
                  <a:lnTo>
                    <a:pt x="158" y="1025"/>
                  </a:lnTo>
                  <a:lnTo>
                    <a:pt x="178" y="1005"/>
                  </a:lnTo>
                  <a:lnTo>
                    <a:pt x="184" y="966"/>
                  </a:lnTo>
                  <a:lnTo>
                    <a:pt x="402" y="106"/>
                  </a:lnTo>
                  <a:lnTo>
                    <a:pt x="402" y="93"/>
                  </a:lnTo>
                  <a:lnTo>
                    <a:pt x="408" y="86"/>
                  </a:lnTo>
                  <a:lnTo>
                    <a:pt x="408" y="80"/>
                  </a:lnTo>
                  <a:lnTo>
                    <a:pt x="402" y="67"/>
                  </a:lnTo>
                  <a:lnTo>
                    <a:pt x="395" y="60"/>
                  </a:lnTo>
                  <a:lnTo>
                    <a:pt x="382" y="53"/>
                  </a:lnTo>
                  <a:lnTo>
                    <a:pt x="362" y="53"/>
                  </a:lnTo>
                  <a:lnTo>
                    <a:pt x="342" y="53"/>
                  </a:lnTo>
                  <a:lnTo>
                    <a:pt x="323" y="47"/>
                  </a:lnTo>
                  <a:lnTo>
                    <a:pt x="310" y="47"/>
                  </a:lnTo>
                  <a:lnTo>
                    <a:pt x="303" y="47"/>
                  </a:lnTo>
                  <a:lnTo>
                    <a:pt x="283" y="47"/>
                  </a:lnTo>
                  <a:lnTo>
                    <a:pt x="270" y="47"/>
                  </a:lnTo>
                  <a:lnTo>
                    <a:pt x="263" y="40"/>
                  </a:lnTo>
                  <a:lnTo>
                    <a:pt x="257" y="33"/>
                  </a:lnTo>
                  <a:lnTo>
                    <a:pt x="263" y="20"/>
                  </a:lnTo>
                  <a:lnTo>
                    <a:pt x="263" y="7"/>
                  </a:lnTo>
                  <a:lnTo>
                    <a:pt x="270" y="0"/>
                  </a:lnTo>
                  <a:lnTo>
                    <a:pt x="283" y="0"/>
                  </a:lnTo>
                  <a:lnTo>
                    <a:pt x="290" y="0"/>
                  </a:lnTo>
                  <a:lnTo>
                    <a:pt x="349" y="0"/>
                  </a:lnTo>
                  <a:lnTo>
                    <a:pt x="428" y="7"/>
                  </a:lnTo>
                  <a:lnTo>
                    <a:pt x="494" y="7"/>
                  </a:lnTo>
                  <a:lnTo>
                    <a:pt x="560" y="7"/>
                  </a:lnTo>
                  <a:lnTo>
                    <a:pt x="632" y="0"/>
                  </a:lnTo>
                  <a:lnTo>
                    <a:pt x="698" y="0"/>
                  </a:lnTo>
                  <a:lnTo>
                    <a:pt x="705" y="0"/>
                  </a:lnTo>
                  <a:lnTo>
                    <a:pt x="711" y="0"/>
                  </a:lnTo>
                  <a:lnTo>
                    <a:pt x="718" y="7"/>
                  </a:lnTo>
                  <a:lnTo>
                    <a:pt x="718" y="20"/>
                  </a:lnTo>
                  <a:lnTo>
                    <a:pt x="718" y="33"/>
                  </a:lnTo>
                  <a:lnTo>
                    <a:pt x="711" y="40"/>
                  </a:lnTo>
                  <a:lnTo>
                    <a:pt x="705" y="47"/>
                  </a:lnTo>
                  <a:lnTo>
                    <a:pt x="685" y="47"/>
                  </a:lnTo>
                  <a:lnTo>
                    <a:pt x="665" y="47"/>
                  </a:lnTo>
                  <a:lnTo>
                    <a:pt x="599" y="53"/>
                  </a:lnTo>
                  <a:lnTo>
                    <a:pt x="560" y="67"/>
                  </a:lnTo>
                  <a:lnTo>
                    <a:pt x="540" y="86"/>
                  </a:lnTo>
                  <a:lnTo>
                    <a:pt x="533" y="126"/>
                  </a:lnTo>
                  <a:lnTo>
                    <a:pt x="441" y="496"/>
                  </a:lnTo>
                  <a:lnTo>
                    <a:pt x="922" y="496"/>
                  </a:lnTo>
                  <a:lnTo>
                    <a:pt x="1021" y="106"/>
                  </a:lnTo>
                  <a:lnTo>
                    <a:pt x="1021" y="93"/>
                  </a:lnTo>
                  <a:lnTo>
                    <a:pt x="1027" y="86"/>
                  </a:lnTo>
                  <a:lnTo>
                    <a:pt x="1027" y="80"/>
                  </a:lnTo>
                  <a:lnTo>
                    <a:pt x="1021" y="67"/>
                  </a:lnTo>
                  <a:lnTo>
                    <a:pt x="1014" y="60"/>
                  </a:lnTo>
                  <a:lnTo>
                    <a:pt x="1001" y="53"/>
                  </a:lnTo>
                  <a:lnTo>
                    <a:pt x="981" y="53"/>
                  </a:lnTo>
                  <a:lnTo>
                    <a:pt x="961" y="53"/>
                  </a:lnTo>
                  <a:lnTo>
                    <a:pt x="942" y="47"/>
                  </a:lnTo>
                  <a:lnTo>
                    <a:pt x="928" y="47"/>
                  </a:lnTo>
                  <a:lnTo>
                    <a:pt x="922" y="47"/>
                  </a:lnTo>
                  <a:lnTo>
                    <a:pt x="902" y="47"/>
                  </a:lnTo>
                  <a:lnTo>
                    <a:pt x="889" y="47"/>
                  </a:lnTo>
                  <a:lnTo>
                    <a:pt x="876" y="40"/>
                  </a:lnTo>
                  <a:lnTo>
                    <a:pt x="876" y="33"/>
                  </a:lnTo>
                  <a:lnTo>
                    <a:pt x="876" y="14"/>
                  </a:lnTo>
                  <a:lnTo>
                    <a:pt x="882" y="7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 noEditPoints="1"/>
            </p:cNvSpPr>
            <p:nvPr/>
          </p:nvSpPr>
          <p:spPr bwMode="auto">
            <a:xfrm>
              <a:off x="11430" y="4328"/>
              <a:ext cx="757" cy="985"/>
            </a:xfrm>
            <a:custGeom>
              <a:avLst/>
              <a:gdLst/>
              <a:ahLst/>
              <a:cxnLst>
                <a:cxn ang="0">
                  <a:pos x="46" y="926"/>
                </a:cxn>
                <a:cxn ang="0">
                  <a:pos x="711" y="926"/>
                </a:cxn>
                <a:cxn ang="0">
                  <a:pos x="724" y="926"/>
                </a:cxn>
                <a:cxn ang="0">
                  <a:pos x="737" y="926"/>
                </a:cxn>
                <a:cxn ang="0">
                  <a:pos x="750" y="932"/>
                </a:cxn>
                <a:cxn ang="0">
                  <a:pos x="757" y="939"/>
                </a:cxn>
                <a:cxn ang="0">
                  <a:pos x="757" y="952"/>
                </a:cxn>
                <a:cxn ang="0">
                  <a:pos x="757" y="965"/>
                </a:cxn>
                <a:cxn ang="0">
                  <a:pos x="750" y="979"/>
                </a:cxn>
                <a:cxn ang="0">
                  <a:pos x="737" y="979"/>
                </a:cxn>
                <a:cxn ang="0">
                  <a:pos x="724" y="979"/>
                </a:cxn>
                <a:cxn ang="0">
                  <a:pos x="711" y="985"/>
                </a:cxn>
                <a:cxn ang="0">
                  <a:pos x="46" y="985"/>
                </a:cxn>
                <a:cxn ang="0">
                  <a:pos x="33" y="979"/>
                </a:cxn>
                <a:cxn ang="0">
                  <a:pos x="19" y="979"/>
                </a:cxn>
                <a:cxn ang="0">
                  <a:pos x="13" y="979"/>
                </a:cxn>
                <a:cxn ang="0">
                  <a:pos x="0" y="965"/>
                </a:cxn>
                <a:cxn ang="0">
                  <a:pos x="0" y="952"/>
                </a:cxn>
                <a:cxn ang="0">
                  <a:pos x="0" y="939"/>
                </a:cxn>
                <a:cxn ang="0">
                  <a:pos x="13" y="932"/>
                </a:cxn>
                <a:cxn ang="0">
                  <a:pos x="19" y="926"/>
                </a:cxn>
                <a:cxn ang="0">
                  <a:pos x="33" y="926"/>
                </a:cxn>
                <a:cxn ang="0">
                  <a:pos x="46" y="926"/>
                </a:cxn>
                <a:cxn ang="0">
                  <a:pos x="731" y="0"/>
                </a:cxn>
                <a:cxn ang="0">
                  <a:pos x="744" y="0"/>
                </a:cxn>
                <a:cxn ang="0">
                  <a:pos x="757" y="13"/>
                </a:cxn>
                <a:cxn ang="0">
                  <a:pos x="757" y="27"/>
                </a:cxn>
                <a:cxn ang="0">
                  <a:pos x="757" y="40"/>
                </a:cxn>
                <a:cxn ang="0">
                  <a:pos x="744" y="46"/>
                </a:cxn>
                <a:cxn ang="0">
                  <a:pos x="731" y="60"/>
                </a:cxn>
                <a:cxn ang="0">
                  <a:pos x="731" y="60"/>
                </a:cxn>
                <a:cxn ang="0">
                  <a:pos x="92" y="364"/>
                </a:cxn>
                <a:cxn ang="0">
                  <a:pos x="737" y="681"/>
                </a:cxn>
                <a:cxn ang="0">
                  <a:pos x="744" y="681"/>
                </a:cxn>
                <a:cxn ang="0">
                  <a:pos x="750" y="688"/>
                </a:cxn>
                <a:cxn ang="0">
                  <a:pos x="757" y="694"/>
                </a:cxn>
                <a:cxn ang="0">
                  <a:pos x="757" y="708"/>
                </a:cxn>
                <a:cxn ang="0">
                  <a:pos x="757" y="714"/>
                </a:cxn>
                <a:cxn ang="0">
                  <a:pos x="750" y="727"/>
                </a:cxn>
                <a:cxn ang="0">
                  <a:pos x="744" y="734"/>
                </a:cxn>
                <a:cxn ang="0">
                  <a:pos x="731" y="734"/>
                </a:cxn>
                <a:cxn ang="0">
                  <a:pos x="731" y="734"/>
                </a:cxn>
                <a:cxn ang="0">
                  <a:pos x="724" y="734"/>
                </a:cxn>
                <a:cxn ang="0">
                  <a:pos x="711" y="727"/>
                </a:cxn>
                <a:cxn ang="0">
                  <a:pos x="26" y="397"/>
                </a:cxn>
                <a:cxn ang="0">
                  <a:pos x="6" y="390"/>
                </a:cxn>
                <a:cxn ang="0">
                  <a:pos x="0" y="377"/>
                </a:cxn>
                <a:cxn ang="0">
                  <a:pos x="0" y="364"/>
                </a:cxn>
                <a:cxn ang="0">
                  <a:pos x="0" y="357"/>
                </a:cxn>
                <a:cxn ang="0">
                  <a:pos x="6" y="344"/>
                </a:cxn>
                <a:cxn ang="0">
                  <a:pos x="26" y="337"/>
                </a:cxn>
                <a:cxn ang="0">
                  <a:pos x="711" y="7"/>
                </a:cxn>
                <a:cxn ang="0">
                  <a:pos x="724" y="0"/>
                </a:cxn>
                <a:cxn ang="0">
                  <a:pos x="731" y="0"/>
                </a:cxn>
                <a:cxn ang="0">
                  <a:pos x="731" y="0"/>
                </a:cxn>
              </a:cxnLst>
              <a:rect l="0" t="0" r="r" b="b"/>
              <a:pathLst>
                <a:path w="757" h="985">
                  <a:moveTo>
                    <a:pt x="46" y="926"/>
                  </a:moveTo>
                  <a:lnTo>
                    <a:pt x="711" y="926"/>
                  </a:lnTo>
                  <a:lnTo>
                    <a:pt x="724" y="926"/>
                  </a:lnTo>
                  <a:lnTo>
                    <a:pt x="737" y="926"/>
                  </a:lnTo>
                  <a:lnTo>
                    <a:pt x="750" y="932"/>
                  </a:lnTo>
                  <a:lnTo>
                    <a:pt x="757" y="939"/>
                  </a:lnTo>
                  <a:lnTo>
                    <a:pt x="757" y="952"/>
                  </a:lnTo>
                  <a:lnTo>
                    <a:pt x="757" y="965"/>
                  </a:lnTo>
                  <a:lnTo>
                    <a:pt x="750" y="979"/>
                  </a:lnTo>
                  <a:lnTo>
                    <a:pt x="737" y="979"/>
                  </a:lnTo>
                  <a:lnTo>
                    <a:pt x="724" y="979"/>
                  </a:lnTo>
                  <a:lnTo>
                    <a:pt x="711" y="985"/>
                  </a:lnTo>
                  <a:lnTo>
                    <a:pt x="46" y="985"/>
                  </a:lnTo>
                  <a:lnTo>
                    <a:pt x="33" y="979"/>
                  </a:lnTo>
                  <a:lnTo>
                    <a:pt x="19" y="979"/>
                  </a:lnTo>
                  <a:lnTo>
                    <a:pt x="13" y="979"/>
                  </a:lnTo>
                  <a:lnTo>
                    <a:pt x="0" y="965"/>
                  </a:lnTo>
                  <a:lnTo>
                    <a:pt x="0" y="952"/>
                  </a:lnTo>
                  <a:lnTo>
                    <a:pt x="0" y="939"/>
                  </a:lnTo>
                  <a:lnTo>
                    <a:pt x="13" y="932"/>
                  </a:lnTo>
                  <a:lnTo>
                    <a:pt x="19" y="926"/>
                  </a:lnTo>
                  <a:lnTo>
                    <a:pt x="33" y="926"/>
                  </a:lnTo>
                  <a:lnTo>
                    <a:pt x="46" y="926"/>
                  </a:lnTo>
                  <a:close/>
                  <a:moveTo>
                    <a:pt x="731" y="0"/>
                  </a:moveTo>
                  <a:lnTo>
                    <a:pt x="744" y="0"/>
                  </a:lnTo>
                  <a:lnTo>
                    <a:pt x="757" y="13"/>
                  </a:lnTo>
                  <a:lnTo>
                    <a:pt x="757" y="27"/>
                  </a:lnTo>
                  <a:lnTo>
                    <a:pt x="757" y="40"/>
                  </a:lnTo>
                  <a:lnTo>
                    <a:pt x="744" y="46"/>
                  </a:lnTo>
                  <a:lnTo>
                    <a:pt x="731" y="60"/>
                  </a:lnTo>
                  <a:lnTo>
                    <a:pt x="731" y="60"/>
                  </a:lnTo>
                  <a:lnTo>
                    <a:pt x="92" y="364"/>
                  </a:lnTo>
                  <a:lnTo>
                    <a:pt x="737" y="681"/>
                  </a:lnTo>
                  <a:lnTo>
                    <a:pt x="744" y="681"/>
                  </a:lnTo>
                  <a:lnTo>
                    <a:pt x="750" y="688"/>
                  </a:lnTo>
                  <a:lnTo>
                    <a:pt x="757" y="694"/>
                  </a:lnTo>
                  <a:lnTo>
                    <a:pt x="757" y="708"/>
                  </a:lnTo>
                  <a:lnTo>
                    <a:pt x="757" y="714"/>
                  </a:lnTo>
                  <a:lnTo>
                    <a:pt x="750" y="727"/>
                  </a:lnTo>
                  <a:lnTo>
                    <a:pt x="744" y="734"/>
                  </a:lnTo>
                  <a:lnTo>
                    <a:pt x="731" y="734"/>
                  </a:lnTo>
                  <a:lnTo>
                    <a:pt x="731" y="734"/>
                  </a:lnTo>
                  <a:lnTo>
                    <a:pt x="724" y="734"/>
                  </a:lnTo>
                  <a:lnTo>
                    <a:pt x="711" y="727"/>
                  </a:lnTo>
                  <a:lnTo>
                    <a:pt x="26" y="397"/>
                  </a:lnTo>
                  <a:lnTo>
                    <a:pt x="6" y="390"/>
                  </a:lnTo>
                  <a:lnTo>
                    <a:pt x="0" y="377"/>
                  </a:lnTo>
                  <a:lnTo>
                    <a:pt x="0" y="364"/>
                  </a:lnTo>
                  <a:lnTo>
                    <a:pt x="0" y="357"/>
                  </a:lnTo>
                  <a:lnTo>
                    <a:pt x="6" y="344"/>
                  </a:lnTo>
                  <a:lnTo>
                    <a:pt x="26" y="337"/>
                  </a:lnTo>
                  <a:lnTo>
                    <a:pt x="711" y="7"/>
                  </a:lnTo>
                  <a:lnTo>
                    <a:pt x="724" y="0"/>
                  </a:lnTo>
                  <a:lnTo>
                    <a:pt x="731" y="0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/>
            </p:cNvSpPr>
            <p:nvPr/>
          </p:nvSpPr>
          <p:spPr bwMode="auto">
            <a:xfrm>
              <a:off x="12424" y="4348"/>
              <a:ext cx="415" cy="754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43" y="0"/>
                </a:cxn>
                <a:cxn ang="0">
                  <a:pos x="250" y="7"/>
                </a:cxn>
                <a:cxn ang="0">
                  <a:pos x="257" y="20"/>
                </a:cxn>
                <a:cxn ang="0">
                  <a:pos x="257" y="33"/>
                </a:cxn>
                <a:cxn ang="0">
                  <a:pos x="257" y="661"/>
                </a:cxn>
                <a:cxn ang="0">
                  <a:pos x="257" y="681"/>
                </a:cxn>
                <a:cxn ang="0">
                  <a:pos x="270" y="701"/>
                </a:cxn>
                <a:cxn ang="0">
                  <a:pos x="303" y="707"/>
                </a:cxn>
                <a:cxn ang="0">
                  <a:pos x="369" y="714"/>
                </a:cxn>
                <a:cxn ang="0">
                  <a:pos x="415" y="714"/>
                </a:cxn>
                <a:cxn ang="0">
                  <a:pos x="415" y="754"/>
                </a:cxn>
                <a:cxn ang="0">
                  <a:pos x="375" y="754"/>
                </a:cxn>
                <a:cxn ang="0">
                  <a:pos x="316" y="747"/>
                </a:cxn>
                <a:cxn ang="0">
                  <a:pos x="250" y="747"/>
                </a:cxn>
                <a:cxn ang="0">
                  <a:pos x="211" y="747"/>
                </a:cxn>
                <a:cxn ang="0">
                  <a:pos x="164" y="747"/>
                </a:cxn>
                <a:cxn ang="0">
                  <a:pos x="105" y="747"/>
                </a:cxn>
                <a:cxn ang="0">
                  <a:pos x="46" y="754"/>
                </a:cxn>
                <a:cxn ang="0">
                  <a:pos x="13" y="754"/>
                </a:cxn>
                <a:cxn ang="0">
                  <a:pos x="13" y="714"/>
                </a:cxn>
                <a:cxn ang="0">
                  <a:pos x="53" y="714"/>
                </a:cxn>
                <a:cxn ang="0">
                  <a:pos x="118" y="707"/>
                </a:cxn>
                <a:cxn ang="0">
                  <a:pos x="151" y="701"/>
                </a:cxn>
                <a:cxn ang="0">
                  <a:pos x="164" y="681"/>
                </a:cxn>
                <a:cxn ang="0">
                  <a:pos x="164" y="661"/>
                </a:cxn>
                <a:cxn ang="0">
                  <a:pos x="164" y="86"/>
                </a:cxn>
                <a:cxn ang="0">
                  <a:pos x="105" y="106"/>
                </a:cxn>
                <a:cxn ang="0">
                  <a:pos x="46" y="112"/>
                </a:cxn>
                <a:cxn ang="0">
                  <a:pos x="0" y="112"/>
                </a:cxn>
                <a:cxn ang="0">
                  <a:pos x="0" y="73"/>
                </a:cxn>
                <a:cxn ang="0">
                  <a:pos x="46" y="73"/>
                </a:cxn>
                <a:cxn ang="0">
                  <a:pos x="105" y="66"/>
                </a:cxn>
                <a:cxn ang="0">
                  <a:pos x="164" y="46"/>
                </a:cxn>
                <a:cxn ang="0">
                  <a:pos x="224" y="0"/>
                </a:cxn>
              </a:cxnLst>
              <a:rect l="0" t="0" r="r" b="b"/>
              <a:pathLst>
                <a:path w="415" h="754">
                  <a:moveTo>
                    <a:pt x="224" y="0"/>
                  </a:moveTo>
                  <a:lnTo>
                    <a:pt x="243" y="0"/>
                  </a:lnTo>
                  <a:lnTo>
                    <a:pt x="250" y="7"/>
                  </a:lnTo>
                  <a:lnTo>
                    <a:pt x="257" y="20"/>
                  </a:lnTo>
                  <a:lnTo>
                    <a:pt x="257" y="33"/>
                  </a:lnTo>
                  <a:lnTo>
                    <a:pt x="257" y="661"/>
                  </a:lnTo>
                  <a:lnTo>
                    <a:pt x="257" y="681"/>
                  </a:lnTo>
                  <a:lnTo>
                    <a:pt x="270" y="701"/>
                  </a:lnTo>
                  <a:lnTo>
                    <a:pt x="303" y="707"/>
                  </a:lnTo>
                  <a:lnTo>
                    <a:pt x="369" y="714"/>
                  </a:lnTo>
                  <a:lnTo>
                    <a:pt x="415" y="714"/>
                  </a:lnTo>
                  <a:lnTo>
                    <a:pt x="415" y="754"/>
                  </a:lnTo>
                  <a:lnTo>
                    <a:pt x="375" y="754"/>
                  </a:lnTo>
                  <a:lnTo>
                    <a:pt x="316" y="747"/>
                  </a:lnTo>
                  <a:lnTo>
                    <a:pt x="250" y="747"/>
                  </a:lnTo>
                  <a:lnTo>
                    <a:pt x="211" y="747"/>
                  </a:lnTo>
                  <a:lnTo>
                    <a:pt x="164" y="747"/>
                  </a:lnTo>
                  <a:lnTo>
                    <a:pt x="105" y="747"/>
                  </a:lnTo>
                  <a:lnTo>
                    <a:pt x="46" y="754"/>
                  </a:lnTo>
                  <a:lnTo>
                    <a:pt x="13" y="754"/>
                  </a:lnTo>
                  <a:lnTo>
                    <a:pt x="13" y="714"/>
                  </a:lnTo>
                  <a:lnTo>
                    <a:pt x="53" y="714"/>
                  </a:lnTo>
                  <a:lnTo>
                    <a:pt x="118" y="707"/>
                  </a:lnTo>
                  <a:lnTo>
                    <a:pt x="151" y="701"/>
                  </a:lnTo>
                  <a:lnTo>
                    <a:pt x="164" y="681"/>
                  </a:lnTo>
                  <a:lnTo>
                    <a:pt x="164" y="661"/>
                  </a:lnTo>
                  <a:lnTo>
                    <a:pt x="164" y="86"/>
                  </a:lnTo>
                  <a:lnTo>
                    <a:pt x="105" y="106"/>
                  </a:lnTo>
                  <a:lnTo>
                    <a:pt x="46" y="112"/>
                  </a:lnTo>
                  <a:lnTo>
                    <a:pt x="0" y="112"/>
                  </a:lnTo>
                  <a:lnTo>
                    <a:pt x="0" y="73"/>
                  </a:lnTo>
                  <a:lnTo>
                    <a:pt x="46" y="73"/>
                  </a:lnTo>
                  <a:lnTo>
                    <a:pt x="105" y="66"/>
                  </a:lnTo>
                  <a:lnTo>
                    <a:pt x="164" y="46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13168" y="3674"/>
              <a:ext cx="375" cy="1593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2" y="0"/>
                </a:cxn>
                <a:cxn ang="0">
                  <a:pos x="369" y="6"/>
                </a:cxn>
                <a:cxn ang="0">
                  <a:pos x="375" y="19"/>
                </a:cxn>
                <a:cxn ang="0">
                  <a:pos x="375" y="19"/>
                </a:cxn>
                <a:cxn ang="0">
                  <a:pos x="369" y="26"/>
                </a:cxn>
                <a:cxn ang="0">
                  <a:pos x="362" y="33"/>
                </a:cxn>
                <a:cxn ang="0">
                  <a:pos x="349" y="39"/>
                </a:cxn>
                <a:cxn ang="0">
                  <a:pos x="250" y="172"/>
                </a:cxn>
                <a:cxn ang="0">
                  <a:pos x="178" y="310"/>
                </a:cxn>
                <a:cxn ang="0">
                  <a:pos x="132" y="469"/>
                </a:cxn>
                <a:cxn ang="0">
                  <a:pos x="105" y="628"/>
                </a:cxn>
                <a:cxn ang="0">
                  <a:pos x="92" y="793"/>
                </a:cxn>
                <a:cxn ang="0">
                  <a:pos x="99" y="919"/>
                </a:cxn>
                <a:cxn ang="0">
                  <a:pos x="118" y="1051"/>
                </a:cxn>
                <a:cxn ang="0">
                  <a:pos x="145" y="1183"/>
                </a:cxn>
                <a:cxn ang="0">
                  <a:pos x="191" y="1315"/>
                </a:cxn>
                <a:cxn ang="0">
                  <a:pos x="257" y="1434"/>
                </a:cxn>
                <a:cxn ang="0">
                  <a:pos x="342" y="1540"/>
                </a:cxn>
                <a:cxn ang="0">
                  <a:pos x="355" y="1553"/>
                </a:cxn>
                <a:cxn ang="0">
                  <a:pos x="369" y="1567"/>
                </a:cxn>
                <a:cxn ang="0">
                  <a:pos x="369" y="1573"/>
                </a:cxn>
                <a:cxn ang="0">
                  <a:pos x="375" y="1573"/>
                </a:cxn>
                <a:cxn ang="0">
                  <a:pos x="375" y="1580"/>
                </a:cxn>
                <a:cxn ang="0">
                  <a:pos x="375" y="1580"/>
                </a:cxn>
                <a:cxn ang="0">
                  <a:pos x="369" y="1586"/>
                </a:cxn>
                <a:cxn ang="0">
                  <a:pos x="362" y="1593"/>
                </a:cxn>
                <a:cxn ang="0">
                  <a:pos x="355" y="1593"/>
                </a:cxn>
                <a:cxn ang="0">
                  <a:pos x="336" y="1586"/>
                </a:cxn>
                <a:cxn ang="0">
                  <a:pos x="303" y="1560"/>
                </a:cxn>
                <a:cxn ang="0">
                  <a:pos x="263" y="1514"/>
                </a:cxn>
                <a:cxn ang="0">
                  <a:pos x="211" y="1461"/>
                </a:cxn>
                <a:cxn ang="0">
                  <a:pos x="158" y="1381"/>
                </a:cxn>
                <a:cxn ang="0">
                  <a:pos x="105" y="1296"/>
                </a:cxn>
                <a:cxn ang="0">
                  <a:pos x="53" y="1157"/>
                </a:cxn>
                <a:cxn ang="0">
                  <a:pos x="20" y="1024"/>
                </a:cxn>
                <a:cxn ang="0">
                  <a:pos x="6" y="899"/>
                </a:cxn>
                <a:cxn ang="0">
                  <a:pos x="0" y="793"/>
                </a:cxn>
                <a:cxn ang="0">
                  <a:pos x="13" y="648"/>
                </a:cxn>
                <a:cxn ang="0">
                  <a:pos x="39" y="482"/>
                </a:cxn>
                <a:cxn ang="0">
                  <a:pos x="105" y="310"/>
                </a:cxn>
                <a:cxn ang="0">
                  <a:pos x="151" y="218"/>
                </a:cxn>
                <a:cxn ang="0">
                  <a:pos x="204" y="138"/>
                </a:cxn>
                <a:cxn ang="0">
                  <a:pos x="257" y="79"/>
                </a:cxn>
                <a:cxn ang="0">
                  <a:pos x="303" y="33"/>
                </a:cxn>
                <a:cxn ang="0">
                  <a:pos x="336" y="6"/>
                </a:cxn>
                <a:cxn ang="0">
                  <a:pos x="355" y="0"/>
                </a:cxn>
              </a:cxnLst>
              <a:rect l="0" t="0" r="r" b="b"/>
              <a:pathLst>
                <a:path w="375" h="1593">
                  <a:moveTo>
                    <a:pt x="355" y="0"/>
                  </a:moveTo>
                  <a:lnTo>
                    <a:pt x="362" y="0"/>
                  </a:lnTo>
                  <a:lnTo>
                    <a:pt x="369" y="6"/>
                  </a:lnTo>
                  <a:lnTo>
                    <a:pt x="375" y="19"/>
                  </a:lnTo>
                  <a:lnTo>
                    <a:pt x="375" y="19"/>
                  </a:lnTo>
                  <a:lnTo>
                    <a:pt x="369" y="26"/>
                  </a:lnTo>
                  <a:lnTo>
                    <a:pt x="362" y="33"/>
                  </a:lnTo>
                  <a:lnTo>
                    <a:pt x="349" y="39"/>
                  </a:lnTo>
                  <a:lnTo>
                    <a:pt x="250" y="172"/>
                  </a:lnTo>
                  <a:lnTo>
                    <a:pt x="178" y="310"/>
                  </a:lnTo>
                  <a:lnTo>
                    <a:pt x="132" y="469"/>
                  </a:lnTo>
                  <a:lnTo>
                    <a:pt x="105" y="628"/>
                  </a:lnTo>
                  <a:lnTo>
                    <a:pt x="92" y="793"/>
                  </a:lnTo>
                  <a:lnTo>
                    <a:pt x="99" y="919"/>
                  </a:lnTo>
                  <a:lnTo>
                    <a:pt x="118" y="1051"/>
                  </a:lnTo>
                  <a:lnTo>
                    <a:pt x="145" y="1183"/>
                  </a:lnTo>
                  <a:lnTo>
                    <a:pt x="191" y="1315"/>
                  </a:lnTo>
                  <a:lnTo>
                    <a:pt x="257" y="1434"/>
                  </a:lnTo>
                  <a:lnTo>
                    <a:pt x="342" y="1540"/>
                  </a:lnTo>
                  <a:lnTo>
                    <a:pt x="355" y="1553"/>
                  </a:lnTo>
                  <a:lnTo>
                    <a:pt x="369" y="1567"/>
                  </a:lnTo>
                  <a:lnTo>
                    <a:pt x="369" y="1573"/>
                  </a:lnTo>
                  <a:lnTo>
                    <a:pt x="375" y="1573"/>
                  </a:lnTo>
                  <a:lnTo>
                    <a:pt x="375" y="1580"/>
                  </a:lnTo>
                  <a:lnTo>
                    <a:pt x="375" y="1580"/>
                  </a:lnTo>
                  <a:lnTo>
                    <a:pt x="369" y="1586"/>
                  </a:lnTo>
                  <a:lnTo>
                    <a:pt x="362" y="1593"/>
                  </a:lnTo>
                  <a:lnTo>
                    <a:pt x="355" y="1593"/>
                  </a:lnTo>
                  <a:lnTo>
                    <a:pt x="336" y="1586"/>
                  </a:lnTo>
                  <a:lnTo>
                    <a:pt x="303" y="1560"/>
                  </a:lnTo>
                  <a:lnTo>
                    <a:pt x="263" y="1514"/>
                  </a:lnTo>
                  <a:lnTo>
                    <a:pt x="211" y="1461"/>
                  </a:lnTo>
                  <a:lnTo>
                    <a:pt x="158" y="1381"/>
                  </a:lnTo>
                  <a:lnTo>
                    <a:pt x="105" y="1296"/>
                  </a:lnTo>
                  <a:lnTo>
                    <a:pt x="53" y="1157"/>
                  </a:lnTo>
                  <a:lnTo>
                    <a:pt x="20" y="1024"/>
                  </a:lnTo>
                  <a:lnTo>
                    <a:pt x="6" y="899"/>
                  </a:lnTo>
                  <a:lnTo>
                    <a:pt x="0" y="793"/>
                  </a:lnTo>
                  <a:lnTo>
                    <a:pt x="13" y="648"/>
                  </a:lnTo>
                  <a:lnTo>
                    <a:pt x="39" y="482"/>
                  </a:lnTo>
                  <a:lnTo>
                    <a:pt x="105" y="310"/>
                  </a:lnTo>
                  <a:lnTo>
                    <a:pt x="151" y="218"/>
                  </a:lnTo>
                  <a:lnTo>
                    <a:pt x="204" y="138"/>
                  </a:lnTo>
                  <a:lnTo>
                    <a:pt x="257" y="79"/>
                  </a:lnTo>
                  <a:lnTo>
                    <a:pt x="303" y="33"/>
                  </a:lnTo>
                  <a:lnTo>
                    <a:pt x="336" y="6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42"/>
            <p:cNvSpPr>
              <a:spLocks/>
            </p:cNvSpPr>
            <p:nvPr/>
          </p:nvSpPr>
          <p:spPr bwMode="auto">
            <a:xfrm>
              <a:off x="13714" y="3779"/>
              <a:ext cx="968" cy="1091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929" y="0"/>
                </a:cxn>
                <a:cxn ang="0">
                  <a:pos x="968" y="357"/>
                </a:cxn>
                <a:cxn ang="0">
                  <a:pos x="929" y="357"/>
                </a:cxn>
                <a:cxn ang="0">
                  <a:pos x="909" y="252"/>
                </a:cxn>
                <a:cxn ang="0">
                  <a:pos x="876" y="166"/>
                </a:cxn>
                <a:cxn ang="0">
                  <a:pos x="830" y="113"/>
                </a:cxn>
                <a:cxn ang="0">
                  <a:pos x="757" y="73"/>
                </a:cxn>
                <a:cxn ang="0">
                  <a:pos x="665" y="53"/>
                </a:cxn>
                <a:cxn ang="0">
                  <a:pos x="547" y="47"/>
                </a:cxn>
                <a:cxn ang="0">
                  <a:pos x="185" y="47"/>
                </a:cxn>
                <a:cxn ang="0">
                  <a:pos x="507" y="523"/>
                </a:cxn>
                <a:cxn ang="0">
                  <a:pos x="514" y="529"/>
                </a:cxn>
                <a:cxn ang="0">
                  <a:pos x="520" y="536"/>
                </a:cxn>
                <a:cxn ang="0">
                  <a:pos x="520" y="543"/>
                </a:cxn>
                <a:cxn ang="0">
                  <a:pos x="520" y="549"/>
                </a:cxn>
                <a:cxn ang="0">
                  <a:pos x="520" y="549"/>
                </a:cxn>
                <a:cxn ang="0">
                  <a:pos x="514" y="562"/>
                </a:cxn>
                <a:cxn ang="0">
                  <a:pos x="507" y="569"/>
                </a:cxn>
                <a:cxn ang="0">
                  <a:pos x="507" y="569"/>
                </a:cxn>
                <a:cxn ang="0">
                  <a:pos x="106" y="1019"/>
                </a:cxn>
                <a:cxn ang="0">
                  <a:pos x="547" y="1019"/>
                </a:cxn>
                <a:cxn ang="0">
                  <a:pos x="659" y="1019"/>
                </a:cxn>
                <a:cxn ang="0">
                  <a:pos x="751" y="999"/>
                </a:cxn>
                <a:cxn ang="0">
                  <a:pos x="823" y="966"/>
                </a:cxn>
                <a:cxn ang="0">
                  <a:pos x="876" y="913"/>
                </a:cxn>
                <a:cxn ang="0">
                  <a:pos x="909" y="827"/>
                </a:cxn>
                <a:cxn ang="0">
                  <a:pos x="929" y="714"/>
                </a:cxn>
                <a:cxn ang="0">
                  <a:pos x="968" y="714"/>
                </a:cxn>
                <a:cxn ang="0">
                  <a:pos x="929" y="1091"/>
                </a:cxn>
                <a:cxn ang="0">
                  <a:pos x="40" y="1091"/>
                </a:cxn>
                <a:cxn ang="0">
                  <a:pos x="27" y="1091"/>
                </a:cxn>
                <a:cxn ang="0">
                  <a:pos x="13" y="1085"/>
                </a:cxn>
                <a:cxn ang="0">
                  <a:pos x="7" y="1085"/>
                </a:cxn>
                <a:cxn ang="0">
                  <a:pos x="0" y="1072"/>
                </a:cxn>
                <a:cxn ang="0">
                  <a:pos x="0" y="1072"/>
                </a:cxn>
                <a:cxn ang="0">
                  <a:pos x="7" y="1065"/>
                </a:cxn>
                <a:cxn ang="0">
                  <a:pos x="13" y="1058"/>
                </a:cxn>
                <a:cxn ang="0">
                  <a:pos x="20" y="1045"/>
                </a:cxn>
                <a:cxn ang="0">
                  <a:pos x="395" y="615"/>
                </a:cxn>
                <a:cxn ang="0">
                  <a:pos x="0" y="33"/>
                </a:cxn>
                <a:cxn ang="0">
                  <a:pos x="0" y="20"/>
                </a:cxn>
                <a:cxn ang="0">
                  <a:pos x="7" y="7"/>
                </a:cxn>
                <a:cxn ang="0">
                  <a:pos x="13" y="7"/>
                </a:cxn>
                <a:cxn ang="0">
                  <a:pos x="27" y="0"/>
                </a:cxn>
                <a:cxn ang="0">
                  <a:pos x="40" y="0"/>
                </a:cxn>
              </a:cxnLst>
              <a:rect l="0" t="0" r="r" b="b"/>
              <a:pathLst>
                <a:path w="968" h="1091">
                  <a:moveTo>
                    <a:pt x="40" y="0"/>
                  </a:moveTo>
                  <a:lnTo>
                    <a:pt x="929" y="0"/>
                  </a:lnTo>
                  <a:lnTo>
                    <a:pt x="968" y="357"/>
                  </a:lnTo>
                  <a:lnTo>
                    <a:pt x="929" y="357"/>
                  </a:lnTo>
                  <a:lnTo>
                    <a:pt x="909" y="252"/>
                  </a:lnTo>
                  <a:lnTo>
                    <a:pt x="876" y="166"/>
                  </a:lnTo>
                  <a:lnTo>
                    <a:pt x="830" y="113"/>
                  </a:lnTo>
                  <a:lnTo>
                    <a:pt x="757" y="73"/>
                  </a:lnTo>
                  <a:lnTo>
                    <a:pt x="665" y="53"/>
                  </a:lnTo>
                  <a:lnTo>
                    <a:pt x="547" y="47"/>
                  </a:lnTo>
                  <a:lnTo>
                    <a:pt x="185" y="47"/>
                  </a:lnTo>
                  <a:lnTo>
                    <a:pt x="507" y="523"/>
                  </a:lnTo>
                  <a:lnTo>
                    <a:pt x="514" y="529"/>
                  </a:lnTo>
                  <a:lnTo>
                    <a:pt x="520" y="536"/>
                  </a:lnTo>
                  <a:lnTo>
                    <a:pt x="520" y="543"/>
                  </a:lnTo>
                  <a:lnTo>
                    <a:pt x="520" y="549"/>
                  </a:lnTo>
                  <a:lnTo>
                    <a:pt x="520" y="549"/>
                  </a:lnTo>
                  <a:lnTo>
                    <a:pt x="514" y="562"/>
                  </a:lnTo>
                  <a:lnTo>
                    <a:pt x="507" y="569"/>
                  </a:lnTo>
                  <a:lnTo>
                    <a:pt x="507" y="569"/>
                  </a:lnTo>
                  <a:lnTo>
                    <a:pt x="106" y="1019"/>
                  </a:lnTo>
                  <a:lnTo>
                    <a:pt x="547" y="1019"/>
                  </a:lnTo>
                  <a:lnTo>
                    <a:pt x="659" y="1019"/>
                  </a:lnTo>
                  <a:lnTo>
                    <a:pt x="751" y="999"/>
                  </a:lnTo>
                  <a:lnTo>
                    <a:pt x="823" y="966"/>
                  </a:lnTo>
                  <a:lnTo>
                    <a:pt x="876" y="913"/>
                  </a:lnTo>
                  <a:lnTo>
                    <a:pt x="909" y="827"/>
                  </a:lnTo>
                  <a:lnTo>
                    <a:pt x="929" y="714"/>
                  </a:lnTo>
                  <a:lnTo>
                    <a:pt x="968" y="714"/>
                  </a:lnTo>
                  <a:lnTo>
                    <a:pt x="929" y="1091"/>
                  </a:lnTo>
                  <a:lnTo>
                    <a:pt x="40" y="1091"/>
                  </a:lnTo>
                  <a:lnTo>
                    <a:pt x="27" y="1091"/>
                  </a:lnTo>
                  <a:lnTo>
                    <a:pt x="13" y="1085"/>
                  </a:lnTo>
                  <a:lnTo>
                    <a:pt x="7" y="1085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7" y="1065"/>
                  </a:lnTo>
                  <a:lnTo>
                    <a:pt x="13" y="1058"/>
                  </a:lnTo>
                  <a:lnTo>
                    <a:pt x="20" y="1045"/>
                  </a:lnTo>
                  <a:lnTo>
                    <a:pt x="395" y="615"/>
                  </a:lnTo>
                  <a:lnTo>
                    <a:pt x="0" y="33"/>
                  </a:lnTo>
                  <a:lnTo>
                    <a:pt x="0" y="20"/>
                  </a:lnTo>
                  <a:lnTo>
                    <a:pt x="7" y="7"/>
                  </a:lnTo>
                  <a:lnTo>
                    <a:pt x="13" y="7"/>
                  </a:lnTo>
                  <a:lnTo>
                    <a:pt x="27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4866" y="3674"/>
              <a:ext cx="369" cy="159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3" y="6"/>
                </a:cxn>
                <a:cxn ang="0">
                  <a:pos x="66" y="33"/>
                </a:cxn>
                <a:cxn ang="0">
                  <a:pos x="112" y="79"/>
                </a:cxn>
                <a:cxn ang="0">
                  <a:pos x="165" y="132"/>
                </a:cxn>
                <a:cxn ang="0">
                  <a:pos x="218" y="211"/>
                </a:cxn>
                <a:cxn ang="0">
                  <a:pos x="264" y="297"/>
                </a:cxn>
                <a:cxn ang="0">
                  <a:pos x="316" y="436"/>
                </a:cxn>
                <a:cxn ang="0">
                  <a:pos x="349" y="568"/>
                </a:cxn>
                <a:cxn ang="0">
                  <a:pos x="369" y="694"/>
                </a:cxn>
                <a:cxn ang="0">
                  <a:pos x="369" y="793"/>
                </a:cxn>
                <a:cxn ang="0">
                  <a:pos x="369" y="793"/>
                </a:cxn>
                <a:cxn ang="0">
                  <a:pos x="363" y="945"/>
                </a:cxn>
                <a:cxn ang="0">
                  <a:pos x="330" y="1110"/>
                </a:cxn>
                <a:cxn ang="0">
                  <a:pos x="270" y="1282"/>
                </a:cxn>
                <a:cxn ang="0">
                  <a:pos x="218" y="1375"/>
                </a:cxn>
                <a:cxn ang="0">
                  <a:pos x="165" y="1454"/>
                </a:cxn>
                <a:cxn ang="0">
                  <a:pos x="112" y="1514"/>
                </a:cxn>
                <a:cxn ang="0">
                  <a:pos x="66" y="1560"/>
                </a:cxn>
                <a:cxn ang="0">
                  <a:pos x="33" y="1586"/>
                </a:cxn>
                <a:cxn ang="0">
                  <a:pos x="20" y="1593"/>
                </a:cxn>
                <a:cxn ang="0">
                  <a:pos x="7" y="1593"/>
                </a:cxn>
                <a:cxn ang="0">
                  <a:pos x="0" y="1586"/>
                </a:cxn>
                <a:cxn ang="0">
                  <a:pos x="0" y="1580"/>
                </a:cxn>
                <a:cxn ang="0">
                  <a:pos x="0" y="1573"/>
                </a:cxn>
                <a:cxn ang="0">
                  <a:pos x="7" y="1567"/>
                </a:cxn>
                <a:cxn ang="0">
                  <a:pos x="14" y="1560"/>
                </a:cxn>
                <a:cxn ang="0">
                  <a:pos x="27" y="1553"/>
                </a:cxn>
                <a:cxn ang="0">
                  <a:pos x="112" y="1441"/>
                </a:cxn>
                <a:cxn ang="0">
                  <a:pos x="178" y="1329"/>
                </a:cxn>
                <a:cxn ang="0">
                  <a:pos x="224" y="1203"/>
                </a:cxn>
                <a:cxn ang="0">
                  <a:pos x="257" y="1071"/>
                </a:cxn>
                <a:cxn ang="0">
                  <a:pos x="270" y="932"/>
                </a:cxn>
                <a:cxn ang="0">
                  <a:pos x="277" y="793"/>
                </a:cxn>
                <a:cxn ang="0">
                  <a:pos x="270" y="608"/>
                </a:cxn>
                <a:cxn ang="0">
                  <a:pos x="237" y="436"/>
                </a:cxn>
                <a:cxn ang="0">
                  <a:pos x="185" y="284"/>
                </a:cxn>
                <a:cxn ang="0">
                  <a:pos x="119" y="158"/>
                </a:cxn>
                <a:cxn ang="0">
                  <a:pos x="33" y="53"/>
                </a:cxn>
                <a:cxn ang="0">
                  <a:pos x="14" y="39"/>
                </a:cxn>
                <a:cxn ang="0">
                  <a:pos x="7" y="26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20" y="0"/>
                </a:cxn>
              </a:cxnLst>
              <a:rect l="0" t="0" r="r" b="b"/>
              <a:pathLst>
                <a:path w="369" h="1593">
                  <a:moveTo>
                    <a:pt x="20" y="0"/>
                  </a:moveTo>
                  <a:lnTo>
                    <a:pt x="33" y="6"/>
                  </a:lnTo>
                  <a:lnTo>
                    <a:pt x="66" y="33"/>
                  </a:lnTo>
                  <a:lnTo>
                    <a:pt x="112" y="79"/>
                  </a:lnTo>
                  <a:lnTo>
                    <a:pt x="165" y="132"/>
                  </a:lnTo>
                  <a:lnTo>
                    <a:pt x="218" y="211"/>
                  </a:lnTo>
                  <a:lnTo>
                    <a:pt x="264" y="297"/>
                  </a:lnTo>
                  <a:lnTo>
                    <a:pt x="316" y="436"/>
                  </a:lnTo>
                  <a:lnTo>
                    <a:pt x="349" y="568"/>
                  </a:lnTo>
                  <a:lnTo>
                    <a:pt x="369" y="694"/>
                  </a:lnTo>
                  <a:lnTo>
                    <a:pt x="369" y="793"/>
                  </a:lnTo>
                  <a:lnTo>
                    <a:pt x="369" y="793"/>
                  </a:lnTo>
                  <a:lnTo>
                    <a:pt x="363" y="945"/>
                  </a:lnTo>
                  <a:lnTo>
                    <a:pt x="330" y="1110"/>
                  </a:lnTo>
                  <a:lnTo>
                    <a:pt x="270" y="1282"/>
                  </a:lnTo>
                  <a:lnTo>
                    <a:pt x="218" y="1375"/>
                  </a:lnTo>
                  <a:lnTo>
                    <a:pt x="165" y="1454"/>
                  </a:lnTo>
                  <a:lnTo>
                    <a:pt x="112" y="1514"/>
                  </a:lnTo>
                  <a:lnTo>
                    <a:pt x="66" y="1560"/>
                  </a:lnTo>
                  <a:lnTo>
                    <a:pt x="33" y="1586"/>
                  </a:lnTo>
                  <a:lnTo>
                    <a:pt x="20" y="1593"/>
                  </a:lnTo>
                  <a:lnTo>
                    <a:pt x="7" y="1593"/>
                  </a:lnTo>
                  <a:lnTo>
                    <a:pt x="0" y="1586"/>
                  </a:lnTo>
                  <a:lnTo>
                    <a:pt x="0" y="1580"/>
                  </a:lnTo>
                  <a:lnTo>
                    <a:pt x="0" y="1573"/>
                  </a:lnTo>
                  <a:lnTo>
                    <a:pt x="7" y="1567"/>
                  </a:lnTo>
                  <a:lnTo>
                    <a:pt x="14" y="1560"/>
                  </a:lnTo>
                  <a:lnTo>
                    <a:pt x="27" y="1553"/>
                  </a:lnTo>
                  <a:lnTo>
                    <a:pt x="112" y="1441"/>
                  </a:lnTo>
                  <a:lnTo>
                    <a:pt x="178" y="1329"/>
                  </a:lnTo>
                  <a:lnTo>
                    <a:pt x="224" y="1203"/>
                  </a:lnTo>
                  <a:lnTo>
                    <a:pt x="257" y="1071"/>
                  </a:lnTo>
                  <a:lnTo>
                    <a:pt x="270" y="932"/>
                  </a:lnTo>
                  <a:lnTo>
                    <a:pt x="277" y="793"/>
                  </a:lnTo>
                  <a:lnTo>
                    <a:pt x="270" y="608"/>
                  </a:lnTo>
                  <a:lnTo>
                    <a:pt x="237" y="436"/>
                  </a:lnTo>
                  <a:lnTo>
                    <a:pt x="185" y="284"/>
                  </a:lnTo>
                  <a:lnTo>
                    <a:pt x="119" y="158"/>
                  </a:lnTo>
                  <a:lnTo>
                    <a:pt x="33" y="53"/>
                  </a:lnTo>
                  <a:lnTo>
                    <a:pt x="14" y="39"/>
                  </a:lnTo>
                  <a:lnTo>
                    <a:pt x="7" y="2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6"/>
                  </a:lnTo>
                  <a:lnTo>
                    <a:pt x="7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4"/>
            <p:cNvSpPr>
              <a:spLocks/>
            </p:cNvSpPr>
            <p:nvPr/>
          </p:nvSpPr>
          <p:spPr bwMode="auto">
            <a:xfrm>
              <a:off x="15551" y="3674"/>
              <a:ext cx="369" cy="1593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0"/>
                </a:cxn>
                <a:cxn ang="0">
                  <a:pos x="362" y="6"/>
                </a:cxn>
                <a:cxn ang="0">
                  <a:pos x="369" y="19"/>
                </a:cxn>
                <a:cxn ang="0">
                  <a:pos x="369" y="19"/>
                </a:cxn>
                <a:cxn ang="0">
                  <a:pos x="362" y="26"/>
                </a:cxn>
                <a:cxn ang="0">
                  <a:pos x="356" y="33"/>
                </a:cxn>
                <a:cxn ang="0">
                  <a:pos x="343" y="39"/>
                </a:cxn>
                <a:cxn ang="0">
                  <a:pos x="244" y="172"/>
                </a:cxn>
                <a:cxn ang="0">
                  <a:pos x="171" y="310"/>
                </a:cxn>
                <a:cxn ang="0">
                  <a:pos x="125" y="469"/>
                </a:cxn>
                <a:cxn ang="0">
                  <a:pos x="99" y="628"/>
                </a:cxn>
                <a:cxn ang="0">
                  <a:pos x="92" y="793"/>
                </a:cxn>
                <a:cxn ang="0">
                  <a:pos x="92" y="919"/>
                </a:cxn>
                <a:cxn ang="0">
                  <a:pos x="112" y="1051"/>
                </a:cxn>
                <a:cxn ang="0">
                  <a:pos x="138" y="1183"/>
                </a:cxn>
                <a:cxn ang="0">
                  <a:pos x="185" y="1315"/>
                </a:cxn>
                <a:cxn ang="0">
                  <a:pos x="250" y="1434"/>
                </a:cxn>
                <a:cxn ang="0">
                  <a:pos x="336" y="1540"/>
                </a:cxn>
                <a:cxn ang="0">
                  <a:pos x="349" y="1553"/>
                </a:cxn>
                <a:cxn ang="0">
                  <a:pos x="362" y="1567"/>
                </a:cxn>
                <a:cxn ang="0">
                  <a:pos x="362" y="1573"/>
                </a:cxn>
                <a:cxn ang="0">
                  <a:pos x="369" y="1573"/>
                </a:cxn>
                <a:cxn ang="0">
                  <a:pos x="369" y="1580"/>
                </a:cxn>
                <a:cxn ang="0">
                  <a:pos x="369" y="1580"/>
                </a:cxn>
                <a:cxn ang="0">
                  <a:pos x="362" y="1586"/>
                </a:cxn>
                <a:cxn ang="0">
                  <a:pos x="356" y="1593"/>
                </a:cxn>
                <a:cxn ang="0">
                  <a:pos x="349" y="1593"/>
                </a:cxn>
                <a:cxn ang="0">
                  <a:pos x="329" y="1586"/>
                </a:cxn>
                <a:cxn ang="0">
                  <a:pos x="296" y="1560"/>
                </a:cxn>
                <a:cxn ang="0">
                  <a:pos x="257" y="1514"/>
                </a:cxn>
                <a:cxn ang="0">
                  <a:pos x="204" y="1461"/>
                </a:cxn>
                <a:cxn ang="0">
                  <a:pos x="152" y="1381"/>
                </a:cxn>
                <a:cxn ang="0">
                  <a:pos x="99" y="1296"/>
                </a:cxn>
                <a:cxn ang="0">
                  <a:pos x="46" y="1157"/>
                </a:cxn>
                <a:cxn ang="0">
                  <a:pos x="13" y="1024"/>
                </a:cxn>
                <a:cxn ang="0">
                  <a:pos x="0" y="899"/>
                </a:cxn>
                <a:cxn ang="0">
                  <a:pos x="0" y="793"/>
                </a:cxn>
                <a:cxn ang="0">
                  <a:pos x="7" y="648"/>
                </a:cxn>
                <a:cxn ang="0">
                  <a:pos x="33" y="482"/>
                </a:cxn>
                <a:cxn ang="0">
                  <a:pos x="99" y="310"/>
                </a:cxn>
                <a:cxn ang="0">
                  <a:pos x="145" y="218"/>
                </a:cxn>
                <a:cxn ang="0">
                  <a:pos x="198" y="138"/>
                </a:cxn>
                <a:cxn ang="0">
                  <a:pos x="250" y="79"/>
                </a:cxn>
                <a:cxn ang="0">
                  <a:pos x="296" y="33"/>
                </a:cxn>
                <a:cxn ang="0">
                  <a:pos x="329" y="6"/>
                </a:cxn>
                <a:cxn ang="0">
                  <a:pos x="349" y="0"/>
                </a:cxn>
              </a:cxnLst>
              <a:rect l="0" t="0" r="r" b="b"/>
              <a:pathLst>
                <a:path w="369" h="1593">
                  <a:moveTo>
                    <a:pt x="349" y="0"/>
                  </a:moveTo>
                  <a:lnTo>
                    <a:pt x="356" y="0"/>
                  </a:lnTo>
                  <a:lnTo>
                    <a:pt x="362" y="6"/>
                  </a:lnTo>
                  <a:lnTo>
                    <a:pt x="369" y="19"/>
                  </a:lnTo>
                  <a:lnTo>
                    <a:pt x="369" y="19"/>
                  </a:lnTo>
                  <a:lnTo>
                    <a:pt x="362" y="26"/>
                  </a:lnTo>
                  <a:lnTo>
                    <a:pt x="356" y="33"/>
                  </a:lnTo>
                  <a:lnTo>
                    <a:pt x="343" y="39"/>
                  </a:lnTo>
                  <a:lnTo>
                    <a:pt x="244" y="172"/>
                  </a:lnTo>
                  <a:lnTo>
                    <a:pt x="171" y="310"/>
                  </a:lnTo>
                  <a:lnTo>
                    <a:pt x="125" y="469"/>
                  </a:lnTo>
                  <a:lnTo>
                    <a:pt x="99" y="628"/>
                  </a:lnTo>
                  <a:lnTo>
                    <a:pt x="92" y="793"/>
                  </a:lnTo>
                  <a:lnTo>
                    <a:pt x="92" y="919"/>
                  </a:lnTo>
                  <a:lnTo>
                    <a:pt x="112" y="1051"/>
                  </a:lnTo>
                  <a:lnTo>
                    <a:pt x="138" y="1183"/>
                  </a:lnTo>
                  <a:lnTo>
                    <a:pt x="185" y="1315"/>
                  </a:lnTo>
                  <a:lnTo>
                    <a:pt x="250" y="1434"/>
                  </a:lnTo>
                  <a:lnTo>
                    <a:pt x="336" y="1540"/>
                  </a:lnTo>
                  <a:lnTo>
                    <a:pt x="349" y="1553"/>
                  </a:lnTo>
                  <a:lnTo>
                    <a:pt x="362" y="1567"/>
                  </a:lnTo>
                  <a:lnTo>
                    <a:pt x="362" y="1573"/>
                  </a:lnTo>
                  <a:lnTo>
                    <a:pt x="369" y="1573"/>
                  </a:lnTo>
                  <a:lnTo>
                    <a:pt x="369" y="1580"/>
                  </a:lnTo>
                  <a:lnTo>
                    <a:pt x="369" y="1580"/>
                  </a:lnTo>
                  <a:lnTo>
                    <a:pt x="362" y="1586"/>
                  </a:lnTo>
                  <a:lnTo>
                    <a:pt x="356" y="1593"/>
                  </a:lnTo>
                  <a:lnTo>
                    <a:pt x="349" y="1593"/>
                  </a:lnTo>
                  <a:lnTo>
                    <a:pt x="329" y="1586"/>
                  </a:lnTo>
                  <a:lnTo>
                    <a:pt x="296" y="1560"/>
                  </a:lnTo>
                  <a:lnTo>
                    <a:pt x="257" y="1514"/>
                  </a:lnTo>
                  <a:lnTo>
                    <a:pt x="204" y="1461"/>
                  </a:lnTo>
                  <a:lnTo>
                    <a:pt x="152" y="1381"/>
                  </a:lnTo>
                  <a:lnTo>
                    <a:pt x="99" y="1296"/>
                  </a:lnTo>
                  <a:lnTo>
                    <a:pt x="46" y="1157"/>
                  </a:lnTo>
                  <a:lnTo>
                    <a:pt x="13" y="1024"/>
                  </a:lnTo>
                  <a:lnTo>
                    <a:pt x="0" y="899"/>
                  </a:lnTo>
                  <a:lnTo>
                    <a:pt x="0" y="793"/>
                  </a:lnTo>
                  <a:lnTo>
                    <a:pt x="7" y="648"/>
                  </a:lnTo>
                  <a:lnTo>
                    <a:pt x="33" y="482"/>
                  </a:lnTo>
                  <a:lnTo>
                    <a:pt x="99" y="310"/>
                  </a:lnTo>
                  <a:lnTo>
                    <a:pt x="145" y="218"/>
                  </a:lnTo>
                  <a:lnTo>
                    <a:pt x="198" y="138"/>
                  </a:lnTo>
                  <a:lnTo>
                    <a:pt x="250" y="79"/>
                  </a:lnTo>
                  <a:lnTo>
                    <a:pt x="296" y="33"/>
                  </a:lnTo>
                  <a:lnTo>
                    <a:pt x="329" y="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5"/>
            <p:cNvSpPr>
              <a:spLocks/>
            </p:cNvSpPr>
            <p:nvPr/>
          </p:nvSpPr>
          <p:spPr bwMode="auto">
            <a:xfrm>
              <a:off x="16071" y="4163"/>
              <a:ext cx="672" cy="721"/>
            </a:xfrm>
            <a:custGeom>
              <a:avLst/>
              <a:gdLst/>
              <a:ahLst/>
              <a:cxnLst>
                <a:cxn ang="0">
                  <a:pos x="369" y="13"/>
                </a:cxn>
                <a:cxn ang="0">
                  <a:pos x="435" y="66"/>
                </a:cxn>
                <a:cxn ang="0">
                  <a:pos x="461" y="99"/>
                </a:cxn>
                <a:cxn ang="0">
                  <a:pos x="494" y="119"/>
                </a:cxn>
                <a:cxn ang="0">
                  <a:pos x="553" y="112"/>
                </a:cxn>
                <a:cxn ang="0">
                  <a:pos x="632" y="20"/>
                </a:cxn>
                <a:cxn ang="0">
                  <a:pos x="646" y="0"/>
                </a:cxn>
                <a:cxn ang="0">
                  <a:pos x="659" y="0"/>
                </a:cxn>
                <a:cxn ang="0">
                  <a:pos x="672" y="7"/>
                </a:cxn>
                <a:cxn ang="0">
                  <a:pos x="672" y="26"/>
                </a:cxn>
                <a:cxn ang="0">
                  <a:pos x="619" y="99"/>
                </a:cxn>
                <a:cxn ang="0">
                  <a:pos x="488" y="251"/>
                </a:cxn>
                <a:cxn ang="0">
                  <a:pos x="409" y="324"/>
                </a:cxn>
                <a:cxn ang="0">
                  <a:pos x="343" y="383"/>
                </a:cxn>
                <a:cxn ang="0">
                  <a:pos x="290" y="430"/>
                </a:cxn>
                <a:cxn ang="0">
                  <a:pos x="204" y="509"/>
                </a:cxn>
                <a:cxn ang="0">
                  <a:pos x="145" y="575"/>
                </a:cxn>
                <a:cxn ang="0">
                  <a:pos x="171" y="569"/>
                </a:cxn>
                <a:cxn ang="0">
                  <a:pos x="185" y="569"/>
                </a:cxn>
                <a:cxn ang="0">
                  <a:pos x="250" y="582"/>
                </a:cxn>
                <a:cxn ang="0">
                  <a:pos x="330" y="608"/>
                </a:cxn>
                <a:cxn ang="0">
                  <a:pos x="395" y="615"/>
                </a:cxn>
                <a:cxn ang="0">
                  <a:pos x="494" y="588"/>
                </a:cxn>
                <a:cxn ang="0">
                  <a:pos x="580" y="483"/>
                </a:cxn>
                <a:cxn ang="0">
                  <a:pos x="593" y="463"/>
                </a:cxn>
                <a:cxn ang="0">
                  <a:pos x="613" y="463"/>
                </a:cxn>
                <a:cxn ang="0">
                  <a:pos x="626" y="476"/>
                </a:cxn>
                <a:cxn ang="0">
                  <a:pos x="593" y="562"/>
                </a:cxn>
                <a:cxn ang="0">
                  <a:pos x="507" y="668"/>
                </a:cxn>
                <a:cxn ang="0">
                  <a:pos x="376" y="721"/>
                </a:cxn>
                <a:cxn ang="0">
                  <a:pos x="330" y="714"/>
                </a:cxn>
                <a:cxn ang="0">
                  <a:pos x="290" y="681"/>
                </a:cxn>
                <a:cxn ang="0">
                  <a:pos x="257" y="641"/>
                </a:cxn>
                <a:cxn ang="0">
                  <a:pos x="224" y="615"/>
                </a:cxn>
                <a:cxn ang="0">
                  <a:pos x="198" y="602"/>
                </a:cxn>
                <a:cxn ang="0">
                  <a:pos x="132" y="615"/>
                </a:cxn>
                <a:cxn ang="0">
                  <a:pos x="46" y="701"/>
                </a:cxn>
                <a:cxn ang="0">
                  <a:pos x="33" y="721"/>
                </a:cxn>
                <a:cxn ang="0">
                  <a:pos x="20" y="721"/>
                </a:cxn>
                <a:cxn ang="0">
                  <a:pos x="7" y="721"/>
                </a:cxn>
                <a:cxn ang="0">
                  <a:pos x="0" y="707"/>
                </a:cxn>
                <a:cxn ang="0">
                  <a:pos x="40" y="641"/>
                </a:cxn>
                <a:cxn ang="0">
                  <a:pos x="165" y="496"/>
                </a:cxn>
                <a:cxn ang="0">
                  <a:pos x="336" y="337"/>
                </a:cxn>
                <a:cxn ang="0">
                  <a:pos x="435" y="251"/>
                </a:cxn>
                <a:cxn ang="0">
                  <a:pos x="527" y="159"/>
                </a:cxn>
                <a:cxn ang="0">
                  <a:pos x="455" y="152"/>
                </a:cxn>
                <a:cxn ang="0">
                  <a:pos x="369" y="119"/>
                </a:cxn>
                <a:cxn ang="0">
                  <a:pos x="310" y="106"/>
                </a:cxn>
                <a:cxn ang="0">
                  <a:pos x="244" y="119"/>
                </a:cxn>
                <a:cxn ang="0">
                  <a:pos x="171" y="178"/>
                </a:cxn>
                <a:cxn ang="0">
                  <a:pos x="165" y="192"/>
                </a:cxn>
                <a:cxn ang="0">
                  <a:pos x="152" y="198"/>
                </a:cxn>
                <a:cxn ang="0">
                  <a:pos x="132" y="192"/>
                </a:cxn>
                <a:cxn ang="0">
                  <a:pos x="139" y="152"/>
                </a:cxn>
                <a:cxn ang="0">
                  <a:pos x="204" y="53"/>
                </a:cxn>
                <a:cxn ang="0">
                  <a:pos x="323" y="0"/>
                </a:cxn>
              </a:cxnLst>
              <a:rect l="0" t="0" r="r" b="b"/>
              <a:pathLst>
                <a:path w="672" h="721">
                  <a:moveTo>
                    <a:pt x="323" y="0"/>
                  </a:moveTo>
                  <a:lnTo>
                    <a:pt x="369" y="13"/>
                  </a:lnTo>
                  <a:lnTo>
                    <a:pt x="402" y="33"/>
                  </a:lnTo>
                  <a:lnTo>
                    <a:pt x="435" y="66"/>
                  </a:lnTo>
                  <a:lnTo>
                    <a:pt x="448" y="86"/>
                  </a:lnTo>
                  <a:lnTo>
                    <a:pt x="461" y="99"/>
                  </a:lnTo>
                  <a:lnTo>
                    <a:pt x="474" y="112"/>
                  </a:lnTo>
                  <a:lnTo>
                    <a:pt x="494" y="119"/>
                  </a:lnTo>
                  <a:lnTo>
                    <a:pt x="514" y="119"/>
                  </a:lnTo>
                  <a:lnTo>
                    <a:pt x="553" y="112"/>
                  </a:lnTo>
                  <a:lnTo>
                    <a:pt x="593" y="79"/>
                  </a:lnTo>
                  <a:lnTo>
                    <a:pt x="632" y="20"/>
                  </a:lnTo>
                  <a:lnTo>
                    <a:pt x="639" y="7"/>
                  </a:lnTo>
                  <a:lnTo>
                    <a:pt x="646" y="0"/>
                  </a:lnTo>
                  <a:lnTo>
                    <a:pt x="659" y="0"/>
                  </a:lnTo>
                  <a:lnTo>
                    <a:pt x="659" y="0"/>
                  </a:lnTo>
                  <a:lnTo>
                    <a:pt x="665" y="0"/>
                  </a:lnTo>
                  <a:lnTo>
                    <a:pt x="672" y="7"/>
                  </a:lnTo>
                  <a:lnTo>
                    <a:pt x="672" y="13"/>
                  </a:lnTo>
                  <a:lnTo>
                    <a:pt x="672" y="26"/>
                  </a:lnTo>
                  <a:lnTo>
                    <a:pt x="652" y="59"/>
                  </a:lnTo>
                  <a:lnTo>
                    <a:pt x="619" y="99"/>
                  </a:lnTo>
                  <a:lnTo>
                    <a:pt x="567" y="165"/>
                  </a:lnTo>
                  <a:lnTo>
                    <a:pt x="488" y="251"/>
                  </a:lnTo>
                  <a:lnTo>
                    <a:pt x="455" y="284"/>
                  </a:lnTo>
                  <a:lnTo>
                    <a:pt x="409" y="324"/>
                  </a:lnTo>
                  <a:lnTo>
                    <a:pt x="369" y="357"/>
                  </a:lnTo>
                  <a:lnTo>
                    <a:pt x="343" y="383"/>
                  </a:lnTo>
                  <a:lnTo>
                    <a:pt x="330" y="390"/>
                  </a:lnTo>
                  <a:lnTo>
                    <a:pt x="290" y="430"/>
                  </a:lnTo>
                  <a:lnTo>
                    <a:pt x="250" y="463"/>
                  </a:lnTo>
                  <a:lnTo>
                    <a:pt x="204" y="509"/>
                  </a:lnTo>
                  <a:lnTo>
                    <a:pt x="145" y="575"/>
                  </a:lnTo>
                  <a:lnTo>
                    <a:pt x="145" y="575"/>
                  </a:lnTo>
                  <a:lnTo>
                    <a:pt x="158" y="569"/>
                  </a:lnTo>
                  <a:lnTo>
                    <a:pt x="171" y="569"/>
                  </a:lnTo>
                  <a:lnTo>
                    <a:pt x="185" y="569"/>
                  </a:lnTo>
                  <a:lnTo>
                    <a:pt x="185" y="569"/>
                  </a:lnTo>
                  <a:lnTo>
                    <a:pt x="218" y="569"/>
                  </a:lnTo>
                  <a:lnTo>
                    <a:pt x="250" y="582"/>
                  </a:lnTo>
                  <a:lnTo>
                    <a:pt x="297" y="595"/>
                  </a:lnTo>
                  <a:lnTo>
                    <a:pt x="330" y="608"/>
                  </a:lnTo>
                  <a:lnTo>
                    <a:pt x="362" y="615"/>
                  </a:lnTo>
                  <a:lnTo>
                    <a:pt x="395" y="615"/>
                  </a:lnTo>
                  <a:lnTo>
                    <a:pt x="441" y="608"/>
                  </a:lnTo>
                  <a:lnTo>
                    <a:pt x="494" y="588"/>
                  </a:lnTo>
                  <a:lnTo>
                    <a:pt x="547" y="549"/>
                  </a:lnTo>
                  <a:lnTo>
                    <a:pt x="580" y="483"/>
                  </a:lnTo>
                  <a:lnTo>
                    <a:pt x="586" y="476"/>
                  </a:lnTo>
                  <a:lnTo>
                    <a:pt x="593" y="463"/>
                  </a:lnTo>
                  <a:lnTo>
                    <a:pt x="606" y="463"/>
                  </a:lnTo>
                  <a:lnTo>
                    <a:pt x="613" y="463"/>
                  </a:lnTo>
                  <a:lnTo>
                    <a:pt x="619" y="469"/>
                  </a:lnTo>
                  <a:lnTo>
                    <a:pt x="626" y="476"/>
                  </a:lnTo>
                  <a:lnTo>
                    <a:pt x="619" y="509"/>
                  </a:lnTo>
                  <a:lnTo>
                    <a:pt x="593" y="562"/>
                  </a:lnTo>
                  <a:lnTo>
                    <a:pt x="560" y="615"/>
                  </a:lnTo>
                  <a:lnTo>
                    <a:pt x="507" y="668"/>
                  </a:lnTo>
                  <a:lnTo>
                    <a:pt x="448" y="707"/>
                  </a:lnTo>
                  <a:lnTo>
                    <a:pt x="376" y="721"/>
                  </a:lnTo>
                  <a:lnTo>
                    <a:pt x="349" y="721"/>
                  </a:lnTo>
                  <a:lnTo>
                    <a:pt x="330" y="714"/>
                  </a:lnTo>
                  <a:lnTo>
                    <a:pt x="310" y="701"/>
                  </a:lnTo>
                  <a:lnTo>
                    <a:pt x="290" y="681"/>
                  </a:lnTo>
                  <a:lnTo>
                    <a:pt x="270" y="661"/>
                  </a:lnTo>
                  <a:lnTo>
                    <a:pt x="257" y="641"/>
                  </a:lnTo>
                  <a:lnTo>
                    <a:pt x="237" y="628"/>
                  </a:lnTo>
                  <a:lnTo>
                    <a:pt x="224" y="615"/>
                  </a:lnTo>
                  <a:lnTo>
                    <a:pt x="211" y="608"/>
                  </a:lnTo>
                  <a:lnTo>
                    <a:pt x="198" y="602"/>
                  </a:lnTo>
                  <a:lnTo>
                    <a:pt x="178" y="602"/>
                  </a:lnTo>
                  <a:lnTo>
                    <a:pt x="132" y="615"/>
                  </a:lnTo>
                  <a:lnTo>
                    <a:pt x="86" y="654"/>
                  </a:lnTo>
                  <a:lnTo>
                    <a:pt x="46" y="701"/>
                  </a:lnTo>
                  <a:lnTo>
                    <a:pt x="40" y="714"/>
                  </a:lnTo>
                  <a:lnTo>
                    <a:pt x="33" y="721"/>
                  </a:lnTo>
                  <a:lnTo>
                    <a:pt x="27" y="721"/>
                  </a:lnTo>
                  <a:lnTo>
                    <a:pt x="20" y="721"/>
                  </a:lnTo>
                  <a:lnTo>
                    <a:pt x="13" y="721"/>
                  </a:lnTo>
                  <a:lnTo>
                    <a:pt x="7" y="721"/>
                  </a:lnTo>
                  <a:lnTo>
                    <a:pt x="0" y="714"/>
                  </a:lnTo>
                  <a:lnTo>
                    <a:pt x="0" y="707"/>
                  </a:lnTo>
                  <a:lnTo>
                    <a:pt x="13" y="688"/>
                  </a:lnTo>
                  <a:lnTo>
                    <a:pt x="40" y="641"/>
                  </a:lnTo>
                  <a:lnTo>
                    <a:pt x="92" y="575"/>
                  </a:lnTo>
                  <a:lnTo>
                    <a:pt x="165" y="496"/>
                  </a:lnTo>
                  <a:lnTo>
                    <a:pt x="310" y="364"/>
                  </a:lnTo>
                  <a:lnTo>
                    <a:pt x="336" y="337"/>
                  </a:lnTo>
                  <a:lnTo>
                    <a:pt x="382" y="297"/>
                  </a:lnTo>
                  <a:lnTo>
                    <a:pt x="435" y="251"/>
                  </a:lnTo>
                  <a:lnTo>
                    <a:pt x="488" y="205"/>
                  </a:lnTo>
                  <a:lnTo>
                    <a:pt x="527" y="159"/>
                  </a:lnTo>
                  <a:lnTo>
                    <a:pt x="494" y="159"/>
                  </a:lnTo>
                  <a:lnTo>
                    <a:pt x="455" y="152"/>
                  </a:lnTo>
                  <a:lnTo>
                    <a:pt x="409" y="132"/>
                  </a:lnTo>
                  <a:lnTo>
                    <a:pt x="369" y="119"/>
                  </a:lnTo>
                  <a:lnTo>
                    <a:pt x="343" y="112"/>
                  </a:lnTo>
                  <a:lnTo>
                    <a:pt x="310" y="106"/>
                  </a:lnTo>
                  <a:lnTo>
                    <a:pt x="283" y="112"/>
                  </a:lnTo>
                  <a:lnTo>
                    <a:pt x="244" y="119"/>
                  </a:lnTo>
                  <a:lnTo>
                    <a:pt x="204" y="139"/>
                  </a:lnTo>
                  <a:lnTo>
                    <a:pt x="171" y="178"/>
                  </a:lnTo>
                  <a:lnTo>
                    <a:pt x="171" y="192"/>
                  </a:lnTo>
                  <a:lnTo>
                    <a:pt x="165" y="192"/>
                  </a:lnTo>
                  <a:lnTo>
                    <a:pt x="158" y="198"/>
                  </a:lnTo>
                  <a:lnTo>
                    <a:pt x="152" y="198"/>
                  </a:lnTo>
                  <a:lnTo>
                    <a:pt x="139" y="198"/>
                  </a:lnTo>
                  <a:lnTo>
                    <a:pt x="132" y="192"/>
                  </a:lnTo>
                  <a:lnTo>
                    <a:pt x="132" y="178"/>
                  </a:lnTo>
                  <a:lnTo>
                    <a:pt x="139" y="152"/>
                  </a:lnTo>
                  <a:lnTo>
                    <a:pt x="165" y="99"/>
                  </a:lnTo>
                  <a:lnTo>
                    <a:pt x="204" y="53"/>
                  </a:lnTo>
                  <a:lnTo>
                    <a:pt x="257" y="20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6"/>
            <p:cNvSpPr>
              <a:spLocks/>
            </p:cNvSpPr>
            <p:nvPr/>
          </p:nvSpPr>
          <p:spPr bwMode="auto">
            <a:xfrm>
              <a:off x="16960" y="3198"/>
              <a:ext cx="290" cy="1124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77" y="0"/>
                </a:cxn>
                <a:cxn ang="0">
                  <a:pos x="283" y="0"/>
                </a:cxn>
                <a:cxn ang="0">
                  <a:pos x="290" y="6"/>
                </a:cxn>
                <a:cxn ang="0">
                  <a:pos x="290" y="13"/>
                </a:cxn>
                <a:cxn ang="0">
                  <a:pos x="290" y="19"/>
                </a:cxn>
                <a:cxn ang="0">
                  <a:pos x="283" y="26"/>
                </a:cxn>
                <a:cxn ang="0">
                  <a:pos x="237" y="72"/>
                </a:cxn>
                <a:cxn ang="0">
                  <a:pos x="191" y="132"/>
                </a:cxn>
                <a:cxn ang="0">
                  <a:pos x="145" y="211"/>
                </a:cxn>
                <a:cxn ang="0">
                  <a:pos x="105" y="304"/>
                </a:cxn>
                <a:cxn ang="0">
                  <a:pos x="86" y="423"/>
                </a:cxn>
                <a:cxn ang="0">
                  <a:pos x="73" y="562"/>
                </a:cxn>
                <a:cxn ang="0">
                  <a:pos x="79" y="681"/>
                </a:cxn>
                <a:cxn ang="0">
                  <a:pos x="105" y="800"/>
                </a:cxn>
                <a:cxn ang="0">
                  <a:pos x="145" y="905"/>
                </a:cxn>
                <a:cxn ang="0">
                  <a:pos x="198" y="1005"/>
                </a:cxn>
                <a:cxn ang="0">
                  <a:pos x="277" y="1091"/>
                </a:cxn>
                <a:cxn ang="0">
                  <a:pos x="283" y="1097"/>
                </a:cxn>
                <a:cxn ang="0">
                  <a:pos x="290" y="1104"/>
                </a:cxn>
                <a:cxn ang="0">
                  <a:pos x="290" y="1110"/>
                </a:cxn>
                <a:cxn ang="0">
                  <a:pos x="290" y="1117"/>
                </a:cxn>
                <a:cxn ang="0">
                  <a:pos x="283" y="1124"/>
                </a:cxn>
                <a:cxn ang="0">
                  <a:pos x="277" y="1124"/>
                </a:cxn>
                <a:cxn ang="0">
                  <a:pos x="270" y="1124"/>
                </a:cxn>
                <a:cxn ang="0">
                  <a:pos x="171" y="1038"/>
                </a:cxn>
                <a:cxn ang="0">
                  <a:pos x="99" y="945"/>
                </a:cxn>
                <a:cxn ang="0">
                  <a:pos x="53" y="839"/>
                </a:cxn>
                <a:cxn ang="0">
                  <a:pos x="20" y="740"/>
                </a:cxn>
                <a:cxn ang="0">
                  <a:pos x="0" y="648"/>
                </a:cxn>
                <a:cxn ang="0">
                  <a:pos x="0" y="562"/>
                </a:cxn>
                <a:cxn ang="0">
                  <a:pos x="7" y="469"/>
                </a:cxn>
                <a:cxn ang="0">
                  <a:pos x="20" y="370"/>
                </a:cxn>
                <a:cxn ang="0">
                  <a:pos x="53" y="271"/>
                </a:cxn>
                <a:cxn ang="0">
                  <a:pos x="105" y="172"/>
                </a:cxn>
                <a:cxn ang="0">
                  <a:pos x="171" y="79"/>
                </a:cxn>
                <a:cxn ang="0">
                  <a:pos x="270" y="0"/>
                </a:cxn>
              </a:cxnLst>
              <a:rect l="0" t="0" r="r" b="b"/>
              <a:pathLst>
                <a:path w="290" h="1124">
                  <a:moveTo>
                    <a:pt x="270" y="0"/>
                  </a:moveTo>
                  <a:lnTo>
                    <a:pt x="270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0" y="6"/>
                  </a:lnTo>
                  <a:lnTo>
                    <a:pt x="290" y="13"/>
                  </a:lnTo>
                  <a:lnTo>
                    <a:pt x="290" y="19"/>
                  </a:lnTo>
                  <a:lnTo>
                    <a:pt x="283" y="26"/>
                  </a:lnTo>
                  <a:lnTo>
                    <a:pt x="237" y="72"/>
                  </a:lnTo>
                  <a:lnTo>
                    <a:pt x="191" y="132"/>
                  </a:lnTo>
                  <a:lnTo>
                    <a:pt x="145" y="211"/>
                  </a:lnTo>
                  <a:lnTo>
                    <a:pt x="105" y="304"/>
                  </a:lnTo>
                  <a:lnTo>
                    <a:pt x="86" y="423"/>
                  </a:lnTo>
                  <a:lnTo>
                    <a:pt x="73" y="562"/>
                  </a:lnTo>
                  <a:lnTo>
                    <a:pt x="79" y="681"/>
                  </a:lnTo>
                  <a:lnTo>
                    <a:pt x="105" y="800"/>
                  </a:lnTo>
                  <a:lnTo>
                    <a:pt x="145" y="905"/>
                  </a:lnTo>
                  <a:lnTo>
                    <a:pt x="198" y="1005"/>
                  </a:lnTo>
                  <a:lnTo>
                    <a:pt x="277" y="1091"/>
                  </a:lnTo>
                  <a:lnTo>
                    <a:pt x="283" y="1097"/>
                  </a:lnTo>
                  <a:lnTo>
                    <a:pt x="290" y="1104"/>
                  </a:lnTo>
                  <a:lnTo>
                    <a:pt x="290" y="1110"/>
                  </a:lnTo>
                  <a:lnTo>
                    <a:pt x="290" y="1117"/>
                  </a:lnTo>
                  <a:lnTo>
                    <a:pt x="283" y="1124"/>
                  </a:lnTo>
                  <a:lnTo>
                    <a:pt x="277" y="1124"/>
                  </a:lnTo>
                  <a:lnTo>
                    <a:pt x="270" y="1124"/>
                  </a:lnTo>
                  <a:lnTo>
                    <a:pt x="171" y="1038"/>
                  </a:lnTo>
                  <a:lnTo>
                    <a:pt x="99" y="945"/>
                  </a:lnTo>
                  <a:lnTo>
                    <a:pt x="53" y="839"/>
                  </a:lnTo>
                  <a:lnTo>
                    <a:pt x="20" y="740"/>
                  </a:lnTo>
                  <a:lnTo>
                    <a:pt x="0" y="648"/>
                  </a:lnTo>
                  <a:lnTo>
                    <a:pt x="0" y="562"/>
                  </a:lnTo>
                  <a:lnTo>
                    <a:pt x="7" y="469"/>
                  </a:lnTo>
                  <a:lnTo>
                    <a:pt x="20" y="370"/>
                  </a:lnTo>
                  <a:lnTo>
                    <a:pt x="53" y="271"/>
                  </a:lnTo>
                  <a:lnTo>
                    <a:pt x="105" y="172"/>
                  </a:lnTo>
                  <a:lnTo>
                    <a:pt x="171" y="79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7"/>
            <p:cNvSpPr>
              <a:spLocks noEditPoints="1"/>
            </p:cNvSpPr>
            <p:nvPr/>
          </p:nvSpPr>
          <p:spPr bwMode="auto">
            <a:xfrm>
              <a:off x="17381" y="3297"/>
              <a:ext cx="343" cy="754"/>
            </a:xfrm>
            <a:custGeom>
              <a:avLst/>
              <a:gdLst/>
              <a:ahLst/>
              <a:cxnLst>
                <a:cxn ang="0">
                  <a:pos x="191" y="251"/>
                </a:cxn>
                <a:cxn ang="0">
                  <a:pos x="238" y="277"/>
                </a:cxn>
                <a:cxn ang="0">
                  <a:pos x="264" y="317"/>
                </a:cxn>
                <a:cxn ang="0">
                  <a:pos x="264" y="357"/>
                </a:cxn>
                <a:cxn ang="0">
                  <a:pos x="251" y="403"/>
                </a:cxn>
                <a:cxn ang="0">
                  <a:pos x="218" y="489"/>
                </a:cxn>
                <a:cxn ang="0">
                  <a:pos x="172" y="608"/>
                </a:cxn>
                <a:cxn ang="0">
                  <a:pos x="159" y="661"/>
                </a:cxn>
                <a:cxn ang="0">
                  <a:pos x="152" y="701"/>
                </a:cxn>
                <a:cxn ang="0">
                  <a:pos x="165" y="720"/>
                </a:cxn>
                <a:cxn ang="0">
                  <a:pos x="224" y="707"/>
                </a:cxn>
                <a:cxn ang="0">
                  <a:pos x="303" y="588"/>
                </a:cxn>
                <a:cxn ang="0">
                  <a:pos x="310" y="575"/>
                </a:cxn>
                <a:cxn ang="0">
                  <a:pos x="323" y="568"/>
                </a:cxn>
                <a:cxn ang="0">
                  <a:pos x="330" y="568"/>
                </a:cxn>
                <a:cxn ang="0">
                  <a:pos x="343" y="582"/>
                </a:cxn>
                <a:cxn ang="0">
                  <a:pos x="317" y="648"/>
                </a:cxn>
                <a:cxn ang="0">
                  <a:pos x="238" y="740"/>
                </a:cxn>
                <a:cxn ang="0">
                  <a:pos x="126" y="740"/>
                </a:cxn>
                <a:cxn ang="0">
                  <a:pos x="73" y="661"/>
                </a:cxn>
                <a:cxn ang="0">
                  <a:pos x="79" y="608"/>
                </a:cxn>
                <a:cxn ang="0">
                  <a:pos x="152" y="430"/>
                </a:cxn>
                <a:cxn ang="0">
                  <a:pos x="185" y="344"/>
                </a:cxn>
                <a:cxn ang="0">
                  <a:pos x="185" y="297"/>
                </a:cxn>
                <a:cxn ang="0">
                  <a:pos x="172" y="277"/>
                </a:cxn>
                <a:cxn ang="0">
                  <a:pos x="112" y="291"/>
                </a:cxn>
                <a:cxn ang="0">
                  <a:pos x="40" y="416"/>
                </a:cxn>
                <a:cxn ang="0">
                  <a:pos x="27" y="430"/>
                </a:cxn>
                <a:cxn ang="0">
                  <a:pos x="14" y="430"/>
                </a:cxn>
                <a:cxn ang="0">
                  <a:pos x="0" y="430"/>
                </a:cxn>
                <a:cxn ang="0">
                  <a:pos x="7" y="396"/>
                </a:cxn>
                <a:cxn ang="0">
                  <a:pos x="60" y="304"/>
                </a:cxn>
                <a:cxn ang="0">
                  <a:pos x="165" y="244"/>
                </a:cxn>
                <a:cxn ang="0">
                  <a:pos x="284" y="0"/>
                </a:cxn>
                <a:cxn ang="0">
                  <a:pos x="303" y="20"/>
                </a:cxn>
                <a:cxn ang="0">
                  <a:pos x="310" y="39"/>
                </a:cxn>
                <a:cxn ang="0">
                  <a:pos x="290" y="79"/>
                </a:cxn>
                <a:cxn ang="0">
                  <a:pos x="251" y="99"/>
                </a:cxn>
                <a:cxn ang="0">
                  <a:pos x="218" y="92"/>
                </a:cxn>
                <a:cxn ang="0">
                  <a:pos x="205" y="66"/>
                </a:cxn>
                <a:cxn ang="0">
                  <a:pos x="205" y="39"/>
                </a:cxn>
                <a:cxn ang="0">
                  <a:pos x="231" y="6"/>
                </a:cxn>
                <a:cxn ang="0">
                  <a:pos x="264" y="0"/>
                </a:cxn>
              </a:cxnLst>
              <a:rect l="0" t="0" r="r" b="b"/>
              <a:pathLst>
                <a:path w="343" h="754">
                  <a:moveTo>
                    <a:pt x="165" y="244"/>
                  </a:moveTo>
                  <a:lnTo>
                    <a:pt x="191" y="251"/>
                  </a:lnTo>
                  <a:lnTo>
                    <a:pt x="218" y="258"/>
                  </a:lnTo>
                  <a:lnTo>
                    <a:pt x="238" y="277"/>
                  </a:lnTo>
                  <a:lnTo>
                    <a:pt x="257" y="297"/>
                  </a:lnTo>
                  <a:lnTo>
                    <a:pt x="264" y="317"/>
                  </a:lnTo>
                  <a:lnTo>
                    <a:pt x="270" y="344"/>
                  </a:lnTo>
                  <a:lnTo>
                    <a:pt x="264" y="357"/>
                  </a:lnTo>
                  <a:lnTo>
                    <a:pt x="264" y="377"/>
                  </a:lnTo>
                  <a:lnTo>
                    <a:pt x="251" y="403"/>
                  </a:lnTo>
                  <a:lnTo>
                    <a:pt x="238" y="443"/>
                  </a:lnTo>
                  <a:lnTo>
                    <a:pt x="218" y="489"/>
                  </a:lnTo>
                  <a:lnTo>
                    <a:pt x="211" y="522"/>
                  </a:lnTo>
                  <a:lnTo>
                    <a:pt x="172" y="608"/>
                  </a:lnTo>
                  <a:lnTo>
                    <a:pt x="159" y="635"/>
                  </a:lnTo>
                  <a:lnTo>
                    <a:pt x="159" y="661"/>
                  </a:lnTo>
                  <a:lnTo>
                    <a:pt x="152" y="681"/>
                  </a:lnTo>
                  <a:lnTo>
                    <a:pt x="152" y="701"/>
                  </a:lnTo>
                  <a:lnTo>
                    <a:pt x="159" y="714"/>
                  </a:lnTo>
                  <a:lnTo>
                    <a:pt x="165" y="720"/>
                  </a:lnTo>
                  <a:lnTo>
                    <a:pt x="178" y="720"/>
                  </a:lnTo>
                  <a:lnTo>
                    <a:pt x="224" y="707"/>
                  </a:lnTo>
                  <a:lnTo>
                    <a:pt x="270" y="661"/>
                  </a:lnTo>
                  <a:lnTo>
                    <a:pt x="303" y="588"/>
                  </a:lnTo>
                  <a:lnTo>
                    <a:pt x="303" y="582"/>
                  </a:lnTo>
                  <a:lnTo>
                    <a:pt x="310" y="575"/>
                  </a:lnTo>
                  <a:lnTo>
                    <a:pt x="310" y="568"/>
                  </a:lnTo>
                  <a:lnTo>
                    <a:pt x="323" y="568"/>
                  </a:lnTo>
                  <a:lnTo>
                    <a:pt x="330" y="568"/>
                  </a:lnTo>
                  <a:lnTo>
                    <a:pt x="330" y="568"/>
                  </a:lnTo>
                  <a:lnTo>
                    <a:pt x="336" y="575"/>
                  </a:lnTo>
                  <a:lnTo>
                    <a:pt x="343" y="582"/>
                  </a:lnTo>
                  <a:lnTo>
                    <a:pt x="336" y="608"/>
                  </a:lnTo>
                  <a:lnTo>
                    <a:pt x="317" y="648"/>
                  </a:lnTo>
                  <a:lnTo>
                    <a:pt x="284" y="701"/>
                  </a:lnTo>
                  <a:lnTo>
                    <a:pt x="238" y="740"/>
                  </a:lnTo>
                  <a:lnTo>
                    <a:pt x="178" y="754"/>
                  </a:lnTo>
                  <a:lnTo>
                    <a:pt x="126" y="740"/>
                  </a:lnTo>
                  <a:lnTo>
                    <a:pt x="86" y="707"/>
                  </a:lnTo>
                  <a:lnTo>
                    <a:pt x="73" y="661"/>
                  </a:lnTo>
                  <a:lnTo>
                    <a:pt x="73" y="635"/>
                  </a:lnTo>
                  <a:lnTo>
                    <a:pt x="79" y="608"/>
                  </a:lnTo>
                  <a:lnTo>
                    <a:pt x="79" y="608"/>
                  </a:lnTo>
                  <a:lnTo>
                    <a:pt x="152" y="430"/>
                  </a:lnTo>
                  <a:lnTo>
                    <a:pt x="172" y="377"/>
                  </a:lnTo>
                  <a:lnTo>
                    <a:pt x="185" y="344"/>
                  </a:lnTo>
                  <a:lnTo>
                    <a:pt x="185" y="317"/>
                  </a:lnTo>
                  <a:lnTo>
                    <a:pt x="185" y="297"/>
                  </a:lnTo>
                  <a:lnTo>
                    <a:pt x="178" y="284"/>
                  </a:lnTo>
                  <a:lnTo>
                    <a:pt x="172" y="277"/>
                  </a:lnTo>
                  <a:lnTo>
                    <a:pt x="159" y="277"/>
                  </a:lnTo>
                  <a:lnTo>
                    <a:pt x="112" y="291"/>
                  </a:lnTo>
                  <a:lnTo>
                    <a:pt x="73" y="337"/>
                  </a:lnTo>
                  <a:lnTo>
                    <a:pt x="40" y="416"/>
                  </a:lnTo>
                  <a:lnTo>
                    <a:pt x="33" y="423"/>
                  </a:lnTo>
                  <a:lnTo>
                    <a:pt x="27" y="430"/>
                  </a:lnTo>
                  <a:lnTo>
                    <a:pt x="20" y="430"/>
                  </a:lnTo>
                  <a:lnTo>
                    <a:pt x="14" y="430"/>
                  </a:lnTo>
                  <a:lnTo>
                    <a:pt x="7" y="430"/>
                  </a:lnTo>
                  <a:lnTo>
                    <a:pt x="0" y="430"/>
                  </a:lnTo>
                  <a:lnTo>
                    <a:pt x="0" y="416"/>
                  </a:lnTo>
                  <a:lnTo>
                    <a:pt x="7" y="396"/>
                  </a:lnTo>
                  <a:lnTo>
                    <a:pt x="27" y="350"/>
                  </a:lnTo>
                  <a:lnTo>
                    <a:pt x="60" y="304"/>
                  </a:lnTo>
                  <a:lnTo>
                    <a:pt x="106" y="264"/>
                  </a:lnTo>
                  <a:lnTo>
                    <a:pt x="165" y="244"/>
                  </a:lnTo>
                  <a:close/>
                  <a:moveTo>
                    <a:pt x="264" y="0"/>
                  </a:moveTo>
                  <a:lnTo>
                    <a:pt x="284" y="0"/>
                  </a:lnTo>
                  <a:lnTo>
                    <a:pt x="297" y="6"/>
                  </a:lnTo>
                  <a:lnTo>
                    <a:pt x="303" y="20"/>
                  </a:lnTo>
                  <a:lnTo>
                    <a:pt x="310" y="26"/>
                  </a:lnTo>
                  <a:lnTo>
                    <a:pt x="310" y="39"/>
                  </a:lnTo>
                  <a:lnTo>
                    <a:pt x="303" y="59"/>
                  </a:lnTo>
                  <a:lnTo>
                    <a:pt x="290" y="79"/>
                  </a:lnTo>
                  <a:lnTo>
                    <a:pt x="270" y="99"/>
                  </a:lnTo>
                  <a:lnTo>
                    <a:pt x="251" y="99"/>
                  </a:lnTo>
                  <a:lnTo>
                    <a:pt x="231" y="99"/>
                  </a:lnTo>
                  <a:lnTo>
                    <a:pt x="218" y="92"/>
                  </a:lnTo>
                  <a:lnTo>
                    <a:pt x="211" y="79"/>
                  </a:lnTo>
                  <a:lnTo>
                    <a:pt x="205" y="66"/>
                  </a:lnTo>
                  <a:lnTo>
                    <a:pt x="205" y="59"/>
                  </a:lnTo>
                  <a:lnTo>
                    <a:pt x="205" y="39"/>
                  </a:lnTo>
                  <a:lnTo>
                    <a:pt x="218" y="20"/>
                  </a:lnTo>
                  <a:lnTo>
                    <a:pt x="231" y="6"/>
                  </a:lnTo>
                  <a:lnTo>
                    <a:pt x="251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8"/>
            <p:cNvSpPr>
              <a:spLocks/>
            </p:cNvSpPr>
            <p:nvPr/>
          </p:nvSpPr>
          <p:spPr bwMode="auto">
            <a:xfrm>
              <a:off x="17849" y="3198"/>
              <a:ext cx="290" cy="1124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18" y="86"/>
                </a:cxn>
                <a:cxn ang="0">
                  <a:pos x="191" y="178"/>
                </a:cxn>
                <a:cxn ang="0">
                  <a:pos x="237" y="277"/>
                </a:cxn>
                <a:cxn ang="0">
                  <a:pos x="270" y="376"/>
                </a:cxn>
                <a:cxn ang="0">
                  <a:pos x="283" y="476"/>
                </a:cxn>
                <a:cxn ang="0">
                  <a:pos x="290" y="562"/>
                </a:cxn>
                <a:cxn ang="0">
                  <a:pos x="283" y="687"/>
                </a:cxn>
                <a:cxn ang="0">
                  <a:pos x="250" y="806"/>
                </a:cxn>
                <a:cxn ang="0">
                  <a:pos x="211" y="905"/>
                </a:cxn>
                <a:cxn ang="0">
                  <a:pos x="158" y="985"/>
                </a:cxn>
                <a:cxn ang="0">
                  <a:pos x="112" y="1044"/>
                </a:cxn>
                <a:cxn ang="0">
                  <a:pos x="66" y="1091"/>
                </a:cxn>
                <a:cxn ang="0">
                  <a:pos x="33" y="1117"/>
                </a:cxn>
                <a:cxn ang="0">
                  <a:pos x="13" y="1124"/>
                </a:cxn>
                <a:cxn ang="0">
                  <a:pos x="7" y="1124"/>
                </a:cxn>
                <a:cxn ang="0">
                  <a:pos x="0" y="1117"/>
                </a:cxn>
                <a:cxn ang="0">
                  <a:pos x="0" y="1110"/>
                </a:cxn>
                <a:cxn ang="0">
                  <a:pos x="0" y="1104"/>
                </a:cxn>
                <a:cxn ang="0">
                  <a:pos x="0" y="1104"/>
                </a:cxn>
                <a:cxn ang="0">
                  <a:pos x="0" y="1097"/>
                </a:cxn>
                <a:cxn ang="0">
                  <a:pos x="7" y="1091"/>
                </a:cxn>
                <a:cxn ang="0">
                  <a:pos x="20" y="1084"/>
                </a:cxn>
                <a:cxn ang="0">
                  <a:pos x="99" y="985"/>
                </a:cxn>
                <a:cxn ang="0">
                  <a:pos x="165" y="866"/>
                </a:cxn>
                <a:cxn ang="0">
                  <a:pos x="197" y="727"/>
                </a:cxn>
                <a:cxn ang="0">
                  <a:pos x="211" y="562"/>
                </a:cxn>
                <a:cxn ang="0">
                  <a:pos x="204" y="423"/>
                </a:cxn>
                <a:cxn ang="0">
                  <a:pos x="184" y="310"/>
                </a:cxn>
                <a:cxn ang="0">
                  <a:pos x="145" y="218"/>
                </a:cxn>
                <a:cxn ang="0">
                  <a:pos x="105" y="138"/>
                </a:cxn>
                <a:cxn ang="0">
                  <a:pos x="59" y="79"/>
                </a:cxn>
                <a:cxn ang="0">
                  <a:pos x="7" y="26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0" y="0"/>
                </a:cxn>
              </a:cxnLst>
              <a:rect l="0" t="0" r="r" b="b"/>
              <a:pathLst>
                <a:path w="290" h="1124">
                  <a:moveTo>
                    <a:pt x="20" y="0"/>
                  </a:moveTo>
                  <a:lnTo>
                    <a:pt x="118" y="86"/>
                  </a:lnTo>
                  <a:lnTo>
                    <a:pt x="191" y="178"/>
                  </a:lnTo>
                  <a:lnTo>
                    <a:pt x="237" y="277"/>
                  </a:lnTo>
                  <a:lnTo>
                    <a:pt x="270" y="376"/>
                  </a:lnTo>
                  <a:lnTo>
                    <a:pt x="283" y="476"/>
                  </a:lnTo>
                  <a:lnTo>
                    <a:pt x="290" y="562"/>
                  </a:lnTo>
                  <a:lnTo>
                    <a:pt x="283" y="687"/>
                  </a:lnTo>
                  <a:lnTo>
                    <a:pt x="250" y="806"/>
                  </a:lnTo>
                  <a:lnTo>
                    <a:pt x="211" y="905"/>
                  </a:lnTo>
                  <a:lnTo>
                    <a:pt x="158" y="985"/>
                  </a:lnTo>
                  <a:lnTo>
                    <a:pt x="112" y="1044"/>
                  </a:lnTo>
                  <a:lnTo>
                    <a:pt x="66" y="1091"/>
                  </a:lnTo>
                  <a:lnTo>
                    <a:pt x="33" y="1117"/>
                  </a:lnTo>
                  <a:lnTo>
                    <a:pt x="13" y="1124"/>
                  </a:lnTo>
                  <a:lnTo>
                    <a:pt x="7" y="1124"/>
                  </a:lnTo>
                  <a:lnTo>
                    <a:pt x="0" y="1117"/>
                  </a:lnTo>
                  <a:lnTo>
                    <a:pt x="0" y="1110"/>
                  </a:lnTo>
                  <a:lnTo>
                    <a:pt x="0" y="1104"/>
                  </a:lnTo>
                  <a:lnTo>
                    <a:pt x="0" y="1104"/>
                  </a:lnTo>
                  <a:lnTo>
                    <a:pt x="0" y="1097"/>
                  </a:lnTo>
                  <a:lnTo>
                    <a:pt x="7" y="1091"/>
                  </a:lnTo>
                  <a:lnTo>
                    <a:pt x="20" y="1084"/>
                  </a:lnTo>
                  <a:lnTo>
                    <a:pt x="99" y="985"/>
                  </a:lnTo>
                  <a:lnTo>
                    <a:pt x="165" y="866"/>
                  </a:lnTo>
                  <a:lnTo>
                    <a:pt x="197" y="727"/>
                  </a:lnTo>
                  <a:lnTo>
                    <a:pt x="211" y="562"/>
                  </a:lnTo>
                  <a:lnTo>
                    <a:pt x="204" y="423"/>
                  </a:lnTo>
                  <a:lnTo>
                    <a:pt x="184" y="310"/>
                  </a:lnTo>
                  <a:lnTo>
                    <a:pt x="145" y="218"/>
                  </a:lnTo>
                  <a:lnTo>
                    <a:pt x="105" y="138"/>
                  </a:lnTo>
                  <a:lnTo>
                    <a:pt x="59" y="79"/>
                  </a:lnTo>
                  <a:lnTo>
                    <a:pt x="7" y="26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49"/>
            <p:cNvSpPr>
              <a:spLocks/>
            </p:cNvSpPr>
            <p:nvPr/>
          </p:nvSpPr>
          <p:spPr bwMode="auto">
            <a:xfrm>
              <a:off x="16875" y="4540"/>
              <a:ext cx="408" cy="75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37" y="6"/>
                </a:cxn>
                <a:cxn ang="0">
                  <a:pos x="250" y="6"/>
                </a:cxn>
                <a:cxn ang="0">
                  <a:pos x="256" y="20"/>
                </a:cxn>
                <a:cxn ang="0">
                  <a:pos x="256" y="33"/>
                </a:cxn>
                <a:cxn ang="0">
                  <a:pos x="256" y="661"/>
                </a:cxn>
                <a:cxn ang="0">
                  <a:pos x="256" y="681"/>
                </a:cxn>
                <a:cxn ang="0">
                  <a:pos x="269" y="701"/>
                </a:cxn>
                <a:cxn ang="0">
                  <a:pos x="302" y="707"/>
                </a:cxn>
                <a:cxn ang="0">
                  <a:pos x="368" y="714"/>
                </a:cxn>
                <a:cxn ang="0">
                  <a:pos x="408" y="714"/>
                </a:cxn>
                <a:cxn ang="0">
                  <a:pos x="408" y="753"/>
                </a:cxn>
                <a:cxn ang="0">
                  <a:pos x="375" y="753"/>
                </a:cxn>
                <a:cxn ang="0">
                  <a:pos x="309" y="747"/>
                </a:cxn>
                <a:cxn ang="0">
                  <a:pos x="250" y="747"/>
                </a:cxn>
                <a:cxn ang="0">
                  <a:pos x="204" y="747"/>
                </a:cxn>
                <a:cxn ang="0">
                  <a:pos x="164" y="747"/>
                </a:cxn>
                <a:cxn ang="0">
                  <a:pos x="98" y="747"/>
                </a:cxn>
                <a:cxn ang="0">
                  <a:pos x="39" y="753"/>
                </a:cxn>
                <a:cxn ang="0">
                  <a:pos x="6" y="753"/>
                </a:cxn>
                <a:cxn ang="0">
                  <a:pos x="6" y="714"/>
                </a:cxn>
                <a:cxn ang="0">
                  <a:pos x="52" y="714"/>
                </a:cxn>
                <a:cxn ang="0">
                  <a:pos x="111" y="707"/>
                </a:cxn>
                <a:cxn ang="0">
                  <a:pos x="151" y="701"/>
                </a:cxn>
                <a:cxn ang="0">
                  <a:pos x="158" y="681"/>
                </a:cxn>
                <a:cxn ang="0">
                  <a:pos x="164" y="661"/>
                </a:cxn>
                <a:cxn ang="0">
                  <a:pos x="164" y="86"/>
                </a:cxn>
                <a:cxn ang="0">
                  <a:pos x="98" y="106"/>
                </a:cxn>
                <a:cxn ang="0">
                  <a:pos x="39" y="112"/>
                </a:cxn>
                <a:cxn ang="0">
                  <a:pos x="0" y="112"/>
                </a:cxn>
                <a:cxn ang="0">
                  <a:pos x="0" y="72"/>
                </a:cxn>
                <a:cxn ang="0">
                  <a:pos x="46" y="72"/>
                </a:cxn>
                <a:cxn ang="0">
                  <a:pos x="98" y="66"/>
                </a:cxn>
                <a:cxn ang="0">
                  <a:pos x="164" y="46"/>
                </a:cxn>
                <a:cxn ang="0">
                  <a:pos x="217" y="0"/>
                </a:cxn>
              </a:cxnLst>
              <a:rect l="0" t="0" r="r" b="b"/>
              <a:pathLst>
                <a:path w="408" h="753">
                  <a:moveTo>
                    <a:pt x="217" y="0"/>
                  </a:moveTo>
                  <a:lnTo>
                    <a:pt x="237" y="6"/>
                  </a:lnTo>
                  <a:lnTo>
                    <a:pt x="250" y="6"/>
                  </a:lnTo>
                  <a:lnTo>
                    <a:pt x="256" y="20"/>
                  </a:lnTo>
                  <a:lnTo>
                    <a:pt x="256" y="33"/>
                  </a:lnTo>
                  <a:lnTo>
                    <a:pt x="256" y="661"/>
                  </a:lnTo>
                  <a:lnTo>
                    <a:pt x="256" y="681"/>
                  </a:lnTo>
                  <a:lnTo>
                    <a:pt x="269" y="701"/>
                  </a:lnTo>
                  <a:lnTo>
                    <a:pt x="302" y="707"/>
                  </a:lnTo>
                  <a:lnTo>
                    <a:pt x="368" y="714"/>
                  </a:lnTo>
                  <a:lnTo>
                    <a:pt x="408" y="714"/>
                  </a:lnTo>
                  <a:lnTo>
                    <a:pt x="408" y="753"/>
                  </a:lnTo>
                  <a:lnTo>
                    <a:pt x="375" y="753"/>
                  </a:lnTo>
                  <a:lnTo>
                    <a:pt x="309" y="747"/>
                  </a:lnTo>
                  <a:lnTo>
                    <a:pt x="250" y="747"/>
                  </a:lnTo>
                  <a:lnTo>
                    <a:pt x="204" y="747"/>
                  </a:lnTo>
                  <a:lnTo>
                    <a:pt x="164" y="747"/>
                  </a:lnTo>
                  <a:lnTo>
                    <a:pt x="98" y="747"/>
                  </a:lnTo>
                  <a:lnTo>
                    <a:pt x="39" y="753"/>
                  </a:lnTo>
                  <a:lnTo>
                    <a:pt x="6" y="753"/>
                  </a:lnTo>
                  <a:lnTo>
                    <a:pt x="6" y="714"/>
                  </a:lnTo>
                  <a:lnTo>
                    <a:pt x="52" y="714"/>
                  </a:lnTo>
                  <a:lnTo>
                    <a:pt x="111" y="707"/>
                  </a:lnTo>
                  <a:lnTo>
                    <a:pt x="151" y="701"/>
                  </a:lnTo>
                  <a:lnTo>
                    <a:pt x="158" y="681"/>
                  </a:lnTo>
                  <a:lnTo>
                    <a:pt x="164" y="661"/>
                  </a:lnTo>
                  <a:lnTo>
                    <a:pt x="164" y="86"/>
                  </a:lnTo>
                  <a:lnTo>
                    <a:pt x="98" y="106"/>
                  </a:lnTo>
                  <a:lnTo>
                    <a:pt x="39" y="112"/>
                  </a:lnTo>
                  <a:lnTo>
                    <a:pt x="0" y="112"/>
                  </a:lnTo>
                  <a:lnTo>
                    <a:pt x="0" y="72"/>
                  </a:lnTo>
                  <a:lnTo>
                    <a:pt x="46" y="72"/>
                  </a:lnTo>
                  <a:lnTo>
                    <a:pt x="98" y="66"/>
                  </a:lnTo>
                  <a:lnTo>
                    <a:pt x="164" y="46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0"/>
            <p:cNvSpPr>
              <a:spLocks/>
            </p:cNvSpPr>
            <p:nvPr/>
          </p:nvSpPr>
          <p:spPr bwMode="auto">
            <a:xfrm>
              <a:off x="18481" y="4698"/>
              <a:ext cx="184" cy="476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5" y="14"/>
                </a:cxn>
                <a:cxn ang="0">
                  <a:pos x="158" y="47"/>
                </a:cxn>
                <a:cxn ang="0">
                  <a:pos x="178" y="100"/>
                </a:cxn>
                <a:cxn ang="0">
                  <a:pos x="184" y="166"/>
                </a:cxn>
                <a:cxn ang="0">
                  <a:pos x="184" y="166"/>
                </a:cxn>
                <a:cxn ang="0">
                  <a:pos x="178" y="258"/>
                </a:cxn>
                <a:cxn ang="0">
                  <a:pos x="151" y="331"/>
                </a:cxn>
                <a:cxn ang="0">
                  <a:pos x="118" y="397"/>
                </a:cxn>
                <a:cxn ang="0">
                  <a:pos x="86" y="437"/>
                </a:cxn>
                <a:cxn ang="0">
                  <a:pos x="59" y="470"/>
                </a:cxn>
                <a:cxn ang="0">
                  <a:pos x="39" y="476"/>
                </a:cxn>
                <a:cxn ang="0">
                  <a:pos x="33" y="476"/>
                </a:cxn>
                <a:cxn ang="0">
                  <a:pos x="26" y="470"/>
                </a:cxn>
                <a:cxn ang="0">
                  <a:pos x="26" y="463"/>
                </a:cxn>
                <a:cxn ang="0">
                  <a:pos x="26" y="457"/>
                </a:cxn>
                <a:cxn ang="0">
                  <a:pos x="26" y="457"/>
                </a:cxn>
                <a:cxn ang="0">
                  <a:pos x="33" y="450"/>
                </a:cxn>
                <a:cxn ang="0">
                  <a:pos x="39" y="437"/>
                </a:cxn>
                <a:cxn ang="0">
                  <a:pos x="92" y="371"/>
                </a:cxn>
                <a:cxn ang="0">
                  <a:pos x="132" y="278"/>
                </a:cxn>
                <a:cxn ang="0">
                  <a:pos x="151" y="166"/>
                </a:cxn>
                <a:cxn ang="0">
                  <a:pos x="151" y="153"/>
                </a:cxn>
                <a:cxn ang="0">
                  <a:pos x="151" y="146"/>
                </a:cxn>
                <a:cxn ang="0">
                  <a:pos x="151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38" y="153"/>
                </a:cxn>
                <a:cxn ang="0">
                  <a:pos x="118" y="159"/>
                </a:cxn>
                <a:cxn ang="0">
                  <a:pos x="105" y="166"/>
                </a:cxn>
                <a:cxn ang="0">
                  <a:pos x="86" y="172"/>
                </a:cxn>
                <a:cxn ang="0">
                  <a:pos x="59" y="166"/>
                </a:cxn>
                <a:cxn ang="0">
                  <a:pos x="39" y="159"/>
                </a:cxn>
                <a:cxn ang="0">
                  <a:pos x="20" y="146"/>
                </a:cxn>
                <a:cxn ang="0">
                  <a:pos x="7" y="126"/>
                </a:cxn>
                <a:cxn ang="0">
                  <a:pos x="0" y="106"/>
                </a:cxn>
                <a:cxn ang="0">
                  <a:pos x="0" y="86"/>
                </a:cxn>
                <a:cxn ang="0">
                  <a:pos x="0" y="67"/>
                </a:cxn>
                <a:cxn ang="0">
                  <a:pos x="7" y="47"/>
                </a:cxn>
                <a:cxn ang="0">
                  <a:pos x="20" y="27"/>
                </a:cxn>
                <a:cxn ang="0">
                  <a:pos x="39" y="14"/>
                </a:cxn>
                <a:cxn ang="0">
                  <a:pos x="59" y="7"/>
                </a:cxn>
                <a:cxn ang="0">
                  <a:pos x="86" y="0"/>
                </a:cxn>
              </a:cxnLst>
              <a:rect l="0" t="0" r="r" b="b"/>
              <a:pathLst>
                <a:path w="184" h="476">
                  <a:moveTo>
                    <a:pt x="86" y="0"/>
                  </a:moveTo>
                  <a:lnTo>
                    <a:pt x="125" y="14"/>
                  </a:lnTo>
                  <a:lnTo>
                    <a:pt x="158" y="47"/>
                  </a:lnTo>
                  <a:lnTo>
                    <a:pt x="178" y="100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78" y="258"/>
                  </a:lnTo>
                  <a:lnTo>
                    <a:pt x="151" y="331"/>
                  </a:lnTo>
                  <a:lnTo>
                    <a:pt x="118" y="397"/>
                  </a:lnTo>
                  <a:lnTo>
                    <a:pt x="86" y="437"/>
                  </a:lnTo>
                  <a:lnTo>
                    <a:pt x="59" y="470"/>
                  </a:lnTo>
                  <a:lnTo>
                    <a:pt x="39" y="476"/>
                  </a:lnTo>
                  <a:lnTo>
                    <a:pt x="33" y="476"/>
                  </a:lnTo>
                  <a:lnTo>
                    <a:pt x="26" y="470"/>
                  </a:lnTo>
                  <a:lnTo>
                    <a:pt x="26" y="463"/>
                  </a:lnTo>
                  <a:lnTo>
                    <a:pt x="26" y="457"/>
                  </a:lnTo>
                  <a:lnTo>
                    <a:pt x="26" y="457"/>
                  </a:lnTo>
                  <a:lnTo>
                    <a:pt x="33" y="450"/>
                  </a:lnTo>
                  <a:lnTo>
                    <a:pt x="39" y="437"/>
                  </a:lnTo>
                  <a:lnTo>
                    <a:pt x="92" y="371"/>
                  </a:lnTo>
                  <a:lnTo>
                    <a:pt x="132" y="278"/>
                  </a:lnTo>
                  <a:lnTo>
                    <a:pt x="151" y="166"/>
                  </a:lnTo>
                  <a:lnTo>
                    <a:pt x="151" y="153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38" y="153"/>
                  </a:lnTo>
                  <a:lnTo>
                    <a:pt x="118" y="159"/>
                  </a:lnTo>
                  <a:lnTo>
                    <a:pt x="105" y="166"/>
                  </a:lnTo>
                  <a:lnTo>
                    <a:pt x="86" y="172"/>
                  </a:lnTo>
                  <a:lnTo>
                    <a:pt x="59" y="166"/>
                  </a:lnTo>
                  <a:lnTo>
                    <a:pt x="39" y="159"/>
                  </a:lnTo>
                  <a:lnTo>
                    <a:pt x="20" y="146"/>
                  </a:lnTo>
                  <a:lnTo>
                    <a:pt x="7" y="126"/>
                  </a:lnTo>
                  <a:lnTo>
                    <a:pt x="0" y="106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7" y="47"/>
                  </a:lnTo>
                  <a:lnTo>
                    <a:pt x="20" y="27"/>
                  </a:lnTo>
                  <a:lnTo>
                    <a:pt x="39" y="14"/>
                  </a:lnTo>
                  <a:lnTo>
                    <a:pt x="59" y="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1"/>
            <p:cNvSpPr>
              <a:spLocks/>
            </p:cNvSpPr>
            <p:nvPr/>
          </p:nvSpPr>
          <p:spPr bwMode="auto">
            <a:xfrm>
              <a:off x="19120" y="4163"/>
              <a:ext cx="671" cy="721"/>
            </a:xfrm>
            <a:custGeom>
              <a:avLst/>
              <a:gdLst/>
              <a:ahLst/>
              <a:cxnLst>
                <a:cxn ang="0">
                  <a:pos x="368" y="13"/>
                </a:cxn>
                <a:cxn ang="0">
                  <a:pos x="434" y="66"/>
                </a:cxn>
                <a:cxn ang="0">
                  <a:pos x="460" y="99"/>
                </a:cxn>
                <a:cxn ang="0">
                  <a:pos x="493" y="119"/>
                </a:cxn>
                <a:cxn ang="0">
                  <a:pos x="553" y="112"/>
                </a:cxn>
                <a:cxn ang="0">
                  <a:pos x="632" y="20"/>
                </a:cxn>
                <a:cxn ang="0">
                  <a:pos x="645" y="0"/>
                </a:cxn>
                <a:cxn ang="0">
                  <a:pos x="658" y="0"/>
                </a:cxn>
                <a:cxn ang="0">
                  <a:pos x="671" y="7"/>
                </a:cxn>
                <a:cxn ang="0">
                  <a:pos x="671" y="26"/>
                </a:cxn>
                <a:cxn ang="0">
                  <a:pos x="618" y="99"/>
                </a:cxn>
                <a:cxn ang="0">
                  <a:pos x="487" y="251"/>
                </a:cxn>
                <a:cxn ang="0">
                  <a:pos x="408" y="324"/>
                </a:cxn>
                <a:cxn ang="0">
                  <a:pos x="342" y="383"/>
                </a:cxn>
                <a:cxn ang="0">
                  <a:pos x="289" y="430"/>
                </a:cxn>
                <a:cxn ang="0">
                  <a:pos x="204" y="509"/>
                </a:cxn>
                <a:cxn ang="0">
                  <a:pos x="144" y="575"/>
                </a:cxn>
                <a:cxn ang="0">
                  <a:pos x="171" y="569"/>
                </a:cxn>
                <a:cxn ang="0">
                  <a:pos x="184" y="569"/>
                </a:cxn>
                <a:cxn ang="0">
                  <a:pos x="250" y="582"/>
                </a:cxn>
                <a:cxn ang="0">
                  <a:pos x="329" y="608"/>
                </a:cxn>
                <a:cxn ang="0">
                  <a:pos x="395" y="615"/>
                </a:cxn>
                <a:cxn ang="0">
                  <a:pos x="493" y="588"/>
                </a:cxn>
                <a:cxn ang="0">
                  <a:pos x="579" y="483"/>
                </a:cxn>
                <a:cxn ang="0">
                  <a:pos x="592" y="463"/>
                </a:cxn>
                <a:cxn ang="0">
                  <a:pos x="612" y="463"/>
                </a:cxn>
                <a:cxn ang="0">
                  <a:pos x="625" y="476"/>
                </a:cxn>
                <a:cxn ang="0">
                  <a:pos x="592" y="562"/>
                </a:cxn>
                <a:cxn ang="0">
                  <a:pos x="507" y="668"/>
                </a:cxn>
                <a:cxn ang="0">
                  <a:pos x="375" y="721"/>
                </a:cxn>
                <a:cxn ang="0">
                  <a:pos x="329" y="714"/>
                </a:cxn>
                <a:cxn ang="0">
                  <a:pos x="289" y="681"/>
                </a:cxn>
                <a:cxn ang="0">
                  <a:pos x="256" y="641"/>
                </a:cxn>
                <a:cxn ang="0">
                  <a:pos x="223" y="615"/>
                </a:cxn>
                <a:cxn ang="0">
                  <a:pos x="197" y="602"/>
                </a:cxn>
                <a:cxn ang="0">
                  <a:pos x="131" y="615"/>
                </a:cxn>
                <a:cxn ang="0">
                  <a:pos x="46" y="701"/>
                </a:cxn>
                <a:cxn ang="0">
                  <a:pos x="33" y="721"/>
                </a:cxn>
                <a:cxn ang="0">
                  <a:pos x="19" y="721"/>
                </a:cxn>
                <a:cxn ang="0">
                  <a:pos x="6" y="721"/>
                </a:cxn>
                <a:cxn ang="0">
                  <a:pos x="0" y="707"/>
                </a:cxn>
                <a:cxn ang="0">
                  <a:pos x="39" y="641"/>
                </a:cxn>
                <a:cxn ang="0">
                  <a:pos x="164" y="496"/>
                </a:cxn>
                <a:cxn ang="0">
                  <a:pos x="335" y="337"/>
                </a:cxn>
                <a:cxn ang="0">
                  <a:pos x="434" y="251"/>
                </a:cxn>
                <a:cxn ang="0">
                  <a:pos x="526" y="159"/>
                </a:cxn>
                <a:cxn ang="0">
                  <a:pos x="454" y="152"/>
                </a:cxn>
                <a:cxn ang="0">
                  <a:pos x="368" y="119"/>
                </a:cxn>
                <a:cxn ang="0">
                  <a:pos x="309" y="106"/>
                </a:cxn>
                <a:cxn ang="0">
                  <a:pos x="243" y="119"/>
                </a:cxn>
                <a:cxn ang="0">
                  <a:pos x="171" y="178"/>
                </a:cxn>
                <a:cxn ang="0">
                  <a:pos x="164" y="192"/>
                </a:cxn>
                <a:cxn ang="0">
                  <a:pos x="151" y="198"/>
                </a:cxn>
                <a:cxn ang="0">
                  <a:pos x="131" y="192"/>
                </a:cxn>
                <a:cxn ang="0">
                  <a:pos x="138" y="152"/>
                </a:cxn>
                <a:cxn ang="0">
                  <a:pos x="204" y="53"/>
                </a:cxn>
                <a:cxn ang="0">
                  <a:pos x="322" y="0"/>
                </a:cxn>
              </a:cxnLst>
              <a:rect l="0" t="0" r="r" b="b"/>
              <a:pathLst>
                <a:path w="671" h="721">
                  <a:moveTo>
                    <a:pt x="322" y="0"/>
                  </a:moveTo>
                  <a:lnTo>
                    <a:pt x="368" y="13"/>
                  </a:lnTo>
                  <a:lnTo>
                    <a:pt x="401" y="33"/>
                  </a:lnTo>
                  <a:lnTo>
                    <a:pt x="434" y="66"/>
                  </a:lnTo>
                  <a:lnTo>
                    <a:pt x="447" y="86"/>
                  </a:lnTo>
                  <a:lnTo>
                    <a:pt x="460" y="99"/>
                  </a:lnTo>
                  <a:lnTo>
                    <a:pt x="474" y="112"/>
                  </a:lnTo>
                  <a:lnTo>
                    <a:pt x="493" y="119"/>
                  </a:lnTo>
                  <a:lnTo>
                    <a:pt x="513" y="119"/>
                  </a:lnTo>
                  <a:lnTo>
                    <a:pt x="553" y="112"/>
                  </a:lnTo>
                  <a:lnTo>
                    <a:pt x="592" y="79"/>
                  </a:lnTo>
                  <a:lnTo>
                    <a:pt x="632" y="20"/>
                  </a:lnTo>
                  <a:lnTo>
                    <a:pt x="638" y="7"/>
                  </a:lnTo>
                  <a:lnTo>
                    <a:pt x="645" y="0"/>
                  </a:lnTo>
                  <a:lnTo>
                    <a:pt x="658" y="0"/>
                  </a:lnTo>
                  <a:lnTo>
                    <a:pt x="658" y="0"/>
                  </a:lnTo>
                  <a:lnTo>
                    <a:pt x="665" y="0"/>
                  </a:lnTo>
                  <a:lnTo>
                    <a:pt x="671" y="7"/>
                  </a:lnTo>
                  <a:lnTo>
                    <a:pt x="671" y="13"/>
                  </a:lnTo>
                  <a:lnTo>
                    <a:pt x="671" y="26"/>
                  </a:lnTo>
                  <a:lnTo>
                    <a:pt x="651" y="59"/>
                  </a:lnTo>
                  <a:lnTo>
                    <a:pt x="618" y="99"/>
                  </a:lnTo>
                  <a:lnTo>
                    <a:pt x="566" y="165"/>
                  </a:lnTo>
                  <a:lnTo>
                    <a:pt x="487" y="251"/>
                  </a:lnTo>
                  <a:lnTo>
                    <a:pt x="454" y="284"/>
                  </a:lnTo>
                  <a:lnTo>
                    <a:pt x="408" y="324"/>
                  </a:lnTo>
                  <a:lnTo>
                    <a:pt x="368" y="357"/>
                  </a:lnTo>
                  <a:lnTo>
                    <a:pt x="342" y="383"/>
                  </a:lnTo>
                  <a:lnTo>
                    <a:pt x="329" y="390"/>
                  </a:lnTo>
                  <a:lnTo>
                    <a:pt x="289" y="430"/>
                  </a:lnTo>
                  <a:lnTo>
                    <a:pt x="250" y="463"/>
                  </a:lnTo>
                  <a:lnTo>
                    <a:pt x="204" y="509"/>
                  </a:lnTo>
                  <a:lnTo>
                    <a:pt x="144" y="575"/>
                  </a:lnTo>
                  <a:lnTo>
                    <a:pt x="144" y="575"/>
                  </a:lnTo>
                  <a:lnTo>
                    <a:pt x="158" y="569"/>
                  </a:lnTo>
                  <a:lnTo>
                    <a:pt x="171" y="569"/>
                  </a:lnTo>
                  <a:lnTo>
                    <a:pt x="184" y="569"/>
                  </a:lnTo>
                  <a:lnTo>
                    <a:pt x="184" y="569"/>
                  </a:lnTo>
                  <a:lnTo>
                    <a:pt x="217" y="569"/>
                  </a:lnTo>
                  <a:lnTo>
                    <a:pt x="250" y="582"/>
                  </a:lnTo>
                  <a:lnTo>
                    <a:pt x="296" y="595"/>
                  </a:lnTo>
                  <a:lnTo>
                    <a:pt x="329" y="608"/>
                  </a:lnTo>
                  <a:lnTo>
                    <a:pt x="362" y="615"/>
                  </a:lnTo>
                  <a:lnTo>
                    <a:pt x="395" y="615"/>
                  </a:lnTo>
                  <a:lnTo>
                    <a:pt x="441" y="608"/>
                  </a:lnTo>
                  <a:lnTo>
                    <a:pt x="493" y="588"/>
                  </a:lnTo>
                  <a:lnTo>
                    <a:pt x="546" y="549"/>
                  </a:lnTo>
                  <a:lnTo>
                    <a:pt x="579" y="483"/>
                  </a:lnTo>
                  <a:lnTo>
                    <a:pt x="586" y="476"/>
                  </a:lnTo>
                  <a:lnTo>
                    <a:pt x="592" y="463"/>
                  </a:lnTo>
                  <a:lnTo>
                    <a:pt x="605" y="463"/>
                  </a:lnTo>
                  <a:lnTo>
                    <a:pt x="612" y="463"/>
                  </a:lnTo>
                  <a:lnTo>
                    <a:pt x="618" y="469"/>
                  </a:lnTo>
                  <a:lnTo>
                    <a:pt x="625" y="476"/>
                  </a:lnTo>
                  <a:lnTo>
                    <a:pt x="618" y="509"/>
                  </a:lnTo>
                  <a:lnTo>
                    <a:pt x="592" y="562"/>
                  </a:lnTo>
                  <a:lnTo>
                    <a:pt x="559" y="615"/>
                  </a:lnTo>
                  <a:lnTo>
                    <a:pt x="507" y="668"/>
                  </a:lnTo>
                  <a:lnTo>
                    <a:pt x="447" y="707"/>
                  </a:lnTo>
                  <a:lnTo>
                    <a:pt x="375" y="721"/>
                  </a:lnTo>
                  <a:lnTo>
                    <a:pt x="349" y="721"/>
                  </a:lnTo>
                  <a:lnTo>
                    <a:pt x="329" y="714"/>
                  </a:lnTo>
                  <a:lnTo>
                    <a:pt x="309" y="701"/>
                  </a:lnTo>
                  <a:lnTo>
                    <a:pt x="289" y="681"/>
                  </a:lnTo>
                  <a:lnTo>
                    <a:pt x="270" y="661"/>
                  </a:lnTo>
                  <a:lnTo>
                    <a:pt x="256" y="641"/>
                  </a:lnTo>
                  <a:lnTo>
                    <a:pt x="237" y="628"/>
                  </a:lnTo>
                  <a:lnTo>
                    <a:pt x="223" y="615"/>
                  </a:lnTo>
                  <a:lnTo>
                    <a:pt x="210" y="608"/>
                  </a:lnTo>
                  <a:lnTo>
                    <a:pt x="197" y="602"/>
                  </a:lnTo>
                  <a:lnTo>
                    <a:pt x="177" y="602"/>
                  </a:lnTo>
                  <a:lnTo>
                    <a:pt x="131" y="615"/>
                  </a:lnTo>
                  <a:lnTo>
                    <a:pt x="85" y="654"/>
                  </a:lnTo>
                  <a:lnTo>
                    <a:pt x="46" y="701"/>
                  </a:lnTo>
                  <a:lnTo>
                    <a:pt x="39" y="714"/>
                  </a:lnTo>
                  <a:lnTo>
                    <a:pt x="33" y="721"/>
                  </a:lnTo>
                  <a:lnTo>
                    <a:pt x="26" y="721"/>
                  </a:lnTo>
                  <a:lnTo>
                    <a:pt x="19" y="721"/>
                  </a:lnTo>
                  <a:lnTo>
                    <a:pt x="13" y="721"/>
                  </a:lnTo>
                  <a:lnTo>
                    <a:pt x="6" y="721"/>
                  </a:lnTo>
                  <a:lnTo>
                    <a:pt x="0" y="714"/>
                  </a:lnTo>
                  <a:lnTo>
                    <a:pt x="0" y="707"/>
                  </a:lnTo>
                  <a:lnTo>
                    <a:pt x="13" y="688"/>
                  </a:lnTo>
                  <a:lnTo>
                    <a:pt x="39" y="641"/>
                  </a:lnTo>
                  <a:lnTo>
                    <a:pt x="92" y="575"/>
                  </a:lnTo>
                  <a:lnTo>
                    <a:pt x="164" y="496"/>
                  </a:lnTo>
                  <a:lnTo>
                    <a:pt x="309" y="364"/>
                  </a:lnTo>
                  <a:lnTo>
                    <a:pt x="335" y="337"/>
                  </a:lnTo>
                  <a:lnTo>
                    <a:pt x="381" y="297"/>
                  </a:lnTo>
                  <a:lnTo>
                    <a:pt x="434" y="251"/>
                  </a:lnTo>
                  <a:lnTo>
                    <a:pt x="487" y="205"/>
                  </a:lnTo>
                  <a:lnTo>
                    <a:pt x="526" y="159"/>
                  </a:lnTo>
                  <a:lnTo>
                    <a:pt x="493" y="159"/>
                  </a:lnTo>
                  <a:lnTo>
                    <a:pt x="454" y="152"/>
                  </a:lnTo>
                  <a:lnTo>
                    <a:pt x="408" y="132"/>
                  </a:lnTo>
                  <a:lnTo>
                    <a:pt x="368" y="119"/>
                  </a:lnTo>
                  <a:lnTo>
                    <a:pt x="342" y="112"/>
                  </a:lnTo>
                  <a:lnTo>
                    <a:pt x="309" y="106"/>
                  </a:lnTo>
                  <a:lnTo>
                    <a:pt x="283" y="112"/>
                  </a:lnTo>
                  <a:lnTo>
                    <a:pt x="243" y="119"/>
                  </a:lnTo>
                  <a:lnTo>
                    <a:pt x="204" y="139"/>
                  </a:lnTo>
                  <a:lnTo>
                    <a:pt x="171" y="178"/>
                  </a:lnTo>
                  <a:lnTo>
                    <a:pt x="171" y="192"/>
                  </a:lnTo>
                  <a:lnTo>
                    <a:pt x="164" y="192"/>
                  </a:lnTo>
                  <a:lnTo>
                    <a:pt x="158" y="198"/>
                  </a:lnTo>
                  <a:lnTo>
                    <a:pt x="151" y="198"/>
                  </a:lnTo>
                  <a:lnTo>
                    <a:pt x="138" y="198"/>
                  </a:lnTo>
                  <a:lnTo>
                    <a:pt x="131" y="192"/>
                  </a:lnTo>
                  <a:lnTo>
                    <a:pt x="131" y="178"/>
                  </a:lnTo>
                  <a:lnTo>
                    <a:pt x="138" y="152"/>
                  </a:lnTo>
                  <a:lnTo>
                    <a:pt x="164" y="99"/>
                  </a:lnTo>
                  <a:lnTo>
                    <a:pt x="204" y="53"/>
                  </a:lnTo>
                  <a:lnTo>
                    <a:pt x="256" y="2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2"/>
            <p:cNvSpPr>
              <a:spLocks/>
            </p:cNvSpPr>
            <p:nvPr/>
          </p:nvSpPr>
          <p:spPr bwMode="auto">
            <a:xfrm>
              <a:off x="20008" y="3198"/>
              <a:ext cx="290" cy="1124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77" y="0"/>
                </a:cxn>
                <a:cxn ang="0">
                  <a:pos x="284" y="0"/>
                </a:cxn>
                <a:cxn ang="0">
                  <a:pos x="290" y="6"/>
                </a:cxn>
                <a:cxn ang="0">
                  <a:pos x="290" y="13"/>
                </a:cxn>
                <a:cxn ang="0">
                  <a:pos x="290" y="19"/>
                </a:cxn>
                <a:cxn ang="0">
                  <a:pos x="284" y="26"/>
                </a:cxn>
                <a:cxn ang="0">
                  <a:pos x="237" y="72"/>
                </a:cxn>
                <a:cxn ang="0">
                  <a:pos x="185" y="132"/>
                </a:cxn>
                <a:cxn ang="0">
                  <a:pos x="145" y="211"/>
                </a:cxn>
                <a:cxn ang="0">
                  <a:pos x="106" y="304"/>
                </a:cxn>
                <a:cxn ang="0">
                  <a:pos x="79" y="423"/>
                </a:cxn>
                <a:cxn ang="0">
                  <a:pos x="73" y="562"/>
                </a:cxn>
                <a:cxn ang="0">
                  <a:pos x="79" y="681"/>
                </a:cxn>
                <a:cxn ang="0">
                  <a:pos x="106" y="800"/>
                </a:cxn>
                <a:cxn ang="0">
                  <a:pos x="145" y="905"/>
                </a:cxn>
                <a:cxn ang="0">
                  <a:pos x="198" y="1005"/>
                </a:cxn>
                <a:cxn ang="0">
                  <a:pos x="277" y="1091"/>
                </a:cxn>
                <a:cxn ang="0">
                  <a:pos x="284" y="1097"/>
                </a:cxn>
                <a:cxn ang="0">
                  <a:pos x="290" y="1104"/>
                </a:cxn>
                <a:cxn ang="0">
                  <a:pos x="290" y="1110"/>
                </a:cxn>
                <a:cxn ang="0">
                  <a:pos x="290" y="1117"/>
                </a:cxn>
                <a:cxn ang="0">
                  <a:pos x="284" y="1124"/>
                </a:cxn>
                <a:cxn ang="0">
                  <a:pos x="277" y="1124"/>
                </a:cxn>
                <a:cxn ang="0">
                  <a:pos x="270" y="1124"/>
                </a:cxn>
                <a:cxn ang="0">
                  <a:pos x="172" y="1038"/>
                </a:cxn>
                <a:cxn ang="0">
                  <a:pos x="99" y="945"/>
                </a:cxn>
                <a:cxn ang="0">
                  <a:pos x="53" y="839"/>
                </a:cxn>
                <a:cxn ang="0">
                  <a:pos x="20" y="740"/>
                </a:cxn>
                <a:cxn ang="0">
                  <a:pos x="0" y="648"/>
                </a:cxn>
                <a:cxn ang="0">
                  <a:pos x="0" y="562"/>
                </a:cxn>
                <a:cxn ang="0">
                  <a:pos x="7" y="469"/>
                </a:cxn>
                <a:cxn ang="0">
                  <a:pos x="20" y="370"/>
                </a:cxn>
                <a:cxn ang="0">
                  <a:pos x="53" y="271"/>
                </a:cxn>
                <a:cxn ang="0">
                  <a:pos x="106" y="172"/>
                </a:cxn>
                <a:cxn ang="0">
                  <a:pos x="172" y="79"/>
                </a:cxn>
                <a:cxn ang="0">
                  <a:pos x="270" y="0"/>
                </a:cxn>
              </a:cxnLst>
              <a:rect l="0" t="0" r="r" b="b"/>
              <a:pathLst>
                <a:path w="290" h="1124">
                  <a:moveTo>
                    <a:pt x="270" y="0"/>
                  </a:moveTo>
                  <a:lnTo>
                    <a:pt x="270" y="0"/>
                  </a:lnTo>
                  <a:lnTo>
                    <a:pt x="277" y="0"/>
                  </a:lnTo>
                  <a:lnTo>
                    <a:pt x="284" y="0"/>
                  </a:lnTo>
                  <a:lnTo>
                    <a:pt x="290" y="6"/>
                  </a:lnTo>
                  <a:lnTo>
                    <a:pt x="290" y="13"/>
                  </a:lnTo>
                  <a:lnTo>
                    <a:pt x="290" y="19"/>
                  </a:lnTo>
                  <a:lnTo>
                    <a:pt x="284" y="26"/>
                  </a:lnTo>
                  <a:lnTo>
                    <a:pt x="237" y="72"/>
                  </a:lnTo>
                  <a:lnTo>
                    <a:pt x="185" y="132"/>
                  </a:lnTo>
                  <a:lnTo>
                    <a:pt x="145" y="211"/>
                  </a:lnTo>
                  <a:lnTo>
                    <a:pt x="106" y="304"/>
                  </a:lnTo>
                  <a:lnTo>
                    <a:pt x="79" y="423"/>
                  </a:lnTo>
                  <a:lnTo>
                    <a:pt x="73" y="562"/>
                  </a:lnTo>
                  <a:lnTo>
                    <a:pt x="79" y="681"/>
                  </a:lnTo>
                  <a:lnTo>
                    <a:pt x="106" y="800"/>
                  </a:lnTo>
                  <a:lnTo>
                    <a:pt x="145" y="905"/>
                  </a:lnTo>
                  <a:lnTo>
                    <a:pt x="198" y="1005"/>
                  </a:lnTo>
                  <a:lnTo>
                    <a:pt x="277" y="1091"/>
                  </a:lnTo>
                  <a:lnTo>
                    <a:pt x="284" y="1097"/>
                  </a:lnTo>
                  <a:lnTo>
                    <a:pt x="290" y="1104"/>
                  </a:lnTo>
                  <a:lnTo>
                    <a:pt x="290" y="1110"/>
                  </a:lnTo>
                  <a:lnTo>
                    <a:pt x="290" y="1117"/>
                  </a:lnTo>
                  <a:lnTo>
                    <a:pt x="284" y="1124"/>
                  </a:lnTo>
                  <a:lnTo>
                    <a:pt x="277" y="1124"/>
                  </a:lnTo>
                  <a:lnTo>
                    <a:pt x="270" y="1124"/>
                  </a:lnTo>
                  <a:lnTo>
                    <a:pt x="172" y="1038"/>
                  </a:lnTo>
                  <a:lnTo>
                    <a:pt x="99" y="945"/>
                  </a:lnTo>
                  <a:lnTo>
                    <a:pt x="53" y="839"/>
                  </a:lnTo>
                  <a:lnTo>
                    <a:pt x="20" y="740"/>
                  </a:lnTo>
                  <a:lnTo>
                    <a:pt x="0" y="648"/>
                  </a:lnTo>
                  <a:lnTo>
                    <a:pt x="0" y="562"/>
                  </a:lnTo>
                  <a:lnTo>
                    <a:pt x="7" y="469"/>
                  </a:lnTo>
                  <a:lnTo>
                    <a:pt x="20" y="370"/>
                  </a:lnTo>
                  <a:lnTo>
                    <a:pt x="53" y="271"/>
                  </a:lnTo>
                  <a:lnTo>
                    <a:pt x="106" y="172"/>
                  </a:lnTo>
                  <a:lnTo>
                    <a:pt x="172" y="79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3"/>
            <p:cNvSpPr>
              <a:spLocks noEditPoints="1"/>
            </p:cNvSpPr>
            <p:nvPr/>
          </p:nvSpPr>
          <p:spPr bwMode="auto">
            <a:xfrm>
              <a:off x="20377" y="3297"/>
              <a:ext cx="494" cy="972"/>
            </a:xfrm>
            <a:custGeom>
              <a:avLst/>
              <a:gdLst/>
              <a:ahLst/>
              <a:cxnLst>
                <a:cxn ang="0">
                  <a:pos x="389" y="258"/>
                </a:cxn>
                <a:cxn ang="0">
                  <a:pos x="448" y="350"/>
                </a:cxn>
                <a:cxn ang="0">
                  <a:pos x="448" y="383"/>
                </a:cxn>
                <a:cxn ang="0">
                  <a:pos x="342" y="793"/>
                </a:cxn>
                <a:cxn ang="0">
                  <a:pos x="263" y="919"/>
                </a:cxn>
                <a:cxn ang="0">
                  <a:pos x="158" y="965"/>
                </a:cxn>
                <a:cxn ang="0">
                  <a:pos x="53" y="965"/>
                </a:cxn>
                <a:cxn ang="0">
                  <a:pos x="0" y="899"/>
                </a:cxn>
                <a:cxn ang="0">
                  <a:pos x="13" y="866"/>
                </a:cxn>
                <a:cxn ang="0">
                  <a:pos x="40" y="839"/>
                </a:cxn>
                <a:cxn ang="0">
                  <a:pos x="79" y="839"/>
                </a:cxn>
                <a:cxn ang="0">
                  <a:pos x="99" y="859"/>
                </a:cxn>
                <a:cxn ang="0">
                  <a:pos x="105" y="892"/>
                </a:cxn>
                <a:cxn ang="0">
                  <a:pos x="92" y="912"/>
                </a:cxn>
                <a:cxn ang="0">
                  <a:pos x="66" y="932"/>
                </a:cxn>
                <a:cxn ang="0">
                  <a:pos x="105" y="939"/>
                </a:cxn>
                <a:cxn ang="0">
                  <a:pos x="224" y="873"/>
                </a:cxn>
                <a:cxn ang="0">
                  <a:pos x="250" y="800"/>
                </a:cxn>
                <a:cxn ang="0">
                  <a:pos x="362" y="357"/>
                </a:cxn>
                <a:cxn ang="0">
                  <a:pos x="362" y="330"/>
                </a:cxn>
                <a:cxn ang="0">
                  <a:pos x="362" y="297"/>
                </a:cxn>
                <a:cxn ang="0">
                  <a:pos x="342" y="277"/>
                </a:cxn>
                <a:cxn ang="0">
                  <a:pos x="277" y="291"/>
                </a:cxn>
                <a:cxn ang="0">
                  <a:pos x="204" y="363"/>
                </a:cxn>
                <a:cxn ang="0">
                  <a:pos x="171" y="423"/>
                </a:cxn>
                <a:cxn ang="0">
                  <a:pos x="158" y="430"/>
                </a:cxn>
                <a:cxn ang="0">
                  <a:pos x="145" y="430"/>
                </a:cxn>
                <a:cxn ang="0">
                  <a:pos x="132" y="430"/>
                </a:cxn>
                <a:cxn ang="0">
                  <a:pos x="138" y="396"/>
                </a:cxn>
                <a:cxn ang="0">
                  <a:pos x="204" y="304"/>
                </a:cxn>
                <a:cxn ang="0">
                  <a:pos x="329" y="244"/>
                </a:cxn>
                <a:cxn ang="0">
                  <a:pos x="461" y="0"/>
                </a:cxn>
                <a:cxn ang="0">
                  <a:pos x="487" y="13"/>
                </a:cxn>
                <a:cxn ang="0">
                  <a:pos x="494" y="39"/>
                </a:cxn>
                <a:cxn ang="0">
                  <a:pos x="481" y="73"/>
                </a:cxn>
                <a:cxn ang="0">
                  <a:pos x="448" y="99"/>
                </a:cxn>
                <a:cxn ang="0">
                  <a:pos x="415" y="99"/>
                </a:cxn>
                <a:cxn ang="0">
                  <a:pos x="389" y="79"/>
                </a:cxn>
                <a:cxn ang="0">
                  <a:pos x="382" y="59"/>
                </a:cxn>
                <a:cxn ang="0">
                  <a:pos x="402" y="13"/>
                </a:cxn>
                <a:cxn ang="0">
                  <a:pos x="448" y="0"/>
                </a:cxn>
              </a:cxnLst>
              <a:rect l="0" t="0" r="r" b="b"/>
              <a:pathLst>
                <a:path w="494" h="972">
                  <a:moveTo>
                    <a:pt x="329" y="244"/>
                  </a:moveTo>
                  <a:lnTo>
                    <a:pt x="389" y="258"/>
                  </a:lnTo>
                  <a:lnTo>
                    <a:pt x="435" y="297"/>
                  </a:lnTo>
                  <a:lnTo>
                    <a:pt x="448" y="350"/>
                  </a:lnTo>
                  <a:lnTo>
                    <a:pt x="448" y="370"/>
                  </a:lnTo>
                  <a:lnTo>
                    <a:pt x="448" y="383"/>
                  </a:lnTo>
                  <a:lnTo>
                    <a:pt x="448" y="390"/>
                  </a:lnTo>
                  <a:lnTo>
                    <a:pt x="342" y="793"/>
                  </a:lnTo>
                  <a:lnTo>
                    <a:pt x="310" y="866"/>
                  </a:lnTo>
                  <a:lnTo>
                    <a:pt x="263" y="919"/>
                  </a:lnTo>
                  <a:lnTo>
                    <a:pt x="211" y="952"/>
                  </a:lnTo>
                  <a:lnTo>
                    <a:pt x="158" y="965"/>
                  </a:lnTo>
                  <a:lnTo>
                    <a:pt x="112" y="972"/>
                  </a:lnTo>
                  <a:lnTo>
                    <a:pt x="53" y="965"/>
                  </a:lnTo>
                  <a:lnTo>
                    <a:pt x="13" y="939"/>
                  </a:lnTo>
                  <a:lnTo>
                    <a:pt x="0" y="899"/>
                  </a:lnTo>
                  <a:lnTo>
                    <a:pt x="0" y="879"/>
                  </a:lnTo>
                  <a:lnTo>
                    <a:pt x="13" y="866"/>
                  </a:lnTo>
                  <a:lnTo>
                    <a:pt x="26" y="846"/>
                  </a:lnTo>
                  <a:lnTo>
                    <a:pt x="40" y="839"/>
                  </a:lnTo>
                  <a:lnTo>
                    <a:pt x="66" y="839"/>
                  </a:lnTo>
                  <a:lnTo>
                    <a:pt x="79" y="839"/>
                  </a:lnTo>
                  <a:lnTo>
                    <a:pt x="92" y="846"/>
                  </a:lnTo>
                  <a:lnTo>
                    <a:pt x="99" y="859"/>
                  </a:lnTo>
                  <a:lnTo>
                    <a:pt x="105" y="879"/>
                  </a:lnTo>
                  <a:lnTo>
                    <a:pt x="105" y="892"/>
                  </a:lnTo>
                  <a:lnTo>
                    <a:pt x="99" y="899"/>
                  </a:lnTo>
                  <a:lnTo>
                    <a:pt x="92" y="912"/>
                  </a:lnTo>
                  <a:lnTo>
                    <a:pt x="86" y="925"/>
                  </a:lnTo>
                  <a:lnTo>
                    <a:pt x="66" y="932"/>
                  </a:lnTo>
                  <a:lnTo>
                    <a:pt x="86" y="939"/>
                  </a:lnTo>
                  <a:lnTo>
                    <a:pt x="105" y="939"/>
                  </a:lnTo>
                  <a:lnTo>
                    <a:pt x="171" y="919"/>
                  </a:lnTo>
                  <a:lnTo>
                    <a:pt x="224" y="873"/>
                  </a:lnTo>
                  <a:lnTo>
                    <a:pt x="250" y="800"/>
                  </a:lnTo>
                  <a:lnTo>
                    <a:pt x="250" y="800"/>
                  </a:lnTo>
                  <a:lnTo>
                    <a:pt x="362" y="370"/>
                  </a:lnTo>
                  <a:lnTo>
                    <a:pt x="362" y="357"/>
                  </a:lnTo>
                  <a:lnTo>
                    <a:pt x="362" y="344"/>
                  </a:lnTo>
                  <a:lnTo>
                    <a:pt x="362" y="330"/>
                  </a:lnTo>
                  <a:lnTo>
                    <a:pt x="362" y="311"/>
                  </a:lnTo>
                  <a:lnTo>
                    <a:pt x="362" y="297"/>
                  </a:lnTo>
                  <a:lnTo>
                    <a:pt x="349" y="284"/>
                  </a:lnTo>
                  <a:lnTo>
                    <a:pt x="342" y="277"/>
                  </a:lnTo>
                  <a:lnTo>
                    <a:pt x="329" y="277"/>
                  </a:lnTo>
                  <a:lnTo>
                    <a:pt x="277" y="291"/>
                  </a:lnTo>
                  <a:lnTo>
                    <a:pt x="237" y="324"/>
                  </a:lnTo>
                  <a:lnTo>
                    <a:pt x="204" y="363"/>
                  </a:lnTo>
                  <a:lnTo>
                    <a:pt x="178" y="410"/>
                  </a:lnTo>
                  <a:lnTo>
                    <a:pt x="171" y="423"/>
                  </a:lnTo>
                  <a:lnTo>
                    <a:pt x="165" y="430"/>
                  </a:lnTo>
                  <a:lnTo>
                    <a:pt x="158" y="430"/>
                  </a:lnTo>
                  <a:lnTo>
                    <a:pt x="152" y="430"/>
                  </a:lnTo>
                  <a:lnTo>
                    <a:pt x="145" y="430"/>
                  </a:lnTo>
                  <a:lnTo>
                    <a:pt x="138" y="430"/>
                  </a:lnTo>
                  <a:lnTo>
                    <a:pt x="132" y="430"/>
                  </a:lnTo>
                  <a:lnTo>
                    <a:pt x="132" y="416"/>
                  </a:lnTo>
                  <a:lnTo>
                    <a:pt x="138" y="396"/>
                  </a:lnTo>
                  <a:lnTo>
                    <a:pt x="165" y="350"/>
                  </a:lnTo>
                  <a:lnTo>
                    <a:pt x="204" y="304"/>
                  </a:lnTo>
                  <a:lnTo>
                    <a:pt x="263" y="264"/>
                  </a:lnTo>
                  <a:lnTo>
                    <a:pt x="329" y="244"/>
                  </a:lnTo>
                  <a:close/>
                  <a:moveTo>
                    <a:pt x="448" y="0"/>
                  </a:moveTo>
                  <a:lnTo>
                    <a:pt x="461" y="0"/>
                  </a:lnTo>
                  <a:lnTo>
                    <a:pt x="474" y="6"/>
                  </a:lnTo>
                  <a:lnTo>
                    <a:pt x="487" y="13"/>
                  </a:lnTo>
                  <a:lnTo>
                    <a:pt x="487" y="26"/>
                  </a:lnTo>
                  <a:lnTo>
                    <a:pt x="494" y="39"/>
                  </a:lnTo>
                  <a:lnTo>
                    <a:pt x="487" y="59"/>
                  </a:lnTo>
                  <a:lnTo>
                    <a:pt x="481" y="73"/>
                  </a:lnTo>
                  <a:lnTo>
                    <a:pt x="468" y="92"/>
                  </a:lnTo>
                  <a:lnTo>
                    <a:pt x="448" y="99"/>
                  </a:lnTo>
                  <a:lnTo>
                    <a:pt x="428" y="99"/>
                  </a:lnTo>
                  <a:lnTo>
                    <a:pt x="415" y="99"/>
                  </a:lnTo>
                  <a:lnTo>
                    <a:pt x="402" y="92"/>
                  </a:lnTo>
                  <a:lnTo>
                    <a:pt x="389" y="79"/>
                  </a:lnTo>
                  <a:lnTo>
                    <a:pt x="389" y="66"/>
                  </a:lnTo>
                  <a:lnTo>
                    <a:pt x="382" y="59"/>
                  </a:lnTo>
                  <a:lnTo>
                    <a:pt x="389" y="33"/>
                  </a:lnTo>
                  <a:lnTo>
                    <a:pt x="402" y="13"/>
                  </a:lnTo>
                  <a:lnTo>
                    <a:pt x="421" y="0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21029" y="3198"/>
              <a:ext cx="290" cy="1124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18" y="86"/>
                </a:cxn>
                <a:cxn ang="0">
                  <a:pos x="191" y="178"/>
                </a:cxn>
                <a:cxn ang="0">
                  <a:pos x="244" y="277"/>
                </a:cxn>
                <a:cxn ang="0">
                  <a:pos x="270" y="376"/>
                </a:cxn>
                <a:cxn ang="0">
                  <a:pos x="290" y="476"/>
                </a:cxn>
                <a:cxn ang="0">
                  <a:pos x="290" y="562"/>
                </a:cxn>
                <a:cxn ang="0">
                  <a:pos x="283" y="687"/>
                </a:cxn>
                <a:cxn ang="0">
                  <a:pos x="257" y="806"/>
                </a:cxn>
                <a:cxn ang="0">
                  <a:pos x="211" y="905"/>
                </a:cxn>
                <a:cxn ang="0">
                  <a:pos x="165" y="985"/>
                </a:cxn>
                <a:cxn ang="0">
                  <a:pos x="112" y="1044"/>
                </a:cxn>
                <a:cxn ang="0">
                  <a:pos x="66" y="1091"/>
                </a:cxn>
                <a:cxn ang="0">
                  <a:pos x="33" y="1117"/>
                </a:cxn>
                <a:cxn ang="0">
                  <a:pos x="13" y="1124"/>
                </a:cxn>
                <a:cxn ang="0">
                  <a:pos x="7" y="1124"/>
                </a:cxn>
                <a:cxn ang="0">
                  <a:pos x="0" y="1117"/>
                </a:cxn>
                <a:cxn ang="0">
                  <a:pos x="0" y="1110"/>
                </a:cxn>
                <a:cxn ang="0">
                  <a:pos x="0" y="1104"/>
                </a:cxn>
                <a:cxn ang="0">
                  <a:pos x="0" y="1104"/>
                </a:cxn>
                <a:cxn ang="0">
                  <a:pos x="7" y="1097"/>
                </a:cxn>
                <a:cxn ang="0">
                  <a:pos x="13" y="1091"/>
                </a:cxn>
                <a:cxn ang="0">
                  <a:pos x="20" y="1084"/>
                </a:cxn>
                <a:cxn ang="0">
                  <a:pos x="105" y="985"/>
                </a:cxn>
                <a:cxn ang="0">
                  <a:pos x="165" y="866"/>
                </a:cxn>
                <a:cxn ang="0">
                  <a:pos x="204" y="727"/>
                </a:cxn>
                <a:cxn ang="0">
                  <a:pos x="217" y="562"/>
                </a:cxn>
                <a:cxn ang="0">
                  <a:pos x="204" y="423"/>
                </a:cxn>
                <a:cxn ang="0">
                  <a:pos x="184" y="310"/>
                </a:cxn>
                <a:cxn ang="0">
                  <a:pos x="151" y="218"/>
                </a:cxn>
                <a:cxn ang="0">
                  <a:pos x="105" y="138"/>
                </a:cxn>
                <a:cxn ang="0">
                  <a:pos x="59" y="79"/>
                </a:cxn>
                <a:cxn ang="0">
                  <a:pos x="13" y="26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</a:cxnLst>
              <a:rect l="0" t="0" r="r" b="b"/>
              <a:pathLst>
                <a:path w="290" h="1124">
                  <a:moveTo>
                    <a:pt x="20" y="0"/>
                  </a:moveTo>
                  <a:lnTo>
                    <a:pt x="118" y="86"/>
                  </a:lnTo>
                  <a:lnTo>
                    <a:pt x="191" y="178"/>
                  </a:lnTo>
                  <a:lnTo>
                    <a:pt x="244" y="277"/>
                  </a:lnTo>
                  <a:lnTo>
                    <a:pt x="270" y="376"/>
                  </a:lnTo>
                  <a:lnTo>
                    <a:pt x="290" y="476"/>
                  </a:lnTo>
                  <a:lnTo>
                    <a:pt x="290" y="562"/>
                  </a:lnTo>
                  <a:lnTo>
                    <a:pt x="283" y="687"/>
                  </a:lnTo>
                  <a:lnTo>
                    <a:pt x="257" y="806"/>
                  </a:lnTo>
                  <a:lnTo>
                    <a:pt x="211" y="905"/>
                  </a:lnTo>
                  <a:lnTo>
                    <a:pt x="165" y="985"/>
                  </a:lnTo>
                  <a:lnTo>
                    <a:pt x="112" y="1044"/>
                  </a:lnTo>
                  <a:lnTo>
                    <a:pt x="66" y="1091"/>
                  </a:lnTo>
                  <a:lnTo>
                    <a:pt x="33" y="1117"/>
                  </a:lnTo>
                  <a:lnTo>
                    <a:pt x="13" y="1124"/>
                  </a:lnTo>
                  <a:lnTo>
                    <a:pt x="7" y="1124"/>
                  </a:lnTo>
                  <a:lnTo>
                    <a:pt x="0" y="1117"/>
                  </a:lnTo>
                  <a:lnTo>
                    <a:pt x="0" y="1110"/>
                  </a:lnTo>
                  <a:lnTo>
                    <a:pt x="0" y="1104"/>
                  </a:lnTo>
                  <a:lnTo>
                    <a:pt x="0" y="1104"/>
                  </a:lnTo>
                  <a:lnTo>
                    <a:pt x="7" y="1097"/>
                  </a:lnTo>
                  <a:lnTo>
                    <a:pt x="13" y="1091"/>
                  </a:lnTo>
                  <a:lnTo>
                    <a:pt x="20" y="1084"/>
                  </a:lnTo>
                  <a:lnTo>
                    <a:pt x="105" y="985"/>
                  </a:lnTo>
                  <a:lnTo>
                    <a:pt x="165" y="866"/>
                  </a:lnTo>
                  <a:lnTo>
                    <a:pt x="204" y="727"/>
                  </a:lnTo>
                  <a:lnTo>
                    <a:pt x="217" y="562"/>
                  </a:lnTo>
                  <a:lnTo>
                    <a:pt x="204" y="423"/>
                  </a:lnTo>
                  <a:lnTo>
                    <a:pt x="184" y="310"/>
                  </a:lnTo>
                  <a:lnTo>
                    <a:pt x="151" y="218"/>
                  </a:lnTo>
                  <a:lnTo>
                    <a:pt x="105" y="138"/>
                  </a:lnTo>
                  <a:lnTo>
                    <a:pt x="59" y="79"/>
                  </a:lnTo>
                  <a:lnTo>
                    <a:pt x="13" y="26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close/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19870" y="4540"/>
              <a:ext cx="501" cy="753"/>
            </a:xfrm>
            <a:custGeom>
              <a:avLst/>
              <a:gdLst/>
              <a:ahLst/>
              <a:cxnLst>
                <a:cxn ang="0">
                  <a:pos x="316" y="13"/>
                </a:cxn>
                <a:cxn ang="0">
                  <a:pos x="448" y="86"/>
                </a:cxn>
                <a:cxn ang="0">
                  <a:pos x="501" y="225"/>
                </a:cxn>
                <a:cxn ang="0">
                  <a:pos x="448" y="363"/>
                </a:cxn>
                <a:cxn ang="0">
                  <a:pos x="336" y="469"/>
                </a:cxn>
                <a:cxn ang="0">
                  <a:pos x="264" y="529"/>
                </a:cxn>
                <a:cxn ang="0">
                  <a:pos x="171" y="601"/>
                </a:cxn>
                <a:cxn ang="0">
                  <a:pos x="316" y="654"/>
                </a:cxn>
                <a:cxn ang="0">
                  <a:pos x="375" y="654"/>
                </a:cxn>
                <a:cxn ang="0">
                  <a:pos x="435" y="648"/>
                </a:cxn>
                <a:cxn ang="0">
                  <a:pos x="441" y="621"/>
                </a:cxn>
                <a:cxn ang="0">
                  <a:pos x="454" y="582"/>
                </a:cxn>
                <a:cxn ang="0">
                  <a:pos x="461" y="549"/>
                </a:cxn>
                <a:cxn ang="0">
                  <a:pos x="461" y="753"/>
                </a:cxn>
                <a:cxn ang="0">
                  <a:pos x="0" y="734"/>
                </a:cxn>
                <a:cxn ang="0">
                  <a:pos x="7" y="714"/>
                </a:cxn>
                <a:cxn ang="0">
                  <a:pos x="283" y="436"/>
                </a:cxn>
                <a:cxn ang="0">
                  <a:pos x="349" y="350"/>
                </a:cxn>
                <a:cxn ang="0">
                  <a:pos x="389" y="225"/>
                </a:cxn>
                <a:cxn ang="0">
                  <a:pos x="362" y="119"/>
                </a:cxn>
                <a:cxn ang="0">
                  <a:pos x="277" y="53"/>
                </a:cxn>
                <a:cxn ang="0">
                  <a:pos x="171" y="46"/>
                </a:cxn>
                <a:cxn ang="0">
                  <a:pos x="86" y="99"/>
                </a:cxn>
                <a:cxn ang="0">
                  <a:pos x="79" y="152"/>
                </a:cxn>
                <a:cxn ang="0">
                  <a:pos x="106" y="165"/>
                </a:cxn>
                <a:cxn ang="0">
                  <a:pos x="119" y="185"/>
                </a:cxn>
                <a:cxn ang="0">
                  <a:pos x="119" y="211"/>
                </a:cxn>
                <a:cxn ang="0">
                  <a:pos x="106" y="244"/>
                </a:cxn>
                <a:cxn ang="0">
                  <a:pos x="79" y="264"/>
                </a:cxn>
                <a:cxn ang="0">
                  <a:pos x="53" y="271"/>
                </a:cxn>
                <a:cxn ang="0">
                  <a:pos x="33" y="264"/>
                </a:cxn>
                <a:cxn ang="0">
                  <a:pos x="13" y="244"/>
                </a:cxn>
                <a:cxn ang="0">
                  <a:pos x="0" y="205"/>
                </a:cxn>
                <a:cxn ang="0">
                  <a:pos x="40" y="86"/>
                </a:cxn>
                <a:cxn ang="0">
                  <a:pos x="158" y="13"/>
                </a:cxn>
              </a:cxnLst>
              <a:rect l="0" t="0" r="r" b="b"/>
              <a:pathLst>
                <a:path w="501" h="753">
                  <a:moveTo>
                    <a:pt x="237" y="0"/>
                  </a:moveTo>
                  <a:lnTo>
                    <a:pt x="316" y="13"/>
                  </a:lnTo>
                  <a:lnTo>
                    <a:pt x="389" y="39"/>
                  </a:lnTo>
                  <a:lnTo>
                    <a:pt x="448" y="86"/>
                  </a:lnTo>
                  <a:lnTo>
                    <a:pt x="487" y="145"/>
                  </a:lnTo>
                  <a:lnTo>
                    <a:pt x="501" y="225"/>
                  </a:lnTo>
                  <a:lnTo>
                    <a:pt x="487" y="297"/>
                  </a:lnTo>
                  <a:lnTo>
                    <a:pt x="448" y="363"/>
                  </a:lnTo>
                  <a:lnTo>
                    <a:pt x="395" y="416"/>
                  </a:lnTo>
                  <a:lnTo>
                    <a:pt x="336" y="469"/>
                  </a:lnTo>
                  <a:lnTo>
                    <a:pt x="296" y="496"/>
                  </a:lnTo>
                  <a:lnTo>
                    <a:pt x="264" y="529"/>
                  </a:lnTo>
                  <a:lnTo>
                    <a:pt x="224" y="562"/>
                  </a:lnTo>
                  <a:lnTo>
                    <a:pt x="171" y="601"/>
                  </a:lnTo>
                  <a:lnTo>
                    <a:pt x="112" y="654"/>
                  </a:lnTo>
                  <a:lnTo>
                    <a:pt x="316" y="654"/>
                  </a:lnTo>
                  <a:lnTo>
                    <a:pt x="343" y="654"/>
                  </a:lnTo>
                  <a:lnTo>
                    <a:pt x="375" y="654"/>
                  </a:lnTo>
                  <a:lnTo>
                    <a:pt x="415" y="654"/>
                  </a:lnTo>
                  <a:lnTo>
                    <a:pt x="435" y="648"/>
                  </a:lnTo>
                  <a:lnTo>
                    <a:pt x="441" y="641"/>
                  </a:lnTo>
                  <a:lnTo>
                    <a:pt x="441" y="621"/>
                  </a:lnTo>
                  <a:lnTo>
                    <a:pt x="448" y="601"/>
                  </a:lnTo>
                  <a:lnTo>
                    <a:pt x="454" y="582"/>
                  </a:lnTo>
                  <a:lnTo>
                    <a:pt x="454" y="562"/>
                  </a:lnTo>
                  <a:lnTo>
                    <a:pt x="461" y="549"/>
                  </a:lnTo>
                  <a:lnTo>
                    <a:pt x="501" y="549"/>
                  </a:lnTo>
                  <a:lnTo>
                    <a:pt x="461" y="753"/>
                  </a:lnTo>
                  <a:lnTo>
                    <a:pt x="0" y="753"/>
                  </a:lnTo>
                  <a:lnTo>
                    <a:pt x="0" y="734"/>
                  </a:lnTo>
                  <a:lnTo>
                    <a:pt x="0" y="720"/>
                  </a:lnTo>
                  <a:lnTo>
                    <a:pt x="7" y="714"/>
                  </a:lnTo>
                  <a:lnTo>
                    <a:pt x="13" y="707"/>
                  </a:lnTo>
                  <a:lnTo>
                    <a:pt x="283" y="436"/>
                  </a:lnTo>
                  <a:lnTo>
                    <a:pt x="316" y="403"/>
                  </a:lnTo>
                  <a:lnTo>
                    <a:pt x="349" y="350"/>
                  </a:lnTo>
                  <a:lnTo>
                    <a:pt x="375" y="291"/>
                  </a:lnTo>
                  <a:lnTo>
                    <a:pt x="389" y="225"/>
                  </a:lnTo>
                  <a:lnTo>
                    <a:pt x="382" y="172"/>
                  </a:lnTo>
                  <a:lnTo>
                    <a:pt x="362" y="119"/>
                  </a:lnTo>
                  <a:lnTo>
                    <a:pt x="329" y="79"/>
                  </a:lnTo>
                  <a:lnTo>
                    <a:pt x="277" y="53"/>
                  </a:lnTo>
                  <a:lnTo>
                    <a:pt x="217" y="39"/>
                  </a:lnTo>
                  <a:lnTo>
                    <a:pt x="171" y="46"/>
                  </a:lnTo>
                  <a:lnTo>
                    <a:pt x="132" y="66"/>
                  </a:lnTo>
                  <a:lnTo>
                    <a:pt x="86" y="99"/>
                  </a:lnTo>
                  <a:lnTo>
                    <a:pt x="53" y="145"/>
                  </a:lnTo>
                  <a:lnTo>
                    <a:pt x="79" y="152"/>
                  </a:lnTo>
                  <a:lnTo>
                    <a:pt x="92" y="158"/>
                  </a:lnTo>
                  <a:lnTo>
                    <a:pt x="106" y="165"/>
                  </a:lnTo>
                  <a:lnTo>
                    <a:pt x="112" y="178"/>
                  </a:lnTo>
                  <a:lnTo>
                    <a:pt x="119" y="185"/>
                  </a:lnTo>
                  <a:lnTo>
                    <a:pt x="119" y="198"/>
                  </a:lnTo>
                  <a:lnTo>
                    <a:pt x="119" y="211"/>
                  </a:lnTo>
                  <a:lnTo>
                    <a:pt x="119" y="231"/>
                  </a:lnTo>
                  <a:lnTo>
                    <a:pt x="106" y="244"/>
                  </a:lnTo>
                  <a:lnTo>
                    <a:pt x="92" y="258"/>
                  </a:lnTo>
                  <a:lnTo>
                    <a:pt x="79" y="264"/>
                  </a:lnTo>
                  <a:lnTo>
                    <a:pt x="59" y="271"/>
                  </a:lnTo>
                  <a:lnTo>
                    <a:pt x="53" y="271"/>
                  </a:lnTo>
                  <a:lnTo>
                    <a:pt x="46" y="264"/>
                  </a:lnTo>
                  <a:lnTo>
                    <a:pt x="33" y="264"/>
                  </a:lnTo>
                  <a:lnTo>
                    <a:pt x="20" y="258"/>
                  </a:lnTo>
                  <a:lnTo>
                    <a:pt x="13" y="244"/>
                  </a:lnTo>
                  <a:lnTo>
                    <a:pt x="0" y="225"/>
                  </a:lnTo>
                  <a:lnTo>
                    <a:pt x="0" y="205"/>
                  </a:lnTo>
                  <a:lnTo>
                    <a:pt x="13" y="145"/>
                  </a:lnTo>
                  <a:lnTo>
                    <a:pt x="40" y="86"/>
                  </a:lnTo>
                  <a:lnTo>
                    <a:pt x="92" y="46"/>
                  </a:lnTo>
                  <a:lnTo>
                    <a:pt x="158" y="13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56"/>
            <p:cNvSpPr>
              <a:spLocks/>
            </p:cNvSpPr>
            <p:nvPr/>
          </p:nvSpPr>
          <p:spPr bwMode="auto">
            <a:xfrm>
              <a:off x="21615" y="3674"/>
              <a:ext cx="369" cy="159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3" y="6"/>
                </a:cxn>
                <a:cxn ang="0">
                  <a:pos x="66" y="33"/>
                </a:cxn>
                <a:cxn ang="0">
                  <a:pos x="112" y="79"/>
                </a:cxn>
                <a:cxn ang="0">
                  <a:pos x="164" y="132"/>
                </a:cxn>
                <a:cxn ang="0">
                  <a:pos x="217" y="211"/>
                </a:cxn>
                <a:cxn ang="0">
                  <a:pos x="263" y="297"/>
                </a:cxn>
                <a:cxn ang="0">
                  <a:pos x="316" y="436"/>
                </a:cxn>
                <a:cxn ang="0">
                  <a:pos x="349" y="568"/>
                </a:cxn>
                <a:cxn ang="0">
                  <a:pos x="369" y="694"/>
                </a:cxn>
                <a:cxn ang="0">
                  <a:pos x="369" y="793"/>
                </a:cxn>
                <a:cxn ang="0">
                  <a:pos x="369" y="793"/>
                </a:cxn>
                <a:cxn ang="0">
                  <a:pos x="362" y="945"/>
                </a:cxn>
                <a:cxn ang="0">
                  <a:pos x="329" y="1110"/>
                </a:cxn>
                <a:cxn ang="0">
                  <a:pos x="270" y="1282"/>
                </a:cxn>
                <a:cxn ang="0">
                  <a:pos x="217" y="1375"/>
                </a:cxn>
                <a:cxn ang="0">
                  <a:pos x="164" y="1454"/>
                </a:cxn>
                <a:cxn ang="0">
                  <a:pos x="112" y="1514"/>
                </a:cxn>
                <a:cxn ang="0">
                  <a:pos x="66" y="1560"/>
                </a:cxn>
                <a:cxn ang="0">
                  <a:pos x="33" y="1586"/>
                </a:cxn>
                <a:cxn ang="0">
                  <a:pos x="20" y="1593"/>
                </a:cxn>
                <a:cxn ang="0">
                  <a:pos x="6" y="1593"/>
                </a:cxn>
                <a:cxn ang="0">
                  <a:pos x="0" y="1586"/>
                </a:cxn>
                <a:cxn ang="0">
                  <a:pos x="0" y="1580"/>
                </a:cxn>
                <a:cxn ang="0">
                  <a:pos x="0" y="1573"/>
                </a:cxn>
                <a:cxn ang="0">
                  <a:pos x="6" y="1567"/>
                </a:cxn>
                <a:cxn ang="0">
                  <a:pos x="13" y="1560"/>
                </a:cxn>
                <a:cxn ang="0">
                  <a:pos x="20" y="1553"/>
                </a:cxn>
                <a:cxn ang="0">
                  <a:pos x="112" y="1441"/>
                </a:cxn>
                <a:cxn ang="0">
                  <a:pos x="178" y="1329"/>
                </a:cxn>
                <a:cxn ang="0">
                  <a:pos x="224" y="1203"/>
                </a:cxn>
                <a:cxn ang="0">
                  <a:pos x="257" y="1071"/>
                </a:cxn>
                <a:cxn ang="0">
                  <a:pos x="270" y="932"/>
                </a:cxn>
                <a:cxn ang="0">
                  <a:pos x="276" y="793"/>
                </a:cxn>
                <a:cxn ang="0">
                  <a:pos x="270" y="608"/>
                </a:cxn>
                <a:cxn ang="0">
                  <a:pos x="237" y="436"/>
                </a:cxn>
                <a:cxn ang="0">
                  <a:pos x="184" y="284"/>
                </a:cxn>
                <a:cxn ang="0">
                  <a:pos x="118" y="158"/>
                </a:cxn>
                <a:cxn ang="0">
                  <a:pos x="33" y="53"/>
                </a:cxn>
                <a:cxn ang="0">
                  <a:pos x="13" y="39"/>
                </a:cxn>
                <a:cxn ang="0">
                  <a:pos x="6" y="26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20" y="0"/>
                </a:cxn>
              </a:cxnLst>
              <a:rect l="0" t="0" r="r" b="b"/>
              <a:pathLst>
                <a:path w="369" h="1593">
                  <a:moveTo>
                    <a:pt x="20" y="0"/>
                  </a:moveTo>
                  <a:lnTo>
                    <a:pt x="33" y="6"/>
                  </a:lnTo>
                  <a:lnTo>
                    <a:pt x="66" y="33"/>
                  </a:lnTo>
                  <a:lnTo>
                    <a:pt x="112" y="79"/>
                  </a:lnTo>
                  <a:lnTo>
                    <a:pt x="164" y="132"/>
                  </a:lnTo>
                  <a:lnTo>
                    <a:pt x="217" y="211"/>
                  </a:lnTo>
                  <a:lnTo>
                    <a:pt x="263" y="297"/>
                  </a:lnTo>
                  <a:lnTo>
                    <a:pt x="316" y="436"/>
                  </a:lnTo>
                  <a:lnTo>
                    <a:pt x="349" y="568"/>
                  </a:lnTo>
                  <a:lnTo>
                    <a:pt x="369" y="694"/>
                  </a:lnTo>
                  <a:lnTo>
                    <a:pt x="369" y="793"/>
                  </a:lnTo>
                  <a:lnTo>
                    <a:pt x="369" y="793"/>
                  </a:lnTo>
                  <a:lnTo>
                    <a:pt x="362" y="945"/>
                  </a:lnTo>
                  <a:lnTo>
                    <a:pt x="329" y="1110"/>
                  </a:lnTo>
                  <a:lnTo>
                    <a:pt x="270" y="1282"/>
                  </a:lnTo>
                  <a:lnTo>
                    <a:pt x="217" y="1375"/>
                  </a:lnTo>
                  <a:lnTo>
                    <a:pt x="164" y="1454"/>
                  </a:lnTo>
                  <a:lnTo>
                    <a:pt x="112" y="1514"/>
                  </a:lnTo>
                  <a:lnTo>
                    <a:pt x="66" y="1560"/>
                  </a:lnTo>
                  <a:lnTo>
                    <a:pt x="33" y="1586"/>
                  </a:lnTo>
                  <a:lnTo>
                    <a:pt x="20" y="1593"/>
                  </a:lnTo>
                  <a:lnTo>
                    <a:pt x="6" y="1593"/>
                  </a:lnTo>
                  <a:lnTo>
                    <a:pt x="0" y="1586"/>
                  </a:lnTo>
                  <a:lnTo>
                    <a:pt x="0" y="1580"/>
                  </a:lnTo>
                  <a:lnTo>
                    <a:pt x="0" y="1573"/>
                  </a:lnTo>
                  <a:lnTo>
                    <a:pt x="6" y="1567"/>
                  </a:lnTo>
                  <a:lnTo>
                    <a:pt x="13" y="1560"/>
                  </a:lnTo>
                  <a:lnTo>
                    <a:pt x="20" y="1553"/>
                  </a:lnTo>
                  <a:lnTo>
                    <a:pt x="112" y="1441"/>
                  </a:lnTo>
                  <a:lnTo>
                    <a:pt x="178" y="1329"/>
                  </a:lnTo>
                  <a:lnTo>
                    <a:pt x="224" y="1203"/>
                  </a:lnTo>
                  <a:lnTo>
                    <a:pt x="257" y="1071"/>
                  </a:lnTo>
                  <a:lnTo>
                    <a:pt x="270" y="932"/>
                  </a:lnTo>
                  <a:lnTo>
                    <a:pt x="276" y="793"/>
                  </a:lnTo>
                  <a:lnTo>
                    <a:pt x="270" y="608"/>
                  </a:lnTo>
                  <a:lnTo>
                    <a:pt x="237" y="436"/>
                  </a:lnTo>
                  <a:lnTo>
                    <a:pt x="184" y="284"/>
                  </a:lnTo>
                  <a:lnTo>
                    <a:pt x="118" y="158"/>
                  </a:lnTo>
                  <a:lnTo>
                    <a:pt x="33" y="53"/>
                  </a:lnTo>
                  <a:lnTo>
                    <a:pt x="13" y="39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6"/>
                  </a:lnTo>
                  <a:lnTo>
                    <a:pt x="6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5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600200" y="6019800"/>
            <a:ext cx="6012732" cy="571500"/>
            <a:chOff x="874" y="3789"/>
            <a:chExt cx="17812" cy="1693"/>
          </a:xfrm>
        </p:grpSpPr>
        <p:sp>
          <p:nvSpPr>
            <p:cNvPr id="33" name="Freeform 61"/>
            <p:cNvSpPr>
              <a:spLocks/>
            </p:cNvSpPr>
            <p:nvPr/>
          </p:nvSpPr>
          <p:spPr bwMode="auto">
            <a:xfrm>
              <a:off x="874" y="3907"/>
              <a:ext cx="879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5" y="0"/>
                </a:cxn>
                <a:cxn ang="0">
                  <a:pos x="835" y="0"/>
                </a:cxn>
                <a:cxn ang="0">
                  <a:pos x="879" y="364"/>
                </a:cxn>
                <a:cxn ang="0">
                  <a:pos x="840" y="364"/>
                </a:cxn>
                <a:cxn ang="0">
                  <a:pos x="829" y="280"/>
                </a:cxn>
                <a:cxn ang="0">
                  <a:pos x="813" y="207"/>
                </a:cxn>
                <a:cxn ang="0">
                  <a:pos x="785" y="145"/>
                </a:cxn>
                <a:cxn ang="0">
                  <a:pos x="752" y="106"/>
                </a:cxn>
                <a:cxn ang="0">
                  <a:pos x="703" y="73"/>
                </a:cxn>
                <a:cxn ang="0">
                  <a:pos x="637" y="56"/>
                </a:cxn>
                <a:cxn ang="0">
                  <a:pos x="549" y="50"/>
                </a:cxn>
                <a:cxn ang="0">
                  <a:pos x="384" y="50"/>
                </a:cxn>
                <a:cxn ang="0">
                  <a:pos x="357" y="50"/>
                </a:cxn>
                <a:cxn ang="0">
                  <a:pos x="340" y="50"/>
                </a:cxn>
                <a:cxn ang="0">
                  <a:pos x="324" y="56"/>
                </a:cxn>
                <a:cxn ang="0">
                  <a:pos x="313" y="67"/>
                </a:cxn>
                <a:cxn ang="0">
                  <a:pos x="313" y="78"/>
                </a:cxn>
                <a:cxn ang="0">
                  <a:pos x="307" y="95"/>
                </a:cxn>
                <a:cxn ang="0">
                  <a:pos x="307" y="112"/>
                </a:cxn>
                <a:cxn ang="0">
                  <a:pos x="307" y="975"/>
                </a:cxn>
                <a:cxn ang="0">
                  <a:pos x="307" y="1009"/>
                </a:cxn>
                <a:cxn ang="0">
                  <a:pos x="318" y="1026"/>
                </a:cxn>
                <a:cxn ang="0">
                  <a:pos x="340" y="1043"/>
                </a:cxn>
                <a:cxn ang="0">
                  <a:pos x="384" y="1048"/>
                </a:cxn>
                <a:cxn ang="0">
                  <a:pos x="461" y="1054"/>
                </a:cxn>
                <a:cxn ang="0">
                  <a:pos x="516" y="1054"/>
                </a:cxn>
                <a:cxn ang="0">
                  <a:pos x="516" y="1104"/>
                </a:cxn>
                <a:cxn ang="0">
                  <a:pos x="456" y="1104"/>
                </a:cxn>
                <a:cxn ang="0">
                  <a:pos x="384" y="1099"/>
                </a:cxn>
                <a:cxn ang="0">
                  <a:pos x="307" y="1099"/>
                </a:cxn>
                <a:cxn ang="0">
                  <a:pos x="247" y="1099"/>
                </a:cxn>
                <a:cxn ang="0">
                  <a:pos x="187" y="1099"/>
                </a:cxn>
                <a:cxn ang="0">
                  <a:pos x="121" y="1099"/>
                </a:cxn>
                <a:cxn ang="0">
                  <a:pos x="55" y="1104"/>
                </a:cxn>
                <a:cxn ang="0">
                  <a:pos x="0" y="1104"/>
                </a:cxn>
                <a:cxn ang="0">
                  <a:pos x="0" y="1054"/>
                </a:cxn>
                <a:cxn ang="0">
                  <a:pos x="38" y="1054"/>
                </a:cxn>
                <a:cxn ang="0">
                  <a:pos x="99" y="1054"/>
                </a:cxn>
                <a:cxn ang="0">
                  <a:pos x="137" y="1043"/>
                </a:cxn>
                <a:cxn ang="0">
                  <a:pos x="159" y="1031"/>
                </a:cxn>
                <a:cxn ang="0">
                  <a:pos x="165" y="1009"/>
                </a:cxn>
                <a:cxn ang="0">
                  <a:pos x="170" y="975"/>
                </a:cxn>
                <a:cxn ang="0">
                  <a:pos x="170" y="123"/>
                </a:cxn>
                <a:cxn ang="0">
                  <a:pos x="165" y="95"/>
                </a:cxn>
                <a:cxn ang="0">
                  <a:pos x="159" y="73"/>
                </a:cxn>
                <a:cxn ang="0">
                  <a:pos x="137" y="56"/>
                </a:cxn>
                <a:cxn ang="0">
                  <a:pos x="99" y="50"/>
                </a:cxn>
                <a:cxn ang="0">
                  <a:pos x="38" y="50"/>
                </a:cxn>
                <a:cxn ang="0">
                  <a:pos x="0" y="50"/>
                </a:cxn>
                <a:cxn ang="0">
                  <a:pos x="0" y="0"/>
                </a:cxn>
              </a:cxnLst>
              <a:rect l="0" t="0" r="r" b="b"/>
              <a:pathLst>
                <a:path w="879" h="1104">
                  <a:moveTo>
                    <a:pt x="0" y="0"/>
                  </a:moveTo>
                  <a:lnTo>
                    <a:pt x="835" y="0"/>
                  </a:lnTo>
                  <a:lnTo>
                    <a:pt x="835" y="0"/>
                  </a:lnTo>
                  <a:lnTo>
                    <a:pt x="879" y="364"/>
                  </a:lnTo>
                  <a:lnTo>
                    <a:pt x="840" y="364"/>
                  </a:lnTo>
                  <a:lnTo>
                    <a:pt x="829" y="280"/>
                  </a:lnTo>
                  <a:lnTo>
                    <a:pt x="813" y="207"/>
                  </a:lnTo>
                  <a:lnTo>
                    <a:pt x="785" y="145"/>
                  </a:lnTo>
                  <a:lnTo>
                    <a:pt x="752" y="106"/>
                  </a:lnTo>
                  <a:lnTo>
                    <a:pt x="703" y="73"/>
                  </a:lnTo>
                  <a:lnTo>
                    <a:pt x="637" y="56"/>
                  </a:lnTo>
                  <a:lnTo>
                    <a:pt x="549" y="50"/>
                  </a:lnTo>
                  <a:lnTo>
                    <a:pt x="384" y="50"/>
                  </a:lnTo>
                  <a:lnTo>
                    <a:pt x="357" y="50"/>
                  </a:lnTo>
                  <a:lnTo>
                    <a:pt x="340" y="50"/>
                  </a:lnTo>
                  <a:lnTo>
                    <a:pt x="324" y="56"/>
                  </a:lnTo>
                  <a:lnTo>
                    <a:pt x="313" y="67"/>
                  </a:lnTo>
                  <a:lnTo>
                    <a:pt x="313" y="78"/>
                  </a:lnTo>
                  <a:lnTo>
                    <a:pt x="307" y="95"/>
                  </a:lnTo>
                  <a:lnTo>
                    <a:pt x="307" y="112"/>
                  </a:lnTo>
                  <a:lnTo>
                    <a:pt x="307" y="975"/>
                  </a:lnTo>
                  <a:lnTo>
                    <a:pt x="307" y="1009"/>
                  </a:lnTo>
                  <a:lnTo>
                    <a:pt x="318" y="1026"/>
                  </a:lnTo>
                  <a:lnTo>
                    <a:pt x="340" y="1043"/>
                  </a:lnTo>
                  <a:lnTo>
                    <a:pt x="384" y="1048"/>
                  </a:lnTo>
                  <a:lnTo>
                    <a:pt x="461" y="1054"/>
                  </a:lnTo>
                  <a:lnTo>
                    <a:pt x="516" y="1054"/>
                  </a:lnTo>
                  <a:lnTo>
                    <a:pt x="516" y="1104"/>
                  </a:lnTo>
                  <a:lnTo>
                    <a:pt x="456" y="1104"/>
                  </a:lnTo>
                  <a:lnTo>
                    <a:pt x="384" y="1099"/>
                  </a:lnTo>
                  <a:lnTo>
                    <a:pt x="307" y="1099"/>
                  </a:lnTo>
                  <a:lnTo>
                    <a:pt x="247" y="1099"/>
                  </a:lnTo>
                  <a:lnTo>
                    <a:pt x="187" y="1099"/>
                  </a:lnTo>
                  <a:lnTo>
                    <a:pt x="121" y="1099"/>
                  </a:lnTo>
                  <a:lnTo>
                    <a:pt x="55" y="1104"/>
                  </a:lnTo>
                  <a:lnTo>
                    <a:pt x="0" y="1104"/>
                  </a:lnTo>
                  <a:lnTo>
                    <a:pt x="0" y="1054"/>
                  </a:lnTo>
                  <a:lnTo>
                    <a:pt x="38" y="1054"/>
                  </a:lnTo>
                  <a:lnTo>
                    <a:pt x="99" y="1054"/>
                  </a:lnTo>
                  <a:lnTo>
                    <a:pt x="137" y="1043"/>
                  </a:lnTo>
                  <a:lnTo>
                    <a:pt x="159" y="1031"/>
                  </a:lnTo>
                  <a:lnTo>
                    <a:pt x="165" y="1009"/>
                  </a:lnTo>
                  <a:lnTo>
                    <a:pt x="170" y="975"/>
                  </a:lnTo>
                  <a:lnTo>
                    <a:pt x="170" y="123"/>
                  </a:lnTo>
                  <a:lnTo>
                    <a:pt x="165" y="95"/>
                  </a:lnTo>
                  <a:lnTo>
                    <a:pt x="159" y="73"/>
                  </a:lnTo>
                  <a:lnTo>
                    <a:pt x="137" y="56"/>
                  </a:lnTo>
                  <a:lnTo>
                    <a:pt x="99" y="50"/>
                  </a:lnTo>
                  <a:lnTo>
                    <a:pt x="38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2"/>
            <p:cNvSpPr>
              <a:spLocks/>
            </p:cNvSpPr>
            <p:nvPr/>
          </p:nvSpPr>
          <p:spPr bwMode="auto">
            <a:xfrm>
              <a:off x="1983" y="3789"/>
              <a:ext cx="368" cy="163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3" y="5"/>
                </a:cxn>
                <a:cxn ang="0">
                  <a:pos x="368" y="11"/>
                </a:cxn>
                <a:cxn ang="0">
                  <a:pos x="368" y="22"/>
                </a:cxn>
                <a:cxn ang="0">
                  <a:pos x="368" y="22"/>
                </a:cxn>
                <a:cxn ang="0">
                  <a:pos x="368" y="22"/>
                </a:cxn>
                <a:cxn ang="0">
                  <a:pos x="363" y="28"/>
                </a:cxn>
                <a:cxn ang="0">
                  <a:pos x="357" y="34"/>
                </a:cxn>
                <a:cxn ang="0">
                  <a:pos x="346" y="45"/>
                </a:cxn>
                <a:cxn ang="0">
                  <a:pos x="258" y="151"/>
                </a:cxn>
                <a:cxn ang="0">
                  <a:pos x="193" y="275"/>
                </a:cxn>
                <a:cxn ang="0">
                  <a:pos x="149" y="404"/>
                </a:cxn>
                <a:cxn ang="0">
                  <a:pos x="116" y="533"/>
                </a:cxn>
                <a:cxn ang="0">
                  <a:pos x="99" y="673"/>
                </a:cxn>
                <a:cxn ang="0">
                  <a:pos x="94" y="813"/>
                </a:cxn>
                <a:cxn ang="0">
                  <a:pos x="94" y="942"/>
                </a:cxn>
                <a:cxn ang="0">
                  <a:pos x="110" y="1076"/>
                </a:cxn>
                <a:cxn ang="0">
                  <a:pos x="143" y="1211"/>
                </a:cxn>
                <a:cxn ang="0">
                  <a:pos x="187" y="1346"/>
                </a:cxn>
                <a:cxn ang="0">
                  <a:pos x="253" y="1469"/>
                </a:cxn>
                <a:cxn ang="0">
                  <a:pos x="341" y="1576"/>
                </a:cxn>
                <a:cxn ang="0">
                  <a:pos x="352" y="1587"/>
                </a:cxn>
                <a:cxn ang="0">
                  <a:pos x="363" y="1598"/>
                </a:cxn>
                <a:cxn ang="0">
                  <a:pos x="368" y="1604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15"/>
                </a:cxn>
                <a:cxn ang="0">
                  <a:pos x="368" y="1615"/>
                </a:cxn>
                <a:cxn ang="0">
                  <a:pos x="368" y="1620"/>
                </a:cxn>
                <a:cxn ang="0">
                  <a:pos x="363" y="1626"/>
                </a:cxn>
                <a:cxn ang="0">
                  <a:pos x="352" y="1632"/>
                </a:cxn>
                <a:cxn ang="0">
                  <a:pos x="335" y="1620"/>
                </a:cxn>
                <a:cxn ang="0">
                  <a:pos x="302" y="1592"/>
                </a:cxn>
                <a:cxn ang="0">
                  <a:pos x="258" y="1553"/>
                </a:cxn>
                <a:cxn ang="0">
                  <a:pos x="209" y="1491"/>
                </a:cxn>
                <a:cxn ang="0">
                  <a:pos x="154" y="1413"/>
                </a:cxn>
                <a:cxn ang="0">
                  <a:pos x="105" y="1323"/>
                </a:cxn>
                <a:cxn ang="0">
                  <a:pos x="50" y="1183"/>
                </a:cxn>
                <a:cxn ang="0">
                  <a:pos x="17" y="1048"/>
                </a:cxn>
                <a:cxn ang="0">
                  <a:pos x="6" y="925"/>
                </a:cxn>
                <a:cxn ang="0">
                  <a:pos x="0" y="813"/>
                </a:cxn>
                <a:cxn ang="0">
                  <a:pos x="6" y="667"/>
                </a:cxn>
                <a:cxn ang="0">
                  <a:pos x="39" y="499"/>
                </a:cxn>
                <a:cxn ang="0">
                  <a:pos x="99" y="319"/>
                </a:cxn>
                <a:cxn ang="0">
                  <a:pos x="149" y="224"/>
                </a:cxn>
                <a:cxn ang="0">
                  <a:pos x="204" y="146"/>
                </a:cxn>
                <a:cxn ang="0">
                  <a:pos x="258" y="84"/>
                </a:cxn>
                <a:cxn ang="0">
                  <a:pos x="302" y="39"/>
                </a:cxn>
                <a:cxn ang="0">
                  <a:pos x="335" y="11"/>
                </a:cxn>
                <a:cxn ang="0">
                  <a:pos x="352" y="0"/>
                </a:cxn>
              </a:cxnLst>
              <a:rect l="0" t="0" r="r" b="b"/>
              <a:pathLst>
                <a:path w="368" h="1632">
                  <a:moveTo>
                    <a:pt x="352" y="0"/>
                  </a:moveTo>
                  <a:lnTo>
                    <a:pt x="363" y="5"/>
                  </a:lnTo>
                  <a:lnTo>
                    <a:pt x="368" y="11"/>
                  </a:lnTo>
                  <a:lnTo>
                    <a:pt x="368" y="22"/>
                  </a:lnTo>
                  <a:lnTo>
                    <a:pt x="368" y="22"/>
                  </a:lnTo>
                  <a:lnTo>
                    <a:pt x="368" y="22"/>
                  </a:lnTo>
                  <a:lnTo>
                    <a:pt x="363" y="28"/>
                  </a:lnTo>
                  <a:lnTo>
                    <a:pt x="357" y="34"/>
                  </a:lnTo>
                  <a:lnTo>
                    <a:pt x="346" y="45"/>
                  </a:lnTo>
                  <a:lnTo>
                    <a:pt x="258" y="151"/>
                  </a:lnTo>
                  <a:lnTo>
                    <a:pt x="193" y="275"/>
                  </a:lnTo>
                  <a:lnTo>
                    <a:pt x="149" y="404"/>
                  </a:lnTo>
                  <a:lnTo>
                    <a:pt x="116" y="533"/>
                  </a:lnTo>
                  <a:lnTo>
                    <a:pt x="99" y="673"/>
                  </a:lnTo>
                  <a:lnTo>
                    <a:pt x="94" y="813"/>
                  </a:lnTo>
                  <a:lnTo>
                    <a:pt x="94" y="942"/>
                  </a:lnTo>
                  <a:lnTo>
                    <a:pt x="110" y="1076"/>
                  </a:lnTo>
                  <a:lnTo>
                    <a:pt x="143" y="1211"/>
                  </a:lnTo>
                  <a:lnTo>
                    <a:pt x="187" y="1346"/>
                  </a:lnTo>
                  <a:lnTo>
                    <a:pt x="253" y="1469"/>
                  </a:lnTo>
                  <a:lnTo>
                    <a:pt x="341" y="1576"/>
                  </a:lnTo>
                  <a:lnTo>
                    <a:pt x="352" y="1587"/>
                  </a:lnTo>
                  <a:lnTo>
                    <a:pt x="363" y="1598"/>
                  </a:lnTo>
                  <a:lnTo>
                    <a:pt x="368" y="1604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15"/>
                  </a:lnTo>
                  <a:lnTo>
                    <a:pt x="368" y="1615"/>
                  </a:lnTo>
                  <a:lnTo>
                    <a:pt x="368" y="1620"/>
                  </a:lnTo>
                  <a:lnTo>
                    <a:pt x="363" y="1626"/>
                  </a:lnTo>
                  <a:lnTo>
                    <a:pt x="352" y="1632"/>
                  </a:lnTo>
                  <a:lnTo>
                    <a:pt x="335" y="1620"/>
                  </a:lnTo>
                  <a:lnTo>
                    <a:pt x="302" y="1592"/>
                  </a:lnTo>
                  <a:lnTo>
                    <a:pt x="258" y="1553"/>
                  </a:lnTo>
                  <a:lnTo>
                    <a:pt x="209" y="1491"/>
                  </a:lnTo>
                  <a:lnTo>
                    <a:pt x="154" y="1413"/>
                  </a:lnTo>
                  <a:lnTo>
                    <a:pt x="105" y="1323"/>
                  </a:lnTo>
                  <a:lnTo>
                    <a:pt x="50" y="1183"/>
                  </a:lnTo>
                  <a:lnTo>
                    <a:pt x="17" y="1048"/>
                  </a:lnTo>
                  <a:lnTo>
                    <a:pt x="6" y="925"/>
                  </a:lnTo>
                  <a:lnTo>
                    <a:pt x="0" y="813"/>
                  </a:lnTo>
                  <a:lnTo>
                    <a:pt x="6" y="667"/>
                  </a:lnTo>
                  <a:lnTo>
                    <a:pt x="39" y="499"/>
                  </a:lnTo>
                  <a:lnTo>
                    <a:pt x="99" y="319"/>
                  </a:lnTo>
                  <a:lnTo>
                    <a:pt x="149" y="224"/>
                  </a:lnTo>
                  <a:lnTo>
                    <a:pt x="204" y="146"/>
                  </a:lnTo>
                  <a:lnTo>
                    <a:pt x="258" y="84"/>
                  </a:lnTo>
                  <a:lnTo>
                    <a:pt x="302" y="39"/>
                  </a:lnTo>
                  <a:lnTo>
                    <a:pt x="335" y="11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63"/>
            <p:cNvSpPr>
              <a:spLocks/>
            </p:cNvSpPr>
            <p:nvPr/>
          </p:nvSpPr>
          <p:spPr bwMode="auto">
            <a:xfrm>
              <a:off x="2505" y="4294"/>
              <a:ext cx="681" cy="734"/>
            </a:xfrm>
            <a:custGeom>
              <a:avLst/>
              <a:gdLst/>
              <a:ahLst/>
              <a:cxnLst>
                <a:cxn ang="0">
                  <a:pos x="374" y="11"/>
                </a:cxn>
                <a:cxn ang="0">
                  <a:pos x="439" y="67"/>
                </a:cxn>
                <a:cxn ang="0">
                  <a:pos x="467" y="100"/>
                </a:cxn>
                <a:cxn ang="0">
                  <a:pos x="500" y="117"/>
                </a:cxn>
                <a:cxn ang="0">
                  <a:pos x="555" y="112"/>
                </a:cxn>
                <a:cxn ang="0">
                  <a:pos x="637" y="16"/>
                </a:cxn>
                <a:cxn ang="0">
                  <a:pos x="654" y="0"/>
                </a:cxn>
                <a:cxn ang="0">
                  <a:pos x="665" y="0"/>
                </a:cxn>
                <a:cxn ang="0">
                  <a:pos x="676" y="5"/>
                </a:cxn>
                <a:cxn ang="0">
                  <a:pos x="676" y="22"/>
                </a:cxn>
                <a:cxn ang="0">
                  <a:pos x="643" y="78"/>
                </a:cxn>
                <a:cxn ang="0">
                  <a:pos x="560" y="179"/>
                </a:cxn>
                <a:cxn ang="0">
                  <a:pos x="456" y="291"/>
                </a:cxn>
                <a:cxn ang="0">
                  <a:pos x="374" y="364"/>
                </a:cxn>
                <a:cxn ang="0">
                  <a:pos x="335" y="398"/>
                </a:cxn>
                <a:cxn ang="0">
                  <a:pos x="253" y="471"/>
                </a:cxn>
                <a:cxn ang="0">
                  <a:pos x="148" y="583"/>
                </a:cxn>
                <a:cxn ang="0">
                  <a:pos x="159" y="577"/>
                </a:cxn>
                <a:cxn ang="0">
                  <a:pos x="187" y="577"/>
                </a:cxn>
                <a:cxn ang="0">
                  <a:pos x="220" y="577"/>
                </a:cxn>
                <a:cxn ang="0">
                  <a:pos x="302" y="605"/>
                </a:cxn>
                <a:cxn ang="0">
                  <a:pos x="396" y="628"/>
                </a:cxn>
                <a:cxn ang="0">
                  <a:pos x="478" y="605"/>
                </a:cxn>
                <a:cxn ang="0">
                  <a:pos x="560" y="543"/>
                </a:cxn>
                <a:cxn ang="0">
                  <a:pos x="593" y="482"/>
                </a:cxn>
                <a:cxn ang="0">
                  <a:pos x="599" y="471"/>
                </a:cxn>
                <a:cxn ang="0">
                  <a:pos x="621" y="471"/>
                </a:cxn>
                <a:cxn ang="0">
                  <a:pos x="632" y="487"/>
                </a:cxn>
                <a:cxn ang="0">
                  <a:pos x="610" y="555"/>
                </a:cxn>
                <a:cxn ang="0">
                  <a:pos x="544" y="650"/>
                </a:cxn>
                <a:cxn ang="0">
                  <a:pos x="445" y="723"/>
                </a:cxn>
                <a:cxn ang="0">
                  <a:pos x="341" y="729"/>
                </a:cxn>
                <a:cxn ang="0">
                  <a:pos x="275" y="672"/>
                </a:cxn>
                <a:cxn ang="0">
                  <a:pos x="214" y="616"/>
                </a:cxn>
                <a:cxn ang="0">
                  <a:pos x="132" y="628"/>
                </a:cxn>
                <a:cxn ang="0">
                  <a:pos x="50" y="717"/>
                </a:cxn>
                <a:cxn ang="0">
                  <a:pos x="39" y="734"/>
                </a:cxn>
                <a:cxn ang="0">
                  <a:pos x="22" y="734"/>
                </a:cxn>
                <a:cxn ang="0">
                  <a:pos x="17" y="734"/>
                </a:cxn>
                <a:cxn ang="0">
                  <a:pos x="6" y="729"/>
                </a:cxn>
                <a:cxn ang="0">
                  <a:pos x="11" y="706"/>
                </a:cxn>
                <a:cxn ang="0">
                  <a:pos x="66" y="622"/>
                </a:cxn>
                <a:cxn ang="0">
                  <a:pos x="170" y="504"/>
                </a:cxn>
                <a:cxn ang="0">
                  <a:pos x="335" y="347"/>
                </a:cxn>
                <a:cxn ang="0">
                  <a:pos x="412" y="280"/>
                </a:cxn>
                <a:cxn ang="0">
                  <a:pos x="500" y="196"/>
                </a:cxn>
                <a:cxn ang="0">
                  <a:pos x="505" y="157"/>
                </a:cxn>
                <a:cxn ang="0">
                  <a:pos x="450" y="145"/>
                </a:cxn>
                <a:cxn ang="0">
                  <a:pos x="357" y="117"/>
                </a:cxn>
                <a:cxn ang="0">
                  <a:pos x="297" y="112"/>
                </a:cxn>
                <a:cxn ang="0">
                  <a:pos x="231" y="123"/>
                </a:cxn>
                <a:cxn ang="0">
                  <a:pos x="176" y="185"/>
                </a:cxn>
                <a:cxn ang="0">
                  <a:pos x="170" y="196"/>
                </a:cxn>
                <a:cxn ang="0">
                  <a:pos x="154" y="201"/>
                </a:cxn>
                <a:cxn ang="0">
                  <a:pos x="137" y="190"/>
                </a:cxn>
                <a:cxn ang="0">
                  <a:pos x="143" y="157"/>
                </a:cxn>
                <a:cxn ang="0">
                  <a:pos x="187" y="78"/>
                </a:cxn>
                <a:cxn ang="0">
                  <a:pos x="275" y="11"/>
                </a:cxn>
              </a:cxnLst>
              <a:rect l="0" t="0" r="r" b="b"/>
              <a:pathLst>
                <a:path w="681" h="734">
                  <a:moveTo>
                    <a:pt x="330" y="0"/>
                  </a:moveTo>
                  <a:lnTo>
                    <a:pt x="374" y="11"/>
                  </a:lnTo>
                  <a:lnTo>
                    <a:pt x="407" y="33"/>
                  </a:lnTo>
                  <a:lnTo>
                    <a:pt x="439" y="67"/>
                  </a:lnTo>
                  <a:lnTo>
                    <a:pt x="450" y="84"/>
                  </a:lnTo>
                  <a:lnTo>
                    <a:pt x="467" y="100"/>
                  </a:lnTo>
                  <a:lnTo>
                    <a:pt x="483" y="112"/>
                  </a:lnTo>
                  <a:lnTo>
                    <a:pt x="500" y="117"/>
                  </a:lnTo>
                  <a:lnTo>
                    <a:pt x="516" y="123"/>
                  </a:lnTo>
                  <a:lnTo>
                    <a:pt x="555" y="112"/>
                  </a:lnTo>
                  <a:lnTo>
                    <a:pt x="593" y="78"/>
                  </a:lnTo>
                  <a:lnTo>
                    <a:pt x="637" y="16"/>
                  </a:lnTo>
                  <a:lnTo>
                    <a:pt x="648" y="5"/>
                  </a:lnTo>
                  <a:lnTo>
                    <a:pt x="654" y="0"/>
                  </a:lnTo>
                  <a:lnTo>
                    <a:pt x="659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6" y="5"/>
                  </a:lnTo>
                  <a:lnTo>
                    <a:pt x="681" y="16"/>
                  </a:lnTo>
                  <a:lnTo>
                    <a:pt x="676" y="22"/>
                  </a:lnTo>
                  <a:lnTo>
                    <a:pt x="665" y="44"/>
                  </a:lnTo>
                  <a:lnTo>
                    <a:pt x="643" y="78"/>
                  </a:lnTo>
                  <a:lnTo>
                    <a:pt x="610" y="123"/>
                  </a:lnTo>
                  <a:lnTo>
                    <a:pt x="560" y="179"/>
                  </a:lnTo>
                  <a:lnTo>
                    <a:pt x="494" y="252"/>
                  </a:lnTo>
                  <a:lnTo>
                    <a:pt x="456" y="291"/>
                  </a:lnTo>
                  <a:lnTo>
                    <a:pt x="412" y="325"/>
                  </a:lnTo>
                  <a:lnTo>
                    <a:pt x="374" y="364"/>
                  </a:lnTo>
                  <a:lnTo>
                    <a:pt x="346" y="386"/>
                  </a:lnTo>
                  <a:lnTo>
                    <a:pt x="335" y="398"/>
                  </a:lnTo>
                  <a:lnTo>
                    <a:pt x="297" y="431"/>
                  </a:lnTo>
                  <a:lnTo>
                    <a:pt x="253" y="471"/>
                  </a:lnTo>
                  <a:lnTo>
                    <a:pt x="203" y="521"/>
                  </a:lnTo>
                  <a:lnTo>
                    <a:pt x="148" y="583"/>
                  </a:lnTo>
                  <a:lnTo>
                    <a:pt x="148" y="583"/>
                  </a:lnTo>
                  <a:lnTo>
                    <a:pt x="159" y="577"/>
                  </a:lnTo>
                  <a:lnTo>
                    <a:pt x="176" y="577"/>
                  </a:lnTo>
                  <a:lnTo>
                    <a:pt x="187" y="577"/>
                  </a:lnTo>
                  <a:lnTo>
                    <a:pt x="192" y="577"/>
                  </a:lnTo>
                  <a:lnTo>
                    <a:pt x="220" y="577"/>
                  </a:lnTo>
                  <a:lnTo>
                    <a:pt x="258" y="588"/>
                  </a:lnTo>
                  <a:lnTo>
                    <a:pt x="302" y="605"/>
                  </a:lnTo>
                  <a:lnTo>
                    <a:pt x="352" y="622"/>
                  </a:lnTo>
                  <a:lnTo>
                    <a:pt x="396" y="628"/>
                  </a:lnTo>
                  <a:lnTo>
                    <a:pt x="434" y="622"/>
                  </a:lnTo>
                  <a:lnTo>
                    <a:pt x="478" y="605"/>
                  </a:lnTo>
                  <a:lnTo>
                    <a:pt x="522" y="583"/>
                  </a:lnTo>
                  <a:lnTo>
                    <a:pt x="560" y="543"/>
                  </a:lnTo>
                  <a:lnTo>
                    <a:pt x="588" y="487"/>
                  </a:lnTo>
                  <a:lnTo>
                    <a:pt x="593" y="482"/>
                  </a:lnTo>
                  <a:lnTo>
                    <a:pt x="593" y="476"/>
                  </a:lnTo>
                  <a:lnTo>
                    <a:pt x="599" y="471"/>
                  </a:lnTo>
                  <a:lnTo>
                    <a:pt x="610" y="471"/>
                  </a:lnTo>
                  <a:lnTo>
                    <a:pt x="621" y="471"/>
                  </a:lnTo>
                  <a:lnTo>
                    <a:pt x="626" y="476"/>
                  </a:lnTo>
                  <a:lnTo>
                    <a:pt x="632" y="487"/>
                  </a:lnTo>
                  <a:lnTo>
                    <a:pt x="626" y="510"/>
                  </a:lnTo>
                  <a:lnTo>
                    <a:pt x="610" y="555"/>
                  </a:lnTo>
                  <a:lnTo>
                    <a:pt x="582" y="600"/>
                  </a:lnTo>
                  <a:lnTo>
                    <a:pt x="544" y="650"/>
                  </a:lnTo>
                  <a:lnTo>
                    <a:pt x="500" y="695"/>
                  </a:lnTo>
                  <a:lnTo>
                    <a:pt x="445" y="723"/>
                  </a:lnTo>
                  <a:lnTo>
                    <a:pt x="379" y="734"/>
                  </a:lnTo>
                  <a:lnTo>
                    <a:pt x="341" y="729"/>
                  </a:lnTo>
                  <a:lnTo>
                    <a:pt x="302" y="706"/>
                  </a:lnTo>
                  <a:lnTo>
                    <a:pt x="275" y="672"/>
                  </a:lnTo>
                  <a:lnTo>
                    <a:pt x="242" y="639"/>
                  </a:lnTo>
                  <a:lnTo>
                    <a:pt x="214" y="616"/>
                  </a:lnTo>
                  <a:lnTo>
                    <a:pt x="181" y="611"/>
                  </a:lnTo>
                  <a:lnTo>
                    <a:pt x="132" y="628"/>
                  </a:lnTo>
                  <a:lnTo>
                    <a:pt x="88" y="661"/>
                  </a:lnTo>
                  <a:lnTo>
                    <a:pt x="50" y="717"/>
                  </a:lnTo>
                  <a:lnTo>
                    <a:pt x="44" y="729"/>
                  </a:lnTo>
                  <a:lnTo>
                    <a:pt x="39" y="734"/>
                  </a:lnTo>
                  <a:lnTo>
                    <a:pt x="33" y="734"/>
                  </a:lnTo>
                  <a:lnTo>
                    <a:pt x="22" y="734"/>
                  </a:lnTo>
                  <a:lnTo>
                    <a:pt x="22" y="734"/>
                  </a:lnTo>
                  <a:lnTo>
                    <a:pt x="17" y="734"/>
                  </a:lnTo>
                  <a:lnTo>
                    <a:pt x="11" y="734"/>
                  </a:lnTo>
                  <a:lnTo>
                    <a:pt x="6" y="729"/>
                  </a:lnTo>
                  <a:lnTo>
                    <a:pt x="0" y="717"/>
                  </a:lnTo>
                  <a:lnTo>
                    <a:pt x="11" y="706"/>
                  </a:lnTo>
                  <a:lnTo>
                    <a:pt x="28" y="672"/>
                  </a:lnTo>
                  <a:lnTo>
                    <a:pt x="66" y="622"/>
                  </a:lnTo>
                  <a:lnTo>
                    <a:pt x="110" y="566"/>
                  </a:lnTo>
                  <a:lnTo>
                    <a:pt x="170" y="504"/>
                  </a:lnTo>
                  <a:lnTo>
                    <a:pt x="313" y="370"/>
                  </a:lnTo>
                  <a:lnTo>
                    <a:pt x="335" y="347"/>
                  </a:lnTo>
                  <a:lnTo>
                    <a:pt x="368" y="319"/>
                  </a:lnTo>
                  <a:lnTo>
                    <a:pt x="412" y="280"/>
                  </a:lnTo>
                  <a:lnTo>
                    <a:pt x="456" y="235"/>
                  </a:lnTo>
                  <a:lnTo>
                    <a:pt x="500" y="196"/>
                  </a:lnTo>
                  <a:lnTo>
                    <a:pt x="533" y="157"/>
                  </a:lnTo>
                  <a:lnTo>
                    <a:pt x="505" y="157"/>
                  </a:lnTo>
                  <a:lnTo>
                    <a:pt x="478" y="157"/>
                  </a:lnTo>
                  <a:lnTo>
                    <a:pt x="450" y="145"/>
                  </a:lnTo>
                  <a:lnTo>
                    <a:pt x="412" y="134"/>
                  </a:lnTo>
                  <a:lnTo>
                    <a:pt x="357" y="117"/>
                  </a:lnTo>
                  <a:lnTo>
                    <a:pt x="313" y="106"/>
                  </a:lnTo>
                  <a:lnTo>
                    <a:pt x="297" y="112"/>
                  </a:lnTo>
                  <a:lnTo>
                    <a:pt x="269" y="112"/>
                  </a:lnTo>
                  <a:lnTo>
                    <a:pt x="231" y="123"/>
                  </a:lnTo>
                  <a:lnTo>
                    <a:pt x="198" y="145"/>
                  </a:lnTo>
                  <a:lnTo>
                    <a:pt x="176" y="185"/>
                  </a:lnTo>
                  <a:lnTo>
                    <a:pt x="170" y="190"/>
                  </a:lnTo>
                  <a:lnTo>
                    <a:pt x="170" y="196"/>
                  </a:lnTo>
                  <a:lnTo>
                    <a:pt x="165" y="201"/>
                  </a:lnTo>
                  <a:lnTo>
                    <a:pt x="154" y="201"/>
                  </a:lnTo>
                  <a:lnTo>
                    <a:pt x="143" y="196"/>
                  </a:lnTo>
                  <a:lnTo>
                    <a:pt x="137" y="190"/>
                  </a:lnTo>
                  <a:lnTo>
                    <a:pt x="137" y="185"/>
                  </a:lnTo>
                  <a:lnTo>
                    <a:pt x="143" y="157"/>
                  </a:lnTo>
                  <a:lnTo>
                    <a:pt x="159" y="123"/>
                  </a:lnTo>
                  <a:lnTo>
                    <a:pt x="187" y="78"/>
                  </a:lnTo>
                  <a:lnTo>
                    <a:pt x="225" y="39"/>
                  </a:lnTo>
                  <a:lnTo>
                    <a:pt x="275" y="11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4"/>
            <p:cNvSpPr>
              <a:spLocks/>
            </p:cNvSpPr>
            <p:nvPr/>
          </p:nvSpPr>
          <p:spPr bwMode="auto">
            <a:xfrm>
              <a:off x="3312" y="4484"/>
              <a:ext cx="412" cy="763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7" y="0"/>
                </a:cxn>
                <a:cxn ang="0">
                  <a:pos x="248" y="0"/>
                </a:cxn>
                <a:cxn ang="0">
                  <a:pos x="253" y="6"/>
                </a:cxn>
                <a:cxn ang="0">
                  <a:pos x="259" y="17"/>
                </a:cxn>
                <a:cxn ang="0">
                  <a:pos x="259" y="34"/>
                </a:cxn>
                <a:cxn ang="0">
                  <a:pos x="259" y="34"/>
                </a:cxn>
                <a:cxn ang="0">
                  <a:pos x="259" y="667"/>
                </a:cxn>
                <a:cxn ang="0">
                  <a:pos x="259" y="690"/>
                </a:cxn>
                <a:cxn ang="0">
                  <a:pos x="264" y="701"/>
                </a:cxn>
                <a:cxn ang="0">
                  <a:pos x="281" y="712"/>
                </a:cxn>
                <a:cxn ang="0">
                  <a:pos x="314" y="718"/>
                </a:cxn>
                <a:cxn ang="0">
                  <a:pos x="368" y="724"/>
                </a:cxn>
                <a:cxn ang="0">
                  <a:pos x="412" y="724"/>
                </a:cxn>
                <a:cxn ang="0">
                  <a:pos x="412" y="763"/>
                </a:cxn>
                <a:cxn ang="0">
                  <a:pos x="385" y="763"/>
                </a:cxn>
                <a:cxn ang="0">
                  <a:pos x="341" y="763"/>
                </a:cxn>
                <a:cxn ang="0">
                  <a:pos x="292" y="757"/>
                </a:cxn>
                <a:cxn ang="0">
                  <a:pos x="242" y="757"/>
                </a:cxn>
                <a:cxn ang="0">
                  <a:pos x="209" y="757"/>
                </a:cxn>
                <a:cxn ang="0">
                  <a:pos x="176" y="757"/>
                </a:cxn>
                <a:cxn ang="0">
                  <a:pos x="127" y="757"/>
                </a:cxn>
                <a:cxn ang="0">
                  <a:pos x="77" y="763"/>
                </a:cxn>
                <a:cxn ang="0">
                  <a:pos x="33" y="763"/>
                </a:cxn>
                <a:cxn ang="0">
                  <a:pos x="11" y="763"/>
                </a:cxn>
                <a:cxn ang="0">
                  <a:pos x="11" y="724"/>
                </a:cxn>
                <a:cxn ang="0">
                  <a:pos x="50" y="724"/>
                </a:cxn>
                <a:cxn ang="0">
                  <a:pos x="105" y="718"/>
                </a:cxn>
                <a:cxn ang="0">
                  <a:pos x="143" y="712"/>
                </a:cxn>
                <a:cxn ang="0">
                  <a:pos x="160" y="701"/>
                </a:cxn>
                <a:cxn ang="0">
                  <a:pos x="165" y="690"/>
                </a:cxn>
                <a:cxn ang="0">
                  <a:pos x="165" y="667"/>
                </a:cxn>
                <a:cxn ang="0">
                  <a:pos x="165" y="84"/>
                </a:cxn>
                <a:cxn ang="0">
                  <a:pos x="105" y="101"/>
                </a:cxn>
                <a:cxn ang="0">
                  <a:pos x="44" y="112"/>
                </a:cxn>
                <a:cxn ang="0">
                  <a:pos x="0" y="112"/>
                </a:cxn>
                <a:cxn ang="0">
                  <a:pos x="0" y="73"/>
                </a:cxn>
                <a:cxn ang="0">
                  <a:pos x="44" y="73"/>
                </a:cxn>
                <a:cxn ang="0">
                  <a:pos x="105" y="62"/>
                </a:cxn>
                <a:cxn ang="0">
                  <a:pos x="165" y="39"/>
                </a:cxn>
                <a:cxn ang="0">
                  <a:pos x="220" y="0"/>
                </a:cxn>
              </a:cxnLst>
              <a:rect l="0" t="0" r="r" b="b"/>
              <a:pathLst>
                <a:path w="412" h="763">
                  <a:moveTo>
                    <a:pt x="220" y="0"/>
                  </a:moveTo>
                  <a:lnTo>
                    <a:pt x="237" y="0"/>
                  </a:lnTo>
                  <a:lnTo>
                    <a:pt x="248" y="0"/>
                  </a:lnTo>
                  <a:lnTo>
                    <a:pt x="253" y="6"/>
                  </a:lnTo>
                  <a:lnTo>
                    <a:pt x="259" y="17"/>
                  </a:lnTo>
                  <a:lnTo>
                    <a:pt x="259" y="34"/>
                  </a:lnTo>
                  <a:lnTo>
                    <a:pt x="259" y="34"/>
                  </a:lnTo>
                  <a:lnTo>
                    <a:pt x="259" y="667"/>
                  </a:lnTo>
                  <a:lnTo>
                    <a:pt x="259" y="690"/>
                  </a:lnTo>
                  <a:lnTo>
                    <a:pt x="264" y="701"/>
                  </a:lnTo>
                  <a:lnTo>
                    <a:pt x="281" y="712"/>
                  </a:lnTo>
                  <a:lnTo>
                    <a:pt x="314" y="718"/>
                  </a:lnTo>
                  <a:lnTo>
                    <a:pt x="368" y="724"/>
                  </a:lnTo>
                  <a:lnTo>
                    <a:pt x="412" y="724"/>
                  </a:lnTo>
                  <a:lnTo>
                    <a:pt x="412" y="763"/>
                  </a:lnTo>
                  <a:lnTo>
                    <a:pt x="385" y="763"/>
                  </a:lnTo>
                  <a:lnTo>
                    <a:pt x="341" y="763"/>
                  </a:lnTo>
                  <a:lnTo>
                    <a:pt x="292" y="757"/>
                  </a:lnTo>
                  <a:lnTo>
                    <a:pt x="242" y="757"/>
                  </a:lnTo>
                  <a:lnTo>
                    <a:pt x="209" y="757"/>
                  </a:lnTo>
                  <a:lnTo>
                    <a:pt x="176" y="757"/>
                  </a:lnTo>
                  <a:lnTo>
                    <a:pt x="127" y="757"/>
                  </a:lnTo>
                  <a:lnTo>
                    <a:pt x="77" y="763"/>
                  </a:lnTo>
                  <a:lnTo>
                    <a:pt x="33" y="763"/>
                  </a:lnTo>
                  <a:lnTo>
                    <a:pt x="11" y="763"/>
                  </a:lnTo>
                  <a:lnTo>
                    <a:pt x="11" y="724"/>
                  </a:lnTo>
                  <a:lnTo>
                    <a:pt x="50" y="724"/>
                  </a:lnTo>
                  <a:lnTo>
                    <a:pt x="105" y="718"/>
                  </a:lnTo>
                  <a:lnTo>
                    <a:pt x="143" y="712"/>
                  </a:lnTo>
                  <a:lnTo>
                    <a:pt x="160" y="701"/>
                  </a:lnTo>
                  <a:lnTo>
                    <a:pt x="165" y="690"/>
                  </a:lnTo>
                  <a:lnTo>
                    <a:pt x="165" y="667"/>
                  </a:lnTo>
                  <a:lnTo>
                    <a:pt x="165" y="84"/>
                  </a:lnTo>
                  <a:lnTo>
                    <a:pt x="105" y="101"/>
                  </a:lnTo>
                  <a:lnTo>
                    <a:pt x="44" y="112"/>
                  </a:lnTo>
                  <a:lnTo>
                    <a:pt x="0" y="112"/>
                  </a:lnTo>
                  <a:lnTo>
                    <a:pt x="0" y="73"/>
                  </a:lnTo>
                  <a:lnTo>
                    <a:pt x="44" y="73"/>
                  </a:lnTo>
                  <a:lnTo>
                    <a:pt x="105" y="62"/>
                  </a:lnTo>
                  <a:lnTo>
                    <a:pt x="165" y="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5"/>
            <p:cNvSpPr>
              <a:spLocks/>
            </p:cNvSpPr>
            <p:nvPr/>
          </p:nvSpPr>
          <p:spPr bwMode="auto">
            <a:xfrm>
              <a:off x="4043" y="4837"/>
              <a:ext cx="181" cy="488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26" y="12"/>
                </a:cxn>
                <a:cxn ang="0">
                  <a:pos x="154" y="45"/>
                </a:cxn>
                <a:cxn ang="0">
                  <a:pos x="176" y="101"/>
                </a:cxn>
                <a:cxn ang="0">
                  <a:pos x="181" y="174"/>
                </a:cxn>
                <a:cxn ang="0">
                  <a:pos x="181" y="174"/>
                </a:cxn>
                <a:cxn ang="0">
                  <a:pos x="176" y="264"/>
                </a:cxn>
                <a:cxn ang="0">
                  <a:pos x="148" y="337"/>
                </a:cxn>
                <a:cxn ang="0">
                  <a:pos x="115" y="404"/>
                </a:cxn>
                <a:cxn ang="0">
                  <a:pos x="82" y="449"/>
                </a:cxn>
                <a:cxn ang="0">
                  <a:pos x="55" y="477"/>
                </a:cxn>
                <a:cxn ang="0">
                  <a:pos x="38" y="488"/>
                </a:cxn>
                <a:cxn ang="0">
                  <a:pos x="33" y="488"/>
                </a:cxn>
                <a:cxn ang="0">
                  <a:pos x="27" y="483"/>
                </a:cxn>
                <a:cxn ang="0">
                  <a:pos x="22" y="471"/>
                </a:cxn>
                <a:cxn ang="0">
                  <a:pos x="22" y="466"/>
                </a:cxn>
                <a:cxn ang="0">
                  <a:pos x="22" y="466"/>
                </a:cxn>
                <a:cxn ang="0">
                  <a:pos x="27" y="460"/>
                </a:cxn>
                <a:cxn ang="0">
                  <a:pos x="33" y="455"/>
                </a:cxn>
                <a:cxn ang="0">
                  <a:pos x="38" y="443"/>
                </a:cxn>
                <a:cxn ang="0">
                  <a:pos x="82" y="399"/>
                </a:cxn>
                <a:cxn ang="0">
                  <a:pos x="115" y="331"/>
                </a:cxn>
                <a:cxn ang="0">
                  <a:pos x="137" y="258"/>
                </a:cxn>
                <a:cxn ang="0">
                  <a:pos x="148" y="174"/>
                </a:cxn>
                <a:cxn ang="0">
                  <a:pos x="148" y="157"/>
                </a:cxn>
                <a:cxn ang="0">
                  <a:pos x="148" y="152"/>
                </a:cxn>
                <a:cxn ang="0">
                  <a:pos x="148" y="152"/>
                </a:cxn>
                <a:cxn ang="0">
                  <a:pos x="148" y="146"/>
                </a:cxn>
                <a:cxn ang="0">
                  <a:pos x="143" y="152"/>
                </a:cxn>
                <a:cxn ang="0">
                  <a:pos x="143" y="152"/>
                </a:cxn>
                <a:cxn ang="0">
                  <a:pos x="137" y="152"/>
                </a:cxn>
                <a:cxn ang="0">
                  <a:pos x="121" y="163"/>
                </a:cxn>
                <a:cxn ang="0">
                  <a:pos x="99" y="174"/>
                </a:cxn>
                <a:cxn ang="0">
                  <a:pos x="82" y="174"/>
                </a:cxn>
                <a:cxn ang="0">
                  <a:pos x="60" y="174"/>
                </a:cxn>
                <a:cxn ang="0">
                  <a:pos x="44" y="163"/>
                </a:cxn>
                <a:cxn ang="0">
                  <a:pos x="27" y="152"/>
                </a:cxn>
                <a:cxn ang="0">
                  <a:pos x="16" y="141"/>
                </a:cxn>
                <a:cxn ang="0">
                  <a:pos x="5" y="124"/>
                </a:cxn>
                <a:cxn ang="0">
                  <a:pos x="0" y="107"/>
                </a:cxn>
                <a:cxn ang="0">
                  <a:pos x="0" y="90"/>
                </a:cxn>
                <a:cxn ang="0">
                  <a:pos x="0" y="68"/>
                </a:cxn>
                <a:cxn ang="0">
                  <a:pos x="5" y="45"/>
                </a:cxn>
                <a:cxn ang="0">
                  <a:pos x="22" y="28"/>
                </a:cxn>
                <a:cxn ang="0">
                  <a:pos x="38" y="17"/>
                </a:cxn>
                <a:cxn ang="0">
                  <a:pos x="60" y="6"/>
                </a:cxn>
                <a:cxn ang="0">
                  <a:pos x="82" y="0"/>
                </a:cxn>
              </a:cxnLst>
              <a:rect l="0" t="0" r="r" b="b"/>
              <a:pathLst>
                <a:path w="181" h="488">
                  <a:moveTo>
                    <a:pt x="82" y="0"/>
                  </a:moveTo>
                  <a:lnTo>
                    <a:pt x="126" y="12"/>
                  </a:lnTo>
                  <a:lnTo>
                    <a:pt x="154" y="45"/>
                  </a:lnTo>
                  <a:lnTo>
                    <a:pt x="176" y="101"/>
                  </a:lnTo>
                  <a:lnTo>
                    <a:pt x="181" y="174"/>
                  </a:lnTo>
                  <a:lnTo>
                    <a:pt x="181" y="174"/>
                  </a:lnTo>
                  <a:lnTo>
                    <a:pt x="176" y="264"/>
                  </a:lnTo>
                  <a:lnTo>
                    <a:pt x="148" y="337"/>
                  </a:lnTo>
                  <a:lnTo>
                    <a:pt x="115" y="404"/>
                  </a:lnTo>
                  <a:lnTo>
                    <a:pt x="82" y="449"/>
                  </a:lnTo>
                  <a:lnTo>
                    <a:pt x="55" y="477"/>
                  </a:lnTo>
                  <a:lnTo>
                    <a:pt x="38" y="488"/>
                  </a:lnTo>
                  <a:lnTo>
                    <a:pt x="33" y="488"/>
                  </a:lnTo>
                  <a:lnTo>
                    <a:pt x="27" y="483"/>
                  </a:lnTo>
                  <a:lnTo>
                    <a:pt x="22" y="471"/>
                  </a:lnTo>
                  <a:lnTo>
                    <a:pt x="22" y="466"/>
                  </a:lnTo>
                  <a:lnTo>
                    <a:pt x="22" y="466"/>
                  </a:lnTo>
                  <a:lnTo>
                    <a:pt x="27" y="460"/>
                  </a:lnTo>
                  <a:lnTo>
                    <a:pt x="33" y="455"/>
                  </a:lnTo>
                  <a:lnTo>
                    <a:pt x="38" y="443"/>
                  </a:lnTo>
                  <a:lnTo>
                    <a:pt x="82" y="399"/>
                  </a:lnTo>
                  <a:lnTo>
                    <a:pt x="115" y="331"/>
                  </a:lnTo>
                  <a:lnTo>
                    <a:pt x="137" y="258"/>
                  </a:lnTo>
                  <a:lnTo>
                    <a:pt x="148" y="174"/>
                  </a:lnTo>
                  <a:lnTo>
                    <a:pt x="148" y="157"/>
                  </a:lnTo>
                  <a:lnTo>
                    <a:pt x="148" y="152"/>
                  </a:lnTo>
                  <a:lnTo>
                    <a:pt x="148" y="152"/>
                  </a:lnTo>
                  <a:lnTo>
                    <a:pt x="148" y="146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37" y="152"/>
                  </a:lnTo>
                  <a:lnTo>
                    <a:pt x="121" y="163"/>
                  </a:lnTo>
                  <a:lnTo>
                    <a:pt x="99" y="174"/>
                  </a:lnTo>
                  <a:lnTo>
                    <a:pt x="82" y="174"/>
                  </a:lnTo>
                  <a:lnTo>
                    <a:pt x="60" y="174"/>
                  </a:lnTo>
                  <a:lnTo>
                    <a:pt x="44" y="163"/>
                  </a:lnTo>
                  <a:lnTo>
                    <a:pt x="27" y="152"/>
                  </a:lnTo>
                  <a:lnTo>
                    <a:pt x="16" y="141"/>
                  </a:lnTo>
                  <a:lnTo>
                    <a:pt x="5" y="124"/>
                  </a:lnTo>
                  <a:lnTo>
                    <a:pt x="0" y="107"/>
                  </a:lnTo>
                  <a:lnTo>
                    <a:pt x="0" y="90"/>
                  </a:lnTo>
                  <a:lnTo>
                    <a:pt x="0" y="68"/>
                  </a:lnTo>
                  <a:lnTo>
                    <a:pt x="5" y="45"/>
                  </a:lnTo>
                  <a:lnTo>
                    <a:pt x="22" y="28"/>
                  </a:lnTo>
                  <a:lnTo>
                    <a:pt x="38" y="17"/>
                  </a:lnTo>
                  <a:lnTo>
                    <a:pt x="60" y="6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6"/>
            <p:cNvSpPr>
              <a:spLocks/>
            </p:cNvSpPr>
            <p:nvPr/>
          </p:nvSpPr>
          <p:spPr bwMode="auto">
            <a:xfrm>
              <a:off x="4680" y="4294"/>
              <a:ext cx="681" cy="734"/>
            </a:xfrm>
            <a:custGeom>
              <a:avLst/>
              <a:gdLst/>
              <a:ahLst/>
              <a:cxnLst>
                <a:cxn ang="0">
                  <a:pos x="374" y="11"/>
                </a:cxn>
                <a:cxn ang="0">
                  <a:pos x="440" y="67"/>
                </a:cxn>
                <a:cxn ang="0">
                  <a:pos x="467" y="100"/>
                </a:cxn>
                <a:cxn ang="0">
                  <a:pos x="500" y="117"/>
                </a:cxn>
                <a:cxn ang="0">
                  <a:pos x="555" y="112"/>
                </a:cxn>
                <a:cxn ang="0">
                  <a:pos x="637" y="16"/>
                </a:cxn>
                <a:cxn ang="0">
                  <a:pos x="654" y="0"/>
                </a:cxn>
                <a:cxn ang="0">
                  <a:pos x="665" y="0"/>
                </a:cxn>
                <a:cxn ang="0">
                  <a:pos x="676" y="5"/>
                </a:cxn>
                <a:cxn ang="0">
                  <a:pos x="676" y="22"/>
                </a:cxn>
                <a:cxn ang="0">
                  <a:pos x="643" y="78"/>
                </a:cxn>
                <a:cxn ang="0">
                  <a:pos x="560" y="179"/>
                </a:cxn>
                <a:cxn ang="0">
                  <a:pos x="456" y="291"/>
                </a:cxn>
                <a:cxn ang="0">
                  <a:pos x="374" y="364"/>
                </a:cxn>
                <a:cxn ang="0">
                  <a:pos x="335" y="398"/>
                </a:cxn>
                <a:cxn ang="0">
                  <a:pos x="253" y="471"/>
                </a:cxn>
                <a:cxn ang="0">
                  <a:pos x="148" y="583"/>
                </a:cxn>
                <a:cxn ang="0">
                  <a:pos x="159" y="577"/>
                </a:cxn>
                <a:cxn ang="0">
                  <a:pos x="187" y="577"/>
                </a:cxn>
                <a:cxn ang="0">
                  <a:pos x="220" y="577"/>
                </a:cxn>
                <a:cxn ang="0">
                  <a:pos x="302" y="605"/>
                </a:cxn>
                <a:cxn ang="0">
                  <a:pos x="396" y="628"/>
                </a:cxn>
                <a:cxn ang="0">
                  <a:pos x="478" y="605"/>
                </a:cxn>
                <a:cxn ang="0">
                  <a:pos x="560" y="543"/>
                </a:cxn>
                <a:cxn ang="0">
                  <a:pos x="588" y="482"/>
                </a:cxn>
                <a:cxn ang="0">
                  <a:pos x="599" y="471"/>
                </a:cxn>
                <a:cxn ang="0">
                  <a:pos x="621" y="471"/>
                </a:cxn>
                <a:cxn ang="0">
                  <a:pos x="632" y="487"/>
                </a:cxn>
                <a:cxn ang="0">
                  <a:pos x="610" y="555"/>
                </a:cxn>
                <a:cxn ang="0">
                  <a:pos x="544" y="650"/>
                </a:cxn>
                <a:cxn ang="0">
                  <a:pos x="440" y="723"/>
                </a:cxn>
                <a:cxn ang="0">
                  <a:pos x="341" y="729"/>
                </a:cxn>
                <a:cxn ang="0">
                  <a:pos x="275" y="672"/>
                </a:cxn>
                <a:cxn ang="0">
                  <a:pos x="214" y="616"/>
                </a:cxn>
                <a:cxn ang="0">
                  <a:pos x="132" y="628"/>
                </a:cxn>
                <a:cxn ang="0">
                  <a:pos x="50" y="717"/>
                </a:cxn>
                <a:cxn ang="0">
                  <a:pos x="39" y="734"/>
                </a:cxn>
                <a:cxn ang="0">
                  <a:pos x="22" y="734"/>
                </a:cxn>
                <a:cxn ang="0">
                  <a:pos x="17" y="734"/>
                </a:cxn>
                <a:cxn ang="0">
                  <a:pos x="6" y="729"/>
                </a:cxn>
                <a:cxn ang="0">
                  <a:pos x="11" y="706"/>
                </a:cxn>
                <a:cxn ang="0">
                  <a:pos x="61" y="622"/>
                </a:cxn>
                <a:cxn ang="0">
                  <a:pos x="170" y="504"/>
                </a:cxn>
                <a:cxn ang="0">
                  <a:pos x="335" y="347"/>
                </a:cxn>
                <a:cxn ang="0">
                  <a:pos x="412" y="280"/>
                </a:cxn>
                <a:cxn ang="0">
                  <a:pos x="500" y="196"/>
                </a:cxn>
                <a:cxn ang="0">
                  <a:pos x="505" y="157"/>
                </a:cxn>
                <a:cxn ang="0">
                  <a:pos x="451" y="145"/>
                </a:cxn>
                <a:cxn ang="0">
                  <a:pos x="357" y="117"/>
                </a:cxn>
                <a:cxn ang="0">
                  <a:pos x="297" y="112"/>
                </a:cxn>
                <a:cxn ang="0">
                  <a:pos x="231" y="123"/>
                </a:cxn>
                <a:cxn ang="0">
                  <a:pos x="176" y="185"/>
                </a:cxn>
                <a:cxn ang="0">
                  <a:pos x="170" y="196"/>
                </a:cxn>
                <a:cxn ang="0">
                  <a:pos x="154" y="201"/>
                </a:cxn>
                <a:cxn ang="0">
                  <a:pos x="137" y="190"/>
                </a:cxn>
                <a:cxn ang="0">
                  <a:pos x="143" y="157"/>
                </a:cxn>
                <a:cxn ang="0">
                  <a:pos x="187" y="78"/>
                </a:cxn>
                <a:cxn ang="0">
                  <a:pos x="275" y="11"/>
                </a:cxn>
              </a:cxnLst>
              <a:rect l="0" t="0" r="r" b="b"/>
              <a:pathLst>
                <a:path w="681" h="734">
                  <a:moveTo>
                    <a:pt x="330" y="0"/>
                  </a:moveTo>
                  <a:lnTo>
                    <a:pt x="374" y="11"/>
                  </a:lnTo>
                  <a:lnTo>
                    <a:pt x="407" y="33"/>
                  </a:lnTo>
                  <a:lnTo>
                    <a:pt x="440" y="67"/>
                  </a:lnTo>
                  <a:lnTo>
                    <a:pt x="451" y="84"/>
                  </a:lnTo>
                  <a:lnTo>
                    <a:pt x="467" y="100"/>
                  </a:lnTo>
                  <a:lnTo>
                    <a:pt x="483" y="112"/>
                  </a:lnTo>
                  <a:lnTo>
                    <a:pt x="500" y="117"/>
                  </a:lnTo>
                  <a:lnTo>
                    <a:pt x="516" y="123"/>
                  </a:lnTo>
                  <a:lnTo>
                    <a:pt x="555" y="112"/>
                  </a:lnTo>
                  <a:lnTo>
                    <a:pt x="593" y="78"/>
                  </a:lnTo>
                  <a:lnTo>
                    <a:pt x="637" y="16"/>
                  </a:lnTo>
                  <a:lnTo>
                    <a:pt x="648" y="5"/>
                  </a:lnTo>
                  <a:lnTo>
                    <a:pt x="654" y="0"/>
                  </a:lnTo>
                  <a:lnTo>
                    <a:pt x="659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6" y="5"/>
                  </a:lnTo>
                  <a:lnTo>
                    <a:pt x="681" y="16"/>
                  </a:lnTo>
                  <a:lnTo>
                    <a:pt x="676" y="22"/>
                  </a:lnTo>
                  <a:lnTo>
                    <a:pt x="665" y="44"/>
                  </a:lnTo>
                  <a:lnTo>
                    <a:pt x="643" y="78"/>
                  </a:lnTo>
                  <a:lnTo>
                    <a:pt x="610" y="123"/>
                  </a:lnTo>
                  <a:lnTo>
                    <a:pt x="560" y="179"/>
                  </a:lnTo>
                  <a:lnTo>
                    <a:pt x="494" y="252"/>
                  </a:lnTo>
                  <a:lnTo>
                    <a:pt x="456" y="291"/>
                  </a:lnTo>
                  <a:lnTo>
                    <a:pt x="412" y="325"/>
                  </a:lnTo>
                  <a:lnTo>
                    <a:pt x="374" y="364"/>
                  </a:lnTo>
                  <a:lnTo>
                    <a:pt x="346" y="386"/>
                  </a:lnTo>
                  <a:lnTo>
                    <a:pt x="335" y="398"/>
                  </a:lnTo>
                  <a:lnTo>
                    <a:pt x="297" y="431"/>
                  </a:lnTo>
                  <a:lnTo>
                    <a:pt x="253" y="471"/>
                  </a:lnTo>
                  <a:lnTo>
                    <a:pt x="203" y="521"/>
                  </a:lnTo>
                  <a:lnTo>
                    <a:pt x="148" y="583"/>
                  </a:lnTo>
                  <a:lnTo>
                    <a:pt x="148" y="583"/>
                  </a:lnTo>
                  <a:lnTo>
                    <a:pt x="159" y="577"/>
                  </a:lnTo>
                  <a:lnTo>
                    <a:pt x="170" y="577"/>
                  </a:lnTo>
                  <a:lnTo>
                    <a:pt x="187" y="577"/>
                  </a:lnTo>
                  <a:lnTo>
                    <a:pt x="192" y="577"/>
                  </a:lnTo>
                  <a:lnTo>
                    <a:pt x="220" y="577"/>
                  </a:lnTo>
                  <a:lnTo>
                    <a:pt x="258" y="588"/>
                  </a:lnTo>
                  <a:lnTo>
                    <a:pt x="302" y="605"/>
                  </a:lnTo>
                  <a:lnTo>
                    <a:pt x="352" y="622"/>
                  </a:lnTo>
                  <a:lnTo>
                    <a:pt x="396" y="628"/>
                  </a:lnTo>
                  <a:lnTo>
                    <a:pt x="434" y="622"/>
                  </a:lnTo>
                  <a:lnTo>
                    <a:pt x="478" y="605"/>
                  </a:lnTo>
                  <a:lnTo>
                    <a:pt x="522" y="583"/>
                  </a:lnTo>
                  <a:lnTo>
                    <a:pt x="560" y="543"/>
                  </a:lnTo>
                  <a:lnTo>
                    <a:pt x="588" y="487"/>
                  </a:lnTo>
                  <a:lnTo>
                    <a:pt x="588" y="482"/>
                  </a:lnTo>
                  <a:lnTo>
                    <a:pt x="593" y="476"/>
                  </a:lnTo>
                  <a:lnTo>
                    <a:pt x="599" y="471"/>
                  </a:lnTo>
                  <a:lnTo>
                    <a:pt x="610" y="471"/>
                  </a:lnTo>
                  <a:lnTo>
                    <a:pt x="621" y="471"/>
                  </a:lnTo>
                  <a:lnTo>
                    <a:pt x="626" y="476"/>
                  </a:lnTo>
                  <a:lnTo>
                    <a:pt x="632" y="487"/>
                  </a:lnTo>
                  <a:lnTo>
                    <a:pt x="626" y="510"/>
                  </a:lnTo>
                  <a:lnTo>
                    <a:pt x="610" y="555"/>
                  </a:lnTo>
                  <a:lnTo>
                    <a:pt x="582" y="600"/>
                  </a:lnTo>
                  <a:lnTo>
                    <a:pt x="544" y="650"/>
                  </a:lnTo>
                  <a:lnTo>
                    <a:pt x="500" y="695"/>
                  </a:lnTo>
                  <a:lnTo>
                    <a:pt x="440" y="723"/>
                  </a:lnTo>
                  <a:lnTo>
                    <a:pt x="379" y="734"/>
                  </a:lnTo>
                  <a:lnTo>
                    <a:pt x="341" y="729"/>
                  </a:lnTo>
                  <a:lnTo>
                    <a:pt x="302" y="706"/>
                  </a:lnTo>
                  <a:lnTo>
                    <a:pt x="275" y="672"/>
                  </a:lnTo>
                  <a:lnTo>
                    <a:pt x="242" y="639"/>
                  </a:lnTo>
                  <a:lnTo>
                    <a:pt x="214" y="616"/>
                  </a:lnTo>
                  <a:lnTo>
                    <a:pt x="181" y="611"/>
                  </a:lnTo>
                  <a:lnTo>
                    <a:pt x="132" y="628"/>
                  </a:lnTo>
                  <a:lnTo>
                    <a:pt x="88" y="661"/>
                  </a:lnTo>
                  <a:lnTo>
                    <a:pt x="50" y="717"/>
                  </a:lnTo>
                  <a:lnTo>
                    <a:pt x="44" y="729"/>
                  </a:lnTo>
                  <a:lnTo>
                    <a:pt x="39" y="734"/>
                  </a:lnTo>
                  <a:lnTo>
                    <a:pt x="33" y="734"/>
                  </a:lnTo>
                  <a:lnTo>
                    <a:pt x="22" y="734"/>
                  </a:lnTo>
                  <a:lnTo>
                    <a:pt x="22" y="734"/>
                  </a:lnTo>
                  <a:lnTo>
                    <a:pt x="17" y="734"/>
                  </a:lnTo>
                  <a:lnTo>
                    <a:pt x="11" y="734"/>
                  </a:lnTo>
                  <a:lnTo>
                    <a:pt x="6" y="729"/>
                  </a:lnTo>
                  <a:lnTo>
                    <a:pt x="0" y="717"/>
                  </a:lnTo>
                  <a:lnTo>
                    <a:pt x="11" y="706"/>
                  </a:lnTo>
                  <a:lnTo>
                    <a:pt x="28" y="672"/>
                  </a:lnTo>
                  <a:lnTo>
                    <a:pt x="61" y="622"/>
                  </a:lnTo>
                  <a:lnTo>
                    <a:pt x="110" y="566"/>
                  </a:lnTo>
                  <a:lnTo>
                    <a:pt x="170" y="504"/>
                  </a:lnTo>
                  <a:lnTo>
                    <a:pt x="313" y="370"/>
                  </a:lnTo>
                  <a:lnTo>
                    <a:pt x="335" y="347"/>
                  </a:lnTo>
                  <a:lnTo>
                    <a:pt x="368" y="319"/>
                  </a:lnTo>
                  <a:lnTo>
                    <a:pt x="412" y="280"/>
                  </a:lnTo>
                  <a:lnTo>
                    <a:pt x="456" y="235"/>
                  </a:lnTo>
                  <a:lnTo>
                    <a:pt x="500" y="196"/>
                  </a:lnTo>
                  <a:lnTo>
                    <a:pt x="533" y="157"/>
                  </a:lnTo>
                  <a:lnTo>
                    <a:pt x="505" y="157"/>
                  </a:lnTo>
                  <a:lnTo>
                    <a:pt x="478" y="157"/>
                  </a:lnTo>
                  <a:lnTo>
                    <a:pt x="451" y="145"/>
                  </a:lnTo>
                  <a:lnTo>
                    <a:pt x="412" y="134"/>
                  </a:lnTo>
                  <a:lnTo>
                    <a:pt x="357" y="117"/>
                  </a:lnTo>
                  <a:lnTo>
                    <a:pt x="313" y="106"/>
                  </a:lnTo>
                  <a:lnTo>
                    <a:pt x="297" y="112"/>
                  </a:lnTo>
                  <a:lnTo>
                    <a:pt x="264" y="112"/>
                  </a:lnTo>
                  <a:lnTo>
                    <a:pt x="231" y="123"/>
                  </a:lnTo>
                  <a:lnTo>
                    <a:pt x="198" y="145"/>
                  </a:lnTo>
                  <a:lnTo>
                    <a:pt x="176" y="185"/>
                  </a:lnTo>
                  <a:lnTo>
                    <a:pt x="170" y="190"/>
                  </a:lnTo>
                  <a:lnTo>
                    <a:pt x="170" y="196"/>
                  </a:lnTo>
                  <a:lnTo>
                    <a:pt x="165" y="201"/>
                  </a:lnTo>
                  <a:lnTo>
                    <a:pt x="154" y="201"/>
                  </a:lnTo>
                  <a:lnTo>
                    <a:pt x="143" y="196"/>
                  </a:lnTo>
                  <a:lnTo>
                    <a:pt x="137" y="190"/>
                  </a:lnTo>
                  <a:lnTo>
                    <a:pt x="137" y="185"/>
                  </a:lnTo>
                  <a:lnTo>
                    <a:pt x="143" y="157"/>
                  </a:lnTo>
                  <a:lnTo>
                    <a:pt x="159" y="123"/>
                  </a:lnTo>
                  <a:lnTo>
                    <a:pt x="187" y="78"/>
                  </a:lnTo>
                  <a:lnTo>
                    <a:pt x="225" y="39"/>
                  </a:lnTo>
                  <a:lnTo>
                    <a:pt x="275" y="11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7"/>
            <p:cNvSpPr>
              <a:spLocks/>
            </p:cNvSpPr>
            <p:nvPr/>
          </p:nvSpPr>
          <p:spPr bwMode="auto">
            <a:xfrm>
              <a:off x="5438" y="4484"/>
              <a:ext cx="500" cy="763"/>
            </a:xfrm>
            <a:custGeom>
              <a:avLst/>
              <a:gdLst/>
              <a:ahLst/>
              <a:cxnLst>
                <a:cxn ang="0">
                  <a:pos x="319" y="6"/>
                </a:cxn>
                <a:cxn ang="0">
                  <a:pos x="451" y="84"/>
                </a:cxn>
                <a:cxn ang="0">
                  <a:pos x="500" y="224"/>
                </a:cxn>
                <a:cxn ang="0">
                  <a:pos x="467" y="337"/>
                </a:cxn>
                <a:cxn ang="0">
                  <a:pos x="385" y="432"/>
                </a:cxn>
                <a:cxn ang="0">
                  <a:pos x="297" y="499"/>
                </a:cxn>
                <a:cxn ang="0">
                  <a:pos x="220" y="567"/>
                </a:cxn>
                <a:cxn ang="0">
                  <a:pos x="110" y="667"/>
                </a:cxn>
                <a:cxn ang="0">
                  <a:pos x="341" y="667"/>
                </a:cxn>
                <a:cxn ang="0">
                  <a:pos x="412" y="662"/>
                </a:cxn>
                <a:cxn ang="0">
                  <a:pos x="445" y="634"/>
                </a:cxn>
                <a:cxn ang="0">
                  <a:pos x="461" y="555"/>
                </a:cxn>
                <a:cxn ang="0">
                  <a:pos x="500" y="555"/>
                </a:cxn>
                <a:cxn ang="0">
                  <a:pos x="0" y="763"/>
                </a:cxn>
                <a:cxn ang="0">
                  <a:pos x="0" y="735"/>
                </a:cxn>
                <a:cxn ang="0">
                  <a:pos x="6" y="724"/>
                </a:cxn>
                <a:cxn ang="0">
                  <a:pos x="280" y="443"/>
                </a:cxn>
                <a:cxn ang="0">
                  <a:pos x="352" y="353"/>
                </a:cxn>
                <a:cxn ang="0">
                  <a:pos x="390" y="224"/>
                </a:cxn>
                <a:cxn ang="0">
                  <a:pos x="363" y="118"/>
                </a:cxn>
                <a:cxn ang="0">
                  <a:pos x="280" y="51"/>
                </a:cxn>
                <a:cxn ang="0">
                  <a:pos x="176" y="45"/>
                </a:cxn>
                <a:cxn ang="0">
                  <a:pos x="88" y="96"/>
                </a:cxn>
                <a:cxn ang="0">
                  <a:pos x="72" y="146"/>
                </a:cxn>
                <a:cxn ang="0">
                  <a:pos x="99" y="163"/>
                </a:cxn>
                <a:cxn ang="0">
                  <a:pos x="115" y="180"/>
                </a:cxn>
                <a:cxn ang="0">
                  <a:pos x="121" y="202"/>
                </a:cxn>
                <a:cxn ang="0">
                  <a:pos x="115" y="224"/>
                </a:cxn>
                <a:cxn ang="0">
                  <a:pos x="99" y="253"/>
                </a:cxn>
                <a:cxn ang="0">
                  <a:pos x="72" y="269"/>
                </a:cxn>
                <a:cxn ang="0">
                  <a:pos x="55" y="269"/>
                </a:cxn>
                <a:cxn ang="0">
                  <a:pos x="33" y="264"/>
                </a:cxn>
                <a:cxn ang="0">
                  <a:pos x="17" y="253"/>
                </a:cxn>
                <a:cxn ang="0">
                  <a:pos x="0" y="224"/>
                </a:cxn>
                <a:cxn ang="0">
                  <a:pos x="11" y="140"/>
                </a:cxn>
                <a:cxn ang="0">
                  <a:pos x="88" y="39"/>
                </a:cxn>
                <a:cxn ang="0">
                  <a:pos x="236" y="0"/>
                </a:cxn>
              </a:cxnLst>
              <a:rect l="0" t="0" r="r" b="b"/>
              <a:pathLst>
                <a:path w="500" h="763">
                  <a:moveTo>
                    <a:pt x="236" y="0"/>
                  </a:moveTo>
                  <a:lnTo>
                    <a:pt x="319" y="6"/>
                  </a:lnTo>
                  <a:lnTo>
                    <a:pt x="390" y="39"/>
                  </a:lnTo>
                  <a:lnTo>
                    <a:pt x="451" y="84"/>
                  </a:lnTo>
                  <a:lnTo>
                    <a:pt x="483" y="146"/>
                  </a:lnTo>
                  <a:lnTo>
                    <a:pt x="500" y="224"/>
                  </a:lnTo>
                  <a:lnTo>
                    <a:pt x="489" y="286"/>
                  </a:lnTo>
                  <a:lnTo>
                    <a:pt x="467" y="337"/>
                  </a:lnTo>
                  <a:lnTo>
                    <a:pt x="429" y="387"/>
                  </a:lnTo>
                  <a:lnTo>
                    <a:pt x="385" y="432"/>
                  </a:lnTo>
                  <a:lnTo>
                    <a:pt x="335" y="471"/>
                  </a:lnTo>
                  <a:lnTo>
                    <a:pt x="297" y="499"/>
                  </a:lnTo>
                  <a:lnTo>
                    <a:pt x="264" y="533"/>
                  </a:lnTo>
                  <a:lnTo>
                    <a:pt x="220" y="567"/>
                  </a:lnTo>
                  <a:lnTo>
                    <a:pt x="176" y="611"/>
                  </a:lnTo>
                  <a:lnTo>
                    <a:pt x="110" y="667"/>
                  </a:lnTo>
                  <a:lnTo>
                    <a:pt x="319" y="667"/>
                  </a:lnTo>
                  <a:lnTo>
                    <a:pt x="341" y="667"/>
                  </a:lnTo>
                  <a:lnTo>
                    <a:pt x="379" y="667"/>
                  </a:lnTo>
                  <a:lnTo>
                    <a:pt x="412" y="662"/>
                  </a:lnTo>
                  <a:lnTo>
                    <a:pt x="434" y="656"/>
                  </a:lnTo>
                  <a:lnTo>
                    <a:pt x="445" y="634"/>
                  </a:lnTo>
                  <a:lnTo>
                    <a:pt x="456" y="589"/>
                  </a:lnTo>
                  <a:lnTo>
                    <a:pt x="461" y="555"/>
                  </a:lnTo>
                  <a:lnTo>
                    <a:pt x="500" y="555"/>
                  </a:lnTo>
                  <a:lnTo>
                    <a:pt x="500" y="555"/>
                  </a:lnTo>
                  <a:lnTo>
                    <a:pt x="467" y="763"/>
                  </a:lnTo>
                  <a:lnTo>
                    <a:pt x="0" y="763"/>
                  </a:lnTo>
                  <a:lnTo>
                    <a:pt x="0" y="746"/>
                  </a:lnTo>
                  <a:lnTo>
                    <a:pt x="0" y="735"/>
                  </a:lnTo>
                  <a:lnTo>
                    <a:pt x="0" y="729"/>
                  </a:lnTo>
                  <a:lnTo>
                    <a:pt x="6" y="724"/>
                  </a:lnTo>
                  <a:lnTo>
                    <a:pt x="11" y="718"/>
                  </a:lnTo>
                  <a:lnTo>
                    <a:pt x="280" y="443"/>
                  </a:lnTo>
                  <a:lnTo>
                    <a:pt x="313" y="404"/>
                  </a:lnTo>
                  <a:lnTo>
                    <a:pt x="352" y="353"/>
                  </a:lnTo>
                  <a:lnTo>
                    <a:pt x="379" y="292"/>
                  </a:lnTo>
                  <a:lnTo>
                    <a:pt x="390" y="224"/>
                  </a:lnTo>
                  <a:lnTo>
                    <a:pt x="385" y="168"/>
                  </a:lnTo>
                  <a:lnTo>
                    <a:pt x="363" y="118"/>
                  </a:lnTo>
                  <a:lnTo>
                    <a:pt x="324" y="79"/>
                  </a:lnTo>
                  <a:lnTo>
                    <a:pt x="280" y="51"/>
                  </a:lnTo>
                  <a:lnTo>
                    <a:pt x="214" y="39"/>
                  </a:lnTo>
                  <a:lnTo>
                    <a:pt x="176" y="45"/>
                  </a:lnTo>
                  <a:lnTo>
                    <a:pt x="126" y="62"/>
                  </a:lnTo>
                  <a:lnTo>
                    <a:pt x="88" y="96"/>
                  </a:lnTo>
                  <a:lnTo>
                    <a:pt x="55" y="146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99" y="163"/>
                  </a:lnTo>
                  <a:lnTo>
                    <a:pt x="110" y="168"/>
                  </a:lnTo>
                  <a:lnTo>
                    <a:pt x="115" y="180"/>
                  </a:lnTo>
                  <a:lnTo>
                    <a:pt x="115" y="191"/>
                  </a:lnTo>
                  <a:lnTo>
                    <a:pt x="121" y="202"/>
                  </a:lnTo>
                  <a:lnTo>
                    <a:pt x="121" y="208"/>
                  </a:lnTo>
                  <a:lnTo>
                    <a:pt x="115" y="224"/>
                  </a:lnTo>
                  <a:lnTo>
                    <a:pt x="110" y="241"/>
                  </a:lnTo>
                  <a:lnTo>
                    <a:pt x="99" y="253"/>
                  </a:lnTo>
                  <a:lnTo>
                    <a:pt x="88" y="264"/>
                  </a:lnTo>
                  <a:lnTo>
                    <a:pt x="72" y="269"/>
                  </a:lnTo>
                  <a:lnTo>
                    <a:pt x="61" y="269"/>
                  </a:lnTo>
                  <a:lnTo>
                    <a:pt x="55" y="269"/>
                  </a:lnTo>
                  <a:lnTo>
                    <a:pt x="44" y="269"/>
                  </a:lnTo>
                  <a:lnTo>
                    <a:pt x="33" y="264"/>
                  </a:lnTo>
                  <a:lnTo>
                    <a:pt x="22" y="258"/>
                  </a:lnTo>
                  <a:lnTo>
                    <a:pt x="17" y="253"/>
                  </a:lnTo>
                  <a:lnTo>
                    <a:pt x="6" y="241"/>
                  </a:lnTo>
                  <a:lnTo>
                    <a:pt x="0" y="224"/>
                  </a:lnTo>
                  <a:lnTo>
                    <a:pt x="0" y="208"/>
                  </a:lnTo>
                  <a:lnTo>
                    <a:pt x="11" y="140"/>
                  </a:lnTo>
                  <a:lnTo>
                    <a:pt x="39" y="84"/>
                  </a:lnTo>
                  <a:lnTo>
                    <a:pt x="88" y="39"/>
                  </a:lnTo>
                  <a:lnTo>
                    <a:pt x="154" y="11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8"/>
            <p:cNvSpPr>
              <a:spLocks/>
            </p:cNvSpPr>
            <p:nvPr/>
          </p:nvSpPr>
          <p:spPr bwMode="auto">
            <a:xfrm>
              <a:off x="6169" y="3789"/>
              <a:ext cx="373" cy="163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3" y="11"/>
                </a:cxn>
                <a:cxn ang="0">
                  <a:pos x="66" y="39"/>
                </a:cxn>
                <a:cxn ang="0">
                  <a:pos x="109" y="78"/>
                </a:cxn>
                <a:cxn ang="0">
                  <a:pos x="164" y="140"/>
                </a:cxn>
                <a:cxn ang="0">
                  <a:pos x="214" y="219"/>
                </a:cxn>
                <a:cxn ang="0">
                  <a:pos x="263" y="308"/>
                </a:cxn>
                <a:cxn ang="0">
                  <a:pos x="318" y="448"/>
                </a:cxn>
                <a:cxn ang="0">
                  <a:pos x="351" y="583"/>
                </a:cxn>
                <a:cxn ang="0">
                  <a:pos x="368" y="706"/>
                </a:cxn>
                <a:cxn ang="0">
                  <a:pos x="373" y="813"/>
                </a:cxn>
                <a:cxn ang="0">
                  <a:pos x="373" y="813"/>
                </a:cxn>
                <a:cxn ang="0">
                  <a:pos x="362" y="964"/>
                </a:cxn>
                <a:cxn ang="0">
                  <a:pos x="335" y="1133"/>
                </a:cxn>
                <a:cxn ang="0">
                  <a:pos x="269" y="1312"/>
                </a:cxn>
                <a:cxn ang="0">
                  <a:pos x="219" y="1407"/>
                </a:cxn>
                <a:cxn ang="0">
                  <a:pos x="164" y="1486"/>
                </a:cxn>
                <a:cxn ang="0">
                  <a:pos x="115" y="1548"/>
                </a:cxn>
                <a:cxn ang="0">
                  <a:pos x="71" y="1592"/>
                </a:cxn>
                <a:cxn ang="0">
                  <a:pos x="33" y="1620"/>
                </a:cxn>
                <a:cxn ang="0">
                  <a:pos x="16" y="1632"/>
                </a:cxn>
                <a:cxn ang="0">
                  <a:pos x="11" y="1626"/>
                </a:cxn>
                <a:cxn ang="0">
                  <a:pos x="0" y="1620"/>
                </a:cxn>
                <a:cxn ang="0">
                  <a:pos x="0" y="1615"/>
                </a:cxn>
                <a:cxn ang="0">
                  <a:pos x="0" y="1609"/>
                </a:cxn>
                <a:cxn ang="0">
                  <a:pos x="0" y="1609"/>
                </a:cxn>
                <a:cxn ang="0">
                  <a:pos x="5" y="1604"/>
                </a:cxn>
                <a:cxn ang="0">
                  <a:pos x="11" y="1592"/>
                </a:cxn>
                <a:cxn ang="0">
                  <a:pos x="22" y="1587"/>
                </a:cxn>
                <a:cxn ang="0">
                  <a:pos x="109" y="1475"/>
                </a:cxn>
                <a:cxn ang="0">
                  <a:pos x="175" y="1357"/>
                </a:cxn>
                <a:cxn ang="0">
                  <a:pos x="225" y="1228"/>
                </a:cxn>
                <a:cxn ang="0">
                  <a:pos x="258" y="1093"/>
                </a:cxn>
                <a:cxn ang="0">
                  <a:pos x="274" y="953"/>
                </a:cxn>
                <a:cxn ang="0">
                  <a:pos x="280" y="813"/>
                </a:cxn>
                <a:cxn ang="0">
                  <a:pos x="269" y="622"/>
                </a:cxn>
                <a:cxn ang="0">
                  <a:pos x="236" y="448"/>
                </a:cxn>
                <a:cxn ang="0">
                  <a:pos x="186" y="297"/>
                </a:cxn>
                <a:cxn ang="0">
                  <a:pos x="115" y="162"/>
                </a:cxn>
                <a:cxn ang="0">
                  <a:pos x="27" y="56"/>
                </a:cxn>
                <a:cxn ang="0">
                  <a:pos x="16" y="45"/>
                </a:cxn>
                <a:cxn ang="0">
                  <a:pos x="11" y="34"/>
                </a:cxn>
                <a:cxn ang="0">
                  <a:pos x="5" y="2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11" y="5"/>
                </a:cxn>
                <a:cxn ang="0">
                  <a:pos x="16" y="0"/>
                </a:cxn>
              </a:cxnLst>
              <a:rect l="0" t="0" r="r" b="b"/>
              <a:pathLst>
                <a:path w="373" h="1632">
                  <a:moveTo>
                    <a:pt x="16" y="0"/>
                  </a:moveTo>
                  <a:lnTo>
                    <a:pt x="33" y="11"/>
                  </a:lnTo>
                  <a:lnTo>
                    <a:pt x="66" y="39"/>
                  </a:lnTo>
                  <a:lnTo>
                    <a:pt x="109" y="78"/>
                  </a:lnTo>
                  <a:lnTo>
                    <a:pt x="164" y="140"/>
                  </a:lnTo>
                  <a:lnTo>
                    <a:pt x="214" y="219"/>
                  </a:lnTo>
                  <a:lnTo>
                    <a:pt x="263" y="308"/>
                  </a:lnTo>
                  <a:lnTo>
                    <a:pt x="318" y="448"/>
                  </a:lnTo>
                  <a:lnTo>
                    <a:pt x="351" y="583"/>
                  </a:lnTo>
                  <a:lnTo>
                    <a:pt x="368" y="706"/>
                  </a:lnTo>
                  <a:lnTo>
                    <a:pt x="373" y="813"/>
                  </a:lnTo>
                  <a:lnTo>
                    <a:pt x="373" y="813"/>
                  </a:lnTo>
                  <a:lnTo>
                    <a:pt x="362" y="964"/>
                  </a:lnTo>
                  <a:lnTo>
                    <a:pt x="335" y="1133"/>
                  </a:lnTo>
                  <a:lnTo>
                    <a:pt x="269" y="1312"/>
                  </a:lnTo>
                  <a:lnTo>
                    <a:pt x="219" y="1407"/>
                  </a:lnTo>
                  <a:lnTo>
                    <a:pt x="164" y="1486"/>
                  </a:lnTo>
                  <a:lnTo>
                    <a:pt x="115" y="1548"/>
                  </a:lnTo>
                  <a:lnTo>
                    <a:pt x="71" y="1592"/>
                  </a:lnTo>
                  <a:lnTo>
                    <a:pt x="33" y="1620"/>
                  </a:lnTo>
                  <a:lnTo>
                    <a:pt x="16" y="1632"/>
                  </a:lnTo>
                  <a:lnTo>
                    <a:pt x="11" y="1626"/>
                  </a:lnTo>
                  <a:lnTo>
                    <a:pt x="0" y="1620"/>
                  </a:lnTo>
                  <a:lnTo>
                    <a:pt x="0" y="1615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5" y="1604"/>
                  </a:lnTo>
                  <a:lnTo>
                    <a:pt x="11" y="1592"/>
                  </a:lnTo>
                  <a:lnTo>
                    <a:pt x="22" y="1587"/>
                  </a:lnTo>
                  <a:lnTo>
                    <a:pt x="109" y="1475"/>
                  </a:lnTo>
                  <a:lnTo>
                    <a:pt x="175" y="1357"/>
                  </a:lnTo>
                  <a:lnTo>
                    <a:pt x="225" y="1228"/>
                  </a:lnTo>
                  <a:lnTo>
                    <a:pt x="258" y="1093"/>
                  </a:lnTo>
                  <a:lnTo>
                    <a:pt x="274" y="953"/>
                  </a:lnTo>
                  <a:lnTo>
                    <a:pt x="280" y="813"/>
                  </a:lnTo>
                  <a:lnTo>
                    <a:pt x="269" y="622"/>
                  </a:lnTo>
                  <a:lnTo>
                    <a:pt x="236" y="448"/>
                  </a:lnTo>
                  <a:lnTo>
                    <a:pt x="186" y="297"/>
                  </a:lnTo>
                  <a:lnTo>
                    <a:pt x="115" y="162"/>
                  </a:lnTo>
                  <a:lnTo>
                    <a:pt x="27" y="56"/>
                  </a:lnTo>
                  <a:lnTo>
                    <a:pt x="16" y="45"/>
                  </a:lnTo>
                  <a:lnTo>
                    <a:pt x="11" y="34"/>
                  </a:lnTo>
                  <a:lnTo>
                    <a:pt x="5" y="2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11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69"/>
            <p:cNvSpPr>
              <a:spLocks noEditPoints="1"/>
            </p:cNvSpPr>
            <p:nvPr/>
          </p:nvSpPr>
          <p:spPr bwMode="auto">
            <a:xfrm>
              <a:off x="7273" y="4310"/>
              <a:ext cx="170" cy="701"/>
            </a:xfrm>
            <a:custGeom>
              <a:avLst/>
              <a:gdLst/>
              <a:ahLst/>
              <a:cxnLst>
                <a:cxn ang="0">
                  <a:pos x="88" y="527"/>
                </a:cxn>
                <a:cxn ang="0">
                  <a:pos x="115" y="533"/>
                </a:cxn>
                <a:cxn ang="0">
                  <a:pos x="137" y="544"/>
                </a:cxn>
                <a:cxn ang="0">
                  <a:pos x="153" y="567"/>
                </a:cxn>
                <a:cxn ang="0">
                  <a:pos x="164" y="589"/>
                </a:cxn>
                <a:cxn ang="0">
                  <a:pos x="170" y="617"/>
                </a:cxn>
                <a:cxn ang="0">
                  <a:pos x="164" y="640"/>
                </a:cxn>
                <a:cxn ang="0">
                  <a:pos x="159" y="656"/>
                </a:cxn>
                <a:cxn ang="0">
                  <a:pos x="142" y="679"/>
                </a:cxn>
                <a:cxn ang="0">
                  <a:pos x="126" y="690"/>
                </a:cxn>
                <a:cxn ang="0">
                  <a:pos x="109" y="701"/>
                </a:cxn>
                <a:cxn ang="0">
                  <a:pos x="88" y="701"/>
                </a:cxn>
                <a:cxn ang="0">
                  <a:pos x="66" y="701"/>
                </a:cxn>
                <a:cxn ang="0">
                  <a:pos x="44" y="690"/>
                </a:cxn>
                <a:cxn ang="0">
                  <a:pos x="27" y="679"/>
                </a:cxn>
                <a:cxn ang="0">
                  <a:pos x="11" y="656"/>
                </a:cxn>
                <a:cxn ang="0">
                  <a:pos x="5" y="640"/>
                </a:cxn>
                <a:cxn ang="0">
                  <a:pos x="0" y="617"/>
                </a:cxn>
                <a:cxn ang="0">
                  <a:pos x="5" y="595"/>
                </a:cxn>
                <a:cxn ang="0">
                  <a:pos x="11" y="572"/>
                </a:cxn>
                <a:cxn ang="0">
                  <a:pos x="27" y="555"/>
                </a:cxn>
                <a:cxn ang="0">
                  <a:pos x="44" y="544"/>
                </a:cxn>
                <a:cxn ang="0">
                  <a:pos x="66" y="533"/>
                </a:cxn>
                <a:cxn ang="0">
                  <a:pos x="88" y="527"/>
                </a:cxn>
                <a:cxn ang="0">
                  <a:pos x="88" y="0"/>
                </a:cxn>
                <a:cxn ang="0">
                  <a:pos x="109" y="6"/>
                </a:cxn>
                <a:cxn ang="0">
                  <a:pos x="126" y="12"/>
                </a:cxn>
                <a:cxn ang="0">
                  <a:pos x="142" y="28"/>
                </a:cxn>
                <a:cxn ang="0">
                  <a:pos x="159" y="45"/>
                </a:cxn>
                <a:cxn ang="0">
                  <a:pos x="164" y="62"/>
                </a:cxn>
                <a:cxn ang="0">
                  <a:pos x="170" y="90"/>
                </a:cxn>
                <a:cxn ang="0">
                  <a:pos x="164" y="113"/>
                </a:cxn>
                <a:cxn ang="0">
                  <a:pos x="153" y="135"/>
                </a:cxn>
                <a:cxn ang="0">
                  <a:pos x="137" y="157"/>
                </a:cxn>
                <a:cxn ang="0">
                  <a:pos x="115" y="169"/>
                </a:cxn>
                <a:cxn ang="0">
                  <a:pos x="88" y="174"/>
                </a:cxn>
                <a:cxn ang="0">
                  <a:pos x="66" y="169"/>
                </a:cxn>
                <a:cxn ang="0">
                  <a:pos x="44" y="163"/>
                </a:cxn>
                <a:cxn ang="0">
                  <a:pos x="27" y="146"/>
                </a:cxn>
                <a:cxn ang="0">
                  <a:pos x="11" y="129"/>
                </a:cxn>
                <a:cxn ang="0">
                  <a:pos x="5" y="113"/>
                </a:cxn>
                <a:cxn ang="0">
                  <a:pos x="0" y="90"/>
                </a:cxn>
                <a:cxn ang="0">
                  <a:pos x="5" y="62"/>
                </a:cxn>
                <a:cxn ang="0">
                  <a:pos x="11" y="45"/>
                </a:cxn>
                <a:cxn ang="0">
                  <a:pos x="27" y="28"/>
                </a:cxn>
                <a:cxn ang="0">
                  <a:pos x="44" y="12"/>
                </a:cxn>
                <a:cxn ang="0">
                  <a:pos x="66" y="6"/>
                </a:cxn>
                <a:cxn ang="0">
                  <a:pos x="88" y="0"/>
                </a:cxn>
              </a:cxnLst>
              <a:rect l="0" t="0" r="r" b="b"/>
              <a:pathLst>
                <a:path w="170" h="701">
                  <a:moveTo>
                    <a:pt x="88" y="527"/>
                  </a:moveTo>
                  <a:lnTo>
                    <a:pt x="115" y="533"/>
                  </a:lnTo>
                  <a:lnTo>
                    <a:pt x="137" y="544"/>
                  </a:lnTo>
                  <a:lnTo>
                    <a:pt x="153" y="567"/>
                  </a:lnTo>
                  <a:lnTo>
                    <a:pt x="164" y="589"/>
                  </a:lnTo>
                  <a:lnTo>
                    <a:pt x="170" y="617"/>
                  </a:lnTo>
                  <a:lnTo>
                    <a:pt x="164" y="640"/>
                  </a:lnTo>
                  <a:lnTo>
                    <a:pt x="159" y="656"/>
                  </a:lnTo>
                  <a:lnTo>
                    <a:pt x="142" y="679"/>
                  </a:lnTo>
                  <a:lnTo>
                    <a:pt x="126" y="690"/>
                  </a:lnTo>
                  <a:lnTo>
                    <a:pt x="109" y="701"/>
                  </a:lnTo>
                  <a:lnTo>
                    <a:pt x="88" y="701"/>
                  </a:lnTo>
                  <a:lnTo>
                    <a:pt x="66" y="701"/>
                  </a:lnTo>
                  <a:lnTo>
                    <a:pt x="44" y="690"/>
                  </a:lnTo>
                  <a:lnTo>
                    <a:pt x="27" y="679"/>
                  </a:lnTo>
                  <a:lnTo>
                    <a:pt x="11" y="656"/>
                  </a:lnTo>
                  <a:lnTo>
                    <a:pt x="5" y="640"/>
                  </a:lnTo>
                  <a:lnTo>
                    <a:pt x="0" y="617"/>
                  </a:lnTo>
                  <a:lnTo>
                    <a:pt x="5" y="595"/>
                  </a:lnTo>
                  <a:lnTo>
                    <a:pt x="11" y="572"/>
                  </a:lnTo>
                  <a:lnTo>
                    <a:pt x="27" y="555"/>
                  </a:lnTo>
                  <a:lnTo>
                    <a:pt x="44" y="544"/>
                  </a:lnTo>
                  <a:lnTo>
                    <a:pt x="66" y="533"/>
                  </a:lnTo>
                  <a:lnTo>
                    <a:pt x="88" y="527"/>
                  </a:lnTo>
                  <a:close/>
                  <a:moveTo>
                    <a:pt x="88" y="0"/>
                  </a:moveTo>
                  <a:lnTo>
                    <a:pt x="109" y="6"/>
                  </a:lnTo>
                  <a:lnTo>
                    <a:pt x="126" y="12"/>
                  </a:lnTo>
                  <a:lnTo>
                    <a:pt x="142" y="28"/>
                  </a:lnTo>
                  <a:lnTo>
                    <a:pt x="159" y="45"/>
                  </a:lnTo>
                  <a:lnTo>
                    <a:pt x="164" y="62"/>
                  </a:lnTo>
                  <a:lnTo>
                    <a:pt x="170" y="90"/>
                  </a:lnTo>
                  <a:lnTo>
                    <a:pt x="164" y="113"/>
                  </a:lnTo>
                  <a:lnTo>
                    <a:pt x="153" y="135"/>
                  </a:lnTo>
                  <a:lnTo>
                    <a:pt x="137" y="157"/>
                  </a:lnTo>
                  <a:lnTo>
                    <a:pt x="115" y="169"/>
                  </a:lnTo>
                  <a:lnTo>
                    <a:pt x="88" y="174"/>
                  </a:lnTo>
                  <a:lnTo>
                    <a:pt x="66" y="169"/>
                  </a:lnTo>
                  <a:lnTo>
                    <a:pt x="44" y="163"/>
                  </a:lnTo>
                  <a:lnTo>
                    <a:pt x="27" y="146"/>
                  </a:lnTo>
                  <a:lnTo>
                    <a:pt x="11" y="129"/>
                  </a:lnTo>
                  <a:lnTo>
                    <a:pt x="5" y="113"/>
                  </a:lnTo>
                  <a:lnTo>
                    <a:pt x="0" y="90"/>
                  </a:lnTo>
                  <a:lnTo>
                    <a:pt x="5" y="62"/>
                  </a:lnTo>
                  <a:lnTo>
                    <a:pt x="11" y="45"/>
                  </a:lnTo>
                  <a:lnTo>
                    <a:pt x="27" y="28"/>
                  </a:lnTo>
                  <a:lnTo>
                    <a:pt x="44" y="12"/>
                  </a:lnTo>
                  <a:lnTo>
                    <a:pt x="66" y="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70"/>
            <p:cNvSpPr>
              <a:spLocks noEditPoints="1"/>
            </p:cNvSpPr>
            <p:nvPr/>
          </p:nvSpPr>
          <p:spPr bwMode="auto">
            <a:xfrm>
              <a:off x="7668" y="4417"/>
              <a:ext cx="1060" cy="376"/>
            </a:xfrm>
            <a:custGeom>
              <a:avLst/>
              <a:gdLst/>
              <a:ahLst/>
              <a:cxnLst>
                <a:cxn ang="0">
                  <a:pos x="55" y="314"/>
                </a:cxn>
                <a:cxn ang="0">
                  <a:pos x="1005" y="314"/>
                </a:cxn>
                <a:cxn ang="0">
                  <a:pos x="1022" y="314"/>
                </a:cxn>
                <a:cxn ang="0">
                  <a:pos x="1033" y="314"/>
                </a:cxn>
                <a:cxn ang="0">
                  <a:pos x="1044" y="320"/>
                </a:cxn>
                <a:cxn ang="0">
                  <a:pos x="1055" y="325"/>
                </a:cxn>
                <a:cxn ang="0">
                  <a:pos x="1060" y="331"/>
                </a:cxn>
                <a:cxn ang="0">
                  <a:pos x="1060" y="348"/>
                </a:cxn>
                <a:cxn ang="0">
                  <a:pos x="1060" y="359"/>
                </a:cxn>
                <a:cxn ang="0">
                  <a:pos x="1055" y="370"/>
                </a:cxn>
                <a:cxn ang="0">
                  <a:pos x="1044" y="376"/>
                </a:cxn>
                <a:cxn ang="0">
                  <a:pos x="1033" y="376"/>
                </a:cxn>
                <a:cxn ang="0">
                  <a:pos x="1022" y="376"/>
                </a:cxn>
                <a:cxn ang="0">
                  <a:pos x="1011" y="376"/>
                </a:cxn>
                <a:cxn ang="0">
                  <a:pos x="55" y="376"/>
                </a:cxn>
                <a:cxn ang="0">
                  <a:pos x="44" y="376"/>
                </a:cxn>
                <a:cxn ang="0">
                  <a:pos x="33" y="376"/>
                </a:cxn>
                <a:cxn ang="0">
                  <a:pos x="17" y="376"/>
                </a:cxn>
                <a:cxn ang="0">
                  <a:pos x="11" y="370"/>
                </a:cxn>
                <a:cxn ang="0">
                  <a:pos x="6" y="359"/>
                </a:cxn>
                <a:cxn ang="0">
                  <a:pos x="0" y="348"/>
                </a:cxn>
                <a:cxn ang="0">
                  <a:pos x="6" y="331"/>
                </a:cxn>
                <a:cxn ang="0">
                  <a:pos x="11" y="325"/>
                </a:cxn>
                <a:cxn ang="0">
                  <a:pos x="17" y="320"/>
                </a:cxn>
                <a:cxn ang="0">
                  <a:pos x="33" y="314"/>
                </a:cxn>
                <a:cxn ang="0">
                  <a:pos x="44" y="314"/>
                </a:cxn>
                <a:cxn ang="0">
                  <a:pos x="55" y="314"/>
                </a:cxn>
                <a:cxn ang="0">
                  <a:pos x="55" y="0"/>
                </a:cxn>
                <a:cxn ang="0">
                  <a:pos x="1011" y="0"/>
                </a:cxn>
                <a:cxn ang="0">
                  <a:pos x="1022" y="0"/>
                </a:cxn>
                <a:cxn ang="0">
                  <a:pos x="1033" y="0"/>
                </a:cxn>
                <a:cxn ang="0">
                  <a:pos x="1044" y="0"/>
                </a:cxn>
                <a:cxn ang="0">
                  <a:pos x="1055" y="6"/>
                </a:cxn>
                <a:cxn ang="0">
                  <a:pos x="1060" y="17"/>
                </a:cxn>
                <a:cxn ang="0">
                  <a:pos x="1060" y="28"/>
                </a:cxn>
                <a:cxn ang="0">
                  <a:pos x="1060" y="45"/>
                </a:cxn>
                <a:cxn ang="0">
                  <a:pos x="1055" y="50"/>
                </a:cxn>
                <a:cxn ang="0">
                  <a:pos x="1044" y="56"/>
                </a:cxn>
                <a:cxn ang="0">
                  <a:pos x="1033" y="62"/>
                </a:cxn>
                <a:cxn ang="0">
                  <a:pos x="1022" y="62"/>
                </a:cxn>
                <a:cxn ang="0">
                  <a:pos x="1005" y="62"/>
                </a:cxn>
                <a:cxn ang="0">
                  <a:pos x="55" y="62"/>
                </a:cxn>
                <a:cxn ang="0">
                  <a:pos x="44" y="62"/>
                </a:cxn>
                <a:cxn ang="0">
                  <a:pos x="33" y="62"/>
                </a:cxn>
                <a:cxn ang="0">
                  <a:pos x="17" y="56"/>
                </a:cxn>
                <a:cxn ang="0">
                  <a:pos x="11" y="50"/>
                </a:cxn>
                <a:cxn ang="0">
                  <a:pos x="6" y="45"/>
                </a:cxn>
                <a:cxn ang="0">
                  <a:pos x="0" y="28"/>
                </a:cxn>
                <a:cxn ang="0">
                  <a:pos x="6" y="17"/>
                </a:cxn>
                <a:cxn ang="0">
                  <a:pos x="11" y="6"/>
                </a:cxn>
                <a:cxn ang="0">
                  <a:pos x="17" y="0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5" y="0"/>
                </a:cxn>
              </a:cxnLst>
              <a:rect l="0" t="0" r="r" b="b"/>
              <a:pathLst>
                <a:path w="1060" h="376">
                  <a:moveTo>
                    <a:pt x="55" y="314"/>
                  </a:moveTo>
                  <a:lnTo>
                    <a:pt x="1005" y="314"/>
                  </a:lnTo>
                  <a:lnTo>
                    <a:pt x="1022" y="314"/>
                  </a:lnTo>
                  <a:lnTo>
                    <a:pt x="1033" y="314"/>
                  </a:lnTo>
                  <a:lnTo>
                    <a:pt x="1044" y="320"/>
                  </a:lnTo>
                  <a:lnTo>
                    <a:pt x="1055" y="325"/>
                  </a:lnTo>
                  <a:lnTo>
                    <a:pt x="1060" y="331"/>
                  </a:lnTo>
                  <a:lnTo>
                    <a:pt x="1060" y="348"/>
                  </a:lnTo>
                  <a:lnTo>
                    <a:pt x="1060" y="359"/>
                  </a:lnTo>
                  <a:lnTo>
                    <a:pt x="1055" y="370"/>
                  </a:lnTo>
                  <a:lnTo>
                    <a:pt x="1044" y="376"/>
                  </a:lnTo>
                  <a:lnTo>
                    <a:pt x="1033" y="376"/>
                  </a:lnTo>
                  <a:lnTo>
                    <a:pt x="1022" y="376"/>
                  </a:lnTo>
                  <a:lnTo>
                    <a:pt x="1011" y="376"/>
                  </a:lnTo>
                  <a:lnTo>
                    <a:pt x="55" y="376"/>
                  </a:lnTo>
                  <a:lnTo>
                    <a:pt x="44" y="376"/>
                  </a:lnTo>
                  <a:lnTo>
                    <a:pt x="33" y="376"/>
                  </a:lnTo>
                  <a:lnTo>
                    <a:pt x="17" y="376"/>
                  </a:lnTo>
                  <a:lnTo>
                    <a:pt x="11" y="370"/>
                  </a:lnTo>
                  <a:lnTo>
                    <a:pt x="6" y="359"/>
                  </a:lnTo>
                  <a:lnTo>
                    <a:pt x="0" y="348"/>
                  </a:lnTo>
                  <a:lnTo>
                    <a:pt x="6" y="331"/>
                  </a:lnTo>
                  <a:lnTo>
                    <a:pt x="11" y="325"/>
                  </a:lnTo>
                  <a:lnTo>
                    <a:pt x="17" y="320"/>
                  </a:lnTo>
                  <a:lnTo>
                    <a:pt x="33" y="314"/>
                  </a:lnTo>
                  <a:lnTo>
                    <a:pt x="44" y="314"/>
                  </a:lnTo>
                  <a:lnTo>
                    <a:pt x="55" y="314"/>
                  </a:lnTo>
                  <a:close/>
                  <a:moveTo>
                    <a:pt x="55" y="0"/>
                  </a:moveTo>
                  <a:lnTo>
                    <a:pt x="1011" y="0"/>
                  </a:lnTo>
                  <a:lnTo>
                    <a:pt x="1022" y="0"/>
                  </a:lnTo>
                  <a:lnTo>
                    <a:pt x="1033" y="0"/>
                  </a:lnTo>
                  <a:lnTo>
                    <a:pt x="1044" y="0"/>
                  </a:lnTo>
                  <a:lnTo>
                    <a:pt x="1055" y="6"/>
                  </a:lnTo>
                  <a:lnTo>
                    <a:pt x="1060" y="17"/>
                  </a:lnTo>
                  <a:lnTo>
                    <a:pt x="1060" y="28"/>
                  </a:lnTo>
                  <a:lnTo>
                    <a:pt x="1060" y="45"/>
                  </a:lnTo>
                  <a:lnTo>
                    <a:pt x="1055" y="50"/>
                  </a:lnTo>
                  <a:lnTo>
                    <a:pt x="1044" y="56"/>
                  </a:lnTo>
                  <a:lnTo>
                    <a:pt x="1033" y="62"/>
                  </a:lnTo>
                  <a:lnTo>
                    <a:pt x="1022" y="62"/>
                  </a:lnTo>
                  <a:lnTo>
                    <a:pt x="1005" y="62"/>
                  </a:lnTo>
                  <a:lnTo>
                    <a:pt x="55" y="62"/>
                  </a:lnTo>
                  <a:lnTo>
                    <a:pt x="44" y="62"/>
                  </a:lnTo>
                  <a:lnTo>
                    <a:pt x="33" y="62"/>
                  </a:lnTo>
                  <a:lnTo>
                    <a:pt x="17" y="56"/>
                  </a:lnTo>
                  <a:lnTo>
                    <a:pt x="11" y="50"/>
                  </a:lnTo>
                  <a:lnTo>
                    <a:pt x="6" y="45"/>
                  </a:lnTo>
                  <a:lnTo>
                    <a:pt x="0" y="28"/>
                  </a:lnTo>
                  <a:lnTo>
                    <a:pt x="6" y="17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1"/>
            <p:cNvSpPr>
              <a:spLocks/>
            </p:cNvSpPr>
            <p:nvPr/>
          </p:nvSpPr>
          <p:spPr bwMode="auto">
            <a:xfrm>
              <a:off x="9360" y="4041"/>
              <a:ext cx="890" cy="1004"/>
            </a:xfrm>
            <a:custGeom>
              <a:avLst/>
              <a:gdLst/>
              <a:ahLst/>
              <a:cxnLst>
                <a:cxn ang="0">
                  <a:pos x="857" y="0"/>
                </a:cxn>
                <a:cxn ang="0">
                  <a:pos x="868" y="0"/>
                </a:cxn>
                <a:cxn ang="0">
                  <a:pos x="879" y="6"/>
                </a:cxn>
                <a:cxn ang="0">
                  <a:pos x="884" y="17"/>
                </a:cxn>
                <a:cxn ang="0">
                  <a:pos x="884" y="28"/>
                </a:cxn>
                <a:cxn ang="0">
                  <a:pos x="890" y="39"/>
                </a:cxn>
                <a:cxn ang="0">
                  <a:pos x="890" y="56"/>
                </a:cxn>
                <a:cxn ang="0">
                  <a:pos x="890" y="56"/>
                </a:cxn>
                <a:cxn ang="0">
                  <a:pos x="890" y="651"/>
                </a:cxn>
                <a:cxn ang="0">
                  <a:pos x="873" y="746"/>
                </a:cxn>
                <a:cxn ang="0">
                  <a:pos x="835" y="830"/>
                </a:cxn>
                <a:cxn ang="0">
                  <a:pos x="780" y="892"/>
                </a:cxn>
                <a:cxn ang="0">
                  <a:pos x="708" y="942"/>
                </a:cxn>
                <a:cxn ang="0">
                  <a:pos x="620" y="976"/>
                </a:cxn>
                <a:cxn ang="0">
                  <a:pos x="533" y="998"/>
                </a:cxn>
                <a:cxn ang="0">
                  <a:pos x="445" y="1004"/>
                </a:cxn>
                <a:cxn ang="0">
                  <a:pos x="368" y="1004"/>
                </a:cxn>
                <a:cxn ang="0">
                  <a:pos x="291" y="987"/>
                </a:cxn>
                <a:cxn ang="0">
                  <a:pos x="214" y="959"/>
                </a:cxn>
                <a:cxn ang="0">
                  <a:pos x="148" y="920"/>
                </a:cxn>
                <a:cxn ang="0">
                  <a:pos x="88" y="875"/>
                </a:cxn>
                <a:cxn ang="0">
                  <a:pos x="44" y="813"/>
                </a:cxn>
                <a:cxn ang="0">
                  <a:pos x="11" y="735"/>
                </a:cxn>
                <a:cxn ang="0">
                  <a:pos x="0" y="651"/>
                </a:cxn>
                <a:cxn ang="0">
                  <a:pos x="0" y="56"/>
                </a:cxn>
                <a:cxn ang="0">
                  <a:pos x="0" y="39"/>
                </a:cxn>
                <a:cxn ang="0">
                  <a:pos x="0" y="28"/>
                </a:cxn>
                <a:cxn ang="0">
                  <a:pos x="5" y="17"/>
                </a:cxn>
                <a:cxn ang="0">
                  <a:pos x="11" y="6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5" y="6"/>
                </a:cxn>
                <a:cxn ang="0">
                  <a:pos x="60" y="17"/>
                </a:cxn>
                <a:cxn ang="0">
                  <a:pos x="60" y="28"/>
                </a:cxn>
                <a:cxn ang="0">
                  <a:pos x="66" y="39"/>
                </a:cxn>
                <a:cxn ang="0">
                  <a:pos x="66" y="56"/>
                </a:cxn>
                <a:cxn ang="0">
                  <a:pos x="66" y="645"/>
                </a:cxn>
                <a:cxn ang="0">
                  <a:pos x="66" y="673"/>
                </a:cxn>
                <a:cxn ang="0">
                  <a:pos x="71" y="718"/>
                </a:cxn>
                <a:cxn ang="0">
                  <a:pos x="88" y="768"/>
                </a:cxn>
                <a:cxn ang="0">
                  <a:pos x="126" y="819"/>
                </a:cxn>
                <a:cxn ang="0">
                  <a:pos x="187" y="869"/>
                </a:cxn>
                <a:cxn ang="0">
                  <a:pos x="274" y="914"/>
                </a:cxn>
                <a:cxn ang="0">
                  <a:pos x="362" y="937"/>
                </a:cxn>
                <a:cxn ang="0">
                  <a:pos x="445" y="942"/>
                </a:cxn>
                <a:cxn ang="0">
                  <a:pos x="494" y="942"/>
                </a:cxn>
                <a:cxn ang="0">
                  <a:pos x="555" y="931"/>
                </a:cxn>
                <a:cxn ang="0">
                  <a:pos x="615" y="914"/>
                </a:cxn>
                <a:cxn ang="0">
                  <a:pos x="681" y="886"/>
                </a:cxn>
                <a:cxn ang="0">
                  <a:pos x="736" y="847"/>
                </a:cxn>
                <a:cxn ang="0">
                  <a:pos x="785" y="796"/>
                </a:cxn>
                <a:cxn ang="0">
                  <a:pos x="813" y="729"/>
                </a:cxn>
                <a:cxn ang="0">
                  <a:pos x="824" y="645"/>
                </a:cxn>
                <a:cxn ang="0">
                  <a:pos x="824" y="56"/>
                </a:cxn>
                <a:cxn ang="0">
                  <a:pos x="824" y="39"/>
                </a:cxn>
                <a:cxn ang="0">
                  <a:pos x="824" y="28"/>
                </a:cxn>
                <a:cxn ang="0">
                  <a:pos x="829" y="17"/>
                </a:cxn>
                <a:cxn ang="0">
                  <a:pos x="835" y="6"/>
                </a:cxn>
                <a:cxn ang="0">
                  <a:pos x="840" y="0"/>
                </a:cxn>
                <a:cxn ang="0">
                  <a:pos x="857" y="0"/>
                </a:cxn>
              </a:cxnLst>
              <a:rect l="0" t="0" r="r" b="b"/>
              <a:pathLst>
                <a:path w="890" h="1004">
                  <a:moveTo>
                    <a:pt x="857" y="0"/>
                  </a:moveTo>
                  <a:lnTo>
                    <a:pt x="868" y="0"/>
                  </a:lnTo>
                  <a:lnTo>
                    <a:pt x="879" y="6"/>
                  </a:lnTo>
                  <a:lnTo>
                    <a:pt x="884" y="17"/>
                  </a:lnTo>
                  <a:lnTo>
                    <a:pt x="884" y="28"/>
                  </a:lnTo>
                  <a:lnTo>
                    <a:pt x="890" y="39"/>
                  </a:lnTo>
                  <a:lnTo>
                    <a:pt x="890" y="56"/>
                  </a:lnTo>
                  <a:lnTo>
                    <a:pt x="890" y="56"/>
                  </a:lnTo>
                  <a:lnTo>
                    <a:pt x="890" y="651"/>
                  </a:lnTo>
                  <a:lnTo>
                    <a:pt x="873" y="746"/>
                  </a:lnTo>
                  <a:lnTo>
                    <a:pt x="835" y="830"/>
                  </a:lnTo>
                  <a:lnTo>
                    <a:pt x="780" y="892"/>
                  </a:lnTo>
                  <a:lnTo>
                    <a:pt x="708" y="942"/>
                  </a:lnTo>
                  <a:lnTo>
                    <a:pt x="620" y="976"/>
                  </a:lnTo>
                  <a:lnTo>
                    <a:pt x="533" y="998"/>
                  </a:lnTo>
                  <a:lnTo>
                    <a:pt x="445" y="1004"/>
                  </a:lnTo>
                  <a:lnTo>
                    <a:pt x="368" y="1004"/>
                  </a:lnTo>
                  <a:lnTo>
                    <a:pt x="291" y="987"/>
                  </a:lnTo>
                  <a:lnTo>
                    <a:pt x="214" y="959"/>
                  </a:lnTo>
                  <a:lnTo>
                    <a:pt x="148" y="920"/>
                  </a:lnTo>
                  <a:lnTo>
                    <a:pt x="88" y="875"/>
                  </a:lnTo>
                  <a:lnTo>
                    <a:pt x="44" y="813"/>
                  </a:lnTo>
                  <a:lnTo>
                    <a:pt x="11" y="735"/>
                  </a:lnTo>
                  <a:lnTo>
                    <a:pt x="0" y="651"/>
                  </a:lnTo>
                  <a:lnTo>
                    <a:pt x="0" y="56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5" y="17"/>
                  </a:lnTo>
                  <a:lnTo>
                    <a:pt x="11" y="6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5" y="6"/>
                  </a:lnTo>
                  <a:lnTo>
                    <a:pt x="60" y="17"/>
                  </a:lnTo>
                  <a:lnTo>
                    <a:pt x="60" y="28"/>
                  </a:lnTo>
                  <a:lnTo>
                    <a:pt x="66" y="39"/>
                  </a:lnTo>
                  <a:lnTo>
                    <a:pt x="66" y="56"/>
                  </a:lnTo>
                  <a:lnTo>
                    <a:pt x="66" y="645"/>
                  </a:lnTo>
                  <a:lnTo>
                    <a:pt x="66" y="673"/>
                  </a:lnTo>
                  <a:lnTo>
                    <a:pt x="71" y="718"/>
                  </a:lnTo>
                  <a:lnTo>
                    <a:pt x="88" y="768"/>
                  </a:lnTo>
                  <a:lnTo>
                    <a:pt x="126" y="819"/>
                  </a:lnTo>
                  <a:lnTo>
                    <a:pt x="187" y="869"/>
                  </a:lnTo>
                  <a:lnTo>
                    <a:pt x="274" y="914"/>
                  </a:lnTo>
                  <a:lnTo>
                    <a:pt x="362" y="937"/>
                  </a:lnTo>
                  <a:lnTo>
                    <a:pt x="445" y="942"/>
                  </a:lnTo>
                  <a:lnTo>
                    <a:pt x="494" y="942"/>
                  </a:lnTo>
                  <a:lnTo>
                    <a:pt x="555" y="931"/>
                  </a:lnTo>
                  <a:lnTo>
                    <a:pt x="615" y="914"/>
                  </a:lnTo>
                  <a:lnTo>
                    <a:pt x="681" y="886"/>
                  </a:lnTo>
                  <a:lnTo>
                    <a:pt x="736" y="847"/>
                  </a:lnTo>
                  <a:lnTo>
                    <a:pt x="785" y="796"/>
                  </a:lnTo>
                  <a:lnTo>
                    <a:pt x="813" y="729"/>
                  </a:lnTo>
                  <a:lnTo>
                    <a:pt x="824" y="645"/>
                  </a:lnTo>
                  <a:lnTo>
                    <a:pt x="824" y="56"/>
                  </a:lnTo>
                  <a:lnTo>
                    <a:pt x="824" y="39"/>
                  </a:lnTo>
                  <a:lnTo>
                    <a:pt x="824" y="28"/>
                  </a:lnTo>
                  <a:lnTo>
                    <a:pt x="829" y="17"/>
                  </a:lnTo>
                  <a:lnTo>
                    <a:pt x="835" y="6"/>
                  </a:lnTo>
                  <a:lnTo>
                    <a:pt x="840" y="0"/>
                  </a:lnTo>
                  <a:lnTo>
                    <a:pt x="8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72"/>
            <p:cNvSpPr>
              <a:spLocks noEditPoints="1"/>
            </p:cNvSpPr>
            <p:nvPr/>
          </p:nvSpPr>
          <p:spPr bwMode="auto">
            <a:xfrm>
              <a:off x="10387" y="4484"/>
              <a:ext cx="340" cy="774"/>
            </a:xfrm>
            <a:custGeom>
              <a:avLst/>
              <a:gdLst/>
              <a:ahLst/>
              <a:cxnLst>
                <a:cxn ang="0">
                  <a:pos x="220" y="269"/>
                </a:cxn>
                <a:cxn ang="0">
                  <a:pos x="269" y="353"/>
                </a:cxn>
                <a:cxn ang="0">
                  <a:pos x="264" y="376"/>
                </a:cxn>
                <a:cxn ang="0">
                  <a:pos x="258" y="410"/>
                </a:cxn>
                <a:cxn ang="0">
                  <a:pos x="231" y="477"/>
                </a:cxn>
                <a:cxn ang="0">
                  <a:pos x="209" y="533"/>
                </a:cxn>
                <a:cxn ang="0">
                  <a:pos x="165" y="651"/>
                </a:cxn>
                <a:cxn ang="0">
                  <a:pos x="154" y="701"/>
                </a:cxn>
                <a:cxn ang="0">
                  <a:pos x="159" y="729"/>
                </a:cxn>
                <a:cxn ang="0">
                  <a:pos x="170" y="740"/>
                </a:cxn>
                <a:cxn ang="0">
                  <a:pos x="214" y="735"/>
                </a:cxn>
                <a:cxn ang="0">
                  <a:pos x="280" y="662"/>
                </a:cxn>
                <a:cxn ang="0">
                  <a:pos x="302" y="595"/>
                </a:cxn>
                <a:cxn ang="0">
                  <a:pos x="313" y="583"/>
                </a:cxn>
                <a:cxn ang="0">
                  <a:pos x="324" y="583"/>
                </a:cxn>
                <a:cxn ang="0">
                  <a:pos x="335" y="589"/>
                </a:cxn>
                <a:cxn ang="0">
                  <a:pos x="340" y="600"/>
                </a:cxn>
                <a:cxn ang="0">
                  <a:pos x="324" y="651"/>
                </a:cxn>
                <a:cxn ang="0">
                  <a:pos x="269" y="729"/>
                </a:cxn>
                <a:cxn ang="0">
                  <a:pos x="181" y="774"/>
                </a:cxn>
                <a:cxn ang="0">
                  <a:pos x="82" y="724"/>
                </a:cxn>
                <a:cxn ang="0">
                  <a:pos x="71" y="656"/>
                </a:cxn>
                <a:cxn ang="0">
                  <a:pos x="82" y="628"/>
                </a:cxn>
                <a:cxn ang="0">
                  <a:pos x="170" y="398"/>
                </a:cxn>
                <a:cxn ang="0">
                  <a:pos x="187" y="348"/>
                </a:cxn>
                <a:cxn ang="0">
                  <a:pos x="187" y="314"/>
                </a:cxn>
                <a:cxn ang="0">
                  <a:pos x="176" y="292"/>
                </a:cxn>
                <a:cxn ang="0">
                  <a:pos x="159" y="286"/>
                </a:cxn>
                <a:cxn ang="0">
                  <a:pos x="93" y="320"/>
                </a:cxn>
                <a:cxn ang="0">
                  <a:pos x="38" y="426"/>
                </a:cxn>
                <a:cxn ang="0">
                  <a:pos x="33" y="443"/>
                </a:cxn>
                <a:cxn ang="0">
                  <a:pos x="16" y="443"/>
                </a:cxn>
                <a:cxn ang="0">
                  <a:pos x="11" y="443"/>
                </a:cxn>
                <a:cxn ang="0">
                  <a:pos x="0" y="438"/>
                </a:cxn>
                <a:cxn ang="0">
                  <a:pos x="0" y="410"/>
                </a:cxn>
                <a:cxn ang="0">
                  <a:pos x="38" y="337"/>
                </a:cxn>
                <a:cxn ang="0">
                  <a:pos x="110" y="269"/>
                </a:cxn>
                <a:cxn ang="0">
                  <a:pos x="264" y="0"/>
                </a:cxn>
                <a:cxn ang="0">
                  <a:pos x="297" y="11"/>
                </a:cxn>
                <a:cxn ang="0">
                  <a:pos x="308" y="34"/>
                </a:cxn>
                <a:cxn ang="0">
                  <a:pos x="308" y="62"/>
                </a:cxn>
                <a:cxn ang="0">
                  <a:pos x="286" y="96"/>
                </a:cxn>
                <a:cxn ang="0">
                  <a:pos x="247" y="107"/>
                </a:cxn>
                <a:cxn ang="0">
                  <a:pos x="220" y="96"/>
                </a:cxn>
                <a:cxn ang="0">
                  <a:pos x="203" y="73"/>
                </a:cxn>
                <a:cxn ang="0">
                  <a:pos x="209" y="45"/>
                </a:cxn>
                <a:cxn ang="0">
                  <a:pos x="231" y="11"/>
                </a:cxn>
                <a:cxn ang="0">
                  <a:pos x="264" y="0"/>
                </a:cxn>
              </a:cxnLst>
              <a:rect l="0" t="0" r="r" b="b"/>
              <a:pathLst>
                <a:path w="340" h="774">
                  <a:moveTo>
                    <a:pt x="165" y="258"/>
                  </a:moveTo>
                  <a:lnTo>
                    <a:pt x="220" y="269"/>
                  </a:lnTo>
                  <a:lnTo>
                    <a:pt x="253" y="303"/>
                  </a:lnTo>
                  <a:lnTo>
                    <a:pt x="269" y="353"/>
                  </a:lnTo>
                  <a:lnTo>
                    <a:pt x="269" y="365"/>
                  </a:lnTo>
                  <a:lnTo>
                    <a:pt x="264" y="376"/>
                  </a:lnTo>
                  <a:lnTo>
                    <a:pt x="264" y="387"/>
                  </a:lnTo>
                  <a:lnTo>
                    <a:pt x="258" y="410"/>
                  </a:lnTo>
                  <a:lnTo>
                    <a:pt x="247" y="438"/>
                  </a:lnTo>
                  <a:lnTo>
                    <a:pt x="231" y="477"/>
                  </a:lnTo>
                  <a:lnTo>
                    <a:pt x="220" y="510"/>
                  </a:lnTo>
                  <a:lnTo>
                    <a:pt x="209" y="533"/>
                  </a:lnTo>
                  <a:lnTo>
                    <a:pt x="170" y="628"/>
                  </a:lnTo>
                  <a:lnTo>
                    <a:pt x="165" y="651"/>
                  </a:lnTo>
                  <a:lnTo>
                    <a:pt x="154" y="679"/>
                  </a:lnTo>
                  <a:lnTo>
                    <a:pt x="154" y="701"/>
                  </a:lnTo>
                  <a:lnTo>
                    <a:pt x="154" y="718"/>
                  </a:lnTo>
                  <a:lnTo>
                    <a:pt x="159" y="729"/>
                  </a:lnTo>
                  <a:lnTo>
                    <a:pt x="159" y="735"/>
                  </a:lnTo>
                  <a:lnTo>
                    <a:pt x="170" y="740"/>
                  </a:lnTo>
                  <a:lnTo>
                    <a:pt x="181" y="740"/>
                  </a:lnTo>
                  <a:lnTo>
                    <a:pt x="214" y="735"/>
                  </a:lnTo>
                  <a:lnTo>
                    <a:pt x="247" y="707"/>
                  </a:lnTo>
                  <a:lnTo>
                    <a:pt x="280" y="662"/>
                  </a:lnTo>
                  <a:lnTo>
                    <a:pt x="302" y="600"/>
                  </a:lnTo>
                  <a:lnTo>
                    <a:pt x="302" y="595"/>
                  </a:lnTo>
                  <a:lnTo>
                    <a:pt x="308" y="589"/>
                  </a:lnTo>
                  <a:lnTo>
                    <a:pt x="313" y="583"/>
                  </a:lnTo>
                  <a:lnTo>
                    <a:pt x="324" y="583"/>
                  </a:lnTo>
                  <a:lnTo>
                    <a:pt x="324" y="583"/>
                  </a:lnTo>
                  <a:lnTo>
                    <a:pt x="329" y="583"/>
                  </a:lnTo>
                  <a:lnTo>
                    <a:pt x="335" y="589"/>
                  </a:lnTo>
                  <a:lnTo>
                    <a:pt x="340" y="589"/>
                  </a:lnTo>
                  <a:lnTo>
                    <a:pt x="340" y="600"/>
                  </a:lnTo>
                  <a:lnTo>
                    <a:pt x="335" y="617"/>
                  </a:lnTo>
                  <a:lnTo>
                    <a:pt x="324" y="651"/>
                  </a:lnTo>
                  <a:lnTo>
                    <a:pt x="302" y="690"/>
                  </a:lnTo>
                  <a:lnTo>
                    <a:pt x="269" y="729"/>
                  </a:lnTo>
                  <a:lnTo>
                    <a:pt x="231" y="763"/>
                  </a:lnTo>
                  <a:lnTo>
                    <a:pt x="181" y="774"/>
                  </a:lnTo>
                  <a:lnTo>
                    <a:pt x="121" y="757"/>
                  </a:lnTo>
                  <a:lnTo>
                    <a:pt x="82" y="724"/>
                  </a:lnTo>
                  <a:lnTo>
                    <a:pt x="71" y="679"/>
                  </a:lnTo>
                  <a:lnTo>
                    <a:pt x="71" y="656"/>
                  </a:lnTo>
                  <a:lnTo>
                    <a:pt x="77" y="645"/>
                  </a:lnTo>
                  <a:lnTo>
                    <a:pt x="82" y="628"/>
                  </a:lnTo>
                  <a:lnTo>
                    <a:pt x="148" y="443"/>
                  </a:lnTo>
                  <a:lnTo>
                    <a:pt x="170" y="398"/>
                  </a:lnTo>
                  <a:lnTo>
                    <a:pt x="181" y="370"/>
                  </a:lnTo>
                  <a:lnTo>
                    <a:pt x="187" y="348"/>
                  </a:lnTo>
                  <a:lnTo>
                    <a:pt x="187" y="325"/>
                  </a:lnTo>
                  <a:lnTo>
                    <a:pt x="187" y="314"/>
                  </a:lnTo>
                  <a:lnTo>
                    <a:pt x="181" y="303"/>
                  </a:lnTo>
                  <a:lnTo>
                    <a:pt x="176" y="292"/>
                  </a:lnTo>
                  <a:lnTo>
                    <a:pt x="170" y="286"/>
                  </a:lnTo>
                  <a:lnTo>
                    <a:pt x="159" y="286"/>
                  </a:lnTo>
                  <a:lnTo>
                    <a:pt x="126" y="297"/>
                  </a:lnTo>
                  <a:lnTo>
                    <a:pt x="93" y="320"/>
                  </a:lnTo>
                  <a:lnTo>
                    <a:pt x="66" y="365"/>
                  </a:lnTo>
                  <a:lnTo>
                    <a:pt x="38" y="426"/>
                  </a:lnTo>
                  <a:lnTo>
                    <a:pt x="38" y="438"/>
                  </a:lnTo>
                  <a:lnTo>
                    <a:pt x="33" y="443"/>
                  </a:lnTo>
                  <a:lnTo>
                    <a:pt x="27" y="443"/>
                  </a:lnTo>
                  <a:lnTo>
                    <a:pt x="16" y="443"/>
                  </a:lnTo>
                  <a:lnTo>
                    <a:pt x="16" y="443"/>
                  </a:lnTo>
                  <a:lnTo>
                    <a:pt x="11" y="443"/>
                  </a:lnTo>
                  <a:lnTo>
                    <a:pt x="5" y="443"/>
                  </a:lnTo>
                  <a:lnTo>
                    <a:pt x="0" y="438"/>
                  </a:lnTo>
                  <a:lnTo>
                    <a:pt x="0" y="432"/>
                  </a:lnTo>
                  <a:lnTo>
                    <a:pt x="0" y="410"/>
                  </a:lnTo>
                  <a:lnTo>
                    <a:pt x="16" y="376"/>
                  </a:lnTo>
                  <a:lnTo>
                    <a:pt x="38" y="337"/>
                  </a:lnTo>
                  <a:lnTo>
                    <a:pt x="71" y="297"/>
                  </a:lnTo>
                  <a:lnTo>
                    <a:pt x="110" y="269"/>
                  </a:lnTo>
                  <a:lnTo>
                    <a:pt x="165" y="258"/>
                  </a:lnTo>
                  <a:close/>
                  <a:moveTo>
                    <a:pt x="264" y="0"/>
                  </a:moveTo>
                  <a:lnTo>
                    <a:pt x="286" y="6"/>
                  </a:lnTo>
                  <a:lnTo>
                    <a:pt x="297" y="11"/>
                  </a:lnTo>
                  <a:lnTo>
                    <a:pt x="308" y="23"/>
                  </a:lnTo>
                  <a:lnTo>
                    <a:pt x="308" y="34"/>
                  </a:lnTo>
                  <a:lnTo>
                    <a:pt x="313" y="45"/>
                  </a:lnTo>
                  <a:lnTo>
                    <a:pt x="308" y="62"/>
                  </a:lnTo>
                  <a:lnTo>
                    <a:pt x="297" y="79"/>
                  </a:lnTo>
                  <a:lnTo>
                    <a:pt x="286" y="96"/>
                  </a:lnTo>
                  <a:lnTo>
                    <a:pt x="269" y="107"/>
                  </a:lnTo>
                  <a:lnTo>
                    <a:pt x="247" y="107"/>
                  </a:lnTo>
                  <a:lnTo>
                    <a:pt x="231" y="107"/>
                  </a:lnTo>
                  <a:lnTo>
                    <a:pt x="220" y="96"/>
                  </a:lnTo>
                  <a:lnTo>
                    <a:pt x="209" y="84"/>
                  </a:lnTo>
                  <a:lnTo>
                    <a:pt x="203" y="73"/>
                  </a:lnTo>
                  <a:lnTo>
                    <a:pt x="203" y="62"/>
                  </a:lnTo>
                  <a:lnTo>
                    <a:pt x="209" y="45"/>
                  </a:lnTo>
                  <a:lnTo>
                    <a:pt x="220" y="28"/>
                  </a:lnTo>
                  <a:lnTo>
                    <a:pt x="231" y="11"/>
                  </a:lnTo>
                  <a:lnTo>
                    <a:pt x="247" y="6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3"/>
            <p:cNvSpPr>
              <a:spLocks/>
            </p:cNvSpPr>
            <p:nvPr/>
          </p:nvSpPr>
          <p:spPr bwMode="auto">
            <a:xfrm>
              <a:off x="10898" y="5112"/>
              <a:ext cx="148" cy="359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04" y="11"/>
                </a:cxn>
                <a:cxn ang="0">
                  <a:pos x="126" y="39"/>
                </a:cxn>
                <a:cxn ang="0">
                  <a:pos x="143" y="79"/>
                </a:cxn>
                <a:cxn ang="0">
                  <a:pos x="148" y="129"/>
                </a:cxn>
                <a:cxn ang="0">
                  <a:pos x="137" y="202"/>
                </a:cxn>
                <a:cxn ang="0">
                  <a:pos x="110" y="269"/>
                </a:cxn>
                <a:cxn ang="0">
                  <a:pos x="82" y="314"/>
                </a:cxn>
                <a:cxn ang="0">
                  <a:pos x="55" y="348"/>
                </a:cxn>
                <a:cxn ang="0">
                  <a:pos x="33" y="359"/>
                </a:cxn>
                <a:cxn ang="0">
                  <a:pos x="27" y="353"/>
                </a:cxn>
                <a:cxn ang="0">
                  <a:pos x="22" y="348"/>
                </a:cxn>
                <a:cxn ang="0">
                  <a:pos x="22" y="342"/>
                </a:cxn>
                <a:cxn ang="0">
                  <a:pos x="22" y="337"/>
                </a:cxn>
                <a:cxn ang="0">
                  <a:pos x="22" y="331"/>
                </a:cxn>
                <a:cxn ang="0">
                  <a:pos x="27" y="325"/>
                </a:cxn>
                <a:cxn ang="0">
                  <a:pos x="71" y="269"/>
                </a:cxn>
                <a:cxn ang="0">
                  <a:pos x="99" y="219"/>
                </a:cxn>
                <a:cxn ang="0">
                  <a:pos x="110" y="168"/>
                </a:cxn>
                <a:cxn ang="0">
                  <a:pos x="115" y="118"/>
                </a:cxn>
                <a:cxn ang="0">
                  <a:pos x="115" y="118"/>
                </a:cxn>
                <a:cxn ang="0">
                  <a:pos x="115" y="118"/>
                </a:cxn>
                <a:cxn ang="0">
                  <a:pos x="115" y="118"/>
                </a:cxn>
                <a:cxn ang="0">
                  <a:pos x="115" y="118"/>
                </a:cxn>
                <a:cxn ang="0">
                  <a:pos x="104" y="124"/>
                </a:cxn>
                <a:cxn ang="0">
                  <a:pos x="99" y="129"/>
                </a:cxn>
                <a:cxn ang="0">
                  <a:pos x="82" y="135"/>
                </a:cxn>
                <a:cxn ang="0">
                  <a:pos x="71" y="135"/>
                </a:cxn>
                <a:cxn ang="0">
                  <a:pos x="49" y="129"/>
                </a:cxn>
                <a:cxn ang="0">
                  <a:pos x="27" y="124"/>
                </a:cxn>
                <a:cxn ang="0">
                  <a:pos x="16" y="107"/>
                </a:cxn>
                <a:cxn ang="0">
                  <a:pos x="5" y="90"/>
                </a:cxn>
                <a:cxn ang="0">
                  <a:pos x="0" y="68"/>
                </a:cxn>
                <a:cxn ang="0">
                  <a:pos x="5" y="45"/>
                </a:cxn>
                <a:cxn ang="0">
                  <a:pos x="16" y="28"/>
                </a:cxn>
                <a:cxn ang="0">
                  <a:pos x="27" y="17"/>
                </a:cxn>
                <a:cxn ang="0">
                  <a:pos x="44" y="6"/>
                </a:cxn>
                <a:cxn ang="0">
                  <a:pos x="66" y="0"/>
                </a:cxn>
              </a:cxnLst>
              <a:rect l="0" t="0" r="r" b="b"/>
              <a:pathLst>
                <a:path w="148" h="359">
                  <a:moveTo>
                    <a:pt x="66" y="0"/>
                  </a:moveTo>
                  <a:lnTo>
                    <a:pt x="104" y="11"/>
                  </a:lnTo>
                  <a:lnTo>
                    <a:pt x="126" y="39"/>
                  </a:lnTo>
                  <a:lnTo>
                    <a:pt x="143" y="79"/>
                  </a:lnTo>
                  <a:lnTo>
                    <a:pt x="148" y="129"/>
                  </a:lnTo>
                  <a:lnTo>
                    <a:pt x="137" y="202"/>
                  </a:lnTo>
                  <a:lnTo>
                    <a:pt x="110" y="269"/>
                  </a:lnTo>
                  <a:lnTo>
                    <a:pt x="82" y="314"/>
                  </a:lnTo>
                  <a:lnTo>
                    <a:pt x="55" y="348"/>
                  </a:lnTo>
                  <a:lnTo>
                    <a:pt x="33" y="359"/>
                  </a:lnTo>
                  <a:lnTo>
                    <a:pt x="27" y="353"/>
                  </a:lnTo>
                  <a:lnTo>
                    <a:pt x="22" y="348"/>
                  </a:lnTo>
                  <a:lnTo>
                    <a:pt x="22" y="342"/>
                  </a:lnTo>
                  <a:lnTo>
                    <a:pt x="22" y="337"/>
                  </a:lnTo>
                  <a:lnTo>
                    <a:pt x="22" y="331"/>
                  </a:lnTo>
                  <a:lnTo>
                    <a:pt x="27" y="325"/>
                  </a:lnTo>
                  <a:lnTo>
                    <a:pt x="71" y="269"/>
                  </a:lnTo>
                  <a:lnTo>
                    <a:pt x="99" y="219"/>
                  </a:lnTo>
                  <a:lnTo>
                    <a:pt x="110" y="16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04" y="124"/>
                  </a:lnTo>
                  <a:lnTo>
                    <a:pt x="99" y="129"/>
                  </a:lnTo>
                  <a:lnTo>
                    <a:pt x="82" y="135"/>
                  </a:lnTo>
                  <a:lnTo>
                    <a:pt x="71" y="135"/>
                  </a:lnTo>
                  <a:lnTo>
                    <a:pt x="49" y="129"/>
                  </a:lnTo>
                  <a:lnTo>
                    <a:pt x="27" y="124"/>
                  </a:lnTo>
                  <a:lnTo>
                    <a:pt x="16" y="107"/>
                  </a:lnTo>
                  <a:lnTo>
                    <a:pt x="5" y="90"/>
                  </a:lnTo>
                  <a:lnTo>
                    <a:pt x="0" y="68"/>
                  </a:lnTo>
                  <a:lnTo>
                    <a:pt x="5" y="45"/>
                  </a:lnTo>
                  <a:lnTo>
                    <a:pt x="16" y="28"/>
                  </a:lnTo>
                  <a:lnTo>
                    <a:pt x="27" y="17"/>
                  </a:lnTo>
                  <a:lnTo>
                    <a:pt x="44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4"/>
            <p:cNvSpPr>
              <a:spLocks noEditPoints="1"/>
            </p:cNvSpPr>
            <p:nvPr/>
          </p:nvSpPr>
          <p:spPr bwMode="auto">
            <a:xfrm>
              <a:off x="11161" y="4484"/>
              <a:ext cx="495" cy="998"/>
            </a:xfrm>
            <a:custGeom>
              <a:avLst/>
              <a:gdLst/>
              <a:ahLst/>
              <a:cxnLst>
                <a:cxn ang="0">
                  <a:pos x="379" y="264"/>
                </a:cxn>
                <a:cxn ang="0">
                  <a:pos x="445" y="320"/>
                </a:cxn>
                <a:cxn ang="0">
                  <a:pos x="451" y="381"/>
                </a:cxn>
                <a:cxn ang="0">
                  <a:pos x="445" y="404"/>
                </a:cxn>
                <a:cxn ang="0">
                  <a:pos x="319" y="881"/>
                </a:cxn>
                <a:cxn ang="0">
                  <a:pos x="242" y="959"/>
                </a:cxn>
                <a:cxn ang="0">
                  <a:pos x="149" y="993"/>
                </a:cxn>
                <a:cxn ang="0">
                  <a:pos x="50" y="987"/>
                </a:cxn>
                <a:cxn ang="0">
                  <a:pos x="0" y="925"/>
                </a:cxn>
                <a:cxn ang="0">
                  <a:pos x="11" y="886"/>
                </a:cxn>
                <a:cxn ang="0">
                  <a:pos x="44" y="864"/>
                </a:cxn>
                <a:cxn ang="0">
                  <a:pos x="77" y="858"/>
                </a:cxn>
                <a:cxn ang="0">
                  <a:pos x="99" y="875"/>
                </a:cxn>
                <a:cxn ang="0">
                  <a:pos x="105" y="903"/>
                </a:cxn>
                <a:cxn ang="0">
                  <a:pos x="99" y="925"/>
                </a:cxn>
                <a:cxn ang="0">
                  <a:pos x="83" y="948"/>
                </a:cxn>
                <a:cxn ang="0">
                  <a:pos x="88" y="965"/>
                </a:cxn>
                <a:cxn ang="0">
                  <a:pos x="160" y="953"/>
                </a:cxn>
                <a:cxn ang="0">
                  <a:pos x="231" y="875"/>
                </a:cxn>
                <a:cxn ang="0">
                  <a:pos x="253" y="819"/>
                </a:cxn>
                <a:cxn ang="0">
                  <a:pos x="363" y="370"/>
                </a:cxn>
                <a:cxn ang="0">
                  <a:pos x="368" y="342"/>
                </a:cxn>
                <a:cxn ang="0">
                  <a:pos x="363" y="309"/>
                </a:cxn>
                <a:cxn ang="0">
                  <a:pos x="346" y="292"/>
                </a:cxn>
                <a:cxn ang="0">
                  <a:pos x="281" y="297"/>
                </a:cxn>
                <a:cxn ang="0">
                  <a:pos x="204" y="376"/>
                </a:cxn>
                <a:cxn ang="0">
                  <a:pos x="171" y="438"/>
                </a:cxn>
                <a:cxn ang="0">
                  <a:pos x="160" y="443"/>
                </a:cxn>
                <a:cxn ang="0">
                  <a:pos x="149" y="443"/>
                </a:cxn>
                <a:cxn ang="0">
                  <a:pos x="138" y="443"/>
                </a:cxn>
                <a:cxn ang="0">
                  <a:pos x="132" y="432"/>
                </a:cxn>
                <a:cxn ang="0">
                  <a:pos x="160" y="376"/>
                </a:cxn>
                <a:cxn ang="0">
                  <a:pos x="226" y="297"/>
                </a:cxn>
                <a:cxn ang="0">
                  <a:pos x="330" y="258"/>
                </a:cxn>
                <a:cxn ang="0">
                  <a:pos x="467" y="6"/>
                </a:cxn>
                <a:cxn ang="0">
                  <a:pos x="489" y="23"/>
                </a:cxn>
                <a:cxn ang="0">
                  <a:pos x="495" y="45"/>
                </a:cxn>
                <a:cxn ang="0">
                  <a:pos x="484" y="79"/>
                </a:cxn>
                <a:cxn ang="0">
                  <a:pos x="451" y="107"/>
                </a:cxn>
                <a:cxn ang="0">
                  <a:pos x="412" y="107"/>
                </a:cxn>
                <a:cxn ang="0">
                  <a:pos x="396" y="84"/>
                </a:cxn>
                <a:cxn ang="0">
                  <a:pos x="385" y="62"/>
                </a:cxn>
                <a:cxn ang="0">
                  <a:pos x="401" y="28"/>
                </a:cxn>
                <a:cxn ang="0">
                  <a:pos x="429" y="6"/>
                </a:cxn>
              </a:cxnLst>
              <a:rect l="0" t="0" r="r" b="b"/>
              <a:pathLst>
                <a:path w="495" h="998">
                  <a:moveTo>
                    <a:pt x="330" y="258"/>
                  </a:moveTo>
                  <a:lnTo>
                    <a:pt x="379" y="264"/>
                  </a:lnTo>
                  <a:lnTo>
                    <a:pt x="418" y="286"/>
                  </a:lnTo>
                  <a:lnTo>
                    <a:pt x="445" y="320"/>
                  </a:lnTo>
                  <a:lnTo>
                    <a:pt x="451" y="365"/>
                  </a:lnTo>
                  <a:lnTo>
                    <a:pt x="451" y="381"/>
                  </a:lnTo>
                  <a:lnTo>
                    <a:pt x="451" y="393"/>
                  </a:lnTo>
                  <a:lnTo>
                    <a:pt x="445" y="404"/>
                  </a:lnTo>
                  <a:lnTo>
                    <a:pt x="346" y="819"/>
                  </a:lnTo>
                  <a:lnTo>
                    <a:pt x="319" y="881"/>
                  </a:lnTo>
                  <a:lnTo>
                    <a:pt x="286" y="925"/>
                  </a:lnTo>
                  <a:lnTo>
                    <a:pt x="242" y="959"/>
                  </a:lnTo>
                  <a:lnTo>
                    <a:pt x="193" y="981"/>
                  </a:lnTo>
                  <a:lnTo>
                    <a:pt x="149" y="993"/>
                  </a:lnTo>
                  <a:lnTo>
                    <a:pt x="110" y="998"/>
                  </a:lnTo>
                  <a:lnTo>
                    <a:pt x="50" y="987"/>
                  </a:lnTo>
                  <a:lnTo>
                    <a:pt x="11" y="965"/>
                  </a:lnTo>
                  <a:lnTo>
                    <a:pt x="0" y="925"/>
                  </a:lnTo>
                  <a:lnTo>
                    <a:pt x="0" y="903"/>
                  </a:lnTo>
                  <a:lnTo>
                    <a:pt x="11" y="886"/>
                  </a:lnTo>
                  <a:lnTo>
                    <a:pt x="28" y="869"/>
                  </a:lnTo>
                  <a:lnTo>
                    <a:pt x="44" y="864"/>
                  </a:lnTo>
                  <a:lnTo>
                    <a:pt x="66" y="858"/>
                  </a:lnTo>
                  <a:lnTo>
                    <a:pt x="77" y="858"/>
                  </a:lnTo>
                  <a:lnTo>
                    <a:pt x="88" y="864"/>
                  </a:lnTo>
                  <a:lnTo>
                    <a:pt x="99" y="875"/>
                  </a:lnTo>
                  <a:lnTo>
                    <a:pt x="105" y="886"/>
                  </a:lnTo>
                  <a:lnTo>
                    <a:pt x="105" y="903"/>
                  </a:lnTo>
                  <a:lnTo>
                    <a:pt x="105" y="914"/>
                  </a:lnTo>
                  <a:lnTo>
                    <a:pt x="99" y="925"/>
                  </a:lnTo>
                  <a:lnTo>
                    <a:pt x="94" y="937"/>
                  </a:lnTo>
                  <a:lnTo>
                    <a:pt x="83" y="948"/>
                  </a:lnTo>
                  <a:lnTo>
                    <a:pt x="66" y="959"/>
                  </a:lnTo>
                  <a:lnTo>
                    <a:pt x="88" y="965"/>
                  </a:lnTo>
                  <a:lnTo>
                    <a:pt x="110" y="965"/>
                  </a:lnTo>
                  <a:lnTo>
                    <a:pt x="160" y="953"/>
                  </a:lnTo>
                  <a:lnTo>
                    <a:pt x="198" y="920"/>
                  </a:lnTo>
                  <a:lnTo>
                    <a:pt x="231" y="875"/>
                  </a:lnTo>
                  <a:lnTo>
                    <a:pt x="253" y="819"/>
                  </a:lnTo>
                  <a:lnTo>
                    <a:pt x="253" y="819"/>
                  </a:lnTo>
                  <a:lnTo>
                    <a:pt x="363" y="381"/>
                  </a:lnTo>
                  <a:lnTo>
                    <a:pt x="363" y="370"/>
                  </a:lnTo>
                  <a:lnTo>
                    <a:pt x="368" y="359"/>
                  </a:lnTo>
                  <a:lnTo>
                    <a:pt x="368" y="342"/>
                  </a:lnTo>
                  <a:lnTo>
                    <a:pt x="363" y="325"/>
                  </a:lnTo>
                  <a:lnTo>
                    <a:pt x="363" y="309"/>
                  </a:lnTo>
                  <a:lnTo>
                    <a:pt x="352" y="297"/>
                  </a:lnTo>
                  <a:lnTo>
                    <a:pt x="346" y="292"/>
                  </a:lnTo>
                  <a:lnTo>
                    <a:pt x="330" y="286"/>
                  </a:lnTo>
                  <a:lnTo>
                    <a:pt x="281" y="297"/>
                  </a:lnTo>
                  <a:lnTo>
                    <a:pt x="237" y="331"/>
                  </a:lnTo>
                  <a:lnTo>
                    <a:pt x="204" y="376"/>
                  </a:lnTo>
                  <a:lnTo>
                    <a:pt x="176" y="426"/>
                  </a:lnTo>
                  <a:lnTo>
                    <a:pt x="171" y="438"/>
                  </a:lnTo>
                  <a:lnTo>
                    <a:pt x="165" y="443"/>
                  </a:lnTo>
                  <a:lnTo>
                    <a:pt x="160" y="443"/>
                  </a:lnTo>
                  <a:lnTo>
                    <a:pt x="154" y="443"/>
                  </a:lnTo>
                  <a:lnTo>
                    <a:pt x="149" y="443"/>
                  </a:lnTo>
                  <a:lnTo>
                    <a:pt x="143" y="443"/>
                  </a:lnTo>
                  <a:lnTo>
                    <a:pt x="138" y="443"/>
                  </a:lnTo>
                  <a:lnTo>
                    <a:pt x="138" y="438"/>
                  </a:lnTo>
                  <a:lnTo>
                    <a:pt x="132" y="432"/>
                  </a:lnTo>
                  <a:lnTo>
                    <a:pt x="138" y="410"/>
                  </a:lnTo>
                  <a:lnTo>
                    <a:pt x="160" y="376"/>
                  </a:lnTo>
                  <a:lnTo>
                    <a:pt x="187" y="337"/>
                  </a:lnTo>
                  <a:lnTo>
                    <a:pt x="226" y="297"/>
                  </a:lnTo>
                  <a:lnTo>
                    <a:pt x="275" y="269"/>
                  </a:lnTo>
                  <a:lnTo>
                    <a:pt x="330" y="258"/>
                  </a:lnTo>
                  <a:close/>
                  <a:moveTo>
                    <a:pt x="451" y="0"/>
                  </a:moveTo>
                  <a:lnTo>
                    <a:pt x="467" y="6"/>
                  </a:lnTo>
                  <a:lnTo>
                    <a:pt x="478" y="11"/>
                  </a:lnTo>
                  <a:lnTo>
                    <a:pt x="489" y="23"/>
                  </a:lnTo>
                  <a:lnTo>
                    <a:pt x="495" y="34"/>
                  </a:lnTo>
                  <a:lnTo>
                    <a:pt x="495" y="45"/>
                  </a:lnTo>
                  <a:lnTo>
                    <a:pt x="489" y="62"/>
                  </a:lnTo>
                  <a:lnTo>
                    <a:pt x="484" y="79"/>
                  </a:lnTo>
                  <a:lnTo>
                    <a:pt x="467" y="96"/>
                  </a:lnTo>
                  <a:lnTo>
                    <a:pt x="451" y="107"/>
                  </a:lnTo>
                  <a:lnTo>
                    <a:pt x="434" y="107"/>
                  </a:lnTo>
                  <a:lnTo>
                    <a:pt x="412" y="107"/>
                  </a:lnTo>
                  <a:lnTo>
                    <a:pt x="401" y="96"/>
                  </a:lnTo>
                  <a:lnTo>
                    <a:pt x="396" y="84"/>
                  </a:lnTo>
                  <a:lnTo>
                    <a:pt x="390" y="73"/>
                  </a:lnTo>
                  <a:lnTo>
                    <a:pt x="385" y="62"/>
                  </a:lnTo>
                  <a:lnTo>
                    <a:pt x="390" y="45"/>
                  </a:lnTo>
                  <a:lnTo>
                    <a:pt x="401" y="28"/>
                  </a:lnTo>
                  <a:lnTo>
                    <a:pt x="412" y="11"/>
                  </a:lnTo>
                  <a:lnTo>
                    <a:pt x="429" y="6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" name="Freeform 75"/>
            <p:cNvSpPr>
              <a:spLocks/>
            </p:cNvSpPr>
            <p:nvPr/>
          </p:nvSpPr>
          <p:spPr bwMode="auto">
            <a:xfrm>
              <a:off x="11908" y="3907"/>
              <a:ext cx="874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0" y="0"/>
                </a:cxn>
                <a:cxn ang="0">
                  <a:pos x="830" y="0"/>
                </a:cxn>
                <a:cxn ang="0">
                  <a:pos x="874" y="364"/>
                </a:cxn>
                <a:cxn ang="0">
                  <a:pos x="835" y="364"/>
                </a:cxn>
                <a:cxn ang="0">
                  <a:pos x="824" y="280"/>
                </a:cxn>
                <a:cxn ang="0">
                  <a:pos x="808" y="207"/>
                </a:cxn>
                <a:cxn ang="0">
                  <a:pos x="780" y="145"/>
                </a:cxn>
                <a:cxn ang="0">
                  <a:pos x="747" y="106"/>
                </a:cxn>
                <a:cxn ang="0">
                  <a:pos x="698" y="73"/>
                </a:cxn>
                <a:cxn ang="0">
                  <a:pos x="632" y="56"/>
                </a:cxn>
                <a:cxn ang="0">
                  <a:pos x="544" y="50"/>
                </a:cxn>
                <a:cxn ang="0">
                  <a:pos x="379" y="50"/>
                </a:cxn>
                <a:cxn ang="0">
                  <a:pos x="352" y="50"/>
                </a:cxn>
                <a:cxn ang="0">
                  <a:pos x="335" y="50"/>
                </a:cxn>
                <a:cxn ang="0">
                  <a:pos x="319" y="56"/>
                </a:cxn>
                <a:cxn ang="0">
                  <a:pos x="313" y="67"/>
                </a:cxn>
                <a:cxn ang="0">
                  <a:pos x="308" y="78"/>
                </a:cxn>
                <a:cxn ang="0">
                  <a:pos x="302" y="95"/>
                </a:cxn>
                <a:cxn ang="0">
                  <a:pos x="302" y="112"/>
                </a:cxn>
                <a:cxn ang="0">
                  <a:pos x="302" y="975"/>
                </a:cxn>
                <a:cxn ang="0">
                  <a:pos x="302" y="1009"/>
                </a:cxn>
                <a:cxn ang="0">
                  <a:pos x="313" y="1026"/>
                </a:cxn>
                <a:cxn ang="0">
                  <a:pos x="335" y="1043"/>
                </a:cxn>
                <a:cxn ang="0">
                  <a:pos x="379" y="1048"/>
                </a:cxn>
                <a:cxn ang="0">
                  <a:pos x="456" y="1054"/>
                </a:cxn>
                <a:cxn ang="0">
                  <a:pos x="511" y="1054"/>
                </a:cxn>
                <a:cxn ang="0">
                  <a:pos x="511" y="1104"/>
                </a:cxn>
                <a:cxn ang="0">
                  <a:pos x="451" y="1104"/>
                </a:cxn>
                <a:cxn ang="0">
                  <a:pos x="379" y="1099"/>
                </a:cxn>
                <a:cxn ang="0">
                  <a:pos x="302" y="1099"/>
                </a:cxn>
                <a:cxn ang="0">
                  <a:pos x="242" y="1099"/>
                </a:cxn>
                <a:cxn ang="0">
                  <a:pos x="182" y="1099"/>
                </a:cxn>
                <a:cxn ang="0">
                  <a:pos x="116" y="1099"/>
                </a:cxn>
                <a:cxn ang="0">
                  <a:pos x="50" y="1104"/>
                </a:cxn>
                <a:cxn ang="0">
                  <a:pos x="0" y="1104"/>
                </a:cxn>
                <a:cxn ang="0">
                  <a:pos x="0" y="1054"/>
                </a:cxn>
                <a:cxn ang="0">
                  <a:pos x="33" y="1054"/>
                </a:cxn>
                <a:cxn ang="0">
                  <a:pos x="94" y="1054"/>
                </a:cxn>
                <a:cxn ang="0">
                  <a:pos x="132" y="1043"/>
                </a:cxn>
                <a:cxn ang="0">
                  <a:pos x="154" y="1031"/>
                </a:cxn>
                <a:cxn ang="0">
                  <a:pos x="160" y="1009"/>
                </a:cxn>
                <a:cxn ang="0">
                  <a:pos x="165" y="975"/>
                </a:cxn>
                <a:cxn ang="0">
                  <a:pos x="165" y="123"/>
                </a:cxn>
                <a:cxn ang="0">
                  <a:pos x="160" y="95"/>
                </a:cxn>
                <a:cxn ang="0">
                  <a:pos x="154" y="73"/>
                </a:cxn>
                <a:cxn ang="0">
                  <a:pos x="132" y="56"/>
                </a:cxn>
                <a:cxn ang="0">
                  <a:pos x="94" y="50"/>
                </a:cxn>
                <a:cxn ang="0">
                  <a:pos x="33" y="50"/>
                </a:cxn>
                <a:cxn ang="0">
                  <a:pos x="0" y="50"/>
                </a:cxn>
                <a:cxn ang="0">
                  <a:pos x="0" y="0"/>
                </a:cxn>
              </a:cxnLst>
              <a:rect l="0" t="0" r="r" b="b"/>
              <a:pathLst>
                <a:path w="874" h="1104">
                  <a:moveTo>
                    <a:pt x="0" y="0"/>
                  </a:moveTo>
                  <a:lnTo>
                    <a:pt x="830" y="0"/>
                  </a:lnTo>
                  <a:lnTo>
                    <a:pt x="830" y="0"/>
                  </a:lnTo>
                  <a:lnTo>
                    <a:pt x="874" y="364"/>
                  </a:lnTo>
                  <a:lnTo>
                    <a:pt x="835" y="364"/>
                  </a:lnTo>
                  <a:lnTo>
                    <a:pt x="824" y="280"/>
                  </a:lnTo>
                  <a:lnTo>
                    <a:pt x="808" y="207"/>
                  </a:lnTo>
                  <a:lnTo>
                    <a:pt x="780" y="145"/>
                  </a:lnTo>
                  <a:lnTo>
                    <a:pt x="747" y="106"/>
                  </a:lnTo>
                  <a:lnTo>
                    <a:pt x="698" y="73"/>
                  </a:lnTo>
                  <a:lnTo>
                    <a:pt x="632" y="56"/>
                  </a:lnTo>
                  <a:lnTo>
                    <a:pt x="544" y="50"/>
                  </a:lnTo>
                  <a:lnTo>
                    <a:pt x="379" y="50"/>
                  </a:lnTo>
                  <a:lnTo>
                    <a:pt x="352" y="50"/>
                  </a:lnTo>
                  <a:lnTo>
                    <a:pt x="335" y="50"/>
                  </a:lnTo>
                  <a:lnTo>
                    <a:pt x="319" y="56"/>
                  </a:lnTo>
                  <a:lnTo>
                    <a:pt x="313" y="67"/>
                  </a:lnTo>
                  <a:lnTo>
                    <a:pt x="308" y="78"/>
                  </a:lnTo>
                  <a:lnTo>
                    <a:pt x="302" y="95"/>
                  </a:lnTo>
                  <a:lnTo>
                    <a:pt x="302" y="112"/>
                  </a:lnTo>
                  <a:lnTo>
                    <a:pt x="302" y="975"/>
                  </a:lnTo>
                  <a:lnTo>
                    <a:pt x="302" y="1009"/>
                  </a:lnTo>
                  <a:lnTo>
                    <a:pt x="313" y="1026"/>
                  </a:lnTo>
                  <a:lnTo>
                    <a:pt x="335" y="1043"/>
                  </a:lnTo>
                  <a:lnTo>
                    <a:pt x="379" y="1048"/>
                  </a:lnTo>
                  <a:lnTo>
                    <a:pt x="456" y="1054"/>
                  </a:lnTo>
                  <a:lnTo>
                    <a:pt x="511" y="1054"/>
                  </a:lnTo>
                  <a:lnTo>
                    <a:pt x="511" y="1104"/>
                  </a:lnTo>
                  <a:lnTo>
                    <a:pt x="451" y="1104"/>
                  </a:lnTo>
                  <a:lnTo>
                    <a:pt x="379" y="1099"/>
                  </a:lnTo>
                  <a:lnTo>
                    <a:pt x="302" y="1099"/>
                  </a:lnTo>
                  <a:lnTo>
                    <a:pt x="242" y="1099"/>
                  </a:lnTo>
                  <a:lnTo>
                    <a:pt x="182" y="1099"/>
                  </a:lnTo>
                  <a:lnTo>
                    <a:pt x="116" y="1099"/>
                  </a:lnTo>
                  <a:lnTo>
                    <a:pt x="50" y="1104"/>
                  </a:lnTo>
                  <a:lnTo>
                    <a:pt x="0" y="1104"/>
                  </a:lnTo>
                  <a:lnTo>
                    <a:pt x="0" y="1054"/>
                  </a:lnTo>
                  <a:lnTo>
                    <a:pt x="33" y="1054"/>
                  </a:lnTo>
                  <a:lnTo>
                    <a:pt x="94" y="1054"/>
                  </a:lnTo>
                  <a:lnTo>
                    <a:pt x="132" y="1043"/>
                  </a:lnTo>
                  <a:lnTo>
                    <a:pt x="154" y="1031"/>
                  </a:lnTo>
                  <a:lnTo>
                    <a:pt x="160" y="1009"/>
                  </a:lnTo>
                  <a:lnTo>
                    <a:pt x="165" y="975"/>
                  </a:lnTo>
                  <a:lnTo>
                    <a:pt x="165" y="123"/>
                  </a:lnTo>
                  <a:lnTo>
                    <a:pt x="160" y="95"/>
                  </a:lnTo>
                  <a:lnTo>
                    <a:pt x="154" y="73"/>
                  </a:lnTo>
                  <a:lnTo>
                    <a:pt x="132" y="56"/>
                  </a:lnTo>
                  <a:lnTo>
                    <a:pt x="94" y="50"/>
                  </a:lnTo>
                  <a:lnTo>
                    <a:pt x="33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" name="Freeform 76"/>
            <p:cNvSpPr>
              <a:spLocks noEditPoints="1"/>
            </p:cNvSpPr>
            <p:nvPr/>
          </p:nvSpPr>
          <p:spPr bwMode="auto">
            <a:xfrm>
              <a:off x="12908" y="4484"/>
              <a:ext cx="341" cy="774"/>
            </a:xfrm>
            <a:custGeom>
              <a:avLst/>
              <a:gdLst/>
              <a:ahLst/>
              <a:cxnLst>
                <a:cxn ang="0">
                  <a:pos x="220" y="269"/>
                </a:cxn>
                <a:cxn ang="0">
                  <a:pos x="269" y="353"/>
                </a:cxn>
                <a:cxn ang="0">
                  <a:pos x="264" y="387"/>
                </a:cxn>
                <a:cxn ang="0">
                  <a:pos x="247" y="438"/>
                </a:cxn>
                <a:cxn ang="0">
                  <a:pos x="220" y="510"/>
                </a:cxn>
                <a:cxn ang="0">
                  <a:pos x="170" y="628"/>
                </a:cxn>
                <a:cxn ang="0">
                  <a:pos x="154" y="679"/>
                </a:cxn>
                <a:cxn ang="0">
                  <a:pos x="154" y="718"/>
                </a:cxn>
                <a:cxn ang="0">
                  <a:pos x="159" y="735"/>
                </a:cxn>
                <a:cxn ang="0">
                  <a:pos x="181" y="740"/>
                </a:cxn>
                <a:cxn ang="0">
                  <a:pos x="247" y="707"/>
                </a:cxn>
                <a:cxn ang="0">
                  <a:pos x="302" y="600"/>
                </a:cxn>
                <a:cxn ang="0">
                  <a:pos x="308" y="589"/>
                </a:cxn>
                <a:cxn ang="0">
                  <a:pos x="324" y="583"/>
                </a:cxn>
                <a:cxn ang="0">
                  <a:pos x="330" y="583"/>
                </a:cxn>
                <a:cxn ang="0">
                  <a:pos x="341" y="589"/>
                </a:cxn>
                <a:cxn ang="0">
                  <a:pos x="335" y="617"/>
                </a:cxn>
                <a:cxn ang="0">
                  <a:pos x="302" y="690"/>
                </a:cxn>
                <a:cxn ang="0">
                  <a:pos x="231" y="763"/>
                </a:cxn>
                <a:cxn ang="0">
                  <a:pos x="121" y="757"/>
                </a:cxn>
                <a:cxn ang="0">
                  <a:pos x="71" y="679"/>
                </a:cxn>
                <a:cxn ang="0">
                  <a:pos x="77" y="645"/>
                </a:cxn>
                <a:cxn ang="0">
                  <a:pos x="154" y="443"/>
                </a:cxn>
                <a:cxn ang="0">
                  <a:pos x="181" y="370"/>
                </a:cxn>
                <a:cxn ang="0">
                  <a:pos x="187" y="325"/>
                </a:cxn>
                <a:cxn ang="0">
                  <a:pos x="181" y="303"/>
                </a:cxn>
                <a:cxn ang="0">
                  <a:pos x="170" y="286"/>
                </a:cxn>
                <a:cxn ang="0">
                  <a:pos x="126" y="297"/>
                </a:cxn>
                <a:cxn ang="0">
                  <a:pos x="66" y="365"/>
                </a:cxn>
                <a:cxn ang="0">
                  <a:pos x="38" y="438"/>
                </a:cxn>
                <a:cxn ang="0">
                  <a:pos x="27" y="443"/>
                </a:cxn>
                <a:cxn ang="0">
                  <a:pos x="16" y="443"/>
                </a:cxn>
                <a:cxn ang="0">
                  <a:pos x="6" y="443"/>
                </a:cxn>
                <a:cxn ang="0">
                  <a:pos x="0" y="432"/>
                </a:cxn>
                <a:cxn ang="0">
                  <a:pos x="16" y="376"/>
                </a:cxn>
                <a:cxn ang="0">
                  <a:pos x="71" y="297"/>
                </a:cxn>
                <a:cxn ang="0">
                  <a:pos x="165" y="258"/>
                </a:cxn>
                <a:cxn ang="0">
                  <a:pos x="286" y="6"/>
                </a:cxn>
                <a:cxn ang="0">
                  <a:pos x="308" y="23"/>
                </a:cxn>
                <a:cxn ang="0">
                  <a:pos x="313" y="45"/>
                </a:cxn>
                <a:cxn ang="0">
                  <a:pos x="297" y="79"/>
                </a:cxn>
                <a:cxn ang="0">
                  <a:pos x="269" y="107"/>
                </a:cxn>
                <a:cxn ang="0">
                  <a:pos x="231" y="107"/>
                </a:cxn>
                <a:cxn ang="0">
                  <a:pos x="209" y="84"/>
                </a:cxn>
                <a:cxn ang="0">
                  <a:pos x="203" y="62"/>
                </a:cxn>
                <a:cxn ang="0">
                  <a:pos x="220" y="28"/>
                </a:cxn>
                <a:cxn ang="0">
                  <a:pos x="247" y="6"/>
                </a:cxn>
              </a:cxnLst>
              <a:rect l="0" t="0" r="r" b="b"/>
              <a:pathLst>
                <a:path w="341" h="774">
                  <a:moveTo>
                    <a:pt x="165" y="258"/>
                  </a:moveTo>
                  <a:lnTo>
                    <a:pt x="220" y="269"/>
                  </a:lnTo>
                  <a:lnTo>
                    <a:pt x="253" y="303"/>
                  </a:lnTo>
                  <a:lnTo>
                    <a:pt x="269" y="353"/>
                  </a:lnTo>
                  <a:lnTo>
                    <a:pt x="269" y="370"/>
                  </a:lnTo>
                  <a:lnTo>
                    <a:pt x="264" y="387"/>
                  </a:lnTo>
                  <a:lnTo>
                    <a:pt x="258" y="410"/>
                  </a:lnTo>
                  <a:lnTo>
                    <a:pt x="247" y="438"/>
                  </a:lnTo>
                  <a:lnTo>
                    <a:pt x="231" y="477"/>
                  </a:lnTo>
                  <a:lnTo>
                    <a:pt x="220" y="510"/>
                  </a:lnTo>
                  <a:lnTo>
                    <a:pt x="209" y="533"/>
                  </a:lnTo>
                  <a:lnTo>
                    <a:pt x="170" y="628"/>
                  </a:lnTo>
                  <a:lnTo>
                    <a:pt x="165" y="651"/>
                  </a:lnTo>
                  <a:lnTo>
                    <a:pt x="154" y="679"/>
                  </a:lnTo>
                  <a:lnTo>
                    <a:pt x="154" y="701"/>
                  </a:lnTo>
                  <a:lnTo>
                    <a:pt x="154" y="718"/>
                  </a:lnTo>
                  <a:lnTo>
                    <a:pt x="159" y="729"/>
                  </a:lnTo>
                  <a:lnTo>
                    <a:pt x="159" y="735"/>
                  </a:lnTo>
                  <a:lnTo>
                    <a:pt x="170" y="740"/>
                  </a:lnTo>
                  <a:lnTo>
                    <a:pt x="181" y="740"/>
                  </a:lnTo>
                  <a:lnTo>
                    <a:pt x="214" y="735"/>
                  </a:lnTo>
                  <a:lnTo>
                    <a:pt x="247" y="707"/>
                  </a:lnTo>
                  <a:lnTo>
                    <a:pt x="280" y="662"/>
                  </a:lnTo>
                  <a:lnTo>
                    <a:pt x="302" y="600"/>
                  </a:lnTo>
                  <a:lnTo>
                    <a:pt x="302" y="595"/>
                  </a:lnTo>
                  <a:lnTo>
                    <a:pt x="308" y="589"/>
                  </a:lnTo>
                  <a:lnTo>
                    <a:pt x="313" y="583"/>
                  </a:lnTo>
                  <a:lnTo>
                    <a:pt x="324" y="583"/>
                  </a:lnTo>
                  <a:lnTo>
                    <a:pt x="330" y="583"/>
                  </a:lnTo>
                  <a:lnTo>
                    <a:pt x="330" y="583"/>
                  </a:lnTo>
                  <a:lnTo>
                    <a:pt x="335" y="589"/>
                  </a:lnTo>
                  <a:lnTo>
                    <a:pt x="341" y="589"/>
                  </a:lnTo>
                  <a:lnTo>
                    <a:pt x="341" y="600"/>
                  </a:lnTo>
                  <a:lnTo>
                    <a:pt x="335" y="617"/>
                  </a:lnTo>
                  <a:lnTo>
                    <a:pt x="324" y="651"/>
                  </a:lnTo>
                  <a:lnTo>
                    <a:pt x="302" y="690"/>
                  </a:lnTo>
                  <a:lnTo>
                    <a:pt x="269" y="729"/>
                  </a:lnTo>
                  <a:lnTo>
                    <a:pt x="231" y="763"/>
                  </a:lnTo>
                  <a:lnTo>
                    <a:pt x="181" y="774"/>
                  </a:lnTo>
                  <a:lnTo>
                    <a:pt x="121" y="757"/>
                  </a:lnTo>
                  <a:lnTo>
                    <a:pt x="82" y="724"/>
                  </a:lnTo>
                  <a:lnTo>
                    <a:pt x="71" y="679"/>
                  </a:lnTo>
                  <a:lnTo>
                    <a:pt x="71" y="656"/>
                  </a:lnTo>
                  <a:lnTo>
                    <a:pt x="77" y="645"/>
                  </a:lnTo>
                  <a:lnTo>
                    <a:pt x="82" y="628"/>
                  </a:lnTo>
                  <a:lnTo>
                    <a:pt x="154" y="443"/>
                  </a:lnTo>
                  <a:lnTo>
                    <a:pt x="170" y="398"/>
                  </a:lnTo>
                  <a:lnTo>
                    <a:pt x="181" y="370"/>
                  </a:lnTo>
                  <a:lnTo>
                    <a:pt x="187" y="348"/>
                  </a:lnTo>
                  <a:lnTo>
                    <a:pt x="187" y="325"/>
                  </a:lnTo>
                  <a:lnTo>
                    <a:pt x="187" y="314"/>
                  </a:lnTo>
                  <a:lnTo>
                    <a:pt x="181" y="303"/>
                  </a:lnTo>
                  <a:lnTo>
                    <a:pt x="176" y="292"/>
                  </a:lnTo>
                  <a:lnTo>
                    <a:pt x="170" y="286"/>
                  </a:lnTo>
                  <a:lnTo>
                    <a:pt x="159" y="286"/>
                  </a:lnTo>
                  <a:lnTo>
                    <a:pt x="126" y="297"/>
                  </a:lnTo>
                  <a:lnTo>
                    <a:pt x="93" y="320"/>
                  </a:lnTo>
                  <a:lnTo>
                    <a:pt x="66" y="365"/>
                  </a:lnTo>
                  <a:lnTo>
                    <a:pt x="38" y="426"/>
                  </a:lnTo>
                  <a:lnTo>
                    <a:pt x="38" y="438"/>
                  </a:lnTo>
                  <a:lnTo>
                    <a:pt x="33" y="443"/>
                  </a:lnTo>
                  <a:lnTo>
                    <a:pt x="27" y="443"/>
                  </a:lnTo>
                  <a:lnTo>
                    <a:pt x="16" y="443"/>
                  </a:lnTo>
                  <a:lnTo>
                    <a:pt x="16" y="443"/>
                  </a:lnTo>
                  <a:lnTo>
                    <a:pt x="11" y="443"/>
                  </a:lnTo>
                  <a:lnTo>
                    <a:pt x="6" y="443"/>
                  </a:lnTo>
                  <a:lnTo>
                    <a:pt x="0" y="438"/>
                  </a:lnTo>
                  <a:lnTo>
                    <a:pt x="0" y="432"/>
                  </a:lnTo>
                  <a:lnTo>
                    <a:pt x="6" y="410"/>
                  </a:lnTo>
                  <a:lnTo>
                    <a:pt x="16" y="376"/>
                  </a:lnTo>
                  <a:lnTo>
                    <a:pt x="38" y="337"/>
                  </a:lnTo>
                  <a:lnTo>
                    <a:pt x="71" y="297"/>
                  </a:lnTo>
                  <a:lnTo>
                    <a:pt x="110" y="269"/>
                  </a:lnTo>
                  <a:lnTo>
                    <a:pt x="165" y="258"/>
                  </a:lnTo>
                  <a:close/>
                  <a:moveTo>
                    <a:pt x="269" y="0"/>
                  </a:moveTo>
                  <a:lnTo>
                    <a:pt x="286" y="6"/>
                  </a:lnTo>
                  <a:lnTo>
                    <a:pt x="297" y="11"/>
                  </a:lnTo>
                  <a:lnTo>
                    <a:pt x="308" y="23"/>
                  </a:lnTo>
                  <a:lnTo>
                    <a:pt x="308" y="34"/>
                  </a:lnTo>
                  <a:lnTo>
                    <a:pt x="313" y="45"/>
                  </a:lnTo>
                  <a:lnTo>
                    <a:pt x="308" y="62"/>
                  </a:lnTo>
                  <a:lnTo>
                    <a:pt x="297" y="79"/>
                  </a:lnTo>
                  <a:lnTo>
                    <a:pt x="286" y="96"/>
                  </a:lnTo>
                  <a:lnTo>
                    <a:pt x="269" y="107"/>
                  </a:lnTo>
                  <a:lnTo>
                    <a:pt x="247" y="107"/>
                  </a:lnTo>
                  <a:lnTo>
                    <a:pt x="231" y="107"/>
                  </a:lnTo>
                  <a:lnTo>
                    <a:pt x="220" y="96"/>
                  </a:lnTo>
                  <a:lnTo>
                    <a:pt x="209" y="84"/>
                  </a:lnTo>
                  <a:lnTo>
                    <a:pt x="203" y="73"/>
                  </a:lnTo>
                  <a:lnTo>
                    <a:pt x="203" y="62"/>
                  </a:lnTo>
                  <a:lnTo>
                    <a:pt x="209" y="45"/>
                  </a:lnTo>
                  <a:lnTo>
                    <a:pt x="220" y="28"/>
                  </a:lnTo>
                  <a:lnTo>
                    <a:pt x="231" y="11"/>
                  </a:lnTo>
                  <a:lnTo>
                    <a:pt x="247" y="6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" name="Freeform 77"/>
            <p:cNvSpPr>
              <a:spLocks noEditPoints="1"/>
            </p:cNvSpPr>
            <p:nvPr/>
          </p:nvSpPr>
          <p:spPr bwMode="auto">
            <a:xfrm>
              <a:off x="13298" y="4484"/>
              <a:ext cx="494" cy="998"/>
            </a:xfrm>
            <a:custGeom>
              <a:avLst/>
              <a:gdLst/>
              <a:ahLst/>
              <a:cxnLst>
                <a:cxn ang="0">
                  <a:pos x="379" y="264"/>
                </a:cxn>
                <a:cxn ang="0">
                  <a:pos x="445" y="320"/>
                </a:cxn>
                <a:cxn ang="0">
                  <a:pos x="450" y="381"/>
                </a:cxn>
                <a:cxn ang="0">
                  <a:pos x="445" y="404"/>
                </a:cxn>
                <a:cxn ang="0">
                  <a:pos x="319" y="881"/>
                </a:cxn>
                <a:cxn ang="0">
                  <a:pos x="242" y="959"/>
                </a:cxn>
                <a:cxn ang="0">
                  <a:pos x="148" y="993"/>
                </a:cxn>
                <a:cxn ang="0">
                  <a:pos x="49" y="987"/>
                </a:cxn>
                <a:cxn ang="0">
                  <a:pos x="0" y="925"/>
                </a:cxn>
                <a:cxn ang="0">
                  <a:pos x="11" y="886"/>
                </a:cxn>
                <a:cxn ang="0">
                  <a:pos x="44" y="864"/>
                </a:cxn>
                <a:cxn ang="0">
                  <a:pos x="77" y="858"/>
                </a:cxn>
                <a:cxn ang="0">
                  <a:pos x="99" y="875"/>
                </a:cxn>
                <a:cxn ang="0">
                  <a:pos x="104" y="903"/>
                </a:cxn>
                <a:cxn ang="0">
                  <a:pos x="99" y="925"/>
                </a:cxn>
                <a:cxn ang="0">
                  <a:pos x="82" y="948"/>
                </a:cxn>
                <a:cxn ang="0">
                  <a:pos x="88" y="965"/>
                </a:cxn>
                <a:cxn ang="0">
                  <a:pos x="159" y="953"/>
                </a:cxn>
                <a:cxn ang="0">
                  <a:pos x="231" y="875"/>
                </a:cxn>
                <a:cxn ang="0">
                  <a:pos x="253" y="819"/>
                </a:cxn>
                <a:cxn ang="0">
                  <a:pos x="363" y="370"/>
                </a:cxn>
                <a:cxn ang="0">
                  <a:pos x="368" y="342"/>
                </a:cxn>
                <a:cxn ang="0">
                  <a:pos x="363" y="309"/>
                </a:cxn>
                <a:cxn ang="0">
                  <a:pos x="346" y="292"/>
                </a:cxn>
                <a:cxn ang="0">
                  <a:pos x="280" y="297"/>
                </a:cxn>
                <a:cxn ang="0">
                  <a:pos x="203" y="376"/>
                </a:cxn>
                <a:cxn ang="0">
                  <a:pos x="170" y="438"/>
                </a:cxn>
                <a:cxn ang="0">
                  <a:pos x="159" y="443"/>
                </a:cxn>
                <a:cxn ang="0">
                  <a:pos x="148" y="443"/>
                </a:cxn>
                <a:cxn ang="0">
                  <a:pos x="137" y="443"/>
                </a:cxn>
                <a:cxn ang="0">
                  <a:pos x="132" y="432"/>
                </a:cxn>
                <a:cxn ang="0">
                  <a:pos x="159" y="376"/>
                </a:cxn>
                <a:cxn ang="0">
                  <a:pos x="225" y="297"/>
                </a:cxn>
                <a:cxn ang="0">
                  <a:pos x="330" y="258"/>
                </a:cxn>
                <a:cxn ang="0">
                  <a:pos x="467" y="6"/>
                </a:cxn>
                <a:cxn ang="0">
                  <a:pos x="489" y="23"/>
                </a:cxn>
                <a:cxn ang="0">
                  <a:pos x="494" y="45"/>
                </a:cxn>
                <a:cxn ang="0">
                  <a:pos x="483" y="79"/>
                </a:cxn>
                <a:cxn ang="0">
                  <a:pos x="450" y="107"/>
                </a:cxn>
                <a:cxn ang="0">
                  <a:pos x="412" y="107"/>
                </a:cxn>
                <a:cxn ang="0">
                  <a:pos x="395" y="84"/>
                </a:cxn>
                <a:cxn ang="0">
                  <a:pos x="384" y="62"/>
                </a:cxn>
                <a:cxn ang="0">
                  <a:pos x="401" y="28"/>
                </a:cxn>
                <a:cxn ang="0">
                  <a:pos x="428" y="6"/>
                </a:cxn>
              </a:cxnLst>
              <a:rect l="0" t="0" r="r" b="b"/>
              <a:pathLst>
                <a:path w="494" h="998">
                  <a:moveTo>
                    <a:pt x="330" y="258"/>
                  </a:moveTo>
                  <a:lnTo>
                    <a:pt x="379" y="264"/>
                  </a:lnTo>
                  <a:lnTo>
                    <a:pt x="417" y="286"/>
                  </a:lnTo>
                  <a:lnTo>
                    <a:pt x="445" y="320"/>
                  </a:lnTo>
                  <a:lnTo>
                    <a:pt x="450" y="365"/>
                  </a:lnTo>
                  <a:lnTo>
                    <a:pt x="450" y="381"/>
                  </a:lnTo>
                  <a:lnTo>
                    <a:pt x="450" y="393"/>
                  </a:lnTo>
                  <a:lnTo>
                    <a:pt x="445" y="404"/>
                  </a:lnTo>
                  <a:lnTo>
                    <a:pt x="346" y="819"/>
                  </a:lnTo>
                  <a:lnTo>
                    <a:pt x="319" y="881"/>
                  </a:lnTo>
                  <a:lnTo>
                    <a:pt x="286" y="925"/>
                  </a:lnTo>
                  <a:lnTo>
                    <a:pt x="242" y="959"/>
                  </a:lnTo>
                  <a:lnTo>
                    <a:pt x="192" y="981"/>
                  </a:lnTo>
                  <a:lnTo>
                    <a:pt x="148" y="993"/>
                  </a:lnTo>
                  <a:lnTo>
                    <a:pt x="110" y="998"/>
                  </a:lnTo>
                  <a:lnTo>
                    <a:pt x="49" y="987"/>
                  </a:lnTo>
                  <a:lnTo>
                    <a:pt x="11" y="965"/>
                  </a:lnTo>
                  <a:lnTo>
                    <a:pt x="0" y="925"/>
                  </a:lnTo>
                  <a:lnTo>
                    <a:pt x="0" y="903"/>
                  </a:lnTo>
                  <a:lnTo>
                    <a:pt x="11" y="886"/>
                  </a:lnTo>
                  <a:lnTo>
                    <a:pt x="27" y="869"/>
                  </a:lnTo>
                  <a:lnTo>
                    <a:pt x="44" y="864"/>
                  </a:lnTo>
                  <a:lnTo>
                    <a:pt x="66" y="858"/>
                  </a:lnTo>
                  <a:lnTo>
                    <a:pt x="77" y="858"/>
                  </a:lnTo>
                  <a:lnTo>
                    <a:pt x="88" y="864"/>
                  </a:lnTo>
                  <a:lnTo>
                    <a:pt x="99" y="875"/>
                  </a:lnTo>
                  <a:lnTo>
                    <a:pt x="104" y="886"/>
                  </a:lnTo>
                  <a:lnTo>
                    <a:pt x="104" y="903"/>
                  </a:lnTo>
                  <a:lnTo>
                    <a:pt x="104" y="914"/>
                  </a:lnTo>
                  <a:lnTo>
                    <a:pt x="99" y="925"/>
                  </a:lnTo>
                  <a:lnTo>
                    <a:pt x="93" y="937"/>
                  </a:lnTo>
                  <a:lnTo>
                    <a:pt x="82" y="948"/>
                  </a:lnTo>
                  <a:lnTo>
                    <a:pt x="66" y="959"/>
                  </a:lnTo>
                  <a:lnTo>
                    <a:pt x="88" y="965"/>
                  </a:lnTo>
                  <a:lnTo>
                    <a:pt x="110" y="965"/>
                  </a:lnTo>
                  <a:lnTo>
                    <a:pt x="159" y="953"/>
                  </a:lnTo>
                  <a:lnTo>
                    <a:pt x="198" y="920"/>
                  </a:lnTo>
                  <a:lnTo>
                    <a:pt x="231" y="875"/>
                  </a:lnTo>
                  <a:lnTo>
                    <a:pt x="253" y="819"/>
                  </a:lnTo>
                  <a:lnTo>
                    <a:pt x="253" y="819"/>
                  </a:lnTo>
                  <a:lnTo>
                    <a:pt x="363" y="381"/>
                  </a:lnTo>
                  <a:lnTo>
                    <a:pt x="363" y="370"/>
                  </a:lnTo>
                  <a:lnTo>
                    <a:pt x="368" y="359"/>
                  </a:lnTo>
                  <a:lnTo>
                    <a:pt x="368" y="342"/>
                  </a:lnTo>
                  <a:lnTo>
                    <a:pt x="363" y="325"/>
                  </a:lnTo>
                  <a:lnTo>
                    <a:pt x="363" y="309"/>
                  </a:lnTo>
                  <a:lnTo>
                    <a:pt x="352" y="297"/>
                  </a:lnTo>
                  <a:lnTo>
                    <a:pt x="346" y="292"/>
                  </a:lnTo>
                  <a:lnTo>
                    <a:pt x="330" y="286"/>
                  </a:lnTo>
                  <a:lnTo>
                    <a:pt x="280" y="297"/>
                  </a:lnTo>
                  <a:lnTo>
                    <a:pt x="236" y="331"/>
                  </a:lnTo>
                  <a:lnTo>
                    <a:pt x="203" y="376"/>
                  </a:lnTo>
                  <a:lnTo>
                    <a:pt x="176" y="426"/>
                  </a:lnTo>
                  <a:lnTo>
                    <a:pt x="170" y="438"/>
                  </a:lnTo>
                  <a:lnTo>
                    <a:pt x="165" y="443"/>
                  </a:lnTo>
                  <a:lnTo>
                    <a:pt x="159" y="443"/>
                  </a:lnTo>
                  <a:lnTo>
                    <a:pt x="154" y="443"/>
                  </a:lnTo>
                  <a:lnTo>
                    <a:pt x="148" y="443"/>
                  </a:lnTo>
                  <a:lnTo>
                    <a:pt x="143" y="443"/>
                  </a:lnTo>
                  <a:lnTo>
                    <a:pt x="137" y="443"/>
                  </a:lnTo>
                  <a:lnTo>
                    <a:pt x="137" y="438"/>
                  </a:lnTo>
                  <a:lnTo>
                    <a:pt x="132" y="432"/>
                  </a:lnTo>
                  <a:lnTo>
                    <a:pt x="137" y="410"/>
                  </a:lnTo>
                  <a:lnTo>
                    <a:pt x="159" y="376"/>
                  </a:lnTo>
                  <a:lnTo>
                    <a:pt x="187" y="337"/>
                  </a:lnTo>
                  <a:lnTo>
                    <a:pt x="225" y="297"/>
                  </a:lnTo>
                  <a:lnTo>
                    <a:pt x="275" y="269"/>
                  </a:lnTo>
                  <a:lnTo>
                    <a:pt x="330" y="258"/>
                  </a:lnTo>
                  <a:close/>
                  <a:moveTo>
                    <a:pt x="450" y="0"/>
                  </a:moveTo>
                  <a:lnTo>
                    <a:pt x="467" y="6"/>
                  </a:lnTo>
                  <a:lnTo>
                    <a:pt x="478" y="11"/>
                  </a:lnTo>
                  <a:lnTo>
                    <a:pt x="489" y="23"/>
                  </a:lnTo>
                  <a:lnTo>
                    <a:pt x="494" y="34"/>
                  </a:lnTo>
                  <a:lnTo>
                    <a:pt x="494" y="45"/>
                  </a:lnTo>
                  <a:lnTo>
                    <a:pt x="489" y="62"/>
                  </a:lnTo>
                  <a:lnTo>
                    <a:pt x="483" y="79"/>
                  </a:lnTo>
                  <a:lnTo>
                    <a:pt x="467" y="96"/>
                  </a:lnTo>
                  <a:lnTo>
                    <a:pt x="450" y="107"/>
                  </a:lnTo>
                  <a:lnTo>
                    <a:pt x="434" y="107"/>
                  </a:lnTo>
                  <a:lnTo>
                    <a:pt x="412" y="107"/>
                  </a:lnTo>
                  <a:lnTo>
                    <a:pt x="401" y="96"/>
                  </a:lnTo>
                  <a:lnTo>
                    <a:pt x="395" y="84"/>
                  </a:lnTo>
                  <a:lnTo>
                    <a:pt x="390" y="73"/>
                  </a:lnTo>
                  <a:lnTo>
                    <a:pt x="384" y="62"/>
                  </a:lnTo>
                  <a:lnTo>
                    <a:pt x="390" y="45"/>
                  </a:lnTo>
                  <a:lnTo>
                    <a:pt x="401" y="28"/>
                  </a:lnTo>
                  <a:lnTo>
                    <a:pt x="412" y="11"/>
                  </a:lnTo>
                  <a:lnTo>
                    <a:pt x="428" y="6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" name="Freeform 78"/>
            <p:cNvSpPr>
              <a:spLocks/>
            </p:cNvSpPr>
            <p:nvPr/>
          </p:nvSpPr>
          <p:spPr bwMode="auto">
            <a:xfrm>
              <a:off x="14127" y="3789"/>
              <a:ext cx="374" cy="163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3" y="5"/>
                </a:cxn>
                <a:cxn ang="0">
                  <a:pos x="368" y="11"/>
                </a:cxn>
                <a:cxn ang="0">
                  <a:pos x="374" y="22"/>
                </a:cxn>
                <a:cxn ang="0">
                  <a:pos x="374" y="22"/>
                </a:cxn>
                <a:cxn ang="0">
                  <a:pos x="368" y="22"/>
                </a:cxn>
                <a:cxn ang="0">
                  <a:pos x="368" y="28"/>
                </a:cxn>
                <a:cxn ang="0">
                  <a:pos x="363" y="34"/>
                </a:cxn>
                <a:cxn ang="0">
                  <a:pos x="352" y="45"/>
                </a:cxn>
                <a:cxn ang="0">
                  <a:pos x="264" y="151"/>
                </a:cxn>
                <a:cxn ang="0">
                  <a:pos x="198" y="275"/>
                </a:cxn>
                <a:cxn ang="0">
                  <a:pos x="149" y="404"/>
                </a:cxn>
                <a:cxn ang="0">
                  <a:pos x="116" y="533"/>
                </a:cxn>
                <a:cxn ang="0">
                  <a:pos x="99" y="673"/>
                </a:cxn>
                <a:cxn ang="0">
                  <a:pos x="94" y="813"/>
                </a:cxn>
                <a:cxn ang="0">
                  <a:pos x="99" y="942"/>
                </a:cxn>
                <a:cxn ang="0">
                  <a:pos x="116" y="1076"/>
                </a:cxn>
                <a:cxn ang="0">
                  <a:pos x="143" y="1211"/>
                </a:cxn>
                <a:cxn ang="0">
                  <a:pos x="193" y="1346"/>
                </a:cxn>
                <a:cxn ang="0">
                  <a:pos x="259" y="1469"/>
                </a:cxn>
                <a:cxn ang="0">
                  <a:pos x="346" y="1576"/>
                </a:cxn>
                <a:cxn ang="0">
                  <a:pos x="357" y="1587"/>
                </a:cxn>
                <a:cxn ang="0">
                  <a:pos x="363" y="1598"/>
                </a:cxn>
                <a:cxn ang="0">
                  <a:pos x="368" y="1604"/>
                </a:cxn>
                <a:cxn ang="0">
                  <a:pos x="374" y="1609"/>
                </a:cxn>
                <a:cxn ang="0">
                  <a:pos x="374" y="1609"/>
                </a:cxn>
                <a:cxn ang="0">
                  <a:pos x="374" y="1615"/>
                </a:cxn>
                <a:cxn ang="0">
                  <a:pos x="374" y="1615"/>
                </a:cxn>
                <a:cxn ang="0">
                  <a:pos x="368" y="1620"/>
                </a:cxn>
                <a:cxn ang="0">
                  <a:pos x="363" y="1626"/>
                </a:cxn>
                <a:cxn ang="0">
                  <a:pos x="352" y="1632"/>
                </a:cxn>
                <a:cxn ang="0">
                  <a:pos x="335" y="1620"/>
                </a:cxn>
                <a:cxn ang="0">
                  <a:pos x="302" y="1592"/>
                </a:cxn>
                <a:cxn ang="0">
                  <a:pos x="259" y="1553"/>
                </a:cxn>
                <a:cxn ang="0">
                  <a:pos x="209" y="1491"/>
                </a:cxn>
                <a:cxn ang="0">
                  <a:pos x="154" y="1413"/>
                </a:cxn>
                <a:cxn ang="0">
                  <a:pos x="105" y="1323"/>
                </a:cxn>
                <a:cxn ang="0">
                  <a:pos x="55" y="1183"/>
                </a:cxn>
                <a:cxn ang="0">
                  <a:pos x="22" y="1048"/>
                </a:cxn>
                <a:cxn ang="0">
                  <a:pos x="6" y="925"/>
                </a:cxn>
                <a:cxn ang="0">
                  <a:pos x="0" y="813"/>
                </a:cxn>
                <a:cxn ang="0">
                  <a:pos x="11" y="667"/>
                </a:cxn>
                <a:cxn ang="0">
                  <a:pos x="39" y="499"/>
                </a:cxn>
                <a:cxn ang="0">
                  <a:pos x="99" y="319"/>
                </a:cxn>
                <a:cxn ang="0">
                  <a:pos x="154" y="224"/>
                </a:cxn>
                <a:cxn ang="0">
                  <a:pos x="204" y="146"/>
                </a:cxn>
                <a:cxn ang="0">
                  <a:pos x="259" y="84"/>
                </a:cxn>
                <a:cxn ang="0">
                  <a:pos x="302" y="39"/>
                </a:cxn>
                <a:cxn ang="0">
                  <a:pos x="335" y="11"/>
                </a:cxn>
                <a:cxn ang="0">
                  <a:pos x="352" y="0"/>
                </a:cxn>
              </a:cxnLst>
              <a:rect l="0" t="0" r="r" b="b"/>
              <a:pathLst>
                <a:path w="374" h="1632">
                  <a:moveTo>
                    <a:pt x="352" y="0"/>
                  </a:moveTo>
                  <a:lnTo>
                    <a:pt x="363" y="5"/>
                  </a:lnTo>
                  <a:lnTo>
                    <a:pt x="368" y="11"/>
                  </a:lnTo>
                  <a:lnTo>
                    <a:pt x="374" y="22"/>
                  </a:lnTo>
                  <a:lnTo>
                    <a:pt x="374" y="22"/>
                  </a:lnTo>
                  <a:lnTo>
                    <a:pt x="368" y="22"/>
                  </a:lnTo>
                  <a:lnTo>
                    <a:pt x="368" y="28"/>
                  </a:lnTo>
                  <a:lnTo>
                    <a:pt x="363" y="34"/>
                  </a:lnTo>
                  <a:lnTo>
                    <a:pt x="352" y="45"/>
                  </a:lnTo>
                  <a:lnTo>
                    <a:pt x="264" y="151"/>
                  </a:lnTo>
                  <a:lnTo>
                    <a:pt x="198" y="275"/>
                  </a:lnTo>
                  <a:lnTo>
                    <a:pt x="149" y="404"/>
                  </a:lnTo>
                  <a:lnTo>
                    <a:pt x="116" y="533"/>
                  </a:lnTo>
                  <a:lnTo>
                    <a:pt x="99" y="673"/>
                  </a:lnTo>
                  <a:lnTo>
                    <a:pt x="94" y="813"/>
                  </a:lnTo>
                  <a:lnTo>
                    <a:pt x="99" y="942"/>
                  </a:lnTo>
                  <a:lnTo>
                    <a:pt x="116" y="1076"/>
                  </a:lnTo>
                  <a:lnTo>
                    <a:pt x="143" y="1211"/>
                  </a:lnTo>
                  <a:lnTo>
                    <a:pt x="193" y="1346"/>
                  </a:lnTo>
                  <a:lnTo>
                    <a:pt x="259" y="1469"/>
                  </a:lnTo>
                  <a:lnTo>
                    <a:pt x="346" y="1576"/>
                  </a:lnTo>
                  <a:lnTo>
                    <a:pt x="357" y="1587"/>
                  </a:lnTo>
                  <a:lnTo>
                    <a:pt x="363" y="1598"/>
                  </a:lnTo>
                  <a:lnTo>
                    <a:pt x="368" y="1604"/>
                  </a:lnTo>
                  <a:lnTo>
                    <a:pt x="374" y="1609"/>
                  </a:lnTo>
                  <a:lnTo>
                    <a:pt x="374" y="1609"/>
                  </a:lnTo>
                  <a:lnTo>
                    <a:pt x="374" y="1615"/>
                  </a:lnTo>
                  <a:lnTo>
                    <a:pt x="374" y="1615"/>
                  </a:lnTo>
                  <a:lnTo>
                    <a:pt x="368" y="1620"/>
                  </a:lnTo>
                  <a:lnTo>
                    <a:pt x="363" y="1626"/>
                  </a:lnTo>
                  <a:lnTo>
                    <a:pt x="352" y="1632"/>
                  </a:lnTo>
                  <a:lnTo>
                    <a:pt x="335" y="1620"/>
                  </a:lnTo>
                  <a:lnTo>
                    <a:pt x="302" y="1592"/>
                  </a:lnTo>
                  <a:lnTo>
                    <a:pt x="259" y="1553"/>
                  </a:lnTo>
                  <a:lnTo>
                    <a:pt x="209" y="1491"/>
                  </a:lnTo>
                  <a:lnTo>
                    <a:pt x="154" y="1413"/>
                  </a:lnTo>
                  <a:lnTo>
                    <a:pt x="105" y="1323"/>
                  </a:lnTo>
                  <a:lnTo>
                    <a:pt x="55" y="1183"/>
                  </a:lnTo>
                  <a:lnTo>
                    <a:pt x="22" y="1048"/>
                  </a:lnTo>
                  <a:lnTo>
                    <a:pt x="6" y="925"/>
                  </a:lnTo>
                  <a:lnTo>
                    <a:pt x="0" y="813"/>
                  </a:lnTo>
                  <a:lnTo>
                    <a:pt x="11" y="667"/>
                  </a:lnTo>
                  <a:lnTo>
                    <a:pt x="39" y="499"/>
                  </a:lnTo>
                  <a:lnTo>
                    <a:pt x="99" y="319"/>
                  </a:lnTo>
                  <a:lnTo>
                    <a:pt x="154" y="224"/>
                  </a:lnTo>
                  <a:lnTo>
                    <a:pt x="204" y="146"/>
                  </a:lnTo>
                  <a:lnTo>
                    <a:pt x="259" y="84"/>
                  </a:lnTo>
                  <a:lnTo>
                    <a:pt x="302" y="39"/>
                  </a:lnTo>
                  <a:lnTo>
                    <a:pt x="335" y="11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" name="Freeform 79"/>
            <p:cNvSpPr>
              <a:spLocks/>
            </p:cNvSpPr>
            <p:nvPr/>
          </p:nvSpPr>
          <p:spPr bwMode="auto">
            <a:xfrm>
              <a:off x="14655" y="4294"/>
              <a:ext cx="675" cy="734"/>
            </a:xfrm>
            <a:custGeom>
              <a:avLst/>
              <a:gdLst/>
              <a:ahLst/>
              <a:cxnLst>
                <a:cxn ang="0">
                  <a:pos x="368" y="11"/>
                </a:cxn>
                <a:cxn ang="0">
                  <a:pos x="434" y="67"/>
                </a:cxn>
                <a:cxn ang="0">
                  <a:pos x="461" y="100"/>
                </a:cxn>
                <a:cxn ang="0">
                  <a:pos x="494" y="117"/>
                </a:cxn>
                <a:cxn ang="0">
                  <a:pos x="554" y="112"/>
                </a:cxn>
                <a:cxn ang="0">
                  <a:pos x="637" y="16"/>
                </a:cxn>
                <a:cxn ang="0">
                  <a:pos x="648" y="0"/>
                </a:cxn>
                <a:cxn ang="0">
                  <a:pos x="664" y="0"/>
                </a:cxn>
                <a:cxn ang="0">
                  <a:pos x="675" y="5"/>
                </a:cxn>
                <a:cxn ang="0">
                  <a:pos x="670" y="22"/>
                </a:cxn>
                <a:cxn ang="0">
                  <a:pos x="637" y="78"/>
                </a:cxn>
                <a:cxn ang="0">
                  <a:pos x="554" y="179"/>
                </a:cxn>
                <a:cxn ang="0">
                  <a:pos x="450" y="291"/>
                </a:cxn>
                <a:cxn ang="0">
                  <a:pos x="373" y="364"/>
                </a:cxn>
                <a:cxn ang="0">
                  <a:pos x="335" y="398"/>
                </a:cxn>
                <a:cxn ang="0">
                  <a:pos x="247" y="471"/>
                </a:cxn>
                <a:cxn ang="0">
                  <a:pos x="142" y="583"/>
                </a:cxn>
                <a:cxn ang="0">
                  <a:pos x="153" y="577"/>
                </a:cxn>
                <a:cxn ang="0">
                  <a:pos x="181" y="577"/>
                </a:cxn>
                <a:cxn ang="0">
                  <a:pos x="219" y="577"/>
                </a:cxn>
                <a:cxn ang="0">
                  <a:pos x="296" y="605"/>
                </a:cxn>
                <a:cxn ang="0">
                  <a:pos x="390" y="628"/>
                </a:cxn>
                <a:cxn ang="0">
                  <a:pos x="472" y="605"/>
                </a:cxn>
                <a:cxn ang="0">
                  <a:pos x="554" y="543"/>
                </a:cxn>
                <a:cxn ang="0">
                  <a:pos x="587" y="482"/>
                </a:cxn>
                <a:cxn ang="0">
                  <a:pos x="598" y="471"/>
                </a:cxn>
                <a:cxn ang="0">
                  <a:pos x="615" y="471"/>
                </a:cxn>
                <a:cxn ang="0">
                  <a:pos x="626" y="487"/>
                </a:cxn>
                <a:cxn ang="0">
                  <a:pos x="604" y="555"/>
                </a:cxn>
                <a:cxn ang="0">
                  <a:pos x="538" y="650"/>
                </a:cxn>
                <a:cxn ang="0">
                  <a:pos x="439" y="723"/>
                </a:cxn>
                <a:cxn ang="0">
                  <a:pos x="335" y="729"/>
                </a:cxn>
                <a:cxn ang="0">
                  <a:pos x="274" y="672"/>
                </a:cxn>
                <a:cxn ang="0">
                  <a:pos x="214" y="616"/>
                </a:cxn>
                <a:cxn ang="0">
                  <a:pos x="131" y="628"/>
                </a:cxn>
                <a:cxn ang="0">
                  <a:pos x="44" y="717"/>
                </a:cxn>
                <a:cxn ang="0">
                  <a:pos x="33" y="734"/>
                </a:cxn>
                <a:cxn ang="0">
                  <a:pos x="16" y="734"/>
                </a:cxn>
                <a:cxn ang="0">
                  <a:pos x="11" y="734"/>
                </a:cxn>
                <a:cxn ang="0">
                  <a:pos x="0" y="729"/>
                </a:cxn>
                <a:cxn ang="0">
                  <a:pos x="5" y="706"/>
                </a:cxn>
                <a:cxn ang="0">
                  <a:pos x="60" y="622"/>
                </a:cxn>
                <a:cxn ang="0">
                  <a:pos x="164" y="504"/>
                </a:cxn>
                <a:cxn ang="0">
                  <a:pos x="329" y="347"/>
                </a:cxn>
                <a:cxn ang="0">
                  <a:pos x="406" y="280"/>
                </a:cxn>
                <a:cxn ang="0">
                  <a:pos x="494" y="196"/>
                </a:cxn>
                <a:cxn ang="0">
                  <a:pos x="499" y="157"/>
                </a:cxn>
                <a:cxn ang="0">
                  <a:pos x="445" y="145"/>
                </a:cxn>
                <a:cxn ang="0">
                  <a:pos x="357" y="117"/>
                </a:cxn>
                <a:cxn ang="0">
                  <a:pos x="291" y="112"/>
                </a:cxn>
                <a:cxn ang="0">
                  <a:pos x="230" y="123"/>
                </a:cxn>
                <a:cxn ang="0">
                  <a:pos x="170" y="185"/>
                </a:cxn>
                <a:cxn ang="0">
                  <a:pos x="164" y="196"/>
                </a:cxn>
                <a:cxn ang="0">
                  <a:pos x="148" y="201"/>
                </a:cxn>
                <a:cxn ang="0">
                  <a:pos x="131" y="190"/>
                </a:cxn>
                <a:cxn ang="0">
                  <a:pos x="137" y="157"/>
                </a:cxn>
                <a:cxn ang="0">
                  <a:pos x="181" y="78"/>
                </a:cxn>
                <a:cxn ang="0">
                  <a:pos x="269" y="11"/>
                </a:cxn>
              </a:cxnLst>
              <a:rect l="0" t="0" r="r" b="b"/>
              <a:pathLst>
                <a:path w="675" h="734">
                  <a:moveTo>
                    <a:pt x="324" y="0"/>
                  </a:moveTo>
                  <a:lnTo>
                    <a:pt x="368" y="11"/>
                  </a:lnTo>
                  <a:lnTo>
                    <a:pt x="406" y="33"/>
                  </a:lnTo>
                  <a:lnTo>
                    <a:pt x="434" y="67"/>
                  </a:lnTo>
                  <a:lnTo>
                    <a:pt x="450" y="84"/>
                  </a:lnTo>
                  <a:lnTo>
                    <a:pt x="461" y="100"/>
                  </a:lnTo>
                  <a:lnTo>
                    <a:pt x="478" y="112"/>
                  </a:lnTo>
                  <a:lnTo>
                    <a:pt x="494" y="117"/>
                  </a:lnTo>
                  <a:lnTo>
                    <a:pt x="516" y="123"/>
                  </a:lnTo>
                  <a:lnTo>
                    <a:pt x="554" y="112"/>
                  </a:lnTo>
                  <a:lnTo>
                    <a:pt x="593" y="78"/>
                  </a:lnTo>
                  <a:lnTo>
                    <a:pt x="637" y="16"/>
                  </a:lnTo>
                  <a:lnTo>
                    <a:pt x="642" y="5"/>
                  </a:lnTo>
                  <a:lnTo>
                    <a:pt x="648" y="0"/>
                  </a:lnTo>
                  <a:lnTo>
                    <a:pt x="659" y="0"/>
                  </a:lnTo>
                  <a:lnTo>
                    <a:pt x="664" y="0"/>
                  </a:lnTo>
                  <a:lnTo>
                    <a:pt x="670" y="0"/>
                  </a:lnTo>
                  <a:lnTo>
                    <a:pt x="675" y="5"/>
                  </a:lnTo>
                  <a:lnTo>
                    <a:pt x="675" y="16"/>
                  </a:lnTo>
                  <a:lnTo>
                    <a:pt x="670" y="22"/>
                  </a:lnTo>
                  <a:lnTo>
                    <a:pt x="659" y="44"/>
                  </a:lnTo>
                  <a:lnTo>
                    <a:pt x="637" y="78"/>
                  </a:lnTo>
                  <a:lnTo>
                    <a:pt x="604" y="123"/>
                  </a:lnTo>
                  <a:lnTo>
                    <a:pt x="554" y="179"/>
                  </a:lnTo>
                  <a:lnTo>
                    <a:pt x="488" y="252"/>
                  </a:lnTo>
                  <a:lnTo>
                    <a:pt x="450" y="291"/>
                  </a:lnTo>
                  <a:lnTo>
                    <a:pt x="412" y="325"/>
                  </a:lnTo>
                  <a:lnTo>
                    <a:pt x="373" y="364"/>
                  </a:lnTo>
                  <a:lnTo>
                    <a:pt x="346" y="386"/>
                  </a:lnTo>
                  <a:lnTo>
                    <a:pt x="335" y="398"/>
                  </a:lnTo>
                  <a:lnTo>
                    <a:pt x="291" y="431"/>
                  </a:lnTo>
                  <a:lnTo>
                    <a:pt x="247" y="471"/>
                  </a:lnTo>
                  <a:lnTo>
                    <a:pt x="203" y="521"/>
                  </a:lnTo>
                  <a:lnTo>
                    <a:pt x="142" y="583"/>
                  </a:lnTo>
                  <a:lnTo>
                    <a:pt x="142" y="583"/>
                  </a:lnTo>
                  <a:lnTo>
                    <a:pt x="153" y="577"/>
                  </a:lnTo>
                  <a:lnTo>
                    <a:pt x="170" y="577"/>
                  </a:lnTo>
                  <a:lnTo>
                    <a:pt x="181" y="577"/>
                  </a:lnTo>
                  <a:lnTo>
                    <a:pt x="186" y="577"/>
                  </a:lnTo>
                  <a:lnTo>
                    <a:pt x="219" y="577"/>
                  </a:lnTo>
                  <a:lnTo>
                    <a:pt x="252" y="588"/>
                  </a:lnTo>
                  <a:lnTo>
                    <a:pt x="296" y="605"/>
                  </a:lnTo>
                  <a:lnTo>
                    <a:pt x="346" y="622"/>
                  </a:lnTo>
                  <a:lnTo>
                    <a:pt x="390" y="628"/>
                  </a:lnTo>
                  <a:lnTo>
                    <a:pt x="428" y="622"/>
                  </a:lnTo>
                  <a:lnTo>
                    <a:pt x="472" y="605"/>
                  </a:lnTo>
                  <a:lnTo>
                    <a:pt x="516" y="583"/>
                  </a:lnTo>
                  <a:lnTo>
                    <a:pt x="554" y="543"/>
                  </a:lnTo>
                  <a:lnTo>
                    <a:pt x="582" y="487"/>
                  </a:lnTo>
                  <a:lnTo>
                    <a:pt x="587" y="482"/>
                  </a:lnTo>
                  <a:lnTo>
                    <a:pt x="593" y="476"/>
                  </a:lnTo>
                  <a:lnTo>
                    <a:pt x="598" y="471"/>
                  </a:lnTo>
                  <a:lnTo>
                    <a:pt x="604" y="471"/>
                  </a:lnTo>
                  <a:lnTo>
                    <a:pt x="615" y="471"/>
                  </a:lnTo>
                  <a:lnTo>
                    <a:pt x="626" y="476"/>
                  </a:lnTo>
                  <a:lnTo>
                    <a:pt x="626" y="487"/>
                  </a:lnTo>
                  <a:lnTo>
                    <a:pt x="620" y="510"/>
                  </a:lnTo>
                  <a:lnTo>
                    <a:pt x="604" y="555"/>
                  </a:lnTo>
                  <a:lnTo>
                    <a:pt x="576" y="600"/>
                  </a:lnTo>
                  <a:lnTo>
                    <a:pt x="538" y="650"/>
                  </a:lnTo>
                  <a:lnTo>
                    <a:pt x="494" y="695"/>
                  </a:lnTo>
                  <a:lnTo>
                    <a:pt x="439" y="723"/>
                  </a:lnTo>
                  <a:lnTo>
                    <a:pt x="373" y="734"/>
                  </a:lnTo>
                  <a:lnTo>
                    <a:pt x="335" y="729"/>
                  </a:lnTo>
                  <a:lnTo>
                    <a:pt x="302" y="706"/>
                  </a:lnTo>
                  <a:lnTo>
                    <a:pt x="274" y="672"/>
                  </a:lnTo>
                  <a:lnTo>
                    <a:pt x="236" y="639"/>
                  </a:lnTo>
                  <a:lnTo>
                    <a:pt x="214" y="616"/>
                  </a:lnTo>
                  <a:lnTo>
                    <a:pt x="181" y="611"/>
                  </a:lnTo>
                  <a:lnTo>
                    <a:pt x="131" y="628"/>
                  </a:lnTo>
                  <a:lnTo>
                    <a:pt x="82" y="661"/>
                  </a:lnTo>
                  <a:lnTo>
                    <a:pt x="44" y="717"/>
                  </a:lnTo>
                  <a:lnTo>
                    <a:pt x="38" y="729"/>
                  </a:lnTo>
                  <a:lnTo>
                    <a:pt x="33" y="734"/>
                  </a:lnTo>
                  <a:lnTo>
                    <a:pt x="27" y="734"/>
                  </a:lnTo>
                  <a:lnTo>
                    <a:pt x="16" y="734"/>
                  </a:lnTo>
                  <a:lnTo>
                    <a:pt x="16" y="734"/>
                  </a:lnTo>
                  <a:lnTo>
                    <a:pt x="11" y="734"/>
                  </a:lnTo>
                  <a:lnTo>
                    <a:pt x="5" y="734"/>
                  </a:lnTo>
                  <a:lnTo>
                    <a:pt x="0" y="729"/>
                  </a:lnTo>
                  <a:lnTo>
                    <a:pt x="0" y="717"/>
                  </a:lnTo>
                  <a:lnTo>
                    <a:pt x="5" y="706"/>
                  </a:lnTo>
                  <a:lnTo>
                    <a:pt x="27" y="672"/>
                  </a:lnTo>
                  <a:lnTo>
                    <a:pt x="60" y="622"/>
                  </a:lnTo>
                  <a:lnTo>
                    <a:pt x="104" y="566"/>
                  </a:lnTo>
                  <a:lnTo>
                    <a:pt x="164" y="504"/>
                  </a:lnTo>
                  <a:lnTo>
                    <a:pt x="307" y="370"/>
                  </a:lnTo>
                  <a:lnTo>
                    <a:pt x="329" y="347"/>
                  </a:lnTo>
                  <a:lnTo>
                    <a:pt x="368" y="319"/>
                  </a:lnTo>
                  <a:lnTo>
                    <a:pt x="406" y="280"/>
                  </a:lnTo>
                  <a:lnTo>
                    <a:pt x="456" y="235"/>
                  </a:lnTo>
                  <a:lnTo>
                    <a:pt x="494" y="196"/>
                  </a:lnTo>
                  <a:lnTo>
                    <a:pt x="532" y="157"/>
                  </a:lnTo>
                  <a:lnTo>
                    <a:pt x="499" y="157"/>
                  </a:lnTo>
                  <a:lnTo>
                    <a:pt x="478" y="157"/>
                  </a:lnTo>
                  <a:lnTo>
                    <a:pt x="445" y="145"/>
                  </a:lnTo>
                  <a:lnTo>
                    <a:pt x="406" y="134"/>
                  </a:lnTo>
                  <a:lnTo>
                    <a:pt x="357" y="117"/>
                  </a:lnTo>
                  <a:lnTo>
                    <a:pt x="307" y="106"/>
                  </a:lnTo>
                  <a:lnTo>
                    <a:pt x="291" y="112"/>
                  </a:lnTo>
                  <a:lnTo>
                    <a:pt x="263" y="112"/>
                  </a:lnTo>
                  <a:lnTo>
                    <a:pt x="230" y="123"/>
                  </a:lnTo>
                  <a:lnTo>
                    <a:pt x="197" y="145"/>
                  </a:lnTo>
                  <a:lnTo>
                    <a:pt x="170" y="185"/>
                  </a:lnTo>
                  <a:lnTo>
                    <a:pt x="170" y="190"/>
                  </a:lnTo>
                  <a:lnTo>
                    <a:pt x="164" y="196"/>
                  </a:lnTo>
                  <a:lnTo>
                    <a:pt x="159" y="201"/>
                  </a:lnTo>
                  <a:lnTo>
                    <a:pt x="148" y="201"/>
                  </a:lnTo>
                  <a:lnTo>
                    <a:pt x="137" y="196"/>
                  </a:lnTo>
                  <a:lnTo>
                    <a:pt x="131" y="190"/>
                  </a:lnTo>
                  <a:lnTo>
                    <a:pt x="131" y="185"/>
                  </a:lnTo>
                  <a:lnTo>
                    <a:pt x="137" y="157"/>
                  </a:lnTo>
                  <a:lnTo>
                    <a:pt x="153" y="123"/>
                  </a:lnTo>
                  <a:lnTo>
                    <a:pt x="181" y="78"/>
                  </a:lnTo>
                  <a:lnTo>
                    <a:pt x="219" y="39"/>
                  </a:lnTo>
                  <a:lnTo>
                    <a:pt x="269" y="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80"/>
            <p:cNvSpPr>
              <a:spLocks/>
            </p:cNvSpPr>
            <p:nvPr/>
          </p:nvSpPr>
          <p:spPr bwMode="auto">
            <a:xfrm>
              <a:off x="15462" y="4484"/>
              <a:ext cx="407" cy="763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6" y="0"/>
                </a:cxn>
                <a:cxn ang="0">
                  <a:pos x="247" y="0"/>
                </a:cxn>
                <a:cxn ang="0">
                  <a:pos x="253" y="6"/>
                </a:cxn>
                <a:cxn ang="0">
                  <a:pos x="253" y="17"/>
                </a:cxn>
                <a:cxn ang="0">
                  <a:pos x="253" y="34"/>
                </a:cxn>
                <a:cxn ang="0">
                  <a:pos x="253" y="667"/>
                </a:cxn>
                <a:cxn ang="0">
                  <a:pos x="253" y="690"/>
                </a:cxn>
                <a:cxn ang="0">
                  <a:pos x="258" y="701"/>
                </a:cxn>
                <a:cxn ang="0">
                  <a:pos x="280" y="712"/>
                </a:cxn>
                <a:cxn ang="0">
                  <a:pos x="313" y="718"/>
                </a:cxn>
                <a:cxn ang="0">
                  <a:pos x="368" y="724"/>
                </a:cxn>
                <a:cxn ang="0">
                  <a:pos x="407" y="724"/>
                </a:cxn>
                <a:cxn ang="0">
                  <a:pos x="407" y="763"/>
                </a:cxn>
                <a:cxn ang="0">
                  <a:pos x="379" y="763"/>
                </a:cxn>
                <a:cxn ang="0">
                  <a:pos x="335" y="763"/>
                </a:cxn>
                <a:cxn ang="0">
                  <a:pos x="286" y="757"/>
                </a:cxn>
                <a:cxn ang="0">
                  <a:pos x="236" y="757"/>
                </a:cxn>
                <a:cxn ang="0">
                  <a:pos x="203" y="757"/>
                </a:cxn>
                <a:cxn ang="0">
                  <a:pos x="170" y="757"/>
                </a:cxn>
                <a:cxn ang="0">
                  <a:pos x="121" y="757"/>
                </a:cxn>
                <a:cxn ang="0">
                  <a:pos x="71" y="763"/>
                </a:cxn>
                <a:cxn ang="0">
                  <a:pos x="28" y="763"/>
                </a:cxn>
                <a:cxn ang="0">
                  <a:pos x="6" y="763"/>
                </a:cxn>
                <a:cxn ang="0">
                  <a:pos x="6" y="724"/>
                </a:cxn>
                <a:cxn ang="0">
                  <a:pos x="50" y="724"/>
                </a:cxn>
                <a:cxn ang="0">
                  <a:pos x="104" y="718"/>
                </a:cxn>
                <a:cxn ang="0">
                  <a:pos x="137" y="712"/>
                </a:cxn>
                <a:cxn ang="0">
                  <a:pos x="154" y="701"/>
                </a:cxn>
                <a:cxn ang="0">
                  <a:pos x="159" y="690"/>
                </a:cxn>
                <a:cxn ang="0">
                  <a:pos x="159" y="667"/>
                </a:cxn>
                <a:cxn ang="0">
                  <a:pos x="159" y="84"/>
                </a:cxn>
                <a:cxn ang="0">
                  <a:pos x="99" y="101"/>
                </a:cxn>
                <a:cxn ang="0">
                  <a:pos x="39" y="112"/>
                </a:cxn>
                <a:cxn ang="0">
                  <a:pos x="0" y="112"/>
                </a:cxn>
                <a:cxn ang="0">
                  <a:pos x="0" y="73"/>
                </a:cxn>
                <a:cxn ang="0">
                  <a:pos x="44" y="73"/>
                </a:cxn>
                <a:cxn ang="0">
                  <a:pos x="99" y="62"/>
                </a:cxn>
                <a:cxn ang="0">
                  <a:pos x="159" y="39"/>
                </a:cxn>
                <a:cxn ang="0">
                  <a:pos x="220" y="0"/>
                </a:cxn>
              </a:cxnLst>
              <a:rect l="0" t="0" r="r" b="b"/>
              <a:pathLst>
                <a:path w="407" h="763">
                  <a:moveTo>
                    <a:pt x="220" y="0"/>
                  </a:moveTo>
                  <a:lnTo>
                    <a:pt x="236" y="0"/>
                  </a:lnTo>
                  <a:lnTo>
                    <a:pt x="247" y="0"/>
                  </a:lnTo>
                  <a:lnTo>
                    <a:pt x="253" y="6"/>
                  </a:lnTo>
                  <a:lnTo>
                    <a:pt x="253" y="17"/>
                  </a:lnTo>
                  <a:lnTo>
                    <a:pt x="253" y="34"/>
                  </a:lnTo>
                  <a:lnTo>
                    <a:pt x="253" y="667"/>
                  </a:lnTo>
                  <a:lnTo>
                    <a:pt x="253" y="690"/>
                  </a:lnTo>
                  <a:lnTo>
                    <a:pt x="258" y="701"/>
                  </a:lnTo>
                  <a:lnTo>
                    <a:pt x="280" y="712"/>
                  </a:lnTo>
                  <a:lnTo>
                    <a:pt x="313" y="718"/>
                  </a:lnTo>
                  <a:lnTo>
                    <a:pt x="368" y="724"/>
                  </a:lnTo>
                  <a:lnTo>
                    <a:pt x="407" y="724"/>
                  </a:lnTo>
                  <a:lnTo>
                    <a:pt x="407" y="763"/>
                  </a:lnTo>
                  <a:lnTo>
                    <a:pt x="379" y="763"/>
                  </a:lnTo>
                  <a:lnTo>
                    <a:pt x="335" y="763"/>
                  </a:lnTo>
                  <a:lnTo>
                    <a:pt x="286" y="757"/>
                  </a:lnTo>
                  <a:lnTo>
                    <a:pt x="236" y="757"/>
                  </a:lnTo>
                  <a:lnTo>
                    <a:pt x="203" y="757"/>
                  </a:lnTo>
                  <a:lnTo>
                    <a:pt x="170" y="757"/>
                  </a:lnTo>
                  <a:lnTo>
                    <a:pt x="121" y="757"/>
                  </a:lnTo>
                  <a:lnTo>
                    <a:pt x="71" y="763"/>
                  </a:lnTo>
                  <a:lnTo>
                    <a:pt x="28" y="763"/>
                  </a:lnTo>
                  <a:lnTo>
                    <a:pt x="6" y="763"/>
                  </a:lnTo>
                  <a:lnTo>
                    <a:pt x="6" y="724"/>
                  </a:lnTo>
                  <a:lnTo>
                    <a:pt x="50" y="724"/>
                  </a:lnTo>
                  <a:lnTo>
                    <a:pt x="104" y="718"/>
                  </a:lnTo>
                  <a:lnTo>
                    <a:pt x="137" y="712"/>
                  </a:lnTo>
                  <a:lnTo>
                    <a:pt x="154" y="701"/>
                  </a:lnTo>
                  <a:lnTo>
                    <a:pt x="159" y="690"/>
                  </a:lnTo>
                  <a:lnTo>
                    <a:pt x="159" y="667"/>
                  </a:lnTo>
                  <a:lnTo>
                    <a:pt x="159" y="84"/>
                  </a:lnTo>
                  <a:lnTo>
                    <a:pt x="99" y="101"/>
                  </a:lnTo>
                  <a:lnTo>
                    <a:pt x="39" y="112"/>
                  </a:lnTo>
                  <a:lnTo>
                    <a:pt x="0" y="112"/>
                  </a:lnTo>
                  <a:lnTo>
                    <a:pt x="0" y="73"/>
                  </a:lnTo>
                  <a:lnTo>
                    <a:pt x="44" y="73"/>
                  </a:lnTo>
                  <a:lnTo>
                    <a:pt x="99" y="62"/>
                  </a:lnTo>
                  <a:lnTo>
                    <a:pt x="159" y="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81"/>
            <p:cNvSpPr>
              <a:spLocks/>
            </p:cNvSpPr>
            <p:nvPr/>
          </p:nvSpPr>
          <p:spPr bwMode="auto">
            <a:xfrm>
              <a:off x="16187" y="4837"/>
              <a:ext cx="187" cy="48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6" y="12"/>
                </a:cxn>
                <a:cxn ang="0">
                  <a:pos x="159" y="45"/>
                </a:cxn>
                <a:cxn ang="0">
                  <a:pos x="176" y="101"/>
                </a:cxn>
                <a:cxn ang="0">
                  <a:pos x="187" y="174"/>
                </a:cxn>
                <a:cxn ang="0">
                  <a:pos x="187" y="174"/>
                </a:cxn>
                <a:cxn ang="0">
                  <a:pos x="176" y="264"/>
                </a:cxn>
                <a:cxn ang="0">
                  <a:pos x="154" y="337"/>
                </a:cxn>
                <a:cxn ang="0">
                  <a:pos x="121" y="404"/>
                </a:cxn>
                <a:cxn ang="0">
                  <a:pos x="88" y="449"/>
                </a:cxn>
                <a:cxn ang="0">
                  <a:pos x="55" y="477"/>
                </a:cxn>
                <a:cxn ang="0">
                  <a:pos x="39" y="488"/>
                </a:cxn>
                <a:cxn ang="0">
                  <a:pos x="33" y="488"/>
                </a:cxn>
                <a:cxn ang="0">
                  <a:pos x="28" y="483"/>
                </a:cxn>
                <a:cxn ang="0">
                  <a:pos x="28" y="471"/>
                </a:cxn>
                <a:cxn ang="0">
                  <a:pos x="28" y="466"/>
                </a:cxn>
                <a:cxn ang="0">
                  <a:pos x="28" y="466"/>
                </a:cxn>
                <a:cxn ang="0">
                  <a:pos x="28" y="460"/>
                </a:cxn>
                <a:cxn ang="0">
                  <a:pos x="33" y="455"/>
                </a:cxn>
                <a:cxn ang="0">
                  <a:pos x="44" y="443"/>
                </a:cxn>
                <a:cxn ang="0">
                  <a:pos x="82" y="399"/>
                </a:cxn>
                <a:cxn ang="0">
                  <a:pos x="115" y="331"/>
                </a:cxn>
                <a:cxn ang="0">
                  <a:pos x="143" y="258"/>
                </a:cxn>
                <a:cxn ang="0">
                  <a:pos x="148" y="174"/>
                </a:cxn>
                <a:cxn ang="0">
                  <a:pos x="148" y="157"/>
                </a:cxn>
                <a:cxn ang="0">
                  <a:pos x="148" y="152"/>
                </a:cxn>
                <a:cxn ang="0">
                  <a:pos x="148" y="152"/>
                </a:cxn>
                <a:cxn ang="0">
                  <a:pos x="148" y="146"/>
                </a:cxn>
                <a:cxn ang="0">
                  <a:pos x="148" y="152"/>
                </a:cxn>
                <a:cxn ang="0">
                  <a:pos x="143" y="152"/>
                </a:cxn>
                <a:cxn ang="0">
                  <a:pos x="143" y="152"/>
                </a:cxn>
                <a:cxn ang="0">
                  <a:pos x="121" y="163"/>
                </a:cxn>
                <a:cxn ang="0">
                  <a:pos x="104" y="174"/>
                </a:cxn>
                <a:cxn ang="0">
                  <a:pos x="88" y="174"/>
                </a:cxn>
                <a:cxn ang="0">
                  <a:pos x="61" y="174"/>
                </a:cxn>
                <a:cxn ang="0">
                  <a:pos x="44" y="163"/>
                </a:cxn>
                <a:cxn ang="0">
                  <a:pos x="28" y="152"/>
                </a:cxn>
                <a:cxn ang="0">
                  <a:pos x="17" y="141"/>
                </a:cxn>
                <a:cxn ang="0">
                  <a:pos x="6" y="124"/>
                </a:cxn>
                <a:cxn ang="0">
                  <a:pos x="0" y="107"/>
                </a:cxn>
                <a:cxn ang="0">
                  <a:pos x="0" y="90"/>
                </a:cxn>
                <a:cxn ang="0">
                  <a:pos x="0" y="68"/>
                </a:cxn>
                <a:cxn ang="0">
                  <a:pos x="11" y="45"/>
                </a:cxn>
                <a:cxn ang="0">
                  <a:pos x="22" y="28"/>
                </a:cxn>
                <a:cxn ang="0">
                  <a:pos x="39" y="17"/>
                </a:cxn>
                <a:cxn ang="0">
                  <a:pos x="61" y="6"/>
                </a:cxn>
                <a:cxn ang="0">
                  <a:pos x="88" y="0"/>
                </a:cxn>
              </a:cxnLst>
              <a:rect l="0" t="0" r="r" b="b"/>
              <a:pathLst>
                <a:path w="187" h="488">
                  <a:moveTo>
                    <a:pt x="88" y="0"/>
                  </a:moveTo>
                  <a:lnTo>
                    <a:pt x="126" y="12"/>
                  </a:lnTo>
                  <a:lnTo>
                    <a:pt x="159" y="45"/>
                  </a:lnTo>
                  <a:lnTo>
                    <a:pt x="176" y="101"/>
                  </a:lnTo>
                  <a:lnTo>
                    <a:pt x="187" y="174"/>
                  </a:lnTo>
                  <a:lnTo>
                    <a:pt x="187" y="174"/>
                  </a:lnTo>
                  <a:lnTo>
                    <a:pt x="176" y="264"/>
                  </a:lnTo>
                  <a:lnTo>
                    <a:pt x="154" y="337"/>
                  </a:lnTo>
                  <a:lnTo>
                    <a:pt x="121" y="404"/>
                  </a:lnTo>
                  <a:lnTo>
                    <a:pt x="88" y="449"/>
                  </a:lnTo>
                  <a:lnTo>
                    <a:pt x="55" y="477"/>
                  </a:lnTo>
                  <a:lnTo>
                    <a:pt x="39" y="488"/>
                  </a:lnTo>
                  <a:lnTo>
                    <a:pt x="33" y="488"/>
                  </a:lnTo>
                  <a:lnTo>
                    <a:pt x="28" y="483"/>
                  </a:lnTo>
                  <a:lnTo>
                    <a:pt x="28" y="471"/>
                  </a:lnTo>
                  <a:lnTo>
                    <a:pt x="28" y="466"/>
                  </a:lnTo>
                  <a:lnTo>
                    <a:pt x="28" y="466"/>
                  </a:lnTo>
                  <a:lnTo>
                    <a:pt x="28" y="460"/>
                  </a:lnTo>
                  <a:lnTo>
                    <a:pt x="33" y="455"/>
                  </a:lnTo>
                  <a:lnTo>
                    <a:pt x="44" y="443"/>
                  </a:lnTo>
                  <a:lnTo>
                    <a:pt x="82" y="399"/>
                  </a:lnTo>
                  <a:lnTo>
                    <a:pt x="115" y="331"/>
                  </a:lnTo>
                  <a:lnTo>
                    <a:pt x="143" y="258"/>
                  </a:lnTo>
                  <a:lnTo>
                    <a:pt x="148" y="174"/>
                  </a:lnTo>
                  <a:lnTo>
                    <a:pt x="148" y="157"/>
                  </a:lnTo>
                  <a:lnTo>
                    <a:pt x="148" y="152"/>
                  </a:lnTo>
                  <a:lnTo>
                    <a:pt x="148" y="152"/>
                  </a:lnTo>
                  <a:lnTo>
                    <a:pt x="148" y="146"/>
                  </a:lnTo>
                  <a:lnTo>
                    <a:pt x="148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21" y="163"/>
                  </a:lnTo>
                  <a:lnTo>
                    <a:pt x="104" y="174"/>
                  </a:lnTo>
                  <a:lnTo>
                    <a:pt x="88" y="174"/>
                  </a:lnTo>
                  <a:lnTo>
                    <a:pt x="61" y="174"/>
                  </a:lnTo>
                  <a:lnTo>
                    <a:pt x="44" y="163"/>
                  </a:lnTo>
                  <a:lnTo>
                    <a:pt x="28" y="152"/>
                  </a:lnTo>
                  <a:lnTo>
                    <a:pt x="17" y="141"/>
                  </a:lnTo>
                  <a:lnTo>
                    <a:pt x="6" y="124"/>
                  </a:lnTo>
                  <a:lnTo>
                    <a:pt x="0" y="107"/>
                  </a:lnTo>
                  <a:lnTo>
                    <a:pt x="0" y="90"/>
                  </a:lnTo>
                  <a:lnTo>
                    <a:pt x="0" y="68"/>
                  </a:lnTo>
                  <a:lnTo>
                    <a:pt x="11" y="45"/>
                  </a:lnTo>
                  <a:lnTo>
                    <a:pt x="22" y="28"/>
                  </a:lnTo>
                  <a:lnTo>
                    <a:pt x="39" y="17"/>
                  </a:lnTo>
                  <a:lnTo>
                    <a:pt x="61" y="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82"/>
            <p:cNvSpPr>
              <a:spLocks/>
            </p:cNvSpPr>
            <p:nvPr/>
          </p:nvSpPr>
          <p:spPr bwMode="auto">
            <a:xfrm>
              <a:off x="16830" y="4294"/>
              <a:ext cx="675" cy="734"/>
            </a:xfrm>
            <a:custGeom>
              <a:avLst/>
              <a:gdLst/>
              <a:ahLst/>
              <a:cxnLst>
                <a:cxn ang="0">
                  <a:pos x="368" y="11"/>
                </a:cxn>
                <a:cxn ang="0">
                  <a:pos x="434" y="67"/>
                </a:cxn>
                <a:cxn ang="0">
                  <a:pos x="461" y="100"/>
                </a:cxn>
                <a:cxn ang="0">
                  <a:pos x="494" y="117"/>
                </a:cxn>
                <a:cxn ang="0">
                  <a:pos x="554" y="112"/>
                </a:cxn>
                <a:cxn ang="0">
                  <a:pos x="637" y="16"/>
                </a:cxn>
                <a:cxn ang="0">
                  <a:pos x="648" y="0"/>
                </a:cxn>
                <a:cxn ang="0">
                  <a:pos x="664" y="0"/>
                </a:cxn>
                <a:cxn ang="0">
                  <a:pos x="675" y="5"/>
                </a:cxn>
                <a:cxn ang="0">
                  <a:pos x="670" y="22"/>
                </a:cxn>
                <a:cxn ang="0">
                  <a:pos x="637" y="78"/>
                </a:cxn>
                <a:cxn ang="0">
                  <a:pos x="554" y="179"/>
                </a:cxn>
                <a:cxn ang="0">
                  <a:pos x="450" y="291"/>
                </a:cxn>
                <a:cxn ang="0">
                  <a:pos x="373" y="364"/>
                </a:cxn>
                <a:cxn ang="0">
                  <a:pos x="335" y="398"/>
                </a:cxn>
                <a:cxn ang="0">
                  <a:pos x="247" y="471"/>
                </a:cxn>
                <a:cxn ang="0">
                  <a:pos x="143" y="583"/>
                </a:cxn>
                <a:cxn ang="0">
                  <a:pos x="154" y="577"/>
                </a:cxn>
                <a:cxn ang="0">
                  <a:pos x="181" y="577"/>
                </a:cxn>
                <a:cxn ang="0">
                  <a:pos x="219" y="577"/>
                </a:cxn>
                <a:cxn ang="0">
                  <a:pos x="296" y="605"/>
                </a:cxn>
                <a:cxn ang="0">
                  <a:pos x="390" y="628"/>
                </a:cxn>
                <a:cxn ang="0">
                  <a:pos x="472" y="605"/>
                </a:cxn>
                <a:cxn ang="0">
                  <a:pos x="554" y="543"/>
                </a:cxn>
                <a:cxn ang="0">
                  <a:pos x="587" y="482"/>
                </a:cxn>
                <a:cxn ang="0">
                  <a:pos x="598" y="471"/>
                </a:cxn>
                <a:cxn ang="0">
                  <a:pos x="615" y="471"/>
                </a:cxn>
                <a:cxn ang="0">
                  <a:pos x="626" y="487"/>
                </a:cxn>
                <a:cxn ang="0">
                  <a:pos x="604" y="555"/>
                </a:cxn>
                <a:cxn ang="0">
                  <a:pos x="538" y="650"/>
                </a:cxn>
                <a:cxn ang="0">
                  <a:pos x="439" y="723"/>
                </a:cxn>
                <a:cxn ang="0">
                  <a:pos x="335" y="729"/>
                </a:cxn>
                <a:cxn ang="0">
                  <a:pos x="274" y="672"/>
                </a:cxn>
                <a:cxn ang="0">
                  <a:pos x="208" y="616"/>
                </a:cxn>
                <a:cxn ang="0">
                  <a:pos x="132" y="628"/>
                </a:cxn>
                <a:cxn ang="0">
                  <a:pos x="44" y="717"/>
                </a:cxn>
                <a:cxn ang="0">
                  <a:pos x="33" y="734"/>
                </a:cxn>
                <a:cxn ang="0">
                  <a:pos x="16" y="734"/>
                </a:cxn>
                <a:cxn ang="0">
                  <a:pos x="11" y="734"/>
                </a:cxn>
                <a:cxn ang="0">
                  <a:pos x="0" y="729"/>
                </a:cxn>
                <a:cxn ang="0">
                  <a:pos x="5" y="706"/>
                </a:cxn>
                <a:cxn ang="0">
                  <a:pos x="60" y="622"/>
                </a:cxn>
                <a:cxn ang="0">
                  <a:pos x="164" y="504"/>
                </a:cxn>
                <a:cxn ang="0">
                  <a:pos x="329" y="347"/>
                </a:cxn>
                <a:cxn ang="0">
                  <a:pos x="406" y="280"/>
                </a:cxn>
                <a:cxn ang="0">
                  <a:pos x="494" y="196"/>
                </a:cxn>
                <a:cxn ang="0">
                  <a:pos x="500" y="157"/>
                </a:cxn>
                <a:cxn ang="0">
                  <a:pos x="445" y="145"/>
                </a:cxn>
                <a:cxn ang="0">
                  <a:pos x="357" y="117"/>
                </a:cxn>
                <a:cxn ang="0">
                  <a:pos x="291" y="112"/>
                </a:cxn>
                <a:cxn ang="0">
                  <a:pos x="230" y="123"/>
                </a:cxn>
                <a:cxn ang="0">
                  <a:pos x="170" y="185"/>
                </a:cxn>
                <a:cxn ang="0">
                  <a:pos x="164" y="196"/>
                </a:cxn>
                <a:cxn ang="0">
                  <a:pos x="148" y="201"/>
                </a:cxn>
                <a:cxn ang="0">
                  <a:pos x="132" y="190"/>
                </a:cxn>
                <a:cxn ang="0">
                  <a:pos x="137" y="157"/>
                </a:cxn>
                <a:cxn ang="0">
                  <a:pos x="181" y="78"/>
                </a:cxn>
                <a:cxn ang="0">
                  <a:pos x="269" y="11"/>
                </a:cxn>
              </a:cxnLst>
              <a:rect l="0" t="0" r="r" b="b"/>
              <a:pathLst>
                <a:path w="675" h="734">
                  <a:moveTo>
                    <a:pt x="324" y="0"/>
                  </a:moveTo>
                  <a:lnTo>
                    <a:pt x="368" y="11"/>
                  </a:lnTo>
                  <a:lnTo>
                    <a:pt x="406" y="33"/>
                  </a:lnTo>
                  <a:lnTo>
                    <a:pt x="434" y="67"/>
                  </a:lnTo>
                  <a:lnTo>
                    <a:pt x="450" y="84"/>
                  </a:lnTo>
                  <a:lnTo>
                    <a:pt x="461" y="100"/>
                  </a:lnTo>
                  <a:lnTo>
                    <a:pt x="478" y="112"/>
                  </a:lnTo>
                  <a:lnTo>
                    <a:pt x="494" y="117"/>
                  </a:lnTo>
                  <a:lnTo>
                    <a:pt x="516" y="123"/>
                  </a:lnTo>
                  <a:lnTo>
                    <a:pt x="554" y="112"/>
                  </a:lnTo>
                  <a:lnTo>
                    <a:pt x="593" y="78"/>
                  </a:lnTo>
                  <a:lnTo>
                    <a:pt x="637" y="16"/>
                  </a:lnTo>
                  <a:lnTo>
                    <a:pt x="642" y="5"/>
                  </a:lnTo>
                  <a:lnTo>
                    <a:pt x="648" y="0"/>
                  </a:lnTo>
                  <a:lnTo>
                    <a:pt x="659" y="0"/>
                  </a:lnTo>
                  <a:lnTo>
                    <a:pt x="664" y="0"/>
                  </a:lnTo>
                  <a:lnTo>
                    <a:pt x="670" y="0"/>
                  </a:lnTo>
                  <a:lnTo>
                    <a:pt x="675" y="5"/>
                  </a:lnTo>
                  <a:lnTo>
                    <a:pt x="675" y="16"/>
                  </a:lnTo>
                  <a:lnTo>
                    <a:pt x="670" y="22"/>
                  </a:lnTo>
                  <a:lnTo>
                    <a:pt x="659" y="44"/>
                  </a:lnTo>
                  <a:lnTo>
                    <a:pt x="637" y="78"/>
                  </a:lnTo>
                  <a:lnTo>
                    <a:pt x="604" y="123"/>
                  </a:lnTo>
                  <a:lnTo>
                    <a:pt x="554" y="179"/>
                  </a:lnTo>
                  <a:lnTo>
                    <a:pt x="489" y="252"/>
                  </a:lnTo>
                  <a:lnTo>
                    <a:pt x="450" y="291"/>
                  </a:lnTo>
                  <a:lnTo>
                    <a:pt x="412" y="325"/>
                  </a:lnTo>
                  <a:lnTo>
                    <a:pt x="373" y="364"/>
                  </a:lnTo>
                  <a:lnTo>
                    <a:pt x="340" y="386"/>
                  </a:lnTo>
                  <a:lnTo>
                    <a:pt x="335" y="398"/>
                  </a:lnTo>
                  <a:lnTo>
                    <a:pt x="291" y="431"/>
                  </a:lnTo>
                  <a:lnTo>
                    <a:pt x="247" y="471"/>
                  </a:lnTo>
                  <a:lnTo>
                    <a:pt x="203" y="521"/>
                  </a:lnTo>
                  <a:lnTo>
                    <a:pt x="143" y="583"/>
                  </a:lnTo>
                  <a:lnTo>
                    <a:pt x="143" y="583"/>
                  </a:lnTo>
                  <a:lnTo>
                    <a:pt x="154" y="577"/>
                  </a:lnTo>
                  <a:lnTo>
                    <a:pt x="170" y="577"/>
                  </a:lnTo>
                  <a:lnTo>
                    <a:pt x="181" y="577"/>
                  </a:lnTo>
                  <a:lnTo>
                    <a:pt x="186" y="577"/>
                  </a:lnTo>
                  <a:lnTo>
                    <a:pt x="219" y="577"/>
                  </a:lnTo>
                  <a:lnTo>
                    <a:pt x="252" y="588"/>
                  </a:lnTo>
                  <a:lnTo>
                    <a:pt x="296" y="605"/>
                  </a:lnTo>
                  <a:lnTo>
                    <a:pt x="346" y="622"/>
                  </a:lnTo>
                  <a:lnTo>
                    <a:pt x="390" y="628"/>
                  </a:lnTo>
                  <a:lnTo>
                    <a:pt x="428" y="622"/>
                  </a:lnTo>
                  <a:lnTo>
                    <a:pt x="472" y="605"/>
                  </a:lnTo>
                  <a:lnTo>
                    <a:pt x="516" y="583"/>
                  </a:lnTo>
                  <a:lnTo>
                    <a:pt x="554" y="543"/>
                  </a:lnTo>
                  <a:lnTo>
                    <a:pt x="582" y="487"/>
                  </a:lnTo>
                  <a:lnTo>
                    <a:pt x="587" y="482"/>
                  </a:lnTo>
                  <a:lnTo>
                    <a:pt x="593" y="476"/>
                  </a:lnTo>
                  <a:lnTo>
                    <a:pt x="598" y="471"/>
                  </a:lnTo>
                  <a:lnTo>
                    <a:pt x="604" y="471"/>
                  </a:lnTo>
                  <a:lnTo>
                    <a:pt x="615" y="471"/>
                  </a:lnTo>
                  <a:lnTo>
                    <a:pt x="620" y="476"/>
                  </a:lnTo>
                  <a:lnTo>
                    <a:pt x="626" y="487"/>
                  </a:lnTo>
                  <a:lnTo>
                    <a:pt x="620" y="510"/>
                  </a:lnTo>
                  <a:lnTo>
                    <a:pt x="604" y="555"/>
                  </a:lnTo>
                  <a:lnTo>
                    <a:pt x="576" y="600"/>
                  </a:lnTo>
                  <a:lnTo>
                    <a:pt x="538" y="650"/>
                  </a:lnTo>
                  <a:lnTo>
                    <a:pt x="494" y="695"/>
                  </a:lnTo>
                  <a:lnTo>
                    <a:pt x="439" y="723"/>
                  </a:lnTo>
                  <a:lnTo>
                    <a:pt x="373" y="734"/>
                  </a:lnTo>
                  <a:lnTo>
                    <a:pt x="335" y="729"/>
                  </a:lnTo>
                  <a:lnTo>
                    <a:pt x="302" y="706"/>
                  </a:lnTo>
                  <a:lnTo>
                    <a:pt x="274" y="672"/>
                  </a:lnTo>
                  <a:lnTo>
                    <a:pt x="236" y="639"/>
                  </a:lnTo>
                  <a:lnTo>
                    <a:pt x="208" y="616"/>
                  </a:lnTo>
                  <a:lnTo>
                    <a:pt x="181" y="611"/>
                  </a:lnTo>
                  <a:lnTo>
                    <a:pt x="132" y="628"/>
                  </a:lnTo>
                  <a:lnTo>
                    <a:pt x="82" y="661"/>
                  </a:lnTo>
                  <a:lnTo>
                    <a:pt x="44" y="717"/>
                  </a:lnTo>
                  <a:lnTo>
                    <a:pt x="38" y="729"/>
                  </a:lnTo>
                  <a:lnTo>
                    <a:pt x="33" y="734"/>
                  </a:lnTo>
                  <a:lnTo>
                    <a:pt x="27" y="734"/>
                  </a:lnTo>
                  <a:lnTo>
                    <a:pt x="16" y="734"/>
                  </a:lnTo>
                  <a:lnTo>
                    <a:pt x="16" y="734"/>
                  </a:lnTo>
                  <a:lnTo>
                    <a:pt x="11" y="734"/>
                  </a:lnTo>
                  <a:lnTo>
                    <a:pt x="5" y="734"/>
                  </a:lnTo>
                  <a:lnTo>
                    <a:pt x="0" y="729"/>
                  </a:lnTo>
                  <a:lnTo>
                    <a:pt x="0" y="717"/>
                  </a:lnTo>
                  <a:lnTo>
                    <a:pt x="5" y="706"/>
                  </a:lnTo>
                  <a:lnTo>
                    <a:pt x="27" y="672"/>
                  </a:lnTo>
                  <a:lnTo>
                    <a:pt x="60" y="622"/>
                  </a:lnTo>
                  <a:lnTo>
                    <a:pt x="104" y="566"/>
                  </a:lnTo>
                  <a:lnTo>
                    <a:pt x="164" y="504"/>
                  </a:lnTo>
                  <a:lnTo>
                    <a:pt x="307" y="370"/>
                  </a:lnTo>
                  <a:lnTo>
                    <a:pt x="329" y="347"/>
                  </a:lnTo>
                  <a:lnTo>
                    <a:pt x="368" y="319"/>
                  </a:lnTo>
                  <a:lnTo>
                    <a:pt x="406" y="280"/>
                  </a:lnTo>
                  <a:lnTo>
                    <a:pt x="456" y="235"/>
                  </a:lnTo>
                  <a:lnTo>
                    <a:pt x="494" y="196"/>
                  </a:lnTo>
                  <a:lnTo>
                    <a:pt x="532" y="157"/>
                  </a:lnTo>
                  <a:lnTo>
                    <a:pt x="500" y="157"/>
                  </a:lnTo>
                  <a:lnTo>
                    <a:pt x="478" y="157"/>
                  </a:lnTo>
                  <a:lnTo>
                    <a:pt x="445" y="145"/>
                  </a:lnTo>
                  <a:lnTo>
                    <a:pt x="406" y="134"/>
                  </a:lnTo>
                  <a:lnTo>
                    <a:pt x="357" y="117"/>
                  </a:lnTo>
                  <a:lnTo>
                    <a:pt x="307" y="106"/>
                  </a:lnTo>
                  <a:lnTo>
                    <a:pt x="291" y="112"/>
                  </a:lnTo>
                  <a:lnTo>
                    <a:pt x="263" y="112"/>
                  </a:lnTo>
                  <a:lnTo>
                    <a:pt x="230" y="123"/>
                  </a:lnTo>
                  <a:lnTo>
                    <a:pt x="197" y="145"/>
                  </a:lnTo>
                  <a:lnTo>
                    <a:pt x="170" y="185"/>
                  </a:lnTo>
                  <a:lnTo>
                    <a:pt x="170" y="190"/>
                  </a:lnTo>
                  <a:lnTo>
                    <a:pt x="164" y="196"/>
                  </a:lnTo>
                  <a:lnTo>
                    <a:pt x="159" y="201"/>
                  </a:lnTo>
                  <a:lnTo>
                    <a:pt x="148" y="201"/>
                  </a:lnTo>
                  <a:lnTo>
                    <a:pt x="137" y="196"/>
                  </a:lnTo>
                  <a:lnTo>
                    <a:pt x="132" y="190"/>
                  </a:lnTo>
                  <a:lnTo>
                    <a:pt x="132" y="185"/>
                  </a:lnTo>
                  <a:lnTo>
                    <a:pt x="137" y="157"/>
                  </a:lnTo>
                  <a:lnTo>
                    <a:pt x="154" y="123"/>
                  </a:lnTo>
                  <a:lnTo>
                    <a:pt x="181" y="78"/>
                  </a:lnTo>
                  <a:lnTo>
                    <a:pt x="219" y="39"/>
                  </a:lnTo>
                  <a:lnTo>
                    <a:pt x="269" y="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83"/>
            <p:cNvSpPr>
              <a:spLocks/>
            </p:cNvSpPr>
            <p:nvPr/>
          </p:nvSpPr>
          <p:spPr bwMode="auto">
            <a:xfrm>
              <a:off x="17582" y="4484"/>
              <a:ext cx="500" cy="763"/>
            </a:xfrm>
            <a:custGeom>
              <a:avLst/>
              <a:gdLst/>
              <a:ahLst/>
              <a:cxnLst>
                <a:cxn ang="0">
                  <a:pos x="319" y="6"/>
                </a:cxn>
                <a:cxn ang="0">
                  <a:pos x="451" y="84"/>
                </a:cxn>
                <a:cxn ang="0">
                  <a:pos x="500" y="224"/>
                </a:cxn>
                <a:cxn ang="0">
                  <a:pos x="467" y="337"/>
                </a:cxn>
                <a:cxn ang="0">
                  <a:pos x="385" y="432"/>
                </a:cxn>
                <a:cxn ang="0">
                  <a:pos x="302" y="499"/>
                </a:cxn>
                <a:cxn ang="0">
                  <a:pos x="225" y="567"/>
                </a:cxn>
                <a:cxn ang="0">
                  <a:pos x="110" y="667"/>
                </a:cxn>
                <a:cxn ang="0">
                  <a:pos x="341" y="667"/>
                </a:cxn>
                <a:cxn ang="0">
                  <a:pos x="412" y="662"/>
                </a:cxn>
                <a:cxn ang="0">
                  <a:pos x="445" y="634"/>
                </a:cxn>
                <a:cxn ang="0">
                  <a:pos x="462" y="555"/>
                </a:cxn>
                <a:cxn ang="0">
                  <a:pos x="500" y="555"/>
                </a:cxn>
                <a:cxn ang="0">
                  <a:pos x="0" y="763"/>
                </a:cxn>
                <a:cxn ang="0">
                  <a:pos x="0" y="735"/>
                </a:cxn>
                <a:cxn ang="0">
                  <a:pos x="6" y="724"/>
                </a:cxn>
                <a:cxn ang="0">
                  <a:pos x="286" y="443"/>
                </a:cxn>
                <a:cxn ang="0">
                  <a:pos x="352" y="353"/>
                </a:cxn>
                <a:cxn ang="0">
                  <a:pos x="390" y="224"/>
                </a:cxn>
                <a:cxn ang="0">
                  <a:pos x="363" y="118"/>
                </a:cxn>
                <a:cxn ang="0">
                  <a:pos x="280" y="51"/>
                </a:cxn>
                <a:cxn ang="0">
                  <a:pos x="176" y="45"/>
                </a:cxn>
                <a:cxn ang="0">
                  <a:pos x="88" y="96"/>
                </a:cxn>
                <a:cxn ang="0">
                  <a:pos x="72" y="146"/>
                </a:cxn>
                <a:cxn ang="0">
                  <a:pos x="99" y="163"/>
                </a:cxn>
                <a:cxn ang="0">
                  <a:pos x="116" y="180"/>
                </a:cxn>
                <a:cxn ang="0">
                  <a:pos x="121" y="202"/>
                </a:cxn>
                <a:cxn ang="0">
                  <a:pos x="116" y="224"/>
                </a:cxn>
                <a:cxn ang="0">
                  <a:pos x="99" y="253"/>
                </a:cxn>
                <a:cxn ang="0">
                  <a:pos x="72" y="269"/>
                </a:cxn>
                <a:cxn ang="0">
                  <a:pos x="55" y="269"/>
                </a:cxn>
                <a:cxn ang="0">
                  <a:pos x="39" y="264"/>
                </a:cxn>
                <a:cxn ang="0">
                  <a:pos x="17" y="253"/>
                </a:cxn>
                <a:cxn ang="0">
                  <a:pos x="0" y="224"/>
                </a:cxn>
                <a:cxn ang="0">
                  <a:pos x="11" y="140"/>
                </a:cxn>
                <a:cxn ang="0">
                  <a:pos x="94" y="39"/>
                </a:cxn>
                <a:cxn ang="0">
                  <a:pos x="236" y="0"/>
                </a:cxn>
              </a:cxnLst>
              <a:rect l="0" t="0" r="r" b="b"/>
              <a:pathLst>
                <a:path w="500" h="763">
                  <a:moveTo>
                    <a:pt x="236" y="0"/>
                  </a:moveTo>
                  <a:lnTo>
                    <a:pt x="319" y="6"/>
                  </a:lnTo>
                  <a:lnTo>
                    <a:pt x="390" y="39"/>
                  </a:lnTo>
                  <a:lnTo>
                    <a:pt x="451" y="84"/>
                  </a:lnTo>
                  <a:lnTo>
                    <a:pt x="489" y="146"/>
                  </a:lnTo>
                  <a:lnTo>
                    <a:pt x="500" y="224"/>
                  </a:lnTo>
                  <a:lnTo>
                    <a:pt x="495" y="286"/>
                  </a:lnTo>
                  <a:lnTo>
                    <a:pt x="467" y="337"/>
                  </a:lnTo>
                  <a:lnTo>
                    <a:pt x="429" y="387"/>
                  </a:lnTo>
                  <a:lnTo>
                    <a:pt x="385" y="432"/>
                  </a:lnTo>
                  <a:lnTo>
                    <a:pt x="341" y="471"/>
                  </a:lnTo>
                  <a:lnTo>
                    <a:pt x="302" y="499"/>
                  </a:lnTo>
                  <a:lnTo>
                    <a:pt x="264" y="533"/>
                  </a:lnTo>
                  <a:lnTo>
                    <a:pt x="225" y="567"/>
                  </a:lnTo>
                  <a:lnTo>
                    <a:pt x="176" y="611"/>
                  </a:lnTo>
                  <a:lnTo>
                    <a:pt x="110" y="667"/>
                  </a:lnTo>
                  <a:lnTo>
                    <a:pt x="319" y="667"/>
                  </a:lnTo>
                  <a:lnTo>
                    <a:pt x="341" y="667"/>
                  </a:lnTo>
                  <a:lnTo>
                    <a:pt x="379" y="667"/>
                  </a:lnTo>
                  <a:lnTo>
                    <a:pt x="412" y="662"/>
                  </a:lnTo>
                  <a:lnTo>
                    <a:pt x="434" y="656"/>
                  </a:lnTo>
                  <a:lnTo>
                    <a:pt x="445" y="634"/>
                  </a:lnTo>
                  <a:lnTo>
                    <a:pt x="456" y="589"/>
                  </a:lnTo>
                  <a:lnTo>
                    <a:pt x="462" y="555"/>
                  </a:lnTo>
                  <a:lnTo>
                    <a:pt x="500" y="555"/>
                  </a:lnTo>
                  <a:lnTo>
                    <a:pt x="500" y="555"/>
                  </a:lnTo>
                  <a:lnTo>
                    <a:pt x="467" y="763"/>
                  </a:lnTo>
                  <a:lnTo>
                    <a:pt x="0" y="763"/>
                  </a:lnTo>
                  <a:lnTo>
                    <a:pt x="0" y="746"/>
                  </a:lnTo>
                  <a:lnTo>
                    <a:pt x="0" y="735"/>
                  </a:lnTo>
                  <a:lnTo>
                    <a:pt x="0" y="729"/>
                  </a:lnTo>
                  <a:lnTo>
                    <a:pt x="6" y="724"/>
                  </a:lnTo>
                  <a:lnTo>
                    <a:pt x="11" y="718"/>
                  </a:lnTo>
                  <a:lnTo>
                    <a:pt x="286" y="443"/>
                  </a:lnTo>
                  <a:lnTo>
                    <a:pt x="313" y="404"/>
                  </a:lnTo>
                  <a:lnTo>
                    <a:pt x="352" y="353"/>
                  </a:lnTo>
                  <a:lnTo>
                    <a:pt x="379" y="292"/>
                  </a:lnTo>
                  <a:lnTo>
                    <a:pt x="390" y="224"/>
                  </a:lnTo>
                  <a:lnTo>
                    <a:pt x="385" y="168"/>
                  </a:lnTo>
                  <a:lnTo>
                    <a:pt x="363" y="118"/>
                  </a:lnTo>
                  <a:lnTo>
                    <a:pt x="330" y="79"/>
                  </a:lnTo>
                  <a:lnTo>
                    <a:pt x="280" y="51"/>
                  </a:lnTo>
                  <a:lnTo>
                    <a:pt x="220" y="39"/>
                  </a:lnTo>
                  <a:lnTo>
                    <a:pt x="176" y="45"/>
                  </a:lnTo>
                  <a:lnTo>
                    <a:pt x="132" y="62"/>
                  </a:lnTo>
                  <a:lnTo>
                    <a:pt x="88" y="96"/>
                  </a:lnTo>
                  <a:lnTo>
                    <a:pt x="55" y="146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99" y="163"/>
                  </a:lnTo>
                  <a:lnTo>
                    <a:pt x="110" y="168"/>
                  </a:lnTo>
                  <a:lnTo>
                    <a:pt x="116" y="180"/>
                  </a:lnTo>
                  <a:lnTo>
                    <a:pt x="116" y="191"/>
                  </a:lnTo>
                  <a:lnTo>
                    <a:pt x="121" y="202"/>
                  </a:lnTo>
                  <a:lnTo>
                    <a:pt x="121" y="208"/>
                  </a:lnTo>
                  <a:lnTo>
                    <a:pt x="116" y="224"/>
                  </a:lnTo>
                  <a:lnTo>
                    <a:pt x="110" y="241"/>
                  </a:lnTo>
                  <a:lnTo>
                    <a:pt x="99" y="253"/>
                  </a:lnTo>
                  <a:lnTo>
                    <a:pt x="88" y="264"/>
                  </a:lnTo>
                  <a:lnTo>
                    <a:pt x="72" y="269"/>
                  </a:lnTo>
                  <a:lnTo>
                    <a:pt x="61" y="269"/>
                  </a:lnTo>
                  <a:lnTo>
                    <a:pt x="55" y="269"/>
                  </a:lnTo>
                  <a:lnTo>
                    <a:pt x="44" y="269"/>
                  </a:lnTo>
                  <a:lnTo>
                    <a:pt x="39" y="264"/>
                  </a:lnTo>
                  <a:lnTo>
                    <a:pt x="28" y="258"/>
                  </a:lnTo>
                  <a:lnTo>
                    <a:pt x="17" y="253"/>
                  </a:lnTo>
                  <a:lnTo>
                    <a:pt x="6" y="241"/>
                  </a:lnTo>
                  <a:lnTo>
                    <a:pt x="0" y="224"/>
                  </a:lnTo>
                  <a:lnTo>
                    <a:pt x="0" y="208"/>
                  </a:lnTo>
                  <a:lnTo>
                    <a:pt x="11" y="140"/>
                  </a:lnTo>
                  <a:lnTo>
                    <a:pt x="44" y="84"/>
                  </a:lnTo>
                  <a:lnTo>
                    <a:pt x="94" y="39"/>
                  </a:lnTo>
                  <a:lnTo>
                    <a:pt x="159" y="11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4"/>
            <p:cNvSpPr>
              <a:spLocks/>
            </p:cNvSpPr>
            <p:nvPr/>
          </p:nvSpPr>
          <p:spPr bwMode="auto">
            <a:xfrm>
              <a:off x="18313" y="3789"/>
              <a:ext cx="373" cy="163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8" y="11"/>
                </a:cxn>
                <a:cxn ang="0">
                  <a:pos x="71" y="39"/>
                </a:cxn>
                <a:cxn ang="0">
                  <a:pos x="115" y="78"/>
                </a:cxn>
                <a:cxn ang="0">
                  <a:pos x="164" y="140"/>
                </a:cxn>
                <a:cxn ang="0">
                  <a:pos x="214" y="219"/>
                </a:cxn>
                <a:cxn ang="0">
                  <a:pos x="269" y="308"/>
                </a:cxn>
                <a:cxn ang="0">
                  <a:pos x="318" y="448"/>
                </a:cxn>
                <a:cxn ang="0">
                  <a:pos x="351" y="583"/>
                </a:cxn>
                <a:cxn ang="0">
                  <a:pos x="368" y="706"/>
                </a:cxn>
                <a:cxn ang="0">
                  <a:pos x="373" y="813"/>
                </a:cxn>
                <a:cxn ang="0">
                  <a:pos x="373" y="813"/>
                </a:cxn>
                <a:cxn ang="0">
                  <a:pos x="362" y="964"/>
                </a:cxn>
                <a:cxn ang="0">
                  <a:pos x="335" y="1133"/>
                </a:cxn>
                <a:cxn ang="0">
                  <a:pos x="274" y="1312"/>
                </a:cxn>
                <a:cxn ang="0">
                  <a:pos x="219" y="1407"/>
                </a:cxn>
                <a:cxn ang="0">
                  <a:pos x="170" y="1486"/>
                </a:cxn>
                <a:cxn ang="0">
                  <a:pos x="115" y="1548"/>
                </a:cxn>
                <a:cxn ang="0">
                  <a:pos x="71" y="1592"/>
                </a:cxn>
                <a:cxn ang="0">
                  <a:pos x="38" y="1620"/>
                </a:cxn>
                <a:cxn ang="0">
                  <a:pos x="16" y="1632"/>
                </a:cxn>
                <a:cxn ang="0">
                  <a:pos x="11" y="1626"/>
                </a:cxn>
                <a:cxn ang="0">
                  <a:pos x="5" y="1620"/>
                </a:cxn>
                <a:cxn ang="0">
                  <a:pos x="0" y="1615"/>
                </a:cxn>
                <a:cxn ang="0">
                  <a:pos x="0" y="1609"/>
                </a:cxn>
                <a:cxn ang="0">
                  <a:pos x="5" y="1609"/>
                </a:cxn>
                <a:cxn ang="0">
                  <a:pos x="5" y="1604"/>
                </a:cxn>
                <a:cxn ang="0">
                  <a:pos x="11" y="1592"/>
                </a:cxn>
                <a:cxn ang="0">
                  <a:pos x="22" y="1587"/>
                </a:cxn>
                <a:cxn ang="0">
                  <a:pos x="110" y="1475"/>
                </a:cxn>
                <a:cxn ang="0">
                  <a:pos x="175" y="1357"/>
                </a:cxn>
                <a:cxn ang="0">
                  <a:pos x="225" y="1228"/>
                </a:cxn>
                <a:cxn ang="0">
                  <a:pos x="258" y="1093"/>
                </a:cxn>
                <a:cxn ang="0">
                  <a:pos x="274" y="953"/>
                </a:cxn>
                <a:cxn ang="0">
                  <a:pos x="280" y="813"/>
                </a:cxn>
                <a:cxn ang="0">
                  <a:pos x="269" y="622"/>
                </a:cxn>
                <a:cxn ang="0">
                  <a:pos x="236" y="448"/>
                </a:cxn>
                <a:cxn ang="0">
                  <a:pos x="186" y="297"/>
                </a:cxn>
                <a:cxn ang="0">
                  <a:pos x="121" y="162"/>
                </a:cxn>
                <a:cxn ang="0">
                  <a:pos x="33" y="56"/>
                </a:cxn>
                <a:cxn ang="0">
                  <a:pos x="16" y="45"/>
                </a:cxn>
                <a:cxn ang="0">
                  <a:pos x="11" y="34"/>
                </a:cxn>
                <a:cxn ang="0">
                  <a:pos x="5" y="28"/>
                </a:cxn>
                <a:cxn ang="0">
                  <a:pos x="5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11"/>
                </a:cxn>
                <a:cxn ang="0">
                  <a:pos x="11" y="5"/>
                </a:cxn>
                <a:cxn ang="0">
                  <a:pos x="16" y="0"/>
                </a:cxn>
              </a:cxnLst>
              <a:rect l="0" t="0" r="r" b="b"/>
              <a:pathLst>
                <a:path w="373" h="1632">
                  <a:moveTo>
                    <a:pt x="16" y="0"/>
                  </a:moveTo>
                  <a:lnTo>
                    <a:pt x="38" y="11"/>
                  </a:lnTo>
                  <a:lnTo>
                    <a:pt x="71" y="39"/>
                  </a:lnTo>
                  <a:lnTo>
                    <a:pt x="115" y="78"/>
                  </a:lnTo>
                  <a:lnTo>
                    <a:pt x="164" y="140"/>
                  </a:lnTo>
                  <a:lnTo>
                    <a:pt x="214" y="219"/>
                  </a:lnTo>
                  <a:lnTo>
                    <a:pt x="269" y="308"/>
                  </a:lnTo>
                  <a:lnTo>
                    <a:pt x="318" y="448"/>
                  </a:lnTo>
                  <a:lnTo>
                    <a:pt x="351" y="583"/>
                  </a:lnTo>
                  <a:lnTo>
                    <a:pt x="368" y="706"/>
                  </a:lnTo>
                  <a:lnTo>
                    <a:pt x="373" y="813"/>
                  </a:lnTo>
                  <a:lnTo>
                    <a:pt x="373" y="813"/>
                  </a:lnTo>
                  <a:lnTo>
                    <a:pt x="362" y="964"/>
                  </a:lnTo>
                  <a:lnTo>
                    <a:pt x="335" y="1133"/>
                  </a:lnTo>
                  <a:lnTo>
                    <a:pt x="274" y="1312"/>
                  </a:lnTo>
                  <a:lnTo>
                    <a:pt x="219" y="1407"/>
                  </a:lnTo>
                  <a:lnTo>
                    <a:pt x="170" y="1486"/>
                  </a:lnTo>
                  <a:lnTo>
                    <a:pt x="115" y="1548"/>
                  </a:lnTo>
                  <a:lnTo>
                    <a:pt x="71" y="1592"/>
                  </a:lnTo>
                  <a:lnTo>
                    <a:pt x="38" y="1620"/>
                  </a:lnTo>
                  <a:lnTo>
                    <a:pt x="16" y="1632"/>
                  </a:lnTo>
                  <a:lnTo>
                    <a:pt x="11" y="1626"/>
                  </a:lnTo>
                  <a:lnTo>
                    <a:pt x="5" y="1620"/>
                  </a:lnTo>
                  <a:lnTo>
                    <a:pt x="0" y="1615"/>
                  </a:lnTo>
                  <a:lnTo>
                    <a:pt x="0" y="1609"/>
                  </a:lnTo>
                  <a:lnTo>
                    <a:pt x="5" y="1609"/>
                  </a:lnTo>
                  <a:lnTo>
                    <a:pt x="5" y="1604"/>
                  </a:lnTo>
                  <a:lnTo>
                    <a:pt x="11" y="1592"/>
                  </a:lnTo>
                  <a:lnTo>
                    <a:pt x="22" y="1587"/>
                  </a:lnTo>
                  <a:lnTo>
                    <a:pt x="110" y="1475"/>
                  </a:lnTo>
                  <a:lnTo>
                    <a:pt x="175" y="1357"/>
                  </a:lnTo>
                  <a:lnTo>
                    <a:pt x="225" y="1228"/>
                  </a:lnTo>
                  <a:lnTo>
                    <a:pt x="258" y="1093"/>
                  </a:lnTo>
                  <a:lnTo>
                    <a:pt x="274" y="953"/>
                  </a:lnTo>
                  <a:lnTo>
                    <a:pt x="280" y="813"/>
                  </a:lnTo>
                  <a:lnTo>
                    <a:pt x="269" y="622"/>
                  </a:lnTo>
                  <a:lnTo>
                    <a:pt x="236" y="448"/>
                  </a:lnTo>
                  <a:lnTo>
                    <a:pt x="186" y="297"/>
                  </a:lnTo>
                  <a:lnTo>
                    <a:pt x="121" y="162"/>
                  </a:lnTo>
                  <a:lnTo>
                    <a:pt x="33" y="56"/>
                  </a:lnTo>
                  <a:lnTo>
                    <a:pt x="16" y="45"/>
                  </a:lnTo>
                  <a:lnTo>
                    <a:pt x="11" y="34"/>
                  </a:lnTo>
                  <a:lnTo>
                    <a:pt x="5" y="28"/>
                  </a:lnTo>
                  <a:lnTo>
                    <a:pt x="5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11"/>
                  </a:lnTo>
                  <a:lnTo>
                    <a:pt x="11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Dirac Operators on Monopole </a:t>
            </a:r>
            <a:r>
              <a:rPr lang="en-US" dirty="0" err="1" smtClean="0"/>
              <a:t>Moduli</a:t>
            </a:r>
            <a:r>
              <a:rPr lang="en-US" dirty="0" smtClean="0"/>
              <a:t> Spaces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362200" y="1752600"/>
            <a:ext cx="518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Yang-Mills-Higgs system: </a:t>
            </a:r>
            <a:endParaRPr lang="en-US" sz="2800" dirty="0"/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762000" y="2362200"/>
            <a:ext cx="7228581" cy="490642"/>
            <a:chOff x="924" y="1558"/>
            <a:chExt cx="25429" cy="1726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924" y="1690"/>
              <a:ext cx="364" cy="1594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0"/>
                </a:cxn>
                <a:cxn ang="0">
                  <a:pos x="364" y="8"/>
                </a:cxn>
                <a:cxn ang="0">
                  <a:pos x="364" y="16"/>
                </a:cxn>
                <a:cxn ang="0">
                  <a:pos x="364" y="23"/>
                </a:cxn>
                <a:cxn ang="0">
                  <a:pos x="364" y="23"/>
                </a:cxn>
                <a:cxn ang="0">
                  <a:pos x="357" y="31"/>
                </a:cxn>
                <a:cxn ang="0">
                  <a:pos x="341" y="47"/>
                </a:cxn>
                <a:cxn ang="0">
                  <a:pos x="241" y="171"/>
                </a:cxn>
                <a:cxn ang="0">
                  <a:pos x="171" y="319"/>
                </a:cxn>
                <a:cxn ang="0">
                  <a:pos x="124" y="474"/>
                </a:cxn>
                <a:cxn ang="0">
                  <a:pos x="101" y="630"/>
                </a:cxn>
                <a:cxn ang="0">
                  <a:pos x="93" y="801"/>
                </a:cxn>
                <a:cxn ang="0">
                  <a:pos x="93" y="948"/>
                </a:cxn>
                <a:cxn ang="0">
                  <a:pos x="124" y="1112"/>
                </a:cxn>
                <a:cxn ang="0">
                  <a:pos x="163" y="1267"/>
                </a:cxn>
                <a:cxn ang="0">
                  <a:pos x="241" y="1415"/>
                </a:cxn>
                <a:cxn ang="0">
                  <a:pos x="341" y="1547"/>
                </a:cxn>
                <a:cxn ang="0">
                  <a:pos x="357" y="1555"/>
                </a:cxn>
                <a:cxn ang="0">
                  <a:pos x="364" y="1570"/>
                </a:cxn>
                <a:cxn ang="0">
                  <a:pos x="364" y="1570"/>
                </a:cxn>
                <a:cxn ang="0">
                  <a:pos x="364" y="1578"/>
                </a:cxn>
                <a:cxn ang="0">
                  <a:pos x="364" y="1578"/>
                </a:cxn>
                <a:cxn ang="0">
                  <a:pos x="364" y="1578"/>
                </a:cxn>
                <a:cxn ang="0">
                  <a:pos x="364" y="1586"/>
                </a:cxn>
                <a:cxn ang="0">
                  <a:pos x="357" y="1594"/>
                </a:cxn>
                <a:cxn ang="0">
                  <a:pos x="349" y="1594"/>
                </a:cxn>
                <a:cxn ang="0">
                  <a:pos x="326" y="1586"/>
                </a:cxn>
                <a:cxn ang="0">
                  <a:pos x="287" y="1547"/>
                </a:cxn>
                <a:cxn ang="0">
                  <a:pos x="225" y="1485"/>
                </a:cxn>
                <a:cxn ang="0">
                  <a:pos x="163" y="1399"/>
                </a:cxn>
                <a:cxn ang="0">
                  <a:pos x="101" y="1298"/>
                </a:cxn>
                <a:cxn ang="0">
                  <a:pos x="39" y="1112"/>
                </a:cxn>
                <a:cxn ang="0">
                  <a:pos x="8" y="941"/>
                </a:cxn>
                <a:cxn ang="0">
                  <a:pos x="0" y="801"/>
                </a:cxn>
                <a:cxn ang="0">
                  <a:pos x="8" y="653"/>
                </a:cxn>
                <a:cxn ang="0">
                  <a:pos x="39" y="490"/>
                </a:cxn>
                <a:cxn ang="0">
                  <a:pos x="101" y="311"/>
                </a:cxn>
                <a:cxn ang="0">
                  <a:pos x="155" y="202"/>
                </a:cxn>
                <a:cxn ang="0">
                  <a:pos x="225" y="117"/>
                </a:cxn>
                <a:cxn ang="0">
                  <a:pos x="279" y="55"/>
                </a:cxn>
                <a:cxn ang="0">
                  <a:pos x="326" y="16"/>
                </a:cxn>
                <a:cxn ang="0">
                  <a:pos x="349" y="0"/>
                </a:cxn>
              </a:cxnLst>
              <a:rect l="0" t="0" r="r" b="b"/>
              <a:pathLst>
                <a:path w="364" h="1594">
                  <a:moveTo>
                    <a:pt x="349" y="0"/>
                  </a:moveTo>
                  <a:lnTo>
                    <a:pt x="357" y="0"/>
                  </a:lnTo>
                  <a:lnTo>
                    <a:pt x="364" y="8"/>
                  </a:lnTo>
                  <a:lnTo>
                    <a:pt x="364" y="16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57" y="31"/>
                  </a:lnTo>
                  <a:lnTo>
                    <a:pt x="341" y="47"/>
                  </a:lnTo>
                  <a:lnTo>
                    <a:pt x="241" y="171"/>
                  </a:lnTo>
                  <a:lnTo>
                    <a:pt x="171" y="319"/>
                  </a:lnTo>
                  <a:lnTo>
                    <a:pt x="124" y="474"/>
                  </a:lnTo>
                  <a:lnTo>
                    <a:pt x="101" y="630"/>
                  </a:lnTo>
                  <a:lnTo>
                    <a:pt x="93" y="801"/>
                  </a:lnTo>
                  <a:lnTo>
                    <a:pt x="93" y="948"/>
                  </a:lnTo>
                  <a:lnTo>
                    <a:pt x="124" y="1112"/>
                  </a:lnTo>
                  <a:lnTo>
                    <a:pt x="163" y="1267"/>
                  </a:lnTo>
                  <a:lnTo>
                    <a:pt x="241" y="1415"/>
                  </a:lnTo>
                  <a:lnTo>
                    <a:pt x="341" y="1547"/>
                  </a:lnTo>
                  <a:lnTo>
                    <a:pt x="357" y="1555"/>
                  </a:lnTo>
                  <a:lnTo>
                    <a:pt x="364" y="1570"/>
                  </a:lnTo>
                  <a:lnTo>
                    <a:pt x="364" y="1570"/>
                  </a:lnTo>
                  <a:lnTo>
                    <a:pt x="364" y="1578"/>
                  </a:lnTo>
                  <a:lnTo>
                    <a:pt x="364" y="1578"/>
                  </a:lnTo>
                  <a:lnTo>
                    <a:pt x="364" y="1578"/>
                  </a:lnTo>
                  <a:lnTo>
                    <a:pt x="364" y="1586"/>
                  </a:lnTo>
                  <a:lnTo>
                    <a:pt x="357" y="1594"/>
                  </a:lnTo>
                  <a:lnTo>
                    <a:pt x="349" y="1594"/>
                  </a:lnTo>
                  <a:lnTo>
                    <a:pt x="326" y="1586"/>
                  </a:lnTo>
                  <a:lnTo>
                    <a:pt x="287" y="1547"/>
                  </a:lnTo>
                  <a:lnTo>
                    <a:pt x="225" y="1485"/>
                  </a:lnTo>
                  <a:lnTo>
                    <a:pt x="163" y="1399"/>
                  </a:lnTo>
                  <a:lnTo>
                    <a:pt x="101" y="1298"/>
                  </a:lnTo>
                  <a:lnTo>
                    <a:pt x="39" y="1112"/>
                  </a:lnTo>
                  <a:lnTo>
                    <a:pt x="8" y="941"/>
                  </a:lnTo>
                  <a:lnTo>
                    <a:pt x="0" y="801"/>
                  </a:lnTo>
                  <a:lnTo>
                    <a:pt x="8" y="653"/>
                  </a:lnTo>
                  <a:lnTo>
                    <a:pt x="39" y="490"/>
                  </a:lnTo>
                  <a:lnTo>
                    <a:pt x="101" y="311"/>
                  </a:lnTo>
                  <a:lnTo>
                    <a:pt x="155" y="202"/>
                  </a:lnTo>
                  <a:lnTo>
                    <a:pt x="225" y="117"/>
                  </a:lnTo>
                  <a:lnTo>
                    <a:pt x="279" y="55"/>
                  </a:lnTo>
                  <a:lnTo>
                    <a:pt x="326" y="1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1436" y="1745"/>
              <a:ext cx="1092" cy="1142"/>
            </a:xfrm>
            <a:custGeom>
              <a:avLst/>
              <a:gdLst/>
              <a:ahLst/>
              <a:cxnLst>
                <a:cxn ang="0">
                  <a:pos x="418" y="722"/>
                </a:cxn>
                <a:cxn ang="0">
                  <a:pos x="728" y="202"/>
                </a:cxn>
                <a:cxn ang="0">
                  <a:pos x="836" y="0"/>
                </a:cxn>
                <a:cxn ang="0">
                  <a:pos x="852" y="23"/>
                </a:cxn>
                <a:cxn ang="0">
                  <a:pos x="945" y="1033"/>
                </a:cxn>
                <a:cxn ang="0">
                  <a:pos x="952" y="1064"/>
                </a:cxn>
                <a:cxn ang="0">
                  <a:pos x="968" y="1088"/>
                </a:cxn>
                <a:cxn ang="0">
                  <a:pos x="1014" y="1088"/>
                </a:cxn>
                <a:cxn ang="0">
                  <a:pos x="1069" y="1096"/>
                </a:cxn>
                <a:cxn ang="0">
                  <a:pos x="1084" y="1096"/>
                </a:cxn>
                <a:cxn ang="0">
                  <a:pos x="1084" y="1127"/>
                </a:cxn>
                <a:cxn ang="0">
                  <a:pos x="1076" y="1142"/>
                </a:cxn>
                <a:cxn ang="0">
                  <a:pos x="1061" y="1142"/>
                </a:cxn>
                <a:cxn ang="0">
                  <a:pos x="937" y="1134"/>
                </a:cxn>
                <a:cxn ang="0">
                  <a:pos x="681" y="1142"/>
                </a:cxn>
                <a:cxn ang="0">
                  <a:pos x="666" y="1142"/>
                </a:cxn>
                <a:cxn ang="0">
                  <a:pos x="658" y="1127"/>
                </a:cxn>
                <a:cxn ang="0">
                  <a:pos x="666" y="1096"/>
                </a:cxn>
                <a:cxn ang="0">
                  <a:pos x="681" y="1096"/>
                </a:cxn>
                <a:cxn ang="0">
                  <a:pos x="712" y="1088"/>
                </a:cxn>
                <a:cxn ang="0">
                  <a:pos x="759" y="1088"/>
                </a:cxn>
                <a:cxn ang="0">
                  <a:pos x="797" y="1072"/>
                </a:cxn>
                <a:cxn ang="0">
                  <a:pos x="813" y="1041"/>
                </a:cxn>
                <a:cxn ang="0">
                  <a:pos x="805" y="948"/>
                </a:cxn>
                <a:cxn ang="0">
                  <a:pos x="790" y="816"/>
                </a:cxn>
                <a:cxn ang="0">
                  <a:pos x="387" y="777"/>
                </a:cxn>
                <a:cxn ang="0">
                  <a:pos x="255" y="1002"/>
                </a:cxn>
                <a:cxn ang="0">
                  <a:pos x="247" y="1033"/>
                </a:cxn>
                <a:cxn ang="0">
                  <a:pos x="255" y="1064"/>
                </a:cxn>
                <a:cxn ang="0">
                  <a:pos x="286" y="1088"/>
                </a:cxn>
                <a:cxn ang="0">
                  <a:pos x="317" y="1096"/>
                </a:cxn>
                <a:cxn ang="0">
                  <a:pos x="333" y="1096"/>
                </a:cxn>
                <a:cxn ang="0">
                  <a:pos x="340" y="1111"/>
                </a:cxn>
                <a:cxn ang="0">
                  <a:pos x="333" y="1134"/>
                </a:cxn>
                <a:cxn ang="0">
                  <a:pos x="325" y="1142"/>
                </a:cxn>
                <a:cxn ang="0">
                  <a:pos x="232" y="1142"/>
                </a:cxn>
                <a:cxn ang="0">
                  <a:pos x="23" y="1142"/>
                </a:cxn>
                <a:cxn ang="0">
                  <a:pos x="0" y="1134"/>
                </a:cxn>
                <a:cxn ang="0">
                  <a:pos x="0" y="1111"/>
                </a:cxn>
                <a:cxn ang="0">
                  <a:pos x="7" y="1096"/>
                </a:cxn>
                <a:cxn ang="0">
                  <a:pos x="31" y="1096"/>
                </a:cxn>
                <a:cxn ang="0">
                  <a:pos x="162" y="1041"/>
                </a:cxn>
                <a:cxn ang="0">
                  <a:pos x="224" y="956"/>
                </a:cxn>
                <a:cxn ang="0">
                  <a:pos x="790" y="15"/>
                </a:cxn>
                <a:cxn ang="0">
                  <a:pos x="805" y="7"/>
                </a:cxn>
              </a:cxnLst>
              <a:rect l="0" t="0" r="r" b="b"/>
              <a:pathLst>
                <a:path w="1092" h="1142">
                  <a:moveTo>
                    <a:pt x="728" y="202"/>
                  </a:moveTo>
                  <a:lnTo>
                    <a:pt x="418" y="722"/>
                  </a:lnTo>
                  <a:lnTo>
                    <a:pt x="782" y="722"/>
                  </a:lnTo>
                  <a:lnTo>
                    <a:pt x="728" y="202"/>
                  </a:lnTo>
                  <a:close/>
                  <a:moveTo>
                    <a:pt x="821" y="0"/>
                  </a:moveTo>
                  <a:lnTo>
                    <a:pt x="836" y="0"/>
                  </a:lnTo>
                  <a:lnTo>
                    <a:pt x="844" y="7"/>
                  </a:lnTo>
                  <a:lnTo>
                    <a:pt x="852" y="23"/>
                  </a:lnTo>
                  <a:lnTo>
                    <a:pt x="852" y="38"/>
                  </a:lnTo>
                  <a:lnTo>
                    <a:pt x="945" y="1033"/>
                  </a:lnTo>
                  <a:lnTo>
                    <a:pt x="952" y="1049"/>
                  </a:lnTo>
                  <a:lnTo>
                    <a:pt x="952" y="1064"/>
                  </a:lnTo>
                  <a:lnTo>
                    <a:pt x="960" y="1080"/>
                  </a:lnTo>
                  <a:lnTo>
                    <a:pt x="968" y="1088"/>
                  </a:lnTo>
                  <a:lnTo>
                    <a:pt x="991" y="1088"/>
                  </a:lnTo>
                  <a:lnTo>
                    <a:pt x="1014" y="1088"/>
                  </a:lnTo>
                  <a:lnTo>
                    <a:pt x="1053" y="1096"/>
                  </a:lnTo>
                  <a:lnTo>
                    <a:pt x="1069" y="1096"/>
                  </a:lnTo>
                  <a:lnTo>
                    <a:pt x="1076" y="1096"/>
                  </a:lnTo>
                  <a:lnTo>
                    <a:pt x="1084" y="1096"/>
                  </a:lnTo>
                  <a:lnTo>
                    <a:pt x="1092" y="1111"/>
                  </a:lnTo>
                  <a:lnTo>
                    <a:pt x="1084" y="1127"/>
                  </a:lnTo>
                  <a:lnTo>
                    <a:pt x="1084" y="1134"/>
                  </a:lnTo>
                  <a:lnTo>
                    <a:pt x="1076" y="1142"/>
                  </a:lnTo>
                  <a:lnTo>
                    <a:pt x="1069" y="1142"/>
                  </a:lnTo>
                  <a:lnTo>
                    <a:pt x="1061" y="1142"/>
                  </a:lnTo>
                  <a:lnTo>
                    <a:pt x="1007" y="1142"/>
                  </a:lnTo>
                  <a:lnTo>
                    <a:pt x="937" y="1134"/>
                  </a:lnTo>
                  <a:lnTo>
                    <a:pt x="883" y="1134"/>
                  </a:lnTo>
                  <a:lnTo>
                    <a:pt x="681" y="1142"/>
                  </a:lnTo>
                  <a:lnTo>
                    <a:pt x="673" y="1142"/>
                  </a:lnTo>
                  <a:lnTo>
                    <a:pt x="666" y="1142"/>
                  </a:lnTo>
                  <a:lnTo>
                    <a:pt x="658" y="1134"/>
                  </a:lnTo>
                  <a:lnTo>
                    <a:pt x="658" y="1127"/>
                  </a:lnTo>
                  <a:lnTo>
                    <a:pt x="658" y="1111"/>
                  </a:lnTo>
                  <a:lnTo>
                    <a:pt x="666" y="1096"/>
                  </a:lnTo>
                  <a:lnTo>
                    <a:pt x="673" y="1096"/>
                  </a:lnTo>
                  <a:lnTo>
                    <a:pt x="681" y="1096"/>
                  </a:lnTo>
                  <a:lnTo>
                    <a:pt x="697" y="1096"/>
                  </a:lnTo>
                  <a:lnTo>
                    <a:pt x="712" y="1088"/>
                  </a:lnTo>
                  <a:lnTo>
                    <a:pt x="735" y="1088"/>
                  </a:lnTo>
                  <a:lnTo>
                    <a:pt x="759" y="1088"/>
                  </a:lnTo>
                  <a:lnTo>
                    <a:pt x="774" y="1080"/>
                  </a:lnTo>
                  <a:lnTo>
                    <a:pt x="797" y="1072"/>
                  </a:lnTo>
                  <a:lnTo>
                    <a:pt x="805" y="1057"/>
                  </a:lnTo>
                  <a:lnTo>
                    <a:pt x="813" y="1041"/>
                  </a:lnTo>
                  <a:lnTo>
                    <a:pt x="805" y="1010"/>
                  </a:lnTo>
                  <a:lnTo>
                    <a:pt x="805" y="948"/>
                  </a:lnTo>
                  <a:lnTo>
                    <a:pt x="797" y="878"/>
                  </a:lnTo>
                  <a:lnTo>
                    <a:pt x="790" y="816"/>
                  </a:lnTo>
                  <a:lnTo>
                    <a:pt x="790" y="777"/>
                  </a:lnTo>
                  <a:lnTo>
                    <a:pt x="387" y="777"/>
                  </a:lnTo>
                  <a:lnTo>
                    <a:pt x="263" y="979"/>
                  </a:lnTo>
                  <a:lnTo>
                    <a:pt x="255" y="1002"/>
                  </a:lnTo>
                  <a:lnTo>
                    <a:pt x="247" y="1018"/>
                  </a:lnTo>
                  <a:lnTo>
                    <a:pt x="247" y="1033"/>
                  </a:lnTo>
                  <a:lnTo>
                    <a:pt x="247" y="1057"/>
                  </a:lnTo>
                  <a:lnTo>
                    <a:pt x="255" y="1064"/>
                  </a:lnTo>
                  <a:lnTo>
                    <a:pt x="271" y="1080"/>
                  </a:lnTo>
                  <a:lnTo>
                    <a:pt x="286" y="1088"/>
                  </a:lnTo>
                  <a:lnTo>
                    <a:pt x="302" y="1088"/>
                  </a:lnTo>
                  <a:lnTo>
                    <a:pt x="317" y="1096"/>
                  </a:lnTo>
                  <a:lnTo>
                    <a:pt x="325" y="1096"/>
                  </a:lnTo>
                  <a:lnTo>
                    <a:pt x="333" y="1096"/>
                  </a:lnTo>
                  <a:lnTo>
                    <a:pt x="340" y="1103"/>
                  </a:lnTo>
                  <a:lnTo>
                    <a:pt x="340" y="1111"/>
                  </a:lnTo>
                  <a:lnTo>
                    <a:pt x="340" y="1127"/>
                  </a:lnTo>
                  <a:lnTo>
                    <a:pt x="333" y="1134"/>
                  </a:lnTo>
                  <a:lnTo>
                    <a:pt x="333" y="1142"/>
                  </a:lnTo>
                  <a:lnTo>
                    <a:pt x="325" y="1142"/>
                  </a:lnTo>
                  <a:lnTo>
                    <a:pt x="317" y="1142"/>
                  </a:lnTo>
                  <a:lnTo>
                    <a:pt x="232" y="1142"/>
                  </a:lnTo>
                  <a:lnTo>
                    <a:pt x="155" y="1134"/>
                  </a:lnTo>
                  <a:lnTo>
                    <a:pt x="23" y="1142"/>
                  </a:lnTo>
                  <a:lnTo>
                    <a:pt x="7" y="1142"/>
                  </a:lnTo>
                  <a:lnTo>
                    <a:pt x="0" y="1134"/>
                  </a:lnTo>
                  <a:lnTo>
                    <a:pt x="0" y="1127"/>
                  </a:lnTo>
                  <a:lnTo>
                    <a:pt x="0" y="1111"/>
                  </a:lnTo>
                  <a:lnTo>
                    <a:pt x="7" y="1103"/>
                  </a:lnTo>
                  <a:lnTo>
                    <a:pt x="7" y="1096"/>
                  </a:lnTo>
                  <a:lnTo>
                    <a:pt x="23" y="1096"/>
                  </a:lnTo>
                  <a:lnTo>
                    <a:pt x="31" y="1096"/>
                  </a:lnTo>
                  <a:lnTo>
                    <a:pt x="100" y="1080"/>
                  </a:lnTo>
                  <a:lnTo>
                    <a:pt x="162" y="1041"/>
                  </a:lnTo>
                  <a:lnTo>
                    <a:pt x="224" y="956"/>
                  </a:lnTo>
                  <a:lnTo>
                    <a:pt x="224" y="956"/>
                  </a:lnTo>
                  <a:lnTo>
                    <a:pt x="782" y="31"/>
                  </a:lnTo>
                  <a:lnTo>
                    <a:pt x="790" y="15"/>
                  </a:lnTo>
                  <a:lnTo>
                    <a:pt x="797" y="7"/>
                  </a:lnTo>
                  <a:lnTo>
                    <a:pt x="805" y="7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706" y="2716"/>
              <a:ext cx="186" cy="482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32" y="23"/>
                </a:cxn>
                <a:cxn ang="0">
                  <a:pos x="170" y="78"/>
                </a:cxn>
                <a:cxn ang="0">
                  <a:pos x="186" y="171"/>
                </a:cxn>
                <a:cxn ang="0">
                  <a:pos x="186" y="171"/>
                </a:cxn>
                <a:cxn ang="0">
                  <a:pos x="170" y="272"/>
                </a:cxn>
                <a:cxn ang="0">
                  <a:pos x="139" y="358"/>
                </a:cxn>
                <a:cxn ang="0">
                  <a:pos x="93" y="428"/>
                </a:cxn>
                <a:cxn ang="0">
                  <a:pos x="62" y="467"/>
                </a:cxn>
                <a:cxn ang="0">
                  <a:pos x="39" y="482"/>
                </a:cxn>
                <a:cxn ang="0">
                  <a:pos x="31" y="474"/>
                </a:cxn>
                <a:cxn ang="0">
                  <a:pos x="23" y="459"/>
                </a:cxn>
                <a:cxn ang="0">
                  <a:pos x="23" y="459"/>
                </a:cxn>
                <a:cxn ang="0">
                  <a:pos x="23" y="451"/>
                </a:cxn>
                <a:cxn ang="0">
                  <a:pos x="31" y="443"/>
                </a:cxn>
                <a:cxn ang="0">
                  <a:pos x="39" y="435"/>
                </a:cxn>
                <a:cxn ang="0">
                  <a:pos x="93" y="373"/>
                </a:cxn>
                <a:cxn ang="0">
                  <a:pos x="132" y="280"/>
                </a:cxn>
                <a:cxn ang="0">
                  <a:pos x="147" y="171"/>
                </a:cxn>
                <a:cxn ang="0">
                  <a:pos x="147" y="156"/>
                </a:cxn>
                <a:cxn ang="0">
                  <a:pos x="147" y="148"/>
                </a:cxn>
                <a:cxn ang="0">
                  <a:pos x="147" y="148"/>
                </a:cxn>
                <a:cxn ang="0">
                  <a:pos x="139" y="148"/>
                </a:cxn>
                <a:cxn ang="0">
                  <a:pos x="139" y="148"/>
                </a:cxn>
                <a:cxn ang="0">
                  <a:pos x="108" y="163"/>
                </a:cxn>
                <a:cxn ang="0">
                  <a:pos x="85" y="171"/>
                </a:cxn>
                <a:cxn ang="0">
                  <a:pos x="54" y="171"/>
                </a:cxn>
                <a:cxn ang="0">
                  <a:pos x="39" y="156"/>
                </a:cxn>
                <a:cxn ang="0">
                  <a:pos x="23" y="148"/>
                </a:cxn>
                <a:cxn ang="0">
                  <a:pos x="8" y="125"/>
                </a:cxn>
                <a:cxn ang="0">
                  <a:pos x="0" y="109"/>
                </a:cxn>
                <a:cxn ang="0">
                  <a:pos x="0" y="86"/>
                </a:cxn>
                <a:cxn ang="0">
                  <a:pos x="0" y="62"/>
                </a:cxn>
                <a:cxn ang="0">
                  <a:pos x="8" y="47"/>
                </a:cxn>
                <a:cxn ang="0">
                  <a:pos x="23" y="31"/>
                </a:cxn>
                <a:cxn ang="0">
                  <a:pos x="39" y="16"/>
                </a:cxn>
                <a:cxn ang="0">
                  <a:pos x="54" y="8"/>
                </a:cxn>
                <a:cxn ang="0">
                  <a:pos x="85" y="0"/>
                </a:cxn>
              </a:cxnLst>
              <a:rect l="0" t="0" r="r" b="b"/>
              <a:pathLst>
                <a:path w="186" h="482">
                  <a:moveTo>
                    <a:pt x="85" y="0"/>
                  </a:moveTo>
                  <a:lnTo>
                    <a:pt x="132" y="23"/>
                  </a:lnTo>
                  <a:lnTo>
                    <a:pt x="170" y="78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70" y="272"/>
                  </a:lnTo>
                  <a:lnTo>
                    <a:pt x="139" y="358"/>
                  </a:lnTo>
                  <a:lnTo>
                    <a:pt x="93" y="428"/>
                  </a:lnTo>
                  <a:lnTo>
                    <a:pt x="62" y="467"/>
                  </a:lnTo>
                  <a:lnTo>
                    <a:pt x="39" y="482"/>
                  </a:lnTo>
                  <a:lnTo>
                    <a:pt x="31" y="474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1"/>
                  </a:lnTo>
                  <a:lnTo>
                    <a:pt x="31" y="443"/>
                  </a:lnTo>
                  <a:lnTo>
                    <a:pt x="39" y="435"/>
                  </a:lnTo>
                  <a:lnTo>
                    <a:pt x="93" y="373"/>
                  </a:lnTo>
                  <a:lnTo>
                    <a:pt x="132" y="280"/>
                  </a:lnTo>
                  <a:lnTo>
                    <a:pt x="147" y="171"/>
                  </a:lnTo>
                  <a:lnTo>
                    <a:pt x="147" y="156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08" y="163"/>
                  </a:lnTo>
                  <a:lnTo>
                    <a:pt x="85" y="171"/>
                  </a:lnTo>
                  <a:lnTo>
                    <a:pt x="54" y="171"/>
                  </a:lnTo>
                  <a:lnTo>
                    <a:pt x="39" y="156"/>
                  </a:lnTo>
                  <a:lnTo>
                    <a:pt x="23" y="148"/>
                  </a:lnTo>
                  <a:lnTo>
                    <a:pt x="8" y="125"/>
                  </a:lnTo>
                  <a:lnTo>
                    <a:pt x="0" y="109"/>
                  </a:lnTo>
                  <a:lnTo>
                    <a:pt x="0" y="86"/>
                  </a:lnTo>
                  <a:lnTo>
                    <a:pt x="0" y="62"/>
                  </a:lnTo>
                  <a:lnTo>
                    <a:pt x="8" y="47"/>
                  </a:lnTo>
                  <a:lnTo>
                    <a:pt x="23" y="31"/>
                  </a:lnTo>
                  <a:lnTo>
                    <a:pt x="39" y="16"/>
                  </a:lnTo>
                  <a:lnTo>
                    <a:pt x="54" y="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3318" y="1799"/>
              <a:ext cx="1309" cy="1088"/>
            </a:xfrm>
            <a:custGeom>
              <a:avLst/>
              <a:gdLst/>
              <a:ahLst/>
              <a:cxnLst>
                <a:cxn ang="0">
                  <a:pos x="1293" y="0"/>
                </a:cxn>
                <a:cxn ang="0">
                  <a:pos x="1309" y="15"/>
                </a:cxn>
                <a:cxn ang="0">
                  <a:pos x="1301" y="39"/>
                </a:cxn>
                <a:cxn ang="0">
                  <a:pos x="1278" y="47"/>
                </a:cxn>
                <a:cxn ang="0">
                  <a:pos x="1076" y="132"/>
                </a:cxn>
                <a:cxn ang="0">
                  <a:pos x="929" y="280"/>
                </a:cxn>
                <a:cxn ang="0">
                  <a:pos x="743" y="474"/>
                </a:cxn>
                <a:cxn ang="0">
                  <a:pos x="867" y="762"/>
                </a:cxn>
                <a:cxn ang="0">
                  <a:pos x="968" y="1003"/>
                </a:cxn>
                <a:cxn ang="0">
                  <a:pos x="1092" y="1042"/>
                </a:cxn>
                <a:cxn ang="0">
                  <a:pos x="1115" y="1049"/>
                </a:cxn>
                <a:cxn ang="0">
                  <a:pos x="1107" y="1080"/>
                </a:cxn>
                <a:cxn ang="0">
                  <a:pos x="1092" y="1088"/>
                </a:cxn>
                <a:cxn ang="0">
                  <a:pos x="914" y="1080"/>
                </a:cxn>
                <a:cxn ang="0">
                  <a:pos x="712" y="1088"/>
                </a:cxn>
                <a:cxn ang="0">
                  <a:pos x="689" y="1080"/>
                </a:cxn>
                <a:cxn ang="0">
                  <a:pos x="697" y="1042"/>
                </a:cxn>
                <a:cxn ang="0">
                  <a:pos x="751" y="1034"/>
                </a:cxn>
                <a:cxn ang="0">
                  <a:pos x="805" y="1003"/>
                </a:cxn>
                <a:cxn ang="0">
                  <a:pos x="805" y="979"/>
                </a:cxn>
                <a:cxn ang="0">
                  <a:pos x="495" y="746"/>
                </a:cxn>
                <a:cxn ang="0">
                  <a:pos x="310" y="948"/>
                </a:cxn>
                <a:cxn ang="0">
                  <a:pos x="302" y="1010"/>
                </a:cxn>
                <a:cxn ang="0">
                  <a:pos x="333" y="1034"/>
                </a:cxn>
                <a:cxn ang="0">
                  <a:pos x="364" y="1042"/>
                </a:cxn>
                <a:cxn ang="0">
                  <a:pos x="379" y="1057"/>
                </a:cxn>
                <a:cxn ang="0">
                  <a:pos x="364" y="1088"/>
                </a:cxn>
                <a:cxn ang="0">
                  <a:pos x="170" y="1080"/>
                </a:cxn>
                <a:cxn ang="0">
                  <a:pos x="0" y="1080"/>
                </a:cxn>
                <a:cxn ang="0">
                  <a:pos x="0" y="1057"/>
                </a:cxn>
                <a:cxn ang="0">
                  <a:pos x="23" y="1042"/>
                </a:cxn>
                <a:cxn ang="0">
                  <a:pos x="193" y="987"/>
                </a:cxn>
                <a:cxn ang="0">
                  <a:pos x="627" y="544"/>
                </a:cxn>
                <a:cxn ang="0">
                  <a:pos x="426" y="78"/>
                </a:cxn>
                <a:cxn ang="0">
                  <a:pos x="379" y="54"/>
                </a:cxn>
                <a:cxn ang="0">
                  <a:pos x="302" y="47"/>
                </a:cxn>
                <a:cxn ang="0">
                  <a:pos x="279" y="31"/>
                </a:cxn>
                <a:cxn ang="0">
                  <a:pos x="294" y="0"/>
                </a:cxn>
                <a:cxn ang="0">
                  <a:pos x="364" y="0"/>
                </a:cxn>
                <a:cxn ang="0">
                  <a:pos x="689" y="0"/>
                </a:cxn>
                <a:cxn ang="0">
                  <a:pos x="705" y="8"/>
                </a:cxn>
                <a:cxn ang="0">
                  <a:pos x="705" y="47"/>
                </a:cxn>
                <a:cxn ang="0">
                  <a:pos x="643" y="54"/>
                </a:cxn>
                <a:cxn ang="0">
                  <a:pos x="588" y="85"/>
                </a:cxn>
                <a:cxn ang="0">
                  <a:pos x="596" y="117"/>
                </a:cxn>
                <a:cxn ang="0">
                  <a:pos x="983" y="155"/>
                </a:cxn>
                <a:cxn ang="0">
                  <a:pos x="1014" y="101"/>
                </a:cxn>
                <a:cxn ang="0">
                  <a:pos x="991" y="54"/>
                </a:cxn>
                <a:cxn ang="0">
                  <a:pos x="952" y="47"/>
                </a:cxn>
                <a:cxn ang="0">
                  <a:pos x="937" y="31"/>
                </a:cxn>
                <a:cxn ang="0">
                  <a:pos x="945" y="0"/>
                </a:cxn>
              </a:cxnLst>
              <a:rect l="0" t="0" r="r" b="b"/>
              <a:pathLst>
                <a:path w="1309" h="1088">
                  <a:moveTo>
                    <a:pt x="960" y="0"/>
                  </a:moveTo>
                  <a:lnTo>
                    <a:pt x="1138" y="8"/>
                  </a:lnTo>
                  <a:lnTo>
                    <a:pt x="1293" y="0"/>
                  </a:lnTo>
                  <a:lnTo>
                    <a:pt x="1301" y="0"/>
                  </a:lnTo>
                  <a:lnTo>
                    <a:pt x="1309" y="8"/>
                  </a:lnTo>
                  <a:lnTo>
                    <a:pt x="1309" y="15"/>
                  </a:lnTo>
                  <a:lnTo>
                    <a:pt x="1309" y="15"/>
                  </a:lnTo>
                  <a:lnTo>
                    <a:pt x="1309" y="31"/>
                  </a:lnTo>
                  <a:lnTo>
                    <a:pt x="1301" y="39"/>
                  </a:lnTo>
                  <a:lnTo>
                    <a:pt x="1293" y="47"/>
                  </a:lnTo>
                  <a:lnTo>
                    <a:pt x="1286" y="47"/>
                  </a:lnTo>
                  <a:lnTo>
                    <a:pt x="1278" y="47"/>
                  </a:lnTo>
                  <a:lnTo>
                    <a:pt x="1193" y="62"/>
                  </a:lnTo>
                  <a:lnTo>
                    <a:pt x="1123" y="93"/>
                  </a:lnTo>
                  <a:lnTo>
                    <a:pt x="1076" y="132"/>
                  </a:lnTo>
                  <a:lnTo>
                    <a:pt x="1038" y="163"/>
                  </a:lnTo>
                  <a:lnTo>
                    <a:pt x="991" y="218"/>
                  </a:lnTo>
                  <a:lnTo>
                    <a:pt x="929" y="280"/>
                  </a:lnTo>
                  <a:lnTo>
                    <a:pt x="867" y="350"/>
                  </a:lnTo>
                  <a:lnTo>
                    <a:pt x="805" y="412"/>
                  </a:lnTo>
                  <a:lnTo>
                    <a:pt x="743" y="474"/>
                  </a:lnTo>
                  <a:lnTo>
                    <a:pt x="774" y="552"/>
                  </a:lnTo>
                  <a:lnTo>
                    <a:pt x="821" y="645"/>
                  </a:lnTo>
                  <a:lnTo>
                    <a:pt x="867" y="762"/>
                  </a:lnTo>
                  <a:lnTo>
                    <a:pt x="914" y="871"/>
                  </a:lnTo>
                  <a:lnTo>
                    <a:pt x="952" y="964"/>
                  </a:lnTo>
                  <a:lnTo>
                    <a:pt x="968" y="1003"/>
                  </a:lnTo>
                  <a:lnTo>
                    <a:pt x="991" y="1026"/>
                  </a:lnTo>
                  <a:lnTo>
                    <a:pt x="1030" y="1034"/>
                  </a:lnTo>
                  <a:lnTo>
                    <a:pt x="1092" y="1042"/>
                  </a:lnTo>
                  <a:lnTo>
                    <a:pt x="1100" y="1042"/>
                  </a:lnTo>
                  <a:lnTo>
                    <a:pt x="1107" y="1042"/>
                  </a:lnTo>
                  <a:lnTo>
                    <a:pt x="1115" y="1049"/>
                  </a:lnTo>
                  <a:lnTo>
                    <a:pt x="1115" y="1057"/>
                  </a:lnTo>
                  <a:lnTo>
                    <a:pt x="1115" y="1073"/>
                  </a:lnTo>
                  <a:lnTo>
                    <a:pt x="1107" y="1080"/>
                  </a:lnTo>
                  <a:lnTo>
                    <a:pt x="1100" y="1088"/>
                  </a:lnTo>
                  <a:lnTo>
                    <a:pt x="1092" y="1088"/>
                  </a:lnTo>
                  <a:lnTo>
                    <a:pt x="1092" y="1088"/>
                  </a:lnTo>
                  <a:lnTo>
                    <a:pt x="1030" y="1088"/>
                  </a:lnTo>
                  <a:lnTo>
                    <a:pt x="968" y="1080"/>
                  </a:lnTo>
                  <a:lnTo>
                    <a:pt x="914" y="1080"/>
                  </a:lnTo>
                  <a:lnTo>
                    <a:pt x="852" y="1080"/>
                  </a:lnTo>
                  <a:lnTo>
                    <a:pt x="774" y="1088"/>
                  </a:lnTo>
                  <a:lnTo>
                    <a:pt x="712" y="1088"/>
                  </a:lnTo>
                  <a:lnTo>
                    <a:pt x="705" y="1088"/>
                  </a:lnTo>
                  <a:lnTo>
                    <a:pt x="697" y="1088"/>
                  </a:lnTo>
                  <a:lnTo>
                    <a:pt x="689" y="1080"/>
                  </a:lnTo>
                  <a:lnTo>
                    <a:pt x="689" y="1065"/>
                  </a:lnTo>
                  <a:lnTo>
                    <a:pt x="689" y="1049"/>
                  </a:lnTo>
                  <a:lnTo>
                    <a:pt x="697" y="1042"/>
                  </a:lnTo>
                  <a:lnTo>
                    <a:pt x="705" y="1042"/>
                  </a:lnTo>
                  <a:lnTo>
                    <a:pt x="720" y="1042"/>
                  </a:lnTo>
                  <a:lnTo>
                    <a:pt x="751" y="1034"/>
                  </a:lnTo>
                  <a:lnTo>
                    <a:pt x="774" y="1026"/>
                  </a:lnTo>
                  <a:lnTo>
                    <a:pt x="798" y="1010"/>
                  </a:lnTo>
                  <a:lnTo>
                    <a:pt x="805" y="1003"/>
                  </a:lnTo>
                  <a:lnTo>
                    <a:pt x="813" y="995"/>
                  </a:lnTo>
                  <a:lnTo>
                    <a:pt x="813" y="987"/>
                  </a:lnTo>
                  <a:lnTo>
                    <a:pt x="805" y="979"/>
                  </a:lnTo>
                  <a:lnTo>
                    <a:pt x="805" y="972"/>
                  </a:lnTo>
                  <a:lnTo>
                    <a:pt x="643" y="591"/>
                  </a:lnTo>
                  <a:lnTo>
                    <a:pt x="495" y="746"/>
                  </a:lnTo>
                  <a:lnTo>
                    <a:pt x="341" y="917"/>
                  </a:lnTo>
                  <a:lnTo>
                    <a:pt x="325" y="933"/>
                  </a:lnTo>
                  <a:lnTo>
                    <a:pt x="310" y="948"/>
                  </a:lnTo>
                  <a:lnTo>
                    <a:pt x="302" y="972"/>
                  </a:lnTo>
                  <a:lnTo>
                    <a:pt x="294" y="987"/>
                  </a:lnTo>
                  <a:lnTo>
                    <a:pt x="302" y="1010"/>
                  </a:lnTo>
                  <a:lnTo>
                    <a:pt x="310" y="1018"/>
                  </a:lnTo>
                  <a:lnTo>
                    <a:pt x="317" y="1034"/>
                  </a:lnTo>
                  <a:lnTo>
                    <a:pt x="333" y="1034"/>
                  </a:lnTo>
                  <a:lnTo>
                    <a:pt x="348" y="1034"/>
                  </a:lnTo>
                  <a:lnTo>
                    <a:pt x="356" y="1042"/>
                  </a:lnTo>
                  <a:lnTo>
                    <a:pt x="364" y="1042"/>
                  </a:lnTo>
                  <a:lnTo>
                    <a:pt x="372" y="1042"/>
                  </a:lnTo>
                  <a:lnTo>
                    <a:pt x="372" y="1049"/>
                  </a:lnTo>
                  <a:lnTo>
                    <a:pt x="379" y="1057"/>
                  </a:lnTo>
                  <a:lnTo>
                    <a:pt x="372" y="1073"/>
                  </a:lnTo>
                  <a:lnTo>
                    <a:pt x="372" y="1080"/>
                  </a:lnTo>
                  <a:lnTo>
                    <a:pt x="364" y="1088"/>
                  </a:lnTo>
                  <a:lnTo>
                    <a:pt x="356" y="1088"/>
                  </a:lnTo>
                  <a:lnTo>
                    <a:pt x="348" y="1088"/>
                  </a:lnTo>
                  <a:lnTo>
                    <a:pt x="170" y="1080"/>
                  </a:lnTo>
                  <a:lnTo>
                    <a:pt x="23" y="1088"/>
                  </a:lnTo>
                  <a:lnTo>
                    <a:pt x="8" y="1088"/>
                  </a:lnTo>
                  <a:lnTo>
                    <a:pt x="0" y="1080"/>
                  </a:lnTo>
                  <a:lnTo>
                    <a:pt x="0" y="1073"/>
                  </a:lnTo>
                  <a:lnTo>
                    <a:pt x="0" y="1073"/>
                  </a:lnTo>
                  <a:lnTo>
                    <a:pt x="0" y="1057"/>
                  </a:lnTo>
                  <a:lnTo>
                    <a:pt x="8" y="1049"/>
                  </a:lnTo>
                  <a:lnTo>
                    <a:pt x="15" y="1042"/>
                  </a:lnTo>
                  <a:lnTo>
                    <a:pt x="23" y="1042"/>
                  </a:lnTo>
                  <a:lnTo>
                    <a:pt x="39" y="1042"/>
                  </a:lnTo>
                  <a:lnTo>
                    <a:pt x="116" y="1026"/>
                  </a:lnTo>
                  <a:lnTo>
                    <a:pt x="193" y="987"/>
                  </a:lnTo>
                  <a:lnTo>
                    <a:pt x="271" y="925"/>
                  </a:lnTo>
                  <a:lnTo>
                    <a:pt x="286" y="909"/>
                  </a:lnTo>
                  <a:lnTo>
                    <a:pt x="627" y="544"/>
                  </a:lnTo>
                  <a:lnTo>
                    <a:pt x="434" y="101"/>
                  </a:lnTo>
                  <a:lnTo>
                    <a:pt x="434" y="85"/>
                  </a:lnTo>
                  <a:lnTo>
                    <a:pt x="426" y="78"/>
                  </a:lnTo>
                  <a:lnTo>
                    <a:pt x="418" y="62"/>
                  </a:lnTo>
                  <a:lnTo>
                    <a:pt x="403" y="54"/>
                  </a:lnTo>
                  <a:lnTo>
                    <a:pt x="379" y="54"/>
                  </a:lnTo>
                  <a:lnTo>
                    <a:pt x="356" y="47"/>
                  </a:lnTo>
                  <a:lnTo>
                    <a:pt x="317" y="47"/>
                  </a:lnTo>
                  <a:lnTo>
                    <a:pt x="302" y="47"/>
                  </a:lnTo>
                  <a:lnTo>
                    <a:pt x="294" y="47"/>
                  </a:lnTo>
                  <a:lnTo>
                    <a:pt x="286" y="39"/>
                  </a:lnTo>
                  <a:lnTo>
                    <a:pt x="279" y="31"/>
                  </a:lnTo>
                  <a:lnTo>
                    <a:pt x="286" y="15"/>
                  </a:lnTo>
                  <a:lnTo>
                    <a:pt x="286" y="8"/>
                  </a:lnTo>
                  <a:lnTo>
                    <a:pt x="294" y="0"/>
                  </a:lnTo>
                  <a:lnTo>
                    <a:pt x="302" y="0"/>
                  </a:lnTo>
                  <a:lnTo>
                    <a:pt x="310" y="0"/>
                  </a:lnTo>
                  <a:lnTo>
                    <a:pt x="364" y="0"/>
                  </a:lnTo>
                  <a:lnTo>
                    <a:pt x="434" y="8"/>
                  </a:lnTo>
                  <a:lnTo>
                    <a:pt x="488" y="8"/>
                  </a:lnTo>
                  <a:lnTo>
                    <a:pt x="689" y="0"/>
                  </a:lnTo>
                  <a:lnTo>
                    <a:pt x="697" y="0"/>
                  </a:lnTo>
                  <a:lnTo>
                    <a:pt x="705" y="0"/>
                  </a:lnTo>
                  <a:lnTo>
                    <a:pt x="705" y="8"/>
                  </a:lnTo>
                  <a:lnTo>
                    <a:pt x="712" y="15"/>
                  </a:lnTo>
                  <a:lnTo>
                    <a:pt x="712" y="31"/>
                  </a:lnTo>
                  <a:lnTo>
                    <a:pt x="705" y="47"/>
                  </a:lnTo>
                  <a:lnTo>
                    <a:pt x="689" y="47"/>
                  </a:lnTo>
                  <a:lnTo>
                    <a:pt x="681" y="47"/>
                  </a:lnTo>
                  <a:lnTo>
                    <a:pt x="643" y="54"/>
                  </a:lnTo>
                  <a:lnTo>
                    <a:pt x="619" y="62"/>
                  </a:lnTo>
                  <a:lnTo>
                    <a:pt x="604" y="78"/>
                  </a:lnTo>
                  <a:lnTo>
                    <a:pt x="588" y="85"/>
                  </a:lnTo>
                  <a:lnTo>
                    <a:pt x="588" y="93"/>
                  </a:lnTo>
                  <a:lnTo>
                    <a:pt x="588" y="101"/>
                  </a:lnTo>
                  <a:lnTo>
                    <a:pt x="596" y="117"/>
                  </a:lnTo>
                  <a:lnTo>
                    <a:pt x="728" y="435"/>
                  </a:lnTo>
                  <a:lnTo>
                    <a:pt x="728" y="435"/>
                  </a:lnTo>
                  <a:lnTo>
                    <a:pt x="983" y="155"/>
                  </a:lnTo>
                  <a:lnTo>
                    <a:pt x="999" y="140"/>
                  </a:lnTo>
                  <a:lnTo>
                    <a:pt x="1014" y="117"/>
                  </a:lnTo>
                  <a:lnTo>
                    <a:pt x="1014" y="101"/>
                  </a:lnTo>
                  <a:lnTo>
                    <a:pt x="1014" y="78"/>
                  </a:lnTo>
                  <a:lnTo>
                    <a:pt x="999" y="62"/>
                  </a:lnTo>
                  <a:lnTo>
                    <a:pt x="991" y="54"/>
                  </a:lnTo>
                  <a:lnTo>
                    <a:pt x="976" y="54"/>
                  </a:lnTo>
                  <a:lnTo>
                    <a:pt x="960" y="47"/>
                  </a:lnTo>
                  <a:lnTo>
                    <a:pt x="952" y="47"/>
                  </a:lnTo>
                  <a:lnTo>
                    <a:pt x="945" y="47"/>
                  </a:lnTo>
                  <a:lnTo>
                    <a:pt x="937" y="39"/>
                  </a:lnTo>
                  <a:lnTo>
                    <a:pt x="937" y="31"/>
                  </a:lnTo>
                  <a:lnTo>
                    <a:pt x="937" y="15"/>
                  </a:lnTo>
                  <a:lnTo>
                    <a:pt x="945" y="8"/>
                  </a:lnTo>
                  <a:lnTo>
                    <a:pt x="945" y="0"/>
                  </a:lnTo>
                  <a:lnTo>
                    <a:pt x="952" y="0"/>
                  </a:lnTo>
                  <a:lnTo>
                    <a:pt x="9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4820" y="1690"/>
              <a:ext cx="372" cy="159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9" y="16"/>
                </a:cxn>
                <a:cxn ang="0">
                  <a:pos x="86" y="55"/>
                </a:cxn>
                <a:cxn ang="0">
                  <a:pos x="140" y="109"/>
                </a:cxn>
                <a:cxn ang="0">
                  <a:pos x="202" y="194"/>
                </a:cxn>
                <a:cxn ang="0">
                  <a:pos x="264" y="303"/>
                </a:cxn>
                <a:cxn ang="0">
                  <a:pos x="333" y="482"/>
                </a:cxn>
                <a:cxn ang="0">
                  <a:pos x="364" y="653"/>
                </a:cxn>
                <a:cxn ang="0">
                  <a:pos x="372" y="801"/>
                </a:cxn>
                <a:cxn ang="0">
                  <a:pos x="372" y="801"/>
                </a:cxn>
                <a:cxn ang="0">
                  <a:pos x="364" y="948"/>
                </a:cxn>
                <a:cxn ang="0">
                  <a:pos x="333" y="1112"/>
                </a:cxn>
                <a:cxn ang="0">
                  <a:pos x="271" y="1283"/>
                </a:cxn>
                <a:cxn ang="0">
                  <a:pos x="210" y="1392"/>
                </a:cxn>
                <a:cxn ang="0">
                  <a:pos x="148" y="1485"/>
                </a:cxn>
                <a:cxn ang="0">
                  <a:pos x="86" y="1547"/>
                </a:cxn>
                <a:cxn ang="0">
                  <a:pos x="39" y="1586"/>
                </a:cxn>
                <a:cxn ang="0">
                  <a:pos x="16" y="1594"/>
                </a:cxn>
                <a:cxn ang="0">
                  <a:pos x="8" y="1594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8" y="1570"/>
                </a:cxn>
                <a:cxn ang="0">
                  <a:pos x="8" y="1563"/>
                </a:cxn>
                <a:cxn ang="0">
                  <a:pos x="24" y="1555"/>
                </a:cxn>
                <a:cxn ang="0">
                  <a:pos x="124" y="1423"/>
                </a:cxn>
                <a:cxn ang="0">
                  <a:pos x="202" y="1283"/>
                </a:cxn>
                <a:cxn ang="0">
                  <a:pos x="248" y="1127"/>
                </a:cxn>
                <a:cxn ang="0">
                  <a:pos x="271" y="964"/>
                </a:cxn>
                <a:cxn ang="0">
                  <a:pos x="279" y="801"/>
                </a:cxn>
                <a:cxn ang="0">
                  <a:pos x="271" y="606"/>
                </a:cxn>
                <a:cxn ang="0">
                  <a:pos x="241" y="435"/>
                </a:cxn>
                <a:cxn ang="0">
                  <a:pos x="186" y="288"/>
                </a:cxn>
                <a:cxn ang="0">
                  <a:pos x="117" y="163"/>
                </a:cxn>
                <a:cxn ang="0">
                  <a:pos x="31" y="55"/>
                </a:cxn>
                <a:cxn ang="0">
                  <a:pos x="16" y="39"/>
                </a:cxn>
                <a:cxn ang="0">
                  <a:pos x="8" y="3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</a:cxnLst>
              <a:rect l="0" t="0" r="r" b="b"/>
              <a:pathLst>
                <a:path w="372" h="1594">
                  <a:moveTo>
                    <a:pt x="16" y="0"/>
                  </a:moveTo>
                  <a:lnTo>
                    <a:pt x="39" y="16"/>
                  </a:lnTo>
                  <a:lnTo>
                    <a:pt x="86" y="55"/>
                  </a:lnTo>
                  <a:lnTo>
                    <a:pt x="140" y="109"/>
                  </a:lnTo>
                  <a:lnTo>
                    <a:pt x="202" y="194"/>
                  </a:lnTo>
                  <a:lnTo>
                    <a:pt x="264" y="303"/>
                  </a:lnTo>
                  <a:lnTo>
                    <a:pt x="333" y="482"/>
                  </a:lnTo>
                  <a:lnTo>
                    <a:pt x="364" y="653"/>
                  </a:lnTo>
                  <a:lnTo>
                    <a:pt x="372" y="801"/>
                  </a:lnTo>
                  <a:lnTo>
                    <a:pt x="372" y="801"/>
                  </a:lnTo>
                  <a:lnTo>
                    <a:pt x="364" y="948"/>
                  </a:lnTo>
                  <a:lnTo>
                    <a:pt x="333" y="1112"/>
                  </a:lnTo>
                  <a:lnTo>
                    <a:pt x="271" y="1283"/>
                  </a:lnTo>
                  <a:lnTo>
                    <a:pt x="210" y="1392"/>
                  </a:lnTo>
                  <a:lnTo>
                    <a:pt x="148" y="1485"/>
                  </a:lnTo>
                  <a:lnTo>
                    <a:pt x="86" y="1547"/>
                  </a:lnTo>
                  <a:lnTo>
                    <a:pt x="39" y="1586"/>
                  </a:lnTo>
                  <a:lnTo>
                    <a:pt x="16" y="1594"/>
                  </a:lnTo>
                  <a:lnTo>
                    <a:pt x="8" y="1594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8" y="1570"/>
                  </a:lnTo>
                  <a:lnTo>
                    <a:pt x="8" y="1563"/>
                  </a:lnTo>
                  <a:lnTo>
                    <a:pt x="24" y="1555"/>
                  </a:lnTo>
                  <a:lnTo>
                    <a:pt x="124" y="1423"/>
                  </a:lnTo>
                  <a:lnTo>
                    <a:pt x="202" y="1283"/>
                  </a:lnTo>
                  <a:lnTo>
                    <a:pt x="248" y="1127"/>
                  </a:lnTo>
                  <a:lnTo>
                    <a:pt x="271" y="964"/>
                  </a:lnTo>
                  <a:lnTo>
                    <a:pt x="279" y="801"/>
                  </a:lnTo>
                  <a:lnTo>
                    <a:pt x="271" y="606"/>
                  </a:lnTo>
                  <a:lnTo>
                    <a:pt x="241" y="435"/>
                  </a:lnTo>
                  <a:lnTo>
                    <a:pt x="186" y="288"/>
                  </a:lnTo>
                  <a:lnTo>
                    <a:pt x="117" y="163"/>
                  </a:lnTo>
                  <a:lnTo>
                    <a:pt x="31" y="55"/>
                  </a:lnTo>
                  <a:lnTo>
                    <a:pt x="16" y="39"/>
                  </a:lnTo>
                  <a:lnTo>
                    <a:pt x="8" y="3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5920" y="2024"/>
              <a:ext cx="790" cy="925"/>
            </a:xfrm>
            <a:custGeom>
              <a:avLst/>
              <a:gdLst/>
              <a:ahLst/>
              <a:cxnLst>
                <a:cxn ang="0">
                  <a:pos x="488" y="0"/>
                </a:cxn>
                <a:cxn ang="0">
                  <a:pos x="736" y="0"/>
                </a:cxn>
                <a:cxn ang="0">
                  <a:pos x="752" y="0"/>
                </a:cxn>
                <a:cxn ang="0">
                  <a:pos x="767" y="8"/>
                </a:cxn>
                <a:cxn ang="0">
                  <a:pos x="783" y="8"/>
                </a:cxn>
                <a:cxn ang="0">
                  <a:pos x="790" y="16"/>
                </a:cxn>
                <a:cxn ang="0">
                  <a:pos x="790" y="31"/>
                </a:cxn>
                <a:cxn ang="0">
                  <a:pos x="790" y="47"/>
                </a:cxn>
                <a:cxn ang="0">
                  <a:pos x="783" y="63"/>
                </a:cxn>
                <a:cxn ang="0">
                  <a:pos x="767" y="63"/>
                </a:cxn>
                <a:cxn ang="0">
                  <a:pos x="752" y="63"/>
                </a:cxn>
                <a:cxn ang="0">
                  <a:pos x="736" y="63"/>
                </a:cxn>
                <a:cxn ang="0">
                  <a:pos x="488" y="63"/>
                </a:cxn>
                <a:cxn ang="0">
                  <a:pos x="364" y="86"/>
                </a:cxn>
                <a:cxn ang="0">
                  <a:pos x="248" y="133"/>
                </a:cxn>
                <a:cxn ang="0">
                  <a:pos x="155" y="210"/>
                </a:cxn>
                <a:cxn ang="0">
                  <a:pos x="93" y="311"/>
                </a:cxn>
                <a:cxn ang="0">
                  <a:pos x="62" y="436"/>
                </a:cxn>
                <a:cxn ang="0">
                  <a:pos x="736" y="436"/>
                </a:cxn>
                <a:cxn ang="0">
                  <a:pos x="752" y="436"/>
                </a:cxn>
                <a:cxn ang="0">
                  <a:pos x="767" y="436"/>
                </a:cxn>
                <a:cxn ang="0">
                  <a:pos x="783" y="436"/>
                </a:cxn>
                <a:cxn ang="0">
                  <a:pos x="790" y="451"/>
                </a:cxn>
                <a:cxn ang="0">
                  <a:pos x="790" y="467"/>
                </a:cxn>
                <a:cxn ang="0">
                  <a:pos x="790" y="482"/>
                </a:cxn>
                <a:cxn ang="0">
                  <a:pos x="783" y="490"/>
                </a:cxn>
                <a:cxn ang="0">
                  <a:pos x="767" y="498"/>
                </a:cxn>
                <a:cxn ang="0">
                  <a:pos x="752" y="498"/>
                </a:cxn>
                <a:cxn ang="0">
                  <a:pos x="736" y="498"/>
                </a:cxn>
                <a:cxn ang="0">
                  <a:pos x="736" y="498"/>
                </a:cxn>
                <a:cxn ang="0">
                  <a:pos x="62" y="498"/>
                </a:cxn>
                <a:cxn ang="0">
                  <a:pos x="93" y="614"/>
                </a:cxn>
                <a:cxn ang="0">
                  <a:pos x="155" y="715"/>
                </a:cxn>
                <a:cxn ang="0">
                  <a:pos x="248" y="793"/>
                </a:cxn>
                <a:cxn ang="0">
                  <a:pos x="364" y="848"/>
                </a:cxn>
                <a:cxn ang="0">
                  <a:pos x="488" y="863"/>
                </a:cxn>
                <a:cxn ang="0">
                  <a:pos x="736" y="863"/>
                </a:cxn>
                <a:cxn ang="0">
                  <a:pos x="752" y="863"/>
                </a:cxn>
                <a:cxn ang="0">
                  <a:pos x="767" y="863"/>
                </a:cxn>
                <a:cxn ang="0">
                  <a:pos x="783" y="871"/>
                </a:cxn>
                <a:cxn ang="0">
                  <a:pos x="790" y="879"/>
                </a:cxn>
                <a:cxn ang="0">
                  <a:pos x="790" y="894"/>
                </a:cxn>
                <a:cxn ang="0">
                  <a:pos x="790" y="910"/>
                </a:cxn>
                <a:cxn ang="0">
                  <a:pos x="783" y="918"/>
                </a:cxn>
                <a:cxn ang="0">
                  <a:pos x="767" y="925"/>
                </a:cxn>
                <a:cxn ang="0">
                  <a:pos x="752" y="925"/>
                </a:cxn>
                <a:cxn ang="0">
                  <a:pos x="736" y="925"/>
                </a:cxn>
                <a:cxn ang="0">
                  <a:pos x="488" y="925"/>
                </a:cxn>
                <a:cxn ang="0">
                  <a:pos x="357" y="910"/>
                </a:cxn>
                <a:cxn ang="0">
                  <a:pos x="240" y="863"/>
                </a:cxn>
                <a:cxn ang="0">
                  <a:pos x="140" y="793"/>
                </a:cxn>
                <a:cxn ang="0">
                  <a:pos x="62" y="700"/>
                </a:cxn>
                <a:cxn ang="0">
                  <a:pos x="16" y="591"/>
                </a:cxn>
                <a:cxn ang="0">
                  <a:pos x="0" y="467"/>
                </a:cxn>
                <a:cxn ang="0">
                  <a:pos x="16" y="342"/>
                </a:cxn>
                <a:cxn ang="0">
                  <a:pos x="62" y="234"/>
                </a:cxn>
                <a:cxn ang="0">
                  <a:pos x="140" y="140"/>
                </a:cxn>
                <a:cxn ang="0">
                  <a:pos x="240" y="63"/>
                </a:cxn>
                <a:cxn ang="0">
                  <a:pos x="357" y="24"/>
                </a:cxn>
                <a:cxn ang="0">
                  <a:pos x="488" y="0"/>
                </a:cxn>
              </a:cxnLst>
              <a:rect l="0" t="0" r="r" b="b"/>
              <a:pathLst>
                <a:path w="790" h="925">
                  <a:moveTo>
                    <a:pt x="488" y="0"/>
                  </a:moveTo>
                  <a:lnTo>
                    <a:pt x="736" y="0"/>
                  </a:lnTo>
                  <a:lnTo>
                    <a:pt x="752" y="0"/>
                  </a:lnTo>
                  <a:lnTo>
                    <a:pt x="767" y="8"/>
                  </a:lnTo>
                  <a:lnTo>
                    <a:pt x="783" y="8"/>
                  </a:lnTo>
                  <a:lnTo>
                    <a:pt x="790" y="16"/>
                  </a:lnTo>
                  <a:lnTo>
                    <a:pt x="790" y="31"/>
                  </a:lnTo>
                  <a:lnTo>
                    <a:pt x="790" y="47"/>
                  </a:lnTo>
                  <a:lnTo>
                    <a:pt x="783" y="63"/>
                  </a:lnTo>
                  <a:lnTo>
                    <a:pt x="767" y="63"/>
                  </a:lnTo>
                  <a:lnTo>
                    <a:pt x="752" y="63"/>
                  </a:lnTo>
                  <a:lnTo>
                    <a:pt x="736" y="63"/>
                  </a:lnTo>
                  <a:lnTo>
                    <a:pt x="488" y="63"/>
                  </a:lnTo>
                  <a:lnTo>
                    <a:pt x="364" y="86"/>
                  </a:lnTo>
                  <a:lnTo>
                    <a:pt x="248" y="133"/>
                  </a:lnTo>
                  <a:lnTo>
                    <a:pt x="155" y="210"/>
                  </a:lnTo>
                  <a:lnTo>
                    <a:pt x="93" y="311"/>
                  </a:lnTo>
                  <a:lnTo>
                    <a:pt x="62" y="436"/>
                  </a:lnTo>
                  <a:lnTo>
                    <a:pt x="736" y="436"/>
                  </a:lnTo>
                  <a:lnTo>
                    <a:pt x="752" y="436"/>
                  </a:lnTo>
                  <a:lnTo>
                    <a:pt x="767" y="436"/>
                  </a:lnTo>
                  <a:lnTo>
                    <a:pt x="783" y="436"/>
                  </a:lnTo>
                  <a:lnTo>
                    <a:pt x="790" y="451"/>
                  </a:lnTo>
                  <a:lnTo>
                    <a:pt x="790" y="467"/>
                  </a:lnTo>
                  <a:lnTo>
                    <a:pt x="790" y="482"/>
                  </a:lnTo>
                  <a:lnTo>
                    <a:pt x="783" y="490"/>
                  </a:lnTo>
                  <a:lnTo>
                    <a:pt x="767" y="498"/>
                  </a:lnTo>
                  <a:lnTo>
                    <a:pt x="752" y="498"/>
                  </a:lnTo>
                  <a:lnTo>
                    <a:pt x="736" y="498"/>
                  </a:lnTo>
                  <a:lnTo>
                    <a:pt x="736" y="498"/>
                  </a:lnTo>
                  <a:lnTo>
                    <a:pt x="62" y="498"/>
                  </a:lnTo>
                  <a:lnTo>
                    <a:pt x="93" y="614"/>
                  </a:lnTo>
                  <a:lnTo>
                    <a:pt x="155" y="715"/>
                  </a:lnTo>
                  <a:lnTo>
                    <a:pt x="248" y="793"/>
                  </a:lnTo>
                  <a:lnTo>
                    <a:pt x="364" y="848"/>
                  </a:lnTo>
                  <a:lnTo>
                    <a:pt x="488" y="863"/>
                  </a:lnTo>
                  <a:lnTo>
                    <a:pt x="736" y="863"/>
                  </a:lnTo>
                  <a:lnTo>
                    <a:pt x="752" y="863"/>
                  </a:lnTo>
                  <a:lnTo>
                    <a:pt x="767" y="863"/>
                  </a:lnTo>
                  <a:lnTo>
                    <a:pt x="783" y="871"/>
                  </a:lnTo>
                  <a:lnTo>
                    <a:pt x="790" y="879"/>
                  </a:lnTo>
                  <a:lnTo>
                    <a:pt x="790" y="894"/>
                  </a:lnTo>
                  <a:lnTo>
                    <a:pt x="790" y="910"/>
                  </a:lnTo>
                  <a:lnTo>
                    <a:pt x="783" y="918"/>
                  </a:lnTo>
                  <a:lnTo>
                    <a:pt x="767" y="925"/>
                  </a:lnTo>
                  <a:lnTo>
                    <a:pt x="752" y="925"/>
                  </a:lnTo>
                  <a:lnTo>
                    <a:pt x="736" y="925"/>
                  </a:lnTo>
                  <a:lnTo>
                    <a:pt x="488" y="925"/>
                  </a:lnTo>
                  <a:lnTo>
                    <a:pt x="357" y="910"/>
                  </a:lnTo>
                  <a:lnTo>
                    <a:pt x="240" y="863"/>
                  </a:lnTo>
                  <a:lnTo>
                    <a:pt x="140" y="793"/>
                  </a:lnTo>
                  <a:lnTo>
                    <a:pt x="62" y="700"/>
                  </a:lnTo>
                  <a:lnTo>
                    <a:pt x="16" y="591"/>
                  </a:lnTo>
                  <a:lnTo>
                    <a:pt x="0" y="467"/>
                  </a:lnTo>
                  <a:lnTo>
                    <a:pt x="16" y="342"/>
                  </a:lnTo>
                  <a:lnTo>
                    <a:pt x="62" y="234"/>
                  </a:lnTo>
                  <a:lnTo>
                    <a:pt x="140" y="140"/>
                  </a:lnTo>
                  <a:lnTo>
                    <a:pt x="240" y="63"/>
                  </a:lnTo>
                  <a:lnTo>
                    <a:pt x="357" y="24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392" y="1768"/>
              <a:ext cx="960" cy="1150"/>
            </a:xfrm>
            <a:custGeom>
              <a:avLst/>
              <a:gdLst/>
              <a:ahLst/>
              <a:cxnLst>
                <a:cxn ang="0">
                  <a:pos x="651" y="8"/>
                </a:cxn>
                <a:cxn ang="0">
                  <a:pos x="790" y="85"/>
                </a:cxn>
                <a:cxn ang="0">
                  <a:pos x="922" y="15"/>
                </a:cxn>
                <a:cxn ang="0">
                  <a:pos x="937" y="0"/>
                </a:cxn>
                <a:cxn ang="0">
                  <a:pos x="960" y="0"/>
                </a:cxn>
                <a:cxn ang="0">
                  <a:pos x="960" y="15"/>
                </a:cxn>
                <a:cxn ang="0">
                  <a:pos x="960" y="412"/>
                </a:cxn>
                <a:cxn ang="0">
                  <a:pos x="960" y="443"/>
                </a:cxn>
                <a:cxn ang="0">
                  <a:pos x="937" y="451"/>
                </a:cxn>
                <a:cxn ang="0">
                  <a:pos x="922" y="443"/>
                </a:cxn>
                <a:cxn ang="0">
                  <a:pos x="914" y="420"/>
                </a:cxn>
                <a:cxn ang="0">
                  <a:pos x="829" y="186"/>
                </a:cxn>
                <a:cxn ang="0">
                  <a:pos x="666" y="62"/>
                </a:cxn>
                <a:cxn ang="0">
                  <a:pos x="527" y="46"/>
                </a:cxn>
                <a:cxn ang="0">
                  <a:pos x="418" y="78"/>
                </a:cxn>
                <a:cxn ang="0">
                  <a:pos x="294" y="155"/>
                </a:cxn>
                <a:cxn ang="0">
                  <a:pos x="201" y="319"/>
                </a:cxn>
                <a:cxn ang="0">
                  <a:pos x="163" y="575"/>
                </a:cxn>
                <a:cxn ang="0">
                  <a:pos x="201" y="832"/>
                </a:cxn>
                <a:cxn ang="0">
                  <a:pos x="302" y="995"/>
                </a:cxn>
                <a:cxn ang="0">
                  <a:pos x="418" y="1073"/>
                </a:cxn>
                <a:cxn ang="0">
                  <a:pos x="527" y="1104"/>
                </a:cxn>
                <a:cxn ang="0">
                  <a:pos x="674" y="1088"/>
                </a:cxn>
                <a:cxn ang="0">
                  <a:pos x="844" y="971"/>
                </a:cxn>
                <a:cxn ang="0">
                  <a:pos x="929" y="746"/>
                </a:cxn>
                <a:cxn ang="0">
                  <a:pos x="929" y="731"/>
                </a:cxn>
                <a:cxn ang="0">
                  <a:pos x="945" y="723"/>
                </a:cxn>
                <a:cxn ang="0">
                  <a:pos x="960" y="731"/>
                </a:cxn>
                <a:cxn ang="0">
                  <a:pos x="960" y="746"/>
                </a:cxn>
                <a:cxn ang="0">
                  <a:pos x="914" y="933"/>
                </a:cxn>
                <a:cxn ang="0">
                  <a:pos x="774" y="1088"/>
                </a:cxn>
                <a:cxn ang="0">
                  <a:pos x="550" y="1150"/>
                </a:cxn>
                <a:cxn ang="0">
                  <a:pos x="279" y="1080"/>
                </a:cxn>
                <a:cxn ang="0">
                  <a:pos x="77" y="870"/>
                </a:cxn>
                <a:cxn ang="0">
                  <a:pos x="0" y="575"/>
                </a:cxn>
                <a:cxn ang="0">
                  <a:pos x="15" y="420"/>
                </a:cxn>
                <a:cxn ang="0">
                  <a:pos x="163" y="163"/>
                </a:cxn>
                <a:cxn ang="0">
                  <a:pos x="403" y="15"/>
                </a:cxn>
              </a:cxnLst>
              <a:rect l="0" t="0" r="r" b="b"/>
              <a:pathLst>
                <a:path w="960" h="1150">
                  <a:moveTo>
                    <a:pt x="550" y="0"/>
                  </a:moveTo>
                  <a:lnTo>
                    <a:pt x="651" y="8"/>
                  </a:lnTo>
                  <a:lnTo>
                    <a:pt x="728" y="46"/>
                  </a:lnTo>
                  <a:lnTo>
                    <a:pt x="790" y="85"/>
                  </a:lnTo>
                  <a:lnTo>
                    <a:pt x="844" y="132"/>
                  </a:lnTo>
                  <a:lnTo>
                    <a:pt x="922" y="15"/>
                  </a:lnTo>
                  <a:lnTo>
                    <a:pt x="929" y="0"/>
                  </a:lnTo>
                  <a:lnTo>
                    <a:pt x="937" y="0"/>
                  </a:lnTo>
                  <a:lnTo>
                    <a:pt x="945" y="0"/>
                  </a:lnTo>
                  <a:lnTo>
                    <a:pt x="960" y="0"/>
                  </a:lnTo>
                  <a:lnTo>
                    <a:pt x="960" y="8"/>
                  </a:lnTo>
                  <a:lnTo>
                    <a:pt x="960" y="15"/>
                  </a:lnTo>
                  <a:lnTo>
                    <a:pt x="960" y="31"/>
                  </a:lnTo>
                  <a:lnTo>
                    <a:pt x="960" y="412"/>
                  </a:lnTo>
                  <a:lnTo>
                    <a:pt x="960" y="435"/>
                  </a:lnTo>
                  <a:lnTo>
                    <a:pt x="960" y="443"/>
                  </a:lnTo>
                  <a:lnTo>
                    <a:pt x="953" y="451"/>
                  </a:lnTo>
                  <a:lnTo>
                    <a:pt x="937" y="451"/>
                  </a:lnTo>
                  <a:lnTo>
                    <a:pt x="929" y="451"/>
                  </a:lnTo>
                  <a:lnTo>
                    <a:pt x="922" y="443"/>
                  </a:lnTo>
                  <a:lnTo>
                    <a:pt x="914" y="435"/>
                  </a:lnTo>
                  <a:lnTo>
                    <a:pt x="914" y="420"/>
                  </a:lnTo>
                  <a:lnTo>
                    <a:pt x="883" y="295"/>
                  </a:lnTo>
                  <a:lnTo>
                    <a:pt x="829" y="186"/>
                  </a:lnTo>
                  <a:lnTo>
                    <a:pt x="759" y="109"/>
                  </a:lnTo>
                  <a:lnTo>
                    <a:pt x="666" y="62"/>
                  </a:lnTo>
                  <a:lnTo>
                    <a:pt x="565" y="46"/>
                  </a:lnTo>
                  <a:lnTo>
                    <a:pt x="527" y="46"/>
                  </a:lnTo>
                  <a:lnTo>
                    <a:pt x="480" y="54"/>
                  </a:lnTo>
                  <a:lnTo>
                    <a:pt x="418" y="78"/>
                  </a:lnTo>
                  <a:lnTo>
                    <a:pt x="356" y="109"/>
                  </a:lnTo>
                  <a:lnTo>
                    <a:pt x="294" y="155"/>
                  </a:lnTo>
                  <a:lnTo>
                    <a:pt x="248" y="225"/>
                  </a:lnTo>
                  <a:lnTo>
                    <a:pt x="201" y="319"/>
                  </a:lnTo>
                  <a:lnTo>
                    <a:pt x="170" y="435"/>
                  </a:lnTo>
                  <a:lnTo>
                    <a:pt x="163" y="575"/>
                  </a:lnTo>
                  <a:lnTo>
                    <a:pt x="170" y="715"/>
                  </a:lnTo>
                  <a:lnTo>
                    <a:pt x="201" y="832"/>
                  </a:lnTo>
                  <a:lnTo>
                    <a:pt x="248" y="925"/>
                  </a:lnTo>
                  <a:lnTo>
                    <a:pt x="302" y="995"/>
                  </a:lnTo>
                  <a:lnTo>
                    <a:pt x="356" y="1041"/>
                  </a:lnTo>
                  <a:lnTo>
                    <a:pt x="418" y="1073"/>
                  </a:lnTo>
                  <a:lnTo>
                    <a:pt x="480" y="1096"/>
                  </a:lnTo>
                  <a:lnTo>
                    <a:pt x="527" y="1104"/>
                  </a:lnTo>
                  <a:lnTo>
                    <a:pt x="573" y="1104"/>
                  </a:lnTo>
                  <a:lnTo>
                    <a:pt x="674" y="1088"/>
                  </a:lnTo>
                  <a:lnTo>
                    <a:pt x="767" y="1041"/>
                  </a:lnTo>
                  <a:lnTo>
                    <a:pt x="844" y="971"/>
                  </a:lnTo>
                  <a:lnTo>
                    <a:pt x="898" y="870"/>
                  </a:lnTo>
                  <a:lnTo>
                    <a:pt x="929" y="746"/>
                  </a:lnTo>
                  <a:lnTo>
                    <a:pt x="929" y="738"/>
                  </a:lnTo>
                  <a:lnTo>
                    <a:pt x="929" y="731"/>
                  </a:lnTo>
                  <a:lnTo>
                    <a:pt x="937" y="723"/>
                  </a:lnTo>
                  <a:lnTo>
                    <a:pt x="945" y="723"/>
                  </a:lnTo>
                  <a:lnTo>
                    <a:pt x="953" y="723"/>
                  </a:lnTo>
                  <a:lnTo>
                    <a:pt x="960" y="731"/>
                  </a:lnTo>
                  <a:lnTo>
                    <a:pt x="960" y="738"/>
                  </a:lnTo>
                  <a:lnTo>
                    <a:pt x="960" y="746"/>
                  </a:lnTo>
                  <a:lnTo>
                    <a:pt x="953" y="839"/>
                  </a:lnTo>
                  <a:lnTo>
                    <a:pt x="914" y="933"/>
                  </a:lnTo>
                  <a:lnTo>
                    <a:pt x="852" y="1018"/>
                  </a:lnTo>
                  <a:lnTo>
                    <a:pt x="774" y="1088"/>
                  </a:lnTo>
                  <a:lnTo>
                    <a:pt x="674" y="1135"/>
                  </a:lnTo>
                  <a:lnTo>
                    <a:pt x="550" y="1150"/>
                  </a:lnTo>
                  <a:lnTo>
                    <a:pt x="410" y="1135"/>
                  </a:lnTo>
                  <a:lnTo>
                    <a:pt x="279" y="1080"/>
                  </a:lnTo>
                  <a:lnTo>
                    <a:pt x="163" y="987"/>
                  </a:lnTo>
                  <a:lnTo>
                    <a:pt x="77" y="870"/>
                  </a:lnTo>
                  <a:lnTo>
                    <a:pt x="15" y="731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15" y="420"/>
                  </a:lnTo>
                  <a:lnTo>
                    <a:pt x="77" y="280"/>
                  </a:lnTo>
                  <a:lnTo>
                    <a:pt x="163" y="163"/>
                  </a:lnTo>
                  <a:lnTo>
                    <a:pt x="271" y="78"/>
                  </a:lnTo>
                  <a:lnTo>
                    <a:pt x="403" y="1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8492" y="2172"/>
              <a:ext cx="705" cy="731"/>
            </a:xfrm>
            <a:custGeom>
              <a:avLst/>
              <a:gdLst/>
              <a:ahLst/>
              <a:cxnLst>
                <a:cxn ang="0">
                  <a:pos x="356" y="39"/>
                </a:cxn>
                <a:cxn ang="0">
                  <a:pos x="286" y="47"/>
                </a:cxn>
                <a:cxn ang="0">
                  <a:pos x="224" y="86"/>
                </a:cxn>
                <a:cxn ang="0">
                  <a:pos x="170" y="140"/>
                </a:cxn>
                <a:cxn ang="0">
                  <a:pos x="147" y="218"/>
                </a:cxn>
                <a:cxn ang="0">
                  <a:pos x="139" y="295"/>
                </a:cxn>
                <a:cxn ang="0">
                  <a:pos x="139" y="365"/>
                </a:cxn>
                <a:cxn ang="0">
                  <a:pos x="139" y="428"/>
                </a:cxn>
                <a:cxn ang="0">
                  <a:pos x="147" y="513"/>
                </a:cxn>
                <a:cxn ang="0">
                  <a:pos x="178" y="591"/>
                </a:cxn>
                <a:cxn ang="0">
                  <a:pos x="224" y="645"/>
                </a:cxn>
                <a:cxn ang="0">
                  <a:pos x="286" y="684"/>
                </a:cxn>
                <a:cxn ang="0">
                  <a:pos x="356" y="692"/>
                </a:cxn>
                <a:cxn ang="0">
                  <a:pos x="356" y="692"/>
                </a:cxn>
                <a:cxn ang="0">
                  <a:pos x="433" y="676"/>
                </a:cxn>
                <a:cxn ang="0">
                  <a:pos x="495" y="637"/>
                </a:cxn>
                <a:cxn ang="0">
                  <a:pos x="542" y="575"/>
                </a:cxn>
                <a:cxn ang="0">
                  <a:pos x="565" y="498"/>
                </a:cxn>
                <a:cxn ang="0">
                  <a:pos x="573" y="428"/>
                </a:cxn>
                <a:cxn ang="0">
                  <a:pos x="573" y="365"/>
                </a:cxn>
                <a:cxn ang="0">
                  <a:pos x="573" y="295"/>
                </a:cxn>
                <a:cxn ang="0">
                  <a:pos x="565" y="218"/>
                </a:cxn>
                <a:cxn ang="0">
                  <a:pos x="534" y="140"/>
                </a:cxn>
                <a:cxn ang="0">
                  <a:pos x="488" y="86"/>
                </a:cxn>
                <a:cxn ang="0">
                  <a:pos x="426" y="47"/>
                </a:cxn>
                <a:cxn ang="0">
                  <a:pos x="356" y="39"/>
                </a:cxn>
                <a:cxn ang="0">
                  <a:pos x="356" y="0"/>
                </a:cxn>
                <a:cxn ang="0">
                  <a:pos x="464" y="23"/>
                </a:cxn>
                <a:cxn ang="0">
                  <a:pos x="565" y="78"/>
                </a:cxn>
                <a:cxn ang="0">
                  <a:pos x="635" y="156"/>
                </a:cxn>
                <a:cxn ang="0">
                  <a:pos x="689" y="257"/>
                </a:cxn>
                <a:cxn ang="0">
                  <a:pos x="705" y="373"/>
                </a:cxn>
                <a:cxn ang="0">
                  <a:pos x="689" y="490"/>
                </a:cxn>
                <a:cxn ang="0">
                  <a:pos x="635" y="591"/>
                </a:cxn>
                <a:cxn ang="0">
                  <a:pos x="565" y="669"/>
                </a:cxn>
                <a:cxn ang="0">
                  <a:pos x="464" y="715"/>
                </a:cxn>
                <a:cxn ang="0">
                  <a:pos x="356" y="731"/>
                </a:cxn>
                <a:cxn ang="0">
                  <a:pos x="248" y="715"/>
                </a:cxn>
                <a:cxn ang="0">
                  <a:pos x="147" y="669"/>
                </a:cxn>
                <a:cxn ang="0">
                  <a:pos x="69" y="591"/>
                </a:cxn>
                <a:cxn ang="0">
                  <a:pos x="23" y="490"/>
                </a:cxn>
                <a:cxn ang="0">
                  <a:pos x="0" y="373"/>
                </a:cxn>
                <a:cxn ang="0">
                  <a:pos x="23" y="257"/>
                </a:cxn>
                <a:cxn ang="0">
                  <a:pos x="69" y="156"/>
                </a:cxn>
                <a:cxn ang="0">
                  <a:pos x="147" y="78"/>
                </a:cxn>
                <a:cxn ang="0">
                  <a:pos x="240" y="23"/>
                </a:cxn>
                <a:cxn ang="0">
                  <a:pos x="356" y="0"/>
                </a:cxn>
              </a:cxnLst>
              <a:rect l="0" t="0" r="r" b="b"/>
              <a:pathLst>
                <a:path w="705" h="731">
                  <a:moveTo>
                    <a:pt x="356" y="39"/>
                  </a:moveTo>
                  <a:lnTo>
                    <a:pt x="286" y="47"/>
                  </a:lnTo>
                  <a:lnTo>
                    <a:pt x="224" y="86"/>
                  </a:lnTo>
                  <a:lnTo>
                    <a:pt x="170" y="140"/>
                  </a:lnTo>
                  <a:lnTo>
                    <a:pt x="147" y="218"/>
                  </a:lnTo>
                  <a:lnTo>
                    <a:pt x="139" y="295"/>
                  </a:lnTo>
                  <a:lnTo>
                    <a:pt x="139" y="365"/>
                  </a:lnTo>
                  <a:lnTo>
                    <a:pt x="139" y="428"/>
                  </a:lnTo>
                  <a:lnTo>
                    <a:pt x="147" y="513"/>
                  </a:lnTo>
                  <a:lnTo>
                    <a:pt x="178" y="591"/>
                  </a:lnTo>
                  <a:lnTo>
                    <a:pt x="224" y="645"/>
                  </a:lnTo>
                  <a:lnTo>
                    <a:pt x="286" y="684"/>
                  </a:lnTo>
                  <a:lnTo>
                    <a:pt x="356" y="692"/>
                  </a:lnTo>
                  <a:lnTo>
                    <a:pt x="356" y="692"/>
                  </a:lnTo>
                  <a:lnTo>
                    <a:pt x="433" y="676"/>
                  </a:lnTo>
                  <a:lnTo>
                    <a:pt x="495" y="637"/>
                  </a:lnTo>
                  <a:lnTo>
                    <a:pt x="542" y="575"/>
                  </a:lnTo>
                  <a:lnTo>
                    <a:pt x="565" y="498"/>
                  </a:lnTo>
                  <a:lnTo>
                    <a:pt x="573" y="428"/>
                  </a:lnTo>
                  <a:lnTo>
                    <a:pt x="573" y="365"/>
                  </a:lnTo>
                  <a:lnTo>
                    <a:pt x="573" y="295"/>
                  </a:lnTo>
                  <a:lnTo>
                    <a:pt x="565" y="218"/>
                  </a:lnTo>
                  <a:lnTo>
                    <a:pt x="534" y="140"/>
                  </a:lnTo>
                  <a:lnTo>
                    <a:pt x="488" y="86"/>
                  </a:lnTo>
                  <a:lnTo>
                    <a:pt x="426" y="47"/>
                  </a:lnTo>
                  <a:lnTo>
                    <a:pt x="356" y="39"/>
                  </a:lnTo>
                  <a:close/>
                  <a:moveTo>
                    <a:pt x="356" y="0"/>
                  </a:moveTo>
                  <a:lnTo>
                    <a:pt x="464" y="23"/>
                  </a:lnTo>
                  <a:lnTo>
                    <a:pt x="565" y="78"/>
                  </a:lnTo>
                  <a:lnTo>
                    <a:pt x="635" y="156"/>
                  </a:lnTo>
                  <a:lnTo>
                    <a:pt x="689" y="257"/>
                  </a:lnTo>
                  <a:lnTo>
                    <a:pt x="705" y="373"/>
                  </a:lnTo>
                  <a:lnTo>
                    <a:pt x="689" y="490"/>
                  </a:lnTo>
                  <a:lnTo>
                    <a:pt x="635" y="591"/>
                  </a:lnTo>
                  <a:lnTo>
                    <a:pt x="565" y="669"/>
                  </a:lnTo>
                  <a:lnTo>
                    <a:pt x="464" y="715"/>
                  </a:lnTo>
                  <a:lnTo>
                    <a:pt x="356" y="731"/>
                  </a:lnTo>
                  <a:lnTo>
                    <a:pt x="248" y="715"/>
                  </a:lnTo>
                  <a:lnTo>
                    <a:pt x="147" y="669"/>
                  </a:lnTo>
                  <a:lnTo>
                    <a:pt x="69" y="591"/>
                  </a:lnTo>
                  <a:lnTo>
                    <a:pt x="23" y="490"/>
                  </a:lnTo>
                  <a:lnTo>
                    <a:pt x="0" y="373"/>
                  </a:lnTo>
                  <a:lnTo>
                    <a:pt x="23" y="257"/>
                  </a:lnTo>
                  <a:lnTo>
                    <a:pt x="69" y="156"/>
                  </a:lnTo>
                  <a:lnTo>
                    <a:pt x="147" y="78"/>
                  </a:lnTo>
                  <a:lnTo>
                    <a:pt x="240" y="23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9305" y="2180"/>
              <a:ext cx="798" cy="707"/>
            </a:xfrm>
            <a:custGeom>
              <a:avLst/>
              <a:gdLst/>
              <a:ahLst/>
              <a:cxnLst>
                <a:cxn ang="0">
                  <a:pos x="225" y="0"/>
                </a:cxn>
                <a:cxn ang="0">
                  <a:pos x="225" y="171"/>
                </a:cxn>
                <a:cxn ang="0">
                  <a:pos x="263" y="101"/>
                </a:cxn>
                <a:cxn ang="0">
                  <a:pos x="318" y="46"/>
                </a:cxn>
                <a:cxn ang="0">
                  <a:pos x="380" y="15"/>
                </a:cxn>
                <a:cxn ang="0">
                  <a:pos x="457" y="0"/>
                </a:cxn>
                <a:cxn ang="0">
                  <a:pos x="542" y="15"/>
                </a:cxn>
                <a:cxn ang="0">
                  <a:pos x="596" y="39"/>
                </a:cxn>
                <a:cxn ang="0">
                  <a:pos x="627" y="62"/>
                </a:cxn>
                <a:cxn ang="0">
                  <a:pos x="658" y="116"/>
                </a:cxn>
                <a:cxn ang="0">
                  <a:pos x="674" y="194"/>
                </a:cxn>
                <a:cxn ang="0">
                  <a:pos x="674" y="303"/>
                </a:cxn>
                <a:cxn ang="0">
                  <a:pos x="674" y="606"/>
                </a:cxn>
                <a:cxn ang="0">
                  <a:pos x="689" y="645"/>
                </a:cxn>
                <a:cxn ang="0">
                  <a:pos x="736" y="653"/>
                </a:cxn>
                <a:cxn ang="0">
                  <a:pos x="798" y="661"/>
                </a:cxn>
                <a:cxn ang="0">
                  <a:pos x="798" y="707"/>
                </a:cxn>
                <a:cxn ang="0">
                  <a:pos x="744" y="707"/>
                </a:cxn>
                <a:cxn ang="0">
                  <a:pos x="674" y="699"/>
                </a:cxn>
                <a:cxn ang="0">
                  <a:pos x="620" y="699"/>
                </a:cxn>
                <a:cxn ang="0">
                  <a:pos x="534" y="707"/>
                </a:cxn>
                <a:cxn ang="0">
                  <a:pos x="442" y="707"/>
                </a:cxn>
                <a:cxn ang="0">
                  <a:pos x="442" y="661"/>
                </a:cxn>
                <a:cxn ang="0">
                  <a:pos x="519" y="653"/>
                </a:cxn>
                <a:cxn ang="0">
                  <a:pos x="558" y="637"/>
                </a:cxn>
                <a:cxn ang="0">
                  <a:pos x="565" y="583"/>
                </a:cxn>
                <a:cxn ang="0">
                  <a:pos x="565" y="217"/>
                </a:cxn>
                <a:cxn ang="0">
                  <a:pos x="565" y="163"/>
                </a:cxn>
                <a:cxn ang="0">
                  <a:pos x="558" y="116"/>
                </a:cxn>
                <a:cxn ang="0">
                  <a:pos x="534" y="78"/>
                </a:cxn>
                <a:cxn ang="0">
                  <a:pos x="503" y="46"/>
                </a:cxn>
                <a:cxn ang="0">
                  <a:pos x="449" y="39"/>
                </a:cxn>
                <a:cxn ang="0">
                  <a:pos x="387" y="46"/>
                </a:cxn>
                <a:cxn ang="0">
                  <a:pos x="333" y="78"/>
                </a:cxn>
                <a:cxn ang="0">
                  <a:pos x="279" y="132"/>
                </a:cxn>
                <a:cxn ang="0">
                  <a:pos x="248" y="202"/>
                </a:cxn>
                <a:cxn ang="0">
                  <a:pos x="232" y="295"/>
                </a:cxn>
                <a:cxn ang="0">
                  <a:pos x="232" y="583"/>
                </a:cxn>
                <a:cxn ang="0">
                  <a:pos x="240" y="637"/>
                </a:cxn>
                <a:cxn ang="0">
                  <a:pos x="279" y="653"/>
                </a:cxn>
                <a:cxn ang="0">
                  <a:pos x="356" y="661"/>
                </a:cxn>
                <a:cxn ang="0">
                  <a:pos x="356" y="707"/>
                </a:cxn>
                <a:cxn ang="0">
                  <a:pos x="294" y="707"/>
                </a:cxn>
                <a:cxn ang="0">
                  <a:pos x="232" y="699"/>
                </a:cxn>
                <a:cxn ang="0">
                  <a:pos x="178" y="699"/>
                </a:cxn>
                <a:cxn ang="0">
                  <a:pos x="93" y="707"/>
                </a:cxn>
                <a:cxn ang="0">
                  <a:pos x="0" y="707"/>
                </a:cxn>
                <a:cxn ang="0">
                  <a:pos x="0" y="661"/>
                </a:cxn>
                <a:cxn ang="0">
                  <a:pos x="77" y="653"/>
                </a:cxn>
                <a:cxn ang="0">
                  <a:pos x="116" y="637"/>
                </a:cxn>
                <a:cxn ang="0">
                  <a:pos x="124" y="583"/>
                </a:cxn>
                <a:cxn ang="0">
                  <a:pos x="124" y="155"/>
                </a:cxn>
                <a:cxn ang="0">
                  <a:pos x="124" y="109"/>
                </a:cxn>
                <a:cxn ang="0">
                  <a:pos x="108" y="85"/>
                </a:cxn>
                <a:cxn ang="0">
                  <a:pos x="70" y="70"/>
                </a:cxn>
                <a:cxn ang="0">
                  <a:pos x="0" y="70"/>
                </a:cxn>
                <a:cxn ang="0">
                  <a:pos x="0" y="23"/>
                </a:cxn>
                <a:cxn ang="0">
                  <a:pos x="225" y="0"/>
                </a:cxn>
              </a:cxnLst>
              <a:rect l="0" t="0" r="r" b="b"/>
              <a:pathLst>
                <a:path w="798" h="707">
                  <a:moveTo>
                    <a:pt x="225" y="0"/>
                  </a:moveTo>
                  <a:lnTo>
                    <a:pt x="225" y="171"/>
                  </a:lnTo>
                  <a:lnTo>
                    <a:pt x="263" y="101"/>
                  </a:lnTo>
                  <a:lnTo>
                    <a:pt x="318" y="46"/>
                  </a:lnTo>
                  <a:lnTo>
                    <a:pt x="380" y="15"/>
                  </a:lnTo>
                  <a:lnTo>
                    <a:pt x="457" y="0"/>
                  </a:lnTo>
                  <a:lnTo>
                    <a:pt x="542" y="15"/>
                  </a:lnTo>
                  <a:lnTo>
                    <a:pt x="596" y="39"/>
                  </a:lnTo>
                  <a:lnTo>
                    <a:pt x="627" y="62"/>
                  </a:lnTo>
                  <a:lnTo>
                    <a:pt x="658" y="116"/>
                  </a:lnTo>
                  <a:lnTo>
                    <a:pt x="674" y="194"/>
                  </a:lnTo>
                  <a:lnTo>
                    <a:pt x="674" y="303"/>
                  </a:lnTo>
                  <a:lnTo>
                    <a:pt x="674" y="606"/>
                  </a:lnTo>
                  <a:lnTo>
                    <a:pt x="689" y="645"/>
                  </a:lnTo>
                  <a:lnTo>
                    <a:pt x="736" y="653"/>
                  </a:lnTo>
                  <a:lnTo>
                    <a:pt x="798" y="661"/>
                  </a:lnTo>
                  <a:lnTo>
                    <a:pt x="798" y="707"/>
                  </a:lnTo>
                  <a:lnTo>
                    <a:pt x="744" y="707"/>
                  </a:lnTo>
                  <a:lnTo>
                    <a:pt x="674" y="699"/>
                  </a:lnTo>
                  <a:lnTo>
                    <a:pt x="620" y="699"/>
                  </a:lnTo>
                  <a:lnTo>
                    <a:pt x="534" y="707"/>
                  </a:lnTo>
                  <a:lnTo>
                    <a:pt x="442" y="707"/>
                  </a:lnTo>
                  <a:lnTo>
                    <a:pt x="442" y="661"/>
                  </a:lnTo>
                  <a:lnTo>
                    <a:pt x="519" y="653"/>
                  </a:lnTo>
                  <a:lnTo>
                    <a:pt x="558" y="637"/>
                  </a:lnTo>
                  <a:lnTo>
                    <a:pt x="565" y="583"/>
                  </a:lnTo>
                  <a:lnTo>
                    <a:pt x="565" y="217"/>
                  </a:lnTo>
                  <a:lnTo>
                    <a:pt x="565" y="163"/>
                  </a:lnTo>
                  <a:lnTo>
                    <a:pt x="558" y="116"/>
                  </a:lnTo>
                  <a:lnTo>
                    <a:pt x="534" y="78"/>
                  </a:lnTo>
                  <a:lnTo>
                    <a:pt x="503" y="46"/>
                  </a:lnTo>
                  <a:lnTo>
                    <a:pt x="449" y="39"/>
                  </a:lnTo>
                  <a:lnTo>
                    <a:pt x="387" y="46"/>
                  </a:lnTo>
                  <a:lnTo>
                    <a:pt x="333" y="78"/>
                  </a:lnTo>
                  <a:lnTo>
                    <a:pt x="279" y="132"/>
                  </a:lnTo>
                  <a:lnTo>
                    <a:pt x="248" y="202"/>
                  </a:lnTo>
                  <a:lnTo>
                    <a:pt x="232" y="295"/>
                  </a:lnTo>
                  <a:lnTo>
                    <a:pt x="232" y="583"/>
                  </a:lnTo>
                  <a:lnTo>
                    <a:pt x="240" y="637"/>
                  </a:lnTo>
                  <a:lnTo>
                    <a:pt x="279" y="653"/>
                  </a:lnTo>
                  <a:lnTo>
                    <a:pt x="356" y="661"/>
                  </a:lnTo>
                  <a:lnTo>
                    <a:pt x="356" y="707"/>
                  </a:lnTo>
                  <a:lnTo>
                    <a:pt x="294" y="707"/>
                  </a:lnTo>
                  <a:lnTo>
                    <a:pt x="232" y="699"/>
                  </a:lnTo>
                  <a:lnTo>
                    <a:pt x="178" y="699"/>
                  </a:lnTo>
                  <a:lnTo>
                    <a:pt x="93" y="707"/>
                  </a:lnTo>
                  <a:lnTo>
                    <a:pt x="0" y="707"/>
                  </a:lnTo>
                  <a:lnTo>
                    <a:pt x="0" y="661"/>
                  </a:lnTo>
                  <a:lnTo>
                    <a:pt x="77" y="653"/>
                  </a:lnTo>
                  <a:lnTo>
                    <a:pt x="116" y="637"/>
                  </a:lnTo>
                  <a:lnTo>
                    <a:pt x="124" y="583"/>
                  </a:lnTo>
                  <a:lnTo>
                    <a:pt x="124" y="155"/>
                  </a:lnTo>
                  <a:lnTo>
                    <a:pt x="124" y="109"/>
                  </a:lnTo>
                  <a:lnTo>
                    <a:pt x="108" y="85"/>
                  </a:lnTo>
                  <a:lnTo>
                    <a:pt x="70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0188" y="2180"/>
              <a:ext cx="798" cy="707"/>
            </a:xfrm>
            <a:custGeom>
              <a:avLst/>
              <a:gdLst/>
              <a:ahLst/>
              <a:cxnLst>
                <a:cxn ang="0">
                  <a:pos x="225" y="0"/>
                </a:cxn>
                <a:cxn ang="0">
                  <a:pos x="225" y="171"/>
                </a:cxn>
                <a:cxn ang="0">
                  <a:pos x="263" y="101"/>
                </a:cxn>
                <a:cxn ang="0">
                  <a:pos x="318" y="46"/>
                </a:cxn>
                <a:cxn ang="0">
                  <a:pos x="380" y="15"/>
                </a:cxn>
                <a:cxn ang="0">
                  <a:pos x="457" y="0"/>
                </a:cxn>
                <a:cxn ang="0">
                  <a:pos x="534" y="15"/>
                </a:cxn>
                <a:cxn ang="0">
                  <a:pos x="596" y="39"/>
                </a:cxn>
                <a:cxn ang="0">
                  <a:pos x="627" y="62"/>
                </a:cxn>
                <a:cxn ang="0">
                  <a:pos x="658" y="116"/>
                </a:cxn>
                <a:cxn ang="0">
                  <a:pos x="674" y="194"/>
                </a:cxn>
                <a:cxn ang="0">
                  <a:pos x="674" y="303"/>
                </a:cxn>
                <a:cxn ang="0">
                  <a:pos x="674" y="606"/>
                </a:cxn>
                <a:cxn ang="0">
                  <a:pos x="689" y="645"/>
                </a:cxn>
                <a:cxn ang="0">
                  <a:pos x="728" y="653"/>
                </a:cxn>
                <a:cxn ang="0">
                  <a:pos x="798" y="661"/>
                </a:cxn>
                <a:cxn ang="0">
                  <a:pos x="798" y="707"/>
                </a:cxn>
                <a:cxn ang="0">
                  <a:pos x="736" y="707"/>
                </a:cxn>
                <a:cxn ang="0">
                  <a:pos x="674" y="699"/>
                </a:cxn>
                <a:cxn ang="0">
                  <a:pos x="620" y="699"/>
                </a:cxn>
                <a:cxn ang="0">
                  <a:pos x="534" y="707"/>
                </a:cxn>
                <a:cxn ang="0">
                  <a:pos x="441" y="707"/>
                </a:cxn>
                <a:cxn ang="0">
                  <a:pos x="441" y="661"/>
                </a:cxn>
                <a:cxn ang="0">
                  <a:pos x="519" y="653"/>
                </a:cxn>
                <a:cxn ang="0">
                  <a:pos x="558" y="637"/>
                </a:cxn>
                <a:cxn ang="0">
                  <a:pos x="565" y="583"/>
                </a:cxn>
                <a:cxn ang="0">
                  <a:pos x="565" y="217"/>
                </a:cxn>
                <a:cxn ang="0">
                  <a:pos x="565" y="163"/>
                </a:cxn>
                <a:cxn ang="0">
                  <a:pos x="550" y="116"/>
                </a:cxn>
                <a:cxn ang="0">
                  <a:pos x="534" y="78"/>
                </a:cxn>
                <a:cxn ang="0">
                  <a:pos x="496" y="46"/>
                </a:cxn>
                <a:cxn ang="0">
                  <a:pos x="449" y="39"/>
                </a:cxn>
                <a:cxn ang="0">
                  <a:pos x="387" y="46"/>
                </a:cxn>
                <a:cxn ang="0">
                  <a:pos x="325" y="78"/>
                </a:cxn>
                <a:cxn ang="0">
                  <a:pos x="279" y="132"/>
                </a:cxn>
                <a:cxn ang="0">
                  <a:pos x="248" y="202"/>
                </a:cxn>
                <a:cxn ang="0">
                  <a:pos x="232" y="295"/>
                </a:cxn>
                <a:cxn ang="0">
                  <a:pos x="232" y="583"/>
                </a:cxn>
                <a:cxn ang="0">
                  <a:pos x="240" y="637"/>
                </a:cxn>
                <a:cxn ang="0">
                  <a:pos x="279" y="653"/>
                </a:cxn>
                <a:cxn ang="0">
                  <a:pos x="356" y="661"/>
                </a:cxn>
                <a:cxn ang="0">
                  <a:pos x="356" y="707"/>
                </a:cxn>
                <a:cxn ang="0">
                  <a:pos x="294" y="707"/>
                </a:cxn>
                <a:cxn ang="0">
                  <a:pos x="232" y="699"/>
                </a:cxn>
                <a:cxn ang="0">
                  <a:pos x="178" y="699"/>
                </a:cxn>
                <a:cxn ang="0">
                  <a:pos x="93" y="707"/>
                </a:cxn>
                <a:cxn ang="0">
                  <a:pos x="0" y="707"/>
                </a:cxn>
                <a:cxn ang="0">
                  <a:pos x="0" y="661"/>
                </a:cxn>
                <a:cxn ang="0">
                  <a:pos x="77" y="653"/>
                </a:cxn>
                <a:cxn ang="0">
                  <a:pos x="116" y="637"/>
                </a:cxn>
                <a:cxn ang="0">
                  <a:pos x="124" y="583"/>
                </a:cxn>
                <a:cxn ang="0">
                  <a:pos x="124" y="155"/>
                </a:cxn>
                <a:cxn ang="0">
                  <a:pos x="116" y="109"/>
                </a:cxn>
                <a:cxn ang="0">
                  <a:pos x="101" y="85"/>
                </a:cxn>
                <a:cxn ang="0">
                  <a:pos x="62" y="70"/>
                </a:cxn>
                <a:cxn ang="0">
                  <a:pos x="0" y="70"/>
                </a:cxn>
                <a:cxn ang="0">
                  <a:pos x="0" y="23"/>
                </a:cxn>
                <a:cxn ang="0">
                  <a:pos x="225" y="0"/>
                </a:cxn>
              </a:cxnLst>
              <a:rect l="0" t="0" r="r" b="b"/>
              <a:pathLst>
                <a:path w="798" h="707">
                  <a:moveTo>
                    <a:pt x="225" y="0"/>
                  </a:moveTo>
                  <a:lnTo>
                    <a:pt x="225" y="171"/>
                  </a:lnTo>
                  <a:lnTo>
                    <a:pt x="263" y="101"/>
                  </a:lnTo>
                  <a:lnTo>
                    <a:pt x="318" y="46"/>
                  </a:lnTo>
                  <a:lnTo>
                    <a:pt x="380" y="15"/>
                  </a:lnTo>
                  <a:lnTo>
                    <a:pt x="457" y="0"/>
                  </a:lnTo>
                  <a:lnTo>
                    <a:pt x="534" y="15"/>
                  </a:lnTo>
                  <a:lnTo>
                    <a:pt x="596" y="39"/>
                  </a:lnTo>
                  <a:lnTo>
                    <a:pt x="627" y="62"/>
                  </a:lnTo>
                  <a:lnTo>
                    <a:pt x="658" y="116"/>
                  </a:lnTo>
                  <a:lnTo>
                    <a:pt x="674" y="194"/>
                  </a:lnTo>
                  <a:lnTo>
                    <a:pt x="674" y="303"/>
                  </a:lnTo>
                  <a:lnTo>
                    <a:pt x="674" y="606"/>
                  </a:lnTo>
                  <a:lnTo>
                    <a:pt x="689" y="645"/>
                  </a:lnTo>
                  <a:lnTo>
                    <a:pt x="728" y="653"/>
                  </a:lnTo>
                  <a:lnTo>
                    <a:pt x="798" y="661"/>
                  </a:lnTo>
                  <a:lnTo>
                    <a:pt x="798" y="707"/>
                  </a:lnTo>
                  <a:lnTo>
                    <a:pt x="736" y="707"/>
                  </a:lnTo>
                  <a:lnTo>
                    <a:pt x="674" y="699"/>
                  </a:lnTo>
                  <a:lnTo>
                    <a:pt x="620" y="699"/>
                  </a:lnTo>
                  <a:lnTo>
                    <a:pt x="534" y="707"/>
                  </a:lnTo>
                  <a:lnTo>
                    <a:pt x="441" y="707"/>
                  </a:lnTo>
                  <a:lnTo>
                    <a:pt x="441" y="661"/>
                  </a:lnTo>
                  <a:lnTo>
                    <a:pt x="519" y="653"/>
                  </a:lnTo>
                  <a:lnTo>
                    <a:pt x="558" y="637"/>
                  </a:lnTo>
                  <a:lnTo>
                    <a:pt x="565" y="583"/>
                  </a:lnTo>
                  <a:lnTo>
                    <a:pt x="565" y="217"/>
                  </a:lnTo>
                  <a:lnTo>
                    <a:pt x="565" y="163"/>
                  </a:lnTo>
                  <a:lnTo>
                    <a:pt x="550" y="116"/>
                  </a:lnTo>
                  <a:lnTo>
                    <a:pt x="534" y="78"/>
                  </a:lnTo>
                  <a:lnTo>
                    <a:pt x="496" y="46"/>
                  </a:lnTo>
                  <a:lnTo>
                    <a:pt x="449" y="39"/>
                  </a:lnTo>
                  <a:lnTo>
                    <a:pt x="387" y="46"/>
                  </a:lnTo>
                  <a:lnTo>
                    <a:pt x="325" y="78"/>
                  </a:lnTo>
                  <a:lnTo>
                    <a:pt x="279" y="132"/>
                  </a:lnTo>
                  <a:lnTo>
                    <a:pt x="248" y="202"/>
                  </a:lnTo>
                  <a:lnTo>
                    <a:pt x="232" y="295"/>
                  </a:lnTo>
                  <a:lnTo>
                    <a:pt x="232" y="583"/>
                  </a:lnTo>
                  <a:lnTo>
                    <a:pt x="240" y="637"/>
                  </a:lnTo>
                  <a:lnTo>
                    <a:pt x="279" y="653"/>
                  </a:lnTo>
                  <a:lnTo>
                    <a:pt x="356" y="661"/>
                  </a:lnTo>
                  <a:lnTo>
                    <a:pt x="356" y="707"/>
                  </a:lnTo>
                  <a:lnTo>
                    <a:pt x="294" y="707"/>
                  </a:lnTo>
                  <a:lnTo>
                    <a:pt x="232" y="699"/>
                  </a:lnTo>
                  <a:lnTo>
                    <a:pt x="178" y="699"/>
                  </a:lnTo>
                  <a:lnTo>
                    <a:pt x="93" y="707"/>
                  </a:lnTo>
                  <a:lnTo>
                    <a:pt x="0" y="707"/>
                  </a:lnTo>
                  <a:lnTo>
                    <a:pt x="0" y="661"/>
                  </a:lnTo>
                  <a:lnTo>
                    <a:pt x="77" y="653"/>
                  </a:lnTo>
                  <a:lnTo>
                    <a:pt x="116" y="637"/>
                  </a:lnTo>
                  <a:lnTo>
                    <a:pt x="124" y="583"/>
                  </a:lnTo>
                  <a:lnTo>
                    <a:pt x="124" y="155"/>
                  </a:lnTo>
                  <a:lnTo>
                    <a:pt x="116" y="109"/>
                  </a:lnTo>
                  <a:lnTo>
                    <a:pt x="101" y="85"/>
                  </a:lnTo>
                  <a:lnTo>
                    <a:pt x="62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1156" y="1690"/>
              <a:ext cx="372" cy="159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4" y="0"/>
                </a:cxn>
                <a:cxn ang="0">
                  <a:pos x="364" y="8"/>
                </a:cxn>
                <a:cxn ang="0">
                  <a:pos x="372" y="16"/>
                </a:cxn>
                <a:cxn ang="0">
                  <a:pos x="372" y="23"/>
                </a:cxn>
                <a:cxn ang="0">
                  <a:pos x="364" y="23"/>
                </a:cxn>
                <a:cxn ang="0">
                  <a:pos x="364" y="31"/>
                </a:cxn>
                <a:cxn ang="0">
                  <a:pos x="349" y="47"/>
                </a:cxn>
                <a:cxn ang="0">
                  <a:pos x="248" y="171"/>
                </a:cxn>
                <a:cxn ang="0">
                  <a:pos x="171" y="319"/>
                </a:cxn>
                <a:cxn ang="0">
                  <a:pos x="124" y="474"/>
                </a:cxn>
                <a:cxn ang="0">
                  <a:pos x="101" y="630"/>
                </a:cxn>
                <a:cxn ang="0">
                  <a:pos x="93" y="801"/>
                </a:cxn>
                <a:cxn ang="0">
                  <a:pos x="101" y="948"/>
                </a:cxn>
                <a:cxn ang="0">
                  <a:pos x="124" y="1112"/>
                </a:cxn>
                <a:cxn ang="0">
                  <a:pos x="171" y="1267"/>
                </a:cxn>
                <a:cxn ang="0">
                  <a:pos x="240" y="1415"/>
                </a:cxn>
                <a:cxn ang="0">
                  <a:pos x="341" y="1547"/>
                </a:cxn>
                <a:cxn ang="0">
                  <a:pos x="356" y="1555"/>
                </a:cxn>
                <a:cxn ang="0">
                  <a:pos x="364" y="1570"/>
                </a:cxn>
                <a:cxn ang="0">
                  <a:pos x="372" y="1570"/>
                </a:cxn>
                <a:cxn ang="0">
                  <a:pos x="372" y="1578"/>
                </a:cxn>
                <a:cxn ang="0">
                  <a:pos x="372" y="1578"/>
                </a:cxn>
                <a:cxn ang="0">
                  <a:pos x="372" y="1578"/>
                </a:cxn>
                <a:cxn ang="0">
                  <a:pos x="364" y="1586"/>
                </a:cxn>
                <a:cxn ang="0">
                  <a:pos x="364" y="1594"/>
                </a:cxn>
                <a:cxn ang="0">
                  <a:pos x="356" y="1594"/>
                </a:cxn>
                <a:cxn ang="0">
                  <a:pos x="333" y="1586"/>
                </a:cxn>
                <a:cxn ang="0">
                  <a:pos x="287" y="1547"/>
                </a:cxn>
                <a:cxn ang="0">
                  <a:pos x="233" y="1485"/>
                </a:cxn>
                <a:cxn ang="0">
                  <a:pos x="163" y="1399"/>
                </a:cxn>
                <a:cxn ang="0">
                  <a:pos x="109" y="1298"/>
                </a:cxn>
                <a:cxn ang="0">
                  <a:pos x="39" y="1112"/>
                </a:cxn>
                <a:cxn ang="0">
                  <a:pos x="8" y="941"/>
                </a:cxn>
                <a:cxn ang="0">
                  <a:pos x="0" y="801"/>
                </a:cxn>
                <a:cxn ang="0">
                  <a:pos x="8" y="653"/>
                </a:cxn>
                <a:cxn ang="0">
                  <a:pos x="39" y="490"/>
                </a:cxn>
                <a:cxn ang="0">
                  <a:pos x="101" y="311"/>
                </a:cxn>
                <a:cxn ang="0">
                  <a:pos x="163" y="202"/>
                </a:cxn>
                <a:cxn ang="0">
                  <a:pos x="225" y="117"/>
                </a:cxn>
                <a:cxn ang="0">
                  <a:pos x="287" y="55"/>
                </a:cxn>
                <a:cxn ang="0">
                  <a:pos x="333" y="16"/>
                </a:cxn>
                <a:cxn ang="0">
                  <a:pos x="356" y="0"/>
                </a:cxn>
              </a:cxnLst>
              <a:rect l="0" t="0" r="r" b="b"/>
              <a:pathLst>
                <a:path w="372" h="1594">
                  <a:moveTo>
                    <a:pt x="356" y="0"/>
                  </a:moveTo>
                  <a:lnTo>
                    <a:pt x="364" y="0"/>
                  </a:lnTo>
                  <a:lnTo>
                    <a:pt x="364" y="8"/>
                  </a:lnTo>
                  <a:lnTo>
                    <a:pt x="372" y="16"/>
                  </a:lnTo>
                  <a:lnTo>
                    <a:pt x="372" y="23"/>
                  </a:lnTo>
                  <a:lnTo>
                    <a:pt x="364" y="23"/>
                  </a:lnTo>
                  <a:lnTo>
                    <a:pt x="364" y="31"/>
                  </a:lnTo>
                  <a:lnTo>
                    <a:pt x="349" y="47"/>
                  </a:lnTo>
                  <a:lnTo>
                    <a:pt x="248" y="171"/>
                  </a:lnTo>
                  <a:lnTo>
                    <a:pt x="171" y="319"/>
                  </a:lnTo>
                  <a:lnTo>
                    <a:pt x="124" y="474"/>
                  </a:lnTo>
                  <a:lnTo>
                    <a:pt x="101" y="630"/>
                  </a:lnTo>
                  <a:lnTo>
                    <a:pt x="93" y="801"/>
                  </a:lnTo>
                  <a:lnTo>
                    <a:pt x="101" y="948"/>
                  </a:lnTo>
                  <a:lnTo>
                    <a:pt x="124" y="1112"/>
                  </a:lnTo>
                  <a:lnTo>
                    <a:pt x="171" y="1267"/>
                  </a:lnTo>
                  <a:lnTo>
                    <a:pt x="240" y="1415"/>
                  </a:lnTo>
                  <a:lnTo>
                    <a:pt x="341" y="1547"/>
                  </a:lnTo>
                  <a:lnTo>
                    <a:pt x="356" y="1555"/>
                  </a:lnTo>
                  <a:lnTo>
                    <a:pt x="364" y="1570"/>
                  </a:lnTo>
                  <a:lnTo>
                    <a:pt x="372" y="1570"/>
                  </a:lnTo>
                  <a:lnTo>
                    <a:pt x="372" y="1578"/>
                  </a:lnTo>
                  <a:lnTo>
                    <a:pt x="372" y="1578"/>
                  </a:lnTo>
                  <a:lnTo>
                    <a:pt x="372" y="1578"/>
                  </a:lnTo>
                  <a:lnTo>
                    <a:pt x="364" y="1586"/>
                  </a:lnTo>
                  <a:lnTo>
                    <a:pt x="364" y="1594"/>
                  </a:lnTo>
                  <a:lnTo>
                    <a:pt x="356" y="1594"/>
                  </a:lnTo>
                  <a:lnTo>
                    <a:pt x="333" y="1586"/>
                  </a:lnTo>
                  <a:lnTo>
                    <a:pt x="287" y="1547"/>
                  </a:lnTo>
                  <a:lnTo>
                    <a:pt x="233" y="1485"/>
                  </a:lnTo>
                  <a:lnTo>
                    <a:pt x="163" y="1399"/>
                  </a:lnTo>
                  <a:lnTo>
                    <a:pt x="109" y="1298"/>
                  </a:lnTo>
                  <a:lnTo>
                    <a:pt x="39" y="1112"/>
                  </a:lnTo>
                  <a:lnTo>
                    <a:pt x="8" y="941"/>
                  </a:lnTo>
                  <a:lnTo>
                    <a:pt x="0" y="801"/>
                  </a:lnTo>
                  <a:lnTo>
                    <a:pt x="8" y="653"/>
                  </a:lnTo>
                  <a:lnTo>
                    <a:pt x="39" y="490"/>
                  </a:lnTo>
                  <a:lnTo>
                    <a:pt x="101" y="311"/>
                  </a:lnTo>
                  <a:lnTo>
                    <a:pt x="163" y="202"/>
                  </a:lnTo>
                  <a:lnTo>
                    <a:pt x="225" y="117"/>
                  </a:lnTo>
                  <a:lnTo>
                    <a:pt x="287" y="55"/>
                  </a:lnTo>
                  <a:lnTo>
                    <a:pt x="333" y="16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 noEditPoints="1"/>
            </p:cNvSpPr>
            <p:nvPr/>
          </p:nvSpPr>
          <p:spPr bwMode="auto">
            <a:xfrm>
              <a:off x="11636" y="1799"/>
              <a:ext cx="1093" cy="1088"/>
            </a:xfrm>
            <a:custGeom>
              <a:avLst/>
              <a:gdLst/>
              <a:ahLst/>
              <a:cxnLst>
                <a:cxn ang="0">
                  <a:pos x="581" y="583"/>
                </a:cxn>
                <a:cxn ang="0">
                  <a:pos x="527" y="591"/>
                </a:cxn>
                <a:cxn ang="0">
                  <a:pos x="527" y="591"/>
                </a:cxn>
                <a:cxn ang="0">
                  <a:pos x="907" y="972"/>
                </a:cxn>
                <a:cxn ang="0">
                  <a:pos x="736" y="731"/>
                </a:cxn>
                <a:cxn ang="0">
                  <a:pos x="636" y="583"/>
                </a:cxn>
                <a:cxn ang="0">
                  <a:pos x="752" y="218"/>
                </a:cxn>
                <a:cxn ang="0">
                  <a:pos x="744" y="443"/>
                </a:cxn>
                <a:cxn ang="0">
                  <a:pos x="814" y="474"/>
                </a:cxn>
                <a:cxn ang="0">
                  <a:pos x="922" y="295"/>
                </a:cxn>
                <a:cxn ang="0">
                  <a:pos x="837" y="124"/>
                </a:cxn>
                <a:cxn ang="0">
                  <a:pos x="697" y="70"/>
                </a:cxn>
                <a:cxn ang="0">
                  <a:pos x="442" y="62"/>
                </a:cxn>
                <a:cxn ang="0">
                  <a:pos x="411" y="101"/>
                </a:cxn>
                <a:cxn ang="0">
                  <a:pos x="403" y="140"/>
                </a:cxn>
                <a:cxn ang="0">
                  <a:pos x="620" y="505"/>
                </a:cxn>
                <a:cxn ang="0">
                  <a:pos x="705" y="295"/>
                </a:cxn>
                <a:cxn ang="0">
                  <a:pos x="628" y="85"/>
                </a:cxn>
                <a:cxn ang="0">
                  <a:pos x="186" y="54"/>
                </a:cxn>
                <a:cxn ang="0">
                  <a:pos x="202" y="124"/>
                </a:cxn>
                <a:cxn ang="0">
                  <a:pos x="202" y="964"/>
                </a:cxn>
                <a:cxn ang="0">
                  <a:pos x="186" y="1034"/>
                </a:cxn>
                <a:cxn ang="0">
                  <a:pos x="349" y="987"/>
                </a:cxn>
                <a:cxn ang="0">
                  <a:pos x="349" y="132"/>
                </a:cxn>
                <a:cxn ang="0">
                  <a:pos x="357" y="70"/>
                </a:cxn>
                <a:cxn ang="0">
                  <a:pos x="55" y="0"/>
                </a:cxn>
                <a:cxn ang="0">
                  <a:pos x="721" y="15"/>
                </a:cxn>
                <a:cxn ang="0">
                  <a:pos x="930" y="140"/>
                </a:cxn>
                <a:cxn ang="0">
                  <a:pos x="969" y="381"/>
                </a:cxn>
                <a:cxn ang="0">
                  <a:pos x="837" y="529"/>
                </a:cxn>
                <a:cxn ang="0">
                  <a:pos x="775" y="684"/>
                </a:cxn>
                <a:cxn ang="0">
                  <a:pos x="899" y="863"/>
                </a:cxn>
                <a:cxn ang="0">
                  <a:pos x="1023" y="1010"/>
                </a:cxn>
                <a:cxn ang="0">
                  <a:pos x="1093" y="1049"/>
                </a:cxn>
                <a:cxn ang="0">
                  <a:pos x="1085" y="1080"/>
                </a:cxn>
                <a:cxn ang="0">
                  <a:pos x="1046" y="1088"/>
                </a:cxn>
                <a:cxn ang="0">
                  <a:pos x="783" y="1088"/>
                </a:cxn>
                <a:cxn ang="0">
                  <a:pos x="759" y="1049"/>
                </a:cxn>
                <a:cxn ang="0">
                  <a:pos x="713" y="979"/>
                </a:cxn>
                <a:cxn ang="0">
                  <a:pos x="403" y="591"/>
                </a:cxn>
                <a:cxn ang="0">
                  <a:pos x="403" y="995"/>
                </a:cxn>
                <a:cxn ang="0">
                  <a:pos x="442" y="1026"/>
                </a:cxn>
                <a:cxn ang="0">
                  <a:pos x="512" y="1034"/>
                </a:cxn>
                <a:cxn ang="0">
                  <a:pos x="543" y="1049"/>
                </a:cxn>
                <a:cxn ang="0">
                  <a:pos x="535" y="1080"/>
                </a:cxn>
                <a:cxn ang="0">
                  <a:pos x="488" y="1088"/>
                </a:cxn>
                <a:cxn ang="0">
                  <a:pos x="24" y="1088"/>
                </a:cxn>
                <a:cxn ang="0">
                  <a:pos x="0" y="1057"/>
                </a:cxn>
                <a:cxn ang="0">
                  <a:pos x="24" y="1034"/>
                </a:cxn>
                <a:cxn ang="0">
                  <a:pos x="78" y="1034"/>
                </a:cxn>
                <a:cxn ang="0">
                  <a:pos x="132" y="1010"/>
                </a:cxn>
                <a:cxn ang="0">
                  <a:pos x="148" y="940"/>
                </a:cxn>
                <a:cxn ang="0">
                  <a:pos x="140" y="93"/>
                </a:cxn>
                <a:cxn ang="0">
                  <a:pos x="101" y="54"/>
                </a:cxn>
                <a:cxn ang="0">
                  <a:pos x="31" y="54"/>
                </a:cxn>
                <a:cxn ang="0">
                  <a:pos x="8" y="39"/>
                </a:cxn>
                <a:cxn ang="0">
                  <a:pos x="16" y="8"/>
                </a:cxn>
                <a:cxn ang="0">
                  <a:pos x="55" y="0"/>
                </a:cxn>
              </a:cxnLst>
              <a:rect l="0" t="0" r="r" b="b"/>
              <a:pathLst>
                <a:path w="1093" h="1088">
                  <a:moveTo>
                    <a:pt x="636" y="583"/>
                  </a:moveTo>
                  <a:lnTo>
                    <a:pt x="612" y="583"/>
                  </a:lnTo>
                  <a:lnTo>
                    <a:pt x="581" y="583"/>
                  </a:lnTo>
                  <a:lnTo>
                    <a:pt x="558" y="583"/>
                  </a:lnTo>
                  <a:lnTo>
                    <a:pt x="543" y="583"/>
                  </a:lnTo>
                  <a:lnTo>
                    <a:pt x="527" y="591"/>
                  </a:lnTo>
                  <a:lnTo>
                    <a:pt x="527" y="591"/>
                  </a:lnTo>
                  <a:lnTo>
                    <a:pt x="527" y="591"/>
                  </a:lnTo>
                  <a:lnTo>
                    <a:pt x="527" y="591"/>
                  </a:lnTo>
                  <a:lnTo>
                    <a:pt x="814" y="1034"/>
                  </a:lnTo>
                  <a:lnTo>
                    <a:pt x="969" y="1034"/>
                  </a:lnTo>
                  <a:lnTo>
                    <a:pt x="907" y="972"/>
                  </a:lnTo>
                  <a:lnTo>
                    <a:pt x="845" y="894"/>
                  </a:lnTo>
                  <a:lnTo>
                    <a:pt x="790" y="808"/>
                  </a:lnTo>
                  <a:lnTo>
                    <a:pt x="736" y="731"/>
                  </a:lnTo>
                  <a:lnTo>
                    <a:pt x="690" y="661"/>
                  </a:lnTo>
                  <a:lnTo>
                    <a:pt x="659" y="606"/>
                  </a:lnTo>
                  <a:lnTo>
                    <a:pt x="636" y="583"/>
                  </a:lnTo>
                  <a:close/>
                  <a:moveTo>
                    <a:pt x="697" y="70"/>
                  </a:moveTo>
                  <a:lnTo>
                    <a:pt x="736" y="140"/>
                  </a:lnTo>
                  <a:lnTo>
                    <a:pt x="752" y="218"/>
                  </a:lnTo>
                  <a:lnTo>
                    <a:pt x="759" y="295"/>
                  </a:lnTo>
                  <a:lnTo>
                    <a:pt x="752" y="373"/>
                  </a:lnTo>
                  <a:lnTo>
                    <a:pt x="744" y="443"/>
                  </a:lnTo>
                  <a:lnTo>
                    <a:pt x="713" y="513"/>
                  </a:lnTo>
                  <a:lnTo>
                    <a:pt x="713" y="513"/>
                  </a:lnTo>
                  <a:lnTo>
                    <a:pt x="814" y="474"/>
                  </a:lnTo>
                  <a:lnTo>
                    <a:pt x="876" y="427"/>
                  </a:lnTo>
                  <a:lnTo>
                    <a:pt x="907" y="365"/>
                  </a:lnTo>
                  <a:lnTo>
                    <a:pt x="922" y="295"/>
                  </a:lnTo>
                  <a:lnTo>
                    <a:pt x="907" y="225"/>
                  </a:lnTo>
                  <a:lnTo>
                    <a:pt x="876" y="171"/>
                  </a:lnTo>
                  <a:lnTo>
                    <a:pt x="837" y="124"/>
                  </a:lnTo>
                  <a:lnTo>
                    <a:pt x="783" y="101"/>
                  </a:lnTo>
                  <a:lnTo>
                    <a:pt x="736" y="78"/>
                  </a:lnTo>
                  <a:lnTo>
                    <a:pt x="697" y="70"/>
                  </a:lnTo>
                  <a:close/>
                  <a:moveTo>
                    <a:pt x="504" y="54"/>
                  </a:moveTo>
                  <a:lnTo>
                    <a:pt x="465" y="54"/>
                  </a:lnTo>
                  <a:lnTo>
                    <a:pt x="442" y="62"/>
                  </a:lnTo>
                  <a:lnTo>
                    <a:pt x="426" y="70"/>
                  </a:lnTo>
                  <a:lnTo>
                    <a:pt x="419" y="85"/>
                  </a:lnTo>
                  <a:lnTo>
                    <a:pt x="411" y="101"/>
                  </a:lnTo>
                  <a:lnTo>
                    <a:pt x="403" y="109"/>
                  </a:lnTo>
                  <a:lnTo>
                    <a:pt x="403" y="124"/>
                  </a:lnTo>
                  <a:lnTo>
                    <a:pt x="403" y="140"/>
                  </a:lnTo>
                  <a:lnTo>
                    <a:pt x="403" y="529"/>
                  </a:lnTo>
                  <a:lnTo>
                    <a:pt x="527" y="529"/>
                  </a:lnTo>
                  <a:lnTo>
                    <a:pt x="620" y="505"/>
                  </a:lnTo>
                  <a:lnTo>
                    <a:pt x="667" y="466"/>
                  </a:lnTo>
                  <a:lnTo>
                    <a:pt x="697" y="396"/>
                  </a:lnTo>
                  <a:lnTo>
                    <a:pt x="705" y="295"/>
                  </a:lnTo>
                  <a:lnTo>
                    <a:pt x="697" y="202"/>
                  </a:lnTo>
                  <a:lnTo>
                    <a:pt x="674" y="132"/>
                  </a:lnTo>
                  <a:lnTo>
                    <a:pt x="628" y="85"/>
                  </a:lnTo>
                  <a:lnTo>
                    <a:pt x="574" y="62"/>
                  </a:lnTo>
                  <a:lnTo>
                    <a:pt x="504" y="54"/>
                  </a:lnTo>
                  <a:close/>
                  <a:moveTo>
                    <a:pt x="186" y="54"/>
                  </a:moveTo>
                  <a:lnTo>
                    <a:pt x="194" y="78"/>
                  </a:lnTo>
                  <a:lnTo>
                    <a:pt x="194" y="101"/>
                  </a:lnTo>
                  <a:lnTo>
                    <a:pt x="202" y="124"/>
                  </a:lnTo>
                  <a:lnTo>
                    <a:pt x="202" y="140"/>
                  </a:lnTo>
                  <a:lnTo>
                    <a:pt x="202" y="948"/>
                  </a:lnTo>
                  <a:lnTo>
                    <a:pt x="202" y="964"/>
                  </a:lnTo>
                  <a:lnTo>
                    <a:pt x="194" y="987"/>
                  </a:lnTo>
                  <a:lnTo>
                    <a:pt x="194" y="1010"/>
                  </a:lnTo>
                  <a:lnTo>
                    <a:pt x="186" y="1034"/>
                  </a:lnTo>
                  <a:lnTo>
                    <a:pt x="357" y="1034"/>
                  </a:lnTo>
                  <a:lnTo>
                    <a:pt x="349" y="1010"/>
                  </a:lnTo>
                  <a:lnTo>
                    <a:pt x="349" y="987"/>
                  </a:lnTo>
                  <a:lnTo>
                    <a:pt x="349" y="964"/>
                  </a:lnTo>
                  <a:lnTo>
                    <a:pt x="349" y="948"/>
                  </a:lnTo>
                  <a:lnTo>
                    <a:pt x="349" y="132"/>
                  </a:lnTo>
                  <a:lnTo>
                    <a:pt x="349" y="117"/>
                  </a:lnTo>
                  <a:lnTo>
                    <a:pt x="349" y="93"/>
                  </a:lnTo>
                  <a:lnTo>
                    <a:pt x="357" y="70"/>
                  </a:lnTo>
                  <a:lnTo>
                    <a:pt x="372" y="54"/>
                  </a:lnTo>
                  <a:lnTo>
                    <a:pt x="186" y="54"/>
                  </a:lnTo>
                  <a:close/>
                  <a:moveTo>
                    <a:pt x="55" y="0"/>
                  </a:moveTo>
                  <a:lnTo>
                    <a:pt x="558" y="0"/>
                  </a:lnTo>
                  <a:lnTo>
                    <a:pt x="636" y="0"/>
                  </a:lnTo>
                  <a:lnTo>
                    <a:pt x="721" y="15"/>
                  </a:lnTo>
                  <a:lnTo>
                    <a:pt x="798" y="47"/>
                  </a:lnTo>
                  <a:lnTo>
                    <a:pt x="868" y="85"/>
                  </a:lnTo>
                  <a:lnTo>
                    <a:pt x="930" y="140"/>
                  </a:lnTo>
                  <a:lnTo>
                    <a:pt x="961" y="210"/>
                  </a:lnTo>
                  <a:lnTo>
                    <a:pt x="976" y="295"/>
                  </a:lnTo>
                  <a:lnTo>
                    <a:pt x="969" y="381"/>
                  </a:lnTo>
                  <a:lnTo>
                    <a:pt x="938" y="443"/>
                  </a:lnTo>
                  <a:lnTo>
                    <a:pt x="891" y="497"/>
                  </a:lnTo>
                  <a:lnTo>
                    <a:pt x="837" y="529"/>
                  </a:lnTo>
                  <a:lnTo>
                    <a:pt x="767" y="552"/>
                  </a:lnTo>
                  <a:lnTo>
                    <a:pt x="697" y="567"/>
                  </a:lnTo>
                  <a:lnTo>
                    <a:pt x="775" y="684"/>
                  </a:lnTo>
                  <a:lnTo>
                    <a:pt x="837" y="777"/>
                  </a:lnTo>
                  <a:lnTo>
                    <a:pt x="876" y="832"/>
                  </a:lnTo>
                  <a:lnTo>
                    <a:pt x="899" y="863"/>
                  </a:lnTo>
                  <a:lnTo>
                    <a:pt x="930" y="909"/>
                  </a:lnTo>
                  <a:lnTo>
                    <a:pt x="976" y="964"/>
                  </a:lnTo>
                  <a:lnTo>
                    <a:pt x="1023" y="1010"/>
                  </a:lnTo>
                  <a:lnTo>
                    <a:pt x="1069" y="1034"/>
                  </a:lnTo>
                  <a:lnTo>
                    <a:pt x="1085" y="1042"/>
                  </a:lnTo>
                  <a:lnTo>
                    <a:pt x="1093" y="1049"/>
                  </a:lnTo>
                  <a:lnTo>
                    <a:pt x="1093" y="1057"/>
                  </a:lnTo>
                  <a:lnTo>
                    <a:pt x="1093" y="1073"/>
                  </a:lnTo>
                  <a:lnTo>
                    <a:pt x="1085" y="1080"/>
                  </a:lnTo>
                  <a:lnTo>
                    <a:pt x="1069" y="1088"/>
                  </a:lnTo>
                  <a:lnTo>
                    <a:pt x="1062" y="1088"/>
                  </a:lnTo>
                  <a:lnTo>
                    <a:pt x="1046" y="1088"/>
                  </a:lnTo>
                  <a:lnTo>
                    <a:pt x="821" y="1088"/>
                  </a:lnTo>
                  <a:lnTo>
                    <a:pt x="798" y="1088"/>
                  </a:lnTo>
                  <a:lnTo>
                    <a:pt x="783" y="1088"/>
                  </a:lnTo>
                  <a:lnTo>
                    <a:pt x="775" y="1080"/>
                  </a:lnTo>
                  <a:lnTo>
                    <a:pt x="767" y="1065"/>
                  </a:lnTo>
                  <a:lnTo>
                    <a:pt x="759" y="1049"/>
                  </a:lnTo>
                  <a:lnTo>
                    <a:pt x="744" y="1026"/>
                  </a:lnTo>
                  <a:lnTo>
                    <a:pt x="728" y="1003"/>
                  </a:lnTo>
                  <a:lnTo>
                    <a:pt x="713" y="979"/>
                  </a:lnTo>
                  <a:lnTo>
                    <a:pt x="697" y="956"/>
                  </a:lnTo>
                  <a:lnTo>
                    <a:pt x="457" y="591"/>
                  </a:lnTo>
                  <a:lnTo>
                    <a:pt x="403" y="591"/>
                  </a:lnTo>
                  <a:lnTo>
                    <a:pt x="403" y="940"/>
                  </a:lnTo>
                  <a:lnTo>
                    <a:pt x="403" y="972"/>
                  </a:lnTo>
                  <a:lnTo>
                    <a:pt x="403" y="995"/>
                  </a:lnTo>
                  <a:lnTo>
                    <a:pt x="411" y="1010"/>
                  </a:lnTo>
                  <a:lnTo>
                    <a:pt x="426" y="1018"/>
                  </a:lnTo>
                  <a:lnTo>
                    <a:pt x="442" y="1026"/>
                  </a:lnTo>
                  <a:lnTo>
                    <a:pt x="465" y="1034"/>
                  </a:lnTo>
                  <a:lnTo>
                    <a:pt x="496" y="1034"/>
                  </a:lnTo>
                  <a:lnTo>
                    <a:pt x="512" y="1034"/>
                  </a:lnTo>
                  <a:lnTo>
                    <a:pt x="519" y="1034"/>
                  </a:lnTo>
                  <a:lnTo>
                    <a:pt x="535" y="1042"/>
                  </a:lnTo>
                  <a:lnTo>
                    <a:pt x="543" y="1049"/>
                  </a:lnTo>
                  <a:lnTo>
                    <a:pt x="543" y="1057"/>
                  </a:lnTo>
                  <a:lnTo>
                    <a:pt x="543" y="1073"/>
                  </a:lnTo>
                  <a:lnTo>
                    <a:pt x="535" y="1080"/>
                  </a:lnTo>
                  <a:lnTo>
                    <a:pt x="519" y="1088"/>
                  </a:lnTo>
                  <a:lnTo>
                    <a:pt x="512" y="1088"/>
                  </a:lnTo>
                  <a:lnTo>
                    <a:pt x="488" y="1088"/>
                  </a:lnTo>
                  <a:lnTo>
                    <a:pt x="55" y="1088"/>
                  </a:lnTo>
                  <a:lnTo>
                    <a:pt x="39" y="1088"/>
                  </a:lnTo>
                  <a:lnTo>
                    <a:pt x="24" y="1088"/>
                  </a:lnTo>
                  <a:lnTo>
                    <a:pt x="16" y="1080"/>
                  </a:lnTo>
                  <a:lnTo>
                    <a:pt x="8" y="1073"/>
                  </a:lnTo>
                  <a:lnTo>
                    <a:pt x="0" y="1057"/>
                  </a:lnTo>
                  <a:lnTo>
                    <a:pt x="8" y="1049"/>
                  </a:lnTo>
                  <a:lnTo>
                    <a:pt x="16" y="1042"/>
                  </a:lnTo>
                  <a:lnTo>
                    <a:pt x="24" y="1034"/>
                  </a:lnTo>
                  <a:lnTo>
                    <a:pt x="31" y="1034"/>
                  </a:lnTo>
                  <a:lnTo>
                    <a:pt x="47" y="1034"/>
                  </a:lnTo>
                  <a:lnTo>
                    <a:pt x="78" y="1034"/>
                  </a:lnTo>
                  <a:lnTo>
                    <a:pt x="101" y="1026"/>
                  </a:lnTo>
                  <a:lnTo>
                    <a:pt x="124" y="1018"/>
                  </a:lnTo>
                  <a:lnTo>
                    <a:pt x="132" y="1010"/>
                  </a:lnTo>
                  <a:lnTo>
                    <a:pt x="140" y="995"/>
                  </a:lnTo>
                  <a:lnTo>
                    <a:pt x="140" y="972"/>
                  </a:lnTo>
                  <a:lnTo>
                    <a:pt x="148" y="940"/>
                  </a:lnTo>
                  <a:lnTo>
                    <a:pt x="148" y="140"/>
                  </a:lnTo>
                  <a:lnTo>
                    <a:pt x="140" y="117"/>
                  </a:lnTo>
                  <a:lnTo>
                    <a:pt x="140" y="93"/>
                  </a:lnTo>
                  <a:lnTo>
                    <a:pt x="132" y="78"/>
                  </a:lnTo>
                  <a:lnTo>
                    <a:pt x="124" y="62"/>
                  </a:lnTo>
                  <a:lnTo>
                    <a:pt x="101" y="54"/>
                  </a:lnTo>
                  <a:lnTo>
                    <a:pt x="78" y="54"/>
                  </a:lnTo>
                  <a:lnTo>
                    <a:pt x="47" y="54"/>
                  </a:lnTo>
                  <a:lnTo>
                    <a:pt x="31" y="54"/>
                  </a:lnTo>
                  <a:lnTo>
                    <a:pt x="24" y="54"/>
                  </a:lnTo>
                  <a:lnTo>
                    <a:pt x="16" y="47"/>
                  </a:lnTo>
                  <a:lnTo>
                    <a:pt x="8" y="39"/>
                  </a:lnTo>
                  <a:lnTo>
                    <a:pt x="0" y="23"/>
                  </a:lnTo>
                  <a:lnTo>
                    <a:pt x="8" y="15"/>
                  </a:lnTo>
                  <a:lnTo>
                    <a:pt x="16" y="8"/>
                  </a:lnTo>
                  <a:lnTo>
                    <a:pt x="24" y="0"/>
                  </a:lnTo>
                  <a:lnTo>
                    <a:pt x="39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2829" y="1558"/>
              <a:ext cx="519" cy="777"/>
            </a:xfrm>
            <a:custGeom>
              <a:avLst/>
              <a:gdLst/>
              <a:ahLst/>
              <a:cxnLst>
                <a:cxn ang="0">
                  <a:pos x="341" y="16"/>
                </a:cxn>
                <a:cxn ang="0">
                  <a:pos x="465" y="93"/>
                </a:cxn>
                <a:cxn ang="0">
                  <a:pos x="473" y="210"/>
                </a:cxn>
                <a:cxn ang="0">
                  <a:pos x="395" y="319"/>
                </a:cxn>
                <a:cxn ang="0">
                  <a:pos x="403" y="389"/>
                </a:cxn>
                <a:cxn ang="0">
                  <a:pos x="504" y="490"/>
                </a:cxn>
                <a:cxn ang="0">
                  <a:pos x="496" y="637"/>
                </a:cxn>
                <a:cxn ang="0">
                  <a:pos x="356" y="754"/>
                </a:cxn>
                <a:cxn ang="0">
                  <a:pos x="155" y="762"/>
                </a:cxn>
                <a:cxn ang="0">
                  <a:pos x="16" y="668"/>
                </a:cxn>
                <a:cxn ang="0">
                  <a:pos x="0" y="575"/>
                </a:cxn>
                <a:cxn ang="0">
                  <a:pos x="23" y="544"/>
                </a:cxn>
                <a:cxn ang="0">
                  <a:pos x="62" y="536"/>
                </a:cxn>
                <a:cxn ang="0">
                  <a:pos x="101" y="552"/>
                </a:cxn>
                <a:cxn ang="0">
                  <a:pos x="124" y="599"/>
                </a:cxn>
                <a:cxn ang="0">
                  <a:pos x="116" y="622"/>
                </a:cxn>
                <a:cxn ang="0">
                  <a:pos x="93" y="645"/>
                </a:cxn>
                <a:cxn ang="0">
                  <a:pos x="54" y="661"/>
                </a:cxn>
                <a:cxn ang="0">
                  <a:pos x="155" y="723"/>
                </a:cxn>
                <a:cxn ang="0">
                  <a:pos x="248" y="738"/>
                </a:cxn>
                <a:cxn ang="0">
                  <a:pos x="326" y="715"/>
                </a:cxn>
                <a:cxn ang="0">
                  <a:pos x="387" y="630"/>
                </a:cxn>
                <a:cxn ang="0">
                  <a:pos x="380" y="474"/>
                </a:cxn>
                <a:cxn ang="0">
                  <a:pos x="302" y="389"/>
                </a:cxn>
                <a:cxn ang="0">
                  <a:pos x="186" y="373"/>
                </a:cxn>
                <a:cxn ang="0">
                  <a:pos x="163" y="373"/>
                </a:cxn>
                <a:cxn ang="0">
                  <a:pos x="155" y="358"/>
                </a:cxn>
                <a:cxn ang="0">
                  <a:pos x="163" y="350"/>
                </a:cxn>
                <a:cxn ang="0">
                  <a:pos x="171" y="342"/>
                </a:cxn>
                <a:cxn ang="0">
                  <a:pos x="186" y="342"/>
                </a:cxn>
                <a:cxn ang="0">
                  <a:pos x="248" y="334"/>
                </a:cxn>
                <a:cxn ang="0">
                  <a:pos x="326" y="295"/>
                </a:cxn>
                <a:cxn ang="0">
                  <a:pos x="372" y="155"/>
                </a:cxn>
                <a:cxn ang="0">
                  <a:pos x="356" y="101"/>
                </a:cxn>
                <a:cxn ang="0">
                  <a:pos x="326" y="62"/>
                </a:cxn>
                <a:cxn ang="0">
                  <a:pos x="287" y="39"/>
                </a:cxn>
                <a:cxn ang="0">
                  <a:pos x="248" y="39"/>
                </a:cxn>
                <a:cxn ang="0">
                  <a:pos x="140" y="62"/>
                </a:cxn>
                <a:cxn ang="0">
                  <a:pos x="116" y="101"/>
                </a:cxn>
                <a:cxn ang="0">
                  <a:pos x="147" y="132"/>
                </a:cxn>
                <a:cxn ang="0">
                  <a:pos x="147" y="179"/>
                </a:cxn>
                <a:cxn ang="0">
                  <a:pos x="116" y="210"/>
                </a:cxn>
                <a:cxn ang="0">
                  <a:pos x="70" y="210"/>
                </a:cxn>
                <a:cxn ang="0">
                  <a:pos x="39" y="194"/>
                </a:cxn>
                <a:cxn ang="0">
                  <a:pos x="31" y="155"/>
                </a:cxn>
                <a:cxn ang="0">
                  <a:pos x="93" y="47"/>
                </a:cxn>
                <a:cxn ang="0">
                  <a:pos x="256" y="0"/>
                </a:cxn>
              </a:cxnLst>
              <a:rect l="0" t="0" r="r" b="b"/>
              <a:pathLst>
                <a:path w="519" h="777">
                  <a:moveTo>
                    <a:pt x="256" y="0"/>
                  </a:moveTo>
                  <a:lnTo>
                    <a:pt x="341" y="16"/>
                  </a:lnTo>
                  <a:lnTo>
                    <a:pt x="411" y="47"/>
                  </a:lnTo>
                  <a:lnTo>
                    <a:pt x="465" y="93"/>
                  </a:lnTo>
                  <a:lnTo>
                    <a:pt x="480" y="155"/>
                  </a:lnTo>
                  <a:lnTo>
                    <a:pt x="473" y="210"/>
                  </a:lnTo>
                  <a:lnTo>
                    <a:pt x="442" y="264"/>
                  </a:lnTo>
                  <a:lnTo>
                    <a:pt x="395" y="319"/>
                  </a:lnTo>
                  <a:lnTo>
                    <a:pt x="318" y="358"/>
                  </a:lnTo>
                  <a:lnTo>
                    <a:pt x="403" y="389"/>
                  </a:lnTo>
                  <a:lnTo>
                    <a:pt x="465" y="435"/>
                  </a:lnTo>
                  <a:lnTo>
                    <a:pt x="504" y="490"/>
                  </a:lnTo>
                  <a:lnTo>
                    <a:pt x="519" y="560"/>
                  </a:lnTo>
                  <a:lnTo>
                    <a:pt x="496" y="637"/>
                  </a:lnTo>
                  <a:lnTo>
                    <a:pt x="442" y="707"/>
                  </a:lnTo>
                  <a:lnTo>
                    <a:pt x="356" y="754"/>
                  </a:lnTo>
                  <a:lnTo>
                    <a:pt x="248" y="777"/>
                  </a:lnTo>
                  <a:lnTo>
                    <a:pt x="155" y="762"/>
                  </a:lnTo>
                  <a:lnTo>
                    <a:pt x="70" y="723"/>
                  </a:lnTo>
                  <a:lnTo>
                    <a:pt x="16" y="668"/>
                  </a:lnTo>
                  <a:lnTo>
                    <a:pt x="0" y="599"/>
                  </a:lnTo>
                  <a:lnTo>
                    <a:pt x="0" y="575"/>
                  </a:lnTo>
                  <a:lnTo>
                    <a:pt x="8" y="560"/>
                  </a:lnTo>
                  <a:lnTo>
                    <a:pt x="23" y="544"/>
                  </a:lnTo>
                  <a:lnTo>
                    <a:pt x="39" y="536"/>
                  </a:lnTo>
                  <a:lnTo>
                    <a:pt x="62" y="536"/>
                  </a:lnTo>
                  <a:lnTo>
                    <a:pt x="85" y="536"/>
                  </a:lnTo>
                  <a:lnTo>
                    <a:pt x="101" y="552"/>
                  </a:lnTo>
                  <a:lnTo>
                    <a:pt x="116" y="575"/>
                  </a:lnTo>
                  <a:lnTo>
                    <a:pt x="124" y="599"/>
                  </a:lnTo>
                  <a:lnTo>
                    <a:pt x="116" y="606"/>
                  </a:lnTo>
                  <a:lnTo>
                    <a:pt x="116" y="622"/>
                  </a:lnTo>
                  <a:lnTo>
                    <a:pt x="109" y="637"/>
                  </a:lnTo>
                  <a:lnTo>
                    <a:pt x="93" y="645"/>
                  </a:lnTo>
                  <a:lnTo>
                    <a:pt x="78" y="653"/>
                  </a:lnTo>
                  <a:lnTo>
                    <a:pt x="54" y="661"/>
                  </a:lnTo>
                  <a:lnTo>
                    <a:pt x="101" y="700"/>
                  </a:lnTo>
                  <a:lnTo>
                    <a:pt x="155" y="723"/>
                  </a:lnTo>
                  <a:lnTo>
                    <a:pt x="209" y="738"/>
                  </a:lnTo>
                  <a:lnTo>
                    <a:pt x="248" y="738"/>
                  </a:lnTo>
                  <a:lnTo>
                    <a:pt x="287" y="731"/>
                  </a:lnTo>
                  <a:lnTo>
                    <a:pt x="326" y="715"/>
                  </a:lnTo>
                  <a:lnTo>
                    <a:pt x="364" y="684"/>
                  </a:lnTo>
                  <a:lnTo>
                    <a:pt x="387" y="630"/>
                  </a:lnTo>
                  <a:lnTo>
                    <a:pt x="395" y="560"/>
                  </a:lnTo>
                  <a:lnTo>
                    <a:pt x="380" y="474"/>
                  </a:lnTo>
                  <a:lnTo>
                    <a:pt x="349" y="420"/>
                  </a:lnTo>
                  <a:lnTo>
                    <a:pt x="302" y="389"/>
                  </a:lnTo>
                  <a:lnTo>
                    <a:pt x="240" y="373"/>
                  </a:lnTo>
                  <a:lnTo>
                    <a:pt x="186" y="373"/>
                  </a:lnTo>
                  <a:lnTo>
                    <a:pt x="171" y="373"/>
                  </a:lnTo>
                  <a:lnTo>
                    <a:pt x="163" y="373"/>
                  </a:lnTo>
                  <a:lnTo>
                    <a:pt x="155" y="365"/>
                  </a:lnTo>
                  <a:lnTo>
                    <a:pt x="155" y="358"/>
                  </a:lnTo>
                  <a:lnTo>
                    <a:pt x="155" y="350"/>
                  </a:lnTo>
                  <a:lnTo>
                    <a:pt x="163" y="350"/>
                  </a:lnTo>
                  <a:lnTo>
                    <a:pt x="163" y="342"/>
                  </a:lnTo>
                  <a:lnTo>
                    <a:pt x="171" y="342"/>
                  </a:lnTo>
                  <a:lnTo>
                    <a:pt x="178" y="342"/>
                  </a:lnTo>
                  <a:lnTo>
                    <a:pt x="186" y="342"/>
                  </a:lnTo>
                  <a:lnTo>
                    <a:pt x="202" y="342"/>
                  </a:lnTo>
                  <a:lnTo>
                    <a:pt x="248" y="334"/>
                  </a:lnTo>
                  <a:lnTo>
                    <a:pt x="287" y="326"/>
                  </a:lnTo>
                  <a:lnTo>
                    <a:pt x="326" y="295"/>
                  </a:lnTo>
                  <a:lnTo>
                    <a:pt x="356" y="233"/>
                  </a:lnTo>
                  <a:lnTo>
                    <a:pt x="372" y="155"/>
                  </a:lnTo>
                  <a:lnTo>
                    <a:pt x="364" y="124"/>
                  </a:lnTo>
                  <a:lnTo>
                    <a:pt x="356" y="101"/>
                  </a:lnTo>
                  <a:lnTo>
                    <a:pt x="349" y="78"/>
                  </a:lnTo>
                  <a:lnTo>
                    <a:pt x="326" y="62"/>
                  </a:lnTo>
                  <a:lnTo>
                    <a:pt x="310" y="47"/>
                  </a:lnTo>
                  <a:lnTo>
                    <a:pt x="287" y="39"/>
                  </a:lnTo>
                  <a:lnTo>
                    <a:pt x="271" y="39"/>
                  </a:lnTo>
                  <a:lnTo>
                    <a:pt x="248" y="39"/>
                  </a:lnTo>
                  <a:lnTo>
                    <a:pt x="202" y="39"/>
                  </a:lnTo>
                  <a:lnTo>
                    <a:pt x="140" y="62"/>
                  </a:lnTo>
                  <a:lnTo>
                    <a:pt x="93" y="101"/>
                  </a:lnTo>
                  <a:lnTo>
                    <a:pt x="116" y="101"/>
                  </a:lnTo>
                  <a:lnTo>
                    <a:pt x="132" y="117"/>
                  </a:lnTo>
                  <a:lnTo>
                    <a:pt x="147" y="132"/>
                  </a:lnTo>
                  <a:lnTo>
                    <a:pt x="147" y="155"/>
                  </a:lnTo>
                  <a:lnTo>
                    <a:pt x="147" y="179"/>
                  </a:lnTo>
                  <a:lnTo>
                    <a:pt x="132" y="194"/>
                  </a:lnTo>
                  <a:lnTo>
                    <a:pt x="116" y="210"/>
                  </a:lnTo>
                  <a:lnTo>
                    <a:pt x="93" y="210"/>
                  </a:lnTo>
                  <a:lnTo>
                    <a:pt x="70" y="210"/>
                  </a:lnTo>
                  <a:lnTo>
                    <a:pt x="54" y="202"/>
                  </a:lnTo>
                  <a:lnTo>
                    <a:pt x="39" y="194"/>
                  </a:lnTo>
                  <a:lnTo>
                    <a:pt x="31" y="179"/>
                  </a:lnTo>
                  <a:lnTo>
                    <a:pt x="31" y="155"/>
                  </a:lnTo>
                  <a:lnTo>
                    <a:pt x="47" y="93"/>
                  </a:lnTo>
                  <a:lnTo>
                    <a:pt x="93" y="47"/>
                  </a:lnTo>
                  <a:lnTo>
                    <a:pt x="163" y="16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4076" y="2102"/>
              <a:ext cx="767" cy="770"/>
            </a:xfrm>
            <a:custGeom>
              <a:avLst/>
              <a:gdLst/>
              <a:ahLst/>
              <a:cxnLst>
                <a:cxn ang="0">
                  <a:pos x="728" y="0"/>
                </a:cxn>
                <a:cxn ang="0">
                  <a:pos x="752" y="8"/>
                </a:cxn>
                <a:cxn ang="0">
                  <a:pos x="759" y="23"/>
                </a:cxn>
                <a:cxn ang="0">
                  <a:pos x="767" y="39"/>
                </a:cxn>
                <a:cxn ang="0">
                  <a:pos x="759" y="47"/>
                </a:cxn>
                <a:cxn ang="0">
                  <a:pos x="759" y="55"/>
                </a:cxn>
                <a:cxn ang="0">
                  <a:pos x="752" y="62"/>
                </a:cxn>
                <a:cxn ang="0">
                  <a:pos x="736" y="78"/>
                </a:cxn>
                <a:cxn ang="0">
                  <a:pos x="728" y="86"/>
                </a:cxn>
                <a:cxn ang="0">
                  <a:pos x="713" y="93"/>
                </a:cxn>
                <a:cxn ang="0">
                  <a:pos x="426" y="389"/>
                </a:cxn>
                <a:cxn ang="0">
                  <a:pos x="473" y="428"/>
                </a:cxn>
                <a:cxn ang="0">
                  <a:pos x="527" y="490"/>
                </a:cxn>
                <a:cxn ang="0">
                  <a:pos x="589" y="552"/>
                </a:cxn>
                <a:cxn ang="0">
                  <a:pos x="651" y="614"/>
                </a:cxn>
                <a:cxn ang="0">
                  <a:pos x="705" y="669"/>
                </a:cxn>
                <a:cxn ang="0">
                  <a:pos x="744" y="707"/>
                </a:cxn>
                <a:cxn ang="0">
                  <a:pos x="759" y="723"/>
                </a:cxn>
                <a:cxn ang="0">
                  <a:pos x="759" y="731"/>
                </a:cxn>
                <a:cxn ang="0">
                  <a:pos x="767" y="739"/>
                </a:cxn>
                <a:cxn ang="0">
                  <a:pos x="759" y="754"/>
                </a:cxn>
                <a:cxn ang="0">
                  <a:pos x="752" y="770"/>
                </a:cxn>
                <a:cxn ang="0">
                  <a:pos x="728" y="770"/>
                </a:cxn>
                <a:cxn ang="0">
                  <a:pos x="721" y="770"/>
                </a:cxn>
                <a:cxn ang="0">
                  <a:pos x="713" y="762"/>
                </a:cxn>
                <a:cxn ang="0">
                  <a:pos x="705" y="762"/>
                </a:cxn>
                <a:cxn ang="0">
                  <a:pos x="380" y="435"/>
                </a:cxn>
                <a:cxn ang="0">
                  <a:pos x="62" y="746"/>
                </a:cxn>
                <a:cxn ang="0">
                  <a:pos x="54" y="762"/>
                </a:cxn>
                <a:cxn ang="0">
                  <a:pos x="47" y="770"/>
                </a:cxn>
                <a:cxn ang="0">
                  <a:pos x="39" y="770"/>
                </a:cxn>
                <a:cxn ang="0">
                  <a:pos x="31" y="770"/>
                </a:cxn>
                <a:cxn ang="0">
                  <a:pos x="16" y="770"/>
                </a:cxn>
                <a:cxn ang="0">
                  <a:pos x="0" y="754"/>
                </a:cxn>
                <a:cxn ang="0">
                  <a:pos x="0" y="739"/>
                </a:cxn>
                <a:cxn ang="0">
                  <a:pos x="0" y="731"/>
                </a:cxn>
                <a:cxn ang="0">
                  <a:pos x="0" y="723"/>
                </a:cxn>
                <a:cxn ang="0">
                  <a:pos x="8" y="715"/>
                </a:cxn>
                <a:cxn ang="0">
                  <a:pos x="16" y="707"/>
                </a:cxn>
                <a:cxn ang="0">
                  <a:pos x="333" y="389"/>
                </a:cxn>
                <a:cxn ang="0">
                  <a:pos x="16" y="62"/>
                </a:cxn>
                <a:cxn ang="0">
                  <a:pos x="8" y="55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23"/>
                </a:cxn>
                <a:cxn ang="0">
                  <a:pos x="16" y="8"/>
                </a:cxn>
                <a:cxn ang="0">
                  <a:pos x="31" y="0"/>
                </a:cxn>
                <a:cxn ang="0">
                  <a:pos x="39" y="8"/>
                </a:cxn>
                <a:cxn ang="0">
                  <a:pos x="47" y="8"/>
                </a:cxn>
                <a:cxn ang="0">
                  <a:pos x="54" y="16"/>
                </a:cxn>
                <a:cxn ang="0">
                  <a:pos x="62" y="23"/>
                </a:cxn>
                <a:cxn ang="0">
                  <a:pos x="380" y="334"/>
                </a:cxn>
                <a:cxn ang="0">
                  <a:pos x="380" y="334"/>
                </a:cxn>
                <a:cxn ang="0">
                  <a:pos x="697" y="23"/>
                </a:cxn>
                <a:cxn ang="0">
                  <a:pos x="705" y="16"/>
                </a:cxn>
                <a:cxn ang="0">
                  <a:pos x="713" y="8"/>
                </a:cxn>
                <a:cxn ang="0">
                  <a:pos x="721" y="8"/>
                </a:cxn>
                <a:cxn ang="0">
                  <a:pos x="728" y="0"/>
                </a:cxn>
              </a:cxnLst>
              <a:rect l="0" t="0" r="r" b="b"/>
              <a:pathLst>
                <a:path w="767" h="770">
                  <a:moveTo>
                    <a:pt x="728" y="0"/>
                  </a:moveTo>
                  <a:lnTo>
                    <a:pt x="752" y="8"/>
                  </a:lnTo>
                  <a:lnTo>
                    <a:pt x="759" y="23"/>
                  </a:lnTo>
                  <a:lnTo>
                    <a:pt x="767" y="39"/>
                  </a:lnTo>
                  <a:lnTo>
                    <a:pt x="759" y="47"/>
                  </a:lnTo>
                  <a:lnTo>
                    <a:pt x="759" y="55"/>
                  </a:lnTo>
                  <a:lnTo>
                    <a:pt x="752" y="62"/>
                  </a:lnTo>
                  <a:lnTo>
                    <a:pt x="736" y="78"/>
                  </a:lnTo>
                  <a:lnTo>
                    <a:pt x="728" y="86"/>
                  </a:lnTo>
                  <a:lnTo>
                    <a:pt x="713" y="93"/>
                  </a:lnTo>
                  <a:lnTo>
                    <a:pt x="426" y="389"/>
                  </a:lnTo>
                  <a:lnTo>
                    <a:pt x="473" y="428"/>
                  </a:lnTo>
                  <a:lnTo>
                    <a:pt x="527" y="490"/>
                  </a:lnTo>
                  <a:lnTo>
                    <a:pt x="589" y="552"/>
                  </a:lnTo>
                  <a:lnTo>
                    <a:pt x="651" y="614"/>
                  </a:lnTo>
                  <a:lnTo>
                    <a:pt x="705" y="669"/>
                  </a:lnTo>
                  <a:lnTo>
                    <a:pt x="744" y="707"/>
                  </a:lnTo>
                  <a:lnTo>
                    <a:pt x="759" y="723"/>
                  </a:lnTo>
                  <a:lnTo>
                    <a:pt x="759" y="731"/>
                  </a:lnTo>
                  <a:lnTo>
                    <a:pt x="767" y="739"/>
                  </a:lnTo>
                  <a:lnTo>
                    <a:pt x="759" y="754"/>
                  </a:lnTo>
                  <a:lnTo>
                    <a:pt x="752" y="770"/>
                  </a:lnTo>
                  <a:lnTo>
                    <a:pt x="728" y="770"/>
                  </a:lnTo>
                  <a:lnTo>
                    <a:pt x="721" y="770"/>
                  </a:lnTo>
                  <a:lnTo>
                    <a:pt x="713" y="762"/>
                  </a:lnTo>
                  <a:lnTo>
                    <a:pt x="705" y="762"/>
                  </a:lnTo>
                  <a:lnTo>
                    <a:pt x="380" y="435"/>
                  </a:lnTo>
                  <a:lnTo>
                    <a:pt x="62" y="746"/>
                  </a:lnTo>
                  <a:lnTo>
                    <a:pt x="54" y="762"/>
                  </a:lnTo>
                  <a:lnTo>
                    <a:pt x="47" y="770"/>
                  </a:lnTo>
                  <a:lnTo>
                    <a:pt x="39" y="770"/>
                  </a:lnTo>
                  <a:lnTo>
                    <a:pt x="31" y="770"/>
                  </a:lnTo>
                  <a:lnTo>
                    <a:pt x="16" y="770"/>
                  </a:lnTo>
                  <a:lnTo>
                    <a:pt x="0" y="754"/>
                  </a:lnTo>
                  <a:lnTo>
                    <a:pt x="0" y="739"/>
                  </a:lnTo>
                  <a:lnTo>
                    <a:pt x="0" y="731"/>
                  </a:lnTo>
                  <a:lnTo>
                    <a:pt x="0" y="723"/>
                  </a:lnTo>
                  <a:lnTo>
                    <a:pt x="8" y="715"/>
                  </a:lnTo>
                  <a:lnTo>
                    <a:pt x="16" y="707"/>
                  </a:lnTo>
                  <a:lnTo>
                    <a:pt x="333" y="389"/>
                  </a:lnTo>
                  <a:lnTo>
                    <a:pt x="16" y="62"/>
                  </a:lnTo>
                  <a:lnTo>
                    <a:pt x="8" y="55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16" y="8"/>
                  </a:lnTo>
                  <a:lnTo>
                    <a:pt x="31" y="0"/>
                  </a:lnTo>
                  <a:lnTo>
                    <a:pt x="39" y="8"/>
                  </a:lnTo>
                  <a:lnTo>
                    <a:pt x="47" y="8"/>
                  </a:lnTo>
                  <a:lnTo>
                    <a:pt x="54" y="16"/>
                  </a:lnTo>
                  <a:lnTo>
                    <a:pt x="62" y="23"/>
                  </a:lnTo>
                  <a:lnTo>
                    <a:pt x="380" y="334"/>
                  </a:lnTo>
                  <a:lnTo>
                    <a:pt x="380" y="334"/>
                  </a:lnTo>
                  <a:lnTo>
                    <a:pt x="697" y="23"/>
                  </a:lnTo>
                  <a:lnTo>
                    <a:pt x="705" y="16"/>
                  </a:lnTo>
                  <a:lnTo>
                    <a:pt x="713" y="8"/>
                  </a:lnTo>
                  <a:lnTo>
                    <a:pt x="721" y="8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15455" y="2141"/>
              <a:ext cx="697" cy="1080"/>
            </a:xfrm>
            <a:custGeom>
              <a:avLst/>
              <a:gdLst/>
              <a:ahLst/>
              <a:cxnLst>
                <a:cxn ang="0">
                  <a:pos x="0" y="956"/>
                </a:cxn>
                <a:cxn ang="0">
                  <a:pos x="0" y="956"/>
                </a:cxn>
                <a:cxn ang="0">
                  <a:pos x="209" y="832"/>
                </a:cxn>
                <a:cxn ang="0">
                  <a:pos x="286" y="902"/>
                </a:cxn>
                <a:cxn ang="0">
                  <a:pos x="364" y="948"/>
                </a:cxn>
                <a:cxn ang="0">
                  <a:pos x="441" y="964"/>
                </a:cxn>
                <a:cxn ang="0">
                  <a:pos x="503" y="941"/>
                </a:cxn>
                <a:cxn ang="0">
                  <a:pos x="542" y="902"/>
                </a:cxn>
                <a:cxn ang="0">
                  <a:pos x="558" y="847"/>
                </a:cxn>
                <a:cxn ang="0">
                  <a:pos x="558" y="777"/>
                </a:cxn>
                <a:cxn ang="0">
                  <a:pos x="534" y="653"/>
                </a:cxn>
                <a:cxn ang="0">
                  <a:pos x="248" y="117"/>
                </a:cxn>
                <a:cxn ang="0">
                  <a:pos x="225" y="334"/>
                </a:cxn>
                <a:cxn ang="0">
                  <a:pos x="232" y="544"/>
                </a:cxn>
                <a:cxn ang="0">
                  <a:pos x="333" y="684"/>
                </a:cxn>
                <a:cxn ang="0">
                  <a:pos x="511" y="552"/>
                </a:cxn>
                <a:cxn ang="0">
                  <a:pos x="434" y="171"/>
                </a:cxn>
                <a:cxn ang="0">
                  <a:pos x="248" y="117"/>
                </a:cxn>
                <a:cxn ang="0">
                  <a:pos x="457" y="39"/>
                </a:cxn>
                <a:cxn ang="0">
                  <a:pos x="666" y="8"/>
                </a:cxn>
                <a:cxn ang="0">
                  <a:pos x="658" y="85"/>
                </a:cxn>
                <a:cxn ang="0">
                  <a:pos x="643" y="264"/>
                </a:cxn>
                <a:cxn ang="0">
                  <a:pos x="643" y="505"/>
                </a:cxn>
                <a:cxn ang="0">
                  <a:pos x="651" y="575"/>
                </a:cxn>
                <a:cxn ang="0">
                  <a:pos x="573" y="925"/>
                </a:cxn>
                <a:cxn ang="0">
                  <a:pos x="418" y="1073"/>
                </a:cxn>
                <a:cxn ang="0">
                  <a:pos x="379" y="1080"/>
                </a:cxn>
                <a:cxn ang="0">
                  <a:pos x="232" y="1049"/>
                </a:cxn>
                <a:cxn ang="0">
                  <a:pos x="15" y="979"/>
                </a:cxn>
                <a:cxn ang="0">
                  <a:pos x="108" y="871"/>
                </a:cxn>
                <a:cxn ang="0">
                  <a:pos x="101" y="645"/>
                </a:cxn>
                <a:cxn ang="0">
                  <a:pos x="101" y="319"/>
                </a:cxn>
                <a:cxn ang="0">
                  <a:pos x="372" y="0"/>
                </a:cxn>
              </a:cxnLst>
              <a:rect l="0" t="0" r="r" b="b"/>
              <a:pathLst>
                <a:path w="697" h="1080">
                  <a:moveTo>
                    <a:pt x="0" y="956"/>
                  </a:moveTo>
                  <a:lnTo>
                    <a:pt x="0" y="956"/>
                  </a:lnTo>
                  <a:lnTo>
                    <a:pt x="0" y="956"/>
                  </a:lnTo>
                  <a:lnTo>
                    <a:pt x="0" y="956"/>
                  </a:lnTo>
                  <a:close/>
                  <a:moveTo>
                    <a:pt x="519" y="591"/>
                  </a:moveTo>
                  <a:lnTo>
                    <a:pt x="209" y="832"/>
                  </a:lnTo>
                  <a:lnTo>
                    <a:pt x="248" y="871"/>
                  </a:lnTo>
                  <a:lnTo>
                    <a:pt x="286" y="902"/>
                  </a:lnTo>
                  <a:lnTo>
                    <a:pt x="333" y="925"/>
                  </a:lnTo>
                  <a:lnTo>
                    <a:pt x="364" y="948"/>
                  </a:lnTo>
                  <a:lnTo>
                    <a:pt x="403" y="956"/>
                  </a:lnTo>
                  <a:lnTo>
                    <a:pt x="441" y="964"/>
                  </a:lnTo>
                  <a:lnTo>
                    <a:pt x="472" y="956"/>
                  </a:lnTo>
                  <a:lnTo>
                    <a:pt x="503" y="941"/>
                  </a:lnTo>
                  <a:lnTo>
                    <a:pt x="527" y="925"/>
                  </a:lnTo>
                  <a:lnTo>
                    <a:pt x="542" y="902"/>
                  </a:lnTo>
                  <a:lnTo>
                    <a:pt x="550" y="871"/>
                  </a:lnTo>
                  <a:lnTo>
                    <a:pt x="558" y="847"/>
                  </a:lnTo>
                  <a:lnTo>
                    <a:pt x="558" y="816"/>
                  </a:lnTo>
                  <a:lnTo>
                    <a:pt x="558" y="777"/>
                  </a:lnTo>
                  <a:lnTo>
                    <a:pt x="550" y="723"/>
                  </a:lnTo>
                  <a:lnTo>
                    <a:pt x="534" y="653"/>
                  </a:lnTo>
                  <a:lnTo>
                    <a:pt x="519" y="591"/>
                  </a:lnTo>
                  <a:close/>
                  <a:moveTo>
                    <a:pt x="248" y="117"/>
                  </a:moveTo>
                  <a:lnTo>
                    <a:pt x="225" y="225"/>
                  </a:lnTo>
                  <a:lnTo>
                    <a:pt x="225" y="334"/>
                  </a:lnTo>
                  <a:lnTo>
                    <a:pt x="225" y="443"/>
                  </a:lnTo>
                  <a:lnTo>
                    <a:pt x="232" y="544"/>
                  </a:lnTo>
                  <a:lnTo>
                    <a:pt x="279" y="622"/>
                  </a:lnTo>
                  <a:lnTo>
                    <a:pt x="333" y="684"/>
                  </a:lnTo>
                  <a:lnTo>
                    <a:pt x="333" y="684"/>
                  </a:lnTo>
                  <a:lnTo>
                    <a:pt x="511" y="552"/>
                  </a:lnTo>
                  <a:lnTo>
                    <a:pt x="527" y="187"/>
                  </a:lnTo>
                  <a:lnTo>
                    <a:pt x="434" y="171"/>
                  </a:lnTo>
                  <a:lnTo>
                    <a:pt x="333" y="148"/>
                  </a:lnTo>
                  <a:lnTo>
                    <a:pt x="248" y="117"/>
                  </a:lnTo>
                  <a:close/>
                  <a:moveTo>
                    <a:pt x="372" y="0"/>
                  </a:moveTo>
                  <a:lnTo>
                    <a:pt x="457" y="39"/>
                  </a:lnTo>
                  <a:lnTo>
                    <a:pt x="550" y="70"/>
                  </a:lnTo>
                  <a:lnTo>
                    <a:pt x="666" y="8"/>
                  </a:lnTo>
                  <a:lnTo>
                    <a:pt x="682" y="16"/>
                  </a:lnTo>
                  <a:lnTo>
                    <a:pt x="658" y="85"/>
                  </a:lnTo>
                  <a:lnTo>
                    <a:pt x="651" y="163"/>
                  </a:lnTo>
                  <a:lnTo>
                    <a:pt x="643" y="264"/>
                  </a:lnTo>
                  <a:lnTo>
                    <a:pt x="643" y="389"/>
                  </a:lnTo>
                  <a:lnTo>
                    <a:pt x="643" y="505"/>
                  </a:lnTo>
                  <a:lnTo>
                    <a:pt x="643" y="544"/>
                  </a:lnTo>
                  <a:lnTo>
                    <a:pt x="651" y="575"/>
                  </a:lnTo>
                  <a:lnTo>
                    <a:pt x="697" y="777"/>
                  </a:lnTo>
                  <a:lnTo>
                    <a:pt x="573" y="925"/>
                  </a:lnTo>
                  <a:lnTo>
                    <a:pt x="441" y="1065"/>
                  </a:lnTo>
                  <a:lnTo>
                    <a:pt x="418" y="1073"/>
                  </a:lnTo>
                  <a:lnTo>
                    <a:pt x="395" y="1080"/>
                  </a:lnTo>
                  <a:lnTo>
                    <a:pt x="379" y="1080"/>
                  </a:lnTo>
                  <a:lnTo>
                    <a:pt x="310" y="1073"/>
                  </a:lnTo>
                  <a:lnTo>
                    <a:pt x="232" y="1049"/>
                  </a:lnTo>
                  <a:lnTo>
                    <a:pt x="70" y="941"/>
                  </a:lnTo>
                  <a:lnTo>
                    <a:pt x="15" y="979"/>
                  </a:lnTo>
                  <a:lnTo>
                    <a:pt x="0" y="956"/>
                  </a:lnTo>
                  <a:lnTo>
                    <a:pt x="108" y="871"/>
                  </a:lnTo>
                  <a:lnTo>
                    <a:pt x="217" y="785"/>
                  </a:lnTo>
                  <a:lnTo>
                    <a:pt x="101" y="645"/>
                  </a:lnTo>
                  <a:lnTo>
                    <a:pt x="93" y="474"/>
                  </a:lnTo>
                  <a:lnTo>
                    <a:pt x="101" y="319"/>
                  </a:lnTo>
                  <a:lnTo>
                    <a:pt x="116" y="163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16322" y="1690"/>
              <a:ext cx="372" cy="1594"/>
            </a:xfrm>
            <a:custGeom>
              <a:avLst/>
              <a:gdLst/>
              <a:ahLst/>
              <a:cxnLst>
                <a:cxn ang="0">
                  <a:pos x="372" y="801"/>
                </a:cxn>
                <a:cxn ang="0">
                  <a:pos x="372" y="801"/>
                </a:cxn>
                <a:cxn ang="0">
                  <a:pos x="372" y="801"/>
                </a:cxn>
                <a:cxn ang="0">
                  <a:pos x="372" y="801"/>
                </a:cxn>
                <a:cxn ang="0">
                  <a:pos x="24" y="0"/>
                </a:cxn>
                <a:cxn ang="0">
                  <a:pos x="39" y="16"/>
                </a:cxn>
                <a:cxn ang="0">
                  <a:pos x="86" y="55"/>
                </a:cxn>
                <a:cxn ang="0">
                  <a:pos x="140" y="109"/>
                </a:cxn>
                <a:cxn ang="0">
                  <a:pos x="210" y="194"/>
                </a:cxn>
                <a:cxn ang="0">
                  <a:pos x="264" y="303"/>
                </a:cxn>
                <a:cxn ang="0">
                  <a:pos x="333" y="482"/>
                </a:cxn>
                <a:cxn ang="0">
                  <a:pos x="364" y="653"/>
                </a:cxn>
                <a:cxn ang="0">
                  <a:pos x="372" y="801"/>
                </a:cxn>
                <a:cxn ang="0">
                  <a:pos x="364" y="948"/>
                </a:cxn>
                <a:cxn ang="0">
                  <a:pos x="333" y="1112"/>
                </a:cxn>
                <a:cxn ang="0">
                  <a:pos x="271" y="1283"/>
                </a:cxn>
                <a:cxn ang="0">
                  <a:pos x="210" y="1392"/>
                </a:cxn>
                <a:cxn ang="0">
                  <a:pos x="148" y="1485"/>
                </a:cxn>
                <a:cxn ang="0">
                  <a:pos x="86" y="1547"/>
                </a:cxn>
                <a:cxn ang="0">
                  <a:pos x="39" y="1586"/>
                </a:cxn>
                <a:cxn ang="0">
                  <a:pos x="24" y="1594"/>
                </a:cxn>
                <a:cxn ang="0">
                  <a:pos x="8" y="1594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8" y="1570"/>
                </a:cxn>
                <a:cxn ang="0">
                  <a:pos x="8" y="1563"/>
                </a:cxn>
                <a:cxn ang="0">
                  <a:pos x="24" y="1555"/>
                </a:cxn>
                <a:cxn ang="0">
                  <a:pos x="124" y="1423"/>
                </a:cxn>
                <a:cxn ang="0">
                  <a:pos x="202" y="1283"/>
                </a:cxn>
                <a:cxn ang="0">
                  <a:pos x="248" y="1127"/>
                </a:cxn>
                <a:cxn ang="0">
                  <a:pos x="271" y="964"/>
                </a:cxn>
                <a:cxn ang="0">
                  <a:pos x="279" y="801"/>
                </a:cxn>
                <a:cxn ang="0">
                  <a:pos x="271" y="606"/>
                </a:cxn>
                <a:cxn ang="0">
                  <a:pos x="241" y="435"/>
                </a:cxn>
                <a:cxn ang="0">
                  <a:pos x="186" y="288"/>
                </a:cxn>
                <a:cxn ang="0">
                  <a:pos x="117" y="163"/>
                </a:cxn>
                <a:cxn ang="0">
                  <a:pos x="31" y="55"/>
                </a:cxn>
                <a:cxn ang="0">
                  <a:pos x="16" y="39"/>
                </a:cxn>
                <a:cxn ang="0">
                  <a:pos x="8" y="3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4" y="0"/>
                </a:cxn>
              </a:cxnLst>
              <a:rect l="0" t="0" r="r" b="b"/>
              <a:pathLst>
                <a:path w="372" h="1594">
                  <a:moveTo>
                    <a:pt x="372" y="801"/>
                  </a:moveTo>
                  <a:lnTo>
                    <a:pt x="372" y="801"/>
                  </a:lnTo>
                  <a:lnTo>
                    <a:pt x="372" y="801"/>
                  </a:lnTo>
                  <a:lnTo>
                    <a:pt x="372" y="801"/>
                  </a:lnTo>
                  <a:close/>
                  <a:moveTo>
                    <a:pt x="24" y="0"/>
                  </a:moveTo>
                  <a:lnTo>
                    <a:pt x="39" y="16"/>
                  </a:lnTo>
                  <a:lnTo>
                    <a:pt x="86" y="55"/>
                  </a:lnTo>
                  <a:lnTo>
                    <a:pt x="140" y="109"/>
                  </a:lnTo>
                  <a:lnTo>
                    <a:pt x="210" y="194"/>
                  </a:lnTo>
                  <a:lnTo>
                    <a:pt x="264" y="303"/>
                  </a:lnTo>
                  <a:lnTo>
                    <a:pt x="333" y="482"/>
                  </a:lnTo>
                  <a:lnTo>
                    <a:pt x="364" y="653"/>
                  </a:lnTo>
                  <a:lnTo>
                    <a:pt x="372" y="801"/>
                  </a:lnTo>
                  <a:lnTo>
                    <a:pt x="364" y="948"/>
                  </a:lnTo>
                  <a:lnTo>
                    <a:pt x="333" y="1112"/>
                  </a:lnTo>
                  <a:lnTo>
                    <a:pt x="271" y="1283"/>
                  </a:lnTo>
                  <a:lnTo>
                    <a:pt x="210" y="1392"/>
                  </a:lnTo>
                  <a:lnTo>
                    <a:pt x="148" y="1485"/>
                  </a:lnTo>
                  <a:lnTo>
                    <a:pt x="86" y="1547"/>
                  </a:lnTo>
                  <a:lnTo>
                    <a:pt x="39" y="1586"/>
                  </a:lnTo>
                  <a:lnTo>
                    <a:pt x="24" y="1594"/>
                  </a:lnTo>
                  <a:lnTo>
                    <a:pt x="8" y="1594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8" y="1570"/>
                  </a:lnTo>
                  <a:lnTo>
                    <a:pt x="8" y="1563"/>
                  </a:lnTo>
                  <a:lnTo>
                    <a:pt x="24" y="1555"/>
                  </a:lnTo>
                  <a:lnTo>
                    <a:pt x="124" y="1423"/>
                  </a:lnTo>
                  <a:lnTo>
                    <a:pt x="202" y="1283"/>
                  </a:lnTo>
                  <a:lnTo>
                    <a:pt x="248" y="1127"/>
                  </a:lnTo>
                  <a:lnTo>
                    <a:pt x="271" y="964"/>
                  </a:lnTo>
                  <a:lnTo>
                    <a:pt x="279" y="801"/>
                  </a:lnTo>
                  <a:lnTo>
                    <a:pt x="271" y="606"/>
                  </a:lnTo>
                  <a:lnTo>
                    <a:pt x="241" y="435"/>
                  </a:lnTo>
                  <a:lnTo>
                    <a:pt x="186" y="288"/>
                  </a:lnTo>
                  <a:lnTo>
                    <a:pt x="117" y="163"/>
                  </a:lnTo>
                  <a:lnTo>
                    <a:pt x="31" y="55"/>
                  </a:lnTo>
                  <a:lnTo>
                    <a:pt x="16" y="39"/>
                  </a:lnTo>
                  <a:lnTo>
                    <a:pt x="8" y="3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7445" y="2102"/>
              <a:ext cx="767" cy="770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52" y="8"/>
                </a:cxn>
                <a:cxn ang="0">
                  <a:pos x="767" y="23"/>
                </a:cxn>
                <a:cxn ang="0">
                  <a:pos x="767" y="39"/>
                </a:cxn>
                <a:cxn ang="0">
                  <a:pos x="767" y="47"/>
                </a:cxn>
                <a:cxn ang="0">
                  <a:pos x="760" y="55"/>
                </a:cxn>
                <a:cxn ang="0">
                  <a:pos x="752" y="62"/>
                </a:cxn>
                <a:cxn ang="0">
                  <a:pos x="744" y="78"/>
                </a:cxn>
                <a:cxn ang="0">
                  <a:pos x="729" y="86"/>
                </a:cxn>
                <a:cxn ang="0">
                  <a:pos x="721" y="93"/>
                </a:cxn>
                <a:cxn ang="0">
                  <a:pos x="434" y="389"/>
                </a:cxn>
                <a:cxn ang="0">
                  <a:pos x="473" y="428"/>
                </a:cxn>
                <a:cxn ang="0">
                  <a:pos x="527" y="490"/>
                </a:cxn>
                <a:cxn ang="0">
                  <a:pos x="597" y="552"/>
                </a:cxn>
                <a:cxn ang="0">
                  <a:pos x="659" y="614"/>
                </a:cxn>
                <a:cxn ang="0">
                  <a:pos x="713" y="669"/>
                </a:cxn>
                <a:cxn ang="0">
                  <a:pos x="752" y="707"/>
                </a:cxn>
                <a:cxn ang="0">
                  <a:pos x="760" y="723"/>
                </a:cxn>
                <a:cxn ang="0">
                  <a:pos x="767" y="731"/>
                </a:cxn>
                <a:cxn ang="0">
                  <a:pos x="767" y="739"/>
                </a:cxn>
                <a:cxn ang="0">
                  <a:pos x="767" y="754"/>
                </a:cxn>
                <a:cxn ang="0">
                  <a:pos x="752" y="770"/>
                </a:cxn>
                <a:cxn ang="0">
                  <a:pos x="736" y="770"/>
                </a:cxn>
                <a:cxn ang="0">
                  <a:pos x="729" y="770"/>
                </a:cxn>
                <a:cxn ang="0">
                  <a:pos x="721" y="762"/>
                </a:cxn>
                <a:cxn ang="0">
                  <a:pos x="713" y="762"/>
                </a:cxn>
                <a:cxn ang="0">
                  <a:pos x="380" y="435"/>
                </a:cxn>
                <a:cxn ang="0">
                  <a:pos x="70" y="746"/>
                </a:cxn>
                <a:cxn ang="0">
                  <a:pos x="55" y="762"/>
                </a:cxn>
                <a:cxn ang="0">
                  <a:pos x="47" y="770"/>
                </a:cxn>
                <a:cxn ang="0">
                  <a:pos x="39" y="770"/>
                </a:cxn>
                <a:cxn ang="0">
                  <a:pos x="31" y="770"/>
                </a:cxn>
                <a:cxn ang="0">
                  <a:pos x="16" y="770"/>
                </a:cxn>
                <a:cxn ang="0">
                  <a:pos x="8" y="754"/>
                </a:cxn>
                <a:cxn ang="0">
                  <a:pos x="0" y="739"/>
                </a:cxn>
                <a:cxn ang="0">
                  <a:pos x="0" y="731"/>
                </a:cxn>
                <a:cxn ang="0">
                  <a:pos x="8" y="723"/>
                </a:cxn>
                <a:cxn ang="0">
                  <a:pos x="8" y="715"/>
                </a:cxn>
                <a:cxn ang="0">
                  <a:pos x="24" y="707"/>
                </a:cxn>
                <a:cxn ang="0">
                  <a:pos x="341" y="389"/>
                </a:cxn>
                <a:cxn ang="0">
                  <a:pos x="24" y="62"/>
                </a:cxn>
                <a:cxn ang="0">
                  <a:pos x="8" y="55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8" y="23"/>
                </a:cxn>
                <a:cxn ang="0">
                  <a:pos x="16" y="8"/>
                </a:cxn>
                <a:cxn ang="0">
                  <a:pos x="31" y="0"/>
                </a:cxn>
                <a:cxn ang="0">
                  <a:pos x="39" y="8"/>
                </a:cxn>
                <a:cxn ang="0">
                  <a:pos x="47" y="8"/>
                </a:cxn>
                <a:cxn ang="0">
                  <a:pos x="55" y="16"/>
                </a:cxn>
                <a:cxn ang="0">
                  <a:pos x="70" y="23"/>
                </a:cxn>
                <a:cxn ang="0">
                  <a:pos x="388" y="334"/>
                </a:cxn>
                <a:cxn ang="0">
                  <a:pos x="388" y="334"/>
                </a:cxn>
                <a:cxn ang="0">
                  <a:pos x="698" y="23"/>
                </a:cxn>
                <a:cxn ang="0">
                  <a:pos x="713" y="16"/>
                </a:cxn>
                <a:cxn ang="0">
                  <a:pos x="721" y="8"/>
                </a:cxn>
                <a:cxn ang="0">
                  <a:pos x="729" y="8"/>
                </a:cxn>
                <a:cxn ang="0">
                  <a:pos x="736" y="0"/>
                </a:cxn>
              </a:cxnLst>
              <a:rect l="0" t="0" r="r" b="b"/>
              <a:pathLst>
                <a:path w="767" h="770">
                  <a:moveTo>
                    <a:pt x="736" y="0"/>
                  </a:moveTo>
                  <a:lnTo>
                    <a:pt x="752" y="8"/>
                  </a:lnTo>
                  <a:lnTo>
                    <a:pt x="767" y="23"/>
                  </a:lnTo>
                  <a:lnTo>
                    <a:pt x="767" y="39"/>
                  </a:lnTo>
                  <a:lnTo>
                    <a:pt x="767" y="47"/>
                  </a:lnTo>
                  <a:lnTo>
                    <a:pt x="760" y="55"/>
                  </a:lnTo>
                  <a:lnTo>
                    <a:pt x="752" y="62"/>
                  </a:lnTo>
                  <a:lnTo>
                    <a:pt x="744" y="78"/>
                  </a:lnTo>
                  <a:lnTo>
                    <a:pt x="729" y="86"/>
                  </a:lnTo>
                  <a:lnTo>
                    <a:pt x="721" y="93"/>
                  </a:lnTo>
                  <a:lnTo>
                    <a:pt x="434" y="389"/>
                  </a:lnTo>
                  <a:lnTo>
                    <a:pt x="473" y="428"/>
                  </a:lnTo>
                  <a:lnTo>
                    <a:pt x="527" y="490"/>
                  </a:lnTo>
                  <a:lnTo>
                    <a:pt x="597" y="552"/>
                  </a:lnTo>
                  <a:lnTo>
                    <a:pt x="659" y="614"/>
                  </a:lnTo>
                  <a:lnTo>
                    <a:pt x="713" y="669"/>
                  </a:lnTo>
                  <a:lnTo>
                    <a:pt x="752" y="707"/>
                  </a:lnTo>
                  <a:lnTo>
                    <a:pt x="760" y="723"/>
                  </a:lnTo>
                  <a:lnTo>
                    <a:pt x="767" y="731"/>
                  </a:lnTo>
                  <a:lnTo>
                    <a:pt x="767" y="739"/>
                  </a:lnTo>
                  <a:lnTo>
                    <a:pt x="767" y="754"/>
                  </a:lnTo>
                  <a:lnTo>
                    <a:pt x="752" y="770"/>
                  </a:lnTo>
                  <a:lnTo>
                    <a:pt x="736" y="770"/>
                  </a:lnTo>
                  <a:lnTo>
                    <a:pt x="729" y="770"/>
                  </a:lnTo>
                  <a:lnTo>
                    <a:pt x="721" y="762"/>
                  </a:lnTo>
                  <a:lnTo>
                    <a:pt x="713" y="762"/>
                  </a:lnTo>
                  <a:lnTo>
                    <a:pt x="380" y="435"/>
                  </a:lnTo>
                  <a:lnTo>
                    <a:pt x="70" y="746"/>
                  </a:lnTo>
                  <a:lnTo>
                    <a:pt x="55" y="762"/>
                  </a:lnTo>
                  <a:lnTo>
                    <a:pt x="47" y="770"/>
                  </a:lnTo>
                  <a:lnTo>
                    <a:pt x="39" y="770"/>
                  </a:lnTo>
                  <a:lnTo>
                    <a:pt x="31" y="770"/>
                  </a:lnTo>
                  <a:lnTo>
                    <a:pt x="16" y="770"/>
                  </a:lnTo>
                  <a:lnTo>
                    <a:pt x="8" y="754"/>
                  </a:lnTo>
                  <a:lnTo>
                    <a:pt x="0" y="739"/>
                  </a:lnTo>
                  <a:lnTo>
                    <a:pt x="0" y="731"/>
                  </a:lnTo>
                  <a:lnTo>
                    <a:pt x="8" y="723"/>
                  </a:lnTo>
                  <a:lnTo>
                    <a:pt x="8" y="715"/>
                  </a:lnTo>
                  <a:lnTo>
                    <a:pt x="24" y="707"/>
                  </a:lnTo>
                  <a:lnTo>
                    <a:pt x="341" y="389"/>
                  </a:lnTo>
                  <a:lnTo>
                    <a:pt x="24" y="62"/>
                  </a:lnTo>
                  <a:lnTo>
                    <a:pt x="8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8" y="23"/>
                  </a:lnTo>
                  <a:lnTo>
                    <a:pt x="16" y="8"/>
                  </a:lnTo>
                  <a:lnTo>
                    <a:pt x="31" y="0"/>
                  </a:lnTo>
                  <a:lnTo>
                    <a:pt x="39" y="8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70" y="23"/>
                  </a:lnTo>
                  <a:lnTo>
                    <a:pt x="388" y="334"/>
                  </a:lnTo>
                  <a:lnTo>
                    <a:pt x="388" y="334"/>
                  </a:lnTo>
                  <a:lnTo>
                    <a:pt x="698" y="23"/>
                  </a:lnTo>
                  <a:lnTo>
                    <a:pt x="713" y="16"/>
                  </a:lnTo>
                  <a:lnTo>
                    <a:pt x="721" y="8"/>
                  </a:lnTo>
                  <a:lnTo>
                    <a:pt x="729" y="8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8871" y="1768"/>
              <a:ext cx="1007" cy="1119"/>
            </a:xfrm>
            <a:custGeom>
              <a:avLst/>
              <a:gdLst/>
              <a:ahLst/>
              <a:cxnLst>
                <a:cxn ang="0">
                  <a:pos x="658" y="15"/>
                </a:cxn>
                <a:cxn ang="0">
                  <a:pos x="898" y="163"/>
                </a:cxn>
                <a:cxn ang="0">
                  <a:pos x="991" y="396"/>
                </a:cxn>
                <a:cxn ang="0">
                  <a:pos x="914" y="629"/>
                </a:cxn>
                <a:cxn ang="0">
                  <a:pos x="782" y="839"/>
                </a:cxn>
                <a:cxn ang="0">
                  <a:pos x="704" y="1018"/>
                </a:cxn>
                <a:cxn ang="0">
                  <a:pos x="867" y="1018"/>
                </a:cxn>
                <a:cxn ang="0">
                  <a:pos x="914" y="1010"/>
                </a:cxn>
                <a:cxn ang="0">
                  <a:pos x="929" y="995"/>
                </a:cxn>
                <a:cxn ang="0">
                  <a:pos x="937" y="979"/>
                </a:cxn>
                <a:cxn ang="0">
                  <a:pos x="968" y="863"/>
                </a:cxn>
                <a:cxn ang="0">
                  <a:pos x="952" y="1119"/>
                </a:cxn>
                <a:cxn ang="0">
                  <a:pos x="681" y="1119"/>
                </a:cxn>
                <a:cxn ang="0">
                  <a:pos x="666" y="1104"/>
                </a:cxn>
                <a:cxn ang="0">
                  <a:pos x="666" y="1003"/>
                </a:cxn>
                <a:cxn ang="0">
                  <a:pos x="712" y="832"/>
                </a:cxn>
                <a:cxn ang="0">
                  <a:pos x="782" y="637"/>
                </a:cxn>
                <a:cxn ang="0">
                  <a:pos x="828" y="396"/>
                </a:cxn>
                <a:cxn ang="0">
                  <a:pos x="774" y="194"/>
                </a:cxn>
                <a:cxn ang="0">
                  <a:pos x="658" y="70"/>
                </a:cxn>
                <a:cxn ang="0">
                  <a:pos x="503" y="31"/>
                </a:cxn>
                <a:cxn ang="0">
                  <a:pos x="356" y="70"/>
                </a:cxn>
                <a:cxn ang="0">
                  <a:pos x="232" y="186"/>
                </a:cxn>
                <a:cxn ang="0">
                  <a:pos x="186" y="396"/>
                </a:cxn>
                <a:cxn ang="0">
                  <a:pos x="224" y="629"/>
                </a:cxn>
                <a:cxn ang="0">
                  <a:pos x="302" y="847"/>
                </a:cxn>
                <a:cxn ang="0">
                  <a:pos x="348" y="1088"/>
                </a:cxn>
                <a:cxn ang="0">
                  <a:pos x="340" y="1111"/>
                </a:cxn>
                <a:cxn ang="0">
                  <a:pos x="309" y="1119"/>
                </a:cxn>
                <a:cxn ang="0">
                  <a:pos x="0" y="863"/>
                </a:cxn>
                <a:cxn ang="0">
                  <a:pos x="54" y="917"/>
                </a:cxn>
                <a:cxn ang="0">
                  <a:pos x="77" y="987"/>
                </a:cxn>
                <a:cxn ang="0">
                  <a:pos x="85" y="1003"/>
                </a:cxn>
                <a:cxn ang="0">
                  <a:pos x="116" y="1010"/>
                </a:cxn>
                <a:cxn ang="0">
                  <a:pos x="170" y="1018"/>
                </a:cxn>
                <a:cxn ang="0">
                  <a:pos x="271" y="933"/>
                </a:cxn>
                <a:cxn ang="0">
                  <a:pos x="162" y="746"/>
                </a:cxn>
                <a:cxn ang="0">
                  <a:pos x="38" y="521"/>
                </a:cxn>
                <a:cxn ang="0">
                  <a:pos x="46" y="272"/>
                </a:cxn>
                <a:cxn ang="0">
                  <a:pos x="217" y="78"/>
                </a:cxn>
                <a:cxn ang="0">
                  <a:pos x="503" y="0"/>
                </a:cxn>
              </a:cxnLst>
              <a:rect l="0" t="0" r="r" b="b"/>
              <a:pathLst>
                <a:path w="1007" h="1119">
                  <a:moveTo>
                    <a:pt x="503" y="0"/>
                  </a:moveTo>
                  <a:lnTo>
                    <a:pt x="658" y="15"/>
                  </a:lnTo>
                  <a:lnTo>
                    <a:pt x="790" y="70"/>
                  </a:lnTo>
                  <a:lnTo>
                    <a:pt x="898" y="163"/>
                  </a:lnTo>
                  <a:lnTo>
                    <a:pt x="960" y="272"/>
                  </a:lnTo>
                  <a:lnTo>
                    <a:pt x="991" y="396"/>
                  </a:lnTo>
                  <a:lnTo>
                    <a:pt x="968" y="521"/>
                  </a:lnTo>
                  <a:lnTo>
                    <a:pt x="914" y="629"/>
                  </a:lnTo>
                  <a:lnTo>
                    <a:pt x="852" y="746"/>
                  </a:lnTo>
                  <a:lnTo>
                    <a:pt x="782" y="839"/>
                  </a:lnTo>
                  <a:lnTo>
                    <a:pt x="735" y="933"/>
                  </a:lnTo>
                  <a:lnTo>
                    <a:pt x="704" y="1018"/>
                  </a:lnTo>
                  <a:lnTo>
                    <a:pt x="836" y="1018"/>
                  </a:lnTo>
                  <a:lnTo>
                    <a:pt x="867" y="1018"/>
                  </a:lnTo>
                  <a:lnTo>
                    <a:pt x="898" y="1010"/>
                  </a:lnTo>
                  <a:lnTo>
                    <a:pt x="914" y="1010"/>
                  </a:lnTo>
                  <a:lnTo>
                    <a:pt x="921" y="1003"/>
                  </a:lnTo>
                  <a:lnTo>
                    <a:pt x="929" y="995"/>
                  </a:lnTo>
                  <a:lnTo>
                    <a:pt x="937" y="987"/>
                  </a:lnTo>
                  <a:lnTo>
                    <a:pt x="937" y="979"/>
                  </a:lnTo>
                  <a:lnTo>
                    <a:pt x="952" y="917"/>
                  </a:lnTo>
                  <a:lnTo>
                    <a:pt x="968" y="863"/>
                  </a:lnTo>
                  <a:lnTo>
                    <a:pt x="1007" y="863"/>
                  </a:lnTo>
                  <a:lnTo>
                    <a:pt x="952" y="1119"/>
                  </a:lnTo>
                  <a:lnTo>
                    <a:pt x="704" y="1119"/>
                  </a:lnTo>
                  <a:lnTo>
                    <a:pt x="681" y="1119"/>
                  </a:lnTo>
                  <a:lnTo>
                    <a:pt x="666" y="1111"/>
                  </a:lnTo>
                  <a:lnTo>
                    <a:pt x="666" y="1104"/>
                  </a:lnTo>
                  <a:lnTo>
                    <a:pt x="658" y="1088"/>
                  </a:lnTo>
                  <a:lnTo>
                    <a:pt x="666" y="1003"/>
                  </a:lnTo>
                  <a:lnTo>
                    <a:pt x="689" y="909"/>
                  </a:lnTo>
                  <a:lnTo>
                    <a:pt x="712" y="832"/>
                  </a:lnTo>
                  <a:lnTo>
                    <a:pt x="735" y="769"/>
                  </a:lnTo>
                  <a:lnTo>
                    <a:pt x="782" y="637"/>
                  </a:lnTo>
                  <a:lnTo>
                    <a:pt x="813" y="513"/>
                  </a:lnTo>
                  <a:lnTo>
                    <a:pt x="828" y="396"/>
                  </a:lnTo>
                  <a:lnTo>
                    <a:pt x="813" y="280"/>
                  </a:lnTo>
                  <a:lnTo>
                    <a:pt x="774" y="194"/>
                  </a:lnTo>
                  <a:lnTo>
                    <a:pt x="720" y="116"/>
                  </a:lnTo>
                  <a:lnTo>
                    <a:pt x="658" y="70"/>
                  </a:lnTo>
                  <a:lnTo>
                    <a:pt x="581" y="39"/>
                  </a:lnTo>
                  <a:lnTo>
                    <a:pt x="503" y="31"/>
                  </a:lnTo>
                  <a:lnTo>
                    <a:pt x="433" y="39"/>
                  </a:lnTo>
                  <a:lnTo>
                    <a:pt x="356" y="70"/>
                  </a:lnTo>
                  <a:lnTo>
                    <a:pt x="286" y="116"/>
                  </a:lnTo>
                  <a:lnTo>
                    <a:pt x="232" y="186"/>
                  </a:lnTo>
                  <a:lnTo>
                    <a:pt x="201" y="280"/>
                  </a:lnTo>
                  <a:lnTo>
                    <a:pt x="186" y="396"/>
                  </a:lnTo>
                  <a:lnTo>
                    <a:pt x="193" y="513"/>
                  </a:lnTo>
                  <a:lnTo>
                    <a:pt x="224" y="629"/>
                  </a:lnTo>
                  <a:lnTo>
                    <a:pt x="263" y="731"/>
                  </a:lnTo>
                  <a:lnTo>
                    <a:pt x="302" y="847"/>
                  </a:lnTo>
                  <a:lnTo>
                    <a:pt x="333" y="964"/>
                  </a:lnTo>
                  <a:lnTo>
                    <a:pt x="348" y="1088"/>
                  </a:lnTo>
                  <a:lnTo>
                    <a:pt x="348" y="1104"/>
                  </a:lnTo>
                  <a:lnTo>
                    <a:pt x="340" y="1111"/>
                  </a:lnTo>
                  <a:lnTo>
                    <a:pt x="333" y="1119"/>
                  </a:lnTo>
                  <a:lnTo>
                    <a:pt x="309" y="1119"/>
                  </a:lnTo>
                  <a:lnTo>
                    <a:pt x="54" y="1119"/>
                  </a:lnTo>
                  <a:lnTo>
                    <a:pt x="0" y="863"/>
                  </a:lnTo>
                  <a:lnTo>
                    <a:pt x="38" y="863"/>
                  </a:lnTo>
                  <a:lnTo>
                    <a:pt x="54" y="917"/>
                  </a:lnTo>
                  <a:lnTo>
                    <a:pt x="69" y="979"/>
                  </a:lnTo>
                  <a:lnTo>
                    <a:pt x="77" y="987"/>
                  </a:lnTo>
                  <a:lnTo>
                    <a:pt x="77" y="995"/>
                  </a:lnTo>
                  <a:lnTo>
                    <a:pt x="85" y="1003"/>
                  </a:lnTo>
                  <a:lnTo>
                    <a:pt x="100" y="1010"/>
                  </a:lnTo>
                  <a:lnTo>
                    <a:pt x="116" y="1010"/>
                  </a:lnTo>
                  <a:lnTo>
                    <a:pt x="139" y="1018"/>
                  </a:lnTo>
                  <a:lnTo>
                    <a:pt x="170" y="1018"/>
                  </a:lnTo>
                  <a:lnTo>
                    <a:pt x="302" y="1018"/>
                  </a:lnTo>
                  <a:lnTo>
                    <a:pt x="271" y="933"/>
                  </a:lnTo>
                  <a:lnTo>
                    <a:pt x="224" y="839"/>
                  </a:lnTo>
                  <a:lnTo>
                    <a:pt x="162" y="746"/>
                  </a:lnTo>
                  <a:lnTo>
                    <a:pt x="93" y="629"/>
                  </a:lnTo>
                  <a:lnTo>
                    <a:pt x="38" y="521"/>
                  </a:lnTo>
                  <a:lnTo>
                    <a:pt x="23" y="396"/>
                  </a:lnTo>
                  <a:lnTo>
                    <a:pt x="46" y="272"/>
                  </a:lnTo>
                  <a:lnTo>
                    <a:pt x="116" y="163"/>
                  </a:lnTo>
                  <a:lnTo>
                    <a:pt x="217" y="78"/>
                  </a:lnTo>
                  <a:lnTo>
                    <a:pt x="348" y="1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20009" y="1558"/>
              <a:ext cx="527" cy="777"/>
            </a:xfrm>
            <a:custGeom>
              <a:avLst/>
              <a:gdLst/>
              <a:ahLst/>
              <a:cxnLst>
                <a:cxn ang="0">
                  <a:pos x="264" y="39"/>
                </a:cxn>
                <a:cxn ang="0">
                  <a:pos x="225" y="39"/>
                </a:cxn>
                <a:cxn ang="0">
                  <a:pos x="186" y="54"/>
                </a:cxn>
                <a:cxn ang="0">
                  <a:pos x="147" y="93"/>
                </a:cxn>
                <a:cxn ang="0">
                  <a:pos x="124" y="148"/>
                </a:cxn>
                <a:cxn ang="0">
                  <a:pos x="109" y="256"/>
                </a:cxn>
                <a:cxn ang="0">
                  <a:pos x="109" y="381"/>
                </a:cxn>
                <a:cxn ang="0">
                  <a:pos x="109" y="466"/>
                </a:cxn>
                <a:cxn ang="0">
                  <a:pos x="109" y="544"/>
                </a:cxn>
                <a:cxn ang="0">
                  <a:pos x="124" y="622"/>
                </a:cxn>
                <a:cxn ang="0">
                  <a:pos x="147" y="676"/>
                </a:cxn>
                <a:cxn ang="0">
                  <a:pos x="186" y="715"/>
                </a:cxn>
                <a:cxn ang="0">
                  <a:pos x="225" y="738"/>
                </a:cxn>
                <a:cxn ang="0">
                  <a:pos x="264" y="738"/>
                </a:cxn>
                <a:cxn ang="0">
                  <a:pos x="264" y="738"/>
                </a:cxn>
                <a:cxn ang="0">
                  <a:pos x="302" y="738"/>
                </a:cxn>
                <a:cxn ang="0">
                  <a:pos x="349" y="715"/>
                </a:cxn>
                <a:cxn ang="0">
                  <a:pos x="388" y="676"/>
                </a:cxn>
                <a:cxn ang="0">
                  <a:pos x="411" y="614"/>
                </a:cxn>
                <a:cxn ang="0">
                  <a:pos x="426" y="497"/>
                </a:cxn>
                <a:cxn ang="0">
                  <a:pos x="426" y="381"/>
                </a:cxn>
                <a:cxn ang="0">
                  <a:pos x="418" y="241"/>
                </a:cxn>
                <a:cxn ang="0">
                  <a:pos x="403" y="140"/>
                </a:cxn>
                <a:cxn ang="0">
                  <a:pos x="372" y="85"/>
                </a:cxn>
                <a:cxn ang="0">
                  <a:pos x="326" y="47"/>
                </a:cxn>
                <a:cxn ang="0">
                  <a:pos x="264" y="39"/>
                </a:cxn>
                <a:cxn ang="0">
                  <a:pos x="264" y="0"/>
                </a:cxn>
                <a:cxn ang="0">
                  <a:pos x="349" y="16"/>
                </a:cxn>
                <a:cxn ang="0">
                  <a:pos x="411" y="54"/>
                </a:cxn>
                <a:cxn ang="0">
                  <a:pos x="457" y="101"/>
                </a:cxn>
                <a:cxn ang="0">
                  <a:pos x="504" y="187"/>
                </a:cxn>
                <a:cxn ang="0">
                  <a:pos x="519" y="280"/>
                </a:cxn>
                <a:cxn ang="0">
                  <a:pos x="527" y="389"/>
                </a:cxn>
                <a:cxn ang="0">
                  <a:pos x="527" y="427"/>
                </a:cxn>
                <a:cxn ang="0">
                  <a:pos x="519" y="482"/>
                </a:cxn>
                <a:cxn ang="0">
                  <a:pos x="511" y="552"/>
                </a:cxn>
                <a:cxn ang="0">
                  <a:pos x="496" y="614"/>
                </a:cxn>
                <a:cxn ang="0">
                  <a:pos x="465" y="676"/>
                </a:cxn>
                <a:cxn ang="0">
                  <a:pos x="418" y="723"/>
                </a:cxn>
                <a:cxn ang="0">
                  <a:pos x="349" y="762"/>
                </a:cxn>
                <a:cxn ang="0">
                  <a:pos x="264" y="777"/>
                </a:cxn>
                <a:cxn ang="0">
                  <a:pos x="178" y="762"/>
                </a:cxn>
                <a:cxn ang="0">
                  <a:pos x="116" y="723"/>
                </a:cxn>
                <a:cxn ang="0">
                  <a:pos x="70" y="676"/>
                </a:cxn>
                <a:cxn ang="0">
                  <a:pos x="39" y="614"/>
                </a:cxn>
                <a:cxn ang="0">
                  <a:pos x="16" y="552"/>
                </a:cxn>
                <a:cxn ang="0">
                  <a:pos x="8" y="482"/>
                </a:cxn>
                <a:cxn ang="0">
                  <a:pos x="0" y="427"/>
                </a:cxn>
                <a:cxn ang="0">
                  <a:pos x="0" y="389"/>
                </a:cxn>
                <a:cxn ang="0">
                  <a:pos x="0" y="350"/>
                </a:cxn>
                <a:cxn ang="0">
                  <a:pos x="8" y="295"/>
                </a:cxn>
                <a:cxn ang="0">
                  <a:pos x="16" y="233"/>
                </a:cxn>
                <a:cxn ang="0">
                  <a:pos x="39" y="163"/>
                </a:cxn>
                <a:cxn ang="0">
                  <a:pos x="70" y="101"/>
                </a:cxn>
                <a:cxn ang="0">
                  <a:pos x="116" y="54"/>
                </a:cxn>
                <a:cxn ang="0">
                  <a:pos x="178" y="16"/>
                </a:cxn>
                <a:cxn ang="0">
                  <a:pos x="264" y="0"/>
                </a:cxn>
              </a:cxnLst>
              <a:rect l="0" t="0" r="r" b="b"/>
              <a:pathLst>
                <a:path w="527" h="777">
                  <a:moveTo>
                    <a:pt x="264" y="39"/>
                  </a:moveTo>
                  <a:lnTo>
                    <a:pt x="225" y="39"/>
                  </a:lnTo>
                  <a:lnTo>
                    <a:pt x="186" y="54"/>
                  </a:lnTo>
                  <a:lnTo>
                    <a:pt x="147" y="93"/>
                  </a:lnTo>
                  <a:lnTo>
                    <a:pt x="124" y="148"/>
                  </a:lnTo>
                  <a:lnTo>
                    <a:pt x="109" y="256"/>
                  </a:lnTo>
                  <a:lnTo>
                    <a:pt x="109" y="381"/>
                  </a:lnTo>
                  <a:lnTo>
                    <a:pt x="109" y="466"/>
                  </a:lnTo>
                  <a:lnTo>
                    <a:pt x="109" y="544"/>
                  </a:lnTo>
                  <a:lnTo>
                    <a:pt x="124" y="622"/>
                  </a:lnTo>
                  <a:lnTo>
                    <a:pt x="147" y="676"/>
                  </a:lnTo>
                  <a:lnTo>
                    <a:pt x="186" y="715"/>
                  </a:lnTo>
                  <a:lnTo>
                    <a:pt x="225" y="738"/>
                  </a:lnTo>
                  <a:lnTo>
                    <a:pt x="264" y="738"/>
                  </a:lnTo>
                  <a:lnTo>
                    <a:pt x="264" y="738"/>
                  </a:lnTo>
                  <a:lnTo>
                    <a:pt x="302" y="738"/>
                  </a:lnTo>
                  <a:lnTo>
                    <a:pt x="349" y="715"/>
                  </a:lnTo>
                  <a:lnTo>
                    <a:pt x="388" y="676"/>
                  </a:lnTo>
                  <a:lnTo>
                    <a:pt x="411" y="614"/>
                  </a:lnTo>
                  <a:lnTo>
                    <a:pt x="426" y="497"/>
                  </a:lnTo>
                  <a:lnTo>
                    <a:pt x="426" y="381"/>
                  </a:lnTo>
                  <a:lnTo>
                    <a:pt x="418" y="241"/>
                  </a:lnTo>
                  <a:lnTo>
                    <a:pt x="403" y="140"/>
                  </a:lnTo>
                  <a:lnTo>
                    <a:pt x="372" y="85"/>
                  </a:lnTo>
                  <a:lnTo>
                    <a:pt x="326" y="47"/>
                  </a:lnTo>
                  <a:lnTo>
                    <a:pt x="264" y="39"/>
                  </a:lnTo>
                  <a:close/>
                  <a:moveTo>
                    <a:pt x="264" y="0"/>
                  </a:moveTo>
                  <a:lnTo>
                    <a:pt x="349" y="16"/>
                  </a:lnTo>
                  <a:lnTo>
                    <a:pt x="411" y="54"/>
                  </a:lnTo>
                  <a:lnTo>
                    <a:pt x="457" y="101"/>
                  </a:lnTo>
                  <a:lnTo>
                    <a:pt x="504" y="187"/>
                  </a:lnTo>
                  <a:lnTo>
                    <a:pt x="519" y="280"/>
                  </a:lnTo>
                  <a:lnTo>
                    <a:pt x="527" y="389"/>
                  </a:lnTo>
                  <a:lnTo>
                    <a:pt x="527" y="427"/>
                  </a:lnTo>
                  <a:lnTo>
                    <a:pt x="519" y="482"/>
                  </a:lnTo>
                  <a:lnTo>
                    <a:pt x="511" y="552"/>
                  </a:lnTo>
                  <a:lnTo>
                    <a:pt x="496" y="614"/>
                  </a:lnTo>
                  <a:lnTo>
                    <a:pt x="465" y="676"/>
                  </a:lnTo>
                  <a:lnTo>
                    <a:pt x="418" y="723"/>
                  </a:lnTo>
                  <a:lnTo>
                    <a:pt x="349" y="762"/>
                  </a:lnTo>
                  <a:lnTo>
                    <a:pt x="264" y="777"/>
                  </a:lnTo>
                  <a:lnTo>
                    <a:pt x="178" y="762"/>
                  </a:lnTo>
                  <a:lnTo>
                    <a:pt x="116" y="723"/>
                  </a:lnTo>
                  <a:lnTo>
                    <a:pt x="70" y="676"/>
                  </a:lnTo>
                  <a:lnTo>
                    <a:pt x="39" y="614"/>
                  </a:lnTo>
                  <a:lnTo>
                    <a:pt x="16" y="552"/>
                  </a:lnTo>
                  <a:lnTo>
                    <a:pt x="8" y="482"/>
                  </a:lnTo>
                  <a:lnTo>
                    <a:pt x="0" y="427"/>
                  </a:lnTo>
                  <a:lnTo>
                    <a:pt x="0" y="389"/>
                  </a:lnTo>
                  <a:lnTo>
                    <a:pt x="0" y="350"/>
                  </a:lnTo>
                  <a:lnTo>
                    <a:pt x="8" y="295"/>
                  </a:lnTo>
                  <a:lnTo>
                    <a:pt x="16" y="233"/>
                  </a:lnTo>
                  <a:lnTo>
                    <a:pt x="39" y="163"/>
                  </a:lnTo>
                  <a:lnTo>
                    <a:pt x="70" y="101"/>
                  </a:lnTo>
                  <a:lnTo>
                    <a:pt x="116" y="54"/>
                  </a:lnTo>
                  <a:lnTo>
                    <a:pt x="178" y="16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0823" y="1690"/>
              <a:ext cx="364" cy="1594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56" y="0"/>
                </a:cxn>
                <a:cxn ang="0">
                  <a:pos x="364" y="8"/>
                </a:cxn>
                <a:cxn ang="0">
                  <a:pos x="364" y="16"/>
                </a:cxn>
                <a:cxn ang="0">
                  <a:pos x="364" y="23"/>
                </a:cxn>
                <a:cxn ang="0">
                  <a:pos x="364" y="23"/>
                </a:cxn>
                <a:cxn ang="0">
                  <a:pos x="356" y="31"/>
                </a:cxn>
                <a:cxn ang="0">
                  <a:pos x="348" y="47"/>
                </a:cxn>
                <a:cxn ang="0">
                  <a:pos x="240" y="171"/>
                </a:cxn>
                <a:cxn ang="0">
                  <a:pos x="170" y="319"/>
                </a:cxn>
                <a:cxn ang="0">
                  <a:pos x="123" y="474"/>
                </a:cxn>
                <a:cxn ang="0">
                  <a:pos x="100" y="630"/>
                </a:cxn>
                <a:cxn ang="0">
                  <a:pos x="92" y="801"/>
                </a:cxn>
                <a:cxn ang="0">
                  <a:pos x="100" y="948"/>
                </a:cxn>
                <a:cxn ang="0">
                  <a:pos x="123" y="1112"/>
                </a:cxn>
                <a:cxn ang="0">
                  <a:pos x="162" y="1267"/>
                </a:cxn>
                <a:cxn ang="0">
                  <a:pos x="240" y="1415"/>
                </a:cxn>
                <a:cxn ang="0">
                  <a:pos x="340" y="1547"/>
                </a:cxn>
                <a:cxn ang="0">
                  <a:pos x="356" y="1555"/>
                </a:cxn>
                <a:cxn ang="0">
                  <a:pos x="364" y="1570"/>
                </a:cxn>
                <a:cxn ang="0">
                  <a:pos x="364" y="1570"/>
                </a:cxn>
                <a:cxn ang="0">
                  <a:pos x="364" y="1578"/>
                </a:cxn>
                <a:cxn ang="0">
                  <a:pos x="364" y="1578"/>
                </a:cxn>
                <a:cxn ang="0">
                  <a:pos x="364" y="1578"/>
                </a:cxn>
                <a:cxn ang="0">
                  <a:pos x="364" y="1586"/>
                </a:cxn>
                <a:cxn ang="0">
                  <a:pos x="356" y="1594"/>
                </a:cxn>
                <a:cxn ang="0">
                  <a:pos x="348" y="1594"/>
                </a:cxn>
                <a:cxn ang="0">
                  <a:pos x="325" y="1586"/>
                </a:cxn>
                <a:cxn ang="0">
                  <a:pos x="286" y="1547"/>
                </a:cxn>
                <a:cxn ang="0">
                  <a:pos x="224" y="1485"/>
                </a:cxn>
                <a:cxn ang="0">
                  <a:pos x="162" y="1399"/>
                </a:cxn>
                <a:cxn ang="0">
                  <a:pos x="100" y="1298"/>
                </a:cxn>
                <a:cxn ang="0">
                  <a:pos x="38" y="1112"/>
                </a:cxn>
                <a:cxn ang="0">
                  <a:pos x="7" y="941"/>
                </a:cxn>
                <a:cxn ang="0">
                  <a:pos x="0" y="801"/>
                </a:cxn>
                <a:cxn ang="0">
                  <a:pos x="7" y="653"/>
                </a:cxn>
                <a:cxn ang="0">
                  <a:pos x="38" y="490"/>
                </a:cxn>
                <a:cxn ang="0">
                  <a:pos x="100" y="311"/>
                </a:cxn>
                <a:cxn ang="0">
                  <a:pos x="162" y="202"/>
                </a:cxn>
                <a:cxn ang="0">
                  <a:pos x="224" y="117"/>
                </a:cxn>
                <a:cxn ang="0">
                  <a:pos x="278" y="55"/>
                </a:cxn>
                <a:cxn ang="0">
                  <a:pos x="325" y="16"/>
                </a:cxn>
                <a:cxn ang="0">
                  <a:pos x="348" y="0"/>
                </a:cxn>
              </a:cxnLst>
              <a:rect l="0" t="0" r="r" b="b"/>
              <a:pathLst>
                <a:path w="364" h="1594">
                  <a:moveTo>
                    <a:pt x="348" y="0"/>
                  </a:moveTo>
                  <a:lnTo>
                    <a:pt x="356" y="0"/>
                  </a:lnTo>
                  <a:lnTo>
                    <a:pt x="364" y="8"/>
                  </a:lnTo>
                  <a:lnTo>
                    <a:pt x="364" y="16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56" y="31"/>
                  </a:lnTo>
                  <a:lnTo>
                    <a:pt x="348" y="47"/>
                  </a:lnTo>
                  <a:lnTo>
                    <a:pt x="240" y="171"/>
                  </a:lnTo>
                  <a:lnTo>
                    <a:pt x="170" y="319"/>
                  </a:lnTo>
                  <a:lnTo>
                    <a:pt x="123" y="474"/>
                  </a:lnTo>
                  <a:lnTo>
                    <a:pt x="100" y="630"/>
                  </a:lnTo>
                  <a:lnTo>
                    <a:pt x="92" y="801"/>
                  </a:lnTo>
                  <a:lnTo>
                    <a:pt x="100" y="948"/>
                  </a:lnTo>
                  <a:lnTo>
                    <a:pt x="123" y="1112"/>
                  </a:lnTo>
                  <a:lnTo>
                    <a:pt x="162" y="1267"/>
                  </a:lnTo>
                  <a:lnTo>
                    <a:pt x="240" y="1415"/>
                  </a:lnTo>
                  <a:lnTo>
                    <a:pt x="340" y="1547"/>
                  </a:lnTo>
                  <a:lnTo>
                    <a:pt x="356" y="1555"/>
                  </a:lnTo>
                  <a:lnTo>
                    <a:pt x="364" y="1570"/>
                  </a:lnTo>
                  <a:lnTo>
                    <a:pt x="364" y="1570"/>
                  </a:lnTo>
                  <a:lnTo>
                    <a:pt x="364" y="1578"/>
                  </a:lnTo>
                  <a:lnTo>
                    <a:pt x="364" y="1578"/>
                  </a:lnTo>
                  <a:lnTo>
                    <a:pt x="364" y="1578"/>
                  </a:lnTo>
                  <a:lnTo>
                    <a:pt x="364" y="1586"/>
                  </a:lnTo>
                  <a:lnTo>
                    <a:pt x="356" y="1594"/>
                  </a:lnTo>
                  <a:lnTo>
                    <a:pt x="348" y="1594"/>
                  </a:lnTo>
                  <a:lnTo>
                    <a:pt x="325" y="1586"/>
                  </a:lnTo>
                  <a:lnTo>
                    <a:pt x="286" y="1547"/>
                  </a:lnTo>
                  <a:lnTo>
                    <a:pt x="224" y="1485"/>
                  </a:lnTo>
                  <a:lnTo>
                    <a:pt x="162" y="1399"/>
                  </a:lnTo>
                  <a:lnTo>
                    <a:pt x="100" y="1298"/>
                  </a:lnTo>
                  <a:lnTo>
                    <a:pt x="38" y="1112"/>
                  </a:lnTo>
                  <a:lnTo>
                    <a:pt x="7" y="941"/>
                  </a:lnTo>
                  <a:lnTo>
                    <a:pt x="0" y="801"/>
                  </a:lnTo>
                  <a:lnTo>
                    <a:pt x="7" y="653"/>
                  </a:lnTo>
                  <a:lnTo>
                    <a:pt x="38" y="490"/>
                  </a:lnTo>
                  <a:lnTo>
                    <a:pt x="100" y="311"/>
                  </a:lnTo>
                  <a:lnTo>
                    <a:pt x="162" y="202"/>
                  </a:lnTo>
                  <a:lnTo>
                    <a:pt x="224" y="117"/>
                  </a:lnTo>
                  <a:lnTo>
                    <a:pt x="278" y="55"/>
                  </a:lnTo>
                  <a:lnTo>
                    <a:pt x="325" y="16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21303" y="1799"/>
              <a:ext cx="1092" cy="1088"/>
            </a:xfrm>
            <a:custGeom>
              <a:avLst/>
              <a:gdLst/>
              <a:ahLst/>
              <a:cxnLst>
                <a:cxn ang="0">
                  <a:pos x="581" y="583"/>
                </a:cxn>
                <a:cxn ang="0">
                  <a:pos x="526" y="591"/>
                </a:cxn>
                <a:cxn ang="0">
                  <a:pos x="526" y="591"/>
                </a:cxn>
                <a:cxn ang="0">
                  <a:pos x="906" y="972"/>
                </a:cxn>
                <a:cxn ang="0">
                  <a:pos x="728" y="731"/>
                </a:cxn>
                <a:cxn ang="0">
                  <a:pos x="635" y="583"/>
                </a:cxn>
                <a:cxn ang="0">
                  <a:pos x="751" y="218"/>
                </a:cxn>
                <a:cxn ang="0">
                  <a:pos x="736" y="443"/>
                </a:cxn>
                <a:cxn ang="0">
                  <a:pos x="805" y="474"/>
                </a:cxn>
                <a:cxn ang="0">
                  <a:pos x="914" y="295"/>
                </a:cxn>
                <a:cxn ang="0">
                  <a:pos x="828" y="124"/>
                </a:cxn>
                <a:cxn ang="0">
                  <a:pos x="697" y="70"/>
                </a:cxn>
                <a:cxn ang="0">
                  <a:pos x="441" y="62"/>
                </a:cxn>
                <a:cxn ang="0">
                  <a:pos x="402" y="101"/>
                </a:cxn>
                <a:cxn ang="0">
                  <a:pos x="402" y="140"/>
                </a:cxn>
                <a:cxn ang="0">
                  <a:pos x="612" y="505"/>
                </a:cxn>
                <a:cxn ang="0">
                  <a:pos x="697" y="295"/>
                </a:cxn>
                <a:cxn ang="0">
                  <a:pos x="627" y="85"/>
                </a:cxn>
                <a:cxn ang="0">
                  <a:pos x="186" y="54"/>
                </a:cxn>
                <a:cxn ang="0">
                  <a:pos x="193" y="124"/>
                </a:cxn>
                <a:cxn ang="0">
                  <a:pos x="193" y="964"/>
                </a:cxn>
                <a:cxn ang="0">
                  <a:pos x="186" y="1034"/>
                </a:cxn>
                <a:cxn ang="0">
                  <a:pos x="348" y="987"/>
                </a:cxn>
                <a:cxn ang="0">
                  <a:pos x="341" y="132"/>
                </a:cxn>
                <a:cxn ang="0">
                  <a:pos x="356" y="70"/>
                </a:cxn>
                <a:cxn ang="0">
                  <a:pos x="54" y="0"/>
                </a:cxn>
                <a:cxn ang="0">
                  <a:pos x="720" y="15"/>
                </a:cxn>
                <a:cxn ang="0">
                  <a:pos x="921" y="140"/>
                </a:cxn>
                <a:cxn ang="0">
                  <a:pos x="960" y="381"/>
                </a:cxn>
                <a:cxn ang="0">
                  <a:pos x="828" y="529"/>
                </a:cxn>
                <a:cxn ang="0">
                  <a:pos x="767" y="684"/>
                </a:cxn>
                <a:cxn ang="0">
                  <a:pos x="890" y="863"/>
                </a:cxn>
                <a:cxn ang="0">
                  <a:pos x="1022" y="1010"/>
                </a:cxn>
                <a:cxn ang="0">
                  <a:pos x="1092" y="1049"/>
                </a:cxn>
                <a:cxn ang="0">
                  <a:pos x="1084" y="1080"/>
                </a:cxn>
                <a:cxn ang="0">
                  <a:pos x="1038" y="1088"/>
                </a:cxn>
                <a:cxn ang="0">
                  <a:pos x="782" y="1088"/>
                </a:cxn>
                <a:cxn ang="0">
                  <a:pos x="751" y="1049"/>
                </a:cxn>
                <a:cxn ang="0">
                  <a:pos x="705" y="979"/>
                </a:cxn>
                <a:cxn ang="0">
                  <a:pos x="402" y="591"/>
                </a:cxn>
                <a:cxn ang="0">
                  <a:pos x="402" y="995"/>
                </a:cxn>
                <a:cxn ang="0">
                  <a:pos x="433" y="1026"/>
                </a:cxn>
                <a:cxn ang="0">
                  <a:pos x="503" y="1034"/>
                </a:cxn>
                <a:cxn ang="0">
                  <a:pos x="534" y="1049"/>
                </a:cxn>
                <a:cxn ang="0">
                  <a:pos x="526" y="1080"/>
                </a:cxn>
                <a:cxn ang="0">
                  <a:pos x="488" y="1088"/>
                </a:cxn>
                <a:cxn ang="0">
                  <a:pos x="23" y="1088"/>
                </a:cxn>
                <a:cxn ang="0">
                  <a:pos x="0" y="1057"/>
                </a:cxn>
                <a:cxn ang="0">
                  <a:pos x="23" y="1034"/>
                </a:cxn>
                <a:cxn ang="0">
                  <a:pos x="77" y="1034"/>
                </a:cxn>
                <a:cxn ang="0">
                  <a:pos x="131" y="1010"/>
                </a:cxn>
                <a:cxn ang="0">
                  <a:pos x="139" y="940"/>
                </a:cxn>
                <a:cxn ang="0">
                  <a:pos x="139" y="93"/>
                </a:cxn>
                <a:cxn ang="0">
                  <a:pos x="100" y="54"/>
                </a:cxn>
                <a:cxn ang="0">
                  <a:pos x="31" y="54"/>
                </a:cxn>
                <a:cxn ang="0">
                  <a:pos x="0" y="39"/>
                </a:cxn>
                <a:cxn ang="0">
                  <a:pos x="7" y="8"/>
                </a:cxn>
                <a:cxn ang="0">
                  <a:pos x="54" y="0"/>
                </a:cxn>
              </a:cxnLst>
              <a:rect l="0" t="0" r="r" b="b"/>
              <a:pathLst>
                <a:path w="1092" h="1088">
                  <a:moveTo>
                    <a:pt x="635" y="583"/>
                  </a:moveTo>
                  <a:lnTo>
                    <a:pt x="604" y="583"/>
                  </a:lnTo>
                  <a:lnTo>
                    <a:pt x="581" y="583"/>
                  </a:lnTo>
                  <a:lnTo>
                    <a:pt x="550" y="583"/>
                  </a:lnTo>
                  <a:lnTo>
                    <a:pt x="534" y="583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805" y="1034"/>
                  </a:lnTo>
                  <a:lnTo>
                    <a:pt x="960" y="1034"/>
                  </a:lnTo>
                  <a:lnTo>
                    <a:pt x="906" y="972"/>
                  </a:lnTo>
                  <a:lnTo>
                    <a:pt x="844" y="894"/>
                  </a:lnTo>
                  <a:lnTo>
                    <a:pt x="782" y="808"/>
                  </a:lnTo>
                  <a:lnTo>
                    <a:pt x="728" y="731"/>
                  </a:lnTo>
                  <a:lnTo>
                    <a:pt x="689" y="661"/>
                  </a:lnTo>
                  <a:lnTo>
                    <a:pt x="650" y="606"/>
                  </a:lnTo>
                  <a:lnTo>
                    <a:pt x="635" y="583"/>
                  </a:lnTo>
                  <a:close/>
                  <a:moveTo>
                    <a:pt x="697" y="70"/>
                  </a:moveTo>
                  <a:lnTo>
                    <a:pt x="736" y="140"/>
                  </a:lnTo>
                  <a:lnTo>
                    <a:pt x="751" y="218"/>
                  </a:lnTo>
                  <a:lnTo>
                    <a:pt x="751" y="295"/>
                  </a:lnTo>
                  <a:lnTo>
                    <a:pt x="751" y="373"/>
                  </a:lnTo>
                  <a:lnTo>
                    <a:pt x="736" y="443"/>
                  </a:lnTo>
                  <a:lnTo>
                    <a:pt x="705" y="513"/>
                  </a:lnTo>
                  <a:lnTo>
                    <a:pt x="705" y="513"/>
                  </a:lnTo>
                  <a:lnTo>
                    <a:pt x="805" y="474"/>
                  </a:lnTo>
                  <a:lnTo>
                    <a:pt x="875" y="427"/>
                  </a:lnTo>
                  <a:lnTo>
                    <a:pt x="906" y="365"/>
                  </a:lnTo>
                  <a:lnTo>
                    <a:pt x="914" y="295"/>
                  </a:lnTo>
                  <a:lnTo>
                    <a:pt x="906" y="225"/>
                  </a:lnTo>
                  <a:lnTo>
                    <a:pt x="875" y="171"/>
                  </a:lnTo>
                  <a:lnTo>
                    <a:pt x="828" y="124"/>
                  </a:lnTo>
                  <a:lnTo>
                    <a:pt x="782" y="101"/>
                  </a:lnTo>
                  <a:lnTo>
                    <a:pt x="736" y="78"/>
                  </a:lnTo>
                  <a:lnTo>
                    <a:pt x="697" y="70"/>
                  </a:lnTo>
                  <a:close/>
                  <a:moveTo>
                    <a:pt x="495" y="54"/>
                  </a:moveTo>
                  <a:lnTo>
                    <a:pt x="464" y="54"/>
                  </a:lnTo>
                  <a:lnTo>
                    <a:pt x="441" y="62"/>
                  </a:lnTo>
                  <a:lnTo>
                    <a:pt x="426" y="70"/>
                  </a:lnTo>
                  <a:lnTo>
                    <a:pt x="410" y="85"/>
                  </a:lnTo>
                  <a:lnTo>
                    <a:pt x="402" y="101"/>
                  </a:lnTo>
                  <a:lnTo>
                    <a:pt x="402" y="109"/>
                  </a:lnTo>
                  <a:lnTo>
                    <a:pt x="402" y="124"/>
                  </a:lnTo>
                  <a:lnTo>
                    <a:pt x="402" y="140"/>
                  </a:lnTo>
                  <a:lnTo>
                    <a:pt x="402" y="529"/>
                  </a:lnTo>
                  <a:lnTo>
                    <a:pt x="526" y="529"/>
                  </a:lnTo>
                  <a:lnTo>
                    <a:pt x="612" y="505"/>
                  </a:lnTo>
                  <a:lnTo>
                    <a:pt x="666" y="466"/>
                  </a:lnTo>
                  <a:lnTo>
                    <a:pt x="689" y="396"/>
                  </a:lnTo>
                  <a:lnTo>
                    <a:pt x="697" y="295"/>
                  </a:lnTo>
                  <a:lnTo>
                    <a:pt x="689" y="202"/>
                  </a:lnTo>
                  <a:lnTo>
                    <a:pt x="666" y="132"/>
                  </a:lnTo>
                  <a:lnTo>
                    <a:pt x="627" y="85"/>
                  </a:lnTo>
                  <a:lnTo>
                    <a:pt x="573" y="62"/>
                  </a:lnTo>
                  <a:lnTo>
                    <a:pt x="495" y="54"/>
                  </a:lnTo>
                  <a:close/>
                  <a:moveTo>
                    <a:pt x="186" y="54"/>
                  </a:moveTo>
                  <a:lnTo>
                    <a:pt x="193" y="78"/>
                  </a:lnTo>
                  <a:lnTo>
                    <a:pt x="193" y="101"/>
                  </a:lnTo>
                  <a:lnTo>
                    <a:pt x="193" y="124"/>
                  </a:lnTo>
                  <a:lnTo>
                    <a:pt x="193" y="140"/>
                  </a:lnTo>
                  <a:lnTo>
                    <a:pt x="193" y="948"/>
                  </a:lnTo>
                  <a:lnTo>
                    <a:pt x="193" y="964"/>
                  </a:lnTo>
                  <a:lnTo>
                    <a:pt x="193" y="987"/>
                  </a:lnTo>
                  <a:lnTo>
                    <a:pt x="193" y="1010"/>
                  </a:lnTo>
                  <a:lnTo>
                    <a:pt x="186" y="1034"/>
                  </a:lnTo>
                  <a:lnTo>
                    <a:pt x="356" y="1034"/>
                  </a:lnTo>
                  <a:lnTo>
                    <a:pt x="348" y="1010"/>
                  </a:lnTo>
                  <a:lnTo>
                    <a:pt x="348" y="987"/>
                  </a:lnTo>
                  <a:lnTo>
                    <a:pt x="341" y="964"/>
                  </a:lnTo>
                  <a:lnTo>
                    <a:pt x="341" y="948"/>
                  </a:lnTo>
                  <a:lnTo>
                    <a:pt x="341" y="132"/>
                  </a:lnTo>
                  <a:lnTo>
                    <a:pt x="341" y="117"/>
                  </a:lnTo>
                  <a:lnTo>
                    <a:pt x="348" y="93"/>
                  </a:lnTo>
                  <a:lnTo>
                    <a:pt x="356" y="70"/>
                  </a:lnTo>
                  <a:lnTo>
                    <a:pt x="364" y="54"/>
                  </a:lnTo>
                  <a:lnTo>
                    <a:pt x="186" y="54"/>
                  </a:lnTo>
                  <a:close/>
                  <a:moveTo>
                    <a:pt x="54" y="0"/>
                  </a:moveTo>
                  <a:lnTo>
                    <a:pt x="550" y="0"/>
                  </a:lnTo>
                  <a:lnTo>
                    <a:pt x="635" y="0"/>
                  </a:lnTo>
                  <a:lnTo>
                    <a:pt x="720" y="15"/>
                  </a:lnTo>
                  <a:lnTo>
                    <a:pt x="798" y="47"/>
                  </a:lnTo>
                  <a:lnTo>
                    <a:pt x="867" y="85"/>
                  </a:lnTo>
                  <a:lnTo>
                    <a:pt x="921" y="140"/>
                  </a:lnTo>
                  <a:lnTo>
                    <a:pt x="960" y="210"/>
                  </a:lnTo>
                  <a:lnTo>
                    <a:pt x="976" y="295"/>
                  </a:lnTo>
                  <a:lnTo>
                    <a:pt x="960" y="381"/>
                  </a:lnTo>
                  <a:lnTo>
                    <a:pt x="937" y="443"/>
                  </a:lnTo>
                  <a:lnTo>
                    <a:pt x="890" y="497"/>
                  </a:lnTo>
                  <a:lnTo>
                    <a:pt x="828" y="529"/>
                  </a:lnTo>
                  <a:lnTo>
                    <a:pt x="767" y="552"/>
                  </a:lnTo>
                  <a:lnTo>
                    <a:pt x="697" y="567"/>
                  </a:lnTo>
                  <a:lnTo>
                    <a:pt x="767" y="684"/>
                  </a:lnTo>
                  <a:lnTo>
                    <a:pt x="828" y="777"/>
                  </a:lnTo>
                  <a:lnTo>
                    <a:pt x="875" y="832"/>
                  </a:lnTo>
                  <a:lnTo>
                    <a:pt x="890" y="863"/>
                  </a:lnTo>
                  <a:lnTo>
                    <a:pt x="929" y="909"/>
                  </a:lnTo>
                  <a:lnTo>
                    <a:pt x="976" y="964"/>
                  </a:lnTo>
                  <a:lnTo>
                    <a:pt x="1022" y="1010"/>
                  </a:lnTo>
                  <a:lnTo>
                    <a:pt x="1069" y="1034"/>
                  </a:lnTo>
                  <a:lnTo>
                    <a:pt x="1076" y="1042"/>
                  </a:lnTo>
                  <a:lnTo>
                    <a:pt x="1092" y="1049"/>
                  </a:lnTo>
                  <a:lnTo>
                    <a:pt x="1092" y="1057"/>
                  </a:lnTo>
                  <a:lnTo>
                    <a:pt x="1092" y="1073"/>
                  </a:lnTo>
                  <a:lnTo>
                    <a:pt x="1084" y="1080"/>
                  </a:lnTo>
                  <a:lnTo>
                    <a:pt x="1069" y="1088"/>
                  </a:lnTo>
                  <a:lnTo>
                    <a:pt x="1053" y="1088"/>
                  </a:lnTo>
                  <a:lnTo>
                    <a:pt x="1038" y="1088"/>
                  </a:lnTo>
                  <a:lnTo>
                    <a:pt x="821" y="1088"/>
                  </a:lnTo>
                  <a:lnTo>
                    <a:pt x="798" y="1088"/>
                  </a:lnTo>
                  <a:lnTo>
                    <a:pt x="782" y="1088"/>
                  </a:lnTo>
                  <a:lnTo>
                    <a:pt x="774" y="1080"/>
                  </a:lnTo>
                  <a:lnTo>
                    <a:pt x="767" y="1065"/>
                  </a:lnTo>
                  <a:lnTo>
                    <a:pt x="751" y="1049"/>
                  </a:lnTo>
                  <a:lnTo>
                    <a:pt x="736" y="1026"/>
                  </a:lnTo>
                  <a:lnTo>
                    <a:pt x="720" y="1003"/>
                  </a:lnTo>
                  <a:lnTo>
                    <a:pt x="705" y="979"/>
                  </a:lnTo>
                  <a:lnTo>
                    <a:pt x="697" y="956"/>
                  </a:lnTo>
                  <a:lnTo>
                    <a:pt x="457" y="591"/>
                  </a:lnTo>
                  <a:lnTo>
                    <a:pt x="402" y="591"/>
                  </a:lnTo>
                  <a:lnTo>
                    <a:pt x="402" y="940"/>
                  </a:lnTo>
                  <a:lnTo>
                    <a:pt x="402" y="972"/>
                  </a:lnTo>
                  <a:lnTo>
                    <a:pt x="402" y="995"/>
                  </a:lnTo>
                  <a:lnTo>
                    <a:pt x="410" y="1010"/>
                  </a:lnTo>
                  <a:lnTo>
                    <a:pt x="418" y="1018"/>
                  </a:lnTo>
                  <a:lnTo>
                    <a:pt x="433" y="1026"/>
                  </a:lnTo>
                  <a:lnTo>
                    <a:pt x="464" y="1034"/>
                  </a:lnTo>
                  <a:lnTo>
                    <a:pt x="495" y="1034"/>
                  </a:lnTo>
                  <a:lnTo>
                    <a:pt x="503" y="1034"/>
                  </a:lnTo>
                  <a:lnTo>
                    <a:pt x="519" y="1034"/>
                  </a:lnTo>
                  <a:lnTo>
                    <a:pt x="526" y="1042"/>
                  </a:lnTo>
                  <a:lnTo>
                    <a:pt x="534" y="1049"/>
                  </a:lnTo>
                  <a:lnTo>
                    <a:pt x="542" y="1057"/>
                  </a:lnTo>
                  <a:lnTo>
                    <a:pt x="534" y="1073"/>
                  </a:lnTo>
                  <a:lnTo>
                    <a:pt x="526" y="1080"/>
                  </a:lnTo>
                  <a:lnTo>
                    <a:pt x="519" y="1088"/>
                  </a:lnTo>
                  <a:lnTo>
                    <a:pt x="503" y="1088"/>
                  </a:lnTo>
                  <a:lnTo>
                    <a:pt x="488" y="1088"/>
                  </a:lnTo>
                  <a:lnTo>
                    <a:pt x="54" y="1088"/>
                  </a:lnTo>
                  <a:lnTo>
                    <a:pt x="38" y="1088"/>
                  </a:lnTo>
                  <a:lnTo>
                    <a:pt x="23" y="1088"/>
                  </a:lnTo>
                  <a:lnTo>
                    <a:pt x="7" y="1080"/>
                  </a:lnTo>
                  <a:lnTo>
                    <a:pt x="0" y="1073"/>
                  </a:lnTo>
                  <a:lnTo>
                    <a:pt x="0" y="1057"/>
                  </a:lnTo>
                  <a:lnTo>
                    <a:pt x="0" y="1049"/>
                  </a:lnTo>
                  <a:lnTo>
                    <a:pt x="7" y="1042"/>
                  </a:lnTo>
                  <a:lnTo>
                    <a:pt x="23" y="1034"/>
                  </a:lnTo>
                  <a:lnTo>
                    <a:pt x="31" y="1034"/>
                  </a:lnTo>
                  <a:lnTo>
                    <a:pt x="38" y="1034"/>
                  </a:lnTo>
                  <a:lnTo>
                    <a:pt x="77" y="1034"/>
                  </a:lnTo>
                  <a:lnTo>
                    <a:pt x="100" y="1026"/>
                  </a:lnTo>
                  <a:lnTo>
                    <a:pt x="116" y="1018"/>
                  </a:lnTo>
                  <a:lnTo>
                    <a:pt x="131" y="1010"/>
                  </a:lnTo>
                  <a:lnTo>
                    <a:pt x="139" y="995"/>
                  </a:lnTo>
                  <a:lnTo>
                    <a:pt x="139" y="972"/>
                  </a:lnTo>
                  <a:lnTo>
                    <a:pt x="139" y="940"/>
                  </a:lnTo>
                  <a:lnTo>
                    <a:pt x="139" y="140"/>
                  </a:lnTo>
                  <a:lnTo>
                    <a:pt x="139" y="117"/>
                  </a:lnTo>
                  <a:lnTo>
                    <a:pt x="139" y="93"/>
                  </a:lnTo>
                  <a:lnTo>
                    <a:pt x="131" y="78"/>
                  </a:lnTo>
                  <a:lnTo>
                    <a:pt x="116" y="62"/>
                  </a:lnTo>
                  <a:lnTo>
                    <a:pt x="100" y="54"/>
                  </a:lnTo>
                  <a:lnTo>
                    <a:pt x="77" y="54"/>
                  </a:lnTo>
                  <a:lnTo>
                    <a:pt x="38" y="54"/>
                  </a:lnTo>
                  <a:lnTo>
                    <a:pt x="31" y="54"/>
                  </a:lnTo>
                  <a:lnTo>
                    <a:pt x="23" y="54"/>
                  </a:lnTo>
                  <a:lnTo>
                    <a:pt x="7" y="47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7" y="8"/>
                  </a:lnTo>
                  <a:lnTo>
                    <a:pt x="23" y="0"/>
                  </a:lnTo>
                  <a:lnTo>
                    <a:pt x="38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22488" y="1558"/>
              <a:ext cx="519" cy="777"/>
            </a:xfrm>
            <a:custGeom>
              <a:avLst/>
              <a:gdLst/>
              <a:ahLst/>
              <a:cxnLst>
                <a:cxn ang="0">
                  <a:pos x="341" y="16"/>
                </a:cxn>
                <a:cxn ang="0">
                  <a:pos x="465" y="93"/>
                </a:cxn>
                <a:cxn ang="0">
                  <a:pos x="472" y="210"/>
                </a:cxn>
                <a:cxn ang="0">
                  <a:pos x="395" y="319"/>
                </a:cxn>
                <a:cxn ang="0">
                  <a:pos x="403" y="389"/>
                </a:cxn>
                <a:cxn ang="0">
                  <a:pos x="503" y="490"/>
                </a:cxn>
                <a:cxn ang="0">
                  <a:pos x="495" y="637"/>
                </a:cxn>
                <a:cxn ang="0">
                  <a:pos x="364" y="754"/>
                </a:cxn>
                <a:cxn ang="0">
                  <a:pos x="155" y="762"/>
                </a:cxn>
                <a:cxn ang="0">
                  <a:pos x="23" y="668"/>
                </a:cxn>
                <a:cxn ang="0">
                  <a:pos x="0" y="575"/>
                </a:cxn>
                <a:cxn ang="0">
                  <a:pos x="31" y="544"/>
                </a:cxn>
                <a:cxn ang="0">
                  <a:pos x="62" y="536"/>
                </a:cxn>
                <a:cxn ang="0">
                  <a:pos x="108" y="552"/>
                </a:cxn>
                <a:cxn ang="0">
                  <a:pos x="124" y="599"/>
                </a:cxn>
                <a:cxn ang="0">
                  <a:pos x="116" y="622"/>
                </a:cxn>
                <a:cxn ang="0">
                  <a:pos x="100" y="645"/>
                </a:cxn>
                <a:cxn ang="0">
                  <a:pos x="62" y="661"/>
                </a:cxn>
                <a:cxn ang="0">
                  <a:pos x="155" y="723"/>
                </a:cxn>
                <a:cxn ang="0">
                  <a:pos x="248" y="738"/>
                </a:cxn>
                <a:cxn ang="0">
                  <a:pos x="333" y="715"/>
                </a:cxn>
                <a:cxn ang="0">
                  <a:pos x="387" y="630"/>
                </a:cxn>
                <a:cxn ang="0">
                  <a:pos x="387" y="474"/>
                </a:cxn>
                <a:cxn ang="0">
                  <a:pos x="310" y="389"/>
                </a:cxn>
                <a:cxn ang="0">
                  <a:pos x="186" y="373"/>
                </a:cxn>
                <a:cxn ang="0">
                  <a:pos x="162" y="373"/>
                </a:cxn>
                <a:cxn ang="0">
                  <a:pos x="155" y="358"/>
                </a:cxn>
                <a:cxn ang="0">
                  <a:pos x="162" y="350"/>
                </a:cxn>
                <a:cxn ang="0">
                  <a:pos x="170" y="342"/>
                </a:cxn>
                <a:cxn ang="0">
                  <a:pos x="186" y="342"/>
                </a:cxn>
                <a:cxn ang="0">
                  <a:pos x="255" y="334"/>
                </a:cxn>
                <a:cxn ang="0">
                  <a:pos x="325" y="295"/>
                </a:cxn>
                <a:cxn ang="0">
                  <a:pos x="372" y="155"/>
                </a:cxn>
                <a:cxn ang="0">
                  <a:pos x="364" y="101"/>
                </a:cxn>
                <a:cxn ang="0">
                  <a:pos x="333" y="62"/>
                </a:cxn>
                <a:cxn ang="0">
                  <a:pos x="294" y="39"/>
                </a:cxn>
                <a:cxn ang="0">
                  <a:pos x="248" y="39"/>
                </a:cxn>
                <a:cxn ang="0">
                  <a:pos x="147" y="62"/>
                </a:cxn>
                <a:cxn ang="0">
                  <a:pos x="116" y="101"/>
                </a:cxn>
                <a:cxn ang="0">
                  <a:pos x="147" y="132"/>
                </a:cxn>
                <a:cxn ang="0">
                  <a:pos x="147" y="179"/>
                </a:cxn>
                <a:cxn ang="0">
                  <a:pos x="116" y="210"/>
                </a:cxn>
                <a:cxn ang="0">
                  <a:pos x="77" y="210"/>
                </a:cxn>
                <a:cxn ang="0">
                  <a:pos x="46" y="194"/>
                </a:cxn>
                <a:cxn ang="0">
                  <a:pos x="31" y="155"/>
                </a:cxn>
                <a:cxn ang="0">
                  <a:pos x="100" y="47"/>
                </a:cxn>
                <a:cxn ang="0">
                  <a:pos x="255" y="0"/>
                </a:cxn>
              </a:cxnLst>
              <a:rect l="0" t="0" r="r" b="b"/>
              <a:pathLst>
                <a:path w="519" h="777">
                  <a:moveTo>
                    <a:pt x="255" y="0"/>
                  </a:moveTo>
                  <a:lnTo>
                    <a:pt x="341" y="16"/>
                  </a:lnTo>
                  <a:lnTo>
                    <a:pt x="418" y="47"/>
                  </a:lnTo>
                  <a:lnTo>
                    <a:pt x="465" y="93"/>
                  </a:lnTo>
                  <a:lnTo>
                    <a:pt x="480" y="155"/>
                  </a:lnTo>
                  <a:lnTo>
                    <a:pt x="472" y="210"/>
                  </a:lnTo>
                  <a:lnTo>
                    <a:pt x="449" y="264"/>
                  </a:lnTo>
                  <a:lnTo>
                    <a:pt x="395" y="319"/>
                  </a:lnTo>
                  <a:lnTo>
                    <a:pt x="317" y="358"/>
                  </a:lnTo>
                  <a:lnTo>
                    <a:pt x="403" y="389"/>
                  </a:lnTo>
                  <a:lnTo>
                    <a:pt x="465" y="435"/>
                  </a:lnTo>
                  <a:lnTo>
                    <a:pt x="503" y="490"/>
                  </a:lnTo>
                  <a:lnTo>
                    <a:pt x="519" y="560"/>
                  </a:lnTo>
                  <a:lnTo>
                    <a:pt x="495" y="637"/>
                  </a:lnTo>
                  <a:lnTo>
                    <a:pt x="441" y="707"/>
                  </a:lnTo>
                  <a:lnTo>
                    <a:pt x="364" y="754"/>
                  </a:lnTo>
                  <a:lnTo>
                    <a:pt x="255" y="777"/>
                  </a:lnTo>
                  <a:lnTo>
                    <a:pt x="155" y="762"/>
                  </a:lnTo>
                  <a:lnTo>
                    <a:pt x="77" y="723"/>
                  </a:lnTo>
                  <a:lnTo>
                    <a:pt x="23" y="668"/>
                  </a:lnTo>
                  <a:lnTo>
                    <a:pt x="0" y="599"/>
                  </a:lnTo>
                  <a:lnTo>
                    <a:pt x="0" y="575"/>
                  </a:lnTo>
                  <a:lnTo>
                    <a:pt x="15" y="560"/>
                  </a:lnTo>
                  <a:lnTo>
                    <a:pt x="31" y="544"/>
                  </a:lnTo>
                  <a:lnTo>
                    <a:pt x="46" y="536"/>
                  </a:lnTo>
                  <a:lnTo>
                    <a:pt x="62" y="536"/>
                  </a:lnTo>
                  <a:lnTo>
                    <a:pt x="85" y="536"/>
                  </a:lnTo>
                  <a:lnTo>
                    <a:pt x="108" y="552"/>
                  </a:lnTo>
                  <a:lnTo>
                    <a:pt x="116" y="575"/>
                  </a:lnTo>
                  <a:lnTo>
                    <a:pt x="124" y="599"/>
                  </a:lnTo>
                  <a:lnTo>
                    <a:pt x="124" y="606"/>
                  </a:lnTo>
                  <a:lnTo>
                    <a:pt x="116" y="622"/>
                  </a:lnTo>
                  <a:lnTo>
                    <a:pt x="108" y="637"/>
                  </a:lnTo>
                  <a:lnTo>
                    <a:pt x="100" y="645"/>
                  </a:lnTo>
                  <a:lnTo>
                    <a:pt x="85" y="653"/>
                  </a:lnTo>
                  <a:lnTo>
                    <a:pt x="62" y="661"/>
                  </a:lnTo>
                  <a:lnTo>
                    <a:pt x="100" y="700"/>
                  </a:lnTo>
                  <a:lnTo>
                    <a:pt x="155" y="723"/>
                  </a:lnTo>
                  <a:lnTo>
                    <a:pt x="209" y="738"/>
                  </a:lnTo>
                  <a:lnTo>
                    <a:pt x="248" y="738"/>
                  </a:lnTo>
                  <a:lnTo>
                    <a:pt x="294" y="731"/>
                  </a:lnTo>
                  <a:lnTo>
                    <a:pt x="333" y="715"/>
                  </a:lnTo>
                  <a:lnTo>
                    <a:pt x="364" y="684"/>
                  </a:lnTo>
                  <a:lnTo>
                    <a:pt x="387" y="630"/>
                  </a:lnTo>
                  <a:lnTo>
                    <a:pt x="395" y="560"/>
                  </a:lnTo>
                  <a:lnTo>
                    <a:pt x="387" y="474"/>
                  </a:lnTo>
                  <a:lnTo>
                    <a:pt x="356" y="420"/>
                  </a:lnTo>
                  <a:lnTo>
                    <a:pt x="310" y="389"/>
                  </a:lnTo>
                  <a:lnTo>
                    <a:pt x="248" y="373"/>
                  </a:lnTo>
                  <a:lnTo>
                    <a:pt x="186" y="373"/>
                  </a:lnTo>
                  <a:lnTo>
                    <a:pt x="170" y="373"/>
                  </a:lnTo>
                  <a:lnTo>
                    <a:pt x="162" y="373"/>
                  </a:lnTo>
                  <a:lnTo>
                    <a:pt x="155" y="365"/>
                  </a:lnTo>
                  <a:lnTo>
                    <a:pt x="155" y="358"/>
                  </a:lnTo>
                  <a:lnTo>
                    <a:pt x="162" y="350"/>
                  </a:lnTo>
                  <a:lnTo>
                    <a:pt x="162" y="350"/>
                  </a:lnTo>
                  <a:lnTo>
                    <a:pt x="162" y="342"/>
                  </a:lnTo>
                  <a:lnTo>
                    <a:pt x="170" y="342"/>
                  </a:lnTo>
                  <a:lnTo>
                    <a:pt x="178" y="342"/>
                  </a:lnTo>
                  <a:lnTo>
                    <a:pt x="186" y="342"/>
                  </a:lnTo>
                  <a:lnTo>
                    <a:pt x="201" y="342"/>
                  </a:lnTo>
                  <a:lnTo>
                    <a:pt x="255" y="334"/>
                  </a:lnTo>
                  <a:lnTo>
                    <a:pt x="294" y="326"/>
                  </a:lnTo>
                  <a:lnTo>
                    <a:pt x="325" y="295"/>
                  </a:lnTo>
                  <a:lnTo>
                    <a:pt x="364" y="233"/>
                  </a:lnTo>
                  <a:lnTo>
                    <a:pt x="372" y="155"/>
                  </a:lnTo>
                  <a:lnTo>
                    <a:pt x="372" y="124"/>
                  </a:lnTo>
                  <a:lnTo>
                    <a:pt x="364" y="101"/>
                  </a:lnTo>
                  <a:lnTo>
                    <a:pt x="348" y="78"/>
                  </a:lnTo>
                  <a:lnTo>
                    <a:pt x="333" y="62"/>
                  </a:lnTo>
                  <a:lnTo>
                    <a:pt x="310" y="47"/>
                  </a:lnTo>
                  <a:lnTo>
                    <a:pt x="294" y="39"/>
                  </a:lnTo>
                  <a:lnTo>
                    <a:pt x="271" y="39"/>
                  </a:lnTo>
                  <a:lnTo>
                    <a:pt x="248" y="39"/>
                  </a:lnTo>
                  <a:lnTo>
                    <a:pt x="201" y="39"/>
                  </a:lnTo>
                  <a:lnTo>
                    <a:pt x="147" y="62"/>
                  </a:lnTo>
                  <a:lnTo>
                    <a:pt x="93" y="101"/>
                  </a:lnTo>
                  <a:lnTo>
                    <a:pt x="116" y="101"/>
                  </a:lnTo>
                  <a:lnTo>
                    <a:pt x="139" y="117"/>
                  </a:lnTo>
                  <a:lnTo>
                    <a:pt x="147" y="132"/>
                  </a:lnTo>
                  <a:lnTo>
                    <a:pt x="155" y="155"/>
                  </a:lnTo>
                  <a:lnTo>
                    <a:pt x="147" y="179"/>
                  </a:lnTo>
                  <a:lnTo>
                    <a:pt x="139" y="194"/>
                  </a:lnTo>
                  <a:lnTo>
                    <a:pt x="116" y="210"/>
                  </a:lnTo>
                  <a:lnTo>
                    <a:pt x="93" y="210"/>
                  </a:lnTo>
                  <a:lnTo>
                    <a:pt x="77" y="210"/>
                  </a:lnTo>
                  <a:lnTo>
                    <a:pt x="54" y="202"/>
                  </a:lnTo>
                  <a:lnTo>
                    <a:pt x="46" y="194"/>
                  </a:lnTo>
                  <a:lnTo>
                    <a:pt x="39" y="179"/>
                  </a:lnTo>
                  <a:lnTo>
                    <a:pt x="31" y="155"/>
                  </a:lnTo>
                  <a:lnTo>
                    <a:pt x="54" y="93"/>
                  </a:lnTo>
                  <a:lnTo>
                    <a:pt x="100" y="47"/>
                  </a:lnTo>
                  <a:lnTo>
                    <a:pt x="170" y="16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23735" y="2102"/>
              <a:ext cx="767" cy="770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51" y="8"/>
                </a:cxn>
                <a:cxn ang="0">
                  <a:pos x="759" y="23"/>
                </a:cxn>
                <a:cxn ang="0">
                  <a:pos x="767" y="39"/>
                </a:cxn>
                <a:cxn ang="0">
                  <a:pos x="767" y="47"/>
                </a:cxn>
                <a:cxn ang="0">
                  <a:pos x="759" y="55"/>
                </a:cxn>
                <a:cxn ang="0">
                  <a:pos x="751" y="62"/>
                </a:cxn>
                <a:cxn ang="0">
                  <a:pos x="736" y="78"/>
                </a:cxn>
                <a:cxn ang="0">
                  <a:pos x="728" y="86"/>
                </a:cxn>
                <a:cxn ang="0">
                  <a:pos x="720" y="93"/>
                </a:cxn>
                <a:cxn ang="0">
                  <a:pos x="426" y="389"/>
                </a:cxn>
                <a:cxn ang="0">
                  <a:pos x="472" y="428"/>
                </a:cxn>
                <a:cxn ang="0">
                  <a:pos x="526" y="490"/>
                </a:cxn>
                <a:cxn ang="0">
                  <a:pos x="596" y="552"/>
                </a:cxn>
                <a:cxn ang="0">
                  <a:pos x="658" y="614"/>
                </a:cxn>
                <a:cxn ang="0">
                  <a:pos x="712" y="669"/>
                </a:cxn>
                <a:cxn ang="0">
                  <a:pos x="743" y="707"/>
                </a:cxn>
                <a:cxn ang="0">
                  <a:pos x="759" y="723"/>
                </a:cxn>
                <a:cxn ang="0">
                  <a:pos x="767" y="731"/>
                </a:cxn>
                <a:cxn ang="0">
                  <a:pos x="767" y="739"/>
                </a:cxn>
                <a:cxn ang="0">
                  <a:pos x="759" y="754"/>
                </a:cxn>
                <a:cxn ang="0">
                  <a:pos x="751" y="770"/>
                </a:cxn>
                <a:cxn ang="0">
                  <a:pos x="736" y="770"/>
                </a:cxn>
                <a:cxn ang="0">
                  <a:pos x="728" y="770"/>
                </a:cxn>
                <a:cxn ang="0">
                  <a:pos x="720" y="762"/>
                </a:cxn>
                <a:cxn ang="0">
                  <a:pos x="712" y="762"/>
                </a:cxn>
                <a:cxn ang="0">
                  <a:pos x="379" y="435"/>
                </a:cxn>
                <a:cxn ang="0">
                  <a:pos x="62" y="746"/>
                </a:cxn>
                <a:cxn ang="0">
                  <a:pos x="54" y="762"/>
                </a:cxn>
                <a:cxn ang="0">
                  <a:pos x="46" y="770"/>
                </a:cxn>
                <a:cxn ang="0">
                  <a:pos x="39" y="770"/>
                </a:cxn>
                <a:cxn ang="0">
                  <a:pos x="31" y="770"/>
                </a:cxn>
                <a:cxn ang="0">
                  <a:pos x="15" y="770"/>
                </a:cxn>
                <a:cxn ang="0">
                  <a:pos x="8" y="754"/>
                </a:cxn>
                <a:cxn ang="0">
                  <a:pos x="0" y="739"/>
                </a:cxn>
                <a:cxn ang="0">
                  <a:pos x="0" y="731"/>
                </a:cxn>
                <a:cxn ang="0">
                  <a:pos x="0" y="723"/>
                </a:cxn>
                <a:cxn ang="0">
                  <a:pos x="8" y="715"/>
                </a:cxn>
                <a:cxn ang="0">
                  <a:pos x="23" y="707"/>
                </a:cxn>
                <a:cxn ang="0">
                  <a:pos x="341" y="389"/>
                </a:cxn>
                <a:cxn ang="0">
                  <a:pos x="23" y="62"/>
                </a:cxn>
                <a:cxn ang="0">
                  <a:pos x="8" y="55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8" y="23"/>
                </a:cxn>
                <a:cxn ang="0">
                  <a:pos x="15" y="8"/>
                </a:cxn>
                <a:cxn ang="0">
                  <a:pos x="31" y="0"/>
                </a:cxn>
                <a:cxn ang="0">
                  <a:pos x="39" y="8"/>
                </a:cxn>
                <a:cxn ang="0">
                  <a:pos x="46" y="8"/>
                </a:cxn>
                <a:cxn ang="0">
                  <a:pos x="54" y="16"/>
                </a:cxn>
                <a:cxn ang="0">
                  <a:pos x="62" y="23"/>
                </a:cxn>
                <a:cxn ang="0">
                  <a:pos x="387" y="334"/>
                </a:cxn>
                <a:cxn ang="0">
                  <a:pos x="387" y="334"/>
                </a:cxn>
                <a:cxn ang="0">
                  <a:pos x="697" y="23"/>
                </a:cxn>
                <a:cxn ang="0">
                  <a:pos x="712" y="16"/>
                </a:cxn>
                <a:cxn ang="0">
                  <a:pos x="720" y="8"/>
                </a:cxn>
                <a:cxn ang="0">
                  <a:pos x="728" y="8"/>
                </a:cxn>
                <a:cxn ang="0">
                  <a:pos x="736" y="0"/>
                </a:cxn>
              </a:cxnLst>
              <a:rect l="0" t="0" r="r" b="b"/>
              <a:pathLst>
                <a:path w="767" h="770">
                  <a:moveTo>
                    <a:pt x="736" y="0"/>
                  </a:moveTo>
                  <a:lnTo>
                    <a:pt x="751" y="8"/>
                  </a:lnTo>
                  <a:lnTo>
                    <a:pt x="759" y="23"/>
                  </a:lnTo>
                  <a:lnTo>
                    <a:pt x="767" y="39"/>
                  </a:lnTo>
                  <a:lnTo>
                    <a:pt x="767" y="47"/>
                  </a:lnTo>
                  <a:lnTo>
                    <a:pt x="759" y="55"/>
                  </a:lnTo>
                  <a:lnTo>
                    <a:pt x="751" y="62"/>
                  </a:lnTo>
                  <a:lnTo>
                    <a:pt x="736" y="78"/>
                  </a:lnTo>
                  <a:lnTo>
                    <a:pt x="728" y="86"/>
                  </a:lnTo>
                  <a:lnTo>
                    <a:pt x="720" y="93"/>
                  </a:lnTo>
                  <a:lnTo>
                    <a:pt x="426" y="389"/>
                  </a:lnTo>
                  <a:lnTo>
                    <a:pt x="472" y="428"/>
                  </a:lnTo>
                  <a:lnTo>
                    <a:pt x="526" y="490"/>
                  </a:lnTo>
                  <a:lnTo>
                    <a:pt x="596" y="552"/>
                  </a:lnTo>
                  <a:lnTo>
                    <a:pt x="658" y="614"/>
                  </a:lnTo>
                  <a:lnTo>
                    <a:pt x="712" y="669"/>
                  </a:lnTo>
                  <a:lnTo>
                    <a:pt x="743" y="707"/>
                  </a:lnTo>
                  <a:lnTo>
                    <a:pt x="759" y="723"/>
                  </a:lnTo>
                  <a:lnTo>
                    <a:pt x="767" y="731"/>
                  </a:lnTo>
                  <a:lnTo>
                    <a:pt x="767" y="739"/>
                  </a:lnTo>
                  <a:lnTo>
                    <a:pt x="759" y="754"/>
                  </a:lnTo>
                  <a:lnTo>
                    <a:pt x="751" y="770"/>
                  </a:lnTo>
                  <a:lnTo>
                    <a:pt x="736" y="770"/>
                  </a:lnTo>
                  <a:lnTo>
                    <a:pt x="728" y="770"/>
                  </a:lnTo>
                  <a:lnTo>
                    <a:pt x="720" y="762"/>
                  </a:lnTo>
                  <a:lnTo>
                    <a:pt x="712" y="762"/>
                  </a:lnTo>
                  <a:lnTo>
                    <a:pt x="379" y="435"/>
                  </a:lnTo>
                  <a:lnTo>
                    <a:pt x="62" y="746"/>
                  </a:lnTo>
                  <a:lnTo>
                    <a:pt x="54" y="762"/>
                  </a:lnTo>
                  <a:lnTo>
                    <a:pt x="46" y="770"/>
                  </a:lnTo>
                  <a:lnTo>
                    <a:pt x="39" y="770"/>
                  </a:lnTo>
                  <a:lnTo>
                    <a:pt x="31" y="770"/>
                  </a:lnTo>
                  <a:lnTo>
                    <a:pt x="15" y="770"/>
                  </a:lnTo>
                  <a:lnTo>
                    <a:pt x="8" y="754"/>
                  </a:lnTo>
                  <a:lnTo>
                    <a:pt x="0" y="739"/>
                  </a:lnTo>
                  <a:lnTo>
                    <a:pt x="0" y="731"/>
                  </a:lnTo>
                  <a:lnTo>
                    <a:pt x="0" y="723"/>
                  </a:lnTo>
                  <a:lnTo>
                    <a:pt x="8" y="715"/>
                  </a:lnTo>
                  <a:lnTo>
                    <a:pt x="23" y="707"/>
                  </a:lnTo>
                  <a:lnTo>
                    <a:pt x="341" y="389"/>
                  </a:lnTo>
                  <a:lnTo>
                    <a:pt x="23" y="62"/>
                  </a:lnTo>
                  <a:lnTo>
                    <a:pt x="8" y="55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8" y="23"/>
                  </a:lnTo>
                  <a:lnTo>
                    <a:pt x="15" y="8"/>
                  </a:lnTo>
                  <a:lnTo>
                    <a:pt x="31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4" y="16"/>
                  </a:lnTo>
                  <a:lnTo>
                    <a:pt x="62" y="23"/>
                  </a:lnTo>
                  <a:lnTo>
                    <a:pt x="387" y="334"/>
                  </a:lnTo>
                  <a:lnTo>
                    <a:pt x="387" y="334"/>
                  </a:lnTo>
                  <a:lnTo>
                    <a:pt x="697" y="23"/>
                  </a:lnTo>
                  <a:lnTo>
                    <a:pt x="712" y="16"/>
                  </a:lnTo>
                  <a:lnTo>
                    <a:pt x="720" y="8"/>
                  </a:lnTo>
                  <a:lnTo>
                    <a:pt x="728" y="8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 noEditPoints="1"/>
            </p:cNvSpPr>
            <p:nvPr/>
          </p:nvSpPr>
          <p:spPr bwMode="auto">
            <a:xfrm>
              <a:off x="25113" y="2141"/>
              <a:ext cx="705" cy="1080"/>
            </a:xfrm>
            <a:custGeom>
              <a:avLst/>
              <a:gdLst/>
              <a:ahLst/>
              <a:cxnLst>
                <a:cxn ang="0">
                  <a:pos x="0" y="956"/>
                </a:cxn>
                <a:cxn ang="0">
                  <a:pos x="0" y="956"/>
                </a:cxn>
                <a:cxn ang="0">
                  <a:pos x="210" y="832"/>
                </a:cxn>
                <a:cxn ang="0">
                  <a:pos x="295" y="902"/>
                </a:cxn>
                <a:cxn ang="0">
                  <a:pos x="372" y="948"/>
                </a:cxn>
                <a:cxn ang="0">
                  <a:pos x="450" y="964"/>
                </a:cxn>
                <a:cxn ang="0">
                  <a:pos x="504" y="941"/>
                </a:cxn>
                <a:cxn ang="0">
                  <a:pos x="550" y="902"/>
                </a:cxn>
                <a:cxn ang="0">
                  <a:pos x="566" y="847"/>
                </a:cxn>
                <a:cxn ang="0">
                  <a:pos x="558" y="777"/>
                </a:cxn>
                <a:cxn ang="0">
                  <a:pos x="535" y="653"/>
                </a:cxn>
                <a:cxn ang="0">
                  <a:pos x="256" y="117"/>
                </a:cxn>
                <a:cxn ang="0">
                  <a:pos x="225" y="334"/>
                </a:cxn>
                <a:cxn ang="0">
                  <a:pos x="233" y="544"/>
                </a:cxn>
                <a:cxn ang="0">
                  <a:pos x="341" y="684"/>
                </a:cxn>
                <a:cxn ang="0">
                  <a:pos x="519" y="552"/>
                </a:cxn>
                <a:cxn ang="0">
                  <a:pos x="434" y="171"/>
                </a:cxn>
                <a:cxn ang="0">
                  <a:pos x="256" y="117"/>
                </a:cxn>
                <a:cxn ang="0">
                  <a:pos x="465" y="39"/>
                </a:cxn>
                <a:cxn ang="0">
                  <a:pos x="674" y="8"/>
                </a:cxn>
                <a:cxn ang="0">
                  <a:pos x="659" y="85"/>
                </a:cxn>
                <a:cxn ang="0">
                  <a:pos x="651" y="264"/>
                </a:cxn>
                <a:cxn ang="0">
                  <a:pos x="643" y="505"/>
                </a:cxn>
                <a:cxn ang="0">
                  <a:pos x="651" y="575"/>
                </a:cxn>
                <a:cxn ang="0">
                  <a:pos x="574" y="925"/>
                </a:cxn>
                <a:cxn ang="0">
                  <a:pos x="419" y="1073"/>
                </a:cxn>
                <a:cxn ang="0">
                  <a:pos x="388" y="1080"/>
                </a:cxn>
                <a:cxn ang="0">
                  <a:pos x="241" y="1049"/>
                </a:cxn>
                <a:cxn ang="0">
                  <a:pos x="24" y="979"/>
                </a:cxn>
                <a:cxn ang="0">
                  <a:pos x="109" y="871"/>
                </a:cxn>
                <a:cxn ang="0">
                  <a:pos x="101" y="645"/>
                </a:cxn>
                <a:cxn ang="0">
                  <a:pos x="101" y="319"/>
                </a:cxn>
                <a:cxn ang="0">
                  <a:pos x="380" y="0"/>
                </a:cxn>
              </a:cxnLst>
              <a:rect l="0" t="0" r="r" b="b"/>
              <a:pathLst>
                <a:path w="705" h="1080">
                  <a:moveTo>
                    <a:pt x="0" y="956"/>
                  </a:moveTo>
                  <a:lnTo>
                    <a:pt x="0" y="956"/>
                  </a:lnTo>
                  <a:lnTo>
                    <a:pt x="0" y="956"/>
                  </a:lnTo>
                  <a:lnTo>
                    <a:pt x="0" y="956"/>
                  </a:lnTo>
                  <a:close/>
                  <a:moveTo>
                    <a:pt x="519" y="591"/>
                  </a:moveTo>
                  <a:lnTo>
                    <a:pt x="210" y="832"/>
                  </a:lnTo>
                  <a:lnTo>
                    <a:pt x="248" y="871"/>
                  </a:lnTo>
                  <a:lnTo>
                    <a:pt x="295" y="902"/>
                  </a:lnTo>
                  <a:lnTo>
                    <a:pt x="334" y="925"/>
                  </a:lnTo>
                  <a:lnTo>
                    <a:pt x="372" y="948"/>
                  </a:lnTo>
                  <a:lnTo>
                    <a:pt x="411" y="956"/>
                  </a:lnTo>
                  <a:lnTo>
                    <a:pt x="450" y="964"/>
                  </a:lnTo>
                  <a:lnTo>
                    <a:pt x="481" y="956"/>
                  </a:lnTo>
                  <a:lnTo>
                    <a:pt x="504" y="941"/>
                  </a:lnTo>
                  <a:lnTo>
                    <a:pt x="535" y="925"/>
                  </a:lnTo>
                  <a:lnTo>
                    <a:pt x="550" y="902"/>
                  </a:lnTo>
                  <a:lnTo>
                    <a:pt x="558" y="871"/>
                  </a:lnTo>
                  <a:lnTo>
                    <a:pt x="566" y="847"/>
                  </a:lnTo>
                  <a:lnTo>
                    <a:pt x="566" y="816"/>
                  </a:lnTo>
                  <a:lnTo>
                    <a:pt x="558" y="777"/>
                  </a:lnTo>
                  <a:lnTo>
                    <a:pt x="550" y="723"/>
                  </a:lnTo>
                  <a:lnTo>
                    <a:pt x="535" y="653"/>
                  </a:lnTo>
                  <a:lnTo>
                    <a:pt x="519" y="591"/>
                  </a:lnTo>
                  <a:close/>
                  <a:moveTo>
                    <a:pt x="256" y="117"/>
                  </a:moveTo>
                  <a:lnTo>
                    <a:pt x="233" y="225"/>
                  </a:lnTo>
                  <a:lnTo>
                    <a:pt x="225" y="334"/>
                  </a:lnTo>
                  <a:lnTo>
                    <a:pt x="225" y="443"/>
                  </a:lnTo>
                  <a:lnTo>
                    <a:pt x="233" y="544"/>
                  </a:lnTo>
                  <a:lnTo>
                    <a:pt x="279" y="622"/>
                  </a:lnTo>
                  <a:lnTo>
                    <a:pt x="341" y="684"/>
                  </a:lnTo>
                  <a:lnTo>
                    <a:pt x="341" y="684"/>
                  </a:lnTo>
                  <a:lnTo>
                    <a:pt x="519" y="552"/>
                  </a:lnTo>
                  <a:lnTo>
                    <a:pt x="535" y="187"/>
                  </a:lnTo>
                  <a:lnTo>
                    <a:pt x="434" y="171"/>
                  </a:lnTo>
                  <a:lnTo>
                    <a:pt x="341" y="148"/>
                  </a:lnTo>
                  <a:lnTo>
                    <a:pt x="256" y="117"/>
                  </a:lnTo>
                  <a:close/>
                  <a:moveTo>
                    <a:pt x="380" y="0"/>
                  </a:moveTo>
                  <a:lnTo>
                    <a:pt x="465" y="39"/>
                  </a:lnTo>
                  <a:lnTo>
                    <a:pt x="558" y="70"/>
                  </a:lnTo>
                  <a:lnTo>
                    <a:pt x="674" y="8"/>
                  </a:lnTo>
                  <a:lnTo>
                    <a:pt x="682" y="16"/>
                  </a:lnTo>
                  <a:lnTo>
                    <a:pt x="659" y="85"/>
                  </a:lnTo>
                  <a:lnTo>
                    <a:pt x="651" y="163"/>
                  </a:lnTo>
                  <a:lnTo>
                    <a:pt x="651" y="264"/>
                  </a:lnTo>
                  <a:lnTo>
                    <a:pt x="651" y="389"/>
                  </a:lnTo>
                  <a:lnTo>
                    <a:pt x="643" y="505"/>
                  </a:lnTo>
                  <a:lnTo>
                    <a:pt x="651" y="544"/>
                  </a:lnTo>
                  <a:lnTo>
                    <a:pt x="651" y="575"/>
                  </a:lnTo>
                  <a:lnTo>
                    <a:pt x="705" y="777"/>
                  </a:lnTo>
                  <a:lnTo>
                    <a:pt x="574" y="925"/>
                  </a:lnTo>
                  <a:lnTo>
                    <a:pt x="442" y="1065"/>
                  </a:lnTo>
                  <a:lnTo>
                    <a:pt x="419" y="1073"/>
                  </a:lnTo>
                  <a:lnTo>
                    <a:pt x="403" y="1080"/>
                  </a:lnTo>
                  <a:lnTo>
                    <a:pt x="388" y="1080"/>
                  </a:lnTo>
                  <a:lnTo>
                    <a:pt x="310" y="1073"/>
                  </a:lnTo>
                  <a:lnTo>
                    <a:pt x="241" y="1049"/>
                  </a:lnTo>
                  <a:lnTo>
                    <a:pt x="78" y="941"/>
                  </a:lnTo>
                  <a:lnTo>
                    <a:pt x="24" y="979"/>
                  </a:lnTo>
                  <a:lnTo>
                    <a:pt x="0" y="956"/>
                  </a:lnTo>
                  <a:lnTo>
                    <a:pt x="109" y="871"/>
                  </a:lnTo>
                  <a:lnTo>
                    <a:pt x="217" y="785"/>
                  </a:lnTo>
                  <a:lnTo>
                    <a:pt x="101" y="645"/>
                  </a:lnTo>
                  <a:lnTo>
                    <a:pt x="93" y="474"/>
                  </a:lnTo>
                  <a:lnTo>
                    <a:pt x="101" y="319"/>
                  </a:lnTo>
                  <a:lnTo>
                    <a:pt x="117" y="163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25989" y="1690"/>
              <a:ext cx="364" cy="1594"/>
            </a:xfrm>
            <a:custGeom>
              <a:avLst/>
              <a:gdLst/>
              <a:ahLst/>
              <a:cxnLst>
                <a:cxn ang="0">
                  <a:pos x="364" y="801"/>
                </a:cxn>
                <a:cxn ang="0">
                  <a:pos x="364" y="801"/>
                </a:cxn>
                <a:cxn ang="0">
                  <a:pos x="364" y="801"/>
                </a:cxn>
                <a:cxn ang="0">
                  <a:pos x="15" y="0"/>
                </a:cxn>
                <a:cxn ang="0">
                  <a:pos x="38" y="16"/>
                </a:cxn>
                <a:cxn ang="0">
                  <a:pos x="77" y="55"/>
                </a:cxn>
                <a:cxn ang="0">
                  <a:pos x="139" y="109"/>
                </a:cxn>
                <a:cxn ang="0">
                  <a:pos x="201" y="194"/>
                </a:cxn>
                <a:cxn ang="0">
                  <a:pos x="263" y="303"/>
                </a:cxn>
                <a:cxn ang="0">
                  <a:pos x="325" y="482"/>
                </a:cxn>
                <a:cxn ang="0">
                  <a:pos x="356" y="653"/>
                </a:cxn>
                <a:cxn ang="0">
                  <a:pos x="364" y="801"/>
                </a:cxn>
                <a:cxn ang="0">
                  <a:pos x="356" y="948"/>
                </a:cxn>
                <a:cxn ang="0">
                  <a:pos x="325" y="1112"/>
                </a:cxn>
                <a:cxn ang="0">
                  <a:pos x="263" y="1283"/>
                </a:cxn>
                <a:cxn ang="0">
                  <a:pos x="209" y="1392"/>
                </a:cxn>
                <a:cxn ang="0">
                  <a:pos x="139" y="1485"/>
                </a:cxn>
                <a:cxn ang="0">
                  <a:pos x="85" y="1547"/>
                </a:cxn>
                <a:cxn ang="0">
                  <a:pos x="38" y="1586"/>
                </a:cxn>
                <a:cxn ang="0">
                  <a:pos x="15" y="1594"/>
                </a:cxn>
                <a:cxn ang="0">
                  <a:pos x="0" y="1594"/>
                </a:cxn>
                <a:cxn ang="0">
                  <a:pos x="0" y="1578"/>
                </a:cxn>
                <a:cxn ang="0">
                  <a:pos x="0" y="1578"/>
                </a:cxn>
                <a:cxn ang="0">
                  <a:pos x="0" y="1570"/>
                </a:cxn>
                <a:cxn ang="0">
                  <a:pos x="7" y="1563"/>
                </a:cxn>
                <a:cxn ang="0">
                  <a:pos x="23" y="1555"/>
                </a:cxn>
                <a:cxn ang="0">
                  <a:pos x="124" y="1423"/>
                </a:cxn>
                <a:cxn ang="0">
                  <a:pos x="193" y="1283"/>
                </a:cxn>
                <a:cxn ang="0">
                  <a:pos x="240" y="1127"/>
                </a:cxn>
                <a:cxn ang="0">
                  <a:pos x="263" y="964"/>
                </a:cxn>
                <a:cxn ang="0">
                  <a:pos x="271" y="801"/>
                </a:cxn>
                <a:cxn ang="0">
                  <a:pos x="263" y="606"/>
                </a:cxn>
                <a:cxn ang="0">
                  <a:pos x="232" y="435"/>
                </a:cxn>
                <a:cxn ang="0">
                  <a:pos x="186" y="288"/>
                </a:cxn>
                <a:cxn ang="0">
                  <a:pos x="116" y="163"/>
                </a:cxn>
                <a:cxn ang="0">
                  <a:pos x="31" y="55"/>
                </a:cxn>
                <a:cxn ang="0">
                  <a:pos x="15" y="39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6"/>
                </a:cxn>
                <a:cxn ang="0">
                  <a:pos x="0" y="8"/>
                </a:cxn>
                <a:cxn ang="0">
                  <a:pos x="15" y="0"/>
                </a:cxn>
              </a:cxnLst>
              <a:rect l="0" t="0" r="r" b="b"/>
              <a:pathLst>
                <a:path w="364" h="1594">
                  <a:moveTo>
                    <a:pt x="364" y="801"/>
                  </a:moveTo>
                  <a:lnTo>
                    <a:pt x="364" y="801"/>
                  </a:lnTo>
                  <a:lnTo>
                    <a:pt x="364" y="801"/>
                  </a:lnTo>
                  <a:close/>
                  <a:moveTo>
                    <a:pt x="15" y="0"/>
                  </a:moveTo>
                  <a:lnTo>
                    <a:pt x="38" y="16"/>
                  </a:lnTo>
                  <a:lnTo>
                    <a:pt x="77" y="55"/>
                  </a:lnTo>
                  <a:lnTo>
                    <a:pt x="139" y="109"/>
                  </a:lnTo>
                  <a:lnTo>
                    <a:pt x="201" y="194"/>
                  </a:lnTo>
                  <a:lnTo>
                    <a:pt x="263" y="303"/>
                  </a:lnTo>
                  <a:lnTo>
                    <a:pt x="325" y="482"/>
                  </a:lnTo>
                  <a:lnTo>
                    <a:pt x="356" y="653"/>
                  </a:lnTo>
                  <a:lnTo>
                    <a:pt x="364" y="801"/>
                  </a:lnTo>
                  <a:lnTo>
                    <a:pt x="356" y="948"/>
                  </a:lnTo>
                  <a:lnTo>
                    <a:pt x="325" y="1112"/>
                  </a:lnTo>
                  <a:lnTo>
                    <a:pt x="263" y="1283"/>
                  </a:lnTo>
                  <a:lnTo>
                    <a:pt x="209" y="1392"/>
                  </a:lnTo>
                  <a:lnTo>
                    <a:pt x="139" y="1485"/>
                  </a:lnTo>
                  <a:lnTo>
                    <a:pt x="85" y="1547"/>
                  </a:lnTo>
                  <a:lnTo>
                    <a:pt x="38" y="1586"/>
                  </a:lnTo>
                  <a:lnTo>
                    <a:pt x="15" y="1594"/>
                  </a:lnTo>
                  <a:lnTo>
                    <a:pt x="0" y="1594"/>
                  </a:lnTo>
                  <a:lnTo>
                    <a:pt x="0" y="1578"/>
                  </a:lnTo>
                  <a:lnTo>
                    <a:pt x="0" y="1578"/>
                  </a:lnTo>
                  <a:lnTo>
                    <a:pt x="0" y="1570"/>
                  </a:lnTo>
                  <a:lnTo>
                    <a:pt x="7" y="1563"/>
                  </a:lnTo>
                  <a:lnTo>
                    <a:pt x="23" y="1555"/>
                  </a:lnTo>
                  <a:lnTo>
                    <a:pt x="124" y="1423"/>
                  </a:lnTo>
                  <a:lnTo>
                    <a:pt x="193" y="1283"/>
                  </a:lnTo>
                  <a:lnTo>
                    <a:pt x="240" y="1127"/>
                  </a:lnTo>
                  <a:lnTo>
                    <a:pt x="263" y="964"/>
                  </a:lnTo>
                  <a:lnTo>
                    <a:pt x="271" y="801"/>
                  </a:lnTo>
                  <a:lnTo>
                    <a:pt x="263" y="606"/>
                  </a:lnTo>
                  <a:lnTo>
                    <a:pt x="232" y="435"/>
                  </a:lnTo>
                  <a:lnTo>
                    <a:pt x="186" y="288"/>
                  </a:lnTo>
                  <a:lnTo>
                    <a:pt x="116" y="163"/>
                  </a:lnTo>
                  <a:lnTo>
                    <a:pt x="31" y="55"/>
                  </a:lnTo>
                  <a:lnTo>
                    <a:pt x="15" y="39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0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2971800" y="3048000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Dyon</a:t>
            </a:r>
            <a:r>
              <a:rPr lang="en-US" sz="2800" dirty="0" smtClean="0"/>
              <a:t> charges: </a:t>
            </a:r>
            <a:endParaRPr lang="en-US" sz="2800" dirty="0"/>
          </a:p>
        </p:txBody>
      </p:sp>
      <p:grpSp>
        <p:nvGrpSpPr>
          <p:cNvPr id="1057" name="Group 3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066800" y="3810000"/>
            <a:ext cx="7019265" cy="495300"/>
            <a:chOff x="570" y="2642"/>
            <a:chExt cx="20464" cy="1444"/>
          </a:xfrm>
        </p:grpSpPr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570" y="3064"/>
              <a:ext cx="838" cy="1022"/>
            </a:xfrm>
            <a:custGeom>
              <a:avLst/>
              <a:gdLst/>
              <a:ahLst/>
              <a:cxnLst>
                <a:cxn ang="0">
                  <a:pos x="387" y="18"/>
                </a:cxn>
                <a:cxn ang="0">
                  <a:pos x="487" y="104"/>
                </a:cxn>
                <a:cxn ang="0">
                  <a:pos x="556" y="281"/>
                </a:cxn>
                <a:cxn ang="0">
                  <a:pos x="581" y="440"/>
                </a:cxn>
                <a:cxn ang="0">
                  <a:pos x="681" y="251"/>
                </a:cxn>
                <a:cxn ang="0">
                  <a:pos x="800" y="24"/>
                </a:cxn>
                <a:cxn ang="0">
                  <a:pos x="813" y="18"/>
                </a:cxn>
                <a:cxn ang="0">
                  <a:pos x="825" y="18"/>
                </a:cxn>
                <a:cxn ang="0">
                  <a:pos x="838" y="37"/>
                </a:cxn>
                <a:cxn ang="0">
                  <a:pos x="825" y="55"/>
                </a:cxn>
                <a:cxn ang="0">
                  <a:pos x="813" y="80"/>
                </a:cxn>
                <a:cxn ang="0">
                  <a:pos x="763" y="177"/>
                </a:cxn>
                <a:cxn ang="0">
                  <a:pos x="669" y="392"/>
                </a:cxn>
                <a:cxn ang="0">
                  <a:pos x="588" y="600"/>
                </a:cxn>
                <a:cxn ang="0">
                  <a:pos x="575" y="661"/>
                </a:cxn>
                <a:cxn ang="0">
                  <a:pos x="544" y="814"/>
                </a:cxn>
                <a:cxn ang="0">
                  <a:pos x="506" y="960"/>
                </a:cxn>
                <a:cxn ang="0">
                  <a:pos x="487" y="1009"/>
                </a:cxn>
                <a:cxn ang="0">
                  <a:pos x="469" y="1022"/>
                </a:cxn>
                <a:cxn ang="0">
                  <a:pos x="450" y="1009"/>
                </a:cxn>
                <a:cxn ang="0">
                  <a:pos x="450" y="954"/>
                </a:cxn>
                <a:cxn ang="0">
                  <a:pos x="481" y="814"/>
                </a:cxn>
                <a:cxn ang="0">
                  <a:pos x="531" y="661"/>
                </a:cxn>
                <a:cxn ang="0">
                  <a:pos x="544" y="612"/>
                </a:cxn>
                <a:cxn ang="0">
                  <a:pos x="550" y="508"/>
                </a:cxn>
                <a:cxn ang="0">
                  <a:pos x="544" y="398"/>
                </a:cxn>
                <a:cxn ang="0">
                  <a:pos x="506" y="263"/>
                </a:cxn>
                <a:cxn ang="0">
                  <a:pos x="431" y="159"/>
                </a:cxn>
                <a:cxn ang="0">
                  <a:pos x="287" y="116"/>
                </a:cxn>
                <a:cxn ang="0">
                  <a:pos x="231" y="122"/>
                </a:cxn>
                <a:cxn ang="0">
                  <a:pos x="125" y="165"/>
                </a:cxn>
                <a:cxn ang="0">
                  <a:pos x="37" y="294"/>
                </a:cxn>
                <a:cxn ang="0">
                  <a:pos x="31" y="300"/>
                </a:cxn>
                <a:cxn ang="0">
                  <a:pos x="6" y="300"/>
                </a:cxn>
                <a:cxn ang="0">
                  <a:pos x="0" y="288"/>
                </a:cxn>
                <a:cxn ang="0">
                  <a:pos x="25" y="208"/>
                </a:cxn>
                <a:cxn ang="0">
                  <a:pos x="106" y="98"/>
                </a:cxn>
                <a:cxn ang="0">
                  <a:pos x="231" y="12"/>
                </a:cxn>
              </a:cxnLst>
              <a:rect l="0" t="0" r="r" b="b"/>
              <a:pathLst>
                <a:path w="838" h="1022">
                  <a:moveTo>
                    <a:pt x="312" y="0"/>
                  </a:moveTo>
                  <a:lnTo>
                    <a:pt x="387" y="18"/>
                  </a:lnTo>
                  <a:lnTo>
                    <a:pt x="444" y="49"/>
                  </a:lnTo>
                  <a:lnTo>
                    <a:pt x="487" y="104"/>
                  </a:lnTo>
                  <a:lnTo>
                    <a:pt x="519" y="171"/>
                  </a:lnTo>
                  <a:lnTo>
                    <a:pt x="556" y="281"/>
                  </a:lnTo>
                  <a:lnTo>
                    <a:pt x="575" y="373"/>
                  </a:lnTo>
                  <a:lnTo>
                    <a:pt x="581" y="440"/>
                  </a:lnTo>
                  <a:lnTo>
                    <a:pt x="588" y="489"/>
                  </a:lnTo>
                  <a:lnTo>
                    <a:pt x="681" y="251"/>
                  </a:lnTo>
                  <a:lnTo>
                    <a:pt x="794" y="31"/>
                  </a:lnTo>
                  <a:lnTo>
                    <a:pt x="800" y="24"/>
                  </a:lnTo>
                  <a:lnTo>
                    <a:pt x="806" y="18"/>
                  </a:lnTo>
                  <a:lnTo>
                    <a:pt x="813" y="18"/>
                  </a:lnTo>
                  <a:lnTo>
                    <a:pt x="819" y="18"/>
                  </a:lnTo>
                  <a:lnTo>
                    <a:pt x="825" y="18"/>
                  </a:lnTo>
                  <a:lnTo>
                    <a:pt x="831" y="24"/>
                  </a:lnTo>
                  <a:lnTo>
                    <a:pt x="838" y="37"/>
                  </a:lnTo>
                  <a:lnTo>
                    <a:pt x="831" y="43"/>
                  </a:lnTo>
                  <a:lnTo>
                    <a:pt x="825" y="55"/>
                  </a:lnTo>
                  <a:lnTo>
                    <a:pt x="819" y="67"/>
                  </a:lnTo>
                  <a:lnTo>
                    <a:pt x="813" y="80"/>
                  </a:lnTo>
                  <a:lnTo>
                    <a:pt x="806" y="98"/>
                  </a:lnTo>
                  <a:lnTo>
                    <a:pt x="763" y="177"/>
                  </a:lnTo>
                  <a:lnTo>
                    <a:pt x="713" y="281"/>
                  </a:lnTo>
                  <a:lnTo>
                    <a:pt x="669" y="392"/>
                  </a:lnTo>
                  <a:lnTo>
                    <a:pt x="625" y="502"/>
                  </a:lnTo>
                  <a:lnTo>
                    <a:pt x="588" y="600"/>
                  </a:lnTo>
                  <a:lnTo>
                    <a:pt x="581" y="630"/>
                  </a:lnTo>
                  <a:lnTo>
                    <a:pt x="575" y="661"/>
                  </a:lnTo>
                  <a:lnTo>
                    <a:pt x="563" y="722"/>
                  </a:lnTo>
                  <a:lnTo>
                    <a:pt x="544" y="814"/>
                  </a:lnTo>
                  <a:lnTo>
                    <a:pt x="519" y="930"/>
                  </a:lnTo>
                  <a:lnTo>
                    <a:pt x="506" y="960"/>
                  </a:lnTo>
                  <a:lnTo>
                    <a:pt x="494" y="991"/>
                  </a:lnTo>
                  <a:lnTo>
                    <a:pt x="487" y="1009"/>
                  </a:lnTo>
                  <a:lnTo>
                    <a:pt x="475" y="1022"/>
                  </a:lnTo>
                  <a:lnTo>
                    <a:pt x="469" y="1022"/>
                  </a:lnTo>
                  <a:lnTo>
                    <a:pt x="456" y="1022"/>
                  </a:lnTo>
                  <a:lnTo>
                    <a:pt x="450" y="1009"/>
                  </a:lnTo>
                  <a:lnTo>
                    <a:pt x="444" y="997"/>
                  </a:lnTo>
                  <a:lnTo>
                    <a:pt x="450" y="954"/>
                  </a:lnTo>
                  <a:lnTo>
                    <a:pt x="462" y="893"/>
                  </a:lnTo>
                  <a:lnTo>
                    <a:pt x="481" y="814"/>
                  </a:lnTo>
                  <a:lnTo>
                    <a:pt x="506" y="734"/>
                  </a:lnTo>
                  <a:lnTo>
                    <a:pt x="531" y="661"/>
                  </a:lnTo>
                  <a:lnTo>
                    <a:pt x="537" y="636"/>
                  </a:lnTo>
                  <a:lnTo>
                    <a:pt x="544" y="612"/>
                  </a:lnTo>
                  <a:lnTo>
                    <a:pt x="544" y="569"/>
                  </a:lnTo>
                  <a:lnTo>
                    <a:pt x="550" y="508"/>
                  </a:lnTo>
                  <a:lnTo>
                    <a:pt x="550" y="459"/>
                  </a:lnTo>
                  <a:lnTo>
                    <a:pt x="544" y="398"/>
                  </a:lnTo>
                  <a:lnTo>
                    <a:pt x="531" y="330"/>
                  </a:lnTo>
                  <a:lnTo>
                    <a:pt x="506" y="263"/>
                  </a:lnTo>
                  <a:lnTo>
                    <a:pt x="475" y="208"/>
                  </a:lnTo>
                  <a:lnTo>
                    <a:pt x="431" y="159"/>
                  </a:lnTo>
                  <a:lnTo>
                    <a:pt x="369" y="128"/>
                  </a:lnTo>
                  <a:lnTo>
                    <a:pt x="287" y="116"/>
                  </a:lnTo>
                  <a:lnTo>
                    <a:pt x="269" y="116"/>
                  </a:lnTo>
                  <a:lnTo>
                    <a:pt x="231" y="122"/>
                  </a:lnTo>
                  <a:lnTo>
                    <a:pt x="181" y="135"/>
                  </a:lnTo>
                  <a:lnTo>
                    <a:pt x="125" y="165"/>
                  </a:lnTo>
                  <a:lnTo>
                    <a:pt x="75" y="220"/>
                  </a:lnTo>
                  <a:lnTo>
                    <a:pt x="37" y="294"/>
                  </a:lnTo>
                  <a:lnTo>
                    <a:pt x="37" y="294"/>
                  </a:lnTo>
                  <a:lnTo>
                    <a:pt x="31" y="300"/>
                  </a:lnTo>
                  <a:lnTo>
                    <a:pt x="18" y="30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88"/>
                  </a:lnTo>
                  <a:lnTo>
                    <a:pt x="6" y="251"/>
                  </a:lnTo>
                  <a:lnTo>
                    <a:pt x="25" y="208"/>
                  </a:lnTo>
                  <a:lnTo>
                    <a:pt x="56" y="153"/>
                  </a:lnTo>
                  <a:lnTo>
                    <a:pt x="106" y="98"/>
                  </a:lnTo>
                  <a:lnTo>
                    <a:pt x="162" y="49"/>
                  </a:lnTo>
                  <a:lnTo>
                    <a:pt x="231" y="1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1996" y="3186"/>
              <a:ext cx="1057" cy="361"/>
            </a:xfrm>
            <a:custGeom>
              <a:avLst/>
              <a:gdLst/>
              <a:ahLst/>
              <a:cxnLst>
                <a:cxn ang="0">
                  <a:pos x="50" y="300"/>
                </a:cxn>
                <a:cxn ang="0">
                  <a:pos x="1000" y="300"/>
                </a:cxn>
                <a:cxn ang="0">
                  <a:pos x="1013" y="300"/>
                </a:cxn>
                <a:cxn ang="0">
                  <a:pos x="1025" y="300"/>
                </a:cxn>
                <a:cxn ang="0">
                  <a:pos x="1038" y="300"/>
                </a:cxn>
                <a:cxn ang="0">
                  <a:pos x="1044" y="306"/>
                </a:cxn>
                <a:cxn ang="0">
                  <a:pos x="1050" y="318"/>
                </a:cxn>
                <a:cxn ang="0">
                  <a:pos x="1057" y="331"/>
                </a:cxn>
                <a:cxn ang="0">
                  <a:pos x="1050" y="343"/>
                </a:cxn>
                <a:cxn ang="0">
                  <a:pos x="1044" y="349"/>
                </a:cxn>
                <a:cxn ang="0">
                  <a:pos x="1038" y="355"/>
                </a:cxn>
                <a:cxn ang="0">
                  <a:pos x="1025" y="361"/>
                </a:cxn>
                <a:cxn ang="0">
                  <a:pos x="1013" y="361"/>
                </a:cxn>
                <a:cxn ang="0">
                  <a:pos x="1000" y="361"/>
                </a:cxn>
                <a:cxn ang="0">
                  <a:pos x="50" y="361"/>
                </a:cxn>
                <a:cxn ang="0">
                  <a:pos x="37" y="361"/>
                </a:cxn>
                <a:cxn ang="0">
                  <a:pos x="25" y="361"/>
                </a:cxn>
                <a:cxn ang="0">
                  <a:pos x="12" y="355"/>
                </a:cxn>
                <a:cxn ang="0">
                  <a:pos x="6" y="349"/>
                </a:cxn>
                <a:cxn ang="0">
                  <a:pos x="0" y="343"/>
                </a:cxn>
                <a:cxn ang="0">
                  <a:pos x="0" y="331"/>
                </a:cxn>
                <a:cxn ang="0">
                  <a:pos x="0" y="318"/>
                </a:cxn>
                <a:cxn ang="0">
                  <a:pos x="6" y="306"/>
                </a:cxn>
                <a:cxn ang="0">
                  <a:pos x="12" y="300"/>
                </a:cxn>
                <a:cxn ang="0">
                  <a:pos x="25" y="300"/>
                </a:cxn>
                <a:cxn ang="0">
                  <a:pos x="37" y="300"/>
                </a:cxn>
                <a:cxn ang="0">
                  <a:pos x="50" y="300"/>
                </a:cxn>
                <a:cxn ang="0">
                  <a:pos x="50" y="0"/>
                </a:cxn>
                <a:cxn ang="0">
                  <a:pos x="1000" y="0"/>
                </a:cxn>
                <a:cxn ang="0">
                  <a:pos x="1013" y="0"/>
                </a:cxn>
                <a:cxn ang="0">
                  <a:pos x="1025" y="0"/>
                </a:cxn>
                <a:cxn ang="0">
                  <a:pos x="1038" y="0"/>
                </a:cxn>
                <a:cxn ang="0">
                  <a:pos x="1044" y="6"/>
                </a:cxn>
                <a:cxn ang="0">
                  <a:pos x="1050" y="13"/>
                </a:cxn>
                <a:cxn ang="0">
                  <a:pos x="1057" y="25"/>
                </a:cxn>
                <a:cxn ang="0">
                  <a:pos x="1050" y="43"/>
                </a:cxn>
                <a:cxn ang="0">
                  <a:pos x="1044" y="49"/>
                </a:cxn>
                <a:cxn ang="0">
                  <a:pos x="1038" y="55"/>
                </a:cxn>
                <a:cxn ang="0">
                  <a:pos x="1025" y="55"/>
                </a:cxn>
                <a:cxn ang="0">
                  <a:pos x="1013" y="55"/>
                </a:cxn>
                <a:cxn ang="0">
                  <a:pos x="1000" y="62"/>
                </a:cxn>
                <a:cxn ang="0">
                  <a:pos x="50" y="62"/>
                </a:cxn>
                <a:cxn ang="0">
                  <a:pos x="37" y="55"/>
                </a:cxn>
                <a:cxn ang="0">
                  <a:pos x="25" y="55"/>
                </a:cxn>
                <a:cxn ang="0">
                  <a:pos x="12" y="55"/>
                </a:cxn>
                <a:cxn ang="0">
                  <a:pos x="6" y="49"/>
                </a:cxn>
                <a:cxn ang="0">
                  <a:pos x="0" y="43"/>
                </a:cxn>
                <a:cxn ang="0">
                  <a:pos x="0" y="25"/>
                </a:cxn>
                <a:cxn ang="0">
                  <a:pos x="0" y="13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25" y="0"/>
                </a:cxn>
                <a:cxn ang="0">
                  <a:pos x="37" y="0"/>
                </a:cxn>
                <a:cxn ang="0">
                  <a:pos x="50" y="0"/>
                </a:cxn>
              </a:cxnLst>
              <a:rect l="0" t="0" r="r" b="b"/>
              <a:pathLst>
                <a:path w="1057" h="361">
                  <a:moveTo>
                    <a:pt x="50" y="300"/>
                  </a:moveTo>
                  <a:lnTo>
                    <a:pt x="1000" y="300"/>
                  </a:lnTo>
                  <a:lnTo>
                    <a:pt x="1013" y="300"/>
                  </a:lnTo>
                  <a:lnTo>
                    <a:pt x="1025" y="300"/>
                  </a:lnTo>
                  <a:lnTo>
                    <a:pt x="1038" y="300"/>
                  </a:lnTo>
                  <a:lnTo>
                    <a:pt x="1044" y="306"/>
                  </a:lnTo>
                  <a:lnTo>
                    <a:pt x="1050" y="318"/>
                  </a:lnTo>
                  <a:lnTo>
                    <a:pt x="1057" y="331"/>
                  </a:lnTo>
                  <a:lnTo>
                    <a:pt x="1050" y="343"/>
                  </a:lnTo>
                  <a:lnTo>
                    <a:pt x="1044" y="349"/>
                  </a:lnTo>
                  <a:lnTo>
                    <a:pt x="1038" y="355"/>
                  </a:lnTo>
                  <a:lnTo>
                    <a:pt x="1025" y="361"/>
                  </a:lnTo>
                  <a:lnTo>
                    <a:pt x="1013" y="361"/>
                  </a:lnTo>
                  <a:lnTo>
                    <a:pt x="1000" y="361"/>
                  </a:lnTo>
                  <a:lnTo>
                    <a:pt x="50" y="361"/>
                  </a:lnTo>
                  <a:lnTo>
                    <a:pt x="37" y="361"/>
                  </a:lnTo>
                  <a:lnTo>
                    <a:pt x="25" y="361"/>
                  </a:lnTo>
                  <a:lnTo>
                    <a:pt x="12" y="355"/>
                  </a:lnTo>
                  <a:lnTo>
                    <a:pt x="6" y="349"/>
                  </a:lnTo>
                  <a:lnTo>
                    <a:pt x="0" y="343"/>
                  </a:lnTo>
                  <a:lnTo>
                    <a:pt x="0" y="331"/>
                  </a:lnTo>
                  <a:lnTo>
                    <a:pt x="0" y="318"/>
                  </a:lnTo>
                  <a:lnTo>
                    <a:pt x="6" y="306"/>
                  </a:lnTo>
                  <a:lnTo>
                    <a:pt x="12" y="300"/>
                  </a:lnTo>
                  <a:lnTo>
                    <a:pt x="25" y="300"/>
                  </a:lnTo>
                  <a:lnTo>
                    <a:pt x="37" y="300"/>
                  </a:lnTo>
                  <a:lnTo>
                    <a:pt x="50" y="300"/>
                  </a:lnTo>
                  <a:close/>
                  <a:moveTo>
                    <a:pt x="50" y="0"/>
                  </a:moveTo>
                  <a:lnTo>
                    <a:pt x="1000" y="0"/>
                  </a:lnTo>
                  <a:lnTo>
                    <a:pt x="1013" y="0"/>
                  </a:lnTo>
                  <a:lnTo>
                    <a:pt x="1025" y="0"/>
                  </a:lnTo>
                  <a:lnTo>
                    <a:pt x="1038" y="0"/>
                  </a:lnTo>
                  <a:lnTo>
                    <a:pt x="1044" y="6"/>
                  </a:lnTo>
                  <a:lnTo>
                    <a:pt x="1050" y="13"/>
                  </a:lnTo>
                  <a:lnTo>
                    <a:pt x="1057" y="25"/>
                  </a:lnTo>
                  <a:lnTo>
                    <a:pt x="1050" y="43"/>
                  </a:lnTo>
                  <a:lnTo>
                    <a:pt x="1044" y="49"/>
                  </a:lnTo>
                  <a:lnTo>
                    <a:pt x="1038" y="55"/>
                  </a:lnTo>
                  <a:lnTo>
                    <a:pt x="1025" y="55"/>
                  </a:lnTo>
                  <a:lnTo>
                    <a:pt x="1013" y="55"/>
                  </a:lnTo>
                  <a:lnTo>
                    <a:pt x="1000" y="62"/>
                  </a:lnTo>
                  <a:lnTo>
                    <a:pt x="50" y="62"/>
                  </a:lnTo>
                  <a:lnTo>
                    <a:pt x="37" y="55"/>
                  </a:lnTo>
                  <a:lnTo>
                    <a:pt x="25" y="55"/>
                  </a:lnTo>
                  <a:lnTo>
                    <a:pt x="12" y="55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3622" y="3064"/>
              <a:ext cx="838" cy="1022"/>
            </a:xfrm>
            <a:custGeom>
              <a:avLst/>
              <a:gdLst/>
              <a:ahLst/>
              <a:cxnLst>
                <a:cxn ang="0">
                  <a:pos x="388" y="18"/>
                </a:cxn>
                <a:cxn ang="0">
                  <a:pos x="488" y="104"/>
                </a:cxn>
                <a:cxn ang="0">
                  <a:pos x="556" y="281"/>
                </a:cxn>
                <a:cxn ang="0">
                  <a:pos x="581" y="440"/>
                </a:cxn>
                <a:cxn ang="0">
                  <a:pos x="682" y="251"/>
                </a:cxn>
                <a:cxn ang="0">
                  <a:pos x="800" y="24"/>
                </a:cxn>
                <a:cxn ang="0">
                  <a:pos x="813" y="18"/>
                </a:cxn>
                <a:cxn ang="0">
                  <a:pos x="825" y="18"/>
                </a:cxn>
                <a:cxn ang="0">
                  <a:pos x="838" y="37"/>
                </a:cxn>
                <a:cxn ang="0">
                  <a:pos x="825" y="55"/>
                </a:cxn>
                <a:cxn ang="0">
                  <a:pos x="813" y="80"/>
                </a:cxn>
                <a:cxn ang="0">
                  <a:pos x="763" y="177"/>
                </a:cxn>
                <a:cxn ang="0">
                  <a:pos x="669" y="392"/>
                </a:cxn>
                <a:cxn ang="0">
                  <a:pos x="588" y="600"/>
                </a:cxn>
                <a:cxn ang="0">
                  <a:pos x="575" y="661"/>
                </a:cxn>
                <a:cxn ang="0">
                  <a:pos x="544" y="814"/>
                </a:cxn>
                <a:cxn ang="0">
                  <a:pos x="506" y="960"/>
                </a:cxn>
                <a:cxn ang="0">
                  <a:pos x="488" y="1009"/>
                </a:cxn>
                <a:cxn ang="0">
                  <a:pos x="463" y="1022"/>
                </a:cxn>
                <a:cxn ang="0">
                  <a:pos x="450" y="1009"/>
                </a:cxn>
                <a:cxn ang="0">
                  <a:pos x="450" y="954"/>
                </a:cxn>
                <a:cxn ang="0">
                  <a:pos x="481" y="814"/>
                </a:cxn>
                <a:cxn ang="0">
                  <a:pos x="525" y="661"/>
                </a:cxn>
                <a:cxn ang="0">
                  <a:pos x="544" y="612"/>
                </a:cxn>
                <a:cxn ang="0">
                  <a:pos x="550" y="508"/>
                </a:cxn>
                <a:cxn ang="0">
                  <a:pos x="544" y="398"/>
                </a:cxn>
                <a:cxn ang="0">
                  <a:pos x="506" y="263"/>
                </a:cxn>
                <a:cxn ang="0">
                  <a:pos x="431" y="159"/>
                </a:cxn>
                <a:cxn ang="0">
                  <a:pos x="288" y="116"/>
                </a:cxn>
                <a:cxn ang="0">
                  <a:pos x="231" y="122"/>
                </a:cxn>
                <a:cxn ang="0">
                  <a:pos x="125" y="165"/>
                </a:cxn>
                <a:cxn ang="0">
                  <a:pos x="37" y="294"/>
                </a:cxn>
                <a:cxn ang="0">
                  <a:pos x="31" y="300"/>
                </a:cxn>
                <a:cxn ang="0">
                  <a:pos x="6" y="300"/>
                </a:cxn>
                <a:cxn ang="0">
                  <a:pos x="0" y="288"/>
                </a:cxn>
                <a:cxn ang="0">
                  <a:pos x="25" y="208"/>
                </a:cxn>
                <a:cxn ang="0">
                  <a:pos x="106" y="98"/>
                </a:cxn>
                <a:cxn ang="0">
                  <a:pos x="231" y="12"/>
                </a:cxn>
              </a:cxnLst>
              <a:rect l="0" t="0" r="r" b="b"/>
              <a:pathLst>
                <a:path w="838" h="1022">
                  <a:moveTo>
                    <a:pt x="313" y="0"/>
                  </a:moveTo>
                  <a:lnTo>
                    <a:pt x="388" y="18"/>
                  </a:lnTo>
                  <a:lnTo>
                    <a:pt x="444" y="49"/>
                  </a:lnTo>
                  <a:lnTo>
                    <a:pt x="488" y="104"/>
                  </a:lnTo>
                  <a:lnTo>
                    <a:pt x="519" y="171"/>
                  </a:lnTo>
                  <a:lnTo>
                    <a:pt x="556" y="281"/>
                  </a:lnTo>
                  <a:lnTo>
                    <a:pt x="575" y="373"/>
                  </a:lnTo>
                  <a:lnTo>
                    <a:pt x="581" y="440"/>
                  </a:lnTo>
                  <a:lnTo>
                    <a:pt x="588" y="489"/>
                  </a:lnTo>
                  <a:lnTo>
                    <a:pt x="682" y="251"/>
                  </a:lnTo>
                  <a:lnTo>
                    <a:pt x="794" y="31"/>
                  </a:lnTo>
                  <a:lnTo>
                    <a:pt x="800" y="24"/>
                  </a:lnTo>
                  <a:lnTo>
                    <a:pt x="807" y="18"/>
                  </a:lnTo>
                  <a:lnTo>
                    <a:pt x="813" y="18"/>
                  </a:lnTo>
                  <a:lnTo>
                    <a:pt x="819" y="18"/>
                  </a:lnTo>
                  <a:lnTo>
                    <a:pt x="825" y="18"/>
                  </a:lnTo>
                  <a:lnTo>
                    <a:pt x="832" y="24"/>
                  </a:lnTo>
                  <a:lnTo>
                    <a:pt x="838" y="37"/>
                  </a:lnTo>
                  <a:lnTo>
                    <a:pt x="832" y="43"/>
                  </a:lnTo>
                  <a:lnTo>
                    <a:pt x="825" y="55"/>
                  </a:lnTo>
                  <a:lnTo>
                    <a:pt x="819" y="67"/>
                  </a:lnTo>
                  <a:lnTo>
                    <a:pt x="813" y="80"/>
                  </a:lnTo>
                  <a:lnTo>
                    <a:pt x="807" y="98"/>
                  </a:lnTo>
                  <a:lnTo>
                    <a:pt x="763" y="177"/>
                  </a:lnTo>
                  <a:lnTo>
                    <a:pt x="713" y="281"/>
                  </a:lnTo>
                  <a:lnTo>
                    <a:pt x="669" y="392"/>
                  </a:lnTo>
                  <a:lnTo>
                    <a:pt x="625" y="502"/>
                  </a:lnTo>
                  <a:lnTo>
                    <a:pt x="588" y="600"/>
                  </a:lnTo>
                  <a:lnTo>
                    <a:pt x="581" y="630"/>
                  </a:lnTo>
                  <a:lnTo>
                    <a:pt x="575" y="661"/>
                  </a:lnTo>
                  <a:lnTo>
                    <a:pt x="563" y="722"/>
                  </a:lnTo>
                  <a:lnTo>
                    <a:pt x="544" y="814"/>
                  </a:lnTo>
                  <a:lnTo>
                    <a:pt x="513" y="930"/>
                  </a:lnTo>
                  <a:lnTo>
                    <a:pt x="506" y="960"/>
                  </a:lnTo>
                  <a:lnTo>
                    <a:pt x="494" y="991"/>
                  </a:lnTo>
                  <a:lnTo>
                    <a:pt x="488" y="1009"/>
                  </a:lnTo>
                  <a:lnTo>
                    <a:pt x="475" y="1022"/>
                  </a:lnTo>
                  <a:lnTo>
                    <a:pt x="463" y="1022"/>
                  </a:lnTo>
                  <a:lnTo>
                    <a:pt x="456" y="1022"/>
                  </a:lnTo>
                  <a:lnTo>
                    <a:pt x="450" y="1009"/>
                  </a:lnTo>
                  <a:lnTo>
                    <a:pt x="444" y="997"/>
                  </a:lnTo>
                  <a:lnTo>
                    <a:pt x="450" y="954"/>
                  </a:lnTo>
                  <a:lnTo>
                    <a:pt x="463" y="893"/>
                  </a:lnTo>
                  <a:lnTo>
                    <a:pt x="481" y="814"/>
                  </a:lnTo>
                  <a:lnTo>
                    <a:pt x="506" y="734"/>
                  </a:lnTo>
                  <a:lnTo>
                    <a:pt x="525" y="661"/>
                  </a:lnTo>
                  <a:lnTo>
                    <a:pt x="538" y="636"/>
                  </a:lnTo>
                  <a:lnTo>
                    <a:pt x="544" y="612"/>
                  </a:lnTo>
                  <a:lnTo>
                    <a:pt x="544" y="569"/>
                  </a:lnTo>
                  <a:lnTo>
                    <a:pt x="550" y="508"/>
                  </a:lnTo>
                  <a:lnTo>
                    <a:pt x="544" y="459"/>
                  </a:lnTo>
                  <a:lnTo>
                    <a:pt x="544" y="398"/>
                  </a:lnTo>
                  <a:lnTo>
                    <a:pt x="531" y="330"/>
                  </a:lnTo>
                  <a:lnTo>
                    <a:pt x="506" y="263"/>
                  </a:lnTo>
                  <a:lnTo>
                    <a:pt x="475" y="208"/>
                  </a:lnTo>
                  <a:lnTo>
                    <a:pt x="431" y="159"/>
                  </a:lnTo>
                  <a:lnTo>
                    <a:pt x="369" y="128"/>
                  </a:lnTo>
                  <a:lnTo>
                    <a:pt x="288" y="116"/>
                  </a:lnTo>
                  <a:lnTo>
                    <a:pt x="269" y="116"/>
                  </a:lnTo>
                  <a:lnTo>
                    <a:pt x="231" y="122"/>
                  </a:lnTo>
                  <a:lnTo>
                    <a:pt x="181" y="135"/>
                  </a:lnTo>
                  <a:lnTo>
                    <a:pt x="125" y="165"/>
                  </a:lnTo>
                  <a:lnTo>
                    <a:pt x="75" y="220"/>
                  </a:lnTo>
                  <a:lnTo>
                    <a:pt x="37" y="294"/>
                  </a:lnTo>
                  <a:lnTo>
                    <a:pt x="37" y="294"/>
                  </a:lnTo>
                  <a:lnTo>
                    <a:pt x="31" y="300"/>
                  </a:lnTo>
                  <a:lnTo>
                    <a:pt x="19" y="30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88"/>
                  </a:lnTo>
                  <a:lnTo>
                    <a:pt x="6" y="251"/>
                  </a:lnTo>
                  <a:lnTo>
                    <a:pt x="25" y="208"/>
                  </a:lnTo>
                  <a:lnTo>
                    <a:pt x="56" y="153"/>
                  </a:lnTo>
                  <a:lnTo>
                    <a:pt x="106" y="98"/>
                  </a:lnTo>
                  <a:lnTo>
                    <a:pt x="162" y="49"/>
                  </a:lnTo>
                  <a:lnTo>
                    <a:pt x="231" y="1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4472" y="3492"/>
              <a:ext cx="1032" cy="496"/>
            </a:xfrm>
            <a:custGeom>
              <a:avLst/>
              <a:gdLst/>
              <a:ahLst/>
              <a:cxnLst>
                <a:cxn ang="0">
                  <a:pos x="207" y="25"/>
                </a:cxn>
                <a:cxn ang="0">
                  <a:pos x="282" y="68"/>
                </a:cxn>
                <a:cxn ang="0">
                  <a:pos x="438" y="0"/>
                </a:cxn>
                <a:cxn ang="0">
                  <a:pos x="551" y="31"/>
                </a:cxn>
                <a:cxn ang="0">
                  <a:pos x="620" y="74"/>
                </a:cxn>
                <a:cxn ang="0">
                  <a:pos x="789" y="0"/>
                </a:cxn>
                <a:cxn ang="0">
                  <a:pos x="895" y="31"/>
                </a:cxn>
                <a:cxn ang="0">
                  <a:pos x="926" y="86"/>
                </a:cxn>
                <a:cxn ang="0">
                  <a:pos x="932" y="129"/>
                </a:cxn>
                <a:cxn ang="0">
                  <a:pos x="889" y="300"/>
                </a:cxn>
                <a:cxn ang="0">
                  <a:pos x="857" y="386"/>
                </a:cxn>
                <a:cxn ang="0">
                  <a:pos x="845" y="428"/>
                </a:cxn>
                <a:cxn ang="0">
                  <a:pos x="864" y="465"/>
                </a:cxn>
                <a:cxn ang="0">
                  <a:pos x="964" y="404"/>
                </a:cxn>
                <a:cxn ang="0">
                  <a:pos x="1001" y="318"/>
                </a:cxn>
                <a:cxn ang="0">
                  <a:pos x="1020" y="312"/>
                </a:cxn>
                <a:cxn ang="0">
                  <a:pos x="1032" y="331"/>
                </a:cxn>
                <a:cxn ang="0">
                  <a:pos x="995" y="416"/>
                </a:cxn>
                <a:cxn ang="0">
                  <a:pos x="870" y="496"/>
                </a:cxn>
                <a:cxn ang="0">
                  <a:pos x="763" y="404"/>
                </a:cxn>
                <a:cxn ang="0">
                  <a:pos x="776" y="361"/>
                </a:cxn>
                <a:cxn ang="0">
                  <a:pos x="820" y="233"/>
                </a:cxn>
                <a:cxn ang="0">
                  <a:pos x="845" y="98"/>
                </a:cxn>
                <a:cxn ang="0">
                  <a:pos x="839" y="61"/>
                </a:cxn>
                <a:cxn ang="0">
                  <a:pos x="801" y="31"/>
                </a:cxn>
                <a:cxn ang="0">
                  <a:pos x="676" y="68"/>
                </a:cxn>
                <a:cxn ang="0">
                  <a:pos x="595" y="165"/>
                </a:cxn>
                <a:cxn ang="0">
                  <a:pos x="576" y="196"/>
                </a:cxn>
                <a:cxn ang="0">
                  <a:pos x="557" y="269"/>
                </a:cxn>
                <a:cxn ang="0">
                  <a:pos x="520" y="404"/>
                </a:cxn>
                <a:cxn ang="0">
                  <a:pos x="507" y="465"/>
                </a:cxn>
                <a:cxn ang="0">
                  <a:pos x="476" y="490"/>
                </a:cxn>
                <a:cxn ang="0">
                  <a:pos x="438" y="490"/>
                </a:cxn>
                <a:cxn ang="0">
                  <a:pos x="419" y="459"/>
                </a:cxn>
                <a:cxn ang="0">
                  <a:pos x="426" y="428"/>
                </a:cxn>
                <a:cxn ang="0">
                  <a:pos x="438" y="398"/>
                </a:cxn>
                <a:cxn ang="0">
                  <a:pos x="501" y="135"/>
                </a:cxn>
                <a:cxn ang="0">
                  <a:pos x="501" y="86"/>
                </a:cxn>
                <a:cxn ang="0">
                  <a:pos x="488" y="49"/>
                </a:cxn>
                <a:cxn ang="0">
                  <a:pos x="438" y="31"/>
                </a:cxn>
                <a:cxn ang="0">
                  <a:pos x="294" y="98"/>
                </a:cxn>
                <a:cxn ang="0">
                  <a:pos x="244" y="172"/>
                </a:cxn>
                <a:cxn ang="0">
                  <a:pos x="226" y="214"/>
                </a:cxn>
                <a:cxn ang="0">
                  <a:pos x="201" y="306"/>
                </a:cxn>
                <a:cxn ang="0">
                  <a:pos x="176" y="404"/>
                </a:cxn>
                <a:cxn ang="0">
                  <a:pos x="163" y="465"/>
                </a:cxn>
                <a:cxn ang="0">
                  <a:pos x="132" y="490"/>
                </a:cxn>
                <a:cxn ang="0">
                  <a:pos x="88" y="490"/>
                </a:cxn>
                <a:cxn ang="0">
                  <a:pos x="75" y="459"/>
                </a:cxn>
                <a:cxn ang="0">
                  <a:pos x="82" y="428"/>
                </a:cxn>
                <a:cxn ang="0">
                  <a:pos x="126" y="257"/>
                </a:cxn>
                <a:cxn ang="0">
                  <a:pos x="144" y="178"/>
                </a:cxn>
                <a:cxn ang="0">
                  <a:pos x="163" y="104"/>
                </a:cxn>
                <a:cxn ang="0">
                  <a:pos x="157" y="55"/>
                </a:cxn>
                <a:cxn ang="0">
                  <a:pos x="126" y="31"/>
                </a:cxn>
                <a:cxn ang="0">
                  <a:pos x="57" y="104"/>
                </a:cxn>
                <a:cxn ang="0">
                  <a:pos x="38" y="178"/>
                </a:cxn>
                <a:cxn ang="0">
                  <a:pos x="13" y="184"/>
                </a:cxn>
                <a:cxn ang="0">
                  <a:pos x="0" y="165"/>
                </a:cxn>
                <a:cxn ang="0">
                  <a:pos x="38" y="61"/>
                </a:cxn>
                <a:cxn ang="0">
                  <a:pos x="75" y="25"/>
                </a:cxn>
                <a:cxn ang="0">
                  <a:pos x="132" y="0"/>
                </a:cxn>
              </a:cxnLst>
              <a:rect l="0" t="0" r="r" b="b"/>
              <a:pathLst>
                <a:path w="1032" h="496">
                  <a:moveTo>
                    <a:pt x="132" y="0"/>
                  </a:moveTo>
                  <a:lnTo>
                    <a:pt x="169" y="6"/>
                  </a:lnTo>
                  <a:lnTo>
                    <a:pt x="207" y="25"/>
                  </a:lnTo>
                  <a:lnTo>
                    <a:pt x="232" y="55"/>
                  </a:lnTo>
                  <a:lnTo>
                    <a:pt x="251" y="104"/>
                  </a:lnTo>
                  <a:lnTo>
                    <a:pt x="282" y="68"/>
                  </a:lnTo>
                  <a:lnTo>
                    <a:pt x="326" y="37"/>
                  </a:lnTo>
                  <a:lnTo>
                    <a:pt x="376" y="12"/>
                  </a:lnTo>
                  <a:lnTo>
                    <a:pt x="438" y="0"/>
                  </a:lnTo>
                  <a:lnTo>
                    <a:pt x="476" y="6"/>
                  </a:lnTo>
                  <a:lnTo>
                    <a:pt x="513" y="12"/>
                  </a:lnTo>
                  <a:lnTo>
                    <a:pt x="551" y="31"/>
                  </a:lnTo>
                  <a:lnTo>
                    <a:pt x="576" y="68"/>
                  </a:lnTo>
                  <a:lnTo>
                    <a:pt x="588" y="110"/>
                  </a:lnTo>
                  <a:lnTo>
                    <a:pt x="620" y="74"/>
                  </a:lnTo>
                  <a:lnTo>
                    <a:pt x="663" y="37"/>
                  </a:lnTo>
                  <a:lnTo>
                    <a:pt x="720" y="12"/>
                  </a:lnTo>
                  <a:lnTo>
                    <a:pt x="789" y="0"/>
                  </a:lnTo>
                  <a:lnTo>
                    <a:pt x="832" y="6"/>
                  </a:lnTo>
                  <a:lnTo>
                    <a:pt x="870" y="19"/>
                  </a:lnTo>
                  <a:lnTo>
                    <a:pt x="895" y="31"/>
                  </a:lnTo>
                  <a:lnTo>
                    <a:pt x="907" y="49"/>
                  </a:lnTo>
                  <a:lnTo>
                    <a:pt x="920" y="68"/>
                  </a:lnTo>
                  <a:lnTo>
                    <a:pt x="926" y="86"/>
                  </a:lnTo>
                  <a:lnTo>
                    <a:pt x="932" y="104"/>
                  </a:lnTo>
                  <a:lnTo>
                    <a:pt x="932" y="116"/>
                  </a:lnTo>
                  <a:lnTo>
                    <a:pt x="932" y="129"/>
                  </a:lnTo>
                  <a:lnTo>
                    <a:pt x="926" y="184"/>
                  </a:lnTo>
                  <a:lnTo>
                    <a:pt x="907" y="245"/>
                  </a:lnTo>
                  <a:lnTo>
                    <a:pt x="889" y="300"/>
                  </a:lnTo>
                  <a:lnTo>
                    <a:pt x="870" y="337"/>
                  </a:lnTo>
                  <a:lnTo>
                    <a:pt x="864" y="367"/>
                  </a:lnTo>
                  <a:lnTo>
                    <a:pt x="857" y="386"/>
                  </a:lnTo>
                  <a:lnTo>
                    <a:pt x="851" y="398"/>
                  </a:lnTo>
                  <a:lnTo>
                    <a:pt x="851" y="416"/>
                  </a:lnTo>
                  <a:lnTo>
                    <a:pt x="845" y="428"/>
                  </a:lnTo>
                  <a:lnTo>
                    <a:pt x="851" y="447"/>
                  </a:lnTo>
                  <a:lnTo>
                    <a:pt x="851" y="459"/>
                  </a:lnTo>
                  <a:lnTo>
                    <a:pt x="864" y="465"/>
                  </a:lnTo>
                  <a:lnTo>
                    <a:pt x="876" y="465"/>
                  </a:lnTo>
                  <a:lnTo>
                    <a:pt x="920" y="453"/>
                  </a:lnTo>
                  <a:lnTo>
                    <a:pt x="964" y="404"/>
                  </a:lnTo>
                  <a:lnTo>
                    <a:pt x="995" y="331"/>
                  </a:lnTo>
                  <a:lnTo>
                    <a:pt x="1001" y="324"/>
                  </a:lnTo>
                  <a:lnTo>
                    <a:pt x="1001" y="318"/>
                  </a:lnTo>
                  <a:lnTo>
                    <a:pt x="1007" y="318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6" y="318"/>
                  </a:lnTo>
                  <a:lnTo>
                    <a:pt x="1032" y="318"/>
                  </a:lnTo>
                  <a:lnTo>
                    <a:pt x="1032" y="331"/>
                  </a:lnTo>
                  <a:lnTo>
                    <a:pt x="1032" y="349"/>
                  </a:lnTo>
                  <a:lnTo>
                    <a:pt x="1020" y="380"/>
                  </a:lnTo>
                  <a:lnTo>
                    <a:pt x="995" y="416"/>
                  </a:lnTo>
                  <a:lnTo>
                    <a:pt x="964" y="459"/>
                  </a:lnTo>
                  <a:lnTo>
                    <a:pt x="926" y="484"/>
                  </a:lnTo>
                  <a:lnTo>
                    <a:pt x="870" y="496"/>
                  </a:lnTo>
                  <a:lnTo>
                    <a:pt x="820" y="484"/>
                  </a:lnTo>
                  <a:lnTo>
                    <a:pt x="782" y="453"/>
                  </a:lnTo>
                  <a:lnTo>
                    <a:pt x="763" y="404"/>
                  </a:lnTo>
                  <a:lnTo>
                    <a:pt x="763" y="392"/>
                  </a:lnTo>
                  <a:lnTo>
                    <a:pt x="770" y="380"/>
                  </a:lnTo>
                  <a:lnTo>
                    <a:pt x="776" y="361"/>
                  </a:lnTo>
                  <a:lnTo>
                    <a:pt x="782" y="343"/>
                  </a:lnTo>
                  <a:lnTo>
                    <a:pt x="801" y="300"/>
                  </a:lnTo>
                  <a:lnTo>
                    <a:pt x="820" y="233"/>
                  </a:lnTo>
                  <a:lnTo>
                    <a:pt x="839" y="165"/>
                  </a:lnTo>
                  <a:lnTo>
                    <a:pt x="845" y="110"/>
                  </a:lnTo>
                  <a:lnTo>
                    <a:pt x="845" y="98"/>
                  </a:lnTo>
                  <a:lnTo>
                    <a:pt x="845" y="86"/>
                  </a:lnTo>
                  <a:lnTo>
                    <a:pt x="845" y="74"/>
                  </a:lnTo>
                  <a:lnTo>
                    <a:pt x="839" y="61"/>
                  </a:lnTo>
                  <a:lnTo>
                    <a:pt x="832" y="49"/>
                  </a:lnTo>
                  <a:lnTo>
                    <a:pt x="820" y="37"/>
                  </a:lnTo>
                  <a:lnTo>
                    <a:pt x="801" y="31"/>
                  </a:lnTo>
                  <a:lnTo>
                    <a:pt x="782" y="31"/>
                  </a:lnTo>
                  <a:lnTo>
                    <a:pt x="720" y="43"/>
                  </a:lnTo>
                  <a:lnTo>
                    <a:pt x="676" y="68"/>
                  </a:lnTo>
                  <a:lnTo>
                    <a:pt x="632" y="110"/>
                  </a:lnTo>
                  <a:lnTo>
                    <a:pt x="601" y="147"/>
                  </a:lnTo>
                  <a:lnTo>
                    <a:pt x="595" y="165"/>
                  </a:lnTo>
                  <a:lnTo>
                    <a:pt x="588" y="178"/>
                  </a:lnTo>
                  <a:lnTo>
                    <a:pt x="582" y="184"/>
                  </a:lnTo>
                  <a:lnTo>
                    <a:pt x="576" y="196"/>
                  </a:lnTo>
                  <a:lnTo>
                    <a:pt x="576" y="214"/>
                  </a:lnTo>
                  <a:lnTo>
                    <a:pt x="570" y="233"/>
                  </a:lnTo>
                  <a:lnTo>
                    <a:pt x="557" y="269"/>
                  </a:lnTo>
                  <a:lnTo>
                    <a:pt x="545" y="306"/>
                  </a:lnTo>
                  <a:lnTo>
                    <a:pt x="532" y="355"/>
                  </a:lnTo>
                  <a:lnTo>
                    <a:pt x="520" y="404"/>
                  </a:lnTo>
                  <a:lnTo>
                    <a:pt x="520" y="422"/>
                  </a:lnTo>
                  <a:lnTo>
                    <a:pt x="513" y="447"/>
                  </a:lnTo>
                  <a:lnTo>
                    <a:pt x="507" y="465"/>
                  </a:lnTo>
                  <a:lnTo>
                    <a:pt x="501" y="471"/>
                  </a:lnTo>
                  <a:lnTo>
                    <a:pt x="495" y="484"/>
                  </a:lnTo>
                  <a:lnTo>
                    <a:pt x="476" y="490"/>
                  </a:lnTo>
                  <a:lnTo>
                    <a:pt x="457" y="496"/>
                  </a:lnTo>
                  <a:lnTo>
                    <a:pt x="451" y="496"/>
                  </a:lnTo>
                  <a:lnTo>
                    <a:pt x="438" y="490"/>
                  </a:lnTo>
                  <a:lnTo>
                    <a:pt x="426" y="484"/>
                  </a:lnTo>
                  <a:lnTo>
                    <a:pt x="419" y="477"/>
                  </a:lnTo>
                  <a:lnTo>
                    <a:pt x="419" y="459"/>
                  </a:lnTo>
                  <a:lnTo>
                    <a:pt x="419" y="453"/>
                  </a:lnTo>
                  <a:lnTo>
                    <a:pt x="426" y="441"/>
                  </a:lnTo>
                  <a:lnTo>
                    <a:pt x="426" y="428"/>
                  </a:lnTo>
                  <a:lnTo>
                    <a:pt x="432" y="410"/>
                  </a:lnTo>
                  <a:lnTo>
                    <a:pt x="438" y="398"/>
                  </a:lnTo>
                  <a:lnTo>
                    <a:pt x="438" y="398"/>
                  </a:lnTo>
                  <a:lnTo>
                    <a:pt x="482" y="214"/>
                  </a:lnTo>
                  <a:lnTo>
                    <a:pt x="495" y="165"/>
                  </a:lnTo>
                  <a:lnTo>
                    <a:pt x="501" y="135"/>
                  </a:lnTo>
                  <a:lnTo>
                    <a:pt x="501" y="110"/>
                  </a:lnTo>
                  <a:lnTo>
                    <a:pt x="501" y="98"/>
                  </a:lnTo>
                  <a:lnTo>
                    <a:pt x="501" y="86"/>
                  </a:lnTo>
                  <a:lnTo>
                    <a:pt x="501" y="74"/>
                  </a:lnTo>
                  <a:lnTo>
                    <a:pt x="495" y="61"/>
                  </a:lnTo>
                  <a:lnTo>
                    <a:pt x="488" y="49"/>
                  </a:lnTo>
                  <a:lnTo>
                    <a:pt x="476" y="43"/>
                  </a:lnTo>
                  <a:lnTo>
                    <a:pt x="457" y="31"/>
                  </a:lnTo>
                  <a:lnTo>
                    <a:pt x="438" y="31"/>
                  </a:lnTo>
                  <a:lnTo>
                    <a:pt x="382" y="43"/>
                  </a:lnTo>
                  <a:lnTo>
                    <a:pt x="332" y="68"/>
                  </a:lnTo>
                  <a:lnTo>
                    <a:pt x="294" y="98"/>
                  </a:lnTo>
                  <a:lnTo>
                    <a:pt x="269" y="135"/>
                  </a:lnTo>
                  <a:lnTo>
                    <a:pt x="251" y="153"/>
                  </a:lnTo>
                  <a:lnTo>
                    <a:pt x="244" y="172"/>
                  </a:lnTo>
                  <a:lnTo>
                    <a:pt x="238" y="184"/>
                  </a:lnTo>
                  <a:lnTo>
                    <a:pt x="232" y="196"/>
                  </a:lnTo>
                  <a:lnTo>
                    <a:pt x="226" y="214"/>
                  </a:lnTo>
                  <a:lnTo>
                    <a:pt x="219" y="233"/>
                  </a:lnTo>
                  <a:lnTo>
                    <a:pt x="213" y="269"/>
                  </a:lnTo>
                  <a:lnTo>
                    <a:pt x="201" y="306"/>
                  </a:lnTo>
                  <a:lnTo>
                    <a:pt x="194" y="337"/>
                  </a:lnTo>
                  <a:lnTo>
                    <a:pt x="182" y="373"/>
                  </a:lnTo>
                  <a:lnTo>
                    <a:pt x="176" y="404"/>
                  </a:lnTo>
                  <a:lnTo>
                    <a:pt x="169" y="422"/>
                  </a:lnTo>
                  <a:lnTo>
                    <a:pt x="163" y="447"/>
                  </a:lnTo>
                  <a:lnTo>
                    <a:pt x="163" y="465"/>
                  </a:lnTo>
                  <a:lnTo>
                    <a:pt x="157" y="471"/>
                  </a:lnTo>
                  <a:lnTo>
                    <a:pt x="144" y="484"/>
                  </a:lnTo>
                  <a:lnTo>
                    <a:pt x="132" y="490"/>
                  </a:lnTo>
                  <a:lnTo>
                    <a:pt x="113" y="496"/>
                  </a:lnTo>
                  <a:lnTo>
                    <a:pt x="101" y="496"/>
                  </a:lnTo>
                  <a:lnTo>
                    <a:pt x="88" y="490"/>
                  </a:lnTo>
                  <a:lnTo>
                    <a:pt x="82" y="484"/>
                  </a:lnTo>
                  <a:lnTo>
                    <a:pt x="75" y="477"/>
                  </a:lnTo>
                  <a:lnTo>
                    <a:pt x="75" y="459"/>
                  </a:lnTo>
                  <a:lnTo>
                    <a:pt x="75" y="453"/>
                  </a:lnTo>
                  <a:lnTo>
                    <a:pt x="75" y="447"/>
                  </a:lnTo>
                  <a:lnTo>
                    <a:pt x="82" y="428"/>
                  </a:lnTo>
                  <a:lnTo>
                    <a:pt x="88" y="416"/>
                  </a:lnTo>
                  <a:lnTo>
                    <a:pt x="119" y="276"/>
                  </a:lnTo>
                  <a:lnTo>
                    <a:pt x="126" y="257"/>
                  </a:lnTo>
                  <a:lnTo>
                    <a:pt x="132" y="227"/>
                  </a:lnTo>
                  <a:lnTo>
                    <a:pt x="138" y="202"/>
                  </a:lnTo>
                  <a:lnTo>
                    <a:pt x="144" y="178"/>
                  </a:lnTo>
                  <a:lnTo>
                    <a:pt x="151" y="153"/>
                  </a:lnTo>
                  <a:lnTo>
                    <a:pt x="157" y="129"/>
                  </a:lnTo>
                  <a:lnTo>
                    <a:pt x="163" y="104"/>
                  </a:lnTo>
                  <a:lnTo>
                    <a:pt x="163" y="86"/>
                  </a:lnTo>
                  <a:lnTo>
                    <a:pt x="163" y="68"/>
                  </a:lnTo>
                  <a:lnTo>
                    <a:pt x="157" y="55"/>
                  </a:lnTo>
                  <a:lnTo>
                    <a:pt x="151" y="43"/>
                  </a:lnTo>
                  <a:lnTo>
                    <a:pt x="144" y="37"/>
                  </a:lnTo>
                  <a:lnTo>
                    <a:pt x="126" y="31"/>
                  </a:lnTo>
                  <a:lnTo>
                    <a:pt x="101" y="43"/>
                  </a:lnTo>
                  <a:lnTo>
                    <a:pt x="75" y="68"/>
                  </a:lnTo>
                  <a:lnTo>
                    <a:pt x="57" y="104"/>
                  </a:lnTo>
                  <a:lnTo>
                    <a:pt x="44" y="153"/>
                  </a:lnTo>
                  <a:lnTo>
                    <a:pt x="38" y="172"/>
                  </a:lnTo>
                  <a:lnTo>
                    <a:pt x="38" y="178"/>
                  </a:lnTo>
                  <a:lnTo>
                    <a:pt x="32" y="184"/>
                  </a:lnTo>
                  <a:lnTo>
                    <a:pt x="19" y="184"/>
                  </a:lnTo>
                  <a:lnTo>
                    <a:pt x="13" y="184"/>
                  </a:lnTo>
                  <a:lnTo>
                    <a:pt x="7" y="184"/>
                  </a:lnTo>
                  <a:lnTo>
                    <a:pt x="0" y="178"/>
                  </a:lnTo>
                  <a:lnTo>
                    <a:pt x="0" y="165"/>
                  </a:lnTo>
                  <a:lnTo>
                    <a:pt x="7" y="147"/>
                  </a:lnTo>
                  <a:lnTo>
                    <a:pt x="19" y="104"/>
                  </a:lnTo>
                  <a:lnTo>
                    <a:pt x="38" y="61"/>
                  </a:lnTo>
                  <a:lnTo>
                    <a:pt x="50" y="49"/>
                  </a:lnTo>
                  <a:lnTo>
                    <a:pt x="57" y="37"/>
                  </a:lnTo>
                  <a:lnTo>
                    <a:pt x="75" y="25"/>
                  </a:lnTo>
                  <a:lnTo>
                    <a:pt x="88" y="12"/>
                  </a:lnTo>
                  <a:lnTo>
                    <a:pt x="107" y="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 noEditPoints="1"/>
            </p:cNvSpPr>
            <p:nvPr/>
          </p:nvSpPr>
          <p:spPr bwMode="auto">
            <a:xfrm>
              <a:off x="6061" y="2844"/>
              <a:ext cx="1063" cy="1040"/>
            </a:xfrm>
            <a:custGeom>
              <a:avLst/>
              <a:gdLst/>
              <a:ahLst/>
              <a:cxnLst>
                <a:cxn ang="0">
                  <a:pos x="550" y="997"/>
                </a:cxn>
                <a:cxn ang="0">
                  <a:pos x="776" y="936"/>
                </a:cxn>
                <a:cxn ang="0">
                  <a:pos x="951" y="777"/>
                </a:cxn>
                <a:cxn ang="0">
                  <a:pos x="1026" y="538"/>
                </a:cxn>
                <a:cxn ang="0">
                  <a:pos x="44" y="538"/>
                </a:cxn>
                <a:cxn ang="0">
                  <a:pos x="113" y="777"/>
                </a:cxn>
                <a:cxn ang="0">
                  <a:pos x="282" y="936"/>
                </a:cxn>
                <a:cxn ang="0">
                  <a:pos x="513" y="997"/>
                </a:cxn>
                <a:cxn ang="0">
                  <a:pos x="513" y="997"/>
                </a:cxn>
                <a:cxn ang="0">
                  <a:pos x="513" y="538"/>
                </a:cxn>
                <a:cxn ang="0">
                  <a:pos x="550" y="43"/>
                </a:cxn>
                <a:cxn ang="0">
                  <a:pos x="1026" y="501"/>
                </a:cxn>
                <a:cxn ang="0">
                  <a:pos x="951" y="269"/>
                </a:cxn>
                <a:cxn ang="0">
                  <a:pos x="782" y="110"/>
                </a:cxn>
                <a:cxn ang="0">
                  <a:pos x="550" y="43"/>
                </a:cxn>
                <a:cxn ang="0">
                  <a:pos x="513" y="43"/>
                </a:cxn>
                <a:cxn ang="0">
                  <a:pos x="282" y="110"/>
                </a:cxn>
                <a:cxn ang="0">
                  <a:pos x="113" y="269"/>
                </a:cxn>
                <a:cxn ang="0">
                  <a:pos x="44" y="501"/>
                </a:cxn>
                <a:cxn ang="0">
                  <a:pos x="513" y="43"/>
                </a:cxn>
                <a:cxn ang="0">
                  <a:pos x="676" y="18"/>
                </a:cxn>
                <a:cxn ang="0">
                  <a:pos x="907" y="153"/>
                </a:cxn>
                <a:cxn ang="0">
                  <a:pos x="1045" y="385"/>
                </a:cxn>
                <a:cxn ang="0">
                  <a:pos x="1063" y="520"/>
                </a:cxn>
                <a:cxn ang="0">
                  <a:pos x="988" y="783"/>
                </a:cxn>
                <a:cxn ang="0">
                  <a:pos x="801" y="966"/>
                </a:cxn>
                <a:cxn ang="0">
                  <a:pos x="532" y="1040"/>
                </a:cxn>
                <a:cxn ang="0">
                  <a:pos x="263" y="966"/>
                </a:cxn>
                <a:cxn ang="0">
                  <a:pos x="75" y="783"/>
                </a:cxn>
                <a:cxn ang="0">
                  <a:pos x="0" y="520"/>
                </a:cxn>
                <a:cxn ang="0">
                  <a:pos x="56" y="293"/>
                </a:cxn>
                <a:cxn ang="0">
                  <a:pos x="200" y="116"/>
                </a:cxn>
                <a:cxn ang="0">
                  <a:pos x="413" y="18"/>
                </a:cxn>
              </a:cxnLst>
              <a:rect l="0" t="0" r="r" b="b"/>
              <a:pathLst>
                <a:path w="1063" h="1040">
                  <a:moveTo>
                    <a:pt x="550" y="538"/>
                  </a:moveTo>
                  <a:lnTo>
                    <a:pt x="550" y="997"/>
                  </a:lnTo>
                  <a:lnTo>
                    <a:pt x="669" y="979"/>
                  </a:lnTo>
                  <a:lnTo>
                    <a:pt x="776" y="936"/>
                  </a:lnTo>
                  <a:lnTo>
                    <a:pt x="869" y="862"/>
                  </a:lnTo>
                  <a:lnTo>
                    <a:pt x="951" y="777"/>
                  </a:lnTo>
                  <a:lnTo>
                    <a:pt x="1001" y="667"/>
                  </a:lnTo>
                  <a:lnTo>
                    <a:pt x="1026" y="538"/>
                  </a:lnTo>
                  <a:lnTo>
                    <a:pt x="550" y="538"/>
                  </a:lnTo>
                  <a:close/>
                  <a:moveTo>
                    <a:pt x="44" y="538"/>
                  </a:moveTo>
                  <a:lnTo>
                    <a:pt x="63" y="667"/>
                  </a:lnTo>
                  <a:lnTo>
                    <a:pt x="113" y="777"/>
                  </a:lnTo>
                  <a:lnTo>
                    <a:pt x="188" y="862"/>
                  </a:lnTo>
                  <a:lnTo>
                    <a:pt x="282" y="936"/>
                  </a:lnTo>
                  <a:lnTo>
                    <a:pt x="394" y="979"/>
                  </a:lnTo>
                  <a:lnTo>
                    <a:pt x="513" y="997"/>
                  </a:lnTo>
                  <a:lnTo>
                    <a:pt x="513" y="997"/>
                  </a:lnTo>
                  <a:lnTo>
                    <a:pt x="513" y="997"/>
                  </a:lnTo>
                  <a:lnTo>
                    <a:pt x="513" y="997"/>
                  </a:lnTo>
                  <a:lnTo>
                    <a:pt x="513" y="538"/>
                  </a:lnTo>
                  <a:lnTo>
                    <a:pt x="44" y="538"/>
                  </a:lnTo>
                  <a:close/>
                  <a:moveTo>
                    <a:pt x="550" y="43"/>
                  </a:moveTo>
                  <a:lnTo>
                    <a:pt x="550" y="501"/>
                  </a:lnTo>
                  <a:lnTo>
                    <a:pt x="1026" y="501"/>
                  </a:lnTo>
                  <a:lnTo>
                    <a:pt x="1001" y="379"/>
                  </a:lnTo>
                  <a:lnTo>
                    <a:pt x="951" y="269"/>
                  </a:lnTo>
                  <a:lnTo>
                    <a:pt x="876" y="177"/>
                  </a:lnTo>
                  <a:lnTo>
                    <a:pt x="782" y="110"/>
                  </a:lnTo>
                  <a:lnTo>
                    <a:pt x="669" y="61"/>
                  </a:lnTo>
                  <a:lnTo>
                    <a:pt x="550" y="43"/>
                  </a:lnTo>
                  <a:lnTo>
                    <a:pt x="550" y="43"/>
                  </a:lnTo>
                  <a:close/>
                  <a:moveTo>
                    <a:pt x="513" y="43"/>
                  </a:moveTo>
                  <a:lnTo>
                    <a:pt x="394" y="61"/>
                  </a:lnTo>
                  <a:lnTo>
                    <a:pt x="282" y="110"/>
                  </a:lnTo>
                  <a:lnTo>
                    <a:pt x="188" y="177"/>
                  </a:lnTo>
                  <a:lnTo>
                    <a:pt x="113" y="269"/>
                  </a:lnTo>
                  <a:lnTo>
                    <a:pt x="63" y="379"/>
                  </a:lnTo>
                  <a:lnTo>
                    <a:pt x="44" y="501"/>
                  </a:lnTo>
                  <a:lnTo>
                    <a:pt x="513" y="501"/>
                  </a:lnTo>
                  <a:lnTo>
                    <a:pt x="513" y="43"/>
                  </a:lnTo>
                  <a:close/>
                  <a:moveTo>
                    <a:pt x="532" y="0"/>
                  </a:moveTo>
                  <a:lnTo>
                    <a:pt x="676" y="18"/>
                  </a:lnTo>
                  <a:lnTo>
                    <a:pt x="801" y="73"/>
                  </a:lnTo>
                  <a:lnTo>
                    <a:pt x="907" y="153"/>
                  </a:lnTo>
                  <a:lnTo>
                    <a:pt x="988" y="257"/>
                  </a:lnTo>
                  <a:lnTo>
                    <a:pt x="1045" y="385"/>
                  </a:lnTo>
                  <a:lnTo>
                    <a:pt x="1063" y="520"/>
                  </a:lnTo>
                  <a:lnTo>
                    <a:pt x="1063" y="520"/>
                  </a:lnTo>
                  <a:lnTo>
                    <a:pt x="1045" y="654"/>
                  </a:lnTo>
                  <a:lnTo>
                    <a:pt x="988" y="783"/>
                  </a:lnTo>
                  <a:lnTo>
                    <a:pt x="907" y="887"/>
                  </a:lnTo>
                  <a:lnTo>
                    <a:pt x="801" y="966"/>
                  </a:lnTo>
                  <a:lnTo>
                    <a:pt x="676" y="1021"/>
                  </a:lnTo>
                  <a:lnTo>
                    <a:pt x="532" y="1040"/>
                  </a:lnTo>
                  <a:lnTo>
                    <a:pt x="394" y="1021"/>
                  </a:lnTo>
                  <a:lnTo>
                    <a:pt x="263" y="966"/>
                  </a:lnTo>
                  <a:lnTo>
                    <a:pt x="156" y="887"/>
                  </a:lnTo>
                  <a:lnTo>
                    <a:pt x="75" y="783"/>
                  </a:lnTo>
                  <a:lnTo>
                    <a:pt x="19" y="660"/>
                  </a:lnTo>
                  <a:lnTo>
                    <a:pt x="0" y="520"/>
                  </a:lnTo>
                  <a:lnTo>
                    <a:pt x="13" y="404"/>
                  </a:lnTo>
                  <a:lnTo>
                    <a:pt x="56" y="293"/>
                  </a:lnTo>
                  <a:lnTo>
                    <a:pt x="119" y="196"/>
                  </a:lnTo>
                  <a:lnTo>
                    <a:pt x="200" y="116"/>
                  </a:lnTo>
                  <a:lnTo>
                    <a:pt x="300" y="55"/>
                  </a:lnTo>
                  <a:lnTo>
                    <a:pt x="413" y="18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/>
            </p:cNvSpPr>
            <p:nvPr/>
          </p:nvSpPr>
          <p:spPr bwMode="auto">
            <a:xfrm>
              <a:off x="7593" y="3064"/>
              <a:ext cx="839" cy="1022"/>
            </a:xfrm>
            <a:custGeom>
              <a:avLst/>
              <a:gdLst/>
              <a:ahLst/>
              <a:cxnLst>
                <a:cxn ang="0">
                  <a:pos x="388" y="18"/>
                </a:cxn>
                <a:cxn ang="0">
                  <a:pos x="488" y="104"/>
                </a:cxn>
                <a:cxn ang="0">
                  <a:pos x="563" y="281"/>
                </a:cxn>
                <a:cxn ang="0">
                  <a:pos x="588" y="440"/>
                </a:cxn>
                <a:cxn ang="0">
                  <a:pos x="688" y="251"/>
                </a:cxn>
                <a:cxn ang="0">
                  <a:pos x="807" y="24"/>
                </a:cxn>
                <a:cxn ang="0">
                  <a:pos x="820" y="18"/>
                </a:cxn>
                <a:cxn ang="0">
                  <a:pos x="832" y="18"/>
                </a:cxn>
                <a:cxn ang="0">
                  <a:pos x="839" y="37"/>
                </a:cxn>
                <a:cxn ang="0">
                  <a:pos x="832" y="55"/>
                </a:cxn>
                <a:cxn ang="0">
                  <a:pos x="814" y="80"/>
                </a:cxn>
                <a:cxn ang="0">
                  <a:pos x="770" y="177"/>
                </a:cxn>
                <a:cxn ang="0">
                  <a:pos x="670" y="392"/>
                </a:cxn>
                <a:cxn ang="0">
                  <a:pos x="595" y="600"/>
                </a:cxn>
                <a:cxn ang="0">
                  <a:pos x="582" y="661"/>
                </a:cxn>
                <a:cxn ang="0">
                  <a:pos x="551" y="814"/>
                </a:cxn>
                <a:cxn ang="0">
                  <a:pos x="507" y="960"/>
                </a:cxn>
                <a:cxn ang="0">
                  <a:pos x="488" y="1009"/>
                </a:cxn>
                <a:cxn ang="0">
                  <a:pos x="470" y="1022"/>
                </a:cxn>
                <a:cxn ang="0">
                  <a:pos x="451" y="1009"/>
                </a:cxn>
                <a:cxn ang="0">
                  <a:pos x="457" y="954"/>
                </a:cxn>
                <a:cxn ang="0">
                  <a:pos x="488" y="814"/>
                </a:cxn>
                <a:cxn ang="0">
                  <a:pos x="532" y="661"/>
                </a:cxn>
                <a:cxn ang="0">
                  <a:pos x="545" y="612"/>
                </a:cxn>
                <a:cxn ang="0">
                  <a:pos x="551" y="508"/>
                </a:cxn>
                <a:cxn ang="0">
                  <a:pos x="545" y="398"/>
                </a:cxn>
                <a:cxn ang="0">
                  <a:pos x="513" y="263"/>
                </a:cxn>
                <a:cxn ang="0">
                  <a:pos x="432" y="159"/>
                </a:cxn>
                <a:cxn ang="0">
                  <a:pos x="294" y="116"/>
                </a:cxn>
                <a:cxn ang="0">
                  <a:pos x="232" y="122"/>
                </a:cxn>
                <a:cxn ang="0">
                  <a:pos x="132" y="165"/>
                </a:cxn>
                <a:cxn ang="0">
                  <a:pos x="38" y="294"/>
                </a:cxn>
                <a:cxn ang="0">
                  <a:pos x="32" y="300"/>
                </a:cxn>
                <a:cxn ang="0">
                  <a:pos x="13" y="300"/>
                </a:cxn>
                <a:cxn ang="0">
                  <a:pos x="0" y="288"/>
                </a:cxn>
                <a:cxn ang="0">
                  <a:pos x="32" y="208"/>
                </a:cxn>
                <a:cxn ang="0">
                  <a:pos x="107" y="98"/>
                </a:cxn>
                <a:cxn ang="0">
                  <a:pos x="232" y="12"/>
                </a:cxn>
              </a:cxnLst>
              <a:rect l="0" t="0" r="r" b="b"/>
              <a:pathLst>
                <a:path w="839" h="1022">
                  <a:moveTo>
                    <a:pt x="313" y="0"/>
                  </a:moveTo>
                  <a:lnTo>
                    <a:pt x="388" y="18"/>
                  </a:lnTo>
                  <a:lnTo>
                    <a:pt x="445" y="49"/>
                  </a:lnTo>
                  <a:lnTo>
                    <a:pt x="488" y="104"/>
                  </a:lnTo>
                  <a:lnTo>
                    <a:pt x="526" y="171"/>
                  </a:lnTo>
                  <a:lnTo>
                    <a:pt x="563" y="281"/>
                  </a:lnTo>
                  <a:lnTo>
                    <a:pt x="582" y="373"/>
                  </a:lnTo>
                  <a:lnTo>
                    <a:pt x="588" y="440"/>
                  </a:lnTo>
                  <a:lnTo>
                    <a:pt x="588" y="489"/>
                  </a:lnTo>
                  <a:lnTo>
                    <a:pt x="688" y="251"/>
                  </a:lnTo>
                  <a:lnTo>
                    <a:pt x="801" y="31"/>
                  </a:lnTo>
                  <a:lnTo>
                    <a:pt x="807" y="24"/>
                  </a:lnTo>
                  <a:lnTo>
                    <a:pt x="814" y="18"/>
                  </a:lnTo>
                  <a:lnTo>
                    <a:pt x="820" y="18"/>
                  </a:lnTo>
                  <a:lnTo>
                    <a:pt x="826" y="18"/>
                  </a:lnTo>
                  <a:lnTo>
                    <a:pt x="832" y="18"/>
                  </a:lnTo>
                  <a:lnTo>
                    <a:pt x="839" y="24"/>
                  </a:lnTo>
                  <a:lnTo>
                    <a:pt x="839" y="37"/>
                  </a:lnTo>
                  <a:lnTo>
                    <a:pt x="839" y="43"/>
                  </a:lnTo>
                  <a:lnTo>
                    <a:pt x="832" y="55"/>
                  </a:lnTo>
                  <a:lnTo>
                    <a:pt x="826" y="67"/>
                  </a:lnTo>
                  <a:lnTo>
                    <a:pt x="814" y="80"/>
                  </a:lnTo>
                  <a:lnTo>
                    <a:pt x="807" y="98"/>
                  </a:lnTo>
                  <a:lnTo>
                    <a:pt x="770" y="177"/>
                  </a:lnTo>
                  <a:lnTo>
                    <a:pt x="720" y="281"/>
                  </a:lnTo>
                  <a:lnTo>
                    <a:pt x="670" y="392"/>
                  </a:lnTo>
                  <a:lnTo>
                    <a:pt x="626" y="502"/>
                  </a:lnTo>
                  <a:lnTo>
                    <a:pt x="595" y="600"/>
                  </a:lnTo>
                  <a:lnTo>
                    <a:pt x="582" y="630"/>
                  </a:lnTo>
                  <a:lnTo>
                    <a:pt x="582" y="661"/>
                  </a:lnTo>
                  <a:lnTo>
                    <a:pt x="570" y="722"/>
                  </a:lnTo>
                  <a:lnTo>
                    <a:pt x="551" y="814"/>
                  </a:lnTo>
                  <a:lnTo>
                    <a:pt x="520" y="930"/>
                  </a:lnTo>
                  <a:lnTo>
                    <a:pt x="507" y="960"/>
                  </a:lnTo>
                  <a:lnTo>
                    <a:pt x="501" y="991"/>
                  </a:lnTo>
                  <a:lnTo>
                    <a:pt x="488" y="1009"/>
                  </a:lnTo>
                  <a:lnTo>
                    <a:pt x="482" y="1022"/>
                  </a:lnTo>
                  <a:lnTo>
                    <a:pt x="470" y="1022"/>
                  </a:lnTo>
                  <a:lnTo>
                    <a:pt x="457" y="1022"/>
                  </a:lnTo>
                  <a:lnTo>
                    <a:pt x="451" y="1009"/>
                  </a:lnTo>
                  <a:lnTo>
                    <a:pt x="451" y="997"/>
                  </a:lnTo>
                  <a:lnTo>
                    <a:pt x="457" y="954"/>
                  </a:lnTo>
                  <a:lnTo>
                    <a:pt x="470" y="893"/>
                  </a:lnTo>
                  <a:lnTo>
                    <a:pt x="488" y="814"/>
                  </a:lnTo>
                  <a:lnTo>
                    <a:pt x="507" y="734"/>
                  </a:lnTo>
                  <a:lnTo>
                    <a:pt x="532" y="661"/>
                  </a:lnTo>
                  <a:lnTo>
                    <a:pt x="538" y="636"/>
                  </a:lnTo>
                  <a:lnTo>
                    <a:pt x="545" y="612"/>
                  </a:lnTo>
                  <a:lnTo>
                    <a:pt x="551" y="569"/>
                  </a:lnTo>
                  <a:lnTo>
                    <a:pt x="551" y="508"/>
                  </a:lnTo>
                  <a:lnTo>
                    <a:pt x="551" y="459"/>
                  </a:lnTo>
                  <a:lnTo>
                    <a:pt x="545" y="398"/>
                  </a:lnTo>
                  <a:lnTo>
                    <a:pt x="532" y="330"/>
                  </a:lnTo>
                  <a:lnTo>
                    <a:pt x="513" y="263"/>
                  </a:lnTo>
                  <a:lnTo>
                    <a:pt x="482" y="208"/>
                  </a:lnTo>
                  <a:lnTo>
                    <a:pt x="432" y="159"/>
                  </a:lnTo>
                  <a:lnTo>
                    <a:pt x="369" y="128"/>
                  </a:lnTo>
                  <a:lnTo>
                    <a:pt x="294" y="116"/>
                  </a:lnTo>
                  <a:lnTo>
                    <a:pt x="269" y="116"/>
                  </a:lnTo>
                  <a:lnTo>
                    <a:pt x="232" y="122"/>
                  </a:lnTo>
                  <a:lnTo>
                    <a:pt x="182" y="135"/>
                  </a:lnTo>
                  <a:lnTo>
                    <a:pt x="132" y="165"/>
                  </a:lnTo>
                  <a:lnTo>
                    <a:pt x="82" y="220"/>
                  </a:lnTo>
                  <a:lnTo>
                    <a:pt x="38" y="294"/>
                  </a:lnTo>
                  <a:lnTo>
                    <a:pt x="38" y="294"/>
                  </a:lnTo>
                  <a:lnTo>
                    <a:pt x="32" y="300"/>
                  </a:lnTo>
                  <a:lnTo>
                    <a:pt x="19" y="300"/>
                  </a:lnTo>
                  <a:lnTo>
                    <a:pt x="13" y="300"/>
                  </a:lnTo>
                  <a:lnTo>
                    <a:pt x="7" y="294"/>
                  </a:lnTo>
                  <a:lnTo>
                    <a:pt x="0" y="288"/>
                  </a:lnTo>
                  <a:lnTo>
                    <a:pt x="7" y="251"/>
                  </a:lnTo>
                  <a:lnTo>
                    <a:pt x="32" y="208"/>
                  </a:lnTo>
                  <a:lnTo>
                    <a:pt x="63" y="153"/>
                  </a:lnTo>
                  <a:lnTo>
                    <a:pt x="107" y="98"/>
                  </a:lnTo>
                  <a:lnTo>
                    <a:pt x="163" y="49"/>
                  </a:lnTo>
                  <a:lnTo>
                    <a:pt x="232" y="1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8469" y="3492"/>
              <a:ext cx="482" cy="496"/>
            </a:xfrm>
            <a:custGeom>
              <a:avLst/>
              <a:gdLst/>
              <a:ahLst/>
              <a:cxnLst>
                <a:cxn ang="0">
                  <a:pos x="294" y="31"/>
                </a:cxn>
                <a:cxn ang="0">
                  <a:pos x="225" y="61"/>
                </a:cxn>
                <a:cxn ang="0">
                  <a:pos x="144" y="135"/>
                </a:cxn>
                <a:cxn ang="0">
                  <a:pos x="113" y="202"/>
                </a:cxn>
                <a:cxn ang="0">
                  <a:pos x="206" y="202"/>
                </a:cxn>
                <a:cxn ang="0">
                  <a:pos x="307" y="190"/>
                </a:cxn>
                <a:cxn ang="0">
                  <a:pos x="394" y="141"/>
                </a:cxn>
                <a:cxn ang="0">
                  <a:pos x="407" y="80"/>
                </a:cxn>
                <a:cxn ang="0">
                  <a:pos x="382" y="49"/>
                </a:cxn>
                <a:cxn ang="0">
                  <a:pos x="344" y="31"/>
                </a:cxn>
                <a:cxn ang="0">
                  <a:pos x="319" y="0"/>
                </a:cxn>
                <a:cxn ang="0">
                  <a:pos x="419" y="25"/>
                </a:cxn>
                <a:cxn ang="0">
                  <a:pos x="457" y="98"/>
                </a:cxn>
                <a:cxn ang="0">
                  <a:pos x="438" y="159"/>
                </a:cxn>
                <a:cxn ang="0">
                  <a:pos x="357" y="214"/>
                </a:cxn>
                <a:cxn ang="0">
                  <a:pos x="225" y="233"/>
                </a:cxn>
                <a:cxn ang="0">
                  <a:pos x="106" y="233"/>
                </a:cxn>
                <a:cxn ang="0">
                  <a:pos x="94" y="282"/>
                </a:cxn>
                <a:cxn ang="0">
                  <a:pos x="94" y="312"/>
                </a:cxn>
                <a:cxn ang="0">
                  <a:pos x="94" y="331"/>
                </a:cxn>
                <a:cxn ang="0">
                  <a:pos x="125" y="435"/>
                </a:cxn>
                <a:cxn ang="0">
                  <a:pos x="206" y="465"/>
                </a:cxn>
                <a:cxn ang="0">
                  <a:pos x="275" y="459"/>
                </a:cxn>
                <a:cxn ang="0">
                  <a:pos x="388" y="416"/>
                </a:cxn>
                <a:cxn ang="0">
                  <a:pos x="450" y="361"/>
                </a:cxn>
                <a:cxn ang="0">
                  <a:pos x="463" y="355"/>
                </a:cxn>
                <a:cxn ang="0">
                  <a:pos x="482" y="367"/>
                </a:cxn>
                <a:cxn ang="0">
                  <a:pos x="475" y="386"/>
                </a:cxn>
                <a:cxn ang="0">
                  <a:pos x="413" y="441"/>
                </a:cxn>
                <a:cxn ang="0">
                  <a:pos x="288" y="490"/>
                </a:cxn>
                <a:cxn ang="0">
                  <a:pos x="131" y="484"/>
                </a:cxn>
                <a:cxn ang="0">
                  <a:pos x="31" y="410"/>
                </a:cxn>
                <a:cxn ang="0">
                  <a:pos x="0" y="288"/>
                </a:cxn>
                <a:cxn ang="0">
                  <a:pos x="50" y="135"/>
                </a:cxn>
                <a:cxn ang="0">
                  <a:pos x="175" y="37"/>
                </a:cxn>
                <a:cxn ang="0">
                  <a:pos x="319" y="0"/>
                </a:cxn>
              </a:cxnLst>
              <a:rect l="0" t="0" r="r" b="b"/>
              <a:pathLst>
                <a:path w="482" h="496">
                  <a:moveTo>
                    <a:pt x="319" y="31"/>
                  </a:moveTo>
                  <a:lnTo>
                    <a:pt x="294" y="31"/>
                  </a:lnTo>
                  <a:lnTo>
                    <a:pt x="263" y="43"/>
                  </a:lnTo>
                  <a:lnTo>
                    <a:pt x="225" y="61"/>
                  </a:lnTo>
                  <a:lnTo>
                    <a:pt x="181" y="92"/>
                  </a:lnTo>
                  <a:lnTo>
                    <a:pt x="144" y="135"/>
                  </a:lnTo>
                  <a:lnTo>
                    <a:pt x="113" y="202"/>
                  </a:lnTo>
                  <a:lnTo>
                    <a:pt x="113" y="202"/>
                  </a:lnTo>
                  <a:lnTo>
                    <a:pt x="169" y="202"/>
                  </a:lnTo>
                  <a:lnTo>
                    <a:pt x="206" y="202"/>
                  </a:lnTo>
                  <a:lnTo>
                    <a:pt x="257" y="202"/>
                  </a:lnTo>
                  <a:lnTo>
                    <a:pt x="307" y="190"/>
                  </a:lnTo>
                  <a:lnTo>
                    <a:pt x="357" y="172"/>
                  </a:lnTo>
                  <a:lnTo>
                    <a:pt x="394" y="141"/>
                  </a:lnTo>
                  <a:lnTo>
                    <a:pt x="413" y="98"/>
                  </a:lnTo>
                  <a:lnTo>
                    <a:pt x="407" y="80"/>
                  </a:lnTo>
                  <a:lnTo>
                    <a:pt x="394" y="61"/>
                  </a:lnTo>
                  <a:lnTo>
                    <a:pt x="382" y="49"/>
                  </a:lnTo>
                  <a:lnTo>
                    <a:pt x="363" y="37"/>
                  </a:lnTo>
                  <a:lnTo>
                    <a:pt x="344" y="31"/>
                  </a:lnTo>
                  <a:lnTo>
                    <a:pt x="319" y="31"/>
                  </a:lnTo>
                  <a:close/>
                  <a:moveTo>
                    <a:pt x="319" y="0"/>
                  </a:moveTo>
                  <a:lnTo>
                    <a:pt x="369" y="6"/>
                  </a:lnTo>
                  <a:lnTo>
                    <a:pt x="419" y="25"/>
                  </a:lnTo>
                  <a:lnTo>
                    <a:pt x="444" y="55"/>
                  </a:lnTo>
                  <a:lnTo>
                    <a:pt x="457" y="98"/>
                  </a:lnTo>
                  <a:lnTo>
                    <a:pt x="457" y="123"/>
                  </a:lnTo>
                  <a:lnTo>
                    <a:pt x="438" y="159"/>
                  </a:lnTo>
                  <a:lnTo>
                    <a:pt x="407" y="184"/>
                  </a:lnTo>
                  <a:lnTo>
                    <a:pt x="357" y="214"/>
                  </a:lnTo>
                  <a:lnTo>
                    <a:pt x="294" y="227"/>
                  </a:lnTo>
                  <a:lnTo>
                    <a:pt x="225" y="233"/>
                  </a:lnTo>
                  <a:lnTo>
                    <a:pt x="175" y="233"/>
                  </a:lnTo>
                  <a:lnTo>
                    <a:pt x="106" y="233"/>
                  </a:lnTo>
                  <a:lnTo>
                    <a:pt x="100" y="263"/>
                  </a:lnTo>
                  <a:lnTo>
                    <a:pt x="94" y="282"/>
                  </a:lnTo>
                  <a:lnTo>
                    <a:pt x="94" y="300"/>
                  </a:lnTo>
                  <a:lnTo>
                    <a:pt x="94" y="312"/>
                  </a:lnTo>
                  <a:lnTo>
                    <a:pt x="94" y="324"/>
                  </a:lnTo>
                  <a:lnTo>
                    <a:pt x="94" y="331"/>
                  </a:lnTo>
                  <a:lnTo>
                    <a:pt x="100" y="392"/>
                  </a:lnTo>
                  <a:lnTo>
                    <a:pt x="125" y="435"/>
                  </a:lnTo>
                  <a:lnTo>
                    <a:pt x="156" y="459"/>
                  </a:lnTo>
                  <a:lnTo>
                    <a:pt x="206" y="465"/>
                  </a:lnTo>
                  <a:lnTo>
                    <a:pt x="232" y="465"/>
                  </a:lnTo>
                  <a:lnTo>
                    <a:pt x="275" y="459"/>
                  </a:lnTo>
                  <a:lnTo>
                    <a:pt x="325" y="447"/>
                  </a:lnTo>
                  <a:lnTo>
                    <a:pt x="388" y="416"/>
                  </a:lnTo>
                  <a:lnTo>
                    <a:pt x="444" y="367"/>
                  </a:lnTo>
                  <a:lnTo>
                    <a:pt x="450" y="361"/>
                  </a:lnTo>
                  <a:lnTo>
                    <a:pt x="457" y="355"/>
                  </a:lnTo>
                  <a:lnTo>
                    <a:pt x="463" y="355"/>
                  </a:lnTo>
                  <a:lnTo>
                    <a:pt x="469" y="355"/>
                  </a:lnTo>
                  <a:lnTo>
                    <a:pt x="482" y="367"/>
                  </a:lnTo>
                  <a:lnTo>
                    <a:pt x="482" y="373"/>
                  </a:lnTo>
                  <a:lnTo>
                    <a:pt x="475" y="386"/>
                  </a:lnTo>
                  <a:lnTo>
                    <a:pt x="450" y="410"/>
                  </a:lnTo>
                  <a:lnTo>
                    <a:pt x="413" y="441"/>
                  </a:lnTo>
                  <a:lnTo>
                    <a:pt x="357" y="465"/>
                  </a:lnTo>
                  <a:lnTo>
                    <a:pt x="288" y="490"/>
                  </a:lnTo>
                  <a:lnTo>
                    <a:pt x="200" y="496"/>
                  </a:lnTo>
                  <a:lnTo>
                    <a:pt x="131" y="484"/>
                  </a:lnTo>
                  <a:lnTo>
                    <a:pt x="75" y="453"/>
                  </a:lnTo>
                  <a:lnTo>
                    <a:pt x="31" y="410"/>
                  </a:lnTo>
                  <a:lnTo>
                    <a:pt x="6" y="355"/>
                  </a:lnTo>
                  <a:lnTo>
                    <a:pt x="0" y="288"/>
                  </a:lnTo>
                  <a:lnTo>
                    <a:pt x="13" y="202"/>
                  </a:lnTo>
                  <a:lnTo>
                    <a:pt x="50" y="135"/>
                  </a:lnTo>
                  <a:lnTo>
                    <a:pt x="106" y="74"/>
                  </a:lnTo>
                  <a:lnTo>
                    <a:pt x="175" y="37"/>
                  </a:lnTo>
                  <a:lnTo>
                    <a:pt x="244" y="12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9657" y="2917"/>
              <a:ext cx="795" cy="899"/>
            </a:xfrm>
            <a:custGeom>
              <a:avLst/>
              <a:gdLst/>
              <a:ahLst/>
              <a:cxnLst>
                <a:cxn ang="0">
                  <a:pos x="745" y="0"/>
                </a:cxn>
                <a:cxn ang="0">
                  <a:pos x="770" y="0"/>
                </a:cxn>
                <a:cxn ang="0">
                  <a:pos x="789" y="6"/>
                </a:cxn>
                <a:cxn ang="0">
                  <a:pos x="795" y="25"/>
                </a:cxn>
                <a:cxn ang="0">
                  <a:pos x="789" y="49"/>
                </a:cxn>
                <a:cxn ang="0">
                  <a:pos x="770" y="55"/>
                </a:cxn>
                <a:cxn ang="0">
                  <a:pos x="745" y="61"/>
                </a:cxn>
                <a:cxn ang="0">
                  <a:pos x="388" y="74"/>
                </a:cxn>
                <a:cxn ang="0">
                  <a:pos x="207" y="159"/>
                </a:cxn>
                <a:cxn ang="0">
                  <a:pos x="88" y="318"/>
                </a:cxn>
                <a:cxn ang="0">
                  <a:pos x="745" y="416"/>
                </a:cxn>
                <a:cxn ang="0">
                  <a:pos x="770" y="416"/>
                </a:cxn>
                <a:cxn ang="0">
                  <a:pos x="789" y="422"/>
                </a:cxn>
                <a:cxn ang="0">
                  <a:pos x="795" y="447"/>
                </a:cxn>
                <a:cxn ang="0">
                  <a:pos x="789" y="471"/>
                </a:cxn>
                <a:cxn ang="0">
                  <a:pos x="770" y="477"/>
                </a:cxn>
                <a:cxn ang="0">
                  <a:pos x="745" y="477"/>
                </a:cxn>
                <a:cxn ang="0">
                  <a:pos x="69" y="477"/>
                </a:cxn>
                <a:cxn ang="0">
                  <a:pos x="138" y="667"/>
                </a:cxn>
                <a:cxn ang="0">
                  <a:pos x="288" y="789"/>
                </a:cxn>
                <a:cxn ang="0">
                  <a:pos x="495" y="838"/>
                </a:cxn>
                <a:cxn ang="0">
                  <a:pos x="757" y="838"/>
                </a:cxn>
                <a:cxn ang="0">
                  <a:pos x="782" y="838"/>
                </a:cxn>
                <a:cxn ang="0">
                  <a:pos x="795" y="857"/>
                </a:cxn>
                <a:cxn ang="0">
                  <a:pos x="795" y="881"/>
                </a:cxn>
                <a:cxn ang="0">
                  <a:pos x="782" y="893"/>
                </a:cxn>
                <a:cxn ang="0">
                  <a:pos x="757" y="899"/>
                </a:cxn>
                <a:cxn ang="0">
                  <a:pos x="488" y="899"/>
                </a:cxn>
                <a:cxn ang="0">
                  <a:pos x="244" y="838"/>
                </a:cxn>
                <a:cxn ang="0">
                  <a:pos x="69" y="673"/>
                </a:cxn>
                <a:cxn ang="0">
                  <a:pos x="0" y="447"/>
                </a:cxn>
                <a:cxn ang="0">
                  <a:pos x="69" y="220"/>
                </a:cxn>
                <a:cxn ang="0">
                  <a:pos x="244" y="61"/>
                </a:cxn>
                <a:cxn ang="0">
                  <a:pos x="488" y="0"/>
                </a:cxn>
              </a:cxnLst>
              <a:rect l="0" t="0" r="r" b="b"/>
              <a:pathLst>
                <a:path w="795" h="899">
                  <a:moveTo>
                    <a:pt x="488" y="0"/>
                  </a:moveTo>
                  <a:lnTo>
                    <a:pt x="745" y="0"/>
                  </a:lnTo>
                  <a:lnTo>
                    <a:pt x="757" y="0"/>
                  </a:lnTo>
                  <a:lnTo>
                    <a:pt x="770" y="0"/>
                  </a:lnTo>
                  <a:lnTo>
                    <a:pt x="782" y="0"/>
                  </a:lnTo>
                  <a:lnTo>
                    <a:pt x="789" y="6"/>
                  </a:lnTo>
                  <a:lnTo>
                    <a:pt x="795" y="12"/>
                  </a:lnTo>
                  <a:lnTo>
                    <a:pt x="795" y="25"/>
                  </a:lnTo>
                  <a:lnTo>
                    <a:pt x="795" y="43"/>
                  </a:lnTo>
                  <a:lnTo>
                    <a:pt x="789" y="49"/>
                  </a:lnTo>
                  <a:lnTo>
                    <a:pt x="782" y="55"/>
                  </a:lnTo>
                  <a:lnTo>
                    <a:pt x="770" y="55"/>
                  </a:lnTo>
                  <a:lnTo>
                    <a:pt x="757" y="61"/>
                  </a:lnTo>
                  <a:lnTo>
                    <a:pt x="745" y="61"/>
                  </a:lnTo>
                  <a:lnTo>
                    <a:pt x="495" y="61"/>
                  </a:lnTo>
                  <a:lnTo>
                    <a:pt x="388" y="74"/>
                  </a:lnTo>
                  <a:lnTo>
                    <a:pt x="288" y="104"/>
                  </a:lnTo>
                  <a:lnTo>
                    <a:pt x="207" y="159"/>
                  </a:lnTo>
                  <a:lnTo>
                    <a:pt x="138" y="233"/>
                  </a:lnTo>
                  <a:lnTo>
                    <a:pt x="88" y="318"/>
                  </a:lnTo>
                  <a:lnTo>
                    <a:pt x="69" y="416"/>
                  </a:lnTo>
                  <a:lnTo>
                    <a:pt x="745" y="416"/>
                  </a:lnTo>
                  <a:lnTo>
                    <a:pt x="757" y="416"/>
                  </a:lnTo>
                  <a:lnTo>
                    <a:pt x="770" y="416"/>
                  </a:lnTo>
                  <a:lnTo>
                    <a:pt x="782" y="422"/>
                  </a:lnTo>
                  <a:lnTo>
                    <a:pt x="789" y="422"/>
                  </a:lnTo>
                  <a:lnTo>
                    <a:pt x="795" y="435"/>
                  </a:lnTo>
                  <a:lnTo>
                    <a:pt x="795" y="447"/>
                  </a:lnTo>
                  <a:lnTo>
                    <a:pt x="795" y="459"/>
                  </a:lnTo>
                  <a:lnTo>
                    <a:pt x="789" y="471"/>
                  </a:lnTo>
                  <a:lnTo>
                    <a:pt x="782" y="477"/>
                  </a:lnTo>
                  <a:lnTo>
                    <a:pt x="770" y="477"/>
                  </a:lnTo>
                  <a:lnTo>
                    <a:pt x="757" y="477"/>
                  </a:lnTo>
                  <a:lnTo>
                    <a:pt x="745" y="477"/>
                  </a:lnTo>
                  <a:lnTo>
                    <a:pt x="745" y="477"/>
                  </a:lnTo>
                  <a:lnTo>
                    <a:pt x="69" y="477"/>
                  </a:lnTo>
                  <a:lnTo>
                    <a:pt x="88" y="575"/>
                  </a:lnTo>
                  <a:lnTo>
                    <a:pt x="138" y="667"/>
                  </a:lnTo>
                  <a:lnTo>
                    <a:pt x="207" y="734"/>
                  </a:lnTo>
                  <a:lnTo>
                    <a:pt x="288" y="789"/>
                  </a:lnTo>
                  <a:lnTo>
                    <a:pt x="388" y="826"/>
                  </a:lnTo>
                  <a:lnTo>
                    <a:pt x="495" y="838"/>
                  </a:lnTo>
                  <a:lnTo>
                    <a:pt x="745" y="838"/>
                  </a:lnTo>
                  <a:lnTo>
                    <a:pt x="757" y="838"/>
                  </a:lnTo>
                  <a:lnTo>
                    <a:pt x="770" y="838"/>
                  </a:lnTo>
                  <a:lnTo>
                    <a:pt x="782" y="838"/>
                  </a:lnTo>
                  <a:lnTo>
                    <a:pt x="789" y="844"/>
                  </a:lnTo>
                  <a:lnTo>
                    <a:pt x="795" y="857"/>
                  </a:lnTo>
                  <a:lnTo>
                    <a:pt x="795" y="869"/>
                  </a:lnTo>
                  <a:lnTo>
                    <a:pt x="795" y="881"/>
                  </a:lnTo>
                  <a:lnTo>
                    <a:pt x="789" y="887"/>
                  </a:lnTo>
                  <a:lnTo>
                    <a:pt x="782" y="893"/>
                  </a:lnTo>
                  <a:lnTo>
                    <a:pt x="770" y="893"/>
                  </a:lnTo>
                  <a:lnTo>
                    <a:pt x="757" y="899"/>
                  </a:lnTo>
                  <a:lnTo>
                    <a:pt x="745" y="899"/>
                  </a:lnTo>
                  <a:lnTo>
                    <a:pt x="488" y="899"/>
                  </a:lnTo>
                  <a:lnTo>
                    <a:pt x="357" y="881"/>
                  </a:lnTo>
                  <a:lnTo>
                    <a:pt x="244" y="838"/>
                  </a:lnTo>
                  <a:lnTo>
                    <a:pt x="144" y="765"/>
                  </a:lnTo>
                  <a:lnTo>
                    <a:pt x="69" y="673"/>
                  </a:lnTo>
                  <a:lnTo>
                    <a:pt x="19" y="569"/>
                  </a:lnTo>
                  <a:lnTo>
                    <a:pt x="0" y="447"/>
                  </a:lnTo>
                  <a:lnTo>
                    <a:pt x="19" y="324"/>
                  </a:lnTo>
                  <a:lnTo>
                    <a:pt x="69" y="220"/>
                  </a:lnTo>
                  <a:lnTo>
                    <a:pt x="144" y="129"/>
                  </a:lnTo>
                  <a:lnTo>
                    <a:pt x="244" y="61"/>
                  </a:lnTo>
                  <a:lnTo>
                    <a:pt x="357" y="12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1071" y="2642"/>
              <a:ext cx="1007" cy="1113"/>
            </a:xfrm>
            <a:custGeom>
              <a:avLst/>
              <a:gdLst/>
              <a:ahLst/>
              <a:cxnLst>
                <a:cxn ang="0">
                  <a:pos x="507" y="0"/>
                </a:cxn>
                <a:cxn ang="0">
                  <a:pos x="519" y="0"/>
                </a:cxn>
                <a:cxn ang="0">
                  <a:pos x="525" y="6"/>
                </a:cxn>
                <a:cxn ang="0">
                  <a:pos x="538" y="12"/>
                </a:cxn>
                <a:cxn ang="0">
                  <a:pos x="544" y="30"/>
                </a:cxn>
                <a:cxn ang="0">
                  <a:pos x="544" y="30"/>
                </a:cxn>
                <a:cxn ang="0">
                  <a:pos x="863" y="997"/>
                </a:cxn>
                <a:cxn ang="0">
                  <a:pos x="876" y="1028"/>
                </a:cxn>
                <a:cxn ang="0">
                  <a:pos x="894" y="1052"/>
                </a:cxn>
                <a:cxn ang="0">
                  <a:pos x="932" y="1058"/>
                </a:cxn>
                <a:cxn ang="0">
                  <a:pos x="1007" y="1064"/>
                </a:cxn>
                <a:cxn ang="0">
                  <a:pos x="1007" y="1113"/>
                </a:cxn>
                <a:cxn ang="0">
                  <a:pos x="907" y="1107"/>
                </a:cxn>
                <a:cxn ang="0">
                  <a:pos x="813" y="1107"/>
                </a:cxn>
                <a:cxn ang="0">
                  <a:pos x="738" y="1107"/>
                </a:cxn>
                <a:cxn ang="0">
                  <a:pos x="650" y="1107"/>
                </a:cxn>
                <a:cxn ang="0">
                  <a:pos x="582" y="1113"/>
                </a:cxn>
                <a:cxn ang="0">
                  <a:pos x="582" y="1064"/>
                </a:cxn>
                <a:cxn ang="0">
                  <a:pos x="607" y="1064"/>
                </a:cxn>
                <a:cxn ang="0">
                  <a:pos x="644" y="1058"/>
                </a:cxn>
                <a:cxn ang="0">
                  <a:pos x="682" y="1052"/>
                </a:cxn>
                <a:cxn ang="0">
                  <a:pos x="707" y="1040"/>
                </a:cxn>
                <a:cxn ang="0">
                  <a:pos x="713" y="1015"/>
                </a:cxn>
                <a:cxn ang="0">
                  <a:pos x="713" y="1015"/>
                </a:cxn>
                <a:cxn ang="0">
                  <a:pos x="713" y="1009"/>
                </a:cxn>
                <a:cxn ang="0">
                  <a:pos x="713" y="1003"/>
                </a:cxn>
                <a:cxn ang="0">
                  <a:pos x="707" y="991"/>
                </a:cxn>
                <a:cxn ang="0">
                  <a:pos x="457" y="226"/>
                </a:cxn>
                <a:cxn ang="0">
                  <a:pos x="219" y="948"/>
                </a:cxn>
                <a:cxn ang="0">
                  <a:pos x="213" y="960"/>
                </a:cxn>
                <a:cxn ang="0">
                  <a:pos x="213" y="973"/>
                </a:cxn>
                <a:cxn ang="0">
                  <a:pos x="213" y="979"/>
                </a:cxn>
                <a:cxn ang="0">
                  <a:pos x="213" y="979"/>
                </a:cxn>
                <a:cxn ang="0">
                  <a:pos x="219" y="1009"/>
                </a:cxn>
                <a:cxn ang="0">
                  <a:pos x="238" y="1034"/>
                </a:cxn>
                <a:cxn ang="0">
                  <a:pos x="275" y="1052"/>
                </a:cxn>
                <a:cxn ang="0">
                  <a:pos x="331" y="1064"/>
                </a:cxn>
                <a:cxn ang="0">
                  <a:pos x="331" y="1113"/>
                </a:cxn>
                <a:cxn ang="0">
                  <a:pos x="275" y="1107"/>
                </a:cxn>
                <a:cxn ang="0">
                  <a:pos x="206" y="1107"/>
                </a:cxn>
                <a:cxn ang="0">
                  <a:pos x="150" y="1107"/>
                </a:cxn>
                <a:cxn ang="0">
                  <a:pos x="119" y="1107"/>
                </a:cxn>
                <a:cxn ang="0">
                  <a:pos x="63" y="1107"/>
                </a:cxn>
                <a:cxn ang="0">
                  <a:pos x="0" y="1113"/>
                </a:cxn>
                <a:cxn ang="0">
                  <a:pos x="0" y="1064"/>
                </a:cxn>
                <a:cxn ang="0">
                  <a:pos x="63" y="1058"/>
                </a:cxn>
                <a:cxn ang="0">
                  <a:pos x="106" y="1040"/>
                </a:cxn>
                <a:cxn ang="0">
                  <a:pos x="131" y="1015"/>
                </a:cxn>
                <a:cxn ang="0">
                  <a:pos x="150" y="985"/>
                </a:cxn>
                <a:cxn ang="0">
                  <a:pos x="163" y="954"/>
                </a:cxn>
                <a:cxn ang="0">
                  <a:pos x="469" y="30"/>
                </a:cxn>
                <a:cxn ang="0">
                  <a:pos x="475" y="12"/>
                </a:cxn>
                <a:cxn ang="0">
                  <a:pos x="482" y="6"/>
                </a:cxn>
                <a:cxn ang="0">
                  <a:pos x="488" y="0"/>
                </a:cxn>
                <a:cxn ang="0">
                  <a:pos x="507" y="0"/>
                </a:cxn>
              </a:cxnLst>
              <a:rect l="0" t="0" r="r" b="b"/>
              <a:pathLst>
                <a:path w="1007" h="1113">
                  <a:moveTo>
                    <a:pt x="507" y="0"/>
                  </a:moveTo>
                  <a:lnTo>
                    <a:pt x="519" y="0"/>
                  </a:lnTo>
                  <a:lnTo>
                    <a:pt x="525" y="6"/>
                  </a:lnTo>
                  <a:lnTo>
                    <a:pt x="538" y="12"/>
                  </a:lnTo>
                  <a:lnTo>
                    <a:pt x="544" y="30"/>
                  </a:lnTo>
                  <a:lnTo>
                    <a:pt x="544" y="30"/>
                  </a:lnTo>
                  <a:lnTo>
                    <a:pt x="863" y="997"/>
                  </a:lnTo>
                  <a:lnTo>
                    <a:pt x="876" y="1028"/>
                  </a:lnTo>
                  <a:lnTo>
                    <a:pt x="894" y="1052"/>
                  </a:lnTo>
                  <a:lnTo>
                    <a:pt x="932" y="1058"/>
                  </a:lnTo>
                  <a:lnTo>
                    <a:pt x="1007" y="1064"/>
                  </a:lnTo>
                  <a:lnTo>
                    <a:pt x="1007" y="1113"/>
                  </a:lnTo>
                  <a:lnTo>
                    <a:pt x="907" y="1107"/>
                  </a:lnTo>
                  <a:lnTo>
                    <a:pt x="813" y="1107"/>
                  </a:lnTo>
                  <a:lnTo>
                    <a:pt x="738" y="1107"/>
                  </a:lnTo>
                  <a:lnTo>
                    <a:pt x="650" y="1107"/>
                  </a:lnTo>
                  <a:lnTo>
                    <a:pt x="582" y="1113"/>
                  </a:lnTo>
                  <a:lnTo>
                    <a:pt x="582" y="1064"/>
                  </a:lnTo>
                  <a:lnTo>
                    <a:pt x="607" y="1064"/>
                  </a:lnTo>
                  <a:lnTo>
                    <a:pt x="644" y="1058"/>
                  </a:lnTo>
                  <a:lnTo>
                    <a:pt x="682" y="1052"/>
                  </a:lnTo>
                  <a:lnTo>
                    <a:pt x="707" y="1040"/>
                  </a:lnTo>
                  <a:lnTo>
                    <a:pt x="713" y="1015"/>
                  </a:lnTo>
                  <a:lnTo>
                    <a:pt x="713" y="1015"/>
                  </a:lnTo>
                  <a:lnTo>
                    <a:pt x="713" y="1009"/>
                  </a:lnTo>
                  <a:lnTo>
                    <a:pt x="713" y="1003"/>
                  </a:lnTo>
                  <a:lnTo>
                    <a:pt x="707" y="991"/>
                  </a:lnTo>
                  <a:lnTo>
                    <a:pt x="457" y="226"/>
                  </a:lnTo>
                  <a:lnTo>
                    <a:pt x="219" y="948"/>
                  </a:lnTo>
                  <a:lnTo>
                    <a:pt x="213" y="960"/>
                  </a:lnTo>
                  <a:lnTo>
                    <a:pt x="213" y="973"/>
                  </a:lnTo>
                  <a:lnTo>
                    <a:pt x="213" y="979"/>
                  </a:lnTo>
                  <a:lnTo>
                    <a:pt x="213" y="979"/>
                  </a:lnTo>
                  <a:lnTo>
                    <a:pt x="219" y="1009"/>
                  </a:lnTo>
                  <a:lnTo>
                    <a:pt x="238" y="1034"/>
                  </a:lnTo>
                  <a:lnTo>
                    <a:pt x="275" y="1052"/>
                  </a:lnTo>
                  <a:lnTo>
                    <a:pt x="331" y="1064"/>
                  </a:lnTo>
                  <a:lnTo>
                    <a:pt x="331" y="1113"/>
                  </a:lnTo>
                  <a:lnTo>
                    <a:pt x="275" y="1107"/>
                  </a:lnTo>
                  <a:lnTo>
                    <a:pt x="206" y="1107"/>
                  </a:lnTo>
                  <a:lnTo>
                    <a:pt x="150" y="1107"/>
                  </a:lnTo>
                  <a:lnTo>
                    <a:pt x="119" y="1107"/>
                  </a:lnTo>
                  <a:lnTo>
                    <a:pt x="63" y="1107"/>
                  </a:lnTo>
                  <a:lnTo>
                    <a:pt x="0" y="1113"/>
                  </a:lnTo>
                  <a:lnTo>
                    <a:pt x="0" y="1064"/>
                  </a:lnTo>
                  <a:lnTo>
                    <a:pt x="63" y="1058"/>
                  </a:lnTo>
                  <a:lnTo>
                    <a:pt x="106" y="1040"/>
                  </a:lnTo>
                  <a:lnTo>
                    <a:pt x="131" y="1015"/>
                  </a:lnTo>
                  <a:lnTo>
                    <a:pt x="150" y="985"/>
                  </a:lnTo>
                  <a:lnTo>
                    <a:pt x="163" y="954"/>
                  </a:lnTo>
                  <a:lnTo>
                    <a:pt x="469" y="30"/>
                  </a:lnTo>
                  <a:lnTo>
                    <a:pt x="475" y="12"/>
                  </a:lnTo>
                  <a:lnTo>
                    <a:pt x="482" y="6"/>
                  </a:lnTo>
                  <a:lnTo>
                    <a:pt x="488" y="0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12209" y="3492"/>
              <a:ext cx="488" cy="496"/>
            </a:xfrm>
            <a:custGeom>
              <a:avLst/>
              <a:gdLst/>
              <a:ahLst/>
              <a:cxnLst>
                <a:cxn ang="0">
                  <a:pos x="363" y="6"/>
                </a:cxn>
                <a:cxn ang="0">
                  <a:pos x="438" y="31"/>
                </a:cxn>
                <a:cxn ang="0">
                  <a:pos x="476" y="98"/>
                </a:cxn>
                <a:cxn ang="0">
                  <a:pos x="463" y="141"/>
                </a:cxn>
                <a:cxn ang="0">
                  <a:pos x="438" y="159"/>
                </a:cxn>
                <a:cxn ang="0">
                  <a:pos x="407" y="165"/>
                </a:cxn>
                <a:cxn ang="0">
                  <a:pos x="382" y="159"/>
                </a:cxn>
                <a:cxn ang="0">
                  <a:pos x="369" y="141"/>
                </a:cxn>
                <a:cxn ang="0">
                  <a:pos x="363" y="110"/>
                </a:cxn>
                <a:cxn ang="0">
                  <a:pos x="382" y="80"/>
                </a:cxn>
                <a:cxn ang="0">
                  <a:pos x="419" y="68"/>
                </a:cxn>
                <a:cxn ang="0">
                  <a:pos x="407" y="49"/>
                </a:cxn>
                <a:cxn ang="0">
                  <a:pos x="369" y="37"/>
                </a:cxn>
                <a:cxn ang="0">
                  <a:pos x="332" y="31"/>
                </a:cxn>
                <a:cxn ang="0">
                  <a:pos x="269" y="43"/>
                </a:cxn>
                <a:cxn ang="0">
                  <a:pos x="169" y="116"/>
                </a:cxn>
                <a:cxn ang="0">
                  <a:pos x="107" y="245"/>
                </a:cxn>
                <a:cxn ang="0">
                  <a:pos x="94" y="343"/>
                </a:cxn>
                <a:cxn ang="0">
                  <a:pos x="119" y="428"/>
                </a:cxn>
                <a:cxn ang="0">
                  <a:pos x="207" y="465"/>
                </a:cxn>
                <a:cxn ang="0">
                  <a:pos x="276" y="459"/>
                </a:cxn>
                <a:cxn ang="0">
                  <a:pos x="394" y="416"/>
                </a:cxn>
                <a:cxn ang="0">
                  <a:pos x="457" y="361"/>
                </a:cxn>
                <a:cxn ang="0">
                  <a:pos x="463" y="355"/>
                </a:cxn>
                <a:cxn ang="0">
                  <a:pos x="482" y="367"/>
                </a:cxn>
                <a:cxn ang="0">
                  <a:pos x="476" y="386"/>
                </a:cxn>
                <a:cxn ang="0">
                  <a:pos x="419" y="441"/>
                </a:cxn>
                <a:cxn ang="0">
                  <a:pos x="294" y="490"/>
                </a:cxn>
                <a:cxn ang="0">
                  <a:pos x="132" y="484"/>
                </a:cxn>
                <a:cxn ang="0">
                  <a:pos x="32" y="416"/>
                </a:cxn>
                <a:cxn ang="0">
                  <a:pos x="0" y="306"/>
                </a:cxn>
                <a:cxn ang="0">
                  <a:pos x="63" y="135"/>
                </a:cxn>
                <a:cxn ang="0">
                  <a:pos x="225" y="19"/>
                </a:cxn>
              </a:cxnLst>
              <a:rect l="0" t="0" r="r" b="b"/>
              <a:pathLst>
                <a:path w="488" h="496">
                  <a:moveTo>
                    <a:pt x="326" y="0"/>
                  </a:moveTo>
                  <a:lnTo>
                    <a:pt x="363" y="6"/>
                  </a:lnTo>
                  <a:lnTo>
                    <a:pt x="401" y="12"/>
                  </a:lnTo>
                  <a:lnTo>
                    <a:pt x="438" y="31"/>
                  </a:lnTo>
                  <a:lnTo>
                    <a:pt x="463" y="55"/>
                  </a:lnTo>
                  <a:lnTo>
                    <a:pt x="476" y="98"/>
                  </a:lnTo>
                  <a:lnTo>
                    <a:pt x="469" y="123"/>
                  </a:lnTo>
                  <a:lnTo>
                    <a:pt x="463" y="141"/>
                  </a:lnTo>
                  <a:lnTo>
                    <a:pt x="451" y="153"/>
                  </a:lnTo>
                  <a:lnTo>
                    <a:pt x="438" y="159"/>
                  </a:lnTo>
                  <a:lnTo>
                    <a:pt x="419" y="165"/>
                  </a:lnTo>
                  <a:lnTo>
                    <a:pt x="407" y="165"/>
                  </a:lnTo>
                  <a:lnTo>
                    <a:pt x="394" y="165"/>
                  </a:lnTo>
                  <a:lnTo>
                    <a:pt x="382" y="159"/>
                  </a:lnTo>
                  <a:lnTo>
                    <a:pt x="376" y="153"/>
                  </a:lnTo>
                  <a:lnTo>
                    <a:pt x="369" y="141"/>
                  </a:lnTo>
                  <a:lnTo>
                    <a:pt x="363" y="129"/>
                  </a:lnTo>
                  <a:lnTo>
                    <a:pt x="363" y="110"/>
                  </a:lnTo>
                  <a:lnTo>
                    <a:pt x="369" y="98"/>
                  </a:lnTo>
                  <a:lnTo>
                    <a:pt x="382" y="80"/>
                  </a:lnTo>
                  <a:lnTo>
                    <a:pt x="401" y="74"/>
                  </a:lnTo>
                  <a:lnTo>
                    <a:pt x="419" y="68"/>
                  </a:lnTo>
                  <a:lnTo>
                    <a:pt x="419" y="68"/>
                  </a:lnTo>
                  <a:lnTo>
                    <a:pt x="407" y="49"/>
                  </a:lnTo>
                  <a:lnTo>
                    <a:pt x="388" y="43"/>
                  </a:lnTo>
                  <a:lnTo>
                    <a:pt x="369" y="37"/>
                  </a:lnTo>
                  <a:lnTo>
                    <a:pt x="351" y="31"/>
                  </a:lnTo>
                  <a:lnTo>
                    <a:pt x="332" y="31"/>
                  </a:lnTo>
                  <a:lnTo>
                    <a:pt x="326" y="31"/>
                  </a:lnTo>
                  <a:lnTo>
                    <a:pt x="269" y="43"/>
                  </a:lnTo>
                  <a:lnTo>
                    <a:pt x="213" y="74"/>
                  </a:lnTo>
                  <a:lnTo>
                    <a:pt x="169" y="116"/>
                  </a:lnTo>
                  <a:lnTo>
                    <a:pt x="132" y="178"/>
                  </a:lnTo>
                  <a:lnTo>
                    <a:pt x="107" y="245"/>
                  </a:lnTo>
                  <a:lnTo>
                    <a:pt x="94" y="306"/>
                  </a:lnTo>
                  <a:lnTo>
                    <a:pt x="94" y="343"/>
                  </a:lnTo>
                  <a:lnTo>
                    <a:pt x="100" y="392"/>
                  </a:lnTo>
                  <a:lnTo>
                    <a:pt x="119" y="428"/>
                  </a:lnTo>
                  <a:lnTo>
                    <a:pt x="157" y="459"/>
                  </a:lnTo>
                  <a:lnTo>
                    <a:pt x="207" y="465"/>
                  </a:lnTo>
                  <a:lnTo>
                    <a:pt x="232" y="465"/>
                  </a:lnTo>
                  <a:lnTo>
                    <a:pt x="276" y="459"/>
                  </a:lnTo>
                  <a:lnTo>
                    <a:pt x="332" y="447"/>
                  </a:lnTo>
                  <a:lnTo>
                    <a:pt x="394" y="416"/>
                  </a:lnTo>
                  <a:lnTo>
                    <a:pt x="451" y="367"/>
                  </a:lnTo>
                  <a:lnTo>
                    <a:pt x="457" y="361"/>
                  </a:lnTo>
                  <a:lnTo>
                    <a:pt x="463" y="355"/>
                  </a:lnTo>
                  <a:lnTo>
                    <a:pt x="463" y="355"/>
                  </a:lnTo>
                  <a:lnTo>
                    <a:pt x="476" y="355"/>
                  </a:lnTo>
                  <a:lnTo>
                    <a:pt x="482" y="367"/>
                  </a:lnTo>
                  <a:lnTo>
                    <a:pt x="488" y="373"/>
                  </a:lnTo>
                  <a:lnTo>
                    <a:pt x="476" y="386"/>
                  </a:lnTo>
                  <a:lnTo>
                    <a:pt x="457" y="410"/>
                  </a:lnTo>
                  <a:lnTo>
                    <a:pt x="419" y="441"/>
                  </a:lnTo>
                  <a:lnTo>
                    <a:pt x="363" y="465"/>
                  </a:lnTo>
                  <a:lnTo>
                    <a:pt x="294" y="490"/>
                  </a:lnTo>
                  <a:lnTo>
                    <a:pt x="207" y="496"/>
                  </a:lnTo>
                  <a:lnTo>
                    <a:pt x="132" y="484"/>
                  </a:lnTo>
                  <a:lnTo>
                    <a:pt x="75" y="459"/>
                  </a:lnTo>
                  <a:lnTo>
                    <a:pt x="32" y="416"/>
                  </a:lnTo>
                  <a:lnTo>
                    <a:pt x="7" y="361"/>
                  </a:lnTo>
                  <a:lnTo>
                    <a:pt x="0" y="306"/>
                  </a:lnTo>
                  <a:lnTo>
                    <a:pt x="19" y="214"/>
                  </a:lnTo>
                  <a:lnTo>
                    <a:pt x="63" y="135"/>
                  </a:lnTo>
                  <a:lnTo>
                    <a:pt x="138" y="68"/>
                  </a:lnTo>
                  <a:lnTo>
                    <a:pt x="225" y="19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12766" y="3492"/>
              <a:ext cx="525" cy="496"/>
            </a:xfrm>
            <a:custGeom>
              <a:avLst/>
              <a:gdLst/>
              <a:ahLst/>
              <a:cxnLst>
                <a:cxn ang="0">
                  <a:pos x="156" y="6"/>
                </a:cxn>
                <a:cxn ang="0">
                  <a:pos x="225" y="37"/>
                </a:cxn>
                <a:cxn ang="0">
                  <a:pos x="294" y="37"/>
                </a:cxn>
                <a:cxn ang="0">
                  <a:pos x="407" y="0"/>
                </a:cxn>
                <a:cxn ang="0">
                  <a:pos x="488" y="19"/>
                </a:cxn>
                <a:cxn ang="0">
                  <a:pos x="525" y="80"/>
                </a:cxn>
                <a:cxn ang="0">
                  <a:pos x="513" y="116"/>
                </a:cxn>
                <a:cxn ang="0">
                  <a:pos x="488" y="141"/>
                </a:cxn>
                <a:cxn ang="0">
                  <a:pos x="463" y="147"/>
                </a:cxn>
                <a:cxn ang="0">
                  <a:pos x="425" y="135"/>
                </a:cxn>
                <a:cxn ang="0">
                  <a:pos x="413" y="104"/>
                </a:cxn>
                <a:cxn ang="0">
                  <a:pos x="425" y="80"/>
                </a:cxn>
                <a:cxn ang="0">
                  <a:pos x="444" y="55"/>
                </a:cxn>
                <a:cxn ang="0">
                  <a:pos x="450" y="37"/>
                </a:cxn>
                <a:cxn ang="0">
                  <a:pos x="413" y="31"/>
                </a:cxn>
                <a:cxn ang="0">
                  <a:pos x="375" y="31"/>
                </a:cxn>
                <a:cxn ang="0">
                  <a:pos x="338" y="49"/>
                </a:cxn>
                <a:cxn ang="0">
                  <a:pos x="313" y="61"/>
                </a:cxn>
                <a:cxn ang="0">
                  <a:pos x="281" y="92"/>
                </a:cxn>
                <a:cxn ang="0">
                  <a:pos x="263" y="123"/>
                </a:cxn>
                <a:cxn ang="0">
                  <a:pos x="244" y="147"/>
                </a:cxn>
                <a:cxn ang="0">
                  <a:pos x="238" y="172"/>
                </a:cxn>
                <a:cxn ang="0">
                  <a:pos x="219" y="245"/>
                </a:cxn>
                <a:cxn ang="0">
                  <a:pos x="213" y="263"/>
                </a:cxn>
                <a:cxn ang="0">
                  <a:pos x="175" y="398"/>
                </a:cxn>
                <a:cxn ang="0">
                  <a:pos x="169" y="435"/>
                </a:cxn>
                <a:cxn ang="0">
                  <a:pos x="163" y="459"/>
                </a:cxn>
                <a:cxn ang="0">
                  <a:pos x="150" y="477"/>
                </a:cxn>
                <a:cxn ang="0">
                  <a:pos x="125" y="496"/>
                </a:cxn>
                <a:cxn ang="0">
                  <a:pos x="100" y="496"/>
                </a:cxn>
                <a:cxn ang="0">
                  <a:pos x="81" y="484"/>
                </a:cxn>
                <a:cxn ang="0">
                  <a:pos x="75" y="459"/>
                </a:cxn>
                <a:cxn ang="0">
                  <a:pos x="75" y="447"/>
                </a:cxn>
                <a:cxn ang="0">
                  <a:pos x="88" y="416"/>
                </a:cxn>
                <a:cxn ang="0">
                  <a:pos x="125" y="257"/>
                </a:cxn>
                <a:cxn ang="0">
                  <a:pos x="138" y="202"/>
                </a:cxn>
                <a:cxn ang="0">
                  <a:pos x="150" y="153"/>
                </a:cxn>
                <a:cxn ang="0">
                  <a:pos x="163" y="104"/>
                </a:cxn>
                <a:cxn ang="0">
                  <a:pos x="163" y="68"/>
                </a:cxn>
                <a:cxn ang="0">
                  <a:pos x="150" y="43"/>
                </a:cxn>
                <a:cxn ang="0">
                  <a:pos x="125" y="31"/>
                </a:cxn>
                <a:cxn ang="0">
                  <a:pos x="75" y="68"/>
                </a:cxn>
                <a:cxn ang="0">
                  <a:pos x="44" y="153"/>
                </a:cxn>
                <a:cxn ang="0">
                  <a:pos x="37" y="178"/>
                </a:cxn>
                <a:cxn ang="0">
                  <a:pos x="19" y="184"/>
                </a:cxn>
                <a:cxn ang="0">
                  <a:pos x="6" y="184"/>
                </a:cxn>
                <a:cxn ang="0">
                  <a:pos x="0" y="165"/>
                </a:cxn>
                <a:cxn ang="0">
                  <a:pos x="12" y="129"/>
                </a:cxn>
                <a:cxn ang="0">
                  <a:pos x="44" y="55"/>
                </a:cxn>
                <a:cxn ang="0">
                  <a:pos x="69" y="25"/>
                </a:cxn>
                <a:cxn ang="0">
                  <a:pos x="106" y="6"/>
                </a:cxn>
              </a:cxnLst>
              <a:rect l="0" t="0" r="r" b="b"/>
              <a:pathLst>
                <a:path w="525" h="496">
                  <a:moveTo>
                    <a:pt x="131" y="0"/>
                  </a:moveTo>
                  <a:lnTo>
                    <a:pt x="156" y="6"/>
                  </a:lnTo>
                  <a:lnTo>
                    <a:pt x="188" y="12"/>
                  </a:lnTo>
                  <a:lnTo>
                    <a:pt x="225" y="37"/>
                  </a:lnTo>
                  <a:lnTo>
                    <a:pt x="244" y="80"/>
                  </a:lnTo>
                  <a:lnTo>
                    <a:pt x="294" y="37"/>
                  </a:lnTo>
                  <a:lnTo>
                    <a:pt x="350" y="12"/>
                  </a:lnTo>
                  <a:lnTo>
                    <a:pt x="407" y="0"/>
                  </a:lnTo>
                  <a:lnTo>
                    <a:pt x="450" y="6"/>
                  </a:lnTo>
                  <a:lnTo>
                    <a:pt x="488" y="19"/>
                  </a:lnTo>
                  <a:lnTo>
                    <a:pt x="513" y="43"/>
                  </a:lnTo>
                  <a:lnTo>
                    <a:pt x="525" y="80"/>
                  </a:lnTo>
                  <a:lnTo>
                    <a:pt x="519" y="104"/>
                  </a:lnTo>
                  <a:lnTo>
                    <a:pt x="513" y="116"/>
                  </a:lnTo>
                  <a:lnTo>
                    <a:pt x="500" y="135"/>
                  </a:lnTo>
                  <a:lnTo>
                    <a:pt x="488" y="141"/>
                  </a:lnTo>
                  <a:lnTo>
                    <a:pt x="475" y="147"/>
                  </a:lnTo>
                  <a:lnTo>
                    <a:pt x="463" y="147"/>
                  </a:lnTo>
                  <a:lnTo>
                    <a:pt x="444" y="147"/>
                  </a:lnTo>
                  <a:lnTo>
                    <a:pt x="425" y="135"/>
                  </a:lnTo>
                  <a:lnTo>
                    <a:pt x="419" y="123"/>
                  </a:lnTo>
                  <a:lnTo>
                    <a:pt x="413" y="104"/>
                  </a:lnTo>
                  <a:lnTo>
                    <a:pt x="419" y="92"/>
                  </a:lnTo>
                  <a:lnTo>
                    <a:pt x="425" y="80"/>
                  </a:lnTo>
                  <a:lnTo>
                    <a:pt x="432" y="68"/>
                  </a:lnTo>
                  <a:lnTo>
                    <a:pt x="444" y="55"/>
                  </a:lnTo>
                  <a:lnTo>
                    <a:pt x="463" y="43"/>
                  </a:lnTo>
                  <a:lnTo>
                    <a:pt x="450" y="37"/>
                  </a:lnTo>
                  <a:lnTo>
                    <a:pt x="432" y="37"/>
                  </a:lnTo>
                  <a:lnTo>
                    <a:pt x="413" y="31"/>
                  </a:lnTo>
                  <a:lnTo>
                    <a:pt x="407" y="31"/>
                  </a:lnTo>
                  <a:lnTo>
                    <a:pt x="375" y="31"/>
                  </a:lnTo>
                  <a:lnTo>
                    <a:pt x="356" y="37"/>
                  </a:lnTo>
                  <a:lnTo>
                    <a:pt x="338" y="49"/>
                  </a:lnTo>
                  <a:lnTo>
                    <a:pt x="319" y="55"/>
                  </a:lnTo>
                  <a:lnTo>
                    <a:pt x="313" y="61"/>
                  </a:lnTo>
                  <a:lnTo>
                    <a:pt x="300" y="74"/>
                  </a:lnTo>
                  <a:lnTo>
                    <a:pt x="281" y="92"/>
                  </a:lnTo>
                  <a:lnTo>
                    <a:pt x="269" y="104"/>
                  </a:lnTo>
                  <a:lnTo>
                    <a:pt x="263" y="123"/>
                  </a:lnTo>
                  <a:lnTo>
                    <a:pt x="250" y="135"/>
                  </a:lnTo>
                  <a:lnTo>
                    <a:pt x="244" y="147"/>
                  </a:lnTo>
                  <a:lnTo>
                    <a:pt x="244" y="153"/>
                  </a:lnTo>
                  <a:lnTo>
                    <a:pt x="238" y="172"/>
                  </a:lnTo>
                  <a:lnTo>
                    <a:pt x="225" y="208"/>
                  </a:lnTo>
                  <a:lnTo>
                    <a:pt x="219" y="245"/>
                  </a:lnTo>
                  <a:lnTo>
                    <a:pt x="213" y="263"/>
                  </a:lnTo>
                  <a:lnTo>
                    <a:pt x="213" y="263"/>
                  </a:lnTo>
                  <a:lnTo>
                    <a:pt x="181" y="386"/>
                  </a:lnTo>
                  <a:lnTo>
                    <a:pt x="175" y="398"/>
                  </a:lnTo>
                  <a:lnTo>
                    <a:pt x="175" y="416"/>
                  </a:lnTo>
                  <a:lnTo>
                    <a:pt x="169" y="435"/>
                  </a:lnTo>
                  <a:lnTo>
                    <a:pt x="163" y="447"/>
                  </a:lnTo>
                  <a:lnTo>
                    <a:pt x="163" y="459"/>
                  </a:lnTo>
                  <a:lnTo>
                    <a:pt x="163" y="465"/>
                  </a:lnTo>
                  <a:lnTo>
                    <a:pt x="150" y="477"/>
                  </a:lnTo>
                  <a:lnTo>
                    <a:pt x="138" y="490"/>
                  </a:lnTo>
                  <a:lnTo>
                    <a:pt x="125" y="496"/>
                  </a:lnTo>
                  <a:lnTo>
                    <a:pt x="113" y="496"/>
                  </a:lnTo>
                  <a:lnTo>
                    <a:pt x="100" y="496"/>
                  </a:lnTo>
                  <a:lnTo>
                    <a:pt x="88" y="490"/>
                  </a:lnTo>
                  <a:lnTo>
                    <a:pt x="81" y="484"/>
                  </a:lnTo>
                  <a:lnTo>
                    <a:pt x="75" y="477"/>
                  </a:lnTo>
                  <a:lnTo>
                    <a:pt x="75" y="459"/>
                  </a:lnTo>
                  <a:lnTo>
                    <a:pt x="75" y="453"/>
                  </a:lnTo>
                  <a:lnTo>
                    <a:pt x="75" y="447"/>
                  </a:lnTo>
                  <a:lnTo>
                    <a:pt x="81" y="428"/>
                  </a:lnTo>
                  <a:lnTo>
                    <a:pt x="88" y="416"/>
                  </a:lnTo>
                  <a:lnTo>
                    <a:pt x="119" y="276"/>
                  </a:lnTo>
                  <a:lnTo>
                    <a:pt x="125" y="257"/>
                  </a:lnTo>
                  <a:lnTo>
                    <a:pt x="131" y="227"/>
                  </a:lnTo>
                  <a:lnTo>
                    <a:pt x="138" y="202"/>
                  </a:lnTo>
                  <a:lnTo>
                    <a:pt x="144" y="178"/>
                  </a:lnTo>
                  <a:lnTo>
                    <a:pt x="150" y="153"/>
                  </a:lnTo>
                  <a:lnTo>
                    <a:pt x="156" y="129"/>
                  </a:lnTo>
                  <a:lnTo>
                    <a:pt x="163" y="104"/>
                  </a:lnTo>
                  <a:lnTo>
                    <a:pt x="163" y="86"/>
                  </a:lnTo>
                  <a:lnTo>
                    <a:pt x="163" y="68"/>
                  </a:lnTo>
                  <a:lnTo>
                    <a:pt x="156" y="55"/>
                  </a:lnTo>
                  <a:lnTo>
                    <a:pt x="150" y="43"/>
                  </a:lnTo>
                  <a:lnTo>
                    <a:pt x="144" y="37"/>
                  </a:lnTo>
                  <a:lnTo>
                    <a:pt x="125" y="31"/>
                  </a:lnTo>
                  <a:lnTo>
                    <a:pt x="100" y="43"/>
                  </a:lnTo>
                  <a:lnTo>
                    <a:pt x="75" y="68"/>
                  </a:lnTo>
                  <a:lnTo>
                    <a:pt x="56" y="104"/>
                  </a:lnTo>
                  <a:lnTo>
                    <a:pt x="44" y="153"/>
                  </a:lnTo>
                  <a:lnTo>
                    <a:pt x="37" y="172"/>
                  </a:lnTo>
                  <a:lnTo>
                    <a:pt x="37" y="178"/>
                  </a:lnTo>
                  <a:lnTo>
                    <a:pt x="31" y="184"/>
                  </a:lnTo>
                  <a:lnTo>
                    <a:pt x="19" y="184"/>
                  </a:lnTo>
                  <a:lnTo>
                    <a:pt x="12" y="184"/>
                  </a:lnTo>
                  <a:lnTo>
                    <a:pt x="6" y="184"/>
                  </a:lnTo>
                  <a:lnTo>
                    <a:pt x="0" y="178"/>
                  </a:lnTo>
                  <a:lnTo>
                    <a:pt x="0" y="165"/>
                  </a:lnTo>
                  <a:lnTo>
                    <a:pt x="0" y="153"/>
                  </a:lnTo>
                  <a:lnTo>
                    <a:pt x="12" y="129"/>
                  </a:lnTo>
                  <a:lnTo>
                    <a:pt x="25" y="92"/>
                  </a:lnTo>
                  <a:lnTo>
                    <a:pt x="44" y="55"/>
                  </a:lnTo>
                  <a:lnTo>
                    <a:pt x="56" y="43"/>
                  </a:lnTo>
                  <a:lnTo>
                    <a:pt x="69" y="25"/>
                  </a:lnTo>
                  <a:lnTo>
                    <a:pt x="88" y="12"/>
                  </a:lnTo>
                  <a:lnTo>
                    <a:pt x="106" y="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 noEditPoints="1"/>
            </p:cNvSpPr>
            <p:nvPr/>
          </p:nvSpPr>
          <p:spPr bwMode="auto">
            <a:xfrm>
              <a:off x="13854" y="2844"/>
              <a:ext cx="1064" cy="1040"/>
            </a:xfrm>
            <a:custGeom>
              <a:avLst/>
              <a:gdLst/>
              <a:ahLst/>
              <a:cxnLst>
                <a:cxn ang="0">
                  <a:pos x="551" y="997"/>
                </a:cxn>
                <a:cxn ang="0">
                  <a:pos x="782" y="936"/>
                </a:cxn>
                <a:cxn ang="0">
                  <a:pos x="951" y="777"/>
                </a:cxn>
                <a:cxn ang="0">
                  <a:pos x="1026" y="538"/>
                </a:cxn>
                <a:cxn ang="0">
                  <a:pos x="44" y="538"/>
                </a:cxn>
                <a:cxn ang="0">
                  <a:pos x="119" y="777"/>
                </a:cxn>
                <a:cxn ang="0">
                  <a:pos x="288" y="936"/>
                </a:cxn>
                <a:cxn ang="0">
                  <a:pos x="513" y="997"/>
                </a:cxn>
                <a:cxn ang="0">
                  <a:pos x="513" y="997"/>
                </a:cxn>
                <a:cxn ang="0">
                  <a:pos x="513" y="538"/>
                </a:cxn>
                <a:cxn ang="0">
                  <a:pos x="551" y="43"/>
                </a:cxn>
                <a:cxn ang="0">
                  <a:pos x="1026" y="501"/>
                </a:cxn>
                <a:cxn ang="0">
                  <a:pos x="951" y="269"/>
                </a:cxn>
                <a:cxn ang="0">
                  <a:pos x="782" y="110"/>
                </a:cxn>
                <a:cxn ang="0">
                  <a:pos x="551" y="43"/>
                </a:cxn>
                <a:cxn ang="0">
                  <a:pos x="513" y="43"/>
                </a:cxn>
                <a:cxn ang="0">
                  <a:pos x="282" y="110"/>
                </a:cxn>
                <a:cxn ang="0">
                  <a:pos x="119" y="269"/>
                </a:cxn>
                <a:cxn ang="0">
                  <a:pos x="44" y="501"/>
                </a:cxn>
                <a:cxn ang="0">
                  <a:pos x="513" y="43"/>
                </a:cxn>
                <a:cxn ang="0">
                  <a:pos x="676" y="18"/>
                </a:cxn>
                <a:cxn ang="0">
                  <a:pos x="907" y="153"/>
                </a:cxn>
                <a:cxn ang="0">
                  <a:pos x="1045" y="385"/>
                </a:cxn>
                <a:cxn ang="0">
                  <a:pos x="1064" y="520"/>
                </a:cxn>
                <a:cxn ang="0">
                  <a:pos x="995" y="783"/>
                </a:cxn>
                <a:cxn ang="0">
                  <a:pos x="801" y="966"/>
                </a:cxn>
                <a:cxn ang="0">
                  <a:pos x="532" y="1040"/>
                </a:cxn>
                <a:cxn ang="0">
                  <a:pos x="269" y="966"/>
                </a:cxn>
                <a:cxn ang="0">
                  <a:pos x="75" y="783"/>
                </a:cxn>
                <a:cxn ang="0">
                  <a:pos x="0" y="520"/>
                </a:cxn>
                <a:cxn ang="0">
                  <a:pos x="57" y="293"/>
                </a:cxn>
                <a:cxn ang="0">
                  <a:pos x="200" y="116"/>
                </a:cxn>
                <a:cxn ang="0">
                  <a:pos x="413" y="18"/>
                </a:cxn>
              </a:cxnLst>
              <a:rect l="0" t="0" r="r" b="b"/>
              <a:pathLst>
                <a:path w="1064" h="1040">
                  <a:moveTo>
                    <a:pt x="551" y="538"/>
                  </a:moveTo>
                  <a:lnTo>
                    <a:pt x="551" y="997"/>
                  </a:lnTo>
                  <a:lnTo>
                    <a:pt x="669" y="979"/>
                  </a:lnTo>
                  <a:lnTo>
                    <a:pt x="782" y="936"/>
                  </a:lnTo>
                  <a:lnTo>
                    <a:pt x="876" y="862"/>
                  </a:lnTo>
                  <a:lnTo>
                    <a:pt x="951" y="777"/>
                  </a:lnTo>
                  <a:lnTo>
                    <a:pt x="1001" y="667"/>
                  </a:lnTo>
                  <a:lnTo>
                    <a:pt x="1026" y="538"/>
                  </a:lnTo>
                  <a:lnTo>
                    <a:pt x="551" y="538"/>
                  </a:lnTo>
                  <a:close/>
                  <a:moveTo>
                    <a:pt x="44" y="538"/>
                  </a:moveTo>
                  <a:lnTo>
                    <a:pt x="69" y="667"/>
                  </a:lnTo>
                  <a:lnTo>
                    <a:pt x="119" y="777"/>
                  </a:lnTo>
                  <a:lnTo>
                    <a:pt x="194" y="862"/>
                  </a:lnTo>
                  <a:lnTo>
                    <a:pt x="288" y="936"/>
                  </a:lnTo>
                  <a:lnTo>
                    <a:pt x="394" y="979"/>
                  </a:lnTo>
                  <a:lnTo>
                    <a:pt x="513" y="997"/>
                  </a:lnTo>
                  <a:lnTo>
                    <a:pt x="513" y="997"/>
                  </a:lnTo>
                  <a:lnTo>
                    <a:pt x="513" y="997"/>
                  </a:lnTo>
                  <a:lnTo>
                    <a:pt x="513" y="997"/>
                  </a:lnTo>
                  <a:lnTo>
                    <a:pt x="513" y="538"/>
                  </a:lnTo>
                  <a:lnTo>
                    <a:pt x="44" y="538"/>
                  </a:lnTo>
                  <a:close/>
                  <a:moveTo>
                    <a:pt x="551" y="43"/>
                  </a:moveTo>
                  <a:lnTo>
                    <a:pt x="551" y="501"/>
                  </a:lnTo>
                  <a:lnTo>
                    <a:pt x="1026" y="501"/>
                  </a:lnTo>
                  <a:lnTo>
                    <a:pt x="1001" y="379"/>
                  </a:lnTo>
                  <a:lnTo>
                    <a:pt x="951" y="269"/>
                  </a:lnTo>
                  <a:lnTo>
                    <a:pt x="876" y="177"/>
                  </a:lnTo>
                  <a:lnTo>
                    <a:pt x="782" y="110"/>
                  </a:lnTo>
                  <a:lnTo>
                    <a:pt x="676" y="61"/>
                  </a:lnTo>
                  <a:lnTo>
                    <a:pt x="551" y="43"/>
                  </a:lnTo>
                  <a:lnTo>
                    <a:pt x="551" y="43"/>
                  </a:lnTo>
                  <a:close/>
                  <a:moveTo>
                    <a:pt x="513" y="43"/>
                  </a:moveTo>
                  <a:lnTo>
                    <a:pt x="394" y="61"/>
                  </a:lnTo>
                  <a:lnTo>
                    <a:pt x="282" y="110"/>
                  </a:lnTo>
                  <a:lnTo>
                    <a:pt x="188" y="177"/>
                  </a:lnTo>
                  <a:lnTo>
                    <a:pt x="119" y="269"/>
                  </a:lnTo>
                  <a:lnTo>
                    <a:pt x="63" y="379"/>
                  </a:lnTo>
                  <a:lnTo>
                    <a:pt x="44" y="501"/>
                  </a:lnTo>
                  <a:lnTo>
                    <a:pt x="513" y="501"/>
                  </a:lnTo>
                  <a:lnTo>
                    <a:pt x="513" y="43"/>
                  </a:lnTo>
                  <a:close/>
                  <a:moveTo>
                    <a:pt x="538" y="0"/>
                  </a:moveTo>
                  <a:lnTo>
                    <a:pt x="676" y="18"/>
                  </a:lnTo>
                  <a:lnTo>
                    <a:pt x="801" y="73"/>
                  </a:lnTo>
                  <a:lnTo>
                    <a:pt x="907" y="153"/>
                  </a:lnTo>
                  <a:lnTo>
                    <a:pt x="995" y="257"/>
                  </a:lnTo>
                  <a:lnTo>
                    <a:pt x="1045" y="385"/>
                  </a:lnTo>
                  <a:lnTo>
                    <a:pt x="1064" y="520"/>
                  </a:lnTo>
                  <a:lnTo>
                    <a:pt x="1064" y="520"/>
                  </a:lnTo>
                  <a:lnTo>
                    <a:pt x="1045" y="654"/>
                  </a:lnTo>
                  <a:lnTo>
                    <a:pt x="995" y="783"/>
                  </a:lnTo>
                  <a:lnTo>
                    <a:pt x="907" y="887"/>
                  </a:lnTo>
                  <a:lnTo>
                    <a:pt x="801" y="966"/>
                  </a:lnTo>
                  <a:lnTo>
                    <a:pt x="676" y="1021"/>
                  </a:lnTo>
                  <a:lnTo>
                    <a:pt x="532" y="1040"/>
                  </a:lnTo>
                  <a:lnTo>
                    <a:pt x="394" y="1021"/>
                  </a:lnTo>
                  <a:lnTo>
                    <a:pt x="269" y="966"/>
                  </a:lnTo>
                  <a:lnTo>
                    <a:pt x="157" y="887"/>
                  </a:lnTo>
                  <a:lnTo>
                    <a:pt x="75" y="783"/>
                  </a:lnTo>
                  <a:lnTo>
                    <a:pt x="19" y="660"/>
                  </a:lnTo>
                  <a:lnTo>
                    <a:pt x="0" y="520"/>
                  </a:lnTo>
                  <a:lnTo>
                    <a:pt x="19" y="404"/>
                  </a:lnTo>
                  <a:lnTo>
                    <a:pt x="57" y="293"/>
                  </a:lnTo>
                  <a:lnTo>
                    <a:pt x="119" y="196"/>
                  </a:lnTo>
                  <a:lnTo>
                    <a:pt x="200" y="116"/>
                  </a:lnTo>
                  <a:lnTo>
                    <a:pt x="300" y="55"/>
                  </a:lnTo>
                  <a:lnTo>
                    <a:pt x="413" y="1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15412" y="2642"/>
              <a:ext cx="1000" cy="1113"/>
            </a:xfrm>
            <a:custGeom>
              <a:avLst/>
              <a:gdLst/>
              <a:ahLst/>
              <a:cxnLst>
                <a:cxn ang="0">
                  <a:pos x="506" y="0"/>
                </a:cxn>
                <a:cxn ang="0">
                  <a:pos x="513" y="0"/>
                </a:cxn>
                <a:cxn ang="0">
                  <a:pos x="525" y="6"/>
                </a:cxn>
                <a:cxn ang="0">
                  <a:pos x="531" y="12"/>
                </a:cxn>
                <a:cxn ang="0">
                  <a:pos x="538" y="30"/>
                </a:cxn>
                <a:cxn ang="0">
                  <a:pos x="538" y="30"/>
                </a:cxn>
                <a:cxn ang="0">
                  <a:pos x="857" y="997"/>
                </a:cxn>
                <a:cxn ang="0">
                  <a:pos x="869" y="1028"/>
                </a:cxn>
                <a:cxn ang="0">
                  <a:pos x="894" y="1052"/>
                </a:cxn>
                <a:cxn ang="0">
                  <a:pos x="932" y="1058"/>
                </a:cxn>
                <a:cxn ang="0">
                  <a:pos x="1000" y="1064"/>
                </a:cxn>
                <a:cxn ang="0">
                  <a:pos x="1000" y="1113"/>
                </a:cxn>
                <a:cxn ang="0">
                  <a:pos x="907" y="1107"/>
                </a:cxn>
                <a:cxn ang="0">
                  <a:pos x="806" y="1107"/>
                </a:cxn>
                <a:cxn ang="0">
                  <a:pos x="731" y="1107"/>
                </a:cxn>
                <a:cxn ang="0">
                  <a:pos x="650" y="1107"/>
                </a:cxn>
                <a:cxn ang="0">
                  <a:pos x="575" y="1113"/>
                </a:cxn>
                <a:cxn ang="0">
                  <a:pos x="575" y="1064"/>
                </a:cxn>
                <a:cxn ang="0">
                  <a:pos x="606" y="1064"/>
                </a:cxn>
                <a:cxn ang="0">
                  <a:pos x="644" y="1058"/>
                </a:cxn>
                <a:cxn ang="0">
                  <a:pos x="675" y="1052"/>
                </a:cxn>
                <a:cxn ang="0">
                  <a:pos x="700" y="1040"/>
                </a:cxn>
                <a:cxn ang="0">
                  <a:pos x="713" y="1015"/>
                </a:cxn>
                <a:cxn ang="0">
                  <a:pos x="713" y="1015"/>
                </a:cxn>
                <a:cxn ang="0">
                  <a:pos x="713" y="1009"/>
                </a:cxn>
                <a:cxn ang="0">
                  <a:pos x="713" y="1003"/>
                </a:cxn>
                <a:cxn ang="0">
                  <a:pos x="706" y="991"/>
                </a:cxn>
                <a:cxn ang="0">
                  <a:pos x="450" y="226"/>
                </a:cxn>
                <a:cxn ang="0">
                  <a:pos x="219" y="948"/>
                </a:cxn>
                <a:cxn ang="0">
                  <a:pos x="212" y="960"/>
                </a:cxn>
                <a:cxn ang="0">
                  <a:pos x="206" y="973"/>
                </a:cxn>
                <a:cxn ang="0">
                  <a:pos x="206" y="979"/>
                </a:cxn>
                <a:cxn ang="0">
                  <a:pos x="206" y="979"/>
                </a:cxn>
                <a:cxn ang="0">
                  <a:pos x="212" y="1009"/>
                </a:cxn>
                <a:cxn ang="0">
                  <a:pos x="237" y="1034"/>
                </a:cxn>
                <a:cxn ang="0">
                  <a:pos x="275" y="1052"/>
                </a:cxn>
                <a:cxn ang="0">
                  <a:pos x="331" y="1064"/>
                </a:cxn>
                <a:cxn ang="0">
                  <a:pos x="331" y="1113"/>
                </a:cxn>
                <a:cxn ang="0">
                  <a:pos x="269" y="1107"/>
                </a:cxn>
                <a:cxn ang="0">
                  <a:pos x="206" y="1107"/>
                </a:cxn>
                <a:cxn ang="0">
                  <a:pos x="150" y="1107"/>
                </a:cxn>
                <a:cxn ang="0">
                  <a:pos x="118" y="1107"/>
                </a:cxn>
                <a:cxn ang="0">
                  <a:pos x="62" y="1107"/>
                </a:cxn>
                <a:cxn ang="0">
                  <a:pos x="0" y="1113"/>
                </a:cxn>
                <a:cxn ang="0">
                  <a:pos x="0" y="1064"/>
                </a:cxn>
                <a:cxn ang="0">
                  <a:pos x="56" y="1058"/>
                </a:cxn>
                <a:cxn ang="0">
                  <a:pos x="100" y="1040"/>
                </a:cxn>
                <a:cxn ang="0">
                  <a:pos x="131" y="1015"/>
                </a:cxn>
                <a:cxn ang="0">
                  <a:pos x="150" y="985"/>
                </a:cxn>
                <a:cxn ang="0">
                  <a:pos x="162" y="954"/>
                </a:cxn>
                <a:cxn ang="0">
                  <a:pos x="462" y="30"/>
                </a:cxn>
                <a:cxn ang="0">
                  <a:pos x="469" y="12"/>
                </a:cxn>
                <a:cxn ang="0">
                  <a:pos x="475" y="6"/>
                </a:cxn>
                <a:cxn ang="0">
                  <a:pos x="487" y="0"/>
                </a:cxn>
                <a:cxn ang="0">
                  <a:pos x="506" y="0"/>
                </a:cxn>
              </a:cxnLst>
              <a:rect l="0" t="0" r="r" b="b"/>
              <a:pathLst>
                <a:path w="1000" h="1113">
                  <a:moveTo>
                    <a:pt x="506" y="0"/>
                  </a:moveTo>
                  <a:lnTo>
                    <a:pt x="513" y="0"/>
                  </a:lnTo>
                  <a:lnTo>
                    <a:pt x="525" y="6"/>
                  </a:lnTo>
                  <a:lnTo>
                    <a:pt x="531" y="12"/>
                  </a:lnTo>
                  <a:lnTo>
                    <a:pt x="538" y="30"/>
                  </a:lnTo>
                  <a:lnTo>
                    <a:pt x="538" y="30"/>
                  </a:lnTo>
                  <a:lnTo>
                    <a:pt x="857" y="997"/>
                  </a:lnTo>
                  <a:lnTo>
                    <a:pt x="869" y="1028"/>
                  </a:lnTo>
                  <a:lnTo>
                    <a:pt x="894" y="1052"/>
                  </a:lnTo>
                  <a:lnTo>
                    <a:pt x="932" y="1058"/>
                  </a:lnTo>
                  <a:lnTo>
                    <a:pt x="1000" y="1064"/>
                  </a:lnTo>
                  <a:lnTo>
                    <a:pt x="1000" y="1113"/>
                  </a:lnTo>
                  <a:lnTo>
                    <a:pt x="907" y="1107"/>
                  </a:lnTo>
                  <a:lnTo>
                    <a:pt x="806" y="1107"/>
                  </a:lnTo>
                  <a:lnTo>
                    <a:pt x="731" y="1107"/>
                  </a:lnTo>
                  <a:lnTo>
                    <a:pt x="650" y="1107"/>
                  </a:lnTo>
                  <a:lnTo>
                    <a:pt x="575" y="1113"/>
                  </a:lnTo>
                  <a:lnTo>
                    <a:pt x="575" y="1064"/>
                  </a:lnTo>
                  <a:lnTo>
                    <a:pt x="606" y="1064"/>
                  </a:lnTo>
                  <a:lnTo>
                    <a:pt x="644" y="1058"/>
                  </a:lnTo>
                  <a:lnTo>
                    <a:pt x="675" y="1052"/>
                  </a:lnTo>
                  <a:lnTo>
                    <a:pt x="700" y="1040"/>
                  </a:lnTo>
                  <a:lnTo>
                    <a:pt x="713" y="1015"/>
                  </a:lnTo>
                  <a:lnTo>
                    <a:pt x="713" y="1015"/>
                  </a:lnTo>
                  <a:lnTo>
                    <a:pt x="713" y="1009"/>
                  </a:lnTo>
                  <a:lnTo>
                    <a:pt x="713" y="1003"/>
                  </a:lnTo>
                  <a:lnTo>
                    <a:pt x="706" y="991"/>
                  </a:lnTo>
                  <a:lnTo>
                    <a:pt x="450" y="226"/>
                  </a:lnTo>
                  <a:lnTo>
                    <a:pt x="219" y="948"/>
                  </a:lnTo>
                  <a:lnTo>
                    <a:pt x="212" y="960"/>
                  </a:lnTo>
                  <a:lnTo>
                    <a:pt x="206" y="973"/>
                  </a:lnTo>
                  <a:lnTo>
                    <a:pt x="206" y="979"/>
                  </a:lnTo>
                  <a:lnTo>
                    <a:pt x="206" y="979"/>
                  </a:lnTo>
                  <a:lnTo>
                    <a:pt x="212" y="1009"/>
                  </a:lnTo>
                  <a:lnTo>
                    <a:pt x="237" y="1034"/>
                  </a:lnTo>
                  <a:lnTo>
                    <a:pt x="275" y="1052"/>
                  </a:lnTo>
                  <a:lnTo>
                    <a:pt x="331" y="1064"/>
                  </a:lnTo>
                  <a:lnTo>
                    <a:pt x="331" y="1113"/>
                  </a:lnTo>
                  <a:lnTo>
                    <a:pt x="269" y="1107"/>
                  </a:lnTo>
                  <a:lnTo>
                    <a:pt x="206" y="1107"/>
                  </a:lnTo>
                  <a:lnTo>
                    <a:pt x="150" y="1107"/>
                  </a:lnTo>
                  <a:lnTo>
                    <a:pt x="118" y="1107"/>
                  </a:lnTo>
                  <a:lnTo>
                    <a:pt x="62" y="1107"/>
                  </a:lnTo>
                  <a:lnTo>
                    <a:pt x="0" y="1113"/>
                  </a:lnTo>
                  <a:lnTo>
                    <a:pt x="0" y="1064"/>
                  </a:lnTo>
                  <a:lnTo>
                    <a:pt x="56" y="1058"/>
                  </a:lnTo>
                  <a:lnTo>
                    <a:pt x="100" y="1040"/>
                  </a:lnTo>
                  <a:lnTo>
                    <a:pt x="131" y="1015"/>
                  </a:lnTo>
                  <a:lnTo>
                    <a:pt x="150" y="985"/>
                  </a:lnTo>
                  <a:lnTo>
                    <a:pt x="162" y="954"/>
                  </a:lnTo>
                  <a:lnTo>
                    <a:pt x="462" y="30"/>
                  </a:lnTo>
                  <a:lnTo>
                    <a:pt x="469" y="12"/>
                  </a:lnTo>
                  <a:lnTo>
                    <a:pt x="475" y="6"/>
                  </a:lnTo>
                  <a:lnTo>
                    <a:pt x="487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16531" y="3492"/>
              <a:ext cx="826" cy="496"/>
            </a:xfrm>
            <a:custGeom>
              <a:avLst/>
              <a:gdLst/>
              <a:ahLst/>
              <a:cxnLst>
                <a:cxn ang="0">
                  <a:pos x="782" y="0"/>
                </a:cxn>
                <a:cxn ang="0">
                  <a:pos x="807" y="25"/>
                </a:cxn>
                <a:cxn ang="0">
                  <a:pos x="826" y="86"/>
                </a:cxn>
                <a:cxn ang="0">
                  <a:pos x="776" y="294"/>
                </a:cxn>
                <a:cxn ang="0">
                  <a:pos x="707" y="435"/>
                </a:cxn>
                <a:cxn ang="0">
                  <a:pos x="576" y="496"/>
                </a:cxn>
                <a:cxn ang="0">
                  <a:pos x="413" y="422"/>
                </a:cxn>
                <a:cxn ang="0">
                  <a:pos x="313" y="496"/>
                </a:cxn>
                <a:cxn ang="0">
                  <a:pos x="213" y="490"/>
                </a:cxn>
                <a:cxn ang="0">
                  <a:pos x="119" y="410"/>
                </a:cxn>
                <a:cxn ang="0">
                  <a:pos x="113" y="306"/>
                </a:cxn>
                <a:cxn ang="0">
                  <a:pos x="175" y="135"/>
                </a:cxn>
                <a:cxn ang="0">
                  <a:pos x="188" y="68"/>
                </a:cxn>
                <a:cxn ang="0">
                  <a:pos x="175" y="31"/>
                </a:cxn>
                <a:cxn ang="0">
                  <a:pos x="75" y="92"/>
                </a:cxn>
                <a:cxn ang="0">
                  <a:pos x="31" y="184"/>
                </a:cxn>
                <a:cxn ang="0">
                  <a:pos x="6" y="184"/>
                </a:cxn>
                <a:cxn ang="0">
                  <a:pos x="0" y="147"/>
                </a:cxn>
                <a:cxn ang="0">
                  <a:pos x="69" y="43"/>
                </a:cxn>
                <a:cxn ang="0">
                  <a:pos x="219" y="12"/>
                </a:cxn>
                <a:cxn ang="0">
                  <a:pos x="269" y="104"/>
                </a:cxn>
                <a:cxn ang="0">
                  <a:pos x="257" y="147"/>
                </a:cxn>
                <a:cxn ang="0">
                  <a:pos x="200" y="306"/>
                </a:cxn>
                <a:cxn ang="0">
                  <a:pos x="225" y="447"/>
                </a:cxn>
                <a:cxn ang="0">
                  <a:pos x="313" y="465"/>
                </a:cxn>
                <a:cxn ang="0">
                  <a:pos x="357" y="441"/>
                </a:cxn>
                <a:cxn ang="0">
                  <a:pos x="394" y="386"/>
                </a:cxn>
                <a:cxn ang="0">
                  <a:pos x="400" y="324"/>
                </a:cxn>
                <a:cxn ang="0">
                  <a:pos x="432" y="214"/>
                </a:cxn>
                <a:cxn ang="0">
                  <a:pos x="451" y="129"/>
                </a:cxn>
                <a:cxn ang="0">
                  <a:pos x="469" y="68"/>
                </a:cxn>
                <a:cxn ang="0">
                  <a:pos x="482" y="31"/>
                </a:cxn>
                <a:cxn ang="0">
                  <a:pos x="526" y="12"/>
                </a:cxn>
                <a:cxn ang="0">
                  <a:pos x="557" y="31"/>
                </a:cxn>
                <a:cxn ang="0">
                  <a:pos x="557" y="68"/>
                </a:cxn>
                <a:cxn ang="0">
                  <a:pos x="544" y="116"/>
                </a:cxn>
                <a:cxn ang="0">
                  <a:pos x="507" y="257"/>
                </a:cxn>
                <a:cxn ang="0">
                  <a:pos x="488" y="367"/>
                </a:cxn>
                <a:cxn ang="0">
                  <a:pos x="488" y="398"/>
                </a:cxn>
                <a:cxn ang="0">
                  <a:pos x="507" y="441"/>
                </a:cxn>
                <a:cxn ang="0">
                  <a:pos x="551" y="465"/>
                </a:cxn>
                <a:cxn ang="0">
                  <a:pos x="676" y="410"/>
                </a:cxn>
                <a:cxn ang="0">
                  <a:pos x="757" y="245"/>
                </a:cxn>
                <a:cxn ang="0">
                  <a:pos x="763" y="153"/>
                </a:cxn>
                <a:cxn ang="0">
                  <a:pos x="726" y="92"/>
                </a:cxn>
                <a:cxn ang="0">
                  <a:pos x="713" y="74"/>
                </a:cxn>
                <a:cxn ang="0">
                  <a:pos x="726" y="19"/>
                </a:cxn>
              </a:cxnLst>
              <a:rect l="0" t="0" r="r" b="b"/>
              <a:pathLst>
                <a:path w="826" h="496">
                  <a:moveTo>
                    <a:pt x="770" y="0"/>
                  </a:moveTo>
                  <a:lnTo>
                    <a:pt x="776" y="0"/>
                  </a:lnTo>
                  <a:lnTo>
                    <a:pt x="782" y="0"/>
                  </a:lnTo>
                  <a:lnTo>
                    <a:pt x="788" y="6"/>
                  </a:lnTo>
                  <a:lnTo>
                    <a:pt x="801" y="12"/>
                  </a:lnTo>
                  <a:lnTo>
                    <a:pt x="807" y="25"/>
                  </a:lnTo>
                  <a:lnTo>
                    <a:pt x="813" y="37"/>
                  </a:lnTo>
                  <a:lnTo>
                    <a:pt x="820" y="61"/>
                  </a:lnTo>
                  <a:lnTo>
                    <a:pt x="826" y="86"/>
                  </a:lnTo>
                  <a:lnTo>
                    <a:pt x="820" y="141"/>
                  </a:lnTo>
                  <a:lnTo>
                    <a:pt x="801" y="214"/>
                  </a:lnTo>
                  <a:lnTo>
                    <a:pt x="776" y="294"/>
                  </a:lnTo>
                  <a:lnTo>
                    <a:pt x="744" y="367"/>
                  </a:lnTo>
                  <a:lnTo>
                    <a:pt x="732" y="398"/>
                  </a:lnTo>
                  <a:lnTo>
                    <a:pt x="707" y="435"/>
                  </a:lnTo>
                  <a:lnTo>
                    <a:pt x="669" y="465"/>
                  </a:lnTo>
                  <a:lnTo>
                    <a:pt x="626" y="490"/>
                  </a:lnTo>
                  <a:lnTo>
                    <a:pt x="576" y="496"/>
                  </a:lnTo>
                  <a:lnTo>
                    <a:pt x="507" y="490"/>
                  </a:lnTo>
                  <a:lnTo>
                    <a:pt x="457" y="465"/>
                  </a:lnTo>
                  <a:lnTo>
                    <a:pt x="413" y="422"/>
                  </a:lnTo>
                  <a:lnTo>
                    <a:pt x="375" y="465"/>
                  </a:lnTo>
                  <a:lnTo>
                    <a:pt x="344" y="490"/>
                  </a:lnTo>
                  <a:lnTo>
                    <a:pt x="313" y="496"/>
                  </a:lnTo>
                  <a:lnTo>
                    <a:pt x="288" y="496"/>
                  </a:lnTo>
                  <a:lnTo>
                    <a:pt x="257" y="496"/>
                  </a:lnTo>
                  <a:lnTo>
                    <a:pt x="213" y="490"/>
                  </a:lnTo>
                  <a:lnTo>
                    <a:pt x="175" y="471"/>
                  </a:lnTo>
                  <a:lnTo>
                    <a:pt x="144" y="447"/>
                  </a:lnTo>
                  <a:lnTo>
                    <a:pt x="119" y="410"/>
                  </a:lnTo>
                  <a:lnTo>
                    <a:pt x="107" y="349"/>
                  </a:lnTo>
                  <a:lnTo>
                    <a:pt x="107" y="331"/>
                  </a:lnTo>
                  <a:lnTo>
                    <a:pt x="113" y="306"/>
                  </a:lnTo>
                  <a:lnTo>
                    <a:pt x="125" y="269"/>
                  </a:lnTo>
                  <a:lnTo>
                    <a:pt x="144" y="214"/>
                  </a:lnTo>
                  <a:lnTo>
                    <a:pt x="175" y="135"/>
                  </a:lnTo>
                  <a:lnTo>
                    <a:pt x="182" y="116"/>
                  </a:lnTo>
                  <a:lnTo>
                    <a:pt x="188" y="92"/>
                  </a:lnTo>
                  <a:lnTo>
                    <a:pt x="188" y="68"/>
                  </a:lnTo>
                  <a:lnTo>
                    <a:pt x="188" y="55"/>
                  </a:lnTo>
                  <a:lnTo>
                    <a:pt x="182" y="43"/>
                  </a:lnTo>
                  <a:lnTo>
                    <a:pt x="175" y="31"/>
                  </a:lnTo>
                  <a:lnTo>
                    <a:pt x="163" y="31"/>
                  </a:lnTo>
                  <a:lnTo>
                    <a:pt x="113" y="43"/>
                  </a:lnTo>
                  <a:lnTo>
                    <a:pt x="75" y="92"/>
                  </a:lnTo>
                  <a:lnTo>
                    <a:pt x="38" y="165"/>
                  </a:lnTo>
                  <a:lnTo>
                    <a:pt x="38" y="178"/>
                  </a:lnTo>
                  <a:lnTo>
                    <a:pt x="31" y="184"/>
                  </a:lnTo>
                  <a:lnTo>
                    <a:pt x="19" y="184"/>
                  </a:lnTo>
                  <a:lnTo>
                    <a:pt x="13" y="184"/>
                  </a:lnTo>
                  <a:lnTo>
                    <a:pt x="6" y="184"/>
                  </a:lnTo>
                  <a:lnTo>
                    <a:pt x="0" y="178"/>
                  </a:lnTo>
                  <a:lnTo>
                    <a:pt x="0" y="165"/>
                  </a:lnTo>
                  <a:lnTo>
                    <a:pt x="0" y="147"/>
                  </a:lnTo>
                  <a:lnTo>
                    <a:pt x="13" y="116"/>
                  </a:lnTo>
                  <a:lnTo>
                    <a:pt x="38" y="80"/>
                  </a:lnTo>
                  <a:lnTo>
                    <a:pt x="69" y="43"/>
                  </a:lnTo>
                  <a:lnTo>
                    <a:pt x="113" y="12"/>
                  </a:lnTo>
                  <a:lnTo>
                    <a:pt x="163" y="0"/>
                  </a:lnTo>
                  <a:lnTo>
                    <a:pt x="219" y="12"/>
                  </a:lnTo>
                  <a:lnTo>
                    <a:pt x="257" y="49"/>
                  </a:lnTo>
                  <a:lnTo>
                    <a:pt x="269" y="92"/>
                  </a:lnTo>
                  <a:lnTo>
                    <a:pt x="269" y="104"/>
                  </a:lnTo>
                  <a:lnTo>
                    <a:pt x="269" y="116"/>
                  </a:lnTo>
                  <a:lnTo>
                    <a:pt x="263" y="129"/>
                  </a:lnTo>
                  <a:lnTo>
                    <a:pt x="257" y="147"/>
                  </a:lnTo>
                  <a:lnTo>
                    <a:pt x="244" y="172"/>
                  </a:lnTo>
                  <a:lnTo>
                    <a:pt x="225" y="233"/>
                  </a:lnTo>
                  <a:lnTo>
                    <a:pt x="200" y="306"/>
                  </a:lnTo>
                  <a:lnTo>
                    <a:pt x="194" y="367"/>
                  </a:lnTo>
                  <a:lnTo>
                    <a:pt x="200" y="416"/>
                  </a:lnTo>
                  <a:lnTo>
                    <a:pt x="225" y="447"/>
                  </a:lnTo>
                  <a:lnTo>
                    <a:pt x="263" y="465"/>
                  </a:lnTo>
                  <a:lnTo>
                    <a:pt x="294" y="465"/>
                  </a:lnTo>
                  <a:lnTo>
                    <a:pt x="313" y="465"/>
                  </a:lnTo>
                  <a:lnTo>
                    <a:pt x="332" y="459"/>
                  </a:lnTo>
                  <a:lnTo>
                    <a:pt x="350" y="453"/>
                  </a:lnTo>
                  <a:lnTo>
                    <a:pt x="357" y="441"/>
                  </a:lnTo>
                  <a:lnTo>
                    <a:pt x="369" y="428"/>
                  </a:lnTo>
                  <a:lnTo>
                    <a:pt x="388" y="410"/>
                  </a:lnTo>
                  <a:lnTo>
                    <a:pt x="394" y="386"/>
                  </a:lnTo>
                  <a:lnTo>
                    <a:pt x="400" y="373"/>
                  </a:lnTo>
                  <a:lnTo>
                    <a:pt x="400" y="355"/>
                  </a:lnTo>
                  <a:lnTo>
                    <a:pt x="400" y="324"/>
                  </a:lnTo>
                  <a:lnTo>
                    <a:pt x="407" y="300"/>
                  </a:lnTo>
                  <a:lnTo>
                    <a:pt x="419" y="251"/>
                  </a:lnTo>
                  <a:lnTo>
                    <a:pt x="432" y="214"/>
                  </a:lnTo>
                  <a:lnTo>
                    <a:pt x="438" y="190"/>
                  </a:lnTo>
                  <a:lnTo>
                    <a:pt x="444" y="165"/>
                  </a:lnTo>
                  <a:lnTo>
                    <a:pt x="451" y="129"/>
                  </a:lnTo>
                  <a:lnTo>
                    <a:pt x="457" y="110"/>
                  </a:lnTo>
                  <a:lnTo>
                    <a:pt x="463" y="86"/>
                  </a:lnTo>
                  <a:lnTo>
                    <a:pt x="469" y="68"/>
                  </a:lnTo>
                  <a:lnTo>
                    <a:pt x="469" y="55"/>
                  </a:lnTo>
                  <a:lnTo>
                    <a:pt x="476" y="43"/>
                  </a:lnTo>
                  <a:lnTo>
                    <a:pt x="482" y="31"/>
                  </a:lnTo>
                  <a:lnTo>
                    <a:pt x="494" y="19"/>
                  </a:lnTo>
                  <a:lnTo>
                    <a:pt x="507" y="12"/>
                  </a:lnTo>
                  <a:lnTo>
                    <a:pt x="526" y="12"/>
                  </a:lnTo>
                  <a:lnTo>
                    <a:pt x="538" y="12"/>
                  </a:lnTo>
                  <a:lnTo>
                    <a:pt x="551" y="19"/>
                  </a:lnTo>
                  <a:lnTo>
                    <a:pt x="557" y="31"/>
                  </a:lnTo>
                  <a:lnTo>
                    <a:pt x="563" y="43"/>
                  </a:lnTo>
                  <a:lnTo>
                    <a:pt x="557" y="55"/>
                  </a:lnTo>
                  <a:lnTo>
                    <a:pt x="557" y="68"/>
                  </a:lnTo>
                  <a:lnTo>
                    <a:pt x="551" y="80"/>
                  </a:lnTo>
                  <a:lnTo>
                    <a:pt x="551" y="98"/>
                  </a:lnTo>
                  <a:lnTo>
                    <a:pt x="544" y="116"/>
                  </a:lnTo>
                  <a:lnTo>
                    <a:pt x="538" y="135"/>
                  </a:lnTo>
                  <a:lnTo>
                    <a:pt x="538" y="135"/>
                  </a:lnTo>
                  <a:lnTo>
                    <a:pt x="507" y="257"/>
                  </a:lnTo>
                  <a:lnTo>
                    <a:pt x="494" y="306"/>
                  </a:lnTo>
                  <a:lnTo>
                    <a:pt x="488" y="343"/>
                  </a:lnTo>
                  <a:lnTo>
                    <a:pt x="488" y="367"/>
                  </a:lnTo>
                  <a:lnTo>
                    <a:pt x="488" y="373"/>
                  </a:lnTo>
                  <a:lnTo>
                    <a:pt x="488" y="386"/>
                  </a:lnTo>
                  <a:lnTo>
                    <a:pt x="488" y="398"/>
                  </a:lnTo>
                  <a:lnTo>
                    <a:pt x="494" y="410"/>
                  </a:lnTo>
                  <a:lnTo>
                    <a:pt x="494" y="422"/>
                  </a:lnTo>
                  <a:lnTo>
                    <a:pt x="507" y="441"/>
                  </a:lnTo>
                  <a:lnTo>
                    <a:pt x="519" y="447"/>
                  </a:lnTo>
                  <a:lnTo>
                    <a:pt x="532" y="459"/>
                  </a:lnTo>
                  <a:lnTo>
                    <a:pt x="551" y="465"/>
                  </a:lnTo>
                  <a:lnTo>
                    <a:pt x="576" y="465"/>
                  </a:lnTo>
                  <a:lnTo>
                    <a:pt x="632" y="453"/>
                  </a:lnTo>
                  <a:lnTo>
                    <a:pt x="676" y="410"/>
                  </a:lnTo>
                  <a:lnTo>
                    <a:pt x="713" y="361"/>
                  </a:lnTo>
                  <a:lnTo>
                    <a:pt x="738" y="300"/>
                  </a:lnTo>
                  <a:lnTo>
                    <a:pt x="757" y="245"/>
                  </a:lnTo>
                  <a:lnTo>
                    <a:pt x="763" y="202"/>
                  </a:lnTo>
                  <a:lnTo>
                    <a:pt x="770" y="178"/>
                  </a:lnTo>
                  <a:lnTo>
                    <a:pt x="763" y="153"/>
                  </a:lnTo>
                  <a:lnTo>
                    <a:pt x="757" y="135"/>
                  </a:lnTo>
                  <a:lnTo>
                    <a:pt x="744" y="110"/>
                  </a:lnTo>
                  <a:lnTo>
                    <a:pt x="726" y="92"/>
                  </a:lnTo>
                  <a:lnTo>
                    <a:pt x="719" y="86"/>
                  </a:lnTo>
                  <a:lnTo>
                    <a:pt x="713" y="80"/>
                  </a:lnTo>
                  <a:lnTo>
                    <a:pt x="713" y="74"/>
                  </a:lnTo>
                  <a:lnTo>
                    <a:pt x="707" y="55"/>
                  </a:lnTo>
                  <a:lnTo>
                    <a:pt x="713" y="37"/>
                  </a:lnTo>
                  <a:lnTo>
                    <a:pt x="726" y="19"/>
                  </a:lnTo>
                  <a:lnTo>
                    <a:pt x="744" y="6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17482" y="3290"/>
              <a:ext cx="381" cy="698"/>
            </a:xfrm>
            <a:custGeom>
              <a:avLst/>
              <a:gdLst/>
              <a:ahLst/>
              <a:cxnLst>
                <a:cxn ang="0">
                  <a:pos x="263" y="6"/>
                </a:cxn>
                <a:cxn ang="0">
                  <a:pos x="281" y="19"/>
                </a:cxn>
                <a:cxn ang="0">
                  <a:pos x="288" y="43"/>
                </a:cxn>
                <a:cxn ang="0">
                  <a:pos x="244" y="214"/>
                </a:cxn>
                <a:cxn ang="0">
                  <a:pos x="363" y="214"/>
                </a:cxn>
                <a:cxn ang="0">
                  <a:pos x="381" y="221"/>
                </a:cxn>
                <a:cxn ang="0">
                  <a:pos x="381" y="239"/>
                </a:cxn>
                <a:cxn ang="0">
                  <a:pos x="369" y="251"/>
                </a:cxn>
                <a:cxn ang="0">
                  <a:pos x="344" y="251"/>
                </a:cxn>
                <a:cxn ang="0">
                  <a:pos x="231" y="251"/>
                </a:cxn>
                <a:cxn ang="0">
                  <a:pos x="150" y="582"/>
                </a:cxn>
                <a:cxn ang="0">
                  <a:pos x="144" y="612"/>
                </a:cxn>
                <a:cxn ang="0">
                  <a:pos x="150" y="649"/>
                </a:cxn>
                <a:cxn ang="0">
                  <a:pos x="169" y="667"/>
                </a:cxn>
                <a:cxn ang="0">
                  <a:pos x="244" y="649"/>
                </a:cxn>
                <a:cxn ang="0">
                  <a:pos x="331" y="539"/>
                </a:cxn>
                <a:cxn ang="0">
                  <a:pos x="344" y="520"/>
                </a:cxn>
                <a:cxn ang="0">
                  <a:pos x="356" y="514"/>
                </a:cxn>
                <a:cxn ang="0">
                  <a:pos x="369" y="520"/>
                </a:cxn>
                <a:cxn ang="0">
                  <a:pos x="375" y="533"/>
                </a:cxn>
                <a:cxn ang="0">
                  <a:pos x="356" y="582"/>
                </a:cxn>
                <a:cxn ang="0">
                  <a:pos x="288" y="661"/>
                </a:cxn>
                <a:cxn ang="0">
                  <a:pos x="181" y="698"/>
                </a:cxn>
                <a:cxn ang="0">
                  <a:pos x="94" y="673"/>
                </a:cxn>
                <a:cxn ang="0">
                  <a:pos x="62" y="594"/>
                </a:cxn>
                <a:cxn ang="0">
                  <a:pos x="62" y="569"/>
                </a:cxn>
                <a:cxn ang="0">
                  <a:pos x="75" y="533"/>
                </a:cxn>
                <a:cxn ang="0">
                  <a:pos x="144" y="251"/>
                </a:cxn>
                <a:cxn ang="0">
                  <a:pos x="19" y="251"/>
                </a:cxn>
                <a:cxn ang="0">
                  <a:pos x="6" y="245"/>
                </a:cxn>
                <a:cxn ang="0">
                  <a:pos x="6" y="227"/>
                </a:cxn>
                <a:cxn ang="0">
                  <a:pos x="19" y="214"/>
                </a:cxn>
                <a:cxn ang="0">
                  <a:pos x="37" y="214"/>
                </a:cxn>
                <a:cxn ang="0">
                  <a:pos x="169" y="147"/>
                </a:cxn>
                <a:cxn ang="0">
                  <a:pos x="188" y="74"/>
                </a:cxn>
                <a:cxn ang="0">
                  <a:pos x="194" y="62"/>
                </a:cxn>
                <a:cxn ang="0">
                  <a:pos x="194" y="49"/>
                </a:cxn>
                <a:cxn ang="0">
                  <a:pos x="213" y="13"/>
                </a:cxn>
                <a:cxn ang="0">
                  <a:pos x="250" y="0"/>
                </a:cxn>
              </a:cxnLst>
              <a:rect l="0" t="0" r="r" b="b"/>
              <a:pathLst>
                <a:path w="381" h="698">
                  <a:moveTo>
                    <a:pt x="250" y="0"/>
                  </a:moveTo>
                  <a:lnTo>
                    <a:pt x="263" y="6"/>
                  </a:lnTo>
                  <a:lnTo>
                    <a:pt x="275" y="13"/>
                  </a:lnTo>
                  <a:lnTo>
                    <a:pt x="281" y="19"/>
                  </a:lnTo>
                  <a:lnTo>
                    <a:pt x="288" y="37"/>
                  </a:lnTo>
                  <a:lnTo>
                    <a:pt x="288" y="43"/>
                  </a:lnTo>
                  <a:lnTo>
                    <a:pt x="281" y="49"/>
                  </a:lnTo>
                  <a:lnTo>
                    <a:pt x="244" y="214"/>
                  </a:lnTo>
                  <a:lnTo>
                    <a:pt x="350" y="214"/>
                  </a:lnTo>
                  <a:lnTo>
                    <a:pt x="363" y="214"/>
                  </a:lnTo>
                  <a:lnTo>
                    <a:pt x="375" y="214"/>
                  </a:lnTo>
                  <a:lnTo>
                    <a:pt x="381" y="221"/>
                  </a:lnTo>
                  <a:lnTo>
                    <a:pt x="381" y="227"/>
                  </a:lnTo>
                  <a:lnTo>
                    <a:pt x="381" y="239"/>
                  </a:lnTo>
                  <a:lnTo>
                    <a:pt x="375" y="245"/>
                  </a:lnTo>
                  <a:lnTo>
                    <a:pt x="369" y="251"/>
                  </a:lnTo>
                  <a:lnTo>
                    <a:pt x="356" y="251"/>
                  </a:lnTo>
                  <a:lnTo>
                    <a:pt x="344" y="251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150" y="569"/>
                  </a:lnTo>
                  <a:lnTo>
                    <a:pt x="150" y="582"/>
                  </a:lnTo>
                  <a:lnTo>
                    <a:pt x="144" y="600"/>
                  </a:lnTo>
                  <a:lnTo>
                    <a:pt x="144" y="612"/>
                  </a:lnTo>
                  <a:lnTo>
                    <a:pt x="144" y="637"/>
                  </a:lnTo>
                  <a:lnTo>
                    <a:pt x="150" y="649"/>
                  </a:lnTo>
                  <a:lnTo>
                    <a:pt x="156" y="661"/>
                  </a:lnTo>
                  <a:lnTo>
                    <a:pt x="169" y="667"/>
                  </a:lnTo>
                  <a:lnTo>
                    <a:pt x="181" y="667"/>
                  </a:lnTo>
                  <a:lnTo>
                    <a:pt x="244" y="649"/>
                  </a:lnTo>
                  <a:lnTo>
                    <a:pt x="294" y="600"/>
                  </a:lnTo>
                  <a:lnTo>
                    <a:pt x="331" y="539"/>
                  </a:lnTo>
                  <a:lnTo>
                    <a:pt x="338" y="526"/>
                  </a:lnTo>
                  <a:lnTo>
                    <a:pt x="344" y="520"/>
                  </a:lnTo>
                  <a:lnTo>
                    <a:pt x="350" y="520"/>
                  </a:lnTo>
                  <a:lnTo>
                    <a:pt x="356" y="514"/>
                  </a:lnTo>
                  <a:lnTo>
                    <a:pt x="363" y="514"/>
                  </a:lnTo>
                  <a:lnTo>
                    <a:pt x="369" y="520"/>
                  </a:lnTo>
                  <a:lnTo>
                    <a:pt x="375" y="520"/>
                  </a:lnTo>
                  <a:lnTo>
                    <a:pt x="375" y="533"/>
                  </a:lnTo>
                  <a:lnTo>
                    <a:pt x="369" y="551"/>
                  </a:lnTo>
                  <a:lnTo>
                    <a:pt x="356" y="582"/>
                  </a:lnTo>
                  <a:lnTo>
                    <a:pt x="325" y="618"/>
                  </a:lnTo>
                  <a:lnTo>
                    <a:pt x="288" y="661"/>
                  </a:lnTo>
                  <a:lnTo>
                    <a:pt x="238" y="686"/>
                  </a:lnTo>
                  <a:lnTo>
                    <a:pt x="181" y="698"/>
                  </a:lnTo>
                  <a:lnTo>
                    <a:pt x="131" y="692"/>
                  </a:lnTo>
                  <a:lnTo>
                    <a:pt x="94" y="673"/>
                  </a:lnTo>
                  <a:lnTo>
                    <a:pt x="69" y="637"/>
                  </a:lnTo>
                  <a:lnTo>
                    <a:pt x="62" y="594"/>
                  </a:lnTo>
                  <a:lnTo>
                    <a:pt x="62" y="582"/>
                  </a:lnTo>
                  <a:lnTo>
                    <a:pt x="62" y="569"/>
                  </a:lnTo>
                  <a:lnTo>
                    <a:pt x="69" y="551"/>
                  </a:lnTo>
                  <a:lnTo>
                    <a:pt x="75" y="533"/>
                  </a:lnTo>
                  <a:lnTo>
                    <a:pt x="75" y="514"/>
                  </a:lnTo>
                  <a:lnTo>
                    <a:pt x="144" y="251"/>
                  </a:lnTo>
                  <a:lnTo>
                    <a:pt x="31" y="251"/>
                  </a:lnTo>
                  <a:lnTo>
                    <a:pt x="19" y="251"/>
                  </a:lnTo>
                  <a:lnTo>
                    <a:pt x="12" y="251"/>
                  </a:lnTo>
                  <a:lnTo>
                    <a:pt x="6" y="245"/>
                  </a:lnTo>
                  <a:lnTo>
                    <a:pt x="0" y="239"/>
                  </a:lnTo>
                  <a:lnTo>
                    <a:pt x="6" y="227"/>
                  </a:lnTo>
                  <a:lnTo>
                    <a:pt x="6" y="221"/>
                  </a:lnTo>
                  <a:lnTo>
                    <a:pt x="19" y="214"/>
                  </a:lnTo>
                  <a:lnTo>
                    <a:pt x="25" y="214"/>
                  </a:lnTo>
                  <a:lnTo>
                    <a:pt x="37" y="214"/>
                  </a:lnTo>
                  <a:lnTo>
                    <a:pt x="150" y="214"/>
                  </a:lnTo>
                  <a:lnTo>
                    <a:pt x="169" y="147"/>
                  </a:lnTo>
                  <a:lnTo>
                    <a:pt x="181" y="104"/>
                  </a:lnTo>
                  <a:lnTo>
                    <a:pt x="188" y="74"/>
                  </a:lnTo>
                  <a:lnTo>
                    <a:pt x="188" y="62"/>
                  </a:lnTo>
                  <a:lnTo>
                    <a:pt x="194" y="62"/>
                  </a:lnTo>
                  <a:lnTo>
                    <a:pt x="194" y="55"/>
                  </a:lnTo>
                  <a:lnTo>
                    <a:pt x="194" y="49"/>
                  </a:lnTo>
                  <a:lnTo>
                    <a:pt x="200" y="25"/>
                  </a:lnTo>
                  <a:lnTo>
                    <a:pt x="213" y="13"/>
                  </a:lnTo>
                  <a:lnTo>
                    <a:pt x="231" y="6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18501" y="2770"/>
              <a:ext cx="1064" cy="361"/>
            </a:xfrm>
            <a:custGeom>
              <a:avLst/>
              <a:gdLst/>
              <a:ahLst/>
              <a:cxnLst>
                <a:cxn ang="0">
                  <a:pos x="1045" y="0"/>
                </a:cxn>
                <a:cxn ang="0">
                  <a:pos x="1051" y="0"/>
                </a:cxn>
                <a:cxn ang="0">
                  <a:pos x="1057" y="13"/>
                </a:cxn>
                <a:cxn ang="0">
                  <a:pos x="1064" y="31"/>
                </a:cxn>
                <a:cxn ang="0">
                  <a:pos x="1064" y="49"/>
                </a:cxn>
                <a:cxn ang="0">
                  <a:pos x="1064" y="49"/>
                </a:cxn>
                <a:cxn ang="0">
                  <a:pos x="1057" y="123"/>
                </a:cxn>
                <a:cxn ang="0">
                  <a:pos x="1032" y="196"/>
                </a:cxn>
                <a:cxn ang="0">
                  <a:pos x="995" y="257"/>
                </a:cxn>
                <a:cxn ang="0">
                  <a:pos x="945" y="312"/>
                </a:cxn>
                <a:cxn ang="0">
                  <a:pos x="876" y="349"/>
                </a:cxn>
                <a:cxn ang="0">
                  <a:pos x="795" y="361"/>
                </a:cxn>
                <a:cxn ang="0">
                  <a:pos x="720" y="349"/>
                </a:cxn>
                <a:cxn ang="0">
                  <a:pos x="651" y="318"/>
                </a:cxn>
                <a:cxn ang="0">
                  <a:pos x="588" y="270"/>
                </a:cxn>
                <a:cxn ang="0">
                  <a:pos x="526" y="221"/>
                </a:cxn>
                <a:cxn ang="0">
                  <a:pos x="463" y="172"/>
                </a:cxn>
                <a:cxn ang="0">
                  <a:pos x="407" y="129"/>
                </a:cxn>
                <a:cxn ang="0">
                  <a:pos x="338" y="98"/>
                </a:cxn>
                <a:cxn ang="0">
                  <a:pos x="269" y="86"/>
                </a:cxn>
                <a:cxn ang="0">
                  <a:pos x="219" y="92"/>
                </a:cxn>
                <a:cxn ang="0">
                  <a:pos x="169" y="110"/>
                </a:cxn>
                <a:cxn ang="0">
                  <a:pos x="125" y="141"/>
                </a:cxn>
                <a:cxn ang="0">
                  <a:pos x="88" y="190"/>
                </a:cxn>
                <a:cxn ang="0">
                  <a:pos x="57" y="251"/>
                </a:cxn>
                <a:cxn ang="0">
                  <a:pos x="50" y="325"/>
                </a:cxn>
                <a:cxn ang="0">
                  <a:pos x="44" y="331"/>
                </a:cxn>
                <a:cxn ang="0">
                  <a:pos x="44" y="343"/>
                </a:cxn>
                <a:cxn ang="0">
                  <a:pos x="38" y="349"/>
                </a:cxn>
                <a:cxn ang="0">
                  <a:pos x="32" y="361"/>
                </a:cxn>
                <a:cxn ang="0">
                  <a:pos x="25" y="361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3" y="355"/>
                </a:cxn>
                <a:cxn ang="0">
                  <a:pos x="7" y="349"/>
                </a:cxn>
                <a:cxn ang="0">
                  <a:pos x="7" y="331"/>
                </a:cxn>
                <a:cxn ang="0">
                  <a:pos x="0" y="312"/>
                </a:cxn>
                <a:cxn ang="0">
                  <a:pos x="13" y="239"/>
                </a:cxn>
                <a:cxn ang="0">
                  <a:pos x="32" y="166"/>
                </a:cxn>
                <a:cxn ang="0">
                  <a:pos x="69" y="104"/>
                </a:cxn>
                <a:cxn ang="0">
                  <a:pos x="125" y="49"/>
                </a:cxn>
                <a:cxn ang="0">
                  <a:pos x="188" y="13"/>
                </a:cxn>
                <a:cxn ang="0">
                  <a:pos x="269" y="0"/>
                </a:cxn>
                <a:cxn ang="0">
                  <a:pos x="344" y="13"/>
                </a:cxn>
                <a:cxn ang="0">
                  <a:pos x="413" y="43"/>
                </a:cxn>
                <a:cxn ang="0">
                  <a:pos x="482" y="92"/>
                </a:cxn>
                <a:cxn ang="0">
                  <a:pos x="545" y="141"/>
                </a:cxn>
                <a:cxn ang="0">
                  <a:pos x="601" y="190"/>
                </a:cxn>
                <a:cxn ang="0">
                  <a:pos x="663" y="233"/>
                </a:cxn>
                <a:cxn ang="0">
                  <a:pos x="726" y="263"/>
                </a:cxn>
                <a:cxn ang="0">
                  <a:pos x="795" y="276"/>
                </a:cxn>
                <a:cxn ang="0">
                  <a:pos x="864" y="263"/>
                </a:cxn>
                <a:cxn ang="0">
                  <a:pos x="920" y="239"/>
                </a:cxn>
                <a:cxn ang="0">
                  <a:pos x="970" y="190"/>
                </a:cxn>
                <a:cxn ang="0">
                  <a:pos x="1007" y="123"/>
                </a:cxn>
                <a:cxn ang="0">
                  <a:pos x="1020" y="43"/>
                </a:cxn>
                <a:cxn ang="0">
                  <a:pos x="1026" y="25"/>
                </a:cxn>
                <a:cxn ang="0">
                  <a:pos x="1026" y="13"/>
                </a:cxn>
                <a:cxn ang="0">
                  <a:pos x="1039" y="0"/>
                </a:cxn>
                <a:cxn ang="0">
                  <a:pos x="1045" y="0"/>
                </a:cxn>
              </a:cxnLst>
              <a:rect l="0" t="0" r="r" b="b"/>
              <a:pathLst>
                <a:path w="1064" h="361">
                  <a:moveTo>
                    <a:pt x="1045" y="0"/>
                  </a:moveTo>
                  <a:lnTo>
                    <a:pt x="1051" y="0"/>
                  </a:lnTo>
                  <a:lnTo>
                    <a:pt x="1057" y="13"/>
                  </a:lnTo>
                  <a:lnTo>
                    <a:pt x="1064" y="31"/>
                  </a:lnTo>
                  <a:lnTo>
                    <a:pt x="1064" y="49"/>
                  </a:lnTo>
                  <a:lnTo>
                    <a:pt x="1064" y="49"/>
                  </a:lnTo>
                  <a:lnTo>
                    <a:pt x="1057" y="123"/>
                  </a:lnTo>
                  <a:lnTo>
                    <a:pt x="1032" y="196"/>
                  </a:lnTo>
                  <a:lnTo>
                    <a:pt x="995" y="257"/>
                  </a:lnTo>
                  <a:lnTo>
                    <a:pt x="945" y="312"/>
                  </a:lnTo>
                  <a:lnTo>
                    <a:pt x="876" y="349"/>
                  </a:lnTo>
                  <a:lnTo>
                    <a:pt x="795" y="361"/>
                  </a:lnTo>
                  <a:lnTo>
                    <a:pt x="720" y="349"/>
                  </a:lnTo>
                  <a:lnTo>
                    <a:pt x="651" y="318"/>
                  </a:lnTo>
                  <a:lnTo>
                    <a:pt x="588" y="270"/>
                  </a:lnTo>
                  <a:lnTo>
                    <a:pt x="526" y="221"/>
                  </a:lnTo>
                  <a:lnTo>
                    <a:pt x="463" y="172"/>
                  </a:lnTo>
                  <a:lnTo>
                    <a:pt x="407" y="129"/>
                  </a:lnTo>
                  <a:lnTo>
                    <a:pt x="338" y="98"/>
                  </a:lnTo>
                  <a:lnTo>
                    <a:pt x="269" y="86"/>
                  </a:lnTo>
                  <a:lnTo>
                    <a:pt x="219" y="92"/>
                  </a:lnTo>
                  <a:lnTo>
                    <a:pt x="169" y="110"/>
                  </a:lnTo>
                  <a:lnTo>
                    <a:pt x="125" y="141"/>
                  </a:lnTo>
                  <a:lnTo>
                    <a:pt x="88" y="190"/>
                  </a:lnTo>
                  <a:lnTo>
                    <a:pt x="57" y="251"/>
                  </a:lnTo>
                  <a:lnTo>
                    <a:pt x="50" y="325"/>
                  </a:lnTo>
                  <a:lnTo>
                    <a:pt x="44" y="331"/>
                  </a:lnTo>
                  <a:lnTo>
                    <a:pt x="44" y="343"/>
                  </a:lnTo>
                  <a:lnTo>
                    <a:pt x="38" y="349"/>
                  </a:lnTo>
                  <a:lnTo>
                    <a:pt x="32" y="361"/>
                  </a:lnTo>
                  <a:lnTo>
                    <a:pt x="25" y="361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3" y="355"/>
                  </a:lnTo>
                  <a:lnTo>
                    <a:pt x="7" y="349"/>
                  </a:lnTo>
                  <a:lnTo>
                    <a:pt x="7" y="331"/>
                  </a:lnTo>
                  <a:lnTo>
                    <a:pt x="0" y="312"/>
                  </a:lnTo>
                  <a:lnTo>
                    <a:pt x="13" y="239"/>
                  </a:lnTo>
                  <a:lnTo>
                    <a:pt x="32" y="166"/>
                  </a:lnTo>
                  <a:lnTo>
                    <a:pt x="69" y="104"/>
                  </a:lnTo>
                  <a:lnTo>
                    <a:pt x="125" y="49"/>
                  </a:lnTo>
                  <a:lnTo>
                    <a:pt x="188" y="13"/>
                  </a:lnTo>
                  <a:lnTo>
                    <a:pt x="269" y="0"/>
                  </a:lnTo>
                  <a:lnTo>
                    <a:pt x="344" y="13"/>
                  </a:lnTo>
                  <a:lnTo>
                    <a:pt x="413" y="43"/>
                  </a:lnTo>
                  <a:lnTo>
                    <a:pt x="482" y="92"/>
                  </a:lnTo>
                  <a:lnTo>
                    <a:pt x="545" y="141"/>
                  </a:lnTo>
                  <a:lnTo>
                    <a:pt x="601" y="190"/>
                  </a:lnTo>
                  <a:lnTo>
                    <a:pt x="663" y="233"/>
                  </a:lnTo>
                  <a:lnTo>
                    <a:pt x="726" y="263"/>
                  </a:lnTo>
                  <a:lnTo>
                    <a:pt x="795" y="276"/>
                  </a:lnTo>
                  <a:lnTo>
                    <a:pt x="864" y="263"/>
                  </a:lnTo>
                  <a:lnTo>
                    <a:pt x="920" y="239"/>
                  </a:lnTo>
                  <a:lnTo>
                    <a:pt x="970" y="190"/>
                  </a:lnTo>
                  <a:lnTo>
                    <a:pt x="1007" y="123"/>
                  </a:lnTo>
                  <a:lnTo>
                    <a:pt x="1020" y="43"/>
                  </a:lnTo>
                  <a:lnTo>
                    <a:pt x="1026" y="25"/>
                  </a:lnTo>
                  <a:lnTo>
                    <a:pt x="1026" y="13"/>
                  </a:lnTo>
                  <a:lnTo>
                    <a:pt x="1039" y="0"/>
                  </a:lnTo>
                  <a:lnTo>
                    <a:pt x="10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 noEditPoints="1"/>
            </p:cNvSpPr>
            <p:nvPr/>
          </p:nvSpPr>
          <p:spPr bwMode="auto">
            <a:xfrm>
              <a:off x="18508" y="3260"/>
              <a:ext cx="1057" cy="361"/>
            </a:xfrm>
            <a:custGeom>
              <a:avLst/>
              <a:gdLst/>
              <a:ahLst/>
              <a:cxnLst>
                <a:cxn ang="0">
                  <a:pos x="50" y="300"/>
                </a:cxn>
                <a:cxn ang="0">
                  <a:pos x="1000" y="300"/>
                </a:cxn>
                <a:cxn ang="0">
                  <a:pos x="1013" y="300"/>
                </a:cxn>
                <a:cxn ang="0">
                  <a:pos x="1025" y="300"/>
                </a:cxn>
                <a:cxn ang="0">
                  <a:pos x="1038" y="306"/>
                </a:cxn>
                <a:cxn ang="0">
                  <a:pos x="1044" y="306"/>
                </a:cxn>
                <a:cxn ang="0">
                  <a:pos x="1050" y="318"/>
                </a:cxn>
                <a:cxn ang="0">
                  <a:pos x="1057" y="330"/>
                </a:cxn>
                <a:cxn ang="0">
                  <a:pos x="1050" y="342"/>
                </a:cxn>
                <a:cxn ang="0">
                  <a:pos x="1044" y="348"/>
                </a:cxn>
                <a:cxn ang="0">
                  <a:pos x="1038" y="355"/>
                </a:cxn>
                <a:cxn ang="0">
                  <a:pos x="1025" y="361"/>
                </a:cxn>
                <a:cxn ang="0">
                  <a:pos x="1013" y="361"/>
                </a:cxn>
                <a:cxn ang="0">
                  <a:pos x="1000" y="361"/>
                </a:cxn>
                <a:cxn ang="0">
                  <a:pos x="50" y="361"/>
                </a:cxn>
                <a:cxn ang="0">
                  <a:pos x="37" y="361"/>
                </a:cxn>
                <a:cxn ang="0">
                  <a:pos x="25" y="361"/>
                </a:cxn>
                <a:cxn ang="0">
                  <a:pos x="18" y="355"/>
                </a:cxn>
                <a:cxn ang="0">
                  <a:pos x="6" y="348"/>
                </a:cxn>
                <a:cxn ang="0">
                  <a:pos x="0" y="342"/>
                </a:cxn>
                <a:cxn ang="0">
                  <a:pos x="0" y="330"/>
                </a:cxn>
                <a:cxn ang="0">
                  <a:pos x="0" y="318"/>
                </a:cxn>
                <a:cxn ang="0">
                  <a:pos x="6" y="306"/>
                </a:cxn>
                <a:cxn ang="0">
                  <a:pos x="18" y="306"/>
                </a:cxn>
                <a:cxn ang="0">
                  <a:pos x="25" y="300"/>
                </a:cxn>
                <a:cxn ang="0">
                  <a:pos x="37" y="300"/>
                </a:cxn>
                <a:cxn ang="0">
                  <a:pos x="50" y="300"/>
                </a:cxn>
                <a:cxn ang="0">
                  <a:pos x="50" y="0"/>
                </a:cxn>
                <a:cxn ang="0">
                  <a:pos x="1000" y="0"/>
                </a:cxn>
                <a:cxn ang="0">
                  <a:pos x="1013" y="0"/>
                </a:cxn>
                <a:cxn ang="0">
                  <a:pos x="1025" y="0"/>
                </a:cxn>
                <a:cxn ang="0">
                  <a:pos x="1038" y="0"/>
                </a:cxn>
                <a:cxn ang="0">
                  <a:pos x="1044" y="6"/>
                </a:cxn>
                <a:cxn ang="0">
                  <a:pos x="1050" y="12"/>
                </a:cxn>
                <a:cxn ang="0">
                  <a:pos x="1057" y="24"/>
                </a:cxn>
                <a:cxn ang="0">
                  <a:pos x="1050" y="43"/>
                </a:cxn>
                <a:cxn ang="0">
                  <a:pos x="1044" y="49"/>
                </a:cxn>
                <a:cxn ang="0">
                  <a:pos x="1038" y="55"/>
                </a:cxn>
                <a:cxn ang="0">
                  <a:pos x="1025" y="55"/>
                </a:cxn>
                <a:cxn ang="0">
                  <a:pos x="1013" y="55"/>
                </a:cxn>
                <a:cxn ang="0">
                  <a:pos x="1000" y="55"/>
                </a:cxn>
                <a:cxn ang="0">
                  <a:pos x="50" y="55"/>
                </a:cxn>
                <a:cxn ang="0">
                  <a:pos x="37" y="55"/>
                </a:cxn>
                <a:cxn ang="0">
                  <a:pos x="25" y="55"/>
                </a:cxn>
                <a:cxn ang="0">
                  <a:pos x="18" y="55"/>
                </a:cxn>
                <a:cxn ang="0">
                  <a:pos x="6" y="49"/>
                </a:cxn>
                <a:cxn ang="0">
                  <a:pos x="0" y="43"/>
                </a:cxn>
                <a:cxn ang="0">
                  <a:pos x="0" y="24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37" y="0"/>
                </a:cxn>
                <a:cxn ang="0">
                  <a:pos x="50" y="0"/>
                </a:cxn>
              </a:cxnLst>
              <a:rect l="0" t="0" r="r" b="b"/>
              <a:pathLst>
                <a:path w="1057" h="361">
                  <a:moveTo>
                    <a:pt x="50" y="300"/>
                  </a:moveTo>
                  <a:lnTo>
                    <a:pt x="1000" y="300"/>
                  </a:lnTo>
                  <a:lnTo>
                    <a:pt x="1013" y="300"/>
                  </a:lnTo>
                  <a:lnTo>
                    <a:pt x="1025" y="300"/>
                  </a:lnTo>
                  <a:lnTo>
                    <a:pt x="1038" y="306"/>
                  </a:lnTo>
                  <a:lnTo>
                    <a:pt x="1044" y="306"/>
                  </a:lnTo>
                  <a:lnTo>
                    <a:pt x="1050" y="318"/>
                  </a:lnTo>
                  <a:lnTo>
                    <a:pt x="1057" y="330"/>
                  </a:lnTo>
                  <a:lnTo>
                    <a:pt x="1050" y="342"/>
                  </a:lnTo>
                  <a:lnTo>
                    <a:pt x="1044" y="348"/>
                  </a:lnTo>
                  <a:lnTo>
                    <a:pt x="1038" y="355"/>
                  </a:lnTo>
                  <a:lnTo>
                    <a:pt x="1025" y="361"/>
                  </a:lnTo>
                  <a:lnTo>
                    <a:pt x="1013" y="361"/>
                  </a:lnTo>
                  <a:lnTo>
                    <a:pt x="1000" y="361"/>
                  </a:lnTo>
                  <a:lnTo>
                    <a:pt x="50" y="361"/>
                  </a:lnTo>
                  <a:lnTo>
                    <a:pt x="37" y="361"/>
                  </a:lnTo>
                  <a:lnTo>
                    <a:pt x="25" y="361"/>
                  </a:lnTo>
                  <a:lnTo>
                    <a:pt x="18" y="355"/>
                  </a:lnTo>
                  <a:lnTo>
                    <a:pt x="6" y="348"/>
                  </a:lnTo>
                  <a:lnTo>
                    <a:pt x="0" y="342"/>
                  </a:lnTo>
                  <a:lnTo>
                    <a:pt x="0" y="330"/>
                  </a:lnTo>
                  <a:lnTo>
                    <a:pt x="0" y="318"/>
                  </a:lnTo>
                  <a:lnTo>
                    <a:pt x="6" y="306"/>
                  </a:lnTo>
                  <a:lnTo>
                    <a:pt x="18" y="306"/>
                  </a:lnTo>
                  <a:lnTo>
                    <a:pt x="25" y="300"/>
                  </a:lnTo>
                  <a:lnTo>
                    <a:pt x="37" y="300"/>
                  </a:lnTo>
                  <a:lnTo>
                    <a:pt x="50" y="300"/>
                  </a:lnTo>
                  <a:close/>
                  <a:moveTo>
                    <a:pt x="50" y="0"/>
                  </a:moveTo>
                  <a:lnTo>
                    <a:pt x="1000" y="0"/>
                  </a:lnTo>
                  <a:lnTo>
                    <a:pt x="1013" y="0"/>
                  </a:lnTo>
                  <a:lnTo>
                    <a:pt x="1025" y="0"/>
                  </a:lnTo>
                  <a:lnTo>
                    <a:pt x="1038" y="0"/>
                  </a:lnTo>
                  <a:lnTo>
                    <a:pt x="1044" y="6"/>
                  </a:lnTo>
                  <a:lnTo>
                    <a:pt x="1050" y="12"/>
                  </a:lnTo>
                  <a:lnTo>
                    <a:pt x="1057" y="24"/>
                  </a:lnTo>
                  <a:lnTo>
                    <a:pt x="1050" y="43"/>
                  </a:lnTo>
                  <a:lnTo>
                    <a:pt x="1044" y="49"/>
                  </a:lnTo>
                  <a:lnTo>
                    <a:pt x="1038" y="55"/>
                  </a:lnTo>
                  <a:lnTo>
                    <a:pt x="1025" y="55"/>
                  </a:lnTo>
                  <a:lnTo>
                    <a:pt x="1013" y="55"/>
                  </a:lnTo>
                  <a:lnTo>
                    <a:pt x="1000" y="55"/>
                  </a:lnTo>
                  <a:lnTo>
                    <a:pt x="50" y="55"/>
                  </a:lnTo>
                  <a:lnTo>
                    <a:pt x="37" y="55"/>
                  </a:lnTo>
                  <a:lnTo>
                    <a:pt x="25" y="55"/>
                  </a:lnTo>
                  <a:lnTo>
                    <a:pt x="18" y="55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20159" y="2697"/>
              <a:ext cx="875" cy="10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2" y="0"/>
                </a:cxn>
                <a:cxn ang="0">
                  <a:pos x="832" y="0"/>
                </a:cxn>
                <a:cxn ang="0">
                  <a:pos x="875" y="349"/>
                </a:cxn>
                <a:cxn ang="0">
                  <a:pos x="832" y="349"/>
                </a:cxn>
                <a:cxn ang="0">
                  <a:pos x="819" y="257"/>
                </a:cxn>
                <a:cxn ang="0">
                  <a:pos x="800" y="177"/>
                </a:cxn>
                <a:cxn ang="0">
                  <a:pos x="763" y="116"/>
                </a:cxn>
                <a:cxn ang="0">
                  <a:pos x="719" y="79"/>
                </a:cxn>
                <a:cxn ang="0">
                  <a:pos x="644" y="55"/>
                </a:cxn>
                <a:cxn ang="0">
                  <a:pos x="544" y="49"/>
                </a:cxn>
                <a:cxn ang="0">
                  <a:pos x="381" y="49"/>
                </a:cxn>
                <a:cxn ang="0">
                  <a:pos x="356" y="49"/>
                </a:cxn>
                <a:cxn ang="0">
                  <a:pos x="338" y="49"/>
                </a:cxn>
                <a:cxn ang="0">
                  <a:pos x="319" y="55"/>
                </a:cxn>
                <a:cxn ang="0">
                  <a:pos x="313" y="61"/>
                </a:cxn>
                <a:cxn ang="0">
                  <a:pos x="306" y="73"/>
                </a:cxn>
                <a:cxn ang="0">
                  <a:pos x="306" y="92"/>
                </a:cxn>
                <a:cxn ang="0">
                  <a:pos x="306" y="110"/>
                </a:cxn>
                <a:cxn ang="0">
                  <a:pos x="306" y="936"/>
                </a:cxn>
                <a:cxn ang="0">
                  <a:pos x="306" y="960"/>
                </a:cxn>
                <a:cxn ang="0">
                  <a:pos x="313" y="985"/>
                </a:cxn>
                <a:cxn ang="0">
                  <a:pos x="338" y="997"/>
                </a:cxn>
                <a:cxn ang="0">
                  <a:pos x="381" y="1003"/>
                </a:cxn>
                <a:cxn ang="0">
                  <a:pos x="456" y="1009"/>
                </a:cxn>
                <a:cxn ang="0">
                  <a:pos x="506" y="1009"/>
                </a:cxn>
                <a:cxn ang="0">
                  <a:pos x="506" y="1058"/>
                </a:cxn>
                <a:cxn ang="0">
                  <a:pos x="450" y="1052"/>
                </a:cxn>
                <a:cxn ang="0">
                  <a:pos x="381" y="1052"/>
                </a:cxn>
                <a:cxn ang="0">
                  <a:pos x="300" y="1052"/>
                </a:cxn>
                <a:cxn ang="0">
                  <a:pos x="244" y="1052"/>
                </a:cxn>
                <a:cxn ang="0">
                  <a:pos x="162" y="1052"/>
                </a:cxn>
                <a:cxn ang="0">
                  <a:pos x="75" y="1052"/>
                </a:cxn>
                <a:cxn ang="0">
                  <a:pos x="0" y="1058"/>
                </a:cxn>
                <a:cxn ang="0">
                  <a:pos x="0" y="1009"/>
                </a:cxn>
                <a:cxn ang="0">
                  <a:pos x="37" y="1009"/>
                </a:cxn>
                <a:cxn ang="0">
                  <a:pos x="100" y="1003"/>
                </a:cxn>
                <a:cxn ang="0">
                  <a:pos x="137" y="997"/>
                </a:cxn>
                <a:cxn ang="0">
                  <a:pos x="156" y="985"/>
                </a:cxn>
                <a:cxn ang="0">
                  <a:pos x="162" y="960"/>
                </a:cxn>
                <a:cxn ang="0">
                  <a:pos x="162" y="936"/>
                </a:cxn>
                <a:cxn ang="0">
                  <a:pos x="162" y="122"/>
                </a:cxn>
                <a:cxn ang="0">
                  <a:pos x="162" y="92"/>
                </a:cxn>
                <a:cxn ang="0">
                  <a:pos x="156" y="67"/>
                </a:cxn>
                <a:cxn ang="0">
                  <a:pos x="137" y="55"/>
                </a:cxn>
                <a:cxn ang="0">
                  <a:pos x="100" y="49"/>
                </a:cxn>
                <a:cxn ang="0">
                  <a:pos x="37" y="49"/>
                </a:cxn>
                <a:cxn ang="0">
                  <a:pos x="0" y="49"/>
                </a:cxn>
                <a:cxn ang="0">
                  <a:pos x="0" y="0"/>
                </a:cxn>
              </a:cxnLst>
              <a:rect l="0" t="0" r="r" b="b"/>
              <a:pathLst>
                <a:path w="875" h="1058">
                  <a:moveTo>
                    <a:pt x="0" y="0"/>
                  </a:moveTo>
                  <a:lnTo>
                    <a:pt x="832" y="0"/>
                  </a:lnTo>
                  <a:lnTo>
                    <a:pt x="832" y="0"/>
                  </a:lnTo>
                  <a:lnTo>
                    <a:pt x="875" y="349"/>
                  </a:lnTo>
                  <a:lnTo>
                    <a:pt x="832" y="349"/>
                  </a:lnTo>
                  <a:lnTo>
                    <a:pt x="819" y="257"/>
                  </a:lnTo>
                  <a:lnTo>
                    <a:pt x="800" y="177"/>
                  </a:lnTo>
                  <a:lnTo>
                    <a:pt x="763" y="116"/>
                  </a:lnTo>
                  <a:lnTo>
                    <a:pt x="719" y="79"/>
                  </a:lnTo>
                  <a:lnTo>
                    <a:pt x="644" y="55"/>
                  </a:lnTo>
                  <a:lnTo>
                    <a:pt x="544" y="49"/>
                  </a:lnTo>
                  <a:lnTo>
                    <a:pt x="381" y="49"/>
                  </a:lnTo>
                  <a:lnTo>
                    <a:pt x="356" y="49"/>
                  </a:lnTo>
                  <a:lnTo>
                    <a:pt x="338" y="49"/>
                  </a:lnTo>
                  <a:lnTo>
                    <a:pt x="319" y="55"/>
                  </a:lnTo>
                  <a:lnTo>
                    <a:pt x="313" y="61"/>
                  </a:lnTo>
                  <a:lnTo>
                    <a:pt x="306" y="73"/>
                  </a:lnTo>
                  <a:lnTo>
                    <a:pt x="306" y="92"/>
                  </a:lnTo>
                  <a:lnTo>
                    <a:pt x="306" y="110"/>
                  </a:lnTo>
                  <a:lnTo>
                    <a:pt x="306" y="936"/>
                  </a:lnTo>
                  <a:lnTo>
                    <a:pt x="306" y="960"/>
                  </a:lnTo>
                  <a:lnTo>
                    <a:pt x="313" y="985"/>
                  </a:lnTo>
                  <a:lnTo>
                    <a:pt x="338" y="997"/>
                  </a:lnTo>
                  <a:lnTo>
                    <a:pt x="381" y="1003"/>
                  </a:lnTo>
                  <a:lnTo>
                    <a:pt x="456" y="1009"/>
                  </a:lnTo>
                  <a:lnTo>
                    <a:pt x="506" y="1009"/>
                  </a:lnTo>
                  <a:lnTo>
                    <a:pt x="506" y="1058"/>
                  </a:lnTo>
                  <a:lnTo>
                    <a:pt x="450" y="1052"/>
                  </a:lnTo>
                  <a:lnTo>
                    <a:pt x="381" y="1052"/>
                  </a:lnTo>
                  <a:lnTo>
                    <a:pt x="300" y="1052"/>
                  </a:lnTo>
                  <a:lnTo>
                    <a:pt x="244" y="1052"/>
                  </a:lnTo>
                  <a:lnTo>
                    <a:pt x="162" y="1052"/>
                  </a:lnTo>
                  <a:lnTo>
                    <a:pt x="75" y="1052"/>
                  </a:lnTo>
                  <a:lnTo>
                    <a:pt x="0" y="1058"/>
                  </a:lnTo>
                  <a:lnTo>
                    <a:pt x="0" y="1009"/>
                  </a:lnTo>
                  <a:lnTo>
                    <a:pt x="37" y="1009"/>
                  </a:lnTo>
                  <a:lnTo>
                    <a:pt x="100" y="1003"/>
                  </a:lnTo>
                  <a:lnTo>
                    <a:pt x="137" y="997"/>
                  </a:lnTo>
                  <a:lnTo>
                    <a:pt x="156" y="985"/>
                  </a:lnTo>
                  <a:lnTo>
                    <a:pt x="162" y="960"/>
                  </a:lnTo>
                  <a:lnTo>
                    <a:pt x="162" y="936"/>
                  </a:lnTo>
                  <a:lnTo>
                    <a:pt x="162" y="122"/>
                  </a:lnTo>
                  <a:lnTo>
                    <a:pt x="162" y="92"/>
                  </a:lnTo>
                  <a:lnTo>
                    <a:pt x="156" y="67"/>
                  </a:lnTo>
                  <a:lnTo>
                    <a:pt x="137" y="55"/>
                  </a:lnTo>
                  <a:lnTo>
                    <a:pt x="100" y="49"/>
                  </a:lnTo>
                  <a:lnTo>
                    <a:pt x="37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381000" y="4648200"/>
            <a:ext cx="3429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Semiclassical</a:t>
            </a:r>
            <a:r>
              <a:rPr lang="en-US" sz="2800" dirty="0" smtClean="0"/>
              <a:t> field configurations: </a:t>
            </a:r>
            <a:endParaRPr lang="en-US" sz="2800" dirty="0"/>
          </a:p>
        </p:txBody>
      </p:sp>
      <p:grpSp>
        <p:nvGrpSpPr>
          <p:cNvPr id="1091" name="Group 67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57200" y="5867400"/>
            <a:ext cx="2541121" cy="419100"/>
            <a:chOff x="248" y="3759"/>
            <a:chExt cx="6803" cy="1122"/>
          </a:xfrm>
        </p:grpSpPr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248" y="3766"/>
              <a:ext cx="1126" cy="1115"/>
            </a:xfrm>
            <a:custGeom>
              <a:avLst/>
              <a:gdLst/>
              <a:ahLst/>
              <a:cxnLst>
                <a:cxn ang="0">
                  <a:pos x="1103" y="0"/>
                </a:cxn>
                <a:cxn ang="0">
                  <a:pos x="1126" y="21"/>
                </a:cxn>
                <a:cxn ang="0">
                  <a:pos x="1091" y="346"/>
                </a:cxn>
                <a:cxn ang="0">
                  <a:pos x="1072" y="368"/>
                </a:cxn>
                <a:cxn ang="0">
                  <a:pos x="1057" y="362"/>
                </a:cxn>
                <a:cxn ang="0">
                  <a:pos x="1051" y="349"/>
                </a:cxn>
                <a:cxn ang="0">
                  <a:pos x="1053" y="340"/>
                </a:cxn>
                <a:cxn ang="0">
                  <a:pos x="1055" y="319"/>
                </a:cxn>
                <a:cxn ang="0">
                  <a:pos x="1059" y="265"/>
                </a:cxn>
                <a:cxn ang="0">
                  <a:pos x="1057" y="189"/>
                </a:cxn>
                <a:cxn ang="0">
                  <a:pos x="1028" y="101"/>
                </a:cxn>
                <a:cxn ang="0">
                  <a:pos x="937" y="56"/>
                </a:cxn>
                <a:cxn ang="0">
                  <a:pos x="620" y="47"/>
                </a:cxn>
                <a:cxn ang="0">
                  <a:pos x="558" y="60"/>
                </a:cxn>
                <a:cxn ang="0">
                  <a:pos x="535" y="112"/>
                </a:cxn>
                <a:cxn ang="0">
                  <a:pos x="628" y="530"/>
                </a:cxn>
                <a:cxn ang="0">
                  <a:pos x="730" y="489"/>
                </a:cxn>
                <a:cxn ang="0">
                  <a:pos x="782" y="374"/>
                </a:cxn>
                <a:cxn ang="0">
                  <a:pos x="796" y="340"/>
                </a:cxn>
                <a:cxn ang="0">
                  <a:pos x="817" y="340"/>
                </a:cxn>
                <a:cxn ang="0">
                  <a:pos x="823" y="351"/>
                </a:cxn>
                <a:cxn ang="0">
                  <a:pos x="823" y="357"/>
                </a:cxn>
                <a:cxn ang="0">
                  <a:pos x="821" y="368"/>
                </a:cxn>
                <a:cxn ang="0">
                  <a:pos x="732" y="738"/>
                </a:cxn>
                <a:cxn ang="0">
                  <a:pos x="717" y="773"/>
                </a:cxn>
                <a:cxn ang="0">
                  <a:pos x="697" y="771"/>
                </a:cxn>
                <a:cxn ang="0">
                  <a:pos x="688" y="753"/>
                </a:cxn>
                <a:cxn ang="0">
                  <a:pos x="693" y="741"/>
                </a:cxn>
                <a:cxn ang="0">
                  <a:pos x="705" y="680"/>
                </a:cxn>
                <a:cxn ang="0">
                  <a:pos x="705" y="635"/>
                </a:cxn>
                <a:cxn ang="0">
                  <a:pos x="676" y="594"/>
                </a:cxn>
                <a:cxn ang="0">
                  <a:pos x="574" y="579"/>
                </a:cxn>
                <a:cxn ang="0">
                  <a:pos x="322" y="990"/>
                </a:cxn>
                <a:cxn ang="0">
                  <a:pos x="315" y="1027"/>
                </a:cxn>
                <a:cxn ang="0">
                  <a:pos x="340" y="1057"/>
                </a:cxn>
                <a:cxn ang="0">
                  <a:pos x="409" y="1064"/>
                </a:cxn>
                <a:cxn ang="0">
                  <a:pos x="471" y="1064"/>
                </a:cxn>
                <a:cxn ang="0">
                  <a:pos x="494" y="1066"/>
                </a:cxn>
                <a:cxn ang="0">
                  <a:pos x="498" y="1070"/>
                </a:cxn>
                <a:cxn ang="0">
                  <a:pos x="502" y="1083"/>
                </a:cxn>
                <a:cxn ang="0">
                  <a:pos x="498" y="1104"/>
                </a:cxn>
                <a:cxn ang="0">
                  <a:pos x="485" y="1113"/>
                </a:cxn>
                <a:cxn ang="0">
                  <a:pos x="471" y="1115"/>
                </a:cxn>
                <a:cxn ang="0">
                  <a:pos x="353" y="1111"/>
                </a:cxn>
                <a:cxn ang="0">
                  <a:pos x="235" y="1109"/>
                </a:cxn>
                <a:cxn ang="0">
                  <a:pos x="129" y="1111"/>
                </a:cxn>
                <a:cxn ang="0">
                  <a:pos x="25" y="1115"/>
                </a:cxn>
                <a:cxn ang="0">
                  <a:pos x="15" y="1113"/>
                </a:cxn>
                <a:cxn ang="0">
                  <a:pos x="4" y="1107"/>
                </a:cxn>
                <a:cxn ang="0">
                  <a:pos x="2" y="1079"/>
                </a:cxn>
                <a:cxn ang="0">
                  <a:pos x="29" y="1064"/>
                </a:cxn>
                <a:cxn ang="0">
                  <a:pos x="127" y="1059"/>
                </a:cxn>
                <a:cxn ang="0">
                  <a:pos x="176" y="1029"/>
                </a:cxn>
                <a:cxn ang="0">
                  <a:pos x="398" y="118"/>
                </a:cxn>
                <a:cxn ang="0">
                  <a:pos x="407" y="84"/>
                </a:cxn>
                <a:cxn ang="0">
                  <a:pos x="392" y="58"/>
                </a:cxn>
                <a:cxn ang="0">
                  <a:pos x="332" y="49"/>
                </a:cxn>
                <a:cxn ang="0">
                  <a:pos x="270" y="45"/>
                </a:cxn>
                <a:cxn ang="0">
                  <a:pos x="261" y="15"/>
                </a:cxn>
                <a:cxn ang="0">
                  <a:pos x="288" y="0"/>
                </a:cxn>
              </a:cxnLst>
              <a:rect l="0" t="0" r="r" b="b"/>
              <a:pathLst>
                <a:path w="1126" h="1115">
                  <a:moveTo>
                    <a:pt x="307" y="0"/>
                  </a:moveTo>
                  <a:lnTo>
                    <a:pt x="1082" y="0"/>
                  </a:lnTo>
                  <a:lnTo>
                    <a:pt x="1103" y="0"/>
                  </a:lnTo>
                  <a:lnTo>
                    <a:pt x="1115" y="2"/>
                  </a:lnTo>
                  <a:lnTo>
                    <a:pt x="1124" y="8"/>
                  </a:lnTo>
                  <a:lnTo>
                    <a:pt x="1126" y="21"/>
                  </a:lnTo>
                  <a:lnTo>
                    <a:pt x="1124" y="43"/>
                  </a:lnTo>
                  <a:lnTo>
                    <a:pt x="1095" y="327"/>
                  </a:lnTo>
                  <a:lnTo>
                    <a:pt x="1091" y="346"/>
                  </a:lnTo>
                  <a:lnTo>
                    <a:pt x="1088" y="359"/>
                  </a:lnTo>
                  <a:lnTo>
                    <a:pt x="1082" y="366"/>
                  </a:lnTo>
                  <a:lnTo>
                    <a:pt x="1072" y="368"/>
                  </a:lnTo>
                  <a:lnTo>
                    <a:pt x="1066" y="368"/>
                  </a:lnTo>
                  <a:lnTo>
                    <a:pt x="1059" y="364"/>
                  </a:lnTo>
                  <a:lnTo>
                    <a:pt x="1057" y="362"/>
                  </a:lnTo>
                  <a:lnTo>
                    <a:pt x="1053" y="357"/>
                  </a:lnTo>
                  <a:lnTo>
                    <a:pt x="1053" y="353"/>
                  </a:lnTo>
                  <a:lnTo>
                    <a:pt x="1051" y="349"/>
                  </a:lnTo>
                  <a:lnTo>
                    <a:pt x="1051" y="344"/>
                  </a:lnTo>
                  <a:lnTo>
                    <a:pt x="1051" y="342"/>
                  </a:lnTo>
                  <a:lnTo>
                    <a:pt x="1053" y="340"/>
                  </a:lnTo>
                  <a:lnTo>
                    <a:pt x="1053" y="334"/>
                  </a:lnTo>
                  <a:lnTo>
                    <a:pt x="1053" y="327"/>
                  </a:lnTo>
                  <a:lnTo>
                    <a:pt x="1055" y="319"/>
                  </a:lnTo>
                  <a:lnTo>
                    <a:pt x="1057" y="295"/>
                  </a:lnTo>
                  <a:lnTo>
                    <a:pt x="1059" y="278"/>
                  </a:lnTo>
                  <a:lnTo>
                    <a:pt x="1059" y="265"/>
                  </a:lnTo>
                  <a:lnTo>
                    <a:pt x="1059" y="250"/>
                  </a:lnTo>
                  <a:lnTo>
                    <a:pt x="1059" y="228"/>
                  </a:lnTo>
                  <a:lnTo>
                    <a:pt x="1057" y="189"/>
                  </a:lnTo>
                  <a:lnTo>
                    <a:pt x="1053" y="155"/>
                  </a:lnTo>
                  <a:lnTo>
                    <a:pt x="1043" y="127"/>
                  </a:lnTo>
                  <a:lnTo>
                    <a:pt x="1028" y="101"/>
                  </a:lnTo>
                  <a:lnTo>
                    <a:pt x="1006" y="82"/>
                  </a:lnTo>
                  <a:lnTo>
                    <a:pt x="977" y="67"/>
                  </a:lnTo>
                  <a:lnTo>
                    <a:pt x="937" y="56"/>
                  </a:lnTo>
                  <a:lnTo>
                    <a:pt x="887" y="49"/>
                  </a:lnTo>
                  <a:lnTo>
                    <a:pt x="829" y="47"/>
                  </a:lnTo>
                  <a:lnTo>
                    <a:pt x="620" y="47"/>
                  </a:lnTo>
                  <a:lnTo>
                    <a:pt x="591" y="49"/>
                  </a:lnTo>
                  <a:lnTo>
                    <a:pt x="570" y="51"/>
                  </a:lnTo>
                  <a:lnTo>
                    <a:pt x="558" y="60"/>
                  </a:lnTo>
                  <a:lnTo>
                    <a:pt x="547" y="71"/>
                  </a:lnTo>
                  <a:lnTo>
                    <a:pt x="541" y="88"/>
                  </a:lnTo>
                  <a:lnTo>
                    <a:pt x="535" y="112"/>
                  </a:lnTo>
                  <a:lnTo>
                    <a:pt x="433" y="532"/>
                  </a:lnTo>
                  <a:lnTo>
                    <a:pt x="577" y="532"/>
                  </a:lnTo>
                  <a:lnTo>
                    <a:pt x="628" y="530"/>
                  </a:lnTo>
                  <a:lnTo>
                    <a:pt x="670" y="521"/>
                  </a:lnTo>
                  <a:lnTo>
                    <a:pt x="703" y="508"/>
                  </a:lnTo>
                  <a:lnTo>
                    <a:pt x="730" y="489"/>
                  </a:lnTo>
                  <a:lnTo>
                    <a:pt x="751" y="461"/>
                  </a:lnTo>
                  <a:lnTo>
                    <a:pt x="767" y="422"/>
                  </a:lnTo>
                  <a:lnTo>
                    <a:pt x="782" y="374"/>
                  </a:lnTo>
                  <a:lnTo>
                    <a:pt x="786" y="355"/>
                  </a:lnTo>
                  <a:lnTo>
                    <a:pt x="790" y="344"/>
                  </a:lnTo>
                  <a:lnTo>
                    <a:pt x="796" y="340"/>
                  </a:lnTo>
                  <a:lnTo>
                    <a:pt x="807" y="338"/>
                  </a:lnTo>
                  <a:lnTo>
                    <a:pt x="811" y="338"/>
                  </a:lnTo>
                  <a:lnTo>
                    <a:pt x="817" y="340"/>
                  </a:lnTo>
                  <a:lnTo>
                    <a:pt x="819" y="344"/>
                  </a:lnTo>
                  <a:lnTo>
                    <a:pt x="821" y="346"/>
                  </a:lnTo>
                  <a:lnTo>
                    <a:pt x="823" y="351"/>
                  </a:lnTo>
                  <a:lnTo>
                    <a:pt x="823" y="353"/>
                  </a:lnTo>
                  <a:lnTo>
                    <a:pt x="823" y="355"/>
                  </a:lnTo>
                  <a:lnTo>
                    <a:pt x="823" y="357"/>
                  </a:lnTo>
                  <a:lnTo>
                    <a:pt x="823" y="359"/>
                  </a:lnTo>
                  <a:lnTo>
                    <a:pt x="823" y="364"/>
                  </a:lnTo>
                  <a:lnTo>
                    <a:pt x="821" y="368"/>
                  </a:lnTo>
                  <a:lnTo>
                    <a:pt x="821" y="372"/>
                  </a:lnTo>
                  <a:lnTo>
                    <a:pt x="819" y="381"/>
                  </a:lnTo>
                  <a:lnTo>
                    <a:pt x="732" y="738"/>
                  </a:lnTo>
                  <a:lnTo>
                    <a:pt x="728" y="756"/>
                  </a:lnTo>
                  <a:lnTo>
                    <a:pt x="724" y="766"/>
                  </a:lnTo>
                  <a:lnTo>
                    <a:pt x="717" y="773"/>
                  </a:lnTo>
                  <a:lnTo>
                    <a:pt x="709" y="773"/>
                  </a:lnTo>
                  <a:lnTo>
                    <a:pt x="703" y="773"/>
                  </a:lnTo>
                  <a:lnTo>
                    <a:pt x="697" y="771"/>
                  </a:lnTo>
                  <a:lnTo>
                    <a:pt x="693" y="766"/>
                  </a:lnTo>
                  <a:lnTo>
                    <a:pt x="691" y="760"/>
                  </a:lnTo>
                  <a:lnTo>
                    <a:pt x="688" y="753"/>
                  </a:lnTo>
                  <a:lnTo>
                    <a:pt x="691" y="751"/>
                  </a:lnTo>
                  <a:lnTo>
                    <a:pt x="691" y="747"/>
                  </a:lnTo>
                  <a:lnTo>
                    <a:pt x="693" y="741"/>
                  </a:lnTo>
                  <a:lnTo>
                    <a:pt x="695" y="734"/>
                  </a:lnTo>
                  <a:lnTo>
                    <a:pt x="701" y="704"/>
                  </a:lnTo>
                  <a:lnTo>
                    <a:pt x="705" y="680"/>
                  </a:lnTo>
                  <a:lnTo>
                    <a:pt x="707" y="665"/>
                  </a:lnTo>
                  <a:lnTo>
                    <a:pt x="707" y="654"/>
                  </a:lnTo>
                  <a:lnTo>
                    <a:pt x="705" y="635"/>
                  </a:lnTo>
                  <a:lnTo>
                    <a:pt x="701" y="620"/>
                  </a:lnTo>
                  <a:lnTo>
                    <a:pt x="691" y="605"/>
                  </a:lnTo>
                  <a:lnTo>
                    <a:pt x="676" y="594"/>
                  </a:lnTo>
                  <a:lnTo>
                    <a:pt x="651" y="588"/>
                  </a:lnTo>
                  <a:lnTo>
                    <a:pt x="618" y="581"/>
                  </a:lnTo>
                  <a:lnTo>
                    <a:pt x="574" y="579"/>
                  </a:lnTo>
                  <a:lnTo>
                    <a:pt x="421" y="579"/>
                  </a:lnTo>
                  <a:lnTo>
                    <a:pt x="421" y="579"/>
                  </a:lnTo>
                  <a:lnTo>
                    <a:pt x="322" y="990"/>
                  </a:lnTo>
                  <a:lnTo>
                    <a:pt x="317" y="1010"/>
                  </a:lnTo>
                  <a:lnTo>
                    <a:pt x="317" y="1020"/>
                  </a:lnTo>
                  <a:lnTo>
                    <a:pt x="315" y="1027"/>
                  </a:lnTo>
                  <a:lnTo>
                    <a:pt x="317" y="1042"/>
                  </a:lnTo>
                  <a:lnTo>
                    <a:pt x="324" y="1051"/>
                  </a:lnTo>
                  <a:lnTo>
                    <a:pt x="340" y="1057"/>
                  </a:lnTo>
                  <a:lnTo>
                    <a:pt x="365" y="1061"/>
                  </a:lnTo>
                  <a:lnTo>
                    <a:pt x="390" y="1061"/>
                  </a:lnTo>
                  <a:lnTo>
                    <a:pt x="409" y="1064"/>
                  </a:lnTo>
                  <a:lnTo>
                    <a:pt x="425" y="1064"/>
                  </a:lnTo>
                  <a:lnTo>
                    <a:pt x="448" y="1064"/>
                  </a:lnTo>
                  <a:lnTo>
                    <a:pt x="471" y="1064"/>
                  </a:lnTo>
                  <a:lnTo>
                    <a:pt x="483" y="1064"/>
                  </a:lnTo>
                  <a:lnTo>
                    <a:pt x="489" y="1064"/>
                  </a:lnTo>
                  <a:lnTo>
                    <a:pt x="494" y="1066"/>
                  </a:lnTo>
                  <a:lnTo>
                    <a:pt x="494" y="1068"/>
                  </a:lnTo>
                  <a:lnTo>
                    <a:pt x="496" y="1068"/>
                  </a:lnTo>
                  <a:lnTo>
                    <a:pt x="498" y="1070"/>
                  </a:lnTo>
                  <a:lnTo>
                    <a:pt x="500" y="1074"/>
                  </a:lnTo>
                  <a:lnTo>
                    <a:pt x="502" y="1079"/>
                  </a:lnTo>
                  <a:lnTo>
                    <a:pt x="502" y="1083"/>
                  </a:lnTo>
                  <a:lnTo>
                    <a:pt x="502" y="1094"/>
                  </a:lnTo>
                  <a:lnTo>
                    <a:pt x="500" y="1100"/>
                  </a:lnTo>
                  <a:lnTo>
                    <a:pt x="498" y="1104"/>
                  </a:lnTo>
                  <a:lnTo>
                    <a:pt x="494" y="1109"/>
                  </a:lnTo>
                  <a:lnTo>
                    <a:pt x="489" y="1111"/>
                  </a:lnTo>
                  <a:lnTo>
                    <a:pt x="485" y="1113"/>
                  </a:lnTo>
                  <a:lnTo>
                    <a:pt x="479" y="1115"/>
                  </a:lnTo>
                  <a:lnTo>
                    <a:pt x="475" y="1115"/>
                  </a:lnTo>
                  <a:lnTo>
                    <a:pt x="471" y="1115"/>
                  </a:lnTo>
                  <a:lnTo>
                    <a:pt x="438" y="1115"/>
                  </a:lnTo>
                  <a:lnTo>
                    <a:pt x="398" y="1113"/>
                  </a:lnTo>
                  <a:lnTo>
                    <a:pt x="353" y="1111"/>
                  </a:lnTo>
                  <a:lnTo>
                    <a:pt x="307" y="1111"/>
                  </a:lnTo>
                  <a:lnTo>
                    <a:pt x="266" y="1109"/>
                  </a:lnTo>
                  <a:lnTo>
                    <a:pt x="235" y="1109"/>
                  </a:lnTo>
                  <a:lnTo>
                    <a:pt x="205" y="1109"/>
                  </a:lnTo>
                  <a:lnTo>
                    <a:pt x="168" y="1111"/>
                  </a:lnTo>
                  <a:lnTo>
                    <a:pt x="129" y="1111"/>
                  </a:lnTo>
                  <a:lnTo>
                    <a:pt x="89" y="1113"/>
                  </a:lnTo>
                  <a:lnTo>
                    <a:pt x="54" y="1115"/>
                  </a:lnTo>
                  <a:lnTo>
                    <a:pt x="25" y="1115"/>
                  </a:lnTo>
                  <a:lnTo>
                    <a:pt x="23" y="1115"/>
                  </a:lnTo>
                  <a:lnTo>
                    <a:pt x="19" y="1115"/>
                  </a:lnTo>
                  <a:lnTo>
                    <a:pt x="15" y="1113"/>
                  </a:lnTo>
                  <a:lnTo>
                    <a:pt x="11" y="1113"/>
                  </a:lnTo>
                  <a:lnTo>
                    <a:pt x="7" y="1109"/>
                  </a:lnTo>
                  <a:lnTo>
                    <a:pt x="4" y="1107"/>
                  </a:lnTo>
                  <a:lnTo>
                    <a:pt x="2" y="1100"/>
                  </a:lnTo>
                  <a:lnTo>
                    <a:pt x="0" y="1094"/>
                  </a:lnTo>
                  <a:lnTo>
                    <a:pt x="2" y="1079"/>
                  </a:lnTo>
                  <a:lnTo>
                    <a:pt x="9" y="1070"/>
                  </a:lnTo>
                  <a:lnTo>
                    <a:pt x="17" y="1066"/>
                  </a:lnTo>
                  <a:lnTo>
                    <a:pt x="29" y="1064"/>
                  </a:lnTo>
                  <a:lnTo>
                    <a:pt x="46" y="1064"/>
                  </a:lnTo>
                  <a:lnTo>
                    <a:pt x="91" y="1061"/>
                  </a:lnTo>
                  <a:lnTo>
                    <a:pt x="127" y="1059"/>
                  </a:lnTo>
                  <a:lnTo>
                    <a:pt x="150" y="1053"/>
                  </a:lnTo>
                  <a:lnTo>
                    <a:pt x="166" y="1042"/>
                  </a:lnTo>
                  <a:lnTo>
                    <a:pt x="176" y="1029"/>
                  </a:lnTo>
                  <a:lnTo>
                    <a:pt x="183" y="1010"/>
                  </a:lnTo>
                  <a:lnTo>
                    <a:pt x="189" y="986"/>
                  </a:lnTo>
                  <a:lnTo>
                    <a:pt x="398" y="118"/>
                  </a:lnTo>
                  <a:lnTo>
                    <a:pt x="402" y="101"/>
                  </a:lnTo>
                  <a:lnTo>
                    <a:pt x="404" y="90"/>
                  </a:lnTo>
                  <a:lnTo>
                    <a:pt x="407" y="84"/>
                  </a:lnTo>
                  <a:lnTo>
                    <a:pt x="407" y="79"/>
                  </a:lnTo>
                  <a:lnTo>
                    <a:pt x="402" y="67"/>
                  </a:lnTo>
                  <a:lnTo>
                    <a:pt x="392" y="58"/>
                  </a:lnTo>
                  <a:lnTo>
                    <a:pt x="375" y="51"/>
                  </a:lnTo>
                  <a:lnTo>
                    <a:pt x="355" y="49"/>
                  </a:lnTo>
                  <a:lnTo>
                    <a:pt x="332" y="49"/>
                  </a:lnTo>
                  <a:lnTo>
                    <a:pt x="303" y="47"/>
                  </a:lnTo>
                  <a:lnTo>
                    <a:pt x="284" y="47"/>
                  </a:lnTo>
                  <a:lnTo>
                    <a:pt x="270" y="45"/>
                  </a:lnTo>
                  <a:lnTo>
                    <a:pt x="261" y="41"/>
                  </a:lnTo>
                  <a:lnTo>
                    <a:pt x="259" y="30"/>
                  </a:lnTo>
                  <a:lnTo>
                    <a:pt x="261" y="15"/>
                  </a:lnTo>
                  <a:lnTo>
                    <a:pt x="266" y="6"/>
                  </a:lnTo>
                  <a:lnTo>
                    <a:pt x="276" y="2"/>
                  </a:lnTo>
                  <a:lnTo>
                    <a:pt x="288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70"/>
            <p:cNvSpPr>
              <a:spLocks noEditPoints="1"/>
            </p:cNvSpPr>
            <p:nvPr/>
          </p:nvSpPr>
          <p:spPr bwMode="auto">
            <a:xfrm>
              <a:off x="1958" y="4278"/>
              <a:ext cx="1051" cy="384"/>
            </a:xfrm>
            <a:custGeom>
              <a:avLst/>
              <a:gdLst/>
              <a:ahLst/>
              <a:cxnLst>
                <a:cxn ang="0">
                  <a:pos x="52" y="319"/>
                </a:cxn>
                <a:cxn ang="0">
                  <a:pos x="997" y="319"/>
                </a:cxn>
                <a:cxn ang="0">
                  <a:pos x="1012" y="319"/>
                </a:cxn>
                <a:cxn ang="0">
                  <a:pos x="1026" y="321"/>
                </a:cxn>
                <a:cxn ang="0">
                  <a:pos x="1039" y="325"/>
                </a:cxn>
                <a:cxn ang="0">
                  <a:pos x="1049" y="336"/>
                </a:cxn>
                <a:cxn ang="0">
                  <a:pos x="1051" y="351"/>
                </a:cxn>
                <a:cxn ang="0">
                  <a:pos x="1049" y="366"/>
                </a:cxn>
                <a:cxn ang="0">
                  <a:pos x="1039" y="377"/>
                </a:cxn>
                <a:cxn ang="0">
                  <a:pos x="1026" y="381"/>
                </a:cxn>
                <a:cxn ang="0">
                  <a:pos x="1014" y="384"/>
                </a:cxn>
                <a:cxn ang="0">
                  <a:pos x="999" y="384"/>
                </a:cxn>
                <a:cxn ang="0">
                  <a:pos x="52" y="384"/>
                </a:cxn>
                <a:cxn ang="0">
                  <a:pos x="38" y="384"/>
                </a:cxn>
                <a:cxn ang="0">
                  <a:pos x="25" y="381"/>
                </a:cxn>
                <a:cxn ang="0">
                  <a:pos x="13" y="377"/>
                </a:cxn>
                <a:cxn ang="0">
                  <a:pos x="2" y="366"/>
                </a:cxn>
                <a:cxn ang="0">
                  <a:pos x="0" y="351"/>
                </a:cxn>
                <a:cxn ang="0">
                  <a:pos x="2" y="336"/>
                </a:cxn>
                <a:cxn ang="0">
                  <a:pos x="13" y="325"/>
                </a:cxn>
                <a:cxn ang="0">
                  <a:pos x="25" y="321"/>
                </a:cxn>
                <a:cxn ang="0">
                  <a:pos x="38" y="319"/>
                </a:cxn>
                <a:cxn ang="0">
                  <a:pos x="52" y="319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4" y="0"/>
                </a:cxn>
                <a:cxn ang="0">
                  <a:pos x="1026" y="2"/>
                </a:cxn>
                <a:cxn ang="0">
                  <a:pos x="1039" y="7"/>
                </a:cxn>
                <a:cxn ang="0">
                  <a:pos x="1049" y="18"/>
                </a:cxn>
                <a:cxn ang="0">
                  <a:pos x="1051" y="33"/>
                </a:cxn>
                <a:cxn ang="0">
                  <a:pos x="1049" y="48"/>
                </a:cxn>
                <a:cxn ang="0">
                  <a:pos x="1039" y="58"/>
                </a:cxn>
                <a:cxn ang="0">
                  <a:pos x="1026" y="63"/>
                </a:cxn>
                <a:cxn ang="0">
                  <a:pos x="1012" y="65"/>
                </a:cxn>
                <a:cxn ang="0">
                  <a:pos x="997" y="65"/>
                </a:cxn>
                <a:cxn ang="0">
                  <a:pos x="52" y="65"/>
                </a:cxn>
                <a:cxn ang="0">
                  <a:pos x="38" y="65"/>
                </a:cxn>
                <a:cxn ang="0">
                  <a:pos x="25" y="63"/>
                </a:cxn>
                <a:cxn ang="0">
                  <a:pos x="13" y="58"/>
                </a:cxn>
                <a:cxn ang="0">
                  <a:pos x="2" y="48"/>
                </a:cxn>
                <a:cxn ang="0">
                  <a:pos x="0" y="33"/>
                </a:cxn>
                <a:cxn ang="0">
                  <a:pos x="2" y="18"/>
                </a:cxn>
                <a:cxn ang="0">
                  <a:pos x="13" y="7"/>
                </a:cxn>
                <a:cxn ang="0">
                  <a:pos x="25" y="2"/>
                </a:cxn>
                <a:cxn ang="0">
                  <a:pos x="38" y="0"/>
                </a:cxn>
                <a:cxn ang="0">
                  <a:pos x="52" y="0"/>
                </a:cxn>
              </a:cxnLst>
              <a:rect l="0" t="0" r="r" b="b"/>
              <a:pathLst>
                <a:path w="1051" h="384">
                  <a:moveTo>
                    <a:pt x="52" y="319"/>
                  </a:moveTo>
                  <a:lnTo>
                    <a:pt x="997" y="319"/>
                  </a:lnTo>
                  <a:lnTo>
                    <a:pt x="1012" y="319"/>
                  </a:lnTo>
                  <a:lnTo>
                    <a:pt x="1026" y="321"/>
                  </a:lnTo>
                  <a:lnTo>
                    <a:pt x="1039" y="325"/>
                  </a:lnTo>
                  <a:lnTo>
                    <a:pt x="1049" y="336"/>
                  </a:lnTo>
                  <a:lnTo>
                    <a:pt x="1051" y="351"/>
                  </a:lnTo>
                  <a:lnTo>
                    <a:pt x="1049" y="366"/>
                  </a:lnTo>
                  <a:lnTo>
                    <a:pt x="1039" y="377"/>
                  </a:lnTo>
                  <a:lnTo>
                    <a:pt x="1026" y="381"/>
                  </a:lnTo>
                  <a:lnTo>
                    <a:pt x="1014" y="384"/>
                  </a:lnTo>
                  <a:lnTo>
                    <a:pt x="999" y="384"/>
                  </a:lnTo>
                  <a:lnTo>
                    <a:pt x="52" y="384"/>
                  </a:lnTo>
                  <a:lnTo>
                    <a:pt x="38" y="384"/>
                  </a:lnTo>
                  <a:lnTo>
                    <a:pt x="25" y="381"/>
                  </a:lnTo>
                  <a:lnTo>
                    <a:pt x="13" y="377"/>
                  </a:lnTo>
                  <a:lnTo>
                    <a:pt x="2" y="366"/>
                  </a:lnTo>
                  <a:lnTo>
                    <a:pt x="0" y="351"/>
                  </a:lnTo>
                  <a:lnTo>
                    <a:pt x="2" y="336"/>
                  </a:lnTo>
                  <a:lnTo>
                    <a:pt x="13" y="325"/>
                  </a:lnTo>
                  <a:lnTo>
                    <a:pt x="25" y="321"/>
                  </a:lnTo>
                  <a:lnTo>
                    <a:pt x="38" y="319"/>
                  </a:lnTo>
                  <a:lnTo>
                    <a:pt x="52" y="319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4" y="0"/>
                  </a:lnTo>
                  <a:lnTo>
                    <a:pt x="1026" y="2"/>
                  </a:lnTo>
                  <a:lnTo>
                    <a:pt x="1039" y="7"/>
                  </a:lnTo>
                  <a:lnTo>
                    <a:pt x="1049" y="18"/>
                  </a:lnTo>
                  <a:lnTo>
                    <a:pt x="1051" y="33"/>
                  </a:lnTo>
                  <a:lnTo>
                    <a:pt x="1049" y="48"/>
                  </a:lnTo>
                  <a:lnTo>
                    <a:pt x="1039" y="58"/>
                  </a:lnTo>
                  <a:lnTo>
                    <a:pt x="1026" y="63"/>
                  </a:lnTo>
                  <a:lnTo>
                    <a:pt x="1012" y="65"/>
                  </a:lnTo>
                  <a:lnTo>
                    <a:pt x="997" y="65"/>
                  </a:lnTo>
                  <a:lnTo>
                    <a:pt x="52" y="65"/>
                  </a:lnTo>
                  <a:lnTo>
                    <a:pt x="38" y="65"/>
                  </a:lnTo>
                  <a:lnTo>
                    <a:pt x="25" y="63"/>
                  </a:lnTo>
                  <a:lnTo>
                    <a:pt x="13" y="58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2" y="18"/>
                  </a:lnTo>
                  <a:lnTo>
                    <a:pt x="13" y="7"/>
                  </a:lnTo>
                  <a:lnTo>
                    <a:pt x="25" y="2"/>
                  </a:lnTo>
                  <a:lnTo>
                    <a:pt x="38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3650" y="4117"/>
              <a:ext cx="584" cy="706"/>
            </a:xfrm>
            <a:custGeom>
              <a:avLst/>
              <a:gdLst/>
              <a:ahLst/>
              <a:cxnLst>
                <a:cxn ang="0">
                  <a:pos x="311" y="2"/>
                </a:cxn>
                <a:cxn ang="0">
                  <a:pos x="329" y="23"/>
                </a:cxn>
                <a:cxn ang="0">
                  <a:pos x="333" y="51"/>
                </a:cxn>
                <a:cxn ang="0">
                  <a:pos x="333" y="64"/>
                </a:cxn>
                <a:cxn ang="0">
                  <a:pos x="489" y="185"/>
                </a:cxn>
                <a:cxn ang="0">
                  <a:pos x="522" y="161"/>
                </a:cxn>
                <a:cxn ang="0">
                  <a:pos x="536" y="155"/>
                </a:cxn>
                <a:cxn ang="0">
                  <a:pos x="563" y="161"/>
                </a:cxn>
                <a:cxn ang="0">
                  <a:pos x="584" y="200"/>
                </a:cxn>
                <a:cxn ang="0">
                  <a:pos x="574" y="226"/>
                </a:cxn>
                <a:cxn ang="0">
                  <a:pos x="547" y="245"/>
                </a:cxn>
                <a:cxn ang="0">
                  <a:pos x="369" y="374"/>
                </a:cxn>
                <a:cxn ang="0">
                  <a:pos x="429" y="402"/>
                </a:cxn>
                <a:cxn ang="0">
                  <a:pos x="472" y="424"/>
                </a:cxn>
                <a:cxn ang="0">
                  <a:pos x="520" y="448"/>
                </a:cxn>
                <a:cxn ang="0">
                  <a:pos x="565" y="471"/>
                </a:cxn>
                <a:cxn ang="0">
                  <a:pos x="582" y="491"/>
                </a:cxn>
                <a:cxn ang="0">
                  <a:pos x="578" y="530"/>
                </a:cxn>
                <a:cxn ang="0">
                  <a:pos x="543" y="555"/>
                </a:cxn>
                <a:cxn ang="0">
                  <a:pos x="528" y="551"/>
                </a:cxn>
                <a:cxn ang="0">
                  <a:pos x="514" y="542"/>
                </a:cxn>
                <a:cxn ang="0">
                  <a:pos x="335" y="665"/>
                </a:cxn>
                <a:cxn ang="0">
                  <a:pos x="325" y="693"/>
                </a:cxn>
                <a:cxn ang="0">
                  <a:pos x="304" y="706"/>
                </a:cxn>
                <a:cxn ang="0">
                  <a:pos x="284" y="706"/>
                </a:cxn>
                <a:cxn ang="0">
                  <a:pos x="261" y="695"/>
                </a:cxn>
                <a:cxn ang="0">
                  <a:pos x="250" y="665"/>
                </a:cxn>
                <a:cxn ang="0">
                  <a:pos x="97" y="523"/>
                </a:cxn>
                <a:cxn ang="0">
                  <a:pos x="64" y="547"/>
                </a:cxn>
                <a:cxn ang="0">
                  <a:pos x="49" y="553"/>
                </a:cxn>
                <a:cxn ang="0">
                  <a:pos x="22" y="547"/>
                </a:cxn>
                <a:cxn ang="0">
                  <a:pos x="0" y="508"/>
                </a:cxn>
                <a:cxn ang="0">
                  <a:pos x="8" y="482"/>
                </a:cxn>
                <a:cxn ang="0">
                  <a:pos x="39" y="465"/>
                </a:cxn>
                <a:cxn ang="0">
                  <a:pos x="33" y="241"/>
                </a:cxn>
                <a:cxn ang="0">
                  <a:pos x="10" y="228"/>
                </a:cxn>
                <a:cxn ang="0">
                  <a:pos x="0" y="200"/>
                </a:cxn>
                <a:cxn ang="0">
                  <a:pos x="22" y="161"/>
                </a:cxn>
                <a:cxn ang="0">
                  <a:pos x="49" y="155"/>
                </a:cxn>
                <a:cxn ang="0">
                  <a:pos x="56" y="157"/>
                </a:cxn>
                <a:cxn ang="0">
                  <a:pos x="66" y="163"/>
                </a:cxn>
                <a:cxn ang="0">
                  <a:pos x="275" y="318"/>
                </a:cxn>
                <a:cxn ang="0">
                  <a:pos x="253" y="43"/>
                </a:cxn>
                <a:cxn ang="0">
                  <a:pos x="263" y="13"/>
                </a:cxn>
                <a:cxn ang="0">
                  <a:pos x="294" y="0"/>
                </a:cxn>
              </a:cxnLst>
              <a:rect l="0" t="0" r="r" b="b"/>
              <a:pathLst>
                <a:path w="584" h="706">
                  <a:moveTo>
                    <a:pt x="294" y="0"/>
                  </a:moveTo>
                  <a:lnTo>
                    <a:pt x="311" y="2"/>
                  </a:lnTo>
                  <a:lnTo>
                    <a:pt x="323" y="11"/>
                  </a:lnTo>
                  <a:lnTo>
                    <a:pt x="329" y="23"/>
                  </a:lnTo>
                  <a:lnTo>
                    <a:pt x="333" y="36"/>
                  </a:lnTo>
                  <a:lnTo>
                    <a:pt x="333" y="51"/>
                  </a:lnTo>
                  <a:lnTo>
                    <a:pt x="333" y="64"/>
                  </a:lnTo>
                  <a:lnTo>
                    <a:pt x="333" y="64"/>
                  </a:lnTo>
                  <a:lnTo>
                    <a:pt x="311" y="318"/>
                  </a:lnTo>
                  <a:lnTo>
                    <a:pt x="489" y="185"/>
                  </a:lnTo>
                  <a:lnTo>
                    <a:pt x="510" y="170"/>
                  </a:lnTo>
                  <a:lnTo>
                    <a:pt x="522" y="161"/>
                  </a:lnTo>
                  <a:lnTo>
                    <a:pt x="530" y="157"/>
                  </a:lnTo>
                  <a:lnTo>
                    <a:pt x="536" y="155"/>
                  </a:lnTo>
                  <a:lnTo>
                    <a:pt x="543" y="155"/>
                  </a:lnTo>
                  <a:lnTo>
                    <a:pt x="563" y="161"/>
                  </a:lnTo>
                  <a:lnTo>
                    <a:pt x="578" y="176"/>
                  </a:lnTo>
                  <a:lnTo>
                    <a:pt x="584" y="200"/>
                  </a:lnTo>
                  <a:lnTo>
                    <a:pt x="582" y="215"/>
                  </a:lnTo>
                  <a:lnTo>
                    <a:pt x="574" y="226"/>
                  </a:lnTo>
                  <a:lnTo>
                    <a:pt x="563" y="235"/>
                  </a:lnTo>
                  <a:lnTo>
                    <a:pt x="547" y="245"/>
                  </a:lnTo>
                  <a:lnTo>
                    <a:pt x="327" y="355"/>
                  </a:lnTo>
                  <a:lnTo>
                    <a:pt x="369" y="374"/>
                  </a:lnTo>
                  <a:lnTo>
                    <a:pt x="402" y="392"/>
                  </a:lnTo>
                  <a:lnTo>
                    <a:pt x="429" y="402"/>
                  </a:lnTo>
                  <a:lnTo>
                    <a:pt x="451" y="413"/>
                  </a:lnTo>
                  <a:lnTo>
                    <a:pt x="472" y="424"/>
                  </a:lnTo>
                  <a:lnTo>
                    <a:pt x="495" y="435"/>
                  </a:lnTo>
                  <a:lnTo>
                    <a:pt x="520" y="448"/>
                  </a:lnTo>
                  <a:lnTo>
                    <a:pt x="551" y="465"/>
                  </a:lnTo>
                  <a:lnTo>
                    <a:pt x="565" y="471"/>
                  </a:lnTo>
                  <a:lnTo>
                    <a:pt x="576" y="480"/>
                  </a:lnTo>
                  <a:lnTo>
                    <a:pt x="582" y="491"/>
                  </a:lnTo>
                  <a:lnTo>
                    <a:pt x="584" y="508"/>
                  </a:lnTo>
                  <a:lnTo>
                    <a:pt x="578" y="530"/>
                  </a:lnTo>
                  <a:lnTo>
                    <a:pt x="563" y="547"/>
                  </a:lnTo>
                  <a:lnTo>
                    <a:pt x="543" y="555"/>
                  </a:lnTo>
                  <a:lnTo>
                    <a:pt x="534" y="553"/>
                  </a:lnTo>
                  <a:lnTo>
                    <a:pt x="528" y="551"/>
                  </a:lnTo>
                  <a:lnTo>
                    <a:pt x="522" y="547"/>
                  </a:lnTo>
                  <a:lnTo>
                    <a:pt x="514" y="542"/>
                  </a:lnTo>
                  <a:lnTo>
                    <a:pt x="311" y="390"/>
                  </a:lnTo>
                  <a:lnTo>
                    <a:pt x="335" y="665"/>
                  </a:lnTo>
                  <a:lnTo>
                    <a:pt x="333" y="682"/>
                  </a:lnTo>
                  <a:lnTo>
                    <a:pt x="325" y="693"/>
                  </a:lnTo>
                  <a:lnTo>
                    <a:pt x="317" y="702"/>
                  </a:lnTo>
                  <a:lnTo>
                    <a:pt x="304" y="706"/>
                  </a:lnTo>
                  <a:lnTo>
                    <a:pt x="294" y="706"/>
                  </a:lnTo>
                  <a:lnTo>
                    <a:pt x="284" y="706"/>
                  </a:lnTo>
                  <a:lnTo>
                    <a:pt x="271" y="702"/>
                  </a:lnTo>
                  <a:lnTo>
                    <a:pt x="261" y="695"/>
                  </a:lnTo>
                  <a:lnTo>
                    <a:pt x="255" y="682"/>
                  </a:lnTo>
                  <a:lnTo>
                    <a:pt x="250" y="665"/>
                  </a:lnTo>
                  <a:lnTo>
                    <a:pt x="275" y="390"/>
                  </a:lnTo>
                  <a:lnTo>
                    <a:pt x="97" y="523"/>
                  </a:lnTo>
                  <a:lnTo>
                    <a:pt x="76" y="538"/>
                  </a:lnTo>
                  <a:lnTo>
                    <a:pt x="64" y="547"/>
                  </a:lnTo>
                  <a:lnTo>
                    <a:pt x="56" y="553"/>
                  </a:lnTo>
                  <a:lnTo>
                    <a:pt x="49" y="553"/>
                  </a:lnTo>
                  <a:lnTo>
                    <a:pt x="45" y="555"/>
                  </a:lnTo>
                  <a:lnTo>
                    <a:pt x="22" y="547"/>
                  </a:lnTo>
                  <a:lnTo>
                    <a:pt x="6" y="530"/>
                  </a:lnTo>
                  <a:lnTo>
                    <a:pt x="0" y="508"/>
                  </a:lnTo>
                  <a:lnTo>
                    <a:pt x="2" y="493"/>
                  </a:lnTo>
                  <a:lnTo>
                    <a:pt x="8" y="482"/>
                  </a:lnTo>
                  <a:lnTo>
                    <a:pt x="22" y="474"/>
                  </a:lnTo>
                  <a:lnTo>
                    <a:pt x="39" y="465"/>
                  </a:lnTo>
                  <a:lnTo>
                    <a:pt x="259" y="353"/>
                  </a:lnTo>
                  <a:lnTo>
                    <a:pt x="33" y="241"/>
                  </a:lnTo>
                  <a:lnTo>
                    <a:pt x="20" y="237"/>
                  </a:lnTo>
                  <a:lnTo>
                    <a:pt x="10" y="228"/>
                  </a:lnTo>
                  <a:lnTo>
                    <a:pt x="4" y="217"/>
                  </a:lnTo>
                  <a:lnTo>
                    <a:pt x="0" y="200"/>
                  </a:lnTo>
                  <a:lnTo>
                    <a:pt x="6" y="179"/>
                  </a:lnTo>
                  <a:lnTo>
                    <a:pt x="22" y="161"/>
                  </a:lnTo>
                  <a:lnTo>
                    <a:pt x="45" y="155"/>
                  </a:lnTo>
                  <a:lnTo>
                    <a:pt x="49" y="155"/>
                  </a:lnTo>
                  <a:lnTo>
                    <a:pt x="54" y="155"/>
                  </a:lnTo>
                  <a:lnTo>
                    <a:pt x="56" y="157"/>
                  </a:lnTo>
                  <a:lnTo>
                    <a:pt x="60" y="159"/>
                  </a:lnTo>
                  <a:lnTo>
                    <a:pt x="66" y="163"/>
                  </a:lnTo>
                  <a:lnTo>
                    <a:pt x="72" y="168"/>
                  </a:lnTo>
                  <a:lnTo>
                    <a:pt x="275" y="318"/>
                  </a:lnTo>
                  <a:lnTo>
                    <a:pt x="253" y="64"/>
                  </a:lnTo>
                  <a:lnTo>
                    <a:pt x="253" y="43"/>
                  </a:lnTo>
                  <a:lnTo>
                    <a:pt x="255" y="28"/>
                  </a:lnTo>
                  <a:lnTo>
                    <a:pt x="263" y="13"/>
                  </a:lnTo>
                  <a:lnTo>
                    <a:pt x="275" y="4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72"/>
            <p:cNvSpPr>
              <a:spLocks noEditPoints="1"/>
            </p:cNvSpPr>
            <p:nvPr/>
          </p:nvSpPr>
          <p:spPr bwMode="auto">
            <a:xfrm>
              <a:off x="4412" y="3759"/>
              <a:ext cx="1211" cy="1122"/>
            </a:xfrm>
            <a:custGeom>
              <a:avLst/>
              <a:gdLst/>
              <a:ahLst/>
              <a:cxnLst>
                <a:cxn ang="0">
                  <a:pos x="587" y="50"/>
                </a:cxn>
                <a:cxn ang="0">
                  <a:pos x="554" y="61"/>
                </a:cxn>
                <a:cxn ang="0">
                  <a:pos x="539" y="89"/>
                </a:cxn>
                <a:cxn ang="0">
                  <a:pos x="531" y="114"/>
                </a:cxn>
                <a:cxn ang="0">
                  <a:pos x="309" y="1032"/>
                </a:cxn>
                <a:cxn ang="0">
                  <a:pos x="305" y="1049"/>
                </a:cxn>
                <a:cxn ang="0">
                  <a:pos x="307" y="1058"/>
                </a:cxn>
                <a:cxn ang="0">
                  <a:pos x="313" y="1066"/>
                </a:cxn>
                <a:cxn ang="0">
                  <a:pos x="328" y="1071"/>
                </a:cxn>
                <a:cxn ang="0">
                  <a:pos x="604" y="1066"/>
                </a:cxn>
                <a:cxn ang="0">
                  <a:pos x="711" y="1036"/>
                </a:cxn>
                <a:cxn ang="0">
                  <a:pos x="798" y="987"/>
                </a:cxn>
                <a:cxn ang="0">
                  <a:pos x="865" y="933"/>
                </a:cxn>
                <a:cxn ang="0">
                  <a:pos x="906" y="883"/>
                </a:cxn>
                <a:cxn ang="0">
                  <a:pos x="983" y="754"/>
                </a:cxn>
                <a:cxn ang="0">
                  <a:pos x="1033" y="616"/>
                </a:cxn>
                <a:cxn ang="0">
                  <a:pos x="1060" y="487"/>
                </a:cxn>
                <a:cxn ang="0">
                  <a:pos x="1072" y="388"/>
                </a:cxn>
                <a:cxn ang="0">
                  <a:pos x="1070" y="293"/>
                </a:cxn>
                <a:cxn ang="0">
                  <a:pos x="1041" y="194"/>
                </a:cxn>
                <a:cxn ang="0">
                  <a:pos x="989" y="121"/>
                </a:cxn>
                <a:cxn ang="0">
                  <a:pos x="917" y="76"/>
                </a:cxn>
                <a:cxn ang="0">
                  <a:pos x="832" y="52"/>
                </a:cxn>
                <a:cxn ang="0">
                  <a:pos x="616" y="50"/>
                </a:cxn>
                <a:cxn ang="0">
                  <a:pos x="838" y="0"/>
                </a:cxn>
                <a:cxn ang="0">
                  <a:pos x="958" y="18"/>
                </a:cxn>
                <a:cxn ang="0">
                  <a:pos x="1055" y="67"/>
                </a:cxn>
                <a:cxn ang="0">
                  <a:pos x="1130" y="142"/>
                </a:cxn>
                <a:cxn ang="0">
                  <a:pos x="1182" y="239"/>
                </a:cxn>
                <a:cxn ang="0">
                  <a:pos x="1207" y="353"/>
                </a:cxn>
                <a:cxn ang="0">
                  <a:pos x="1205" y="506"/>
                </a:cxn>
                <a:cxn ang="0">
                  <a:pos x="1157" y="679"/>
                </a:cxn>
                <a:cxn ang="0">
                  <a:pos x="1070" y="834"/>
                </a:cxn>
                <a:cxn ang="0">
                  <a:pos x="952" y="965"/>
                </a:cxn>
                <a:cxn ang="0">
                  <a:pos x="809" y="1062"/>
                </a:cxn>
                <a:cxn ang="0">
                  <a:pos x="651" y="1114"/>
                </a:cxn>
                <a:cxn ang="0">
                  <a:pos x="44" y="1122"/>
                </a:cxn>
                <a:cxn ang="0">
                  <a:pos x="11" y="1120"/>
                </a:cxn>
                <a:cxn ang="0">
                  <a:pos x="0" y="1101"/>
                </a:cxn>
                <a:cxn ang="0">
                  <a:pos x="9" y="1077"/>
                </a:cxn>
                <a:cxn ang="0">
                  <a:pos x="29" y="1071"/>
                </a:cxn>
                <a:cxn ang="0">
                  <a:pos x="87" y="1068"/>
                </a:cxn>
                <a:cxn ang="0">
                  <a:pos x="141" y="1062"/>
                </a:cxn>
                <a:cxn ang="0">
                  <a:pos x="170" y="1045"/>
                </a:cxn>
                <a:cxn ang="0">
                  <a:pos x="183" y="1015"/>
                </a:cxn>
                <a:cxn ang="0">
                  <a:pos x="189" y="993"/>
                </a:cxn>
                <a:cxn ang="0">
                  <a:pos x="405" y="102"/>
                </a:cxn>
                <a:cxn ang="0">
                  <a:pos x="407" y="89"/>
                </a:cxn>
                <a:cxn ang="0">
                  <a:pos x="407" y="80"/>
                </a:cxn>
                <a:cxn ang="0">
                  <a:pos x="392" y="58"/>
                </a:cxn>
                <a:cxn ang="0">
                  <a:pos x="338" y="52"/>
                </a:cxn>
                <a:cxn ang="0">
                  <a:pos x="284" y="50"/>
                </a:cxn>
                <a:cxn ang="0">
                  <a:pos x="262" y="41"/>
                </a:cxn>
                <a:cxn ang="0">
                  <a:pos x="259" y="18"/>
                </a:cxn>
                <a:cxn ang="0">
                  <a:pos x="276" y="3"/>
                </a:cxn>
                <a:cxn ang="0">
                  <a:pos x="305" y="0"/>
                </a:cxn>
              </a:cxnLst>
              <a:rect l="0" t="0" r="r" b="b"/>
              <a:pathLst>
                <a:path w="1211" h="1122">
                  <a:moveTo>
                    <a:pt x="616" y="50"/>
                  </a:moveTo>
                  <a:lnTo>
                    <a:pt x="587" y="50"/>
                  </a:lnTo>
                  <a:lnTo>
                    <a:pt x="568" y="54"/>
                  </a:lnTo>
                  <a:lnTo>
                    <a:pt x="554" y="61"/>
                  </a:lnTo>
                  <a:lnTo>
                    <a:pt x="546" y="71"/>
                  </a:lnTo>
                  <a:lnTo>
                    <a:pt x="539" y="89"/>
                  </a:lnTo>
                  <a:lnTo>
                    <a:pt x="531" y="114"/>
                  </a:lnTo>
                  <a:lnTo>
                    <a:pt x="531" y="114"/>
                  </a:lnTo>
                  <a:lnTo>
                    <a:pt x="315" y="1017"/>
                  </a:lnTo>
                  <a:lnTo>
                    <a:pt x="309" y="1032"/>
                  </a:lnTo>
                  <a:lnTo>
                    <a:pt x="307" y="1043"/>
                  </a:lnTo>
                  <a:lnTo>
                    <a:pt x="305" y="1049"/>
                  </a:lnTo>
                  <a:lnTo>
                    <a:pt x="305" y="1051"/>
                  </a:lnTo>
                  <a:lnTo>
                    <a:pt x="307" y="1058"/>
                  </a:lnTo>
                  <a:lnTo>
                    <a:pt x="309" y="1064"/>
                  </a:lnTo>
                  <a:lnTo>
                    <a:pt x="313" y="1066"/>
                  </a:lnTo>
                  <a:lnTo>
                    <a:pt x="320" y="1068"/>
                  </a:lnTo>
                  <a:lnTo>
                    <a:pt x="328" y="1071"/>
                  </a:lnTo>
                  <a:lnTo>
                    <a:pt x="541" y="1071"/>
                  </a:lnTo>
                  <a:lnTo>
                    <a:pt x="604" y="1066"/>
                  </a:lnTo>
                  <a:lnTo>
                    <a:pt x="662" y="1053"/>
                  </a:lnTo>
                  <a:lnTo>
                    <a:pt x="711" y="1036"/>
                  </a:lnTo>
                  <a:lnTo>
                    <a:pt x="759" y="1012"/>
                  </a:lnTo>
                  <a:lnTo>
                    <a:pt x="798" y="987"/>
                  </a:lnTo>
                  <a:lnTo>
                    <a:pt x="834" y="961"/>
                  </a:lnTo>
                  <a:lnTo>
                    <a:pt x="865" y="933"/>
                  </a:lnTo>
                  <a:lnTo>
                    <a:pt x="888" y="907"/>
                  </a:lnTo>
                  <a:lnTo>
                    <a:pt x="906" y="883"/>
                  </a:lnTo>
                  <a:lnTo>
                    <a:pt x="948" y="821"/>
                  </a:lnTo>
                  <a:lnTo>
                    <a:pt x="983" y="754"/>
                  </a:lnTo>
                  <a:lnTo>
                    <a:pt x="1010" y="685"/>
                  </a:lnTo>
                  <a:lnTo>
                    <a:pt x="1033" y="616"/>
                  </a:lnTo>
                  <a:lnTo>
                    <a:pt x="1049" y="549"/>
                  </a:lnTo>
                  <a:lnTo>
                    <a:pt x="1060" y="487"/>
                  </a:lnTo>
                  <a:lnTo>
                    <a:pt x="1068" y="433"/>
                  </a:lnTo>
                  <a:lnTo>
                    <a:pt x="1072" y="388"/>
                  </a:lnTo>
                  <a:lnTo>
                    <a:pt x="1074" y="356"/>
                  </a:lnTo>
                  <a:lnTo>
                    <a:pt x="1070" y="293"/>
                  </a:lnTo>
                  <a:lnTo>
                    <a:pt x="1060" y="239"/>
                  </a:lnTo>
                  <a:lnTo>
                    <a:pt x="1041" y="194"/>
                  </a:lnTo>
                  <a:lnTo>
                    <a:pt x="1018" y="153"/>
                  </a:lnTo>
                  <a:lnTo>
                    <a:pt x="989" y="121"/>
                  </a:lnTo>
                  <a:lnTo>
                    <a:pt x="954" y="95"/>
                  </a:lnTo>
                  <a:lnTo>
                    <a:pt x="917" y="76"/>
                  </a:lnTo>
                  <a:lnTo>
                    <a:pt x="875" y="61"/>
                  </a:lnTo>
                  <a:lnTo>
                    <a:pt x="832" y="52"/>
                  </a:lnTo>
                  <a:lnTo>
                    <a:pt x="786" y="50"/>
                  </a:lnTo>
                  <a:lnTo>
                    <a:pt x="616" y="50"/>
                  </a:lnTo>
                  <a:close/>
                  <a:moveTo>
                    <a:pt x="305" y="0"/>
                  </a:moveTo>
                  <a:lnTo>
                    <a:pt x="838" y="0"/>
                  </a:lnTo>
                  <a:lnTo>
                    <a:pt x="900" y="5"/>
                  </a:lnTo>
                  <a:lnTo>
                    <a:pt x="958" y="18"/>
                  </a:lnTo>
                  <a:lnTo>
                    <a:pt x="1008" y="39"/>
                  </a:lnTo>
                  <a:lnTo>
                    <a:pt x="1055" y="67"/>
                  </a:lnTo>
                  <a:lnTo>
                    <a:pt x="1095" y="102"/>
                  </a:lnTo>
                  <a:lnTo>
                    <a:pt x="1130" y="142"/>
                  </a:lnTo>
                  <a:lnTo>
                    <a:pt x="1159" y="190"/>
                  </a:lnTo>
                  <a:lnTo>
                    <a:pt x="1182" y="239"/>
                  </a:lnTo>
                  <a:lnTo>
                    <a:pt x="1196" y="295"/>
                  </a:lnTo>
                  <a:lnTo>
                    <a:pt x="1207" y="353"/>
                  </a:lnTo>
                  <a:lnTo>
                    <a:pt x="1211" y="416"/>
                  </a:lnTo>
                  <a:lnTo>
                    <a:pt x="1205" y="506"/>
                  </a:lnTo>
                  <a:lnTo>
                    <a:pt x="1186" y="593"/>
                  </a:lnTo>
                  <a:lnTo>
                    <a:pt x="1157" y="679"/>
                  </a:lnTo>
                  <a:lnTo>
                    <a:pt x="1118" y="758"/>
                  </a:lnTo>
                  <a:lnTo>
                    <a:pt x="1070" y="834"/>
                  </a:lnTo>
                  <a:lnTo>
                    <a:pt x="1014" y="905"/>
                  </a:lnTo>
                  <a:lnTo>
                    <a:pt x="952" y="965"/>
                  </a:lnTo>
                  <a:lnTo>
                    <a:pt x="881" y="1019"/>
                  </a:lnTo>
                  <a:lnTo>
                    <a:pt x="809" y="1062"/>
                  </a:lnTo>
                  <a:lnTo>
                    <a:pt x="732" y="1094"/>
                  </a:lnTo>
                  <a:lnTo>
                    <a:pt x="651" y="1114"/>
                  </a:lnTo>
                  <a:lnTo>
                    <a:pt x="568" y="1122"/>
                  </a:lnTo>
                  <a:lnTo>
                    <a:pt x="44" y="1122"/>
                  </a:lnTo>
                  <a:lnTo>
                    <a:pt x="25" y="1122"/>
                  </a:lnTo>
                  <a:lnTo>
                    <a:pt x="11" y="1120"/>
                  </a:lnTo>
                  <a:lnTo>
                    <a:pt x="2" y="1114"/>
                  </a:lnTo>
                  <a:lnTo>
                    <a:pt x="0" y="1101"/>
                  </a:lnTo>
                  <a:lnTo>
                    <a:pt x="2" y="1086"/>
                  </a:lnTo>
                  <a:lnTo>
                    <a:pt x="9" y="1077"/>
                  </a:lnTo>
                  <a:lnTo>
                    <a:pt x="17" y="1073"/>
                  </a:lnTo>
                  <a:lnTo>
                    <a:pt x="29" y="1071"/>
                  </a:lnTo>
                  <a:lnTo>
                    <a:pt x="44" y="1071"/>
                  </a:lnTo>
                  <a:lnTo>
                    <a:pt x="87" y="1068"/>
                  </a:lnTo>
                  <a:lnTo>
                    <a:pt x="119" y="1066"/>
                  </a:lnTo>
                  <a:lnTo>
                    <a:pt x="141" y="1062"/>
                  </a:lnTo>
                  <a:lnTo>
                    <a:pt x="158" y="1055"/>
                  </a:lnTo>
                  <a:lnTo>
                    <a:pt x="170" y="1045"/>
                  </a:lnTo>
                  <a:lnTo>
                    <a:pt x="179" y="1032"/>
                  </a:lnTo>
                  <a:lnTo>
                    <a:pt x="183" y="1015"/>
                  </a:lnTo>
                  <a:lnTo>
                    <a:pt x="189" y="993"/>
                  </a:lnTo>
                  <a:lnTo>
                    <a:pt x="189" y="993"/>
                  </a:lnTo>
                  <a:lnTo>
                    <a:pt x="403" y="112"/>
                  </a:lnTo>
                  <a:lnTo>
                    <a:pt x="405" y="102"/>
                  </a:lnTo>
                  <a:lnTo>
                    <a:pt x="405" y="93"/>
                  </a:lnTo>
                  <a:lnTo>
                    <a:pt x="407" y="89"/>
                  </a:lnTo>
                  <a:lnTo>
                    <a:pt x="407" y="84"/>
                  </a:lnTo>
                  <a:lnTo>
                    <a:pt x="407" y="80"/>
                  </a:lnTo>
                  <a:lnTo>
                    <a:pt x="405" y="67"/>
                  </a:lnTo>
                  <a:lnTo>
                    <a:pt x="392" y="58"/>
                  </a:lnTo>
                  <a:lnTo>
                    <a:pt x="373" y="54"/>
                  </a:lnTo>
                  <a:lnTo>
                    <a:pt x="338" y="52"/>
                  </a:lnTo>
                  <a:lnTo>
                    <a:pt x="305" y="50"/>
                  </a:lnTo>
                  <a:lnTo>
                    <a:pt x="284" y="50"/>
                  </a:lnTo>
                  <a:lnTo>
                    <a:pt x="270" y="48"/>
                  </a:lnTo>
                  <a:lnTo>
                    <a:pt x="262" y="41"/>
                  </a:lnTo>
                  <a:lnTo>
                    <a:pt x="257" y="33"/>
                  </a:lnTo>
                  <a:lnTo>
                    <a:pt x="259" y="18"/>
                  </a:lnTo>
                  <a:lnTo>
                    <a:pt x="266" y="7"/>
                  </a:lnTo>
                  <a:lnTo>
                    <a:pt x="276" y="3"/>
                  </a:lnTo>
                  <a:lnTo>
                    <a:pt x="289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5747" y="3759"/>
              <a:ext cx="1304" cy="1122"/>
            </a:xfrm>
            <a:custGeom>
              <a:avLst/>
              <a:gdLst/>
              <a:ahLst/>
              <a:cxnLst>
                <a:cxn ang="0">
                  <a:pos x="1209" y="3"/>
                </a:cxn>
                <a:cxn ang="0">
                  <a:pos x="1300" y="7"/>
                </a:cxn>
                <a:cxn ang="0">
                  <a:pos x="1304" y="18"/>
                </a:cxn>
                <a:cxn ang="0">
                  <a:pos x="1289" y="48"/>
                </a:cxn>
                <a:cxn ang="0">
                  <a:pos x="1171" y="71"/>
                </a:cxn>
                <a:cxn ang="0">
                  <a:pos x="1049" y="153"/>
                </a:cxn>
                <a:cxn ang="0">
                  <a:pos x="929" y="287"/>
                </a:cxn>
                <a:cxn ang="0">
                  <a:pos x="778" y="455"/>
                </a:cxn>
                <a:cxn ang="0">
                  <a:pos x="798" y="633"/>
                </a:cxn>
                <a:cxn ang="0">
                  <a:pos x="902" y="883"/>
                </a:cxn>
                <a:cxn ang="0">
                  <a:pos x="968" y="1040"/>
                </a:cxn>
                <a:cxn ang="0">
                  <a:pos x="1045" y="1068"/>
                </a:cxn>
                <a:cxn ang="0">
                  <a:pos x="1099" y="1071"/>
                </a:cxn>
                <a:cxn ang="0">
                  <a:pos x="1111" y="1083"/>
                </a:cxn>
                <a:cxn ang="0">
                  <a:pos x="1107" y="1111"/>
                </a:cxn>
                <a:cxn ang="0">
                  <a:pos x="1090" y="1122"/>
                </a:cxn>
                <a:cxn ang="0">
                  <a:pos x="1016" y="1120"/>
                </a:cxn>
                <a:cxn ang="0">
                  <a:pos x="879" y="1116"/>
                </a:cxn>
                <a:cxn ang="0">
                  <a:pos x="736" y="1122"/>
                </a:cxn>
                <a:cxn ang="0">
                  <a:pos x="697" y="1120"/>
                </a:cxn>
                <a:cxn ang="0">
                  <a:pos x="684" y="1107"/>
                </a:cxn>
                <a:cxn ang="0">
                  <a:pos x="688" y="1081"/>
                </a:cxn>
                <a:cxn ang="0">
                  <a:pos x="709" y="1071"/>
                </a:cxn>
                <a:cxn ang="0">
                  <a:pos x="792" y="1045"/>
                </a:cxn>
                <a:cxn ang="0">
                  <a:pos x="807" y="1021"/>
                </a:cxn>
                <a:cxn ang="0">
                  <a:pos x="800" y="999"/>
                </a:cxn>
                <a:cxn ang="0">
                  <a:pos x="322" y="963"/>
                </a:cxn>
                <a:cxn ang="0">
                  <a:pos x="297" y="1040"/>
                </a:cxn>
                <a:cxn ang="0">
                  <a:pos x="346" y="1068"/>
                </a:cxn>
                <a:cxn ang="0">
                  <a:pos x="365" y="1073"/>
                </a:cxn>
                <a:cxn ang="0">
                  <a:pos x="375" y="1088"/>
                </a:cxn>
                <a:cxn ang="0">
                  <a:pos x="365" y="1116"/>
                </a:cxn>
                <a:cxn ang="0">
                  <a:pos x="351" y="1122"/>
                </a:cxn>
                <a:cxn ang="0">
                  <a:pos x="96" y="1118"/>
                </a:cxn>
                <a:cxn ang="0">
                  <a:pos x="4" y="1116"/>
                </a:cxn>
                <a:cxn ang="0">
                  <a:pos x="0" y="1105"/>
                </a:cxn>
                <a:cxn ang="0">
                  <a:pos x="13" y="1075"/>
                </a:cxn>
                <a:cxn ang="0">
                  <a:pos x="131" y="1051"/>
                </a:cxn>
                <a:cxn ang="0">
                  <a:pos x="288" y="935"/>
                </a:cxn>
                <a:cxn ang="0">
                  <a:pos x="423" y="78"/>
                </a:cxn>
                <a:cxn ang="0">
                  <a:pos x="353" y="52"/>
                </a:cxn>
                <a:cxn ang="0">
                  <a:pos x="282" y="41"/>
                </a:cxn>
                <a:cxn ang="0">
                  <a:pos x="286" y="9"/>
                </a:cxn>
                <a:cxn ang="0">
                  <a:pos x="301" y="0"/>
                </a:cxn>
                <a:cxn ang="0">
                  <a:pos x="377" y="3"/>
                </a:cxn>
                <a:cxn ang="0">
                  <a:pos x="587" y="3"/>
                </a:cxn>
                <a:cxn ang="0">
                  <a:pos x="695" y="3"/>
                </a:cxn>
                <a:cxn ang="0">
                  <a:pos x="707" y="13"/>
                </a:cxn>
                <a:cxn ang="0">
                  <a:pos x="703" y="41"/>
                </a:cxn>
                <a:cxn ang="0">
                  <a:pos x="684" y="50"/>
                </a:cxn>
                <a:cxn ang="0">
                  <a:pos x="597" y="80"/>
                </a:cxn>
                <a:cxn ang="0">
                  <a:pos x="585" y="106"/>
                </a:cxn>
                <a:cxn ang="0">
                  <a:pos x="726" y="448"/>
                </a:cxn>
                <a:cxn ang="0">
                  <a:pos x="995" y="145"/>
                </a:cxn>
                <a:cxn ang="0">
                  <a:pos x="997" y="67"/>
                </a:cxn>
                <a:cxn ang="0">
                  <a:pos x="950" y="50"/>
                </a:cxn>
                <a:cxn ang="0">
                  <a:pos x="931" y="39"/>
                </a:cxn>
                <a:cxn ang="0">
                  <a:pos x="935" y="9"/>
                </a:cxn>
                <a:cxn ang="0">
                  <a:pos x="952" y="0"/>
                </a:cxn>
              </a:cxnLst>
              <a:rect l="0" t="0" r="r" b="b"/>
              <a:pathLst>
                <a:path w="1304" h="1122">
                  <a:moveTo>
                    <a:pt x="958" y="0"/>
                  </a:moveTo>
                  <a:lnTo>
                    <a:pt x="1047" y="3"/>
                  </a:lnTo>
                  <a:lnTo>
                    <a:pt x="1136" y="7"/>
                  </a:lnTo>
                  <a:lnTo>
                    <a:pt x="1209" y="3"/>
                  </a:lnTo>
                  <a:lnTo>
                    <a:pt x="1285" y="0"/>
                  </a:lnTo>
                  <a:lnTo>
                    <a:pt x="1292" y="3"/>
                  </a:lnTo>
                  <a:lnTo>
                    <a:pt x="1296" y="3"/>
                  </a:lnTo>
                  <a:lnTo>
                    <a:pt x="1300" y="7"/>
                  </a:lnTo>
                  <a:lnTo>
                    <a:pt x="1302" y="9"/>
                  </a:lnTo>
                  <a:lnTo>
                    <a:pt x="1304" y="11"/>
                  </a:lnTo>
                  <a:lnTo>
                    <a:pt x="1304" y="15"/>
                  </a:lnTo>
                  <a:lnTo>
                    <a:pt x="1304" y="18"/>
                  </a:lnTo>
                  <a:lnTo>
                    <a:pt x="1304" y="20"/>
                  </a:lnTo>
                  <a:lnTo>
                    <a:pt x="1302" y="35"/>
                  </a:lnTo>
                  <a:lnTo>
                    <a:pt x="1298" y="43"/>
                  </a:lnTo>
                  <a:lnTo>
                    <a:pt x="1289" y="48"/>
                  </a:lnTo>
                  <a:lnTo>
                    <a:pt x="1281" y="50"/>
                  </a:lnTo>
                  <a:lnTo>
                    <a:pt x="1269" y="50"/>
                  </a:lnTo>
                  <a:lnTo>
                    <a:pt x="1217" y="56"/>
                  </a:lnTo>
                  <a:lnTo>
                    <a:pt x="1171" y="71"/>
                  </a:lnTo>
                  <a:lnTo>
                    <a:pt x="1132" y="91"/>
                  </a:lnTo>
                  <a:lnTo>
                    <a:pt x="1097" y="112"/>
                  </a:lnTo>
                  <a:lnTo>
                    <a:pt x="1068" y="136"/>
                  </a:lnTo>
                  <a:lnTo>
                    <a:pt x="1049" y="153"/>
                  </a:lnTo>
                  <a:lnTo>
                    <a:pt x="1026" y="179"/>
                  </a:lnTo>
                  <a:lnTo>
                    <a:pt x="997" y="211"/>
                  </a:lnTo>
                  <a:lnTo>
                    <a:pt x="964" y="248"/>
                  </a:lnTo>
                  <a:lnTo>
                    <a:pt x="929" y="287"/>
                  </a:lnTo>
                  <a:lnTo>
                    <a:pt x="889" y="330"/>
                  </a:lnTo>
                  <a:lnTo>
                    <a:pt x="852" y="373"/>
                  </a:lnTo>
                  <a:lnTo>
                    <a:pt x="813" y="414"/>
                  </a:lnTo>
                  <a:lnTo>
                    <a:pt x="778" y="455"/>
                  </a:lnTo>
                  <a:lnTo>
                    <a:pt x="742" y="491"/>
                  </a:lnTo>
                  <a:lnTo>
                    <a:pt x="757" y="530"/>
                  </a:lnTo>
                  <a:lnTo>
                    <a:pt x="778" y="577"/>
                  </a:lnTo>
                  <a:lnTo>
                    <a:pt x="798" y="633"/>
                  </a:lnTo>
                  <a:lnTo>
                    <a:pt x="823" y="694"/>
                  </a:lnTo>
                  <a:lnTo>
                    <a:pt x="850" y="756"/>
                  </a:lnTo>
                  <a:lnTo>
                    <a:pt x="877" y="821"/>
                  </a:lnTo>
                  <a:lnTo>
                    <a:pt x="902" y="883"/>
                  </a:lnTo>
                  <a:lnTo>
                    <a:pt x="927" y="944"/>
                  </a:lnTo>
                  <a:lnTo>
                    <a:pt x="950" y="997"/>
                  </a:lnTo>
                  <a:lnTo>
                    <a:pt x="958" y="1023"/>
                  </a:lnTo>
                  <a:lnTo>
                    <a:pt x="968" y="1040"/>
                  </a:lnTo>
                  <a:lnTo>
                    <a:pt x="979" y="1053"/>
                  </a:lnTo>
                  <a:lnTo>
                    <a:pt x="995" y="1062"/>
                  </a:lnTo>
                  <a:lnTo>
                    <a:pt x="1016" y="1066"/>
                  </a:lnTo>
                  <a:lnTo>
                    <a:pt x="1045" y="1068"/>
                  </a:lnTo>
                  <a:lnTo>
                    <a:pt x="1084" y="1071"/>
                  </a:lnTo>
                  <a:lnTo>
                    <a:pt x="1088" y="1071"/>
                  </a:lnTo>
                  <a:lnTo>
                    <a:pt x="1093" y="1071"/>
                  </a:lnTo>
                  <a:lnTo>
                    <a:pt x="1099" y="1071"/>
                  </a:lnTo>
                  <a:lnTo>
                    <a:pt x="1103" y="1073"/>
                  </a:lnTo>
                  <a:lnTo>
                    <a:pt x="1107" y="1075"/>
                  </a:lnTo>
                  <a:lnTo>
                    <a:pt x="1109" y="1079"/>
                  </a:lnTo>
                  <a:lnTo>
                    <a:pt x="1111" y="1083"/>
                  </a:lnTo>
                  <a:lnTo>
                    <a:pt x="1113" y="1090"/>
                  </a:lnTo>
                  <a:lnTo>
                    <a:pt x="1113" y="1101"/>
                  </a:lnTo>
                  <a:lnTo>
                    <a:pt x="1111" y="1107"/>
                  </a:lnTo>
                  <a:lnTo>
                    <a:pt x="1107" y="1111"/>
                  </a:lnTo>
                  <a:lnTo>
                    <a:pt x="1103" y="1116"/>
                  </a:lnTo>
                  <a:lnTo>
                    <a:pt x="1099" y="1118"/>
                  </a:lnTo>
                  <a:lnTo>
                    <a:pt x="1095" y="1120"/>
                  </a:lnTo>
                  <a:lnTo>
                    <a:pt x="1090" y="1122"/>
                  </a:lnTo>
                  <a:lnTo>
                    <a:pt x="1086" y="1122"/>
                  </a:lnTo>
                  <a:lnTo>
                    <a:pt x="1084" y="1122"/>
                  </a:lnTo>
                  <a:lnTo>
                    <a:pt x="1053" y="1120"/>
                  </a:lnTo>
                  <a:lnTo>
                    <a:pt x="1016" y="1120"/>
                  </a:lnTo>
                  <a:lnTo>
                    <a:pt x="974" y="1118"/>
                  </a:lnTo>
                  <a:lnTo>
                    <a:pt x="937" y="1118"/>
                  </a:lnTo>
                  <a:lnTo>
                    <a:pt x="906" y="1116"/>
                  </a:lnTo>
                  <a:lnTo>
                    <a:pt x="879" y="1116"/>
                  </a:lnTo>
                  <a:lnTo>
                    <a:pt x="846" y="1118"/>
                  </a:lnTo>
                  <a:lnTo>
                    <a:pt x="807" y="1118"/>
                  </a:lnTo>
                  <a:lnTo>
                    <a:pt x="769" y="1120"/>
                  </a:lnTo>
                  <a:lnTo>
                    <a:pt x="736" y="1122"/>
                  </a:lnTo>
                  <a:lnTo>
                    <a:pt x="707" y="1122"/>
                  </a:lnTo>
                  <a:lnTo>
                    <a:pt x="705" y="1122"/>
                  </a:lnTo>
                  <a:lnTo>
                    <a:pt x="701" y="1122"/>
                  </a:lnTo>
                  <a:lnTo>
                    <a:pt x="697" y="1120"/>
                  </a:lnTo>
                  <a:lnTo>
                    <a:pt x="693" y="1120"/>
                  </a:lnTo>
                  <a:lnTo>
                    <a:pt x="688" y="1116"/>
                  </a:lnTo>
                  <a:lnTo>
                    <a:pt x="686" y="1114"/>
                  </a:lnTo>
                  <a:lnTo>
                    <a:pt x="684" y="1107"/>
                  </a:lnTo>
                  <a:lnTo>
                    <a:pt x="682" y="1101"/>
                  </a:lnTo>
                  <a:lnTo>
                    <a:pt x="684" y="1092"/>
                  </a:lnTo>
                  <a:lnTo>
                    <a:pt x="686" y="1086"/>
                  </a:lnTo>
                  <a:lnTo>
                    <a:pt x="688" y="1081"/>
                  </a:lnTo>
                  <a:lnTo>
                    <a:pt x="693" y="1077"/>
                  </a:lnTo>
                  <a:lnTo>
                    <a:pt x="697" y="1075"/>
                  </a:lnTo>
                  <a:lnTo>
                    <a:pt x="703" y="1073"/>
                  </a:lnTo>
                  <a:lnTo>
                    <a:pt x="709" y="1071"/>
                  </a:lnTo>
                  <a:lnTo>
                    <a:pt x="715" y="1071"/>
                  </a:lnTo>
                  <a:lnTo>
                    <a:pt x="748" y="1064"/>
                  </a:lnTo>
                  <a:lnTo>
                    <a:pt x="775" y="1055"/>
                  </a:lnTo>
                  <a:lnTo>
                    <a:pt x="792" y="1045"/>
                  </a:lnTo>
                  <a:lnTo>
                    <a:pt x="804" y="1032"/>
                  </a:lnTo>
                  <a:lnTo>
                    <a:pt x="807" y="1023"/>
                  </a:lnTo>
                  <a:lnTo>
                    <a:pt x="807" y="1021"/>
                  </a:lnTo>
                  <a:lnTo>
                    <a:pt x="807" y="1021"/>
                  </a:lnTo>
                  <a:lnTo>
                    <a:pt x="804" y="1017"/>
                  </a:lnTo>
                  <a:lnTo>
                    <a:pt x="804" y="1015"/>
                  </a:lnTo>
                  <a:lnTo>
                    <a:pt x="802" y="1008"/>
                  </a:lnTo>
                  <a:lnTo>
                    <a:pt x="800" y="999"/>
                  </a:lnTo>
                  <a:lnTo>
                    <a:pt x="639" y="608"/>
                  </a:lnTo>
                  <a:lnTo>
                    <a:pt x="496" y="767"/>
                  </a:lnTo>
                  <a:lnTo>
                    <a:pt x="336" y="946"/>
                  </a:lnTo>
                  <a:lnTo>
                    <a:pt x="322" y="963"/>
                  </a:lnTo>
                  <a:lnTo>
                    <a:pt x="307" y="980"/>
                  </a:lnTo>
                  <a:lnTo>
                    <a:pt x="297" y="999"/>
                  </a:lnTo>
                  <a:lnTo>
                    <a:pt x="292" y="1021"/>
                  </a:lnTo>
                  <a:lnTo>
                    <a:pt x="297" y="1040"/>
                  </a:lnTo>
                  <a:lnTo>
                    <a:pt x="307" y="1053"/>
                  </a:lnTo>
                  <a:lnTo>
                    <a:pt x="319" y="1062"/>
                  </a:lnTo>
                  <a:lnTo>
                    <a:pt x="334" y="1066"/>
                  </a:lnTo>
                  <a:lnTo>
                    <a:pt x="346" y="1068"/>
                  </a:lnTo>
                  <a:lnTo>
                    <a:pt x="355" y="1071"/>
                  </a:lnTo>
                  <a:lnTo>
                    <a:pt x="357" y="1071"/>
                  </a:lnTo>
                  <a:lnTo>
                    <a:pt x="361" y="1071"/>
                  </a:lnTo>
                  <a:lnTo>
                    <a:pt x="365" y="1073"/>
                  </a:lnTo>
                  <a:lnTo>
                    <a:pt x="369" y="1075"/>
                  </a:lnTo>
                  <a:lnTo>
                    <a:pt x="371" y="1077"/>
                  </a:lnTo>
                  <a:lnTo>
                    <a:pt x="373" y="1081"/>
                  </a:lnTo>
                  <a:lnTo>
                    <a:pt x="375" y="1088"/>
                  </a:lnTo>
                  <a:lnTo>
                    <a:pt x="373" y="1099"/>
                  </a:lnTo>
                  <a:lnTo>
                    <a:pt x="373" y="1105"/>
                  </a:lnTo>
                  <a:lnTo>
                    <a:pt x="369" y="1111"/>
                  </a:lnTo>
                  <a:lnTo>
                    <a:pt x="365" y="1116"/>
                  </a:lnTo>
                  <a:lnTo>
                    <a:pt x="363" y="1118"/>
                  </a:lnTo>
                  <a:lnTo>
                    <a:pt x="359" y="1120"/>
                  </a:lnTo>
                  <a:lnTo>
                    <a:pt x="355" y="1122"/>
                  </a:lnTo>
                  <a:lnTo>
                    <a:pt x="351" y="1122"/>
                  </a:lnTo>
                  <a:lnTo>
                    <a:pt x="348" y="1122"/>
                  </a:lnTo>
                  <a:lnTo>
                    <a:pt x="259" y="1118"/>
                  </a:lnTo>
                  <a:lnTo>
                    <a:pt x="168" y="1116"/>
                  </a:lnTo>
                  <a:lnTo>
                    <a:pt x="96" y="1118"/>
                  </a:lnTo>
                  <a:lnTo>
                    <a:pt x="19" y="1122"/>
                  </a:lnTo>
                  <a:lnTo>
                    <a:pt x="13" y="1120"/>
                  </a:lnTo>
                  <a:lnTo>
                    <a:pt x="9" y="1120"/>
                  </a:lnTo>
                  <a:lnTo>
                    <a:pt x="4" y="1116"/>
                  </a:lnTo>
                  <a:lnTo>
                    <a:pt x="2" y="1114"/>
                  </a:lnTo>
                  <a:lnTo>
                    <a:pt x="0" y="1109"/>
                  </a:lnTo>
                  <a:lnTo>
                    <a:pt x="0" y="1107"/>
                  </a:lnTo>
                  <a:lnTo>
                    <a:pt x="0" y="1105"/>
                  </a:lnTo>
                  <a:lnTo>
                    <a:pt x="0" y="1103"/>
                  </a:lnTo>
                  <a:lnTo>
                    <a:pt x="0" y="1088"/>
                  </a:lnTo>
                  <a:lnTo>
                    <a:pt x="6" y="1079"/>
                  </a:lnTo>
                  <a:lnTo>
                    <a:pt x="13" y="1075"/>
                  </a:lnTo>
                  <a:lnTo>
                    <a:pt x="23" y="1071"/>
                  </a:lnTo>
                  <a:lnTo>
                    <a:pt x="33" y="1071"/>
                  </a:lnTo>
                  <a:lnTo>
                    <a:pt x="83" y="1064"/>
                  </a:lnTo>
                  <a:lnTo>
                    <a:pt x="131" y="1051"/>
                  </a:lnTo>
                  <a:lnTo>
                    <a:pt x="176" y="1030"/>
                  </a:lnTo>
                  <a:lnTo>
                    <a:pt x="222" y="997"/>
                  </a:lnTo>
                  <a:lnTo>
                    <a:pt x="268" y="954"/>
                  </a:lnTo>
                  <a:lnTo>
                    <a:pt x="288" y="935"/>
                  </a:lnTo>
                  <a:lnTo>
                    <a:pt x="620" y="560"/>
                  </a:lnTo>
                  <a:lnTo>
                    <a:pt x="436" y="104"/>
                  </a:lnTo>
                  <a:lnTo>
                    <a:pt x="429" y="91"/>
                  </a:lnTo>
                  <a:lnTo>
                    <a:pt x="423" y="78"/>
                  </a:lnTo>
                  <a:lnTo>
                    <a:pt x="413" y="67"/>
                  </a:lnTo>
                  <a:lnTo>
                    <a:pt x="400" y="61"/>
                  </a:lnTo>
                  <a:lnTo>
                    <a:pt x="380" y="54"/>
                  </a:lnTo>
                  <a:lnTo>
                    <a:pt x="353" y="52"/>
                  </a:lnTo>
                  <a:lnTo>
                    <a:pt x="317" y="50"/>
                  </a:lnTo>
                  <a:lnTo>
                    <a:pt x="303" y="50"/>
                  </a:lnTo>
                  <a:lnTo>
                    <a:pt x="290" y="48"/>
                  </a:lnTo>
                  <a:lnTo>
                    <a:pt x="282" y="41"/>
                  </a:lnTo>
                  <a:lnTo>
                    <a:pt x="280" y="33"/>
                  </a:lnTo>
                  <a:lnTo>
                    <a:pt x="282" y="22"/>
                  </a:lnTo>
                  <a:lnTo>
                    <a:pt x="282" y="15"/>
                  </a:lnTo>
                  <a:lnTo>
                    <a:pt x="286" y="9"/>
                  </a:lnTo>
                  <a:lnTo>
                    <a:pt x="290" y="7"/>
                  </a:lnTo>
                  <a:lnTo>
                    <a:pt x="292" y="3"/>
                  </a:lnTo>
                  <a:lnTo>
                    <a:pt x="297" y="3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38" y="0"/>
                  </a:lnTo>
                  <a:lnTo>
                    <a:pt x="377" y="3"/>
                  </a:lnTo>
                  <a:lnTo>
                    <a:pt x="419" y="5"/>
                  </a:lnTo>
                  <a:lnTo>
                    <a:pt x="456" y="5"/>
                  </a:lnTo>
                  <a:lnTo>
                    <a:pt x="487" y="7"/>
                  </a:lnTo>
                  <a:lnTo>
                    <a:pt x="587" y="3"/>
                  </a:lnTo>
                  <a:lnTo>
                    <a:pt x="686" y="0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95" y="3"/>
                  </a:lnTo>
                  <a:lnTo>
                    <a:pt x="699" y="3"/>
                  </a:lnTo>
                  <a:lnTo>
                    <a:pt x="703" y="5"/>
                  </a:lnTo>
                  <a:lnTo>
                    <a:pt x="705" y="9"/>
                  </a:lnTo>
                  <a:lnTo>
                    <a:pt x="707" y="13"/>
                  </a:lnTo>
                  <a:lnTo>
                    <a:pt x="707" y="20"/>
                  </a:lnTo>
                  <a:lnTo>
                    <a:pt x="707" y="28"/>
                  </a:lnTo>
                  <a:lnTo>
                    <a:pt x="705" y="35"/>
                  </a:lnTo>
                  <a:lnTo>
                    <a:pt x="703" y="41"/>
                  </a:lnTo>
                  <a:lnTo>
                    <a:pt x="699" y="46"/>
                  </a:lnTo>
                  <a:lnTo>
                    <a:pt x="695" y="48"/>
                  </a:lnTo>
                  <a:lnTo>
                    <a:pt x="688" y="50"/>
                  </a:lnTo>
                  <a:lnTo>
                    <a:pt x="684" y="50"/>
                  </a:lnTo>
                  <a:lnTo>
                    <a:pt x="678" y="50"/>
                  </a:lnTo>
                  <a:lnTo>
                    <a:pt x="643" y="56"/>
                  </a:lnTo>
                  <a:lnTo>
                    <a:pt x="616" y="67"/>
                  </a:lnTo>
                  <a:lnTo>
                    <a:pt x="597" y="80"/>
                  </a:lnTo>
                  <a:lnTo>
                    <a:pt x="587" y="91"/>
                  </a:lnTo>
                  <a:lnTo>
                    <a:pt x="583" y="99"/>
                  </a:lnTo>
                  <a:lnTo>
                    <a:pt x="585" y="102"/>
                  </a:lnTo>
                  <a:lnTo>
                    <a:pt x="585" y="106"/>
                  </a:lnTo>
                  <a:lnTo>
                    <a:pt x="587" y="112"/>
                  </a:lnTo>
                  <a:lnTo>
                    <a:pt x="591" y="119"/>
                  </a:lnTo>
                  <a:lnTo>
                    <a:pt x="726" y="448"/>
                  </a:lnTo>
                  <a:lnTo>
                    <a:pt x="726" y="448"/>
                  </a:lnTo>
                  <a:lnTo>
                    <a:pt x="726" y="448"/>
                  </a:lnTo>
                  <a:lnTo>
                    <a:pt x="726" y="448"/>
                  </a:lnTo>
                  <a:lnTo>
                    <a:pt x="981" y="162"/>
                  </a:lnTo>
                  <a:lnTo>
                    <a:pt x="995" y="145"/>
                  </a:lnTo>
                  <a:lnTo>
                    <a:pt x="1006" y="123"/>
                  </a:lnTo>
                  <a:lnTo>
                    <a:pt x="1012" y="102"/>
                  </a:lnTo>
                  <a:lnTo>
                    <a:pt x="1008" y="82"/>
                  </a:lnTo>
                  <a:lnTo>
                    <a:pt x="997" y="67"/>
                  </a:lnTo>
                  <a:lnTo>
                    <a:pt x="985" y="58"/>
                  </a:lnTo>
                  <a:lnTo>
                    <a:pt x="970" y="54"/>
                  </a:lnTo>
                  <a:lnTo>
                    <a:pt x="958" y="52"/>
                  </a:lnTo>
                  <a:lnTo>
                    <a:pt x="950" y="50"/>
                  </a:lnTo>
                  <a:lnTo>
                    <a:pt x="941" y="50"/>
                  </a:lnTo>
                  <a:lnTo>
                    <a:pt x="937" y="48"/>
                  </a:lnTo>
                  <a:lnTo>
                    <a:pt x="933" y="43"/>
                  </a:lnTo>
                  <a:lnTo>
                    <a:pt x="931" y="39"/>
                  </a:lnTo>
                  <a:lnTo>
                    <a:pt x="929" y="33"/>
                  </a:lnTo>
                  <a:lnTo>
                    <a:pt x="929" y="22"/>
                  </a:lnTo>
                  <a:lnTo>
                    <a:pt x="931" y="15"/>
                  </a:lnTo>
                  <a:lnTo>
                    <a:pt x="935" y="9"/>
                  </a:lnTo>
                  <a:lnTo>
                    <a:pt x="939" y="7"/>
                  </a:lnTo>
                  <a:lnTo>
                    <a:pt x="943" y="3"/>
                  </a:lnTo>
                  <a:lnTo>
                    <a:pt x="947" y="3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0" name="Group 76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810000" y="5867400"/>
            <a:ext cx="4794467" cy="609600"/>
            <a:chOff x="2936" y="3683"/>
            <a:chExt cx="13976" cy="1777"/>
          </a:xfrm>
        </p:grpSpPr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2936" y="3804"/>
              <a:ext cx="1315" cy="1085"/>
            </a:xfrm>
            <a:custGeom>
              <a:avLst/>
              <a:gdLst/>
              <a:ahLst/>
              <a:cxnLst>
                <a:cxn ang="0">
                  <a:pos x="1220" y="0"/>
                </a:cxn>
                <a:cxn ang="0">
                  <a:pos x="1315" y="8"/>
                </a:cxn>
                <a:cxn ang="0">
                  <a:pos x="1311" y="39"/>
                </a:cxn>
                <a:cxn ang="0">
                  <a:pos x="1281" y="47"/>
                </a:cxn>
                <a:cxn ang="0">
                  <a:pos x="1077" y="129"/>
                </a:cxn>
                <a:cxn ang="0">
                  <a:pos x="909" y="307"/>
                </a:cxn>
                <a:cxn ang="0">
                  <a:pos x="770" y="523"/>
                </a:cxn>
                <a:cxn ang="0">
                  <a:pos x="896" y="821"/>
                </a:cxn>
                <a:cxn ang="0">
                  <a:pos x="986" y="1020"/>
                </a:cxn>
                <a:cxn ang="0">
                  <a:pos x="1099" y="1038"/>
                </a:cxn>
                <a:cxn ang="0">
                  <a:pos x="1121" y="1046"/>
                </a:cxn>
                <a:cxn ang="0">
                  <a:pos x="1112" y="1081"/>
                </a:cxn>
                <a:cxn ang="0">
                  <a:pos x="1056" y="1085"/>
                </a:cxn>
                <a:cxn ang="0">
                  <a:pos x="813" y="1085"/>
                </a:cxn>
                <a:cxn ang="0">
                  <a:pos x="705" y="1085"/>
                </a:cxn>
                <a:cxn ang="0">
                  <a:pos x="688" y="1068"/>
                </a:cxn>
                <a:cxn ang="0">
                  <a:pos x="705" y="1042"/>
                </a:cxn>
                <a:cxn ang="0">
                  <a:pos x="792" y="1016"/>
                </a:cxn>
                <a:cxn ang="0">
                  <a:pos x="813" y="986"/>
                </a:cxn>
                <a:cxn ang="0">
                  <a:pos x="502" y="743"/>
                </a:cxn>
                <a:cxn ang="0">
                  <a:pos x="294" y="990"/>
                </a:cxn>
                <a:cxn ang="0">
                  <a:pos x="324" y="1029"/>
                </a:cxn>
                <a:cxn ang="0">
                  <a:pos x="359" y="1038"/>
                </a:cxn>
                <a:cxn ang="0">
                  <a:pos x="376" y="1046"/>
                </a:cxn>
                <a:cxn ang="0">
                  <a:pos x="372" y="1081"/>
                </a:cxn>
                <a:cxn ang="0">
                  <a:pos x="350" y="1085"/>
                </a:cxn>
                <a:cxn ang="0">
                  <a:pos x="21" y="1085"/>
                </a:cxn>
                <a:cxn ang="0">
                  <a:pos x="0" y="1072"/>
                </a:cxn>
                <a:cxn ang="0">
                  <a:pos x="8" y="1042"/>
                </a:cxn>
                <a:cxn ang="0">
                  <a:pos x="95" y="1029"/>
                </a:cxn>
                <a:cxn ang="0">
                  <a:pos x="290" y="908"/>
                </a:cxn>
                <a:cxn ang="0">
                  <a:pos x="419" y="65"/>
                </a:cxn>
                <a:cxn ang="0">
                  <a:pos x="307" y="47"/>
                </a:cxn>
                <a:cxn ang="0">
                  <a:pos x="285" y="30"/>
                </a:cxn>
                <a:cxn ang="0">
                  <a:pos x="298" y="0"/>
                </a:cxn>
                <a:cxn ang="0">
                  <a:pos x="402" y="0"/>
                </a:cxn>
                <a:cxn ang="0">
                  <a:pos x="692" y="0"/>
                </a:cxn>
                <a:cxn ang="0">
                  <a:pos x="714" y="8"/>
                </a:cxn>
                <a:cxn ang="0">
                  <a:pos x="705" y="43"/>
                </a:cxn>
                <a:cxn ang="0">
                  <a:pos x="640" y="56"/>
                </a:cxn>
                <a:cxn ang="0">
                  <a:pos x="588" y="99"/>
                </a:cxn>
                <a:cxn ang="0">
                  <a:pos x="731" y="432"/>
                </a:cxn>
                <a:cxn ang="0">
                  <a:pos x="1017" y="112"/>
                </a:cxn>
                <a:cxn ang="0">
                  <a:pos x="1008" y="65"/>
                </a:cxn>
                <a:cxn ang="0">
                  <a:pos x="969" y="47"/>
                </a:cxn>
                <a:cxn ang="0">
                  <a:pos x="943" y="43"/>
                </a:cxn>
                <a:cxn ang="0">
                  <a:pos x="943" y="8"/>
                </a:cxn>
                <a:cxn ang="0">
                  <a:pos x="969" y="0"/>
                </a:cxn>
              </a:cxnLst>
              <a:rect l="0" t="0" r="r" b="b"/>
              <a:pathLst>
                <a:path w="1315" h="1085">
                  <a:moveTo>
                    <a:pt x="969" y="0"/>
                  </a:moveTo>
                  <a:lnTo>
                    <a:pt x="1056" y="0"/>
                  </a:lnTo>
                  <a:lnTo>
                    <a:pt x="1147" y="4"/>
                  </a:lnTo>
                  <a:lnTo>
                    <a:pt x="1220" y="0"/>
                  </a:lnTo>
                  <a:lnTo>
                    <a:pt x="1298" y="0"/>
                  </a:lnTo>
                  <a:lnTo>
                    <a:pt x="1307" y="0"/>
                  </a:lnTo>
                  <a:lnTo>
                    <a:pt x="1311" y="4"/>
                  </a:lnTo>
                  <a:lnTo>
                    <a:pt x="1315" y="8"/>
                  </a:lnTo>
                  <a:lnTo>
                    <a:pt x="1315" y="13"/>
                  </a:lnTo>
                  <a:lnTo>
                    <a:pt x="1315" y="17"/>
                  </a:lnTo>
                  <a:lnTo>
                    <a:pt x="1315" y="30"/>
                  </a:lnTo>
                  <a:lnTo>
                    <a:pt x="1311" y="39"/>
                  </a:lnTo>
                  <a:lnTo>
                    <a:pt x="1307" y="43"/>
                  </a:lnTo>
                  <a:lnTo>
                    <a:pt x="1298" y="47"/>
                  </a:lnTo>
                  <a:lnTo>
                    <a:pt x="1289" y="47"/>
                  </a:lnTo>
                  <a:lnTo>
                    <a:pt x="1281" y="47"/>
                  </a:lnTo>
                  <a:lnTo>
                    <a:pt x="1216" y="56"/>
                  </a:lnTo>
                  <a:lnTo>
                    <a:pt x="1160" y="78"/>
                  </a:lnTo>
                  <a:lnTo>
                    <a:pt x="1116" y="103"/>
                  </a:lnTo>
                  <a:lnTo>
                    <a:pt x="1077" y="129"/>
                  </a:lnTo>
                  <a:lnTo>
                    <a:pt x="1051" y="155"/>
                  </a:lnTo>
                  <a:lnTo>
                    <a:pt x="1012" y="199"/>
                  </a:lnTo>
                  <a:lnTo>
                    <a:pt x="960" y="250"/>
                  </a:lnTo>
                  <a:lnTo>
                    <a:pt x="909" y="307"/>
                  </a:lnTo>
                  <a:lnTo>
                    <a:pt x="852" y="367"/>
                  </a:lnTo>
                  <a:lnTo>
                    <a:pt x="800" y="423"/>
                  </a:lnTo>
                  <a:lnTo>
                    <a:pt x="748" y="475"/>
                  </a:lnTo>
                  <a:lnTo>
                    <a:pt x="770" y="523"/>
                  </a:lnTo>
                  <a:lnTo>
                    <a:pt x="796" y="588"/>
                  </a:lnTo>
                  <a:lnTo>
                    <a:pt x="826" y="661"/>
                  </a:lnTo>
                  <a:lnTo>
                    <a:pt x="861" y="739"/>
                  </a:lnTo>
                  <a:lnTo>
                    <a:pt x="896" y="821"/>
                  </a:lnTo>
                  <a:lnTo>
                    <a:pt x="930" y="899"/>
                  </a:lnTo>
                  <a:lnTo>
                    <a:pt x="956" y="968"/>
                  </a:lnTo>
                  <a:lnTo>
                    <a:pt x="973" y="999"/>
                  </a:lnTo>
                  <a:lnTo>
                    <a:pt x="986" y="1020"/>
                  </a:lnTo>
                  <a:lnTo>
                    <a:pt x="1008" y="1029"/>
                  </a:lnTo>
                  <a:lnTo>
                    <a:pt x="1043" y="1033"/>
                  </a:lnTo>
                  <a:lnTo>
                    <a:pt x="1095" y="1038"/>
                  </a:lnTo>
                  <a:lnTo>
                    <a:pt x="1099" y="1038"/>
                  </a:lnTo>
                  <a:lnTo>
                    <a:pt x="1108" y="1038"/>
                  </a:lnTo>
                  <a:lnTo>
                    <a:pt x="1112" y="1038"/>
                  </a:lnTo>
                  <a:lnTo>
                    <a:pt x="1116" y="1042"/>
                  </a:lnTo>
                  <a:lnTo>
                    <a:pt x="1121" y="1046"/>
                  </a:lnTo>
                  <a:lnTo>
                    <a:pt x="1125" y="1055"/>
                  </a:lnTo>
                  <a:lnTo>
                    <a:pt x="1121" y="1068"/>
                  </a:lnTo>
                  <a:lnTo>
                    <a:pt x="1116" y="1076"/>
                  </a:lnTo>
                  <a:lnTo>
                    <a:pt x="1112" y="1081"/>
                  </a:lnTo>
                  <a:lnTo>
                    <a:pt x="1103" y="1085"/>
                  </a:lnTo>
                  <a:lnTo>
                    <a:pt x="1099" y="1085"/>
                  </a:lnTo>
                  <a:lnTo>
                    <a:pt x="1095" y="1085"/>
                  </a:lnTo>
                  <a:lnTo>
                    <a:pt x="1056" y="1085"/>
                  </a:lnTo>
                  <a:lnTo>
                    <a:pt x="956" y="1081"/>
                  </a:lnTo>
                  <a:lnTo>
                    <a:pt x="913" y="1081"/>
                  </a:lnTo>
                  <a:lnTo>
                    <a:pt x="870" y="1081"/>
                  </a:lnTo>
                  <a:lnTo>
                    <a:pt x="813" y="1085"/>
                  </a:lnTo>
                  <a:lnTo>
                    <a:pt x="757" y="1085"/>
                  </a:lnTo>
                  <a:lnTo>
                    <a:pt x="714" y="1085"/>
                  </a:lnTo>
                  <a:lnTo>
                    <a:pt x="709" y="1085"/>
                  </a:lnTo>
                  <a:lnTo>
                    <a:pt x="705" y="1085"/>
                  </a:lnTo>
                  <a:lnTo>
                    <a:pt x="701" y="1085"/>
                  </a:lnTo>
                  <a:lnTo>
                    <a:pt x="692" y="1081"/>
                  </a:lnTo>
                  <a:lnTo>
                    <a:pt x="692" y="1076"/>
                  </a:lnTo>
                  <a:lnTo>
                    <a:pt x="688" y="1068"/>
                  </a:lnTo>
                  <a:lnTo>
                    <a:pt x="692" y="1055"/>
                  </a:lnTo>
                  <a:lnTo>
                    <a:pt x="692" y="1046"/>
                  </a:lnTo>
                  <a:lnTo>
                    <a:pt x="701" y="1042"/>
                  </a:lnTo>
                  <a:lnTo>
                    <a:pt x="705" y="1042"/>
                  </a:lnTo>
                  <a:lnTo>
                    <a:pt x="714" y="1038"/>
                  </a:lnTo>
                  <a:lnTo>
                    <a:pt x="722" y="1038"/>
                  </a:lnTo>
                  <a:lnTo>
                    <a:pt x="761" y="1029"/>
                  </a:lnTo>
                  <a:lnTo>
                    <a:pt x="792" y="1016"/>
                  </a:lnTo>
                  <a:lnTo>
                    <a:pt x="809" y="1003"/>
                  </a:lnTo>
                  <a:lnTo>
                    <a:pt x="813" y="990"/>
                  </a:lnTo>
                  <a:lnTo>
                    <a:pt x="813" y="990"/>
                  </a:lnTo>
                  <a:lnTo>
                    <a:pt x="813" y="986"/>
                  </a:lnTo>
                  <a:lnTo>
                    <a:pt x="809" y="981"/>
                  </a:lnTo>
                  <a:lnTo>
                    <a:pt x="809" y="968"/>
                  </a:lnTo>
                  <a:lnTo>
                    <a:pt x="644" y="588"/>
                  </a:lnTo>
                  <a:lnTo>
                    <a:pt x="502" y="743"/>
                  </a:lnTo>
                  <a:lnTo>
                    <a:pt x="337" y="916"/>
                  </a:lnTo>
                  <a:lnTo>
                    <a:pt x="320" y="938"/>
                  </a:lnTo>
                  <a:lnTo>
                    <a:pt x="303" y="964"/>
                  </a:lnTo>
                  <a:lnTo>
                    <a:pt x="294" y="990"/>
                  </a:lnTo>
                  <a:lnTo>
                    <a:pt x="298" y="1003"/>
                  </a:lnTo>
                  <a:lnTo>
                    <a:pt x="303" y="1016"/>
                  </a:lnTo>
                  <a:lnTo>
                    <a:pt x="311" y="1025"/>
                  </a:lnTo>
                  <a:lnTo>
                    <a:pt x="324" y="1029"/>
                  </a:lnTo>
                  <a:lnTo>
                    <a:pt x="333" y="1033"/>
                  </a:lnTo>
                  <a:lnTo>
                    <a:pt x="341" y="1033"/>
                  </a:lnTo>
                  <a:lnTo>
                    <a:pt x="350" y="1038"/>
                  </a:lnTo>
                  <a:lnTo>
                    <a:pt x="359" y="1038"/>
                  </a:lnTo>
                  <a:lnTo>
                    <a:pt x="363" y="1038"/>
                  </a:lnTo>
                  <a:lnTo>
                    <a:pt x="367" y="1038"/>
                  </a:lnTo>
                  <a:lnTo>
                    <a:pt x="372" y="1042"/>
                  </a:lnTo>
                  <a:lnTo>
                    <a:pt x="376" y="1046"/>
                  </a:lnTo>
                  <a:lnTo>
                    <a:pt x="380" y="1055"/>
                  </a:lnTo>
                  <a:lnTo>
                    <a:pt x="376" y="1068"/>
                  </a:lnTo>
                  <a:lnTo>
                    <a:pt x="376" y="1076"/>
                  </a:lnTo>
                  <a:lnTo>
                    <a:pt x="372" y="1081"/>
                  </a:lnTo>
                  <a:lnTo>
                    <a:pt x="363" y="1085"/>
                  </a:lnTo>
                  <a:lnTo>
                    <a:pt x="359" y="1085"/>
                  </a:lnTo>
                  <a:lnTo>
                    <a:pt x="354" y="1085"/>
                  </a:lnTo>
                  <a:lnTo>
                    <a:pt x="350" y="1085"/>
                  </a:lnTo>
                  <a:lnTo>
                    <a:pt x="264" y="1085"/>
                  </a:lnTo>
                  <a:lnTo>
                    <a:pt x="168" y="1081"/>
                  </a:lnTo>
                  <a:lnTo>
                    <a:pt x="95" y="1085"/>
                  </a:lnTo>
                  <a:lnTo>
                    <a:pt x="21" y="1085"/>
                  </a:lnTo>
                  <a:lnTo>
                    <a:pt x="8" y="1085"/>
                  </a:lnTo>
                  <a:lnTo>
                    <a:pt x="4" y="1081"/>
                  </a:lnTo>
                  <a:lnTo>
                    <a:pt x="0" y="1076"/>
                  </a:lnTo>
                  <a:lnTo>
                    <a:pt x="0" y="1072"/>
                  </a:lnTo>
                  <a:lnTo>
                    <a:pt x="0" y="1068"/>
                  </a:lnTo>
                  <a:lnTo>
                    <a:pt x="0" y="1055"/>
                  </a:lnTo>
                  <a:lnTo>
                    <a:pt x="4" y="1046"/>
                  </a:lnTo>
                  <a:lnTo>
                    <a:pt x="8" y="1042"/>
                  </a:lnTo>
                  <a:lnTo>
                    <a:pt x="17" y="1038"/>
                  </a:lnTo>
                  <a:lnTo>
                    <a:pt x="25" y="1038"/>
                  </a:lnTo>
                  <a:lnTo>
                    <a:pt x="34" y="1038"/>
                  </a:lnTo>
                  <a:lnTo>
                    <a:pt x="95" y="1029"/>
                  </a:lnTo>
                  <a:lnTo>
                    <a:pt x="155" y="1007"/>
                  </a:lnTo>
                  <a:lnTo>
                    <a:pt x="212" y="977"/>
                  </a:lnTo>
                  <a:lnTo>
                    <a:pt x="272" y="925"/>
                  </a:lnTo>
                  <a:lnTo>
                    <a:pt x="290" y="908"/>
                  </a:lnTo>
                  <a:lnTo>
                    <a:pt x="627" y="545"/>
                  </a:lnTo>
                  <a:lnTo>
                    <a:pt x="437" y="99"/>
                  </a:lnTo>
                  <a:lnTo>
                    <a:pt x="432" y="82"/>
                  </a:lnTo>
                  <a:lnTo>
                    <a:pt x="419" y="65"/>
                  </a:lnTo>
                  <a:lnTo>
                    <a:pt x="398" y="56"/>
                  </a:lnTo>
                  <a:lnTo>
                    <a:pt x="367" y="47"/>
                  </a:lnTo>
                  <a:lnTo>
                    <a:pt x="320" y="47"/>
                  </a:lnTo>
                  <a:lnTo>
                    <a:pt x="307" y="47"/>
                  </a:lnTo>
                  <a:lnTo>
                    <a:pt x="298" y="47"/>
                  </a:lnTo>
                  <a:lnTo>
                    <a:pt x="290" y="43"/>
                  </a:lnTo>
                  <a:lnTo>
                    <a:pt x="285" y="39"/>
                  </a:lnTo>
                  <a:lnTo>
                    <a:pt x="285" y="30"/>
                  </a:lnTo>
                  <a:lnTo>
                    <a:pt x="285" y="17"/>
                  </a:lnTo>
                  <a:lnTo>
                    <a:pt x="290" y="8"/>
                  </a:lnTo>
                  <a:lnTo>
                    <a:pt x="294" y="4"/>
                  </a:lnTo>
                  <a:lnTo>
                    <a:pt x="298" y="0"/>
                  </a:lnTo>
                  <a:lnTo>
                    <a:pt x="307" y="0"/>
                  </a:lnTo>
                  <a:lnTo>
                    <a:pt x="311" y="0"/>
                  </a:lnTo>
                  <a:lnTo>
                    <a:pt x="350" y="0"/>
                  </a:lnTo>
                  <a:lnTo>
                    <a:pt x="402" y="0"/>
                  </a:lnTo>
                  <a:lnTo>
                    <a:pt x="450" y="4"/>
                  </a:lnTo>
                  <a:lnTo>
                    <a:pt x="493" y="4"/>
                  </a:lnTo>
                  <a:lnTo>
                    <a:pt x="593" y="0"/>
                  </a:lnTo>
                  <a:lnTo>
                    <a:pt x="692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09" y="4"/>
                  </a:lnTo>
                  <a:lnTo>
                    <a:pt x="714" y="8"/>
                  </a:lnTo>
                  <a:lnTo>
                    <a:pt x="714" y="17"/>
                  </a:lnTo>
                  <a:lnTo>
                    <a:pt x="714" y="30"/>
                  </a:lnTo>
                  <a:lnTo>
                    <a:pt x="709" y="39"/>
                  </a:lnTo>
                  <a:lnTo>
                    <a:pt x="705" y="43"/>
                  </a:lnTo>
                  <a:lnTo>
                    <a:pt x="701" y="43"/>
                  </a:lnTo>
                  <a:lnTo>
                    <a:pt x="692" y="47"/>
                  </a:lnTo>
                  <a:lnTo>
                    <a:pt x="683" y="47"/>
                  </a:lnTo>
                  <a:lnTo>
                    <a:pt x="640" y="56"/>
                  </a:lnTo>
                  <a:lnTo>
                    <a:pt x="610" y="69"/>
                  </a:lnTo>
                  <a:lnTo>
                    <a:pt x="593" y="82"/>
                  </a:lnTo>
                  <a:lnTo>
                    <a:pt x="588" y="95"/>
                  </a:lnTo>
                  <a:lnTo>
                    <a:pt x="588" y="99"/>
                  </a:lnTo>
                  <a:lnTo>
                    <a:pt x="593" y="103"/>
                  </a:lnTo>
                  <a:lnTo>
                    <a:pt x="597" y="116"/>
                  </a:lnTo>
                  <a:lnTo>
                    <a:pt x="731" y="432"/>
                  </a:lnTo>
                  <a:lnTo>
                    <a:pt x="731" y="432"/>
                  </a:lnTo>
                  <a:lnTo>
                    <a:pt x="991" y="155"/>
                  </a:lnTo>
                  <a:lnTo>
                    <a:pt x="999" y="142"/>
                  </a:lnTo>
                  <a:lnTo>
                    <a:pt x="1008" y="129"/>
                  </a:lnTo>
                  <a:lnTo>
                    <a:pt x="1017" y="112"/>
                  </a:lnTo>
                  <a:lnTo>
                    <a:pt x="1021" y="95"/>
                  </a:lnTo>
                  <a:lnTo>
                    <a:pt x="1017" y="82"/>
                  </a:lnTo>
                  <a:lnTo>
                    <a:pt x="1012" y="73"/>
                  </a:lnTo>
                  <a:lnTo>
                    <a:pt x="1008" y="65"/>
                  </a:lnTo>
                  <a:lnTo>
                    <a:pt x="999" y="60"/>
                  </a:lnTo>
                  <a:lnTo>
                    <a:pt x="991" y="56"/>
                  </a:lnTo>
                  <a:lnTo>
                    <a:pt x="978" y="52"/>
                  </a:lnTo>
                  <a:lnTo>
                    <a:pt x="969" y="47"/>
                  </a:lnTo>
                  <a:lnTo>
                    <a:pt x="965" y="47"/>
                  </a:lnTo>
                  <a:lnTo>
                    <a:pt x="956" y="47"/>
                  </a:lnTo>
                  <a:lnTo>
                    <a:pt x="947" y="47"/>
                  </a:lnTo>
                  <a:lnTo>
                    <a:pt x="943" y="43"/>
                  </a:lnTo>
                  <a:lnTo>
                    <a:pt x="939" y="39"/>
                  </a:lnTo>
                  <a:lnTo>
                    <a:pt x="939" y="30"/>
                  </a:lnTo>
                  <a:lnTo>
                    <a:pt x="939" y="17"/>
                  </a:lnTo>
                  <a:lnTo>
                    <a:pt x="943" y="8"/>
                  </a:lnTo>
                  <a:lnTo>
                    <a:pt x="947" y="4"/>
                  </a:lnTo>
                  <a:lnTo>
                    <a:pt x="956" y="0"/>
                  </a:lnTo>
                  <a:lnTo>
                    <a:pt x="960" y="0"/>
                  </a:lnTo>
                  <a:lnTo>
                    <a:pt x="9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79"/>
            <p:cNvSpPr>
              <a:spLocks noEditPoints="1"/>
            </p:cNvSpPr>
            <p:nvPr/>
          </p:nvSpPr>
          <p:spPr bwMode="auto">
            <a:xfrm>
              <a:off x="4892" y="4305"/>
              <a:ext cx="1061" cy="372"/>
            </a:xfrm>
            <a:custGeom>
              <a:avLst/>
              <a:gdLst/>
              <a:ahLst/>
              <a:cxnLst>
                <a:cxn ang="0">
                  <a:pos x="52" y="312"/>
                </a:cxn>
                <a:cxn ang="0">
                  <a:pos x="1004" y="312"/>
                </a:cxn>
                <a:cxn ang="0">
                  <a:pos x="1013" y="312"/>
                </a:cxn>
                <a:cxn ang="0">
                  <a:pos x="1026" y="312"/>
                </a:cxn>
                <a:cxn ang="0">
                  <a:pos x="1035" y="312"/>
                </a:cxn>
                <a:cxn ang="0">
                  <a:pos x="1043" y="316"/>
                </a:cxn>
                <a:cxn ang="0">
                  <a:pos x="1052" y="320"/>
                </a:cxn>
                <a:cxn ang="0">
                  <a:pos x="1056" y="329"/>
                </a:cxn>
                <a:cxn ang="0">
                  <a:pos x="1061" y="342"/>
                </a:cxn>
                <a:cxn ang="0">
                  <a:pos x="1056" y="355"/>
                </a:cxn>
                <a:cxn ang="0">
                  <a:pos x="1052" y="364"/>
                </a:cxn>
                <a:cxn ang="0">
                  <a:pos x="1043" y="368"/>
                </a:cxn>
                <a:cxn ang="0">
                  <a:pos x="1035" y="372"/>
                </a:cxn>
                <a:cxn ang="0">
                  <a:pos x="1026" y="372"/>
                </a:cxn>
                <a:cxn ang="0">
                  <a:pos x="1017" y="372"/>
                </a:cxn>
                <a:cxn ang="0">
                  <a:pos x="1004" y="372"/>
                </a:cxn>
                <a:cxn ang="0">
                  <a:pos x="52" y="372"/>
                </a:cxn>
                <a:cxn ang="0">
                  <a:pos x="39" y="372"/>
                </a:cxn>
                <a:cxn ang="0">
                  <a:pos x="30" y="372"/>
                </a:cxn>
                <a:cxn ang="0">
                  <a:pos x="22" y="372"/>
                </a:cxn>
                <a:cxn ang="0">
                  <a:pos x="13" y="368"/>
                </a:cxn>
                <a:cxn ang="0">
                  <a:pos x="4" y="364"/>
                </a:cxn>
                <a:cxn ang="0">
                  <a:pos x="0" y="355"/>
                </a:cxn>
                <a:cxn ang="0">
                  <a:pos x="0" y="342"/>
                </a:cxn>
                <a:cxn ang="0">
                  <a:pos x="0" y="329"/>
                </a:cxn>
                <a:cxn ang="0">
                  <a:pos x="4" y="320"/>
                </a:cxn>
                <a:cxn ang="0">
                  <a:pos x="13" y="316"/>
                </a:cxn>
                <a:cxn ang="0">
                  <a:pos x="22" y="312"/>
                </a:cxn>
                <a:cxn ang="0">
                  <a:pos x="30" y="312"/>
                </a:cxn>
                <a:cxn ang="0">
                  <a:pos x="39" y="312"/>
                </a:cxn>
                <a:cxn ang="0">
                  <a:pos x="52" y="312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17" y="0"/>
                </a:cxn>
                <a:cxn ang="0">
                  <a:pos x="1026" y="0"/>
                </a:cxn>
                <a:cxn ang="0">
                  <a:pos x="1035" y="5"/>
                </a:cxn>
                <a:cxn ang="0">
                  <a:pos x="1043" y="9"/>
                </a:cxn>
                <a:cxn ang="0">
                  <a:pos x="1052" y="13"/>
                </a:cxn>
                <a:cxn ang="0">
                  <a:pos x="1056" y="22"/>
                </a:cxn>
                <a:cxn ang="0">
                  <a:pos x="1061" y="31"/>
                </a:cxn>
                <a:cxn ang="0">
                  <a:pos x="1056" y="44"/>
                </a:cxn>
                <a:cxn ang="0">
                  <a:pos x="1052" y="52"/>
                </a:cxn>
                <a:cxn ang="0">
                  <a:pos x="1043" y="57"/>
                </a:cxn>
                <a:cxn ang="0">
                  <a:pos x="1035" y="61"/>
                </a:cxn>
                <a:cxn ang="0">
                  <a:pos x="1026" y="65"/>
                </a:cxn>
                <a:cxn ang="0">
                  <a:pos x="1013" y="65"/>
                </a:cxn>
                <a:cxn ang="0">
                  <a:pos x="1004" y="65"/>
                </a:cxn>
                <a:cxn ang="0">
                  <a:pos x="52" y="65"/>
                </a:cxn>
                <a:cxn ang="0">
                  <a:pos x="39" y="65"/>
                </a:cxn>
                <a:cxn ang="0">
                  <a:pos x="30" y="65"/>
                </a:cxn>
                <a:cxn ang="0">
                  <a:pos x="22" y="61"/>
                </a:cxn>
                <a:cxn ang="0">
                  <a:pos x="13" y="57"/>
                </a:cxn>
                <a:cxn ang="0">
                  <a:pos x="4" y="52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4" y="13"/>
                </a:cxn>
                <a:cxn ang="0">
                  <a:pos x="13" y="9"/>
                </a:cxn>
                <a:cxn ang="0">
                  <a:pos x="22" y="5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61" h="372">
                  <a:moveTo>
                    <a:pt x="52" y="312"/>
                  </a:moveTo>
                  <a:lnTo>
                    <a:pt x="1004" y="312"/>
                  </a:lnTo>
                  <a:lnTo>
                    <a:pt x="1013" y="312"/>
                  </a:lnTo>
                  <a:lnTo>
                    <a:pt x="1026" y="312"/>
                  </a:lnTo>
                  <a:lnTo>
                    <a:pt x="1035" y="312"/>
                  </a:lnTo>
                  <a:lnTo>
                    <a:pt x="1043" y="316"/>
                  </a:lnTo>
                  <a:lnTo>
                    <a:pt x="1052" y="320"/>
                  </a:lnTo>
                  <a:lnTo>
                    <a:pt x="1056" y="329"/>
                  </a:lnTo>
                  <a:lnTo>
                    <a:pt x="1061" y="342"/>
                  </a:lnTo>
                  <a:lnTo>
                    <a:pt x="1056" y="355"/>
                  </a:lnTo>
                  <a:lnTo>
                    <a:pt x="1052" y="364"/>
                  </a:lnTo>
                  <a:lnTo>
                    <a:pt x="1043" y="368"/>
                  </a:lnTo>
                  <a:lnTo>
                    <a:pt x="1035" y="372"/>
                  </a:lnTo>
                  <a:lnTo>
                    <a:pt x="1026" y="372"/>
                  </a:lnTo>
                  <a:lnTo>
                    <a:pt x="1017" y="372"/>
                  </a:lnTo>
                  <a:lnTo>
                    <a:pt x="1004" y="372"/>
                  </a:lnTo>
                  <a:lnTo>
                    <a:pt x="52" y="372"/>
                  </a:lnTo>
                  <a:lnTo>
                    <a:pt x="39" y="372"/>
                  </a:lnTo>
                  <a:lnTo>
                    <a:pt x="30" y="372"/>
                  </a:lnTo>
                  <a:lnTo>
                    <a:pt x="22" y="372"/>
                  </a:lnTo>
                  <a:lnTo>
                    <a:pt x="13" y="368"/>
                  </a:lnTo>
                  <a:lnTo>
                    <a:pt x="4" y="364"/>
                  </a:lnTo>
                  <a:lnTo>
                    <a:pt x="0" y="355"/>
                  </a:lnTo>
                  <a:lnTo>
                    <a:pt x="0" y="342"/>
                  </a:lnTo>
                  <a:lnTo>
                    <a:pt x="0" y="329"/>
                  </a:lnTo>
                  <a:lnTo>
                    <a:pt x="4" y="320"/>
                  </a:lnTo>
                  <a:lnTo>
                    <a:pt x="13" y="316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39" y="312"/>
                  </a:lnTo>
                  <a:lnTo>
                    <a:pt x="52" y="312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17" y="0"/>
                  </a:lnTo>
                  <a:lnTo>
                    <a:pt x="1026" y="0"/>
                  </a:lnTo>
                  <a:lnTo>
                    <a:pt x="1035" y="5"/>
                  </a:lnTo>
                  <a:lnTo>
                    <a:pt x="1043" y="9"/>
                  </a:lnTo>
                  <a:lnTo>
                    <a:pt x="1052" y="13"/>
                  </a:lnTo>
                  <a:lnTo>
                    <a:pt x="1056" y="22"/>
                  </a:lnTo>
                  <a:lnTo>
                    <a:pt x="1061" y="31"/>
                  </a:lnTo>
                  <a:lnTo>
                    <a:pt x="1056" y="44"/>
                  </a:lnTo>
                  <a:lnTo>
                    <a:pt x="1052" y="52"/>
                  </a:lnTo>
                  <a:lnTo>
                    <a:pt x="1043" y="57"/>
                  </a:lnTo>
                  <a:lnTo>
                    <a:pt x="1035" y="61"/>
                  </a:lnTo>
                  <a:lnTo>
                    <a:pt x="1026" y="65"/>
                  </a:lnTo>
                  <a:lnTo>
                    <a:pt x="1013" y="65"/>
                  </a:lnTo>
                  <a:lnTo>
                    <a:pt x="1004" y="65"/>
                  </a:lnTo>
                  <a:lnTo>
                    <a:pt x="52" y="65"/>
                  </a:lnTo>
                  <a:lnTo>
                    <a:pt x="39" y="65"/>
                  </a:lnTo>
                  <a:lnTo>
                    <a:pt x="30" y="65"/>
                  </a:lnTo>
                  <a:lnTo>
                    <a:pt x="22" y="61"/>
                  </a:lnTo>
                  <a:lnTo>
                    <a:pt x="13" y="57"/>
                  </a:lnTo>
                  <a:lnTo>
                    <a:pt x="4" y="52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4" y="13"/>
                  </a:lnTo>
                  <a:lnTo>
                    <a:pt x="13" y="9"/>
                  </a:lnTo>
                  <a:lnTo>
                    <a:pt x="22" y="5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6520" y="3804"/>
              <a:ext cx="1315" cy="1085"/>
            </a:xfrm>
            <a:custGeom>
              <a:avLst/>
              <a:gdLst/>
              <a:ahLst/>
              <a:cxnLst>
                <a:cxn ang="0">
                  <a:pos x="1216" y="0"/>
                </a:cxn>
                <a:cxn ang="0">
                  <a:pos x="1311" y="8"/>
                </a:cxn>
                <a:cxn ang="0">
                  <a:pos x="1311" y="39"/>
                </a:cxn>
                <a:cxn ang="0">
                  <a:pos x="1281" y="47"/>
                </a:cxn>
                <a:cxn ang="0">
                  <a:pos x="1077" y="129"/>
                </a:cxn>
                <a:cxn ang="0">
                  <a:pos x="909" y="307"/>
                </a:cxn>
                <a:cxn ang="0">
                  <a:pos x="766" y="523"/>
                </a:cxn>
                <a:cxn ang="0">
                  <a:pos x="891" y="821"/>
                </a:cxn>
                <a:cxn ang="0">
                  <a:pos x="982" y="1020"/>
                </a:cxn>
                <a:cxn ang="0">
                  <a:pos x="1099" y="1038"/>
                </a:cxn>
                <a:cxn ang="0">
                  <a:pos x="1121" y="1046"/>
                </a:cxn>
                <a:cxn ang="0">
                  <a:pos x="1108" y="1081"/>
                </a:cxn>
                <a:cxn ang="0">
                  <a:pos x="1051" y="1085"/>
                </a:cxn>
                <a:cxn ang="0">
                  <a:pos x="813" y="1085"/>
                </a:cxn>
                <a:cxn ang="0">
                  <a:pos x="701" y="1085"/>
                </a:cxn>
                <a:cxn ang="0">
                  <a:pos x="688" y="1068"/>
                </a:cxn>
                <a:cxn ang="0">
                  <a:pos x="705" y="1042"/>
                </a:cxn>
                <a:cxn ang="0">
                  <a:pos x="792" y="1016"/>
                </a:cxn>
                <a:cxn ang="0">
                  <a:pos x="809" y="986"/>
                </a:cxn>
                <a:cxn ang="0">
                  <a:pos x="497" y="743"/>
                </a:cxn>
                <a:cxn ang="0">
                  <a:pos x="294" y="990"/>
                </a:cxn>
                <a:cxn ang="0">
                  <a:pos x="320" y="1029"/>
                </a:cxn>
                <a:cxn ang="0">
                  <a:pos x="355" y="1038"/>
                </a:cxn>
                <a:cxn ang="0">
                  <a:pos x="376" y="1046"/>
                </a:cxn>
                <a:cxn ang="0">
                  <a:pos x="367" y="1081"/>
                </a:cxn>
                <a:cxn ang="0">
                  <a:pos x="350" y="1085"/>
                </a:cxn>
                <a:cxn ang="0">
                  <a:pos x="17" y="1085"/>
                </a:cxn>
                <a:cxn ang="0">
                  <a:pos x="0" y="1072"/>
                </a:cxn>
                <a:cxn ang="0">
                  <a:pos x="8" y="1042"/>
                </a:cxn>
                <a:cxn ang="0">
                  <a:pos x="95" y="1029"/>
                </a:cxn>
                <a:cxn ang="0">
                  <a:pos x="290" y="908"/>
                </a:cxn>
                <a:cxn ang="0">
                  <a:pos x="415" y="65"/>
                </a:cxn>
                <a:cxn ang="0">
                  <a:pos x="307" y="47"/>
                </a:cxn>
                <a:cxn ang="0">
                  <a:pos x="281" y="30"/>
                </a:cxn>
                <a:cxn ang="0">
                  <a:pos x="298" y="0"/>
                </a:cxn>
                <a:cxn ang="0">
                  <a:pos x="398" y="0"/>
                </a:cxn>
                <a:cxn ang="0">
                  <a:pos x="688" y="0"/>
                </a:cxn>
                <a:cxn ang="0">
                  <a:pos x="709" y="8"/>
                </a:cxn>
                <a:cxn ang="0">
                  <a:pos x="701" y="43"/>
                </a:cxn>
                <a:cxn ang="0">
                  <a:pos x="640" y="56"/>
                </a:cxn>
                <a:cxn ang="0">
                  <a:pos x="588" y="99"/>
                </a:cxn>
                <a:cxn ang="0">
                  <a:pos x="731" y="432"/>
                </a:cxn>
                <a:cxn ang="0">
                  <a:pos x="1017" y="112"/>
                </a:cxn>
                <a:cxn ang="0">
                  <a:pos x="1004" y="65"/>
                </a:cxn>
                <a:cxn ang="0">
                  <a:pos x="969" y="47"/>
                </a:cxn>
                <a:cxn ang="0">
                  <a:pos x="939" y="43"/>
                </a:cxn>
                <a:cxn ang="0">
                  <a:pos x="939" y="8"/>
                </a:cxn>
                <a:cxn ang="0">
                  <a:pos x="965" y="0"/>
                </a:cxn>
              </a:cxnLst>
              <a:rect l="0" t="0" r="r" b="b"/>
              <a:pathLst>
                <a:path w="1315" h="1085">
                  <a:moveTo>
                    <a:pt x="965" y="0"/>
                  </a:moveTo>
                  <a:lnTo>
                    <a:pt x="1051" y="0"/>
                  </a:lnTo>
                  <a:lnTo>
                    <a:pt x="1142" y="4"/>
                  </a:lnTo>
                  <a:lnTo>
                    <a:pt x="1216" y="0"/>
                  </a:lnTo>
                  <a:lnTo>
                    <a:pt x="1294" y="0"/>
                  </a:lnTo>
                  <a:lnTo>
                    <a:pt x="1302" y="0"/>
                  </a:lnTo>
                  <a:lnTo>
                    <a:pt x="1311" y="4"/>
                  </a:lnTo>
                  <a:lnTo>
                    <a:pt x="1311" y="8"/>
                  </a:lnTo>
                  <a:lnTo>
                    <a:pt x="1315" y="13"/>
                  </a:lnTo>
                  <a:lnTo>
                    <a:pt x="1315" y="17"/>
                  </a:lnTo>
                  <a:lnTo>
                    <a:pt x="1311" y="30"/>
                  </a:lnTo>
                  <a:lnTo>
                    <a:pt x="1311" y="39"/>
                  </a:lnTo>
                  <a:lnTo>
                    <a:pt x="1302" y="43"/>
                  </a:lnTo>
                  <a:lnTo>
                    <a:pt x="1298" y="47"/>
                  </a:lnTo>
                  <a:lnTo>
                    <a:pt x="1289" y="47"/>
                  </a:lnTo>
                  <a:lnTo>
                    <a:pt x="1281" y="47"/>
                  </a:lnTo>
                  <a:lnTo>
                    <a:pt x="1212" y="56"/>
                  </a:lnTo>
                  <a:lnTo>
                    <a:pt x="1160" y="78"/>
                  </a:lnTo>
                  <a:lnTo>
                    <a:pt x="1112" y="103"/>
                  </a:lnTo>
                  <a:lnTo>
                    <a:pt x="1077" y="129"/>
                  </a:lnTo>
                  <a:lnTo>
                    <a:pt x="1047" y="155"/>
                  </a:lnTo>
                  <a:lnTo>
                    <a:pt x="1008" y="199"/>
                  </a:lnTo>
                  <a:lnTo>
                    <a:pt x="961" y="250"/>
                  </a:lnTo>
                  <a:lnTo>
                    <a:pt x="909" y="307"/>
                  </a:lnTo>
                  <a:lnTo>
                    <a:pt x="852" y="367"/>
                  </a:lnTo>
                  <a:lnTo>
                    <a:pt x="796" y="423"/>
                  </a:lnTo>
                  <a:lnTo>
                    <a:pt x="748" y="475"/>
                  </a:lnTo>
                  <a:lnTo>
                    <a:pt x="766" y="523"/>
                  </a:lnTo>
                  <a:lnTo>
                    <a:pt x="796" y="588"/>
                  </a:lnTo>
                  <a:lnTo>
                    <a:pt x="826" y="661"/>
                  </a:lnTo>
                  <a:lnTo>
                    <a:pt x="861" y="739"/>
                  </a:lnTo>
                  <a:lnTo>
                    <a:pt x="891" y="821"/>
                  </a:lnTo>
                  <a:lnTo>
                    <a:pt x="926" y="899"/>
                  </a:lnTo>
                  <a:lnTo>
                    <a:pt x="956" y="968"/>
                  </a:lnTo>
                  <a:lnTo>
                    <a:pt x="969" y="999"/>
                  </a:lnTo>
                  <a:lnTo>
                    <a:pt x="982" y="1020"/>
                  </a:lnTo>
                  <a:lnTo>
                    <a:pt x="1004" y="1029"/>
                  </a:lnTo>
                  <a:lnTo>
                    <a:pt x="1038" y="1033"/>
                  </a:lnTo>
                  <a:lnTo>
                    <a:pt x="1090" y="1038"/>
                  </a:lnTo>
                  <a:lnTo>
                    <a:pt x="1099" y="1038"/>
                  </a:lnTo>
                  <a:lnTo>
                    <a:pt x="1103" y="1038"/>
                  </a:lnTo>
                  <a:lnTo>
                    <a:pt x="1112" y="1038"/>
                  </a:lnTo>
                  <a:lnTo>
                    <a:pt x="1116" y="1042"/>
                  </a:lnTo>
                  <a:lnTo>
                    <a:pt x="1121" y="1046"/>
                  </a:lnTo>
                  <a:lnTo>
                    <a:pt x="1121" y="1055"/>
                  </a:lnTo>
                  <a:lnTo>
                    <a:pt x="1121" y="1068"/>
                  </a:lnTo>
                  <a:lnTo>
                    <a:pt x="1116" y="1076"/>
                  </a:lnTo>
                  <a:lnTo>
                    <a:pt x="1108" y="1081"/>
                  </a:lnTo>
                  <a:lnTo>
                    <a:pt x="1103" y="1085"/>
                  </a:lnTo>
                  <a:lnTo>
                    <a:pt x="1095" y="1085"/>
                  </a:lnTo>
                  <a:lnTo>
                    <a:pt x="1090" y="1085"/>
                  </a:lnTo>
                  <a:lnTo>
                    <a:pt x="1051" y="1085"/>
                  </a:lnTo>
                  <a:lnTo>
                    <a:pt x="952" y="1081"/>
                  </a:lnTo>
                  <a:lnTo>
                    <a:pt x="913" y="1081"/>
                  </a:lnTo>
                  <a:lnTo>
                    <a:pt x="870" y="1081"/>
                  </a:lnTo>
                  <a:lnTo>
                    <a:pt x="813" y="1085"/>
                  </a:lnTo>
                  <a:lnTo>
                    <a:pt x="757" y="1085"/>
                  </a:lnTo>
                  <a:lnTo>
                    <a:pt x="714" y="1085"/>
                  </a:lnTo>
                  <a:lnTo>
                    <a:pt x="709" y="1085"/>
                  </a:lnTo>
                  <a:lnTo>
                    <a:pt x="701" y="1085"/>
                  </a:lnTo>
                  <a:lnTo>
                    <a:pt x="696" y="1085"/>
                  </a:lnTo>
                  <a:lnTo>
                    <a:pt x="692" y="1081"/>
                  </a:lnTo>
                  <a:lnTo>
                    <a:pt x="688" y="1076"/>
                  </a:lnTo>
                  <a:lnTo>
                    <a:pt x="688" y="1068"/>
                  </a:lnTo>
                  <a:lnTo>
                    <a:pt x="688" y="1055"/>
                  </a:lnTo>
                  <a:lnTo>
                    <a:pt x="692" y="1046"/>
                  </a:lnTo>
                  <a:lnTo>
                    <a:pt x="696" y="1042"/>
                  </a:lnTo>
                  <a:lnTo>
                    <a:pt x="705" y="1042"/>
                  </a:lnTo>
                  <a:lnTo>
                    <a:pt x="709" y="1038"/>
                  </a:lnTo>
                  <a:lnTo>
                    <a:pt x="718" y="1038"/>
                  </a:lnTo>
                  <a:lnTo>
                    <a:pt x="761" y="1029"/>
                  </a:lnTo>
                  <a:lnTo>
                    <a:pt x="792" y="1016"/>
                  </a:lnTo>
                  <a:lnTo>
                    <a:pt x="805" y="1003"/>
                  </a:lnTo>
                  <a:lnTo>
                    <a:pt x="813" y="990"/>
                  </a:lnTo>
                  <a:lnTo>
                    <a:pt x="813" y="990"/>
                  </a:lnTo>
                  <a:lnTo>
                    <a:pt x="809" y="986"/>
                  </a:lnTo>
                  <a:lnTo>
                    <a:pt x="809" y="981"/>
                  </a:lnTo>
                  <a:lnTo>
                    <a:pt x="805" y="968"/>
                  </a:lnTo>
                  <a:lnTo>
                    <a:pt x="640" y="588"/>
                  </a:lnTo>
                  <a:lnTo>
                    <a:pt x="497" y="743"/>
                  </a:lnTo>
                  <a:lnTo>
                    <a:pt x="337" y="916"/>
                  </a:lnTo>
                  <a:lnTo>
                    <a:pt x="316" y="938"/>
                  </a:lnTo>
                  <a:lnTo>
                    <a:pt x="303" y="964"/>
                  </a:lnTo>
                  <a:lnTo>
                    <a:pt x="294" y="990"/>
                  </a:lnTo>
                  <a:lnTo>
                    <a:pt x="294" y="1003"/>
                  </a:lnTo>
                  <a:lnTo>
                    <a:pt x="303" y="1016"/>
                  </a:lnTo>
                  <a:lnTo>
                    <a:pt x="311" y="1025"/>
                  </a:lnTo>
                  <a:lnTo>
                    <a:pt x="320" y="1029"/>
                  </a:lnTo>
                  <a:lnTo>
                    <a:pt x="329" y="1033"/>
                  </a:lnTo>
                  <a:lnTo>
                    <a:pt x="342" y="1033"/>
                  </a:lnTo>
                  <a:lnTo>
                    <a:pt x="350" y="1038"/>
                  </a:lnTo>
                  <a:lnTo>
                    <a:pt x="355" y="1038"/>
                  </a:lnTo>
                  <a:lnTo>
                    <a:pt x="359" y="1038"/>
                  </a:lnTo>
                  <a:lnTo>
                    <a:pt x="363" y="1038"/>
                  </a:lnTo>
                  <a:lnTo>
                    <a:pt x="372" y="1042"/>
                  </a:lnTo>
                  <a:lnTo>
                    <a:pt x="376" y="1046"/>
                  </a:lnTo>
                  <a:lnTo>
                    <a:pt x="376" y="1055"/>
                  </a:lnTo>
                  <a:lnTo>
                    <a:pt x="376" y="1068"/>
                  </a:lnTo>
                  <a:lnTo>
                    <a:pt x="372" y="1076"/>
                  </a:lnTo>
                  <a:lnTo>
                    <a:pt x="367" y="1081"/>
                  </a:lnTo>
                  <a:lnTo>
                    <a:pt x="363" y="1085"/>
                  </a:lnTo>
                  <a:lnTo>
                    <a:pt x="359" y="1085"/>
                  </a:lnTo>
                  <a:lnTo>
                    <a:pt x="355" y="1085"/>
                  </a:lnTo>
                  <a:lnTo>
                    <a:pt x="350" y="1085"/>
                  </a:lnTo>
                  <a:lnTo>
                    <a:pt x="259" y="1085"/>
                  </a:lnTo>
                  <a:lnTo>
                    <a:pt x="168" y="1081"/>
                  </a:lnTo>
                  <a:lnTo>
                    <a:pt x="95" y="1085"/>
                  </a:lnTo>
                  <a:lnTo>
                    <a:pt x="17" y="1085"/>
                  </a:lnTo>
                  <a:lnTo>
                    <a:pt x="8" y="1085"/>
                  </a:lnTo>
                  <a:lnTo>
                    <a:pt x="4" y="1081"/>
                  </a:lnTo>
                  <a:lnTo>
                    <a:pt x="0" y="1076"/>
                  </a:lnTo>
                  <a:lnTo>
                    <a:pt x="0" y="1072"/>
                  </a:lnTo>
                  <a:lnTo>
                    <a:pt x="0" y="1068"/>
                  </a:lnTo>
                  <a:lnTo>
                    <a:pt x="0" y="1055"/>
                  </a:lnTo>
                  <a:lnTo>
                    <a:pt x="4" y="1046"/>
                  </a:lnTo>
                  <a:lnTo>
                    <a:pt x="8" y="1042"/>
                  </a:lnTo>
                  <a:lnTo>
                    <a:pt x="13" y="1038"/>
                  </a:lnTo>
                  <a:lnTo>
                    <a:pt x="21" y="1038"/>
                  </a:lnTo>
                  <a:lnTo>
                    <a:pt x="34" y="1038"/>
                  </a:lnTo>
                  <a:lnTo>
                    <a:pt x="95" y="1029"/>
                  </a:lnTo>
                  <a:lnTo>
                    <a:pt x="151" y="1007"/>
                  </a:lnTo>
                  <a:lnTo>
                    <a:pt x="212" y="977"/>
                  </a:lnTo>
                  <a:lnTo>
                    <a:pt x="268" y="925"/>
                  </a:lnTo>
                  <a:lnTo>
                    <a:pt x="290" y="908"/>
                  </a:lnTo>
                  <a:lnTo>
                    <a:pt x="623" y="545"/>
                  </a:lnTo>
                  <a:lnTo>
                    <a:pt x="437" y="99"/>
                  </a:lnTo>
                  <a:lnTo>
                    <a:pt x="428" y="82"/>
                  </a:lnTo>
                  <a:lnTo>
                    <a:pt x="415" y="65"/>
                  </a:lnTo>
                  <a:lnTo>
                    <a:pt x="398" y="56"/>
                  </a:lnTo>
                  <a:lnTo>
                    <a:pt x="367" y="47"/>
                  </a:lnTo>
                  <a:lnTo>
                    <a:pt x="320" y="47"/>
                  </a:lnTo>
                  <a:lnTo>
                    <a:pt x="307" y="47"/>
                  </a:lnTo>
                  <a:lnTo>
                    <a:pt x="294" y="47"/>
                  </a:lnTo>
                  <a:lnTo>
                    <a:pt x="290" y="43"/>
                  </a:lnTo>
                  <a:lnTo>
                    <a:pt x="281" y="39"/>
                  </a:lnTo>
                  <a:lnTo>
                    <a:pt x="281" y="30"/>
                  </a:lnTo>
                  <a:lnTo>
                    <a:pt x="281" y="17"/>
                  </a:lnTo>
                  <a:lnTo>
                    <a:pt x="285" y="8"/>
                  </a:lnTo>
                  <a:lnTo>
                    <a:pt x="294" y="4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7" y="0"/>
                  </a:lnTo>
                  <a:lnTo>
                    <a:pt x="346" y="0"/>
                  </a:lnTo>
                  <a:lnTo>
                    <a:pt x="398" y="0"/>
                  </a:lnTo>
                  <a:lnTo>
                    <a:pt x="450" y="4"/>
                  </a:lnTo>
                  <a:lnTo>
                    <a:pt x="489" y="4"/>
                  </a:lnTo>
                  <a:lnTo>
                    <a:pt x="588" y="0"/>
                  </a:lnTo>
                  <a:lnTo>
                    <a:pt x="688" y="0"/>
                  </a:lnTo>
                  <a:lnTo>
                    <a:pt x="692" y="0"/>
                  </a:lnTo>
                  <a:lnTo>
                    <a:pt x="701" y="0"/>
                  </a:lnTo>
                  <a:lnTo>
                    <a:pt x="705" y="4"/>
                  </a:lnTo>
                  <a:lnTo>
                    <a:pt x="709" y="8"/>
                  </a:lnTo>
                  <a:lnTo>
                    <a:pt x="714" y="17"/>
                  </a:lnTo>
                  <a:lnTo>
                    <a:pt x="709" y="30"/>
                  </a:lnTo>
                  <a:lnTo>
                    <a:pt x="709" y="39"/>
                  </a:lnTo>
                  <a:lnTo>
                    <a:pt x="701" y="43"/>
                  </a:lnTo>
                  <a:lnTo>
                    <a:pt x="696" y="43"/>
                  </a:lnTo>
                  <a:lnTo>
                    <a:pt x="688" y="47"/>
                  </a:lnTo>
                  <a:lnTo>
                    <a:pt x="683" y="47"/>
                  </a:lnTo>
                  <a:lnTo>
                    <a:pt x="640" y="56"/>
                  </a:lnTo>
                  <a:lnTo>
                    <a:pt x="610" y="69"/>
                  </a:lnTo>
                  <a:lnTo>
                    <a:pt x="593" y="82"/>
                  </a:lnTo>
                  <a:lnTo>
                    <a:pt x="588" y="95"/>
                  </a:lnTo>
                  <a:lnTo>
                    <a:pt x="588" y="99"/>
                  </a:lnTo>
                  <a:lnTo>
                    <a:pt x="588" y="103"/>
                  </a:lnTo>
                  <a:lnTo>
                    <a:pt x="593" y="116"/>
                  </a:lnTo>
                  <a:lnTo>
                    <a:pt x="731" y="432"/>
                  </a:lnTo>
                  <a:lnTo>
                    <a:pt x="731" y="432"/>
                  </a:lnTo>
                  <a:lnTo>
                    <a:pt x="986" y="155"/>
                  </a:lnTo>
                  <a:lnTo>
                    <a:pt x="999" y="142"/>
                  </a:lnTo>
                  <a:lnTo>
                    <a:pt x="1008" y="129"/>
                  </a:lnTo>
                  <a:lnTo>
                    <a:pt x="1017" y="112"/>
                  </a:lnTo>
                  <a:lnTo>
                    <a:pt x="1017" y="95"/>
                  </a:lnTo>
                  <a:lnTo>
                    <a:pt x="1017" y="82"/>
                  </a:lnTo>
                  <a:lnTo>
                    <a:pt x="1012" y="73"/>
                  </a:lnTo>
                  <a:lnTo>
                    <a:pt x="1004" y="65"/>
                  </a:lnTo>
                  <a:lnTo>
                    <a:pt x="995" y="60"/>
                  </a:lnTo>
                  <a:lnTo>
                    <a:pt x="986" y="56"/>
                  </a:lnTo>
                  <a:lnTo>
                    <a:pt x="978" y="52"/>
                  </a:lnTo>
                  <a:lnTo>
                    <a:pt x="969" y="47"/>
                  </a:lnTo>
                  <a:lnTo>
                    <a:pt x="961" y="47"/>
                  </a:lnTo>
                  <a:lnTo>
                    <a:pt x="956" y="47"/>
                  </a:lnTo>
                  <a:lnTo>
                    <a:pt x="948" y="47"/>
                  </a:lnTo>
                  <a:lnTo>
                    <a:pt x="939" y="43"/>
                  </a:lnTo>
                  <a:lnTo>
                    <a:pt x="935" y="39"/>
                  </a:lnTo>
                  <a:lnTo>
                    <a:pt x="935" y="30"/>
                  </a:lnTo>
                  <a:lnTo>
                    <a:pt x="939" y="17"/>
                  </a:lnTo>
                  <a:lnTo>
                    <a:pt x="939" y="8"/>
                  </a:lnTo>
                  <a:lnTo>
                    <a:pt x="948" y="4"/>
                  </a:lnTo>
                  <a:lnTo>
                    <a:pt x="952" y="0"/>
                  </a:lnTo>
                  <a:lnTo>
                    <a:pt x="961" y="0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 noEditPoints="1"/>
            </p:cNvSpPr>
            <p:nvPr/>
          </p:nvSpPr>
          <p:spPr bwMode="auto">
            <a:xfrm>
              <a:off x="7892" y="4625"/>
              <a:ext cx="1112" cy="506"/>
            </a:xfrm>
            <a:custGeom>
              <a:avLst/>
              <a:gdLst/>
              <a:ahLst/>
              <a:cxnLst>
                <a:cxn ang="0">
                  <a:pos x="164" y="69"/>
                </a:cxn>
                <a:cxn ang="0">
                  <a:pos x="69" y="139"/>
                </a:cxn>
                <a:cxn ang="0">
                  <a:pos x="30" y="251"/>
                </a:cxn>
                <a:cxn ang="0">
                  <a:pos x="65" y="372"/>
                </a:cxn>
                <a:cxn ang="0">
                  <a:pos x="164" y="450"/>
                </a:cxn>
                <a:cxn ang="0">
                  <a:pos x="294" y="454"/>
                </a:cxn>
                <a:cxn ang="0">
                  <a:pos x="402" y="398"/>
                </a:cxn>
                <a:cxn ang="0">
                  <a:pos x="485" y="316"/>
                </a:cxn>
                <a:cxn ang="0">
                  <a:pos x="511" y="277"/>
                </a:cxn>
                <a:cxn ang="0">
                  <a:pos x="394" y="143"/>
                </a:cxn>
                <a:cxn ang="0">
                  <a:pos x="285" y="69"/>
                </a:cxn>
                <a:cxn ang="0">
                  <a:pos x="883" y="44"/>
                </a:cxn>
                <a:cxn ang="0">
                  <a:pos x="757" y="74"/>
                </a:cxn>
                <a:cxn ang="0">
                  <a:pos x="666" y="147"/>
                </a:cxn>
                <a:cxn ang="0">
                  <a:pos x="601" y="229"/>
                </a:cxn>
                <a:cxn ang="0">
                  <a:pos x="601" y="229"/>
                </a:cxn>
                <a:cxn ang="0">
                  <a:pos x="662" y="303"/>
                </a:cxn>
                <a:cxn ang="0">
                  <a:pos x="775" y="407"/>
                </a:cxn>
                <a:cxn ang="0">
                  <a:pos x="887" y="446"/>
                </a:cxn>
                <a:cxn ang="0">
                  <a:pos x="1000" y="411"/>
                </a:cxn>
                <a:cxn ang="0">
                  <a:pos x="1069" y="316"/>
                </a:cxn>
                <a:cxn ang="0">
                  <a:pos x="1069" y="191"/>
                </a:cxn>
                <a:cxn ang="0">
                  <a:pos x="1000" y="87"/>
                </a:cxn>
                <a:cxn ang="0">
                  <a:pos x="883" y="44"/>
                </a:cxn>
                <a:cxn ang="0">
                  <a:pos x="307" y="5"/>
                </a:cxn>
                <a:cxn ang="0">
                  <a:pos x="446" y="69"/>
                </a:cxn>
                <a:cxn ang="0">
                  <a:pos x="498" y="113"/>
                </a:cxn>
                <a:cxn ang="0">
                  <a:pos x="567" y="186"/>
                </a:cxn>
                <a:cxn ang="0">
                  <a:pos x="593" y="152"/>
                </a:cxn>
                <a:cxn ang="0">
                  <a:pos x="675" y="69"/>
                </a:cxn>
                <a:cxn ang="0">
                  <a:pos x="796" y="9"/>
                </a:cxn>
                <a:cxn ang="0">
                  <a:pos x="939" y="9"/>
                </a:cxn>
                <a:cxn ang="0">
                  <a:pos x="1043" y="78"/>
                </a:cxn>
                <a:cxn ang="0">
                  <a:pos x="1104" y="186"/>
                </a:cxn>
                <a:cxn ang="0">
                  <a:pos x="1104" y="320"/>
                </a:cxn>
                <a:cxn ang="0">
                  <a:pos x="1043" y="428"/>
                </a:cxn>
                <a:cxn ang="0">
                  <a:pos x="939" y="498"/>
                </a:cxn>
                <a:cxn ang="0">
                  <a:pos x="805" y="498"/>
                </a:cxn>
                <a:cxn ang="0">
                  <a:pos x="666" y="437"/>
                </a:cxn>
                <a:cxn ang="0">
                  <a:pos x="623" y="402"/>
                </a:cxn>
                <a:cxn ang="0">
                  <a:pos x="575" y="355"/>
                </a:cxn>
                <a:cxn ang="0">
                  <a:pos x="519" y="355"/>
                </a:cxn>
                <a:cxn ang="0">
                  <a:pos x="437" y="433"/>
                </a:cxn>
                <a:cxn ang="0">
                  <a:pos x="311" y="498"/>
                </a:cxn>
                <a:cxn ang="0">
                  <a:pos x="173" y="498"/>
                </a:cxn>
                <a:cxn ang="0">
                  <a:pos x="65" y="428"/>
                </a:cxn>
                <a:cxn ang="0">
                  <a:pos x="8" y="316"/>
                </a:cxn>
                <a:cxn ang="0">
                  <a:pos x="8" y="186"/>
                </a:cxn>
                <a:cxn ang="0">
                  <a:pos x="69" y="74"/>
                </a:cxn>
                <a:cxn ang="0">
                  <a:pos x="173" y="9"/>
                </a:cxn>
              </a:cxnLst>
              <a:rect l="0" t="0" r="r" b="b"/>
              <a:pathLst>
                <a:path w="1112" h="506">
                  <a:moveTo>
                    <a:pt x="225" y="61"/>
                  </a:moveTo>
                  <a:lnTo>
                    <a:pt x="164" y="69"/>
                  </a:lnTo>
                  <a:lnTo>
                    <a:pt x="112" y="95"/>
                  </a:lnTo>
                  <a:lnTo>
                    <a:pt x="69" y="139"/>
                  </a:lnTo>
                  <a:lnTo>
                    <a:pt x="39" y="191"/>
                  </a:lnTo>
                  <a:lnTo>
                    <a:pt x="30" y="251"/>
                  </a:lnTo>
                  <a:lnTo>
                    <a:pt x="39" y="316"/>
                  </a:lnTo>
                  <a:lnTo>
                    <a:pt x="65" y="372"/>
                  </a:lnTo>
                  <a:lnTo>
                    <a:pt x="108" y="420"/>
                  </a:lnTo>
                  <a:lnTo>
                    <a:pt x="164" y="450"/>
                  </a:lnTo>
                  <a:lnTo>
                    <a:pt x="229" y="463"/>
                  </a:lnTo>
                  <a:lnTo>
                    <a:pt x="294" y="454"/>
                  </a:lnTo>
                  <a:lnTo>
                    <a:pt x="355" y="433"/>
                  </a:lnTo>
                  <a:lnTo>
                    <a:pt x="402" y="398"/>
                  </a:lnTo>
                  <a:lnTo>
                    <a:pt x="446" y="359"/>
                  </a:lnTo>
                  <a:lnTo>
                    <a:pt x="485" y="316"/>
                  </a:lnTo>
                  <a:lnTo>
                    <a:pt x="511" y="277"/>
                  </a:lnTo>
                  <a:lnTo>
                    <a:pt x="511" y="277"/>
                  </a:lnTo>
                  <a:lnTo>
                    <a:pt x="450" y="204"/>
                  </a:lnTo>
                  <a:lnTo>
                    <a:pt x="394" y="143"/>
                  </a:lnTo>
                  <a:lnTo>
                    <a:pt x="337" y="100"/>
                  </a:lnTo>
                  <a:lnTo>
                    <a:pt x="285" y="69"/>
                  </a:lnTo>
                  <a:lnTo>
                    <a:pt x="225" y="61"/>
                  </a:lnTo>
                  <a:close/>
                  <a:moveTo>
                    <a:pt x="883" y="44"/>
                  </a:moveTo>
                  <a:lnTo>
                    <a:pt x="818" y="52"/>
                  </a:lnTo>
                  <a:lnTo>
                    <a:pt x="757" y="74"/>
                  </a:lnTo>
                  <a:lnTo>
                    <a:pt x="710" y="108"/>
                  </a:lnTo>
                  <a:lnTo>
                    <a:pt x="666" y="147"/>
                  </a:lnTo>
                  <a:lnTo>
                    <a:pt x="627" y="191"/>
                  </a:lnTo>
                  <a:lnTo>
                    <a:pt x="601" y="229"/>
                  </a:lnTo>
                  <a:lnTo>
                    <a:pt x="601" y="229"/>
                  </a:lnTo>
                  <a:lnTo>
                    <a:pt x="601" y="229"/>
                  </a:lnTo>
                  <a:lnTo>
                    <a:pt x="601" y="229"/>
                  </a:lnTo>
                  <a:lnTo>
                    <a:pt x="662" y="303"/>
                  </a:lnTo>
                  <a:lnTo>
                    <a:pt x="718" y="364"/>
                  </a:lnTo>
                  <a:lnTo>
                    <a:pt x="775" y="407"/>
                  </a:lnTo>
                  <a:lnTo>
                    <a:pt x="826" y="437"/>
                  </a:lnTo>
                  <a:lnTo>
                    <a:pt x="887" y="446"/>
                  </a:lnTo>
                  <a:lnTo>
                    <a:pt x="948" y="437"/>
                  </a:lnTo>
                  <a:lnTo>
                    <a:pt x="1000" y="411"/>
                  </a:lnTo>
                  <a:lnTo>
                    <a:pt x="1043" y="368"/>
                  </a:lnTo>
                  <a:lnTo>
                    <a:pt x="1069" y="316"/>
                  </a:lnTo>
                  <a:lnTo>
                    <a:pt x="1078" y="251"/>
                  </a:lnTo>
                  <a:lnTo>
                    <a:pt x="1069" y="191"/>
                  </a:lnTo>
                  <a:lnTo>
                    <a:pt x="1043" y="134"/>
                  </a:lnTo>
                  <a:lnTo>
                    <a:pt x="1000" y="87"/>
                  </a:lnTo>
                  <a:lnTo>
                    <a:pt x="948" y="52"/>
                  </a:lnTo>
                  <a:lnTo>
                    <a:pt x="883" y="44"/>
                  </a:lnTo>
                  <a:close/>
                  <a:moveTo>
                    <a:pt x="242" y="0"/>
                  </a:moveTo>
                  <a:lnTo>
                    <a:pt x="307" y="5"/>
                  </a:lnTo>
                  <a:lnTo>
                    <a:pt x="376" y="26"/>
                  </a:lnTo>
                  <a:lnTo>
                    <a:pt x="446" y="69"/>
                  </a:lnTo>
                  <a:lnTo>
                    <a:pt x="472" y="91"/>
                  </a:lnTo>
                  <a:lnTo>
                    <a:pt x="498" y="113"/>
                  </a:lnTo>
                  <a:lnTo>
                    <a:pt x="528" y="143"/>
                  </a:lnTo>
                  <a:lnTo>
                    <a:pt x="567" y="186"/>
                  </a:lnTo>
                  <a:lnTo>
                    <a:pt x="567" y="186"/>
                  </a:lnTo>
                  <a:lnTo>
                    <a:pt x="593" y="152"/>
                  </a:lnTo>
                  <a:lnTo>
                    <a:pt x="627" y="113"/>
                  </a:lnTo>
                  <a:lnTo>
                    <a:pt x="675" y="69"/>
                  </a:lnTo>
                  <a:lnTo>
                    <a:pt x="731" y="35"/>
                  </a:lnTo>
                  <a:lnTo>
                    <a:pt x="796" y="9"/>
                  </a:lnTo>
                  <a:lnTo>
                    <a:pt x="874" y="0"/>
                  </a:lnTo>
                  <a:lnTo>
                    <a:pt x="939" y="9"/>
                  </a:lnTo>
                  <a:lnTo>
                    <a:pt x="995" y="35"/>
                  </a:lnTo>
                  <a:lnTo>
                    <a:pt x="1043" y="78"/>
                  </a:lnTo>
                  <a:lnTo>
                    <a:pt x="1082" y="130"/>
                  </a:lnTo>
                  <a:lnTo>
                    <a:pt x="1104" y="186"/>
                  </a:lnTo>
                  <a:lnTo>
                    <a:pt x="1112" y="251"/>
                  </a:lnTo>
                  <a:lnTo>
                    <a:pt x="1104" y="320"/>
                  </a:lnTo>
                  <a:lnTo>
                    <a:pt x="1082" y="381"/>
                  </a:lnTo>
                  <a:lnTo>
                    <a:pt x="1043" y="428"/>
                  </a:lnTo>
                  <a:lnTo>
                    <a:pt x="995" y="472"/>
                  </a:lnTo>
                  <a:lnTo>
                    <a:pt x="939" y="498"/>
                  </a:lnTo>
                  <a:lnTo>
                    <a:pt x="870" y="506"/>
                  </a:lnTo>
                  <a:lnTo>
                    <a:pt x="805" y="498"/>
                  </a:lnTo>
                  <a:lnTo>
                    <a:pt x="736" y="476"/>
                  </a:lnTo>
                  <a:lnTo>
                    <a:pt x="666" y="437"/>
                  </a:lnTo>
                  <a:lnTo>
                    <a:pt x="645" y="420"/>
                  </a:lnTo>
                  <a:lnTo>
                    <a:pt x="623" y="402"/>
                  </a:lnTo>
                  <a:lnTo>
                    <a:pt x="601" y="381"/>
                  </a:lnTo>
                  <a:lnTo>
                    <a:pt x="575" y="355"/>
                  </a:lnTo>
                  <a:lnTo>
                    <a:pt x="545" y="316"/>
                  </a:lnTo>
                  <a:lnTo>
                    <a:pt x="519" y="355"/>
                  </a:lnTo>
                  <a:lnTo>
                    <a:pt x="480" y="394"/>
                  </a:lnTo>
                  <a:lnTo>
                    <a:pt x="437" y="433"/>
                  </a:lnTo>
                  <a:lnTo>
                    <a:pt x="376" y="472"/>
                  </a:lnTo>
                  <a:lnTo>
                    <a:pt x="311" y="498"/>
                  </a:lnTo>
                  <a:lnTo>
                    <a:pt x="238" y="506"/>
                  </a:lnTo>
                  <a:lnTo>
                    <a:pt x="173" y="498"/>
                  </a:lnTo>
                  <a:lnTo>
                    <a:pt x="112" y="472"/>
                  </a:lnTo>
                  <a:lnTo>
                    <a:pt x="65" y="428"/>
                  </a:lnTo>
                  <a:lnTo>
                    <a:pt x="30" y="377"/>
                  </a:lnTo>
                  <a:lnTo>
                    <a:pt x="8" y="316"/>
                  </a:lnTo>
                  <a:lnTo>
                    <a:pt x="0" y="251"/>
                  </a:lnTo>
                  <a:lnTo>
                    <a:pt x="8" y="186"/>
                  </a:lnTo>
                  <a:lnTo>
                    <a:pt x="30" y="126"/>
                  </a:lnTo>
                  <a:lnTo>
                    <a:pt x="69" y="74"/>
                  </a:lnTo>
                  <a:lnTo>
                    <a:pt x="117" y="35"/>
                  </a:lnTo>
                  <a:lnTo>
                    <a:pt x="173" y="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9653" y="4461"/>
              <a:ext cx="974" cy="65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918" y="0"/>
                </a:cxn>
                <a:cxn ang="0">
                  <a:pos x="931" y="0"/>
                </a:cxn>
                <a:cxn ang="0">
                  <a:pos x="940" y="0"/>
                </a:cxn>
                <a:cxn ang="0">
                  <a:pos x="953" y="0"/>
                </a:cxn>
                <a:cxn ang="0">
                  <a:pos x="961" y="4"/>
                </a:cxn>
                <a:cxn ang="0">
                  <a:pos x="966" y="9"/>
                </a:cxn>
                <a:cxn ang="0">
                  <a:pos x="974" y="17"/>
                </a:cxn>
                <a:cxn ang="0">
                  <a:pos x="974" y="30"/>
                </a:cxn>
                <a:cxn ang="0">
                  <a:pos x="974" y="43"/>
                </a:cxn>
                <a:cxn ang="0">
                  <a:pos x="966" y="52"/>
                </a:cxn>
                <a:cxn ang="0">
                  <a:pos x="961" y="56"/>
                </a:cxn>
                <a:cxn ang="0">
                  <a:pos x="953" y="61"/>
                </a:cxn>
                <a:cxn ang="0">
                  <a:pos x="940" y="65"/>
                </a:cxn>
                <a:cxn ang="0">
                  <a:pos x="931" y="65"/>
                </a:cxn>
                <a:cxn ang="0">
                  <a:pos x="918" y="65"/>
                </a:cxn>
                <a:cxn ang="0">
                  <a:pos x="52" y="65"/>
                </a:cxn>
                <a:cxn ang="0">
                  <a:pos x="44" y="65"/>
                </a:cxn>
                <a:cxn ang="0">
                  <a:pos x="31" y="65"/>
                </a:cxn>
                <a:cxn ang="0">
                  <a:pos x="22" y="61"/>
                </a:cxn>
                <a:cxn ang="0">
                  <a:pos x="13" y="56"/>
                </a:cxn>
                <a:cxn ang="0">
                  <a:pos x="5" y="52"/>
                </a:cxn>
                <a:cxn ang="0">
                  <a:pos x="0" y="43"/>
                </a:cxn>
                <a:cxn ang="0">
                  <a:pos x="0" y="30"/>
                </a:cxn>
                <a:cxn ang="0">
                  <a:pos x="0" y="17"/>
                </a:cxn>
                <a:cxn ang="0">
                  <a:pos x="5" y="9"/>
                </a:cxn>
                <a:cxn ang="0">
                  <a:pos x="13" y="4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2" y="0"/>
                </a:cxn>
              </a:cxnLst>
              <a:rect l="0" t="0" r="r" b="b"/>
              <a:pathLst>
                <a:path w="974" h="65">
                  <a:moveTo>
                    <a:pt x="52" y="0"/>
                  </a:moveTo>
                  <a:lnTo>
                    <a:pt x="918" y="0"/>
                  </a:lnTo>
                  <a:lnTo>
                    <a:pt x="931" y="0"/>
                  </a:lnTo>
                  <a:lnTo>
                    <a:pt x="940" y="0"/>
                  </a:lnTo>
                  <a:lnTo>
                    <a:pt x="953" y="0"/>
                  </a:lnTo>
                  <a:lnTo>
                    <a:pt x="961" y="4"/>
                  </a:lnTo>
                  <a:lnTo>
                    <a:pt x="966" y="9"/>
                  </a:lnTo>
                  <a:lnTo>
                    <a:pt x="974" y="17"/>
                  </a:lnTo>
                  <a:lnTo>
                    <a:pt x="974" y="30"/>
                  </a:lnTo>
                  <a:lnTo>
                    <a:pt x="974" y="43"/>
                  </a:lnTo>
                  <a:lnTo>
                    <a:pt x="966" y="52"/>
                  </a:lnTo>
                  <a:lnTo>
                    <a:pt x="961" y="56"/>
                  </a:lnTo>
                  <a:lnTo>
                    <a:pt x="953" y="61"/>
                  </a:lnTo>
                  <a:lnTo>
                    <a:pt x="940" y="65"/>
                  </a:lnTo>
                  <a:lnTo>
                    <a:pt x="931" y="65"/>
                  </a:lnTo>
                  <a:lnTo>
                    <a:pt x="918" y="65"/>
                  </a:lnTo>
                  <a:lnTo>
                    <a:pt x="52" y="65"/>
                  </a:lnTo>
                  <a:lnTo>
                    <a:pt x="44" y="65"/>
                  </a:lnTo>
                  <a:lnTo>
                    <a:pt x="31" y="65"/>
                  </a:lnTo>
                  <a:lnTo>
                    <a:pt x="22" y="61"/>
                  </a:lnTo>
                  <a:lnTo>
                    <a:pt x="13" y="56"/>
                  </a:lnTo>
                  <a:lnTo>
                    <a:pt x="5" y="52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5" y="9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11346" y="3683"/>
              <a:ext cx="654" cy="735"/>
            </a:xfrm>
            <a:custGeom>
              <a:avLst/>
              <a:gdLst/>
              <a:ahLst/>
              <a:cxnLst>
                <a:cxn ang="0">
                  <a:pos x="294" y="8"/>
                </a:cxn>
                <a:cxn ang="0">
                  <a:pos x="381" y="73"/>
                </a:cxn>
                <a:cxn ang="0">
                  <a:pos x="433" y="168"/>
                </a:cxn>
                <a:cxn ang="0">
                  <a:pos x="459" y="268"/>
                </a:cxn>
                <a:cxn ang="0">
                  <a:pos x="467" y="337"/>
                </a:cxn>
                <a:cxn ang="0">
                  <a:pos x="519" y="216"/>
                </a:cxn>
                <a:cxn ang="0">
                  <a:pos x="571" y="108"/>
                </a:cxn>
                <a:cxn ang="0">
                  <a:pos x="610" y="34"/>
                </a:cxn>
                <a:cxn ang="0">
                  <a:pos x="623" y="13"/>
                </a:cxn>
                <a:cxn ang="0">
                  <a:pos x="636" y="8"/>
                </a:cxn>
                <a:cxn ang="0">
                  <a:pos x="645" y="8"/>
                </a:cxn>
                <a:cxn ang="0">
                  <a:pos x="654" y="17"/>
                </a:cxn>
                <a:cxn ang="0">
                  <a:pos x="654" y="30"/>
                </a:cxn>
                <a:cxn ang="0">
                  <a:pos x="615" y="103"/>
                </a:cxn>
                <a:cxn ang="0">
                  <a:pos x="567" y="194"/>
                </a:cxn>
                <a:cxn ang="0">
                  <a:pos x="541" y="259"/>
                </a:cxn>
                <a:cxn ang="0">
                  <a:pos x="502" y="354"/>
                </a:cxn>
                <a:cxn ang="0">
                  <a:pos x="472" y="441"/>
                </a:cxn>
                <a:cxn ang="0">
                  <a:pos x="450" y="549"/>
                </a:cxn>
                <a:cxn ang="0">
                  <a:pos x="420" y="679"/>
                </a:cxn>
                <a:cxn ang="0">
                  <a:pos x="407" y="713"/>
                </a:cxn>
                <a:cxn ang="0">
                  <a:pos x="394" y="730"/>
                </a:cxn>
                <a:cxn ang="0">
                  <a:pos x="385" y="735"/>
                </a:cxn>
                <a:cxn ang="0">
                  <a:pos x="377" y="735"/>
                </a:cxn>
                <a:cxn ang="0">
                  <a:pos x="364" y="722"/>
                </a:cxn>
                <a:cxn ang="0">
                  <a:pos x="364" y="709"/>
                </a:cxn>
                <a:cxn ang="0">
                  <a:pos x="377" y="635"/>
                </a:cxn>
                <a:cxn ang="0">
                  <a:pos x="407" y="519"/>
                </a:cxn>
                <a:cxn ang="0">
                  <a:pos x="428" y="449"/>
                </a:cxn>
                <a:cxn ang="0">
                  <a:pos x="428" y="384"/>
                </a:cxn>
                <a:cxn ang="0">
                  <a:pos x="424" y="289"/>
                </a:cxn>
                <a:cxn ang="0">
                  <a:pos x="398" y="194"/>
                </a:cxn>
                <a:cxn ang="0">
                  <a:pos x="333" y="121"/>
                </a:cxn>
                <a:cxn ang="0">
                  <a:pos x="225" y="90"/>
                </a:cxn>
                <a:cxn ang="0">
                  <a:pos x="112" y="116"/>
                </a:cxn>
                <a:cxn ang="0">
                  <a:pos x="43" y="194"/>
                </a:cxn>
                <a:cxn ang="0">
                  <a:pos x="35" y="211"/>
                </a:cxn>
                <a:cxn ang="0">
                  <a:pos x="22" y="216"/>
                </a:cxn>
                <a:cxn ang="0">
                  <a:pos x="13" y="216"/>
                </a:cxn>
                <a:cxn ang="0">
                  <a:pos x="4" y="207"/>
                </a:cxn>
                <a:cxn ang="0">
                  <a:pos x="4" y="186"/>
                </a:cxn>
                <a:cxn ang="0">
                  <a:pos x="43" y="112"/>
                </a:cxn>
                <a:cxn ang="0">
                  <a:pos x="125" y="34"/>
                </a:cxn>
                <a:cxn ang="0">
                  <a:pos x="238" y="0"/>
                </a:cxn>
              </a:cxnLst>
              <a:rect l="0" t="0" r="r" b="b"/>
              <a:pathLst>
                <a:path w="654" h="735">
                  <a:moveTo>
                    <a:pt x="238" y="0"/>
                  </a:moveTo>
                  <a:lnTo>
                    <a:pt x="294" y="8"/>
                  </a:lnTo>
                  <a:lnTo>
                    <a:pt x="342" y="34"/>
                  </a:lnTo>
                  <a:lnTo>
                    <a:pt x="381" y="73"/>
                  </a:lnTo>
                  <a:lnTo>
                    <a:pt x="411" y="121"/>
                  </a:lnTo>
                  <a:lnTo>
                    <a:pt x="433" y="168"/>
                  </a:lnTo>
                  <a:lnTo>
                    <a:pt x="446" y="220"/>
                  </a:lnTo>
                  <a:lnTo>
                    <a:pt x="459" y="268"/>
                  </a:lnTo>
                  <a:lnTo>
                    <a:pt x="463" y="307"/>
                  </a:lnTo>
                  <a:lnTo>
                    <a:pt x="467" y="337"/>
                  </a:lnTo>
                  <a:lnTo>
                    <a:pt x="493" y="276"/>
                  </a:lnTo>
                  <a:lnTo>
                    <a:pt x="519" y="216"/>
                  </a:lnTo>
                  <a:lnTo>
                    <a:pt x="545" y="160"/>
                  </a:lnTo>
                  <a:lnTo>
                    <a:pt x="571" y="108"/>
                  </a:lnTo>
                  <a:lnTo>
                    <a:pt x="593" y="64"/>
                  </a:lnTo>
                  <a:lnTo>
                    <a:pt x="610" y="34"/>
                  </a:lnTo>
                  <a:lnTo>
                    <a:pt x="619" y="13"/>
                  </a:lnTo>
                  <a:lnTo>
                    <a:pt x="623" y="13"/>
                  </a:lnTo>
                  <a:lnTo>
                    <a:pt x="632" y="8"/>
                  </a:lnTo>
                  <a:lnTo>
                    <a:pt x="636" y="8"/>
                  </a:lnTo>
                  <a:lnTo>
                    <a:pt x="641" y="8"/>
                  </a:lnTo>
                  <a:lnTo>
                    <a:pt x="645" y="8"/>
                  </a:lnTo>
                  <a:lnTo>
                    <a:pt x="649" y="13"/>
                  </a:lnTo>
                  <a:lnTo>
                    <a:pt x="654" y="17"/>
                  </a:lnTo>
                  <a:lnTo>
                    <a:pt x="654" y="21"/>
                  </a:lnTo>
                  <a:lnTo>
                    <a:pt x="654" y="30"/>
                  </a:lnTo>
                  <a:lnTo>
                    <a:pt x="649" y="39"/>
                  </a:lnTo>
                  <a:lnTo>
                    <a:pt x="615" y="103"/>
                  </a:lnTo>
                  <a:lnTo>
                    <a:pt x="589" y="155"/>
                  </a:lnTo>
                  <a:lnTo>
                    <a:pt x="567" y="194"/>
                  </a:lnTo>
                  <a:lnTo>
                    <a:pt x="554" y="224"/>
                  </a:lnTo>
                  <a:lnTo>
                    <a:pt x="541" y="259"/>
                  </a:lnTo>
                  <a:lnTo>
                    <a:pt x="524" y="302"/>
                  </a:lnTo>
                  <a:lnTo>
                    <a:pt x="502" y="354"/>
                  </a:lnTo>
                  <a:lnTo>
                    <a:pt x="485" y="402"/>
                  </a:lnTo>
                  <a:lnTo>
                    <a:pt x="472" y="441"/>
                  </a:lnTo>
                  <a:lnTo>
                    <a:pt x="467" y="471"/>
                  </a:lnTo>
                  <a:lnTo>
                    <a:pt x="450" y="549"/>
                  </a:lnTo>
                  <a:lnTo>
                    <a:pt x="437" y="622"/>
                  </a:lnTo>
                  <a:lnTo>
                    <a:pt x="420" y="679"/>
                  </a:lnTo>
                  <a:lnTo>
                    <a:pt x="411" y="700"/>
                  </a:lnTo>
                  <a:lnTo>
                    <a:pt x="407" y="713"/>
                  </a:lnTo>
                  <a:lnTo>
                    <a:pt x="402" y="726"/>
                  </a:lnTo>
                  <a:lnTo>
                    <a:pt x="394" y="730"/>
                  </a:lnTo>
                  <a:lnTo>
                    <a:pt x="390" y="735"/>
                  </a:lnTo>
                  <a:lnTo>
                    <a:pt x="385" y="735"/>
                  </a:lnTo>
                  <a:lnTo>
                    <a:pt x="381" y="735"/>
                  </a:lnTo>
                  <a:lnTo>
                    <a:pt x="377" y="735"/>
                  </a:lnTo>
                  <a:lnTo>
                    <a:pt x="368" y="730"/>
                  </a:lnTo>
                  <a:lnTo>
                    <a:pt x="364" y="722"/>
                  </a:lnTo>
                  <a:lnTo>
                    <a:pt x="364" y="717"/>
                  </a:lnTo>
                  <a:lnTo>
                    <a:pt x="364" y="709"/>
                  </a:lnTo>
                  <a:lnTo>
                    <a:pt x="368" y="679"/>
                  </a:lnTo>
                  <a:lnTo>
                    <a:pt x="377" y="635"/>
                  </a:lnTo>
                  <a:lnTo>
                    <a:pt x="390" y="579"/>
                  </a:lnTo>
                  <a:lnTo>
                    <a:pt x="407" y="519"/>
                  </a:lnTo>
                  <a:lnTo>
                    <a:pt x="424" y="467"/>
                  </a:lnTo>
                  <a:lnTo>
                    <a:pt x="428" y="449"/>
                  </a:lnTo>
                  <a:lnTo>
                    <a:pt x="428" y="428"/>
                  </a:lnTo>
                  <a:lnTo>
                    <a:pt x="428" y="384"/>
                  </a:lnTo>
                  <a:lnTo>
                    <a:pt x="428" y="341"/>
                  </a:lnTo>
                  <a:lnTo>
                    <a:pt x="424" y="289"/>
                  </a:lnTo>
                  <a:lnTo>
                    <a:pt x="415" y="242"/>
                  </a:lnTo>
                  <a:lnTo>
                    <a:pt x="398" y="194"/>
                  </a:lnTo>
                  <a:lnTo>
                    <a:pt x="372" y="151"/>
                  </a:lnTo>
                  <a:lnTo>
                    <a:pt x="333" y="121"/>
                  </a:lnTo>
                  <a:lnTo>
                    <a:pt x="286" y="99"/>
                  </a:lnTo>
                  <a:lnTo>
                    <a:pt x="225" y="90"/>
                  </a:lnTo>
                  <a:lnTo>
                    <a:pt x="169" y="95"/>
                  </a:lnTo>
                  <a:lnTo>
                    <a:pt x="112" y="116"/>
                  </a:lnTo>
                  <a:lnTo>
                    <a:pt x="69" y="151"/>
                  </a:lnTo>
                  <a:lnTo>
                    <a:pt x="43" y="194"/>
                  </a:lnTo>
                  <a:lnTo>
                    <a:pt x="39" y="207"/>
                  </a:lnTo>
                  <a:lnTo>
                    <a:pt x="35" y="211"/>
                  </a:lnTo>
                  <a:lnTo>
                    <a:pt x="30" y="216"/>
                  </a:lnTo>
                  <a:lnTo>
                    <a:pt x="22" y="216"/>
                  </a:lnTo>
                  <a:lnTo>
                    <a:pt x="17" y="216"/>
                  </a:lnTo>
                  <a:lnTo>
                    <a:pt x="13" y="216"/>
                  </a:lnTo>
                  <a:lnTo>
                    <a:pt x="9" y="211"/>
                  </a:lnTo>
                  <a:lnTo>
                    <a:pt x="4" y="207"/>
                  </a:lnTo>
                  <a:lnTo>
                    <a:pt x="0" y="203"/>
                  </a:lnTo>
                  <a:lnTo>
                    <a:pt x="4" y="186"/>
                  </a:lnTo>
                  <a:lnTo>
                    <a:pt x="17" y="155"/>
                  </a:lnTo>
                  <a:lnTo>
                    <a:pt x="43" y="112"/>
                  </a:lnTo>
                  <a:lnTo>
                    <a:pt x="82" y="64"/>
                  </a:lnTo>
                  <a:lnTo>
                    <a:pt x="125" y="34"/>
                  </a:lnTo>
                  <a:lnTo>
                    <a:pt x="177" y="8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12056" y="3985"/>
              <a:ext cx="822" cy="355"/>
            </a:xfrm>
            <a:custGeom>
              <a:avLst/>
              <a:gdLst/>
              <a:ahLst/>
              <a:cxnLst>
                <a:cxn ang="0">
                  <a:pos x="143" y="9"/>
                </a:cxn>
                <a:cxn ang="0">
                  <a:pos x="195" y="78"/>
                </a:cxn>
                <a:cxn ang="0">
                  <a:pos x="294" y="9"/>
                </a:cxn>
                <a:cxn ang="0">
                  <a:pos x="389" y="5"/>
                </a:cxn>
                <a:cxn ang="0">
                  <a:pos x="454" y="52"/>
                </a:cxn>
                <a:cxn ang="0">
                  <a:pos x="524" y="26"/>
                </a:cxn>
                <a:cxn ang="0">
                  <a:pos x="666" y="9"/>
                </a:cxn>
                <a:cxn ang="0">
                  <a:pos x="736" y="95"/>
                </a:cxn>
                <a:cxn ang="0">
                  <a:pos x="697" y="225"/>
                </a:cxn>
                <a:cxn ang="0">
                  <a:pos x="679" y="277"/>
                </a:cxn>
                <a:cxn ang="0">
                  <a:pos x="675" y="312"/>
                </a:cxn>
                <a:cxn ang="0">
                  <a:pos x="688" y="329"/>
                </a:cxn>
                <a:cxn ang="0">
                  <a:pos x="766" y="286"/>
                </a:cxn>
                <a:cxn ang="0">
                  <a:pos x="792" y="229"/>
                </a:cxn>
                <a:cxn ang="0">
                  <a:pos x="809" y="225"/>
                </a:cxn>
                <a:cxn ang="0">
                  <a:pos x="822" y="229"/>
                </a:cxn>
                <a:cxn ang="0">
                  <a:pos x="801" y="286"/>
                </a:cxn>
                <a:cxn ang="0">
                  <a:pos x="697" y="355"/>
                </a:cxn>
                <a:cxn ang="0">
                  <a:pos x="610" y="286"/>
                </a:cxn>
                <a:cxn ang="0">
                  <a:pos x="632" y="217"/>
                </a:cxn>
                <a:cxn ang="0">
                  <a:pos x="666" y="82"/>
                </a:cxn>
                <a:cxn ang="0">
                  <a:pos x="653" y="44"/>
                </a:cxn>
                <a:cxn ang="0">
                  <a:pos x="614" y="26"/>
                </a:cxn>
                <a:cxn ang="0">
                  <a:pos x="502" y="87"/>
                </a:cxn>
                <a:cxn ang="0">
                  <a:pos x="450" y="160"/>
                </a:cxn>
                <a:cxn ang="0">
                  <a:pos x="441" y="186"/>
                </a:cxn>
                <a:cxn ang="0">
                  <a:pos x="420" y="281"/>
                </a:cxn>
                <a:cxn ang="0">
                  <a:pos x="411" y="316"/>
                </a:cxn>
                <a:cxn ang="0">
                  <a:pos x="402" y="342"/>
                </a:cxn>
                <a:cxn ang="0">
                  <a:pos x="376" y="355"/>
                </a:cxn>
                <a:cxn ang="0">
                  <a:pos x="350" y="346"/>
                </a:cxn>
                <a:cxn ang="0">
                  <a:pos x="342" y="320"/>
                </a:cxn>
                <a:cxn ang="0">
                  <a:pos x="350" y="290"/>
                </a:cxn>
                <a:cxn ang="0">
                  <a:pos x="381" y="156"/>
                </a:cxn>
                <a:cxn ang="0">
                  <a:pos x="394" y="69"/>
                </a:cxn>
                <a:cxn ang="0">
                  <a:pos x="372" y="35"/>
                </a:cxn>
                <a:cxn ang="0">
                  <a:pos x="299" y="35"/>
                </a:cxn>
                <a:cxn ang="0">
                  <a:pos x="216" y="95"/>
                </a:cxn>
                <a:cxn ang="0">
                  <a:pos x="177" y="160"/>
                </a:cxn>
                <a:cxn ang="0">
                  <a:pos x="160" y="221"/>
                </a:cxn>
                <a:cxn ang="0">
                  <a:pos x="151" y="260"/>
                </a:cxn>
                <a:cxn ang="0">
                  <a:pos x="143" y="294"/>
                </a:cxn>
                <a:cxn ang="0">
                  <a:pos x="134" y="325"/>
                </a:cxn>
                <a:cxn ang="0">
                  <a:pos x="121" y="346"/>
                </a:cxn>
                <a:cxn ang="0">
                  <a:pos x="95" y="355"/>
                </a:cxn>
                <a:cxn ang="0">
                  <a:pos x="69" y="338"/>
                </a:cxn>
                <a:cxn ang="0">
                  <a:pos x="69" y="316"/>
                </a:cxn>
                <a:cxn ang="0">
                  <a:pos x="78" y="281"/>
                </a:cxn>
                <a:cxn ang="0">
                  <a:pos x="108" y="169"/>
                </a:cxn>
                <a:cxn ang="0">
                  <a:pos x="121" y="104"/>
                </a:cxn>
                <a:cxn ang="0">
                  <a:pos x="130" y="69"/>
                </a:cxn>
                <a:cxn ang="0">
                  <a:pos x="121" y="44"/>
                </a:cxn>
                <a:cxn ang="0">
                  <a:pos x="95" y="26"/>
                </a:cxn>
                <a:cxn ang="0">
                  <a:pos x="43" y="87"/>
                </a:cxn>
                <a:cxn ang="0">
                  <a:pos x="30" y="130"/>
                </a:cxn>
                <a:cxn ang="0">
                  <a:pos x="13" y="134"/>
                </a:cxn>
                <a:cxn ang="0">
                  <a:pos x="0" y="130"/>
                </a:cxn>
                <a:cxn ang="0">
                  <a:pos x="8" y="91"/>
                </a:cxn>
                <a:cxn ang="0">
                  <a:pos x="65" y="9"/>
                </a:cxn>
              </a:cxnLst>
              <a:rect l="0" t="0" r="r" b="b"/>
              <a:pathLst>
                <a:path w="822" h="355">
                  <a:moveTo>
                    <a:pt x="99" y="0"/>
                  </a:moveTo>
                  <a:lnTo>
                    <a:pt x="117" y="5"/>
                  </a:lnTo>
                  <a:lnTo>
                    <a:pt x="143" y="9"/>
                  </a:lnTo>
                  <a:lnTo>
                    <a:pt x="169" y="22"/>
                  </a:lnTo>
                  <a:lnTo>
                    <a:pt x="186" y="44"/>
                  </a:lnTo>
                  <a:lnTo>
                    <a:pt x="195" y="78"/>
                  </a:lnTo>
                  <a:lnTo>
                    <a:pt x="221" y="57"/>
                  </a:lnTo>
                  <a:lnTo>
                    <a:pt x="251" y="31"/>
                  </a:lnTo>
                  <a:lnTo>
                    <a:pt x="294" y="9"/>
                  </a:lnTo>
                  <a:lnTo>
                    <a:pt x="346" y="0"/>
                  </a:lnTo>
                  <a:lnTo>
                    <a:pt x="363" y="0"/>
                  </a:lnTo>
                  <a:lnTo>
                    <a:pt x="389" y="5"/>
                  </a:lnTo>
                  <a:lnTo>
                    <a:pt x="411" y="13"/>
                  </a:lnTo>
                  <a:lnTo>
                    <a:pt x="437" y="31"/>
                  </a:lnTo>
                  <a:lnTo>
                    <a:pt x="454" y="52"/>
                  </a:lnTo>
                  <a:lnTo>
                    <a:pt x="463" y="87"/>
                  </a:lnTo>
                  <a:lnTo>
                    <a:pt x="489" y="57"/>
                  </a:lnTo>
                  <a:lnTo>
                    <a:pt x="524" y="26"/>
                  </a:lnTo>
                  <a:lnTo>
                    <a:pt x="567" y="9"/>
                  </a:lnTo>
                  <a:lnTo>
                    <a:pt x="619" y="0"/>
                  </a:lnTo>
                  <a:lnTo>
                    <a:pt x="666" y="9"/>
                  </a:lnTo>
                  <a:lnTo>
                    <a:pt x="705" y="26"/>
                  </a:lnTo>
                  <a:lnTo>
                    <a:pt x="727" y="57"/>
                  </a:lnTo>
                  <a:lnTo>
                    <a:pt x="736" y="95"/>
                  </a:lnTo>
                  <a:lnTo>
                    <a:pt x="731" y="134"/>
                  </a:lnTo>
                  <a:lnTo>
                    <a:pt x="714" y="182"/>
                  </a:lnTo>
                  <a:lnTo>
                    <a:pt x="697" y="225"/>
                  </a:lnTo>
                  <a:lnTo>
                    <a:pt x="684" y="255"/>
                  </a:lnTo>
                  <a:lnTo>
                    <a:pt x="679" y="268"/>
                  </a:lnTo>
                  <a:lnTo>
                    <a:pt x="679" y="277"/>
                  </a:lnTo>
                  <a:lnTo>
                    <a:pt x="675" y="290"/>
                  </a:lnTo>
                  <a:lnTo>
                    <a:pt x="675" y="299"/>
                  </a:lnTo>
                  <a:lnTo>
                    <a:pt x="675" y="312"/>
                  </a:lnTo>
                  <a:lnTo>
                    <a:pt x="679" y="316"/>
                  </a:lnTo>
                  <a:lnTo>
                    <a:pt x="684" y="325"/>
                  </a:lnTo>
                  <a:lnTo>
                    <a:pt x="688" y="329"/>
                  </a:lnTo>
                  <a:lnTo>
                    <a:pt x="697" y="329"/>
                  </a:lnTo>
                  <a:lnTo>
                    <a:pt x="736" y="316"/>
                  </a:lnTo>
                  <a:lnTo>
                    <a:pt x="766" y="286"/>
                  </a:lnTo>
                  <a:lnTo>
                    <a:pt x="788" y="242"/>
                  </a:lnTo>
                  <a:lnTo>
                    <a:pt x="792" y="234"/>
                  </a:lnTo>
                  <a:lnTo>
                    <a:pt x="792" y="229"/>
                  </a:lnTo>
                  <a:lnTo>
                    <a:pt x="796" y="225"/>
                  </a:lnTo>
                  <a:lnTo>
                    <a:pt x="805" y="225"/>
                  </a:lnTo>
                  <a:lnTo>
                    <a:pt x="809" y="225"/>
                  </a:lnTo>
                  <a:lnTo>
                    <a:pt x="814" y="225"/>
                  </a:lnTo>
                  <a:lnTo>
                    <a:pt x="818" y="225"/>
                  </a:lnTo>
                  <a:lnTo>
                    <a:pt x="822" y="229"/>
                  </a:lnTo>
                  <a:lnTo>
                    <a:pt x="822" y="234"/>
                  </a:lnTo>
                  <a:lnTo>
                    <a:pt x="818" y="255"/>
                  </a:lnTo>
                  <a:lnTo>
                    <a:pt x="801" y="286"/>
                  </a:lnTo>
                  <a:lnTo>
                    <a:pt x="775" y="320"/>
                  </a:lnTo>
                  <a:lnTo>
                    <a:pt x="740" y="346"/>
                  </a:lnTo>
                  <a:lnTo>
                    <a:pt x="697" y="355"/>
                  </a:lnTo>
                  <a:lnTo>
                    <a:pt x="653" y="346"/>
                  </a:lnTo>
                  <a:lnTo>
                    <a:pt x="623" y="325"/>
                  </a:lnTo>
                  <a:lnTo>
                    <a:pt x="610" y="286"/>
                  </a:lnTo>
                  <a:lnTo>
                    <a:pt x="610" y="268"/>
                  </a:lnTo>
                  <a:lnTo>
                    <a:pt x="619" y="255"/>
                  </a:lnTo>
                  <a:lnTo>
                    <a:pt x="632" y="217"/>
                  </a:lnTo>
                  <a:lnTo>
                    <a:pt x="649" y="169"/>
                  </a:lnTo>
                  <a:lnTo>
                    <a:pt x="662" y="126"/>
                  </a:lnTo>
                  <a:lnTo>
                    <a:pt x="666" y="82"/>
                  </a:lnTo>
                  <a:lnTo>
                    <a:pt x="666" y="69"/>
                  </a:lnTo>
                  <a:lnTo>
                    <a:pt x="662" y="52"/>
                  </a:lnTo>
                  <a:lnTo>
                    <a:pt x="653" y="44"/>
                  </a:lnTo>
                  <a:lnTo>
                    <a:pt x="645" y="35"/>
                  </a:lnTo>
                  <a:lnTo>
                    <a:pt x="632" y="31"/>
                  </a:lnTo>
                  <a:lnTo>
                    <a:pt x="614" y="26"/>
                  </a:lnTo>
                  <a:lnTo>
                    <a:pt x="567" y="35"/>
                  </a:lnTo>
                  <a:lnTo>
                    <a:pt x="532" y="57"/>
                  </a:lnTo>
                  <a:lnTo>
                    <a:pt x="502" y="87"/>
                  </a:lnTo>
                  <a:lnTo>
                    <a:pt x="476" y="117"/>
                  </a:lnTo>
                  <a:lnTo>
                    <a:pt x="459" y="143"/>
                  </a:lnTo>
                  <a:lnTo>
                    <a:pt x="450" y="160"/>
                  </a:lnTo>
                  <a:lnTo>
                    <a:pt x="450" y="160"/>
                  </a:lnTo>
                  <a:lnTo>
                    <a:pt x="446" y="169"/>
                  </a:lnTo>
                  <a:lnTo>
                    <a:pt x="441" y="186"/>
                  </a:lnTo>
                  <a:lnTo>
                    <a:pt x="437" y="217"/>
                  </a:lnTo>
                  <a:lnTo>
                    <a:pt x="420" y="268"/>
                  </a:lnTo>
                  <a:lnTo>
                    <a:pt x="420" y="281"/>
                  </a:lnTo>
                  <a:lnTo>
                    <a:pt x="415" y="294"/>
                  </a:lnTo>
                  <a:lnTo>
                    <a:pt x="415" y="307"/>
                  </a:lnTo>
                  <a:lnTo>
                    <a:pt x="411" y="316"/>
                  </a:lnTo>
                  <a:lnTo>
                    <a:pt x="407" y="325"/>
                  </a:lnTo>
                  <a:lnTo>
                    <a:pt x="407" y="329"/>
                  </a:lnTo>
                  <a:lnTo>
                    <a:pt x="402" y="342"/>
                  </a:lnTo>
                  <a:lnTo>
                    <a:pt x="394" y="346"/>
                  </a:lnTo>
                  <a:lnTo>
                    <a:pt x="385" y="351"/>
                  </a:lnTo>
                  <a:lnTo>
                    <a:pt x="376" y="355"/>
                  </a:lnTo>
                  <a:lnTo>
                    <a:pt x="368" y="355"/>
                  </a:lnTo>
                  <a:lnTo>
                    <a:pt x="359" y="355"/>
                  </a:lnTo>
                  <a:lnTo>
                    <a:pt x="350" y="346"/>
                  </a:lnTo>
                  <a:lnTo>
                    <a:pt x="342" y="338"/>
                  </a:lnTo>
                  <a:lnTo>
                    <a:pt x="342" y="329"/>
                  </a:lnTo>
                  <a:lnTo>
                    <a:pt x="342" y="320"/>
                  </a:lnTo>
                  <a:lnTo>
                    <a:pt x="342" y="312"/>
                  </a:lnTo>
                  <a:lnTo>
                    <a:pt x="346" y="303"/>
                  </a:lnTo>
                  <a:lnTo>
                    <a:pt x="350" y="290"/>
                  </a:lnTo>
                  <a:lnTo>
                    <a:pt x="350" y="281"/>
                  </a:lnTo>
                  <a:lnTo>
                    <a:pt x="350" y="281"/>
                  </a:lnTo>
                  <a:lnTo>
                    <a:pt x="381" y="156"/>
                  </a:lnTo>
                  <a:lnTo>
                    <a:pt x="394" y="117"/>
                  </a:lnTo>
                  <a:lnTo>
                    <a:pt x="398" y="82"/>
                  </a:lnTo>
                  <a:lnTo>
                    <a:pt x="394" y="69"/>
                  </a:lnTo>
                  <a:lnTo>
                    <a:pt x="389" y="52"/>
                  </a:lnTo>
                  <a:lnTo>
                    <a:pt x="385" y="44"/>
                  </a:lnTo>
                  <a:lnTo>
                    <a:pt x="372" y="35"/>
                  </a:lnTo>
                  <a:lnTo>
                    <a:pt x="359" y="31"/>
                  </a:lnTo>
                  <a:lnTo>
                    <a:pt x="342" y="26"/>
                  </a:lnTo>
                  <a:lnTo>
                    <a:pt x="299" y="35"/>
                  </a:lnTo>
                  <a:lnTo>
                    <a:pt x="264" y="52"/>
                  </a:lnTo>
                  <a:lnTo>
                    <a:pt x="242" y="69"/>
                  </a:lnTo>
                  <a:lnTo>
                    <a:pt x="216" y="95"/>
                  </a:lnTo>
                  <a:lnTo>
                    <a:pt x="199" y="126"/>
                  </a:lnTo>
                  <a:lnTo>
                    <a:pt x="182" y="152"/>
                  </a:lnTo>
                  <a:lnTo>
                    <a:pt x="177" y="160"/>
                  </a:lnTo>
                  <a:lnTo>
                    <a:pt x="169" y="186"/>
                  </a:lnTo>
                  <a:lnTo>
                    <a:pt x="164" y="217"/>
                  </a:lnTo>
                  <a:lnTo>
                    <a:pt x="160" y="221"/>
                  </a:lnTo>
                  <a:lnTo>
                    <a:pt x="160" y="234"/>
                  </a:lnTo>
                  <a:lnTo>
                    <a:pt x="156" y="247"/>
                  </a:lnTo>
                  <a:lnTo>
                    <a:pt x="151" y="260"/>
                  </a:lnTo>
                  <a:lnTo>
                    <a:pt x="147" y="268"/>
                  </a:lnTo>
                  <a:lnTo>
                    <a:pt x="147" y="281"/>
                  </a:lnTo>
                  <a:lnTo>
                    <a:pt x="143" y="294"/>
                  </a:lnTo>
                  <a:lnTo>
                    <a:pt x="143" y="307"/>
                  </a:lnTo>
                  <a:lnTo>
                    <a:pt x="138" y="316"/>
                  </a:lnTo>
                  <a:lnTo>
                    <a:pt x="134" y="325"/>
                  </a:lnTo>
                  <a:lnTo>
                    <a:pt x="134" y="329"/>
                  </a:lnTo>
                  <a:lnTo>
                    <a:pt x="130" y="342"/>
                  </a:lnTo>
                  <a:lnTo>
                    <a:pt x="121" y="346"/>
                  </a:lnTo>
                  <a:lnTo>
                    <a:pt x="112" y="351"/>
                  </a:lnTo>
                  <a:lnTo>
                    <a:pt x="104" y="355"/>
                  </a:lnTo>
                  <a:lnTo>
                    <a:pt x="95" y="355"/>
                  </a:lnTo>
                  <a:lnTo>
                    <a:pt x="86" y="355"/>
                  </a:lnTo>
                  <a:lnTo>
                    <a:pt x="78" y="346"/>
                  </a:lnTo>
                  <a:lnTo>
                    <a:pt x="69" y="338"/>
                  </a:lnTo>
                  <a:lnTo>
                    <a:pt x="69" y="329"/>
                  </a:lnTo>
                  <a:lnTo>
                    <a:pt x="69" y="325"/>
                  </a:lnTo>
                  <a:lnTo>
                    <a:pt x="69" y="316"/>
                  </a:lnTo>
                  <a:lnTo>
                    <a:pt x="73" y="307"/>
                  </a:lnTo>
                  <a:lnTo>
                    <a:pt x="73" y="294"/>
                  </a:lnTo>
                  <a:lnTo>
                    <a:pt x="78" y="281"/>
                  </a:lnTo>
                  <a:lnTo>
                    <a:pt x="82" y="268"/>
                  </a:lnTo>
                  <a:lnTo>
                    <a:pt x="99" y="199"/>
                  </a:lnTo>
                  <a:lnTo>
                    <a:pt x="108" y="169"/>
                  </a:lnTo>
                  <a:lnTo>
                    <a:pt x="117" y="130"/>
                  </a:lnTo>
                  <a:lnTo>
                    <a:pt x="121" y="117"/>
                  </a:lnTo>
                  <a:lnTo>
                    <a:pt x="121" y="104"/>
                  </a:lnTo>
                  <a:lnTo>
                    <a:pt x="125" y="91"/>
                  </a:lnTo>
                  <a:lnTo>
                    <a:pt x="130" y="78"/>
                  </a:lnTo>
                  <a:lnTo>
                    <a:pt x="130" y="69"/>
                  </a:lnTo>
                  <a:lnTo>
                    <a:pt x="130" y="61"/>
                  </a:lnTo>
                  <a:lnTo>
                    <a:pt x="125" y="52"/>
                  </a:lnTo>
                  <a:lnTo>
                    <a:pt x="121" y="44"/>
                  </a:lnTo>
                  <a:lnTo>
                    <a:pt x="117" y="35"/>
                  </a:lnTo>
                  <a:lnTo>
                    <a:pt x="108" y="31"/>
                  </a:lnTo>
                  <a:lnTo>
                    <a:pt x="95" y="26"/>
                  </a:lnTo>
                  <a:lnTo>
                    <a:pt x="73" y="35"/>
                  </a:lnTo>
                  <a:lnTo>
                    <a:pt x="56" y="57"/>
                  </a:lnTo>
                  <a:lnTo>
                    <a:pt x="43" y="87"/>
                  </a:lnTo>
                  <a:lnTo>
                    <a:pt x="34" y="121"/>
                  </a:lnTo>
                  <a:lnTo>
                    <a:pt x="30" y="126"/>
                  </a:lnTo>
                  <a:lnTo>
                    <a:pt x="30" y="130"/>
                  </a:lnTo>
                  <a:lnTo>
                    <a:pt x="21" y="134"/>
                  </a:lnTo>
                  <a:lnTo>
                    <a:pt x="17" y="134"/>
                  </a:lnTo>
                  <a:lnTo>
                    <a:pt x="13" y="134"/>
                  </a:lnTo>
                  <a:lnTo>
                    <a:pt x="8" y="134"/>
                  </a:lnTo>
                  <a:lnTo>
                    <a:pt x="4" y="130"/>
                  </a:lnTo>
                  <a:lnTo>
                    <a:pt x="0" y="130"/>
                  </a:lnTo>
                  <a:lnTo>
                    <a:pt x="0" y="121"/>
                  </a:lnTo>
                  <a:lnTo>
                    <a:pt x="4" y="113"/>
                  </a:lnTo>
                  <a:lnTo>
                    <a:pt x="8" y="91"/>
                  </a:lnTo>
                  <a:lnTo>
                    <a:pt x="21" y="61"/>
                  </a:lnTo>
                  <a:lnTo>
                    <a:pt x="39" y="35"/>
                  </a:lnTo>
                  <a:lnTo>
                    <a:pt x="65" y="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1290" y="4370"/>
              <a:ext cx="1753" cy="7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86"/>
            <p:cNvSpPr>
              <a:spLocks/>
            </p:cNvSpPr>
            <p:nvPr/>
          </p:nvSpPr>
          <p:spPr bwMode="auto">
            <a:xfrm>
              <a:off x="11610" y="4699"/>
              <a:ext cx="502" cy="748"/>
            </a:xfrm>
            <a:custGeom>
              <a:avLst/>
              <a:gdLst/>
              <a:ahLst/>
              <a:cxnLst>
                <a:cxn ang="0">
                  <a:pos x="307" y="8"/>
                </a:cxn>
                <a:cxn ang="0">
                  <a:pos x="424" y="60"/>
                </a:cxn>
                <a:cxn ang="0">
                  <a:pos x="493" y="155"/>
                </a:cxn>
                <a:cxn ang="0">
                  <a:pos x="493" y="281"/>
                </a:cxn>
                <a:cxn ang="0">
                  <a:pos x="433" y="380"/>
                </a:cxn>
                <a:cxn ang="0">
                  <a:pos x="338" y="463"/>
                </a:cxn>
                <a:cxn ang="0">
                  <a:pos x="277" y="514"/>
                </a:cxn>
                <a:cxn ang="0">
                  <a:pos x="208" y="571"/>
                </a:cxn>
                <a:cxn ang="0">
                  <a:pos x="113" y="653"/>
                </a:cxn>
                <a:cxn ang="0">
                  <a:pos x="346" y="653"/>
                </a:cxn>
                <a:cxn ang="0">
                  <a:pos x="416" y="648"/>
                </a:cxn>
                <a:cxn ang="0">
                  <a:pos x="446" y="631"/>
                </a:cxn>
                <a:cxn ang="0">
                  <a:pos x="459" y="571"/>
                </a:cxn>
                <a:cxn ang="0">
                  <a:pos x="502" y="545"/>
                </a:cxn>
                <a:cxn ang="0">
                  <a:pos x="467" y="748"/>
                </a:cxn>
                <a:cxn ang="0">
                  <a:pos x="0" y="735"/>
                </a:cxn>
                <a:cxn ang="0">
                  <a:pos x="4" y="718"/>
                </a:cxn>
                <a:cxn ang="0">
                  <a:pos x="13" y="705"/>
                </a:cxn>
                <a:cxn ang="0">
                  <a:pos x="316" y="398"/>
                </a:cxn>
                <a:cxn ang="0">
                  <a:pos x="381" y="290"/>
                </a:cxn>
                <a:cxn ang="0">
                  <a:pos x="385" y="168"/>
                </a:cxn>
                <a:cxn ang="0">
                  <a:pos x="329" y="78"/>
                </a:cxn>
                <a:cxn ang="0">
                  <a:pos x="221" y="39"/>
                </a:cxn>
                <a:cxn ang="0">
                  <a:pos x="147" y="52"/>
                </a:cxn>
                <a:cxn ang="0">
                  <a:pos x="82" y="104"/>
                </a:cxn>
                <a:cxn ang="0">
                  <a:pos x="74" y="147"/>
                </a:cxn>
                <a:cxn ang="0">
                  <a:pos x="104" y="160"/>
                </a:cxn>
                <a:cxn ang="0">
                  <a:pos x="117" y="177"/>
                </a:cxn>
                <a:cxn ang="0">
                  <a:pos x="121" y="199"/>
                </a:cxn>
                <a:cxn ang="0">
                  <a:pos x="121" y="220"/>
                </a:cxn>
                <a:cxn ang="0">
                  <a:pos x="108" y="246"/>
                </a:cxn>
                <a:cxn ang="0">
                  <a:pos x="87" y="259"/>
                </a:cxn>
                <a:cxn ang="0">
                  <a:pos x="61" y="264"/>
                </a:cxn>
                <a:cxn ang="0">
                  <a:pos x="48" y="264"/>
                </a:cxn>
                <a:cxn ang="0">
                  <a:pos x="30" y="259"/>
                </a:cxn>
                <a:cxn ang="0">
                  <a:pos x="13" y="246"/>
                </a:cxn>
                <a:cxn ang="0">
                  <a:pos x="4" y="220"/>
                </a:cxn>
                <a:cxn ang="0">
                  <a:pos x="13" y="143"/>
                </a:cxn>
                <a:cxn ang="0">
                  <a:pos x="91" y="43"/>
                </a:cxn>
                <a:cxn ang="0">
                  <a:pos x="238" y="0"/>
                </a:cxn>
              </a:cxnLst>
              <a:rect l="0" t="0" r="r" b="b"/>
              <a:pathLst>
                <a:path w="502" h="748">
                  <a:moveTo>
                    <a:pt x="238" y="0"/>
                  </a:moveTo>
                  <a:lnTo>
                    <a:pt x="307" y="8"/>
                  </a:lnTo>
                  <a:lnTo>
                    <a:pt x="368" y="26"/>
                  </a:lnTo>
                  <a:lnTo>
                    <a:pt x="424" y="60"/>
                  </a:lnTo>
                  <a:lnTo>
                    <a:pt x="467" y="104"/>
                  </a:lnTo>
                  <a:lnTo>
                    <a:pt x="493" y="155"/>
                  </a:lnTo>
                  <a:lnTo>
                    <a:pt x="502" y="220"/>
                  </a:lnTo>
                  <a:lnTo>
                    <a:pt x="493" y="281"/>
                  </a:lnTo>
                  <a:lnTo>
                    <a:pt x="467" y="333"/>
                  </a:lnTo>
                  <a:lnTo>
                    <a:pt x="433" y="380"/>
                  </a:lnTo>
                  <a:lnTo>
                    <a:pt x="390" y="424"/>
                  </a:lnTo>
                  <a:lnTo>
                    <a:pt x="338" y="463"/>
                  </a:lnTo>
                  <a:lnTo>
                    <a:pt x="307" y="488"/>
                  </a:lnTo>
                  <a:lnTo>
                    <a:pt x="277" y="514"/>
                  </a:lnTo>
                  <a:lnTo>
                    <a:pt x="247" y="540"/>
                  </a:lnTo>
                  <a:lnTo>
                    <a:pt x="208" y="571"/>
                  </a:lnTo>
                  <a:lnTo>
                    <a:pt x="164" y="605"/>
                  </a:lnTo>
                  <a:lnTo>
                    <a:pt x="113" y="653"/>
                  </a:lnTo>
                  <a:lnTo>
                    <a:pt x="320" y="653"/>
                  </a:lnTo>
                  <a:lnTo>
                    <a:pt x="346" y="653"/>
                  </a:lnTo>
                  <a:lnTo>
                    <a:pt x="381" y="653"/>
                  </a:lnTo>
                  <a:lnTo>
                    <a:pt x="416" y="648"/>
                  </a:lnTo>
                  <a:lnTo>
                    <a:pt x="433" y="644"/>
                  </a:lnTo>
                  <a:lnTo>
                    <a:pt x="446" y="631"/>
                  </a:lnTo>
                  <a:lnTo>
                    <a:pt x="450" y="601"/>
                  </a:lnTo>
                  <a:lnTo>
                    <a:pt x="459" y="571"/>
                  </a:lnTo>
                  <a:lnTo>
                    <a:pt x="463" y="545"/>
                  </a:lnTo>
                  <a:lnTo>
                    <a:pt x="502" y="545"/>
                  </a:lnTo>
                  <a:lnTo>
                    <a:pt x="502" y="545"/>
                  </a:lnTo>
                  <a:lnTo>
                    <a:pt x="467" y="748"/>
                  </a:lnTo>
                  <a:lnTo>
                    <a:pt x="0" y="748"/>
                  </a:lnTo>
                  <a:lnTo>
                    <a:pt x="0" y="735"/>
                  </a:lnTo>
                  <a:lnTo>
                    <a:pt x="0" y="722"/>
                  </a:lnTo>
                  <a:lnTo>
                    <a:pt x="4" y="718"/>
                  </a:lnTo>
                  <a:lnTo>
                    <a:pt x="9" y="709"/>
                  </a:lnTo>
                  <a:lnTo>
                    <a:pt x="13" y="705"/>
                  </a:lnTo>
                  <a:lnTo>
                    <a:pt x="286" y="437"/>
                  </a:lnTo>
                  <a:lnTo>
                    <a:pt x="316" y="398"/>
                  </a:lnTo>
                  <a:lnTo>
                    <a:pt x="351" y="350"/>
                  </a:lnTo>
                  <a:lnTo>
                    <a:pt x="381" y="290"/>
                  </a:lnTo>
                  <a:lnTo>
                    <a:pt x="394" y="220"/>
                  </a:lnTo>
                  <a:lnTo>
                    <a:pt x="385" y="168"/>
                  </a:lnTo>
                  <a:lnTo>
                    <a:pt x="364" y="117"/>
                  </a:lnTo>
                  <a:lnTo>
                    <a:pt x="329" y="78"/>
                  </a:lnTo>
                  <a:lnTo>
                    <a:pt x="281" y="52"/>
                  </a:lnTo>
                  <a:lnTo>
                    <a:pt x="221" y="39"/>
                  </a:lnTo>
                  <a:lnTo>
                    <a:pt x="186" y="43"/>
                  </a:lnTo>
                  <a:lnTo>
                    <a:pt x="147" y="52"/>
                  </a:lnTo>
                  <a:lnTo>
                    <a:pt x="113" y="73"/>
                  </a:lnTo>
                  <a:lnTo>
                    <a:pt x="82" y="104"/>
                  </a:lnTo>
                  <a:lnTo>
                    <a:pt x="56" y="147"/>
                  </a:lnTo>
                  <a:lnTo>
                    <a:pt x="74" y="147"/>
                  </a:lnTo>
                  <a:lnTo>
                    <a:pt x="91" y="151"/>
                  </a:lnTo>
                  <a:lnTo>
                    <a:pt x="104" y="160"/>
                  </a:lnTo>
                  <a:lnTo>
                    <a:pt x="108" y="168"/>
                  </a:lnTo>
                  <a:lnTo>
                    <a:pt x="117" y="177"/>
                  </a:lnTo>
                  <a:lnTo>
                    <a:pt x="121" y="186"/>
                  </a:lnTo>
                  <a:lnTo>
                    <a:pt x="121" y="199"/>
                  </a:lnTo>
                  <a:lnTo>
                    <a:pt x="121" y="207"/>
                  </a:lnTo>
                  <a:lnTo>
                    <a:pt x="121" y="220"/>
                  </a:lnTo>
                  <a:lnTo>
                    <a:pt x="113" y="233"/>
                  </a:lnTo>
                  <a:lnTo>
                    <a:pt x="108" y="246"/>
                  </a:lnTo>
                  <a:lnTo>
                    <a:pt x="95" y="255"/>
                  </a:lnTo>
                  <a:lnTo>
                    <a:pt x="87" y="259"/>
                  </a:lnTo>
                  <a:lnTo>
                    <a:pt x="74" y="264"/>
                  </a:lnTo>
                  <a:lnTo>
                    <a:pt x="61" y="264"/>
                  </a:lnTo>
                  <a:lnTo>
                    <a:pt x="56" y="264"/>
                  </a:lnTo>
                  <a:lnTo>
                    <a:pt x="48" y="264"/>
                  </a:lnTo>
                  <a:lnTo>
                    <a:pt x="39" y="264"/>
                  </a:lnTo>
                  <a:lnTo>
                    <a:pt x="30" y="259"/>
                  </a:lnTo>
                  <a:lnTo>
                    <a:pt x="22" y="251"/>
                  </a:lnTo>
                  <a:lnTo>
                    <a:pt x="13" y="246"/>
                  </a:lnTo>
                  <a:lnTo>
                    <a:pt x="9" y="233"/>
                  </a:lnTo>
                  <a:lnTo>
                    <a:pt x="4" y="220"/>
                  </a:lnTo>
                  <a:lnTo>
                    <a:pt x="0" y="203"/>
                  </a:lnTo>
                  <a:lnTo>
                    <a:pt x="13" y="143"/>
                  </a:lnTo>
                  <a:lnTo>
                    <a:pt x="43" y="86"/>
                  </a:lnTo>
                  <a:lnTo>
                    <a:pt x="91" y="43"/>
                  </a:lnTo>
                  <a:lnTo>
                    <a:pt x="160" y="13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87"/>
            <p:cNvSpPr>
              <a:spLocks/>
            </p:cNvSpPr>
            <p:nvPr/>
          </p:nvSpPr>
          <p:spPr bwMode="auto">
            <a:xfrm>
              <a:off x="12229" y="4954"/>
              <a:ext cx="528" cy="506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203" y="22"/>
                </a:cxn>
                <a:cxn ang="0">
                  <a:pos x="247" y="78"/>
                </a:cxn>
                <a:cxn ang="0">
                  <a:pos x="351" y="4"/>
                </a:cxn>
                <a:cxn ang="0">
                  <a:pos x="441" y="0"/>
                </a:cxn>
                <a:cxn ang="0">
                  <a:pos x="502" y="26"/>
                </a:cxn>
                <a:cxn ang="0">
                  <a:pos x="528" y="78"/>
                </a:cxn>
                <a:cxn ang="0">
                  <a:pos x="502" y="130"/>
                </a:cxn>
                <a:cxn ang="0">
                  <a:pos x="459" y="147"/>
                </a:cxn>
                <a:cxn ang="0">
                  <a:pos x="433" y="138"/>
                </a:cxn>
                <a:cxn ang="0">
                  <a:pos x="420" y="121"/>
                </a:cxn>
                <a:cxn ang="0">
                  <a:pos x="416" y="95"/>
                </a:cxn>
                <a:cxn ang="0">
                  <a:pos x="429" y="73"/>
                </a:cxn>
                <a:cxn ang="0">
                  <a:pos x="450" y="52"/>
                </a:cxn>
                <a:cxn ang="0">
                  <a:pos x="450" y="35"/>
                </a:cxn>
                <a:cxn ang="0">
                  <a:pos x="416" y="30"/>
                </a:cxn>
                <a:cxn ang="0">
                  <a:pos x="364" y="35"/>
                </a:cxn>
                <a:cxn ang="0">
                  <a:pos x="312" y="60"/>
                </a:cxn>
                <a:cxn ang="0">
                  <a:pos x="264" y="112"/>
                </a:cxn>
                <a:cxn ang="0">
                  <a:pos x="242" y="151"/>
                </a:cxn>
                <a:cxn ang="0">
                  <a:pos x="229" y="195"/>
                </a:cxn>
                <a:cxn ang="0">
                  <a:pos x="216" y="251"/>
                </a:cxn>
                <a:cxn ang="0">
                  <a:pos x="182" y="389"/>
                </a:cxn>
                <a:cxn ang="0">
                  <a:pos x="169" y="437"/>
                </a:cxn>
                <a:cxn ang="0">
                  <a:pos x="160" y="471"/>
                </a:cxn>
                <a:cxn ang="0">
                  <a:pos x="143" y="493"/>
                </a:cxn>
                <a:cxn ang="0">
                  <a:pos x="121" y="502"/>
                </a:cxn>
                <a:cxn ang="0">
                  <a:pos x="104" y="502"/>
                </a:cxn>
                <a:cxn ang="0">
                  <a:pos x="87" y="497"/>
                </a:cxn>
                <a:cxn ang="0">
                  <a:pos x="74" y="480"/>
                </a:cxn>
                <a:cxn ang="0">
                  <a:pos x="74" y="463"/>
                </a:cxn>
                <a:cxn ang="0">
                  <a:pos x="78" y="445"/>
                </a:cxn>
                <a:cxn ang="0">
                  <a:pos x="87" y="424"/>
                </a:cxn>
                <a:cxn ang="0">
                  <a:pos x="134" y="229"/>
                </a:cxn>
                <a:cxn ang="0">
                  <a:pos x="151" y="143"/>
                </a:cxn>
                <a:cxn ang="0">
                  <a:pos x="164" y="82"/>
                </a:cxn>
                <a:cxn ang="0">
                  <a:pos x="160" y="56"/>
                </a:cxn>
                <a:cxn ang="0">
                  <a:pos x="147" y="35"/>
                </a:cxn>
                <a:cxn ang="0">
                  <a:pos x="126" y="26"/>
                </a:cxn>
                <a:cxn ang="0">
                  <a:pos x="74" y="65"/>
                </a:cxn>
                <a:cxn ang="0">
                  <a:pos x="43" y="151"/>
                </a:cxn>
                <a:cxn ang="0">
                  <a:pos x="35" y="177"/>
                </a:cxn>
                <a:cxn ang="0">
                  <a:pos x="26" y="182"/>
                </a:cxn>
                <a:cxn ang="0">
                  <a:pos x="17" y="182"/>
                </a:cxn>
                <a:cxn ang="0">
                  <a:pos x="4" y="182"/>
                </a:cxn>
                <a:cxn ang="0">
                  <a:pos x="0" y="169"/>
                </a:cxn>
                <a:cxn ang="0">
                  <a:pos x="9" y="125"/>
                </a:cxn>
                <a:cxn ang="0">
                  <a:pos x="43" y="56"/>
                </a:cxn>
                <a:cxn ang="0">
                  <a:pos x="91" y="4"/>
                </a:cxn>
              </a:cxnLst>
              <a:rect l="0" t="0" r="r" b="b"/>
              <a:pathLst>
                <a:path w="528" h="506">
                  <a:moveTo>
                    <a:pt x="130" y="0"/>
                  </a:moveTo>
                  <a:lnTo>
                    <a:pt x="151" y="0"/>
                  </a:lnTo>
                  <a:lnTo>
                    <a:pt x="177" y="4"/>
                  </a:lnTo>
                  <a:lnTo>
                    <a:pt x="203" y="22"/>
                  </a:lnTo>
                  <a:lnTo>
                    <a:pt x="229" y="43"/>
                  </a:lnTo>
                  <a:lnTo>
                    <a:pt x="247" y="78"/>
                  </a:lnTo>
                  <a:lnTo>
                    <a:pt x="294" y="30"/>
                  </a:lnTo>
                  <a:lnTo>
                    <a:pt x="351" y="4"/>
                  </a:lnTo>
                  <a:lnTo>
                    <a:pt x="407" y="0"/>
                  </a:lnTo>
                  <a:lnTo>
                    <a:pt x="441" y="0"/>
                  </a:lnTo>
                  <a:lnTo>
                    <a:pt x="472" y="9"/>
                  </a:lnTo>
                  <a:lnTo>
                    <a:pt x="502" y="26"/>
                  </a:lnTo>
                  <a:lnTo>
                    <a:pt x="519" y="48"/>
                  </a:lnTo>
                  <a:lnTo>
                    <a:pt x="528" y="78"/>
                  </a:lnTo>
                  <a:lnTo>
                    <a:pt x="519" y="108"/>
                  </a:lnTo>
                  <a:lnTo>
                    <a:pt x="502" y="130"/>
                  </a:lnTo>
                  <a:lnTo>
                    <a:pt x="480" y="143"/>
                  </a:lnTo>
                  <a:lnTo>
                    <a:pt x="459" y="147"/>
                  </a:lnTo>
                  <a:lnTo>
                    <a:pt x="446" y="147"/>
                  </a:lnTo>
                  <a:lnTo>
                    <a:pt x="433" y="138"/>
                  </a:lnTo>
                  <a:lnTo>
                    <a:pt x="424" y="130"/>
                  </a:lnTo>
                  <a:lnTo>
                    <a:pt x="420" y="121"/>
                  </a:lnTo>
                  <a:lnTo>
                    <a:pt x="416" y="104"/>
                  </a:lnTo>
                  <a:lnTo>
                    <a:pt x="416" y="95"/>
                  </a:lnTo>
                  <a:lnTo>
                    <a:pt x="420" y="82"/>
                  </a:lnTo>
                  <a:lnTo>
                    <a:pt x="429" y="73"/>
                  </a:lnTo>
                  <a:lnTo>
                    <a:pt x="437" y="60"/>
                  </a:lnTo>
                  <a:lnTo>
                    <a:pt x="450" y="52"/>
                  </a:lnTo>
                  <a:lnTo>
                    <a:pt x="467" y="43"/>
                  </a:lnTo>
                  <a:lnTo>
                    <a:pt x="450" y="35"/>
                  </a:lnTo>
                  <a:lnTo>
                    <a:pt x="433" y="30"/>
                  </a:lnTo>
                  <a:lnTo>
                    <a:pt x="416" y="30"/>
                  </a:lnTo>
                  <a:lnTo>
                    <a:pt x="407" y="26"/>
                  </a:lnTo>
                  <a:lnTo>
                    <a:pt x="364" y="35"/>
                  </a:lnTo>
                  <a:lnTo>
                    <a:pt x="333" y="48"/>
                  </a:lnTo>
                  <a:lnTo>
                    <a:pt x="312" y="60"/>
                  </a:lnTo>
                  <a:lnTo>
                    <a:pt x="286" y="86"/>
                  </a:lnTo>
                  <a:lnTo>
                    <a:pt x="264" y="112"/>
                  </a:lnTo>
                  <a:lnTo>
                    <a:pt x="251" y="138"/>
                  </a:lnTo>
                  <a:lnTo>
                    <a:pt x="242" y="151"/>
                  </a:lnTo>
                  <a:lnTo>
                    <a:pt x="238" y="164"/>
                  </a:lnTo>
                  <a:lnTo>
                    <a:pt x="229" y="195"/>
                  </a:lnTo>
                  <a:lnTo>
                    <a:pt x="221" y="225"/>
                  </a:lnTo>
                  <a:lnTo>
                    <a:pt x="216" y="251"/>
                  </a:lnTo>
                  <a:lnTo>
                    <a:pt x="212" y="264"/>
                  </a:lnTo>
                  <a:lnTo>
                    <a:pt x="182" y="389"/>
                  </a:lnTo>
                  <a:lnTo>
                    <a:pt x="177" y="411"/>
                  </a:lnTo>
                  <a:lnTo>
                    <a:pt x="169" y="437"/>
                  </a:lnTo>
                  <a:lnTo>
                    <a:pt x="164" y="458"/>
                  </a:lnTo>
                  <a:lnTo>
                    <a:pt x="160" y="471"/>
                  </a:lnTo>
                  <a:lnTo>
                    <a:pt x="156" y="484"/>
                  </a:lnTo>
                  <a:lnTo>
                    <a:pt x="143" y="493"/>
                  </a:lnTo>
                  <a:lnTo>
                    <a:pt x="134" y="497"/>
                  </a:lnTo>
                  <a:lnTo>
                    <a:pt x="121" y="502"/>
                  </a:lnTo>
                  <a:lnTo>
                    <a:pt x="113" y="506"/>
                  </a:lnTo>
                  <a:lnTo>
                    <a:pt x="104" y="502"/>
                  </a:lnTo>
                  <a:lnTo>
                    <a:pt x="95" y="502"/>
                  </a:lnTo>
                  <a:lnTo>
                    <a:pt x="87" y="497"/>
                  </a:lnTo>
                  <a:lnTo>
                    <a:pt x="78" y="489"/>
                  </a:lnTo>
                  <a:lnTo>
                    <a:pt x="74" y="480"/>
                  </a:lnTo>
                  <a:lnTo>
                    <a:pt x="74" y="467"/>
                  </a:lnTo>
                  <a:lnTo>
                    <a:pt x="74" y="463"/>
                  </a:lnTo>
                  <a:lnTo>
                    <a:pt x="74" y="458"/>
                  </a:lnTo>
                  <a:lnTo>
                    <a:pt x="78" y="445"/>
                  </a:lnTo>
                  <a:lnTo>
                    <a:pt x="82" y="432"/>
                  </a:lnTo>
                  <a:lnTo>
                    <a:pt x="87" y="424"/>
                  </a:lnTo>
                  <a:lnTo>
                    <a:pt x="121" y="277"/>
                  </a:lnTo>
                  <a:lnTo>
                    <a:pt x="134" y="229"/>
                  </a:lnTo>
                  <a:lnTo>
                    <a:pt x="143" y="177"/>
                  </a:lnTo>
                  <a:lnTo>
                    <a:pt x="151" y="143"/>
                  </a:lnTo>
                  <a:lnTo>
                    <a:pt x="160" y="112"/>
                  </a:lnTo>
                  <a:lnTo>
                    <a:pt x="164" y="82"/>
                  </a:lnTo>
                  <a:lnTo>
                    <a:pt x="164" y="69"/>
                  </a:lnTo>
                  <a:lnTo>
                    <a:pt x="160" y="56"/>
                  </a:lnTo>
                  <a:lnTo>
                    <a:pt x="156" y="43"/>
                  </a:lnTo>
                  <a:lnTo>
                    <a:pt x="147" y="35"/>
                  </a:lnTo>
                  <a:lnTo>
                    <a:pt x="138" y="30"/>
                  </a:lnTo>
                  <a:lnTo>
                    <a:pt x="126" y="26"/>
                  </a:lnTo>
                  <a:lnTo>
                    <a:pt x="100" y="39"/>
                  </a:lnTo>
                  <a:lnTo>
                    <a:pt x="74" y="65"/>
                  </a:lnTo>
                  <a:lnTo>
                    <a:pt x="61" y="104"/>
                  </a:lnTo>
                  <a:lnTo>
                    <a:pt x="43" y="151"/>
                  </a:lnTo>
                  <a:lnTo>
                    <a:pt x="39" y="164"/>
                  </a:lnTo>
                  <a:lnTo>
                    <a:pt x="35" y="177"/>
                  </a:lnTo>
                  <a:lnTo>
                    <a:pt x="35" y="182"/>
                  </a:lnTo>
                  <a:lnTo>
                    <a:pt x="26" y="182"/>
                  </a:lnTo>
                  <a:lnTo>
                    <a:pt x="17" y="182"/>
                  </a:lnTo>
                  <a:lnTo>
                    <a:pt x="17" y="182"/>
                  </a:lnTo>
                  <a:lnTo>
                    <a:pt x="9" y="182"/>
                  </a:lnTo>
                  <a:lnTo>
                    <a:pt x="4" y="182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4" y="156"/>
                  </a:lnTo>
                  <a:lnTo>
                    <a:pt x="9" y="125"/>
                  </a:lnTo>
                  <a:lnTo>
                    <a:pt x="22" y="91"/>
                  </a:lnTo>
                  <a:lnTo>
                    <a:pt x="43" y="56"/>
                  </a:lnTo>
                  <a:lnTo>
                    <a:pt x="65" y="26"/>
                  </a:lnTo>
                  <a:lnTo>
                    <a:pt x="91" y="4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88"/>
            <p:cNvSpPr>
              <a:spLocks/>
            </p:cNvSpPr>
            <p:nvPr/>
          </p:nvSpPr>
          <p:spPr bwMode="auto">
            <a:xfrm>
              <a:off x="13675" y="3959"/>
              <a:ext cx="1060" cy="1064"/>
            </a:xfrm>
            <a:custGeom>
              <a:avLst/>
              <a:gdLst/>
              <a:ahLst/>
              <a:cxnLst>
                <a:cxn ang="0">
                  <a:pos x="541" y="5"/>
                </a:cxn>
                <a:cxn ang="0">
                  <a:pos x="554" y="18"/>
                </a:cxn>
                <a:cxn ang="0">
                  <a:pos x="558" y="35"/>
                </a:cxn>
                <a:cxn ang="0">
                  <a:pos x="558" y="57"/>
                </a:cxn>
                <a:cxn ang="0">
                  <a:pos x="1004" y="502"/>
                </a:cxn>
                <a:cxn ang="0">
                  <a:pos x="1026" y="502"/>
                </a:cxn>
                <a:cxn ang="0">
                  <a:pos x="1043" y="506"/>
                </a:cxn>
                <a:cxn ang="0">
                  <a:pos x="1056" y="519"/>
                </a:cxn>
                <a:cxn ang="0">
                  <a:pos x="1056" y="545"/>
                </a:cxn>
                <a:cxn ang="0">
                  <a:pos x="1043" y="558"/>
                </a:cxn>
                <a:cxn ang="0">
                  <a:pos x="1026" y="567"/>
                </a:cxn>
                <a:cxn ang="0">
                  <a:pos x="1004" y="567"/>
                </a:cxn>
                <a:cxn ang="0">
                  <a:pos x="558" y="1012"/>
                </a:cxn>
                <a:cxn ang="0">
                  <a:pos x="558" y="1034"/>
                </a:cxn>
                <a:cxn ang="0">
                  <a:pos x="554" y="1051"/>
                </a:cxn>
                <a:cxn ang="0">
                  <a:pos x="541" y="1064"/>
                </a:cxn>
                <a:cxn ang="0">
                  <a:pos x="519" y="1064"/>
                </a:cxn>
                <a:cxn ang="0">
                  <a:pos x="502" y="1051"/>
                </a:cxn>
                <a:cxn ang="0">
                  <a:pos x="498" y="1034"/>
                </a:cxn>
                <a:cxn ang="0">
                  <a:pos x="498" y="1012"/>
                </a:cxn>
                <a:cxn ang="0">
                  <a:pos x="52" y="567"/>
                </a:cxn>
                <a:cxn ang="0">
                  <a:pos x="30" y="567"/>
                </a:cxn>
                <a:cxn ang="0">
                  <a:pos x="13" y="558"/>
                </a:cxn>
                <a:cxn ang="0">
                  <a:pos x="0" y="545"/>
                </a:cxn>
                <a:cxn ang="0">
                  <a:pos x="0" y="519"/>
                </a:cxn>
                <a:cxn ang="0">
                  <a:pos x="13" y="506"/>
                </a:cxn>
                <a:cxn ang="0">
                  <a:pos x="30" y="502"/>
                </a:cxn>
                <a:cxn ang="0">
                  <a:pos x="52" y="502"/>
                </a:cxn>
                <a:cxn ang="0">
                  <a:pos x="498" y="57"/>
                </a:cxn>
                <a:cxn ang="0">
                  <a:pos x="498" y="35"/>
                </a:cxn>
                <a:cxn ang="0">
                  <a:pos x="502" y="18"/>
                </a:cxn>
                <a:cxn ang="0">
                  <a:pos x="519" y="5"/>
                </a:cxn>
              </a:cxnLst>
              <a:rect l="0" t="0" r="r" b="b"/>
              <a:pathLst>
                <a:path w="1060" h="1064">
                  <a:moveTo>
                    <a:pt x="528" y="0"/>
                  </a:moveTo>
                  <a:lnTo>
                    <a:pt x="541" y="5"/>
                  </a:lnTo>
                  <a:lnTo>
                    <a:pt x="549" y="9"/>
                  </a:lnTo>
                  <a:lnTo>
                    <a:pt x="554" y="18"/>
                  </a:lnTo>
                  <a:lnTo>
                    <a:pt x="558" y="26"/>
                  </a:lnTo>
                  <a:lnTo>
                    <a:pt x="558" y="35"/>
                  </a:lnTo>
                  <a:lnTo>
                    <a:pt x="558" y="44"/>
                  </a:lnTo>
                  <a:lnTo>
                    <a:pt x="558" y="57"/>
                  </a:lnTo>
                  <a:lnTo>
                    <a:pt x="558" y="502"/>
                  </a:lnTo>
                  <a:lnTo>
                    <a:pt x="1004" y="502"/>
                  </a:lnTo>
                  <a:lnTo>
                    <a:pt x="1017" y="502"/>
                  </a:lnTo>
                  <a:lnTo>
                    <a:pt x="1026" y="502"/>
                  </a:lnTo>
                  <a:lnTo>
                    <a:pt x="1034" y="502"/>
                  </a:lnTo>
                  <a:lnTo>
                    <a:pt x="1043" y="506"/>
                  </a:lnTo>
                  <a:lnTo>
                    <a:pt x="1052" y="511"/>
                  </a:lnTo>
                  <a:lnTo>
                    <a:pt x="1056" y="519"/>
                  </a:lnTo>
                  <a:lnTo>
                    <a:pt x="1060" y="532"/>
                  </a:lnTo>
                  <a:lnTo>
                    <a:pt x="1056" y="545"/>
                  </a:lnTo>
                  <a:lnTo>
                    <a:pt x="1052" y="554"/>
                  </a:lnTo>
                  <a:lnTo>
                    <a:pt x="1043" y="558"/>
                  </a:lnTo>
                  <a:lnTo>
                    <a:pt x="1034" y="563"/>
                  </a:lnTo>
                  <a:lnTo>
                    <a:pt x="1026" y="567"/>
                  </a:lnTo>
                  <a:lnTo>
                    <a:pt x="1017" y="567"/>
                  </a:lnTo>
                  <a:lnTo>
                    <a:pt x="1004" y="567"/>
                  </a:lnTo>
                  <a:lnTo>
                    <a:pt x="558" y="567"/>
                  </a:lnTo>
                  <a:lnTo>
                    <a:pt x="558" y="1012"/>
                  </a:lnTo>
                  <a:lnTo>
                    <a:pt x="558" y="1021"/>
                  </a:lnTo>
                  <a:lnTo>
                    <a:pt x="558" y="1034"/>
                  </a:lnTo>
                  <a:lnTo>
                    <a:pt x="558" y="1043"/>
                  </a:lnTo>
                  <a:lnTo>
                    <a:pt x="554" y="1051"/>
                  </a:lnTo>
                  <a:lnTo>
                    <a:pt x="549" y="1060"/>
                  </a:lnTo>
                  <a:lnTo>
                    <a:pt x="541" y="1064"/>
                  </a:lnTo>
                  <a:lnTo>
                    <a:pt x="528" y="1064"/>
                  </a:lnTo>
                  <a:lnTo>
                    <a:pt x="519" y="1064"/>
                  </a:lnTo>
                  <a:lnTo>
                    <a:pt x="510" y="1060"/>
                  </a:lnTo>
                  <a:lnTo>
                    <a:pt x="502" y="1051"/>
                  </a:lnTo>
                  <a:lnTo>
                    <a:pt x="498" y="1043"/>
                  </a:lnTo>
                  <a:lnTo>
                    <a:pt x="498" y="1034"/>
                  </a:lnTo>
                  <a:lnTo>
                    <a:pt x="498" y="1021"/>
                  </a:lnTo>
                  <a:lnTo>
                    <a:pt x="498" y="1012"/>
                  </a:lnTo>
                  <a:lnTo>
                    <a:pt x="498" y="567"/>
                  </a:lnTo>
                  <a:lnTo>
                    <a:pt x="52" y="567"/>
                  </a:lnTo>
                  <a:lnTo>
                    <a:pt x="39" y="567"/>
                  </a:lnTo>
                  <a:lnTo>
                    <a:pt x="30" y="567"/>
                  </a:lnTo>
                  <a:lnTo>
                    <a:pt x="21" y="563"/>
                  </a:lnTo>
                  <a:lnTo>
                    <a:pt x="13" y="558"/>
                  </a:lnTo>
                  <a:lnTo>
                    <a:pt x="4" y="554"/>
                  </a:lnTo>
                  <a:lnTo>
                    <a:pt x="0" y="545"/>
                  </a:lnTo>
                  <a:lnTo>
                    <a:pt x="0" y="532"/>
                  </a:lnTo>
                  <a:lnTo>
                    <a:pt x="0" y="519"/>
                  </a:lnTo>
                  <a:lnTo>
                    <a:pt x="4" y="511"/>
                  </a:lnTo>
                  <a:lnTo>
                    <a:pt x="13" y="506"/>
                  </a:lnTo>
                  <a:lnTo>
                    <a:pt x="21" y="502"/>
                  </a:lnTo>
                  <a:lnTo>
                    <a:pt x="30" y="502"/>
                  </a:lnTo>
                  <a:lnTo>
                    <a:pt x="39" y="502"/>
                  </a:lnTo>
                  <a:lnTo>
                    <a:pt x="52" y="502"/>
                  </a:lnTo>
                  <a:lnTo>
                    <a:pt x="498" y="502"/>
                  </a:lnTo>
                  <a:lnTo>
                    <a:pt x="498" y="57"/>
                  </a:lnTo>
                  <a:lnTo>
                    <a:pt x="498" y="44"/>
                  </a:lnTo>
                  <a:lnTo>
                    <a:pt x="498" y="35"/>
                  </a:lnTo>
                  <a:lnTo>
                    <a:pt x="498" y="26"/>
                  </a:lnTo>
                  <a:lnTo>
                    <a:pt x="502" y="18"/>
                  </a:lnTo>
                  <a:lnTo>
                    <a:pt x="510" y="9"/>
                  </a:lnTo>
                  <a:lnTo>
                    <a:pt x="519" y="5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89"/>
            <p:cNvSpPr>
              <a:spLocks/>
            </p:cNvSpPr>
            <p:nvPr/>
          </p:nvSpPr>
          <p:spPr bwMode="auto">
            <a:xfrm>
              <a:off x="15320" y="4409"/>
              <a:ext cx="168" cy="169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25" y="9"/>
                </a:cxn>
                <a:cxn ang="0">
                  <a:pos x="155" y="39"/>
                </a:cxn>
                <a:cxn ang="0">
                  <a:pos x="168" y="82"/>
                </a:cxn>
                <a:cxn ang="0">
                  <a:pos x="155" y="125"/>
                </a:cxn>
                <a:cxn ang="0">
                  <a:pos x="125" y="156"/>
                </a:cxn>
                <a:cxn ang="0">
                  <a:pos x="82" y="169"/>
                </a:cxn>
                <a:cxn ang="0">
                  <a:pos x="39" y="156"/>
                </a:cxn>
                <a:cxn ang="0">
                  <a:pos x="8" y="125"/>
                </a:cxn>
                <a:cxn ang="0">
                  <a:pos x="0" y="82"/>
                </a:cxn>
                <a:cxn ang="0">
                  <a:pos x="8" y="39"/>
                </a:cxn>
                <a:cxn ang="0">
                  <a:pos x="39" y="9"/>
                </a:cxn>
                <a:cxn ang="0">
                  <a:pos x="82" y="0"/>
                </a:cxn>
              </a:cxnLst>
              <a:rect l="0" t="0" r="r" b="b"/>
              <a:pathLst>
                <a:path w="168" h="169">
                  <a:moveTo>
                    <a:pt x="82" y="0"/>
                  </a:moveTo>
                  <a:lnTo>
                    <a:pt x="125" y="9"/>
                  </a:lnTo>
                  <a:lnTo>
                    <a:pt x="155" y="39"/>
                  </a:lnTo>
                  <a:lnTo>
                    <a:pt x="168" y="82"/>
                  </a:lnTo>
                  <a:lnTo>
                    <a:pt x="155" y="125"/>
                  </a:lnTo>
                  <a:lnTo>
                    <a:pt x="125" y="156"/>
                  </a:lnTo>
                  <a:lnTo>
                    <a:pt x="82" y="169"/>
                  </a:lnTo>
                  <a:lnTo>
                    <a:pt x="39" y="156"/>
                  </a:lnTo>
                  <a:lnTo>
                    <a:pt x="8" y="125"/>
                  </a:lnTo>
                  <a:lnTo>
                    <a:pt x="0" y="82"/>
                  </a:lnTo>
                  <a:lnTo>
                    <a:pt x="8" y="39"/>
                  </a:lnTo>
                  <a:lnTo>
                    <a:pt x="39" y="9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90"/>
            <p:cNvSpPr>
              <a:spLocks/>
            </p:cNvSpPr>
            <p:nvPr/>
          </p:nvSpPr>
          <p:spPr bwMode="auto">
            <a:xfrm>
              <a:off x="16029" y="4409"/>
              <a:ext cx="169" cy="16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0" y="9"/>
                </a:cxn>
                <a:cxn ang="0">
                  <a:pos x="156" y="39"/>
                </a:cxn>
                <a:cxn ang="0">
                  <a:pos x="169" y="82"/>
                </a:cxn>
                <a:cxn ang="0">
                  <a:pos x="156" y="125"/>
                </a:cxn>
                <a:cxn ang="0">
                  <a:pos x="130" y="156"/>
                </a:cxn>
                <a:cxn ang="0">
                  <a:pos x="87" y="169"/>
                </a:cxn>
                <a:cxn ang="0">
                  <a:pos x="44" y="156"/>
                </a:cxn>
                <a:cxn ang="0">
                  <a:pos x="13" y="125"/>
                </a:cxn>
                <a:cxn ang="0">
                  <a:pos x="0" y="82"/>
                </a:cxn>
                <a:cxn ang="0">
                  <a:pos x="13" y="39"/>
                </a:cxn>
                <a:cxn ang="0">
                  <a:pos x="44" y="9"/>
                </a:cxn>
                <a:cxn ang="0">
                  <a:pos x="87" y="0"/>
                </a:cxn>
              </a:cxnLst>
              <a:rect l="0" t="0" r="r" b="b"/>
              <a:pathLst>
                <a:path w="169" h="169">
                  <a:moveTo>
                    <a:pt x="87" y="0"/>
                  </a:moveTo>
                  <a:lnTo>
                    <a:pt x="130" y="9"/>
                  </a:lnTo>
                  <a:lnTo>
                    <a:pt x="156" y="39"/>
                  </a:lnTo>
                  <a:lnTo>
                    <a:pt x="169" y="82"/>
                  </a:lnTo>
                  <a:lnTo>
                    <a:pt x="156" y="125"/>
                  </a:lnTo>
                  <a:lnTo>
                    <a:pt x="130" y="156"/>
                  </a:lnTo>
                  <a:lnTo>
                    <a:pt x="87" y="169"/>
                  </a:lnTo>
                  <a:lnTo>
                    <a:pt x="44" y="156"/>
                  </a:lnTo>
                  <a:lnTo>
                    <a:pt x="13" y="125"/>
                  </a:lnTo>
                  <a:lnTo>
                    <a:pt x="0" y="82"/>
                  </a:lnTo>
                  <a:lnTo>
                    <a:pt x="13" y="39"/>
                  </a:lnTo>
                  <a:lnTo>
                    <a:pt x="44" y="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91"/>
            <p:cNvSpPr>
              <a:spLocks/>
            </p:cNvSpPr>
            <p:nvPr/>
          </p:nvSpPr>
          <p:spPr bwMode="auto">
            <a:xfrm>
              <a:off x="16744" y="4409"/>
              <a:ext cx="168" cy="169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5" y="9"/>
                </a:cxn>
                <a:cxn ang="0">
                  <a:pos x="156" y="39"/>
                </a:cxn>
                <a:cxn ang="0">
                  <a:pos x="168" y="82"/>
                </a:cxn>
                <a:cxn ang="0">
                  <a:pos x="156" y="125"/>
                </a:cxn>
                <a:cxn ang="0">
                  <a:pos x="125" y="156"/>
                </a:cxn>
                <a:cxn ang="0">
                  <a:pos x="86" y="169"/>
                </a:cxn>
                <a:cxn ang="0">
                  <a:pos x="43" y="156"/>
                </a:cxn>
                <a:cxn ang="0">
                  <a:pos x="8" y="125"/>
                </a:cxn>
                <a:cxn ang="0">
                  <a:pos x="0" y="82"/>
                </a:cxn>
                <a:cxn ang="0">
                  <a:pos x="8" y="39"/>
                </a:cxn>
                <a:cxn ang="0">
                  <a:pos x="43" y="9"/>
                </a:cxn>
                <a:cxn ang="0">
                  <a:pos x="86" y="0"/>
                </a:cxn>
              </a:cxnLst>
              <a:rect l="0" t="0" r="r" b="b"/>
              <a:pathLst>
                <a:path w="168" h="169">
                  <a:moveTo>
                    <a:pt x="86" y="0"/>
                  </a:moveTo>
                  <a:lnTo>
                    <a:pt x="125" y="9"/>
                  </a:lnTo>
                  <a:lnTo>
                    <a:pt x="156" y="39"/>
                  </a:lnTo>
                  <a:lnTo>
                    <a:pt x="168" y="82"/>
                  </a:lnTo>
                  <a:lnTo>
                    <a:pt x="156" y="125"/>
                  </a:lnTo>
                  <a:lnTo>
                    <a:pt x="125" y="156"/>
                  </a:lnTo>
                  <a:lnTo>
                    <a:pt x="86" y="169"/>
                  </a:lnTo>
                  <a:lnTo>
                    <a:pt x="43" y="156"/>
                  </a:lnTo>
                  <a:lnTo>
                    <a:pt x="8" y="125"/>
                  </a:lnTo>
                  <a:lnTo>
                    <a:pt x="0" y="82"/>
                  </a:lnTo>
                  <a:lnTo>
                    <a:pt x="8" y="39"/>
                  </a:lnTo>
                  <a:lnTo>
                    <a:pt x="43" y="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2" name="Group 118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657600" y="4800600"/>
            <a:ext cx="3048001" cy="592262"/>
            <a:chOff x="1781" y="3075"/>
            <a:chExt cx="8368" cy="1626"/>
          </a:xfrm>
        </p:grpSpPr>
        <p:sp>
          <p:nvSpPr>
            <p:cNvPr id="1144" name="Freeform 120"/>
            <p:cNvSpPr>
              <a:spLocks/>
            </p:cNvSpPr>
            <p:nvPr/>
          </p:nvSpPr>
          <p:spPr bwMode="auto">
            <a:xfrm>
              <a:off x="1781" y="3147"/>
              <a:ext cx="1734" cy="1230"/>
            </a:xfrm>
            <a:custGeom>
              <a:avLst/>
              <a:gdLst/>
              <a:ahLst/>
              <a:cxnLst>
                <a:cxn ang="0">
                  <a:pos x="655" y="6"/>
                </a:cxn>
                <a:cxn ang="0">
                  <a:pos x="668" y="59"/>
                </a:cxn>
                <a:cxn ang="0">
                  <a:pos x="726" y="354"/>
                </a:cxn>
                <a:cxn ang="0">
                  <a:pos x="810" y="699"/>
                </a:cxn>
                <a:cxn ang="0">
                  <a:pos x="870" y="868"/>
                </a:cxn>
                <a:cxn ang="0">
                  <a:pos x="975" y="855"/>
                </a:cxn>
                <a:cxn ang="0">
                  <a:pos x="1195" y="611"/>
                </a:cxn>
                <a:cxn ang="0">
                  <a:pos x="1438" y="324"/>
                </a:cxn>
                <a:cxn ang="0">
                  <a:pos x="1637" y="83"/>
                </a:cxn>
                <a:cxn ang="0">
                  <a:pos x="1692" y="14"/>
                </a:cxn>
                <a:cxn ang="0">
                  <a:pos x="1703" y="3"/>
                </a:cxn>
                <a:cxn ang="0">
                  <a:pos x="1716" y="6"/>
                </a:cxn>
                <a:cxn ang="0">
                  <a:pos x="1721" y="27"/>
                </a:cxn>
                <a:cxn ang="0">
                  <a:pos x="1718" y="56"/>
                </a:cxn>
                <a:cxn ang="0">
                  <a:pos x="1661" y="362"/>
                </a:cxn>
                <a:cxn ang="0">
                  <a:pos x="1614" y="723"/>
                </a:cxn>
                <a:cxn ang="0">
                  <a:pos x="1600" y="940"/>
                </a:cxn>
                <a:cxn ang="0">
                  <a:pos x="1608" y="1058"/>
                </a:cxn>
                <a:cxn ang="0">
                  <a:pos x="1650" y="1104"/>
                </a:cxn>
                <a:cxn ang="0">
                  <a:pos x="1724" y="1080"/>
                </a:cxn>
                <a:cxn ang="0">
                  <a:pos x="1734" y="1090"/>
                </a:cxn>
                <a:cxn ang="0">
                  <a:pos x="1648" y="1163"/>
                </a:cxn>
                <a:cxn ang="0">
                  <a:pos x="1517" y="1190"/>
                </a:cxn>
                <a:cxn ang="0">
                  <a:pos x="1472" y="1141"/>
                </a:cxn>
                <a:cxn ang="0">
                  <a:pos x="1472" y="852"/>
                </a:cxn>
                <a:cxn ang="0">
                  <a:pos x="1514" y="504"/>
                </a:cxn>
                <a:cxn ang="0">
                  <a:pos x="1195" y="721"/>
                </a:cxn>
                <a:cxn ang="0">
                  <a:pos x="948" y="994"/>
                </a:cxn>
                <a:cxn ang="0">
                  <a:pos x="857" y="1085"/>
                </a:cxn>
                <a:cxn ang="0">
                  <a:pos x="846" y="1090"/>
                </a:cxn>
                <a:cxn ang="0">
                  <a:pos x="799" y="1031"/>
                </a:cxn>
                <a:cxn ang="0">
                  <a:pos x="681" y="721"/>
                </a:cxn>
                <a:cxn ang="0">
                  <a:pos x="587" y="324"/>
                </a:cxn>
                <a:cxn ang="0">
                  <a:pos x="477" y="595"/>
                </a:cxn>
                <a:cxn ang="0">
                  <a:pos x="349" y="946"/>
                </a:cxn>
                <a:cxn ang="0">
                  <a:pos x="260" y="1125"/>
                </a:cxn>
                <a:cxn ang="0">
                  <a:pos x="136" y="1230"/>
                </a:cxn>
                <a:cxn ang="0">
                  <a:pos x="53" y="1206"/>
                </a:cxn>
                <a:cxn ang="0">
                  <a:pos x="0" y="1152"/>
                </a:cxn>
                <a:cxn ang="0">
                  <a:pos x="26" y="1053"/>
                </a:cxn>
                <a:cxn ang="0">
                  <a:pos x="63" y="1026"/>
                </a:cxn>
                <a:cxn ang="0">
                  <a:pos x="134" y="1069"/>
                </a:cxn>
                <a:cxn ang="0">
                  <a:pos x="202" y="1077"/>
                </a:cxn>
                <a:cxn ang="0">
                  <a:pos x="246" y="1034"/>
                </a:cxn>
                <a:cxn ang="0">
                  <a:pos x="322" y="879"/>
                </a:cxn>
                <a:cxn ang="0">
                  <a:pos x="448" y="517"/>
                </a:cxn>
                <a:cxn ang="0">
                  <a:pos x="524" y="188"/>
                </a:cxn>
                <a:cxn ang="0">
                  <a:pos x="571" y="32"/>
                </a:cxn>
              </a:cxnLst>
              <a:rect l="0" t="0" r="r" b="b"/>
              <a:pathLst>
                <a:path w="1734" h="1230">
                  <a:moveTo>
                    <a:pt x="642" y="0"/>
                  </a:moveTo>
                  <a:lnTo>
                    <a:pt x="647" y="0"/>
                  </a:lnTo>
                  <a:lnTo>
                    <a:pt x="652" y="3"/>
                  </a:lnTo>
                  <a:lnTo>
                    <a:pt x="655" y="6"/>
                  </a:lnTo>
                  <a:lnTo>
                    <a:pt x="660" y="8"/>
                  </a:lnTo>
                  <a:lnTo>
                    <a:pt x="660" y="19"/>
                  </a:lnTo>
                  <a:lnTo>
                    <a:pt x="666" y="35"/>
                  </a:lnTo>
                  <a:lnTo>
                    <a:pt x="668" y="59"/>
                  </a:lnTo>
                  <a:lnTo>
                    <a:pt x="673" y="78"/>
                  </a:lnTo>
                  <a:lnTo>
                    <a:pt x="689" y="172"/>
                  </a:lnTo>
                  <a:lnTo>
                    <a:pt x="707" y="263"/>
                  </a:lnTo>
                  <a:lnTo>
                    <a:pt x="726" y="354"/>
                  </a:lnTo>
                  <a:lnTo>
                    <a:pt x="747" y="450"/>
                  </a:lnTo>
                  <a:lnTo>
                    <a:pt x="773" y="557"/>
                  </a:lnTo>
                  <a:lnTo>
                    <a:pt x="791" y="635"/>
                  </a:lnTo>
                  <a:lnTo>
                    <a:pt x="810" y="699"/>
                  </a:lnTo>
                  <a:lnTo>
                    <a:pt x="825" y="753"/>
                  </a:lnTo>
                  <a:lnTo>
                    <a:pt x="841" y="796"/>
                  </a:lnTo>
                  <a:lnTo>
                    <a:pt x="854" y="836"/>
                  </a:lnTo>
                  <a:lnTo>
                    <a:pt x="870" y="868"/>
                  </a:lnTo>
                  <a:lnTo>
                    <a:pt x="883" y="900"/>
                  </a:lnTo>
                  <a:lnTo>
                    <a:pt x="899" y="930"/>
                  </a:lnTo>
                  <a:lnTo>
                    <a:pt x="933" y="898"/>
                  </a:lnTo>
                  <a:lnTo>
                    <a:pt x="975" y="855"/>
                  </a:lnTo>
                  <a:lnTo>
                    <a:pt x="1024" y="804"/>
                  </a:lnTo>
                  <a:lnTo>
                    <a:pt x="1077" y="745"/>
                  </a:lnTo>
                  <a:lnTo>
                    <a:pt x="1134" y="681"/>
                  </a:lnTo>
                  <a:lnTo>
                    <a:pt x="1195" y="611"/>
                  </a:lnTo>
                  <a:lnTo>
                    <a:pt x="1255" y="541"/>
                  </a:lnTo>
                  <a:lnTo>
                    <a:pt x="1318" y="466"/>
                  </a:lnTo>
                  <a:lnTo>
                    <a:pt x="1378" y="394"/>
                  </a:lnTo>
                  <a:lnTo>
                    <a:pt x="1438" y="324"/>
                  </a:lnTo>
                  <a:lnTo>
                    <a:pt x="1496" y="255"/>
                  </a:lnTo>
                  <a:lnTo>
                    <a:pt x="1548" y="190"/>
                  </a:lnTo>
                  <a:lnTo>
                    <a:pt x="1595" y="134"/>
                  </a:lnTo>
                  <a:lnTo>
                    <a:pt x="1637" y="83"/>
                  </a:lnTo>
                  <a:lnTo>
                    <a:pt x="1671" y="40"/>
                  </a:lnTo>
                  <a:lnTo>
                    <a:pt x="1679" y="30"/>
                  </a:lnTo>
                  <a:lnTo>
                    <a:pt x="1687" y="22"/>
                  </a:lnTo>
                  <a:lnTo>
                    <a:pt x="1692" y="14"/>
                  </a:lnTo>
                  <a:lnTo>
                    <a:pt x="1695" y="8"/>
                  </a:lnTo>
                  <a:lnTo>
                    <a:pt x="1700" y="6"/>
                  </a:lnTo>
                  <a:lnTo>
                    <a:pt x="1700" y="3"/>
                  </a:lnTo>
                  <a:lnTo>
                    <a:pt x="1703" y="3"/>
                  </a:lnTo>
                  <a:lnTo>
                    <a:pt x="1705" y="3"/>
                  </a:lnTo>
                  <a:lnTo>
                    <a:pt x="1708" y="0"/>
                  </a:lnTo>
                  <a:lnTo>
                    <a:pt x="1713" y="3"/>
                  </a:lnTo>
                  <a:lnTo>
                    <a:pt x="1716" y="6"/>
                  </a:lnTo>
                  <a:lnTo>
                    <a:pt x="1718" y="11"/>
                  </a:lnTo>
                  <a:lnTo>
                    <a:pt x="1718" y="16"/>
                  </a:lnTo>
                  <a:lnTo>
                    <a:pt x="1721" y="22"/>
                  </a:lnTo>
                  <a:lnTo>
                    <a:pt x="1721" y="27"/>
                  </a:lnTo>
                  <a:lnTo>
                    <a:pt x="1721" y="35"/>
                  </a:lnTo>
                  <a:lnTo>
                    <a:pt x="1718" y="40"/>
                  </a:lnTo>
                  <a:lnTo>
                    <a:pt x="1718" y="48"/>
                  </a:lnTo>
                  <a:lnTo>
                    <a:pt x="1718" y="56"/>
                  </a:lnTo>
                  <a:lnTo>
                    <a:pt x="1705" y="118"/>
                  </a:lnTo>
                  <a:lnTo>
                    <a:pt x="1690" y="190"/>
                  </a:lnTo>
                  <a:lnTo>
                    <a:pt x="1676" y="273"/>
                  </a:lnTo>
                  <a:lnTo>
                    <a:pt x="1661" y="362"/>
                  </a:lnTo>
                  <a:lnTo>
                    <a:pt x="1648" y="453"/>
                  </a:lnTo>
                  <a:lnTo>
                    <a:pt x="1635" y="547"/>
                  </a:lnTo>
                  <a:lnTo>
                    <a:pt x="1624" y="638"/>
                  </a:lnTo>
                  <a:lnTo>
                    <a:pt x="1614" y="723"/>
                  </a:lnTo>
                  <a:lnTo>
                    <a:pt x="1606" y="804"/>
                  </a:lnTo>
                  <a:lnTo>
                    <a:pt x="1600" y="873"/>
                  </a:lnTo>
                  <a:lnTo>
                    <a:pt x="1600" y="930"/>
                  </a:lnTo>
                  <a:lnTo>
                    <a:pt x="1600" y="940"/>
                  </a:lnTo>
                  <a:lnTo>
                    <a:pt x="1600" y="965"/>
                  </a:lnTo>
                  <a:lnTo>
                    <a:pt x="1603" y="999"/>
                  </a:lnTo>
                  <a:lnTo>
                    <a:pt x="1606" y="1037"/>
                  </a:lnTo>
                  <a:lnTo>
                    <a:pt x="1608" y="1058"/>
                  </a:lnTo>
                  <a:lnTo>
                    <a:pt x="1611" y="1074"/>
                  </a:lnTo>
                  <a:lnTo>
                    <a:pt x="1619" y="1090"/>
                  </a:lnTo>
                  <a:lnTo>
                    <a:pt x="1632" y="1098"/>
                  </a:lnTo>
                  <a:lnTo>
                    <a:pt x="1650" y="1104"/>
                  </a:lnTo>
                  <a:lnTo>
                    <a:pt x="1671" y="1093"/>
                  </a:lnTo>
                  <a:lnTo>
                    <a:pt x="1697" y="1082"/>
                  </a:lnTo>
                  <a:lnTo>
                    <a:pt x="1721" y="1077"/>
                  </a:lnTo>
                  <a:lnTo>
                    <a:pt x="1724" y="1080"/>
                  </a:lnTo>
                  <a:lnTo>
                    <a:pt x="1729" y="1080"/>
                  </a:lnTo>
                  <a:lnTo>
                    <a:pt x="1731" y="1082"/>
                  </a:lnTo>
                  <a:lnTo>
                    <a:pt x="1734" y="1085"/>
                  </a:lnTo>
                  <a:lnTo>
                    <a:pt x="1734" y="1090"/>
                  </a:lnTo>
                  <a:lnTo>
                    <a:pt x="1729" y="1106"/>
                  </a:lnTo>
                  <a:lnTo>
                    <a:pt x="1710" y="1125"/>
                  </a:lnTo>
                  <a:lnTo>
                    <a:pt x="1682" y="1144"/>
                  </a:lnTo>
                  <a:lnTo>
                    <a:pt x="1648" y="1163"/>
                  </a:lnTo>
                  <a:lnTo>
                    <a:pt x="1614" y="1179"/>
                  </a:lnTo>
                  <a:lnTo>
                    <a:pt x="1577" y="1190"/>
                  </a:lnTo>
                  <a:lnTo>
                    <a:pt x="1545" y="1192"/>
                  </a:lnTo>
                  <a:lnTo>
                    <a:pt x="1517" y="1190"/>
                  </a:lnTo>
                  <a:lnTo>
                    <a:pt x="1498" y="1181"/>
                  </a:lnTo>
                  <a:lnTo>
                    <a:pt x="1485" y="1168"/>
                  </a:lnTo>
                  <a:lnTo>
                    <a:pt x="1477" y="1155"/>
                  </a:lnTo>
                  <a:lnTo>
                    <a:pt x="1472" y="1141"/>
                  </a:lnTo>
                  <a:lnTo>
                    <a:pt x="1472" y="1131"/>
                  </a:lnTo>
                  <a:lnTo>
                    <a:pt x="1464" y="999"/>
                  </a:lnTo>
                  <a:lnTo>
                    <a:pt x="1467" y="930"/>
                  </a:lnTo>
                  <a:lnTo>
                    <a:pt x="1472" y="852"/>
                  </a:lnTo>
                  <a:lnTo>
                    <a:pt x="1480" y="766"/>
                  </a:lnTo>
                  <a:lnTo>
                    <a:pt x="1490" y="678"/>
                  </a:lnTo>
                  <a:lnTo>
                    <a:pt x="1504" y="590"/>
                  </a:lnTo>
                  <a:lnTo>
                    <a:pt x="1514" y="504"/>
                  </a:lnTo>
                  <a:lnTo>
                    <a:pt x="1527" y="426"/>
                  </a:lnTo>
                  <a:lnTo>
                    <a:pt x="1538" y="359"/>
                  </a:lnTo>
                  <a:lnTo>
                    <a:pt x="1545" y="306"/>
                  </a:lnTo>
                  <a:lnTo>
                    <a:pt x="1195" y="721"/>
                  </a:lnTo>
                  <a:lnTo>
                    <a:pt x="1132" y="796"/>
                  </a:lnTo>
                  <a:lnTo>
                    <a:pt x="1071" y="863"/>
                  </a:lnTo>
                  <a:lnTo>
                    <a:pt x="1011" y="930"/>
                  </a:lnTo>
                  <a:lnTo>
                    <a:pt x="948" y="994"/>
                  </a:lnTo>
                  <a:lnTo>
                    <a:pt x="880" y="1064"/>
                  </a:lnTo>
                  <a:lnTo>
                    <a:pt x="870" y="1072"/>
                  </a:lnTo>
                  <a:lnTo>
                    <a:pt x="865" y="1080"/>
                  </a:lnTo>
                  <a:lnTo>
                    <a:pt x="857" y="1085"/>
                  </a:lnTo>
                  <a:lnTo>
                    <a:pt x="854" y="1088"/>
                  </a:lnTo>
                  <a:lnTo>
                    <a:pt x="851" y="1090"/>
                  </a:lnTo>
                  <a:lnTo>
                    <a:pt x="849" y="1090"/>
                  </a:lnTo>
                  <a:lnTo>
                    <a:pt x="846" y="1090"/>
                  </a:lnTo>
                  <a:lnTo>
                    <a:pt x="844" y="1090"/>
                  </a:lnTo>
                  <a:lnTo>
                    <a:pt x="830" y="1085"/>
                  </a:lnTo>
                  <a:lnTo>
                    <a:pt x="817" y="1064"/>
                  </a:lnTo>
                  <a:lnTo>
                    <a:pt x="799" y="1031"/>
                  </a:lnTo>
                  <a:lnTo>
                    <a:pt x="775" y="986"/>
                  </a:lnTo>
                  <a:lnTo>
                    <a:pt x="741" y="908"/>
                  </a:lnTo>
                  <a:lnTo>
                    <a:pt x="710" y="820"/>
                  </a:lnTo>
                  <a:lnTo>
                    <a:pt x="681" y="721"/>
                  </a:lnTo>
                  <a:lnTo>
                    <a:pt x="652" y="622"/>
                  </a:lnTo>
                  <a:lnTo>
                    <a:pt x="629" y="517"/>
                  </a:lnTo>
                  <a:lnTo>
                    <a:pt x="608" y="418"/>
                  </a:lnTo>
                  <a:lnTo>
                    <a:pt x="587" y="324"/>
                  </a:lnTo>
                  <a:lnTo>
                    <a:pt x="569" y="239"/>
                  </a:lnTo>
                  <a:lnTo>
                    <a:pt x="545" y="356"/>
                  </a:lnTo>
                  <a:lnTo>
                    <a:pt x="514" y="477"/>
                  </a:lnTo>
                  <a:lnTo>
                    <a:pt x="477" y="595"/>
                  </a:lnTo>
                  <a:lnTo>
                    <a:pt x="440" y="707"/>
                  </a:lnTo>
                  <a:lnTo>
                    <a:pt x="401" y="815"/>
                  </a:lnTo>
                  <a:lnTo>
                    <a:pt x="362" y="911"/>
                  </a:lnTo>
                  <a:lnTo>
                    <a:pt x="349" y="946"/>
                  </a:lnTo>
                  <a:lnTo>
                    <a:pt x="333" y="986"/>
                  </a:lnTo>
                  <a:lnTo>
                    <a:pt x="312" y="1031"/>
                  </a:lnTo>
                  <a:lnTo>
                    <a:pt x="288" y="1080"/>
                  </a:lnTo>
                  <a:lnTo>
                    <a:pt x="260" y="1125"/>
                  </a:lnTo>
                  <a:lnTo>
                    <a:pt x="231" y="1165"/>
                  </a:lnTo>
                  <a:lnTo>
                    <a:pt x="202" y="1198"/>
                  </a:lnTo>
                  <a:lnTo>
                    <a:pt x="171" y="1222"/>
                  </a:lnTo>
                  <a:lnTo>
                    <a:pt x="136" y="1230"/>
                  </a:lnTo>
                  <a:lnTo>
                    <a:pt x="126" y="1230"/>
                  </a:lnTo>
                  <a:lnTo>
                    <a:pt x="105" y="1224"/>
                  </a:lnTo>
                  <a:lnTo>
                    <a:pt x="81" y="1219"/>
                  </a:lnTo>
                  <a:lnTo>
                    <a:pt x="53" y="1206"/>
                  </a:lnTo>
                  <a:lnTo>
                    <a:pt x="26" y="1190"/>
                  </a:lnTo>
                  <a:lnTo>
                    <a:pt x="11" y="1176"/>
                  </a:lnTo>
                  <a:lnTo>
                    <a:pt x="3" y="1163"/>
                  </a:lnTo>
                  <a:lnTo>
                    <a:pt x="0" y="1152"/>
                  </a:lnTo>
                  <a:lnTo>
                    <a:pt x="0" y="1144"/>
                  </a:lnTo>
                  <a:lnTo>
                    <a:pt x="3" y="1115"/>
                  </a:lnTo>
                  <a:lnTo>
                    <a:pt x="13" y="1082"/>
                  </a:lnTo>
                  <a:lnTo>
                    <a:pt x="26" y="1053"/>
                  </a:lnTo>
                  <a:lnTo>
                    <a:pt x="42" y="1031"/>
                  </a:lnTo>
                  <a:lnTo>
                    <a:pt x="58" y="1023"/>
                  </a:lnTo>
                  <a:lnTo>
                    <a:pt x="61" y="1023"/>
                  </a:lnTo>
                  <a:lnTo>
                    <a:pt x="63" y="1026"/>
                  </a:lnTo>
                  <a:lnTo>
                    <a:pt x="66" y="1029"/>
                  </a:lnTo>
                  <a:lnTo>
                    <a:pt x="71" y="1031"/>
                  </a:lnTo>
                  <a:lnTo>
                    <a:pt x="102" y="1053"/>
                  </a:lnTo>
                  <a:lnTo>
                    <a:pt x="134" y="1069"/>
                  </a:lnTo>
                  <a:lnTo>
                    <a:pt x="165" y="1077"/>
                  </a:lnTo>
                  <a:lnTo>
                    <a:pt x="186" y="1077"/>
                  </a:lnTo>
                  <a:lnTo>
                    <a:pt x="194" y="1077"/>
                  </a:lnTo>
                  <a:lnTo>
                    <a:pt x="202" y="1077"/>
                  </a:lnTo>
                  <a:lnTo>
                    <a:pt x="212" y="1072"/>
                  </a:lnTo>
                  <a:lnTo>
                    <a:pt x="223" y="1066"/>
                  </a:lnTo>
                  <a:lnTo>
                    <a:pt x="233" y="1053"/>
                  </a:lnTo>
                  <a:lnTo>
                    <a:pt x="246" y="1034"/>
                  </a:lnTo>
                  <a:lnTo>
                    <a:pt x="262" y="1010"/>
                  </a:lnTo>
                  <a:lnTo>
                    <a:pt x="281" y="975"/>
                  </a:lnTo>
                  <a:lnTo>
                    <a:pt x="299" y="932"/>
                  </a:lnTo>
                  <a:lnTo>
                    <a:pt x="322" y="879"/>
                  </a:lnTo>
                  <a:lnTo>
                    <a:pt x="349" y="812"/>
                  </a:lnTo>
                  <a:lnTo>
                    <a:pt x="380" y="731"/>
                  </a:lnTo>
                  <a:lnTo>
                    <a:pt x="417" y="622"/>
                  </a:lnTo>
                  <a:lnTo>
                    <a:pt x="448" y="517"/>
                  </a:lnTo>
                  <a:lnTo>
                    <a:pt x="474" y="423"/>
                  </a:lnTo>
                  <a:lnTo>
                    <a:pt x="495" y="338"/>
                  </a:lnTo>
                  <a:lnTo>
                    <a:pt x="511" y="257"/>
                  </a:lnTo>
                  <a:lnTo>
                    <a:pt x="524" y="188"/>
                  </a:lnTo>
                  <a:lnTo>
                    <a:pt x="535" y="126"/>
                  </a:lnTo>
                  <a:lnTo>
                    <a:pt x="542" y="70"/>
                  </a:lnTo>
                  <a:lnTo>
                    <a:pt x="553" y="51"/>
                  </a:lnTo>
                  <a:lnTo>
                    <a:pt x="571" y="32"/>
                  </a:lnTo>
                  <a:lnTo>
                    <a:pt x="595" y="16"/>
                  </a:lnTo>
                  <a:lnTo>
                    <a:pt x="621" y="6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121"/>
            <p:cNvSpPr>
              <a:spLocks/>
            </p:cNvSpPr>
            <p:nvPr/>
          </p:nvSpPr>
          <p:spPr bwMode="auto">
            <a:xfrm>
              <a:off x="3816" y="3075"/>
              <a:ext cx="370" cy="1626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7" y="5"/>
                </a:cxn>
                <a:cxn ang="0">
                  <a:pos x="370" y="16"/>
                </a:cxn>
                <a:cxn ang="0">
                  <a:pos x="370" y="21"/>
                </a:cxn>
                <a:cxn ang="0">
                  <a:pos x="367" y="27"/>
                </a:cxn>
                <a:cxn ang="0">
                  <a:pos x="356" y="35"/>
                </a:cxn>
                <a:cxn ang="0">
                  <a:pos x="280" y="123"/>
                </a:cxn>
                <a:cxn ang="0">
                  <a:pos x="181" y="303"/>
                </a:cxn>
                <a:cxn ang="0">
                  <a:pos x="121" y="498"/>
                </a:cxn>
                <a:cxn ang="0">
                  <a:pos x="95" y="707"/>
                </a:cxn>
                <a:cxn ang="0">
                  <a:pos x="95" y="897"/>
                </a:cxn>
                <a:cxn ang="0">
                  <a:pos x="113" y="1074"/>
                </a:cxn>
                <a:cxn ang="0">
                  <a:pos x="155" y="1253"/>
                </a:cxn>
                <a:cxn ang="0">
                  <a:pos x="231" y="1425"/>
                </a:cxn>
                <a:cxn ang="0">
                  <a:pos x="343" y="1575"/>
                </a:cxn>
                <a:cxn ang="0">
                  <a:pos x="359" y="1591"/>
                </a:cxn>
                <a:cxn ang="0">
                  <a:pos x="367" y="1599"/>
                </a:cxn>
                <a:cxn ang="0">
                  <a:pos x="370" y="1607"/>
                </a:cxn>
                <a:cxn ang="0">
                  <a:pos x="370" y="1610"/>
                </a:cxn>
                <a:cxn ang="0">
                  <a:pos x="370" y="1618"/>
                </a:cxn>
                <a:cxn ang="0">
                  <a:pos x="359" y="1626"/>
                </a:cxn>
                <a:cxn ang="0">
                  <a:pos x="343" y="1623"/>
                </a:cxn>
                <a:cxn ang="0">
                  <a:pos x="301" y="1591"/>
                </a:cxn>
                <a:cxn ang="0">
                  <a:pos x="241" y="1529"/>
                </a:cxn>
                <a:cxn ang="0">
                  <a:pos x="173" y="1438"/>
                </a:cxn>
                <a:cxn ang="0">
                  <a:pos x="105" y="1318"/>
                </a:cxn>
                <a:cxn ang="0">
                  <a:pos x="29" y="1098"/>
                </a:cxn>
                <a:cxn ang="0">
                  <a:pos x="3" y="897"/>
                </a:cxn>
                <a:cxn ang="0">
                  <a:pos x="3" y="726"/>
                </a:cxn>
                <a:cxn ang="0">
                  <a:pos x="29" y="530"/>
                </a:cxn>
                <a:cxn ang="0">
                  <a:pos x="100" y="316"/>
                </a:cxn>
                <a:cxn ang="0">
                  <a:pos x="168" y="193"/>
                </a:cxn>
                <a:cxn ang="0">
                  <a:pos x="239" y="99"/>
                </a:cxn>
                <a:cxn ang="0">
                  <a:pos x="301" y="35"/>
                </a:cxn>
                <a:cxn ang="0">
                  <a:pos x="343" y="3"/>
                </a:cxn>
              </a:cxnLst>
              <a:rect l="0" t="0" r="r" b="b"/>
              <a:pathLst>
                <a:path w="370" h="1626">
                  <a:moveTo>
                    <a:pt x="351" y="0"/>
                  </a:moveTo>
                  <a:lnTo>
                    <a:pt x="359" y="0"/>
                  </a:lnTo>
                  <a:lnTo>
                    <a:pt x="362" y="3"/>
                  </a:lnTo>
                  <a:lnTo>
                    <a:pt x="367" y="5"/>
                  </a:lnTo>
                  <a:lnTo>
                    <a:pt x="370" y="11"/>
                  </a:lnTo>
                  <a:lnTo>
                    <a:pt x="370" y="16"/>
                  </a:lnTo>
                  <a:lnTo>
                    <a:pt x="370" y="19"/>
                  </a:lnTo>
                  <a:lnTo>
                    <a:pt x="370" y="21"/>
                  </a:lnTo>
                  <a:lnTo>
                    <a:pt x="367" y="21"/>
                  </a:lnTo>
                  <a:lnTo>
                    <a:pt x="367" y="27"/>
                  </a:lnTo>
                  <a:lnTo>
                    <a:pt x="362" y="29"/>
                  </a:lnTo>
                  <a:lnTo>
                    <a:pt x="356" y="35"/>
                  </a:lnTo>
                  <a:lnTo>
                    <a:pt x="349" y="43"/>
                  </a:lnTo>
                  <a:lnTo>
                    <a:pt x="280" y="123"/>
                  </a:lnTo>
                  <a:lnTo>
                    <a:pt x="225" y="209"/>
                  </a:lnTo>
                  <a:lnTo>
                    <a:pt x="181" y="303"/>
                  </a:lnTo>
                  <a:lnTo>
                    <a:pt x="147" y="399"/>
                  </a:lnTo>
                  <a:lnTo>
                    <a:pt x="121" y="498"/>
                  </a:lnTo>
                  <a:lnTo>
                    <a:pt x="105" y="603"/>
                  </a:lnTo>
                  <a:lnTo>
                    <a:pt x="95" y="707"/>
                  </a:lnTo>
                  <a:lnTo>
                    <a:pt x="92" y="812"/>
                  </a:lnTo>
                  <a:lnTo>
                    <a:pt x="95" y="897"/>
                  </a:lnTo>
                  <a:lnTo>
                    <a:pt x="100" y="986"/>
                  </a:lnTo>
                  <a:lnTo>
                    <a:pt x="113" y="1074"/>
                  </a:lnTo>
                  <a:lnTo>
                    <a:pt x="131" y="1165"/>
                  </a:lnTo>
                  <a:lnTo>
                    <a:pt x="155" y="1253"/>
                  </a:lnTo>
                  <a:lnTo>
                    <a:pt x="189" y="1339"/>
                  </a:lnTo>
                  <a:lnTo>
                    <a:pt x="231" y="1425"/>
                  </a:lnTo>
                  <a:lnTo>
                    <a:pt x="280" y="1503"/>
                  </a:lnTo>
                  <a:lnTo>
                    <a:pt x="343" y="1575"/>
                  </a:lnTo>
                  <a:lnTo>
                    <a:pt x="351" y="1583"/>
                  </a:lnTo>
                  <a:lnTo>
                    <a:pt x="359" y="1591"/>
                  </a:lnTo>
                  <a:lnTo>
                    <a:pt x="364" y="1596"/>
                  </a:lnTo>
                  <a:lnTo>
                    <a:pt x="367" y="1599"/>
                  </a:lnTo>
                  <a:lnTo>
                    <a:pt x="370" y="1604"/>
                  </a:lnTo>
                  <a:lnTo>
                    <a:pt x="370" y="1607"/>
                  </a:lnTo>
                  <a:lnTo>
                    <a:pt x="370" y="1610"/>
                  </a:lnTo>
                  <a:lnTo>
                    <a:pt x="370" y="1610"/>
                  </a:lnTo>
                  <a:lnTo>
                    <a:pt x="370" y="1610"/>
                  </a:lnTo>
                  <a:lnTo>
                    <a:pt x="370" y="1618"/>
                  </a:lnTo>
                  <a:lnTo>
                    <a:pt x="364" y="1623"/>
                  </a:lnTo>
                  <a:lnTo>
                    <a:pt x="359" y="1626"/>
                  </a:lnTo>
                  <a:lnTo>
                    <a:pt x="351" y="1626"/>
                  </a:lnTo>
                  <a:lnTo>
                    <a:pt x="343" y="1623"/>
                  </a:lnTo>
                  <a:lnTo>
                    <a:pt x="325" y="1610"/>
                  </a:lnTo>
                  <a:lnTo>
                    <a:pt x="301" y="1591"/>
                  </a:lnTo>
                  <a:lnTo>
                    <a:pt x="275" y="1564"/>
                  </a:lnTo>
                  <a:lnTo>
                    <a:pt x="241" y="1529"/>
                  </a:lnTo>
                  <a:lnTo>
                    <a:pt x="207" y="1489"/>
                  </a:lnTo>
                  <a:lnTo>
                    <a:pt x="173" y="1438"/>
                  </a:lnTo>
                  <a:lnTo>
                    <a:pt x="136" y="1382"/>
                  </a:lnTo>
                  <a:lnTo>
                    <a:pt x="105" y="1318"/>
                  </a:lnTo>
                  <a:lnTo>
                    <a:pt x="60" y="1208"/>
                  </a:lnTo>
                  <a:lnTo>
                    <a:pt x="29" y="1098"/>
                  </a:lnTo>
                  <a:lnTo>
                    <a:pt x="11" y="994"/>
                  </a:lnTo>
                  <a:lnTo>
                    <a:pt x="3" y="897"/>
                  </a:lnTo>
                  <a:lnTo>
                    <a:pt x="0" y="812"/>
                  </a:lnTo>
                  <a:lnTo>
                    <a:pt x="3" y="726"/>
                  </a:lnTo>
                  <a:lnTo>
                    <a:pt x="11" y="632"/>
                  </a:lnTo>
                  <a:lnTo>
                    <a:pt x="29" y="530"/>
                  </a:lnTo>
                  <a:lnTo>
                    <a:pt x="58" y="423"/>
                  </a:lnTo>
                  <a:lnTo>
                    <a:pt x="100" y="316"/>
                  </a:lnTo>
                  <a:lnTo>
                    <a:pt x="134" y="252"/>
                  </a:lnTo>
                  <a:lnTo>
                    <a:pt x="168" y="193"/>
                  </a:lnTo>
                  <a:lnTo>
                    <a:pt x="205" y="142"/>
                  </a:lnTo>
                  <a:lnTo>
                    <a:pt x="239" y="99"/>
                  </a:lnTo>
                  <a:lnTo>
                    <a:pt x="273" y="64"/>
                  </a:lnTo>
                  <a:lnTo>
                    <a:pt x="301" y="35"/>
                  </a:lnTo>
                  <a:lnTo>
                    <a:pt x="325" y="16"/>
                  </a:lnTo>
                  <a:lnTo>
                    <a:pt x="343" y="3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122"/>
            <p:cNvSpPr>
              <a:spLocks/>
            </p:cNvSpPr>
            <p:nvPr/>
          </p:nvSpPr>
          <p:spPr bwMode="auto">
            <a:xfrm>
              <a:off x="4301" y="3576"/>
              <a:ext cx="838" cy="1069"/>
            </a:xfrm>
            <a:custGeom>
              <a:avLst/>
              <a:gdLst/>
              <a:ahLst/>
              <a:cxnLst>
                <a:cxn ang="0">
                  <a:pos x="364" y="5"/>
                </a:cxn>
                <a:cxn ang="0">
                  <a:pos x="445" y="51"/>
                </a:cxn>
                <a:cxn ang="0">
                  <a:pos x="500" y="131"/>
                </a:cxn>
                <a:cxn ang="0">
                  <a:pos x="547" y="254"/>
                </a:cxn>
                <a:cxn ang="0">
                  <a:pos x="579" y="386"/>
                </a:cxn>
                <a:cxn ang="0">
                  <a:pos x="586" y="479"/>
                </a:cxn>
                <a:cxn ang="0">
                  <a:pos x="652" y="345"/>
                </a:cxn>
                <a:cxn ang="0">
                  <a:pos x="796" y="27"/>
                </a:cxn>
                <a:cxn ang="0">
                  <a:pos x="804" y="19"/>
                </a:cxn>
                <a:cxn ang="0">
                  <a:pos x="814" y="19"/>
                </a:cxn>
                <a:cxn ang="0">
                  <a:pos x="819" y="19"/>
                </a:cxn>
                <a:cxn ang="0">
                  <a:pos x="825" y="19"/>
                </a:cxn>
                <a:cxn ang="0">
                  <a:pos x="833" y="24"/>
                </a:cxn>
                <a:cxn ang="0">
                  <a:pos x="838" y="32"/>
                </a:cxn>
                <a:cxn ang="0">
                  <a:pos x="825" y="59"/>
                </a:cxn>
                <a:cxn ang="0">
                  <a:pos x="806" y="96"/>
                </a:cxn>
                <a:cxn ang="0">
                  <a:pos x="744" y="230"/>
                </a:cxn>
                <a:cxn ang="0">
                  <a:pos x="675" y="391"/>
                </a:cxn>
                <a:cxn ang="0">
                  <a:pos x="613" y="552"/>
                </a:cxn>
                <a:cxn ang="0">
                  <a:pos x="576" y="691"/>
                </a:cxn>
                <a:cxn ang="0">
                  <a:pos x="563" y="771"/>
                </a:cxn>
                <a:cxn ang="0">
                  <a:pos x="537" y="894"/>
                </a:cxn>
                <a:cxn ang="0">
                  <a:pos x="505" y="1012"/>
                </a:cxn>
                <a:cxn ang="0">
                  <a:pos x="482" y="1063"/>
                </a:cxn>
                <a:cxn ang="0">
                  <a:pos x="461" y="1066"/>
                </a:cxn>
                <a:cxn ang="0">
                  <a:pos x="450" y="1055"/>
                </a:cxn>
                <a:cxn ang="0">
                  <a:pos x="448" y="1039"/>
                </a:cxn>
                <a:cxn ang="0">
                  <a:pos x="455" y="983"/>
                </a:cxn>
                <a:cxn ang="0">
                  <a:pos x="474" y="892"/>
                </a:cxn>
                <a:cxn ang="0">
                  <a:pos x="503" y="787"/>
                </a:cxn>
                <a:cxn ang="0">
                  <a:pos x="529" y="691"/>
                </a:cxn>
                <a:cxn ang="0">
                  <a:pos x="542" y="648"/>
                </a:cxn>
                <a:cxn ang="0">
                  <a:pos x="547" y="581"/>
                </a:cxn>
                <a:cxn ang="0">
                  <a:pos x="550" y="493"/>
                </a:cxn>
                <a:cxn ang="0">
                  <a:pos x="542" y="410"/>
                </a:cxn>
                <a:cxn ang="0">
                  <a:pos x="524" y="319"/>
                </a:cxn>
                <a:cxn ang="0">
                  <a:pos x="489" y="233"/>
                </a:cxn>
                <a:cxn ang="0">
                  <a:pos x="432" y="163"/>
                </a:cxn>
                <a:cxn ang="0">
                  <a:pos x="345" y="123"/>
                </a:cxn>
                <a:cxn ang="0">
                  <a:pos x="280" y="118"/>
                </a:cxn>
                <a:cxn ang="0">
                  <a:pos x="238" y="123"/>
                </a:cxn>
                <a:cxn ang="0">
                  <a:pos x="180" y="142"/>
                </a:cxn>
                <a:cxn ang="0">
                  <a:pos x="115" y="182"/>
                </a:cxn>
                <a:cxn ang="0">
                  <a:pos x="57" y="254"/>
                </a:cxn>
                <a:cxn ang="0">
                  <a:pos x="36" y="305"/>
                </a:cxn>
                <a:cxn ang="0">
                  <a:pos x="23" y="313"/>
                </a:cxn>
                <a:cxn ang="0">
                  <a:pos x="13" y="313"/>
                </a:cxn>
                <a:cxn ang="0">
                  <a:pos x="2" y="308"/>
                </a:cxn>
                <a:cxn ang="0">
                  <a:pos x="0" y="297"/>
                </a:cxn>
                <a:cxn ang="0">
                  <a:pos x="13" y="246"/>
                </a:cxn>
                <a:cxn ang="0">
                  <a:pos x="52" y="171"/>
                </a:cxn>
                <a:cxn ang="0">
                  <a:pos x="115" y="91"/>
                </a:cxn>
                <a:cxn ang="0">
                  <a:pos x="201" y="27"/>
                </a:cxn>
                <a:cxn ang="0">
                  <a:pos x="311" y="0"/>
                </a:cxn>
              </a:cxnLst>
              <a:rect l="0" t="0" r="r" b="b"/>
              <a:pathLst>
                <a:path w="838" h="1069">
                  <a:moveTo>
                    <a:pt x="311" y="0"/>
                  </a:moveTo>
                  <a:lnTo>
                    <a:pt x="364" y="5"/>
                  </a:lnTo>
                  <a:lnTo>
                    <a:pt x="406" y="24"/>
                  </a:lnTo>
                  <a:lnTo>
                    <a:pt x="445" y="51"/>
                  </a:lnTo>
                  <a:lnTo>
                    <a:pt x="476" y="88"/>
                  </a:lnTo>
                  <a:lnTo>
                    <a:pt x="500" y="131"/>
                  </a:lnTo>
                  <a:lnTo>
                    <a:pt x="521" y="179"/>
                  </a:lnTo>
                  <a:lnTo>
                    <a:pt x="547" y="254"/>
                  </a:lnTo>
                  <a:lnTo>
                    <a:pt x="565" y="324"/>
                  </a:lnTo>
                  <a:lnTo>
                    <a:pt x="579" y="386"/>
                  </a:lnTo>
                  <a:lnTo>
                    <a:pt x="584" y="436"/>
                  </a:lnTo>
                  <a:lnTo>
                    <a:pt x="586" y="479"/>
                  </a:lnTo>
                  <a:lnTo>
                    <a:pt x="586" y="511"/>
                  </a:lnTo>
                  <a:lnTo>
                    <a:pt x="652" y="345"/>
                  </a:lnTo>
                  <a:lnTo>
                    <a:pt x="720" y="185"/>
                  </a:lnTo>
                  <a:lnTo>
                    <a:pt x="796" y="27"/>
                  </a:lnTo>
                  <a:lnTo>
                    <a:pt x="801" y="24"/>
                  </a:lnTo>
                  <a:lnTo>
                    <a:pt x="804" y="19"/>
                  </a:lnTo>
                  <a:lnTo>
                    <a:pt x="809" y="19"/>
                  </a:lnTo>
                  <a:lnTo>
                    <a:pt x="814" y="19"/>
                  </a:lnTo>
                  <a:lnTo>
                    <a:pt x="817" y="19"/>
                  </a:lnTo>
                  <a:lnTo>
                    <a:pt x="819" y="19"/>
                  </a:lnTo>
                  <a:lnTo>
                    <a:pt x="822" y="19"/>
                  </a:lnTo>
                  <a:lnTo>
                    <a:pt x="825" y="19"/>
                  </a:lnTo>
                  <a:lnTo>
                    <a:pt x="830" y="21"/>
                  </a:lnTo>
                  <a:lnTo>
                    <a:pt x="833" y="24"/>
                  </a:lnTo>
                  <a:lnTo>
                    <a:pt x="835" y="27"/>
                  </a:lnTo>
                  <a:lnTo>
                    <a:pt x="838" y="32"/>
                  </a:lnTo>
                  <a:lnTo>
                    <a:pt x="833" y="43"/>
                  </a:lnTo>
                  <a:lnTo>
                    <a:pt x="825" y="59"/>
                  </a:lnTo>
                  <a:lnTo>
                    <a:pt x="817" y="80"/>
                  </a:lnTo>
                  <a:lnTo>
                    <a:pt x="806" y="96"/>
                  </a:lnTo>
                  <a:lnTo>
                    <a:pt x="778" y="158"/>
                  </a:lnTo>
                  <a:lnTo>
                    <a:pt x="744" y="230"/>
                  </a:lnTo>
                  <a:lnTo>
                    <a:pt x="709" y="308"/>
                  </a:lnTo>
                  <a:lnTo>
                    <a:pt x="675" y="391"/>
                  </a:lnTo>
                  <a:lnTo>
                    <a:pt x="644" y="474"/>
                  </a:lnTo>
                  <a:lnTo>
                    <a:pt x="613" y="552"/>
                  </a:lnTo>
                  <a:lnTo>
                    <a:pt x="589" y="627"/>
                  </a:lnTo>
                  <a:lnTo>
                    <a:pt x="576" y="691"/>
                  </a:lnTo>
                  <a:lnTo>
                    <a:pt x="571" y="726"/>
                  </a:lnTo>
                  <a:lnTo>
                    <a:pt x="563" y="771"/>
                  </a:lnTo>
                  <a:lnTo>
                    <a:pt x="552" y="827"/>
                  </a:lnTo>
                  <a:lnTo>
                    <a:pt x="537" y="894"/>
                  </a:lnTo>
                  <a:lnTo>
                    <a:pt x="516" y="972"/>
                  </a:lnTo>
                  <a:lnTo>
                    <a:pt x="505" y="1012"/>
                  </a:lnTo>
                  <a:lnTo>
                    <a:pt x="492" y="1042"/>
                  </a:lnTo>
                  <a:lnTo>
                    <a:pt x="482" y="1063"/>
                  </a:lnTo>
                  <a:lnTo>
                    <a:pt x="466" y="1069"/>
                  </a:lnTo>
                  <a:lnTo>
                    <a:pt x="461" y="1066"/>
                  </a:lnTo>
                  <a:lnTo>
                    <a:pt x="455" y="1063"/>
                  </a:lnTo>
                  <a:lnTo>
                    <a:pt x="450" y="1055"/>
                  </a:lnTo>
                  <a:lnTo>
                    <a:pt x="448" y="1047"/>
                  </a:lnTo>
                  <a:lnTo>
                    <a:pt x="448" y="1039"/>
                  </a:lnTo>
                  <a:lnTo>
                    <a:pt x="448" y="1015"/>
                  </a:lnTo>
                  <a:lnTo>
                    <a:pt x="455" y="983"/>
                  </a:lnTo>
                  <a:lnTo>
                    <a:pt x="463" y="940"/>
                  </a:lnTo>
                  <a:lnTo>
                    <a:pt x="474" y="892"/>
                  </a:lnTo>
                  <a:lnTo>
                    <a:pt x="487" y="841"/>
                  </a:lnTo>
                  <a:lnTo>
                    <a:pt x="503" y="787"/>
                  </a:lnTo>
                  <a:lnTo>
                    <a:pt x="516" y="736"/>
                  </a:lnTo>
                  <a:lnTo>
                    <a:pt x="529" y="691"/>
                  </a:lnTo>
                  <a:lnTo>
                    <a:pt x="534" y="669"/>
                  </a:lnTo>
                  <a:lnTo>
                    <a:pt x="542" y="648"/>
                  </a:lnTo>
                  <a:lnTo>
                    <a:pt x="544" y="619"/>
                  </a:lnTo>
                  <a:lnTo>
                    <a:pt x="547" y="581"/>
                  </a:lnTo>
                  <a:lnTo>
                    <a:pt x="550" y="530"/>
                  </a:lnTo>
                  <a:lnTo>
                    <a:pt x="550" y="493"/>
                  </a:lnTo>
                  <a:lnTo>
                    <a:pt x="547" y="455"/>
                  </a:lnTo>
                  <a:lnTo>
                    <a:pt x="542" y="410"/>
                  </a:lnTo>
                  <a:lnTo>
                    <a:pt x="534" y="364"/>
                  </a:lnTo>
                  <a:lnTo>
                    <a:pt x="524" y="319"/>
                  </a:lnTo>
                  <a:lnTo>
                    <a:pt x="510" y="276"/>
                  </a:lnTo>
                  <a:lnTo>
                    <a:pt x="489" y="233"/>
                  </a:lnTo>
                  <a:lnTo>
                    <a:pt x="463" y="195"/>
                  </a:lnTo>
                  <a:lnTo>
                    <a:pt x="432" y="163"/>
                  </a:lnTo>
                  <a:lnTo>
                    <a:pt x="393" y="139"/>
                  </a:lnTo>
                  <a:lnTo>
                    <a:pt x="345" y="123"/>
                  </a:lnTo>
                  <a:lnTo>
                    <a:pt x="290" y="118"/>
                  </a:lnTo>
                  <a:lnTo>
                    <a:pt x="280" y="118"/>
                  </a:lnTo>
                  <a:lnTo>
                    <a:pt x="262" y="118"/>
                  </a:lnTo>
                  <a:lnTo>
                    <a:pt x="238" y="123"/>
                  </a:lnTo>
                  <a:lnTo>
                    <a:pt x="212" y="128"/>
                  </a:lnTo>
                  <a:lnTo>
                    <a:pt x="180" y="142"/>
                  </a:lnTo>
                  <a:lnTo>
                    <a:pt x="146" y="158"/>
                  </a:lnTo>
                  <a:lnTo>
                    <a:pt x="115" y="182"/>
                  </a:lnTo>
                  <a:lnTo>
                    <a:pt x="86" y="214"/>
                  </a:lnTo>
                  <a:lnTo>
                    <a:pt x="57" y="254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1" y="313"/>
                  </a:lnTo>
                  <a:lnTo>
                    <a:pt x="23" y="313"/>
                  </a:lnTo>
                  <a:lnTo>
                    <a:pt x="18" y="313"/>
                  </a:lnTo>
                  <a:lnTo>
                    <a:pt x="13" y="313"/>
                  </a:lnTo>
                  <a:lnTo>
                    <a:pt x="8" y="311"/>
                  </a:lnTo>
                  <a:lnTo>
                    <a:pt x="2" y="308"/>
                  </a:lnTo>
                  <a:lnTo>
                    <a:pt x="0" y="302"/>
                  </a:lnTo>
                  <a:lnTo>
                    <a:pt x="0" y="297"/>
                  </a:lnTo>
                  <a:lnTo>
                    <a:pt x="2" y="276"/>
                  </a:lnTo>
                  <a:lnTo>
                    <a:pt x="13" y="246"/>
                  </a:lnTo>
                  <a:lnTo>
                    <a:pt x="29" y="211"/>
                  </a:lnTo>
                  <a:lnTo>
                    <a:pt x="52" y="171"/>
                  </a:lnTo>
                  <a:lnTo>
                    <a:pt x="81" y="128"/>
                  </a:lnTo>
                  <a:lnTo>
                    <a:pt x="115" y="91"/>
                  </a:lnTo>
                  <a:lnTo>
                    <a:pt x="157" y="53"/>
                  </a:lnTo>
                  <a:lnTo>
                    <a:pt x="201" y="27"/>
                  </a:lnTo>
                  <a:lnTo>
                    <a:pt x="254" y="8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123"/>
            <p:cNvSpPr>
              <a:spLocks/>
            </p:cNvSpPr>
            <p:nvPr/>
          </p:nvSpPr>
          <p:spPr bwMode="auto">
            <a:xfrm>
              <a:off x="5152" y="4023"/>
              <a:ext cx="1034" cy="517"/>
            </a:xfrm>
            <a:custGeom>
              <a:avLst/>
              <a:gdLst/>
              <a:ahLst/>
              <a:cxnLst>
                <a:cxn ang="0">
                  <a:pos x="204" y="22"/>
                </a:cxn>
                <a:cxn ang="0">
                  <a:pos x="270" y="80"/>
                </a:cxn>
                <a:cxn ang="0">
                  <a:pos x="395" y="5"/>
                </a:cxn>
                <a:cxn ang="0">
                  <a:pos x="518" y="14"/>
                </a:cxn>
                <a:cxn ang="0">
                  <a:pos x="587" y="115"/>
                </a:cxn>
                <a:cxn ang="0">
                  <a:pos x="697" y="19"/>
                </a:cxn>
                <a:cxn ang="0">
                  <a:pos x="851" y="11"/>
                </a:cxn>
                <a:cxn ang="0">
                  <a:pos x="927" y="86"/>
                </a:cxn>
                <a:cxn ang="0">
                  <a:pos x="919" y="209"/>
                </a:cxn>
                <a:cxn ang="0">
                  <a:pos x="872" y="354"/>
                </a:cxn>
                <a:cxn ang="0">
                  <a:pos x="848" y="445"/>
                </a:cxn>
                <a:cxn ang="0">
                  <a:pos x="854" y="477"/>
                </a:cxn>
                <a:cxn ang="0">
                  <a:pos x="903" y="480"/>
                </a:cxn>
                <a:cxn ang="0">
                  <a:pos x="995" y="346"/>
                </a:cxn>
                <a:cxn ang="0">
                  <a:pos x="1006" y="330"/>
                </a:cxn>
                <a:cxn ang="0">
                  <a:pos x="1024" y="327"/>
                </a:cxn>
                <a:cxn ang="0">
                  <a:pos x="1034" y="343"/>
                </a:cxn>
                <a:cxn ang="0">
                  <a:pos x="995" y="437"/>
                </a:cxn>
                <a:cxn ang="0">
                  <a:pos x="872" y="517"/>
                </a:cxn>
                <a:cxn ang="0">
                  <a:pos x="770" y="453"/>
                </a:cxn>
                <a:cxn ang="0">
                  <a:pos x="783" y="359"/>
                </a:cxn>
                <a:cxn ang="0">
                  <a:pos x="835" y="196"/>
                </a:cxn>
                <a:cxn ang="0">
                  <a:pos x="846" y="78"/>
                </a:cxn>
                <a:cxn ang="0">
                  <a:pos x="783" y="30"/>
                </a:cxn>
                <a:cxn ang="0">
                  <a:pos x="644" y="97"/>
                </a:cxn>
                <a:cxn ang="0">
                  <a:pos x="584" y="185"/>
                </a:cxn>
                <a:cxn ang="0">
                  <a:pos x="547" y="316"/>
                </a:cxn>
                <a:cxn ang="0">
                  <a:pos x="521" y="423"/>
                </a:cxn>
                <a:cxn ang="0">
                  <a:pos x="503" y="493"/>
                </a:cxn>
                <a:cxn ang="0">
                  <a:pos x="450" y="517"/>
                </a:cxn>
                <a:cxn ang="0">
                  <a:pos x="424" y="498"/>
                </a:cxn>
                <a:cxn ang="0">
                  <a:pos x="427" y="455"/>
                </a:cxn>
                <a:cxn ang="0">
                  <a:pos x="482" y="220"/>
                </a:cxn>
                <a:cxn ang="0">
                  <a:pos x="503" y="129"/>
                </a:cxn>
                <a:cxn ang="0">
                  <a:pos x="495" y="64"/>
                </a:cxn>
                <a:cxn ang="0">
                  <a:pos x="398" y="35"/>
                </a:cxn>
                <a:cxn ang="0">
                  <a:pos x="285" y="115"/>
                </a:cxn>
                <a:cxn ang="0">
                  <a:pos x="233" y="198"/>
                </a:cxn>
                <a:cxn ang="0">
                  <a:pos x="194" y="343"/>
                </a:cxn>
                <a:cxn ang="0">
                  <a:pos x="170" y="447"/>
                </a:cxn>
                <a:cxn ang="0">
                  <a:pos x="131" y="514"/>
                </a:cxn>
                <a:cxn ang="0">
                  <a:pos x="89" y="512"/>
                </a:cxn>
                <a:cxn ang="0">
                  <a:pos x="73" y="482"/>
                </a:cxn>
                <a:cxn ang="0">
                  <a:pos x="84" y="434"/>
                </a:cxn>
                <a:cxn ang="0">
                  <a:pos x="144" y="185"/>
                </a:cxn>
                <a:cxn ang="0">
                  <a:pos x="162" y="64"/>
                </a:cxn>
                <a:cxn ang="0">
                  <a:pos x="102" y="38"/>
                </a:cxn>
                <a:cxn ang="0">
                  <a:pos x="44" y="155"/>
                </a:cxn>
                <a:cxn ang="0">
                  <a:pos x="34" y="185"/>
                </a:cxn>
                <a:cxn ang="0">
                  <a:pos x="16" y="190"/>
                </a:cxn>
                <a:cxn ang="0">
                  <a:pos x="0" y="180"/>
                </a:cxn>
                <a:cxn ang="0">
                  <a:pos x="16" y="118"/>
                </a:cxn>
                <a:cxn ang="0">
                  <a:pos x="73" y="22"/>
                </a:cxn>
              </a:cxnLst>
              <a:rect l="0" t="0" r="r" b="b"/>
              <a:pathLst>
                <a:path w="1034" h="517">
                  <a:moveTo>
                    <a:pt x="131" y="0"/>
                  </a:moveTo>
                  <a:lnTo>
                    <a:pt x="154" y="3"/>
                  </a:lnTo>
                  <a:lnTo>
                    <a:pt x="178" y="8"/>
                  </a:lnTo>
                  <a:lnTo>
                    <a:pt x="204" y="22"/>
                  </a:lnTo>
                  <a:lnTo>
                    <a:pt x="225" y="40"/>
                  </a:lnTo>
                  <a:lnTo>
                    <a:pt x="241" y="70"/>
                  </a:lnTo>
                  <a:lnTo>
                    <a:pt x="249" y="105"/>
                  </a:lnTo>
                  <a:lnTo>
                    <a:pt x="270" y="80"/>
                  </a:lnTo>
                  <a:lnTo>
                    <a:pt x="293" y="56"/>
                  </a:lnTo>
                  <a:lnTo>
                    <a:pt x="322" y="35"/>
                  </a:lnTo>
                  <a:lnTo>
                    <a:pt x="356" y="16"/>
                  </a:lnTo>
                  <a:lnTo>
                    <a:pt x="395" y="5"/>
                  </a:lnTo>
                  <a:lnTo>
                    <a:pt x="440" y="0"/>
                  </a:lnTo>
                  <a:lnTo>
                    <a:pt x="466" y="0"/>
                  </a:lnTo>
                  <a:lnTo>
                    <a:pt x="492" y="5"/>
                  </a:lnTo>
                  <a:lnTo>
                    <a:pt x="518" y="14"/>
                  </a:lnTo>
                  <a:lnTo>
                    <a:pt x="542" y="30"/>
                  </a:lnTo>
                  <a:lnTo>
                    <a:pt x="563" y="51"/>
                  </a:lnTo>
                  <a:lnTo>
                    <a:pt x="579" y="78"/>
                  </a:lnTo>
                  <a:lnTo>
                    <a:pt x="587" y="115"/>
                  </a:lnTo>
                  <a:lnTo>
                    <a:pt x="608" y="91"/>
                  </a:lnTo>
                  <a:lnTo>
                    <a:pt x="631" y="64"/>
                  </a:lnTo>
                  <a:lnTo>
                    <a:pt x="663" y="40"/>
                  </a:lnTo>
                  <a:lnTo>
                    <a:pt x="697" y="19"/>
                  </a:lnTo>
                  <a:lnTo>
                    <a:pt x="738" y="5"/>
                  </a:lnTo>
                  <a:lnTo>
                    <a:pt x="788" y="0"/>
                  </a:lnTo>
                  <a:lnTo>
                    <a:pt x="822" y="3"/>
                  </a:lnTo>
                  <a:lnTo>
                    <a:pt x="851" y="11"/>
                  </a:lnTo>
                  <a:lnTo>
                    <a:pt x="875" y="19"/>
                  </a:lnTo>
                  <a:lnTo>
                    <a:pt x="893" y="30"/>
                  </a:lnTo>
                  <a:lnTo>
                    <a:pt x="917" y="59"/>
                  </a:lnTo>
                  <a:lnTo>
                    <a:pt x="927" y="86"/>
                  </a:lnTo>
                  <a:lnTo>
                    <a:pt x="932" y="113"/>
                  </a:lnTo>
                  <a:lnTo>
                    <a:pt x="932" y="131"/>
                  </a:lnTo>
                  <a:lnTo>
                    <a:pt x="930" y="166"/>
                  </a:lnTo>
                  <a:lnTo>
                    <a:pt x="919" y="209"/>
                  </a:lnTo>
                  <a:lnTo>
                    <a:pt x="909" y="252"/>
                  </a:lnTo>
                  <a:lnTo>
                    <a:pt x="896" y="295"/>
                  </a:lnTo>
                  <a:lnTo>
                    <a:pt x="882" y="330"/>
                  </a:lnTo>
                  <a:lnTo>
                    <a:pt x="872" y="354"/>
                  </a:lnTo>
                  <a:lnTo>
                    <a:pt x="859" y="386"/>
                  </a:lnTo>
                  <a:lnTo>
                    <a:pt x="854" y="410"/>
                  </a:lnTo>
                  <a:lnTo>
                    <a:pt x="848" y="426"/>
                  </a:lnTo>
                  <a:lnTo>
                    <a:pt x="848" y="445"/>
                  </a:lnTo>
                  <a:lnTo>
                    <a:pt x="848" y="455"/>
                  </a:lnTo>
                  <a:lnTo>
                    <a:pt x="848" y="464"/>
                  </a:lnTo>
                  <a:lnTo>
                    <a:pt x="851" y="472"/>
                  </a:lnTo>
                  <a:lnTo>
                    <a:pt x="854" y="477"/>
                  </a:lnTo>
                  <a:lnTo>
                    <a:pt x="859" y="482"/>
                  </a:lnTo>
                  <a:lnTo>
                    <a:pt x="867" y="485"/>
                  </a:lnTo>
                  <a:lnTo>
                    <a:pt x="875" y="485"/>
                  </a:lnTo>
                  <a:lnTo>
                    <a:pt x="903" y="480"/>
                  </a:lnTo>
                  <a:lnTo>
                    <a:pt x="930" y="464"/>
                  </a:lnTo>
                  <a:lnTo>
                    <a:pt x="956" y="434"/>
                  </a:lnTo>
                  <a:lnTo>
                    <a:pt x="977" y="397"/>
                  </a:lnTo>
                  <a:lnTo>
                    <a:pt x="995" y="346"/>
                  </a:lnTo>
                  <a:lnTo>
                    <a:pt x="998" y="340"/>
                  </a:lnTo>
                  <a:lnTo>
                    <a:pt x="1000" y="335"/>
                  </a:lnTo>
                  <a:lnTo>
                    <a:pt x="1000" y="332"/>
                  </a:lnTo>
                  <a:lnTo>
                    <a:pt x="1006" y="330"/>
                  </a:lnTo>
                  <a:lnTo>
                    <a:pt x="1011" y="327"/>
                  </a:lnTo>
                  <a:lnTo>
                    <a:pt x="1019" y="327"/>
                  </a:lnTo>
                  <a:lnTo>
                    <a:pt x="1019" y="327"/>
                  </a:lnTo>
                  <a:lnTo>
                    <a:pt x="1024" y="327"/>
                  </a:lnTo>
                  <a:lnTo>
                    <a:pt x="1027" y="330"/>
                  </a:lnTo>
                  <a:lnTo>
                    <a:pt x="1032" y="332"/>
                  </a:lnTo>
                  <a:lnTo>
                    <a:pt x="1034" y="338"/>
                  </a:lnTo>
                  <a:lnTo>
                    <a:pt x="1034" y="343"/>
                  </a:lnTo>
                  <a:lnTo>
                    <a:pt x="1032" y="354"/>
                  </a:lnTo>
                  <a:lnTo>
                    <a:pt x="1027" y="378"/>
                  </a:lnTo>
                  <a:lnTo>
                    <a:pt x="1013" y="405"/>
                  </a:lnTo>
                  <a:lnTo>
                    <a:pt x="995" y="437"/>
                  </a:lnTo>
                  <a:lnTo>
                    <a:pt x="974" y="466"/>
                  </a:lnTo>
                  <a:lnTo>
                    <a:pt x="945" y="493"/>
                  </a:lnTo>
                  <a:lnTo>
                    <a:pt x="911" y="509"/>
                  </a:lnTo>
                  <a:lnTo>
                    <a:pt x="872" y="517"/>
                  </a:lnTo>
                  <a:lnTo>
                    <a:pt x="838" y="512"/>
                  </a:lnTo>
                  <a:lnTo>
                    <a:pt x="809" y="501"/>
                  </a:lnTo>
                  <a:lnTo>
                    <a:pt x="786" y="480"/>
                  </a:lnTo>
                  <a:lnTo>
                    <a:pt x="770" y="453"/>
                  </a:lnTo>
                  <a:lnTo>
                    <a:pt x="765" y="421"/>
                  </a:lnTo>
                  <a:lnTo>
                    <a:pt x="767" y="402"/>
                  </a:lnTo>
                  <a:lnTo>
                    <a:pt x="773" y="383"/>
                  </a:lnTo>
                  <a:lnTo>
                    <a:pt x="783" y="359"/>
                  </a:lnTo>
                  <a:lnTo>
                    <a:pt x="793" y="327"/>
                  </a:lnTo>
                  <a:lnTo>
                    <a:pt x="807" y="289"/>
                  </a:lnTo>
                  <a:lnTo>
                    <a:pt x="822" y="244"/>
                  </a:lnTo>
                  <a:lnTo>
                    <a:pt x="835" y="196"/>
                  </a:lnTo>
                  <a:lnTo>
                    <a:pt x="843" y="150"/>
                  </a:lnTo>
                  <a:lnTo>
                    <a:pt x="848" y="113"/>
                  </a:lnTo>
                  <a:lnTo>
                    <a:pt x="846" y="97"/>
                  </a:lnTo>
                  <a:lnTo>
                    <a:pt x="846" y="78"/>
                  </a:lnTo>
                  <a:lnTo>
                    <a:pt x="838" y="62"/>
                  </a:lnTo>
                  <a:lnTo>
                    <a:pt x="827" y="46"/>
                  </a:lnTo>
                  <a:lnTo>
                    <a:pt x="809" y="35"/>
                  </a:lnTo>
                  <a:lnTo>
                    <a:pt x="783" y="30"/>
                  </a:lnTo>
                  <a:lnTo>
                    <a:pt x="741" y="35"/>
                  </a:lnTo>
                  <a:lnTo>
                    <a:pt x="704" y="51"/>
                  </a:lnTo>
                  <a:lnTo>
                    <a:pt x="673" y="70"/>
                  </a:lnTo>
                  <a:lnTo>
                    <a:pt x="644" y="97"/>
                  </a:lnTo>
                  <a:lnTo>
                    <a:pt x="621" y="126"/>
                  </a:lnTo>
                  <a:lnTo>
                    <a:pt x="602" y="153"/>
                  </a:lnTo>
                  <a:lnTo>
                    <a:pt x="592" y="172"/>
                  </a:lnTo>
                  <a:lnTo>
                    <a:pt x="584" y="185"/>
                  </a:lnTo>
                  <a:lnTo>
                    <a:pt x="579" y="198"/>
                  </a:lnTo>
                  <a:lnTo>
                    <a:pt x="573" y="217"/>
                  </a:lnTo>
                  <a:lnTo>
                    <a:pt x="568" y="241"/>
                  </a:lnTo>
                  <a:lnTo>
                    <a:pt x="547" y="316"/>
                  </a:lnTo>
                  <a:lnTo>
                    <a:pt x="542" y="343"/>
                  </a:lnTo>
                  <a:lnTo>
                    <a:pt x="534" y="372"/>
                  </a:lnTo>
                  <a:lnTo>
                    <a:pt x="529" y="399"/>
                  </a:lnTo>
                  <a:lnTo>
                    <a:pt x="521" y="423"/>
                  </a:lnTo>
                  <a:lnTo>
                    <a:pt x="518" y="442"/>
                  </a:lnTo>
                  <a:lnTo>
                    <a:pt x="513" y="464"/>
                  </a:lnTo>
                  <a:lnTo>
                    <a:pt x="508" y="482"/>
                  </a:lnTo>
                  <a:lnTo>
                    <a:pt x="503" y="493"/>
                  </a:lnTo>
                  <a:lnTo>
                    <a:pt x="492" y="504"/>
                  </a:lnTo>
                  <a:lnTo>
                    <a:pt x="479" y="514"/>
                  </a:lnTo>
                  <a:lnTo>
                    <a:pt x="461" y="517"/>
                  </a:lnTo>
                  <a:lnTo>
                    <a:pt x="450" y="517"/>
                  </a:lnTo>
                  <a:lnTo>
                    <a:pt x="443" y="514"/>
                  </a:lnTo>
                  <a:lnTo>
                    <a:pt x="435" y="512"/>
                  </a:lnTo>
                  <a:lnTo>
                    <a:pt x="429" y="506"/>
                  </a:lnTo>
                  <a:lnTo>
                    <a:pt x="424" y="498"/>
                  </a:lnTo>
                  <a:lnTo>
                    <a:pt x="422" y="490"/>
                  </a:lnTo>
                  <a:lnTo>
                    <a:pt x="419" y="482"/>
                  </a:lnTo>
                  <a:lnTo>
                    <a:pt x="422" y="472"/>
                  </a:lnTo>
                  <a:lnTo>
                    <a:pt x="427" y="455"/>
                  </a:lnTo>
                  <a:lnTo>
                    <a:pt x="432" y="434"/>
                  </a:lnTo>
                  <a:lnTo>
                    <a:pt x="437" y="415"/>
                  </a:lnTo>
                  <a:lnTo>
                    <a:pt x="437" y="415"/>
                  </a:lnTo>
                  <a:lnTo>
                    <a:pt x="482" y="220"/>
                  </a:lnTo>
                  <a:lnTo>
                    <a:pt x="492" y="188"/>
                  </a:lnTo>
                  <a:lnTo>
                    <a:pt x="498" y="164"/>
                  </a:lnTo>
                  <a:lnTo>
                    <a:pt x="500" y="145"/>
                  </a:lnTo>
                  <a:lnTo>
                    <a:pt x="503" y="129"/>
                  </a:lnTo>
                  <a:lnTo>
                    <a:pt x="503" y="113"/>
                  </a:lnTo>
                  <a:lnTo>
                    <a:pt x="503" y="99"/>
                  </a:lnTo>
                  <a:lnTo>
                    <a:pt x="500" y="80"/>
                  </a:lnTo>
                  <a:lnTo>
                    <a:pt x="495" y="64"/>
                  </a:lnTo>
                  <a:lnTo>
                    <a:pt x="482" y="46"/>
                  </a:lnTo>
                  <a:lnTo>
                    <a:pt x="463" y="35"/>
                  </a:lnTo>
                  <a:lnTo>
                    <a:pt x="437" y="30"/>
                  </a:lnTo>
                  <a:lnTo>
                    <a:pt x="398" y="35"/>
                  </a:lnTo>
                  <a:lnTo>
                    <a:pt x="364" y="48"/>
                  </a:lnTo>
                  <a:lnTo>
                    <a:pt x="333" y="67"/>
                  </a:lnTo>
                  <a:lnTo>
                    <a:pt x="306" y="91"/>
                  </a:lnTo>
                  <a:lnTo>
                    <a:pt x="285" y="115"/>
                  </a:lnTo>
                  <a:lnTo>
                    <a:pt x="267" y="139"/>
                  </a:lnTo>
                  <a:lnTo>
                    <a:pt x="251" y="161"/>
                  </a:lnTo>
                  <a:lnTo>
                    <a:pt x="241" y="180"/>
                  </a:lnTo>
                  <a:lnTo>
                    <a:pt x="233" y="198"/>
                  </a:lnTo>
                  <a:lnTo>
                    <a:pt x="225" y="217"/>
                  </a:lnTo>
                  <a:lnTo>
                    <a:pt x="220" y="241"/>
                  </a:lnTo>
                  <a:lnTo>
                    <a:pt x="199" y="316"/>
                  </a:lnTo>
                  <a:lnTo>
                    <a:pt x="194" y="343"/>
                  </a:lnTo>
                  <a:lnTo>
                    <a:pt x="188" y="372"/>
                  </a:lnTo>
                  <a:lnTo>
                    <a:pt x="181" y="399"/>
                  </a:lnTo>
                  <a:lnTo>
                    <a:pt x="175" y="423"/>
                  </a:lnTo>
                  <a:lnTo>
                    <a:pt x="170" y="447"/>
                  </a:lnTo>
                  <a:lnTo>
                    <a:pt x="162" y="477"/>
                  </a:lnTo>
                  <a:lnTo>
                    <a:pt x="154" y="493"/>
                  </a:lnTo>
                  <a:lnTo>
                    <a:pt x="147" y="504"/>
                  </a:lnTo>
                  <a:lnTo>
                    <a:pt x="131" y="514"/>
                  </a:lnTo>
                  <a:lnTo>
                    <a:pt x="113" y="517"/>
                  </a:lnTo>
                  <a:lnTo>
                    <a:pt x="105" y="517"/>
                  </a:lnTo>
                  <a:lnTo>
                    <a:pt x="97" y="514"/>
                  </a:lnTo>
                  <a:lnTo>
                    <a:pt x="89" y="512"/>
                  </a:lnTo>
                  <a:lnTo>
                    <a:pt x="84" y="506"/>
                  </a:lnTo>
                  <a:lnTo>
                    <a:pt x="76" y="498"/>
                  </a:lnTo>
                  <a:lnTo>
                    <a:pt x="73" y="490"/>
                  </a:lnTo>
                  <a:lnTo>
                    <a:pt x="73" y="482"/>
                  </a:lnTo>
                  <a:lnTo>
                    <a:pt x="73" y="474"/>
                  </a:lnTo>
                  <a:lnTo>
                    <a:pt x="76" y="464"/>
                  </a:lnTo>
                  <a:lnTo>
                    <a:pt x="81" y="447"/>
                  </a:lnTo>
                  <a:lnTo>
                    <a:pt x="84" y="434"/>
                  </a:lnTo>
                  <a:lnTo>
                    <a:pt x="120" y="287"/>
                  </a:lnTo>
                  <a:lnTo>
                    <a:pt x="128" y="255"/>
                  </a:lnTo>
                  <a:lnTo>
                    <a:pt x="136" y="220"/>
                  </a:lnTo>
                  <a:lnTo>
                    <a:pt x="144" y="185"/>
                  </a:lnTo>
                  <a:lnTo>
                    <a:pt x="154" y="150"/>
                  </a:lnTo>
                  <a:lnTo>
                    <a:pt x="162" y="115"/>
                  </a:lnTo>
                  <a:lnTo>
                    <a:pt x="165" y="86"/>
                  </a:lnTo>
                  <a:lnTo>
                    <a:pt x="162" y="64"/>
                  </a:lnTo>
                  <a:lnTo>
                    <a:pt x="157" y="48"/>
                  </a:lnTo>
                  <a:lnTo>
                    <a:pt x="144" y="35"/>
                  </a:lnTo>
                  <a:lnTo>
                    <a:pt x="128" y="30"/>
                  </a:lnTo>
                  <a:lnTo>
                    <a:pt x="102" y="38"/>
                  </a:lnTo>
                  <a:lnTo>
                    <a:pt x="84" y="56"/>
                  </a:lnTo>
                  <a:lnTo>
                    <a:pt x="68" y="83"/>
                  </a:lnTo>
                  <a:lnTo>
                    <a:pt x="55" y="115"/>
                  </a:lnTo>
                  <a:lnTo>
                    <a:pt x="44" y="155"/>
                  </a:lnTo>
                  <a:lnTo>
                    <a:pt x="42" y="169"/>
                  </a:lnTo>
                  <a:lnTo>
                    <a:pt x="39" y="177"/>
                  </a:lnTo>
                  <a:lnTo>
                    <a:pt x="37" y="182"/>
                  </a:lnTo>
                  <a:lnTo>
                    <a:pt x="34" y="185"/>
                  </a:lnTo>
                  <a:lnTo>
                    <a:pt x="29" y="188"/>
                  </a:lnTo>
                  <a:lnTo>
                    <a:pt x="26" y="190"/>
                  </a:lnTo>
                  <a:lnTo>
                    <a:pt x="21" y="190"/>
                  </a:lnTo>
                  <a:lnTo>
                    <a:pt x="16" y="190"/>
                  </a:lnTo>
                  <a:lnTo>
                    <a:pt x="13" y="188"/>
                  </a:lnTo>
                  <a:lnTo>
                    <a:pt x="8" y="188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0" y="174"/>
                  </a:lnTo>
                  <a:lnTo>
                    <a:pt x="3" y="164"/>
                  </a:lnTo>
                  <a:lnTo>
                    <a:pt x="8" y="145"/>
                  </a:lnTo>
                  <a:lnTo>
                    <a:pt x="16" y="118"/>
                  </a:lnTo>
                  <a:lnTo>
                    <a:pt x="26" y="89"/>
                  </a:lnTo>
                  <a:lnTo>
                    <a:pt x="39" y="62"/>
                  </a:lnTo>
                  <a:lnTo>
                    <a:pt x="52" y="40"/>
                  </a:lnTo>
                  <a:lnTo>
                    <a:pt x="73" y="22"/>
                  </a:lnTo>
                  <a:lnTo>
                    <a:pt x="97" y="5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124"/>
            <p:cNvSpPr>
              <a:spLocks/>
            </p:cNvSpPr>
            <p:nvPr/>
          </p:nvSpPr>
          <p:spPr bwMode="auto">
            <a:xfrm>
              <a:off x="6446" y="4122"/>
              <a:ext cx="186" cy="4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0" y="8"/>
                </a:cxn>
                <a:cxn ang="0">
                  <a:pos x="146" y="30"/>
                </a:cxn>
                <a:cxn ang="0">
                  <a:pos x="167" y="65"/>
                </a:cxn>
                <a:cxn ang="0">
                  <a:pos x="180" y="110"/>
                </a:cxn>
                <a:cxn ang="0">
                  <a:pos x="186" y="169"/>
                </a:cxn>
                <a:cxn ang="0">
                  <a:pos x="186" y="169"/>
                </a:cxn>
                <a:cxn ang="0">
                  <a:pos x="180" y="231"/>
                </a:cxn>
                <a:cxn ang="0">
                  <a:pos x="170" y="287"/>
                </a:cxn>
                <a:cxn ang="0">
                  <a:pos x="152" y="338"/>
                </a:cxn>
                <a:cxn ang="0">
                  <a:pos x="131" y="381"/>
                </a:cxn>
                <a:cxn ang="0">
                  <a:pos x="107" y="418"/>
                </a:cxn>
                <a:cxn ang="0">
                  <a:pos x="86" y="448"/>
                </a:cxn>
                <a:cxn ang="0">
                  <a:pos x="65" y="469"/>
                </a:cxn>
                <a:cxn ang="0">
                  <a:pos x="49" y="482"/>
                </a:cxn>
                <a:cxn ang="0">
                  <a:pos x="42" y="488"/>
                </a:cxn>
                <a:cxn ang="0">
                  <a:pos x="34" y="485"/>
                </a:cxn>
                <a:cxn ang="0">
                  <a:pos x="31" y="482"/>
                </a:cxn>
                <a:cxn ang="0">
                  <a:pos x="26" y="477"/>
                </a:cxn>
                <a:cxn ang="0">
                  <a:pos x="26" y="469"/>
                </a:cxn>
                <a:cxn ang="0">
                  <a:pos x="26" y="466"/>
                </a:cxn>
                <a:cxn ang="0">
                  <a:pos x="26" y="464"/>
                </a:cxn>
                <a:cxn ang="0">
                  <a:pos x="26" y="464"/>
                </a:cxn>
                <a:cxn ang="0">
                  <a:pos x="28" y="458"/>
                </a:cxn>
                <a:cxn ang="0">
                  <a:pos x="31" y="456"/>
                </a:cxn>
                <a:cxn ang="0">
                  <a:pos x="36" y="450"/>
                </a:cxn>
                <a:cxn ang="0">
                  <a:pos x="44" y="442"/>
                </a:cxn>
                <a:cxn ang="0">
                  <a:pos x="73" y="405"/>
                </a:cxn>
                <a:cxn ang="0">
                  <a:pos x="104" y="359"/>
                </a:cxn>
                <a:cxn ang="0">
                  <a:pos x="128" y="303"/>
                </a:cxn>
                <a:cxn ang="0">
                  <a:pos x="144" y="239"/>
                </a:cxn>
                <a:cxn ang="0">
                  <a:pos x="152" y="169"/>
                </a:cxn>
                <a:cxn ang="0">
                  <a:pos x="152" y="161"/>
                </a:cxn>
                <a:cxn ang="0">
                  <a:pos x="152" y="153"/>
                </a:cxn>
                <a:cxn ang="0">
                  <a:pos x="149" y="150"/>
                </a:cxn>
                <a:cxn ang="0">
                  <a:pos x="149" y="148"/>
                </a:cxn>
                <a:cxn ang="0">
                  <a:pos x="149" y="148"/>
                </a:cxn>
                <a:cxn ang="0">
                  <a:pos x="149" y="148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44" y="148"/>
                </a:cxn>
                <a:cxn ang="0">
                  <a:pos x="141" y="153"/>
                </a:cxn>
                <a:cxn ang="0">
                  <a:pos x="112" y="166"/>
                </a:cxn>
                <a:cxn ang="0">
                  <a:pos x="86" y="172"/>
                </a:cxn>
                <a:cxn ang="0">
                  <a:pos x="55" y="166"/>
                </a:cxn>
                <a:cxn ang="0">
                  <a:pos x="31" y="153"/>
                </a:cxn>
                <a:cxn ang="0">
                  <a:pos x="15" y="134"/>
                </a:cxn>
                <a:cxn ang="0">
                  <a:pos x="5" y="110"/>
                </a:cxn>
                <a:cxn ang="0">
                  <a:pos x="0" y="86"/>
                </a:cxn>
                <a:cxn ang="0">
                  <a:pos x="5" y="59"/>
                </a:cxn>
                <a:cxn ang="0">
                  <a:pos x="15" y="38"/>
                </a:cxn>
                <a:cxn ang="0">
                  <a:pos x="31" y="19"/>
                </a:cxn>
                <a:cxn ang="0">
                  <a:pos x="55" y="6"/>
                </a:cxn>
                <a:cxn ang="0">
                  <a:pos x="86" y="0"/>
                </a:cxn>
              </a:cxnLst>
              <a:rect l="0" t="0" r="r" b="b"/>
              <a:pathLst>
                <a:path w="186" h="488">
                  <a:moveTo>
                    <a:pt x="86" y="0"/>
                  </a:moveTo>
                  <a:lnTo>
                    <a:pt x="120" y="8"/>
                  </a:lnTo>
                  <a:lnTo>
                    <a:pt x="146" y="30"/>
                  </a:lnTo>
                  <a:lnTo>
                    <a:pt x="167" y="65"/>
                  </a:lnTo>
                  <a:lnTo>
                    <a:pt x="180" y="110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0" y="231"/>
                  </a:lnTo>
                  <a:lnTo>
                    <a:pt x="170" y="287"/>
                  </a:lnTo>
                  <a:lnTo>
                    <a:pt x="152" y="338"/>
                  </a:lnTo>
                  <a:lnTo>
                    <a:pt x="131" y="381"/>
                  </a:lnTo>
                  <a:lnTo>
                    <a:pt x="107" y="418"/>
                  </a:lnTo>
                  <a:lnTo>
                    <a:pt x="86" y="448"/>
                  </a:lnTo>
                  <a:lnTo>
                    <a:pt x="65" y="469"/>
                  </a:lnTo>
                  <a:lnTo>
                    <a:pt x="49" y="482"/>
                  </a:lnTo>
                  <a:lnTo>
                    <a:pt x="42" y="488"/>
                  </a:lnTo>
                  <a:lnTo>
                    <a:pt x="34" y="485"/>
                  </a:lnTo>
                  <a:lnTo>
                    <a:pt x="31" y="482"/>
                  </a:lnTo>
                  <a:lnTo>
                    <a:pt x="26" y="477"/>
                  </a:lnTo>
                  <a:lnTo>
                    <a:pt x="26" y="469"/>
                  </a:lnTo>
                  <a:lnTo>
                    <a:pt x="26" y="466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8" y="458"/>
                  </a:lnTo>
                  <a:lnTo>
                    <a:pt x="31" y="456"/>
                  </a:lnTo>
                  <a:lnTo>
                    <a:pt x="36" y="450"/>
                  </a:lnTo>
                  <a:lnTo>
                    <a:pt x="44" y="442"/>
                  </a:lnTo>
                  <a:lnTo>
                    <a:pt x="73" y="405"/>
                  </a:lnTo>
                  <a:lnTo>
                    <a:pt x="104" y="359"/>
                  </a:lnTo>
                  <a:lnTo>
                    <a:pt x="128" y="303"/>
                  </a:lnTo>
                  <a:lnTo>
                    <a:pt x="144" y="239"/>
                  </a:lnTo>
                  <a:lnTo>
                    <a:pt x="152" y="169"/>
                  </a:lnTo>
                  <a:lnTo>
                    <a:pt x="152" y="161"/>
                  </a:lnTo>
                  <a:lnTo>
                    <a:pt x="152" y="153"/>
                  </a:lnTo>
                  <a:lnTo>
                    <a:pt x="149" y="150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4" y="148"/>
                  </a:lnTo>
                  <a:lnTo>
                    <a:pt x="141" y="153"/>
                  </a:lnTo>
                  <a:lnTo>
                    <a:pt x="112" y="166"/>
                  </a:lnTo>
                  <a:lnTo>
                    <a:pt x="86" y="172"/>
                  </a:lnTo>
                  <a:lnTo>
                    <a:pt x="55" y="166"/>
                  </a:lnTo>
                  <a:lnTo>
                    <a:pt x="31" y="153"/>
                  </a:lnTo>
                  <a:lnTo>
                    <a:pt x="15" y="134"/>
                  </a:lnTo>
                  <a:lnTo>
                    <a:pt x="5" y="110"/>
                  </a:lnTo>
                  <a:lnTo>
                    <a:pt x="0" y="86"/>
                  </a:lnTo>
                  <a:lnTo>
                    <a:pt x="5" y="59"/>
                  </a:lnTo>
                  <a:lnTo>
                    <a:pt x="15" y="38"/>
                  </a:lnTo>
                  <a:lnTo>
                    <a:pt x="31" y="19"/>
                  </a:lnTo>
                  <a:lnTo>
                    <a:pt x="55" y="6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125"/>
            <p:cNvSpPr>
              <a:spLocks/>
            </p:cNvSpPr>
            <p:nvPr/>
          </p:nvSpPr>
          <p:spPr bwMode="auto">
            <a:xfrm>
              <a:off x="7061" y="3185"/>
              <a:ext cx="1315" cy="1109"/>
            </a:xfrm>
            <a:custGeom>
              <a:avLst/>
              <a:gdLst/>
              <a:ahLst/>
              <a:cxnLst>
                <a:cxn ang="0">
                  <a:pos x="1218" y="2"/>
                </a:cxn>
                <a:cxn ang="0">
                  <a:pos x="1310" y="5"/>
                </a:cxn>
                <a:cxn ang="0">
                  <a:pos x="1315" y="16"/>
                </a:cxn>
                <a:cxn ang="0">
                  <a:pos x="1304" y="43"/>
                </a:cxn>
                <a:cxn ang="0">
                  <a:pos x="1278" y="48"/>
                </a:cxn>
                <a:cxn ang="0">
                  <a:pos x="1105" y="110"/>
                </a:cxn>
                <a:cxn ang="0">
                  <a:pos x="993" y="219"/>
                </a:cxn>
                <a:cxn ang="0">
                  <a:pos x="828" y="399"/>
                </a:cxn>
                <a:cxn ang="0">
                  <a:pos x="788" y="584"/>
                </a:cxn>
                <a:cxn ang="0">
                  <a:pos x="904" y="857"/>
                </a:cxn>
                <a:cxn ang="0">
                  <a:pos x="980" y="1034"/>
                </a:cxn>
                <a:cxn ang="0">
                  <a:pos x="1092" y="1058"/>
                </a:cxn>
                <a:cxn ang="0">
                  <a:pos x="1113" y="1063"/>
                </a:cxn>
                <a:cxn ang="0">
                  <a:pos x="1121" y="1090"/>
                </a:cxn>
                <a:cxn ang="0">
                  <a:pos x="1105" y="1109"/>
                </a:cxn>
                <a:cxn ang="0">
                  <a:pos x="1061" y="1109"/>
                </a:cxn>
                <a:cxn ang="0">
                  <a:pos x="914" y="1103"/>
                </a:cxn>
                <a:cxn ang="0">
                  <a:pos x="747" y="1109"/>
                </a:cxn>
                <a:cxn ang="0">
                  <a:pos x="702" y="1109"/>
                </a:cxn>
                <a:cxn ang="0">
                  <a:pos x="689" y="1090"/>
                </a:cxn>
                <a:cxn ang="0">
                  <a:pos x="702" y="1063"/>
                </a:cxn>
                <a:cxn ang="0">
                  <a:pos x="762" y="1050"/>
                </a:cxn>
                <a:cxn ang="0">
                  <a:pos x="815" y="1010"/>
                </a:cxn>
                <a:cxn ang="0">
                  <a:pos x="807" y="988"/>
                </a:cxn>
                <a:cxn ang="0">
                  <a:pos x="320" y="956"/>
                </a:cxn>
                <a:cxn ang="0">
                  <a:pos x="309" y="1042"/>
                </a:cxn>
                <a:cxn ang="0">
                  <a:pos x="359" y="1058"/>
                </a:cxn>
                <a:cxn ang="0">
                  <a:pos x="375" y="1066"/>
                </a:cxn>
                <a:cxn ang="0">
                  <a:pos x="375" y="1095"/>
                </a:cxn>
                <a:cxn ang="0">
                  <a:pos x="359" y="1109"/>
                </a:cxn>
                <a:cxn ang="0">
                  <a:pos x="170" y="1103"/>
                </a:cxn>
                <a:cxn ang="0">
                  <a:pos x="8" y="1106"/>
                </a:cxn>
                <a:cxn ang="0">
                  <a:pos x="0" y="1093"/>
                </a:cxn>
                <a:cxn ang="0">
                  <a:pos x="8" y="1068"/>
                </a:cxn>
                <a:cxn ang="0">
                  <a:pos x="29" y="1058"/>
                </a:cxn>
                <a:cxn ang="0">
                  <a:pos x="178" y="1018"/>
                </a:cxn>
                <a:cxn ang="0">
                  <a:pos x="626" y="554"/>
                </a:cxn>
                <a:cxn ang="0">
                  <a:pos x="411" y="61"/>
                </a:cxn>
                <a:cxn ang="0">
                  <a:pos x="312" y="48"/>
                </a:cxn>
                <a:cxn ang="0">
                  <a:pos x="288" y="40"/>
                </a:cxn>
                <a:cxn ang="0">
                  <a:pos x="288" y="13"/>
                </a:cxn>
                <a:cxn ang="0">
                  <a:pos x="304" y="0"/>
                </a:cxn>
                <a:cxn ang="0">
                  <a:pos x="380" y="0"/>
                </a:cxn>
                <a:cxn ang="0">
                  <a:pos x="692" y="0"/>
                </a:cxn>
                <a:cxn ang="0">
                  <a:pos x="707" y="2"/>
                </a:cxn>
                <a:cxn ang="0">
                  <a:pos x="712" y="27"/>
                </a:cxn>
                <a:cxn ang="0">
                  <a:pos x="697" y="45"/>
                </a:cxn>
                <a:cxn ang="0">
                  <a:pos x="621" y="64"/>
                </a:cxn>
                <a:cxn ang="0">
                  <a:pos x="589" y="99"/>
                </a:cxn>
                <a:cxn ang="0">
                  <a:pos x="731" y="442"/>
                </a:cxn>
                <a:cxn ang="0">
                  <a:pos x="1014" y="120"/>
                </a:cxn>
                <a:cxn ang="0">
                  <a:pos x="993" y="56"/>
                </a:cxn>
                <a:cxn ang="0">
                  <a:pos x="951" y="48"/>
                </a:cxn>
                <a:cxn ang="0">
                  <a:pos x="938" y="29"/>
                </a:cxn>
                <a:cxn ang="0">
                  <a:pos x="948" y="2"/>
                </a:cxn>
                <a:cxn ang="0">
                  <a:pos x="967" y="0"/>
                </a:cxn>
              </a:cxnLst>
              <a:rect l="0" t="0" r="r" b="b"/>
              <a:pathLst>
                <a:path w="1315" h="1109">
                  <a:moveTo>
                    <a:pt x="967" y="0"/>
                  </a:moveTo>
                  <a:lnTo>
                    <a:pt x="1056" y="2"/>
                  </a:lnTo>
                  <a:lnTo>
                    <a:pt x="1145" y="5"/>
                  </a:lnTo>
                  <a:lnTo>
                    <a:pt x="1218" y="2"/>
                  </a:lnTo>
                  <a:lnTo>
                    <a:pt x="1294" y="0"/>
                  </a:lnTo>
                  <a:lnTo>
                    <a:pt x="1302" y="0"/>
                  </a:lnTo>
                  <a:lnTo>
                    <a:pt x="1307" y="2"/>
                  </a:lnTo>
                  <a:lnTo>
                    <a:pt x="1310" y="5"/>
                  </a:lnTo>
                  <a:lnTo>
                    <a:pt x="1312" y="8"/>
                  </a:lnTo>
                  <a:lnTo>
                    <a:pt x="1315" y="13"/>
                  </a:lnTo>
                  <a:lnTo>
                    <a:pt x="1315" y="16"/>
                  </a:lnTo>
                  <a:lnTo>
                    <a:pt x="1315" y="16"/>
                  </a:lnTo>
                  <a:lnTo>
                    <a:pt x="1312" y="27"/>
                  </a:lnTo>
                  <a:lnTo>
                    <a:pt x="1312" y="35"/>
                  </a:lnTo>
                  <a:lnTo>
                    <a:pt x="1310" y="40"/>
                  </a:lnTo>
                  <a:lnTo>
                    <a:pt x="1304" y="43"/>
                  </a:lnTo>
                  <a:lnTo>
                    <a:pt x="1299" y="45"/>
                  </a:lnTo>
                  <a:lnTo>
                    <a:pt x="1294" y="48"/>
                  </a:lnTo>
                  <a:lnTo>
                    <a:pt x="1286" y="48"/>
                  </a:lnTo>
                  <a:lnTo>
                    <a:pt x="1278" y="48"/>
                  </a:lnTo>
                  <a:lnTo>
                    <a:pt x="1226" y="56"/>
                  </a:lnTo>
                  <a:lnTo>
                    <a:pt x="1179" y="69"/>
                  </a:lnTo>
                  <a:lnTo>
                    <a:pt x="1139" y="88"/>
                  </a:lnTo>
                  <a:lnTo>
                    <a:pt x="1105" y="110"/>
                  </a:lnTo>
                  <a:lnTo>
                    <a:pt x="1077" y="131"/>
                  </a:lnTo>
                  <a:lnTo>
                    <a:pt x="1056" y="152"/>
                  </a:lnTo>
                  <a:lnTo>
                    <a:pt x="1027" y="182"/>
                  </a:lnTo>
                  <a:lnTo>
                    <a:pt x="993" y="219"/>
                  </a:lnTo>
                  <a:lnTo>
                    <a:pt x="956" y="260"/>
                  </a:lnTo>
                  <a:lnTo>
                    <a:pt x="914" y="305"/>
                  </a:lnTo>
                  <a:lnTo>
                    <a:pt x="872" y="353"/>
                  </a:lnTo>
                  <a:lnTo>
                    <a:pt x="828" y="399"/>
                  </a:lnTo>
                  <a:lnTo>
                    <a:pt x="788" y="444"/>
                  </a:lnTo>
                  <a:lnTo>
                    <a:pt x="749" y="485"/>
                  </a:lnTo>
                  <a:lnTo>
                    <a:pt x="765" y="527"/>
                  </a:lnTo>
                  <a:lnTo>
                    <a:pt x="788" y="584"/>
                  </a:lnTo>
                  <a:lnTo>
                    <a:pt x="815" y="648"/>
                  </a:lnTo>
                  <a:lnTo>
                    <a:pt x="843" y="715"/>
                  </a:lnTo>
                  <a:lnTo>
                    <a:pt x="872" y="787"/>
                  </a:lnTo>
                  <a:lnTo>
                    <a:pt x="904" y="857"/>
                  </a:lnTo>
                  <a:lnTo>
                    <a:pt x="932" y="927"/>
                  </a:lnTo>
                  <a:lnTo>
                    <a:pt x="956" y="985"/>
                  </a:lnTo>
                  <a:lnTo>
                    <a:pt x="969" y="1015"/>
                  </a:lnTo>
                  <a:lnTo>
                    <a:pt x="980" y="1034"/>
                  </a:lnTo>
                  <a:lnTo>
                    <a:pt x="995" y="1047"/>
                  </a:lnTo>
                  <a:lnTo>
                    <a:pt x="1016" y="1055"/>
                  </a:lnTo>
                  <a:lnTo>
                    <a:pt x="1048" y="1058"/>
                  </a:lnTo>
                  <a:lnTo>
                    <a:pt x="1092" y="1058"/>
                  </a:lnTo>
                  <a:lnTo>
                    <a:pt x="1097" y="1058"/>
                  </a:lnTo>
                  <a:lnTo>
                    <a:pt x="1103" y="1058"/>
                  </a:lnTo>
                  <a:lnTo>
                    <a:pt x="1108" y="1060"/>
                  </a:lnTo>
                  <a:lnTo>
                    <a:pt x="1113" y="1063"/>
                  </a:lnTo>
                  <a:lnTo>
                    <a:pt x="1118" y="1066"/>
                  </a:lnTo>
                  <a:lnTo>
                    <a:pt x="1121" y="1071"/>
                  </a:lnTo>
                  <a:lnTo>
                    <a:pt x="1121" y="1079"/>
                  </a:lnTo>
                  <a:lnTo>
                    <a:pt x="1121" y="1090"/>
                  </a:lnTo>
                  <a:lnTo>
                    <a:pt x="1118" y="1095"/>
                  </a:lnTo>
                  <a:lnTo>
                    <a:pt x="1116" y="1101"/>
                  </a:lnTo>
                  <a:lnTo>
                    <a:pt x="1111" y="1106"/>
                  </a:lnTo>
                  <a:lnTo>
                    <a:pt x="1105" y="1109"/>
                  </a:lnTo>
                  <a:lnTo>
                    <a:pt x="1100" y="1109"/>
                  </a:lnTo>
                  <a:lnTo>
                    <a:pt x="1095" y="1109"/>
                  </a:lnTo>
                  <a:lnTo>
                    <a:pt x="1092" y="1109"/>
                  </a:lnTo>
                  <a:lnTo>
                    <a:pt x="1061" y="1109"/>
                  </a:lnTo>
                  <a:lnTo>
                    <a:pt x="1024" y="1109"/>
                  </a:lnTo>
                  <a:lnTo>
                    <a:pt x="982" y="1106"/>
                  </a:lnTo>
                  <a:lnTo>
                    <a:pt x="943" y="1103"/>
                  </a:lnTo>
                  <a:lnTo>
                    <a:pt x="914" y="1103"/>
                  </a:lnTo>
                  <a:lnTo>
                    <a:pt x="880" y="1103"/>
                  </a:lnTo>
                  <a:lnTo>
                    <a:pt x="838" y="1106"/>
                  </a:lnTo>
                  <a:lnTo>
                    <a:pt x="791" y="1109"/>
                  </a:lnTo>
                  <a:lnTo>
                    <a:pt x="747" y="1109"/>
                  </a:lnTo>
                  <a:lnTo>
                    <a:pt x="715" y="1109"/>
                  </a:lnTo>
                  <a:lnTo>
                    <a:pt x="710" y="1109"/>
                  </a:lnTo>
                  <a:lnTo>
                    <a:pt x="705" y="1109"/>
                  </a:lnTo>
                  <a:lnTo>
                    <a:pt x="702" y="1109"/>
                  </a:lnTo>
                  <a:lnTo>
                    <a:pt x="697" y="1106"/>
                  </a:lnTo>
                  <a:lnTo>
                    <a:pt x="692" y="1101"/>
                  </a:lnTo>
                  <a:lnTo>
                    <a:pt x="689" y="1095"/>
                  </a:lnTo>
                  <a:lnTo>
                    <a:pt x="689" y="1090"/>
                  </a:lnTo>
                  <a:lnTo>
                    <a:pt x="689" y="1079"/>
                  </a:lnTo>
                  <a:lnTo>
                    <a:pt x="692" y="1071"/>
                  </a:lnTo>
                  <a:lnTo>
                    <a:pt x="697" y="1066"/>
                  </a:lnTo>
                  <a:lnTo>
                    <a:pt x="702" y="1063"/>
                  </a:lnTo>
                  <a:lnTo>
                    <a:pt x="707" y="1060"/>
                  </a:lnTo>
                  <a:lnTo>
                    <a:pt x="715" y="1060"/>
                  </a:lnTo>
                  <a:lnTo>
                    <a:pt x="720" y="1058"/>
                  </a:lnTo>
                  <a:lnTo>
                    <a:pt x="762" y="1050"/>
                  </a:lnTo>
                  <a:lnTo>
                    <a:pt x="791" y="1039"/>
                  </a:lnTo>
                  <a:lnTo>
                    <a:pt x="809" y="1023"/>
                  </a:lnTo>
                  <a:lnTo>
                    <a:pt x="815" y="1012"/>
                  </a:lnTo>
                  <a:lnTo>
                    <a:pt x="815" y="1010"/>
                  </a:lnTo>
                  <a:lnTo>
                    <a:pt x="812" y="1007"/>
                  </a:lnTo>
                  <a:lnTo>
                    <a:pt x="812" y="1004"/>
                  </a:lnTo>
                  <a:lnTo>
                    <a:pt x="809" y="999"/>
                  </a:lnTo>
                  <a:lnTo>
                    <a:pt x="807" y="988"/>
                  </a:lnTo>
                  <a:lnTo>
                    <a:pt x="644" y="600"/>
                  </a:lnTo>
                  <a:lnTo>
                    <a:pt x="500" y="758"/>
                  </a:lnTo>
                  <a:lnTo>
                    <a:pt x="338" y="935"/>
                  </a:lnTo>
                  <a:lnTo>
                    <a:pt x="320" y="956"/>
                  </a:lnTo>
                  <a:lnTo>
                    <a:pt x="304" y="983"/>
                  </a:lnTo>
                  <a:lnTo>
                    <a:pt x="296" y="1010"/>
                  </a:lnTo>
                  <a:lnTo>
                    <a:pt x="301" y="1028"/>
                  </a:lnTo>
                  <a:lnTo>
                    <a:pt x="309" y="1042"/>
                  </a:lnTo>
                  <a:lnTo>
                    <a:pt x="322" y="1050"/>
                  </a:lnTo>
                  <a:lnTo>
                    <a:pt x="338" y="1055"/>
                  </a:lnTo>
                  <a:lnTo>
                    <a:pt x="351" y="1058"/>
                  </a:lnTo>
                  <a:lnTo>
                    <a:pt x="359" y="1058"/>
                  </a:lnTo>
                  <a:lnTo>
                    <a:pt x="362" y="1058"/>
                  </a:lnTo>
                  <a:lnTo>
                    <a:pt x="367" y="1060"/>
                  </a:lnTo>
                  <a:lnTo>
                    <a:pt x="372" y="1060"/>
                  </a:lnTo>
                  <a:lnTo>
                    <a:pt x="375" y="1066"/>
                  </a:lnTo>
                  <a:lnTo>
                    <a:pt x="377" y="1068"/>
                  </a:lnTo>
                  <a:lnTo>
                    <a:pt x="380" y="1077"/>
                  </a:lnTo>
                  <a:lnTo>
                    <a:pt x="377" y="1087"/>
                  </a:lnTo>
                  <a:lnTo>
                    <a:pt x="375" y="1095"/>
                  </a:lnTo>
                  <a:lnTo>
                    <a:pt x="372" y="1101"/>
                  </a:lnTo>
                  <a:lnTo>
                    <a:pt x="367" y="1106"/>
                  </a:lnTo>
                  <a:lnTo>
                    <a:pt x="364" y="1109"/>
                  </a:lnTo>
                  <a:lnTo>
                    <a:pt x="359" y="1109"/>
                  </a:lnTo>
                  <a:lnTo>
                    <a:pt x="354" y="1109"/>
                  </a:lnTo>
                  <a:lnTo>
                    <a:pt x="351" y="1109"/>
                  </a:lnTo>
                  <a:lnTo>
                    <a:pt x="262" y="1106"/>
                  </a:lnTo>
                  <a:lnTo>
                    <a:pt x="170" y="1103"/>
                  </a:lnTo>
                  <a:lnTo>
                    <a:pt x="97" y="1106"/>
                  </a:lnTo>
                  <a:lnTo>
                    <a:pt x="21" y="1109"/>
                  </a:lnTo>
                  <a:lnTo>
                    <a:pt x="13" y="1109"/>
                  </a:lnTo>
                  <a:lnTo>
                    <a:pt x="8" y="1106"/>
                  </a:lnTo>
                  <a:lnTo>
                    <a:pt x="5" y="1103"/>
                  </a:lnTo>
                  <a:lnTo>
                    <a:pt x="3" y="1101"/>
                  </a:lnTo>
                  <a:lnTo>
                    <a:pt x="3" y="1095"/>
                  </a:lnTo>
                  <a:lnTo>
                    <a:pt x="0" y="1093"/>
                  </a:lnTo>
                  <a:lnTo>
                    <a:pt x="0" y="1093"/>
                  </a:lnTo>
                  <a:lnTo>
                    <a:pt x="3" y="1082"/>
                  </a:lnTo>
                  <a:lnTo>
                    <a:pt x="3" y="1074"/>
                  </a:lnTo>
                  <a:lnTo>
                    <a:pt x="8" y="1068"/>
                  </a:lnTo>
                  <a:lnTo>
                    <a:pt x="11" y="1063"/>
                  </a:lnTo>
                  <a:lnTo>
                    <a:pt x="16" y="1060"/>
                  </a:lnTo>
                  <a:lnTo>
                    <a:pt x="21" y="1060"/>
                  </a:lnTo>
                  <a:lnTo>
                    <a:pt x="29" y="1058"/>
                  </a:lnTo>
                  <a:lnTo>
                    <a:pt x="37" y="1058"/>
                  </a:lnTo>
                  <a:lnTo>
                    <a:pt x="84" y="1052"/>
                  </a:lnTo>
                  <a:lnTo>
                    <a:pt x="131" y="1039"/>
                  </a:lnTo>
                  <a:lnTo>
                    <a:pt x="178" y="1018"/>
                  </a:lnTo>
                  <a:lnTo>
                    <a:pt x="225" y="988"/>
                  </a:lnTo>
                  <a:lnTo>
                    <a:pt x="273" y="943"/>
                  </a:lnTo>
                  <a:lnTo>
                    <a:pt x="291" y="924"/>
                  </a:lnTo>
                  <a:lnTo>
                    <a:pt x="626" y="554"/>
                  </a:lnTo>
                  <a:lnTo>
                    <a:pt x="440" y="102"/>
                  </a:lnTo>
                  <a:lnTo>
                    <a:pt x="432" y="85"/>
                  </a:lnTo>
                  <a:lnTo>
                    <a:pt x="424" y="72"/>
                  </a:lnTo>
                  <a:lnTo>
                    <a:pt x="411" y="61"/>
                  </a:lnTo>
                  <a:lnTo>
                    <a:pt x="390" y="53"/>
                  </a:lnTo>
                  <a:lnTo>
                    <a:pt x="362" y="48"/>
                  </a:lnTo>
                  <a:lnTo>
                    <a:pt x="322" y="48"/>
                  </a:lnTo>
                  <a:lnTo>
                    <a:pt x="312" y="48"/>
                  </a:lnTo>
                  <a:lnTo>
                    <a:pt x="304" y="48"/>
                  </a:lnTo>
                  <a:lnTo>
                    <a:pt x="296" y="45"/>
                  </a:lnTo>
                  <a:lnTo>
                    <a:pt x="291" y="45"/>
                  </a:lnTo>
                  <a:lnTo>
                    <a:pt x="288" y="40"/>
                  </a:lnTo>
                  <a:lnTo>
                    <a:pt x="286" y="37"/>
                  </a:lnTo>
                  <a:lnTo>
                    <a:pt x="283" y="29"/>
                  </a:lnTo>
                  <a:lnTo>
                    <a:pt x="286" y="18"/>
                  </a:lnTo>
                  <a:lnTo>
                    <a:pt x="288" y="13"/>
                  </a:lnTo>
                  <a:lnTo>
                    <a:pt x="291" y="8"/>
                  </a:lnTo>
                  <a:lnTo>
                    <a:pt x="296" y="2"/>
                  </a:lnTo>
                  <a:lnTo>
                    <a:pt x="299" y="0"/>
                  </a:lnTo>
                  <a:lnTo>
                    <a:pt x="304" y="0"/>
                  </a:lnTo>
                  <a:lnTo>
                    <a:pt x="309" y="0"/>
                  </a:lnTo>
                  <a:lnTo>
                    <a:pt x="312" y="0"/>
                  </a:lnTo>
                  <a:lnTo>
                    <a:pt x="341" y="0"/>
                  </a:lnTo>
                  <a:lnTo>
                    <a:pt x="380" y="0"/>
                  </a:lnTo>
                  <a:lnTo>
                    <a:pt x="422" y="2"/>
                  </a:lnTo>
                  <a:lnTo>
                    <a:pt x="461" y="5"/>
                  </a:lnTo>
                  <a:lnTo>
                    <a:pt x="493" y="5"/>
                  </a:lnTo>
                  <a:lnTo>
                    <a:pt x="692" y="0"/>
                  </a:lnTo>
                  <a:lnTo>
                    <a:pt x="694" y="0"/>
                  </a:lnTo>
                  <a:lnTo>
                    <a:pt x="699" y="0"/>
                  </a:lnTo>
                  <a:lnTo>
                    <a:pt x="702" y="0"/>
                  </a:lnTo>
                  <a:lnTo>
                    <a:pt x="707" y="2"/>
                  </a:lnTo>
                  <a:lnTo>
                    <a:pt x="710" y="5"/>
                  </a:lnTo>
                  <a:lnTo>
                    <a:pt x="712" y="10"/>
                  </a:lnTo>
                  <a:lnTo>
                    <a:pt x="715" y="16"/>
                  </a:lnTo>
                  <a:lnTo>
                    <a:pt x="712" y="27"/>
                  </a:lnTo>
                  <a:lnTo>
                    <a:pt x="710" y="35"/>
                  </a:lnTo>
                  <a:lnTo>
                    <a:pt x="707" y="40"/>
                  </a:lnTo>
                  <a:lnTo>
                    <a:pt x="702" y="45"/>
                  </a:lnTo>
                  <a:lnTo>
                    <a:pt x="697" y="45"/>
                  </a:lnTo>
                  <a:lnTo>
                    <a:pt x="692" y="48"/>
                  </a:lnTo>
                  <a:lnTo>
                    <a:pt x="684" y="48"/>
                  </a:lnTo>
                  <a:lnTo>
                    <a:pt x="647" y="56"/>
                  </a:lnTo>
                  <a:lnTo>
                    <a:pt x="621" y="64"/>
                  </a:lnTo>
                  <a:lnTo>
                    <a:pt x="603" y="77"/>
                  </a:lnTo>
                  <a:lnTo>
                    <a:pt x="592" y="88"/>
                  </a:lnTo>
                  <a:lnTo>
                    <a:pt x="589" y="96"/>
                  </a:lnTo>
                  <a:lnTo>
                    <a:pt x="589" y="99"/>
                  </a:lnTo>
                  <a:lnTo>
                    <a:pt x="592" y="102"/>
                  </a:lnTo>
                  <a:lnTo>
                    <a:pt x="592" y="110"/>
                  </a:lnTo>
                  <a:lnTo>
                    <a:pt x="597" y="118"/>
                  </a:lnTo>
                  <a:lnTo>
                    <a:pt x="731" y="442"/>
                  </a:lnTo>
                  <a:lnTo>
                    <a:pt x="731" y="442"/>
                  </a:lnTo>
                  <a:lnTo>
                    <a:pt x="990" y="158"/>
                  </a:lnTo>
                  <a:lnTo>
                    <a:pt x="1003" y="142"/>
                  </a:lnTo>
                  <a:lnTo>
                    <a:pt x="1014" y="120"/>
                  </a:lnTo>
                  <a:lnTo>
                    <a:pt x="1019" y="99"/>
                  </a:lnTo>
                  <a:lnTo>
                    <a:pt x="1016" y="80"/>
                  </a:lnTo>
                  <a:lnTo>
                    <a:pt x="1006" y="67"/>
                  </a:lnTo>
                  <a:lnTo>
                    <a:pt x="993" y="56"/>
                  </a:lnTo>
                  <a:lnTo>
                    <a:pt x="980" y="51"/>
                  </a:lnTo>
                  <a:lnTo>
                    <a:pt x="967" y="48"/>
                  </a:lnTo>
                  <a:lnTo>
                    <a:pt x="956" y="48"/>
                  </a:lnTo>
                  <a:lnTo>
                    <a:pt x="951" y="48"/>
                  </a:lnTo>
                  <a:lnTo>
                    <a:pt x="943" y="45"/>
                  </a:lnTo>
                  <a:lnTo>
                    <a:pt x="940" y="43"/>
                  </a:lnTo>
                  <a:lnTo>
                    <a:pt x="938" y="37"/>
                  </a:lnTo>
                  <a:lnTo>
                    <a:pt x="938" y="29"/>
                  </a:lnTo>
                  <a:lnTo>
                    <a:pt x="938" y="18"/>
                  </a:lnTo>
                  <a:lnTo>
                    <a:pt x="940" y="13"/>
                  </a:lnTo>
                  <a:lnTo>
                    <a:pt x="943" y="8"/>
                  </a:lnTo>
                  <a:lnTo>
                    <a:pt x="948" y="2"/>
                  </a:lnTo>
                  <a:lnTo>
                    <a:pt x="953" y="0"/>
                  </a:lnTo>
                  <a:lnTo>
                    <a:pt x="959" y="0"/>
                  </a:lnTo>
                  <a:lnTo>
                    <a:pt x="961" y="0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126"/>
            <p:cNvSpPr>
              <a:spLocks noEditPoints="1"/>
            </p:cNvSpPr>
            <p:nvPr/>
          </p:nvSpPr>
          <p:spPr bwMode="auto">
            <a:xfrm>
              <a:off x="8433" y="4023"/>
              <a:ext cx="1108" cy="517"/>
            </a:xfrm>
            <a:custGeom>
              <a:avLst/>
              <a:gdLst/>
              <a:ahLst/>
              <a:cxnLst>
                <a:cxn ang="0">
                  <a:pos x="171" y="67"/>
                </a:cxn>
                <a:cxn ang="0">
                  <a:pos x="87" y="118"/>
                </a:cxn>
                <a:cxn ang="0">
                  <a:pos x="37" y="206"/>
                </a:cxn>
                <a:cxn ang="0">
                  <a:pos x="35" y="305"/>
                </a:cxn>
                <a:cxn ang="0">
                  <a:pos x="71" y="389"/>
                </a:cxn>
                <a:cxn ang="0">
                  <a:pos x="137" y="450"/>
                </a:cxn>
                <a:cxn ang="0">
                  <a:pos x="228" y="474"/>
                </a:cxn>
                <a:cxn ang="0">
                  <a:pos x="336" y="447"/>
                </a:cxn>
                <a:cxn ang="0">
                  <a:pos x="422" y="389"/>
                </a:cxn>
                <a:cxn ang="0">
                  <a:pos x="485" y="319"/>
                </a:cxn>
                <a:cxn ang="0">
                  <a:pos x="456" y="222"/>
                </a:cxn>
                <a:cxn ang="0">
                  <a:pos x="365" y="123"/>
                </a:cxn>
                <a:cxn ang="0">
                  <a:pos x="273" y="70"/>
                </a:cxn>
                <a:cxn ang="0">
                  <a:pos x="880" y="43"/>
                </a:cxn>
                <a:cxn ang="0">
                  <a:pos x="773" y="67"/>
                </a:cxn>
                <a:cxn ang="0">
                  <a:pos x="687" y="126"/>
                </a:cxn>
                <a:cxn ang="0">
                  <a:pos x="621" y="198"/>
                </a:cxn>
                <a:cxn ang="0">
                  <a:pos x="600" y="233"/>
                </a:cxn>
                <a:cxn ang="0">
                  <a:pos x="600" y="233"/>
                </a:cxn>
                <a:cxn ang="0">
                  <a:pos x="697" y="351"/>
                </a:cxn>
                <a:cxn ang="0">
                  <a:pos x="789" y="429"/>
                </a:cxn>
                <a:cxn ang="0">
                  <a:pos x="886" y="455"/>
                </a:cxn>
                <a:cxn ang="0">
                  <a:pos x="980" y="429"/>
                </a:cxn>
                <a:cxn ang="0">
                  <a:pos x="1048" y="359"/>
                </a:cxn>
                <a:cxn ang="0">
                  <a:pos x="1074" y="257"/>
                </a:cxn>
                <a:cxn ang="0">
                  <a:pos x="1056" y="169"/>
                </a:cxn>
                <a:cxn ang="0">
                  <a:pos x="1006" y="94"/>
                </a:cxn>
                <a:cxn ang="0">
                  <a:pos x="928" y="51"/>
                </a:cxn>
                <a:cxn ang="0">
                  <a:pos x="239" y="0"/>
                </a:cxn>
                <a:cxn ang="0">
                  <a:pos x="338" y="16"/>
                </a:cxn>
                <a:cxn ang="0">
                  <a:pos x="443" y="70"/>
                </a:cxn>
                <a:cxn ang="0">
                  <a:pos x="480" y="99"/>
                </a:cxn>
                <a:cxn ang="0">
                  <a:pos x="514" y="134"/>
                </a:cxn>
                <a:cxn ang="0">
                  <a:pos x="564" y="193"/>
                </a:cxn>
                <a:cxn ang="0">
                  <a:pos x="582" y="166"/>
                </a:cxn>
                <a:cxn ang="0">
                  <a:pos x="637" y="105"/>
                </a:cxn>
                <a:cxn ang="0">
                  <a:pos x="715" y="46"/>
                </a:cxn>
                <a:cxn ang="0">
                  <a:pos x="812" y="5"/>
                </a:cxn>
                <a:cxn ang="0">
                  <a:pos x="928" y="8"/>
                </a:cxn>
                <a:cxn ang="0">
                  <a:pos x="1022" y="59"/>
                </a:cxn>
                <a:cxn ang="0">
                  <a:pos x="1085" y="147"/>
                </a:cxn>
                <a:cxn ang="0">
                  <a:pos x="1108" y="257"/>
                </a:cxn>
                <a:cxn ang="0">
                  <a:pos x="1085" y="370"/>
                </a:cxn>
                <a:cxn ang="0">
                  <a:pos x="1022" y="458"/>
                </a:cxn>
                <a:cxn ang="0">
                  <a:pos x="925" y="509"/>
                </a:cxn>
                <a:cxn ang="0">
                  <a:pos x="820" y="514"/>
                </a:cxn>
                <a:cxn ang="0">
                  <a:pos x="715" y="480"/>
                </a:cxn>
                <a:cxn ang="0">
                  <a:pos x="645" y="434"/>
                </a:cxn>
                <a:cxn ang="0">
                  <a:pos x="608" y="402"/>
                </a:cxn>
                <a:cxn ang="0">
                  <a:pos x="569" y="356"/>
                </a:cxn>
                <a:cxn ang="0">
                  <a:pos x="524" y="351"/>
                </a:cxn>
                <a:cxn ang="0">
                  <a:pos x="469" y="413"/>
                </a:cxn>
                <a:cxn ang="0">
                  <a:pos x="391" y="472"/>
                </a:cxn>
                <a:cxn ang="0">
                  <a:pos x="294" y="512"/>
                </a:cxn>
                <a:cxn ang="0">
                  <a:pos x="179" y="509"/>
                </a:cxn>
                <a:cxn ang="0">
                  <a:pos x="84" y="458"/>
                </a:cxn>
                <a:cxn ang="0">
                  <a:pos x="21" y="370"/>
                </a:cxn>
                <a:cxn ang="0">
                  <a:pos x="0" y="257"/>
                </a:cxn>
                <a:cxn ang="0">
                  <a:pos x="24" y="147"/>
                </a:cxn>
                <a:cxn ang="0">
                  <a:pos x="87" y="59"/>
                </a:cxn>
                <a:cxn ang="0">
                  <a:pos x="181" y="8"/>
                </a:cxn>
              </a:cxnLst>
              <a:rect l="0" t="0" r="r" b="b"/>
              <a:pathLst>
                <a:path w="1108" h="517">
                  <a:moveTo>
                    <a:pt x="223" y="62"/>
                  </a:moveTo>
                  <a:lnTo>
                    <a:pt x="171" y="67"/>
                  </a:lnTo>
                  <a:lnTo>
                    <a:pt x="126" y="89"/>
                  </a:lnTo>
                  <a:lnTo>
                    <a:pt x="87" y="118"/>
                  </a:lnTo>
                  <a:lnTo>
                    <a:pt x="55" y="158"/>
                  </a:lnTo>
                  <a:lnTo>
                    <a:pt x="37" y="206"/>
                  </a:lnTo>
                  <a:lnTo>
                    <a:pt x="29" y="257"/>
                  </a:lnTo>
                  <a:lnTo>
                    <a:pt x="35" y="305"/>
                  </a:lnTo>
                  <a:lnTo>
                    <a:pt x="48" y="348"/>
                  </a:lnTo>
                  <a:lnTo>
                    <a:pt x="71" y="389"/>
                  </a:lnTo>
                  <a:lnTo>
                    <a:pt x="100" y="423"/>
                  </a:lnTo>
                  <a:lnTo>
                    <a:pt x="137" y="450"/>
                  </a:lnTo>
                  <a:lnTo>
                    <a:pt x="179" y="466"/>
                  </a:lnTo>
                  <a:lnTo>
                    <a:pt x="228" y="474"/>
                  </a:lnTo>
                  <a:lnTo>
                    <a:pt x="283" y="466"/>
                  </a:lnTo>
                  <a:lnTo>
                    <a:pt x="336" y="447"/>
                  </a:lnTo>
                  <a:lnTo>
                    <a:pt x="380" y="423"/>
                  </a:lnTo>
                  <a:lnTo>
                    <a:pt x="422" y="389"/>
                  </a:lnTo>
                  <a:lnTo>
                    <a:pt x="456" y="354"/>
                  </a:lnTo>
                  <a:lnTo>
                    <a:pt x="485" y="319"/>
                  </a:lnTo>
                  <a:lnTo>
                    <a:pt x="509" y="284"/>
                  </a:lnTo>
                  <a:lnTo>
                    <a:pt x="456" y="222"/>
                  </a:lnTo>
                  <a:lnTo>
                    <a:pt x="409" y="166"/>
                  </a:lnTo>
                  <a:lnTo>
                    <a:pt x="365" y="123"/>
                  </a:lnTo>
                  <a:lnTo>
                    <a:pt x="320" y="89"/>
                  </a:lnTo>
                  <a:lnTo>
                    <a:pt x="273" y="70"/>
                  </a:lnTo>
                  <a:lnTo>
                    <a:pt x="223" y="62"/>
                  </a:lnTo>
                  <a:close/>
                  <a:moveTo>
                    <a:pt x="880" y="43"/>
                  </a:moveTo>
                  <a:lnTo>
                    <a:pt x="823" y="51"/>
                  </a:lnTo>
                  <a:lnTo>
                    <a:pt x="773" y="67"/>
                  </a:lnTo>
                  <a:lnTo>
                    <a:pt x="726" y="94"/>
                  </a:lnTo>
                  <a:lnTo>
                    <a:pt x="687" y="126"/>
                  </a:lnTo>
                  <a:lnTo>
                    <a:pt x="650" y="164"/>
                  </a:lnTo>
                  <a:lnTo>
                    <a:pt x="621" y="198"/>
                  </a:lnTo>
                  <a:lnTo>
                    <a:pt x="600" y="233"/>
                  </a:lnTo>
                  <a:lnTo>
                    <a:pt x="600" y="233"/>
                  </a:lnTo>
                  <a:lnTo>
                    <a:pt x="600" y="233"/>
                  </a:lnTo>
                  <a:lnTo>
                    <a:pt x="600" y="233"/>
                  </a:lnTo>
                  <a:lnTo>
                    <a:pt x="650" y="297"/>
                  </a:lnTo>
                  <a:lnTo>
                    <a:pt x="697" y="351"/>
                  </a:lnTo>
                  <a:lnTo>
                    <a:pt x="744" y="394"/>
                  </a:lnTo>
                  <a:lnTo>
                    <a:pt x="789" y="429"/>
                  </a:lnTo>
                  <a:lnTo>
                    <a:pt x="836" y="447"/>
                  </a:lnTo>
                  <a:lnTo>
                    <a:pt x="886" y="455"/>
                  </a:lnTo>
                  <a:lnTo>
                    <a:pt x="935" y="447"/>
                  </a:lnTo>
                  <a:lnTo>
                    <a:pt x="980" y="429"/>
                  </a:lnTo>
                  <a:lnTo>
                    <a:pt x="1019" y="399"/>
                  </a:lnTo>
                  <a:lnTo>
                    <a:pt x="1048" y="359"/>
                  </a:lnTo>
                  <a:lnTo>
                    <a:pt x="1069" y="311"/>
                  </a:lnTo>
                  <a:lnTo>
                    <a:pt x="1074" y="257"/>
                  </a:lnTo>
                  <a:lnTo>
                    <a:pt x="1069" y="212"/>
                  </a:lnTo>
                  <a:lnTo>
                    <a:pt x="1056" y="169"/>
                  </a:lnTo>
                  <a:lnTo>
                    <a:pt x="1035" y="129"/>
                  </a:lnTo>
                  <a:lnTo>
                    <a:pt x="1006" y="94"/>
                  </a:lnTo>
                  <a:lnTo>
                    <a:pt x="970" y="67"/>
                  </a:lnTo>
                  <a:lnTo>
                    <a:pt x="928" y="51"/>
                  </a:lnTo>
                  <a:lnTo>
                    <a:pt x="880" y="43"/>
                  </a:lnTo>
                  <a:close/>
                  <a:moveTo>
                    <a:pt x="239" y="0"/>
                  </a:moveTo>
                  <a:lnTo>
                    <a:pt x="289" y="3"/>
                  </a:lnTo>
                  <a:lnTo>
                    <a:pt x="338" y="16"/>
                  </a:lnTo>
                  <a:lnTo>
                    <a:pt x="391" y="38"/>
                  </a:lnTo>
                  <a:lnTo>
                    <a:pt x="443" y="70"/>
                  </a:lnTo>
                  <a:lnTo>
                    <a:pt x="461" y="83"/>
                  </a:lnTo>
                  <a:lnTo>
                    <a:pt x="480" y="99"/>
                  </a:lnTo>
                  <a:lnTo>
                    <a:pt x="495" y="115"/>
                  </a:lnTo>
                  <a:lnTo>
                    <a:pt x="514" y="134"/>
                  </a:lnTo>
                  <a:lnTo>
                    <a:pt x="537" y="161"/>
                  </a:lnTo>
                  <a:lnTo>
                    <a:pt x="564" y="193"/>
                  </a:lnTo>
                  <a:lnTo>
                    <a:pt x="564" y="193"/>
                  </a:lnTo>
                  <a:lnTo>
                    <a:pt x="582" y="166"/>
                  </a:lnTo>
                  <a:lnTo>
                    <a:pt x="605" y="137"/>
                  </a:lnTo>
                  <a:lnTo>
                    <a:pt x="637" y="105"/>
                  </a:lnTo>
                  <a:lnTo>
                    <a:pt x="674" y="72"/>
                  </a:lnTo>
                  <a:lnTo>
                    <a:pt x="715" y="46"/>
                  </a:lnTo>
                  <a:lnTo>
                    <a:pt x="763" y="22"/>
                  </a:lnTo>
                  <a:lnTo>
                    <a:pt x="812" y="5"/>
                  </a:lnTo>
                  <a:lnTo>
                    <a:pt x="870" y="0"/>
                  </a:lnTo>
                  <a:lnTo>
                    <a:pt x="928" y="8"/>
                  </a:lnTo>
                  <a:lnTo>
                    <a:pt x="977" y="27"/>
                  </a:lnTo>
                  <a:lnTo>
                    <a:pt x="1022" y="59"/>
                  </a:lnTo>
                  <a:lnTo>
                    <a:pt x="1059" y="99"/>
                  </a:lnTo>
                  <a:lnTo>
                    <a:pt x="1085" y="147"/>
                  </a:lnTo>
                  <a:lnTo>
                    <a:pt x="1103" y="201"/>
                  </a:lnTo>
                  <a:lnTo>
                    <a:pt x="1108" y="257"/>
                  </a:lnTo>
                  <a:lnTo>
                    <a:pt x="1100" y="316"/>
                  </a:lnTo>
                  <a:lnTo>
                    <a:pt x="1085" y="370"/>
                  </a:lnTo>
                  <a:lnTo>
                    <a:pt x="1056" y="418"/>
                  </a:lnTo>
                  <a:lnTo>
                    <a:pt x="1022" y="458"/>
                  </a:lnTo>
                  <a:lnTo>
                    <a:pt x="977" y="490"/>
                  </a:lnTo>
                  <a:lnTo>
                    <a:pt x="925" y="509"/>
                  </a:lnTo>
                  <a:lnTo>
                    <a:pt x="867" y="517"/>
                  </a:lnTo>
                  <a:lnTo>
                    <a:pt x="820" y="514"/>
                  </a:lnTo>
                  <a:lnTo>
                    <a:pt x="768" y="501"/>
                  </a:lnTo>
                  <a:lnTo>
                    <a:pt x="715" y="480"/>
                  </a:lnTo>
                  <a:lnTo>
                    <a:pt x="666" y="447"/>
                  </a:lnTo>
                  <a:lnTo>
                    <a:pt x="645" y="434"/>
                  </a:lnTo>
                  <a:lnTo>
                    <a:pt x="626" y="418"/>
                  </a:lnTo>
                  <a:lnTo>
                    <a:pt x="608" y="402"/>
                  </a:lnTo>
                  <a:lnTo>
                    <a:pt x="590" y="380"/>
                  </a:lnTo>
                  <a:lnTo>
                    <a:pt x="569" y="356"/>
                  </a:lnTo>
                  <a:lnTo>
                    <a:pt x="543" y="324"/>
                  </a:lnTo>
                  <a:lnTo>
                    <a:pt x="524" y="351"/>
                  </a:lnTo>
                  <a:lnTo>
                    <a:pt x="501" y="380"/>
                  </a:lnTo>
                  <a:lnTo>
                    <a:pt x="469" y="413"/>
                  </a:lnTo>
                  <a:lnTo>
                    <a:pt x="433" y="445"/>
                  </a:lnTo>
                  <a:lnTo>
                    <a:pt x="391" y="472"/>
                  </a:lnTo>
                  <a:lnTo>
                    <a:pt x="344" y="496"/>
                  </a:lnTo>
                  <a:lnTo>
                    <a:pt x="294" y="512"/>
                  </a:lnTo>
                  <a:lnTo>
                    <a:pt x="236" y="517"/>
                  </a:lnTo>
                  <a:lnTo>
                    <a:pt x="179" y="509"/>
                  </a:lnTo>
                  <a:lnTo>
                    <a:pt x="129" y="490"/>
                  </a:lnTo>
                  <a:lnTo>
                    <a:pt x="84" y="458"/>
                  </a:lnTo>
                  <a:lnTo>
                    <a:pt x="48" y="418"/>
                  </a:lnTo>
                  <a:lnTo>
                    <a:pt x="21" y="370"/>
                  </a:lnTo>
                  <a:lnTo>
                    <a:pt x="6" y="316"/>
                  </a:lnTo>
                  <a:lnTo>
                    <a:pt x="0" y="257"/>
                  </a:lnTo>
                  <a:lnTo>
                    <a:pt x="6" y="201"/>
                  </a:lnTo>
                  <a:lnTo>
                    <a:pt x="24" y="147"/>
                  </a:lnTo>
                  <a:lnTo>
                    <a:pt x="50" y="99"/>
                  </a:lnTo>
                  <a:lnTo>
                    <a:pt x="87" y="59"/>
                  </a:lnTo>
                  <a:lnTo>
                    <a:pt x="131" y="27"/>
                  </a:lnTo>
                  <a:lnTo>
                    <a:pt x="181" y="8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127"/>
            <p:cNvSpPr>
              <a:spLocks/>
            </p:cNvSpPr>
            <p:nvPr/>
          </p:nvSpPr>
          <p:spPr bwMode="auto">
            <a:xfrm>
              <a:off x="9780" y="3075"/>
              <a:ext cx="369" cy="1626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68" y="35"/>
                </a:cxn>
                <a:cxn ang="0">
                  <a:pos x="128" y="96"/>
                </a:cxn>
                <a:cxn ang="0">
                  <a:pos x="196" y="187"/>
                </a:cxn>
                <a:cxn ang="0">
                  <a:pos x="264" y="305"/>
                </a:cxn>
                <a:cxn ang="0">
                  <a:pos x="340" y="528"/>
                </a:cxn>
                <a:cxn ang="0">
                  <a:pos x="366" y="728"/>
                </a:cxn>
                <a:cxn ang="0">
                  <a:pos x="369" y="812"/>
                </a:cxn>
                <a:cxn ang="0">
                  <a:pos x="358" y="994"/>
                </a:cxn>
                <a:cxn ang="0">
                  <a:pos x="311" y="1203"/>
                </a:cxn>
                <a:cxn ang="0">
                  <a:pos x="235" y="1374"/>
                </a:cxn>
                <a:cxn ang="0">
                  <a:pos x="165" y="1484"/>
                </a:cxn>
                <a:cxn ang="0">
                  <a:pos x="97" y="1562"/>
                </a:cxn>
                <a:cxn ang="0">
                  <a:pos x="44" y="1610"/>
                </a:cxn>
                <a:cxn ang="0">
                  <a:pos x="18" y="1626"/>
                </a:cxn>
                <a:cxn ang="0">
                  <a:pos x="5" y="1620"/>
                </a:cxn>
                <a:cxn ang="0">
                  <a:pos x="0" y="1610"/>
                </a:cxn>
                <a:cxn ang="0">
                  <a:pos x="0" y="1607"/>
                </a:cxn>
                <a:cxn ang="0">
                  <a:pos x="5" y="1599"/>
                </a:cxn>
                <a:cxn ang="0">
                  <a:pos x="13" y="1588"/>
                </a:cxn>
                <a:cxn ang="0">
                  <a:pos x="89" y="1503"/>
                </a:cxn>
                <a:cxn ang="0">
                  <a:pos x="188" y="1323"/>
                </a:cxn>
                <a:cxn ang="0">
                  <a:pos x="248" y="1125"/>
                </a:cxn>
                <a:cxn ang="0">
                  <a:pos x="275" y="916"/>
                </a:cxn>
                <a:cxn ang="0">
                  <a:pos x="272" y="672"/>
                </a:cxn>
                <a:cxn ang="0">
                  <a:pos x="230" y="420"/>
                </a:cxn>
                <a:cxn ang="0">
                  <a:pos x="146" y="214"/>
                </a:cxn>
                <a:cxn ang="0">
                  <a:pos x="28" y="53"/>
                </a:cxn>
                <a:cxn ang="0">
                  <a:pos x="13" y="35"/>
                </a:cxn>
                <a:cxn ang="0">
                  <a:pos x="2" y="27"/>
                </a:cxn>
                <a:cxn ang="0">
                  <a:pos x="0" y="19"/>
                </a:cxn>
                <a:cxn ang="0">
                  <a:pos x="0" y="16"/>
                </a:cxn>
                <a:cxn ang="0">
                  <a:pos x="5" y="5"/>
                </a:cxn>
                <a:cxn ang="0">
                  <a:pos x="18" y="0"/>
                </a:cxn>
              </a:cxnLst>
              <a:rect l="0" t="0" r="r" b="b"/>
              <a:pathLst>
                <a:path w="369" h="1626">
                  <a:moveTo>
                    <a:pt x="18" y="0"/>
                  </a:moveTo>
                  <a:lnTo>
                    <a:pt x="26" y="3"/>
                  </a:lnTo>
                  <a:lnTo>
                    <a:pt x="44" y="16"/>
                  </a:lnTo>
                  <a:lnTo>
                    <a:pt x="68" y="35"/>
                  </a:lnTo>
                  <a:lnTo>
                    <a:pt x="94" y="62"/>
                  </a:lnTo>
                  <a:lnTo>
                    <a:pt x="128" y="96"/>
                  </a:lnTo>
                  <a:lnTo>
                    <a:pt x="162" y="139"/>
                  </a:lnTo>
                  <a:lnTo>
                    <a:pt x="196" y="187"/>
                  </a:lnTo>
                  <a:lnTo>
                    <a:pt x="230" y="244"/>
                  </a:lnTo>
                  <a:lnTo>
                    <a:pt x="264" y="305"/>
                  </a:lnTo>
                  <a:lnTo>
                    <a:pt x="309" y="418"/>
                  </a:lnTo>
                  <a:lnTo>
                    <a:pt x="340" y="528"/>
                  </a:lnTo>
                  <a:lnTo>
                    <a:pt x="358" y="632"/>
                  </a:lnTo>
                  <a:lnTo>
                    <a:pt x="366" y="728"/>
                  </a:lnTo>
                  <a:lnTo>
                    <a:pt x="369" y="812"/>
                  </a:lnTo>
                  <a:lnTo>
                    <a:pt x="369" y="812"/>
                  </a:lnTo>
                  <a:lnTo>
                    <a:pt x="366" y="900"/>
                  </a:lnTo>
                  <a:lnTo>
                    <a:pt x="358" y="994"/>
                  </a:lnTo>
                  <a:lnTo>
                    <a:pt x="340" y="1095"/>
                  </a:lnTo>
                  <a:lnTo>
                    <a:pt x="311" y="1203"/>
                  </a:lnTo>
                  <a:lnTo>
                    <a:pt x="269" y="1310"/>
                  </a:lnTo>
                  <a:lnTo>
                    <a:pt x="235" y="1374"/>
                  </a:lnTo>
                  <a:lnTo>
                    <a:pt x="201" y="1433"/>
                  </a:lnTo>
                  <a:lnTo>
                    <a:pt x="165" y="1484"/>
                  </a:lnTo>
                  <a:lnTo>
                    <a:pt x="131" y="1527"/>
                  </a:lnTo>
                  <a:lnTo>
                    <a:pt x="97" y="1562"/>
                  </a:lnTo>
                  <a:lnTo>
                    <a:pt x="68" y="1591"/>
                  </a:lnTo>
                  <a:lnTo>
                    <a:pt x="44" y="1610"/>
                  </a:lnTo>
                  <a:lnTo>
                    <a:pt x="26" y="1623"/>
                  </a:lnTo>
                  <a:lnTo>
                    <a:pt x="18" y="1626"/>
                  </a:lnTo>
                  <a:lnTo>
                    <a:pt x="10" y="1626"/>
                  </a:lnTo>
                  <a:lnTo>
                    <a:pt x="5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0" y="1607"/>
                  </a:lnTo>
                  <a:lnTo>
                    <a:pt x="2" y="1602"/>
                  </a:lnTo>
                  <a:lnTo>
                    <a:pt x="5" y="1599"/>
                  </a:lnTo>
                  <a:lnTo>
                    <a:pt x="7" y="1594"/>
                  </a:lnTo>
                  <a:lnTo>
                    <a:pt x="13" y="1588"/>
                  </a:lnTo>
                  <a:lnTo>
                    <a:pt x="23" y="1583"/>
                  </a:lnTo>
                  <a:lnTo>
                    <a:pt x="89" y="1503"/>
                  </a:lnTo>
                  <a:lnTo>
                    <a:pt x="146" y="1414"/>
                  </a:lnTo>
                  <a:lnTo>
                    <a:pt x="188" y="1323"/>
                  </a:lnTo>
                  <a:lnTo>
                    <a:pt x="222" y="1224"/>
                  </a:lnTo>
                  <a:lnTo>
                    <a:pt x="248" y="1125"/>
                  </a:lnTo>
                  <a:lnTo>
                    <a:pt x="264" y="1020"/>
                  </a:lnTo>
                  <a:lnTo>
                    <a:pt x="275" y="916"/>
                  </a:lnTo>
                  <a:lnTo>
                    <a:pt x="277" y="812"/>
                  </a:lnTo>
                  <a:lnTo>
                    <a:pt x="272" y="672"/>
                  </a:lnTo>
                  <a:lnTo>
                    <a:pt x="256" y="541"/>
                  </a:lnTo>
                  <a:lnTo>
                    <a:pt x="230" y="420"/>
                  </a:lnTo>
                  <a:lnTo>
                    <a:pt x="193" y="313"/>
                  </a:lnTo>
                  <a:lnTo>
                    <a:pt x="146" y="214"/>
                  </a:lnTo>
                  <a:lnTo>
                    <a:pt x="94" y="128"/>
                  </a:lnTo>
                  <a:lnTo>
                    <a:pt x="28" y="53"/>
                  </a:lnTo>
                  <a:lnTo>
                    <a:pt x="21" y="43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2" y="27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Group Actions on Reduced </a:t>
            </a:r>
            <a:r>
              <a:rPr lang="en-US" dirty="0" err="1" smtClean="0"/>
              <a:t>Moduli</a:t>
            </a:r>
            <a:r>
              <a:rPr lang="en-US" dirty="0" smtClean="0"/>
              <a:t> Space</a:t>
            </a:r>
            <a:endParaRPr lang="en-US" dirty="0"/>
          </a:p>
        </p:txBody>
      </p:sp>
      <p:grpSp>
        <p:nvGrpSpPr>
          <p:cNvPr id="3" name="Group 9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0" y="1905000"/>
            <a:ext cx="7180833" cy="533400"/>
            <a:chOff x="1878" y="3095"/>
            <a:chExt cx="23263" cy="1728"/>
          </a:xfrm>
        </p:grpSpPr>
        <p:sp>
          <p:nvSpPr>
            <p:cNvPr id="4" name="Freeform 96"/>
            <p:cNvSpPr>
              <a:spLocks/>
            </p:cNvSpPr>
            <p:nvPr/>
          </p:nvSpPr>
          <p:spPr bwMode="auto">
            <a:xfrm>
              <a:off x="1878" y="3302"/>
              <a:ext cx="1739" cy="1199"/>
            </a:xfrm>
            <a:custGeom>
              <a:avLst/>
              <a:gdLst/>
              <a:ahLst/>
              <a:cxnLst>
                <a:cxn ang="0">
                  <a:pos x="655" y="0"/>
                </a:cxn>
                <a:cxn ang="0">
                  <a:pos x="663" y="22"/>
                </a:cxn>
                <a:cxn ang="0">
                  <a:pos x="677" y="72"/>
                </a:cxn>
                <a:cxn ang="0">
                  <a:pos x="777" y="543"/>
                </a:cxn>
                <a:cxn ang="0">
                  <a:pos x="855" y="807"/>
                </a:cxn>
                <a:cxn ang="0">
                  <a:pos x="962" y="850"/>
                </a:cxn>
                <a:cxn ang="0">
                  <a:pos x="1240" y="550"/>
                </a:cxn>
                <a:cxn ang="0">
                  <a:pos x="1532" y="207"/>
                </a:cxn>
                <a:cxn ang="0">
                  <a:pos x="1682" y="22"/>
                </a:cxn>
                <a:cxn ang="0">
                  <a:pos x="1703" y="0"/>
                </a:cxn>
                <a:cxn ang="0">
                  <a:pos x="1717" y="0"/>
                </a:cxn>
                <a:cxn ang="0">
                  <a:pos x="1724" y="22"/>
                </a:cxn>
                <a:cxn ang="0">
                  <a:pos x="1717" y="50"/>
                </a:cxn>
                <a:cxn ang="0">
                  <a:pos x="1653" y="414"/>
                </a:cxn>
                <a:cxn ang="0">
                  <a:pos x="1603" y="814"/>
                </a:cxn>
                <a:cxn ang="0">
                  <a:pos x="1603" y="935"/>
                </a:cxn>
                <a:cxn ang="0">
                  <a:pos x="1603" y="1014"/>
                </a:cxn>
                <a:cxn ang="0">
                  <a:pos x="1618" y="1064"/>
                </a:cxn>
                <a:cxn ang="0">
                  <a:pos x="1667" y="1071"/>
                </a:cxn>
                <a:cxn ang="0">
                  <a:pos x="1724" y="1057"/>
                </a:cxn>
                <a:cxn ang="0">
                  <a:pos x="1739" y="1064"/>
                </a:cxn>
                <a:cxn ang="0">
                  <a:pos x="1639" y="1142"/>
                </a:cxn>
                <a:cxn ang="0">
                  <a:pos x="1525" y="1164"/>
                </a:cxn>
                <a:cxn ang="0">
                  <a:pos x="1482" y="1135"/>
                </a:cxn>
                <a:cxn ang="0">
                  <a:pos x="1475" y="1107"/>
                </a:cxn>
                <a:cxn ang="0">
                  <a:pos x="1482" y="750"/>
                </a:cxn>
                <a:cxn ang="0">
                  <a:pos x="1532" y="379"/>
                </a:cxn>
                <a:cxn ang="0">
                  <a:pos x="1090" y="821"/>
                </a:cxn>
                <a:cxn ang="0">
                  <a:pos x="869" y="1050"/>
                </a:cxn>
                <a:cxn ang="0">
                  <a:pos x="848" y="1064"/>
                </a:cxn>
                <a:cxn ang="0">
                  <a:pos x="826" y="1050"/>
                </a:cxn>
                <a:cxn ang="0">
                  <a:pos x="777" y="964"/>
                </a:cxn>
                <a:cxn ang="0">
                  <a:pos x="634" y="521"/>
                </a:cxn>
                <a:cxn ang="0">
                  <a:pos x="527" y="407"/>
                </a:cxn>
                <a:cxn ang="0">
                  <a:pos x="363" y="893"/>
                </a:cxn>
                <a:cxn ang="0">
                  <a:pos x="249" y="1114"/>
                </a:cxn>
                <a:cxn ang="0">
                  <a:pos x="128" y="1199"/>
                </a:cxn>
                <a:cxn ang="0">
                  <a:pos x="57" y="1178"/>
                </a:cxn>
                <a:cxn ang="0">
                  <a:pos x="7" y="1142"/>
                </a:cxn>
                <a:cxn ang="0">
                  <a:pos x="0" y="1121"/>
                </a:cxn>
                <a:cxn ang="0">
                  <a:pos x="57" y="1000"/>
                </a:cxn>
                <a:cxn ang="0">
                  <a:pos x="71" y="1007"/>
                </a:cxn>
                <a:cxn ang="0">
                  <a:pos x="192" y="1057"/>
                </a:cxn>
                <a:cxn ang="0">
                  <a:pos x="235" y="1028"/>
                </a:cxn>
                <a:cxn ang="0">
                  <a:pos x="335" y="843"/>
                </a:cxn>
                <a:cxn ang="0">
                  <a:pos x="477" y="393"/>
                </a:cxn>
                <a:cxn ang="0">
                  <a:pos x="541" y="65"/>
                </a:cxn>
                <a:cxn ang="0">
                  <a:pos x="584" y="22"/>
                </a:cxn>
                <a:cxn ang="0">
                  <a:pos x="641" y="0"/>
                </a:cxn>
              </a:cxnLst>
              <a:rect l="0" t="0" r="r" b="b"/>
              <a:pathLst>
                <a:path w="1739" h="1199">
                  <a:moveTo>
                    <a:pt x="641" y="0"/>
                  </a:moveTo>
                  <a:lnTo>
                    <a:pt x="648" y="0"/>
                  </a:lnTo>
                  <a:lnTo>
                    <a:pt x="655" y="0"/>
                  </a:lnTo>
                  <a:lnTo>
                    <a:pt x="663" y="8"/>
                  </a:lnTo>
                  <a:lnTo>
                    <a:pt x="663" y="15"/>
                  </a:lnTo>
                  <a:lnTo>
                    <a:pt x="663" y="22"/>
                  </a:lnTo>
                  <a:lnTo>
                    <a:pt x="670" y="43"/>
                  </a:lnTo>
                  <a:lnTo>
                    <a:pt x="670" y="57"/>
                  </a:lnTo>
                  <a:lnTo>
                    <a:pt x="677" y="72"/>
                  </a:lnTo>
                  <a:lnTo>
                    <a:pt x="705" y="222"/>
                  </a:lnTo>
                  <a:lnTo>
                    <a:pt x="734" y="379"/>
                  </a:lnTo>
                  <a:lnTo>
                    <a:pt x="777" y="543"/>
                  </a:lnTo>
                  <a:lnTo>
                    <a:pt x="805" y="657"/>
                  </a:lnTo>
                  <a:lnTo>
                    <a:pt x="826" y="743"/>
                  </a:lnTo>
                  <a:lnTo>
                    <a:pt x="855" y="807"/>
                  </a:lnTo>
                  <a:lnTo>
                    <a:pt x="876" y="857"/>
                  </a:lnTo>
                  <a:lnTo>
                    <a:pt x="898" y="907"/>
                  </a:lnTo>
                  <a:lnTo>
                    <a:pt x="962" y="850"/>
                  </a:lnTo>
                  <a:lnTo>
                    <a:pt x="1040" y="764"/>
                  </a:lnTo>
                  <a:lnTo>
                    <a:pt x="1133" y="664"/>
                  </a:lnTo>
                  <a:lnTo>
                    <a:pt x="1240" y="550"/>
                  </a:lnTo>
                  <a:lnTo>
                    <a:pt x="1340" y="429"/>
                  </a:lnTo>
                  <a:lnTo>
                    <a:pt x="1439" y="314"/>
                  </a:lnTo>
                  <a:lnTo>
                    <a:pt x="1532" y="207"/>
                  </a:lnTo>
                  <a:lnTo>
                    <a:pt x="1610" y="107"/>
                  </a:lnTo>
                  <a:lnTo>
                    <a:pt x="1675" y="36"/>
                  </a:lnTo>
                  <a:lnTo>
                    <a:pt x="1682" y="22"/>
                  </a:lnTo>
                  <a:lnTo>
                    <a:pt x="1696" y="15"/>
                  </a:lnTo>
                  <a:lnTo>
                    <a:pt x="1696" y="8"/>
                  </a:lnTo>
                  <a:lnTo>
                    <a:pt x="1703" y="0"/>
                  </a:lnTo>
                  <a:lnTo>
                    <a:pt x="1703" y="0"/>
                  </a:lnTo>
                  <a:lnTo>
                    <a:pt x="1710" y="0"/>
                  </a:lnTo>
                  <a:lnTo>
                    <a:pt x="1717" y="0"/>
                  </a:lnTo>
                  <a:lnTo>
                    <a:pt x="1717" y="8"/>
                  </a:lnTo>
                  <a:lnTo>
                    <a:pt x="1717" y="15"/>
                  </a:lnTo>
                  <a:lnTo>
                    <a:pt x="1724" y="22"/>
                  </a:lnTo>
                  <a:lnTo>
                    <a:pt x="1717" y="36"/>
                  </a:lnTo>
                  <a:lnTo>
                    <a:pt x="1717" y="43"/>
                  </a:lnTo>
                  <a:lnTo>
                    <a:pt x="1717" y="50"/>
                  </a:lnTo>
                  <a:lnTo>
                    <a:pt x="1696" y="150"/>
                  </a:lnTo>
                  <a:lnTo>
                    <a:pt x="1675" y="279"/>
                  </a:lnTo>
                  <a:lnTo>
                    <a:pt x="1653" y="414"/>
                  </a:lnTo>
                  <a:lnTo>
                    <a:pt x="1632" y="557"/>
                  </a:lnTo>
                  <a:lnTo>
                    <a:pt x="1618" y="693"/>
                  </a:lnTo>
                  <a:lnTo>
                    <a:pt x="1603" y="814"/>
                  </a:lnTo>
                  <a:lnTo>
                    <a:pt x="1603" y="907"/>
                  </a:lnTo>
                  <a:lnTo>
                    <a:pt x="1603" y="914"/>
                  </a:lnTo>
                  <a:lnTo>
                    <a:pt x="1603" y="935"/>
                  </a:lnTo>
                  <a:lnTo>
                    <a:pt x="1603" y="957"/>
                  </a:lnTo>
                  <a:lnTo>
                    <a:pt x="1603" y="985"/>
                  </a:lnTo>
                  <a:lnTo>
                    <a:pt x="1603" y="1014"/>
                  </a:lnTo>
                  <a:lnTo>
                    <a:pt x="1610" y="1035"/>
                  </a:lnTo>
                  <a:lnTo>
                    <a:pt x="1610" y="1050"/>
                  </a:lnTo>
                  <a:lnTo>
                    <a:pt x="1618" y="1064"/>
                  </a:lnTo>
                  <a:lnTo>
                    <a:pt x="1632" y="1071"/>
                  </a:lnTo>
                  <a:lnTo>
                    <a:pt x="1653" y="1078"/>
                  </a:lnTo>
                  <a:lnTo>
                    <a:pt x="1667" y="1071"/>
                  </a:lnTo>
                  <a:lnTo>
                    <a:pt x="1689" y="1064"/>
                  </a:lnTo>
                  <a:lnTo>
                    <a:pt x="1703" y="1057"/>
                  </a:lnTo>
                  <a:lnTo>
                    <a:pt x="1724" y="1057"/>
                  </a:lnTo>
                  <a:lnTo>
                    <a:pt x="1724" y="1057"/>
                  </a:lnTo>
                  <a:lnTo>
                    <a:pt x="1732" y="1057"/>
                  </a:lnTo>
                  <a:lnTo>
                    <a:pt x="1739" y="1064"/>
                  </a:lnTo>
                  <a:lnTo>
                    <a:pt x="1724" y="1085"/>
                  </a:lnTo>
                  <a:lnTo>
                    <a:pt x="1689" y="1114"/>
                  </a:lnTo>
                  <a:lnTo>
                    <a:pt x="1639" y="1142"/>
                  </a:lnTo>
                  <a:lnTo>
                    <a:pt x="1589" y="1157"/>
                  </a:lnTo>
                  <a:lnTo>
                    <a:pt x="1546" y="1164"/>
                  </a:lnTo>
                  <a:lnTo>
                    <a:pt x="1525" y="1164"/>
                  </a:lnTo>
                  <a:lnTo>
                    <a:pt x="1504" y="1157"/>
                  </a:lnTo>
                  <a:lnTo>
                    <a:pt x="1489" y="1150"/>
                  </a:lnTo>
                  <a:lnTo>
                    <a:pt x="1482" y="1135"/>
                  </a:lnTo>
                  <a:lnTo>
                    <a:pt x="1475" y="1121"/>
                  </a:lnTo>
                  <a:lnTo>
                    <a:pt x="1475" y="1114"/>
                  </a:lnTo>
                  <a:lnTo>
                    <a:pt x="1475" y="1107"/>
                  </a:lnTo>
                  <a:lnTo>
                    <a:pt x="1468" y="978"/>
                  </a:lnTo>
                  <a:lnTo>
                    <a:pt x="1468" y="871"/>
                  </a:lnTo>
                  <a:lnTo>
                    <a:pt x="1482" y="750"/>
                  </a:lnTo>
                  <a:lnTo>
                    <a:pt x="1496" y="614"/>
                  </a:lnTo>
                  <a:lnTo>
                    <a:pt x="1518" y="493"/>
                  </a:lnTo>
                  <a:lnTo>
                    <a:pt x="1532" y="379"/>
                  </a:lnTo>
                  <a:lnTo>
                    <a:pt x="1546" y="300"/>
                  </a:lnTo>
                  <a:lnTo>
                    <a:pt x="1197" y="700"/>
                  </a:lnTo>
                  <a:lnTo>
                    <a:pt x="1090" y="821"/>
                  </a:lnTo>
                  <a:lnTo>
                    <a:pt x="990" y="928"/>
                  </a:lnTo>
                  <a:lnTo>
                    <a:pt x="883" y="1035"/>
                  </a:lnTo>
                  <a:lnTo>
                    <a:pt x="869" y="1050"/>
                  </a:lnTo>
                  <a:lnTo>
                    <a:pt x="855" y="1057"/>
                  </a:lnTo>
                  <a:lnTo>
                    <a:pt x="855" y="1064"/>
                  </a:lnTo>
                  <a:lnTo>
                    <a:pt x="848" y="1064"/>
                  </a:lnTo>
                  <a:lnTo>
                    <a:pt x="841" y="1064"/>
                  </a:lnTo>
                  <a:lnTo>
                    <a:pt x="834" y="1064"/>
                  </a:lnTo>
                  <a:lnTo>
                    <a:pt x="826" y="1050"/>
                  </a:lnTo>
                  <a:lnTo>
                    <a:pt x="812" y="1028"/>
                  </a:lnTo>
                  <a:lnTo>
                    <a:pt x="798" y="1000"/>
                  </a:lnTo>
                  <a:lnTo>
                    <a:pt x="777" y="964"/>
                  </a:lnTo>
                  <a:lnTo>
                    <a:pt x="727" y="835"/>
                  </a:lnTo>
                  <a:lnTo>
                    <a:pt x="677" y="686"/>
                  </a:lnTo>
                  <a:lnTo>
                    <a:pt x="634" y="521"/>
                  </a:lnTo>
                  <a:lnTo>
                    <a:pt x="598" y="372"/>
                  </a:lnTo>
                  <a:lnTo>
                    <a:pt x="570" y="229"/>
                  </a:lnTo>
                  <a:lnTo>
                    <a:pt x="527" y="407"/>
                  </a:lnTo>
                  <a:lnTo>
                    <a:pt x="477" y="579"/>
                  </a:lnTo>
                  <a:lnTo>
                    <a:pt x="420" y="743"/>
                  </a:lnTo>
                  <a:lnTo>
                    <a:pt x="363" y="893"/>
                  </a:lnTo>
                  <a:lnTo>
                    <a:pt x="335" y="957"/>
                  </a:lnTo>
                  <a:lnTo>
                    <a:pt x="299" y="1035"/>
                  </a:lnTo>
                  <a:lnTo>
                    <a:pt x="249" y="1114"/>
                  </a:lnTo>
                  <a:lnTo>
                    <a:pt x="199" y="1178"/>
                  </a:lnTo>
                  <a:lnTo>
                    <a:pt x="142" y="1199"/>
                  </a:lnTo>
                  <a:lnTo>
                    <a:pt x="128" y="1199"/>
                  </a:lnTo>
                  <a:lnTo>
                    <a:pt x="107" y="1199"/>
                  </a:lnTo>
                  <a:lnTo>
                    <a:pt x="85" y="1192"/>
                  </a:lnTo>
                  <a:lnTo>
                    <a:pt x="57" y="1178"/>
                  </a:lnTo>
                  <a:lnTo>
                    <a:pt x="28" y="1164"/>
                  </a:lnTo>
                  <a:lnTo>
                    <a:pt x="14" y="1157"/>
                  </a:lnTo>
                  <a:lnTo>
                    <a:pt x="7" y="1142"/>
                  </a:lnTo>
                  <a:lnTo>
                    <a:pt x="0" y="1135"/>
                  </a:lnTo>
                  <a:lnTo>
                    <a:pt x="0" y="1128"/>
                  </a:lnTo>
                  <a:lnTo>
                    <a:pt x="0" y="1121"/>
                  </a:lnTo>
                  <a:lnTo>
                    <a:pt x="14" y="1071"/>
                  </a:lnTo>
                  <a:lnTo>
                    <a:pt x="35" y="1021"/>
                  </a:lnTo>
                  <a:lnTo>
                    <a:pt x="57" y="1000"/>
                  </a:lnTo>
                  <a:lnTo>
                    <a:pt x="64" y="1000"/>
                  </a:lnTo>
                  <a:lnTo>
                    <a:pt x="64" y="1000"/>
                  </a:lnTo>
                  <a:lnTo>
                    <a:pt x="71" y="1007"/>
                  </a:lnTo>
                  <a:lnTo>
                    <a:pt x="114" y="1035"/>
                  </a:lnTo>
                  <a:lnTo>
                    <a:pt x="156" y="1050"/>
                  </a:lnTo>
                  <a:lnTo>
                    <a:pt x="192" y="1057"/>
                  </a:lnTo>
                  <a:lnTo>
                    <a:pt x="199" y="1050"/>
                  </a:lnTo>
                  <a:lnTo>
                    <a:pt x="221" y="1042"/>
                  </a:lnTo>
                  <a:lnTo>
                    <a:pt x="235" y="1028"/>
                  </a:lnTo>
                  <a:lnTo>
                    <a:pt x="263" y="992"/>
                  </a:lnTo>
                  <a:lnTo>
                    <a:pt x="292" y="928"/>
                  </a:lnTo>
                  <a:lnTo>
                    <a:pt x="335" y="843"/>
                  </a:lnTo>
                  <a:lnTo>
                    <a:pt x="385" y="714"/>
                  </a:lnTo>
                  <a:lnTo>
                    <a:pt x="442" y="543"/>
                  </a:lnTo>
                  <a:lnTo>
                    <a:pt x="477" y="393"/>
                  </a:lnTo>
                  <a:lnTo>
                    <a:pt x="513" y="264"/>
                  </a:lnTo>
                  <a:lnTo>
                    <a:pt x="527" y="157"/>
                  </a:lnTo>
                  <a:lnTo>
                    <a:pt x="541" y="65"/>
                  </a:lnTo>
                  <a:lnTo>
                    <a:pt x="548" y="50"/>
                  </a:lnTo>
                  <a:lnTo>
                    <a:pt x="563" y="36"/>
                  </a:lnTo>
                  <a:lnTo>
                    <a:pt x="584" y="22"/>
                  </a:lnTo>
                  <a:lnTo>
                    <a:pt x="605" y="8"/>
                  </a:lnTo>
                  <a:lnTo>
                    <a:pt x="627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97"/>
            <p:cNvSpPr>
              <a:spLocks/>
            </p:cNvSpPr>
            <p:nvPr/>
          </p:nvSpPr>
          <p:spPr bwMode="auto">
            <a:xfrm>
              <a:off x="3916" y="3231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0"/>
                </a:cxn>
                <a:cxn ang="0">
                  <a:pos x="364" y="7"/>
                </a:cxn>
                <a:cxn ang="0">
                  <a:pos x="371" y="14"/>
                </a:cxn>
                <a:cxn ang="0">
                  <a:pos x="371" y="14"/>
                </a:cxn>
                <a:cxn ang="0">
                  <a:pos x="364" y="21"/>
                </a:cxn>
                <a:cxn ang="0">
                  <a:pos x="356" y="29"/>
                </a:cxn>
                <a:cxn ang="0">
                  <a:pos x="342" y="43"/>
                </a:cxn>
                <a:cxn ang="0">
                  <a:pos x="242" y="171"/>
                </a:cxn>
                <a:cxn ang="0">
                  <a:pos x="171" y="314"/>
                </a:cxn>
                <a:cxn ang="0">
                  <a:pos x="121" y="464"/>
                </a:cxn>
                <a:cxn ang="0">
                  <a:pos x="100" y="628"/>
                </a:cxn>
                <a:cxn ang="0">
                  <a:pos x="93" y="792"/>
                </a:cxn>
                <a:cxn ang="0">
                  <a:pos x="93" y="921"/>
                </a:cxn>
                <a:cxn ang="0">
                  <a:pos x="107" y="1049"/>
                </a:cxn>
                <a:cxn ang="0">
                  <a:pos x="143" y="1185"/>
                </a:cxn>
                <a:cxn ang="0">
                  <a:pos x="185" y="1313"/>
                </a:cxn>
                <a:cxn ang="0">
                  <a:pos x="250" y="1435"/>
                </a:cxn>
                <a:cxn ang="0">
                  <a:pos x="342" y="1542"/>
                </a:cxn>
                <a:cxn ang="0">
                  <a:pos x="356" y="1556"/>
                </a:cxn>
                <a:cxn ang="0">
                  <a:pos x="364" y="1563"/>
                </a:cxn>
                <a:cxn ang="0">
                  <a:pos x="364" y="1570"/>
                </a:cxn>
                <a:cxn ang="0">
                  <a:pos x="371" y="1570"/>
                </a:cxn>
                <a:cxn ang="0">
                  <a:pos x="371" y="1577"/>
                </a:cxn>
                <a:cxn ang="0">
                  <a:pos x="371" y="1577"/>
                </a:cxn>
                <a:cxn ang="0">
                  <a:pos x="364" y="1585"/>
                </a:cxn>
                <a:cxn ang="0">
                  <a:pos x="356" y="1592"/>
                </a:cxn>
                <a:cxn ang="0">
                  <a:pos x="349" y="1592"/>
                </a:cxn>
                <a:cxn ang="0">
                  <a:pos x="328" y="1577"/>
                </a:cxn>
                <a:cxn ang="0">
                  <a:pos x="285" y="1542"/>
                </a:cxn>
                <a:cxn ang="0">
                  <a:pos x="228" y="1477"/>
                </a:cxn>
                <a:cxn ang="0">
                  <a:pos x="164" y="1399"/>
                </a:cxn>
                <a:cxn ang="0">
                  <a:pos x="100" y="1292"/>
                </a:cxn>
                <a:cxn ang="0">
                  <a:pos x="36" y="1113"/>
                </a:cxn>
                <a:cxn ang="0">
                  <a:pos x="7" y="935"/>
                </a:cxn>
                <a:cxn ang="0">
                  <a:pos x="0" y="792"/>
                </a:cxn>
                <a:cxn ang="0">
                  <a:pos x="7" y="650"/>
                </a:cxn>
                <a:cxn ang="0">
                  <a:pos x="36" y="485"/>
                </a:cxn>
                <a:cxn ang="0">
                  <a:pos x="100" y="307"/>
                </a:cxn>
                <a:cxn ang="0">
                  <a:pos x="157" y="200"/>
                </a:cxn>
                <a:cxn ang="0">
                  <a:pos x="221" y="114"/>
                </a:cxn>
                <a:cxn ang="0">
                  <a:pos x="285" y="50"/>
                </a:cxn>
                <a:cxn ang="0">
                  <a:pos x="328" y="7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56" y="0"/>
                  </a:lnTo>
                  <a:lnTo>
                    <a:pt x="364" y="7"/>
                  </a:lnTo>
                  <a:lnTo>
                    <a:pt x="371" y="14"/>
                  </a:lnTo>
                  <a:lnTo>
                    <a:pt x="371" y="14"/>
                  </a:lnTo>
                  <a:lnTo>
                    <a:pt x="364" y="21"/>
                  </a:lnTo>
                  <a:lnTo>
                    <a:pt x="356" y="29"/>
                  </a:lnTo>
                  <a:lnTo>
                    <a:pt x="342" y="43"/>
                  </a:lnTo>
                  <a:lnTo>
                    <a:pt x="242" y="171"/>
                  </a:lnTo>
                  <a:lnTo>
                    <a:pt x="171" y="314"/>
                  </a:lnTo>
                  <a:lnTo>
                    <a:pt x="121" y="464"/>
                  </a:lnTo>
                  <a:lnTo>
                    <a:pt x="100" y="628"/>
                  </a:lnTo>
                  <a:lnTo>
                    <a:pt x="93" y="792"/>
                  </a:lnTo>
                  <a:lnTo>
                    <a:pt x="93" y="921"/>
                  </a:lnTo>
                  <a:lnTo>
                    <a:pt x="107" y="1049"/>
                  </a:lnTo>
                  <a:lnTo>
                    <a:pt x="143" y="1185"/>
                  </a:lnTo>
                  <a:lnTo>
                    <a:pt x="185" y="1313"/>
                  </a:lnTo>
                  <a:lnTo>
                    <a:pt x="250" y="1435"/>
                  </a:lnTo>
                  <a:lnTo>
                    <a:pt x="342" y="1542"/>
                  </a:lnTo>
                  <a:lnTo>
                    <a:pt x="356" y="1556"/>
                  </a:lnTo>
                  <a:lnTo>
                    <a:pt x="364" y="1563"/>
                  </a:lnTo>
                  <a:lnTo>
                    <a:pt x="364" y="1570"/>
                  </a:lnTo>
                  <a:lnTo>
                    <a:pt x="371" y="1570"/>
                  </a:lnTo>
                  <a:lnTo>
                    <a:pt x="371" y="1577"/>
                  </a:lnTo>
                  <a:lnTo>
                    <a:pt x="371" y="1577"/>
                  </a:lnTo>
                  <a:lnTo>
                    <a:pt x="364" y="1585"/>
                  </a:lnTo>
                  <a:lnTo>
                    <a:pt x="356" y="1592"/>
                  </a:lnTo>
                  <a:lnTo>
                    <a:pt x="349" y="1592"/>
                  </a:lnTo>
                  <a:lnTo>
                    <a:pt x="328" y="1577"/>
                  </a:lnTo>
                  <a:lnTo>
                    <a:pt x="285" y="1542"/>
                  </a:lnTo>
                  <a:lnTo>
                    <a:pt x="228" y="1477"/>
                  </a:lnTo>
                  <a:lnTo>
                    <a:pt x="164" y="1399"/>
                  </a:lnTo>
                  <a:lnTo>
                    <a:pt x="100" y="1292"/>
                  </a:lnTo>
                  <a:lnTo>
                    <a:pt x="36" y="1113"/>
                  </a:lnTo>
                  <a:lnTo>
                    <a:pt x="7" y="935"/>
                  </a:lnTo>
                  <a:lnTo>
                    <a:pt x="0" y="792"/>
                  </a:lnTo>
                  <a:lnTo>
                    <a:pt x="7" y="650"/>
                  </a:lnTo>
                  <a:lnTo>
                    <a:pt x="36" y="485"/>
                  </a:lnTo>
                  <a:lnTo>
                    <a:pt x="100" y="307"/>
                  </a:lnTo>
                  <a:lnTo>
                    <a:pt x="157" y="200"/>
                  </a:lnTo>
                  <a:lnTo>
                    <a:pt x="221" y="114"/>
                  </a:lnTo>
                  <a:lnTo>
                    <a:pt x="285" y="50"/>
                  </a:lnTo>
                  <a:lnTo>
                    <a:pt x="328" y="7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8"/>
            <p:cNvSpPr>
              <a:spLocks/>
            </p:cNvSpPr>
            <p:nvPr/>
          </p:nvSpPr>
          <p:spPr bwMode="auto">
            <a:xfrm>
              <a:off x="4401" y="3716"/>
              <a:ext cx="834" cy="1050"/>
            </a:xfrm>
            <a:custGeom>
              <a:avLst/>
              <a:gdLst/>
              <a:ahLst/>
              <a:cxnLst>
                <a:cxn ang="0">
                  <a:pos x="385" y="15"/>
                </a:cxn>
                <a:cxn ang="0">
                  <a:pos x="484" y="107"/>
                </a:cxn>
                <a:cxn ang="0">
                  <a:pos x="556" y="286"/>
                </a:cxn>
                <a:cxn ang="0">
                  <a:pos x="584" y="457"/>
                </a:cxn>
                <a:cxn ang="0">
                  <a:pos x="684" y="257"/>
                </a:cxn>
                <a:cxn ang="0">
                  <a:pos x="798" y="22"/>
                </a:cxn>
                <a:cxn ang="0">
                  <a:pos x="812" y="22"/>
                </a:cxn>
                <a:cxn ang="0">
                  <a:pos x="826" y="22"/>
                </a:cxn>
                <a:cxn ang="0">
                  <a:pos x="834" y="36"/>
                </a:cxn>
                <a:cxn ang="0">
                  <a:pos x="826" y="57"/>
                </a:cxn>
                <a:cxn ang="0">
                  <a:pos x="812" y="86"/>
                </a:cxn>
                <a:cxn ang="0">
                  <a:pos x="748" y="207"/>
                </a:cxn>
                <a:cxn ang="0">
                  <a:pos x="634" y="486"/>
                </a:cxn>
                <a:cxn ang="0">
                  <a:pos x="577" y="650"/>
                </a:cxn>
                <a:cxn ang="0">
                  <a:pos x="563" y="743"/>
                </a:cxn>
                <a:cxn ang="0">
                  <a:pos x="513" y="957"/>
                </a:cxn>
                <a:cxn ang="0">
                  <a:pos x="499" y="1014"/>
                </a:cxn>
                <a:cxn ang="0">
                  <a:pos x="477" y="1042"/>
                </a:cxn>
                <a:cxn ang="0">
                  <a:pos x="456" y="1042"/>
                </a:cxn>
                <a:cxn ang="0">
                  <a:pos x="442" y="1021"/>
                </a:cxn>
                <a:cxn ang="0">
                  <a:pos x="463" y="914"/>
                </a:cxn>
                <a:cxn ang="0">
                  <a:pos x="506" y="757"/>
                </a:cxn>
                <a:cxn ang="0">
                  <a:pos x="534" y="643"/>
                </a:cxn>
                <a:cxn ang="0">
                  <a:pos x="549" y="521"/>
                </a:cxn>
                <a:cxn ang="0">
                  <a:pos x="541" y="407"/>
                </a:cxn>
                <a:cxn ang="0">
                  <a:pos x="506" y="272"/>
                </a:cxn>
                <a:cxn ang="0">
                  <a:pos x="427" y="165"/>
                </a:cxn>
                <a:cxn ang="0">
                  <a:pos x="285" y="122"/>
                </a:cxn>
                <a:cxn ang="0">
                  <a:pos x="228" y="129"/>
                </a:cxn>
                <a:cxn ang="0">
                  <a:pos x="121" y="172"/>
                </a:cxn>
                <a:cxn ang="0">
                  <a:pos x="35" y="307"/>
                </a:cxn>
                <a:cxn ang="0">
                  <a:pos x="28" y="314"/>
                </a:cxn>
                <a:cxn ang="0">
                  <a:pos x="7" y="307"/>
                </a:cxn>
                <a:cxn ang="0">
                  <a:pos x="0" y="293"/>
                </a:cxn>
                <a:cxn ang="0">
                  <a:pos x="35" y="200"/>
                </a:cxn>
                <a:cxn ang="0">
                  <a:pos x="142" y="65"/>
                </a:cxn>
                <a:cxn ang="0">
                  <a:pos x="306" y="0"/>
                </a:cxn>
              </a:cxnLst>
              <a:rect l="0" t="0" r="r" b="b"/>
              <a:pathLst>
                <a:path w="834" h="1050">
                  <a:moveTo>
                    <a:pt x="306" y="0"/>
                  </a:moveTo>
                  <a:lnTo>
                    <a:pt x="385" y="15"/>
                  </a:lnTo>
                  <a:lnTo>
                    <a:pt x="442" y="57"/>
                  </a:lnTo>
                  <a:lnTo>
                    <a:pt x="484" y="107"/>
                  </a:lnTo>
                  <a:lnTo>
                    <a:pt x="520" y="179"/>
                  </a:lnTo>
                  <a:lnTo>
                    <a:pt x="556" y="286"/>
                  </a:lnTo>
                  <a:lnTo>
                    <a:pt x="577" y="379"/>
                  </a:lnTo>
                  <a:lnTo>
                    <a:pt x="584" y="457"/>
                  </a:lnTo>
                  <a:lnTo>
                    <a:pt x="584" y="507"/>
                  </a:lnTo>
                  <a:lnTo>
                    <a:pt x="684" y="257"/>
                  </a:lnTo>
                  <a:lnTo>
                    <a:pt x="798" y="29"/>
                  </a:lnTo>
                  <a:lnTo>
                    <a:pt x="798" y="22"/>
                  </a:lnTo>
                  <a:lnTo>
                    <a:pt x="805" y="22"/>
                  </a:lnTo>
                  <a:lnTo>
                    <a:pt x="812" y="22"/>
                  </a:lnTo>
                  <a:lnTo>
                    <a:pt x="819" y="22"/>
                  </a:lnTo>
                  <a:lnTo>
                    <a:pt x="826" y="22"/>
                  </a:lnTo>
                  <a:lnTo>
                    <a:pt x="834" y="29"/>
                  </a:lnTo>
                  <a:lnTo>
                    <a:pt x="834" y="36"/>
                  </a:lnTo>
                  <a:lnTo>
                    <a:pt x="834" y="43"/>
                  </a:lnTo>
                  <a:lnTo>
                    <a:pt x="826" y="57"/>
                  </a:lnTo>
                  <a:lnTo>
                    <a:pt x="819" y="72"/>
                  </a:lnTo>
                  <a:lnTo>
                    <a:pt x="812" y="86"/>
                  </a:lnTo>
                  <a:lnTo>
                    <a:pt x="805" y="100"/>
                  </a:lnTo>
                  <a:lnTo>
                    <a:pt x="748" y="207"/>
                  </a:lnTo>
                  <a:lnTo>
                    <a:pt x="691" y="343"/>
                  </a:lnTo>
                  <a:lnTo>
                    <a:pt x="634" y="486"/>
                  </a:lnTo>
                  <a:lnTo>
                    <a:pt x="584" y="614"/>
                  </a:lnTo>
                  <a:lnTo>
                    <a:pt x="577" y="650"/>
                  </a:lnTo>
                  <a:lnTo>
                    <a:pt x="577" y="678"/>
                  </a:lnTo>
                  <a:lnTo>
                    <a:pt x="563" y="743"/>
                  </a:lnTo>
                  <a:lnTo>
                    <a:pt x="549" y="835"/>
                  </a:lnTo>
                  <a:lnTo>
                    <a:pt x="513" y="957"/>
                  </a:lnTo>
                  <a:lnTo>
                    <a:pt x="506" y="985"/>
                  </a:lnTo>
                  <a:lnTo>
                    <a:pt x="499" y="1014"/>
                  </a:lnTo>
                  <a:lnTo>
                    <a:pt x="484" y="1035"/>
                  </a:lnTo>
                  <a:lnTo>
                    <a:pt x="477" y="1042"/>
                  </a:lnTo>
                  <a:lnTo>
                    <a:pt x="463" y="1050"/>
                  </a:lnTo>
                  <a:lnTo>
                    <a:pt x="456" y="1042"/>
                  </a:lnTo>
                  <a:lnTo>
                    <a:pt x="449" y="1035"/>
                  </a:lnTo>
                  <a:lnTo>
                    <a:pt x="442" y="1021"/>
                  </a:lnTo>
                  <a:lnTo>
                    <a:pt x="449" y="978"/>
                  </a:lnTo>
                  <a:lnTo>
                    <a:pt x="463" y="914"/>
                  </a:lnTo>
                  <a:lnTo>
                    <a:pt x="484" y="835"/>
                  </a:lnTo>
                  <a:lnTo>
                    <a:pt x="506" y="757"/>
                  </a:lnTo>
                  <a:lnTo>
                    <a:pt x="527" y="678"/>
                  </a:lnTo>
                  <a:lnTo>
                    <a:pt x="534" y="643"/>
                  </a:lnTo>
                  <a:lnTo>
                    <a:pt x="541" y="600"/>
                  </a:lnTo>
                  <a:lnTo>
                    <a:pt x="549" y="521"/>
                  </a:lnTo>
                  <a:lnTo>
                    <a:pt x="549" y="471"/>
                  </a:lnTo>
                  <a:lnTo>
                    <a:pt x="541" y="407"/>
                  </a:lnTo>
                  <a:lnTo>
                    <a:pt x="527" y="336"/>
                  </a:lnTo>
                  <a:lnTo>
                    <a:pt x="506" y="272"/>
                  </a:lnTo>
                  <a:lnTo>
                    <a:pt x="477" y="214"/>
                  </a:lnTo>
                  <a:lnTo>
                    <a:pt x="427" y="165"/>
                  </a:lnTo>
                  <a:lnTo>
                    <a:pt x="370" y="129"/>
                  </a:lnTo>
                  <a:lnTo>
                    <a:pt x="285" y="122"/>
                  </a:lnTo>
                  <a:lnTo>
                    <a:pt x="263" y="122"/>
                  </a:lnTo>
                  <a:lnTo>
                    <a:pt x="228" y="129"/>
                  </a:lnTo>
                  <a:lnTo>
                    <a:pt x="178" y="143"/>
                  </a:lnTo>
                  <a:lnTo>
                    <a:pt x="121" y="172"/>
                  </a:lnTo>
                  <a:lnTo>
                    <a:pt x="71" y="229"/>
                  </a:lnTo>
                  <a:lnTo>
                    <a:pt x="35" y="307"/>
                  </a:lnTo>
                  <a:lnTo>
                    <a:pt x="35" y="307"/>
                  </a:lnTo>
                  <a:lnTo>
                    <a:pt x="28" y="314"/>
                  </a:lnTo>
                  <a:lnTo>
                    <a:pt x="14" y="314"/>
                  </a:lnTo>
                  <a:lnTo>
                    <a:pt x="7" y="307"/>
                  </a:lnTo>
                  <a:lnTo>
                    <a:pt x="0" y="307"/>
                  </a:lnTo>
                  <a:lnTo>
                    <a:pt x="0" y="293"/>
                  </a:lnTo>
                  <a:lnTo>
                    <a:pt x="7" y="257"/>
                  </a:lnTo>
                  <a:lnTo>
                    <a:pt x="35" y="200"/>
                  </a:lnTo>
                  <a:lnTo>
                    <a:pt x="78" y="129"/>
                  </a:lnTo>
                  <a:lnTo>
                    <a:pt x="142" y="65"/>
                  </a:lnTo>
                  <a:lnTo>
                    <a:pt x="214" y="22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9"/>
            <p:cNvSpPr>
              <a:spLocks/>
            </p:cNvSpPr>
            <p:nvPr/>
          </p:nvSpPr>
          <p:spPr bwMode="auto">
            <a:xfrm>
              <a:off x="5249" y="4159"/>
              <a:ext cx="1033" cy="507"/>
            </a:xfrm>
            <a:custGeom>
              <a:avLst/>
              <a:gdLst/>
              <a:ahLst/>
              <a:cxnLst>
                <a:cxn ang="0">
                  <a:pos x="207" y="21"/>
                </a:cxn>
                <a:cxn ang="0">
                  <a:pos x="285" y="64"/>
                </a:cxn>
                <a:cxn ang="0">
                  <a:pos x="442" y="0"/>
                </a:cxn>
                <a:cxn ang="0">
                  <a:pos x="570" y="57"/>
                </a:cxn>
                <a:cxn ang="0">
                  <a:pos x="663" y="36"/>
                </a:cxn>
                <a:cxn ang="0">
                  <a:pos x="827" y="0"/>
                </a:cxn>
                <a:cxn ang="0">
                  <a:pos x="891" y="28"/>
                </a:cxn>
                <a:cxn ang="0">
                  <a:pos x="934" y="93"/>
                </a:cxn>
                <a:cxn ang="0">
                  <a:pos x="926" y="178"/>
                </a:cxn>
                <a:cxn ang="0">
                  <a:pos x="869" y="342"/>
                </a:cxn>
                <a:cxn ang="0">
                  <a:pos x="848" y="407"/>
                </a:cxn>
                <a:cxn ang="0">
                  <a:pos x="848" y="450"/>
                </a:cxn>
                <a:cxn ang="0">
                  <a:pos x="877" y="471"/>
                </a:cxn>
                <a:cxn ang="0">
                  <a:pos x="998" y="335"/>
                </a:cxn>
                <a:cxn ang="0">
                  <a:pos x="1005" y="321"/>
                </a:cxn>
                <a:cxn ang="0">
                  <a:pos x="1026" y="321"/>
                </a:cxn>
                <a:cxn ang="0">
                  <a:pos x="1026" y="357"/>
                </a:cxn>
                <a:cxn ang="0">
                  <a:pos x="934" y="485"/>
                </a:cxn>
                <a:cxn ang="0">
                  <a:pos x="820" y="492"/>
                </a:cxn>
                <a:cxn ang="0">
                  <a:pos x="770" y="435"/>
                </a:cxn>
                <a:cxn ang="0">
                  <a:pos x="770" y="385"/>
                </a:cxn>
                <a:cxn ang="0">
                  <a:pos x="798" y="300"/>
                </a:cxn>
                <a:cxn ang="0">
                  <a:pos x="848" y="107"/>
                </a:cxn>
                <a:cxn ang="0">
                  <a:pos x="841" y="64"/>
                </a:cxn>
                <a:cxn ang="0">
                  <a:pos x="805" y="28"/>
                </a:cxn>
                <a:cxn ang="0">
                  <a:pos x="670" y="71"/>
                </a:cxn>
                <a:cxn ang="0">
                  <a:pos x="591" y="164"/>
                </a:cxn>
                <a:cxn ang="0">
                  <a:pos x="577" y="207"/>
                </a:cxn>
                <a:cxn ang="0">
                  <a:pos x="549" y="307"/>
                </a:cxn>
                <a:cxn ang="0">
                  <a:pos x="527" y="392"/>
                </a:cxn>
                <a:cxn ang="0">
                  <a:pos x="513" y="450"/>
                </a:cxn>
                <a:cxn ang="0">
                  <a:pos x="492" y="492"/>
                </a:cxn>
                <a:cxn ang="0">
                  <a:pos x="449" y="499"/>
                </a:cxn>
                <a:cxn ang="0">
                  <a:pos x="420" y="471"/>
                </a:cxn>
                <a:cxn ang="0">
                  <a:pos x="428" y="435"/>
                </a:cxn>
                <a:cxn ang="0">
                  <a:pos x="435" y="407"/>
                </a:cxn>
                <a:cxn ang="0">
                  <a:pos x="499" y="164"/>
                </a:cxn>
                <a:cxn ang="0">
                  <a:pos x="506" y="121"/>
                </a:cxn>
                <a:cxn ang="0">
                  <a:pos x="499" y="86"/>
                </a:cxn>
                <a:cxn ang="0">
                  <a:pos x="485" y="50"/>
                </a:cxn>
                <a:cxn ang="0">
                  <a:pos x="435" y="28"/>
                </a:cxn>
                <a:cxn ang="0">
                  <a:pos x="299" y="100"/>
                </a:cxn>
                <a:cxn ang="0">
                  <a:pos x="242" y="171"/>
                </a:cxn>
                <a:cxn ang="0">
                  <a:pos x="228" y="214"/>
                </a:cxn>
                <a:cxn ang="0">
                  <a:pos x="199" y="307"/>
                </a:cxn>
                <a:cxn ang="0">
                  <a:pos x="185" y="392"/>
                </a:cxn>
                <a:cxn ang="0">
                  <a:pos x="164" y="450"/>
                </a:cxn>
                <a:cxn ang="0">
                  <a:pos x="150" y="492"/>
                </a:cxn>
                <a:cxn ang="0">
                  <a:pos x="100" y="499"/>
                </a:cxn>
                <a:cxn ang="0">
                  <a:pos x="71" y="471"/>
                </a:cxn>
                <a:cxn ang="0">
                  <a:pos x="78" y="435"/>
                </a:cxn>
                <a:cxn ang="0">
                  <a:pos x="128" y="257"/>
                </a:cxn>
                <a:cxn ang="0">
                  <a:pos x="142" y="178"/>
                </a:cxn>
                <a:cxn ang="0">
                  <a:pos x="164" y="107"/>
                </a:cxn>
                <a:cxn ang="0">
                  <a:pos x="157" y="50"/>
                </a:cxn>
                <a:cxn ang="0">
                  <a:pos x="128" y="28"/>
                </a:cxn>
                <a:cxn ang="0">
                  <a:pos x="43" y="150"/>
                </a:cxn>
                <a:cxn ang="0">
                  <a:pos x="28" y="185"/>
                </a:cxn>
                <a:cxn ang="0">
                  <a:pos x="7" y="185"/>
                </a:cxn>
                <a:cxn ang="0">
                  <a:pos x="0" y="164"/>
                </a:cxn>
                <a:cxn ang="0">
                  <a:pos x="21" y="107"/>
                </a:cxn>
                <a:cxn ang="0">
                  <a:pos x="50" y="43"/>
                </a:cxn>
                <a:cxn ang="0">
                  <a:pos x="107" y="0"/>
                </a:cxn>
              </a:cxnLst>
              <a:rect l="0" t="0" r="r" b="b"/>
              <a:pathLst>
                <a:path w="1033" h="507">
                  <a:moveTo>
                    <a:pt x="128" y="0"/>
                  </a:moveTo>
                  <a:lnTo>
                    <a:pt x="164" y="0"/>
                  </a:lnTo>
                  <a:lnTo>
                    <a:pt x="207" y="21"/>
                  </a:lnTo>
                  <a:lnTo>
                    <a:pt x="235" y="50"/>
                  </a:lnTo>
                  <a:lnTo>
                    <a:pt x="249" y="100"/>
                  </a:lnTo>
                  <a:lnTo>
                    <a:pt x="285" y="64"/>
                  </a:lnTo>
                  <a:lnTo>
                    <a:pt x="321" y="36"/>
                  </a:lnTo>
                  <a:lnTo>
                    <a:pt x="378" y="7"/>
                  </a:lnTo>
                  <a:lnTo>
                    <a:pt x="442" y="0"/>
                  </a:lnTo>
                  <a:lnTo>
                    <a:pt x="485" y="0"/>
                  </a:lnTo>
                  <a:lnTo>
                    <a:pt x="534" y="21"/>
                  </a:lnTo>
                  <a:lnTo>
                    <a:pt x="570" y="57"/>
                  </a:lnTo>
                  <a:lnTo>
                    <a:pt x="584" y="114"/>
                  </a:lnTo>
                  <a:lnTo>
                    <a:pt x="620" y="71"/>
                  </a:lnTo>
                  <a:lnTo>
                    <a:pt x="663" y="36"/>
                  </a:lnTo>
                  <a:lnTo>
                    <a:pt x="720" y="7"/>
                  </a:lnTo>
                  <a:lnTo>
                    <a:pt x="791" y="0"/>
                  </a:lnTo>
                  <a:lnTo>
                    <a:pt x="827" y="0"/>
                  </a:lnTo>
                  <a:lnTo>
                    <a:pt x="855" y="7"/>
                  </a:lnTo>
                  <a:lnTo>
                    <a:pt x="877" y="14"/>
                  </a:lnTo>
                  <a:lnTo>
                    <a:pt x="891" y="28"/>
                  </a:lnTo>
                  <a:lnTo>
                    <a:pt x="912" y="50"/>
                  </a:lnTo>
                  <a:lnTo>
                    <a:pt x="926" y="71"/>
                  </a:lnTo>
                  <a:lnTo>
                    <a:pt x="934" y="93"/>
                  </a:lnTo>
                  <a:lnTo>
                    <a:pt x="934" y="114"/>
                  </a:lnTo>
                  <a:lnTo>
                    <a:pt x="934" y="128"/>
                  </a:lnTo>
                  <a:lnTo>
                    <a:pt x="926" y="178"/>
                  </a:lnTo>
                  <a:lnTo>
                    <a:pt x="905" y="243"/>
                  </a:lnTo>
                  <a:lnTo>
                    <a:pt x="891" y="307"/>
                  </a:lnTo>
                  <a:lnTo>
                    <a:pt x="869" y="342"/>
                  </a:lnTo>
                  <a:lnTo>
                    <a:pt x="862" y="371"/>
                  </a:lnTo>
                  <a:lnTo>
                    <a:pt x="855" y="392"/>
                  </a:lnTo>
                  <a:lnTo>
                    <a:pt x="848" y="407"/>
                  </a:lnTo>
                  <a:lnTo>
                    <a:pt x="848" y="421"/>
                  </a:lnTo>
                  <a:lnTo>
                    <a:pt x="848" y="435"/>
                  </a:lnTo>
                  <a:lnTo>
                    <a:pt x="848" y="450"/>
                  </a:lnTo>
                  <a:lnTo>
                    <a:pt x="855" y="464"/>
                  </a:lnTo>
                  <a:lnTo>
                    <a:pt x="862" y="471"/>
                  </a:lnTo>
                  <a:lnTo>
                    <a:pt x="877" y="471"/>
                  </a:lnTo>
                  <a:lnTo>
                    <a:pt x="919" y="457"/>
                  </a:lnTo>
                  <a:lnTo>
                    <a:pt x="962" y="414"/>
                  </a:lnTo>
                  <a:lnTo>
                    <a:pt x="998" y="335"/>
                  </a:lnTo>
                  <a:lnTo>
                    <a:pt x="998" y="328"/>
                  </a:lnTo>
                  <a:lnTo>
                    <a:pt x="1005" y="321"/>
                  </a:lnTo>
                  <a:lnTo>
                    <a:pt x="1005" y="321"/>
                  </a:lnTo>
                  <a:lnTo>
                    <a:pt x="1019" y="321"/>
                  </a:lnTo>
                  <a:lnTo>
                    <a:pt x="1019" y="321"/>
                  </a:lnTo>
                  <a:lnTo>
                    <a:pt x="1026" y="321"/>
                  </a:lnTo>
                  <a:lnTo>
                    <a:pt x="1033" y="328"/>
                  </a:lnTo>
                  <a:lnTo>
                    <a:pt x="1033" y="335"/>
                  </a:lnTo>
                  <a:lnTo>
                    <a:pt x="1026" y="357"/>
                  </a:lnTo>
                  <a:lnTo>
                    <a:pt x="1012" y="400"/>
                  </a:lnTo>
                  <a:lnTo>
                    <a:pt x="976" y="450"/>
                  </a:lnTo>
                  <a:lnTo>
                    <a:pt x="934" y="485"/>
                  </a:lnTo>
                  <a:lnTo>
                    <a:pt x="869" y="507"/>
                  </a:lnTo>
                  <a:lnTo>
                    <a:pt x="848" y="499"/>
                  </a:lnTo>
                  <a:lnTo>
                    <a:pt x="820" y="492"/>
                  </a:lnTo>
                  <a:lnTo>
                    <a:pt x="798" y="478"/>
                  </a:lnTo>
                  <a:lnTo>
                    <a:pt x="784" y="464"/>
                  </a:lnTo>
                  <a:lnTo>
                    <a:pt x="770" y="435"/>
                  </a:lnTo>
                  <a:lnTo>
                    <a:pt x="762" y="407"/>
                  </a:lnTo>
                  <a:lnTo>
                    <a:pt x="770" y="392"/>
                  </a:lnTo>
                  <a:lnTo>
                    <a:pt x="770" y="385"/>
                  </a:lnTo>
                  <a:lnTo>
                    <a:pt x="777" y="371"/>
                  </a:lnTo>
                  <a:lnTo>
                    <a:pt x="784" y="350"/>
                  </a:lnTo>
                  <a:lnTo>
                    <a:pt x="798" y="300"/>
                  </a:lnTo>
                  <a:lnTo>
                    <a:pt x="820" y="235"/>
                  </a:lnTo>
                  <a:lnTo>
                    <a:pt x="841" y="171"/>
                  </a:lnTo>
                  <a:lnTo>
                    <a:pt x="848" y="107"/>
                  </a:lnTo>
                  <a:lnTo>
                    <a:pt x="848" y="93"/>
                  </a:lnTo>
                  <a:lnTo>
                    <a:pt x="848" y="78"/>
                  </a:lnTo>
                  <a:lnTo>
                    <a:pt x="841" y="64"/>
                  </a:lnTo>
                  <a:lnTo>
                    <a:pt x="834" y="50"/>
                  </a:lnTo>
                  <a:lnTo>
                    <a:pt x="820" y="43"/>
                  </a:lnTo>
                  <a:lnTo>
                    <a:pt x="805" y="28"/>
                  </a:lnTo>
                  <a:lnTo>
                    <a:pt x="784" y="28"/>
                  </a:lnTo>
                  <a:lnTo>
                    <a:pt x="720" y="43"/>
                  </a:lnTo>
                  <a:lnTo>
                    <a:pt x="670" y="71"/>
                  </a:lnTo>
                  <a:lnTo>
                    <a:pt x="634" y="107"/>
                  </a:lnTo>
                  <a:lnTo>
                    <a:pt x="606" y="150"/>
                  </a:lnTo>
                  <a:lnTo>
                    <a:pt x="591" y="164"/>
                  </a:lnTo>
                  <a:lnTo>
                    <a:pt x="584" y="178"/>
                  </a:lnTo>
                  <a:lnTo>
                    <a:pt x="577" y="193"/>
                  </a:lnTo>
                  <a:lnTo>
                    <a:pt x="577" y="207"/>
                  </a:lnTo>
                  <a:lnTo>
                    <a:pt x="570" y="235"/>
                  </a:lnTo>
                  <a:lnTo>
                    <a:pt x="556" y="271"/>
                  </a:lnTo>
                  <a:lnTo>
                    <a:pt x="549" y="307"/>
                  </a:lnTo>
                  <a:lnTo>
                    <a:pt x="542" y="335"/>
                  </a:lnTo>
                  <a:lnTo>
                    <a:pt x="534" y="364"/>
                  </a:lnTo>
                  <a:lnTo>
                    <a:pt x="527" y="392"/>
                  </a:lnTo>
                  <a:lnTo>
                    <a:pt x="520" y="414"/>
                  </a:lnTo>
                  <a:lnTo>
                    <a:pt x="520" y="428"/>
                  </a:lnTo>
                  <a:lnTo>
                    <a:pt x="513" y="450"/>
                  </a:lnTo>
                  <a:lnTo>
                    <a:pt x="506" y="471"/>
                  </a:lnTo>
                  <a:lnTo>
                    <a:pt x="506" y="485"/>
                  </a:lnTo>
                  <a:lnTo>
                    <a:pt x="492" y="492"/>
                  </a:lnTo>
                  <a:lnTo>
                    <a:pt x="477" y="499"/>
                  </a:lnTo>
                  <a:lnTo>
                    <a:pt x="463" y="507"/>
                  </a:lnTo>
                  <a:lnTo>
                    <a:pt x="449" y="499"/>
                  </a:lnTo>
                  <a:lnTo>
                    <a:pt x="435" y="499"/>
                  </a:lnTo>
                  <a:lnTo>
                    <a:pt x="420" y="485"/>
                  </a:lnTo>
                  <a:lnTo>
                    <a:pt x="420" y="471"/>
                  </a:lnTo>
                  <a:lnTo>
                    <a:pt x="420" y="464"/>
                  </a:lnTo>
                  <a:lnTo>
                    <a:pt x="428" y="450"/>
                  </a:lnTo>
                  <a:lnTo>
                    <a:pt x="428" y="435"/>
                  </a:lnTo>
                  <a:lnTo>
                    <a:pt x="435" y="421"/>
                  </a:lnTo>
                  <a:lnTo>
                    <a:pt x="435" y="407"/>
                  </a:lnTo>
                  <a:lnTo>
                    <a:pt x="435" y="407"/>
                  </a:lnTo>
                  <a:lnTo>
                    <a:pt x="485" y="214"/>
                  </a:lnTo>
                  <a:lnTo>
                    <a:pt x="492" y="185"/>
                  </a:lnTo>
                  <a:lnTo>
                    <a:pt x="499" y="164"/>
                  </a:lnTo>
                  <a:lnTo>
                    <a:pt x="499" y="150"/>
                  </a:lnTo>
                  <a:lnTo>
                    <a:pt x="499" y="135"/>
                  </a:lnTo>
                  <a:lnTo>
                    <a:pt x="506" y="121"/>
                  </a:lnTo>
                  <a:lnTo>
                    <a:pt x="506" y="107"/>
                  </a:lnTo>
                  <a:lnTo>
                    <a:pt x="506" y="100"/>
                  </a:lnTo>
                  <a:lnTo>
                    <a:pt x="499" y="86"/>
                  </a:lnTo>
                  <a:lnTo>
                    <a:pt x="499" y="71"/>
                  </a:lnTo>
                  <a:lnTo>
                    <a:pt x="492" y="57"/>
                  </a:lnTo>
                  <a:lnTo>
                    <a:pt x="485" y="50"/>
                  </a:lnTo>
                  <a:lnTo>
                    <a:pt x="477" y="36"/>
                  </a:lnTo>
                  <a:lnTo>
                    <a:pt x="456" y="28"/>
                  </a:lnTo>
                  <a:lnTo>
                    <a:pt x="435" y="28"/>
                  </a:lnTo>
                  <a:lnTo>
                    <a:pt x="378" y="36"/>
                  </a:lnTo>
                  <a:lnTo>
                    <a:pt x="335" y="64"/>
                  </a:lnTo>
                  <a:lnTo>
                    <a:pt x="299" y="100"/>
                  </a:lnTo>
                  <a:lnTo>
                    <a:pt x="271" y="135"/>
                  </a:lnTo>
                  <a:lnTo>
                    <a:pt x="256" y="157"/>
                  </a:lnTo>
                  <a:lnTo>
                    <a:pt x="242" y="171"/>
                  </a:lnTo>
                  <a:lnTo>
                    <a:pt x="235" y="185"/>
                  </a:lnTo>
                  <a:lnTo>
                    <a:pt x="228" y="200"/>
                  </a:lnTo>
                  <a:lnTo>
                    <a:pt x="228" y="214"/>
                  </a:lnTo>
                  <a:lnTo>
                    <a:pt x="221" y="235"/>
                  </a:lnTo>
                  <a:lnTo>
                    <a:pt x="214" y="271"/>
                  </a:lnTo>
                  <a:lnTo>
                    <a:pt x="199" y="307"/>
                  </a:lnTo>
                  <a:lnTo>
                    <a:pt x="192" y="335"/>
                  </a:lnTo>
                  <a:lnTo>
                    <a:pt x="185" y="364"/>
                  </a:lnTo>
                  <a:lnTo>
                    <a:pt x="185" y="392"/>
                  </a:lnTo>
                  <a:lnTo>
                    <a:pt x="178" y="414"/>
                  </a:lnTo>
                  <a:lnTo>
                    <a:pt x="171" y="428"/>
                  </a:lnTo>
                  <a:lnTo>
                    <a:pt x="164" y="450"/>
                  </a:lnTo>
                  <a:lnTo>
                    <a:pt x="164" y="471"/>
                  </a:lnTo>
                  <a:lnTo>
                    <a:pt x="157" y="485"/>
                  </a:lnTo>
                  <a:lnTo>
                    <a:pt x="150" y="492"/>
                  </a:lnTo>
                  <a:lnTo>
                    <a:pt x="128" y="499"/>
                  </a:lnTo>
                  <a:lnTo>
                    <a:pt x="114" y="507"/>
                  </a:lnTo>
                  <a:lnTo>
                    <a:pt x="100" y="499"/>
                  </a:lnTo>
                  <a:lnTo>
                    <a:pt x="85" y="499"/>
                  </a:lnTo>
                  <a:lnTo>
                    <a:pt x="78" y="485"/>
                  </a:lnTo>
                  <a:lnTo>
                    <a:pt x="71" y="471"/>
                  </a:lnTo>
                  <a:lnTo>
                    <a:pt x="71" y="464"/>
                  </a:lnTo>
                  <a:lnTo>
                    <a:pt x="78" y="450"/>
                  </a:lnTo>
                  <a:lnTo>
                    <a:pt x="78" y="435"/>
                  </a:lnTo>
                  <a:lnTo>
                    <a:pt x="85" y="421"/>
                  </a:lnTo>
                  <a:lnTo>
                    <a:pt x="121" y="278"/>
                  </a:lnTo>
                  <a:lnTo>
                    <a:pt x="128" y="257"/>
                  </a:lnTo>
                  <a:lnTo>
                    <a:pt x="135" y="228"/>
                  </a:lnTo>
                  <a:lnTo>
                    <a:pt x="142" y="207"/>
                  </a:lnTo>
                  <a:lnTo>
                    <a:pt x="142" y="178"/>
                  </a:lnTo>
                  <a:lnTo>
                    <a:pt x="150" y="150"/>
                  </a:lnTo>
                  <a:lnTo>
                    <a:pt x="157" y="128"/>
                  </a:lnTo>
                  <a:lnTo>
                    <a:pt x="164" y="107"/>
                  </a:lnTo>
                  <a:lnTo>
                    <a:pt x="164" y="86"/>
                  </a:lnTo>
                  <a:lnTo>
                    <a:pt x="164" y="64"/>
                  </a:lnTo>
                  <a:lnTo>
                    <a:pt x="157" y="50"/>
                  </a:lnTo>
                  <a:lnTo>
                    <a:pt x="150" y="43"/>
                  </a:lnTo>
                  <a:lnTo>
                    <a:pt x="142" y="28"/>
                  </a:lnTo>
                  <a:lnTo>
                    <a:pt x="128" y="28"/>
                  </a:lnTo>
                  <a:lnTo>
                    <a:pt x="93" y="43"/>
                  </a:lnTo>
                  <a:lnTo>
                    <a:pt x="64" y="93"/>
                  </a:lnTo>
                  <a:lnTo>
                    <a:pt x="43" y="150"/>
                  </a:lnTo>
                  <a:lnTo>
                    <a:pt x="43" y="171"/>
                  </a:lnTo>
                  <a:lnTo>
                    <a:pt x="36" y="178"/>
                  </a:lnTo>
                  <a:lnTo>
                    <a:pt x="28" y="185"/>
                  </a:lnTo>
                  <a:lnTo>
                    <a:pt x="21" y="185"/>
                  </a:lnTo>
                  <a:lnTo>
                    <a:pt x="14" y="185"/>
                  </a:lnTo>
                  <a:lnTo>
                    <a:pt x="7" y="185"/>
                  </a:lnTo>
                  <a:lnTo>
                    <a:pt x="0" y="178"/>
                  </a:lnTo>
                  <a:lnTo>
                    <a:pt x="0" y="171"/>
                  </a:lnTo>
                  <a:lnTo>
                    <a:pt x="0" y="164"/>
                  </a:lnTo>
                  <a:lnTo>
                    <a:pt x="7" y="150"/>
                  </a:lnTo>
                  <a:lnTo>
                    <a:pt x="14" y="128"/>
                  </a:lnTo>
                  <a:lnTo>
                    <a:pt x="21" y="107"/>
                  </a:lnTo>
                  <a:lnTo>
                    <a:pt x="28" y="78"/>
                  </a:lnTo>
                  <a:lnTo>
                    <a:pt x="43" y="57"/>
                  </a:lnTo>
                  <a:lnTo>
                    <a:pt x="50" y="43"/>
                  </a:lnTo>
                  <a:lnTo>
                    <a:pt x="64" y="28"/>
                  </a:lnTo>
                  <a:lnTo>
                    <a:pt x="85" y="14"/>
                  </a:lnTo>
                  <a:lnTo>
                    <a:pt x="107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0"/>
            <p:cNvSpPr>
              <a:spLocks/>
            </p:cNvSpPr>
            <p:nvPr/>
          </p:nvSpPr>
          <p:spPr bwMode="auto">
            <a:xfrm>
              <a:off x="6546" y="4252"/>
              <a:ext cx="185" cy="47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35" y="21"/>
                </a:cxn>
                <a:cxn ang="0">
                  <a:pos x="171" y="78"/>
                </a:cxn>
                <a:cxn ang="0">
                  <a:pos x="185" y="171"/>
                </a:cxn>
                <a:cxn ang="0">
                  <a:pos x="185" y="171"/>
                </a:cxn>
                <a:cxn ang="0">
                  <a:pos x="171" y="271"/>
                </a:cxn>
                <a:cxn ang="0">
                  <a:pos x="135" y="357"/>
                </a:cxn>
                <a:cxn ang="0">
                  <a:pos x="93" y="421"/>
                </a:cxn>
                <a:cxn ang="0">
                  <a:pos x="57" y="464"/>
                </a:cxn>
                <a:cxn ang="0">
                  <a:pos x="36" y="478"/>
                </a:cxn>
                <a:cxn ang="0">
                  <a:pos x="29" y="478"/>
                </a:cxn>
                <a:cxn ang="0">
                  <a:pos x="21" y="471"/>
                </a:cxn>
                <a:cxn ang="0">
                  <a:pos x="21" y="464"/>
                </a:cxn>
                <a:cxn ang="0">
                  <a:pos x="21" y="456"/>
                </a:cxn>
                <a:cxn ang="0">
                  <a:pos x="21" y="456"/>
                </a:cxn>
                <a:cxn ang="0">
                  <a:pos x="29" y="449"/>
                </a:cxn>
                <a:cxn ang="0">
                  <a:pos x="43" y="435"/>
                </a:cxn>
                <a:cxn ang="0">
                  <a:pos x="93" y="371"/>
                </a:cxn>
                <a:cxn ang="0">
                  <a:pos x="128" y="278"/>
                </a:cxn>
                <a:cxn ang="0">
                  <a:pos x="150" y="171"/>
                </a:cxn>
                <a:cxn ang="0">
                  <a:pos x="150" y="157"/>
                </a:cxn>
                <a:cxn ang="0">
                  <a:pos x="150" y="150"/>
                </a:cxn>
                <a:cxn ang="0">
                  <a:pos x="150" y="150"/>
                </a:cxn>
                <a:cxn ang="0">
                  <a:pos x="143" y="142"/>
                </a:cxn>
                <a:cxn ang="0">
                  <a:pos x="143" y="150"/>
                </a:cxn>
                <a:cxn ang="0">
                  <a:pos x="143" y="150"/>
                </a:cxn>
                <a:cxn ang="0">
                  <a:pos x="135" y="150"/>
                </a:cxn>
                <a:cxn ang="0">
                  <a:pos x="121" y="164"/>
                </a:cxn>
                <a:cxn ang="0">
                  <a:pos x="100" y="171"/>
                </a:cxn>
                <a:cxn ang="0">
                  <a:pos x="86" y="171"/>
                </a:cxn>
                <a:cxn ang="0">
                  <a:pos x="57" y="171"/>
                </a:cxn>
                <a:cxn ang="0">
                  <a:pos x="36" y="157"/>
                </a:cxn>
                <a:cxn ang="0">
                  <a:pos x="21" y="142"/>
                </a:cxn>
                <a:cxn ang="0">
                  <a:pos x="7" y="128"/>
                </a:cxn>
                <a:cxn ang="0">
                  <a:pos x="0" y="107"/>
                </a:cxn>
                <a:cxn ang="0">
                  <a:pos x="0" y="85"/>
                </a:cxn>
                <a:cxn ang="0">
                  <a:pos x="0" y="64"/>
                </a:cxn>
                <a:cxn ang="0">
                  <a:pos x="7" y="42"/>
                </a:cxn>
                <a:cxn ang="0">
                  <a:pos x="21" y="28"/>
                </a:cxn>
                <a:cxn ang="0">
                  <a:pos x="36" y="14"/>
                </a:cxn>
                <a:cxn ang="0">
                  <a:pos x="57" y="7"/>
                </a:cxn>
                <a:cxn ang="0">
                  <a:pos x="86" y="0"/>
                </a:cxn>
              </a:cxnLst>
              <a:rect l="0" t="0" r="r" b="b"/>
              <a:pathLst>
                <a:path w="185" h="478">
                  <a:moveTo>
                    <a:pt x="86" y="0"/>
                  </a:moveTo>
                  <a:lnTo>
                    <a:pt x="135" y="21"/>
                  </a:lnTo>
                  <a:lnTo>
                    <a:pt x="171" y="78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71" y="271"/>
                  </a:lnTo>
                  <a:lnTo>
                    <a:pt x="135" y="357"/>
                  </a:lnTo>
                  <a:lnTo>
                    <a:pt x="93" y="421"/>
                  </a:lnTo>
                  <a:lnTo>
                    <a:pt x="57" y="464"/>
                  </a:lnTo>
                  <a:lnTo>
                    <a:pt x="36" y="478"/>
                  </a:lnTo>
                  <a:lnTo>
                    <a:pt x="29" y="478"/>
                  </a:lnTo>
                  <a:lnTo>
                    <a:pt x="21" y="471"/>
                  </a:lnTo>
                  <a:lnTo>
                    <a:pt x="21" y="464"/>
                  </a:lnTo>
                  <a:lnTo>
                    <a:pt x="21" y="456"/>
                  </a:lnTo>
                  <a:lnTo>
                    <a:pt x="21" y="456"/>
                  </a:lnTo>
                  <a:lnTo>
                    <a:pt x="29" y="449"/>
                  </a:lnTo>
                  <a:lnTo>
                    <a:pt x="43" y="435"/>
                  </a:lnTo>
                  <a:lnTo>
                    <a:pt x="93" y="371"/>
                  </a:lnTo>
                  <a:lnTo>
                    <a:pt x="128" y="278"/>
                  </a:lnTo>
                  <a:lnTo>
                    <a:pt x="150" y="171"/>
                  </a:lnTo>
                  <a:lnTo>
                    <a:pt x="150" y="157"/>
                  </a:lnTo>
                  <a:lnTo>
                    <a:pt x="150" y="150"/>
                  </a:lnTo>
                  <a:lnTo>
                    <a:pt x="150" y="150"/>
                  </a:lnTo>
                  <a:lnTo>
                    <a:pt x="143" y="142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35" y="150"/>
                  </a:lnTo>
                  <a:lnTo>
                    <a:pt x="121" y="164"/>
                  </a:lnTo>
                  <a:lnTo>
                    <a:pt x="100" y="171"/>
                  </a:lnTo>
                  <a:lnTo>
                    <a:pt x="86" y="171"/>
                  </a:lnTo>
                  <a:lnTo>
                    <a:pt x="57" y="171"/>
                  </a:lnTo>
                  <a:lnTo>
                    <a:pt x="36" y="157"/>
                  </a:lnTo>
                  <a:lnTo>
                    <a:pt x="21" y="142"/>
                  </a:lnTo>
                  <a:lnTo>
                    <a:pt x="7" y="128"/>
                  </a:lnTo>
                  <a:lnTo>
                    <a:pt x="0" y="107"/>
                  </a:lnTo>
                  <a:lnTo>
                    <a:pt x="0" y="85"/>
                  </a:lnTo>
                  <a:lnTo>
                    <a:pt x="0" y="64"/>
                  </a:lnTo>
                  <a:lnTo>
                    <a:pt x="7" y="42"/>
                  </a:lnTo>
                  <a:lnTo>
                    <a:pt x="21" y="28"/>
                  </a:lnTo>
                  <a:lnTo>
                    <a:pt x="36" y="14"/>
                  </a:lnTo>
                  <a:lnTo>
                    <a:pt x="57" y="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1"/>
            <p:cNvSpPr>
              <a:spLocks/>
            </p:cNvSpPr>
            <p:nvPr/>
          </p:nvSpPr>
          <p:spPr bwMode="auto">
            <a:xfrm>
              <a:off x="7159" y="3338"/>
              <a:ext cx="1311" cy="1085"/>
            </a:xfrm>
            <a:custGeom>
              <a:avLst/>
              <a:gdLst/>
              <a:ahLst/>
              <a:cxnLst>
                <a:cxn ang="0">
                  <a:pos x="1219" y="0"/>
                </a:cxn>
                <a:cxn ang="0">
                  <a:pos x="1311" y="7"/>
                </a:cxn>
                <a:cxn ang="0">
                  <a:pos x="1311" y="29"/>
                </a:cxn>
                <a:cxn ang="0">
                  <a:pos x="1290" y="43"/>
                </a:cxn>
                <a:cxn ang="0">
                  <a:pos x="1126" y="93"/>
                </a:cxn>
                <a:cxn ang="0">
                  <a:pos x="991" y="214"/>
                </a:cxn>
                <a:cxn ang="0">
                  <a:pos x="805" y="414"/>
                </a:cxn>
                <a:cxn ang="0">
                  <a:pos x="820" y="642"/>
                </a:cxn>
                <a:cxn ang="0">
                  <a:pos x="955" y="964"/>
                </a:cxn>
                <a:cxn ang="0">
                  <a:pos x="1026" y="1035"/>
                </a:cxn>
                <a:cxn ang="0">
                  <a:pos x="1112" y="1035"/>
                </a:cxn>
                <a:cxn ang="0">
                  <a:pos x="1119" y="1071"/>
                </a:cxn>
                <a:cxn ang="0">
                  <a:pos x="1098" y="1085"/>
                </a:cxn>
                <a:cxn ang="0">
                  <a:pos x="969" y="1078"/>
                </a:cxn>
                <a:cxn ang="0">
                  <a:pos x="777" y="1085"/>
                </a:cxn>
                <a:cxn ang="0">
                  <a:pos x="698" y="1085"/>
                </a:cxn>
                <a:cxn ang="0">
                  <a:pos x="691" y="1049"/>
                </a:cxn>
                <a:cxn ang="0">
                  <a:pos x="720" y="1035"/>
                </a:cxn>
                <a:cxn ang="0">
                  <a:pos x="798" y="1006"/>
                </a:cxn>
                <a:cxn ang="0">
                  <a:pos x="812" y="985"/>
                </a:cxn>
                <a:cxn ang="0">
                  <a:pos x="641" y="585"/>
                </a:cxn>
                <a:cxn ang="0">
                  <a:pos x="321" y="928"/>
                </a:cxn>
                <a:cxn ang="0">
                  <a:pos x="292" y="985"/>
                </a:cxn>
                <a:cxn ang="0">
                  <a:pos x="314" y="1021"/>
                </a:cxn>
                <a:cxn ang="0">
                  <a:pos x="349" y="1035"/>
                </a:cxn>
                <a:cxn ang="0">
                  <a:pos x="371" y="1035"/>
                </a:cxn>
                <a:cxn ang="0">
                  <a:pos x="378" y="1071"/>
                </a:cxn>
                <a:cxn ang="0">
                  <a:pos x="356" y="1085"/>
                </a:cxn>
                <a:cxn ang="0">
                  <a:pos x="171" y="1078"/>
                </a:cxn>
                <a:cxn ang="0">
                  <a:pos x="7" y="1085"/>
                </a:cxn>
                <a:cxn ang="0">
                  <a:pos x="0" y="1071"/>
                </a:cxn>
                <a:cxn ang="0">
                  <a:pos x="14" y="1042"/>
                </a:cxn>
                <a:cxn ang="0">
                  <a:pos x="114" y="1021"/>
                </a:cxn>
                <a:cxn ang="0">
                  <a:pos x="292" y="907"/>
                </a:cxn>
                <a:cxn ang="0">
                  <a:pos x="428" y="79"/>
                </a:cxn>
                <a:cxn ang="0">
                  <a:pos x="321" y="43"/>
                </a:cxn>
                <a:cxn ang="0">
                  <a:pos x="285" y="36"/>
                </a:cxn>
                <a:cxn ang="0">
                  <a:pos x="292" y="7"/>
                </a:cxn>
                <a:cxn ang="0">
                  <a:pos x="314" y="0"/>
                </a:cxn>
                <a:cxn ang="0">
                  <a:pos x="492" y="0"/>
                </a:cxn>
                <a:cxn ang="0">
                  <a:pos x="698" y="0"/>
                </a:cxn>
                <a:cxn ang="0">
                  <a:pos x="713" y="14"/>
                </a:cxn>
                <a:cxn ang="0">
                  <a:pos x="698" y="43"/>
                </a:cxn>
                <a:cxn ang="0">
                  <a:pos x="656" y="50"/>
                </a:cxn>
                <a:cxn ang="0">
                  <a:pos x="599" y="79"/>
                </a:cxn>
                <a:cxn ang="0">
                  <a:pos x="592" y="100"/>
                </a:cxn>
                <a:cxn ang="0">
                  <a:pos x="727" y="428"/>
                </a:cxn>
                <a:cxn ang="0">
                  <a:pos x="998" y="136"/>
                </a:cxn>
                <a:cxn ang="0">
                  <a:pos x="1012" y="79"/>
                </a:cxn>
                <a:cxn ang="0">
                  <a:pos x="984" y="50"/>
                </a:cxn>
                <a:cxn ang="0">
                  <a:pos x="955" y="43"/>
                </a:cxn>
                <a:cxn ang="0">
                  <a:pos x="934" y="29"/>
                </a:cxn>
                <a:cxn ang="0">
                  <a:pos x="948" y="0"/>
                </a:cxn>
              </a:cxnLst>
              <a:rect l="0" t="0" r="r" b="b"/>
              <a:pathLst>
                <a:path w="1311" h="1085">
                  <a:moveTo>
                    <a:pt x="962" y="0"/>
                  </a:moveTo>
                  <a:lnTo>
                    <a:pt x="1140" y="0"/>
                  </a:lnTo>
                  <a:lnTo>
                    <a:pt x="1219" y="0"/>
                  </a:lnTo>
                  <a:lnTo>
                    <a:pt x="1290" y="0"/>
                  </a:lnTo>
                  <a:lnTo>
                    <a:pt x="1304" y="0"/>
                  </a:lnTo>
                  <a:lnTo>
                    <a:pt x="1311" y="7"/>
                  </a:lnTo>
                  <a:lnTo>
                    <a:pt x="1311" y="14"/>
                  </a:lnTo>
                  <a:lnTo>
                    <a:pt x="1311" y="14"/>
                  </a:lnTo>
                  <a:lnTo>
                    <a:pt x="1311" y="29"/>
                  </a:lnTo>
                  <a:lnTo>
                    <a:pt x="1304" y="43"/>
                  </a:lnTo>
                  <a:lnTo>
                    <a:pt x="1297" y="43"/>
                  </a:lnTo>
                  <a:lnTo>
                    <a:pt x="1290" y="43"/>
                  </a:lnTo>
                  <a:lnTo>
                    <a:pt x="1276" y="43"/>
                  </a:lnTo>
                  <a:lnTo>
                    <a:pt x="1190" y="64"/>
                  </a:lnTo>
                  <a:lnTo>
                    <a:pt x="1126" y="93"/>
                  </a:lnTo>
                  <a:lnTo>
                    <a:pt x="1076" y="129"/>
                  </a:lnTo>
                  <a:lnTo>
                    <a:pt x="1041" y="164"/>
                  </a:lnTo>
                  <a:lnTo>
                    <a:pt x="991" y="214"/>
                  </a:lnTo>
                  <a:lnTo>
                    <a:pt x="934" y="278"/>
                  </a:lnTo>
                  <a:lnTo>
                    <a:pt x="870" y="343"/>
                  </a:lnTo>
                  <a:lnTo>
                    <a:pt x="805" y="414"/>
                  </a:lnTo>
                  <a:lnTo>
                    <a:pt x="748" y="471"/>
                  </a:lnTo>
                  <a:lnTo>
                    <a:pt x="777" y="550"/>
                  </a:lnTo>
                  <a:lnTo>
                    <a:pt x="820" y="642"/>
                  </a:lnTo>
                  <a:lnTo>
                    <a:pt x="870" y="757"/>
                  </a:lnTo>
                  <a:lnTo>
                    <a:pt x="912" y="864"/>
                  </a:lnTo>
                  <a:lnTo>
                    <a:pt x="955" y="964"/>
                  </a:lnTo>
                  <a:lnTo>
                    <a:pt x="969" y="1006"/>
                  </a:lnTo>
                  <a:lnTo>
                    <a:pt x="991" y="1021"/>
                  </a:lnTo>
                  <a:lnTo>
                    <a:pt x="1026" y="1035"/>
                  </a:lnTo>
                  <a:lnTo>
                    <a:pt x="1090" y="1035"/>
                  </a:lnTo>
                  <a:lnTo>
                    <a:pt x="1098" y="1035"/>
                  </a:lnTo>
                  <a:lnTo>
                    <a:pt x="1112" y="1035"/>
                  </a:lnTo>
                  <a:lnTo>
                    <a:pt x="1119" y="1042"/>
                  </a:lnTo>
                  <a:lnTo>
                    <a:pt x="1119" y="1056"/>
                  </a:lnTo>
                  <a:lnTo>
                    <a:pt x="1119" y="1071"/>
                  </a:lnTo>
                  <a:lnTo>
                    <a:pt x="1112" y="1078"/>
                  </a:lnTo>
                  <a:lnTo>
                    <a:pt x="1105" y="1085"/>
                  </a:lnTo>
                  <a:lnTo>
                    <a:pt x="1098" y="1085"/>
                  </a:lnTo>
                  <a:lnTo>
                    <a:pt x="1090" y="1085"/>
                  </a:lnTo>
                  <a:lnTo>
                    <a:pt x="1033" y="1085"/>
                  </a:lnTo>
                  <a:lnTo>
                    <a:pt x="969" y="1078"/>
                  </a:lnTo>
                  <a:lnTo>
                    <a:pt x="912" y="1078"/>
                  </a:lnTo>
                  <a:lnTo>
                    <a:pt x="848" y="1078"/>
                  </a:lnTo>
                  <a:lnTo>
                    <a:pt x="777" y="1085"/>
                  </a:lnTo>
                  <a:lnTo>
                    <a:pt x="713" y="1085"/>
                  </a:lnTo>
                  <a:lnTo>
                    <a:pt x="706" y="1085"/>
                  </a:lnTo>
                  <a:lnTo>
                    <a:pt x="698" y="1085"/>
                  </a:lnTo>
                  <a:lnTo>
                    <a:pt x="691" y="1078"/>
                  </a:lnTo>
                  <a:lnTo>
                    <a:pt x="684" y="1064"/>
                  </a:lnTo>
                  <a:lnTo>
                    <a:pt x="691" y="1049"/>
                  </a:lnTo>
                  <a:lnTo>
                    <a:pt x="698" y="1042"/>
                  </a:lnTo>
                  <a:lnTo>
                    <a:pt x="706" y="1035"/>
                  </a:lnTo>
                  <a:lnTo>
                    <a:pt x="720" y="1035"/>
                  </a:lnTo>
                  <a:lnTo>
                    <a:pt x="755" y="1028"/>
                  </a:lnTo>
                  <a:lnTo>
                    <a:pt x="777" y="1021"/>
                  </a:lnTo>
                  <a:lnTo>
                    <a:pt x="798" y="1006"/>
                  </a:lnTo>
                  <a:lnTo>
                    <a:pt x="812" y="999"/>
                  </a:lnTo>
                  <a:lnTo>
                    <a:pt x="812" y="992"/>
                  </a:lnTo>
                  <a:lnTo>
                    <a:pt x="812" y="985"/>
                  </a:lnTo>
                  <a:lnTo>
                    <a:pt x="812" y="978"/>
                  </a:lnTo>
                  <a:lnTo>
                    <a:pt x="805" y="971"/>
                  </a:lnTo>
                  <a:lnTo>
                    <a:pt x="641" y="585"/>
                  </a:lnTo>
                  <a:lnTo>
                    <a:pt x="499" y="742"/>
                  </a:lnTo>
                  <a:lnTo>
                    <a:pt x="335" y="914"/>
                  </a:lnTo>
                  <a:lnTo>
                    <a:pt x="321" y="928"/>
                  </a:lnTo>
                  <a:lnTo>
                    <a:pt x="306" y="949"/>
                  </a:lnTo>
                  <a:lnTo>
                    <a:pt x="299" y="964"/>
                  </a:lnTo>
                  <a:lnTo>
                    <a:pt x="292" y="985"/>
                  </a:lnTo>
                  <a:lnTo>
                    <a:pt x="299" y="1006"/>
                  </a:lnTo>
                  <a:lnTo>
                    <a:pt x="306" y="1014"/>
                  </a:lnTo>
                  <a:lnTo>
                    <a:pt x="314" y="1021"/>
                  </a:lnTo>
                  <a:lnTo>
                    <a:pt x="328" y="1028"/>
                  </a:lnTo>
                  <a:lnTo>
                    <a:pt x="342" y="1035"/>
                  </a:lnTo>
                  <a:lnTo>
                    <a:pt x="349" y="1035"/>
                  </a:lnTo>
                  <a:lnTo>
                    <a:pt x="356" y="1035"/>
                  </a:lnTo>
                  <a:lnTo>
                    <a:pt x="363" y="1035"/>
                  </a:lnTo>
                  <a:lnTo>
                    <a:pt x="371" y="1035"/>
                  </a:lnTo>
                  <a:lnTo>
                    <a:pt x="378" y="1042"/>
                  </a:lnTo>
                  <a:lnTo>
                    <a:pt x="378" y="1049"/>
                  </a:lnTo>
                  <a:lnTo>
                    <a:pt x="378" y="1071"/>
                  </a:lnTo>
                  <a:lnTo>
                    <a:pt x="371" y="1078"/>
                  </a:lnTo>
                  <a:lnTo>
                    <a:pt x="363" y="1085"/>
                  </a:lnTo>
                  <a:lnTo>
                    <a:pt x="356" y="1085"/>
                  </a:lnTo>
                  <a:lnTo>
                    <a:pt x="349" y="1085"/>
                  </a:lnTo>
                  <a:lnTo>
                    <a:pt x="264" y="1085"/>
                  </a:lnTo>
                  <a:lnTo>
                    <a:pt x="171" y="1078"/>
                  </a:lnTo>
                  <a:lnTo>
                    <a:pt x="100" y="1085"/>
                  </a:lnTo>
                  <a:lnTo>
                    <a:pt x="21" y="1085"/>
                  </a:lnTo>
                  <a:lnTo>
                    <a:pt x="7" y="1085"/>
                  </a:lnTo>
                  <a:lnTo>
                    <a:pt x="0" y="1078"/>
                  </a:lnTo>
                  <a:lnTo>
                    <a:pt x="0" y="1071"/>
                  </a:lnTo>
                  <a:lnTo>
                    <a:pt x="0" y="1071"/>
                  </a:lnTo>
                  <a:lnTo>
                    <a:pt x="0" y="1049"/>
                  </a:lnTo>
                  <a:lnTo>
                    <a:pt x="7" y="1042"/>
                  </a:lnTo>
                  <a:lnTo>
                    <a:pt x="14" y="1042"/>
                  </a:lnTo>
                  <a:lnTo>
                    <a:pt x="21" y="1035"/>
                  </a:lnTo>
                  <a:lnTo>
                    <a:pt x="36" y="1035"/>
                  </a:lnTo>
                  <a:lnTo>
                    <a:pt x="114" y="1021"/>
                  </a:lnTo>
                  <a:lnTo>
                    <a:pt x="192" y="985"/>
                  </a:lnTo>
                  <a:lnTo>
                    <a:pt x="271" y="921"/>
                  </a:lnTo>
                  <a:lnTo>
                    <a:pt x="292" y="907"/>
                  </a:lnTo>
                  <a:lnTo>
                    <a:pt x="627" y="543"/>
                  </a:lnTo>
                  <a:lnTo>
                    <a:pt x="435" y="100"/>
                  </a:lnTo>
                  <a:lnTo>
                    <a:pt x="428" y="79"/>
                  </a:lnTo>
                  <a:lnTo>
                    <a:pt x="413" y="57"/>
                  </a:lnTo>
                  <a:lnTo>
                    <a:pt x="378" y="50"/>
                  </a:lnTo>
                  <a:lnTo>
                    <a:pt x="321" y="43"/>
                  </a:lnTo>
                  <a:lnTo>
                    <a:pt x="306" y="43"/>
                  </a:lnTo>
                  <a:lnTo>
                    <a:pt x="292" y="43"/>
                  </a:lnTo>
                  <a:lnTo>
                    <a:pt x="285" y="36"/>
                  </a:lnTo>
                  <a:lnTo>
                    <a:pt x="285" y="29"/>
                  </a:lnTo>
                  <a:lnTo>
                    <a:pt x="285" y="14"/>
                  </a:lnTo>
                  <a:lnTo>
                    <a:pt x="292" y="7"/>
                  </a:lnTo>
                  <a:lnTo>
                    <a:pt x="299" y="0"/>
                  </a:lnTo>
                  <a:lnTo>
                    <a:pt x="306" y="0"/>
                  </a:lnTo>
                  <a:lnTo>
                    <a:pt x="314" y="0"/>
                  </a:lnTo>
                  <a:lnTo>
                    <a:pt x="363" y="0"/>
                  </a:lnTo>
                  <a:lnTo>
                    <a:pt x="435" y="0"/>
                  </a:lnTo>
                  <a:lnTo>
                    <a:pt x="492" y="0"/>
                  </a:lnTo>
                  <a:lnTo>
                    <a:pt x="592" y="0"/>
                  </a:lnTo>
                  <a:lnTo>
                    <a:pt x="691" y="0"/>
                  </a:lnTo>
                  <a:lnTo>
                    <a:pt x="698" y="0"/>
                  </a:lnTo>
                  <a:lnTo>
                    <a:pt x="706" y="0"/>
                  </a:lnTo>
                  <a:lnTo>
                    <a:pt x="713" y="7"/>
                  </a:lnTo>
                  <a:lnTo>
                    <a:pt x="713" y="14"/>
                  </a:lnTo>
                  <a:lnTo>
                    <a:pt x="713" y="29"/>
                  </a:lnTo>
                  <a:lnTo>
                    <a:pt x="706" y="36"/>
                  </a:lnTo>
                  <a:lnTo>
                    <a:pt x="698" y="43"/>
                  </a:lnTo>
                  <a:lnTo>
                    <a:pt x="691" y="43"/>
                  </a:lnTo>
                  <a:lnTo>
                    <a:pt x="684" y="43"/>
                  </a:lnTo>
                  <a:lnTo>
                    <a:pt x="656" y="50"/>
                  </a:lnTo>
                  <a:lnTo>
                    <a:pt x="627" y="57"/>
                  </a:lnTo>
                  <a:lnTo>
                    <a:pt x="613" y="71"/>
                  </a:lnTo>
                  <a:lnTo>
                    <a:pt x="599" y="79"/>
                  </a:lnTo>
                  <a:lnTo>
                    <a:pt x="592" y="86"/>
                  </a:lnTo>
                  <a:lnTo>
                    <a:pt x="584" y="93"/>
                  </a:lnTo>
                  <a:lnTo>
                    <a:pt x="592" y="100"/>
                  </a:lnTo>
                  <a:lnTo>
                    <a:pt x="592" y="100"/>
                  </a:lnTo>
                  <a:lnTo>
                    <a:pt x="599" y="114"/>
                  </a:lnTo>
                  <a:lnTo>
                    <a:pt x="727" y="428"/>
                  </a:lnTo>
                  <a:lnTo>
                    <a:pt x="727" y="428"/>
                  </a:lnTo>
                  <a:lnTo>
                    <a:pt x="991" y="157"/>
                  </a:lnTo>
                  <a:lnTo>
                    <a:pt x="998" y="136"/>
                  </a:lnTo>
                  <a:lnTo>
                    <a:pt x="1012" y="114"/>
                  </a:lnTo>
                  <a:lnTo>
                    <a:pt x="1019" y="93"/>
                  </a:lnTo>
                  <a:lnTo>
                    <a:pt x="1012" y="79"/>
                  </a:lnTo>
                  <a:lnTo>
                    <a:pt x="1005" y="64"/>
                  </a:lnTo>
                  <a:lnTo>
                    <a:pt x="998" y="57"/>
                  </a:lnTo>
                  <a:lnTo>
                    <a:pt x="984" y="50"/>
                  </a:lnTo>
                  <a:lnTo>
                    <a:pt x="976" y="50"/>
                  </a:lnTo>
                  <a:lnTo>
                    <a:pt x="962" y="50"/>
                  </a:lnTo>
                  <a:lnTo>
                    <a:pt x="955" y="43"/>
                  </a:lnTo>
                  <a:lnTo>
                    <a:pt x="948" y="43"/>
                  </a:lnTo>
                  <a:lnTo>
                    <a:pt x="941" y="36"/>
                  </a:lnTo>
                  <a:lnTo>
                    <a:pt x="934" y="29"/>
                  </a:lnTo>
                  <a:lnTo>
                    <a:pt x="941" y="14"/>
                  </a:lnTo>
                  <a:lnTo>
                    <a:pt x="941" y="7"/>
                  </a:lnTo>
                  <a:lnTo>
                    <a:pt x="948" y="0"/>
                  </a:lnTo>
                  <a:lnTo>
                    <a:pt x="955" y="0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2"/>
            <p:cNvSpPr>
              <a:spLocks noEditPoints="1"/>
            </p:cNvSpPr>
            <p:nvPr/>
          </p:nvSpPr>
          <p:spPr bwMode="auto">
            <a:xfrm>
              <a:off x="8527" y="4159"/>
              <a:ext cx="1112" cy="507"/>
            </a:xfrm>
            <a:custGeom>
              <a:avLst/>
              <a:gdLst/>
              <a:ahLst/>
              <a:cxnLst>
                <a:cxn ang="0">
                  <a:pos x="150" y="71"/>
                </a:cxn>
                <a:cxn ang="0">
                  <a:pos x="50" y="178"/>
                </a:cxn>
                <a:cxn ang="0">
                  <a:pos x="43" y="328"/>
                </a:cxn>
                <a:cxn ang="0">
                  <a:pos x="150" y="442"/>
                </a:cxn>
                <a:cxn ang="0">
                  <a:pos x="307" y="450"/>
                </a:cxn>
                <a:cxn ang="0">
                  <a:pos x="428" y="371"/>
                </a:cxn>
                <a:cxn ang="0">
                  <a:pos x="506" y="278"/>
                </a:cxn>
                <a:cxn ang="0">
                  <a:pos x="364" y="121"/>
                </a:cxn>
                <a:cxn ang="0">
                  <a:pos x="221" y="57"/>
                </a:cxn>
                <a:cxn ang="0">
                  <a:pos x="806" y="57"/>
                </a:cxn>
                <a:cxn ang="0">
                  <a:pos x="678" y="128"/>
                </a:cxn>
                <a:cxn ang="0">
                  <a:pos x="599" y="228"/>
                </a:cxn>
                <a:cxn ang="0">
                  <a:pos x="599" y="228"/>
                </a:cxn>
                <a:cxn ang="0">
                  <a:pos x="678" y="314"/>
                </a:cxn>
                <a:cxn ang="0">
                  <a:pos x="813" y="428"/>
                </a:cxn>
                <a:cxn ang="0">
                  <a:pos x="963" y="428"/>
                </a:cxn>
                <a:cxn ang="0">
                  <a:pos x="1062" y="328"/>
                </a:cxn>
                <a:cxn ang="0">
                  <a:pos x="1062" y="171"/>
                </a:cxn>
                <a:cxn ang="0">
                  <a:pos x="963" y="57"/>
                </a:cxn>
                <a:cxn ang="0">
                  <a:pos x="243" y="0"/>
                </a:cxn>
                <a:cxn ang="0">
                  <a:pos x="442" y="64"/>
                </a:cxn>
                <a:cxn ang="0">
                  <a:pos x="499" y="114"/>
                </a:cxn>
                <a:cxn ang="0">
                  <a:pos x="563" y="185"/>
                </a:cxn>
                <a:cxn ang="0">
                  <a:pos x="649" y="93"/>
                </a:cxn>
                <a:cxn ang="0">
                  <a:pos x="784" y="14"/>
                </a:cxn>
                <a:cxn ang="0">
                  <a:pos x="948" y="14"/>
                </a:cxn>
                <a:cxn ang="0">
                  <a:pos x="1070" y="107"/>
                </a:cxn>
                <a:cxn ang="0">
                  <a:pos x="1112" y="250"/>
                </a:cxn>
                <a:cxn ang="0">
                  <a:pos x="1062" y="400"/>
                </a:cxn>
                <a:cxn ang="0">
                  <a:pos x="948" y="492"/>
                </a:cxn>
                <a:cxn ang="0">
                  <a:pos x="770" y="492"/>
                </a:cxn>
                <a:cxn ang="0">
                  <a:pos x="635" y="414"/>
                </a:cxn>
                <a:cxn ang="0">
                  <a:pos x="585" y="364"/>
                </a:cxn>
                <a:cxn ang="0">
                  <a:pos x="514" y="357"/>
                </a:cxn>
                <a:cxn ang="0">
                  <a:pos x="400" y="457"/>
                </a:cxn>
                <a:cxn ang="0">
                  <a:pos x="243" y="507"/>
                </a:cxn>
                <a:cxn ang="0">
                  <a:pos x="93" y="457"/>
                </a:cxn>
                <a:cxn ang="0">
                  <a:pos x="15" y="328"/>
                </a:cxn>
                <a:cxn ang="0">
                  <a:pos x="15" y="171"/>
                </a:cxn>
                <a:cxn ang="0">
                  <a:pos x="100" y="50"/>
                </a:cxn>
                <a:cxn ang="0">
                  <a:pos x="243" y="0"/>
                </a:cxn>
              </a:cxnLst>
              <a:rect l="0" t="0" r="r" b="b"/>
              <a:pathLst>
                <a:path w="1112" h="507">
                  <a:moveTo>
                    <a:pt x="221" y="57"/>
                  </a:moveTo>
                  <a:lnTo>
                    <a:pt x="150" y="71"/>
                  </a:lnTo>
                  <a:lnTo>
                    <a:pt x="86" y="114"/>
                  </a:lnTo>
                  <a:lnTo>
                    <a:pt x="50" y="178"/>
                  </a:lnTo>
                  <a:lnTo>
                    <a:pt x="29" y="250"/>
                  </a:lnTo>
                  <a:lnTo>
                    <a:pt x="43" y="328"/>
                  </a:lnTo>
                  <a:lnTo>
                    <a:pt x="86" y="400"/>
                  </a:lnTo>
                  <a:lnTo>
                    <a:pt x="150" y="442"/>
                  </a:lnTo>
                  <a:lnTo>
                    <a:pt x="228" y="464"/>
                  </a:lnTo>
                  <a:lnTo>
                    <a:pt x="307" y="450"/>
                  </a:lnTo>
                  <a:lnTo>
                    <a:pt x="378" y="414"/>
                  </a:lnTo>
                  <a:lnTo>
                    <a:pt x="428" y="371"/>
                  </a:lnTo>
                  <a:lnTo>
                    <a:pt x="478" y="321"/>
                  </a:lnTo>
                  <a:lnTo>
                    <a:pt x="506" y="278"/>
                  </a:lnTo>
                  <a:lnTo>
                    <a:pt x="435" y="185"/>
                  </a:lnTo>
                  <a:lnTo>
                    <a:pt x="364" y="121"/>
                  </a:lnTo>
                  <a:lnTo>
                    <a:pt x="300" y="71"/>
                  </a:lnTo>
                  <a:lnTo>
                    <a:pt x="221" y="57"/>
                  </a:lnTo>
                  <a:close/>
                  <a:moveTo>
                    <a:pt x="884" y="43"/>
                  </a:moveTo>
                  <a:lnTo>
                    <a:pt x="806" y="57"/>
                  </a:lnTo>
                  <a:lnTo>
                    <a:pt x="735" y="86"/>
                  </a:lnTo>
                  <a:lnTo>
                    <a:pt x="678" y="128"/>
                  </a:lnTo>
                  <a:lnTo>
                    <a:pt x="635" y="178"/>
                  </a:lnTo>
                  <a:lnTo>
                    <a:pt x="599" y="228"/>
                  </a:lnTo>
                  <a:lnTo>
                    <a:pt x="599" y="228"/>
                  </a:lnTo>
                  <a:lnTo>
                    <a:pt x="599" y="228"/>
                  </a:lnTo>
                  <a:lnTo>
                    <a:pt x="599" y="228"/>
                  </a:lnTo>
                  <a:lnTo>
                    <a:pt x="678" y="314"/>
                  </a:lnTo>
                  <a:lnTo>
                    <a:pt x="749" y="385"/>
                  </a:lnTo>
                  <a:lnTo>
                    <a:pt x="813" y="428"/>
                  </a:lnTo>
                  <a:lnTo>
                    <a:pt x="884" y="442"/>
                  </a:lnTo>
                  <a:lnTo>
                    <a:pt x="963" y="428"/>
                  </a:lnTo>
                  <a:lnTo>
                    <a:pt x="1020" y="385"/>
                  </a:lnTo>
                  <a:lnTo>
                    <a:pt x="1062" y="328"/>
                  </a:lnTo>
                  <a:lnTo>
                    <a:pt x="1077" y="250"/>
                  </a:lnTo>
                  <a:lnTo>
                    <a:pt x="1062" y="171"/>
                  </a:lnTo>
                  <a:lnTo>
                    <a:pt x="1020" y="107"/>
                  </a:lnTo>
                  <a:lnTo>
                    <a:pt x="963" y="57"/>
                  </a:lnTo>
                  <a:lnTo>
                    <a:pt x="884" y="43"/>
                  </a:lnTo>
                  <a:close/>
                  <a:moveTo>
                    <a:pt x="243" y="0"/>
                  </a:moveTo>
                  <a:lnTo>
                    <a:pt x="343" y="14"/>
                  </a:lnTo>
                  <a:lnTo>
                    <a:pt x="442" y="64"/>
                  </a:lnTo>
                  <a:lnTo>
                    <a:pt x="471" y="86"/>
                  </a:lnTo>
                  <a:lnTo>
                    <a:pt x="499" y="114"/>
                  </a:lnTo>
                  <a:lnTo>
                    <a:pt x="528" y="143"/>
                  </a:lnTo>
                  <a:lnTo>
                    <a:pt x="563" y="185"/>
                  </a:lnTo>
                  <a:lnTo>
                    <a:pt x="599" y="143"/>
                  </a:lnTo>
                  <a:lnTo>
                    <a:pt x="649" y="93"/>
                  </a:lnTo>
                  <a:lnTo>
                    <a:pt x="706" y="50"/>
                  </a:lnTo>
                  <a:lnTo>
                    <a:pt x="784" y="14"/>
                  </a:lnTo>
                  <a:lnTo>
                    <a:pt x="870" y="0"/>
                  </a:lnTo>
                  <a:lnTo>
                    <a:pt x="948" y="14"/>
                  </a:lnTo>
                  <a:lnTo>
                    <a:pt x="1020" y="50"/>
                  </a:lnTo>
                  <a:lnTo>
                    <a:pt x="1070" y="107"/>
                  </a:lnTo>
                  <a:lnTo>
                    <a:pt x="1098" y="171"/>
                  </a:lnTo>
                  <a:lnTo>
                    <a:pt x="1112" y="250"/>
                  </a:lnTo>
                  <a:lnTo>
                    <a:pt x="1098" y="328"/>
                  </a:lnTo>
                  <a:lnTo>
                    <a:pt x="1062" y="400"/>
                  </a:lnTo>
                  <a:lnTo>
                    <a:pt x="1012" y="457"/>
                  </a:lnTo>
                  <a:lnTo>
                    <a:pt x="948" y="492"/>
                  </a:lnTo>
                  <a:lnTo>
                    <a:pt x="870" y="507"/>
                  </a:lnTo>
                  <a:lnTo>
                    <a:pt x="770" y="492"/>
                  </a:lnTo>
                  <a:lnTo>
                    <a:pt x="670" y="435"/>
                  </a:lnTo>
                  <a:lnTo>
                    <a:pt x="635" y="414"/>
                  </a:lnTo>
                  <a:lnTo>
                    <a:pt x="613" y="392"/>
                  </a:lnTo>
                  <a:lnTo>
                    <a:pt x="585" y="364"/>
                  </a:lnTo>
                  <a:lnTo>
                    <a:pt x="542" y="314"/>
                  </a:lnTo>
                  <a:lnTo>
                    <a:pt x="514" y="357"/>
                  </a:lnTo>
                  <a:lnTo>
                    <a:pt x="464" y="407"/>
                  </a:lnTo>
                  <a:lnTo>
                    <a:pt x="400" y="457"/>
                  </a:lnTo>
                  <a:lnTo>
                    <a:pt x="328" y="492"/>
                  </a:lnTo>
                  <a:lnTo>
                    <a:pt x="243" y="507"/>
                  </a:lnTo>
                  <a:lnTo>
                    <a:pt x="157" y="492"/>
                  </a:lnTo>
                  <a:lnTo>
                    <a:pt x="93" y="457"/>
                  </a:lnTo>
                  <a:lnTo>
                    <a:pt x="43" y="400"/>
                  </a:lnTo>
                  <a:lnTo>
                    <a:pt x="15" y="328"/>
                  </a:lnTo>
                  <a:lnTo>
                    <a:pt x="0" y="250"/>
                  </a:lnTo>
                  <a:lnTo>
                    <a:pt x="15" y="171"/>
                  </a:lnTo>
                  <a:lnTo>
                    <a:pt x="43" y="107"/>
                  </a:lnTo>
                  <a:lnTo>
                    <a:pt x="100" y="50"/>
                  </a:lnTo>
                  <a:lnTo>
                    <a:pt x="164" y="14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3"/>
            <p:cNvSpPr>
              <a:spLocks/>
            </p:cNvSpPr>
            <p:nvPr/>
          </p:nvSpPr>
          <p:spPr bwMode="auto">
            <a:xfrm>
              <a:off x="9874" y="3231"/>
              <a:ext cx="371" cy="159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3" y="7"/>
                </a:cxn>
                <a:cxn ang="0">
                  <a:pos x="86" y="50"/>
                </a:cxn>
                <a:cxn ang="0">
                  <a:pos x="143" y="107"/>
                </a:cxn>
                <a:cxn ang="0">
                  <a:pos x="207" y="193"/>
                </a:cxn>
                <a:cxn ang="0">
                  <a:pos x="264" y="300"/>
                </a:cxn>
                <a:cxn ang="0">
                  <a:pos x="335" y="478"/>
                </a:cxn>
                <a:cxn ang="0">
                  <a:pos x="364" y="650"/>
                </a:cxn>
                <a:cxn ang="0">
                  <a:pos x="371" y="792"/>
                </a:cxn>
                <a:cxn ang="0">
                  <a:pos x="371" y="792"/>
                </a:cxn>
                <a:cxn ang="0">
                  <a:pos x="364" y="942"/>
                </a:cxn>
                <a:cxn ang="0">
                  <a:pos x="335" y="1106"/>
                </a:cxn>
                <a:cxn ang="0">
                  <a:pos x="271" y="1278"/>
                </a:cxn>
                <a:cxn ang="0">
                  <a:pos x="207" y="1392"/>
                </a:cxn>
                <a:cxn ang="0">
                  <a:pos x="143" y="1477"/>
                </a:cxn>
                <a:cxn ang="0">
                  <a:pos x="86" y="1542"/>
                </a:cxn>
                <a:cxn ang="0">
                  <a:pos x="43" y="1577"/>
                </a:cxn>
                <a:cxn ang="0">
                  <a:pos x="22" y="1592"/>
                </a:cxn>
                <a:cxn ang="0">
                  <a:pos x="8" y="1585"/>
                </a:cxn>
                <a:cxn ang="0">
                  <a:pos x="0" y="1585"/>
                </a:cxn>
                <a:cxn ang="0">
                  <a:pos x="0" y="1577"/>
                </a:cxn>
                <a:cxn ang="0">
                  <a:pos x="0" y="1570"/>
                </a:cxn>
                <a:cxn ang="0">
                  <a:pos x="8" y="1563"/>
                </a:cxn>
                <a:cxn ang="0">
                  <a:pos x="8" y="1556"/>
                </a:cxn>
                <a:cxn ang="0">
                  <a:pos x="22" y="1549"/>
                </a:cxn>
                <a:cxn ang="0">
                  <a:pos x="129" y="1420"/>
                </a:cxn>
                <a:cxn ang="0">
                  <a:pos x="200" y="1278"/>
                </a:cxn>
                <a:cxn ang="0">
                  <a:pos x="243" y="1121"/>
                </a:cxn>
                <a:cxn ang="0">
                  <a:pos x="271" y="956"/>
                </a:cxn>
                <a:cxn ang="0">
                  <a:pos x="278" y="792"/>
                </a:cxn>
                <a:cxn ang="0">
                  <a:pos x="271" y="607"/>
                </a:cxn>
                <a:cxn ang="0">
                  <a:pos x="236" y="435"/>
                </a:cxn>
                <a:cxn ang="0">
                  <a:pos x="186" y="285"/>
                </a:cxn>
                <a:cxn ang="0">
                  <a:pos x="115" y="157"/>
                </a:cxn>
                <a:cxn ang="0">
                  <a:pos x="29" y="50"/>
                </a:cxn>
                <a:cxn ang="0">
                  <a:pos x="15" y="36"/>
                </a:cxn>
                <a:cxn ang="0">
                  <a:pos x="8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8" y="0"/>
                </a:cxn>
                <a:cxn ang="0">
                  <a:pos x="22" y="0"/>
                </a:cxn>
              </a:cxnLst>
              <a:rect l="0" t="0" r="r" b="b"/>
              <a:pathLst>
                <a:path w="371" h="1592">
                  <a:moveTo>
                    <a:pt x="22" y="0"/>
                  </a:moveTo>
                  <a:lnTo>
                    <a:pt x="43" y="7"/>
                  </a:lnTo>
                  <a:lnTo>
                    <a:pt x="86" y="50"/>
                  </a:lnTo>
                  <a:lnTo>
                    <a:pt x="143" y="107"/>
                  </a:lnTo>
                  <a:lnTo>
                    <a:pt x="207" y="193"/>
                  </a:lnTo>
                  <a:lnTo>
                    <a:pt x="264" y="300"/>
                  </a:lnTo>
                  <a:lnTo>
                    <a:pt x="335" y="478"/>
                  </a:lnTo>
                  <a:lnTo>
                    <a:pt x="364" y="650"/>
                  </a:lnTo>
                  <a:lnTo>
                    <a:pt x="371" y="792"/>
                  </a:lnTo>
                  <a:lnTo>
                    <a:pt x="371" y="792"/>
                  </a:lnTo>
                  <a:lnTo>
                    <a:pt x="364" y="942"/>
                  </a:lnTo>
                  <a:lnTo>
                    <a:pt x="335" y="1106"/>
                  </a:lnTo>
                  <a:lnTo>
                    <a:pt x="271" y="1278"/>
                  </a:lnTo>
                  <a:lnTo>
                    <a:pt x="207" y="1392"/>
                  </a:lnTo>
                  <a:lnTo>
                    <a:pt x="143" y="1477"/>
                  </a:lnTo>
                  <a:lnTo>
                    <a:pt x="86" y="1542"/>
                  </a:lnTo>
                  <a:lnTo>
                    <a:pt x="43" y="1577"/>
                  </a:lnTo>
                  <a:lnTo>
                    <a:pt x="22" y="1592"/>
                  </a:lnTo>
                  <a:lnTo>
                    <a:pt x="8" y="1585"/>
                  </a:lnTo>
                  <a:lnTo>
                    <a:pt x="0" y="1585"/>
                  </a:lnTo>
                  <a:lnTo>
                    <a:pt x="0" y="1577"/>
                  </a:lnTo>
                  <a:lnTo>
                    <a:pt x="0" y="1570"/>
                  </a:lnTo>
                  <a:lnTo>
                    <a:pt x="8" y="1563"/>
                  </a:lnTo>
                  <a:lnTo>
                    <a:pt x="8" y="1556"/>
                  </a:lnTo>
                  <a:lnTo>
                    <a:pt x="22" y="1549"/>
                  </a:lnTo>
                  <a:lnTo>
                    <a:pt x="129" y="1420"/>
                  </a:lnTo>
                  <a:lnTo>
                    <a:pt x="200" y="1278"/>
                  </a:lnTo>
                  <a:lnTo>
                    <a:pt x="243" y="1121"/>
                  </a:lnTo>
                  <a:lnTo>
                    <a:pt x="271" y="956"/>
                  </a:lnTo>
                  <a:lnTo>
                    <a:pt x="278" y="792"/>
                  </a:lnTo>
                  <a:lnTo>
                    <a:pt x="271" y="607"/>
                  </a:lnTo>
                  <a:lnTo>
                    <a:pt x="236" y="435"/>
                  </a:lnTo>
                  <a:lnTo>
                    <a:pt x="186" y="285"/>
                  </a:lnTo>
                  <a:lnTo>
                    <a:pt x="115" y="157"/>
                  </a:lnTo>
                  <a:lnTo>
                    <a:pt x="29" y="50"/>
                  </a:lnTo>
                  <a:lnTo>
                    <a:pt x="15" y="36"/>
                  </a:lnTo>
                  <a:lnTo>
                    <a:pt x="8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4"/>
            <p:cNvSpPr>
              <a:spLocks noEditPoints="1"/>
            </p:cNvSpPr>
            <p:nvPr/>
          </p:nvSpPr>
          <p:spPr bwMode="auto">
            <a:xfrm>
              <a:off x="10951" y="3838"/>
              <a:ext cx="1055" cy="371"/>
            </a:xfrm>
            <a:custGeom>
              <a:avLst/>
              <a:gdLst/>
              <a:ahLst/>
              <a:cxnLst>
                <a:cxn ang="0">
                  <a:pos x="50" y="307"/>
                </a:cxn>
                <a:cxn ang="0">
                  <a:pos x="1005" y="307"/>
                </a:cxn>
                <a:cxn ang="0">
                  <a:pos x="1012" y="307"/>
                </a:cxn>
                <a:cxn ang="0">
                  <a:pos x="1026" y="314"/>
                </a:cxn>
                <a:cxn ang="0">
                  <a:pos x="1040" y="314"/>
                </a:cxn>
                <a:cxn ang="0">
                  <a:pos x="1047" y="321"/>
                </a:cxn>
                <a:cxn ang="0">
                  <a:pos x="1055" y="328"/>
                </a:cxn>
                <a:cxn ang="0">
                  <a:pos x="1055" y="342"/>
                </a:cxn>
                <a:cxn ang="0">
                  <a:pos x="1055" y="357"/>
                </a:cxn>
                <a:cxn ang="0">
                  <a:pos x="1047" y="364"/>
                </a:cxn>
                <a:cxn ang="0">
                  <a:pos x="1040" y="371"/>
                </a:cxn>
                <a:cxn ang="0">
                  <a:pos x="1026" y="371"/>
                </a:cxn>
                <a:cxn ang="0">
                  <a:pos x="1019" y="371"/>
                </a:cxn>
                <a:cxn ang="0">
                  <a:pos x="1005" y="371"/>
                </a:cxn>
                <a:cxn ang="0">
                  <a:pos x="50" y="371"/>
                </a:cxn>
                <a:cxn ang="0">
                  <a:pos x="42" y="371"/>
                </a:cxn>
                <a:cxn ang="0">
                  <a:pos x="28" y="371"/>
                </a:cxn>
                <a:cxn ang="0">
                  <a:pos x="14" y="371"/>
                </a:cxn>
                <a:cxn ang="0">
                  <a:pos x="7" y="364"/>
                </a:cxn>
                <a:cxn ang="0">
                  <a:pos x="0" y="357"/>
                </a:cxn>
                <a:cxn ang="0">
                  <a:pos x="0" y="342"/>
                </a:cxn>
                <a:cxn ang="0">
                  <a:pos x="0" y="328"/>
                </a:cxn>
                <a:cxn ang="0">
                  <a:pos x="7" y="321"/>
                </a:cxn>
                <a:cxn ang="0">
                  <a:pos x="14" y="314"/>
                </a:cxn>
                <a:cxn ang="0">
                  <a:pos x="28" y="314"/>
                </a:cxn>
                <a:cxn ang="0">
                  <a:pos x="42" y="307"/>
                </a:cxn>
                <a:cxn ang="0">
                  <a:pos x="50" y="307"/>
                </a:cxn>
                <a:cxn ang="0">
                  <a:pos x="50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26" y="0"/>
                </a:cxn>
                <a:cxn ang="0">
                  <a:pos x="1040" y="7"/>
                </a:cxn>
                <a:cxn ang="0">
                  <a:pos x="1047" y="14"/>
                </a:cxn>
                <a:cxn ang="0">
                  <a:pos x="1055" y="21"/>
                </a:cxn>
                <a:cxn ang="0">
                  <a:pos x="1055" y="28"/>
                </a:cxn>
                <a:cxn ang="0">
                  <a:pos x="1055" y="43"/>
                </a:cxn>
                <a:cxn ang="0">
                  <a:pos x="1047" y="57"/>
                </a:cxn>
                <a:cxn ang="0">
                  <a:pos x="1040" y="57"/>
                </a:cxn>
                <a:cxn ang="0">
                  <a:pos x="1026" y="64"/>
                </a:cxn>
                <a:cxn ang="0">
                  <a:pos x="1012" y="64"/>
                </a:cxn>
                <a:cxn ang="0">
                  <a:pos x="1005" y="64"/>
                </a:cxn>
                <a:cxn ang="0">
                  <a:pos x="50" y="64"/>
                </a:cxn>
                <a:cxn ang="0">
                  <a:pos x="42" y="64"/>
                </a:cxn>
                <a:cxn ang="0">
                  <a:pos x="28" y="64"/>
                </a:cxn>
                <a:cxn ang="0">
                  <a:pos x="14" y="57"/>
                </a:cxn>
                <a:cxn ang="0">
                  <a:pos x="7" y="57"/>
                </a:cxn>
                <a:cxn ang="0">
                  <a:pos x="0" y="43"/>
                </a:cxn>
                <a:cxn ang="0">
                  <a:pos x="0" y="28"/>
                </a:cxn>
                <a:cxn ang="0">
                  <a:pos x="0" y="21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8" y="0"/>
                </a:cxn>
                <a:cxn ang="0">
                  <a:pos x="42" y="0"/>
                </a:cxn>
                <a:cxn ang="0">
                  <a:pos x="50" y="0"/>
                </a:cxn>
              </a:cxnLst>
              <a:rect l="0" t="0" r="r" b="b"/>
              <a:pathLst>
                <a:path w="1055" h="371">
                  <a:moveTo>
                    <a:pt x="50" y="307"/>
                  </a:moveTo>
                  <a:lnTo>
                    <a:pt x="1005" y="307"/>
                  </a:lnTo>
                  <a:lnTo>
                    <a:pt x="1012" y="307"/>
                  </a:lnTo>
                  <a:lnTo>
                    <a:pt x="1026" y="314"/>
                  </a:lnTo>
                  <a:lnTo>
                    <a:pt x="1040" y="314"/>
                  </a:lnTo>
                  <a:lnTo>
                    <a:pt x="1047" y="321"/>
                  </a:lnTo>
                  <a:lnTo>
                    <a:pt x="1055" y="328"/>
                  </a:lnTo>
                  <a:lnTo>
                    <a:pt x="1055" y="342"/>
                  </a:lnTo>
                  <a:lnTo>
                    <a:pt x="1055" y="357"/>
                  </a:lnTo>
                  <a:lnTo>
                    <a:pt x="1047" y="364"/>
                  </a:lnTo>
                  <a:lnTo>
                    <a:pt x="1040" y="371"/>
                  </a:lnTo>
                  <a:lnTo>
                    <a:pt x="1026" y="371"/>
                  </a:lnTo>
                  <a:lnTo>
                    <a:pt x="1019" y="371"/>
                  </a:lnTo>
                  <a:lnTo>
                    <a:pt x="1005" y="371"/>
                  </a:lnTo>
                  <a:lnTo>
                    <a:pt x="50" y="371"/>
                  </a:lnTo>
                  <a:lnTo>
                    <a:pt x="42" y="371"/>
                  </a:lnTo>
                  <a:lnTo>
                    <a:pt x="28" y="371"/>
                  </a:lnTo>
                  <a:lnTo>
                    <a:pt x="14" y="371"/>
                  </a:lnTo>
                  <a:lnTo>
                    <a:pt x="7" y="364"/>
                  </a:lnTo>
                  <a:lnTo>
                    <a:pt x="0" y="357"/>
                  </a:lnTo>
                  <a:lnTo>
                    <a:pt x="0" y="342"/>
                  </a:lnTo>
                  <a:lnTo>
                    <a:pt x="0" y="328"/>
                  </a:lnTo>
                  <a:lnTo>
                    <a:pt x="7" y="321"/>
                  </a:lnTo>
                  <a:lnTo>
                    <a:pt x="14" y="314"/>
                  </a:lnTo>
                  <a:lnTo>
                    <a:pt x="28" y="314"/>
                  </a:lnTo>
                  <a:lnTo>
                    <a:pt x="42" y="307"/>
                  </a:lnTo>
                  <a:lnTo>
                    <a:pt x="50" y="307"/>
                  </a:lnTo>
                  <a:close/>
                  <a:moveTo>
                    <a:pt x="50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26" y="0"/>
                  </a:lnTo>
                  <a:lnTo>
                    <a:pt x="1040" y="7"/>
                  </a:lnTo>
                  <a:lnTo>
                    <a:pt x="1047" y="14"/>
                  </a:lnTo>
                  <a:lnTo>
                    <a:pt x="1055" y="21"/>
                  </a:lnTo>
                  <a:lnTo>
                    <a:pt x="1055" y="28"/>
                  </a:lnTo>
                  <a:lnTo>
                    <a:pt x="1055" y="43"/>
                  </a:lnTo>
                  <a:lnTo>
                    <a:pt x="1047" y="57"/>
                  </a:lnTo>
                  <a:lnTo>
                    <a:pt x="1040" y="57"/>
                  </a:lnTo>
                  <a:lnTo>
                    <a:pt x="1026" y="64"/>
                  </a:lnTo>
                  <a:lnTo>
                    <a:pt x="1012" y="64"/>
                  </a:lnTo>
                  <a:lnTo>
                    <a:pt x="1005" y="64"/>
                  </a:lnTo>
                  <a:lnTo>
                    <a:pt x="50" y="64"/>
                  </a:lnTo>
                  <a:lnTo>
                    <a:pt x="42" y="64"/>
                  </a:lnTo>
                  <a:lnTo>
                    <a:pt x="28" y="64"/>
                  </a:lnTo>
                  <a:lnTo>
                    <a:pt x="14" y="57"/>
                  </a:lnTo>
                  <a:lnTo>
                    <a:pt x="7" y="57"/>
                  </a:lnTo>
                  <a:lnTo>
                    <a:pt x="0" y="4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5"/>
            <p:cNvSpPr>
              <a:spLocks noEditPoints="1"/>
            </p:cNvSpPr>
            <p:nvPr/>
          </p:nvSpPr>
          <p:spPr bwMode="auto">
            <a:xfrm>
              <a:off x="12554" y="3331"/>
              <a:ext cx="1098" cy="1092"/>
            </a:xfrm>
            <a:custGeom>
              <a:avLst/>
              <a:gdLst/>
              <a:ahLst/>
              <a:cxnLst>
                <a:cxn ang="0">
                  <a:pos x="585" y="585"/>
                </a:cxn>
                <a:cxn ang="0">
                  <a:pos x="528" y="592"/>
                </a:cxn>
                <a:cxn ang="0">
                  <a:pos x="528" y="592"/>
                </a:cxn>
                <a:cxn ang="0">
                  <a:pos x="905" y="971"/>
                </a:cxn>
                <a:cxn ang="0">
                  <a:pos x="734" y="735"/>
                </a:cxn>
                <a:cxn ang="0">
                  <a:pos x="642" y="585"/>
                </a:cxn>
                <a:cxn ang="0">
                  <a:pos x="756" y="221"/>
                </a:cxn>
                <a:cxn ang="0">
                  <a:pos x="742" y="450"/>
                </a:cxn>
                <a:cxn ang="0">
                  <a:pos x="799" y="492"/>
                </a:cxn>
                <a:cxn ang="0">
                  <a:pos x="913" y="357"/>
                </a:cxn>
                <a:cxn ang="0">
                  <a:pos x="877" y="171"/>
                </a:cxn>
                <a:cxn ang="0">
                  <a:pos x="742" y="86"/>
                </a:cxn>
                <a:cxn ang="0">
                  <a:pos x="471" y="57"/>
                </a:cxn>
                <a:cxn ang="0">
                  <a:pos x="414" y="86"/>
                </a:cxn>
                <a:cxn ang="0">
                  <a:pos x="407" y="128"/>
                </a:cxn>
                <a:cxn ang="0">
                  <a:pos x="528" y="528"/>
                </a:cxn>
                <a:cxn ang="0">
                  <a:pos x="699" y="407"/>
                </a:cxn>
                <a:cxn ang="0">
                  <a:pos x="670" y="136"/>
                </a:cxn>
                <a:cxn ang="0">
                  <a:pos x="499" y="57"/>
                </a:cxn>
                <a:cxn ang="0">
                  <a:pos x="200" y="107"/>
                </a:cxn>
                <a:cxn ang="0">
                  <a:pos x="200" y="949"/>
                </a:cxn>
                <a:cxn ang="0">
                  <a:pos x="193" y="1013"/>
                </a:cxn>
                <a:cxn ang="0">
                  <a:pos x="350" y="1013"/>
                </a:cxn>
                <a:cxn ang="0">
                  <a:pos x="350" y="949"/>
                </a:cxn>
                <a:cxn ang="0">
                  <a:pos x="350" y="100"/>
                </a:cxn>
                <a:cxn ang="0">
                  <a:pos x="186" y="57"/>
                </a:cxn>
                <a:cxn ang="0">
                  <a:pos x="642" y="7"/>
                </a:cxn>
                <a:cxn ang="0">
                  <a:pos x="870" y="93"/>
                </a:cxn>
                <a:cxn ang="0">
                  <a:pos x="977" y="300"/>
                </a:cxn>
                <a:cxn ang="0">
                  <a:pos x="891" y="500"/>
                </a:cxn>
                <a:cxn ang="0">
                  <a:pos x="699" y="571"/>
                </a:cxn>
                <a:cxn ang="0">
                  <a:pos x="856" y="806"/>
                </a:cxn>
                <a:cxn ang="0">
                  <a:pos x="927" y="914"/>
                </a:cxn>
                <a:cxn ang="0">
                  <a:pos x="1069" y="1035"/>
                </a:cxn>
                <a:cxn ang="0">
                  <a:pos x="1098" y="1063"/>
                </a:cxn>
                <a:cxn ang="0">
                  <a:pos x="1077" y="1092"/>
                </a:cxn>
                <a:cxn ang="0">
                  <a:pos x="827" y="1092"/>
                </a:cxn>
                <a:cxn ang="0">
                  <a:pos x="777" y="1085"/>
                </a:cxn>
                <a:cxn ang="0">
                  <a:pos x="749" y="1042"/>
                </a:cxn>
                <a:cxn ang="0">
                  <a:pos x="706" y="978"/>
                </a:cxn>
                <a:cxn ang="0">
                  <a:pos x="407" y="592"/>
                </a:cxn>
                <a:cxn ang="0">
                  <a:pos x="407" y="999"/>
                </a:cxn>
                <a:cxn ang="0">
                  <a:pos x="442" y="1035"/>
                </a:cxn>
                <a:cxn ang="0">
                  <a:pos x="513" y="1035"/>
                </a:cxn>
                <a:cxn ang="0">
                  <a:pos x="542" y="1049"/>
                </a:cxn>
                <a:cxn ang="0">
                  <a:pos x="535" y="1085"/>
                </a:cxn>
                <a:cxn ang="0">
                  <a:pos x="492" y="1092"/>
                </a:cxn>
                <a:cxn ang="0">
                  <a:pos x="22" y="1092"/>
                </a:cxn>
                <a:cxn ang="0">
                  <a:pos x="0" y="1063"/>
                </a:cxn>
                <a:cxn ang="0">
                  <a:pos x="22" y="1042"/>
                </a:cxn>
                <a:cxn ang="0">
                  <a:pos x="79" y="1035"/>
                </a:cxn>
                <a:cxn ang="0">
                  <a:pos x="136" y="1013"/>
                </a:cxn>
                <a:cxn ang="0">
                  <a:pos x="143" y="949"/>
                </a:cxn>
                <a:cxn ang="0">
                  <a:pos x="143" y="93"/>
                </a:cxn>
                <a:cxn ang="0">
                  <a:pos x="107" y="64"/>
                </a:cxn>
                <a:cxn ang="0">
                  <a:pos x="36" y="57"/>
                </a:cxn>
                <a:cxn ang="0">
                  <a:pos x="7" y="43"/>
                </a:cxn>
                <a:cxn ang="0">
                  <a:pos x="15" y="7"/>
                </a:cxn>
                <a:cxn ang="0">
                  <a:pos x="57" y="0"/>
                </a:cxn>
              </a:cxnLst>
              <a:rect l="0" t="0" r="r" b="b"/>
              <a:pathLst>
                <a:path w="1098" h="1092">
                  <a:moveTo>
                    <a:pt x="642" y="585"/>
                  </a:moveTo>
                  <a:lnTo>
                    <a:pt x="613" y="585"/>
                  </a:lnTo>
                  <a:lnTo>
                    <a:pt x="585" y="585"/>
                  </a:lnTo>
                  <a:lnTo>
                    <a:pt x="556" y="585"/>
                  </a:lnTo>
                  <a:lnTo>
                    <a:pt x="542" y="592"/>
                  </a:lnTo>
                  <a:lnTo>
                    <a:pt x="528" y="592"/>
                  </a:lnTo>
                  <a:lnTo>
                    <a:pt x="528" y="592"/>
                  </a:lnTo>
                  <a:lnTo>
                    <a:pt x="528" y="592"/>
                  </a:lnTo>
                  <a:lnTo>
                    <a:pt x="528" y="592"/>
                  </a:lnTo>
                  <a:lnTo>
                    <a:pt x="813" y="1035"/>
                  </a:lnTo>
                  <a:lnTo>
                    <a:pt x="970" y="1035"/>
                  </a:lnTo>
                  <a:lnTo>
                    <a:pt x="905" y="971"/>
                  </a:lnTo>
                  <a:lnTo>
                    <a:pt x="848" y="892"/>
                  </a:lnTo>
                  <a:lnTo>
                    <a:pt x="791" y="814"/>
                  </a:lnTo>
                  <a:lnTo>
                    <a:pt x="734" y="735"/>
                  </a:lnTo>
                  <a:lnTo>
                    <a:pt x="692" y="664"/>
                  </a:lnTo>
                  <a:lnTo>
                    <a:pt x="656" y="614"/>
                  </a:lnTo>
                  <a:lnTo>
                    <a:pt x="642" y="585"/>
                  </a:lnTo>
                  <a:close/>
                  <a:moveTo>
                    <a:pt x="699" y="78"/>
                  </a:moveTo>
                  <a:lnTo>
                    <a:pt x="734" y="143"/>
                  </a:lnTo>
                  <a:lnTo>
                    <a:pt x="756" y="221"/>
                  </a:lnTo>
                  <a:lnTo>
                    <a:pt x="756" y="300"/>
                  </a:lnTo>
                  <a:lnTo>
                    <a:pt x="756" y="371"/>
                  </a:lnTo>
                  <a:lnTo>
                    <a:pt x="742" y="450"/>
                  </a:lnTo>
                  <a:lnTo>
                    <a:pt x="713" y="514"/>
                  </a:lnTo>
                  <a:lnTo>
                    <a:pt x="713" y="514"/>
                  </a:lnTo>
                  <a:lnTo>
                    <a:pt x="799" y="492"/>
                  </a:lnTo>
                  <a:lnTo>
                    <a:pt x="856" y="457"/>
                  </a:lnTo>
                  <a:lnTo>
                    <a:pt x="891" y="414"/>
                  </a:lnTo>
                  <a:lnTo>
                    <a:pt x="913" y="357"/>
                  </a:lnTo>
                  <a:lnTo>
                    <a:pt x="920" y="300"/>
                  </a:lnTo>
                  <a:lnTo>
                    <a:pt x="913" y="228"/>
                  </a:lnTo>
                  <a:lnTo>
                    <a:pt x="877" y="171"/>
                  </a:lnTo>
                  <a:lnTo>
                    <a:pt x="834" y="128"/>
                  </a:lnTo>
                  <a:lnTo>
                    <a:pt x="784" y="100"/>
                  </a:lnTo>
                  <a:lnTo>
                    <a:pt x="742" y="86"/>
                  </a:lnTo>
                  <a:lnTo>
                    <a:pt x="699" y="78"/>
                  </a:lnTo>
                  <a:close/>
                  <a:moveTo>
                    <a:pt x="499" y="57"/>
                  </a:moveTo>
                  <a:lnTo>
                    <a:pt x="471" y="57"/>
                  </a:lnTo>
                  <a:lnTo>
                    <a:pt x="442" y="64"/>
                  </a:lnTo>
                  <a:lnTo>
                    <a:pt x="428" y="78"/>
                  </a:lnTo>
                  <a:lnTo>
                    <a:pt x="414" y="86"/>
                  </a:lnTo>
                  <a:lnTo>
                    <a:pt x="407" y="100"/>
                  </a:lnTo>
                  <a:lnTo>
                    <a:pt x="407" y="114"/>
                  </a:lnTo>
                  <a:lnTo>
                    <a:pt x="407" y="128"/>
                  </a:lnTo>
                  <a:lnTo>
                    <a:pt x="407" y="143"/>
                  </a:lnTo>
                  <a:lnTo>
                    <a:pt x="407" y="535"/>
                  </a:lnTo>
                  <a:lnTo>
                    <a:pt x="528" y="528"/>
                  </a:lnTo>
                  <a:lnTo>
                    <a:pt x="620" y="514"/>
                  </a:lnTo>
                  <a:lnTo>
                    <a:pt x="670" y="471"/>
                  </a:lnTo>
                  <a:lnTo>
                    <a:pt x="699" y="407"/>
                  </a:lnTo>
                  <a:lnTo>
                    <a:pt x="706" y="300"/>
                  </a:lnTo>
                  <a:lnTo>
                    <a:pt x="699" y="207"/>
                  </a:lnTo>
                  <a:lnTo>
                    <a:pt x="670" y="136"/>
                  </a:lnTo>
                  <a:lnTo>
                    <a:pt x="635" y="93"/>
                  </a:lnTo>
                  <a:lnTo>
                    <a:pt x="578" y="64"/>
                  </a:lnTo>
                  <a:lnTo>
                    <a:pt x="499" y="57"/>
                  </a:lnTo>
                  <a:close/>
                  <a:moveTo>
                    <a:pt x="186" y="57"/>
                  </a:moveTo>
                  <a:lnTo>
                    <a:pt x="193" y="78"/>
                  </a:lnTo>
                  <a:lnTo>
                    <a:pt x="200" y="107"/>
                  </a:lnTo>
                  <a:lnTo>
                    <a:pt x="200" y="128"/>
                  </a:lnTo>
                  <a:lnTo>
                    <a:pt x="200" y="143"/>
                  </a:lnTo>
                  <a:lnTo>
                    <a:pt x="200" y="949"/>
                  </a:lnTo>
                  <a:lnTo>
                    <a:pt x="200" y="963"/>
                  </a:lnTo>
                  <a:lnTo>
                    <a:pt x="200" y="985"/>
                  </a:lnTo>
                  <a:lnTo>
                    <a:pt x="193" y="1013"/>
                  </a:lnTo>
                  <a:lnTo>
                    <a:pt x="186" y="1035"/>
                  </a:lnTo>
                  <a:lnTo>
                    <a:pt x="357" y="1035"/>
                  </a:lnTo>
                  <a:lnTo>
                    <a:pt x="350" y="1013"/>
                  </a:lnTo>
                  <a:lnTo>
                    <a:pt x="350" y="985"/>
                  </a:lnTo>
                  <a:lnTo>
                    <a:pt x="350" y="963"/>
                  </a:lnTo>
                  <a:lnTo>
                    <a:pt x="350" y="949"/>
                  </a:lnTo>
                  <a:lnTo>
                    <a:pt x="350" y="136"/>
                  </a:lnTo>
                  <a:lnTo>
                    <a:pt x="350" y="121"/>
                  </a:lnTo>
                  <a:lnTo>
                    <a:pt x="350" y="100"/>
                  </a:lnTo>
                  <a:lnTo>
                    <a:pt x="357" y="78"/>
                  </a:lnTo>
                  <a:lnTo>
                    <a:pt x="371" y="57"/>
                  </a:lnTo>
                  <a:lnTo>
                    <a:pt x="186" y="57"/>
                  </a:lnTo>
                  <a:close/>
                  <a:moveTo>
                    <a:pt x="57" y="0"/>
                  </a:moveTo>
                  <a:lnTo>
                    <a:pt x="556" y="0"/>
                  </a:lnTo>
                  <a:lnTo>
                    <a:pt x="642" y="7"/>
                  </a:lnTo>
                  <a:lnTo>
                    <a:pt x="720" y="21"/>
                  </a:lnTo>
                  <a:lnTo>
                    <a:pt x="799" y="50"/>
                  </a:lnTo>
                  <a:lnTo>
                    <a:pt x="870" y="93"/>
                  </a:lnTo>
                  <a:lnTo>
                    <a:pt x="927" y="143"/>
                  </a:lnTo>
                  <a:lnTo>
                    <a:pt x="963" y="214"/>
                  </a:lnTo>
                  <a:lnTo>
                    <a:pt x="977" y="300"/>
                  </a:lnTo>
                  <a:lnTo>
                    <a:pt x="970" y="385"/>
                  </a:lnTo>
                  <a:lnTo>
                    <a:pt x="941" y="450"/>
                  </a:lnTo>
                  <a:lnTo>
                    <a:pt x="891" y="500"/>
                  </a:lnTo>
                  <a:lnTo>
                    <a:pt x="834" y="535"/>
                  </a:lnTo>
                  <a:lnTo>
                    <a:pt x="770" y="557"/>
                  </a:lnTo>
                  <a:lnTo>
                    <a:pt x="699" y="571"/>
                  </a:lnTo>
                  <a:lnTo>
                    <a:pt x="763" y="671"/>
                  </a:lnTo>
                  <a:lnTo>
                    <a:pt x="813" y="749"/>
                  </a:lnTo>
                  <a:lnTo>
                    <a:pt x="856" y="806"/>
                  </a:lnTo>
                  <a:lnTo>
                    <a:pt x="884" y="849"/>
                  </a:lnTo>
                  <a:lnTo>
                    <a:pt x="898" y="864"/>
                  </a:lnTo>
                  <a:lnTo>
                    <a:pt x="927" y="914"/>
                  </a:lnTo>
                  <a:lnTo>
                    <a:pt x="977" y="963"/>
                  </a:lnTo>
                  <a:lnTo>
                    <a:pt x="1027" y="1013"/>
                  </a:lnTo>
                  <a:lnTo>
                    <a:pt x="1069" y="1035"/>
                  </a:lnTo>
                  <a:lnTo>
                    <a:pt x="1084" y="1042"/>
                  </a:lnTo>
                  <a:lnTo>
                    <a:pt x="1091" y="1049"/>
                  </a:lnTo>
                  <a:lnTo>
                    <a:pt x="1098" y="1063"/>
                  </a:lnTo>
                  <a:lnTo>
                    <a:pt x="1091" y="1078"/>
                  </a:lnTo>
                  <a:lnTo>
                    <a:pt x="1084" y="1085"/>
                  </a:lnTo>
                  <a:lnTo>
                    <a:pt x="1077" y="1092"/>
                  </a:lnTo>
                  <a:lnTo>
                    <a:pt x="1062" y="1092"/>
                  </a:lnTo>
                  <a:lnTo>
                    <a:pt x="1041" y="1092"/>
                  </a:lnTo>
                  <a:lnTo>
                    <a:pt x="827" y="1092"/>
                  </a:lnTo>
                  <a:lnTo>
                    <a:pt x="799" y="1092"/>
                  </a:lnTo>
                  <a:lnTo>
                    <a:pt x="784" y="1092"/>
                  </a:lnTo>
                  <a:lnTo>
                    <a:pt x="777" y="1085"/>
                  </a:lnTo>
                  <a:lnTo>
                    <a:pt x="770" y="1071"/>
                  </a:lnTo>
                  <a:lnTo>
                    <a:pt x="763" y="1056"/>
                  </a:lnTo>
                  <a:lnTo>
                    <a:pt x="749" y="1042"/>
                  </a:lnTo>
                  <a:lnTo>
                    <a:pt x="734" y="1021"/>
                  </a:lnTo>
                  <a:lnTo>
                    <a:pt x="720" y="999"/>
                  </a:lnTo>
                  <a:lnTo>
                    <a:pt x="706" y="978"/>
                  </a:lnTo>
                  <a:lnTo>
                    <a:pt x="699" y="963"/>
                  </a:lnTo>
                  <a:lnTo>
                    <a:pt x="464" y="592"/>
                  </a:lnTo>
                  <a:lnTo>
                    <a:pt x="407" y="592"/>
                  </a:lnTo>
                  <a:lnTo>
                    <a:pt x="407" y="949"/>
                  </a:lnTo>
                  <a:lnTo>
                    <a:pt x="407" y="978"/>
                  </a:lnTo>
                  <a:lnTo>
                    <a:pt x="407" y="999"/>
                  </a:lnTo>
                  <a:lnTo>
                    <a:pt x="414" y="1013"/>
                  </a:lnTo>
                  <a:lnTo>
                    <a:pt x="421" y="1028"/>
                  </a:lnTo>
                  <a:lnTo>
                    <a:pt x="442" y="1035"/>
                  </a:lnTo>
                  <a:lnTo>
                    <a:pt x="464" y="1035"/>
                  </a:lnTo>
                  <a:lnTo>
                    <a:pt x="499" y="1035"/>
                  </a:lnTo>
                  <a:lnTo>
                    <a:pt x="513" y="1035"/>
                  </a:lnTo>
                  <a:lnTo>
                    <a:pt x="521" y="1042"/>
                  </a:lnTo>
                  <a:lnTo>
                    <a:pt x="535" y="1042"/>
                  </a:lnTo>
                  <a:lnTo>
                    <a:pt x="542" y="1049"/>
                  </a:lnTo>
                  <a:lnTo>
                    <a:pt x="542" y="1063"/>
                  </a:lnTo>
                  <a:lnTo>
                    <a:pt x="542" y="1078"/>
                  </a:lnTo>
                  <a:lnTo>
                    <a:pt x="535" y="1085"/>
                  </a:lnTo>
                  <a:lnTo>
                    <a:pt x="521" y="1092"/>
                  </a:lnTo>
                  <a:lnTo>
                    <a:pt x="506" y="1092"/>
                  </a:lnTo>
                  <a:lnTo>
                    <a:pt x="492" y="1092"/>
                  </a:lnTo>
                  <a:lnTo>
                    <a:pt x="57" y="1092"/>
                  </a:lnTo>
                  <a:lnTo>
                    <a:pt x="36" y="1092"/>
                  </a:lnTo>
                  <a:lnTo>
                    <a:pt x="22" y="1092"/>
                  </a:lnTo>
                  <a:lnTo>
                    <a:pt x="15" y="1085"/>
                  </a:lnTo>
                  <a:lnTo>
                    <a:pt x="7" y="1078"/>
                  </a:lnTo>
                  <a:lnTo>
                    <a:pt x="0" y="1063"/>
                  </a:lnTo>
                  <a:lnTo>
                    <a:pt x="7" y="1049"/>
                  </a:lnTo>
                  <a:lnTo>
                    <a:pt x="15" y="1042"/>
                  </a:lnTo>
                  <a:lnTo>
                    <a:pt x="22" y="1042"/>
                  </a:lnTo>
                  <a:lnTo>
                    <a:pt x="36" y="1035"/>
                  </a:lnTo>
                  <a:lnTo>
                    <a:pt x="43" y="1035"/>
                  </a:lnTo>
                  <a:lnTo>
                    <a:pt x="79" y="1035"/>
                  </a:lnTo>
                  <a:lnTo>
                    <a:pt x="107" y="1035"/>
                  </a:lnTo>
                  <a:lnTo>
                    <a:pt x="121" y="1028"/>
                  </a:lnTo>
                  <a:lnTo>
                    <a:pt x="136" y="1013"/>
                  </a:lnTo>
                  <a:lnTo>
                    <a:pt x="143" y="999"/>
                  </a:lnTo>
                  <a:lnTo>
                    <a:pt x="143" y="978"/>
                  </a:lnTo>
                  <a:lnTo>
                    <a:pt x="143" y="949"/>
                  </a:lnTo>
                  <a:lnTo>
                    <a:pt x="143" y="150"/>
                  </a:lnTo>
                  <a:lnTo>
                    <a:pt x="143" y="121"/>
                  </a:lnTo>
                  <a:lnTo>
                    <a:pt x="143" y="93"/>
                  </a:lnTo>
                  <a:lnTo>
                    <a:pt x="136" y="78"/>
                  </a:lnTo>
                  <a:lnTo>
                    <a:pt x="121" y="71"/>
                  </a:lnTo>
                  <a:lnTo>
                    <a:pt x="107" y="64"/>
                  </a:lnTo>
                  <a:lnTo>
                    <a:pt x="79" y="57"/>
                  </a:lnTo>
                  <a:lnTo>
                    <a:pt x="43" y="57"/>
                  </a:lnTo>
                  <a:lnTo>
                    <a:pt x="36" y="57"/>
                  </a:lnTo>
                  <a:lnTo>
                    <a:pt x="22" y="57"/>
                  </a:lnTo>
                  <a:lnTo>
                    <a:pt x="15" y="50"/>
                  </a:lnTo>
                  <a:lnTo>
                    <a:pt x="7" y="43"/>
                  </a:lnTo>
                  <a:lnTo>
                    <a:pt x="0" y="28"/>
                  </a:lnTo>
                  <a:lnTo>
                    <a:pt x="7" y="14"/>
                  </a:lnTo>
                  <a:lnTo>
                    <a:pt x="15" y="7"/>
                  </a:lnTo>
                  <a:lnTo>
                    <a:pt x="22" y="7"/>
                  </a:lnTo>
                  <a:lnTo>
                    <a:pt x="36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6"/>
            <p:cNvSpPr>
              <a:spLocks/>
            </p:cNvSpPr>
            <p:nvPr/>
          </p:nvSpPr>
          <p:spPr bwMode="auto">
            <a:xfrm>
              <a:off x="13745" y="3095"/>
              <a:ext cx="520" cy="771"/>
            </a:xfrm>
            <a:custGeom>
              <a:avLst/>
              <a:gdLst/>
              <a:ahLst/>
              <a:cxnLst>
                <a:cxn ang="0">
                  <a:pos x="342" y="15"/>
                </a:cxn>
                <a:cxn ang="0">
                  <a:pos x="463" y="93"/>
                </a:cxn>
                <a:cxn ang="0">
                  <a:pos x="477" y="215"/>
                </a:cxn>
                <a:cxn ang="0">
                  <a:pos x="399" y="314"/>
                </a:cxn>
                <a:cxn ang="0">
                  <a:pos x="406" y="386"/>
                </a:cxn>
                <a:cxn ang="0">
                  <a:pos x="506" y="493"/>
                </a:cxn>
                <a:cxn ang="0">
                  <a:pos x="498" y="636"/>
                </a:cxn>
                <a:cxn ang="0">
                  <a:pos x="363" y="757"/>
                </a:cxn>
                <a:cxn ang="0">
                  <a:pos x="171" y="764"/>
                </a:cxn>
                <a:cxn ang="0">
                  <a:pos x="49" y="707"/>
                </a:cxn>
                <a:cxn ang="0">
                  <a:pos x="0" y="600"/>
                </a:cxn>
                <a:cxn ang="0">
                  <a:pos x="14" y="557"/>
                </a:cxn>
                <a:cxn ang="0">
                  <a:pos x="42" y="536"/>
                </a:cxn>
                <a:cxn ang="0">
                  <a:pos x="85" y="536"/>
                </a:cxn>
                <a:cxn ang="0">
                  <a:pos x="121" y="571"/>
                </a:cxn>
                <a:cxn ang="0">
                  <a:pos x="121" y="607"/>
                </a:cxn>
                <a:cxn ang="0">
                  <a:pos x="114" y="636"/>
                </a:cxn>
                <a:cxn ang="0">
                  <a:pos x="78" y="657"/>
                </a:cxn>
                <a:cxn ang="0">
                  <a:pos x="99" y="700"/>
                </a:cxn>
                <a:cxn ang="0">
                  <a:pos x="206" y="736"/>
                </a:cxn>
                <a:cxn ang="0">
                  <a:pos x="292" y="736"/>
                </a:cxn>
                <a:cxn ang="0">
                  <a:pos x="363" y="678"/>
                </a:cxn>
                <a:cxn ang="0">
                  <a:pos x="399" y="557"/>
                </a:cxn>
                <a:cxn ang="0">
                  <a:pos x="356" y="421"/>
                </a:cxn>
                <a:cxn ang="0">
                  <a:pos x="249" y="379"/>
                </a:cxn>
                <a:cxn ang="0">
                  <a:pos x="171" y="372"/>
                </a:cxn>
                <a:cxn ang="0">
                  <a:pos x="156" y="364"/>
                </a:cxn>
                <a:cxn ang="0">
                  <a:pos x="156" y="350"/>
                </a:cxn>
                <a:cxn ang="0">
                  <a:pos x="164" y="343"/>
                </a:cxn>
                <a:cxn ang="0">
                  <a:pos x="171" y="343"/>
                </a:cxn>
                <a:cxn ang="0">
                  <a:pos x="185" y="343"/>
                </a:cxn>
                <a:cxn ang="0">
                  <a:pos x="249" y="336"/>
                </a:cxn>
                <a:cxn ang="0">
                  <a:pos x="327" y="293"/>
                </a:cxn>
                <a:cxn ang="0">
                  <a:pos x="370" y="157"/>
                </a:cxn>
                <a:cxn ang="0">
                  <a:pos x="335" y="57"/>
                </a:cxn>
                <a:cxn ang="0">
                  <a:pos x="249" y="36"/>
                </a:cxn>
                <a:cxn ang="0">
                  <a:pos x="142" y="57"/>
                </a:cxn>
                <a:cxn ang="0">
                  <a:pos x="114" y="100"/>
                </a:cxn>
                <a:cxn ang="0">
                  <a:pos x="149" y="136"/>
                </a:cxn>
                <a:cxn ang="0">
                  <a:pos x="149" y="179"/>
                </a:cxn>
                <a:cxn ang="0">
                  <a:pos x="114" y="207"/>
                </a:cxn>
                <a:cxn ang="0">
                  <a:pos x="71" y="207"/>
                </a:cxn>
                <a:cxn ang="0">
                  <a:pos x="42" y="193"/>
                </a:cxn>
                <a:cxn ang="0">
                  <a:pos x="35" y="157"/>
                </a:cxn>
                <a:cxn ang="0">
                  <a:pos x="99" y="43"/>
                </a:cxn>
                <a:cxn ang="0">
                  <a:pos x="256" y="0"/>
                </a:cxn>
              </a:cxnLst>
              <a:rect l="0" t="0" r="r" b="b"/>
              <a:pathLst>
                <a:path w="520" h="771">
                  <a:moveTo>
                    <a:pt x="256" y="0"/>
                  </a:moveTo>
                  <a:lnTo>
                    <a:pt x="342" y="15"/>
                  </a:lnTo>
                  <a:lnTo>
                    <a:pt x="413" y="50"/>
                  </a:lnTo>
                  <a:lnTo>
                    <a:pt x="463" y="93"/>
                  </a:lnTo>
                  <a:lnTo>
                    <a:pt x="484" y="157"/>
                  </a:lnTo>
                  <a:lnTo>
                    <a:pt x="477" y="215"/>
                  </a:lnTo>
                  <a:lnTo>
                    <a:pt x="449" y="264"/>
                  </a:lnTo>
                  <a:lnTo>
                    <a:pt x="399" y="314"/>
                  </a:lnTo>
                  <a:lnTo>
                    <a:pt x="320" y="357"/>
                  </a:lnTo>
                  <a:lnTo>
                    <a:pt x="406" y="386"/>
                  </a:lnTo>
                  <a:lnTo>
                    <a:pt x="463" y="429"/>
                  </a:lnTo>
                  <a:lnTo>
                    <a:pt x="506" y="493"/>
                  </a:lnTo>
                  <a:lnTo>
                    <a:pt x="520" y="557"/>
                  </a:lnTo>
                  <a:lnTo>
                    <a:pt x="498" y="636"/>
                  </a:lnTo>
                  <a:lnTo>
                    <a:pt x="441" y="707"/>
                  </a:lnTo>
                  <a:lnTo>
                    <a:pt x="363" y="757"/>
                  </a:lnTo>
                  <a:lnTo>
                    <a:pt x="256" y="771"/>
                  </a:lnTo>
                  <a:lnTo>
                    <a:pt x="171" y="764"/>
                  </a:lnTo>
                  <a:lnTo>
                    <a:pt x="106" y="743"/>
                  </a:lnTo>
                  <a:lnTo>
                    <a:pt x="49" y="707"/>
                  </a:lnTo>
                  <a:lnTo>
                    <a:pt x="14" y="657"/>
                  </a:lnTo>
                  <a:lnTo>
                    <a:pt x="0" y="600"/>
                  </a:lnTo>
                  <a:lnTo>
                    <a:pt x="0" y="571"/>
                  </a:lnTo>
                  <a:lnTo>
                    <a:pt x="14" y="557"/>
                  </a:lnTo>
                  <a:lnTo>
                    <a:pt x="28" y="543"/>
                  </a:lnTo>
                  <a:lnTo>
                    <a:pt x="42" y="536"/>
                  </a:lnTo>
                  <a:lnTo>
                    <a:pt x="64" y="536"/>
                  </a:lnTo>
                  <a:lnTo>
                    <a:pt x="85" y="536"/>
                  </a:lnTo>
                  <a:lnTo>
                    <a:pt x="106" y="550"/>
                  </a:lnTo>
                  <a:lnTo>
                    <a:pt x="121" y="571"/>
                  </a:lnTo>
                  <a:lnTo>
                    <a:pt x="121" y="593"/>
                  </a:lnTo>
                  <a:lnTo>
                    <a:pt x="121" y="607"/>
                  </a:lnTo>
                  <a:lnTo>
                    <a:pt x="121" y="621"/>
                  </a:lnTo>
                  <a:lnTo>
                    <a:pt x="114" y="636"/>
                  </a:lnTo>
                  <a:lnTo>
                    <a:pt x="99" y="643"/>
                  </a:lnTo>
                  <a:lnTo>
                    <a:pt x="78" y="657"/>
                  </a:lnTo>
                  <a:lnTo>
                    <a:pt x="57" y="657"/>
                  </a:lnTo>
                  <a:lnTo>
                    <a:pt x="99" y="700"/>
                  </a:lnTo>
                  <a:lnTo>
                    <a:pt x="156" y="721"/>
                  </a:lnTo>
                  <a:lnTo>
                    <a:pt x="206" y="736"/>
                  </a:lnTo>
                  <a:lnTo>
                    <a:pt x="249" y="736"/>
                  </a:lnTo>
                  <a:lnTo>
                    <a:pt x="292" y="736"/>
                  </a:lnTo>
                  <a:lnTo>
                    <a:pt x="327" y="714"/>
                  </a:lnTo>
                  <a:lnTo>
                    <a:pt x="363" y="678"/>
                  </a:lnTo>
                  <a:lnTo>
                    <a:pt x="384" y="628"/>
                  </a:lnTo>
                  <a:lnTo>
                    <a:pt x="399" y="557"/>
                  </a:lnTo>
                  <a:lnTo>
                    <a:pt x="384" y="479"/>
                  </a:lnTo>
                  <a:lnTo>
                    <a:pt x="356" y="421"/>
                  </a:lnTo>
                  <a:lnTo>
                    <a:pt x="306" y="386"/>
                  </a:lnTo>
                  <a:lnTo>
                    <a:pt x="249" y="379"/>
                  </a:lnTo>
                  <a:lnTo>
                    <a:pt x="185" y="379"/>
                  </a:lnTo>
                  <a:lnTo>
                    <a:pt x="171" y="372"/>
                  </a:lnTo>
                  <a:lnTo>
                    <a:pt x="164" y="372"/>
                  </a:lnTo>
                  <a:lnTo>
                    <a:pt x="156" y="364"/>
                  </a:lnTo>
                  <a:lnTo>
                    <a:pt x="156" y="357"/>
                  </a:lnTo>
                  <a:lnTo>
                    <a:pt x="156" y="350"/>
                  </a:lnTo>
                  <a:lnTo>
                    <a:pt x="164" y="350"/>
                  </a:lnTo>
                  <a:lnTo>
                    <a:pt x="164" y="343"/>
                  </a:lnTo>
                  <a:lnTo>
                    <a:pt x="164" y="343"/>
                  </a:lnTo>
                  <a:lnTo>
                    <a:pt x="171" y="343"/>
                  </a:lnTo>
                  <a:lnTo>
                    <a:pt x="178" y="343"/>
                  </a:lnTo>
                  <a:lnTo>
                    <a:pt x="185" y="343"/>
                  </a:lnTo>
                  <a:lnTo>
                    <a:pt x="206" y="343"/>
                  </a:lnTo>
                  <a:lnTo>
                    <a:pt x="249" y="336"/>
                  </a:lnTo>
                  <a:lnTo>
                    <a:pt x="292" y="322"/>
                  </a:lnTo>
                  <a:lnTo>
                    <a:pt x="327" y="293"/>
                  </a:lnTo>
                  <a:lnTo>
                    <a:pt x="363" y="229"/>
                  </a:lnTo>
                  <a:lnTo>
                    <a:pt x="370" y="157"/>
                  </a:lnTo>
                  <a:lnTo>
                    <a:pt x="363" y="100"/>
                  </a:lnTo>
                  <a:lnTo>
                    <a:pt x="335" y="57"/>
                  </a:lnTo>
                  <a:lnTo>
                    <a:pt x="292" y="43"/>
                  </a:lnTo>
                  <a:lnTo>
                    <a:pt x="249" y="36"/>
                  </a:lnTo>
                  <a:lnTo>
                    <a:pt x="199" y="43"/>
                  </a:lnTo>
                  <a:lnTo>
                    <a:pt x="142" y="57"/>
                  </a:lnTo>
                  <a:lnTo>
                    <a:pt x="92" y="100"/>
                  </a:lnTo>
                  <a:lnTo>
                    <a:pt x="114" y="100"/>
                  </a:lnTo>
                  <a:lnTo>
                    <a:pt x="135" y="115"/>
                  </a:lnTo>
                  <a:lnTo>
                    <a:pt x="149" y="136"/>
                  </a:lnTo>
                  <a:lnTo>
                    <a:pt x="149" y="157"/>
                  </a:lnTo>
                  <a:lnTo>
                    <a:pt x="149" y="179"/>
                  </a:lnTo>
                  <a:lnTo>
                    <a:pt x="135" y="193"/>
                  </a:lnTo>
                  <a:lnTo>
                    <a:pt x="114" y="207"/>
                  </a:lnTo>
                  <a:lnTo>
                    <a:pt x="92" y="215"/>
                  </a:lnTo>
                  <a:lnTo>
                    <a:pt x="71" y="207"/>
                  </a:lnTo>
                  <a:lnTo>
                    <a:pt x="57" y="200"/>
                  </a:lnTo>
                  <a:lnTo>
                    <a:pt x="42" y="193"/>
                  </a:lnTo>
                  <a:lnTo>
                    <a:pt x="35" y="179"/>
                  </a:lnTo>
                  <a:lnTo>
                    <a:pt x="35" y="157"/>
                  </a:lnTo>
                  <a:lnTo>
                    <a:pt x="49" y="93"/>
                  </a:lnTo>
                  <a:lnTo>
                    <a:pt x="99" y="43"/>
                  </a:lnTo>
                  <a:lnTo>
                    <a:pt x="171" y="15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7"/>
            <p:cNvSpPr>
              <a:spLocks/>
            </p:cNvSpPr>
            <p:nvPr/>
          </p:nvSpPr>
          <p:spPr bwMode="auto">
            <a:xfrm>
              <a:off x="14992" y="3645"/>
              <a:ext cx="770" cy="764"/>
            </a:xfrm>
            <a:custGeom>
              <a:avLst/>
              <a:gdLst/>
              <a:ahLst/>
              <a:cxnLst>
                <a:cxn ang="0">
                  <a:pos x="734" y="0"/>
                </a:cxn>
                <a:cxn ang="0">
                  <a:pos x="748" y="0"/>
                </a:cxn>
                <a:cxn ang="0">
                  <a:pos x="762" y="7"/>
                </a:cxn>
                <a:cxn ang="0">
                  <a:pos x="770" y="14"/>
                </a:cxn>
                <a:cxn ang="0">
                  <a:pos x="770" y="29"/>
                </a:cxn>
                <a:cxn ang="0">
                  <a:pos x="770" y="43"/>
                </a:cxn>
                <a:cxn ang="0">
                  <a:pos x="762" y="50"/>
                </a:cxn>
                <a:cxn ang="0">
                  <a:pos x="755" y="57"/>
                </a:cxn>
                <a:cxn ang="0">
                  <a:pos x="741" y="71"/>
                </a:cxn>
                <a:cxn ang="0">
                  <a:pos x="727" y="78"/>
                </a:cxn>
                <a:cxn ang="0">
                  <a:pos x="720" y="93"/>
                </a:cxn>
                <a:cxn ang="0">
                  <a:pos x="435" y="378"/>
                </a:cxn>
                <a:cxn ang="0">
                  <a:pos x="470" y="414"/>
                </a:cxn>
                <a:cxn ang="0">
                  <a:pos x="513" y="464"/>
                </a:cxn>
                <a:cxn ang="0">
                  <a:pos x="570" y="521"/>
                </a:cxn>
                <a:cxn ang="0">
                  <a:pos x="627" y="578"/>
                </a:cxn>
                <a:cxn ang="0">
                  <a:pos x="677" y="628"/>
                </a:cxn>
                <a:cxn ang="0">
                  <a:pos x="720" y="671"/>
                </a:cxn>
                <a:cxn ang="0">
                  <a:pos x="755" y="699"/>
                </a:cxn>
                <a:cxn ang="0">
                  <a:pos x="762" y="714"/>
                </a:cxn>
                <a:cxn ang="0">
                  <a:pos x="770" y="728"/>
                </a:cxn>
                <a:cxn ang="0">
                  <a:pos x="770" y="735"/>
                </a:cxn>
                <a:cxn ang="0">
                  <a:pos x="762" y="749"/>
                </a:cxn>
                <a:cxn ang="0">
                  <a:pos x="755" y="757"/>
                </a:cxn>
                <a:cxn ang="0">
                  <a:pos x="734" y="764"/>
                </a:cxn>
                <a:cxn ang="0">
                  <a:pos x="727" y="764"/>
                </a:cxn>
                <a:cxn ang="0">
                  <a:pos x="720" y="757"/>
                </a:cxn>
                <a:cxn ang="0">
                  <a:pos x="713" y="749"/>
                </a:cxn>
                <a:cxn ang="0">
                  <a:pos x="385" y="428"/>
                </a:cxn>
                <a:cxn ang="0">
                  <a:pos x="64" y="742"/>
                </a:cxn>
                <a:cxn ang="0">
                  <a:pos x="57" y="749"/>
                </a:cxn>
                <a:cxn ang="0">
                  <a:pos x="50" y="757"/>
                </a:cxn>
                <a:cxn ang="0">
                  <a:pos x="43" y="764"/>
                </a:cxn>
                <a:cxn ang="0">
                  <a:pos x="28" y="764"/>
                </a:cxn>
                <a:cxn ang="0">
                  <a:pos x="14" y="757"/>
                </a:cxn>
                <a:cxn ang="0">
                  <a:pos x="7" y="749"/>
                </a:cxn>
                <a:cxn ang="0">
                  <a:pos x="0" y="735"/>
                </a:cxn>
                <a:cxn ang="0">
                  <a:pos x="0" y="728"/>
                </a:cxn>
                <a:cxn ang="0">
                  <a:pos x="7" y="721"/>
                </a:cxn>
                <a:cxn ang="0">
                  <a:pos x="14" y="714"/>
                </a:cxn>
                <a:cxn ang="0">
                  <a:pos x="21" y="699"/>
                </a:cxn>
                <a:cxn ang="0">
                  <a:pos x="342" y="378"/>
                </a:cxn>
                <a:cxn ang="0">
                  <a:pos x="21" y="57"/>
                </a:cxn>
                <a:cxn ang="0">
                  <a:pos x="14" y="50"/>
                </a:cxn>
                <a:cxn ang="0">
                  <a:pos x="7" y="43"/>
                </a:cxn>
                <a:cxn ang="0">
                  <a:pos x="0" y="36"/>
                </a:cxn>
                <a:cxn ang="0">
                  <a:pos x="0" y="29"/>
                </a:cxn>
                <a:cxn ang="0">
                  <a:pos x="7" y="14"/>
                </a:cxn>
                <a:cxn ang="0">
                  <a:pos x="14" y="0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0" y="0"/>
                </a:cxn>
                <a:cxn ang="0">
                  <a:pos x="57" y="7"/>
                </a:cxn>
                <a:cxn ang="0">
                  <a:pos x="64" y="21"/>
                </a:cxn>
                <a:cxn ang="0">
                  <a:pos x="385" y="328"/>
                </a:cxn>
                <a:cxn ang="0">
                  <a:pos x="385" y="328"/>
                </a:cxn>
                <a:cxn ang="0">
                  <a:pos x="698" y="21"/>
                </a:cxn>
                <a:cxn ang="0">
                  <a:pos x="713" y="7"/>
                </a:cxn>
                <a:cxn ang="0">
                  <a:pos x="720" y="0"/>
                </a:cxn>
                <a:cxn ang="0">
                  <a:pos x="727" y="0"/>
                </a:cxn>
                <a:cxn ang="0">
                  <a:pos x="734" y="0"/>
                </a:cxn>
              </a:cxnLst>
              <a:rect l="0" t="0" r="r" b="b"/>
              <a:pathLst>
                <a:path w="770" h="764">
                  <a:moveTo>
                    <a:pt x="734" y="0"/>
                  </a:moveTo>
                  <a:lnTo>
                    <a:pt x="748" y="0"/>
                  </a:lnTo>
                  <a:lnTo>
                    <a:pt x="762" y="7"/>
                  </a:lnTo>
                  <a:lnTo>
                    <a:pt x="770" y="14"/>
                  </a:lnTo>
                  <a:lnTo>
                    <a:pt x="770" y="29"/>
                  </a:lnTo>
                  <a:lnTo>
                    <a:pt x="770" y="43"/>
                  </a:lnTo>
                  <a:lnTo>
                    <a:pt x="762" y="50"/>
                  </a:lnTo>
                  <a:lnTo>
                    <a:pt x="755" y="57"/>
                  </a:lnTo>
                  <a:lnTo>
                    <a:pt x="741" y="71"/>
                  </a:lnTo>
                  <a:lnTo>
                    <a:pt x="727" y="78"/>
                  </a:lnTo>
                  <a:lnTo>
                    <a:pt x="720" y="93"/>
                  </a:lnTo>
                  <a:lnTo>
                    <a:pt x="435" y="378"/>
                  </a:lnTo>
                  <a:lnTo>
                    <a:pt x="470" y="414"/>
                  </a:lnTo>
                  <a:lnTo>
                    <a:pt x="513" y="464"/>
                  </a:lnTo>
                  <a:lnTo>
                    <a:pt x="570" y="521"/>
                  </a:lnTo>
                  <a:lnTo>
                    <a:pt x="627" y="578"/>
                  </a:lnTo>
                  <a:lnTo>
                    <a:pt x="677" y="628"/>
                  </a:lnTo>
                  <a:lnTo>
                    <a:pt x="720" y="671"/>
                  </a:lnTo>
                  <a:lnTo>
                    <a:pt x="755" y="699"/>
                  </a:lnTo>
                  <a:lnTo>
                    <a:pt x="762" y="714"/>
                  </a:lnTo>
                  <a:lnTo>
                    <a:pt x="770" y="728"/>
                  </a:lnTo>
                  <a:lnTo>
                    <a:pt x="770" y="735"/>
                  </a:lnTo>
                  <a:lnTo>
                    <a:pt x="762" y="749"/>
                  </a:lnTo>
                  <a:lnTo>
                    <a:pt x="755" y="757"/>
                  </a:lnTo>
                  <a:lnTo>
                    <a:pt x="734" y="764"/>
                  </a:lnTo>
                  <a:lnTo>
                    <a:pt x="727" y="764"/>
                  </a:lnTo>
                  <a:lnTo>
                    <a:pt x="720" y="757"/>
                  </a:lnTo>
                  <a:lnTo>
                    <a:pt x="713" y="749"/>
                  </a:lnTo>
                  <a:lnTo>
                    <a:pt x="385" y="428"/>
                  </a:lnTo>
                  <a:lnTo>
                    <a:pt x="64" y="742"/>
                  </a:lnTo>
                  <a:lnTo>
                    <a:pt x="57" y="749"/>
                  </a:lnTo>
                  <a:lnTo>
                    <a:pt x="50" y="757"/>
                  </a:lnTo>
                  <a:lnTo>
                    <a:pt x="43" y="764"/>
                  </a:lnTo>
                  <a:lnTo>
                    <a:pt x="28" y="764"/>
                  </a:lnTo>
                  <a:lnTo>
                    <a:pt x="14" y="757"/>
                  </a:lnTo>
                  <a:lnTo>
                    <a:pt x="7" y="749"/>
                  </a:lnTo>
                  <a:lnTo>
                    <a:pt x="0" y="735"/>
                  </a:lnTo>
                  <a:lnTo>
                    <a:pt x="0" y="728"/>
                  </a:lnTo>
                  <a:lnTo>
                    <a:pt x="7" y="721"/>
                  </a:lnTo>
                  <a:lnTo>
                    <a:pt x="14" y="714"/>
                  </a:lnTo>
                  <a:lnTo>
                    <a:pt x="21" y="699"/>
                  </a:lnTo>
                  <a:lnTo>
                    <a:pt x="342" y="378"/>
                  </a:lnTo>
                  <a:lnTo>
                    <a:pt x="21" y="57"/>
                  </a:lnTo>
                  <a:lnTo>
                    <a:pt x="14" y="50"/>
                  </a:lnTo>
                  <a:lnTo>
                    <a:pt x="7" y="43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7" y="14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7" y="7"/>
                  </a:lnTo>
                  <a:lnTo>
                    <a:pt x="64" y="21"/>
                  </a:lnTo>
                  <a:lnTo>
                    <a:pt x="385" y="328"/>
                  </a:lnTo>
                  <a:lnTo>
                    <a:pt x="385" y="328"/>
                  </a:lnTo>
                  <a:lnTo>
                    <a:pt x="698" y="21"/>
                  </a:lnTo>
                  <a:lnTo>
                    <a:pt x="713" y="7"/>
                  </a:lnTo>
                  <a:lnTo>
                    <a:pt x="720" y="0"/>
                  </a:lnTo>
                  <a:lnTo>
                    <a:pt x="727" y="0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8"/>
            <p:cNvSpPr>
              <a:spLocks/>
            </p:cNvSpPr>
            <p:nvPr/>
          </p:nvSpPr>
          <p:spPr bwMode="auto">
            <a:xfrm>
              <a:off x="16510" y="3231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3" y="0"/>
                </a:cxn>
                <a:cxn ang="0">
                  <a:pos x="363" y="7"/>
                </a:cxn>
                <a:cxn ang="0">
                  <a:pos x="371" y="14"/>
                </a:cxn>
                <a:cxn ang="0">
                  <a:pos x="371" y="14"/>
                </a:cxn>
                <a:cxn ang="0">
                  <a:pos x="363" y="21"/>
                </a:cxn>
                <a:cxn ang="0">
                  <a:pos x="356" y="29"/>
                </a:cxn>
                <a:cxn ang="0">
                  <a:pos x="349" y="43"/>
                </a:cxn>
                <a:cxn ang="0">
                  <a:pos x="242" y="171"/>
                </a:cxn>
                <a:cxn ang="0">
                  <a:pos x="171" y="314"/>
                </a:cxn>
                <a:cxn ang="0">
                  <a:pos x="128" y="464"/>
                </a:cxn>
                <a:cxn ang="0">
                  <a:pos x="100" y="628"/>
                </a:cxn>
                <a:cxn ang="0">
                  <a:pos x="93" y="792"/>
                </a:cxn>
                <a:cxn ang="0">
                  <a:pos x="100" y="921"/>
                </a:cxn>
                <a:cxn ang="0">
                  <a:pos x="114" y="1049"/>
                </a:cxn>
                <a:cxn ang="0">
                  <a:pos x="143" y="1185"/>
                </a:cxn>
                <a:cxn ang="0">
                  <a:pos x="185" y="1313"/>
                </a:cxn>
                <a:cxn ang="0">
                  <a:pos x="257" y="1435"/>
                </a:cxn>
                <a:cxn ang="0">
                  <a:pos x="342" y="1542"/>
                </a:cxn>
                <a:cxn ang="0">
                  <a:pos x="356" y="1556"/>
                </a:cxn>
                <a:cxn ang="0">
                  <a:pos x="363" y="1563"/>
                </a:cxn>
                <a:cxn ang="0">
                  <a:pos x="371" y="1570"/>
                </a:cxn>
                <a:cxn ang="0">
                  <a:pos x="371" y="1570"/>
                </a:cxn>
                <a:cxn ang="0">
                  <a:pos x="371" y="1577"/>
                </a:cxn>
                <a:cxn ang="0">
                  <a:pos x="371" y="1577"/>
                </a:cxn>
                <a:cxn ang="0">
                  <a:pos x="363" y="1585"/>
                </a:cxn>
                <a:cxn ang="0">
                  <a:pos x="363" y="1592"/>
                </a:cxn>
                <a:cxn ang="0">
                  <a:pos x="349" y="1592"/>
                </a:cxn>
                <a:cxn ang="0">
                  <a:pos x="328" y="1577"/>
                </a:cxn>
                <a:cxn ang="0">
                  <a:pos x="285" y="1542"/>
                </a:cxn>
                <a:cxn ang="0">
                  <a:pos x="228" y="1477"/>
                </a:cxn>
                <a:cxn ang="0">
                  <a:pos x="164" y="1399"/>
                </a:cxn>
                <a:cxn ang="0">
                  <a:pos x="107" y="1292"/>
                </a:cxn>
                <a:cxn ang="0">
                  <a:pos x="36" y="1113"/>
                </a:cxn>
                <a:cxn ang="0">
                  <a:pos x="7" y="935"/>
                </a:cxn>
                <a:cxn ang="0">
                  <a:pos x="0" y="792"/>
                </a:cxn>
                <a:cxn ang="0">
                  <a:pos x="7" y="650"/>
                </a:cxn>
                <a:cxn ang="0">
                  <a:pos x="36" y="485"/>
                </a:cxn>
                <a:cxn ang="0">
                  <a:pos x="100" y="307"/>
                </a:cxn>
                <a:cxn ang="0">
                  <a:pos x="164" y="200"/>
                </a:cxn>
                <a:cxn ang="0">
                  <a:pos x="228" y="114"/>
                </a:cxn>
                <a:cxn ang="0">
                  <a:pos x="285" y="50"/>
                </a:cxn>
                <a:cxn ang="0">
                  <a:pos x="328" y="7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63" y="0"/>
                  </a:lnTo>
                  <a:lnTo>
                    <a:pt x="363" y="7"/>
                  </a:lnTo>
                  <a:lnTo>
                    <a:pt x="371" y="14"/>
                  </a:lnTo>
                  <a:lnTo>
                    <a:pt x="371" y="14"/>
                  </a:lnTo>
                  <a:lnTo>
                    <a:pt x="363" y="21"/>
                  </a:lnTo>
                  <a:lnTo>
                    <a:pt x="356" y="29"/>
                  </a:lnTo>
                  <a:lnTo>
                    <a:pt x="349" y="43"/>
                  </a:lnTo>
                  <a:lnTo>
                    <a:pt x="242" y="171"/>
                  </a:lnTo>
                  <a:lnTo>
                    <a:pt x="171" y="314"/>
                  </a:lnTo>
                  <a:lnTo>
                    <a:pt x="128" y="464"/>
                  </a:lnTo>
                  <a:lnTo>
                    <a:pt x="100" y="628"/>
                  </a:lnTo>
                  <a:lnTo>
                    <a:pt x="93" y="792"/>
                  </a:lnTo>
                  <a:lnTo>
                    <a:pt x="100" y="921"/>
                  </a:lnTo>
                  <a:lnTo>
                    <a:pt x="114" y="1049"/>
                  </a:lnTo>
                  <a:lnTo>
                    <a:pt x="143" y="1185"/>
                  </a:lnTo>
                  <a:lnTo>
                    <a:pt x="185" y="1313"/>
                  </a:lnTo>
                  <a:lnTo>
                    <a:pt x="257" y="1435"/>
                  </a:lnTo>
                  <a:lnTo>
                    <a:pt x="342" y="1542"/>
                  </a:lnTo>
                  <a:lnTo>
                    <a:pt x="356" y="1556"/>
                  </a:lnTo>
                  <a:lnTo>
                    <a:pt x="363" y="1563"/>
                  </a:lnTo>
                  <a:lnTo>
                    <a:pt x="371" y="1570"/>
                  </a:lnTo>
                  <a:lnTo>
                    <a:pt x="371" y="1570"/>
                  </a:lnTo>
                  <a:lnTo>
                    <a:pt x="371" y="1577"/>
                  </a:lnTo>
                  <a:lnTo>
                    <a:pt x="371" y="1577"/>
                  </a:lnTo>
                  <a:lnTo>
                    <a:pt x="363" y="1585"/>
                  </a:lnTo>
                  <a:lnTo>
                    <a:pt x="363" y="1592"/>
                  </a:lnTo>
                  <a:lnTo>
                    <a:pt x="349" y="1592"/>
                  </a:lnTo>
                  <a:lnTo>
                    <a:pt x="328" y="1577"/>
                  </a:lnTo>
                  <a:lnTo>
                    <a:pt x="285" y="1542"/>
                  </a:lnTo>
                  <a:lnTo>
                    <a:pt x="228" y="1477"/>
                  </a:lnTo>
                  <a:lnTo>
                    <a:pt x="164" y="1399"/>
                  </a:lnTo>
                  <a:lnTo>
                    <a:pt x="107" y="1292"/>
                  </a:lnTo>
                  <a:lnTo>
                    <a:pt x="36" y="1113"/>
                  </a:lnTo>
                  <a:lnTo>
                    <a:pt x="7" y="935"/>
                  </a:lnTo>
                  <a:lnTo>
                    <a:pt x="0" y="792"/>
                  </a:lnTo>
                  <a:lnTo>
                    <a:pt x="7" y="650"/>
                  </a:lnTo>
                  <a:lnTo>
                    <a:pt x="36" y="485"/>
                  </a:lnTo>
                  <a:lnTo>
                    <a:pt x="100" y="307"/>
                  </a:lnTo>
                  <a:lnTo>
                    <a:pt x="164" y="200"/>
                  </a:lnTo>
                  <a:lnTo>
                    <a:pt x="228" y="114"/>
                  </a:lnTo>
                  <a:lnTo>
                    <a:pt x="285" y="50"/>
                  </a:lnTo>
                  <a:lnTo>
                    <a:pt x="328" y="7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9"/>
            <p:cNvSpPr>
              <a:spLocks noEditPoints="1"/>
            </p:cNvSpPr>
            <p:nvPr/>
          </p:nvSpPr>
          <p:spPr bwMode="auto">
            <a:xfrm>
              <a:off x="16995" y="3331"/>
              <a:ext cx="1090" cy="1092"/>
            </a:xfrm>
            <a:custGeom>
              <a:avLst/>
              <a:gdLst/>
              <a:ahLst/>
              <a:cxnLst>
                <a:cxn ang="0">
                  <a:pos x="577" y="585"/>
                </a:cxn>
                <a:cxn ang="0">
                  <a:pos x="520" y="592"/>
                </a:cxn>
                <a:cxn ang="0">
                  <a:pos x="520" y="592"/>
                </a:cxn>
                <a:cxn ang="0">
                  <a:pos x="905" y="971"/>
                </a:cxn>
                <a:cxn ang="0">
                  <a:pos x="734" y="735"/>
                </a:cxn>
                <a:cxn ang="0">
                  <a:pos x="634" y="585"/>
                </a:cxn>
                <a:cxn ang="0">
                  <a:pos x="748" y="221"/>
                </a:cxn>
                <a:cxn ang="0">
                  <a:pos x="741" y="450"/>
                </a:cxn>
                <a:cxn ang="0">
                  <a:pos x="791" y="492"/>
                </a:cxn>
                <a:cxn ang="0">
                  <a:pos x="912" y="357"/>
                </a:cxn>
                <a:cxn ang="0">
                  <a:pos x="876" y="171"/>
                </a:cxn>
                <a:cxn ang="0">
                  <a:pos x="734" y="86"/>
                </a:cxn>
                <a:cxn ang="0">
                  <a:pos x="463" y="57"/>
                </a:cxn>
                <a:cxn ang="0">
                  <a:pos x="413" y="86"/>
                </a:cxn>
                <a:cxn ang="0">
                  <a:pos x="399" y="128"/>
                </a:cxn>
                <a:cxn ang="0">
                  <a:pos x="527" y="528"/>
                </a:cxn>
                <a:cxn ang="0">
                  <a:pos x="691" y="407"/>
                </a:cxn>
                <a:cxn ang="0">
                  <a:pos x="670" y="136"/>
                </a:cxn>
                <a:cxn ang="0">
                  <a:pos x="499" y="57"/>
                </a:cxn>
                <a:cxn ang="0">
                  <a:pos x="192" y="107"/>
                </a:cxn>
                <a:cxn ang="0">
                  <a:pos x="192" y="949"/>
                </a:cxn>
                <a:cxn ang="0">
                  <a:pos x="185" y="1013"/>
                </a:cxn>
                <a:cxn ang="0">
                  <a:pos x="349" y="1013"/>
                </a:cxn>
                <a:cxn ang="0">
                  <a:pos x="342" y="949"/>
                </a:cxn>
                <a:cxn ang="0">
                  <a:pos x="342" y="100"/>
                </a:cxn>
                <a:cxn ang="0">
                  <a:pos x="178" y="57"/>
                </a:cxn>
                <a:cxn ang="0">
                  <a:pos x="634" y="7"/>
                </a:cxn>
                <a:cxn ang="0">
                  <a:pos x="869" y="93"/>
                </a:cxn>
                <a:cxn ang="0">
                  <a:pos x="976" y="300"/>
                </a:cxn>
                <a:cxn ang="0">
                  <a:pos x="891" y="500"/>
                </a:cxn>
                <a:cxn ang="0">
                  <a:pos x="691" y="571"/>
                </a:cxn>
                <a:cxn ang="0">
                  <a:pos x="848" y="806"/>
                </a:cxn>
                <a:cxn ang="0">
                  <a:pos x="926" y="914"/>
                </a:cxn>
                <a:cxn ang="0">
                  <a:pos x="1069" y="1035"/>
                </a:cxn>
                <a:cxn ang="0">
                  <a:pos x="1090" y="1063"/>
                </a:cxn>
                <a:cxn ang="0">
                  <a:pos x="1069" y="1092"/>
                </a:cxn>
                <a:cxn ang="0">
                  <a:pos x="819" y="1092"/>
                </a:cxn>
                <a:cxn ang="0">
                  <a:pos x="776" y="1085"/>
                </a:cxn>
                <a:cxn ang="0">
                  <a:pos x="741" y="1042"/>
                </a:cxn>
                <a:cxn ang="0">
                  <a:pos x="705" y="978"/>
                </a:cxn>
                <a:cxn ang="0">
                  <a:pos x="399" y="592"/>
                </a:cxn>
                <a:cxn ang="0">
                  <a:pos x="399" y="999"/>
                </a:cxn>
                <a:cxn ang="0">
                  <a:pos x="434" y="1035"/>
                </a:cxn>
                <a:cxn ang="0">
                  <a:pos x="506" y="1035"/>
                </a:cxn>
                <a:cxn ang="0">
                  <a:pos x="534" y="1049"/>
                </a:cxn>
                <a:cxn ang="0">
                  <a:pos x="527" y="1085"/>
                </a:cxn>
                <a:cxn ang="0">
                  <a:pos x="484" y="1092"/>
                </a:cxn>
                <a:cxn ang="0">
                  <a:pos x="21" y="1092"/>
                </a:cxn>
                <a:cxn ang="0">
                  <a:pos x="0" y="1063"/>
                </a:cxn>
                <a:cxn ang="0">
                  <a:pos x="21" y="1042"/>
                </a:cxn>
                <a:cxn ang="0">
                  <a:pos x="71" y="1035"/>
                </a:cxn>
                <a:cxn ang="0">
                  <a:pos x="128" y="1013"/>
                </a:cxn>
                <a:cxn ang="0">
                  <a:pos x="142" y="949"/>
                </a:cxn>
                <a:cxn ang="0">
                  <a:pos x="135" y="93"/>
                </a:cxn>
                <a:cxn ang="0">
                  <a:pos x="99" y="64"/>
                </a:cxn>
                <a:cxn ang="0">
                  <a:pos x="28" y="57"/>
                </a:cxn>
                <a:cxn ang="0">
                  <a:pos x="0" y="43"/>
                </a:cxn>
                <a:cxn ang="0">
                  <a:pos x="7" y="7"/>
                </a:cxn>
                <a:cxn ang="0">
                  <a:pos x="50" y="0"/>
                </a:cxn>
              </a:cxnLst>
              <a:rect l="0" t="0" r="r" b="b"/>
              <a:pathLst>
                <a:path w="1090" h="1092">
                  <a:moveTo>
                    <a:pt x="634" y="585"/>
                  </a:moveTo>
                  <a:lnTo>
                    <a:pt x="605" y="585"/>
                  </a:lnTo>
                  <a:lnTo>
                    <a:pt x="577" y="585"/>
                  </a:lnTo>
                  <a:lnTo>
                    <a:pt x="548" y="585"/>
                  </a:lnTo>
                  <a:lnTo>
                    <a:pt x="534" y="592"/>
                  </a:lnTo>
                  <a:lnTo>
                    <a:pt x="520" y="592"/>
                  </a:lnTo>
                  <a:lnTo>
                    <a:pt x="520" y="592"/>
                  </a:lnTo>
                  <a:lnTo>
                    <a:pt x="520" y="592"/>
                  </a:lnTo>
                  <a:lnTo>
                    <a:pt x="520" y="592"/>
                  </a:lnTo>
                  <a:lnTo>
                    <a:pt x="805" y="1035"/>
                  </a:lnTo>
                  <a:lnTo>
                    <a:pt x="962" y="1035"/>
                  </a:lnTo>
                  <a:lnTo>
                    <a:pt x="905" y="971"/>
                  </a:lnTo>
                  <a:lnTo>
                    <a:pt x="841" y="892"/>
                  </a:lnTo>
                  <a:lnTo>
                    <a:pt x="784" y="814"/>
                  </a:lnTo>
                  <a:lnTo>
                    <a:pt x="734" y="735"/>
                  </a:lnTo>
                  <a:lnTo>
                    <a:pt x="684" y="664"/>
                  </a:lnTo>
                  <a:lnTo>
                    <a:pt x="655" y="614"/>
                  </a:lnTo>
                  <a:lnTo>
                    <a:pt x="634" y="585"/>
                  </a:lnTo>
                  <a:close/>
                  <a:moveTo>
                    <a:pt x="691" y="78"/>
                  </a:moveTo>
                  <a:lnTo>
                    <a:pt x="734" y="143"/>
                  </a:lnTo>
                  <a:lnTo>
                    <a:pt x="748" y="221"/>
                  </a:lnTo>
                  <a:lnTo>
                    <a:pt x="755" y="300"/>
                  </a:lnTo>
                  <a:lnTo>
                    <a:pt x="748" y="371"/>
                  </a:lnTo>
                  <a:lnTo>
                    <a:pt x="741" y="450"/>
                  </a:lnTo>
                  <a:lnTo>
                    <a:pt x="705" y="514"/>
                  </a:lnTo>
                  <a:lnTo>
                    <a:pt x="705" y="514"/>
                  </a:lnTo>
                  <a:lnTo>
                    <a:pt x="791" y="492"/>
                  </a:lnTo>
                  <a:lnTo>
                    <a:pt x="848" y="457"/>
                  </a:lnTo>
                  <a:lnTo>
                    <a:pt x="891" y="414"/>
                  </a:lnTo>
                  <a:lnTo>
                    <a:pt x="912" y="357"/>
                  </a:lnTo>
                  <a:lnTo>
                    <a:pt x="919" y="300"/>
                  </a:lnTo>
                  <a:lnTo>
                    <a:pt x="905" y="228"/>
                  </a:lnTo>
                  <a:lnTo>
                    <a:pt x="876" y="171"/>
                  </a:lnTo>
                  <a:lnTo>
                    <a:pt x="826" y="128"/>
                  </a:lnTo>
                  <a:lnTo>
                    <a:pt x="784" y="100"/>
                  </a:lnTo>
                  <a:lnTo>
                    <a:pt x="734" y="86"/>
                  </a:lnTo>
                  <a:lnTo>
                    <a:pt x="691" y="78"/>
                  </a:lnTo>
                  <a:close/>
                  <a:moveTo>
                    <a:pt x="499" y="57"/>
                  </a:moveTo>
                  <a:lnTo>
                    <a:pt x="463" y="57"/>
                  </a:lnTo>
                  <a:lnTo>
                    <a:pt x="442" y="64"/>
                  </a:lnTo>
                  <a:lnTo>
                    <a:pt x="420" y="78"/>
                  </a:lnTo>
                  <a:lnTo>
                    <a:pt x="413" y="86"/>
                  </a:lnTo>
                  <a:lnTo>
                    <a:pt x="406" y="100"/>
                  </a:lnTo>
                  <a:lnTo>
                    <a:pt x="399" y="114"/>
                  </a:lnTo>
                  <a:lnTo>
                    <a:pt x="399" y="128"/>
                  </a:lnTo>
                  <a:lnTo>
                    <a:pt x="399" y="143"/>
                  </a:lnTo>
                  <a:lnTo>
                    <a:pt x="399" y="535"/>
                  </a:lnTo>
                  <a:lnTo>
                    <a:pt x="527" y="528"/>
                  </a:lnTo>
                  <a:lnTo>
                    <a:pt x="613" y="514"/>
                  </a:lnTo>
                  <a:lnTo>
                    <a:pt x="662" y="471"/>
                  </a:lnTo>
                  <a:lnTo>
                    <a:pt x="691" y="407"/>
                  </a:lnTo>
                  <a:lnTo>
                    <a:pt x="698" y="300"/>
                  </a:lnTo>
                  <a:lnTo>
                    <a:pt x="691" y="207"/>
                  </a:lnTo>
                  <a:lnTo>
                    <a:pt x="670" y="136"/>
                  </a:lnTo>
                  <a:lnTo>
                    <a:pt x="627" y="93"/>
                  </a:lnTo>
                  <a:lnTo>
                    <a:pt x="570" y="64"/>
                  </a:lnTo>
                  <a:lnTo>
                    <a:pt x="499" y="57"/>
                  </a:lnTo>
                  <a:close/>
                  <a:moveTo>
                    <a:pt x="178" y="57"/>
                  </a:moveTo>
                  <a:lnTo>
                    <a:pt x="185" y="78"/>
                  </a:lnTo>
                  <a:lnTo>
                    <a:pt x="192" y="107"/>
                  </a:lnTo>
                  <a:lnTo>
                    <a:pt x="192" y="128"/>
                  </a:lnTo>
                  <a:lnTo>
                    <a:pt x="192" y="143"/>
                  </a:lnTo>
                  <a:lnTo>
                    <a:pt x="192" y="949"/>
                  </a:lnTo>
                  <a:lnTo>
                    <a:pt x="192" y="963"/>
                  </a:lnTo>
                  <a:lnTo>
                    <a:pt x="192" y="985"/>
                  </a:lnTo>
                  <a:lnTo>
                    <a:pt x="185" y="1013"/>
                  </a:lnTo>
                  <a:lnTo>
                    <a:pt x="178" y="1035"/>
                  </a:lnTo>
                  <a:lnTo>
                    <a:pt x="356" y="1035"/>
                  </a:lnTo>
                  <a:lnTo>
                    <a:pt x="349" y="1013"/>
                  </a:lnTo>
                  <a:lnTo>
                    <a:pt x="342" y="985"/>
                  </a:lnTo>
                  <a:lnTo>
                    <a:pt x="342" y="963"/>
                  </a:lnTo>
                  <a:lnTo>
                    <a:pt x="342" y="949"/>
                  </a:lnTo>
                  <a:lnTo>
                    <a:pt x="342" y="136"/>
                  </a:lnTo>
                  <a:lnTo>
                    <a:pt x="342" y="121"/>
                  </a:lnTo>
                  <a:lnTo>
                    <a:pt x="342" y="100"/>
                  </a:lnTo>
                  <a:lnTo>
                    <a:pt x="349" y="78"/>
                  </a:lnTo>
                  <a:lnTo>
                    <a:pt x="363" y="57"/>
                  </a:lnTo>
                  <a:lnTo>
                    <a:pt x="178" y="57"/>
                  </a:lnTo>
                  <a:close/>
                  <a:moveTo>
                    <a:pt x="50" y="0"/>
                  </a:moveTo>
                  <a:lnTo>
                    <a:pt x="548" y="0"/>
                  </a:lnTo>
                  <a:lnTo>
                    <a:pt x="634" y="7"/>
                  </a:lnTo>
                  <a:lnTo>
                    <a:pt x="719" y="21"/>
                  </a:lnTo>
                  <a:lnTo>
                    <a:pt x="798" y="50"/>
                  </a:lnTo>
                  <a:lnTo>
                    <a:pt x="869" y="93"/>
                  </a:lnTo>
                  <a:lnTo>
                    <a:pt x="926" y="143"/>
                  </a:lnTo>
                  <a:lnTo>
                    <a:pt x="962" y="214"/>
                  </a:lnTo>
                  <a:lnTo>
                    <a:pt x="976" y="300"/>
                  </a:lnTo>
                  <a:lnTo>
                    <a:pt x="962" y="385"/>
                  </a:lnTo>
                  <a:lnTo>
                    <a:pt x="933" y="450"/>
                  </a:lnTo>
                  <a:lnTo>
                    <a:pt x="891" y="500"/>
                  </a:lnTo>
                  <a:lnTo>
                    <a:pt x="826" y="535"/>
                  </a:lnTo>
                  <a:lnTo>
                    <a:pt x="762" y="557"/>
                  </a:lnTo>
                  <a:lnTo>
                    <a:pt x="691" y="571"/>
                  </a:lnTo>
                  <a:lnTo>
                    <a:pt x="755" y="671"/>
                  </a:lnTo>
                  <a:lnTo>
                    <a:pt x="805" y="749"/>
                  </a:lnTo>
                  <a:lnTo>
                    <a:pt x="848" y="806"/>
                  </a:lnTo>
                  <a:lnTo>
                    <a:pt x="876" y="849"/>
                  </a:lnTo>
                  <a:lnTo>
                    <a:pt x="891" y="864"/>
                  </a:lnTo>
                  <a:lnTo>
                    <a:pt x="926" y="914"/>
                  </a:lnTo>
                  <a:lnTo>
                    <a:pt x="969" y="963"/>
                  </a:lnTo>
                  <a:lnTo>
                    <a:pt x="1019" y="1013"/>
                  </a:lnTo>
                  <a:lnTo>
                    <a:pt x="1069" y="1035"/>
                  </a:lnTo>
                  <a:lnTo>
                    <a:pt x="1076" y="1042"/>
                  </a:lnTo>
                  <a:lnTo>
                    <a:pt x="1090" y="1049"/>
                  </a:lnTo>
                  <a:lnTo>
                    <a:pt x="1090" y="1063"/>
                  </a:lnTo>
                  <a:lnTo>
                    <a:pt x="1090" y="1078"/>
                  </a:lnTo>
                  <a:lnTo>
                    <a:pt x="1083" y="1085"/>
                  </a:lnTo>
                  <a:lnTo>
                    <a:pt x="1069" y="1092"/>
                  </a:lnTo>
                  <a:lnTo>
                    <a:pt x="1054" y="1092"/>
                  </a:lnTo>
                  <a:lnTo>
                    <a:pt x="1040" y="1092"/>
                  </a:lnTo>
                  <a:lnTo>
                    <a:pt x="819" y="1092"/>
                  </a:lnTo>
                  <a:lnTo>
                    <a:pt x="798" y="1092"/>
                  </a:lnTo>
                  <a:lnTo>
                    <a:pt x="784" y="1092"/>
                  </a:lnTo>
                  <a:lnTo>
                    <a:pt x="776" y="1085"/>
                  </a:lnTo>
                  <a:lnTo>
                    <a:pt x="769" y="1071"/>
                  </a:lnTo>
                  <a:lnTo>
                    <a:pt x="755" y="1056"/>
                  </a:lnTo>
                  <a:lnTo>
                    <a:pt x="741" y="1042"/>
                  </a:lnTo>
                  <a:lnTo>
                    <a:pt x="727" y="1021"/>
                  </a:lnTo>
                  <a:lnTo>
                    <a:pt x="712" y="999"/>
                  </a:lnTo>
                  <a:lnTo>
                    <a:pt x="705" y="978"/>
                  </a:lnTo>
                  <a:lnTo>
                    <a:pt x="691" y="963"/>
                  </a:lnTo>
                  <a:lnTo>
                    <a:pt x="456" y="592"/>
                  </a:lnTo>
                  <a:lnTo>
                    <a:pt x="399" y="592"/>
                  </a:lnTo>
                  <a:lnTo>
                    <a:pt x="399" y="949"/>
                  </a:lnTo>
                  <a:lnTo>
                    <a:pt x="399" y="978"/>
                  </a:lnTo>
                  <a:lnTo>
                    <a:pt x="399" y="999"/>
                  </a:lnTo>
                  <a:lnTo>
                    <a:pt x="406" y="1013"/>
                  </a:lnTo>
                  <a:lnTo>
                    <a:pt x="420" y="1028"/>
                  </a:lnTo>
                  <a:lnTo>
                    <a:pt x="434" y="1035"/>
                  </a:lnTo>
                  <a:lnTo>
                    <a:pt x="463" y="1035"/>
                  </a:lnTo>
                  <a:lnTo>
                    <a:pt x="491" y="1035"/>
                  </a:lnTo>
                  <a:lnTo>
                    <a:pt x="506" y="1035"/>
                  </a:lnTo>
                  <a:lnTo>
                    <a:pt x="520" y="1042"/>
                  </a:lnTo>
                  <a:lnTo>
                    <a:pt x="527" y="1042"/>
                  </a:lnTo>
                  <a:lnTo>
                    <a:pt x="534" y="1049"/>
                  </a:lnTo>
                  <a:lnTo>
                    <a:pt x="541" y="1063"/>
                  </a:lnTo>
                  <a:lnTo>
                    <a:pt x="534" y="1078"/>
                  </a:lnTo>
                  <a:lnTo>
                    <a:pt x="527" y="1085"/>
                  </a:lnTo>
                  <a:lnTo>
                    <a:pt x="520" y="1092"/>
                  </a:lnTo>
                  <a:lnTo>
                    <a:pt x="506" y="1092"/>
                  </a:lnTo>
                  <a:lnTo>
                    <a:pt x="484" y="1092"/>
                  </a:lnTo>
                  <a:lnTo>
                    <a:pt x="50" y="1092"/>
                  </a:lnTo>
                  <a:lnTo>
                    <a:pt x="35" y="1092"/>
                  </a:lnTo>
                  <a:lnTo>
                    <a:pt x="21" y="1092"/>
                  </a:lnTo>
                  <a:lnTo>
                    <a:pt x="7" y="1085"/>
                  </a:lnTo>
                  <a:lnTo>
                    <a:pt x="0" y="1078"/>
                  </a:lnTo>
                  <a:lnTo>
                    <a:pt x="0" y="1063"/>
                  </a:lnTo>
                  <a:lnTo>
                    <a:pt x="0" y="1049"/>
                  </a:lnTo>
                  <a:lnTo>
                    <a:pt x="7" y="1042"/>
                  </a:lnTo>
                  <a:lnTo>
                    <a:pt x="21" y="1042"/>
                  </a:lnTo>
                  <a:lnTo>
                    <a:pt x="28" y="1035"/>
                  </a:lnTo>
                  <a:lnTo>
                    <a:pt x="35" y="1035"/>
                  </a:lnTo>
                  <a:lnTo>
                    <a:pt x="71" y="1035"/>
                  </a:lnTo>
                  <a:lnTo>
                    <a:pt x="99" y="1035"/>
                  </a:lnTo>
                  <a:lnTo>
                    <a:pt x="114" y="1028"/>
                  </a:lnTo>
                  <a:lnTo>
                    <a:pt x="128" y="1013"/>
                  </a:lnTo>
                  <a:lnTo>
                    <a:pt x="135" y="999"/>
                  </a:lnTo>
                  <a:lnTo>
                    <a:pt x="135" y="978"/>
                  </a:lnTo>
                  <a:lnTo>
                    <a:pt x="142" y="949"/>
                  </a:lnTo>
                  <a:lnTo>
                    <a:pt x="142" y="150"/>
                  </a:lnTo>
                  <a:lnTo>
                    <a:pt x="135" y="121"/>
                  </a:lnTo>
                  <a:lnTo>
                    <a:pt x="135" y="93"/>
                  </a:lnTo>
                  <a:lnTo>
                    <a:pt x="128" y="78"/>
                  </a:lnTo>
                  <a:lnTo>
                    <a:pt x="114" y="71"/>
                  </a:lnTo>
                  <a:lnTo>
                    <a:pt x="99" y="64"/>
                  </a:lnTo>
                  <a:lnTo>
                    <a:pt x="71" y="57"/>
                  </a:lnTo>
                  <a:lnTo>
                    <a:pt x="35" y="57"/>
                  </a:lnTo>
                  <a:lnTo>
                    <a:pt x="28" y="57"/>
                  </a:lnTo>
                  <a:lnTo>
                    <a:pt x="21" y="57"/>
                  </a:lnTo>
                  <a:lnTo>
                    <a:pt x="7" y="50"/>
                  </a:lnTo>
                  <a:lnTo>
                    <a:pt x="0" y="43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7" y="7"/>
                  </a:lnTo>
                  <a:lnTo>
                    <a:pt x="21" y="7"/>
                  </a:lnTo>
                  <a:lnTo>
                    <a:pt x="35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10"/>
            <p:cNvSpPr>
              <a:spLocks/>
            </p:cNvSpPr>
            <p:nvPr/>
          </p:nvSpPr>
          <p:spPr bwMode="auto">
            <a:xfrm>
              <a:off x="18719" y="3645"/>
              <a:ext cx="763" cy="764"/>
            </a:xfrm>
            <a:custGeom>
              <a:avLst/>
              <a:gdLst/>
              <a:ahLst/>
              <a:cxnLst>
                <a:cxn ang="0">
                  <a:pos x="735" y="0"/>
                </a:cxn>
                <a:cxn ang="0">
                  <a:pos x="749" y="0"/>
                </a:cxn>
                <a:cxn ang="0">
                  <a:pos x="756" y="7"/>
                </a:cxn>
                <a:cxn ang="0">
                  <a:pos x="763" y="14"/>
                </a:cxn>
                <a:cxn ang="0">
                  <a:pos x="763" y="29"/>
                </a:cxn>
                <a:cxn ang="0">
                  <a:pos x="763" y="43"/>
                </a:cxn>
                <a:cxn ang="0">
                  <a:pos x="756" y="50"/>
                </a:cxn>
                <a:cxn ang="0">
                  <a:pos x="749" y="57"/>
                </a:cxn>
                <a:cxn ang="0">
                  <a:pos x="742" y="71"/>
                </a:cxn>
                <a:cxn ang="0">
                  <a:pos x="727" y="78"/>
                </a:cxn>
                <a:cxn ang="0">
                  <a:pos x="720" y="93"/>
                </a:cxn>
                <a:cxn ang="0">
                  <a:pos x="428" y="378"/>
                </a:cxn>
                <a:cxn ang="0">
                  <a:pos x="464" y="414"/>
                </a:cxn>
                <a:cxn ang="0">
                  <a:pos x="514" y="464"/>
                </a:cxn>
                <a:cxn ang="0">
                  <a:pos x="571" y="521"/>
                </a:cxn>
                <a:cxn ang="0">
                  <a:pos x="620" y="578"/>
                </a:cxn>
                <a:cxn ang="0">
                  <a:pos x="678" y="628"/>
                </a:cxn>
                <a:cxn ang="0">
                  <a:pos x="720" y="671"/>
                </a:cxn>
                <a:cxn ang="0">
                  <a:pos x="749" y="699"/>
                </a:cxn>
                <a:cxn ang="0">
                  <a:pos x="763" y="714"/>
                </a:cxn>
                <a:cxn ang="0">
                  <a:pos x="763" y="728"/>
                </a:cxn>
                <a:cxn ang="0">
                  <a:pos x="763" y="735"/>
                </a:cxn>
                <a:cxn ang="0">
                  <a:pos x="763" y="749"/>
                </a:cxn>
                <a:cxn ang="0">
                  <a:pos x="749" y="757"/>
                </a:cxn>
                <a:cxn ang="0">
                  <a:pos x="735" y="764"/>
                </a:cxn>
                <a:cxn ang="0">
                  <a:pos x="727" y="764"/>
                </a:cxn>
                <a:cxn ang="0">
                  <a:pos x="713" y="757"/>
                </a:cxn>
                <a:cxn ang="0">
                  <a:pos x="713" y="749"/>
                </a:cxn>
                <a:cxn ang="0">
                  <a:pos x="378" y="428"/>
                </a:cxn>
                <a:cxn ang="0">
                  <a:pos x="65" y="742"/>
                </a:cxn>
                <a:cxn ang="0">
                  <a:pos x="50" y="749"/>
                </a:cxn>
                <a:cxn ang="0">
                  <a:pos x="43" y="757"/>
                </a:cxn>
                <a:cxn ang="0">
                  <a:pos x="36" y="764"/>
                </a:cxn>
                <a:cxn ang="0">
                  <a:pos x="29" y="764"/>
                </a:cxn>
                <a:cxn ang="0">
                  <a:pos x="15" y="757"/>
                </a:cxn>
                <a:cxn ang="0">
                  <a:pos x="0" y="749"/>
                </a:cxn>
                <a:cxn ang="0">
                  <a:pos x="0" y="735"/>
                </a:cxn>
                <a:cxn ang="0">
                  <a:pos x="0" y="728"/>
                </a:cxn>
                <a:cxn ang="0">
                  <a:pos x="0" y="721"/>
                </a:cxn>
                <a:cxn ang="0">
                  <a:pos x="8" y="714"/>
                </a:cxn>
                <a:cxn ang="0">
                  <a:pos x="22" y="699"/>
                </a:cxn>
                <a:cxn ang="0">
                  <a:pos x="335" y="378"/>
                </a:cxn>
                <a:cxn ang="0">
                  <a:pos x="22" y="57"/>
                </a:cxn>
                <a:cxn ang="0">
                  <a:pos x="8" y="50"/>
                </a:cxn>
                <a:cxn ang="0">
                  <a:pos x="0" y="43"/>
                </a:cxn>
                <a:cxn ang="0">
                  <a:pos x="0" y="36"/>
                </a:cxn>
                <a:cxn ang="0">
                  <a:pos x="0" y="29"/>
                </a:cxn>
                <a:cxn ang="0">
                  <a:pos x="0" y="14"/>
                </a:cxn>
                <a:cxn ang="0">
                  <a:pos x="15" y="0"/>
                </a:cxn>
                <a:cxn ang="0">
                  <a:pos x="29" y="0"/>
                </a:cxn>
                <a:cxn ang="0">
                  <a:pos x="36" y="0"/>
                </a:cxn>
                <a:cxn ang="0">
                  <a:pos x="43" y="0"/>
                </a:cxn>
                <a:cxn ang="0">
                  <a:pos x="50" y="7"/>
                </a:cxn>
                <a:cxn ang="0">
                  <a:pos x="65" y="21"/>
                </a:cxn>
                <a:cxn ang="0">
                  <a:pos x="385" y="328"/>
                </a:cxn>
                <a:cxn ang="0">
                  <a:pos x="385" y="328"/>
                </a:cxn>
                <a:cxn ang="0">
                  <a:pos x="699" y="21"/>
                </a:cxn>
                <a:cxn ang="0">
                  <a:pos x="706" y="7"/>
                </a:cxn>
                <a:cxn ang="0">
                  <a:pos x="720" y="0"/>
                </a:cxn>
                <a:cxn ang="0">
                  <a:pos x="727" y="0"/>
                </a:cxn>
                <a:cxn ang="0">
                  <a:pos x="735" y="0"/>
                </a:cxn>
              </a:cxnLst>
              <a:rect l="0" t="0" r="r" b="b"/>
              <a:pathLst>
                <a:path w="763" h="764">
                  <a:moveTo>
                    <a:pt x="735" y="0"/>
                  </a:moveTo>
                  <a:lnTo>
                    <a:pt x="749" y="0"/>
                  </a:lnTo>
                  <a:lnTo>
                    <a:pt x="756" y="7"/>
                  </a:lnTo>
                  <a:lnTo>
                    <a:pt x="763" y="14"/>
                  </a:lnTo>
                  <a:lnTo>
                    <a:pt x="763" y="29"/>
                  </a:lnTo>
                  <a:lnTo>
                    <a:pt x="763" y="43"/>
                  </a:lnTo>
                  <a:lnTo>
                    <a:pt x="756" y="50"/>
                  </a:lnTo>
                  <a:lnTo>
                    <a:pt x="749" y="57"/>
                  </a:lnTo>
                  <a:lnTo>
                    <a:pt x="742" y="71"/>
                  </a:lnTo>
                  <a:lnTo>
                    <a:pt x="727" y="78"/>
                  </a:lnTo>
                  <a:lnTo>
                    <a:pt x="720" y="93"/>
                  </a:lnTo>
                  <a:lnTo>
                    <a:pt x="428" y="378"/>
                  </a:lnTo>
                  <a:lnTo>
                    <a:pt x="464" y="414"/>
                  </a:lnTo>
                  <a:lnTo>
                    <a:pt x="514" y="464"/>
                  </a:lnTo>
                  <a:lnTo>
                    <a:pt x="571" y="521"/>
                  </a:lnTo>
                  <a:lnTo>
                    <a:pt x="620" y="578"/>
                  </a:lnTo>
                  <a:lnTo>
                    <a:pt x="678" y="628"/>
                  </a:lnTo>
                  <a:lnTo>
                    <a:pt x="720" y="671"/>
                  </a:lnTo>
                  <a:lnTo>
                    <a:pt x="749" y="699"/>
                  </a:lnTo>
                  <a:lnTo>
                    <a:pt x="763" y="714"/>
                  </a:lnTo>
                  <a:lnTo>
                    <a:pt x="763" y="728"/>
                  </a:lnTo>
                  <a:lnTo>
                    <a:pt x="763" y="735"/>
                  </a:lnTo>
                  <a:lnTo>
                    <a:pt x="763" y="749"/>
                  </a:lnTo>
                  <a:lnTo>
                    <a:pt x="749" y="757"/>
                  </a:lnTo>
                  <a:lnTo>
                    <a:pt x="735" y="764"/>
                  </a:lnTo>
                  <a:lnTo>
                    <a:pt x="727" y="764"/>
                  </a:lnTo>
                  <a:lnTo>
                    <a:pt x="713" y="757"/>
                  </a:lnTo>
                  <a:lnTo>
                    <a:pt x="713" y="749"/>
                  </a:lnTo>
                  <a:lnTo>
                    <a:pt x="378" y="428"/>
                  </a:lnTo>
                  <a:lnTo>
                    <a:pt x="65" y="742"/>
                  </a:lnTo>
                  <a:lnTo>
                    <a:pt x="50" y="749"/>
                  </a:lnTo>
                  <a:lnTo>
                    <a:pt x="43" y="757"/>
                  </a:lnTo>
                  <a:lnTo>
                    <a:pt x="36" y="764"/>
                  </a:lnTo>
                  <a:lnTo>
                    <a:pt x="29" y="764"/>
                  </a:lnTo>
                  <a:lnTo>
                    <a:pt x="15" y="757"/>
                  </a:lnTo>
                  <a:lnTo>
                    <a:pt x="0" y="749"/>
                  </a:lnTo>
                  <a:lnTo>
                    <a:pt x="0" y="735"/>
                  </a:lnTo>
                  <a:lnTo>
                    <a:pt x="0" y="728"/>
                  </a:lnTo>
                  <a:lnTo>
                    <a:pt x="0" y="721"/>
                  </a:lnTo>
                  <a:lnTo>
                    <a:pt x="8" y="714"/>
                  </a:lnTo>
                  <a:lnTo>
                    <a:pt x="22" y="699"/>
                  </a:lnTo>
                  <a:lnTo>
                    <a:pt x="335" y="378"/>
                  </a:lnTo>
                  <a:lnTo>
                    <a:pt x="22" y="57"/>
                  </a:lnTo>
                  <a:lnTo>
                    <a:pt x="8" y="50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50" y="7"/>
                  </a:lnTo>
                  <a:lnTo>
                    <a:pt x="65" y="21"/>
                  </a:lnTo>
                  <a:lnTo>
                    <a:pt x="385" y="328"/>
                  </a:lnTo>
                  <a:lnTo>
                    <a:pt x="385" y="328"/>
                  </a:lnTo>
                  <a:lnTo>
                    <a:pt x="699" y="21"/>
                  </a:lnTo>
                  <a:lnTo>
                    <a:pt x="706" y="7"/>
                  </a:lnTo>
                  <a:lnTo>
                    <a:pt x="720" y="0"/>
                  </a:lnTo>
                  <a:lnTo>
                    <a:pt x="727" y="0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11"/>
            <p:cNvSpPr>
              <a:spLocks/>
            </p:cNvSpPr>
            <p:nvPr/>
          </p:nvSpPr>
          <p:spPr bwMode="auto">
            <a:xfrm>
              <a:off x="20116" y="3302"/>
              <a:ext cx="1739" cy="1199"/>
            </a:xfrm>
            <a:custGeom>
              <a:avLst/>
              <a:gdLst/>
              <a:ahLst/>
              <a:cxnLst>
                <a:cxn ang="0">
                  <a:pos x="656" y="0"/>
                </a:cxn>
                <a:cxn ang="0">
                  <a:pos x="663" y="22"/>
                </a:cxn>
                <a:cxn ang="0">
                  <a:pos x="677" y="72"/>
                </a:cxn>
                <a:cxn ang="0">
                  <a:pos x="777" y="543"/>
                </a:cxn>
                <a:cxn ang="0">
                  <a:pos x="856" y="807"/>
                </a:cxn>
                <a:cxn ang="0">
                  <a:pos x="963" y="850"/>
                </a:cxn>
                <a:cxn ang="0">
                  <a:pos x="1241" y="550"/>
                </a:cxn>
                <a:cxn ang="0">
                  <a:pos x="1533" y="207"/>
                </a:cxn>
                <a:cxn ang="0">
                  <a:pos x="1682" y="22"/>
                </a:cxn>
                <a:cxn ang="0">
                  <a:pos x="1704" y="0"/>
                </a:cxn>
                <a:cxn ang="0">
                  <a:pos x="1718" y="0"/>
                </a:cxn>
                <a:cxn ang="0">
                  <a:pos x="1725" y="22"/>
                </a:cxn>
                <a:cxn ang="0">
                  <a:pos x="1718" y="50"/>
                </a:cxn>
                <a:cxn ang="0">
                  <a:pos x="1654" y="414"/>
                </a:cxn>
                <a:cxn ang="0">
                  <a:pos x="1604" y="814"/>
                </a:cxn>
                <a:cxn ang="0">
                  <a:pos x="1604" y="935"/>
                </a:cxn>
                <a:cxn ang="0">
                  <a:pos x="1604" y="1014"/>
                </a:cxn>
                <a:cxn ang="0">
                  <a:pos x="1618" y="1064"/>
                </a:cxn>
                <a:cxn ang="0">
                  <a:pos x="1668" y="1071"/>
                </a:cxn>
                <a:cxn ang="0">
                  <a:pos x="1725" y="1057"/>
                </a:cxn>
                <a:cxn ang="0">
                  <a:pos x="1739" y="1064"/>
                </a:cxn>
                <a:cxn ang="0">
                  <a:pos x="1640" y="1142"/>
                </a:cxn>
                <a:cxn ang="0">
                  <a:pos x="1526" y="1164"/>
                </a:cxn>
                <a:cxn ang="0">
                  <a:pos x="1483" y="1135"/>
                </a:cxn>
                <a:cxn ang="0">
                  <a:pos x="1476" y="1107"/>
                </a:cxn>
                <a:cxn ang="0">
                  <a:pos x="1483" y="750"/>
                </a:cxn>
                <a:cxn ang="0">
                  <a:pos x="1533" y="379"/>
                </a:cxn>
                <a:cxn ang="0">
                  <a:pos x="1091" y="821"/>
                </a:cxn>
                <a:cxn ang="0">
                  <a:pos x="870" y="1050"/>
                </a:cxn>
                <a:cxn ang="0">
                  <a:pos x="849" y="1064"/>
                </a:cxn>
                <a:cxn ang="0">
                  <a:pos x="827" y="1050"/>
                </a:cxn>
                <a:cxn ang="0">
                  <a:pos x="777" y="964"/>
                </a:cxn>
                <a:cxn ang="0">
                  <a:pos x="635" y="521"/>
                </a:cxn>
                <a:cxn ang="0">
                  <a:pos x="528" y="407"/>
                </a:cxn>
                <a:cxn ang="0">
                  <a:pos x="364" y="893"/>
                </a:cxn>
                <a:cxn ang="0">
                  <a:pos x="250" y="1114"/>
                </a:cxn>
                <a:cxn ang="0">
                  <a:pos x="129" y="1199"/>
                </a:cxn>
                <a:cxn ang="0">
                  <a:pos x="57" y="1178"/>
                </a:cxn>
                <a:cxn ang="0">
                  <a:pos x="7" y="1142"/>
                </a:cxn>
                <a:cxn ang="0">
                  <a:pos x="0" y="1121"/>
                </a:cxn>
                <a:cxn ang="0">
                  <a:pos x="57" y="1000"/>
                </a:cxn>
                <a:cxn ang="0">
                  <a:pos x="72" y="1007"/>
                </a:cxn>
                <a:cxn ang="0">
                  <a:pos x="193" y="1057"/>
                </a:cxn>
                <a:cxn ang="0">
                  <a:pos x="236" y="1028"/>
                </a:cxn>
                <a:cxn ang="0">
                  <a:pos x="335" y="843"/>
                </a:cxn>
                <a:cxn ang="0">
                  <a:pos x="478" y="393"/>
                </a:cxn>
                <a:cxn ang="0">
                  <a:pos x="542" y="65"/>
                </a:cxn>
                <a:cxn ang="0">
                  <a:pos x="585" y="22"/>
                </a:cxn>
                <a:cxn ang="0">
                  <a:pos x="642" y="0"/>
                </a:cxn>
              </a:cxnLst>
              <a:rect l="0" t="0" r="r" b="b"/>
              <a:pathLst>
                <a:path w="1739" h="1199">
                  <a:moveTo>
                    <a:pt x="642" y="0"/>
                  </a:moveTo>
                  <a:lnTo>
                    <a:pt x="649" y="0"/>
                  </a:lnTo>
                  <a:lnTo>
                    <a:pt x="656" y="0"/>
                  </a:lnTo>
                  <a:lnTo>
                    <a:pt x="663" y="8"/>
                  </a:lnTo>
                  <a:lnTo>
                    <a:pt x="663" y="15"/>
                  </a:lnTo>
                  <a:lnTo>
                    <a:pt x="663" y="22"/>
                  </a:lnTo>
                  <a:lnTo>
                    <a:pt x="670" y="43"/>
                  </a:lnTo>
                  <a:lnTo>
                    <a:pt x="670" y="57"/>
                  </a:lnTo>
                  <a:lnTo>
                    <a:pt x="677" y="72"/>
                  </a:lnTo>
                  <a:lnTo>
                    <a:pt x="706" y="222"/>
                  </a:lnTo>
                  <a:lnTo>
                    <a:pt x="734" y="379"/>
                  </a:lnTo>
                  <a:lnTo>
                    <a:pt x="777" y="543"/>
                  </a:lnTo>
                  <a:lnTo>
                    <a:pt x="806" y="657"/>
                  </a:lnTo>
                  <a:lnTo>
                    <a:pt x="834" y="743"/>
                  </a:lnTo>
                  <a:lnTo>
                    <a:pt x="856" y="807"/>
                  </a:lnTo>
                  <a:lnTo>
                    <a:pt x="877" y="857"/>
                  </a:lnTo>
                  <a:lnTo>
                    <a:pt x="898" y="907"/>
                  </a:lnTo>
                  <a:lnTo>
                    <a:pt x="963" y="850"/>
                  </a:lnTo>
                  <a:lnTo>
                    <a:pt x="1041" y="764"/>
                  </a:lnTo>
                  <a:lnTo>
                    <a:pt x="1134" y="664"/>
                  </a:lnTo>
                  <a:lnTo>
                    <a:pt x="1241" y="550"/>
                  </a:lnTo>
                  <a:lnTo>
                    <a:pt x="1340" y="429"/>
                  </a:lnTo>
                  <a:lnTo>
                    <a:pt x="1440" y="314"/>
                  </a:lnTo>
                  <a:lnTo>
                    <a:pt x="1533" y="207"/>
                  </a:lnTo>
                  <a:lnTo>
                    <a:pt x="1611" y="107"/>
                  </a:lnTo>
                  <a:lnTo>
                    <a:pt x="1675" y="36"/>
                  </a:lnTo>
                  <a:lnTo>
                    <a:pt x="1682" y="22"/>
                  </a:lnTo>
                  <a:lnTo>
                    <a:pt x="1697" y="15"/>
                  </a:lnTo>
                  <a:lnTo>
                    <a:pt x="1697" y="8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1" y="0"/>
                  </a:lnTo>
                  <a:lnTo>
                    <a:pt x="1718" y="0"/>
                  </a:lnTo>
                  <a:lnTo>
                    <a:pt x="1718" y="8"/>
                  </a:lnTo>
                  <a:lnTo>
                    <a:pt x="1718" y="15"/>
                  </a:lnTo>
                  <a:lnTo>
                    <a:pt x="1725" y="22"/>
                  </a:lnTo>
                  <a:lnTo>
                    <a:pt x="1718" y="36"/>
                  </a:lnTo>
                  <a:lnTo>
                    <a:pt x="1718" y="43"/>
                  </a:lnTo>
                  <a:lnTo>
                    <a:pt x="1718" y="50"/>
                  </a:lnTo>
                  <a:lnTo>
                    <a:pt x="1697" y="150"/>
                  </a:lnTo>
                  <a:lnTo>
                    <a:pt x="1675" y="279"/>
                  </a:lnTo>
                  <a:lnTo>
                    <a:pt x="1654" y="414"/>
                  </a:lnTo>
                  <a:lnTo>
                    <a:pt x="1633" y="557"/>
                  </a:lnTo>
                  <a:lnTo>
                    <a:pt x="1618" y="693"/>
                  </a:lnTo>
                  <a:lnTo>
                    <a:pt x="1604" y="814"/>
                  </a:lnTo>
                  <a:lnTo>
                    <a:pt x="1604" y="907"/>
                  </a:lnTo>
                  <a:lnTo>
                    <a:pt x="1604" y="914"/>
                  </a:lnTo>
                  <a:lnTo>
                    <a:pt x="1604" y="935"/>
                  </a:lnTo>
                  <a:lnTo>
                    <a:pt x="1604" y="957"/>
                  </a:lnTo>
                  <a:lnTo>
                    <a:pt x="1604" y="985"/>
                  </a:lnTo>
                  <a:lnTo>
                    <a:pt x="1604" y="1014"/>
                  </a:lnTo>
                  <a:lnTo>
                    <a:pt x="1611" y="1035"/>
                  </a:lnTo>
                  <a:lnTo>
                    <a:pt x="1611" y="1050"/>
                  </a:lnTo>
                  <a:lnTo>
                    <a:pt x="1618" y="1064"/>
                  </a:lnTo>
                  <a:lnTo>
                    <a:pt x="1633" y="1071"/>
                  </a:lnTo>
                  <a:lnTo>
                    <a:pt x="1654" y="1078"/>
                  </a:lnTo>
                  <a:lnTo>
                    <a:pt x="1668" y="1071"/>
                  </a:lnTo>
                  <a:lnTo>
                    <a:pt x="1690" y="1064"/>
                  </a:lnTo>
                  <a:lnTo>
                    <a:pt x="1704" y="1057"/>
                  </a:lnTo>
                  <a:lnTo>
                    <a:pt x="1725" y="1057"/>
                  </a:lnTo>
                  <a:lnTo>
                    <a:pt x="1725" y="1057"/>
                  </a:lnTo>
                  <a:lnTo>
                    <a:pt x="1732" y="1057"/>
                  </a:lnTo>
                  <a:lnTo>
                    <a:pt x="1739" y="1064"/>
                  </a:lnTo>
                  <a:lnTo>
                    <a:pt x="1725" y="1085"/>
                  </a:lnTo>
                  <a:lnTo>
                    <a:pt x="1690" y="1114"/>
                  </a:lnTo>
                  <a:lnTo>
                    <a:pt x="1640" y="1142"/>
                  </a:lnTo>
                  <a:lnTo>
                    <a:pt x="1590" y="1157"/>
                  </a:lnTo>
                  <a:lnTo>
                    <a:pt x="1547" y="1164"/>
                  </a:lnTo>
                  <a:lnTo>
                    <a:pt x="1526" y="1164"/>
                  </a:lnTo>
                  <a:lnTo>
                    <a:pt x="1504" y="1157"/>
                  </a:lnTo>
                  <a:lnTo>
                    <a:pt x="1490" y="1150"/>
                  </a:lnTo>
                  <a:lnTo>
                    <a:pt x="1483" y="1135"/>
                  </a:lnTo>
                  <a:lnTo>
                    <a:pt x="1476" y="1121"/>
                  </a:lnTo>
                  <a:lnTo>
                    <a:pt x="1476" y="1114"/>
                  </a:lnTo>
                  <a:lnTo>
                    <a:pt x="1476" y="1107"/>
                  </a:lnTo>
                  <a:lnTo>
                    <a:pt x="1469" y="978"/>
                  </a:lnTo>
                  <a:lnTo>
                    <a:pt x="1469" y="871"/>
                  </a:lnTo>
                  <a:lnTo>
                    <a:pt x="1483" y="750"/>
                  </a:lnTo>
                  <a:lnTo>
                    <a:pt x="1497" y="614"/>
                  </a:lnTo>
                  <a:lnTo>
                    <a:pt x="1518" y="493"/>
                  </a:lnTo>
                  <a:lnTo>
                    <a:pt x="1533" y="379"/>
                  </a:lnTo>
                  <a:lnTo>
                    <a:pt x="1547" y="300"/>
                  </a:lnTo>
                  <a:lnTo>
                    <a:pt x="1198" y="700"/>
                  </a:lnTo>
                  <a:lnTo>
                    <a:pt x="1091" y="821"/>
                  </a:lnTo>
                  <a:lnTo>
                    <a:pt x="991" y="928"/>
                  </a:lnTo>
                  <a:lnTo>
                    <a:pt x="884" y="1035"/>
                  </a:lnTo>
                  <a:lnTo>
                    <a:pt x="870" y="1050"/>
                  </a:lnTo>
                  <a:lnTo>
                    <a:pt x="856" y="1057"/>
                  </a:lnTo>
                  <a:lnTo>
                    <a:pt x="856" y="1064"/>
                  </a:lnTo>
                  <a:lnTo>
                    <a:pt x="849" y="1064"/>
                  </a:lnTo>
                  <a:lnTo>
                    <a:pt x="841" y="1064"/>
                  </a:lnTo>
                  <a:lnTo>
                    <a:pt x="834" y="1064"/>
                  </a:lnTo>
                  <a:lnTo>
                    <a:pt x="827" y="1050"/>
                  </a:lnTo>
                  <a:lnTo>
                    <a:pt x="813" y="1028"/>
                  </a:lnTo>
                  <a:lnTo>
                    <a:pt x="799" y="1000"/>
                  </a:lnTo>
                  <a:lnTo>
                    <a:pt x="777" y="964"/>
                  </a:lnTo>
                  <a:lnTo>
                    <a:pt x="727" y="835"/>
                  </a:lnTo>
                  <a:lnTo>
                    <a:pt x="677" y="686"/>
                  </a:lnTo>
                  <a:lnTo>
                    <a:pt x="635" y="521"/>
                  </a:lnTo>
                  <a:lnTo>
                    <a:pt x="599" y="372"/>
                  </a:lnTo>
                  <a:lnTo>
                    <a:pt x="571" y="229"/>
                  </a:lnTo>
                  <a:lnTo>
                    <a:pt x="528" y="407"/>
                  </a:lnTo>
                  <a:lnTo>
                    <a:pt x="478" y="579"/>
                  </a:lnTo>
                  <a:lnTo>
                    <a:pt x="421" y="743"/>
                  </a:lnTo>
                  <a:lnTo>
                    <a:pt x="364" y="893"/>
                  </a:lnTo>
                  <a:lnTo>
                    <a:pt x="335" y="957"/>
                  </a:lnTo>
                  <a:lnTo>
                    <a:pt x="300" y="1035"/>
                  </a:lnTo>
                  <a:lnTo>
                    <a:pt x="250" y="1114"/>
                  </a:lnTo>
                  <a:lnTo>
                    <a:pt x="200" y="1178"/>
                  </a:lnTo>
                  <a:lnTo>
                    <a:pt x="143" y="1199"/>
                  </a:lnTo>
                  <a:lnTo>
                    <a:pt x="129" y="1199"/>
                  </a:lnTo>
                  <a:lnTo>
                    <a:pt x="107" y="1199"/>
                  </a:lnTo>
                  <a:lnTo>
                    <a:pt x="86" y="1192"/>
                  </a:lnTo>
                  <a:lnTo>
                    <a:pt x="57" y="1178"/>
                  </a:lnTo>
                  <a:lnTo>
                    <a:pt x="36" y="1164"/>
                  </a:lnTo>
                  <a:lnTo>
                    <a:pt x="15" y="1157"/>
                  </a:lnTo>
                  <a:lnTo>
                    <a:pt x="7" y="1142"/>
                  </a:lnTo>
                  <a:lnTo>
                    <a:pt x="7" y="1135"/>
                  </a:lnTo>
                  <a:lnTo>
                    <a:pt x="0" y="1128"/>
                  </a:lnTo>
                  <a:lnTo>
                    <a:pt x="0" y="1121"/>
                  </a:lnTo>
                  <a:lnTo>
                    <a:pt x="15" y="1071"/>
                  </a:lnTo>
                  <a:lnTo>
                    <a:pt x="36" y="1021"/>
                  </a:lnTo>
                  <a:lnTo>
                    <a:pt x="57" y="1000"/>
                  </a:lnTo>
                  <a:lnTo>
                    <a:pt x="65" y="1000"/>
                  </a:lnTo>
                  <a:lnTo>
                    <a:pt x="65" y="1000"/>
                  </a:lnTo>
                  <a:lnTo>
                    <a:pt x="72" y="1007"/>
                  </a:lnTo>
                  <a:lnTo>
                    <a:pt x="114" y="1035"/>
                  </a:lnTo>
                  <a:lnTo>
                    <a:pt x="157" y="1050"/>
                  </a:lnTo>
                  <a:lnTo>
                    <a:pt x="193" y="1057"/>
                  </a:lnTo>
                  <a:lnTo>
                    <a:pt x="200" y="1050"/>
                  </a:lnTo>
                  <a:lnTo>
                    <a:pt x="221" y="1042"/>
                  </a:lnTo>
                  <a:lnTo>
                    <a:pt x="236" y="1028"/>
                  </a:lnTo>
                  <a:lnTo>
                    <a:pt x="264" y="992"/>
                  </a:lnTo>
                  <a:lnTo>
                    <a:pt x="293" y="928"/>
                  </a:lnTo>
                  <a:lnTo>
                    <a:pt x="335" y="843"/>
                  </a:lnTo>
                  <a:lnTo>
                    <a:pt x="385" y="714"/>
                  </a:lnTo>
                  <a:lnTo>
                    <a:pt x="442" y="543"/>
                  </a:lnTo>
                  <a:lnTo>
                    <a:pt x="478" y="393"/>
                  </a:lnTo>
                  <a:lnTo>
                    <a:pt x="514" y="264"/>
                  </a:lnTo>
                  <a:lnTo>
                    <a:pt x="528" y="157"/>
                  </a:lnTo>
                  <a:lnTo>
                    <a:pt x="542" y="65"/>
                  </a:lnTo>
                  <a:lnTo>
                    <a:pt x="549" y="50"/>
                  </a:lnTo>
                  <a:lnTo>
                    <a:pt x="563" y="36"/>
                  </a:lnTo>
                  <a:lnTo>
                    <a:pt x="585" y="22"/>
                  </a:lnTo>
                  <a:lnTo>
                    <a:pt x="606" y="8"/>
                  </a:lnTo>
                  <a:lnTo>
                    <a:pt x="628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2"/>
            <p:cNvSpPr>
              <a:spLocks noEditPoints="1"/>
            </p:cNvSpPr>
            <p:nvPr/>
          </p:nvSpPr>
          <p:spPr bwMode="auto">
            <a:xfrm>
              <a:off x="22055" y="3902"/>
              <a:ext cx="527" cy="771"/>
            </a:xfrm>
            <a:custGeom>
              <a:avLst/>
              <a:gdLst/>
              <a:ahLst/>
              <a:cxnLst>
                <a:cxn ang="0">
                  <a:pos x="264" y="36"/>
                </a:cxn>
                <a:cxn ang="0">
                  <a:pos x="221" y="43"/>
                </a:cxn>
                <a:cxn ang="0">
                  <a:pos x="185" y="57"/>
                </a:cxn>
                <a:cxn ang="0">
                  <a:pos x="143" y="93"/>
                </a:cxn>
                <a:cxn ang="0">
                  <a:pos x="121" y="150"/>
                </a:cxn>
                <a:cxn ang="0">
                  <a:pos x="107" y="214"/>
                </a:cxn>
                <a:cxn ang="0">
                  <a:pos x="100" y="293"/>
                </a:cxn>
                <a:cxn ang="0">
                  <a:pos x="100" y="378"/>
                </a:cxn>
                <a:cxn ang="0">
                  <a:pos x="100" y="464"/>
                </a:cxn>
                <a:cxn ang="0">
                  <a:pos x="107" y="542"/>
                </a:cxn>
                <a:cxn ang="0">
                  <a:pos x="121" y="621"/>
                </a:cxn>
                <a:cxn ang="0">
                  <a:pos x="143" y="678"/>
                </a:cxn>
                <a:cxn ang="0">
                  <a:pos x="178" y="714"/>
                </a:cxn>
                <a:cxn ang="0">
                  <a:pos x="221" y="735"/>
                </a:cxn>
                <a:cxn ang="0">
                  <a:pos x="264" y="742"/>
                </a:cxn>
                <a:cxn ang="0">
                  <a:pos x="264" y="742"/>
                </a:cxn>
                <a:cxn ang="0">
                  <a:pos x="299" y="735"/>
                </a:cxn>
                <a:cxn ang="0">
                  <a:pos x="342" y="714"/>
                </a:cxn>
                <a:cxn ang="0">
                  <a:pos x="378" y="678"/>
                </a:cxn>
                <a:cxn ang="0">
                  <a:pos x="406" y="614"/>
                </a:cxn>
                <a:cxn ang="0">
                  <a:pos x="420" y="500"/>
                </a:cxn>
                <a:cxn ang="0">
                  <a:pos x="420" y="378"/>
                </a:cxn>
                <a:cxn ang="0">
                  <a:pos x="420" y="243"/>
                </a:cxn>
                <a:cxn ang="0">
                  <a:pos x="399" y="136"/>
                </a:cxn>
                <a:cxn ang="0">
                  <a:pos x="371" y="86"/>
                </a:cxn>
                <a:cxn ang="0">
                  <a:pos x="321" y="50"/>
                </a:cxn>
                <a:cxn ang="0">
                  <a:pos x="264" y="36"/>
                </a:cxn>
                <a:cxn ang="0">
                  <a:pos x="264" y="0"/>
                </a:cxn>
                <a:cxn ang="0">
                  <a:pos x="342" y="14"/>
                </a:cxn>
                <a:cxn ang="0">
                  <a:pos x="413" y="50"/>
                </a:cxn>
                <a:cxn ang="0">
                  <a:pos x="456" y="100"/>
                </a:cxn>
                <a:cxn ang="0">
                  <a:pos x="499" y="185"/>
                </a:cxn>
                <a:cxn ang="0">
                  <a:pos x="520" y="278"/>
                </a:cxn>
                <a:cxn ang="0">
                  <a:pos x="527" y="392"/>
                </a:cxn>
                <a:cxn ang="0">
                  <a:pos x="520" y="428"/>
                </a:cxn>
                <a:cxn ang="0">
                  <a:pos x="520" y="485"/>
                </a:cxn>
                <a:cxn ang="0">
                  <a:pos x="513" y="550"/>
                </a:cxn>
                <a:cxn ang="0">
                  <a:pos x="492" y="614"/>
                </a:cxn>
                <a:cxn ang="0">
                  <a:pos x="463" y="678"/>
                </a:cxn>
                <a:cxn ang="0">
                  <a:pos x="413" y="728"/>
                </a:cxn>
                <a:cxn ang="0">
                  <a:pos x="349" y="764"/>
                </a:cxn>
                <a:cxn ang="0">
                  <a:pos x="264" y="771"/>
                </a:cxn>
                <a:cxn ang="0">
                  <a:pos x="178" y="764"/>
                </a:cxn>
                <a:cxn ang="0">
                  <a:pos x="107" y="728"/>
                </a:cxn>
                <a:cxn ang="0">
                  <a:pos x="64" y="678"/>
                </a:cxn>
                <a:cxn ang="0">
                  <a:pos x="36" y="614"/>
                </a:cxn>
                <a:cxn ang="0">
                  <a:pos x="14" y="550"/>
                </a:cxn>
                <a:cxn ang="0">
                  <a:pos x="0" y="485"/>
                </a:cxn>
                <a:cxn ang="0">
                  <a:pos x="0" y="428"/>
                </a:cxn>
                <a:cxn ang="0">
                  <a:pos x="0" y="392"/>
                </a:cxn>
                <a:cxn ang="0">
                  <a:pos x="0" y="350"/>
                </a:cxn>
                <a:cxn ang="0">
                  <a:pos x="0" y="300"/>
                </a:cxn>
                <a:cxn ang="0">
                  <a:pos x="14" y="235"/>
                </a:cxn>
                <a:cxn ang="0">
                  <a:pos x="36" y="164"/>
                </a:cxn>
                <a:cxn ang="0">
                  <a:pos x="64" y="107"/>
                </a:cxn>
                <a:cxn ang="0">
                  <a:pos x="107" y="50"/>
                </a:cxn>
                <a:cxn ang="0">
                  <a:pos x="178" y="14"/>
                </a:cxn>
                <a:cxn ang="0">
                  <a:pos x="264" y="0"/>
                </a:cxn>
              </a:cxnLst>
              <a:rect l="0" t="0" r="r" b="b"/>
              <a:pathLst>
                <a:path w="527" h="771">
                  <a:moveTo>
                    <a:pt x="264" y="36"/>
                  </a:moveTo>
                  <a:lnTo>
                    <a:pt x="221" y="43"/>
                  </a:lnTo>
                  <a:lnTo>
                    <a:pt x="185" y="57"/>
                  </a:lnTo>
                  <a:lnTo>
                    <a:pt x="143" y="93"/>
                  </a:lnTo>
                  <a:lnTo>
                    <a:pt x="121" y="150"/>
                  </a:lnTo>
                  <a:lnTo>
                    <a:pt x="107" y="214"/>
                  </a:lnTo>
                  <a:lnTo>
                    <a:pt x="100" y="293"/>
                  </a:lnTo>
                  <a:lnTo>
                    <a:pt x="100" y="378"/>
                  </a:lnTo>
                  <a:lnTo>
                    <a:pt x="100" y="464"/>
                  </a:lnTo>
                  <a:lnTo>
                    <a:pt x="107" y="542"/>
                  </a:lnTo>
                  <a:lnTo>
                    <a:pt x="121" y="621"/>
                  </a:lnTo>
                  <a:lnTo>
                    <a:pt x="143" y="678"/>
                  </a:lnTo>
                  <a:lnTo>
                    <a:pt x="178" y="714"/>
                  </a:lnTo>
                  <a:lnTo>
                    <a:pt x="221" y="735"/>
                  </a:lnTo>
                  <a:lnTo>
                    <a:pt x="264" y="742"/>
                  </a:lnTo>
                  <a:lnTo>
                    <a:pt x="264" y="742"/>
                  </a:lnTo>
                  <a:lnTo>
                    <a:pt x="299" y="735"/>
                  </a:lnTo>
                  <a:lnTo>
                    <a:pt x="342" y="714"/>
                  </a:lnTo>
                  <a:lnTo>
                    <a:pt x="378" y="678"/>
                  </a:lnTo>
                  <a:lnTo>
                    <a:pt x="406" y="614"/>
                  </a:lnTo>
                  <a:lnTo>
                    <a:pt x="420" y="500"/>
                  </a:lnTo>
                  <a:lnTo>
                    <a:pt x="420" y="378"/>
                  </a:lnTo>
                  <a:lnTo>
                    <a:pt x="420" y="243"/>
                  </a:lnTo>
                  <a:lnTo>
                    <a:pt x="399" y="136"/>
                  </a:lnTo>
                  <a:lnTo>
                    <a:pt x="371" y="86"/>
                  </a:lnTo>
                  <a:lnTo>
                    <a:pt x="321" y="50"/>
                  </a:lnTo>
                  <a:lnTo>
                    <a:pt x="264" y="36"/>
                  </a:lnTo>
                  <a:close/>
                  <a:moveTo>
                    <a:pt x="264" y="0"/>
                  </a:moveTo>
                  <a:lnTo>
                    <a:pt x="342" y="14"/>
                  </a:lnTo>
                  <a:lnTo>
                    <a:pt x="413" y="50"/>
                  </a:lnTo>
                  <a:lnTo>
                    <a:pt x="456" y="100"/>
                  </a:lnTo>
                  <a:lnTo>
                    <a:pt x="499" y="185"/>
                  </a:lnTo>
                  <a:lnTo>
                    <a:pt x="520" y="278"/>
                  </a:lnTo>
                  <a:lnTo>
                    <a:pt x="527" y="392"/>
                  </a:lnTo>
                  <a:lnTo>
                    <a:pt x="520" y="428"/>
                  </a:lnTo>
                  <a:lnTo>
                    <a:pt x="520" y="485"/>
                  </a:lnTo>
                  <a:lnTo>
                    <a:pt x="513" y="550"/>
                  </a:lnTo>
                  <a:lnTo>
                    <a:pt x="492" y="614"/>
                  </a:lnTo>
                  <a:lnTo>
                    <a:pt x="463" y="678"/>
                  </a:lnTo>
                  <a:lnTo>
                    <a:pt x="413" y="728"/>
                  </a:lnTo>
                  <a:lnTo>
                    <a:pt x="349" y="764"/>
                  </a:lnTo>
                  <a:lnTo>
                    <a:pt x="264" y="771"/>
                  </a:lnTo>
                  <a:lnTo>
                    <a:pt x="178" y="764"/>
                  </a:lnTo>
                  <a:lnTo>
                    <a:pt x="107" y="728"/>
                  </a:lnTo>
                  <a:lnTo>
                    <a:pt x="64" y="678"/>
                  </a:lnTo>
                  <a:lnTo>
                    <a:pt x="36" y="614"/>
                  </a:lnTo>
                  <a:lnTo>
                    <a:pt x="14" y="550"/>
                  </a:lnTo>
                  <a:lnTo>
                    <a:pt x="0" y="485"/>
                  </a:lnTo>
                  <a:lnTo>
                    <a:pt x="0" y="428"/>
                  </a:lnTo>
                  <a:lnTo>
                    <a:pt x="0" y="392"/>
                  </a:lnTo>
                  <a:lnTo>
                    <a:pt x="0" y="350"/>
                  </a:lnTo>
                  <a:lnTo>
                    <a:pt x="0" y="300"/>
                  </a:lnTo>
                  <a:lnTo>
                    <a:pt x="14" y="235"/>
                  </a:lnTo>
                  <a:lnTo>
                    <a:pt x="36" y="164"/>
                  </a:lnTo>
                  <a:lnTo>
                    <a:pt x="64" y="107"/>
                  </a:lnTo>
                  <a:lnTo>
                    <a:pt x="107" y="50"/>
                  </a:lnTo>
                  <a:lnTo>
                    <a:pt x="178" y="14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3"/>
            <p:cNvSpPr>
              <a:spLocks/>
            </p:cNvSpPr>
            <p:nvPr/>
          </p:nvSpPr>
          <p:spPr bwMode="auto">
            <a:xfrm>
              <a:off x="22796" y="3231"/>
              <a:ext cx="371" cy="159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3" y="7"/>
                </a:cxn>
                <a:cxn ang="0">
                  <a:pos x="86" y="50"/>
                </a:cxn>
                <a:cxn ang="0">
                  <a:pos x="143" y="107"/>
                </a:cxn>
                <a:cxn ang="0">
                  <a:pos x="207" y="193"/>
                </a:cxn>
                <a:cxn ang="0">
                  <a:pos x="264" y="300"/>
                </a:cxn>
                <a:cxn ang="0">
                  <a:pos x="335" y="478"/>
                </a:cxn>
                <a:cxn ang="0">
                  <a:pos x="364" y="650"/>
                </a:cxn>
                <a:cxn ang="0">
                  <a:pos x="371" y="792"/>
                </a:cxn>
                <a:cxn ang="0">
                  <a:pos x="371" y="792"/>
                </a:cxn>
                <a:cxn ang="0">
                  <a:pos x="364" y="942"/>
                </a:cxn>
                <a:cxn ang="0">
                  <a:pos x="335" y="1106"/>
                </a:cxn>
                <a:cxn ang="0">
                  <a:pos x="271" y="1278"/>
                </a:cxn>
                <a:cxn ang="0">
                  <a:pos x="207" y="1392"/>
                </a:cxn>
                <a:cxn ang="0">
                  <a:pos x="143" y="1477"/>
                </a:cxn>
                <a:cxn ang="0">
                  <a:pos x="86" y="1542"/>
                </a:cxn>
                <a:cxn ang="0">
                  <a:pos x="43" y="1577"/>
                </a:cxn>
                <a:cxn ang="0">
                  <a:pos x="22" y="1592"/>
                </a:cxn>
                <a:cxn ang="0">
                  <a:pos x="7" y="1585"/>
                </a:cxn>
                <a:cxn ang="0">
                  <a:pos x="0" y="1585"/>
                </a:cxn>
                <a:cxn ang="0">
                  <a:pos x="0" y="1577"/>
                </a:cxn>
                <a:cxn ang="0">
                  <a:pos x="0" y="1570"/>
                </a:cxn>
                <a:cxn ang="0">
                  <a:pos x="7" y="1563"/>
                </a:cxn>
                <a:cxn ang="0">
                  <a:pos x="7" y="1556"/>
                </a:cxn>
                <a:cxn ang="0">
                  <a:pos x="22" y="1549"/>
                </a:cxn>
                <a:cxn ang="0">
                  <a:pos x="129" y="1420"/>
                </a:cxn>
                <a:cxn ang="0">
                  <a:pos x="200" y="1278"/>
                </a:cxn>
                <a:cxn ang="0">
                  <a:pos x="243" y="1121"/>
                </a:cxn>
                <a:cxn ang="0">
                  <a:pos x="271" y="956"/>
                </a:cxn>
                <a:cxn ang="0">
                  <a:pos x="278" y="792"/>
                </a:cxn>
                <a:cxn ang="0">
                  <a:pos x="271" y="607"/>
                </a:cxn>
                <a:cxn ang="0">
                  <a:pos x="235" y="435"/>
                </a:cxn>
                <a:cxn ang="0">
                  <a:pos x="186" y="285"/>
                </a:cxn>
                <a:cxn ang="0">
                  <a:pos x="114" y="157"/>
                </a:cxn>
                <a:cxn ang="0">
                  <a:pos x="29" y="50"/>
                </a:cxn>
                <a:cxn ang="0">
                  <a:pos x="14" y="36"/>
                </a:cxn>
                <a:cxn ang="0">
                  <a:pos x="7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22" y="0"/>
                </a:cxn>
              </a:cxnLst>
              <a:rect l="0" t="0" r="r" b="b"/>
              <a:pathLst>
                <a:path w="371" h="1592">
                  <a:moveTo>
                    <a:pt x="22" y="0"/>
                  </a:moveTo>
                  <a:lnTo>
                    <a:pt x="43" y="7"/>
                  </a:lnTo>
                  <a:lnTo>
                    <a:pt x="86" y="50"/>
                  </a:lnTo>
                  <a:lnTo>
                    <a:pt x="143" y="107"/>
                  </a:lnTo>
                  <a:lnTo>
                    <a:pt x="207" y="193"/>
                  </a:lnTo>
                  <a:lnTo>
                    <a:pt x="264" y="300"/>
                  </a:lnTo>
                  <a:lnTo>
                    <a:pt x="335" y="478"/>
                  </a:lnTo>
                  <a:lnTo>
                    <a:pt x="364" y="650"/>
                  </a:lnTo>
                  <a:lnTo>
                    <a:pt x="371" y="792"/>
                  </a:lnTo>
                  <a:lnTo>
                    <a:pt x="371" y="792"/>
                  </a:lnTo>
                  <a:lnTo>
                    <a:pt x="364" y="942"/>
                  </a:lnTo>
                  <a:lnTo>
                    <a:pt x="335" y="1106"/>
                  </a:lnTo>
                  <a:lnTo>
                    <a:pt x="271" y="1278"/>
                  </a:lnTo>
                  <a:lnTo>
                    <a:pt x="207" y="1392"/>
                  </a:lnTo>
                  <a:lnTo>
                    <a:pt x="143" y="1477"/>
                  </a:lnTo>
                  <a:lnTo>
                    <a:pt x="86" y="1542"/>
                  </a:lnTo>
                  <a:lnTo>
                    <a:pt x="43" y="1577"/>
                  </a:lnTo>
                  <a:lnTo>
                    <a:pt x="22" y="1592"/>
                  </a:lnTo>
                  <a:lnTo>
                    <a:pt x="7" y="1585"/>
                  </a:lnTo>
                  <a:lnTo>
                    <a:pt x="0" y="1585"/>
                  </a:lnTo>
                  <a:lnTo>
                    <a:pt x="0" y="1577"/>
                  </a:lnTo>
                  <a:lnTo>
                    <a:pt x="0" y="1570"/>
                  </a:lnTo>
                  <a:lnTo>
                    <a:pt x="7" y="1563"/>
                  </a:lnTo>
                  <a:lnTo>
                    <a:pt x="7" y="1556"/>
                  </a:lnTo>
                  <a:lnTo>
                    <a:pt x="22" y="1549"/>
                  </a:lnTo>
                  <a:lnTo>
                    <a:pt x="129" y="1420"/>
                  </a:lnTo>
                  <a:lnTo>
                    <a:pt x="200" y="1278"/>
                  </a:lnTo>
                  <a:lnTo>
                    <a:pt x="243" y="1121"/>
                  </a:lnTo>
                  <a:lnTo>
                    <a:pt x="271" y="956"/>
                  </a:lnTo>
                  <a:lnTo>
                    <a:pt x="278" y="792"/>
                  </a:lnTo>
                  <a:lnTo>
                    <a:pt x="271" y="607"/>
                  </a:lnTo>
                  <a:lnTo>
                    <a:pt x="235" y="435"/>
                  </a:lnTo>
                  <a:lnTo>
                    <a:pt x="186" y="285"/>
                  </a:lnTo>
                  <a:lnTo>
                    <a:pt x="114" y="157"/>
                  </a:lnTo>
                  <a:lnTo>
                    <a:pt x="29" y="50"/>
                  </a:lnTo>
                  <a:lnTo>
                    <a:pt x="14" y="36"/>
                  </a:lnTo>
                  <a:lnTo>
                    <a:pt x="7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14"/>
            <p:cNvSpPr>
              <a:spLocks/>
            </p:cNvSpPr>
            <p:nvPr/>
          </p:nvSpPr>
          <p:spPr bwMode="auto">
            <a:xfrm>
              <a:off x="23409" y="3231"/>
              <a:ext cx="620" cy="1592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606" y="0"/>
                </a:cxn>
                <a:cxn ang="0">
                  <a:pos x="613" y="14"/>
                </a:cxn>
                <a:cxn ang="0">
                  <a:pos x="620" y="29"/>
                </a:cxn>
                <a:cxn ang="0">
                  <a:pos x="620" y="36"/>
                </a:cxn>
                <a:cxn ang="0">
                  <a:pos x="620" y="36"/>
                </a:cxn>
                <a:cxn ang="0">
                  <a:pos x="620" y="43"/>
                </a:cxn>
                <a:cxn ang="0">
                  <a:pos x="613" y="57"/>
                </a:cxn>
                <a:cxn ang="0">
                  <a:pos x="613" y="57"/>
                </a:cxn>
                <a:cxn ang="0">
                  <a:pos x="64" y="1556"/>
                </a:cxn>
                <a:cxn ang="0">
                  <a:pos x="64" y="1570"/>
                </a:cxn>
                <a:cxn ang="0">
                  <a:pos x="57" y="1577"/>
                </a:cxn>
                <a:cxn ang="0">
                  <a:pos x="43" y="1585"/>
                </a:cxn>
                <a:cxn ang="0">
                  <a:pos x="36" y="1592"/>
                </a:cxn>
                <a:cxn ang="0">
                  <a:pos x="14" y="1585"/>
                </a:cxn>
                <a:cxn ang="0">
                  <a:pos x="7" y="1570"/>
                </a:cxn>
                <a:cxn ang="0">
                  <a:pos x="0" y="1556"/>
                </a:cxn>
                <a:cxn ang="0">
                  <a:pos x="0" y="1556"/>
                </a:cxn>
                <a:cxn ang="0">
                  <a:pos x="0" y="1549"/>
                </a:cxn>
                <a:cxn ang="0">
                  <a:pos x="7" y="1527"/>
                </a:cxn>
                <a:cxn ang="0">
                  <a:pos x="563" y="14"/>
                </a:cxn>
                <a:cxn ang="0">
                  <a:pos x="570" y="7"/>
                </a:cxn>
                <a:cxn ang="0">
                  <a:pos x="577" y="0"/>
                </a:cxn>
                <a:cxn ang="0">
                  <a:pos x="585" y="0"/>
                </a:cxn>
              </a:cxnLst>
              <a:rect l="0" t="0" r="r" b="b"/>
              <a:pathLst>
                <a:path w="620" h="1592">
                  <a:moveTo>
                    <a:pt x="585" y="0"/>
                  </a:moveTo>
                  <a:lnTo>
                    <a:pt x="606" y="0"/>
                  </a:lnTo>
                  <a:lnTo>
                    <a:pt x="613" y="14"/>
                  </a:lnTo>
                  <a:lnTo>
                    <a:pt x="620" y="29"/>
                  </a:lnTo>
                  <a:lnTo>
                    <a:pt x="620" y="36"/>
                  </a:lnTo>
                  <a:lnTo>
                    <a:pt x="620" y="36"/>
                  </a:lnTo>
                  <a:lnTo>
                    <a:pt x="620" y="43"/>
                  </a:lnTo>
                  <a:lnTo>
                    <a:pt x="613" y="57"/>
                  </a:lnTo>
                  <a:lnTo>
                    <a:pt x="613" y="57"/>
                  </a:lnTo>
                  <a:lnTo>
                    <a:pt x="64" y="1556"/>
                  </a:lnTo>
                  <a:lnTo>
                    <a:pt x="64" y="1570"/>
                  </a:lnTo>
                  <a:lnTo>
                    <a:pt x="57" y="1577"/>
                  </a:lnTo>
                  <a:lnTo>
                    <a:pt x="43" y="1585"/>
                  </a:lnTo>
                  <a:lnTo>
                    <a:pt x="36" y="1592"/>
                  </a:lnTo>
                  <a:lnTo>
                    <a:pt x="14" y="1585"/>
                  </a:lnTo>
                  <a:lnTo>
                    <a:pt x="7" y="1570"/>
                  </a:lnTo>
                  <a:lnTo>
                    <a:pt x="0" y="1556"/>
                  </a:lnTo>
                  <a:lnTo>
                    <a:pt x="0" y="1556"/>
                  </a:lnTo>
                  <a:lnTo>
                    <a:pt x="0" y="1549"/>
                  </a:lnTo>
                  <a:lnTo>
                    <a:pt x="7" y="1527"/>
                  </a:lnTo>
                  <a:lnTo>
                    <a:pt x="563" y="14"/>
                  </a:lnTo>
                  <a:lnTo>
                    <a:pt x="570" y="7"/>
                  </a:lnTo>
                  <a:lnTo>
                    <a:pt x="577" y="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15"/>
            <p:cNvSpPr>
              <a:spLocks noEditPoints="1"/>
            </p:cNvSpPr>
            <p:nvPr/>
          </p:nvSpPr>
          <p:spPr bwMode="auto">
            <a:xfrm>
              <a:off x="24172" y="3331"/>
              <a:ext cx="969" cy="1092"/>
            </a:xfrm>
            <a:custGeom>
              <a:avLst/>
              <a:gdLst/>
              <a:ahLst/>
              <a:cxnLst>
                <a:cxn ang="0">
                  <a:pos x="827" y="992"/>
                </a:cxn>
                <a:cxn ang="0">
                  <a:pos x="762" y="1035"/>
                </a:cxn>
                <a:cxn ang="0">
                  <a:pos x="876" y="1006"/>
                </a:cxn>
                <a:cxn ang="0">
                  <a:pos x="884" y="963"/>
                </a:cxn>
                <a:cxn ang="0">
                  <a:pos x="884" y="928"/>
                </a:cxn>
                <a:cxn ang="0">
                  <a:pos x="78" y="1035"/>
                </a:cxn>
                <a:cxn ang="0">
                  <a:pos x="841" y="57"/>
                </a:cxn>
                <a:cxn ang="0">
                  <a:pos x="135" y="57"/>
                </a:cxn>
                <a:cxn ang="0">
                  <a:pos x="142" y="114"/>
                </a:cxn>
                <a:cxn ang="0">
                  <a:pos x="192" y="78"/>
                </a:cxn>
                <a:cxn ang="0">
                  <a:pos x="135" y="57"/>
                </a:cxn>
                <a:cxn ang="0">
                  <a:pos x="869" y="0"/>
                </a:cxn>
                <a:cxn ang="0">
                  <a:pos x="898" y="7"/>
                </a:cxn>
                <a:cxn ang="0">
                  <a:pos x="919" y="14"/>
                </a:cxn>
                <a:cxn ang="0">
                  <a:pos x="919" y="36"/>
                </a:cxn>
                <a:cxn ang="0">
                  <a:pos x="912" y="43"/>
                </a:cxn>
                <a:cxn ang="0">
                  <a:pos x="905" y="57"/>
                </a:cxn>
                <a:cxn ang="0">
                  <a:pos x="534" y="1035"/>
                </a:cxn>
                <a:cxn ang="0">
                  <a:pos x="727" y="992"/>
                </a:cxn>
                <a:cxn ang="0">
                  <a:pos x="848" y="885"/>
                </a:cxn>
                <a:cxn ang="0">
                  <a:pos x="905" y="756"/>
                </a:cxn>
                <a:cxn ang="0">
                  <a:pos x="919" y="721"/>
                </a:cxn>
                <a:cxn ang="0">
                  <a:pos x="941" y="707"/>
                </a:cxn>
                <a:cxn ang="0">
                  <a:pos x="962" y="714"/>
                </a:cxn>
                <a:cxn ang="0">
                  <a:pos x="969" y="735"/>
                </a:cxn>
                <a:cxn ang="0">
                  <a:pos x="919" y="1071"/>
                </a:cxn>
                <a:cxn ang="0">
                  <a:pos x="912" y="1085"/>
                </a:cxn>
                <a:cxn ang="0">
                  <a:pos x="869" y="1092"/>
                </a:cxn>
                <a:cxn ang="0">
                  <a:pos x="35" y="1092"/>
                </a:cxn>
                <a:cxn ang="0">
                  <a:pos x="14" y="1085"/>
                </a:cxn>
                <a:cxn ang="0">
                  <a:pos x="0" y="1063"/>
                </a:cxn>
                <a:cxn ang="0">
                  <a:pos x="0" y="1056"/>
                </a:cxn>
                <a:cxn ang="0">
                  <a:pos x="14" y="1035"/>
                </a:cxn>
                <a:cxn ang="0">
                  <a:pos x="484" y="57"/>
                </a:cxn>
                <a:cxn ang="0">
                  <a:pos x="321" y="78"/>
                </a:cxn>
                <a:cxn ang="0">
                  <a:pos x="171" y="164"/>
                </a:cxn>
                <a:cxn ang="0">
                  <a:pos x="121" y="257"/>
                </a:cxn>
                <a:cxn ang="0">
                  <a:pos x="107" y="300"/>
                </a:cxn>
                <a:cxn ang="0">
                  <a:pos x="85" y="314"/>
                </a:cxn>
                <a:cxn ang="0">
                  <a:pos x="64" y="307"/>
                </a:cxn>
                <a:cxn ang="0">
                  <a:pos x="57" y="285"/>
                </a:cxn>
                <a:cxn ang="0">
                  <a:pos x="78" y="50"/>
                </a:cxn>
                <a:cxn ang="0">
                  <a:pos x="85" y="14"/>
                </a:cxn>
                <a:cxn ang="0">
                  <a:pos x="114" y="0"/>
                </a:cxn>
              </a:cxnLst>
              <a:rect l="0" t="0" r="r" b="b"/>
              <a:pathLst>
                <a:path w="969" h="1092">
                  <a:moveTo>
                    <a:pt x="884" y="928"/>
                  </a:moveTo>
                  <a:lnTo>
                    <a:pt x="827" y="992"/>
                  </a:lnTo>
                  <a:lnTo>
                    <a:pt x="762" y="1035"/>
                  </a:lnTo>
                  <a:lnTo>
                    <a:pt x="762" y="1035"/>
                  </a:lnTo>
                  <a:lnTo>
                    <a:pt x="869" y="1035"/>
                  </a:lnTo>
                  <a:lnTo>
                    <a:pt x="876" y="1006"/>
                  </a:lnTo>
                  <a:lnTo>
                    <a:pt x="876" y="985"/>
                  </a:lnTo>
                  <a:lnTo>
                    <a:pt x="884" y="963"/>
                  </a:lnTo>
                  <a:lnTo>
                    <a:pt x="884" y="949"/>
                  </a:lnTo>
                  <a:lnTo>
                    <a:pt x="884" y="928"/>
                  </a:lnTo>
                  <a:close/>
                  <a:moveTo>
                    <a:pt x="677" y="57"/>
                  </a:moveTo>
                  <a:lnTo>
                    <a:pt x="78" y="1035"/>
                  </a:lnTo>
                  <a:lnTo>
                    <a:pt x="242" y="1035"/>
                  </a:lnTo>
                  <a:lnTo>
                    <a:pt x="841" y="57"/>
                  </a:lnTo>
                  <a:lnTo>
                    <a:pt x="677" y="57"/>
                  </a:lnTo>
                  <a:close/>
                  <a:moveTo>
                    <a:pt x="135" y="57"/>
                  </a:moveTo>
                  <a:lnTo>
                    <a:pt x="128" y="128"/>
                  </a:lnTo>
                  <a:lnTo>
                    <a:pt x="142" y="114"/>
                  </a:lnTo>
                  <a:lnTo>
                    <a:pt x="164" y="93"/>
                  </a:lnTo>
                  <a:lnTo>
                    <a:pt x="192" y="78"/>
                  </a:lnTo>
                  <a:lnTo>
                    <a:pt x="221" y="57"/>
                  </a:lnTo>
                  <a:lnTo>
                    <a:pt x="135" y="57"/>
                  </a:lnTo>
                  <a:close/>
                  <a:moveTo>
                    <a:pt x="135" y="0"/>
                  </a:moveTo>
                  <a:lnTo>
                    <a:pt x="869" y="0"/>
                  </a:lnTo>
                  <a:lnTo>
                    <a:pt x="884" y="0"/>
                  </a:lnTo>
                  <a:lnTo>
                    <a:pt x="898" y="7"/>
                  </a:lnTo>
                  <a:lnTo>
                    <a:pt x="912" y="7"/>
                  </a:lnTo>
                  <a:lnTo>
                    <a:pt x="919" y="14"/>
                  </a:lnTo>
                  <a:lnTo>
                    <a:pt x="919" y="28"/>
                  </a:lnTo>
                  <a:lnTo>
                    <a:pt x="919" y="36"/>
                  </a:lnTo>
                  <a:lnTo>
                    <a:pt x="919" y="36"/>
                  </a:lnTo>
                  <a:lnTo>
                    <a:pt x="912" y="43"/>
                  </a:lnTo>
                  <a:lnTo>
                    <a:pt x="905" y="57"/>
                  </a:lnTo>
                  <a:lnTo>
                    <a:pt x="905" y="57"/>
                  </a:lnTo>
                  <a:lnTo>
                    <a:pt x="306" y="1035"/>
                  </a:lnTo>
                  <a:lnTo>
                    <a:pt x="534" y="1035"/>
                  </a:lnTo>
                  <a:lnTo>
                    <a:pt x="634" y="1028"/>
                  </a:lnTo>
                  <a:lnTo>
                    <a:pt x="727" y="992"/>
                  </a:lnTo>
                  <a:lnTo>
                    <a:pt x="798" y="942"/>
                  </a:lnTo>
                  <a:lnTo>
                    <a:pt x="848" y="885"/>
                  </a:lnTo>
                  <a:lnTo>
                    <a:pt x="891" y="821"/>
                  </a:lnTo>
                  <a:lnTo>
                    <a:pt x="905" y="756"/>
                  </a:lnTo>
                  <a:lnTo>
                    <a:pt x="912" y="735"/>
                  </a:lnTo>
                  <a:lnTo>
                    <a:pt x="919" y="721"/>
                  </a:lnTo>
                  <a:lnTo>
                    <a:pt x="926" y="707"/>
                  </a:lnTo>
                  <a:lnTo>
                    <a:pt x="941" y="707"/>
                  </a:lnTo>
                  <a:lnTo>
                    <a:pt x="948" y="707"/>
                  </a:lnTo>
                  <a:lnTo>
                    <a:pt x="962" y="714"/>
                  </a:lnTo>
                  <a:lnTo>
                    <a:pt x="969" y="721"/>
                  </a:lnTo>
                  <a:lnTo>
                    <a:pt x="969" y="735"/>
                  </a:lnTo>
                  <a:lnTo>
                    <a:pt x="926" y="1049"/>
                  </a:lnTo>
                  <a:lnTo>
                    <a:pt x="919" y="1071"/>
                  </a:lnTo>
                  <a:lnTo>
                    <a:pt x="919" y="1078"/>
                  </a:lnTo>
                  <a:lnTo>
                    <a:pt x="912" y="1085"/>
                  </a:lnTo>
                  <a:lnTo>
                    <a:pt x="898" y="1092"/>
                  </a:lnTo>
                  <a:lnTo>
                    <a:pt x="869" y="1092"/>
                  </a:lnTo>
                  <a:lnTo>
                    <a:pt x="57" y="1092"/>
                  </a:lnTo>
                  <a:lnTo>
                    <a:pt x="35" y="1092"/>
                  </a:lnTo>
                  <a:lnTo>
                    <a:pt x="21" y="1092"/>
                  </a:lnTo>
                  <a:lnTo>
                    <a:pt x="14" y="1085"/>
                  </a:lnTo>
                  <a:lnTo>
                    <a:pt x="7" y="1078"/>
                  </a:lnTo>
                  <a:lnTo>
                    <a:pt x="0" y="1063"/>
                  </a:lnTo>
                  <a:lnTo>
                    <a:pt x="0" y="1063"/>
                  </a:lnTo>
                  <a:lnTo>
                    <a:pt x="0" y="1056"/>
                  </a:lnTo>
                  <a:lnTo>
                    <a:pt x="7" y="1049"/>
                  </a:lnTo>
                  <a:lnTo>
                    <a:pt x="14" y="1035"/>
                  </a:lnTo>
                  <a:lnTo>
                    <a:pt x="613" y="57"/>
                  </a:lnTo>
                  <a:lnTo>
                    <a:pt x="484" y="57"/>
                  </a:lnTo>
                  <a:lnTo>
                    <a:pt x="413" y="64"/>
                  </a:lnTo>
                  <a:lnTo>
                    <a:pt x="321" y="78"/>
                  </a:lnTo>
                  <a:lnTo>
                    <a:pt x="228" y="121"/>
                  </a:lnTo>
                  <a:lnTo>
                    <a:pt x="171" y="164"/>
                  </a:lnTo>
                  <a:lnTo>
                    <a:pt x="135" y="214"/>
                  </a:lnTo>
                  <a:lnTo>
                    <a:pt x="121" y="257"/>
                  </a:lnTo>
                  <a:lnTo>
                    <a:pt x="114" y="293"/>
                  </a:lnTo>
                  <a:lnTo>
                    <a:pt x="107" y="300"/>
                  </a:lnTo>
                  <a:lnTo>
                    <a:pt x="100" y="307"/>
                  </a:lnTo>
                  <a:lnTo>
                    <a:pt x="85" y="314"/>
                  </a:lnTo>
                  <a:lnTo>
                    <a:pt x="71" y="314"/>
                  </a:lnTo>
                  <a:lnTo>
                    <a:pt x="64" y="307"/>
                  </a:lnTo>
                  <a:lnTo>
                    <a:pt x="57" y="300"/>
                  </a:lnTo>
                  <a:lnTo>
                    <a:pt x="57" y="285"/>
                  </a:lnTo>
                  <a:lnTo>
                    <a:pt x="57" y="264"/>
                  </a:lnTo>
                  <a:lnTo>
                    <a:pt x="78" y="50"/>
                  </a:lnTo>
                  <a:lnTo>
                    <a:pt x="85" y="28"/>
                  </a:lnTo>
                  <a:lnTo>
                    <a:pt x="85" y="14"/>
                  </a:lnTo>
                  <a:lnTo>
                    <a:pt x="100" y="7"/>
                  </a:lnTo>
                  <a:lnTo>
                    <a:pt x="114" y="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7" name="Group 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143000" y="3048000"/>
            <a:ext cx="995440" cy="533400"/>
            <a:chOff x="777" y="2422"/>
            <a:chExt cx="2497" cy="1338"/>
          </a:xfrm>
        </p:grpSpPr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777" y="2422"/>
              <a:ext cx="1761" cy="1170"/>
            </a:xfrm>
            <a:custGeom>
              <a:avLst/>
              <a:gdLst/>
              <a:ahLst/>
              <a:cxnLst>
                <a:cxn ang="0">
                  <a:pos x="1340" y="15"/>
                </a:cxn>
                <a:cxn ang="0">
                  <a:pos x="1357" y="103"/>
                </a:cxn>
                <a:cxn ang="0">
                  <a:pos x="1431" y="476"/>
                </a:cxn>
                <a:cxn ang="0">
                  <a:pos x="1570" y="1058"/>
                </a:cxn>
                <a:cxn ang="0">
                  <a:pos x="1673" y="1418"/>
                </a:cxn>
                <a:cxn ang="0">
                  <a:pos x="1757" y="1635"/>
                </a:cxn>
                <a:cxn ang="0">
                  <a:pos x="1863" y="1738"/>
                </a:cxn>
                <a:cxn ang="0">
                  <a:pos x="2129" y="1479"/>
                </a:cxn>
                <a:cxn ang="0">
                  <a:pos x="2468" y="1117"/>
                </a:cxn>
                <a:cxn ang="0">
                  <a:pos x="2828" y="719"/>
                </a:cxn>
                <a:cxn ang="0">
                  <a:pos x="3154" y="349"/>
                </a:cxn>
                <a:cxn ang="0">
                  <a:pos x="3392" y="74"/>
                </a:cxn>
                <a:cxn ang="0">
                  <a:pos x="3452" y="5"/>
                </a:cxn>
                <a:cxn ang="0">
                  <a:pos x="3486" y="13"/>
                </a:cxn>
                <a:cxn ang="0">
                  <a:pos x="3491" y="76"/>
                </a:cxn>
                <a:cxn ang="0">
                  <a:pos x="3439" y="322"/>
                </a:cxn>
                <a:cxn ang="0">
                  <a:pos x="3355" y="798"/>
                </a:cxn>
                <a:cxn ang="0">
                  <a:pos x="3286" y="1302"/>
                </a:cxn>
                <a:cxn ang="0">
                  <a:pos x="3250" y="1711"/>
                </a:cxn>
                <a:cxn ang="0">
                  <a:pos x="3251" y="1855"/>
                </a:cxn>
                <a:cxn ang="0">
                  <a:pos x="3265" y="2024"/>
                </a:cxn>
                <a:cxn ang="0">
                  <a:pos x="3325" y="2098"/>
                </a:cxn>
                <a:cxn ang="0">
                  <a:pos x="3445" y="2061"/>
                </a:cxn>
                <a:cxn ang="0">
                  <a:pos x="3516" y="2061"/>
                </a:cxn>
                <a:cxn ang="0">
                  <a:pos x="3487" y="2129"/>
                </a:cxn>
                <a:cxn ang="0">
                  <a:pos x="3325" y="2225"/>
                </a:cxn>
                <a:cxn ang="0">
                  <a:pos x="3138" y="2273"/>
                </a:cxn>
                <a:cxn ang="0">
                  <a:pos x="3014" y="2225"/>
                </a:cxn>
                <a:cxn ang="0">
                  <a:pos x="2990" y="2151"/>
                </a:cxn>
                <a:cxn ang="0">
                  <a:pos x="2987" y="1669"/>
                </a:cxn>
                <a:cxn ang="0">
                  <a:pos x="3039" y="1204"/>
                </a:cxn>
                <a:cxn ang="0">
                  <a:pos x="3106" y="770"/>
                </a:cxn>
                <a:cxn ang="0">
                  <a:pos x="2346" y="1461"/>
                </a:cxn>
                <a:cxn ang="0">
                  <a:pos x="1961" y="1862"/>
                </a:cxn>
                <a:cxn ang="0">
                  <a:pos x="1739" y="2067"/>
                </a:cxn>
                <a:cxn ang="0">
                  <a:pos x="1699" y="2074"/>
                </a:cxn>
                <a:cxn ang="0">
                  <a:pos x="1603" y="1931"/>
                </a:cxn>
                <a:cxn ang="0">
                  <a:pos x="1414" y="1476"/>
                </a:cxn>
                <a:cxn ang="0">
                  <a:pos x="1253" y="881"/>
                </a:cxn>
                <a:cxn ang="0">
                  <a:pos x="1125" y="603"/>
                </a:cxn>
                <a:cxn ang="0">
                  <a:pos x="894" y="1349"/>
                </a:cxn>
                <a:cxn ang="0">
                  <a:pos x="705" y="1813"/>
                </a:cxn>
                <a:cxn ang="0">
                  <a:pos x="574" y="2072"/>
                </a:cxn>
                <a:cxn ang="0">
                  <a:pos x="397" y="2294"/>
                </a:cxn>
                <a:cxn ang="0">
                  <a:pos x="246" y="2339"/>
                </a:cxn>
                <a:cxn ang="0">
                  <a:pos x="72" y="2278"/>
                </a:cxn>
                <a:cxn ang="0">
                  <a:pos x="2" y="2201"/>
                </a:cxn>
                <a:cxn ang="0">
                  <a:pos x="20" y="2082"/>
                </a:cxn>
                <a:cxn ang="0">
                  <a:pos x="102" y="1957"/>
                </a:cxn>
                <a:cxn ang="0">
                  <a:pos x="181" y="1990"/>
                </a:cxn>
                <a:cxn ang="0">
                  <a:pos x="358" y="2051"/>
                </a:cxn>
                <a:cxn ang="0">
                  <a:pos x="420" y="2048"/>
                </a:cxn>
                <a:cxn ang="0">
                  <a:pos x="485" y="1993"/>
                </a:cxn>
                <a:cxn ang="0">
                  <a:pos x="586" y="1828"/>
                </a:cxn>
                <a:cxn ang="0">
                  <a:pos x="735" y="1489"/>
                </a:cxn>
                <a:cxn ang="0">
                  <a:pos x="937" y="899"/>
                </a:cxn>
                <a:cxn ang="0">
                  <a:pos x="1054" y="417"/>
                </a:cxn>
                <a:cxn ang="0">
                  <a:pos x="1111" y="108"/>
                </a:cxn>
                <a:cxn ang="0">
                  <a:pos x="1250" y="13"/>
                </a:cxn>
              </a:cxnLst>
              <a:rect l="0" t="0" r="r" b="b"/>
              <a:pathLst>
                <a:path w="3522" h="2341">
                  <a:moveTo>
                    <a:pt x="1305" y="0"/>
                  </a:moveTo>
                  <a:lnTo>
                    <a:pt x="1314" y="0"/>
                  </a:lnTo>
                  <a:lnTo>
                    <a:pt x="1324" y="2"/>
                  </a:lnTo>
                  <a:lnTo>
                    <a:pt x="1332" y="7"/>
                  </a:lnTo>
                  <a:lnTo>
                    <a:pt x="1340" y="15"/>
                  </a:lnTo>
                  <a:lnTo>
                    <a:pt x="1342" y="21"/>
                  </a:lnTo>
                  <a:lnTo>
                    <a:pt x="1344" y="36"/>
                  </a:lnTo>
                  <a:lnTo>
                    <a:pt x="1347" y="55"/>
                  </a:lnTo>
                  <a:lnTo>
                    <a:pt x="1352" y="79"/>
                  </a:lnTo>
                  <a:lnTo>
                    <a:pt x="1357" y="103"/>
                  </a:lnTo>
                  <a:lnTo>
                    <a:pt x="1362" y="126"/>
                  </a:lnTo>
                  <a:lnTo>
                    <a:pt x="1366" y="147"/>
                  </a:lnTo>
                  <a:lnTo>
                    <a:pt x="1387" y="259"/>
                  </a:lnTo>
                  <a:lnTo>
                    <a:pt x="1409" y="367"/>
                  </a:lnTo>
                  <a:lnTo>
                    <a:pt x="1431" y="476"/>
                  </a:lnTo>
                  <a:lnTo>
                    <a:pt x="1454" y="584"/>
                  </a:lnTo>
                  <a:lnTo>
                    <a:pt x="1479" y="696"/>
                  </a:lnTo>
                  <a:lnTo>
                    <a:pt x="1506" y="810"/>
                  </a:lnTo>
                  <a:lnTo>
                    <a:pt x="1536" y="931"/>
                  </a:lnTo>
                  <a:lnTo>
                    <a:pt x="1570" y="1058"/>
                  </a:lnTo>
                  <a:lnTo>
                    <a:pt x="1593" y="1146"/>
                  </a:lnTo>
                  <a:lnTo>
                    <a:pt x="1615" y="1227"/>
                  </a:lnTo>
                  <a:lnTo>
                    <a:pt x="1635" y="1297"/>
                  </a:lnTo>
                  <a:lnTo>
                    <a:pt x="1653" y="1362"/>
                  </a:lnTo>
                  <a:lnTo>
                    <a:pt x="1673" y="1418"/>
                  </a:lnTo>
                  <a:lnTo>
                    <a:pt x="1690" y="1471"/>
                  </a:lnTo>
                  <a:lnTo>
                    <a:pt x="1707" y="1518"/>
                  </a:lnTo>
                  <a:lnTo>
                    <a:pt x="1724" y="1559"/>
                  </a:lnTo>
                  <a:lnTo>
                    <a:pt x="1740" y="1598"/>
                  </a:lnTo>
                  <a:lnTo>
                    <a:pt x="1757" y="1635"/>
                  </a:lnTo>
                  <a:lnTo>
                    <a:pt x="1772" y="1670"/>
                  </a:lnTo>
                  <a:lnTo>
                    <a:pt x="1789" y="1703"/>
                  </a:lnTo>
                  <a:lnTo>
                    <a:pt x="1806" y="1736"/>
                  </a:lnTo>
                  <a:lnTo>
                    <a:pt x="1822" y="1770"/>
                  </a:lnTo>
                  <a:lnTo>
                    <a:pt x="1863" y="1738"/>
                  </a:lnTo>
                  <a:lnTo>
                    <a:pt x="1908" y="1698"/>
                  </a:lnTo>
                  <a:lnTo>
                    <a:pt x="1956" y="1651"/>
                  </a:lnTo>
                  <a:lnTo>
                    <a:pt x="2010" y="1598"/>
                  </a:lnTo>
                  <a:lnTo>
                    <a:pt x="2068" y="1542"/>
                  </a:lnTo>
                  <a:lnTo>
                    <a:pt x="2129" y="1479"/>
                  </a:lnTo>
                  <a:lnTo>
                    <a:pt x="2192" y="1413"/>
                  </a:lnTo>
                  <a:lnTo>
                    <a:pt x="2259" y="1342"/>
                  </a:lnTo>
                  <a:lnTo>
                    <a:pt x="2328" y="1270"/>
                  </a:lnTo>
                  <a:lnTo>
                    <a:pt x="2396" y="1195"/>
                  </a:lnTo>
                  <a:lnTo>
                    <a:pt x="2468" y="1117"/>
                  </a:lnTo>
                  <a:lnTo>
                    <a:pt x="2540" y="1039"/>
                  </a:lnTo>
                  <a:lnTo>
                    <a:pt x="2612" y="958"/>
                  </a:lnTo>
                  <a:lnTo>
                    <a:pt x="2686" y="878"/>
                  </a:lnTo>
                  <a:lnTo>
                    <a:pt x="2758" y="798"/>
                  </a:lnTo>
                  <a:lnTo>
                    <a:pt x="2828" y="719"/>
                  </a:lnTo>
                  <a:lnTo>
                    <a:pt x="2898" y="640"/>
                  </a:lnTo>
                  <a:lnTo>
                    <a:pt x="2965" y="563"/>
                  </a:lnTo>
                  <a:lnTo>
                    <a:pt x="3030" y="489"/>
                  </a:lnTo>
                  <a:lnTo>
                    <a:pt x="3094" y="417"/>
                  </a:lnTo>
                  <a:lnTo>
                    <a:pt x="3154" y="349"/>
                  </a:lnTo>
                  <a:lnTo>
                    <a:pt x="3209" y="285"/>
                  </a:lnTo>
                  <a:lnTo>
                    <a:pt x="3263" y="224"/>
                  </a:lnTo>
                  <a:lnTo>
                    <a:pt x="3310" y="167"/>
                  </a:lnTo>
                  <a:lnTo>
                    <a:pt x="3353" y="118"/>
                  </a:lnTo>
                  <a:lnTo>
                    <a:pt x="3392" y="74"/>
                  </a:lnTo>
                  <a:lnTo>
                    <a:pt x="3412" y="52"/>
                  </a:lnTo>
                  <a:lnTo>
                    <a:pt x="3427" y="34"/>
                  </a:lnTo>
                  <a:lnTo>
                    <a:pt x="3439" y="21"/>
                  </a:lnTo>
                  <a:lnTo>
                    <a:pt x="3447" y="12"/>
                  </a:lnTo>
                  <a:lnTo>
                    <a:pt x="3452" y="5"/>
                  </a:lnTo>
                  <a:lnTo>
                    <a:pt x="3457" y="2"/>
                  </a:lnTo>
                  <a:lnTo>
                    <a:pt x="3462" y="2"/>
                  </a:lnTo>
                  <a:lnTo>
                    <a:pt x="3467" y="0"/>
                  </a:lnTo>
                  <a:lnTo>
                    <a:pt x="3477" y="5"/>
                  </a:lnTo>
                  <a:lnTo>
                    <a:pt x="3486" y="13"/>
                  </a:lnTo>
                  <a:lnTo>
                    <a:pt x="3489" y="26"/>
                  </a:lnTo>
                  <a:lnTo>
                    <a:pt x="3492" y="39"/>
                  </a:lnTo>
                  <a:lnTo>
                    <a:pt x="3492" y="50"/>
                  </a:lnTo>
                  <a:lnTo>
                    <a:pt x="3492" y="65"/>
                  </a:lnTo>
                  <a:lnTo>
                    <a:pt x="3491" y="76"/>
                  </a:lnTo>
                  <a:lnTo>
                    <a:pt x="3489" y="89"/>
                  </a:lnTo>
                  <a:lnTo>
                    <a:pt x="3487" y="103"/>
                  </a:lnTo>
                  <a:lnTo>
                    <a:pt x="3472" y="169"/>
                  </a:lnTo>
                  <a:lnTo>
                    <a:pt x="3455" y="241"/>
                  </a:lnTo>
                  <a:lnTo>
                    <a:pt x="3439" y="322"/>
                  </a:lnTo>
                  <a:lnTo>
                    <a:pt x="3422" y="409"/>
                  </a:lnTo>
                  <a:lnTo>
                    <a:pt x="3405" y="500"/>
                  </a:lnTo>
                  <a:lnTo>
                    <a:pt x="3389" y="597"/>
                  </a:lnTo>
                  <a:lnTo>
                    <a:pt x="3372" y="696"/>
                  </a:lnTo>
                  <a:lnTo>
                    <a:pt x="3355" y="798"/>
                  </a:lnTo>
                  <a:lnTo>
                    <a:pt x="3340" y="900"/>
                  </a:lnTo>
                  <a:lnTo>
                    <a:pt x="3325" y="1003"/>
                  </a:lnTo>
                  <a:lnTo>
                    <a:pt x="3310" y="1105"/>
                  </a:lnTo>
                  <a:lnTo>
                    <a:pt x="3298" y="1204"/>
                  </a:lnTo>
                  <a:lnTo>
                    <a:pt x="3286" y="1302"/>
                  </a:lnTo>
                  <a:lnTo>
                    <a:pt x="3275" y="1396"/>
                  </a:lnTo>
                  <a:lnTo>
                    <a:pt x="3266" y="1484"/>
                  </a:lnTo>
                  <a:lnTo>
                    <a:pt x="3260" y="1568"/>
                  </a:lnTo>
                  <a:lnTo>
                    <a:pt x="3253" y="1643"/>
                  </a:lnTo>
                  <a:lnTo>
                    <a:pt x="3250" y="1711"/>
                  </a:lnTo>
                  <a:lnTo>
                    <a:pt x="3250" y="1770"/>
                  </a:lnTo>
                  <a:lnTo>
                    <a:pt x="3250" y="1780"/>
                  </a:lnTo>
                  <a:lnTo>
                    <a:pt x="3250" y="1797"/>
                  </a:lnTo>
                  <a:lnTo>
                    <a:pt x="3250" y="1823"/>
                  </a:lnTo>
                  <a:lnTo>
                    <a:pt x="3251" y="1855"/>
                  </a:lnTo>
                  <a:lnTo>
                    <a:pt x="3253" y="1892"/>
                  </a:lnTo>
                  <a:lnTo>
                    <a:pt x="3256" y="1932"/>
                  </a:lnTo>
                  <a:lnTo>
                    <a:pt x="3260" y="1976"/>
                  </a:lnTo>
                  <a:lnTo>
                    <a:pt x="3261" y="2000"/>
                  </a:lnTo>
                  <a:lnTo>
                    <a:pt x="3265" y="2024"/>
                  </a:lnTo>
                  <a:lnTo>
                    <a:pt x="3270" y="2045"/>
                  </a:lnTo>
                  <a:lnTo>
                    <a:pt x="3278" y="2063"/>
                  </a:lnTo>
                  <a:lnTo>
                    <a:pt x="3290" y="2077"/>
                  </a:lnTo>
                  <a:lnTo>
                    <a:pt x="3305" y="2090"/>
                  </a:lnTo>
                  <a:lnTo>
                    <a:pt x="3325" y="2098"/>
                  </a:lnTo>
                  <a:lnTo>
                    <a:pt x="3350" y="2103"/>
                  </a:lnTo>
                  <a:lnTo>
                    <a:pt x="3370" y="2092"/>
                  </a:lnTo>
                  <a:lnTo>
                    <a:pt x="3394" y="2080"/>
                  </a:lnTo>
                  <a:lnTo>
                    <a:pt x="3420" y="2071"/>
                  </a:lnTo>
                  <a:lnTo>
                    <a:pt x="3445" y="2061"/>
                  </a:lnTo>
                  <a:lnTo>
                    <a:pt x="3470" y="2056"/>
                  </a:lnTo>
                  <a:lnTo>
                    <a:pt x="3492" y="2053"/>
                  </a:lnTo>
                  <a:lnTo>
                    <a:pt x="3499" y="2055"/>
                  </a:lnTo>
                  <a:lnTo>
                    <a:pt x="3507" y="2056"/>
                  </a:lnTo>
                  <a:lnTo>
                    <a:pt x="3516" y="2061"/>
                  </a:lnTo>
                  <a:lnTo>
                    <a:pt x="3521" y="2067"/>
                  </a:lnTo>
                  <a:lnTo>
                    <a:pt x="3522" y="2077"/>
                  </a:lnTo>
                  <a:lnTo>
                    <a:pt x="3519" y="2093"/>
                  </a:lnTo>
                  <a:lnTo>
                    <a:pt x="3507" y="2109"/>
                  </a:lnTo>
                  <a:lnTo>
                    <a:pt x="3487" y="2129"/>
                  </a:lnTo>
                  <a:lnTo>
                    <a:pt x="3462" y="2148"/>
                  </a:lnTo>
                  <a:lnTo>
                    <a:pt x="3434" y="2167"/>
                  </a:lnTo>
                  <a:lnTo>
                    <a:pt x="3400" y="2188"/>
                  </a:lnTo>
                  <a:lnTo>
                    <a:pt x="3363" y="2207"/>
                  </a:lnTo>
                  <a:lnTo>
                    <a:pt x="3325" y="2225"/>
                  </a:lnTo>
                  <a:lnTo>
                    <a:pt x="3285" y="2239"/>
                  </a:lnTo>
                  <a:lnTo>
                    <a:pt x="3246" y="2254"/>
                  </a:lnTo>
                  <a:lnTo>
                    <a:pt x="3208" y="2264"/>
                  </a:lnTo>
                  <a:lnTo>
                    <a:pt x="3171" y="2270"/>
                  </a:lnTo>
                  <a:lnTo>
                    <a:pt x="3138" y="2273"/>
                  </a:lnTo>
                  <a:lnTo>
                    <a:pt x="3101" y="2270"/>
                  </a:lnTo>
                  <a:lnTo>
                    <a:pt x="3072" y="2264"/>
                  </a:lnTo>
                  <a:lnTo>
                    <a:pt x="3047" y="2252"/>
                  </a:lnTo>
                  <a:lnTo>
                    <a:pt x="3029" y="2239"/>
                  </a:lnTo>
                  <a:lnTo>
                    <a:pt x="3014" y="2225"/>
                  </a:lnTo>
                  <a:lnTo>
                    <a:pt x="3004" y="2209"/>
                  </a:lnTo>
                  <a:lnTo>
                    <a:pt x="2997" y="2193"/>
                  </a:lnTo>
                  <a:lnTo>
                    <a:pt x="2992" y="2177"/>
                  </a:lnTo>
                  <a:lnTo>
                    <a:pt x="2990" y="2162"/>
                  </a:lnTo>
                  <a:lnTo>
                    <a:pt x="2990" y="2151"/>
                  </a:lnTo>
                  <a:lnTo>
                    <a:pt x="2979" y="2027"/>
                  </a:lnTo>
                  <a:lnTo>
                    <a:pt x="2975" y="1902"/>
                  </a:lnTo>
                  <a:lnTo>
                    <a:pt x="2977" y="1831"/>
                  </a:lnTo>
                  <a:lnTo>
                    <a:pt x="2980" y="1752"/>
                  </a:lnTo>
                  <a:lnTo>
                    <a:pt x="2987" y="1669"/>
                  </a:lnTo>
                  <a:lnTo>
                    <a:pt x="2994" y="1580"/>
                  </a:lnTo>
                  <a:lnTo>
                    <a:pt x="3004" y="1489"/>
                  </a:lnTo>
                  <a:lnTo>
                    <a:pt x="3014" y="1396"/>
                  </a:lnTo>
                  <a:lnTo>
                    <a:pt x="3027" y="1301"/>
                  </a:lnTo>
                  <a:lnTo>
                    <a:pt x="3039" y="1204"/>
                  </a:lnTo>
                  <a:lnTo>
                    <a:pt x="3052" y="1111"/>
                  </a:lnTo>
                  <a:lnTo>
                    <a:pt x="3066" y="1019"/>
                  </a:lnTo>
                  <a:lnTo>
                    <a:pt x="3079" y="931"/>
                  </a:lnTo>
                  <a:lnTo>
                    <a:pt x="3092" y="847"/>
                  </a:lnTo>
                  <a:lnTo>
                    <a:pt x="3106" y="770"/>
                  </a:lnTo>
                  <a:lnTo>
                    <a:pt x="3117" y="698"/>
                  </a:lnTo>
                  <a:lnTo>
                    <a:pt x="3127" y="635"/>
                  </a:lnTo>
                  <a:lnTo>
                    <a:pt x="3138" y="581"/>
                  </a:lnTo>
                  <a:lnTo>
                    <a:pt x="2426" y="1371"/>
                  </a:lnTo>
                  <a:lnTo>
                    <a:pt x="2346" y="1461"/>
                  </a:lnTo>
                  <a:lnTo>
                    <a:pt x="2267" y="1547"/>
                  </a:lnTo>
                  <a:lnTo>
                    <a:pt x="2192" y="1627"/>
                  </a:lnTo>
                  <a:lnTo>
                    <a:pt x="2117" y="1706"/>
                  </a:lnTo>
                  <a:lnTo>
                    <a:pt x="2040" y="1785"/>
                  </a:lnTo>
                  <a:lnTo>
                    <a:pt x="1961" y="1862"/>
                  </a:lnTo>
                  <a:lnTo>
                    <a:pt x="1878" y="1942"/>
                  </a:lnTo>
                  <a:lnTo>
                    <a:pt x="1787" y="2024"/>
                  </a:lnTo>
                  <a:lnTo>
                    <a:pt x="1767" y="2043"/>
                  </a:lnTo>
                  <a:lnTo>
                    <a:pt x="1750" y="2058"/>
                  </a:lnTo>
                  <a:lnTo>
                    <a:pt x="1739" y="2067"/>
                  </a:lnTo>
                  <a:lnTo>
                    <a:pt x="1730" y="2074"/>
                  </a:lnTo>
                  <a:lnTo>
                    <a:pt x="1724" y="2077"/>
                  </a:lnTo>
                  <a:lnTo>
                    <a:pt x="1717" y="2077"/>
                  </a:lnTo>
                  <a:lnTo>
                    <a:pt x="1712" y="2077"/>
                  </a:lnTo>
                  <a:lnTo>
                    <a:pt x="1699" y="2074"/>
                  </a:lnTo>
                  <a:lnTo>
                    <a:pt x="1683" y="2061"/>
                  </a:lnTo>
                  <a:lnTo>
                    <a:pt x="1667" y="2040"/>
                  </a:lnTo>
                  <a:lnTo>
                    <a:pt x="1648" y="2011"/>
                  </a:lnTo>
                  <a:lnTo>
                    <a:pt x="1627" y="1974"/>
                  </a:lnTo>
                  <a:lnTo>
                    <a:pt x="1603" y="1931"/>
                  </a:lnTo>
                  <a:lnTo>
                    <a:pt x="1575" y="1878"/>
                  </a:lnTo>
                  <a:lnTo>
                    <a:pt x="1531" y="1789"/>
                  </a:lnTo>
                  <a:lnTo>
                    <a:pt x="1491" y="1691"/>
                  </a:lnTo>
                  <a:lnTo>
                    <a:pt x="1451" y="1587"/>
                  </a:lnTo>
                  <a:lnTo>
                    <a:pt x="1414" y="1476"/>
                  </a:lnTo>
                  <a:lnTo>
                    <a:pt x="1379" y="1360"/>
                  </a:lnTo>
                  <a:lnTo>
                    <a:pt x="1344" y="1241"/>
                  </a:lnTo>
                  <a:lnTo>
                    <a:pt x="1312" y="1121"/>
                  </a:lnTo>
                  <a:lnTo>
                    <a:pt x="1282" y="1000"/>
                  </a:lnTo>
                  <a:lnTo>
                    <a:pt x="1253" y="881"/>
                  </a:lnTo>
                  <a:lnTo>
                    <a:pt x="1227" y="765"/>
                  </a:lnTo>
                  <a:lnTo>
                    <a:pt x="1202" y="656"/>
                  </a:lnTo>
                  <a:lnTo>
                    <a:pt x="1180" y="552"/>
                  </a:lnTo>
                  <a:lnTo>
                    <a:pt x="1158" y="454"/>
                  </a:lnTo>
                  <a:lnTo>
                    <a:pt x="1125" y="603"/>
                  </a:lnTo>
                  <a:lnTo>
                    <a:pt x="1086" y="756"/>
                  </a:lnTo>
                  <a:lnTo>
                    <a:pt x="1043" y="907"/>
                  </a:lnTo>
                  <a:lnTo>
                    <a:pt x="996" y="1058"/>
                  </a:lnTo>
                  <a:lnTo>
                    <a:pt x="946" y="1206"/>
                  </a:lnTo>
                  <a:lnTo>
                    <a:pt x="894" y="1349"/>
                  </a:lnTo>
                  <a:lnTo>
                    <a:pt x="842" y="1486"/>
                  </a:lnTo>
                  <a:lnTo>
                    <a:pt x="788" y="1616"/>
                  </a:lnTo>
                  <a:lnTo>
                    <a:pt x="736" y="1736"/>
                  </a:lnTo>
                  <a:lnTo>
                    <a:pt x="721" y="1772"/>
                  </a:lnTo>
                  <a:lnTo>
                    <a:pt x="705" y="1813"/>
                  </a:lnTo>
                  <a:lnTo>
                    <a:pt x="683" y="1862"/>
                  </a:lnTo>
                  <a:lnTo>
                    <a:pt x="659" y="1912"/>
                  </a:lnTo>
                  <a:lnTo>
                    <a:pt x="633" y="1965"/>
                  </a:lnTo>
                  <a:lnTo>
                    <a:pt x="604" y="2019"/>
                  </a:lnTo>
                  <a:lnTo>
                    <a:pt x="574" y="2072"/>
                  </a:lnTo>
                  <a:lnTo>
                    <a:pt x="542" y="2125"/>
                  </a:lnTo>
                  <a:lnTo>
                    <a:pt x="507" y="2175"/>
                  </a:lnTo>
                  <a:lnTo>
                    <a:pt x="472" y="2220"/>
                  </a:lnTo>
                  <a:lnTo>
                    <a:pt x="435" y="2260"/>
                  </a:lnTo>
                  <a:lnTo>
                    <a:pt x="397" y="2294"/>
                  </a:lnTo>
                  <a:lnTo>
                    <a:pt x="358" y="2320"/>
                  </a:lnTo>
                  <a:lnTo>
                    <a:pt x="320" y="2336"/>
                  </a:lnTo>
                  <a:lnTo>
                    <a:pt x="280" y="2341"/>
                  </a:lnTo>
                  <a:lnTo>
                    <a:pt x="268" y="2341"/>
                  </a:lnTo>
                  <a:lnTo>
                    <a:pt x="246" y="2339"/>
                  </a:lnTo>
                  <a:lnTo>
                    <a:pt x="216" y="2334"/>
                  </a:lnTo>
                  <a:lnTo>
                    <a:pt x="183" y="2326"/>
                  </a:lnTo>
                  <a:lnTo>
                    <a:pt x="146" y="2313"/>
                  </a:lnTo>
                  <a:lnTo>
                    <a:pt x="107" y="2297"/>
                  </a:lnTo>
                  <a:lnTo>
                    <a:pt x="72" y="2278"/>
                  </a:lnTo>
                  <a:lnTo>
                    <a:pt x="45" y="2260"/>
                  </a:lnTo>
                  <a:lnTo>
                    <a:pt x="27" y="2243"/>
                  </a:lnTo>
                  <a:lnTo>
                    <a:pt x="14" y="2228"/>
                  </a:lnTo>
                  <a:lnTo>
                    <a:pt x="7" y="2214"/>
                  </a:lnTo>
                  <a:lnTo>
                    <a:pt x="2" y="2201"/>
                  </a:lnTo>
                  <a:lnTo>
                    <a:pt x="2" y="2190"/>
                  </a:lnTo>
                  <a:lnTo>
                    <a:pt x="0" y="2180"/>
                  </a:lnTo>
                  <a:lnTo>
                    <a:pt x="4" y="2149"/>
                  </a:lnTo>
                  <a:lnTo>
                    <a:pt x="10" y="2116"/>
                  </a:lnTo>
                  <a:lnTo>
                    <a:pt x="20" y="2082"/>
                  </a:lnTo>
                  <a:lnTo>
                    <a:pt x="35" y="2048"/>
                  </a:lnTo>
                  <a:lnTo>
                    <a:pt x="50" y="2018"/>
                  </a:lnTo>
                  <a:lnTo>
                    <a:pt x="67" y="1990"/>
                  </a:lnTo>
                  <a:lnTo>
                    <a:pt x="84" y="1969"/>
                  </a:lnTo>
                  <a:lnTo>
                    <a:pt x="102" y="1957"/>
                  </a:lnTo>
                  <a:lnTo>
                    <a:pt x="117" y="1952"/>
                  </a:lnTo>
                  <a:lnTo>
                    <a:pt x="124" y="1952"/>
                  </a:lnTo>
                  <a:lnTo>
                    <a:pt x="134" y="1955"/>
                  </a:lnTo>
                  <a:lnTo>
                    <a:pt x="147" y="1966"/>
                  </a:lnTo>
                  <a:lnTo>
                    <a:pt x="181" y="1990"/>
                  </a:lnTo>
                  <a:lnTo>
                    <a:pt x="218" y="2011"/>
                  </a:lnTo>
                  <a:lnTo>
                    <a:pt x="256" y="2027"/>
                  </a:lnTo>
                  <a:lnTo>
                    <a:pt x="293" y="2038"/>
                  </a:lnTo>
                  <a:lnTo>
                    <a:pt x="328" y="2047"/>
                  </a:lnTo>
                  <a:lnTo>
                    <a:pt x="358" y="2051"/>
                  </a:lnTo>
                  <a:lnTo>
                    <a:pt x="382" y="2053"/>
                  </a:lnTo>
                  <a:lnTo>
                    <a:pt x="390" y="2053"/>
                  </a:lnTo>
                  <a:lnTo>
                    <a:pt x="400" y="2053"/>
                  </a:lnTo>
                  <a:lnTo>
                    <a:pt x="410" y="2051"/>
                  </a:lnTo>
                  <a:lnTo>
                    <a:pt x="420" y="2048"/>
                  </a:lnTo>
                  <a:lnTo>
                    <a:pt x="432" y="2043"/>
                  </a:lnTo>
                  <a:lnTo>
                    <a:pt x="444" y="2035"/>
                  </a:lnTo>
                  <a:lnTo>
                    <a:pt x="457" y="2026"/>
                  </a:lnTo>
                  <a:lnTo>
                    <a:pt x="470" y="2011"/>
                  </a:lnTo>
                  <a:lnTo>
                    <a:pt x="485" y="1993"/>
                  </a:lnTo>
                  <a:lnTo>
                    <a:pt x="502" y="1971"/>
                  </a:lnTo>
                  <a:lnTo>
                    <a:pt x="521" y="1944"/>
                  </a:lnTo>
                  <a:lnTo>
                    <a:pt x="541" y="1912"/>
                  </a:lnTo>
                  <a:lnTo>
                    <a:pt x="562" y="1873"/>
                  </a:lnTo>
                  <a:lnTo>
                    <a:pt x="586" y="1828"/>
                  </a:lnTo>
                  <a:lnTo>
                    <a:pt x="611" y="1775"/>
                  </a:lnTo>
                  <a:lnTo>
                    <a:pt x="638" y="1717"/>
                  </a:lnTo>
                  <a:lnTo>
                    <a:pt x="668" y="1650"/>
                  </a:lnTo>
                  <a:lnTo>
                    <a:pt x="700" y="1574"/>
                  </a:lnTo>
                  <a:lnTo>
                    <a:pt x="735" y="1489"/>
                  </a:lnTo>
                  <a:lnTo>
                    <a:pt x="772" y="1396"/>
                  </a:lnTo>
                  <a:lnTo>
                    <a:pt x="822" y="1261"/>
                  </a:lnTo>
                  <a:lnTo>
                    <a:pt x="865" y="1134"/>
                  </a:lnTo>
                  <a:lnTo>
                    <a:pt x="904" y="1013"/>
                  </a:lnTo>
                  <a:lnTo>
                    <a:pt x="937" y="899"/>
                  </a:lnTo>
                  <a:lnTo>
                    <a:pt x="967" y="790"/>
                  </a:lnTo>
                  <a:lnTo>
                    <a:pt x="994" y="688"/>
                  </a:lnTo>
                  <a:lnTo>
                    <a:pt x="1018" y="592"/>
                  </a:lnTo>
                  <a:lnTo>
                    <a:pt x="1036" y="502"/>
                  </a:lnTo>
                  <a:lnTo>
                    <a:pt x="1054" y="417"/>
                  </a:lnTo>
                  <a:lnTo>
                    <a:pt x="1069" y="338"/>
                  </a:lnTo>
                  <a:lnTo>
                    <a:pt x="1081" y="264"/>
                  </a:lnTo>
                  <a:lnTo>
                    <a:pt x="1093" y="196"/>
                  </a:lnTo>
                  <a:lnTo>
                    <a:pt x="1103" y="132"/>
                  </a:lnTo>
                  <a:lnTo>
                    <a:pt x="1111" y="108"/>
                  </a:lnTo>
                  <a:lnTo>
                    <a:pt x="1130" y="85"/>
                  </a:lnTo>
                  <a:lnTo>
                    <a:pt x="1155" y="63"/>
                  </a:lnTo>
                  <a:lnTo>
                    <a:pt x="1185" y="42"/>
                  </a:lnTo>
                  <a:lnTo>
                    <a:pt x="1217" y="26"/>
                  </a:lnTo>
                  <a:lnTo>
                    <a:pt x="1250" y="13"/>
                  </a:lnTo>
                  <a:lnTo>
                    <a:pt x="1280" y="4"/>
                  </a:lnTo>
                  <a:lnTo>
                    <a:pt x="13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2741" y="3010"/>
              <a:ext cx="533" cy="750"/>
            </a:xfrm>
            <a:custGeom>
              <a:avLst/>
              <a:gdLst/>
              <a:ahLst/>
              <a:cxnLst>
                <a:cxn ang="0">
                  <a:pos x="479" y="69"/>
                </a:cxn>
                <a:cxn ang="0">
                  <a:pos x="388" y="100"/>
                </a:cxn>
                <a:cxn ang="0">
                  <a:pos x="303" y="167"/>
                </a:cxn>
                <a:cxn ang="0">
                  <a:pos x="244" y="283"/>
                </a:cxn>
                <a:cxn ang="0">
                  <a:pos x="214" y="460"/>
                </a:cxn>
                <a:cxn ang="0">
                  <a:pos x="209" y="663"/>
                </a:cxn>
                <a:cxn ang="0">
                  <a:pos x="209" y="873"/>
                </a:cxn>
                <a:cxn ang="0">
                  <a:pos x="221" y="1080"/>
                </a:cxn>
                <a:cxn ang="0">
                  <a:pos x="259" y="1251"/>
                </a:cxn>
                <a:cxn ang="0">
                  <a:pos x="335" y="1362"/>
                </a:cxn>
                <a:cxn ang="0">
                  <a:pos x="432" y="1421"/>
                </a:cxn>
                <a:cxn ang="0">
                  <a:pos x="534" y="1439"/>
                </a:cxn>
                <a:cxn ang="0">
                  <a:pos x="584" y="1434"/>
                </a:cxn>
                <a:cxn ang="0">
                  <a:pos x="669" y="1408"/>
                </a:cxn>
                <a:cxn ang="0">
                  <a:pos x="751" y="1347"/>
                </a:cxn>
                <a:cxn ang="0">
                  <a:pos x="813" y="1241"/>
                </a:cxn>
                <a:cxn ang="0">
                  <a:pos x="852" y="1018"/>
                </a:cxn>
                <a:cxn ang="0">
                  <a:pos x="858" y="732"/>
                </a:cxn>
                <a:cxn ang="0">
                  <a:pos x="852" y="468"/>
                </a:cxn>
                <a:cxn ang="0">
                  <a:pos x="816" y="264"/>
                </a:cxn>
                <a:cxn ang="0">
                  <a:pos x="741" y="145"/>
                </a:cxn>
                <a:cxn ang="0">
                  <a:pos x="622" y="77"/>
                </a:cxn>
                <a:cxn ang="0">
                  <a:pos x="534" y="0"/>
                </a:cxn>
                <a:cxn ang="0">
                  <a:pos x="719" y="34"/>
                </a:cxn>
                <a:cxn ang="0">
                  <a:pos x="863" y="118"/>
                </a:cxn>
                <a:cxn ang="0">
                  <a:pos x="970" y="258"/>
                </a:cxn>
                <a:cxn ang="0">
                  <a:pos x="1046" y="481"/>
                </a:cxn>
                <a:cxn ang="0">
                  <a:pos x="1066" y="756"/>
                </a:cxn>
                <a:cxn ang="0">
                  <a:pos x="1066" y="807"/>
                </a:cxn>
                <a:cxn ang="0">
                  <a:pos x="1061" y="912"/>
                </a:cxn>
                <a:cxn ang="0">
                  <a:pos x="1044" y="1035"/>
                </a:cxn>
                <a:cxn ang="0">
                  <a:pos x="1007" y="1167"/>
                </a:cxn>
                <a:cxn ang="0">
                  <a:pos x="945" y="1294"/>
                </a:cxn>
                <a:cxn ang="0">
                  <a:pos x="850" y="1400"/>
                </a:cxn>
                <a:cxn ang="0">
                  <a:pos x="716" y="1474"/>
                </a:cxn>
                <a:cxn ang="0">
                  <a:pos x="534" y="1502"/>
                </a:cxn>
                <a:cxn ang="0">
                  <a:pos x="351" y="1474"/>
                </a:cxn>
                <a:cxn ang="0">
                  <a:pos x="216" y="1400"/>
                </a:cxn>
                <a:cxn ang="0">
                  <a:pos x="120" y="1294"/>
                </a:cxn>
                <a:cxn ang="0">
                  <a:pos x="59" y="1167"/>
                </a:cxn>
                <a:cxn ang="0">
                  <a:pos x="23" y="1035"/>
                </a:cxn>
                <a:cxn ang="0">
                  <a:pos x="5" y="912"/>
                </a:cxn>
                <a:cxn ang="0">
                  <a:pos x="0" y="807"/>
                </a:cxn>
                <a:cxn ang="0">
                  <a:pos x="0" y="733"/>
                </a:cxn>
                <a:cxn ang="0">
                  <a:pos x="3" y="640"/>
                </a:cxn>
                <a:cxn ang="0">
                  <a:pos x="15" y="520"/>
                </a:cxn>
                <a:cxn ang="0">
                  <a:pos x="43" y="388"/>
                </a:cxn>
                <a:cxn ang="0">
                  <a:pos x="97" y="254"/>
                </a:cxn>
                <a:cxn ang="0">
                  <a:pos x="179" y="139"/>
                </a:cxn>
                <a:cxn ang="0">
                  <a:pos x="301" y="50"/>
                </a:cxn>
                <a:cxn ang="0">
                  <a:pos x="467" y="4"/>
                </a:cxn>
              </a:cxnLst>
              <a:rect l="0" t="0" r="r" b="b"/>
              <a:pathLst>
                <a:path w="1066" h="1502">
                  <a:moveTo>
                    <a:pt x="534" y="65"/>
                  </a:moveTo>
                  <a:lnTo>
                    <a:pt x="507" y="65"/>
                  </a:lnTo>
                  <a:lnTo>
                    <a:pt x="479" y="69"/>
                  </a:lnTo>
                  <a:lnTo>
                    <a:pt x="448" y="76"/>
                  </a:lnTo>
                  <a:lnTo>
                    <a:pt x="418" y="86"/>
                  </a:lnTo>
                  <a:lnTo>
                    <a:pt x="388" y="100"/>
                  </a:lnTo>
                  <a:lnTo>
                    <a:pt x="358" y="118"/>
                  </a:lnTo>
                  <a:lnTo>
                    <a:pt x="330" y="140"/>
                  </a:lnTo>
                  <a:lnTo>
                    <a:pt x="303" y="167"/>
                  </a:lnTo>
                  <a:lnTo>
                    <a:pt x="279" y="200"/>
                  </a:lnTo>
                  <a:lnTo>
                    <a:pt x="259" y="238"/>
                  </a:lnTo>
                  <a:lnTo>
                    <a:pt x="244" y="283"/>
                  </a:lnTo>
                  <a:lnTo>
                    <a:pt x="231" y="338"/>
                  </a:lnTo>
                  <a:lnTo>
                    <a:pt x="221" y="397"/>
                  </a:lnTo>
                  <a:lnTo>
                    <a:pt x="214" y="460"/>
                  </a:lnTo>
                  <a:lnTo>
                    <a:pt x="211" y="526"/>
                  </a:lnTo>
                  <a:lnTo>
                    <a:pt x="209" y="593"/>
                  </a:lnTo>
                  <a:lnTo>
                    <a:pt x="209" y="663"/>
                  </a:lnTo>
                  <a:lnTo>
                    <a:pt x="209" y="732"/>
                  </a:lnTo>
                  <a:lnTo>
                    <a:pt x="209" y="802"/>
                  </a:lnTo>
                  <a:lnTo>
                    <a:pt x="209" y="873"/>
                  </a:lnTo>
                  <a:lnTo>
                    <a:pt x="211" y="944"/>
                  </a:lnTo>
                  <a:lnTo>
                    <a:pt x="214" y="1013"/>
                  </a:lnTo>
                  <a:lnTo>
                    <a:pt x="221" y="1080"/>
                  </a:lnTo>
                  <a:lnTo>
                    <a:pt x="231" y="1143"/>
                  </a:lnTo>
                  <a:lnTo>
                    <a:pt x="244" y="1199"/>
                  </a:lnTo>
                  <a:lnTo>
                    <a:pt x="259" y="1251"/>
                  </a:lnTo>
                  <a:lnTo>
                    <a:pt x="281" y="1294"/>
                  </a:lnTo>
                  <a:lnTo>
                    <a:pt x="306" y="1331"/>
                  </a:lnTo>
                  <a:lnTo>
                    <a:pt x="335" y="1362"/>
                  </a:lnTo>
                  <a:lnTo>
                    <a:pt x="366" y="1388"/>
                  </a:lnTo>
                  <a:lnTo>
                    <a:pt x="398" y="1407"/>
                  </a:lnTo>
                  <a:lnTo>
                    <a:pt x="432" y="1421"/>
                  </a:lnTo>
                  <a:lnTo>
                    <a:pt x="467" y="1431"/>
                  </a:lnTo>
                  <a:lnTo>
                    <a:pt x="500" y="1437"/>
                  </a:lnTo>
                  <a:lnTo>
                    <a:pt x="534" y="1439"/>
                  </a:lnTo>
                  <a:lnTo>
                    <a:pt x="534" y="1439"/>
                  </a:lnTo>
                  <a:lnTo>
                    <a:pt x="557" y="1437"/>
                  </a:lnTo>
                  <a:lnTo>
                    <a:pt x="584" y="1434"/>
                  </a:lnTo>
                  <a:lnTo>
                    <a:pt x="611" y="1429"/>
                  </a:lnTo>
                  <a:lnTo>
                    <a:pt x="639" y="1420"/>
                  </a:lnTo>
                  <a:lnTo>
                    <a:pt x="669" y="1408"/>
                  </a:lnTo>
                  <a:lnTo>
                    <a:pt x="698" y="1392"/>
                  </a:lnTo>
                  <a:lnTo>
                    <a:pt x="724" y="1371"/>
                  </a:lnTo>
                  <a:lnTo>
                    <a:pt x="751" y="1347"/>
                  </a:lnTo>
                  <a:lnTo>
                    <a:pt x="775" y="1317"/>
                  </a:lnTo>
                  <a:lnTo>
                    <a:pt x="796" y="1283"/>
                  </a:lnTo>
                  <a:lnTo>
                    <a:pt x="813" y="1241"/>
                  </a:lnTo>
                  <a:lnTo>
                    <a:pt x="828" y="1195"/>
                  </a:lnTo>
                  <a:lnTo>
                    <a:pt x="842" y="1108"/>
                  </a:lnTo>
                  <a:lnTo>
                    <a:pt x="852" y="1018"/>
                  </a:lnTo>
                  <a:lnTo>
                    <a:pt x="857" y="925"/>
                  </a:lnTo>
                  <a:lnTo>
                    <a:pt x="858" y="828"/>
                  </a:lnTo>
                  <a:lnTo>
                    <a:pt x="858" y="732"/>
                  </a:lnTo>
                  <a:lnTo>
                    <a:pt x="857" y="638"/>
                  </a:lnTo>
                  <a:lnTo>
                    <a:pt x="855" y="550"/>
                  </a:lnTo>
                  <a:lnTo>
                    <a:pt x="852" y="468"/>
                  </a:lnTo>
                  <a:lnTo>
                    <a:pt x="843" y="394"/>
                  </a:lnTo>
                  <a:lnTo>
                    <a:pt x="833" y="325"/>
                  </a:lnTo>
                  <a:lnTo>
                    <a:pt x="816" y="264"/>
                  </a:lnTo>
                  <a:lnTo>
                    <a:pt x="798" y="219"/>
                  </a:lnTo>
                  <a:lnTo>
                    <a:pt x="773" y="179"/>
                  </a:lnTo>
                  <a:lnTo>
                    <a:pt x="741" y="145"/>
                  </a:lnTo>
                  <a:lnTo>
                    <a:pt x="706" y="116"/>
                  </a:lnTo>
                  <a:lnTo>
                    <a:pt x="666" y="94"/>
                  </a:lnTo>
                  <a:lnTo>
                    <a:pt x="622" y="77"/>
                  </a:lnTo>
                  <a:lnTo>
                    <a:pt x="579" y="68"/>
                  </a:lnTo>
                  <a:lnTo>
                    <a:pt x="534" y="65"/>
                  </a:lnTo>
                  <a:close/>
                  <a:moveTo>
                    <a:pt x="534" y="0"/>
                  </a:moveTo>
                  <a:lnTo>
                    <a:pt x="599" y="5"/>
                  </a:lnTo>
                  <a:lnTo>
                    <a:pt x="663" y="16"/>
                  </a:lnTo>
                  <a:lnTo>
                    <a:pt x="719" y="34"/>
                  </a:lnTo>
                  <a:lnTo>
                    <a:pt x="773" y="58"/>
                  </a:lnTo>
                  <a:lnTo>
                    <a:pt x="820" y="86"/>
                  </a:lnTo>
                  <a:lnTo>
                    <a:pt x="863" y="118"/>
                  </a:lnTo>
                  <a:lnTo>
                    <a:pt x="898" y="153"/>
                  </a:lnTo>
                  <a:lnTo>
                    <a:pt x="929" y="192"/>
                  </a:lnTo>
                  <a:lnTo>
                    <a:pt x="970" y="258"/>
                  </a:lnTo>
                  <a:lnTo>
                    <a:pt x="1002" y="327"/>
                  </a:lnTo>
                  <a:lnTo>
                    <a:pt x="1027" y="402"/>
                  </a:lnTo>
                  <a:lnTo>
                    <a:pt x="1046" y="481"/>
                  </a:lnTo>
                  <a:lnTo>
                    <a:pt x="1057" y="566"/>
                  </a:lnTo>
                  <a:lnTo>
                    <a:pt x="1064" y="658"/>
                  </a:lnTo>
                  <a:lnTo>
                    <a:pt x="1066" y="756"/>
                  </a:lnTo>
                  <a:lnTo>
                    <a:pt x="1066" y="756"/>
                  </a:lnTo>
                  <a:lnTo>
                    <a:pt x="1066" y="780"/>
                  </a:lnTo>
                  <a:lnTo>
                    <a:pt x="1066" y="807"/>
                  </a:lnTo>
                  <a:lnTo>
                    <a:pt x="1064" y="839"/>
                  </a:lnTo>
                  <a:lnTo>
                    <a:pt x="1062" y="873"/>
                  </a:lnTo>
                  <a:lnTo>
                    <a:pt x="1061" y="912"/>
                  </a:lnTo>
                  <a:lnTo>
                    <a:pt x="1056" y="950"/>
                  </a:lnTo>
                  <a:lnTo>
                    <a:pt x="1051" y="992"/>
                  </a:lnTo>
                  <a:lnTo>
                    <a:pt x="1044" y="1035"/>
                  </a:lnTo>
                  <a:lnTo>
                    <a:pt x="1034" y="1079"/>
                  </a:lnTo>
                  <a:lnTo>
                    <a:pt x="1022" y="1124"/>
                  </a:lnTo>
                  <a:lnTo>
                    <a:pt x="1007" y="1167"/>
                  </a:lnTo>
                  <a:lnTo>
                    <a:pt x="991" y="1211"/>
                  </a:lnTo>
                  <a:lnTo>
                    <a:pt x="970" y="1254"/>
                  </a:lnTo>
                  <a:lnTo>
                    <a:pt x="945" y="1294"/>
                  </a:lnTo>
                  <a:lnTo>
                    <a:pt x="919" y="1333"/>
                  </a:lnTo>
                  <a:lnTo>
                    <a:pt x="887" y="1368"/>
                  </a:lnTo>
                  <a:lnTo>
                    <a:pt x="850" y="1400"/>
                  </a:lnTo>
                  <a:lnTo>
                    <a:pt x="810" y="1429"/>
                  </a:lnTo>
                  <a:lnTo>
                    <a:pt x="766" y="1455"/>
                  </a:lnTo>
                  <a:lnTo>
                    <a:pt x="716" y="1474"/>
                  </a:lnTo>
                  <a:lnTo>
                    <a:pt x="661" y="1490"/>
                  </a:lnTo>
                  <a:lnTo>
                    <a:pt x="599" y="1498"/>
                  </a:lnTo>
                  <a:lnTo>
                    <a:pt x="534" y="1502"/>
                  </a:lnTo>
                  <a:lnTo>
                    <a:pt x="467" y="1498"/>
                  </a:lnTo>
                  <a:lnTo>
                    <a:pt x="407" y="1490"/>
                  </a:lnTo>
                  <a:lnTo>
                    <a:pt x="351" y="1474"/>
                  </a:lnTo>
                  <a:lnTo>
                    <a:pt x="301" y="1455"/>
                  </a:lnTo>
                  <a:lnTo>
                    <a:pt x="256" y="1429"/>
                  </a:lnTo>
                  <a:lnTo>
                    <a:pt x="216" y="1400"/>
                  </a:lnTo>
                  <a:lnTo>
                    <a:pt x="179" y="1368"/>
                  </a:lnTo>
                  <a:lnTo>
                    <a:pt x="147" y="1333"/>
                  </a:lnTo>
                  <a:lnTo>
                    <a:pt x="120" y="1294"/>
                  </a:lnTo>
                  <a:lnTo>
                    <a:pt x="97" y="1254"/>
                  </a:lnTo>
                  <a:lnTo>
                    <a:pt x="75" y="1211"/>
                  </a:lnTo>
                  <a:lnTo>
                    <a:pt x="59" y="1167"/>
                  </a:lnTo>
                  <a:lnTo>
                    <a:pt x="43" y="1124"/>
                  </a:lnTo>
                  <a:lnTo>
                    <a:pt x="32" y="1079"/>
                  </a:lnTo>
                  <a:lnTo>
                    <a:pt x="23" y="1035"/>
                  </a:lnTo>
                  <a:lnTo>
                    <a:pt x="15" y="992"/>
                  </a:lnTo>
                  <a:lnTo>
                    <a:pt x="10" y="950"/>
                  </a:lnTo>
                  <a:lnTo>
                    <a:pt x="5" y="912"/>
                  </a:lnTo>
                  <a:lnTo>
                    <a:pt x="3" y="873"/>
                  </a:lnTo>
                  <a:lnTo>
                    <a:pt x="2" y="839"/>
                  </a:lnTo>
                  <a:lnTo>
                    <a:pt x="0" y="807"/>
                  </a:lnTo>
                  <a:lnTo>
                    <a:pt x="0" y="780"/>
                  </a:lnTo>
                  <a:lnTo>
                    <a:pt x="0" y="756"/>
                  </a:lnTo>
                  <a:lnTo>
                    <a:pt x="0" y="733"/>
                  </a:lnTo>
                  <a:lnTo>
                    <a:pt x="0" y="706"/>
                  </a:lnTo>
                  <a:lnTo>
                    <a:pt x="2" y="675"/>
                  </a:lnTo>
                  <a:lnTo>
                    <a:pt x="3" y="640"/>
                  </a:lnTo>
                  <a:lnTo>
                    <a:pt x="5" y="603"/>
                  </a:lnTo>
                  <a:lnTo>
                    <a:pt x="10" y="563"/>
                  </a:lnTo>
                  <a:lnTo>
                    <a:pt x="15" y="520"/>
                  </a:lnTo>
                  <a:lnTo>
                    <a:pt x="23" y="476"/>
                  </a:lnTo>
                  <a:lnTo>
                    <a:pt x="32" y="431"/>
                  </a:lnTo>
                  <a:lnTo>
                    <a:pt x="43" y="388"/>
                  </a:lnTo>
                  <a:lnTo>
                    <a:pt x="59" y="343"/>
                  </a:lnTo>
                  <a:lnTo>
                    <a:pt x="75" y="298"/>
                  </a:lnTo>
                  <a:lnTo>
                    <a:pt x="97" y="254"/>
                  </a:lnTo>
                  <a:lnTo>
                    <a:pt x="120" y="214"/>
                  </a:lnTo>
                  <a:lnTo>
                    <a:pt x="147" y="174"/>
                  </a:lnTo>
                  <a:lnTo>
                    <a:pt x="179" y="139"/>
                  </a:lnTo>
                  <a:lnTo>
                    <a:pt x="216" y="105"/>
                  </a:lnTo>
                  <a:lnTo>
                    <a:pt x="256" y="74"/>
                  </a:lnTo>
                  <a:lnTo>
                    <a:pt x="301" y="50"/>
                  </a:lnTo>
                  <a:lnTo>
                    <a:pt x="351" y="29"/>
                  </a:lnTo>
                  <a:lnTo>
                    <a:pt x="407" y="13"/>
                  </a:lnTo>
                  <a:lnTo>
                    <a:pt x="467" y="4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2590800" y="3048000"/>
            <a:ext cx="2971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has an action of </a:t>
            </a:r>
            <a:endParaRPr lang="en-US" sz="2800" dirty="0"/>
          </a:p>
        </p:txBody>
      </p:sp>
      <p:grpSp>
        <p:nvGrpSpPr>
          <p:cNvPr id="2063" name="Group 1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867400" y="3048000"/>
            <a:ext cx="2115638" cy="571500"/>
            <a:chOff x="3438" y="2497"/>
            <a:chExt cx="6023" cy="1627"/>
          </a:xfrm>
        </p:grpSpPr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3438" y="2998"/>
              <a:ext cx="590" cy="737"/>
            </a:xfrm>
            <a:custGeom>
              <a:avLst/>
              <a:gdLst/>
              <a:ahLst/>
              <a:cxnLst>
                <a:cxn ang="0">
                  <a:pos x="489" y="15"/>
                </a:cxn>
                <a:cxn ang="0">
                  <a:pos x="573" y="81"/>
                </a:cxn>
                <a:cxn ang="0">
                  <a:pos x="586" y="170"/>
                </a:cxn>
                <a:cxn ang="0">
                  <a:pos x="551" y="221"/>
                </a:cxn>
                <a:cxn ang="0">
                  <a:pos x="497" y="228"/>
                </a:cxn>
                <a:cxn ang="0">
                  <a:pos x="467" y="198"/>
                </a:cxn>
                <a:cxn ang="0">
                  <a:pos x="480" y="144"/>
                </a:cxn>
                <a:cxn ang="0">
                  <a:pos x="543" y="110"/>
                </a:cxn>
                <a:cxn ang="0">
                  <a:pos x="512" y="68"/>
                </a:cxn>
                <a:cxn ang="0">
                  <a:pos x="441" y="40"/>
                </a:cxn>
                <a:cxn ang="0">
                  <a:pos x="356" y="40"/>
                </a:cxn>
                <a:cxn ang="0">
                  <a:pos x="267" y="81"/>
                </a:cxn>
                <a:cxn ang="0">
                  <a:pos x="226" y="145"/>
                </a:cxn>
                <a:cxn ang="0">
                  <a:pos x="222" y="208"/>
                </a:cxn>
                <a:cxn ang="0">
                  <a:pos x="259" y="253"/>
                </a:cxn>
                <a:cxn ang="0">
                  <a:pos x="321" y="274"/>
                </a:cxn>
                <a:cxn ang="0">
                  <a:pos x="415" y="296"/>
                </a:cxn>
                <a:cxn ang="0">
                  <a:pos x="501" y="347"/>
                </a:cxn>
                <a:cxn ang="0">
                  <a:pos x="540" y="406"/>
                </a:cxn>
                <a:cxn ang="0">
                  <a:pos x="549" y="485"/>
                </a:cxn>
                <a:cxn ang="0">
                  <a:pos x="528" y="560"/>
                </a:cxn>
                <a:cxn ang="0">
                  <a:pos x="475" y="643"/>
                </a:cxn>
                <a:cxn ang="0">
                  <a:pos x="378" y="709"/>
                </a:cxn>
                <a:cxn ang="0">
                  <a:pos x="228" y="737"/>
                </a:cxn>
                <a:cxn ang="0">
                  <a:pos x="81" y="705"/>
                </a:cxn>
                <a:cxn ang="0">
                  <a:pos x="5" y="617"/>
                </a:cxn>
                <a:cxn ang="0">
                  <a:pos x="13" y="519"/>
                </a:cxn>
                <a:cxn ang="0">
                  <a:pos x="68" y="473"/>
                </a:cxn>
                <a:cxn ang="0">
                  <a:pos x="124" y="481"/>
                </a:cxn>
                <a:cxn ang="0">
                  <a:pos x="148" y="530"/>
                </a:cxn>
                <a:cxn ang="0">
                  <a:pos x="120" y="592"/>
                </a:cxn>
                <a:cxn ang="0">
                  <a:pos x="48" y="615"/>
                </a:cxn>
                <a:cxn ang="0">
                  <a:pos x="107" y="675"/>
                </a:cxn>
                <a:cxn ang="0">
                  <a:pos x="181" y="698"/>
                </a:cxn>
                <a:cxn ang="0">
                  <a:pos x="232" y="702"/>
                </a:cxn>
                <a:cxn ang="0">
                  <a:pos x="356" y="675"/>
                </a:cxn>
                <a:cxn ang="0">
                  <a:pos x="426" y="617"/>
                </a:cxn>
                <a:cxn ang="0">
                  <a:pos x="456" y="555"/>
                </a:cxn>
                <a:cxn ang="0">
                  <a:pos x="456" y="492"/>
                </a:cxn>
                <a:cxn ang="0">
                  <a:pos x="408" y="434"/>
                </a:cxn>
                <a:cxn ang="0">
                  <a:pos x="324" y="406"/>
                </a:cxn>
                <a:cxn ang="0">
                  <a:pos x="259" y="391"/>
                </a:cxn>
                <a:cxn ang="0">
                  <a:pos x="193" y="362"/>
                </a:cxn>
                <a:cxn ang="0">
                  <a:pos x="141" y="302"/>
                </a:cxn>
                <a:cxn ang="0">
                  <a:pos x="130" y="219"/>
                </a:cxn>
                <a:cxn ang="0">
                  <a:pos x="152" y="145"/>
                </a:cxn>
                <a:cxn ang="0">
                  <a:pos x="207" y="68"/>
                </a:cxn>
                <a:cxn ang="0">
                  <a:pos x="306" y="14"/>
                </a:cxn>
              </a:cxnLst>
              <a:rect l="0" t="0" r="r" b="b"/>
              <a:pathLst>
                <a:path w="590" h="737">
                  <a:moveTo>
                    <a:pt x="400" y="0"/>
                  </a:moveTo>
                  <a:lnTo>
                    <a:pt x="449" y="4"/>
                  </a:lnTo>
                  <a:lnTo>
                    <a:pt x="489" y="15"/>
                  </a:lnTo>
                  <a:lnTo>
                    <a:pt x="525" y="32"/>
                  </a:lnTo>
                  <a:lnTo>
                    <a:pt x="553" y="55"/>
                  </a:lnTo>
                  <a:lnTo>
                    <a:pt x="573" y="81"/>
                  </a:lnTo>
                  <a:lnTo>
                    <a:pt x="584" y="110"/>
                  </a:lnTo>
                  <a:lnTo>
                    <a:pt x="590" y="142"/>
                  </a:lnTo>
                  <a:lnTo>
                    <a:pt x="586" y="170"/>
                  </a:lnTo>
                  <a:lnTo>
                    <a:pt x="578" y="191"/>
                  </a:lnTo>
                  <a:lnTo>
                    <a:pt x="565" y="210"/>
                  </a:lnTo>
                  <a:lnTo>
                    <a:pt x="551" y="221"/>
                  </a:lnTo>
                  <a:lnTo>
                    <a:pt x="534" y="228"/>
                  </a:lnTo>
                  <a:lnTo>
                    <a:pt x="515" y="230"/>
                  </a:lnTo>
                  <a:lnTo>
                    <a:pt x="497" y="228"/>
                  </a:lnTo>
                  <a:lnTo>
                    <a:pt x="482" y="221"/>
                  </a:lnTo>
                  <a:lnTo>
                    <a:pt x="473" y="211"/>
                  </a:lnTo>
                  <a:lnTo>
                    <a:pt x="467" y="198"/>
                  </a:lnTo>
                  <a:lnTo>
                    <a:pt x="465" y="185"/>
                  </a:lnTo>
                  <a:lnTo>
                    <a:pt x="469" y="164"/>
                  </a:lnTo>
                  <a:lnTo>
                    <a:pt x="480" y="144"/>
                  </a:lnTo>
                  <a:lnTo>
                    <a:pt x="497" y="127"/>
                  </a:lnTo>
                  <a:lnTo>
                    <a:pt x="517" y="115"/>
                  </a:lnTo>
                  <a:lnTo>
                    <a:pt x="543" y="110"/>
                  </a:lnTo>
                  <a:lnTo>
                    <a:pt x="543" y="110"/>
                  </a:lnTo>
                  <a:lnTo>
                    <a:pt x="530" y="87"/>
                  </a:lnTo>
                  <a:lnTo>
                    <a:pt x="512" y="68"/>
                  </a:lnTo>
                  <a:lnTo>
                    <a:pt x="489" y="55"/>
                  </a:lnTo>
                  <a:lnTo>
                    <a:pt x="465" y="46"/>
                  </a:lnTo>
                  <a:lnTo>
                    <a:pt x="441" y="40"/>
                  </a:lnTo>
                  <a:lnTo>
                    <a:pt x="419" y="38"/>
                  </a:lnTo>
                  <a:lnTo>
                    <a:pt x="400" y="36"/>
                  </a:lnTo>
                  <a:lnTo>
                    <a:pt x="356" y="40"/>
                  </a:lnTo>
                  <a:lnTo>
                    <a:pt x="321" y="49"/>
                  </a:lnTo>
                  <a:lnTo>
                    <a:pt x="291" y="64"/>
                  </a:lnTo>
                  <a:lnTo>
                    <a:pt x="267" y="81"/>
                  </a:lnTo>
                  <a:lnTo>
                    <a:pt x="248" y="102"/>
                  </a:lnTo>
                  <a:lnTo>
                    <a:pt x="233" y="125"/>
                  </a:lnTo>
                  <a:lnTo>
                    <a:pt x="226" y="145"/>
                  </a:lnTo>
                  <a:lnTo>
                    <a:pt x="220" y="164"/>
                  </a:lnTo>
                  <a:lnTo>
                    <a:pt x="219" y="181"/>
                  </a:lnTo>
                  <a:lnTo>
                    <a:pt x="222" y="208"/>
                  </a:lnTo>
                  <a:lnTo>
                    <a:pt x="230" y="227"/>
                  </a:lnTo>
                  <a:lnTo>
                    <a:pt x="243" y="242"/>
                  </a:lnTo>
                  <a:lnTo>
                    <a:pt x="259" y="253"/>
                  </a:lnTo>
                  <a:lnTo>
                    <a:pt x="278" y="262"/>
                  </a:lnTo>
                  <a:lnTo>
                    <a:pt x="298" y="270"/>
                  </a:lnTo>
                  <a:lnTo>
                    <a:pt x="321" y="274"/>
                  </a:lnTo>
                  <a:lnTo>
                    <a:pt x="341" y="279"/>
                  </a:lnTo>
                  <a:lnTo>
                    <a:pt x="382" y="289"/>
                  </a:lnTo>
                  <a:lnTo>
                    <a:pt x="415" y="296"/>
                  </a:lnTo>
                  <a:lnTo>
                    <a:pt x="447" y="309"/>
                  </a:lnTo>
                  <a:lnTo>
                    <a:pt x="475" y="325"/>
                  </a:lnTo>
                  <a:lnTo>
                    <a:pt x="501" y="347"/>
                  </a:lnTo>
                  <a:lnTo>
                    <a:pt x="514" y="362"/>
                  </a:lnTo>
                  <a:lnTo>
                    <a:pt x="527" y="383"/>
                  </a:lnTo>
                  <a:lnTo>
                    <a:pt x="540" y="406"/>
                  </a:lnTo>
                  <a:lnTo>
                    <a:pt x="547" y="434"/>
                  </a:lnTo>
                  <a:lnTo>
                    <a:pt x="551" y="466"/>
                  </a:lnTo>
                  <a:lnTo>
                    <a:pt x="549" y="485"/>
                  </a:lnTo>
                  <a:lnTo>
                    <a:pt x="545" y="507"/>
                  </a:lnTo>
                  <a:lnTo>
                    <a:pt x="540" y="534"/>
                  </a:lnTo>
                  <a:lnTo>
                    <a:pt x="528" y="560"/>
                  </a:lnTo>
                  <a:lnTo>
                    <a:pt x="515" y="588"/>
                  </a:lnTo>
                  <a:lnTo>
                    <a:pt x="497" y="617"/>
                  </a:lnTo>
                  <a:lnTo>
                    <a:pt x="475" y="643"/>
                  </a:lnTo>
                  <a:lnTo>
                    <a:pt x="449" y="668"/>
                  </a:lnTo>
                  <a:lnTo>
                    <a:pt x="415" y="690"/>
                  </a:lnTo>
                  <a:lnTo>
                    <a:pt x="378" y="709"/>
                  </a:lnTo>
                  <a:lnTo>
                    <a:pt x="335" y="724"/>
                  </a:lnTo>
                  <a:lnTo>
                    <a:pt x="285" y="734"/>
                  </a:lnTo>
                  <a:lnTo>
                    <a:pt x="228" y="737"/>
                  </a:lnTo>
                  <a:lnTo>
                    <a:pt x="172" y="734"/>
                  </a:lnTo>
                  <a:lnTo>
                    <a:pt x="122" y="722"/>
                  </a:lnTo>
                  <a:lnTo>
                    <a:pt x="81" y="705"/>
                  </a:lnTo>
                  <a:lnTo>
                    <a:pt x="46" y="681"/>
                  </a:lnTo>
                  <a:lnTo>
                    <a:pt x="20" y="651"/>
                  </a:lnTo>
                  <a:lnTo>
                    <a:pt x="5" y="617"/>
                  </a:lnTo>
                  <a:lnTo>
                    <a:pt x="0" y="579"/>
                  </a:lnTo>
                  <a:lnTo>
                    <a:pt x="3" y="545"/>
                  </a:lnTo>
                  <a:lnTo>
                    <a:pt x="13" y="519"/>
                  </a:lnTo>
                  <a:lnTo>
                    <a:pt x="29" y="498"/>
                  </a:lnTo>
                  <a:lnTo>
                    <a:pt x="48" y="483"/>
                  </a:lnTo>
                  <a:lnTo>
                    <a:pt x="68" y="473"/>
                  </a:lnTo>
                  <a:lnTo>
                    <a:pt x="91" y="472"/>
                  </a:lnTo>
                  <a:lnTo>
                    <a:pt x="109" y="473"/>
                  </a:lnTo>
                  <a:lnTo>
                    <a:pt x="124" y="481"/>
                  </a:lnTo>
                  <a:lnTo>
                    <a:pt x="137" y="492"/>
                  </a:lnTo>
                  <a:lnTo>
                    <a:pt x="144" y="509"/>
                  </a:lnTo>
                  <a:lnTo>
                    <a:pt x="148" y="530"/>
                  </a:lnTo>
                  <a:lnTo>
                    <a:pt x="144" y="553"/>
                  </a:lnTo>
                  <a:lnTo>
                    <a:pt x="135" y="573"/>
                  </a:lnTo>
                  <a:lnTo>
                    <a:pt x="120" y="592"/>
                  </a:lnTo>
                  <a:lnTo>
                    <a:pt x="100" y="605"/>
                  </a:lnTo>
                  <a:lnTo>
                    <a:pt x="76" y="613"/>
                  </a:lnTo>
                  <a:lnTo>
                    <a:pt x="48" y="615"/>
                  </a:lnTo>
                  <a:lnTo>
                    <a:pt x="63" y="639"/>
                  </a:lnTo>
                  <a:lnTo>
                    <a:pt x="83" y="660"/>
                  </a:lnTo>
                  <a:lnTo>
                    <a:pt x="107" y="675"/>
                  </a:lnTo>
                  <a:lnTo>
                    <a:pt x="131" y="686"/>
                  </a:lnTo>
                  <a:lnTo>
                    <a:pt x="157" y="694"/>
                  </a:lnTo>
                  <a:lnTo>
                    <a:pt x="181" y="698"/>
                  </a:lnTo>
                  <a:lnTo>
                    <a:pt x="204" y="700"/>
                  </a:lnTo>
                  <a:lnTo>
                    <a:pt x="220" y="702"/>
                  </a:lnTo>
                  <a:lnTo>
                    <a:pt x="232" y="702"/>
                  </a:lnTo>
                  <a:lnTo>
                    <a:pt x="280" y="698"/>
                  </a:lnTo>
                  <a:lnTo>
                    <a:pt x="321" y="688"/>
                  </a:lnTo>
                  <a:lnTo>
                    <a:pt x="356" y="675"/>
                  </a:lnTo>
                  <a:lnTo>
                    <a:pt x="384" y="658"/>
                  </a:lnTo>
                  <a:lnTo>
                    <a:pt x="408" y="639"/>
                  </a:lnTo>
                  <a:lnTo>
                    <a:pt x="426" y="617"/>
                  </a:lnTo>
                  <a:lnTo>
                    <a:pt x="439" y="596"/>
                  </a:lnTo>
                  <a:lnTo>
                    <a:pt x="449" y="573"/>
                  </a:lnTo>
                  <a:lnTo>
                    <a:pt x="456" y="555"/>
                  </a:lnTo>
                  <a:lnTo>
                    <a:pt x="460" y="536"/>
                  </a:lnTo>
                  <a:lnTo>
                    <a:pt x="460" y="522"/>
                  </a:lnTo>
                  <a:lnTo>
                    <a:pt x="456" y="492"/>
                  </a:lnTo>
                  <a:lnTo>
                    <a:pt x="447" y="468"/>
                  </a:lnTo>
                  <a:lnTo>
                    <a:pt x="430" y="449"/>
                  </a:lnTo>
                  <a:lnTo>
                    <a:pt x="408" y="434"/>
                  </a:lnTo>
                  <a:lnTo>
                    <a:pt x="384" y="421"/>
                  </a:lnTo>
                  <a:lnTo>
                    <a:pt x="356" y="413"/>
                  </a:lnTo>
                  <a:lnTo>
                    <a:pt x="324" y="406"/>
                  </a:lnTo>
                  <a:lnTo>
                    <a:pt x="295" y="400"/>
                  </a:lnTo>
                  <a:lnTo>
                    <a:pt x="278" y="396"/>
                  </a:lnTo>
                  <a:lnTo>
                    <a:pt x="259" y="391"/>
                  </a:lnTo>
                  <a:lnTo>
                    <a:pt x="237" y="385"/>
                  </a:lnTo>
                  <a:lnTo>
                    <a:pt x="215" y="375"/>
                  </a:lnTo>
                  <a:lnTo>
                    <a:pt x="193" y="362"/>
                  </a:lnTo>
                  <a:lnTo>
                    <a:pt x="172" y="347"/>
                  </a:lnTo>
                  <a:lnTo>
                    <a:pt x="156" y="326"/>
                  </a:lnTo>
                  <a:lnTo>
                    <a:pt x="141" y="302"/>
                  </a:lnTo>
                  <a:lnTo>
                    <a:pt x="131" y="274"/>
                  </a:lnTo>
                  <a:lnTo>
                    <a:pt x="128" y="238"/>
                  </a:lnTo>
                  <a:lnTo>
                    <a:pt x="130" y="219"/>
                  </a:lnTo>
                  <a:lnTo>
                    <a:pt x="133" y="196"/>
                  </a:lnTo>
                  <a:lnTo>
                    <a:pt x="141" y="172"/>
                  </a:lnTo>
                  <a:lnTo>
                    <a:pt x="152" y="145"/>
                  </a:lnTo>
                  <a:lnTo>
                    <a:pt x="167" y="119"/>
                  </a:lnTo>
                  <a:lnTo>
                    <a:pt x="185" y="93"/>
                  </a:lnTo>
                  <a:lnTo>
                    <a:pt x="207" y="68"/>
                  </a:lnTo>
                  <a:lnTo>
                    <a:pt x="235" y="46"/>
                  </a:lnTo>
                  <a:lnTo>
                    <a:pt x="269" y="27"/>
                  </a:lnTo>
                  <a:lnTo>
                    <a:pt x="306" y="14"/>
                  </a:lnTo>
                  <a:lnTo>
                    <a:pt x="350" y="4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 noEditPoints="1"/>
            </p:cNvSpPr>
            <p:nvPr/>
          </p:nvSpPr>
          <p:spPr bwMode="auto">
            <a:xfrm>
              <a:off x="4174" y="2998"/>
              <a:ext cx="687" cy="737"/>
            </a:xfrm>
            <a:custGeom>
              <a:avLst/>
              <a:gdLst/>
              <a:ahLst/>
              <a:cxnLst>
                <a:cxn ang="0">
                  <a:pos x="406" y="38"/>
                </a:cxn>
                <a:cxn ang="0">
                  <a:pos x="349" y="57"/>
                </a:cxn>
                <a:cxn ang="0">
                  <a:pos x="282" y="102"/>
                </a:cxn>
                <a:cxn ang="0">
                  <a:pos x="212" y="185"/>
                </a:cxn>
                <a:cxn ang="0">
                  <a:pos x="176" y="262"/>
                </a:cxn>
                <a:cxn ang="0">
                  <a:pos x="147" y="357"/>
                </a:cxn>
                <a:cxn ang="0">
                  <a:pos x="126" y="451"/>
                </a:cxn>
                <a:cxn ang="0">
                  <a:pos x="119" y="524"/>
                </a:cxn>
                <a:cxn ang="0">
                  <a:pos x="130" y="605"/>
                </a:cxn>
                <a:cxn ang="0">
                  <a:pos x="162" y="660"/>
                </a:cxn>
                <a:cxn ang="0">
                  <a:pos x="208" y="692"/>
                </a:cxn>
                <a:cxn ang="0">
                  <a:pos x="260" y="702"/>
                </a:cxn>
                <a:cxn ang="0">
                  <a:pos x="336" y="683"/>
                </a:cxn>
                <a:cxn ang="0">
                  <a:pos x="412" y="632"/>
                </a:cxn>
                <a:cxn ang="0">
                  <a:pos x="475" y="553"/>
                </a:cxn>
                <a:cxn ang="0">
                  <a:pos x="516" y="464"/>
                </a:cxn>
                <a:cxn ang="0">
                  <a:pos x="546" y="366"/>
                </a:cxn>
                <a:cxn ang="0">
                  <a:pos x="562" y="277"/>
                </a:cxn>
                <a:cxn ang="0">
                  <a:pos x="570" y="213"/>
                </a:cxn>
                <a:cxn ang="0">
                  <a:pos x="557" y="134"/>
                </a:cxn>
                <a:cxn ang="0">
                  <a:pos x="523" y="74"/>
                </a:cxn>
                <a:cxn ang="0">
                  <a:pos x="466" y="42"/>
                </a:cxn>
                <a:cxn ang="0">
                  <a:pos x="431" y="0"/>
                </a:cxn>
                <a:cxn ang="0">
                  <a:pos x="521" y="15"/>
                </a:cxn>
                <a:cxn ang="0">
                  <a:pos x="596" y="59"/>
                </a:cxn>
                <a:cxn ang="0">
                  <a:pos x="653" y="129"/>
                </a:cxn>
                <a:cxn ang="0">
                  <a:pos x="683" y="221"/>
                </a:cxn>
                <a:cxn ang="0">
                  <a:pos x="681" y="345"/>
                </a:cxn>
                <a:cxn ang="0">
                  <a:pos x="635" y="479"/>
                </a:cxn>
                <a:cxn ang="0">
                  <a:pos x="553" y="594"/>
                </a:cxn>
                <a:cxn ang="0">
                  <a:pos x="444" y="683"/>
                </a:cxn>
                <a:cxn ang="0">
                  <a:pos x="321" y="730"/>
                </a:cxn>
                <a:cxn ang="0">
                  <a:pos x="202" y="732"/>
                </a:cxn>
                <a:cxn ang="0">
                  <a:pos x="110" y="692"/>
                </a:cxn>
                <a:cxn ang="0">
                  <a:pos x="43" y="620"/>
                </a:cxn>
                <a:cxn ang="0">
                  <a:pos x="6" y="521"/>
                </a:cxn>
                <a:cxn ang="0">
                  <a:pos x="6" y="394"/>
                </a:cxn>
                <a:cxn ang="0">
                  <a:pos x="52" y="260"/>
                </a:cxn>
                <a:cxn ang="0">
                  <a:pos x="134" y="145"/>
                </a:cxn>
                <a:cxn ang="0">
                  <a:pos x="241" y="57"/>
                </a:cxn>
                <a:cxn ang="0">
                  <a:pos x="366" y="8"/>
                </a:cxn>
              </a:cxnLst>
              <a:rect l="0" t="0" r="r" b="b"/>
              <a:pathLst>
                <a:path w="687" h="737">
                  <a:moveTo>
                    <a:pt x="429" y="36"/>
                  </a:moveTo>
                  <a:lnTo>
                    <a:pt x="406" y="38"/>
                  </a:lnTo>
                  <a:lnTo>
                    <a:pt x="379" y="44"/>
                  </a:lnTo>
                  <a:lnTo>
                    <a:pt x="349" y="57"/>
                  </a:lnTo>
                  <a:lnTo>
                    <a:pt x="316" y="76"/>
                  </a:lnTo>
                  <a:lnTo>
                    <a:pt x="282" y="102"/>
                  </a:lnTo>
                  <a:lnTo>
                    <a:pt x="247" y="138"/>
                  </a:lnTo>
                  <a:lnTo>
                    <a:pt x="212" y="185"/>
                  </a:lnTo>
                  <a:lnTo>
                    <a:pt x="193" y="221"/>
                  </a:lnTo>
                  <a:lnTo>
                    <a:pt x="176" y="262"/>
                  </a:lnTo>
                  <a:lnTo>
                    <a:pt x="160" y="309"/>
                  </a:lnTo>
                  <a:lnTo>
                    <a:pt x="147" y="357"/>
                  </a:lnTo>
                  <a:lnTo>
                    <a:pt x="134" y="406"/>
                  </a:lnTo>
                  <a:lnTo>
                    <a:pt x="126" y="451"/>
                  </a:lnTo>
                  <a:lnTo>
                    <a:pt x="121" y="490"/>
                  </a:lnTo>
                  <a:lnTo>
                    <a:pt x="119" y="524"/>
                  </a:lnTo>
                  <a:lnTo>
                    <a:pt x="121" y="568"/>
                  </a:lnTo>
                  <a:lnTo>
                    <a:pt x="130" y="605"/>
                  </a:lnTo>
                  <a:lnTo>
                    <a:pt x="145" y="636"/>
                  </a:lnTo>
                  <a:lnTo>
                    <a:pt x="162" y="660"/>
                  </a:lnTo>
                  <a:lnTo>
                    <a:pt x="184" y="679"/>
                  </a:lnTo>
                  <a:lnTo>
                    <a:pt x="208" y="692"/>
                  </a:lnTo>
                  <a:lnTo>
                    <a:pt x="232" y="700"/>
                  </a:lnTo>
                  <a:lnTo>
                    <a:pt x="260" y="702"/>
                  </a:lnTo>
                  <a:lnTo>
                    <a:pt x="297" y="696"/>
                  </a:lnTo>
                  <a:lnTo>
                    <a:pt x="336" y="683"/>
                  </a:lnTo>
                  <a:lnTo>
                    <a:pt x="375" y="662"/>
                  </a:lnTo>
                  <a:lnTo>
                    <a:pt x="412" y="632"/>
                  </a:lnTo>
                  <a:lnTo>
                    <a:pt x="445" y="596"/>
                  </a:lnTo>
                  <a:lnTo>
                    <a:pt x="475" y="553"/>
                  </a:lnTo>
                  <a:lnTo>
                    <a:pt x="497" y="509"/>
                  </a:lnTo>
                  <a:lnTo>
                    <a:pt x="516" y="464"/>
                  </a:lnTo>
                  <a:lnTo>
                    <a:pt x="533" y="415"/>
                  </a:lnTo>
                  <a:lnTo>
                    <a:pt x="546" y="366"/>
                  </a:lnTo>
                  <a:lnTo>
                    <a:pt x="555" y="319"/>
                  </a:lnTo>
                  <a:lnTo>
                    <a:pt x="562" y="277"/>
                  </a:lnTo>
                  <a:lnTo>
                    <a:pt x="568" y="242"/>
                  </a:lnTo>
                  <a:lnTo>
                    <a:pt x="570" y="213"/>
                  </a:lnTo>
                  <a:lnTo>
                    <a:pt x="566" y="172"/>
                  </a:lnTo>
                  <a:lnTo>
                    <a:pt x="557" y="134"/>
                  </a:lnTo>
                  <a:lnTo>
                    <a:pt x="542" y="102"/>
                  </a:lnTo>
                  <a:lnTo>
                    <a:pt x="523" y="74"/>
                  </a:lnTo>
                  <a:lnTo>
                    <a:pt x="497" y="53"/>
                  </a:lnTo>
                  <a:lnTo>
                    <a:pt x="466" y="42"/>
                  </a:lnTo>
                  <a:lnTo>
                    <a:pt x="429" y="36"/>
                  </a:lnTo>
                  <a:close/>
                  <a:moveTo>
                    <a:pt x="431" y="0"/>
                  </a:moveTo>
                  <a:lnTo>
                    <a:pt x="477" y="4"/>
                  </a:lnTo>
                  <a:lnTo>
                    <a:pt x="521" y="15"/>
                  </a:lnTo>
                  <a:lnTo>
                    <a:pt x="560" y="34"/>
                  </a:lnTo>
                  <a:lnTo>
                    <a:pt x="596" y="59"/>
                  </a:lnTo>
                  <a:lnTo>
                    <a:pt x="627" y="91"/>
                  </a:lnTo>
                  <a:lnTo>
                    <a:pt x="653" y="129"/>
                  </a:lnTo>
                  <a:lnTo>
                    <a:pt x="672" y="172"/>
                  </a:lnTo>
                  <a:lnTo>
                    <a:pt x="683" y="221"/>
                  </a:lnTo>
                  <a:lnTo>
                    <a:pt x="687" y="274"/>
                  </a:lnTo>
                  <a:lnTo>
                    <a:pt x="681" y="345"/>
                  </a:lnTo>
                  <a:lnTo>
                    <a:pt x="662" y="413"/>
                  </a:lnTo>
                  <a:lnTo>
                    <a:pt x="635" y="479"/>
                  </a:lnTo>
                  <a:lnTo>
                    <a:pt x="598" y="539"/>
                  </a:lnTo>
                  <a:lnTo>
                    <a:pt x="553" y="594"/>
                  </a:lnTo>
                  <a:lnTo>
                    <a:pt x="501" y="643"/>
                  </a:lnTo>
                  <a:lnTo>
                    <a:pt x="444" y="683"/>
                  </a:lnTo>
                  <a:lnTo>
                    <a:pt x="384" y="711"/>
                  </a:lnTo>
                  <a:lnTo>
                    <a:pt x="321" y="730"/>
                  </a:lnTo>
                  <a:lnTo>
                    <a:pt x="256" y="737"/>
                  </a:lnTo>
                  <a:lnTo>
                    <a:pt x="202" y="732"/>
                  </a:lnTo>
                  <a:lnTo>
                    <a:pt x="154" y="717"/>
                  </a:lnTo>
                  <a:lnTo>
                    <a:pt x="110" y="692"/>
                  </a:lnTo>
                  <a:lnTo>
                    <a:pt x="73" y="660"/>
                  </a:lnTo>
                  <a:lnTo>
                    <a:pt x="43" y="620"/>
                  </a:lnTo>
                  <a:lnTo>
                    <a:pt x="19" y="573"/>
                  </a:lnTo>
                  <a:lnTo>
                    <a:pt x="6" y="521"/>
                  </a:lnTo>
                  <a:lnTo>
                    <a:pt x="0" y="464"/>
                  </a:lnTo>
                  <a:lnTo>
                    <a:pt x="6" y="394"/>
                  </a:lnTo>
                  <a:lnTo>
                    <a:pt x="24" y="326"/>
                  </a:lnTo>
                  <a:lnTo>
                    <a:pt x="52" y="260"/>
                  </a:lnTo>
                  <a:lnTo>
                    <a:pt x="89" y="200"/>
                  </a:lnTo>
                  <a:lnTo>
                    <a:pt x="134" y="145"/>
                  </a:lnTo>
                  <a:lnTo>
                    <a:pt x="186" y="96"/>
                  </a:lnTo>
                  <a:lnTo>
                    <a:pt x="241" y="57"/>
                  </a:lnTo>
                  <a:lnTo>
                    <a:pt x="303" y="27"/>
                  </a:lnTo>
                  <a:lnTo>
                    <a:pt x="366" y="8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5040" y="2497"/>
              <a:ext cx="372" cy="1627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370" y="6"/>
                </a:cxn>
                <a:cxn ang="0">
                  <a:pos x="372" y="19"/>
                </a:cxn>
                <a:cxn ang="0">
                  <a:pos x="372" y="21"/>
                </a:cxn>
                <a:cxn ang="0">
                  <a:pos x="370" y="25"/>
                </a:cxn>
                <a:cxn ang="0">
                  <a:pos x="362" y="32"/>
                </a:cxn>
                <a:cxn ang="0">
                  <a:pos x="349" y="43"/>
                </a:cxn>
                <a:cxn ang="0">
                  <a:pos x="247" y="175"/>
                </a:cxn>
                <a:cxn ang="0">
                  <a:pos x="175" y="322"/>
                </a:cxn>
                <a:cxn ang="0">
                  <a:pos x="127" y="479"/>
                </a:cxn>
                <a:cxn ang="0">
                  <a:pos x="101" y="645"/>
                </a:cxn>
                <a:cxn ang="0">
                  <a:pos x="93" y="814"/>
                </a:cxn>
                <a:cxn ang="0">
                  <a:pos x="99" y="954"/>
                </a:cxn>
                <a:cxn ang="0">
                  <a:pos x="117" y="1101"/>
                </a:cxn>
                <a:cxn ang="0">
                  <a:pos x="154" y="1246"/>
                </a:cxn>
                <a:cxn ang="0">
                  <a:pos x="212" y="1387"/>
                </a:cxn>
                <a:cxn ang="0">
                  <a:pos x="294" y="1517"/>
                </a:cxn>
                <a:cxn ang="0">
                  <a:pos x="359" y="1589"/>
                </a:cxn>
                <a:cxn ang="0">
                  <a:pos x="370" y="1604"/>
                </a:cxn>
                <a:cxn ang="0">
                  <a:pos x="372" y="1612"/>
                </a:cxn>
                <a:cxn ang="0">
                  <a:pos x="372" y="1617"/>
                </a:cxn>
                <a:cxn ang="0">
                  <a:pos x="366" y="1625"/>
                </a:cxn>
                <a:cxn ang="0">
                  <a:pos x="355" y="1627"/>
                </a:cxn>
                <a:cxn ang="0">
                  <a:pos x="333" y="1615"/>
                </a:cxn>
                <a:cxn ang="0">
                  <a:pos x="288" y="1578"/>
                </a:cxn>
                <a:cxn ang="0">
                  <a:pos x="231" y="1515"/>
                </a:cxn>
                <a:cxn ang="0">
                  <a:pos x="167" y="1429"/>
                </a:cxn>
                <a:cxn ang="0">
                  <a:pos x="106" y="1319"/>
                </a:cxn>
                <a:cxn ang="0">
                  <a:pos x="39" y="1137"/>
                </a:cxn>
                <a:cxn ang="0">
                  <a:pos x="8" y="961"/>
                </a:cxn>
                <a:cxn ang="0">
                  <a:pos x="0" y="814"/>
                </a:cxn>
                <a:cxn ang="0">
                  <a:pos x="8" y="665"/>
                </a:cxn>
                <a:cxn ang="0">
                  <a:pos x="39" y="496"/>
                </a:cxn>
                <a:cxn ang="0">
                  <a:pos x="101" y="317"/>
                </a:cxn>
                <a:cxn ang="0">
                  <a:pos x="162" y="205"/>
                </a:cxn>
                <a:cxn ang="0">
                  <a:pos x="227" y="117"/>
                </a:cxn>
                <a:cxn ang="0">
                  <a:pos x="286" y="53"/>
                </a:cxn>
                <a:cxn ang="0">
                  <a:pos x="333" y="13"/>
                </a:cxn>
                <a:cxn ang="0">
                  <a:pos x="355" y="0"/>
                </a:cxn>
              </a:cxnLst>
              <a:rect l="0" t="0" r="r" b="b"/>
              <a:pathLst>
                <a:path w="372" h="1627">
                  <a:moveTo>
                    <a:pt x="355" y="0"/>
                  </a:moveTo>
                  <a:lnTo>
                    <a:pt x="360" y="2"/>
                  </a:lnTo>
                  <a:lnTo>
                    <a:pt x="366" y="4"/>
                  </a:lnTo>
                  <a:lnTo>
                    <a:pt x="370" y="6"/>
                  </a:lnTo>
                  <a:lnTo>
                    <a:pt x="372" y="11"/>
                  </a:lnTo>
                  <a:lnTo>
                    <a:pt x="372" y="19"/>
                  </a:lnTo>
                  <a:lnTo>
                    <a:pt x="372" y="19"/>
                  </a:lnTo>
                  <a:lnTo>
                    <a:pt x="372" y="21"/>
                  </a:lnTo>
                  <a:lnTo>
                    <a:pt x="372" y="23"/>
                  </a:lnTo>
                  <a:lnTo>
                    <a:pt x="370" y="25"/>
                  </a:lnTo>
                  <a:lnTo>
                    <a:pt x="366" y="28"/>
                  </a:lnTo>
                  <a:lnTo>
                    <a:pt x="362" y="32"/>
                  </a:lnTo>
                  <a:lnTo>
                    <a:pt x="357" y="38"/>
                  </a:lnTo>
                  <a:lnTo>
                    <a:pt x="349" y="43"/>
                  </a:lnTo>
                  <a:lnTo>
                    <a:pt x="295" y="107"/>
                  </a:lnTo>
                  <a:lnTo>
                    <a:pt x="247" y="175"/>
                  </a:lnTo>
                  <a:lnTo>
                    <a:pt x="208" y="247"/>
                  </a:lnTo>
                  <a:lnTo>
                    <a:pt x="175" y="322"/>
                  </a:lnTo>
                  <a:lnTo>
                    <a:pt x="147" y="400"/>
                  </a:lnTo>
                  <a:lnTo>
                    <a:pt x="127" y="479"/>
                  </a:lnTo>
                  <a:lnTo>
                    <a:pt x="112" y="562"/>
                  </a:lnTo>
                  <a:lnTo>
                    <a:pt x="101" y="645"/>
                  </a:lnTo>
                  <a:lnTo>
                    <a:pt x="95" y="729"/>
                  </a:lnTo>
                  <a:lnTo>
                    <a:pt x="93" y="814"/>
                  </a:lnTo>
                  <a:lnTo>
                    <a:pt x="95" y="882"/>
                  </a:lnTo>
                  <a:lnTo>
                    <a:pt x="99" y="954"/>
                  </a:lnTo>
                  <a:lnTo>
                    <a:pt x="106" y="1027"/>
                  </a:lnTo>
                  <a:lnTo>
                    <a:pt x="117" y="1101"/>
                  </a:lnTo>
                  <a:lnTo>
                    <a:pt x="134" y="1174"/>
                  </a:lnTo>
                  <a:lnTo>
                    <a:pt x="154" y="1246"/>
                  </a:lnTo>
                  <a:lnTo>
                    <a:pt x="180" y="1317"/>
                  </a:lnTo>
                  <a:lnTo>
                    <a:pt x="212" y="1387"/>
                  </a:lnTo>
                  <a:lnTo>
                    <a:pt x="249" y="1453"/>
                  </a:lnTo>
                  <a:lnTo>
                    <a:pt x="294" y="1517"/>
                  </a:lnTo>
                  <a:lnTo>
                    <a:pt x="346" y="1576"/>
                  </a:lnTo>
                  <a:lnTo>
                    <a:pt x="359" y="1589"/>
                  </a:lnTo>
                  <a:lnTo>
                    <a:pt x="366" y="1598"/>
                  </a:lnTo>
                  <a:lnTo>
                    <a:pt x="370" y="1604"/>
                  </a:lnTo>
                  <a:lnTo>
                    <a:pt x="372" y="1608"/>
                  </a:lnTo>
                  <a:lnTo>
                    <a:pt x="372" y="1612"/>
                  </a:lnTo>
                  <a:lnTo>
                    <a:pt x="372" y="1612"/>
                  </a:lnTo>
                  <a:lnTo>
                    <a:pt x="372" y="1617"/>
                  </a:lnTo>
                  <a:lnTo>
                    <a:pt x="370" y="1621"/>
                  </a:lnTo>
                  <a:lnTo>
                    <a:pt x="366" y="1625"/>
                  </a:lnTo>
                  <a:lnTo>
                    <a:pt x="360" y="1627"/>
                  </a:lnTo>
                  <a:lnTo>
                    <a:pt x="355" y="1627"/>
                  </a:lnTo>
                  <a:lnTo>
                    <a:pt x="347" y="1623"/>
                  </a:lnTo>
                  <a:lnTo>
                    <a:pt x="333" y="1615"/>
                  </a:lnTo>
                  <a:lnTo>
                    <a:pt x="312" y="1598"/>
                  </a:lnTo>
                  <a:lnTo>
                    <a:pt x="288" y="1578"/>
                  </a:lnTo>
                  <a:lnTo>
                    <a:pt x="260" y="1549"/>
                  </a:lnTo>
                  <a:lnTo>
                    <a:pt x="231" y="1515"/>
                  </a:lnTo>
                  <a:lnTo>
                    <a:pt x="199" y="1476"/>
                  </a:lnTo>
                  <a:lnTo>
                    <a:pt x="167" y="1429"/>
                  </a:lnTo>
                  <a:lnTo>
                    <a:pt x="136" y="1378"/>
                  </a:lnTo>
                  <a:lnTo>
                    <a:pt x="106" y="1319"/>
                  </a:lnTo>
                  <a:lnTo>
                    <a:pt x="67" y="1229"/>
                  </a:lnTo>
                  <a:lnTo>
                    <a:pt x="39" y="1137"/>
                  </a:lnTo>
                  <a:lnTo>
                    <a:pt x="19" y="1046"/>
                  </a:lnTo>
                  <a:lnTo>
                    <a:pt x="8" y="961"/>
                  </a:lnTo>
                  <a:lnTo>
                    <a:pt x="2" y="882"/>
                  </a:lnTo>
                  <a:lnTo>
                    <a:pt x="0" y="814"/>
                  </a:lnTo>
                  <a:lnTo>
                    <a:pt x="2" y="743"/>
                  </a:lnTo>
                  <a:lnTo>
                    <a:pt x="8" y="665"/>
                  </a:lnTo>
                  <a:lnTo>
                    <a:pt x="21" y="582"/>
                  </a:lnTo>
                  <a:lnTo>
                    <a:pt x="39" y="496"/>
                  </a:lnTo>
                  <a:lnTo>
                    <a:pt x="65" y="407"/>
                  </a:lnTo>
                  <a:lnTo>
                    <a:pt x="101" y="317"/>
                  </a:lnTo>
                  <a:lnTo>
                    <a:pt x="130" y="258"/>
                  </a:lnTo>
                  <a:lnTo>
                    <a:pt x="162" y="205"/>
                  </a:lnTo>
                  <a:lnTo>
                    <a:pt x="195" y="158"/>
                  </a:lnTo>
                  <a:lnTo>
                    <a:pt x="227" y="117"/>
                  </a:lnTo>
                  <a:lnTo>
                    <a:pt x="258" y="81"/>
                  </a:lnTo>
                  <a:lnTo>
                    <a:pt x="286" y="53"/>
                  </a:lnTo>
                  <a:lnTo>
                    <a:pt x="312" y="30"/>
                  </a:lnTo>
                  <a:lnTo>
                    <a:pt x="333" y="13"/>
                  </a:lnTo>
                  <a:lnTo>
                    <a:pt x="347" y="4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5567" y="2635"/>
              <a:ext cx="664" cy="1117"/>
            </a:xfrm>
            <a:custGeom>
              <a:avLst/>
              <a:gdLst/>
              <a:ahLst/>
              <a:cxnLst>
                <a:cxn ang="0">
                  <a:pos x="427" y="13"/>
                </a:cxn>
                <a:cxn ang="0">
                  <a:pos x="549" y="75"/>
                </a:cxn>
                <a:cxn ang="0">
                  <a:pos x="618" y="181"/>
                </a:cxn>
                <a:cxn ang="0">
                  <a:pos x="601" y="329"/>
                </a:cxn>
                <a:cxn ang="0">
                  <a:pos x="499" y="456"/>
                </a:cxn>
                <a:cxn ang="0">
                  <a:pos x="399" y="508"/>
                </a:cxn>
                <a:cxn ang="0">
                  <a:pos x="459" y="527"/>
                </a:cxn>
                <a:cxn ang="0">
                  <a:pos x="594" y="620"/>
                </a:cxn>
                <a:cxn ang="0">
                  <a:pos x="661" y="754"/>
                </a:cxn>
                <a:cxn ang="0">
                  <a:pos x="644" y="910"/>
                </a:cxn>
                <a:cxn ang="0">
                  <a:pos x="546" y="1042"/>
                </a:cxn>
                <a:cxn ang="0">
                  <a:pos x="386" y="1114"/>
                </a:cxn>
                <a:cxn ang="0">
                  <a:pos x="212" y="1102"/>
                </a:cxn>
                <a:cxn ang="0">
                  <a:pos x="78" y="1031"/>
                </a:cxn>
                <a:cxn ang="0">
                  <a:pos x="6" y="910"/>
                </a:cxn>
                <a:cxn ang="0">
                  <a:pos x="11" y="812"/>
                </a:cxn>
                <a:cxn ang="0">
                  <a:pos x="54" y="774"/>
                </a:cxn>
                <a:cxn ang="0">
                  <a:pos x="112" y="770"/>
                </a:cxn>
                <a:cxn ang="0">
                  <a:pos x="167" y="810"/>
                </a:cxn>
                <a:cxn ang="0">
                  <a:pos x="175" y="887"/>
                </a:cxn>
                <a:cxn ang="0">
                  <a:pos x="126" y="944"/>
                </a:cxn>
                <a:cxn ang="0">
                  <a:pos x="97" y="982"/>
                </a:cxn>
                <a:cxn ang="0">
                  <a:pos x="191" y="1046"/>
                </a:cxn>
                <a:cxn ang="0">
                  <a:pos x="290" y="1070"/>
                </a:cxn>
                <a:cxn ang="0">
                  <a:pos x="360" y="1066"/>
                </a:cxn>
                <a:cxn ang="0">
                  <a:pos x="425" y="1031"/>
                </a:cxn>
                <a:cxn ang="0">
                  <a:pos x="477" y="950"/>
                </a:cxn>
                <a:cxn ang="0">
                  <a:pos x="499" y="804"/>
                </a:cxn>
                <a:cxn ang="0">
                  <a:pos x="479" y="663"/>
                </a:cxn>
                <a:cxn ang="0">
                  <a:pos x="418" y="569"/>
                </a:cxn>
                <a:cxn ang="0">
                  <a:pos x="310" y="535"/>
                </a:cxn>
                <a:cxn ang="0">
                  <a:pos x="210" y="533"/>
                </a:cxn>
                <a:cxn ang="0">
                  <a:pos x="201" y="510"/>
                </a:cxn>
                <a:cxn ang="0">
                  <a:pos x="210" y="501"/>
                </a:cxn>
                <a:cxn ang="0">
                  <a:pos x="225" y="497"/>
                </a:cxn>
                <a:cxn ang="0">
                  <a:pos x="275" y="493"/>
                </a:cxn>
                <a:cxn ang="0">
                  <a:pos x="332" y="488"/>
                </a:cxn>
                <a:cxn ang="0">
                  <a:pos x="405" y="441"/>
                </a:cxn>
                <a:cxn ang="0">
                  <a:pos x="459" y="331"/>
                </a:cxn>
                <a:cxn ang="0">
                  <a:pos x="473" y="237"/>
                </a:cxn>
                <a:cxn ang="0">
                  <a:pos x="462" y="139"/>
                </a:cxn>
                <a:cxn ang="0">
                  <a:pos x="412" y="67"/>
                </a:cxn>
                <a:cxn ang="0">
                  <a:pos x="344" y="41"/>
                </a:cxn>
                <a:cxn ang="0">
                  <a:pos x="262" y="45"/>
                </a:cxn>
                <a:cxn ang="0">
                  <a:pos x="162" y="86"/>
                </a:cxn>
                <a:cxn ang="0">
                  <a:pos x="117" y="141"/>
                </a:cxn>
                <a:cxn ang="0">
                  <a:pos x="165" y="152"/>
                </a:cxn>
                <a:cxn ang="0">
                  <a:pos x="204" y="196"/>
                </a:cxn>
                <a:cxn ang="0">
                  <a:pos x="193" y="271"/>
                </a:cxn>
                <a:cxn ang="0">
                  <a:pos x="125" y="305"/>
                </a:cxn>
                <a:cxn ang="0">
                  <a:pos x="60" y="273"/>
                </a:cxn>
                <a:cxn ang="0">
                  <a:pos x="49" y="175"/>
                </a:cxn>
                <a:cxn ang="0">
                  <a:pos x="125" y="64"/>
                </a:cxn>
                <a:cxn ang="0">
                  <a:pos x="269" y="5"/>
                </a:cxn>
              </a:cxnLst>
              <a:rect l="0" t="0" r="r" b="b"/>
              <a:pathLst>
                <a:path w="664" h="1117">
                  <a:moveTo>
                    <a:pt x="329" y="0"/>
                  </a:moveTo>
                  <a:lnTo>
                    <a:pt x="379" y="3"/>
                  </a:lnTo>
                  <a:lnTo>
                    <a:pt x="427" y="13"/>
                  </a:lnTo>
                  <a:lnTo>
                    <a:pt x="473" y="28"/>
                  </a:lnTo>
                  <a:lnTo>
                    <a:pt x="514" y="49"/>
                  </a:lnTo>
                  <a:lnTo>
                    <a:pt x="549" y="75"/>
                  </a:lnTo>
                  <a:lnTo>
                    <a:pt x="581" y="107"/>
                  </a:lnTo>
                  <a:lnTo>
                    <a:pt x="603" y="141"/>
                  </a:lnTo>
                  <a:lnTo>
                    <a:pt x="618" y="181"/>
                  </a:lnTo>
                  <a:lnTo>
                    <a:pt x="622" y="224"/>
                  </a:lnTo>
                  <a:lnTo>
                    <a:pt x="616" y="279"/>
                  </a:lnTo>
                  <a:lnTo>
                    <a:pt x="601" y="329"/>
                  </a:lnTo>
                  <a:lnTo>
                    <a:pt x="575" y="377"/>
                  </a:lnTo>
                  <a:lnTo>
                    <a:pt x="542" y="420"/>
                  </a:lnTo>
                  <a:lnTo>
                    <a:pt x="499" y="456"/>
                  </a:lnTo>
                  <a:lnTo>
                    <a:pt x="453" y="486"/>
                  </a:lnTo>
                  <a:lnTo>
                    <a:pt x="399" y="508"/>
                  </a:lnTo>
                  <a:lnTo>
                    <a:pt x="399" y="508"/>
                  </a:lnTo>
                  <a:lnTo>
                    <a:pt x="399" y="508"/>
                  </a:lnTo>
                  <a:lnTo>
                    <a:pt x="399" y="508"/>
                  </a:lnTo>
                  <a:lnTo>
                    <a:pt x="459" y="527"/>
                  </a:lnTo>
                  <a:lnTo>
                    <a:pt x="510" y="552"/>
                  </a:lnTo>
                  <a:lnTo>
                    <a:pt x="557" y="584"/>
                  </a:lnTo>
                  <a:lnTo>
                    <a:pt x="594" y="620"/>
                  </a:lnTo>
                  <a:lnTo>
                    <a:pt x="626" y="661"/>
                  </a:lnTo>
                  <a:lnTo>
                    <a:pt x="648" y="706"/>
                  </a:lnTo>
                  <a:lnTo>
                    <a:pt x="661" y="754"/>
                  </a:lnTo>
                  <a:lnTo>
                    <a:pt x="664" y="804"/>
                  </a:lnTo>
                  <a:lnTo>
                    <a:pt x="661" y="857"/>
                  </a:lnTo>
                  <a:lnTo>
                    <a:pt x="644" y="910"/>
                  </a:lnTo>
                  <a:lnTo>
                    <a:pt x="620" y="959"/>
                  </a:lnTo>
                  <a:lnTo>
                    <a:pt x="587" y="1002"/>
                  </a:lnTo>
                  <a:lnTo>
                    <a:pt x="546" y="1042"/>
                  </a:lnTo>
                  <a:lnTo>
                    <a:pt x="499" y="1074"/>
                  </a:lnTo>
                  <a:lnTo>
                    <a:pt x="446" y="1097"/>
                  </a:lnTo>
                  <a:lnTo>
                    <a:pt x="386" y="1114"/>
                  </a:lnTo>
                  <a:lnTo>
                    <a:pt x="323" y="1117"/>
                  </a:lnTo>
                  <a:lnTo>
                    <a:pt x="266" y="1114"/>
                  </a:lnTo>
                  <a:lnTo>
                    <a:pt x="212" y="1102"/>
                  </a:lnTo>
                  <a:lnTo>
                    <a:pt x="162" y="1085"/>
                  </a:lnTo>
                  <a:lnTo>
                    <a:pt x="117" y="1061"/>
                  </a:lnTo>
                  <a:lnTo>
                    <a:pt x="78" y="1031"/>
                  </a:lnTo>
                  <a:lnTo>
                    <a:pt x="45" y="995"/>
                  </a:lnTo>
                  <a:lnTo>
                    <a:pt x="21" y="955"/>
                  </a:lnTo>
                  <a:lnTo>
                    <a:pt x="6" y="910"/>
                  </a:lnTo>
                  <a:lnTo>
                    <a:pt x="0" y="863"/>
                  </a:lnTo>
                  <a:lnTo>
                    <a:pt x="4" y="835"/>
                  </a:lnTo>
                  <a:lnTo>
                    <a:pt x="11" y="812"/>
                  </a:lnTo>
                  <a:lnTo>
                    <a:pt x="24" y="795"/>
                  </a:lnTo>
                  <a:lnTo>
                    <a:pt x="37" y="782"/>
                  </a:lnTo>
                  <a:lnTo>
                    <a:pt x="54" y="774"/>
                  </a:lnTo>
                  <a:lnTo>
                    <a:pt x="73" y="769"/>
                  </a:lnTo>
                  <a:lnTo>
                    <a:pt x="89" y="769"/>
                  </a:lnTo>
                  <a:lnTo>
                    <a:pt x="112" y="770"/>
                  </a:lnTo>
                  <a:lnTo>
                    <a:pt x="134" y="778"/>
                  </a:lnTo>
                  <a:lnTo>
                    <a:pt x="152" y="791"/>
                  </a:lnTo>
                  <a:lnTo>
                    <a:pt x="167" y="810"/>
                  </a:lnTo>
                  <a:lnTo>
                    <a:pt x="177" y="833"/>
                  </a:lnTo>
                  <a:lnTo>
                    <a:pt x="180" y="859"/>
                  </a:lnTo>
                  <a:lnTo>
                    <a:pt x="175" y="887"/>
                  </a:lnTo>
                  <a:lnTo>
                    <a:pt x="164" y="912"/>
                  </a:lnTo>
                  <a:lnTo>
                    <a:pt x="147" y="931"/>
                  </a:lnTo>
                  <a:lnTo>
                    <a:pt x="126" y="944"/>
                  </a:lnTo>
                  <a:lnTo>
                    <a:pt x="101" y="950"/>
                  </a:lnTo>
                  <a:lnTo>
                    <a:pt x="75" y="950"/>
                  </a:lnTo>
                  <a:lnTo>
                    <a:pt x="97" y="982"/>
                  </a:lnTo>
                  <a:lnTo>
                    <a:pt x="126" y="1008"/>
                  </a:lnTo>
                  <a:lnTo>
                    <a:pt x="158" y="1029"/>
                  </a:lnTo>
                  <a:lnTo>
                    <a:pt x="191" y="1046"/>
                  </a:lnTo>
                  <a:lnTo>
                    <a:pt x="225" y="1059"/>
                  </a:lnTo>
                  <a:lnTo>
                    <a:pt x="258" y="1066"/>
                  </a:lnTo>
                  <a:lnTo>
                    <a:pt x="290" y="1070"/>
                  </a:lnTo>
                  <a:lnTo>
                    <a:pt x="318" y="1072"/>
                  </a:lnTo>
                  <a:lnTo>
                    <a:pt x="338" y="1070"/>
                  </a:lnTo>
                  <a:lnTo>
                    <a:pt x="360" y="1066"/>
                  </a:lnTo>
                  <a:lnTo>
                    <a:pt x="382" y="1059"/>
                  </a:lnTo>
                  <a:lnTo>
                    <a:pt x="403" y="1048"/>
                  </a:lnTo>
                  <a:lnTo>
                    <a:pt x="425" y="1031"/>
                  </a:lnTo>
                  <a:lnTo>
                    <a:pt x="446" y="1010"/>
                  </a:lnTo>
                  <a:lnTo>
                    <a:pt x="462" y="982"/>
                  </a:lnTo>
                  <a:lnTo>
                    <a:pt x="477" y="950"/>
                  </a:lnTo>
                  <a:lnTo>
                    <a:pt x="490" y="908"/>
                  </a:lnTo>
                  <a:lnTo>
                    <a:pt x="498" y="859"/>
                  </a:lnTo>
                  <a:lnTo>
                    <a:pt x="499" y="804"/>
                  </a:lnTo>
                  <a:lnTo>
                    <a:pt x="498" y="752"/>
                  </a:lnTo>
                  <a:lnTo>
                    <a:pt x="490" y="706"/>
                  </a:lnTo>
                  <a:lnTo>
                    <a:pt x="479" y="663"/>
                  </a:lnTo>
                  <a:lnTo>
                    <a:pt x="464" y="625"/>
                  </a:lnTo>
                  <a:lnTo>
                    <a:pt x="444" y="595"/>
                  </a:lnTo>
                  <a:lnTo>
                    <a:pt x="418" y="569"/>
                  </a:lnTo>
                  <a:lnTo>
                    <a:pt x="386" y="550"/>
                  </a:lnTo>
                  <a:lnTo>
                    <a:pt x="351" y="539"/>
                  </a:lnTo>
                  <a:lnTo>
                    <a:pt x="310" y="535"/>
                  </a:lnTo>
                  <a:lnTo>
                    <a:pt x="240" y="535"/>
                  </a:lnTo>
                  <a:lnTo>
                    <a:pt x="221" y="535"/>
                  </a:lnTo>
                  <a:lnTo>
                    <a:pt x="210" y="533"/>
                  </a:lnTo>
                  <a:lnTo>
                    <a:pt x="203" y="527"/>
                  </a:lnTo>
                  <a:lnTo>
                    <a:pt x="199" y="518"/>
                  </a:lnTo>
                  <a:lnTo>
                    <a:pt x="201" y="510"/>
                  </a:lnTo>
                  <a:lnTo>
                    <a:pt x="203" y="505"/>
                  </a:lnTo>
                  <a:lnTo>
                    <a:pt x="206" y="503"/>
                  </a:lnTo>
                  <a:lnTo>
                    <a:pt x="210" y="501"/>
                  </a:lnTo>
                  <a:lnTo>
                    <a:pt x="214" y="499"/>
                  </a:lnTo>
                  <a:lnTo>
                    <a:pt x="219" y="497"/>
                  </a:lnTo>
                  <a:lnTo>
                    <a:pt x="225" y="497"/>
                  </a:lnTo>
                  <a:lnTo>
                    <a:pt x="238" y="495"/>
                  </a:lnTo>
                  <a:lnTo>
                    <a:pt x="254" y="495"/>
                  </a:lnTo>
                  <a:lnTo>
                    <a:pt x="275" y="493"/>
                  </a:lnTo>
                  <a:lnTo>
                    <a:pt x="288" y="492"/>
                  </a:lnTo>
                  <a:lnTo>
                    <a:pt x="308" y="492"/>
                  </a:lnTo>
                  <a:lnTo>
                    <a:pt x="332" y="488"/>
                  </a:lnTo>
                  <a:lnTo>
                    <a:pt x="355" y="478"/>
                  </a:lnTo>
                  <a:lnTo>
                    <a:pt x="381" y="463"/>
                  </a:lnTo>
                  <a:lnTo>
                    <a:pt x="405" y="441"/>
                  </a:lnTo>
                  <a:lnTo>
                    <a:pt x="429" y="407"/>
                  </a:lnTo>
                  <a:lnTo>
                    <a:pt x="447" y="369"/>
                  </a:lnTo>
                  <a:lnTo>
                    <a:pt x="459" y="331"/>
                  </a:lnTo>
                  <a:lnTo>
                    <a:pt x="468" y="296"/>
                  </a:lnTo>
                  <a:lnTo>
                    <a:pt x="472" y="263"/>
                  </a:lnTo>
                  <a:lnTo>
                    <a:pt x="473" y="237"/>
                  </a:lnTo>
                  <a:lnTo>
                    <a:pt x="473" y="224"/>
                  </a:lnTo>
                  <a:lnTo>
                    <a:pt x="472" y="177"/>
                  </a:lnTo>
                  <a:lnTo>
                    <a:pt x="462" y="139"/>
                  </a:lnTo>
                  <a:lnTo>
                    <a:pt x="449" y="109"/>
                  </a:lnTo>
                  <a:lnTo>
                    <a:pt x="431" y="84"/>
                  </a:lnTo>
                  <a:lnTo>
                    <a:pt x="412" y="67"/>
                  </a:lnTo>
                  <a:lnTo>
                    <a:pt x="390" y="54"/>
                  </a:lnTo>
                  <a:lnTo>
                    <a:pt x="366" y="45"/>
                  </a:lnTo>
                  <a:lnTo>
                    <a:pt x="344" y="41"/>
                  </a:lnTo>
                  <a:lnTo>
                    <a:pt x="321" y="39"/>
                  </a:lnTo>
                  <a:lnTo>
                    <a:pt x="293" y="41"/>
                  </a:lnTo>
                  <a:lnTo>
                    <a:pt x="262" y="45"/>
                  </a:lnTo>
                  <a:lnTo>
                    <a:pt x="229" y="54"/>
                  </a:lnTo>
                  <a:lnTo>
                    <a:pt x="193" y="67"/>
                  </a:lnTo>
                  <a:lnTo>
                    <a:pt x="162" y="86"/>
                  </a:lnTo>
                  <a:lnTo>
                    <a:pt x="132" y="111"/>
                  </a:lnTo>
                  <a:lnTo>
                    <a:pt x="106" y="141"/>
                  </a:lnTo>
                  <a:lnTo>
                    <a:pt x="117" y="141"/>
                  </a:lnTo>
                  <a:lnTo>
                    <a:pt x="132" y="143"/>
                  </a:lnTo>
                  <a:lnTo>
                    <a:pt x="149" y="145"/>
                  </a:lnTo>
                  <a:lnTo>
                    <a:pt x="165" y="152"/>
                  </a:lnTo>
                  <a:lnTo>
                    <a:pt x="182" y="162"/>
                  </a:lnTo>
                  <a:lnTo>
                    <a:pt x="195" y="175"/>
                  </a:lnTo>
                  <a:lnTo>
                    <a:pt x="204" y="196"/>
                  </a:lnTo>
                  <a:lnTo>
                    <a:pt x="206" y="224"/>
                  </a:lnTo>
                  <a:lnTo>
                    <a:pt x="203" y="248"/>
                  </a:lnTo>
                  <a:lnTo>
                    <a:pt x="193" y="271"/>
                  </a:lnTo>
                  <a:lnTo>
                    <a:pt x="175" y="290"/>
                  </a:lnTo>
                  <a:lnTo>
                    <a:pt x="152" y="301"/>
                  </a:lnTo>
                  <a:lnTo>
                    <a:pt x="125" y="305"/>
                  </a:lnTo>
                  <a:lnTo>
                    <a:pt x="99" y="301"/>
                  </a:lnTo>
                  <a:lnTo>
                    <a:pt x="76" y="290"/>
                  </a:lnTo>
                  <a:lnTo>
                    <a:pt x="60" y="273"/>
                  </a:lnTo>
                  <a:lnTo>
                    <a:pt x="49" y="250"/>
                  </a:lnTo>
                  <a:lnTo>
                    <a:pt x="43" y="220"/>
                  </a:lnTo>
                  <a:lnTo>
                    <a:pt x="49" y="175"/>
                  </a:lnTo>
                  <a:lnTo>
                    <a:pt x="65" y="133"/>
                  </a:lnTo>
                  <a:lnTo>
                    <a:pt x="91" y="98"/>
                  </a:lnTo>
                  <a:lnTo>
                    <a:pt x="125" y="64"/>
                  </a:lnTo>
                  <a:lnTo>
                    <a:pt x="165" y="37"/>
                  </a:lnTo>
                  <a:lnTo>
                    <a:pt x="214" y="17"/>
                  </a:lnTo>
                  <a:lnTo>
                    <a:pt x="269" y="5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6402" y="2497"/>
              <a:ext cx="373" cy="1627"/>
            </a:xfrm>
            <a:custGeom>
              <a:avLst/>
              <a:gdLst/>
              <a:ahLst/>
              <a:cxnLst>
                <a:cxn ang="0">
                  <a:pos x="373" y="814"/>
                </a:cxn>
                <a:cxn ang="0">
                  <a:pos x="373" y="814"/>
                </a:cxn>
                <a:cxn ang="0">
                  <a:pos x="26" y="4"/>
                </a:cxn>
                <a:cxn ang="0">
                  <a:pos x="60" y="28"/>
                </a:cxn>
                <a:cxn ang="0">
                  <a:pos x="111" y="79"/>
                </a:cxn>
                <a:cxn ang="0">
                  <a:pos x="175" y="153"/>
                </a:cxn>
                <a:cxn ang="0">
                  <a:pos x="238" y="251"/>
                </a:cxn>
                <a:cxn ang="0">
                  <a:pos x="306" y="400"/>
                </a:cxn>
                <a:cxn ang="0">
                  <a:pos x="353" y="582"/>
                </a:cxn>
                <a:cxn ang="0">
                  <a:pos x="371" y="745"/>
                </a:cxn>
                <a:cxn ang="0">
                  <a:pos x="371" y="886"/>
                </a:cxn>
                <a:cxn ang="0">
                  <a:pos x="353" y="1046"/>
                </a:cxn>
                <a:cxn ang="0">
                  <a:pos x="308" y="1219"/>
                </a:cxn>
                <a:cxn ang="0">
                  <a:pos x="241" y="1368"/>
                </a:cxn>
                <a:cxn ang="0">
                  <a:pos x="178" y="1470"/>
                </a:cxn>
                <a:cxn ang="0">
                  <a:pos x="115" y="1546"/>
                </a:cxn>
                <a:cxn ang="0">
                  <a:pos x="61" y="1598"/>
                </a:cxn>
                <a:cxn ang="0">
                  <a:pos x="26" y="1623"/>
                </a:cxn>
                <a:cxn ang="0">
                  <a:pos x="13" y="1627"/>
                </a:cxn>
                <a:cxn ang="0">
                  <a:pos x="4" y="1621"/>
                </a:cxn>
                <a:cxn ang="0">
                  <a:pos x="0" y="1612"/>
                </a:cxn>
                <a:cxn ang="0">
                  <a:pos x="0" y="1608"/>
                </a:cxn>
                <a:cxn ang="0">
                  <a:pos x="4" y="1602"/>
                </a:cxn>
                <a:cxn ang="0">
                  <a:pos x="9" y="1595"/>
                </a:cxn>
                <a:cxn ang="0">
                  <a:pos x="22" y="1583"/>
                </a:cxn>
                <a:cxn ang="0">
                  <a:pos x="126" y="1451"/>
                </a:cxn>
                <a:cxn ang="0">
                  <a:pos x="199" y="1304"/>
                </a:cxn>
                <a:cxn ang="0">
                  <a:pos x="247" y="1146"/>
                </a:cxn>
                <a:cxn ang="0">
                  <a:pos x="273" y="980"/>
                </a:cxn>
                <a:cxn ang="0">
                  <a:pos x="280" y="814"/>
                </a:cxn>
                <a:cxn ang="0">
                  <a:pos x="267" y="599"/>
                </a:cxn>
                <a:cxn ang="0">
                  <a:pos x="228" y="409"/>
                </a:cxn>
                <a:cxn ang="0">
                  <a:pos x="165" y="247"/>
                </a:cxn>
                <a:cxn ang="0">
                  <a:pos x="80" y="111"/>
                </a:cxn>
                <a:cxn ang="0">
                  <a:pos x="15" y="40"/>
                </a:cxn>
                <a:cxn ang="0">
                  <a:pos x="2" y="25"/>
                </a:cxn>
                <a:cxn ang="0">
                  <a:pos x="0" y="19"/>
                </a:cxn>
                <a:cxn ang="0">
                  <a:pos x="4" y="8"/>
                </a:cxn>
                <a:cxn ang="0">
                  <a:pos x="13" y="2"/>
                </a:cxn>
              </a:cxnLst>
              <a:rect l="0" t="0" r="r" b="b"/>
              <a:pathLst>
                <a:path w="373" h="1627">
                  <a:moveTo>
                    <a:pt x="373" y="814"/>
                  </a:moveTo>
                  <a:lnTo>
                    <a:pt x="373" y="814"/>
                  </a:lnTo>
                  <a:lnTo>
                    <a:pt x="373" y="814"/>
                  </a:lnTo>
                  <a:lnTo>
                    <a:pt x="373" y="814"/>
                  </a:lnTo>
                  <a:close/>
                  <a:moveTo>
                    <a:pt x="19" y="0"/>
                  </a:moveTo>
                  <a:lnTo>
                    <a:pt x="26" y="4"/>
                  </a:lnTo>
                  <a:lnTo>
                    <a:pt x="41" y="13"/>
                  </a:lnTo>
                  <a:lnTo>
                    <a:pt x="60" y="28"/>
                  </a:lnTo>
                  <a:lnTo>
                    <a:pt x="85" y="51"/>
                  </a:lnTo>
                  <a:lnTo>
                    <a:pt x="111" y="79"/>
                  </a:lnTo>
                  <a:lnTo>
                    <a:pt x="143" y="113"/>
                  </a:lnTo>
                  <a:lnTo>
                    <a:pt x="175" y="153"/>
                  </a:lnTo>
                  <a:lnTo>
                    <a:pt x="206" y="198"/>
                  </a:lnTo>
                  <a:lnTo>
                    <a:pt x="238" y="251"/>
                  </a:lnTo>
                  <a:lnTo>
                    <a:pt x="267" y="307"/>
                  </a:lnTo>
                  <a:lnTo>
                    <a:pt x="306" y="400"/>
                  </a:lnTo>
                  <a:lnTo>
                    <a:pt x="334" y="492"/>
                  </a:lnTo>
                  <a:lnTo>
                    <a:pt x="353" y="582"/>
                  </a:lnTo>
                  <a:lnTo>
                    <a:pt x="366" y="667"/>
                  </a:lnTo>
                  <a:lnTo>
                    <a:pt x="371" y="745"/>
                  </a:lnTo>
                  <a:lnTo>
                    <a:pt x="373" y="814"/>
                  </a:lnTo>
                  <a:lnTo>
                    <a:pt x="371" y="886"/>
                  </a:lnTo>
                  <a:lnTo>
                    <a:pt x="364" y="963"/>
                  </a:lnTo>
                  <a:lnTo>
                    <a:pt x="353" y="1046"/>
                  </a:lnTo>
                  <a:lnTo>
                    <a:pt x="334" y="1131"/>
                  </a:lnTo>
                  <a:lnTo>
                    <a:pt x="308" y="1219"/>
                  </a:lnTo>
                  <a:lnTo>
                    <a:pt x="273" y="1310"/>
                  </a:lnTo>
                  <a:lnTo>
                    <a:pt x="241" y="1368"/>
                  </a:lnTo>
                  <a:lnTo>
                    <a:pt x="210" y="1423"/>
                  </a:lnTo>
                  <a:lnTo>
                    <a:pt x="178" y="1470"/>
                  </a:lnTo>
                  <a:lnTo>
                    <a:pt x="145" y="1512"/>
                  </a:lnTo>
                  <a:lnTo>
                    <a:pt x="115" y="1546"/>
                  </a:lnTo>
                  <a:lnTo>
                    <a:pt x="85" y="1576"/>
                  </a:lnTo>
                  <a:lnTo>
                    <a:pt x="61" y="1598"/>
                  </a:lnTo>
                  <a:lnTo>
                    <a:pt x="41" y="1613"/>
                  </a:lnTo>
                  <a:lnTo>
                    <a:pt x="26" y="1623"/>
                  </a:lnTo>
                  <a:lnTo>
                    <a:pt x="19" y="1627"/>
                  </a:lnTo>
                  <a:lnTo>
                    <a:pt x="13" y="1627"/>
                  </a:lnTo>
                  <a:lnTo>
                    <a:pt x="8" y="1623"/>
                  </a:lnTo>
                  <a:lnTo>
                    <a:pt x="4" y="1621"/>
                  </a:lnTo>
                  <a:lnTo>
                    <a:pt x="2" y="1615"/>
                  </a:lnTo>
                  <a:lnTo>
                    <a:pt x="0" y="1612"/>
                  </a:lnTo>
                  <a:lnTo>
                    <a:pt x="0" y="1610"/>
                  </a:lnTo>
                  <a:lnTo>
                    <a:pt x="0" y="1608"/>
                  </a:lnTo>
                  <a:lnTo>
                    <a:pt x="2" y="1606"/>
                  </a:lnTo>
                  <a:lnTo>
                    <a:pt x="4" y="1602"/>
                  </a:lnTo>
                  <a:lnTo>
                    <a:pt x="6" y="1598"/>
                  </a:lnTo>
                  <a:lnTo>
                    <a:pt x="9" y="1595"/>
                  </a:lnTo>
                  <a:lnTo>
                    <a:pt x="15" y="1589"/>
                  </a:lnTo>
                  <a:lnTo>
                    <a:pt x="22" y="1583"/>
                  </a:lnTo>
                  <a:lnTo>
                    <a:pt x="78" y="1519"/>
                  </a:lnTo>
                  <a:lnTo>
                    <a:pt x="126" y="1451"/>
                  </a:lnTo>
                  <a:lnTo>
                    <a:pt x="165" y="1380"/>
                  </a:lnTo>
                  <a:lnTo>
                    <a:pt x="199" y="1304"/>
                  </a:lnTo>
                  <a:lnTo>
                    <a:pt x="226" y="1227"/>
                  </a:lnTo>
                  <a:lnTo>
                    <a:pt x="247" y="1146"/>
                  </a:lnTo>
                  <a:lnTo>
                    <a:pt x="262" y="1065"/>
                  </a:lnTo>
                  <a:lnTo>
                    <a:pt x="273" y="980"/>
                  </a:lnTo>
                  <a:lnTo>
                    <a:pt x="278" y="897"/>
                  </a:lnTo>
                  <a:lnTo>
                    <a:pt x="280" y="814"/>
                  </a:lnTo>
                  <a:lnTo>
                    <a:pt x="277" y="703"/>
                  </a:lnTo>
                  <a:lnTo>
                    <a:pt x="267" y="599"/>
                  </a:lnTo>
                  <a:lnTo>
                    <a:pt x="251" y="501"/>
                  </a:lnTo>
                  <a:lnTo>
                    <a:pt x="228" y="409"/>
                  </a:lnTo>
                  <a:lnTo>
                    <a:pt x="200" y="324"/>
                  </a:lnTo>
                  <a:lnTo>
                    <a:pt x="165" y="247"/>
                  </a:lnTo>
                  <a:lnTo>
                    <a:pt x="126" y="175"/>
                  </a:lnTo>
                  <a:lnTo>
                    <a:pt x="80" y="111"/>
                  </a:lnTo>
                  <a:lnTo>
                    <a:pt x="30" y="55"/>
                  </a:lnTo>
                  <a:lnTo>
                    <a:pt x="15" y="40"/>
                  </a:lnTo>
                  <a:lnTo>
                    <a:pt x="8" y="30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3"/>
                  </a:lnTo>
                  <a:lnTo>
                    <a:pt x="4" y="8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 noEditPoints="1"/>
            </p:cNvSpPr>
            <p:nvPr/>
          </p:nvSpPr>
          <p:spPr bwMode="auto">
            <a:xfrm>
              <a:off x="7385" y="2768"/>
              <a:ext cx="1071" cy="1084"/>
            </a:xfrm>
            <a:custGeom>
              <a:avLst/>
              <a:gdLst/>
              <a:ahLst/>
              <a:cxnLst>
                <a:cxn ang="0">
                  <a:pos x="555" y="1045"/>
                </a:cxn>
                <a:cxn ang="0">
                  <a:pos x="685" y="1020"/>
                </a:cxn>
                <a:cxn ang="0">
                  <a:pos x="802" y="964"/>
                </a:cxn>
                <a:cxn ang="0">
                  <a:pos x="902" y="879"/>
                </a:cxn>
                <a:cxn ang="0">
                  <a:pos x="976" y="768"/>
                </a:cxn>
                <a:cxn ang="0">
                  <a:pos x="1021" y="636"/>
                </a:cxn>
                <a:cxn ang="0">
                  <a:pos x="555" y="562"/>
                </a:cxn>
                <a:cxn ang="0">
                  <a:pos x="50" y="636"/>
                </a:cxn>
                <a:cxn ang="0">
                  <a:pos x="93" y="768"/>
                </a:cxn>
                <a:cxn ang="0">
                  <a:pos x="169" y="879"/>
                </a:cxn>
                <a:cxn ang="0">
                  <a:pos x="267" y="964"/>
                </a:cxn>
                <a:cxn ang="0">
                  <a:pos x="384" y="1020"/>
                </a:cxn>
                <a:cxn ang="0">
                  <a:pos x="514" y="1045"/>
                </a:cxn>
                <a:cxn ang="0">
                  <a:pos x="41" y="562"/>
                </a:cxn>
                <a:cxn ang="0">
                  <a:pos x="555" y="523"/>
                </a:cxn>
                <a:cxn ang="0">
                  <a:pos x="1021" y="451"/>
                </a:cxn>
                <a:cxn ang="0">
                  <a:pos x="976" y="319"/>
                </a:cxn>
                <a:cxn ang="0">
                  <a:pos x="902" y="210"/>
                </a:cxn>
                <a:cxn ang="0">
                  <a:pos x="804" y="123"/>
                </a:cxn>
                <a:cxn ang="0">
                  <a:pos x="687" y="66"/>
                </a:cxn>
                <a:cxn ang="0">
                  <a:pos x="555" y="42"/>
                </a:cxn>
                <a:cxn ang="0">
                  <a:pos x="447" y="49"/>
                </a:cxn>
                <a:cxn ang="0">
                  <a:pos x="323" y="91"/>
                </a:cxn>
                <a:cxn ang="0">
                  <a:pos x="214" y="163"/>
                </a:cxn>
                <a:cxn ang="0">
                  <a:pos x="126" y="261"/>
                </a:cxn>
                <a:cxn ang="0">
                  <a:pos x="67" y="381"/>
                </a:cxn>
                <a:cxn ang="0">
                  <a:pos x="41" y="523"/>
                </a:cxn>
                <a:cxn ang="0">
                  <a:pos x="514" y="42"/>
                </a:cxn>
                <a:cxn ang="0">
                  <a:pos x="614" y="6"/>
                </a:cxn>
                <a:cxn ang="0">
                  <a:pos x="761" y="51"/>
                </a:cxn>
                <a:cxn ang="0">
                  <a:pos x="885" y="134"/>
                </a:cxn>
                <a:cxn ang="0">
                  <a:pos x="984" y="247"/>
                </a:cxn>
                <a:cxn ang="0">
                  <a:pos x="1048" y="387"/>
                </a:cxn>
                <a:cxn ang="0">
                  <a:pos x="1071" y="543"/>
                </a:cxn>
                <a:cxn ang="0">
                  <a:pos x="1052" y="686"/>
                </a:cxn>
                <a:cxn ang="0">
                  <a:pos x="998" y="815"/>
                </a:cxn>
                <a:cxn ang="0">
                  <a:pos x="913" y="926"/>
                </a:cxn>
                <a:cxn ang="0">
                  <a:pos x="805" y="1011"/>
                </a:cxn>
                <a:cxn ang="0">
                  <a:pos x="677" y="1065"/>
                </a:cxn>
                <a:cxn ang="0">
                  <a:pos x="535" y="1084"/>
                </a:cxn>
                <a:cxn ang="0">
                  <a:pos x="381" y="1062"/>
                </a:cxn>
                <a:cxn ang="0">
                  <a:pos x="245" y="997"/>
                </a:cxn>
                <a:cxn ang="0">
                  <a:pos x="132" y="898"/>
                </a:cxn>
                <a:cxn ang="0">
                  <a:pos x="50" y="771"/>
                </a:cxn>
                <a:cxn ang="0">
                  <a:pos x="6" y="622"/>
                </a:cxn>
                <a:cxn ang="0">
                  <a:pos x="6" y="470"/>
                </a:cxn>
                <a:cxn ang="0">
                  <a:pos x="43" y="332"/>
                </a:cxn>
                <a:cxn ang="0">
                  <a:pos x="112" y="213"/>
                </a:cxn>
                <a:cxn ang="0">
                  <a:pos x="208" y="114"/>
                </a:cxn>
                <a:cxn ang="0">
                  <a:pos x="327" y="44"/>
                </a:cxn>
                <a:cxn ang="0">
                  <a:pos x="464" y="6"/>
                </a:cxn>
              </a:cxnLst>
              <a:rect l="0" t="0" r="r" b="b"/>
              <a:pathLst>
                <a:path w="1071" h="1084">
                  <a:moveTo>
                    <a:pt x="555" y="562"/>
                  </a:moveTo>
                  <a:lnTo>
                    <a:pt x="555" y="1045"/>
                  </a:lnTo>
                  <a:lnTo>
                    <a:pt x="622" y="1035"/>
                  </a:lnTo>
                  <a:lnTo>
                    <a:pt x="685" y="1020"/>
                  </a:lnTo>
                  <a:lnTo>
                    <a:pt x="746" y="996"/>
                  </a:lnTo>
                  <a:lnTo>
                    <a:pt x="802" y="964"/>
                  </a:lnTo>
                  <a:lnTo>
                    <a:pt x="854" y="924"/>
                  </a:lnTo>
                  <a:lnTo>
                    <a:pt x="902" y="879"/>
                  </a:lnTo>
                  <a:lnTo>
                    <a:pt x="943" y="826"/>
                  </a:lnTo>
                  <a:lnTo>
                    <a:pt x="976" y="768"/>
                  </a:lnTo>
                  <a:lnTo>
                    <a:pt x="1002" y="705"/>
                  </a:lnTo>
                  <a:lnTo>
                    <a:pt x="1021" y="636"/>
                  </a:lnTo>
                  <a:lnTo>
                    <a:pt x="1030" y="562"/>
                  </a:lnTo>
                  <a:lnTo>
                    <a:pt x="555" y="562"/>
                  </a:lnTo>
                  <a:close/>
                  <a:moveTo>
                    <a:pt x="41" y="562"/>
                  </a:moveTo>
                  <a:lnTo>
                    <a:pt x="50" y="636"/>
                  </a:lnTo>
                  <a:lnTo>
                    <a:pt x="67" y="705"/>
                  </a:lnTo>
                  <a:lnTo>
                    <a:pt x="93" y="768"/>
                  </a:lnTo>
                  <a:lnTo>
                    <a:pt x="128" y="826"/>
                  </a:lnTo>
                  <a:lnTo>
                    <a:pt x="169" y="879"/>
                  </a:lnTo>
                  <a:lnTo>
                    <a:pt x="216" y="924"/>
                  </a:lnTo>
                  <a:lnTo>
                    <a:pt x="267" y="964"/>
                  </a:lnTo>
                  <a:lnTo>
                    <a:pt x="323" y="996"/>
                  </a:lnTo>
                  <a:lnTo>
                    <a:pt x="384" y="1020"/>
                  </a:lnTo>
                  <a:lnTo>
                    <a:pt x="447" y="1035"/>
                  </a:lnTo>
                  <a:lnTo>
                    <a:pt x="514" y="1045"/>
                  </a:lnTo>
                  <a:lnTo>
                    <a:pt x="514" y="562"/>
                  </a:lnTo>
                  <a:lnTo>
                    <a:pt x="41" y="562"/>
                  </a:lnTo>
                  <a:close/>
                  <a:moveTo>
                    <a:pt x="555" y="42"/>
                  </a:moveTo>
                  <a:lnTo>
                    <a:pt x="555" y="523"/>
                  </a:lnTo>
                  <a:lnTo>
                    <a:pt x="1030" y="523"/>
                  </a:lnTo>
                  <a:lnTo>
                    <a:pt x="1021" y="451"/>
                  </a:lnTo>
                  <a:lnTo>
                    <a:pt x="1002" y="383"/>
                  </a:lnTo>
                  <a:lnTo>
                    <a:pt x="976" y="319"/>
                  </a:lnTo>
                  <a:lnTo>
                    <a:pt x="943" y="261"/>
                  </a:lnTo>
                  <a:lnTo>
                    <a:pt x="902" y="210"/>
                  </a:lnTo>
                  <a:lnTo>
                    <a:pt x="856" y="163"/>
                  </a:lnTo>
                  <a:lnTo>
                    <a:pt x="804" y="123"/>
                  </a:lnTo>
                  <a:lnTo>
                    <a:pt x="748" y="91"/>
                  </a:lnTo>
                  <a:lnTo>
                    <a:pt x="687" y="66"/>
                  </a:lnTo>
                  <a:lnTo>
                    <a:pt x="622" y="49"/>
                  </a:lnTo>
                  <a:lnTo>
                    <a:pt x="555" y="42"/>
                  </a:lnTo>
                  <a:close/>
                  <a:moveTo>
                    <a:pt x="514" y="42"/>
                  </a:moveTo>
                  <a:lnTo>
                    <a:pt x="447" y="49"/>
                  </a:lnTo>
                  <a:lnTo>
                    <a:pt x="383" y="66"/>
                  </a:lnTo>
                  <a:lnTo>
                    <a:pt x="323" y="91"/>
                  </a:lnTo>
                  <a:lnTo>
                    <a:pt x="266" y="123"/>
                  </a:lnTo>
                  <a:lnTo>
                    <a:pt x="214" y="163"/>
                  </a:lnTo>
                  <a:lnTo>
                    <a:pt x="167" y="208"/>
                  </a:lnTo>
                  <a:lnTo>
                    <a:pt x="126" y="261"/>
                  </a:lnTo>
                  <a:lnTo>
                    <a:pt x="93" y="317"/>
                  </a:lnTo>
                  <a:lnTo>
                    <a:pt x="67" y="381"/>
                  </a:lnTo>
                  <a:lnTo>
                    <a:pt x="50" y="449"/>
                  </a:lnTo>
                  <a:lnTo>
                    <a:pt x="41" y="523"/>
                  </a:lnTo>
                  <a:lnTo>
                    <a:pt x="514" y="523"/>
                  </a:lnTo>
                  <a:lnTo>
                    <a:pt x="514" y="42"/>
                  </a:lnTo>
                  <a:close/>
                  <a:moveTo>
                    <a:pt x="536" y="0"/>
                  </a:moveTo>
                  <a:lnTo>
                    <a:pt x="614" y="6"/>
                  </a:lnTo>
                  <a:lnTo>
                    <a:pt x="690" y="23"/>
                  </a:lnTo>
                  <a:lnTo>
                    <a:pt x="761" y="51"/>
                  </a:lnTo>
                  <a:lnTo>
                    <a:pt x="826" y="87"/>
                  </a:lnTo>
                  <a:lnTo>
                    <a:pt x="885" y="134"/>
                  </a:lnTo>
                  <a:lnTo>
                    <a:pt x="939" y="187"/>
                  </a:lnTo>
                  <a:lnTo>
                    <a:pt x="984" y="247"/>
                  </a:lnTo>
                  <a:lnTo>
                    <a:pt x="1021" y="313"/>
                  </a:lnTo>
                  <a:lnTo>
                    <a:pt x="1048" y="387"/>
                  </a:lnTo>
                  <a:lnTo>
                    <a:pt x="1065" y="462"/>
                  </a:lnTo>
                  <a:lnTo>
                    <a:pt x="1071" y="543"/>
                  </a:lnTo>
                  <a:lnTo>
                    <a:pt x="1065" y="615"/>
                  </a:lnTo>
                  <a:lnTo>
                    <a:pt x="1052" y="686"/>
                  </a:lnTo>
                  <a:lnTo>
                    <a:pt x="1028" y="752"/>
                  </a:lnTo>
                  <a:lnTo>
                    <a:pt x="998" y="815"/>
                  </a:lnTo>
                  <a:lnTo>
                    <a:pt x="959" y="873"/>
                  </a:lnTo>
                  <a:lnTo>
                    <a:pt x="913" y="926"/>
                  </a:lnTo>
                  <a:lnTo>
                    <a:pt x="863" y="971"/>
                  </a:lnTo>
                  <a:lnTo>
                    <a:pt x="805" y="1011"/>
                  </a:lnTo>
                  <a:lnTo>
                    <a:pt x="744" y="1043"/>
                  </a:lnTo>
                  <a:lnTo>
                    <a:pt x="677" y="1065"/>
                  </a:lnTo>
                  <a:lnTo>
                    <a:pt x="607" y="1080"/>
                  </a:lnTo>
                  <a:lnTo>
                    <a:pt x="535" y="1084"/>
                  </a:lnTo>
                  <a:lnTo>
                    <a:pt x="457" y="1079"/>
                  </a:lnTo>
                  <a:lnTo>
                    <a:pt x="381" y="1062"/>
                  </a:lnTo>
                  <a:lnTo>
                    <a:pt x="310" y="1035"/>
                  </a:lnTo>
                  <a:lnTo>
                    <a:pt x="245" y="997"/>
                  </a:lnTo>
                  <a:lnTo>
                    <a:pt x="186" y="952"/>
                  </a:lnTo>
                  <a:lnTo>
                    <a:pt x="132" y="898"/>
                  </a:lnTo>
                  <a:lnTo>
                    <a:pt x="88" y="837"/>
                  </a:lnTo>
                  <a:lnTo>
                    <a:pt x="50" y="771"/>
                  </a:lnTo>
                  <a:lnTo>
                    <a:pt x="24" y="700"/>
                  </a:lnTo>
                  <a:lnTo>
                    <a:pt x="6" y="622"/>
                  </a:lnTo>
                  <a:lnTo>
                    <a:pt x="0" y="543"/>
                  </a:lnTo>
                  <a:lnTo>
                    <a:pt x="6" y="470"/>
                  </a:lnTo>
                  <a:lnTo>
                    <a:pt x="19" y="400"/>
                  </a:lnTo>
                  <a:lnTo>
                    <a:pt x="43" y="332"/>
                  </a:lnTo>
                  <a:lnTo>
                    <a:pt x="73" y="270"/>
                  </a:lnTo>
                  <a:lnTo>
                    <a:pt x="112" y="213"/>
                  </a:lnTo>
                  <a:lnTo>
                    <a:pt x="156" y="161"/>
                  </a:lnTo>
                  <a:lnTo>
                    <a:pt x="208" y="114"/>
                  </a:lnTo>
                  <a:lnTo>
                    <a:pt x="266" y="76"/>
                  </a:lnTo>
                  <a:lnTo>
                    <a:pt x="327" y="44"/>
                  </a:lnTo>
                  <a:lnTo>
                    <a:pt x="394" y="19"/>
                  </a:lnTo>
                  <a:lnTo>
                    <a:pt x="464" y="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8945" y="2674"/>
              <a:ext cx="516" cy="1076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44" y="23"/>
                </a:cxn>
                <a:cxn ang="0">
                  <a:pos x="301" y="66"/>
                </a:cxn>
                <a:cxn ang="0">
                  <a:pos x="292" y="81"/>
                </a:cxn>
                <a:cxn ang="0">
                  <a:pos x="286" y="96"/>
                </a:cxn>
                <a:cxn ang="0">
                  <a:pos x="275" y="202"/>
                </a:cxn>
                <a:cxn ang="0">
                  <a:pos x="269" y="309"/>
                </a:cxn>
                <a:cxn ang="0">
                  <a:pos x="269" y="417"/>
                </a:cxn>
                <a:cxn ang="0">
                  <a:pos x="440" y="417"/>
                </a:cxn>
                <a:cxn ang="0">
                  <a:pos x="412" y="473"/>
                </a:cxn>
                <a:cxn ang="0">
                  <a:pos x="269" y="473"/>
                </a:cxn>
                <a:cxn ang="0">
                  <a:pos x="271" y="845"/>
                </a:cxn>
                <a:cxn ang="0">
                  <a:pos x="297" y="865"/>
                </a:cxn>
                <a:cxn ang="0">
                  <a:pos x="323" y="888"/>
                </a:cxn>
                <a:cxn ang="0">
                  <a:pos x="347" y="909"/>
                </a:cxn>
                <a:cxn ang="0">
                  <a:pos x="372" y="926"/>
                </a:cxn>
                <a:cxn ang="0">
                  <a:pos x="381" y="929"/>
                </a:cxn>
                <a:cxn ang="0">
                  <a:pos x="390" y="931"/>
                </a:cxn>
                <a:cxn ang="0">
                  <a:pos x="399" y="933"/>
                </a:cxn>
                <a:cxn ang="0">
                  <a:pos x="414" y="931"/>
                </a:cxn>
                <a:cxn ang="0">
                  <a:pos x="433" y="926"/>
                </a:cxn>
                <a:cxn ang="0">
                  <a:pos x="455" y="914"/>
                </a:cxn>
                <a:cxn ang="0">
                  <a:pos x="481" y="899"/>
                </a:cxn>
                <a:cxn ang="0">
                  <a:pos x="511" y="880"/>
                </a:cxn>
                <a:cxn ang="0">
                  <a:pos x="516" y="916"/>
                </a:cxn>
                <a:cxn ang="0">
                  <a:pos x="297" y="1076"/>
                </a:cxn>
                <a:cxn ang="0">
                  <a:pos x="141" y="943"/>
                </a:cxn>
                <a:cxn ang="0">
                  <a:pos x="141" y="937"/>
                </a:cxn>
                <a:cxn ang="0">
                  <a:pos x="141" y="918"/>
                </a:cxn>
                <a:cxn ang="0">
                  <a:pos x="141" y="892"/>
                </a:cxn>
                <a:cxn ang="0">
                  <a:pos x="141" y="856"/>
                </a:cxn>
                <a:cxn ang="0">
                  <a:pos x="141" y="814"/>
                </a:cxn>
                <a:cxn ang="0">
                  <a:pos x="141" y="767"/>
                </a:cxn>
                <a:cxn ang="0">
                  <a:pos x="141" y="716"/>
                </a:cxn>
                <a:cxn ang="0">
                  <a:pos x="141" y="666"/>
                </a:cxn>
                <a:cxn ang="0">
                  <a:pos x="141" y="613"/>
                </a:cxn>
                <a:cxn ang="0">
                  <a:pos x="141" y="562"/>
                </a:cxn>
                <a:cxn ang="0">
                  <a:pos x="143" y="515"/>
                </a:cxn>
                <a:cxn ang="0">
                  <a:pos x="143" y="473"/>
                </a:cxn>
                <a:cxn ang="0">
                  <a:pos x="0" y="473"/>
                </a:cxn>
                <a:cxn ang="0">
                  <a:pos x="25" y="417"/>
                </a:cxn>
                <a:cxn ang="0">
                  <a:pos x="141" y="417"/>
                </a:cxn>
                <a:cxn ang="0">
                  <a:pos x="141" y="136"/>
                </a:cxn>
                <a:cxn ang="0">
                  <a:pos x="321" y="0"/>
                </a:cxn>
                <a:cxn ang="0">
                  <a:pos x="321" y="0"/>
                </a:cxn>
              </a:cxnLst>
              <a:rect l="0" t="0" r="r" b="b"/>
              <a:pathLst>
                <a:path w="516" h="1076">
                  <a:moveTo>
                    <a:pt x="321" y="0"/>
                  </a:moveTo>
                  <a:lnTo>
                    <a:pt x="344" y="23"/>
                  </a:lnTo>
                  <a:lnTo>
                    <a:pt x="301" y="66"/>
                  </a:lnTo>
                  <a:lnTo>
                    <a:pt x="292" y="81"/>
                  </a:lnTo>
                  <a:lnTo>
                    <a:pt x="286" y="96"/>
                  </a:lnTo>
                  <a:lnTo>
                    <a:pt x="275" y="202"/>
                  </a:lnTo>
                  <a:lnTo>
                    <a:pt x="269" y="309"/>
                  </a:lnTo>
                  <a:lnTo>
                    <a:pt x="269" y="417"/>
                  </a:lnTo>
                  <a:lnTo>
                    <a:pt x="440" y="417"/>
                  </a:lnTo>
                  <a:lnTo>
                    <a:pt x="412" y="473"/>
                  </a:lnTo>
                  <a:lnTo>
                    <a:pt x="269" y="473"/>
                  </a:lnTo>
                  <a:lnTo>
                    <a:pt x="271" y="845"/>
                  </a:lnTo>
                  <a:lnTo>
                    <a:pt x="297" y="865"/>
                  </a:lnTo>
                  <a:lnTo>
                    <a:pt x="323" y="888"/>
                  </a:lnTo>
                  <a:lnTo>
                    <a:pt x="347" y="909"/>
                  </a:lnTo>
                  <a:lnTo>
                    <a:pt x="372" y="926"/>
                  </a:lnTo>
                  <a:lnTo>
                    <a:pt x="381" y="929"/>
                  </a:lnTo>
                  <a:lnTo>
                    <a:pt x="390" y="931"/>
                  </a:lnTo>
                  <a:lnTo>
                    <a:pt x="399" y="933"/>
                  </a:lnTo>
                  <a:lnTo>
                    <a:pt x="414" y="931"/>
                  </a:lnTo>
                  <a:lnTo>
                    <a:pt x="433" y="926"/>
                  </a:lnTo>
                  <a:lnTo>
                    <a:pt x="455" y="914"/>
                  </a:lnTo>
                  <a:lnTo>
                    <a:pt x="481" y="899"/>
                  </a:lnTo>
                  <a:lnTo>
                    <a:pt x="511" y="880"/>
                  </a:lnTo>
                  <a:lnTo>
                    <a:pt x="516" y="916"/>
                  </a:lnTo>
                  <a:lnTo>
                    <a:pt x="297" y="1076"/>
                  </a:lnTo>
                  <a:lnTo>
                    <a:pt x="141" y="943"/>
                  </a:lnTo>
                  <a:lnTo>
                    <a:pt x="141" y="937"/>
                  </a:lnTo>
                  <a:lnTo>
                    <a:pt x="141" y="918"/>
                  </a:lnTo>
                  <a:lnTo>
                    <a:pt x="141" y="892"/>
                  </a:lnTo>
                  <a:lnTo>
                    <a:pt x="141" y="856"/>
                  </a:lnTo>
                  <a:lnTo>
                    <a:pt x="141" y="814"/>
                  </a:lnTo>
                  <a:lnTo>
                    <a:pt x="141" y="767"/>
                  </a:lnTo>
                  <a:lnTo>
                    <a:pt x="141" y="716"/>
                  </a:lnTo>
                  <a:lnTo>
                    <a:pt x="141" y="666"/>
                  </a:lnTo>
                  <a:lnTo>
                    <a:pt x="141" y="613"/>
                  </a:lnTo>
                  <a:lnTo>
                    <a:pt x="141" y="562"/>
                  </a:lnTo>
                  <a:lnTo>
                    <a:pt x="143" y="515"/>
                  </a:lnTo>
                  <a:lnTo>
                    <a:pt x="143" y="473"/>
                  </a:lnTo>
                  <a:lnTo>
                    <a:pt x="0" y="473"/>
                  </a:lnTo>
                  <a:lnTo>
                    <a:pt x="25" y="417"/>
                  </a:lnTo>
                  <a:lnTo>
                    <a:pt x="141" y="417"/>
                  </a:lnTo>
                  <a:lnTo>
                    <a:pt x="141" y="136"/>
                  </a:lnTo>
                  <a:lnTo>
                    <a:pt x="321" y="0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0" y="3886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eufb10" pitchFamily="34" charset="0"/>
              </a:rPr>
              <a:t>t</a:t>
            </a:r>
            <a:r>
              <a:rPr lang="en-US" sz="2800" dirty="0" smtClean="0"/>
              <a:t>– action from global gauge transformations commuting with X</a:t>
            </a:r>
            <a:r>
              <a:rPr lang="en-US" sz="2800" dirty="0" smtClean="0">
                <a:sym typeface="Mathematica1"/>
              </a:rPr>
              <a:t></a:t>
            </a:r>
            <a:endParaRPr lang="en-US" sz="2800" dirty="0"/>
          </a:p>
        </p:txBody>
      </p:sp>
      <p:sp>
        <p:nvSpPr>
          <p:cNvPr id="52" name="TextBox 51"/>
          <p:cNvSpPr txBox="1"/>
          <p:nvPr/>
        </p:nvSpPr>
        <p:spPr>
          <a:xfrm>
            <a:off x="0" y="5257800"/>
            <a:ext cx="2971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eufb10" pitchFamily="34" charset="0"/>
              </a:rPr>
              <a:t>t</a:t>
            </a:r>
            <a:r>
              <a:rPr lang="en-US" sz="2800" dirty="0" smtClean="0"/>
              <a:t>-action is </a:t>
            </a:r>
            <a:r>
              <a:rPr lang="en-US" sz="2800" dirty="0" err="1" smtClean="0"/>
              <a:t>triholomorphic</a:t>
            </a:r>
            <a:endParaRPr lang="en-US" sz="2800" dirty="0"/>
          </a:p>
        </p:txBody>
      </p:sp>
      <p:sp>
        <p:nvSpPr>
          <p:cNvPr id="53" name="TextBox 52"/>
          <p:cNvSpPr txBox="1"/>
          <p:nvPr/>
        </p:nvSpPr>
        <p:spPr>
          <a:xfrm>
            <a:off x="3505200" y="5105400"/>
            <a:ext cx="5638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For v in </a:t>
            </a:r>
            <a:r>
              <a:rPr lang="en-US" sz="2800" dirty="0" smtClean="0">
                <a:latin typeface="eufb10" pitchFamily="34" charset="0"/>
              </a:rPr>
              <a:t>t </a:t>
            </a:r>
            <a:r>
              <a:rPr lang="en-US" sz="2800" dirty="0" smtClean="0"/>
              <a:t> let  G(v) be corresponding </a:t>
            </a:r>
            <a:r>
              <a:rPr lang="en-US" sz="2800" dirty="0" err="1" smtClean="0"/>
              <a:t>triholomorphic</a:t>
            </a:r>
            <a:r>
              <a:rPr lang="en-US" sz="2800" dirty="0" smtClean="0"/>
              <a:t> </a:t>
            </a:r>
            <a:r>
              <a:rPr lang="en-US" sz="2800" dirty="0" err="1" smtClean="0"/>
              <a:t>vf</a:t>
            </a:r>
            <a:r>
              <a:rPr lang="en-US" sz="2800" dirty="0" smtClean="0"/>
              <a:t> on </a:t>
            </a:r>
            <a:r>
              <a:rPr lang="en-US" sz="2800" dirty="0" smtClean="0">
                <a:latin typeface="Monotype Corsiva" pitchFamily="66" charset="0"/>
              </a:rPr>
              <a:t>M</a:t>
            </a:r>
            <a:r>
              <a:rPr lang="en-US" sz="2800" dirty="0" smtClean="0"/>
              <a:t> converted to 1-form. </a:t>
            </a:r>
            <a:endParaRPr lang="en-US" sz="2800" dirty="0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Second </a:t>
            </a:r>
            <a:r>
              <a:rPr lang="en-US" dirty="0" err="1" smtClean="0"/>
              <a:t>Adjoint</a:t>
            </a:r>
            <a:r>
              <a:rPr lang="en-US" dirty="0" smtClean="0"/>
              <a:t>-Valued Scalar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066800" y="1447800"/>
            <a:ext cx="746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N=2 implies a second </a:t>
            </a:r>
            <a:r>
              <a:rPr lang="en-US" sz="3200" dirty="0" err="1" smtClean="0"/>
              <a:t>adjoint</a:t>
            </a:r>
            <a:r>
              <a:rPr lang="en-US" sz="3200" dirty="0" smtClean="0"/>
              <a:t> scalar Y</a:t>
            </a:r>
            <a:endParaRPr lang="en-US" sz="3200" dirty="0"/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1" y="2438400"/>
            <a:ext cx="5415871" cy="609600"/>
            <a:chOff x="585" y="1615"/>
            <a:chExt cx="15281" cy="1720"/>
          </a:xfrm>
        </p:grpSpPr>
        <p:sp>
          <p:nvSpPr>
            <p:cNvPr id="3078" name="Freeform 6"/>
            <p:cNvSpPr>
              <a:spLocks noEditPoints="1"/>
            </p:cNvSpPr>
            <p:nvPr/>
          </p:nvSpPr>
          <p:spPr bwMode="auto">
            <a:xfrm>
              <a:off x="585" y="1853"/>
              <a:ext cx="1220" cy="1086"/>
            </a:xfrm>
            <a:custGeom>
              <a:avLst/>
              <a:gdLst/>
              <a:ahLst/>
              <a:cxnLst>
                <a:cxn ang="0">
                  <a:pos x="582" y="46"/>
                </a:cxn>
                <a:cxn ang="0">
                  <a:pos x="550" y="74"/>
                </a:cxn>
                <a:cxn ang="0">
                  <a:pos x="321" y="983"/>
                </a:cxn>
                <a:cxn ang="0">
                  <a:pos x="312" y="1006"/>
                </a:cxn>
                <a:cxn ang="0">
                  <a:pos x="308" y="1016"/>
                </a:cxn>
                <a:cxn ang="0">
                  <a:pos x="312" y="1025"/>
                </a:cxn>
                <a:cxn ang="0">
                  <a:pos x="321" y="1034"/>
                </a:cxn>
                <a:cxn ang="0">
                  <a:pos x="550" y="1034"/>
                </a:cxn>
                <a:cxn ang="0">
                  <a:pos x="717" y="1002"/>
                </a:cxn>
                <a:cxn ang="0">
                  <a:pos x="843" y="927"/>
                </a:cxn>
                <a:cxn ang="0">
                  <a:pos x="913" y="857"/>
                </a:cxn>
                <a:cxn ang="0">
                  <a:pos x="1020" y="662"/>
                </a:cxn>
                <a:cxn ang="0">
                  <a:pos x="1071" y="471"/>
                </a:cxn>
                <a:cxn ang="0">
                  <a:pos x="1080" y="340"/>
                </a:cxn>
                <a:cxn ang="0">
                  <a:pos x="1052" y="191"/>
                </a:cxn>
                <a:cxn ang="0">
                  <a:pos x="973" y="98"/>
                </a:cxn>
                <a:cxn ang="0">
                  <a:pos x="857" y="51"/>
                </a:cxn>
                <a:cxn ang="0">
                  <a:pos x="624" y="46"/>
                </a:cxn>
                <a:cxn ang="0">
                  <a:pos x="843" y="0"/>
                </a:cxn>
                <a:cxn ang="0">
                  <a:pos x="1024" y="42"/>
                </a:cxn>
                <a:cxn ang="0">
                  <a:pos x="1150" y="149"/>
                </a:cxn>
                <a:cxn ang="0">
                  <a:pos x="1210" y="307"/>
                </a:cxn>
                <a:cxn ang="0">
                  <a:pos x="1206" y="531"/>
                </a:cxn>
                <a:cxn ang="0">
                  <a:pos x="1103" y="773"/>
                </a:cxn>
                <a:cxn ang="0">
                  <a:pos x="927" y="960"/>
                </a:cxn>
                <a:cxn ang="0">
                  <a:pos x="698" y="1072"/>
                </a:cxn>
                <a:cxn ang="0">
                  <a:pos x="47" y="1086"/>
                </a:cxn>
                <a:cxn ang="0">
                  <a:pos x="19" y="1086"/>
                </a:cxn>
                <a:cxn ang="0">
                  <a:pos x="5" y="1076"/>
                </a:cxn>
                <a:cxn ang="0">
                  <a:pos x="5" y="1053"/>
                </a:cxn>
                <a:cxn ang="0">
                  <a:pos x="14" y="1039"/>
                </a:cxn>
                <a:cxn ang="0">
                  <a:pos x="33" y="1034"/>
                </a:cxn>
                <a:cxn ang="0">
                  <a:pos x="112" y="1034"/>
                </a:cxn>
                <a:cxn ang="0">
                  <a:pos x="173" y="1016"/>
                </a:cxn>
                <a:cxn ang="0">
                  <a:pos x="191" y="960"/>
                </a:cxn>
                <a:cxn ang="0">
                  <a:pos x="405" y="107"/>
                </a:cxn>
                <a:cxn ang="0">
                  <a:pos x="410" y="84"/>
                </a:cxn>
                <a:cxn ang="0">
                  <a:pos x="415" y="74"/>
                </a:cxn>
                <a:cxn ang="0">
                  <a:pos x="405" y="60"/>
                </a:cxn>
                <a:cxn ang="0">
                  <a:pos x="377" y="51"/>
                </a:cxn>
                <a:cxn ang="0">
                  <a:pos x="331" y="46"/>
                </a:cxn>
                <a:cxn ang="0">
                  <a:pos x="294" y="46"/>
                </a:cxn>
                <a:cxn ang="0">
                  <a:pos x="270" y="42"/>
                </a:cxn>
                <a:cxn ang="0">
                  <a:pos x="261" y="28"/>
                </a:cxn>
                <a:cxn ang="0">
                  <a:pos x="266" y="9"/>
                </a:cxn>
                <a:cxn ang="0">
                  <a:pos x="284" y="0"/>
                </a:cxn>
                <a:cxn ang="0">
                  <a:pos x="308" y="0"/>
                </a:cxn>
              </a:cxnLst>
              <a:rect l="0" t="0" r="r" b="b"/>
              <a:pathLst>
                <a:path w="1220" h="1086">
                  <a:moveTo>
                    <a:pt x="624" y="46"/>
                  </a:moveTo>
                  <a:lnTo>
                    <a:pt x="582" y="46"/>
                  </a:lnTo>
                  <a:lnTo>
                    <a:pt x="559" y="56"/>
                  </a:lnTo>
                  <a:lnTo>
                    <a:pt x="550" y="74"/>
                  </a:lnTo>
                  <a:lnTo>
                    <a:pt x="536" y="107"/>
                  </a:lnTo>
                  <a:lnTo>
                    <a:pt x="321" y="983"/>
                  </a:lnTo>
                  <a:lnTo>
                    <a:pt x="317" y="997"/>
                  </a:lnTo>
                  <a:lnTo>
                    <a:pt x="312" y="1006"/>
                  </a:lnTo>
                  <a:lnTo>
                    <a:pt x="312" y="1011"/>
                  </a:lnTo>
                  <a:lnTo>
                    <a:pt x="308" y="1016"/>
                  </a:lnTo>
                  <a:lnTo>
                    <a:pt x="308" y="1016"/>
                  </a:lnTo>
                  <a:lnTo>
                    <a:pt x="312" y="1025"/>
                  </a:lnTo>
                  <a:lnTo>
                    <a:pt x="312" y="1030"/>
                  </a:lnTo>
                  <a:lnTo>
                    <a:pt x="321" y="1034"/>
                  </a:lnTo>
                  <a:lnTo>
                    <a:pt x="331" y="1034"/>
                  </a:lnTo>
                  <a:lnTo>
                    <a:pt x="550" y="1034"/>
                  </a:lnTo>
                  <a:lnTo>
                    <a:pt x="638" y="1025"/>
                  </a:lnTo>
                  <a:lnTo>
                    <a:pt x="717" y="1002"/>
                  </a:lnTo>
                  <a:lnTo>
                    <a:pt x="787" y="969"/>
                  </a:lnTo>
                  <a:lnTo>
                    <a:pt x="843" y="927"/>
                  </a:lnTo>
                  <a:lnTo>
                    <a:pt x="885" y="890"/>
                  </a:lnTo>
                  <a:lnTo>
                    <a:pt x="913" y="857"/>
                  </a:lnTo>
                  <a:lnTo>
                    <a:pt x="973" y="764"/>
                  </a:lnTo>
                  <a:lnTo>
                    <a:pt x="1020" y="662"/>
                  </a:lnTo>
                  <a:lnTo>
                    <a:pt x="1048" y="564"/>
                  </a:lnTo>
                  <a:lnTo>
                    <a:pt x="1071" y="471"/>
                  </a:lnTo>
                  <a:lnTo>
                    <a:pt x="1080" y="396"/>
                  </a:lnTo>
                  <a:lnTo>
                    <a:pt x="1080" y="340"/>
                  </a:lnTo>
                  <a:lnTo>
                    <a:pt x="1076" y="261"/>
                  </a:lnTo>
                  <a:lnTo>
                    <a:pt x="1052" y="191"/>
                  </a:lnTo>
                  <a:lnTo>
                    <a:pt x="1020" y="140"/>
                  </a:lnTo>
                  <a:lnTo>
                    <a:pt x="973" y="98"/>
                  </a:lnTo>
                  <a:lnTo>
                    <a:pt x="917" y="70"/>
                  </a:lnTo>
                  <a:lnTo>
                    <a:pt x="857" y="51"/>
                  </a:lnTo>
                  <a:lnTo>
                    <a:pt x="792" y="46"/>
                  </a:lnTo>
                  <a:lnTo>
                    <a:pt x="624" y="46"/>
                  </a:lnTo>
                  <a:close/>
                  <a:moveTo>
                    <a:pt x="308" y="0"/>
                  </a:moveTo>
                  <a:lnTo>
                    <a:pt x="843" y="0"/>
                  </a:lnTo>
                  <a:lnTo>
                    <a:pt x="941" y="9"/>
                  </a:lnTo>
                  <a:lnTo>
                    <a:pt x="1024" y="42"/>
                  </a:lnTo>
                  <a:lnTo>
                    <a:pt x="1094" y="88"/>
                  </a:lnTo>
                  <a:lnTo>
                    <a:pt x="1150" y="149"/>
                  </a:lnTo>
                  <a:lnTo>
                    <a:pt x="1187" y="224"/>
                  </a:lnTo>
                  <a:lnTo>
                    <a:pt x="1210" y="307"/>
                  </a:lnTo>
                  <a:lnTo>
                    <a:pt x="1220" y="401"/>
                  </a:lnTo>
                  <a:lnTo>
                    <a:pt x="1206" y="531"/>
                  </a:lnTo>
                  <a:lnTo>
                    <a:pt x="1164" y="657"/>
                  </a:lnTo>
                  <a:lnTo>
                    <a:pt x="1103" y="773"/>
                  </a:lnTo>
                  <a:lnTo>
                    <a:pt x="1020" y="876"/>
                  </a:lnTo>
                  <a:lnTo>
                    <a:pt x="927" y="960"/>
                  </a:lnTo>
                  <a:lnTo>
                    <a:pt x="815" y="1030"/>
                  </a:lnTo>
                  <a:lnTo>
                    <a:pt x="698" y="1072"/>
                  </a:lnTo>
                  <a:lnTo>
                    <a:pt x="573" y="1086"/>
                  </a:lnTo>
                  <a:lnTo>
                    <a:pt x="47" y="1086"/>
                  </a:lnTo>
                  <a:lnTo>
                    <a:pt x="33" y="1086"/>
                  </a:lnTo>
                  <a:lnTo>
                    <a:pt x="19" y="1086"/>
                  </a:lnTo>
                  <a:lnTo>
                    <a:pt x="10" y="1081"/>
                  </a:lnTo>
                  <a:lnTo>
                    <a:pt x="5" y="1076"/>
                  </a:lnTo>
                  <a:lnTo>
                    <a:pt x="0" y="1067"/>
                  </a:lnTo>
                  <a:lnTo>
                    <a:pt x="5" y="1053"/>
                  </a:lnTo>
                  <a:lnTo>
                    <a:pt x="10" y="1044"/>
                  </a:lnTo>
                  <a:lnTo>
                    <a:pt x="14" y="1039"/>
                  </a:lnTo>
                  <a:lnTo>
                    <a:pt x="24" y="1034"/>
                  </a:lnTo>
                  <a:lnTo>
                    <a:pt x="33" y="1034"/>
                  </a:lnTo>
                  <a:lnTo>
                    <a:pt x="47" y="1034"/>
                  </a:lnTo>
                  <a:lnTo>
                    <a:pt x="112" y="1034"/>
                  </a:lnTo>
                  <a:lnTo>
                    <a:pt x="149" y="1025"/>
                  </a:lnTo>
                  <a:lnTo>
                    <a:pt x="173" y="1016"/>
                  </a:lnTo>
                  <a:lnTo>
                    <a:pt x="182" y="993"/>
                  </a:lnTo>
                  <a:lnTo>
                    <a:pt x="191" y="960"/>
                  </a:lnTo>
                  <a:lnTo>
                    <a:pt x="191" y="960"/>
                  </a:lnTo>
                  <a:lnTo>
                    <a:pt x="405" y="107"/>
                  </a:lnTo>
                  <a:lnTo>
                    <a:pt x="410" y="93"/>
                  </a:lnTo>
                  <a:lnTo>
                    <a:pt x="410" y="84"/>
                  </a:lnTo>
                  <a:lnTo>
                    <a:pt x="410" y="79"/>
                  </a:lnTo>
                  <a:lnTo>
                    <a:pt x="415" y="74"/>
                  </a:lnTo>
                  <a:lnTo>
                    <a:pt x="410" y="65"/>
                  </a:lnTo>
                  <a:lnTo>
                    <a:pt x="405" y="60"/>
                  </a:lnTo>
                  <a:lnTo>
                    <a:pt x="391" y="56"/>
                  </a:lnTo>
                  <a:lnTo>
                    <a:pt x="377" y="51"/>
                  </a:lnTo>
                  <a:lnTo>
                    <a:pt x="354" y="51"/>
                  </a:lnTo>
                  <a:lnTo>
                    <a:pt x="331" y="46"/>
                  </a:lnTo>
                  <a:lnTo>
                    <a:pt x="308" y="46"/>
                  </a:lnTo>
                  <a:lnTo>
                    <a:pt x="294" y="46"/>
                  </a:lnTo>
                  <a:lnTo>
                    <a:pt x="280" y="46"/>
                  </a:lnTo>
                  <a:lnTo>
                    <a:pt x="270" y="42"/>
                  </a:lnTo>
                  <a:lnTo>
                    <a:pt x="266" y="37"/>
                  </a:lnTo>
                  <a:lnTo>
                    <a:pt x="261" y="28"/>
                  </a:lnTo>
                  <a:lnTo>
                    <a:pt x="266" y="19"/>
                  </a:lnTo>
                  <a:lnTo>
                    <a:pt x="266" y="9"/>
                  </a:lnTo>
                  <a:lnTo>
                    <a:pt x="275" y="5"/>
                  </a:lnTo>
                  <a:lnTo>
                    <a:pt x="284" y="0"/>
                  </a:lnTo>
                  <a:lnTo>
                    <a:pt x="294" y="0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1958" y="1615"/>
              <a:ext cx="498" cy="746"/>
            </a:xfrm>
            <a:custGeom>
              <a:avLst/>
              <a:gdLst/>
              <a:ahLst/>
              <a:cxnLst>
                <a:cxn ang="0">
                  <a:pos x="303" y="5"/>
                </a:cxn>
                <a:cxn ang="0">
                  <a:pos x="424" y="56"/>
                </a:cxn>
                <a:cxn ang="0">
                  <a:pos x="489" y="154"/>
                </a:cxn>
                <a:cxn ang="0">
                  <a:pos x="489" y="280"/>
                </a:cxn>
                <a:cxn ang="0">
                  <a:pos x="429" y="378"/>
                </a:cxn>
                <a:cxn ang="0">
                  <a:pos x="336" y="462"/>
                </a:cxn>
                <a:cxn ang="0">
                  <a:pos x="261" y="522"/>
                </a:cxn>
                <a:cxn ang="0">
                  <a:pos x="173" y="597"/>
                </a:cxn>
                <a:cxn ang="0">
                  <a:pos x="322" y="653"/>
                </a:cxn>
                <a:cxn ang="0">
                  <a:pos x="377" y="653"/>
                </a:cxn>
                <a:cxn ang="0">
                  <a:pos x="433" y="643"/>
                </a:cxn>
                <a:cxn ang="0">
                  <a:pos x="452" y="597"/>
                </a:cxn>
                <a:cxn ang="0">
                  <a:pos x="461" y="541"/>
                </a:cxn>
                <a:cxn ang="0">
                  <a:pos x="498" y="541"/>
                </a:cxn>
                <a:cxn ang="0">
                  <a:pos x="0" y="746"/>
                </a:cxn>
                <a:cxn ang="0">
                  <a:pos x="0" y="718"/>
                </a:cxn>
                <a:cxn ang="0">
                  <a:pos x="5" y="709"/>
                </a:cxn>
                <a:cxn ang="0">
                  <a:pos x="284" y="434"/>
                </a:cxn>
                <a:cxn ang="0">
                  <a:pos x="349" y="350"/>
                </a:cxn>
                <a:cxn ang="0">
                  <a:pos x="391" y="219"/>
                </a:cxn>
                <a:cxn ang="0">
                  <a:pos x="363" y="117"/>
                </a:cxn>
                <a:cxn ang="0">
                  <a:pos x="280" y="47"/>
                </a:cxn>
                <a:cxn ang="0">
                  <a:pos x="173" y="42"/>
                </a:cxn>
                <a:cxn ang="0">
                  <a:pos x="89" y="93"/>
                </a:cxn>
                <a:cxn ang="0">
                  <a:pos x="75" y="145"/>
                </a:cxn>
                <a:cxn ang="0">
                  <a:pos x="103" y="159"/>
                </a:cxn>
                <a:cxn ang="0">
                  <a:pos x="117" y="177"/>
                </a:cxn>
                <a:cxn ang="0">
                  <a:pos x="121" y="196"/>
                </a:cxn>
                <a:cxn ang="0">
                  <a:pos x="117" y="224"/>
                </a:cxn>
                <a:cxn ang="0">
                  <a:pos x="98" y="247"/>
                </a:cxn>
                <a:cxn ang="0">
                  <a:pos x="75" y="261"/>
                </a:cxn>
                <a:cxn ang="0">
                  <a:pos x="56" y="261"/>
                </a:cxn>
                <a:cxn ang="0">
                  <a:pos x="38" y="261"/>
                </a:cxn>
                <a:cxn ang="0">
                  <a:pos x="24" y="252"/>
                </a:cxn>
                <a:cxn ang="0">
                  <a:pos x="5" y="233"/>
                </a:cxn>
                <a:cxn ang="0">
                  <a:pos x="0" y="201"/>
                </a:cxn>
                <a:cxn ang="0">
                  <a:pos x="42" y="84"/>
                </a:cxn>
                <a:cxn ang="0">
                  <a:pos x="159" y="10"/>
                </a:cxn>
              </a:cxnLst>
              <a:rect l="0" t="0" r="r" b="b"/>
              <a:pathLst>
                <a:path w="498" h="746">
                  <a:moveTo>
                    <a:pt x="233" y="0"/>
                  </a:moveTo>
                  <a:lnTo>
                    <a:pt x="303" y="5"/>
                  </a:lnTo>
                  <a:lnTo>
                    <a:pt x="368" y="24"/>
                  </a:lnTo>
                  <a:lnTo>
                    <a:pt x="424" y="56"/>
                  </a:lnTo>
                  <a:lnTo>
                    <a:pt x="461" y="103"/>
                  </a:lnTo>
                  <a:lnTo>
                    <a:pt x="489" y="154"/>
                  </a:lnTo>
                  <a:lnTo>
                    <a:pt x="498" y="219"/>
                  </a:lnTo>
                  <a:lnTo>
                    <a:pt x="489" y="280"/>
                  </a:lnTo>
                  <a:lnTo>
                    <a:pt x="466" y="331"/>
                  </a:lnTo>
                  <a:lnTo>
                    <a:pt x="429" y="378"/>
                  </a:lnTo>
                  <a:lnTo>
                    <a:pt x="387" y="420"/>
                  </a:lnTo>
                  <a:lnTo>
                    <a:pt x="336" y="462"/>
                  </a:lnTo>
                  <a:lnTo>
                    <a:pt x="298" y="490"/>
                  </a:lnTo>
                  <a:lnTo>
                    <a:pt x="261" y="522"/>
                  </a:lnTo>
                  <a:lnTo>
                    <a:pt x="224" y="555"/>
                  </a:lnTo>
                  <a:lnTo>
                    <a:pt x="173" y="597"/>
                  </a:lnTo>
                  <a:lnTo>
                    <a:pt x="112" y="653"/>
                  </a:lnTo>
                  <a:lnTo>
                    <a:pt x="322" y="653"/>
                  </a:lnTo>
                  <a:lnTo>
                    <a:pt x="340" y="653"/>
                  </a:lnTo>
                  <a:lnTo>
                    <a:pt x="377" y="653"/>
                  </a:lnTo>
                  <a:lnTo>
                    <a:pt x="415" y="648"/>
                  </a:lnTo>
                  <a:lnTo>
                    <a:pt x="433" y="643"/>
                  </a:lnTo>
                  <a:lnTo>
                    <a:pt x="443" y="629"/>
                  </a:lnTo>
                  <a:lnTo>
                    <a:pt x="452" y="597"/>
                  </a:lnTo>
                  <a:lnTo>
                    <a:pt x="457" y="564"/>
                  </a:lnTo>
                  <a:lnTo>
                    <a:pt x="461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66" y="746"/>
                  </a:lnTo>
                  <a:lnTo>
                    <a:pt x="0" y="746"/>
                  </a:lnTo>
                  <a:lnTo>
                    <a:pt x="0" y="732"/>
                  </a:lnTo>
                  <a:lnTo>
                    <a:pt x="0" y="718"/>
                  </a:lnTo>
                  <a:lnTo>
                    <a:pt x="0" y="713"/>
                  </a:lnTo>
                  <a:lnTo>
                    <a:pt x="5" y="709"/>
                  </a:lnTo>
                  <a:lnTo>
                    <a:pt x="14" y="699"/>
                  </a:lnTo>
                  <a:lnTo>
                    <a:pt x="284" y="434"/>
                  </a:lnTo>
                  <a:lnTo>
                    <a:pt x="317" y="396"/>
                  </a:lnTo>
                  <a:lnTo>
                    <a:pt x="349" y="350"/>
                  </a:lnTo>
                  <a:lnTo>
                    <a:pt x="377" y="289"/>
                  </a:lnTo>
                  <a:lnTo>
                    <a:pt x="391" y="219"/>
                  </a:lnTo>
                  <a:lnTo>
                    <a:pt x="382" y="163"/>
                  </a:lnTo>
                  <a:lnTo>
                    <a:pt x="363" y="117"/>
                  </a:lnTo>
                  <a:lnTo>
                    <a:pt x="326" y="75"/>
                  </a:lnTo>
                  <a:lnTo>
                    <a:pt x="280" y="47"/>
                  </a:lnTo>
                  <a:lnTo>
                    <a:pt x="219" y="38"/>
                  </a:lnTo>
                  <a:lnTo>
                    <a:pt x="173" y="42"/>
                  </a:lnTo>
                  <a:lnTo>
                    <a:pt x="131" y="61"/>
                  </a:lnTo>
                  <a:lnTo>
                    <a:pt x="89" y="93"/>
                  </a:lnTo>
                  <a:lnTo>
                    <a:pt x="56" y="145"/>
                  </a:lnTo>
                  <a:lnTo>
                    <a:pt x="75" y="145"/>
                  </a:lnTo>
                  <a:lnTo>
                    <a:pt x="89" y="149"/>
                  </a:lnTo>
                  <a:lnTo>
                    <a:pt x="103" y="159"/>
                  </a:lnTo>
                  <a:lnTo>
                    <a:pt x="107" y="168"/>
                  </a:lnTo>
                  <a:lnTo>
                    <a:pt x="117" y="177"/>
                  </a:lnTo>
                  <a:lnTo>
                    <a:pt x="117" y="187"/>
                  </a:lnTo>
                  <a:lnTo>
                    <a:pt x="121" y="196"/>
                  </a:lnTo>
                  <a:lnTo>
                    <a:pt x="121" y="205"/>
                  </a:lnTo>
                  <a:lnTo>
                    <a:pt x="117" y="224"/>
                  </a:lnTo>
                  <a:lnTo>
                    <a:pt x="112" y="238"/>
                  </a:lnTo>
                  <a:lnTo>
                    <a:pt x="98" y="247"/>
                  </a:lnTo>
                  <a:lnTo>
                    <a:pt x="89" y="257"/>
                  </a:lnTo>
                  <a:lnTo>
                    <a:pt x="75" y="261"/>
                  </a:lnTo>
                  <a:lnTo>
                    <a:pt x="61" y="261"/>
                  </a:lnTo>
                  <a:lnTo>
                    <a:pt x="56" y="261"/>
                  </a:lnTo>
                  <a:lnTo>
                    <a:pt x="47" y="261"/>
                  </a:lnTo>
                  <a:lnTo>
                    <a:pt x="38" y="261"/>
                  </a:lnTo>
                  <a:lnTo>
                    <a:pt x="33" y="257"/>
                  </a:lnTo>
                  <a:lnTo>
                    <a:pt x="24" y="252"/>
                  </a:lnTo>
                  <a:lnTo>
                    <a:pt x="14" y="243"/>
                  </a:lnTo>
                  <a:lnTo>
                    <a:pt x="5" y="233"/>
                  </a:lnTo>
                  <a:lnTo>
                    <a:pt x="0" y="219"/>
                  </a:lnTo>
                  <a:lnTo>
                    <a:pt x="0" y="201"/>
                  </a:lnTo>
                  <a:lnTo>
                    <a:pt x="10" y="140"/>
                  </a:lnTo>
                  <a:lnTo>
                    <a:pt x="42" y="84"/>
                  </a:lnTo>
                  <a:lnTo>
                    <a:pt x="93" y="38"/>
                  </a:lnTo>
                  <a:lnTo>
                    <a:pt x="15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2671" y="1853"/>
              <a:ext cx="1159" cy="1086"/>
            </a:xfrm>
            <a:custGeom>
              <a:avLst/>
              <a:gdLst/>
              <a:ahLst/>
              <a:cxnLst>
                <a:cxn ang="0">
                  <a:pos x="172" y="5"/>
                </a:cxn>
                <a:cxn ang="0">
                  <a:pos x="311" y="0"/>
                </a:cxn>
                <a:cxn ang="0">
                  <a:pos x="418" y="0"/>
                </a:cxn>
                <a:cxn ang="0">
                  <a:pos x="432" y="9"/>
                </a:cxn>
                <a:cxn ang="0">
                  <a:pos x="428" y="37"/>
                </a:cxn>
                <a:cxn ang="0">
                  <a:pos x="409" y="46"/>
                </a:cxn>
                <a:cxn ang="0">
                  <a:pos x="358" y="51"/>
                </a:cxn>
                <a:cxn ang="0">
                  <a:pos x="302" y="88"/>
                </a:cxn>
                <a:cxn ang="0">
                  <a:pos x="307" y="102"/>
                </a:cxn>
                <a:cxn ang="0">
                  <a:pos x="856" y="163"/>
                </a:cxn>
                <a:cxn ang="0">
                  <a:pos x="893" y="107"/>
                </a:cxn>
                <a:cxn ang="0">
                  <a:pos x="889" y="60"/>
                </a:cxn>
                <a:cxn ang="0">
                  <a:pos x="861" y="46"/>
                </a:cxn>
                <a:cxn ang="0">
                  <a:pos x="837" y="46"/>
                </a:cxn>
                <a:cxn ang="0">
                  <a:pos x="819" y="37"/>
                </a:cxn>
                <a:cxn ang="0">
                  <a:pos x="823" y="9"/>
                </a:cxn>
                <a:cxn ang="0">
                  <a:pos x="842" y="0"/>
                </a:cxn>
                <a:cxn ang="0">
                  <a:pos x="1010" y="5"/>
                </a:cxn>
                <a:cxn ang="0">
                  <a:pos x="1149" y="0"/>
                </a:cxn>
                <a:cxn ang="0">
                  <a:pos x="1159" y="19"/>
                </a:cxn>
                <a:cxn ang="0">
                  <a:pos x="1149" y="42"/>
                </a:cxn>
                <a:cxn ang="0">
                  <a:pos x="1126" y="46"/>
                </a:cxn>
                <a:cxn ang="0">
                  <a:pos x="958" y="121"/>
                </a:cxn>
                <a:cxn ang="0">
                  <a:pos x="898" y="177"/>
                </a:cxn>
                <a:cxn ang="0">
                  <a:pos x="493" y="648"/>
                </a:cxn>
                <a:cxn ang="0">
                  <a:pos x="479" y="680"/>
                </a:cxn>
                <a:cxn ang="0">
                  <a:pos x="409" y="965"/>
                </a:cxn>
                <a:cxn ang="0">
                  <a:pos x="404" y="1020"/>
                </a:cxn>
                <a:cxn ang="0">
                  <a:pos x="446" y="1034"/>
                </a:cxn>
                <a:cxn ang="0">
                  <a:pos x="488" y="1034"/>
                </a:cxn>
                <a:cxn ang="0">
                  <a:pos x="521" y="1034"/>
                </a:cxn>
                <a:cxn ang="0">
                  <a:pos x="549" y="1044"/>
                </a:cxn>
                <a:cxn ang="0">
                  <a:pos x="544" y="1076"/>
                </a:cxn>
                <a:cxn ang="0">
                  <a:pos x="526" y="1086"/>
                </a:cxn>
                <a:cxn ang="0">
                  <a:pos x="418" y="1081"/>
                </a:cxn>
                <a:cxn ang="0">
                  <a:pos x="274" y="1081"/>
                </a:cxn>
                <a:cxn ang="0">
                  <a:pos x="116" y="1086"/>
                </a:cxn>
                <a:cxn ang="0">
                  <a:pos x="102" y="1081"/>
                </a:cxn>
                <a:cxn ang="0">
                  <a:pos x="97" y="1053"/>
                </a:cxn>
                <a:cxn ang="0">
                  <a:pos x="111" y="1034"/>
                </a:cxn>
                <a:cxn ang="0">
                  <a:pos x="200" y="1034"/>
                </a:cxn>
                <a:cxn ang="0">
                  <a:pos x="274" y="988"/>
                </a:cxn>
                <a:cxn ang="0">
                  <a:pos x="302" y="885"/>
                </a:cxn>
                <a:cxn ang="0">
                  <a:pos x="335" y="741"/>
                </a:cxn>
                <a:cxn ang="0">
                  <a:pos x="358" y="652"/>
                </a:cxn>
                <a:cxn ang="0">
                  <a:pos x="353" y="629"/>
                </a:cxn>
                <a:cxn ang="0">
                  <a:pos x="148" y="79"/>
                </a:cxn>
                <a:cxn ang="0">
                  <a:pos x="88" y="46"/>
                </a:cxn>
                <a:cxn ang="0">
                  <a:pos x="18" y="46"/>
                </a:cxn>
                <a:cxn ang="0">
                  <a:pos x="0" y="28"/>
                </a:cxn>
                <a:cxn ang="0">
                  <a:pos x="14" y="5"/>
                </a:cxn>
                <a:cxn ang="0">
                  <a:pos x="32" y="0"/>
                </a:cxn>
              </a:cxnLst>
              <a:rect l="0" t="0" r="r" b="b"/>
              <a:pathLst>
                <a:path w="1159" h="1086">
                  <a:moveTo>
                    <a:pt x="32" y="0"/>
                  </a:moveTo>
                  <a:lnTo>
                    <a:pt x="69" y="0"/>
                  </a:lnTo>
                  <a:lnTo>
                    <a:pt x="172" y="5"/>
                  </a:lnTo>
                  <a:lnTo>
                    <a:pt x="214" y="5"/>
                  </a:lnTo>
                  <a:lnTo>
                    <a:pt x="256" y="5"/>
                  </a:lnTo>
                  <a:lnTo>
                    <a:pt x="311" y="0"/>
                  </a:lnTo>
                  <a:lnTo>
                    <a:pt x="367" y="0"/>
                  </a:lnTo>
                  <a:lnTo>
                    <a:pt x="414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5"/>
                  </a:lnTo>
                  <a:lnTo>
                    <a:pt x="432" y="9"/>
                  </a:lnTo>
                  <a:lnTo>
                    <a:pt x="432" y="19"/>
                  </a:lnTo>
                  <a:lnTo>
                    <a:pt x="432" y="28"/>
                  </a:lnTo>
                  <a:lnTo>
                    <a:pt x="428" y="37"/>
                  </a:lnTo>
                  <a:lnTo>
                    <a:pt x="423" y="42"/>
                  </a:lnTo>
                  <a:lnTo>
                    <a:pt x="418" y="46"/>
                  </a:lnTo>
                  <a:lnTo>
                    <a:pt x="409" y="46"/>
                  </a:lnTo>
                  <a:lnTo>
                    <a:pt x="395" y="46"/>
                  </a:lnTo>
                  <a:lnTo>
                    <a:pt x="381" y="46"/>
                  </a:lnTo>
                  <a:lnTo>
                    <a:pt x="358" y="51"/>
                  </a:lnTo>
                  <a:lnTo>
                    <a:pt x="335" y="56"/>
                  </a:lnTo>
                  <a:lnTo>
                    <a:pt x="311" y="65"/>
                  </a:lnTo>
                  <a:lnTo>
                    <a:pt x="302" y="88"/>
                  </a:lnTo>
                  <a:lnTo>
                    <a:pt x="307" y="88"/>
                  </a:lnTo>
                  <a:lnTo>
                    <a:pt x="307" y="93"/>
                  </a:lnTo>
                  <a:lnTo>
                    <a:pt x="307" y="102"/>
                  </a:lnTo>
                  <a:lnTo>
                    <a:pt x="311" y="116"/>
                  </a:lnTo>
                  <a:lnTo>
                    <a:pt x="488" y="587"/>
                  </a:lnTo>
                  <a:lnTo>
                    <a:pt x="856" y="163"/>
                  </a:lnTo>
                  <a:lnTo>
                    <a:pt x="865" y="149"/>
                  </a:lnTo>
                  <a:lnTo>
                    <a:pt x="879" y="130"/>
                  </a:lnTo>
                  <a:lnTo>
                    <a:pt x="893" y="107"/>
                  </a:lnTo>
                  <a:lnTo>
                    <a:pt x="898" y="84"/>
                  </a:lnTo>
                  <a:lnTo>
                    <a:pt x="898" y="70"/>
                  </a:lnTo>
                  <a:lnTo>
                    <a:pt x="889" y="60"/>
                  </a:lnTo>
                  <a:lnTo>
                    <a:pt x="879" y="56"/>
                  </a:lnTo>
                  <a:lnTo>
                    <a:pt x="870" y="51"/>
                  </a:lnTo>
                  <a:lnTo>
                    <a:pt x="861" y="46"/>
                  </a:lnTo>
                  <a:lnTo>
                    <a:pt x="847" y="46"/>
                  </a:lnTo>
                  <a:lnTo>
                    <a:pt x="842" y="46"/>
                  </a:lnTo>
                  <a:lnTo>
                    <a:pt x="837" y="46"/>
                  </a:lnTo>
                  <a:lnTo>
                    <a:pt x="833" y="46"/>
                  </a:lnTo>
                  <a:lnTo>
                    <a:pt x="823" y="42"/>
                  </a:lnTo>
                  <a:lnTo>
                    <a:pt x="819" y="37"/>
                  </a:lnTo>
                  <a:lnTo>
                    <a:pt x="819" y="28"/>
                  </a:lnTo>
                  <a:lnTo>
                    <a:pt x="819" y="19"/>
                  </a:lnTo>
                  <a:lnTo>
                    <a:pt x="823" y="9"/>
                  </a:lnTo>
                  <a:lnTo>
                    <a:pt x="833" y="5"/>
                  </a:lnTo>
                  <a:lnTo>
                    <a:pt x="837" y="0"/>
                  </a:lnTo>
                  <a:lnTo>
                    <a:pt x="842" y="0"/>
                  </a:lnTo>
                  <a:lnTo>
                    <a:pt x="851" y="0"/>
                  </a:lnTo>
                  <a:lnTo>
                    <a:pt x="930" y="0"/>
                  </a:lnTo>
                  <a:lnTo>
                    <a:pt x="1010" y="5"/>
                  </a:lnTo>
                  <a:lnTo>
                    <a:pt x="1075" y="0"/>
                  </a:lnTo>
                  <a:lnTo>
                    <a:pt x="1140" y="0"/>
                  </a:lnTo>
                  <a:lnTo>
                    <a:pt x="1149" y="0"/>
                  </a:lnTo>
                  <a:lnTo>
                    <a:pt x="1154" y="5"/>
                  </a:lnTo>
                  <a:lnTo>
                    <a:pt x="1159" y="9"/>
                  </a:lnTo>
                  <a:lnTo>
                    <a:pt x="1159" y="19"/>
                  </a:lnTo>
                  <a:lnTo>
                    <a:pt x="1159" y="28"/>
                  </a:lnTo>
                  <a:lnTo>
                    <a:pt x="1154" y="37"/>
                  </a:lnTo>
                  <a:lnTo>
                    <a:pt x="1149" y="42"/>
                  </a:lnTo>
                  <a:lnTo>
                    <a:pt x="1145" y="46"/>
                  </a:lnTo>
                  <a:lnTo>
                    <a:pt x="1135" y="46"/>
                  </a:lnTo>
                  <a:lnTo>
                    <a:pt x="1126" y="46"/>
                  </a:lnTo>
                  <a:lnTo>
                    <a:pt x="1056" y="60"/>
                  </a:lnTo>
                  <a:lnTo>
                    <a:pt x="1000" y="88"/>
                  </a:lnTo>
                  <a:lnTo>
                    <a:pt x="958" y="121"/>
                  </a:lnTo>
                  <a:lnTo>
                    <a:pt x="921" y="158"/>
                  </a:lnTo>
                  <a:lnTo>
                    <a:pt x="898" y="177"/>
                  </a:lnTo>
                  <a:lnTo>
                    <a:pt x="898" y="177"/>
                  </a:lnTo>
                  <a:lnTo>
                    <a:pt x="502" y="634"/>
                  </a:lnTo>
                  <a:lnTo>
                    <a:pt x="498" y="638"/>
                  </a:lnTo>
                  <a:lnTo>
                    <a:pt x="493" y="648"/>
                  </a:lnTo>
                  <a:lnTo>
                    <a:pt x="488" y="657"/>
                  </a:lnTo>
                  <a:lnTo>
                    <a:pt x="484" y="666"/>
                  </a:lnTo>
                  <a:lnTo>
                    <a:pt x="479" y="680"/>
                  </a:lnTo>
                  <a:lnTo>
                    <a:pt x="423" y="909"/>
                  </a:lnTo>
                  <a:lnTo>
                    <a:pt x="418" y="937"/>
                  </a:lnTo>
                  <a:lnTo>
                    <a:pt x="409" y="965"/>
                  </a:lnTo>
                  <a:lnTo>
                    <a:pt x="404" y="993"/>
                  </a:lnTo>
                  <a:lnTo>
                    <a:pt x="400" y="1006"/>
                  </a:lnTo>
                  <a:lnTo>
                    <a:pt x="404" y="1020"/>
                  </a:lnTo>
                  <a:lnTo>
                    <a:pt x="409" y="1025"/>
                  </a:lnTo>
                  <a:lnTo>
                    <a:pt x="423" y="1030"/>
                  </a:lnTo>
                  <a:lnTo>
                    <a:pt x="446" y="1034"/>
                  </a:lnTo>
                  <a:lnTo>
                    <a:pt x="460" y="1034"/>
                  </a:lnTo>
                  <a:lnTo>
                    <a:pt x="474" y="1034"/>
                  </a:lnTo>
                  <a:lnTo>
                    <a:pt x="488" y="1034"/>
                  </a:lnTo>
                  <a:lnTo>
                    <a:pt x="498" y="1034"/>
                  </a:lnTo>
                  <a:lnTo>
                    <a:pt x="502" y="1034"/>
                  </a:lnTo>
                  <a:lnTo>
                    <a:pt x="521" y="1034"/>
                  </a:lnTo>
                  <a:lnTo>
                    <a:pt x="535" y="1034"/>
                  </a:lnTo>
                  <a:lnTo>
                    <a:pt x="544" y="1039"/>
                  </a:lnTo>
                  <a:lnTo>
                    <a:pt x="549" y="1044"/>
                  </a:lnTo>
                  <a:lnTo>
                    <a:pt x="549" y="1053"/>
                  </a:lnTo>
                  <a:lnTo>
                    <a:pt x="549" y="1067"/>
                  </a:lnTo>
                  <a:lnTo>
                    <a:pt x="544" y="1076"/>
                  </a:lnTo>
                  <a:lnTo>
                    <a:pt x="539" y="1081"/>
                  </a:lnTo>
                  <a:lnTo>
                    <a:pt x="535" y="1086"/>
                  </a:lnTo>
                  <a:lnTo>
                    <a:pt x="526" y="1086"/>
                  </a:lnTo>
                  <a:lnTo>
                    <a:pt x="521" y="1086"/>
                  </a:lnTo>
                  <a:lnTo>
                    <a:pt x="474" y="1086"/>
                  </a:lnTo>
                  <a:lnTo>
                    <a:pt x="418" y="1081"/>
                  </a:lnTo>
                  <a:lnTo>
                    <a:pt x="363" y="1081"/>
                  </a:lnTo>
                  <a:lnTo>
                    <a:pt x="316" y="1081"/>
                  </a:lnTo>
                  <a:lnTo>
                    <a:pt x="274" y="1081"/>
                  </a:lnTo>
                  <a:lnTo>
                    <a:pt x="214" y="1081"/>
                  </a:lnTo>
                  <a:lnTo>
                    <a:pt x="158" y="1086"/>
                  </a:lnTo>
                  <a:lnTo>
                    <a:pt x="116" y="1086"/>
                  </a:lnTo>
                  <a:lnTo>
                    <a:pt x="111" y="1086"/>
                  </a:lnTo>
                  <a:lnTo>
                    <a:pt x="107" y="1086"/>
                  </a:lnTo>
                  <a:lnTo>
                    <a:pt x="102" y="1081"/>
                  </a:lnTo>
                  <a:lnTo>
                    <a:pt x="97" y="1076"/>
                  </a:lnTo>
                  <a:lnTo>
                    <a:pt x="93" y="1067"/>
                  </a:lnTo>
                  <a:lnTo>
                    <a:pt x="97" y="1053"/>
                  </a:lnTo>
                  <a:lnTo>
                    <a:pt x="97" y="1044"/>
                  </a:lnTo>
                  <a:lnTo>
                    <a:pt x="107" y="1039"/>
                  </a:lnTo>
                  <a:lnTo>
                    <a:pt x="111" y="1034"/>
                  </a:lnTo>
                  <a:lnTo>
                    <a:pt x="125" y="1034"/>
                  </a:lnTo>
                  <a:lnTo>
                    <a:pt x="135" y="1034"/>
                  </a:lnTo>
                  <a:lnTo>
                    <a:pt x="200" y="1034"/>
                  </a:lnTo>
                  <a:lnTo>
                    <a:pt x="237" y="1030"/>
                  </a:lnTo>
                  <a:lnTo>
                    <a:pt x="260" y="1011"/>
                  </a:lnTo>
                  <a:lnTo>
                    <a:pt x="274" y="988"/>
                  </a:lnTo>
                  <a:lnTo>
                    <a:pt x="288" y="941"/>
                  </a:lnTo>
                  <a:lnTo>
                    <a:pt x="293" y="923"/>
                  </a:lnTo>
                  <a:lnTo>
                    <a:pt x="302" y="885"/>
                  </a:lnTo>
                  <a:lnTo>
                    <a:pt x="311" y="839"/>
                  </a:lnTo>
                  <a:lnTo>
                    <a:pt x="325" y="787"/>
                  </a:lnTo>
                  <a:lnTo>
                    <a:pt x="335" y="741"/>
                  </a:lnTo>
                  <a:lnTo>
                    <a:pt x="349" y="694"/>
                  </a:lnTo>
                  <a:lnTo>
                    <a:pt x="353" y="666"/>
                  </a:lnTo>
                  <a:lnTo>
                    <a:pt x="358" y="652"/>
                  </a:lnTo>
                  <a:lnTo>
                    <a:pt x="358" y="648"/>
                  </a:lnTo>
                  <a:lnTo>
                    <a:pt x="353" y="638"/>
                  </a:lnTo>
                  <a:lnTo>
                    <a:pt x="353" y="629"/>
                  </a:lnTo>
                  <a:lnTo>
                    <a:pt x="353" y="624"/>
                  </a:lnTo>
                  <a:lnTo>
                    <a:pt x="153" y="102"/>
                  </a:lnTo>
                  <a:lnTo>
                    <a:pt x="148" y="79"/>
                  </a:lnTo>
                  <a:lnTo>
                    <a:pt x="135" y="65"/>
                  </a:lnTo>
                  <a:lnTo>
                    <a:pt x="116" y="56"/>
                  </a:lnTo>
                  <a:lnTo>
                    <a:pt x="88" y="46"/>
                  </a:lnTo>
                  <a:lnTo>
                    <a:pt x="41" y="46"/>
                  </a:lnTo>
                  <a:lnTo>
                    <a:pt x="27" y="46"/>
                  </a:lnTo>
                  <a:lnTo>
                    <a:pt x="18" y="46"/>
                  </a:lnTo>
                  <a:lnTo>
                    <a:pt x="9" y="42"/>
                  </a:lnTo>
                  <a:lnTo>
                    <a:pt x="4" y="37"/>
                  </a:lnTo>
                  <a:lnTo>
                    <a:pt x="0" y="28"/>
                  </a:lnTo>
                  <a:lnTo>
                    <a:pt x="4" y="19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4337" y="2011"/>
              <a:ext cx="1061" cy="1058"/>
            </a:xfrm>
            <a:custGeom>
              <a:avLst/>
              <a:gdLst/>
              <a:ahLst/>
              <a:cxnLst>
                <a:cxn ang="0">
                  <a:pos x="544" y="0"/>
                </a:cxn>
                <a:cxn ang="0">
                  <a:pos x="558" y="14"/>
                </a:cxn>
                <a:cxn ang="0">
                  <a:pos x="563" y="33"/>
                </a:cxn>
                <a:cxn ang="0">
                  <a:pos x="563" y="52"/>
                </a:cxn>
                <a:cxn ang="0">
                  <a:pos x="1005" y="499"/>
                </a:cxn>
                <a:cxn ang="0">
                  <a:pos x="1029" y="499"/>
                </a:cxn>
                <a:cxn ang="0">
                  <a:pos x="1047" y="504"/>
                </a:cxn>
                <a:cxn ang="0">
                  <a:pos x="1056" y="518"/>
                </a:cxn>
                <a:cxn ang="0">
                  <a:pos x="1056" y="541"/>
                </a:cxn>
                <a:cxn ang="0">
                  <a:pos x="1047" y="555"/>
                </a:cxn>
                <a:cxn ang="0">
                  <a:pos x="1029" y="560"/>
                </a:cxn>
                <a:cxn ang="0">
                  <a:pos x="1005" y="560"/>
                </a:cxn>
                <a:cxn ang="0">
                  <a:pos x="563" y="1007"/>
                </a:cxn>
                <a:cxn ang="0">
                  <a:pos x="563" y="1026"/>
                </a:cxn>
                <a:cxn ang="0">
                  <a:pos x="558" y="1044"/>
                </a:cxn>
                <a:cxn ang="0">
                  <a:pos x="544" y="1058"/>
                </a:cxn>
                <a:cxn ang="0">
                  <a:pos x="521" y="1058"/>
                </a:cxn>
                <a:cxn ang="0">
                  <a:pos x="507" y="1044"/>
                </a:cxn>
                <a:cxn ang="0">
                  <a:pos x="503" y="1026"/>
                </a:cxn>
                <a:cxn ang="0">
                  <a:pos x="498" y="1007"/>
                </a:cxn>
                <a:cxn ang="0">
                  <a:pos x="56" y="560"/>
                </a:cxn>
                <a:cxn ang="0">
                  <a:pos x="32" y="560"/>
                </a:cxn>
                <a:cxn ang="0">
                  <a:pos x="14" y="555"/>
                </a:cxn>
                <a:cxn ang="0">
                  <a:pos x="5" y="541"/>
                </a:cxn>
                <a:cxn ang="0">
                  <a:pos x="5" y="518"/>
                </a:cxn>
                <a:cxn ang="0">
                  <a:pos x="14" y="504"/>
                </a:cxn>
                <a:cxn ang="0">
                  <a:pos x="32" y="499"/>
                </a:cxn>
                <a:cxn ang="0">
                  <a:pos x="56" y="499"/>
                </a:cxn>
                <a:cxn ang="0">
                  <a:pos x="498" y="52"/>
                </a:cxn>
                <a:cxn ang="0">
                  <a:pos x="503" y="33"/>
                </a:cxn>
                <a:cxn ang="0">
                  <a:pos x="507" y="14"/>
                </a:cxn>
                <a:cxn ang="0">
                  <a:pos x="521" y="0"/>
                </a:cxn>
              </a:cxnLst>
              <a:rect l="0" t="0" r="r" b="b"/>
              <a:pathLst>
                <a:path w="1061" h="1058">
                  <a:moveTo>
                    <a:pt x="530" y="0"/>
                  </a:moveTo>
                  <a:lnTo>
                    <a:pt x="544" y="0"/>
                  </a:lnTo>
                  <a:lnTo>
                    <a:pt x="549" y="5"/>
                  </a:lnTo>
                  <a:lnTo>
                    <a:pt x="558" y="14"/>
                  </a:lnTo>
                  <a:lnTo>
                    <a:pt x="558" y="19"/>
                  </a:lnTo>
                  <a:lnTo>
                    <a:pt x="563" y="33"/>
                  </a:lnTo>
                  <a:lnTo>
                    <a:pt x="563" y="42"/>
                  </a:lnTo>
                  <a:lnTo>
                    <a:pt x="563" y="52"/>
                  </a:lnTo>
                  <a:lnTo>
                    <a:pt x="563" y="499"/>
                  </a:lnTo>
                  <a:lnTo>
                    <a:pt x="1005" y="499"/>
                  </a:lnTo>
                  <a:lnTo>
                    <a:pt x="1019" y="499"/>
                  </a:lnTo>
                  <a:lnTo>
                    <a:pt x="1029" y="499"/>
                  </a:lnTo>
                  <a:lnTo>
                    <a:pt x="1038" y="499"/>
                  </a:lnTo>
                  <a:lnTo>
                    <a:pt x="1047" y="504"/>
                  </a:lnTo>
                  <a:lnTo>
                    <a:pt x="1052" y="508"/>
                  </a:lnTo>
                  <a:lnTo>
                    <a:pt x="1056" y="518"/>
                  </a:lnTo>
                  <a:lnTo>
                    <a:pt x="1061" y="532"/>
                  </a:lnTo>
                  <a:lnTo>
                    <a:pt x="1056" y="541"/>
                  </a:lnTo>
                  <a:lnTo>
                    <a:pt x="1052" y="550"/>
                  </a:lnTo>
                  <a:lnTo>
                    <a:pt x="1047" y="555"/>
                  </a:lnTo>
                  <a:lnTo>
                    <a:pt x="1038" y="560"/>
                  </a:lnTo>
                  <a:lnTo>
                    <a:pt x="1029" y="560"/>
                  </a:lnTo>
                  <a:lnTo>
                    <a:pt x="1019" y="560"/>
                  </a:lnTo>
                  <a:lnTo>
                    <a:pt x="1005" y="560"/>
                  </a:lnTo>
                  <a:lnTo>
                    <a:pt x="563" y="560"/>
                  </a:lnTo>
                  <a:lnTo>
                    <a:pt x="563" y="1007"/>
                  </a:lnTo>
                  <a:lnTo>
                    <a:pt x="563" y="1016"/>
                  </a:lnTo>
                  <a:lnTo>
                    <a:pt x="563" y="1026"/>
                  </a:lnTo>
                  <a:lnTo>
                    <a:pt x="558" y="1040"/>
                  </a:lnTo>
                  <a:lnTo>
                    <a:pt x="558" y="1044"/>
                  </a:lnTo>
                  <a:lnTo>
                    <a:pt x="549" y="1054"/>
                  </a:lnTo>
                  <a:lnTo>
                    <a:pt x="544" y="1058"/>
                  </a:lnTo>
                  <a:lnTo>
                    <a:pt x="530" y="1058"/>
                  </a:lnTo>
                  <a:lnTo>
                    <a:pt x="521" y="1058"/>
                  </a:lnTo>
                  <a:lnTo>
                    <a:pt x="512" y="1054"/>
                  </a:lnTo>
                  <a:lnTo>
                    <a:pt x="507" y="1044"/>
                  </a:lnTo>
                  <a:lnTo>
                    <a:pt x="503" y="1040"/>
                  </a:lnTo>
                  <a:lnTo>
                    <a:pt x="503" y="1026"/>
                  </a:lnTo>
                  <a:lnTo>
                    <a:pt x="498" y="1016"/>
                  </a:lnTo>
                  <a:lnTo>
                    <a:pt x="498" y="1007"/>
                  </a:lnTo>
                  <a:lnTo>
                    <a:pt x="498" y="560"/>
                  </a:lnTo>
                  <a:lnTo>
                    <a:pt x="56" y="560"/>
                  </a:lnTo>
                  <a:lnTo>
                    <a:pt x="46" y="560"/>
                  </a:lnTo>
                  <a:lnTo>
                    <a:pt x="32" y="560"/>
                  </a:lnTo>
                  <a:lnTo>
                    <a:pt x="23" y="560"/>
                  </a:lnTo>
                  <a:lnTo>
                    <a:pt x="14" y="555"/>
                  </a:lnTo>
                  <a:lnTo>
                    <a:pt x="9" y="550"/>
                  </a:lnTo>
                  <a:lnTo>
                    <a:pt x="5" y="541"/>
                  </a:lnTo>
                  <a:lnTo>
                    <a:pt x="0" y="532"/>
                  </a:lnTo>
                  <a:lnTo>
                    <a:pt x="5" y="518"/>
                  </a:lnTo>
                  <a:lnTo>
                    <a:pt x="9" y="508"/>
                  </a:lnTo>
                  <a:lnTo>
                    <a:pt x="14" y="504"/>
                  </a:lnTo>
                  <a:lnTo>
                    <a:pt x="23" y="499"/>
                  </a:lnTo>
                  <a:lnTo>
                    <a:pt x="32" y="499"/>
                  </a:lnTo>
                  <a:lnTo>
                    <a:pt x="46" y="499"/>
                  </a:lnTo>
                  <a:lnTo>
                    <a:pt x="56" y="499"/>
                  </a:lnTo>
                  <a:lnTo>
                    <a:pt x="498" y="499"/>
                  </a:lnTo>
                  <a:lnTo>
                    <a:pt x="498" y="52"/>
                  </a:lnTo>
                  <a:lnTo>
                    <a:pt x="498" y="42"/>
                  </a:lnTo>
                  <a:lnTo>
                    <a:pt x="503" y="33"/>
                  </a:lnTo>
                  <a:lnTo>
                    <a:pt x="503" y="19"/>
                  </a:lnTo>
                  <a:lnTo>
                    <a:pt x="507" y="14"/>
                  </a:lnTo>
                  <a:lnTo>
                    <a:pt x="512" y="5"/>
                  </a:lnTo>
                  <a:lnTo>
                    <a:pt x="521" y="0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6031" y="1746"/>
              <a:ext cx="214" cy="15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4" y="0"/>
                </a:cxn>
                <a:cxn ang="0">
                  <a:pos x="214" y="65"/>
                </a:cxn>
                <a:cxn ang="0">
                  <a:pos x="65" y="65"/>
                </a:cxn>
                <a:cxn ang="0">
                  <a:pos x="65" y="1528"/>
                </a:cxn>
                <a:cxn ang="0">
                  <a:pos x="214" y="1528"/>
                </a:cxn>
                <a:cxn ang="0">
                  <a:pos x="214" y="1589"/>
                </a:cxn>
                <a:cxn ang="0">
                  <a:pos x="0" y="1589"/>
                </a:cxn>
                <a:cxn ang="0">
                  <a:pos x="0" y="0"/>
                </a:cxn>
              </a:cxnLst>
              <a:rect l="0" t="0" r="r" b="b"/>
              <a:pathLst>
                <a:path w="214" h="1589">
                  <a:moveTo>
                    <a:pt x="0" y="0"/>
                  </a:moveTo>
                  <a:lnTo>
                    <a:pt x="214" y="0"/>
                  </a:lnTo>
                  <a:lnTo>
                    <a:pt x="214" y="65"/>
                  </a:lnTo>
                  <a:lnTo>
                    <a:pt x="65" y="65"/>
                  </a:lnTo>
                  <a:lnTo>
                    <a:pt x="65" y="1528"/>
                  </a:lnTo>
                  <a:lnTo>
                    <a:pt x="214" y="1528"/>
                  </a:lnTo>
                  <a:lnTo>
                    <a:pt x="214" y="1589"/>
                  </a:lnTo>
                  <a:lnTo>
                    <a:pt x="0" y="15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6324" y="1853"/>
              <a:ext cx="1313" cy="1086"/>
            </a:xfrm>
            <a:custGeom>
              <a:avLst/>
              <a:gdLst/>
              <a:ahLst/>
              <a:cxnLst>
                <a:cxn ang="0">
                  <a:pos x="1145" y="5"/>
                </a:cxn>
                <a:cxn ang="0">
                  <a:pos x="1304" y="0"/>
                </a:cxn>
                <a:cxn ang="0">
                  <a:pos x="1313" y="14"/>
                </a:cxn>
                <a:cxn ang="0">
                  <a:pos x="1308" y="37"/>
                </a:cxn>
                <a:cxn ang="0">
                  <a:pos x="1290" y="46"/>
                </a:cxn>
                <a:cxn ang="0">
                  <a:pos x="1159" y="74"/>
                </a:cxn>
                <a:cxn ang="0">
                  <a:pos x="1048" y="158"/>
                </a:cxn>
                <a:cxn ang="0">
                  <a:pos x="908" y="307"/>
                </a:cxn>
                <a:cxn ang="0">
                  <a:pos x="750" y="475"/>
                </a:cxn>
                <a:cxn ang="0">
                  <a:pos x="843" y="699"/>
                </a:cxn>
                <a:cxn ang="0">
                  <a:pos x="959" y="965"/>
                </a:cxn>
                <a:cxn ang="0">
                  <a:pos x="1006" y="1030"/>
                </a:cxn>
                <a:cxn ang="0">
                  <a:pos x="1099" y="1034"/>
                </a:cxn>
                <a:cxn ang="0">
                  <a:pos x="1122" y="1044"/>
                </a:cxn>
                <a:cxn ang="0">
                  <a:pos x="1117" y="1076"/>
                </a:cxn>
                <a:cxn ang="0">
                  <a:pos x="1099" y="1086"/>
                </a:cxn>
                <a:cxn ang="0">
                  <a:pos x="1001" y="1081"/>
                </a:cxn>
                <a:cxn ang="0">
                  <a:pos x="871" y="1081"/>
                </a:cxn>
                <a:cxn ang="0">
                  <a:pos x="713" y="1086"/>
                </a:cxn>
                <a:cxn ang="0">
                  <a:pos x="694" y="1081"/>
                </a:cxn>
                <a:cxn ang="0">
                  <a:pos x="689" y="1053"/>
                </a:cxn>
                <a:cxn ang="0">
                  <a:pos x="713" y="1039"/>
                </a:cxn>
                <a:cxn ang="0">
                  <a:pos x="806" y="1006"/>
                </a:cxn>
                <a:cxn ang="0">
                  <a:pos x="815" y="983"/>
                </a:cxn>
                <a:cxn ang="0">
                  <a:pos x="643" y="587"/>
                </a:cxn>
                <a:cxn ang="0">
                  <a:pos x="326" y="927"/>
                </a:cxn>
                <a:cxn ang="0">
                  <a:pos x="298" y="969"/>
                </a:cxn>
                <a:cxn ang="0">
                  <a:pos x="303" y="1011"/>
                </a:cxn>
                <a:cxn ang="0">
                  <a:pos x="335" y="1030"/>
                </a:cxn>
                <a:cxn ang="0">
                  <a:pos x="359" y="1034"/>
                </a:cxn>
                <a:cxn ang="0">
                  <a:pos x="373" y="1039"/>
                </a:cxn>
                <a:cxn ang="0">
                  <a:pos x="377" y="1067"/>
                </a:cxn>
                <a:cxn ang="0">
                  <a:pos x="363" y="1086"/>
                </a:cxn>
                <a:cxn ang="0">
                  <a:pos x="261" y="1081"/>
                </a:cxn>
                <a:cxn ang="0">
                  <a:pos x="24" y="1086"/>
                </a:cxn>
                <a:cxn ang="0">
                  <a:pos x="5" y="1076"/>
                </a:cxn>
                <a:cxn ang="0">
                  <a:pos x="5" y="1053"/>
                </a:cxn>
                <a:cxn ang="0">
                  <a:pos x="19" y="1039"/>
                </a:cxn>
                <a:cxn ang="0">
                  <a:pos x="98" y="1025"/>
                </a:cxn>
                <a:cxn ang="0">
                  <a:pos x="270" y="923"/>
                </a:cxn>
                <a:cxn ang="0">
                  <a:pos x="438" y="98"/>
                </a:cxn>
                <a:cxn ang="0">
                  <a:pos x="401" y="56"/>
                </a:cxn>
                <a:cxn ang="0">
                  <a:pos x="308" y="46"/>
                </a:cxn>
                <a:cxn ang="0">
                  <a:pos x="284" y="37"/>
                </a:cxn>
                <a:cxn ang="0">
                  <a:pos x="289" y="9"/>
                </a:cxn>
                <a:cxn ang="0">
                  <a:pos x="308" y="0"/>
                </a:cxn>
                <a:cxn ang="0">
                  <a:pos x="452" y="5"/>
                </a:cxn>
                <a:cxn ang="0">
                  <a:pos x="699" y="0"/>
                </a:cxn>
                <a:cxn ang="0">
                  <a:pos x="713" y="9"/>
                </a:cxn>
                <a:cxn ang="0">
                  <a:pos x="708" y="37"/>
                </a:cxn>
                <a:cxn ang="0">
                  <a:pos x="694" y="46"/>
                </a:cxn>
                <a:cxn ang="0">
                  <a:pos x="610" y="70"/>
                </a:cxn>
                <a:cxn ang="0">
                  <a:pos x="591" y="98"/>
                </a:cxn>
                <a:cxn ang="0">
                  <a:pos x="731" y="433"/>
                </a:cxn>
                <a:cxn ang="0">
                  <a:pos x="1001" y="144"/>
                </a:cxn>
                <a:cxn ang="0">
                  <a:pos x="1020" y="98"/>
                </a:cxn>
                <a:cxn ang="0">
                  <a:pos x="1001" y="60"/>
                </a:cxn>
                <a:cxn ang="0">
                  <a:pos x="973" y="51"/>
                </a:cxn>
                <a:cxn ang="0">
                  <a:pos x="950" y="46"/>
                </a:cxn>
                <a:cxn ang="0">
                  <a:pos x="936" y="28"/>
                </a:cxn>
                <a:cxn ang="0">
                  <a:pos x="950" y="5"/>
                </a:cxn>
                <a:cxn ang="0">
                  <a:pos x="969" y="0"/>
                </a:cxn>
              </a:cxnLst>
              <a:rect l="0" t="0" r="r" b="b"/>
              <a:pathLst>
                <a:path w="1313" h="1086">
                  <a:moveTo>
                    <a:pt x="969" y="0"/>
                  </a:moveTo>
                  <a:lnTo>
                    <a:pt x="1057" y="0"/>
                  </a:lnTo>
                  <a:lnTo>
                    <a:pt x="1145" y="5"/>
                  </a:lnTo>
                  <a:lnTo>
                    <a:pt x="1220" y="0"/>
                  </a:lnTo>
                  <a:lnTo>
                    <a:pt x="1294" y="0"/>
                  </a:lnTo>
                  <a:lnTo>
                    <a:pt x="1304" y="0"/>
                  </a:lnTo>
                  <a:lnTo>
                    <a:pt x="1308" y="5"/>
                  </a:lnTo>
                  <a:lnTo>
                    <a:pt x="1313" y="9"/>
                  </a:lnTo>
                  <a:lnTo>
                    <a:pt x="1313" y="14"/>
                  </a:lnTo>
                  <a:lnTo>
                    <a:pt x="1313" y="19"/>
                  </a:lnTo>
                  <a:lnTo>
                    <a:pt x="1313" y="28"/>
                  </a:lnTo>
                  <a:lnTo>
                    <a:pt x="1308" y="37"/>
                  </a:lnTo>
                  <a:lnTo>
                    <a:pt x="1304" y="42"/>
                  </a:lnTo>
                  <a:lnTo>
                    <a:pt x="1299" y="46"/>
                  </a:lnTo>
                  <a:lnTo>
                    <a:pt x="1290" y="46"/>
                  </a:lnTo>
                  <a:lnTo>
                    <a:pt x="1280" y="46"/>
                  </a:lnTo>
                  <a:lnTo>
                    <a:pt x="1215" y="56"/>
                  </a:lnTo>
                  <a:lnTo>
                    <a:pt x="1159" y="74"/>
                  </a:lnTo>
                  <a:lnTo>
                    <a:pt x="1113" y="102"/>
                  </a:lnTo>
                  <a:lnTo>
                    <a:pt x="1076" y="130"/>
                  </a:lnTo>
                  <a:lnTo>
                    <a:pt x="1048" y="158"/>
                  </a:lnTo>
                  <a:lnTo>
                    <a:pt x="1010" y="196"/>
                  </a:lnTo>
                  <a:lnTo>
                    <a:pt x="964" y="247"/>
                  </a:lnTo>
                  <a:lnTo>
                    <a:pt x="908" y="307"/>
                  </a:lnTo>
                  <a:lnTo>
                    <a:pt x="852" y="363"/>
                  </a:lnTo>
                  <a:lnTo>
                    <a:pt x="801" y="424"/>
                  </a:lnTo>
                  <a:lnTo>
                    <a:pt x="750" y="475"/>
                  </a:lnTo>
                  <a:lnTo>
                    <a:pt x="773" y="536"/>
                  </a:lnTo>
                  <a:lnTo>
                    <a:pt x="806" y="610"/>
                  </a:lnTo>
                  <a:lnTo>
                    <a:pt x="843" y="699"/>
                  </a:lnTo>
                  <a:lnTo>
                    <a:pt x="885" y="792"/>
                  </a:lnTo>
                  <a:lnTo>
                    <a:pt x="922" y="885"/>
                  </a:lnTo>
                  <a:lnTo>
                    <a:pt x="959" y="965"/>
                  </a:lnTo>
                  <a:lnTo>
                    <a:pt x="969" y="997"/>
                  </a:lnTo>
                  <a:lnTo>
                    <a:pt x="987" y="1016"/>
                  </a:lnTo>
                  <a:lnTo>
                    <a:pt x="1006" y="1030"/>
                  </a:lnTo>
                  <a:lnTo>
                    <a:pt x="1038" y="1034"/>
                  </a:lnTo>
                  <a:lnTo>
                    <a:pt x="1094" y="1034"/>
                  </a:lnTo>
                  <a:lnTo>
                    <a:pt x="1099" y="1034"/>
                  </a:lnTo>
                  <a:lnTo>
                    <a:pt x="1108" y="1034"/>
                  </a:lnTo>
                  <a:lnTo>
                    <a:pt x="1113" y="1039"/>
                  </a:lnTo>
                  <a:lnTo>
                    <a:pt x="1122" y="1044"/>
                  </a:lnTo>
                  <a:lnTo>
                    <a:pt x="1122" y="1053"/>
                  </a:lnTo>
                  <a:lnTo>
                    <a:pt x="1122" y="1067"/>
                  </a:lnTo>
                  <a:lnTo>
                    <a:pt x="1117" y="1076"/>
                  </a:lnTo>
                  <a:lnTo>
                    <a:pt x="1113" y="1081"/>
                  </a:lnTo>
                  <a:lnTo>
                    <a:pt x="1103" y="1086"/>
                  </a:lnTo>
                  <a:lnTo>
                    <a:pt x="1099" y="1086"/>
                  </a:lnTo>
                  <a:lnTo>
                    <a:pt x="1094" y="1086"/>
                  </a:lnTo>
                  <a:lnTo>
                    <a:pt x="1052" y="1086"/>
                  </a:lnTo>
                  <a:lnTo>
                    <a:pt x="1001" y="1081"/>
                  </a:lnTo>
                  <a:lnTo>
                    <a:pt x="955" y="1081"/>
                  </a:lnTo>
                  <a:lnTo>
                    <a:pt x="913" y="1081"/>
                  </a:lnTo>
                  <a:lnTo>
                    <a:pt x="871" y="1081"/>
                  </a:lnTo>
                  <a:lnTo>
                    <a:pt x="815" y="1081"/>
                  </a:lnTo>
                  <a:lnTo>
                    <a:pt x="759" y="1086"/>
                  </a:lnTo>
                  <a:lnTo>
                    <a:pt x="713" y="1086"/>
                  </a:lnTo>
                  <a:lnTo>
                    <a:pt x="708" y="1086"/>
                  </a:lnTo>
                  <a:lnTo>
                    <a:pt x="703" y="1086"/>
                  </a:lnTo>
                  <a:lnTo>
                    <a:pt x="694" y="1081"/>
                  </a:lnTo>
                  <a:lnTo>
                    <a:pt x="689" y="1076"/>
                  </a:lnTo>
                  <a:lnTo>
                    <a:pt x="689" y="1067"/>
                  </a:lnTo>
                  <a:lnTo>
                    <a:pt x="689" y="1053"/>
                  </a:lnTo>
                  <a:lnTo>
                    <a:pt x="694" y="1044"/>
                  </a:lnTo>
                  <a:lnTo>
                    <a:pt x="703" y="1039"/>
                  </a:lnTo>
                  <a:lnTo>
                    <a:pt x="713" y="1039"/>
                  </a:lnTo>
                  <a:lnTo>
                    <a:pt x="722" y="1034"/>
                  </a:lnTo>
                  <a:lnTo>
                    <a:pt x="773" y="1025"/>
                  </a:lnTo>
                  <a:lnTo>
                    <a:pt x="806" y="1006"/>
                  </a:lnTo>
                  <a:lnTo>
                    <a:pt x="815" y="993"/>
                  </a:lnTo>
                  <a:lnTo>
                    <a:pt x="815" y="988"/>
                  </a:lnTo>
                  <a:lnTo>
                    <a:pt x="815" y="983"/>
                  </a:lnTo>
                  <a:lnTo>
                    <a:pt x="810" y="979"/>
                  </a:lnTo>
                  <a:lnTo>
                    <a:pt x="806" y="969"/>
                  </a:lnTo>
                  <a:lnTo>
                    <a:pt x="643" y="587"/>
                  </a:lnTo>
                  <a:lnTo>
                    <a:pt x="503" y="741"/>
                  </a:lnTo>
                  <a:lnTo>
                    <a:pt x="340" y="913"/>
                  </a:lnTo>
                  <a:lnTo>
                    <a:pt x="326" y="927"/>
                  </a:lnTo>
                  <a:lnTo>
                    <a:pt x="317" y="941"/>
                  </a:lnTo>
                  <a:lnTo>
                    <a:pt x="308" y="955"/>
                  </a:lnTo>
                  <a:lnTo>
                    <a:pt x="298" y="969"/>
                  </a:lnTo>
                  <a:lnTo>
                    <a:pt x="298" y="988"/>
                  </a:lnTo>
                  <a:lnTo>
                    <a:pt x="298" y="1002"/>
                  </a:lnTo>
                  <a:lnTo>
                    <a:pt x="303" y="1011"/>
                  </a:lnTo>
                  <a:lnTo>
                    <a:pt x="312" y="1020"/>
                  </a:lnTo>
                  <a:lnTo>
                    <a:pt x="322" y="1030"/>
                  </a:lnTo>
                  <a:lnTo>
                    <a:pt x="335" y="1030"/>
                  </a:lnTo>
                  <a:lnTo>
                    <a:pt x="345" y="1034"/>
                  </a:lnTo>
                  <a:lnTo>
                    <a:pt x="354" y="1034"/>
                  </a:lnTo>
                  <a:lnTo>
                    <a:pt x="359" y="1034"/>
                  </a:lnTo>
                  <a:lnTo>
                    <a:pt x="363" y="1034"/>
                  </a:lnTo>
                  <a:lnTo>
                    <a:pt x="368" y="1039"/>
                  </a:lnTo>
                  <a:lnTo>
                    <a:pt x="373" y="1039"/>
                  </a:lnTo>
                  <a:lnTo>
                    <a:pt x="377" y="1044"/>
                  </a:lnTo>
                  <a:lnTo>
                    <a:pt x="377" y="1053"/>
                  </a:lnTo>
                  <a:lnTo>
                    <a:pt x="377" y="1067"/>
                  </a:lnTo>
                  <a:lnTo>
                    <a:pt x="373" y="1076"/>
                  </a:lnTo>
                  <a:lnTo>
                    <a:pt x="368" y="1081"/>
                  </a:lnTo>
                  <a:lnTo>
                    <a:pt x="363" y="1086"/>
                  </a:lnTo>
                  <a:lnTo>
                    <a:pt x="359" y="1086"/>
                  </a:lnTo>
                  <a:lnTo>
                    <a:pt x="354" y="1086"/>
                  </a:lnTo>
                  <a:lnTo>
                    <a:pt x="261" y="1081"/>
                  </a:lnTo>
                  <a:lnTo>
                    <a:pt x="173" y="1081"/>
                  </a:lnTo>
                  <a:lnTo>
                    <a:pt x="98" y="1081"/>
                  </a:lnTo>
                  <a:lnTo>
                    <a:pt x="24" y="1086"/>
                  </a:lnTo>
                  <a:lnTo>
                    <a:pt x="14" y="1086"/>
                  </a:lnTo>
                  <a:lnTo>
                    <a:pt x="5" y="1081"/>
                  </a:lnTo>
                  <a:lnTo>
                    <a:pt x="5" y="1076"/>
                  </a:lnTo>
                  <a:lnTo>
                    <a:pt x="0" y="1072"/>
                  </a:lnTo>
                  <a:lnTo>
                    <a:pt x="0" y="1067"/>
                  </a:lnTo>
                  <a:lnTo>
                    <a:pt x="5" y="1053"/>
                  </a:lnTo>
                  <a:lnTo>
                    <a:pt x="5" y="1048"/>
                  </a:lnTo>
                  <a:lnTo>
                    <a:pt x="14" y="1039"/>
                  </a:lnTo>
                  <a:lnTo>
                    <a:pt x="19" y="1039"/>
                  </a:lnTo>
                  <a:lnTo>
                    <a:pt x="28" y="1034"/>
                  </a:lnTo>
                  <a:lnTo>
                    <a:pt x="38" y="1034"/>
                  </a:lnTo>
                  <a:lnTo>
                    <a:pt x="98" y="1025"/>
                  </a:lnTo>
                  <a:lnTo>
                    <a:pt x="159" y="1006"/>
                  </a:lnTo>
                  <a:lnTo>
                    <a:pt x="214" y="974"/>
                  </a:lnTo>
                  <a:lnTo>
                    <a:pt x="270" y="923"/>
                  </a:lnTo>
                  <a:lnTo>
                    <a:pt x="294" y="904"/>
                  </a:lnTo>
                  <a:lnTo>
                    <a:pt x="629" y="540"/>
                  </a:lnTo>
                  <a:lnTo>
                    <a:pt x="438" y="98"/>
                  </a:lnTo>
                  <a:lnTo>
                    <a:pt x="433" y="79"/>
                  </a:lnTo>
                  <a:lnTo>
                    <a:pt x="419" y="65"/>
                  </a:lnTo>
                  <a:lnTo>
                    <a:pt x="401" y="56"/>
                  </a:lnTo>
                  <a:lnTo>
                    <a:pt x="368" y="46"/>
                  </a:lnTo>
                  <a:lnTo>
                    <a:pt x="322" y="46"/>
                  </a:lnTo>
                  <a:lnTo>
                    <a:pt x="308" y="46"/>
                  </a:lnTo>
                  <a:lnTo>
                    <a:pt x="298" y="46"/>
                  </a:lnTo>
                  <a:lnTo>
                    <a:pt x="289" y="42"/>
                  </a:lnTo>
                  <a:lnTo>
                    <a:pt x="284" y="37"/>
                  </a:lnTo>
                  <a:lnTo>
                    <a:pt x="284" y="28"/>
                  </a:lnTo>
                  <a:lnTo>
                    <a:pt x="284" y="19"/>
                  </a:lnTo>
                  <a:lnTo>
                    <a:pt x="289" y="9"/>
                  </a:lnTo>
                  <a:lnTo>
                    <a:pt x="294" y="5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2" y="0"/>
                  </a:lnTo>
                  <a:lnTo>
                    <a:pt x="349" y="0"/>
                  </a:lnTo>
                  <a:lnTo>
                    <a:pt x="452" y="5"/>
                  </a:lnTo>
                  <a:lnTo>
                    <a:pt x="494" y="5"/>
                  </a:lnTo>
                  <a:lnTo>
                    <a:pt x="694" y="0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08" y="5"/>
                  </a:lnTo>
                  <a:lnTo>
                    <a:pt x="713" y="9"/>
                  </a:lnTo>
                  <a:lnTo>
                    <a:pt x="713" y="19"/>
                  </a:lnTo>
                  <a:lnTo>
                    <a:pt x="713" y="28"/>
                  </a:lnTo>
                  <a:lnTo>
                    <a:pt x="708" y="37"/>
                  </a:lnTo>
                  <a:lnTo>
                    <a:pt x="703" y="42"/>
                  </a:lnTo>
                  <a:lnTo>
                    <a:pt x="699" y="46"/>
                  </a:lnTo>
                  <a:lnTo>
                    <a:pt x="694" y="46"/>
                  </a:lnTo>
                  <a:lnTo>
                    <a:pt x="685" y="46"/>
                  </a:lnTo>
                  <a:lnTo>
                    <a:pt x="643" y="56"/>
                  </a:lnTo>
                  <a:lnTo>
                    <a:pt x="610" y="70"/>
                  </a:lnTo>
                  <a:lnTo>
                    <a:pt x="596" y="84"/>
                  </a:lnTo>
                  <a:lnTo>
                    <a:pt x="591" y="93"/>
                  </a:lnTo>
                  <a:lnTo>
                    <a:pt x="591" y="98"/>
                  </a:lnTo>
                  <a:lnTo>
                    <a:pt x="591" y="102"/>
                  </a:lnTo>
                  <a:lnTo>
                    <a:pt x="596" y="116"/>
                  </a:lnTo>
                  <a:lnTo>
                    <a:pt x="731" y="433"/>
                  </a:lnTo>
                  <a:lnTo>
                    <a:pt x="731" y="433"/>
                  </a:lnTo>
                  <a:lnTo>
                    <a:pt x="987" y="154"/>
                  </a:lnTo>
                  <a:lnTo>
                    <a:pt x="1001" y="144"/>
                  </a:lnTo>
                  <a:lnTo>
                    <a:pt x="1010" y="130"/>
                  </a:lnTo>
                  <a:lnTo>
                    <a:pt x="1015" y="112"/>
                  </a:lnTo>
                  <a:lnTo>
                    <a:pt x="1020" y="98"/>
                  </a:lnTo>
                  <a:lnTo>
                    <a:pt x="1015" y="84"/>
                  </a:lnTo>
                  <a:lnTo>
                    <a:pt x="1010" y="70"/>
                  </a:lnTo>
                  <a:lnTo>
                    <a:pt x="1001" y="60"/>
                  </a:lnTo>
                  <a:lnTo>
                    <a:pt x="992" y="56"/>
                  </a:lnTo>
                  <a:lnTo>
                    <a:pt x="982" y="51"/>
                  </a:lnTo>
                  <a:lnTo>
                    <a:pt x="973" y="51"/>
                  </a:lnTo>
                  <a:lnTo>
                    <a:pt x="964" y="46"/>
                  </a:lnTo>
                  <a:lnTo>
                    <a:pt x="959" y="46"/>
                  </a:lnTo>
                  <a:lnTo>
                    <a:pt x="950" y="46"/>
                  </a:lnTo>
                  <a:lnTo>
                    <a:pt x="941" y="42"/>
                  </a:lnTo>
                  <a:lnTo>
                    <a:pt x="941" y="37"/>
                  </a:lnTo>
                  <a:lnTo>
                    <a:pt x="936" y="28"/>
                  </a:lnTo>
                  <a:lnTo>
                    <a:pt x="941" y="19"/>
                  </a:lnTo>
                  <a:lnTo>
                    <a:pt x="941" y="9"/>
                  </a:lnTo>
                  <a:lnTo>
                    <a:pt x="950" y="5"/>
                  </a:lnTo>
                  <a:lnTo>
                    <a:pt x="955" y="0"/>
                  </a:lnTo>
                  <a:lnTo>
                    <a:pt x="959" y="0"/>
                  </a:lnTo>
                  <a:lnTo>
                    <a:pt x="9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7786" y="2771"/>
              <a:ext cx="181" cy="47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9"/>
                </a:cxn>
                <a:cxn ang="0">
                  <a:pos x="153" y="42"/>
                </a:cxn>
                <a:cxn ang="0">
                  <a:pos x="177" y="93"/>
                </a:cxn>
                <a:cxn ang="0">
                  <a:pos x="181" y="163"/>
                </a:cxn>
                <a:cxn ang="0">
                  <a:pos x="181" y="163"/>
                </a:cxn>
                <a:cxn ang="0">
                  <a:pos x="177" y="242"/>
                </a:cxn>
                <a:cxn ang="0">
                  <a:pos x="158" y="308"/>
                </a:cxn>
                <a:cxn ang="0">
                  <a:pos x="130" y="368"/>
                </a:cxn>
                <a:cxn ang="0">
                  <a:pos x="102" y="410"/>
                </a:cxn>
                <a:cxn ang="0">
                  <a:pos x="74" y="447"/>
                </a:cxn>
                <a:cxn ang="0">
                  <a:pos x="51" y="466"/>
                </a:cxn>
                <a:cxn ang="0">
                  <a:pos x="37" y="475"/>
                </a:cxn>
                <a:cxn ang="0">
                  <a:pos x="32" y="475"/>
                </a:cxn>
                <a:cxn ang="0">
                  <a:pos x="23" y="466"/>
                </a:cxn>
                <a:cxn ang="0">
                  <a:pos x="23" y="457"/>
                </a:cxn>
                <a:cxn ang="0">
                  <a:pos x="23" y="457"/>
                </a:cxn>
                <a:cxn ang="0">
                  <a:pos x="23" y="452"/>
                </a:cxn>
                <a:cxn ang="0">
                  <a:pos x="28" y="447"/>
                </a:cxn>
                <a:cxn ang="0">
                  <a:pos x="32" y="443"/>
                </a:cxn>
                <a:cxn ang="0">
                  <a:pos x="42" y="433"/>
                </a:cxn>
                <a:cxn ang="0">
                  <a:pos x="79" y="387"/>
                </a:cxn>
                <a:cxn ang="0">
                  <a:pos x="116" y="322"/>
                </a:cxn>
                <a:cxn ang="0">
                  <a:pos x="140" y="247"/>
                </a:cxn>
                <a:cxn ang="0">
                  <a:pos x="149" y="163"/>
                </a:cxn>
                <a:cxn ang="0">
                  <a:pos x="149" y="154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4" y="144"/>
                </a:cxn>
                <a:cxn ang="0">
                  <a:pos x="144" y="144"/>
                </a:cxn>
                <a:cxn ang="0">
                  <a:pos x="140" y="144"/>
                </a:cxn>
                <a:cxn ang="0">
                  <a:pos x="140" y="149"/>
                </a:cxn>
                <a:cxn ang="0">
                  <a:pos x="121" y="158"/>
                </a:cxn>
                <a:cxn ang="0">
                  <a:pos x="102" y="163"/>
                </a:cxn>
                <a:cxn ang="0">
                  <a:pos x="84" y="168"/>
                </a:cxn>
                <a:cxn ang="0">
                  <a:pos x="46" y="158"/>
                </a:cxn>
                <a:cxn ang="0">
                  <a:pos x="19" y="140"/>
                </a:cxn>
                <a:cxn ang="0">
                  <a:pos x="5" y="112"/>
                </a:cxn>
                <a:cxn ang="0">
                  <a:pos x="0" y="84"/>
                </a:cxn>
                <a:cxn ang="0">
                  <a:pos x="5" y="51"/>
                </a:cxn>
                <a:cxn ang="0">
                  <a:pos x="19" y="23"/>
                </a:cxn>
                <a:cxn ang="0">
                  <a:pos x="46" y="5"/>
                </a:cxn>
                <a:cxn ang="0">
                  <a:pos x="84" y="0"/>
                </a:cxn>
              </a:cxnLst>
              <a:rect l="0" t="0" r="r" b="b"/>
              <a:pathLst>
                <a:path w="181" h="475">
                  <a:moveTo>
                    <a:pt x="84" y="0"/>
                  </a:moveTo>
                  <a:lnTo>
                    <a:pt x="126" y="9"/>
                  </a:lnTo>
                  <a:lnTo>
                    <a:pt x="153" y="42"/>
                  </a:lnTo>
                  <a:lnTo>
                    <a:pt x="177" y="9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77" y="242"/>
                  </a:lnTo>
                  <a:lnTo>
                    <a:pt x="158" y="308"/>
                  </a:lnTo>
                  <a:lnTo>
                    <a:pt x="130" y="368"/>
                  </a:lnTo>
                  <a:lnTo>
                    <a:pt x="102" y="410"/>
                  </a:lnTo>
                  <a:lnTo>
                    <a:pt x="74" y="447"/>
                  </a:lnTo>
                  <a:lnTo>
                    <a:pt x="51" y="466"/>
                  </a:lnTo>
                  <a:lnTo>
                    <a:pt x="37" y="475"/>
                  </a:lnTo>
                  <a:lnTo>
                    <a:pt x="32" y="475"/>
                  </a:lnTo>
                  <a:lnTo>
                    <a:pt x="23" y="466"/>
                  </a:lnTo>
                  <a:lnTo>
                    <a:pt x="23" y="457"/>
                  </a:lnTo>
                  <a:lnTo>
                    <a:pt x="23" y="457"/>
                  </a:lnTo>
                  <a:lnTo>
                    <a:pt x="23" y="452"/>
                  </a:lnTo>
                  <a:lnTo>
                    <a:pt x="28" y="447"/>
                  </a:lnTo>
                  <a:lnTo>
                    <a:pt x="32" y="443"/>
                  </a:lnTo>
                  <a:lnTo>
                    <a:pt x="42" y="433"/>
                  </a:lnTo>
                  <a:lnTo>
                    <a:pt x="79" y="387"/>
                  </a:lnTo>
                  <a:lnTo>
                    <a:pt x="116" y="322"/>
                  </a:lnTo>
                  <a:lnTo>
                    <a:pt x="140" y="247"/>
                  </a:lnTo>
                  <a:lnTo>
                    <a:pt x="149" y="163"/>
                  </a:lnTo>
                  <a:lnTo>
                    <a:pt x="149" y="15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0" y="144"/>
                  </a:lnTo>
                  <a:lnTo>
                    <a:pt x="140" y="149"/>
                  </a:lnTo>
                  <a:lnTo>
                    <a:pt x="121" y="158"/>
                  </a:lnTo>
                  <a:lnTo>
                    <a:pt x="102" y="163"/>
                  </a:lnTo>
                  <a:lnTo>
                    <a:pt x="84" y="168"/>
                  </a:lnTo>
                  <a:lnTo>
                    <a:pt x="46" y="158"/>
                  </a:lnTo>
                  <a:lnTo>
                    <a:pt x="19" y="140"/>
                  </a:lnTo>
                  <a:lnTo>
                    <a:pt x="5" y="112"/>
                  </a:lnTo>
                  <a:lnTo>
                    <a:pt x="0" y="84"/>
                  </a:lnTo>
                  <a:lnTo>
                    <a:pt x="5" y="51"/>
                  </a:lnTo>
                  <a:lnTo>
                    <a:pt x="19" y="23"/>
                  </a:lnTo>
                  <a:lnTo>
                    <a:pt x="46" y="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8545" y="1746"/>
              <a:ext cx="218" cy="15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65"/>
                </a:cxn>
                <a:cxn ang="0">
                  <a:pos x="65" y="65"/>
                </a:cxn>
                <a:cxn ang="0">
                  <a:pos x="65" y="1528"/>
                </a:cxn>
                <a:cxn ang="0">
                  <a:pos x="218" y="1528"/>
                </a:cxn>
                <a:cxn ang="0">
                  <a:pos x="218" y="1589"/>
                </a:cxn>
                <a:cxn ang="0">
                  <a:pos x="0" y="1589"/>
                </a:cxn>
                <a:cxn ang="0">
                  <a:pos x="0" y="0"/>
                </a:cxn>
              </a:cxnLst>
              <a:rect l="0" t="0" r="r" b="b"/>
              <a:pathLst>
                <a:path w="218" h="1589">
                  <a:moveTo>
                    <a:pt x="0" y="0"/>
                  </a:moveTo>
                  <a:lnTo>
                    <a:pt x="218" y="0"/>
                  </a:lnTo>
                  <a:lnTo>
                    <a:pt x="218" y="65"/>
                  </a:lnTo>
                  <a:lnTo>
                    <a:pt x="65" y="65"/>
                  </a:lnTo>
                  <a:lnTo>
                    <a:pt x="65" y="1528"/>
                  </a:lnTo>
                  <a:lnTo>
                    <a:pt x="218" y="1528"/>
                  </a:lnTo>
                  <a:lnTo>
                    <a:pt x="218" y="1589"/>
                  </a:lnTo>
                  <a:lnTo>
                    <a:pt x="0" y="15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8842" y="1853"/>
              <a:ext cx="1313" cy="1086"/>
            </a:xfrm>
            <a:custGeom>
              <a:avLst/>
              <a:gdLst/>
              <a:ahLst/>
              <a:cxnLst>
                <a:cxn ang="0">
                  <a:pos x="1141" y="5"/>
                </a:cxn>
                <a:cxn ang="0">
                  <a:pos x="1299" y="0"/>
                </a:cxn>
                <a:cxn ang="0">
                  <a:pos x="1308" y="14"/>
                </a:cxn>
                <a:cxn ang="0">
                  <a:pos x="1308" y="37"/>
                </a:cxn>
                <a:cxn ang="0">
                  <a:pos x="1285" y="46"/>
                </a:cxn>
                <a:cxn ang="0">
                  <a:pos x="1155" y="74"/>
                </a:cxn>
                <a:cxn ang="0">
                  <a:pos x="1043" y="158"/>
                </a:cxn>
                <a:cxn ang="0">
                  <a:pos x="903" y="307"/>
                </a:cxn>
                <a:cxn ang="0">
                  <a:pos x="745" y="475"/>
                </a:cxn>
                <a:cxn ang="0">
                  <a:pos x="838" y="699"/>
                </a:cxn>
                <a:cxn ang="0">
                  <a:pos x="955" y="965"/>
                </a:cxn>
                <a:cxn ang="0">
                  <a:pos x="1001" y="1030"/>
                </a:cxn>
                <a:cxn ang="0">
                  <a:pos x="1094" y="1034"/>
                </a:cxn>
                <a:cxn ang="0">
                  <a:pos x="1118" y="1044"/>
                </a:cxn>
                <a:cxn ang="0">
                  <a:pos x="1113" y="1076"/>
                </a:cxn>
                <a:cxn ang="0">
                  <a:pos x="1094" y="1086"/>
                </a:cxn>
                <a:cxn ang="0">
                  <a:pos x="1001" y="1081"/>
                </a:cxn>
                <a:cxn ang="0">
                  <a:pos x="866" y="1081"/>
                </a:cxn>
                <a:cxn ang="0">
                  <a:pos x="713" y="1086"/>
                </a:cxn>
                <a:cxn ang="0">
                  <a:pos x="694" y="1081"/>
                </a:cxn>
                <a:cxn ang="0">
                  <a:pos x="689" y="1053"/>
                </a:cxn>
                <a:cxn ang="0">
                  <a:pos x="708" y="1039"/>
                </a:cxn>
                <a:cxn ang="0">
                  <a:pos x="801" y="1006"/>
                </a:cxn>
                <a:cxn ang="0">
                  <a:pos x="810" y="983"/>
                </a:cxn>
                <a:cxn ang="0">
                  <a:pos x="643" y="587"/>
                </a:cxn>
                <a:cxn ang="0">
                  <a:pos x="326" y="927"/>
                </a:cxn>
                <a:cxn ang="0">
                  <a:pos x="298" y="969"/>
                </a:cxn>
                <a:cxn ang="0">
                  <a:pos x="303" y="1011"/>
                </a:cxn>
                <a:cxn ang="0">
                  <a:pos x="331" y="1030"/>
                </a:cxn>
                <a:cxn ang="0">
                  <a:pos x="354" y="1034"/>
                </a:cxn>
                <a:cxn ang="0">
                  <a:pos x="368" y="1039"/>
                </a:cxn>
                <a:cxn ang="0">
                  <a:pos x="373" y="1067"/>
                </a:cxn>
                <a:cxn ang="0">
                  <a:pos x="359" y="1086"/>
                </a:cxn>
                <a:cxn ang="0">
                  <a:pos x="261" y="1081"/>
                </a:cxn>
                <a:cxn ang="0">
                  <a:pos x="19" y="1086"/>
                </a:cxn>
                <a:cxn ang="0">
                  <a:pos x="0" y="1076"/>
                </a:cxn>
                <a:cxn ang="0">
                  <a:pos x="0" y="1053"/>
                </a:cxn>
                <a:cxn ang="0">
                  <a:pos x="14" y="1039"/>
                </a:cxn>
                <a:cxn ang="0">
                  <a:pos x="94" y="1025"/>
                </a:cxn>
                <a:cxn ang="0">
                  <a:pos x="270" y="923"/>
                </a:cxn>
                <a:cxn ang="0">
                  <a:pos x="438" y="98"/>
                </a:cxn>
                <a:cxn ang="0">
                  <a:pos x="396" y="56"/>
                </a:cxn>
                <a:cxn ang="0">
                  <a:pos x="308" y="46"/>
                </a:cxn>
                <a:cxn ang="0">
                  <a:pos x="284" y="37"/>
                </a:cxn>
                <a:cxn ang="0">
                  <a:pos x="284" y="9"/>
                </a:cxn>
                <a:cxn ang="0">
                  <a:pos x="303" y="0"/>
                </a:cxn>
                <a:cxn ang="0">
                  <a:pos x="447" y="5"/>
                </a:cxn>
                <a:cxn ang="0">
                  <a:pos x="689" y="0"/>
                </a:cxn>
                <a:cxn ang="0">
                  <a:pos x="703" y="5"/>
                </a:cxn>
                <a:cxn ang="0">
                  <a:pos x="708" y="28"/>
                </a:cxn>
                <a:cxn ang="0">
                  <a:pos x="694" y="46"/>
                </a:cxn>
                <a:cxn ang="0">
                  <a:pos x="638" y="56"/>
                </a:cxn>
                <a:cxn ang="0">
                  <a:pos x="587" y="93"/>
                </a:cxn>
                <a:cxn ang="0">
                  <a:pos x="592" y="116"/>
                </a:cxn>
                <a:cxn ang="0">
                  <a:pos x="987" y="154"/>
                </a:cxn>
                <a:cxn ang="0">
                  <a:pos x="1015" y="112"/>
                </a:cxn>
                <a:cxn ang="0">
                  <a:pos x="1006" y="70"/>
                </a:cxn>
                <a:cxn ang="0">
                  <a:pos x="978" y="51"/>
                </a:cxn>
                <a:cxn ang="0">
                  <a:pos x="955" y="46"/>
                </a:cxn>
                <a:cxn ang="0">
                  <a:pos x="936" y="37"/>
                </a:cxn>
                <a:cxn ang="0">
                  <a:pos x="941" y="9"/>
                </a:cxn>
                <a:cxn ang="0">
                  <a:pos x="959" y="0"/>
                </a:cxn>
              </a:cxnLst>
              <a:rect l="0" t="0" r="r" b="b"/>
              <a:pathLst>
                <a:path w="1313" h="1086">
                  <a:moveTo>
                    <a:pt x="964" y="0"/>
                  </a:moveTo>
                  <a:lnTo>
                    <a:pt x="1052" y="0"/>
                  </a:lnTo>
                  <a:lnTo>
                    <a:pt x="1141" y="5"/>
                  </a:lnTo>
                  <a:lnTo>
                    <a:pt x="1215" y="0"/>
                  </a:lnTo>
                  <a:lnTo>
                    <a:pt x="1290" y="0"/>
                  </a:lnTo>
                  <a:lnTo>
                    <a:pt x="1299" y="0"/>
                  </a:lnTo>
                  <a:lnTo>
                    <a:pt x="1308" y="5"/>
                  </a:lnTo>
                  <a:lnTo>
                    <a:pt x="1308" y="9"/>
                  </a:lnTo>
                  <a:lnTo>
                    <a:pt x="1308" y="14"/>
                  </a:lnTo>
                  <a:lnTo>
                    <a:pt x="1313" y="19"/>
                  </a:lnTo>
                  <a:lnTo>
                    <a:pt x="1308" y="28"/>
                  </a:lnTo>
                  <a:lnTo>
                    <a:pt x="1308" y="37"/>
                  </a:lnTo>
                  <a:lnTo>
                    <a:pt x="1299" y="42"/>
                  </a:lnTo>
                  <a:lnTo>
                    <a:pt x="1294" y="46"/>
                  </a:lnTo>
                  <a:lnTo>
                    <a:pt x="1285" y="46"/>
                  </a:lnTo>
                  <a:lnTo>
                    <a:pt x="1276" y="46"/>
                  </a:lnTo>
                  <a:lnTo>
                    <a:pt x="1211" y="56"/>
                  </a:lnTo>
                  <a:lnTo>
                    <a:pt x="1155" y="74"/>
                  </a:lnTo>
                  <a:lnTo>
                    <a:pt x="1113" y="102"/>
                  </a:lnTo>
                  <a:lnTo>
                    <a:pt x="1076" y="130"/>
                  </a:lnTo>
                  <a:lnTo>
                    <a:pt x="1043" y="158"/>
                  </a:lnTo>
                  <a:lnTo>
                    <a:pt x="1006" y="196"/>
                  </a:lnTo>
                  <a:lnTo>
                    <a:pt x="959" y="247"/>
                  </a:lnTo>
                  <a:lnTo>
                    <a:pt x="903" y="307"/>
                  </a:lnTo>
                  <a:lnTo>
                    <a:pt x="852" y="363"/>
                  </a:lnTo>
                  <a:lnTo>
                    <a:pt x="796" y="424"/>
                  </a:lnTo>
                  <a:lnTo>
                    <a:pt x="745" y="475"/>
                  </a:lnTo>
                  <a:lnTo>
                    <a:pt x="768" y="536"/>
                  </a:lnTo>
                  <a:lnTo>
                    <a:pt x="801" y="610"/>
                  </a:lnTo>
                  <a:lnTo>
                    <a:pt x="838" y="699"/>
                  </a:lnTo>
                  <a:lnTo>
                    <a:pt x="880" y="792"/>
                  </a:lnTo>
                  <a:lnTo>
                    <a:pt x="917" y="885"/>
                  </a:lnTo>
                  <a:lnTo>
                    <a:pt x="955" y="965"/>
                  </a:lnTo>
                  <a:lnTo>
                    <a:pt x="969" y="997"/>
                  </a:lnTo>
                  <a:lnTo>
                    <a:pt x="983" y="1016"/>
                  </a:lnTo>
                  <a:lnTo>
                    <a:pt x="1001" y="1030"/>
                  </a:lnTo>
                  <a:lnTo>
                    <a:pt x="1038" y="1034"/>
                  </a:lnTo>
                  <a:lnTo>
                    <a:pt x="1090" y="1034"/>
                  </a:lnTo>
                  <a:lnTo>
                    <a:pt x="1094" y="1034"/>
                  </a:lnTo>
                  <a:lnTo>
                    <a:pt x="1104" y="1034"/>
                  </a:lnTo>
                  <a:lnTo>
                    <a:pt x="1113" y="1039"/>
                  </a:lnTo>
                  <a:lnTo>
                    <a:pt x="1118" y="1044"/>
                  </a:lnTo>
                  <a:lnTo>
                    <a:pt x="1118" y="1053"/>
                  </a:lnTo>
                  <a:lnTo>
                    <a:pt x="1118" y="1067"/>
                  </a:lnTo>
                  <a:lnTo>
                    <a:pt x="1113" y="1076"/>
                  </a:lnTo>
                  <a:lnTo>
                    <a:pt x="1108" y="1081"/>
                  </a:lnTo>
                  <a:lnTo>
                    <a:pt x="1099" y="1086"/>
                  </a:lnTo>
                  <a:lnTo>
                    <a:pt x="1094" y="1086"/>
                  </a:lnTo>
                  <a:lnTo>
                    <a:pt x="1090" y="1086"/>
                  </a:lnTo>
                  <a:lnTo>
                    <a:pt x="1048" y="1086"/>
                  </a:lnTo>
                  <a:lnTo>
                    <a:pt x="1001" y="1081"/>
                  </a:lnTo>
                  <a:lnTo>
                    <a:pt x="950" y="1081"/>
                  </a:lnTo>
                  <a:lnTo>
                    <a:pt x="913" y="1081"/>
                  </a:lnTo>
                  <a:lnTo>
                    <a:pt x="866" y="1081"/>
                  </a:lnTo>
                  <a:lnTo>
                    <a:pt x="810" y="1081"/>
                  </a:lnTo>
                  <a:lnTo>
                    <a:pt x="755" y="1086"/>
                  </a:lnTo>
                  <a:lnTo>
                    <a:pt x="713" y="1086"/>
                  </a:lnTo>
                  <a:lnTo>
                    <a:pt x="703" y="1086"/>
                  </a:lnTo>
                  <a:lnTo>
                    <a:pt x="699" y="1086"/>
                  </a:lnTo>
                  <a:lnTo>
                    <a:pt x="694" y="1081"/>
                  </a:lnTo>
                  <a:lnTo>
                    <a:pt x="689" y="1076"/>
                  </a:lnTo>
                  <a:lnTo>
                    <a:pt x="685" y="1067"/>
                  </a:lnTo>
                  <a:lnTo>
                    <a:pt x="689" y="1053"/>
                  </a:lnTo>
                  <a:lnTo>
                    <a:pt x="694" y="1044"/>
                  </a:lnTo>
                  <a:lnTo>
                    <a:pt x="699" y="1039"/>
                  </a:lnTo>
                  <a:lnTo>
                    <a:pt x="708" y="1039"/>
                  </a:lnTo>
                  <a:lnTo>
                    <a:pt x="717" y="1034"/>
                  </a:lnTo>
                  <a:lnTo>
                    <a:pt x="768" y="1025"/>
                  </a:lnTo>
                  <a:lnTo>
                    <a:pt x="801" y="1006"/>
                  </a:lnTo>
                  <a:lnTo>
                    <a:pt x="810" y="993"/>
                  </a:lnTo>
                  <a:lnTo>
                    <a:pt x="810" y="988"/>
                  </a:lnTo>
                  <a:lnTo>
                    <a:pt x="810" y="983"/>
                  </a:lnTo>
                  <a:lnTo>
                    <a:pt x="806" y="979"/>
                  </a:lnTo>
                  <a:lnTo>
                    <a:pt x="806" y="969"/>
                  </a:lnTo>
                  <a:lnTo>
                    <a:pt x="643" y="587"/>
                  </a:lnTo>
                  <a:lnTo>
                    <a:pt x="499" y="741"/>
                  </a:lnTo>
                  <a:lnTo>
                    <a:pt x="336" y="913"/>
                  </a:lnTo>
                  <a:lnTo>
                    <a:pt x="326" y="927"/>
                  </a:lnTo>
                  <a:lnTo>
                    <a:pt x="312" y="941"/>
                  </a:lnTo>
                  <a:lnTo>
                    <a:pt x="303" y="955"/>
                  </a:lnTo>
                  <a:lnTo>
                    <a:pt x="298" y="969"/>
                  </a:lnTo>
                  <a:lnTo>
                    <a:pt x="294" y="988"/>
                  </a:lnTo>
                  <a:lnTo>
                    <a:pt x="294" y="1002"/>
                  </a:lnTo>
                  <a:lnTo>
                    <a:pt x="303" y="1011"/>
                  </a:lnTo>
                  <a:lnTo>
                    <a:pt x="308" y="1020"/>
                  </a:lnTo>
                  <a:lnTo>
                    <a:pt x="322" y="1030"/>
                  </a:lnTo>
                  <a:lnTo>
                    <a:pt x="331" y="1030"/>
                  </a:lnTo>
                  <a:lnTo>
                    <a:pt x="340" y="1034"/>
                  </a:lnTo>
                  <a:lnTo>
                    <a:pt x="350" y="1034"/>
                  </a:lnTo>
                  <a:lnTo>
                    <a:pt x="354" y="1034"/>
                  </a:lnTo>
                  <a:lnTo>
                    <a:pt x="359" y="1034"/>
                  </a:lnTo>
                  <a:lnTo>
                    <a:pt x="364" y="1039"/>
                  </a:lnTo>
                  <a:lnTo>
                    <a:pt x="368" y="1039"/>
                  </a:lnTo>
                  <a:lnTo>
                    <a:pt x="373" y="1044"/>
                  </a:lnTo>
                  <a:lnTo>
                    <a:pt x="377" y="1053"/>
                  </a:lnTo>
                  <a:lnTo>
                    <a:pt x="373" y="1067"/>
                  </a:lnTo>
                  <a:lnTo>
                    <a:pt x="368" y="1076"/>
                  </a:lnTo>
                  <a:lnTo>
                    <a:pt x="364" y="1081"/>
                  </a:lnTo>
                  <a:lnTo>
                    <a:pt x="359" y="1086"/>
                  </a:lnTo>
                  <a:lnTo>
                    <a:pt x="354" y="1086"/>
                  </a:lnTo>
                  <a:lnTo>
                    <a:pt x="350" y="1086"/>
                  </a:lnTo>
                  <a:lnTo>
                    <a:pt x="261" y="1081"/>
                  </a:lnTo>
                  <a:lnTo>
                    <a:pt x="168" y="1081"/>
                  </a:lnTo>
                  <a:lnTo>
                    <a:pt x="94" y="1081"/>
                  </a:lnTo>
                  <a:lnTo>
                    <a:pt x="19" y="1086"/>
                  </a:lnTo>
                  <a:lnTo>
                    <a:pt x="10" y="1086"/>
                  </a:lnTo>
                  <a:lnTo>
                    <a:pt x="0" y="1081"/>
                  </a:lnTo>
                  <a:lnTo>
                    <a:pt x="0" y="1076"/>
                  </a:lnTo>
                  <a:lnTo>
                    <a:pt x="0" y="1072"/>
                  </a:lnTo>
                  <a:lnTo>
                    <a:pt x="0" y="1067"/>
                  </a:lnTo>
                  <a:lnTo>
                    <a:pt x="0" y="1053"/>
                  </a:lnTo>
                  <a:lnTo>
                    <a:pt x="5" y="1048"/>
                  </a:lnTo>
                  <a:lnTo>
                    <a:pt x="10" y="1039"/>
                  </a:lnTo>
                  <a:lnTo>
                    <a:pt x="14" y="1039"/>
                  </a:lnTo>
                  <a:lnTo>
                    <a:pt x="24" y="1034"/>
                  </a:lnTo>
                  <a:lnTo>
                    <a:pt x="33" y="1034"/>
                  </a:lnTo>
                  <a:lnTo>
                    <a:pt x="94" y="1025"/>
                  </a:lnTo>
                  <a:lnTo>
                    <a:pt x="154" y="1006"/>
                  </a:lnTo>
                  <a:lnTo>
                    <a:pt x="210" y="974"/>
                  </a:lnTo>
                  <a:lnTo>
                    <a:pt x="270" y="923"/>
                  </a:lnTo>
                  <a:lnTo>
                    <a:pt x="289" y="904"/>
                  </a:lnTo>
                  <a:lnTo>
                    <a:pt x="624" y="540"/>
                  </a:lnTo>
                  <a:lnTo>
                    <a:pt x="438" y="98"/>
                  </a:lnTo>
                  <a:lnTo>
                    <a:pt x="429" y="79"/>
                  </a:lnTo>
                  <a:lnTo>
                    <a:pt x="415" y="65"/>
                  </a:lnTo>
                  <a:lnTo>
                    <a:pt x="396" y="56"/>
                  </a:lnTo>
                  <a:lnTo>
                    <a:pt x="364" y="46"/>
                  </a:lnTo>
                  <a:lnTo>
                    <a:pt x="317" y="46"/>
                  </a:lnTo>
                  <a:lnTo>
                    <a:pt x="308" y="46"/>
                  </a:lnTo>
                  <a:lnTo>
                    <a:pt x="294" y="46"/>
                  </a:lnTo>
                  <a:lnTo>
                    <a:pt x="289" y="42"/>
                  </a:lnTo>
                  <a:lnTo>
                    <a:pt x="284" y="37"/>
                  </a:lnTo>
                  <a:lnTo>
                    <a:pt x="280" y="28"/>
                  </a:lnTo>
                  <a:lnTo>
                    <a:pt x="284" y="19"/>
                  </a:lnTo>
                  <a:lnTo>
                    <a:pt x="284" y="9"/>
                  </a:lnTo>
                  <a:lnTo>
                    <a:pt x="294" y="5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50" y="0"/>
                  </a:lnTo>
                  <a:lnTo>
                    <a:pt x="447" y="5"/>
                  </a:lnTo>
                  <a:lnTo>
                    <a:pt x="489" y="5"/>
                  </a:lnTo>
                  <a:lnTo>
                    <a:pt x="587" y="0"/>
                  </a:lnTo>
                  <a:lnTo>
                    <a:pt x="689" y="0"/>
                  </a:lnTo>
                  <a:lnTo>
                    <a:pt x="694" y="0"/>
                  </a:lnTo>
                  <a:lnTo>
                    <a:pt x="699" y="0"/>
                  </a:lnTo>
                  <a:lnTo>
                    <a:pt x="703" y="5"/>
                  </a:lnTo>
                  <a:lnTo>
                    <a:pt x="708" y="9"/>
                  </a:lnTo>
                  <a:lnTo>
                    <a:pt x="713" y="19"/>
                  </a:lnTo>
                  <a:lnTo>
                    <a:pt x="708" y="28"/>
                  </a:lnTo>
                  <a:lnTo>
                    <a:pt x="708" y="37"/>
                  </a:lnTo>
                  <a:lnTo>
                    <a:pt x="703" y="42"/>
                  </a:lnTo>
                  <a:lnTo>
                    <a:pt x="694" y="46"/>
                  </a:lnTo>
                  <a:lnTo>
                    <a:pt x="689" y="46"/>
                  </a:lnTo>
                  <a:lnTo>
                    <a:pt x="680" y="46"/>
                  </a:lnTo>
                  <a:lnTo>
                    <a:pt x="638" y="56"/>
                  </a:lnTo>
                  <a:lnTo>
                    <a:pt x="610" y="70"/>
                  </a:lnTo>
                  <a:lnTo>
                    <a:pt x="592" y="84"/>
                  </a:lnTo>
                  <a:lnTo>
                    <a:pt x="587" y="93"/>
                  </a:lnTo>
                  <a:lnTo>
                    <a:pt x="587" y="98"/>
                  </a:lnTo>
                  <a:lnTo>
                    <a:pt x="587" y="102"/>
                  </a:lnTo>
                  <a:lnTo>
                    <a:pt x="592" y="116"/>
                  </a:lnTo>
                  <a:lnTo>
                    <a:pt x="727" y="433"/>
                  </a:lnTo>
                  <a:lnTo>
                    <a:pt x="727" y="433"/>
                  </a:lnTo>
                  <a:lnTo>
                    <a:pt x="987" y="154"/>
                  </a:lnTo>
                  <a:lnTo>
                    <a:pt x="997" y="144"/>
                  </a:lnTo>
                  <a:lnTo>
                    <a:pt x="1006" y="130"/>
                  </a:lnTo>
                  <a:lnTo>
                    <a:pt x="1015" y="112"/>
                  </a:lnTo>
                  <a:lnTo>
                    <a:pt x="1015" y="98"/>
                  </a:lnTo>
                  <a:lnTo>
                    <a:pt x="1015" y="84"/>
                  </a:lnTo>
                  <a:lnTo>
                    <a:pt x="1006" y="70"/>
                  </a:lnTo>
                  <a:lnTo>
                    <a:pt x="1001" y="60"/>
                  </a:lnTo>
                  <a:lnTo>
                    <a:pt x="987" y="56"/>
                  </a:lnTo>
                  <a:lnTo>
                    <a:pt x="978" y="51"/>
                  </a:lnTo>
                  <a:lnTo>
                    <a:pt x="969" y="51"/>
                  </a:lnTo>
                  <a:lnTo>
                    <a:pt x="959" y="46"/>
                  </a:lnTo>
                  <a:lnTo>
                    <a:pt x="955" y="46"/>
                  </a:lnTo>
                  <a:lnTo>
                    <a:pt x="945" y="46"/>
                  </a:lnTo>
                  <a:lnTo>
                    <a:pt x="941" y="42"/>
                  </a:lnTo>
                  <a:lnTo>
                    <a:pt x="936" y="37"/>
                  </a:lnTo>
                  <a:lnTo>
                    <a:pt x="931" y="28"/>
                  </a:lnTo>
                  <a:lnTo>
                    <a:pt x="936" y="19"/>
                  </a:lnTo>
                  <a:lnTo>
                    <a:pt x="941" y="9"/>
                  </a:lnTo>
                  <a:lnTo>
                    <a:pt x="945" y="5"/>
                  </a:lnTo>
                  <a:lnTo>
                    <a:pt x="950" y="0"/>
                  </a:lnTo>
                  <a:lnTo>
                    <a:pt x="959" y="0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10299" y="2771"/>
              <a:ext cx="182" cy="47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9"/>
                </a:cxn>
                <a:cxn ang="0">
                  <a:pos x="159" y="42"/>
                </a:cxn>
                <a:cxn ang="0">
                  <a:pos x="177" y="93"/>
                </a:cxn>
                <a:cxn ang="0">
                  <a:pos x="182" y="163"/>
                </a:cxn>
                <a:cxn ang="0">
                  <a:pos x="182" y="163"/>
                </a:cxn>
                <a:cxn ang="0">
                  <a:pos x="177" y="242"/>
                </a:cxn>
                <a:cxn ang="0">
                  <a:pos x="159" y="308"/>
                </a:cxn>
                <a:cxn ang="0">
                  <a:pos x="131" y="368"/>
                </a:cxn>
                <a:cxn ang="0">
                  <a:pos x="103" y="410"/>
                </a:cxn>
                <a:cxn ang="0">
                  <a:pos x="75" y="447"/>
                </a:cxn>
                <a:cxn ang="0">
                  <a:pos x="52" y="466"/>
                </a:cxn>
                <a:cxn ang="0">
                  <a:pos x="38" y="475"/>
                </a:cxn>
                <a:cxn ang="0">
                  <a:pos x="33" y="475"/>
                </a:cxn>
                <a:cxn ang="0">
                  <a:pos x="28" y="466"/>
                </a:cxn>
                <a:cxn ang="0">
                  <a:pos x="24" y="457"/>
                </a:cxn>
                <a:cxn ang="0">
                  <a:pos x="24" y="457"/>
                </a:cxn>
                <a:cxn ang="0">
                  <a:pos x="24" y="452"/>
                </a:cxn>
                <a:cxn ang="0">
                  <a:pos x="28" y="447"/>
                </a:cxn>
                <a:cxn ang="0">
                  <a:pos x="33" y="443"/>
                </a:cxn>
                <a:cxn ang="0">
                  <a:pos x="42" y="433"/>
                </a:cxn>
                <a:cxn ang="0">
                  <a:pos x="79" y="387"/>
                </a:cxn>
                <a:cxn ang="0">
                  <a:pos x="117" y="322"/>
                </a:cxn>
                <a:cxn ang="0">
                  <a:pos x="140" y="247"/>
                </a:cxn>
                <a:cxn ang="0">
                  <a:pos x="149" y="163"/>
                </a:cxn>
                <a:cxn ang="0">
                  <a:pos x="149" y="154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5" y="144"/>
                </a:cxn>
                <a:cxn ang="0">
                  <a:pos x="145" y="144"/>
                </a:cxn>
                <a:cxn ang="0">
                  <a:pos x="145" y="144"/>
                </a:cxn>
                <a:cxn ang="0">
                  <a:pos x="140" y="149"/>
                </a:cxn>
                <a:cxn ang="0">
                  <a:pos x="121" y="158"/>
                </a:cxn>
                <a:cxn ang="0">
                  <a:pos x="103" y="163"/>
                </a:cxn>
                <a:cxn ang="0">
                  <a:pos x="84" y="168"/>
                </a:cxn>
                <a:cxn ang="0">
                  <a:pos x="47" y="158"/>
                </a:cxn>
                <a:cxn ang="0">
                  <a:pos x="19" y="140"/>
                </a:cxn>
                <a:cxn ang="0">
                  <a:pos x="5" y="112"/>
                </a:cxn>
                <a:cxn ang="0">
                  <a:pos x="0" y="84"/>
                </a:cxn>
                <a:cxn ang="0">
                  <a:pos x="5" y="51"/>
                </a:cxn>
                <a:cxn ang="0">
                  <a:pos x="19" y="23"/>
                </a:cxn>
                <a:cxn ang="0">
                  <a:pos x="47" y="5"/>
                </a:cxn>
                <a:cxn ang="0">
                  <a:pos x="84" y="0"/>
                </a:cxn>
              </a:cxnLst>
              <a:rect l="0" t="0" r="r" b="b"/>
              <a:pathLst>
                <a:path w="182" h="475">
                  <a:moveTo>
                    <a:pt x="84" y="0"/>
                  </a:moveTo>
                  <a:lnTo>
                    <a:pt x="126" y="9"/>
                  </a:lnTo>
                  <a:lnTo>
                    <a:pt x="159" y="42"/>
                  </a:lnTo>
                  <a:lnTo>
                    <a:pt x="177" y="93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77" y="242"/>
                  </a:lnTo>
                  <a:lnTo>
                    <a:pt x="159" y="308"/>
                  </a:lnTo>
                  <a:lnTo>
                    <a:pt x="131" y="368"/>
                  </a:lnTo>
                  <a:lnTo>
                    <a:pt x="103" y="410"/>
                  </a:lnTo>
                  <a:lnTo>
                    <a:pt x="75" y="447"/>
                  </a:lnTo>
                  <a:lnTo>
                    <a:pt x="52" y="466"/>
                  </a:lnTo>
                  <a:lnTo>
                    <a:pt x="38" y="475"/>
                  </a:lnTo>
                  <a:lnTo>
                    <a:pt x="33" y="475"/>
                  </a:lnTo>
                  <a:lnTo>
                    <a:pt x="28" y="466"/>
                  </a:lnTo>
                  <a:lnTo>
                    <a:pt x="24" y="457"/>
                  </a:lnTo>
                  <a:lnTo>
                    <a:pt x="24" y="457"/>
                  </a:lnTo>
                  <a:lnTo>
                    <a:pt x="24" y="452"/>
                  </a:lnTo>
                  <a:lnTo>
                    <a:pt x="28" y="447"/>
                  </a:lnTo>
                  <a:lnTo>
                    <a:pt x="33" y="443"/>
                  </a:lnTo>
                  <a:lnTo>
                    <a:pt x="42" y="433"/>
                  </a:lnTo>
                  <a:lnTo>
                    <a:pt x="79" y="387"/>
                  </a:lnTo>
                  <a:lnTo>
                    <a:pt x="117" y="322"/>
                  </a:lnTo>
                  <a:lnTo>
                    <a:pt x="140" y="247"/>
                  </a:lnTo>
                  <a:lnTo>
                    <a:pt x="149" y="163"/>
                  </a:lnTo>
                  <a:lnTo>
                    <a:pt x="149" y="15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0" y="149"/>
                  </a:lnTo>
                  <a:lnTo>
                    <a:pt x="121" y="158"/>
                  </a:lnTo>
                  <a:lnTo>
                    <a:pt x="103" y="163"/>
                  </a:lnTo>
                  <a:lnTo>
                    <a:pt x="84" y="168"/>
                  </a:lnTo>
                  <a:lnTo>
                    <a:pt x="47" y="158"/>
                  </a:lnTo>
                  <a:lnTo>
                    <a:pt x="19" y="140"/>
                  </a:lnTo>
                  <a:lnTo>
                    <a:pt x="5" y="112"/>
                  </a:lnTo>
                  <a:lnTo>
                    <a:pt x="0" y="84"/>
                  </a:lnTo>
                  <a:lnTo>
                    <a:pt x="5" y="51"/>
                  </a:lnTo>
                  <a:lnTo>
                    <a:pt x="19" y="23"/>
                  </a:lnTo>
                  <a:lnTo>
                    <a:pt x="47" y="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10928" y="1853"/>
              <a:ext cx="1154" cy="1086"/>
            </a:xfrm>
            <a:custGeom>
              <a:avLst/>
              <a:gdLst/>
              <a:ahLst/>
              <a:cxnLst>
                <a:cxn ang="0">
                  <a:pos x="167" y="5"/>
                </a:cxn>
                <a:cxn ang="0">
                  <a:pos x="307" y="0"/>
                </a:cxn>
                <a:cxn ang="0">
                  <a:pos x="409" y="0"/>
                </a:cxn>
                <a:cxn ang="0">
                  <a:pos x="428" y="9"/>
                </a:cxn>
                <a:cxn ang="0">
                  <a:pos x="423" y="37"/>
                </a:cxn>
                <a:cxn ang="0">
                  <a:pos x="405" y="46"/>
                </a:cxn>
                <a:cxn ang="0">
                  <a:pos x="353" y="51"/>
                </a:cxn>
                <a:cxn ang="0">
                  <a:pos x="298" y="88"/>
                </a:cxn>
                <a:cxn ang="0">
                  <a:pos x="302" y="102"/>
                </a:cxn>
                <a:cxn ang="0">
                  <a:pos x="851" y="163"/>
                </a:cxn>
                <a:cxn ang="0">
                  <a:pos x="889" y="107"/>
                </a:cxn>
                <a:cxn ang="0">
                  <a:pos x="884" y="60"/>
                </a:cxn>
                <a:cxn ang="0">
                  <a:pos x="856" y="46"/>
                </a:cxn>
                <a:cxn ang="0">
                  <a:pos x="833" y="46"/>
                </a:cxn>
                <a:cxn ang="0">
                  <a:pos x="814" y="37"/>
                </a:cxn>
                <a:cxn ang="0">
                  <a:pos x="819" y="9"/>
                </a:cxn>
                <a:cxn ang="0">
                  <a:pos x="838" y="0"/>
                </a:cxn>
                <a:cxn ang="0">
                  <a:pos x="1005" y="5"/>
                </a:cxn>
                <a:cxn ang="0">
                  <a:pos x="1145" y="0"/>
                </a:cxn>
                <a:cxn ang="0">
                  <a:pos x="1154" y="19"/>
                </a:cxn>
                <a:cxn ang="0">
                  <a:pos x="1145" y="42"/>
                </a:cxn>
                <a:cxn ang="0">
                  <a:pos x="1121" y="46"/>
                </a:cxn>
                <a:cxn ang="0">
                  <a:pos x="954" y="121"/>
                </a:cxn>
                <a:cxn ang="0">
                  <a:pos x="893" y="177"/>
                </a:cxn>
                <a:cxn ang="0">
                  <a:pos x="488" y="648"/>
                </a:cxn>
                <a:cxn ang="0">
                  <a:pos x="474" y="680"/>
                </a:cxn>
                <a:cxn ang="0">
                  <a:pos x="405" y="965"/>
                </a:cxn>
                <a:cxn ang="0">
                  <a:pos x="400" y="1016"/>
                </a:cxn>
                <a:cxn ang="0">
                  <a:pos x="423" y="1030"/>
                </a:cxn>
                <a:cxn ang="0">
                  <a:pos x="474" y="1034"/>
                </a:cxn>
                <a:cxn ang="0">
                  <a:pos x="498" y="1034"/>
                </a:cxn>
                <a:cxn ang="0">
                  <a:pos x="540" y="1039"/>
                </a:cxn>
                <a:cxn ang="0">
                  <a:pos x="544" y="1067"/>
                </a:cxn>
                <a:cxn ang="0">
                  <a:pos x="530" y="1086"/>
                </a:cxn>
                <a:cxn ang="0">
                  <a:pos x="470" y="1086"/>
                </a:cxn>
                <a:cxn ang="0">
                  <a:pos x="312" y="1081"/>
                </a:cxn>
                <a:cxn ang="0">
                  <a:pos x="153" y="1086"/>
                </a:cxn>
                <a:cxn ang="0">
                  <a:pos x="102" y="1086"/>
                </a:cxn>
                <a:cxn ang="0">
                  <a:pos x="88" y="1067"/>
                </a:cxn>
                <a:cxn ang="0">
                  <a:pos x="102" y="1039"/>
                </a:cxn>
                <a:cxn ang="0">
                  <a:pos x="130" y="1034"/>
                </a:cxn>
                <a:cxn ang="0">
                  <a:pos x="256" y="1011"/>
                </a:cxn>
                <a:cxn ang="0">
                  <a:pos x="288" y="923"/>
                </a:cxn>
                <a:cxn ang="0">
                  <a:pos x="321" y="787"/>
                </a:cxn>
                <a:cxn ang="0">
                  <a:pos x="349" y="666"/>
                </a:cxn>
                <a:cxn ang="0">
                  <a:pos x="349" y="638"/>
                </a:cxn>
                <a:cxn ang="0">
                  <a:pos x="149" y="102"/>
                </a:cxn>
                <a:cxn ang="0">
                  <a:pos x="111" y="56"/>
                </a:cxn>
                <a:cxn ang="0">
                  <a:pos x="23" y="46"/>
                </a:cxn>
                <a:cxn ang="0">
                  <a:pos x="0" y="37"/>
                </a:cxn>
                <a:cxn ang="0">
                  <a:pos x="4" y="9"/>
                </a:cxn>
                <a:cxn ang="0">
                  <a:pos x="23" y="0"/>
                </a:cxn>
              </a:cxnLst>
              <a:rect l="0" t="0" r="r" b="b"/>
              <a:pathLst>
                <a:path w="1154" h="1086">
                  <a:moveTo>
                    <a:pt x="28" y="0"/>
                  </a:moveTo>
                  <a:lnTo>
                    <a:pt x="65" y="0"/>
                  </a:lnTo>
                  <a:lnTo>
                    <a:pt x="167" y="5"/>
                  </a:lnTo>
                  <a:lnTo>
                    <a:pt x="209" y="5"/>
                  </a:lnTo>
                  <a:lnTo>
                    <a:pt x="251" y="5"/>
                  </a:lnTo>
                  <a:lnTo>
                    <a:pt x="307" y="0"/>
                  </a:lnTo>
                  <a:lnTo>
                    <a:pt x="363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3" y="5"/>
                  </a:lnTo>
                  <a:lnTo>
                    <a:pt x="428" y="9"/>
                  </a:lnTo>
                  <a:lnTo>
                    <a:pt x="428" y="19"/>
                  </a:lnTo>
                  <a:lnTo>
                    <a:pt x="428" y="28"/>
                  </a:lnTo>
                  <a:lnTo>
                    <a:pt x="423" y="37"/>
                  </a:lnTo>
                  <a:lnTo>
                    <a:pt x="419" y="42"/>
                  </a:lnTo>
                  <a:lnTo>
                    <a:pt x="414" y="46"/>
                  </a:lnTo>
                  <a:lnTo>
                    <a:pt x="405" y="46"/>
                  </a:lnTo>
                  <a:lnTo>
                    <a:pt x="391" y="46"/>
                  </a:lnTo>
                  <a:lnTo>
                    <a:pt x="377" y="46"/>
                  </a:lnTo>
                  <a:lnTo>
                    <a:pt x="353" y="51"/>
                  </a:lnTo>
                  <a:lnTo>
                    <a:pt x="330" y="56"/>
                  </a:lnTo>
                  <a:lnTo>
                    <a:pt x="307" y="65"/>
                  </a:lnTo>
                  <a:lnTo>
                    <a:pt x="298" y="88"/>
                  </a:lnTo>
                  <a:lnTo>
                    <a:pt x="302" y="88"/>
                  </a:lnTo>
                  <a:lnTo>
                    <a:pt x="302" y="93"/>
                  </a:lnTo>
                  <a:lnTo>
                    <a:pt x="302" y="102"/>
                  </a:lnTo>
                  <a:lnTo>
                    <a:pt x="307" y="116"/>
                  </a:lnTo>
                  <a:lnTo>
                    <a:pt x="484" y="587"/>
                  </a:lnTo>
                  <a:lnTo>
                    <a:pt x="851" y="163"/>
                  </a:lnTo>
                  <a:lnTo>
                    <a:pt x="861" y="149"/>
                  </a:lnTo>
                  <a:lnTo>
                    <a:pt x="875" y="130"/>
                  </a:lnTo>
                  <a:lnTo>
                    <a:pt x="889" y="107"/>
                  </a:lnTo>
                  <a:lnTo>
                    <a:pt x="893" y="84"/>
                  </a:lnTo>
                  <a:lnTo>
                    <a:pt x="893" y="70"/>
                  </a:lnTo>
                  <a:lnTo>
                    <a:pt x="884" y="60"/>
                  </a:lnTo>
                  <a:lnTo>
                    <a:pt x="875" y="56"/>
                  </a:lnTo>
                  <a:lnTo>
                    <a:pt x="865" y="51"/>
                  </a:lnTo>
                  <a:lnTo>
                    <a:pt x="856" y="46"/>
                  </a:lnTo>
                  <a:lnTo>
                    <a:pt x="847" y="46"/>
                  </a:lnTo>
                  <a:lnTo>
                    <a:pt x="838" y="46"/>
                  </a:lnTo>
                  <a:lnTo>
                    <a:pt x="833" y="46"/>
                  </a:lnTo>
                  <a:lnTo>
                    <a:pt x="828" y="46"/>
                  </a:lnTo>
                  <a:lnTo>
                    <a:pt x="819" y="42"/>
                  </a:lnTo>
                  <a:lnTo>
                    <a:pt x="814" y="37"/>
                  </a:lnTo>
                  <a:lnTo>
                    <a:pt x="814" y="28"/>
                  </a:lnTo>
                  <a:lnTo>
                    <a:pt x="814" y="19"/>
                  </a:lnTo>
                  <a:lnTo>
                    <a:pt x="819" y="9"/>
                  </a:lnTo>
                  <a:lnTo>
                    <a:pt x="828" y="5"/>
                  </a:lnTo>
                  <a:lnTo>
                    <a:pt x="833" y="0"/>
                  </a:lnTo>
                  <a:lnTo>
                    <a:pt x="838" y="0"/>
                  </a:lnTo>
                  <a:lnTo>
                    <a:pt x="847" y="0"/>
                  </a:lnTo>
                  <a:lnTo>
                    <a:pt x="926" y="0"/>
                  </a:lnTo>
                  <a:lnTo>
                    <a:pt x="1005" y="5"/>
                  </a:lnTo>
                  <a:lnTo>
                    <a:pt x="1070" y="0"/>
                  </a:lnTo>
                  <a:lnTo>
                    <a:pt x="1135" y="0"/>
                  </a:lnTo>
                  <a:lnTo>
                    <a:pt x="1145" y="0"/>
                  </a:lnTo>
                  <a:lnTo>
                    <a:pt x="1149" y="5"/>
                  </a:lnTo>
                  <a:lnTo>
                    <a:pt x="1154" y="9"/>
                  </a:lnTo>
                  <a:lnTo>
                    <a:pt x="1154" y="19"/>
                  </a:lnTo>
                  <a:lnTo>
                    <a:pt x="1154" y="28"/>
                  </a:lnTo>
                  <a:lnTo>
                    <a:pt x="1149" y="37"/>
                  </a:lnTo>
                  <a:lnTo>
                    <a:pt x="1145" y="42"/>
                  </a:lnTo>
                  <a:lnTo>
                    <a:pt x="1140" y="46"/>
                  </a:lnTo>
                  <a:lnTo>
                    <a:pt x="1131" y="46"/>
                  </a:lnTo>
                  <a:lnTo>
                    <a:pt x="1121" y="46"/>
                  </a:lnTo>
                  <a:lnTo>
                    <a:pt x="1052" y="60"/>
                  </a:lnTo>
                  <a:lnTo>
                    <a:pt x="996" y="88"/>
                  </a:lnTo>
                  <a:lnTo>
                    <a:pt x="954" y="121"/>
                  </a:lnTo>
                  <a:lnTo>
                    <a:pt x="917" y="158"/>
                  </a:lnTo>
                  <a:lnTo>
                    <a:pt x="893" y="177"/>
                  </a:lnTo>
                  <a:lnTo>
                    <a:pt x="893" y="177"/>
                  </a:lnTo>
                  <a:lnTo>
                    <a:pt x="498" y="634"/>
                  </a:lnTo>
                  <a:lnTo>
                    <a:pt x="493" y="638"/>
                  </a:lnTo>
                  <a:lnTo>
                    <a:pt x="488" y="648"/>
                  </a:lnTo>
                  <a:lnTo>
                    <a:pt x="484" y="657"/>
                  </a:lnTo>
                  <a:lnTo>
                    <a:pt x="479" y="666"/>
                  </a:lnTo>
                  <a:lnTo>
                    <a:pt x="474" y="680"/>
                  </a:lnTo>
                  <a:lnTo>
                    <a:pt x="419" y="909"/>
                  </a:lnTo>
                  <a:lnTo>
                    <a:pt x="414" y="937"/>
                  </a:lnTo>
                  <a:lnTo>
                    <a:pt x="405" y="965"/>
                  </a:lnTo>
                  <a:lnTo>
                    <a:pt x="400" y="993"/>
                  </a:lnTo>
                  <a:lnTo>
                    <a:pt x="395" y="1006"/>
                  </a:lnTo>
                  <a:lnTo>
                    <a:pt x="400" y="1016"/>
                  </a:lnTo>
                  <a:lnTo>
                    <a:pt x="405" y="1025"/>
                  </a:lnTo>
                  <a:lnTo>
                    <a:pt x="409" y="1030"/>
                  </a:lnTo>
                  <a:lnTo>
                    <a:pt x="423" y="1030"/>
                  </a:lnTo>
                  <a:lnTo>
                    <a:pt x="442" y="1034"/>
                  </a:lnTo>
                  <a:lnTo>
                    <a:pt x="456" y="1034"/>
                  </a:lnTo>
                  <a:lnTo>
                    <a:pt x="474" y="1034"/>
                  </a:lnTo>
                  <a:lnTo>
                    <a:pt x="484" y="1034"/>
                  </a:lnTo>
                  <a:lnTo>
                    <a:pt x="493" y="1034"/>
                  </a:lnTo>
                  <a:lnTo>
                    <a:pt x="498" y="1034"/>
                  </a:lnTo>
                  <a:lnTo>
                    <a:pt x="516" y="1034"/>
                  </a:lnTo>
                  <a:lnTo>
                    <a:pt x="530" y="1034"/>
                  </a:lnTo>
                  <a:lnTo>
                    <a:pt x="540" y="1039"/>
                  </a:lnTo>
                  <a:lnTo>
                    <a:pt x="544" y="1044"/>
                  </a:lnTo>
                  <a:lnTo>
                    <a:pt x="544" y="1053"/>
                  </a:lnTo>
                  <a:lnTo>
                    <a:pt x="544" y="1067"/>
                  </a:lnTo>
                  <a:lnTo>
                    <a:pt x="540" y="1076"/>
                  </a:lnTo>
                  <a:lnTo>
                    <a:pt x="535" y="1081"/>
                  </a:lnTo>
                  <a:lnTo>
                    <a:pt x="530" y="1086"/>
                  </a:lnTo>
                  <a:lnTo>
                    <a:pt x="521" y="1086"/>
                  </a:lnTo>
                  <a:lnTo>
                    <a:pt x="516" y="1086"/>
                  </a:lnTo>
                  <a:lnTo>
                    <a:pt x="470" y="1086"/>
                  </a:lnTo>
                  <a:lnTo>
                    <a:pt x="414" y="1081"/>
                  </a:lnTo>
                  <a:lnTo>
                    <a:pt x="358" y="1081"/>
                  </a:lnTo>
                  <a:lnTo>
                    <a:pt x="312" y="1081"/>
                  </a:lnTo>
                  <a:lnTo>
                    <a:pt x="270" y="1081"/>
                  </a:lnTo>
                  <a:lnTo>
                    <a:pt x="209" y="1081"/>
                  </a:lnTo>
                  <a:lnTo>
                    <a:pt x="153" y="1086"/>
                  </a:lnTo>
                  <a:lnTo>
                    <a:pt x="111" y="1086"/>
                  </a:lnTo>
                  <a:lnTo>
                    <a:pt x="107" y="1086"/>
                  </a:lnTo>
                  <a:lnTo>
                    <a:pt x="102" y="1086"/>
                  </a:lnTo>
                  <a:lnTo>
                    <a:pt x="97" y="1081"/>
                  </a:lnTo>
                  <a:lnTo>
                    <a:pt x="93" y="1076"/>
                  </a:lnTo>
                  <a:lnTo>
                    <a:pt x="88" y="1067"/>
                  </a:lnTo>
                  <a:lnTo>
                    <a:pt x="93" y="1053"/>
                  </a:lnTo>
                  <a:lnTo>
                    <a:pt x="93" y="1044"/>
                  </a:lnTo>
                  <a:lnTo>
                    <a:pt x="102" y="1039"/>
                  </a:lnTo>
                  <a:lnTo>
                    <a:pt x="107" y="1034"/>
                  </a:lnTo>
                  <a:lnTo>
                    <a:pt x="121" y="1034"/>
                  </a:lnTo>
                  <a:lnTo>
                    <a:pt x="130" y="1034"/>
                  </a:lnTo>
                  <a:lnTo>
                    <a:pt x="195" y="1034"/>
                  </a:lnTo>
                  <a:lnTo>
                    <a:pt x="232" y="1030"/>
                  </a:lnTo>
                  <a:lnTo>
                    <a:pt x="256" y="1011"/>
                  </a:lnTo>
                  <a:lnTo>
                    <a:pt x="270" y="988"/>
                  </a:lnTo>
                  <a:lnTo>
                    <a:pt x="284" y="941"/>
                  </a:lnTo>
                  <a:lnTo>
                    <a:pt x="288" y="923"/>
                  </a:lnTo>
                  <a:lnTo>
                    <a:pt x="298" y="885"/>
                  </a:lnTo>
                  <a:lnTo>
                    <a:pt x="307" y="839"/>
                  </a:lnTo>
                  <a:lnTo>
                    <a:pt x="321" y="787"/>
                  </a:lnTo>
                  <a:lnTo>
                    <a:pt x="330" y="741"/>
                  </a:lnTo>
                  <a:lnTo>
                    <a:pt x="344" y="694"/>
                  </a:lnTo>
                  <a:lnTo>
                    <a:pt x="349" y="666"/>
                  </a:lnTo>
                  <a:lnTo>
                    <a:pt x="353" y="652"/>
                  </a:lnTo>
                  <a:lnTo>
                    <a:pt x="353" y="648"/>
                  </a:lnTo>
                  <a:lnTo>
                    <a:pt x="349" y="638"/>
                  </a:lnTo>
                  <a:lnTo>
                    <a:pt x="349" y="629"/>
                  </a:lnTo>
                  <a:lnTo>
                    <a:pt x="349" y="624"/>
                  </a:lnTo>
                  <a:lnTo>
                    <a:pt x="149" y="102"/>
                  </a:lnTo>
                  <a:lnTo>
                    <a:pt x="144" y="79"/>
                  </a:lnTo>
                  <a:lnTo>
                    <a:pt x="130" y="65"/>
                  </a:lnTo>
                  <a:lnTo>
                    <a:pt x="111" y="56"/>
                  </a:lnTo>
                  <a:lnTo>
                    <a:pt x="83" y="46"/>
                  </a:lnTo>
                  <a:lnTo>
                    <a:pt x="37" y="46"/>
                  </a:lnTo>
                  <a:lnTo>
                    <a:pt x="23" y="46"/>
                  </a:lnTo>
                  <a:lnTo>
                    <a:pt x="14" y="46"/>
                  </a:lnTo>
                  <a:lnTo>
                    <a:pt x="4" y="42"/>
                  </a:lnTo>
                  <a:lnTo>
                    <a:pt x="0" y="37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4" y="9"/>
                  </a:lnTo>
                  <a:lnTo>
                    <a:pt x="9" y="5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12170" y="1746"/>
              <a:ext cx="219" cy="15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9" y="0"/>
                </a:cxn>
                <a:cxn ang="0">
                  <a:pos x="219" y="1589"/>
                </a:cxn>
                <a:cxn ang="0">
                  <a:pos x="0" y="1589"/>
                </a:cxn>
                <a:cxn ang="0">
                  <a:pos x="0" y="1528"/>
                </a:cxn>
                <a:cxn ang="0">
                  <a:pos x="159" y="1528"/>
                </a:cxn>
                <a:cxn ang="0">
                  <a:pos x="159" y="65"/>
                </a:cxn>
                <a:cxn ang="0">
                  <a:pos x="0" y="65"/>
                </a:cxn>
                <a:cxn ang="0">
                  <a:pos x="0" y="0"/>
                </a:cxn>
              </a:cxnLst>
              <a:rect l="0" t="0" r="r" b="b"/>
              <a:pathLst>
                <a:path w="219" h="1589">
                  <a:moveTo>
                    <a:pt x="0" y="0"/>
                  </a:moveTo>
                  <a:lnTo>
                    <a:pt x="219" y="0"/>
                  </a:lnTo>
                  <a:lnTo>
                    <a:pt x="219" y="1589"/>
                  </a:lnTo>
                  <a:lnTo>
                    <a:pt x="0" y="1589"/>
                  </a:lnTo>
                  <a:lnTo>
                    <a:pt x="0" y="1528"/>
                  </a:lnTo>
                  <a:lnTo>
                    <a:pt x="159" y="1528"/>
                  </a:lnTo>
                  <a:lnTo>
                    <a:pt x="159" y="65"/>
                  </a:lnTo>
                  <a:lnTo>
                    <a:pt x="0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12613" y="1746"/>
              <a:ext cx="218" cy="15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1589"/>
                </a:cxn>
                <a:cxn ang="0">
                  <a:pos x="0" y="1589"/>
                </a:cxn>
                <a:cxn ang="0">
                  <a:pos x="0" y="1528"/>
                </a:cxn>
                <a:cxn ang="0">
                  <a:pos x="153" y="1528"/>
                </a:cxn>
                <a:cxn ang="0">
                  <a:pos x="153" y="65"/>
                </a:cxn>
                <a:cxn ang="0">
                  <a:pos x="0" y="65"/>
                </a:cxn>
                <a:cxn ang="0">
                  <a:pos x="0" y="0"/>
                </a:cxn>
              </a:cxnLst>
              <a:rect l="0" t="0" r="r" b="b"/>
              <a:pathLst>
                <a:path w="218" h="1589">
                  <a:moveTo>
                    <a:pt x="0" y="0"/>
                  </a:moveTo>
                  <a:lnTo>
                    <a:pt x="218" y="0"/>
                  </a:lnTo>
                  <a:lnTo>
                    <a:pt x="218" y="1589"/>
                  </a:lnTo>
                  <a:lnTo>
                    <a:pt x="0" y="1589"/>
                  </a:lnTo>
                  <a:lnTo>
                    <a:pt x="0" y="1528"/>
                  </a:lnTo>
                  <a:lnTo>
                    <a:pt x="153" y="1528"/>
                  </a:lnTo>
                  <a:lnTo>
                    <a:pt x="153" y="65"/>
                  </a:lnTo>
                  <a:lnTo>
                    <a:pt x="0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 noEditPoints="1"/>
            </p:cNvSpPr>
            <p:nvPr/>
          </p:nvSpPr>
          <p:spPr bwMode="auto">
            <a:xfrm>
              <a:off x="13553" y="2356"/>
              <a:ext cx="1056" cy="368"/>
            </a:xfrm>
            <a:custGeom>
              <a:avLst/>
              <a:gdLst/>
              <a:ahLst/>
              <a:cxnLst>
                <a:cxn ang="0">
                  <a:pos x="51" y="308"/>
                </a:cxn>
                <a:cxn ang="0">
                  <a:pos x="1001" y="308"/>
                </a:cxn>
                <a:cxn ang="0">
                  <a:pos x="1010" y="308"/>
                </a:cxn>
                <a:cxn ang="0">
                  <a:pos x="1024" y="308"/>
                </a:cxn>
                <a:cxn ang="0">
                  <a:pos x="1033" y="308"/>
                </a:cxn>
                <a:cxn ang="0">
                  <a:pos x="1042" y="312"/>
                </a:cxn>
                <a:cxn ang="0">
                  <a:pos x="1052" y="317"/>
                </a:cxn>
                <a:cxn ang="0">
                  <a:pos x="1056" y="326"/>
                </a:cxn>
                <a:cxn ang="0">
                  <a:pos x="1056" y="340"/>
                </a:cxn>
                <a:cxn ang="0">
                  <a:pos x="1056" y="350"/>
                </a:cxn>
                <a:cxn ang="0">
                  <a:pos x="1052" y="359"/>
                </a:cxn>
                <a:cxn ang="0">
                  <a:pos x="1042" y="364"/>
                </a:cxn>
                <a:cxn ang="0">
                  <a:pos x="1033" y="368"/>
                </a:cxn>
                <a:cxn ang="0">
                  <a:pos x="1024" y="368"/>
                </a:cxn>
                <a:cxn ang="0">
                  <a:pos x="1015" y="368"/>
                </a:cxn>
                <a:cxn ang="0">
                  <a:pos x="1005" y="368"/>
                </a:cxn>
                <a:cxn ang="0">
                  <a:pos x="51" y="368"/>
                </a:cxn>
                <a:cxn ang="0">
                  <a:pos x="42" y="368"/>
                </a:cxn>
                <a:cxn ang="0">
                  <a:pos x="32" y="368"/>
                </a:cxn>
                <a:cxn ang="0">
                  <a:pos x="23" y="368"/>
                </a:cxn>
                <a:cxn ang="0">
                  <a:pos x="14" y="364"/>
                </a:cxn>
                <a:cxn ang="0">
                  <a:pos x="5" y="359"/>
                </a:cxn>
                <a:cxn ang="0">
                  <a:pos x="0" y="350"/>
                </a:cxn>
                <a:cxn ang="0">
                  <a:pos x="0" y="340"/>
                </a:cxn>
                <a:cxn ang="0">
                  <a:pos x="0" y="326"/>
                </a:cxn>
                <a:cxn ang="0">
                  <a:pos x="5" y="317"/>
                </a:cxn>
                <a:cxn ang="0">
                  <a:pos x="14" y="312"/>
                </a:cxn>
                <a:cxn ang="0">
                  <a:pos x="23" y="308"/>
                </a:cxn>
                <a:cxn ang="0">
                  <a:pos x="32" y="308"/>
                </a:cxn>
                <a:cxn ang="0">
                  <a:pos x="42" y="308"/>
                </a:cxn>
                <a:cxn ang="0">
                  <a:pos x="51" y="308"/>
                </a:cxn>
                <a:cxn ang="0">
                  <a:pos x="51" y="0"/>
                </a:cxn>
                <a:cxn ang="0">
                  <a:pos x="1005" y="0"/>
                </a:cxn>
                <a:cxn ang="0">
                  <a:pos x="1015" y="0"/>
                </a:cxn>
                <a:cxn ang="0">
                  <a:pos x="1024" y="0"/>
                </a:cxn>
                <a:cxn ang="0">
                  <a:pos x="1033" y="0"/>
                </a:cxn>
                <a:cxn ang="0">
                  <a:pos x="1042" y="5"/>
                </a:cxn>
                <a:cxn ang="0">
                  <a:pos x="1052" y="10"/>
                </a:cxn>
                <a:cxn ang="0">
                  <a:pos x="1056" y="19"/>
                </a:cxn>
                <a:cxn ang="0">
                  <a:pos x="1056" y="28"/>
                </a:cxn>
                <a:cxn ang="0">
                  <a:pos x="1056" y="42"/>
                </a:cxn>
                <a:cxn ang="0">
                  <a:pos x="1052" y="51"/>
                </a:cxn>
                <a:cxn ang="0">
                  <a:pos x="1042" y="56"/>
                </a:cxn>
                <a:cxn ang="0">
                  <a:pos x="1033" y="61"/>
                </a:cxn>
                <a:cxn ang="0">
                  <a:pos x="1024" y="61"/>
                </a:cxn>
                <a:cxn ang="0">
                  <a:pos x="1010" y="61"/>
                </a:cxn>
                <a:cxn ang="0">
                  <a:pos x="1001" y="61"/>
                </a:cxn>
                <a:cxn ang="0">
                  <a:pos x="51" y="61"/>
                </a:cxn>
                <a:cxn ang="0">
                  <a:pos x="42" y="61"/>
                </a:cxn>
                <a:cxn ang="0">
                  <a:pos x="32" y="61"/>
                </a:cxn>
                <a:cxn ang="0">
                  <a:pos x="23" y="61"/>
                </a:cxn>
                <a:cxn ang="0">
                  <a:pos x="14" y="56"/>
                </a:cxn>
                <a:cxn ang="0">
                  <a:pos x="5" y="51"/>
                </a:cxn>
                <a:cxn ang="0">
                  <a:pos x="0" y="42"/>
                </a:cxn>
                <a:cxn ang="0">
                  <a:pos x="0" y="28"/>
                </a:cxn>
                <a:cxn ang="0">
                  <a:pos x="0" y="19"/>
                </a:cxn>
                <a:cxn ang="0">
                  <a:pos x="5" y="10"/>
                </a:cxn>
                <a:cxn ang="0">
                  <a:pos x="14" y="5"/>
                </a:cxn>
                <a:cxn ang="0">
                  <a:pos x="23" y="0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1" y="0"/>
                </a:cxn>
              </a:cxnLst>
              <a:rect l="0" t="0" r="r" b="b"/>
              <a:pathLst>
                <a:path w="1056" h="368">
                  <a:moveTo>
                    <a:pt x="51" y="308"/>
                  </a:moveTo>
                  <a:lnTo>
                    <a:pt x="1001" y="308"/>
                  </a:lnTo>
                  <a:lnTo>
                    <a:pt x="1010" y="308"/>
                  </a:lnTo>
                  <a:lnTo>
                    <a:pt x="1024" y="308"/>
                  </a:lnTo>
                  <a:lnTo>
                    <a:pt x="1033" y="308"/>
                  </a:lnTo>
                  <a:lnTo>
                    <a:pt x="1042" y="312"/>
                  </a:lnTo>
                  <a:lnTo>
                    <a:pt x="1052" y="317"/>
                  </a:lnTo>
                  <a:lnTo>
                    <a:pt x="1056" y="326"/>
                  </a:lnTo>
                  <a:lnTo>
                    <a:pt x="1056" y="340"/>
                  </a:lnTo>
                  <a:lnTo>
                    <a:pt x="1056" y="350"/>
                  </a:lnTo>
                  <a:lnTo>
                    <a:pt x="1052" y="359"/>
                  </a:lnTo>
                  <a:lnTo>
                    <a:pt x="1042" y="364"/>
                  </a:lnTo>
                  <a:lnTo>
                    <a:pt x="1033" y="368"/>
                  </a:lnTo>
                  <a:lnTo>
                    <a:pt x="1024" y="368"/>
                  </a:lnTo>
                  <a:lnTo>
                    <a:pt x="1015" y="368"/>
                  </a:lnTo>
                  <a:lnTo>
                    <a:pt x="1005" y="368"/>
                  </a:lnTo>
                  <a:lnTo>
                    <a:pt x="51" y="368"/>
                  </a:lnTo>
                  <a:lnTo>
                    <a:pt x="42" y="368"/>
                  </a:lnTo>
                  <a:lnTo>
                    <a:pt x="32" y="368"/>
                  </a:lnTo>
                  <a:lnTo>
                    <a:pt x="23" y="368"/>
                  </a:lnTo>
                  <a:lnTo>
                    <a:pt x="14" y="364"/>
                  </a:lnTo>
                  <a:lnTo>
                    <a:pt x="5" y="359"/>
                  </a:lnTo>
                  <a:lnTo>
                    <a:pt x="0" y="350"/>
                  </a:lnTo>
                  <a:lnTo>
                    <a:pt x="0" y="340"/>
                  </a:lnTo>
                  <a:lnTo>
                    <a:pt x="0" y="326"/>
                  </a:lnTo>
                  <a:lnTo>
                    <a:pt x="5" y="317"/>
                  </a:lnTo>
                  <a:lnTo>
                    <a:pt x="14" y="312"/>
                  </a:lnTo>
                  <a:lnTo>
                    <a:pt x="23" y="308"/>
                  </a:lnTo>
                  <a:lnTo>
                    <a:pt x="32" y="308"/>
                  </a:lnTo>
                  <a:lnTo>
                    <a:pt x="42" y="308"/>
                  </a:lnTo>
                  <a:lnTo>
                    <a:pt x="51" y="308"/>
                  </a:lnTo>
                  <a:close/>
                  <a:moveTo>
                    <a:pt x="51" y="0"/>
                  </a:moveTo>
                  <a:lnTo>
                    <a:pt x="1005" y="0"/>
                  </a:lnTo>
                  <a:lnTo>
                    <a:pt x="1015" y="0"/>
                  </a:lnTo>
                  <a:lnTo>
                    <a:pt x="1024" y="0"/>
                  </a:lnTo>
                  <a:lnTo>
                    <a:pt x="1033" y="0"/>
                  </a:lnTo>
                  <a:lnTo>
                    <a:pt x="1042" y="5"/>
                  </a:lnTo>
                  <a:lnTo>
                    <a:pt x="1052" y="10"/>
                  </a:lnTo>
                  <a:lnTo>
                    <a:pt x="1056" y="19"/>
                  </a:lnTo>
                  <a:lnTo>
                    <a:pt x="1056" y="28"/>
                  </a:lnTo>
                  <a:lnTo>
                    <a:pt x="1056" y="42"/>
                  </a:lnTo>
                  <a:lnTo>
                    <a:pt x="1052" y="51"/>
                  </a:lnTo>
                  <a:lnTo>
                    <a:pt x="1042" y="56"/>
                  </a:lnTo>
                  <a:lnTo>
                    <a:pt x="1033" y="61"/>
                  </a:lnTo>
                  <a:lnTo>
                    <a:pt x="1024" y="61"/>
                  </a:lnTo>
                  <a:lnTo>
                    <a:pt x="1010" y="61"/>
                  </a:lnTo>
                  <a:lnTo>
                    <a:pt x="1001" y="61"/>
                  </a:lnTo>
                  <a:lnTo>
                    <a:pt x="51" y="61"/>
                  </a:lnTo>
                  <a:lnTo>
                    <a:pt x="42" y="61"/>
                  </a:lnTo>
                  <a:lnTo>
                    <a:pt x="32" y="61"/>
                  </a:lnTo>
                  <a:lnTo>
                    <a:pt x="23" y="61"/>
                  </a:lnTo>
                  <a:lnTo>
                    <a:pt x="14" y="56"/>
                  </a:lnTo>
                  <a:lnTo>
                    <a:pt x="5" y="51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5" y="10"/>
                  </a:lnTo>
                  <a:lnTo>
                    <a:pt x="14" y="5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 noEditPoints="1"/>
            </p:cNvSpPr>
            <p:nvPr/>
          </p:nvSpPr>
          <p:spPr bwMode="auto">
            <a:xfrm>
              <a:off x="15196" y="1881"/>
              <a:ext cx="670" cy="1090"/>
            </a:xfrm>
            <a:custGeom>
              <a:avLst/>
              <a:gdLst/>
              <a:ahLst/>
              <a:cxnLst>
                <a:cxn ang="0">
                  <a:pos x="312" y="37"/>
                </a:cxn>
                <a:cxn ang="0">
                  <a:pos x="251" y="56"/>
                </a:cxn>
                <a:cxn ang="0">
                  <a:pos x="186" y="112"/>
                </a:cxn>
                <a:cxn ang="0">
                  <a:pos x="144" y="238"/>
                </a:cxn>
                <a:cxn ang="0">
                  <a:pos x="130" y="429"/>
                </a:cxn>
                <a:cxn ang="0">
                  <a:pos x="130" y="606"/>
                </a:cxn>
                <a:cxn ang="0">
                  <a:pos x="140" y="787"/>
                </a:cxn>
                <a:cxn ang="0">
                  <a:pos x="167" y="932"/>
                </a:cxn>
                <a:cxn ang="0">
                  <a:pos x="228" y="1020"/>
                </a:cxn>
                <a:cxn ang="0">
                  <a:pos x="298" y="1053"/>
                </a:cxn>
                <a:cxn ang="0">
                  <a:pos x="335" y="1058"/>
                </a:cxn>
                <a:cxn ang="0">
                  <a:pos x="405" y="1039"/>
                </a:cxn>
                <a:cxn ang="0">
                  <a:pos x="475" y="978"/>
                </a:cxn>
                <a:cxn ang="0">
                  <a:pos x="517" y="857"/>
                </a:cxn>
                <a:cxn ang="0">
                  <a:pos x="535" y="531"/>
                </a:cxn>
                <a:cxn ang="0">
                  <a:pos x="531" y="317"/>
                </a:cxn>
                <a:cxn ang="0">
                  <a:pos x="498" y="149"/>
                </a:cxn>
                <a:cxn ang="0">
                  <a:pos x="437" y="65"/>
                </a:cxn>
                <a:cxn ang="0">
                  <a:pos x="363" y="37"/>
                </a:cxn>
                <a:cxn ang="0">
                  <a:pos x="335" y="0"/>
                </a:cxn>
                <a:cxn ang="0">
                  <a:pos x="419" y="9"/>
                </a:cxn>
                <a:cxn ang="0">
                  <a:pos x="517" y="60"/>
                </a:cxn>
                <a:cxn ang="0">
                  <a:pos x="605" y="177"/>
                </a:cxn>
                <a:cxn ang="0">
                  <a:pos x="656" y="359"/>
                </a:cxn>
                <a:cxn ang="0">
                  <a:pos x="670" y="550"/>
                </a:cxn>
                <a:cxn ang="0">
                  <a:pos x="666" y="643"/>
                </a:cxn>
                <a:cxn ang="0">
                  <a:pos x="638" y="825"/>
                </a:cxn>
                <a:cxn ang="0">
                  <a:pos x="568" y="974"/>
                </a:cxn>
                <a:cxn ang="0">
                  <a:pos x="475" y="1058"/>
                </a:cxn>
                <a:cxn ang="0">
                  <a:pos x="377" y="1090"/>
                </a:cxn>
                <a:cxn ang="0">
                  <a:pos x="284" y="1086"/>
                </a:cxn>
                <a:cxn ang="0">
                  <a:pos x="167" y="1044"/>
                </a:cxn>
                <a:cxn ang="0">
                  <a:pos x="70" y="932"/>
                </a:cxn>
                <a:cxn ang="0">
                  <a:pos x="9" y="741"/>
                </a:cxn>
                <a:cxn ang="0">
                  <a:pos x="0" y="550"/>
                </a:cxn>
                <a:cxn ang="0">
                  <a:pos x="9" y="363"/>
                </a:cxn>
                <a:cxn ang="0">
                  <a:pos x="56" y="186"/>
                </a:cxn>
                <a:cxn ang="0">
                  <a:pos x="135" y="70"/>
                </a:cxn>
                <a:cxn ang="0">
                  <a:pos x="233" y="14"/>
                </a:cxn>
                <a:cxn ang="0">
                  <a:pos x="335" y="0"/>
                </a:cxn>
              </a:cxnLst>
              <a:rect l="0" t="0" r="r" b="b"/>
              <a:pathLst>
                <a:path w="670" h="1090">
                  <a:moveTo>
                    <a:pt x="335" y="32"/>
                  </a:moveTo>
                  <a:lnTo>
                    <a:pt x="312" y="37"/>
                  </a:lnTo>
                  <a:lnTo>
                    <a:pt x="284" y="42"/>
                  </a:lnTo>
                  <a:lnTo>
                    <a:pt x="251" y="56"/>
                  </a:lnTo>
                  <a:lnTo>
                    <a:pt x="219" y="79"/>
                  </a:lnTo>
                  <a:lnTo>
                    <a:pt x="186" y="112"/>
                  </a:lnTo>
                  <a:lnTo>
                    <a:pt x="163" y="168"/>
                  </a:lnTo>
                  <a:lnTo>
                    <a:pt x="144" y="238"/>
                  </a:lnTo>
                  <a:lnTo>
                    <a:pt x="135" y="326"/>
                  </a:lnTo>
                  <a:lnTo>
                    <a:pt x="130" y="429"/>
                  </a:lnTo>
                  <a:lnTo>
                    <a:pt x="130" y="531"/>
                  </a:lnTo>
                  <a:lnTo>
                    <a:pt x="130" y="606"/>
                  </a:lnTo>
                  <a:lnTo>
                    <a:pt x="135" y="694"/>
                  </a:lnTo>
                  <a:lnTo>
                    <a:pt x="140" y="787"/>
                  </a:lnTo>
                  <a:lnTo>
                    <a:pt x="149" y="867"/>
                  </a:lnTo>
                  <a:lnTo>
                    <a:pt x="167" y="932"/>
                  </a:lnTo>
                  <a:lnTo>
                    <a:pt x="195" y="983"/>
                  </a:lnTo>
                  <a:lnTo>
                    <a:pt x="228" y="1020"/>
                  </a:lnTo>
                  <a:lnTo>
                    <a:pt x="265" y="1044"/>
                  </a:lnTo>
                  <a:lnTo>
                    <a:pt x="298" y="1053"/>
                  </a:lnTo>
                  <a:lnTo>
                    <a:pt x="335" y="1058"/>
                  </a:lnTo>
                  <a:lnTo>
                    <a:pt x="335" y="1058"/>
                  </a:lnTo>
                  <a:lnTo>
                    <a:pt x="368" y="1053"/>
                  </a:lnTo>
                  <a:lnTo>
                    <a:pt x="405" y="1039"/>
                  </a:lnTo>
                  <a:lnTo>
                    <a:pt x="442" y="1016"/>
                  </a:lnTo>
                  <a:lnTo>
                    <a:pt x="475" y="978"/>
                  </a:lnTo>
                  <a:lnTo>
                    <a:pt x="503" y="927"/>
                  </a:lnTo>
                  <a:lnTo>
                    <a:pt x="517" y="857"/>
                  </a:lnTo>
                  <a:lnTo>
                    <a:pt x="535" y="699"/>
                  </a:lnTo>
                  <a:lnTo>
                    <a:pt x="535" y="531"/>
                  </a:lnTo>
                  <a:lnTo>
                    <a:pt x="535" y="424"/>
                  </a:lnTo>
                  <a:lnTo>
                    <a:pt x="531" y="317"/>
                  </a:lnTo>
                  <a:lnTo>
                    <a:pt x="521" y="219"/>
                  </a:lnTo>
                  <a:lnTo>
                    <a:pt x="498" y="149"/>
                  </a:lnTo>
                  <a:lnTo>
                    <a:pt x="470" y="102"/>
                  </a:lnTo>
                  <a:lnTo>
                    <a:pt x="437" y="65"/>
                  </a:lnTo>
                  <a:lnTo>
                    <a:pt x="400" y="46"/>
                  </a:lnTo>
                  <a:lnTo>
                    <a:pt x="363" y="37"/>
                  </a:lnTo>
                  <a:lnTo>
                    <a:pt x="335" y="32"/>
                  </a:lnTo>
                  <a:close/>
                  <a:moveTo>
                    <a:pt x="335" y="0"/>
                  </a:moveTo>
                  <a:lnTo>
                    <a:pt x="372" y="0"/>
                  </a:lnTo>
                  <a:lnTo>
                    <a:pt x="419" y="9"/>
                  </a:lnTo>
                  <a:lnTo>
                    <a:pt x="465" y="32"/>
                  </a:lnTo>
                  <a:lnTo>
                    <a:pt x="517" y="60"/>
                  </a:lnTo>
                  <a:lnTo>
                    <a:pt x="563" y="112"/>
                  </a:lnTo>
                  <a:lnTo>
                    <a:pt x="605" y="177"/>
                  </a:lnTo>
                  <a:lnTo>
                    <a:pt x="638" y="265"/>
                  </a:lnTo>
                  <a:lnTo>
                    <a:pt x="656" y="359"/>
                  </a:lnTo>
                  <a:lnTo>
                    <a:pt x="666" y="452"/>
                  </a:lnTo>
                  <a:lnTo>
                    <a:pt x="670" y="550"/>
                  </a:lnTo>
                  <a:lnTo>
                    <a:pt x="670" y="550"/>
                  </a:lnTo>
                  <a:lnTo>
                    <a:pt x="666" y="643"/>
                  </a:lnTo>
                  <a:lnTo>
                    <a:pt x="656" y="736"/>
                  </a:lnTo>
                  <a:lnTo>
                    <a:pt x="638" y="825"/>
                  </a:lnTo>
                  <a:lnTo>
                    <a:pt x="610" y="909"/>
                  </a:lnTo>
                  <a:lnTo>
                    <a:pt x="568" y="974"/>
                  </a:lnTo>
                  <a:lnTo>
                    <a:pt x="526" y="1025"/>
                  </a:lnTo>
                  <a:lnTo>
                    <a:pt x="475" y="1058"/>
                  </a:lnTo>
                  <a:lnTo>
                    <a:pt x="428" y="1076"/>
                  </a:lnTo>
                  <a:lnTo>
                    <a:pt x="377" y="1090"/>
                  </a:lnTo>
                  <a:lnTo>
                    <a:pt x="335" y="1090"/>
                  </a:lnTo>
                  <a:lnTo>
                    <a:pt x="284" y="1086"/>
                  </a:lnTo>
                  <a:lnTo>
                    <a:pt x="223" y="1072"/>
                  </a:lnTo>
                  <a:lnTo>
                    <a:pt x="167" y="1044"/>
                  </a:lnTo>
                  <a:lnTo>
                    <a:pt x="116" y="997"/>
                  </a:lnTo>
                  <a:lnTo>
                    <a:pt x="70" y="932"/>
                  </a:lnTo>
                  <a:lnTo>
                    <a:pt x="28" y="839"/>
                  </a:lnTo>
                  <a:lnTo>
                    <a:pt x="9" y="741"/>
                  </a:lnTo>
                  <a:lnTo>
                    <a:pt x="0" y="643"/>
                  </a:lnTo>
                  <a:lnTo>
                    <a:pt x="0" y="550"/>
                  </a:lnTo>
                  <a:lnTo>
                    <a:pt x="0" y="457"/>
                  </a:lnTo>
                  <a:lnTo>
                    <a:pt x="9" y="363"/>
                  </a:lnTo>
                  <a:lnTo>
                    <a:pt x="28" y="270"/>
                  </a:lnTo>
                  <a:lnTo>
                    <a:pt x="56" y="186"/>
                  </a:lnTo>
                  <a:lnTo>
                    <a:pt x="93" y="121"/>
                  </a:lnTo>
                  <a:lnTo>
                    <a:pt x="135" y="70"/>
                  </a:lnTo>
                  <a:lnTo>
                    <a:pt x="181" y="37"/>
                  </a:lnTo>
                  <a:lnTo>
                    <a:pt x="233" y="14"/>
                  </a:lnTo>
                  <a:lnTo>
                    <a:pt x="284" y="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981200" y="3429000"/>
            <a:ext cx="5486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Vacuum requires  [X</a:t>
            </a:r>
            <a:r>
              <a:rPr lang="en-US" sz="2800" dirty="0" smtClean="0">
                <a:sym typeface="Mathematica1"/>
              </a:rPr>
              <a:t>, Y]=0.   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0" y="5715000"/>
            <a:ext cx="2819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Dirac Operator: </a:t>
            </a:r>
            <a:endParaRPr lang="en-US" sz="2800" dirty="0"/>
          </a:p>
        </p:txBody>
      </p:sp>
      <p:grpSp>
        <p:nvGrpSpPr>
          <p:cNvPr id="9239" name="Group 2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895600" y="5715000"/>
            <a:ext cx="6009344" cy="571500"/>
            <a:chOff x="1306" y="2928"/>
            <a:chExt cx="17129" cy="1629"/>
          </a:xfrm>
        </p:grpSpPr>
        <p:sp>
          <p:nvSpPr>
            <p:cNvPr id="9241" name="Freeform 25"/>
            <p:cNvSpPr>
              <a:spLocks noEditPoints="1"/>
            </p:cNvSpPr>
            <p:nvPr/>
          </p:nvSpPr>
          <p:spPr bwMode="auto">
            <a:xfrm>
              <a:off x="1306" y="3041"/>
              <a:ext cx="1221" cy="1109"/>
            </a:xfrm>
            <a:custGeom>
              <a:avLst/>
              <a:gdLst/>
              <a:ahLst/>
              <a:cxnLst>
                <a:cxn ang="0">
                  <a:pos x="582" y="48"/>
                </a:cxn>
                <a:cxn ang="0">
                  <a:pos x="545" y="75"/>
                </a:cxn>
                <a:cxn ang="0">
                  <a:pos x="535" y="112"/>
                </a:cxn>
                <a:cxn ang="0">
                  <a:pos x="315" y="1018"/>
                </a:cxn>
                <a:cxn ang="0">
                  <a:pos x="310" y="1034"/>
                </a:cxn>
                <a:cxn ang="0">
                  <a:pos x="310" y="1039"/>
                </a:cxn>
                <a:cxn ang="0">
                  <a:pos x="320" y="1055"/>
                </a:cxn>
                <a:cxn ang="0">
                  <a:pos x="545" y="1060"/>
                </a:cxn>
                <a:cxn ang="0">
                  <a:pos x="718" y="1023"/>
                </a:cxn>
                <a:cxn ang="0">
                  <a:pos x="839" y="948"/>
                </a:cxn>
                <a:cxn ang="0">
                  <a:pos x="912" y="873"/>
                </a:cxn>
                <a:cxn ang="0">
                  <a:pos x="1017" y="675"/>
                </a:cxn>
                <a:cxn ang="0">
                  <a:pos x="1069" y="482"/>
                </a:cxn>
                <a:cxn ang="0">
                  <a:pos x="1079" y="348"/>
                </a:cxn>
                <a:cxn ang="0">
                  <a:pos x="1053" y="198"/>
                </a:cxn>
                <a:cxn ang="0">
                  <a:pos x="969" y="102"/>
                </a:cxn>
                <a:cxn ang="0">
                  <a:pos x="859" y="53"/>
                </a:cxn>
                <a:cxn ang="0">
                  <a:pos x="624" y="48"/>
                </a:cxn>
                <a:cxn ang="0">
                  <a:pos x="844" y="0"/>
                </a:cxn>
                <a:cxn ang="0">
                  <a:pos x="1022" y="43"/>
                </a:cxn>
                <a:cxn ang="0">
                  <a:pos x="1148" y="150"/>
                </a:cxn>
                <a:cxn ang="0">
                  <a:pos x="1210" y="316"/>
                </a:cxn>
                <a:cxn ang="0">
                  <a:pos x="1205" y="541"/>
                </a:cxn>
                <a:cxn ang="0">
                  <a:pos x="1100" y="787"/>
                </a:cxn>
                <a:cxn ang="0">
                  <a:pos x="922" y="980"/>
                </a:cxn>
                <a:cxn ang="0">
                  <a:pos x="697" y="1093"/>
                </a:cxn>
                <a:cxn ang="0">
                  <a:pos x="48" y="1109"/>
                </a:cxn>
                <a:cxn ang="0">
                  <a:pos x="16" y="1109"/>
                </a:cxn>
                <a:cxn ang="0">
                  <a:pos x="0" y="1098"/>
                </a:cxn>
                <a:cxn ang="0">
                  <a:pos x="0" y="1077"/>
                </a:cxn>
                <a:cxn ang="0">
                  <a:pos x="11" y="1060"/>
                </a:cxn>
                <a:cxn ang="0">
                  <a:pos x="32" y="1060"/>
                </a:cxn>
                <a:cxn ang="0">
                  <a:pos x="110" y="1055"/>
                </a:cxn>
                <a:cxn ang="0">
                  <a:pos x="168" y="1034"/>
                </a:cxn>
                <a:cxn ang="0">
                  <a:pos x="189" y="980"/>
                </a:cxn>
                <a:cxn ang="0">
                  <a:pos x="409" y="107"/>
                </a:cxn>
                <a:cxn ang="0">
                  <a:pos x="409" y="85"/>
                </a:cxn>
                <a:cxn ang="0">
                  <a:pos x="409" y="69"/>
                </a:cxn>
                <a:cxn ang="0">
                  <a:pos x="393" y="53"/>
                </a:cxn>
                <a:cxn ang="0">
                  <a:pos x="357" y="48"/>
                </a:cxn>
                <a:cxn ang="0">
                  <a:pos x="310" y="48"/>
                </a:cxn>
                <a:cxn ang="0">
                  <a:pos x="278" y="48"/>
                </a:cxn>
                <a:cxn ang="0">
                  <a:pos x="262" y="37"/>
                </a:cxn>
                <a:cxn ang="0">
                  <a:pos x="262" y="16"/>
                </a:cxn>
                <a:cxn ang="0">
                  <a:pos x="273" y="5"/>
                </a:cxn>
                <a:cxn ang="0">
                  <a:pos x="294" y="0"/>
                </a:cxn>
              </a:cxnLst>
              <a:rect l="0" t="0" r="r" b="b"/>
              <a:pathLst>
                <a:path w="1221" h="1109">
                  <a:moveTo>
                    <a:pt x="624" y="48"/>
                  </a:moveTo>
                  <a:lnTo>
                    <a:pt x="582" y="48"/>
                  </a:lnTo>
                  <a:lnTo>
                    <a:pt x="561" y="59"/>
                  </a:lnTo>
                  <a:lnTo>
                    <a:pt x="545" y="75"/>
                  </a:lnTo>
                  <a:lnTo>
                    <a:pt x="535" y="112"/>
                  </a:lnTo>
                  <a:lnTo>
                    <a:pt x="535" y="112"/>
                  </a:lnTo>
                  <a:lnTo>
                    <a:pt x="320" y="1007"/>
                  </a:lnTo>
                  <a:lnTo>
                    <a:pt x="315" y="1018"/>
                  </a:lnTo>
                  <a:lnTo>
                    <a:pt x="310" y="1028"/>
                  </a:lnTo>
                  <a:lnTo>
                    <a:pt x="310" y="1034"/>
                  </a:lnTo>
                  <a:lnTo>
                    <a:pt x="310" y="1039"/>
                  </a:lnTo>
                  <a:lnTo>
                    <a:pt x="310" y="1039"/>
                  </a:lnTo>
                  <a:lnTo>
                    <a:pt x="310" y="1050"/>
                  </a:lnTo>
                  <a:lnTo>
                    <a:pt x="320" y="1055"/>
                  </a:lnTo>
                  <a:lnTo>
                    <a:pt x="330" y="1060"/>
                  </a:lnTo>
                  <a:lnTo>
                    <a:pt x="545" y="1060"/>
                  </a:lnTo>
                  <a:lnTo>
                    <a:pt x="640" y="1050"/>
                  </a:lnTo>
                  <a:lnTo>
                    <a:pt x="718" y="1023"/>
                  </a:lnTo>
                  <a:lnTo>
                    <a:pt x="786" y="991"/>
                  </a:lnTo>
                  <a:lnTo>
                    <a:pt x="839" y="948"/>
                  </a:lnTo>
                  <a:lnTo>
                    <a:pt x="886" y="910"/>
                  </a:lnTo>
                  <a:lnTo>
                    <a:pt x="912" y="873"/>
                  </a:lnTo>
                  <a:lnTo>
                    <a:pt x="975" y="782"/>
                  </a:lnTo>
                  <a:lnTo>
                    <a:pt x="1017" y="675"/>
                  </a:lnTo>
                  <a:lnTo>
                    <a:pt x="1048" y="573"/>
                  </a:lnTo>
                  <a:lnTo>
                    <a:pt x="1069" y="482"/>
                  </a:lnTo>
                  <a:lnTo>
                    <a:pt x="1079" y="402"/>
                  </a:lnTo>
                  <a:lnTo>
                    <a:pt x="1079" y="348"/>
                  </a:lnTo>
                  <a:lnTo>
                    <a:pt x="1074" y="268"/>
                  </a:lnTo>
                  <a:lnTo>
                    <a:pt x="1053" y="198"/>
                  </a:lnTo>
                  <a:lnTo>
                    <a:pt x="1017" y="139"/>
                  </a:lnTo>
                  <a:lnTo>
                    <a:pt x="969" y="102"/>
                  </a:lnTo>
                  <a:lnTo>
                    <a:pt x="917" y="69"/>
                  </a:lnTo>
                  <a:lnTo>
                    <a:pt x="859" y="53"/>
                  </a:lnTo>
                  <a:lnTo>
                    <a:pt x="791" y="48"/>
                  </a:lnTo>
                  <a:lnTo>
                    <a:pt x="624" y="48"/>
                  </a:lnTo>
                  <a:close/>
                  <a:moveTo>
                    <a:pt x="310" y="0"/>
                  </a:moveTo>
                  <a:lnTo>
                    <a:pt x="844" y="0"/>
                  </a:lnTo>
                  <a:lnTo>
                    <a:pt x="938" y="10"/>
                  </a:lnTo>
                  <a:lnTo>
                    <a:pt x="1022" y="43"/>
                  </a:lnTo>
                  <a:lnTo>
                    <a:pt x="1090" y="91"/>
                  </a:lnTo>
                  <a:lnTo>
                    <a:pt x="1148" y="150"/>
                  </a:lnTo>
                  <a:lnTo>
                    <a:pt x="1184" y="230"/>
                  </a:lnTo>
                  <a:lnTo>
                    <a:pt x="1210" y="316"/>
                  </a:lnTo>
                  <a:lnTo>
                    <a:pt x="1221" y="412"/>
                  </a:lnTo>
                  <a:lnTo>
                    <a:pt x="1205" y="541"/>
                  </a:lnTo>
                  <a:lnTo>
                    <a:pt x="1163" y="669"/>
                  </a:lnTo>
                  <a:lnTo>
                    <a:pt x="1100" y="787"/>
                  </a:lnTo>
                  <a:lnTo>
                    <a:pt x="1022" y="894"/>
                  </a:lnTo>
                  <a:lnTo>
                    <a:pt x="922" y="980"/>
                  </a:lnTo>
                  <a:lnTo>
                    <a:pt x="818" y="1050"/>
                  </a:lnTo>
                  <a:lnTo>
                    <a:pt x="697" y="1093"/>
                  </a:lnTo>
                  <a:lnTo>
                    <a:pt x="571" y="1109"/>
                  </a:lnTo>
                  <a:lnTo>
                    <a:pt x="48" y="1109"/>
                  </a:lnTo>
                  <a:lnTo>
                    <a:pt x="32" y="1109"/>
                  </a:lnTo>
                  <a:lnTo>
                    <a:pt x="16" y="1109"/>
                  </a:lnTo>
                  <a:lnTo>
                    <a:pt x="11" y="1103"/>
                  </a:lnTo>
                  <a:lnTo>
                    <a:pt x="0" y="1098"/>
                  </a:lnTo>
                  <a:lnTo>
                    <a:pt x="0" y="1087"/>
                  </a:lnTo>
                  <a:lnTo>
                    <a:pt x="0" y="1077"/>
                  </a:lnTo>
                  <a:lnTo>
                    <a:pt x="6" y="1066"/>
                  </a:lnTo>
                  <a:lnTo>
                    <a:pt x="11" y="1060"/>
                  </a:lnTo>
                  <a:lnTo>
                    <a:pt x="21" y="1060"/>
                  </a:lnTo>
                  <a:lnTo>
                    <a:pt x="32" y="1060"/>
                  </a:lnTo>
                  <a:lnTo>
                    <a:pt x="48" y="1060"/>
                  </a:lnTo>
                  <a:lnTo>
                    <a:pt x="110" y="1055"/>
                  </a:lnTo>
                  <a:lnTo>
                    <a:pt x="147" y="1050"/>
                  </a:lnTo>
                  <a:lnTo>
                    <a:pt x="168" y="1034"/>
                  </a:lnTo>
                  <a:lnTo>
                    <a:pt x="184" y="1012"/>
                  </a:lnTo>
                  <a:lnTo>
                    <a:pt x="189" y="980"/>
                  </a:lnTo>
                  <a:lnTo>
                    <a:pt x="189" y="980"/>
                  </a:lnTo>
                  <a:lnTo>
                    <a:pt x="409" y="107"/>
                  </a:lnTo>
                  <a:lnTo>
                    <a:pt x="409" y="91"/>
                  </a:lnTo>
                  <a:lnTo>
                    <a:pt x="409" y="85"/>
                  </a:lnTo>
                  <a:lnTo>
                    <a:pt x="409" y="80"/>
                  </a:lnTo>
                  <a:lnTo>
                    <a:pt x="409" y="69"/>
                  </a:lnTo>
                  <a:lnTo>
                    <a:pt x="404" y="59"/>
                  </a:lnTo>
                  <a:lnTo>
                    <a:pt x="393" y="53"/>
                  </a:lnTo>
                  <a:lnTo>
                    <a:pt x="378" y="53"/>
                  </a:lnTo>
                  <a:lnTo>
                    <a:pt x="357" y="48"/>
                  </a:lnTo>
                  <a:lnTo>
                    <a:pt x="330" y="48"/>
                  </a:lnTo>
                  <a:lnTo>
                    <a:pt x="310" y="48"/>
                  </a:lnTo>
                  <a:lnTo>
                    <a:pt x="294" y="48"/>
                  </a:lnTo>
                  <a:lnTo>
                    <a:pt x="278" y="48"/>
                  </a:lnTo>
                  <a:lnTo>
                    <a:pt x="268" y="43"/>
                  </a:lnTo>
                  <a:lnTo>
                    <a:pt x="262" y="37"/>
                  </a:lnTo>
                  <a:lnTo>
                    <a:pt x="262" y="32"/>
                  </a:lnTo>
                  <a:lnTo>
                    <a:pt x="262" y="16"/>
                  </a:lnTo>
                  <a:lnTo>
                    <a:pt x="268" y="10"/>
                  </a:lnTo>
                  <a:lnTo>
                    <a:pt x="273" y="5"/>
                  </a:lnTo>
                  <a:lnTo>
                    <a:pt x="283" y="0"/>
                  </a:lnTo>
                  <a:lnTo>
                    <a:pt x="294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2637" y="3598"/>
              <a:ext cx="896" cy="787"/>
            </a:xfrm>
            <a:custGeom>
              <a:avLst/>
              <a:gdLst/>
              <a:ahLst/>
              <a:cxnLst>
                <a:cxn ang="0">
                  <a:pos x="110" y="5"/>
                </a:cxn>
                <a:cxn ang="0">
                  <a:pos x="251" y="5"/>
                </a:cxn>
                <a:cxn ang="0">
                  <a:pos x="314" y="5"/>
                </a:cxn>
                <a:cxn ang="0">
                  <a:pos x="319" y="16"/>
                </a:cxn>
                <a:cxn ang="0">
                  <a:pos x="304" y="43"/>
                </a:cxn>
                <a:cxn ang="0">
                  <a:pos x="283" y="43"/>
                </a:cxn>
                <a:cxn ang="0">
                  <a:pos x="251" y="48"/>
                </a:cxn>
                <a:cxn ang="0">
                  <a:pos x="230" y="64"/>
                </a:cxn>
                <a:cxn ang="0">
                  <a:pos x="230" y="75"/>
                </a:cxn>
                <a:cxn ang="0">
                  <a:pos x="665" y="118"/>
                </a:cxn>
                <a:cxn ang="0">
                  <a:pos x="691" y="86"/>
                </a:cxn>
                <a:cxn ang="0">
                  <a:pos x="702" y="59"/>
                </a:cxn>
                <a:cxn ang="0">
                  <a:pos x="686" y="48"/>
                </a:cxn>
                <a:cxn ang="0">
                  <a:pos x="655" y="43"/>
                </a:cxn>
                <a:cxn ang="0">
                  <a:pos x="649" y="16"/>
                </a:cxn>
                <a:cxn ang="0">
                  <a:pos x="665" y="0"/>
                </a:cxn>
                <a:cxn ang="0">
                  <a:pos x="791" y="5"/>
                </a:cxn>
                <a:cxn ang="0">
                  <a:pos x="885" y="5"/>
                </a:cxn>
                <a:cxn ang="0">
                  <a:pos x="890" y="27"/>
                </a:cxn>
                <a:cxn ang="0">
                  <a:pos x="875" y="43"/>
                </a:cxn>
                <a:cxn ang="0">
                  <a:pos x="807" y="53"/>
                </a:cxn>
                <a:cxn ang="0">
                  <a:pos x="697" y="139"/>
                </a:cxn>
                <a:cxn ang="0">
                  <a:pos x="393" y="471"/>
                </a:cxn>
                <a:cxn ang="0">
                  <a:pos x="382" y="493"/>
                </a:cxn>
                <a:cxn ang="0">
                  <a:pos x="361" y="573"/>
                </a:cxn>
                <a:cxn ang="0">
                  <a:pos x="335" y="670"/>
                </a:cxn>
                <a:cxn ang="0">
                  <a:pos x="325" y="734"/>
                </a:cxn>
                <a:cxn ang="0">
                  <a:pos x="351" y="745"/>
                </a:cxn>
                <a:cxn ang="0">
                  <a:pos x="382" y="745"/>
                </a:cxn>
                <a:cxn ang="0">
                  <a:pos x="419" y="750"/>
                </a:cxn>
                <a:cxn ang="0">
                  <a:pos x="429" y="777"/>
                </a:cxn>
                <a:cxn ang="0">
                  <a:pos x="414" y="787"/>
                </a:cxn>
                <a:cxn ang="0">
                  <a:pos x="356" y="787"/>
                </a:cxn>
                <a:cxn ang="0">
                  <a:pos x="283" y="782"/>
                </a:cxn>
                <a:cxn ang="0">
                  <a:pos x="209" y="782"/>
                </a:cxn>
                <a:cxn ang="0">
                  <a:pos x="136" y="787"/>
                </a:cxn>
                <a:cxn ang="0">
                  <a:pos x="99" y="782"/>
                </a:cxn>
                <a:cxn ang="0">
                  <a:pos x="105" y="750"/>
                </a:cxn>
                <a:cxn ang="0">
                  <a:pos x="131" y="745"/>
                </a:cxn>
                <a:cxn ang="0">
                  <a:pos x="225" y="718"/>
                </a:cxn>
                <a:cxn ang="0">
                  <a:pos x="110" y="80"/>
                </a:cxn>
                <a:cxn ang="0">
                  <a:pos x="94" y="53"/>
                </a:cxn>
                <a:cxn ang="0">
                  <a:pos x="52" y="43"/>
                </a:cxn>
                <a:cxn ang="0">
                  <a:pos x="10" y="43"/>
                </a:cxn>
                <a:cxn ang="0">
                  <a:pos x="0" y="27"/>
                </a:cxn>
                <a:cxn ang="0">
                  <a:pos x="10" y="5"/>
                </a:cxn>
              </a:cxnLst>
              <a:rect l="0" t="0" r="r" b="b"/>
              <a:pathLst>
                <a:path w="896" h="787">
                  <a:moveTo>
                    <a:pt x="21" y="0"/>
                  </a:moveTo>
                  <a:lnTo>
                    <a:pt x="58" y="5"/>
                  </a:lnTo>
                  <a:lnTo>
                    <a:pt x="110" y="5"/>
                  </a:lnTo>
                  <a:lnTo>
                    <a:pt x="152" y="5"/>
                  </a:lnTo>
                  <a:lnTo>
                    <a:pt x="194" y="5"/>
                  </a:lnTo>
                  <a:lnTo>
                    <a:pt x="251" y="5"/>
                  </a:lnTo>
                  <a:lnTo>
                    <a:pt x="298" y="0"/>
                  </a:lnTo>
                  <a:lnTo>
                    <a:pt x="309" y="5"/>
                  </a:lnTo>
                  <a:lnTo>
                    <a:pt x="314" y="5"/>
                  </a:lnTo>
                  <a:lnTo>
                    <a:pt x="319" y="11"/>
                  </a:lnTo>
                  <a:lnTo>
                    <a:pt x="319" y="16"/>
                  </a:lnTo>
                  <a:lnTo>
                    <a:pt x="319" y="16"/>
                  </a:lnTo>
                  <a:lnTo>
                    <a:pt x="314" y="32"/>
                  </a:lnTo>
                  <a:lnTo>
                    <a:pt x="314" y="37"/>
                  </a:lnTo>
                  <a:lnTo>
                    <a:pt x="304" y="43"/>
                  </a:lnTo>
                  <a:lnTo>
                    <a:pt x="298" y="43"/>
                  </a:lnTo>
                  <a:lnTo>
                    <a:pt x="288" y="43"/>
                  </a:lnTo>
                  <a:lnTo>
                    <a:pt x="283" y="43"/>
                  </a:lnTo>
                  <a:lnTo>
                    <a:pt x="272" y="43"/>
                  </a:lnTo>
                  <a:lnTo>
                    <a:pt x="262" y="43"/>
                  </a:lnTo>
                  <a:lnTo>
                    <a:pt x="251" y="48"/>
                  </a:lnTo>
                  <a:lnTo>
                    <a:pt x="241" y="48"/>
                  </a:lnTo>
                  <a:lnTo>
                    <a:pt x="230" y="53"/>
                  </a:lnTo>
                  <a:lnTo>
                    <a:pt x="230" y="64"/>
                  </a:lnTo>
                  <a:lnTo>
                    <a:pt x="230" y="64"/>
                  </a:lnTo>
                  <a:lnTo>
                    <a:pt x="230" y="70"/>
                  </a:lnTo>
                  <a:lnTo>
                    <a:pt x="230" y="75"/>
                  </a:lnTo>
                  <a:lnTo>
                    <a:pt x="236" y="86"/>
                  </a:lnTo>
                  <a:lnTo>
                    <a:pt x="388" y="418"/>
                  </a:lnTo>
                  <a:lnTo>
                    <a:pt x="665" y="118"/>
                  </a:lnTo>
                  <a:lnTo>
                    <a:pt x="676" y="107"/>
                  </a:lnTo>
                  <a:lnTo>
                    <a:pt x="686" y="96"/>
                  </a:lnTo>
                  <a:lnTo>
                    <a:pt x="691" y="86"/>
                  </a:lnTo>
                  <a:lnTo>
                    <a:pt x="697" y="75"/>
                  </a:lnTo>
                  <a:lnTo>
                    <a:pt x="702" y="64"/>
                  </a:lnTo>
                  <a:lnTo>
                    <a:pt x="702" y="59"/>
                  </a:lnTo>
                  <a:lnTo>
                    <a:pt x="697" y="53"/>
                  </a:lnTo>
                  <a:lnTo>
                    <a:pt x="691" y="48"/>
                  </a:lnTo>
                  <a:lnTo>
                    <a:pt x="686" y="48"/>
                  </a:lnTo>
                  <a:lnTo>
                    <a:pt x="670" y="43"/>
                  </a:lnTo>
                  <a:lnTo>
                    <a:pt x="665" y="43"/>
                  </a:lnTo>
                  <a:lnTo>
                    <a:pt x="655" y="43"/>
                  </a:lnTo>
                  <a:lnTo>
                    <a:pt x="649" y="37"/>
                  </a:lnTo>
                  <a:lnTo>
                    <a:pt x="649" y="27"/>
                  </a:lnTo>
                  <a:lnTo>
                    <a:pt x="649" y="16"/>
                  </a:lnTo>
                  <a:lnTo>
                    <a:pt x="655" y="5"/>
                  </a:lnTo>
                  <a:lnTo>
                    <a:pt x="660" y="5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728" y="5"/>
                  </a:lnTo>
                  <a:lnTo>
                    <a:pt x="791" y="5"/>
                  </a:lnTo>
                  <a:lnTo>
                    <a:pt x="833" y="5"/>
                  </a:lnTo>
                  <a:lnTo>
                    <a:pt x="880" y="0"/>
                  </a:lnTo>
                  <a:lnTo>
                    <a:pt x="885" y="5"/>
                  </a:lnTo>
                  <a:lnTo>
                    <a:pt x="890" y="11"/>
                  </a:lnTo>
                  <a:lnTo>
                    <a:pt x="896" y="16"/>
                  </a:lnTo>
                  <a:lnTo>
                    <a:pt x="890" y="27"/>
                  </a:lnTo>
                  <a:lnTo>
                    <a:pt x="890" y="37"/>
                  </a:lnTo>
                  <a:lnTo>
                    <a:pt x="885" y="37"/>
                  </a:lnTo>
                  <a:lnTo>
                    <a:pt x="875" y="43"/>
                  </a:lnTo>
                  <a:lnTo>
                    <a:pt x="869" y="43"/>
                  </a:lnTo>
                  <a:lnTo>
                    <a:pt x="843" y="43"/>
                  </a:lnTo>
                  <a:lnTo>
                    <a:pt x="807" y="53"/>
                  </a:lnTo>
                  <a:lnTo>
                    <a:pt x="765" y="80"/>
                  </a:lnTo>
                  <a:lnTo>
                    <a:pt x="728" y="107"/>
                  </a:lnTo>
                  <a:lnTo>
                    <a:pt x="697" y="139"/>
                  </a:lnTo>
                  <a:lnTo>
                    <a:pt x="697" y="139"/>
                  </a:lnTo>
                  <a:lnTo>
                    <a:pt x="398" y="461"/>
                  </a:lnTo>
                  <a:lnTo>
                    <a:pt x="393" y="471"/>
                  </a:lnTo>
                  <a:lnTo>
                    <a:pt x="388" y="477"/>
                  </a:lnTo>
                  <a:lnTo>
                    <a:pt x="382" y="482"/>
                  </a:lnTo>
                  <a:lnTo>
                    <a:pt x="382" y="493"/>
                  </a:lnTo>
                  <a:lnTo>
                    <a:pt x="377" y="509"/>
                  </a:lnTo>
                  <a:lnTo>
                    <a:pt x="372" y="536"/>
                  </a:lnTo>
                  <a:lnTo>
                    <a:pt x="361" y="573"/>
                  </a:lnTo>
                  <a:lnTo>
                    <a:pt x="351" y="605"/>
                  </a:lnTo>
                  <a:lnTo>
                    <a:pt x="346" y="632"/>
                  </a:lnTo>
                  <a:lnTo>
                    <a:pt x="335" y="670"/>
                  </a:lnTo>
                  <a:lnTo>
                    <a:pt x="330" y="707"/>
                  </a:lnTo>
                  <a:lnTo>
                    <a:pt x="325" y="728"/>
                  </a:lnTo>
                  <a:lnTo>
                    <a:pt x="325" y="734"/>
                  </a:lnTo>
                  <a:lnTo>
                    <a:pt x="330" y="739"/>
                  </a:lnTo>
                  <a:lnTo>
                    <a:pt x="335" y="745"/>
                  </a:lnTo>
                  <a:lnTo>
                    <a:pt x="351" y="745"/>
                  </a:lnTo>
                  <a:lnTo>
                    <a:pt x="361" y="745"/>
                  </a:lnTo>
                  <a:lnTo>
                    <a:pt x="372" y="745"/>
                  </a:lnTo>
                  <a:lnTo>
                    <a:pt x="382" y="745"/>
                  </a:lnTo>
                  <a:lnTo>
                    <a:pt x="393" y="745"/>
                  </a:lnTo>
                  <a:lnTo>
                    <a:pt x="408" y="745"/>
                  </a:lnTo>
                  <a:lnTo>
                    <a:pt x="419" y="750"/>
                  </a:lnTo>
                  <a:lnTo>
                    <a:pt x="429" y="755"/>
                  </a:lnTo>
                  <a:lnTo>
                    <a:pt x="429" y="761"/>
                  </a:lnTo>
                  <a:lnTo>
                    <a:pt x="429" y="777"/>
                  </a:lnTo>
                  <a:lnTo>
                    <a:pt x="424" y="782"/>
                  </a:lnTo>
                  <a:lnTo>
                    <a:pt x="419" y="787"/>
                  </a:lnTo>
                  <a:lnTo>
                    <a:pt x="414" y="787"/>
                  </a:lnTo>
                  <a:lnTo>
                    <a:pt x="403" y="787"/>
                  </a:lnTo>
                  <a:lnTo>
                    <a:pt x="382" y="787"/>
                  </a:lnTo>
                  <a:lnTo>
                    <a:pt x="356" y="787"/>
                  </a:lnTo>
                  <a:lnTo>
                    <a:pt x="330" y="787"/>
                  </a:lnTo>
                  <a:lnTo>
                    <a:pt x="309" y="782"/>
                  </a:lnTo>
                  <a:lnTo>
                    <a:pt x="283" y="782"/>
                  </a:lnTo>
                  <a:lnTo>
                    <a:pt x="257" y="782"/>
                  </a:lnTo>
                  <a:lnTo>
                    <a:pt x="236" y="782"/>
                  </a:lnTo>
                  <a:lnTo>
                    <a:pt x="209" y="782"/>
                  </a:lnTo>
                  <a:lnTo>
                    <a:pt x="183" y="787"/>
                  </a:lnTo>
                  <a:lnTo>
                    <a:pt x="162" y="787"/>
                  </a:lnTo>
                  <a:lnTo>
                    <a:pt x="136" y="787"/>
                  </a:lnTo>
                  <a:lnTo>
                    <a:pt x="115" y="787"/>
                  </a:lnTo>
                  <a:lnTo>
                    <a:pt x="105" y="787"/>
                  </a:lnTo>
                  <a:lnTo>
                    <a:pt x="99" y="782"/>
                  </a:lnTo>
                  <a:lnTo>
                    <a:pt x="94" y="771"/>
                  </a:lnTo>
                  <a:lnTo>
                    <a:pt x="99" y="761"/>
                  </a:lnTo>
                  <a:lnTo>
                    <a:pt x="105" y="750"/>
                  </a:lnTo>
                  <a:lnTo>
                    <a:pt x="110" y="750"/>
                  </a:lnTo>
                  <a:lnTo>
                    <a:pt x="120" y="745"/>
                  </a:lnTo>
                  <a:lnTo>
                    <a:pt x="131" y="745"/>
                  </a:lnTo>
                  <a:lnTo>
                    <a:pt x="183" y="745"/>
                  </a:lnTo>
                  <a:lnTo>
                    <a:pt x="209" y="734"/>
                  </a:lnTo>
                  <a:lnTo>
                    <a:pt x="225" y="718"/>
                  </a:lnTo>
                  <a:lnTo>
                    <a:pt x="236" y="680"/>
                  </a:lnTo>
                  <a:lnTo>
                    <a:pt x="288" y="471"/>
                  </a:lnTo>
                  <a:lnTo>
                    <a:pt x="110" y="80"/>
                  </a:lnTo>
                  <a:lnTo>
                    <a:pt x="105" y="70"/>
                  </a:lnTo>
                  <a:lnTo>
                    <a:pt x="99" y="59"/>
                  </a:lnTo>
                  <a:lnTo>
                    <a:pt x="94" y="53"/>
                  </a:lnTo>
                  <a:lnTo>
                    <a:pt x="84" y="48"/>
                  </a:lnTo>
                  <a:lnTo>
                    <a:pt x="73" y="48"/>
                  </a:lnTo>
                  <a:lnTo>
                    <a:pt x="52" y="43"/>
                  </a:lnTo>
                  <a:lnTo>
                    <a:pt x="26" y="43"/>
                  </a:lnTo>
                  <a:lnTo>
                    <a:pt x="21" y="43"/>
                  </a:lnTo>
                  <a:lnTo>
                    <a:pt x="10" y="43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6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3" name="Freeform 27"/>
            <p:cNvSpPr>
              <a:spLocks noEditPoints="1"/>
            </p:cNvSpPr>
            <p:nvPr/>
          </p:nvSpPr>
          <p:spPr bwMode="auto">
            <a:xfrm>
              <a:off x="3417" y="4193"/>
              <a:ext cx="870" cy="358"/>
            </a:xfrm>
            <a:custGeom>
              <a:avLst/>
              <a:gdLst/>
              <a:ahLst/>
              <a:cxnLst>
                <a:cxn ang="0">
                  <a:pos x="116" y="53"/>
                </a:cxn>
                <a:cxn ang="0">
                  <a:pos x="37" y="123"/>
                </a:cxn>
                <a:cxn ang="0">
                  <a:pos x="37" y="235"/>
                </a:cxn>
                <a:cxn ang="0">
                  <a:pos x="121" y="316"/>
                </a:cxn>
                <a:cxn ang="0">
                  <a:pos x="247" y="316"/>
                </a:cxn>
                <a:cxn ang="0">
                  <a:pos x="357" y="246"/>
                </a:cxn>
                <a:cxn ang="0">
                  <a:pos x="357" y="150"/>
                </a:cxn>
                <a:cxn ang="0">
                  <a:pos x="268" y="75"/>
                </a:cxn>
                <a:cxn ang="0">
                  <a:pos x="199" y="48"/>
                </a:cxn>
                <a:cxn ang="0">
                  <a:pos x="692" y="32"/>
                </a:cxn>
                <a:cxn ang="0">
                  <a:pos x="566" y="69"/>
                </a:cxn>
                <a:cxn ang="0">
                  <a:pos x="472" y="160"/>
                </a:cxn>
                <a:cxn ang="0">
                  <a:pos x="561" y="246"/>
                </a:cxn>
                <a:cxn ang="0">
                  <a:pos x="645" y="300"/>
                </a:cxn>
                <a:cxn ang="0">
                  <a:pos x="697" y="310"/>
                </a:cxn>
                <a:cxn ang="0">
                  <a:pos x="802" y="273"/>
                </a:cxn>
                <a:cxn ang="0">
                  <a:pos x="844" y="176"/>
                </a:cxn>
                <a:cxn ang="0">
                  <a:pos x="802" y="75"/>
                </a:cxn>
                <a:cxn ang="0">
                  <a:pos x="692" y="32"/>
                </a:cxn>
                <a:cxn ang="0">
                  <a:pos x="760" y="10"/>
                </a:cxn>
                <a:cxn ang="0">
                  <a:pos x="854" y="107"/>
                </a:cxn>
                <a:cxn ang="0">
                  <a:pos x="854" y="246"/>
                </a:cxn>
                <a:cxn ang="0">
                  <a:pos x="755" y="342"/>
                </a:cxn>
                <a:cxn ang="0">
                  <a:pos x="608" y="348"/>
                </a:cxn>
                <a:cxn ang="0">
                  <a:pos x="503" y="300"/>
                </a:cxn>
                <a:cxn ang="0">
                  <a:pos x="461" y="262"/>
                </a:cxn>
                <a:cxn ang="0">
                  <a:pos x="430" y="225"/>
                </a:cxn>
                <a:cxn ang="0">
                  <a:pos x="294" y="332"/>
                </a:cxn>
                <a:cxn ang="0">
                  <a:pos x="189" y="358"/>
                </a:cxn>
                <a:cxn ang="0">
                  <a:pos x="53" y="305"/>
                </a:cxn>
                <a:cxn ang="0">
                  <a:pos x="0" y="176"/>
                </a:cxn>
                <a:cxn ang="0">
                  <a:pos x="53" y="48"/>
                </a:cxn>
                <a:cxn ang="0">
                  <a:pos x="189" y="0"/>
                </a:cxn>
                <a:cxn ang="0">
                  <a:pos x="320" y="32"/>
                </a:cxn>
                <a:cxn ang="0">
                  <a:pos x="393" y="80"/>
                </a:cxn>
                <a:cxn ang="0">
                  <a:pos x="419" y="101"/>
                </a:cxn>
                <a:cxn ang="0">
                  <a:pos x="446" y="128"/>
                </a:cxn>
                <a:cxn ang="0">
                  <a:pos x="508" y="64"/>
                </a:cxn>
                <a:cxn ang="0">
                  <a:pos x="634" y="0"/>
                </a:cxn>
              </a:cxnLst>
              <a:rect l="0" t="0" r="r" b="b"/>
              <a:pathLst>
                <a:path w="870" h="358">
                  <a:moveTo>
                    <a:pt x="173" y="48"/>
                  </a:moveTo>
                  <a:lnTo>
                    <a:pt x="116" y="53"/>
                  </a:lnTo>
                  <a:lnTo>
                    <a:pt x="68" y="85"/>
                  </a:lnTo>
                  <a:lnTo>
                    <a:pt x="37" y="123"/>
                  </a:lnTo>
                  <a:lnTo>
                    <a:pt x="27" y="176"/>
                  </a:lnTo>
                  <a:lnTo>
                    <a:pt x="37" y="235"/>
                  </a:lnTo>
                  <a:lnTo>
                    <a:pt x="74" y="283"/>
                  </a:lnTo>
                  <a:lnTo>
                    <a:pt x="121" y="316"/>
                  </a:lnTo>
                  <a:lnTo>
                    <a:pt x="178" y="326"/>
                  </a:lnTo>
                  <a:lnTo>
                    <a:pt x="247" y="316"/>
                  </a:lnTo>
                  <a:lnTo>
                    <a:pt x="304" y="283"/>
                  </a:lnTo>
                  <a:lnTo>
                    <a:pt x="357" y="246"/>
                  </a:lnTo>
                  <a:lnTo>
                    <a:pt x="398" y="192"/>
                  </a:lnTo>
                  <a:lnTo>
                    <a:pt x="357" y="150"/>
                  </a:lnTo>
                  <a:lnTo>
                    <a:pt x="315" y="107"/>
                  </a:lnTo>
                  <a:lnTo>
                    <a:pt x="268" y="75"/>
                  </a:lnTo>
                  <a:lnTo>
                    <a:pt x="231" y="53"/>
                  </a:lnTo>
                  <a:lnTo>
                    <a:pt x="199" y="48"/>
                  </a:lnTo>
                  <a:lnTo>
                    <a:pt x="173" y="48"/>
                  </a:lnTo>
                  <a:close/>
                  <a:moveTo>
                    <a:pt x="692" y="32"/>
                  </a:moveTo>
                  <a:lnTo>
                    <a:pt x="629" y="42"/>
                  </a:lnTo>
                  <a:lnTo>
                    <a:pt x="566" y="69"/>
                  </a:lnTo>
                  <a:lnTo>
                    <a:pt x="514" y="112"/>
                  </a:lnTo>
                  <a:lnTo>
                    <a:pt x="472" y="160"/>
                  </a:lnTo>
                  <a:lnTo>
                    <a:pt x="514" y="208"/>
                  </a:lnTo>
                  <a:lnTo>
                    <a:pt x="561" y="246"/>
                  </a:lnTo>
                  <a:lnTo>
                    <a:pt x="608" y="283"/>
                  </a:lnTo>
                  <a:lnTo>
                    <a:pt x="645" y="300"/>
                  </a:lnTo>
                  <a:lnTo>
                    <a:pt x="671" y="310"/>
                  </a:lnTo>
                  <a:lnTo>
                    <a:pt x="697" y="310"/>
                  </a:lnTo>
                  <a:lnTo>
                    <a:pt x="755" y="300"/>
                  </a:lnTo>
                  <a:lnTo>
                    <a:pt x="802" y="273"/>
                  </a:lnTo>
                  <a:lnTo>
                    <a:pt x="833" y="230"/>
                  </a:lnTo>
                  <a:lnTo>
                    <a:pt x="844" y="176"/>
                  </a:lnTo>
                  <a:lnTo>
                    <a:pt x="833" y="117"/>
                  </a:lnTo>
                  <a:lnTo>
                    <a:pt x="802" y="75"/>
                  </a:lnTo>
                  <a:lnTo>
                    <a:pt x="749" y="42"/>
                  </a:lnTo>
                  <a:lnTo>
                    <a:pt x="692" y="32"/>
                  </a:lnTo>
                  <a:close/>
                  <a:moveTo>
                    <a:pt x="687" y="0"/>
                  </a:moveTo>
                  <a:lnTo>
                    <a:pt x="760" y="10"/>
                  </a:lnTo>
                  <a:lnTo>
                    <a:pt x="817" y="48"/>
                  </a:lnTo>
                  <a:lnTo>
                    <a:pt x="854" y="107"/>
                  </a:lnTo>
                  <a:lnTo>
                    <a:pt x="870" y="176"/>
                  </a:lnTo>
                  <a:lnTo>
                    <a:pt x="854" y="246"/>
                  </a:lnTo>
                  <a:lnTo>
                    <a:pt x="817" y="305"/>
                  </a:lnTo>
                  <a:lnTo>
                    <a:pt x="755" y="342"/>
                  </a:lnTo>
                  <a:lnTo>
                    <a:pt x="681" y="358"/>
                  </a:lnTo>
                  <a:lnTo>
                    <a:pt x="608" y="348"/>
                  </a:lnTo>
                  <a:lnTo>
                    <a:pt x="550" y="326"/>
                  </a:lnTo>
                  <a:lnTo>
                    <a:pt x="503" y="300"/>
                  </a:lnTo>
                  <a:lnTo>
                    <a:pt x="477" y="278"/>
                  </a:lnTo>
                  <a:lnTo>
                    <a:pt x="461" y="262"/>
                  </a:lnTo>
                  <a:lnTo>
                    <a:pt x="446" y="241"/>
                  </a:lnTo>
                  <a:lnTo>
                    <a:pt x="430" y="225"/>
                  </a:lnTo>
                  <a:lnTo>
                    <a:pt x="362" y="294"/>
                  </a:lnTo>
                  <a:lnTo>
                    <a:pt x="294" y="332"/>
                  </a:lnTo>
                  <a:lnTo>
                    <a:pt x="236" y="353"/>
                  </a:lnTo>
                  <a:lnTo>
                    <a:pt x="189" y="358"/>
                  </a:lnTo>
                  <a:lnTo>
                    <a:pt x="116" y="342"/>
                  </a:lnTo>
                  <a:lnTo>
                    <a:pt x="53" y="305"/>
                  </a:lnTo>
                  <a:lnTo>
                    <a:pt x="16" y="246"/>
                  </a:lnTo>
                  <a:lnTo>
                    <a:pt x="0" y="176"/>
                  </a:lnTo>
                  <a:lnTo>
                    <a:pt x="16" y="107"/>
                  </a:lnTo>
                  <a:lnTo>
                    <a:pt x="53" y="48"/>
                  </a:lnTo>
                  <a:lnTo>
                    <a:pt x="116" y="10"/>
                  </a:lnTo>
                  <a:lnTo>
                    <a:pt x="189" y="0"/>
                  </a:lnTo>
                  <a:lnTo>
                    <a:pt x="262" y="5"/>
                  </a:lnTo>
                  <a:lnTo>
                    <a:pt x="320" y="32"/>
                  </a:lnTo>
                  <a:lnTo>
                    <a:pt x="367" y="58"/>
                  </a:lnTo>
                  <a:lnTo>
                    <a:pt x="393" y="80"/>
                  </a:lnTo>
                  <a:lnTo>
                    <a:pt x="409" y="91"/>
                  </a:lnTo>
                  <a:lnTo>
                    <a:pt x="419" y="101"/>
                  </a:lnTo>
                  <a:lnTo>
                    <a:pt x="430" y="117"/>
                  </a:lnTo>
                  <a:lnTo>
                    <a:pt x="446" y="128"/>
                  </a:lnTo>
                  <a:lnTo>
                    <a:pt x="446" y="128"/>
                  </a:lnTo>
                  <a:lnTo>
                    <a:pt x="508" y="64"/>
                  </a:lnTo>
                  <a:lnTo>
                    <a:pt x="577" y="21"/>
                  </a:lnTo>
                  <a:lnTo>
                    <a:pt x="634" y="0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4" name="Freeform 28"/>
            <p:cNvSpPr>
              <a:spLocks noEditPoints="1"/>
            </p:cNvSpPr>
            <p:nvPr/>
          </p:nvSpPr>
          <p:spPr bwMode="auto">
            <a:xfrm>
              <a:off x="5146" y="3448"/>
              <a:ext cx="168" cy="702"/>
            </a:xfrm>
            <a:custGeom>
              <a:avLst/>
              <a:gdLst/>
              <a:ahLst/>
              <a:cxnLst>
                <a:cxn ang="0">
                  <a:pos x="84" y="530"/>
                </a:cxn>
                <a:cxn ang="0">
                  <a:pos x="110" y="536"/>
                </a:cxn>
                <a:cxn ang="0">
                  <a:pos x="126" y="541"/>
                </a:cxn>
                <a:cxn ang="0">
                  <a:pos x="141" y="557"/>
                </a:cxn>
                <a:cxn ang="0">
                  <a:pos x="157" y="573"/>
                </a:cxn>
                <a:cxn ang="0">
                  <a:pos x="168" y="595"/>
                </a:cxn>
                <a:cxn ang="0">
                  <a:pos x="168" y="616"/>
                </a:cxn>
                <a:cxn ang="0">
                  <a:pos x="157" y="659"/>
                </a:cxn>
                <a:cxn ang="0">
                  <a:pos x="126" y="691"/>
                </a:cxn>
                <a:cxn ang="0">
                  <a:pos x="84" y="702"/>
                </a:cxn>
                <a:cxn ang="0">
                  <a:pos x="42" y="691"/>
                </a:cxn>
                <a:cxn ang="0">
                  <a:pos x="10" y="659"/>
                </a:cxn>
                <a:cxn ang="0">
                  <a:pos x="0" y="616"/>
                </a:cxn>
                <a:cxn ang="0">
                  <a:pos x="10" y="573"/>
                </a:cxn>
                <a:cxn ang="0">
                  <a:pos x="42" y="541"/>
                </a:cxn>
                <a:cxn ang="0">
                  <a:pos x="84" y="530"/>
                </a:cxn>
                <a:cxn ang="0">
                  <a:pos x="84" y="0"/>
                </a:cxn>
                <a:cxn ang="0">
                  <a:pos x="126" y="11"/>
                </a:cxn>
                <a:cxn ang="0">
                  <a:pos x="157" y="43"/>
                </a:cxn>
                <a:cxn ang="0">
                  <a:pos x="168" y="91"/>
                </a:cxn>
                <a:cxn ang="0">
                  <a:pos x="168" y="112"/>
                </a:cxn>
                <a:cxn ang="0">
                  <a:pos x="157" y="128"/>
                </a:cxn>
                <a:cxn ang="0">
                  <a:pos x="141" y="150"/>
                </a:cxn>
                <a:cxn ang="0">
                  <a:pos x="126" y="161"/>
                </a:cxn>
                <a:cxn ang="0">
                  <a:pos x="110" y="171"/>
                </a:cxn>
                <a:cxn ang="0">
                  <a:pos x="84" y="171"/>
                </a:cxn>
                <a:cxn ang="0">
                  <a:pos x="42" y="161"/>
                </a:cxn>
                <a:cxn ang="0">
                  <a:pos x="10" y="128"/>
                </a:cxn>
                <a:cxn ang="0">
                  <a:pos x="0" y="91"/>
                </a:cxn>
                <a:cxn ang="0">
                  <a:pos x="10" y="43"/>
                </a:cxn>
                <a:cxn ang="0">
                  <a:pos x="42" y="11"/>
                </a:cxn>
                <a:cxn ang="0">
                  <a:pos x="84" y="0"/>
                </a:cxn>
              </a:cxnLst>
              <a:rect l="0" t="0" r="r" b="b"/>
              <a:pathLst>
                <a:path w="168" h="702">
                  <a:moveTo>
                    <a:pt x="84" y="530"/>
                  </a:moveTo>
                  <a:lnTo>
                    <a:pt x="110" y="536"/>
                  </a:lnTo>
                  <a:lnTo>
                    <a:pt x="126" y="541"/>
                  </a:lnTo>
                  <a:lnTo>
                    <a:pt x="141" y="557"/>
                  </a:lnTo>
                  <a:lnTo>
                    <a:pt x="157" y="573"/>
                  </a:lnTo>
                  <a:lnTo>
                    <a:pt x="168" y="595"/>
                  </a:lnTo>
                  <a:lnTo>
                    <a:pt x="168" y="616"/>
                  </a:lnTo>
                  <a:lnTo>
                    <a:pt x="157" y="659"/>
                  </a:lnTo>
                  <a:lnTo>
                    <a:pt x="126" y="691"/>
                  </a:lnTo>
                  <a:lnTo>
                    <a:pt x="84" y="702"/>
                  </a:lnTo>
                  <a:lnTo>
                    <a:pt x="42" y="691"/>
                  </a:lnTo>
                  <a:lnTo>
                    <a:pt x="10" y="659"/>
                  </a:lnTo>
                  <a:lnTo>
                    <a:pt x="0" y="616"/>
                  </a:lnTo>
                  <a:lnTo>
                    <a:pt x="10" y="573"/>
                  </a:lnTo>
                  <a:lnTo>
                    <a:pt x="42" y="541"/>
                  </a:lnTo>
                  <a:lnTo>
                    <a:pt x="84" y="530"/>
                  </a:lnTo>
                  <a:close/>
                  <a:moveTo>
                    <a:pt x="84" y="0"/>
                  </a:moveTo>
                  <a:lnTo>
                    <a:pt x="126" y="11"/>
                  </a:lnTo>
                  <a:lnTo>
                    <a:pt x="157" y="43"/>
                  </a:lnTo>
                  <a:lnTo>
                    <a:pt x="168" y="91"/>
                  </a:lnTo>
                  <a:lnTo>
                    <a:pt x="168" y="112"/>
                  </a:lnTo>
                  <a:lnTo>
                    <a:pt x="157" y="128"/>
                  </a:lnTo>
                  <a:lnTo>
                    <a:pt x="141" y="150"/>
                  </a:lnTo>
                  <a:lnTo>
                    <a:pt x="126" y="161"/>
                  </a:lnTo>
                  <a:lnTo>
                    <a:pt x="110" y="171"/>
                  </a:lnTo>
                  <a:lnTo>
                    <a:pt x="84" y="171"/>
                  </a:lnTo>
                  <a:lnTo>
                    <a:pt x="42" y="161"/>
                  </a:lnTo>
                  <a:lnTo>
                    <a:pt x="10" y="128"/>
                  </a:lnTo>
                  <a:lnTo>
                    <a:pt x="0" y="91"/>
                  </a:lnTo>
                  <a:lnTo>
                    <a:pt x="10" y="43"/>
                  </a:lnTo>
                  <a:lnTo>
                    <a:pt x="42" y="1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5" name="Freeform 29"/>
            <p:cNvSpPr>
              <a:spLocks noEditPoints="1"/>
            </p:cNvSpPr>
            <p:nvPr/>
          </p:nvSpPr>
          <p:spPr bwMode="auto">
            <a:xfrm>
              <a:off x="5539" y="3555"/>
              <a:ext cx="1058" cy="380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1005" y="316"/>
                </a:cxn>
                <a:cxn ang="0">
                  <a:pos x="1016" y="316"/>
                </a:cxn>
                <a:cxn ang="0">
                  <a:pos x="1032" y="316"/>
                </a:cxn>
                <a:cxn ang="0">
                  <a:pos x="1042" y="316"/>
                </a:cxn>
                <a:cxn ang="0">
                  <a:pos x="1053" y="321"/>
                </a:cxn>
                <a:cxn ang="0">
                  <a:pos x="1058" y="332"/>
                </a:cxn>
                <a:cxn ang="0">
                  <a:pos x="1058" y="348"/>
                </a:cxn>
                <a:cxn ang="0">
                  <a:pos x="1058" y="359"/>
                </a:cxn>
                <a:cxn ang="0">
                  <a:pos x="1053" y="370"/>
                </a:cxn>
                <a:cxn ang="0">
                  <a:pos x="1042" y="375"/>
                </a:cxn>
                <a:cxn ang="0">
                  <a:pos x="1032" y="375"/>
                </a:cxn>
                <a:cxn ang="0">
                  <a:pos x="1016" y="380"/>
                </a:cxn>
                <a:cxn ang="0">
                  <a:pos x="1005" y="380"/>
                </a:cxn>
                <a:cxn ang="0">
                  <a:pos x="52" y="380"/>
                </a:cxn>
                <a:cxn ang="0">
                  <a:pos x="42" y="380"/>
                </a:cxn>
                <a:cxn ang="0">
                  <a:pos x="31" y="375"/>
                </a:cxn>
                <a:cxn ang="0">
                  <a:pos x="21" y="375"/>
                </a:cxn>
                <a:cxn ang="0">
                  <a:pos x="10" y="370"/>
                </a:cxn>
                <a:cxn ang="0">
                  <a:pos x="5" y="359"/>
                </a:cxn>
                <a:cxn ang="0">
                  <a:pos x="0" y="348"/>
                </a:cxn>
                <a:cxn ang="0">
                  <a:pos x="5" y="332"/>
                </a:cxn>
                <a:cxn ang="0">
                  <a:pos x="10" y="321"/>
                </a:cxn>
                <a:cxn ang="0">
                  <a:pos x="21" y="316"/>
                </a:cxn>
                <a:cxn ang="0">
                  <a:pos x="31" y="316"/>
                </a:cxn>
                <a:cxn ang="0">
                  <a:pos x="42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1005" y="0"/>
                </a:cxn>
                <a:cxn ang="0">
                  <a:pos x="1016" y="0"/>
                </a:cxn>
                <a:cxn ang="0">
                  <a:pos x="1032" y="0"/>
                </a:cxn>
                <a:cxn ang="0">
                  <a:pos x="1042" y="5"/>
                </a:cxn>
                <a:cxn ang="0">
                  <a:pos x="1053" y="11"/>
                </a:cxn>
                <a:cxn ang="0">
                  <a:pos x="1058" y="16"/>
                </a:cxn>
                <a:cxn ang="0">
                  <a:pos x="1058" y="32"/>
                </a:cxn>
                <a:cxn ang="0">
                  <a:pos x="1058" y="43"/>
                </a:cxn>
                <a:cxn ang="0">
                  <a:pos x="1053" y="54"/>
                </a:cxn>
                <a:cxn ang="0">
                  <a:pos x="1042" y="59"/>
                </a:cxn>
                <a:cxn ang="0">
                  <a:pos x="1032" y="64"/>
                </a:cxn>
                <a:cxn ang="0">
                  <a:pos x="1016" y="64"/>
                </a:cxn>
                <a:cxn ang="0">
                  <a:pos x="1005" y="64"/>
                </a:cxn>
                <a:cxn ang="0">
                  <a:pos x="52" y="64"/>
                </a:cxn>
                <a:cxn ang="0">
                  <a:pos x="42" y="64"/>
                </a:cxn>
                <a:cxn ang="0">
                  <a:pos x="31" y="64"/>
                </a:cxn>
                <a:cxn ang="0">
                  <a:pos x="21" y="59"/>
                </a:cxn>
                <a:cxn ang="0">
                  <a:pos x="10" y="54"/>
                </a:cxn>
                <a:cxn ang="0">
                  <a:pos x="5" y="43"/>
                </a:cxn>
                <a:cxn ang="0">
                  <a:pos x="0" y="32"/>
                </a:cxn>
                <a:cxn ang="0">
                  <a:pos x="5" y="16"/>
                </a:cxn>
                <a:cxn ang="0">
                  <a:pos x="10" y="11"/>
                </a:cxn>
                <a:cxn ang="0">
                  <a:pos x="21" y="5"/>
                </a:cxn>
                <a:cxn ang="0">
                  <a:pos x="31" y="0"/>
                </a:cxn>
                <a:cxn ang="0">
                  <a:pos x="42" y="0"/>
                </a:cxn>
                <a:cxn ang="0">
                  <a:pos x="52" y="0"/>
                </a:cxn>
              </a:cxnLst>
              <a:rect l="0" t="0" r="r" b="b"/>
              <a:pathLst>
                <a:path w="1058" h="380">
                  <a:moveTo>
                    <a:pt x="52" y="316"/>
                  </a:moveTo>
                  <a:lnTo>
                    <a:pt x="1005" y="316"/>
                  </a:lnTo>
                  <a:lnTo>
                    <a:pt x="1016" y="316"/>
                  </a:lnTo>
                  <a:lnTo>
                    <a:pt x="1032" y="316"/>
                  </a:lnTo>
                  <a:lnTo>
                    <a:pt x="1042" y="316"/>
                  </a:lnTo>
                  <a:lnTo>
                    <a:pt x="1053" y="321"/>
                  </a:lnTo>
                  <a:lnTo>
                    <a:pt x="1058" y="332"/>
                  </a:lnTo>
                  <a:lnTo>
                    <a:pt x="1058" y="348"/>
                  </a:lnTo>
                  <a:lnTo>
                    <a:pt x="1058" y="359"/>
                  </a:lnTo>
                  <a:lnTo>
                    <a:pt x="1053" y="370"/>
                  </a:lnTo>
                  <a:lnTo>
                    <a:pt x="1042" y="375"/>
                  </a:lnTo>
                  <a:lnTo>
                    <a:pt x="1032" y="375"/>
                  </a:lnTo>
                  <a:lnTo>
                    <a:pt x="1016" y="380"/>
                  </a:lnTo>
                  <a:lnTo>
                    <a:pt x="1005" y="380"/>
                  </a:lnTo>
                  <a:lnTo>
                    <a:pt x="52" y="380"/>
                  </a:lnTo>
                  <a:lnTo>
                    <a:pt x="42" y="380"/>
                  </a:lnTo>
                  <a:lnTo>
                    <a:pt x="31" y="375"/>
                  </a:lnTo>
                  <a:lnTo>
                    <a:pt x="21" y="375"/>
                  </a:lnTo>
                  <a:lnTo>
                    <a:pt x="10" y="370"/>
                  </a:lnTo>
                  <a:lnTo>
                    <a:pt x="5" y="359"/>
                  </a:lnTo>
                  <a:lnTo>
                    <a:pt x="0" y="348"/>
                  </a:lnTo>
                  <a:lnTo>
                    <a:pt x="5" y="332"/>
                  </a:lnTo>
                  <a:lnTo>
                    <a:pt x="10" y="321"/>
                  </a:lnTo>
                  <a:lnTo>
                    <a:pt x="21" y="316"/>
                  </a:lnTo>
                  <a:lnTo>
                    <a:pt x="31" y="316"/>
                  </a:lnTo>
                  <a:lnTo>
                    <a:pt x="42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1005" y="0"/>
                  </a:lnTo>
                  <a:lnTo>
                    <a:pt x="1016" y="0"/>
                  </a:lnTo>
                  <a:lnTo>
                    <a:pt x="1032" y="0"/>
                  </a:lnTo>
                  <a:lnTo>
                    <a:pt x="1042" y="5"/>
                  </a:lnTo>
                  <a:lnTo>
                    <a:pt x="1053" y="11"/>
                  </a:lnTo>
                  <a:lnTo>
                    <a:pt x="1058" y="16"/>
                  </a:lnTo>
                  <a:lnTo>
                    <a:pt x="1058" y="32"/>
                  </a:lnTo>
                  <a:lnTo>
                    <a:pt x="1058" y="43"/>
                  </a:lnTo>
                  <a:lnTo>
                    <a:pt x="1053" y="54"/>
                  </a:lnTo>
                  <a:lnTo>
                    <a:pt x="1042" y="59"/>
                  </a:lnTo>
                  <a:lnTo>
                    <a:pt x="1032" y="64"/>
                  </a:lnTo>
                  <a:lnTo>
                    <a:pt x="1016" y="64"/>
                  </a:lnTo>
                  <a:lnTo>
                    <a:pt x="1005" y="64"/>
                  </a:lnTo>
                  <a:lnTo>
                    <a:pt x="52" y="64"/>
                  </a:lnTo>
                  <a:lnTo>
                    <a:pt x="42" y="64"/>
                  </a:lnTo>
                  <a:lnTo>
                    <a:pt x="31" y="64"/>
                  </a:lnTo>
                  <a:lnTo>
                    <a:pt x="21" y="59"/>
                  </a:lnTo>
                  <a:lnTo>
                    <a:pt x="10" y="54"/>
                  </a:lnTo>
                  <a:lnTo>
                    <a:pt x="5" y="43"/>
                  </a:lnTo>
                  <a:lnTo>
                    <a:pt x="0" y="32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21" y="5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6" name="Freeform 30"/>
            <p:cNvSpPr>
              <a:spLocks/>
            </p:cNvSpPr>
            <p:nvPr/>
          </p:nvSpPr>
          <p:spPr bwMode="auto">
            <a:xfrm>
              <a:off x="7194" y="3046"/>
              <a:ext cx="875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8" y="0"/>
                </a:cxn>
                <a:cxn ang="0">
                  <a:pos x="828" y="0"/>
                </a:cxn>
                <a:cxn ang="0">
                  <a:pos x="875" y="364"/>
                </a:cxn>
                <a:cxn ang="0">
                  <a:pos x="833" y="364"/>
                </a:cxn>
                <a:cxn ang="0">
                  <a:pos x="822" y="279"/>
                </a:cxn>
                <a:cxn ang="0">
                  <a:pos x="807" y="204"/>
                </a:cxn>
                <a:cxn ang="0">
                  <a:pos x="780" y="150"/>
                </a:cxn>
                <a:cxn ang="0">
                  <a:pos x="749" y="102"/>
                </a:cxn>
                <a:cxn ang="0">
                  <a:pos x="697" y="70"/>
                </a:cxn>
                <a:cxn ang="0">
                  <a:pos x="634" y="54"/>
                </a:cxn>
                <a:cxn ang="0">
                  <a:pos x="545" y="48"/>
                </a:cxn>
                <a:cxn ang="0">
                  <a:pos x="382" y="48"/>
                </a:cxn>
                <a:cxn ang="0">
                  <a:pos x="356" y="48"/>
                </a:cxn>
                <a:cxn ang="0">
                  <a:pos x="335" y="54"/>
                </a:cxn>
                <a:cxn ang="0">
                  <a:pos x="319" y="59"/>
                </a:cxn>
                <a:cxn ang="0">
                  <a:pos x="309" y="64"/>
                </a:cxn>
                <a:cxn ang="0">
                  <a:pos x="309" y="80"/>
                </a:cxn>
                <a:cxn ang="0">
                  <a:pos x="304" y="97"/>
                </a:cxn>
                <a:cxn ang="0">
                  <a:pos x="304" y="113"/>
                </a:cxn>
                <a:cxn ang="0">
                  <a:pos x="304" y="975"/>
                </a:cxn>
                <a:cxn ang="0">
                  <a:pos x="304" y="1007"/>
                </a:cxn>
                <a:cxn ang="0">
                  <a:pos x="314" y="1029"/>
                </a:cxn>
                <a:cxn ang="0">
                  <a:pos x="335" y="1045"/>
                </a:cxn>
                <a:cxn ang="0">
                  <a:pos x="382" y="1050"/>
                </a:cxn>
                <a:cxn ang="0">
                  <a:pos x="456" y="1055"/>
                </a:cxn>
                <a:cxn ang="0">
                  <a:pos x="508" y="1055"/>
                </a:cxn>
                <a:cxn ang="0">
                  <a:pos x="508" y="1104"/>
                </a:cxn>
                <a:cxn ang="0">
                  <a:pos x="450" y="1104"/>
                </a:cxn>
                <a:cxn ang="0">
                  <a:pos x="377" y="1098"/>
                </a:cxn>
                <a:cxn ang="0">
                  <a:pos x="304" y="1098"/>
                </a:cxn>
                <a:cxn ang="0">
                  <a:pos x="241" y="1098"/>
                </a:cxn>
                <a:cxn ang="0">
                  <a:pos x="183" y="1098"/>
                </a:cxn>
                <a:cxn ang="0">
                  <a:pos x="115" y="1098"/>
                </a:cxn>
                <a:cxn ang="0">
                  <a:pos x="52" y="1104"/>
                </a:cxn>
                <a:cxn ang="0">
                  <a:pos x="0" y="1104"/>
                </a:cxn>
                <a:cxn ang="0">
                  <a:pos x="0" y="1055"/>
                </a:cxn>
                <a:cxn ang="0">
                  <a:pos x="37" y="1055"/>
                </a:cxn>
                <a:cxn ang="0">
                  <a:pos x="94" y="1050"/>
                </a:cxn>
                <a:cxn ang="0">
                  <a:pos x="136" y="1045"/>
                </a:cxn>
                <a:cxn ang="0">
                  <a:pos x="152" y="1029"/>
                </a:cxn>
                <a:cxn ang="0">
                  <a:pos x="162" y="1007"/>
                </a:cxn>
                <a:cxn ang="0">
                  <a:pos x="162" y="975"/>
                </a:cxn>
                <a:cxn ang="0">
                  <a:pos x="162" y="123"/>
                </a:cxn>
                <a:cxn ang="0">
                  <a:pos x="162" y="97"/>
                </a:cxn>
                <a:cxn ang="0">
                  <a:pos x="152" y="70"/>
                </a:cxn>
                <a:cxn ang="0">
                  <a:pos x="136" y="59"/>
                </a:cxn>
                <a:cxn ang="0">
                  <a:pos x="94" y="48"/>
                </a:cxn>
                <a:cxn ang="0">
                  <a:pos x="37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875" h="1104">
                  <a:moveTo>
                    <a:pt x="0" y="0"/>
                  </a:moveTo>
                  <a:lnTo>
                    <a:pt x="828" y="0"/>
                  </a:lnTo>
                  <a:lnTo>
                    <a:pt x="828" y="0"/>
                  </a:lnTo>
                  <a:lnTo>
                    <a:pt x="875" y="364"/>
                  </a:lnTo>
                  <a:lnTo>
                    <a:pt x="833" y="364"/>
                  </a:lnTo>
                  <a:lnTo>
                    <a:pt x="822" y="279"/>
                  </a:lnTo>
                  <a:lnTo>
                    <a:pt x="807" y="204"/>
                  </a:lnTo>
                  <a:lnTo>
                    <a:pt x="780" y="150"/>
                  </a:lnTo>
                  <a:lnTo>
                    <a:pt x="749" y="102"/>
                  </a:lnTo>
                  <a:lnTo>
                    <a:pt x="697" y="70"/>
                  </a:lnTo>
                  <a:lnTo>
                    <a:pt x="634" y="54"/>
                  </a:lnTo>
                  <a:lnTo>
                    <a:pt x="545" y="48"/>
                  </a:lnTo>
                  <a:lnTo>
                    <a:pt x="382" y="48"/>
                  </a:lnTo>
                  <a:lnTo>
                    <a:pt x="356" y="48"/>
                  </a:lnTo>
                  <a:lnTo>
                    <a:pt x="335" y="54"/>
                  </a:lnTo>
                  <a:lnTo>
                    <a:pt x="319" y="59"/>
                  </a:lnTo>
                  <a:lnTo>
                    <a:pt x="309" y="64"/>
                  </a:lnTo>
                  <a:lnTo>
                    <a:pt x="309" y="80"/>
                  </a:lnTo>
                  <a:lnTo>
                    <a:pt x="304" y="97"/>
                  </a:lnTo>
                  <a:lnTo>
                    <a:pt x="304" y="113"/>
                  </a:lnTo>
                  <a:lnTo>
                    <a:pt x="304" y="975"/>
                  </a:lnTo>
                  <a:lnTo>
                    <a:pt x="304" y="1007"/>
                  </a:lnTo>
                  <a:lnTo>
                    <a:pt x="314" y="1029"/>
                  </a:lnTo>
                  <a:lnTo>
                    <a:pt x="335" y="1045"/>
                  </a:lnTo>
                  <a:lnTo>
                    <a:pt x="382" y="1050"/>
                  </a:lnTo>
                  <a:lnTo>
                    <a:pt x="456" y="1055"/>
                  </a:lnTo>
                  <a:lnTo>
                    <a:pt x="508" y="1055"/>
                  </a:lnTo>
                  <a:lnTo>
                    <a:pt x="508" y="1104"/>
                  </a:lnTo>
                  <a:lnTo>
                    <a:pt x="450" y="1104"/>
                  </a:lnTo>
                  <a:lnTo>
                    <a:pt x="377" y="1098"/>
                  </a:lnTo>
                  <a:lnTo>
                    <a:pt x="304" y="1098"/>
                  </a:lnTo>
                  <a:lnTo>
                    <a:pt x="241" y="1098"/>
                  </a:lnTo>
                  <a:lnTo>
                    <a:pt x="183" y="1098"/>
                  </a:lnTo>
                  <a:lnTo>
                    <a:pt x="115" y="1098"/>
                  </a:lnTo>
                  <a:lnTo>
                    <a:pt x="52" y="1104"/>
                  </a:lnTo>
                  <a:lnTo>
                    <a:pt x="0" y="1104"/>
                  </a:lnTo>
                  <a:lnTo>
                    <a:pt x="0" y="1055"/>
                  </a:lnTo>
                  <a:lnTo>
                    <a:pt x="37" y="1055"/>
                  </a:lnTo>
                  <a:lnTo>
                    <a:pt x="94" y="1050"/>
                  </a:lnTo>
                  <a:lnTo>
                    <a:pt x="136" y="1045"/>
                  </a:lnTo>
                  <a:lnTo>
                    <a:pt x="152" y="1029"/>
                  </a:lnTo>
                  <a:lnTo>
                    <a:pt x="162" y="1007"/>
                  </a:lnTo>
                  <a:lnTo>
                    <a:pt x="162" y="975"/>
                  </a:lnTo>
                  <a:lnTo>
                    <a:pt x="162" y="123"/>
                  </a:lnTo>
                  <a:lnTo>
                    <a:pt x="162" y="97"/>
                  </a:lnTo>
                  <a:lnTo>
                    <a:pt x="152" y="70"/>
                  </a:lnTo>
                  <a:lnTo>
                    <a:pt x="136" y="59"/>
                  </a:lnTo>
                  <a:lnTo>
                    <a:pt x="94" y="48"/>
                  </a:lnTo>
                  <a:lnTo>
                    <a:pt x="37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8624" y="3657"/>
              <a:ext cx="168" cy="17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11"/>
                </a:cxn>
                <a:cxn ang="0">
                  <a:pos x="152" y="43"/>
                </a:cxn>
                <a:cxn ang="0">
                  <a:pos x="168" y="86"/>
                </a:cxn>
                <a:cxn ang="0">
                  <a:pos x="152" y="128"/>
                </a:cxn>
                <a:cxn ang="0">
                  <a:pos x="126" y="161"/>
                </a:cxn>
                <a:cxn ang="0">
                  <a:pos x="84" y="171"/>
                </a:cxn>
                <a:cxn ang="0">
                  <a:pos x="42" y="161"/>
                </a:cxn>
                <a:cxn ang="0">
                  <a:pos x="10" y="128"/>
                </a:cxn>
                <a:cxn ang="0">
                  <a:pos x="0" y="86"/>
                </a:cxn>
                <a:cxn ang="0">
                  <a:pos x="10" y="43"/>
                </a:cxn>
                <a:cxn ang="0">
                  <a:pos x="42" y="11"/>
                </a:cxn>
                <a:cxn ang="0">
                  <a:pos x="84" y="0"/>
                </a:cxn>
              </a:cxnLst>
              <a:rect l="0" t="0" r="r" b="b"/>
              <a:pathLst>
                <a:path w="168" h="171">
                  <a:moveTo>
                    <a:pt x="84" y="0"/>
                  </a:moveTo>
                  <a:lnTo>
                    <a:pt x="126" y="11"/>
                  </a:lnTo>
                  <a:lnTo>
                    <a:pt x="152" y="43"/>
                  </a:lnTo>
                  <a:lnTo>
                    <a:pt x="168" y="86"/>
                  </a:lnTo>
                  <a:lnTo>
                    <a:pt x="152" y="128"/>
                  </a:lnTo>
                  <a:lnTo>
                    <a:pt x="126" y="161"/>
                  </a:lnTo>
                  <a:lnTo>
                    <a:pt x="84" y="171"/>
                  </a:lnTo>
                  <a:lnTo>
                    <a:pt x="42" y="161"/>
                  </a:lnTo>
                  <a:lnTo>
                    <a:pt x="10" y="128"/>
                  </a:lnTo>
                  <a:lnTo>
                    <a:pt x="0" y="86"/>
                  </a:lnTo>
                  <a:lnTo>
                    <a:pt x="10" y="43"/>
                  </a:lnTo>
                  <a:lnTo>
                    <a:pt x="42" y="1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8" name="Freeform 32"/>
            <p:cNvSpPr>
              <a:spLocks/>
            </p:cNvSpPr>
            <p:nvPr/>
          </p:nvSpPr>
          <p:spPr bwMode="auto">
            <a:xfrm>
              <a:off x="9431" y="2928"/>
              <a:ext cx="366" cy="1629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1" y="6"/>
                </a:cxn>
                <a:cxn ang="0">
                  <a:pos x="366" y="11"/>
                </a:cxn>
                <a:cxn ang="0">
                  <a:pos x="366" y="22"/>
                </a:cxn>
                <a:cxn ang="0">
                  <a:pos x="366" y="22"/>
                </a:cxn>
                <a:cxn ang="0">
                  <a:pos x="366" y="27"/>
                </a:cxn>
                <a:cxn ang="0">
                  <a:pos x="361" y="32"/>
                </a:cxn>
                <a:cxn ang="0">
                  <a:pos x="356" y="38"/>
                </a:cxn>
                <a:cxn ang="0">
                  <a:pos x="345" y="43"/>
                </a:cxn>
                <a:cxn ang="0">
                  <a:pos x="261" y="156"/>
                </a:cxn>
                <a:cxn ang="0">
                  <a:pos x="193" y="273"/>
                </a:cxn>
                <a:cxn ang="0">
                  <a:pos x="146" y="402"/>
                </a:cxn>
                <a:cxn ang="0">
                  <a:pos x="115" y="536"/>
                </a:cxn>
                <a:cxn ang="0">
                  <a:pos x="94" y="675"/>
                </a:cxn>
                <a:cxn ang="0">
                  <a:pos x="89" y="815"/>
                </a:cxn>
                <a:cxn ang="0">
                  <a:pos x="94" y="943"/>
                </a:cxn>
                <a:cxn ang="0">
                  <a:pos x="110" y="1077"/>
                </a:cxn>
                <a:cxn ang="0">
                  <a:pos x="141" y="1211"/>
                </a:cxn>
                <a:cxn ang="0">
                  <a:pos x="188" y="1345"/>
                </a:cxn>
                <a:cxn ang="0">
                  <a:pos x="251" y="1468"/>
                </a:cxn>
                <a:cxn ang="0">
                  <a:pos x="340" y="1575"/>
                </a:cxn>
                <a:cxn ang="0">
                  <a:pos x="350" y="1591"/>
                </a:cxn>
                <a:cxn ang="0">
                  <a:pos x="361" y="1597"/>
                </a:cxn>
                <a:cxn ang="0">
                  <a:pos x="366" y="1602"/>
                </a:cxn>
                <a:cxn ang="0">
                  <a:pos x="366" y="1607"/>
                </a:cxn>
                <a:cxn ang="0">
                  <a:pos x="366" y="1613"/>
                </a:cxn>
                <a:cxn ang="0">
                  <a:pos x="366" y="1613"/>
                </a:cxn>
                <a:cxn ang="0">
                  <a:pos x="366" y="1613"/>
                </a:cxn>
                <a:cxn ang="0">
                  <a:pos x="366" y="1623"/>
                </a:cxn>
                <a:cxn ang="0">
                  <a:pos x="361" y="1629"/>
                </a:cxn>
                <a:cxn ang="0">
                  <a:pos x="350" y="1629"/>
                </a:cxn>
                <a:cxn ang="0">
                  <a:pos x="335" y="1618"/>
                </a:cxn>
                <a:cxn ang="0">
                  <a:pos x="303" y="1597"/>
                </a:cxn>
                <a:cxn ang="0">
                  <a:pos x="256" y="1554"/>
                </a:cxn>
                <a:cxn ang="0">
                  <a:pos x="204" y="1490"/>
                </a:cxn>
                <a:cxn ang="0">
                  <a:pos x="151" y="1415"/>
                </a:cxn>
                <a:cxn ang="0">
                  <a:pos x="104" y="1323"/>
                </a:cxn>
                <a:cxn ang="0">
                  <a:pos x="52" y="1184"/>
                </a:cxn>
                <a:cxn ang="0">
                  <a:pos x="15" y="1050"/>
                </a:cxn>
                <a:cxn ang="0">
                  <a:pos x="0" y="922"/>
                </a:cxn>
                <a:cxn ang="0">
                  <a:pos x="0" y="815"/>
                </a:cxn>
                <a:cxn ang="0">
                  <a:pos x="5" y="707"/>
                </a:cxn>
                <a:cxn ang="0">
                  <a:pos x="20" y="584"/>
                </a:cxn>
                <a:cxn ang="0">
                  <a:pos x="47" y="456"/>
                </a:cxn>
                <a:cxn ang="0">
                  <a:pos x="99" y="322"/>
                </a:cxn>
                <a:cxn ang="0">
                  <a:pos x="146" y="225"/>
                </a:cxn>
                <a:cxn ang="0">
                  <a:pos x="204" y="145"/>
                </a:cxn>
                <a:cxn ang="0">
                  <a:pos x="256" y="81"/>
                </a:cxn>
                <a:cxn ang="0">
                  <a:pos x="298" y="38"/>
                </a:cxn>
                <a:cxn ang="0">
                  <a:pos x="335" y="11"/>
                </a:cxn>
                <a:cxn ang="0">
                  <a:pos x="350" y="0"/>
                </a:cxn>
              </a:cxnLst>
              <a:rect l="0" t="0" r="r" b="b"/>
              <a:pathLst>
                <a:path w="366" h="1629">
                  <a:moveTo>
                    <a:pt x="350" y="0"/>
                  </a:moveTo>
                  <a:lnTo>
                    <a:pt x="361" y="6"/>
                  </a:lnTo>
                  <a:lnTo>
                    <a:pt x="366" y="11"/>
                  </a:lnTo>
                  <a:lnTo>
                    <a:pt x="366" y="22"/>
                  </a:lnTo>
                  <a:lnTo>
                    <a:pt x="366" y="22"/>
                  </a:lnTo>
                  <a:lnTo>
                    <a:pt x="366" y="27"/>
                  </a:lnTo>
                  <a:lnTo>
                    <a:pt x="361" y="32"/>
                  </a:lnTo>
                  <a:lnTo>
                    <a:pt x="356" y="38"/>
                  </a:lnTo>
                  <a:lnTo>
                    <a:pt x="345" y="43"/>
                  </a:lnTo>
                  <a:lnTo>
                    <a:pt x="261" y="156"/>
                  </a:lnTo>
                  <a:lnTo>
                    <a:pt x="193" y="273"/>
                  </a:lnTo>
                  <a:lnTo>
                    <a:pt x="146" y="402"/>
                  </a:lnTo>
                  <a:lnTo>
                    <a:pt x="115" y="536"/>
                  </a:lnTo>
                  <a:lnTo>
                    <a:pt x="94" y="675"/>
                  </a:lnTo>
                  <a:lnTo>
                    <a:pt x="89" y="815"/>
                  </a:lnTo>
                  <a:lnTo>
                    <a:pt x="94" y="943"/>
                  </a:lnTo>
                  <a:lnTo>
                    <a:pt x="110" y="1077"/>
                  </a:lnTo>
                  <a:lnTo>
                    <a:pt x="141" y="1211"/>
                  </a:lnTo>
                  <a:lnTo>
                    <a:pt x="188" y="1345"/>
                  </a:lnTo>
                  <a:lnTo>
                    <a:pt x="251" y="1468"/>
                  </a:lnTo>
                  <a:lnTo>
                    <a:pt x="340" y="1575"/>
                  </a:lnTo>
                  <a:lnTo>
                    <a:pt x="350" y="1591"/>
                  </a:lnTo>
                  <a:lnTo>
                    <a:pt x="361" y="1597"/>
                  </a:lnTo>
                  <a:lnTo>
                    <a:pt x="366" y="1602"/>
                  </a:lnTo>
                  <a:lnTo>
                    <a:pt x="366" y="1607"/>
                  </a:lnTo>
                  <a:lnTo>
                    <a:pt x="366" y="1613"/>
                  </a:lnTo>
                  <a:lnTo>
                    <a:pt x="366" y="1613"/>
                  </a:lnTo>
                  <a:lnTo>
                    <a:pt x="366" y="1613"/>
                  </a:lnTo>
                  <a:lnTo>
                    <a:pt x="366" y="1623"/>
                  </a:lnTo>
                  <a:lnTo>
                    <a:pt x="361" y="1629"/>
                  </a:lnTo>
                  <a:lnTo>
                    <a:pt x="350" y="1629"/>
                  </a:lnTo>
                  <a:lnTo>
                    <a:pt x="335" y="1618"/>
                  </a:lnTo>
                  <a:lnTo>
                    <a:pt x="303" y="1597"/>
                  </a:lnTo>
                  <a:lnTo>
                    <a:pt x="256" y="1554"/>
                  </a:lnTo>
                  <a:lnTo>
                    <a:pt x="204" y="1490"/>
                  </a:lnTo>
                  <a:lnTo>
                    <a:pt x="151" y="1415"/>
                  </a:lnTo>
                  <a:lnTo>
                    <a:pt x="104" y="1323"/>
                  </a:lnTo>
                  <a:lnTo>
                    <a:pt x="52" y="1184"/>
                  </a:lnTo>
                  <a:lnTo>
                    <a:pt x="15" y="1050"/>
                  </a:lnTo>
                  <a:lnTo>
                    <a:pt x="0" y="922"/>
                  </a:lnTo>
                  <a:lnTo>
                    <a:pt x="0" y="815"/>
                  </a:lnTo>
                  <a:lnTo>
                    <a:pt x="5" y="707"/>
                  </a:lnTo>
                  <a:lnTo>
                    <a:pt x="20" y="584"/>
                  </a:lnTo>
                  <a:lnTo>
                    <a:pt x="47" y="456"/>
                  </a:lnTo>
                  <a:lnTo>
                    <a:pt x="99" y="322"/>
                  </a:lnTo>
                  <a:lnTo>
                    <a:pt x="146" y="225"/>
                  </a:lnTo>
                  <a:lnTo>
                    <a:pt x="204" y="145"/>
                  </a:lnTo>
                  <a:lnTo>
                    <a:pt x="256" y="81"/>
                  </a:lnTo>
                  <a:lnTo>
                    <a:pt x="298" y="38"/>
                  </a:lnTo>
                  <a:lnTo>
                    <a:pt x="335" y="11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9" name="Freeform 33"/>
            <p:cNvSpPr>
              <a:spLocks noEditPoints="1"/>
            </p:cNvSpPr>
            <p:nvPr/>
          </p:nvSpPr>
          <p:spPr bwMode="auto">
            <a:xfrm>
              <a:off x="9949" y="3041"/>
              <a:ext cx="1215" cy="1109"/>
            </a:xfrm>
            <a:custGeom>
              <a:avLst/>
              <a:gdLst/>
              <a:ahLst/>
              <a:cxnLst>
                <a:cxn ang="0">
                  <a:pos x="582" y="48"/>
                </a:cxn>
                <a:cxn ang="0">
                  <a:pos x="545" y="75"/>
                </a:cxn>
                <a:cxn ang="0">
                  <a:pos x="534" y="112"/>
                </a:cxn>
                <a:cxn ang="0">
                  <a:pos x="314" y="1018"/>
                </a:cxn>
                <a:cxn ang="0">
                  <a:pos x="309" y="1034"/>
                </a:cxn>
                <a:cxn ang="0">
                  <a:pos x="309" y="1039"/>
                </a:cxn>
                <a:cxn ang="0">
                  <a:pos x="314" y="1055"/>
                </a:cxn>
                <a:cxn ang="0">
                  <a:pos x="545" y="1060"/>
                </a:cxn>
                <a:cxn ang="0">
                  <a:pos x="718" y="1023"/>
                </a:cxn>
                <a:cxn ang="0">
                  <a:pos x="838" y="948"/>
                </a:cxn>
                <a:cxn ang="0">
                  <a:pos x="911" y="873"/>
                </a:cxn>
                <a:cxn ang="0">
                  <a:pos x="1016" y="675"/>
                </a:cxn>
                <a:cxn ang="0">
                  <a:pos x="1069" y="482"/>
                </a:cxn>
                <a:cxn ang="0">
                  <a:pos x="1079" y="348"/>
                </a:cxn>
                <a:cxn ang="0">
                  <a:pos x="1048" y="198"/>
                </a:cxn>
                <a:cxn ang="0">
                  <a:pos x="969" y="102"/>
                </a:cxn>
                <a:cxn ang="0">
                  <a:pos x="854" y="53"/>
                </a:cxn>
                <a:cxn ang="0">
                  <a:pos x="618" y="48"/>
                </a:cxn>
                <a:cxn ang="0">
                  <a:pos x="843" y="0"/>
                </a:cxn>
                <a:cxn ang="0">
                  <a:pos x="1021" y="43"/>
                </a:cxn>
                <a:cxn ang="0">
                  <a:pos x="1147" y="150"/>
                </a:cxn>
                <a:cxn ang="0">
                  <a:pos x="1210" y="316"/>
                </a:cxn>
                <a:cxn ang="0">
                  <a:pos x="1205" y="541"/>
                </a:cxn>
                <a:cxn ang="0">
                  <a:pos x="1100" y="787"/>
                </a:cxn>
                <a:cxn ang="0">
                  <a:pos x="922" y="980"/>
                </a:cxn>
                <a:cxn ang="0">
                  <a:pos x="697" y="1093"/>
                </a:cxn>
                <a:cxn ang="0">
                  <a:pos x="47" y="1109"/>
                </a:cxn>
                <a:cxn ang="0">
                  <a:pos x="16" y="1109"/>
                </a:cxn>
                <a:cxn ang="0">
                  <a:pos x="0" y="1098"/>
                </a:cxn>
                <a:cxn ang="0">
                  <a:pos x="0" y="1077"/>
                </a:cxn>
                <a:cxn ang="0">
                  <a:pos x="11" y="1060"/>
                </a:cxn>
                <a:cxn ang="0">
                  <a:pos x="32" y="1060"/>
                </a:cxn>
                <a:cxn ang="0">
                  <a:pos x="105" y="1055"/>
                </a:cxn>
                <a:cxn ang="0">
                  <a:pos x="168" y="1034"/>
                </a:cxn>
                <a:cxn ang="0">
                  <a:pos x="189" y="980"/>
                </a:cxn>
                <a:cxn ang="0">
                  <a:pos x="403" y="107"/>
                </a:cxn>
                <a:cxn ang="0">
                  <a:pos x="409" y="85"/>
                </a:cxn>
                <a:cxn ang="0">
                  <a:pos x="409" y="69"/>
                </a:cxn>
                <a:cxn ang="0">
                  <a:pos x="393" y="53"/>
                </a:cxn>
                <a:cxn ang="0">
                  <a:pos x="351" y="48"/>
                </a:cxn>
                <a:cxn ang="0">
                  <a:pos x="309" y="48"/>
                </a:cxn>
                <a:cxn ang="0">
                  <a:pos x="278" y="48"/>
                </a:cxn>
                <a:cxn ang="0">
                  <a:pos x="262" y="37"/>
                </a:cxn>
                <a:cxn ang="0">
                  <a:pos x="262" y="16"/>
                </a:cxn>
                <a:cxn ang="0">
                  <a:pos x="272" y="5"/>
                </a:cxn>
                <a:cxn ang="0">
                  <a:pos x="293" y="0"/>
                </a:cxn>
              </a:cxnLst>
              <a:rect l="0" t="0" r="r" b="b"/>
              <a:pathLst>
                <a:path w="1215" h="1109">
                  <a:moveTo>
                    <a:pt x="618" y="48"/>
                  </a:moveTo>
                  <a:lnTo>
                    <a:pt x="582" y="48"/>
                  </a:lnTo>
                  <a:lnTo>
                    <a:pt x="555" y="59"/>
                  </a:lnTo>
                  <a:lnTo>
                    <a:pt x="545" y="75"/>
                  </a:lnTo>
                  <a:lnTo>
                    <a:pt x="534" y="112"/>
                  </a:lnTo>
                  <a:lnTo>
                    <a:pt x="534" y="112"/>
                  </a:lnTo>
                  <a:lnTo>
                    <a:pt x="320" y="1007"/>
                  </a:lnTo>
                  <a:lnTo>
                    <a:pt x="314" y="1018"/>
                  </a:lnTo>
                  <a:lnTo>
                    <a:pt x="309" y="1028"/>
                  </a:lnTo>
                  <a:lnTo>
                    <a:pt x="309" y="1034"/>
                  </a:lnTo>
                  <a:lnTo>
                    <a:pt x="309" y="1039"/>
                  </a:lnTo>
                  <a:lnTo>
                    <a:pt x="309" y="1039"/>
                  </a:lnTo>
                  <a:lnTo>
                    <a:pt x="309" y="1050"/>
                  </a:lnTo>
                  <a:lnTo>
                    <a:pt x="314" y="1055"/>
                  </a:lnTo>
                  <a:lnTo>
                    <a:pt x="330" y="1060"/>
                  </a:lnTo>
                  <a:lnTo>
                    <a:pt x="545" y="1060"/>
                  </a:lnTo>
                  <a:lnTo>
                    <a:pt x="634" y="1050"/>
                  </a:lnTo>
                  <a:lnTo>
                    <a:pt x="718" y="1023"/>
                  </a:lnTo>
                  <a:lnTo>
                    <a:pt x="786" y="991"/>
                  </a:lnTo>
                  <a:lnTo>
                    <a:pt x="838" y="948"/>
                  </a:lnTo>
                  <a:lnTo>
                    <a:pt x="880" y="910"/>
                  </a:lnTo>
                  <a:lnTo>
                    <a:pt x="911" y="873"/>
                  </a:lnTo>
                  <a:lnTo>
                    <a:pt x="969" y="782"/>
                  </a:lnTo>
                  <a:lnTo>
                    <a:pt x="1016" y="675"/>
                  </a:lnTo>
                  <a:lnTo>
                    <a:pt x="1048" y="573"/>
                  </a:lnTo>
                  <a:lnTo>
                    <a:pt x="1069" y="482"/>
                  </a:lnTo>
                  <a:lnTo>
                    <a:pt x="1079" y="402"/>
                  </a:lnTo>
                  <a:lnTo>
                    <a:pt x="1079" y="348"/>
                  </a:lnTo>
                  <a:lnTo>
                    <a:pt x="1074" y="268"/>
                  </a:lnTo>
                  <a:lnTo>
                    <a:pt x="1048" y="198"/>
                  </a:lnTo>
                  <a:lnTo>
                    <a:pt x="1016" y="139"/>
                  </a:lnTo>
                  <a:lnTo>
                    <a:pt x="969" y="102"/>
                  </a:lnTo>
                  <a:lnTo>
                    <a:pt x="917" y="69"/>
                  </a:lnTo>
                  <a:lnTo>
                    <a:pt x="854" y="53"/>
                  </a:lnTo>
                  <a:lnTo>
                    <a:pt x="791" y="48"/>
                  </a:lnTo>
                  <a:lnTo>
                    <a:pt x="618" y="48"/>
                  </a:lnTo>
                  <a:close/>
                  <a:moveTo>
                    <a:pt x="309" y="0"/>
                  </a:moveTo>
                  <a:lnTo>
                    <a:pt x="843" y="0"/>
                  </a:lnTo>
                  <a:lnTo>
                    <a:pt x="938" y="10"/>
                  </a:lnTo>
                  <a:lnTo>
                    <a:pt x="1021" y="43"/>
                  </a:lnTo>
                  <a:lnTo>
                    <a:pt x="1090" y="91"/>
                  </a:lnTo>
                  <a:lnTo>
                    <a:pt x="1147" y="150"/>
                  </a:lnTo>
                  <a:lnTo>
                    <a:pt x="1184" y="230"/>
                  </a:lnTo>
                  <a:lnTo>
                    <a:pt x="1210" y="316"/>
                  </a:lnTo>
                  <a:lnTo>
                    <a:pt x="1215" y="412"/>
                  </a:lnTo>
                  <a:lnTo>
                    <a:pt x="1205" y="541"/>
                  </a:lnTo>
                  <a:lnTo>
                    <a:pt x="1163" y="669"/>
                  </a:lnTo>
                  <a:lnTo>
                    <a:pt x="1100" y="787"/>
                  </a:lnTo>
                  <a:lnTo>
                    <a:pt x="1021" y="894"/>
                  </a:lnTo>
                  <a:lnTo>
                    <a:pt x="922" y="980"/>
                  </a:lnTo>
                  <a:lnTo>
                    <a:pt x="812" y="1050"/>
                  </a:lnTo>
                  <a:lnTo>
                    <a:pt x="697" y="1093"/>
                  </a:lnTo>
                  <a:lnTo>
                    <a:pt x="571" y="1109"/>
                  </a:lnTo>
                  <a:lnTo>
                    <a:pt x="47" y="1109"/>
                  </a:lnTo>
                  <a:lnTo>
                    <a:pt x="26" y="1109"/>
                  </a:lnTo>
                  <a:lnTo>
                    <a:pt x="16" y="1109"/>
                  </a:lnTo>
                  <a:lnTo>
                    <a:pt x="5" y="1103"/>
                  </a:lnTo>
                  <a:lnTo>
                    <a:pt x="0" y="1098"/>
                  </a:lnTo>
                  <a:lnTo>
                    <a:pt x="0" y="1087"/>
                  </a:lnTo>
                  <a:lnTo>
                    <a:pt x="0" y="1077"/>
                  </a:lnTo>
                  <a:lnTo>
                    <a:pt x="5" y="1066"/>
                  </a:lnTo>
                  <a:lnTo>
                    <a:pt x="11" y="1060"/>
                  </a:lnTo>
                  <a:lnTo>
                    <a:pt x="21" y="1060"/>
                  </a:lnTo>
                  <a:lnTo>
                    <a:pt x="32" y="1060"/>
                  </a:lnTo>
                  <a:lnTo>
                    <a:pt x="47" y="1060"/>
                  </a:lnTo>
                  <a:lnTo>
                    <a:pt x="105" y="1055"/>
                  </a:lnTo>
                  <a:lnTo>
                    <a:pt x="147" y="1050"/>
                  </a:lnTo>
                  <a:lnTo>
                    <a:pt x="168" y="1034"/>
                  </a:lnTo>
                  <a:lnTo>
                    <a:pt x="183" y="1012"/>
                  </a:lnTo>
                  <a:lnTo>
                    <a:pt x="189" y="980"/>
                  </a:lnTo>
                  <a:lnTo>
                    <a:pt x="189" y="980"/>
                  </a:lnTo>
                  <a:lnTo>
                    <a:pt x="403" y="107"/>
                  </a:lnTo>
                  <a:lnTo>
                    <a:pt x="409" y="91"/>
                  </a:lnTo>
                  <a:lnTo>
                    <a:pt x="409" y="85"/>
                  </a:lnTo>
                  <a:lnTo>
                    <a:pt x="409" y="80"/>
                  </a:lnTo>
                  <a:lnTo>
                    <a:pt x="409" y="69"/>
                  </a:lnTo>
                  <a:lnTo>
                    <a:pt x="403" y="59"/>
                  </a:lnTo>
                  <a:lnTo>
                    <a:pt x="393" y="53"/>
                  </a:lnTo>
                  <a:lnTo>
                    <a:pt x="377" y="53"/>
                  </a:lnTo>
                  <a:lnTo>
                    <a:pt x="351" y="48"/>
                  </a:lnTo>
                  <a:lnTo>
                    <a:pt x="330" y="48"/>
                  </a:lnTo>
                  <a:lnTo>
                    <a:pt x="309" y="48"/>
                  </a:lnTo>
                  <a:lnTo>
                    <a:pt x="288" y="48"/>
                  </a:lnTo>
                  <a:lnTo>
                    <a:pt x="278" y="48"/>
                  </a:lnTo>
                  <a:lnTo>
                    <a:pt x="267" y="43"/>
                  </a:lnTo>
                  <a:lnTo>
                    <a:pt x="262" y="37"/>
                  </a:lnTo>
                  <a:lnTo>
                    <a:pt x="262" y="32"/>
                  </a:lnTo>
                  <a:lnTo>
                    <a:pt x="262" y="16"/>
                  </a:lnTo>
                  <a:lnTo>
                    <a:pt x="267" y="10"/>
                  </a:lnTo>
                  <a:lnTo>
                    <a:pt x="272" y="5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0" name="Freeform 34"/>
            <p:cNvSpPr>
              <a:spLocks/>
            </p:cNvSpPr>
            <p:nvPr/>
          </p:nvSpPr>
          <p:spPr bwMode="auto">
            <a:xfrm>
              <a:off x="11704" y="3201"/>
              <a:ext cx="1058" cy="1083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5" y="0"/>
                </a:cxn>
                <a:cxn ang="0">
                  <a:pos x="550" y="11"/>
                </a:cxn>
                <a:cxn ang="0">
                  <a:pos x="555" y="17"/>
                </a:cxn>
                <a:cxn ang="0">
                  <a:pos x="560" y="27"/>
                </a:cxn>
                <a:cxn ang="0">
                  <a:pos x="560" y="43"/>
                </a:cxn>
                <a:cxn ang="0">
                  <a:pos x="560" y="54"/>
                </a:cxn>
                <a:cxn ang="0">
                  <a:pos x="560" y="509"/>
                </a:cxn>
                <a:cxn ang="0">
                  <a:pos x="1005" y="509"/>
                </a:cxn>
                <a:cxn ang="0">
                  <a:pos x="1016" y="509"/>
                </a:cxn>
                <a:cxn ang="0">
                  <a:pos x="1032" y="509"/>
                </a:cxn>
                <a:cxn ang="0">
                  <a:pos x="1042" y="515"/>
                </a:cxn>
                <a:cxn ang="0">
                  <a:pos x="1047" y="520"/>
                </a:cxn>
                <a:cxn ang="0">
                  <a:pos x="1058" y="531"/>
                </a:cxn>
                <a:cxn ang="0">
                  <a:pos x="1058" y="542"/>
                </a:cxn>
                <a:cxn ang="0">
                  <a:pos x="1058" y="558"/>
                </a:cxn>
                <a:cxn ang="0">
                  <a:pos x="1047" y="568"/>
                </a:cxn>
                <a:cxn ang="0">
                  <a:pos x="1042" y="574"/>
                </a:cxn>
                <a:cxn ang="0">
                  <a:pos x="1032" y="574"/>
                </a:cxn>
                <a:cxn ang="0">
                  <a:pos x="1016" y="574"/>
                </a:cxn>
                <a:cxn ang="0">
                  <a:pos x="1005" y="574"/>
                </a:cxn>
                <a:cxn ang="0">
                  <a:pos x="560" y="574"/>
                </a:cxn>
                <a:cxn ang="0">
                  <a:pos x="560" y="1029"/>
                </a:cxn>
                <a:cxn ang="0">
                  <a:pos x="560" y="1045"/>
                </a:cxn>
                <a:cxn ang="0">
                  <a:pos x="560" y="1056"/>
                </a:cxn>
                <a:cxn ang="0">
                  <a:pos x="555" y="1067"/>
                </a:cxn>
                <a:cxn ang="0">
                  <a:pos x="550" y="1077"/>
                </a:cxn>
                <a:cxn ang="0">
                  <a:pos x="545" y="1083"/>
                </a:cxn>
                <a:cxn ang="0">
                  <a:pos x="529" y="1083"/>
                </a:cxn>
                <a:cxn ang="0">
                  <a:pos x="518" y="1083"/>
                </a:cxn>
                <a:cxn ang="0">
                  <a:pos x="508" y="1077"/>
                </a:cxn>
                <a:cxn ang="0">
                  <a:pos x="503" y="1067"/>
                </a:cxn>
                <a:cxn ang="0">
                  <a:pos x="497" y="1056"/>
                </a:cxn>
                <a:cxn ang="0">
                  <a:pos x="497" y="1045"/>
                </a:cxn>
                <a:cxn ang="0">
                  <a:pos x="497" y="1029"/>
                </a:cxn>
                <a:cxn ang="0">
                  <a:pos x="497" y="574"/>
                </a:cxn>
                <a:cxn ang="0">
                  <a:pos x="52" y="574"/>
                </a:cxn>
                <a:cxn ang="0">
                  <a:pos x="42" y="574"/>
                </a:cxn>
                <a:cxn ang="0">
                  <a:pos x="31" y="574"/>
                </a:cxn>
                <a:cxn ang="0">
                  <a:pos x="16" y="574"/>
                </a:cxn>
                <a:cxn ang="0">
                  <a:pos x="10" y="568"/>
                </a:cxn>
                <a:cxn ang="0">
                  <a:pos x="5" y="558"/>
                </a:cxn>
                <a:cxn ang="0">
                  <a:pos x="0" y="542"/>
                </a:cxn>
                <a:cxn ang="0">
                  <a:pos x="5" y="531"/>
                </a:cxn>
                <a:cxn ang="0">
                  <a:pos x="10" y="520"/>
                </a:cxn>
                <a:cxn ang="0">
                  <a:pos x="16" y="515"/>
                </a:cxn>
                <a:cxn ang="0">
                  <a:pos x="31" y="509"/>
                </a:cxn>
                <a:cxn ang="0">
                  <a:pos x="42" y="509"/>
                </a:cxn>
                <a:cxn ang="0">
                  <a:pos x="52" y="509"/>
                </a:cxn>
                <a:cxn ang="0">
                  <a:pos x="497" y="509"/>
                </a:cxn>
                <a:cxn ang="0">
                  <a:pos x="497" y="54"/>
                </a:cxn>
                <a:cxn ang="0">
                  <a:pos x="497" y="43"/>
                </a:cxn>
                <a:cxn ang="0">
                  <a:pos x="497" y="27"/>
                </a:cxn>
                <a:cxn ang="0">
                  <a:pos x="503" y="17"/>
                </a:cxn>
                <a:cxn ang="0">
                  <a:pos x="508" y="11"/>
                </a:cxn>
                <a:cxn ang="0">
                  <a:pos x="518" y="0"/>
                </a:cxn>
                <a:cxn ang="0">
                  <a:pos x="529" y="0"/>
                </a:cxn>
              </a:cxnLst>
              <a:rect l="0" t="0" r="r" b="b"/>
              <a:pathLst>
                <a:path w="1058" h="1083">
                  <a:moveTo>
                    <a:pt x="529" y="0"/>
                  </a:moveTo>
                  <a:lnTo>
                    <a:pt x="545" y="0"/>
                  </a:lnTo>
                  <a:lnTo>
                    <a:pt x="550" y="11"/>
                  </a:lnTo>
                  <a:lnTo>
                    <a:pt x="555" y="17"/>
                  </a:lnTo>
                  <a:lnTo>
                    <a:pt x="560" y="27"/>
                  </a:lnTo>
                  <a:lnTo>
                    <a:pt x="560" y="43"/>
                  </a:lnTo>
                  <a:lnTo>
                    <a:pt x="560" y="54"/>
                  </a:lnTo>
                  <a:lnTo>
                    <a:pt x="560" y="509"/>
                  </a:lnTo>
                  <a:lnTo>
                    <a:pt x="1005" y="509"/>
                  </a:lnTo>
                  <a:lnTo>
                    <a:pt x="1016" y="509"/>
                  </a:lnTo>
                  <a:lnTo>
                    <a:pt x="1032" y="509"/>
                  </a:lnTo>
                  <a:lnTo>
                    <a:pt x="1042" y="515"/>
                  </a:lnTo>
                  <a:lnTo>
                    <a:pt x="1047" y="520"/>
                  </a:lnTo>
                  <a:lnTo>
                    <a:pt x="1058" y="531"/>
                  </a:lnTo>
                  <a:lnTo>
                    <a:pt x="1058" y="542"/>
                  </a:lnTo>
                  <a:lnTo>
                    <a:pt x="1058" y="558"/>
                  </a:lnTo>
                  <a:lnTo>
                    <a:pt x="1047" y="568"/>
                  </a:lnTo>
                  <a:lnTo>
                    <a:pt x="1042" y="574"/>
                  </a:lnTo>
                  <a:lnTo>
                    <a:pt x="1032" y="574"/>
                  </a:lnTo>
                  <a:lnTo>
                    <a:pt x="1016" y="574"/>
                  </a:lnTo>
                  <a:lnTo>
                    <a:pt x="1005" y="574"/>
                  </a:lnTo>
                  <a:lnTo>
                    <a:pt x="560" y="574"/>
                  </a:lnTo>
                  <a:lnTo>
                    <a:pt x="560" y="1029"/>
                  </a:lnTo>
                  <a:lnTo>
                    <a:pt x="560" y="1045"/>
                  </a:lnTo>
                  <a:lnTo>
                    <a:pt x="560" y="1056"/>
                  </a:lnTo>
                  <a:lnTo>
                    <a:pt x="555" y="1067"/>
                  </a:lnTo>
                  <a:lnTo>
                    <a:pt x="550" y="1077"/>
                  </a:lnTo>
                  <a:lnTo>
                    <a:pt x="545" y="1083"/>
                  </a:lnTo>
                  <a:lnTo>
                    <a:pt x="529" y="1083"/>
                  </a:lnTo>
                  <a:lnTo>
                    <a:pt x="518" y="1083"/>
                  </a:lnTo>
                  <a:lnTo>
                    <a:pt x="508" y="1077"/>
                  </a:lnTo>
                  <a:lnTo>
                    <a:pt x="503" y="1067"/>
                  </a:lnTo>
                  <a:lnTo>
                    <a:pt x="497" y="1056"/>
                  </a:lnTo>
                  <a:lnTo>
                    <a:pt x="497" y="1045"/>
                  </a:lnTo>
                  <a:lnTo>
                    <a:pt x="497" y="1029"/>
                  </a:lnTo>
                  <a:lnTo>
                    <a:pt x="497" y="574"/>
                  </a:lnTo>
                  <a:lnTo>
                    <a:pt x="52" y="574"/>
                  </a:lnTo>
                  <a:lnTo>
                    <a:pt x="42" y="574"/>
                  </a:lnTo>
                  <a:lnTo>
                    <a:pt x="31" y="574"/>
                  </a:lnTo>
                  <a:lnTo>
                    <a:pt x="16" y="574"/>
                  </a:lnTo>
                  <a:lnTo>
                    <a:pt x="10" y="568"/>
                  </a:lnTo>
                  <a:lnTo>
                    <a:pt x="5" y="558"/>
                  </a:lnTo>
                  <a:lnTo>
                    <a:pt x="0" y="542"/>
                  </a:lnTo>
                  <a:lnTo>
                    <a:pt x="5" y="531"/>
                  </a:lnTo>
                  <a:lnTo>
                    <a:pt x="10" y="520"/>
                  </a:lnTo>
                  <a:lnTo>
                    <a:pt x="16" y="515"/>
                  </a:lnTo>
                  <a:lnTo>
                    <a:pt x="31" y="509"/>
                  </a:lnTo>
                  <a:lnTo>
                    <a:pt x="42" y="509"/>
                  </a:lnTo>
                  <a:lnTo>
                    <a:pt x="52" y="509"/>
                  </a:lnTo>
                  <a:lnTo>
                    <a:pt x="497" y="509"/>
                  </a:lnTo>
                  <a:lnTo>
                    <a:pt x="497" y="54"/>
                  </a:lnTo>
                  <a:lnTo>
                    <a:pt x="497" y="43"/>
                  </a:lnTo>
                  <a:lnTo>
                    <a:pt x="497" y="27"/>
                  </a:lnTo>
                  <a:lnTo>
                    <a:pt x="503" y="17"/>
                  </a:lnTo>
                  <a:lnTo>
                    <a:pt x="508" y="11"/>
                  </a:lnTo>
                  <a:lnTo>
                    <a:pt x="518" y="0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1" name="Freeform 35"/>
            <p:cNvSpPr>
              <a:spLocks/>
            </p:cNvSpPr>
            <p:nvPr/>
          </p:nvSpPr>
          <p:spPr bwMode="auto">
            <a:xfrm>
              <a:off x="13286" y="3003"/>
              <a:ext cx="1131" cy="1184"/>
            </a:xfrm>
            <a:custGeom>
              <a:avLst/>
              <a:gdLst/>
              <a:ahLst/>
              <a:cxnLst>
                <a:cxn ang="0">
                  <a:pos x="859" y="32"/>
                </a:cxn>
                <a:cxn ang="0">
                  <a:pos x="969" y="123"/>
                </a:cxn>
                <a:cxn ang="0">
                  <a:pos x="1100" y="11"/>
                </a:cxn>
                <a:cxn ang="0">
                  <a:pos x="1110" y="0"/>
                </a:cxn>
                <a:cxn ang="0">
                  <a:pos x="1131" y="6"/>
                </a:cxn>
                <a:cxn ang="0">
                  <a:pos x="1131" y="16"/>
                </a:cxn>
                <a:cxn ang="0">
                  <a:pos x="1026" y="456"/>
                </a:cxn>
                <a:cxn ang="0">
                  <a:pos x="1000" y="466"/>
                </a:cxn>
                <a:cxn ang="0">
                  <a:pos x="984" y="461"/>
                </a:cxn>
                <a:cxn ang="0">
                  <a:pos x="979" y="440"/>
                </a:cxn>
                <a:cxn ang="0">
                  <a:pos x="984" y="418"/>
                </a:cxn>
                <a:cxn ang="0">
                  <a:pos x="984" y="365"/>
                </a:cxn>
                <a:cxn ang="0">
                  <a:pos x="916" y="134"/>
                </a:cxn>
                <a:cxn ang="0">
                  <a:pos x="728" y="48"/>
                </a:cxn>
                <a:cxn ang="0">
                  <a:pos x="403" y="182"/>
                </a:cxn>
                <a:cxn ang="0">
                  <a:pos x="209" y="482"/>
                </a:cxn>
                <a:cxn ang="0">
                  <a:pos x="146" y="750"/>
                </a:cxn>
                <a:cxn ang="0">
                  <a:pos x="183" y="970"/>
                </a:cxn>
                <a:cxn ang="0">
                  <a:pos x="335" y="1109"/>
                </a:cxn>
                <a:cxn ang="0">
                  <a:pos x="497" y="1131"/>
                </a:cxn>
                <a:cxn ang="0">
                  <a:pos x="654" y="1088"/>
                </a:cxn>
                <a:cxn ang="0">
                  <a:pos x="775" y="932"/>
                </a:cxn>
                <a:cxn ang="0">
                  <a:pos x="806" y="809"/>
                </a:cxn>
                <a:cxn ang="0">
                  <a:pos x="801" y="766"/>
                </a:cxn>
                <a:cxn ang="0">
                  <a:pos x="759" y="756"/>
                </a:cxn>
                <a:cxn ang="0">
                  <a:pos x="702" y="756"/>
                </a:cxn>
                <a:cxn ang="0">
                  <a:pos x="675" y="756"/>
                </a:cxn>
                <a:cxn ang="0">
                  <a:pos x="633" y="750"/>
                </a:cxn>
                <a:cxn ang="0">
                  <a:pos x="628" y="723"/>
                </a:cxn>
                <a:cxn ang="0">
                  <a:pos x="644" y="702"/>
                </a:cxn>
                <a:cxn ang="0">
                  <a:pos x="707" y="702"/>
                </a:cxn>
                <a:cxn ang="0">
                  <a:pos x="880" y="707"/>
                </a:cxn>
                <a:cxn ang="0">
                  <a:pos x="1047" y="702"/>
                </a:cxn>
                <a:cxn ang="0">
                  <a:pos x="1068" y="718"/>
                </a:cxn>
                <a:cxn ang="0">
                  <a:pos x="1058" y="750"/>
                </a:cxn>
                <a:cxn ang="0">
                  <a:pos x="1042" y="756"/>
                </a:cxn>
                <a:cxn ang="0">
                  <a:pos x="948" y="788"/>
                </a:cxn>
                <a:cxn ang="0">
                  <a:pos x="916" y="916"/>
                </a:cxn>
                <a:cxn ang="0">
                  <a:pos x="869" y="1104"/>
                </a:cxn>
                <a:cxn ang="0">
                  <a:pos x="853" y="1141"/>
                </a:cxn>
                <a:cxn ang="0">
                  <a:pos x="827" y="1136"/>
                </a:cxn>
                <a:cxn ang="0">
                  <a:pos x="775" y="1045"/>
                </a:cxn>
                <a:cxn ang="0">
                  <a:pos x="633" y="1147"/>
                </a:cxn>
                <a:cxn ang="0">
                  <a:pos x="330" y="1173"/>
                </a:cxn>
                <a:cxn ang="0">
                  <a:pos x="94" y="1023"/>
                </a:cxn>
                <a:cxn ang="0">
                  <a:pos x="0" y="740"/>
                </a:cxn>
                <a:cxn ang="0">
                  <a:pos x="136" y="338"/>
                </a:cxn>
                <a:cxn ang="0">
                  <a:pos x="455" y="65"/>
                </a:cxn>
              </a:cxnLst>
              <a:rect l="0" t="0" r="r" b="b"/>
              <a:pathLst>
                <a:path w="1131" h="1184">
                  <a:moveTo>
                    <a:pt x="712" y="0"/>
                  </a:moveTo>
                  <a:lnTo>
                    <a:pt x="796" y="11"/>
                  </a:lnTo>
                  <a:lnTo>
                    <a:pt x="859" y="32"/>
                  </a:lnTo>
                  <a:lnTo>
                    <a:pt x="906" y="65"/>
                  </a:lnTo>
                  <a:lnTo>
                    <a:pt x="943" y="97"/>
                  </a:lnTo>
                  <a:lnTo>
                    <a:pt x="969" y="123"/>
                  </a:lnTo>
                  <a:lnTo>
                    <a:pt x="979" y="145"/>
                  </a:lnTo>
                  <a:lnTo>
                    <a:pt x="1089" y="22"/>
                  </a:lnTo>
                  <a:lnTo>
                    <a:pt x="1100" y="11"/>
                  </a:lnTo>
                  <a:lnTo>
                    <a:pt x="1105" y="6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5" y="0"/>
                  </a:lnTo>
                  <a:lnTo>
                    <a:pt x="1126" y="6"/>
                  </a:lnTo>
                  <a:lnTo>
                    <a:pt x="1131" y="6"/>
                  </a:lnTo>
                  <a:lnTo>
                    <a:pt x="1131" y="11"/>
                  </a:lnTo>
                  <a:lnTo>
                    <a:pt x="1131" y="16"/>
                  </a:lnTo>
                  <a:lnTo>
                    <a:pt x="1131" y="16"/>
                  </a:lnTo>
                  <a:lnTo>
                    <a:pt x="1032" y="429"/>
                  </a:lnTo>
                  <a:lnTo>
                    <a:pt x="1026" y="445"/>
                  </a:lnTo>
                  <a:lnTo>
                    <a:pt x="1026" y="456"/>
                  </a:lnTo>
                  <a:lnTo>
                    <a:pt x="1021" y="461"/>
                  </a:lnTo>
                  <a:lnTo>
                    <a:pt x="1011" y="466"/>
                  </a:lnTo>
                  <a:lnTo>
                    <a:pt x="1000" y="466"/>
                  </a:lnTo>
                  <a:lnTo>
                    <a:pt x="1000" y="466"/>
                  </a:lnTo>
                  <a:lnTo>
                    <a:pt x="990" y="461"/>
                  </a:lnTo>
                  <a:lnTo>
                    <a:pt x="984" y="461"/>
                  </a:lnTo>
                  <a:lnTo>
                    <a:pt x="979" y="456"/>
                  </a:lnTo>
                  <a:lnTo>
                    <a:pt x="979" y="450"/>
                  </a:lnTo>
                  <a:lnTo>
                    <a:pt x="979" y="440"/>
                  </a:lnTo>
                  <a:lnTo>
                    <a:pt x="979" y="434"/>
                  </a:lnTo>
                  <a:lnTo>
                    <a:pt x="979" y="429"/>
                  </a:lnTo>
                  <a:lnTo>
                    <a:pt x="984" y="418"/>
                  </a:lnTo>
                  <a:lnTo>
                    <a:pt x="984" y="407"/>
                  </a:lnTo>
                  <a:lnTo>
                    <a:pt x="984" y="391"/>
                  </a:lnTo>
                  <a:lnTo>
                    <a:pt x="984" y="365"/>
                  </a:lnTo>
                  <a:lnTo>
                    <a:pt x="979" y="273"/>
                  </a:lnTo>
                  <a:lnTo>
                    <a:pt x="953" y="198"/>
                  </a:lnTo>
                  <a:lnTo>
                    <a:pt x="916" y="134"/>
                  </a:lnTo>
                  <a:lnTo>
                    <a:pt x="864" y="91"/>
                  </a:lnTo>
                  <a:lnTo>
                    <a:pt x="801" y="59"/>
                  </a:lnTo>
                  <a:lnTo>
                    <a:pt x="728" y="48"/>
                  </a:lnTo>
                  <a:lnTo>
                    <a:pt x="613" y="70"/>
                  </a:lnTo>
                  <a:lnTo>
                    <a:pt x="503" y="113"/>
                  </a:lnTo>
                  <a:lnTo>
                    <a:pt x="403" y="182"/>
                  </a:lnTo>
                  <a:lnTo>
                    <a:pt x="330" y="263"/>
                  </a:lnTo>
                  <a:lnTo>
                    <a:pt x="256" y="370"/>
                  </a:lnTo>
                  <a:lnTo>
                    <a:pt x="209" y="482"/>
                  </a:lnTo>
                  <a:lnTo>
                    <a:pt x="178" y="584"/>
                  </a:lnTo>
                  <a:lnTo>
                    <a:pt x="157" y="681"/>
                  </a:lnTo>
                  <a:lnTo>
                    <a:pt x="146" y="750"/>
                  </a:lnTo>
                  <a:lnTo>
                    <a:pt x="146" y="793"/>
                  </a:lnTo>
                  <a:lnTo>
                    <a:pt x="157" y="890"/>
                  </a:lnTo>
                  <a:lnTo>
                    <a:pt x="183" y="970"/>
                  </a:lnTo>
                  <a:lnTo>
                    <a:pt x="225" y="1029"/>
                  </a:lnTo>
                  <a:lnTo>
                    <a:pt x="277" y="1077"/>
                  </a:lnTo>
                  <a:lnTo>
                    <a:pt x="335" y="1109"/>
                  </a:lnTo>
                  <a:lnTo>
                    <a:pt x="403" y="1125"/>
                  </a:lnTo>
                  <a:lnTo>
                    <a:pt x="466" y="1131"/>
                  </a:lnTo>
                  <a:lnTo>
                    <a:pt x="497" y="1131"/>
                  </a:lnTo>
                  <a:lnTo>
                    <a:pt x="544" y="1125"/>
                  </a:lnTo>
                  <a:lnTo>
                    <a:pt x="597" y="1109"/>
                  </a:lnTo>
                  <a:lnTo>
                    <a:pt x="654" y="1088"/>
                  </a:lnTo>
                  <a:lnTo>
                    <a:pt x="702" y="1050"/>
                  </a:lnTo>
                  <a:lnTo>
                    <a:pt x="749" y="1002"/>
                  </a:lnTo>
                  <a:lnTo>
                    <a:pt x="775" y="932"/>
                  </a:lnTo>
                  <a:lnTo>
                    <a:pt x="785" y="890"/>
                  </a:lnTo>
                  <a:lnTo>
                    <a:pt x="796" y="847"/>
                  </a:lnTo>
                  <a:lnTo>
                    <a:pt x="806" y="809"/>
                  </a:lnTo>
                  <a:lnTo>
                    <a:pt x="806" y="788"/>
                  </a:lnTo>
                  <a:lnTo>
                    <a:pt x="806" y="772"/>
                  </a:lnTo>
                  <a:lnTo>
                    <a:pt x="801" y="766"/>
                  </a:lnTo>
                  <a:lnTo>
                    <a:pt x="791" y="761"/>
                  </a:lnTo>
                  <a:lnTo>
                    <a:pt x="780" y="761"/>
                  </a:lnTo>
                  <a:lnTo>
                    <a:pt x="759" y="756"/>
                  </a:lnTo>
                  <a:lnTo>
                    <a:pt x="738" y="756"/>
                  </a:lnTo>
                  <a:lnTo>
                    <a:pt x="723" y="756"/>
                  </a:lnTo>
                  <a:lnTo>
                    <a:pt x="702" y="756"/>
                  </a:lnTo>
                  <a:lnTo>
                    <a:pt x="686" y="756"/>
                  </a:lnTo>
                  <a:lnTo>
                    <a:pt x="681" y="756"/>
                  </a:lnTo>
                  <a:lnTo>
                    <a:pt x="675" y="756"/>
                  </a:lnTo>
                  <a:lnTo>
                    <a:pt x="654" y="756"/>
                  </a:lnTo>
                  <a:lnTo>
                    <a:pt x="644" y="750"/>
                  </a:lnTo>
                  <a:lnTo>
                    <a:pt x="633" y="750"/>
                  </a:lnTo>
                  <a:lnTo>
                    <a:pt x="628" y="745"/>
                  </a:lnTo>
                  <a:lnTo>
                    <a:pt x="623" y="734"/>
                  </a:lnTo>
                  <a:lnTo>
                    <a:pt x="628" y="723"/>
                  </a:lnTo>
                  <a:lnTo>
                    <a:pt x="628" y="713"/>
                  </a:lnTo>
                  <a:lnTo>
                    <a:pt x="639" y="707"/>
                  </a:lnTo>
                  <a:lnTo>
                    <a:pt x="644" y="702"/>
                  </a:lnTo>
                  <a:lnTo>
                    <a:pt x="649" y="702"/>
                  </a:lnTo>
                  <a:lnTo>
                    <a:pt x="660" y="702"/>
                  </a:lnTo>
                  <a:lnTo>
                    <a:pt x="707" y="702"/>
                  </a:lnTo>
                  <a:lnTo>
                    <a:pt x="770" y="707"/>
                  </a:lnTo>
                  <a:lnTo>
                    <a:pt x="833" y="707"/>
                  </a:lnTo>
                  <a:lnTo>
                    <a:pt x="880" y="707"/>
                  </a:lnTo>
                  <a:lnTo>
                    <a:pt x="932" y="707"/>
                  </a:lnTo>
                  <a:lnTo>
                    <a:pt x="1000" y="702"/>
                  </a:lnTo>
                  <a:lnTo>
                    <a:pt x="1047" y="702"/>
                  </a:lnTo>
                  <a:lnTo>
                    <a:pt x="1063" y="702"/>
                  </a:lnTo>
                  <a:lnTo>
                    <a:pt x="1068" y="713"/>
                  </a:lnTo>
                  <a:lnTo>
                    <a:pt x="1068" y="718"/>
                  </a:lnTo>
                  <a:lnTo>
                    <a:pt x="1068" y="734"/>
                  </a:lnTo>
                  <a:lnTo>
                    <a:pt x="1063" y="745"/>
                  </a:lnTo>
                  <a:lnTo>
                    <a:pt x="1058" y="750"/>
                  </a:lnTo>
                  <a:lnTo>
                    <a:pt x="1052" y="750"/>
                  </a:lnTo>
                  <a:lnTo>
                    <a:pt x="1047" y="756"/>
                  </a:lnTo>
                  <a:lnTo>
                    <a:pt x="1042" y="756"/>
                  </a:lnTo>
                  <a:lnTo>
                    <a:pt x="990" y="756"/>
                  </a:lnTo>
                  <a:lnTo>
                    <a:pt x="963" y="766"/>
                  </a:lnTo>
                  <a:lnTo>
                    <a:pt x="948" y="788"/>
                  </a:lnTo>
                  <a:lnTo>
                    <a:pt x="932" y="831"/>
                  </a:lnTo>
                  <a:lnTo>
                    <a:pt x="922" y="873"/>
                  </a:lnTo>
                  <a:lnTo>
                    <a:pt x="916" y="916"/>
                  </a:lnTo>
                  <a:lnTo>
                    <a:pt x="885" y="1040"/>
                  </a:lnTo>
                  <a:lnTo>
                    <a:pt x="874" y="1072"/>
                  </a:lnTo>
                  <a:lnTo>
                    <a:pt x="869" y="1104"/>
                  </a:lnTo>
                  <a:lnTo>
                    <a:pt x="859" y="1125"/>
                  </a:lnTo>
                  <a:lnTo>
                    <a:pt x="859" y="1141"/>
                  </a:lnTo>
                  <a:lnTo>
                    <a:pt x="853" y="1141"/>
                  </a:lnTo>
                  <a:lnTo>
                    <a:pt x="853" y="1141"/>
                  </a:lnTo>
                  <a:lnTo>
                    <a:pt x="843" y="1147"/>
                  </a:lnTo>
                  <a:lnTo>
                    <a:pt x="827" y="1136"/>
                  </a:lnTo>
                  <a:lnTo>
                    <a:pt x="806" y="1109"/>
                  </a:lnTo>
                  <a:lnTo>
                    <a:pt x="791" y="1077"/>
                  </a:lnTo>
                  <a:lnTo>
                    <a:pt x="775" y="1045"/>
                  </a:lnTo>
                  <a:lnTo>
                    <a:pt x="743" y="1077"/>
                  </a:lnTo>
                  <a:lnTo>
                    <a:pt x="702" y="1109"/>
                  </a:lnTo>
                  <a:lnTo>
                    <a:pt x="633" y="1147"/>
                  </a:lnTo>
                  <a:lnTo>
                    <a:pt x="539" y="1173"/>
                  </a:lnTo>
                  <a:lnTo>
                    <a:pt x="434" y="1184"/>
                  </a:lnTo>
                  <a:lnTo>
                    <a:pt x="330" y="1173"/>
                  </a:lnTo>
                  <a:lnTo>
                    <a:pt x="241" y="1141"/>
                  </a:lnTo>
                  <a:lnTo>
                    <a:pt x="157" y="1088"/>
                  </a:lnTo>
                  <a:lnTo>
                    <a:pt x="94" y="1023"/>
                  </a:lnTo>
                  <a:lnTo>
                    <a:pt x="42" y="938"/>
                  </a:lnTo>
                  <a:lnTo>
                    <a:pt x="10" y="847"/>
                  </a:lnTo>
                  <a:lnTo>
                    <a:pt x="0" y="740"/>
                  </a:lnTo>
                  <a:lnTo>
                    <a:pt x="15" y="600"/>
                  </a:lnTo>
                  <a:lnTo>
                    <a:pt x="63" y="461"/>
                  </a:lnTo>
                  <a:lnTo>
                    <a:pt x="136" y="338"/>
                  </a:lnTo>
                  <a:lnTo>
                    <a:pt x="225" y="225"/>
                  </a:lnTo>
                  <a:lnTo>
                    <a:pt x="335" y="134"/>
                  </a:lnTo>
                  <a:lnTo>
                    <a:pt x="455" y="65"/>
                  </a:lnTo>
                  <a:lnTo>
                    <a:pt x="581" y="16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14611" y="2928"/>
              <a:ext cx="372" cy="162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1" y="6"/>
                </a:cxn>
                <a:cxn ang="0">
                  <a:pos x="372" y="11"/>
                </a:cxn>
                <a:cxn ang="0">
                  <a:pos x="372" y="22"/>
                </a:cxn>
                <a:cxn ang="0">
                  <a:pos x="372" y="22"/>
                </a:cxn>
                <a:cxn ang="0">
                  <a:pos x="372" y="27"/>
                </a:cxn>
                <a:cxn ang="0">
                  <a:pos x="367" y="32"/>
                </a:cxn>
                <a:cxn ang="0">
                  <a:pos x="361" y="38"/>
                </a:cxn>
                <a:cxn ang="0">
                  <a:pos x="351" y="43"/>
                </a:cxn>
                <a:cxn ang="0">
                  <a:pos x="262" y="156"/>
                </a:cxn>
                <a:cxn ang="0">
                  <a:pos x="199" y="273"/>
                </a:cxn>
                <a:cxn ang="0">
                  <a:pos x="147" y="402"/>
                </a:cxn>
                <a:cxn ang="0">
                  <a:pos x="115" y="536"/>
                </a:cxn>
                <a:cxn ang="0">
                  <a:pos x="99" y="675"/>
                </a:cxn>
                <a:cxn ang="0">
                  <a:pos x="94" y="815"/>
                </a:cxn>
                <a:cxn ang="0">
                  <a:pos x="99" y="943"/>
                </a:cxn>
                <a:cxn ang="0">
                  <a:pos x="115" y="1077"/>
                </a:cxn>
                <a:cxn ang="0">
                  <a:pos x="147" y="1211"/>
                </a:cxn>
                <a:cxn ang="0">
                  <a:pos x="188" y="1345"/>
                </a:cxn>
                <a:cxn ang="0">
                  <a:pos x="257" y="1468"/>
                </a:cxn>
                <a:cxn ang="0">
                  <a:pos x="346" y="1575"/>
                </a:cxn>
                <a:cxn ang="0">
                  <a:pos x="356" y="1591"/>
                </a:cxn>
                <a:cxn ang="0">
                  <a:pos x="367" y="1597"/>
                </a:cxn>
                <a:cxn ang="0">
                  <a:pos x="367" y="1602"/>
                </a:cxn>
                <a:cxn ang="0">
                  <a:pos x="372" y="1607"/>
                </a:cxn>
                <a:cxn ang="0">
                  <a:pos x="372" y="1613"/>
                </a:cxn>
                <a:cxn ang="0">
                  <a:pos x="372" y="1613"/>
                </a:cxn>
                <a:cxn ang="0">
                  <a:pos x="372" y="1613"/>
                </a:cxn>
                <a:cxn ang="0">
                  <a:pos x="372" y="1623"/>
                </a:cxn>
                <a:cxn ang="0">
                  <a:pos x="361" y="1629"/>
                </a:cxn>
                <a:cxn ang="0">
                  <a:pos x="356" y="1629"/>
                </a:cxn>
                <a:cxn ang="0">
                  <a:pos x="340" y="1618"/>
                </a:cxn>
                <a:cxn ang="0">
                  <a:pos x="304" y="1597"/>
                </a:cxn>
                <a:cxn ang="0">
                  <a:pos x="262" y="1554"/>
                </a:cxn>
                <a:cxn ang="0">
                  <a:pos x="209" y="1490"/>
                </a:cxn>
                <a:cxn ang="0">
                  <a:pos x="157" y="1415"/>
                </a:cxn>
                <a:cxn ang="0">
                  <a:pos x="105" y="1323"/>
                </a:cxn>
                <a:cxn ang="0">
                  <a:pos x="52" y="1184"/>
                </a:cxn>
                <a:cxn ang="0">
                  <a:pos x="21" y="1050"/>
                </a:cxn>
                <a:cxn ang="0">
                  <a:pos x="5" y="922"/>
                </a:cxn>
                <a:cxn ang="0">
                  <a:pos x="0" y="815"/>
                </a:cxn>
                <a:cxn ang="0">
                  <a:pos x="5" y="707"/>
                </a:cxn>
                <a:cxn ang="0">
                  <a:pos x="21" y="584"/>
                </a:cxn>
                <a:cxn ang="0">
                  <a:pos x="52" y="456"/>
                </a:cxn>
                <a:cxn ang="0">
                  <a:pos x="105" y="322"/>
                </a:cxn>
                <a:cxn ang="0">
                  <a:pos x="152" y="225"/>
                </a:cxn>
                <a:cxn ang="0">
                  <a:pos x="204" y="145"/>
                </a:cxn>
                <a:cxn ang="0">
                  <a:pos x="257" y="81"/>
                </a:cxn>
                <a:cxn ang="0">
                  <a:pos x="304" y="38"/>
                </a:cxn>
                <a:cxn ang="0">
                  <a:pos x="335" y="11"/>
                </a:cxn>
                <a:cxn ang="0">
                  <a:pos x="356" y="0"/>
                </a:cxn>
              </a:cxnLst>
              <a:rect l="0" t="0" r="r" b="b"/>
              <a:pathLst>
                <a:path w="372" h="1629">
                  <a:moveTo>
                    <a:pt x="356" y="0"/>
                  </a:moveTo>
                  <a:lnTo>
                    <a:pt x="361" y="6"/>
                  </a:lnTo>
                  <a:lnTo>
                    <a:pt x="372" y="11"/>
                  </a:lnTo>
                  <a:lnTo>
                    <a:pt x="372" y="22"/>
                  </a:lnTo>
                  <a:lnTo>
                    <a:pt x="372" y="22"/>
                  </a:lnTo>
                  <a:lnTo>
                    <a:pt x="372" y="27"/>
                  </a:lnTo>
                  <a:lnTo>
                    <a:pt x="367" y="32"/>
                  </a:lnTo>
                  <a:lnTo>
                    <a:pt x="361" y="38"/>
                  </a:lnTo>
                  <a:lnTo>
                    <a:pt x="351" y="43"/>
                  </a:lnTo>
                  <a:lnTo>
                    <a:pt x="262" y="156"/>
                  </a:lnTo>
                  <a:lnTo>
                    <a:pt x="199" y="273"/>
                  </a:lnTo>
                  <a:lnTo>
                    <a:pt x="147" y="402"/>
                  </a:lnTo>
                  <a:lnTo>
                    <a:pt x="115" y="536"/>
                  </a:lnTo>
                  <a:lnTo>
                    <a:pt x="99" y="675"/>
                  </a:lnTo>
                  <a:lnTo>
                    <a:pt x="94" y="815"/>
                  </a:lnTo>
                  <a:lnTo>
                    <a:pt x="99" y="943"/>
                  </a:lnTo>
                  <a:lnTo>
                    <a:pt x="115" y="1077"/>
                  </a:lnTo>
                  <a:lnTo>
                    <a:pt x="147" y="1211"/>
                  </a:lnTo>
                  <a:lnTo>
                    <a:pt x="188" y="1345"/>
                  </a:lnTo>
                  <a:lnTo>
                    <a:pt x="257" y="1468"/>
                  </a:lnTo>
                  <a:lnTo>
                    <a:pt x="346" y="1575"/>
                  </a:lnTo>
                  <a:lnTo>
                    <a:pt x="356" y="1591"/>
                  </a:lnTo>
                  <a:lnTo>
                    <a:pt x="367" y="1597"/>
                  </a:lnTo>
                  <a:lnTo>
                    <a:pt x="367" y="1602"/>
                  </a:lnTo>
                  <a:lnTo>
                    <a:pt x="372" y="1607"/>
                  </a:lnTo>
                  <a:lnTo>
                    <a:pt x="372" y="1613"/>
                  </a:lnTo>
                  <a:lnTo>
                    <a:pt x="372" y="1613"/>
                  </a:lnTo>
                  <a:lnTo>
                    <a:pt x="372" y="1613"/>
                  </a:lnTo>
                  <a:lnTo>
                    <a:pt x="372" y="1623"/>
                  </a:lnTo>
                  <a:lnTo>
                    <a:pt x="361" y="1629"/>
                  </a:lnTo>
                  <a:lnTo>
                    <a:pt x="356" y="1629"/>
                  </a:lnTo>
                  <a:lnTo>
                    <a:pt x="340" y="1618"/>
                  </a:lnTo>
                  <a:lnTo>
                    <a:pt x="304" y="1597"/>
                  </a:lnTo>
                  <a:lnTo>
                    <a:pt x="262" y="1554"/>
                  </a:lnTo>
                  <a:lnTo>
                    <a:pt x="209" y="1490"/>
                  </a:lnTo>
                  <a:lnTo>
                    <a:pt x="157" y="1415"/>
                  </a:lnTo>
                  <a:lnTo>
                    <a:pt x="105" y="1323"/>
                  </a:lnTo>
                  <a:lnTo>
                    <a:pt x="52" y="1184"/>
                  </a:lnTo>
                  <a:lnTo>
                    <a:pt x="21" y="1050"/>
                  </a:lnTo>
                  <a:lnTo>
                    <a:pt x="5" y="922"/>
                  </a:lnTo>
                  <a:lnTo>
                    <a:pt x="0" y="815"/>
                  </a:lnTo>
                  <a:lnTo>
                    <a:pt x="5" y="707"/>
                  </a:lnTo>
                  <a:lnTo>
                    <a:pt x="21" y="584"/>
                  </a:lnTo>
                  <a:lnTo>
                    <a:pt x="52" y="456"/>
                  </a:lnTo>
                  <a:lnTo>
                    <a:pt x="105" y="322"/>
                  </a:lnTo>
                  <a:lnTo>
                    <a:pt x="152" y="225"/>
                  </a:lnTo>
                  <a:lnTo>
                    <a:pt x="204" y="145"/>
                  </a:lnTo>
                  <a:lnTo>
                    <a:pt x="257" y="81"/>
                  </a:lnTo>
                  <a:lnTo>
                    <a:pt x="304" y="38"/>
                  </a:lnTo>
                  <a:lnTo>
                    <a:pt x="335" y="11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3" name="Freeform 37"/>
            <p:cNvSpPr>
              <a:spLocks/>
            </p:cNvSpPr>
            <p:nvPr/>
          </p:nvSpPr>
          <p:spPr bwMode="auto">
            <a:xfrm>
              <a:off x="15124" y="3041"/>
              <a:ext cx="1158" cy="1109"/>
            </a:xfrm>
            <a:custGeom>
              <a:avLst/>
              <a:gdLst/>
              <a:ahLst/>
              <a:cxnLst>
                <a:cxn ang="0">
                  <a:pos x="173" y="5"/>
                </a:cxn>
                <a:cxn ang="0">
                  <a:pos x="309" y="0"/>
                </a:cxn>
                <a:cxn ang="0">
                  <a:pos x="414" y="0"/>
                </a:cxn>
                <a:cxn ang="0">
                  <a:pos x="430" y="10"/>
                </a:cxn>
                <a:cxn ang="0">
                  <a:pos x="430" y="37"/>
                </a:cxn>
                <a:cxn ang="0">
                  <a:pos x="409" y="48"/>
                </a:cxn>
                <a:cxn ang="0">
                  <a:pos x="356" y="48"/>
                </a:cxn>
                <a:cxn ang="0">
                  <a:pos x="304" y="91"/>
                </a:cxn>
                <a:cxn ang="0">
                  <a:pos x="309" y="102"/>
                </a:cxn>
                <a:cxn ang="0">
                  <a:pos x="854" y="166"/>
                </a:cxn>
                <a:cxn ang="0">
                  <a:pos x="880" y="134"/>
                </a:cxn>
                <a:cxn ang="0">
                  <a:pos x="901" y="85"/>
                </a:cxn>
                <a:cxn ang="0">
                  <a:pos x="880" y="59"/>
                </a:cxn>
                <a:cxn ang="0">
                  <a:pos x="849" y="48"/>
                </a:cxn>
                <a:cxn ang="0">
                  <a:pos x="828" y="48"/>
                </a:cxn>
                <a:cxn ang="0">
                  <a:pos x="817" y="32"/>
                </a:cxn>
                <a:cxn ang="0">
                  <a:pos x="828" y="5"/>
                </a:cxn>
                <a:cxn ang="0">
                  <a:pos x="849" y="0"/>
                </a:cxn>
                <a:cxn ang="0">
                  <a:pos x="1074" y="0"/>
                </a:cxn>
                <a:cxn ang="0">
                  <a:pos x="1158" y="5"/>
                </a:cxn>
                <a:cxn ang="0">
                  <a:pos x="1153" y="37"/>
                </a:cxn>
                <a:cxn ang="0">
                  <a:pos x="1137" y="48"/>
                </a:cxn>
                <a:cxn ang="0">
                  <a:pos x="1001" y="91"/>
                </a:cxn>
                <a:cxn ang="0">
                  <a:pos x="896" y="182"/>
                </a:cxn>
                <a:cxn ang="0">
                  <a:pos x="493" y="653"/>
                </a:cxn>
                <a:cxn ang="0">
                  <a:pos x="482" y="680"/>
                </a:cxn>
                <a:cxn ang="0">
                  <a:pos x="414" y="964"/>
                </a:cxn>
                <a:cxn ang="0">
                  <a:pos x="404" y="1039"/>
                </a:cxn>
                <a:cxn ang="0">
                  <a:pos x="445" y="1055"/>
                </a:cxn>
                <a:cxn ang="0">
                  <a:pos x="498" y="1060"/>
                </a:cxn>
                <a:cxn ang="0">
                  <a:pos x="534" y="1060"/>
                </a:cxn>
                <a:cxn ang="0">
                  <a:pos x="550" y="1077"/>
                </a:cxn>
                <a:cxn ang="0">
                  <a:pos x="540" y="1103"/>
                </a:cxn>
                <a:cxn ang="0">
                  <a:pos x="519" y="1109"/>
                </a:cxn>
                <a:cxn ang="0">
                  <a:pos x="362" y="1103"/>
                </a:cxn>
                <a:cxn ang="0">
                  <a:pos x="215" y="1109"/>
                </a:cxn>
                <a:cxn ang="0">
                  <a:pos x="110" y="1109"/>
                </a:cxn>
                <a:cxn ang="0">
                  <a:pos x="94" y="1098"/>
                </a:cxn>
                <a:cxn ang="0">
                  <a:pos x="100" y="1066"/>
                </a:cxn>
                <a:cxn ang="0">
                  <a:pos x="121" y="1060"/>
                </a:cxn>
                <a:cxn ang="0">
                  <a:pos x="236" y="1050"/>
                </a:cxn>
                <a:cxn ang="0">
                  <a:pos x="288" y="964"/>
                </a:cxn>
                <a:cxn ang="0">
                  <a:pos x="314" y="835"/>
                </a:cxn>
                <a:cxn ang="0">
                  <a:pos x="351" y="685"/>
                </a:cxn>
                <a:cxn ang="0">
                  <a:pos x="356" y="653"/>
                </a:cxn>
                <a:cxn ang="0">
                  <a:pos x="152" y="102"/>
                </a:cxn>
                <a:cxn ang="0">
                  <a:pos x="94" y="53"/>
                </a:cxn>
                <a:cxn ang="0">
                  <a:pos x="16" y="48"/>
                </a:cxn>
                <a:cxn ang="0">
                  <a:pos x="0" y="32"/>
                </a:cxn>
                <a:cxn ang="0">
                  <a:pos x="16" y="5"/>
                </a:cxn>
                <a:cxn ang="0">
                  <a:pos x="32" y="0"/>
                </a:cxn>
              </a:cxnLst>
              <a:rect l="0" t="0" r="r" b="b"/>
              <a:pathLst>
                <a:path w="1158" h="1109">
                  <a:moveTo>
                    <a:pt x="32" y="0"/>
                  </a:moveTo>
                  <a:lnTo>
                    <a:pt x="68" y="0"/>
                  </a:lnTo>
                  <a:lnTo>
                    <a:pt x="173" y="5"/>
                  </a:lnTo>
                  <a:lnTo>
                    <a:pt x="210" y="5"/>
                  </a:lnTo>
                  <a:lnTo>
                    <a:pt x="257" y="5"/>
                  </a:lnTo>
                  <a:lnTo>
                    <a:pt x="309" y="0"/>
                  </a:lnTo>
                  <a:lnTo>
                    <a:pt x="367" y="0"/>
                  </a:lnTo>
                  <a:lnTo>
                    <a:pt x="409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30" y="5"/>
                  </a:lnTo>
                  <a:lnTo>
                    <a:pt x="430" y="10"/>
                  </a:lnTo>
                  <a:lnTo>
                    <a:pt x="435" y="16"/>
                  </a:lnTo>
                  <a:lnTo>
                    <a:pt x="435" y="32"/>
                  </a:lnTo>
                  <a:lnTo>
                    <a:pt x="430" y="37"/>
                  </a:lnTo>
                  <a:lnTo>
                    <a:pt x="424" y="43"/>
                  </a:lnTo>
                  <a:lnTo>
                    <a:pt x="414" y="48"/>
                  </a:lnTo>
                  <a:lnTo>
                    <a:pt x="409" y="48"/>
                  </a:lnTo>
                  <a:lnTo>
                    <a:pt x="398" y="48"/>
                  </a:lnTo>
                  <a:lnTo>
                    <a:pt x="383" y="48"/>
                  </a:lnTo>
                  <a:lnTo>
                    <a:pt x="356" y="48"/>
                  </a:lnTo>
                  <a:lnTo>
                    <a:pt x="330" y="59"/>
                  </a:lnTo>
                  <a:lnTo>
                    <a:pt x="314" y="69"/>
                  </a:lnTo>
                  <a:lnTo>
                    <a:pt x="304" y="91"/>
                  </a:lnTo>
                  <a:lnTo>
                    <a:pt x="304" y="91"/>
                  </a:lnTo>
                  <a:lnTo>
                    <a:pt x="304" y="96"/>
                  </a:lnTo>
                  <a:lnTo>
                    <a:pt x="309" y="102"/>
                  </a:lnTo>
                  <a:lnTo>
                    <a:pt x="309" y="118"/>
                  </a:lnTo>
                  <a:lnTo>
                    <a:pt x="487" y="600"/>
                  </a:lnTo>
                  <a:lnTo>
                    <a:pt x="854" y="166"/>
                  </a:lnTo>
                  <a:lnTo>
                    <a:pt x="864" y="160"/>
                  </a:lnTo>
                  <a:lnTo>
                    <a:pt x="870" y="144"/>
                  </a:lnTo>
                  <a:lnTo>
                    <a:pt x="880" y="134"/>
                  </a:lnTo>
                  <a:lnTo>
                    <a:pt x="891" y="118"/>
                  </a:lnTo>
                  <a:lnTo>
                    <a:pt x="896" y="102"/>
                  </a:lnTo>
                  <a:lnTo>
                    <a:pt x="901" y="85"/>
                  </a:lnTo>
                  <a:lnTo>
                    <a:pt x="896" y="75"/>
                  </a:lnTo>
                  <a:lnTo>
                    <a:pt x="891" y="64"/>
                  </a:lnTo>
                  <a:lnTo>
                    <a:pt x="880" y="59"/>
                  </a:lnTo>
                  <a:lnTo>
                    <a:pt x="870" y="53"/>
                  </a:lnTo>
                  <a:lnTo>
                    <a:pt x="859" y="48"/>
                  </a:lnTo>
                  <a:lnTo>
                    <a:pt x="849" y="48"/>
                  </a:lnTo>
                  <a:lnTo>
                    <a:pt x="844" y="48"/>
                  </a:lnTo>
                  <a:lnTo>
                    <a:pt x="838" y="48"/>
                  </a:lnTo>
                  <a:lnTo>
                    <a:pt x="828" y="48"/>
                  </a:lnTo>
                  <a:lnTo>
                    <a:pt x="823" y="43"/>
                  </a:lnTo>
                  <a:lnTo>
                    <a:pt x="823" y="37"/>
                  </a:lnTo>
                  <a:lnTo>
                    <a:pt x="817" y="32"/>
                  </a:lnTo>
                  <a:lnTo>
                    <a:pt x="823" y="16"/>
                  </a:lnTo>
                  <a:lnTo>
                    <a:pt x="823" y="10"/>
                  </a:lnTo>
                  <a:lnTo>
                    <a:pt x="828" y="5"/>
                  </a:lnTo>
                  <a:lnTo>
                    <a:pt x="838" y="0"/>
                  </a:lnTo>
                  <a:lnTo>
                    <a:pt x="844" y="0"/>
                  </a:lnTo>
                  <a:lnTo>
                    <a:pt x="849" y="0"/>
                  </a:lnTo>
                  <a:lnTo>
                    <a:pt x="927" y="0"/>
                  </a:lnTo>
                  <a:lnTo>
                    <a:pt x="1011" y="5"/>
                  </a:lnTo>
                  <a:lnTo>
                    <a:pt x="1074" y="0"/>
                  </a:lnTo>
                  <a:lnTo>
                    <a:pt x="1137" y="0"/>
                  </a:lnTo>
                  <a:lnTo>
                    <a:pt x="1147" y="0"/>
                  </a:lnTo>
                  <a:lnTo>
                    <a:pt x="1158" y="5"/>
                  </a:lnTo>
                  <a:lnTo>
                    <a:pt x="1158" y="16"/>
                  </a:lnTo>
                  <a:lnTo>
                    <a:pt x="1158" y="32"/>
                  </a:lnTo>
                  <a:lnTo>
                    <a:pt x="1153" y="37"/>
                  </a:lnTo>
                  <a:lnTo>
                    <a:pt x="1147" y="43"/>
                  </a:lnTo>
                  <a:lnTo>
                    <a:pt x="1142" y="48"/>
                  </a:lnTo>
                  <a:lnTo>
                    <a:pt x="1137" y="48"/>
                  </a:lnTo>
                  <a:lnTo>
                    <a:pt x="1126" y="48"/>
                  </a:lnTo>
                  <a:lnTo>
                    <a:pt x="1053" y="64"/>
                  </a:lnTo>
                  <a:lnTo>
                    <a:pt x="1001" y="91"/>
                  </a:lnTo>
                  <a:lnTo>
                    <a:pt x="959" y="123"/>
                  </a:lnTo>
                  <a:lnTo>
                    <a:pt x="917" y="160"/>
                  </a:lnTo>
                  <a:lnTo>
                    <a:pt x="896" y="182"/>
                  </a:lnTo>
                  <a:lnTo>
                    <a:pt x="896" y="182"/>
                  </a:lnTo>
                  <a:lnTo>
                    <a:pt x="503" y="648"/>
                  </a:lnTo>
                  <a:lnTo>
                    <a:pt x="493" y="653"/>
                  </a:lnTo>
                  <a:lnTo>
                    <a:pt x="493" y="664"/>
                  </a:lnTo>
                  <a:lnTo>
                    <a:pt x="487" y="669"/>
                  </a:lnTo>
                  <a:lnTo>
                    <a:pt x="482" y="680"/>
                  </a:lnTo>
                  <a:lnTo>
                    <a:pt x="477" y="696"/>
                  </a:lnTo>
                  <a:lnTo>
                    <a:pt x="424" y="927"/>
                  </a:lnTo>
                  <a:lnTo>
                    <a:pt x="414" y="964"/>
                  </a:lnTo>
                  <a:lnTo>
                    <a:pt x="404" y="1007"/>
                  </a:lnTo>
                  <a:lnTo>
                    <a:pt x="404" y="1028"/>
                  </a:lnTo>
                  <a:lnTo>
                    <a:pt x="404" y="1039"/>
                  </a:lnTo>
                  <a:lnTo>
                    <a:pt x="409" y="1050"/>
                  </a:lnTo>
                  <a:lnTo>
                    <a:pt x="424" y="1055"/>
                  </a:lnTo>
                  <a:lnTo>
                    <a:pt x="445" y="1055"/>
                  </a:lnTo>
                  <a:lnTo>
                    <a:pt x="466" y="1055"/>
                  </a:lnTo>
                  <a:lnTo>
                    <a:pt x="482" y="1055"/>
                  </a:lnTo>
                  <a:lnTo>
                    <a:pt x="498" y="1060"/>
                  </a:lnTo>
                  <a:lnTo>
                    <a:pt x="503" y="1060"/>
                  </a:lnTo>
                  <a:lnTo>
                    <a:pt x="519" y="1060"/>
                  </a:lnTo>
                  <a:lnTo>
                    <a:pt x="534" y="1060"/>
                  </a:lnTo>
                  <a:lnTo>
                    <a:pt x="545" y="1060"/>
                  </a:lnTo>
                  <a:lnTo>
                    <a:pt x="545" y="1066"/>
                  </a:lnTo>
                  <a:lnTo>
                    <a:pt x="550" y="1077"/>
                  </a:lnTo>
                  <a:lnTo>
                    <a:pt x="545" y="1093"/>
                  </a:lnTo>
                  <a:lnTo>
                    <a:pt x="545" y="1098"/>
                  </a:lnTo>
                  <a:lnTo>
                    <a:pt x="540" y="1103"/>
                  </a:lnTo>
                  <a:lnTo>
                    <a:pt x="534" y="1109"/>
                  </a:lnTo>
                  <a:lnTo>
                    <a:pt x="524" y="1109"/>
                  </a:lnTo>
                  <a:lnTo>
                    <a:pt x="519" y="1109"/>
                  </a:lnTo>
                  <a:lnTo>
                    <a:pt x="477" y="1109"/>
                  </a:lnTo>
                  <a:lnTo>
                    <a:pt x="419" y="1109"/>
                  </a:lnTo>
                  <a:lnTo>
                    <a:pt x="362" y="1103"/>
                  </a:lnTo>
                  <a:lnTo>
                    <a:pt x="314" y="1103"/>
                  </a:lnTo>
                  <a:lnTo>
                    <a:pt x="273" y="1103"/>
                  </a:lnTo>
                  <a:lnTo>
                    <a:pt x="215" y="1109"/>
                  </a:lnTo>
                  <a:lnTo>
                    <a:pt x="157" y="1109"/>
                  </a:lnTo>
                  <a:lnTo>
                    <a:pt x="115" y="1109"/>
                  </a:lnTo>
                  <a:lnTo>
                    <a:pt x="110" y="1109"/>
                  </a:lnTo>
                  <a:lnTo>
                    <a:pt x="105" y="1109"/>
                  </a:lnTo>
                  <a:lnTo>
                    <a:pt x="100" y="1103"/>
                  </a:lnTo>
                  <a:lnTo>
                    <a:pt x="94" y="1098"/>
                  </a:lnTo>
                  <a:lnTo>
                    <a:pt x="94" y="1093"/>
                  </a:lnTo>
                  <a:lnTo>
                    <a:pt x="94" y="1077"/>
                  </a:lnTo>
                  <a:lnTo>
                    <a:pt x="100" y="1066"/>
                  </a:lnTo>
                  <a:lnTo>
                    <a:pt x="105" y="1060"/>
                  </a:lnTo>
                  <a:lnTo>
                    <a:pt x="110" y="1060"/>
                  </a:lnTo>
                  <a:lnTo>
                    <a:pt x="121" y="1060"/>
                  </a:lnTo>
                  <a:lnTo>
                    <a:pt x="136" y="1060"/>
                  </a:lnTo>
                  <a:lnTo>
                    <a:pt x="199" y="1055"/>
                  </a:lnTo>
                  <a:lnTo>
                    <a:pt x="236" y="1050"/>
                  </a:lnTo>
                  <a:lnTo>
                    <a:pt x="262" y="1034"/>
                  </a:lnTo>
                  <a:lnTo>
                    <a:pt x="273" y="1007"/>
                  </a:lnTo>
                  <a:lnTo>
                    <a:pt x="288" y="964"/>
                  </a:lnTo>
                  <a:lnTo>
                    <a:pt x="294" y="937"/>
                  </a:lnTo>
                  <a:lnTo>
                    <a:pt x="304" y="894"/>
                  </a:lnTo>
                  <a:lnTo>
                    <a:pt x="314" y="835"/>
                  </a:lnTo>
                  <a:lnTo>
                    <a:pt x="330" y="777"/>
                  </a:lnTo>
                  <a:lnTo>
                    <a:pt x="346" y="723"/>
                  </a:lnTo>
                  <a:lnTo>
                    <a:pt x="351" y="685"/>
                  </a:lnTo>
                  <a:lnTo>
                    <a:pt x="356" y="669"/>
                  </a:lnTo>
                  <a:lnTo>
                    <a:pt x="356" y="659"/>
                  </a:lnTo>
                  <a:lnTo>
                    <a:pt x="356" y="653"/>
                  </a:lnTo>
                  <a:lnTo>
                    <a:pt x="351" y="643"/>
                  </a:lnTo>
                  <a:lnTo>
                    <a:pt x="351" y="637"/>
                  </a:lnTo>
                  <a:lnTo>
                    <a:pt x="152" y="102"/>
                  </a:lnTo>
                  <a:lnTo>
                    <a:pt x="142" y="80"/>
                  </a:lnTo>
                  <a:lnTo>
                    <a:pt x="126" y="59"/>
                  </a:lnTo>
                  <a:lnTo>
                    <a:pt x="94" y="53"/>
                  </a:lnTo>
                  <a:lnTo>
                    <a:pt x="37" y="48"/>
                  </a:lnTo>
                  <a:lnTo>
                    <a:pt x="26" y="48"/>
                  </a:lnTo>
                  <a:lnTo>
                    <a:pt x="16" y="48"/>
                  </a:lnTo>
                  <a:lnTo>
                    <a:pt x="11" y="43"/>
                  </a:lnTo>
                  <a:lnTo>
                    <a:pt x="5" y="37"/>
                  </a:lnTo>
                  <a:lnTo>
                    <a:pt x="0" y="32"/>
                  </a:lnTo>
                  <a:lnTo>
                    <a:pt x="5" y="16"/>
                  </a:lnTo>
                  <a:lnTo>
                    <a:pt x="5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4" name="Freeform 38"/>
            <p:cNvSpPr>
              <a:spLocks noEditPoints="1"/>
            </p:cNvSpPr>
            <p:nvPr/>
          </p:nvSpPr>
          <p:spPr bwMode="auto">
            <a:xfrm>
              <a:off x="16083" y="3876"/>
              <a:ext cx="1105" cy="520"/>
            </a:xfrm>
            <a:custGeom>
              <a:avLst/>
              <a:gdLst/>
              <a:ahLst/>
              <a:cxnLst>
                <a:cxn ang="0">
                  <a:pos x="146" y="81"/>
                </a:cxn>
                <a:cxn ang="0">
                  <a:pos x="47" y="183"/>
                </a:cxn>
                <a:cxn ang="0">
                  <a:pos x="36" y="327"/>
                </a:cxn>
                <a:cxn ang="0">
                  <a:pos x="104" y="434"/>
                </a:cxn>
                <a:cxn ang="0">
                  <a:pos x="225" y="477"/>
                </a:cxn>
                <a:cxn ang="0">
                  <a:pos x="372" y="429"/>
                </a:cxn>
                <a:cxn ang="0">
                  <a:pos x="476" y="333"/>
                </a:cxn>
                <a:cxn ang="0">
                  <a:pos x="445" y="215"/>
                </a:cxn>
                <a:cxn ang="0">
                  <a:pos x="335" y="102"/>
                </a:cxn>
                <a:cxn ang="0">
                  <a:pos x="220" y="65"/>
                </a:cxn>
                <a:cxn ang="0">
                  <a:pos x="801" y="59"/>
                </a:cxn>
                <a:cxn ang="0">
                  <a:pos x="675" y="140"/>
                </a:cxn>
                <a:cxn ang="0">
                  <a:pos x="602" y="236"/>
                </a:cxn>
                <a:cxn ang="0">
                  <a:pos x="602" y="236"/>
                </a:cxn>
                <a:cxn ang="0">
                  <a:pos x="660" y="311"/>
                </a:cxn>
                <a:cxn ang="0">
                  <a:pos x="770" y="418"/>
                </a:cxn>
                <a:cxn ang="0">
                  <a:pos x="885" y="456"/>
                </a:cxn>
                <a:cxn ang="0">
                  <a:pos x="1016" y="402"/>
                </a:cxn>
                <a:cxn ang="0">
                  <a:pos x="1074" y="263"/>
                </a:cxn>
                <a:cxn ang="0">
                  <a:pos x="1037" y="140"/>
                </a:cxn>
                <a:cxn ang="0">
                  <a:pos x="943" y="59"/>
                </a:cxn>
                <a:cxn ang="0">
                  <a:pos x="241" y="0"/>
                </a:cxn>
                <a:cxn ang="0">
                  <a:pos x="372" y="33"/>
                </a:cxn>
                <a:cxn ang="0">
                  <a:pos x="471" y="97"/>
                </a:cxn>
                <a:cxn ang="0">
                  <a:pos x="524" y="150"/>
                </a:cxn>
                <a:cxn ang="0">
                  <a:pos x="586" y="161"/>
                </a:cxn>
                <a:cxn ang="0">
                  <a:pos x="670" y="75"/>
                </a:cxn>
                <a:cxn ang="0">
                  <a:pos x="796" y="11"/>
                </a:cxn>
                <a:cxn ang="0">
                  <a:pos x="948" y="17"/>
                </a:cxn>
                <a:cxn ang="0">
                  <a:pos x="1063" y="113"/>
                </a:cxn>
                <a:cxn ang="0">
                  <a:pos x="1105" y="263"/>
                </a:cxn>
                <a:cxn ang="0">
                  <a:pos x="1063" y="413"/>
                </a:cxn>
                <a:cxn ang="0">
                  <a:pos x="948" y="504"/>
                </a:cxn>
                <a:cxn ang="0">
                  <a:pos x="801" y="515"/>
                </a:cxn>
                <a:cxn ang="0">
                  <a:pos x="665" y="450"/>
                </a:cxn>
                <a:cxn ang="0">
                  <a:pos x="607" y="402"/>
                </a:cxn>
                <a:cxn ang="0">
                  <a:pos x="544" y="327"/>
                </a:cxn>
                <a:cxn ang="0">
                  <a:pos x="461" y="424"/>
                </a:cxn>
                <a:cxn ang="0">
                  <a:pos x="324" y="504"/>
                </a:cxn>
                <a:cxn ang="0">
                  <a:pos x="157" y="504"/>
                </a:cxn>
                <a:cxn ang="0">
                  <a:pos x="42" y="413"/>
                </a:cxn>
                <a:cxn ang="0">
                  <a:pos x="0" y="263"/>
                </a:cxn>
                <a:cxn ang="0">
                  <a:pos x="42" y="113"/>
                </a:cxn>
                <a:cxn ang="0">
                  <a:pos x="162" y="17"/>
                </a:cxn>
              </a:cxnLst>
              <a:rect l="0" t="0" r="r" b="b"/>
              <a:pathLst>
                <a:path w="1105" h="520">
                  <a:moveTo>
                    <a:pt x="220" y="65"/>
                  </a:moveTo>
                  <a:lnTo>
                    <a:pt x="146" y="81"/>
                  </a:lnTo>
                  <a:lnTo>
                    <a:pt x="89" y="124"/>
                  </a:lnTo>
                  <a:lnTo>
                    <a:pt x="47" y="183"/>
                  </a:lnTo>
                  <a:lnTo>
                    <a:pt x="31" y="263"/>
                  </a:lnTo>
                  <a:lnTo>
                    <a:pt x="36" y="327"/>
                  </a:lnTo>
                  <a:lnTo>
                    <a:pt x="63" y="386"/>
                  </a:lnTo>
                  <a:lnTo>
                    <a:pt x="104" y="434"/>
                  </a:lnTo>
                  <a:lnTo>
                    <a:pt x="162" y="467"/>
                  </a:lnTo>
                  <a:lnTo>
                    <a:pt x="225" y="477"/>
                  </a:lnTo>
                  <a:lnTo>
                    <a:pt x="304" y="461"/>
                  </a:lnTo>
                  <a:lnTo>
                    <a:pt x="372" y="429"/>
                  </a:lnTo>
                  <a:lnTo>
                    <a:pt x="429" y="386"/>
                  </a:lnTo>
                  <a:lnTo>
                    <a:pt x="476" y="333"/>
                  </a:lnTo>
                  <a:lnTo>
                    <a:pt x="508" y="284"/>
                  </a:lnTo>
                  <a:lnTo>
                    <a:pt x="445" y="215"/>
                  </a:lnTo>
                  <a:lnTo>
                    <a:pt x="393" y="150"/>
                  </a:lnTo>
                  <a:lnTo>
                    <a:pt x="335" y="102"/>
                  </a:lnTo>
                  <a:lnTo>
                    <a:pt x="283" y="75"/>
                  </a:lnTo>
                  <a:lnTo>
                    <a:pt x="220" y="65"/>
                  </a:lnTo>
                  <a:close/>
                  <a:moveTo>
                    <a:pt x="880" y="49"/>
                  </a:moveTo>
                  <a:lnTo>
                    <a:pt x="801" y="59"/>
                  </a:lnTo>
                  <a:lnTo>
                    <a:pt x="733" y="92"/>
                  </a:lnTo>
                  <a:lnTo>
                    <a:pt x="675" y="140"/>
                  </a:lnTo>
                  <a:lnTo>
                    <a:pt x="634" y="188"/>
                  </a:lnTo>
                  <a:lnTo>
                    <a:pt x="602" y="236"/>
                  </a:lnTo>
                  <a:lnTo>
                    <a:pt x="602" y="236"/>
                  </a:lnTo>
                  <a:lnTo>
                    <a:pt x="602" y="236"/>
                  </a:lnTo>
                  <a:lnTo>
                    <a:pt x="602" y="236"/>
                  </a:lnTo>
                  <a:lnTo>
                    <a:pt x="660" y="311"/>
                  </a:lnTo>
                  <a:lnTo>
                    <a:pt x="717" y="370"/>
                  </a:lnTo>
                  <a:lnTo>
                    <a:pt x="770" y="418"/>
                  </a:lnTo>
                  <a:lnTo>
                    <a:pt x="827" y="450"/>
                  </a:lnTo>
                  <a:lnTo>
                    <a:pt x="885" y="456"/>
                  </a:lnTo>
                  <a:lnTo>
                    <a:pt x="958" y="445"/>
                  </a:lnTo>
                  <a:lnTo>
                    <a:pt x="1016" y="402"/>
                  </a:lnTo>
                  <a:lnTo>
                    <a:pt x="1058" y="338"/>
                  </a:lnTo>
                  <a:lnTo>
                    <a:pt x="1074" y="263"/>
                  </a:lnTo>
                  <a:lnTo>
                    <a:pt x="1063" y="199"/>
                  </a:lnTo>
                  <a:lnTo>
                    <a:pt x="1037" y="140"/>
                  </a:lnTo>
                  <a:lnTo>
                    <a:pt x="1000" y="92"/>
                  </a:lnTo>
                  <a:lnTo>
                    <a:pt x="943" y="59"/>
                  </a:lnTo>
                  <a:lnTo>
                    <a:pt x="880" y="49"/>
                  </a:lnTo>
                  <a:close/>
                  <a:moveTo>
                    <a:pt x="241" y="0"/>
                  </a:moveTo>
                  <a:lnTo>
                    <a:pt x="304" y="11"/>
                  </a:lnTo>
                  <a:lnTo>
                    <a:pt x="372" y="33"/>
                  </a:lnTo>
                  <a:lnTo>
                    <a:pt x="440" y="70"/>
                  </a:lnTo>
                  <a:lnTo>
                    <a:pt x="471" y="97"/>
                  </a:lnTo>
                  <a:lnTo>
                    <a:pt x="497" y="118"/>
                  </a:lnTo>
                  <a:lnTo>
                    <a:pt x="524" y="150"/>
                  </a:lnTo>
                  <a:lnTo>
                    <a:pt x="560" y="193"/>
                  </a:lnTo>
                  <a:lnTo>
                    <a:pt x="586" y="161"/>
                  </a:lnTo>
                  <a:lnTo>
                    <a:pt x="623" y="118"/>
                  </a:lnTo>
                  <a:lnTo>
                    <a:pt x="670" y="75"/>
                  </a:lnTo>
                  <a:lnTo>
                    <a:pt x="728" y="38"/>
                  </a:lnTo>
                  <a:lnTo>
                    <a:pt x="796" y="11"/>
                  </a:lnTo>
                  <a:lnTo>
                    <a:pt x="869" y="0"/>
                  </a:lnTo>
                  <a:lnTo>
                    <a:pt x="948" y="17"/>
                  </a:lnTo>
                  <a:lnTo>
                    <a:pt x="1016" y="54"/>
                  </a:lnTo>
                  <a:lnTo>
                    <a:pt x="1063" y="113"/>
                  </a:lnTo>
                  <a:lnTo>
                    <a:pt x="1094" y="183"/>
                  </a:lnTo>
                  <a:lnTo>
                    <a:pt x="1105" y="263"/>
                  </a:lnTo>
                  <a:lnTo>
                    <a:pt x="1094" y="343"/>
                  </a:lnTo>
                  <a:lnTo>
                    <a:pt x="1063" y="413"/>
                  </a:lnTo>
                  <a:lnTo>
                    <a:pt x="1011" y="467"/>
                  </a:lnTo>
                  <a:lnTo>
                    <a:pt x="948" y="504"/>
                  </a:lnTo>
                  <a:lnTo>
                    <a:pt x="869" y="520"/>
                  </a:lnTo>
                  <a:lnTo>
                    <a:pt x="801" y="515"/>
                  </a:lnTo>
                  <a:lnTo>
                    <a:pt x="733" y="493"/>
                  </a:lnTo>
                  <a:lnTo>
                    <a:pt x="665" y="450"/>
                  </a:lnTo>
                  <a:lnTo>
                    <a:pt x="634" y="429"/>
                  </a:lnTo>
                  <a:lnTo>
                    <a:pt x="607" y="402"/>
                  </a:lnTo>
                  <a:lnTo>
                    <a:pt x="581" y="375"/>
                  </a:lnTo>
                  <a:lnTo>
                    <a:pt x="544" y="327"/>
                  </a:lnTo>
                  <a:lnTo>
                    <a:pt x="508" y="370"/>
                  </a:lnTo>
                  <a:lnTo>
                    <a:pt x="461" y="424"/>
                  </a:lnTo>
                  <a:lnTo>
                    <a:pt x="398" y="472"/>
                  </a:lnTo>
                  <a:lnTo>
                    <a:pt x="324" y="504"/>
                  </a:lnTo>
                  <a:lnTo>
                    <a:pt x="235" y="520"/>
                  </a:lnTo>
                  <a:lnTo>
                    <a:pt x="157" y="504"/>
                  </a:lnTo>
                  <a:lnTo>
                    <a:pt x="94" y="467"/>
                  </a:lnTo>
                  <a:lnTo>
                    <a:pt x="42" y="413"/>
                  </a:lnTo>
                  <a:lnTo>
                    <a:pt x="10" y="338"/>
                  </a:lnTo>
                  <a:lnTo>
                    <a:pt x="0" y="263"/>
                  </a:lnTo>
                  <a:lnTo>
                    <a:pt x="10" y="183"/>
                  </a:lnTo>
                  <a:lnTo>
                    <a:pt x="42" y="113"/>
                  </a:lnTo>
                  <a:lnTo>
                    <a:pt x="94" y="54"/>
                  </a:lnTo>
                  <a:lnTo>
                    <a:pt x="162" y="17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5" name="Freeform 39"/>
            <p:cNvSpPr>
              <a:spLocks/>
            </p:cNvSpPr>
            <p:nvPr/>
          </p:nvSpPr>
          <p:spPr bwMode="auto">
            <a:xfrm>
              <a:off x="17450" y="2928"/>
              <a:ext cx="366" cy="1629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1" y="11"/>
                </a:cxn>
                <a:cxn ang="0">
                  <a:pos x="68" y="38"/>
                </a:cxn>
                <a:cxn ang="0">
                  <a:pos x="110" y="81"/>
                </a:cxn>
                <a:cxn ang="0">
                  <a:pos x="162" y="140"/>
                </a:cxn>
                <a:cxn ang="0">
                  <a:pos x="215" y="220"/>
                </a:cxn>
                <a:cxn ang="0">
                  <a:pos x="262" y="311"/>
                </a:cxn>
                <a:cxn ang="0">
                  <a:pos x="319" y="450"/>
                </a:cxn>
                <a:cxn ang="0">
                  <a:pos x="351" y="584"/>
                </a:cxn>
                <a:cxn ang="0">
                  <a:pos x="366" y="707"/>
                </a:cxn>
                <a:cxn ang="0">
                  <a:pos x="366" y="815"/>
                </a:cxn>
                <a:cxn ang="0">
                  <a:pos x="366" y="815"/>
                </a:cxn>
                <a:cxn ang="0">
                  <a:pos x="366" y="927"/>
                </a:cxn>
                <a:cxn ang="0">
                  <a:pos x="351" y="1045"/>
                </a:cxn>
                <a:cxn ang="0">
                  <a:pos x="319" y="1179"/>
                </a:cxn>
                <a:cxn ang="0">
                  <a:pos x="267" y="1313"/>
                </a:cxn>
                <a:cxn ang="0">
                  <a:pos x="220" y="1409"/>
                </a:cxn>
                <a:cxn ang="0">
                  <a:pos x="162" y="1484"/>
                </a:cxn>
                <a:cxn ang="0">
                  <a:pos x="110" y="1548"/>
                </a:cxn>
                <a:cxn ang="0">
                  <a:pos x="68" y="1591"/>
                </a:cxn>
                <a:cxn ang="0">
                  <a:pos x="31" y="1618"/>
                </a:cxn>
                <a:cxn ang="0">
                  <a:pos x="16" y="1629"/>
                </a:cxn>
                <a:cxn ang="0">
                  <a:pos x="5" y="1629"/>
                </a:cxn>
                <a:cxn ang="0">
                  <a:pos x="0" y="1623"/>
                </a:cxn>
                <a:cxn ang="0">
                  <a:pos x="0" y="1613"/>
                </a:cxn>
                <a:cxn ang="0">
                  <a:pos x="0" y="1613"/>
                </a:cxn>
                <a:cxn ang="0">
                  <a:pos x="0" y="1607"/>
                </a:cxn>
                <a:cxn ang="0">
                  <a:pos x="5" y="1602"/>
                </a:cxn>
                <a:cxn ang="0">
                  <a:pos x="10" y="1597"/>
                </a:cxn>
                <a:cxn ang="0">
                  <a:pos x="21" y="1586"/>
                </a:cxn>
                <a:cxn ang="0">
                  <a:pos x="110" y="1479"/>
                </a:cxn>
                <a:cxn ang="0">
                  <a:pos x="173" y="1356"/>
                </a:cxn>
                <a:cxn ang="0">
                  <a:pos x="225" y="1227"/>
                </a:cxn>
                <a:cxn ang="0">
                  <a:pos x="251" y="1093"/>
                </a:cxn>
                <a:cxn ang="0">
                  <a:pos x="272" y="954"/>
                </a:cxn>
                <a:cxn ang="0">
                  <a:pos x="277" y="815"/>
                </a:cxn>
                <a:cxn ang="0">
                  <a:pos x="267" y="622"/>
                </a:cxn>
                <a:cxn ang="0">
                  <a:pos x="236" y="450"/>
                </a:cxn>
                <a:cxn ang="0">
                  <a:pos x="183" y="295"/>
                </a:cxn>
                <a:cxn ang="0">
                  <a:pos x="115" y="166"/>
                </a:cxn>
                <a:cxn ang="0">
                  <a:pos x="26" y="54"/>
                </a:cxn>
                <a:cxn ang="0">
                  <a:pos x="16" y="43"/>
                </a:cxn>
                <a:cxn ang="0">
                  <a:pos x="5" y="32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5" y="6"/>
                </a:cxn>
                <a:cxn ang="0">
                  <a:pos x="16" y="0"/>
                </a:cxn>
              </a:cxnLst>
              <a:rect l="0" t="0" r="r" b="b"/>
              <a:pathLst>
                <a:path w="366" h="1629">
                  <a:moveTo>
                    <a:pt x="16" y="0"/>
                  </a:moveTo>
                  <a:lnTo>
                    <a:pt x="31" y="11"/>
                  </a:lnTo>
                  <a:lnTo>
                    <a:pt x="68" y="38"/>
                  </a:lnTo>
                  <a:lnTo>
                    <a:pt x="110" y="81"/>
                  </a:lnTo>
                  <a:lnTo>
                    <a:pt x="162" y="140"/>
                  </a:lnTo>
                  <a:lnTo>
                    <a:pt x="215" y="220"/>
                  </a:lnTo>
                  <a:lnTo>
                    <a:pt x="262" y="311"/>
                  </a:lnTo>
                  <a:lnTo>
                    <a:pt x="319" y="450"/>
                  </a:lnTo>
                  <a:lnTo>
                    <a:pt x="351" y="584"/>
                  </a:lnTo>
                  <a:lnTo>
                    <a:pt x="366" y="707"/>
                  </a:lnTo>
                  <a:lnTo>
                    <a:pt x="366" y="815"/>
                  </a:lnTo>
                  <a:lnTo>
                    <a:pt x="366" y="815"/>
                  </a:lnTo>
                  <a:lnTo>
                    <a:pt x="366" y="927"/>
                  </a:lnTo>
                  <a:lnTo>
                    <a:pt x="351" y="1045"/>
                  </a:lnTo>
                  <a:lnTo>
                    <a:pt x="319" y="1179"/>
                  </a:lnTo>
                  <a:lnTo>
                    <a:pt x="267" y="1313"/>
                  </a:lnTo>
                  <a:lnTo>
                    <a:pt x="220" y="1409"/>
                  </a:lnTo>
                  <a:lnTo>
                    <a:pt x="162" y="1484"/>
                  </a:lnTo>
                  <a:lnTo>
                    <a:pt x="110" y="1548"/>
                  </a:lnTo>
                  <a:lnTo>
                    <a:pt x="68" y="1591"/>
                  </a:lnTo>
                  <a:lnTo>
                    <a:pt x="31" y="1618"/>
                  </a:lnTo>
                  <a:lnTo>
                    <a:pt x="16" y="1629"/>
                  </a:lnTo>
                  <a:lnTo>
                    <a:pt x="5" y="1629"/>
                  </a:lnTo>
                  <a:lnTo>
                    <a:pt x="0" y="1623"/>
                  </a:lnTo>
                  <a:lnTo>
                    <a:pt x="0" y="1613"/>
                  </a:lnTo>
                  <a:lnTo>
                    <a:pt x="0" y="1613"/>
                  </a:lnTo>
                  <a:lnTo>
                    <a:pt x="0" y="1607"/>
                  </a:lnTo>
                  <a:lnTo>
                    <a:pt x="5" y="1602"/>
                  </a:lnTo>
                  <a:lnTo>
                    <a:pt x="10" y="1597"/>
                  </a:lnTo>
                  <a:lnTo>
                    <a:pt x="21" y="1586"/>
                  </a:lnTo>
                  <a:lnTo>
                    <a:pt x="110" y="1479"/>
                  </a:lnTo>
                  <a:lnTo>
                    <a:pt x="173" y="1356"/>
                  </a:lnTo>
                  <a:lnTo>
                    <a:pt x="225" y="1227"/>
                  </a:lnTo>
                  <a:lnTo>
                    <a:pt x="251" y="1093"/>
                  </a:lnTo>
                  <a:lnTo>
                    <a:pt x="272" y="954"/>
                  </a:lnTo>
                  <a:lnTo>
                    <a:pt x="277" y="815"/>
                  </a:lnTo>
                  <a:lnTo>
                    <a:pt x="267" y="622"/>
                  </a:lnTo>
                  <a:lnTo>
                    <a:pt x="236" y="450"/>
                  </a:lnTo>
                  <a:lnTo>
                    <a:pt x="183" y="295"/>
                  </a:lnTo>
                  <a:lnTo>
                    <a:pt x="115" y="166"/>
                  </a:lnTo>
                  <a:lnTo>
                    <a:pt x="26" y="54"/>
                  </a:lnTo>
                  <a:lnTo>
                    <a:pt x="16" y="43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5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6" name="Freeform 40"/>
            <p:cNvSpPr>
              <a:spLocks/>
            </p:cNvSpPr>
            <p:nvPr/>
          </p:nvSpPr>
          <p:spPr bwMode="auto">
            <a:xfrm>
              <a:off x="18063" y="2928"/>
              <a:ext cx="372" cy="162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6" y="11"/>
                </a:cxn>
                <a:cxn ang="0">
                  <a:pos x="68" y="38"/>
                </a:cxn>
                <a:cxn ang="0">
                  <a:pos x="110" y="81"/>
                </a:cxn>
                <a:cxn ang="0">
                  <a:pos x="162" y="140"/>
                </a:cxn>
                <a:cxn ang="0">
                  <a:pos x="214" y="220"/>
                </a:cxn>
                <a:cxn ang="0">
                  <a:pos x="267" y="311"/>
                </a:cxn>
                <a:cxn ang="0">
                  <a:pos x="319" y="450"/>
                </a:cxn>
                <a:cxn ang="0">
                  <a:pos x="351" y="584"/>
                </a:cxn>
                <a:cxn ang="0">
                  <a:pos x="366" y="707"/>
                </a:cxn>
                <a:cxn ang="0">
                  <a:pos x="372" y="815"/>
                </a:cxn>
                <a:cxn ang="0">
                  <a:pos x="372" y="815"/>
                </a:cxn>
                <a:cxn ang="0">
                  <a:pos x="366" y="927"/>
                </a:cxn>
                <a:cxn ang="0">
                  <a:pos x="351" y="1045"/>
                </a:cxn>
                <a:cxn ang="0">
                  <a:pos x="319" y="1179"/>
                </a:cxn>
                <a:cxn ang="0">
                  <a:pos x="272" y="1313"/>
                </a:cxn>
                <a:cxn ang="0">
                  <a:pos x="220" y="1409"/>
                </a:cxn>
                <a:cxn ang="0">
                  <a:pos x="167" y="1484"/>
                </a:cxn>
                <a:cxn ang="0">
                  <a:pos x="115" y="1548"/>
                </a:cxn>
                <a:cxn ang="0">
                  <a:pos x="68" y="1591"/>
                </a:cxn>
                <a:cxn ang="0">
                  <a:pos x="36" y="1618"/>
                </a:cxn>
                <a:cxn ang="0">
                  <a:pos x="15" y="1629"/>
                </a:cxn>
                <a:cxn ang="0">
                  <a:pos x="10" y="1629"/>
                </a:cxn>
                <a:cxn ang="0">
                  <a:pos x="5" y="1623"/>
                </a:cxn>
                <a:cxn ang="0">
                  <a:pos x="0" y="1613"/>
                </a:cxn>
                <a:cxn ang="0">
                  <a:pos x="0" y="1613"/>
                </a:cxn>
                <a:cxn ang="0">
                  <a:pos x="0" y="1607"/>
                </a:cxn>
                <a:cxn ang="0">
                  <a:pos x="5" y="1602"/>
                </a:cxn>
                <a:cxn ang="0">
                  <a:pos x="10" y="1597"/>
                </a:cxn>
                <a:cxn ang="0">
                  <a:pos x="21" y="1586"/>
                </a:cxn>
                <a:cxn ang="0">
                  <a:pos x="110" y="1479"/>
                </a:cxn>
                <a:cxn ang="0">
                  <a:pos x="178" y="1356"/>
                </a:cxn>
                <a:cxn ang="0">
                  <a:pos x="225" y="1227"/>
                </a:cxn>
                <a:cxn ang="0">
                  <a:pos x="256" y="1093"/>
                </a:cxn>
                <a:cxn ang="0">
                  <a:pos x="272" y="954"/>
                </a:cxn>
                <a:cxn ang="0">
                  <a:pos x="277" y="815"/>
                </a:cxn>
                <a:cxn ang="0">
                  <a:pos x="267" y="622"/>
                </a:cxn>
                <a:cxn ang="0">
                  <a:pos x="235" y="450"/>
                </a:cxn>
                <a:cxn ang="0">
                  <a:pos x="183" y="295"/>
                </a:cxn>
                <a:cxn ang="0">
                  <a:pos x="115" y="166"/>
                </a:cxn>
                <a:cxn ang="0">
                  <a:pos x="31" y="54"/>
                </a:cxn>
                <a:cxn ang="0">
                  <a:pos x="15" y="43"/>
                </a:cxn>
                <a:cxn ang="0">
                  <a:pos x="10" y="32"/>
                </a:cxn>
                <a:cxn ang="0">
                  <a:pos x="5" y="27"/>
                </a:cxn>
                <a:cxn ang="0">
                  <a:pos x="0" y="2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11"/>
                </a:cxn>
                <a:cxn ang="0">
                  <a:pos x="10" y="6"/>
                </a:cxn>
                <a:cxn ang="0">
                  <a:pos x="15" y="0"/>
                </a:cxn>
              </a:cxnLst>
              <a:rect l="0" t="0" r="r" b="b"/>
              <a:pathLst>
                <a:path w="372" h="1629">
                  <a:moveTo>
                    <a:pt x="15" y="0"/>
                  </a:moveTo>
                  <a:lnTo>
                    <a:pt x="36" y="11"/>
                  </a:lnTo>
                  <a:lnTo>
                    <a:pt x="68" y="38"/>
                  </a:lnTo>
                  <a:lnTo>
                    <a:pt x="110" y="81"/>
                  </a:lnTo>
                  <a:lnTo>
                    <a:pt x="162" y="140"/>
                  </a:lnTo>
                  <a:lnTo>
                    <a:pt x="214" y="220"/>
                  </a:lnTo>
                  <a:lnTo>
                    <a:pt x="267" y="311"/>
                  </a:lnTo>
                  <a:lnTo>
                    <a:pt x="319" y="450"/>
                  </a:lnTo>
                  <a:lnTo>
                    <a:pt x="351" y="584"/>
                  </a:lnTo>
                  <a:lnTo>
                    <a:pt x="366" y="707"/>
                  </a:lnTo>
                  <a:lnTo>
                    <a:pt x="372" y="815"/>
                  </a:lnTo>
                  <a:lnTo>
                    <a:pt x="372" y="815"/>
                  </a:lnTo>
                  <a:lnTo>
                    <a:pt x="366" y="927"/>
                  </a:lnTo>
                  <a:lnTo>
                    <a:pt x="351" y="1045"/>
                  </a:lnTo>
                  <a:lnTo>
                    <a:pt x="319" y="1179"/>
                  </a:lnTo>
                  <a:lnTo>
                    <a:pt x="272" y="1313"/>
                  </a:lnTo>
                  <a:lnTo>
                    <a:pt x="220" y="1409"/>
                  </a:lnTo>
                  <a:lnTo>
                    <a:pt x="167" y="1484"/>
                  </a:lnTo>
                  <a:lnTo>
                    <a:pt x="115" y="1548"/>
                  </a:lnTo>
                  <a:lnTo>
                    <a:pt x="68" y="1591"/>
                  </a:lnTo>
                  <a:lnTo>
                    <a:pt x="36" y="1618"/>
                  </a:lnTo>
                  <a:lnTo>
                    <a:pt x="15" y="1629"/>
                  </a:lnTo>
                  <a:lnTo>
                    <a:pt x="10" y="1629"/>
                  </a:lnTo>
                  <a:lnTo>
                    <a:pt x="5" y="1623"/>
                  </a:lnTo>
                  <a:lnTo>
                    <a:pt x="0" y="1613"/>
                  </a:lnTo>
                  <a:lnTo>
                    <a:pt x="0" y="1613"/>
                  </a:lnTo>
                  <a:lnTo>
                    <a:pt x="0" y="1607"/>
                  </a:lnTo>
                  <a:lnTo>
                    <a:pt x="5" y="1602"/>
                  </a:lnTo>
                  <a:lnTo>
                    <a:pt x="10" y="1597"/>
                  </a:lnTo>
                  <a:lnTo>
                    <a:pt x="21" y="1586"/>
                  </a:lnTo>
                  <a:lnTo>
                    <a:pt x="110" y="1479"/>
                  </a:lnTo>
                  <a:lnTo>
                    <a:pt x="178" y="1356"/>
                  </a:lnTo>
                  <a:lnTo>
                    <a:pt x="225" y="1227"/>
                  </a:lnTo>
                  <a:lnTo>
                    <a:pt x="256" y="1093"/>
                  </a:lnTo>
                  <a:lnTo>
                    <a:pt x="272" y="954"/>
                  </a:lnTo>
                  <a:lnTo>
                    <a:pt x="277" y="815"/>
                  </a:lnTo>
                  <a:lnTo>
                    <a:pt x="267" y="622"/>
                  </a:lnTo>
                  <a:lnTo>
                    <a:pt x="235" y="450"/>
                  </a:lnTo>
                  <a:lnTo>
                    <a:pt x="183" y="295"/>
                  </a:lnTo>
                  <a:lnTo>
                    <a:pt x="115" y="166"/>
                  </a:lnTo>
                  <a:lnTo>
                    <a:pt x="31" y="54"/>
                  </a:lnTo>
                  <a:lnTo>
                    <a:pt x="15" y="43"/>
                  </a:lnTo>
                  <a:lnTo>
                    <a:pt x="10" y="32"/>
                  </a:lnTo>
                  <a:lnTo>
                    <a:pt x="5" y="27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77" name="Group 6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066800" y="4343400"/>
            <a:ext cx="6827012" cy="571500"/>
            <a:chOff x="821" y="2737"/>
            <a:chExt cx="19388" cy="1623"/>
          </a:xfrm>
        </p:grpSpPr>
        <p:sp>
          <p:nvSpPr>
            <p:cNvPr id="9279" name="Freeform 63"/>
            <p:cNvSpPr>
              <a:spLocks/>
            </p:cNvSpPr>
            <p:nvPr/>
          </p:nvSpPr>
          <p:spPr bwMode="auto">
            <a:xfrm>
              <a:off x="821" y="3237"/>
              <a:ext cx="817" cy="738"/>
            </a:xfrm>
            <a:custGeom>
              <a:avLst/>
              <a:gdLst/>
              <a:ahLst/>
              <a:cxnLst>
                <a:cxn ang="0">
                  <a:pos x="263" y="12"/>
                </a:cxn>
                <a:cxn ang="0">
                  <a:pos x="334" y="79"/>
                </a:cxn>
                <a:cxn ang="0">
                  <a:pos x="340" y="159"/>
                </a:cxn>
                <a:cxn ang="0">
                  <a:pos x="316" y="232"/>
                </a:cxn>
                <a:cxn ang="0">
                  <a:pos x="257" y="409"/>
                </a:cxn>
                <a:cxn ang="0">
                  <a:pos x="227" y="568"/>
                </a:cxn>
                <a:cxn ang="0">
                  <a:pos x="239" y="641"/>
                </a:cxn>
                <a:cxn ang="0">
                  <a:pos x="286" y="690"/>
                </a:cxn>
                <a:cxn ang="0">
                  <a:pos x="388" y="690"/>
                </a:cxn>
                <a:cxn ang="0">
                  <a:pos x="477" y="616"/>
                </a:cxn>
                <a:cxn ang="0">
                  <a:pos x="507" y="568"/>
                </a:cxn>
                <a:cxn ang="0">
                  <a:pos x="543" y="427"/>
                </a:cxn>
                <a:cxn ang="0">
                  <a:pos x="585" y="232"/>
                </a:cxn>
                <a:cxn ang="0">
                  <a:pos x="627" y="73"/>
                </a:cxn>
                <a:cxn ang="0">
                  <a:pos x="644" y="37"/>
                </a:cxn>
                <a:cxn ang="0">
                  <a:pos x="662" y="25"/>
                </a:cxn>
                <a:cxn ang="0">
                  <a:pos x="686" y="18"/>
                </a:cxn>
                <a:cxn ang="0">
                  <a:pos x="704" y="18"/>
                </a:cxn>
                <a:cxn ang="0">
                  <a:pos x="728" y="31"/>
                </a:cxn>
                <a:cxn ang="0">
                  <a:pos x="734" y="61"/>
                </a:cxn>
                <a:cxn ang="0">
                  <a:pos x="722" y="128"/>
                </a:cxn>
                <a:cxn ang="0">
                  <a:pos x="704" y="202"/>
                </a:cxn>
                <a:cxn ang="0">
                  <a:pos x="686" y="281"/>
                </a:cxn>
                <a:cxn ang="0">
                  <a:pos x="627" y="519"/>
                </a:cxn>
                <a:cxn ang="0">
                  <a:pos x="609" y="629"/>
                </a:cxn>
                <a:cxn ang="0">
                  <a:pos x="615" y="677"/>
                </a:cxn>
                <a:cxn ang="0">
                  <a:pos x="638" y="696"/>
                </a:cxn>
                <a:cxn ang="0">
                  <a:pos x="692" y="690"/>
                </a:cxn>
                <a:cxn ang="0">
                  <a:pos x="746" y="610"/>
                </a:cxn>
                <a:cxn ang="0">
                  <a:pos x="776" y="500"/>
                </a:cxn>
                <a:cxn ang="0">
                  <a:pos x="782" y="476"/>
                </a:cxn>
                <a:cxn ang="0">
                  <a:pos x="800" y="470"/>
                </a:cxn>
                <a:cxn ang="0">
                  <a:pos x="811" y="470"/>
                </a:cxn>
                <a:cxn ang="0">
                  <a:pos x="817" y="488"/>
                </a:cxn>
                <a:cxn ang="0">
                  <a:pos x="805" y="543"/>
                </a:cxn>
                <a:cxn ang="0">
                  <a:pos x="770" y="647"/>
                </a:cxn>
                <a:cxn ang="0">
                  <a:pos x="704" y="726"/>
                </a:cxn>
                <a:cxn ang="0">
                  <a:pos x="591" y="720"/>
                </a:cxn>
                <a:cxn ang="0">
                  <a:pos x="513" y="629"/>
                </a:cxn>
                <a:cxn ang="0">
                  <a:pos x="483" y="659"/>
                </a:cxn>
                <a:cxn ang="0">
                  <a:pos x="394" y="726"/>
                </a:cxn>
                <a:cxn ang="0">
                  <a:pos x="275" y="732"/>
                </a:cxn>
                <a:cxn ang="0">
                  <a:pos x="191" y="696"/>
                </a:cxn>
                <a:cxn ang="0">
                  <a:pos x="137" y="610"/>
                </a:cxn>
                <a:cxn ang="0">
                  <a:pos x="131" y="476"/>
                </a:cxn>
                <a:cxn ang="0">
                  <a:pos x="179" y="311"/>
                </a:cxn>
                <a:cxn ang="0">
                  <a:pos x="233" y="171"/>
                </a:cxn>
                <a:cxn ang="0">
                  <a:pos x="245" y="92"/>
                </a:cxn>
                <a:cxn ang="0">
                  <a:pos x="239" y="55"/>
                </a:cxn>
                <a:cxn ang="0">
                  <a:pos x="227" y="43"/>
                </a:cxn>
                <a:cxn ang="0">
                  <a:pos x="215" y="37"/>
                </a:cxn>
                <a:cxn ang="0">
                  <a:pos x="161" y="49"/>
                </a:cxn>
                <a:cxn ang="0">
                  <a:pos x="78" y="147"/>
                </a:cxn>
                <a:cxn ang="0">
                  <a:pos x="36" y="250"/>
                </a:cxn>
                <a:cxn ang="0">
                  <a:pos x="30" y="263"/>
                </a:cxn>
                <a:cxn ang="0">
                  <a:pos x="18" y="263"/>
                </a:cxn>
                <a:cxn ang="0">
                  <a:pos x="6" y="263"/>
                </a:cxn>
                <a:cxn ang="0">
                  <a:pos x="0" y="250"/>
                </a:cxn>
                <a:cxn ang="0">
                  <a:pos x="12" y="195"/>
                </a:cxn>
                <a:cxn ang="0">
                  <a:pos x="66" y="92"/>
                </a:cxn>
                <a:cxn ang="0">
                  <a:pos x="149" y="12"/>
                </a:cxn>
              </a:cxnLst>
              <a:rect l="0" t="0" r="r" b="b"/>
              <a:pathLst>
                <a:path w="817" h="738">
                  <a:moveTo>
                    <a:pt x="209" y="0"/>
                  </a:moveTo>
                  <a:lnTo>
                    <a:pt x="263" y="12"/>
                  </a:lnTo>
                  <a:lnTo>
                    <a:pt x="304" y="37"/>
                  </a:lnTo>
                  <a:lnTo>
                    <a:pt x="334" y="79"/>
                  </a:lnTo>
                  <a:lnTo>
                    <a:pt x="340" y="134"/>
                  </a:lnTo>
                  <a:lnTo>
                    <a:pt x="340" y="159"/>
                  </a:lnTo>
                  <a:lnTo>
                    <a:pt x="328" y="195"/>
                  </a:lnTo>
                  <a:lnTo>
                    <a:pt x="316" y="232"/>
                  </a:lnTo>
                  <a:lnTo>
                    <a:pt x="281" y="324"/>
                  </a:lnTo>
                  <a:lnTo>
                    <a:pt x="257" y="409"/>
                  </a:lnTo>
                  <a:lnTo>
                    <a:pt x="239" y="494"/>
                  </a:lnTo>
                  <a:lnTo>
                    <a:pt x="227" y="568"/>
                  </a:lnTo>
                  <a:lnTo>
                    <a:pt x="233" y="604"/>
                  </a:lnTo>
                  <a:lnTo>
                    <a:pt x="239" y="641"/>
                  </a:lnTo>
                  <a:lnTo>
                    <a:pt x="257" y="671"/>
                  </a:lnTo>
                  <a:lnTo>
                    <a:pt x="286" y="690"/>
                  </a:lnTo>
                  <a:lnTo>
                    <a:pt x="328" y="702"/>
                  </a:lnTo>
                  <a:lnTo>
                    <a:pt x="388" y="690"/>
                  </a:lnTo>
                  <a:lnTo>
                    <a:pt x="442" y="653"/>
                  </a:lnTo>
                  <a:lnTo>
                    <a:pt x="477" y="616"/>
                  </a:lnTo>
                  <a:lnTo>
                    <a:pt x="501" y="580"/>
                  </a:lnTo>
                  <a:lnTo>
                    <a:pt x="507" y="568"/>
                  </a:lnTo>
                  <a:lnTo>
                    <a:pt x="519" y="507"/>
                  </a:lnTo>
                  <a:lnTo>
                    <a:pt x="543" y="427"/>
                  </a:lnTo>
                  <a:lnTo>
                    <a:pt x="561" y="330"/>
                  </a:lnTo>
                  <a:lnTo>
                    <a:pt x="585" y="232"/>
                  </a:lnTo>
                  <a:lnTo>
                    <a:pt x="609" y="147"/>
                  </a:lnTo>
                  <a:lnTo>
                    <a:pt x="627" y="73"/>
                  </a:lnTo>
                  <a:lnTo>
                    <a:pt x="632" y="55"/>
                  </a:lnTo>
                  <a:lnTo>
                    <a:pt x="644" y="37"/>
                  </a:lnTo>
                  <a:lnTo>
                    <a:pt x="656" y="31"/>
                  </a:lnTo>
                  <a:lnTo>
                    <a:pt x="662" y="25"/>
                  </a:lnTo>
                  <a:lnTo>
                    <a:pt x="674" y="18"/>
                  </a:lnTo>
                  <a:lnTo>
                    <a:pt x="686" y="18"/>
                  </a:lnTo>
                  <a:lnTo>
                    <a:pt x="686" y="18"/>
                  </a:lnTo>
                  <a:lnTo>
                    <a:pt x="704" y="18"/>
                  </a:lnTo>
                  <a:lnTo>
                    <a:pt x="716" y="25"/>
                  </a:lnTo>
                  <a:lnTo>
                    <a:pt x="728" y="31"/>
                  </a:lnTo>
                  <a:lnTo>
                    <a:pt x="734" y="43"/>
                  </a:lnTo>
                  <a:lnTo>
                    <a:pt x="734" y="61"/>
                  </a:lnTo>
                  <a:lnTo>
                    <a:pt x="734" y="86"/>
                  </a:lnTo>
                  <a:lnTo>
                    <a:pt x="722" y="128"/>
                  </a:lnTo>
                  <a:lnTo>
                    <a:pt x="710" y="171"/>
                  </a:lnTo>
                  <a:lnTo>
                    <a:pt x="704" y="202"/>
                  </a:lnTo>
                  <a:lnTo>
                    <a:pt x="692" y="244"/>
                  </a:lnTo>
                  <a:lnTo>
                    <a:pt x="686" y="281"/>
                  </a:lnTo>
                  <a:lnTo>
                    <a:pt x="638" y="458"/>
                  </a:lnTo>
                  <a:lnTo>
                    <a:pt x="627" y="519"/>
                  </a:lnTo>
                  <a:lnTo>
                    <a:pt x="615" y="580"/>
                  </a:lnTo>
                  <a:lnTo>
                    <a:pt x="609" y="629"/>
                  </a:lnTo>
                  <a:lnTo>
                    <a:pt x="609" y="653"/>
                  </a:lnTo>
                  <a:lnTo>
                    <a:pt x="615" y="677"/>
                  </a:lnTo>
                  <a:lnTo>
                    <a:pt x="627" y="690"/>
                  </a:lnTo>
                  <a:lnTo>
                    <a:pt x="638" y="696"/>
                  </a:lnTo>
                  <a:lnTo>
                    <a:pt x="656" y="702"/>
                  </a:lnTo>
                  <a:lnTo>
                    <a:pt x="692" y="690"/>
                  </a:lnTo>
                  <a:lnTo>
                    <a:pt x="722" y="653"/>
                  </a:lnTo>
                  <a:lnTo>
                    <a:pt x="746" y="610"/>
                  </a:lnTo>
                  <a:lnTo>
                    <a:pt x="764" y="555"/>
                  </a:lnTo>
                  <a:lnTo>
                    <a:pt x="776" y="500"/>
                  </a:lnTo>
                  <a:lnTo>
                    <a:pt x="782" y="482"/>
                  </a:lnTo>
                  <a:lnTo>
                    <a:pt x="782" y="476"/>
                  </a:lnTo>
                  <a:lnTo>
                    <a:pt x="788" y="470"/>
                  </a:lnTo>
                  <a:lnTo>
                    <a:pt x="800" y="470"/>
                  </a:lnTo>
                  <a:lnTo>
                    <a:pt x="805" y="470"/>
                  </a:lnTo>
                  <a:lnTo>
                    <a:pt x="811" y="470"/>
                  </a:lnTo>
                  <a:lnTo>
                    <a:pt x="817" y="476"/>
                  </a:lnTo>
                  <a:lnTo>
                    <a:pt x="817" y="488"/>
                  </a:lnTo>
                  <a:lnTo>
                    <a:pt x="817" y="500"/>
                  </a:lnTo>
                  <a:lnTo>
                    <a:pt x="805" y="543"/>
                  </a:lnTo>
                  <a:lnTo>
                    <a:pt x="788" y="598"/>
                  </a:lnTo>
                  <a:lnTo>
                    <a:pt x="770" y="647"/>
                  </a:lnTo>
                  <a:lnTo>
                    <a:pt x="740" y="690"/>
                  </a:lnTo>
                  <a:lnTo>
                    <a:pt x="704" y="726"/>
                  </a:lnTo>
                  <a:lnTo>
                    <a:pt x="656" y="738"/>
                  </a:lnTo>
                  <a:lnTo>
                    <a:pt x="591" y="720"/>
                  </a:lnTo>
                  <a:lnTo>
                    <a:pt x="543" y="684"/>
                  </a:lnTo>
                  <a:lnTo>
                    <a:pt x="513" y="629"/>
                  </a:lnTo>
                  <a:lnTo>
                    <a:pt x="513" y="629"/>
                  </a:lnTo>
                  <a:lnTo>
                    <a:pt x="483" y="659"/>
                  </a:lnTo>
                  <a:lnTo>
                    <a:pt x="448" y="696"/>
                  </a:lnTo>
                  <a:lnTo>
                    <a:pt x="394" y="726"/>
                  </a:lnTo>
                  <a:lnTo>
                    <a:pt x="322" y="738"/>
                  </a:lnTo>
                  <a:lnTo>
                    <a:pt x="275" y="732"/>
                  </a:lnTo>
                  <a:lnTo>
                    <a:pt x="233" y="720"/>
                  </a:lnTo>
                  <a:lnTo>
                    <a:pt x="191" y="696"/>
                  </a:lnTo>
                  <a:lnTo>
                    <a:pt x="155" y="659"/>
                  </a:lnTo>
                  <a:lnTo>
                    <a:pt x="137" y="610"/>
                  </a:lnTo>
                  <a:lnTo>
                    <a:pt x="125" y="543"/>
                  </a:lnTo>
                  <a:lnTo>
                    <a:pt x="131" y="476"/>
                  </a:lnTo>
                  <a:lnTo>
                    <a:pt x="149" y="403"/>
                  </a:lnTo>
                  <a:lnTo>
                    <a:pt x="179" y="311"/>
                  </a:lnTo>
                  <a:lnTo>
                    <a:pt x="221" y="202"/>
                  </a:lnTo>
                  <a:lnTo>
                    <a:pt x="233" y="171"/>
                  </a:lnTo>
                  <a:lnTo>
                    <a:pt x="239" y="128"/>
                  </a:lnTo>
                  <a:lnTo>
                    <a:pt x="245" y="92"/>
                  </a:lnTo>
                  <a:lnTo>
                    <a:pt x="245" y="67"/>
                  </a:lnTo>
                  <a:lnTo>
                    <a:pt x="239" y="55"/>
                  </a:lnTo>
                  <a:lnTo>
                    <a:pt x="233" y="49"/>
                  </a:lnTo>
                  <a:lnTo>
                    <a:pt x="227" y="43"/>
                  </a:lnTo>
                  <a:lnTo>
                    <a:pt x="221" y="37"/>
                  </a:lnTo>
                  <a:lnTo>
                    <a:pt x="215" y="37"/>
                  </a:lnTo>
                  <a:lnTo>
                    <a:pt x="209" y="37"/>
                  </a:lnTo>
                  <a:lnTo>
                    <a:pt x="161" y="49"/>
                  </a:lnTo>
                  <a:lnTo>
                    <a:pt x="119" y="86"/>
                  </a:lnTo>
                  <a:lnTo>
                    <a:pt x="78" y="147"/>
                  </a:lnTo>
                  <a:lnTo>
                    <a:pt x="42" y="238"/>
                  </a:lnTo>
                  <a:lnTo>
                    <a:pt x="36" y="250"/>
                  </a:lnTo>
                  <a:lnTo>
                    <a:pt x="36" y="263"/>
                  </a:lnTo>
                  <a:lnTo>
                    <a:pt x="30" y="263"/>
                  </a:lnTo>
                  <a:lnTo>
                    <a:pt x="18" y="263"/>
                  </a:lnTo>
                  <a:lnTo>
                    <a:pt x="18" y="263"/>
                  </a:lnTo>
                  <a:lnTo>
                    <a:pt x="12" y="263"/>
                  </a:lnTo>
                  <a:lnTo>
                    <a:pt x="6" y="263"/>
                  </a:lnTo>
                  <a:lnTo>
                    <a:pt x="0" y="256"/>
                  </a:lnTo>
                  <a:lnTo>
                    <a:pt x="0" y="250"/>
                  </a:lnTo>
                  <a:lnTo>
                    <a:pt x="0" y="232"/>
                  </a:lnTo>
                  <a:lnTo>
                    <a:pt x="12" y="195"/>
                  </a:lnTo>
                  <a:lnTo>
                    <a:pt x="36" y="147"/>
                  </a:lnTo>
                  <a:lnTo>
                    <a:pt x="66" y="92"/>
                  </a:lnTo>
                  <a:lnTo>
                    <a:pt x="102" y="49"/>
                  </a:lnTo>
                  <a:lnTo>
                    <a:pt x="149" y="12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0" name="Freeform 64"/>
            <p:cNvSpPr>
              <a:spLocks noEditPoints="1"/>
            </p:cNvSpPr>
            <p:nvPr/>
          </p:nvSpPr>
          <p:spPr bwMode="auto">
            <a:xfrm>
              <a:off x="2229" y="3359"/>
              <a:ext cx="1056" cy="378"/>
            </a:xfrm>
            <a:custGeom>
              <a:avLst/>
              <a:gdLst/>
              <a:ahLst/>
              <a:cxnLst>
                <a:cxn ang="0">
                  <a:pos x="54" y="317"/>
                </a:cxn>
                <a:cxn ang="0">
                  <a:pos x="1002" y="317"/>
                </a:cxn>
                <a:cxn ang="0">
                  <a:pos x="1014" y="317"/>
                </a:cxn>
                <a:cxn ang="0">
                  <a:pos x="1026" y="317"/>
                </a:cxn>
                <a:cxn ang="0">
                  <a:pos x="1038" y="317"/>
                </a:cxn>
                <a:cxn ang="0">
                  <a:pos x="1050" y="324"/>
                </a:cxn>
                <a:cxn ang="0">
                  <a:pos x="1056" y="336"/>
                </a:cxn>
                <a:cxn ang="0">
                  <a:pos x="1056" y="348"/>
                </a:cxn>
                <a:cxn ang="0">
                  <a:pos x="1056" y="360"/>
                </a:cxn>
                <a:cxn ang="0">
                  <a:pos x="1050" y="372"/>
                </a:cxn>
                <a:cxn ang="0">
                  <a:pos x="1038" y="372"/>
                </a:cxn>
                <a:cxn ang="0">
                  <a:pos x="1026" y="378"/>
                </a:cxn>
                <a:cxn ang="0">
                  <a:pos x="1014" y="378"/>
                </a:cxn>
                <a:cxn ang="0">
                  <a:pos x="1002" y="378"/>
                </a:cxn>
                <a:cxn ang="0">
                  <a:pos x="54" y="378"/>
                </a:cxn>
                <a:cxn ang="0">
                  <a:pos x="42" y="378"/>
                </a:cxn>
                <a:cxn ang="0">
                  <a:pos x="30" y="378"/>
                </a:cxn>
                <a:cxn ang="0">
                  <a:pos x="18" y="372"/>
                </a:cxn>
                <a:cxn ang="0">
                  <a:pos x="6" y="372"/>
                </a:cxn>
                <a:cxn ang="0">
                  <a:pos x="0" y="360"/>
                </a:cxn>
                <a:cxn ang="0">
                  <a:pos x="0" y="348"/>
                </a:cxn>
                <a:cxn ang="0">
                  <a:pos x="0" y="336"/>
                </a:cxn>
                <a:cxn ang="0">
                  <a:pos x="6" y="324"/>
                </a:cxn>
                <a:cxn ang="0">
                  <a:pos x="18" y="317"/>
                </a:cxn>
                <a:cxn ang="0">
                  <a:pos x="30" y="317"/>
                </a:cxn>
                <a:cxn ang="0">
                  <a:pos x="42" y="317"/>
                </a:cxn>
                <a:cxn ang="0">
                  <a:pos x="54" y="317"/>
                </a:cxn>
                <a:cxn ang="0">
                  <a:pos x="54" y="0"/>
                </a:cxn>
                <a:cxn ang="0">
                  <a:pos x="1002" y="0"/>
                </a:cxn>
                <a:cxn ang="0">
                  <a:pos x="1014" y="0"/>
                </a:cxn>
                <a:cxn ang="0">
                  <a:pos x="1026" y="0"/>
                </a:cxn>
                <a:cxn ang="0">
                  <a:pos x="1038" y="6"/>
                </a:cxn>
                <a:cxn ang="0">
                  <a:pos x="1050" y="6"/>
                </a:cxn>
                <a:cxn ang="0">
                  <a:pos x="1056" y="18"/>
                </a:cxn>
                <a:cxn ang="0">
                  <a:pos x="1056" y="31"/>
                </a:cxn>
                <a:cxn ang="0">
                  <a:pos x="1056" y="43"/>
                </a:cxn>
                <a:cxn ang="0">
                  <a:pos x="1050" y="55"/>
                </a:cxn>
                <a:cxn ang="0">
                  <a:pos x="1038" y="61"/>
                </a:cxn>
                <a:cxn ang="0">
                  <a:pos x="1026" y="61"/>
                </a:cxn>
                <a:cxn ang="0">
                  <a:pos x="1014" y="61"/>
                </a:cxn>
                <a:cxn ang="0">
                  <a:pos x="1002" y="61"/>
                </a:cxn>
                <a:cxn ang="0">
                  <a:pos x="54" y="61"/>
                </a:cxn>
                <a:cxn ang="0">
                  <a:pos x="42" y="61"/>
                </a:cxn>
                <a:cxn ang="0">
                  <a:pos x="30" y="61"/>
                </a:cxn>
                <a:cxn ang="0">
                  <a:pos x="18" y="61"/>
                </a:cxn>
                <a:cxn ang="0">
                  <a:pos x="6" y="55"/>
                </a:cxn>
                <a:cxn ang="0">
                  <a:pos x="0" y="43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56" h="378">
                  <a:moveTo>
                    <a:pt x="54" y="317"/>
                  </a:moveTo>
                  <a:lnTo>
                    <a:pt x="1002" y="317"/>
                  </a:lnTo>
                  <a:lnTo>
                    <a:pt x="1014" y="317"/>
                  </a:lnTo>
                  <a:lnTo>
                    <a:pt x="1026" y="317"/>
                  </a:lnTo>
                  <a:lnTo>
                    <a:pt x="1038" y="317"/>
                  </a:lnTo>
                  <a:lnTo>
                    <a:pt x="1050" y="324"/>
                  </a:lnTo>
                  <a:lnTo>
                    <a:pt x="1056" y="336"/>
                  </a:lnTo>
                  <a:lnTo>
                    <a:pt x="1056" y="348"/>
                  </a:lnTo>
                  <a:lnTo>
                    <a:pt x="1056" y="360"/>
                  </a:lnTo>
                  <a:lnTo>
                    <a:pt x="1050" y="372"/>
                  </a:lnTo>
                  <a:lnTo>
                    <a:pt x="1038" y="372"/>
                  </a:lnTo>
                  <a:lnTo>
                    <a:pt x="1026" y="378"/>
                  </a:lnTo>
                  <a:lnTo>
                    <a:pt x="1014" y="378"/>
                  </a:lnTo>
                  <a:lnTo>
                    <a:pt x="1002" y="378"/>
                  </a:lnTo>
                  <a:lnTo>
                    <a:pt x="54" y="378"/>
                  </a:lnTo>
                  <a:lnTo>
                    <a:pt x="42" y="378"/>
                  </a:lnTo>
                  <a:lnTo>
                    <a:pt x="30" y="378"/>
                  </a:lnTo>
                  <a:lnTo>
                    <a:pt x="18" y="372"/>
                  </a:lnTo>
                  <a:lnTo>
                    <a:pt x="6" y="372"/>
                  </a:lnTo>
                  <a:lnTo>
                    <a:pt x="0" y="360"/>
                  </a:lnTo>
                  <a:lnTo>
                    <a:pt x="0" y="348"/>
                  </a:lnTo>
                  <a:lnTo>
                    <a:pt x="0" y="336"/>
                  </a:lnTo>
                  <a:lnTo>
                    <a:pt x="6" y="324"/>
                  </a:lnTo>
                  <a:lnTo>
                    <a:pt x="18" y="317"/>
                  </a:lnTo>
                  <a:lnTo>
                    <a:pt x="30" y="317"/>
                  </a:lnTo>
                  <a:lnTo>
                    <a:pt x="42" y="317"/>
                  </a:lnTo>
                  <a:lnTo>
                    <a:pt x="54" y="317"/>
                  </a:lnTo>
                  <a:close/>
                  <a:moveTo>
                    <a:pt x="54" y="0"/>
                  </a:moveTo>
                  <a:lnTo>
                    <a:pt x="1002" y="0"/>
                  </a:lnTo>
                  <a:lnTo>
                    <a:pt x="1014" y="0"/>
                  </a:lnTo>
                  <a:lnTo>
                    <a:pt x="1026" y="0"/>
                  </a:lnTo>
                  <a:lnTo>
                    <a:pt x="1038" y="6"/>
                  </a:lnTo>
                  <a:lnTo>
                    <a:pt x="1050" y="6"/>
                  </a:lnTo>
                  <a:lnTo>
                    <a:pt x="1056" y="18"/>
                  </a:lnTo>
                  <a:lnTo>
                    <a:pt x="1056" y="31"/>
                  </a:lnTo>
                  <a:lnTo>
                    <a:pt x="1056" y="43"/>
                  </a:lnTo>
                  <a:lnTo>
                    <a:pt x="1050" y="55"/>
                  </a:lnTo>
                  <a:lnTo>
                    <a:pt x="1038" y="61"/>
                  </a:lnTo>
                  <a:lnTo>
                    <a:pt x="1026" y="61"/>
                  </a:lnTo>
                  <a:lnTo>
                    <a:pt x="1014" y="61"/>
                  </a:lnTo>
                  <a:lnTo>
                    <a:pt x="1002" y="61"/>
                  </a:lnTo>
                  <a:lnTo>
                    <a:pt x="54" y="61"/>
                  </a:lnTo>
                  <a:lnTo>
                    <a:pt x="42" y="61"/>
                  </a:lnTo>
                  <a:lnTo>
                    <a:pt x="30" y="61"/>
                  </a:lnTo>
                  <a:lnTo>
                    <a:pt x="18" y="61"/>
                  </a:lnTo>
                  <a:lnTo>
                    <a:pt x="6" y="55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3995" y="2737"/>
              <a:ext cx="220" cy="16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0" y="0"/>
                </a:cxn>
                <a:cxn ang="0">
                  <a:pos x="220" y="67"/>
                </a:cxn>
                <a:cxn ang="0">
                  <a:pos x="65" y="67"/>
                </a:cxn>
                <a:cxn ang="0">
                  <a:pos x="65" y="1562"/>
                </a:cxn>
                <a:cxn ang="0">
                  <a:pos x="220" y="1562"/>
                </a:cxn>
                <a:cxn ang="0">
                  <a:pos x="220" y="1623"/>
                </a:cxn>
                <a:cxn ang="0">
                  <a:pos x="0" y="1623"/>
                </a:cxn>
                <a:cxn ang="0">
                  <a:pos x="0" y="0"/>
                </a:cxn>
              </a:cxnLst>
              <a:rect l="0" t="0" r="r" b="b"/>
              <a:pathLst>
                <a:path w="220" h="1623">
                  <a:moveTo>
                    <a:pt x="0" y="0"/>
                  </a:moveTo>
                  <a:lnTo>
                    <a:pt x="220" y="0"/>
                  </a:lnTo>
                  <a:lnTo>
                    <a:pt x="220" y="67"/>
                  </a:lnTo>
                  <a:lnTo>
                    <a:pt x="65" y="67"/>
                  </a:lnTo>
                  <a:lnTo>
                    <a:pt x="65" y="1562"/>
                  </a:lnTo>
                  <a:lnTo>
                    <a:pt x="220" y="1562"/>
                  </a:lnTo>
                  <a:lnTo>
                    <a:pt x="220" y="1623"/>
                  </a:lnTo>
                  <a:lnTo>
                    <a:pt x="0" y="16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4293" y="2847"/>
              <a:ext cx="1312" cy="1110"/>
            </a:xfrm>
            <a:custGeom>
              <a:avLst/>
              <a:gdLst/>
              <a:ahLst/>
              <a:cxnLst>
                <a:cxn ang="0">
                  <a:pos x="1217" y="0"/>
                </a:cxn>
                <a:cxn ang="0">
                  <a:pos x="1306" y="6"/>
                </a:cxn>
                <a:cxn ang="0">
                  <a:pos x="1312" y="18"/>
                </a:cxn>
                <a:cxn ang="0">
                  <a:pos x="1300" y="42"/>
                </a:cxn>
                <a:cxn ang="0">
                  <a:pos x="1193" y="61"/>
                </a:cxn>
                <a:cxn ang="0">
                  <a:pos x="1038" y="164"/>
                </a:cxn>
                <a:cxn ang="0">
                  <a:pos x="871" y="354"/>
                </a:cxn>
                <a:cxn ang="0">
                  <a:pos x="770" y="543"/>
                </a:cxn>
                <a:cxn ang="0">
                  <a:pos x="883" y="811"/>
                </a:cxn>
                <a:cxn ang="0">
                  <a:pos x="972" y="1025"/>
                </a:cxn>
                <a:cxn ang="0">
                  <a:pos x="1092" y="1055"/>
                </a:cxn>
                <a:cxn ang="0">
                  <a:pos x="1110" y="1061"/>
                </a:cxn>
                <a:cxn ang="0">
                  <a:pos x="1116" y="1092"/>
                </a:cxn>
                <a:cxn ang="0">
                  <a:pos x="1104" y="1104"/>
                </a:cxn>
                <a:cxn ang="0">
                  <a:pos x="1032" y="1104"/>
                </a:cxn>
                <a:cxn ang="0">
                  <a:pos x="847" y="1104"/>
                </a:cxn>
                <a:cxn ang="0">
                  <a:pos x="704" y="1110"/>
                </a:cxn>
                <a:cxn ang="0">
                  <a:pos x="686" y="1098"/>
                </a:cxn>
                <a:cxn ang="0">
                  <a:pos x="692" y="1067"/>
                </a:cxn>
                <a:cxn ang="0">
                  <a:pos x="722" y="1055"/>
                </a:cxn>
                <a:cxn ang="0">
                  <a:pos x="787" y="1037"/>
                </a:cxn>
                <a:cxn ang="0">
                  <a:pos x="811" y="1013"/>
                </a:cxn>
                <a:cxn ang="0">
                  <a:pos x="805" y="988"/>
                </a:cxn>
                <a:cxn ang="0">
                  <a:pos x="334" y="933"/>
                </a:cxn>
                <a:cxn ang="0">
                  <a:pos x="298" y="988"/>
                </a:cxn>
                <a:cxn ang="0">
                  <a:pos x="304" y="1037"/>
                </a:cxn>
                <a:cxn ang="0">
                  <a:pos x="340" y="1055"/>
                </a:cxn>
                <a:cxn ang="0">
                  <a:pos x="364" y="1055"/>
                </a:cxn>
                <a:cxn ang="0">
                  <a:pos x="376" y="1074"/>
                </a:cxn>
                <a:cxn ang="0">
                  <a:pos x="364" y="1104"/>
                </a:cxn>
                <a:cxn ang="0">
                  <a:pos x="352" y="1110"/>
                </a:cxn>
                <a:cxn ang="0">
                  <a:pos x="95" y="1104"/>
                </a:cxn>
                <a:cxn ang="0">
                  <a:pos x="6" y="1104"/>
                </a:cxn>
                <a:cxn ang="0">
                  <a:pos x="0" y="1092"/>
                </a:cxn>
                <a:cxn ang="0">
                  <a:pos x="12" y="1061"/>
                </a:cxn>
                <a:cxn ang="0">
                  <a:pos x="113" y="1043"/>
                </a:cxn>
                <a:cxn ang="0">
                  <a:pos x="286" y="927"/>
                </a:cxn>
                <a:cxn ang="0">
                  <a:pos x="424" y="79"/>
                </a:cxn>
                <a:cxn ang="0">
                  <a:pos x="316" y="48"/>
                </a:cxn>
                <a:cxn ang="0">
                  <a:pos x="286" y="42"/>
                </a:cxn>
                <a:cxn ang="0">
                  <a:pos x="280" y="18"/>
                </a:cxn>
                <a:cxn ang="0">
                  <a:pos x="298" y="0"/>
                </a:cxn>
                <a:cxn ang="0">
                  <a:pos x="364" y="0"/>
                </a:cxn>
                <a:cxn ang="0">
                  <a:pos x="591" y="0"/>
                </a:cxn>
                <a:cxn ang="0">
                  <a:pos x="698" y="0"/>
                </a:cxn>
                <a:cxn ang="0">
                  <a:pos x="710" y="18"/>
                </a:cxn>
                <a:cxn ang="0">
                  <a:pos x="698" y="42"/>
                </a:cxn>
                <a:cxn ang="0">
                  <a:pos x="650" y="55"/>
                </a:cxn>
                <a:cxn ang="0">
                  <a:pos x="597" y="79"/>
                </a:cxn>
                <a:cxn ang="0">
                  <a:pos x="591" y="97"/>
                </a:cxn>
                <a:cxn ang="0">
                  <a:pos x="728" y="439"/>
                </a:cxn>
                <a:cxn ang="0">
                  <a:pos x="728" y="439"/>
                </a:cxn>
                <a:cxn ang="0">
                  <a:pos x="1008" y="128"/>
                </a:cxn>
                <a:cxn ang="0">
                  <a:pos x="1014" y="79"/>
                </a:cxn>
                <a:cxn ang="0">
                  <a:pos x="984" y="55"/>
                </a:cxn>
                <a:cxn ang="0">
                  <a:pos x="954" y="48"/>
                </a:cxn>
                <a:cxn ang="0">
                  <a:pos x="937" y="30"/>
                </a:cxn>
                <a:cxn ang="0">
                  <a:pos x="949" y="0"/>
                </a:cxn>
                <a:cxn ang="0">
                  <a:pos x="966" y="0"/>
                </a:cxn>
              </a:cxnLst>
              <a:rect l="0" t="0" r="r" b="b"/>
              <a:pathLst>
                <a:path w="1312" h="1110">
                  <a:moveTo>
                    <a:pt x="966" y="0"/>
                  </a:moveTo>
                  <a:lnTo>
                    <a:pt x="1139" y="6"/>
                  </a:lnTo>
                  <a:lnTo>
                    <a:pt x="1217" y="0"/>
                  </a:lnTo>
                  <a:lnTo>
                    <a:pt x="1295" y="0"/>
                  </a:lnTo>
                  <a:lnTo>
                    <a:pt x="1300" y="0"/>
                  </a:lnTo>
                  <a:lnTo>
                    <a:pt x="1306" y="6"/>
                  </a:lnTo>
                  <a:lnTo>
                    <a:pt x="1312" y="6"/>
                  </a:lnTo>
                  <a:lnTo>
                    <a:pt x="1312" y="12"/>
                  </a:lnTo>
                  <a:lnTo>
                    <a:pt x="1312" y="18"/>
                  </a:lnTo>
                  <a:lnTo>
                    <a:pt x="1312" y="30"/>
                  </a:lnTo>
                  <a:lnTo>
                    <a:pt x="1306" y="42"/>
                  </a:lnTo>
                  <a:lnTo>
                    <a:pt x="1300" y="42"/>
                  </a:lnTo>
                  <a:lnTo>
                    <a:pt x="1289" y="48"/>
                  </a:lnTo>
                  <a:lnTo>
                    <a:pt x="1277" y="48"/>
                  </a:lnTo>
                  <a:lnTo>
                    <a:pt x="1193" y="61"/>
                  </a:lnTo>
                  <a:lnTo>
                    <a:pt x="1127" y="91"/>
                  </a:lnTo>
                  <a:lnTo>
                    <a:pt x="1074" y="134"/>
                  </a:lnTo>
                  <a:lnTo>
                    <a:pt x="1038" y="164"/>
                  </a:lnTo>
                  <a:lnTo>
                    <a:pt x="990" y="219"/>
                  </a:lnTo>
                  <a:lnTo>
                    <a:pt x="931" y="280"/>
                  </a:lnTo>
                  <a:lnTo>
                    <a:pt x="871" y="354"/>
                  </a:lnTo>
                  <a:lnTo>
                    <a:pt x="805" y="421"/>
                  </a:lnTo>
                  <a:lnTo>
                    <a:pt x="746" y="482"/>
                  </a:lnTo>
                  <a:lnTo>
                    <a:pt x="770" y="543"/>
                  </a:lnTo>
                  <a:lnTo>
                    <a:pt x="805" y="622"/>
                  </a:lnTo>
                  <a:lnTo>
                    <a:pt x="841" y="714"/>
                  </a:lnTo>
                  <a:lnTo>
                    <a:pt x="883" y="811"/>
                  </a:lnTo>
                  <a:lnTo>
                    <a:pt x="919" y="903"/>
                  </a:lnTo>
                  <a:lnTo>
                    <a:pt x="954" y="988"/>
                  </a:lnTo>
                  <a:lnTo>
                    <a:pt x="972" y="1025"/>
                  </a:lnTo>
                  <a:lnTo>
                    <a:pt x="990" y="1049"/>
                  </a:lnTo>
                  <a:lnTo>
                    <a:pt x="1026" y="1055"/>
                  </a:lnTo>
                  <a:lnTo>
                    <a:pt x="1092" y="1055"/>
                  </a:lnTo>
                  <a:lnTo>
                    <a:pt x="1098" y="1055"/>
                  </a:lnTo>
                  <a:lnTo>
                    <a:pt x="1104" y="1061"/>
                  </a:lnTo>
                  <a:lnTo>
                    <a:pt x="1110" y="1061"/>
                  </a:lnTo>
                  <a:lnTo>
                    <a:pt x="1116" y="1067"/>
                  </a:lnTo>
                  <a:lnTo>
                    <a:pt x="1122" y="1080"/>
                  </a:lnTo>
                  <a:lnTo>
                    <a:pt x="1116" y="1092"/>
                  </a:lnTo>
                  <a:lnTo>
                    <a:pt x="1116" y="1098"/>
                  </a:lnTo>
                  <a:lnTo>
                    <a:pt x="1110" y="1104"/>
                  </a:lnTo>
                  <a:lnTo>
                    <a:pt x="1104" y="1104"/>
                  </a:lnTo>
                  <a:lnTo>
                    <a:pt x="1098" y="1110"/>
                  </a:lnTo>
                  <a:lnTo>
                    <a:pt x="1092" y="1110"/>
                  </a:lnTo>
                  <a:lnTo>
                    <a:pt x="1032" y="1104"/>
                  </a:lnTo>
                  <a:lnTo>
                    <a:pt x="966" y="1104"/>
                  </a:lnTo>
                  <a:lnTo>
                    <a:pt x="913" y="1104"/>
                  </a:lnTo>
                  <a:lnTo>
                    <a:pt x="847" y="1104"/>
                  </a:lnTo>
                  <a:lnTo>
                    <a:pt x="776" y="1104"/>
                  </a:lnTo>
                  <a:lnTo>
                    <a:pt x="710" y="1110"/>
                  </a:lnTo>
                  <a:lnTo>
                    <a:pt x="704" y="1110"/>
                  </a:lnTo>
                  <a:lnTo>
                    <a:pt x="698" y="1104"/>
                  </a:lnTo>
                  <a:lnTo>
                    <a:pt x="692" y="1104"/>
                  </a:lnTo>
                  <a:lnTo>
                    <a:pt x="686" y="1098"/>
                  </a:lnTo>
                  <a:lnTo>
                    <a:pt x="686" y="1086"/>
                  </a:lnTo>
                  <a:lnTo>
                    <a:pt x="686" y="1074"/>
                  </a:lnTo>
                  <a:lnTo>
                    <a:pt x="692" y="1067"/>
                  </a:lnTo>
                  <a:lnTo>
                    <a:pt x="698" y="1061"/>
                  </a:lnTo>
                  <a:lnTo>
                    <a:pt x="710" y="1061"/>
                  </a:lnTo>
                  <a:lnTo>
                    <a:pt x="722" y="1055"/>
                  </a:lnTo>
                  <a:lnTo>
                    <a:pt x="746" y="1055"/>
                  </a:lnTo>
                  <a:lnTo>
                    <a:pt x="770" y="1043"/>
                  </a:lnTo>
                  <a:lnTo>
                    <a:pt x="787" y="1037"/>
                  </a:lnTo>
                  <a:lnTo>
                    <a:pt x="799" y="1025"/>
                  </a:lnTo>
                  <a:lnTo>
                    <a:pt x="811" y="1019"/>
                  </a:lnTo>
                  <a:lnTo>
                    <a:pt x="811" y="1013"/>
                  </a:lnTo>
                  <a:lnTo>
                    <a:pt x="811" y="1006"/>
                  </a:lnTo>
                  <a:lnTo>
                    <a:pt x="811" y="1000"/>
                  </a:lnTo>
                  <a:lnTo>
                    <a:pt x="805" y="988"/>
                  </a:lnTo>
                  <a:lnTo>
                    <a:pt x="644" y="598"/>
                  </a:lnTo>
                  <a:lnTo>
                    <a:pt x="501" y="756"/>
                  </a:lnTo>
                  <a:lnTo>
                    <a:pt x="334" y="933"/>
                  </a:lnTo>
                  <a:lnTo>
                    <a:pt x="322" y="952"/>
                  </a:lnTo>
                  <a:lnTo>
                    <a:pt x="310" y="970"/>
                  </a:lnTo>
                  <a:lnTo>
                    <a:pt x="298" y="988"/>
                  </a:lnTo>
                  <a:lnTo>
                    <a:pt x="292" y="1006"/>
                  </a:lnTo>
                  <a:lnTo>
                    <a:pt x="298" y="1025"/>
                  </a:lnTo>
                  <a:lnTo>
                    <a:pt x="304" y="1037"/>
                  </a:lnTo>
                  <a:lnTo>
                    <a:pt x="316" y="1043"/>
                  </a:lnTo>
                  <a:lnTo>
                    <a:pt x="328" y="1049"/>
                  </a:lnTo>
                  <a:lnTo>
                    <a:pt x="340" y="1055"/>
                  </a:lnTo>
                  <a:lnTo>
                    <a:pt x="352" y="1055"/>
                  </a:lnTo>
                  <a:lnTo>
                    <a:pt x="358" y="1055"/>
                  </a:lnTo>
                  <a:lnTo>
                    <a:pt x="364" y="1055"/>
                  </a:lnTo>
                  <a:lnTo>
                    <a:pt x="370" y="1061"/>
                  </a:lnTo>
                  <a:lnTo>
                    <a:pt x="376" y="1067"/>
                  </a:lnTo>
                  <a:lnTo>
                    <a:pt x="376" y="1074"/>
                  </a:lnTo>
                  <a:lnTo>
                    <a:pt x="376" y="1092"/>
                  </a:lnTo>
                  <a:lnTo>
                    <a:pt x="370" y="1098"/>
                  </a:lnTo>
                  <a:lnTo>
                    <a:pt x="364" y="1104"/>
                  </a:lnTo>
                  <a:lnTo>
                    <a:pt x="358" y="1104"/>
                  </a:lnTo>
                  <a:lnTo>
                    <a:pt x="352" y="1110"/>
                  </a:lnTo>
                  <a:lnTo>
                    <a:pt x="352" y="1110"/>
                  </a:lnTo>
                  <a:lnTo>
                    <a:pt x="263" y="1104"/>
                  </a:lnTo>
                  <a:lnTo>
                    <a:pt x="167" y="1104"/>
                  </a:lnTo>
                  <a:lnTo>
                    <a:pt x="95" y="1104"/>
                  </a:lnTo>
                  <a:lnTo>
                    <a:pt x="18" y="1110"/>
                  </a:lnTo>
                  <a:lnTo>
                    <a:pt x="12" y="1104"/>
                  </a:lnTo>
                  <a:lnTo>
                    <a:pt x="6" y="1104"/>
                  </a:lnTo>
                  <a:lnTo>
                    <a:pt x="0" y="1098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0" y="1074"/>
                  </a:lnTo>
                  <a:lnTo>
                    <a:pt x="6" y="1067"/>
                  </a:lnTo>
                  <a:lnTo>
                    <a:pt x="12" y="1061"/>
                  </a:lnTo>
                  <a:lnTo>
                    <a:pt x="24" y="1061"/>
                  </a:lnTo>
                  <a:lnTo>
                    <a:pt x="36" y="1055"/>
                  </a:lnTo>
                  <a:lnTo>
                    <a:pt x="113" y="1043"/>
                  </a:lnTo>
                  <a:lnTo>
                    <a:pt x="191" y="1006"/>
                  </a:lnTo>
                  <a:lnTo>
                    <a:pt x="268" y="939"/>
                  </a:lnTo>
                  <a:lnTo>
                    <a:pt x="286" y="927"/>
                  </a:lnTo>
                  <a:lnTo>
                    <a:pt x="626" y="555"/>
                  </a:lnTo>
                  <a:lnTo>
                    <a:pt x="436" y="97"/>
                  </a:lnTo>
                  <a:lnTo>
                    <a:pt x="424" y="79"/>
                  </a:lnTo>
                  <a:lnTo>
                    <a:pt x="412" y="61"/>
                  </a:lnTo>
                  <a:lnTo>
                    <a:pt x="376" y="48"/>
                  </a:lnTo>
                  <a:lnTo>
                    <a:pt x="316" y="48"/>
                  </a:lnTo>
                  <a:lnTo>
                    <a:pt x="304" y="48"/>
                  </a:lnTo>
                  <a:lnTo>
                    <a:pt x="298" y="48"/>
                  </a:lnTo>
                  <a:lnTo>
                    <a:pt x="286" y="42"/>
                  </a:lnTo>
                  <a:lnTo>
                    <a:pt x="286" y="36"/>
                  </a:lnTo>
                  <a:lnTo>
                    <a:pt x="280" y="30"/>
                  </a:lnTo>
                  <a:lnTo>
                    <a:pt x="280" y="18"/>
                  </a:lnTo>
                  <a:lnTo>
                    <a:pt x="286" y="6"/>
                  </a:lnTo>
                  <a:lnTo>
                    <a:pt x="292" y="0"/>
                  </a:lnTo>
                  <a:lnTo>
                    <a:pt x="298" y="0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64" y="0"/>
                  </a:lnTo>
                  <a:lnTo>
                    <a:pt x="436" y="0"/>
                  </a:lnTo>
                  <a:lnTo>
                    <a:pt x="489" y="6"/>
                  </a:lnTo>
                  <a:lnTo>
                    <a:pt x="591" y="0"/>
                  </a:lnTo>
                  <a:lnTo>
                    <a:pt x="692" y="0"/>
                  </a:lnTo>
                  <a:lnTo>
                    <a:pt x="692" y="0"/>
                  </a:lnTo>
                  <a:lnTo>
                    <a:pt x="698" y="0"/>
                  </a:lnTo>
                  <a:lnTo>
                    <a:pt x="704" y="0"/>
                  </a:lnTo>
                  <a:lnTo>
                    <a:pt x="710" y="6"/>
                  </a:lnTo>
                  <a:lnTo>
                    <a:pt x="710" y="18"/>
                  </a:lnTo>
                  <a:lnTo>
                    <a:pt x="710" y="30"/>
                  </a:lnTo>
                  <a:lnTo>
                    <a:pt x="704" y="36"/>
                  </a:lnTo>
                  <a:lnTo>
                    <a:pt x="698" y="42"/>
                  </a:lnTo>
                  <a:lnTo>
                    <a:pt x="692" y="48"/>
                  </a:lnTo>
                  <a:lnTo>
                    <a:pt x="680" y="48"/>
                  </a:lnTo>
                  <a:lnTo>
                    <a:pt x="650" y="55"/>
                  </a:lnTo>
                  <a:lnTo>
                    <a:pt x="626" y="61"/>
                  </a:lnTo>
                  <a:lnTo>
                    <a:pt x="608" y="73"/>
                  </a:lnTo>
                  <a:lnTo>
                    <a:pt x="597" y="79"/>
                  </a:lnTo>
                  <a:lnTo>
                    <a:pt x="591" y="91"/>
                  </a:lnTo>
                  <a:lnTo>
                    <a:pt x="585" y="97"/>
                  </a:lnTo>
                  <a:lnTo>
                    <a:pt x="591" y="97"/>
                  </a:lnTo>
                  <a:lnTo>
                    <a:pt x="591" y="103"/>
                  </a:lnTo>
                  <a:lnTo>
                    <a:pt x="597" y="116"/>
                  </a:lnTo>
                  <a:lnTo>
                    <a:pt x="728" y="439"/>
                  </a:lnTo>
                  <a:lnTo>
                    <a:pt x="728" y="439"/>
                  </a:lnTo>
                  <a:lnTo>
                    <a:pt x="728" y="439"/>
                  </a:lnTo>
                  <a:lnTo>
                    <a:pt x="728" y="439"/>
                  </a:lnTo>
                  <a:lnTo>
                    <a:pt x="984" y="158"/>
                  </a:lnTo>
                  <a:lnTo>
                    <a:pt x="996" y="146"/>
                  </a:lnTo>
                  <a:lnTo>
                    <a:pt x="1008" y="128"/>
                  </a:lnTo>
                  <a:lnTo>
                    <a:pt x="1014" y="116"/>
                  </a:lnTo>
                  <a:lnTo>
                    <a:pt x="1014" y="97"/>
                  </a:lnTo>
                  <a:lnTo>
                    <a:pt x="1014" y="79"/>
                  </a:lnTo>
                  <a:lnTo>
                    <a:pt x="1008" y="67"/>
                  </a:lnTo>
                  <a:lnTo>
                    <a:pt x="996" y="61"/>
                  </a:lnTo>
                  <a:lnTo>
                    <a:pt x="984" y="55"/>
                  </a:lnTo>
                  <a:lnTo>
                    <a:pt x="972" y="48"/>
                  </a:lnTo>
                  <a:lnTo>
                    <a:pt x="960" y="48"/>
                  </a:lnTo>
                  <a:lnTo>
                    <a:pt x="954" y="48"/>
                  </a:lnTo>
                  <a:lnTo>
                    <a:pt x="943" y="42"/>
                  </a:lnTo>
                  <a:lnTo>
                    <a:pt x="937" y="36"/>
                  </a:lnTo>
                  <a:lnTo>
                    <a:pt x="937" y="30"/>
                  </a:lnTo>
                  <a:lnTo>
                    <a:pt x="937" y="18"/>
                  </a:lnTo>
                  <a:lnTo>
                    <a:pt x="943" y="6"/>
                  </a:lnTo>
                  <a:lnTo>
                    <a:pt x="949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3" name="Freeform 67"/>
            <p:cNvSpPr>
              <a:spLocks noEditPoints="1"/>
            </p:cNvSpPr>
            <p:nvPr/>
          </p:nvSpPr>
          <p:spPr bwMode="auto">
            <a:xfrm>
              <a:off x="5665" y="3683"/>
              <a:ext cx="1104" cy="518"/>
            </a:xfrm>
            <a:custGeom>
              <a:avLst/>
              <a:gdLst/>
              <a:ahLst/>
              <a:cxnLst>
                <a:cxn ang="0">
                  <a:pos x="149" y="79"/>
                </a:cxn>
                <a:cxn ang="0">
                  <a:pos x="42" y="183"/>
                </a:cxn>
                <a:cxn ang="0">
                  <a:pos x="36" y="323"/>
                </a:cxn>
                <a:cxn ang="0">
                  <a:pos x="107" y="433"/>
                </a:cxn>
                <a:cxn ang="0">
                  <a:pos x="227" y="476"/>
                </a:cxn>
                <a:cxn ang="0">
                  <a:pos x="370" y="427"/>
                </a:cxn>
                <a:cxn ang="0">
                  <a:pos x="471" y="335"/>
                </a:cxn>
                <a:cxn ang="0">
                  <a:pos x="507" y="286"/>
                </a:cxn>
                <a:cxn ang="0">
                  <a:pos x="364" y="122"/>
                </a:cxn>
                <a:cxn ang="0">
                  <a:pos x="221" y="61"/>
                </a:cxn>
                <a:cxn ang="0">
                  <a:pos x="799" y="54"/>
                </a:cxn>
                <a:cxn ang="0">
                  <a:pos x="680" y="134"/>
                </a:cxn>
                <a:cxn ang="0">
                  <a:pos x="597" y="231"/>
                </a:cxn>
                <a:cxn ang="0">
                  <a:pos x="597" y="231"/>
                </a:cxn>
                <a:cxn ang="0">
                  <a:pos x="674" y="323"/>
                </a:cxn>
                <a:cxn ang="0">
                  <a:pos x="811" y="439"/>
                </a:cxn>
                <a:cxn ang="0">
                  <a:pos x="955" y="439"/>
                </a:cxn>
                <a:cxn ang="0">
                  <a:pos x="1056" y="335"/>
                </a:cxn>
                <a:cxn ang="0">
                  <a:pos x="1062" y="195"/>
                </a:cxn>
                <a:cxn ang="0">
                  <a:pos x="996" y="91"/>
                </a:cxn>
                <a:cxn ang="0">
                  <a:pos x="877" y="42"/>
                </a:cxn>
                <a:cxn ang="0">
                  <a:pos x="304" y="6"/>
                </a:cxn>
                <a:cxn ang="0">
                  <a:pos x="442" y="73"/>
                </a:cxn>
                <a:cxn ang="0">
                  <a:pos x="495" y="116"/>
                </a:cxn>
                <a:cxn ang="0">
                  <a:pos x="561" y="195"/>
                </a:cxn>
                <a:cxn ang="0">
                  <a:pos x="561" y="195"/>
                </a:cxn>
                <a:cxn ang="0">
                  <a:pos x="597" y="152"/>
                </a:cxn>
                <a:cxn ang="0">
                  <a:pos x="704" y="48"/>
                </a:cxn>
                <a:cxn ang="0">
                  <a:pos x="871" y="0"/>
                </a:cxn>
                <a:cxn ang="0">
                  <a:pos x="1014" y="54"/>
                </a:cxn>
                <a:cxn ang="0">
                  <a:pos x="1098" y="183"/>
                </a:cxn>
                <a:cxn ang="0">
                  <a:pos x="1098" y="341"/>
                </a:cxn>
                <a:cxn ang="0">
                  <a:pos x="1014" y="469"/>
                </a:cxn>
                <a:cxn ang="0">
                  <a:pos x="865" y="518"/>
                </a:cxn>
                <a:cxn ang="0">
                  <a:pos x="734" y="488"/>
                </a:cxn>
                <a:cxn ang="0">
                  <a:pos x="632" y="427"/>
                </a:cxn>
                <a:cxn ang="0">
                  <a:pos x="579" y="372"/>
                </a:cxn>
                <a:cxn ang="0">
                  <a:pos x="507" y="372"/>
                </a:cxn>
                <a:cxn ang="0">
                  <a:pos x="400" y="469"/>
                </a:cxn>
                <a:cxn ang="0">
                  <a:pos x="239" y="518"/>
                </a:cxn>
                <a:cxn ang="0">
                  <a:pos x="90" y="463"/>
                </a:cxn>
                <a:cxn ang="0">
                  <a:pos x="12" y="341"/>
                </a:cxn>
                <a:cxn ang="0">
                  <a:pos x="12" y="177"/>
                </a:cxn>
                <a:cxn ang="0">
                  <a:pos x="96" y="54"/>
                </a:cxn>
                <a:cxn ang="0">
                  <a:pos x="239" y="0"/>
                </a:cxn>
              </a:cxnLst>
              <a:rect l="0" t="0" r="r" b="b"/>
              <a:pathLst>
                <a:path w="1104" h="518">
                  <a:moveTo>
                    <a:pt x="221" y="61"/>
                  </a:moveTo>
                  <a:lnTo>
                    <a:pt x="149" y="79"/>
                  </a:lnTo>
                  <a:lnTo>
                    <a:pt x="84" y="122"/>
                  </a:lnTo>
                  <a:lnTo>
                    <a:pt x="42" y="183"/>
                  </a:lnTo>
                  <a:lnTo>
                    <a:pt x="30" y="262"/>
                  </a:lnTo>
                  <a:lnTo>
                    <a:pt x="36" y="323"/>
                  </a:lnTo>
                  <a:lnTo>
                    <a:pt x="66" y="384"/>
                  </a:lnTo>
                  <a:lnTo>
                    <a:pt x="107" y="433"/>
                  </a:lnTo>
                  <a:lnTo>
                    <a:pt x="161" y="463"/>
                  </a:lnTo>
                  <a:lnTo>
                    <a:pt x="227" y="476"/>
                  </a:lnTo>
                  <a:lnTo>
                    <a:pt x="304" y="463"/>
                  </a:lnTo>
                  <a:lnTo>
                    <a:pt x="370" y="427"/>
                  </a:lnTo>
                  <a:lnTo>
                    <a:pt x="430" y="384"/>
                  </a:lnTo>
                  <a:lnTo>
                    <a:pt x="471" y="335"/>
                  </a:lnTo>
                  <a:lnTo>
                    <a:pt x="507" y="286"/>
                  </a:lnTo>
                  <a:lnTo>
                    <a:pt x="507" y="286"/>
                  </a:lnTo>
                  <a:lnTo>
                    <a:pt x="430" y="195"/>
                  </a:lnTo>
                  <a:lnTo>
                    <a:pt x="364" y="122"/>
                  </a:lnTo>
                  <a:lnTo>
                    <a:pt x="292" y="79"/>
                  </a:lnTo>
                  <a:lnTo>
                    <a:pt x="221" y="61"/>
                  </a:lnTo>
                  <a:close/>
                  <a:moveTo>
                    <a:pt x="877" y="42"/>
                  </a:moveTo>
                  <a:lnTo>
                    <a:pt x="799" y="54"/>
                  </a:lnTo>
                  <a:lnTo>
                    <a:pt x="734" y="91"/>
                  </a:lnTo>
                  <a:lnTo>
                    <a:pt x="680" y="134"/>
                  </a:lnTo>
                  <a:lnTo>
                    <a:pt x="632" y="183"/>
                  </a:lnTo>
                  <a:lnTo>
                    <a:pt x="597" y="231"/>
                  </a:lnTo>
                  <a:lnTo>
                    <a:pt x="597" y="231"/>
                  </a:lnTo>
                  <a:lnTo>
                    <a:pt x="597" y="231"/>
                  </a:lnTo>
                  <a:lnTo>
                    <a:pt x="597" y="231"/>
                  </a:lnTo>
                  <a:lnTo>
                    <a:pt x="674" y="323"/>
                  </a:lnTo>
                  <a:lnTo>
                    <a:pt x="740" y="396"/>
                  </a:lnTo>
                  <a:lnTo>
                    <a:pt x="811" y="439"/>
                  </a:lnTo>
                  <a:lnTo>
                    <a:pt x="883" y="457"/>
                  </a:lnTo>
                  <a:lnTo>
                    <a:pt x="955" y="439"/>
                  </a:lnTo>
                  <a:lnTo>
                    <a:pt x="1020" y="396"/>
                  </a:lnTo>
                  <a:lnTo>
                    <a:pt x="1056" y="335"/>
                  </a:lnTo>
                  <a:lnTo>
                    <a:pt x="1074" y="262"/>
                  </a:lnTo>
                  <a:lnTo>
                    <a:pt x="1062" y="195"/>
                  </a:lnTo>
                  <a:lnTo>
                    <a:pt x="1038" y="134"/>
                  </a:lnTo>
                  <a:lnTo>
                    <a:pt x="996" y="91"/>
                  </a:lnTo>
                  <a:lnTo>
                    <a:pt x="943" y="54"/>
                  </a:lnTo>
                  <a:lnTo>
                    <a:pt x="877" y="42"/>
                  </a:lnTo>
                  <a:close/>
                  <a:moveTo>
                    <a:pt x="239" y="0"/>
                  </a:moveTo>
                  <a:lnTo>
                    <a:pt x="304" y="6"/>
                  </a:lnTo>
                  <a:lnTo>
                    <a:pt x="370" y="30"/>
                  </a:lnTo>
                  <a:lnTo>
                    <a:pt x="442" y="73"/>
                  </a:lnTo>
                  <a:lnTo>
                    <a:pt x="471" y="91"/>
                  </a:lnTo>
                  <a:lnTo>
                    <a:pt x="495" y="116"/>
                  </a:lnTo>
                  <a:lnTo>
                    <a:pt x="525" y="146"/>
                  </a:lnTo>
                  <a:lnTo>
                    <a:pt x="561" y="195"/>
                  </a:lnTo>
                  <a:lnTo>
                    <a:pt x="561" y="195"/>
                  </a:lnTo>
                  <a:lnTo>
                    <a:pt x="561" y="195"/>
                  </a:lnTo>
                  <a:lnTo>
                    <a:pt x="561" y="195"/>
                  </a:lnTo>
                  <a:lnTo>
                    <a:pt x="597" y="152"/>
                  </a:lnTo>
                  <a:lnTo>
                    <a:pt x="644" y="97"/>
                  </a:lnTo>
                  <a:lnTo>
                    <a:pt x="704" y="48"/>
                  </a:lnTo>
                  <a:lnTo>
                    <a:pt x="782" y="18"/>
                  </a:lnTo>
                  <a:lnTo>
                    <a:pt x="871" y="0"/>
                  </a:lnTo>
                  <a:lnTo>
                    <a:pt x="949" y="18"/>
                  </a:lnTo>
                  <a:lnTo>
                    <a:pt x="1014" y="54"/>
                  </a:lnTo>
                  <a:lnTo>
                    <a:pt x="1062" y="109"/>
                  </a:lnTo>
                  <a:lnTo>
                    <a:pt x="1098" y="183"/>
                  </a:lnTo>
                  <a:lnTo>
                    <a:pt x="1104" y="262"/>
                  </a:lnTo>
                  <a:lnTo>
                    <a:pt x="1098" y="341"/>
                  </a:lnTo>
                  <a:lnTo>
                    <a:pt x="1062" y="408"/>
                  </a:lnTo>
                  <a:lnTo>
                    <a:pt x="1014" y="469"/>
                  </a:lnTo>
                  <a:lnTo>
                    <a:pt x="943" y="506"/>
                  </a:lnTo>
                  <a:lnTo>
                    <a:pt x="865" y="518"/>
                  </a:lnTo>
                  <a:lnTo>
                    <a:pt x="799" y="512"/>
                  </a:lnTo>
                  <a:lnTo>
                    <a:pt x="734" y="488"/>
                  </a:lnTo>
                  <a:lnTo>
                    <a:pt x="662" y="451"/>
                  </a:lnTo>
                  <a:lnTo>
                    <a:pt x="632" y="427"/>
                  </a:lnTo>
                  <a:lnTo>
                    <a:pt x="609" y="402"/>
                  </a:lnTo>
                  <a:lnTo>
                    <a:pt x="579" y="372"/>
                  </a:lnTo>
                  <a:lnTo>
                    <a:pt x="543" y="323"/>
                  </a:lnTo>
                  <a:lnTo>
                    <a:pt x="507" y="372"/>
                  </a:lnTo>
                  <a:lnTo>
                    <a:pt x="459" y="421"/>
                  </a:lnTo>
                  <a:lnTo>
                    <a:pt x="400" y="469"/>
                  </a:lnTo>
                  <a:lnTo>
                    <a:pt x="322" y="506"/>
                  </a:lnTo>
                  <a:lnTo>
                    <a:pt x="239" y="518"/>
                  </a:lnTo>
                  <a:lnTo>
                    <a:pt x="155" y="506"/>
                  </a:lnTo>
                  <a:lnTo>
                    <a:pt x="90" y="463"/>
                  </a:lnTo>
                  <a:lnTo>
                    <a:pt x="42" y="408"/>
                  </a:lnTo>
                  <a:lnTo>
                    <a:pt x="12" y="341"/>
                  </a:lnTo>
                  <a:lnTo>
                    <a:pt x="0" y="262"/>
                  </a:lnTo>
                  <a:lnTo>
                    <a:pt x="12" y="177"/>
                  </a:lnTo>
                  <a:lnTo>
                    <a:pt x="42" y="109"/>
                  </a:lnTo>
                  <a:lnTo>
                    <a:pt x="96" y="54"/>
                  </a:lnTo>
                  <a:lnTo>
                    <a:pt x="161" y="12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4" name="Freeform 68"/>
            <p:cNvSpPr>
              <a:spLocks/>
            </p:cNvSpPr>
            <p:nvPr/>
          </p:nvSpPr>
          <p:spPr bwMode="auto">
            <a:xfrm>
              <a:off x="7377" y="3005"/>
              <a:ext cx="1056" cy="1086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43" y="6"/>
                </a:cxn>
                <a:cxn ang="0">
                  <a:pos x="549" y="12"/>
                </a:cxn>
                <a:cxn ang="0">
                  <a:pos x="555" y="19"/>
                </a:cxn>
                <a:cxn ang="0">
                  <a:pos x="555" y="31"/>
                </a:cxn>
                <a:cxn ang="0">
                  <a:pos x="561" y="43"/>
                </a:cxn>
                <a:cxn ang="0">
                  <a:pos x="561" y="55"/>
                </a:cxn>
                <a:cxn ang="0">
                  <a:pos x="561" y="513"/>
                </a:cxn>
                <a:cxn ang="0">
                  <a:pos x="1002" y="513"/>
                </a:cxn>
                <a:cxn ang="0">
                  <a:pos x="1014" y="513"/>
                </a:cxn>
                <a:cxn ang="0">
                  <a:pos x="1026" y="513"/>
                </a:cxn>
                <a:cxn ang="0">
                  <a:pos x="1038" y="513"/>
                </a:cxn>
                <a:cxn ang="0">
                  <a:pos x="1050" y="519"/>
                </a:cxn>
                <a:cxn ang="0">
                  <a:pos x="1056" y="531"/>
                </a:cxn>
                <a:cxn ang="0">
                  <a:pos x="1056" y="543"/>
                </a:cxn>
                <a:cxn ang="0">
                  <a:pos x="1056" y="556"/>
                </a:cxn>
                <a:cxn ang="0">
                  <a:pos x="1050" y="568"/>
                </a:cxn>
                <a:cxn ang="0">
                  <a:pos x="1038" y="574"/>
                </a:cxn>
                <a:cxn ang="0">
                  <a:pos x="1026" y="574"/>
                </a:cxn>
                <a:cxn ang="0">
                  <a:pos x="1014" y="574"/>
                </a:cxn>
                <a:cxn ang="0">
                  <a:pos x="1002" y="574"/>
                </a:cxn>
                <a:cxn ang="0">
                  <a:pos x="561" y="574"/>
                </a:cxn>
                <a:cxn ang="0">
                  <a:pos x="561" y="1031"/>
                </a:cxn>
                <a:cxn ang="0">
                  <a:pos x="561" y="1044"/>
                </a:cxn>
                <a:cxn ang="0">
                  <a:pos x="555" y="1056"/>
                </a:cxn>
                <a:cxn ang="0">
                  <a:pos x="555" y="1068"/>
                </a:cxn>
                <a:cxn ang="0">
                  <a:pos x="549" y="1074"/>
                </a:cxn>
                <a:cxn ang="0">
                  <a:pos x="543" y="1086"/>
                </a:cxn>
                <a:cxn ang="0">
                  <a:pos x="531" y="1086"/>
                </a:cxn>
                <a:cxn ang="0">
                  <a:pos x="513" y="1086"/>
                </a:cxn>
                <a:cxn ang="0">
                  <a:pos x="507" y="1074"/>
                </a:cxn>
                <a:cxn ang="0">
                  <a:pos x="501" y="1068"/>
                </a:cxn>
                <a:cxn ang="0">
                  <a:pos x="495" y="1056"/>
                </a:cxn>
                <a:cxn ang="0">
                  <a:pos x="495" y="1044"/>
                </a:cxn>
                <a:cxn ang="0">
                  <a:pos x="495" y="1031"/>
                </a:cxn>
                <a:cxn ang="0">
                  <a:pos x="495" y="574"/>
                </a:cxn>
                <a:cxn ang="0">
                  <a:pos x="54" y="574"/>
                </a:cxn>
                <a:cxn ang="0">
                  <a:pos x="42" y="574"/>
                </a:cxn>
                <a:cxn ang="0">
                  <a:pos x="30" y="574"/>
                </a:cxn>
                <a:cxn ang="0">
                  <a:pos x="18" y="574"/>
                </a:cxn>
                <a:cxn ang="0">
                  <a:pos x="6" y="568"/>
                </a:cxn>
                <a:cxn ang="0">
                  <a:pos x="0" y="556"/>
                </a:cxn>
                <a:cxn ang="0">
                  <a:pos x="0" y="543"/>
                </a:cxn>
                <a:cxn ang="0">
                  <a:pos x="0" y="531"/>
                </a:cxn>
                <a:cxn ang="0">
                  <a:pos x="6" y="519"/>
                </a:cxn>
                <a:cxn ang="0">
                  <a:pos x="18" y="513"/>
                </a:cxn>
                <a:cxn ang="0">
                  <a:pos x="30" y="513"/>
                </a:cxn>
                <a:cxn ang="0">
                  <a:pos x="42" y="513"/>
                </a:cxn>
                <a:cxn ang="0">
                  <a:pos x="54" y="513"/>
                </a:cxn>
                <a:cxn ang="0">
                  <a:pos x="495" y="513"/>
                </a:cxn>
                <a:cxn ang="0">
                  <a:pos x="495" y="55"/>
                </a:cxn>
                <a:cxn ang="0">
                  <a:pos x="495" y="43"/>
                </a:cxn>
                <a:cxn ang="0">
                  <a:pos x="495" y="31"/>
                </a:cxn>
                <a:cxn ang="0">
                  <a:pos x="501" y="19"/>
                </a:cxn>
                <a:cxn ang="0">
                  <a:pos x="507" y="12"/>
                </a:cxn>
                <a:cxn ang="0">
                  <a:pos x="513" y="6"/>
                </a:cxn>
                <a:cxn ang="0">
                  <a:pos x="531" y="0"/>
                </a:cxn>
              </a:cxnLst>
              <a:rect l="0" t="0" r="r" b="b"/>
              <a:pathLst>
                <a:path w="1056" h="1086">
                  <a:moveTo>
                    <a:pt x="531" y="0"/>
                  </a:moveTo>
                  <a:lnTo>
                    <a:pt x="543" y="6"/>
                  </a:lnTo>
                  <a:lnTo>
                    <a:pt x="549" y="12"/>
                  </a:lnTo>
                  <a:lnTo>
                    <a:pt x="555" y="19"/>
                  </a:lnTo>
                  <a:lnTo>
                    <a:pt x="555" y="31"/>
                  </a:lnTo>
                  <a:lnTo>
                    <a:pt x="561" y="43"/>
                  </a:lnTo>
                  <a:lnTo>
                    <a:pt x="561" y="55"/>
                  </a:lnTo>
                  <a:lnTo>
                    <a:pt x="561" y="513"/>
                  </a:lnTo>
                  <a:lnTo>
                    <a:pt x="1002" y="513"/>
                  </a:lnTo>
                  <a:lnTo>
                    <a:pt x="1014" y="513"/>
                  </a:lnTo>
                  <a:lnTo>
                    <a:pt x="1026" y="513"/>
                  </a:lnTo>
                  <a:lnTo>
                    <a:pt x="1038" y="513"/>
                  </a:lnTo>
                  <a:lnTo>
                    <a:pt x="1050" y="519"/>
                  </a:lnTo>
                  <a:lnTo>
                    <a:pt x="1056" y="531"/>
                  </a:lnTo>
                  <a:lnTo>
                    <a:pt x="1056" y="543"/>
                  </a:lnTo>
                  <a:lnTo>
                    <a:pt x="1056" y="556"/>
                  </a:lnTo>
                  <a:lnTo>
                    <a:pt x="1050" y="568"/>
                  </a:lnTo>
                  <a:lnTo>
                    <a:pt x="1038" y="574"/>
                  </a:lnTo>
                  <a:lnTo>
                    <a:pt x="1026" y="574"/>
                  </a:lnTo>
                  <a:lnTo>
                    <a:pt x="1014" y="574"/>
                  </a:lnTo>
                  <a:lnTo>
                    <a:pt x="1002" y="574"/>
                  </a:lnTo>
                  <a:lnTo>
                    <a:pt x="561" y="574"/>
                  </a:lnTo>
                  <a:lnTo>
                    <a:pt x="561" y="1031"/>
                  </a:lnTo>
                  <a:lnTo>
                    <a:pt x="561" y="1044"/>
                  </a:lnTo>
                  <a:lnTo>
                    <a:pt x="555" y="1056"/>
                  </a:lnTo>
                  <a:lnTo>
                    <a:pt x="555" y="1068"/>
                  </a:lnTo>
                  <a:lnTo>
                    <a:pt x="549" y="1074"/>
                  </a:lnTo>
                  <a:lnTo>
                    <a:pt x="543" y="1086"/>
                  </a:lnTo>
                  <a:lnTo>
                    <a:pt x="531" y="1086"/>
                  </a:lnTo>
                  <a:lnTo>
                    <a:pt x="513" y="1086"/>
                  </a:lnTo>
                  <a:lnTo>
                    <a:pt x="507" y="1074"/>
                  </a:lnTo>
                  <a:lnTo>
                    <a:pt x="501" y="1068"/>
                  </a:lnTo>
                  <a:lnTo>
                    <a:pt x="495" y="1056"/>
                  </a:lnTo>
                  <a:lnTo>
                    <a:pt x="495" y="1044"/>
                  </a:lnTo>
                  <a:lnTo>
                    <a:pt x="495" y="1031"/>
                  </a:lnTo>
                  <a:lnTo>
                    <a:pt x="495" y="574"/>
                  </a:lnTo>
                  <a:lnTo>
                    <a:pt x="54" y="574"/>
                  </a:lnTo>
                  <a:lnTo>
                    <a:pt x="42" y="574"/>
                  </a:lnTo>
                  <a:lnTo>
                    <a:pt x="30" y="574"/>
                  </a:lnTo>
                  <a:lnTo>
                    <a:pt x="18" y="574"/>
                  </a:lnTo>
                  <a:lnTo>
                    <a:pt x="6" y="568"/>
                  </a:lnTo>
                  <a:lnTo>
                    <a:pt x="0" y="556"/>
                  </a:lnTo>
                  <a:lnTo>
                    <a:pt x="0" y="543"/>
                  </a:lnTo>
                  <a:lnTo>
                    <a:pt x="0" y="531"/>
                  </a:lnTo>
                  <a:lnTo>
                    <a:pt x="6" y="519"/>
                  </a:lnTo>
                  <a:lnTo>
                    <a:pt x="18" y="513"/>
                  </a:lnTo>
                  <a:lnTo>
                    <a:pt x="30" y="513"/>
                  </a:lnTo>
                  <a:lnTo>
                    <a:pt x="42" y="513"/>
                  </a:lnTo>
                  <a:lnTo>
                    <a:pt x="54" y="513"/>
                  </a:lnTo>
                  <a:lnTo>
                    <a:pt x="495" y="513"/>
                  </a:lnTo>
                  <a:lnTo>
                    <a:pt x="495" y="55"/>
                  </a:lnTo>
                  <a:lnTo>
                    <a:pt x="495" y="43"/>
                  </a:lnTo>
                  <a:lnTo>
                    <a:pt x="495" y="31"/>
                  </a:lnTo>
                  <a:lnTo>
                    <a:pt x="501" y="19"/>
                  </a:lnTo>
                  <a:lnTo>
                    <a:pt x="507" y="12"/>
                  </a:lnTo>
                  <a:lnTo>
                    <a:pt x="513" y="6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5" name="Freeform 69"/>
            <p:cNvSpPr>
              <a:spLocks noEditPoints="1"/>
            </p:cNvSpPr>
            <p:nvPr/>
          </p:nvSpPr>
          <p:spPr bwMode="auto">
            <a:xfrm>
              <a:off x="8922" y="2883"/>
              <a:ext cx="424" cy="1092"/>
            </a:xfrm>
            <a:custGeom>
              <a:avLst/>
              <a:gdLst/>
              <a:ahLst/>
              <a:cxnLst>
                <a:cxn ang="0">
                  <a:pos x="269" y="366"/>
                </a:cxn>
                <a:cxn ang="0">
                  <a:pos x="334" y="433"/>
                </a:cxn>
                <a:cxn ang="0">
                  <a:pos x="340" y="513"/>
                </a:cxn>
                <a:cxn ang="0">
                  <a:pos x="322" y="574"/>
                </a:cxn>
                <a:cxn ang="0">
                  <a:pos x="310" y="604"/>
                </a:cxn>
                <a:cxn ang="0">
                  <a:pos x="304" y="629"/>
                </a:cxn>
                <a:cxn ang="0">
                  <a:pos x="287" y="665"/>
                </a:cxn>
                <a:cxn ang="0">
                  <a:pos x="227" y="836"/>
                </a:cxn>
                <a:cxn ang="0">
                  <a:pos x="191" y="940"/>
                </a:cxn>
                <a:cxn ang="0">
                  <a:pos x="179" y="1001"/>
                </a:cxn>
                <a:cxn ang="0">
                  <a:pos x="185" y="1038"/>
                </a:cxn>
                <a:cxn ang="0">
                  <a:pos x="203" y="1050"/>
                </a:cxn>
                <a:cxn ang="0">
                  <a:pos x="263" y="1044"/>
                </a:cxn>
                <a:cxn ang="0">
                  <a:pos x="334" y="970"/>
                </a:cxn>
                <a:cxn ang="0">
                  <a:pos x="382" y="854"/>
                </a:cxn>
                <a:cxn ang="0">
                  <a:pos x="388" y="830"/>
                </a:cxn>
                <a:cxn ang="0">
                  <a:pos x="406" y="824"/>
                </a:cxn>
                <a:cxn ang="0">
                  <a:pos x="418" y="824"/>
                </a:cxn>
                <a:cxn ang="0">
                  <a:pos x="424" y="842"/>
                </a:cxn>
                <a:cxn ang="0">
                  <a:pos x="412" y="897"/>
                </a:cxn>
                <a:cxn ang="0">
                  <a:pos x="358" y="995"/>
                </a:cxn>
                <a:cxn ang="0">
                  <a:pos x="275" y="1074"/>
                </a:cxn>
                <a:cxn ang="0">
                  <a:pos x="161" y="1080"/>
                </a:cxn>
                <a:cxn ang="0">
                  <a:pos x="96" y="1013"/>
                </a:cxn>
                <a:cxn ang="0">
                  <a:pos x="90" y="916"/>
                </a:cxn>
                <a:cxn ang="0">
                  <a:pos x="120" y="824"/>
                </a:cxn>
                <a:cxn ang="0">
                  <a:pos x="167" y="702"/>
                </a:cxn>
                <a:cxn ang="0">
                  <a:pos x="215" y="568"/>
                </a:cxn>
                <a:cxn ang="0">
                  <a:pos x="239" y="513"/>
                </a:cxn>
                <a:cxn ang="0">
                  <a:pos x="245" y="464"/>
                </a:cxn>
                <a:cxn ang="0">
                  <a:pos x="251" y="421"/>
                </a:cxn>
                <a:cxn ang="0">
                  <a:pos x="239" y="397"/>
                </a:cxn>
                <a:cxn ang="0">
                  <a:pos x="221" y="391"/>
                </a:cxn>
                <a:cxn ang="0">
                  <a:pos x="209" y="391"/>
                </a:cxn>
                <a:cxn ang="0">
                  <a:pos x="125" y="433"/>
                </a:cxn>
                <a:cxn ang="0">
                  <a:pos x="48" y="592"/>
                </a:cxn>
                <a:cxn ang="0">
                  <a:pos x="36" y="617"/>
                </a:cxn>
                <a:cxn ang="0">
                  <a:pos x="24" y="617"/>
                </a:cxn>
                <a:cxn ang="0">
                  <a:pos x="12" y="617"/>
                </a:cxn>
                <a:cxn ang="0">
                  <a:pos x="6" y="610"/>
                </a:cxn>
                <a:cxn ang="0">
                  <a:pos x="6" y="586"/>
                </a:cxn>
                <a:cxn ang="0">
                  <a:pos x="36" y="501"/>
                </a:cxn>
                <a:cxn ang="0">
                  <a:pos x="108" y="403"/>
                </a:cxn>
                <a:cxn ang="0">
                  <a:pos x="215" y="354"/>
                </a:cxn>
                <a:cxn ang="0">
                  <a:pos x="370" y="0"/>
                </a:cxn>
                <a:cxn ang="0">
                  <a:pos x="400" y="25"/>
                </a:cxn>
                <a:cxn ang="0">
                  <a:pos x="412" y="55"/>
                </a:cxn>
                <a:cxn ang="0">
                  <a:pos x="406" y="80"/>
                </a:cxn>
                <a:cxn ang="0">
                  <a:pos x="382" y="116"/>
                </a:cxn>
                <a:cxn ang="0">
                  <a:pos x="346" y="141"/>
                </a:cxn>
                <a:cxn ang="0">
                  <a:pos x="304" y="141"/>
                </a:cxn>
                <a:cxn ang="0">
                  <a:pos x="275" y="116"/>
                </a:cxn>
                <a:cxn ang="0">
                  <a:pos x="263" y="80"/>
                </a:cxn>
                <a:cxn ang="0">
                  <a:pos x="281" y="31"/>
                </a:cxn>
                <a:cxn ang="0">
                  <a:pos x="322" y="0"/>
                </a:cxn>
              </a:cxnLst>
              <a:rect l="0" t="0" r="r" b="b"/>
              <a:pathLst>
                <a:path w="424" h="1092">
                  <a:moveTo>
                    <a:pt x="215" y="354"/>
                  </a:moveTo>
                  <a:lnTo>
                    <a:pt x="269" y="366"/>
                  </a:lnTo>
                  <a:lnTo>
                    <a:pt x="310" y="391"/>
                  </a:lnTo>
                  <a:lnTo>
                    <a:pt x="334" y="433"/>
                  </a:lnTo>
                  <a:lnTo>
                    <a:pt x="346" y="488"/>
                  </a:lnTo>
                  <a:lnTo>
                    <a:pt x="340" y="513"/>
                  </a:lnTo>
                  <a:lnTo>
                    <a:pt x="334" y="543"/>
                  </a:lnTo>
                  <a:lnTo>
                    <a:pt x="322" y="574"/>
                  </a:lnTo>
                  <a:lnTo>
                    <a:pt x="316" y="592"/>
                  </a:lnTo>
                  <a:lnTo>
                    <a:pt x="310" y="604"/>
                  </a:lnTo>
                  <a:lnTo>
                    <a:pt x="304" y="617"/>
                  </a:lnTo>
                  <a:lnTo>
                    <a:pt x="304" y="629"/>
                  </a:lnTo>
                  <a:lnTo>
                    <a:pt x="298" y="647"/>
                  </a:lnTo>
                  <a:lnTo>
                    <a:pt x="287" y="665"/>
                  </a:lnTo>
                  <a:lnTo>
                    <a:pt x="287" y="665"/>
                  </a:lnTo>
                  <a:lnTo>
                    <a:pt x="227" y="836"/>
                  </a:lnTo>
                  <a:lnTo>
                    <a:pt x="203" y="897"/>
                  </a:lnTo>
                  <a:lnTo>
                    <a:pt x="191" y="940"/>
                  </a:lnTo>
                  <a:lnTo>
                    <a:pt x="179" y="970"/>
                  </a:lnTo>
                  <a:lnTo>
                    <a:pt x="179" y="1001"/>
                  </a:lnTo>
                  <a:lnTo>
                    <a:pt x="179" y="1019"/>
                  </a:lnTo>
                  <a:lnTo>
                    <a:pt x="185" y="1038"/>
                  </a:lnTo>
                  <a:lnTo>
                    <a:pt x="191" y="1044"/>
                  </a:lnTo>
                  <a:lnTo>
                    <a:pt x="203" y="1050"/>
                  </a:lnTo>
                  <a:lnTo>
                    <a:pt x="215" y="1056"/>
                  </a:lnTo>
                  <a:lnTo>
                    <a:pt x="263" y="1044"/>
                  </a:lnTo>
                  <a:lnTo>
                    <a:pt x="304" y="1013"/>
                  </a:lnTo>
                  <a:lnTo>
                    <a:pt x="334" y="970"/>
                  </a:lnTo>
                  <a:lnTo>
                    <a:pt x="358" y="916"/>
                  </a:lnTo>
                  <a:lnTo>
                    <a:pt x="382" y="854"/>
                  </a:lnTo>
                  <a:lnTo>
                    <a:pt x="388" y="836"/>
                  </a:lnTo>
                  <a:lnTo>
                    <a:pt x="388" y="830"/>
                  </a:lnTo>
                  <a:lnTo>
                    <a:pt x="394" y="824"/>
                  </a:lnTo>
                  <a:lnTo>
                    <a:pt x="406" y="824"/>
                  </a:lnTo>
                  <a:lnTo>
                    <a:pt x="412" y="824"/>
                  </a:lnTo>
                  <a:lnTo>
                    <a:pt x="418" y="824"/>
                  </a:lnTo>
                  <a:lnTo>
                    <a:pt x="424" y="830"/>
                  </a:lnTo>
                  <a:lnTo>
                    <a:pt x="424" y="842"/>
                  </a:lnTo>
                  <a:lnTo>
                    <a:pt x="424" y="861"/>
                  </a:lnTo>
                  <a:lnTo>
                    <a:pt x="412" y="897"/>
                  </a:lnTo>
                  <a:lnTo>
                    <a:pt x="388" y="946"/>
                  </a:lnTo>
                  <a:lnTo>
                    <a:pt x="358" y="995"/>
                  </a:lnTo>
                  <a:lnTo>
                    <a:pt x="322" y="1044"/>
                  </a:lnTo>
                  <a:lnTo>
                    <a:pt x="275" y="1074"/>
                  </a:lnTo>
                  <a:lnTo>
                    <a:pt x="215" y="1092"/>
                  </a:lnTo>
                  <a:lnTo>
                    <a:pt x="161" y="1080"/>
                  </a:lnTo>
                  <a:lnTo>
                    <a:pt x="120" y="1050"/>
                  </a:lnTo>
                  <a:lnTo>
                    <a:pt x="96" y="1013"/>
                  </a:lnTo>
                  <a:lnTo>
                    <a:pt x="84" y="958"/>
                  </a:lnTo>
                  <a:lnTo>
                    <a:pt x="90" y="916"/>
                  </a:lnTo>
                  <a:lnTo>
                    <a:pt x="108" y="873"/>
                  </a:lnTo>
                  <a:lnTo>
                    <a:pt x="120" y="824"/>
                  </a:lnTo>
                  <a:lnTo>
                    <a:pt x="143" y="775"/>
                  </a:lnTo>
                  <a:lnTo>
                    <a:pt x="167" y="702"/>
                  </a:lnTo>
                  <a:lnTo>
                    <a:pt x="197" y="629"/>
                  </a:lnTo>
                  <a:lnTo>
                    <a:pt x="215" y="568"/>
                  </a:lnTo>
                  <a:lnTo>
                    <a:pt x="233" y="525"/>
                  </a:lnTo>
                  <a:lnTo>
                    <a:pt x="239" y="513"/>
                  </a:lnTo>
                  <a:lnTo>
                    <a:pt x="245" y="488"/>
                  </a:lnTo>
                  <a:lnTo>
                    <a:pt x="245" y="464"/>
                  </a:lnTo>
                  <a:lnTo>
                    <a:pt x="251" y="440"/>
                  </a:lnTo>
                  <a:lnTo>
                    <a:pt x="251" y="421"/>
                  </a:lnTo>
                  <a:lnTo>
                    <a:pt x="245" y="409"/>
                  </a:lnTo>
                  <a:lnTo>
                    <a:pt x="239" y="397"/>
                  </a:lnTo>
                  <a:lnTo>
                    <a:pt x="233" y="391"/>
                  </a:lnTo>
                  <a:lnTo>
                    <a:pt x="221" y="391"/>
                  </a:lnTo>
                  <a:lnTo>
                    <a:pt x="215" y="391"/>
                  </a:lnTo>
                  <a:lnTo>
                    <a:pt x="209" y="391"/>
                  </a:lnTo>
                  <a:lnTo>
                    <a:pt x="167" y="397"/>
                  </a:lnTo>
                  <a:lnTo>
                    <a:pt x="125" y="433"/>
                  </a:lnTo>
                  <a:lnTo>
                    <a:pt x="84" y="494"/>
                  </a:lnTo>
                  <a:lnTo>
                    <a:pt x="48" y="592"/>
                  </a:lnTo>
                  <a:lnTo>
                    <a:pt x="42" y="604"/>
                  </a:lnTo>
                  <a:lnTo>
                    <a:pt x="36" y="617"/>
                  </a:lnTo>
                  <a:lnTo>
                    <a:pt x="30" y="617"/>
                  </a:lnTo>
                  <a:lnTo>
                    <a:pt x="24" y="617"/>
                  </a:lnTo>
                  <a:lnTo>
                    <a:pt x="18" y="617"/>
                  </a:lnTo>
                  <a:lnTo>
                    <a:pt x="12" y="617"/>
                  </a:lnTo>
                  <a:lnTo>
                    <a:pt x="6" y="617"/>
                  </a:lnTo>
                  <a:lnTo>
                    <a:pt x="6" y="610"/>
                  </a:lnTo>
                  <a:lnTo>
                    <a:pt x="0" y="604"/>
                  </a:lnTo>
                  <a:lnTo>
                    <a:pt x="6" y="586"/>
                  </a:lnTo>
                  <a:lnTo>
                    <a:pt x="18" y="549"/>
                  </a:lnTo>
                  <a:lnTo>
                    <a:pt x="36" y="501"/>
                  </a:lnTo>
                  <a:lnTo>
                    <a:pt x="66" y="446"/>
                  </a:lnTo>
                  <a:lnTo>
                    <a:pt x="108" y="403"/>
                  </a:lnTo>
                  <a:lnTo>
                    <a:pt x="155" y="366"/>
                  </a:lnTo>
                  <a:lnTo>
                    <a:pt x="215" y="354"/>
                  </a:lnTo>
                  <a:close/>
                  <a:moveTo>
                    <a:pt x="352" y="0"/>
                  </a:moveTo>
                  <a:lnTo>
                    <a:pt x="370" y="0"/>
                  </a:lnTo>
                  <a:lnTo>
                    <a:pt x="388" y="6"/>
                  </a:lnTo>
                  <a:lnTo>
                    <a:pt x="400" y="25"/>
                  </a:lnTo>
                  <a:lnTo>
                    <a:pt x="406" y="37"/>
                  </a:lnTo>
                  <a:lnTo>
                    <a:pt x="412" y="55"/>
                  </a:lnTo>
                  <a:lnTo>
                    <a:pt x="412" y="55"/>
                  </a:lnTo>
                  <a:lnTo>
                    <a:pt x="406" y="80"/>
                  </a:lnTo>
                  <a:lnTo>
                    <a:pt x="394" y="98"/>
                  </a:lnTo>
                  <a:lnTo>
                    <a:pt x="382" y="116"/>
                  </a:lnTo>
                  <a:lnTo>
                    <a:pt x="364" y="128"/>
                  </a:lnTo>
                  <a:lnTo>
                    <a:pt x="346" y="141"/>
                  </a:lnTo>
                  <a:lnTo>
                    <a:pt x="322" y="141"/>
                  </a:lnTo>
                  <a:lnTo>
                    <a:pt x="304" y="141"/>
                  </a:lnTo>
                  <a:lnTo>
                    <a:pt x="287" y="128"/>
                  </a:lnTo>
                  <a:lnTo>
                    <a:pt x="275" y="116"/>
                  </a:lnTo>
                  <a:lnTo>
                    <a:pt x="269" y="104"/>
                  </a:lnTo>
                  <a:lnTo>
                    <a:pt x="263" y="80"/>
                  </a:lnTo>
                  <a:lnTo>
                    <a:pt x="269" y="55"/>
                  </a:lnTo>
                  <a:lnTo>
                    <a:pt x="281" y="31"/>
                  </a:lnTo>
                  <a:lnTo>
                    <a:pt x="304" y="12"/>
                  </a:lnTo>
                  <a:lnTo>
                    <a:pt x="322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6" name="Freeform 70"/>
            <p:cNvSpPr>
              <a:spLocks/>
            </p:cNvSpPr>
            <p:nvPr/>
          </p:nvSpPr>
          <p:spPr bwMode="auto">
            <a:xfrm>
              <a:off x="9489" y="2847"/>
              <a:ext cx="1157" cy="1110"/>
            </a:xfrm>
            <a:custGeom>
              <a:avLst/>
              <a:gdLst/>
              <a:ahLst/>
              <a:cxnLst>
                <a:cxn ang="0">
                  <a:pos x="155" y="0"/>
                </a:cxn>
                <a:cxn ang="0">
                  <a:pos x="352" y="0"/>
                </a:cxn>
                <a:cxn ang="0">
                  <a:pos x="423" y="0"/>
                </a:cxn>
                <a:cxn ang="0">
                  <a:pos x="435" y="18"/>
                </a:cxn>
                <a:cxn ang="0">
                  <a:pos x="418" y="42"/>
                </a:cxn>
                <a:cxn ang="0">
                  <a:pos x="388" y="48"/>
                </a:cxn>
                <a:cxn ang="0">
                  <a:pos x="346" y="55"/>
                </a:cxn>
                <a:cxn ang="0">
                  <a:pos x="310" y="73"/>
                </a:cxn>
                <a:cxn ang="0">
                  <a:pos x="304" y="91"/>
                </a:cxn>
                <a:cxn ang="0">
                  <a:pos x="489" y="598"/>
                </a:cxn>
                <a:cxn ang="0">
                  <a:pos x="871" y="146"/>
                </a:cxn>
                <a:cxn ang="0">
                  <a:pos x="895" y="97"/>
                </a:cxn>
                <a:cxn ang="0">
                  <a:pos x="889" y="61"/>
                </a:cxn>
                <a:cxn ang="0">
                  <a:pos x="859" y="48"/>
                </a:cxn>
                <a:cxn ang="0">
                  <a:pos x="835" y="48"/>
                </a:cxn>
                <a:cxn ang="0">
                  <a:pos x="823" y="36"/>
                </a:cxn>
                <a:cxn ang="0">
                  <a:pos x="823" y="6"/>
                </a:cxn>
                <a:cxn ang="0">
                  <a:pos x="841" y="0"/>
                </a:cxn>
                <a:cxn ang="0">
                  <a:pos x="1008" y="6"/>
                </a:cxn>
                <a:cxn ang="0">
                  <a:pos x="1157" y="6"/>
                </a:cxn>
                <a:cxn ang="0">
                  <a:pos x="1151" y="42"/>
                </a:cxn>
                <a:cxn ang="0">
                  <a:pos x="1127" y="48"/>
                </a:cxn>
                <a:cxn ang="0">
                  <a:pos x="954" y="122"/>
                </a:cxn>
                <a:cxn ang="0">
                  <a:pos x="895" y="183"/>
                </a:cxn>
                <a:cxn ang="0">
                  <a:pos x="489" y="665"/>
                </a:cxn>
                <a:cxn ang="0">
                  <a:pos x="423" y="927"/>
                </a:cxn>
                <a:cxn ang="0">
                  <a:pos x="400" y="1031"/>
                </a:cxn>
                <a:cxn ang="0">
                  <a:pos x="423" y="1049"/>
                </a:cxn>
                <a:cxn ang="0">
                  <a:pos x="483" y="1055"/>
                </a:cxn>
                <a:cxn ang="0">
                  <a:pos x="525" y="1055"/>
                </a:cxn>
                <a:cxn ang="0">
                  <a:pos x="549" y="1074"/>
                </a:cxn>
                <a:cxn ang="0">
                  <a:pos x="537" y="1104"/>
                </a:cxn>
                <a:cxn ang="0">
                  <a:pos x="519" y="1110"/>
                </a:cxn>
                <a:cxn ang="0">
                  <a:pos x="364" y="1104"/>
                </a:cxn>
                <a:cxn ang="0">
                  <a:pos x="215" y="1104"/>
                </a:cxn>
                <a:cxn ang="0">
                  <a:pos x="113" y="1110"/>
                </a:cxn>
                <a:cxn ang="0">
                  <a:pos x="95" y="1098"/>
                </a:cxn>
                <a:cxn ang="0">
                  <a:pos x="101" y="1061"/>
                </a:cxn>
                <a:cxn ang="0">
                  <a:pos x="137" y="1055"/>
                </a:cxn>
                <a:cxn ang="0">
                  <a:pos x="262" y="1037"/>
                </a:cxn>
                <a:cxn ang="0">
                  <a:pos x="292" y="939"/>
                </a:cxn>
                <a:cxn ang="0">
                  <a:pos x="334" y="775"/>
                </a:cxn>
                <a:cxn ang="0">
                  <a:pos x="358" y="665"/>
                </a:cxn>
                <a:cxn ang="0">
                  <a:pos x="352" y="640"/>
                </a:cxn>
                <a:cxn ang="0">
                  <a:pos x="125" y="61"/>
                </a:cxn>
                <a:cxn ang="0">
                  <a:pos x="30" y="48"/>
                </a:cxn>
                <a:cxn ang="0">
                  <a:pos x="6" y="36"/>
                </a:cxn>
                <a:cxn ang="0">
                  <a:pos x="6" y="6"/>
                </a:cxn>
                <a:cxn ang="0">
                  <a:pos x="24" y="0"/>
                </a:cxn>
              </a:cxnLst>
              <a:rect l="0" t="0" r="r" b="b"/>
              <a:pathLst>
                <a:path w="1157" h="1110">
                  <a:moveTo>
                    <a:pt x="30" y="0"/>
                  </a:moveTo>
                  <a:lnTo>
                    <a:pt x="89" y="0"/>
                  </a:lnTo>
                  <a:lnTo>
                    <a:pt x="155" y="0"/>
                  </a:lnTo>
                  <a:lnTo>
                    <a:pt x="209" y="6"/>
                  </a:lnTo>
                  <a:lnTo>
                    <a:pt x="274" y="0"/>
                  </a:lnTo>
                  <a:lnTo>
                    <a:pt x="352" y="0"/>
                  </a:lnTo>
                  <a:lnTo>
                    <a:pt x="412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9" y="0"/>
                  </a:lnTo>
                  <a:lnTo>
                    <a:pt x="429" y="6"/>
                  </a:lnTo>
                  <a:lnTo>
                    <a:pt x="435" y="18"/>
                  </a:lnTo>
                  <a:lnTo>
                    <a:pt x="435" y="30"/>
                  </a:lnTo>
                  <a:lnTo>
                    <a:pt x="429" y="42"/>
                  </a:lnTo>
                  <a:lnTo>
                    <a:pt x="418" y="42"/>
                  </a:lnTo>
                  <a:lnTo>
                    <a:pt x="412" y="48"/>
                  </a:lnTo>
                  <a:lnTo>
                    <a:pt x="400" y="48"/>
                  </a:lnTo>
                  <a:lnTo>
                    <a:pt x="388" y="48"/>
                  </a:lnTo>
                  <a:lnTo>
                    <a:pt x="376" y="48"/>
                  </a:lnTo>
                  <a:lnTo>
                    <a:pt x="358" y="48"/>
                  </a:lnTo>
                  <a:lnTo>
                    <a:pt x="346" y="55"/>
                  </a:lnTo>
                  <a:lnTo>
                    <a:pt x="328" y="55"/>
                  </a:lnTo>
                  <a:lnTo>
                    <a:pt x="316" y="67"/>
                  </a:lnTo>
                  <a:lnTo>
                    <a:pt x="310" y="73"/>
                  </a:lnTo>
                  <a:lnTo>
                    <a:pt x="304" y="85"/>
                  </a:lnTo>
                  <a:lnTo>
                    <a:pt x="304" y="91"/>
                  </a:lnTo>
                  <a:lnTo>
                    <a:pt x="304" y="91"/>
                  </a:lnTo>
                  <a:lnTo>
                    <a:pt x="310" y="103"/>
                  </a:lnTo>
                  <a:lnTo>
                    <a:pt x="310" y="116"/>
                  </a:lnTo>
                  <a:lnTo>
                    <a:pt x="489" y="598"/>
                  </a:lnTo>
                  <a:lnTo>
                    <a:pt x="859" y="164"/>
                  </a:lnTo>
                  <a:lnTo>
                    <a:pt x="865" y="158"/>
                  </a:lnTo>
                  <a:lnTo>
                    <a:pt x="871" y="146"/>
                  </a:lnTo>
                  <a:lnTo>
                    <a:pt x="883" y="134"/>
                  </a:lnTo>
                  <a:lnTo>
                    <a:pt x="889" y="116"/>
                  </a:lnTo>
                  <a:lnTo>
                    <a:pt x="895" y="97"/>
                  </a:lnTo>
                  <a:lnTo>
                    <a:pt x="901" y="85"/>
                  </a:lnTo>
                  <a:lnTo>
                    <a:pt x="895" y="73"/>
                  </a:lnTo>
                  <a:lnTo>
                    <a:pt x="889" y="61"/>
                  </a:lnTo>
                  <a:lnTo>
                    <a:pt x="883" y="55"/>
                  </a:lnTo>
                  <a:lnTo>
                    <a:pt x="871" y="48"/>
                  </a:lnTo>
                  <a:lnTo>
                    <a:pt x="859" y="48"/>
                  </a:lnTo>
                  <a:lnTo>
                    <a:pt x="847" y="48"/>
                  </a:lnTo>
                  <a:lnTo>
                    <a:pt x="841" y="48"/>
                  </a:lnTo>
                  <a:lnTo>
                    <a:pt x="835" y="48"/>
                  </a:lnTo>
                  <a:lnTo>
                    <a:pt x="829" y="48"/>
                  </a:lnTo>
                  <a:lnTo>
                    <a:pt x="823" y="42"/>
                  </a:lnTo>
                  <a:lnTo>
                    <a:pt x="823" y="36"/>
                  </a:lnTo>
                  <a:lnTo>
                    <a:pt x="817" y="30"/>
                  </a:lnTo>
                  <a:lnTo>
                    <a:pt x="823" y="18"/>
                  </a:lnTo>
                  <a:lnTo>
                    <a:pt x="823" y="6"/>
                  </a:lnTo>
                  <a:lnTo>
                    <a:pt x="829" y="0"/>
                  </a:lnTo>
                  <a:lnTo>
                    <a:pt x="835" y="0"/>
                  </a:lnTo>
                  <a:lnTo>
                    <a:pt x="841" y="0"/>
                  </a:lnTo>
                  <a:lnTo>
                    <a:pt x="847" y="0"/>
                  </a:lnTo>
                  <a:lnTo>
                    <a:pt x="931" y="0"/>
                  </a:lnTo>
                  <a:lnTo>
                    <a:pt x="1008" y="6"/>
                  </a:lnTo>
                  <a:lnTo>
                    <a:pt x="1139" y="0"/>
                  </a:lnTo>
                  <a:lnTo>
                    <a:pt x="1151" y="0"/>
                  </a:lnTo>
                  <a:lnTo>
                    <a:pt x="1157" y="6"/>
                  </a:lnTo>
                  <a:lnTo>
                    <a:pt x="1157" y="18"/>
                  </a:lnTo>
                  <a:lnTo>
                    <a:pt x="1157" y="30"/>
                  </a:lnTo>
                  <a:lnTo>
                    <a:pt x="1151" y="42"/>
                  </a:lnTo>
                  <a:lnTo>
                    <a:pt x="1145" y="42"/>
                  </a:lnTo>
                  <a:lnTo>
                    <a:pt x="1139" y="48"/>
                  </a:lnTo>
                  <a:lnTo>
                    <a:pt x="1127" y="48"/>
                  </a:lnTo>
                  <a:lnTo>
                    <a:pt x="1056" y="61"/>
                  </a:lnTo>
                  <a:lnTo>
                    <a:pt x="1002" y="91"/>
                  </a:lnTo>
                  <a:lnTo>
                    <a:pt x="954" y="122"/>
                  </a:lnTo>
                  <a:lnTo>
                    <a:pt x="919" y="158"/>
                  </a:lnTo>
                  <a:lnTo>
                    <a:pt x="895" y="183"/>
                  </a:lnTo>
                  <a:lnTo>
                    <a:pt x="895" y="183"/>
                  </a:lnTo>
                  <a:lnTo>
                    <a:pt x="501" y="646"/>
                  </a:lnTo>
                  <a:lnTo>
                    <a:pt x="495" y="653"/>
                  </a:lnTo>
                  <a:lnTo>
                    <a:pt x="489" y="665"/>
                  </a:lnTo>
                  <a:lnTo>
                    <a:pt x="483" y="677"/>
                  </a:lnTo>
                  <a:lnTo>
                    <a:pt x="477" y="695"/>
                  </a:lnTo>
                  <a:lnTo>
                    <a:pt x="423" y="927"/>
                  </a:lnTo>
                  <a:lnTo>
                    <a:pt x="418" y="964"/>
                  </a:lnTo>
                  <a:lnTo>
                    <a:pt x="406" y="1006"/>
                  </a:lnTo>
                  <a:lnTo>
                    <a:pt x="400" y="1031"/>
                  </a:lnTo>
                  <a:lnTo>
                    <a:pt x="406" y="1043"/>
                  </a:lnTo>
                  <a:lnTo>
                    <a:pt x="412" y="1049"/>
                  </a:lnTo>
                  <a:lnTo>
                    <a:pt x="423" y="1049"/>
                  </a:lnTo>
                  <a:lnTo>
                    <a:pt x="441" y="1055"/>
                  </a:lnTo>
                  <a:lnTo>
                    <a:pt x="465" y="1055"/>
                  </a:lnTo>
                  <a:lnTo>
                    <a:pt x="483" y="1055"/>
                  </a:lnTo>
                  <a:lnTo>
                    <a:pt x="495" y="1055"/>
                  </a:lnTo>
                  <a:lnTo>
                    <a:pt x="507" y="1055"/>
                  </a:lnTo>
                  <a:lnTo>
                    <a:pt x="525" y="1055"/>
                  </a:lnTo>
                  <a:lnTo>
                    <a:pt x="537" y="1061"/>
                  </a:lnTo>
                  <a:lnTo>
                    <a:pt x="549" y="1067"/>
                  </a:lnTo>
                  <a:lnTo>
                    <a:pt x="549" y="1074"/>
                  </a:lnTo>
                  <a:lnTo>
                    <a:pt x="549" y="1092"/>
                  </a:lnTo>
                  <a:lnTo>
                    <a:pt x="543" y="1098"/>
                  </a:lnTo>
                  <a:lnTo>
                    <a:pt x="537" y="1104"/>
                  </a:lnTo>
                  <a:lnTo>
                    <a:pt x="531" y="1104"/>
                  </a:lnTo>
                  <a:lnTo>
                    <a:pt x="525" y="1110"/>
                  </a:lnTo>
                  <a:lnTo>
                    <a:pt x="519" y="1110"/>
                  </a:lnTo>
                  <a:lnTo>
                    <a:pt x="477" y="1110"/>
                  </a:lnTo>
                  <a:lnTo>
                    <a:pt x="418" y="1104"/>
                  </a:lnTo>
                  <a:lnTo>
                    <a:pt x="364" y="1104"/>
                  </a:lnTo>
                  <a:lnTo>
                    <a:pt x="316" y="1104"/>
                  </a:lnTo>
                  <a:lnTo>
                    <a:pt x="274" y="1104"/>
                  </a:lnTo>
                  <a:lnTo>
                    <a:pt x="215" y="1104"/>
                  </a:lnTo>
                  <a:lnTo>
                    <a:pt x="161" y="1110"/>
                  </a:lnTo>
                  <a:lnTo>
                    <a:pt x="113" y="1110"/>
                  </a:lnTo>
                  <a:lnTo>
                    <a:pt x="113" y="1110"/>
                  </a:lnTo>
                  <a:lnTo>
                    <a:pt x="107" y="1104"/>
                  </a:lnTo>
                  <a:lnTo>
                    <a:pt x="101" y="1104"/>
                  </a:lnTo>
                  <a:lnTo>
                    <a:pt x="95" y="1098"/>
                  </a:lnTo>
                  <a:lnTo>
                    <a:pt x="95" y="1092"/>
                  </a:lnTo>
                  <a:lnTo>
                    <a:pt x="95" y="1074"/>
                  </a:lnTo>
                  <a:lnTo>
                    <a:pt x="101" y="1061"/>
                  </a:lnTo>
                  <a:lnTo>
                    <a:pt x="107" y="1061"/>
                  </a:lnTo>
                  <a:lnTo>
                    <a:pt x="119" y="1055"/>
                  </a:lnTo>
                  <a:lnTo>
                    <a:pt x="137" y="1055"/>
                  </a:lnTo>
                  <a:lnTo>
                    <a:pt x="197" y="1055"/>
                  </a:lnTo>
                  <a:lnTo>
                    <a:pt x="239" y="1049"/>
                  </a:lnTo>
                  <a:lnTo>
                    <a:pt x="262" y="1037"/>
                  </a:lnTo>
                  <a:lnTo>
                    <a:pt x="274" y="1006"/>
                  </a:lnTo>
                  <a:lnTo>
                    <a:pt x="286" y="964"/>
                  </a:lnTo>
                  <a:lnTo>
                    <a:pt x="292" y="939"/>
                  </a:lnTo>
                  <a:lnTo>
                    <a:pt x="304" y="890"/>
                  </a:lnTo>
                  <a:lnTo>
                    <a:pt x="316" y="836"/>
                  </a:lnTo>
                  <a:lnTo>
                    <a:pt x="334" y="775"/>
                  </a:lnTo>
                  <a:lnTo>
                    <a:pt x="346" y="720"/>
                  </a:lnTo>
                  <a:lnTo>
                    <a:pt x="352" y="683"/>
                  </a:lnTo>
                  <a:lnTo>
                    <a:pt x="358" y="665"/>
                  </a:lnTo>
                  <a:lnTo>
                    <a:pt x="358" y="659"/>
                  </a:lnTo>
                  <a:lnTo>
                    <a:pt x="352" y="646"/>
                  </a:lnTo>
                  <a:lnTo>
                    <a:pt x="352" y="640"/>
                  </a:lnTo>
                  <a:lnTo>
                    <a:pt x="155" y="103"/>
                  </a:lnTo>
                  <a:lnTo>
                    <a:pt x="143" y="79"/>
                  </a:lnTo>
                  <a:lnTo>
                    <a:pt x="125" y="61"/>
                  </a:lnTo>
                  <a:lnTo>
                    <a:pt x="95" y="48"/>
                  </a:lnTo>
                  <a:lnTo>
                    <a:pt x="42" y="48"/>
                  </a:lnTo>
                  <a:lnTo>
                    <a:pt x="30" y="48"/>
                  </a:lnTo>
                  <a:lnTo>
                    <a:pt x="18" y="48"/>
                  </a:lnTo>
                  <a:lnTo>
                    <a:pt x="12" y="42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7" name="Freeform 71"/>
            <p:cNvSpPr>
              <a:spLocks noEditPoints="1"/>
            </p:cNvSpPr>
            <p:nvPr/>
          </p:nvSpPr>
          <p:spPr bwMode="auto">
            <a:xfrm>
              <a:off x="10443" y="3683"/>
              <a:ext cx="1110" cy="518"/>
            </a:xfrm>
            <a:custGeom>
              <a:avLst/>
              <a:gdLst/>
              <a:ahLst/>
              <a:cxnLst>
                <a:cxn ang="0">
                  <a:pos x="150" y="79"/>
                </a:cxn>
                <a:cxn ang="0">
                  <a:pos x="48" y="183"/>
                </a:cxn>
                <a:cxn ang="0">
                  <a:pos x="42" y="323"/>
                </a:cxn>
                <a:cxn ang="0">
                  <a:pos x="108" y="433"/>
                </a:cxn>
                <a:cxn ang="0">
                  <a:pos x="233" y="476"/>
                </a:cxn>
                <a:cxn ang="0">
                  <a:pos x="376" y="427"/>
                </a:cxn>
                <a:cxn ang="0">
                  <a:pos x="478" y="335"/>
                </a:cxn>
                <a:cxn ang="0">
                  <a:pos x="436" y="195"/>
                </a:cxn>
                <a:cxn ang="0">
                  <a:pos x="299" y="79"/>
                </a:cxn>
                <a:cxn ang="0">
                  <a:pos x="883" y="42"/>
                </a:cxn>
                <a:cxn ang="0">
                  <a:pos x="740" y="91"/>
                </a:cxn>
                <a:cxn ang="0">
                  <a:pos x="639" y="183"/>
                </a:cxn>
                <a:cxn ang="0">
                  <a:pos x="603" y="231"/>
                </a:cxn>
                <a:cxn ang="0">
                  <a:pos x="603" y="231"/>
                </a:cxn>
                <a:cxn ang="0">
                  <a:pos x="746" y="396"/>
                </a:cxn>
                <a:cxn ang="0">
                  <a:pos x="889" y="457"/>
                </a:cxn>
                <a:cxn ang="0">
                  <a:pos x="1020" y="396"/>
                </a:cxn>
                <a:cxn ang="0">
                  <a:pos x="1080" y="262"/>
                </a:cxn>
                <a:cxn ang="0">
                  <a:pos x="1044" y="134"/>
                </a:cxn>
                <a:cxn ang="0">
                  <a:pos x="949" y="54"/>
                </a:cxn>
                <a:cxn ang="0">
                  <a:pos x="245" y="0"/>
                </a:cxn>
                <a:cxn ang="0">
                  <a:pos x="376" y="30"/>
                </a:cxn>
                <a:cxn ang="0">
                  <a:pos x="472" y="91"/>
                </a:cxn>
                <a:cxn ang="0">
                  <a:pos x="531" y="146"/>
                </a:cxn>
                <a:cxn ang="0">
                  <a:pos x="597" y="152"/>
                </a:cxn>
                <a:cxn ang="0">
                  <a:pos x="710" y="48"/>
                </a:cxn>
                <a:cxn ang="0">
                  <a:pos x="871" y="0"/>
                </a:cxn>
                <a:cxn ang="0">
                  <a:pos x="1015" y="54"/>
                </a:cxn>
                <a:cxn ang="0">
                  <a:pos x="1098" y="183"/>
                </a:cxn>
                <a:cxn ang="0">
                  <a:pos x="1098" y="341"/>
                </a:cxn>
                <a:cxn ang="0">
                  <a:pos x="1015" y="469"/>
                </a:cxn>
                <a:cxn ang="0">
                  <a:pos x="871" y="518"/>
                </a:cxn>
                <a:cxn ang="0">
                  <a:pos x="734" y="488"/>
                </a:cxn>
                <a:cxn ang="0">
                  <a:pos x="639" y="427"/>
                </a:cxn>
                <a:cxn ang="0">
                  <a:pos x="585" y="372"/>
                </a:cxn>
                <a:cxn ang="0">
                  <a:pos x="513" y="372"/>
                </a:cxn>
                <a:cxn ang="0">
                  <a:pos x="406" y="469"/>
                </a:cxn>
                <a:cxn ang="0">
                  <a:pos x="239" y="518"/>
                </a:cxn>
                <a:cxn ang="0">
                  <a:pos x="96" y="463"/>
                </a:cxn>
                <a:cxn ang="0">
                  <a:pos x="12" y="341"/>
                </a:cxn>
                <a:cxn ang="0">
                  <a:pos x="12" y="177"/>
                </a:cxn>
                <a:cxn ang="0">
                  <a:pos x="96" y="54"/>
                </a:cxn>
                <a:cxn ang="0">
                  <a:pos x="245" y="0"/>
                </a:cxn>
              </a:cxnLst>
              <a:rect l="0" t="0" r="r" b="b"/>
              <a:pathLst>
                <a:path w="1110" h="518">
                  <a:moveTo>
                    <a:pt x="227" y="61"/>
                  </a:moveTo>
                  <a:lnTo>
                    <a:pt x="150" y="79"/>
                  </a:lnTo>
                  <a:lnTo>
                    <a:pt x="90" y="122"/>
                  </a:lnTo>
                  <a:lnTo>
                    <a:pt x="48" y="183"/>
                  </a:lnTo>
                  <a:lnTo>
                    <a:pt x="30" y="262"/>
                  </a:lnTo>
                  <a:lnTo>
                    <a:pt x="42" y="323"/>
                  </a:lnTo>
                  <a:lnTo>
                    <a:pt x="66" y="384"/>
                  </a:lnTo>
                  <a:lnTo>
                    <a:pt x="108" y="433"/>
                  </a:lnTo>
                  <a:lnTo>
                    <a:pt x="167" y="463"/>
                  </a:lnTo>
                  <a:lnTo>
                    <a:pt x="233" y="476"/>
                  </a:lnTo>
                  <a:lnTo>
                    <a:pt x="311" y="463"/>
                  </a:lnTo>
                  <a:lnTo>
                    <a:pt x="376" y="427"/>
                  </a:lnTo>
                  <a:lnTo>
                    <a:pt x="430" y="384"/>
                  </a:lnTo>
                  <a:lnTo>
                    <a:pt x="478" y="335"/>
                  </a:lnTo>
                  <a:lnTo>
                    <a:pt x="513" y="286"/>
                  </a:lnTo>
                  <a:lnTo>
                    <a:pt x="436" y="195"/>
                  </a:lnTo>
                  <a:lnTo>
                    <a:pt x="364" y="122"/>
                  </a:lnTo>
                  <a:lnTo>
                    <a:pt x="299" y="79"/>
                  </a:lnTo>
                  <a:lnTo>
                    <a:pt x="227" y="61"/>
                  </a:lnTo>
                  <a:close/>
                  <a:moveTo>
                    <a:pt x="883" y="42"/>
                  </a:moveTo>
                  <a:lnTo>
                    <a:pt x="806" y="54"/>
                  </a:lnTo>
                  <a:lnTo>
                    <a:pt x="740" y="91"/>
                  </a:lnTo>
                  <a:lnTo>
                    <a:pt x="680" y="134"/>
                  </a:lnTo>
                  <a:lnTo>
                    <a:pt x="639" y="183"/>
                  </a:lnTo>
                  <a:lnTo>
                    <a:pt x="603" y="231"/>
                  </a:lnTo>
                  <a:lnTo>
                    <a:pt x="603" y="231"/>
                  </a:lnTo>
                  <a:lnTo>
                    <a:pt x="603" y="231"/>
                  </a:lnTo>
                  <a:lnTo>
                    <a:pt x="603" y="231"/>
                  </a:lnTo>
                  <a:lnTo>
                    <a:pt x="680" y="323"/>
                  </a:lnTo>
                  <a:lnTo>
                    <a:pt x="746" y="396"/>
                  </a:lnTo>
                  <a:lnTo>
                    <a:pt x="812" y="439"/>
                  </a:lnTo>
                  <a:lnTo>
                    <a:pt x="889" y="457"/>
                  </a:lnTo>
                  <a:lnTo>
                    <a:pt x="961" y="439"/>
                  </a:lnTo>
                  <a:lnTo>
                    <a:pt x="1020" y="396"/>
                  </a:lnTo>
                  <a:lnTo>
                    <a:pt x="1062" y="335"/>
                  </a:lnTo>
                  <a:lnTo>
                    <a:pt x="1080" y="262"/>
                  </a:lnTo>
                  <a:lnTo>
                    <a:pt x="1068" y="195"/>
                  </a:lnTo>
                  <a:lnTo>
                    <a:pt x="1044" y="134"/>
                  </a:lnTo>
                  <a:lnTo>
                    <a:pt x="1003" y="91"/>
                  </a:lnTo>
                  <a:lnTo>
                    <a:pt x="949" y="54"/>
                  </a:lnTo>
                  <a:lnTo>
                    <a:pt x="883" y="42"/>
                  </a:lnTo>
                  <a:close/>
                  <a:moveTo>
                    <a:pt x="245" y="0"/>
                  </a:moveTo>
                  <a:lnTo>
                    <a:pt x="311" y="6"/>
                  </a:lnTo>
                  <a:lnTo>
                    <a:pt x="376" y="30"/>
                  </a:lnTo>
                  <a:lnTo>
                    <a:pt x="448" y="73"/>
                  </a:lnTo>
                  <a:lnTo>
                    <a:pt x="472" y="91"/>
                  </a:lnTo>
                  <a:lnTo>
                    <a:pt x="501" y="116"/>
                  </a:lnTo>
                  <a:lnTo>
                    <a:pt x="531" y="146"/>
                  </a:lnTo>
                  <a:lnTo>
                    <a:pt x="567" y="195"/>
                  </a:lnTo>
                  <a:lnTo>
                    <a:pt x="597" y="152"/>
                  </a:lnTo>
                  <a:lnTo>
                    <a:pt x="645" y="97"/>
                  </a:lnTo>
                  <a:lnTo>
                    <a:pt x="710" y="48"/>
                  </a:lnTo>
                  <a:lnTo>
                    <a:pt x="782" y="18"/>
                  </a:lnTo>
                  <a:lnTo>
                    <a:pt x="871" y="0"/>
                  </a:lnTo>
                  <a:lnTo>
                    <a:pt x="949" y="18"/>
                  </a:lnTo>
                  <a:lnTo>
                    <a:pt x="1015" y="54"/>
                  </a:lnTo>
                  <a:lnTo>
                    <a:pt x="1068" y="109"/>
                  </a:lnTo>
                  <a:lnTo>
                    <a:pt x="1098" y="183"/>
                  </a:lnTo>
                  <a:lnTo>
                    <a:pt x="1110" y="262"/>
                  </a:lnTo>
                  <a:lnTo>
                    <a:pt x="1098" y="341"/>
                  </a:lnTo>
                  <a:lnTo>
                    <a:pt x="1068" y="408"/>
                  </a:lnTo>
                  <a:lnTo>
                    <a:pt x="1015" y="469"/>
                  </a:lnTo>
                  <a:lnTo>
                    <a:pt x="949" y="506"/>
                  </a:lnTo>
                  <a:lnTo>
                    <a:pt x="871" y="518"/>
                  </a:lnTo>
                  <a:lnTo>
                    <a:pt x="806" y="512"/>
                  </a:lnTo>
                  <a:lnTo>
                    <a:pt x="734" y="488"/>
                  </a:lnTo>
                  <a:lnTo>
                    <a:pt x="669" y="451"/>
                  </a:lnTo>
                  <a:lnTo>
                    <a:pt x="639" y="427"/>
                  </a:lnTo>
                  <a:lnTo>
                    <a:pt x="615" y="402"/>
                  </a:lnTo>
                  <a:lnTo>
                    <a:pt x="585" y="372"/>
                  </a:lnTo>
                  <a:lnTo>
                    <a:pt x="543" y="323"/>
                  </a:lnTo>
                  <a:lnTo>
                    <a:pt x="513" y="372"/>
                  </a:lnTo>
                  <a:lnTo>
                    <a:pt x="466" y="421"/>
                  </a:lnTo>
                  <a:lnTo>
                    <a:pt x="406" y="469"/>
                  </a:lnTo>
                  <a:lnTo>
                    <a:pt x="328" y="506"/>
                  </a:lnTo>
                  <a:lnTo>
                    <a:pt x="239" y="518"/>
                  </a:lnTo>
                  <a:lnTo>
                    <a:pt x="161" y="506"/>
                  </a:lnTo>
                  <a:lnTo>
                    <a:pt x="96" y="463"/>
                  </a:lnTo>
                  <a:lnTo>
                    <a:pt x="48" y="408"/>
                  </a:lnTo>
                  <a:lnTo>
                    <a:pt x="12" y="341"/>
                  </a:lnTo>
                  <a:lnTo>
                    <a:pt x="0" y="262"/>
                  </a:lnTo>
                  <a:lnTo>
                    <a:pt x="12" y="177"/>
                  </a:lnTo>
                  <a:lnTo>
                    <a:pt x="48" y="109"/>
                  </a:lnTo>
                  <a:lnTo>
                    <a:pt x="96" y="54"/>
                  </a:lnTo>
                  <a:lnTo>
                    <a:pt x="161" y="12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8" name="Freeform 72"/>
            <p:cNvSpPr>
              <a:spLocks/>
            </p:cNvSpPr>
            <p:nvPr/>
          </p:nvSpPr>
          <p:spPr bwMode="auto">
            <a:xfrm>
              <a:off x="11738" y="2737"/>
              <a:ext cx="221" cy="16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1" y="0"/>
                </a:cxn>
                <a:cxn ang="0">
                  <a:pos x="221" y="1623"/>
                </a:cxn>
                <a:cxn ang="0">
                  <a:pos x="0" y="1623"/>
                </a:cxn>
                <a:cxn ang="0">
                  <a:pos x="0" y="1562"/>
                </a:cxn>
                <a:cxn ang="0">
                  <a:pos x="155" y="1562"/>
                </a:cxn>
                <a:cxn ang="0">
                  <a:pos x="155" y="67"/>
                </a:cxn>
                <a:cxn ang="0">
                  <a:pos x="0" y="67"/>
                </a:cxn>
                <a:cxn ang="0">
                  <a:pos x="0" y="0"/>
                </a:cxn>
              </a:cxnLst>
              <a:rect l="0" t="0" r="r" b="b"/>
              <a:pathLst>
                <a:path w="221" h="1623">
                  <a:moveTo>
                    <a:pt x="0" y="0"/>
                  </a:moveTo>
                  <a:lnTo>
                    <a:pt x="221" y="0"/>
                  </a:lnTo>
                  <a:lnTo>
                    <a:pt x="221" y="1623"/>
                  </a:lnTo>
                  <a:lnTo>
                    <a:pt x="0" y="1623"/>
                  </a:lnTo>
                  <a:lnTo>
                    <a:pt x="0" y="1562"/>
                  </a:lnTo>
                  <a:lnTo>
                    <a:pt x="155" y="1562"/>
                  </a:lnTo>
                  <a:lnTo>
                    <a:pt x="155" y="67"/>
                  </a:lnTo>
                  <a:lnTo>
                    <a:pt x="0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9" name="Freeform 73"/>
            <p:cNvSpPr>
              <a:spLocks/>
            </p:cNvSpPr>
            <p:nvPr/>
          </p:nvSpPr>
          <p:spPr bwMode="auto">
            <a:xfrm>
              <a:off x="12716" y="3079"/>
              <a:ext cx="800" cy="939"/>
            </a:xfrm>
            <a:custGeom>
              <a:avLst/>
              <a:gdLst/>
              <a:ahLst/>
              <a:cxnLst>
                <a:cxn ang="0">
                  <a:pos x="740" y="0"/>
                </a:cxn>
                <a:cxn ang="0">
                  <a:pos x="770" y="0"/>
                </a:cxn>
                <a:cxn ang="0">
                  <a:pos x="788" y="6"/>
                </a:cxn>
                <a:cxn ang="0">
                  <a:pos x="800" y="30"/>
                </a:cxn>
                <a:cxn ang="0">
                  <a:pos x="788" y="54"/>
                </a:cxn>
                <a:cxn ang="0">
                  <a:pos x="770" y="61"/>
                </a:cxn>
                <a:cxn ang="0">
                  <a:pos x="740" y="61"/>
                </a:cxn>
                <a:cxn ang="0">
                  <a:pos x="388" y="73"/>
                </a:cxn>
                <a:cxn ang="0">
                  <a:pos x="203" y="170"/>
                </a:cxn>
                <a:cxn ang="0">
                  <a:pos x="90" y="335"/>
                </a:cxn>
                <a:cxn ang="0">
                  <a:pos x="740" y="439"/>
                </a:cxn>
                <a:cxn ang="0">
                  <a:pos x="770" y="439"/>
                </a:cxn>
                <a:cxn ang="0">
                  <a:pos x="788" y="445"/>
                </a:cxn>
                <a:cxn ang="0">
                  <a:pos x="800" y="469"/>
                </a:cxn>
                <a:cxn ang="0">
                  <a:pos x="788" y="494"/>
                </a:cxn>
                <a:cxn ang="0">
                  <a:pos x="770" y="500"/>
                </a:cxn>
                <a:cxn ang="0">
                  <a:pos x="740" y="500"/>
                </a:cxn>
                <a:cxn ang="0">
                  <a:pos x="66" y="500"/>
                </a:cxn>
                <a:cxn ang="0">
                  <a:pos x="137" y="695"/>
                </a:cxn>
                <a:cxn ang="0">
                  <a:pos x="287" y="829"/>
                </a:cxn>
                <a:cxn ang="0">
                  <a:pos x="495" y="878"/>
                </a:cxn>
                <a:cxn ang="0">
                  <a:pos x="758" y="878"/>
                </a:cxn>
                <a:cxn ang="0">
                  <a:pos x="782" y="878"/>
                </a:cxn>
                <a:cxn ang="0">
                  <a:pos x="794" y="896"/>
                </a:cxn>
                <a:cxn ang="0">
                  <a:pos x="794" y="921"/>
                </a:cxn>
                <a:cxn ang="0">
                  <a:pos x="782" y="939"/>
                </a:cxn>
                <a:cxn ang="0">
                  <a:pos x="758" y="939"/>
                </a:cxn>
                <a:cxn ang="0">
                  <a:pos x="489" y="939"/>
                </a:cxn>
                <a:cxn ang="0">
                  <a:pos x="245" y="878"/>
                </a:cxn>
                <a:cxn ang="0">
                  <a:pos x="66" y="707"/>
                </a:cxn>
                <a:cxn ang="0">
                  <a:pos x="0" y="469"/>
                </a:cxn>
                <a:cxn ang="0">
                  <a:pos x="66" y="231"/>
                </a:cxn>
                <a:cxn ang="0">
                  <a:pos x="245" y="61"/>
                </a:cxn>
                <a:cxn ang="0">
                  <a:pos x="489" y="0"/>
                </a:cxn>
              </a:cxnLst>
              <a:rect l="0" t="0" r="r" b="b"/>
              <a:pathLst>
                <a:path w="800" h="939">
                  <a:moveTo>
                    <a:pt x="489" y="0"/>
                  </a:moveTo>
                  <a:lnTo>
                    <a:pt x="740" y="0"/>
                  </a:lnTo>
                  <a:lnTo>
                    <a:pt x="758" y="0"/>
                  </a:lnTo>
                  <a:lnTo>
                    <a:pt x="770" y="0"/>
                  </a:lnTo>
                  <a:lnTo>
                    <a:pt x="782" y="6"/>
                  </a:lnTo>
                  <a:lnTo>
                    <a:pt x="788" y="6"/>
                  </a:lnTo>
                  <a:lnTo>
                    <a:pt x="794" y="18"/>
                  </a:lnTo>
                  <a:lnTo>
                    <a:pt x="800" y="30"/>
                  </a:lnTo>
                  <a:lnTo>
                    <a:pt x="794" y="42"/>
                  </a:lnTo>
                  <a:lnTo>
                    <a:pt x="788" y="54"/>
                  </a:lnTo>
                  <a:lnTo>
                    <a:pt x="782" y="61"/>
                  </a:lnTo>
                  <a:lnTo>
                    <a:pt x="770" y="61"/>
                  </a:lnTo>
                  <a:lnTo>
                    <a:pt x="758" y="61"/>
                  </a:lnTo>
                  <a:lnTo>
                    <a:pt x="740" y="61"/>
                  </a:lnTo>
                  <a:lnTo>
                    <a:pt x="495" y="61"/>
                  </a:lnTo>
                  <a:lnTo>
                    <a:pt x="388" y="73"/>
                  </a:lnTo>
                  <a:lnTo>
                    <a:pt x="287" y="109"/>
                  </a:lnTo>
                  <a:lnTo>
                    <a:pt x="203" y="170"/>
                  </a:lnTo>
                  <a:lnTo>
                    <a:pt x="137" y="244"/>
                  </a:lnTo>
                  <a:lnTo>
                    <a:pt x="90" y="335"/>
                  </a:lnTo>
                  <a:lnTo>
                    <a:pt x="66" y="439"/>
                  </a:lnTo>
                  <a:lnTo>
                    <a:pt x="740" y="439"/>
                  </a:lnTo>
                  <a:lnTo>
                    <a:pt x="758" y="439"/>
                  </a:lnTo>
                  <a:lnTo>
                    <a:pt x="770" y="439"/>
                  </a:lnTo>
                  <a:lnTo>
                    <a:pt x="782" y="439"/>
                  </a:lnTo>
                  <a:lnTo>
                    <a:pt x="788" y="445"/>
                  </a:lnTo>
                  <a:lnTo>
                    <a:pt x="794" y="457"/>
                  </a:lnTo>
                  <a:lnTo>
                    <a:pt x="800" y="469"/>
                  </a:lnTo>
                  <a:lnTo>
                    <a:pt x="794" y="482"/>
                  </a:lnTo>
                  <a:lnTo>
                    <a:pt x="788" y="494"/>
                  </a:lnTo>
                  <a:lnTo>
                    <a:pt x="782" y="500"/>
                  </a:lnTo>
                  <a:lnTo>
                    <a:pt x="770" y="500"/>
                  </a:lnTo>
                  <a:lnTo>
                    <a:pt x="758" y="500"/>
                  </a:lnTo>
                  <a:lnTo>
                    <a:pt x="740" y="500"/>
                  </a:lnTo>
                  <a:lnTo>
                    <a:pt x="740" y="500"/>
                  </a:lnTo>
                  <a:lnTo>
                    <a:pt x="66" y="500"/>
                  </a:lnTo>
                  <a:lnTo>
                    <a:pt x="90" y="604"/>
                  </a:lnTo>
                  <a:lnTo>
                    <a:pt x="137" y="695"/>
                  </a:lnTo>
                  <a:lnTo>
                    <a:pt x="203" y="768"/>
                  </a:lnTo>
                  <a:lnTo>
                    <a:pt x="287" y="829"/>
                  </a:lnTo>
                  <a:lnTo>
                    <a:pt x="388" y="866"/>
                  </a:lnTo>
                  <a:lnTo>
                    <a:pt x="495" y="878"/>
                  </a:lnTo>
                  <a:lnTo>
                    <a:pt x="740" y="878"/>
                  </a:lnTo>
                  <a:lnTo>
                    <a:pt x="758" y="878"/>
                  </a:lnTo>
                  <a:lnTo>
                    <a:pt x="770" y="878"/>
                  </a:lnTo>
                  <a:lnTo>
                    <a:pt x="782" y="878"/>
                  </a:lnTo>
                  <a:lnTo>
                    <a:pt x="788" y="884"/>
                  </a:lnTo>
                  <a:lnTo>
                    <a:pt x="794" y="896"/>
                  </a:lnTo>
                  <a:lnTo>
                    <a:pt x="800" y="909"/>
                  </a:lnTo>
                  <a:lnTo>
                    <a:pt x="794" y="921"/>
                  </a:lnTo>
                  <a:lnTo>
                    <a:pt x="788" y="933"/>
                  </a:lnTo>
                  <a:lnTo>
                    <a:pt x="782" y="939"/>
                  </a:lnTo>
                  <a:lnTo>
                    <a:pt x="770" y="939"/>
                  </a:lnTo>
                  <a:lnTo>
                    <a:pt x="758" y="939"/>
                  </a:lnTo>
                  <a:lnTo>
                    <a:pt x="740" y="939"/>
                  </a:lnTo>
                  <a:lnTo>
                    <a:pt x="489" y="939"/>
                  </a:lnTo>
                  <a:lnTo>
                    <a:pt x="358" y="921"/>
                  </a:lnTo>
                  <a:lnTo>
                    <a:pt x="245" y="878"/>
                  </a:lnTo>
                  <a:lnTo>
                    <a:pt x="143" y="805"/>
                  </a:lnTo>
                  <a:lnTo>
                    <a:pt x="66" y="707"/>
                  </a:lnTo>
                  <a:lnTo>
                    <a:pt x="18" y="597"/>
                  </a:lnTo>
                  <a:lnTo>
                    <a:pt x="0" y="469"/>
                  </a:lnTo>
                  <a:lnTo>
                    <a:pt x="18" y="341"/>
                  </a:lnTo>
                  <a:lnTo>
                    <a:pt x="66" y="231"/>
                  </a:lnTo>
                  <a:lnTo>
                    <a:pt x="143" y="134"/>
                  </a:lnTo>
                  <a:lnTo>
                    <a:pt x="245" y="61"/>
                  </a:lnTo>
                  <a:lnTo>
                    <a:pt x="358" y="18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0" name="Freeform 74"/>
            <p:cNvSpPr>
              <a:spLocks/>
            </p:cNvSpPr>
            <p:nvPr/>
          </p:nvSpPr>
          <p:spPr bwMode="auto">
            <a:xfrm>
              <a:off x="14148" y="2914"/>
              <a:ext cx="513" cy="1074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340" y="18"/>
                </a:cxn>
                <a:cxn ang="0">
                  <a:pos x="298" y="67"/>
                </a:cxn>
                <a:cxn ang="0">
                  <a:pos x="286" y="79"/>
                </a:cxn>
                <a:cxn ang="0">
                  <a:pos x="280" y="97"/>
                </a:cxn>
                <a:cxn ang="0">
                  <a:pos x="268" y="256"/>
                </a:cxn>
                <a:cxn ang="0">
                  <a:pos x="268" y="415"/>
                </a:cxn>
                <a:cxn ang="0">
                  <a:pos x="435" y="415"/>
                </a:cxn>
                <a:cxn ang="0">
                  <a:pos x="406" y="470"/>
                </a:cxn>
                <a:cxn ang="0">
                  <a:pos x="268" y="470"/>
                </a:cxn>
                <a:cxn ang="0">
                  <a:pos x="268" y="842"/>
                </a:cxn>
                <a:cxn ang="0">
                  <a:pos x="316" y="885"/>
                </a:cxn>
                <a:cxn ang="0">
                  <a:pos x="370" y="921"/>
                </a:cxn>
                <a:cxn ang="0">
                  <a:pos x="382" y="927"/>
                </a:cxn>
                <a:cxn ang="0">
                  <a:pos x="394" y="933"/>
                </a:cxn>
                <a:cxn ang="0">
                  <a:pos x="423" y="927"/>
                </a:cxn>
                <a:cxn ang="0">
                  <a:pos x="459" y="909"/>
                </a:cxn>
                <a:cxn ang="0">
                  <a:pos x="507" y="878"/>
                </a:cxn>
                <a:cxn ang="0">
                  <a:pos x="513" y="915"/>
                </a:cxn>
                <a:cxn ang="0">
                  <a:pos x="292" y="1074"/>
                </a:cxn>
                <a:cxn ang="0">
                  <a:pos x="137" y="939"/>
                </a:cxn>
                <a:cxn ang="0">
                  <a:pos x="137" y="921"/>
                </a:cxn>
                <a:cxn ang="0">
                  <a:pos x="137" y="872"/>
                </a:cxn>
                <a:cxn ang="0">
                  <a:pos x="137" y="805"/>
                </a:cxn>
                <a:cxn ang="0">
                  <a:pos x="137" y="720"/>
                </a:cxn>
                <a:cxn ang="0">
                  <a:pos x="137" y="634"/>
                </a:cxn>
                <a:cxn ang="0">
                  <a:pos x="137" y="549"/>
                </a:cxn>
                <a:cxn ang="0">
                  <a:pos x="143" y="470"/>
                </a:cxn>
                <a:cxn ang="0">
                  <a:pos x="0" y="470"/>
                </a:cxn>
                <a:cxn ang="0">
                  <a:pos x="24" y="415"/>
                </a:cxn>
                <a:cxn ang="0">
                  <a:pos x="137" y="415"/>
                </a:cxn>
                <a:cxn ang="0">
                  <a:pos x="137" y="134"/>
                </a:cxn>
                <a:cxn ang="0">
                  <a:pos x="316" y="0"/>
                </a:cxn>
                <a:cxn ang="0">
                  <a:pos x="316" y="0"/>
                </a:cxn>
              </a:cxnLst>
              <a:rect l="0" t="0" r="r" b="b"/>
              <a:pathLst>
                <a:path w="513" h="1074">
                  <a:moveTo>
                    <a:pt x="316" y="0"/>
                  </a:moveTo>
                  <a:lnTo>
                    <a:pt x="340" y="18"/>
                  </a:lnTo>
                  <a:lnTo>
                    <a:pt x="298" y="67"/>
                  </a:lnTo>
                  <a:lnTo>
                    <a:pt x="286" y="79"/>
                  </a:lnTo>
                  <a:lnTo>
                    <a:pt x="280" y="97"/>
                  </a:lnTo>
                  <a:lnTo>
                    <a:pt x="268" y="256"/>
                  </a:lnTo>
                  <a:lnTo>
                    <a:pt x="268" y="415"/>
                  </a:lnTo>
                  <a:lnTo>
                    <a:pt x="435" y="415"/>
                  </a:lnTo>
                  <a:lnTo>
                    <a:pt x="406" y="470"/>
                  </a:lnTo>
                  <a:lnTo>
                    <a:pt x="268" y="470"/>
                  </a:lnTo>
                  <a:lnTo>
                    <a:pt x="268" y="842"/>
                  </a:lnTo>
                  <a:lnTo>
                    <a:pt x="316" y="885"/>
                  </a:lnTo>
                  <a:lnTo>
                    <a:pt x="370" y="921"/>
                  </a:lnTo>
                  <a:lnTo>
                    <a:pt x="382" y="927"/>
                  </a:lnTo>
                  <a:lnTo>
                    <a:pt x="394" y="933"/>
                  </a:lnTo>
                  <a:lnTo>
                    <a:pt x="423" y="927"/>
                  </a:lnTo>
                  <a:lnTo>
                    <a:pt x="459" y="909"/>
                  </a:lnTo>
                  <a:lnTo>
                    <a:pt x="507" y="878"/>
                  </a:lnTo>
                  <a:lnTo>
                    <a:pt x="513" y="915"/>
                  </a:lnTo>
                  <a:lnTo>
                    <a:pt x="292" y="1074"/>
                  </a:lnTo>
                  <a:lnTo>
                    <a:pt x="137" y="939"/>
                  </a:lnTo>
                  <a:lnTo>
                    <a:pt x="137" y="921"/>
                  </a:lnTo>
                  <a:lnTo>
                    <a:pt x="137" y="872"/>
                  </a:lnTo>
                  <a:lnTo>
                    <a:pt x="137" y="805"/>
                  </a:lnTo>
                  <a:lnTo>
                    <a:pt x="137" y="720"/>
                  </a:lnTo>
                  <a:lnTo>
                    <a:pt x="137" y="634"/>
                  </a:lnTo>
                  <a:lnTo>
                    <a:pt x="137" y="549"/>
                  </a:lnTo>
                  <a:lnTo>
                    <a:pt x="143" y="470"/>
                  </a:lnTo>
                  <a:lnTo>
                    <a:pt x="0" y="470"/>
                  </a:lnTo>
                  <a:lnTo>
                    <a:pt x="24" y="415"/>
                  </a:lnTo>
                  <a:lnTo>
                    <a:pt x="137" y="415"/>
                  </a:lnTo>
                  <a:lnTo>
                    <a:pt x="137" y="134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1" name="Freeform 75"/>
            <p:cNvSpPr>
              <a:spLocks noEditPoints="1"/>
            </p:cNvSpPr>
            <p:nvPr/>
          </p:nvSpPr>
          <p:spPr bwMode="auto">
            <a:xfrm>
              <a:off x="15073" y="3005"/>
              <a:ext cx="1061" cy="1086"/>
            </a:xfrm>
            <a:custGeom>
              <a:avLst/>
              <a:gdLst/>
              <a:ahLst/>
              <a:cxnLst>
                <a:cxn ang="0">
                  <a:pos x="202" y="909"/>
                </a:cxn>
                <a:cxn ang="0">
                  <a:pos x="358" y="1013"/>
                </a:cxn>
                <a:cxn ang="0">
                  <a:pos x="489" y="1044"/>
                </a:cxn>
                <a:cxn ang="0">
                  <a:pos x="626" y="1038"/>
                </a:cxn>
                <a:cxn ang="0">
                  <a:pos x="775" y="983"/>
                </a:cxn>
                <a:cxn ang="0">
                  <a:pos x="853" y="922"/>
                </a:cxn>
                <a:cxn ang="0">
                  <a:pos x="859" y="903"/>
                </a:cxn>
                <a:cxn ang="0">
                  <a:pos x="847" y="891"/>
                </a:cxn>
                <a:cxn ang="0">
                  <a:pos x="531" y="574"/>
                </a:cxn>
                <a:cxn ang="0">
                  <a:pos x="560" y="543"/>
                </a:cxn>
                <a:cxn ang="0">
                  <a:pos x="966" y="781"/>
                </a:cxn>
                <a:cxn ang="0">
                  <a:pos x="1026" y="543"/>
                </a:cxn>
                <a:cxn ang="0">
                  <a:pos x="960" y="299"/>
                </a:cxn>
                <a:cxn ang="0">
                  <a:pos x="173" y="202"/>
                </a:cxn>
                <a:cxn ang="0">
                  <a:pos x="53" y="421"/>
                </a:cxn>
                <a:cxn ang="0">
                  <a:pos x="47" y="623"/>
                </a:cxn>
                <a:cxn ang="0">
                  <a:pos x="107" y="800"/>
                </a:cxn>
                <a:cxn ang="0">
                  <a:pos x="507" y="543"/>
                </a:cxn>
                <a:cxn ang="0">
                  <a:pos x="531" y="43"/>
                </a:cxn>
                <a:cxn ang="0">
                  <a:pos x="358" y="74"/>
                </a:cxn>
                <a:cxn ang="0">
                  <a:pos x="244" y="141"/>
                </a:cxn>
                <a:cxn ang="0">
                  <a:pos x="202" y="177"/>
                </a:cxn>
                <a:cxn ang="0">
                  <a:pos x="208" y="189"/>
                </a:cxn>
                <a:cxn ang="0">
                  <a:pos x="214" y="196"/>
                </a:cxn>
                <a:cxn ang="0">
                  <a:pos x="865" y="177"/>
                </a:cxn>
                <a:cxn ang="0">
                  <a:pos x="709" y="74"/>
                </a:cxn>
                <a:cxn ang="0">
                  <a:pos x="572" y="43"/>
                </a:cxn>
                <a:cxn ang="0">
                  <a:pos x="536" y="0"/>
                </a:cxn>
                <a:cxn ang="0">
                  <a:pos x="763" y="55"/>
                </a:cxn>
                <a:cxn ang="0">
                  <a:pos x="948" y="202"/>
                </a:cxn>
                <a:cxn ang="0">
                  <a:pos x="1050" y="421"/>
                </a:cxn>
                <a:cxn ang="0">
                  <a:pos x="1061" y="543"/>
                </a:cxn>
                <a:cxn ang="0">
                  <a:pos x="1008" y="781"/>
                </a:cxn>
                <a:cxn ang="0">
                  <a:pos x="865" y="964"/>
                </a:cxn>
                <a:cxn ang="0">
                  <a:pos x="656" y="1074"/>
                </a:cxn>
                <a:cxn ang="0">
                  <a:pos x="411" y="1074"/>
                </a:cxn>
                <a:cxn ang="0">
                  <a:pos x="202" y="964"/>
                </a:cxn>
                <a:cxn ang="0">
                  <a:pos x="53" y="781"/>
                </a:cxn>
                <a:cxn ang="0">
                  <a:pos x="0" y="543"/>
                </a:cxn>
                <a:cxn ang="0">
                  <a:pos x="53" y="305"/>
                </a:cxn>
                <a:cxn ang="0">
                  <a:pos x="196" y="122"/>
                </a:cxn>
                <a:cxn ang="0">
                  <a:pos x="411" y="19"/>
                </a:cxn>
              </a:cxnLst>
              <a:rect l="0" t="0" r="r" b="b"/>
              <a:pathLst>
                <a:path w="1061" h="1086">
                  <a:moveTo>
                    <a:pt x="531" y="574"/>
                  </a:moveTo>
                  <a:lnTo>
                    <a:pt x="202" y="909"/>
                  </a:lnTo>
                  <a:lnTo>
                    <a:pt x="280" y="977"/>
                  </a:lnTo>
                  <a:lnTo>
                    <a:pt x="358" y="1013"/>
                  </a:lnTo>
                  <a:lnTo>
                    <a:pt x="429" y="1031"/>
                  </a:lnTo>
                  <a:lnTo>
                    <a:pt x="489" y="1044"/>
                  </a:lnTo>
                  <a:lnTo>
                    <a:pt x="536" y="1044"/>
                  </a:lnTo>
                  <a:lnTo>
                    <a:pt x="626" y="1038"/>
                  </a:lnTo>
                  <a:lnTo>
                    <a:pt x="709" y="1013"/>
                  </a:lnTo>
                  <a:lnTo>
                    <a:pt x="775" y="983"/>
                  </a:lnTo>
                  <a:lnTo>
                    <a:pt x="823" y="946"/>
                  </a:lnTo>
                  <a:lnTo>
                    <a:pt x="853" y="922"/>
                  </a:lnTo>
                  <a:lnTo>
                    <a:pt x="865" y="909"/>
                  </a:lnTo>
                  <a:lnTo>
                    <a:pt x="859" y="903"/>
                  </a:lnTo>
                  <a:lnTo>
                    <a:pt x="853" y="897"/>
                  </a:lnTo>
                  <a:lnTo>
                    <a:pt x="847" y="891"/>
                  </a:lnTo>
                  <a:lnTo>
                    <a:pt x="847" y="891"/>
                  </a:lnTo>
                  <a:lnTo>
                    <a:pt x="531" y="574"/>
                  </a:lnTo>
                  <a:close/>
                  <a:moveTo>
                    <a:pt x="894" y="202"/>
                  </a:moveTo>
                  <a:lnTo>
                    <a:pt x="560" y="543"/>
                  </a:lnTo>
                  <a:lnTo>
                    <a:pt x="894" y="885"/>
                  </a:lnTo>
                  <a:lnTo>
                    <a:pt x="966" y="781"/>
                  </a:lnTo>
                  <a:lnTo>
                    <a:pt x="1008" y="665"/>
                  </a:lnTo>
                  <a:lnTo>
                    <a:pt x="1026" y="543"/>
                  </a:lnTo>
                  <a:lnTo>
                    <a:pt x="1008" y="415"/>
                  </a:lnTo>
                  <a:lnTo>
                    <a:pt x="960" y="299"/>
                  </a:lnTo>
                  <a:lnTo>
                    <a:pt x="894" y="202"/>
                  </a:lnTo>
                  <a:close/>
                  <a:moveTo>
                    <a:pt x="173" y="202"/>
                  </a:moveTo>
                  <a:lnTo>
                    <a:pt x="101" y="305"/>
                  </a:lnTo>
                  <a:lnTo>
                    <a:pt x="53" y="421"/>
                  </a:lnTo>
                  <a:lnTo>
                    <a:pt x="41" y="543"/>
                  </a:lnTo>
                  <a:lnTo>
                    <a:pt x="47" y="623"/>
                  </a:lnTo>
                  <a:lnTo>
                    <a:pt x="71" y="714"/>
                  </a:lnTo>
                  <a:lnTo>
                    <a:pt x="107" y="800"/>
                  </a:lnTo>
                  <a:lnTo>
                    <a:pt x="173" y="885"/>
                  </a:lnTo>
                  <a:lnTo>
                    <a:pt x="507" y="543"/>
                  </a:lnTo>
                  <a:lnTo>
                    <a:pt x="173" y="202"/>
                  </a:lnTo>
                  <a:close/>
                  <a:moveTo>
                    <a:pt x="531" y="43"/>
                  </a:moveTo>
                  <a:lnTo>
                    <a:pt x="435" y="49"/>
                  </a:lnTo>
                  <a:lnTo>
                    <a:pt x="358" y="74"/>
                  </a:lnTo>
                  <a:lnTo>
                    <a:pt x="292" y="104"/>
                  </a:lnTo>
                  <a:lnTo>
                    <a:pt x="244" y="141"/>
                  </a:lnTo>
                  <a:lnTo>
                    <a:pt x="214" y="165"/>
                  </a:lnTo>
                  <a:lnTo>
                    <a:pt x="202" y="177"/>
                  </a:lnTo>
                  <a:lnTo>
                    <a:pt x="202" y="183"/>
                  </a:lnTo>
                  <a:lnTo>
                    <a:pt x="208" y="189"/>
                  </a:lnTo>
                  <a:lnTo>
                    <a:pt x="214" y="196"/>
                  </a:lnTo>
                  <a:lnTo>
                    <a:pt x="214" y="196"/>
                  </a:lnTo>
                  <a:lnTo>
                    <a:pt x="536" y="513"/>
                  </a:lnTo>
                  <a:lnTo>
                    <a:pt x="865" y="177"/>
                  </a:lnTo>
                  <a:lnTo>
                    <a:pt x="787" y="116"/>
                  </a:lnTo>
                  <a:lnTo>
                    <a:pt x="709" y="74"/>
                  </a:lnTo>
                  <a:lnTo>
                    <a:pt x="632" y="55"/>
                  </a:lnTo>
                  <a:lnTo>
                    <a:pt x="572" y="43"/>
                  </a:lnTo>
                  <a:lnTo>
                    <a:pt x="531" y="43"/>
                  </a:lnTo>
                  <a:close/>
                  <a:moveTo>
                    <a:pt x="536" y="0"/>
                  </a:moveTo>
                  <a:lnTo>
                    <a:pt x="656" y="19"/>
                  </a:lnTo>
                  <a:lnTo>
                    <a:pt x="763" y="55"/>
                  </a:lnTo>
                  <a:lnTo>
                    <a:pt x="865" y="122"/>
                  </a:lnTo>
                  <a:lnTo>
                    <a:pt x="948" y="202"/>
                  </a:lnTo>
                  <a:lnTo>
                    <a:pt x="1008" y="305"/>
                  </a:lnTo>
                  <a:lnTo>
                    <a:pt x="1050" y="421"/>
                  </a:lnTo>
                  <a:lnTo>
                    <a:pt x="1061" y="543"/>
                  </a:lnTo>
                  <a:lnTo>
                    <a:pt x="1061" y="543"/>
                  </a:lnTo>
                  <a:lnTo>
                    <a:pt x="1050" y="665"/>
                  </a:lnTo>
                  <a:lnTo>
                    <a:pt x="1008" y="781"/>
                  </a:lnTo>
                  <a:lnTo>
                    <a:pt x="948" y="879"/>
                  </a:lnTo>
                  <a:lnTo>
                    <a:pt x="865" y="964"/>
                  </a:lnTo>
                  <a:lnTo>
                    <a:pt x="763" y="1031"/>
                  </a:lnTo>
                  <a:lnTo>
                    <a:pt x="656" y="1074"/>
                  </a:lnTo>
                  <a:lnTo>
                    <a:pt x="531" y="1086"/>
                  </a:lnTo>
                  <a:lnTo>
                    <a:pt x="411" y="1074"/>
                  </a:lnTo>
                  <a:lnTo>
                    <a:pt x="298" y="1031"/>
                  </a:lnTo>
                  <a:lnTo>
                    <a:pt x="202" y="964"/>
                  </a:lnTo>
                  <a:lnTo>
                    <a:pt x="119" y="885"/>
                  </a:lnTo>
                  <a:lnTo>
                    <a:pt x="53" y="781"/>
                  </a:lnTo>
                  <a:lnTo>
                    <a:pt x="17" y="665"/>
                  </a:lnTo>
                  <a:lnTo>
                    <a:pt x="0" y="543"/>
                  </a:lnTo>
                  <a:lnTo>
                    <a:pt x="17" y="421"/>
                  </a:lnTo>
                  <a:lnTo>
                    <a:pt x="53" y="305"/>
                  </a:lnTo>
                  <a:lnTo>
                    <a:pt x="119" y="208"/>
                  </a:lnTo>
                  <a:lnTo>
                    <a:pt x="196" y="122"/>
                  </a:lnTo>
                  <a:lnTo>
                    <a:pt x="298" y="55"/>
                  </a:lnTo>
                  <a:lnTo>
                    <a:pt x="411" y="19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2" name="Freeform 76"/>
            <p:cNvSpPr>
              <a:spLocks noEditPoints="1"/>
            </p:cNvSpPr>
            <p:nvPr/>
          </p:nvSpPr>
          <p:spPr bwMode="auto">
            <a:xfrm>
              <a:off x="16641" y="2810"/>
              <a:ext cx="1033" cy="1178"/>
            </a:xfrm>
            <a:custGeom>
              <a:avLst/>
              <a:gdLst/>
              <a:ahLst/>
              <a:cxnLst>
                <a:cxn ang="0">
                  <a:pos x="895" y="134"/>
                </a:cxn>
                <a:cxn ang="0">
                  <a:pos x="848" y="128"/>
                </a:cxn>
                <a:cxn ang="0">
                  <a:pos x="901" y="189"/>
                </a:cxn>
                <a:cxn ang="0">
                  <a:pos x="931" y="122"/>
                </a:cxn>
                <a:cxn ang="0">
                  <a:pos x="239" y="165"/>
                </a:cxn>
                <a:cxn ang="0">
                  <a:pos x="90" y="372"/>
                </a:cxn>
                <a:cxn ang="0">
                  <a:pos x="60" y="677"/>
                </a:cxn>
                <a:cxn ang="0">
                  <a:pos x="150" y="921"/>
                </a:cxn>
                <a:cxn ang="0">
                  <a:pos x="388" y="1092"/>
                </a:cxn>
                <a:cxn ang="0">
                  <a:pos x="251" y="860"/>
                </a:cxn>
                <a:cxn ang="0">
                  <a:pos x="221" y="592"/>
                </a:cxn>
                <a:cxn ang="0">
                  <a:pos x="281" y="238"/>
                </a:cxn>
                <a:cxn ang="0">
                  <a:pos x="364" y="92"/>
                </a:cxn>
                <a:cxn ang="0">
                  <a:pos x="657" y="12"/>
                </a:cxn>
                <a:cxn ang="0">
                  <a:pos x="824" y="67"/>
                </a:cxn>
                <a:cxn ang="0">
                  <a:pos x="889" y="73"/>
                </a:cxn>
                <a:cxn ang="0">
                  <a:pos x="919" y="61"/>
                </a:cxn>
                <a:cxn ang="0">
                  <a:pos x="931" y="18"/>
                </a:cxn>
                <a:cxn ang="0">
                  <a:pos x="949" y="0"/>
                </a:cxn>
                <a:cxn ang="0">
                  <a:pos x="973" y="0"/>
                </a:cxn>
                <a:cxn ang="0">
                  <a:pos x="985" y="31"/>
                </a:cxn>
                <a:cxn ang="0">
                  <a:pos x="985" y="55"/>
                </a:cxn>
                <a:cxn ang="0">
                  <a:pos x="985" y="354"/>
                </a:cxn>
                <a:cxn ang="0">
                  <a:pos x="973" y="378"/>
                </a:cxn>
                <a:cxn ang="0">
                  <a:pos x="937" y="372"/>
                </a:cxn>
                <a:cxn ang="0">
                  <a:pos x="925" y="348"/>
                </a:cxn>
                <a:cxn ang="0">
                  <a:pos x="728" y="110"/>
                </a:cxn>
                <a:cxn ang="0">
                  <a:pos x="484" y="73"/>
                </a:cxn>
                <a:cxn ang="0">
                  <a:pos x="317" y="311"/>
                </a:cxn>
                <a:cxn ang="0">
                  <a:pos x="281" y="683"/>
                </a:cxn>
                <a:cxn ang="0">
                  <a:pos x="341" y="940"/>
                </a:cxn>
                <a:cxn ang="0">
                  <a:pos x="502" y="1086"/>
                </a:cxn>
                <a:cxn ang="0">
                  <a:pos x="794" y="1050"/>
                </a:cxn>
                <a:cxn ang="0">
                  <a:pos x="973" y="915"/>
                </a:cxn>
                <a:cxn ang="0">
                  <a:pos x="997" y="903"/>
                </a:cxn>
                <a:cxn ang="0">
                  <a:pos x="1021" y="915"/>
                </a:cxn>
                <a:cxn ang="0">
                  <a:pos x="1021" y="958"/>
                </a:cxn>
                <a:cxn ang="0">
                  <a:pos x="919" y="1056"/>
                </a:cxn>
                <a:cxn ang="0">
                  <a:pos x="657" y="1172"/>
                </a:cxn>
                <a:cxn ang="0">
                  <a:pos x="382" y="1147"/>
                </a:cxn>
                <a:cxn ang="0">
                  <a:pos x="144" y="1001"/>
                </a:cxn>
                <a:cxn ang="0">
                  <a:pos x="12" y="714"/>
                </a:cxn>
                <a:cxn ang="0">
                  <a:pos x="36" y="348"/>
                </a:cxn>
                <a:cxn ang="0">
                  <a:pos x="215" y="110"/>
                </a:cxn>
                <a:cxn ang="0">
                  <a:pos x="472" y="6"/>
                </a:cxn>
              </a:cxnLst>
              <a:rect l="0" t="0" r="r" b="b"/>
              <a:pathLst>
                <a:path w="1033" h="1178">
                  <a:moveTo>
                    <a:pt x="931" y="122"/>
                  </a:moveTo>
                  <a:lnTo>
                    <a:pt x="913" y="128"/>
                  </a:lnTo>
                  <a:lnTo>
                    <a:pt x="895" y="134"/>
                  </a:lnTo>
                  <a:lnTo>
                    <a:pt x="877" y="134"/>
                  </a:lnTo>
                  <a:lnTo>
                    <a:pt x="865" y="134"/>
                  </a:lnTo>
                  <a:lnTo>
                    <a:pt x="848" y="128"/>
                  </a:lnTo>
                  <a:lnTo>
                    <a:pt x="871" y="153"/>
                  </a:lnTo>
                  <a:lnTo>
                    <a:pt x="889" y="171"/>
                  </a:lnTo>
                  <a:lnTo>
                    <a:pt x="901" y="189"/>
                  </a:lnTo>
                  <a:lnTo>
                    <a:pt x="919" y="207"/>
                  </a:lnTo>
                  <a:lnTo>
                    <a:pt x="931" y="220"/>
                  </a:lnTo>
                  <a:lnTo>
                    <a:pt x="931" y="122"/>
                  </a:lnTo>
                  <a:close/>
                  <a:moveTo>
                    <a:pt x="364" y="92"/>
                  </a:moveTo>
                  <a:lnTo>
                    <a:pt x="299" y="122"/>
                  </a:lnTo>
                  <a:lnTo>
                    <a:pt x="239" y="165"/>
                  </a:lnTo>
                  <a:lnTo>
                    <a:pt x="179" y="214"/>
                  </a:lnTo>
                  <a:lnTo>
                    <a:pt x="132" y="287"/>
                  </a:lnTo>
                  <a:lnTo>
                    <a:pt x="90" y="372"/>
                  </a:lnTo>
                  <a:lnTo>
                    <a:pt x="66" y="470"/>
                  </a:lnTo>
                  <a:lnTo>
                    <a:pt x="54" y="592"/>
                  </a:lnTo>
                  <a:lnTo>
                    <a:pt x="60" y="677"/>
                  </a:lnTo>
                  <a:lnTo>
                    <a:pt x="78" y="763"/>
                  </a:lnTo>
                  <a:lnTo>
                    <a:pt x="102" y="842"/>
                  </a:lnTo>
                  <a:lnTo>
                    <a:pt x="150" y="921"/>
                  </a:lnTo>
                  <a:lnTo>
                    <a:pt x="209" y="989"/>
                  </a:lnTo>
                  <a:lnTo>
                    <a:pt x="287" y="1050"/>
                  </a:lnTo>
                  <a:lnTo>
                    <a:pt x="388" y="1092"/>
                  </a:lnTo>
                  <a:lnTo>
                    <a:pt x="329" y="1025"/>
                  </a:lnTo>
                  <a:lnTo>
                    <a:pt x="281" y="946"/>
                  </a:lnTo>
                  <a:lnTo>
                    <a:pt x="251" y="860"/>
                  </a:lnTo>
                  <a:lnTo>
                    <a:pt x="233" y="769"/>
                  </a:lnTo>
                  <a:lnTo>
                    <a:pt x="227" y="677"/>
                  </a:lnTo>
                  <a:lnTo>
                    <a:pt x="221" y="592"/>
                  </a:lnTo>
                  <a:lnTo>
                    <a:pt x="227" y="445"/>
                  </a:lnTo>
                  <a:lnTo>
                    <a:pt x="251" y="330"/>
                  </a:lnTo>
                  <a:lnTo>
                    <a:pt x="281" y="238"/>
                  </a:lnTo>
                  <a:lnTo>
                    <a:pt x="311" y="171"/>
                  </a:lnTo>
                  <a:lnTo>
                    <a:pt x="341" y="122"/>
                  </a:lnTo>
                  <a:lnTo>
                    <a:pt x="364" y="92"/>
                  </a:lnTo>
                  <a:close/>
                  <a:moveTo>
                    <a:pt x="561" y="0"/>
                  </a:moveTo>
                  <a:lnTo>
                    <a:pt x="597" y="0"/>
                  </a:lnTo>
                  <a:lnTo>
                    <a:pt x="657" y="12"/>
                  </a:lnTo>
                  <a:lnTo>
                    <a:pt x="734" y="37"/>
                  </a:lnTo>
                  <a:lnTo>
                    <a:pt x="770" y="55"/>
                  </a:lnTo>
                  <a:lnTo>
                    <a:pt x="824" y="67"/>
                  </a:lnTo>
                  <a:lnTo>
                    <a:pt x="877" y="73"/>
                  </a:lnTo>
                  <a:lnTo>
                    <a:pt x="883" y="73"/>
                  </a:lnTo>
                  <a:lnTo>
                    <a:pt x="889" y="73"/>
                  </a:lnTo>
                  <a:lnTo>
                    <a:pt x="901" y="73"/>
                  </a:lnTo>
                  <a:lnTo>
                    <a:pt x="913" y="67"/>
                  </a:lnTo>
                  <a:lnTo>
                    <a:pt x="919" y="61"/>
                  </a:lnTo>
                  <a:lnTo>
                    <a:pt x="925" y="49"/>
                  </a:lnTo>
                  <a:lnTo>
                    <a:pt x="931" y="31"/>
                  </a:lnTo>
                  <a:lnTo>
                    <a:pt x="931" y="18"/>
                  </a:lnTo>
                  <a:lnTo>
                    <a:pt x="937" y="6"/>
                  </a:lnTo>
                  <a:lnTo>
                    <a:pt x="943" y="6"/>
                  </a:lnTo>
                  <a:lnTo>
                    <a:pt x="949" y="0"/>
                  </a:lnTo>
                  <a:lnTo>
                    <a:pt x="955" y="0"/>
                  </a:lnTo>
                  <a:lnTo>
                    <a:pt x="961" y="0"/>
                  </a:lnTo>
                  <a:lnTo>
                    <a:pt x="973" y="0"/>
                  </a:lnTo>
                  <a:lnTo>
                    <a:pt x="979" y="6"/>
                  </a:lnTo>
                  <a:lnTo>
                    <a:pt x="979" y="18"/>
                  </a:lnTo>
                  <a:lnTo>
                    <a:pt x="985" y="31"/>
                  </a:lnTo>
                  <a:lnTo>
                    <a:pt x="985" y="43"/>
                  </a:lnTo>
                  <a:lnTo>
                    <a:pt x="985" y="55"/>
                  </a:lnTo>
                  <a:lnTo>
                    <a:pt x="985" y="55"/>
                  </a:lnTo>
                  <a:lnTo>
                    <a:pt x="985" y="330"/>
                  </a:lnTo>
                  <a:lnTo>
                    <a:pt x="985" y="342"/>
                  </a:lnTo>
                  <a:lnTo>
                    <a:pt x="985" y="354"/>
                  </a:lnTo>
                  <a:lnTo>
                    <a:pt x="979" y="366"/>
                  </a:lnTo>
                  <a:lnTo>
                    <a:pt x="979" y="372"/>
                  </a:lnTo>
                  <a:lnTo>
                    <a:pt x="973" y="378"/>
                  </a:lnTo>
                  <a:lnTo>
                    <a:pt x="961" y="378"/>
                  </a:lnTo>
                  <a:lnTo>
                    <a:pt x="949" y="378"/>
                  </a:lnTo>
                  <a:lnTo>
                    <a:pt x="937" y="372"/>
                  </a:lnTo>
                  <a:lnTo>
                    <a:pt x="937" y="366"/>
                  </a:lnTo>
                  <a:lnTo>
                    <a:pt x="931" y="354"/>
                  </a:lnTo>
                  <a:lnTo>
                    <a:pt x="925" y="348"/>
                  </a:lnTo>
                  <a:lnTo>
                    <a:pt x="877" y="250"/>
                  </a:lnTo>
                  <a:lnTo>
                    <a:pt x="812" y="171"/>
                  </a:lnTo>
                  <a:lnTo>
                    <a:pt x="728" y="110"/>
                  </a:lnTo>
                  <a:lnTo>
                    <a:pt x="645" y="73"/>
                  </a:lnTo>
                  <a:lnTo>
                    <a:pt x="567" y="61"/>
                  </a:lnTo>
                  <a:lnTo>
                    <a:pt x="484" y="73"/>
                  </a:lnTo>
                  <a:lnTo>
                    <a:pt x="412" y="122"/>
                  </a:lnTo>
                  <a:lnTo>
                    <a:pt x="358" y="201"/>
                  </a:lnTo>
                  <a:lnTo>
                    <a:pt x="317" y="311"/>
                  </a:lnTo>
                  <a:lnTo>
                    <a:pt x="287" y="439"/>
                  </a:lnTo>
                  <a:lnTo>
                    <a:pt x="281" y="592"/>
                  </a:lnTo>
                  <a:lnTo>
                    <a:pt x="281" y="683"/>
                  </a:lnTo>
                  <a:lnTo>
                    <a:pt x="293" y="775"/>
                  </a:lnTo>
                  <a:lnTo>
                    <a:pt x="311" y="860"/>
                  </a:lnTo>
                  <a:lnTo>
                    <a:pt x="341" y="940"/>
                  </a:lnTo>
                  <a:lnTo>
                    <a:pt x="382" y="1007"/>
                  </a:lnTo>
                  <a:lnTo>
                    <a:pt x="436" y="1056"/>
                  </a:lnTo>
                  <a:lnTo>
                    <a:pt x="502" y="1086"/>
                  </a:lnTo>
                  <a:lnTo>
                    <a:pt x="585" y="1098"/>
                  </a:lnTo>
                  <a:lnTo>
                    <a:pt x="692" y="1086"/>
                  </a:lnTo>
                  <a:lnTo>
                    <a:pt x="794" y="1050"/>
                  </a:lnTo>
                  <a:lnTo>
                    <a:pt x="883" y="1001"/>
                  </a:lnTo>
                  <a:lnTo>
                    <a:pt x="961" y="927"/>
                  </a:lnTo>
                  <a:lnTo>
                    <a:pt x="973" y="915"/>
                  </a:lnTo>
                  <a:lnTo>
                    <a:pt x="979" y="909"/>
                  </a:lnTo>
                  <a:lnTo>
                    <a:pt x="991" y="903"/>
                  </a:lnTo>
                  <a:lnTo>
                    <a:pt x="997" y="903"/>
                  </a:lnTo>
                  <a:lnTo>
                    <a:pt x="1003" y="903"/>
                  </a:lnTo>
                  <a:lnTo>
                    <a:pt x="1015" y="909"/>
                  </a:lnTo>
                  <a:lnTo>
                    <a:pt x="1021" y="915"/>
                  </a:lnTo>
                  <a:lnTo>
                    <a:pt x="1027" y="921"/>
                  </a:lnTo>
                  <a:lnTo>
                    <a:pt x="1033" y="934"/>
                  </a:lnTo>
                  <a:lnTo>
                    <a:pt x="1021" y="958"/>
                  </a:lnTo>
                  <a:lnTo>
                    <a:pt x="997" y="982"/>
                  </a:lnTo>
                  <a:lnTo>
                    <a:pt x="961" y="1019"/>
                  </a:lnTo>
                  <a:lnTo>
                    <a:pt x="919" y="1056"/>
                  </a:lnTo>
                  <a:lnTo>
                    <a:pt x="877" y="1086"/>
                  </a:lnTo>
                  <a:lnTo>
                    <a:pt x="764" y="1141"/>
                  </a:lnTo>
                  <a:lnTo>
                    <a:pt x="657" y="1172"/>
                  </a:lnTo>
                  <a:lnTo>
                    <a:pt x="561" y="1178"/>
                  </a:lnTo>
                  <a:lnTo>
                    <a:pt x="472" y="1172"/>
                  </a:lnTo>
                  <a:lnTo>
                    <a:pt x="382" y="1147"/>
                  </a:lnTo>
                  <a:lnTo>
                    <a:pt x="293" y="1117"/>
                  </a:lnTo>
                  <a:lnTo>
                    <a:pt x="215" y="1068"/>
                  </a:lnTo>
                  <a:lnTo>
                    <a:pt x="144" y="1001"/>
                  </a:lnTo>
                  <a:lnTo>
                    <a:pt x="84" y="921"/>
                  </a:lnTo>
                  <a:lnTo>
                    <a:pt x="36" y="830"/>
                  </a:lnTo>
                  <a:lnTo>
                    <a:pt x="12" y="714"/>
                  </a:lnTo>
                  <a:lnTo>
                    <a:pt x="0" y="586"/>
                  </a:lnTo>
                  <a:lnTo>
                    <a:pt x="12" y="458"/>
                  </a:lnTo>
                  <a:lnTo>
                    <a:pt x="36" y="348"/>
                  </a:lnTo>
                  <a:lnTo>
                    <a:pt x="84" y="250"/>
                  </a:lnTo>
                  <a:lnTo>
                    <a:pt x="144" y="171"/>
                  </a:lnTo>
                  <a:lnTo>
                    <a:pt x="215" y="110"/>
                  </a:lnTo>
                  <a:lnTo>
                    <a:pt x="293" y="61"/>
                  </a:lnTo>
                  <a:lnTo>
                    <a:pt x="382" y="24"/>
                  </a:lnTo>
                  <a:lnTo>
                    <a:pt x="472" y="6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3" name="Freeform 77"/>
            <p:cNvSpPr>
              <a:spLocks/>
            </p:cNvSpPr>
            <p:nvPr/>
          </p:nvSpPr>
          <p:spPr bwMode="auto">
            <a:xfrm>
              <a:off x="17823" y="2737"/>
              <a:ext cx="620" cy="1623"/>
            </a:xfrm>
            <a:custGeom>
              <a:avLst/>
              <a:gdLst/>
              <a:ahLst/>
              <a:cxnLst>
                <a:cxn ang="0">
                  <a:pos x="584" y="0"/>
                </a:cxn>
                <a:cxn ang="0">
                  <a:pos x="602" y="0"/>
                </a:cxn>
                <a:cxn ang="0">
                  <a:pos x="614" y="12"/>
                </a:cxn>
                <a:cxn ang="0">
                  <a:pos x="620" y="30"/>
                </a:cxn>
                <a:cxn ang="0">
                  <a:pos x="620" y="36"/>
                </a:cxn>
                <a:cxn ang="0">
                  <a:pos x="614" y="36"/>
                </a:cxn>
                <a:cxn ang="0">
                  <a:pos x="614" y="49"/>
                </a:cxn>
                <a:cxn ang="0">
                  <a:pos x="608" y="61"/>
                </a:cxn>
                <a:cxn ang="0">
                  <a:pos x="608" y="61"/>
                </a:cxn>
                <a:cxn ang="0">
                  <a:pos x="65" y="1586"/>
                </a:cxn>
                <a:cxn ang="0">
                  <a:pos x="59" y="1605"/>
                </a:cxn>
                <a:cxn ang="0">
                  <a:pos x="53" y="1617"/>
                </a:cxn>
                <a:cxn ang="0">
                  <a:pos x="41" y="1623"/>
                </a:cxn>
                <a:cxn ang="0">
                  <a:pos x="29" y="1623"/>
                </a:cxn>
                <a:cxn ang="0">
                  <a:pos x="12" y="1623"/>
                </a:cxn>
                <a:cxn ang="0">
                  <a:pos x="0" y="1611"/>
                </a:cxn>
                <a:cxn ang="0">
                  <a:pos x="0" y="1592"/>
                </a:cxn>
                <a:cxn ang="0">
                  <a:pos x="0" y="1592"/>
                </a:cxn>
                <a:cxn ang="0">
                  <a:pos x="0" y="1586"/>
                </a:cxn>
                <a:cxn ang="0">
                  <a:pos x="0" y="1574"/>
                </a:cxn>
                <a:cxn ang="0">
                  <a:pos x="6" y="1562"/>
                </a:cxn>
                <a:cxn ang="0">
                  <a:pos x="554" y="12"/>
                </a:cxn>
                <a:cxn ang="0">
                  <a:pos x="566" y="6"/>
                </a:cxn>
                <a:cxn ang="0">
                  <a:pos x="572" y="0"/>
                </a:cxn>
                <a:cxn ang="0">
                  <a:pos x="584" y="0"/>
                </a:cxn>
              </a:cxnLst>
              <a:rect l="0" t="0" r="r" b="b"/>
              <a:pathLst>
                <a:path w="620" h="1623">
                  <a:moveTo>
                    <a:pt x="584" y="0"/>
                  </a:moveTo>
                  <a:lnTo>
                    <a:pt x="602" y="0"/>
                  </a:lnTo>
                  <a:lnTo>
                    <a:pt x="614" y="12"/>
                  </a:lnTo>
                  <a:lnTo>
                    <a:pt x="620" y="30"/>
                  </a:lnTo>
                  <a:lnTo>
                    <a:pt x="620" y="36"/>
                  </a:lnTo>
                  <a:lnTo>
                    <a:pt x="614" y="36"/>
                  </a:lnTo>
                  <a:lnTo>
                    <a:pt x="614" y="49"/>
                  </a:lnTo>
                  <a:lnTo>
                    <a:pt x="608" y="61"/>
                  </a:lnTo>
                  <a:lnTo>
                    <a:pt x="608" y="61"/>
                  </a:lnTo>
                  <a:lnTo>
                    <a:pt x="65" y="1586"/>
                  </a:lnTo>
                  <a:lnTo>
                    <a:pt x="59" y="1605"/>
                  </a:lnTo>
                  <a:lnTo>
                    <a:pt x="53" y="1617"/>
                  </a:lnTo>
                  <a:lnTo>
                    <a:pt x="41" y="1623"/>
                  </a:lnTo>
                  <a:lnTo>
                    <a:pt x="29" y="1623"/>
                  </a:lnTo>
                  <a:lnTo>
                    <a:pt x="12" y="1623"/>
                  </a:lnTo>
                  <a:lnTo>
                    <a:pt x="0" y="1611"/>
                  </a:lnTo>
                  <a:lnTo>
                    <a:pt x="0" y="1592"/>
                  </a:lnTo>
                  <a:lnTo>
                    <a:pt x="0" y="1592"/>
                  </a:lnTo>
                  <a:lnTo>
                    <a:pt x="0" y="1586"/>
                  </a:lnTo>
                  <a:lnTo>
                    <a:pt x="0" y="1574"/>
                  </a:lnTo>
                  <a:lnTo>
                    <a:pt x="6" y="1562"/>
                  </a:lnTo>
                  <a:lnTo>
                    <a:pt x="554" y="12"/>
                  </a:lnTo>
                  <a:lnTo>
                    <a:pt x="566" y="6"/>
                  </a:lnTo>
                  <a:lnTo>
                    <a:pt x="572" y="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4" name="Freeform 78"/>
            <p:cNvSpPr>
              <a:spLocks/>
            </p:cNvSpPr>
            <p:nvPr/>
          </p:nvSpPr>
          <p:spPr bwMode="auto">
            <a:xfrm>
              <a:off x="18628" y="2847"/>
              <a:ext cx="1581" cy="1147"/>
            </a:xfrm>
            <a:custGeom>
              <a:avLst/>
              <a:gdLst/>
              <a:ahLst/>
              <a:cxnLst>
                <a:cxn ang="0">
                  <a:pos x="394" y="0"/>
                </a:cxn>
                <a:cxn ang="0">
                  <a:pos x="406" y="0"/>
                </a:cxn>
                <a:cxn ang="0">
                  <a:pos x="412" y="30"/>
                </a:cxn>
                <a:cxn ang="0">
                  <a:pos x="388" y="48"/>
                </a:cxn>
                <a:cxn ang="0">
                  <a:pos x="286" y="61"/>
                </a:cxn>
                <a:cxn ang="0">
                  <a:pos x="257" y="103"/>
                </a:cxn>
                <a:cxn ang="0">
                  <a:pos x="710" y="85"/>
                </a:cxn>
                <a:cxn ang="0">
                  <a:pos x="698" y="55"/>
                </a:cxn>
                <a:cxn ang="0">
                  <a:pos x="626" y="48"/>
                </a:cxn>
                <a:cxn ang="0">
                  <a:pos x="597" y="42"/>
                </a:cxn>
                <a:cxn ang="0">
                  <a:pos x="591" y="18"/>
                </a:cxn>
                <a:cxn ang="0">
                  <a:pos x="608" y="0"/>
                </a:cxn>
                <a:cxn ang="0">
                  <a:pos x="668" y="0"/>
                </a:cxn>
                <a:cxn ang="0">
                  <a:pos x="978" y="0"/>
                </a:cxn>
                <a:cxn ang="0">
                  <a:pos x="996" y="0"/>
                </a:cxn>
                <a:cxn ang="0">
                  <a:pos x="1002" y="30"/>
                </a:cxn>
                <a:cxn ang="0">
                  <a:pos x="978" y="48"/>
                </a:cxn>
                <a:cxn ang="0">
                  <a:pos x="871" y="67"/>
                </a:cxn>
                <a:cxn ang="0">
                  <a:pos x="853" y="122"/>
                </a:cxn>
                <a:cxn ang="0">
                  <a:pos x="1348" y="146"/>
                </a:cxn>
                <a:cxn ang="0">
                  <a:pos x="1354" y="91"/>
                </a:cxn>
                <a:cxn ang="0">
                  <a:pos x="1318" y="55"/>
                </a:cxn>
                <a:cxn ang="0">
                  <a:pos x="1265" y="48"/>
                </a:cxn>
                <a:cxn ang="0">
                  <a:pos x="1247" y="42"/>
                </a:cxn>
                <a:cxn ang="0">
                  <a:pos x="1241" y="18"/>
                </a:cxn>
                <a:cxn ang="0">
                  <a:pos x="1259" y="0"/>
                </a:cxn>
                <a:cxn ang="0">
                  <a:pos x="1354" y="0"/>
                </a:cxn>
                <a:cxn ang="0">
                  <a:pos x="1569" y="0"/>
                </a:cxn>
                <a:cxn ang="0">
                  <a:pos x="1575" y="30"/>
                </a:cxn>
                <a:cxn ang="0">
                  <a:pos x="1557" y="48"/>
                </a:cxn>
                <a:cxn ang="0">
                  <a:pos x="1438" y="91"/>
                </a:cxn>
                <a:cxn ang="0">
                  <a:pos x="1372" y="189"/>
                </a:cxn>
                <a:cxn ang="0">
                  <a:pos x="835" y="1135"/>
                </a:cxn>
                <a:cxn ang="0">
                  <a:pos x="799" y="1141"/>
                </a:cxn>
                <a:cxn ang="0">
                  <a:pos x="787" y="1098"/>
                </a:cxn>
                <a:cxn ang="0">
                  <a:pos x="251" y="1128"/>
                </a:cxn>
                <a:cxn ang="0">
                  <a:pos x="221" y="1147"/>
                </a:cxn>
                <a:cxn ang="0">
                  <a:pos x="197" y="1128"/>
                </a:cxn>
                <a:cxn ang="0">
                  <a:pos x="125" y="109"/>
                </a:cxn>
                <a:cxn ang="0">
                  <a:pos x="113" y="67"/>
                </a:cxn>
                <a:cxn ang="0">
                  <a:pos x="66" y="48"/>
                </a:cxn>
                <a:cxn ang="0">
                  <a:pos x="12" y="48"/>
                </a:cxn>
                <a:cxn ang="0">
                  <a:pos x="0" y="30"/>
                </a:cxn>
                <a:cxn ang="0">
                  <a:pos x="12" y="0"/>
                </a:cxn>
                <a:cxn ang="0">
                  <a:pos x="24" y="0"/>
                </a:cxn>
              </a:cxnLst>
              <a:rect l="0" t="0" r="r" b="b"/>
              <a:pathLst>
                <a:path w="1581" h="1147">
                  <a:moveTo>
                    <a:pt x="24" y="0"/>
                  </a:moveTo>
                  <a:lnTo>
                    <a:pt x="191" y="6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400" y="0"/>
                  </a:lnTo>
                  <a:lnTo>
                    <a:pt x="406" y="0"/>
                  </a:lnTo>
                  <a:lnTo>
                    <a:pt x="412" y="6"/>
                  </a:lnTo>
                  <a:lnTo>
                    <a:pt x="412" y="18"/>
                  </a:lnTo>
                  <a:lnTo>
                    <a:pt x="412" y="30"/>
                  </a:lnTo>
                  <a:lnTo>
                    <a:pt x="406" y="42"/>
                  </a:lnTo>
                  <a:lnTo>
                    <a:pt x="400" y="42"/>
                  </a:lnTo>
                  <a:lnTo>
                    <a:pt x="388" y="48"/>
                  </a:lnTo>
                  <a:lnTo>
                    <a:pt x="376" y="48"/>
                  </a:lnTo>
                  <a:lnTo>
                    <a:pt x="322" y="55"/>
                  </a:lnTo>
                  <a:lnTo>
                    <a:pt x="286" y="61"/>
                  </a:lnTo>
                  <a:lnTo>
                    <a:pt x="268" y="79"/>
                  </a:lnTo>
                  <a:lnTo>
                    <a:pt x="262" y="91"/>
                  </a:lnTo>
                  <a:lnTo>
                    <a:pt x="257" y="103"/>
                  </a:lnTo>
                  <a:lnTo>
                    <a:pt x="316" y="933"/>
                  </a:lnTo>
                  <a:lnTo>
                    <a:pt x="722" y="213"/>
                  </a:lnTo>
                  <a:lnTo>
                    <a:pt x="710" y="85"/>
                  </a:lnTo>
                  <a:lnTo>
                    <a:pt x="710" y="73"/>
                  </a:lnTo>
                  <a:lnTo>
                    <a:pt x="704" y="61"/>
                  </a:lnTo>
                  <a:lnTo>
                    <a:pt x="698" y="55"/>
                  </a:lnTo>
                  <a:lnTo>
                    <a:pt x="680" y="48"/>
                  </a:lnTo>
                  <a:lnTo>
                    <a:pt x="656" y="48"/>
                  </a:lnTo>
                  <a:lnTo>
                    <a:pt x="626" y="48"/>
                  </a:lnTo>
                  <a:lnTo>
                    <a:pt x="614" y="48"/>
                  </a:lnTo>
                  <a:lnTo>
                    <a:pt x="602" y="48"/>
                  </a:lnTo>
                  <a:lnTo>
                    <a:pt x="597" y="42"/>
                  </a:lnTo>
                  <a:lnTo>
                    <a:pt x="591" y="36"/>
                  </a:lnTo>
                  <a:lnTo>
                    <a:pt x="591" y="30"/>
                  </a:lnTo>
                  <a:lnTo>
                    <a:pt x="591" y="18"/>
                  </a:lnTo>
                  <a:lnTo>
                    <a:pt x="597" y="6"/>
                  </a:lnTo>
                  <a:lnTo>
                    <a:pt x="602" y="0"/>
                  </a:lnTo>
                  <a:lnTo>
                    <a:pt x="608" y="0"/>
                  </a:lnTo>
                  <a:lnTo>
                    <a:pt x="614" y="0"/>
                  </a:lnTo>
                  <a:lnTo>
                    <a:pt x="620" y="0"/>
                  </a:lnTo>
                  <a:lnTo>
                    <a:pt x="668" y="0"/>
                  </a:lnTo>
                  <a:lnTo>
                    <a:pt x="734" y="0"/>
                  </a:lnTo>
                  <a:lnTo>
                    <a:pt x="787" y="6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1002" y="6"/>
                  </a:lnTo>
                  <a:lnTo>
                    <a:pt x="1002" y="18"/>
                  </a:lnTo>
                  <a:lnTo>
                    <a:pt x="1002" y="30"/>
                  </a:lnTo>
                  <a:lnTo>
                    <a:pt x="996" y="42"/>
                  </a:lnTo>
                  <a:lnTo>
                    <a:pt x="990" y="42"/>
                  </a:lnTo>
                  <a:lnTo>
                    <a:pt x="978" y="48"/>
                  </a:lnTo>
                  <a:lnTo>
                    <a:pt x="960" y="48"/>
                  </a:lnTo>
                  <a:lnTo>
                    <a:pt x="907" y="55"/>
                  </a:lnTo>
                  <a:lnTo>
                    <a:pt x="871" y="67"/>
                  </a:lnTo>
                  <a:lnTo>
                    <a:pt x="853" y="85"/>
                  </a:lnTo>
                  <a:lnTo>
                    <a:pt x="853" y="103"/>
                  </a:lnTo>
                  <a:lnTo>
                    <a:pt x="853" y="122"/>
                  </a:lnTo>
                  <a:lnTo>
                    <a:pt x="907" y="933"/>
                  </a:lnTo>
                  <a:lnTo>
                    <a:pt x="1336" y="164"/>
                  </a:lnTo>
                  <a:lnTo>
                    <a:pt x="1348" y="146"/>
                  </a:lnTo>
                  <a:lnTo>
                    <a:pt x="1354" y="128"/>
                  </a:lnTo>
                  <a:lnTo>
                    <a:pt x="1360" y="109"/>
                  </a:lnTo>
                  <a:lnTo>
                    <a:pt x="1354" y="91"/>
                  </a:lnTo>
                  <a:lnTo>
                    <a:pt x="1348" y="79"/>
                  </a:lnTo>
                  <a:lnTo>
                    <a:pt x="1336" y="67"/>
                  </a:lnTo>
                  <a:lnTo>
                    <a:pt x="1318" y="55"/>
                  </a:lnTo>
                  <a:lnTo>
                    <a:pt x="1300" y="55"/>
                  </a:lnTo>
                  <a:lnTo>
                    <a:pt x="1283" y="48"/>
                  </a:lnTo>
                  <a:lnTo>
                    <a:pt x="1265" y="48"/>
                  </a:lnTo>
                  <a:lnTo>
                    <a:pt x="1259" y="48"/>
                  </a:lnTo>
                  <a:lnTo>
                    <a:pt x="1253" y="48"/>
                  </a:lnTo>
                  <a:lnTo>
                    <a:pt x="1247" y="42"/>
                  </a:lnTo>
                  <a:lnTo>
                    <a:pt x="1241" y="36"/>
                  </a:lnTo>
                  <a:lnTo>
                    <a:pt x="1241" y="30"/>
                  </a:lnTo>
                  <a:lnTo>
                    <a:pt x="1241" y="18"/>
                  </a:lnTo>
                  <a:lnTo>
                    <a:pt x="1247" y="6"/>
                  </a:lnTo>
                  <a:lnTo>
                    <a:pt x="1253" y="0"/>
                  </a:lnTo>
                  <a:lnTo>
                    <a:pt x="1259" y="0"/>
                  </a:lnTo>
                  <a:lnTo>
                    <a:pt x="1265" y="0"/>
                  </a:lnTo>
                  <a:lnTo>
                    <a:pt x="1271" y="0"/>
                  </a:lnTo>
                  <a:lnTo>
                    <a:pt x="1354" y="0"/>
                  </a:lnTo>
                  <a:lnTo>
                    <a:pt x="1438" y="6"/>
                  </a:lnTo>
                  <a:lnTo>
                    <a:pt x="1563" y="0"/>
                  </a:lnTo>
                  <a:lnTo>
                    <a:pt x="1569" y="0"/>
                  </a:lnTo>
                  <a:lnTo>
                    <a:pt x="1575" y="6"/>
                  </a:lnTo>
                  <a:lnTo>
                    <a:pt x="1581" y="18"/>
                  </a:lnTo>
                  <a:lnTo>
                    <a:pt x="1575" y="30"/>
                  </a:lnTo>
                  <a:lnTo>
                    <a:pt x="1575" y="42"/>
                  </a:lnTo>
                  <a:lnTo>
                    <a:pt x="1569" y="42"/>
                  </a:lnTo>
                  <a:lnTo>
                    <a:pt x="1557" y="48"/>
                  </a:lnTo>
                  <a:lnTo>
                    <a:pt x="1551" y="48"/>
                  </a:lnTo>
                  <a:lnTo>
                    <a:pt x="1485" y="61"/>
                  </a:lnTo>
                  <a:lnTo>
                    <a:pt x="1438" y="91"/>
                  </a:lnTo>
                  <a:lnTo>
                    <a:pt x="1402" y="134"/>
                  </a:lnTo>
                  <a:lnTo>
                    <a:pt x="1372" y="189"/>
                  </a:lnTo>
                  <a:lnTo>
                    <a:pt x="1372" y="189"/>
                  </a:lnTo>
                  <a:lnTo>
                    <a:pt x="847" y="1116"/>
                  </a:lnTo>
                  <a:lnTo>
                    <a:pt x="841" y="1122"/>
                  </a:lnTo>
                  <a:lnTo>
                    <a:pt x="835" y="1135"/>
                  </a:lnTo>
                  <a:lnTo>
                    <a:pt x="823" y="1141"/>
                  </a:lnTo>
                  <a:lnTo>
                    <a:pt x="811" y="1147"/>
                  </a:lnTo>
                  <a:lnTo>
                    <a:pt x="799" y="1141"/>
                  </a:lnTo>
                  <a:lnTo>
                    <a:pt x="793" y="1135"/>
                  </a:lnTo>
                  <a:lnTo>
                    <a:pt x="787" y="1122"/>
                  </a:lnTo>
                  <a:lnTo>
                    <a:pt x="787" y="1098"/>
                  </a:lnTo>
                  <a:lnTo>
                    <a:pt x="728" y="280"/>
                  </a:lnTo>
                  <a:lnTo>
                    <a:pt x="257" y="1110"/>
                  </a:lnTo>
                  <a:lnTo>
                    <a:pt x="251" y="1128"/>
                  </a:lnTo>
                  <a:lnTo>
                    <a:pt x="239" y="1135"/>
                  </a:lnTo>
                  <a:lnTo>
                    <a:pt x="233" y="1141"/>
                  </a:lnTo>
                  <a:lnTo>
                    <a:pt x="221" y="1147"/>
                  </a:lnTo>
                  <a:lnTo>
                    <a:pt x="209" y="1141"/>
                  </a:lnTo>
                  <a:lnTo>
                    <a:pt x="203" y="1135"/>
                  </a:lnTo>
                  <a:lnTo>
                    <a:pt x="197" y="1128"/>
                  </a:lnTo>
                  <a:lnTo>
                    <a:pt x="197" y="1116"/>
                  </a:lnTo>
                  <a:lnTo>
                    <a:pt x="191" y="1098"/>
                  </a:lnTo>
                  <a:lnTo>
                    <a:pt x="125" y="109"/>
                  </a:lnTo>
                  <a:lnTo>
                    <a:pt x="119" y="91"/>
                  </a:lnTo>
                  <a:lnTo>
                    <a:pt x="119" y="73"/>
                  </a:lnTo>
                  <a:lnTo>
                    <a:pt x="113" y="67"/>
                  </a:lnTo>
                  <a:lnTo>
                    <a:pt x="101" y="55"/>
                  </a:lnTo>
                  <a:lnTo>
                    <a:pt x="89" y="48"/>
                  </a:lnTo>
                  <a:lnTo>
                    <a:pt x="66" y="48"/>
                  </a:lnTo>
                  <a:lnTo>
                    <a:pt x="36" y="48"/>
                  </a:lnTo>
                  <a:lnTo>
                    <a:pt x="24" y="48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Semiclassical</a:t>
            </a:r>
            <a:r>
              <a:rPr lang="en-US" dirty="0" smtClean="0"/>
              <a:t> BPS states</a:t>
            </a:r>
            <a:endParaRPr lang="en-US" dirty="0"/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762000" y="3886200"/>
            <a:ext cx="7171287" cy="723900"/>
            <a:chOff x="708" y="1450"/>
            <a:chExt cx="20546" cy="2074"/>
          </a:xfrm>
          <a:solidFill>
            <a:srgbClr val="0000FF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708" y="1874"/>
              <a:ext cx="1246" cy="1181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585" y="90"/>
                </a:cxn>
                <a:cxn ang="0">
                  <a:pos x="567" y="244"/>
                </a:cxn>
                <a:cxn ang="0">
                  <a:pos x="497" y="565"/>
                </a:cxn>
                <a:cxn ang="0">
                  <a:pos x="1083" y="77"/>
                </a:cxn>
                <a:cxn ang="0">
                  <a:pos x="1101" y="45"/>
                </a:cxn>
                <a:cxn ang="0">
                  <a:pos x="1164" y="6"/>
                </a:cxn>
                <a:cxn ang="0">
                  <a:pos x="1208" y="0"/>
                </a:cxn>
                <a:cxn ang="0">
                  <a:pos x="1215" y="13"/>
                </a:cxn>
                <a:cxn ang="0">
                  <a:pos x="1208" y="25"/>
                </a:cxn>
                <a:cxn ang="0">
                  <a:pos x="1026" y="610"/>
                </a:cxn>
                <a:cxn ang="0">
                  <a:pos x="969" y="918"/>
                </a:cxn>
                <a:cxn ang="0">
                  <a:pos x="957" y="1027"/>
                </a:cxn>
                <a:cxn ang="0">
                  <a:pos x="976" y="1079"/>
                </a:cxn>
                <a:cxn ang="0">
                  <a:pos x="1020" y="1098"/>
                </a:cxn>
                <a:cxn ang="0">
                  <a:pos x="1051" y="1092"/>
                </a:cxn>
                <a:cxn ang="0">
                  <a:pos x="1095" y="1085"/>
                </a:cxn>
                <a:cxn ang="0">
                  <a:pos x="1133" y="1034"/>
                </a:cxn>
                <a:cxn ang="0">
                  <a:pos x="1227" y="982"/>
                </a:cxn>
                <a:cxn ang="0">
                  <a:pos x="1246" y="995"/>
                </a:cxn>
                <a:cxn ang="0">
                  <a:pos x="1158" y="1111"/>
                </a:cxn>
                <a:cxn ang="0">
                  <a:pos x="913" y="1181"/>
                </a:cxn>
                <a:cxn ang="0">
                  <a:pos x="850" y="1162"/>
                </a:cxn>
                <a:cxn ang="0">
                  <a:pos x="818" y="1117"/>
                </a:cxn>
                <a:cxn ang="0">
                  <a:pos x="837" y="931"/>
                </a:cxn>
                <a:cxn ang="0">
                  <a:pos x="887" y="687"/>
                </a:cxn>
                <a:cxn ang="0">
                  <a:pos x="862" y="648"/>
                </a:cxn>
                <a:cxn ang="0">
                  <a:pos x="472" y="648"/>
                </a:cxn>
                <a:cxn ang="0">
                  <a:pos x="321" y="1104"/>
                </a:cxn>
                <a:cxn ang="0">
                  <a:pos x="271" y="1149"/>
                </a:cxn>
                <a:cxn ang="0">
                  <a:pos x="202" y="1169"/>
                </a:cxn>
                <a:cxn ang="0">
                  <a:pos x="189" y="1162"/>
                </a:cxn>
                <a:cxn ang="0">
                  <a:pos x="195" y="1149"/>
                </a:cxn>
                <a:cxn ang="0">
                  <a:pos x="271" y="937"/>
                </a:cxn>
                <a:cxn ang="0">
                  <a:pos x="239" y="648"/>
                </a:cxn>
                <a:cxn ang="0">
                  <a:pos x="208" y="648"/>
                </a:cxn>
                <a:cxn ang="0">
                  <a:pos x="214" y="616"/>
                </a:cxn>
                <a:cxn ang="0">
                  <a:pos x="321" y="565"/>
                </a:cxn>
                <a:cxn ang="0">
                  <a:pos x="409" y="443"/>
                </a:cxn>
                <a:cxn ang="0">
                  <a:pos x="422" y="347"/>
                </a:cxn>
                <a:cxn ang="0">
                  <a:pos x="447" y="173"/>
                </a:cxn>
                <a:cxn ang="0">
                  <a:pos x="447" y="135"/>
                </a:cxn>
                <a:cxn ang="0">
                  <a:pos x="415" y="96"/>
                </a:cxn>
                <a:cxn ang="0">
                  <a:pos x="296" y="96"/>
                </a:cxn>
                <a:cxn ang="0">
                  <a:pos x="164" y="186"/>
                </a:cxn>
                <a:cxn ang="0">
                  <a:pos x="76" y="295"/>
                </a:cxn>
                <a:cxn ang="0">
                  <a:pos x="13" y="314"/>
                </a:cxn>
                <a:cxn ang="0">
                  <a:pos x="0" y="302"/>
                </a:cxn>
                <a:cxn ang="0">
                  <a:pos x="57" y="205"/>
                </a:cxn>
                <a:cxn ang="0">
                  <a:pos x="258" y="51"/>
                </a:cxn>
              </a:cxnLst>
              <a:rect l="0" t="0" r="r" b="b"/>
              <a:pathLst>
                <a:path w="1246" h="1181">
                  <a:moveTo>
                    <a:pt x="478" y="0"/>
                  </a:moveTo>
                  <a:lnTo>
                    <a:pt x="497" y="0"/>
                  </a:lnTo>
                  <a:lnTo>
                    <a:pt x="522" y="6"/>
                  </a:lnTo>
                  <a:lnTo>
                    <a:pt x="554" y="19"/>
                  </a:lnTo>
                  <a:lnTo>
                    <a:pt x="573" y="45"/>
                  </a:lnTo>
                  <a:lnTo>
                    <a:pt x="585" y="90"/>
                  </a:lnTo>
                  <a:lnTo>
                    <a:pt x="579" y="122"/>
                  </a:lnTo>
                  <a:lnTo>
                    <a:pt x="573" y="173"/>
                  </a:lnTo>
                  <a:lnTo>
                    <a:pt x="567" y="244"/>
                  </a:lnTo>
                  <a:lnTo>
                    <a:pt x="554" y="327"/>
                  </a:lnTo>
                  <a:lnTo>
                    <a:pt x="497" y="565"/>
                  </a:lnTo>
                  <a:lnTo>
                    <a:pt x="497" y="565"/>
                  </a:lnTo>
                  <a:lnTo>
                    <a:pt x="919" y="565"/>
                  </a:lnTo>
                  <a:lnTo>
                    <a:pt x="994" y="314"/>
                  </a:lnTo>
                  <a:lnTo>
                    <a:pt x="1083" y="77"/>
                  </a:lnTo>
                  <a:lnTo>
                    <a:pt x="1089" y="64"/>
                  </a:lnTo>
                  <a:lnTo>
                    <a:pt x="1095" y="51"/>
                  </a:lnTo>
                  <a:lnTo>
                    <a:pt x="1101" y="45"/>
                  </a:lnTo>
                  <a:lnTo>
                    <a:pt x="1120" y="32"/>
                  </a:lnTo>
                  <a:lnTo>
                    <a:pt x="1139" y="19"/>
                  </a:lnTo>
                  <a:lnTo>
                    <a:pt x="1164" y="6"/>
                  </a:lnTo>
                  <a:lnTo>
                    <a:pt x="1183" y="0"/>
                  </a:lnTo>
                  <a:lnTo>
                    <a:pt x="1202" y="0"/>
                  </a:lnTo>
                  <a:lnTo>
                    <a:pt x="1208" y="0"/>
                  </a:lnTo>
                  <a:lnTo>
                    <a:pt x="1208" y="0"/>
                  </a:lnTo>
                  <a:lnTo>
                    <a:pt x="1215" y="6"/>
                  </a:lnTo>
                  <a:lnTo>
                    <a:pt x="1215" y="13"/>
                  </a:lnTo>
                  <a:lnTo>
                    <a:pt x="1215" y="13"/>
                  </a:lnTo>
                  <a:lnTo>
                    <a:pt x="1215" y="19"/>
                  </a:lnTo>
                  <a:lnTo>
                    <a:pt x="1208" y="25"/>
                  </a:lnTo>
                  <a:lnTo>
                    <a:pt x="1139" y="244"/>
                  </a:lnTo>
                  <a:lnTo>
                    <a:pt x="1076" y="436"/>
                  </a:lnTo>
                  <a:lnTo>
                    <a:pt x="1026" y="610"/>
                  </a:lnTo>
                  <a:lnTo>
                    <a:pt x="994" y="758"/>
                  </a:lnTo>
                  <a:lnTo>
                    <a:pt x="969" y="880"/>
                  </a:lnTo>
                  <a:lnTo>
                    <a:pt x="969" y="918"/>
                  </a:lnTo>
                  <a:lnTo>
                    <a:pt x="963" y="957"/>
                  </a:lnTo>
                  <a:lnTo>
                    <a:pt x="957" y="1002"/>
                  </a:lnTo>
                  <a:lnTo>
                    <a:pt x="957" y="1027"/>
                  </a:lnTo>
                  <a:lnTo>
                    <a:pt x="957" y="1047"/>
                  </a:lnTo>
                  <a:lnTo>
                    <a:pt x="963" y="1066"/>
                  </a:lnTo>
                  <a:lnTo>
                    <a:pt x="976" y="1079"/>
                  </a:lnTo>
                  <a:lnTo>
                    <a:pt x="988" y="1092"/>
                  </a:lnTo>
                  <a:lnTo>
                    <a:pt x="1007" y="1092"/>
                  </a:lnTo>
                  <a:lnTo>
                    <a:pt x="1020" y="1098"/>
                  </a:lnTo>
                  <a:lnTo>
                    <a:pt x="1026" y="1098"/>
                  </a:lnTo>
                  <a:lnTo>
                    <a:pt x="1038" y="1092"/>
                  </a:lnTo>
                  <a:lnTo>
                    <a:pt x="1051" y="1092"/>
                  </a:lnTo>
                  <a:lnTo>
                    <a:pt x="1070" y="1092"/>
                  </a:lnTo>
                  <a:lnTo>
                    <a:pt x="1089" y="1085"/>
                  </a:lnTo>
                  <a:lnTo>
                    <a:pt x="1095" y="1085"/>
                  </a:lnTo>
                  <a:lnTo>
                    <a:pt x="1101" y="1079"/>
                  </a:lnTo>
                  <a:lnTo>
                    <a:pt x="1108" y="1072"/>
                  </a:lnTo>
                  <a:lnTo>
                    <a:pt x="1133" y="1034"/>
                  </a:lnTo>
                  <a:lnTo>
                    <a:pt x="1171" y="1002"/>
                  </a:lnTo>
                  <a:lnTo>
                    <a:pt x="1208" y="989"/>
                  </a:lnTo>
                  <a:lnTo>
                    <a:pt x="1227" y="982"/>
                  </a:lnTo>
                  <a:lnTo>
                    <a:pt x="1234" y="989"/>
                  </a:lnTo>
                  <a:lnTo>
                    <a:pt x="1240" y="989"/>
                  </a:lnTo>
                  <a:lnTo>
                    <a:pt x="1246" y="995"/>
                  </a:lnTo>
                  <a:lnTo>
                    <a:pt x="1234" y="1027"/>
                  </a:lnTo>
                  <a:lnTo>
                    <a:pt x="1202" y="1066"/>
                  </a:lnTo>
                  <a:lnTo>
                    <a:pt x="1158" y="1111"/>
                  </a:lnTo>
                  <a:lnTo>
                    <a:pt x="1095" y="1149"/>
                  </a:lnTo>
                  <a:lnTo>
                    <a:pt x="1013" y="1175"/>
                  </a:lnTo>
                  <a:lnTo>
                    <a:pt x="913" y="1181"/>
                  </a:lnTo>
                  <a:lnTo>
                    <a:pt x="887" y="1181"/>
                  </a:lnTo>
                  <a:lnTo>
                    <a:pt x="869" y="1175"/>
                  </a:lnTo>
                  <a:lnTo>
                    <a:pt x="850" y="1162"/>
                  </a:lnTo>
                  <a:lnTo>
                    <a:pt x="837" y="1149"/>
                  </a:lnTo>
                  <a:lnTo>
                    <a:pt x="825" y="1136"/>
                  </a:lnTo>
                  <a:lnTo>
                    <a:pt x="818" y="1117"/>
                  </a:lnTo>
                  <a:lnTo>
                    <a:pt x="818" y="1098"/>
                  </a:lnTo>
                  <a:lnTo>
                    <a:pt x="825" y="1021"/>
                  </a:lnTo>
                  <a:lnTo>
                    <a:pt x="837" y="931"/>
                  </a:lnTo>
                  <a:lnTo>
                    <a:pt x="856" y="841"/>
                  </a:lnTo>
                  <a:lnTo>
                    <a:pt x="875" y="758"/>
                  </a:lnTo>
                  <a:lnTo>
                    <a:pt x="887" y="687"/>
                  </a:lnTo>
                  <a:lnTo>
                    <a:pt x="900" y="636"/>
                  </a:lnTo>
                  <a:lnTo>
                    <a:pt x="881" y="642"/>
                  </a:lnTo>
                  <a:lnTo>
                    <a:pt x="862" y="648"/>
                  </a:lnTo>
                  <a:lnTo>
                    <a:pt x="843" y="648"/>
                  </a:lnTo>
                  <a:lnTo>
                    <a:pt x="831" y="648"/>
                  </a:lnTo>
                  <a:lnTo>
                    <a:pt x="472" y="648"/>
                  </a:lnTo>
                  <a:lnTo>
                    <a:pt x="403" y="873"/>
                  </a:lnTo>
                  <a:lnTo>
                    <a:pt x="327" y="1092"/>
                  </a:lnTo>
                  <a:lnTo>
                    <a:pt x="321" y="1104"/>
                  </a:lnTo>
                  <a:lnTo>
                    <a:pt x="315" y="1111"/>
                  </a:lnTo>
                  <a:lnTo>
                    <a:pt x="308" y="1117"/>
                  </a:lnTo>
                  <a:lnTo>
                    <a:pt x="271" y="1149"/>
                  </a:lnTo>
                  <a:lnTo>
                    <a:pt x="233" y="1162"/>
                  </a:lnTo>
                  <a:lnTo>
                    <a:pt x="208" y="1169"/>
                  </a:lnTo>
                  <a:lnTo>
                    <a:pt x="202" y="1169"/>
                  </a:lnTo>
                  <a:lnTo>
                    <a:pt x="195" y="1169"/>
                  </a:lnTo>
                  <a:lnTo>
                    <a:pt x="189" y="1169"/>
                  </a:lnTo>
                  <a:lnTo>
                    <a:pt x="189" y="1162"/>
                  </a:lnTo>
                  <a:lnTo>
                    <a:pt x="189" y="1162"/>
                  </a:lnTo>
                  <a:lnTo>
                    <a:pt x="189" y="1156"/>
                  </a:lnTo>
                  <a:lnTo>
                    <a:pt x="195" y="1149"/>
                  </a:lnTo>
                  <a:lnTo>
                    <a:pt x="195" y="1136"/>
                  </a:lnTo>
                  <a:lnTo>
                    <a:pt x="208" y="1117"/>
                  </a:lnTo>
                  <a:lnTo>
                    <a:pt x="271" y="937"/>
                  </a:lnTo>
                  <a:lnTo>
                    <a:pt x="315" y="777"/>
                  </a:lnTo>
                  <a:lnTo>
                    <a:pt x="353" y="648"/>
                  </a:lnTo>
                  <a:lnTo>
                    <a:pt x="239" y="648"/>
                  </a:lnTo>
                  <a:lnTo>
                    <a:pt x="220" y="648"/>
                  </a:lnTo>
                  <a:lnTo>
                    <a:pt x="214" y="648"/>
                  </a:lnTo>
                  <a:lnTo>
                    <a:pt x="208" y="648"/>
                  </a:lnTo>
                  <a:lnTo>
                    <a:pt x="208" y="648"/>
                  </a:lnTo>
                  <a:lnTo>
                    <a:pt x="208" y="642"/>
                  </a:lnTo>
                  <a:lnTo>
                    <a:pt x="214" y="616"/>
                  </a:lnTo>
                  <a:lnTo>
                    <a:pt x="246" y="591"/>
                  </a:lnTo>
                  <a:lnTo>
                    <a:pt x="283" y="571"/>
                  </a:lnTo>
                  <a:lnTo>
                    <a:pt x="321" y="565"/>
                  </a:lnTo>
                  <a:lnTo>
                    <a:pt x="378" y="565"/>
                  </a:lnTo>
                  <a:lnTo>
                    <a:pt x="397" y="488"/>
                  </a:lnTo>
                  <a:lnTo>
                    <a:pt x="409" y="443"/>
                  </a:lnTo>
                  <a:lnTo>
                    <a:pt x="415" y="404"/>
                  </a:lnTo>
                  <a:lnTo>
                    <a:pt x="422" y="372"/>
                  </a:lnTo>
                  <a:lnTo>
                    <a:pt x="422" y="347"/>
                  </a:lnTo>
                  <a:lnTo>
                    <a:pt x="434" y="269"/>
                  </a:lnTo>
                  <a:lnTo>
                    <a:pt x="447" y="212"/>
                  </a:lnTo>
                  <a:lnTo>
                    <a:pt x="447" y="173"/>
                  </a:lnTo>
                  <a:lnTo>
                    <a:pt x="447" y="160"/>
                  </a:lnTo>
                  <a:lnTo>
                    <a:pt x="447" y="147"/>
                  </a:lnTo>
                  <a:lnTo>
                    <a:pt x="447" y="135"/>
                  </a:lnTo>
                  <a:lnTo>
                    <a:pt x="441" y="122"/>
                  </a:lnTo>
                  <a:lnTo>
                    <a:pt x="428" y="109"/>
                  </a:lnTo>
                  <a:lnTo>
                    <a:pt x="415" y="96"/>
                  </a:lnTo>
                  <a:lnTo>
                    <a:pt x="397" y="90"/>
                  </a:lnTo>
                  <a:lnTo>
                    <a:pt x="371" y="90"/>
                  </a:lnTo>
                  <a:lnTo>
                    <a:pt x="296" y="96"/>
                  </a:lnTo>
                  <a:lnTo>
                    <a:pt x="239" y="115"/>
                  </a:lnTo>
                  <a:lnTo>
                    <a:pt x="202" y="147"/>
                  </a:lnTo>
                  <a:lnTo>
                    <a:pt x="164" y="186"/>
                  </a:lnTo>
                  <a:lnTo>
                    <a:pt x="139" y="231"/>
                  </a:lnTo>
                  <a:lnTo>
                    <a:pt x="107" y="269"/>
                  </a:lnTo>
                  <a:lnTo>
                    <a:pt x="76" y="295"/>
                  </a:lnTo>
                  <a:lnTo>
                    <a:pt x="38" y="308"/>
                  </a:lnTo>
                  <a:lnTo>
                    <a:pt x="19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6" y="308"/>
                  </a:lnTo>
                  <a:lnTo>
                    <a:pt x="0" y="302"/>
                  </a:lnTo>
                  <a:lnTo>
                    <a:pt x="6" y="289"/>
                  </a:lnTo>
                  <a:lnTo>
                    <a:pt x="25" y="250"/>
                  </a:lnTo>
                  <a:lnTo>
                    <a:pt x="57" y="205"/>
                  </a:lnTo>
                  <a:lnTo>
                    <a:pt x="107" y="154"/>
                  </a:lnTo>
                  <a:lnTo>
                    <a:pt x="176" y="96"/>
                  </a:lnTo>
                  <a:lnTo>
                    <a:pt x="258" y="51"/>
                  </a:lnTo>
                  <a:lnTo>
                    <a:pt x="359" y="13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 noEditPoints="1"/>
            </p:cNvSpPr>
            <p:nvPr/>
          </p:nvSpPr>
          <p:spPr bwMode="auto">
            <a:xfrm>
              <a:off x="2105" y="1610"/>
              <a:ext cx="755" cy="784"/>
            </a:xfrm>
            <a:custGeom>
              <a:avLst/>
              <a:gdLst/>
              <a:ahLst/>
              <a:cxnLst>
                <a:cxn ang="0">
                  <a:pos x="214" y="694"/>
                </a:cxn>
                <a:cxn ang="0">
                  <a:pos x="220" y="726"/>
                </a:cxn>
                <a:cxn ang="0">
                  <a:pos x="233" y="739"/>
                </a:cxn>
                <a:cxn ang="0">
                  <a:pos x="271" y="739"/>
                </a:cxn>
                <a:cxn ang="0">
                  <a:pos x="441" y="739"/>
                </a:cxn>
                <a:cxn ang="0">
                  <a:pos x="560" y="707"/>
                </a:cxn>
                <a:cxn ang="0">
                  <a:pos x="629" y="623"/>
                </a:cxn>
                <a:cxn ang="0">
                  <a:pos x="629" y="521"/>
                </a:cxn>
                <a:cxn ang="0">
                  <a:pos x="573" y="431"/>
                </a:cxn>
                <a:cxn ang="0">
                  <a:pos x="453" y="392"/>
                </a:cxn>
                <a:cxn ang="0">
                  <a:pos x="271" y="39"/>
                </a:cxn>
                <a:cxn ang="0">
                  <a:pos x="233" y="45"/>
                </a:cxn>
                <a:cxn ang="0">
                  <a:pos x="220" y="58"/>
                </a:cxn>
                <a:cxn ang="0">
                  <a:pos x="214" y="84"/>
                </a:cxn>
                <a:cxn ang="0">
                  <a:pos x="403" y="360"/>
                </a:cxn>
                <a:cxn ang="0">
                  <a:pos x="529" y="321"/>
                </a:cxn>
                <a:cxn ang="0">
                  <a:pos x="598" y="244"/>
                </a:cxn>
                <a:cxn ang="0">
                  <a:pos x="598" y="148"/>
                </a:cxn>
                <a:cxn ang="0">
                  <a:pos x="541" y="71"/>
                </a:cxn>
                <a:cxn ang="0">
                  <a:pos x="434" y="39"/>
                </a:cxn>
                <a:cxn ang="0">
                  <a:pos x="0" y="0"/>
                </a:cxn>
                <a:cxn ang="0">
                  <a:pos x="554" y="13"/>
                </a:cxn>
                <a:cxn ang="0">
                  <a:pos x="699" y="122"/>
                </a:cxn>
                <a:cxn ang="0">
                  <a:pos x="705" y="257"/>
                </a:cxn>
                <a:cxn ang="0">
                  <a:pos x="598" y="347"/>
                </a:cxn>
                <a:cxn ang="0">
                  <a:pos x="611" y="399"/>
                </a:cxn>
                <a:cxn ang="0">
                  <a:pos x="736" y="501"/>
                </a:cxn>
                <a:cxn ang="0">
                  <a:pos x="743" y="636"/>
                </a:cxn>
                <a:cxn ang="0">
                  <a:pos x="642" y="739"/>
                </a:cxn>
                <a:cxn ang="0">
                  <a:pos x="478" y="784"/>
                </a:cxn>
                <a:cxn ang="0">
                  <a:pos x="0" y="739"/>
                </a:cxn>
                <a:cxn ang="0">
                  <a:pos x="63" y="739"/>
                </a:cxn>
                <a:cxn ang="0">
                  <a:pos x="101" y="733"/>
                </a:cxn>
                <a:cxn ang="0">
                  <a:pos x="113" y="720"/>
                </a:cxn>
                <a:cxn ang="0">
                  <a:pos x="113" y="688"/>
                </a:cxn>
                <a:cxn ang="0">
                  <a:pos x="113" y="77"/>
                </a:cxn>
                <a:cxn ang="0">
                  <a:pos x="107" y="52"/>
                </a:cxn>
                <a:cxn ang="0">
                  <a:pos x="82" y="45"/>
                </a:cxn>
                <a:cxn ang="0">
                  <a:pos x="32" y="39"/>
                </a:cxn>
                <a:cxn ang="0">
                  <a:pos x="0" y="0"/>
                </a:cxn>
              </a:cxnLst>
              <a:rect l="0" t="0" r="r" b="b"/>
              <a:pathLst>
                <a:path w="755" h="784">
                  <a:moveTo>
                    <a:pt x="214" y="392"/>
                  </a:moveTo>
                  <a:lnTo>
                    <a:pt x="214" y="694"/>
                  </a:lnTo>
                  <a:lnTo>
                    <a:pt x="214" y="713"/>
                  </a:lnTo>
                  <a:lnTo>
                    <a:pt x="220" y="726"/>
                  </a:lnTo>
                  <a:lnTo>
                    <a:pt x="227" y="733"/>
                  </a:lnTo>
                  <a:lnTo>
                    <a:pt x="233" y="739"/>
                  </a:lnTo>
                  <a:lnTo>
                    <a:pt x="252" y="739"/>
                  </a:lnTo>
                  <a:lnTo>
                    <a:pt x="271" y="739"/>
                  </a:lnTo>
                  <a:lnTo>
                    <a:pt x="271" y="739"/>
                  </a:lnTo>
                  <a:lnTo>
                    <a:pt x="441" y="739"/>
                  </a:lnTo>
                  <a:lnTo>
                    <a:pt x="510" y="733"/>
                  </a:lnTo>
                  <a:lnTo>
                    <a:pt x="560" y="707"/>
                  </a:lnTo>
                  <a:lnTo>
                    <a:pt x="604" y="668"/>
                  </a:lnTo>
                  <a:lnTo>
                    <a:pt x="629" y="623"/>
                  </a:lnTo>
                  <a:lnTo>
                    <a:pt x="636" y="572"/>
                  </a:lnTo>
                  <a:lnTo>
                    <a:pt x="629" y="521"/>
                  </a:lnTo>
                  <a:lnTo>
                    <a:pt x="611" y="476"/>
                  </a:lnTo>
                  <a:lnTo>
                    <a:pt x="573" y="431"/>
                  </a:lnTo>
                  <a:lnTo>
                    <a:pt x="522" y="405"/>
                  </a:lnTo>
                  <a:lnTo>
                    <a:pt x="453" y="392"/>
                  </a:lnTo>
                  <a:lnTo>
                    <a:pt x="214" y="392"/>
                  </a:lnTo>
                  <a:close/>
                  <a:moveTo>
                    <a:pt x="271" y="39"/>
                  </a:moveTo>
                  <a:lnTo>
                    <a:pt x="252" y="39"/>
                  </a:lnTo>
                  <a:lnTo>
                    <a:pt x="233" y="45"/>
                  </a:lnTo>
                  <a:lnTo>
                    <a:pt x="227" y="52"/>
                  </a:lnTo>
                  <a:lnTo>
                    <a:pt x="220" y="58"/>
                  </a:lnTo>
                  <a:lnTo>
                    <a:pt x="214" y="71"/>
                  </a:lnTo>
                  <a:lnTo>
                    <a:pt x="214" y="84"/>
                  </a:lnTo>
                  <a:lnTo>
                    <a:pt x="214" y="360"/>
                  </a:lnTo>
                  <a:lnTo>
                    <a:pt x="403" y="360"/>
                  </a:lnTo>
                  <a:lnTo>
                    <a:pt x="472" y="347"/>
                  </a:lnTo>
                  <a:lnTo>
                    <a:pt x="529" y="321"/>
                  </a:lnTo>
                  <a:lnTo>
                    <a:pt x="573" y="289"/>
                  </a:lnTo>
                  <a:lnTo>
                    <a:pt x="598" y="244"/>
                  </a:lnTo>
                  <a:lnTo>
                    <a:pt x="604" y="193"/>
                  </a:lnTo>
                  <a:lnTo>
                    <a:pt x="598" y="148"/>
                  </a:lnTo>
                  <a:lnTo>
                    <a:pt x="579" y="110"/>
                  </a:lnTo>
                  <a:lnTo>
                    <a:pt x="541" y="71"/>
                  </a:lnTo>
                  <a:lnTo>
                    <a:pt x="497" y="52"/>
                  </a:lnTo>
                  <a:lnTo>
                    <a:pt x="434" y="39"/>
                  </a:lnTo>
                  <a:lnTo>
                    <a:pt x="271" y="39"/>
                  </a:lnTo>
                  <a:close/>
                  <a:moveTo>
                    <a:pt x="0" y="0"/>
                  </a:moveTo>
                  <a:lnTo>
                    <a:pt x="447" y="0"/>
                  </a:lnTo>
                  <a:lnTo>
                    <a:pt x="554" y="13"/>
                  </a:lnTo>
                  <a:lnTo>
                    <a:pt x="642" y="58"/>
                  </a:lnTo>
                  <a:lnTo>
                    <a:pt x="699" y="122"/>
                  </a:lnTo>
                  <a:lnTo>
                    <a:pt x="718" y="193"/>
                  </a:lnTo>
                  <a:lnTo>
                    <a:pt x="705" y="257"/>
                  </a:lnTo>
                  <a:lnTo>
                    <a:pt x="661" y="309"/>
                  </a:lnTo>
                  <a:lnTo>
                    <a:pt x="598" y="347"/>
                  </a:lnTo>
                  <a:lnTo>
                    <a:pt x="516" y="373"/>
                  </a:lnTo>
                  <a:lnTo>
                    <a:pt x="611" y="399"/>
                  </a:lnTo>
                  <a:lnTo>
                    <a:pt x="686" y="444"/>
                  </a:lnTo>
                  <a:lnTo>
                    <a:pt x="736" y="501"/>
                  </a:lnTo>
                  <a:lnTo>
                    <a:pt x="755" y="572"/>
                  </a:lnTo>
                  <a:lnTo>
                    <a:pt x="743" y="636"/>
                  </a:lnTo>
                  <a:lnTo>
                    <a:pt x="705" y="694"/>
                  </a:lnTo>
                  <a:lnTo>
                    <a:pt x="642" y="739"/>
                  </a:lnTo>
                  <a:lnTo>
                    <a:pt x="567" y="771"/>
                  </a:lnTo>
                  <a:lnTo>
                    <a:pt x="478" y="784"/>
                  </a:lnTo>
                  <a:lnTo>
                    <a:pt x="0" y="784"/>
                  </a:lnTo>
                  <a:lnTo>
                    <a:pt x="0" y="739"/>
                  </a:lnTo>
                  <a:lnTo>
                    <a:pt x="32" y="739"/>
                  </a:lnTo>
                  <a:lnTo>
                    <a:pt x="63" y="739"/>
                  </a:lnTo>
                  <a:lnTo>
                    <a:pt x="82" y="739"/>
                  </a:lnTo>
                  <a:lnTo>
                    <a:pt x="101" y="733"/>
                  </a:lnTo>
                  <a:lnTo>
                    <a:pt x="107" y="726"/>
                  </a:lnTo>
                  <a:lnTo>
                    <a:pt x="113" y="720"/>
                  </a:lnTo>
                  <a:lnTo>
                    <a:pt x="113" y="707"/>
                  </a:lnTo>
                  <a:lnTo>
                    <a:pt x="113" y="688"/>
                  </a:lnTo>
                  <a:lnTo>
                    <a:pt x="113" y="90"/>
                  </a:lnTo>
                  <a:lnTo>
                    <a:pt x="113" y="77"/>
                  </a:lnTo>
                  <a:lnTo>
                    <a:pt x="113" y="65"/>
                  </a:lnTo>
                  <a:lnTo>
                    <a:pt x="107" y="52"/>
                  </a:lnTo>
                  <a:lnTo>
                    <a:pt x="101" y="45"/>
                  </a:lnTo>
                  <a:lnTo>
                    <a:pt x="82" y="45"/>
                  </a:lnTo>
                  <a:lnTo>
                    <a:pt x="63" y="39"/>
                  </a:lnTo>
                  <a:lnTo>
                    <a:pt x="32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2986" y="1610"/>
              <a:ext cx="718" cy="784"/>
            </a:xfrm>
            <a:custGeom>
              <a:avLst/>
              <a:gdLst/>
              <a:ahLst/>
              <a:cxnLst>
                <a:cxn ang="0">
                  <a:pos x="252" y="39"/>
                </a:cxn>
                <a:cxn ang="0">
                  <a:pos x="227" y="52"/>
                </a:cxn>
                <a:cxn ang="0">
                  <a:pos x="220" y="71"/>
                </a:cxn>
                <a:cxn ang="0">
                  <a:pos x="220" y="392"/>
                </a:cxn>
                <a:cxn ang="0">
                  <a:pos x="472" y="386"/>
                </a:cxn>
                <a:cxn ang="0">
                  <a:pos x="560" y="334"/>
                </a:cxn>
                <a:cxn ang="0">
                  <a:pos x="592" y="270"/>
                </a:cxn>
                <a:cxn ang="0">
                  <a:pos x="598" y="212"/>
                </a:cxn>
                <a:cxn ang="0">
                  <a:pos x="592" y="142"/>
                </a:cxn>
                <a:cxn ang="0">
                  <a:pos x="535" y="71"/>
                </a:cxn>
                <a:cxn ang="0">
                  <a:pos x="397" y="39"/>
                </a:cxn>
                <a:cxn ang="0">
                  <a:pos x="271" y="39"/>
                </a:cxn>
                <a:cxn ang="0">
                  <a:pos x="428" y="0"/>
                </a:cxn>
                <a:cxn ang="0">
                  <a:pos x="604" y="45"/>
                </a:cxn>
                <a:cxn ang="0">
                  <a:pos x="705" y="148"/>
                </a:cxn>
                <a:cxn ang="0">
                  <a:pos x="705" y="283"/>
                </a:cxn>
                <a:cxn ang="0">
                  <a:pos x="598" y="386"/>
                </a:cxn>
                <a:cxn ang="0">
                  <a:pos x="428" y="431"/>
                </a:cxn>
                <a:cxn ang="0">
                  <a:pos x="220" y="688"/>
                </a:cxn>
                <a:cxn ang="0">
                  <a:pos x="227" y="720"/>
                </a:cxn>
                <a:cxn ang="0">
                  <a:pos x="239" y="733"/>
                </a:cxn>
                <a:cxn ang="0">
                  <a:pos x="277" y="739"/>
                </a:cxn>
                <a:cxn ang="0">
                  <a:pos x="340" y="739"/>
                </a:cxn>
                <a:cxn ang="0">
                  <a:pos x="277" y="777"/>
                </a:cxn>
                <a:cxn ang="0">
                  <a:pos x="170" y="777"/>
                </a:cxn>
                <a:cxn ang="0">
                  <a:pos x="63" y="777"/>
                </a:cxn>
                <a:cxn ang="0">
                  <a:pos x="0" y="739"/>
                </a:cxn>
                <a:cxn ang="0">
                  <a:pos x="57" y="739"/>
                </a:cxn>
                <a:cxn ang="0">
                  <a:pos x="101" y="733"/>
                </a:cxn>
                <a:cxn ang="0">
                  <a:pos x="113" y="720"/>
                </a:cxn>
                <a:cxn ang="0">
                  <a:pos x="120" y="688"/>
                </a:cxn>
                <a:cxn ang="0">
                  <a:pos x="120" y="77"/>
                </a:cxn>
                <a:cxn ang="0">
                  <a:pos x="107" y="52"/>
                </a:cxn>
                <a:cxn ang="0">
                  <a:pos x="82" y="45"/>
                </a:cxn>
                <a:cxn ang="0">
                  <a:pos x="25" y="39"/>
                </a:cxn>
                <a:cxn ang="0">
                  <a:pos x="0" y="0"/>
                </a:cxn>
              </a:cxnLst>
              <a:rect l="0" t="0" r="r" b="b"/>
              <a:pathLst>
                <a:path w="718" h="784">
                  <a:moveTo>
                    <a:pt x="271" y="39"/>
                  </a:moveTo>
                  <a:lnTo>
                    <a:pt x="252" y="39"/>
                  </a:lnTo>
                  <a:lnTo>
                    <a:pt x="233" y="45"/>
                  </a:lnTo>
                  <a:lnTo>
                    <a:pt x="227" y="52"/>
                  </a:lnTo>
                  <a:lnTo>
                    <a:pt x="220" y="58"/>
                  </a:lnTo>
                  <a:lnTo>
                    <a:pt x="220" y="71"/>
                  </a:lnTo>
                  <a:lnTo>
                    <a:pt x="220" y="84"/>
                  </a:lnTo>
                  <a:lnTo>
                    <a:pt x="220" y="392"/>
                  </a:lnTo>
                  <a:lnTo>
                    <a:pt x="397" y="392"/>
                  </a:lnTo>
                  <a:lnTo>
                    <a:pt x="472" y="386"/>
                  </a:lnTo>
                  <a:lnTo>
                    <a:pt x="529" y="366"/>
                  </a:lnTo>
                  <a:lnTo>
                    <a:pt x="560" y="334"/>
                  </a:lnTo>
                  <a:lnTo>
                    <a:pt x="585" y="302"/>
                  </a:lnTo>
                  <a:lnTo>
                    <a:pt x="592" y="270"/>
                  </a:lnTo>
                  <a:lnTo>
                    <a:pt x="598" y="238"/>
                  </a:lnTo>
                  <a:lnTo>
                    <a:pt x="598" y="212"/>
                  </a:lnTo>
                  <a:lnTo>
                    <a:pt x="598" y="180"/>
                  </a:lnTo>
                  <a:lnTo>
                    <a:pt x="592" y="142"/>
                  </a:lnTo>
                  <a:lnTo>
                    <a:pt x="567" y="103"/>
                  </a:lnTo>
                  <a:lnTo>
                    <a:pt x="535" y="71"/>
                  </a:lnTo>
                  <a:lnTo>
                    <a:pt x="478" y="52"/>
                  </a:lnTo>
                  <a:lnTo>
                    <a:pt x="397" y="39"/>
                  </a:lnTo>
                  <a:lnTo>
                    <a:pt x="397" y="39"/>
                  </a:lnTo>
                  <a:lnTo>
                    <a:pt x="271" y="39"/>
                  </a:lnTo>
                  <a:close/>
                  <a:moveTo>
                    <a:pt x="0" y="0"/>
                  </a:moveTo>
                  <a:lnTo>
                    <a:pt x="428" y="0"/>
                  </a:lnTo>
                  <a:lnTo>
                    <a:pt x="522" y="13"/>
                  </a:lnTo>
                  <a:lnTo>
                    <a:pt x="604" y="45"/>
                  </a:lnTo>
                  <a:lnTo>
                    <a:pt x="661" y="90"/>
                  </a:lnTo>
                  <a:lnTo>
                    <a:pt x="705" y="148"/>
                  </a:lnTo>
                  <a:lnTo>
                    <a:pt x="718" y="212"/>
                  </a:lnTo>
                  <a:lnTo>
                    <a:pt x="705" y="283"/>
                  </a:lnTo>
                  <a:lnTo>
                    <a:pt x="661" y="341"/>
                  </a:lnTo>
                  <a:lnTo>
                    <a:pt x="598" y="386"/>
                  </a:lnTo>
                  <a:lnTo>
                    <a:pt x="522" y="418"/>
                  </a:lnTo>
                  <a:lnTo>
                    <a:pt x="428" y="431"/>
                  </a:lnTo>
                  <a:lnTo>
                    <a:pt x="220" y="431"/>
                  </a:lnTo>
                  <a:lnTo>
                    <a:pt x="220" y="688"/>
                  </a:lnTo>
                  <a:lnTo>
                    <a:pt x="220" y="707"/>
                  </a:lnTo>
                  <a:lnTo>
                    <a:pt x="227" y="720"/>
                  </a:lnTo>
                  <a:lnTo>
                    <a:pt x="227" y="726"/>
                  </a:lnTo>
                  <a:lnTo>
                    <a:pt x="239" y="733"/>
                  </a:lnTo>
                  <a:lnTo>
                    <a:pt x="258" y="739"/>
                  </a:lnTo>
                  <a:lnTo>
                    <a:pt x="277" y="739"/>
                  </a:lnTo>
                  <a:lnTo>
                    <a:pt x="315" y="739"/>
                  </a:lnTo>
                  <a:lnTo>
                    <a:pt x="340" y="739"/>
                  </a:lnTo>
                  <a:lnTo>
                    <a:pt x="340" y="784"/>
                  </a:lnTo>
                  <a:lnTo>
                    <a:pt x="277" y="777"/>
                  </a:lnTo>
                  <a:lnTo>
                    <a:pt x="220" y="777"/>
                  </a:lnTo>
                  <a:lnTo>
                    <a:pt x="170" y="777"/>
                  </a:lnTo>
                  <a:lnTo>
                    <a:pt x="120" y="777"/>
                  </a:lnTo>
                  <a:lnTo>
                    <a:pt x="63" y="777"/>
                  </a:lnTo>
                  <a:lnTo>
                    <a:pt x="0" y="784"/>
                  </a:lnTo>
                  <a:lnTo>
                    <a:pt x="0" y="739"/>
                  </a:lnTo>
                  <a:lnTo>
                    <a:pt x="25" y="739"/>
                  </a:lnTo>
                  <a:lnTo>
                    <a:pt x="57" y="739"/>
                  </a:lnTo>
                  <a:lnTo>
                    <a:pt x="82" y="739"/>
                  </a:lnTo>
                  <a:lnTo>
                    <a:pt x="101" y="733"/>
                  </a:lnTo>
                  <a:lnTo>
                    <a:pt x="107" y="726"/>
                  </a:lnTo>
                  <a:lnTo>
                    <a:pt x="113" y="720"/>
                  </a:lnTo>
                  <a:lnTo>
                    <a:pt x="120" y="707"/>
                  </a:lnTo>
                  <a:lnTo>
                    <a:pt x="120" y="688"/>
                  </a:lnTo>
                  <a:lnTo>
                    <a:pt x="120" y="90"/>
                  </a:lnTo>
                  <a:lnTo>
                    <a:pt x="120" y="77"/>
                  </a:lnTo>
                  <a:lnTo>
                    <a:pt x="113" y="65"/>
                  </a:lnTo>
                  <a:lnTo>
                    <a:pt x="107" y="52"/>
                  </a:lnTo>
                  <a:lnTo>
                    <a:pt x="101" y="45"/>
                  </a:lnTo>
                  <a:lnTo>
                    <a:pt x="82" y="45"/>
                  </a:lnTo>
                  <a:lnTo>
                    <a:pt x="57" y="39"/>
                  </a:lnTo>
                  <a:lnTo>
                    <a:pt x="25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861" y="1585"/>
              <a:ext cx="554" cy="828"/>
            </a:xfrm>
            <a:custGeom>
              <a:avLst/>
              <a:gdLst/>
              <a:ahLst/>
              <a:cxnLst>
                <a:cxn ang="0">
                  <a:pos x="510" y="6"/>
                </a:cxn>
                <a:cxn ang="0">
                  <a:pos x="516" y="19"/>
                </a:cxn>
                <a:cxn ang="0">
                  <a:pos x="516" y="257"/>
                </a:cxn>
                <a:cxn ang="0">
                  <a:pos x="516" y="276"/>
                </a:cxn>
                <a:cxn ang="0">
                  <a:pos x="497" y="282"/>
                </a:cxn>
                <a:cxn ang="0">
                  <a:pos x="484" y="282"/>
                </a:cxn>
                <a:cxn ang="0">
                  <a:pos x="478" y="263"/>
                </a:cxn>
                <a:cxn ang="0">
                  <a:pos x="434" y="128"/>
                </a:cxn>
                <a:cxn ang="0">
                  <a:pos x="327" y="51"/>
                </a:cxn>
                <a:cxn ang="0">
                  <a:pos x="176" y="51"/>
                </a:cxn>
                <a:cxn ang="0">
                  <a:pos x="82" y="128"/>
                </a:cxn>
                <a:cxn ang="0">
                  <a:pos x="82" y="224"/>
                </a:cxn>
                <a:cxn ang="0">
                  <a:pos x="138" y="302"/>
                </a:cxn>
                <a:cxn ang="0">
                  <a:pos x="201" y="327"/>
                </a:cxn>
                <a:cxn ang="0">
                  <a:pos x="447" y="398"/>
                </a:cxn>
                <a:cxn ang="0">
                  <a:pos x="541" y="520"/>
                </a:cxn>
                <a:cxn ang="0">
                  <a:pos x="541" y="668"/>
                </a:cxn>
                <a:cxn ang="0">
                  <a:pos x="459" y="783"/>
                </a:cxn>
                <a:cxn ang="0">
                  <a:pos x="308" y="828"/>
                </a:cxn>
                <a:cxn ang="0">
                  <a:pos x="151" y="802"/>
                </a:cxn>
                <a:cxn ang="0">
                  <a:pos x="69" y="764"/>
                </a:cxn>
                <a:cxn ang="0">
                  <a:pos x="44" y="802"/>
                </a:cxn>
                <a:cxn ang="0">
                  <a:pos x="31" y="822"/>
                </a:cxn>
                <a:cxn ang="0">
                  <a:pos x="19" y="828"/>
                </a:cxn>
                <a:cxn ang="0">
                  <a:pos x="6" y="822"/>
                </a:cxn>
                <a:cxn ang="0">
                  <a:pos x="0" y="796"/>
                </a:cxn>
                <a:cxn ang="0">
                  <a:pos x="0" y="565"/>
                </a:cxn>
                <a:cxn ang="0">
                  <a:pos x="12" y="546"/>
                </a:cxn>
                <a:cxn ang="0">
                  <a:pos x="31" y="546"/>
                </a:cxn>
                <a:cxn ang="0">
                  <a:pos x="38" y="558"/>
                </a:cxn>
                <a:cxn ang="0">
                  <a:pos x="56" y="648"/>
                </a:cxn>
                <a:cxn ang="0">
                  <a:pos x="132" y="745"/>
                </a:cxn>
                <a:cxn ang="0">
                  <a:pos x="252" y="783"/>
                </a:cxn>
                <a:cxn ang="0">
                  <a:pos x="377" y="777"/>
                </a:cxn>
                <a:cxn ang="0">
                  <a:pos x="472" y="687"/>
                </a:cxn>
                <a:cxn ang="0">
                  <a:pos x="472" y="578"/>
                </a:cxn>
                <a:cxn ang="0">
                  <a:pos x="434" y="513"/>
                </a:cxn>
                <a:cxn ang="0">
                  <a:pos x="377" y="481"/>
                </a:cxn>
                <a:cxn ang="0">
                  <a:pos x="277" y="456"/>
                </a:cxn>
                <a:cxn ang="0">
                  <a:pos x="145" y="417"/>
                </a:cxn>
                <a:cxn ang="0">
                  <a:pos x="69" y="372"/>
                </a:cxn>
                <a:cxn ang="0">
                  <a:pos x="12" y="282"/>
                </a:cxn>
                <a:cxn ang="0">
                  <a:pos x="12" y="154"/>
                </a:cxn>
                <a:cxn ang="0">
                  <a:pos x="101" y="45"/>
                </a:cxn>
                <a:cxn ang="0">
                  <a:pos x="245" y="0"/>
                </a:cxn>
                <a:cxn ang="0">
                  <a:pos x="327" y="13"/>
                </a:cxn>
                <a:cxn ang="0">
                  <a:pos x="447" y="83"/>
                </a:cxn>
                <a:cxn ang="0">
                  <a:pos x="491" y="6"/>
                </a:cxn>
                <a:cxn ang="0">
                  <a:pos x="503" y="0"/>
                </a:cxn>
              </a:cxnLst>
              <a:rect l="0" t="0" r="r" b="b"/>
              <a:pathLst>
                <a:path w="554" h="828">
                  <a:moveTo>
                    <a:pt x="503" y="0"/>
                  </a:moveTo>
                  <a:lnTo>
                    <a:pt x="510" y="6"/>
                  </a:lnTo>
                  <a:lnTo>
                    <a:pt x="516" y="6"/>
                  </a:lnTo>
                  <a:lnTo>
                    <a:pt x="516" y="19"/>
                  </a:lnTo>
                  <a:lnTo>
                    <a:pt x="516" y="32"/>
                  </a:lnTo>
                  <a:lnTo>
                    <a:pt x="516" y="257"/>
                  </a:lnTo>
                  <a:lnTo>
                    <a:pt x="516" y="269"/>
                  </a:lnTo>
                  <a:lnTo>
                    <a:pt x="516" y="276"/>
                  </a:lnTo>
                  <a:lnTo>
                    <a:pt x="510" y="282"/>
                  </a:lnTo>
                  <a:lnTo>
                    <a:pt x="497" y="282"/>
                  </a:lnTo>
                  <a:lnTo>
                    <a:pt x="491" y="282"/>
                  </a:lnTo>
                  <a:lnTo>
                    <a:pt x="484" y="282"/>
                  </a:lnTo>
                  <a:lnTo>
                    <a:pt x="478" y="276"/>
                  </a:lnTo>
                  <a:lnTo>
                    <a:pt x="478" y="263"/>
                  </a:lnTo>
                  <a:lnTo>
                    <a:pt x="459" y="192"/>
                  </a:lnTo>
                  <a:lnTo>
                    <a:pt x="434" y="128"/>
                  </a:lnTo>
                  <a:lnTo>
                    <a:pt x="390" y="83"/>
                  </a:lnTo>
                  <a:lnTo>
                    <a:pt x="327" y="51"/>
                  </a:lnTo>
                  <a:lnTo>
                    <a:pt x="245" y="38"/>
                  </a:lnTo>
                  <a:lnTo>
                    <a:pt x="176" y="51"/>
                  </a:lnTo>
                  <a:lnTo>
                    <a:pt x="119" y="83"/>
                  </a:lnTo>
                  <a:lnTo>
                    <a:pt x="82" y="128"/>
                  </a:lnTo>
                  <a:lnTo>
                    <a:pt x="69" y="186"/>
                  </a:lnTo>
                  <a:lnTo>
                    <a:pt x="82" y="224"/>
                  </a:lnTo>
                  <a:lnTo>
                    <a:pt x="101" y="269"/>
                  </a:lnTo>
                  <a:lnTo>
                    <a:pt x="138" y="302"/>
                  </a:lnTo>
                  <a:lnTo>
                    <a:pt x="201" y="327"/>
                  </a:lnTo>
                  <a:lnTo>
                    <a:pt x="201" y="327"/>
                  </a:lnTo>
                  <a:lnTo>
                    <a:pt x="371" y="366"/>
                  </a:lnTo>
                  <a:lnTo>
                    <a:pt x="447" y="398"/>
                  </a:lnTo>
                  <a:lnTo>
                    <a:pt x="503" y="456"/>
                  </a:lnTo>
                  <a:lnTo>
                    <a:pt x="541" y="520"/>
                  </a:lnTo>
                  <a:lnTo>
                    <a:pt x="554" y="597"/>
                  </a:lnTo>
                  <a:lnTo>
                    <a:pt x="541" y="668"/>
                  </a:lnTo>
                  <a:lnTo>
                    <a:pt x="510" y="732"/>
                  </a:lnTo>
                  <a:lnTo>
                    <a:pt x="459" y="783"/>
                  </a:lnTo>
                  <a:lnTo>
                    <a:pt x="390" y="815"/>
                  </a:lnTo>
                  <a:lnTo>
                    <a:pt x="308" y="828"/>
                  </a:lnTo>
                  <a:lnTo>
                    <a:pt x="233" y="822"/>
                  </a:lnTo>
                  <a:lnTo>
                    <a:pt x="151" y="802"/>
                  </a:lnTo>
                  <a:lnTo>
                    <a:pt x="75" y="751"/>
                  </a:lnTo>
                  <a:lnTo>
                    <a:pt x="69" y="764"/>
                  </a:lnTo>
                  <a:lnTo>
                    <a:pt x="56" y="783"/>
                  </a:lnTo>
                  <a:lnTo>
                    <a:pt x="44" y="802"/>
                  </a:lnTo>
                  <a:lnTo>
                    <a:pt x="38" y="815"/>
                  </a:lnTo>
                  <a:lnTo>
                    <a:pt x="31" y="822"/>
                  </a:lnTo>
                  <a:lnTo>
                    <a:pt x="25" y="828"/>
                  </a:lnTo>
                  <a:lnTo>
                    <a:pt x="19" y="828"/>
                  </a:lnTo>
                  <a:lnTo>
                    <a:pt x="6" y="828"/>
                  </a:lnTo>
                  <a:lnTo>
                    <a:pt x="6" y="822"/>
                  </a:lnTo>
                  <a:lnTo>
                    <a:pt x="0" y="815"/>
                  </a:lnTo>
                  <a:lnTo>
                    <a:pt x="0" y="796"/>
                  </a:lnTo>
                  <a:lnTo>
                    <a:pt x="0" y="578"/>
                  </a:lnTo>
                  <a:lnTo>
                    <a:pt x="0" y="565"/>
                  </a:lnTo>
                  <a:lnTo>
                    <a:pt x="6" y="552"/>
                  </a:lnTo>
                  <a:lnTo>
                    <a:pt x="12" y="546"/>
                  </a:lnTo>
                  <a:lnTo>
                    <a:pt x="19" y="546"/>
                  </a:lnTo>
                  <a:lnTo>
                    <a:pt x="31" y="546"/>
                  </a:lnTo>
                  <a:lnTo>
                    <a:pt x="38" y="552"/>
                  </a:lnTo>
                  <a:lnTo>
                    <a:pt x="38" y="558"/>
                  </a:lnTo>
                  <a:lnTo>
                    <a:pt x="38" y="571"/>
                  </a:lnTo>
                  <a:lnTo>
                    <a:pt x="56" y="648"/>
                  </a:lnTo>
                  <a:lnTo>
                    <a:pt x="88" y="706"/>
                  </a:lnTo>
                  <a:lnTo>
                    <a:pt x="132" y="745"/>
                  </a:lnTo>
                  <a:lnTo>
                    <a:pt x="189" y="770"/>
                  </a:lnTo>
                  <a:lnTo>
                    <a:pt x="252" y="783"/>
                  </a:lnTo>
                  <a:lnTo>
                    <a:pt x="308" y="790"/>
                  </a:lnTo>
                  <a:lnTo>
                    <a:pt x="377" y="777"/>
                  </a:lnTo>
                  <a:lnTo>
                    <a:pt x="434" y="738"/>
                  </a:lnTo>
                  <a:lnTo>
                    <a:pt x="472" y="687"/>
                  </a:lnTo>
                  <a:lnTo>
                    <a:pt x="484" y="629"/>
                  </a:lnTo>
                  <a:lnTo>
                    <a:pt x="472" y="578"/>
                  </a:lnTo>
                  <a:lnTo>
                    <a:pt x="453" y="539"/>
                  </a:lnTo>
                  <a:lnTo>
                    <a:pt x="434" y="513"/>
                  </a:lnTo>
                  <a:lnTo>
                    <a:pt x="409" y="494"/>
                  </a:lnTo>
                  <a:lnTo>
                    <a:pt x="377" y="481"/>
                  </a:lnTo>
                  <a:lnTo>
                    <a:pt x="340" y="469"/>
                  </a:lnTo>
                  <a:lnTo>
                    <a:pt x="277" y="456"/>
                  </a:lnTo>
                  <a:lnTo>
                    <a:pt x="195" y="436"/>
                  </a:lnTo>
                  <a:lnTo>
                    <a:pt x="145" y="417"/>
                  </a:lnTo>
                  <a:lnTo>
                    <a:pt x="101" y="398"/>
                  </a:lnTo>
                  <a:lnTo>
                    <a:pt x="69" y="372"/>
                  </a:lnTo>
                  <a:lnTo>
                    <a:pt x="31" y="327"/>
                  </a:lnTo>
                  <a:lnTo>
                    <a:pt x="12" y="282"/>
                  </a:lnTo>
                  <a:lnTo>
                    <a:pt x="0" y="218"/>
                  </a:lnTo>
                  <a:lnTo>
                    <a:pt x="12" y="154"/>
                  </a:lnTo>
                  <a:lnTo>
                    <a:pt x="44" y="96"/>
                  </a:lnTo>
                  <a:lnTo>
                    <a:pt x="101" y="45"/>
                  </a:lnTo>
                  <a:lnTo>
                    <a:pt x="163" y="13"/>
                  </a:lnTo>
                  <a:lnTo>
                    <a:pt x="245" y="0"/>
                  </a:lnTo>
                  <a:lnTo>
                    <a:pt x="277" y="6"/>
                  </a:lnTo>
                  <a:lnTo>
                    <a:pt x="327" y="13"/>
                  </a:lnTo>
                  <a:lnTo>
                    <a:pt x="384" y="38"/>
                  </a:lnTo>
                  <a:lnTo>
                    <a:pt x="447" y="83"/>
                  </a:lnTo>
                  <a:lnTo>
                    <a:pt x="484" y="19"/>
                  </a:lnTo>
                  <a:lnTo>
                    <a:pt x="491" y="6"/>
                  </a:lnTo>
                  <a:lnTo>
                    <a:pt x="497" y="6"/>
                  </a:lnTo>
                  <a:lnTo>
                    <a:pt x="5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4729" y="1765"/>
              <a:ext cx="365" cy="1618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9" y="0"/>
                </a:cxn>
                <a:cxn ang="0">
                  <a:pos x="365" y="6"/>
                </a:cxn>
                <a:cxn ang="0">
                  <a:pos x="365" y="19"/>
                </a:cxn>
                <a:cxn ang="0">
                  <a:pos x="365" y="19"/>
                </a:cxn>
                <a:cxn ang="0">
                  <a:pos x="365" y="19"/>
                </a:cxn>
                <a:cxn ang="0">
                  <a:pos x="365" y="25"/>
                </a:cxn>
                <a:cxn ang="0">
                  <a:pos x="353" y="32"/>
                </a:cxn>
                <a:cxn ang="0">
                  <a:pos x="346" y="44"/>
                </a:cxn>
                <a:cxn ang="0">
                  <a:pos x="246" y="173"/>
                </a:cxn>
                <a:cxn ang="0">
                  <a:pos x="170" y="321"/>
                </a:cxn>
                <a:cxn ang="0">
                  <a:pos x="126" y="475"/>
                </a:cxn>
                <a:cxn ang="0">
                  <a:pos x="101" y="642"/>
                </a:cxn>
                <a:cxn ang="0">
                  <a:pos x="88" y="809"/>
                </a:cxn>
                <a:cxn ang="0">
                  <a:pos x="95" y="937"/>
                </a:cxn>
                <a:cxn ang="0">
                  <a:pos x="114" y="1072"/>
                </a:cxn>
                <a:cxn ang="0">
                  <a:pos x="139" y="1207"/>
                </a:cxn>
                <a:cxn ang="0">
                  <a:pos x="189" y="1335"/>
                </a:cxn>
                <a:cxn ang="0">
                  <a:pos x="252" y="1457"/>
                </a:cxn>
                <a:cxn ang="0">
                  <a:pos x="340" y="1567"/>
                </a:cxn>
                <a:cxn ang="0">
                  <a:pos x="353" y="1579"/>
                </a:cxn>
                <a:cxn ang="0">
                  <a:pos x="359" y="1592"/>
                </a:cxn>
                <a:cxn ang="0">
                  <a:pos x="365" y="1599"/>
                </a:cxn>
                <a:cxn ang="0">
                  <a:pos x="365" y="1599"/>
                </a:cxn>
                <a:cxn ang="0">
                  <a:pos x="365" y="1605"/>
                </a:cxn>
                <a:cxn ang="0">
                  <a:pos x="365" y="1605"/>
                </a:cxn>
                <a:cxn ang="0">
                  <a:pos x="365" y="1612"/>
                </a:cxn>
                <a:cxn ang="0">
                  <a:pos x="359" y="1618"/>
                </a:cxn>
                <a:cxn ang="0">
                  <a:pos x="353" y="1618"/>
                </a:cxn>
                <a:cxn ang="0">
                  <a:pos x="334" y="1612"/>
                </a:cxn>
                <a:cxn ang="0">
                  <a:pos x="302" y="1586"/>
                </a:cxn>
                <a:cxn ang="0">
                  <a:pos x="258" y="1541"/>
                </a:cxn>
                <a:cxn ang="0">
                  <a:pos x="208" y="1483"/>
                </a:cxn>
                <a:cxn ang="0">
                  <a:pos x="151" y="1406"/>
                </a:cxn>
                <a:cxn ang="0">
                  <a:pos x="101" y="1316"/>
                </a:cxn>
                <a:cxn ang="0">
                  <a:pos x="51" y="1175"/>
                </a:cxn>
                <a:cxn ang="0">
                  <a:pos x="19" y="1040"/>
                </a:cxn>
                <a:cxn ang="0">
                  <a:pos x="0" y="918"/>
                </a:cxn>
                <a:cxn ang="0">
                  <a:pos x="0" y="809"/>
                </a:cxn>
                <a:cxn ang="0">
                  <a:pos x="7" y="661"/>
                </a:cxn>
                <a:cxn ang="0">
                  <a:pos x="38" y="494"/>
                </a:cxn>
                <a:cxn ang="0">
                  <a:pos x="95" y="314"/>
                </a:cxn>
                <a:cxn ang="0">
                  <a:pos x="145" y="218"/>
                </a:cxn>
                <a:cxn ang="0">
                  <a:pos x="202" y="141"/>
                </a:cxn>
                <a:cxn ang="0">
                  <a:pos x="252" y="77"/>
                </a:cxn>
                <a:cxn ang="0">
                  <a:pos x="296" y="38"/>
                </a:cxn>
                <a:cxn ang="0">
                  <a:pos x="334" y="6"/>
                </a:cxn>
                <a:cxn ang="0">
                  <a:pos x="353" y="0"/>
                </a:cxn>
              </a:cxnLst>
              <a:rect l="0" t="0" r="r" b="b"/>
              <a:pathLst>
                <a:path w="365" h="1618">
                  <a:moveTo>
                    <a:pt x="353" y="0"/>
                  </a:moveTo>
                  <a:lnTo>
                    <a:pt x="359" y="0"/>
                  </a:lnTo>
                  <a:lnTo>
                    <a:pt x="365" y="6"/>
                  </a:lnTo>
                  <a:lnTo>
                    <a:pt x="365" y="19"/>
                  </a:lnTo>
                  <a:lnTo>
                    <a:pt x="365" y="19"/>
                  </a:lnTo>
                  <a:lnTo>
                    <a:pt x="365" y="19"/>
                  </a:lnTo>
                  <a:lnTo>
                    <a:pt x="365" y="25"/>
                  </a:lnTo>
                  <a:lnTo>
                    <a:pt x="353" y="32"/>
                  </a:lnTo>
                  <a:lnTo>
                    <a:pt x="346" y="44"/>
                  </a:lnTo>
                  <a:lnTo>
                    <a:pt x="246" y="173"/>
                  </a:lnTo>
                  <a:lnTo>
                    <a:pt x="170" y="321"/>
                  </a:lnTo>
                  <a:lnTo>
                    <a:pt x="126" y="475"/>
                  </a:lnTo>
                  <a:lnTo>
                    <a:pt x="101" y="642"/>
                  </a:lnTo>
                  <a:lnTo>
                    <a:pt x="88" y="809"/>
                  </a:lnTo>
                  <a:lnTo>
                    <a:pt x="95" y="937"/>
                  </a:lnTo>
                  <a:lnTo>
                    <a:pt x="114" y="1072"/>
                  </a:lnTo>
                  <a:lnTo>
                    <a:pt x="139" y="1207"/>
                  </a:lnTo>
                  <a:lnTo>
                    <a:pt x="189" y="1335"/>
                  </a:lnTo>
                  <a:lnTo>
                    <a:pt x="252" y="1457"/>
                  </a:lnTo>
                  <a:lnTo>
                    <a:pt x="340" y="1567"/>
                  </a:lnTo>
                  <a:lnTo>
                    <a:pt x="353" y="1579"/>
                  </a:lnTo>
                  <a:lnTo>
                    <a:pt x="359" y="1592"/>
                  </a:lnTo>
                  <a:lnTo>
                    <a:pt x="365" y="1599"/>
                  </a:lnTo>
                  <a:lnTo>
                    <a:pt x="365" y="1599"/>
                  </a:lnTo>
                  <a:lnTo>
                    <a:pt x="365" y="1605"/>
                  </a:lnTo>
                  <a:lnTo>
                    <a:pt x="365" y="1605"/>
                  </a:lnTo>
                  <a:lnTo>
                    <a:pt x="365" y="1612"/>
                  </a:lnTo>
                  <a:lnTo>
                    <a:pt x="359" y="1618"/>
                  </a:lnTo>
                  <a:lnTo>
                    <a:pt x="353" y="1618"/>
                  </a:lnTo>
                  <a:lnTo>
                    <a:pt x="334" y="1612"/>
                  </a:lnTo>
                  <a:lnTo>
                    <a:pt x="302" y="1586"/>
                  </a:lnTo>
                  <a:lnTo>
                    <a:pt x="258" y="1541"/>
                  </a:lnTo>
                  <a:lnTo>
                    <a:pt x="208" y="1483"/>
                  </a:lnTo>
                  <a:lnTo>
                    <a:pt x="151" y="1406"/>
                  </a:lnTo>
                  <a:lnTo>
                    <a:pt x="101" y="1316"/>
                  </a:lnTo>
                  <a:lnTo>
                    <a:pt x="51" y="1175"/>
                  </a:lnTo>
                  <a:lnTo>
                    <a:pt x="19" y="1040"/>
                  </a:lnTo>
                  <a:lnTo>
                    <a:pt x="0" y="918"/>
                  </a:lnTo>
                  <a:lnTo>
                    <a:pt x="0" y="809"/>
                  </a:lnTo>
                  <a:lnTo>
                    <a:pt x="7" y="661"/>
                  </a:lnTo>
                  <a:lnTo>
                    <a:pt x="38" y="494"/>
                  </a:lnTo>
                  <a:lnTo>
                    <a:pt x="95" y="314"/>
                  </a:lnTo>
                  <a:lnTo>
                    <a:pt x="145" y="218"/>
                  </a:lnTo>
                  <a:lnTo>
                    <a:pt x="202" y="141"/>
                  </a:lnTo>
                  <a:lnTo>
                    <a:pt x="252" y="77"/>
                  </a:lnTo>
                  <a:lnTo>
                    <a:pt x="296" y="38"/>
                  </a:lnTo>
                  <a:lnTo>
                    <a:pt x="334" y="6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208" y="2265"/>
              <a:ext cx="836" cy="1060"/>
            </a:xfrm>
            <a:custGeom>
              <a:avLst/>
              <a:gdLst/>
              <a:ahLst/>
              <a:cxnLst>
                <a:cxn ang="0">
                  <a:pos x="390" y="13"/>
                </a:cxn>
                <a:cxn ang="0">
                  <a:pos x="490" y="110"/>
                </a:cxn>
                <a:cxn ang="0">
                  <a:pos x="560" y="289"/>
                </a:cxn>
                <a:cxn ang="0">
                  <a:pos x="585" y="456"/>
                </a:cxn>
                <a:cxn ang="0">
                  <a:pos x="685" y="257"/>
                </a:cxn>
                <a:cxn ang="0">
                  <a:pos x="805" y="20"/>
                </a:cxn>
                <a:cxn ang="0">
                  <a:pos x="818" y="13"/>
                </a:cxn>
                <a:cxn ang="0">
                  <a:pos x="830" y="20"/>
                </a:cxn>
                <a:cxn ang="0">
                  <a:pos x="836" y="33"/>
                </a:cxn>
                <a:cxn ang="0">
                  <a:pos x="830" y="52"/>
                </a:cxn>
                <a:cxn ang="0">
                  <a:pos x="818" y="84"/>
                </a:cxn>
                <a:cxn ang="0">
                  <a:pos x="767" y="180"/>
                </a:cxn>
                <a:cxn ang="0">
                  <a:pos x="673" y="405"/>
                </a:cxn>
                <a:cxn ang="0">
                  <a:pos x="591" y="623"/>
                </a:cxn>
                <a:cxn ang="0">
                  <a:pos x="578" y="688"/>
                </a:cxn>
                <a:cxn ang="0">
                  <a:pos x="547" y="842"/>
                </a:cxn>
                <a:cxn ang="0">
                  <a:pos x="509" y="1002"/>
                </a:cxn>
                <a:cxn ang="0">
                  <a:pos x="490" y="1047"/>
                </a:cxn>
                <a:cxn ang="0">
                  <a:pos x="471" y="1060"/>
                </a:cxn>
                <a:cxn ang="0">
                  <a:pos x="453" y="1047"/>
                </a:cxn>
                <a:cxn ang="0">
                  <a:pos x="453" y="990"/>
                </a:cxn>
                <a:cxn ang="0">
                  <a:pos x="490" y="848"/>
                </a:cxn>
                <a:cxn ang="0">
                  <a:pos x="534" y="688"/>
                </a:cxn>
                <a:cxn ang="0">
                  <a:pos x="547" y="630"/>
                </a:cxn>
                <a:cxn ang="0">
                  <a:pos x="553" y="527"/>
                </a:cxn>
                <a:cxn ang="0">
                  <a:pos x="547" y="405"/>
                </a:cxn>
                <a:cxn ang="0">
                  <a:pos x="509" y="270"/>
                </a:cxn>
                <a:cxn ang="0">
                  <a:pos x="434" y="161"/>
                </a:cxn>
                <a:cxn ang="0">
                  <a:pos x="289" y="116"/>
                </a:cxn>
                <a:cxn ang="0">
                  <a:pos x="232" y="122"/>
                </a:cxn>
                <a:cxn ang="0">
                  <a:pos x="132" y="174"/>
                </a:cxn>
                <a:cxn ang="0">
                  <a:pos x="37" y="302"/>
                </a:cxn>
                <a:cxn ang="0">
                  <a:pos x="37" y="309"/>
                </a:cxn>
                <a:cxn ang="0">
                  <a:pos x="12" y="309"/>
                </a:cxn>
                <a:cxn ang="0">
                  <a:pos x="0" y="296"/>
                </a:cxn>
                <a:cxn ang="0">
                  <a:pos x="31" y="212"/>
                </a:cxn>
                <a:cxn ang="0">
                  <a:pos x="106" y="97"/>
                </a:cxn>
                <a:cxn ang="0">
                  <a:pos x="232" y="13"/>
                </a:cxn>
              </a:cxnLst>
              <a:rect l="0" t="0" r="r" b="b"/>
              <a:pathLst>
                <a:path w="836" h="1060">
                  <a:moveTo>
                    <a:pt x="314" y="0"/>
                  </a:moveTo>
                  <a:lnTo>
                    <a:pt x="390" y="13"/>
                  </a:lnTo>
                  <a:lnTo>
                    <a:pt x="446" y="52"/>
                  </a:lnTo>
                  <a:lnTo>
                    <a:pt x="490" y="110"/>
                  </a:lnTo>
                  <a:lnTo>
                    <a:pt x="522" y="174"/>
                  </a:lnTo>
                  <a:lnTo>
                    <a:pt x="560" y="289"/>
                  </a:lnTo>
                  <a:lnTo>
                    <a:pt x="578" y="379"/>
                  </a:lnTo>
                  <a:lnTo>
                    <a:pt x="585" y="456"/>
                  </a:lnTo>
                  <a:lnTo>
                    <a:pt x="591" y="508"/>
                  </a:lnTo>
                  <a:lnTo>
                    <a:pt x="685" y="257"/>
                  </a:lnTo>
                  <a:lnTo>
                    <a:pt x="799" y="26"/>
                  </a:lnTo>
                  <a:lnTo>
                    <a:pt x="805" y="20"/>
                  </a:lnTo>
                  <a:lnTo>
                    <a:pt x="811" y="13"/>
                  </a:lnTo>
                  <a:lnTo>
                    <a:pt x="818" y="13"/>
                  </a:lnTo>
                  <a:lnTo>
                    <a:pt x="824" y="13"/>
                  </a:lnTo>
                  <a:lnTo>
                    <a:pt x="830" y="20"/>
                  </a:lnTo>
                  <a:lnTo>
                    <a:pt x="836" y="20"/>
                  </a:lnTo>
                  <a:lnTo>
                    <a:pt x="836" y="33"/>
                  </a:lnTo>
                  <a:lnTo>
                    <a:pt x="836" y="39"/>
                  </a:lnTo>
                  <a:lnTo>
                    <a:pt x="830" y="52"/>
                  </a:lnTo>
                  <a:lnTo>
                    <a:pt x="824" y="65"/>
                  </a:lnTo>
                  <a:lnTo>
                    <a:pt x="818" y="84"/>
                  </a:lnTo>
                  <a:lnTo>
                    <a:pt x="811" y="97"/>
                  </a:lnTo>
                  <a:lnTo>
                    <a:pt x="767" y="180"/>
                  </a:lnTo>
                  <a:lnTo>
                    <a:pt x="717" y="289"/>
                  </a:lnTo>
                  <a:lnTo>
                    <a:pt x="673" y="405"/>
                  </a:lnTo>
                  <a:lnTo>
                    <a:pt x="629" y="521"/>
                  </a:lnTo>
                  <a:lnTo>
                    <a:pt x="591" y="623"/>
                  </a:lnTo>
                  <a:lnTo>
                    <a:pt x="585" y="656"/>
                  </a:lnTo>
                  <a:lnTo>
                    <a:pt x="578" y="688"/>
                  </a:lnTo>
                  <a:lnTo>
                    <a:pt x="566" y="752"/>
                  </a:lnTo>
                  <a:lnTo>
                    <a:pt x="547" y="842"/>
                  </a:lnTo>
                  <a:lnTo>
                    <a:pt x="522" y="964"/>
                  </a:lnTo>
                  <a:lnTo>
                    <a:pt x="509" y="1002"/>
                  </a:lnTo>
                  <a:lnTo>
                    <a:pt x="497" y="1028"/>
                  </a:lnTo>
                  <a:lnTo>
                    <a:pt x="490" y="1047"/>
                  </a:lnTo>
                  <a:lnTo>
                    <a:pt x="478" y="1060"/>
                  </a:lnTo>
                  <a:lnTo>
                    <a:pt x="471" y="1060"/>
                  </a:lnTo>
                  <a:lnTo>
                    <a:pt x="459" y="1060"/>
                  </a:lnTo>
                  <a:lnTo>
                    <a:pt x="453" y="1047"/>
                  </a:lnTo>
                  <a:lnTo>
                    <a:pt x="446" y="1034"/>
                  </a:lnTo>
                  <a:lnTo>
                    <a:pt x="453" y="990"/>
                  </a:lnTo>
                  <a:lnTo>
                    <a:pt x="465" y="925"/>
                  </a:lnTo>
                  <a:lnTo>
                    <a:pt x="490" y="848"/>
                  </a:lnTo>
                  <a:lnTo>
                    <a:pt x="509" y="765"/>
                  </a:lnTo>
                  <a:lnTo>
                    <a:pt x="534" y="688"/>
                  </a:lnTo>
                  <a:lnTo>
                    <a:pt x="541" y="662"/>
                  </a:lnTo>
                  <a:lnTo>
                    <a:pt x="547" y="630"/>
                  </a:lnTo>
                  <a:lnTo>
                    <a:pt x="547" y="585"/>
                  </a:lnTo>
                  <a:lnTo>
                    <a:pt x="553" y="527"/>
                  </a:lnTo>
                  <a:lnTo>
                    <a:pt x="547" y="469"/>
                  </a:lnTo>
                  <a:lnTo>
                    <a:pt x="547" y="405"/>
                  </a:lnTo>
                  <a:lnTo>
                    <a:pt x="534" y="341"/>
                  </a:lnTo>
                  <a:lnTo>
                    <a:pt x="509" y="270"/>
                  </a:lnTo>
                  <a:lnTo>
                    <a:pt x="478" y="212"/>
                  </a:lnTo>
                  <a:lnTo>
                    <a:pt x="434" y="161"/>
                  </a:lnTo>
                  <a:lnTo>
                    <a:pt x="371" y="129"/>
                  </a:lnTo>
                  <a:lnTo>
                    <a:pt x="289" y="116"/>
                  </a:lnTo>
                  <a:lnTo>
                    <a:pt x="270" y="116"/>
                  </a:lnTo>
                  <a:lnTo>
                    <a:pt x="232" y="122"/>
                  </a:lnTo>
                  <a:lnTo>
                    <a:pt x="182" y="142"/>
                  </a:lnTo>
                  <a:lnTo>
                    <a:pt x="132" y="174"/>
                  </a:lnTo>
                  <a:lnTo>
                    <a:pt x="81" y="225"/>
                  </a:lnTo>
                  <a:lnTo>
                    <a:pt x="37" y="302"/>
                  </a:lnTo>
                  <a:lnTo>
                    <a:pt x="37" y="302"/>
                  </a:lnTo>
                  <a:lnTo>
                    <a:pt x="37" y="309"/>
                  </a:lnTo>
                  <a:lnTo>
                    <a:pt x="25" y="309"/>
                  </a:lnTo>
                  <a:lnTo>
                    <a:pt x="12" y="309"/>
                  </a:lnTo>
                  <a:lnTo>
                    <a:pt x="6" y="302"/>
                  </a:lnTo>
                  <a:lnTo>
                    <a:pt x="0" y="296"/>
                  </a:lnTo>
                  <a:lnTo>
                    <a:pt x="12" y="257"/>
                  </a:lnTo>
                  <a:lnTo>
                    <a:pt x="31" y="212"/>
                  </a:lnTo>
                  <a:lnTo>
                    <a:pt x="62" y="155"/>
                  </a:lnTo>
                  <a:lnTo>
                    <a:pt x="106" y="97"/>
                  </a:lnTo>
                  <a:lnTo>
                    <a:pt x="163" y="45"/>
                  </a:lnTo>
                  <a:lnTo>
                    <a:pt x="232" y="13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6057" y="2709"/>
              <a:ext cx="1038" cy="513"/>
            </a:xfrm>
            <a:custGeom>
              <a:avLst/>
              <a:gdLst/>
              <a:ahLst/>
              <a:cxnLst>
                <a:cxn ang="0">
                  <a:pos x="208" y="19"/>
                </a:cxn>
                <a:cxn ang="0">
                  <a:pos x="283" y="70"/>
                </a:cxn>
                <a:cxn ang="0">
                  <a:pos x="441" y="0"/>
                </a:cxn>
                <a:cxn ang="0">
                  <a:pos x="548" y="32"/>
                </a:cxn>
                <a:cxn ang="0">
                  <a:pos x="623" y="77"/>
                </a:cxn>
                <a:cxn ang="0">
                  <a:pos x="787" y="0"/>
                </a:cxn>
                <a:cxn ang="0">
                  <a:pos x="894" y="32"/>
                </a:cxn>
                <a:cxn ang="0">
                  <a:pos x="931" y="83"/>
                </a:cxn>
                <a:cxn ang="0">
                  <a:pos x="931" y="128"/>
                </a:cxn>
                <a:cxn ang="0">
                  <a:pos x="887" y="308"/>
                </a:cxn>
                <a:cxn ang="0">
                  <a:pos x="856" y="398"/>
                </a:cxn>
                <a:cxn ang="0">
                  <a:pos x="850" y="443"/>
                </a:cxn>
                <a:cxn ang="0">
                  <a:pos x="862" y="481"/>
                </a:cxn>
                <a:cxn ang="0">
                  <a:pos x="963" y="424"/>
                </a:cxn>
                <a:cxn ang="0">
                  <a:pos x="1001" y="334"/>
                </a:cxn>
                <a:cxn ang="0">
                  <a:pos x="1019" y="327"/>
                </a:cxn>
                <a:cxn ang="0">
                  <a:pos x="1038" y="340"/>
                </a:cxn>
                <a:cxn ang="0">
                  <a:pos x="994" y="436"/>
                </a:cxn>
                <a:cxn ang="0">
                  <a:pos x="875" y="513"/>
                </a:cxn>
                <a:cxn ang="0">
                  <a:pos x="768" y="417"/>
                </a:cxn>
                <a:cxn ang="0">
                  <a:pos x="774" y="379"/>
                </a:cxn>
                <a:cxn ang="0">
                  <a:pos x="824" y="244"/>
                </a:cxn>
                <a:cxn ang="0">
                  <a:pos x="850" y="102"/>
                </a:cxn>
                <a:cxn ang="0">
                  <a:pos x="837" y="64"/>
                </a:cxn>
                <a:cxn ang="0">
                  <a:pos x="806" y="32"/>
                </a:cxn>
                <a:cxn ang="0">
                  <a:pos x="673" y="70"/>
                </a:cxn>
                <a:cxn ang="0">
                  <a:pos x="592" y="167"/>
                </a:cxn>
                <a:cxn ang="0">
                  <a:pos x="579" y="205"/>
                </a:cxn>
                <a:cxn ang="0">
                  <a:pos x="560" y="276"/>
                </a:cxn>
                <a:cxn ang="0">
                  <a:pos x="522" y="424"/>
                </a:cxn>
                <a:cxn ang="0">
                  <a:pos x="510" y="481"/>
                </a:cxn>
                <a:cxn ang="0">
                  <a:pos x="478" y="513"/>
                </a:cxn>
                <a:cxn ang="0">
                  <a:pos x="441" y="507"/>
                </a:cxn>
                <a:cxn ang="0">
                  <a:pos x="422" y="481"/>
                </a:cxn>
                <a:cxn ang="0">
                  <a:pos x="428" y="443"/>
                </a:cxn>
                <a:cxn ang="0">
                  <a:pos x="441" y="411"/>
                </a:cxn>
                <a:cxn ang="0">
                  <a:pos x="503" y="141"/>
                </a:cxn>
                <a:cxn ang="0">
                  <a:pos x="503" y="90"/>
                </a:cxn>
                <a:cxn ang="0">
                  <a:pos x="491" y="51"/>
                </a:cxn>
                <a:cxn ang="0">
                  <a:pos x="441" y="32"/>
                </a:cxn>
                <a:cxn ang="0">
                  <a:pos x="296" y="102"/>
                </a:cxn>
                <a:cxn ang="0">
                  <a:pos x="245" y="173"/>
                </a:cxn>
                <a:cxn ang="0">
                  <a:pos x="227" y="218"/>
                </a:cxn>
                <a:cxn ang="0">
                  <a:pos x="201" y="314"/>
                </a:cxn>
                <a:cxn ang="0">
                  <a:pos x="176" y="424"/>
                </a:cxn>
                <a:cxn ang="0">
                  <a:pos x="164" y="481"/>
                </a:cxn>
                <a:cxn ang="0">
                  <a:pos x="132" y="513"/>
                </a:cxn>
                <a:cxn ang="0">
                  <a:pos x="94" y="507"/>
                </a:cxn>
                <a:cxn ang="0">
                  <a:pos x="76" y="481"/>
                </a:cxn>
                <a:cxn ang="0">
                  <a:pos x="82" y="449"/>
                </a:cxn>
                <a:cxn ang="0">
                  <a:pos x="126" y="263"/>
                </a:cxn>
                <a:cxn ang="0">
                  <a:pos x="145" y="186"/>
                </a:cxn>
                <a:cxn ang="0">
                  <a:pos x="164" y="109"/>
                </a:cxn>
                <a:cxn ang="0">
                  <a:pos x="164" y="51"/>
                </a:cxn>
                <a:cxn ang="0">
                  <a:pos x="132" y="32"/>
                </a:cxn>
                <a:cxn ang="0">
                  <a:pos x="63" y="109"/>
                </a:cxn>
                <a:cxn ang="0">
                  <a:pos x="38" y="186"/>
                </a:cxn>
                <a:cxn ang="0">
                  <a:pos x="19" y="186"/>
                </a:cxn>
                <a:cxn ang="0">
                  <a:pos x="0" y="173"/>
                </a:cxn>
                <a:cxn ang="0">
                  <a:pos x="44" y="64"/>
                </a:cxn>
                <a:cxn ang="0">
                  <a:pos x="76" y="19"/>
                </a:cxn>
                <a:cxn ang="0">
                  <a:pos x="132" y="0"/>
                </a:cxn>
              </a:cxnLst>
              <a:rect l="0" t="0" r="r" b="b"/>
              <a:pathLst>
                <a:path w="1038" h="513">
                  <a:moveTo>
                    <a:pt x="132" y="0"/>
                  </a:moveTo>
                  <a:lnTo>
                    <a:pt x="170" y="6"/>
                  </a:lnTo>
                  <a:lnTo>
                    <a:pt x="208" y="19"/>
                  </a:lnTo>
                  <a:lnTo>
                    <a:pt x="239" y="51"/>
                  </a:lnTo>
                  <a:lnTo>
                    <a:pt x="252" y="102"/>
                  </a:lnTo>
                  <a:lnTo>
                    <a:pt x="283" y="70"/>
                  </a:lnTo>
                  <a:lnTo>
                    <a:pt x="327" y="38"/>
                  </a:lnTo>
                  <a:lnTo>
                    <a:pt x="378" y="12"/>
                  </a:lnTo>
                  <a:lnTo>
                    <a:pt x="441" y="0"/>
                  </a:lnTo>
                  <a:lnTo>
                    <a:pt x="478" y="0"/>
                  </a:lnTo>
                  <a:lnTo>
                    <a:pt x="516" y="12"/>
                  </a:lnTo>
                  <a:lnTo>
                    <a:pt x="548" y="32"/>
                  </a:lnTo>
                  <a:lnTo>
                    <a:pt x="573" y="64"/>
                  </a:lnTo>
                  <a:lnTo>
                    <a:pt x="592" y="115"/>
                  </a:lnTo>
                  <a:lnTo>
                    <a:pt x="623" y="77"/>
                  </a:lnTo>
                  <a:lnTo>
                    <a:pt x="661" y="38"/>
                  </a:lnTo>
                  <a:lnTo>
                    <a:pt x="717" y="12"/>
                  </a:lnTo>
                  <a:lnTo>
                    <a:pt x="787" y="0"/>
                  </a:lnTo>
                  <a:lnTo>
                    <a:pt x="837" y="6"/>
                  </a:lnTo>
                  <a:lnTo>
                    <a:pt x="868" y="19"/>
                  </a:lnTo>
                  <a:lnTo>
                    <a:pt x="894" y="32"/>
                  </a:lnTo>
                  <a:lnTo>
                    <a:pt x="913" y="51"/>
                  </a:lnTo>
                  <a:lnTo>
                    <a:pt x="919" y="70"/>
                  </a:lnTo>
                  <a:lnTo>
                    <a:pt x="931" y="83"/>
                  </a:lnTo>
                  <a:lnTo>
                    <a:pt x="931" y="102"/>
                  </a:lnTo>
                  <a:lnTo>
                    <a:pt x="931" y="122"/>
                  </a:lnTo>
                  <a:lnTo>
                    <a:pt x="931" y="128"/>
                  </a:lnTo>
                  <a:lnTo>
                    <a:pt x="925" y="186"/>
                  </a:lnTo>
                  <a:lnTo>
                    <a:pt x="906" y="250"/>
                  </a:lnTo>
                  <a:lnTo>
                    <a:pt x="887" y="308"/>
                  </a:lnTo>
                  <a:lnTo>
                    <a:pt x="875" y="353"/>
                  </a:lnTo>
                  <a:lnTo>
                    <a:pt x="862" y="379"/>
                  </a:lnTo>
                  <a:lnTo>
                    <a:pt x="856" y="398"/>
                  </a:lnTo>
                  <a:lnTo>
                    <a:pt x="850" y="417"/>
                  </a:lnTo>
                  <a:lnTo>
                    <a:pt x="850" y="430"/>
                  </a:lnTo>
                  <a:lnTo>
                    <a:pt x="850" y="443"/>
                  </a:lnTo>
                  <a:lnTo>
                    <a:pt x="850" y="462"/>
                  </a:lnTo>
                  <a:lnTo>
                    <a:pt x="856" y="475"/>
                  </a:lnTo>
                  <a:lnTo>
                    <a:pt x="862" y="481"/>
                  </a:lnTo>
                  <a:lnTo>
                    <a:pt x="875" y="481"/>
                  </a:lnTo>
                  <a:lnTo>
                    <a:pt x="919" y="468"/>
                  </a:lnTo>
                  <a:lnTo>
                    <a:pt x="963" y="424"/>
                  </a:lnTo>
                  <a:lnTo>
                    <a:pt x="994" y="346"/>
                  </a:lnTo>
                  <a:lnTo>
                    <a:pt x="1001" y="340"/>
                  </a:lnTo>
                  <a:lnTo>
                    <a:pt x="1001" y="334"/>
                  </a:lnTo>
                  <a:lnTo>
                    <a:pt x="1007" y="327"/>
                  </a:lnTo>
                  <a:lnTo>
                    <a:pt x="1019" y="327"/>
                  </a:lnTo>
                  <a:lnTo>
                    <a:pt x="1019" y="327"/>
                  </a:lnTo>
                  <a:lnTo>
                    <a:pt x="1026" y="327"/>
                  </a:lnTo>
                  <a:lnTo>
                    <a:pt x="1032" y="334"/>
                  </a:lnTo>
                  <a:lnTo>
                    <a:pt x="1038" y="340"/>
                  </a:lnTo>
                  <a:lnTo>
                    <a:pt x="1032" y="359"/>
                  </a:lnTo>
                  <a:lnTo>
                    <a:pt x="1019" y="391"/>
                  </a:lnTo>
                  <a:lnTo>
                    <a:pt x="994" y="436"/>
                  </a:lnTo>
                  <a:lnTo>
                    <a:pt x="963" y="475"/>
                  </a:lnTo>
                  <a:lnTo>
                    <a:pt x="925" y="501"/>
                  </a:lnTo>
                  <a:lnTo>
                    <a:pt x="875" y="513"/>
                  </a:lnTo>
                  <a:lnTo>
                    <a:pt x="818" y="501"/>
                  </a:lnTo>
                  <a:lnTo>
                    <a:pt x="780" y="468"/>
                  </a:lnTo>
                  <a:lnTo>
                    <a:pt x="768" y="417"/>
                  </a:lnTo>
                  <a:lnTo>
                    <a:pt x="768" y="404"/>
                  </a:lnTo>
                  <a:lnTo>
                    <a:pt x="768" y="391"/>
                  </a:lnTo>
                  <a:lnTo>
                    <a:pt x="774" y="379"/>
                  </a:lnTo>
                  <a:lnTo>
                    <a:pt x="787" y="359"/>
                  </a:lnTo>
                  <a:lnTo>
                    <a:pt x="799" y="308"/>
                  </a:lnTo>
                  <a:lnTo>
                    <a:pt x="824" y="244"/>
                  </a:lnTo>
                  <a:lnTo>
                    <a:pt x="843" y="173"/>
                  </a:lnTo>
                  <a:lnTo>
                    <a:pt x="850" y="115"/>
                  </a:lnTo>
                  <a:lnTo>
                    <a:pt x="850" y="102"/>
                  </a:lnTo>
                  <a:lnTo>
                    <a:pt x="850" y="90"/>
                  </a:lnTo>
                  <a:lnTo>
                    <a:pt x="843" y="77"/>
                  </a:lnTo>
                  <a:lnTo>
                    <a:pt x="837" y="64"/>
                  </a:lnTo>
                  <a:lnTo>
                    <a:pt x="831" y="51"/>
                  </a:lnTo>
                  <a:lnTo>
                    <a:pt x="818" y="38"/>
                  </a:lnTo>
                  <a:lnTo>
                    <a:pt x="806" y="32"/>
                  </a:lnTo>
                  <a:lnTo>
                    <a:pt x="787" y="32"/>
                  </a:lnTo>
                  <a:lnTo>
                    <a:pt x="724" y="45"/>
                  </a:lnTo>
                  <a:lnTo>
                    <a:pt x="673" y="70"/>
                  </a:lnTo>
                  <a:lnTo>
                    <a:pt x="636" y="109"/>
                  </a:lnTo>
                  <a:lnTo>
                    <a:pt x="604" y="154"/>
                  </a:lnTo>
                  <a:lnTo>
                    <a:pt x="592" y="167"/>
                  </a:lnTo>
                  <a:lnTo>
                    <a:pt x="585" y="179"/>
                  </a:lnTo>
                  <a:lnTo>
                    <a:pt x="585" y="192"/>
                  </a:lnTo>
                  <a:lnTo>
                    <a:pt x="579" y="205"/>
                  </a:lnTo>
                  <a:lnTo>
                    <a:pt x="573" y="218"/>
                  </a:lnTo>
                  <a:lnTo>
                    <a:pt x="566" y="237"/>
                  </a:lnTo>
                  <a:lnTo>
                    <a:pt x="560" y="276"/>
                  </a:lnTo>
                  <a:lnTo>
                    <a:pt x="548" y="314"/>
                  </a:lnTo>
                  <a:lnTo>
                    <a:pt x="535" y="372"/>
                  </a:lnTo>
                  <a:lnTo>
                    <a:pt x="522" y="424"/>
                  </a:lnTo>
                  <a:lnTo>
                    <a:pt x="522" y="443"/>
                  </a:lnTo>
                  <a:lnTo>
                    <a:pt x="516" y="462"/>
                  </a:lnTo>
                  <a:lnTo>
                    <a:pt x="510" y="481"/>
                  </a:lnTo>
                  <a:lnTo>
                    <a:pt x="503" y="494"/>
                  </a:lnTo>
                  <a:lnTo>
                    <a:pt x="497" y="501"/>
                  </a:lnTo>
                  <a:lnTo>
                    <a:pt x="478" y="513"/>
                  </a:lnTo>
                  <a:lnTo>
                    <a:pt x="459" y="513"/>
                  </a:lnTo>
                  <a:lnTo>
                    <a:pt x="447" y="513"/>
                  </a:lnTo>
                  <a:lnTo>
                    <a:pt x="441" y="507"/>
                  </a:lnTo>
                  <a:lnTo>
                    <a:pt x="428" y="501"/>
                  </a:lnTo>
                  <a:lnTo>
                    <a:pt x="422" y="494"/>
                  </a:lnTo>
                  <a:lnTo>
                    <a:pt x="422" y="481"/>
                  </a:lnTo>
                  <a:lnTo>
                    <a:pt x="422" y="475"/>
                  </a:lnTo>
                  <a:lnTo>
                    <a:pt x="428" y="462"/>
                  </a:lnTo>
                  <a:lnTo>
                    <a:pt x="428" y="443"/>
                  </a:lnTo>
                  <a:lnTo>
                    <a:pt x="434" y="430"/>
                  </a:lnTo>
                  <a:lnTo>
                    <a:pt x="441" y="411"/>
                  </a:lnTo>
                  <a:lnTo>
                    <a:pt x="441" y="411"/>
                  </a:lnTo>
                  <a:lnTo>
                    <a:pt x="485" y="218"/>
                  </a:lnTo>
                  <a:lnTo>
                    <a:pt x="497" y="167"/>
                  </a:lnTo>
                  <a:lnTo>
                    <a:pt x="503" y="141"/>
                  </a:lnTo>
                  <a:lnTo>
                    <a:pt x="503" y="115"/>
                  </a:lnTo>
                  <a:lnTo>
                    <a:pt x="503" y="102"/>
                  </a:lnTo>
                  <a:lnTo>
                    <a:pt x="503" y="90"/>
                  </a:lnTo>
                  <a:lnTo>
                    <a:pt x="503" y="77"/>
                  </a:lnTo>
                  <a:lnTo>
                    <a:pt x="497" y="64"/>
                  </a:lnTo>
                  <a:lnTo>
                    <a:pt x="491" y="51"/>
                  </a:lnTo>
                  <a:lnTo>
                    <a:pt x="478" y="38"/>
                  </a:lnTo>
                  <a:lnTo>
                    <a:pt x="459" y="32"/>
                  </a:lnTo>
                  <a:lnTo>
                    <a:pt x="441" y="32"/>
                  </a:lnTo>
                  <a:lnTo>
                    <a:pt x="384" y="38"/>
                  </a:lnTo>
                  <a:lnTo>
                    <a:pt x="334" y="64"/>
                  </a:lnTo>
                  <a:lnTo>
                    <a:pt x="296" y="102"/>
                  </a:lnTo>
                  <a:lnTo>
                    <a:pt x="271" y="134"/>
                  </a:lnTo>
                  <a:lnTo>
                    <a:pt x="258" y="160"/>
                  </a:lnTo>
                  <a:lnTo>
                    <a:pt x="245" y="173"/>
                  </a:lnTo>
                  <a:lnTo>
                    <a:pt x="239" y="186"/>
                  </a:lnTo>
                  <a:lnTo>
                    <a:pt x="233" y="205"/>
                  </a:lnTo>
                  <a:lnTo>
                    <a:pt x="227" y="218"/>
                  </a:lnTo>
                  <a:lnTo>
                    <a:pt x="220" y="237"/>
                  </a:lnTo>
                  <a:lnTo>
                    <a:pt x="214" y="276"/>
                  </a:lnTo>
                  <a:lnTo>
                    <a:pt x="201" y="314"/>
                  </a:lnTo>
                  <a:lnTo>
                    <a:pt x="195" y="353"/>
                  </a:lnTo>
                  <a:lnTo>
                    <a:pt x="189" y="391"/>
                  </a:lnTo>
                  <a:lnTo>
                    <a:pt x="176" y="424"/>
                  </a:lnTo>
                  <a:lnTo>
                    <a:pt x="176" y="443"/>
                  </a:lnTo>
                  <a:lnTo>
                    <a:pt x="170" y="462"/>
                  </a:lnTo>
                  <a:lnTo>
                    <a:pt x="164" y="481"/>
                  </a:lnTo>
                  <a:lnTo>
                    <a:pt x="157" y="494"/>
                  </a:lnTo>
                  <a:lnTo>
                    <a:pt x="151" y="501"/>
                  </a:lnTo>
                  <a:lnTo>
                    <a:pt x="132" y="513"/>
                  </a:lnTo>
                  <a:lnTo>
                    <a:pt x="113" y="513"/>
                  </a:lnTo>
                  <a:lnTo>
                    <a:pt x="107" y="513"/>
                  </a:lnTo>
                  <a:lnTo>
                    <a:pt x="94" y="507"/>
                  </a:lnTo>
                  <a:lnTo>
                    <a:pt x="82" y="501"/>
                  </a:lnTo>
                  <a:lnTo>
                    <a:pt x="76" y="494"/>
                  </a:lnTo>
                  <a:lnTo>
                    <a:pt x="76" y="481"/>
                  </a:lnTo>
                  <a:lnTo>
                    <a:pt x="76" y="475"/>
                  </a:lnTo>
                  <a:lnTo>
                    <a:pt x="82" y="462"/>
                  </a:lnTo>
                  <a:lnTo>
                    <a:pt x="82" y="449"/>
                  </a:lnTo>
                  <a:lnTo>
                    <a:pt x="88" y="430"/>
                  </a:lnTo>
                  <a:lnTo>
                    <a:pt x="120" y="282"/>
                  </a:lnTo>
                  <a:lnTo>
                    <a:pt x="126" y="263"/>
                  </a:lnTo>
                  <a:lnTo>
                    <a:pt x="132" y="237"/>
                  </a:lnTo>
                  <a:lnTo>
                    <a:pt x="138" y="212"/>
                  </a:lnTo>
                  <a:lnTo>
                    <a:pt x="145" y="186"/>
                  </a:lnTo>
                  <a:lnTo>
                    <a:pt x="151" y="160"/>
                  </a:lnTo>
                  <a:lnTo>
                    <a:pt x="157" y="128"/>
                  </a:lnTo>
                  <a:lnTo>
                    <a:pt x="164" y="109"/>
                  </a:lnTo>
                  <a:lnTo>
                    <a:pt x="170" y="90"/>
                  </a:lnTo>
                  <a:lnTo>
                    <a:pt x="164" y="70"/>
                  </a:lnTo>
                  <a:lnTo>
                    <a:pt x="164" y="51"/>
                  </a:lnTo>
                  <a:lnTo>
                    <a:pt x="157" y="45"/>
                  </a:lnTo>
                  <a:lnTo>
                    <a:pt x="145" y="32"/>
                  </a:lnTo>
                  <a:lnTo>
                    <a:pt x="132" y="32"/>
                  </a:lnTo>
                  <a:lnTo>
                    <a:pt x="101" y="38"/>
                  </a:lnTo>
                  <a:lnTo>
                    <a:pt x="76" y="70"/>
                  </a:lnTo>
                  <a:lnTo>
                    <a:pt x="63" y="109"/>
                  </a:lnTo>
                  <a:lnTo>
                    <a:pt x="50" y="154"/>
                  </a:lnTo>
                  <a:lnTo>
                    <a:pt x="44" y="173"/>
                  </a:lnTo>
                  <a:lnTo>
                    <a:pt x="38" y="186"/>
                  </a:lnTo>
                  <a:lnTo>
                    <a:pt x="32" y="186"/>
                  </a:lnTo>
                  <a:lnTo>
                    <a:pt x="25" y="186"/>
                  </a:lnTo>
                  <a:lnTo>
                    <a:pt x="19" y="186"/>
                  </a:lnTo>
                  <a:lnTo>
                    <a:pt x="13" y="186"/>
                  </a:lnTo>
                  <a:lnTo>
                    <a:pt x="6" y="179"/>
                  </a:lnTo>
                  <a:lnTo>
                    <a:pt x="0" y="173"/>
                  </a:lnTo>
                  <a:lnTo>
                    <a:pt x="6" y="154"/>
                  </a:lnTo>
                  <a:lnTo>
                    <a:pt x="19" y="109"/>
                  </a:lnTo>
                  <a:lnTo>
                    <a:pt x="44" y="64"/>
                  </a:lnTo>
                  <a:lnTo>
                    <a:pt x="50" y="45"/>
                  </a:lnTo>
                  <a:lnTo>
                    <a:pt x="63" y="32"/>
                  </a:lnTo>
                  <a:lnTo>
                    <a:pt x="76" y="19"/>
                  </a:lnTo>
                  <a:lnTo>
                    <a:pt x="94" y="12"/>
                  </a:lnTo>
                  <a:lnTo>
                    <a:pt x="113" y="0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7353" y="2811"/>
              <a:ext cx="183" cy="482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26" y="7"/>
                </a:cxn>
                <a:cxn ang="0">
                  <a:pos x="158" y="39"/>
                </a:cxn>
                <a:cxn ang="0">
                  <a:pos x="177" y="9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177" y="257"/>
                </a:cxn>
                <a:cxn ang="0">
                  <a:pos x="151" y="334"/>
                </a:cxn>
                <a:cxn ang="0">
                  <a:pos x="120" y="392"/>
                </a:cxn>
                <a:cxn ang="0">
                  <a:pos x="82" y="444"/>
                </a:cxn>
                <a:cxn ang="0">
                  <a:pos x="57" y="469"/>
                </a:cxn>
                <a:cxn ang="0">
                  <a:pos x="38" y="482"/>
                </a:cxn>
                <a:cxn ang="0">
                  <a:pos x="32" y="482"/>
                </a:cxn>
                <a:cxn ang="0">
                  <a:pos x="26" y="476"/>
                </a:cxn>
                <a:cxn ang="0">
                  <a:pos x="26" y="463"/>
                </a:cxn>
                <a:cxn ang="0">
                  <a:pos x="26" y="463"/>
                </a:cxn>
                <a:cxn ang="0">
                  <a:pos x="26" y="456"/>
                </a:cxn>
                <a:cxn ang="0">
                  <a:pos x="32" y="450"/>
                </a:cxn>
                <a:cxn ang="0">
                  <a:pos x="44" y="437"/>
                </a:cxn>
                <a:cxn ang="0">
                  <a:pos x="95" y="373"/>
                </a:cxn>
                <a:cxn ang="0">
                  <a:pos x="133" y="277"/>
                </a:cxn>
                <a:cxn ang="0">
                  <a:pos x="151" y="167"/>
                </a:cxn>
                <a:cxn ang="0">
                  <a:pos x="151" y="155"/>
                </a:cxn>
                <a:cxn ang="0">
                  <a:pos x="151" y="148"/>
                </a:cxn>
                <a:cxn ang="0">
                  <a:pos x="145" y="142"/>
                </a:cxn>
                <a:cxn ang="0">
                  <a:pos x="145" y="142"/>
                </a:cxn>
                <a:cxn ang="0">
                  <a:pos x="145" y="142"/>
                </a:cxn>
                <a:cxn ang="0">
                  <a:pos x="145" y="142"/>
                </a:cxn>
                <a:cxn ang="0">
                  <a:pos x="139" y="148"/>
                </a:cxn>
                <a:cxn ang="0">
                  <a:pos x="120" y="161"/>
                </a:cxn>
                <a:cxn ang="0">
                  <a:pos x="101" y="167"/>
                </a:cxn>
                <a:cxn ang="0">
                  <a:pos x="82" y="167"/>
                </a:cxn>
                <a:cxn ang="0">
                  <a:pos x="57" y="167"/>
                </a:cxn>
                <a:cxn ang="0">
                  <a:pos x="38" y="155"/>
                </a:cxn>
                <a:cxn ang="0">
                  <a:pos x="19" y="142"/>
                </a:cxn>
                <a:cxn ang="0">
                  <a:pos x="7" y="122"/>
                </a:cxn>
                <a:cxn ang="0">
                  <a:pos x="0" y="103"/>
                </a:cxn>
                <a:cxn ang="0">
                  <a:pos x="0" y="84"/>
                </a:cxn>
                <a:cxn ang="0">
                  <a:pos x="0" y="58"/>
                </a:cxn>
                <a:cxn ang="0">
                  <a:pos x="7" y="39"/>
                </a:cxn>
                <a:cxn ang="0">
                  <a:pos x="19" y="26"/>
                </a:cxn>
                <a:cxn ang="0">
                  <a:pos x="38" y="7"/>
                </a:cxn>
                <a:cxn ang="0">
                  <a:pos x="57" y="0"/>
                </a:cxn>
                <a:cxn ang="0">
                  <a:pos x="82" y="0"/>
                </a:cxn>
              </a:cxnLst>
              <a:rect l="0" t="0" r="r" b="b"/>
              <a:pathLst>
                <a:path w="183" h="482">
                  <a:moveTo>
                    <a:pt x="82" y="0"/>
                  </a:moveTo>
                  <a:lnTo>
                    <a:pt x="126" y="7"/>
                  </a:lnTo>
                  <a:lnTo>
                    <a:pt x="158" y="39"/>
                  </a:lnTo>
                  <a:lnTo>
                    <a:pt x="177" y="9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177" y="257"/>
                  </a:lnTo>
                  <a:lnTo>
                    <a:pt x="151" y="334"/>
                  </a:lnTo>
                  <a:lnTo>
                    <a:pt x="120" y="392"/>
                  </a:lnTo>
                  <a:lnTo>
                    <a:pt x="82" y="444"/>
                  </a:lnTo>
                  <a:lnTo>
                    <a:pt x="57" y="469"/>
                  </a:lnTo>
                  <a:lnTo>
                    <a:pt x="38" y="482"/>
                  </a:lnTo>
                  <a:lnTo>
                    <a:pt x="32" y="482"/>
                  </a:lnTo>
                  <a:lnTo>
                    <a:pt x="26" y="476"/>
                  </a:lnTo>
                  <a:lnTo>
                    <a:pt x="26" y="463"/>
                  </a:lnTo>
                  <a:lnTo>
                    <a:pt x="26" y="463"/>
                  </a:lnTo>
                  <a:lnTo>
                    <a:pt x="26" y="456"/>
                  </a:lnTo>
                  <a:lnTo>
                    <a:pt x="32" y="450"/>
                  </a:lnTo>
                  <a:lnTo>
                    <a:pt x="44" y="437"/>
                  </a:lnTo>
                  <a:lnTo>
                    <a:pt x="95" y="373"/>
                  </a:lnTo>
                  <a:lnTo>
                    <a:pt x="133" y="277"/>
                  </a:lnTo>
                  <a:lnTo>
                    <a:pt x="151" y="167"/>
                  </a:lnTo>
                  <a:lnTo>
                    <a:pt x="151" y="155"/>
                  </a:lnTo>
                  <a:lnTo>
                    <a:pt x="151" y="148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39" y="148"/>
                  </a:lnTo>
                  <a:lnTo>
                    <a:pt x="120" y="161"/>
                  </a:lnTo>
                  <a:lnTo>
                    <a:pt x="101" y="167"/>
                  </a:lnTo>
                  <a:lnTo>
                    <a:pt x="82" y="167"/>
                  </a:lnTo>
                  <a:lnTo>
                    <a:pt x="57" y="167"/>
                  </a:lnTo>
                  <a:lnTo>
                    <a:pt x="38" y="155"/>
                  </a:lnTo>
                  <a:lnTo>
                    <a:pt x="19" y="142"/>
                  </a:lnTo>
                  <a:lnTo>
                    <a:pt x="7" y="122"/>
                  </a:lnTo>
                  <a:lnTo>
                    <a:pt x="0" y="103"/>
                  </a:lnTo>
                  <a:lnTo>
                    <a:pt x="0" y="84"/>
                  </a:lnTo>
                  <a:lnTo>
                    <a:pt x="0" y="58"/>
                  </a:lnTo>
                  <a:lnTo>
                    <a:pt x="7" y="39"/>
                  </a:lnTo>
                  <a:lnTo>
                    <a:pt x="19" y="26"/>
                  </a:lnTo>
                  <a:lnTo>
                    <a:pt x="38" y="7"/>
                  </a:lnTo>
                  <a:lnTo>
                    <a:pt x="57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7951" y="2265"/>
              <a:ext cx="837" cy="1060"/>
            </a:xfrm>
            <a:custGeom>
              <a:avLst/>
              <a:gdLst/>
              <a:ahLst/>
              <a:cxnLst>
                <a:cxn ang="0">
                  <a:pos x="384" y="13"/>
                </a:cxn>
                <a:cxn ang="0">
                  <a:pos x="491" y="110"/>
                </a:cxn>
                <a:cxn ang="0">
                  <a:pos x="560" y="289"/>
                </a:cxn>
                <a:cxn ang="0">
                  <a:pos x="585" y="456"/>
                </a:cxn>
                <a:cxn ang="0">
                  <a:pos x="686" y="257"/>
                </a:cxn>
                <a:cxn ang="0">
                  <a:pos x="806" y="20"/>
                </a:cxn>
                <a:cxn ang="0">
                  <a:pos x="818" y="13"/>
                </a:cxn>
                <a:cxn ang="0">
                  <a:pos x="825" y="20"/>
                </a:cxn>
                <a:cxn ang="0">
                  <a:pos x="837" y="33"/>
                </a:cxn>
                <a:cxn ang="0">
                  <a:pos x="831" y="52"/>
                </a:cxn>
                <a:cxn ang="0">
                  <a:pos x="812" y="84"/>
                </a:cxn>
                <a:cxn ang="0">
                  <a:pos x="762" y="180"/>
                </a:cxn>
                <a:cxn ang="0">
                  <a:pos x="667" y="405"/>
                </a:cxn>
                <a:cxn ang="0">
                  <a:pos x="592" y="623"/>
                </a:cxn>
                <a:cxn ang="0">
                  <a:pos x="579" y="688"/>
                </a:cxn>
                <a:cxn ang="0">
                  <a:pos x="548" y="842"/>
                </a:cxn>
                <a:cxn ang="0">
                  <a:pos x="510" y="1002"/>
                </a:cxn>
                <a:cxn ang="0">
                  <a:pos x="491" y="1047"/>
                </a:cxn>
                <a:cxn ang="0">
                  <a:pos x="466" y="1060"/>
                </a:cxn>
                <a:cxn ang="0">
                  <a:pos x="447" y="1047"/>
                </a:cxn>
                <a:cxn ang="0">
                  <a:pos x="453" y="990"/>
                </a:cxn>
                <a:cxn ang="0">
                  <a:pos x="485" y="848"/>
                </a:cxn>
                <a:cxn ang="0">
                  <a:pos x="529" y="688"/>
                </a:cxn>
                <a:cxn ang="0">
                  <a:pos x="541" y="630"/>
                </a:cxn>
                <a:cxn ang="0">
                  <a:pos x="548" y="527"/>
                </a:cxn>
                <a:cxn ang="0">
                  <a:pos x="541" y="405"/>
                </a:cxn>
                <a:cxn ang="0">
                  <a:pos x="510" y="270"/>
                </a:cxn>
                <a:cxn ang="0">
                  <a:pos x="434" y="161"/>
                </a:cxn>
                <a:cxn ang="0">
                  <a:pos x="290" y="116"/>
                </a:cxn>
                <a:cxn ang="0">
                  <a:pos x="233" y="122"/>
                </a:cxn>
                <a:cxn ang="0">
                  <a:pos x="126" y="174"/>
                </a:cxn>
                <a:cxn ang="0">
                  <a:pos x="38" y="302"/>
                </a:cxn>
                <a:cxn ang="0">
                  <a:pos x="32" y="309"/>
                </a:cxn>
                <a:cxn ang="0">
                  <a:pos x="13" y="309"/>
                </a:cxn>
                <a:cxn ang="0">
                  <a:pos x="0" y="296"/>
                </a:cxn>
                <a:cxn ang="0">
                  <a:pos x="25" y="212"/>
                </a:cxn>
                <a:cxn ang="0">
                  <a:pos x="107" y="97"/>
                </a:cxn>
                <a:cxn ang="0">
                  <a:pos x="233" y="13"/>
                </a:cxn>
              </a:cxnLst>
              <a:rect l="0" t="0" r="r" b="b"/>
              <a:pathLst>
                <a:path w="837" h="1060">
                  <a:moveTo>
                    <a:pt x="315" y="0"/>
                  </a:moveTo>
                  <a:lnTo>
                    <a:pt x="384" y="13"/>
                  </a:lnTo>
                  <a:lnTo>
                    <a:pt x="447" y="52"/>
                  </a:lnTo>
                  <a:lnTo>
                    <a:pt x="491" y="110"/>
                  </a:lnTo>
                  <a:lnTo>
                    <a:pt x="522" y="174"/>
                  </a:lnTo>
                  <a:lnTo>
                    <a:pt x="560" y="289"/>
                  </a:lnTo>
                  <a:lnTo>
                    <a:pt x="579" y="379"/>
                  </a:lnTo>
                  <a:lnTo>
                    <a:pt x="585" y="456"/>
                  </a:lnTo>
                  <a:lnTo>
                    <a:pt x="585" y="508"/>
                  </a:lnTo>
                  <a:lnTo>
                    <a:pt x="686" y="257"/>
                  </a:lnTo>
                  <a:lnTo>
                    <a:pt x="799" y="26"/>
                  </a:lnTo>
                  <a:lnTo>
                    <a:pt x="806" y="20"/>
                  </a:lnTo>
                  <a:lnTo>
                    <a:pt x="812" y="13"/>
                  </a:lnTo>
                  <a:lnTo>
                    <a:pt x="818" y="13"/>
                  </a:lnTo>
                  <a:lnTo>
                    <a:pt x="818" y="13"/>
                  </a:lnTo>
                  <a:lnTo>
                    <a:pt x="825" y="20"/>
                  </a:lnTo>
                  <a:lnTo>
                    <a:pt x="831" y="20"/>
                  </a:lnTo>
                  <a:lnTo>
                    <a:pt x="837" y="33"/>
                  </a:lnTo>
                  <a:lnTo>
                    <a:pt x="837" y="39"/>
                  </a:lnTo>
                  <a:lnTo>
                    <a:pt x="831" y="52"/>
                  </a:lnTo>
                  <a:lnTo>
                    <a:pt x="825" y="65"/>
                  </a:lnTo>
                  <a:lnTo>
                    <a:pt x="812" y="84"/>
                  </a:lnTo>
                  <a:lnTo>
                    <a:pt x="806" y="97"/>
                  </a:lnTo>
                  <a:lnTo>
                    <a:pt x="762" y="180"/>
                  </a:lnTo>
                  <a:lnTo>
                    <a:pt x="718" y="289"/>
                  </a:lnTo>
                  <a:lnTo>
                    <a:pt x="667" y="405"/>
                  </a:lnTo>
                  <a:lnTo>
                    <a:pt x="623" y="521"/>
                  </a:lnTo>
                  <a:lnTo>
                    <a:pt x="592" y="623"/>
                  </a:lnTo>
                  <a:lnTo>
                    <a:pt x="585" y="656"/>
                  </a:lnTo>
                  <a:lnTo>
                    <a:pt x="579" y="688"/>
                  </a:lnTo>
                  <a:lnTo>
                    <a:pt x="567" y="752"/>
                  </a:lnTo>
                  <a:lnTo>
                    <a:pt x="548" y="842"/>
                  </a:lnTo>
                  <a:lnTo>
                    <a:pt x="516" y="964"/>
                  </a:lnTo>
                  <a:lnTo>
                    <a:pt x="510" y="1002"/>
                  </a:lnTo>
                  <a:lnTo>
                    <a:pt x="497" y="1028"/>
                  </a:lnTo>
                  <a:lnTo>
                    <a:pt x="491" y="1047"/>
                  </a:lnTo>
                  <a:lnTo>
                    <a:pt x="478" y="1060"/>
                  </a:lnTo>
                  <a:lnTo>
                    <a:pt x="466" y="1060"/>
                  </a:lnTo>
                  <a:lnTo>
                    <a:pt x="460" y="1060"/>
                  </a:lnTo>
                  <a:lnTo>
                    <a:pt x="447" y="1047"/>
                  </a:lnTo>
                  <a:lnTo>
                    <a:pt x="447" y="1034"/>
                  </a:lnTo>
                  <a:lnTo>
                    <a:pt x="453" y="990"/>
                  </a:lnTo>
                  <a:lnTo>
                    <a:pt x="466" y="925"/>
                  </a:lnTo>
                  <a:lnTo>
                    <a:pt x="485" y="848"/>
                  </a:lnTo>
                  <a:lnTo>
                    <a:pt x="510" y="765"/>
                  </a:lnTo>
                  <a:lnTo>
                    <a:pt x="529" y="688"/>
                  </a:lnTo>
                  <a:lnTo>
                    <a:pt x="535" y="662"/>
                  </a:lnTo>
                  <a:lnTo>
                    <a:pt x="541" y="630"/>
                  </a:lnTo>
                  <a:lnTo>
                    <a:pt x="548" y="585"/>
                  </a:lnTo>
                  <a:lnTo>
                    <a:pt x="548" y="527"/>
                  </a:lnTo>
                  <a:lnTo>
                    <a:pt x="548" y="469"/>
                  </a:lnTo>
                  <a:lnTo>
                    <a:pt x="541" y="405"/>
                  </a:lnTo>
                  <a:lnTo>
                    <a:pt x="529" y="341"/>
                  </a:lnTo>
                  <a:lnTo>
                    <a:pt x="510" y="270"/>
                  </a:lnTo>
                  <a:lnTo>
                    <a:pt x="478" y="212"/>
                  </a:lnTo>
                  <a:lnTo>
                    <a:pt x="434" y="161"/>
                  </a:lnTo>
                  <a:lnTo>
                    <a:pt x="371" y="129"/>
                  </a:lnTo>
                  <a:lnTo>
                    <a:pt x="290" y="116"/>
                  </a:lnTo>
                  <a:lnTo>
                    <a:pt x="271" y="116"/>
                  </a:lnTo>
                  <a:lnTo>
                    <a:pt x="233" y="122"/>
                  </a:lnTo>
                  <a:lnTo>
                    <a:pt x="183" y="142"/>
                  </a:lnTo>
                  <a:lnTo>
                    <a:pt x="126" y="174"/>
                  </a:lnTo>
                  <a:lnTo>
                    <a:pt x="76" y="225"/>
                  </a:lnTo>
                  <a:lnTo>
                    <a:pt x="38" y="302"/>
                  </a:lnTo>
                  <a:lnTo>
                    <a:pt x="38" y="302"/>
                  </a:lnTo>
                  <a:lnTo>
                    <a:pt x="32" y="309"/>
                  </a:lnTo>
                  <a:lnTo>
                    <a:pt x="19" y="309"/>
                  </a:lnTo>
                  <a:lnTo>
                    <a:pt x="13" y="309"/>
                  </a:lnTo>
                  <a:lnTo>
                    <a:pt x="0" y="302"/>
                  </a:lnTo>
                  <a:lnTo>
                    <a:pt x="0" y="296"/>
                  </a:lnTo>
                  <a:lnTo>
                    <a:pt x="6" y="257"/>
                  </a:lnTo>
                  <a:lnTo>
                    <a:pt x="25" y="212"/>
                  </a:lnTo>
                  <a:lnTo>
                    <a:pt x="63" y="155"/>
                  </a:lnTo>
                  <a:lnTo>
                    <a:pt x="107" y="97"/>
                  </a:lnTo>
                  <a:lnTo>
                    <a:pt x="164" y="45"/>
                  </a:lnTo>
                  <a:lnTo>
                    <a:pt x="233" y="13"/>
                  </a:lnTo>
                  <a:lnTo>
                    <a:pt x="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 noEditPoints="1"/>
            </p:cNvSpPr>
            <p:nvPr/>
          </p:nvSpPr>
          <p:spPr bwMode="auto">
            <a:xfrm>
              <a:off x="8826" y="2709"/>
              <a:ext cx="478" cy="513"/>
            </a:xfrm>
            <a:custGeom>
              <a:avLst/>
              <a:gdLst/>
              <a:ahLst/>
              <a:cxnLst>
                <a:cxn ang="0">
                  <a:pos x="289" y="32"/>
                </a:cxn>
                <a:cxn ang="0">
                  <a:pos x="220" y="57"/>
                </a:cxn>
                <a:cxn ang="0">
                  <a:pos x="138" y="141"/>
                </a:cxn>
                <a:cxn ang="0">
                  <a:pos x="113" y="212"/>
                </a:cxn>
                <a:cxn ang="0">
                  <a:pos x="201" y="212"/>
                </a:cxn>
                <a:cxn ang="0">
                  <a:pos x="308" y="199"/>
                </a:cxn>
                <a:cxn ang="0">
                  <a:pos x="390" y="147"/>
                </a:cxn>
                <a:cxn ang="0">
                  <a:pos x="403" y="77"/>
                </a:cxn>
                <a:cxn ang="0">
                  <a:pos x="377" y="51"/>
                </a:cxn>
                <a:cxn ang="0">
                  <a:pos x="340" y="32"/>
                </a:cxn>
                <a:cxn ang="0">
                  <a:pos x="315" y="0"/>
                </a:cxn>
                <a:cxn ang="0">
                  <a:pos x="415" y="25"/>
                </a:cxn>
                <a:cxn ang="0">
                  <a:pos x="453" y="102"/>
                </a:cxn>
                <a:cxn ang="0">
                  <a:pos x="434" y="160"/>
                </a:cxn>
                <a:cxn ang="0">
                  <a:pos x="352" y="218"/>
                </a:cxn>
                <a:cxn ang="0">
                  <a:pos x="220" y="244"/>
                </a:cxn>
                <a:cxn ang="0">
                  <a:pos x="107" y="244"/>
                </a:cxn>
                <a:cxn ang="0">
                  <a:pos x="94" y="295"/>
                </a:cxn>
                <a:cxn ang="0">
                  <a:pos x="88" y="327"/>
                </a:cxn>
                <a:cxn ang="0">
                  <a:pos x="88" y="346"/>
                </a:cxn>
                <a:cxn ang="0">
                  <a:pos x="119" y="449"/>
                </a:cxn>
                <a:cxn ang="0">
                  <a:pos x="201" y="481"/>
                </a:cxn>
                <a:cxn ang="0">
                  <a:pos x="270" y="475"/>
                </a:cxn>
                <a:cxn ang="0">
                  <a:pos x="384" y="430"/>
                </a:cxn>
                <a:cxn ang="0">
                  <a:pos x="447" y="372"/>
                </a:cxn>
                <a:cxn ang="0">
                  <a:pos x="459" y="366"/>
                </a:cxn>
                <a:cxn ang="0">
                  <a:pos x="478" y="379"/>
                </a:cxn>
                <a:cxn ang="0">
                  <a:pos x="466" y="404"/>
                </a:cxn>
                <a:cxn ang="0">
                  <a:pos x="377" y="475"/>
                </a:cxn>
                <a:cxn ang="0">
                  <a:pos x="201" y="513"/>
                </a:cxn>
                <a:cxn ang="0">
                  <a:pos x="69" y="475"/>
                </a:cxn>
                <a:cxn ang="0">
                  <a:pos x="6" y="366"/>
                </a:cxn>
                <a:cxn ang="0">
                  <a:pos x="12" y="212"/>
                </a:cxn>
                <a:cxn ang="0">
                  <a:pos x="107" y="77"/>
                </a:cxn>
                <a:cxn ang="0">
                  <a:pos x="245" y="6"/>
                </a:cxn>
              </a:cxnLst>
              <a:rect l="0" t="0" r="r" b="b"/>
              <a:pathLst>
                <a:path w="478" h="513">
                  <a:moveTo>
                    <a:pt x="315" y="32"/>
                  </a:moveTo>
                  <a:lnTo>
                    <a:pt x="289" y="32"/>
                  </a:lnTo>
                  <a:lnTo>
                    <a:pt x="258" y="38"/>
                  </a:lnTo>
                  <a:lnTo>
                    <a:pt x="220" y="57"/>
                  </a:lnTo>
                  <a:lnTo>
                    <a:pt x="176" y="90"/>
                  </a:lnTo>
                  <a:lnTo>
                    <a:pt x="138" y="141"/>
                  </a:lnTo>
                  <a:lnTo>
                    <a:pt x="113" y="212"/>
                  </a:lnTo>
                  <a:lnTo>
                    <a:pt x="113" y="212"/>
                  </a:lnTo>
                  <a:lnTo>
                    <a:pt x="170" y="212"/>
                  </a:lnTo>
                  <a:lnTo>
                    <a:pt x="201" y="212"/>
                  </a:lnTo>
                  <a:lnTo>
                    <a:pt x="252" y="205"/>
                  </a:lnTo>
                  <a:lnTo>
                    <a:pt x="308" y="199"/>
                  </a:lnTo>
                  <a:lnTo>
                    <a:pt x="359" y="179"/>
                  </a:lnTo>
                  <a:lnTo>
                    <a:pt x="390" y="147"/>
                  </a:lnTo>
                  <a:lnTo>
                    <a:pt x="409" y="102"/>
                  </a:lnTo>
                  <a:lnTo>
                    <a:pt x="403" y="77"/>
                  </a:lnTo>
                  <a:lnTo>
                    <a:pt x="396" y="64"/>
                  </a:lnTo>
                  <a:lnTo>
                    <a:pt x="377" y="51"/>
                  </a:lnTo>
                  <a:lnTo>
                    <a:pt x="359" y="38"/>
                  </a:lnTo>
                  <a:lnTo>
                    <a:pt x="340" y="32"/>
                  </a:lnTo>
                  <a:lnTo>
                    <a:pt x="315" y="32"/>
                  </a:lnTo>
                  <a:close/>
                  <a:moveTo>
                    <a:pt x="315" y="0"/>
                  </a:moveTo>
                  <a:lnTo>
                    <a:pt x="371" y="6"/>
                  </a:lnTo>
                  <a:lnTo>
                    <a:pt x="415" y="25"/>
                  </a:lnTo>
                  <a:lnTo>
                    <a:pt x="440" y="57"/>
                  </a:lnTo>
                  <a:lnTo>
                    <a:pt x="453" y="102"/>
                  </a:lnTo>
                  <a:lnTo>
                    <a:pt x="453" y="128"/>
                  </a:lnTo>
                  <a:lnTo>
                    <a:pt x="434" y="160"/>
                  </a:lnTo>
                  <a:lnTo>
                    <a:pt x="403" y="192"/>
                  </a:lnTo>
                  <a:lnTo>
                    <a:pt x="352" y="218"/>
                  </a:lnTo>
                  <a:lnTo>
                    <a:pt x="289" y="237"/>
                  </a:lnTo>
                  <a:lnTo>
                    <a:pt x="220" y="244"/>
                  </a:lnTo>
                  <a:lnTo>
                    <a:pt x="176" y="244"/>
                  </a:lnTo>
                  <a:lnTo>
                    <a:pt x="107" y="244"/>
                  </a:lnTo>
                  <a:lnTo>
                    <a:pt x="101" y="269"/>
                  </a:lnTo>
                  <a:lnTo>
                    <a:pt x="94" y="295"/>
                  </a:lnTo>
                  <a:lnTo>
                    <a:pt x="94" y="308"/>
                  </a:lnTo>
                  <a:lnTo>
                    <a:pt x="88" y="327"/>
                  </a:lnTo>
                  <a:lnTo>
                    <a:pt x="88" y="334"/>
                  </a:lnTo>
                  <a:lnTo>
                    <a:pt x="88" y="346"/>
                  </a:lnTo>
                  <a:lnTo>
                    <a:pt x="101" y="404"/>
                  </a:lnTo>
                  <a:lnTo>
                    <a:pt x="119" y="449"/>
                  </a:lnTo>
                  <a:lnTo>
                    <a:pt x="157" y="475"/>
                  </a:lnTo>
                  <a:lnTo>
                    <a:pt x="201" y="481"/>
                  </a:lnTo>
                  <a:lnTo>
                    <a:pt x="226" y="481"/>
                  </a:lnTo>
                  <a:lnTo>
                    <a:pt x="270" y="475"/>
                  </a:lnTo>
                  <a:lnTo>
                    <a:pt x="327" y="462"/>
                  </a:lnTo>
                  <a:lnTo>
                    <a:pt x="384" y="430"/>
                  </a:lnTo>
                  <a:lnTo>
                    <a:pt x="440" y="379"/>
                  </a:lnTo>
                  <a:lnTo>
                    <a:pt x="447" y="372"/>
                  </a:lnTo>
                  <a:lnTo>
                    <a:pt x="453" y="366"/>
                  </a:lnTo>
                  <a:lnTo>
                    <a:pt x="459" y="366"/>
                  </a:lnTo>
                  <a:lnTo>
                    <a:pt x="466" y="372"/>
                  </a:lnTo>
                  <a:lnTo>
                    <a:pt x="478" y="379"/>
                  </a:lnTo>
                  <a:lnTo>
                    <a:pt x="478" y="385"/>
                  </a:lnTo>
                  <a:lnTo>
                    <a:pt x="466" y="404"/>
                  </a:lnTo>
                  <a:lnTo>
                    <a:pt x="434" y="436"/>
                  </a:lnTo>
                  <a:lnTo>
                    <a:pt x="377" y="475"/>
                  </a:lnTo>
                  <a:lnTo>
                    <a:pt x="302" y="501"/>
                  </a:lnTo>
                  <a:lnTo>
                    <a:pt x="201" y="513"/>
                  </a:lnTo>
                  <a:lnTo>
                    <a:pt x="126" y="501"/>
                  </a:lnTo>
                  <a:lnTo>
                    <a:pt x="69" y="475"/>
                  </a:lnTo>
                  <a:lnTo>
                    <a:pt x="31" y="424"/>
                  </a:lnTo>
                  <a:lnTo>
                    <a:pt x="6" y="366"/>
                  </a:lnTo>
                  <a:lnTo>
                    <a:pt x="0" y="301"/>
                  </a:lnTo>
                  <a:lnTo>
                    <a:pt x="12" y="212"/>
                  </a:lnTo>
                  <a:lnTo>
                    <a:pt x="50" y="134"/>
                  </a:lnTo>
                  <a:lnTo>
                    <a:pt x="107" y="77"/>
                  </a:lnTo>
                  <a:lnTo>
                    <a:pt x="170" y="32"/>
                  </a:lnTo>
                  <a:lnTo>
                    <a:pt x="245" y="6"/>
                  </a:lnTo>
                  <a:lnTo>
                    <a:pt x="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9575" y="2278"/>
              <a:ext cx="176" cy="1015"/>
            </a:xfrm>
            <a:custGeom>
              <a:avLst/>
              <a:gdLst/>
              <a:ahLst/>
              <a:cxnLst>
                <a:cxn ang="0">
                  <a:pos x="88" y="533"/>
                </a:cxn>
                <a:cxn ang="0">
                  <a:pos x="126" y="546"/>
                </a:cxn>
                <a:cxn ang="0">
                  <a:pos x="151" y="578"/>
                </a:cxn>
                <a:cxn ang="0">
                  <a:pos x="170" y="617"/>
                </a:cxn>
                <a:cxn ang="0">
                  <a:pos x="170" y="662"/>
                </a:cxn>
                <a:cxn ang="0">
                  <a:pos x="176" y="694"/>
                </a:cxn>
                <a:cxn ang="0">
                  <a:pos x="163" y="784"/>
                </a:cxn>
                <a:cxn ang="0">
                  <a:pos x="144" y="861"/>
                </a:cxn>
                <a:cxn ang="0">
                  <a:pos x="113" y="925"/>
                </a:cxn>
                <a:cxn ang="0">
                  <a:pos x="82" y="977"/>
                </a:cxn>
                <a:cxn ang="0">
                  <a:pos x="56" y="1002"/>
                </a:cxn>
                <a:cxn ang="0">
                  <a:pos x="44" y="1015"/>
                </a:cxn>
                <a:cxn ang="0">
                  <a:pos x="31" y="1015"/>
                </a:cxn>
                <a:cxn ang="0">
                  <a:pos x="25" y="1009"/>
                </a:cxn>
                <a:cxn ang="0">
                  <a:pos x="25" y="996"/>
                </a:cxn>
                <a:cxn ang="0">
                  <a:pos x="25" y="996"/>
                </a:cxn>
                <a:cxn ang="0">
                  <a:pos x="25" y="989"/>
                </a:cxn>
                <a:cxn ang="0">
                  <a:pos x="31" y="983"/>
                </a:cxn>
                <a:cxn ang="0">
                  <a:pos x="37" y="977"/>
                </a:cxn>
                <a:cxn ang="0">
                  <a:pos x="94" y="887"/>
                </a:cxn>
                <a:cxn ang="0">
                  <a:pos x="126" y="803"/>
                </a:cxn>
                <a:cxn ang="0">
                  <a:pos x="138" y="732"/>
                </a:cxn>
                <a:cxn ang="0">
                  <a:pos x="138" y="681"/>
                </a:cxn>
                <a:cxn ang="0">
                  <a:pos x="138" y="681"/>
                </a:cxn>
                <a:cxn ang="0">
                  <a:pos x="126" y="694"/>
                </a:cxn>
                <a:cxn ang="0">
                  <a:pos x="113" y="694"/>
                </a:cxn>
                <a:cxn ang="0">
                  <a:pos x="100" y="700"/>
                </a:cxn>
                <a:cxn ang="0">
                  <a:pos x="94" y="700"/>
                </a:cxn>
                <a:cxn ang="0">
                  <a:pos x="88" y="700"/>
                </a:cxn>
                <a:cxn ang="0">
                  <a:pos x="56" y="700"/>
                </a:cxn>
                <a:cxn ang="0">
                  <a:pos x="37" y="688"/>
                </a:cxn>
                <a:cxn ang="0">
                  <a:pos x="19" y="675"/>
                </a:cxn>
                <a:cxn ang="0">
                  <a:pos x="12" y="655"/>
                </a:cxn>
                <a:cxn ang="0">
                  <a:pos x="6" y="636"/>
                </a:cxn>
                <a:cxn ang="0">
                  <a:pos x="0" y="617"/>
                </a:cxn>
                <a:cxn ang="0">
                  <a:pos x="6" y="591"/>
                </a:cxn>
                <a:cxn ang="0">
                  <a:pos x="12" y="572"/>
                </a:cxn>
                <a:cxn ang="0">
                  <a:pos x="19" y="559"/>
                </a:cxn>
                <a:cxn ang="0">
                  <a:pos x="37" y="546"/>
                </a:cxn>
                <a:cxn ang="0">
                  <a:pos x="56" y="533"/>
                </a:cxn>
                <a:cxn ang="0">
                  <a:pos x="88" y="533"/>
                </a:cxn>
                <a:cxn ang="0">
                  <a:pos x="88" y="0"/>
                </a:cxn>
                <a:cxn ang="0">
                  <a:pos x="113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63" y="65"/>
                </a:cxn>
                <a:cxn ang="0">
                  <a:pos x="170" y="90"/>
                </a:cxn>
                <a:cxn ang="0">
                  <a:pos x="163" y="116"/>
                </a:cxn>
                <a:cxn ang="0">
                  <a:pos x="151" y="142"/>
                </a:cxn>
                <a:cxn ang="0">
                  <a:pos x="132" y="154"/>
                </a:cxn>
                <a:cxn ang="0">
                  <a:pos x="113" y="167"/>
                </a:cxn>
                <a:cxn ang="0">
                  <a:pos x="88" y="174"/>
                </a:cxn>
                <a:cxn ang="0">
                  <a:pos x="56" y="167"/>
                </a:cxn>
                <a:cxn ang="0">
                  <a:pos x="37" y="154"/>
                </a:cxn>
                <a:cxn ang="0">
                  <a:pos x="19" y="142"/>
                </a:cxn>
                <a:cxn ang="0">
                  <a:pos x="6" y="116"/>
                </a:cxn>
                <a:cxn ang="0">
                  <a:pos x="0" y="90"/>
                </a:cxn>
                <a:cxn ang="0">
                  <a:pos x="6" y="65"/>
                </a:cxn>
                <a:cxn ang="0">
                  <a:pos x="19" y="39"/>
                </a:cxn>
                <a:cxn ang="0">
                  <a:pos x="37" y="20"/>
                </a:cxn>
                <a:cxn ang="0">
                  <a:pos x="56" y="7"/>
                </a:cxn>
                <a:cxn ang="0">
                  <a:pos x="88" y="0"/>
                </a:cxn>
              </a:cxnLst>
              <a:rect l="0" t="0" r="r" b="b"/>
              <a:pathLst>
                <a:path w="176" h="1015">
                  <a:moveTo>
                    <a:pt x="88" y="533"/>
                  </a:moveTo>
                  <a:lnTo>
                    <a:pt x="126" y="546"/>
                  </a:lnTo>
                  <a:lnTo>
                    <a:pt x="151" y="578"/>
                  </a:lnTo>
                  <a:lnTo>
                    <a:pt x="170" y="617"/>
                  </a:lnTo>
                  <a:lnTo>
                    <a:pt x="170" y="662"/>
                  </a:lnTo>
                  <a:lnTo>
                    <a:pt x="176" y="694"/>
                  </a:lnTo>
                  <a:lnTo>
                    <a:pt x="163" y="784"/>
                  </a:lnTo>
                  <a:lnTo>
                    <a:pt x="144" y="861"/>
                  </a:lnTo>
                  <a:lnTo>
                    <a:pt x="113" y="925"/>
                  </a:lnTo>
                  <a:lnTo>
                    <a:pt x="82" y="977"/>
                  </a:lnTo>
                  <a:lnTo>
                    <a:pt x="56" y="1002"/>
                  </a:lnTo>
                  <a:lnTo>
                    <a:pt x="44" y="1015"/>
                  </a:lnTo>
                  <a:lnTo>
                    <a:pt x="31" y="1015"/>
                  </a:lnTo>
                  <a:lnTo>
                    <a:pt x="25" y="1009"/>
                  </a:lnTo>
                  <a:lnTo>
                    <a:pt x="25" y="996"/>
                  </a:lnTo>
                  <a:lnTo>
                    <a:pt x="25" y="996"/>
                  </a:lnTo>
                  <a:lnTo>
                    <a:pt x="25" y="989"/>
                  </a:lnTo>
                  <a:lnTo>
                    <a:pt x="31" y="983"/>
                  </a:lnTo>
                  <a:lnTo>
                    <a:pt x="37" y="977"/>
                  </a:lnTo>
                  <a:lnTo>
                    <a:pt x="94" y="887"/>
                  </a:lnTo>
                  <a:lnTo>
                    <a:pt x="126" y="803"/>
                  </a:lnTo>
                  <a:lnTo>
                    <a:pt x="138" y="732"/>
                  </a:lnTo>
                  <a:lnTo>
                    <a:pt x="138" y="681"/>
                  </a:lnTo>
                  <a:lnTo>
                    <a:pt x="138" y="681"/>
                  </a:lnTo>
                  <a:lnTo>
                    <a:pt x="126" y="694"/>
                  </a:lnTo>
                  <a:lnTo>
                    <a:pt x="113" y="694"/>
                  </a:lnTo>
                  <a:lnTo>
                    <a:pt x="100" y="700"/>
                  </a:lnTo>
                  <a:lnTo>
                    <a:pt x="94" y="700"/>
                  </a:lnTo>
                  <a:lnTo>
                    <a:pt x="88" y="700"/>
                  </a:lnTo>
                  <a:lnTo>
                    <a:pt x="56" y="700"/>
                  </a:lnTo>
                  <a:lnTo>
                    <a:pt x="37" y="688"/>
                  </a:lnTo>
                  <a:lnTo>
                    <a:pt x="19" y="675"/>
                  </a:lnTo>
                  <a:lnTo>
                    <a:pt x="12" y="655"/>
                  </a:lnTo>
                  <a:lnTo>
                    <a:pt x="6" y="636"/>
                  </a:lnTo>
                  <a:lnTo>
                    <a:pt x="0" y="617"/>
                  </a:lnTo>
                  <a:lnTo>
                    <a:pt x="6" y="591"/>
                  </a:lnTo>
                  <a:lnTo>
                    <a:pt x="12" y="572"/>
                  </a:lnTo>
                  <a:lnTo>
                    <a:pt x="19" y="559"/>
                  </a:lnTo>
                  <a:lnTo>
                    <a:pt x="37" y="546"/>
                  </a:lnTo>
                  <a:lnTo>
                    <a:pt x="56" y="533"/>
                  </a:lnTo>
                  <a:lnTo>
                    <a:pt x="88" y="533"/>
                  </a:lnTo>
                  <a:close/>
                  <a:moveTo>
                    <a:pt x="88" y="0"/>
                  </a:moveTo>
                  <a:lnTo>
                    <a:pt x="113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63" y="65"/>
                  </a:lnTo>
                  <a:lnTo>
                    <a:pt x="170" y="90"/>
                  </a:lnTo>
                  <a:lnTo>
                    <a:pt x="163" y="116"/>
                  </a:lnTo>
                  <a:lnTo>
                    <a:pt x="151" y="142"/>
                  </a:lnTo>
                  <a:lnTo>
                    <a:pt x="132" y="154"/>
                  </a:lnTo>
                  <a:lnTo>
                    <a:pt x="113" y="167"/>
                  </a:lnTo>
                  <a:lnTo>
                    <a:pt x="88" y="174"/>
                  </a:lnTo>
                  <a:lnTo>
                    <a:pt x="56" y="167"/>
                  </a:lnTo>
                  <a:lnTo>
                    <a:pt x="37" y="154"/>
                  </a:lnTo>
                  <a:lnTo>
                    <a:pt x="19" y="142"/>
                  </a:lnTo>
                  <a:lnTo>
                    <a:pt x="6" y="116"/>
                  </a:lnTo>
                  <a:lnTo>
                    <a:pt x="0" y="90"/>
                  </a:lnTo>
                  <a:lnTo>
                    <a:pt x="6" y="65"/>
                  </a:lnTo>
                  <a:lnTo>
                    <a:pt x="19" y="39"/>
                  </a:lnTo>
                  <a:lnTo>
                    <a:pt x="37" y="20"/>
                  </a:lnTo>
                  <a:lnTo>
                    <a:pt x="56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0191" y="2265"/>
              <a:ext cx="818" cy="733"/>
            </a:xfrm>
            <a:custGeom>
              <a:avLst/>
              <a:gdLst/>
              <a:ahLst/>
              <a:cxnLst>
                <a:cxn ang="0">
                  <a:pos x="265" y="7"/>
                </a:cxn>
                <a:cxn ang="0">
                  <a:pos x="334" y="78"/>
                </a:cxn>
                <a:cxn ang="0">
                  <a:pos x="340" y="148"/>
                </a:cxn>
                <a:cxn ang="0">
                  <a:pos x="334" y="187"/>
                </a:cxn>
                <a:cxn ang="0">
                  <a:pos x="315" y="232"/>
                </a:cxn>
                <a:cxn ang="0">
                  <a:pos x="258" y="405"/>
                </a:cxn>
                <a:cxn ang="0">
                  <a:pos x="233" y="566"/>
                </a:cxn>
                <a:cxn ang="0">
                  <a:pos x="240" y="636"/>
                </a:cxn>
                <a:cxn ang="0">
                  <a:pos x="284" y="688"/>
                </a:cxn>
                <a:cxn ang="0">
                  <a:pos x="391" y="681"/>
                </a:cxn>
                <a:cxn ang="0">
                  <a:pos x="479" y="611"/>
                </a:cxn>
                <a:cxn ang="0">
                  <a:pos x="510" y="559"/>
                </a:cxn>
                <a:cxn ang="0">
                  <a:pos x="542" y="424"/>
                </a:cxn>
                <a:cxn ang="0">
                  <a:pos x="586" y="232"/>
                </a:cxn>
                <a:cxn ang="0">
                  <a:pos x="630" y="71"/>
                </a:cxn>
                <a:cxn ang="0">
                  <a:pos x="642" y="39"/>
                </a:cxn>
                <a:cxn ang="0">
                  <a:pos x="667" y="20"/>
                </a:cxn>
                <a:cxn ang="0">
                  <a:pos x="686" y="13"/>
                </a:cxn>
                <a:cxn ang="0">
                  <a:pos x="705" y="20"/>
                </a:cxn>
                <a:cxn ang="0">
                  <a:pos x="730" y="33"/>
                </a:cxn>
                <a:cxn ang="0">
                  <a:pos x="737" y="58"/>
                </a:cxn>
                <a:cxn ang="0">
                  <a:pos x="724" y="129"/>
                </a:cxn>
                <a:cxn ang="0">
                  <a:pos x="705" y="200"/>
                </a:cxn>
                <a:cxn ang="0">
                  <a:pos x="686" y="277"/>
                </a:cxn>
                <a:cxn ang="0">
                  <a:pos x="630" y="514"/>
                </a:cxn>
                <a:cxn ang="0">
                  <a:pos x="611" y="623"/>
                </a:cxn>
                <a:cxn ang="0">
                  <a:pos x="617" y="668"/>
                </a:cxn>
                <a:cxn ang="0">
                  <a:pos x="642" y="694"/>
                </a:cxn>
                <a:cxn ang="0">
                  <a:pos x="693" y="681"/>
                </a:cxn>
                <a:cxn ang="0">
                  <a:pos x="743" y="604"/>
                </a:cxn>
                <a:cxn ang="0">
                  <a:pos x="774" y="495"/>
                </a:cxn>
                <a:cxn ang="0">
                  <a:pos x="787" y="469"/>
                </a:cxn>
                <a:cxn ang="0">
                  <a:pos x="800" y="469"/>
                </a:cxn>
                <a:cxn ang="0">
                  <a:pos x="812" y="469"/>
                </a:cxn>
                <a:cxn ang="0">
                  <a:pos x="818" y="482"/>
                </a:cxn>
                <a:cxn ang="0">
                  <a:pos x="806" y="540"/>
                </a:cxn>
                <a:cxn ang="0">
                  <a:pos x="774" y="643"/>
                </a:cxn>
                <a:cxn ang="0">
                  <a:pos x="705" y="720"/>
                </a:cxn>
                <a:cxn ang="0">
                  <a:pos x="592" y="720"/>
                </a:cxn>
                <a:cxn ang="0">
                  <a:pos x="510" y="623"/>
                </a:cxn>
                <a:cxn ang="0">
                  <a:pos x="510" y="623"/>
                </a:cxn>
                <a:cxn ang="0">
                  <a:pos x="485" y="656"/>
                </a:cxn>
                <a:cxn ang="0">
                  <a:pos x="391" y="720"/>
                </a:cxn>
                <a:cxn ang="0">
                  <a:pos x="277" y="726"/>
                </a:cxn>
                <a:cxn ang="0">
                  <a:pos x="196" y="694"/>
                </a:cxn>
                <a:cxn ang="0">
                  <a:pos x="139" y="604"/>
                </a:cxn>
                <a:cxn ang="0">
                  <a:pos x="133" y="476"/>
                </a:cxn>
                <a:cxn ang="0">
                  <a:pos x="183" y="309"/>
                </a:cxn>
                <a:cxn ang="0">
                  <a:pos x="240" y="148"/>
                </a:cxn>
                <a:cxn ang="0">
                  <a:pos x="246" y="65"/>
                </a:cxn>
                <a:cxn ang="0">
                  <a:pos x="233" y="39"/>
                </a:cxn>
                <a:cxn ang="0">
                  <a:pos x="214" y="33"/>
                </a:cxn>
                <a:cxn ang="0">
                  <a:pos x="164" y="45"/>
                </a:cxn>
                <a:cxn ang="0">
                  <a:pos x="82" y="142"/>
                </a:cxn>
                <a:cxn ang="0">
                  <a:pos x="38" y="251"/>
                </a:cxn>
                <a:cxn ang="0">
                  <a:pos x="32" y="257"/>
                </a:cxn>
                <a:cxn ang="0">
                  <a:pos x="19" y="257"/>
                </a:cxn>
                <a:cxn ang="0">
                  <a:pos x="7" y="257"/>
                </a:cxn>
                <a:cxn ang="0">
                  <a:pos x="7" y="232"/>
                </a:cxn>
                <a:cxn ang="0">
                  <a:pos x="38" y="142"/>
                </a:cxn>
                <a:cxn ang="0">
                  <a:pos x="107" y="45"/>
                </a:cxn>
                <a:cxn ang="0">
                  <a:pos x="214" y="0"/>
                </a:cxn>
              </a:cxnLst>
              <a:rect l="0" t="0" r="r" b="b"/>
              <a:pathLst>
                <a:path w="818" h="733">
                  <a:moveTo>
                    <a:pt x="214" y="0"/>
                  </a:moveTo>
                  <a:lnTo>
                    <a:pt x="265" y="7"/>
                  </a:lnTo>
                  <a:lnTo>
                    <a:pt x="309" y="39"/>
                  </a:lnTo>
                  <a:lnTo>
                    <a:pt x="334" y="78"/>
                  </a:lnTo>
                  <a:lnTo>
                    <a:pt x="340" y="129"/>
                  </a:lnTo>
                  <a:lnTo>
                    <a:pt x="340" y="148"/>
                  </a:lnTo>
                  <a:lnTo>
                    <a:pt x="340" y="167"/>
                  </a:lnTo>
                  <a:lnTo>
                    <a:pt x="334" y="187"/>
                  </a:lnTo>
                  <a:lnTo>
                    <a:pt x="328" y="206"/>
                  </a:lnTo>
                  <a:lnTo>
                    <a:pt x="315" y="232"/>
                  </a:lnTo>
                  <a:lnTo>
                    <a:pt x="284" y="322"/>
                  </a:lnTo>
                  <a:lnTo>
                    <a:pt x="258" y="405"/>
                  </a:lnTo>
                  <a:lnTo>
                    <a:pt x="240" y="489"/>
                  </a:lnTo>
                  <a:lnTo>
                    <a:pt x="233" y="566"/>
                  </a:lnTo>
                  <a:lnTo>
                    <a:pt x="233" y="598"/>
                  </a:lnTo>
                  <a:lnTo>
                    <a:pt x="240" y="636"/>
                  </a:lnTo>
                  <a:lnTo>
                    <a:pt x="258" y="668"/>
                  </a:lnTo>
                  <a:lnTo>
                    <a:pt x="284" y="688"/>
                  </a:lnTo>
                  <a:lnTo>
                    <a:pt x="328" y="694"/>
                  </a:lnTo>
                  <a:lnTo>
                    <a:pt x="391" y="681"/>
                  </a:lnTo>
                  <a:lnTo>
                    <a:pt x="441" y="649"/>
                  </a:lnTo>
                  <a:lnTo>
                    <a:pt x="479" y="611"/>
                  </a:lnTo>
                  <a:lnTo>
                    <a:pt x="504" y="578"/>
                  </a:lnTo>
                  <a:lnTo>
                    <a:pt x="510" y="559"/>
                  </a:lnTo>
                  <a:lnTo>
                    <a:pt x="523" y="501"/>
                  </a:lnTo>
                  <a:lnTo>
                    <a:pt x="542" y="424"/>
                  </a:lnTo>
                  <a:lnTo>
                    <a:pt x="567" y="328"/>
                  </a:lnTo>
                  <a:lnTo>
                    <a:pt x="586" y="232"/>
                  </a:lnTo>
                  <a:lnTo>
                    <a:pt x="611" y="142"/>
                  </a:lnTo>
                  <a:lnTo>
                    <a:pt x="630" y="71"/>
                  </a:lnTo>
                  <a:lnTo>
                    <a:pt x="636" y="52"/>
                  </a:lnTo>
                  <a:lnTo>
                    <a:pt x="642" y="39"/>
                  </a:lnTo>
                  <a:lnTo>
                    <a:pt x="655" y="26"/>
                  </a:lnTo>
                  <a:lnTo>
                    <a:pt x="667" y="20"/>
                  </a:lnTo>
                  <a:lnTo>
                    <a:pt x="674" y="20"/>
                  </a:lnTo>
                  <a:lnTo>
                    <a:pt x="686" y="13"/>
                  </a:lnTo>
                  <a:lnTo>
                    <a:pt x="693" y="13"/>
                  </a:lnTo>
                  <a:lnTo>
                    <a:pt x="705" y="20"/>
                  </a:lnTo>
                  <a:lnTo>
                    <a:pt x="718" y="26"/>
                  </a:lnTo>
                  <a:lnTo>
                    <a:pt x="730" y="33"/>
                  </a:lnTo>
                  <a:lnTo>
                    <a:pt x="737" y="45"/>
                  </a:lnTo>
                  <a:lnTo>
                    <a:pt x="737" y="58"/>
                  </a:lnTo>
                  <a:lnTo>
                    <a:pt x="730" y="84"/>
                  </a:lnTo>
                  <a:lnTo>
                    <a:pt x="724" y="129"/>
                  </a:lnTo>
                  <a:lnTo>
                    <a:pt x="712" y="167"/>
                  </a:lnTo>
                  <a:lnTo>
                    <a:pt x="705" y="200"/>
                  </a:lnTo>
                  <a:lnTo>
                    <a:pt x="693" y="245"/>
                  </a:lnTo>
                  <a:lnTo>
                    <a:pt x="686" y="277"/>
                  </a:lnTo>
                  <a:lnTo>
                    <a:pt x="642" y="456"/>
                  </a:lnTo>
                  <a:lnTo>
                    <a:pt x="630" y="514"/>
                  </a:lnTo>
                  <a:lnTo>
                    <a:pt x="617" y="578"/>
                  </a:lnTo>
                  <a:lnTo>
                    <a:pt x="611" y="623"/>
                  </a:lnTo>
                  <a:lnTo>
                    <a:pt x="611" y="649"/>
                  </a:lnTo>
                  <a:lnTo>
                    <a:pt x="617" y="668"/>
                  </a:lnTo>
                  <a:lnTo>
                    <a:pt x="630" y="688"/>
                  </a:lnTo>
                  <a:lnTo>
                    <a:pt x="642" y="694"/>
                  </a:lnTo>
                  <a:lnTo>
                    <a:pt x="655" y="694"/>
                  </a:lnTo>
                  <a:lnTo>
                    <a:pt x="693" y="681"/>
                  </a:lnTo>
                  <a:lnTo>
                    <a:pt x="724" y="649"/>
                  </a:lnTo>
                  <a:lnTo>
                    <a:pt x="743" y="604"/>
                  </a:lnTo>
                  <a:lnTo>
                    <a:pt x="762" y="553"/>
                  </a:lnTo>
                  <a:lnTo>
                    <a:pt x="774" y="495"/>
                  </a:lnTo>
                  <a:lnTo>
                    <a:pt x="781" y="482"/>
                  </a:lnTo>
                  <a:lnTo>
                    <a:pt x="787" y="469"/>
                  </a:lnTo>
                  <a:lnTo>
                    <a:pt x="793" y="469"/>
                  </a:lnTo>
                  <a:lnTo>
                    <a:pt x="800" y="469"/>
                  </a:lnTo>
                  <a:lnTo>
                    <a:pt x="806" y="469"/>
                  </a:lnTo>
                  <a:lnTo>
                    <a:pt x="812" y="469"/>
                  </a:lnTo>
                  <a:lnTo>
                    <a:pt x="818" y="476"/>
                  </a:lnTo>
                  <a:lnTo>
                    <a:pt x="818" y="482"/>
                  </a:lnTo>
                  <a:lnTo>
                    <a:pt x="818" y="501"/>
                  </a:lnTo>
                  <a:lnTo>
                    <a:pt x="806" y="540"/>
                  </a:lnTo>
                  <a:lnTo>
                    <a:pt x="793" y="591"/>
                  </a:lnTo>
                  <a:lnTo>
                    <a:pt x="774" y="643"/>
                  </a:lnTo>
                  <a:lnTo>
                    <a:pt x="743" y="688"/>
                  </a:lnTo>
                  <a:lnTo>
                    <a:pt x="705" y="720"/>
                  </a:lnTo>
                  <a:lnTo>
                    <a:pt x="655" y="733"/>
                  </a:lnTo>
                  <a:lnTo>
                    <a:pt x="592" y="720"/>
                  </a:lnTo>
                  <a:lnTo>
                    <a:pt x="542" y="681"/>
                  </a:lnTo>
                  <a:lnTo>
                    <a:pt x="510" y="623"/>
                  </a:lnTo>
                  <a:lnTo>
                    <a:pt x="510" y="623"/>
                  </a:lnTo>
                  <a:lnTo>
                    <a:pt x="510" y="623"/>
                  </a:lnTo>
                  <a:lnTo>
                    <a:pt x="510" y="623"/>
                  </a:lnTo>
                  <a:lnTo>
                    <a:pt x="485" y="656"/>
                  </a:lnTo>
                  <a:lnTo>
                    <a:pt x="447" y="688"/>
                  </a:lnTo>
                  <a:lnTo>
                    <a:pt x="391" y="720"/>
                  </a:lnTo>
                  <a:lnTo>
                    <a:pt x="321" y="733"/>
                  </a:lnTo>
                  <a:lnTo>
                    <a:pt x="277" y="726"/>
                  </a:lnTo>
                  <a:lnTo>
                    <a:pt x="233" y="713"/>
                  </a:lnTo>
                  <a:lnTo>
                    <a:pt x="196" y="694"/>
                  </a:lnTo>
                  <a:lnTo>
                    <a:pt x="158" y="656"/>
                  </a:lnTo>
                  <a:lnTo>
                    <a:pt x="139" y="604"/>
                  </a:lnTo>
                  <a:lnTo>
                    <a:pt x="126" y="540"/>
                  </a:lnTo>
                  <a:lnTo>
                    <a:pt x="133" y="476"/>
                  </a:lnTo>
                  <a:lnTo>
                    <a:pt x="151" y="399"/>
                  </a:lnTo>
                  <a:lnTo>
                    <a:pt x="183" y="309"/>
                  </a:lnTo>
                  <a:lnTo>
                    <a:pt x="221" y="200"/>
                  </a:lnTo>
                  <a:lnTo>
                    <a:pt x="240" y="148"/>
                  </a:lnTo>
                  <a:lnTo>
                    <a:pt x="246" y="90"/>
                  </a:lnTo>
                  <a:lnTo>
                    <a:pt x="246" y="65"/>
                  </a:lnTo>
                  <a:lnTo>
                    <a:pt x="240" y="52"/>
                  </a:lnTo>
                  <a:lnTo>
                    <a:pt x="233" y="39"/>
                  </a:lnTo>
                  <a:lnTo>
                    <a:pt x="227" y="39"/>
                  </a:lnTo>
                  <a:lnTo>
                    <a:pt x="214" y="33"/>
                  </a:lnTo>
                  <a:lnTo>
                    <a:pt x="208" y="33"/>
                  </a:lnTo>
                  <a:lnTo>
                    <a:pt x="164" y="45"/>
                  </a:lnTo>
                  <a:lnTo>
                    <a:pt x="120" y="84"/>
                  </a:lnTo>
                  <a:lnTo>
                    <a:pt x="82" y="142"/>
                  </a:lnTo>
                  <a:lnTo>
                    <a:pt x="44" y="238"/>
                  </a:lnTo>
                  <a:lnTo>
                    <a:pt x="38" y="251"/>
                  </a:lnTo>
                  <a:lnTo>
                    <a:pt x="38" y="257"/>
                  </a:lnTo>
                  <a:lnTo>
                    <a:pt x="32" y="257"/>
                  </a:lnTo>
                  <a:lnTo>
                    <a:pt x="19" y="257"/>
                  </a:lnTo>
                  <a:lnTo>
                    <a:pt x="19" y="257"/>
                  </a:lnTo>
                  <a:lnTo>
                    <a:pt x="13" y="257"/>
                  </a:lnTo>
                  <a:lnTo>
                    <a:pt x="7" y="257"/>
                  </a:lnTo>
                  <a:lnTo>
                    <a:pt x="0" y="251"/>
                  </a:lnTo>
                  <a:lnTo>
                    <a:pt x="7" y="232"/>
                  </a:lnTo>
                  <a:lnTo>
                    <a:pt x="19" y="193"/>
                  </a:lnTo>
                  <a:lnTo>
                    <a:pt x="38" y="142"/>
                  </a:lnTo>
                  <a:lnTo>
                    <a:pt x="63" y="90"/>
                  </a:lnTo>
                  <a:lnTo>
                    <a:pt x="107" y="45"/>
                  </a:lnTo>
                  <a:lnTo>
                    <a:pt x="151" y="13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 noEditPoints="1"/>
            </p:cNvSpPr>
            <p:nvPr/>
          </p:nvSpPr>
          <p:spPr bwMode="auto">
            <a:xfrm>
              <a:off x="11154" y="1765"/>
              <a:ext cx="371" cy="1618"/>
            </a:xfrm>
            <a:custGeom>
              <a:avLst/>
              <a:gdLst/>
              <a:ahLst/>
              <a:cxnLst>
                <a:cxn ang="0">
                  <a:pos x="371" y="809"/>
                </a:cxn>
                <a:cxn ang="0">
                  <a:pos x="371" y="809"/>
                </a:cxn>
                <a:cxn ang="0">
                  <a:pos x="371" y="809"/>
                </a:cxn>
                <a:cxn ang="0">
                  <a:pos x="371" y="809"/>
                </a:cxn>
                <a:cxn ang="0">
                  <a:pos x="19" y="0"/>
                </a:cxn>
                <a:cxn ang="0">
                  <a:pos x="38" y="6"/>
                </a:cxn>
                <a:cxn ang="0">
                  <a:pos x="69" y="32"/>
                </a:cxn>
                <a:cxn ang="0">
                  <a:pos x="113" y="77"/>
                </a:cxn>
                <a:cxn ang="0">
                  <a:pos x="164" y="134"/>
                </a:cxn>
                <a:cxn ang="0">
                  <a:pos x="214" y="211"/>
                </a:cxn>
                <a:cxn ang="0">
                  <a:pos x="265" y="308"/>
                </a:cxn>
                <a:cxn ang="0">
                  <a:pos x="321" y="443"/>
                </a:cxn>
                <a:cxn ang="0">
                  <a:pos x="353" y="578"/>
                </a:cxn>
                <a:cxn ang="0">
                  <a:pos x="365" y="700"/>
                </a:cxn>
                <a:cxn ang="0">
                  <a:pos x="371" y="809"/>
                </a:cxn>
                <a:cxn ang="0">
                  <a:pos x="365" y="956"/>
                </a:cxn>
                <a:cxn ang="0">
                  <a:pos x="334" y="1123"/>
                </a:cxn>
                <a:cxn ang="0">
                  <a:pos x="271" y="1303"/>
                </a:cxn>
                <a:cxn ang="0">
                  <a:pos x="220" y="1400"/>
                </a:cxn>
                <a:cxn ang="0">
                  <a:pos x="170" y="1477"/>
                </a:cxn>
                <a:cxn ang="0">
                  <a:pos x="113" y="1541"/>
                </a:cxn>
                <a:cxn ang="0">
                  <a:pos x="69" y="1586"/>
                </a:cxn>
                <a:cxn ang="0">
                  <a:pos x="38" y="1612"/>
                </a:cxn>
                <a:cxn ang="0">
                  <a:pos x="19" y="1618"/>
                </a:cxn>
                <a:cxn ang="0">
                  <a:pos x="13" y="1618"/>
                </a:cxn>
                <a:cxn ang="0">
                  <a:pos x="7" y="1612"/>
                </a:cxn>
                <a:cxn ang="0">
                  <a:pos x="0" y="1605"/>
                </a:cxn>
                <a:cxn ang="0">
                  <a:pos x="0" y="1599"/>
                </a:cxn>
                <a:cxn ang="0">
                  <a:pos x="7" y="1599"/>
                </a:cxn>
                <a:cxn ang="0">
                  <a:pos x="7" y="1592"/>
                </a:cxn>
                <a:cxn ang="0">
                  <a:pos x="13" y="1586"/>
                </a:cxn>
                <a:cxn ang="0">
                  <a:pos x="25" y="1573"/>
                </a:cxn>
                <a:cxn ang="0">
                  <a:pos x="113" y="1470"/>
                </a:cxn>
                <a:cxn ang="0">
                  <a:pos x="176" y="1348"/>
                </a:cxn>
                <a:cxn ang="0">
                  <a:pos x="227" y="1220"/>
                </a:cxn>
                <a:cxn ang="0">
                  <a:pos x="258" y="1085"/>
                </a:cxn>
                <a:cxn ang="0">
                  <a:pos x="277" y="950"/>
                </a:cxn>
                <a:cxn ang="0">
                  <a:pos x="277" y="809"/>
                </a:cxn>
                <a:cxn ang="0">
                  <a:pos x="271" y="616"/>
                </a:cxn>
                <a:cxn ang="0">
                  <a:pos x="239" y="443"/>
                </a:cxn>
                <a:cxn ang="0">
                  <a:pos x="189" y="289"/>
                </a:cxn>
                <a:cxn ang="0">
                  <a:pos x="120" y="160"/>
                </a:cxn>
                <a:cxn ang="0">
                  <a:pos x="32" y="51"/>
                </a:cxn>
                <a:cxn ang="0">
                  <a:pos x="19" y="38"/>
                </a:cxn>
                <a:cxn ang="0">
                  <a:pos x="13" y="32"/>
                </a:cxn>
                <a:cxn ang="0">
                  <a:pos x="7" y="25"/>
                </a:cxn>
                <a:cxn ang="0">
                  <a:pos x="7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7" y="6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371" h="1618">
                  <a:moveTo>
                    <a:pt x="371" y="809"/>
                  </a:moveTo>
                  <a:lnTo>
                    <a:pt x="371" y="809"/>
                  </a:lnTo>
                  <a:lnTo>
                    <a:pt x="371" y="809"/>
                  </a:lnTo>
                  <a:lnTo>
                    <a:pt x="371" y="809"/>
                  </a:lnTo>
                  <a:close/>
                  <a:moveTo>
                    <a:pt x="19" y="0"/>
                  </a:moveTo>
                  <a:lnTo>
                    <a:pt x="38" y="6"/>
                  </a:lnTo>
                  <a:lnTo>
                    <a:pt x="69" y="32"/>
                  </a:lnTo>
                  <a:lnTo>
                    <a:pt x="113" y="77"/>
                  </a:lnTo>
                  <a:lnTo>
                    <a:pt x="164" y="134"/>
                  </a:lnTo>
                  <a:lnTo>
                    <a:pt x="214" y="211"/>
                  </a:lnTo>
                  <a:lnTo>
                    <a:pt x="265" y="308"/>
                  </a:lnTo>
                  <a:lnTo>
                    <a:pt x="321" y="443"/>
                  </a:lnTo>
                  <a:lnTo>
                    <a:pt x="353" y="578"/>
                  </a:lnTo>
                  <a:lnTo>
                    <a:pt x="365" y="700"/>
                  </a:lnTo>
                  <a:lnTo>
                    <a:pt x="371" y="809"/>
                  </a:lnTo>
                  <a:lnTo>
                    <a:pt x="365" y="956"/>
                  </a:lnTo>
                  <a:lnTo>
                    <a:pt x="334" y="1123"/>
                  </a:lnTo>
                  <a:lnTo>
                    <a:pt x="271" y="1303"/>
                  </a:lnTo>
                  <a:lnTo>
                    <a:pt x="220" y="1400"/>
                  </a:lnTo>
                  <a:lnTo>
                    <a:pt x="170" y="1477"/>
                  </a:lnTo>
                  <a:lnTo>
                    <a:pt x="113" y="1541"/>
                  </a:lnTo>
                  <a:lnTo>
                    <a:pt x="69" y="1586"/>
                  </a:lnTo>
                  <a:lnTo>
                    <a:pt x="38" y="1612"/>
                  </a:lnTo>
                  <a:lnTo>
                    <a:pt x="19" y="1618"/>
                  </a:lnTo>
                  <a:lnTo>
                    <a:pt x="13" y="1618"/>
                  </a:lnTo>
                  <a:lnTo>
                    <a:pt x="7" y="1612"/>
                  </a:lnTo>
                  <a:lnTo>
                    <a:pt x="0" y="1605"/>
                  </a:lnTo>
                  <a:lnTo>
                    <a:pt x="0" y="1599"/>
                  </a:lnTo>
                  <a:lnTo>
                    <a:pt x="7" y="1599"/>
                  </a:lnTo>
                  <a:lnTo>
                    <a:pt x="7" y="1592"/>
                  </a:lnTo>
                  <a:lnTo>
                    <a:pt x="13" y="1586"/>
                  </a:lnTo>
                  <a:lnTo>
                    <a:pt x="25" y="1573"/>
                  </a:lnTo>
                  <a:lnTo>
                    <a:pt x="113" y="1470"/>
                  </a:lnTo>
                  <a:lnTo>
                    <a:pt x="176" y="1348"/>
                  </a:lnTo>
                  <a:lnTo>
                    <a:pt x="227" y="1220"/>
                  </a:lnTo>
                  <a:lnTo>
                    <a:pt x="258" y="1085"/>
                  </a:lnTo>
                  <a:lnTo>
                    <a:pt x="277" y="950"/>
                  </a:lnTo>
                  <a:lnTo>
                    <a:pt x="277" y="809"/>
                  </a:lnTo>
                  <a:lnTo>
                    <a:pt x="271" y="616"/>
                  </a:lnTo>
                  <a:lnTo>
                    <a:pt x="239" y="443"/>
                  </a:lnTo>
                  <a:lnTo>
                    <a:pt x="189" y="289"/>
                  </a:lnTo>
                  <a:lnTo>
                    <a:pt x="120" y="160"/>
                  </a:lnTo>
                  <a:lnTo>
                    <a:pt x="32" y="51"/>
                  </a:lnTo>
                  <a:lnTo>
                    <a:pt x="19" y="38"/>
                  </a:lnTo>
                  <a:lnTo>
                    <a:pt x="13" y="32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7" y="6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12262" y="2278"/>
              <a:ext cx="163" cy="700"/>
            </a:xfrm>
            <a:custGeom>
              <a:avLst/>
              <a:gdLst/>
              <a:ahLst/>
              <a:cxnLst>
                <a:cxn ang="0">
                  <a:pos x="82" y="533"/>
                </a:cxn>
                <a:cxn ang="0">
                  <a:pos x="107" y="533"/>
                </a:cxn>
                <a:cxn ang="0">
                  <a:pos x="132" y="546"/>
                </a:cxn>
                <a:cxn ang="0">
                  <a:pos x="151" y="565"/>
                </a:cxn>
                <a:cxn ang="0">
                  <a:pos x="157" y="591"/>
                </a:cxn>
                <a:cxn ang="0">
                  <a:pos x="163" y="617"/>
                </a:cxn>
                <a:cxn ang="0">
                  <a:pos x="157" y="643"/>
                </a:cxn>
                <a:cxn ang="0">
                  <a:pos x="151" y="668"/>
                </a:cxn>
                <a:cxn ang="0">
                  <a:pos x="132" y="688"/>
                </a:cxn>
                <a:cxn ang="0">
                  <a:pos x="107" y="694"/>
                </a:cxn>
                <a:cxn ang="0">
                  <a:pos x="82" y="700"/>
                </a:cxn>
                <a:cxn ang="0">
                  <a:pos x="56" y="694"/>
                </a:cxn>
                <a:cxn ang="0">
                  <a:pos x="31" y="688"/>
                </a:cxn>
                <a:cxn ang="0">
                  <a:pos x="12" y="668"/>
                </a:cxn>
                <a:cxn ang="0">
                  <a:pos x="0" y="643"/>
                </a:cxn>
                <a:cxn ang="0">
                  <a:pos x="0" y="617"/>
                </a:cxn>
                <a:cxn ang="0">
                  <a:pos x="0" y="591"/>
                </a:cxn>
                <a:cxn ang="0">
                  <a:pos x="12" y="565"/>
                </a:cxn>
                <a:cxn ang="0">
                  <a:pos x="31" y="546"/>
                </a:cxn>
                <a:cxn ang="0">
                  <a:pos x="56" y="533"/>
                </a:cxn>
                <a:cxn ang="0">
                  <a:pos x="82" y="533"/>
                </a:cxn>
                <a:cxn ang="0">
                  <a:pos x="82" y="0"/>
                </a:cxn>
                <a:cxn ang="0">
                  <a:pos x="107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57" y="65"/>
                </a:cxn>
                <a:cxn ang="0">
                  <a:pos x="163" y="90"/>
                </a:cxn>
                <a:cxn ang="0">
                  <a:pos x="157" y="116"/>
                </a:cxn>
                <a:cxn ang="0">
                  <a:pos x="151" y="142"/>
                </a:cxn>
                <a:cxn ang="0">
                  <a:pos x="132" y="154"/>
                </a:cxn>
                <a:cxn ang="0">
                  <a:pos x="107" y="167"/>
                </a:cxn>
                <a:cxn ang="0">
                  <a:pos x="82" y="174"/>
                </a:cxn>
                <a:cxn ang="0">
                  <a:pos x="56" y="167"/>
                </a:cxn>
                <a:cxn ang="0">
                  <a:pos x="31" y="154"/>
                </a:cxn>
                <a:cxn ang="0">
                  <a:pos x="12" y="142"/>
                </a:cxn>
                <a:cxn ang="0">
                  <a:pos x="0" y="116"/>
                </a:cxn>
                <a:cxn ang="0">
                  <a:pos x="0" y="90"/>
                </a:cxn>
                <a:cxn ang="0">
                  <a:pos x="0" y="65"/>
                </a:cxn>
                <a:cxn ang="0">
                  <a:pos x="12" y="39"/>
                </a:cxn>
                <a:cxn ang="0">
                  <a:pos x="31" y="20"/>
                </a:cxn>
                <a:cxn ang="0">
                  <a:pos x="56" y="7"/>
                </a:cxn>
                <a:cxn ang="0">
                  <a:pos x="82" y="0"/>
                </a:cxn>
              </a:cxnLst>
              <a:rect l="0" t="0" r="r" b="b"/>
              <a:pathLst>
                <a:path w="163" h="700">
                  <a:moveTo>
                    <a:pt x="82" y="533"/>
                  </a:moveTo>
                  <a:lnTo>
                    <a:pt x="107" y="533"/>
                  </a:lnTo>
                  <a:lnTo>
                    <a:pt x="132" y="546"/>
                  </a:lnTo>
                  <a:lnTo>
                    <a:pt x="151" y="565"/>
                  </a:lnTo>
                  <a:lnTo>
                    <a:pt x="157" y="591"/>
                  </a:lnTo>
                  <a:lnTo>
                    <a:pt x="163" y="617"/>
                  </a:lnTo>
                  <a:lnTo>
                    <a:pt x="157" y="643"/>
                  </a:lnTo>
                  <a:lnTo>
                    <a:pt x="151" y="668"/>
                  </a:lnTo>
                  <a:lnTo>
                    <a:pt x="132" y="688"/>
                  </a:lnTo>
                  <a:lnTo>
                    <a:pt x="107" y="694"/>
                  </a:lnTo>
                  <a:lnTo>
                    <a:pt x="82" y="700"/>
                  </a:lnTo>
                  <a:lnTo>
                    <a:pt x="56" y="694"/>
                  </a:lnTo>
                  <a:lnTo>
                    <a:pt x="31" y="688"/>
                  </a:lnTo>
                  <a:lnTo>
                    <a:pt x="12" y="668"/>
                  </a:lnTo>
                  <a:lnTo>
                    <a:pt x="0" y="643"/>
                  </a:lnTo>
                  <a:lnTo>
                    <a:pt x="0" y="617"/>
                  </a:lnTo>
                  <a:lnTo>
                    <a:pt x="0" y="591"/>
                  </a:lnTo>
                  <a:lnTo>
                    <a:pt x="12" y="565"/>
                  </a:lnTo>
                  <a:lnTo>
                    <a:pt x="31" y="546"/>
                  </a:lnTo>
                  <a:lnTo>
                    <a:pt x="56" y="533"/>
                  </a:lnTo>
                  <a:lnTo>
                    <a:pt x="82" y="533"/>
                  </a:lnTo>
                  <a:close/>
                  <a:moveTo>
                    <a:pt x="82" y="0"/>
                  </a:moveTo>
                  <a:lnTo>
                    <a:pt x="107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57" y="65"/>
                  </a:lnTo>
                  <a:lnTo>
                    <a:pt x="163" y="90"/>
                  </a:lnTo>
                  <a:lnTo>
                    <a:pt x="157" y="116"/>
                  </a:lnTo>
                  <a:lnTo>
                    <a:pt x="151" y="142"/>
                  </a:lnTo>
                  <a:lnTo>
                    <a:pt x="132" y="154"/>
                  </a:lnTo>
                  <a:lnTo>
                    <a:pt x="107" y="167"/>
                  </a:lnTo>
                  <a:lnTo>
                    <a:pt x="82" y="174"/>
                  </a:lnTo>
                  <a:lnTo>
                    <a:pt x="56" y="167"/>
                  </a:lnTo>
                  <a:lnTo>
                    <a:pt x="31" y="154"/>
                  </a:lnTo>
                  <a:lnTo>
                    <a:pt x="12" y="142"/>
                  </a:lnTo>
                  <a:lnTo>
                    <a:pt x="0" y="116"/>
                  </a:lnTo>
                  <a:lnTo>
                    <a:pt x="0" y="90"/>
                  </a:lnTo>
                  <a:lnTo>
                    <a:pt x="0" y="65"/>
                  </a:lnTo>
                  <a:lnTo>
                    <a:pt x="12" y="39"/>
                  </a:lnTo>
                  <a:lnTo>
                    <a:pt x="31" y="20"/>
                  </a:lnTo>
                  <a:lnTo>
                    <a:pt x="56" y="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 noEditPoints="1"/>
            </p:cNvSpPr>
            <p:nvPr/>
          </p:nvSpPr>
          <p:spPr bwMode="auto">
            <a:xfrm>
              <a:off x="12652" y="2387"/>
              <a:ext cx="1057" cy="373"/>
            </a:xfrm>
            <a:custGeom>
              <a:avLst/>
              <a:gdLst/>
              <a:ahLst/>
              <a:cxnLst>
                <a:cxn ang="0">
                  <a:pos x="50" y="309"/>
                </a:cxn>
                <a:cxn ang="0">
                  <a:pos x="1000" y="309"/>
                </a:cxn>
                <a:cxn ang="0">
                  <a:pos x="1013" y="315"/>
                </a:cxn>
                <a:cxn ang="0">
                  <a:pos x="1026" y="315"/>
                </a:cxn>
                <a:cxn ang="0">
                  <a:pos x="1038" y="315"/>
                </a:cxn>
                <a:cxn ang="0">
                  <a:pos x="1045" y="322"/>
                </a:cxn>
                <a:cxn ang="0">
                  <a:pos x="1051" y="328"/>
                </a:cxn>
                <a:cxn ang="0">
                  <a:pos x="1057" y="347"/>
                </a:cxn>
                <a:cxn ang="0">
                  <a:pos x="1051" y="360"/>
                </a:cxn>
                <a:cxn ang="0">
                  <a:pos x="1045" y="367"/>
                </a:cxn>
                <a:cxn ang="0">
                  <a:pos x="1038" y="373"/>
                </a:cxn>
                <a:cxn ang="0">
                  <a:pos x="1026" y="373"/>
                </a:cxn>
                <a:cxn ang="0">
                  <a:pos x="1013" y="373"/>
                </a:cxn>
                <a:cxn ang="0">
                  <a:pos x="1000" y="373"/>
                </a:cxn>
                <a:cxn ang="0">
                  <a:pos x="50" y="373"/>
                </a:cxn>
                <a:cxn ang="0">
                  <a:pos x="38" y="373"/>
                </a:cxn>
                <a:cxn ang="0">
                  <a:pos x="31" y="373"/>
                </a:cxn>
                <a:cxn ang="0">
                  <a:pos x="19" y="373"/>
                </a:cxn>
                <a:cxn ang="0">
                  <a:pos x="6" y="367"/>
                </a:cxn>
                <a:cxn ang="0">
                  <a:pos x="0" y="360"/>
                </a:cxn>
                <a:cxn ang="0">
                  <a:pos x="0" y="347"/>
                </a:cxn>
                <a:cxn ang="0">
                  <a:pos x="0" y="328"/>
                </a:cxn>
                <a:cxn ang="0">
                  <a:pos x="6" y="322"/>
                </a:cxn>
                <a:cxn ang="0">
                  <a:pos x="19" y="315"/>
                </a:cxn>
                <a:cxn ang="0">
                  <a:pos x="31" y="315"/>
                </a:cxn>
                <a:cxn ang="0">
                  <a:pos x="38" y="315"/>
                </a:cxn>
                <a:cxn ang="0">
                  <a:pos x="50" y="309"/>
                </a:cxn>
                <a:cxn ang="0">
                  <a:pos x="50" y="0"/>
                </a:cxn>
                <a:cxn ang="0">
                  <a:pos x="1000" y="0"/>
                </a:cxn>
                <a:cxn ang="0">
                  <a:pos x="1013" y="0"/>
                </a:cxn>
                <a:cxn ang="0">
                  <a:pos x="1026" y="0"/>
                </a:cxn>
                <a:cxn ang="0">
                  <a:pos x="1038" y="0"/>
                </a:cxn>
                <a:cxn ang="0">
                  <a:pos x="1045" y="7"/>
                </a:cxn>
                <a:cxn ang="0">
                  <a:pos x="1051" y="13"/>
                </a:cxn>
                <a:cxn ang="0">
                  <a:pos x="1057" y="26"/>
                </a:cxn>
                <a:cxn ang="0">
                  <a:pos x="1051" y="45"/>
                </a:cxn>
                <a:cxn ang="0">
                  <a:pos x="1045" y="52"/>
                </a:cxn>
                <a:cxn ang="0">
                  <a:pos x="1038" y="58"/>
                </a:cxn>
                <a:cxn ang="0">
                  <a:pos x="1026" y="58"/>
                </a:cxn>
                <a:cxn ang="0">
                  <a:pos x="1013" y="65"/>
                </a:cxn>
                <a:cxn ang="0">
                  <a:pos x="1000" y="65"/>
                </a:cxn>
                <a:cxn ang="0">
                  <a:pos x="50" y="65"/>
                </a:cxn>
                <a:cxn ang="0">
                  <a:pos x="38" y="65"/>
                </a:cxn>
                <a:cxn ang="0">
                  <a:pos x="31" y="58"/>
                </a:cxn>
                <a:cxn ang="0">
                  <a:pos x="19" y="58"/>
                </a:cxn>
                <a:cxn ang="0">
                  <a:pos x="6" y="52"/>
                </a:cxn>
                <a:cxn ang="0">
                  <a:pos x="0" y="45"/>
                </a:cxn>
                <a:cxn ang="0">
                  <a:pos x="0" y="26"/>
                </a:cxn>
                <a:cxn ang="0">
                  <a:pos x="0" y="13"/>
                </a:cxn>
                <a:cxn ang="0">
                  <a:pos x="6" y="7"/>
                </a:cxn>
                <a:cxn ang="0">
                  <a:pos x="19" y="0"/>
                </a:cxn>
                <a:cxn ang="0">
                  <a:pos x="31" y="0"/>
                </a:cxn>
                <a:cxn ang="0">
                  <a:pos x="38" y="0"/>
                </a:cxn>
                <a:cxn ang="0">
                  <a:pos x="50" y="0"/>
                </a:cxn>
              </a:cxnLst>
              <a:rect l="0" t="0" r="r" b="b"/>
              <a:pathLst>
                <a:path w="1057" h="373">
                  <a:moveTo>
                    <a:pt x="50" y="309"/>
                  </a:moveTo>
                  <a:lnTo>
                    <a:pt x="1000" y="309"/>
                  </a:lnTo>
                  <a:lnTo>
                    <a:pt x="1013" y="315"/>
                  </a:lnTo>
                  <a:lnTo>
                    <a:pt x="1026" y="315"/>
                  </a:lnTo>
                  <a:lnTo>
                    <a:pt x="1038" y="315"/>
                  </a:lnTo>
                  <a:lnTo>
                    <a:pt x="1045" y="322"/>
                  </a:lnTo>
                  <a:lnTo>
                    <a:pt x="1051" y="328"/>
                  </a:lnTo>
                  <a:lnTo>
                    <a:pt x="1057" y="347"/>
                  </a:lnTo>
                  <a:lnTo>
                    <a:pt x="1051" y="360"/>
                  </a:lnTo>
                  <a:lnTo>
                    <a:pt x="1045" y="367"/>
                  </a:lnTo>
                  <a:lnTo>
                    <a:pt x="1038" y="373"/>
                  </a:lnTo>
                  <a:lnTo>
                    <a:pt x="1026" y="373"/>
                  </a:lnTo>
                  <a:lnTo>
                    <a:pt x="1013" y="373"/>
                  </a:lnTo>
                  <a:lnTo>
                    <a:pt x="1000" y="373"/>
                  </a:lnTo>
                  <a:lnTo>
                    <a:pt x="50" y="373"/>
                  </a:lnTo>
                  <a:lnTo>
                    <a:pt x="38" y="373"/>
                  </a:lnTo>
                  <a:lnTo>
                    <a:pt x="31" y="373"/>
                  </a:lnTo>
                  <a:lnTo>
                    <a:pt x="19" y="373"/>
                  </a:lnTo>
                  <a:lnTo>
                    <a:pt x="6" y="367"/>
                  </a:lnTo>
                  <a:lnTo>
                    <a:pt x="0" y="360"/>
                  </a:lnTo>
                  <a:lnTo>
                    <a:pt x="0" y="347"/>
                  </a:lnTo>
                  <a:lnTo>
                    <a:pt x="0" y="328"/>
                  </a:lnTo>
                  <a:lnTo>
                    <a:pt x="6" y="322"/>
                  </a:lnTo>
                  <a:lnTo>
                    <a:pt x="19" y="315"/>
                  </a:lnTo>
                  <a:lnTo>
                    <a:pt x="31" y="315"/>
                  </a:lnTo>
                  <a:lnTo>
                    <a:pt x="38" y="315"/>
                  </a:lnTo>
                  <a:lnTo>
                    <a:pt x="50" y="309"/>
                  </a:lnTo>
                  <a:close/>
                  <a:moveTo>
                    <a:pt x="50" y="0"/>
                  </a:moveTo>
                  <a:lnTo>
                    <a:pt x="1000" y="0"/>
                  </a:lnTo>
                  <a:lnTo>
                    <a:pt x="1013" y="0"/>
                  </a:lnTo>
                  <a:lnTo>
                    <a:pt x="1026" y="0"/>
                  </a:lnTo>
                  <a:lnTo>
                    <a:pt x="1038" y="0"/>
                  </a:lnTo>
                  <a:lnTo>
                    <a:pt x="1045" y="7"/>
                  </a:lnTo>
                  <a:lnTo>
                    <a:pt x="1051" y="13"/>
                  </a:lnTo>
                  <a:lnTo>
                    <a:pt x="1057" y="26"/>
                  </a:lnTo>
                  <a:lnTo>
                    <a:pt x="1051" y="45"/>
                  </a:lnTo>
                  <a:lnTo>
                    <a:pt x="1045" y="52"/>
                  </a:lnTo>
                  <a:lnTo>
                    <a:pt x="1038" y="58"/>
                  </a:lnTo>
                  <a:lnTo>
                    <a:pt x="1026" y="58"/>
                  </a:lnTo>
                  <a:lnTo>
                    <a:pt x="1013" y="65"/>
                  </a:lnTo>
                  <a:lnTo>
                    <a:pt x="1000" y="65"/>
                  </a:lnTo>
                  <a:lnTo>
                    <a:pt x="50" y="65"/>
                  </a:lnTo>
                  <a:lnTo>
                    <a:pt x="38" y="65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6" y="52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6" y="7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14275" y="1854"/>
              <a:ext cx="768" cy="1124"/>
            </a:xfrm>
            <a:custGeom>
              <a:avLst/>
              <a:gdLst/>
              <a:ahLst/>
              <a:cxnLst>
                <a:cxn ang="0">
                  <a:pos x="227" y="778"/>
                </a:cxn>
                <a:cxn ang="0">
                  <a:pos x="460" y="572"/>
                </a:cxn>
                <a:cxn ang="0">
                  <a:pos x="485" y="540"/>
                </a:cxn>
                <a:cxn ang="0">
                  <a:pos x="485" y="501"/>
                </a:cxn>
                <a:cxn ang="0">
                  <a:pos x="460" y="482"/>
                </a:cxn>
                <a:cxn ang="0">
                  <a:pos x="441" y="424"/>
                </a:cxn>
                <a:cxn ang="0">
                  <a:pos x="554" y="431"/>
                </a:cxn>
                <a:cxn ang="0">
                  <a:pos x="674" y="431"/>
                </a:cxn>
                <a:cxn ang="0">
                  <a:pos x="730" y="476"/>
                </a:cxn>
                <a:cxn ang="0">
                  <a:pos x="655" y="489"/>
                </a:cxn>
                <a:cxn ang="0">
                  <a:pos x="529" y="566"/>
                </a:cxn>
                <a:cxn ang="0">
                  <a:pos x="479" y="611"/>
                </a:cxn>
                <a:cxn ang="0">
                  <a:pos x="416" y="668"/>
                </a:cxn>
                <a:cxn ang="0">
                  <a:pos x="403" y="688"/>
                </a:cxn>
                <a:cxn ang="0">
                  <a:pos x="409" y="700"/>
                </a:cxn>
                <a:cxn ang="0">
                  <a:pos x="655" y="1041"/>
                </a:cxn>
                <a:cxn ang="0">
                  <a:pos x="724" y="1073"/>
                </a:cxn>
                <a:cxn ang="0">
                  <a:pos x="768" y="1124"/>
                </a:cxn>
                <a:cxn ang="0">
                  <a:pos x="579" y="1118"/>
                </a:cxn>
                <a:cxn ang="0">
                  <a:pos x="454" y="1124"/>
                </a:cxn>
                <a:cxn ang="0">
                  <a:pos x="472" y="1073"/>
                </a:cxn>
                <a:cxn ang="0">
                  <a:pos x="498" y="1067"/>
                </a:cxn>
                <a:cxn ang="0">
                  <a:pos x="510" y="1054"/>
                </a:cxn>
                <a:cxn ang="0">
                  <a:pos x="504" y="1015"/>
                </a:cxn>
                <a:cxn ang="0">
                  <a:pos x="441" y="912"/>
                </a:cxn>
                <a:cxn ang="0">
                  <a:pos x="321" y="745"/>
                </a:cxn>
                <a:cxn ang="0">
                  <a:pos x="227" y="1002"/>
                </a:cxn>
                <a:cxn ang="0">
                  <a:pos x="246" y="1067"/>
                </a:cxn>
                <a:cxn ang="0">
                  <a:pos x="347" y="1073"/>
                </a:cxn>
                <a:cxn ang="0">
                  <a:pos x="252" y="1124"/>
                </a:cxn>
                <a:cxn ang="0">
                  <a:pos x="89" y="1124"/>
                </a:cxn>
                <a:cxn ang="0">
                  <a:pos x="0" y="1073"/>
                </a:cxn>
                <a:cxn ang="0">
                  <a:pos x="101" y="1067"/>
                </a:cxn>
                <a:cxn ang="0">
                  <a:pos x="120" y="1002"/>
                </a:cxn>
                <a:cxn ang="0">
                  <a:pos x="120" y="110"/>
                </a:cxn>
                <a:cxn ang="0">
                  <a:pos x="63" y="71"/>
                </a:cxn>
                <a:cxn ang="0">
                  <a:pos x="0" y="20"/>
                </a:cxn>
              </a:cxnLst>
              <a:rect l="0" t="0" r="r" b="b"/>
              <a:pathLst>
                <a:path w="768" h="1124">
                  <a:moveTo>
                    <a:pt x="227" y="0"/>
                  </a:moveTo>
                  <a:lnTo>
                    <a:pt x="227" y="778"/>
                  </a:lnTo>
                  <a:lnTo>
                    <a:pt x="454" y="578"/>
                  </a:lnTo>
                  <a:lnTo>
                    <a:pt x="460" y="572"/>
                  </a:lnTo>
                  <a:lnTo>
                    <a:pt x="472" y="559"/>
                  </a:lnTo>
                  <a:lnTo>
                    <a:pt x="485" y="540"/>
                  </a:lnTo>
                  <a:lnTo>
                    <a:pt x="485" y="521"/>
                  </a:lnTo>
                  <a:lnTo>
                    <a:pt x="485" y="501"/>
                  </a:lnTo>
                  <a:lnTo>
                    <a:pt x="472" y="489"/>
                  </a:lnTo>
                  <a:lnTo>
                    <a:pt x="460" y="482"/>
                  </a:lnTo>
                  <a:lnTo>
                    <a:pt x="441" y="476"/>
                  </a:lnTo>
                  <a:lnTo>
                    <a:pt x="441" y="424"/>
                  </a:lnTo>
                  <a:lnTo>
                    <a:pt x="485" y="431"/>
                  </a:lnTo>
                  <a:lnTo>
                    <a:pt x="554" y="431"/>
                  </a:lnTo>
                  <a:lnTo>
                    <a:pt x="617" y="431"/>
                  </a:lnTo>
                  <a:lnTo>
                    <a:pt x="674" y="431"/>
                  </a:lnTo>
                  <a:lnTo>
                    <a:pt x="730" y="424"/>
                  </a:lnTo>
                  <a:lnTo>
                    <a:pt x="730" y="476"/>
                  </a:lnTo>
                  <a:lnTo>
                    <a:pt x="699" y="482"/>
                  </a:lnTo>
                  <a:lnTo>
                    <a:pt x="655" y="489"/>
                  </a:lnTo>
                  <a:lnTo>
                    <a:pt x="598" y="514"/>
                  </a:lnTo>
                  <a:lnTo>
                    <a:pt x="529" y="566"/>
                  </a:lnTo>
                  <a:lnTo>
                    <a:pt x="510" y="578"/>
                  </a:lnTo>
                  <a:lnTo>
                    <a:pt x="479" y="611"/>
                  </a:lnTo>
                  <a:lnTo>
                    <a:pt x="441" y="643"/>
                  </a:lnTo>
                  <a:lnTo>
                    <a:pt x="416" y="668"/>
                  </a:lnTo>
                  <a:lnTo>
                    <a:pt x="403" y="681"/>
                  </a:lnTo>
                  <a:lnTo>
                    <a:pt x="403" y="688"/>
                  </a:lnTo>
                  <a:lnTo>
                    <a:pt x="409" y="694"/>
                  </a:lnTo>
                  <a:lnTo>
                    <a:pt x="409" y="700"/>
                  </a:lnTo>
                  <a:lnTo>
                    <a:pt x="611" y="989"/>
                  </a:lnTo>
                  <a:lnTo>
                    <a:pt x="655" y="1041"/>
                  </a:lnTo>
                  <a:lnTo>
                    <a:pt x="693" y="1067"/>
                  </a:lnTo>
                  <a:lnTo>
                    <a:pt x="724" y="1073"/>
                  </a:lnTo>
                  <a:lnTo>
                    <a:pt x="768" y="1073"/>
                  </a:lnTo>
                  <a:lnTo>
                    <a:pt x="768" y="1124"/>
                  </a:lnTo>
                  <a:lnTo>
                    <a:pt x="630" y="1118"/>
                  </a:lnTo>
                  <a:lnTo>
                    <a:pt x="579" y="1118"/>
                  </a:lnTo>
                  <a:lnTo>
                    <a:pt x="516" y="1124"/>
                  </a:lnTo>
                  <a:lnTo>
                    <a:pt x="454" y="1124"/>
                  </a:lnTo>
                  <a:lnTo>
                    <a:pt x="454" y="1073"/>
                  </a:lnTo>
                  <a:lnTo>
                    <a:pt x="472" y="1073"/>
                  </a:lnTo>
                  <a:lnTo>
                    <a:pt x="485" y="1073"/>
                  </a:lnTo>
                  <a:lnTo>
                    <a:pt x="498" y="1067"/>
                  </a:lnTo>
                  <a:lnTo>
                    <a:pt x="504" y="1060"/>
                  </a:lnTo>
                  <a:lnTo>
                    <a:pt x="510" y="1054"/>
                  </a:lnTo>
                  <a:lnTo>
                    <a:pt x="516" y="1041"/>
                  </a:lnTo>
                  <a:lnTo>
                    <a:pt x="504" y="1015"/>
                  </a:lnTo>
                  <a:lnTo>
                    <a:pt x="485" y="970"/>
                  </a:lnTo>
                  <a:lnTo>
                    <a:pt x="441" y="912"/>
                  </a:lnTo>
                  <a:lnTo>
                    <a:pt x="391" y="842"/>
                  </a:lnTo>
                  <a:lnTo>
                    <a:pt x="321" y="745"/>
                  </a:lnTo>
                  <a:lnTo>
                    <a:pt x="227" y="835"/>
                  </a:lnTo>
                  <a:lnTo>
                    <a:pt x="227" y="1002"/>
                  </a:lnTo>
                  <a:lnTo>
                    <a:pt x="227" y="1041"/>
                  </a:lnTo>
                  <a:lnTo>
                    <a:pt x="246" y="1067"/>
                  </a:lnTo>
                  <a:lnTo>
                    <a:pt x="284" y="1073"/>
                  </a:lnTo>
                  <a:lnTo>
                    <a:pt x="347" y="1073"/>
                  </a:lnTo>
                  <a:lnTo>
                    <a:pt x="347" y="1124"/>
                  </a:lnTo>
                  <a:lnTo>
                    <a:pt x="252" y="1124"/>
                  </a:lnTo>
                  <a:lnTo>
                    <a:pt x="170" y="1118"/>
                  </a:lnTo>
                  <a:lnTo>
                    <a:pt x="89" y="1124"/>
                  </a:lnTo>
                  <a:lnTo>
                    <a:pt x="0" y="1124"/>
                  </a:lnTo>
                  <a:lnTo>
                    <a:pt x="0" y="1073"/>
                  </a:lnTo>
                  <a:lnTo>
                    <a:pt x="63" y="1073"/>
                  </a:lnTo>
                  <a:lnTo>
                    <a:pt x="101" y="1067"/>
                  </a:lnTo>
                  <a:lnTo>
                    <a:pt x="120" y="1041"/>
                  </a:lnTo>
                  <a:lnTo>
                    <a:pt x="120" y="1002"/>
                  </a:lnTo>
                  <a:lnTo>
                    <a:pt x="120" y="161"/>
                  </a:lnTo>
                  <a:lnTo>
                    <a:pt x="120" y="110"/>
                  </a:lnTo>
                  <a:lnTo>
                    <a:pt x="101" y="84"/>
                  </a:lnTo>
                  <a:lnTo>
                    <a:pt x="63" y="71"/>
                  </a:lnTo>
                  <a:lnTo>
                    <a:pt x="0" y="65"/>
                  </a:lnTo>
                  <a:lnTo>
                    <a:pt x="0" y="2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15081" y="2253"/>
              <a:ext cx="610" cy="745"/>
            </a:xfrm>
            <a:custGeom>
              <a:avLst/>
              <a:gdLst/>
              <a:ahLst/>
              <a:cxnLst>
                <a:cxn ang="0">
                  <a:pos x="302" y="38"/>
                </a:cxn>
                <a:cxn ang="0">
                  <a:pos x="233" y="70"/>
                </a:cxn>
                <a:cxn ang="0">
                  <a:pos x="164" y="154"/>
                </a:cxn>
                <a:cxn ang="0">
                  <a:pos x="132" y="321"/>
                </a:cxn>
                <a:cxn ang="0">
                  <a:pos x="503" y="282"/>
                </a:cxn>
                <a:cxn ang="0">
                  <a:pos x="491" y="179"/>
                </a:cxn>
                <a:cxn ang="0">
                  <a:pos x="434" y="83"/>
                </a:cxn>
                <a:cxn ang="0">
                  <a:pos x="327" y="38"/>
                </a:cxn>
                <a:cxn ang="0">
                  <a:pos x="415" y="12"/>
                </a:cxn>
                <a:cxn ang="0">
                  <a:pos x="547" y="96"/>
                </a:cxn>
                <a:cxn ang="0">
                  <a:pos x="604" y="237"/>
                </a:cxn>
                <a:cxn ang="0">
                  <a:pos x="610" y="334"/>
                </a:cxn>
                <a:cxn ang="0">
                  <a:pos x="604" y="346"/>
                </a:cxn>
                <a:cxn ang="0">
                  <a:pos x="573" y="353"/>
                </a:cxn>
                <a:cxn ang="0">
                  <a:pos x="132" y="353"/>
                </a:cxn>
                <a:cxn ang="0">
                  <a:pos x="145" y="513"/>
                </a:cxn>
                <a:cxn ang="0">
                  <a:pos x="220" y="648"/>
                </a:cxn>
                <a:cxn ang="0">
                  <a:pos x="359" y="706"/>
                </a:cxn>
                <a:cxn ang="0">
                  <a:pos x="409" y="700"/>
                </a:cxn>
                <a:cxn ang="0">
                  <a:pos x="497" y="655"/>
                </a:cxn>
                <a:cxn ang="0">
                  <a:pos x="573" y="539"/>
                </a:cxn>
                <a:cxn ang="0">
                  <a:pos x="579" y="520"/>
                </a:cxn>
                <a:cxn ang="0">
                  <a:pos x="591" y="513"/>
                </a:cxn>
                <a:cxn ang="0">
                  <a:pos x="604" y="520"/>
                </a:cxn>
                <a:cxn ang="0">
                  <a:pos x="610" y="533"/>
                </a:cxn>
                <a:cxn ang="0">
                  <a:pos x="585" y="603"/>
                </a:cxn>
                <a:cxn ang="0">
                  <a:pos x="503" y="693"/>
                </a:cxn>
                <a:cxn ang="0">
                  <a:pos x="346" y="745"/>
                </a:cxn>
                <a:cxn ang="0">
                  <a:pos x="176" y="693"/>
                </a:cxn>
                <a:cxn ang="0">
                  <a:pos x="50" y="565"/>
                </a:cxn>
                <a:cxn ang="0">
                  <a:pos x="0" y="372"/>
                </a:cxn>
                <a:cxn ang="0">
                  <a:pos x="63" y="154"/>
                </a:cxn>
                <a:cxn ang="0">
                  <a:pos x="220" y="19"/>
                </a:cxn>
              </a:cxnLst>
              <a:rect l="0" t="0" r="r" b="b"/>
              <a:pathLst>
                <a:path w="610" h="745">
                  <a:moveTo>
                    <a:pt x="327" y="38"/>
                  </a:moveTo>
                  <a:lnTo>
                    <a:pt x="302" y="38"/>
                  </a:lnTo>
                  <a:lnTo>
                    <a:pt x="264" y="51"/>
                  </a:lnTo>
                  <a:lnTo>
                    <a:pt x="233" y="70"/>
                  </a:lnTo>
                  <a:lnTo>
                    <a:pt x="195" y="102"/>
                  </a:lnTo>
                  <a:lnTo>
                    <a:pt x="164" y="154"/>
                  </a:lnTo>
                  <a:lnTo>
                    <a:pt x="138" y="224"/>
                  </a:lnTo>
                  <a:lnTo>
                    <a:pt x="132" y="321"/>
                  </a:lnTo>
                  <a:lnTo>
                    <a:pt x="510" y="321"/>
                  </a:lnTo>
                  <a:lnTo>
                    <a:pt x="503" y="282"/>
                  </a:lnTo>
                  <a:lnTo>
                    <a:pt x="497" y="237"/>
                  </a:lnTo>
                  <a:lnTo>
                    <a:pt x="491" y="179"/>
                  </a:lnTo>
                  <a:lnTo>
                    <a:pt x="466" y="128"/>
                  </a:lnTo>
                  <a:lnTo>
                    <a:pt x="434" y="83"/>
                  </a:lnTo>
                  <a:lnTo>
                    <a:pt x="390" y="51"/>
                  </a:lnTo>
                  <a:lnTo>
                    <a:pt x="327" y="38"/>
                  </a:lnTo>
                  <a:close/>
                  <a:moveTo>
                    <a:pt x="327" y="0"/>
                  </a:moveTo>
                  <a:lnTo>
                    <a:pt x="415" y="12"/>
                  </a:lnTo>
                  <a:lnTo>
                    <a:pt x="491" y="45"/>
                  </a:lnTo>
                  <a:lnTo>
                    <a:pt x="547" y="96"/>
                  </a:lnTo>
                  <a:lnTo>
                    <a:pt x="585" y="167"/>
                  </a:lnTo>
                  <a:lnTo>
                    <a:pt x="604" y="237"/>
                  </a:lnTo>
                  <a:lnTo>
                    <a:pt x="610" y="321"/>
                  </a:lnTo>
                  <a:lnTo>
                    <a:pt x="610" y="334"/>
                  </a:lnTo>
                  <a:lnTo>
                    <a:pt x="610" y="346"/>
                  </a:lnTo>
                  <a:lnTo>
                    <a:pt x="604" y="346"/>
                  </a:lnTo>
                  <a:lnTo>
                    <a:pt x="591" y="353"/>
                  </a:lnTo>
                  <a:lnTo>
                    <a:pt x="573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424"/>
                  </a:lnTo>
                  <a:lnTo>
                    <a:pt x="145" y="513"/>
                  </a:lnTo>
                  <a:lnTo>
                    <a:pt x="176" y="597"/>
                  </a:lnTo>
                  <a:lnTo>
                    <a:pt x="220" y="648"/>
                  </a:lnTo>
                  <a:lnTo>
                    <a:pt x="283" y="687"/>
                  </a:lnTo>
                  <a:lnTo>
                    <a:pt x="359" y="706"/>
                  </a:lnTo>
                  <a:lnTo>
                    <a:pt x="371" y="700"/>
                  </a:lnTo>
                  <a:lnTo>
                    <a:pt x="409" y="700"/>
                  </a:lnTo>
                  <a:lnTo>
                    <a:pt x="447" y="680"/>
                  </a:lnTo>
                  <a:lnTo>
                    <a:pt x="497" y="655"/>
                  </a:lnTo>
                  <a:lnTo>
                    <a:pt x="535" y="610"/>
                  </a:lnTo>
                  <a:lnTo>
                    <a:pt x="573" y="539"/>
                  </a:lnTo>
                  <a:lnTo>
                    <a:pt x="573" y="526"/>
                  </a:lnTo>
                  <a:lnTo>
                    <a:pt x="579" y="520"/>
                  </a:lnTo>
                  <a:lnTo>
                    <a:pt x="585" y="513"/>
                  </a:lnTo>
                  <a:lnTo>
                    <a:pt x="591" y="513"/>
                  </a:lnTo>
                  <a:lnTo>
                    <a:pt x="598" y="513"/>
                  </a:lnTo>
                  <a:lnTo>
                    <a:pt x="604" y="520"/>
                  </a:lnTo>
                  <a:lnTo>
                    <a:pt x="610" y="526"/>
                  </a:lnTo>
                  <a:lnTo>
                    <a:pt x="610" y="533"/>
                  </a:lnTo>
                  <a:lnTo>
                    <a:pt x="604" y="558"/>
                  </a:lnTo>
                  <a:lnTo>
                    <a:pt x="585" y="603"/>
                  </a:lnTo>
                  <a:lnTo>
                    <a:pt x="554" y="648"/>
                  </a:lnTo>
                  <a:lnTo>
                    <a:pt x="503" y="693"/>
                  </a:lnTo>
                  <a:lnTo>
                    <a:pt x="434" y="732"/>
                  </a:lnTo>
                  <a:lnTo>
                    <a:pt x="346" y="745"/>
                  </a:lnTo>
                  <a:lnTo>
                    <a:pt x="258" y="732"/>
                  </a:lnTo>
                  <a:lnTo>
                    <a:pt x="176" y="693"/>
                  </a:lnTo>
                  <a:lnTo>
                    <a:pt x="107" y="635"/>
                  </a:lnTo>
                  <a:lnTo>
                    <a:pt x="50" y="565"/>
                  </a:lnTo>
                  <a:lnTo>
                    <a:pt x="13" y="475"/>
                  </a:lnTo>
                  <a:lnTo>
                    <a:pt x="0" y="372"/>
                  </a:lnTo>
                  <a:lnTo>
                    <a:pt x="13" y="257"/>
                  </a:lnTo>
                  <a:lnTo>
                    <a:pt x="63" y="154"/>
                  </a:lnTo>
                  <a:lnTo>
                    <a:pt x="132" y="70"/>
                  </a:lnTo>
                  <a:lnTo>
                    <a:pt x="220" y="19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15786" y="2265"/>
              <a:ext cx="535" cy="713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0" y="174"/>
                </a:cxn>
                <a:cxn ang="0">
                  <a:pos x="220" y="174"/>
                </a:cxn>
                <a:cxn ang="0">
                  <a:pos x="220" y="174"/>
                </a:cxn>
                <a:cxn ang="0">
                  <a:pos x="220" y="174"/>
                </a:cxn>
                <a:cxn ang="0">
                  <a:pos x="239" y="129"/>
                </a:cxn>
                <a:cxn ang="0">
                  <a:pos x="264" y="84"/>
                </a:cxn>
                <a:cxn ang="0">
                  <a:pos x="302" y="39"/>
                </a:cxn>
                <a:cxn ang="0">
                  <a:pos x="352" y="13"/>
                </a:cxn>
                <a:cxn ang="0">
                  <a:pos x="421" y="0"/>
                </a:cxn>
                <a:cxn ang="0">
                  <a:pos x="478" y="13"/>
                </a:cxn>
                <a:cxn ang="0">
                  <a:pos x="522" y="45"/>
                </a:cxn>
                <a:cxn ang="0">
                  <a:pos x="535" y="97"/>
                </a:cxn>
                <a:cxn ang="0">
                  <a:pos x="535" y="122"/>
                </a:cxn>
                <a:cxn ang="0">
                  <a:pos x="522" y="142"/>
                </a:cxn>
                <a:cxn ang="0">
                  <a:pos x="509" y="155"/>
                </a:cxn>
                <a:cxn ang="0">
                  <a:pos x="497" y="161"/>
                </a:cxn>
                <a:cxn ang="0">
                  <a:pos x="484" y="167"/>
                </a:cxn>
                <a:cxn ang="0">
                  <a:pos x="465" y="167"/>
                </a:cxn>
                <a:cxn ang="0">
                  <a:pos x="447" y="167"/>
                </a:cxn>
                <a:cxn ang="0">
                  <a:pos x="434" y="161"/>
                </a:cxn>
                <a:cxn ang="0">
                  <a:pos x="421" y="148"/>
                </a:cxn>
                <a:cxn ang="0">
                  <a:pos x="409" y="135"/>
                </a:cxn>
                <a:cxn ang="0">
                  <a:pos x="402" y="116"/>
                </a:cxn>
                <a:cxn ang="0">
                  <a:pos x="396" y="97"/>
                </a:cxn>
                <a:cxn ang="0">
                  <a:pos x="402" y="78"/>
                </a:cxn>
                <a:cxn ang="0">
                  <a:pos x="409" y="58"/>
                </a:cxn>
                <a:cxn ang="0">
                  <a:pos x="421" y="45"/>
                </a:cxn>
                <a:cxn ang="0">
                  <a:pos x="428" y="39"/>
                </a:cxn>
                <a:cxn ang="0">
                  <a:pos x="434" y="39"/>
                </a:cxn>
                <a:cxn ang="0">
                  <a:pos x="428" y="33"/>
                </a:cxn>
                <a:cxn ang="0">
                  <a:pos x="421" y="33"/>
                </a:cxn>
                <a:cxn ang="0">
                  <a:pos x="352" y="52"/>
                </a:cxn>
                <a:cxn ang="0">
                  <a:pos x="302" y="97"/>
                </a:cxn>
                <a:cxn ang="0">
                  <a:pos x="264" y="161"/>
                </a:cxn>
                <a:cxn ang="0">
                  <a:pos x="239" y="245"/>
                </a:cxn>
                <a:cxn ang="0">
                  <a:pos x="233" y="341"/>
                </a:cxn>
                <a:cxn ang="0">
                  <a:pos x="233" y="585"/>
                </a:cxn>
                <a:cxn ang="0">
                  <a:pos x="233" y="623"/>
                </a:cxn>
                <a:cxn ang="0">
                  <a:pos x="245" y="649"/>
                </a:cxn>
                <a:cxn ang="0">
                  <a:pos x="283" y="662"/>
                </a:cxn>
                <a:cxn ang="0">
                  <a:pos x="352" y="662"/>
                </a:cxn>
                <a:cxn ang="0">
                  <a:pos x="384" y="662"/>
                </a:cxn>
                <a:cxn ang="0">
                  <a:pos x="384" y="713"/>
                </a:cxn>
                <a:cxn ang="0">
                  <a:pos x="283" y="707"/>
                </a:cxn>
                <a:cxn ang="0">
                  <a:pos x="182" y="707"/>
                </a:cxn>
                <a:cxn ang="0">
                  <a:pos x="132" y="707"/>
                </a:cxn>
                <a:cxn ang="0">
                  <a:pos x="69" y="713"/>
                </a:cxn>
                <a:cxn ang="0">
                  <a:pos x="0" y="713"/>
                </a:cxn>
                <a:cxn ang="0">
                  <a:pos x="0" y="662"/>
                </a:cxn>
                <a:cxn ang="0">
                  <a:pos x="63" y="662"/>
                </a:cxn>
                <a:cxn ang="0">
                  <a:pos x="100" y="656"/>
                </a:cxn>
                <a:cxn ang="0">
                  <a:pos x="119" y="630"/>
                </a:cxn>
                <a:cxn ang="0">
                  <a:pos x="126" y="591"/>
                </a:cxn>
                <a:cxn ang="0">
                  <a:pos x="126" y="155"/>
                </a:cxn>
                <a:cxn ang="0">
                  <a:pos x="119" y="110"/>
                </a:cxn>
                <a:cxn ang="0">
                  <a:pos x="107" y="84"/>
                </a:cxn>
                <a:cxn ang="0">
                  <a:pos x="69" y="71"/>
                </a:cxn>
                <a:cxn ang="0">
                  <a:pos x="0" y="65"/>
                </a:cxn>
                <a:cxn ang="0">
                  <a:pos x="0" y="13"/>
                </a:cxn>
                <a:cxn ang="0">
                  <a:pos x="220" y="0"/>
                </a:cxn>
              </a:cxnLst>
              <a:rect l="0" t="0" r="r" b="b"/>
              <a:pathLst>
                <a:path w="535" h="713">
                  <a:moveTo>
                    <a:pt x="220" y="0"/>
                  </a:moveTo>
                  <a:lnTo>
                    <a:pt x="220" y="174"/>
                  </a:lnTo>
                  <a:lnTo>
                    <a:pt x="220" y="174"/>
                  </a:lnTo>
                  <a:lnTo>
                    <a:pt x="220" y="174"/>
                  </a:lnTo>
                  <a:lnTo>
                    <a:pt x="220" y="174"/>
                  </a:lnTo>
                  <a:lnTo>
                    <a:pt x="239" y="129"/>
                  </a:lnTo>
                  <a:lnTo>
                    <a:pt x="264" y="84"/>
                  </a:lnTo>
                  <a:lnTo>
                    <a:pt x="302" y="39"/>
                  </a:lnTo>
                  <a:lnTo>
                    <a:pt x="352" y="13"/>
                  </a:lnTo>
                  <a:lnTo>
                    <a:pt x="421" y="0"/>
                  </a:lnTo>
                  <a:lnTo>
                    <a:pt x="478" y="13"/>
                  </a:lnTo>
                  <a:lnTo>
                    <a:pt x="522" y="45"/>
                  </a:lnTo>
                  <a:lnTo>
                    <a:pt x="535" y="97"/>
                  </a:lnTo>
                  <a:lnTo>
                    <a:pt x="535" y="122"/>
                  </a:lnTo>
                  <a:lnTo>
                    <a:pt x="522" y="142"/>
                  </a:lnTo>
                  <a:lnTo>
                    <a:pt x="509" y="155"/>
                  </a:lnTo>
                  <a:lnTo>
                    <a:pt x="497" y="161"/>
                  </a:lnTo>
                  <a:lnTo>
                    <a:pt x="484" y="167"/>
                  </a:lnTo>
                  <a:lnTo>
                    <a:pt x="465" y="167"/>
                  </a:lnTo>
                  <a:lnTo>
                    <a:pt x="447" y="167"/>
                  </a:lnTo>
                  <a:lnTo>
                    <a:pt x="434" y="161"/>
                  </a:lnTo>
                  <a:lnTo>
                    <a:pt x="421" y="148"/>
                  </a:lnTo>
                  <a:lnTo>
                    <a:pt x="409" y="135"/>
                  </a:lnTo>
                  <a:lnTo>
                    <a:pt x="402" y="116"/>
                  </a:lnTo>
                  <a:lnTo>
                    <a:pt x="396" y="97"/>
                  </a:lnTo>
                  <a:lnTo>
                    <a:pt x="402" y="78"/>
                  </a:lnTo>
                  <a:lnTo>
                    <a:pt x="409" y="58"/>
                  </a:lnTo>
                  <a:lnTo>
                    <a:pt x="421" y="45"/>
                  </a:lnTo>
                  <a:lnTo>
                    <a:pt x="428" y="39"/>
                  </a:lnTo>
                  <a:lnTo>
                    <a:pt x="434" y="39"/>
                  </a:lnTo>
                  <a:lnTo>
                    <a:pt x="428" y="33"/>
                  </a:lnTo>
                  <a:lnTo>
                    <a:pt x="421" y="33"/>
                  </a:lnTo>
                  <a:lnTo>
                    <a:pt x="352" y="52"/>
                  </a:lnTo>
                  <a:lnTo>
                    <a:pt x="302" y="97"/>
                  </a:lnTo>
                  <a:lnTo>
                    <a:pt x="264" y="161"/>
                  </a:lnTo>
                  <a:lnTo>
                    <a:pt x="239" y="245"/>
                  </a:lnTo>
                  <a:lnTo>
                    <a:pt x="233" y="341"/>
                  </a:lnTo>
                  <a:lnTo>
                    <a:pt x="233" y="585"/>
                  </a:lnTo>
                  <a:lnTo>
                    <a:pt x="233" y="623"/>
                  </a:lnTo>
                  <a:lnTo>
                    <a:pt x="245" y="649"/>
                  </a:lnTo>
                  <a:lnTo>
                    <a:pt x="283" y="662"/>
                  </a:lnTo>
                  <a:lnTo>
                    <a:pt x="352" y="662"/>
                  </a:lnTo>
                  <a:lnTo>
                    <a:pt x="384" y="662"/>
                  </a:lnTo>
                  <a:lnTo>
                    <a:pt x="384" y="713"/>
                  </a:lnTo>
                  <a:lnTo>
                    <a:pt x="283" y="707"/>
                  </a:lnTo>
                  <a:lnTo>
                    <a:pt x="182" y="707"/>
                  </a:lnTo>
                  <a:lnTo>
                    <a:pt x="132" y="707"/>
                  </a:lnTo>
                  <a:lnTo>
                    <a:pt x="69" y="713"/>
                  </a:lnTo>
                  <a:lnTo>
                    <a:pt x="0" y="713"/>
                  </a:lnTo>
                  <a:lnTo>
                    <a:pt x="0" y="662"/>
                  </a:lnTo>
                  <a:lnTo>
                    <a:pt x="63" y="662"/>
                  </a:lnTo>
                  <a:lnTo>
                    <a:pt x="100" y="656"/>
                  </a:lnTo>
                  <a:lnTo>
                    <a:pt x="119" y="630"/>
                  </a:lnTo>
                  <a:lnTo>
                    <a:pt x="126" y="591"/>
                  </a:lnTo>
                  <a:lnTo>
                    <a:pt x="126" y="155"/>
                  </a:lnTo>
                  <a:lnTo>
                    <a:pt x="119" y="110"/>
                  </a:lnTo>
                  <a:lnTo>
                    <a:pt x="107" y="84"/>
                  </a:lnTo>
                  <a:lnTo>
                    <a:pt x="69" y="71"/>
                  </a:lnTo>
                  <a:lnTo>
                    <a:pt x="0" y="65"/>
                  </a:lnTo>
                  <a:lnTo>
                    <a:pt x="0" y="13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16396" y="1694"/>
              <a:ext cx="648" cy="745"/>
            </a:xfrm>
            <a:custGeom>
              <a:avLst/>
              <a:gdLst/>
              <a:ahLst/>
              <a:cxnLst>
                <a:cxn ang="0">
                  <a:pos x="302" y="13"/>
                </a:cxn>
                <a:cxn ang="0">
                  <a:pos x="390" y="90"/>
                </a:cxn>
                <a:cxn ang="0">
                  <a:pos x="441" y="205"/>
                </a:cxn>
                <a:cxn ang="0">
                  <a:pos x="460" y="308"/>
                </a:cxn>
                <a:cxn ang="0">
                  <a:pos x="466" y="340"/>
                </a:cxn>
                <a:cxn ang="0">
                  <a:pos x="535" y="173"/>
                </a:cxn>
                <a:cxn ang="0">
                  <a:pos x="598" y="45"/>
                </a:cxn>
                <a:cxn ang="0">
                  <a:pos x="623" y="13"/>
                </a:cxn>
                <a:cxn ang="0">
                  <a:pos x="629" y="6"/>
                </a:cxn>
                <a:cxn ang="0">
                  <a:pos x="642" y="13"/>
                </a:cxn>
                <a:cxn ang="0">
                  <a:pos x="648" y="19"/>
                </a:cxn>
                <a:cxn ang="0">
                  <a:pos x="642" y="38"/>
                </a:cxn>
                <a:cxn ang="0">
                  <a:pos x="573" y="186"/>
                </a:cxn>
                <a:cxn ang="0">
                  <a:pos x="535" y="270"/>
                </a:cxn>
                <a:cxn ang="0">
                  <a:pos x="491" y="385"/>
                </a:cxn>
                <a:cxn ang="0">
                  <a:pos x="460" y="475"/>
                </a:cxn>
                <a:cxn ang="0">
                  <a:pos x="434" y="629"/>
                </a:cxn>
                <a:cxn ang="0">
                  <a:pos x="409" y="713"/>
                </a:cxn>
                <a:cxn ang="0">
                  <a:pos x="397" y="738"/>
                </a:cxn>
                <a:cxn ang="0">
                  <a:pos x="384" y="745"/>
                </a:cxn>
                <a:cxn ang="0">
                  <a:pos x="371" y="745"/>
                </a:cxn>
                <a:cxn ang="0">
                  <a:pos x="359" y="726"/>
                </a:cxn>
                <a:cxn ang="0">
                  <a:pos x="365" y="681"/>
                </a:cxn>
                <a:cxn ang="0">
                  <a:pos x="397" y="539"/>
                </a:cxn>
                <a:cxn ang="0">
                  <a:pos x="422" y="462"/>
                </a:cxn>
                <a:cxn ang="0">
                  <a:pos x="428" y="437"/>
                </a:cxn>
                <a:cxn ang="0">
                  <a:pos x="428" y="392"/>
                </a:cxn>
                <a:cxn ang="0">
                  <a:pos x="415" y="282"/>
                </a:cxn>
                <a:cxn ang="0">
                  <a:pos x="378" y="173"/>
                </a:cxn>
                <a:cxn ang="0">
                  <a:pos x="290" y="103"/>
                </a:cxn>
                <a:cxn ang="0">
                  <a:pos x="164" y="96"/>
                </a:cxn>
                <a:cxn ang="0">
                  <a:pos x="69" y="154"/>
                </a:cxn>
                <a:cxn ang="0">
                  <a:pos x="38" y="212"/>
                </a:cxn>
                <a:cxn ang="0">
                  <a:pos x="19" y="218"/>
                </a:cxn>
                <a:cxn ang="0">
                  <a:pos x="6" y="218"/>
                </a:cxn>
                <a:cxn ang="0">
                  <a:pos x="0" y="205"/>
                </a:cxn>
                <a:cxn ang="0">
                  <a:pos x="13" y="154"/>
                </a:cxn>
                <a:cxn ang="0">
                  <a:pos x="82" y="64"/>
                </a:cxn>
                <a:cxn ang="0">
                  <a:pos x="176" y="6"/>
                </a:cxn>
              </a:cxnLst>
              <a:rect l="0" t="0" r="r" b="b"/>
              <a:pathLst>
                <a:path w="648" h="745">
                  <a:moveTo>
                    <a:pt x="239" y="0"/>
                  </a:moveTo>
                  <a:lnTo>
                    <a:pt x="302" y="13"/>
                  </a:lnTo>
                  <a:lnTo>
                    <a:pt x="353" y="45"/>
                  </a:lnTo>
                  <a:lnTo>
                    <a:pt x="390" y="90"/>
                  </a:lnTo>
                  <a:lnTo>
                    <a:pt x="415" y="148"/>
                  </a:lnTo>
                  <a:lnTo>
                    <a:pt x="441" y="205"/>
                  </a:lnTo>
                  <a:lnTo>
                    <a:pt x="453" y="263"/>
                  </a:lnTo>
                  <a:lnTo>
                    <a:pt x="460" y="308"/>
                  </a:lnTo>
                  <a:lnTo>
                    <a:pt x="466" y="340"/>
                  </a:lnTo>
                  <a:lnTo>
                    <a:pt x="466" y="340"/>
                  </a:lnTo>
                  <a:lnTo>
                    <a:pt x="497" y="257"/>
                  </a:lnTo>
                  <a:lnTo>
                    <a:pt x="535" y="173"/>
                  </a:lnTo>
                  <a:lnTo>
                    <a:pt x="573" y="103"/>
                  </a:lnTo>
                  <a:lnTo>
                    <a:pt x="598" y="45"/>
                  </a:lnTo>
                  <a:lnTo>
                    <a:pt x="617" y="13"/>
                  </a:lnTo>
                  <a:lnTo>
                    <a:pt x="623" y="13"/>
                  </a:lnTo>
                  <a:lnTo>
                    <a:pt x="629" y="6"/>
                  </a:lnTo>
                  <a:lnTo>
                    <a:pt x="629" y="6"/>
                  </a:lnTo>
                  <a:lnTo>
                    <a:pt x="636" y="6"/>
                  </a:lnTo>
                  <a:lnTo>
                    <a:pt x="642" y="13"/>
                  </a:lnTo>
                  <a:lnTo>
                    <a:pt x="648" y="13"/>
                  </a:lnTo>
                  <a:lnTo>
                    <a:pt x="648" y="19"/>
                  </a:lnTo>
                  <a:lnTo>
                    <a:pt x="648" y="26"/>
                  </a:lnTo>
                  <a:lnTo>
                    <a:pt x="642" y="38"/>
                  </a:lnTo>
                  <a:lnTo>
                    <a:pt x="598" y="122"/>
                  </a:lnTo>
                  <a:lnTo>
                    <a:pt x="573" y="186"/>
                  </a:lnTo>
                  <a:lnTo>
                    <a:pt x="554" y="225"/>
                  </a:lnTo>
                  <a:lnTo>
                    <a:pt x="535" y="270"/>
                  </a:lnTo>
                  <a:lnTo>
                    <a:pt x="510" y="327"/>
                  </a:lnTo>
                  <a:lnTo>
                    <a:pt x="491" y="385"/>
                  </a:lnTo>
                  <a:lnTo>
                    <a:pt x="472" y="443"/>
                  </a:lnTo>
                  <a:lnTo>
                    <a:pt x="460" y="475"/>
                  </a:lnTo>
                  <a:lnTo>
                    <a:pt x="447" y="559"/>
                  </a:lnTo>
                  <a:lnTo>
                    <a:pt x="434" y="629"/>
                  </a:lnTo>
                  <a:lnTo>
                    <a:pt x="415" y="687"/>
                  </a:lnTo>
                  <a:lnTo>
                    <a:pt x="409" y="713"/>
                  </a:lnTo>
                  <a:lnTo>
                    <a:pt x="403" y="732"/>
                  </a:lnTo>
                  <a:lnTo>
                    <a:pt x="397" y="738"/>
                  </a:lnTo>
                  <a:lnTo>
                    <a:pt x="390" y="745"/>
                  </a:lnTo>
                  <a:lnTo>
                    <a:pt x="384" y="745"/>
                  </a:lnTo>
                  <a:lnTo>
                    <a:pt x="378" y="745"/>
                  </a:lnTo>
                  <a:lnTo>
                    <a:pt x="371" y="745"/>
                  </a:lnTo>
                  <a:lnTo>
                    <a:pt x="365" y="738"/>
                  </a:lnTo>
                  <a:lnTo>
                    <a:pt x="359" y="726"/>
                  </a:lnTo>
                  <a:lnTo>
                    <a:pt x="359" y="719"/>
                  </a:lnTo>
                  <a:lnTo>
                    <a:pt x="365" y="681"/>
                  </a:lnTo>
                  <a:lnTo>
                    <a:pt x="378" y="616"/>
                  </a:lnTo>
                  <a:lnTo>
                    <a:pt x="397" y="539"/>
                  </a:lnTo>
                  <a:lnTo>
                    <a:pt x="422" y="469"/>
                  </a:lnTo>
                  <a:lnTo>
                    <a:pt x="422" y="462"/>
                  </a:lnTo>
                  <a:lnTo>
                    <a:pt x="422" y="456"/>
                  </a:lnTo>
                  <a:lnTo>
                    <a:pt x="428" y="437"/>
                  </a:lnTo>
                  <a:lnTo>
                    <a:pt x="428" y="417"/>
                  </a:lnTo>
                  <a:lnTo>
                    <a:pt x="428" y="392"/>
                  </a:lnTo>
                  <a:lnTo>
                    <a:pt x="428" y="334"/>
                  </a:lnTo>
                  <a:lnTo>
                    <a:pt x="415" y="282"/>
                  </a:lnTo>
                  <a:lnTo>
                    <a:pt x="403" y="225"/>
                  </a:lnTo>
                  <a:lnTo>
                    <a:pt x="378" y="173"/>
                  </a:lnTo>
                  <a:lnTo>
                    <a:pt x="340" y="128"/>
                  </a:lnTo>
                  <a:lnTo>
                    <a:pt x="290" y="103"/>
                  </a:lnTo>
                  <a:lnTo>
                    <a:pt x="220" y="90"/>
                  </a:lnTo>
                  <a:lnTo>
                    <a:pt x="164" y="96"/>
                  </a:lnTo>
                  <a:lnTo>
                    <a:pt x="113" y="115"/>
                  </a:lnTo>
                  <a:lnTo>
                    <a:pt x="69" y="154"/>
                  </a:lnTo>
                  <a:lnTo>
                    <a:pt x="38" y="199"/>
                  </a:lnTo>
                  <a:lnTo>
                    <a:pt x="38" y="212"/>
                  </a:lnTo>
                  <a:lnTo>
                    <a:pt x="32" y="218"/>
                  </a:lnTo>
                  <a:lnTo>
                    <a:pt x="19" y="218"/>
                  </a:lnTo>
                  <a:lnTo>
                    <a:pt x="13" y="218"/>
                  </a:lnTo>
                  <a:lnTo>
                    <a:pt x="6" y="218"/>
                  </a:lnTo>
                  <a:lnTo>
                    <a:pt x="0" y="212"/>
                  </a:lnTo>
                  <a:lnTo>
                    <a:pt x="0" y="205"/>
                  </a:lnTo>
                  <a:lnTo>
                    <a:pt x="0" y="186"/>
                  </a:lnTo>
                  <a:lnTo>
                    <a:pt x="13" y="154"/>
                  </a:lnTo>
                  <a:lnTo>
                    <a:pt x="38" y="109"/>
                  </a:lnTo>
                  <a:lnTo>
                    <a:pt x="82" y="64"/>
                  </a:lnTo>
                  <a:lnTo>
                    <a:pt x="120" y="32"/>
                  </a:lnTo>
                  <a:lnTo>
                    <a:pt x="176" y="6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 noEditPoints="1"/>
            </p:cNvSpPr>
            <p:nvPr/>
          </p:nvSpPr>
          <p:spPr bwMode="auto">
            <a:xfrm>
              <a:off x="17114" y="2002"/>
              <a:ext cx="383" cy="360"/>
            </a:xfrm>
            <a:custGeom>
              <a:avLst/>
              <a:gdLst/>
              <a:ahLst/>
              <a:cxnLst>
                <a:cxn ang="0">
                  <a:pos x="220" y="26"/>
                </a:cxn>
                <a:cxn ang="0">
                  <a:pos x="151" y="52"/>
                </a:cxn>
                <a:cxn ang="0">
                  <a:pos x="88" y="141"/>
                </a:cxn>
                <a:cxn ang="0">
                  <a:pos x="163" y="141"/>
                </a:cxn>
                <a:cxn ang="0">
                  <a:pos x="239" y="135"/>
                </a:cxn>
                <a:cxn ang="0">
                  <a:pos x="308" y="103"/>
                </a:cxn>
                <a:cxn ang="0">
                  <a:pos x="314" y="58"/>
                </a:cxn>
                <a:cxn ang="0">
                  <a:pos x="289" y="32"/>
                </a:cxn>
                <a:cxn ang="0">
                  <a:pos x="245" y="26"/>
                </a:cxn>
                <a:cxn ang="0">
                  <a:pos x="308" y="7"/>
                </a:cxn>
                <a:cxn ang="0">
                  <a:pos x="358" y="71"/>
                </a:cxn>
                <a:cxn ang="0">
                  <a:pos x="320" y="135"/>
                </a:cxn>
                <a:cxn ang="0">
                  <a:pos x="232" y="167"/>
                </a:cxn>
                <a:cxn ang="0">
                  <a:pos x="138" y="174"/>
                </a:cxn>
                <a:cxn ang="0">
                  <a:pos x="75" y="199"/>
                </a:cxn>
                <a:cxn ang="0">
                  <a:pos x="75" y="231"/>
                </a:cxn>
                <a:cxn ang="0">
                  <a:pos x="88" y="283"/>
                </a:cxn>
                <a:cxn ang="0">
                  <a:pos x="119" y="321"/>
                </a:cxn>
                <a:cxn ang="0">
                  <a:pos x="169" y="334"/>
                </a:cxn>
                <a:cxn ang="0">
                  <a:pos x="302" y="302"/>
                </a:cxn>
                <a:cxn ang="0">
                  <a:pos x="352" y="257"/>
                </a:cxn>
                <a:cxn ang="0">
                  <a:pos x="365" y="257"/>
                </a:cxn>
                <a:cxn ang="0">
                  <a:pos x="371" y="257"/>
                </a:cxn>
                <a:cxn ang="0">
                  <a:pos x="383" y="270"/>
                </a:cxn>
                <a:cxn ang="0">
                  <a:pos x="371" y="289"/>
                </a:cxn>
                <a:cxn ang="0">
                  <a:pos x="339" y="315"/>
                </a:cxn>
                <a:cxn ang="0">
                  <a:pos x="295" y="341"/>
                </a:cxn>
                <a:cxn ang="0">
                  <a:pos x="195" y="360"/>
                </a:cxn>
                <a:cxn ang="0">
                  <a:pos x="106" y="347"/>
                </a:cxn>
                <a:cxn ang="0">
                  <a:pos x="25" y="289"/>
                </a:cxn>
                <a:cxn ang="0">
                  <a:pos x="0" y="206"/>
                </a:cxn>
                <a:cxn ang="0">
                  <a:pos x="56" y="77"/>
                </a:cxn>
                <a:cxn ang="0">
                  <a:pos x="176" y="7"/>
                </a:cxn>
              </a:cxnLst>
              <a:rect l="0" t="0" r="r" b="b"/>
              <a:pathLst>
                <a:path w="383" h="360">
                  <a:moveTo>
                    <a:pt x="245" y="26"/>
                  </a:moveTo>
                  <a:lnTo>
                    <a:pt x="220" y="26"/>
                  </a:lnTo>
                  <a:lnTo>
                    <a:pt x="188" y="32"/>
                  </a:lnTo>
                  <a:lnTo>
                    <a:pt x="151" y="52"/>
                  </a:lnTo>
                  <a:lnTo>
                    <a:pt x="119" y="90"/>
                  </a:lnTo>
                  <a:lnTo>
                    <a:pt x="88" y="141"/>
                  </a:lnTo>
                  <a:lnTo>
                    <a:pt x="138" y="141"/>
                  </a:lnTo>
                  <a:lnTo>
                    <a:pt x="163" y="141"/>
                  </a:lnTo>
                  <a:lnTo>
                    <a:pt x="201" y="141"/>
                  </a:lnTo>
                  <a:lnTo>
                    <a:pt x="239" y="135"/>
                  </a:lnTo>
                  <a:lnTo>
                    <a:pt x="276" y="122"/>
                  </a:lnTo>
                  <a:lnTo>
                    <a:pt x="308" y="103"/>
                  </a:lnTo>
                  <a:lnTo>
                    <a:pt x="314" y="71"/>
                  </a:lnTo>
                  <a:lnTo>
                    <a:pt x="314" y="58"/>
                  </a:lnTo>
                  <a:lnTo>
                    <a:pt x="302" y="45"/>
                  </a:lnTo>
                  <a:lnTo>
                    <a:pt x="289" y="32"/>
                  </a:lnTo>
                  <a:lnTo>
                    <a:pt x="264" y="26"/>
                  </a:lnTo>
                  <a:lnTo>
                    <a:pt x="245" y="26"/>
                  </a:lnTo>
                  <a:close/>
                  <a:moveTo>
                    <a:pt x="245" y="0"/>
                  </a:moveTo>
                  <a:lnTo>
                    <a:pt x="308" y="7"/>
                  </a:lnTo>
                  <a:lnTo>
                    <a:pt x="346" y="32"/>
                  </a:lnTo>
                  <a:lnTo>
                    <a:pt x="358" y="71"/>
                  </a:lnTo>
                  <a:lnTo>
                    <a:pt x="346" y="109"/>
                  </a:lnTo>
                  <a:lnTo>
                    <a:pt x="320" y="135"/>
                  </a:lnTo>
                  <a:lnTo>
                    <a:pt x="276" y="154"/>
                  </a:lnTo>
                  <a:lnTo>
                    <a:pt x="232" y="167"/>
                  </a:lnTo>
                  <a:lnTo>
                    <a:pt x="182" y="174"/>
                  </a:lnTo>
                  <a:lnTo>
                    <a:pt x="138" y="174"/>
                  </a:lnTo>
                  <a:lnTo>
                    <a:pt x="81" y="174"/>
                  </a:lnTo>
                  <a:lnTo>
                    <a:pt x="75" y="199"/>
                  </a:lnTo>
                  <a:lnTo>
                    <a:pt x="75" y="219"/>
                  </a:lnTo>
                  <a:lnTo>
                    <a:pt x="75" y="231"/>
                  </a:lnTo>
                  <a:lnTo>
                    <a:pt x="75" y="257"/>
                  </a:lnTo>
                  <a:lnTo>
                    <a:pt x="88" y="283"/>
                  </a:lnTo>
                  <a:lnTo>
                    <a:pt x="100" y="302"/>
                  </a:lnTo>
                  <a:lnTo>
                    <a:pt x="119" y="321"/>
                  </a:lnTo>
                  <a:lnTo>
                    <a:pt x="138" y="328"/>
                  </a:lnTo>
                  <a:lnTo>
                    <a:pt x="169" y="334"/>
                  </a:lnTo>
                  <a:lnTo>
                    <a:pt x="239" y="328"/>
                  </a:lnTo>
                  <a:lnTo>
                    <a:pt x="302" y="302"/>
                  </a:lnTo>
                  <a:lnTo>
                    <a:pt x="346" y="270"/>
                  </a:lnTo>
                  <a:lnTo>
                    <a:pt x="352" y="257"/>
                  </a:lnTo>
                  <a:lnTo>
                    <a:pt x="358" y="257"/>
                  </a:lnTo>
                  <a:lnTo>
                    <a:pt x="365" y="257"/>
                  </a:lnTo>
                  <a:lnTo>
                    <a:pt x="365" y="257"/>
                  </a:lnTo>
                  <a:lnTo>
                    <a:pt x="371" y="257"/>
                  </a:lnTo>
                  <a:lnTo>
                    <a:pt x="377" y="263"/>
                  </a:lnTo>
                  <a:lnTo>
                    <a:pt x="383" y="270"/>
                  </a:lnTo>
                  <a:lnTo>
                    <a:pt x="377" y="276"/>
                  </a:lnTo>
                  <a:lnTo>
                    <a:pt x="371" y="289"/>
                  </a:lnTo>
                  <a:lnTo>
                    <a:pt x="358" y="302"/>
                  </a:lnTo>
                  <a:lnTo>
                    <a:pt x="339" y="315"/>
                  </a:lnTo>
                  <a:lnTo>
                    <a:pt x="320" y="328"/>
                  </a:lnTo>
                  <a:lnTo>
                    <a:pt x="295" y="341"/>
                  </a:lnTo>
                  <a:lnTo>
                    <a:pt x="245" y="353"/>
                  </a:lnTo>
                  <a:lnTo>
                    <a:pt x="195" y="360"/>
                  </a:lnTo>
                  <a:lnTo>
                    <a:pt x="169" y="360"/>
                  </a:lnTo>
                  <a:lnTo>
                    <a:pt x="106" y="347"/>
                  </a:lnTo>
                  <a:lnTo>
                    <a:pt x="56" y="328"/>
                  </a:lnTo>
                  <a:lnTo>
                    <a:pt x="25" y="289"/>
                  </a:lnTo>
                  <a:lnTo>
                    <a:pt x="6" y="251"/>
                  </a:lnTo>
                  <a:lnTo>
                    <a:pt x="0" y="206"/>
                  </a:lnTo>
                  <a:lnTo>
                    <a:pt x="18" y="129"/>
                  </a:lnTo>
                  <a:lnTo>
                    <a:pt x="56" y="77"/>
                  </a:lnTo>
                  <a:lnTo>
                    <a:pt x="113" y="32"/>
                  </a:lnTo>
                  <a:lnTo>
                    <a:pt x="176" y="7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16434" y="2747"/>
              <a:ext cx="736" cy="777"/>
            </a:xfrm>
            <a:custGeom>
              <a:avLst/>
              <a:gdLst/>
              <a:ahLst/>
              <a:cxnLst>
                <a:cxn ang="0">
                  <a:pos x="245" y="0"/>
                </a:cxn>
                <a:cxn ang="0">
                  <a:pos x="308" y="0"/>
                </a:cxn>
                <a:cxn ang="0">
                  <a:pos x="359" y="0"/>
                </a:cxn>
                <a:cxn ang="0">
                  <a:pos x="422" y="0"/>
                </a:cxn>
                <a:cxn ang="0">
                  <a:pos x="491" y="0"/>
                </a:cxn>
                <a:cxn ang="0">
                  <a:pos x="541" y="0"/>
                </a:cxn>
                <a:cxn ang="0">
                  <a:pos x="547" y="7"/>
                </a:cxn>
                <a:cxn ang="0">
                  <a:pos x="554" y="13"/>
                </a:cxn>
                <a:cxn ang="0">
                  <a:pos x="547" y="32"/>
                </a:cxn>
                <a:cxn ang="0">
                  <a:pos x="522" y="39"/>
                </a:cxn>
                <a:cxn ang="0">
                  <a:pos x="447" y="39"/>
                </a:cxn>
                <a:cxn ang="0">
                  <a:pos x="396" y="64"/>
                </a:cxn>
                <a:cxn ang="0">
                  <a:pos x="390" y="90"/>
                </a:cxn>
                <a:cxn ang="0">
                  <a:pos x="233" y="719"/>
                </a:cxn>
                <a:cxn ang="0">
                  <a:pos x="233" y="726"/>
                </a:cxn>
                <a:cxn ang="0">
                  <a:pos x="233" y="732"/>
                </a:cxn>
                <a:cxn ang="0">
                  <a:pos x="252" y="739"/>
                </a:cxn>
                <a:cxn ang="0">
                  <a:pos x="396" y="739"/>
                </a:cxn>
                <a:cxn ang="0">
                  <a:pos x="554" y="700"/>
                </a:cxn>
                <a:cxn ang="0">
                  <a:pos x="642" y="610"/>
                </a:cxn>
                <a:cxn ang="0">
                  <a:pos x="692" y="501"/>
                </a:cxn>
                <a:cxn ang="0">
                  <a:pos x="705" y="482"/>
                </a:cxn>
                <a:cxn ang="0">
                  <a:pos x="724" y="482"/>
                </a:cxn>
                <a:cxn ang="0">
                  <a:pos x="736" y="488"/>
                </a:cxn>
                <a:cxn ang="0">
                  <a:pos x="730" y="514"/>
                </a:cxn>
                <a:cxn ang="0">
                  <a:pos x="692" y="617"/>
                </a:cxn>
                <a:cxn ang="0">
                  <a:pos x="654" y="726"/>
                </a:cxn>
                <a:cxn ang="0">
                  <a:pos x="635" y="771"/>
                </a:cxn>
                <a:cxn ang="0">
                  <a:pos x="617" y="777"/>
                </a:cxn>
                <a:cxn ang="0">
                  <a:pos x="38" y="777"/>
                </a:cxn>
                <a:cxn ang="0">
                  <a:pos x="12" y="777"/>
                </a:cxn>
                <a:cxn ang="0">
                  <a:pos x="0" y="764"/>
                </a:cxn>
                <a:cxn ang="0">
                  <a:pos x="6" y="745"/>
                </a:cxn>
                <a:cxn ang="0">
                  <a:pos x="25" y="739"/>
                </a:cxn>
                <a:cxn ang="0">
                  <a:pos x="69" y="739"/>
                </a:cxn>
                <a:cxn ang="0">
                  <a:pos x="107" y="732"/>
                </a:cxn>
                <a:cxn ang="0">
                  <a:pos x="126" y="719"/>
                </a:cxn>
                <a:cxn ang="0">
                  <a:pos x="132" y="687"/>
                </a:cxn>
                <a:cxn ang="0">
                  <a:pos x="289" y="71"/>
                </a:cxn>
                <a:cxn ang="0">
                  <a:pos x="289" y="58"/>
                </a:cxn>
                <a:cxn ang="0">
                  <a:pos x="283" y="45"/>
                </a:cxn>
                <a:cxn ang="0">
                  <a:pos x="264" y="39"/>
                </a:cxn>
                <a:cxn ang="0">
                  <a:pos x="233" y="39"/>
                </a:cxn>
                <a:cxn ang="0">
                  <a:pos x="220" y="39"/>
                </a:cxn>
                <a:cxn ang="0">
                  <a:pos x="195" y="39"/>
                </a:cxn>
                <a:cxn ang="0">
                  <a:pos x="182" y="26"/>
                </a:cxn>
                <a:cxn ang="0">
                  <a:pos x="189" y="0"/>
                </a:cxn>
                <a:cxn ang="0">
                  <a:pos x="201" y="0"/>
                </a:cxn>
              </a:cxnLst>
              <a:rect l="0" t="0" r="r" b="b"/>
              <a:pathLst>
                <a:path w="736" h="777">
                  <a:moveTo>
                    <a:pt x="208" y="0"/>
                  </a:moveTo>
                  <a:lnTo>
                    <a:pt x="245" y="0"/>
                  </a:lnTo>
                  <a:lnTo>
                    <a:pt x="283" y="0"/>
                  </a:lnTo>
                  <a:lnTo>
                    <a:pt x="308" y="0"/>
                  </a:lnTo>
                  <a:lnTo>
                    <a:pt x="333" y="0"/>
                  </a:lnTo>
                  <a:lnTo>
                    <a:pt x="359" y="0"/>
                  </a:lnTo>
                  <a:lnTo>
                    <a:pt x="390" y="0"/>
                  </a:lnTo>
                  <a:lnTo>
                    <a:pt x="422" y="0"/>
                  </a:lnTo>
                  <a:lnTo>
                    <a:pt x="447" y="0"/>
                  </a:lnTo>
                  <a:lnTo>
                    <a:pt x="491" y="0"/>
                  </a:lnTo>
                  <a:lnTo>
                    <a:pt x="528" y="0"/>
                  </a:lnTo>
                  <a:lnTo>
                    <a:pt x="541" y="0"/>
                  </a:lnTo>
                  <a:lnTo>
                    <a:pt x="547" y="0"/>
                  </a:lnTo>
                  <a:lnTo>
                    <a:pt x="547" y="7"/>
                  </a:lnTo>
                  <a:lnTo>
                    <a:pt x="554" y="13"/>
                  </a:lnTo>
                  <a:lnTo>
                    <a:pt x="554" y="13"/>
                  </a:lnTo>
                  <a:lnTo>
                    <a:pt x="547" y="26"/>
                  </a:lnTo>
                  <a:lnTo>
                    <a:pt x="547" y="32"/>
                  </a:lnTo>
                  <a:lnTo>
                    <a:pt x="535" y="39"/>
                  </a:lnTo>
                  <a:lnTo>
                    <a:pt x="522" y="39"/>
                  </a:lnTo>
                  <a:lnTo>
                    <a:pt x="503" y="39"/>
                  </a:lnTo>
                  <a:lnTo>
                    <a:pt x="447" y="39"/>
                  </a:lnTo>
                  <a:lnTo>
                    <a:pt x="409" y="52"/>
                  </a:lnTo>
                  <a:lnTo>
                    <a:pt x="396" y="64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239" y="700"/>
                  </a:lnTo>
                  <a:lnTo>
                    <a:pt x="233" y="719"/>
                  </a:lnTo>
                  <a:lnTo>
                    <a:pt x="233" y="726"/>
                  </a:lnTo>
                  <a:lnTo>
                    <a:pt x="233" y="726"/>
                  </a:lnTo>
                  <a:lnTo>
                    <a:pt x="233" y="732"/>
                  </a:lnTo>
                  <a:lnTo>
                    <a:pt x="233" y="732"/>
                  </a:lnTo>
                  <a:lnTo>
                    <a:pt x="239" y="739"/>
                  </a:lnTo>
                  <a:lnTo>
                    <a:pt x="252" y="739"/>
                  </a:lnTo>
                  <a:lnTo>
                    <a:pt x="270" y="739"/>
                  </a:lnTo>
                  <a:lnTo>
                    <a:pt x="396" y="739"/>
                  </a:lnTo>
                  <a:lnTo>
                    <a:pt x="484" y="726"/>
                  </a:lnTo>
                  <a:lnTo>
                    <a:pt x="554" y="700"/>
                  </a:lnTo>
                  <a:lnTo>
                    <a:pt x="604" y="662"/>
                  </a:lnTo>
                  <a:lnTo>
                    <a:pt x="642" y="610"/>
                  </a:lnTo>
                  <a:lnTo>
                    <a:pt x="673" y="559"/>
                  </a:lnTo>
                  <a:lnTo>
                    <a:pt x="692" y="501"/>
                  </a:lnTo>
                  <a:lnTo>
                    <a:pt x="698" y="488"/>
                  </a:lnTo>
                  <a:lnTo>
                    <a:pt x="705" y="482"/>
                  </a:lnTo>
                  <a:lnTo>
                    <a:pt x="717" y="482"/>
                  </a:lnTo>
                  <a:lnTo>
                    <a:pt x="724" y="482"/>
                  </a:lnTo>
                  <a:lnTo>
                    <a:pt x="730" y="488"/>
                  </a:lnTo>
                  <a:lnTo>
                    <a:pt x="736" y="488"/>
                  </a:lnTo>
                  <a:lnTo>
                    <a:pt x="736" y="495"/>
                  </a:lnTo>
                  <a:lnTo>
                    <a:pt x="730" y="514"/>
                  </a:lnTo>
                  <a:lnTo>
                    <a:pt x="711" y="559"/>
                  </a:lnTo>
                  <a:lnTo>
                    <a:pt x="692" y="617"/>
                  </a:lnTo>
                  <a:lnTo>
                    <a:pt x="667" y="675"/>
                  </a:lnTo>
                  <a:lnTo>
                    <a:pt x="654" y="726"/>
                  </a:lnTo>
                  <a:lnTo>
                    <a:pt x="642" y="758"/>
                  </a:lnTo>
                  <a:lnTo>
                    <a:pt x="635" y="771"/>
                  </a:lnTo>
                  <a:lnTo>
                    <a:pt x="629" y="777"/>
                  </a:lnTo>
                  <a:lnTo>
                    <a:pt x="617" y="777"/>
                  </a:lnTo>
                  <a:lnTo>
                    <a:pt x="598" y="777"/>
                  </a:lnTo>
                  <a:lnTo>
                    <a:pt x="38" y="777"/>
                  </a:lnTo>
                  <a:lnTo>
                    <a:pt x="25" y="777"/>
                  </a:lnTo>
                  <a:lnTo>
                    <a:pt x="12" y="777"/>
                  </a:lnTo>
                  <a:lnTo>
                    <a:pt x="6" y="771"/>
                  </a:lnTo>
                  <a:lnTo>
                    <a:pt x="0" y="764"/>
                  </a:lnTo>
                  <a:lnTo>
                    <a:pt x="6" y="752"/>
                  </a:lnTo>
                  <a:lnTo>
                    <a:pt x="6" y="745"/>
                  </a:lnTo>
                  <a:lnTo>
                    <a:pt x="19" y="739"/>
                  </a:lnTo>
                  <a:lnTo>
                    <a:pt x="25" y="739"/>
                  </a:lnTo>
                  <a:lnTo>
                    <a:pt x="38" y="739"/>
                  </a:lnTo>
                  <a:lnTo>
                    <a:pt x="69" y="739"/>
                  </a:lnTo>
                  <a:lnTo>
                    <a:pt x="94" y="739"/>
                  </a:lnTo>
                  <a:lnTo>
                    <a:pt x="107" y="732"/>
                  </a:lnTo>
                  <a:lnTo>
                    <a:pt x="119" y="726"/>
                  </a:lnTo>
                  <a:lnTo>
                    <a:pt x="126" y="719"/>
                  </a:lnTo>
                  <a:lnTo>
                    <a:pt x="132" y="707"/>
                  </a:lnTo>
                  <a:lnTo>
                    <a:pt x="132" y="687"/>
                  </a:lnTo>
                  <a:lnTo>
                    <a:pt x="283" y="84"/>
                  </a:lnTo>
                  <a:lnTo>
                    <a:pt x="289" y="71"/>
                  </a:lnTo>
                  <a:lnTo>
                    <a:pt x="289" y="58"/>
                  </a:lnTo>
                  <a:lnTo>
                    <a:pt x="289" y="58"/>
                  </a:lnTo>
                  <a:lnTo>
                    <a:pt x="289" y="52"/>
                  </a:lnTo>
                  <a:lnTo>
                    <a:pt x="283" y="45"/>
                  </a:lnTo>
                  <a:lnTo>
                    <a:pt x="277" y="45"/>
                  </a:lnTo>
                  <a:lnTo>
                    <a:pt x="264" y="39"/>
                  </a:lnTo>
                  <a:lnTo>
                    <a:pt x="252" y="39"/>
                  </a:lnTo>
                  <a:lnTo>
                    <a:pt x="233" y="39"/>
                  </a:lnTo>
                  <a:lnTo>
                    <a:pt x="226" y="39"/>
                  </a:lnTo>
                  <a:lnTo>
                    <a:pt x="220" y="39"/>
                  </a:lnTo>
                  <a:lnTo>
                    <a:pt x="208" y="39"/>
                  </a:lnTo>
                  <a:lnTo>
                    <a:pt x="195" y="39"/>
                  </a:lnTo>
                  <a:lnTo>
                    <a:pt x="189" y="32"/>
                  </a:lnTo>
                  <a:lnTo>
                    <a:pt x="182" y="26"/>
                  </a:lnTo>
                  <a:lnTo>
                    <a:pt x="189" y="13"/>
                  </a:lnTo>
                  <a:lnTo>
                    <a:pt x="189" y="0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17315" y="2664"/>
              <a:ext cx="390" cy="533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45" y="6"/>
                </a:cxn>
                <a:cxn ang="0">
                  <a:pos x="302" y="25"/>
                </a:cxn>
                <a:cxn ang="0">
                  <a:pos x="346" y="57"/>
                </a:cxn>
                <a:cxn ang="0">
                  <a:pos x="377" y="102"/>
                </a:cxn>
                <a:cxn ang="0">
                  <a:pos x="390" y="160"/>
                </a:cxn>
                <a:cxn ang="0">
                  <a:pos x="377" y="212"/>
                </a:cxn>
                <a:cxn ang="0">
                  <a:pos x="346" y="263"/>
                </a:cxn>
                <a:cxn ang="0">
                  <a:pos x="302" y="302"/>
                </a:cxn>
                <a:cxn ang="0">
                  <a:pos x="252" y="340"/>
                </a:cxn>
                <a:cxn ang="0">
                  <a:pos x="170" y="391"/>
                </a:cxn>
                <a:cxn ang="0">
                  <a:pos x="94" y="456"/>
                </a:cxn>
                <a:cxn ang="0">
                  <a:pos x="245" y="456"/>
                </a:cxn>
                <a:cxn ang="0">
                  <a:pos x="258" y="456"/>
                </a:cxn>
                <a:cxn ang="0">
                  <a:pos x="270" y="456"/>
                </a:cxn>
                <a:cxn ang="0">
                  <a:pos x="289" y="456"/>
                </a:cxn>
                <a:cxn ang="0">
                  <a:pos x="308" y="449"/>
                </a:cxn>
                <a:cxn ang="0">
                  <a:pos x="321" y="449"/>
                </a:cxn>
                <a:cxn ang="0">
                  <a:pos x="327" y="449"/>
                </a:cxn>
                <a:cxn ang="0">
                  <a:pos x="340" y="436"/>
                </a:cxn>
                <a:cxn ang="0">
                  <a:pos x="340" y="424"/>
                </a:cxn>
                <a:cxn ang="0">
                  <a:pos x="346" y="404"/>
                </a:cxn>
                <a:cxn ang="0">
                  <a:pos x="352" y="391"/>
                </a:cxn>
                <a:cxn ang="0">
                  <a:pos x="352" y="379"/>
                </a:cxn>
                <a:cxn ang="0">
                  <a:pos x="384" y="379"/>
                </a:cxn>
                <a:cxn ang="0">
                  <a:pos x="390" y="379"/>
                </a:cxn>
                <a:cxn ang="0">
                  <a:pos x="359" y="533"/>
                </a:cxn>
                <a:cxn ang="0">
                  <a:pos x="0" y="533"/>
                </a:cxn>
                <a:cxn ang="0">
                  <a:pos x="0" y="507"/>
                </a:cxn>
                <a:cxn ang="0">
                  <a:pos x="0" y="501"/>
                </a:cxn>
                <a:cxn ang="0">
                  <a:pos x="0" y="501"/>
                </a:cxn>
                <a:cxn ang="0">
                  <a:pos x="6" y="494"/>
                </a:cxn>
                <a:cxn ang="0">
                  <a:pos x="195" y="327"/>
                </a:cxn>
                <a:cxn ang="0">
                  <a:pos x="252" y="276"/>
                </a:cxn>
                <a:cxn ang="0">
                  <a:pos x="289" y="218"/>
                </a:cxn>
                <a:cxn ang="0">
                  <a:pos x="302" y="160"/>
                </a:cxn>
                <a:cxn ang="0">
                  <a:pos x="289" y="102"/>
                </a:cxn>
                <a:cxn ang="0">
                  <a:pos x="264" y="64"/>
                </a:cxn>
                <a:cxn ang="0">
                  <a:pos x="214" y="38"/>
                </a:cxn>
                <a:cxn ang="0">
                  <a:pos x="164" y="32"/>
                </a:cxn>
                <a:cxn ang="0">
                  <a:pos x="94" y="51"/>
                </a:cxn>
                <a:cxn ang="0">
                  <a:pos x="44" y="96"/>
                </a:cxn>
                <a:cxn ang="0">
                  <a:pos x="63" y="96"/>
                </a:cxn>
                <a:cxn ang="0">
                  <a:pos x="75" y="109"/>
                </a:cxn>
                <a:cxn ang="0">
                  <a:pos x="82" y="122"/>
                </a:cxn>
                <a:cxn ang="0">
                  <a:pos x="88" y="141"/>
                </a:cxn>
                <a:cxn ang="0">
                  <a:pos x="82" y="160"/>
                </a:cxn>
                <a:cxn ang="0">
                  <a:pos x="75" y="173"/>
                </a:cxn>
                <a:cxn ang="0">
                  <a:pos x="69" y="179"/>
                </a:cxn>
                <a:cxn ang="0">
                  <a:pos x="57" y="186"/>
                </a:cxn>
                <a:cxn ang="0">
                  <a:pos x="44" y="186"/>
                </a:cxn>
                <a:cxn ang="0">
                  <a:pos x="38" y="186"/>
                </a:cxn>
                <a:cxn ang="0">
                  <a:pos x="25" y="186"/>
                </a:cxn>
                <a:cxn ang="0">
                  <a:pos x="12" y="179"/>
                </a:cxn>
                <a:cxn ang="0">
                  <a:pos x="6" y="173"/>
                </a:cxn>
                <a:cxn ang="0">
                  <a:pos x="0" y="160"/>
                </a:cxn>
                <a:cxn ang="0">
                  <a:pos x="0" y="141"/>
                </a:cxn>
                <a:cxn ang="0">
                  <a:pos x="12" y="83"/>
                </a:cxn>
                <a:cxn ang="0">
                  <a:pos x="50" y="38"/>
                </a:cxn>
                <a:cxn ang="0">
                  <a:pos x="107" y="13"/>
                </a:cxn>
                <a:cxn ang="0">
                  <a:pos x="182" y="0"/>
                </a:cxn>
              </a:cxnLst>
              <a:rect l="0" t="0" r="r" b="b"/>
              <a:pathLst>
                <a:path w="390" h="533">
                  <a:moveTo>
                    <a:pt x="182" y="0"/>
                  </a:moveTo>
                  <a:lnTo>
                    <a:pt x="245" y="6"/>
                  </a:lnTo>
                  <a:lnTo>
                    <a:pt x="302" y="25"/>
                  </a:lnTo>
                  <a:lnTo>
                    <a:pt x="346" y="57"/>
                  </a:lnTo>
                  <a:lnTo>
                    <a:pt x="377" y="102"/>
                  </a:lnTo>
                  <a:lnTo>
                    <a:pt x="390" y="160"/>
                  </a:lnTo>
                  <a:lnTo>
                    <a:pt x="377" y="212"/>
                  </a:lnTo>
                  <a:lnTo>
                    <a:pt x="346" y="263"/>
                  </a:lnTo>
                  <a:lnTo>
                    <a:pt x="302" y="302"/>
                  </a:lnTo>
                  <a:lnTo>
                    <a:pt x="252" y="340"/>
                  </a:lnTo>
                  <a:lnTo>
                    <a:pt x="170" y="391"/>
                  </a:lnTo>
                  <a:lnTo>
                    <a:pt x="94" y="456"/>
                  </a:lnTo>
                  <a:lnTo>
                    <a:pt x="245" y="456"/>
                  </a:lnTo>
                  <a:lnTo>
                    <a:pt x="258" y="456"/>
                  </a:lnTo>
                  <a:lnTo>
                    <a:pt x="270" y="456"/>
                  </a:lnTo>
                  <a:lnTo>
                    <a:pt x="289" y="456"/>
                  </a:lnTo>
                  <a:lnTo>
                    <a:pt x="308" y="449"/>
                  </a:lnTo>
                  <a:lnTo>
                    <a:pt x="321" y="449"/>
                  </a:lnTo>
                  <a:lnTo>
                    <a:pt x="327" y="449"/>
                  </a:lnTo>
                  <a:lnTo>
                    <a:pt x="340" y="436"/>
                  </a:lnTo>
                  <a:lnTo>
                    <a:pt x="340" y="424"/>
                  </a:lnTo>
                  <a:lnTo>
                    <a:pt x="346" y="404"/>
                  </a:lnTo>
                  <a:lnTo>
                    <a:pt x="352" y="391"/>
                  </a:lnTo>
                  <a:lnTo>
                    <a:pt x="352" y="379"/>
                  </a:lnTo>
                  <a:lnTo>
                    <a:pt x="384" y="379"/>
                  </a:lnTo>
                  <a:lnTo>
                    <a:pt x="390" y="379"/>
                  </a:lnTo>
                  <a:lnTo>
                    <a:pt x="359" y="533"/>
                  </a:lnTo>
                  <a:lnTo>
                    <a:pt x="0" y="533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6" y="494"/>
                  </a:lnTo>
                  <a:lnTo>
                    <a:pt x="195" y="327"/>
                  </a:lnTo>
                  <a:lnTo>
                    <a:pt x="252" y="276"/>
                  </a:lnTo>
                  <a:lnTo>
                    <a:pt x="289" y="218"/>
                  </a:lnTo>
                  <a:lnTo>
                    <a:pt x="302" y="160"/>
                  </a:lnTo>
                  <a:lnTo>
                    <a:pt x="289" y="102"/>
                  </a:lnTo>
                  <a:lnTo>
                    <a:pt x="264" y="64"/>
                  </a:lnTo>
                  <a:lnTo>
                    <a:pt x="214" y="38"/>
                  </a:lnTo>
                  <a:lnTo>
                    <a:pt x="164" y="32"/>
                  </a:lnTo>
                  <a:lnTo>
                    <a:pt x="94" y="51"/>
                  </a:lnTo>
                  <a:lnTo>
                    <a:pt x="44" y="96"/>
                  </a:lnTo>
                  <a:lnTo>
                    <a:pt x="63" y="96"/>
                  </a:lnTo>
                  <a:lnTo>
                    <a:pt x="75" y="109"/>
                  </a:lnTo>
                  <a:lnTo>
                    <a:pt x="82" y="122"/>
                  </a:lnTo>
                  <a:lnTo>
                    <a:pt x="88" y="141"/>
                  </a:lnTo>
                  <a:lnTo>
                    <a:pt x="82" y="160"/>
                  </a:lnTo>
                  <a:lnTo>
                    <a:pt x="75" y="173"/>
                  </a:lnTo>
                  <a:lnTo>
                    <a:pt x="69" y="179"/>
                  </a:lnTo>
                  <a:lnTo>
                    <a:pt x="57" y="186"/>
                  </a:lnTo>
                  <a:lnTo>
                    <a:pt x="44" y="186"/>
                  </a:lnTo>
                  <a:lnTo>
                    <a:pt x="38" y="186"/>
                  </a:lnTo>
                  <a:lnTo>
                    <a:pt x="25" y="186"/>
                  </a:lnTo>
                  <a:lnTo>
                    <a:pt x="12" y="179"/>
                  </a:lnTo>
                  <a:lnTo>
                    <a:pt x="6" y="173"/>
                  </a:lnTo>
                  <a:lnTo>
                    <a:pt x="0" y="160"/>
                  </a:lnTo>
                  <a:lnTo>
                    <a:pt x="0" y="141"/>
                  </a:lnTo>
                  <a:lnTo>
                    <a:pt x="12" y="83"/>
                  </a:lnTo>
                  <a:lnTo>
                    <a:pt x="50" y="38"/>
                  </a:lnTo>
                  <a:lnTo>
                    <a:pt x="107" y="13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" name="Freeform 28"/>
            <p:cNvSpPr>
              <a:spLocks noEditPoints="1"/>
            </p:cNvSpPr>
            <p:nvPr/>
          </p:nvSpPr>
          <p:spPr bwMode="auto">
            <a:xfrm>
              <a:off x="17995" y="1874"/>
              <a:ext cx="1214" cy="1104"/>
            </a:xfrm>
            <a:custGeom>
              <a:avLst/>
              <a:gdLst/>
              <a:ahLst/>
              <a:cxnLst>
                <a:cxn ang="0">
                  <a:pos x="591" y="51"/>
                </a:cxn>
                <a:cxn ang="0">
                  <a:pos x="553" y="57"/>
                </a:cxn>
                <a:cxn ang="0">
                  <a:pos x="541" y="90"/>
                </a:cxn>
                <a:cxn ang="0">
                  <a:pos x="534" y="109"/>
                </a:cxn>
                <a:cxn ang="0">
                  <a:pos x="308" y="1014"/>
                </a:cxn>
                <a:cxn ang="0">
                  <a:pos x="308" y="1027"/>
                </a:cxn>
                <a:cxn ang="0">
                  <a:pos x="302" y="1034"/>
                </a:cxn>
                <a:cxn ang="0">
                  <a:pos x="314" y="1053"/>
                </a:cxn>
                <a:cxn ang="0">
                  <a:pos x="541" y="1053"/>
                </a:cxn>
                <a:cxn ang="0">
                  <a:pos x="742" y="1008"/>
                </a:cxn>
                <a:cxn ang="0">
                  <a:pos x="868" y="912"/>
                </a:cxn>
                <a:cxn ang="0">
                  <a:pos x="969" y="777"/>
                </a:cxn>
                <a:cxn ang="0">
                  <a:pos x="1044" y="571"/>
                </a:cxn>
                <a:cxn ang="0">
                  <a:pos x="1076" y="404"/>
                </a:cxn>
                <a:cxn ang="0">
                  <a:pos x="1063" y="250"/>
                </a:cxn>
                <a:cxn ang="0">
                  <a:pos x="987" y="115"/>
                </a:cxn>
                <a:cxn ang="0">
                  <a:pos x="862" y="57"/>
                </a:cxn>
                <a:cxn ang="0">
                  <a:pos x="616" y="45"/>
                </a:cxn>
                <a:cxn ang="0">
                  <a:pos x="836" y="0"/>
                </a:cxn>
                <a:cxn ang="0">
                  <a:pos x="1044" y="57"/>
                </a:cxn>
                <a:cxn ang="0">
                  <a:pos x="1170" y="199"/>
                </a:cxn>
                <a:cxn ang="0">
                  <a:pos x="1214" y="411"/>
                </a:cxn>
                <a:cxn ang="0">
                  <a:pos x="1145" y="700"/>
                </a:cxn>
                <a:cxn ang="0">
                  <a:pos x="962" y="944"/>
                </a:cxn>
                <a:cxn ang="0">
                  <a:pos x="711" y="1085"/>
                </a:cxn>
                <a:cxn ang="0">
                  <a:pos x="44" y="1104"/>
                </a:cxn>
                <a:cxn ang="0">
                  <a:pos x="12" y="1104"/>
                </a:cxn>
                <a:cxn ang="0">
                  <a:pos x="0" y="1092"/>
                </a:cxn>
                <a:cxn ang="0">
                  <a:pos x="0" y="1072"/>
                </a:cxn>
                <a:cxn ang="0">
                  <a:pos x="12" y="1053"/>
                </a:cxn>
                <a:cxn ang="0">
                  <a:pos x="44" y="1053"/>
                </a:cxn>
                <a:cxn ang="0">
                  <a:pos x="144" y="1047"/>
                </a:cxn>
                <a:cxn ang="0">
                  <a:pos x="176" y="1008"/>
                </a:cxn>
                <a:cxn ang="0">
                  <a:pos x="188" y="976"/>
                </a:cxn>
                <a:cxn ang="0">
                  <a:pos x="402" y="96"/>
                </a:cxn>
                <a:cxn ang="0">
                  <a:pos x="409" y="77"/>
                </a:cxn>
                <a:cxn ang="0">
                  <a:pos x="396" y="57"/>
                </a:cxn>
                <a:cxn ang="0">
                  <a:pos x="371" y="51"/>
                </a:cxn>
                <a:cxn ang="0">
                  <a:pos x="327" y="51"/>
                </a:cxn>
                <a:cxn ang="0">
                  <a:pos x="283" y="45"/>
                </a:cxn>
                <a:cxn ang="0">
                  <a:pos x="258" y="38"/>
                </a:cxn>
                <a:cxn ang="0">
                  <a:pos x="258" y="13"/>
                </a:cxn>
                <a:cxn ang="0">
                  <a:pos x="276" y="0"/>
                </a:cxn>
                <a:cxn ang="0">
                  <a:pos x="302" y="0"/>
                </a:cxn>
              </a:cxnLst>
              <a:rect l="0" t="0" r="r" b="b"/>
              <a:pathLst>
                <a:path w="1214" h="1104">
                  <a:moveTo>
                    <a:pt x="616" y="45"/>
                  </a:moveTo>
                  <a:lnTo>
                    <a:pt x="591" y="51"/>
                  </a:lnTo>
                  <a:lnTo>
                    <a:pt x="566" y="51"/>
                  </a:lnTo>
                  <a:lnTo>
                    <a:pt x="553" y="57"/>
                  </a:lnTo>
                  <a:lnTo>
                    <a:pt x="547" y="70"/>
                  </a:lnTo>
                  <a:lnTo>
                    <a:pt x="541" y="90"/>
                  </a:lnTo>
                  <a:lnTo>
                    <a:pt x="534" y="109"/>
                  </a:lnTo>
                  <a:lnTo>
                    <a:pt x="534" y="109"/>
                  </a:lnTo>
                  <a:lnTo>
                    <a:pt x="314" y="1002"/>
                  </a:lnTo>
                  <a:lnTo>
                    <a:pt x="308" y="1014"/>
                  </a:lnTo>
                  <a:lnTo>
                    <a:pt x="308" y="1021"/>
                  </a:lnTo>
                  <a:lnTo>
                    <a:pt x="308" y="1027"/>
                  </a:lnTo>
                  <a:lnTo>
                    <a:pt x="308" y="1034"/>
                  </a:lnTo>
                  <a:lnTo>
                    <a:pt x="302" y="1034"/>
                  </a:lnTo>
                  <a:lnTo>
                    <a:pt x="308" y="1047"/>
                  </a:lnTo>
                  <a:lnTo>
                    <a:pt x="314" y="1053"/>
                  </a:lnTo>
                  <a:lnTo>
                    <a:pt x="327" y="1053"/>
                  </a:lnTo>
                  <a:lnTo>
                    <a:pt x="541" y="1053"/>
                  </a:lnTo>
                  <a:lnTo>
                    <a:pt x="648" y="1040"/>
                  </a:lnTo>
                  <a:lnTo>
                    <a:pt x="742" y="1008"/>
                  </a:lnTo>
                  <a:lnTo>
                    <a:pt x="818" y="963"/>
                  </a:lnTo>
                  <a:lnTo>
                    <a:pt x="868" y="912"/>
                  </a:lnTo>
                  <a:lnTo>
                    <a:pt x="906" y="873"/>
                  </a:lnTo>
                  <a:lnTo>
                    <a:pt x="969" y="777"/>
                  </a:lnTo>
                  <a:lnTo>
                    <a:pt x="1013" y="674"/>
                  </a:lnTo>
                  <a:lnTo>
                    <a:pt x="1044" y="571"/>
                  </a:lnTo>
                  <a:lnTo>
                    <a:pt x="1063" y="481"/>
                  </a:lnTo>
                  <a:lnTo>
                    <a:pt x="1076" y="404"/>
                  </a:lnTo>
                  <a:lnTo>
                    <a:pt x="1076" y="347"/>
                  </a:lnTo>
                  <a:lnTo>
                    <a:pt x="1063" y="250"/>
                  </a:lnTo>
                  <a:lnTo>
                    <a:pt x="1038" y="173"/>
                  </a:lnTo>
                  <a:lnTo>
                    <a:pt x="987" y="115"/>
                  </a:lnTo>
                  <a:lnTo>
                    <a:pt x="931" y="77"/>
                  </a:lnTo>
                  <a:lnTo>
                    <a:pt x="862" y="57"/>
                  </a:lnTo>
                  <a:lnTo>
                    <a:pt x="786" y="45"/>
                  </a:lnTo>
                  <a:lnTo>
                    <a:pt x="616" y="45"/>
                  </a:lnTo>
                  <a:close/>
                  <a:moveTo>
                    <a:pt x="302" y="0"/>
                  </a:moveTo>
                  <a:lnTo>
                    <a:pt x="836" y="0"/>
                  </a:lnTo>
                  <a:lnTo>
                    <a:pt x="950" y="13"/>
                  </a:lnTo>
                  <a:lnTo>
                    <a:pt x="1044" y="57"/>
                  </a:lnTo>
                  <a:lnTo>
                    <a:pt x="1113" y="122"/>
                  </a:lnTo>
                  <a:lnTo>
                    <a:pt x="1170" y="199"/>
                  </a:lnTo>
                  <a:lnTo>
                    <a:pt x="1201" y="302"/>
                  </a:lnTo>
                  <a:lnTo>
                    <a:pt x="1214" y="411"/>
                  </a:lnTo>
                  <a:lnTo>
                    <a:pt x="1195" y="558"/>
                  </a:lnTo>
                  <a:lnTo>
                    <a:pt x="1145" y="700"/>
                  </a:lnTo>
                  <a:lnTo>
                    <a:pt x="1063" y="835"/>
                  </a:lnTo>
                  <a:lnTo>
                    <a:pt x="962" y="944"/>
                  </a:lnTo>
                  <a:lnTo>
                    <a:pt x="843" y="1027"/>
                  </a:lnTo>
                  <a:lnTo>
                    <a:pt x="711" y="1085"/>
                  </a:lnTo>
                  <a:lnTo>
                    <a:pt x="572" y="1104"/>
                  </a:lnTo>
                  <a:lnTo>
                    <a:pt x="44" y="1104"/>
                  </a:lnTo>
                  <a:lnTo>
                    <a:pt x="25" y="1104"/>
                  </a:lnTo>
                  <a:lnTo>
                    <a:pt x="12" y="1104"/>
                  </a:lnTo>
                  <a:lnTo>
                    <a:pt x="6" y="1098"/>
                  </a:lnTo>
                  <a:lnTo>
                    <a:pt x="0" y="1092"/>
                  </a:lnTo>
                  <a:lnTo>
                    <a:pt x="0" y="1085"/>
                  </a:lnTo>
                  <a:lnTo>
                    <a:pt x="0" y="1072"/>
                  </a:lnTo>
                  <a:lnTo>
                    <a:pt x="6" y="1059"/>
                  </a:lnTo>
                  <a:lnTo>
                    <a:pt x="12" y="1053"/>
                  </a:lnTo>
                  <a:lnTo>
                    <a:pt x="25" y="1053"/>
                  </a:lnTo>
                  <a:lnTo>
                    <a:pt x="44" y="1053"/>
                  </a:lnTo>
                  <a:lnTo>
                    <a:pt x="106" y="1053"/>
                  </a:lnTo>
                  <a:lnTo>
                    <a:pt x="144" y="1047"/>
                  </a:lnTo>
                  <a:lnTo>
                    <a:pt x="169" y="1034"/>
                  </a:lnTo>
                  <a:lnTo>
                    <a:pt x="176" y="1008"/>
                  </a:lnTo>
                  <a:lnTo>
                    <a:pt x="188" y="976"/>
                  </a:lnTo>
                  <a:lnTo>
                    <a:pt x="188" y="976"/>
                  </a:lnTo>
                  <a:lnTo>
                    <a:pt x="402" y="109"/>
                  </a:lnTo>
                  <a:lnTo>
                    <a:pt x="402" y="96"/>
                  </a:lnTo>
                  <a:lnTo>
                    <a:pt x="409" y="83"/>
                  </a:lnTo>
                  <a:lnTo>
                    <a:pt x="409" y="77"/>
                  </a:lnTo>
                  <a:lnTo>
                    <a:pt x="402" y="70"/>
                  </a:lnTo>
                  <a:lnTo>
                    <a:pt x="396" y="57"/>
                  </a:lnTo>
                  <a:lnTo>
                    <a:pt x="390" y="57"/>
                  </a:lnTo>
                  <a:lnTo>
                    <a:pt x="371" y="51"/>
                  </a:lnTo>
                  <a:lnTo>
                    <a:pt x="352" y="51"/>
                  </a:lnTo>
                  <a:lnTo>
                    <a:pt x="327" y="51"/>
                  </a:lnTo>
                  <a:lnTo>
                    <a:pt x="302" y="45"/>
                  </a:lnTo>
                  <a:lnTo>
                    <a:pt x="283" y="45"/>
                  </a:lnTo>
                  <a:lnTo>
                    <a:pt x="270" y="45"/>
                  </a:lnTo>
                  <a:lnTo>
                    <a:pt x="258" y="38"/>
                  </a:lnTo>
                  <a:lnTo>
                    <a:pt x="258" y="32"/>
                  </a:lnTo>
                  <a:lnTo>
                    <a:pt x="258" y="13"/>
                  </a:lnTo>
                  <a:lnTo>
                    <a:pt x="264" y="6"/>
                  </a:lnTo>
                  <a:lnTo>
                    <a:pt x="276" y="0"/>
                  </a:lnTo>
                  <a:lnTo>
                    <a:pt x="289" y="0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9341" y="1450"/>
              <a:ext cx="1359" cy="860"/>
            </a:xfrm>
            <a:custGeom>
              <a:avLst/>
              <a:gdLst/>
              <a:ahLst/>
              <a:cxnLst>
                <a:cxn ang="0">
                  <a:pos x="497" y="6"/>
                </a:cxn>
                <a:cxn ang="0">
                  <a:pos x="497" y="13"/>
                </a:cxn>
                <a:cxn ang="0">
                  <a:pos x="541" y="205"/>
                </a:cxn>
                <a:cxn ang="0">
                  <a:pos x="699" y="642"/>
                </a:cxn>
                <a:cxn ang="0">
                  <a:pos x="818" y="533"/>
                </a:cxn>
                <a:cxn ang="0">
                  <a:pos x="1101" y="237"/>
                </a:cxn>
                <a:cxn ang="0">
                  <a:pos x="1303" y="6"/>
                </a:cxn>
                <a:cxn ang="0">
                  <a:pos x="1315" y="0"/>
                </a:cxn>
                <a:cxn ang="0">
                  <a:pos x="1328" y="19"/>
                </a:cxn>
                <a:cxn ang="0">
                  <a:pos x="1322" y="38"/>
                </a:cxn>
                <a:cxn ang="0">
                  <a:pos x="1290" y="237"/>
                </a:cxn>
                <a:cxn ang="0">
                  <a:pos x="1252" y="552"/>
                </a:cxn>
                <a:cxn ang="0">
                  <a:pos x="1252" y="674"/>
                </a:cxn>
                <a:cxn ang="0">
                  <a:pos x="1259" y="745"/>
                </a:cxn>
                <a:cxn ang="0">
                  <a:pos x="1290" y="764"/>
                </a:cxn>
                <a:cxn ang="0">
                  <a:pos x="1322" y="758"/>
                </a:cxn>
                <a:cxn ang="0">
                  <a:pos x="1353" y="751"/>
                </a:cxn>
                <a:cxn ang="0">
                  <a:pos x="1341" y="783"/>
                </a:cxn>
                <a:cxn ang="0">
                  <a:pos x="1215" y="841"/>
                </a:cxn>
                <a:cxn ang="0">
                  <a:pos x="1171" y="822"/>
                </a:cxn>
                <a:cxn ang="0">
                  <a:pos x="1152" y="790"/>
                </a:cxn>
                <a:cxn ang="0">
                  <a:pos x="1145" y="719"/>
                </a:cxn>
                <a:cxn ang="0">
                  <a:pos x="1152" y="591"/>
                </a:cxn>
                <a:cxn ang="0">
                  <a:pos x="1183" y="282"/>
                </a:cxn>
                <a:cxn ang="0">
                  <a:pos x="1127" y="295"/>
                </a:cxn>
                <a:cxn ang="0">
                  <a:pos x="950" y="481"/>
                </a:cxn>
                <a:cxn ang="0">
                  <a:pos x="818" y="623"/>
                </a:cxn>
                <a:cxn ang="0">
                  <a:pos x="680" y="758"/>
                </a:cxn>
                <a:cxn ang="0">
                  <a:pos x="642" y="751"/>
                </a:cxn>
                <a:cxn ang="0">
                  <a:pos x="604" y="693"/>
                </a:cxn>
                <a:cxn ang="0">
                  <a:pos x="504" y="437"/>
                </a:cxn>
                <a:cxn ang="0">
                  <a:pos x="403" y="295"/>
                </a:cxn>
                <a:cxn ang="0">
                  <a:pos x="309" y="584"/>
                </a:cxn>
                <a:cxn ang="0">
                  <a:pos x="239" y="738"/>
                </a:cxn>
                <a:cxn ang="0">
                  <a:pos x="113" y="860"/>
                </a:cxn>
                <a:cxn ang="0">
                  <a:pos x="63" y="854"/>
                </a:cxn>
                <a:cxn ang="0">
                  <a:pos x="13" y="828"/>
                </a:cxn>
                <a:cxn ang="0">
                  <a:pos x="0" y="803"/>
                </a:cxn>
                <a:cxn ang="0">
                  <a:pos x="19" y="745"/>
                </a:cxn>
                <a:cxn ang="0">
                  <a:pos x="51" y="713"/>
                </a:cxn>
                <a:cxn ang="0">
                  <a:pos x="57" y="719"/>
                </a:cxn>
                <a:cxn ang="0">
                  <a:pos x="120" y="745"/>
                </a:cxn>
                <a:cxn ang="0">
                  <a:pos x="176" y="738"/>
                </a:cxn>
                <a:cxn ang="0">
                  <a:pos x="239" y="642"/>
                </a:cxn>
                <a:cxn ang="0">
                  <a:pos x="365" y="282"/>
                </a:cxn>
                <a:cxn ang="0">
                  <a:pos x="403" y="58"/>
                </a:cxn>
                <a:cxn ang="0">
                  <a:pos x="434" y="19"/>
                </a:cxn>
                <a:cxn ang="0">
                  <a:pos x="478" y="0"/>
                </a:cxn>
              </a:cxnLst>
              <a:rect l="0" t="0" r="r" b="b"/>
              <a:pathLst>
                <a:path w="1359" h="860">
                  <a:moveTo>
                    <a:pt x="478" y="0"/>
                  </a:moveTo>
                  <a:lnTo>
                    <a:pt x="485" y="0"/>
                  </a:lnTo>
                  <a:lnTo>
                    <a:pt x="497" y="6"/>
                  </a:lnTo>
                  <a:lnTo>
                    <a:pt x="497" y="6"/>
                  </a:lnTo>
                  <a:lnTo>
                    <a:pt x="497" y="6"/>
                  </a:lnTo>
                  <a:lnTo>
                    <a:pt x="497" y="13"/>
                  </a:lnTo>
                  <a:lnTo>
                    <a:pt x="504" y="25"/>
                  </a:lnTo>
                  <a:lnTo>
                    <a:pt x="504" y="38"/>
                  </a:lnTo>
                  <a:lnTo>
                    <a:pt x="541" y="205"/>
                  </a:lnTo>
                  <a:lnTo>
                    <a:pt x="592" y="372"/>
                  </a:lnTo>
                  <a:lnTo>
                    <a:pt x="642" y="520"/>
                  </a:lnTo>
                  <a:lnTo>
                    <a:pt x="699" y="642"/>
                  </a:lnTo>
                  <a:lnTo>
                    <a:pt x="743" y="604"/>
                  </a:lnTo>
                  <a:lnTo>
                    <a:pt x="780" y="571"/>
                  </a:lnTo>
                  <a:lnTo>
                    <a:pt x="818" y="533"/>
                  </a:lnTo>
                  <a:lnTo>
                    <a:pt x="862" y="494"/>
                  </a:lnTo>
                  <a:lnTo>
                    <a:pt x="913" y="437"/>
                  </a:lnTo>
                  <a:lnTo>
                    <a:pt x="1101" y="237"/>
                  </a:lnTo>
                  <a:lnTo>
                    <a:pt x="1290" y="25"/>
                  </a:lnTo>
                  <a:lnTo>
                    <a:pt x="1296" y="13"/>
                  </a:lnTo>
                  <a:lnTo>
                    <a:pt x="1303" y="6"/>
                  </a:lnTo>
                  <a:lnTo>
                    <a:pt x="1309" y="0"/>
                  </a:lnTo>
                  <a:lnTo>
                    <a:pt x="1315" y="0"/>
                  </a:lnTo>
                  <a:lnTo>
                    <a:pt x="1315" y="0"/>
                  </a:lnTo>
                  <a:lnTo>
                    <a:pt x="1322" y="0"/>
                  </a:lnTo>
                  <a:lnTo>
                    <a:pt x="1328" y="6"/>
                  </a:lnTo>
                  <a:lnTo>
                    <a:pt x="1328" y="19"/>
                  </a:lnTo>
                  <a:lnTo>
                    <a:pt x="1328" y="19"/>
                  </a:lnTo>
                  <a:lnTo>
                    <a:pt x="1328" y="32"/>
                  </a:lnTo>
                  <a:lnTo>
                    <a:pt x="1322" y="38"/>
                  </a:lnTo>
                  <a:lnTo>
                    <a:pt x="1322" y="45"/>
                  </a:lnTo>
                  <a:lnTo>
                    <a:pt x="1303" y="135"/>
                  </a:lnTo>
                  <a:lnTo>
                    <a:pt x="1290" y="237"/>
                  </a:lnTo>
                  <a:lnTo>
                    <a:pt x="1271" y="353"/>
                  </a:lnTo>
                  <a:lnTo>
                    <a:pt x="1259" y="462"/>
                  </a:lnTo>
                  <a:lnTo>
                    <a:pt x="1252" y="552"/>
                  </a:lnTo>
                  <a:lnTo>
                    <a:pt x="1252" y="629"/>
                  </a:lnTo>
                  <a:lnTo>
                    <a:pt x="1252" y="642"/>
                  </a:lnTo>
                  <a:lnTo>
                    <a:pt x="1252" y="674"/>
                  </a:lnTo>
                  <a:lnTo>
                    <a:pt x="1252" y="713"/>
                  </a:lnTo>
                  <a:lnTo>
                    <a:pt x="1259" y="732"/>
                  </a:lnTo>
                  <a:lnTo>
                    <a:pt x="1259" y="745"/>
                  </a:lnTo>
                  <a:lnTo>
                    <a:pt x="1265" y="758"/>
                  </a:lnTo>
                  <a:lnTo>
                    <a:pt x="1278" y="764"/>
                  </a:lnTo>
                  <a:lnTo>
                    <a:pt x="1290" y="764"/>
                  </a:lnTo>
                  <a:lnTo>
                    <a:pt x="1296" y="764"/>
                  </a:lnTo>
                  <a:lnTo>
                    <a:pt x="1309" y="758"/>
                  </a:lnTo>
                  <a:lnTo>
                    <a:pt x="1322" y="758"/>
                  </a:lnTo>
                  <a:lnTo>
                    <a:pt x="1334" y="751"/>
                  </a:lnTo>
                  <a:lnTo>
                    <a:pt x="1347" y="751"/>
                  </a:lnTo>
                  <a:lnTo>
                    <a:pt x="1353" y="751"/>
                  </a:lnTo>
                  <a:lnTo>
                    <a:pt x="1353" y="751"/>
                  </a:lnTo>
                  <a:lnTo>
                    <a:pt x="1359" y="758"/>
                  </a:lnTo>
                  <a:lnTo>
                    <a:pt x="1341" y="783"/>
                  </a:lnTo>
                  <a:lnTo>
                    <a:pt x="1309" y="809"/>
                  </a:lnTo>
                  <a:lnTo>
                    <a:pt x="1259" y="828"/>
                  </a:lnTo>
                  <a:lnTo>
                    <a:pt x="1215" y="841"/>
                  </a:lnTo>
                  <a:lnTo>
                    <a:pt x="1196" y="835"/>
                  </a:lnTo>
                  <a:lnTo>
                    <a:pt x="1177" y="828"/>
                  </a:lnTo>
                  <a:lnTo>
                    <a:pt x="1171" y="822"/>
                  </a:lnTo>
                  <a:lnTo>
                    <a:pt x="1164" y="809"/>
                  </a:lnTo>
                  <a:lnTo>
                    <a:pt x="1158" y="803"/>
                  </a:lnTo>
                  <a:lnTo>
                    <a:pt x="1152" y="790"/>
                  </a:lnTo>
                  <a:lnTo>
                    <a:pt x="1152" y="783"/>
                  </a:lnTo>
                  <a:lnTo>
                    <a:pt x="1152" y="751"/>
                  </a:lnTo>
                  <a:lnTo>
                    <a:pt x="1145" y="719"/>
                  </a:lnTo>
                  <a:lnTo>
                    <a:pt x="1145" y="700"/>
                  </a:lnTo>
                  <a:lnTo>
                    <a:pt x="1145" y="681"/>
                  </a:lnTo>
                  <a:lnTo>
                    <a:pt x="1152" y="591"/>
                  </a:lnTo>
                  <a:lnTo>
                    <a:pt x="1158" y="488"/>
                  </a:lnTo>
                  <a:lnTo>
                    <a:pt x="1171" y="379"/>
                  </a:lnTo>
                  <a:lnTo>
                    <a:pt x="1183" y="282"/>
                  </a:lnTo>
                  <a:lnTo>
                    <a:pt x="1196" y="218"/>
                  </a:lnTo>
                  <a:lnTo>
                    <a:pt x="1164" y="250"/>
                  </a:lnTo>
                  <a:lnTo>
                    <a:pt x="1127" y="295"/>
                  </a:lnTo>
                  <a:lnTo>
                    <a:pt x="1095" y="327"/>
                  </a:lnTo>
                  <a:lnTo>
                    <a:pt x="1095" y="327"/>
                  </a:lnTo>
                  <a:lnTo>
                    <a:pt x="950" y="481"/>
                  </a:lnTo>
                  <a:lnTo>
                    <a:pt x="919" y="520"/>
                  </a:lnTo>
                  <a:lnTo>
                    <a:pt x="869" y="571"/>
                  </a:lnTo>
                  <a:lnTo>
                    <a:pt x="818" y="623"/>
                  </a:lnTo>
                  <a:lnTo>
                    <a:pt x="768" y="674"/>
                  </a:lnTo>
                  <a:lnTo>
                    <a:pt x="718" y="719"/>
                  </a:lnTo>
                  <a:lnTo>
                    <a:pt x="680" y="758"/>
                  </a:lnTo>
                  <a:lnTo>
                    <a:pt x="661" y="764"/>
                  </a:lnTo>
                  <a:lnTo>
                    <a:pt x="655" y="764"/>
                  </a:lnTo>
                  <a:lnTo>
                    <a:pt x="642" y="751"/>
                  </a:lnTo>
                  <a:lnTo>
                    <a:pt x="629" y="738"/>
                  </a:lnTo>
                  <a:lnTo>
                    <a:pt x="617" y="713"/>
                  </a:lnTo>
                  <a:lnTo>
                    <a:pt x="604" y="693"/>
                  </a:lnTo>
                  <a:lnTo>
                    <a:pt x="598" y="674"/>
                  </a:lnTo>
                  <a:lnTo>
                    <a:pt x="548" y="571"/>
                  </a:lnTo>
                  <a:lnTo>
                    <a:pt x="504" y="437"/>
                  </a:lnTo>
                  <a:lnTo>
                    <a:pt x="460" y="302"/>
                  </a:lnTo>
                  <a:lnTo>
                    <a:pt x="428" y="173"/>
                  </a:lnTo>
                  <a:lnTo>
                    <a:pt x="403" y="295"/>
                  </a:lnTo>
                  <a:lnTo>
                    <a:pt x="371" y="411"/>
                  </a:lnTo>
                  <a:lnTo>
                    <a:pt x="334" y="507"/>
                  </a:lnTo>
                  <a:lnTo>
                    <a:pt x="309" y="584"/>
                  </a:lnTo>
                  <a:lnTo>
                    <a:pt x="283" y="636"/>
                  </a:lnTo>
                  <a:lnTo>
                    <a:pt x="264" y="681"/>
                  </a:lnTo>
                  <a:lnTo>
                    <a:pt x="239" y="738"/>
                  </a:lnTo>
                  <a:lnTo>
                    <a:pt x="202" y="796"/>
                  </a:lnTo>
                  <a:lnTo>
                    <a:pt x="157" y="848"/>
                  </a:lnTo>
                  <a:lnTo>
                    <a:pt x="113" y="860"/>
                  </a:lnTo>
                  <a:lnTo>
                    <a:pt x="101" y="860"/>
                  </a:lnTo>
                  <a:lnTo>
                    <a:pt x="82" y="860"/>
                  </a:lnTo>
                  <a:lnTo>
                    <a:pt x="63" y="854"/>
                  </a:lnTo>
                  <a:lnTo>
                    <a:pt x="44" y="848"/>
                  </a:lnTo>
                  <a:lnTo>
                    <a:pt x="25" y="835"/>
                  </a:lnTo>
                  <a:lnTo>
                    <a:pt x="13" y="828"/>
                  </a:lnTo>
                  <a:lnTo>
                    <a:pt x="6" y="815"/>
                  </a:lnTo>
                  <a:lnTo>
                    <a:pt x="0" y="809"/>
                  </a:lnTo>
                  <a:lnTo>
                    <a:pt x="0" y="803"/>
                  </a:lnTo>
                  <a:lnTo>
                    <a:pt x="6" y="783"/>
                  </a:lnTo>
                  <a:lnTo>
                    <a:pt x="13" y="764"/>
                  </a:lnTo>
                  <a:lnTo>
                    <a:pt x="19" y="745"/>
                  </a:lnTo>
                  <a:lnTo>
                    <a:pt x="25" y="726"/>
                  </a:lnTo>
                  <a:lnTo>
                    <a:pt x="38" y="713"/>
                  </a:lnTo>
                  <a:lnTo>
                    <a:pt x="51" y="713"/>
                  </a:lnTo>
                  <a:lnTo>
                    <a:pt x="51" y="713"/>
                  </a:lnTo>
                  <a:lnTo>
                    <a:pt x="51" y="713"/>
                  </a:lnTo>
                  <a:lnTo>
                    <a:pt x="57" y="719"/>
                  </a:lnTo>
                  <a:lnTo>
                    <a:pt x="76" y="732"/>
                  </a:lnTo>
                  <a:lnTo>
                    <a:pt x="101" y="738"/>
                  </a:lnTo>
                  <a:lnTo>
                    <a:pt x="120" y="745"/>
                  </a:lnTo>
                  <a:lnTo>
                    <a:pt x="139" y="745"/>
                  </a:lnTo>
                  <a:lnTo>
                    <a:pt x="151" y="751"/>
                  </a:lnTo>
                  <a:lnTo>
                    <a:pt x="176" y="738"/>
                  </a:lnTo>
                  <a:lnTo>
                    <a:pt x="202" y="706"/>
                  </a:lnTo>
                  <a:lnTo>
                    <a:pt x="227" y="668"/>
                  </a:lnTo>
                  <a:lnTo>
                    <a:pt x="239" y="642"/>
                  </a:lnTo>
                  <a:lnTo>
                    <a:pt x="296" y="501"/>
                  </a:lnTo>
                  <a:lnTo>
                    <a:pt x="334" y="385"/>
                  </a:lnTo>
                  <a:lnTo>
                    <a:pt x="365" y="282"/>
                  </a:lnTo>
                  <a:lnTo>
                    <a:pt x="384" y="192"/>
                  </a:lnTo>
                  <a:lnTo>
                    <a:pt x="397" y="115"/>
                  </a:lnTo>
                  <a:lnTo>
                    <a:pt x="403" y="58"/>
                  </a:lnTo>
                  <a:lnTo>
                    <a:pt x="409" y="45"/>
                  </a:lnTo>
                  <a:lnTo>
                    <a:pt x="422" y="25"/>
                  </a:lnTo>
                  <a:lnTo>
                    <a:pt x="434" y="19"/>
                  </a:lnTo>
                  <a:lnTo>
                    <a:pt x="453" y="6"/>
                  </a:lnTo>
                  <a:lnTo>
                    <a:pt x="466" y="0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6" name="Freeform 30"/>
            <p:cNvSpPr>
              <a:spLocks noEditPoints="1"/>
            </p:cNvSpPr>
            <p:nvPr/>
          </p:nvSpPr>
          <p:spPr bwMode="auto">
            <a:xfrm>
              <a:off x="20851" y="1880"/>
              <a:ext cx="403" cy="552"/>
            </a:xfrm>
            <a:custGeom>
              <a:avLst/>
              <a:gdLst/>
              <a:ahLst/>
              <a:cxnLst>
                <a:cxn ang="0">
                  <a:pos x="202" y="26"/>
                </a:cxn>
                <a:cxn ang="0">
                  <a:pos x="170" y="32"/>
                </a:cxn>
                <a:cxn ang="0">
                  <a:pos x="139" y="39"/>
                </a:cxn>
                <a:cxn ang="0">
                  <a:pos x="107" y="64"/>
                </a:cxn>
                <a:cxn ang="0">
                  <a:pos x="89" y="109"/>
                </a:cxn>
                <a:cxn ang="0">
                  <a:pos x="76" y="180"/>
                </a:cxn>
                <a:cxn ang="0">
                  <a:pos x="76" y="263"/>
                </a:cxn>
                <a:cxn ang="0">
                  <a:pos x="76" y="360"/>
                </a:cxn>
                <a:cxn ang="0">
                  <a:pos x="89" y="430"/>
                </a:cxn>
                <a:cxn ang="0">
                  <a:pos x="107" y="482"/>
                </a:cxn>
                <a:cxn ang="0">
                  <a:pos x="139" y="507"/>
                </a:cxn>
                <a:cxn ang="0">
                  <a:pos x="177" y="520"/>
                </a:cxn>
                <a:cxn ang="0">
                  <a:pos x="202" y="527"/>
                </a:cxn>
                <a:cxn ang="0">
                  <a:pos x="202" y="527"/>
                </a:cxn>
                <a:cxn ang="0">
                  <a:pos x="202" y="527"/>
                </a:cxn>
                <a:cxn ang="0">
                  <a:pos x="202" y="527"/>
                </a:cxn>
                <a:cxn ang="0">
                  <a:pos x="227" y="520"/>
                </a:cxn>
                <a:cxn ang="0">
                  <a:pos x="265" y="507"/>
                </a:cxn>
                <a:cxn ang="0">
                  <a:pos x="290" y="482"/>
                </a:cxn>
                <a:cxn ang="0">
                  <a:pos x="315" y="437"/>
                </a:cxn>
                <a:cxn ang="0">
                  <a:pos x="328" y="353"/>
                </a:cxn>
                <a:cxn ang="0">
                  <a:pos x="328" y="263"/>
                </a:cxn>
                <a:cxn ang="0">
                  <a:pos x="328" y="218"/>
                </a:cxn>
                <a:cxn ang="0">
                  <a:pos x="321" y="161"/>
                </a:cxn>
                <a:cxn ang="0">
                  <a:pos x="315" y="116"/>
                </a:cxn>
                <a:cxn ang="0">
                  <a:pos x="290" y="64"/>
                </a:cxn>
                <a:cxn ang="0">
                  <a:pos x="252" y="39"/>
                </a:cxn>
                <a:cxn ang="0">
                  <a:pos x="202" y="26"/>
                </a:cxn>
                <a:cxn ang="0">
                  <a:pos x="202" y="0"/>
                </a:cxn>
                <a:cxn ang="0">
                  <a:pos x="271" y="13"/>
                </a:cxn>
                <a:cxn ang="0">
                  <a:pos x="321" y="39"/>
                </a:cxn>
                <a:cxn ang="0">
                  <a:pos x="353" y="71"/>
                </a:cxn>
                <a:cxn ang="0">
                  <a:pos x="378" y="116"/>
                </a:cxn>
                <a:cxn ang="0">
                  <a:pos x="397" y="167"/>
                </a:cxn>
                <a:cxn ang="0">
                  <a:pos x="403" y="212"/>
                </a:cxn>
                <a:cxn ang="0">
                  <a:pos x="403" y="251"/>
                </a:cxn>
                <a:cxn ang="0">
                  <a:pos x="403" y="276"/>
                </a:cxn>
                <a:cxn ang="0">
                  <a:pos x="403" y="308"/>
                </a:cxn>
                <a:cxn ang="0">
                  <a:pos x="403" y="347"/>
                </a:cxn>
                <a:cxn ang="0">
                  <a:pos x="397" y="392"/>
                </a:cxn>
                <a:cxn ang="0">
                  <a:pos x="378" y="437"/>
                </a:cxn>
                <a:cxn ang="0">
                  <a:pos x="353" y="482"/>
                </a:cxn>
                <a:cxn ang="0">
                  <a:pos x="321" y="514"/>
                </a:cxn>
                <a:cxn ang="0">
                  <a:pos x="271" y="540"/>
                </a:cxn>
                <a:cxn ang="0">
                  <a:pos x="202" y="552"/>
                </a:cxn>
                <a:cxn ang="0">
                  <a:pos x="133" y="540"/>
                </a:cxn>
                <a:cxn ang="0">
                  <a:pos x="82" y="514"/>
                </a:cxn>
                <a:cxn ang="0">
                  <a:pos x="45" y="482"/>
                </a:cxn>
                <a:cxn ang="0">
                  <a:pos x="26" y="437"/>
                </a:cxn>
                <a:cxn ang="0">
                  <a:pos x="7" y="392"/>
                </a:cxn>
                <a:cxn ang="0">
                  <a:pos x="0" y="347"/>
                </a:cxn>
                <a:cxn ang="0">
                  <a:pos x="0" y="308"/>
                </a:cxn>
                <a:cxn ang="0">
                  <a:pos x="0" y="276"/>
                </a:cxn>
                <a:cxn ang="0">
                  <a:pos x="0" y="251"/>
                </a:cxn>
                <a:cxn ang="0">
                  <a:pos x="0" y="212"/>
                </a:cxn>
                <a:cxn ang="0">
                  <a:pos x="7" y="167"/>
                </a:cxn>
                <a:cxn ang="0">
                  <a:pos x="26" y="116"/>
                </a:cxn>
                <a:cxn ang="0">
                  <a:pos x="45" y="71"/>
                </a:cxn>
                <a:cxn ang="0">
                  <a:pos x="82" y="39"/>
                </a:cxn>
                <a:cxn ang="0">
                  <a:pos x="133" y="13"/>
                </a:cxn>
                <a:cxn ang="0">
                  <a:pos x="202" y="0"/>
                </a:cxn>
              </a:cxnLst>
              <a:rect l="0" t="0" r="r" b="b"/>
              <a:pathLst>
                <a:path w="403" h="552">
                  <a:moveTo>
                    <a:pt x="202" y="26"/>
                  </a:moveTo>
                  <a:lnTo>
                    <a:pt x="170" y="32"/>
                  </a:lnTo>
                  <a:lnTo>
                    <a:pt x="139" y="39"/>
                  </a:lnTo>
                  <a:lnTo>
                    <a:pt x="107" y="64"/>
                  </a:lnTo>
                  <a:lnTo>
                    <a:pt x="89" y="109"/>
                  </a:lnTo>
                  <a:lnTo>
                    <a:pt x="76" y="180"/>
                  </a:lnTo>
                  <a:lnTo>
                    <a:pt x="76" y="263"/>
                  </a:lnTo>
                  <a:lnTo>
                    <a:pt x="76" y="360"/>
                  </a:lnTo>
                  <a:lnTo>
                    <a:pt x="89" y="430"/>
                  </a:lnTo>
                  <a:lnTo>
                    <a:pt x="107" y="482"/>
                  </a:lnTo>
                  <a:lnTo>
                    <a:pt x="139" y="507"/>
                  </a:lnTo>
                  <a:lnTo>
                    <a:pt x="177" y="520"/>
                  </a:lnTo>
                  <a:lnTo>
                    <a:pt x="202" y="527"/>
                  </a:lnTo>
                  <a:lnTo>
                    <a:pt x="202" y="527"/>
                  </a:lnTo>
                  <a:lnTo>
                    <a:pt x="202" y="527"/>
                  </a:lnTo>
                  <a:lnTo>
                    <a:pt x="202" y="527"/>
                  </a:lnTo>
                  <a:lnTo>
                    <a:pt x="227" y="520"/>
                  </a:lnTo>
                  <a:lnTo>
                    <a:pt x="265" y="507"/>
                  </a:lnTo>
                  <a:lnTo>
                    <a:pt x="290" y="482"/>
                  </a:lnTo>
                  <a:lnTo>
                    <a:pt x="315" y="437"/>
                  </a:lnTo>
                  <a:lnTo>
                    <a:pt x="328" y="353"/>
                  </a:lnTo>
                  <a:lnTo>
                    <a:pt x="328" y="263"/>
                  </a:lnTo>
                  <a:lnTo>
                    <a:pt x="328" y="218"/>
                  </a:lnTo>
                  <a:lnTo>
                    <a:pt x="321" y="161"/>
                  </a:lnTo>
                  <a:lnTo>
                    <a:pt x="315" y="116"/>
                  </a:lnTo>
                  <a:lnTo>
                    <a:pt x="290" y="64"/>
                  </a:lnTo>
                  <a:lnTo>
                    <a:pt x="252" y="39"/>
                  </a:lnTo>
                  <a:lnTo>
                    <a:pt x="202" y="26"/>
                  </a:lnTo>
                  <a:close/>
                  <a:moveTo>
                    <a:pt x="202" y="0"/>
                  </a:moveTo>
                  <a:lnTo>
                    <a:pt x="271" y="13"/>
                  </a:lnTo>
                  <a:lnTo>
                    <a:pt x="321" y="39"/>
                  </a:lnTo>
                  <a:lnTo>
                    <a:pt x="353" y="71"/>
                  </a:lnTo>
                  <a:lnTo>
                    <a:pt x="378" y="116"/>
                  </a:lnTo>
                  <a:lnTo>
                    <a:pt x="397" y="167"/>
                  </a:lnTo>
                  <a:lnTo>
                    <a:pt x="403" y="212"/>
                  </a:lnTo>
                  <a:lnTo>
                    <a:pt x="403" y="251"/>
                  </a:lnTo>
                  <a:lnTo>
                    <a:pt x="403" y="276"/>
                  </a:lnTo>
                  <a:lnTo>
                    <a:pt x="403" y="308"/>
                  </a:lnTo>
                  <a:lnTo>
                    <a:pt x="403" y="347"/>
                  </a:lnTo>
                  <a:lnTo>
                    <a:pt x="397" y="392"/>
                  </a:lnTo>
                  <a:lnTo>
                    <a:pt x="378" y="437"/>
                  </a:lnTo>
                  <a:lnTo>
                    <a:pt x="353" y="482"/>
                  </a:lnTo>
                  <a:lnTo>
                    <a:pt x="321" y="514"/>
                  </a:lnTo>
                  <a:lnTo>
                    <a:pt x="271" y="540"/>
                  </a:lnTo>
                  <a:lnTo>
                    <a:pt x="202" y="552"/>
                  </a:lnTo>
                  <a:lnTo>
                    <a:pt x="133" y="540"/>
                  </a:lnTo>
                  <a:lnTo>
                    <a:pt x="82" y="514"/>
                  </a:lnTo>
                  <a:lnTo>
                    <a:pt x="45" y="482"/>
                  </a:lnTo>
                  <a:lnTo>
                    <a:pt x="26" y="437"/>
                  </a:lnTo>
                  <a:lnTo>
                    <a:pt x="7" y="392"/>
                  </a:lnTo>
                  <a:lnTo>
                    <a:pt x="0" y="347"/>
                  </a:lnTo>
                  <a:lnTo>
                    <a:pt x="0" y="308"/>
                  </a:lnTo>
                  <a:lnTo>
                    <a:pt x="0" y="276"/>
                  </a:lnTo>
                  <a:lnTo>
                    <a:pt x="0" y="251"/>
                  </a:lnTo>
                  <a:lnTo>
                    <a:pt x="0" y="212"/>
                  </a:lnTo>
                  <a:lnTo>
                    <a:pt x="7" y="167"/>
                  </a:lnTo>
                  <a:lnTo>
                    <a:pt x="26" y="116"/>
                  </a:lnTo>
                  <a:lnTo>
                    <a:pt x="45" y="71"/>
                  </a:lnTo>
                  <a:lnTo>
                    <a:pt x="82" y="39"/>
                  </a:lnTo>
                  <a:lnTo>
                    <a:pt x="133" y="1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9316" y="2664"/>
              <a:ext cx="894" cy="783"/>
            </a:xfrm>
            <a:custGeom>
              <a:avLst/>
              <a:gdLst/>
              <a:ahLst/>
              <a:cxnLst>
                <a:cxn ang="0">
                  <a:pos x="113" y="6"/>
                </a:cxn>
                <a:cxn ang="0">
                  <a:pos x="258" y="6"/>
                </a:cxn>
                <a:cxn ang="0">
                  <a:pos x="321" y="13"/>
                </a:cxn>
                <a:cxn ang="0">
                  <a:pos x="321" y="32"/>
                </a:cxn>
                <a:cxn ang="0">
                  <a:pos x="302" y="45"/>
                </a:cxn>
                <a:cxn ang="0">
                  <a:pos x="277" y="45"/>
                </a:cxn>
                <a:cxn ang="0">
                  <a:pos x="233" y="57"/>
                </a:cxn>
                <a:cxn ang="0">
                  <a:pos x="233" y="64"/>
                </a:cxn>
                <a:cxn ang="0">
                  <a:pos x="390" y="417"/>
                </a:cxn>
                <a:cxn ang="0">
                  <a:pos x="686" y="96"/>
                </a:cxn>
                <a:cxn ang="0">
                  <a:pos x="705" y="57"/>
                </a:cxn>
                <a:cxn ang="0">
                  <a:pos x="686" y="45"/>
                </a:cxn>
                <a:cxn ang="0">
                  <a:pos x="661" y="38"/>
                </a:cxn>
                <a:cxn ang="0">
                  <a:pos x="654" y="13"/>
                </a:cxn>
                <a:cxn ang="0">
                  <a:pos x="667" y="0"/>
                </a:cxn>
                <a:cxn ang="0">
                  <a:pos x="793" y="6"/>
                </a:cxn>
                <a:cxn ang="0">
                  <a:pos x="881" y="0"/>
                </a:cxn>
                <a:cxn ang="0">
                  <a:pos x="894" y="19"/>
                </a:cxn>
                <a:cxn ang="0">
                  <a:pos x="887" y="38"/>
                </a:cxn>
                <a:cxn ang="0">
                  <a:pos x="831" y="51"/>
                </a:cxn>
                <a:cxn ang="0">
                  <a:pos x="699" y="141"/>
                </a:cxn>
                <a:cxn ang="0">
                  <a:pos x="396" y="469"/>
                </a:cxn>
                <a:cxn ang="0">
                  <a:pos x="384" y="494"/>
                </a:cxn>
                <a:cxn ang="0">
                  <a:pos x="359" y="597"/>
                </a:cxn>
                <a:cxn ang="0">
                  <a:pos x="340" y="668"/>
                </a:cxn>
                <a:cxn ang="0">
                  <a:pos x="327" y="719"/>
                </a:cxn>
                <a:cxn ang="0">
                  <a:pos x="334" y="738"/>
                </a:cxn>
                <a:cxn ang="0">
                  <a:pos x="371" y="745"/>
                </a:cxn>
                <a:cxn ang="0">
                  <a:pos x="415" y="745"/>
                </a:cxn>
                <a:cxn ang="0">
                  <a:pos x="434" y="758"/>
                </a:cxn>
                <a:cxn ang="0">
                  <a:pos x="422" y="783"/>
                </a:cxn>
                <a:cxn ang="0">
                  <a:pos x="371" y="783"/>
                </a:cxn>
                <a:cxn ang="0">
                  <a:pos x="264" y="777"/>
                </a:cxn>
                <a:cxn ang="0">
                  <a:pos x="189" y="783"/>
                </a:cxn>
                <a:cxn ang="0">
                  <a:pos x="107" y="783"/>
                </a:cxn>
                <a:cxn ang="0">
                  <a:pos x="101" y="758"/>
                </a:cxn>
                <a:cxn ang="0">
                  <a:pos x="126" y="745"/>
                </a:cxn>
                <a:cxn ang="0">
                  <a:pos x="214" y="732"/>
                </a:cxn>
                <a:cxn ang="0">
                  <a:pos x="289" y="469"/>
                </a:cxn>
                <a:cxn ang="0">
                  <a:pos x="101" y="57"/>
                </a:cxn>
                <a:cxn ang="0">
                  <a:pos x="57" y="45"/>
                </a:cxn>
                <a:cxn ang="0">
                  <a:pos x="13" y="38"/>
                </a:cxn>
                <a:cxn ang="0">
                  <a:pos x="6" y="19"/>
                </a:cxn>
                <a:cxn ang="0">
                  <a:pos x="19" y="0"/>
                </a:cxn>
              </a:cxnLst>
              <a:rect l="0" t="0" r="r" b="b"/>
              <a:pathLst>
                <a:path w="894" h="783">
                  <a:moveTo>
                    <a:pt x="25" y="0"/>
                  </a:moveTo>
                  <a:lnTo>
                    <a:pt x="63" y="6"/>
                  </a:lnTo>
                  <a:lnTo>
                    <a:pt x="113" y="6"/>
                  </a:lnTo>
                  <a:lnTo>
                    <a:pt x="157" y="6"/>
                  </a:lnTo>
                  <a:lnTo>
                    <a:pt x="201" y="6"/>
                  </a:lnTo>
                  <a:lnTo>
                    <a:pt x="258" y="6"/>
                  </a:lnTo>
                  <a:lnTo>
                    <a:pt x="302" y="0"/>
                  </a:lnTo>
                  <a:lnTo>
                    <a:pt x="315" y="6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21" y="19"/>
                  </a:lnTo>
                  <a:lnTo>
                    <a:pt x="321" y="32"/>
                  </a:lnTo>
                  <a:lnTo>
                    <a:pt x="315" y="38"/>
                  </a:lnTo>
                  <a:lnTo>
                    <a:pt x="308" y="45"/>
                  </a:lnTo>
                  <a:lnTo>
                    <a:pt x="302" y="45"/>
                  </a:lnTo>
                  <a:lnTo>
                    <a:pt x="289" y="45"/>
                  </a:lnTo>
                  <a:lnTo>
                    <a:pt x="283" y="45"/>
                  </a:lnTo>
                  <a:lnTo>
                    <a:pt x="277" y="45"/>
                  </a:lnTo>
                  <a:lnTo>
                    <a:pt x="258" y="45"/>
                  </a:lnTo>
                  <a:lnTo>
                    <a:pt x="245" y="51"/>
                  </a:lnTo>
                  <a:lnTo>
                    <a:pt x="233" y="57"/>
                  </a:lnTo>
                  <a:lnTo>
                    <a:pt x="233" y="64"/>
                  </a:lnTo>
                  <a:lnTo>
                    <a:pt x="233" y="64"/>
                  </a:lnTo>
                  <a:lnTo>
                    <a:pt x="233" y="64"/>
                  </a:lnTo>
                  <a:lnTo>
                    <a:pt x="233" y="70"/>
                  </a:lnTo>
                  <a:lnTo>
                    <a:pt x="239" y="83"/>
                  </a:lnTo>
                  <a:lnTo>
                    <a:pt x="390" y="417"/>
                  </a:lnTo>
                  <a:lnTo>
                    <a:pt x="667" y="122"/>
                  </a:lnTo>
                  <a:lnTo>
                    <a:pt x="680" y="109"/>
                  </a:lnTo>
                  <a:lnTo>
                    <a:pt x="686" y="96"/>
                  </a:lnTo>
                  <a:lnTo>
                    <a:pt x="699" y="77"/>
                  </a:lnTo>
                  <a:lnTo>
                    <a:pt x="705" y="64"/>
                  </a:lnTo>
                  <a:lnTo>
                    <a:pt x="705" y="57"/>
                  </a:lnTo>
                  <a:lnTo>
                    <a:pt x="699" y="57"/>
                  </a:lnTo>
                  <a:lnTo>
                    <a:pt x="699" y="51"/>
                  </a:lnTo>
                  <a:lnTo>
                    <a:pt x="686" y="45"/>
                  </a:lnTo>
                  <a:lnTo>
                    <a:pt x="673" y="45"/>
                  </a:lnTo>
                  <a:lnTo>
                    <a:pt x="667" y="45"/>
                  </a:lnTo>
                  <a:lnTo>
                    <a:pt x="661" y="38"/>
                  </a:lnTo>
                  <a:lnTo>
                    <a:pt x="654" y="38"/>
                  </a:lnTo>
                  <a:lnTo>
                    <a:pt x="648" y="25"/>
                  </a:lnTo>
                  <a:lnTo>
                    <a:pt x="654" y="13"/>
                  </a:lnTo>
                  <a:lnTo>
                    <a:pt x="654" y="6"/>
                  </a:lnTo>
                  <a:lnTo>
                    <a:pt x="661" y="6"/>
                  </a:lnTo>
                  <a:lnTo>
                    <a:pt x="667" y="0"/>
                  </a:lnTo>
                  <a:lnTo>
                    <a:pt x="673" y="0"/>
                  </a:lnTo>
                  <a:lnTo>
                    <a:pt x="730" y="6"/>
                  </a:lnTo>
                  <a:lnTo>
                    <a:pt x="793" y="6"/>
                  </a:lnTo>
                  <a:lnTo>
                    <a:pt x="818" y="6"/>
                  </a:lnTo>
                  <a:lnTo>
                    <a:pt x="850" y="6"/>
                  </a:lnTo>
                  <a:lnTo>
                    <a:pt x="881" y="0"/>
                  </a:lnTo>
                  <a:lnTo>
                    <a:pt x="887" y="6"/>
                  </a:lnTo>
                  <a:lnTo>
                    <a:pt x="894" y="13"/>
                  </a:lnTo>
                  <a:lnTo>
                    <a:pt x="894" y="19"/>
                  </a:lnTo>
                  <a:lnTo>
                    <a:pt x="894" y="32"/>
                  </a:lnTo>
                  <a:lnTo>
                    <a:pt x="887" y="38"/>
                  </a:lnTo>
                  <a:lnTo>
                    <a:pt x="887" y="38"/>
                  </a:lnTo>
                  <a:lnTo>
                    <a:pt x="881" y="45"/>
                  </a:lnTo>
                  <a:lnTo>
                    <a:pt x="868" y="45"/>
                  </a:lnTo>
                  <a:lnTo>
                    <a:pt x="831" y="51"/>
                  </a:lnTo>
                  <a:lnTo>
                    <a:pt x="768" y="77"/>
                  </a:lnTo>
                  <a:lnTo>
                    <a:pt x="730" y="109"/>
                  </a:lnTo>
                  <a:lnTo>
                    <a:pt x="699" y="141"/>
                  </a:lnTo>
                  <a:lnTo>
                    <a:pt x="699" y="141"/>
                  </a:lnTo>
                  <a:lnTo>
                    <a:pt x="403" y="462"/>
                  </a:lnTo>
                  <a:lnTo>
                    <a:pt x="396" y="469"/>
                  </a:lnTo>
                  <a:lnTo>
                    <a:pt x="390" y="475"/>
                  </a:lnTo>
                  <a:lnTo>
                    <a:pt x="384" y="481"/>
                  </a:lnTo>
                  <a:lnTo>
                    <a:pt x="384" y="494"/>
                  </a:lnTo>
                  <a:lnTo>
                    <a:pt x="378" y="513"/>
                  </a:lnTo>
                  <a:lnTo>
                    <a:pt x="371" y="552"/>
                  </a:lnTo>
                  <a:lnTo>
                    <a:pt x="359" y="597"/>
                  </a:lnTo>
                  <a:lnTo>
                    <a:pt x="346" y="629"/>
                  </a:lnTo>
                  <a:lnTo>
                    <a:pt x="346" y="648"/>
                  </a:lnTo>
                  <a:lnTo>
                    <a:pt x="340" y="668"/>
                  </a:lnTo>
                  <a:lnTo>
                    <a:pt x="334" y="687"/>
                  </a:lnTo>
                  <a:lnTo>
                    <a:pt x="334" y="706"/>
                  </a:lnTo>
                  <a:lnTo>
                    <a:pt x="327" y="719"/>
                  </a:lnTo>
                  <a:lnTo>
                    <a:pt x="327" y="725"/>
                  </a:lnTo>
                  <a:lnTo>
                    <a:pt x="327" y="732"/>
                  </a:lnTo>
                  <a:lnTo>
                    <a:pt x="334" y="738"/>
                  </a:lnTo>
                  <a:lnTo>
                    <a:pt x="340" y="738"/>
                  </a:lnTo>
                  <a:lnTo>
                    <a:pt x="352" y="738"/>
                  </a:lnTo>
                  <a:lnTo>
                    <a:pt x="371" y="745"/>
                  </a:lnTo>
                  <a:lnTo>
                    <a:pt x="384" y="745"/>
                  </a:lnTo>
                  <a:lnTo>
                    <a:pt x="396" y="745"/>
                  </a:lnTo>
                  <a:lnTo>
                    <a:pt x="415" y="745"/>
                  </a:lnTo>
                  <a:lnTo>
                    <a:pt x="422" y="745"/>
                  </a:lnTo>
                  <a:lnTo>
                    <a:pt x="434" y="751"/>
                  </a:lnTo>
                  <a:lnTo>
                    <a:pt x="434" y="758"/>
                  </a:lnTo>
                  <a:lnTo>
                    <a:pt x="434" y="770"/>
                  </a:lnTo>
                  <a:lnTo>
                    <a:pt x="428" y="777"/>
                  </a:lnTo>
                  <a:lnTo>
                    <a:pt x="422" y="783"/>
                  </a:lnTo>
                  <a:lnTo>
                    <a:pt x="415" y="783"/>
                  </a:lnTo>
                  <a:lnTo>
                    <a:pt x="409" y="783"/>
                  </a:lnTo>
                  <a:lnTo>
                    <a:pt x="371" y="783"/>
                  </a:lnTo>
                  <a:lnTo>
                    <a:pt x="334" y="783"/>
                  </a:lnTo>
                  <a:lnTo>
                    <a:pt x="296" y="783"/>
                  </a:lnTo>
                  <a:lnTo>
                    <a:pt x="264" y="777"/>
                  </a:lnTo>
                  <a:lnTo>
                    <a:pt x="239" y="777"/>
                  </a:lnTo>
                  <a:lnTo>
                    <a:pt x="214" y="783"/>
                  </a:lnTo>
                  <a:lnTo>
                    <a:pt x="189" y="783"/>
                  </a:lnTo>
                  <a:lnTo>
                    <a:pt x="151" y="783"/>
                  </a:lnTo>
                  <a:lnTo>
                    <a:pt x="120" y="783"/>
                  </a:lnTo>
                  <a:lnTo>
                    <a:pt x="107" y="783"/>
                  </a:lnTo>
                  <a:lnTo>
                    <a:pt x="101" y="777"/>
                  </a:lnTo>
                  <a:lnTo>
                    <a:pt x="101" y="764"/>
                  </a:lnTo>
                  <a:lnTo>
                    <a:pt x="101" y="758"/>
                  </a:lnTo>
                  <a:lnTo>
                    <a:pt x="107" y="751"/>
                  </a:lnTo>
                  <a:lnTo>
                    <a:pt x="113" y="745"/>
                  </a:lnTo>
                  <a:lnTo>
                    <a:pt x="126" y="745"/>
                  </a:lnTo>
                  <a:lnTo>
                    <a:pt x="132" y="745"/>
                  </a:lnTo>
                  <a:lnTo>
                    <a:pt x="182" y="738"/>
                  </a:lnTo>
                  <a:lnTo>
                    <a:pt x="214" y="732"/>
                  </a:lnTo>
                  <a:lnTo>
                    <a:pt x="227" y="713"/>
                  </a:lnTo>
                  <a:lnTo>
                    <a:pt x="239" y="680"/>
                  </a:lnTo>
                  <a:lnTo>
                    <a:pt x="289" y="469"/>
                  </a:lnTo>
                  <a:lnTo>
                    <a:pt x="113" y="77"/>
                  </a:lnTo>
                  <a:lnTo>
                    <a:pt x="107" y="70"/>
                  </a:lnTo>
                  <a:lnTo>
                    <a:pt x="101" y="57"/>
                  </a:lnTo>
                  <a:lnTo>
                    <a:pt x="94" y="51"/>
                  </a:lnTo>
                  <a:lnTo>
                    <a:pt x="82" y="45"/>
                  </a:lnTo>
                  <a:lnTo>
                    <a:pt x="57" y="45"/>
                  </a:lnTo>
                  <a:lnTo>
                    <a:pt x="31" y="45"/>
                  </a:lnTo>
                  <a:lnTo>
                    <a:pt x="19" y="45"/>
                  </a:lnTo>
                  <a:lnTo>
                    <a:pt x="13" y="38"/>
                  </a:lnTo>
                  <a:lnTo>
                    <a:pt x="6" y="38"/>
                  </a:lnTo>
                  <a:lnTo>
                    <a:pt x="0" y="25"/>
                  </a:lnTo>
                  <a:lnTo>
                    <a:pt x="6" y="19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9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26" name="Group 8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990600" y="2438400"/>
            <a:ext cx="6633829" cy="723900"/>
            <a:chOff x="775" y="1451"/>
            <a:chExt cx="18997" cy="2073"/>
          </a:xfrm>
          <a:solidFill>
            <a:srgbClr val="FF0000"/>
          </a:solidFill>
        </p:grpSpPr>
        <p:sp>
          <p:nvSpPr>
            <p:cNvPr id="10328" name="Freeform 88"/>
            <p:cNvSpPr>
              <a:spLocks/>
            </p:cNvSpPr>
            <p:nvPr/>
          </p:nvSpPr>
          <p:spPr bwMode="auto">
            <a:xfrm>
              <a:off x="775" y="1854"/>
              <a:ext cx="768" cy="1125"/>
            </a:xfrm>
            <a:custGeom>
              <a:avLst/>
              <a:gdLst/>
              <a:ahLst/>
              <a:cxnLst>
                <a:cxn ang="0">
                  <a:pos x="233" y="782"/>
                </a:cxn>
                <a:cxn ang="0">
                  <a:pos x="466" y="574"/>
                </a:cxn>
                <a:cxn ang="0">
                  <a:pos x="483" y="551"/>
                </a:cxn>
                <a:cxn ang="0">
                  <a:pos x="489" y="521"/>
                </a:cxn>
                <a:cxn ang="0">
                  <a:pos x="483" y="497"/>
                </a:cxn>
                <a:cxn ang="0">
                  <a:pos x="460" y="480"/>
                </a:cxn>
                <a:cxn ang="0">
                  <a:pos x="442" y="426"/>
                </a:cxn>
                <a:cxn ang="0">
                  <a:pos x="518" y="432"/>
                </a:cxn>
                <a:cxn ang="0">
                  <a:pos x="623" y="432"/>
                </a:cxn>
                <a:cxn ang="0">
                  <a:pos x="693" y="432"/>
                </a:cxn>
                <a:cxn ang="0">
                  <a:pos x="733" y="480"/>
                </a:cxn>
                <a:cxn ang="0">
                  <a:pos x="658" y="491"/>
                </a:cxn>
                <a:cxn ang="0">
                  <a:pos x="536" y="563"/>
                </a:cxn>
                <a:cxn ang="0">
                  <a:pos x="495" y="598"/>
                </a:cxn>
                <a:cxn ang="0">
                  <a:pos x="437" y="651"/>
                </a:cxn>
                <a:cxn ang="0">
                  <a:pos x="408" y="681"/>
                </a:cxn>
                <a:cxn ang="0">
                  <a:pos x="413" y="693"/>
                </a:cxn>
                <a:cxn ang="0">
                  <a:pos x="617" y="989"/>
                </a:cxn>
                <a:cxn ang="0">
                  <a:pos x="693" y="1066"/>
                </a:cxn>
                <a:cxn ang="0">
                  <a:pos x="768" y="1072"/>
                </a:cxn>
                <a:cxn ang="0">
                  <a:pos x="634" y="1119"/>
                </a:cxn>
                <a:cxn ang="0">
                  <a:pos x="518" y="1125"/>
                </a:cxn>
                <a:cxn ang="0">
                  <a:pos x="460" y="1072"/>
                </a:cxn>
                <a:cxn ang="0">
                  <a:pos x="489" y="1072"/>
                </a:cxn>
                <a:cxn ang="0">
                  <a:pos x="512" y="1060"/>
                </a:cxn>
                <a:cxn ang="0">
                  <a:pos x="518" y="1036"/>
                </a:cxn>
                <a:cxn ang="0">
                  <a:pos x="489" y="971"/>
                </a:cxn>
                <a:cxn ang="0">
                  <a:pos x="396" y="841"/>
                </a:cxn>
                <a:cxn ang="0">
                  <a:pos x="227" y="835"/>
                </a:cxn>
                <a:cxn ang="0">
                  <a:pos x="233" y="1042"/>
                </a:cxn>
                <a:cxn ang="0">
                  <a:pos x="285" y="1072"/>
                </a:cxn>
                <a:cxn ang="0">
                  <a:pos x="349" y="1125"/>
                </a:cxn>
                <a:cxn ang="0">
                  <a:pos x="175" y="1119"/>
                </a:cxn>
                <a:cxn ang="0">
                  <a:pos x="58" y="1125"/>
                </a:cxn>
                <a:cxn ang="0">
                  <a:pos x="0" y="1072"/>
                </a:cxn>
                <a:cxn ang="0">
                  <a:pos x="105" y="1066"/>
                </a:cxn>
                <a:cxn ang="0">
                  <a:pos x="122" y="1001"/>
                </a:cxn>
                <a:cxn ang="0">
                  <a:pos x="122" y="112"/>
                </a:cxn>
                <a:cxn ang="0">
                  <a:pos x="70" y="71"/>
                </a:cxn>
                <a:cxn ang="0">
                  <a:pos x="0" y="18"/>
                </a:cxn>
              </a:cxnLst>
              <a:rect l="0" t="0" r="r" b="b"/>
              <a:pathLst>
                <a:path w="768" h="1125">
                  <a:moveTo>
                    <a:pt x="233" y="0"/>
                  </a:moveTo>
                  <a:lnTo>
                    <a:pt x="233" y="782"/>
                  </a:lnTo>
                  <a:lnTo>
                    <a:pt x="454" y="580"/>
                  </a:lnTo>
                  <a:lnTo>
                    <a:pt x="466" y="574"/>
                  </a:lnTo>
                  <a:lnTo>
                    <a:pt x="472" y="563"/>
                  </a:lnTo>
                  <a:lnTo>
                    <a:pt x="483" y="551"/>
                  </a:lnTo>
                  <a:lnTo>
                    <a:pt x="489" y="539"/>
                  </a:lnTo>
                  <a:lnTo>
                    <a:pt x="489" y="521"/>
                  </a:lnTo>
                  <a:lnTo>
                    <a:pt x="489" y="503"/>
                  </a:lnTo>
                  <a:lnTo>
                    <a:pt x="483" y="497"/>
                  </a:lnTo>
                  <a:lnTo>
                    <a:pt x="472" y="486"/>
                  </a:lnTo>
                  <a:lnTo>
                    <a:pt x="460" y="480"/>
                  </a:lnTo>
                  <a:lnTo>
                    <a:pt x="442" y="480"/>
                  </a:lnTo>
                  <a:lnTo>
                    <a:pt x="442" y="426"/>
                  </a:lnTo>
                  <a:lnTo>
                    <a:pt x="472" y="432"/>
                  </a:lnTo>
                  <a:lnTo>
                    <a:pt x="518" y="432"/>
                  </a:lnTo>
                  <a:lnTo>
                    <a:pt x="576" y="432"/>
                  </a:lnTo>
                  <a:lnTo>
                    <a:pt x="623" y="432"/>
                  </a:lnTo>
                  <a:lnTo>
                    <a:pt x="664" y="432"/>
                  </a:lnTo>
                  <a:lnTo>
                    <a:pt x="693" y="432"/>
                  </a:lnTo>
                  <a:lnTo>
                    <a:pt x="733" y="426"/>
                  </a:lnTo>
                  <a:lnTo>
                    <a:pt x="733" y="480"/>
                  </a:lnTo>
                  <a:lnTo>
                    <a:pt x="704" y="480"/>
                  </a:lnTo>
                  <a:lnTo>
                    <a:pt x="658" y="491"/>
                  </a:lnTo>
                  <a:lnTo>
                    <a:pt x="605" y="515"/>
                  </a:lnTo>
                  <a:lnTo>
                    <a:pt x="536" y="563"/>
                  </a:lnTo>
                  <a:lnTo>
                    <a:pt x="518" y="580"/>
                  </a:lnTo>
                  <a:lnTo>
                    <a:pt x="495" y="598"/>
                  </a:lnTo>
                  <a:lnTo>
                    <a:pt x="466" y="628"/>
                  </a:lnTo>
                  <a:lnTo>
                    <a:pt x="437" y="651"/>
                  </a:lnTo>
                  <a:lnTo>
                    <a:pt x="413" y="669"/>
                  </a:lnTo>
                  <a:lnTo>
                    <a:pt x="408" y="681"/>
                  </a:lnTo>
                  <a:lnTo>
                    <a:pt x="408" y="687"/>
                  </a:lnTo>
                  <a:lnTo>
                    <a:pt x="413" y="693"/>
                  </a:lnTo>
                  <a:lnTo>
                    <a:pt x="413" y="699"/>
                  </a:lnTo>
                  <a:lnTo>
                    <a:pt x="617" y="989"/>
                  </a:lnTo>
                  <a:lnTo>
                    <a:pt x="658" y="1036"/>
                  </a:lnTo>
                  <a:lnTo>
                    <a:pt x="693" y="1066"/>
                  </a:lnTo>
                  <a:lnTo>
                    <a:pt x="733" y="1072"/>
                  </a:lnTo>
                  <a:lnTo>
                    <a:pt x="768" y="1072"/>
                  </a:lnTo>
                  <a:lnTo>
                    <a:pt x="768" y="1125"/>
                  </a:lnTo>
                  <a:lnTo>
                    <a:pt x="634" y="1119"/>
                  </a:lnTo>
                  <a:lnTo>
                    <a:pt x="582" y="1119"/>
                  </a:lnTo>
                  <a:lnTo>
                    <a:pt x="518" y="1125"/>
                  </a:lnTo>
                  <a:lnTo>
                    <a:pt x="460" y="1125"/>
                  </a:lnTo>
                  <a:lnTo>
                    <a:pt x="460" y="1072"/>
                  </a:lnTo>
                  <a:lnTo>
                    <a:pt x="477" y="1072"/>
                  </a:lnTo>
                  <a:lnTo>
                    <a:pt x="489" y="1072"/>
                  </a:lnTo>
                  <a:lnTo>
                    <a:pt x="501" y="1066"/>
                  </a:lnTo>
                  <a:lnTo>
                    <a:pt x="512" y="1060"/>
                  </a:lnTo>
                  <a:lnTo>
                    <a:pt x="518" y="1054"/>
                  </a:lnTo>
                  <a:lnTo>
                    <a:pt x="518" y="1036"/>
                  </a:lnTo>
                  <a:lnTo>
                    <a:pt x="512" y="1013"/>
                  </a:lnTo>
                  <a:lnTo>
                    <a:pt x="489" y="971"/>
                  </a:lnTo>
                  <a:lnTo>
                    <a:pt x="448" y="912"/>
                  </a:lnTo>
                  <a:lnTo>
                    <a:pt x="396" y="841"/>
                  </a:lnTo>
                  <a:lnTo>
                    <a:pt x="326" y="746"/>
                  </a:lnTo>
                  <a:lnTo>
                    <a:pt x="227" y="835"/>
                  </a:lnTo>
                  <a:lnTo>
                    <a:pt x="227" y="1001"/>
                  </a:lnTo>
                  <a:lnTo>
                    <a:pt x="233" y="1042"/>
                  </a:lnTo>
                  <a:lnTo>
                    <a:pt x="250" y="1066"/>
                  </a:lnTo>
                  <a:lnTo>
                    <a:pt x="285" y="1072"/>
                  </a:lnTo>
                  <a:lnTo>
                    <a:pt x="349" y="1072"/>
                  </a:lnTo>
                  <a:lnTo>
                    <a:pt x="349" y="1125"/>
                  </a:lnTo>
                  <a:lnTo>
                    <a:pt x="256" y="1119"/>
                  </a:lnTo>
                  <a:lnTo>
                    <a:pt x="175" y="1119"/>
                  </a:lnTo>
                  <a:lnTo>
                    <a:pt x="122" y="1119"/>
                  </a:lnTo>
                  <a:lnTo>
                    <a:pt x="58" y="1125"/>
                  </a:lnTo>
                  <a:lnTo>
                    <a:pt x="0" y="1125"/>
                  </a:lnTo>
                  <a:lnTo>
                    <a:pt x="0" y="1072"/>
                  </a:lnTo>
                  <a:lnTo>
                    <a:pt x="64" y="1072"/>
                  </a:lnTo>
                  <a:lnTo>
                    <a:pt x="105" y="1066"/>
                  </a:lnTo>
                  <a:lnTo>
                    <a:pt x="122" y="1042"/>
                  </a:lnTo>
                  <a:lnTo>
                    <a:pt x="122" y="1001"/>
                  </a:lnTo>
                  <a:lnTo>
                    <a:pt x="122" y="160"/>
                  </a:lnTo>
                  <a:lnTo>
                    <a:pt x="122" y="112"/>
                  </a:lnTo>
                  <a:lnTo>
                    <a:pt x="105" y="83"/>
                  </a:lnTo>
                  <a:lnTo>
                    <a:pt x="70" y="71"/>
                  </a:lnTo>
                  <a:lnTo>
                    <a:pt x="0" y="71"/>
                  </a:lnTo>
                  <a:lnTo>
                    <a:pt x="0" y="18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9" name="Freeform 89"/>
            <p:cNvSpPr>
              <a:spLocks noEditPoints="1"/>
            </p:cNvSpPr>
            <p:nvPr/>
          </p:nvSpPr>
          <p:spPr bwMode="auto">
            <a:xfrm>
              <a:off x="1584" y="2251"/>
              <a:ext cx="617" cy="746"/>
            </a:xfrm>
            <a:custGeom>
              <a:avLst/>
              <a:gdLst/>
              <a:ahLst/>
              <a:cxnLst>
                <a:cxn ang="0">
                  <a:pos x="303" y="41"/>
                </a:cxn>
                <a:cxn ang="0">
                  <a:pos x="233" y="71"/>
                </a:cxn>
                <a:cxn ang="0">
                  <a:pos x="169" y="160"/>
                </a:cxn>
                <a:cxn ang="0">
                  <a:pos x="134" y="319"/>
                </a:cxn>
                <a:cxn ang="0">
                  <a:pos x="506" y="284"/>
                </a:cxn>
                <a:cxn ang="0">
                  <a:pos x="489" y="183"/>
                </a:cxn>
                <a:cxn ang="0">
                  <a:pos x="436" y="83"/>
                </a:cxn>
                <a:cxn ang="0">
                  <a:pos x="332" y="35"/>
                </a:cxn>
                <a:cxn ang="0">
                  <a:pos x="419" y="17"/>
                </a:cxn>
                <a:cxn ang="0">
                  <a:pos x="547" y="100"/>
                </a:cxn>
                <a:cxn ang="0">
                  <a:pos x="605" y="243"/>
                </a:cxn>
                <a:cxn ang="0">
                  <a:pos x="617" y="337"/>
                </a:cxn>
                <a:cxn ang="0">
                  <a:pos x="605" y="349"/>
                </a:cxn>
                <a:cxn ang="0">
                  <a:pos x="576" y="355"/>
                </a:cxn>
                <a:cxn ang="0">
                  <a:pos x="134" y="355"/>
                </a:cxn>
                <a:cxn ang="0">
                  <a:pos x="140" y="468"/>
                </a:cxn>
                <a:cxn ang="0">
                  <a:pos x="180" y="598"/>
                </a:cxn>
                <a:cxn ang="0">
                  <a:pos x="285" y="693"/>
                </a:cxn>
                <a:cxn ang="0">
                  <a:pos x="378" y="704"/>
                </a:cxn>
                <a:cxn ang="0">
                  <a:pos x="454" y="687"/>
                </a:cxn>
                <a:cxn ang="0">
                  <a:pos x="541" y="610"/>
                </a:cxn>
                <a:cxn ang="0">
                  <a:pos x="576" y="533"/>
                </a:cxn>
                <a:cxn ang="0">
                  <a:pos x="588" y="521"/>
                </a:cxn>
                <a:cxn ang="0">
                  <a:pos x="599" y="515"/>
                </a:cxn>
                <a:cxn ang="0">
                  <a:pos x="611" y="527"/>
                </a:cxn>
                <a:cxn ang="0">
                  <a:pos x="611" y="556"/>
                </a:cxn>
                <a:cxn ang="0">
                  <a:pos x="570" y="627"/>
                </a:cxn>
                <a:cxn ang="0">
                  <a:pos x="489" y="710"/>
                </a:cxn>
                <a:cxn ang="0">
                  <a:pos x="349" y="746"/>
                </a:cxn>
                <a:cxn ang="0">
                  <a:pos x="180" y="699"/>
                </a:cxn>
                <a:cxn ang="0">
                  <a:pos x="52" y="562"/>
                </a:cxn>
                <a:cxn ang="0">
                  <a:pos x="0" y="373"/>
                </a:cxn>
                <a:cxn ang="0">
                  <a:pos x="47" y="189"/>
                </a:cxn>
                <a:cxn ang="0">
                  <a:pos x="163" y="53"/>
                </a:cxn>
                <a:cxn ang="0">
                  <a:pos x="332" y="0"/>
                </a:cxn>
              </a:cxnLst>
              <a:rect l="0" t="0" r="r" b="b"/>
              <a:pathLst>
                <a:path w="617" h="746">
                  <a:moveTo>
                    <a:pt x="332" y="35"/>
                  </a:moveTo>
                  <a:lnTo>
                    <a:pt x="303" y="41"/>
                  </a:lnTo>
                  <a:lnTo>
                    <a:pt x="268" y="53"/>
                  </a:lnTo>
                  <a:lnTo>
                    <a:pt x="233" y="71"/>
                  </a:lnTo>
                  <a:lnTo>
                    <a:pt x="198" y="106"/>
                  </a:lnTo>
                  <a:lnTo>
                    <a:pt x="169" y="160"/>
                  </a:lnTo>
                  <a:lnTo>
                    <a:pt x="145" y="231"/>
                  </a:lnTo>
                  <a:lnTo>
                    <a:pt x="134" y="319"/>
                  </a:lnTo>
                  <a:lnTo>
                    <a:pt x="512" y="319"/>
                  </a:lnTo>
                  <a:lnTo>
                    <a:pt x="506" y="284"/>
                  </a:lnTo>
                  <a:lnTo>
                    <a:pt x="500" y="237"/>
                  </a:lnTo>
                  <a:lnTo>
                    <a:pt x="489" y="183"/>
                  </a:lnTo>
                  <a:lnTo>
                    <a:pt x="471" y="130"/>
                  </a:lnTo>
                  <a:lnTo>
                    <a:pt x="436" y="83"/>
                  </a:lnTo>
                  <a:lnTo>
                    <a:pt x="390" y="53"/>
                  </a:lnTo>
                  <a:lnTo>
                    <a:pt x="332" y="35"/>
                  </a:lnTo>
                  <a:close/>
                  <a:moveTo>
                    <a:pt x="332" y="0"/>
                  </a:moveTo>
                  <a:lnTo>
                    <a:pt x="419" y="17"/>
                  </a:lnTo>
                  <a:lnTo>
                    <a:pt x="495" y="47"/>
                  </a:lnTo>
                  <a:lnTo>
                    <a:pt x="547" y="100"/>
                  </a:lnTo>
                  <a:lnTo>
                    <a:pt x="588" y="166"/>
                  </a:lnTo>
                  <a:lnTo>
                    <a:pt x="605" y="243"/>
                  </a:lnTo>
                  <a:lnTo>
                    <a:pt x="617" y="319"/>
                  </a:lnTo>
                  <a:lnTo>
                    <a:pt x="617" y="337"/>
                  </a:lnTo>
                  <a:lnTo>
                    <a:pt x="611" y="349"/>
                  </a:lnTo>
                  <a:lnTo>
                    <a:pt x="605" y="349"/>
                  </a:lnTo>
                  <a:lnTo>
                    <a:pt x="593" y="355"/>
                  </a:lnTo>
                  <a:lnTo>
                    <a:pt x="576" y="355"/>
                  </a:lnTo>
                  <a:lnTo>
                    <a:pt x="134" y="355"/>
                  </a:lnTo>
                  <a:lnTo>
                    <a:pt x="134" y="355"/>
                  </a:lnTo>
                  <a:lnTo>
                    <a:pt x="134" y="408"/>
                  </a:lnTo>
                  <a:lnTo>
                    <a:pt x="140" y="468"/>
                  </a:lnTo>
                  <a:lnTo>
                    <a:pt x="151" y="533"/>
                  </a:lnTo>
                  <a:lnTo>
                    <a:pt x="180" y="598"/>
                  </a:lnTo>
                  <a:lnTo>
                    <a:pt x="227" y="651"/>
                  </a:lnTo>
                  <a:lnTo>
                    <a:pt x="285" y="693"/>
                  </a:lnTo>
                  <a:lnTo>
                    <a:pt x="361" y="704"/>
                  </a:lnTo>
                  <a:lnTo>
                    <a:pt x="378" y="704"/>
                  </a:lnTo>
                  <a:lnTo>
                    <a:pt x="407" y="699"/>
                  </a:lnTo>
                  <a:lnTo>
                    <a:pt x="454" y="687"/>
                  </a:lnTo>
                  <a:lnTo>
                    <a:pt x="495" y="657"/>
                  </a:lnTo>
                  <a:lnTo>
                    <a:pt x="541" y="610"/>
                  </a:lnTo>
                  <a:lnTo>
                    <a:pt x="576" y="539"/>
                  </a:lnTo>
                  <a:lnTo>
                    <a:pt x="576" y="533"/>
                  </a:lnTo>
                  <a:lnTo>
                    <a:pt x="582" y="521"/>
                  </a:lnTo>
                  <a:lnTo>
                    <a:pt x="588" y="521"/>
                  </a:lnTo>
                  <a:lnTo>
                    <a:pt x="593" y="515"/>
                  </a:lnTo>
                  <a:lnTo>
                    <a:pt x="599" y="515"/>
                  </a:lnTo>
                  <a:lnTo>
                    <a:pt x="605" y="521"/>
                  </a:lnTo>
                  <a:lnTo>
                    <a:pt x="611" y="527"/>
                  </a:lnTo>
                  <a:lnTo>
                    <a:pt x="617" y="533"/>
                  </a:lnTo>
                  <a:lnTo>
                    <a:pt x="611" y="556"/>
                  </a:lnTo>
                  <a:lnTo>
                    <a:pt x="599" y="592"/>
                  </a:lnTo>
                  <a:lnTo>
                    <a:pt x="570" y="627"/>
                  </a:lnTo>
                  <a:lnTo>
                    <a:pt x="535" y="675"/>
                  </a:lnTo>
                  <a:lnTo>
                    <a:pt x="489" y="710"/>
                  </a:lnTo>
                  <a:lnTo>
                    <a:pt x="425" y="734"/>
                  </a:lnTo>
                  <a:lnTo>
                    <a:pt x="349" y="746"/>
                  </a:lnTo>
                  <a:lnTo>
                    <a:pt x="262" y="734"/>
                  </a:lnTo>
                  <a:lnTo>
                    <a:pt x="180" y="699"/>
                  </a:lnTo>
                  <a:lnTo>
                    <a:pt x="105" y="639"/>
                  </a:lnTo>
                  <a:lnTo>
                    <a:pt x="52" y="562"/>
                  </a:lnTo>
                  <a:lnTo>
                    <a:pt x="12" y="473"/>
                  </a:lnTo>
                  <a:lnTo>
                    <a:pt x="0" y="373"/>
                  </a:lnTo>
                  <a:lnTo>
                    <a:pt x="12" y="272"/>
                  </a:lnTo>
                  <a:lnTo>
                    <a:pt x="47" y="189"/>
                  </a:lnTo>
                  <a:lnTo>
                    <a:pt x="93" y="112"/>
                  </a:lnTo>
                  <a:lnTo>
                    <a:pt x="163" y="53"/>
                  </a:lnTo>
                  <a:lnTo>
                    <a:pt x="239" y="17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0" name="Freeform 90"/>
            <p:cNvSpPr>
              <a:spLocks/>
            </p:cNvSpPr>
            <p:nvPr/>
          </p:nvSpPr>
          <p:spPr bwMode="auto">
            <a:xfrm>
              <a:off x="2294" y="2263"/>
              <a:ext cx="535" cy="716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177"/>
                </a:cxn>
                <a:cxn ang="0">
                  <a:pos x="238" y="136"/>
                </a:cxn>
                <a:cxn ang="0">
                  <a:pos x="267" y="88"/>
                </a:cxn>
                <a:cxn ang="0">
                  <a:pos x="302" y="41"/>
                </a:cxn>
                <a:cxn ang="0">
                  <a:pos x="355" y="11"/>
                </a:cxn>
                <a:cxn ang="0">
                  <a:pos x="419" y="0"/>
                </a:cxn>
                <a:cxn ang="0">
                  <a:pos x="477" y="17"/>
                </a:cxn>
                <a:cxn ang="0">
                  <a:pos x="518" y="53"/>
                </a:cxn>
                <a:cxn ang="0">
                  <a:pos x="535" y="100"/>
                </a:cxn>
                <a:cxn ang="0">
                  <a:pos x="535" y="118"/>
                </a:cxn>
                <a:cxn ang="0">
                  <a:pos x="523" y="136"/>
                </a:cxn>
                <a:cxn ang="0">
                  <a:pos x="518" y="148"/>
                </a:cxn>
                <a:cxn ang="0">
                  <a:pos x="506" y="159"/>
                </a:cxn>
                <a:cxn ang="0">
                  <a:pos x="494" y="165"/>
                </a:cxn>
                <a:cxn ang="0">
                  <a:pos x="477" y="171"/>
                </a:cxn>
                <a:cxn ang="0">
                  <a:pos x="465" y="171"/>
                </a:cxn>
                <a:cxn ang="0">
                  <a:pos x="448" y="171"/>
                </a:cxn>
                <a:cxn ang="0">
                  <a:pos x="430" y="165"/>
                </a:cxn>
                <a:cxn ang="0">
                  <a:pos x="419" y="154"/>
                </a:cxn>
                <a:cxn ang="0">
                  <a:pos x="407" y="142"/>
                </a:cxn>
                <a:cxn ang="0">
                  <a:pos x="401" y="124"/>
                </a:cxn>
                <a:cxn ang="0">
                  <a:pos x="395" y="100"/>
                </a:cxn>
                <a:cxn ang="0">
                  <a:pos x="401" y="82"/>
                </a:cxn>
                <a:cxn ang="0">
                  <a:pos x="407" y="65"/>
                </a:cxn>
                <a:cxn ang="0">
                  <a:pos x="413" y="53"/>
                </a:cxn>
                <a:cxn ang="0">
                  <a:pos x="425" y="47"/>
                </a:cxn>
                <a:cxn ang="0">
                  <a:pos x="430" y="41"/>
                </a:cxn>
                <a:cxn ang="0">
                  <a:pos x="436" y="41"/>
                </a:cxn>
                <a:cxn ang="0">
                  <a:pos x="430" y="35"/>
                </a:cxn>
                <a:cxn ang="0">
                  <a:pos x="419" y="35"/>
                </a:cxn>
                <a:cxn ang="0">
                  <a:pos x="361" y="47"/>
                </a:cxn>
                <a:cxn ang="0">
                  <a:pos x="314" y="82"/>
                </a:cxn>
                <a:cxn ang="0">
                  <a:pos x="279" y="130"/>
                </a:cxn>
                <a:cxn ang="0">
                  <a:pos x="250" y="189"/>
                </a:cxn>
                <a:cxn ang="0">
                  <a:pos x="233" y="260"/>
                </a:cxn>
                <a:cxn ang="0">
                  <a:pos x="233" y="343"/>
                </a:cxn>
                <a:cxn ang="0">
                  <a:pos x="233" y="586"/>
                </a:cxn>
                <a:cxn ang="0">
                  <a:pos x="233" y="621"/>
                </a:cxn>
                <a:cxn ang="0">
                  <a:pos x="238" y="639"/>
                </a:cxn>
                <a:cxn ang="0">
                  <a:pos x="256" y="657"/>
                </a:cxn>
                <a:cxn ang="0">
                  <a:pos x="291" y="663"/>
                </a:cxn>
                <a:cxn ang="0">
                  <a:pos x="349" y="663"/>
                </a:cxn>
                <a:cxn ang="0">
                  <a:pos x="384" y="663"/>
                </a:cxn>
                <a:cxn ang="0">
                  <a:pos x="384" y="716"/>
                </a:cxn>
                <a:cxn ang="0">
                  <a:pos x="285" y="710"/>
                </a:cxn>
                <a:cxn ang="0">
                  <a:pos x="180" y="710"/>
                </a:cxn>
                <a:cxn ang="0">
                  <a:pos x="128" y="710"/>
                </a:cxn>
                <a:cxn ang="0">
                  <a:pos x="64" y="716"/>
                </a:cxn>
                <a:cxn ang="0">
                  <a:pos x="0" y="716"/>
                </a:cxn>
                <a:cxn ang="0">
                  <a:pos x="0" y="663"/>
                </a:cxn>
                <a:cxn ang="0">
                  <a:pos x="64" y="663"/>
                </a:cxn>
                <a:cxn ang="0">
                  <a:pos x="99" y="657"/>
                </a:cxn>
                <a:cxn ang="0">
                  <a:pos x="116" y="633"/>
                </a:cxn>
                <a:cxn ang="0">
                  <a:pos x="122" y="592"/>
                </a:cxn>
                <a:cxn ang="0">
                  <a:pos x="122" y="159"/>
                </a:cxn>
                <a:cxn ang="0">
                  <a:pos x="116" y="112"/>
                </a:cxn>
                <a:cxn ang="0">
                  <a:pos x="105" y="82"/>
                </a:cxn>
                <a:cxn ang="0">
                  <a:pos x="64" y="71"/>
                </a:cxn>
                <a:cxn ang="0">
                  <a:pos x="0" y="71"/>
                </a:cxn>
                <a:cxn ang="0">
                  <a:pos x="0" y="17"/>
                </a:cxn>
                <a:cxn ang="0">
                  <a:pos x="221" y="0"/>
                </a:cxn>
              </a:cxnLst>
              <a:rect l="0" t="0" r="r" b="b"/>
              <a:pathLst>
                <a:path w="535" h="716">
                  <a:moveTo>
                    <a:pt x="221" y="0"/>
                  </a:moveTo>
                  <a:lnTo>
                    <a:pt x="221" y="177"/>
                  </a:lnTo>
                  <a:lnTo>
                    <a:pt x="238" y="136"/>
                  </a:lnTo>
                  <a:lnTo>
                    <a:pt x="267" y="88"/>
                  </a:lnTo>
                  <a:lnTo>
                    <a:pt x="302" y="41"/>
                  </a:lnTo>
                  <a:lnTo>
                    <a:pt x="355" y="11"/>
                  </a:lnTo>
                  <a:lnTo>
                    <a:pt x="419" y="0"/>
                  </a:lnTo>
                  <a:lnTo>
                    <a:pt x="477" y="17"/>
                  </a:lnTo>
                  <a:lnTo>
                    <a:pt x="518" y="53"/>
                  </a:lnTo>
                  <a:lnTo>
                    <a:pt x="535" y="100"/>
                  </a:lnTo>
                  <a:lnTo>
                    <a:pt x="535" y="118"/>
                  </a:lnTo>
                  <a:lnTo>
                    <a:pt x="523" y="136"/>
                  </a:lnTo>
                  <a:lnTo>
                    <a:pt x="518" y="148"/>
                  </a:lnTo>
                  <a:lnTo>
                    <a:pt x="506" y="159"/>
                  </a:lnTo>
                  <a:lnTo>
                    <a:pt x="494" y="165"/>
                  </a:lnTo>
                  <a:lnTo>
                    <a:pt x="477" y="171"/>
                  </a:lnTo>
                  <a:lnTo>
                    <a:pt x="465" y="171"/>
                  </a:lnTo>
                  <a:lnTo>
                    <a:pt x="448" y="171"/>
                  </a:lnTo>
                  <a:lnTo>
                    <a:pt x="430" y="165"/>
                  </a:lnTo>
                  <a:lnTo>
                    <a:pt x="419" y="154"/>
                  </a:lnTo>
                  <a:lnTo>
                    <a:pt x="407" y="142"/>
                  </a:lnTo>
                  <a:lnTo>
                    <a:pt x="401" y="124"/>
                  </a:lnTo>
                  <a:lnTo>
                    <a:pt x="395" y="100"/>
                  </a:lnTo>
                  <a:lnTo>
                    <a:pt x="401" y="82"/>
                  </a:lnTo>
                  <a:lnTo>
                    <a:pt x="407" y="65"/>
                  </a:lnTo>
                  <a:lnTo>
                    <a:pt x="413" y="53"/>
                  </a:lnTo>
                  <a:lnTo>
                    <a:pt x="425" y="47"/>
                  </a:lnTo>
                  <a:lnTo>
                    <a:pt x="430" y="41"/>
                  </a:lnTo>
                  <a:lnTo>
                    <a:pt x="436" y="41"/>
                  </a:lnTo>
                  <a:lnTo>
                    <a:pt x="430" y="35"/>
                  </a:lnTo>
                  <a:lnTo>
                    <a:pt x="419" y="35"/>
                  </a:lnTo>
                  <a:lnTo>
                    <a:pt x="361" y="47"/>
                  </a:lnTo>
                  <a:lnTo>
                    <a:pt x="314" y="82"/>
                  </a:lnTo>
                  <a:lnTo>
                    <a:pt x="279" y="130"/>
                  </a:lnTo>
                  <a:lnTo>
                    <a:pt x="250" y="189"/>
                  </a:lnTo>
                  <a:lnTo>
                    <a:pt x="233" y="260"/>
                  </a:lnTo>
                  <a:lnTo>
                    <a:pt x="233" y="343"/>
                  </a:lnTo>
                  <a:lnTo>
                    <a:pt x="233" y="586"/>
                  </a:lnTo>
                  <a:lnTo>
                    <a:pt x="233" y="621"/>
                  </a:lnTo>
                  <a:lnTo>
                    <a:pt x="238" y="639"/>
                  </a:lnTo>
                  <a:lnTo>
                    <a:pt x="256" y="657"/>
                  </a:lnTo>
                  <a:lnTo>
                    <a:pt x="291" y="663"/>
                  </a:lnTo>
                  <a:lnTo>
                    <a:pt x="349" y="663"/>
                  </a:lnTo>
                  <a:lnTo>
                    <a:pt x="384" y="663"/>
                  </a:lnTo>
                  <a:lnTo>
                    <a:pt x="384" y="716"/>
                  </a:lnTo>
                  <a:lnTo>
                    <a:pt x="285" y="710"/>
                  </a:lnTo>
                  <a:lnTo>
                    <a:pt x="180" y="710"/>
                  </a:lnTo>
                  <a:lnTo>
                    <a:pt x="128" y="710"/>
                  </a:lnTo>
                  <a:lnTo>
                    <a:pt x="64" y="716"/>
                  </a:lnTo>
                  <a:lnTo>
                    <a:pt x="0" y="716"/>
                  </a:lnTo>
                  <a:lnTo>
                    <a:pt x="0" y="663"/>
                  </a:lnTo>
                  <a:lnTo>
                    <a:pt x="64" y="663"/>
                  </a:lnTo>
                  <a:lnTo>
                    <a:pt x="99" y="657"/>
                  </a:lnTo>
                  <a:lnTo>
                    <a:pt x="116" y="633"/>
                  </a:lnTo>
                  <a:lnTo>
                    <a:pt x="122" y="592"/>
                  </a:lnTo>
                  <a:lnTo>
                    <a:pt x="122" y="159"/>
                  </a:lnTo>
                  <a:lnTo>
                    <a:pt x="116" y="112"/>
                  </a:lnTo>
                  <a:lnTo>
                    <a:pt x="105" y="82"/>
                  </a:lnTo>
                  <a:lnTo>
                    <a:pt x="64" y="71"/>
                  </a:lnTo>
                  <a:lnTo>
                    <a:pt x="0" y="71"/>
                  </a:lnTo>
                  <a:lnTo>
                    <a:pt x="0" y="17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1" name="Freeform 91"/>
            <p:cNvSpPr>
              <a:spLocks/>
            </p:cNvSpPr>
            <p:nvPr/>
          </p:nvSpPr>
          <p:spPr bwMode="auto">
            <a:xfrm>
              <a:off x="2940" y="2488"/>
              <a:ext cx="739" cy="781"/>
            </a:xfrm>
            <a:custGeom>
              <a:avLst/>
              <a:gdLst/>
              <a:ahLst/>
              <a:cxnLst>
                <a:cxn ang="0">
                  <a:pos x="244" y="6"/>
                </a:cxn>
                <a:cxn ang="0">
                  <a:pos x="308" y="6"/>
                </a:cxn>
                <a:cxn ang="0">
                  <a:pos x="360" y="6"/>
                </a:cxn>
                <a:cxn ang="0">
                  <a:pos x="419" y="6"/>
                </a:cxn>
                <a:cxn ang="0">
                  <a:pos x="488" y="6"/>
                </a:cxn>
                <a:cxn ang="0">
                  <a:pos x="541" y="6"/>
                </a:cxn>
                <a:cxn ang="0">
                  <a:pos x="552" y="11"/>
                </a:cxn>
                <a:cxn ang="0">
                  <a:pos x="552" y="17"/>
                </a:cxn>
                <a:cxn ang="0">
                  <a:pos x="547" y="35"/>
                </a:cxn>
                <a:cxn ang="0">
                  <a:pos x="523" y="41"/>
                </a:cxn>
                <a:cxn ang="0">
                  <a:pos x="448" y="47"/>
                </a:cxn>
                <a:cxn ang="0">
                  <a:pos x="395" y="71"/>
                </a:cxn>
                <a:cxn ang="0">
                  <a:pos x="389" y="94"/>
                </a:cxn>
                <a:cxn ang="0">
                  <a:pos x="232" y="722"/>
                </a:cxn>
                <a:cxn ang="0">
                  <a:pos x="232" y="728"/>
                </a:cxn>
                <a:cxn ang="0">
                  <a:pos x="232" y="740"/>
                </a:cxn>
                <a:cxn ang="0">
                  <a:pos x="250" y="740"/>
                </a:cxn>
                <a:cxn ang="0">
                  <a:pos x="395" y="740"/>
                </a:cxn>
                <a:cxn ang="0">
                  <a:pos x="535" y="716"/>
                </a:cxn>
                <a:cxn ang="0">
                  <a:pos x="622" y="645"/>
                </a:cxn>
                <a:cxn ang="0">
                  <a:pos x="675" y="556"/>
                </a:cxn>
                <a:cxn ang="0">
                  <a:pos x="698" y="491"/>
                </a:cxn>
                <a:cxn ang="0">
                  <a:pos x="715" y="485"/>
                </a:cxn>
                <a:cxn ang="0">
                  <a:pos x="733" y="491"/>
                </a:cxn>
                <a:cxn ang="0">
                  <a:pos x="739" y="497"/>
                </a:cxn>
                <a:cxn ang="0">
                  <a:pos x="721" y="550"/>
                </a:cxn>
                <a:cxn ang="0">
                  <a:pos x="680" y="645"/>
                </a:cxn>
                <a:cxn ang="0">
                  <a:pos x="651" y="740"/>
                </a:cxn>
                <a:cxn ang="0">
                  <a:pos x="634" y="769"/>
                </a:cxn>
                <a:cxn ang="0">
                  <a:pos x="628" y="781"/>
                </a:cxn>
                <a:cxn ang="0">
                  <a:pos x="599" y="781"/>
                </a:cxn>
                <a:cxn ang="0">
                  <a:pos x="23" y="781"/>
                </a:cxn>
                <a:cxn ang="0">
                  <a:pos x="5" y="781"/>
                </a:cxn>
                <a:cxn ang="0">
                  <a:pos x="0" y="764"/>
                </a:cxn>
                <a:cxn ang="0">
                  <a:pos x="5" y="746"/>
                </a:cxn>
                <a:cxn ang="0">
                  <a:pos x="23" y="746"/>
                </a:cxn>
                <a:cxn ang="0">
                  <a:pos x="87" y="740"/>
                </a:cxn>
                <a:cxn ang="0">
                  <a:pos x="128" y="716"/>
                </a:cxn>
                <a:cxn ang="0">
                  <a:pos x="285" y="88"/>
                </a:cxn>
                <a:cxn ang="0">
                  <a:pos x="291" y="65"/>
                </a:cxn>
                <a:cxn ang="0">
                  <a:pos x="291" y="53"/>
                </a:cxn>
                <a:cxn ang="0">
                  <a:pos x="279" y="47"/>
                </a:cxn>
                <a:cxn ang="0">
                  <a:pos x="250" y="47"/>
                </a:cxn>
                <a:cxn ang="0">
                  <a:pos x="227" y="41"/>
                </a:cxn>
                <a:cxn ang="0">
                  <a:pos x="203" y="41"/>
                </a:cxn>
                <a:cxn ang="0">
                  <a:pos x="186" y="35"/>
                </a:cxn>
                <a:cxn ang="0">
                  <a:pos x="186" y="17"/>
                </a:cxn>
                <a:cxn ang="0">
                  <a:pos x="197" y="6"/>
                </a:cxn>
                <a:cxn ang="0">
                  <a:pos x="209" y="0"/>
                </a:cxn>
              </a:cxnLst>
              <a:rect l="0" t="0" r="r" b="b"/>
              <a:pathLst>
                <a:path w="739" h="781">
                  <a:moveTo>
                    <a:pt x="209" y="0"/>
                  </a:moveTo>
                  <a:lnTo>
                    <a:pt x="244" y="6"/>
                  </a:lnTo>
                  <a:lnTo>
                    <a:pt x="279" y="6"/>
                  </a:lnTo>
                  <a:lnTo>
                    <a:pt x="308" y="6"/>
                  </a:lnTo>
                  <a:lnTo>
                    <a:pt x="331" y="6"/>
                  </a:lnTo>
                  <a:lnTo>
                    <a:pt x="360" y="6"/>
                  </a:lnTo>
                  <a:lnTo>
                    <a:pt x="389" y="6"/>
                  </a:lnTo>
                  <a:lnTo>
                    <a:pt x="419" y="6"/>
                  </a:lnTo>
                  <a:lnTo>
                    <a:pt x="448" y="6"/>
                  </a:lnTo>
                  <a:lnTo>
                    <a:pt x="488" y="6"/>
                  </a:lnTo>
                  <a:lnTo>
                    <a:pt x="529" y="0"/>
                  </a:lnTo>
                  <a:lnTo>
                    <a:pt x="541" y="6"/>
                  </a:lnTo>
                  <a:lnTo>
                    <a:pt x="547" y="6"/>
                  </a:lnTo>
                  <a:lnTo>
                    <a:pt x="552" y="11"/>
                  </a:lnTo>
                  <a:lnTo>
                    <a:pt x="552" y="17"/>
                  </a:lnTo>
                  <a:lnTo>
                    <a:pt x="552" y="17"/>
                  </a:lnTo>
                  <a:lnTo>
                    <a:pt x="552" y="29"/>
                  </a:lnTo>
                  <a:lnTo>
                    <a:pt x="547" y="35"/>
                  </a:lnTo>
                  <a:lnTo>
                    <a:pt x="535" y="41"/>
                  </a:lnTo>
                  <a:lnTo>
                    <a:pt x="523" y="41"/>
                  </a:lnTo>
                  <a:lnTo>
                    <a:pt x="506" y="41"/>
                  </a:lnTo>
                  <a:lnTo>
                    <a:pt x="448" y="47"/>
                  </a:lnTo>
                  <a:lnTo>
                    <a:pt x="413" y="53"/>
                  </a:lnTo>
                  <a:lnTo>
                    <a:pt x="395" y="71"/>
                  </a:lnTo>
                  <a:lnTo>
                    <a:pt x="389" y="94"/>
                  </a:lnTo>
                  <a:lnTo>
                    <a:pt x="389" y="94"/>
                  </a:lnTo>
                  <a:lnTo>
                    <a:pt x="238" y="704"/>
                  </a:lnTo>
                  <a:lnTo>
                    <a:pt x="232" y="722"/>
                  </a:lnTo>
                  <a:lnTo>
                    <a:pt x="232" y="728"/>
                  </a:lnTo>
                  <a:lnTo>
                    <a:pt x="232" y="728"/>
                  </a:lnTo>
                  <a:lnTo>
                    <a:pt x="232" y="734"/>
                  </a:lnTo>
                  <a:lnTo>
                    <a:pt x="232" y="740"/>
                  </a:lnTo>
                  <a:lnTo>
                    <a:pt x="238" y="740"/>
                  </a:lnTo>
                  <a:lnTo>
                    <a:pt x="250" y="740"/>
                  </a:lnTo>
                  <a:lnTo>
                    <a:pt x="267" y="740"/>
                  </a:lnTo>
                  <a:lnTo>
                    <a:pt x="395" y="740"/>
                  </a:lnTo>
                  <a:lnTo>
                    <a:pt x="477" y="734"/>
                  </a:lnTo>
                  <a:lnTo>
                    <a:pt x="535" y="716"/>
                  </a:lnTo>
                  <a:lnTo>
                    <a:pt x="587" y="687"/>
                  </a:lnTo>
                  <a:lnTo>
                    <a:pt x="622" y="645"/>
                  </a:lnTo>
                  <a:lnTo>
                    <a:pt x="651" y="604"/>
                  </a:lnTo>
                  <a:lnTo>
                    <a:pt x="675" y="556"/>
                  </a:lnTo>
                  <a:lnTo>
                    <a:pt x="692" y="509"/>
                  </a:lnTo>
                  <a:lnTo>
                    <a:pt x="698" y="491"/>
                  </a:lnTo>
                  <a:lnTo>
                    <a:pt x="709" y="485"/>
                  </a:lnTo>
                  <a:lnTo>
                    <a:pt x="715" y="485"/>
                  </a:lnTo>
                  <a:lnTo>
                    <a:pt x="727" y="485"/>
                  </a:lnTo>
                  <a:lnTo>
                    <a:pt x="733" y="491"/>
                  </a:lnTo>
                  <a:lnTo>
                    <a:pt x="739" y="497"/>
                  </a:lnTo>
                  <a:lnTo>
                    <a:pt x="739" y="497"/>
                  </a:lnTo>
                  <a:lnTo>
                    <a:pt x="733" y="515"/>
                  </a:lnTo>
                  <a:lnTo>
                    <a:pt x="721" y="550"/>
                  </a:lnTo>
                  <a:lnTo>
                    <a:pt x="704" y="598"/>
                  </a:lnTo>
                  <a:lnTo>
                    <a:pt x="680" y="645"/>
                  </a:lnTo>
                  <a:lnTo>
                    <a:pt x="663" y="698"/>
                  </a:lnTo>
                  <a:lnTo>
                    <a:pt x="651" y="740"/>
                  </a:lnTo>
                  <a:lnTo>
                    <a:pt x="640" y="758"/>
                  </a:lnTo>
                  <a:lnTo>
                    <a:pt x="634" y="769"/>
                  </a:lnTo>
                  <a:lnTo>
                    <a:pt x="634" y="781"/>
                  </a:lnTo>
                  <a:lnTo>
                    <a:pt x="628" y="781"/>
                  </a:lnTo>
                  <a:lnTo>
                    <a:pt x="616" y="781"/>
                  </a:lnTo>
                  <a:lnTo>
                    <a:pt x="599" y="781"/>
                  </a:lnTo>
                  <a:lnTo>
                    <a:pt x="35" y="781"/>
                  </a:lnTo>
                  <a:lnTo>
                    <a:pt x="23" y="781"/>
                  </a:lnTo>
                  <a:lnTo>
                    <a:pt x="17" y="781"/>
                  </a:lnTo>
                  <a:lnTo>
                    <a:pt x="5" y="781"/>
                  </a:lnTo>
                  <a:lnTo>
                    <a:pt x="5" y="775"/>
                  </a:lnTo>
                  <a:lnTo>
                    <a:pt x="0" y="764"/>
                  </a:lnTo>
                  <a:lnTo>
                    <a:pt x="5" y="752"/>
                  </a:lnTo>
                  <a:lnTo>
                    <a:pt x="5" y="746"/>
                  </a:lnTo>
                  <a:lnTo>
                    <a:pt x="17" y="746"/>
                  </a:lnTo>
                  <a:lnTo>
                    <a:pt x="23" y="746"/>
                  </a:lnTo>
                  <a:lnTo>
                    <a:pt x="35" y="740"/>
                  </a:lnTo>
                  <a:lnTo>
                    <a:pt x="87" y="740"/>
                  </a:lnTo>
                  <a:lnTo>
                    <a:pt x="116" y="734"/>
                  </a:lnTo>
                  <a:lnTo>
                    <a:pt x="128" y="716"/>
                  </a:lnTo>
                  <a:lnTo>
                    <a:pt x="133" y="692"/>
                  </a:lnTo>
                  <a:lnTo>
                    <a:pt x="285" y="88"/>
                  </a:lnTo>
                  <a:lnTo>
                    <a:pt x="285" y="71"/>
                  </a:lnTo>
                  <a:lnTo>
                    <a:pt x="291" y="65"/>
                  </a:lnTo>
                  <a:lnTo>
                    <a:pt x="291" y="59"/>
                  </a:lnTo>
                  <a:lnTo>
                    <a:pt x="291" y="53"/>
                  </a:lnTo>
                  <a:lnTo>
                    <a:pt x="285" y="53"/>
                  </a:lnTo>
                  <a:lnTo>
                    <a:pt x="279" y="47"/>
                  </a:lnTo>
                  <a:lnTo>
                    <a:pt x="261" y="47"/>
                  </a:lnTo>
                  <a:lnTo>
                    <a:pt x="250" y="47"/>
                  </a:lnTo>
                  <a:lnTo>
                    <a:pt x="232" y="41"/>
                  </a:lnTo>
                  <a:lnTo>
                    <a:pt x="227" y="41"/>
                  </a:lnTo>
                  <a:lnTo>
                    <a:pt x="221" y="41"/>
                  </a:lnTo>
                  <a:lnTo>
                    <a:pt x="203" y="41"/>
                  </a:lnTo>
                  <a:lnTo>
                    <a:pt x="192" y="41"/>
                  </a:lnTo>
                  <a:lnTo>
                    <a:pt x="186" y="35"/>
                  </a:lnTo>
                  <a:lnTo>
                    <a:pt x="186" y="29"/>
                  </a:lnTo>
                  <a:lnTo>
                    <a:pt x="186" y="17"/>
                  </a:lnTo>
                  <a:lnTo>
                    <a:pt x="192" y="6"/>
                  </a:lnTo>
                  <a:lnTo>
                    <a:pt x="197" y="6"/>
                  </a:lnTo>
                  <a:lnTo>
                    <a:pt x="203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2" name="Freeform 92"/>
            <p:cNvSpPr>
              <a:spLocks/>
            </p:cNvSpPr>
            <p:nvPr/>
          </p:nvSpPr>
          <p:spPr bwMode="auto">
            <a:xfrm>
              <a:off x="3818" y="2411"/>
              <a:ext cx="390" cy="527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50" y="6"/>
                </a:cxn>
                <a:cxn ang="0">
                  <a:pos x="309" y="23"/>
                </a:cxn>
                <a:cxn ang="0">
                  <a:pos x="349" y="59"/>
                </a:cxn>
                <a:cxn ang="0">
                  <a:pos x="378" y="100"/>
                </a:cxn>
                <a:cxn ang="0">
                  <a:pos x="390" y="159"/>
                </a:cxn>
                <a:cxn ang="0">
                  <a:pos x="378" y="213"/>
                </a:cxn>
                <a:cxn ang="0">
                  <a:pos x="349" y="260"/>
                </a:cxn>
                <a:cxn ang="0">
                  <a:pos x="303" y="302"/>
                </a:cxn>
                <a:cxn ang="0">
                  <a:pos x="256" y="337"/>
                </a:cxn>
                <a:cxn ang="0">
                  <a:pos x="175" y="390"/>
                </a:cxn>
                <a:cxn ang="0">
                  <a:pos x="99" y="450"/>
                </a:cxn>
                <a:cxn ang="0">
                  <a:pos x="250" y="450"/>
                </a:cxn>
                <a:cxn ang="0">
                  <a:pos x="262" y="450"/>
                </a:cxn>
                <a:cxn ang="0">
                  <a:pos x="279" y="450"/>
                </a:cxn>
                <a:cxn ang="0">
                  <a:pos x="297" y="450"/>
                </a:cxn>
                <a:cxn ang="0">
                  <a:pos x="314" y="450"/>
                </a:cxn>
                <a:cxn ang="0">
                  <a:pos x="326" y="450"/>
                </a:cxn>
                <a:cxn ang="0">
                  <a:pos x="332" y="450"/>
                </a:cxn>
                <a:cxn ang="0">
                  <a:pos x="343" y="438"/>
                </a:cxn>
                <a:cxn ang="0">
                  <a:pos x="349" y="420"/>
                </a:cxn>
                <a:cxn ang="0">
                  <a:pos x="355" y="402"/>
                </a:cxn>
                <a:cxn ang="0">
                  <a:pos x="355" y="390"/>
                </a:cxn>
                <a:cxn ang="0">
                  <a:pos x="355" y="379"/>
                </a:cxn>
                <a:cxn ang="0">
                  <a:pos x="390" y="379"/>
                </a:cxn>
                <a:cxn ang="0">
                  <a:pos x="367" y="527"/>
                </a:cxn>
                <a:cxn ang="0">
                  <a:pos x="0" y="527"/>
                </a:cxn>
                <a:cxn ang="0">
                  <a:pos x="0" y="503"/>
                </a:cxn>
                <a:cxn ang="0">
                  <a:pos x="0" y="497"/>
                </a:cxn>
                <a:cxn ang="0">
                  <a:pos x="6" y="497"/>
                </a:cxn>
                <a:cxn ang="0">
                  <a:pos x="12" y="491"/>
                </a:cxn>
                <a:cxn ang="0">
                  <a:pos x="204" y="325"/>
                </a:cxn>
                <a:cxn ang="0">
                  <a:pos x="256" y="272"/>
                </a:cxn>
                <a:cxn ang="0">
                  <a:pos x="291" y="219"/>
                </a:cxn>
                <a:cxn ang="0">
                  <a:pos x="309" y="159"/>
                </a:cxn>
                <a:cxn ang="0">
                  <a:pos x="297" y="106"/>
                </a:cxn>
                <a:cxn ang="0">
                  <a:pos x="268" y="65"/>
                </a:cxn>
                <a:cxn ang="0">
                  <a:pos x="221" y="41"/>
                </a:cxn>
                <a:cxn ang="0">
                  <a:pos x="169" y="35"/>
                </a:cxn>
                <a:cxn ang="0">
                  <a:pos x="117" y="41"/>
                </a:cxn>
                <a:cxn ang="0">
                  <a:pos x="76" y="59"/>
                </a:cxn>
                <a:cxn ang="0">
                  <a:pos x="47" y="94"/>
                </a:cxn>
                <a:cxn ang="0">
                  <a:pos x="58" y="94"/>
                </a:cxn>
                <a:cxn ang="0">
                  <a:pos x="76" y="100"/>
                </a:cxn>
                <a:cxn ang="0">
                  <a:pos x="82" y="112"/>
                </a:cxn>
                <a:cxn ang="0">
                  <a:pos x="87" y="124"/>
                </a:cxn>
                <a:cxn ang="0">
                  <a:pos x="93" y="142"/>
                </a:cxn>
                <a:cxn ang="0">
                  <a:pos x="87" y="159"/>
                </a:cxn>
                <a:cxn ang="0">
                  <a:pos x="82" y="171"/>
                </a:cxn>
                <a:cxn ang="0">
                  <a:pos x="70" y="177"/>
                </a:cxn>
                <a:cxn ang="0">
                  <a:pos x="58" y="183"/>
                </a:cxn>
                <a:cxn ang="0">
                  <a:pos x="47" y="189"/>
                </a:cxn>
                <a:cxn ang="0">
                  <a:pos x="41" y="189"/>
                </a:cxn>
                <a:cxn ang="0">
                  <a:pos x="29" y="183"/>
                </a:cxn>
                <a:cxn ang="0">
                  <a:pos x="18" y="177"/>
                </a:cxn>
                <a:cxn ang="0">
                  <a:pos x="12" y="171"/>
                </a:cxn>
                <a:cxn ang="0">
                  <a:pos x="6" y="159"/>
                </a:cxn>
                <a:cxn ang="0">
                  <a:pos x="0" y="142"/>
                </a:cxn>
                <a:cxn ang="0">
                  <a:pos x="18" y="83"/>
                </a:cxn>
                <a:cxn ang="0">
                  <a:pos x="53" y="41"/>
                </a:cxn>
                <a:cxn ang="0">
                  <a:pos x="111" y="11"/>
                </a:cxn>
                <a:cxn ang="0">
                  <a:pos x="186" y="0"/>
                </a:cxn>
              </a:cxnLst>
              <a:rect l="0" t="0" r="r" b="b"/>
              <a:pathLst>
                <a:path w="390" h="527">
                  <a:moveTo>
                    <a:pt x="186" y="0"/>
                  </a:moveTo>
                  <a:lnTo>
                    <a:pt x="250" y="6"/>
                  </a:lnTo>
                  <a:lnTo>
                    <a:pt x="309" y="23"/>
                  </a:lnTo>
                  <a:lnTo>
                    <a:pt x="349" y="59"/>
                  </a:lnTo>
                  <a:lnTo>
                    <a:pt x="378" y="100"/>
                  </a:lnTo>
                  <a:lnTo>
                    <a:pt x="390" y="159"/>
                  </a:lnTo>
                  <a:lnTo>
                    <a:pt x="378" y="213"/>
                  </a:lnTo>
                  <a:lnTo>
                    <a:pt x="349" y="260"/>
                  </a:lnTo>
                  <a:lnTo>
                    <a:pt x="303" y="302"/>
                  </a:lnTo>
                  <a:lnTo>
                    <a:pt x="256" y="337"/>
                  </a:lnTo>
                  <a:lnTo>
                    <a:pt x="175" y="390"/>
                  </a:lnTo>
                  <a:lnTo>
                    <a:pt x="99" y="450"/>
                  </a:lnTo>
                  <a:lnTo>
                    <a:pt x="250" y="450"/>
                  </a:lnTo>
                  <a:lnTo>
                    <a:pt x="262" y="450"/>
                  </a:lnTo>
                  <a:lnTo>
                    <a:pt x="279" y="450"/>
                  </a:lnTo>
                  <a:lnTo>
                    <a:pt x="297" y="450"/>
                  </a:lnTo>
                  <a:lnTo>
                    <a:pt x="314" y="450"/>
                  </a:lnTo>
                  <a:lnTo>
                    <a:pt x="326" y="450"/>
                  </a:lnTo>
                  <a:lnTo>
                    <a:pt x="332" y="450"/>
                  </a:lnTo>
                  <a:lnTo>
                    <a:pt x="343" y="438"/>
                  </a:lnTo>
                  <a:lnTo>
                    <a:pt x="349" y="420"/>
                  </a:lnTo>
                  <a:lnTo>
                    <a:pt x="355" y="402"/>
                  </a:lnTo>
                  <a:lnTo>
                    <a:pt x="355" y="390"/>
                  </a:lnTo>
                  <a:lnTo>
                    <a:pt x="355" y="379"/>
                  </a:lnTo>
                  <a:lnTo>
                    <a:pt x="390" y="379"/>
                  </a:lnTo>
                  <a:lnTo>
                    <a:pt x="367" y="527"/>
                  </a:lnTo>
                  <a:lnTo>
                    <a:pt x="0" y="527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6" y="497"/>
                  </a:lnTo>
                  <a:lnTo>
                    <a:pt x="12" y="491"/>
                  </a:lnTo>
                  <a:lnTo>
                    <a:pt x="204" y="325"/>
                  </a:lnTo>
                  <a:lnTo>
                    <a:pt x="256" y="272"/>
                  </a:lnTo>
                  <a:lnTo>
                    <a:pt x="291" y="219"/>
                  </a:lnTo>
                  <a:lnTo>
                    <a:pt x="309" y="159"/>
                  </a:lnTo>
                  <a:lnTo>
                    <a:pt x="297" y="106"/>
                  </a:lnTo>
                  <a:lnTo>
                    <a:pt x="268" y="65"/>
                  </a:lnTo>
                  <a:lnTo>
                    <a:pt x="221" y="41"/>
                  </a:lnTo>
                  <a:lnTo>
                    <a:pt x="169" y="35"/>
                  </a:lnTo>
                  <a:lnTo>
                    <a:pt x="117" y="41"/>
                  </a:lnTo>
                  <a:lnTo>
                    <a:pt x="76" y="59"/>
                  </a:lnTo>
                  <a:lnTo>
                    <a:pt x="47" y="94"/>
                  </a:lnTo>
                  <a:lnTo>
                    <a:pt x="58" y="94"/>
                  </a:lnTo>
                  <a:lnTo>
                    <a:pt x="76" y="100"/>
                  </a:lnTo>
                  <a:lnTo>
                    <a:pt x="82" y="112"/>
                  </a:lnTo>
                  <a:lnTo>
                    <a:pt x="87" y="124"/>
                  </a:lnTo>
                  <a:lnTo>
                    <a:pt x="93" y="142"/>
                  </a:lnTo>
                  <a:lnTo>
                    <a:pt x="87" y="159"/>
                  </a:lnTo>
                  <a:lnTo>
                    <a:pt x="82" y="171"/>
                  </a:lnTo>
                  <a:lnTo>
                    <a:pt x="70" y="177"/>
                  </a:lnTo>
                  <a:lnTo>
                    <a:pt x="58" y="183"/>
                  </a:lnTo>
                  <a:lnTo>
                    <a:pt x="47" y="189"/>
                  </a:lnTo>
                  <a:lnTo>
                    <a:pt x="41" y="189"/>
                  </a:lnTo>
                  <a:lnTo>
                    <a:pt x="29" y="183"/>
                  </a:lnTo>
                  <a:lnTo>
                    <a:pt x="18" y="177"/>
                  </a:lnTo>
                  <a:lnTo>
                    <a:pt x="12" y="171"/>
                  </a:lnTo>
                  <a:lnTo>
                    <a:pt x="6" y="159"/>
                  </a:lnTo>
                  <a:lnTo>
                    <a:pt x="0" y="142"/>
                  </a:lnTo>
                  <a:lnTo>
                    <a:pt x="18" y="83"/>
                  </a:lnTo>
                  <a:lnTo>
                    <a:pt x="53" y="41"/>
                  </a:lnTo>
                  <a:lnTo>
                    <a:pt x="111" y="11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3" name="Freeform 93"/>
            <p:cNvSpPr>
              <a:spLocks noEditPoints="1"/>
            </p:cNvSpPr>
            <p:nvPr/>
          </p:nvSpPr>
          <p:spPr bwMode="auto">
            <a:xfrm>
              <a:off x="4499" y="1872"/>
              <a:ext cx="1222" cy="1107"/>
            </a:xfrm>
            <a:custGeom>
              <a:avLst/>
              <a:gdLst/>
              <a:ahLst/>
              <a:cxnLst>
                <a:cxn ang="0">
                  <a:pos x="599" y="53"/>
                </a:cxn>
                <a:cxn ang="0">
                  <a:pos x="564" y="59"/>
                </a:cxn>
                <a:cxn ang="0">
                  <a:pos x="547" y="77"/>
                </a:cxn>
                <a:cxn ang="0">
                  <a:pos x="535" y="112"/>
                </a:cxn>
                <a:cxn ang="0">
                  <a:pos x="314" y="1018"/>
                </a:cxn>
                <a:cxn ang="0">
                  <a:pos x="308" y="1030"/>
                </a:cxn>
                <a:cxn ang="0">
                  <a:pos x="308" y="1036"/>
                </a:cxn>
                <a:cxn ang="0">
                  <a:pos x="320" y="1054"/>
                </a:cxn>
                <a:cxn ang="0">
                  <a:pos x="547" y="1054"/>
                </a:cxn>
                <a:cxn ang="0">
                  <a:pos x="745" y="1006"/>
                </a:cxn>
                <a:cxn ang="0">
                  <a:pos x="878" y="918"/>
                </a:cxn>
                <a:cxn ang="0">
                  <a:pos x="972" y="781"/>
                </a:cxn>
                <a:cxn ang="0">
                  <a:pos x="1047" y="574"/>
                </a:cxn>
                <a:cxn ang="0">
                  <a:pos x="1076" y="402"/>
                </a:cxn>
                <a:cxn ang="0">
                  <a:pos x="1070" y="254"/>
                </a:cxn>
                <a:cxn ang="0">
                  <a:pos x="995" y="118"/>
                </a:cxn>
                <a:cxn ang="0">
                  <a:pos x="867" y="59"/>
                </a:cxn>
                <a:cxn ang="0">
                  <a:pos x="622" y="53"/>
                </a:cxn>
                <a:cxn ang="0">
                  <a:pos x="844" y="0"/>
                </a:cxn>
                <a:cxn ang="0">
                  <a:pos x="1024" y="41"/>
                </a:cxn>
                <a:cxn ang="0">
                  <a:pos x="1146" y="154"/>
                </a:cxn>
                <a:cxn ang="0">
                  <a:pos x="1210" y="319"/>
                </a:cxn>
                <a:cxn ang="0">
                  <a:pos x="1198" y="562"/>
                </a:cxn>
                <a:cxn ang="0">
                  <a:pos x="1070" y="835"/>
                </a:cxn>
                <a:cxn ang="0">
                  <a:pos x="849" y="1030"/>
                </a:cxn>
                <a:cxn ang="0">
                  <a:pos x="576" y="1107"/>
                </a:cxn>
                <a:cxn ang="0">
                  <a:pos x="29" y="1107"/>
                </a:cxn>
                <a:cxn ang="0">
                  <a:pos x="12" y="1101"/>
                </a:cxn>
                <a:cxn ang="0">
                  <a:pos x="0" y="1089"/>
                </a:cxn>
                <a:cxn ang="0">
                  <a:pos x="12" y="1060"/>
                </a:cxn>
                <a:cxn ang="0">
                  <a:pos x="29" y="1054"/>
                </a:cxn>
                <a:cxn ang="0">
                  <a:pos x="110" y="1054"/>
                </a:cxn>
                <a:cxn ang="0">
                  <a:pos x="169" y="1036"/>
                </a:cxn>
                <a:cxn ang="0">
                  <a:pos x="192" y="977"/>
                </a:cxn>
                <a:cxn ang="0">
                  <a:pos x="407" y="112"/>
                </a:cxn>
                <a:cxn ang="0">
                  <a:pos x="413" y="89"/>
                </a:cxn>
                <a:cxn ang="0">
                  <a:pos x="407" y="71"/>
                </a:cxn>
                <a:cxn ang="0">
                  <a:pos x="396" y="59"/>
                </a:cxn>
                <a:cxn ang="0">
                  <a:pos x="355" y="53"/>
                </a:cxn>
                <a:cxn ang="0">
                  <a:pos x="308" y="53"/>
                </a:cxn>
                <a:cxn ang="0">
                  <a:pos x="279" y="47"/>
                </a:cxn>
                <a:cxn ang="0">
                  <a:pos x="262" y="41"/>
                </a:cxn>
                <a:cxn ang="0">
                  <a:pos x="262" y="17"/>
                </a:cxn>
                <a:cxn ang="0">
                  <a:pos x="279" y="6"/>
                </a:cxn>
                <a:cxn ang="0">
                  <a:pos x="308" y="0"/>
                </a:cxn>
              </a:cxnLst>
              <a:rect l="0" t="0" r="r" b="b"/>
              <a:pathLst>
                <a:path w="1222" h="1107">
                  <a:moveTo>
                    <a:pt x="622" y="53"/>
                  </a:moveTo>
                  <a:lnTo>
                    <a:pt x="599" y="53"/>
                  </a:lnTo>
                  <a:lnTo>
                    <a:pt x="576" y="53"/>
                  </a:lnTo>
                  <a:lnTo>
                    <a:pt x="564" y="59"/>
                  </a:lnTo>
                  <a:lnTo>
                    <a:pt x="553" y="65"/>
                  </a:lnTo>
                  <a:lnTo>
                    <a:pt x="547" y="77"/>
                  </a:lnTo>
                  <a:lnTo>
                    <a:pt x="541" y="94"/>
                  </a:lnTo>
                  <a:lnTo>
                    <a:pt x="535" y="112"/>
                  </a:lnTo>
                  <a:lnTo>
                    <a:pt x="320" y="1001"/>
                  </a:lnTo>
                  <a:lnTo>
                    <a:pt x="314" y="1018"/>
                  </a:lnTo>
                  <a:lnTo>
                    <a:pt x="314" y="1024"/>
                  </a:lnTo>
                  <a:lnTo>
                    <a:pt x="308" y="1030"/>
                  </a:lnTo>
                  <a:lnTo>
                    <a:pt x="308" y="1036"/>
                  </a:lnTo>
                  <a:lnTo>
                    <a:pt x="308" y="1036"/>
                  </a:lnTo>
                  <a:lnTo>
                    <a:pt x="314" y="1048"/>
                  </a:lnTo>
                  <a:lnTo>
                    <a:pt x="320" y="1054"/>
                  </a:lnTo>
                  <a:lnTo>
                    <a:pt x="332" y="1054"/>
                  </a:lnTo>
                  <a:lnTo>
                    <a:pt x="547" y="1054"/>
                  </a:lnTo>
                  <a:lnTo>
                    <a:pt x="657" y="1042"/>
                  </a:lnTo>
                  <a:lnTo>
                    <a:pt x="745" y="1006"/>
                  </a:lnTo>
                  <a:lnTo>
                    <a:pt x="820" y="965"/>
                  </a:lnTo>
                  <a:lnTo>
                    <a:pt x="878" y="918"/>
                  </a:lnTo>
                  <a:lnTo>
                    <a:pt x="913" y="870"/>
                  </a:lnTo>
                  <a:lnTo>
                    <a:pt x="972" y="781"/>
                  </a:lnTo>
                  <a:lnTo>
                    <a:pt x="1018" y="675"/>
                  </a:lnTo>
                  <a:lnTo>
                    <a:pt x="1047" y="574"/>
                  </a:lnTo>
                  <a:lnTo>
                    <a:pt x="1070" y="479"/>
                  </a:lnTo>
                  <a:lnTo>
                    <a:pt x="1076" y="402"/>
                  </a:lnTo>
                  <a:lnTo>
                    <a:pt x="1082" y="349"/>
                  </a:lnTo>
                  <a:lnTo>
                    <a:pt x="1070" y="254"/>
                  </a:lnTo>
                  <a:lnTo>
                    <a:pt x="1041" y="177"/>
                  </a:lnTo>
                  <a:lnTo>
                    <a:pt x="995" y="118"/>
                  </a:lnTo>
                  <a:lnTo>
                    <a:pt x="937" y="83"/>
                  </a:lnTo>
                  <a:lnTo>
                    <a:pt x="867" y="59"/>
                  </a:lnTo>
                  <a:lnTo>
                    <a:pt x="791" y="53"/>
                  </a:lnTo>
                  <a:lnTo>
                    <a:pt x="622" y="53"/>
                  </a:lnTo>
                  <a:close/>
                  <a:moveTo>
                    <a:pt x="308" y="0"/>
                  </a:moveTo>
                  <a:lnTo>
                    <a:pt x="844" y="0"/>
                  </a:lnTo>
                  <a:lnTo>
                    <a:pt x="942" y="12"/>
                  </a:lnTo>
                  <a:lnTo>
                    <a:pt x="1024" y="41"/>
                  </a:lnTo>
                  <a:lnTo>
                    <a:pt x="1094" y="94"/>
                  </a:lnTo>
                  <a:lnTo>
                    <a:pt x="1146" y="154"/>
                  </a:lnTo>
                  <a:lnTo>
                    <a:pt x="1187" y="231"/>
                  </a:lnTo>
                  <a:lnTo>
                    <a:pt x="1210" y="319"/>
                  </a:lnTo>
                  <a:lnTo>
                    <a:pt x="1222" y="414"/>
                  </a:lnTo>
                  <a:lnTo>
                    <a:pt x="1198" y="562"/>
                  </a:lnTo>
                  <a:lnTo>
                    <a:pt x="1152" y="704"/>
                  </a:lnTo>
                  <a:lnTo>
                    <a:pt x="1070" y="835"/>
                  </a:lnTo>
                  <a:lnTo>
                    <a:pt x="966" y="947"/>
                  </a:lnTo>
                  <a:lnTo>
                    <a:pt x="849" y="1030"/>
                  </a:lnTo>
                  <a:lnTo>
                    <a:pt x="716" y="1089"/>
                  </a:lnTo>
                  <a:lnTo>
                    <a:pt x="576" y="1107"/>
                  </a:lnTo>
                  <a:lnTo>
                    <a:pt x="46" y="1107"/>
                  </a:lnTo>
                  <a:lnTo>
                    <a:pt x="29" y="1107"/>
                  </a:lnTo>
                  <a:lnTo>
                    <a:pt x="17" y="1107"/>
                  </a:lnTo>
                  <a:lnTo>
                    <a:pt x="12" y="1101"/>
                  </a:lnTo>
                  <a:lnTo>
                    <a:pt x="6" y="1095"/>
                  </a:lnTo>
                  <a:lnTo>
                    <a:pt x="0" y="1089"/>
                  </a:lnTo>
                  <a:lnTo>
                    <a:pt x="6" y="1072"/>
                  </a:lnTo>
                  <a:lnTo>
                    <a:pt x="12" y="1060"/>
                  </a:lnTo>
                  <a:lnTo>
                    <a:pt x="17" y="1060"/>
                  </a:lnTo>
                  <a:lnTo>
                    <a:pt x="29" y="1054"/>
                  </a:lnTo>
                  <a:lnTo>
                    <a:pt x="46" y="1054"/>
                  </a:lnTo>
                  <a:lnTo>
                    <a:pt x="110" y="1054"/>
                  </a:lnTo>
                  <a:lnTo>
                    <a:pt x="151" y="1048"/>
                  </a:lnTo>
                  <a:lnTo>
                    <a:pt x="169" y="1036"/>
                  </a:lnTo>
                  <a:lnTo>
                    <a:pt x="186" y="1012"/>
                  </a:lnTo>
                  <a:lnTo>
                    <a:pt x="192" y="977"/>
                  </a:lnTo>
                  <a:lnTo>
                    <a:pt x="192" y="977"/>
                  </a:lnTo>
                  <a:lnTo>
                    <a:pt x="407" y="112"/>
                  </a:lnTo>
                  <a:lnTo>
                    <a:pt x="407" y="94"/>
                  </a:lnTo>
                  <a:lnTo>
                    <a:pt x="413" y="89"/>
                  </a:lnTo>
                  <a:lnTo>
                    <a:pt x="413" y="83"/>
                  </a:lnTo>
                  <a:lnTo>
                    <a:pt x="407" y="71"/>
                  </a:lnTo>
                  <a:lnTo>
                    <a:pt x="401" y="65"/>
                  </a:lnTo>
                  <a:lnTo>
                    <a:pt x="396" y="59"/>
                  </a:lnTo>
                  <a:lnTo>
                    <a:pt x="378" y="53"/>
                  </a:lnTo>
                  <a:lnTo>
                    <a:pt x="355" y="53"/>
                  </a:lnTo>
                  <a:lnTo>
                    <a:pt x="332" y="53"/>
                  </a:lnTo>
                  <a:lnTo>
                    <a:pt x="308" y="53"/>
                  </a:lnTo>
                  <a:lnTo>
                    <a:pt x="291" y="53"/>
                  </a:lnTo>
                  <a:lnTo>
                    <a:pt x="279" y="47"/>
                  </a:lnTo>
                  <a:lnTo>
                    <a:pt x="268" y="47"/>
                  </a:lnTo>
                  <a:lnTo>
                    <a:pt x="262" y="41"/>
                  </a:lnTo>
                  <a:lnTo>
                    <a:pt x="262" y="35"/>
                  </a:lnTo>
                  <a:lnTo>
                    <a:pt x="262" y="17"/>
                  </a:lnTo>
                  <a:lnTo>
                    <a:pt x="268" y="12"/>
                  </a:lnTo>
                  <a:lnTo>
                    <a:pt x="279" y="6"/>
                  </a:lnTo>
                  <a:lnTo>
                    <a:pt x="291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4" name="Freeform 94"/>
            <p:cNvSpPr>
              <a:spLocks/>
            </p:cNvSpPr>
            <p:nvPr/>
          </p:nvSpPr>
          <p:spPr bwMode="auto">
            <a:xfrm>
              <a:off x="5855" y="1451"/>
              <a:ext cx="1355" cy="865"/>
            </a:xfrm>
            <a:custGeom>
              <a:avLst/>
              <a:gdLst/>
              <a:ahLst/>
              <a:cxnLst>
                <a:cxn ang="0">
                  <a:pos x="494" y="6"/>
                </a:cxn>
                <a:cxn ang="0">
                  <a:pos x="494" y="12"/>
                </a:cxn>
                <a:cxn ang="0">
                  <a:pos x="541" y="207"/>
                </a:cxn>
                <a:cxn ang="0">
                  <a:pos x="698" y="646"/>
                </a:cxn>
                <a:cxn ang="0">
                  <a:pos x="814" y="533"/>
                </a:cxn>
                <a:cxn ang="0">
                  <a:pos x="1099" y="237"/>
                </a:cxn>
                <a:cxn ang="0">
                  <a:pos x="1303" y="6"/>
                </a:cxn>
                <a:cxn ang="0">
                  <a:pos x="1314" y="0"/>
                </a:cxn>
                <a:cxn ang="0">
                  <a:pos x="1326" y="18"/>
                </a:cxn>
                <a:cxn ang="0">
                  <a:pos x="1320" y="36"/>
                </a:cxn>
                <a:cxn ang="0">
                  <a:pos x="1285" y="237"/>
                </a:cxn>
                <a:cxn ang="0">
                  <a:pos x="1250" y="557"/>
                </a:cxn>
                <a:cxn ang="0">
                  <a:pos x="1250" y="658"/>
                </a:cxn>
                <a:cxn ang="0">
                  <a:pos x="1256" y="729"/>
                </a:cxn>
                <a:cxn ang="0">
                  <a:pos x="1268" y="758"/>
                </a:cxn>
                <a:cxn ang="0">
                  <a:pos x="1297" y="764"/>
                </a:cxn>
                <a:cxn ang="0">
                  <a:pos x="1332" y="752"/>
                </a:cxn>
                <a:cxn ang="0">
                  <a:pos x="1355" y="752"/>
                </a:cxn>
                <a:cxn ang="0">
                  <a:pos x="1303" y="806"/>
                </a:cxn>
                <a:cxn ang="0">
                  <a:pos x="1192" y="835"/>
                </a:cxn>
                <a:cxn ang="0">
                  <a:pos x="1157" y="812"/>
                </a:cxn>
                <a:cxn ang="0">
                  <a:pos x="1152" y="782"/>
                </a:cxn>
                <a:cxn ang="0">
                  <a:pos x="1146" y="592"/>
                </a:cxn>
                <a:cxn ang="0">
                  <a:pos x="1186" y="284"/>
                </a:cxn>
                <a:cxn ang="0">
                  <a:pos x="1146" y="273"/>
                </a:cxn>
                <a:cxn ang="0">
                  <a:pos x="1093" y="326"/>
                </a:cxn>
                <a:cxn ang="0">
                  <a:pos x="884" y="557"/>
                </a:cxn>
                <a:cxn ang="0">
                  <a:pos x="744" y="693"/>
                </a:cxn>
                <a:cxn ang="0">
                  <a:pos x="657" y="764"/>
                </a:cxn>
                <a:cxn ang="0">
                  <a:pos x="628" y="735"/>
                </a:cxn>
                <a:cxn ang="0">
                  <a:pos x="593" y="675"/>
                </a:cxn>
                <a:cxn ang="0">
                  <a:pos x="459" y="302"/>
                </a:cxn>
                <a:cxn ang="0">
                  <a:pos x="366" y="409"/>
                </a:cxn>
                <a:cxn ang="0">
                  <a:pos x="279" y="634"/>
                </a:cxn>
                <a:cxn ang="0">
                  <a:pos x="197" y="800"/>
                </a:cxn>
                <a:cxn ang="0">
                  <a:pos x="98" y="865"/>
                </a:cxn>
                <a:cxn ang="0">
                  <a:pos x="40" y="847"/>
                </a:cxn>
                <a:cxn ang="0">
                  <a:pos x="5" y="823"/>
                </a:cxn>
                <a:cxn ang="0">
                  <a:pos x="0" y="800"/>
                </a:cxn>
                <a:cxn ang="0">
                  <a:pos x="11" y="740"/>
                </a:cxn>
                <a:cxn ang="0">
                  <a:pos x="46" y="711"/>
                </a:cxn>
                <a:cxn ang="0">
                  <a:pos x="52" y="717"/>
                </a:cxn>
                <a:cxn ang="0">
                  <a:pos x="116" y="746"/>
                </a:cxn>
                <a:cxn ang="0">
                  <a:pos x="174" y="735"/>
                </a:cxn>
                <a:cxn ang="0">
                  <a:pos x="232" y="640"/>
                </a:cxn>
                <a:cxn ang="0">
                  <a:pos x="360" y="279"/>
                </a:cxn>
                <a:cxn ang="0">
                  <a:pos x="401" y="59"/>
                </a:cxn>
                <a:cxn ang="0">
                  <a:pos x="436" y="18"/>
                </a:cxn>
                <a:cxn ang="0">
                  <a:pos x="477" y="0"/>
                </a:cxn>
              </a:cxnLst>
              <a:rect l="0" t="0" r="r" b="b"/>
              <a:pathLst>
                <a:path w="1355" h="865">
                  <a:moveTo>
                    <a:pt x="477" y="0"/>
                  </a:moveTo>
                  <a:lnTo>
                    <a:pt x="482" y="0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494" y="12"/>
                  </a:lnTo>
                  <a:lnTo>
                    <a:pt x="500" y="24"/>
                  </a:lnTo>
                  <a:lnTo>
                    <a:pt x="500" y="42"/>
                  </a:lnTo>
                  <a:lnTo>
                    <a:pt x="541" y="207"/>
                  </a:lnTo>
                  <a:lnTo>
                    <a:pt x="587" y="373"/>
                  </a:lnTo>
                  <a:lnTo>
                    <a:pt x="640" y="521"/>
                  </a:lnTo>
                  <a:lnTo>
                    <a:pt x="698" y="646"/>
                  </a:lnTo>
                  <a:lnTo>
                    <a:pt x="744" y="604"/>
                  </a:lnTo>
                  <a:lnTo>
                    <a:pt x="779" y="575"/>
                  </a:lnTo>
                  <a:lnTo>
                    <a:pt x="814" y="533"/>
                  </a:lnTo>
                  <a:lnTo>
                    <a:pt x="855" y="492"/>
                  </a:lnTo>
                  <a:lnTo>
                    <a:pt x="907" y="438"/>
                  </a:lnTo>
                  <a:lnTo>
                    <a:pt x="1099" y="237"/>
                  </a:lnTo>
                  <a:lnTo>
                    <a:pt x="1285" y="24"/>
                  </a:lnTo>
                  <a:lnTo>
                    <a:pt x="1297" y="12"/>
                  </a:lnTo>
                  <a:lnTo>
                    <a:pt x="1303" y="6"/>
                  </a:lnTo>
                  <a:lnTo>
                    <a:pt x="1309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6"/>
                  </a:lnTo>
                  <a:lnTo>
                    <a:pt x="1326" y="12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30"/>
                  </a:lnTo>
                  <a:lnTo>
                    <a:pt x="1320" y="36"/>
                  </a:lnTo>
                  <a:lnTo>
                    <a:pt x="1320" y="42"/>
                  </a:lnTo>
                  <a:lnTo>
                    <a:pt x="1303" y="131"/>
                  </a:lnTo>
                  <a:lnTo>
                    <a:pt x="1285" y="237"/>
                  </a:lnTo>
                  <a:lnTo>
                    <a:pt x="1274" y="350"/>
                  </a:lnTo>
                  <a:lnTo>
                    <a:pt x="1262" y="462"/>
                  </a:lnTo>
                  <a:lnTo>
                    <a:pt x="1250" y="557"/>
                  </a:lnTo>
                  <a:lnTo>
                    <a:pt x="1250" y="628"/>
                  </a:lnTo>
                  <a:lnTo>
                    <a:pt x="1250" y="640"/>
                  </a:lnTo>
                  <a:lnTo>
                    <a:pt x="1250" y="658"/>
                  </a:lnTo>
                  <a:lnTo>
                    <a:pt x="1250" y="681"/>
                  </a:lnTo>
                  <a:lnTo>
                    <a:pt x="1256" y="711"/>
                  </a:lnTo>
                  <a:lnTo>
                    <a:pt x="1256" y="729"/>
                  </a:lnTo>
                  <a:lnTo>
                    <a:pt x="1256" y="740"/>
                  </a:lnTo>
                  <a:lnTo>
                    <a:pt x="1262" y="746"/>
                  </a:lnTo>
                  <a:lnTo>
                    <a:pt x="1268" y="758"/>
                  </a:lnTo>
                  <a:lnTo>
                    <a:pt x="1280" y="764"/>
                  </a:lnTo>
                  <a:lnTo>
                    <a:pt x="1291" y="764"/>
                  </a:lnTo>
                  <a:lnTo>
                    <a:pt x="1297" y="764"/>
                  </a:lnTo>
                  <a:lnTo>
                    <a:pt x="1309" y="758"/>
                  </a:lnTo>
                  <a:lnTo>
                    <a:pt x="1320" y="752"/>
                  </a:lnTo>
                  <a:lnTo>
                    <a:pt x="1332" y="752"/>
                  </a:lnTo>
                  <a:lnTo>
                    <a:pt x="1344" y="746"/>
                  </a:lnTo>
                  <a:lnTo>
                    <a:pt x="1349" y="752"/>
                  </a:lnTo>
                  <a:lnTo>
                    <a:pt x="1355" y="752"/>
                  </a:lnTo>
                  <a:lnTo>
                    <a:pt x="1355" y="758"/>
                  </a:lnTo>
                  <a:lnTo>
                    <a:pt x="1344" y="782"/>
                  </a:lnTo>
                  <a:lnTo>
                    <a:pt x="1303" y="806"/>
                  </a:lnTo>
                  <a:lnTo>
                    <a:pt x="1256" y="829"/>
                  </a:lnTo>
                  <a:lnTo>
                    <a:pt x="1210" y="835"/>
                  </a:lnTo>
                  <a:lnTo>
                    <a:pt x="1192" y="835"/>
                  </a:lnTo>
                  <a:lnTo>
                    <a:pt x="1175" y="829"/>
                  </a:lnTo>
                  <a:lnTo>
                    <a:pt x="1169" y="817"/>
                  </a:lnTo>
                  <a:lnTo>
                    <a:pt x="1157" y="812"/>
                  </a:lnTo>
                  <a:lnTo>
                    <a:pt x="1157" y="800"/>
                  </a:lnTo>
                  <a:lnTo>
                    <a:pt x="1152" y="788"/>
                  </a:lnTo>
                  <a:lnTo>
                    <a:pt x="1152" y="782"/>
                  </a:lnTo>
                  <a:lnTo>
                    <a:pt x="1146" y="723"/>
                  </a:lnTo>
                  <a:lnTo>
                    <a:pt x="1146" y="681"/>
                  </a:lnTo>
                  <a:lnTo>
                    <a:pt x="1146" y="592"/>
                  </a:lnTo>
                  <a:lnTo>
                    <a:pt x="1157" y="486"/>
                  </a:lnTo>
                  <a:lnTo>
                    <a:pt x="1169" y="379"/>
                  </a:lnTo>
                  <a:lnTo>
                    <a:pt x="1186" y="284"/>
                  </a:lnTo>
                  <a:lnTo>
                    <a:pt x="1192" y="219"/>
                  </a:lnTo>
                  <a:lnTo>
                    <a:pt x="1175" y="243"/>
                  </a:lnTo>
                  <a:lnTo>
                    <a:pt x="1146" y="273"/>
                  </a:lnTo>
                  <a:lnTo>
                    <a:pt x="1117" y="302"/>
                  </a:lnTo>
                  <a:lnTo>
                    <a:pt x="1093" y="326"/>
                  </a:lnTo>
                  <a:lnTo>
                    <a:pt x="1093" y="326"/>
                  </a:lnTo>
                  <a:lnTo>
                    <a:pt x="954" y="486"/>
                  </a:lnTo>
                  <a:lnTo>
                    <a:pt x="919" y="515"/>
                  </a:lnTo>
                  <a:lnTo>
                    <a:pt x="884" y="557"/>
                  </a:lnTo>
                  <a:lnTo>
                    <a:pt x="837" y="604"/>
                  </a:lnTo>
                  <a:lnTo>
                    <a:pt x="791" y="652"/>
                  </a:lnTo>
                  <a:lnTo>
                    <a:pt x="744" y="693"/>
                  </a:lnTo>
                  <a:lnTo>
                    <a:pt x="704" y="729"/>
                  </a:lnTo>
                  <a:lnTo>
                    <a:pt x="674" y="758"/>
                  </a:lnTo>
                  <a:lnTo>
                    <a:pt x="657" y="764"/>
                  </a:lnTo>
                  <a:lnTo>
                    <a:pt x="651" y="764"/>
                  </a:lnTo>
                  <a:lnTo>
                    <a:pt x="640" y="752"/>
                  </a:lnTo>
                  <a:lnTo>
                    <a:pt x="628" y="735"/>
                  </a:lnTo>
                  <a:lnTo>
                    <a:pt x="616" y="717"/>
                  </a:lnTo>
                  <a:lnTo>
                    <a:pt x="605" y="693"/>
                  </a:lnTo>
                  <a:lnTo>
                    <a:pt x="593" y="675"/>
                  </a:lnTo>
                  <a:lnTo>
                    <a:pt x="546" y="569"/>
                  </a:lnTo>
                  <a:lnTo>
                    <a:pt x="500" y="438"/>
                  </a:lnTo>
                  <a:lnTo>
                    <a:pt x="459" y="302"/>
                  </a:lnTo>
                  <a:lnTo>
                    <a:pt x="424" y="178"/>
                  </a:lnTo>
                  <a:lnTo>
                    <a:pt x="401" y="296"/>
                  </a:lnTo>
                  <a:lnTo>
                    <a:pt x="366" y="409"/>
                  </a:lnTo>
                  <a:lnTo>
                    <a:pt x="331" y="504"/>
                  </a:lnTo>
                  <a:lnTo>
                    <a:pt x="302" y="581"/>
                  </a:lnTo>
                  <a:lnTo>
                    <a:pt x="279" y="634"/>
                  </a:lnTo>
                  <a:lnTo>
                    <a:pt x="261" y="681"/>
                  </a:lnTo>
                  <a:lnTo>
                    <a:pt x="232" y="740"/>
                  </a:lnTo>
                  <a:lnTo>
                    <a:pt x="197" y="800"/>
                  </a:lnTo>
                  <a:lnTo>
                    <a:pt x="157" y="847"/>
                  </a:lnTo>
                  <a:lnTo>
                    <a:pt x="110" y="865"/>
                  </a:lnTo>
                  <a:lnTo>
                    <a:pt x="98" y="865"/>
                  </a:lnTo>
                  <a:lnTo>
                    <a:pt x="81" y="859"/>
                  </a:lnTo>
                  <a:lnTo>
                    <a:pt x="58" y="853"/>
                  </a:lnTo>
                  <a:lnTo>
                    <a:pt x="40" y="847"/>
                  </a:lnTo>
                  <a:lnTo>
                    <a:pt x="23" y="835"/>
                  </a:lnTo>
                  <a:lnTo>
                    <a:pt x="11" y="829"/>
                  </a:lnTo>
                  <a:lnTo>
                    <a:pt x="5" y="823"/>
                  </a:lnTo>
                  <a:lnTo>
                    <a:pt x="0" y="812"/>
                  </a:lnTo>
                  <a:lnTo>
                    <a:pt x="0" y="806"/>
                  </a:lnTo>
                  <a:lnTo>
                    <a:pt x="0" y="800"/>
                  </a:lnTo>
                  <a:lnTo>
                    <a:pt x="0" y="782"/>
                  </a:lnTo>
                  <a:lnTo>
                    <a:pt x="5" y="764"/>
                  </a:lnTo>
                  <a:lnTo>
                    <a:pt x="11" y="740"/>
                  </a:lnTo>
                  <a:lnTo>
                    <a:pt x="23" y="729"/>
                  </a:lnTo>
                  <a:lnTo>
                    <a:pt x="34" y="717"/>
                  </a:lnTo>
                  <a:lnTo>
                    <a:pt x="46" y="711"/>
                  </a:lnTo>
                  <a:lnTo>
                    <a:pt x="46" y="711"/>
                  </a:lnTo>
                  <a:lnTo>
                    <a:pt x="46" y="711"/>
                  </a:lnTo>
                  <a:lnTo>
                    <a:pt x="52" y="717"/>
                  </a:lnTo>
                  <a:lnTo>
                    <a:pt x="75" y="729"/>
                  </a:lnTo>
                  <a:lnTo>
                    <a:pt x="93" y="740"/>
                  </a:lnTo>
                  <a:lnTo>
                    <a:pt x="116" y="746"/>
                  </a:lnTo>
                  <a:lnTo>
                    <a:pt x="133" y="746"/>
                  </a:lnTo>
                  <a:lnTo>
                    <a:pt x="145" y="746"/>
                  </a:lnTo>
                  <a:lnTo>
                    <a:pt x="174" y="735"/>
                  </a:lnTo>
                  <a:lnTo>
                    <a:pt x="203" y="705"/>
                  </a:lnTo>
                  <a:lnTo>
                    <a:pt x="221" y="669"/>
                  </a:lnTo>
                  <a:lnTo>
                    <a:pt x="232" y="640"/>
                  </a:lnTo>
                  <a:lnTo>
                    <a:pt x="290" y="504"/>
                  </a:lnTo>
                  <a:lnTo>
                    <a:pt x="331" y="385"/>
                  </a:lnTo>
                  <a:lnTo>
                    <a:pt x="360" y="279"/>
                  </a:lnTo>
                  <a:lnTo>
                    <a:pt x="378" y="190"/>
                  </a:lnTo>
                  <a:lnTo>
                    <a:pt x="389" y="119"/>
                  </a:lnTo>
                  <a:lnTo>
                    <a:pt x="401" y="59"/>
                  </a:lnTo>
                  <a:lnTo>
                    <a:pt x="407" y="42"/>
                  </a:lnTo>
                  <a:lnTo>
                    <a:pt x="418" y="30"/>
                  </a:lnTo>
                  <a:lnTo>
                    <a:pt x="436" y="18"/>
                  </a:lnTo>
                  <a:lnTo>
                    <a:pt x="448" y="6"/>
                  </a:lnTo>
                  <a:lnTo>
                    <a:pt x="465" y="0"/>
                  </a:lnTo>
                  <a:lnTo>
                    <a:pt x="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5" name="Freeform 95"/>
            <p:cNvSpPr>
              <a:spLocks noEditPoints="1"/>
            </p:cNvSpPr>
            <p:nvPr/>
          </p:nvSpPr>
          <p:spPr bwMode="auto">
            <a:xfrm>
              <a:off x="7361" y="1884"/>
              <a:ext cx="408" cy="544"/>
            </a:xfrm>
            <a:custGeom>
              <a:avLst/>
              <a:gdLst/>
              <a:ahLst/>
              <a:cxnLst>
                <a:cxn ang="0">
                  <a:pos x="204" y="23"/>
                </a:cxn>
                <a:cxn ang="0">
                  <a:pos x="175" y="29"/>
                </a:cxn>
                <a:cxn ang="0">
                  <a:pos x="140" y="41"/>
                </a:cxn>
                <a:cxn ang="0">
                  <a:pos x="111" y="65"/>
                </a:cxn>
                <a:cxn ang="0">
                  <a:pos x="88" y="100"/>
                </a:cxn>
                <a:cxn ang="0">
                  <a:pos x="82" y="177"/>
                </a:cxn>
                <a:cxn ang="0">
                  <a:pos x="76" y="266"/>
                </a:cxn>
                <a:cxn ang="0">
                  <a:pos x="82" y="355"/>
                </a:cxn>
                <a:cxn ang="0">
                  <a:pos x="88" y="426"/>
                </a:cxn>
                <a:cxn ang="0">
                  <a:pos x="111" y="479"/>
                </a:cxn>
                <a:cxn ang="0">
                  <a:pos x="146" y="503"/>
                </a:cxn>
                <a:cxn ang="0">
                  <a:pos x="175" y="515"/>
                </a:cxn>
                <a:cxn ang="0">
                  <a:pos x="204" y="521"/>
                </a:cxn>
                <a:cxn ang="0">
                  <a:pos x="233" y="515"/>
                </a:cxn>
                <a:cxn ang="0">
                  <a:pos x="268" y="503"/>
                </a:cxn>
                <a:cxn ang="0">
                  <a:pos x="297" y="479"/>
                </a:cxn>
                <a:cxn ang="0">
                  <a:pos x="320" y="432"/>
                </a:cxn>
                <a:cxn ang="0">
                  <a:pos x="326" y="349"/>
                </a:cxn>
                <a:cxn ang="0">
                  <a:pos x="332" y="266"/>
                </a:cxn>
                <a:cxn ang="0">
                  <a:pos x="332" y="213"/>
                </a:cxn>
                <a:cxn ang="0">
                  <a:pos x="326" y="159"/>
                </a:cxn>
                <a:cxn ang="0">
                  <a:pos x="320" y="112"/>
                </a:cxn>
                <a:cxn ang="0">
                  <a:pos x="297" y="65"/>
                </a:cxn>
                <a:cxn ang="0">
                  <a:pos x="256" y="35"/>
                </a:cxn>
                <a:cxn ang="0">
                  <a:pos x="204" y="23"/>
                </a:cxn>
                <a:cxn ang="0">
                  <a:pos x="204" y="0"/>
                </a:cxn>
                <a:cxn ang="0">
                  <a:pos x="274" y="5"/>
                </a:cxn>
                <a:cxn ang="0">
                  <a:pos x="320" y="35"/>
                </a:cxn>
                <a:cxn ang="0">
                  <a:pos x="361" y="71"/>
                </a:cxn>
                <a:cxn ang="0">
                  <a:pos x="384" y="112"/>
                </a:cxn>
                <a:cxn ang="0">
                  <a:pos x="396" y="159"/>
                </a:cxn>
                <a:cxn ang="0">
                  <a:pos x="402" y="207"/>
                </a:cxn>
                <a:cxn ang="0">
                  <a:pos x="408" y="242"/>
                </a:cxn>
                <a:cxn ang="0">
                  <a:pos x="408" y="272"/>
                </a:cxn>
                <a:cxn ang="0">
                  <a:pos x="408" y="302"/>
                </a:cxn>
                <a:cxn ang="0">
                  <a:pos x="402" y="343"/>
                </a:cxn>
                <a:cxn ang="0">
                  <a:pos x="396" y="384"/>
                </a:cxn>
                <a:cxn ang="0">
                  <a:pos x="384" y="432"/>
                </a:cxn>
                <a:cxn ang="0">
                  <a:pos x="361" y="473"/>
                </a:cxn>
                <a:cxn ang="0">
                  <a:pos x="320" y="509"/>
                </a:cxn>
                <a:cxn ang="0">
                  <a:pos x="274" y="538"/>
                </a:cxn>
                <a:cxn ang="0">
                  <a:pos x="204" y="544"/>
                </a:cxn>
                <a:cxn ang="0">
                  <a:pos x="140" y="538"/>
                </a:cxn>
                <a:cxn ang="0">
                  <a:pos x="88" y="509"/>
                </a:cxn>
                <a:cxn ang="0">
                  <a:pos x="53" y="473"/>
                </a:cxn>
                <a:cxn ang="0">
                  <a:pos x="24" y="432"/>
                </a:cxn>
                <a:cxn ang="0">
                  <a:pos x="12" y="384"/>
                </a:cxn>
                <a:cxn ang="0">
                  <a:pos x="6" y="343"/>
                </a:cxn>
                <a:cxn ang="0">
                  <a:pos x="0" y="302"/>
                </a:cxn>
                <a:cxn ang="0">
                  <a:pos x="0" y="272"/>
                </a:cxn>
                <a:cxn ang="0">
                  <a:pos x="0" y="242"/>
                </a:cxn>
                <a:cxn ang="0">
                  <a:pos x="6" y="207"/>
                </a:cxn>
                <a:cxn ang="0">
                  <a:pos x="12" y="159"/>
                </a:cxn>
                <a:cxn ang="0">
                  <a:pos x="24" y="112"/>
                </a:cxn>
                <a:cxn ang="0">
                  <a:pos x="53" y="71"/>
                </a:cxn>
                <a:cxn ang="0">
                  <a:pos x="88" y="35"/>
                </a:cxn>
                <a:cxn ang="0">
                  <a:pos x="140" y="5"/>
                </a:cxn>
                <a:cxn ang="0">
                  <a:pos x="204" y="0"/>
                </a:cxn>
              </a:cxnLst>
              <a:rect l="0" t="0" r="r" b="b"/>
              <a:pathLst>
                <a:path w="408" h="544">
                  <a:moveTo>
                    <a:pt x="204" y="23"/>
                  </a:moveTo>
                  <a:lnTo>
                    <a:pt x="175" y="29"/>
                  </a:lnTo>
                  <a:lnTo>
                    <a:pt x="140" y="41"/>
                  </a:lnTo>
                  <a:lnTo>
                    <a:pt x="111" y="65"/>
                  </a:lnTo>
                  <a:lnTo>
                    <a:pt x="88" y="100"/>
                  </a:lnTo>
                  <a:lnTo>
                    <a:pt x="82" y="177"/>
                  </a:lnTo>
                  <a:lnTo>
                    <a:pt x="76" y="266"/>
                  </a:lnTo>
                  <a:lnTo>
                    <a:pt x="82" y="355"/>
                  </a:lnTo>
                  <a:lnTo>
                    <a:pt x="88" y="426"/>
                  </a:lnTo>
                  <a:lnTo>
                    <a:pt x="111" y="479"/>
                  </a:lnTo>
                  <a:lnTo>
                    <a:pt x="146" y="503"/>
                  </a:lnTo>
                  <a:lnTo>
                    <a:pt x="175" y="515"/>
                  </a:lnTo>
                  <a:lnTo>
                    <a:pt x="204" y="521"/>
                  </a:lnTo>
                  <a:lnTo>
                    <a:pt x="233" y="515"/>
                  </a:lnTo>
                  <a:lnTo>
                    <a:pt x="268" y="503"/>
                  </a:lnTo>
                  <a:lnTo>
                    <a:pt x="297" y="479"/>
                  </a:lnTo>
                  <a:lnTo>
                    <a:pt x="320" y="432"/>
                  </a:lnTo>
                  <a:lnTo>
                    <a:pt x="326" y="349"/>
                  </a:lnTo>
                  <a:lnTo>
                    <a:pt x="332" y="266"/>
                  </a:lnTo>
                  <a:lnTo>
                    <a:pt x="332" y="213"/>
                  </a:lnTo>
                  <a:lnTo>
                    <a:pt x="326" y="159"/>
                  </a:lnTo>
                  <a:lnTo>
                    <a:pt x="320" y="112"/>
                  </a:lnTo>
                  <a:lnTo>
                    <a:pt x="297" y="65"/>
                  </a:lnTo>
                  <a:lnTo>
                    <a:pt x="256" y="35"/>
                  </a:lnTo>
                  <a:lnTo>
                    <a:pt x="204" y="23"/>
                  </a:lnTo>
                  <a:close/>
                  <a:moveTo>
                    <a:pt x="204" y="0"/>
                  </a:moveTo>
                  <a:lnTo>
                    <a:pt x="274" y="5"/>
                  </a:lnTo>
                  <a:lnTo>
                    <a:pt x="320" y="35"/>
                  </a:lnTo>
                  <a:lnTo>
                    <a:pt x="361" y="71"/>
                  </a:lnTo>
                  <a:lnTo>
                    <a:pt x="384" y="112"/>
                  </a:lnTo>
                  <a:lnTo>
                    <a:pt x="396" y="159"/>
                  </a:lnTo>
                  <a:lnTo>
                    <a:pt x="402" y="207"/>
                  </a:lnTo>
                  <a:lnTo>
                    <a:pt x="408" y="242"/>
                  </a:lnTo>
                  <a:lnTo>
                    <a:pt x="408" y="272"/>
                  </a:lnTo>
                  <a:lnTo>
                    <a:pt x="408" y="302"/>
                  </a:lnTo>
                  <a:lnTo>
                    <a:pt x="402" y="343"/>
                  </a:lnTo>
                  <a:lnTo>
                    <a:pt x="396" y="384"/>
                  </a:lnTo>
                  <a:lnTo>
                    <a:pt x="384" y="432"/>
                  </a:lnTo>
                  <a:lnTo>
                    <a:pt x="361" y="473"/>
                  </a:lnTo>
                  <a:lnTo>
                    <a:pt x="320" y="509"/>
                  </a:lnTo>
                  <a:lnTo>
                    <a:pt x="274" y="538"/>
                  </a:lnTo>
                  <a:lnTo>
                    <a:pt x="204" y="544"/>
                  </a:lnTo>
                  <a:lnTo>
                    <a:pt x="140" y="538"/>
                  </a:lnTo>
                  <a:lnTo>
                    <a:pt x="88" y="509"/>
                  </a:lnTo>
                  <a:lnTo>
                    <a:pt x="53" y="473"/>
                  </a:lnTo>
                  <a:lnTo>
                    <a:pt x="24" y="432"/>
                  </a:lnTo>
                  <a:lnTo>
                    <a:pt x="12" y="384"/>
                  </a:lnTo>
                  <a:lnTo>
                    <a:pt x="6" y="343"/>
                  </a:lnTo>
                  <a:lnTo>
                    <a:pt x="0" y="302"/>
                  </a:lnTo>
                  <a:lnTo>
                    <a:pt x="0" y="272"/>
                  </a:lnTo>
                  <a:lnTo>
                    <a:pt x="0" y="242"/>
                  </a:lnTo>
                  <a:lnTo>
                    <a:pt x="6" y="207"/>
                  </a:lnTo>
                  <a:lnTo>
                    <a:pt x="12" y="159"/>
                  </a:lnTo>
                  <a:lnTo>
                    <a:pt x="24" y="112"/>
                  </a:lnTo>
                  <a:lnTo>
                    <a:pt x="53" y="71"/>
                  </a:lnTo>
                  <a:lnTo>
                    <a:pt x="88" y="35"/>
                  </a:lnTo>
                  <a:lnTo>
                    <a:pt x="140" y="5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6" name="Freeform 96"/>
            <p:cNvSpPr>
              <a:spLocks/>
            </p:cNvSpPr>
            <p:nvPr/>
          </p:nvSpPr>
          <p:spPr bwMode="auto">
            <a:xfrm>
              <a:off x="5825" y="2665"/>
              <a:ext cx="896" cy="782"/>
            </a:xfrm>
            <a:custGeom>
              <a:avLst/>
              <a:gdLst/>
              <a:ahLst/>
              <a:cxnLst>
                <a:cxn ang="0">
                  <a:pos x="117" y="6"/>
                </a:cxn>
                <a:cxn ang="0">
                  <a:pos x="256" y="0"/>
                </a:cxn>
                <a:cxn ang="0">
                  <a:pos x="320" y="6"/>
                </a:cxn>
                <a:cxn ang="0">
                  <a:pos x="320" y="18"/>
                </a:cxn>
                <a:cxn ang="0">
                  <a:pos x="309" y="42"/>
                </a:cxn>
                <a:cxn ang="0">
                  <a:pos x="291" y="42"/>
                </a:cxn>
                <a:cxn ang="0">
                  <a:pos x="256" y="48"/>
                </a:cxn>
                <a:cxn ang="0">
                  <a:pos x="233" y="65"/>
                </a:cxn>
                <a:cxn ang="0">
                  <a:pos x="239" y="71"/>
                </a:cxn>
                <a:cxn ang="0">
                  <a:pos x="670" y="119"/>
                </a:cxn>
                <a:cxn ang="0">
                  <a:pos x="699" y="77"/>
                </a:cxn>
                <a:cxn ang="0">
                  <a:pos x="704" y="54"/>
                </a:cxn>
                <a:cxn ang="0">
                  <a:pos x="675" y="42"/>
                </a:cxn>
                <a:cxn ang="0">
                  <a:pos x="658" y="36"/>
                </a:cxn>
                <a:cxn ang="0">
                  <a:pos x="658" y="6"/>
                </a:cxn>
                <a:cxn ang="0">
                  <a:pos x="675" y="0"/>
                </a:cxn>
                <a:cxn ang="0">
                  <a:pos x="821" y="6"/>
                </a:cxn>
                <a:cxn ang="0">
                  <a:pos x="891" y="6"/>
                </a:cxn>
                <a:cxn ang="0">
                  <a:pos x="896" y="30"/>
                </a:cxn>
                <a:cxn ang="0">
                  <a:pos x="879" y="42"/>
                </a:cxn>
                <a:cxn ang="0">
                  <a:pos x="815" y="54"/>
                </a:cxn>
                <a:cxn ang="0">
                  <a:pos x="704" y="136"/>
                </a:cxn>
                <a:cxn ang="0">
                  <a:pos x="396" y="468"/>
                </a:cxn>
                <a:cxn ang="0">
                  <a:pos x="384" y="492"/>
                </a:cxn>
                <a:cxn ang="0">
                  <a:pos x="361" y="592"/>
                </a:cxn>
                <a:cxn ang="0">
                  <a:pos x="344" y="664"/>
                </a:cxn>
                <a:cxn ang="0">
                  <a:pos x="332" y="717"/>
                </a:cxn>
                <a:cxn ang="0">
                  <a:pos x="332" y="735"/>
                </a:cxn>
                <a:cxn ang="0">
                  <a:pos x="373" y="741"/>
                </a:cxn>
                <a:cxn ang="0">
                  <a:pos x="414" y="741"/>
                </a:cxn>
                <a:cxn ang="0">
                  <a:pos x="437" y="758"/>
                </a:cxn>
                <a:cxn ang="0">
                  <a:pos x="425" y="782"/>
                </a:cxn>
                <a:cxn ang="0">
                  <a:pos x="373" y="782"/>
                </a:cxn>
                <a:cxn ang="0">
                  <a:pos x="262" y="776"/>
                </a:cxn>
                <a:cxn ang="0">
                  <a:pos x="187" y="782"/>
                </a:cxn>
                <a:cxn ang="0">
                  <a:pos x="111" y="782"/>
                </a:cxn>
                <a:cxn ang="0">
                  <a:pos x="105" y="752"/>
                </a:cxn>
                <a:cxn ang="0">
                  <a:pos x="123" y="741"/>
                </a:cxn>
                <a:cxn ang="0">
                  <a:pos x="216" y="729"/>
                </a:cxn>
                <a:cxn ang="0">
                  <a:pos x="291" y="468"/>
                </a:cxn>
                <a:cxn ang="0">
                  <a:pos x="105" y="59"/>
                </a:cxn>
                <a:cxn ang="0">
                  <a:pos x="76" y="48"/>
                </a:cxn>
                <a:cxn ang="0">
                  <a:pos x="24" y="42"/>
                </a:cxn>
                <a:cxn ang="0">
                  <a:pos x="0" y="24"/>
                </a:cxn>
                <a:cxn ang="0">
                  <a:pos x="12" y="6"/>
                </a:cxn>
              </a:cxnLst>
              <a:rect l="0" t="0" r="r" b="b"/>
              <a:pathLst>
                <a:path w="896" h="782">
                  <a:moveTo>
                    <a:pt x="24" y="0"/>
                  </a:moveTo>
                  <a:lnTo>
                    <a:pt x="64" y="0"/>
                  </a:lnTo>
                  <a:lnTo>
                    <a:pt x="117" y="6"/>
                  </a:lnTo>
                  <a:lnTo>
                    <a:pt x="158" y="6"/>
                  </a:lnTo>
                  <a:lnTo>
                    <a:pt x="204" y="6"/>
                  </a:lnTo>
                  <a:lnTo>
                    <a:pt x="256" y="0"/>
                  </a:lnTo>
                  <a:lnTo>
                    <a:pt x="303" y="0"/>
                  </a:lnTo>
                  <a:lnTo>
                    <a:pt x="315" y="0"/>
                  </a:lnTo>
                  <a:lnTo>
                    <a:pt x="320" y="6"/>
                  </a:lnTo>
                  <a:lnTo>
                    <a:pt x="320" y="12"/>
                  </a:lnTo>
                  <a:lnTo>
                    <a:pt x="320" y="18"/>
                  </a:lnTo>
                  <a:lnTo>
                    <a:pt x="320" y="18"/>
                  </a:lnTo>
                  <a:lnTo>
                    <a:pt x="320" y="30"/>
                  </a:lnTo>
                  <a:lnTo>
                    <a:pt x="315" y="36"/>
                  </a:lnTo>
                  <a:lnTo>
                    <a:pt x="309" y="42"/>
                  </a:lnTo>
                  <a:lnTo>
                    <a:pt x="303" y="42"/>
                  </a:lnTo>
                  <a:lnTo>
                    <a:pt x="291" y="42"/>
                  </a:lnTo>
                  <a:lnTo>
                    <a:pt x="291" y="42"/>
                  </a:lnTo>
                  <a:lnTo>
                    <a:pt x="280" y="42"/>
                  </a:lnTo>
                  <a:lnTo>
                    <a:pt x="268" y="42"/>
                  </a:lnTo>
                  <a:lnTo>
                    <a:pt x="256" y="48"/>
                  </a:lnTo>
                  <a:lnTo>
                    <a:pt x="245" y="48"/>
                  </a:lnTo>
                  <a:lnTo>
                    <a:pt x="239" y="54"/>
                  </a:lnTo>
                  <a:lnTo>
                    <a:pt x="233" y="65"/>
                  </a:lnTo>
                  <a:lnTo>
                    <a:pt x="233" y="65"/>
                  </a:lnTo>
                  <a:lnTo>
                    <a:pt x="233" y="65"/>
                  </a:lnTo>
                  <a:lnTo>
                    <a:pt x="239" y="71"/>
                  </a:lnTo>
                  <a:lnTo>
                    <a:pt x="239" y="83"/>
                  </a:lnTo>
                  <a:lnTo>
                    <a:pt x="390" y="415"/>
                  </a:lnTo>
                  <a:lnTo>
                    <a:pt x="670" y="119"/>
                  </a:lnTo>
                  <a:lnTo>
                    <a:pt x="681" y="107"/>
                  </a:lnTo>
                  <a:lnTo>
                    <a:pt x="693" y="95"/>
                  </a:lnTo>
                  <a:lnTo>
                    <a:pt x="699" y="77"/>
                  </a:lnTo>
                  <a:lnTo>
                    <a:pt x="704" y="65"/>
                  </a:lnTo>
                  <a:lnTo>
                    <a:pt x="704" y="59"/>
                  </a:lnTo>
                  <a:lnTo>
                    <a:pt x="704" y="54"/>
                  </a:lnTo>
                  <a:lnTo>
                    <a:pt x="699" y="48"/>
                  </a:lnTo>
                  <a:lnTo>
                    <a:pt x="687" y="48"/>
                  </a:lnTo>
                  <a:lnTo>
                    <a:pt x="675" y="42"/>
                  </a:lnTo>
                  <a:lnTo>
                    <a:pt x="670" y="42"/>
                  </a:lnTo>
                  <a:lnTo>
                    <a:pt x="664" y="42"/>
                  </a:lnTo>
                  <a:lnTo>
                    <a:pt x="658" y="36"/>
                  </a:lnTo>
                  <a:lnTo>
                    <a:pt x="652" y="24"/>
                  </a:lnTo>
                  <a:lnTo>
                    <a:pt x="658" y="12"/>
                  </a:lnTo>
                  <a:lnTo>
                    <a:pt x="658" y="6"/>
                  </a:lnTo>
                  <a:lnTo>
                    <a:pt x="664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734" y="6"/>
                  </a:lnTo>
                  <a:lnTo>
                    <a:pt x="792" y="6"/>
                  </a:lnTo>
                  <a:lnTo>
                    <a:pt x="821" y="6"/>
                  </a:lnTo>
                  <a:lnTo>
                    <a:pt x="856" y="0"/>
                  </a:lnTo>
                  <a:lnTo>
                    <a:pt x="885" y="0"/>
                  </a:lnTo>
                  <a:lnTo>
                    <a:pt x="891" y="6"/>
                  </a:lnTo>
                  <a:lnTo>
                    <a:pt x="896" y="12"/>
                  </a:lnTo>
                  <a:lnTo>
                    <a:pt x="896" y="18"/>
                  </a:lnTo>
                  <a:lnTo>
                    <a:pt x="896" y="30"/>
                  </a:lnTo>
                  <a:lnTo>
                    <a:pt x="891" y="36"/>
                  </a:lnTo>
                  <a:lnTo>
                    <a:pt x="885" y="36"/>
                  </a:lnTo>
                  <a:lnTo>
                    <a:pt x="879" y="42"/>
                  </a:lnTo>
                  <a:lnTo>
                    <a:pt x="873" y="42"/>
                  </a:lnTo>
                  <a:lnTo>
                    <a:pt x="850" y="42"/>
                  </a:lnTo>
                  <a:lnTo>
                    <a:pt x="815" y="54"/>
                  </a:lnTo>
                  <a:lnTo>
                    <a:pt x="768" y="77"/>
                  </a:lnTo>
                  <a:lnTo>
                    <a:pt x="734" y="107"/>
                  </a:lnTo>
                  <a:lnTo>
                    <a:pt x="704" y="136"/>
                  </a:lnTo>
                  <a:lnTo>
                    <a:pt x="704" y="136"/>
                  </a:lnTo>
                  <a:lnTo>
                    <a:pt x="402" y="462"/>
                  </a:lnTo>
                  <a:lnTo>
                    <a:pt x="396" y="468"/>
                  </a:lnTo>
                  <a:lnTo>
                    <a:pt x="390" y="474"/>
                  </a:lnTo>
                  <a:lnTo>
                    <a:pt x="390" y="480"/>
                  </a:lnTo>
                  <a:lnTo>
                    <a:pt x="384" y="492"/>
                  </a:lnTo>
                  <a:lnTo>
                    <a:pt x="379" y="510"/>
                  </a:lnTo>
                  <a:lnTo>
                    <a:pt x="373" y="551"/>
                  </a:lnTo>
                  <a:lnTo>
                    <a:pt x="361" y="592"/>
                  </a:lnTo>
                  <a:lnTo>
                    <a:pt x="350" y="628"/>
                  </a:lnTo>
                  <a:lnTo>
                    <a:pt x="350" y="646"/>
                  </a:lnTo>
                  <a:lnTo>
                    <a:pt x="344" y="664"/>
                  </a:lnTo>
                  <a:lnTo>
                    <a:pt x="338" y="687"/>
                  </a:lnTo>
                  <a:lnTo>
                    <a:pt x="332" y="705"/>
                  </a:lnTo>
                  <a:lnTo>
                    <a:pt x="332" y="717"/>
                  </a:lnTo>
                  <a:lnTo>
                    <a:pt x="332" y="723"/>
                  </a:lnTo>
                  <a:lnTo>
                    <a:pt x="332" y="729"/>
                  </a:lnTo>
                  <a:lnTo>
                    <a:pt x="332" y="735"/>
                  </a:lnTo>
                  <a:lnTo>
                    <a:pt x="344" y="735"/>
                  </a:lnTo>
                  <a:lnTo>
                    <a:pt x="355" y="741"/>
                  </a:lnTo>
                  <a:lnTo>
                    <a:pt x="373" y="741"/>
                  </a:lnTo>
                  <a:lnTo>
                    <a:pt x="384" y="741"/>
                  </a:lnTo>
                  <a:lnTo>
                    <a:pt x="396" y="741"/>
                  </a:lnTo>
                  <a:lnTo>
                    <a:pt x="414" y="741"/>
                  </a:lnTo>
                  <a:lnTo>
                    <a:pt x="425" y="746"/>
                  </a:lnTo>
                  <a:lnTo>
                    <a:pt x="431" y="746"/>
                  </a:lnTo>
                  <a:lnTo>
                    <a:pt x="437" y="758"/>
                  </a:lnTo>
                  <a:lnTo>
                    <a:pt x="437" y="770"/>
                  </a:lnTo>
                  <a:lnTo>
                    <a:pt x="431" y="776"/>
                  </a:lnTo>
                  <a:lnTo>
                    <a:pt x="425" y="782"/>
                  </a:lnTo>
                  <a:lnTo>
                    <a:pt x="414" y="782"/>
                  </a:lnTo>
                  <a:lnTo>
                    <a:pt x="414" y="782"/>
                  </a:lnTo>
                  <a:lnTo>
                    <a:pt x="373" y="782"/>
                  </a:lnTo>
                  <a:lnTo>
                    <a:pt x="338" y="782"/>
                  </a:lnTo>
                  <a:lnTo>
                    <a:pt x="297" y="776"/>
                  </a:lnTo>
                  <a:lnTo>
                    <a:pt x="262" y="776"/>
                  </a:lnTo>
                  <a:lnTo>
                    <a:pt x="239" y="776"/>
                  </a:lnTo>
                  <a:lnTo>
                    <a:pt x="216" y="782"/>
                  </a:lnTo>
                  <a:lnTo>
                    <a:pt x="187" y="782"/>
                  </a:lnTo>
                  <a:lnTo>
                    <a:pt x="152" y="782"/>
                  </a:lnTo>
                  <a:lnTo>
                    <a:pt x="123" y="782"/>
                  </a:lnTo>
                  <a:lnTo>
                    <a:pt x="111" y="782"/>
                  </a:lnTo>
                  <a:lnTo>
                    <a:pt x="105" y="776"/>
                  </a:lnTo>
                  <a:lnTo>
                    <a:pt x="99" y="764"/>
                  </a:lnTo>
                  <a:lnTo>
                    <a:pt x="105" y="752"/>
                  </a:lnTo>
                  <a:lnTo>
                    <a:pt x="105" y="746"/>
                  </a:lnTo>
                  <a:lnTo>
                    <a:pt x="117" y="741"/>
                  </a:lnTo>
                  <a:lnTo>
                    <a:pt x="123" y="741"/>
                  </a:lnTo>
                  <a:lnTo>
                    <a:pt x="134" y="741"/>
                  </a:lnTo>
                  <a:lnTo>
                    <a:pt x="187" y="741"/>
                  </a:lnTo>
                  <a:lnTo>
                    <a:pt x="216" y="729"/>
                  </a:lnTo>
                  <a:lnTo>
                    <a:pt x="227" y="711"/>
                  </a:lnTo>
                  <a:lnTo>
                    <a:pt x="239" y="681"/>
                  </a:lnTo>
                  <a:lnTo>
                    <a:pt x="291" y="468"/>
                  </a:lnTo>
                  <a:lnTo>
                    <a:pt x="117" y="77"/>
                  </a:lnTo>
                  <a:lnTo>
                    <a:pt x="111" y="65"/>
                  </a:lnTo>
                  <a:lnTo>
                    <a:pt x="105" y="59"/>
                  </a:lnTo>
                  <a:lnTo>
                    <a:pt x="99" y="54"/>
                  </a:lnTo>
                  <a:lnTo>
                    <a:pt x="88" y="48"/>
                  </a:lnTo>
                  <a:lnTo>
                    <a:pt x="76" y="48"/>
                  </a:lnTo>
                  <a:lnTo>
                    <a:pt x="59" y="42"/>
                  </a:lnTo>
                  <a:lnTo>
                    <a:pt x="35" y="42"/>
                  </a:lnTo>
                  <a:lnTo>
                    <a:pt x="24" y="42"/>
                  </a:lnTo>
                  <a:lnTo>
                    <a:pt x="12" y="42"/>
                  </a:lnTo>
                  <a:lnTo>
                    <a:pt x="6" y="36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7" name="Freeform 97"/>
            <p:cNvSpPr>
              <a:spLocks noEditPoints="1"/>
            </p:cNvSpPr>
            <p:nvPr/>
          </p:nvSpPr>
          <p:spPr bwMode="auto">
            <a:xfrm>
              <a:off x="8543" y="2387"/>
              <a:ext cx="1058" cy="373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1000" y="314"/>
                </a:cxn>
                <a:cxn ang="0">
                  <a:pos x="1012" y="314"/>
                </a:cxn>
                <a:cxn ang="0">
                  <a:pos x="1024" y="314"/>
                </a:cxn>
                <a:cxn ang="0">
                  <a:pos x="1035" y="314"/>
                </a:cxn>
                <a:cxn ang="0">
                  <a:pos x="1047" y="320"/>
                </a:cxn>
                <a:cxn ang="0">
                  <a:pos x="1053" y="332"/>
                </a:cxn>
                <a:cxn ang="0">
                  <a:pos x="1058" y="343"/>
                </a:cxn>
                <a:cxn ang="0">
                  <a:pos x="1053" y="355"/>
                </a:cxn>
                <a:cxn ang="0">
                  <a:pos x="1047" y="367"/>
                </a:cxn>
                <a:cxn ang="0">
                  <a:pos x="1041" y="373"/>
                </a:cxn>
                <a:cxn ang="0">
                  <a:pos x="1029" y="373"/>
                </a:cxn>
                <a:cxn ang="0">
                  <a:pos x="1018" y="373"/>
                </a:cxn>
                <a:cxn ang="0">
                  <a:pos x="1006" y="373"/>
                </a:cxn>
                <a:cxn ang="0">
                  <a:pos x="52" y="373"/>
                </a:cxn>
                <a:cxn ang="0">
                  <a:pos x="40" y="373"/>
                </a:cxn>
                <a:cxn ang="0">
                  <a:pos x="29" y="373"/>
                </a:cxn>
                <a:cxn ang="0">
                  <a:pos x="17" y="373"/>
                </a:cxn>
                <a:cxn ang="0">
                  <a:pos x="5" y="367"/>
                </a:cxn>
                <a:cxn ang="0">
                  <a:pos x="0" y="355"/>
                </a:cxn>
                <a:cxn ang="0">
                  <a:pos x="0" y="343"/>
                </a:cxn>
                <a:cxn ang="0">
                  <a:pos x="0" y="332"/>
                </a:cxn>
                <a:cxn ang="0">
                  <a:pos x="5" y="320"/>
                </a:cxn>
                <a:cxn ang="0">
                  <a:pos x="17" y="314"/>
                </a:cxn>
                <a:cxn ang="0">
                  <a:pos x="29" y="314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1006" y="0"/>
                </a:cxn>
                <a:cxn ang="0">
                  <a:pos x="1018" y="0"/>
                </a:cxn>
                <a:cxn ang="0">
                  <a:pos x="1029" y="0"/>
                </a:cxn>
                <a:cxn ang="0">
                  <a:pos x="1041" y="0"/>
                </a:cxn>
                <a:cxn ang="0">
                  <a:pos x="1047" y="6"/>
                </a:cxn>
                <a:cxn ang="0">
                  <a:pos x="1053" y="18"/>
                </a:cxn>
                <a:cxn ang="0">
                  <a:pos x="1058" y="30"/>
                </a:cxn>
                <a:cxn ang="0">
                  <a:pos x="1053" y="41"/>
                </a:cxn>
                <a:cxn ang="0">
                  <a:pos x="1047" y="53"/>
                </a:cxn>
                <a:cxn ang="0">
                  <a:pos x="1035" y="59"/>
                </a:cxn>
                <a:cxn ang="0">
                  <a:pos x="1024" y="59"/>
                </a:cxn>
                <a:cxn ang="0">
                  <a:pos x="1012" y="65"/>
                </a:cxn>
                <a:cxn ang="0">
                  <a:pos x="1000" y="65"/>
                </a:cxn>
                <a:cxn ang="0">
                  <a:pos x="52" y="65"/>
                </a:cxn>
                <a:cxn ang="0">
                  <a:pos x="40" y="65"/>
                </a:cxn>
                <a:cxn ang="0">
                  <a:pos x="29" y="59"/>
                </a:cxn>
                <a:cxn ang="0">
                  <a:pos x="17" y="59"/>
                </a:cxn>
                <a:cxn ang="0">
                  <a:pos x="5" y="53"/>
                </a:cxn>
                <a:cxn ang="0">
                  <a:pos x="0" y="41"/>
                </a:cxn>
                <a:cxn ang="0">
                  <a:pos x="0" y="30"/>
                </a:cxn>
                <a:cxn ang="0">
                  <a:pos x="0" y="18"/>
                </a:cxn>
                <a:cxn ang="0">
                  <a:pos x="5" y="6"/>
                </a:cxn>
                <a:cxn ang="0">
                  <a:pos x="17" y="0"/>
                </a:cxn>
                <a:cxn ang="0">
                  <a:pos x="29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58" h="373">
                  <a:moveTo>
                    <a:pt x="52" y="314"/>
                  </a:moveTo>
                  <a:lnTo>
                    <a:pt x="1000" y="314"/>
                  </a:lnTo>
                  <a:lnTo>
                    <a:pt x="1012" y="314"/>
                  </a:lnTo>
                  <a:lnTo>
                    <a:pt x="1024" y="314"/>
                  </a:lnTo>
                  <a:lnTo>
                    <a:pt x="1035" y="314"/>
                  </a:lnTo>
                  <a:lnTo>
                    <a:pt x="1047" y="320"/>
                  </a:lnTo>
                  <a:lnTo>
                    <a:pt x="1053" y="332"/>
                  </a:lnTo>
                  <a:lnTo>
                    <a:pt x="1058" y="343"/>
                  </a:lnTo>
                  <a:lnTo>
                    <a:pt x="1053" y="355"/>
                  </a:lnTo>
                  <a:lnTo>
                    <a:pt x="1047" y="367"/>
                  </a:lnTo>
                  <a:lnTo>
                    <a:pt x="1041" y="373"/>
                  </a:lnTo>
                  <a:lnTo>
                    <a:pt x="1029" y="373"/>
                  </a:lnTo>
                  <a:lnTo>
                    <a:pt x="1018" y="373"/>
                  </a:lnTo>
                  <a:lnTo>
                    <a:pt x="1006" y="373"/>
                  </a:lnTo>
                  <a:lnTo>
                    <a:pt x="52" y="373"/>
                  </a:lnTo>
                  <a:lnTo>
                    <a:pt x="40" y="373"/>
                  </a:lnTo>
                  <a:lnTo>
                    <a:pt x="29" y="373"/>
                  </a:lnTo>
                  <a:lnTo>
                    <a:pt x="17" y="373"/>
                  </a:lnTo>
                  <a:lnTo>
                    <a:pt x="5" y="367"/>
                  </a:lnTo>
                  <a:lnTo>
                    <a:pt x="0" y="355"/>
                  </a:lnTo>
                  <a:lnTo>
                    <a:pt x="0" y="343"/>
                  </a:lnTo>
                  <a:lnTo>
                    <a:pt x="0" y="332"/>
                  </a:lnTo>
                  <a:lnTo>
                    <a:pt x="5" y="320"/>
                  </a:lnTo>
                  <a:lnTo>
                    <a:pt x="17" y="314"/>
                  </a:lnTo>
                  <a:lnTo>
                    <a:pt x="29" y="314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1006" y="0"/>
                  </a:lnTo>
                  <a:lnTo>
                    <a:pt x="1018" y="0"/>
                  </a:lnTo>
                  <a:lnTo>
                    <a:pt x="1029" y="0"/>
                  </a:lnTo>
                  <a:lnTo>
                    <a:pt x="1041" y="0"/>
                  </a:lnTo>
                  <a:lnTo>
                    <a:pt x="1047" y="6"/>
                  </a:lnTo>
                  <a:lnTo>
                    <a:pt x="1053" y="18"/>
                  </a:lnTo>
                  <a:lnTo>
                    <a:pt x="1058" y="30"/>
                  </a:lnTo>
                  <a:lnTo>
                    <a:pt x="1053" y="41"/>
                  </a:lnTo>
                  <a:lnTo>
                    <a:pt x="1047" y="53"/>
                  </a:lnTo>
                  <a:lnTo>
                    <a:pt x="1035" y="59"/>
                  </a:lnTo>
                  <a:lnTo>
                    <a:pt x="1024" y="59"/>
                  </a:lnTo>
                  <a:lnTo>
                    <a:pt x="1012" y="65"/>
                  </a:lnTo>
                  <a:lnTo>
                    <a:pt x="1000" y="65"/>
                  </a:lnTo>
                  <a:lnTo>
                    <a:pt x="52" y="65"/>
                  </a:lnTo>
                  <a:lnTo>
                    <a:pt x="40" y="65"/>
                  </a:lnTo>
                  <a:lnTo>
                    <a:pt x="29" y="59"/>
                  </a:lnTo>
                  <a:lnTo>
                    <a:pt x="17" y="59"/>
                  </a:lnTo>
                  <a:lnTo>
                    <a:pt x="5" y="53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18"/>
                  </a:lnTo>
                  <a:lnTo>
                    <a:pt x="5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8" name="Freeform 98"/>
            <p:cNvSpPr>
              <a:spLocks noEditPoints="1"/>
            </p:cNvSpPr>
            <p:nvPr/>
          </p:nvSpPr>
          <p:spPr bwMode="auto">
            <a:xfrm>
              <a:off x="10230" y="2038"/>
              <a:ext cx="1059" cy="1077"/>
            </a:xfrm>
            <a:custGeom>
              <a:avLst/>
              <a:gdLst/>
              <a:ahLst/>
              <a:cxnLst>
                <a:cxn ang="0">
                  <a:pos x="547" y="1036"/>
                </a:cxn>
                <a:cxn ang="0">
                  <a:pos x="774" y="965"/>
                </a:cxn>
                <a:cxn ang="0">
                  <a:pos x="942" y="799"/>
                </a:cxn>
                <a:cxn ang="0">
                  <a:pos x="1018" y="556"/>
                </a:cxn>
                <a:cxn ang="0">
                  <a:pos x="41" y="556"/>
                </a:cxn>
                <a:cxn ang="0">
                  <a:pos x="110" y="799"/>
                </a:cxn>
                <a:cxn ang="0">
                  <a:pos x="279" y="965"/>
                </a:cxn>
                <a:cxn ang="0">
                  <a:pos x="506" y="1036"/>
                </a:cxn>
                <a:cxn ang="0">
                  <a:pos x="41" y="556"/>
                </a:cxn>
                <a:cxn ang="0">
                  <a:pos x="547" y="515"/>
                </a:cxn>
                <a:cxn ang="0">
                  <a:pos x="995" y="390"/>
                </a:cxn>
                <a:cxn ang="0">
                  <a:pos x="873" y="183"/>
                </a:cxn>
                <a:cxn ang="0">
                  <a:pos x="669" y="59"/>
                </a:cxn>
                <a:cxn ang="0">
                  <a:pos x="506" y="35"/>
                </a:cxn>
                <a:cxn ang="0">
                  <a:pos x="279" y="106"/>
                </a:cxn>
                <a:cxn ang="0">
                  <a:pos x="110" y="272"/>
                </a:cxn>
                <a:cxn ang="0">
                  <a:pos x="41" y="515"/>
                </a:cxn>
                <a:cxn ang="0">
                  <a:pos x="506" y="35"/>
                </a:cxn>
                <a:cxn ang="0">
                  <a:pos x="651" y="11"/>
                </a:cxn>
                <a:cxn ang="0">
                  <a:pos x="861" y="118"/>
                </a:cxn>
                <a:cxn ang="0">
                  <a:pos x="1006" y="302"/>
                </a:cxn>
                <a:cxn ang="0">
                  <a:pos x="1059" y="538"/>
                </a:cxn>
                <a:cxn ang="0">
                  <a:pos x="1047" y="657"/>
                </a:cxn>
                <a:cxn ang="0">
                  <a:pos x="942" y="870"/>
                </a:cxn>
                <a:cxn ang="0">
                  <a:pos x="762" y="1018"/>
                </a:cxn>
                <a:cxn ang="0">
                  <a:pos x="529" y="1077"/>
                </a:cxn>
                <a:cxn ang="0">
                  <a:pos x="297" y="1018"/>
                </a:cxn>
                <a:cxn ang="0">
                  <a:pos x="116" y="876"/>
                </a:cxn>
                <a:cxn ang="0">
                  <a:pos x="11" y="657"/>
                </a:cxn>
                <a:cxn ang="0">
                  <a:pos x="11" y="414"/>
                </a:cxn>
                <a:cxn ang="0">
                  <a:pos x="116" y="201"/>
                </a:cxn>
                <a:cxn ang="0">
                  <a:pos x="297" y="53"/>
                </a:cxn>
                <a:cxn ang="0">
                  <a:pos x="529" y="0"/>
                </a:cxn>
              </a:cxnLst>
              <a:rect l="0" t="0" r="r" b="b"/>
              <a:pathLst>
                <a:path w="1059" h="1077">
                  <a:moveTo>
                    <a:pt x="547" y="556"/>
                  </a:moveTo>
                  <a:lnTo>
                    <a:pt x="547" y="1036"/>
                  </a:lnTo>
                  <a:lnTo>
                    <a:pt x="669" y="1012"/>
                  </a:lnTo>
                  <a:lnTo>
                    <a:pt x="774" y="965"/>
                  </a:lnTo>
                  <a:lnTo>
                    <a:pt x="867" y="894"/>
                  </a:lnTo>
                  <a:lnTo>
                    <a:pt x="942" y="799"/>
                  </a:lnTo>
                  <a:lnTo>
                    <a:pt x="995" y="686"/>
                  </a:lnTo>
                  <a:lnTo>
                    <a:pt x="1018" y="556"/>
                  </a:lnTo>
                  <a:lnTo>
                    <a:pt x="547" y="556"/>
                  </a:lnTo>
                  <a:close/>
                  <a:moveTo>
                    <a:pt x="41" y="556"/>
                  </a:moveTo>
                  <a:lnTo>
                    <a:pt x="58" y="686"/>
                  </a:lnTo>
                  <a:lnTo>
                    <a:pt x="110" y="799"/>
                  </a:lnTo>
                  <a:lnTo>
                    <a:pt x="186" y="894"/>
                  </a:lnTo>
                  <a:lnTo>
                    <a:pt x="279" y="965"/>
                  </a:lnTo>
                  <a:lnTo>
                    <a:pt x="390" y="1012"/>
                  </a:lnTo>
                  <a:lnTo>
                    <a:pt x="506" y="1036"/>
                  </a:lnTo>
                  <a:lnTo>
                    <a:pt x="506" y="556"/>
                  </a:lnTo>
                  <a:lnTo>
                    <a:pt x="41" y="556"/>
                  </a:lnTo>
                  <a:close/>
                  <a:moveTo>
                    <a:pt x="547" y="35"/>
                  </a:moveTo>
                  <a:lnTo>
                    <a:pt x="547" y="515"/>
                  </a:lnTo>
                  <a:lnTo>
                    <a:pt x="1018" y="515"/>
                  </a:lnTo>
                  <a:lnTo>
                    <a:pt x="995" y="390"/>
                  </a:lnTo>
                  <a:lnTo>
                    <a:pt x="948" y="272"/>
                  </a:lnTo>
                  <a:lnTo>
                    <a:pt x="873" y="183"/>
                  </a:lnTo>
                  <a:lnTo>
                    <a:pt x="779" y="106"/>
                  </a:lnTo>
                  <a:lnTo>
                    <a:pt x="669" y="59"/>
                  </a:lnTo>
                  <a:lnTo>
                    <a:pt x="547" y="35"/>
                  </a:lnTo>
                  <a:close/>
                  <a:moveTo>
                    <a:pt x="506" y="35"/>
                  </a:moveTo>
                  <a:lnTo>
                    <a:pt x="390" y="59"/>
                  </a:lnTo>
                  <a:lnTo>
                    <a:pt x="279" y="106"/>
                  </a:lnTo>
                  <a:lnTo>
                    <a:pt x="186" y="177"/>
                  </a:lnTo>
                  <a:lnTo>
                    <a:pt x="110" y="272"/>
                  </a:lnTo>
                  <a:lnTo>
                    <a:pt x="58" y="384"/>
                  </a:lnTo>
                  <a:lnTo>
                    <a:pt x="41" y="515"/>
                  </a:lnTo>
                  <a:lnTo>
                    <a:pt x="506" y="515"/>
                  </a:lnTo>
                  <a:lnTo>
                    <a:pt x="506" y="35"/>
                  </a:lnTo>
                  <a:close/>
                  <a:moveTo>
                    <a:pt x="529" y="0"/>
                  </a:moveTo>
                  <a:lnTo>
                    <a:pt x="651" y="11"/>
                  </a:lnTo>
                  <a:lnTo>
                    <a:pt x="762" y="53"/>
                  </a:lnTo>
                  <a:lnTo>
                    <a:pt x="861" y="118"/>
                  </a:lnTo>
                  <a:lnTo>
                    <a:pt x="942" y="201"/>
                  </a:lnTo>
                  <a:lnTo>
                    <a:pt x="1006" y="302"/>
                  </a:lnTo>
                  <a:lnTo>
                    <a:pt x="1047" y="414"/>
                  </a:lnTo>
                  <a:lnTo>
                    <a:pt x="1059" y="538"/>
                  </a:lnTo>
                  <a:lnTo>
                    <a:pt x="1059" y="538"/>
                  </a:lnTo>
                  <a:lnTo>
                    <a:pt x="1047" y="657"/>
                  </a:lnTo>
                  <a:lnTo>
                    <a:pt x="1006" y="769"/>
                  </a:lnTo>
                  <a:lnTo>
                    <a:pt x="942" y="870"/>
                  </a:lnTo>
                  <a:lnTo>
                    <a:pt x="861" y="959"/>
                  </a:lnTo>
                  <a:lnTo>
                    <a:pt x="762" y="1018"/>
                  </a:lnTo>
                  <a:lnTo>
                    <a:pt x="651" y="1060"/>
                  </a:lnTo>
                  <a:lnTo>
                    <a:pt x="529" y="1077"/>
                  </a:lnTo>
                  <a:lnTo>
                    <a:pt x="407" y="1060"/>
                  </a:lnTo>
                  <a:lnTo>
                    <a:pt x="297" y="1018"/>
                  </a:lnTo>
                  <a:lnTo>
                    <a:pt x="198" y="959"/>
                  </a:lnTo>
                  <a:lnTo>
                    <a:pt x="116" y="876"/>
                  </a:lnTo>
                  <a:lnTo>
                    <a:pt x="52" y="775"/>
                  </a:lnTo>
                  <a:lnTo>
                    <a:pt x="11" y="657"/>
                  </a:lnTo>
                  <a:lnTo>
                    <a:pt x="0" y="538"/>
                  </a:lnTo>
                  <a:lnTo>
                    <a:pt x="11" y="414"/>
                  </a:lnTo>
                  <a:lnTo>
                    <a:pt x="52" y="302"/>
                  </a:lnTo>
                  <a:lnTo>
                    <a:pt x="116" y="201"/>
                  </a:lnTo>
                  <a:lnTo>
                    <a:pt x="198" y="118"/>
                  </a:lnTo>
                  <a:lnTo>
                    <a:pt x="297" y="53"/>
                  </a:lnTo>
                  <a:lnTo>
                    <a:pt x="407" y="11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9" name="Freeform 99"/>
            <p:cNvSpPr>
              <a:spLocks/>
            </p:cNvSpPr>
            <p:nvPr/>
          </p:nvSpPr>
          <p:spPr bwMode="auto">
            <a:xfrm>
              <a:off x="11428" y="2707"/>
              <a:ext cx="646" cy="752"/>
            </a:xfrm>
            <a:custGeom>
              <a:avLst/>
              <a:gdLst/>
              <a:ahLst/>
              <a:cxnLst>
                <a:cxn ang="0">
                  <a:pos x="297" y="12"/>
                </a:cxn>
                <a:cxn ang="0">
                  <a:pos x="390" y="94"/>
                </a:cxn>
                <a:cxn ang="0">
                  <a:pos x="437" y="207"/>
                </a:cxn>
                <a:cxn ang="0">
                  <a:pos x="460" y="314"/>
                </a:cxn>
                <a:cxn ang="0">
                  <a:pos x="466" y="343"/>
                </a:cxn>
                <a:cxn ang="0">
                  <a:pos x="524" y="201"/>
                </a:cxn>
                <a:cxn ang="0">
                  <a:pos x="582" y="83"/>
                </a:cxn>
                <a:cxn ang="0">
                  <a:pos x="611" y="17"/>
                </a:cxn>
                <a:cxn ang="0">
                  <a:pos x="629" y="12"/>
                </a:cxn>
                <a:cxn ang="0">
                  <a:pos x="635" y="12"/>
                </a:cxn>
                <a:cxn ang="0">
                  <a:pos x="646" y="17"/>
                </a:cxn>
                <a:cxn ang="0">
                  <a:pos x="646" y="35"/>
                </a:cxn>
                <a:cxn ang="0">
                  <a:pos x="611" y="106"/>
                </a:cxn>
                <a:cxn ang="0">
                  <a:pos x="565" y="201"/>
                </a:cxn>
                <a:cxn ang="0">
                  <a:pos x="536" y="272"/>
                </a:cxn>
                <a:cxn ang="0">
                  <a:pos x="489" y="391"/>
                </a:cxn>
                <a:cxn ang="0">
                  <a:pos x="460" y="479"/>
                </a:cxn>
                <a:cxn ang="0">
                  <a:pos x="431" y="633"/>
                </a:cxn>
                <a:cxn ang="0">
                  <a:pos x="408" y="716"/>
                </a:cxn>
                <a:cxn ang="0">
                  <a:pos x="396" y="740"/>
                </a:cxn>
                <a:cxn ang="0">
                  <a:pos x="384" y="752"/>
                </a:cxn>
                <a:cxn ang="0">
                  <a:pos x="367" y="746"/>
                </a:cxn>
                <a:cxn ang="0">
                  <a:pos x="361" y="734"/>
                </a:cxn>
                <a:cxn ang="0">
                  <a:pos x="361" y="693"/>
                </a:cxn>
                <a:cxn ang="0">
                  <a:pos x="384" y="592"/>
                </a:cxn>
                <a:cxn ang="0">
                  <a:pos x="419" y="473"/>
                </a:cxn>
                <a:cxn ang="0">
                  <a:pos x="425" y="456"/>
                </a:cxn>
                <a:cxn ang="0">
                  <a:pos x="425" y="420"/>
                </a:cxn>
                <a:cxn ang="0">
                  <a:pos x="425" y="343"/>
                </a:cxn>
                <a:cxn ang="0">
                  <a:pos x="402" y="225"/>
                </a:cxn>
                <a:cxn ang="0">
                  <a:pos x="344" y="130"/>
                </a:cxn>
                <a:cxn ang="0">
                  <a:pos x="221" y="94"/>
                </a:cxn>
                <a:cxn ang="0">
                  <a:pos x="111" y="124"/>
                </a:cxn>
                <a:cxn ang="0">
                  <a:pos x="41" y="201"/>
                </a:cxn>
                <a:cxn ang="0">
                  <a:pos x="29" y="219"/>
                </a:cxn>
                <a:cxn ang="0">
                  <a:pos x="18" y="219"/>
                </a:cxn>
                <a:cxn ang="0">
                  <a:pos x="6" y="219"/>
                </a:cxn>
                <a:cxn ang="0">
                  <a:pos x="0" y="207"/>
                </a:cxn>
                <a:cxn ang="0">
                  <a:pos x="12" y="160"/>
                </a:cxn>
                <a:cxn ang="0">
                  <a:pos x="82" y="71"/>
                </a:cxn>
                <a:cxn ang="0">
                  <a:pos x="175" y="12"/>
                </a:cxn>
              </a:cxnLst>
              <a:rect l="0" t="0" r="r" b="b"/>
              <a:pathLst>
                <a:path w="646" h="752">
                  <a:moveTo>
                    <a:pt x="239" y="0"/>
                  </a:moveTo>
                  <a:lnTo>
                    <a:pt x="297" y="12"/>
                  </a:lnTo>
                  <a:lnTo>
                    <a:pt x="349" y="47"/>
                  </a:lnTo>
                  <a:lnTo>
                    <a:pt x="390" y="94"/>
                  </a:lnTo>
                  <a:lnTo>
                    <a:pt x="419" y="148"/>
                  </a:lnTo>
                  <a:lnTo>
                    <a:pt x="437" y="207"/>
                  </a:lnTo>
                  <a:lnTo>
                    <a:pt x="454" y="266"/>
                  </a:lnTo>
                  <a:lnTo>
                    <a:pt x="460" y="314"/>
                  </a:lnTo>
                  <a:lnTo>
                    <a:pt x="466" y="343"/>
                  </a:lnTo>
                  <a:lnTo>
                    <a:pt x="466" y="343"/>
                  </a:lnTo>
                  <a:lnTo>
                    <a:pt x="489" y="272"/>
                  </a:lnTo>
                  <a:lnTo>
                    <a:pt x="524" y="201"/>
                  </a:lnTo>
                  <a:lnTo>
                    <a:pt x="553" y="136"/>
                  </a:lnTo>
                  <a:lnTo>
                    <a:pt x="582" y="83"/>
                  </a:lnTo>
                  <a:lnTo>
                    <a:pt x="600" y="41"/>
                  </a:lnTo>
                  <a:lnTo>
                    <a:pt x="611" y="17"/>
                  </a:lnTo>
                  <a:lnTo>
                    <a:pt x="617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0" y="12"/>
                  </a:lnTo>
                  <a:lnTo>
                    <a:pt x="646" y="17"/>
                  </a:lnTo>
                  <a:lnTo>
                    <a:pt x="646" y="23"/>
                  </a:lnTo>
                  <a:lnTo>
                    <a:pt x="646" y="35"/>
                  </a:lnTo>
                  <a:lnTo>
                    <a:pt x="646" y="41"/>
                  </a:lnTo>
                  <a:lnTo>
                    <a:pt x="611" y="106"/>
                  </a:lnTo>
                  <a:lnTo>
                    <a:pt x="582" y="160"/>
                  </a:lnTo>
                  <a:lnTo>
                    <a:pt x="565" y="201"/>
                  </a:lnTo>
                  <a:lnTo>
                    <a:pt x="553" y="231"/>
                  </a:lnTo>
                  <a:lnTo>
                    <a:pt x="536" y="272"/>
                  </a:lnTo>
                  <a:lnTo>
                    <a:pt x="512" y="331"/>
                  </a:lnTo>
                  <a:lnTo>
                    <a:pt x="489" y="391"/>
                  </a:lnTo>
                  <a:lnTo>
                    <a:pt x="472" y="444"/>
                  </a:lnTo>
                  <a:lnTo>
                    <a:pt x="460" y="479"/>
                  </a:lnTo>
                  <a:lnTo>
                    <a:pt x="448" y="562"/>
                  </a:lnTo>
                  <a:lnTo>
                    <a:pt x="431" y="633"/>
                  </a:lnTo>
                  <a:lnTo>
                    <a:pt x="413" y="693"/>
                  </a:lnTo>
                  <a:lnTo>
                    <a:pt x="408" y="716"/>
                  </a:lnTo>
                  <a:lnTo>
                    <a:pt x="402" y="734"/>
                  </a:lnTo>
                  <a:lnTo>
                    <a:pt x="396" y="740"/>
                  </a:lnTo>
                  <a:lnTo>
                    <a:pt x="390" y="746"/>
                  </a:lnTo>
                  <a:lnTo>
                    <a:pt x="384" y="752"/>
                  </a:lnTo>
                  <a:lnTo>
                    <a:pt x="379" y="752"/>
                  </a:lnTo>
                  <a:lnTo>
                    <a:pt x="367" y="746"/>
                  </a:lnTo>
                  <a:lnTo>
                    <a:pt x="361" y="740"/>
                  </a:lnTo>
                  <a:lnTo>
                    <a:pt x="361" y="734"/>
                  </a:lnTo>
                  <a:lnTo>
                    <a:pt x="361" y="722"/>
                  </a:lnTo>
                  <a:lnTo>
                    <a:pt x="361" y="693"/>
                  </a:lnTo>
                  <a:lnTo>
                    <a:pt x="373" y="645"/>
                  </a:lnTo>
                  <a:lnTo>
                    <a:pt x="384" y="592"/>
                  </a:lnTo>
                  <a:lnTo>
                    <a:pt x="402" y="533"/>
                  </a:lnTo>
                  <a:lnTo>
                    <a:pt x="419" y="473"/>
                  </a:lnTo>
                  <a:lnTo>
                    <a:pt x="419" y="468"/>
                  </a:lnTo>
                  <a:lnTo>
                    <a:pt x="425" y="456"/>
                  </a:lnTo>
                  <a:lnTo>
                    <a:pt x="425" y="444"/>
                  </a:lnTo>
                  <a:lnTo>
                    <a:pt x="425" y="420"/>
                  </a:lnTo>
                  <a:lnTo>
                    <a:pt x="425" y="396"/>
                  </a:lnTo>
                  <a:lnTo>
                    <a:pt x="425" y="343"/>
                  </a:lnTo>
                  <a:lnTo>
                    <a:pt x="419" y="284"/>
                  </a:lnTo>
                  <a:lnTo>
                    <a:pt x="402" y="225"/>
                  </a:lnTo>
                  <a:lnTo>
                    <a:pt x="379" y="177"/>
                  </a:lnTo>
                  <a:lnTo>
                    <a:pt x="344" y="130"/>
                  </a:lnTo>
                  <a:lnTo>
                    <a:pt x="291" y="106"/>
                  </a:lnTo>
                  <a:lnTo>
                    <a:pt x="221" y="94"/>
                  </a:lnTo>
                  <a:lnTo>
                    <a:pt x="163" y="100"/>
                  </a:lnTo>
                  <a:lnTo>
                    <a:pt x="111" y="124"/>
                  </a:lnTo>
                  <a:lnTo>
                    <a:pt x="64" y="154"/>
                  </a:lnTo>
                  <a:lnTo>
                    <a:pt x="41" y="201"/>
                  </a:lnTo>
                  <a:lnTo>
                    <a:pt x="35" y="213"/>
                  </a:lnTo>
                  <a:lnTo>
                    <a:pt x="29" y="219"/>
                  </a:lnTo>
                  <a:lnTo>
                    <a:pt x="24" y="219"/>
                  </a:lnTo>
                  <a:lnTo>
                    <a:pt x="18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12" y="160"/>
                  </a:lnTo>
                  <a:lnTo>
                    <a:pt x="41" y="118"/>
                  </a:lnTo>
                  <a:lnTo>
                    <a:pt x="82" y="71"/>
                  </a:lnTo>
                  <a:lnTo>
                    <a:pt x="123" y="35"/>
                  </a:lnTo>
                  <a:lnTo>
                    <a:pt x="175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0" name="Freeform 100"/>
            <p:cNvSpPr>
              <a:spLocks noEditPoints="1"/>
            </p:cNvSpPr>
            <p:nvPr/>
          </p:nvSpPr>
          <p:spPr bwMode="auto">
            <a:xfrm>
              <a:off x="12150" y="3021"/>
              <a:ext cx="378" cy="355"/>
            </a:xfrm>
            <a:custGeom>
              <a:avLst/>
              <a:gdLst/>
              <a:ahLst/>
              <a:cxnLst>
                <a:cxn ang="0">
                  <a:pos x="221" y="23"/>
                </a:cxn>
                <a:cxn ang="0">
                  <a:pos x="151" y="53"/>
                </a:cxn>
                <a:cxn ang="0">
                  <a:pos x="87" y="142"/>
                </a:cxn>
                <a:cxn ang="0">
                  <a:pos x="157" y="142"/>
                </a:cxn>
                <a:cxn ang="0">
                  <a:pos x="238" y="136"/>
                </a:cxn>
                <a:cxn ang="0">
                  <a:pos x="302" y="100"/>
                </a:cxn>
                <a:cxn ang="0">
                  <a:pos x="308" y="53"/>
                </a:cxn>
                <a:cxn ang="0">
                  <a:pos x="285" y="29"/>
                </a:cxn>
                <a:cxn ang="0">
                  <a:pos x="238" y="23"/>
                </a:cxn>
                <a:cxn ang="0">
                  <a:pos x="302" y="5"/>
                </a:cxn>
                <a:cxn ang="0">
                  <a:pos x="355" y="71"/>
                </a:cxn>
                <a:cxn ang="0">
                  <a:pos x="314" y="136"/>
                </a:cxn>
                <a:cxn ang="0">
                  <a:pos x="227" y="165"/>
                </a:cxn>
                <a:cxn ang="0">
                  <a:pos x="134" y="171"/>
                </a:cxn>
                <a:cxn ang="0">
                  <a:pos x="75" y="171"/>
                </a:cxn>
                <a:cxn ang="0">
                  <a:pos x="70" y="207"/>
                </a:cxn>
                <a:cxn ang="0">
                  <a:pos x="70" y="231"/>
                </a:cxn>
                <a:cxn ang="0">
                  <a:pos x="93" y="302"/>
                </a:cxn>
                <a:cxn ang="0">
                  <a:pos x="169" y="331"/>
                </a:cxn>
                <a:cxn ang="0">
                  <a:pos x="297" y="302"/>
                </a:cxn>
                <a:cxn ang="0">
                  <a:pos x="349" y="254"/>
                </a:cxn>
                <a:cxn ang="0">
                  <a:pos x="361" y="254"/>
                </a:cxn>
                <a:cxn ang="0">
                  <a:pos x="366" y="254"/>
                </a:cxn>
                <a:cxn ang="0">
                  <a:pos x="378" y="266"/>
                </a:cxn>
                <a:cxn ang="0">
                  <a:pos x="378" y="278"/>
                </a:cxn>
                <a:cxn ang="0">
                  <a:pos x="355" y="302"/>
                </a:cxn>
                <a:cxn ang="0">
                  <a:pos x="320" y="325"/>
                </a:cxn>
                <a:cxn ang="0">
                  <a:pos x="238" y="349"/>
                </a:cxn>
                <a:cxn ang="0">
                  <a:pos x="163" y="355"/>
                </a:cxn>
                <a:cxn ang="0">
                  <a:pos x="52" y="325"/>
                </a:cxn>
                <a:cxn ang="0">
                  <a:pos x="6" y="242"/>
                </a:cxn>
                <a:cxn ang="0">
                  <a:pos x="11" y="142"/>
                </a:cxn>
                <a:cxn ang="0">
                  <a:pos x="81" y="47"/>
                </a:cxn>
                <a:cxn ang="0">
                  <a:pos x="186" y="5"/>
                </a:cxn>
              </a:cxnLst>
              <a:rect l="0" t="0" r="r" b="b"/>
              <a:pathLst>
                <a:path w="378" h="355">
                  <a:moveTo>
                    <a:pt x="238" y="23"/>
                  </a:moveTo>
                  <a:lnTo>
                    <a:pt x="221" y="23"/>
                  </a:lnTo>
                  <a:lnTo>
                    <a:pt x="186" y="35"/>
                  </a:lnTo>
                  <a:lnTo>
                    <a:pt x="151" y="53"/>
                  </a:lnTo>
                  <a:lnTo>
                    <a:pt x="110" y="88"/>
                  </a:lnTo>
                  <a:lnTo>
                    <a:pt x="87" y="142"/>
                  </a:lnTo>
                  <a:lnTo>
                    <a:pt x="134" y="142"/>
                  </a:lnTo>
                  <a:lnTo>
                    <a:pt x="157" y="142"/>
                  </a:lnTo>
                  <a:lnTo>
                    <a:pt x="198" y="142"/>
                  </a:lnTo>
                  <a:lnTo>
                    <a:pt x="238" y="136"/>
                  </a:lnTo>
                  <a:lnTo>
                    <a:pt x="273" y="118"/>
                  </a:lnTo>
                  <a:lnTo>
                    <a:pt x="302" y="100"/>
                  </a:lnTo>
                  <a:lnTo>
                    <a:pt x="314" y="71"/>
                  </a:lnTo>
                  <a:lnTo>
                    <a:pt x="308" y="53"/>
                  </a:lnTo>
                  <a:lnTo>
                    <a:pt x="297" y="41"/>
                  </a:lnTo>
                  <a:lnTo>
                    <a:pt x="285" y="29"/>
                  </a:lnTo>
                  <a:lnTo>
                    <a:pt x="262" y="23"/>
                  </a:lnTo>
                  <a:lnTo>
                    <a:pt x="238" y="23"/>
                  </a:lnTo>
                  <a:close/>
                  <a:moveTo>
                    <a:pt x="238" y="0"/>
                  </a:moveTo>
                  <a:lnTo>
                    <a:pt x="302" y="5"/>
                  </a:lnTo>
                  <a:lnTo>
                    <a:pt x="343" y="29"/>
                  </a:lnTo>
                  <a:lnTo>
                    <a:pt x="355" y="71"/>
                  </a:lnTo>
                  <a:lnTo>
                    <a:pt x="343" y="106"/>
                  </a:lnTo>
                  <a:lnTo>
                    <a:pt x="314" y="136"/>
                  </a:lnTo>
                  <a:lnTo>
                    <a:pt x="273" y="154"/>
                  </a:lnTo>
                  <a:lnTo>
                    <a:pt x="227" y="165"/>
                  </a:lnTo>
                  <a:lnTo>
                    <a:pt x="180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75" y="171"/>
                  </a:lnTo>
                  <a:lnTo>
                    <a:pt x="75" y="189"/>
                  </a:lnTo>
                  <a:lnTo>
                    <a:pt x="70" y="207"/>
                  </a:lnTo>
                  <a:lnTo>
                    <a:pt x="70" y="219"/>
                  </a:lnTo>
                  <a:lnTo>
                    <a:pt x="70" y="231"/>
                  </a:lnTo>
                  <a:lnTo>
                    <a:pt x="75" y="272"/>
                  </a:lnTo>
                  <a:lnTo>
                    <a:pt x="93" y="302"/>
                  </a:lnTo>
                  <a:lnTo>
                    <a:pt x="122" y="325"/>
                  </a:lnTo>
                  <a:lnTo>
                    <a:pt x="169" y="331"/>
                  </a:lnTo>
                  <a:lnTo>
                    <a:pt x="233" y="325"/>
                  </a:lnTo>
                  <a:lnTo>
                    <a:pt x="297" y="302"/>
                  </a:lnTo>
                  <a:lnTo>
                    <a:pt x="343" y="266"/>
                  </a:lnTo>
                  <a:lnTo>
                    <a:pt x="349" y="254"/>
                  </a:lnTo>
                  <a:lnTo>
                    <a:pt x="355" y="254"/>
                  </a:lnTo>
                  <a:lnTo>
                    <a:pt x="361" y="254"/>
                  </a:lnTo>
                  <a:lnTo>
                    <a:pt x="361" y="254"/>
                  </a:lnTo>
                  <a:lnTo>
                    <a:pt x="366" y="254"/>
                  </a:lnTo>
                  <a:lnTo>
                    <a:pt x="372" y="260"/>
                  </a:lnTo>
                  <a:lnTo>
                    <a:pt x="378" y="266"/>
                  </a:lnTo>
                  <a:lnTo>
                    <a:pt x="378" y="272"/>
                  </a:lnTo>
                  <a:lnTo>
                    <a:pt x="378" y="278"/>
                  </a:lnTo>
                  <a:lnTo>
                    <a:pt x="366" y="284"/>
                  </a:lnTo>
                  <a:lnTo>
                    <a:pt x="355" y="302"/>
                  </a:lnTo>
                  <a:lnTo>
                    <a:pt x="337" y="313"/>
                  </a:lnTo>
                  <a:lnTo>
                    <a:pt x="320" y="325"/>
                  </a:lnTo>
                  <a:lnTo>
                    <a:pt x="291" y="337"/>
                  </a:lnTo>
                  <a:lnTo>
                    <a:pt x="238" y="349"/>
                  </a:lnTo>
                  <a:lnTo>
                    <a:pt x="192" y="355"/>
                  </a:lnTo>
                  <a:lnTo>
                    <a:pt x="163" y="355"/>
                  </a:lnTo>
                  <a:lnTo>
                    <a:pt x="99" y="349"/>
                  </a:lnTo>
                  <a:lnTo>
                    <a:pt x="52" y="325"/>
                  </a:lnTo>
                  <a:lnTo>
                    <a:pt x="23" y="290"/>
                  </a:lnTo>
                  <a:lnTo>
                    <a:pt x="6" y="242"/>
                  </a:lnTo>
                  <a:lnTo>
                    <a:pt x="0" y="201"/>
                  </a:lnTo>
                  <a:lnTo>
                    <a:pt x="11" y="142"/>
                  </a:lnTo>
                  <a:lnTo>
                    <a:pt x="35" y="88"/>
                  </a:lnTo>
                  <a:lnTo>
                    <a:pt x="81" y="47"/>
                  </a:lnTo>
                  <a:lnTo>
                    <a:pt x="128" y="23"/>
                  </a:lnTo>
                  <a:lnTo>
                    <a:pt x="186" y="5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1" name="Freeform 101"/>
            <p:cNvSpPr>
              <a:spLocks/>
            </p:cNvSpPr>
            <p:nvPr/>
          </p:nvSpPr>
          <p:spPr bwMode="auto">
            <a:xfrm>
              <a:off x="12778" y="1854"/>
              <a:ext cx="768" cy="1125"/>
            </a:xfrm>
            <a:custGeom>
              <a:avLst/>
              <a:gdLst/>
              <a:ahLst/>
              <a:cxnLst>
                <a:cxn ang="0">
                  <a:pos x="227" y="782"/>
                </a:cxn>
                <a:cxn ang="0">
                  <a:pos x="460" y="574"/>
                </a:cxn>
                <a:cxn ang="0">
                  <a:pos x="477" y="551"/>
                </a:cxn>
                <a:cxn ang="0">
                  <a:pos x="489" y="521"/>
                </a:cxn>
                <a:cxn ang="0">
                  <a:pos x="477" y="497"/>
                </a:cxn>
                <a:cxn ang="0">
                  <a:pos x="460" y="480"/>
                </a:cxn>
                <a:cxn ang="0">
                  <a:pos x="442" y="426"/>
                </a:cxn>
                <a:cxn ang="0">
                  <a:pos x="518" y="432"/>
                </a:cxn>
                <a:cxn ang="0">
                  <a:pos x="617" y="432"/>
                </a:cxn>
                <a:cxn ang="0">
                  <a:pos x="693" y="432"/>
                </a:cxn>
                <a:cxn ang="0">
                  <a:pos x="733" y="480"/>
                </a:cxn>
                <a:cxn ang="0">
                  <a:pos x="658" y="491"/>
                </a:cxn>
                <a:cxn ang="0">
                  <a:pos x="530" y="563"/>
                </a:cxn>
                <a:cxn ang="0">
                  <a:pos x="489" y="598"/>
                </a:cxn>
                <a:cxn ang="0">
                  <a:pos x="431" y="651"/>
                </a:cxn>
                <a:cxn ang="0">
                  <a:pos x="402" y="681"/>
                </a:cxn>
                <a:cxn ang="0">
                  <a:pos x="407" y="693"/>
                </a:cxn>
                <a:cxn ang="0">
                  <a:pos x="617" y="989"/>
                </a:cxn>
                <a:cxn ang="0">
                  <a:pos x="693" y="1066"/>
                </a:cxn>
                <a:cxn ang="0">
                  <a:pos x="768" y="1072"/>
                </a:cxn>
                <a:cxn ang="0">
                  <a:pos x="629" y="1119"/>
                </a:cxn>
                <a:cxn ang="0">
                  <a:pos x="512" y="1125"/>
                </a:cxn>
                <a:cxn ang="0">
                  <a:pos x="460" y="1072"/>
                </a:cxn>
                <a:cxn ang="0">
                  <a:pos x="483" y="1072"/>
                </a:cxn>
                <a:cxn ang="0">
                  <a:pos x="506" y="1060"/>
                </a:cxn>
                <a:cxn ang="0">
                  <a:pos x="512" y="1036"/>
                </a:cxn>
                <a:cxn ang="0">
                  <a:pos x="483" y="971"/>
                </a:cxn>
                <a:cxn ang="0">
                  <a:pos x="390" y="841"/>
                </a:cxn>
                <a:cxn ang="0">
                  <a:pos x="227" y="835"/>
                </a:cxn>
                <a:cxn ang="0">
                  <a:pos x="227" y="1042"/>
                </a:cxn>
                <a:cxn ang="0">
                  <a:pos x="285" y="1072"/>
                </a:cxn>
                <a:cxn ang="0">
                  <a:pos x="349" y="1125"/>
                </a:cxn>
                <a:cxn ang="0">
                  <a:pos x="175" y="1119"/>
                </a:cxn>
                <a:cxn ang="0">
                  <a:pos x="58" y="1125"/>
                </a:cxn>
                <a:cxn ang="0">
                  <a:pos x="0" y="1072"/>
                </a:cxn>
                <a:cxn ang="0">
                  <a:pos x="99" y="1066"/>
                </a:cxn>
                <a:cxn ang="0">
                  <a:pos x="122" y="1001"/>
                </a:cxn>
                <a:cxn ang="0">
                  <a:pos x="117" y="112"/>
                </a:cxn>
                <a:cxn ang="0">
                  <a:pos x="64" y="71"/>
                </a:cxn>
                <a:cxn ang="0">
                  <a:pos x="0" y="18"/>
                </a:cxn>
              </a:cxnLst>
              <a:rect l="0" t="0" r="r" b="b"/>
              <a:pathLst>
                <a:path w="768" h="1125">
                  <a:moveTo>
                    <a:pt x="227" y="0"/>
                  </a:moveTo>
                  <a:lnTo>
                    <a:pt x="227" y="782"/>
                  </a:lnTo>
                  <a:lnTo>
                    <a:pt x="454" y="580"/>
                  </a:lnTo>
                  <a:lnTo>
                    <a:pt x="460" y="574"/>
                  </a:lnTo>
                  <a:lnTo>
                    <a:pt x="471" y="563"/>
                  </a:lnTo>
                  <a:lnTo>
                    <a:pt x="477" y="551"/>
                  </a:lnTo>
                  <a:lnTo>
                    <a:pt x="483" y="539"/>
                  </a:lnTo>
                  <a:lnTo>
                    <a:pt x="489" y="521"/>
                  </a:lnTo>
                  <a:lnTo>
                    <a:pt x="483" y="503"/>
                  </a:lnTo>
                  <a:lnTo>
                    <a:pt x="477" y="497"/>
                  </a:lnTo>
                  <a:lnTo>
                    <a:pt x="471" y="486"/>
                  </a:lnTo>
                  <a:lnTo>
                    <a:pt x="460" y="480"/>
                  </a:lnTo>
                  <a:lnTo>
                    <a:pt x="442" y="480"/>
                  </a:lnTo>
                  <a:lnTo>
                    <a:pt x="442" y="426"/>
                  </a:lnTo>
                  <a:lnTo>
                    <a:pt x="471" y="432"/>
                  </a:lnTo>
                  <a:lnTo>
                    <a:pt x="518" y="432"/>
                  </a:lnTo>
                  <a:lnTo>
                    <a:pt x="570" y="432"/>
                  </a:lnTo>
                  <a:lnTo>
                    <a:pt x="617" y="432"/>
                  </a:lnTo>
                  <a:lnTo>
                    <a:pt x="658" y="432"/>
                  </a:lnTo>
                  <a:lnTo>
                    <a:pt x="693" y="432"/>
                  </a:lnTo>
                  <a:lnTo>
                    <a:pt x="733" y="426"/>
                  </a:lnTo>
                  <a:lnTo>
                    <a:pt x="733" y="480"/>
                  </a:lnTo>
                  <a:lnTo>
                    <a:pt x="698" y="480"/>
                  </a:lnTo>
                  <a:lnTo>
                    <a:pt x="658" y="491"/>
                  </a:lnTo>
                  <a:lnTo>
                    <a:pt x="599" y="515"/>
                  </a:lnTo>
                  <a:lnTo>
                    <a:pt x="530" y="563"/>
                  </a:lnTo>
                  <a:lnTo>
                    <a:pt x="518" y="580"/>
                  </a:lnTo>
                  <a:lnTo>
                    <a:pt x="489" y="598"/>
                  </a:lnTo>
                  <a:lnTo>
                    <a:pt x="460" y="628"/>
                  </a:lnTo>
                  <a:lnTo>
                    <a:pt x="431" y="651"/>
                  </a:lnTo>
                  <a:lnTo>
                    <a:pt x="413" y="669"/>
                  </a:lnTo>
                  <a:lnTo>
                    <a:pt x="402" y="681"/>
                  </a:lnTo>
                  <a:lnTo>
                    <a:pt x="402" y="687"/>
                  </a:lnTo>
                  <a:lnTo>
                    <a:pt x="407" y="693"/>
                  </a:lnTo>
                  <a:lnTo>
                    <a:pt x="413" y="699"/>
                  </a:lnTo>
                  <a:lnTo>
                    <a:pt x="617" y="989"/>
                  </a:lnTo>
                  <a:lnTo>
                    <a:pt x="658" y="1036"/>
                  </a:lnTo>
                  <a:lnTo>
                    <a:pt x="693" y="1066"/>
                  </a:lnTo>
                  <a:lnTo>
                    <a:pt x="727" y="1072"/>
                  </a:lnTo>
                  <a:lnTo>
                    <a:pt x="768" y="1072"/>
                  </a:lnTo>
                  <a:lnTo>
                    <a:pt x="768" y="1125"/>
                  </a:lnTo>
                  <a:lnTo>
                    <a:pt x="629" y="1119"/>
                  </a:lnTo>
                  <a:lnTo>
                    <a:pt x="582" y="1119"/>
                  </a:lnTo>
                  <a:lnTo>
                    <a:pt x="512" y="1125"/>
                  </a:lnTo>
                  <a:lnTo>
                    <a:pt x="460" y="1125"/>
                  </a:lnTo>
                  <a:lnTo>
                    <a:pt x="460" y="1072"/>
                  </a:lnTo>
                  <a:lnTo>
                    <a:pt x="471" y="1072"/>
                  </a:lnTo>
                  <a:lnTo>
                    <a:pt x="483" y="1072"/>
                  </a:lnTo>
                  <a:lnTo>
                    <a:pt x="495" y="1066"/>
                  </a:lnTo>
                  <a:lnTo>
                    <a:pt x="506" y="1060"/>
                  </a:lnTo>
                  <a:lnTo>
                    <a:pt x="512" y="1054"/>
                  </a:lnTo>
                  <a:lnTo>
                    <a:pt x="512" y="1036"/>
                  </a:lnTo>
                  <a:lnTo>
                    <a:pt x="506" y="1013"/>
                  </a:lnTo>
                  <a:lnTo>
                    <a:pt x="483" y="971"/>
                  </a:lnTo>
                  <a:lnTo>
                    <a:pt x="442" y="912"/>
                  </a:lnTo>
                  <a:lnTo>
                    <a:pt x="390" y="841"/>
                  </a:lnTo>
                  <a:lnTo>
                    <a:pt x="326" y="746"/>
                  </a:lnTo>
                  <a:lnTo>
                    <a:pt x="227" y="835"/>
                  </a:lnTo>
                  <a:lnTo>
                    <a:pt x="227" y="1001"/>
                  </a:lnTo>
                  <a:lnTo>
                    <a:pt x="227" y="1042"/>
                  </a:lnTo>
                  <a:lnTo>
                    <a:pt x="245" y="1066"/>
                  </a:lnTo>
                  <a:lnTo>
                    <a:pt x="285" y="1072"/>
                  </a:lnTo>
                  <a:lnTo>
                    <a:pt x="349" y="1072"/>
                  </a:lnTo>
                  <a:lnTo>
                    <a:pt x="349" y="1125"/>
                  </a:lnTo>
                  <a:lnTo>
                    <a:pt x="256" y="1119"/>
                  </a:lnTo>
                  <a:lnTo>
                    <a:pt x="175" y="1119"/>
                  </a:lnTo>
                  <a:lnTo>
                    <a:pt x="117" y="1119"/>
                  </a:lnTo>
                  <a:lnTo>
                    <a:pt x="58" y="1125"/>
                  </a:lnTo>
                  <a:lnTo>
                    <a:pt x="0" y="1125"/>
                  </a:lnTo>
                  <a:lnTo>
                    <a:pt x="0" y="1072"/>
                  </a:lnTo>
                  <a:lnTo>
                    <a:pt x="64" y="1072"/>
                  </a:lnTo>
                  <a:lnTo>
                    <a:pt x="99" y="1066"/>
                  </a:lnTo>
                  <a:lnTo>
                    <a:pt x="117" y="1042"/>
                  </a:lnTo>
                  <a:lnTo>
                    <a:pt x="122" y="1001"/>
                  </a:lnTo>
                  <a:lnTo>
                    <a:pt x="122" y="160"/>
                  </a:lnTo>
                  <a:lnTo>
                    <a:pt x="117" y="112"/>
                  </a:lnTo>
                  <a:lnTo>
                    <a:pt x="105" y="83"/>
                  </a:lnTo>
                  <a:lnTo>
                    <a:pt x="64" y="71"/>
                  </a:lnTo>
                  <a:lnTo>
                    <a:pt x="0" y="71"/>
                  </a:lnTo>
                  <a:lnTo>
                    <a:pt x="0" y="18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2" name="Freeform 102"/>
            <p:cNvSpPr>
              <a:spLocks noEditPoints="1"/>
            </p:cNvSpPr>
            <p:nvPr/>
          </p:nvSpPr>
          <p:spPr bwMode="auto">
            <a:xfrm>
              <a:off x="13587" y="2251"/>
              <a:ext cx="611" cy="746"/>
            </a:xfrm>
            <a:custGeom>
              <a:avLst/>
              <a:gdLst/>
              <a:ahLst/>
              <a:cxnLst>
                <a:cxn ang="0">
                  <a:pos x="302" y="41"/>
                </a:cxn>
                <a:cxn ang="0">
                  <a:pos x="233" y="71"/>
                </a:cxn>
                <a:cxn ang="0">
                  <a:pos x="163" y="160"/>
                </a:cxn>
                <a:cxn ang="0">
                  <a:pos x="128" y="319"/>
                </a:cxn>
                <a:cxn ang="0">
                  <a:pos x="506" y="284"/>
                </a:cxn>
                <a:cxn ang="0">
                  <a:pos x="489" y="183"/>
                </a:cxn>
                <a:cxn ang="0">
                  <a:pos x="436" y="83"/>
                </a:cxn>
                <a:cxn ang="0">
                  <a:pos x="326" y="35"/>
                </a:cxn>
                <a:cxn ang="0">
                  <a:pos x="419" y="17"/>
                </a:cxn>
                <a:cxn ang="0">
                  <a:pos x="547" y="100"/>
                </a:cxn>
                <a:cxn ang="0">
                  <a:pos x="605" y="243"/>
                </a:cxn>
                <a:cxn ang="0">
                  <a:pos x="611" y="337"/>
                </a:cxn>
                <a:cxn ang="0">
                  <a:pos x="599" y="349"/>
                </a:cxn>
                <a:cxn ang="0">
                  <a:pos x="570" y="355"/>
                </a:cxn>
                <a:cxn ang="0">
                  <a:pos x="128" y="355"/>
                </a:cxn>
                <a:cxn ang="0">
                  <a:pos x="134" y="468"/>
                </a:cxn>
                <a:cxn ang="0">
                  <a:pos x="174" y="598"/>
                </a:cxn>
                <a:cxn ang="0">
                  <a:pos x="285" y="693"/>
                </a:cxn>
                <a:cxn ang="0">
                  <a:pos x="372" y="704"/>
                </a:cxn>
                <a:cxn ang="0">
                  <a:pos x="448" y="687"/>
                </a:cxn>
                <a:cxn ang="0">
                  <a:pos x="535" y="610"/>
                </a:cxn>
                <a:cxn ang="0">
                  <a:pos x="576" y="533"/>
                </a:cxn>
                <a:cxn ang="0">
                  <a:pos x="582" y="521"/>
                </a:cxn>
                <a:cxn ang="0">
                  <a:pos x="599" y="515"/>
                </a:cxn>
                <a:cxn ang="0">
                  <a:pos x="611" y="527"/>
                </a:cxn>
                <a:cxn ang="0">
                  <a:pos x="605" y="556"/>
                </a:cxn>
                <a:cxn ang="0">
                  <a:pos x="570" y="627"/>
                </a:cxn>
                <a:cxn ang="0">
                  <a:pos x="483" y="710"/>
                </a:cxn>
                <a:cxn ang="0">
                  <a:pos x="349" y="746"/>
                </a:cxn>
                <a:cxn ang="0">
                  <a:pos x="174" y="699"/>
                </a:cxn>
                <a:cxn ang="0">
                  <a:pos x="46" y="562"/>
                </a:cxn>
                <a:cxn ang="0">
                  <a:pos x="0" y="373"/>
                </a:cxn>
                <a:cxn ang="0">
                  <a:pos x="41" y="189"/>
                </a:cxn>
                <a:cxn ang="0">
                  <a:pos x="157" y="53"/>
                </a:cxn>
                <a:cxn ang="0">
                  <a:pos x="326" y="0"/>
                </a:cxn>
              </a:cxnLst>
              <a:rect l="0" t="0" r="r" b="b"/>
              <a:pathLst>
                <a:path w="611" h="746">
                  <a:moveTo>
                    <a:pt x="326" y="35"/>
                  </a:moveTo>
                  <a:lnTo>
                    <a:pt x="302" y="41"/>
                  </a:lnTo>
                  <a:lnTo>
                    <a:pt x="268" y="53"/>
                  </a:lnTo>
                  <a:lnTo>
                    <a:pt x="233" y="71"/>
                  </a:lnTo>
                  <a:lnTo>
                    <a:pt x="198" y="106"/>
                  </a:lnTo>
                  <a:lnTo>
                    <a:pt x="163" y="160"/>
                  </a:lnTo>
                  <a:lnTo>
                    <a:pt x="140" y="231"/>
                  </a:lnTo>
                  <a:lnTo>
                    <a:pt x="128" y="319"/>
                  </a:lnTo>
                  <a:lnTo>
                    <a:pt x="506" y="319"/>
                  </a:lnTo>
                  <a:lnTo>
                    <a:pt x="506" y="284"/>
                  </a:lnTo>
                  <a:lnTo>
                    <a:pt x="500" y="237"/>
                  </a:lnTo>
                  <a:lnTo>
                    <a:pt x="489" y="183"/>
                  </a:lnTo>
                  <a:lnTo>
                    <a:pt x="465" y="130"/>
                  </a:lnTo>
                  <a:lnTo>
                    <a:pt x="436" y="83"/>
                  </a:lnTo>
                  <a:lnTo>
                    <a:pt x="390" y="53"/>
                  </a:lnTo>
                  <a:lnTo>
                    <a:pt x="326" y="35"/>
                  </a:lnTo>
                  <a:close/>
                  <a:moveTo>
                    <a:pt x="326" y="0"/>
                  </a:moveTo>
                  <a:lnTo>
                    <a:pt x="419" y="17"/>
                  </a:lnTo>
                  <a:lnTo>
                    <a:pt x="489" y="47"/>
                  </a:lnTo>
                  <a:lnTo>
                    <a:pt x="547" y="100"/>
                  </a:lnTo>
                  <a:lnTo>
                    <a:pt x="582" y="166"/>
                  </a:lnTo>
                  <a:lnTo>
                    <a:pt x="605" y="243"/>
                  </a:lnTo>
                  <a:lnTo>
                    <a:pt x="611" y="319"/>
                  </a:lnTo>
                  <a:lnTo>
                    <a:pt x="611" y="337"/>
                  </a:lnTo>
                  <a:lnTo>
                    <a:pt x="611" y="349"/>
                  </a:lnTo>
                  <a:lnTo>
                    <a:pt x="599" y="349"/>
                  </a:lnTo>
                  <a:lnTo>
                    <a:pt x="588" y="355"/>
                  </a:lnTo>
                  <a:lnTo>
                    <a:pt x="570" y="355"/>
                  </a:lnTo>
                  <a:lnTo>
                    <a:pt x="128" y="355"/>
                  </a:lnTo>
                  <a:lnTo>
                    <a:pt x="128" y="355"/>
                  </a:lnTo>
                  <a:lnTo>
                    <a:pt x="128" y="408"/>
                  </a:lnTo>
                  <a:lnTo>
                    <a:pt x="134" y="468"/>
                  </a:lnTo>
                  <a:lnTo>
                    <a:pt x="151" y="533"/>
                  </a:lnTo>
                  <a:lnTo>
                    <a:pt x="174" y="598"/>
                  </a:lnTo>
                  <a:lnTo>
                    <a:pt x="221" y="651"/>
                  </a:lnTo>
                  <a:lnTo>
                    <a:pt x="285" y="693"/>
                  </a:lnTo>
                  <a:lnTo>
                    <a:pt x="355" y="704"/>
                  </a:lnTo>
                  <a:lnTo>
                    <a:pt x="372" y="704"/>
                  </a:lnTo>
                  <a:lnTo>
                    <a:pt x="407" y="699"/>
                  </a:lnTo>
                  <a:lnTo>
                    <a:pt x="448" y="687"/>
                  </a:lnTo>
                  <a:lnTo>
                    <a:pt x="494" y="657"/>
                  </a:lnTo>
                  <a:lnTo>
                    <a:pt x="535" y="610"/>
                  </a:lnTo>
                  <a:lnTo>
                    <a:pt x="570" y="539"/>
                  </a:lnTo>
                  <a:lnTo>
                    <a:pt x="576" y="533"/>
                  </a:lnTo>
                  <a:lnTo>
                    <a:pt x="576" y="521"/>
                  </a:lnTo>
                  <a:lnTo>
                    <a:pt x="582" y="521"/>
                  </a:lnTo>
                  <a:lnTo>
                    <a:pt x="593" y="515"/>
                  </a:lnTo>
                  <a:lnTo>
                    <a:pt x="599" y="515"/>
                  </a:lnTo>
                  <a:lnTo>
                    <a:pt x="605" y="521"/>
                  </a:lnTo>
                  <a:lnTo>
                    <a:pt x="611" y="527"/>
                  </a:lnTo>
                  <a:lnTo>
                    <a:pt x="611" y="533"/>
                  </a:lnTo>
                  <a:lnTo>
                    <a:pt x="605" y="556"/>
                  </a:lnTo>
                  <a:lnTo>
                    <a:pt x="593" y="592"/>
                  </a:lnTo>
                  <a:lnTo>
                    <a:pt x="570" y="627"/>
                  </a:lnTo>
                  <a:lnTo>
                    <a:pt x="535" y="675"/>
                  </a:lnTo>
                  <a:lnTo>
                    <a:pt x="483" y="710"/>
                  </a:lnTo>
                  <a:lnTo>
                    <a:pt x="425" y="734"/>
                  </a:lnTo>
                  <a:lnTo>
                    <a:pt x="349" y="746"/>
                  </a:lnTo>
                  <a:lnTo>
                    <a:pt x="256" y="734"/>
                  </a:lnTo>
                  <a:lnTo>
                    <a:pt x="174" y="699"/>
                  </a:lnTo>
                  <a:lnTo>
                    <a:pt x="105" y="639"/>
                  </a:lnTo>
                  <a:lnTo>
                    <a:pt x="46" y="562"/>
                  </a:lnTo>
                  <a:lnTo>
                    <a:pt x="12" y="473"/>
                  </a:lnTo>
                  <a:lnTo>
                    <a:pt x="0" y="373"/>
                  </a:lnTo>
                  <a:lnTo>
                    <a:pt x="6" y="272"/>
                  </a:lnTo>
                  <a:lnTo>
                    <a:pt x="41" y="189"/>
                  </a:lnTo>
                  <a:lnTo>
                    <a:pt x="93" y="112"/>
                  </a:lnTo>
                  <a:lnTo>
                    <a:pt x="157" y="53"/>
                  </a:lnTo>
                  <a:lnTo>
                    <a:pt x="238" y="17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3" name="Freeform 103"/>
            <p:cNvSpPr>
              <a:spLocks/>
            </p:cNvSpPr>
            <p:nvPr/>
          </p:nvSpPr>
          <p:spPr bwMode="auto">
            <a:xfrm>
              <a:off x="14297" y="2263"/>
              <a:ext cx="529" cy="716"/>
            </a:xfrm>
            <a:custGeom>
              <a:avLst/>
              <a:gdLst/>
              <a:ahLst/>
              <a:cxnLst>
                <a:cxn ang="0">
                  <a:pos x="215" y="177"/>
                </a:cxn>
                <a:cxn ang="0">
                  <a:pos x="215" y="177"/>
                </a:cxn>
                <a:cxn ang="0">
                  <a:pos x="232" y="136"/>
                </a:cxn>
                <a:cxn ang="0">
                  <a:pos x="302" y="41"/>
                </a:cxn>
                <a:cxn ang="0">
                  <a:pos x="413" y="0"/>
                </a:cxn>
                <a:cxn ang="0">
                  <a:pos x="518" y="53"/>
                </a:cxn>
                <a:cxn ang="0">
                  <a:pos x="529" y="118"/>
                </a:cxn>
                <a:cxn ang="0">
                  <a:pos x="512" y="148"/>
                </a:cxn>
                <a:cxn ang="0">
                  <a:pos x="488" y="165"/>
                </a:cxn>
                <a:cxn ang="0">
                  <a:pos x="459" y="171"/>
                </a:cxn>
                <a:cxn ang="0">
                  <a:pos x="430" y="165"/>
                </a:cxn>
                <a:cxn ang="0">
                  <a:pos x="407" y="142"/>
                </a:cxn>
                <a:cxn ang="0">
                  <a:pos x="395" y="100"/>
                </a:cxn>
                <a:cxn ang="0">
                  <a:pos x="401" y="65"/>
                </a:cxn>
                <a:cxn ang="0">
                  <a:pos x="419" y="47"/>
                </a:cxn>
                <a:cxn ang="0">
                  <a:pos x="430" y="41"/>
                </a:cxn>
                <a:cxn ang="0">
                  <a:pos x="413" y="35"/>
                </a:cxn>
                <a:cxn ang="0">
                  <a:pos x="314" y="82"/>
                </a:cxn>
                <a:cxn ang="0">
                  <a:pos x="250" y="189"/>
                </a:cxn>
                <a:cxn ang="0">
                  <a:pos x="227" y="343"/>
                </a:cxn>
                <a:cxn ang="0">
                  <a:pos x="227" y="621"/>
                </a:cxn>
                <a:cxn ang="0">
                  <a:pos x="256" y="657"/>
                </a:cxn>
                <a:cxn ang="0">
                  <a:pos x="349" y="663"/>
                </a:cxn>
                <a:cxn ang="0">
                  <a:pos x="378" y="716"/>
                </a:cxn>
                <a:cxn ang="0">
                  <a:pos x="174" y="710"/>
                </a:cxn>
                <a:cxn ang="0">
                  <a:pos x="64" y="716"/>
                </a:cxn>
                <a:cxn ang="0">
                  <a:pos x="0" y="663"/>
                </a:cxn>
                <a:cxn ang="0">
                  <a:pos x="99" y="657"/>
                </a:cxn>
                <a:cxn ang="0">
                  <a:pos x="122" y="592"/>
                </a:cxn>
                <a:cxn ang="0">
                  <a:pos x="116" y="112"/>
                </a:cxn>
                <a:cxn ang="0">
                  <a:pos x="64" y="71"/>
                </a:cxn>
                <a:cxn ang="0">
                  <a:pos x="0" y="17"/>
                </a:cxn>
              </a:cxnLst>
              <a:rect l="0" t="0" r="r" b="b"/>
              <a:pathLst>
                <a:path w="529" h="716">
                  <a:moveTo>
                    <a:pt x="215" y="0"/>
                  </a:moveTo>
                  <a:lnTo>
                    <a:pt x="215" y="177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32" y="136"/>
                  </a:lnTo>
                  <a:lnTo>
                    <a:pt x="262" y="88"/>
                  </a:lnTo>
                  <a:lnTo>
                    <a:pt x="302" y="41"/>
                  </a:lnTo>
                  <a:lnTo>
                    <a:pt x="349" y="11"/>
                  </a:lnTo>
                  <a:lnTo>
                    <a:pt x="413" y="0"/>
                  </a:lnTo>
                  <a:lnTo>
                    <a:pt x="477" y="17"/>
                  </a:lnTo>
                  <a:lnTo>
                    <a:pt x="518" y="53"/>
                  </a:lnTo>
                  <a:lnTo>
                    <a:pt x="529" y="100"/>
                  </a:lnTo>
                  <a:lnTo>
                    <a:pt x="529" y="118"/>
                  </a:lnTo>
                  <a:lnTo>
                    <a:pt x="523" y="136"/>
                  </a:lnTo>
                  <a:lnTo>
                    <a:pt x="512" y="148"/>
                  </a:lnTo>
                  <a:lnTo>
                    <a:pt x="500" y="159"/>
                  </a:lnTo>
                  <a:lnTo>
                    <a:pt x="488" y="165"/>
                  </a:lnTo>
                  <a:lnTo>
                    <a:pt x="477" y="171"/>
                  </a:lnTo>
                  <a:lnTo>
                    <a:pt x="459" y="171"/>
                  </a:lnTo>
                  <a:lnTo>
                    <a:pt x="448" y="171"/>
                  </a:lnTo>
                  <a:lnTo>
                    <a:pt x="430" y="165"/>
                  </a:lnTo>
                  <a:lnTo>
                    <a:pt x="413" y="154"/>
                  </a:lnTo>
                  <a:lnTo>
                    <a:pt x="407" y="142"/>
                  </a:lnTo>
                  <a:lnTo>
                    <a:pt x="395" y="124"/>
                  </a:lnTo>
                  <a:lnTo>
                    <a:pt x="395" y="100"/>
                  </a:lnTo>
                  <a:lnTo>
                    <a:pt x="395" y="82"/>
                  </a:lnTo>
                  <a:lnTo>
                    <a:pt x="401" y="65"/>
                  </a:lnTo>
                  <a:lnTo>
                    <a:pt x="413" y="53"/>
                  </a:lnTo>
                  <a:lnTo>
                    <a:pt x="419" y="47"/>
                  </a:lnTo>
                  <a:lnTo>
                    <a:pt x="430" y="41"/>
                  </a:lnTo>
                  <a:lnTo>
                    <a:pt x="430" y="41"/>
                  </a:lnTo>
                  <a:lnTo>
                    <a:pt x="424" y="35"/>
                  </a:lnTo>
                  <a:lnTo>
                    <a:pt x="413" y="35"/>
                  </a:lnTo>
                  <a:lnTo>
                    <a:pt x="360" y="47"/>
                  </a:lnTo>
                  <a:lnTo>
                    <a:pt x="314" y="82"/>
                  </a:lnTo>
                  <a:lnTo>
                    <a:pt x="273" y="130"/>
                  </a:lnTo>
                  <a:lnTo>
                    <a:pt x="250" y="189"/>
                  </a:lnTo>
                  <a:lnTo>
                    <a:pt x="232" y="260"/>
                  </a:lnTo>
                  <a:lnTo>
                    <a:pt x="227" y="343"/>
                  </a:lnTo>
                  <a:lnTo>
                    <a:pt x="227" y="586"/>
                  </a:lnTo>
                  <a:lnTo>
                    <a:pt x="227" y="621"/>
                  </a:lnTo>
                  <a:lnTo>
                    <a:pt x="238" y="639"/>
                  </a:lnTo>
                  <a:lnTo>
                    <a:pt x="256" y="657"/>
                  </a:lnTo>
                  <a:lnTo>
                    <a:pt x="291" y="663"/>
                  </a:lnTo>
                  <a:lnTo>
                    <a:pt x="349" y="663"/>
                  </a:lnTo>
                  <a:lnTo>
                    <a:pt x="378" y="663"/>
                  </a:lnTo>
                  <a:lnTo>
                    <a:pt x="378" y="716"/>
                  </a:lnTo>
                  <a:lnTo>
                    <a:pt x="279" y="710"/>
                  </a:lnTo>
                  <a:lnTo>
                    <a:pt x="174" y="710"/>
                  </a:lnTo>
                  <a:lnTo>
                    <a:pt x="128" y="710"/>
                  </a:lnTo>
                  <a:lnTo>
                    <a:pt x="64" y="716"/>
                  </a:lnTo>
                  <a:lnTo>
                    <a:pt x="0" y="716"/>
                  </a:lnTo>
                  <a:lnTo>
                    <a:pt x="0" y="663"/>
                  </a:lnTo>
                  <a:lnTo>
                    <a:pt x="58" y="663"/>
                  </a:lnTo>
                  <a:lnTo>
                    <a:pt x="99" y="657"/>
                  </a:lnTo>
                  <a:lnTo>
                    <a:pt x="116" y="633"/>
                  </a:lnTo>
                  <a:lnTo>
                    <a:pt x="122" y="592"/>
                  </a:lnTo>
                  <a:lnTo>
                    <a:pt x="122" y="159"/>
                  </a:lnTo>
                  <a:lnTo>
                    <a:pt x="116" y="112"/>
                  </a:lnTo>
                  <a:lnTo>
                    <a:pt x="99" y="82"/>
                  </a:lnTo>
                  <a:lnTo>
                    <a:pt x="64" y="71"/>
                  </a:lnTo>
                  <a:lnTo>
                    <a:pt x="0" y="71"/>
                  </a:lnTo>
                  <a:lnTo>
                    <a:pt x="0" y="17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4" name="Freeform 104"/>
            <p:cNvSpPr>
              <a:spLocks/>
            </p:cNvSpPr>
            <p:nvPr/>
          </p:nvSpPr>
          <p:spPr bwMode="auto">
            <a:xfrm>
              <a:off x="14902" y="1694"/>
              <a:ext cx="651" cy="746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89"/>
                </a:cxn>
                <a:cxn ang="0">
                  <a:pos x="436" y="207"/>
                </a:cxn>
                <a:cxn ang="0">
                  <a:pos x="459" y="308"/>
                </a:cxn>
                <a:cxn ang="0">
                  <a:pos x="465" y="344"/>
                </a:cxn>
                <a:cxn ang="0">
                  <a:pos x="523" y="201"/>
                </a:cxn>
                <a:cxn ang="0">
                  <a:pos x="582" y="77"/>
                </a:cxn>
                <a:cxn ang="0">
                  <a:pos x="617" y="12"/>
                </a:cxn>
                <a:cxn ang="0">
                  <a:pos x="628" y="12"/>
                </a:cxn>
                <a:cxn ang="0">
                  <a:pos x="634" y="12"/>
                </a:cxn>
                <a:cxn ang="0">
                  <a:pos x="646" y="12"/>
                </a:cxn>
                <a:cxn ang="0">
                  <a:pos x="646" y="30"/>
                </a:cxn>
                <a:cxn ang="0">
                  <a:pos x="599" y="124"/>
                </a:cxn>
                <a:cxn ang="0">
                  <a:pos x="553" y="231"/>
                </a:cxn>
                <a:cxn ang="0">
                  <a:pos x="512" y="326"/>
                </a:cxn>
                <a:cxn ang="0">
                  <a:pos x="471" y="438"/>
                </a:cxn>
                <a:cxn ang="0">
                  <a:pos x="448" y="557"/>
                </a:cxn>
                <a:cxn ang="0">
                  <a:pos x="419" y="687"/>
                </a:cxn>
                <a:cxn ang="0">
                  <a:pos x="401" y="728"/>
                </a:cxn>
                <a:cxn ang="0">
                  <a:pos x="390" y="746"/>
                </a:cxn>
                <a:cxn ang="0">
                  <a:pos x="378" y="746"/>
                </a:cxn>
                <a:cxn ang="0">
                  <a:pos x="366" y="740"/>
                </a:cxn>
                <a:cxn ang="0">
                  <a:pos x="361" y="717"/>
                </a:cxn>
                <a:cxn ang="0">
                  <a:pos x="372" y="646"/>
                </a:cxn>
                <a:cxn ang="0">
                  <a:pos x="401" y="527"/>
                </a:cxn>
                <a:cxn ang="0">
                  <a:pos x="425" y="462"/>
                </a:cxn>
                <a:cxn ang="0">
                  <a:pos x="425" y="438"/>
                </a:cxn>
                <a:cxn ang="0">
                  <a:pos x="425" y="391"/>
                </a:cxn>
                <a:cxn ang="0">
                  <a:pos x="419" y="278"/>
                </a:cxn>
                <a:cxn ang="0">
                  <a:pos x="378" y="172"/>
                </a:cxn>
                <a:cxn ang="0">
                  <a:pos x="291" y="101"/>
                </a:cxn>
                <a:cxn ang="0">
                  <a:pos x="163" y="101"/>
                </a:cxn>
                <a:cxn ang="0">
                  <a:pos x="70" y="154"/>
                </a:cxn>
                <a:cxn ang="0">
                  <a:pos x="35" y="213"/>
                </a:cxn>
                <a:cxn ang="0">
                  <a:pos x="17" y="219"/>
                </a:cxn>
                <a:cxn ang="0">
                  <a:pos x="6" y="219"/>
                </a:cxn>
                <a:cxn ang="0">
                  <a:pos x="0" y="207"/>
                </a:cxn>
                <a:cxn ang="0">
                  <a:pos x="17" y="154"/>
                </a:cxn>
                <a:cxn ang="0">
                  <a:pos x="81" y="65"/>
                </a:cxn>
                <a:cxn ang="0">
                  <a:pos x="174" y="12"/>
                </a:cxn>
              </a:cxnLst>
              <a:rect l="0" t="0" r="r" b="b"/>
              <a:pathLst>
                <a:path w="651" h="746">
                  <a:moveTo>
                    <a:pt x="238" y="0"/>
                  </a:moveTo>
                  <a:lnTo>
                    <a:pt x="302" y="12"/>
                  </a:lnTo>
                  <a:lnTo>
                    <a:pt x="349" y="41"/>
                  </a:lnTo>
                  <a:lnTo>
                    <a:pt x="390" y="89"/>
                  </a:lnTo>
                  <a:lnTo>
                    <a:pt x="419" y="148"/>
                  </a:lnTo>
                  <a:lnTo>
                    <a:pt x="436" y="207"/>
                  </a:lnTo>
                  <a:lnTo>
                    <a:pt x="454" y="261"/>
                  </a:lnTo>
                  <a:lnTo>
                    <a:pt x="459" y="308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94" y="272"/>
                  </a:lnTo>
                  <a:lnTo>
                    <a:pt x="523" y="201"/>
                  </a:lnTo>
                  <a:lnTo>
                    <a:pt x="553" y="136"/>
                  </a:lnTo>
                  <a:lnTo>
                    <a:pt x="582" y="77"/>
                  </a:lnTo>
                  <a:lnTo>
                    <a:pt x="605" y="36"/>
                  </a:lnTo>
                  <a:lnTo>
                    <a:pt x="617" y="12"/>
                  </a:lnTo>
                  <a:lnTo>
                    <a:pt x="622" y="12"/>
                  </a:lnTo>
                  <a:lnTo>
                    <a:pt x="628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40" y="12"/>
                  </a:lnTo>
                  <a:lnTo>
                    <a:pt x="646" y="12"/>
                  </a:lnTo>
                  <a:lnTo>
                    <a:pt x="651" y="24"/>
                  </a:lnTo>
                  <a:lnTo>
                    <a:pt x="646" y="30"/>
                  </a:lnTo>
                  <a:lnTo>
                    <a:pt x="646" y="36"/>
                  </a:lnTo>
                  <a:lnTo>
                    <a:pt x="599" y="124"/>
                  </a:lnTo>
                  <a:lnTo>
                    <a:pt x="570" y="184"/>
                  </a:lnTo>
                  <a:lnTo>
                    <a:pt x="553" y="231"/>
                  </a:lnTo>
                  <a:lnTo>
                    <a:pt x="535" y="272"/>
                  </a:lnTo>
                  <a:lnTo>
                    <a:pt x="512" y="326"/>
                  </a:lnTo>
                  <a:lnTo>
                    <a:pt x="489" y="385"/>
                  </a:lnTo>
                  <a:lnTo>
                    <a:pt x="471" y="438"/>
                  </a:lnTo>
                  <a:lnTo>
                    <a:pt x="459" y="480"/>
                  </a:lnTo>
                  <a:lnTo>
                    <a:pt x="448" y="557"/>
                  </a:lnTo>
                  <a:lnTo>
                    <a:pt x="430" y="634"/>
                  </a:lnTo>
                  <a:lnTo>
                    <a:pt x="419" y="687"/>
                  </a:lnTo>
                  <a:lnTo>
                    <a:pt x="407" y="711"/>
                  </a:lnTo>
                  <a:lnTo>
                    <a:pt x="401" y="728"/>
                  </a:lnTo>
                  <a:lnTo>
                    <a:pt x="395" y="740"/>
                  </a:lnTo>
                  <a:lnTo>
                    <a:pt x="390" y="746"/>
                  </a:lnTo>
                  <a:lnTo>
                    <a:pt x="384" y="746"/>
                  </a:lnTo>
                  <a:lnTo>
                    <a:pt x="378" y="746"/>
                  </a:lnTo>
                  <a:lnTo>
                    <a:pt x="372" y="746"/>
                  </a:lnTo>
                  <a:lnTo>
                    <a:pt x="366" y="740"/>
                  </a:lnTo>
                  <a:lnTo>
                    <a:pt x="361" y="728"/>
                  </a:lnTo>
                  <a:lnTo>
                    <a:pt x="361" y="717"/>
                  </a:lnTo>
                  <a:lnTo>
                    <a:pt x="361" y="687"/>
                  </a:lnTo>
                  <a:lnTo>
                    <a:pt x="372" y="646"/>
                  </a:lnTo>
                  <a:lnTo>
                    <a:pt x="390" y="586"/>
                  </a:lnTo>
                  <a:lnTo>
                    <a:pt x="401" y="527"/>
                  </a:lnTo>
                  <a:lnTo>
                    <a:pt x="419" y="474"/>
                  </a:lnTo>
                  <a:lnTo>
                    <a:pt x="425" y="462"/>
                  </a:lnTo>
                  <a:lnTo>
                    <a:pt x="425" y="456"/>
                  </a:lnTo>
                  <a:lnTo>
                    <a:pt x="425" y="438"/>
                  </a:lnTo>
                  <a:lnTo>
                    <a:pt x="425" y="420"/>
                  </a:lnTo>
                  <a:lnTo>
                    <a:pt x="425" y="391"/>
                  </a:lnTo>
                  <a:lnTo>
                    <a:pt x="425" y="338"/>
                  </a:lnTo>
                  <a:lnTo>
                    <a:pt x="419" y="278"/>
                  </a:lnTo>
                  <a:lnTo>
                    <a:pt x="401" y="225"/>
                  </a:lnTo>
                  <a:lnTo>
                    <a:pt x="378" y="172"/>
                  </a:lnTo>
                  <a:lnTo>
                    <a:pt x="343" y="130"/>
                  </a:lnTo>
                  <a:lnTo>
                    <a:pt x="291" y="101"/>
                  </a:lnTo>
                  <a:lnTo>
                    <a:pt x="221" y="89"/>
                  </a:lnTo>
                  <a:lnTo>
                    <a:pt x="163" y="101"/>
                  </a:lnTo>
                  <a:lnTo>
                    <a:pt x="110" y="118"/>
                  </a:lnTo>
                  <a:lnTo>
                    <a:pt x="70" y="154"/>
                  </a:lnTo>
                  <a:lnTo>
                    <a:pt x="41" y="195"/>
                  </a:lnTo>
                  <a:lnTo>
                    <a:pt x="35" y="213"/>
                  </a:lnTo>
                  <a:lnTo>
                    <a:pt x="29" y="219"/>
                  </a:lnTo>
                  <a:lnTo>
                    <a:pt x="17" y="219"/>
                  </a:lnTo>
                  <a:lnTo>
                    <a:pt x="11" y="219"/>
                  </a:lnTo>
                  <a:lnTo>
                    <a:pt x="6" y="219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6" y="190"/>
                  </a:lnTo>
                  <a:lnTo>
                    <a:pt x="17" y="154"/>
                  </a:lnTo>
                  <a:lnTo>
                    <a:pt x="41" y="113"/>
                  </a:lnTo>
                  <a:lnTo>
                    <a:pt x="81" y="65"/>
                  </a:lnTo>
                  <a:lnTo>
                    <a:pt x="122" y="36"/>
                  </a:lnTo>
                  <a:lnTo>
                    <a:pt x="174" y="12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5" name="Freeform 105"/>
            <p:cNvSpPr>
              <a:spLocks noEditPoints="1"/>
            </p:cNvSpPr>
            <p:nvPr/>
          </p:nvSpPr>
          <p:spPr bwMode="auto">
            <a:xfrm>
              <a:off x="15623" y="2002"/>
              <a:ext cx="378" cy="361"/>
            </a:xfrm>
            <a:custGeom>
              <a:avLst/>
              <a:gdLst/>
              <a:ahLst/>
              <a:cxnLst>
                <a:cxn ang="0">
                  <a:pos x="221" y="30"/>
                </a:cxn>
                <a:cxn ang="0">
                  <a:pos x="152" y="53"/>
                </a:cxn>
                <a:cxn ang="0">
                  <a:pos x="88" y="148"/>
                </a:cxn>
                <a:cxn ang="0">
                  <a:pos x="157" y="142"/>
                </a:cxn>
                <a:cxn ang="0">
                  <a:pos x="239" y="136"/>
                </a:cxn>
                <a:cxn ang="0">
                  <a:pos x="303" y="101"/>
                </a:cxn>
                <a:cxn ang="0">
                  <a:pos x="309" y="53"/>
                </a:cxn>
                <a:cxn ang="0">
                  <a:pos x="285" y="36"/>
                </a:cxn>
                <a:cxn ang="0">
                  <a:pos x="245" y="24"/>
                </a:cxn>
                <a:cxn ang="0">
                  <a:pos x="303" y="12"/>
                </a:cxn>
                <a:cxn ang="0">
                  <a:pos x="355" y="71"/>
                </a:cxn>
                <a:cxn ang="0">
                  <a:pos x="314" y="136"/>
                </a:cxn>
                <a:cxn ang="0">
                  <a:pos x="227" y="166"/>
                </a:cxn>
                <a:cxn ang="0">
                  <a:pos x="134" y="172"/>
                </a:cxn>
                <a:cxn ang="0">
                  <a:pos x="76" y="195"/>
                </a:cxn>
                <a:cxn ang="0">
                  <a:pos x="70" y="225"/>
                </a:cxn>
                <a:cxn ang="0">
                  <a:pos x="76" y="272"/>
                </a:cxn>
                <a:cxn ang="0">
                  <a:pos x="128" y="326"/>
                </a:cxn>
                <a:cxn ang="0">
                  <a:pos x="239" y="326"/>
                </a:cxn>
                <a:cxn ang="0">
                  <a:pos x="344" y="266"/>
                </a:cxn>
                <a:cxn ang="0">
                  <a:pos x="355" y="255"/>
                </a:cxn>
                <a:cxn ang="0">
                  <a:pos x="361" y="255"/>
                </a:cxn>
                <a:cxn ang="0">
                  <a:pos x="378" y="266"/>
                </a:cxn>
                <a:cxn ang="0">
                  <a:pos x="378" y="278"/>
                </a:cxn>
                <a:cxn ang="0">
                  <a:pos x="355" y="302"/>
                </a:cxn>
                <a:cxn ang="0">
                  <a:pos x="320" y="326"/>
                </a:cxn>
                <a:cxn ang="0">
                  <a:pos x="239" y="355"/>
                </a:cxn>
                <a:cxn ang="0">
                  <a:pos x="163" y="361"/>
                </a:cxn>
                <a:cxn ang="0">
                  <a:pos x="58" y="326"/>
                </a:cxn>
                <a:cxn ang="0">
                  <a:pos x="6" y="249"/>
                </a:cxn>
                <a:cxn ang="0">
                  <a:pos x="12" y="142"/>
                </a:cxn>
                <a:cxn ang="0">
                  <a:pos x="82" y="53"/>
                </a:cxn>
                <a:cxn ang="0">
                  <a:pos x="186" y="6"/>
                </a:cxn>
              </a:cxnLst>
              <a:rect l="0" t="0" r="r" b="b"/>
              <a:pathLst>
                <a:path w="378" h="361">
                  <a:moveTo>
                    <a:pt x="245" y="24"/>
                  </a:moveTo>
                  <a:lnTo>
                    <a:pt x="221" y="30"/>
                  </a:lnTo>
                  <a:lnTo>
                    <a:pt x="186" y="36"/>
                  </a:lnTo>
                  <a:lnTo>
                    <a:pt x="152" y="53"/>
                  </a:lnTo>
                  <a:lnTo>
                    <a:pt x="117" y="89"/>
                  </a:lnTo>
                  <a:lnTo>
                    <a:pt x="88" y="148"/>
                  </a:lnTo>
                  <a:lnTo>
                    <a:pt x="134" y="148"/>
                  </a:lnTo>
                  <a:lnTo>
                    <a:pt x="157" y="142"/>
                  </a:lnTo>
                  <a:lnTo>
                    <a:pt x="198" y="142"/>
                  </a:lnTo>
                  <a:lnTo>
                    <a:pt x="239" y="136"/>
                  </a:lnTo>
                  <a:lnTo>
                    <a:pt x="274" y="124"/>
                  </a:lnTo>
                  <a:lnTo>
                    <a:pt x="303" y="101"/>
                  </a:lnTo>
                  <a:lnTo>
                    <a:pt x="314" y="71"/>
                  </a:lnTo>
                  <a:lnTo>
                    <a:pt x="309" y="53"/>
                  </a:lnTo>
                  <a:lnTo>
                    <a:pt x="303" y="41"/>
                  </a:lnTo>
                  <a:lnTo>
                    <a:pt x="285" y="36"/>
                  </a:lnTo>
                  <a:lnTo>
                    <a:pt x="262" y="30"/>
                  </a:lnTo>
                  <a:lnTo>
                    <a:pt x="245" y="24"/>
                  </a:lnTo>
                  <a:close/>
                  <a:moveTo>
                    <a:pt x="245" y="0"/>
                  </a:moveTo>
                  <a:lnTo>
                    <a:pt x="303" y="12"/>
                  </a:lnTo>
                  <a:lnTo>
                    <a:pt x="344" y="36"/>
                  </a:lnTo>
                  <a:lnTo>
                    <a:pt x="355" y="71"/>
                  </a:lnTo>
                  <a:lnTo>
                    <a:pt x="344" y="112"/>
                  </a:lnTo>
                  <a:lnTo>
                    <a:pt x="314" y="136"/>
                  </a:lnTo>
                  <a:lnTo>
                    <a:pt x="274" y="154"/>
                  </a:lnTo>
                  <a:lnTo>
                    <a:pt x="227" y="166"/>
                  </a:lnTo>
                  <a:lnTo>
                    <a:pt x="181" y="172"/>
                  </a:lnTo>
                  <a:lnTo>
                    <a:pt x="134" y="172"/>
                  </a:lnTo>
                  <a:lnTo>
                    <a:pt x="82" y="172"/>
                  </a:lnTo>
                  <a:lnTo>
                    <a:pt x="76" y="195"/>
                  </a:lnTo>
                  <a:lnTo>
                    <a:pt x="76" y="213"/>
                  </a:lnTo>
                  <a:lnTo>
                    <a:pt x="70" y="225"/>
                  </a:lnTo>
                  <a:lnTo>
                    <a:pt x="70" y="231"/>
                  </a:lnTo>
                  <a:lnTo>
                    <a:pt x="76" y="272"/>
                  </a:lnTo>
                  <a:lnTo>
                    <a:pt x="93" y="308"/>
                  </a:lnTo>
                  <a:lnTo>
                    <a:pt x="128" y="326"/>
                  </a:lnTo>
                  <a:lnTo>
                    <a:pt x="169" y="332"/>
                  </a:lnTo>
                  <a:lnTo>
                    <a:pt x="239" y="326"/>
                  </a:lnTo>
                  <a:lnTo>
                    <a:pt x="297" y="302"/>
                  </a:lnTo>
                  <a:lnTo>
                    <a:pt x="344" y="266"/>
                  </a:lnTo>
                  <a:lnTo>
                    <a:pt x="355" y="261"/>
                  </a:lnTo>
                  <a:lnTo>
                    <a:pt x="355" y="255"/>
                  </a:lnTo>
                  <a:lnTo>
                    <a:pt x="361" y="255"/>
                  </a:lnTo>
                  <a:lnTo>
                    <a:pt x="361" y="255"/>
                  </a:lnTo>
                  <a:lnTo>
                    <a:pt x="373" y="261"/>
                  </a:lnTo>
                  <a:lnTo>
                    <a:pt x="378" y="266"/>
                  </a:lnTo>
                  <a:lnTo>
                    <a:pt x="378" y="272"/>
                  </a:lnTo>
                  <a:lnTo>
                    <a:pt x="378" y="278"/>
                  </a:lnTo>
                  <a:lnTo>
                    <a:pt x="373" y="290"/>
                  </a:lnTo>
                  <a:lnTo>
                    <a:pt x="355" y="302"/>
                  </a:lnTo>
                  <a:lnTo>
                    <a:pt x="344" y="314"/>
                  </a:lnTo>
                  <a:lnTo>
                    <a:pt x="320" y="326"/>
                  </a:lnTo>
                  <a:lnTo>
                    <a:pt x="297" y="338"/>
                  </a:lnTo>
                  <a:lnTo>
                    <a:pt x="239" y="355"/>
                  </a:lnTo>
                  <a:lnTo>
                    <a:pt x="192" y="361"/>
                  </a:lnTo>
                  <a:lnTo>
                    <a:pt x="163" y="361"/>
                  </a:lnTo>
                  <a:lnTo>
                    <a:pt x="105" y="349"/>
                  </a:lnTo>
                  <a:lnTo>
                    <a:pt x="58" y="326"/>
                  </a:lnTo>
                  <a:lnTo>
                    <a:pt x="24" y="290"/>
                  </a:lnTo>
                  <a:lnTo>
                    <a:pt x="6" y="249"/>
                  </a:lnTo>
                  <a:lnTo>
                    <a:pt x="0" y="201"/>
                  </a:lnTo>
                  <a:lnTo>
                    <a:pt x="12" y="142"/>
                  </a:lnTo>
                  <a:lnTo>
                    <a:pt x="41" y="95"/>
                  </a:lnTo>
                  <a:lnTo>
                    <a:pt x="82" y="53"/>
                  </a:lnTo>
                  <a:lnTo>
                    <a:pt x="134" y="24"/>
                  </a:lnTo>
                  <a:lnTo>
                    <a:pt x="186" y="6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6" name="Freeform 106"/>
            <p:cNvSpPr>
              <a:spLocks/>
            </p:cNvSpPr>
            <p:nvPr/>
          </p:nvSpPr>
          <p:spPr bwMode="auto">
            <a:xfrm>
              <a:off x="14943" y="2742"/>
              <a:ext cx="733" cy="782"/>
            </a:xfrm>
            <a:custGeom>
              <a:avLst/>
              <a:gdLst/>
              <a:ahLst/>
              <a:cxnLst>
                <a:cxn ang="0">
                  <a:pos x="244" y="6"/>
                </a:cxn>
                <a:cxn ang="0">
                  <a:pos x="302" y="6"/>
                </a:cxn>
                <a:cxn ang="0">
                  <a:pos x="354" y="6"/>
                </a:cxn>
                <a:cxn ang="0">
                  <a:pos x="418" y="6"/>
                </a:cxn>
                <a:cxn ang="0">
                  <a:pos x="488" y="6"/>
                </a:cxn>
                <a:cxn ang="0">
                  <a:pos x="541" y="6"/>
                </a:cxn>
                <a:cxn ang="0">
                  <a:pos x="546" y="12"/>
                </a:cxn>
                <a:cxn ang="0">
                  <a:pos x="546" y="18"/>
                </a:cxn>
                <a:cxn ang="0">
                  <a:pos x="541" y="36"/>
                </a:cxn>
                <a:cxn ang="0">
                  <a:pos x="523" y="42"/>
                </a:cxn>
                <a:cxn ang="0">
                  <a:pos x="442" y="48"/>
                </a:cxn>
                <a:cxn ang="0">
                  <a:pos x="395" y="71"/>
                </a:cxn>
                <a:cxn ang="0">
                  <a:pos x="384" y="95"/>
                </a:cxn>
                <a:cxn ang="0">
                  <a:pos x="232" y="717"/>
                </a:cxn>
                <a:cxn ang="0">
                  <a:pos x="226" y="729"/>
                </a:cxn>
                <a:cxn ang="0">
                  <a:pos x="226" y="735"/>
                </a:cxn>
                <a:cxn ang="0">
                  <a:pos x="238" y="740"/>
                </a:cxn>
                <a:cxn ang="0">
                  <a:pos x="267" y="740"/>
                </a:cxn>
                <a:cxn ang="0">
                  <a:pos x="471" y="735"/>
                </a:cxn>
                <a:cxn ang="0">
                  <a:pos x="581" y="687"/>
                </a:cxn>
                <a:cxn ang="0">
                  <a:pos x="651" y="604"/>
                </a:cxn>
                <a:cxn ang="0">
                  <a:pos x="692" y="504"/>
                </a:cxn>
                <a:cxn ang="0">
                  <a:pos x="704" y="486"/>
                </a:cxn>
                <a:cxn ang="0">
                  <a:pos x="727" y="486"/>
                </a:cxn>
                <a:cxn ang="0">
                  <a:pos x="733" y="498"/>
                </a:cxn>
                <a:cxn ang="0">
                  <a:pos x="727" y="515"/>
                </a:cxn>
                <a:cxn ang="0">
                  <a:pos x="698" y="598"/>
                </a:cxn>
                <a:cxn ang="0">
                  <a:pos x="663" y="699"/>
                </a:cxn>
                <a:cxn ang="0">
                  <a:pos x="640" y="758"/>
                </a:cxn>
                <a:cxn ang="0">
                  <a:pos x="628" y="776"/>
                </a:cxn>
                <a:cxn ang="0">
                  <a:pos x="610" y="782"/>
                </a:cxn>
                <a:cxn ang="0">
                  <a:pos x="34" y="782"/>
                </a:cxn>
                <a:cxn ang="0">
                  <a:pos x="11" y="782"/>
                </a:cxn>
                <a:cxn ang="0">
                  <a:pos x="0" y="776"/>
                </a:cxn>
                <a:cxn ang="0">
                  <a:pos x="0" y="752"/>
                </a:cxn>
                <a:cxn ang="0">
                  <a:pos x="11" y="746"/>
                </a:cxn>
                <a:cxn ang="0">
                  <a:pos x="34" y="740"/>
                </a:cxn>
                <a:cxn ang="0">
                  <a:pos x="110" y="735"/>
                </a:cxn>
                <a:cxn ang="0">
                  <a:pos x="133" y="693"/>
                </a:cxn>
                <a:cxn ang="0">
                  <a:pos x="285" y="77"/>
                </a:cxn>
                <a:cxn ang="0">
                  <a:pos x="285" y="65"/>
                </a:cxn>
                <a:cxn ang="0">
                  <a:pos x="285" y="54"/>
                </a:cxn>
                <a:cxn ang="0">
                  <a:pos x="273" y="48"/>
                </a:cxn>
                <a:cxn ang="0">
                  <a:pos x="244" y="42"/>
                </a:cxn>
                <a:cxn ang="0">
                  <a:pos x="221" y="42"/>
                </a:cxn>
                <a:cxn ang="0">
                  <a:pos x="203" y="42"/>
                </a:cxn>
                <a:cxn ang="0">
                  <a:pos x="186" y="36"/>
                </a:cxn>
                <a:cxn ang="0">
                  <a:pos x="186" y="18"/>
                </a:cxn>
                <a:cxn ang="0">
                  <a:pos x="192" y="6"/>
                </a:cxn>
                <a:cxn ang="0">
                  <a:pos x="203" y="0"/>
                </a:cxn>
              </a:cxnLst>
              <a:rect l="0" t="0" r="r" b="b"/>
              <a:pathLst>
                <a:path w="733" h="782">
                  <a:moveTo>
                    <a:pt x="203" y="0"/>
                  </a:moveTo>
                  <a:lnTo>
                    <a:pt x="244" y="6"/>
                  </a:lnTo>
                  <a:lnTo>
                    <a:pt x="279" y="6"/>
                  </a:lnTo>
                  <a:lnTo>
                    <a:pt x="302" y="6"/>
                  </a:lnTo>
                  <a:lnTo>
                    <a:pt x="331" y="6"/>
                  </a:lnTo>
                  <a:lnTo>
                    <a:pt x="354" y="6"/>
                  </a:lnTo>
                  <a:lnTo>
                    <a:pt x="384" y="6"/>
                  </a:lnTo>
                  <a:lnTo>
                    <a:pt x="418" y="6"/>
                  </a:lnTo>
                  <a:lnTo>
                    <a:pt x="448" y="6"/>
                  </a:lnTo>
                  <a:lnTo>
                    <a:pt x="488" y="6"/>
                  </a:lnTo>
                  <a:lnTo>
                    <a:pt x="529" y="0"/>
                  </a:lnTo>
                  <a:lnTo>
                    <a:pt x="541" y="6"/>
                  </a:lnTo>
                  <a:lnTo>
                    <a:pt x="546" y="6"/>
                  </a:lnTo>
                  <a:lnTo>
                    <a:pt x="546" y="12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30"/>
                  </a:lnTo>
                  <a:lnTo>
                    <a:pt x="541" y="36"/>
                  </a:lnTo>
                  <a:lnTo>
                    <a:pt x="535" y="42"/>
                  </a:lnTo>
                  <a:lnTo>
                    <a:pt x="523" y="42"/>
                  </a:lnTo>
                  <a:lnTo>
                    <a:pt x="506" y="42"/>
                  </a:lnTo>
                  <a:lnTo>
                    <a:pt x="442" y="48"/>
                  </a:lnTo>
                  <a:lnTo>
                    <a:pt x="407" y="54"/>
                  </a:lnTo>
                  <a:lnTo>
                    <a:pt x="395" y="71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232" y="705"/>
                  </a:lnTo>
                  <a:lnTo>
                    <a:pt x="232" y="717"/>
                  </a:lnTo>
                  <a:lnTo>
                    <a:pt x="226" y="729"/>
                  </a:lnTo>
                  <a:lnTo>
                    <a:pt x="226" y="729"/>
                  </a:lnTo>
                  <a:lnTo>
                    <a:pt x="226" y="729"/>
                  </a:lnTo>
                  <a:lnTo>
                    <a:pt x="226" y="735"/>
                  </a:lnTo>
                  <a:lnTo>
                    <a:pt x="232" y="740"/>
                  </a:lnTo>
                  <a:lnTo>
                    <a:pt x="238" y="740"/>
                  </a:lnTo>
                  <a:lnTo>
                    <a:pt x="250" y="740"/>
                  </a:lnTo>
                  <a:lnTo>
                    <a:pt x="267" y="740"/>
                  </a:lnTo>
                  <a:lnTo>
                    <a:pt x="395" y="740"/>
                  </a:lnTo>
                  <a:lnTo>
                    <a:pt x="471" y="735"/>
                  </a:lnTo>
                  <a:lnTo>
                    <a:pt x="535" y="717"/>
                  </a:lnTo>
                  <a:lnTo>
                    <a:pt x="581" y="687"/>
                  </a:lnTo>
                  <a:lnTo>
                    <a:pt x="622" y="646"/>
                  </a:lnTo>
                  <a:lnTo>
                    <a:pt x="651" y="604"/>
                  </a:lnTo>
                  <a:lnTo>
                    <a:pt x="674" y="557"/>
                  </a:lnTo>
                  <a:lnTo>
                    <a:pt x="692" y="504"/>
                  </a:lnTo>
                  <a:lnTo>
                    <a:pt x="698" y="492"/>
                  </a:lnTo>
                  <a:lnTo>
                    <a:pt x="704" y="486"/>
                  </a:lnTo>
                  <a:lnTo>
                    <a:pt x="715" y="486"/>
                  </a:lnTo>
                  <a:lnTo>
                    <a:pt x="727" y="486"/>
                  </a:lnTo>
                  <a:lnTo>
                    <a:pt x="733" y="492"/>
                  </a:lnTo>
                  <a:lnTo>
                    <a:pt x="733" y="498"/>
                  </a:lnTo>
                  <a:lnTo>
                    <a:pt x="733" y="498"/>
                  </a:lnTo>
                  <a:lnTo>
                    <a:pt x="727" y="515"/>
                  </a:lnTo>
                  <a:lnTo>
                    <a:pt x="715" y="551"/>
                  </a:lnTo>
                  <a:lnTo>
                    <a:pt x="698" y="598"/>
                  </a:lnTo>
                  <a:lnTo>
                    <a:pt x="680" y="646"/>
                  </a:lnTo>
                  <a:lnTo>
                    <a:pt x="663" y="699"/>
                  </a:lnTo>
                  <a:lnTo>
                    <a:pt x="645" y="735"/>
                  </a:lnTo>
                  <a:lnTo>
                    <a:pt x="640" y="758"/>
                  </a:lnTo>
                  <a:lnTo>
                    <a:pt x="634" y="770"/>
                  </a:lnTo>
                  <a:lnTo>
                    <a:pt x="628" y="776"/>
                  </a:lnTo>
                  <a:lnTo>
                    <a:pt x="622" y="782"/>
                  </a:lnTo>
                  <a:lnTo>
                    <a:pt x="610" y="782"/>
                  </a:lnTo>
                  <a:lnTo>
                    <a:pt x="599" y="782"/>
                  </a:lnTo>
                  <a:lnTo>
                    <a:pt x="34" y="782"/>
                  </a:lnTo>
                  <a:lnTo>
                    <a:pt x="23" y="782"/>
                  </a:lnTo>
                  <a:lnTo>
                    <a:pt x="11" y="782"/>
                  </a:lnTo>
                  <a:lnTo>
                    <a:pt x="5" y="782"/>
                  </a:lnTo>
                  <a:lnTo>
                    <a:pt x="0" y="776"/>
                  </a:lnTo>
                  <a:lnTo>
                    <a:pt x="0" y="764"/>
                  </a:lnTo>
                  <a:lnTo>
                    <a:pt x="0" y="752"/>
                  </a:lnTo>
                  <a:lnTo>
                    <a:pt x="5" y="746"/>
                  </a:lnTo>
                  <a:lnTo>
                    <a:pt x="11" y="746"/>
                  </a:lnTo>
                  <a:lnTo>
                    <a:pt x="23" y="740"/>
                  </a:lnTo>
                  <a:lnTo>
                    <a:pt x="34" y="740"/>
                  </a:lnTo>
                  <a:lnTo>
                    <a:pt x="81" y="740"/>
                  </a:lnTo>
                  <a:lnTo>
                    <a:pt x="110" y="735"/>
                  </a:lnTo>
                  <a:lnTo>
                    <a:pt x="122" y="717"/>
                  </a:lnTo>
                  <a:lnTo>
                    <a:pt x="133" y="693"/>
                  </a:lnTo>
                  <a:lnTo>
                    <a:pt x="279" y="89"/>
                  </a:lnTo>
                  <a:lnTo>
                    <a:pt x="285" y="77"/>
                  </a:lnTo>
                  <a:lnTo>
                    <a:pt x="285" y="65"/>
                  </a:lnTo>
                  <a:lnTo>
                    <a:pt x="285" y="65"/>
                  </a:lnTo>
                  <a:lnTo>
                    <a:pt x="285" y="59"/>
                  </a:lnTo>
                  <a:lnTo>
                    <a:pt x="285" y="54"/>
                  </a:lnTo>
                  <a:lnTo>
                    <a:pt x="285" y="54"/>
                  </a:lnTo>
                  <a:lnTo>
                    <a:pt x="273" y="48"/>
                  </a:lnTo>
                  <a:lnTo>
                    <a:pt x="261" y="48"/>
                  </a:lnTo>
                  <a:lnTo>
                    <a:pt x="244" y="42"/>
                  </a:lnTo>
                  <a:lnTo>
                    <a:pt x="232" y="42"/>
                  </a:lnTo>
                  <a:lnTo>
                    <a:pt x="221" y="42"/>
                  </a:lnTo>
                  <a:lnTo>
                    <a:pt x="221" y="42"/>
                  </a:lnTo>
                  <a:lnTo>
                    <a:pt x="203" y="42"/>
                  </a:lnTo>
                  <a:lnTo>
                    <a:pt x="192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86" y="18"/>
                  </a:lnTo>
                  <a:lnTo>
                    <a:pt x="186" y="6"/>
                  </a:lnTo>
                  <a:lnTo>
                    <a:pt x="192" y="6"/>
                  </a:lnTo>
                  <a:lnTo>
                    <a:pt x="203" y="0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7" name="Freeform 107"/>
            <p:cNvSpPr>
              <a:spLocks/>
            </p:cNvSpPr>
            <p:nvPr/>
          </p:nvSpPr>
          <p:spPr bwMode="auto">
            <a:xfrm>
              <a:off x="15821" y="2665"/>
              <a:ext cx="390" cy="527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44" y="6"/>
                </a:cxn>
                <a:cxn ang="0">
                  <a:pos x="303" y="24"/>
                </a:cxn>
                <a:cxn ang="0">
                  <a:pos x="349" y="59"/>
                </a:cxn>
                <a:cxn ang="0">
                  <a:pos x="378" y="101"/>
                </a:cxn>
                <a:cxn ang="0">
                  <a:pos x="390" y="154"/>
                </a:cxn>
                <a:cxn ang="0">
                  <a:pos x="378" y="213"/>
                </a:cxn>
                <a:cxn ang="0">
                  <a:pos x="343" y="261"/>
                </a:cxn>
                <a:cxn ang="0">
                  <a:pos x="303" y="302"/>
                </a:cxn>
                <a:cxn ang="0">
                  <a:pos x="250" y="338"/>
                </a:cxn>
                <a:cxn ang="0">
                  <a:pos x="175" y="391"/>
                </a:cxn>
                <a:cxn ang="0">
                  <a:pos x="93" y="450"/>
                </a:cxn>
                <a:cxn ang="0">
                  <a:pos x="250" y="450"/>
                </a:cxn>
                <a:cxn ang="0">
                  <a:pos x="256" y="450"/>
                </a:cxn>
                <a:cxn ang="0">
                  <a:pos x="274" y="450"/>
                </a:cxn>
                <a:cxn ang="0">
                  <a:pos x="291" y="450"/>
                </a:cxn>
                <a:cxn ang="0">
                  <a:pos x="308" y="450"/>
                </a:cxn>
                <a:cxn ang="0">
                  <a:pos x="326" y="450"/>
                </a:cxn>
                <a:cxn ang="0">
                  <a:pos x="332" y="444"/>
                </a:cxn>
                <a:cxn ang="0">
                  <a:pos x="338" y="438"/>
                </a:cxn>
                <a:cxn ang="0">
                  <a:pos x="343" y="421"/>
                </a:cxn>
                <a:cxn ang="0">
                  <a:pos x="349" y="403"/>
                </a:cxn>
                <a:cxn ang="0">
                  <a:pos x="355" y="385"/>
                </a:cxn>
                <a:cxn ang="0">
                  <a:pos x="355" y="373"/>
                </a:cxn>
                <a:cxn ang="0">
                  <a:pos x="390" y="373"/>
                </a:cxn>
                <a:cxn ang="0">
                  <a:pos x="390" y="373"/>
                </a:cxn>
                <a:cxn ang="0">
                  <a:pos x="361" y="527"/>
                </a:cxn>
                <a:cxn ang="0">
                  <a:pos x="0" y="527"/>
                </a:cxn>
                <a:cxn ang="0">
                  <a:pos x="0" y="504"/>
                </a:cxn>
                <a:cxn ang="0">
                  <a:pos x="0" y="498"/>
                </a:cxn>
                <a:cxn ang="0">
                  <a:pos x="0" y="498"/>
                </a:cxn>
                <a:cxn ang="0">
                  <a:pos x="6" y="492"/>
                </a:cxn>
                <a:cxn ang="0">
                  <a:pos x="198" y="326"/>
                </a:cxn>
                <a:cxn ang="0">
                  <a:pos x="250" y="273"/>
                </a:cxn>
                <a:cxn ang="0">
                  <a:pos x="291" y="219"/>
                </a:cxn>
                <a:cxn ang="0">
                  <a:pos x="303" y="154"/>
                </a:cxn>
                <a:cxn ang="0">
                  <a:pos x="291" y="107"/>
                </a:cxn>
                <a:cxn ang="0">
                  <a:pos x="262" y="65"/>
                </a:cxn>
                <a:cxn ang="0">
                  <a:pos x="215" y="42"/>
                </a:cxn>
                <a:cxn ang="0">
                  <a:pos x="163" y="30"/>
                </a:cxn>
                <a:cxn ang="0">
                  <a:pos x="116" y="42"/>
                </a:cxn>
                <a:cxn ang="0">
                  <a:pos x="76" y="59"/>
                </a:cxn>
                <a:cxn ang="0">
                  <a:pos x="41" y="95"/>
                </a:cxn>
                <a:cxn ang="0">
                  <a:pos x="58" y="95"/>
                </a:cxn>
                <a:cxn ang="0">
                  <a:pos x="70" y="101"/>
                </a:cxn>
                <a:cxn ang="0">
                  <a:pos x="82" y="113"/>
                </a:cxn>
                <a:cxn ang="0">
                  <a:pos x="87" y="125"/>
                </a:cxn>
                <a:cxn ang="0">
                  <a:pos x="87" y="136"/>
                </a:cxn>
                <a:cxn ang="0">
                  <a:pos x="87" y="154"/>
                </a:cxn>
                <a:cxn ang="0">
                  <a:pos x="76" y="172"/>
                </a:cxn>
                <a:cxn ang="0">
                  <a:pos x="70" y="178"/>
                </a:cxn>
                <a:cxn ang="0">
                  <a:pos x="58" y="184"/>
                </a:cxn>
                <a:cxn ang="0">
                  <a:pos x="41" y="190"/>
                </a:cxn>
                <a:cxn ang="0">
                  <a:pos x="35" y="184"/>
                </a:cxn>
                <a:cxn ang="0">
                  <a:pos x="29" y="184"/>
                </a:cxn>
                <a:cxn ang="0">
                  <a:pos x="18" y="178"/>
                </a:cxn>
                <a:cxn ang="0">
                  <a:pos x="6" y="172"/>
                </a:cxn>
                <a:cxn ang="0">
                  <a:pos x="0" y="154"/>
                </a:cxn>
                <a:cxn ang="0">
                  <a:pos x="0" y="136"/>
                </a:cxn>
                <a:cxn ang="0">
                  <a:pos x="12" y="83"/>
                </a:cxn>
                <a:cxn ang="0">
                  <a:pos x="52" y="42"/>
                </a:cxn>
                <a:cxn ang="0">
                  <a:pos x="111" y="12"/>
                </a:cxn>
                <a:cxn ang="0">
                  <a:pos x="180" y="0"/>
                </a:cxn>
              </a:cxnLst>
              <a:rect l="0" t="0" r="r" b="b"/>
              <a:pathLst>
                <a:path w="390" h="527">
                  <a:moveTo>
                    <a:pt x="180" y="0"/>
                  </a:moveTo>
                  <a:lnTo>
                    <a:pt x="244" y="6"/>
                  </a:lnTo>
                  <a:lnTo>
                    <a:pt x="303" y="24"/>
                  </a:lnTo>
                  <a:lnTo>
                    <a:pt x="349" y="59"/>
                  </a:lnTo>
                  <a:lnTo>
                    <a:pt x="378" y="101"/>
                  </a:lnTo>
                  <a:lnTo>
                    <a:pt x="390" y="154"/>
                  </a:lnTo>
                  <a:lnTo>
                    <a:pt x="378" y="213"/>
                  </a:lnTo>
                  <a:lnTo>
                    <a:pt x="343" y="261"/>
                  </a:lnTo>
                  <a:lnTo>
                    <a:pt x="303" y="302"/>
                  </a:lnTo>
                  <a:lnTo>
                    <a:pt x="250" y="338"/>
                  </a:lnTo>
                  <a:lnTo>
                    <a:pt x="175" y="391"/>
                  </a:lnTo>
                  <a:lnTo>
                    <a:pt x="93" y="450"/>
                  </a:lnTo>
                  <a:lnTo>
                    <a:pt x="250" y="450"/>
                  </a:lnTo>
                  <a:lnTo>
                    <a:pt x="256" y="450"/>
                  </a:lnTo>
                  <a:lnTo>
                    <a:pt x="274" y="450"/>
                  </a:lnTo>
                  <a:lnTo>
                    <a:pt x="291" y="450"/>
                  </a:lnTo>
                  <a:lnTo>
                    <a:pt x="308" y="450"/>
                  </a:lnTo>
                  <a:lnTo>
                    <a:pt x="326" y="450"/>
                  </a:lnTo>
                  <a:lnTo>
                    <a:pt x="332" y="444"/>
                  </a:lnTo>
                  <a:lnTo>
                    <a:pt x="338" y="438"/>
                  </a:lnTo>
                  <a:lnTo>
                    <a:pt x="343" y="421"/>
                  </a:lnTo>
                  <a:lnTo>
                    <a:pt x="349" y="403"/>
                  </a:lnTo>
                  <a:lnTo>
                    <a:pt x="355" y="385"/>
                  </a:lnTo>
                  <a:lnTo>
                    <a:pt x="355" y="373"/>
                  </a:lnTo>
                  <a:lnTo>
                    <a:pt x="390" y="373"/>
                  </a:lnTo>
                  <a:lnTo>
                    <a:pt x="390" y="373"/>
                  </a:lnTo>
                  <a:lnTo>
                    <a:pt x="361" y="527"/>
                  </a:lnTo>
                  <a:lnTo>
                    <a:pt x="0" y="527"/>
                  </a:lnTo>
                  <a:lnTo>
                    <a:pt x="0" y="504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6" y="492"/>
                  </a:lnTo>
                  <a:lnTo>
                    <a:pt x="198" y="326"/>
                  </a:lnTo>
                  <a:lnTo>
                    <a:pt x="250" y="273"/>
                  </a:lnTo>
                  <a:lnTo>
                    <a:pt x="291" y="219"/>
                  </a:lnTo>
                  <a:lnTo>
                    <a:pt x="303" y="154"/>
                  </a:lnTo>
                  <a:lnTo>
                    <a:pt x="291" y="107"/>
                  </a:lnTo>
                  <a:lnTo>
                    <a:pt x="262" y="65"/>
                  </a:lnTo>
                  <a:lnTo>
                    <a:pt x="215" y="42"/>
                  </a:lnTo>
                  <a:lnTo>
                    <a:pt x="163" y="30"/>
                  </a:lnTo>
                  <a:lnTo>
                    <a:pt x="116" y="42"/>
                  </a:lnTo>
                  <a:lnTo>
                    <a:pt x="76" y="59"/>
                  </a:lnTo>
                  <a:lnTo>
                    <a:pt x="41" y="95"/>
                  </a:lnTo>
                  <a:lnTo>
                    <a:pt x="58" y="95"/>
                  </a:lnTo>
                  <a:lnTo>
                    <a:pt x="70" y="101"/>
                  </a:lnTo>
                  <a:lnTo>
                    <a:pt x="82" y="113"/>
                  </a:lnTo>
                  <a:lnTo>
                    <a:pt x="87" y="125"/>
                  </a:lnTo>
                  <a:lnTo>
                    <a:pt x="87" y="136"/>
                  </a:lnTo>
                  <a:lnTo>
                    <a:pt x="87" y="154"/>
                  </a:lnTo>
                  <a:lnTo>
                    <a:pt x="76" y="172"/>
                  </a:lnTo>
                  <a:lnTo>
                    <a:pt x="70" y="178"/>
                  </a:lnTo>
                  <a:lnTo>
                    <a:pt x="58" y="184"/>
                  </a:lnTo>
                  <a:lnTo>
                    <a:pt x="41" y="190"/>
                  </a:lnTo>
                  <a:lnTo>
                    <a:pt x="35" y="184"/>
                  </a:lnTo>
                  <a:lnTo>
                    <a:pt x="29" y="184"/>
                  </a:lnTo>
                  <a:lnTo>
                    <a:pt x="18" y="178"/>
                  </a:lnTo>
                  <a:lnTo>
                    <a:pt x="6" y="172"/>
                  </a:lnTo>
                  <a:lnTo>
                    <a:pt x="0" y="154"/>
                  </a:lnTo>
                  <a:lnTo>
                    <a:pt x="0" y="136"/>
                  </a:lnTo>
                  <a:lnTo>
                    <a:pt x="12" y="83"/>
                  </a:lnTo>
                  <a:lnTo>
                    <a:pt x="52" y="42"/>
                  </a:lnTo>
                  <a:lnTo>
                    <a:pt x="111" y="12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8" name="Freeform 108"/>
            <p:cNvSpPr>
              <a:spLocks noEditPoints="1"/>
            </p:cNvSpPr>
            <p:nvPr/>
          </p:nvSpPr>
          <p:spPr bwMode="auto">
            <a:xfrm>
              <a:off x="16502" y="1872"/>
              <a:ext cx="1216" cy="1107"/>
            </a:xfrm>
            <a:custGeom>
              <a:avLst/>
              <a:gdLst/>
              <a:ahLst/>
              <a:cxnLst>
                <a:cxn ang="0">
                  <a:pos x="593" y="53"/>
                </a:cxn>
                <a:cxn ang="0">
                  <a:pos x="564" y="59"/>
                </a:cxn>
                <a:cxn ang="0">
                  <a:pos x="547" y="77"/>
                </a:cxn>
                <a:cxn ang="0">
                  <a:pos x="535" y="112"/>
                </a:cxn>
                <a:cxn ang="0">
                  <a:pos x="314" y="1001"/>
                </a:cxn>
                <a:cxn ang="0">
                  <a:pos x="308" y="1024"/>
                </a:cxn>
                <a:cxn ang="0">
                  <a:pos x="308" y="1036"/>
                </a:cxn>
                <a:cxn ang="0">
                  <a:pos x="308" y="1048"/>
                </a:cxn>
                <a:cxn ang="0">
                  <a:pos x="331" y="1054"/>
                </a:cxn>
                <a:cxn ang="0">
                  <a:pos x="651" y="1042"/>
                </a:cxn>
                <a:cxn ang="0">
                  <a:pos x="820" y="965"/>
                </a:cxn>
                <a:cxn ang="0">
                  <a:pos x="913" y="870"/>
                </a:cxn>
                <a:cxn ang="0">
                  <a:pos x="1012" y="675"/>
                </a:cxn>
                <a:cxn ang="0">
                  <a:pos x="1065" y="479"/>
                </a:cxn>
                <a:cxn ang="0">
                  <a:pos x="1076" y="349"/>
                </a:cxn>
                <a:cxn ang="0">
                  <a:pos x="1041" y="177"/>
                </a:cxn>
                <a:cxn ang="0">
                  <a:pos x="937" y="83"/>
                </a:cxn>
                <a:cxn ang="0">
                  <a:pos x="791" y="53"/>
                </a:cxn>
                <a:cxn ang="0">
                  <a:pos x="308" y="0"/>
                </a:cxn>
                <a:cxn ang="0">
                  <a:pos x="937" y="12"/>
                </a:cxn>
                <a:cxn ang="0">
                  <a:pos x="1088" y="94"/>
                </a:cxn>
                <a:cxn ang="0">
                  <a:pos x="1187" y="231"/>
                </a:cxn>
                <a:cxn ang="0">
                  <a:pos x="1216" y="414"/>
                </a:cxn>
                <a:cxn ang="0">
                  <a:pos x="1146" y="704"/>
                </a:cxn>
                <a:cxn ang="0">
                  <a:pos x="966" y="947"/>
                </a:cxn>
                <a:cxn ang="0">
                  <a:pos x="710" y="1089"/>
                </a:cxn>
                <a:cxn ang="0">
                  <a:pos x="46" y="1107"/>
                </a:cxn>
                <a:cxn ang="0">
                  <a:pos x="17" y="1107"/>
                </a:cxn>
                <a:cxn ang="0">
                  <a:pos x="0" y="1095"/>
                </a:cxn>
                <a:cxn ang="0">
                  <a:pos x="0" y="1072"/>
                </a:cxn>
                <a:cxn ang="0">
                  <a:pos x="17" y="1060"/>
                </a:cxn>
                <a:cxn ang="0">
                  <a:pos x="46" y="1054"/>
                </a:cxn>
                <a:cxn ang="0">
                  <a:pos x="145" y="1048"/>
                </a:cxn>
                <a:cxn ang="0">
                  <a:pos x="180" y="1012"/>
                </a:cxn>
                <a:cxn ang="0">
                  <a:pos x="186" y="977"/>
                </a:cxn>
                <a:cxn ang="0">
                  <a:pos x="407" y="94"/>
                </a:cxn>
                <a:cxn ang="0">
                  <a:pos x="407" y="83"/>
                </a:cxn>
                <a:cxn ang="0">
                  <a:pos x="401" y="65"/>
                </a:cxn>
                <a:cxn ang="0">
                  <a:pos x="372" y="53"/>
                </a:cxn>
                <a:cxn ang="0">
                  <a:pos x="326" y="53"/>
                </a:cxn>
                <a:cxn ang="0">
                  <a:pos x="291" y="53"/>
                </a:cxn>
                <a:cxn ang="0">
                  <a:pos x="267" y="47"/>
                </a:cxn>
                <a:cxn ang="0">
                  <a:pos x="262" y="35"/>
                </a:cxn>
                <a:cxn ang="0">
                  <a:pos x="267" y="12"/>
                </a:cxn>
                <a:cxn ang="0">
                  <a:pos x="291" y="0"/>
                </a:cxn>
              </a:cxnLst>
              <a:rect l="0" t="0" r="r" b="b"/>
              <a:pathLst>
                <a:path w="1216" h="1107">
                  <a:moveTo>
                    <a:pt x="617" y="53"/>
                  </a:moveTo>
                  <a:lnTo>
                    <a:pt x="593" y="53"/>
                  </a:lnTo>
                  <a:lnTo>
                    <a:pt x="576" y="53"/>
                  </a:lnTo>
                  <a:lnTo>
                    <a:pt x="564" y="59"/>
                  </a:lnTo>
                  <a:lnTo>
                    <a:pt x="553" y="65"/>
                  </a:lnTo>
                  <a:lnTo>
                    <a:pt x="547" y="77"/>
                  </a:lnTo>
                  <a:lnTo>
                    <a:pt x="541" y="94"/>
                  </a:lnTo>
                  <a:lnTo>
                    <a:pt x="535" y="112"/>
                  </a:lnTo>
                  <a:lnTo>
                    <a:pt x="535" y="112"/>
                  </a:lnTo>
                  <a:lnTo>
                    <a:pt x="314" y="1001"/>
                  </a:lnTo>
                  <a:lnTo>
                    <a:pt x="314" y="1018"/>
                  </a:lnTo>
                  <a:lnTo>
                    <a:pt x="308" y="1024"/>
                  </a:lnTo>
                  <a:lnTo>
                    <a:pt x="308" y="1030"/>
                  </a:lnTo>
                  <a:lnTo>
                    <a:pt x="308" y="1036"/>
                  </a:lnTo>
                  <a:lnTo>
                    <a:pt x="308" y="1036"/>
                  </a:lnTo>
                  <a:lnTo>
                    <a:pt x="308" y="1048"/>
                  </a:lnTo>
                  <a:lnTo>
                    <a:pt x="314" y="1054"/>
                  </a:lnTo>
                  <a:lnTo>
                    <a:pt x="331" y="1054"/>
                  </a:lnTo>
                  <a:lnTo>
                    <a:pt x="547" y="1054"/>
                  </a:lnTo>
                  <a:lnTo>
                    <a:pt x="651" y="1042"/>
                  </a:lnTo>
                  <a:lnTo>
                    <a:pt x="745" y="1006"/>
                  </a:lnTo>
                  <a:lnTo>
                    <a:pt x="820" y="965"/>
                  </a:lnTo>
                  <a:lnTo>
                    <a:pt x="873" y="918"/>
                  </a:lnTo>
                  <a:lnTo>
                    <a:pt x="913" y="870"/>
                  </a:lnTo>
                  <a:lnTo>
                    <a:pt x="971" y="781"/>
                  </a:lnTo>
                  <a:lnTo>
                    <a:pt x="1012" y="675"/>
                  </a:lnTo>
                  <a:lnTo>
                    <a:pt x="1047" y="574"/>
                  </a:lnTo>
                  <a:lnTo>
                    <a:pt x="1065" y="479"/>
                  </a:lnTo>
                  <a:lnTo>
                    <a:pt x="1076" y="402"/>
                  </a:lnTo>
                  <a:lnTo>
                    <a:pt x="1076" y="349"/>
                  </a:lnTo>
                  <a:lnTo>
                    <a:pt x="1070" y="254"/>
                  </a:lnTo>
                  <a:lnTo>
                    <a:pt x="1041" y="177"/>
                  </a:lnTo>
                  <a:lnTo>
                    <a:pt x="995" y="118"/>
                  </a:lnTo>
                  <a:lnTo>
                    <a:pt x="937" y="83"/>
                  </a:lnTo>
                  <a:lnTo>
                    <a:pt x="867" y="59"/>
                  </a:lnTo>
                  <a:lnTo>
                    <a:pt x="791" y="53"/>
                  </a:lnTo>
                  <a:lnTo>
                    <a:pt x="617" y="53"/>
                  </a:lnTo>
                  <a:close/>
                  <a:moveTo>
                    <a:pt x="308" y="0"/>
                  </a:moveTo>
                  <a:lnTo>
                    <a:pt x="843" y="0"/>
                  </a:lnTo>
                  <a:lnTo>
                    <a:pt x="937" y="12"/>
                  </a:lnTo>
                  <a:lnTo>
                    <a:pt x="1018" y="41"/>
                  </a:lnTo>
                  <a:lnTo>
                    <a:pt x="1088" y="94"/>
                  </a:lnTo>
                  <a:lnTo>
                    <a:pt x="1146" y="154"/>
                  </a:lnTo>
                  <a:lnTo>
                    <a:pt x="1187" y="231"/>
                  </a:lnTo>
                  <a:lnTo>
                    <a:pt x="1210" y="319"/>
                  </a:lnTo>
                  <a:lnTo>
                    <a:pt x="1216" y="414"/>
                  </a:lnTo>
                  <a:lnTo>
                    <a:pt x="1198" y="562"/>
                  </a:lnTo>
                  <a:lnTo>
                    <a:pt x="1146" y="704"/>
                  </a:lnTo>
                  <a:lnTo>
                    <a:pt x="1065" y="835"/>
                  </a:lnTo>
                  <a:lnTo>
                    <a:pt x="966" y="947"/>
                  </a:lnTo>
                  <a:lnTo>
                    <a:pt x="843" y="1030"/>
                  </a:lnTo>
                  <a:lnTo>
                    <a:pt x="710" y="1089"/>
                  </a:lnTo>
                  <a:lnTo>
                    <a:pt x="570" y="1107"/>
                  </a:lnTo>
                  <a:lnTo>
                    <a:pt x="46" y="1107"/>
                  </a:lnTo>
                  <a:lnTo>
                    <a:pt x="29" y="1107"/>
                  </a:lnTo>
                  <a:lnTo>
                    <a:pt x="17" y="1107"/>
                  </a:lnTo>
                  <a:lnTo>
                    <a:pt x="6" y="1101"/>
                  </a:lnTo>
                  <a:lnTo>
                    <a:pt x="0" y="1095"/>
                  </a:lnTo>
                  <a:lnTo>
                    <a:pt x="0" y="1089"/>
                  </a:lnTo>
                  <a:lnTo>
                    <a:pt x="0" y="1072"/>
                  </a:lnTo>
                  <a:lnTo>
                    <a:pt x="6" y="1060"/>
                  </a:lnTo>
                  <a:lnTo>
                    <a:pt x="17" y="1060"/>
                  </a:lnTo>
                  <a:lnTo>
                    <a:pt x="29" y="1054"/>
                  </a:lnTo>
                  <a:lnTo>
                    <a:pt x="46" y="1054"/>
                  </a:lnTo>
                  <a:lnTo>
                    <a:pt x="105" y="1054"/>
                  </a:lnTo>
                  <a:lnTo>
                    <a:pt x="145" y="1048"/>
                  </a:lnTo>
                  <a:lnTo>
                    <a:pt x="169" y="1036"/>
                  </a:lnTo>
                  <a:lnTo>
                    <a:pt x="180" y="1012"/>
                  </a:lnTo>
                  <a:lnTo>
                    <a:pt x="186" y="977"/>
                  </a:lnTo>
                  <a:lnTo>
                    <a:pt x="186" y="977"/>
                  </a:lnTo>
                  <a:lnTo>
                    <a:pt x="401" y="112"/>
                  </a:lnTo>
                  <a:lnTo>
                    <a:pt x="407" y="94"/>
                  </a:lnTo>
                  <a:lnTo>
                    <a:pt x="407" y="89"/>
                  </a:lnTo>
                  <a:lnTo>
                    <a:pt x="407" y="83"/>
                  </a:lnTo>
                  <a:lnTo>
                    <a:pt x="407" y="71"/>
                  </a:lnTo>
                  <a:lnTo>
                    <a:pt x="401" y="65"/>
                  </a:lnTo>
                  <a:lnTo>
                    <a:pt x="390" y="59"/>
                  </a:lnTo>
                  <a:lnTo>
                    <a:pt x="372" y="53"/>
                  </a:lnTo>
                  <a:lnTo>
                    <a:pt x="355" y="53"/>
                  </a:lnTo>
                  <a:lnTo>
                    <a:pt x="326" y="53"/>
                  </a:lnTo>
                  <a:lnTo>
                    <a:pt x="308" y="53"/>
                  </a:lnTo>
                  <a:lnTo>
                    <a:pt x="291" y="53"/>
                  </a:lnTo>
                  <a:lnTo>
                    <a:pt x="273" y="47"/>
                  </a:lnTo>
                  <a:lnTo>
                    <a:pt x="267" y="47"/>
                  </a:lnTo>
                  <a:lnTo>
                    <a:pt x="262" y="41"/>
                  </a:lnTo>
                  <a:lnTo>
                    <a:pt x="262" y="35"/>
                  </a:lnTo>
                  <a:lnTo>
                    <a:pt x="262" y="17"/>
                  </a:lnTo>
                  <a:lnTo>
                    <a:pt x="267" y="12"/>
                  </a:lnTo>
                  <a:lnTo>
                    <a:pt x="279" y="6"/>
                  </a:lnTo>
                  <a:lnTo>
                    <a:pt x="291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9" name="Freeform 109"/>
            <p:cNvSpPr>
              <a:spLocks/>
            </p:cNvSpPr>
            <p:nvPr/>
          </p:nvSpPr>
          <p:spPr bwMode="auto">
            <a:xfrm>
              <a:off x="17852" y="1451"/>
              <a:ext cx="1361" cy="865"/>
            </a:xfrm>
            <a:custGeom>
              <a:avLst/>
              <a:gdLst/>
              <a:ahLst/>
              <a:cxnLst>
                <a:cxn ang="0">
                  <a:pos x="494" y="6"/>
                </a:cxn>
                <a:cxn ang="0">
                  <a:pos x="500" y="12"/>
                </a:cxn>
                <a:cxn ang="0">
                  <a:pos x="547" y="207"/>
                </a:cxn>
                <a:cxn ang="0">
                  <a:pos x="704" y="646"/>
                </a:cxn>
                <a:cxn ang="0">
                  <a:pos x="820" y="533"/>
                </a:cxn>
                <a:cxn ang="0">
                  <a:pos x="1105" y="237"/>
                </a:cxn>
                <a:cxn ang="0">
                  <a:pos x="1309" y="6"/>
                </a:cxn>
                <a:cxn ang="0">
                  <a:pos x="1320" y="0"/>
                </a:cxn>
                <a:cxn ang="0">
                  <a:pos x="1326" y="18"/>
                </a:cxn>
                <a:cxn ang="0">
                  <a:pos x="1326" y="36"/>
                </a:cxn>
                <a:cxn ang="0">
                  <a:pos x="1291" y="237"/>
                </a:cxn>
                <a:cxn ang="0">
                  <a:pos x="1256" y="557"/>
                </a:cxn>
                <a:cxn ang="0">
                  <a:pos x="1251" y="658"/>
                </a:cxn>
                <a:cxn ang="0">
                  <a:pos x="1256" y="729"/>
                </a:cxn>
                <a:cxn ang="0">
                  <a:pos x="1274" y="758"/>
                </a:cxn>
                <a:cxn ang="0">
                  <a:pos x="1297" y="764"/>
                </a:cxn>
                <a:cxn ang="0">
                  <a:pos x="1338" y="752"/>
                </a:cxn>
                <a:cxn ang="0">
                  <a:pos x="1355" y="752"/>
                </a:cxn>
                <a:cxn ang="0">
                  <a:pos x="1309" y="806"/>
                </a:cxn>
                <a:cxn ang="0">
                  <a:pos x="1192" y="835"/>
                </a:cxn>
                <a:cxn ang="0">
                  <a:pos x="1163" y="812"/>
                </a:cxn>
                <a:cxn ang="0">
                  <a:pos x="1157" y="782"/>
                </a:cxn>
                <a:cxn ang="0">
                  <a:pos x="1152" y="592"/>
                </a:cxn>
                <a:cxn ang="0">
                  <a:pos x="1187" y="284"/>
                </a:cxn>
                <a:cxn ang="0">
                  <a:pos x="1146" y="273"/>
                </a:cxn>
                <a:cxn ang="0">
                  <a:pos x="1093" y="326"/>
                </a:cxn>
                <a:cxn ang="0">
                  <a:pos x="884" y="557"/>
                </a:cxn>
                <a:cxn ang="0">
                  <a:pos x="750" y="693"/>
                </a:cxn>
                <a:cxn ang="0">
                  <a:pos x="663" y="764"/>
                </a:cxn>
                <a:cxn ang="0">
                  <a:pos x="634" y="735"/>
                </a:cxn>
                <a:cxn ang="0">
                  <a:pos x="599" y="675"/>
                </a:cxn>
                <a:cxn ang="0">
                  <a:pos x="465" y="302"/>
                </a:cxn>
                <a:cxn ang="0">
                  <a:pos x="366" y="409"/>
                </a:cxn>
                <a:cxn ang="0">
                  <a:pos x="285" y="634"/>
                </a:cxn>
                <a:cxn ang="0">
                  <a:pos x="197" y="800"/>
                </a:cxn>
                <a:cxn ang="0">
                  <a:pos x="99" y="865"/>
                </a:cxn>
                <a:cxn ang="0">
                  <a:pos x="40" y="847"/>
                </a:cxn>
                <a:cxn ang="0">
                  <a:pos x="5" y="823"/>
                </a:cxn>
                <a:cxn ang="0">
                  <a:pos x="0" y="800"/>
                </a:cxn>
                <a:cxn ang="0">
                  <a:pos x="17" y="740"/>
                </a:cxn>
                <a:cxn ang="0">
                  <a:pos x="46" y="711"/>
                </a:cxn>
                <a:cxn ang="0">
                  <a:pos x="58" y="717"/>
                </a:cxn>
                <a:cxn ang="0">
                  <a:pos x="116" y="746"/>
                </a:cxn>
                <a:cxn ang="0">
                  <a:pos x="180" y="735"/>
                </a:cxn>
                <a:cxn ang="0">
                  <a:pos x="238" y="640"/>
                </a:cxn>
                <a:cxn ang="0">
                  <a:pos x="366" y="279"/>
                </a:cxn>
                <a:cxn ang="0">
                  <a:pos x="401" y="59"/>
                </a:cxn>
                <a:cxn ang="0">
                  <a:pos x="436" y="18"/>
                </a:cxn>
                <a:cxn ang="0">
                  <a:pos x="477" y="0"/>
                </a:cxn>
              </a:cxnLst>
              <a:rect l="0" t="0" r="r" b="b"/>
              <a:pathLst>
                <a:path w="1361" h="865">
                  <a:moveTo>
                    <a:pt x="477" y="0"/>
                  </a:moveTo>
                  <a:lnTo>
                    <a:pt x="488" y="0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500" y="12"/>
                  </a:lnTo>
                  <a:lnTo>
                    <a:pt x="500" y="24"/>
                  </a:lnTo>
                  <a:lnTo>
                    <a:pt x="506" y="42"/>
                  </a:lnTo>
                  <a:lnTo>
                    <a:pt x="547" y="207"/>
                  </a:lnTo>
                  <a:lnTo>
                    <a:pt x="593" y="373"/>
                  </a:lnTo>
                  <a:lnTo>
                    <a:pt x="640" y="521"/>
                  </a:lnTo>
                  <a:lnTo>
                    <a:pt x="704" y="646"/>
                  </a:lnTo>
                  <a:lnTo>
                    <a:pt x="744" y="604"/>
                  </a:lnTo>
                  <a:lnTo>
                    <a:pt x="785" y="575"/>
                  </a:lnTo>
                  <a:lnTo>
                    <a:pt x="820" y="533"/>
                  </a:lnTo>
                  <a:lnTo>
                    <a:pt x="861" y="492"/>
                  </a:lnTo>
                  <a:lnTo>
                    <a:pt x="913" y="438"/>
                  </a:lnTo>
                  <a:lnTo>
                    <a:pt x="1105" y="237"/>
                  </a:lnTo>
                  <a:lnTo>
                    <a:pt x="1291" y="24"/>
                  </a:lnTo>
                  <a:lnTo>
                    <a:pt x="1297" y="12"/>
                  </a:lnTo>
                  <a:lnTo>
                    <a:pt x="1309" y="6"/>
                  </a:lnTo>
                  <a:lnTo>
                    <a:pt x="1309" y="0"/>
                  </a:lnTo>
                  <a:lnTo>
                    <a:pt x="1315" y="0"/>
                  </a:lnTo>
                  <a:lnTo>
                    <a:pt x="1320" y="0"/>
                  </a:lnTo>
                  <a:lnTo>
                    <a:pt x="1326" y="6"/>
                  </a:lnTo>
                  <a:lnTo>
                    <a:pt x="1326" y="12"/>
                  </a:lnTo>
                  <a:lnTo>
                    <a:pt x="1326" y="18"/>
                  </a:lnTo>
                  <a:lnTo>
                    <a:pt x="1332" y="18"/>
                  </a:lnTo>
                  <a:lnTo>
                    <a:pt x="1326" y="30"/>
                  </a:lnTo>
                  <a:lnTo>
                    <a:pt x="1326" y="36"/>
                  </a:lnTo>
                  <a:lnTo>
                    <a:pt x="1326" y="42"/>
                  </a:lnTo>
                  <a:lnTo>
                    <a:pt x="1309" y="131"/>
                  </a:lnTo>
                  <a:lnTo>
                    <a:pt x="1291" y="237"/>
                  </a:lnTo>
                  <a:lnTo>
                    <a:pt x="1274" y="350"/>
                  </a:lnTo>
                  <a:lnTo>
                    <a:pt x="1262" y="462"/>
                  </a:lnTo>
                  <a:lnTo>
                    <a:pt x="1256" y="557"/>
                  </a:lnTo>
                  <a:lnTo>
                    <a:pt x="1251" y="628"/>
                  </a:lnTo>
                  <a:lnTo>
                    <a:pt x="1251" y="640"/>
                  </a:lnTo>
                  <a:lnTo>
                    <a:pt x="1251" y="658"/>
                  </a:lnTo>
                  <a:lnTo>
                    <a:pt x="1256" y="681"/>
                  </a:lnTo>
                  <a:lnTo>
                    <a:pt x="1256" y="711"/>
                  </a:lnTo>
                  <a:lnTo>
                    <a:pt x="1256" y="729"/>
                  </a:lnTo>
                  <a:lnTo>
                    <a:pt x="1262" y="740"/>
                  </a:lnTo>
                  <a:lnTo>
                    <a:pt x="1268" y="746"/>
                  </a:lnTo>
                  <a:lnTo>
                    <a:pt x="1274" y="758"/>
                  </a:lnTo>
                  <a:lnTo>
                    <a:pt x="1280" y="764"/>
                  </a:lnTo>
                  <a:lnTo>
                    <a:pt x="1297" y="764"/>
                  </a:lnTo>
                  <a:lnTo>
                    <a:pt x="1297" y="764"/>
                  </a:lnTo>
                  <a:lnTo>
                    <a:pt x="1309" y="758"/>
                  </a:lnTo>
                  <a:lnTo>
                    <a:pt x="1320" y="752"/>
                  </a:lnTo>
                  <a:lnTo>
                    <a:pt x="1338" y="752"/>
                  </a:lnTo>
                  <a:lnTo>
                    <a:pt x="1349" y="746"/>
                  </a:lnTo>
                  <a:lnTo>
                    <a:pt x="1355" y="752"/>
                  </a:lnTo>
                  <a:lnTo>
                    <a:pt x="1355" y="752"/>
                  </a:lnTo>
                  <a:lnTo>
                    <a:pt x="1361" y="758"/>
                  </a:lnTo>
                  <a:lnTo>
                    <a:pt x="1344" y="782"/>
                  </a:lnTo>
                  <a:lnTo>
                    <a:pt x="1309" y="806"/>
                  </a:lnTo>
                  <a:lnTo>
                    <a:pt x="1262" y="829"/>
                  </a:lnTo>
                  <a:lnTo>
                    <a:pt x="1216" y="835"/>
                  </a:lnTo>
                  <a:lnTo>
                    <a:pt x="1192" y="835"/>
                  </a:lnTo>
                  <a:lnTo>
                    <a:pt x="1181" y="829"/>
                  </a:lnTo>
                  <a:lnTo>
                    <a:pt x="1169" y="817"/>
                  </a:lnTo>
                  <a:lnTo>
                    <a:pt x="1163" y="812"/>
                  </a:lnTo>
                  <a:lnTo>
                    <a:pt x="1157" y="800"/>
                  </a:lnTo>
                  <a:lnTo>
                    <a:pt x="1157" y="788"/>
                  </a:lnTo>
                  <a:lnTo>
                    <a:pt x="1157" y="782"/>
                  </a:lnTo>
                  <a:lnTo>
                    <a:pt x="1152" y="723"/>
                  </a:lnTo>
                  <a:lnTo>
                    <a:pt x="1146" y="681"/>
                  </a:lnTo>
                  <a:lnTo>
                    <a:pt x="1152" y="592"/>
                  </a:lnTo>
                  <a:lnTo>
                    <a:pt x="1163" y="486"/>
                  </a:lnTo>
                  <a:lnTo>
                    <a:pt x="1175" y="379"/>
                  </a:lnTo>
                  <a:lnTo>
                    <a:pt x="1187" y="284"/>
                  </a:lnTo>
                  <a:lnTo>
                    <a:pt x="1198" y="219"/>
                  </a:lnTo>
                  <a:lnTo>
                    <a:pt x="1175" y="243"/>
                  </a:lnTo>
                  <a:lnTo>
                    <a:pt x="1146" y="273"/>
                  </a:lnTo>
                  <a:lnTo>
                    <a:pt x="1117" y="302"/>
                  </a:lnTo>
                  <a:lnTo>
                    <a:pt x="1093" y="326"/>
                  </a:lnTo>
                  <a:lnTo>
                    <a:pt x="1093" y="326"/>
                  </a:lnTo>
                  <a:lnTo>
                    <a:pt x="954" y="486"/>
                  </a:lnTo>
                  <a:lnTo>
                    <a:pt x="925" y="515"/>
                  </a:lnTo>
                  <a:lnTo>
                    <a:pt x="884" y="557"/>
                  </a:lnTo>
                  <a:lnTo>
                    <a:pt x="837" y="604"/>
                  </a:lnTo>
                  <a:lnTo>
                    <a:pt x="791" y="652"/>
                  </a:lnTo>
                  <a:lnTo>
                    <a:pt x="750" y="693"/>
                  </a:lnTo>
                  <a:lnTo>
                    <a:pt x="709" y="729"/>
                  </a:lnTo>
                  <a:lnTo>
                    <a:pt x="680" y="758"/>
                  </a:lnTo>
                  <a:lnTo>
                    <a:pt x="663" y="764"/>
                  </a:lnTo>
                  <a:lnTo>
                    <a:pt x="651" y="764"/>
                  </a:lnTo>
                  <a:lnTo>
                    <a:pt x="645" y="752"/>
                  </a:lnTo>
                  <a:lnTo>
                    <a:pt x="634" y="735"/>
                  </a:lnTo>
                  <a:lnTo>
                    <a:pt x="622" y="717"/>
                  </a:lnTo>
                  <a:lnTo>
                    <a:pt x="611" y="693"/>
                  </a:lnTo>
                  <a:lnTo>
                    <a:pt x="599" y="675"/>
                  </a:lnTo>
                  <a:lnTo>
                    <a:pt x="547" y="569"/>
                  </a:lnTo>
                  <a:lnTo>
                    <a:pt x="506" y="438"/>
                  </a:lnTo>
                  <a:lnTo>
                    <a:pt x="465" y="302"/>
                  </a:lnTo>
                  <a:lnTo>
                    <a:pt x="430" y="178"/>
                  </a:lnTo>
                  <a:lnTo>
                    <a:pt x="401" y="296"/>
                  </a:lnTo>
                  <a:lnTo>
                    <a:pt x="366" y="409"/>
                  </a:lnTo>
                  <a:lnTo>
                    <a:pt x="337" y="504"/>
                  </a:lnTo>
                  <a:lnTo>
                    <a:pt x="308" y="581"/>
                  </a:lnTo>
                  <a:lnTo>
                    <a:pt x="285" y="634"/>
                  </a:lnTo>
                  <a:lnTo>
                    <a:pt x="267" y="681"/>
                  </a:lnTo>
                  <a:lnTo>
                    <a:pt x="238" y="740"/>
                  </a:lnTo>
                  <a:lnTo>
                    <a:pt x="197" y="800"/>
                  </a:lnTo>
                  <a:lnTo>
                    <a:pt x="157" y="847"/>
                  </a:lnTo>
                  <a:lnTo>
                    <a:pt x="110" y="865"/>
                  </a:lnTo>
                  <a:lnTo>
                    <a:pt x="99" y="865"/>
                  </a:lnTo>
                  <a:lnTo>
                    <a:pt x="81" y="859"/>
                  </a:lnTo>
                  <a:lnTo>
                    <a:pt x="64" y="853"/>
                  </a:lnTo>
                  <a:lnTo>
                    <a:pt x="40" y="847"/>
                  </a:lnTo>
                  <a:lnTo>
                    <a:pt x="23" y="835"/>
                  </a:lnTo>
                  <a:lnTo>
                    <a:pt x="11" y="829"/>
                  </a:lnTo>
                  <a:lnTo>
                    <a:pt x="5" y="823"/>
                  </a:lnTo>
                  <a:lnTo>
                    <a:pt x="5" y="812"/>
                  </a:lnTo>
                  <a:lnTo>
                    <a:pt x="0" y="806"/>
                  </a:lnTo>
                  <a:lnTo>
                    <a:pt x="0" y="800"/>
                  </a:lnTo>
                  <a:lnTo>
                    <a:pt x="5" y="782"/>
                  </a:lnTo>
                  <a:lnTo>
                    <a:pt x="11" y="764"/>
                  </a:lnTo>
                  <a:lnTo>
                    <a:pt x="17" y="740"/>
                  </a:lnTo>
                  <a:lnTo>
                    <a:pt x="29" y="729"/>
                  </a:lnTo>
                  <a:lnTo>
                    <a:pt x="35" y="717"/>
                  </a:lnTo>
                  <a:lnTo>
                    <a:pt x="46" y="711"/>
                  </a:lnTo>
                  <a:lnTo>
                    <a:pt x="46" y="711"/>
                  </a:lnTo>
                  <a:lnTo>
                    <a:pt x="52" y="711"/>
                  </a:lnTo>
                  <a:lnTo>
                    <a:pt x="58" y="717"/>
                  </a:lnTo>
                  <a:lnTo>
                    <a:pt x="75" y="729"/>
                  </a:lnTo>
                  <a:lnTo>
                    <a:pt x="99" y="740"/>
                  </a:lnTo>
                  <a:lnTo>
                    <a:pt x="116" y="746"/>
                  </a:lnTo>
                  <a:lnTo>
                    <a:pt x="133" y="746"/>
                  </a:lnTo>
                  <a:lnTo>
                    <a:pt x="151" y="746"/>
                  </a:lnTo>
                  <a:lnTo>
                    <a:pt x="180" y="735"/>
                  </a:lnTo>
                  <a:lnTo>
                    <a:pt x="203" y="705"/>
                  </a:lnTo>
                  <a:lnTo>
                    <a:pt x="221" y="669"/>
                  </a:lnTo>
                  <a:lnTo>
                    <a:pt x="238" y="640"/>
                  </a:lnTo>
                  <a:lnTo>
                    <a:pt x="296" y="504"/>
                  </a:lnTo>
                  <a:lnTo>
                    <a:pt x="337" y="385"/>
                  </a:lnTo>
                  <a:lnTo>
                    <a:pt x="366" y="279"/>
                  </a:lnTo>
                  <a:lnTo>
                    <a:pt x="384" y="190"/>
                  </a:lnTo>
                  <a:lnTo>
                    <a:pt x="395" y="119"/>
                  </a:lnTo>
                  <a:lnTo>
                    <a:pt x="401" y="59"/>
                  </a:lnTo>
                  <a:lnTo>
                    <a:pt x="407" y="42"/>
                  </a:lnTo>
                  <a:lnTo>
                    <a:pt x="419" y="30"/>
                  </a:lnTo>
                  <a:lnTo>
                    <a:pt x="436" y="18"/>
                  </a:lnTo>
                  <a:lnTo>
                    <a:pt x="453" y="6"/>
                  </a:lnTo>
                  <a:lnTo>
                    <a:pt x="471" y="0"/>
                  </a:lnTo>
                  <a:lnTo>
                    <a:pt x="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0" name="Freeform 110"/>
            <p:cNvSpPr>
              <a:spLocks noEditPoints="1"/>
            </p:cNvSpPr>
            <p:nvPr/>
          </p:nvSpPr>
          <p:spPr bwMode="auto">
            <a:xfrm>
              <a:off x="19359" y="1884"/>
              <a:ext cx="413" cy="544"/>
            </a:xfrm>
            <a:custGeom>
              <a:avLst/>
              <a:gdLst/>
              <a:ahLst/>
              <a:cxnLst>
                <a:cxn ang="0">
                  <a:pos x="209" y="23"/>
                </a:cxn>
                <a:cxn ang="0">
                  <a:pos x="180" y="29"/>
                </a:cxn>
                <a:cxn ang="0">
                  <a:pos x="145" y="41"/>
                </a:cxn>
                <a:cxn ang="0">
                  <a:pos x="116" y="65"/>
                </a:cxn>
                <a:cxn ang="0">
                  <a:pos x="93" y="100"/>
                </a:cxn>
                <a:cxn ang="0">
                  <a:pos x="81" y="177"/>
                </a:cxn>
                <a:cxn ang="0">
                  <a:pos x="81" y="266"/>
                </a:cxn>
                <a:cxn ang="0">
                  <a:pos x="81" y="355"/>
                </a:cxn>
                <a:cxn ang="0">
                  <a:pos x="93" y="426"/>
                </a:cxn>
                <a:cxn ang="0">
                  <a:pos x="116" y="479"/>
                </a:cxn>
                <a:cxn ang="0">
                  <a:pos x="145" y="503"/>
                </a:cxn>
                <a:cxn ang="0">
                  <a:pos x="180" y="515"/>
                </a:cxn>
                <a:cxn ang="0">
                  <a:pos x="209" y="521"/>
                </a:cxn>
                <a:cxn ang="0">
                  <a:pos x="232" y="515"/>
                </a:cxn>
                <a:cxn ang="0">
                  <a:pos x="267" y="503"/>
                </a:cxn>
                <a:cxn ang="0">
                  <a:pos x="296" y="479"/>
                </a:cxn>
                <a:cxn ang="0">
                  <a:pos x="320" y="432"/>
                </a:cxn>
                <a:cxn ang="0">
                  <a:pos x="331" y="349"/>
                </a:cxn>
                <a:cxn ang="0">
                  <a:pos x="331" y="266"/>
                </a:cxn>
                <a:cxn ang="0">
                  <a:pos x="331" y="213"/>
                </a:cxn>
                <a:cxn ang="0">
                  <a:pos x="331" y="159"/>
                </a:cxn>
                <a:cxn ang="0">
                  <a:pos x="320" y="112"/>
                </a:cxn>
                <a:cxn ang="0">
                  <a:pos x="296" y="65"/>
                </a:cxn>
                <a:cxn ang="0">
                  <a:pos x="261" y="35"/>
                </a:cxn>
                <a:cxn ang="0">
                  <a:pos x="209" y="23"/>
                </a:cxn>
                <a:cxn ang="0">
                  <a:pos x="209" y="0"/>
                </a:cxn>
                <a:cxn ang="0">
                  <a:pos x="273" y="5"/>
                </a:cxn>
                <a:cxn ang="0">
                  <a:pos x="325" y="35"/>
                </a:cxn>
                <a:cxn ang="0">
                  <a:pos x="360" y="71"/>
                </a:cxn>
                <a:cxn ang="0">
                  <a:pos x="384" y="112"/>
                </a:cxn>
                <a:cxn ang="0">
                  <a:pos x="401" y="159"/>
                </a:cxn>
                <a:cxn ang="0">
                  <a:pos x="407" y="207"/>
                </a:cxn>
                <a:cxn ang="0">
                  <a:pos x="407" y="242"/>
                </a:cxn>
                <a:cxn ang="0">
                  <a:pos x="413" y="272"/>
                </a:cxn>
                <a:cxn ang="0">
                  <a:pos x="407" y="302"/>
                </a:cxn>
                <a:cxn ang="0">
                  <a:pos x="407" y="343"/>
                </a:cxn>
                <a:cxn ang="0">
                  <a:pos x="401" y="384"/>
                </a:cxn>
                <a:cxn ang="0">
                  <a:pos x="384" y="432"/>
                </a:cxn>
                <a:cxn ang="0">
                  <a:pos x="360" y="473"/>
                </a:cxn>
                <a:cxn ang="0">
                  <a:pos x="325" y="509"/>
                </a:cxn>
                <a:cxn ang="0">
                  <a:pos x="273" y="538"/>
                </a:cxn>
                <a:cxn ang="0">
                  <a:pos x="209" y="544"/>
                </a:cxn>
                <a:cxn ang="0">
                  <a:pos x="139" y="538"/>
                </a:cxn>
                <a:cxn ang="0">
                  <a:pos x="87" y="509"/>
                </a:cxn>
                <a:cxn ang="0">
                  <a:pos x="52" y="473"/>
                </a:cxn>
                <a:cxn ang="0">
                  <a:pos x="29" y="432"/>
                </a:cxn>
                <a:cxn ang="0">
                  <a:pos x="11" y="384"/>
                </a:cxn>
                <a:cxn ang="0">
                  <a:pos x="5" y="343"/>
                </a:cxn>
                <a:cxn ang="0">
                  <a:pos x="5" y="302"/>
                </a:cxn>
                <a:cxn ang="0">
                  <a:pos x="0" y="272"/>
                </a:cxn>
                <a:cxn ang="0">
                  <a:pos x="5" y="242"/>
                </a:cxn>
                <a:cxn ang="0">
                  <a:pos x="5" y="207"/>
                </a:cxn>
                <a:cxn ang="0">
                  <a:pos x="11" y="159"/>
                </a:cxn>
                <a:cxn ang="0">
                  <a:pos x="29" y="112"/>
                </a:cxn>
                <a:cxn ang="0">
                  <a:pos x="52" y="71"/>
                </a:cxn>
                <a:cxn ang="0">
                  <a:pos x="87" y="35"/>
                </a:cxn>
                <a:cxn ang="0">
                  <a:pos x="139" y="5"/>
                </a:cxn>
                <a:cxn ang="0">
                  <a:pos x="209" y="0"/>
                </a:cxn>
              </a:cxnLst>
              <a:rect l="0" t="0" r="r" b="b"/>
              <a:pathLst>
                <a:path w="413" h="544">
                  <a:moveTo>
                    <a:pt x="209" y="23"/>
                  </a:moveTo>
                  <a:lnTo>
                    <a:pt x="180" y="29"/>
                  </a:lnTo>
                  <a:lnTo>
                    <a:pt x="145" y="41"/>
                  </a:lnTo>
                  <a:lnTo>
                    <a:pt x="116" y="65"/>
                  </a:lnTo>
                  <a:lnTo>
                    <a:pt x="93" y="100"/>
                  </a:lnTo>
                  <a:lnTo>
                    <a:pt x="81" y="177"/>
                  </a:lnTo>
                  <a:lnTo>
                    <a:pt x="81" y="266"/>
                  </a:lnTo>
                  <a:lnTo>
                    <a:pt x="81" y="355"/>
                  </a:lnTo>
                  <a:lnTo>
                    <a:pt x="93" y="426"/>
                  </a:lnTo>
                  <a:lnTo>
                    <a:pt x="116" y="479"/>
                  </a:lnTo>
                  <a:lnTo>
                    <a:pt x="145" y="503"/>
                  </a:lnTo>
                  <a:lnTo>
                    <a:pt x="180" y="515"/>
                  </a:lnTo>
                  <a:lnTo>
                    <a:pt x="209" y="521"/>
                  </a:lnTo>
                  <a:lnTo>
                    <a:pt x="232" y="515"/>
                  </a:lnTo>
                  <a:lnTo>
                    <a:pt x="267" y="503"/>
                  </a:lnTo>
                  <a:lnTo>
                    <a:pt x="296" y="479"/>
                  </a:lnTo>
                  <a:lnTo>
                    <a:pt x="320" y="432"/>
                  </a:lnTo>
                  <a:lnTo>
                    <a:pt x="331" y="349"/>
                  </a:lnTo>
                  <a:lnTo>
                    <a:pt x="331" y="266"/>
                  </a:lnTo>
                  <a:lnTo>
                    <a:pt x="331" y="213"/>
                  </a:lnTo>
                  <a:lnTo>
                    <a:pt x="331" y="159"/>
                  </a:lnTo>
                  <a:lnTo>
                    <a:pt x="320" y="112"/>
                  </a:lnTo>
                  <a:lnTo>
                    <a:pt x="296" y="65"/>
                  </a:lnTo>
                  <a:lnTo>
                    <a:pt x="261" y="35"/>
                  </a:lnTo>
                  <a:lnTo>
                    <a:pt x="209" y="23"/>
                  </a:lnTo>
                  <a:close/>
                  <a:moveTo>
                    <a:pt x="209" y="0"/>
                  </a:moveTo>
                  <a:lnTo>
                    <a:pt x="273" y="5"/>
                  </a:lnTo>
                  <a:lnTo>
                    <a:pt x="325" y="35"/>
                  </a:lnTo>
                  <a:lnTo>
                    <a:pt x="360" y="71"/>
                  </a:lnTo>
                  <a:lnTo>
                    <a:pt x="384" y="112"/>
                  </a:lnTo>
                  <a:lnTo>
                    <a:pt x="401" y="159"/>
                  </a:lnTo>
                  <a:lnTo>
                    <a:pt x="407" y="207"/>
                  </a:lnTo>
                  <a:lnTo>
                    <a:pt x="407" y="242"/>
                  </a:lnTo>
                  <a:lnTo>
                    <a:pt x="413" y="272"/>
                  </a:lnTo>
                  <a:lnTo>
                    <a:pt x="407" y="302"/>
                  </a:lnTo>
                  <a:lnTo>
                    <a:pt x="407" y="343"/>
                  </a:lnTo>
                  <a:lnTo>
                    <a:pt x="401" y="384"/>
                  </a:lnTo>
                  <a:lnTo>
                    <a:pt x="384" y="432"/>
                  </a:lnTo>
                  <a:lnTo>
                    <a:pt x="360" y="473"/>
                  </a:lnTo>
                  <a:lnTo>
                    <a:pt x="325" y="509"/>
                  </a:lnTo>
                  <a:lnTo>
                    <a:pt x="273" y="538"/>
                  </a:lnTo>
                  <a:lnTo>
                    <a:pt x="209" y="544"/>
                  </a:lnTo>
                  <a:lnTo>
                    <a:pt x="139" y="538"/>
                  </a:lnTo>
                  <a:lnTo>
                    <a:pt x="87" y="509"/>
                  </a:lnTo>
                  <a:lnTo>
                    <a:pt x="52" y="473"/>
                  </a:lnTo>
                  <a:lnTo>
                    <a:pt x="29" y="432"/>
                  </a:lnTo>
                  <a:lnTo>
                    <a:pt x="11" y="384"/>
                  </a:lnTo>
                  <a:lnTo>
                    <a:pt x="5" y="343"/>
                  </a:lnTo>
                  <a:lnTo>
                    <a:pt x="5" y="302"/>
                  </a:lnTo>
                  <a:lnTo>
                    <a:pt x="0" y="272"/>
                  </a:lnTo>
                  <a:lnTo>
                    <a:pt x="5" y="242"/>
                  </a:lnTo>
                  <a:lnTo>
                    <a:pt x="5" y="207"/>
                  </a:lnTo>
                  <a:lnTo>
                    <a:pt x="11" y="159"/>
                  </a:lnTo>
                  <a:lnTo>
                    <a:pt x="29" y="112"/>
                  </a:lnTo>
                  <a:lnTo>
                    <a:pt x="52" y="71"/>
                  </a:lnTo>
                  <a:lnTo>
                    <a:pt x="87" y="35"/>
                  </a:lnTo>
                  <a:lnTo>
                    <a:pt x="139" y="5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1" name="Freeform 111"/>
            <p:cNvSpPr>
              <a:spLocks/>
            </p:cNvSpPr>
            <p:nvPr/>
          </p:nvSpPr>
          <p:spPr bwMode="auto">
            <a:xfrm>
              <a:off x="17828" y="2665"/>
              <a:ext cx="896" cy="782"/>
            </a:xfrm>
            <a:custGeom>
              <a:avLst/>
              <a:gdLst/>
              <a:ahLst/>
              <a:cxnLst>
                <a:cxn ang="0">
                  <a:pos x="111" y="6"/>
                </a:cxn>
                <a:cxn ang="0">
                  <a:pos x="256" y="0"/>
                </a:cxn>
                <a:cxn ang="0">
                  <a:pos x="315" y="6"/>
                </a:cxn>
                <a:cxn ang="0">
                  <a:pos x="320" y="18"/>
                </a:cxn>
                <a:cxn ang="0">
                  <a:pos x="309" y="42"/>
                </a:cxn>
                <a:cxn ang="0">
                  <a:pos x="285" y="42"/>
                </a:cxn>
                <a:cxn ang="0">
                  <a:pos x="251" y="48"/>
                </a:cxn>
                <a:cxn ang="0">
                  <a:pos x="233" y="65"/>
                </a:cxn>
                <a:cxn ang="0">
                  <a:pos x="233" y="71"/>
                </a:cxn>
                <a:cxn ang="0">
                  <a:pos x="669" y="119"/>
                </a:cxn>
                <a:cxn ang="0">
                  <a:pos x="699" y="77"/>
                </a:cxn>
                <a:cxn ang="0">
                  <a:pos x="699" y="54"/>
                </a:cxn>
                <a:cxn ang="0">
                  <a:pos x="669" y="42"/>
                </a:cxn>
                <a:cxn ang="0">
                  <a:pos x="652" y="36"/>
                </a:cxn>
                <a:cxn ang="0">
                  <a:pos x="658" y="6"/>
                </a:cxn>
                <a:cxn ang="0">
                  <a:pos x="675" y="0"/>
                </a:cxn>
                <a:cxn ang="0">
                  <a:pos x="821" y="6"/>
                </a:cxn>
                <a:cxn ang="0">
                  <a:pos x="891" y="6"/>
                </a:cxn>
                <a:cxn ang="0">
                  <a:pos x="896" y="30"/>
                </a:cxn>
                <a:cxn ang="0">
                  <a:pos x="879" y="42"/>
                </a:cxn>
                <a:cxn ang="0">
                  <a:pos x="809" y="54"/>
                </a:cxn>
                <a:cxn ang="0">
                  <a:pos x="699" y="136"/>
                </a:cxn>
                <a:cxn ang="0">
                  <a:pos x="390" y="468"/>
                </a:cxn>
                <a:cxn ang="0">
                  <a:pos x="384" y="492"/>
                </a:cxn>
                <a:cxn ang="0">
                  <a:pos x="355" y="592"/>
                </a:cxn>
                <a:cxn ang="0">
                  <a:pos x="338" y="664"/>
                </a:cxn>
                <a:cxn ang="0">
                  <a:pos x="326" y="717"/>
                </a:cxn>
                <a:cxn ang="0">
                  <a:pos x="332" y="735"/>
                </a:cxn>
                <a:cxn ang="0">
                  <a:pos x="367" y="741"/>
                </a:cxn>
                <a:cxn ang="0">
                  <a:pos x="413" y="741"/>
                </a:cxn>
                <a:cxn ang="0">
                  <a:pos x="431" y="758"/>
                </a:cxn>
                <a:cxn ang="0">
                  <a:pos x="419" y="782"/>
                </a:cxn>
                <a:cxn ang="0">
                  <a:pos x="373" y="782"/>
                </a:cxn>
                <a:cxn ang="0">
                  <a:pos x="262" y="776"/>
                </a:cxn>
                <a:cxn ang="0">
                  <a:pos x="187" y="782"/>
                </a:cxn>
                <a:cxn ang="0">
                  <a:pos x="105" y="782"/>
                </a:cxn>
                <a:cxn ang="0">
                  <a:pos x="99" y="752"/>
                </a:cxn>
                <a:cxn ang="0">
                  <a:pos x="123" y="741"/>
                </a:cxn>
                <a:cxn ang="0">
                  <a:pos x="210" y="729"/>
                </a:cxn>
                <a:cxn ang="0">
                  <a:pos x="285" y="468"/>
                </a:cxn>
                <a:cxn ang="0">
                  <a:pos x="105" y="59"/>
                </a:cxn>
                <a:cxn ang="0">
                  <a:pos x="70" y="48"/>
                </a:cxn>
                <a:cxn ang="0">
                  <a:pos x="18" y="42"/>
                </a:cxn>
                <a:cxn ang="0">
                  <a:pos x="0" y="24"/>
                </a:cxn>
                <a:cxn ang="0">
                  <a:pos x="12" y="6"/>
                </a:cxn>
              </a:cxnLst>
              <a:rect l="0" t="0" r="r" b="b"/>
              <a:pathLst>
                <a:path w="896" h="782">
                  <a:moveTo>
                    <a:pt x="24" y="0"/>
                  </a:moveTo>
                  <a:lnTo>
                    <a:pt x="64" y="0"/>
                  </a:lnTo>
                  <a:lnTo>
                    <a:pt x="111" y="6"/>
                  </a:lnTo>
                  <a:lnTo>
                    <a:pt x="152" y="6"/>
                  </a:lnTo>
                  <a:lnTo>
                    <a:pt x="198" y="6"/>
                  </a:lnTo>
                  <a:lnTo>
                    <a:pt x="256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5" y="6"/>
                  </a:lnTo>
                  <a:lnTo>
                    <a:pt x="320" y="12"/>
                  </a:lnTo>
                  <a:lnTo>
                    <a:pt x="320" y="18"/>
                  </a:lnTo>
                  <a:lnTo>
                    <a:pt x="320" y="18"/>
                  </a:lnTo>
                  <a:lnTo>
                    <a:pt x="320" y="30"/>
                  </a:lnTo>
                  <a:lnTo>
                    <a:pt x="315" y="36"/>
                  </a:lnTo>
                  <a:lnTo>
                    <a:pt x="309" y="42"/>
                  </a:lnTo>
                  <a:lnTo>
                    <a:pt x="297" y="42"/>
                  </a:lnTo>
                  <a:lnTo>
                    <a:pt x="291" y="42"/>
                  </a:lnTo>
                  <a:lnTo>
                    <a:pt x="285" y="42"/>
                  </a:lnTo>
                  <a:lnTo>
                    <a:pt x="274" y="42"/>
                  </a:lnTo>
                  <a:lnTo>
                    <a:pt x="262" y="42"/>
                  </a:lnTo>
                  <a:lnTo>
                    <a:pt x="251" y="48"/>
                  </a:lnTo>
                  <a:lnTo>
                    <a:pt x="239" y="48"/>
                  </a:lnTo>
                  <a:lnTo>
                    <a:pt x="233" y="54"/>
                  </a:lnTo>
                  <a:lnTo>
                    <a:pt x="233" y="65"/>
                  </a:lnTo>
                  <a:lnTo>
                    <a:pt x="233" y="65"/>
                  </a:lnTo>
                  <a:lnTo>
                    <a:pt x="233" y="65"/>
                  </a:lnTo>
                  <a:lnTo>
                    <a:pt x="233" y="71"/>
                  </a:lnTo>
                  <a:lnTo>
                    <a:pt x="239" y="83"/>
                  </a:lnTo>
                  <a:lnTo>
                    <a:pt x="390" y="415"/>
                  </a:lnTo>
                  <a:lnTo>
                    <a:pt x="669" y="119"/>
                  </a:lnTo>
                  <a:lnTo>
                    <a:pt x="675" y="107"/>
                  </a:lnTo>
                  <a:lnTo>
                    <a:pt x="687" y="95"/>
                  </a:lnTo>
                  <a:lnTo>
                    <a:pt x="699" y="77"/>
                  </a:lnTo>
                  <a:lnTo>
                    <a:pt x="704" y="65"/>
                  </a:lnTo>
                  <a:lnTo>
                    <a:pt x="704" y="59"/>
                  </a:lnTo>
                  <a:lnTo>
                    <a:pt x="699" y="54"/>
                  </a:lnTo>
                  <a:lnTo>
                    <a:pt x="699" y="48"/>
                  </a:lnTo>
                  <a:lnTo>
                    <a:pt x="687" y="48"/>
                  </a:lnTo>
                  <a:lnTo>
                    <a:pt x="669" y="42"/>
                  </a:lnTo>
                  <a:lnTo>
                    <a:pt x="664" y="42"/>
                  </a:lnTo>
                  <a:lnTo>
                    <a:pt x="658" y="42"/>
                  </a:lnTo>
                  <a:lnTo>
                    <a:pt x="652" y="36"/>
                  </a:lnTo>
                  <a:lnTo>
                    <a:pt x="652" y="24"/>
                  </a:lnTo>
                  <a:lnTo>
                    <a:pt x="652" y="12"/>
                  </a:lnTo>
                  <a:lnTo>
                    <a:pt x="658" y="6"/>
                  </a:lnTo>
                  <a:lnTo>
                    <a:pt x="664" y="0"/>
                  </a:lnTo>
                  <a:lnTo>
                    <a:pt x="669" y="0"/>
                  </a:lnTo>
                  <a:lnTo>
                    <a:pt x="675" y="0"/>
                  </a:lnTo>
                  <a:lnTo>
                    <a:pt x="728" y="6"/>
                  </a:lnTo>
                  <a:lnTo>
                    <a:pt x="792" y="6"/>
                  </a:lnTo>
                  <a:lnTo>
                    <a:pt x="821" y="6"/>
                  </a:lnTo>
                  <a:lnTo>
                    <a:pt x="850" y="0"/>
                  </a:lnTo>
                  <a:lnTo>
                    <a:pt x="879" y="0"/>
                  </a:lnTo>
                  <a:lnTo>
                    <a:pt x="891" y="6"/>
                  </a:lnTo>
                  <a:lnTo>
                    <a:pt x="896" y="12"/>
                  </a:lnTo>
                  <a:lnTo>
                    <a:pt x="896" y="18"/>
                  </a:lnTo>
                  <a:lnTo>
                    <a:pt x="896" y="30"/>
                  </a:lnTo>
                  <a:lnTo>
                    <a:pt x="891" y="36"/>
                  </a:lnTo>
                  <a:lnTo>
                    <a:pt x="885" y="36"/>
                  </a:lnTo>
                  <a:lnTo>
                    <a:pt x="879" y="42"/>
                  </a:lnTo>
                  <a:lnTo>
                    <a:pt x="873" y="42"/>
                  </a:lnTo>
                  <a:lnTo>
                    <a:pt x="850" y="42"/>
                  </a:lnTo>
                  <a:lnTo>
                    <a:pt x="809" y="54"/>
                  </a:lnTo>
                  <a:lnTo>
                    <a:pt x="768" y="77"/>
                  </a:lnTo>
                  <a:lnTo>
                    <a:pt x="733" y="107"/>
                  </a:lnTo>
                  <a:lnTo>
                    <a:pt x="699" y="136"/>
                  </a:lnTo>
                  <a:lnTo>
                    <a:pt x="699" y="136"/>
                  </a:lnTo>
                  <a:lnTo>
                    <a:pt x="402" y="462"/>
                  </a:lnTo>
                  <a:lnTo>
                    <a:pt x="390" y="468"/>
                  </a:lnTo>
                  <a:lnTo>
                    <a:pt x="390" y="474"/>
                  </a:lnTo>
                  <a:lnTo>
                    <a:pt x="384" y="480"/>
                  </a:lnTo>
                  <a:lnTo>
                    <a:pt x="384" y="492"/>
                  </a:lnTo>
                  <a:lnTo>
                    <a:pt x="379" y="510"/>
                  </a:lnTo>
                  <a:lnTo>
                    <a:pt x="367" y="551"/>
                  </a:lnTo>
                  <a:lnTo>
                    <a:pt x="355" y="592"/>
                  </a:lnTo>
                  <a:lnTo>
                    <a:pt x="349" y="628"/>
                  </a:lnTo>
                  <a:lnTo>
                    <a:pt x="344" y="646"/>
                  </a:lnTo>
                  <a:lnTo>
                    <a:pt x="338" y="664"/>
                  </a:lnTo>
                  <a:lnTo>
                    <a:pt x="338" y="687"/>
                  </a:lnTo>
                  <a:lnTo>
                    <a:pt x="332" y="705"/>
                  </a:lnTo>
                  <a:lnTo>
                    <a:pt x="326" y="717"/>
                  </a:lnTo>
                  <a:lnTo>
                    <a:pt x="326" y="723"/>
                  </a:lnTo>
                  <a:lnTo>
                    <a:pt x="326" y="729"/>
                  </a:lnTo>
                  <a:lnTo>
                    <a:pt x="332" y="735"/>
                  </a:lnTo>
                  <a:lnTo>
                    <a:pt x="338" y="735"/>
                  </a:lnTo>
                  <a:lnTo>
                    <a:pt x="355" y="741"/>
                  </a:lnTo>
                  <a:lnTo>
                    <a:pt x="367" y="741"/>
                  </a:lnTo>
                  <a:lnTo>
                    <a:pt x="379" y="741"/>
                  </a:lnTo>
                  <a:lnTo>
                    <a:pt x="396" y="741"/>
                  </a:lnTo>
                  <a:lnTo>
                    <a:pt x="413" y="741"/>
                  </a:lnTo>
                  <a:lnTo>
                    <a:pt x="425" y="746"/>
                  </a:lnTo>
                  <a:lnTo>
                    <a:pt x="431" y="746"/>
                  </a:lnTo>
                  <a:lnTo>
                    <a:pt x="431" y="758"/>
                  </a:lnTo>
                  <a:lnTo>
                    <a:pt x="431" y="770"/>
                  </a:lnTo>
                  <a:lnTo>
                    <a:pt x="425" y="776"/>
                  </a:lnTo>
                  <a:lnTo>
                    <a:pt x="419" y="782"/>
                  </a:lnTo>
                  <a:lnTo>
                    <a:pt x="413" y="782"/>
                  </a:lnTo>
                  <a:lnTo>
                    <a:pt x="408" y="782"/>
                  </a:lnTo>
                  <a:lnTo>
                    <a:pt x="373" y="782"/>
                  </a:lnTo>
                  <a:lnTo>
                    <a:pt x="332" y="782"/>
                  </a:lnTo>
                  <a:lnTo>
                    <a:pt x="297" y="776"/>
                  </a:lnTo>
                  <a:lnTo>
                    <a:pt x="262" y="776"/>
                  </a:lnTo>
                  <a:lnTo>
                    <a:pt x="239" y="776"/>
                  </a:lnTo>
                  <a:lnTo>
                    <a:pt x="210" y="782"/>
                  </a:lnTo>
                  <a:lnTo>
                    <a:pt x="187" y="782"/>
                  </a:lnTo>
                  <a:lnTo>
                    <a:pt x="152" y="782"/>
                  </a:lnTo>
                  <a:lnTo>
                    <a:pt x="117" y="782"/>
                  </a:lnTo>
                  <a:lnTo>
                    <a:pt x="105" y="782"/>
                  </a:lnTo>
                  <a:lnTo>
                    <a:pt x="99" y="776"/>
                  </a:lnTo>
                  <a:lnTo>
                    <a:pt x="99" y="764"/>
                  </a:lnTo>
                  <a:lnTo>
                    <a:pt x="99" y="752"/>
                  </a:lnTo>
                  <a:lnTo>
                    <a:pt x="105" y="746"/>
                  </a:lnTo>
                  <a:lnTo>
                    <a:pt x="111" y="741"/>
                  </a:lnTo>
                  <a:lnTo>
                    <a:pt x="123" y="741"/>
                  </a:lnTo>
                  <a:lnTo>
                    <a:pt x="134" y="741"/>
                  </a:lnTo>
                  <a:lnTo>
                    <a:pt x="181" y="741"/>
                  </a:lnTo>
                  <a:lnTo>
                    <a:pt x="210" y="729"/>
                  </a:lnTo>
                  <a:lnTo>
                    <a:pt x="227" y="711"/>
                  </a:lnTo>
                  <a:lnTo>
                    <a:pt x="233" y="681"/>
                  </a:lnTo>
                  <a:lnTo>
                    <a:pt x="285" y="468"/>
                  </a:lnTo>
                  <a:lnTo>
                    <a:pt x="111" y="77"/>
                  </a:lnTo>
                  <a:lnTo>
                    <a:pt x="105" y="65"/>
                  </a:lnTo>
                  <a:lnTo>
                    <a:pt x="105" y="59"/>
                  </a:lnTo>
                  <a:lnTo>
                    <a:pt x="93" y="54"/>
                  </a:lnTo>
                  <a:lnTo>
                    <a:pt x="88" y="48"/>
                  </a:lnTo>
                  <a:lnTo>
                    <a:pt x="70" y="48"/>
                  </a:lnTo>
                  <a:lnTo>
                    <a:pt x="53" y="42"/>
                  </a:lnTo>
                  <a:lnTo>
                    <a:pt x="29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2" name="TextBox 171"/>
          <p:cNvSpPr txBox="1"/>
          <p:nvPr/>
        </p:nvSpPr>
        <p:spPr>
          <a:xfrm>
            <a:off x="533400" y="1524000"/>
            <a:ext cx="8153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</a:rPr>
              <a:t>Isotypical</a:t>
            </a:r>
            <a:r>
              <a:rPr lang="en-US" sz="3200" dirty="0" smtClean="0">
                <a:solidFill>
                  <a:srgbClr val="FF0000"/>
                </a:solidFill>
              </a:rPr>
              <a:t> decomposition with respect to </a:t>
            </a:r>
            <a:r>
              <a:rPr lang="en-US" sz="3200" dirty="0" smtClean="0">
                <a:solidFill>
                  <a:srgbClr val="FF0000"/>
                </a:solidFill>
                <a:latin typeface="eufb10" pitchFamily="34" charset="0"/>
              </a:rPr>
              <a:t>t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Protected Spin Characters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3352800" y="3733800"/>
            <a:ext cx="441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acts on: </a:t>
            </a:r>
            <a:endParaRPr lang="en-US" sz="2800" dirty="0"/>
          </a:p>
        </p:txBody>
      </p:sp>
      <p:grpSp>
        <p:nvGrpSpPr>
          <p:cNvPr id="11281" name="Group 1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2819400"/>
            <a:ext cx="3528697" cy="571500"/>
            <a:chOff x="1231" y="1200"/>
            <a:chExt cx="10052" cy="1628"/>
          </a:xfrm>
        </p:grpSpPr>
        <p:sp>
          <p:nvSpPr>
            <p:cNvPr id="11283" name="Freeform 19"/>
            <p:cNvSpPr>
              <a:spLocks/>
            </p:cNvSpPr>
            <p:nvPr/>
          </p:nvSpPr>
          <p:spPr bwMode="auto">
            <a:xfrm>
              <a:off x="1231" y="1701"/>
              <a:ext cx="584" cy="737"/>
            </a:xfrm>
            <a:custGeom>
              <a:avLst/>
              <a:gdLst/>
              <a:ahLst/>
              <a:cxnLst>
                <a:cxn ang="0">
                  <a:pos x="451" y="7"/>
                </a:cxn>
                <a:cxn ang="0">
                  <a:pos x="535" y="45"/>
                </a:cxn>
                <a:cxn ang="0">
                  <a:pos x="578" y="105"/>
                </a:cxn>
                <a:cxn ang="0">
                  <a:pos x="578" y="175"/>
                </a:cxn>
                <a:cxn ang="0">
                  <a:pos x="550" y="216"/>
                </a:cxn>
                <a:cxn ang="0">
                  <a:pos x="510" y="232"/>
                </a:cxn>
                <a:cxn ang="0">
                  <a:pos x="473" y="216"/>
                </a:cxn>
                <a:cxn ang="0">
                  <a:pos x="460" y="184"/>
                </a:cxn>
                <a:cxn ang="0">
                  <a:pos x="482" y="137"/>
                </a:cxn>
                <a:cxn ang="0">
                  <a:pos x="538" y="111"/>
                </a:cxn>
                <a:cxn ang="0">
                  <a:pos x="522" y="83"/>
                </a:cxn>
                <a:cxn ang="0">
                  <a:pos x="473" y="51"/>
                </a:cxn>
                <a:cxn ang="0">
                  <a:pos x="420" y="38"/>
                </a:cxn>
                <a:cxn ang="0">
                  <a:pos x="343" y="41"/>
                </a:cxn>
                <a:cxn ang="0">
                  <a:pos x="266" y="80"/>
                </a:cxn>
                <a:cxn ang="0">
                  <a:pos x="229" y="134"/>
                </a:cxn>
                <a:cxn ang="0">
                  <a:pos x="216" y="181"/>
                </a:cxn>
                <a:cxn ang="0">
                  <a:pos x="235" y="238"/>
                </a:cxn>
                <a:cxn ang="0">
                  <a:pos x="281" y="267"/>
                </a:cxn>
                <a:cxn ang="0">
                  <a:pos x="340" y="280"/>
                </a:cxn>
                <a:cxn ang="0">
                  <a:pos x="426" y="302"/>
                </a:cxn>
                <a:cxn ang="0">
                  <a:pos x="494" y="346"/>
                </a:cxn>
                <a:cxn ang="0">
                  <a:pos x="528" y="394"/>
                </a:cxn>
                <a:cxn ang="0">
                  <a:pos x="547" y="467"/>
                </a:cxn>
                <a:cxn ang="0">
                  <a:pos x="538" y="524"/>
                </a:cxn>
                <a:cxn ang="0">
                  <a:pos x="507" y="594"/>
                </a:cxn>
                <a:cxn ang="0">
                  <a:pos x="451" y="664"/>
                </a:cxn>
                <a:cxn ang="0">
                  <a:pos x="358" y="718"/>
                </a:cxn>
                <a:cxn ang="0">
                  <a:pos x="226" y="737"/>
                </a:cxn>
                <a:cxn ang="0">
                  <a:pos x="108" y="718"/>
                </a:cxn>
                <a:cxn ang="0">
                  <a:pos x="28" y="661"/>
                </a:cxn>
                <a:cxn ang="0">
                  <a:pos x="0" y="578"/>
                </a:cxn>
                <a:cxn ang="0">
                  <a:pos x="18" y="511"/>
                </a:cxn>
                <a:cxn ang="0">
                  <a:pos x="65" y="476"/>
                </a:cxn>
                <a:cxn ang="0">
                  <a:pos x="111" y="476"/>
                </a:cxn>
                <a:cxn ang="0">
                  <a:pos x="142" y="505"/>
                </a:cxn>
                <a:cxn ang="0">
                  <a:pos x="142" y="556"/>
                </a:cxn>
                <a:cxn ang="0">
                  <a:pos x="108" y="600"/>
                </a:cxn>
                <a:cxn ang="0">
                  <a:pos x="46" y="616"/>
                </a:cxn>
                <a:cxn ang="0">
                  <a:pos x="96" y="670"/>
                </a:cxn>
                <a:cxn ang="0">
                  <a:pos x="161" y="695"/>
                </a:cxn>
                <a:cxn ang="0">
                  <a:pos x="213" y="702"/>
                </a:cxn>
                <a:cxn ang="0">
                  <a:pos x="287" y="695"/>
                </a:cxn>
                <a:cxn ang="0">
                  <a:pos x="371" y="664"/>
                </a:cxn>
                <a:cxn ang="0">
                  <a:pos x="423" y="616"/>
                </a:cxn>
                <a:cxn ang="0">
                  <a:pos x="448" y="562"/>
                </a:cxn>
                <a:cxn ang="0">
                  <a:pos x="457" y="524"/>
                </a:cxn>
                <a:cxn ang="0">
                  <a:pos x="439" y="461"/>
                </a:cxn>
                <a:cxn ang="0">
                  <a:pos x="389" y="426"/>
                </a:cxn>
                <a:cxn ang="0">
                  <a:pos x="328" y="407"/>
                </a:cxn>
                <a:cxn ang="0">
                  <a:pos x="272" y="394"/>
                </a:cxn>
                <a:cxn ang="0">
                  <a:pos x="219" y="378"/>
                </a:cxn>
                <a:cxn ang="0">
                  <a:pos x="167" y="343"/>
                </a:cxn>
                <a:cxn ang="0">
                  <a:pos x="133" y="283"/>
                </a:cxn>
                <a:cxn ang="0">
                  <a:pos x="130" y="213"/>
                </a:cxn>
                <a:cxn ang="0">
                  <a:pos x="151" y="146"/>
                </a:cxn>
                <a:cxn ang="0">
                  <a:pos x="198" y="76"/>
                </a:cxn>
                <a:cxn ang="0">
                  <a:pos x="278" y="22"/>
                </a:cxn>
                <a:cxn ang="0">
                  <a:pos x="396" y="0"/>
                </a:cxn>
              </a:cxnLst>
              <a:rect l="0" t="0" r="r" b="b"/>
              <a:pathLst>
                <a:path w="584" h="737">
                  <a:moveTo>
                    <a:pt x="396" y="0"/>
                  </a:moveTo>
                  <a:lnTo>
                    <a:pt x="451" y="7"/>
                  </a:lnTo>
                  <a:lnTo>
                    <a:pt x="498" y="22"/>
                  </a:lnTo>
                  <a:lnTo>
                    <a:pt x="535" y="45"/>
                  </a:lnTo>
                  <a:lnTo>
                    <a:pt x="562" y="73"/>
                  </a:lnTo>
                  <a:lnTo>
                    <a:pt x="578" y="105"/>
                  </a:lnTo>
                  <a:lnTo>
                    <a:pt x="584" y="143"/>
                  </a:lnTo>
                  <a:lnTo>
                    <a:pt x="578" y="175"/>
                  </a:lnTo>
                  <a:lnTo>
                    <a:pt x="569" y="200"/>
                  </a:lnTo>
                  <a:lnTo>
                    <a:pt x="550" y="216"/>
                  </a:lnTo>
                  <a:lnTo>
                    <a:pt x="532" y="229"/>
                  </a:lnTo>
                  <a:lnTo>
                    <a:pt x="510" y="232"/>
                  </a:lnTo>
                  <a:lnTo>
                    <a:pt x="488" y="226"/>
                  </a:lnTo>
                  <a:lnTo>
                    <a:pt x="473" y="216"/>
                  </a:lnTo>
                  <a:lnTo>
                    <a:pt x="464" y="203"/>
                  </a:lnTo>
                  <a:lnTo>
                    <a:pt x="460" y="184"/>
                  </a:lnTo>
                  <a:lnTo>
                    <a:pt x="467" y="159"/>
                  </a:lnTo>
                  <a:lnTo>
                    <a:pt x="482" y="137"/>
                  </a:lnTo>
                  <a:lnTo>
                    <a:pt x="507" y="118"/>
                  </a:lnTo>
                  <a:lnTo>
                    <a:pt x="538" y="111"/>
                  </a:lnTo>
                  <a:lnTo>
                    <a:pt x="538" y="111"/>
                  </a:lnTo>
                  <a:lnTo>
                    <a:pt x="522" y="83"/>
                  </a:lnTo>
                  <a:lnTo>
                    <a:pt x="498" y="64"/>
                  </a:lnTo>
                  <a:lnTo>
                    <a:pt x="473" y="51"/>
                  </a:lnTo>
                  <a:lnTo>
                    <a:pt x="445" y="41"/>
                  </a:lnTo>
                  <a:lnTo>
                    <a:pt x="420" y="38"/>
                  </a:lnTo>
                  <a:lnTo>
                    <a:pt x="396" y="38"/>
                  </a:lnTo>
                  <a:lnTo>
                    <a:pt x="343" y="41"/>
                  </a:lnTo>
                  <a:lnTo>
                    <a:pt x="300" y="57"/>
                  </a:lnTo>
                  <a:lnTo>
                    <a:pt x="266" y="80"/>
                  </a:lnTo>
                  <a:lnTo>
                    <a:pt x="244" y="105"/>
                  </a:lnTo>
                  <a:lnTo>
                    <a:pt x="229" y="134"/>
                  </a:lnTo>
                  <a:lnTo>
                    <a:pt x="219" y="159"/>
                  </a:lnTo>
                  <a:lnTo>
                    <a:pt x="216" y="181"/>
                  </a:lnTo>
                  <a:lnTo>
                    <a:pt x="222" y="216"/>
                  </a:lnTo>
                  <a:lnTo>
                    <a:pt x="235" y="238"/>
                  </a:lnTo>
                  <a:lnTo>
                    <a:pt x="256" y="254"/>
                  </a:lnTo>
                  <a:lnTo>
                    <a:pt x="281" y="267"/>
                  </a:lnTo>
                  <a:lnTo>
                    <a:pt x="309" y="273"/>
                  </a:lnTo>
                  <a:lnTo>
                    <a:pt x="340" y="280"/>
                  </a:lnTo>
                  <a:lnTo>
                    <a:pt x="386" y="289"/>
                  </a:lnTo>
                  <a:lnTo>
                    <a:pt x="426" y="302"/>
                  </a:lnTo>
                  <a:lnTo>
                    <a:pt x="464" y="321"/>
                  </a:lnTo>
                  <a:lnTo>
                    <a:pt x="494" y="346"/>
                  </a:lnTo>
                  <a:lnTo>
                    <a:pt x="513" y="368"/>
                  </a:lnTo>
                  <a:lnTo>
                    <a:pt x="528" y="394"/>
                  </a:lnTo>
                  <a:lnTo>
                    <a:pt x="541" y="426"/>
                  </a:lnTo>
                  <a:lnTo>
                    <a:pt x="547" y="467"/>
                  </a:lnTo>
                  <a:lnTo>
                    <a:pt x="544" y="492"/>
                  </a:lnTo>
                  <a:lnTo>
                    <a:pt x="538" y="524"/>
                  </a:lnTo>
                  <a:lnTo>
                    <a:pt x="525" y="559"/>
                  </a:lnTo>
                  <a:lnTo>
                    <a:pt x="507" y="594"/>
                  </a:lnTo>
                  <a:lnTo>
                    <a:pt x="482" y="629"/>
                  </a:lnTo>
                  <a:lnTo>
                    <a:pt x="451" y="664"/>
                  </a:lnTo>
                  <a:lnTo>
                    <a:pt x="408" y="692"/>
                  </a:lnTo>
                  <a:lnTo>
                    <a:pt x="358" y="718"/>
                  </a:lnTo>
                  <a:lnTo>
                    <a:pt x="297" y="730"/>
                  </a:lnTo>
                  <a:lnTo>
                    <a:pt x="226" y="737"/>
                  </a:lnTo>
                  <a:lnTo>
                    <a:pt x="164" y="734"/>
                  </a:lnTo>
                  <a:lnTo>
                    <a:pt x="108" y="718"/>
                  </a:lnTo>
                  <a:lnTo>
                    <a:pt x="62" y="692"/>
                  </a:lnTo>
                  <a:lnTo>
                    <a:pt x="28" y="661"/>
                  </a:lnTo>
                  <a:lnTo>
                    <a:pt x="6" y="622"/>
                  </a:lnTo>
                  <a:lnTo>
                    <a:pt x="0" y="578"/>
                  </a:lnTo>
                  <a:lnTo>
                    <a:pt x="6" y="540"/>
                  </a:lnTo>
                  <a:lnTo>
                    <a:pt x="18" y="511"/>
                  </a:lnTo>
                  <a:lnTo>
                    <a:pt x="40" y="489"/>
                  </a:lnTo>
                  <a:lnTo>
                    <a:pt x="65" y="476"/>
                  </a:lnTo>
                  <a:lnTo>
                    <a:pt x="90" y="470"/>
                  </a:lnTo>
                  <a:lnTo>
                    <a:pt x="111" y="476"/>
                  </a:lnTo>
                  <a:lnTo>
                    <a:pt x="130" y="486"/>
                  </a:lnTo>
                  <a:lnTo>
                    <a:pt x="142" y="505"/>
                  </a:lnTo>
                  <a:lnTo>
                    <a:pt x="148" y="530"/>
                  </a:lnTo>
                  <a:lnTo>
                    <a:pt x="142" y="556"/>
                  </a:lnTo>
                  <a:lnTo>
                    <a:pt x="130" y="581"/>
                  </a:lnTo>
                  <a:lnTo>
                    <a:pt x="108" y="600"/>
                  </a:lnTo>
                  <a:lnTo>
                    <a:pt x="80" y="613"/>
                  </a:lnTo>
                  <a:lnTo>
                    <a:pt x="46" y="616"/>
                  </a:lnTo>
                  <a:lnTo>
                    <a:pt x="68" y="648"/>
                  </a:lnTo>
                  <a:lnTo>
                    <a:pt x="96" y="670"/>
                  </a:lnTo>
                  <a:lnTo>
                    <a:pt x="127" y="686"/>
                  </a:lnTo>
                  <a:lnTo>
                    <a:pt x="161" y="695"/>
                  </a:lnTo>
                  <a:lnTo>
                    <a:pt x="188" y="699"/>
                  </a:lnTo>
                  <a:lnTo>
                    <a:pt x="213" y="702"/>
                  </a:lnTo>
                  <a:lnTo>
                    <a:pt x="229" y="702"/>
                  </a:lnTo>
                  <a:lnTo>
                    <a:pt x="287" y="695"/>
                  </a:lnTo>
                  <a:lnTo>
                    <a:pt x="334" y="683"/>
                  </a:lnTo>
                  <a:lnTo>
                    <a:pt x="371" y="664"/>
                  </a:lnTo>
                  <a:lnTo>
                    <a:pt x="402" y="641"/>
                  </a:lnTo>
                  <a:lnTo>
                    <a:pt x="423" y="616"/>
                  </a:lnTo>
                  <a:lnTo>
                    <a:pt x="439" y="588"/>
                  </a:lnTo>
                  <a:lnTo>
                    <a:pt x="448" y="562"/>
                  </a:lnTo>
                  <a:lnTo>
                    <a:pt x="454" y="540"/>
                  </a:lnTo>
                  <a:lnTo>
                    <a:pt x="457" y="524"/>
                  </a:lnTo>
                  <a:lnTo>
                    <a:pt x="451" y="489"/>
                  </a:lnTo>
                  <a:lnTo>
                    <a:pt x="439" y="461"/>
                  </a:lnTo>
                  <a:lnTo>
                    <a:pt x="417" y="441"/>
                  </a:lnTo>
                  <a:lnTo>
                    <a:pt x="389" y="426"/>
                  </a:lnTo>
                  <a:lnTo>
                    <a:pt x="358" y="416"/>
                  </a:lnTo>
                  <a:lnTo>
                    <a:pt x="328" y="407"/>
                  </a:lnTo>
                  <a:lnTo>
                    <a:pt x="290" y="400"/>
                  </a:lnTo>
                  <a:lnTo>
                    <a:pt x="272" y="394"/>
                  </a:lnTo>
                  <a:lnTo>
                    <a:pt x="247" y="388"/>
                  </a:lnTo>
                  <a:lnTo>
                    <a:pt x="219" y="378"/>
                  </a:lnTo>
                  <a:lnTo>
                    <a:pt x="192" y="362"/>
                  </a:lnTo>
                  <a:lnTo>
                    <a:pt x="167" y="343"/>
                  </a:lnTo>
                  <a:lnTo>
                    <a:pt x="145" y="314"/>
                  </a:lnTo>
                  <a:lnTo>
                    <a:pt x="133" y="283"/>
                  </a:lnTo>
                  <a:lnTo>
                    <a:pt x="127" y="238"/>
                  </a:lnTo>
                  <a:lnTo>
                    <a:pt x="130" y="213"/>
                  </a:lnTo>
                  <a:lnTo>
                    <a:pt x="136" y="181"/>
                  </a:lnTo>
                  <a:lnTo>
                    <a:pt x="151" y="146"/>
                  </a:lnTo>
                  <a:lnTo>
                    <a:pt x="170" y="111"/>
                  </a:lnTo>
                  <a:lnTo>
                    <a:pt x="198" y="76"/>
                  </a:lnTo>
                  <a:lnTo>
                    <a:pt x="235" y="48"/>
                  </a:lnTo>
                  <a:lnTo>
                    <a:pt x="278" y="22"/>
                  </a:lnTo>
                  <a:lnTo>
                    <a:pt x="331" y="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4" name="Freeform 20"/>
            <p:cNvSpPr>
              <a:spLocks noEditPoints="1"/>
            </p:cNvSpPr>
            <p:nvPr/>
          </p:nvSpPr>
          <p:spPr bwMode="auto">
            <a:xfrm>
              <a:off x="1960" y="1701"/>
              <a:ext cx="680" cy="737"/>
            </a:xfrm>
            <a:custGeom>
              <a:avLst/>
              <a:gdLst/>
              <a:ahLst/>
              <a:cxnLst>
                <a:cxn ang="0">
                  <a:pos x="396" y="38"/>
                </a:cxn>
                <a:cxn ang="0">
                  <a:pos x="328" y="64"/>
                </a:cxn>
                <a:cxn ang="0">
                  <a:pos x="248" y="130"/>
                </a:cxn>
                <a:cxn ang="0">
                  <a:pos x="186" y="235"/>
                </a:cxn>
                <a:cxn ang="0">
                  <a:pos x="143" y="356"/>
                </a:cxn>
                <a:cxn ang="0">
                  <a:pos x="121" y="480"/>
                </a:cxn>
                <a:cxn ang="0">
                  <a:pos x="121" y="581"/>
                </a:cxn>
                <a:cxn ang="0">
                  <a:pos x="161" y="661"/>
                </a:cxn>
                <a:cxn ang="0">
                  <a:pos x="223" y="699"/>
                </a:cxn>
                <a:cxn ang="0">
                  <a:pos x="300" y="695"/>
                </a:cxn>
                <a:cxn ang="0">
                  <a:pos x="393" y="645"/>
                </a:cxn>
                <a:cxn ang="0">
                  <a:pos x="470" y="553"/>
                </a:cxn>
                <a:cxn ang="0">
                  <a:pos x="520" y="432"/>
                </a:cxn>
                <a:cxn ang="0">
                  <a:pos x="551" y="305"/>
                </a:cxn>
                <a:cxn ang="0">
                  <a:pos x="563" y="213"/>
                </a:cxn>
                <a:cxn ang="0">
                  <a:pos x="547" y="124"/>
                </a:cxn>
                <a:cxn ang="0">
                  <a:pos x="501" y="61"/>
                </a:cxn>
                <a:cxn ang="0">
                  <a:pos x="424" y="38"/>
                </a:cxn>
                <a:cxn ang="0">
                  <a:pos x="486" y="7"/>
                </a:cxn>
                <a:cxn ang="0">
                  <a:pos x="585" y="54"/>
                </a:cxn>
                <a:cxn ang="0">
                  <a:pos x="653" y="146"/>
                </a:cxn>
                <a:cxn ang="0">
                  <a:pos x="680" y="273"/>
                </a:cxn>
                <a:cxn ang="0">
                  <a:pos x="643" y="448"/>
                </a:cxn>
                <a:cxn ang="0">
                  <a:pos x="544" y="594"/>
                </a:cxn>
                <a:cxn ang="0">
                  <a:pos x="408" y="699"/>
                </a:cxn>
                <a:cxn ang="0">
                  <a:pos x="254" y="737"/>
                </a:cxn>
                <a:cxn ang="0">
                  <a:pos x="139" y="711"/>
                </a:cxn>
                <a:cxn ang="0">
                  <a:pos x="53" y="638"/>
                </a:cxn>
                <a:cxn ang="0">
                  <a:pos x="7" y="530"/>
                </a:cxn>
                <a:cxn ang="0">
                  <a:pos x="10" y="378"/>
                </a:cxn>
                <a:cxn ang="0">
                  <a:pos x="78" y="216"/>
                </a:cxn>
                <a:cxn ang="0">
                  <a:pos x="195" y="86"/>
                </a:cxn>
                <a:cxn ang="0">
                  <a:pos x="347" y="10"/>
                </a:cxn>
              </a:cxnLst>
              <a:rect l="0" t="0" r="r" b="b"/>
              <a:pathLst>
                <a:path w="680" h="737">
                  <a:moveTo>
                    <a:pt x="424" y="38"/>
                  </a:moveTo>
                  <a:lnTo>
                    <a:pt x="396" y="38"/>
                  </a:lnTo>
                  <a:lnTo>
                    <a:pt x="365" y="48"/>
                  </a:lnTo>
                  <a:lnTo>
                    <a:pt x="328" y="64"/>
                  </a:lnTo>
                  <a:lnTo>
                    <a:pt x="291" y="92"/>
                  </a:lnTo>
                  <a:lnTo>
                    <a:pt x="248" y="130"/>
                  </a:lnTo>
                  <a:lnTo>
                    <a:pt x="207" y="184"/>
                  </a:lnTo>
                  <a:lnTo>
                    <a:pt x="186" y="235"/>
                  </a:lnTo>
                  <a:lnTo>
                    <a:pt x="164" y="292"/>
                  </a:lnTo>
                  <a:lnTo>
                    <a:pt x="143" y="356"/>
                  </a:lnTo>
                  <a:lnTo>
                    <a:pt x="130" y="419"/>
                  </a:lnTo>
                  <a:lnTo>
                    <a:pt x="121" y="480"/>
                  </a:lnTo>
                  <a:lnTo>
                    <a:pt x="118" y="524"/>
                  </a:lnTo>
                  <a:lnTo>
                    <a:pt x="121" y="581"/>
                  </a:lnTo>
                  <a:lnTo>
                    <a:pt x="136" y="626"/>
                  </a:lnTo>
                  <a:lnTo>
                    <a:pt x="161" y="661"/>
                  </a:lnTo>
                  <a:lnTo>
                    <a:pt x="189" y="683"/>
                  </a:lnTo>
                  <a:lnTo>
                    <a:pt x="223" y="699"/>
                  </a:lnTo>
                  <a:lnTo>
                    <a:pt x="257" y="702"/>
                  </a:lnTo>
                  <a:lnTo>
                    <a:pt x="300" y="695"/>
                  </a:lnTo>
                  <a:lnTo>
                    <a:pt x="347" y="676"/>
                  </a:lnTo>
                  <a:lnTo>
                    <a:pt x="393" y="645"/>
                  </a:lnTo>
                  <a:lnTo>
                    <a:pt x="433" y="603"/>
                  </a:lnTo>
                  <a:lnTo>
                    <a:pt x="470" y="553"/>
                  </a:lnTo>
                  <a:lnTo>
                    <a:pt x="498" y="495"/>
                  </a:lnTo>
                  <a:lnTo>
                    <a:pt x="520" y="432"/>
                  </a:lnTo>
                  <a:lnTo>
                    <a:pt x="538" y="365"/>
                  </a:lnTo>
                  <a:lnTo>
                    <a:pt x="551" y="305"/>
                  </a:lnTo>
                  <a:lnTo>
                    <a:pt x="560" y="251"/>
                  </a:lnTo>
                  <a:lnTo>
                    <a:pt x="563" y="213"/>
                  </a:lnTo>
                  <a:lnTo>
                    <a:pt x="560" y="165"/>
                  </a:lnTo>
                  <a:lnTo>
                    <a:pt x="547" y="124"/>
                  </a:lnTo>
                  <a:lnTo>
                    <a:pt x="526" y="89"/>
                  </a:lnTo>
                  <a:lnTo>
                    <a:pt x="501" y="61"/>
                  </a:lnTo>
                  <a:lnTo>
                    <a:pt x="464" y="41"/>
                  </a:lnTo>
                  <a:lnTo>
                    <a:pt x="424" y="38"/>
                  </a:lnTo>
                  <a:close/>
                  <a:moveTo>
                    <a:pt x="427" y="0"/>
                  </a:moveTo>
                  <a:lnTo>
                    <a:pt x="486" y="7"/>
                  </a:lnTo>
                  <a:lnTo>
                    <a:pt x="538" y="26"/>
                  </a:lnTo>
                  <a:lnTo>
                    <a:pt x="585" y="54"/>
                  </a:lnTo>
                  <a:lnTo>
                    <a:pt x="625" y="95"/>
                  </a:lnTo>
                  <a:lnTo>
                    <a:pt x="653" y="146"/>
                  </a:lnTo>
                  <a:lnTo>
                    <a:pt x="674" y="207"/>
                  </a:lnTo>
                  <a:lnTo>
                    <a:pt x="680" y="273"/>
                  </a:lnTo>
                  <a:lnTo>
                    <a:pt x="671" y="362"/>
                  </a:lnTo>
                  <a:lnTo>
                    <a:pt x="643" y="448"/>
                  </a:lnTo>
                  <a:lnTo>
                    <a:pt x="600" y="524"/>
                  </a:lnTo>
                  <a:lnTo>
                    <a:pt x="544" y="594"/>
                  </a:lnTo>
                  <a:lnTo>
                    <a:pt x="483" y="654"/>
                  </a:lnTo>
                  <a:lnTo>
                    <a:pt x="408" y="699"/>
                  </a:lnTo>
                  <a:lnTo>
                    <a:pt x="331" y="727"/>
                  </a:lnTo>
                  <a:lnTo>
                    <a:pt x="254" y="737"/>
                  </a:lnTo>
                  <a:lnTo>
                    <a:pt x="192" y="730"/>
                  </a:lnTo>
                  <a:lnTo>
                    <a:pt x="139" y="711"/>
                  </a:lnTo>
                  <a:lnTo>
                    <a:pt x="93" y="680"/>
                  </a:lnTo>
                  <a:lnTo>
                    <a:pt x="53" y="638"/>
                  </a:lnTo>
                  <a:lnTo>
                    <a:pt x="25" y="588"/>
                  </a:lnTo>
                  <a:lnTo>
                    <a:pt x="7" y="530"/>
                  </a:lnTo>
                  <a:lnTo>
                    <a:pt x="0" y="464"/>
                  </a:lnTo>
                  <a:lnTo>
                    <a:pt x="10" y="378"/>
                  </a:lnTo>
                  <a:lnTo>
                    <a:pt x="37" y="292"/>
                  </a:lnTo>
                  <a:lnTo>
                    <a:pt x="78" y="216"/>
                  </a:lnTo>
                  <a:lnTo>
                    <a:pt x="133" y="146"/>
                  </a:lnTo>
                  <a:lnTo>
                    <a:pt x="195" y="86"/>
                  </a:lnTo>
                  <a:lnTo>
                    <a:pt x="269" y="41"/>
                  </a:lnTo>
                  <a:lnTo>
                    <a:pt x="347" y="10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5" name="Freeform 21"/>
            <p:cNvSpPr>
              <a:spLocks/>
            </p:cNvSpPr>
            <p:nvPr/>
          </p:nvSpPr>
          <p:spPr bwMode="auto">
            <a:xfrm>
              <a:off x="2817" y="1200"/>
              <a:ext cx="367" cy="1628"/>
            </a:xfrm>
            <a:custGeom>
              <a:avLst/>
              <a:gdLst/>
              <a:ahLst/>
              <a:cxnLst>
                <a:cxn ang="0">
                  <a:pos x="358" y="3"/>
                </a:cxn>
                <a:cxn ang="0">
                  <a:pos x="367" y="9"/>
                </a:cxn>
                <a:cxn ang="0">
                  <a:pos x="367" y="19"/>
                </a:cxn>
                <a:cxn ang="0">
                  <a:pos x="364" y="25"/>
                </a:cxn>
                <a:cxn ang="0">
                  <a:pos x="355" y="38"/>
                </a:cxn>
                <a:cxn ang="0">
                  <a:pos x="278" y="123"/>
                </a:cxn>
                <a:cxn ang="0">
                  <a:pos x="179" y="301"/>
                </a:cxn>
                <a:cxn ang="0">
                  <a:pos x="120" y="498"/>
                </a:cxn>
                <a:cxn ang="0">
                  <a:pos x="95" y="708"/>
                </a:cxn>
                <a:cxn ang="0">
                  <a:pos x="95" y="911"/>
                </a:cxn>
                <a:cxn ang="0">
                  <a:pos x="117" y="1111"/>
                </a:cxn>
                <a:cxn ang="0">
                  <a:pos x="173" y="1311"/>
                </a:cxn>
                <a:cxn ang="0">
                  <a:pos x="272" y="1495"/>
                </a:cxn>
                <a:cxn ang="0">
                  <a:pos x="352" y="1587"/>
                </a:cxn>
                <a:cxn ang="0">
                  <a:pos x="361" y="1600"/>
                </a:cxn>
                <a:cxn ang="0">
                  <a:pos x="367" y="1606"/>
                </a:cxn>
                <a:cxn ang="0">
                  <a:pos x="367" y="1612"/>
                </a:cxn>
                <a:cxn ang="0">
                  <a:pos x="367" y="1619"/>
                </a:cxn>
                <a:cxn ang="0">
                  <a:pos x="358" y="1625"/>
                </a:cxn>
                <a:cxn ang="0">
                  <a:pos x="340" y="1622"/>
                </a:cxn>
                <a:cxn ang="0">
                  <a:pos x="290" y="1584"/>
                </a:cxn>
                <a:cxn ang="0">
                  <a:pos x="219" y="1508"/>
                </a:cxn>
                <a:cxn ang="0">
                  <a:pos x="142" y="1390"/>
                </a:cxn>
                <a:cxn ang="0">
                  <a:pos x="58" y="1209"/>
                </a:cxn>
                <a:cxn ang="0">
                  <a:pos x="12" y="996"/>
                </a:cxn>
                <a:cxn ang="0">
                  <a:pos x="0" y="815"/>
                </a:cxn>
                <a:cxn ang="0">
                  <a:pos x="18" y="584"/>
                </a:cxn>
                <a:cxn ang="0">
                  <a:pos x="98" y="317"/>
                </a:cxn>
                <a:cxn ang="0">
                  <a:pos x="176" y="181"/>
                </a:cxn>
                <a:cxn ang="0">
                  <a:pos x="253" y="82"/>
                </a:cxn>
                <a:cxn ang="0">
                  <a:pos x="318" y="22"/>
                </a:cxn>
                <a:cxn ang="0">
                  <a:pos x="349" y="0"/>
                </a:cxn>
              </a:cxnLst>
              <a:rect l="0" t="0" r="r" b="b"/>
              <a:pathLst>
                <a:path w="367" h="1628">
                  <a:moveTo>
                    <a:pt x="349" y="0"/>
                  </a:moveTo>
                  <a:lnTo>
                    <a:pt x="358" y="3"/>
                  </a:lnTo>
                  <a:lnTo>
                    <a:pt x="361" y="6"/>
                  </a:lnTo>
                  <a:lnTo>
                    <a:pt x="367" y="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7" y="22"/>
                  </a:lnTo>
                  <a:lnTo>
                    <a:pt x="364" y="25"/>
                  </a:lnTo>
                  <a:lnTo>
                    <a:pt x="361" y="31"/>
                  </a:lnTo>
                  <a:lnTo>
                    <a:pt x="355" y="38"/>
                  </a:lnTo>
                  <a:lnTo>
                    <a:pt x="346" y="44"/>
                  </a:lnTo>
                  <a:lnTo>
                    <a:pt x="278" y="123"/>
                  </a:lnTo>
                  <a:lnTo>
                    <a:pt x="225" y="212"/>
                  </a:lnTo>
                  <a:lnTo>
                    <a:pt x="179" y="301"/>
                  </a:lnTo>
                  <a:lnTo>
                    <a:pt x="145" y="400"/>
                  </a:lnTo>
                  <a:lnTo>
                    <a:pt x="120" y="498"/>
                  </a:lnTo>
                  <a:lnTo>
                    <a:pt x="105" y="603"/>
                  </a:lnTo>
                  <a:lnTo>
                    <a:pt x="95" y="708"/>
                  </a:lnTo>
                  <a:lnTo>
                    <a:pt x="92" y="815"/>
                  </a:lnTo>
                  <a:lnTo>
                    <a:pt x="95" y="911"/>
                  </a:lnTo>
                  <a:lnTo>
                    <a:pt x="102" y="1009"/>
                  </a:lnTo>
                  <a:lnTo>
                    <a:pt x="117" y="1111"/>
                  </a:lnTo>
                  <a:lnTo>
                    <a:pt x="142" y="1209"/>
                  </a:lnTo>
                  <a:lnTo>
                    <a:pt x="173" y="1311"/>
                  </a:lnTo>
                  <a:lnTo>
                    <a:pt x="216" y="1406"/>
                  </a:lnTo>
                  <a:lnTo>
                    <a:pt x="272" y="1495"/>
                  </a:lnTo>
                  <a:lnTo>
                    <a:pt x="340" y="1577"/>
                  </a:lnTo>
                  <a:lnTo>
                    <a:pt x="352" y="1587"/>
                  </a:lnTo>
                  <a:lnTo>
                    <a:pt x="358" y="1593"/>
                  </a:lnTo>
                  <a:lnTo>
                    <a:pt x="361" y="1600"/>
                  </a:lnTo>
                  <a:lnTo>
                    <a:pt x="364" y="1603"/>
                  </a:lnTo>
                  <a:lnTo>
                    <a:pt x="367" y="1606"/>
                  </a:lnTo>
                  <a:lnTo>
                    <a:pt x="367" y="1609"/>
                  </a:lnTo>
                  <a:lnTo>
                    <a:pt x="367" y="1612"/>
                  </a:lnTo>
                  <a:lnTo>
                    <a:pt x="367" y="1612"/>
                  </a:lnTo>
                  <a:lnTo>
                    <a:pt x="367" y="1619"/>
                  </a:lnTo>
                  <a:lnTo>
                    <a:pt x="361" y="1625"/>
                  </a:lnTo>
                  <a:lnTo>
                    <a:pt x="358" y="1625"/>
                  </a:lnTo>
                  <a:lnTo>
                    <a:pt x="349" y="1628"/>
                  </a:lnTo>
                  <a:lnTo>
                    <a:pt x="340" y="1622"/>
                  </a:lnTo>
                  <a:lnTo>
                    <a:pt x="318" y="1609"/>
                  </a:lnTo>
                  <a:lnTo>
                    <a:pt x="290" y="1584"/>
                  </a:lnTo>
                  <a:lnTo>
                    <a:pt x="256" y="1549"/>
                  </a:lnTo>
                  <a:lnTo>
                    <a:pt x="219" y="1508"/>
                  </a:lnTo>
                  <a:lnTo>
                    <a:pt x="179" y="1454"/>
                  </a:lnTo>
                  <a:lnTo>
                    <a:pt x="142" y="1390"/>
                  </a:lnTo>
                  <a:lnTo>
                    <a:pt x="105" y="1320"/>
                  </a:lnTo>
                  <a:lnTo>
                    <a:pt x="58" y="1209"/>
                  </a:lnTo>
                  <a:lnTo>
                    <a:pt x="30" y="1101"/>
                  </a:lnTo>
                  <a:lnTo>
                    <a:pt x="12" y="996"/>
                  </a:lnTo>
                  <a:lnTo>
                    <a:pt x="3" y="898"/>
                  </a:lnTo>
                  <a:lnTo>
                    <a:pt x="0" y="815"/>
                  </a:lnTo>
                  <a:lnTo>
                    <a:pt x="3" y="704"/>
                  </a:lnTo>
                  <a:lnTo>
                    <a:pt x="18" y="584"/>
                  </a:lnTo>
                  <a:lnTo>
                    <a:pt x="49" y="450"/>
                  </a:lnTo>
                  <a:lnTo>
                    <a:pt x="98" y="317"/>
                  </a:lnTo>
                  <a:lnTo>
                    <a:pt x="136" y="244"/>
                  </a:lnTo>
                  <a:lnTo>
                    <a:pt x="176" y="181"/>
                  </a:lnTo>
                  <a:lnTo>
                    <a:pt x="216" y="127"/>
                  </a:lnTo>
                  <a:lnTo>
                    <a:pt x="253" y="82"/>
                  </a:lnTo>
                  <a:lnTo>
                    <a:pt x="290" y="47"/>
                  </a:lnTo>
                  <a:lnTo>
                    <a:pt x="318" y="22"/>
                  </a:lnTo>
                  <a:lnTo>
                    <a:pt x="340" y="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6" name="Freeform 22"/>
            <p:cNvSpPr>
              <a:spLocks/>
            </p:cNvSpPr>
            <p:nvPr/>
          </p:nvSpPr>
          <p:spPr bwMode="auto">
            <a:xfrm>
              <a:off x="3339" y="1339"/>
              <a:ext cx="658" cy="1118"/>
            </a:xfrm>
            <a:custGeom>
              <a:avLst/>
              <a:gdLst/>
              <a:ahLst/>
              <a:cxnLst>
                <a:cxn ang="0">
                  <a:pos x="448" y="19"/>
                </a:cxn>
                <a:cxn ang="0">
                  <a:pos x="584" y="121"/>
                </a:cxn>
                <a:cxn ang="0">
                  <a:pos x="606" y="286"/>
                </a:cxn>
                <a:cxn ang="0">
                  <a:pos x="507" y="445"/>
                </a:cxn>
                <a:cxn ang="0">
                  <a:pos x="392" y="508"/>
                </a:cxn>
                <a:cxn ang="0">
                  <a:pos x="460" y="530"/>
                </a:cxn>
                <a:cxn ang="0">
                  <a:pos x="606" y="642"/>
                </a:cxn>
                <a:cxn ang="0">
                  <a:pos x="658" y="803"/>
                </a:cxn>
                <a:cxn ang="0">
                  <a:pos x="584" y="997"/>
                </a:cxn>
                <a:cxn ang="0">
                  <a:pos x="399" y="1108"/>
                </a:cxn>
                <a:cxn ang="0">
                  <a:pos x="179" y="1092"/>
                </a:cxn>
                <a:cxn ang="0">
                  <a:pos x="34" y="978"/>
                </a:cxn>
                <a:cxn ang="0">
                  <a:pos x="6" y="826"/>
                </a:cxn>
                <a:cxn ang="0">
                  <a:pos x="62" y="769"/>
                </a:cxn>
                <a:cxn ang="0">
                  <a:pos x="139" y="781"/>
                </a:cxn>
                <a:cxn ang="0">
                  <a:pos x="176" y="861"/>
                </a:cxn>
                <a:cxn ang="0">
                  <a:pos x="133" y="937"/>
                </a:cxn>
                <a:cxn ang="0">
                  <a:pos x="105" y="991"/>
                </a:cxn>
                <a:cxn ang="0">
                  <a:pos x="232" y="1061"/>
                </a:cxn>
                <a:cxn ang="0">
                  <a:pos x="337" y="1070"/>
                </a:cxn>
                <a:cxn ang="0">
                  <a:pos x="417" y="1032"/>
                </a:cxn>
                <a:cxn ang="0">
                  <a:pos x="479" y="927"/>
                </a:cxn>
                <a:cxn ang="0">
                  <a:pos x="488" y="737"/>
                </a:cxn>
                <a:cxn ang="0">
                  <a:pos x="433" y="591"/>
                </a:cxn>
                <a:cxn ang="0">
                  <a:pos x="306" y="534"/>
                </a:cxn>
                <a:cxn ang="0">
                  <a:pos x="213" y="534"/>
                </a:cxn>
                <a:cxn ang="0">
                  <a:pos x="198" y="524"/>
                </a:cxn>
                <a:cxn ang="0">
                  <a:pos x="201" y="505"/>
                </a:cxn>
                <a:cxn ang="0">
                  <a:pos x="216" y="496"/>
                </a:cxn>
                <a:cxn ang="0">
                  <a:pos x="263" y="492"/>
                </a:cxn>
                <a:cxn ang="0">
                  <a:pos x="337" y="483"/>
                </a:cxn>
                <a:cxn ang="0">
                  <a:pos x="423" y="407"/>
                </a:cxn>
                <a:cxn ang="0">
                  <a:pos x="464" y="273"/>
                </a:cxn>
                <a:cxn ang="0">
                  <a:pos x="464" y="165"/>
                </a:cxn>
                <a:cxn ang="0">
                  <a:pos x="402" y="64"/>
                </a:cxn>
                <a:cxn ang="0">
                  <a:pos x="315" y="38"/>
                </a:cxn>
                <a:cxn ang="0">
                  <a:pos x="207" y="61"/>
                </a:cxn>
                <a:cxn ang="0">
                  <a:pos x="105" y="140"/>
                </a:cxn>
                <a:cxn ang="0">
                  <a:pos x="154" y="146"/>
                </a:cxn>
                <a:cxn ang="0">
                  <a:pos x="201" y="191"/>
                </a:cxn>
                <a:cxn ang="0">
                  <a:pos x="182" y="280"/>
                </a:cxn>
                <a:cxn ang="0">
                  <a:pos x="90" y="299"/>
                </a:cxn>
                <a:cxn ang="0">
                  <a:pos x="43" y="219"/>
                </a:cxn>
                <a:cxn ang="0">
                  <a:pos x="120" y="64"/>
                </a:cxn>
                <a:cxn ang="0">
                  <a:pos x="324" y="0"/>
                </a:cxn>
              </a:cxnLst>
              <a:rect l="0" t="0" r="r" b="b"/>
              <a:pathLst>
                <a:path w="658" h="1118">
                  <a:moveTo>
                    <a:pt x="324" y="0"/>
                  </a:moveTo>
                  <a:lnTo>
                    <a:pt x="386" y="3"/>
                  </a:lnTo>
                  <a:lnTo>
                    <a:pt x="448" y="19"/>
                  </a:lnTo>
                  <a:lnTo>
                    <a:pt x="501" y="45"/>
                  </a:lnTo>
                  <a:lnTo>
                    <a:pt x="547" y="80"/>
                  </a:lnTo>
                  <a:lnTo>
                    <a:pt x="584" y="121"/>
                  </a:lnTo>
                  <a:lnTo>
                    <a:pt x="606" y="169"/>
                  </a:lnTo>
                  <a:lnTo>
                    <a:pt x="615" y="223"/>
                  </a:lnTo>
                  <a:lnTo>
                    <a:pt x="606" y="286"/>
                  </a:lnTo>
                  <a:lnTo>
                    <a:pt x="587" y="346"/>
                  </a:lnTo>
                  <a:lnTo>
                    <a:pt x="553" y="397"/>
                  </a:lnTo>
                  <a:lnTo>
                    <a:pt x="507" y="445"/>
                  </a:lnTo>
                  <a:lnTo>
                    <a:pt x="454" y="483"/>
                  </a:lnTo>
                  <a:lnTo>
                    <a:pt x="392" y="508"/>
                  </a:lnTo>
                  <a:lnTo>
                    <a:pt x="392" y="508"/>
                  </a:lnTo>
                  <a:lnTo>
                    <a:pt x="392" y="508"/>
                  </a:lnTo>
                  <a:lnTo>
                    <a:pt x="392" y="508"/>
                  </a:lnTo>
                  <a:lnTo>
                    <a:pt x="460" y="530"/>
                  </a:lnTo>
                  <a:lnTo>
                    <a:pt x="516" y="559"/>
                  </a:lnTo>
                  <a:lnTo>
                    <a:pt x="566" y="597"/>
                  </a:lnTo>
                  <a:lnTo>
                    <a:pt x="606" y="642"/>
                  </a:lnTo>
                  <a:lnTo>
                    <a:pt x="634" y="692"/>
                  </a:lnTo>
                  <a:lnTo>
                    <a:pt x="652" y="746"/>
                  </a:lnTo>
                  <a:lnTo>
                    <a:pt x="658" y="803"/>
                  </a:lnTo>
                  <a:lnTo>
                    <a:pt x="649" y="873"/>
                  </a:lnTo>
                  <a:lnTo>
                    <a:pt x="624" y="937"/>
                  </a:lnTo>
                  <a:lnTo>
                    <a:pt x="584" y="997"/>
                  </a:lnTo>
                  <a:lnTo>
                    <a:pt x="535" y="1045"/>
                  </a:lnTo>
                  <a:lnTo>
                    <a:pt x="470" y="1083"/>
                  </a:lnTo>
                  <a:lnTo>
                    <a:pt x="399" y="1108"/>
                  </a:lnTo>
                  <a:lnTo>
                    <a:pt x="318" y="1118"/>
                  </a:lnTo>
                  <a:lnTo>
                    <a:pt x="247" y="1111"/>
                  </a:lnTo>
                  <a:lnTo>
                    <a:pt x="179" y="1092"/>
                  </a:lnTo>
                  <a:lnTo>
                    <a:pt x="120" y="1064"/>
                  </a:lnTo>
                  <a:lnTo>
                    <a:pt x="71" y="1026"/>
                  </a:lnTo>
                  <a:lnTo>
                    <a:pt x="34" y="978"/>
                  </a:lnTo>
                  <a:lnTo>
                    <a:pt x="9" y="924"/>
                  </a:lnTo>
                  <a:lnTo>
                    <a:pt x="0" y="861"/>
                  </a:lnTo>
                  <a:lnTo>
                    <a:pt x="6" y="826"/>
                  </a:lnTo>
                  <a:lnTo>
                    <a:pt x="18" y="797"/>
                  </a:lnTo>
                  <a:lnTo>
                    <a:pt x="40" y="781"/>
                  </a:lnTo>
                  <a:lnTo>
                    <a:pt x="62" y="769"/>
                  </a:lnTo>
                  <a:lnTo>
                    <a:pt x="86" y="769"/>
                  </a:lnTo>
                  <a:lnTo>
                    <a:pt x="114" y="772"/>
                  </a:lnTo>
                  <a:lnTo>
                    <a:pt x="139" y="781"/>
                  </a:lnTo>
                  <a:lnTo>
                    <a:pt x="158" y="800"/>
                  </a:lnTo>
                  <a:lnTo>
                    <a:pt x="173" y="826"/>
                  </a:lnTo>
                  <a:lnTo>
                    <a:pt x="176" y="861"/>
                  </a:lnTo>
                  <a:lnTo>
                    <a:pt x="170" y="892"/>
                  </a:lnTo>
                  <a:lnTo>
                    <a:pt x="154" y="918"/>
                  </a:lnTo>
                  <a:lnTo>
                    <a:pt x="133" y="937"/>
                  </a:lnTo>
                  <a:lnTo>
                    <a:pt x="105" y="950"/>
                  </a:lnTo>
                  <a:lnTo>
                    <a:pt x="71" y="950"/>
                  </a:lnTo>
                  <a:lnTo>
                    <a:pt x="105" y="991"/>
                  </a:lnTo>
                  <a:lnTo>
                    <a:pt x="145" y="1023"/>
                  </a:lnTo>
                  <a:lnTo>
                    <a:pt x="188" y="1045"/>
                  </a:lnTo>
                  <a:lnTo>
                    <a:pt x="232" y="1061"/>
                  </a:lnTo>
                  <a:lnTo>
                    <a:pt x="275" y="1070"/>
                  </a:lnTo>
                  <a:lnTo>
                    <a:pt x="312" y="1070"/>
                  </a:lnTo>
                  <a:lnTo>
                    <a:pt x="337" y="1070"/>
                  </a:lnTo>
                  <a:lnTo>
                    <a:pt x="365" y="1064"/>
                  </a:lnTo>
                  <a:lnTo>
                    <a:pt x="389" y="1051"/>
                  </a:lnTo>
                  <a:lnTo>
                    <a:pt x="417" y="1032"/>
                  </a:lnTo>
                  <a:lnTo>
                    <a:pt x="442" y="1007"/>
                  </a:lnTo>
                  <a:lnTo>
                    <a:pt x="460" y="972"/>
                  </a:lnTo>
                  <a:lnTo>
                    <a:pt x="479" y="927"/>
                  </a:lnTo>
                  <a:lnTo>
                    <a:pt x="488" y="870"/>
                  </a:lnTo>
                  <a:lnTo>
                    <a:pt x="491" y="803"/>
                  </a:lnTo>
                  <a:lnTo>
                    <a:pt x="488" y="737"/>
                  </a:lnTo>
                  <a:lnTo>
                    <a:pt x="479" y="680"/>
                  </a:lnTo>
                  <a:lnTo>
                    <a:pt x="460" y="632"/>
                  </a:lnTo>
                  <a:lnTo>
                    <a:pt x="433" y="591"/>
                  </a:lnTo>
                  <a:lnTo>
                    <a:pt x="399" y="559"/>
                  </a:lnTo>
                  <a:lnTo>
                    <a:pt x="355" y="540"/>
                  </a:lnTo>
                  <a:lnTo>
                    <a:pt x="306" y="534"/>
                  </a:lnTo>
                  <a:lnTo>
                    <a:pt x="235" y="534"/>
                  </a:lnTo>
                  <a:lnTo>
                    <a:pt x="222" y="534"/>
                  </a:lnTo>
                  <a:lnTo>
                    <a:pt x="213" y="534"/>
                  </a:lnTo>
                  <a:lnTo>
                    <a:pt x="207" y="534"/>
                  </a:lnTo>
                  <a:lnTo>
                    <a:pt x="201" y="530"/>
                  </a:lnTo>
                  <a:lnTo>
                    <a:pt x="198" y="524"/>
                  </a:lnTo>
                  <a:lnTo>
                    <a:pt x="195" y="518"/>
                  </a:lnTo>
                  <a:lnTo>
                    <a:pt x="198" y="508"/>
                  </a:lnTo>
                  <a:lnTo>
                    <a:pt x="201" y="505"/>
                  </a:lnTo>
                  <a:lnTo>
                    <a:pt x="204" y="502"/>
                  </a:lnTo>
                  <a:lnTo>
                    <a:pt x="210" y="499"/>
                  </a:lnTo>
                  <a:lnTo>
                    <a:pt x="216" y="496"/>
                  </a:lnTo>
                  <a:lnTo>
                    <a:pt x="222" y="496"/>
                  </a:lnTo>
                  <a:lnTo>
                    <a:pt x="238" y="496"/>
                  </a:lnTo>
                  <a:lnTo>
                    <a:pt x="263" y="492"/>
                  </a:lnTo>
                  <a:lnTo>
                    <a:pt x="284" y="489"/>
                  </a:lnTo>
                  <a:lnTo>
                    <a:pt x="309" y="489"/>
                  </a:lnTo>
                  <a:lnTo>
                    <a:pt x="337" y="483"/>
                  </a:lnTo>
                  <a:lnTo>
                    <a:pt x="365" y="470"/>
                  </a:lnTo>
                  <a:lnTo>
                    <a:pt x="392" y="445"/>
                  </a:lnTo>
                  <a:lnTo>
                    <a:pt x="423" y="407"/>
                  </a:lnTo>
                  <a:lnTo>
                    <a:pt x="445" y="362"/>
                  </a:lnTo>
                  <a:lnTo>
                    <a:pt x="457" y="315"/>
                  </a:lnTo>
                  <a:lnTo>
                    <a:pt x="464" y="273"/>
                  </a:lnTo>
                  <a:lnTo>
                    <a:pt x="467" y="242"/>
                  </a:lnTo>
                  <a:lnTo>
                    <a:pt x="467" y="223"/>
                  </a:lnTo>
                  <a:lnTo>
                    <a:pt x="464" y="165"/>
                  </a:lnTo>
                  <a:lnTo>
                    <a:pt x="448" y="121"/>
                  </a:lnTo>
                  <a:lnTo>
                    <a:pt x="430" y="86"/>
                  </a:lnTo>
                  <a:lnTo>
                    <a:pt x="402" y="64"/>
                  </a:lnTo>
                  <a:lnTo>
                    <a:pt x="374" y="48"/>
                  </a:lnTo>
                  <a:lnTo>
                    <a:pt x="343" y="42"/>
                  </a:lnTo>
                  <a:lnTo>
                    <a:pt x="315" y="38"/>
                  </a:lnTo>
                  <a:lnTo>
                    <a:pt x="284" y="42"/>
                  </a:lnTo>
                  <a:lnTo>
                    <a:pt x="247" y="48"/>
                  </a:lnTo>
                  <a:lnTo>
                    <a:pt x="207" y="61"/>
                  </a:lnTo>
                  <a:lnTo>
                    <a:pt x="170" y="80"/>
                  </a:lnTo>
                  <a:lnTo>
                    <a:pt x="133" y="105"/>
                  </a:lnTo>
                  <a:lnTo>
                    <a:pt x="105" y="140"/>
                  </a:lnTo>
                  <a:lnTo>
                    <a:pt x="117" y="140"/>
                  </a:lnTo>
                  <a:lnTo>
                    <a:pt x="136" y="143"/>
                  </a:lnTo>
                  <a:lnTo>
                    <a:pt x="154" y="146"/>
                  </a:lnTo>
                  <a:lnTo>
                    <a:pt x="173" y="156"/>
                  </a:lnTo>
                  <a:lnTo>
                    <a:pt x="188" y="172"/>
                  </a:lnTo>
                  <a:lnTo>
                    <a:pt x="201" y="191"/>
                  </a:lnTo>
                  <a:lnTo>
                    <a:pt x="204" y="223"/>
                  </a:lnTo>
                  <a:lnTo>
                    <a:pt x="198" y="254"/>
                  </a:lnTo>
                  <a:lnTo>
                    <a:pt x="182" y="280"/>
                  </a:lnTo>
                  <a:lnTo>
                    <a:pt x="154" y="299"/>
                  </a:lnTo>
                  <a:lnTo>
                    <a:pt x="120" y="305"/>
                  </a:lnTo>
                  <a:lnTo>
                    <a:pt x="90" y="299"/>
                  </a:lnTo>
                  <a:lnTo>
                    <a:pt x="65" y="283"/>
                  </a:lnTo>
                  <a:lnTo>
                    <a:pt x="49" y="254"/>
                  </a:lnTo>
                  <a:lnTo>
                    <a:pt x="43" y="219"/>
                  </a:lnTo>
                  <a:lnTo>
                    <a:pt x="52" y="162"/>
                  </a:lnTo>
                  <a:lnTo>
                    <a:pt x="80" y="108"/>
                  </a:lnTo>
                  <a:lnTo>
                    <a:pt x="120" y="64"/>
                  </a:lnTo>
                  <a:lnTo>
                    <a:pt x="179" y="29"/>
                  </a:lnTo>
                  <a:lnTo>
                    <a:pt x="247" y="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7" name="Freeform 23"/>
            <p:cNvSpPr>
              <a:spLocks noEditPoints="1"/>
            </p:cNvSpPr>
            <p:nvPr/>
          </p:nvSpPr>
          <p:spPr bwMode="auto">
            <a:xfrm>
              <a:off x="4164" y="1200"/>
              <a:ext cx="368" cy="1628"/>
            </a:xfrm>
            <a:custGeom>
              <a:avLst/>
              <a:gdLst/>
              <a:ahLst/>
              <a:cxnLst>
                <a:cxn ang="0">
                  <a:pos x="368" y="815"/>
                </a:cxn>
                <a:cxn ang="0">
                  <a:pos x="368" y="812"/>
                </a:cxn>
                <a:cxn ang="0">
                  <a:pos x="28" y="6"/>
                </a:cxn>
                <a:cxn ang="0">
                  <a:pos x="77" y="44"/>
                </a:cxn>
                <a:cxn ang="0">
                  <a:pos x="149" y="123"/>
                </a:cxn>
                <a:cxn ang="0">
                  <a:pos x="226" y="238"/>
                </a:cxn>
                <a:cxn ang="0">
                  <a:pos x="309" y="419"/>
                </a:cxn>
                <a:cxn ang="0">
                  <a:pos x="356" y="635"/>
                </a:cxn>
                <a:cxn ang="0">
                  <a:pos x="368" y="815"/>
                </a:cxn>
                <a:cxn ang="0">
                  <a:pos x="349" y="1047"/>
                </a:cxn>
                <a:cxn ang="0">
                  <a:pos x="269" y="1311"/>
                </a:cxn>
                <a:cxn ang="0">
                  <a:pos x="192" y="1447"/>
                </a:cxn>
                <a:cxn ang="0">
                  <a:pos x="115" y="1546"/>
                </a:cxn>
                <a:cxn ang="0">
                  <a:pos x="50" y="1606"/>
                </a:cxn>
                <a:cxn ang="0">
                  <a:pos x="19" y="1628"/>
                </a:cxn>
                <a:cxn ang="0">
                  <a:pos x="6" y="1622"/>
                </a:cxn>
                <a:cxn ang="0">
                  <a:pos x="0" y="1612"/>
                </a:cxn>
                <a:cxn ang="0">
                  <a:pos x="0" y="1606"/>
                </a:cxn>
                <a:cxn ang="0">
                  <a:pos x="6" y="1596"/>
                </a:cxn>
                <a:cxn ang="0">
                  <a:pos x="22" y="1584"/>
                </a:cxn>
                <a:cxn ang="0">
                  <a:pos x="145" y="1415"/>
                </a:cxn>
                <a:cxn ang="0">
                  <a:pos x="223" y="1228"/>
                </a:cxn>
                <a:cxn ang="0">
                  <a:pos x="263" y="1022"/>
                </a:cxn>
                <a:cxn ang="0">
                  <a:pos x="275" y="812"/>
                </a:cxn>
                <a:cxn ang="0">
                  <a:pos x="254" y="542"/>
                </a:cxn>
                <a:cxn ang="0">
                  <a:pos x="192" y="314"/>
                </a:cxn>
                <a:cxn ang="0">
                  <a:pos x="93" y="130"/>
                </a:cxn>
                <a:cxn ang="0">
                  <a:pos x="19" y="44"/>
                </a:cxn>
                <a:cxn ang="0">
                  <a:pos x="6" y="31"/>
                </a:cxn>
                <a:cxn ang="0">
                  <a:pos x="0" y="25"/>
                </a:cxn>
                <a:cxn ang="0">
                  <a:pos x="0" y="19"/>
                </a:cxn>
                <a:cxn ang="0">
                  <a:pos x="0" y="12"/>
                </a:cxn>
                <a:cxn ang="0">
                  <a:pos x="9" y="3"/>
                </a:cxn>
              </a:cxnLst>
              <a:rect l="0" t="0" r="r" b="b"/>
              <a:pathLst>
                <a:path w="368" h="1628">
                  <a:moveTo>
                    <a:pt x="368" y="812"/>
                  </a:moveTo>
                  <a:lnTo>
                    <a:pt x="368" y="815"/>
                  </a:lnTo>
                  <a:lnTo>
                    <a:pt x="368" y="815"/>
                  </a:lnTo>
                  <a:lnTo>
                    <a:pt x="368" y="812"/>
                  </a:lnTo>
                  <a:close/>
                  <a:moveTo>
                    <a:pt x="19" y="0"/>
                  </a:moveTo>
                  <a:lnTo>
                    <a:pt x="28" y="6"/>
                  </a:lnTo>
                  <a:lnTo>
                    <a:pt x="50" y="22"/>
                  </a:lnTo>
                  <a:lnTo>
                    <a:pt x="77" y="44"/>
                  </a:lnTo>
                  <a:lnTo>
                    <a:pt x="111" y="79"/>
                  </a:lnTo>
                  <a:lnTo>
                    <a:pt x="149" y="123"/>
                  </a:lnTo>
                  <a:lnTo>
                    <a:pt x="189" y="174"/>
                  </a:lnTo>
                  <a:lnTo>
                    <a:pt x="226" y="238"/>
                  </a:lnTo>
                  <a:lnTo>
                    <a:pt x="263" y="308"/>
                  </a:lnTo>
                  <a:lnTo>
                    <a:pt x="309" y="419"/>
                  </a:lnTo>
                  <a:lnTo>
                    <a:pt x="337" y="530"/>
                  </a:lnTo>
                  <a:lnTo>
                    <a:pt x="356" y="635"/>
                  </a:lnTo>
                  <a:lnTo>
                    <a:pt x="365" y="730"/>
                  </a:lnTo>
                  <a:lnTo>
                    <a:pt x="368" y="815"/>
                  </a:lnTo>
                  <a:lnTo>
                    <a:pt x="365" y="923"/>
                  </a:lnTo>
                  <a:lnTo>
                    <a:pt x="349" y="1047"/>
                  </a:lnTo>
                  <a:lnTo>
                    <a:pt x="319" y="1177"/>
                  </a:lnTo>
                  <a:lnTo>
                    <a:pt x="269" y="1311"/>
                  </a:lnTo>
                  <a:lnTo>
                    <a:pt x="232" y="1384"/>
                  </a:lnTo>
                  <a:lnTo>
                    <a:pt x="192" y="1447"/>
                  </a:lnTo>
                  <a:lnTo>
                    <a:pt x="152" y="1501"/>
                  </a:lnTo>
                  <a:lnTo>
                    <a:pt x="115" y="1546"/>
                  </a:lnTo>
                  <a:lnTo>
                    <a:pt x="77" y="1581"/>
                  </a:lnTo>
                  <a:lnTo>
                    <a:pt x="50" y="1606"/>
                  </a:lnTo>
                  <a:lnTo>
                    <a:pt x="28" y="1622"/>
                  </a:lnTo>
                  <a:lnTo>
                    <a:pt x="19" y="1628"/>
                  </a:lnTo>
                  <a:lnTo>
                    <a:pt x="9" y="1625"/>
                  </a:lnTo>
                  <a:lnTo>
                    <a:pt x="6" y="1622"/>
                  </a:lnTo>
                  <a:lnTo>
                    <a:pt x="0" y="1619"/>
                  </a:lnTo>
                  <a:lnTo>
                    <a:pt x="0" y="1612"/>
                  </a:lnTo>
                  <a:lnTo>
                    <a:pt x="0" y="1609"/>
                  </a:lnTo>
                  <a:lnTo>
                    <a:pt x="0" y="1606"/>
                  </a:lnTo>
                  <a:lnTo>
                    <a:pt x="3" y="1603"/>
                  </a:lnTo>
                  <a:lnTo>
                    <a:pt x="6" y="1596"/>
                  </a:lnTo>
                  <a:lnTo>
                    <a:pt x="13" y="1593"/>
                  </a:lnTo>
                  <a:lnTo>
                    <a:pt x="22" y="1584"/>
                  </a:lnTo>
                  <a:lnTo>
                    <a:pt x="90" y="1504"/>
                  </a:lnTo>
                  <a:lnTo>
                    <a:pt x="145" y="1415"/>
                  </a:lnTo>
                  <a:lnTo>
                    <a:pt x="189" y="1323"/>
                  </a:lnTo>
                  <a:lnTo>
                    <a:pt x="223" y="1228"/>
                  </a:lnTo>
                  <a:lnTo>
                    <a:pt x="247" y="1127"/>
                  </a:lnTo>
                  <a:lnTo>
                    <a:pt x="263" y="1022"/>
                  </a:lnTo>
                  <a:lnTo>
                    <a:pt x="272" y="917"/>
                  </a:lnTo>
                  <a:lnTo>
                    <a:pt x="275" y="812"/>
                  </a:lnTo>
                  <a:lnTo>
                    <a:pt x="272" y="673"/>
                  </a:lnTo>
                  <a:lnTo>
                    <a:pt x="254" y="542"/>
                  </a:lnTo>
                  <a:lnTo>
                    <a:pt x="229" y="422"/>
                  </a:lnTo>
                  <a:lnTo>
                    <a:pt x="192" y="314"/>
                  </a:lnTo>
                  <a:lnTo>
                    <a:pt x="149" y="215"/>
                  </a:lnTo>
                  <a:lnTo>
                    <a:pt x="93" y="130"/>
                  </a:lnTo>
                  <a:lnTo>
                    <a:pt x="31" y="54"/>
                  </a:lnTo>
                  <a:lnTo>
                    <a:pt x="19" y="44"/>
                  </a:lnTo>
                  <a:lnTo>
                    <a:pt x="13" y="38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6" y="6"/>
                  </a:lnTo>
                  <a:lnTo>
                    <a:pt x="9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8" name="Freeform 24"/>
            <p:cNvSpPr>
              <a:spLocks noEditPoints="1"/>
            </p:cNvSpPr>
            <p:nvPr/>
          </p:nvSpPr>
          <p:spPr bwMode="auto">
            <a:xfrm>
              <a:off x="5138" y="1473"/>
              <a:ext cx="1057" cy="1082"/>
            </a:xfrm>
            <a:custGeom>
              <a:avLst/>
              <a:gdLst/>
              <a:ahLst/>
              <a:cxnLst>
                <a:cxn ang="0">
                  <a:pos x="547" y="1041"/>
                </a:cxn>
                <a:cxn ang="0">
                  <a:pos x="701" y="1009"/>
                </a:cxn>
                <a:cxn ang="0">
                  <a:pos x="837" y="927"/>
                </a:cxn>
                <a:cxn ang="0">
                  <a:pos x="943" y="806"/>
                </a:cxn>
                <a:cxn ang="0">
                  <a:pos x="1004" y="650"/>
                </a:cxn>
                <a:cxn ang="0">
                  <a:pos x="547" y="562"/>
                </a:cxn>
                <a:cxn ang="0">
                  <a:pos x="52" y="650"/>
                </a:cxn>
                <a:cxn ang="0">
                  <a:pos x="114" y="806"/>
                </a:cxn>
                <a:cxn ang="0">
                  <a:pos x="216" y="927"/>
                </a:cxn>
                <a:cxn ang="0">
                  <a:pos x="352" y="1009"/>
                </a:cxn>
                <a:cxn ang="0">
                  <a:pos x="507" y="1041"/>
                </a:cxn>
                <a:cxn ang="0">
                  <a:pos x="40" y="562"/>
                </a:cxn>
                <a:cxn ang="0">
                  <a:pos x="547" y="520"/>
                </a:cxn>
                <a:cxn ang="0">
                  <a:pos x="1001" y="422"/>
                </a:cxn>
                <a:cxn ang="0">
                  <a:pos x="927" y="254"/>
                </a:cxn>
                <a:cxn ang="0">
                  <a:pos x="800" y="127"/>
                </a:cxn>
                <a:cxn ang="0">
                  <a:pos x="637" y="54"/>
                </a:cxn>
                <a:cxn ang="0">
                  <a:pos x="507" y="41"/>
                </a:cxn>
                <a:cxn ang="0">
                  <a:pos x="349" y="73"/>
                </a:cxn>
                <a:cxn ang="0">
                  <a:pos x="216" y="155"/>
                </a:cxn>
                <a:cxn ang="0">
                  <a:pos x="111" y="276"/>
                </a:cxn>
                <a:cxn ang="0">
                  <a:pos x="49" y="431"/>
                </a:cxn>
                <a:cxn ang="0">
                  <a:pos x="507" y="520"/>
                </a:cxn>
                <a:cxn ang="0">
                  <a:pos x="528" y="0"/>
                </a:cxn>
                <a:cxn ang="0">
                  <a:pos x="714" y="31"/>
                </a:cxn>
                <a:cxn ang="0">
                  <a:pos x="868" y="127"/>
                </a:cxn>
                <a:cxn ang="0">
                  <a:pos x="986" y="266"/>
                </a:cxn>
                <a:cxn ang="0">
                  <a:pos x="1048" y="444"/>
                </a:cxn>
                <a:cxn ang="0">
                  <a:pos x="1048" y="638"/>
                </a:cxn>
                <a:cxn ang="0">
                  <a:pos x="986" y="812"/>
                </a:cxn>
                <a:cxn ang="0">
                  <a:pos x="868" y="955"/>
                </a:cxn>
                <a:cxn ang="0">
                  <a:pos x="714" y="1050"/>
                </a:cxn>
                <a:cxn ang="0">
                  <a:pos x="528" y="1082"/>
                </a:cxn>
                <a:cxn ang="0">
                  <a:pos x="343" y="1050"/>
                </a:cxn>
                <a:cxn ang="0">
                  <a:pos x="188" y="955"/>
                </a:cxn>
                <a:cxn ang="0">
                  <a:pos x="71" y="816"/>
                </a:cxn>
                <a:cxn ang="0">
                  <a:pos x="9" y="638"/>
                </a:cxn>
                <a:cxn ang="0">
                  <a:pos x="6" y="444"/>
                </a:cxn>
                <a:cxn ang="0">
                  <a:pos x="71" y="269"/>
                </a:cxn>
                <a:cxn ang="0">
                  <a:pos x="185" y="127"/>
                </a:cxn>
                <a:cxn ang="0">
                  <a:pos x="343" y="35"/>
                </a:cxn>
                <a:cxn ang="0">
                  <a:pos x="528" y="0"/>
                </a:cxn>
              </a:cxnLst>
              <a:rect l="0" t="0" r="r" b="b"/>
              <a:pathLst>
                <a:path w="1057" h="1082">
                  <a:moveTo>
                    <a:pt x="547" y="562"/>
                  </a:moveTo>
                  <a:lnTo>
                    <a:pt x="547" y="1041"/>
                  </a:lnTo>
                  <a:lnTo>
                    <a:pt x="627" y="1031"/>
                  </a:lnTo>
                  <a:lnTo>
                    <a:pt x="701" y="1009"/>
                  </a:lnTo>
                  <a:lnTo>
                    <a:pt x="773" y="974"/>
                  </a:lnTo>
                  <a:lnTo>
                    <a:pt x="837" y="927"/>
                  </a:lnTo>
                  <a:lnTo>
                    <a:pt x="893" y="873"/>
                  </a:lnTo>
                  <a:lnTo>
                    <a:pt x="943" y="806"/>
                  </a:lnTo>
                  <a:lnTo>
                    <a:pt x="980" y="733"/>
                  </a:lnTo>
                  <a:lnTo>
                    <a:pt x="1004" y="650"/>
                  </a:lnTo>
                  <a:lnTo>
                    <a:pt x="1017" y="562"/>
                  </a:lnTo>
                  <a:lnTo>
                    <a:pt x="547" y="562"/>
                  </a:lnTo>
                  <a:close/>
                  <a:moveTo>
                    <a:pt x="40" y="562"/>
                  </a:moveTo>
                  <a:lnTo>
                    <a:pt x="52" y="650"/>
                  </a:lnTo>
                  <a:lnTo>
                    <a:pt x="77" y="733"/>
                  </a:lnTo>
                  <a:lnTo>
                    <a:pt x="114" y="806"/>
                  </a:lnTo>
                  <a:lnTo>
                    <a:pt x="161" y="873"/>
                  </a:lnTo>
                  <a:lnTo>
                    <a:pt x="216" y="927"/>
                  </a:lnTo>
                  <a:lnTo>
                    <a:pt x="281" y="974"/>
                  </a:lnTo>
                  <a:lnTo>
                    <a:pt x="352" y="1009"/>
                  </a:lnTo>
                  <a:lnTo>
                    <a:pt x="426" y="1031"/>
                  </a:lnTo>
                  <a:lnTo>
                    <a:pt x="507" y="1041"/>
                  </a:lnTo>
                  <a:lnTo>
                    <a:pt x="507" y="562"/>
                  </a:lnTo>
                  <a:lnTo>
                    <a:pt x="40" y="562"/>
                  </a:lnTo>
                  <a:close/>
                  <a:moveTo>
                    <a:pt x="547" y="41"/>
                  </a:moveTo>
                  <a:lnTo>
                    <a:pt x="547" y="520"/>
                  </a:lnTo>
                  <a:lnTo>
                    <a:pt x="1017" y="520"/>
                  </a:lnTo>
                  <a:lnTo>
                    <a:pt x="1001" y="422"/>
                  </a:lnTo>
                  <a:lnTo>
                    <a:pt x="970" y="333"/>
                  </a:lnTo>
                  <a:lnTo>
                    <a:pt x="927" y="254"/>
                  </a:lnTo>
                  <a:lnTo>
                    <a:pt x="868" y="184"/>
                  </a:lnTo>
                  <a:lnTo>
                    <a:pt x="800" y="127"/>
                  </a:lnTo>
                  <a:lnTo>
                    <a:pt x="723" y="82"/>
                  </a:lnTo>
                  <a:lnTo>
                    <a:pt x="637" y="54"/>
                  </a:lnTo>
                  <a:lnTo>
                    <a:pt x="547" y="41"/>
                  </a:lnTo>
                  <a:close/>
                  <a:moveTo>
                    <a:pt x="507" y="41"/>
                  </a:moveTo>
                  <a:lnTo>
                    <a:pt x="426" y="50"/>
                  </a:lnTo>
                  <a:lnTo>
                    <a:pt x="349" y="73"/>
                  </a:lnTo>
                  <a:lnTo>
                    <a:pt x="278" y="111"/>
                  </a:lnTo>
                  <a:lnTo>
                    <a:pt x="216" y="155"/>
                  </a:lnTo>
                  <a:lnTo>
                    <a:pt x="161" y="212"/>
                  </a:lnTo>
                  <a:lnTo>
                    <a:pt x="111" y="276"/>
                  </a:lnTo>
                  <a:lnTo>
                    <a:pt x="77" y="352"/>
                  </a:lnTo>
                  <a:lnTo>
                    <a:pt x="49" y="431"/>
                  </a:lnTo>
                  <a:lnTo>
                    <a:pt x="40" y="520"/>
                  </a:lnTo>
                  <a:lnTo>
                    <a:pt x="507" y="520"/>
                  </a:lnTo>
                  <a:lnTo>
                    <a:pt x="507" y="41"/>
                  </a:lnTo>
                  <a:close/>
                  <a:moveTo>
                    <a:pt x="528" y="0"/>
                  </a:moveTo>
                  <a:lnTo>
                    <a:pt x="624" y="6"/>
                  </a:lnTo>
                  <a:lnTo>
                    <a:pt x="714" y="31"/>
                  </a:lnTo>
                  <a:lnTo>
                    <a:pt x="794" y="73"/>
                  </a:lnTo>
                  <a:lnTo>
                    <a:pt x="868" y="127"/>
                  </a:lnTo>
                  <a:lnTo>
                    <a:pt x="933" y="190"/>
                  </a:lnTo>
                  <a:lnTo>
                    <a:pt x="986" y="266"/>
                  </a:lnTo>
                  <a:lnTo>
                    <a:pt x="1023" y="352"/>
                  </a:lnTo>
                  <a:lnTo>
                    <a:pt x="1048" y="444"/>
                  </a:lnTo>
                  <a:lnTo>
                    <a:pt x="1057" y="542"/>
                  </a:lnTo>
                  <a:lnTo>
                    <a:pt x="1048" y="638"/>
                  </a:lnTo>
                  <a:lnTo>
                    <a:pt x="1023" y="730"/>
                  </a:lnTo>
                  <a:lnTo>
                    <a:pt x="986" y="812"/>
                  </a:lnTo>
                  <a:lnTo>
                    <a:pt x="933" y="889"/>
                  </a:lnTo>
                  <a:lnTo>
                    <a:pt x="868" y="955"/>
                  </a:lnTo>
                  <a:lnTo>
                    <a:pt x="794" y="1009"/>
                  </a:lnTo>
                  <a:lnTo>
                    <a:pt x="714" y="1050"/>
                  </a:lnTo>
                  <a:lnTo>
                    <a:pt x="621" y="1076"/>
                  </a:lnTo>
                  <a:lnTo>
                    <a:pt x="528" y="1082"/>
                  </a:lnTo>
                  <a:lnTo>
                    <a:pt x="433" y="1076"/>
                  </a:lnTo>
                  <a:lnTo>
                    <a:pt x="343" y="1050"/>
                  </a:lnTo>
                  <a:lnTo>
                    <a:pt x="263" y="1009"/>
                  </a:lnTo>
                  <a:lnTo>
                    <a:pt x="188" y="955"/>
                  </a:lnTo>
                  <a:lnTo>
                    <a:pt x="123" y="892"/>
                  </a:lnTo>
                  <a:lnTo>
                    <a:pt x="71" y="816"/>
                  </a:lnTo>
                  <a:lnTo>
                    <a:pt x="34" y="730"/>
                  </a:lnTo>
                  <a:lnTo>
                    <a:pt x="9" y="638"/>
                  </a:lnTo>
                  <a:lnTo>
                    <a:pt x="0" y="542"/>
                  </a:lnTo>
                  <a:lnTo>
                    <a:pt x="6" y="444"/>
                  </a:lnTo>
                  <a:lnTo>
                    <a:pt x="31" y="352"/>
                  </a:lnTo>
                  <a:lnTo>
                    <a:pt x="71" y="269"/>
                  </a:lnTo>
                  <a:lnTo>
                    <a:pt x="123" y="193"/>
                  </a:lnTo>
                  <a:lnTo>
                    <a:pt x="185" y="127"/>
                  </a:lnTo>
                  <a:lnTo>
                    <a:pt x="259" y="73"/>
                  </a:lnTo>
                  <a:lnTo>
                    <a:pt x="343" y="35"/>
                  </a:lnTo>
                  <a:lnTo>
                    <a:pt x="433" y="9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9" name="Freeform 25"/>
            <p:cNvSpPr>
              <a:spLocks/>
            </p:cNvSpPr>
            <p:nvPr/>
          </p:nvSpPr>
          <p:spPr bwMode="auto">
            <a:xfrm>
              <a:off x="6720" y="1701"/>
              <a:ext cx="581" cy="737"/>
            </a:xfrm>
            <a:custGeom>
              <a:avLst/>
              <a:gdLst/>
              <a:ahLst/>
              <a:cxnLst>
                <a:cxn ang="0">
                  <a:pos x="452" y="7"/>
                </a:cxn>
                <a:cxn ang="0">
                  <a:pos x="532" y="45"/>
                </a:cxn>
                <a:cxn ang="0">
                  <a:pos x="575" y="105"/>
                </a:cxn>
                <a:cxn ang="0">
                  <a:pos x="578" y="175"/>
                </a:cxn>
                <a:cxn ang="0">
                  <a:pos x="551" y="216"/>
                </a:cxn>
                <a:cxn ang="0">
                  <a:pos x="510" y="232"/>
                </a:cxn>
                <a:cxn ang="0">
                  <a:pos x="470" y="216"/>
                </a:cxn>
                <a:cxn ang="0">
                  <a:pos x="461" y="184"/>
                </a:cxn>
                <a:cxn ang="0">
                  <a:pos x="483" y="137"/>
                </a:cxn>
                <a:cxn ang="0">
                  <a:pos x="538" y="111"/>
                </a:cxn>
                <a:cxn ang="0">
                  <a:pos x="520" y="83"/>
                </a:cxn>
                <a:cxn ang="0">
                  <a:pos x="470" y="51"/>
                </a:cxn>
                <a:cxn ang="0">
                  <a:pos x="418" y="38"/>
                </a:cxn>
                <a:cxn ang="0">
                  <a:pos x="340" y="41"/>
                </a:cxn>
                <a:cxn ang="0">
                  <a:pos x="266" y="80"/>
                </a:cxn>
                <a:cxn ang="0">
                  <a:pos x="226" y="134"/>
                </a:cxn>
                <a:cxn ang="0">
                  <a:pos x="217" y="181"/>
                </a:cxn>
                <a:cxn ang="0">
                  <a:pos x="235" y="238"/>
                </a:cxn>
                <a:cxn ang="0">
                  <a:pos x="282" y="267"/>
                </a:cxn>
                <a:cxn ang="0">
                  <a:pos x="337" y="280"/>
                </a:cxn>
                <a:cxn ang="0">
                  <a:pos x="427" y="302"/>
                </a:cxn>
                <a:cxn ang="0">
                  <a:pos x="495" y="346"/>
                </a:cxn>
                <a:cxn ang="0">
                  <a:pos x="526" y="394"/>
                </a:cxn>
                <a:cxn ang="0">
                  <a:pos x="544" y="467"/>
                </a:cxn>
                <a:cxn ang="0">
                  <a:pos x="535" y="524"/>
                </a:cxn>
                <a:cxn ang="0">
                  <a:pos x="507" y="594"/>
                </a:cxn>
                <a:cxn ang="0">
                  <a:pos x="449" y="664"/>
                </a:cxn>
                <a:cxn ang="0">
                  <a:pos x="356" y="718"/>
                </a:cxn>
                <a:cxn ang="0">
                  <a:pos x="226" y="737"/>
                </a:cxn>
                <a:cxn ang="0">
                  <a:pos x="105" y="718"/>
                </a:cxn>
                <a:cxn ang="0">
                  <a:pos x="28" y="661"/>
                </a:cxn>
                <a:cxn ang="0">
                  <a:pos x="0" y="578"/>
                </a:cxn>
                <a:cxn ang="0">
                  <a:pos x="19" y="511"/>
                </a:cxn>
                <a:cxn ang="0">
                  <a:pos x="62" y="476"/>
                </a:cxn>
                <a:cxn ang="0">
                  <a:pos x="112" y="476"/>
                </a:cxn>
                <a:cxn ang="0">
                  <a:pos x="143" y="505"/>
                </a:cxn>
                <a:cxn ang="0">
                  <a:pos x="143" y="556"/>
                </a:cxn>
                <a:cxn ang="0">
                  <a:pos x="109" y="600"/>
                </a:cxn>
                <a:cxn ang="0">
                  <a:pos x="47" y="616"/>
                </a:cxn>
                <a:cxn ang="0">
                  <a:pos x="96" y="670"/>
                </a:cxn>
                <a:cxn ang="0">
                  <a:pos x="158" y="695"/>
                </a:cxn>
                <a:cxn ang="0">
                  <a:pos x="214" y="702"/>
                </a:cxn>
                <a:cxn ang="0">
                  <a:pos x="285" y="695"/>
                </a:cxn>
                <a:cxn ang="0">
                  <a:pos x="371" y="664"/>
                </a:cxn>
                <a:cxn ang="0">
                  <a:pos x="424" y="616"/>
                </a:cxn>
                <a:cxn ang="0">
                  <a:pos x="449" y="562"/>
                </a:cxn>
                <a:cxn ang="0">
                  <a:pos x="455" y="524"/>
                </a:cxn>
                <a:cxn ang="0">
                  <a:pos x="436" y="461"/>
                </a:cxn>
                <a:cxn ang="0">
                  <a:pos x="390" y="426"/>
                </a:cxn>
                <a:cxn ang="0">
                  <a:pos x="325" y="407"/>
                </a:cxn>
                <a:cxn ang="0">
                  <a:pos x="269" y="394"/>
                </a:cxn>
                <a:cxn ang="0">
                  <a:pos x="217" y="378"/>
                </a:cxn>
                <a:cxn ang="0">
                  <a:pos x="164" y="343"/>
                </a:cxn>
                <a:cxn ang="0">
                  <a:pos x="130" y="283"/>
                </a:cxn>
                <a:cxn ang="0">
                  <a:pos x="127" y="213"/>
                </a:cxn>
                <a:cxn ang="0">
                  <a:pos x="149" y="146"/>
                </a:cxn>
                <a:cxn ang="0">
                  <a:pos x="198" y="76"/>
                </a:cxn>
                <a:cxn ang="0">
                  <a:pos x="275" y="22"/>
                </a:cxn>
                <a:cxn ang="0">
                  <a:pos x="396" y="0"/>
                </a:cxn>
              </a:cxnLst>
              <a:rect l="0" t="0" r="r" b="b"/>
              <a:pathLst>
                <a:path w="581" h="737">
                  <a:moveTo>
                    <a:pt x="396" y="0"/>
                  </a:moveTo>
                  <a:lnTo>
                    <a:pt x="452" y="7"/>
                  </a:lnTo>
                  <a:lnTo>
                    <a:pt x="495" y="22"/>
                  </a:lnTo>
                  <a:lnTo>
                    <a:pt x="532" y="45"/>
                  </a:lnTo>
                  <a:lnTo>
                    <a:pt x="560" y="73"/>
                  </a:lnTo>
                  <a:lnTo>
                    <a:pt x="575" y="105"/>
                  </a:lnTo>
                  <a:lnTo>
                    <a:pt x="581" y="143"/>
                  </a:lnTo>
                  <a:lnTo>
                    <a:pt x="578" y="175"/>
                  </a:lnTo>
                  <a:lnTo>
                    <a:pt x="566" y="200"/>
                  </a:lnTo>
                  <a:lnTo>
                    <a:pt x="551" y="216"/>
                  </a:lnTo>
                  <a:lnTo>
                    <a:pt x="529" y="229"/>
                  </a:lnTo>
                  <a:lnTo>
                    <a:pt x="510" y="232"/>
                  </a:lnTo>
                  <a:lnTo>
                    <a:pt x="486" y="226"/>
                  </a:lnTo>
                  <a:lnTo>
                    <a:pt x="470" y="216"/>
                  </a:lnTo>
                  <a:lnTo>
                    <a:pt x="464" y="203"/>
                  </a:lnTo>
                  <a:lnTo>
                    <a:pt x="461" y="184"/>
                  </a:lnTo>
                  <a:lnTo>
                    <a:pt x="464" y="159"/>
                  </a:lnTo>
                  <a:lnTo>
                    <a:pt x="483" y="137"/>
                  </a:lnTo>
                  <a:lnTo>
                    <a:pt x="507" y="118"/>
                  </a:lnTo>
                  <a:lnTo>
                    <a:pt x="538" y="111"/>
                  </a:lnTo>
                  <a:lnTo>
                    <a:pt x="538" y="111"/>
                  </a:lnTo>
                  <a:lnTo>
                    <a:pt x="520" y="83"/>
                  </a:lnTo>
                  <a:lnTo>
                    <a:pt x="498" y="64"/>
                  </a:lnTo>
                  <a:lnTo>
                    <a:pt x="470" y="51"/>
                  </a:lnTo>
                  <a:lnTo>
                    <a:pt x="442" y="41"/>
                  </a:lnTo>
                  <a:lnTo>
                    <a:pt x="418" y="38"/>
                  </a:lnTo>
                  <a:lnTo>
                    <a:pt x="396" y="38"/>
                  </a:lnTo>
                  <a:lnTo>
                    <a:pt x="340" y="41"/>
                  </a:lnTo>
                  <a:lnTo>
                    <a:pt x="297" y="57"/>
                  </a:lnTo>
                  <a:lnTo>
                    <a:pt x="266" y="80"/>
                  </a:lnTo>
                  <a:lnTo>
                    <a:pt x="241" y="105"/>
                  </a:lnTo>
                  <a:lnTo>
                    <a:pt x="226" y="134"/>
                  </a:lnTo>
                  <a:lnTo>
                    <a:pt x="217" y="159"/>
                  </a:lnTo>
                  <a:lnTo>
                    <a:pt x="217" y="181"/>
                  </a:lnTo>
                  <a:lnTo>
                    <a:pt x="220" y="216"/>
                  </a:lnTo>
                  <a:lnTo>
                    <a:pt x="235" y="238"/>
                  </a:lnTo>
                  <a:lnTo>
                    <a:pt x="254" y="254"/>
                  </a:lnTo>
                  <a:lnTo>
                    <a:pt x="282" y="267"/>
                  </a:lnTo>
                  <a:lnTo>
                    <a:pt x="309" y="273"/>
                  </a:lnTo>
                  <a:lnTo>
                    <a:pt x="337" y="280"/>
                  </a:lnTo>
                  <a:lnTo>
                    <a:pt x="387" y="289"/>
                  </a:lnTo>
                  <a:lnTo>
                    <a:pt x="427" y="302"/>
                  </a:lnTo>
                  <a:lnTo>
                    <a:pt x="461" y="321"/>
                  </a:lnTo>
                  <a:lnTo>
                    <a:pt x="495" y="346"/>
                  </a:lnTo>
                  <a:lnTo>
                    <a:pt x="510" y="368"/>
                  </a:lnTo>
                  <a:lnTo>
                    <a:pt x="526" y="394"/>
                  </a:lnTo>
                  <a:lnTo>
                    <a:pt x="538" y="426"/>
                  </a:lnTo>
                  <a:lnTo>
                    <a:pt x="544" y="467"/>
                  </a:lnTo>
                  <a:lnTo>
                    <a:pt x="541" y="492"/>
                  </a:lnTo>
                  <a:lnTo>
                    <a:pt x="535" y="524"/>
                  </a:lnTo>
                  <a:lnTo>
                    <a:pt x="523" y="559"/>
                  </a:lnTo>
                  <a:lnTo>
                    <a:pt x="507" y="594"/>
                  </a:lnTo>
                  <a:lnTo>
                    <a:pt x="483" y="629"/>
                  </a:lnTo>
                  <a:lnTo>
                    <a:pt x="449" y="664"/>
                  </a:lnTo>
                  <a:lnTo>
                    <a:pt x="408" y="692"/>
                  </a:lnTo>
                  <a:lnTo>
                    <a:pt x="356" y="718"/>
                  </a:lnTo>
                  <a:lnTo>
                    <a:pt x="297" y="730"/>
                  </a:lnTo>
                  <a:lnTo>
                    <a:pt x="226" y="737"/>
                  </a:lnTo>
                  <a:lnTo>
                    <a:pt x="161" y="734"/>
                  </a:lnTo>
                  <a:lnTo>
                    <a:pt x="105" y="718"/>
                  </a:lnTo>
                  <a:lnTo>
                    <a:pt x="62" y="692"/>
                  </a:lnTo>
                  <a:lnTo>
                    <a:pt x="28" y="661"/>
                  </a:lnTo>
                  <a:lnTo>
                    <a:pt x="7" y="622"/>
                  </a:lnTo>
                  <a:lnTo>
                    <a:pt x="0" y="578"/>
                  </a:lnTo>
                  <a:lnTo>
                    <a:pt x="3" y="540"/>
                  </a:lnTo>
                  <a:lnTo>
                    <a:pt x="19" y="511"/>
                  </a:lnTo>
                  <a:lnTo>
                    <a:pt x="37" y="489"/>
                  </a:lnTo>
                  <a:lnTo>
                    <a:pt x="62" y="476"/>
                  </a:lnTo>
                  <a:lnTo>
                    <a:pt x="90" y="470"/>
                  </a:lnTo>
                  <a:lnTo>
                    <a:pt x="112" y="476"/>
                  </a:lnTo>
                  <a:lnTo>
                    <a:pt x="130" y="486"/>
                  </a:lnTo>
                  <a:lnTo>
                    <a:pt x="143" y="505"/>
                  </a:lnTo>
                  <a:lnTo>
                    <a:pt x="146" y="530"/>
                  </a:lnTo>
                  <a:lnTo>
                    <a:pt x="143" y="556"/>
                  </a:lnTo>
                  <a:lnTo>
                    <a:pt x="127" y="581"/>
                  </a:lnTo>
                  <a:lnTo>
                    <a:pt x="109" y="600"/>
                  </a:lnTo>
                  <a:lnTo>
                    <a:pt x="81" y="613"/>
                  </a:lnTo>
                  <a:lnTo>
                    <a:pt x="47" y="616"/>
                  </a:lnTo>
                  <a:lnTo>
                    <a:pt x="68" y="648"/>
                  </a:lnTo>
                  <a:lnTo>
                    <a:pt x="96" y="670"/>
                  </a:lnTo>
                  <a:lnTo>
                    <a:pt x="127" y="686"/>
                  </a:lnTo>
                  <a:lnTo>
                    <a:pt x="158" y="695"/>
                  </a:lnTo>
                  <a:lnTo>
                    <a:pt x="189" y="699"/>
                  </a:lnTo>
                  <a:lnTo>
                    <a:pt x="214" y="702"/>
                  </a:lnTo>
                  <a:lnTo>
                    <a:pt x="229" y="702"/>
                  </a:lnTo>
                  <a:lnTo>
                    <a:pt x="285" y="695"/>
                  </a:lnTo>
                  <a:lnTo>
                    <a:pt x="334" y="683"/>
                  </a:lnTo>
                  <a:lnTo>
                    <a:pt x="371" y="664"/>
                  </a:lnTo>
                  <a:lnTo>
                    <a:pt x="399" y="641"/>
                  </a:lnTo>
                  <a:lnTo>
                    <a:pt x="424" y="616"/>
                  </a:lnTo>
                  <a:lnTo>
                    <a:pt x="439" y="588"/>
                  </a:lnTo>
                  <a:lnTo>
                    <a:pt x="449" y="562"/>
                  </a:lnTo>
                  <a:lnTo>
                    <a:pt x="452" y="540"/>
                  </a:lnTo>
                  <a:lnTo>
                    <a:pt x="455" y="524"/>
                  </a:lnTo>
                  <a:lnTo>
                    <a:pt x="449" y="489"/>
                  </a:lnTo>
                  <a:lnTo>
                    <a:pt x="436" y="461"/>
                  </a:lnTo>
                  <a:lnTo>
                    <a:pt x="415" y="441"/>
                  </a:lnTo>
                  <a:lnTo>
                    <a:pt x="390" y="426"/>
                  </a:lnTo>
                  <a:lnTo>
                    <a:pt x="359" y="416"/>
                  </a:lnTo>
                  <a:lnTo>
                    <a:pt x="325" y="407"/>
                  </a:lnTo>
                  <a:lnTo>
                    <a:pt x="291" y="400"/>
                  </a:lnTo>
                  <a:lnTo>
                    <a:pt x="269" y="394"/>
                  </a:lnTo>
                  <a:lnTo>
                    <a:pt x="245" y="388"/>
                  </a:lnTo>
                  <a:lnTo>
                    <a:pt x="217" y="378"/>
                  </a:lnTo>
                  <a:lnTo>
                    <a:pt x="189" y="362"/>
                  </a:lnTo>
                  <a:lnTo>
                    <a:pt x="164" y="343"/>
                  </a:lnTo>
                  <a:lnTo>
                    <a:pt x="146" y="314"/>
                  </a:lnTo>
                  <a:lnTo>
                    <a:pt x="130" y="283"/>
                  </a:lnTo>
                  <a:lnTo>
                    <a:pt x="127" y="238"/>
                  </a:lnTo>
                  <a:lnTo>
                    <a:pt x="127" y="213"/>
                  </a:lnTo>
                  <a:lnTo>
                    <a:pt x="136" y="181"/>
                  </a:lnTo>
                  <a:lnTo>
                    <a:pt x="149" y="146"/>
                  </a:lnTo>
                  <a:lnTo>
                    <a:pt x="170" y="111"/>
                  </a:lnTo>
                  <a:lnTo>
                    <a:pt x="198" y="76"/>
                  </a:lnTo>
                  <a:lnTo>
                    <a:pt x="232" y="48"/>
                  </a:lnTo>
                  <a:lnTo>
                    <a:pt x="275" y="22"/>
                  </a:lnTo>
                  <a:lnTo>
                    <a:pt x="331" y="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0" name="Freeform 26"/>
            <p:cNvSpPr>
              <a:spLocks/>
            </p:cNvSpPr>
            <p:nvPr/>
          </p:nvSpPr>
          <p:spPr bwMode="auto">
            <a:xfrm>
              <a:off x="7428" y="1701"/>
              <a:ext cx="816" cy="737"/>
            </a:xfrm>
            <a:custGeom>
              <a:avLst/>
              <a:gdLst/>
              <a:ahLst/>
              <a:cxnLst>
                <a:cxn ang="0">
                  <a:pos x="291" y="26"/>
                </a:cxn>
                <a:cxn ang="0">
                  <a:pos x="340" y="134"/>
                </a:cxn>
                <a:cxn ang="0">
                  <a:pos x="325" y="203"/>
                </a:cxn>
                <a:cxn ang="0">
                  <a:pos x="266" y="375"/>
                </a:cxn>
                <a:cxn ang="0">
                  <a:pos x="229" y="568"/>
                </a:cxn>
                <a:cxn ang="0">
                  <a:pos x="247" y="657"/>
                </a:cxn>
                <a:cxn ang="0">
                  <a:pos x="325" y="702"/>
                </a:cxn>
                <a:cxn ang="0">
                  <a:pos x="445" y="651"/>
                </a:cxn>
                <a:cxn ang="0">
                  <a:pos x="504" y="575"/>
                </a:cxn>
                <a:cxn ang="0">
                  <a:pos x="529" y="470"/>
                </a:cxn>
                <a:cxn ang="0">
                  <a:pos x="578" y="261"/>
                </a:cxn>
                <a:cxn ang="0">
                  <a:pos x="625" y="76"/>
                </a:cxn>
                <a:cxn ang="0">
                  <a:pos x="665" y="22"/>
                </a:cxn>
                <a:cxn ang="0">
                  <a:pos x="699" y="19"/>
                </a:cxn>
                <a:cxn ang="0">
                  <a:pos x="727" y="38"/>
                </a:cxn>
                <a:cxn ang="0">
                  <a:pos x="733" y="73"/>
                </a:cxn>
                <a:cxn ang="0">
                  <a:pos x="714" y="146"/>
                </a:cxn>
                <a:cxn ang="0">
                  <a:pos x="696" y="226"/>
                </a:cxn>
                <a:cxn ang="0">
                  <a:pos x="637" y="457"/>
                </a:cxn>
                <a:cxn ang="0">
                  <a:pos x="609" y="594"/>
                </a:cxn>
                <a:cxn ang="0">
                  <a:pos x="618" y="686"/>
                </a:cxn>
                <a:cxn ang="0">
                  <a:pos x="686" y="692"/>
                </a:cxn>
                <a:cxn ang="0">
                  <a:pos x="748" y="594"/>
                </a:cxn>
                <a:cxn ang="0">
                  <a:pos x="776" y="489"/>
                </a:cxn>
                <a:cxn ang="0">
                  <a:pos x="788" y="473"/>
                </a:cxn>
                <a:cxn ang="0">
                  <a:pos x="804" y="473"/>
                </a:cxn>
                <a:cxn ang="0">
                  <a:pos x="816" y="480"/>
                </a:cxn>
                <a:cxn ang="0">
                  <a:pos x="810" y="518"/>
                </a:cxn>
                <a:cxn ang="0">
                  <a:pos x="782" y="616"/>
                </a:cxn>
                <a:cxn ang="0">
                  <a:pos x="720" y="711"/>
                </a:cxn>
                <a:cxn ang="0">
                  <a:pos x="603" y="730"/>
                </a:cxn>
                <a:cxn ang="0">
                  <a:pos x="510" y="629"/>
                </a:cxn>
                <a:cxn ang="0">
                  <a:pos x="473" y="673"/>
                </a:cxn>
                <a:cxn ang="0">
                  <a:pos x="368" y="730"/>
                </a:cxn>
                <a:cxn ang="0">
                  <a:pos x="254" y="727"/>
                </a:cxn>
                <a:cxn ang="0">
                  <a:pos x="167" y="673"/>
                </a:cxn>
                <a:cxn ang="0">
                  <a:pos x="127" y="543"/>
                </a:cxn>
                <a:cxn ang="0">
                  <a:pos x="161" y="368"/>
                </a:cxn>
                <a:cxn ang="0">
                  <a:pos x="229" y="172"/>
                </a:cxn>
                <a:cxn ang="0">
                  <a:pos x="244" y="64"/>
                </a:cxn>
                <a:cxn ang="0">
                  <a:pos x="217" y="38"/>
                </a:cxn>
                <a:cxn ang="0">
                  <a:pos x="133" y="67"/>
                </a:cxn>
                <a:cxn ang="0">
                  <a:pos x="43" y="238"/>
                </a:cxn>
                <a:cxn ang="0">
                  <a:pos x="34" y="264"/>
                </a:cxn>
                <a:cxn ang="0">
                  <a:pos x="19" y="267"/>
                </a:cxn>
                <a:cxn ang="0">
                  <a:pos x="9" y="264"/>
                </a:cxn>
                <a:cxn ang="0">
                  <a:pos x="0" y="251"/>
                </a:cxn>
                <a:cxn ang="0">
                  <a:pos x="22" y="181"/>
                </a:cxn>
                <a:cxn ang="0">
                  <a:pos x="90" y="64"/>
                </a:cxn>
                <a:cxn ang="0">
                  <a:pos x="210" y="0"/>
                </a:cxn>
              </a:cxnLst>
              <a:rect l="0" t="0" r="r" b="b"/>
              <a:pathLst>
                <a:path w="816" h="737">
                  <a:moveTo>
                    <a:pt x="210" y="0"/>
                  </a:moveTo>
                  <a:lnTo>
                    <a:pt x="254" y="7"/>
                  </a:lnTo>
                  <a:lnTo>
                    <a:pt x="291" y="26"/>
                  </a:lnTo>
                  <a:lnTo>
                    <a:pt x="319" y="57"/>
                  </a:lnTo>
                  <a:lnTo>
                    <a:pt x="334" y="92"/>
                  </a:lnTo>
                  <a:lnTo>
                    <a:pt x="340" y="134"/>
                  </a:lnTo>
                  <a:lnTo>
                    <a:pt x="340" y="156"/>
                  </a:lnTo>
                  <a:lnTo>
                    <a:pt x="334" y="178"/>
                  </a:lnTo>
                  <a:lnTo>
                    <a:pt x="325" y="203"/>
                  </a:lnTo>
                  <a:lnTo>
                    <a:pt x="312" y="235"/>
                  </a:lnTo>
                  <a:lnTo>
                    <a:pt x="288" y="305"/>
                  </a:lnTo>
                  <a:lnTo>
                    <a:pt x="266" y="375"/>
                  </a:lnTo>
                  <a:lnTo>
                    <a:pt x="247" y="445"/>
                  </a:lnTo>
                  <a:lnTo>
                    <a:pt x="232" y="508"/>
                  </a:lnTo>
                  <a:lnTo>
                    <a:pt x="229" y="568"/>
                  </a:lnTo>
                  <a:lnTo>
                    <a:pt x="229" y="600"/>
                  </a:lnTo>
                  <a:lnTo>
                    <a:pt x="235" y="629"/>
                  </a:lnTo>
                  <a:lnTo>
                    <a:pt x="247" y="657"/>
                  </a:lnTo>
                  <a:lnTo>
                    <a:pt x="263" y="680"/>
                  </a:lnTo>
                  <a:lnTo>
                    <a:pt x="291" y="695"/>
                  </a:lnTo>
                  <a:lnTo>
                    <a:pt x="325" y="702"/>
                  </a:lnTo>
                  <a:lnTo>
                    <a:pt x="371" y="695"/>
                  </a:lnTo>
                  <a:lnTo>
                    <a:pt x="411" y="676"/>
                  </a:lnTo>
                  <a:lnTo>
                    <a:pt x="445" y="651"/>
                  </a:lnTo>
                  <a:lnTo>
                    <a:pt x="470" y="622"/>
                  </a:lnTo>
                  <a:lnTo>
                    <a:pt x="492" y="594"/>
                  </a:lnTo>
                  <a:lnTo>
                    <a:pt x="504" y="575"/>
                  </a:lnTo>
                  <a:lnTo>
                    <a:pt x="507" y="565"/>
                  </a:lnTo>
                  <a:lnTo>
                    <a:pt x="516" y="524"/>
                  </a:lnTo>
                  <a:lnTo>
                    <a:pt x="529" y="470"/>
                  </a:lnTo>
                  <a:lnTo>
                    <a:pt x="544" y="403"/>
                  </a:lnTo>
                  <a:lnTo>
                    <a:pt x="563" y="334"/>
                  </a:lnTo>
                  <a:lnTo>
                    <a:pt x="578" y="261"/>
                  </a:lnTo>
                  <a:lnTo>
                    <a:pt x="597" y="191"/>
                  </a:lnTo>
                  <a:lnTo>
                    <a:pt x="612" y="127"/>
                  </a:lnTo>
                  <a:lnTo>
                    <a:pt x="625" y="76"/>
                  </a:lnTo>
                  <a:lnTo>
                    <a:pt x="634" y="48"/>
                  </a:lnTo>
                  <a:lnTo>
                    <a:pt x="649" y="32"/>
                  </a:lnTo>
                  <a:lnTo>
                    <a:pt x="665" y="22"/>
                  </a:lnTo>
                  <a:lnTo>
                    <a:pt x="680" y="19"/>
                  </a:lnTo>
                  <a:lnTo>
                    <a:pt x="686" y="19"/>
                  </a:lnTo>
                  <a:lnTo>
                    <a:pt x="699" y="19"/>
                  </a:lnTo>
                  <a:lnTo>
                    <a:pt x="711" y="22"/>
                  </a:lnTo>
                  <a:lnTo>
                    <a:pt x="720" y="29"/>
                  </a:lnTo>
                  <a:lnTo>
                    <a:pt x="727" y="38"/>
                  </a:lnTo>
                  <a:lnTo>
                    <a:pt x="733" y="48"/>
                  </a:lnTo>
                  <a:lnTo>
                    <a:pt x="733" y="64"/>
                  </a:lnTo>
                  <a:lnTo>
                    <a:pt x="733" y="73"/>
                  </a:lnTo>
                  <a:lnTo>
                    <a:pt x="727" y="95"/>
                  </a:lnTo>
                  <a:lnTo>
                    <a:pt x="720" y="121"/>
                  </a:lnTo>
                  <a:lnTo>
                    <a:pt x="714" y="146"/>
                  </a:lnTo>
                  <a:lnTo>
                    <a:pt x="708" y="172"/>
                  </a:lnTo>
                  <a:lnTo>
                    <a:pt x="705" y="197"/>
                  </a:lnTo>
                  <a:lnTo>
                    <a:pt x="696" y="226"/>
                  </a:lnTo>
                  <a:lnTo>
                    <a:pt x="686" y="257"/>
                  </a:lnTo>
                  <a:lnTo>
                    <a:pt x="680" y="283"/>
                  </a:lnTo>
                  <a:lnTo>
                    <a:pt x="637" y="457"/>
                  </a:lnTo>
                  <a:lnTo>
                    <a:pt x="628" y="505"/>
                  </a:lnTo>
                  <a:lnTo>
                    <a:pt x="618" y="549"/>
                  </a:lnTo>
                  <a:lnTo>
                    <a:pt x="609" y="594"/>
                  </a:lnTo>
                  <a:lnTo>
                    <a:pt x="606" y="629"/>
                  </a:lnTo>
                  <a:lnTo>
                    <a:pt x="609" y="661"/>
                  </a:lnTo>
                  <a:lnTo>
                    <a:pt x="618" y="686"/>
                  </a:lnTo>
                  <a:lnTo>
                    <a:pt x="634" y="699"/>
                  </a:lnTo>
                  <a:lnTo>
                    <a:pt x="655" y="702"/>
                  </a:lnTo>
                  <a:lnTo>
                    <a:pt x="686" y="692"/>
                  </a:lnTo>
                  <a:lnTo>
                    <a:pt x="711" y="670"/>
                  </a:lnTo>
                  <a:lnTo>
                    <a:pt x="730" y="635"/>
                  </a:lnTo>
                  <a:lnTo>
                    <a:pt x="748" y="594"/>
                  </a:lnTo>
                  <a:lnTo>
                    <a:pt x="761" y="546"/>
                  </a:lnTo>
                  <a:lnTo>
                    <a:pt x="773" y="499"/>
                  </a:lnTo>
                  <a:lnTo>
                    <a:pt x="776" y="489"/>
                  </a:lnTo>
                  <a:lnTo>
                    <a:pt x="779" y="480"/>
                  </a:lnTo>
                  <a:lnTo>
                    <a:pt x="782" y="473"/>
                  </a:lnTo>
                  <a:lnTo>
                    <a:pt x="788" y="473"/>
                  </a:lnTo>
                  <a:lnTo>
                    <a:pt x="798" y="470"/>
                  </a:lnTo>
                  <a:lnTo>
                    <a:pt x="801" y="470"/>
                  </a:lnTo>
                  <a:lnTo>
                    <a:pt x="804" y="473"/>
                  </a:lnTo>
                  <a:lnTo>
                    <a:pt x="807" y="473"/>
                  </a:lnTo>
                  <a:lnTo>
                    <a:pt x="813" y="476"/>
                  </a:lnTo>
                  <a:lnTo>
                    <a:pt x="816" y="480"/>
                  </a:lnTo>
                  <a:lnTo>
                    <a:pt x="816" y="486"/>
                  </a:lnTo>
                  <a:lnTo>
                    <a:pt x="813" y="495"/>
                  </a:lnTo>
                  <a:lnTo>
                    <a:pt x="810" y="518"/>
                  </a:lnTo>
                  <a:lnTo>
                    <a:pt x="801" y="546"/>
                  </a:lnTo>
                  <a:lnTo>
                    <a:pt x="791" y="581"/>
                  </a:lnTo>
                  <a:lnTo>
                    <a:pt x="782" y="616"/>
                  </a:lnTo>
                  <a:lnTo>
                    <a:pt x="770" y="648"/>
                  </a:lnTo>
                  <a:lnTo>
                    <a:pt x="748" y="683"/>
                  </a:lnTo>
                  <a:lnTo>
                    <a:pt x="720" y="711"/>
                  </a:lnTo>
                  <a:lnTo>
                    <a:pt x="689" y="730"/>
                  </a:lnTo>
                  <a:lnTo>
                    <a:pt x="652" y="737"/>
                  </a:lnTo>
                  <a:lnTo>
                    <a:pt x="603" y="730"/>
                  </a:lnTo>
                  <a:lnTo>
                    <a:pt x="563" y="708"/>
                  </a:lnTo>
                  <a:lnTo>
                    <a:pt x="529" y="673"/>
                  </a:lnTo>
                  <a:lnTo>
                    <a:pt x="510" y="629"/>
                  </a:lnTo>
                  <a:lnTo>
                    <a:pt x="510" y="629"/>
                  </a:lnTo>
                  <a:lnTo>
                    <a:pt x="495" y="648"/>
                  </a:lnTo>
                  <a:lnTo>
                    <a:pt x="473" y="673"/>
                  </a:lnTo>
                  <a:lnTo>
                    <a:pt x="445" y="695"/>
                  </a:lnTo>
                  <a:lnTo>
                    <a:pt x="411" y="718"/>
                  </a:lnTo>
                  <a:lnTo>
                    <a:pt x="368" y="730"/>
                  </a:lnTo>
                  <a:lnTo>
                    <a:pt x="322" y="737"/>
                  </a:lnTo>
                  <a:lnTo>
                    <a:pt x="288" y="737"/>
                  </a:lnTo>
                  <a:lnTo>
                    <a:pt x="254" y="727"/>
                  </a:lnTo>
                  <a:lnTo>
                    <a:pt x="223" y="718"/>
                  </a:lnTo>
                  <a:lnTo>
                    <a:pt x="192" y="699"/>
                  </a:lnTo>
                  <a:lnTo>
                    <a:pt x="167" y="673"/>
                  </a:lnTo>
                  <a:lnTo>
                    <a:pt x="145" y="638"/>
                  </a:lnTo>
                  <a:lnTo>
                    <a:pt x="130" y="597"/>
                  </a:lnTo>
                  <a:lnTo>
                    <a:pt x="127" y="543"/>
                  </a:lnTo>
                  <a:lnTo>
                    <a:pt x="130" y="492"/>
                  </a:lnTo>
                  <a:lnTo>
                    <a:pt x="142" y="435"/>
                  </a:lnTo>
                  <a:lnTo>
                    <a:pt x="161" y="368"/>
                  </a:lnTo>
                  <a:lnTo>
                    <a:pt x="186" y="289"/>
                  </a:lnTo>
                  <a:lnTo>
                    <a:pt x="220" y="200"/>
                  </a:lnTo>
                  <a:lnTo>
                    <a:pt x="229" y="172"/>
                  </a:lnTo>
                  <a:lnTo>
                    <a:pt x="241" y="130"/>
                  </a:lnTo>
                  <a:lnTo>
                    <a:pt x="247" y="89"/>
                  </a:lnTo>
                  <a:lnTo>
                    <a:pt x="244" y="64"/>
                  </a:lnTo>
                  <a:lnTo>
                    <a:pt x="235" y="51"/>
                  </a:lnTo>
                  <a:lnTo>
                    <a:pt x="226" y="41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170" y="45"/>
                  </a:lnTo>
                  <a:lnTo>
                    <a:pt x="133" y="67"/>
                  </a:lnTo>
                  <a:lnTo>
                    <a:pt x="99" y="108"/>
                  </a:lnTo>
                  <a:lnTo>
                    <a:pt x="71" y="165"/>
                  </a:lnTo>
                  <a:lnTo>
                    <a:pt x="43" y="238"/>
                  </a:lnTo>
                  <a:lnTo>
                    <a:pt x="40" y="251"/>
                  </a:lnTo>
                  <a:lnTo>
                    <a:pt x="37" y="257"/>
                  </a:lnTo>
                  <a:lnTo>
                    <a:pt x="34" y="264"/>
                  </a:lnTo>
                  <a:lnTo>
                    <a:pt x="31" y="264"/>
                  </a:lnTo>
                  <a:lnTo>
                    <a:pt x="25" y="267"/>
                  </a:lnTo>
                  <a:lnTo>
                    <a:pt x="19" y="267"/>
                  </a:lnTo>
                  <a:lnTo>
                    <a:pt x="16" y="267"/>
                  </a:lnTo>
                  <a:lnTo>
                    <a:pt x="13" y="267"/>
                  </a:lnTo>
                  <a:lnTo>
                    <a:pt x="9" y="264"/>
                  </a:lnTo>
                  <a:lnTo>
                    <a:pt x="3" y="264"/>
                  </a:lnTo>
                  <a:lnTo>
                    <a:pt x="0" y="257"/>
                  </a:lnTo>
                  <a:lnTo>
                    <a:pt x="0" y="251"/>
                  </a:lnTo>
                  <a:lnTo>
                    <a:pt x="0" y="238"/>
                  </a:lnTo>
                  <a:lnTo>
                    <a:pt x="9" y="213"/>
                  </a:lnTo>
                  <a:lnTo>
                    <a:pt x="22" y="181"/>
                  </a:lnTo>
                  <a:lnTo>
                    <a:pt x="37" y="140"/>
                  </a:lnTo>
                  <a:lnTo>
                    <a:pt x="59" y="102"/>
                  </a:lnTo>
                  <a:lnTo>
                    <a:pt x="90" y="64"/>
                  </a:lnTo>
                  <a:lnTo>
                    <a:pt x="124" y="32"/>
                  </a:lnTo>
                  <a:lnTo>
                    <a:pt x="164" y="1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1" name="Freeform 27"/>
            <p:cNvSpPr>
              <a:spLocks/>
            </p:cNvSpPr>
            <p:nvPr/>
          </p:nvSpPr>
          <p:spPr bwMode="auto">
            <a:xfrm>
              <a:off x="8457" y="1200"/>
              <a:ext cx="368" cy="1628"/>
            </a:xfrm>
            <a:custGeom>
              <a:avLst/>
              <a:gdLst/>
              <a:ahLst/>
              <a:cxnLst>
                <a:cxn ang="0">
                  <a:pos x="359" y="3"/>
                </a:cxn>
                <a:cxn ang="0">
                  <a:pos x="368" y="9"/>
                </a:cxn>
                <a:cxn ang="0">
                  <a:pos x="368" y="19"/>
                </a:cxn>
                <a:cxn ang="0">
                  <a:pos x="365" y="25"/>
                </a:cxn>
                <a:cxn ang="0">
                  <a:pos x="356" y="38"/>
                </a:cxn>
                <a:cxn ang="0">
                  <a:pos x="279" y="123"/>
                </a:cxn>
                <a:cxn ang="0">
                  <a:pos x="180" y="301"/>
                </a:cxn>
                <a:cxn ang="0">
                  <a:pos x="121" y="498"/>
                </a:cxn>
                <a:cxn ang="0">
                  <a:pos x="96" y="708"/>
                </a:cxn>
                <a:cxn ang="0">
                  <a:pos x="96" y="911"/>
                </a:cxn>
                <a:cxn ang="0">
                  <a:pos x="118" y="1111"/>
                </a:cxn>
                <a:cxn ang="0">
                  <a:pos x="174" y="1311"/>
                </a:cxn>
                <a:cxn ang="0">
                  <a:pos x="272" y="1495"/>
                </a:cxn>
                <a:cxn ang="0">
                  <a:pos x="353" y="1587"/>
                </a:cxn>
                <a:cxn ang="0">
                  <a:pos x="365" y="1600"/>
                </a:cxn>
                <a:cxn ang="0">
                  <a:pos x="368" y="1606"/>
                </a:cxn>
                <a:cxn ang="0">
                  <a:pos x="368" y="1612"/>
                </a:cxn>
                <a:cxn ang="0">
                  <a:pos x="368" y="1619"/>
                </a:cxn>
                <a:cxn ang="0">
                  <a:pos x="359" y="1625"/>
                </a:cxn>
                <a:cxn ang="0">
                  <a:pos x="340" y="1622"/>
                </a:cxn>
                <a:cxn ang="0">
                  <a:pos x="291" y="1584"/>
                </a:cxn>
                <a:cxn ang="0">
                  <a:pos x="220" y="1508"/>
                </a:cxn>
                <a:cxn ang="0">
                  <a:pos x="143" y="1390"/>
                </a:cxn>
                <a:cxn ang="0">
                  <a:pos x="59" y="1209"/>
                </a:cxn>
                <a:cxn ang="0">
                  <a:pos x="13" y="996"/>
                </a:cxn>
                <a:cxn ang="0">
                  <a:pos x="0" y="815"/>
                </a:cxn>
                <a:cxn ang="0">
                  <a:pos x="19" y="584"/>
                </a:cxn>
                <a:cxn ang="0">
                  <a:pos x="99" y="317"/>
                </a:cxn>
                <a:cxn ang="0">
                  <a:pos x="177" y="181"/>
                </a:cxn>
                <a:cxn ang="0">
                  <a:pos x="254" y="82"/>
                </a:cxn>
                <a:cxn ang="0">
                  <a:pos x="319" y="22"/>
                </a:cxn>
                <a:cxn ang="0">
                  <a:pos x="350" y="0"/>
                </a:cxn>
              </a:cxnLst>
              <a:rect l="0" t="0" r="r" b="b"/>
              <a:pathLst>
                <a:path w="368" h="1628">
                  <a:moveTo>
                    <a:pt x="350" y="0"/>
                  </a:moveTo>
                  <a:lnTo>
                    <a:pt x="359" y="3"/>
                  </a:lnTo>
                  <a:lnTo>
                    <a:pt x="365" y="6"/>
                  </a:lnTo>
                  <a:lnTo>
                    <a:pt x="368" y="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22"/>
                  </a:lnTo>
                  <a:lnTo>
                    <a:pt x="365" y="25"/>
                  </a:lnTo>
                  <a:lnTo>
                    <a:pt x="362" y="31"/>
                  </a:lnTo>
                  <a:lnTo>
                    <a:pt x="356" y="38"/>
                  </a:lnTo>
                  <a:lnTo>
                    <a:pt x="347" y="44"/>
                  </a:lnTo>
                  <a:lnTo>
                    <a:pt x="279" y="123"/>
                  </a:lnTo>
                  <a:lnTo>
                    <a:pt x="226" y="212"/>
                  </a:lnTo>
                  <a:lnTo>
                    <a:pt x="180" y="301"/>
                  </a:lnTo>
                  <a:lnTo>
                    <a:pt x="146" y="400"/>
                  </a:lnTo>
                  <a:lnTo>
                    <a:pt x="121" y="498"/>
                  </a:lnTo>
                  <a:lnTo>
                    <a:pt x="106" y="603"/>
                  </a:lnTo>
                  <a:lnTo>
                    <a:pt x="96" y="708"/>
                  </a:lnTo>
                  <a:lnTo>
                    <a:pt x="93" y="815"/>
                  </a:lnTo>
                  <a:lnTo>
                    <a:pt x="96" y="911"/>
                  </a:lnTo>
                  <a:lnTo>
                    <a:pt x="102" y="1009"/>
                  </a:lnTo>
                  <a:lnTo>
                    <a:pt x="118" y="1111"/>
                  </a:lnTo>
                  <a:lnTo>
                    <a:pt x="143" y="1209"/>
                  </a:lnTo>
                  <a:lnTo>
                    <a:pt x="174" y="1311"/>
                  </a:lnTo>
                  <a:lnTo>
                    <a:pt x="220" y="1406"/>
                  </a:lnTo>
                  <a:lnTo>
                    <a:pt x="272" y="1495"/>
                  </a:lnTo>
                  <a:lnTo>
                    <a:pt x="340" y="1577"/>
                  </a:lnTo>
                  <a:lnTo>
                    <a:pt x="353" y="1587"/>
                  </a:lnTo>
                  <a:lnTo>
                    <a:pt x="359" y="1593"/>
                  </a:lnTo>
                  <a:lnTo>
                    <a:pt x="365" y="1600"/>
                  </a:lnTo>
                  <a:lnTo>
                    <a:pt x="365" y="1603"/>
                  </a:lnTo>
                  <a:lnTo>
                    <a:pt x="368" y="1606"/>
                  </a:lnTo>
                  <a:lnTo>
                    <a:pt x="368" y="1609"/>
                  </a:lnTo>
                  <a:lnTo>
                    <a:pt x="368" y="1612"/>
                  </a:lnTo>
                  <a:lnTo>
                    <a:pt x="368" y="1612"/>
                  </a:lnTo>
                  <a:lnTo>
                    <a:pt x="368" y="1619"/>
                  </a:lnTo>
                  <a:lnTo>
                    <a:pt x="365" y="1625"/>
                  </a:lnTo>
                  <a:lnTo>
                    <a:pt x="359" y="1625"/>
                  </a:lnTo>
                  <a:lnTo>
                    <a:pt x="350" y="1628"/>
                  </a:lnTo>
                  <a:lnTo>
                    <a:pt x="340" y="1622"/>
                  </a:lnTo>
                  <a:lnTo>
                    <a:pt x="319" y="1609"/>
                  </a:lnTo>
                  <a:lnTo>
                    <a:pt x="291" y="1584"/>
                  </a:lnTo>
                  <a:lnTo>
                    <a:pt x="257" y="1549"/>
                  </a:lnTo>
                  <a:lnTo>
                    <a:pt x="220" y="1508"/>
                  </a:lnTo>
                  <a:lnTo>
                    <a:pt x="180" y="1454"/>
                  </a:lnTo>
                  <a:lnTo>
                    <a:pt x="143" y="1390"/>
                  </a:lnTo>
                  <a:lnTo>
                    <a:pt x="106" y="1320"/>
                  </a:lnTo>
                  <a:lnTo>
                    <a:pt x="59" y="1209"/>
                  </a:lnTo>
                  <a:lnTo>
                    <a:pt x="31" y="1101"/>
                  </a:lnTo>
                  <a:lnTo>
                    <a:pt x="13" y="996"/>
                  </a:lnTo>
                  <a:lnTo>
                    <a:pt x="4" y="898"/>
                  </a:lnTo>
                  <a:lnTo>
                    <a:pt x="0" y="815"/>
                  </a:lnTo>
                  <a:lnTo>
                    <a:pt x="4" y="704"/>
                  </a:lnTo>
                  <a:lnTo>
                    <a:pt x="19" y="584"/>
                  </a:lnTo>
                  <a:lnTo>
                    <a:pt x="50" y="450"/>
                  </a:lnTo>
                  <a:lnTo>
                    <a:pt x="99" y="317"/>
                  </a:lnTo>
                  <a:lnTo>
                    <a:pt x="136" y="244"/>
                  </a:lnTo>
                  <a:lnTo>
                    <a:pt x="177" y="181"/>
                  </a:lnTo>
                  <a:lnTo>
                    <a:pt x="217" y="127"/>
                  </a:lnTo>
                  <a:lnTo>
                    <a:pt x="254" y="82"/>
                  </a:lnTo>
                  <a:lnTo>
                    <a:pt x="291" y="47"/>
                  </a:lnTo>
                  <a:lnTo>
                    <a:pt x="319" y="22"/>
                  </a:lnTo>
                  <a:lnTo>
                    <a:pt x="340" y="6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2" name="Freeform 28"/>
            <p:cNvSpPr>
              <a:spLocks/>
            </p:cNvSpPr>
            <p:nvPr/>
          </p:nvSpPr>
          <p:spPr bwMode="auto">
            <a:xfrm>
              <a:off x="8992" y="1339"/>
              <a:ext cx="634" cy="1083"/>
            </a:xfrm>
            <a:custGeom>
              <a:avLst/>
              <a:gdLst/>
              <a:ahLst/>
              <a:cxnLst>
                <a:cxn ang="0">
                  <a:pos x="377" y="7"/>
                </a:cxn>
                <a:cxn ang="0">
                  <a:pos x="510" y="64"/>
                </a:cxn>
                <a:cxn ang="0">
                  <a:pos x="600" y="172"/>
                </a:cxn>
                <a:cxn ang="0">
                  <a:pos x="634" y="315"/>
                </a:cxn>
                <a:cxn ang="0">
                  <a:pos x="618" y="413"/>
                </a:cxn>
                <a:cxn ang="0">
                  <a:pos x="572" y="505"/>
                </a:cxn>
                <a:cxn ang="0">
                  <a:pos x="489" y="603"/>
                </a:cxn>
                <a:cxn ang="0">
                  <a:pos x="365" y="721"/>
                </a:cxn>
                <a:cxn ang="0">
                  <a:pos x="121" y="956"/>
                </a:cxn>
                <a:cxn ang="0">
                  <a:pos x="121" y="956"/>
                </a:cxn>
                <a:cxn ang="0">
                  <a:pos x="405" y="956"/>
                </a:cxn>
                <a:cxn ang="0">
                  <a:pos x="458" y="956"/>
                </a:cxn>
                <a:cxn ang="0">
                  <a:pos x="523" y="953"/>
                </a:cxn>
                <a:cxn ang="0">
                  <a:pos x="557" y="943"/>
                </a:cxn>
                <a:cxn ang="0">
                  <a:pos x="578" y="880"/>
                </a:cxn>
                <a:cxn ang="0">
                  <a:pos x="594" y="797"/>
                </a:cxn>
                <a:cxn ang="0">
                  <a:pos x="587" y="1083"/>
                </a:cxn>
                <a:cxn ang="0">
                  <a:pos x="0" y="1051"/>
                </a:cxn>
                <a:cxn ang="0">
                  <a:pos x="19" y="1019"/>
                </a:cxn>
                <a:cxn ang="0">
                  <a:pos x="371" y="610"/>
                </a:cxn>
                <a:cxn ang="0">
                  <a:pos x="455" y="467"/>
                </a:cxn>
                <a:cxn ang="0">
                  <a:pos x="489" y="315"/>
                </a:cxn>
                <a:cxn ang="0">
                  <a:pos x="476" y="216"/>
                </a:cxn>
                <a:cxn ang="0">
                  <a:pos x="436" y="130"/>
                </a:cxn>
                <a:cxn ang="0">
                  <a:pos x="371" y="70"/>
                </a:cxn>
                <a:cxn ang="0">
                  <a:pos x="275" y="48"/>
                </a:cxn>
                <a:cxn ang="0">
                  <a:pos x="170" y="76"/>
                </a:cxn>
                <a:cxn ang="0">
                  <a:pos x="90" y="156"/>
                </a:cxn>
                <a:cxn ang="0">
                  <a:pos x="81" y="216"/>
                </a:cxn>
                <a:cxn ang="0">
                  <a:pos x="145" y="242"/>
                </a:cxn>
                <a:cxn ang="0">
                  <a:pos x="167" y="299"/>
                </a:cxn>
                <a:cxn ang="0">
                  <a:pos x="152" y="350"/>
                </a:cxn>
                <a:cxn ang="0">
                  <a:pos x="118" y="375"/>
                </a:cxn>
                <a:cxn ang="0">
                  <a:pos x="84" y="384"/>
                </a:cxn>
                <a:cxn ang="0">
                  <a:pos x="65" y="381"/>
                </a:cxn>
                <a:cxn ang="0">
                  <a:pos x="31" y="365"/>
                </a:cxn>
                <a:cxn ang="0">
                  <a:pos x="3" y="327"/>
                </a:cxn>
                <a:cxn ang="0">
                  <a:pos x="6" y="238"/>
                </a:cxn>
                <a:cxn ang="0">
                  <a:pos x="47" y="137"/>
                </a:cxn>
                <a:cxn ang="0">
                  <a:pos x="124" y="54"/>
                </a:cxn>
                <a:cxn ang="0">
                  <a:pos x="232" y="7"/>
                </a:cxn>
              </a:cxnLst>
              <a:rect l="0" t="0" r="r" b="b"/>
              <a:pathLst>
                <a:path w="634" h="1083">
                  <a:moveTo>
                    <a:pt x="297" y="0"/>
                  </a:moveTo>
                  <a:lnTo>
                    <a:pt x="377" y="7"/>
                  </a:lnTo>
                  <a:lnTo>
                    <a:pt x="448" y="29"/>
                  </a:lnTo>
                  <a:lnTo>
                    <a:pt x="510" y="64"/>
                  </a:lnTo>
                  <a:lnTo>
                    <a:pt x="563" y="111"/>
                  </a:lnTo>
                  <a:lnTo>
                    <a:pt x="600" y="172"/>
                  </a:lnTo>
                  <a:lnTo>
                    <a:pt x="625" y="238"/>
                  </a:lnTo>
                  <a:lnTo>
                    <a:pt x="634" y="315"/>
                  </a:lnTo>
                  <a:lnTo>
                    <a:pt x="628" y="365"/>
                  </a:lnTo>
                  <a:lnTo>
                    <a:pt x="618" y="413"/>
                  </a:lnTo>
                  <a:lnTo>
                    <a:pt x="600" y="461"/>
                  </a:lnTo>
                  <a:lnTo>
                    <a:pt x="572" y="505"/>
                  </a:lnTo>
                  <a:lnTo>
                    <a:pt x="535" y="553"/>
                  </a:lnTo>
                  <a:lnTo>
                    <a:pt x="489" y="603"/>
                  </a:lnTo>
                  <a:lnTo>
                    <a:pt x="433" y="657"/>
                  </a:lnTo>
                  <a:lnTo>
                    <a:pt x="365" y="721"/>
                  </a:lnTo>
                  <a:lnTo>
                    <a:pt x="288" y="791"/>
                  </a:lnTo>
                  <a:lnTo>
                    <a:pt x="121" y="956"/>
                  </a:lnTo>
                  <a:lnTo>
                    <a:pt x="121" y="956"/>
                  </a:lnTo>
                  <a:lnTo>
                    <a:pt x="121" y="956"/>
                  </a:lnTo>
                  <a:lnTo>
                    <a:pt x="121" y="956"/>
                  </a:lnTo>
                  <a:lnTo>
                    <a:pt x="405" y="956"/>
                  </a:lnTo>
                  <a:lnTo>
                    <a:pt x="430" y="956"/>
                  </a:lnTo>
                  <a:lnTo>
                    <a:pt x="458" y="956"/>
                  </a:lnTo>
                  <a:lnTo>
                    <a:pt x="492" y="956"/>
                  </a:lnTo>
                  <a:lnTo>
                    <a:pt x="523" y="953"/>
                  </a:lnTo>
                  <a:lnTo>
                    <a:pt x="544" y="950"/>
                  </a:lnTo>
                  <a:lnTo>
                    <a:pt x="557" y="943"/>
                  </a:lnTo>
                  <a:lnTo>
                    <a:pt x="569" y="918"/>
                  </a:lnTo>
                  <a:lnTo>
                    <a:pt x="578" y="880"/>
                  </a:lnTo>
                  <a:lnTo>
                    <a:pt x="587" y="838"/>
                  </a:lnTo>
                  <a:lnTo>
                    <a:pt x="594" y="797"/>
                  </a:lnTo>
                  <a:lnTo>
                    <a:pt x="634" y="797"/>
                  </a:lnTo>
                  <a:lnTo>
                    <a:pt x="587" y="1083"/>
                  </a:lnTo>
                  <a:lnTo>
                    <a:pt x="0" y="1083"/>
                  </a:lnTo>
                  <a:lnTo>
                    <a:pt x="0" y="1051"/>
                  </a:lnTo>
                  <a:lnTo>
                    <a:pt x="6" y="1035"/>
                  </a:lnTo>
                  <a:lnTo>
                    <a:pt x="19" y="1019"/>
                  </a:lnTo>
                  <a:lnTo>
                    <a:pt x="322" y="673"/>
                  </a:lnTo>
                  <a:lnTo>
                    <a:pt x="371" y="610"/>
                  </a:lnTo>
                  <a:lnTo>
                    <a:pt x="417" y="540"/>
                  </a:lnTo>
                  <a:lnTo>
                    <a:pt x="455" y="467"/>
                  </a:lnTo>
                  <a:lnTo>
                    <a:pt x="479" y="391"/>
                  </a:lnTo>
                  <a:lnTo>
                    <a:pt x="489" y="315"/>
                  </a:lnTo>
                  <a:lnTo>
                    <a:pt x="485" y="264"/>
                  </a:lnTo>
                  <a:lnTo>
                    <a:pt x="476" y="216"/>
                  </a:lnTo>
                  <a:lnTo>
                    <a:pt x="458" y="172"/>
                  </a:lnTo>
                  <a:lnTo>
                    <a:pt x="436" y="130"/>
                  </a:lnTo>
                  <a:lnTo>
                    <a:pt x="408" y="99"/>
                  </a:lnTo>
                  <a:lnTo>
                    <a:pt x="371" y="70"/>
                  </a:lnTo>
                  <a:lnTo>
                    <a:pt x="328" y="54"/>
                  </a:lnTo>
                  <a:lnTo>
                    <a:pt x="275" y="48"/>
                  </a:lnTo>
                  <a:lnTo>
                    <a:pt x="223" y="54"/>
                  </a:lnTo>
                  <a:lnTo>
                    <a:pt x="170" y="76"/>
                  </a:lnTo>
                  <a:lnTo>
                    <a:pt x="127" y="111"/>
                  </a:lnTo>
                  <a:lnTo>
                    <a:pt x="90" y="156"/>
                  </a:lnTo>
                  <a:lnTo>
                    <a:pt x="62" y="216"/>
                  </a:lnTo>
                  <a:lnTo>
                    <a:pt x="81" y="216"/>
                  </a:lnTo>
                  <a:lnTo>
                    <a:pt x="118" y="223"/>
                  </a:lnTo>
                  <a:lnTo>
                    <a:pt x="145" y="242"/>
                  </a:lnTo>
                  <a:lnTo>
                    <a:pt x="161" y="267"/>
                  </a:lnTo>
                  <a:lnTo>
                    <a:pt x="167" y="299"/>
                  </a:lnTo>
                  <a:lnTo>
                    <a:pt x="164" y="327"/>
                  </a:lnTo>
                  <a:lnTo>
                    <a:pt x="152" y="350"/>
                  </a:lnTo>
                  <a:lnTo>
                    <a:pt x="136" y="365"/>
                  </a:lnTo>
                  <a:lnTo>
                    <a:pt x="118" y="375"/>
                  </a:lnTo>
                  <a:lnTo>
                    <a:pt x="99" y="381"/>
                  </a:lnTo>
                  <a:lnTo>
                    <a:pt x="84" y="384"/>
                  </a:lnTo>
                  <a:lnTo>
                    <a:pt x="77" y="384"/>
                  </a:lnTo>
                  <a:lnTo>
                    <a:pt x="65" y="381"/>
                  </a:lnTo>
                  <a:lnTo>
                    <a:pt x="50" y="375"/>
                  </a:lnTo>
                  <a:lnTo>
                    <a:pt x="31" y="365"/>
                  </a:lnTo>
                  <a:lnTo>
                    <a:pt x="16" y="350"/>
                  </a:lnTo>
                  <a:lnTo>
                    <a:pt x="3" y="327"/>
                  </a:lnTo>
                  <a:lnTo>
                    <a:pt x="0" y="292"/>
                  </a:lnTo>
                  <a:lnTo>
                    <a:pt x="6" y="238"/>
                  </a:lnTo>
                  <a:lnTo>
                    <a:pt x="22" y="188"/>
                  </a:lnTo>
                  <a:lnTo>
                    <a:pt x="47" y="137"/>
                  </a:lnTo>
                  <a:lnTo>
                    <a:pt x="81" y="92"/>
                  </a:lnTo>
                  <a:lnTo>
                    <a:pt x="124" y="54"/>
                  </a:lnTo>
                  <a:lnTo>
                    <a:pt x="173" y="26"/>
                  </a:lnTo>
                  <a:lnTo>
                    <a:pt x="232" y="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3" name="Freeform 29"/>
            <p:cNvSpPr>
              <a:spLocks/>
            </p:cNvSpPr>
            <p:nvPr/>
          </p:nvSpPr>
          <p:spPr bwMode="auto">
            <a:xfrm>
              <a:off x="9805" y="1200"/>
              <a:ext cx="368" cy="1628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77" y="44"/>
                </a:cxn>
                <a:cxn ang="0">
                  <a:pos x="148" y="123"/>
                </a:cxn>
                <a:cxn ang="0">
                  <a:pos x="226" y="238"/>
                </a:cxn>
                <a:cxn ang="0">
                  <a:pos x="309" y="419"/>
                </a:cxn>
                <a:cxn ang="0">
                  <a:pos x="356" y="635"/>
                </a:cxn>
                <a:cxn ang="0">
                  <a:pos x="368" y="815"/>
                </a:cxn>
                <a:cxn ang="0">
                  <a:pos x="365" y="923"/>
                </a:cxn>
                <a:cxn ang="0">
                  <a:pos x="318" y="1177"/>
                </a:cxn>
                <a:cxn ang="0">
                  <a:pos x="232" y="1384"/>
                </a:cxn>
                <a:cxn ang="0">
                  <a:pos x="152" y="1501"/>
                </a:cxn>
                <a:cxn ang="0">
                  <a:pos x="77" y="1581"/>
                </a:cxn>
                <a:cxn ang="0">
                  <a:pos x="28" y="1622"/>
                </a:cxn>
                <a:cxn ang="0">
                  <a:pos x="9" y="1625"/>
                </a:cxn>
                <a:cxn ang="0">
                  <a:pos x="0" y="1619"/>
                </a:cxn>
                <a:cxn ang="0">
                  <a:pos x="0" y="1609"/>
                </a:cxn>
                <a:cxn ang="0">
                  <a:pos x="3" y="1603"/>
                </a:cxn>
                <a:cxn ang="0">
                  <a:pos x="12" y="1593"/>
                </a:cxn>
                <a:cxn ang="0">
                  <a:pos x="90" y="1504"/>
                </a:cxn>
                <a:cxn ang="0">
                  <a:pos x="189" y="1323"/>
                </a:cxn>
                <a:cxn ang="0">
                  <a:pos x="247" y="1127"/>
                </a:cxn>
                <a:cxn ang="0">
                  <a:pos x="275" y="917"/>
                </a:cxn>
                <a:cxn ang="0">
                  <a:pos x="272" y="673"/>
                </a:cxn>
                <a:cxn ang="0">
                  <a:pos x="229" y="422"/>
                </a:cxn>
                <a:cxn ang="0">
                  <a:pos x="148" y="215"/>
                </a:cxn>
                <a:cxn ang="0">
                  <a:pos x="31" y="54"/>
                </a:cxn>
                <a:cxn ang="0">
                  <a:pos x="12" y="38"/>
                </a:cxn>
                <a:cxn ang="0">
                  <a:pos x="3" y="28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6" y="6"/>
                </a:cxn>
                <a:cxn ang="0">
                  <a:pos x="19" y="0"/>
                </a:cxn>
              </a:cxnLst>
              <a:rect l="0" t="0" r="r" b="b"/>
              <a:pathLst>
                <a:path w="368" h="1628">
                  <a:moveTo>
                    <a:pt x="19" y="0"/>
                  </a:moveTo>
                  <a:lnTo>
                    <a:pt x="28" y="6"/>
                  </a:lnTo>
                  <a:lnTo>
                    <a:pt x="50" y="22"/>
                  </a:lnTo>
                  <a:lnTo>
                    <a:pt x="77" y="44"/>
                  </a:lnTo>
                  <a:lnTo>
                    <a:pt x="111" y="79"/>
                  </a:lnTo>
                  <a:lnTo>
                    <a:pt x="148" y="123"/>
                  </a:lnTo>
                  <a:lnTo>
                    <a:pt x="189" y="174"/>
                  </a:lnTo>
                  <a:lnTo>
                    <a:pt x="226" y="238"/>
                  </a:lnTo>
                  <a:lnTo>
                    <a:pt x="263" y="308"/>
                  </a:lnTo>
                  <a:lnTo>
                    <a:pt x="309" y="419"/>
                  </a:lnTo>
                  <a:lnTo>
                    <a:pt x="337" y="530"/>
                  </a:lnTo>
                  <a:lnTo>
                    <a:pt x="356" y="635"/>
                  </a:lnTo>
                  <a:lnTo>
                    <a:pt x="365" y="730"/>
                  </a:lnTo>
                  <a:lnTo>
                    <a:pt x="368" y="815"/>
                  </a:lnTo>
                  <a:lnTo>
                    <a:pt x="368" y="812"/>
                  </a:lnTo>
                  <a:lnTo>
                    <a:pt x="365" y="923"/>
                  </a:lnTo>
                  <a:lnTo>
                    <a:pt x="349" y="1047"/>
                  </a:lnTo>
                  <a:lnTo>
                    <a:pt x="318" y="1177"/>
                  </a:lnTo>
                  <a:lnTo>
                    <a:pt x="269" y="1311"/>
                  </a:lnTo>
                  <a:lnTo>
                    <a:pt x="232" y="1384"/>
                  </a:lnTo>
                  <a:lnTo>
                    <a:pt x="192" y="1447"/>
                  </a:lnTo>
                  <a:lnTo>
                    <a:pt x="152" y="1501"/>
                  </a:lnTo>
                  <a:lnTo>
                    <a:pt x="114" y="1546"/>
                  </a:lnTo>
                  <a:lnTo>
                    <a:pt x="77" y="1581"/>
                  </a:lnTo>
                  <a:lnTo>
                    <a:pt x="50" y="1606"/>
                  </a:lnTo>
                  <a:lnTo>
                    <a:pt x="28" y="1622"/>
                  </a:lnTo>
                  <a:lnTo>
                    <a:pt x="19" y="1628"/>
                  </a:lnTo>
                  <a:lnTo>
                    <a:pt x="9" y="1625"/>
                  </a:lnTo>
                  <a:lnTo>
                    <a:pt x="6" y="1622"/>
                  </a:lnTo>
                  <a:lnTo>
                    <a:pt x="0" y="1619"/>
                  </a:lnTo>
                  <a:lnTo>
                    <a:pt x="0" y="1612"/>
                  </a:lnTo>
                  <a:lnTo>
                    <a:pt x="0" y="1609"/>
                  </a:lnTo>
                  <a:lnTo>
                    <a:pt x="0" y="1606"/>
                  </a:lnTo>
                  <a:lnTo>
                    <a:pt x="3" y="1603"/>
                  </a:lnTo>
                  <a:lnTo>
                    <a:pt x="6" y="1596"/>
                  </a:lnTo>
                  <a:lnTo>
                    <a:pt x="12" y="1593"/>
                  </a:lnTo>
                  <a:lnTo>
                    <a:pt x="22" y="1584"/>
                  </a:lnTo>
                  <a:lnTo>
                    <a:pt x="90" y="1504"/>
                  </a:lnTo>
                  <a:lnTo>
                    <a:pt x="145" y="1415"/>
                  </a:lnTo>
                  <a:lnTo>
                    <a:pt x="189" y="1323"/>
                  </a:lnTo>
                  <a:lnTo>
                    <a:pt x="223" y="1228"/>
                  </a:lnTo>
                  <a:lnTo>
                    <a:pt x="247" y="1127"/>
                  </a:lnTo>
                  <a:lnTo>
                    <a:pt x="266" y="1022"/>
                  </a:lnTo>
                  <a:lnTo>
                    <a:pt x="275" y="917"/>
                  </a:lnTo>
                  <a:lnTo>
                    <a:pt x="275" y="812"/>
                  </a:lnTo>
                  <a:lnTo>
                    <a:pt x="272" y="673"/>
                  </a:lnTo>
                  <a:lnTo>
                    <a:pt x="254" y="542"/>
                  </a:lnTo>
                  <a:lnTo>
                    <a:pt x="229" y="422"/>
                  </a:lnTo>
                  <a:lnTo>
                    <a:pt x="192" y="314"/>
                  </a:lnTo>
                  <a:lnTo>
                    <a:pt x="148" y="215"/>
                  </a:lnTo>
                  <a:lnTo>
                    <a:pt x="93" y="130"/>
                  </a:lnTo>
                  <a:lnTo>
                    <a:pt x="31" y="54"/>
                  </a:lnTo>
                  <a:lnTo>
                    <a:pt x="19" y="44"/>
                  </a:lnTo>
                  <a:lnTo>
                    <a:pt x="12" y="38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6" y="6"/>
                  </a:lnTo>
                  <a:lnTo>
                    <a:pt x="9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4" name="Freeform 30"/>
            <p:cNvSpPr>
              <a:spLocks noEditPoints="1"/>
            </p:cNvSpPr>
            <p:nvPr/>
          </p:nvSpPr>
          <p:spPr bwMode="auto">
            <a:xfrm>
              <a:off x="10408" y="1869"/>
              <a:ext cx="875" cy="810"/>
            </a:xfrm>
            <a:custGeom>
              <a:avLst/>
              <a:gdLst/>
              <a:ahLst/>
              <a:cxnLst>
                <a:cxn ang="0">
                  <a:pos x="402" y="48"/>
                </a:cxn>
                <a:cxn ang="0">
                  <a:pos x="389" y="67"/>
                </a:cxn>
                <a:cxn ang="0">
                  <a:pos x="312" y="378"/>
                </a:cxn>
                <a:cxn ang="0">
                  <a:pos x="565" y="362"/>
                </a:cxn>
                <a:cxn ang="0">
                  <a:pos x="686" y="286"/>
                </a:cxn>
                <a:cxn ang="0">
                  <a:pos x="726" y="159"/>
                </a:cxn>
                <a:cxn ang="0">
                  <a:pos x="680" y="70"/>
                </a:cxn>
                <a:cxn ang="0">
                  <a:pos x="572" y="45"/>
                </a:cxn>
                <a:cxn ang="0">
                  <a:pos x="420" y="42"/>
                </a:cxn>
                <a:cxn ang="0">
                  <a:pos x="640" y="7"/>
                </a:cxn>
                <a:cxn ang="0">
                  <a:pos x="803" y="89"/>
                </a:cxn>
                <a:cxn ang="0">
                  <a:pos x="831" y="229"/>
                </a:cxn>
                <a:cxn ang="0">
                  <a:pos x="714" y="346"/>
                </a:cxn>
                <a:cxn ang="0">
                  <a:pos x="587" y="394"/>
                </a:cxn>
                <a:cxn ang="0">
                  <a:pos x="664" y="445"/>
                </a:cxn>
                <a:cxn ang="0">
                  <a:pos x="695" y="515"/>
                </a:cxn>
                <a:cxn ang="0">
                  <a:pos x="695" y="559"/>
                </a:cxn>
                <a:cxn ang="0">
                  <a:pos x="683" y="667"/>
                </a:cxn>
                <a:cxn ang="0">
                  <a:pos x="689" y="756"/>
                </a:cxn>
                <a:cxn ang="0">
                  <a:pos x="729" y="778"/>
                </a:cxn>
                <a:cxn ang="0">
                  <a:pos x="819" y="715"/>
                </a:cxn>
                <a:cxn ang="0">
                  <a:pos x="837" y="670"/>
                </a:cxn>
                <a:cxn ang="0">
                  <a:pos x="856" y="661"/>
                </a:cxn>
                <a:cxn ang="0">
                  <a:pos x="875" y="670"/>
                </a:cxn>
                <a:cxn ang="0">
                  <a:pos x="871" y="689"/>
                </a:cxn>
                <a:cxn ang="0">
                  <a:pos x="828" y="766"/>
                </a:cxn>
                <a:cxn ang="0">
                  <a:pos x="726" y="810"/>
                </a:cxn>
                <a:cxn ang="0">
                  <a:pos x="612" y="781"/>
                </a:cxn>
                <a:cxn ang="0">
                  <a:pos x="562" y="686"/>
                </a:cxn>
                <a:cxn ang="0">
                  <a:pos x="572" y="626"/>
                </a:cxn>
                <a:cxn ang="0">
                  <a:pos x="590" y="534"/>
                </a:cxn>
                <a:cxn ang="0">
                  <a:pos x="581" y="461"/>
                </a:cxn>
                <a:cxn ang="0">
                  <a:pos x="501" y="413"/>
                </a:cxn>
                <a:cxn ang="0">
                  <a:pos x="232" y="699"/>
                </a:cxn>
                <a:cxn ang="0">
                  <a:pos x="229" y="724"/>
                </a:cxn>
                <a:cxn ang="0">
                  <a:pos x="229" y="737"/>
                </a:cxn>
                <a:cxn ang="0">
                  <a:pos x="253" y="743"/>
                </a:cxn>
                <a:cxn ang="0">
                  <a:pos x="278" y="746"/>
                </a:cxn>
                <a:cxn ang="0">
                  <a:pos x="309" y="746"/>
                </a:cxn>
                <a:cxn ang="0">
                  <a:pos x="327" y="753"/>
                </a:cxn>
                <a:cxn ang="0">
                  <a:pos x="331" y="772"/>
                </a:cxn>
                <a:cxn ang="0">
                  <a:pos x="321" y="785"/>
                </a:cxn>
                <a:cxn ang="0">
                  <a:pos x="309" y="788"/>
                </a:cxn>
                <a:cxn ang="0">
                  <a:pos x="198" y="785"/>
                </a:cxn>
                <a:cxn ang="0">
                  <a:pos x="89" y="785"/>
                </a:cxn>
                <a:cxn ang="0">
                  <a:pos x="12" y="785"/>
                </a:cxn>
                <a:cxn ang="0">
                  <a:pos x="0" y="769"/>
                </a:cxn>
                <a:cxn ang="0">
                  <a:pos x="9" y="750"/>
                </a:cxn>
                <a:cxn ang="0">
                  <a:pos x="28" y="746"/>
                </a:cxn>
                <a:cxn ang="0">
                  <a:pos x="105" y="740"/>
                </a:cxn>
                <a:cxn ang="0">
                  <a:pos x="133" y="699"/>
                </a:cxn>
                <a:cxn ang="0">
                  <a:pos x="287" y="70"/>
                </a:cxn>
                <a:cxn ang="0">
                  <a:pos x="287" y="61"/>
                </a:cxn>
                <a:cxn ang="0">
                  <a:pos x="281" y="48"/>
                </a:cxn>
                <a:cxn ang="0">
                  <a:pos x="250" y="45"/>
                </a:cxn>
                <a:cxn ang="0">
                  <a:pos x="222" y="42"/>
                </a:cxn>
                <a:cxn ang="0">
                  <a:pos x="198" y="42"/>
                </a:cxn>
                <a:cxn ang="0">
                  <a:pos x="182" y="32"/>
                </a:cxn>
                <a:cxn ang="0">
                  <a:pos x="185" y="10"/>
                </a:cxn>
                <a:cxn ang="0">
                  <a:pos x="201" y="4"/>
                </a:cxn>
              </a:cxnLst>
              <a:rect l="0" t="0" r="r" b="b"/>
              <a:pathLst>
                <a:path w="875" h="810">
                  <a:moveTo>
                    <a:pt x="420" y="42"/>
                  </a:moveTo>
                  <a:lnTo>
                    <a:pt x="408" y="45"/>
                  </a:lnTo>
                  <a:lnTo>
                    <a:pt x="402" y="48"/>
                  </a:lnTo>
                  <a:lnTo>
                    <a:pt x="395" y="51"/>
                  </a:lnTo>
                  <a:lnTo>
                    <a:pt x="392" y="58"/>
                  </a:lnTo>
                  <a:lnTo>
                    <a:pt x="389" y="67"/>
                  </a:lnTo>
                  <a:lnTo>
                    <a:pt x="383" y="80"/>
                  </a:lnTo>
                  <a:lnTo>
                    <a:pt x="383" y="80"/>
                  </a:lnTo>
                  <a:lnTo>
                    <a:pt x="312" y="378"/>
                  </a:lnTo>
                  <a:lnTo>
                    <a:pt x="457" y="378"/>
                  </a:lnTo>
                  <a:lnTo>
                    <a:pt x="513" y="375"/>
                  </a:lnTo>
                  <a:lnTo>
                    <a:pt x="565" y="362"/>
                  </a:lnTo>
                  <a:lnTo>
                    <a:pt x="612" y="346"/>
                  </a:lnTo>
                  <a:lnTo>
                    <a:pt x="652" y="321"/>
                  </a:lnTo>
                  <a:lnTo>
                    <a:pt x="686" y="286"/>
                  </a:lnTo>
                  <a:lnTo>
                    <a:pt x="708" y="245"/>
                  </a:lnTo>
                  <a:lnTo>
                    <a:pt x="720" y="200"/>
                  </a:lnTo>
                  <a:lnTo>
                    <a:pt x="726" y="159"/>
                  </a:lnTo>
                  <a:lnTo>
                    <a:pt x="720" y="121"/>
                  </a:lnTo>
                  <a:lnTo>
                    <a:pt x="705" y="93"/>
                  </a:lnTo>
                  <a:lnTo>
                    <a:pt x="680" y="70"/>
                  </a:lnTo>
                  <a:lnTo>
                    <a:pt x="649" y="58"/>
                  </a:lnTo>
                  <a:lnTo>
                    <a:pt x="612" y="48"/>
                  </a:lnTo>
                  <a:lnTo>
                    <a:pt x="572" y="45"/>
                  </a:lnTo>
                  <a:lnTo>
                    <a:pt x="531" y="42"/>
                  </a:lnTo>
                  <a:lnTo>
                    <a:pt x="491" y="42"/>
                  </a:lnTo>
                  <a:lnTo>
                    <a:pt x="420" y="42"/>
                  </a:lnTo>
                  <a:close/>
                  <a:moveTo>
                    <a:pt x="216" y="0"/>
                  </a:moveTo>
                  <a:lnTo>
                    <a:pt x="562" y="0"/>
                  </a:lnTo>
                  <a:lnTo>
                    <a:pt x="640" y="7"/>
                  </a:lnTo>
                  <a:lnTo>
                    <a:pt x="708" y="26"/>
                  </a:lnTo>
                  <a:lnTo>
                    <a:pt x="763" y="51"/>
                  </a:lnTo>
                  <a:lnTo>
                    <a:pt x="803" y="89"/>
                  </a:lnTo>
                  <a:lnTo>
                    <a:pt x="831" y="131"/>
                  </a:lnTo>
                  <a:lnTo>
                    <a:pt x="841" y="178"/>
                  </a:lnTo>
                  <a:lnTo>
                    <a:pt x="831" y="229"/>
                  </a:lnTo>
                  <a:lnTo>
                    <a:pt x="803" y="273"/>
                  </a:lnTo>
                  <a:lnTo>
                    <a:pt x="763" y="312"/>
                  </a:lnTo>
                  <a:lnTo>
                    <a:pt x="714" y="346"/>
                  </a:lnTo>
                  <a:lnTo>
                    <a:pt x="652" y="375"/>
                  </a:lnTo>
                  <a:lnTo>
                    <a:pt x="587" y="394"/>
                  </a:lnTo>
                  <a:lnTo>
                    <a:pt x="587" y="394"/>
                  </a:lnTo>
                  <a:lnTo>
                    <a:pt x="615" y="407"/>
                  </a:lnTo>
                  <a:lnTo>
                    <a:pt x="640" y="423"/>
                  </a:lnTo>
                  <a:lnTo>
                    <a:pt x="664" y="445"/>
                  </a:lnTo>
                  <a:lnTo>
                    <a:pt x="683" y="470"/>
                  </a:lnTo>
                  <a:lnTo>
                    <a:pt x="692" y="493"/>
                  </a:lnTo>
                  <a:lnTo>
                    <a:pt x="695" y="515"/>
                  </a:lnTo>
                  <a:lnTo>
                    <a:pt x="695" y="527"/>
                  </a:lnTo>
                  <a:lnTo>
                    <a:pt x="695" y="540"/>
                  </a:lnTo>
                  <a:lnTo>
                    <a:pt x="695" y="559"/>
                  </a:lnTo>
                  <a:lnTo>
                    <a:pt x="689" y="581"/>
                  </a:lnTo>
                  <a:lnTo>
                    <a:pt x="686" y="623"/>
                  </a:lnTo>
                  <a:lnTo>
                    <a:pt x="683" y="667"/>
                  </a:lnTo>
                  <a:lnTo>
                    <a:pt x="680" y="702"/>
                  </a:lnTo>
                  <a:lnTo>
                    <a:pt x="683" y="734"/>
                  </a:lnTo>
                  <a:lnTo>
                    <a:pt x="689" y="756"/>
                  </a:lnTo>
                  <a:lnTo>
                    <a:pt x="701" y="769"/>
                  </a:lnTo>
                  <a:lnTo>
                    <a:pt x="714" y="775"/>
                  </a:lnTo>
                  <a:lnTo>
                    <a:pt x="729" y="778"/>
                  </a:lnTo>
                  <a:lnTo>
                    <a:pt x="763" y="769"/>
                  </a:lnTo>
                  <a:lnTo>
                    <a:pt x="794" y="746"/>
                  </a:lnTo>
                  <a:lnTo>
                    <a:pt x="819" y="715"/>
                  </a:lnTo>
                  <a:lnTo>
                    <a:pt x="834" y="680"/>
                  </a:lnTo>
                  <a:lnTo>
                    <a:pt x="837" y="673"/>
                  </a:lnTo>
                  <a:lnTo>
                    <a:pt x="837" y="670"/>
                  </a:lnTo>
                  <a:lnTo>
                    <a:pt x="844" y="664"/>
                  </a:lnTo>
                  <a:lnTo>
                    <a:pt x="847" y="664"/>
                  </a:lnTo>
                  <a:lnTo>
                    <a:pt x="856" y="661"/>
                  </a:lnTo>
                  <a:lnTo>
                    <a:pt x="865" y="664"/>
                  </a:lnTo>
                  <a:lnTo>
                    <a:pt x="868" y="667"/>
                  </a:lnTo>
                  <a:lnTo>
                    <a:pt x="875" y="670"/>
                  </a:lnTo>
                  <a:lnTo>
                    <a:pt x="875" y="673"/>
                  </a:lnTo>
                  <a:lnTo>
                    <a:pt x="875" y="677"/>
                  </a:lnTo>
                  <a:lnTo>
                    <a:pt x="871" y="689"/>
                  </a:lnTo>
                  <a:lnTo>
                    <a:pt x="862" y="712"/>
                  </a:lnTo>
                  <a:lnTo>
                    <a:pt x="850" y="737"/>
                  </a:lnTo>
                  <a:lnTo>
                    <a:pt x="828" y="766"/>
                  </a:lnTo>
                  <a:lnTo>
                    <a:pt x="800" y="788"/>
                  </a:lnTo>
                  <a:lnTo>
                    <a:pt x="766" y="804"/>
                  </a:lnTo>
                  <a:lnTo>
                    <a:pt x="726" y="810"/>
                  </a:lnTo>
                  <a:lnTo>
                    <a:pt x="686" y="807"/>
                  </a:lnTo>
                  <a:lnTo>
                    <a:pt x="646" y="797"/>
                  </a:lnTo>
                  <a:lnTo>
                    <a:pt x="612" y="781"/>
                  </a:lnTo>
                  <a:lnTo>
                    <a:pt x="587" y="756"/>
                  </a:lnTo>
                  <a:lnTo>
                    <a:pt x="569" y="724"/>
                  </a:lnTo>
                  <a:lnTo>
                    <a:pt x="562" y="686"/>
                  </a:lnTo>
                  <a:lnTo>
                    <a:pt x="562" y="670"/>
                  </a:lnTo>
                  <a:lnTo>
                    <a:pt x="565" y="651"/>
                  </a:lnTo>
                  <a:lnTo>
                    <a:pt x="572" y="626"/>
                  </a:lnTo>
                  <a:lnTo>
                    <a:pt x="578" y="594"/>
                  </a:lnTo>
                  <a:lnTo>
                    <a:pt x="584" y="566"/>
                  </a:lnTo>
                  <a:lnTo>
                    <a:pt x="590" y="534"/>
                  </a:lnTo>
                  <a:lnTo>
                    <a:pt x="593" y="515"/>
                  </a:lnTo>
                  <a:lnTo>
                    <a:pt x="590" y="486"/>
                  </a:lnTo>
                  <a:lnTo>
                    <a:pt x="581" y="461"/>
                  </a:lnTo>
                  <a:lnTo>
                    <a:pt x="562" y="442"/>
                  </a:lnTo>
                  <a:lnTo>
                    <a:pt x="535" y="423"/>
                  </a:lnTo>
                  <a:lnTo>
                    <a:pt x="501" y="413"/>
                  </a:lnTo>
                  <a:lnTo>
                    <a:pt x="457" y="410"/>
                  </a:lnTo>
                  <a:lnTo>
                    <a:pt x="306" y="410"/>
                  </a:lnTo>
                  <a:lnTo>
                    <a:pt x="232" y="699"/>
                  </a:lnTo>
                  <a:lnTo>
                    <a:pt x="229" y="712"/>
                  </a:lnTo>
                  <a:lnTo>
                    <a:pt x="229" y="718"/>
                  </a:lnTo>
                  <a:lnTo>
                    <a:pt x="229" y="724"/>
                  </a:lnTo>
                  <a:lnTo>
                    <a:pt x="229" y="724"/>
                  </a:lnTo>
                  <a:lnTo>
                    <a:pt x="229" y="731"/>
                  </a:lnTo>
                  <a:lnTo>
                    <a:pt x="229" y="737"/>
                  </a:lnTo>
                  <a:lnTo>
                    <a:pt x="232" y="740"/>
                  </a:lnTo>
                  <a:lnTo>
                    <a:pt x="241" y="743"/>
                  </a:lnTo>
                  <a:lnTo>
                    <a:pt x="253" y="743"/>
                  </a:lnTo>
                  <a:lnTo>
                    <a:pt x="263" y="743"/>
                  </a:lnTo>
                  <a:lnTo>
                    <a:pt x="272" y="746"/>
                  </a:lnTo>
                  <a:lnTo>
                    <a:pt x="278" y="746"/>
                  </a:lnTo>
                  <a:lnTo>
                    <a:pt x="287" y="746"/>
                  </a:lnTo>
                  <a:lnTo>
                    <a:pt x="297" y="746"/>
                  </a:lnTo>
                  <a:lnTo>
                    <a:pt x="309" y="746"/>
                  </a:lnTo>
                  <a:lnTo>
                    <a:pt x="318" y="746"/>
                  </a:lnTo>
                  <a:lnTo>
                    <a:pt x="324" y="750"/>
                  </a:lnTo>
                  <a:lnTo>
                    <a:pt x="327" y="753"/>
                  </a:lnTo>
                  <a:lnTo>
                    <a:pt x="331" y="756"/>
                  </a:lnTo>
                  <a:lnTo>
                    <a:pt x="331" y="766"/>
                  </a:lnTo>
                  <a:lnTo>
                    <a:pt x="331" y="772"/>
                  </a:lnTo>
                  <a:lnTo>
                    <a:pt x="327" y="778"/>
                  </a:lnTo>
                  <a:lnTo>
                    <a:pt x="324" y="781"/>
                  </a:lnTo>
                  <a:lnTo>
                    <a:pt x="321" y="785"/>
                  </a:lnTo>
                  <a:lnTo>
                    <a:pt x="315" y="788"/>
                  </a:lnTo>
                  <a:lnTo>
                    <a:pt x="312" y="788"/>
                  </a:lnTo>
                  <a:lnTo>
                    <a:pt x="309" y="788"/>
                  </a:lnTo>
                  <a:lnTo>
                    <a:pt x="272" y="785"/>
                  </a:lnTo>
                  <a:lnTo>
                    <a:pt x="235" y="785"/>
                  </a:lnTo>
                  <a:lnTo>
                    <a:pt x="198" y="785"/>
                  </a:lnTo>
                  <a:lnTo>
                    <a:pt x="164" y="781"/>
                  </a:lnTo>
                  <a:lnTo>
                    <a:pt x="127" y="785"/>
                  </a:lnTo>
                  <a:lnTo>
                    <a:pt x="89" y="785"/>
                  </a:lnTo>
                  <a:lnTo>
                    <a:pt x="52" y="785"/>
                  </a:lnTo>
                  <a:lnTo>
                    <a:pt x="18" y="788"/>
                  </a:lnTo>
                  <a:lnTo>
                    <a:pt x="12" y="785"/>
                  </a:lnTo>
                  <a:lnTo>
                    <a:pt x="6" y="781"/>
                  </a:lnTo>
                  <a:lnTo>
                    <a:pt x="3" y="778"/>
                  </a:lnTo>
                  <a:lnTo>
                    <a:pt x="0" y="769"/>
                  </a:lnTo>
                  <a:lnTo>
                    <a:pt x="3" y="759"/>
                  </a:lnTo>
                  <a:lnTo>
                    <a:pt x="3" y="753"/>
                  </a:lnTo>
                  <a:lnTo>
                    <a:pt x="9" y="750"/>
                  </a:lnTo>
                  <a:lnTo>
                    <a:pt x="12" y="746"/>
                  </a:lnTo>
                  <a:lnTo>
                    <a:pt x="21" y="746"/>
                  </a:lnTo>
                  <a:lnTo>
                    <a:pt x="28" y="746"/>
                  </a:lnTo>
                  <a:lnTo>
                    <a:pt x="37" y="746"/>
                  </a:lnTo>
                  <a:lnTo>
                    <a:pt x="77" y="743"/>
                  </a:lnTo>
                  <a:lnTo>
                    <a:pt x="105" y="740"/>
                  </a:lnTo>
                  <a:lnTo>
                    <a:pt x="120" y="731"/>
                  </a:lnTo>
                  <a:lnTo>
                    <a:pt x="130" y="718"/>
                  </a:lnTo>
                  <a:lnTo>
                    <a:pt x="133" y="699"/>
                  </a:lnTo>
                  <a:lnTo>
                    <a:pt x="281" y="86"/>
                  </a:lnTo>
                  <a:lnTo>
                    <a:pt x="284" y="77"/>
                  </a:lnTo>
                  <a:lnTo>
                    <a:pt x="287" y="70"/>
                  </a:lnTo>
                  <a:lnTo>
                    <a:pt x="287" y="64"/>
                  </a:lnTo>
                  <a:lnTo>
                    <a:pt x="287" y="64"/>
                  </a:lnTo>
                  <a:lnTo>
                    <a:pt x="287" y="61"/>
                  </a:lnTo>
                  <a:lnTo>
                    <a:pt x="287" y="54"/>
                  </a:lnTo>
                  <a:lnTo>
                    <a:pt x="284" y="51"/>
                  </a:lnTo>
                  <a:lnTo>
                    <a:pt x="281" y="48"/>
                  </a:lnTo>
                  <a:lnTo>
                    <a:pt x="275" y="48"/>
                  </a:lnTo>
                  <a:lnTo>
                    <a:pt x="263" y="45"/>
                  </a:lnTo>
                  <a:lnTo>
                    <a:pt x="250" y="45"/>
                  </a:lnTo>
                  <a:lnTo>
                    <a:pt x="238" y="42"/>
                  </a:lnTo>
                  <a:lnTo>
                    <a:pt x="229" y="42"/>
                  </a:lnTo>
                  <a:lnTo>
                    <a:pt x="222" y="42"/>
                  </a:lnTo>
                  <a:lnTo>
                    <a:pt x="216" y="42"/>
                  </a:lnTo>
                  <a:lnTo>
                    <a:pt x="207" y="42"/>
                  </a:lnTo>
                  <a:lnTo>
                    <a:pt x="198" y="42"/>
                  </a:lnTo>
                  <a:lnTo>
                    <a:pt x="191" y="42"/>
                  </a:lnTo>
                  <a:lnTo>
                    <a:pt x="185" y="39"/>
                  </a:lnTo>
                  <a:lnTo>
                    <a:pt x="182" y="32"/>
                  </a:lnTo>
                  <a:lnTo>
                    <a:pt x="182" y="26"/>
                  </a:lnTo>
                  <a:lnTo>
                    <a:pt x="182" y="16"/>
                  </a:lnTo>
                  <a:lnTo>
                    <a:pt x="185" y="10"/>
                  </a:lnTo>
                  <a:lnTo>
                    <a:pt x="191" y="7"/>
                  </a:lnTo>
                  <a:lnTo>
                    <a:pt x="195" y="4"/>
                  </a:lnTo>
                  <a:lnTo>
                    <a:pt x="201" y="4"/>
                  </a:lnTo>
                  <a:lnTo>
                    <a:pt x="21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143000" y="4343400"/>
            <a:ext cx="7171287" cy="723900"/>
            <a:chOff x="708" y="1450"/>
            <a:chExt cx="20546" cy="2074"/>
          </a:xfrm>
        </p:grpSpPr>
        <p:sp>
          <p:nvSpPr>
            <p:cNvPr id="62" name="Freeform 6"/>
            <p:cNvSpPr>
              <a:spLocks/>
            </p:cNvSpPr>
            <p:nvPr/>
          </p:nvSpPr>
          <p:spPr bwMode="auto">
            <a:xfrm>
              <a:off x="708" y="1874"/>
              <a:ext cx="1246" cy="1181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585" y="90"/>
                </a:cxn>
                <a:cxn ang="0">
                  <a:pos x="567" y="244"/>
                </a:cxn>
                <a:cxn ang="0">
                  <a:pos x="497" y="565"/>
                </a:cxn>
                <a:cxn ang="0">
                  <a:pos x="1083" y="77"/>
                </a:cxn>
                <a:cxn ang="0">
                  <a:pos x="1101" y="45"/>
                </a:cxn>
                <a:cxn ang="0">
                  <a:pos x="1164" y="6"/>
                </a:cxn>
                <a:cxn ang="0">
                  <a:pos x="1208" y="0"/>
                </a:cxn>
                <a:cxn ang="0">
                  <a:pos x="1215" y="13"/>
                </a:cxn>
                <a:cxn ang="0">
                  <a:pos x="1208" y="25"/>
                </a:cxn>
                <a:cxn ang="0">
                  <a:pos x="1026" y="610"/>
                </a:cxn>
                <a:cxn ang="0">
                  <a:pos x="969" y="918"/>
                </a:cxn>
                <a:cxn ang="0">
                  <a:pos x="957" y="1027"/>
                </a:cxn>
                <a:cxn ang="0">
                  <a:pos x="976" y="1079"/>
                </a:cxn>
                <a:cxn ang="0">
                  <a:pos x="1020" y="1098"/>
                </a:cxn>
                <a:cxn ang="0">
                  <a:pos x="1051" y="1092"/>
                </a:cxn>
                <a:cxn ang="0">
                  <a:pos x="1095" y="1085"/>
                </a:cxn>
                <a:cxn ang="0">
                  <a:pos x="1133" y="1034"/>
                </a:cxn>
                <a:cxn ang="0">
                  <a:pos x="1227" y="982"/>
                </a:cxn>
                <a:cxn ang="0">
                  <a:pos x="1246" y="995"/>
                </a:cxn>
                <a:cxn ang="0">
                  <a:pos x="1158" y="1111"/>
                </a:cxn>
                <a:cxn ang="0">
                  <a:pos x="913" y="1181"/>
                </a:cxn>
                <a:cxn ang="0">
                  <a:pos x="850" y="1162"/>
                </a:cxn>
                <a:cxn ang="0">
                  <a:pos x="818" y="1117"/>
                </a:cxn>
                <a:cxn ang="0">
                  <a:pos x="837" y="931"/>
                </a:cxn>
                <a:cxn ang="0">
                  <a:pos x="887" y="687"/>
                </a:cxn>
                <a:cxn ang="0">
                  <a:pos x="862" y="648"/>
                </a:cxn>
                <a:cxn ang="0">
                  <a:pos x="472" y="648"/>
                </a:cxn>
                <a:cxn ang="0">
                  <a:pos x="321" y="1104"/>
                </a:cxn>
                <a:cxn ang="0">
                  <a:pos x="271" y="1149"/>
                </a:cxn>
                <a:cxn ang="0">
                  <a:pos x="202" y="1169"/>
                </a:cxn>
                <a:cxn ang="0">
                  <a:pos x="189" y="1162"/>
                </a:cxn>
                <a:cxn ang="0">
                  <a:pos x="195" y="1149"/>
                </a:cxn>
                <a:cxn ang="0">
                  <a:pos x="271" y="937"/>
                </a:cxn>
                <a:cxn ang="0">
                  <a:pos x="239" y="648"/>
                </a:cxn>
                <a:cxn ang="0">
                  <a:pos x="208" y="648"/>
                </a:cxn>
                <a:cxn ang="0">
                  <a:pos x="214" y="616"/>
                </a:cxn>
                <a:cxn ang="0">
                  <a:pos x="321" y="565"/>
                </a:cxn>
                <a:cxn ang="0">
                  <a:pos x="409" y="443"/>
                </a:cxn>
                <a:cxn ang="0">
                  <a:pos x="422" y="347"/>
                </a:cxn>
                <a:cxn ang="0">
                  <a:pos x="447" y="173"/>
                </a:cxn>
                <a:cxn ang="0">
                  <a:pos x="447" y="135"/>
                </a:cxn>
                <a:cxn ang="0">
                  <a:pos x="415" y="96"/>
                </a:cxn>
                <a:cxn ang="0">
                  <a:pos x="296" y="96"/>
                </a:cxn>
                <a:cxn ang="0">
                  <a:pos x="164" y="186"/>
                </a:cxn>
                <a:cxn ang="0">
                  <a:pos x="76" y="295"/>
                </a:cxn>
                <a:cxn ang="0">
                  <a:pos x="13" y="314"/>
                </a:cxn>
                <a:cxn ang="0">
                  <a:pos x="0" y="302"/>
                </a:cxn>
                <a:cxn ang="0">
                  <a:pos x="57" y="205"/>
                </a:cxn>
                <a:cxn ang="0">
                  <a:pos x="258" y="51"/>
                </a:cxn>
              </a:cxnLst>
              <a:rect l="0" t="0" r="r" b="b"/>
              <a:pathLst>
                <a:path w="1246" h="1181">
                  <a:moveTo>
                    <a:pt x="478" y="0"/>
                  </a:moveTo>
                  <a:lnTo>
                    <a:pt x="497" y="0"/>
                  </a:lnTo>
                  <a:lnTo>
                    <a:pt x="522" y="6"/>
                  </a:lnTo>
                  <a:lnTo>
                    <a:pt x="554" y="19"/>
                  </a:lnTo>
                  <a:lnTo>
                    <a:pt x="573" y="45"/>
                  </a:lnTo>
                  <a:lnTo>
                    <a:pt x="585" y="90"/>
                  </a:lnTo>
                  <a:lnTo>
                    <a:pt x="579" y="122"/>
                  </a:lnTo>
                  <a:lnTo>
                    <a:pt x="573" y="173"/>
                  </a:lnTo>
                  <a:lnTo>
                    <a:pt x="567" y="244"/>
                  </a:lnTo>
                  <a:lnTo>
                    <a:pt x="554" y="327"/>
                  </a:lnTo>
                  <a:lnTo>
                    <a:pt x="497" y="565"/>
                  </a:lnTo>
                  <a:lnTo>
                    <a:pt x="497" y="565"/>
                  </a:lnTo>
                  <a:lnTo>
                    <a:pt x="919" y="565"/>
                  </a:lnTo>
                  <a:lnTo>
                    <a:pt x="994" y="314"/>
                  </a:lnTo>
                  <a:lnTo>
                    <a:pt x="1083" y="77"/>
                  </a:lnTo>
                  <a:lnTo>
                    <a:pt x="1089" y="64"/>
                  </a:lnTo>
                  <a:lnTo>
                    <a:pt x="1095" y="51"/>
                  </a:lnTo>
                  <a:lnTo>
                    <a:pt x="1101" y="45"/>
                  </a:lnTo>
                  <a:lnTo>
                    <a:pt x="1120" y="32"/>
                  </a:lnTo>
                  <a:lnTo>
                    <a:pt x="1139" y="19"/>
                  </a:lnTo>
                  <a:lnTo>
                    <a:pt x="1164" y="6"/>
                  </a:lnTo>
                  <a:lnTo>
                    <a:pt x="1183" y="0"/>
                  </a:lnTo>
                  <a:lnTo>
                    <a:pt x="1202" y="0"/>
                  </a:lnTo>
                  <a:lnTo>
                    <a:pt x="1208" y="0"/>
                  </a:lnTo>
                  <a:lnTo>
                    <a:pt x="1208" y="0"/>
                  </a:lnTo>
                  <a:lnTo>
                    <a:pt x="1215" y="6"/>
                  </a:lnTo>
                  <a:lnTo>
                    <a:pt x="1215" y="13"/>
                  </a:lnTo>
                  <a:lnTo>
                    <a:pt x="1215" y="13"/>
                  </a:lnTo>
                  <a:lnTo>
                    <a:pt x="1215" y="19"/>
                  </a:lnTo>
                  <a:lnTo>
                    <a:pt x="1208" y="25"/>
                  </a:lnTo>
                  <a:lnTo>
                    <a:pt x="1139" y="244"/>
                  </a:lnTo>
                  <a:lnTo>
                    <a:pt x="1076" y="436"/>
                  </a:lnTo>
                  <a:lnTo>
                    <a:pt x="1026" y="610"/>
                  </a:lnTo>
                  <a:lnTo>
                    <a:pt x="994" y="758"/>
                  </a:lnTo>
                  <a:lnTo>
                    <a:pt x="969" y="880"/>
                  </a:lnTo>
                  <a:lnTo>
                    <a:pt x="969" y="918"/>
                  </a:lnTo>
                  <a:lnTo>
                    <a:pt x="963" y="957"/>
                  </a:lnTo>
                  <a:lnTo>
                    <a:pt x="957" y="1002"/>
                  </a:lnTo>
                  <a:lnTo>
                    <a:pt x="957" y="1027"/>
                  </a:lnTo>
                  <a:lnTo>
                    <a:pt x="957" y="1047"/>
                  </a:lnTo>
                  <a:lnTo>
                    <a:pt x="963" y="1066"/>
                  </a:lnTo>
                  <a:lnTo>
                    <a:pt x="976" y="1079"/>
                  </a:lnTo>
                  <a:lnTo>
                    <a:pt x="988" y="1092"/>
                  </a:lnTo>
                  <a:lnTo>
                    <a:pt x="1007" y="1092"/>
                  </a:lnTo>
                  <a:lnTo>
                    <a:pt x="1020" y="1098"/>
                  </a:lnTo>
                  <a:lnTo>
                    <a:pt x="1026" y="1098"/>
                  </a:lnTo>
                  <a:lnTo>
                    <a:pt x="1038" y="1092"/>
                  </a:lnTo>
                  <a:lnTo>
                    <a:pt x="1051" y="1092"/>
                  </a:lnTo>
                  <a:lnTo>
                    <a:pt x="1070" y="1092"/>
                  </a:lnTo>
                  <a:lnTo>
                    <a:pt x="1089" y="1085"/>
                  </a:lnTo>
                  <a:lnTo>
                    <a:pt x="1095" y="1085"/>
                  </a:lnTo>
                  <a:lnTo>
                    <a:pt x="1101" y="1079"/>
                  </a:lnTo>
                  <a:lnTo>
                    <a:pt x="1108" y="1072"/>
                  </a:lnTo>
                  <a:lnTo>
                    <a:pt x="1133" y="1034"/>
                  </a:lnTo>
                  <a:lnTo>
                    <a:pt x="1171" y="1002"/>
                  </a:lnTo>
                  <a:lnTo>
                    <a:pt x="1208" y="989"/>
                  </a:lnTo>
                  <a:lnTo>
                    <a:pt x="1227" y="982"/>
                  </a:lnTo>
                  <a:lnTo>
                    <a:pt x="1234" y="989"/>
                  </a:lnTo>
                  <a:lnTo>
                    <a:pt x="1240" y="989"/>
                  </a:lnTo>
                  <a:lnTo>
                    <a:pt x="1246" y="995"/>
                  </a:lnTo>
                  <a:lnTo>
                    <a:pt x="1234" y="1027"/>
                  </a:lnTo>
                  <a:lnTo>
                    <a:pt x="1202" y="1066"/>
                  </a:lnTo>
                  <a:lnTo>
                    <a:pt x="1158" y="1111"/>
                  </a:lnTo>
                  <a:lnTo>
                    <a:pt x="1095" y="1149"/>
                  </a:lnTo>
                  <a:lnTo>
                    <a:pt x="1013" y="1175"/>
                  </a:lnTo>
                  <a:lnTo>
                    <a:pt x="913" y="1181"/>
                  </a:lnTo>
                  <a:lnTo>
                    <a:pt x="887" y="1181"/>
                  </a:lnTo>
                  <a:lnTo>
                    <a:pt x="869" y="1175"/>
                  </a:lnTo>
                  <a:lnTo>
                    <a:pt x="850" y="1162"/>
                  </a:lnTo>
                  <a:lnTo>
                    <a:pt x="837" y="1149"/>
                  </a:lnTo>
                  <a:lnTo>
                    <a:pt x="825" y="1136"/>
                  </a:lnTo>
                  <a:lnTo>
                    <a:pt x="818" y="1117"/>
                  </a:lnTo>
                  <a:lnTo>
                    <a:pt x="818" y="1098"/>
                  </a:lnTo>
                  <a:lnTo>
                    <a:pt x="825" y="1021"/>
                  </a:lnTo>
                  <a:lnTo>
                    <a:pt x="837" y="931"/>
                  </a:lnTo>
                  <a:lnTo>
                    <a:pt x="856" y="841"/>
                  </a:lnTo>
                  <a:lnTo>
                    <a:pt x="875" y="758"/>
                  </a:lnTo>
                  <a:lnTo>
                    <a:pt x="887" y="687"/>
                  </a:lnTo>
                  <a:lnTo>
                    <a:pt x="900" y="636"/>
                  </a:lnTo>
                  <a:lnTo>
                    <a:pt x="881" y="642"/>
                  </a:lnTo>
                  <a:lnTo>
                    <a:pt x="862" y="648"/>
                  </a:lnTo>
                  <a:lnTo>
                    <a:pt x="843" y="648"/>
                  </a:lnTo>
                  <a:lnTo>
                    <a:pt x="831" y="648"/>
                  </a:lnTo>
                  <a:lnTo>
                    <a:pt x="472" y="648"/>
                  </a:lnTo>
                  <a:lnTo>
                    <a:pt x="403" y="873"/>
                  </a:lnTo>
                  <a:lnTo>
                    <a:pt x="327" y="1092"/>
                  </a:lnTo>
                  <a:lnTo>
                    <a:pt x="321" y="1104"/>
                  </a:lnTo>
                  <a:lnTo>
                    <a:pt x="315" y="1111"/>
                  </a:lnTo>
                  <a:lnTo>
                    <a:pt x="308" y="1117"/>
                  </a:lnTo>
                  <a:lnTo>
                    <a:pt x="271" y="1149"/>
                  </a:lnTo>
                  <a:lnTo>
                    <a:pt x="233" y="1162"/>
                  </a:lnTo>
                  <a:lnTo>
                    <a:pt x="208" y="1169"/>
                  </a:lnTo>
                  <a:lnTo>
                    <a:pt x="202" y="1169"/>
                  </a:lnTo>
                  <a:lnTo>
                    <a:pt x="195" y="1169"/>
                  </a:lnTo>
                  <a:lnTo>
                    <a:pt x="189" y="1169"/>
                  </a:lnTo>
                  <a:lnTo>
                    <a:pt x="189" y="1162"/>
                  </a:lnTo>
                  <a:lnTo>
                    <a:pt x="189" y="1162"/>
                  </a:lnTo>
                  <a:lnTo>
                    <a:pt x="189" y="1156"/>
                  </a:lnTo>
                  <a:lnTo>
                    <a:pt x="195" y="1149"/>
                  </a:lnTo>
                  <a:lnTo>
                    <a:pt x="195" y="1136"/>
                  </a:lnTo>
                  <a:lnTo>
                    <a:pt x="208" y="1117"/>
                  </a:lnTo>
                  <a:lnTo>
                    <a:pt x="271" y="937"/>
                  </a:lnTo>
                  <a:lnTo>
                    <a:pt x="315" y="777"/>
                  </a:lnTo>
                  <a:lnTo>
                    <a:pt x="353" y="648"/>
                  </a:lnTo>
                  <a:lnTo>
                    <a:pt x="239" y="648"/>
                  </a:lnTo>
                  <a:lnTo>
                    <a:pt x="220" y="648"/>
                  </a:lnTo>
                  <a:lnTo>
                    <a:pt x="214" y="648"/>
                  </a:lnTo>
                  <a:lnTo>
                    <a:pt x="208" y="648"/>
                  </a:lnTo>
                  <a:lnTo>
                    <a:pt x="208" y="648"/>
                  </a:lnTo>
                  <a:lnTo>
                    <a:pt x="208" y="642"/>
                  </a:lnTo>
                  <a:lnTo>
                    <a:pt x="214" y="616"/>
                  </a:lnTo>
                  <a:lnTo>
                    <a:pt x="246" y="591"/>
                  </a:lnTo>
                  <a:lnTo>
                    <a:pt x="283" y="571"/>
                  </a:lnTo>
                  <a:lnTo>
                    <a:pt x="321" y="565"/>
                  </a:lnTo>
                  <a:lnTo>
                    <a:pt x="378" y="565"/>
                  </a:lnTo>
                  <a:lnTo>
                    <a:pt x="397" y="488"/>
                  </a:lnTo>
                  <a:lnTo>
                    <a:pt x="409" y="443"/>
                  </a:lnTo>
                  <a:lnTo>
                    <a:pt x="415" y="404"/>
                  </a:lnTo>
                  <a:lnTo>
                    <a:pt x="422" y="372"/>
                  </a:lnTo>
                  <a:lnTo>
                    <a:pt x="422" y="347"/>
                  </a:lnTo>
                  <a:lnTo>
                    <a:pt x="434" y="269"/>
                  </a:lnTo>
                  <a:lnTo>
                    <a:pt x="447" y="212"/>
                  </a:lnTo>
                  <a:lnTo>
                    <a:pt x="447" y="173"/>
                  </a:lnTo>
                  <a:lnTo>
                    <a:pt x="447" y="160"/>
                  </a:lnTo>
                  <a:lnTo>
                    <a:pt x="447" y="147"/>
                  </a:lnTo>
                  <a:lnTo>
                    <a:pt x="447" y="135"/>
                  </a:lnTo>
                  <a:lnTo>
                    <a:pt x="441" y="122"/>
                  </a:lnTo>
                  <a:lnTo>
                    <a:pt x="428" y="109"/>
                  </a:lnTo>
                  <a:lnTo>
                    <a:pt x="415" y="96"/>
                  </a:lnTo>
                  <a:lnTo>
                    <a:pt x="397" y="90"/>
                  </a:lnTo>
                  <a:lnTo>
                    <a:pt x="371" y="90"/>
                  </a:lnTo>
                  <a:lnTo>
                    <a:pt x="296" y="96"/>
                  </a:lnTo>
                  <a:lnTo>
                    <a:pt x="239" y="115"/>
                  </a:lnTo>
                  <a:lnTo>
                    <a:pt x="202" y="147"/>
                  </a:lnTo>
                  <a:lnTo>
                    <a:pt x="164" y="186"/>
                  </a:lnTo>
                  <a:lnTo>
                    <a:pt x="139" y="231"/>
                  </a:lnTo>
                  <a:lnTo>
                    <a:pt x="107" y="269"/>
                  </a:lnTo>
                  <a:lnTo>
                    <a:pt x="76" y="295"/>
                  </a:lnTo>
                  <a:lnTo>
                    <a:pt x="38" y="308"/>
                  </a:lnTo>
                  <a:lnTo>
                    <a:pt x="19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6" y="308"/>
                  </a:lnTo>
                  <a:lnTo>
                    <a:pt x="0" y="302"/>
                  </a:lnTo>
                  <a:lnTo>
                    <a:pt x="6" y="289"/>
                  </a:lnTo>
                  <a:lnTo>
                    <a:pt x="25" y="250"/>
                  </a:lnTo>
                  <a:lnTo>
                    <a:pt x="57" y="205"/>
                  </a:lnTo>
                  <a:lnTo>
                    <a:pt x="107" y="154"/>
                  </a:lnTo>
                  <a:lnTo>
                    <a:pt x="176" y="96"/>
                  </a:lnTo>
                  <a:lnTo>
                    <a:pt x="258" y="51"/>
                  </a:lnTo>
                  <a:lnTo>
                    <a:pt x="359" y="13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"/>
            <p:cNvSpPr>
              <a:spLocks noEditPoints="1"/>
            </p:cNvSpPr>
            <p:nvPr/>
          </p:nvSpPr>
          <p:spPr bwMode="auto">
            <a:xfrm>
              <a:off x="2105" y="1610"/>
              <a:ext cx="755" cy="784"/>
            </a:xfrm>
            <a:custGeom>
              <a:avLst/>
              <a:gdLst/>
              <a:ahLst/>
              <a:cxnLst>
                <a:cxn ang="0">
                  <a:pos x="214" y="694"/>
                </a:cxn>
                <a:cxn ang="0">
                  <a:pos x="220" y="726"/>
                </a:cxn>
                <a:cxn ang="0">
                  <a:pos x="233" y="739"/>
                </a:cxn>
                <a:cxn ang="0">
                  <a:pos x="271" y="739"/>
                </a:cxn>
                <a:cxn ang="0">
                  <a:pos x="441" y="739"/>
                </a:cxn>
                <a:cxn ang="0">
                  <a:pos x="560" y="707"/>
                </a:cxn>
                <a:cxn ang="0">
                  <a:pos x="629" y="623"/>
                </a:cxn>
                <a:cxn ang="0">
                  <a:pos x="629" y="521"/>
                </a:cxn>
                <a:cxn ang="0">
                  <a:pos x="573" y="431"/>
                </a:cxn>
                <a:cxn ang="0">
                  <a:pos x="453" y="392"/>
                </a:cxn>
                <a:cxn ang="0">
                  <a:pos x="271" y="39"/>
                </a:cxn>
                <a:cxn ang="0">
                  <a:pos x="233" y="45"/>
                </a:cxn>
                <a:cxn ang="0">
                  <a:pos x="220" y="58"/>
                </a:cxn>
                <a:cxn ang="0">
                  <a:pos x="214" y="84"/>
                </a:cxn>
                <a:cxn ang="0">
                  <a:pos x="403" y="360"/>
                </a:cxn>
                <a:cxn ang="0">
                  <a:pos x="529" y="321"/>
                </a:cxn>
                <a:cxn ang="0">
                  <a:pos x="598" y="244"/>
                </a:cxn>
                <a:cxn ang="0">
                  <a:pos x="598" y="148"/>
                </a:cxn>
                <a:cxn ang="0">
                  <a:pos x="541" y="71"/>
                </a:cxn>
                <a:cxn ang="0">
                  <a:pos x="434" y="39"/>
                </a:cxn>
                <a:cxn ang="0">
                  <a:pos x="0" y="0"/>
                </a:cxn>
                <a:cxn ang="0">
                  <a:pos x="554" y="13"/>
                </a:cxn>
                <a:cxn ang="0">
                  <a:pos x="699" y="122"/>
                </a:cxn>
                <a:cxn ang="0">
                  <a:pos x="705" y="257"/>
                </a:cxn>
                <a:cxn ang="0">
                  <a:pos x="598" y="347"/>
                </a:cxn>
                <a:cxn ang="0">
                  <a:pos x="611" y="399"/>
                </a:cxn>
                <a:cxn ang="0">
                  <a:pos x="736" y="501"/>
                </a:cxn>
                <a:cxn ang="0">
                  <a:pos x="743" y="636"/>
                </a:cxn>
                <a:cxn ang="0">
                  <a:pos x="642" y="739"/>
                </a:cxn>
                <a:cxn ang="0">
                  <a:pos x="478" y="784"/>
                </a:cxn>
                <a:cxn ang="0">
                  <a:pos x="0" y="739"/>
                </a:cxn>
                <a:cxn ang="0">
                  <a:pos x="63" y="739"/>
                </a:cxn>
                <a:cxn ang="0">
                  <a:pos x="101" y="733"/>
                </a:cxn>
                <a:cxn ang="0">
                  <a:pos x="113" y="720"/>
                </a:cxn>
                <a:cxn ang="0">
                  <a:pos x="113" y="688"/>
                </a:cxn>
                <a:cxn ang="0">
                  <a:pos x="113" y="77"/>
                </a:cxn>
                <a:cxn ang="0">
                  <a:pos x="107" y="52"/>
                </a:cxn>
                <a:cxn ang="0">
                  <a:pos x="82" y="45"/>
                </a:cxn>
                <a:cxn ang="0">
                  <a:pos x="32" y="39"/>
                </a:cxn>
                <a:cxn ang="0">
                  <a:pos x="0" y="0"/>
                </a:cxn>
              </a:cxnLst>
              <a:rect l="0" t="0" r="r" b="b"/>
              <a:pathLst>
                <a:path w="755" h="784">
                  <a:moveTo>
                    <a:pt x="214" y="392"/>
                  </a:moveTo>
                  <a:lnTo>
                    <a:pt x="214" y="694"/>
                  </a:lnTo>
                  <a:lnTo>
                    <a:pt x="214" y="713"/>
                  </a:lnTo>
                  <a:lnTo>
                    <a:pt x="220" y="726"/>
                  </a:lnTo>
                  <a:lnTo>
                    <a:pt x="227" y="733"/>
                  </a:lnTo>
                  <a:lnTo>
                    <a:pt x="233" y="739"/>
                  </a:lnTo>
                  <a:lnTo>
                    <a:pt x="252" y="739"/>
                  </a:lnTo>
                  <a:lnTo>
                    <a:pt x="271" y="739"/>
                  </a:lnTo>
                  <a:lnTo>
                    <a:pt x="271" y="739"/>
                  </a:lnTo>
                  <a:lnTo>
                    <a:pt x="441" y="739"/>
                  </a:lnTo>
                  <a:lnTo>
                    <a:pt x="510" y="733"/>
                  </a:lnTo>
                  <a:lnTo>
                    <a:pt x="560" y="707"/>
                  </a:lnTo>
                  <a:lnTo>
                    <a:pt x="604" y="668"/>
                  </a:lnTo>
                  <a:lnTo>
                    <a:pt x="629" y="623"/>
                  </a:lnTo>
                  <a:lnTo>
                    <a:pt x="636" y="572"/>
                  </a:lnTo>
                  <a:lnTo>
                    <a:pt x="629" y="521"/>
                  </a:lnTo>
                  <a:lnTo>
                    <a:pt x="611" y="476"/>
                  </a:lnTo>
                  <a:lnTo>
                    <a:pt x="573" y="431"/>
                  </a:lnTo>
                  <a:lnTo>
                    <a:pt x="522" y="405"/>
                  </a:lnTo>
                  <a:lnTo>
                    <a:pt x="453" y="392"/>
                  </a:lnTo>
                  <a:lnTo>
                    <a:pt x="214" y="392"/>
                  </a:lnTo>
                  <a:close/>
                  <a:moveTo>
                    <a:pt x="271" y="39"/>
                  </a:moveTo>
                  <a:lnTo>
                    <a:pt x="252" y="39"/>
                  </a:lnTo>
                  <a:lnTo>
                    <a:pt x="233" y="45"/>
                  </a:lnTo>
                  <a:lnTo>
                    <a:pt x="227" y="52"/>
                  </a:lnTo>
                  <a:lnTo>
                    <a:pt x="220" y="58"/>
                  </a:lnTo>
                  <a:lnTo>
                    <a:pt x="214" y="71"/>
                  </a:lnTo>
                  <a:lnTo>
                    <a:pt x="214" y="84"/>
                  </a:lnTo>
                  <a:lnTo>
                    <a:pt x="214" y="360"/>
                  </a:lnTo>
                  <a:lnTo>
                    <a:pt x="403" y="360"/>
                  </a:lnTo>
                  <a:lnTo>
                    <a:pt x="472" y="347"/>
                  </a:lnTo>
                  <a:lnTo>
                    <a:pt x="529" y="321"/>
                  </a:lnTo>
                  <a:lnTo>
                    <a:pt x="573" y="289"/>
                  </a:lnTo>
                  <a:lnTo>
                    <a:pt x="598" y="244"/>
                  </a:lnTo>
                  <a:lnTo>
                    <a:pt x="604" y="193"/>
                  </a:lnTo>
                  <a:lnTo>
                    <a:pt x="598" y="148"/>
                  </a:lnTo>
                  <a:lnTo>
                    <a:pt x="579" y="110"/>
                  </a:lnTo>
                  <a:lnTo>
                    <a:pt x="541" y="71"/>
                  </a:lnTo>
                  <a:lnTo>
                    <a:pt x="497" y="52"/>
                  </a:lnTo>
                  <a:lnTo>
                    <a:pt x="434" y="39"/>
                  </a:lnTo>
                  <a:lnTo>
                    <a:pt x="271" y="39"/>
                  </a:lnTo>
                  <a:close/>
                  <a:moveTo>
                    <a:pt x="0" y="0"/>
                  </a:moveTo>
                  <a:lnTo>
                    <a:pt x="447" y="0"/>
                  </a:lnTo>
                  <a:lnTo>
                    <a:pt x="554" y="13"/>
                  </a:lnTo>
                  <a:lnTo>
                    <a:pt x="642" y="58"/>
                  </a:lnTo>
                  <a:lnTo>
                    <a:pt x="699" y="122"/>
                  </a:lnTo>
                  <a:lnTo>
                    <a:pt x="718" y="193"/>
                  </a:lnTo>
                  <a:lnTo>
                    <a:pt x="705" y="257"/>
                  </a:lnTo>
                  <a:lnTo>
                    <a:pt x="661" y="309"/>
                  </a:lnTo>
                  <a:lnTo>
                    <a:pt x="598" y="347"/>
                  </a:lnTo>
                  <a:lnTo>
                    <a:pt x="516" y="373"/>
                  </a:lnTo>
                  <a:lnTo>
                    <a:pt x="611" y="399"/>
                  </a:lnTo>
                  <a:lnTo>
                    <a:pt x="686" y="444"/>
                  </a:lnTo>
                  <a:lnTo>
                    <a:pt x="736" y="501"/>
                  </a:lnTo>
                  <a:lnTo>
                    <a:pt x="755" y="572"/>
                  </a:lnTo>
                  <a:lnTo>
                    <a:pt x="743" y="636"/>
                  </a:lnTo>
                  <a:lnTo>
                    <a:pt x="705" y="694"/>
                  </a:lnTo>
                  <a:lnTo>
                    <a:pt x="642" y="739"/>
                  </a:lnTo>
                  <a:lnTo>
                    <a:pt x="567" y="771"/>
                  </a:lnTo>
                  <a:lnTo>
                    <a:pt x="478" y="784"/>
                  </a:lnTo>
                  <a:lnTo>
                    <a:pt x="0" y="784"/>
                  </a:lnTo>
                  <a:lnTo>
                    <a:pt x="0" y="739"/>
                  </a:lnTo>
                  <a:lnTo>
                    <a:pt x="32" y="739"/>
                  </a:lnTo>
                  <a:lnTo>
                    <a:pt x="63" y="739"/>
                  </a:lnTo>
                  <a:lnTo>
                    <a:pt x="82" y="739"/>
                  </a:lnTo>
                  <a:lnTo>
                    <a:pt x="101" y="733"/>
                  </a:lnTo>
                  <a:lnTo>
                    <a:pt x="107" y="726"/>
                  </a:lnTo>
                  <a:lnTo>
                    <a:pt x="113" y="720"/>
                  </a:lnTo>
                  <a:lnTo>
                    <a:pt x="113" y="707"/>
                  </a:lnTo>
                  <a:lnTo>
                    <a:pt x="113" y="688"/>
                  </a:lnTo>
                  <a:lnTo>
                    <a:pt x="113" y="90"/>
                  </a:lnTo>
                  <a:lnTo>
                    <a:pt x="113" y="77"/>
                  </a:lnTo>
                  <a:lnTo>
                    <a:pt x="113" y="65"/>
                  </a:lnTo>
                  <a:lnTo>
                    <a:pt x="107" y="52"/>
                  </a:lnTo>
                  <a:lnTo>
                    <a:pt x="101" y="45"/>
                  </a:lnTo>
                  <a:lnTo>
                    <a:pt x="82" y="45"/>
                  </a:lnTo>
                  <a:lnTo>
                    <a:pt x="63" y="39"/>
                  </a:lnTo>
                  <a:lnTo>
                    <a:pt x="32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8"/>
            <p:cNvSpPr>
              <a:spLocks noEditPoints="1"/>
            </p:cNvSpPr>
            <p:nvPr/>
          </p:nvSpPr>
          <p:spPr bwMode="auto">
            <a:xfrm>
              <a:off x="2986" y="1610"/>
              <a:ext cx="718" cy="784"/>
            </a:xfrm>
            <a:custGeom>
              <a:avLst/>
              <a:gdLst/>
              <a:ahLst/>
              <a:cxnLst>
                <a:cxn ang="0">
                  <a:pos x="252" y="39"/>
                </a:cxn>
                <a:cxn ang="0">
                  <a:pos x="227" y="52"/>
                </a:cxn>
                <a:cxn ang="0">
                  <a:pos x="220" y="71"/>
                </a:cxn>
                <a:cxn ang="0">
                  <a:pos x="220" y="392"/>
                </a:cxn>
                <a:cxn ang="0">
                  <a:pos x="472" y="386"/>
                </a:cxn>
                <a:cxn ang="0">
                  <a:pos x="560" y="334"/>
                </a:cxn>
                <a:cxn ang="0">
                  <a:pos x="592" y="270"/>
                </a:cxn>
                <a:cxn ang="0">
                  <a:pos x="598" y="212"/>
                </a:cxn>
                <a:cxn ang="0">
                  <a:pos x="592" y="142"/>
                </a:cxn>
                <a:cxn ang="0">
                  <a:pos x="535" y="71"/>
                </a:cxn>
                <a:cxn ang="0">
                  <a:pos x="397" y="39"/>
                </a:cxn>
                <a:cxn ang="0">
                  <a:pos x="271" y="39"/>
                </a:cxn>
                <a:cxn ang="0">
                  <a:pos x="428" y="0"/>
                </a:cxn>
                <a:cxn ang="0">
                  <a:pos x="604" y="45"/>
                </a:cxn>
                <a:cxn ang="0">
                  <a:pos x="705" y="148"/>
                </a:cxn>
                <a:cxn ang="0">
                  <a:pos x="705" y="283"/>
                </a:cxn>
                <a:cxn ang="0">
                  <a:pos x="598" y="386"/>
                </a:cxn>
                <a:cxn ang="0">
                  <a:pos x="428" y="431"/>
                </a:cxn>
                <a:cxn ang="0">
                  <a:pos x="220" y="688"/>
                </a:cxn>
                <a:cxn ang="0">
                  <a:pos x="227" y="720"/>
                </a:cxn>
                <a:cxn ang="0">
                  <a:pos x="239" y="733"/>
                </a:cxn>
                <a:cxn ang="0">
                  <a:pos x="277" y="739"/>
                </a:cxn>
                <a:cxn ang="0">
                  <a:pos x="340" y="739"/>
                </a:cxn>
                <a:cxn ang="0">
                  <a:pos x="277" y="777"/>
                </a:cxn>
                <a:cxn ang="0">
                  <a:pos x="170" y="777"/>
                </a:cxn>
                <a:cxn ang="0">
                  <a:pos x="63" y="777"/>
                </a:cxn>
                <a:cxn ang="0">
                  <a:pos x="0" y="739"/>
                </a:cxn>
                <a:cxn ang="0">
                  <a:pos x="57" y="739"/>
                </a:cxn>
                <a:cxn ang="0">
                  <a:pos x="101" y="733"/>
                </a:cxn>
                <a:cxn ang="0">
                  <a:pos x="113" y="720"/>
                </a:cxn>
                <a:cxn ang="0">
                  <a:pos x="120" y="688"/>
                </a:cxn>
                <a:cxn ang="0">
                  <a:pos x="120" y="77"/>
                </a:cxn>
                <a:cxn ang="0">
                  <a:pos x="107" y="52"/>
                </a:cxn>
                <a:cxn ang="0">
                  <a:pos x="82" y="45"/>
                </a:cxn>
                <a:cxn ang="0">
                  <a:pos x="25" y="39"/>
                </a:cxn>
                <a:cxn ang="0">
                  <a:pos x="0" y="0"/>
                </a:cxn>
              </a:cxnLst>
              <a:rect l="0" t="0" r="r" b="b"/>
              <a:pathLst>
                <a:path w="718" h="784">
                  <a:moveTo>
                    <a:pt x="271" y="39"/>
                  </a:moveTo>
                  <a:lnTo>
                    <a:pt x="252" y="39"/>
                  </a:lnTo>
                  <a:lnTo>
                    <a:pt x="233" y="45"/>
                  </a:lnTo>
                  <a:lnTo>
                    <a:pt x="227" y="52"/>
                  </a:lnTo>
                  <a:lnTo>
                    <a:pt x="220" y="58"/>
                  </a:lnTo>
                  <a:lnTo>
                    <a:pt x="220" y="71"/>
                  </a:lnTo>
                  <a:lnTo>
                    <a:pt x="220" y="84"/>
                  </a:lnTo>
                  <a:lnTo>
                    <a:pt x="220" y="392"/>
                  </a:lnTo>
                  <a:lnTo>
                    <a:pt x="397" y="392"/>
                  </a:lnTo>
                  <a:lnTo>
                    <a:pt x="472" y="386"/>
                  </a:lnTo>
                  <a:lnTo>
                    <a:pt x="529" y="366"/>
                  </a:lnTo>
                  <a:lnTo>
                    <a:pt x="560" y="334"/>
                  </a:lnTo>
                  <a:lnTo>
                    <a:pt x="585" y="302"/>
                  </a:lnTo>
                  <a:lnTo>
                    <a:pt x="592" y="270"/>
                  </a:lnTo>
                  <a:lnTo>
                    <a:pt x="598" y="238"/>
                  </a:lnTo>
                  <a:lnTo>
                    <a:pt x="598" y="212"/>
                  </a:lnTo>
                  <a:lnTo>
                    <a:pt x="598" y="180"/>
                  </a:lnTo>
                  <a:lnTo>
                    <a:pt x="592" y="142"/>
                  </a:lnTo>
                  <a:lnTo>
                    <a:pt x="567" y="103"/>
                  </a:lnTo>
                  <a:lnTo>
                    <a:pt x="535" y="71"/>
                  </a:lnTo>
                  <a:lnTo>
                    <a:pt x="478" y="52"/>
                  </a:lnTo>
                  <a:lnTo>
                    <a:pt x="397" y="39"/>
                  </a:lnTo>
                  <a:lnTo>
                    <a:pt x="397" y="39"/>
                  </a:lnTo>
                  <a:lnTo>
                    <a:pt x="271" y="39"/>
                  </a:lnTo>
                  <a:close/>
                  <a:moveTo>
                    <a:pt x="0" y="0"/>
                  </a:moveTo>
                  <a:lnTo>
                    <a:pt x="428" y="0"/>
                  </a:lnTo>
                  <a:lnTo>
                    <a:pt x="522" y="13"/>
                  </a:lnTo>
                  <a:lnTo>
                    <a:pt x="604" y="45"/>
                  </a:lnTo>
                  <a:lnTo>
                    <a:pt x="661" y="90"/>
                  </a:lnTo>
                  <a:lnTo>
                    <a:pt x="705" y="148"/>
                  </a:lnTo>
                  <a:lnTo>
                    <a:pt x="718" y="212"/>
                  </a:lnTo>
                  <a:lnTo>
                    <a:pt x="705" y="283"/>
                  </a:lnTo>
                  <a:lnTo>
                    <a:pt x="661" y="341"/>
                  </a:lnTo>
                  <a:lnTo>
                    <a:pt x="598" y="386"/>
                  </a:lnTo>
                  <a:lnTo>
                    <a:pt x="522" y="418"/>
                  </a:lnTo>
                  <a:lnTo>
                    <a:pt x="428" y="431"/>
                  </a:lnTo>
                  <a:lnTo>
                    <a:pt x="220" y="431"/>
                  </a:lnTo>
                  <a:lnTo>
                    <a:pt x="220" y="688"/>
                  </a:lnTo>
                  <a:lnTo>
                    <a:pt x="220" y="707"/>
                  </a:lnTo>
                  <a:lnTo>
                    <a:pt x="227" y="720"/>
                  </a:lnTo>
                  <a:lnTo>
                    <a:pt x="227" y="726"/>
                  </a:lnTo>
                  <a:lnTo>
                    <a:pt x="239" y="733"/>
                  </a:lnTo>
                  <a:lnTo>
                    <a:pt x="258" y="739"/>
                  </a:lnTo>
                  <a:lnTo>
                    <a:pt x="277" y="739"/>
                  </a:lnTo>
                  <a:lnTo>
                    <a:pt x="315" y="739"/>
                  </a:lnTo>
                  <a:lnTo>
                    <a:pt x="340" y="739"/>
                  </a:lnTo>
                  <a:lnTo>
                    <a:pt x="340" y="784"/>
                  </a:lnTo>
                  <a:lnTo>
                    <a:pt x="277" y="777"/>
                  </a:lnTo>
                  <a:lnTo>
                    <a:pt x="220" y="777"/>
                  </a:lnTo>
                  <a:lnTo>
                    <a:pt x="170" y="777"/>
                  </a:lnTo>
                  <a:lnTo>
                    <a:pt x="120" y="777"/>
                  </a:lnTo>
                  <a:lnTo>
                    <a:pt x="63" y="777"/>
                  </a:lnTo>
                  <a:lnTo>
                    <a:pt x="0" y="784"/>
                  </a:lnTo>
                  <a:lnTo>
                    <a:pt x="0" y="739"/>
                  </a:lnTo>
                  <a:lnTo>
                    <a:pt x="25" y="739"/>
                  </a:lnTo>
                  <a:lnTo>
                    <a:pt x="57" y="739"/>
                  </a:lnTo>
                  <a:lnTo>
                    <a:pt x="82" y="739"/>
                  </a:lnTo>
                  <a:lnTo>
                    <a:pt x="101" y="733"/>
                  </a:lnTo>
                  <a:lnTo>
                    <a:pt x="107" y="726"/>
                  </a:lnTo>
                  <a:lnTo>
                    <a:pt x="113" y="720"/>
                  </a:lnTo>
                  <a:lnTo>
                    <a:pt x="120" y="707"/>
                  </a:lnTo>
                  <a:lnTo>
                    <a:pt x="120" y="688"/>
                  </a:lnTo>
                  <a:lnTo>
                    <a:pt x="120" y="90"/>
                  </a:lnTo>
                  <a:lnTo>
                    <a:pt x="120" y="77"/>
                  </a:lnTo>
                  <a:lnTo>
                    <a:pt x="113" y="65"/>
                  </a:lnTo>
                  <a:lnTo>
                    <a:pt x="107" y="52"/>
                  </a:lnTo>
                  <a:lnTo>
                    <a:pt x="101" y="45"/>
                  </a:lnTo>
                  <a:lnTo>
                    <a:pt x="82" y="45"/>
                  </a:lnTo>
                  <a:lnTo>
                    <a:pt x="57" y="39"/>
                  </a:lnTo>
                  <a:lnTo>
                    <a:pt x="25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3861" y="1585"/>
              <a:ext cx="554" cy="828"/>
            </a:xfrm>
            <a:custGeom>
              <a:avLst/>
              <a:gdLst/>
              <a:ahLst/>
              <a:cxnLst>
                <a:cxn ang="0">
                  <a:pos x="510" y="6"/>
                </a:cxn>
                <a:cxn ang="0">
                  <a:pos x="516" y="19"/>
                </a:cxn>
                <a:cxn ang="0">
                  <a:pos x="516" y="257"/>
                </a:cxn>
                <a:cxn ang="0">
                  <a:pos x="516" y="276"/>
                </a:cxn>
                <a:cxn ang="0">
                  <a:pos x="497" y="282"/>
                </a:cxn>
                <a:cxn ang="0">
                  <a:pos x="484" y="282"/>
                </a:cxn>
                <a:cxn ang="0">
                  <a:pos x="478" y="263"/>
                </a:cxn>
                <a:cxn ang="0">
                  <a:pos x="434" y="128"/>
                </a:cxn>
                <a:cxn ang="0">
                  <a:pos x="327" y="51"/>
                </a:cxn>
                <a:cxn ang="0">
                  <a:pos x="176" y="51"/>
                </a:cxn>
                <a:cxn ang="0">
                  <a:pos x="82" y="128"/>
                </a:cxn>
                <a:cxn ang="0">
                  <a:pos x="82" y="224"/>
                </a:cxn>
                <a:cxn ang="0">
                  <a:pos x="138" y="302"/>
                </a:cxn>
                <a:cxn ang="0">
                  <a:pos x="201" y="327"/>
                </a:cxn>
                <a:cxn ang="0">
                  <a:pos x="447" y="398"/>
                </a:cxn>
                <a:cxn ang="0">
                  <a:pos x="541" y="520"/>
                </a:cxn>
                <a:cxn ang="0">
                  <a:pos x="541" y="668"/>
                </a:cxn>
                <a:cxn ang="0">
                  <a:pos x="459" y="783"/>
                </a:cxn>
                <a:cxn ang="0">
                  <a:pos x="308" y="828"/>
                </a:cxn>
                <a:cxn ang="0">
                  <a:pos x="151" y="802"/>
                </a:cxn>
                <a:cxn ang="0">
                  <a:pos x="69" y="764"/>
                </a:cxn>
                <a:cxn ang="0">
                  <a:pos x="44" y="802"/>
                </a:cxn>
                <a:cxn ang="0">
                  <a:pos x="31" y="822"/>
                </a:cxn>
                <a:cxn ang="0">
                  <a:pos x="19" y="828"/>
                </a:cxn>
                <a:cxn ang="0">
                  <a:pos x="6" y="822"/>
                </a:cxn>
                <a:cxn ang="0">
                  <a:pos x="0" y="796"/>
                </a:cxn>
                <a:cxn ang="0">
                  <a:pos x="0" y="565"/>
                </a:cxn>
                <a:cxn ang="0">
                  <a:pos x="12" y="546"/>
                </a:cxn>
                <a:cxn ang="0">
                  <a:pos x="31" y="546"/>
                </a:cxn>
                <a:cxn ang="0">
                  <a:pos x="38" y="558"/>
                </a:cxn>
                <a:cxn ang="0">
                  <a:pos x="56" y="648"/>
                </a:cxn>
                <a:cxn ang="0">
                  <a:pos x="132" y="745"/>
                </a:cxn>
                <a:cxn ang="0">
                  <a:pos x="252" y="783"/>
                </a:cxn>
                <a:cxn ang="0">
                  <a:pos x="377" y="777"/>
                </a:cxn>
                <a:cxn ang="0">
                  <a:pos x="472" y="687"/>
                </a:cxn>
                <a:cxn ang="0">
                  <a:pos x="472" y="578"/>
                </a:cxn>
                <a:cxn ang="0">
                  <a:pos x="434" y="513"/>
                </a:cxn>
                <a:cxn ang="0">
                  <a:pos x="377" y="481"/>
                </a:cxn>
                <a:cxn ang="0">
                  <a:pos x="277" y="456"/>
                </a:cxn>
                <a:cxn ang="0">
                  <a:pos x="145" y="417"/>
                </a:cxn>
                <a:cxn ang="0">
                  <a:pos x="69" y="372"/>
                </a:cxn>
                <a:cxn ang="0">
                  <a:pos x="12" y="282"/>
                </a:cxn>
                <a:cxn ang="0">
                  <a:pos x="12" y="154"/>
                </a:cxn>
                <a:cxn ang="0">
                  <a:pos x="101" y="45"/>
                </a:cxn>
                <a:cxn ang="0">
                  <a:pos x="245" y="0"/>
                </a:cxn>
                <a:cxn ang="0">
                  <a:pos x="327" y="13"/>
                </a:cxn>
                <a:cxn ang="0">
                  <a:pos x="447" y="83"/>
                </a:cxn>
                <a:cxn ang="0">
                  <a:pos x="491" y="6"/>
                </a:cxn>
                <a:cxn ang="0">
                  <a:pos x="503" y="0"/>
                </a:cxn>
              </a:cxnLst>
              <a:rect l="0" t="0" r="r" b="b"/>
              <a:pathLst>
                <a:path w="554" h="828">
                  <a:moveTo>
                    <a:pt x="503" y="0"/>
                  </a:moveTo>
                  <a:lnTo>
                    <a:pt x="510" y="6"/>
                  </a:lnTo>
                  <a:lnTo>
                    <a:pt x="516" y="6"/>
                  </a:lnTo>
                  <a:lnTo>
                    <a:pt x="516" y="19"/>
                  </a:lnTo>
                  <a:lnTo>
                    <a:pt x="516" y="32"/>
                  </a:lnTo>
                  <a:lnTo>
                    <a:pt x="516" y="257"/>
                  </a:lnTo>
                  <a:lnTo>
                    <a:pt x="516" y="269"/>
                  </a:lnTo>
                  <a:lnTo>
                    <a:pt x="516" y="276"/>
                  </a:lnTo>
                  <a:lnTo>
                    <a:pt x="510" y="282"/>
                  </a:lnTo>
                  <a:lnTo>
                    <a:pt x="497" y="282"/>
                  </a:lnTo>
                  <a:lnTo>
                    <a:pt x="491" y="282"/>
                  </a:lnTo>
                  <a:lnTo>
                    <a:pt x="484" y="282"/>
                  </a:lnTo>
                  <a:lnTo>
                    <a:pt x="478" y="276"/>
                  </a:lnTo>
                  <a:lnTo>
                    <a:pt x="478" y="263"/>
                  </a:lnTo>
                  <a:lnTo>
                    <a:pt x="459" y="192"/>
                  </a:lnTo>
                  <a:lnTo>
                    <a:pt x="434" y="128"/>
                  </a:lnTo>
                  <a:lnTo>
                    <a:pt x="390" y="83"/>
                  </a:lnTo>
                  <a:lnTo>
                    <a:pt x="327" y="51"/>
                  </a:lnTo>
                  <a:lnTo>
                    <a:pt x="245" y="38"/>
                  </a:lnTo>
                  <a:lnTo>
                    <a:pt x="176" y="51"/>
                  </a:lnTo>
                  <a:lnTo>
                    <a:pt x="119" y="83"/>
                  </a:lnTo>
                  <a:lnTo>
                    <a:pt x="82" y="128"/>
                  </a:lnTo>
                  <a:lnTo>
                    <a:pt x="69" y="186"/>
                  </a:lnTo>
                  <a:lnTo>
                    <a:pt x="82" y="224"/>
                  </a:lnTo>
                  <a:lnTo>
                    <a:pt x="101" y="269"/>
                  </a:lnTo>
                  <a:lnTo>
                    <a:pt x="138" y="302"/>
                  </a:lnTo>
                  <a:lnTo>
                    <a:pt x="201" y="327"/>
                  </a:lnTo>
                  <a:lnTo>
                    <a:pt x="201" y="327"/>
                  </a:lnTo>
                  <a:lnTo>
                    <a:pt x="371" y="366"/>
                  </a:lnTo>
                  <a:lnTo>
                    <a:pt x="447" y="398"/>
                  </a:lnTo>
                  <a:lnTo>
                    <a:pt x="503" y="456"/>
                  </a:lnTo>
                  <a:lnTo>
                    <a:pt x="541" y="520"/>
                  </a:lnTo>
                  <a:lnTo>
                    <a:pt x="554" y="597"/>
                  </a:lnTo>
                  <a:lnTo>
                    <a:pt x="541" y="668"/>
                  </a:lnTo>
                  <a:lnTo>
                    <a:pt x="510" y="732"/>
                  </a:lnTo>
                  <a:lnTo>
                    <a:pt x="459" y="783"/>
                  </a:lnTo>
                  <a:lnTo>
                    <a:pt x="390" y="815"/>
                  </a:lnTo>
                  <a:lnTo>
                    <a:pt x="308" y="828"/>
                  </a:lnTo>
                  <a:lnTo>
                    <a:pt x="233" y="822"/>
                  </a:lnTo>
                  <a:lnTo>
                    <a:pt x="151" y="802"/>
                  </a:lnTo>
                  <a:lnTo>
                    <a:pt x="75" y="751"/>
                  </a:lnTo>
                  <a:lnTo>
                    <a:pt x="69" y="764"/>
                  </a:lnTo>
                  <a:lnTo>
                    <a:pt x="56" y="783"/>
                  </a:lnTo>
                  <a:lnTo>
                    <a:pt x="44" y="802"/>
                  </a:lnTo>
                  <a:lnTo>
                    <a:pt x="38" y="815"/>
                  </a:lnTo>
                  <a:lnTo>
                    <a:pt x="31" y="822"/>
                  </a:lnTo>
                  <a:lnTo>
                    <a:pt x="25" y="828"/>
                  </a:lnTo>
                  <a:lnTo>
                    <a:pt x="19" y="828"/>
                  </a:lnTo>
                  <a:lnTo>
                    <a:pt x="6" y="828"/>
                  </a:lnTo>
                  <a:lnTo>
                    <a:pt x="6" y="822"/>
                  </a:lnTo>
                  <a:lnTo>
                    <a:pt x="0" y="815"/>
                  </a:lnTo>
                  <a:lnTo>
                    <a:pt x="0" y="796"/>
                  </a:lnTo>
                  <a:lnTo>
                    <a:pt x="0" y="578"/>
                  </a:lnTo>
                  <a:lnTo>
                    <a:pt x="0" y="565"/>
                  </a:lnTo>
                  <a:lnTo>
                    <a:pt x="6" y="552"/>
                  </a:lnTo>
                  <a:lnTo>
                    <a:pt x="12" y="546"/>
                  </a:lnTo>
                  <a:lnTo>
                    <a:pt x="19" y="546"/>
                  </a:lnTo>
                  <a:lnTo>
                    <a:pt x="31" y="546"/>
                  </a:lnTo>
                  <a:lnTo>
                    <a:pt x="38" y="552"/>
                  </a:lnTo>
                  <a:lnTo>
                    <a:pt x="38" y="558"/>
                  </a:lnTo>
                  <a:lnTo>
                    <a:pt x="38" y="571"/>
                  </a:lnTo>
                  <a:lnTo>
                    <a:pt x="56" y="648"/>
                  </a:lnTo>
                  <a:lnTo>
                    <a:pt x="88" y="706"/>
                  </a:lnTo>
                  <a:lnTo>
                    <a:pt x="132" y="745"/>
                  </a:lnTo>
                  <a:lnTo>
                    <a:pt x="189" y="770"/>
                  </a:lnTo>
                  <a:lnTo>
                    <a:pt x="252" y="783"/>
                  </a:lnTo>
                  <a:lnTo>
                    <a:pt x="308" y="790"/>
                  </a:lnTo>
                  <a:lnTo>
                    <a:pt x="377" y="777"/>
                  </a:lnTo>
                  <a:lnTo>
                    <a:pt x="434" y="738"/>
                  </a:lnTo>
                  <a:lnTo>
                    <a:pt x="472" y="687"/>
                  </a:lnTo>
                  <a:lnTo>
                    <a:pt x="484" y="629"/>
                  </a:lnTo>
                  <a:lnTo>
                    <a:pt x="472" y="578"/>
                  </a:lnTo>
                  <a:lnTo>
                    <a:pt x="453" y="539"/>
                  </a:lnTo>
                  <a:lnTo>
                    <a:pt x="434" y="513"/>
                  </a:lnTo>
                  <a:lnTo>
                    <a:pt x="409" y="494"/>
                  </a:lnTo>
                  <a:lnTo>
                    <a:pt x="377" y="481"/>
                  </a:lnTo>
                  <a:lnTo>
                    <a:pt x="340" y="469"/>
                  </a:lnTo>
                  <a:lnTo>
                    <a:pt x="277" y="456"/>
                  </a:lnTo>
                  <a:lnTo>
                    <a:pt x="195" y="436"/>
                  </a:lnTo>
                  <a:lnTo>
                    <a:pt x="145" y="417"/>
                  </a:lnTo>
                  <a:lnTo>
                    <a:pt x="101" y="398"/>
                  </a:lnTo>
                  <a:lnTo>
                    <a:pt x="69" y="372"/>
                  </a:lnTo>
                  <a:lnTo>
                    <a:pt x="31" y="327"/>
                  </a:lnTo>
                  <a:lnTo>
                    <a:pt x="12" y="282"/>
                  </a:lnTo>
                  <a:lnTo>
                    <a:pt x="0" y="218"/>
                  </a:lnTo>
                  <a:lnTo>
                    <a:pt x="12" y="154"/>
                  </a:lnTo>
                  <a:lnTo>
                    <a:pt x="44" y="96"/>
                  </a:lnTo>
                  <a:lnTo>
                    <a:pt x="101" y="45"/>
                  </a:lnTo>
                  <a:lnTo>
                    <a:pt x="163" y="13"/>
                  </a:lnTo>
                  <a:lnTo>
                    <a:pt x="245" y="0"/>
                  </a:lnTo>
                  <a:lnTo>
                    <a:pt x="277" y="6"/>
                  </a:lnTo>
                  <a:lnTo>
                    <a:pt x="327" y="13"/>
                  </a:lnTo>
                  <a:lnTo>
                    <a:pt x="384" y="38"/>
                  </a:lnTo>
                  <a:lnTo>
                    <a:pt x="447" y="83"/>
                  </a:lnTo>
                  <a:lnTo>
                    <a:pt x="484" y="19"/>
                  </a:lnTo>
                  <a:lnTo>
                    <a:pt x="491" y="6"/>
                  </a:lnTo>
                  <a:lnTo>
                    <a:pt x="497" y="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4729" y="1765"/>
              <a:ext cx="365" cy="1618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9" y="0"/>
                </a:cxn>
                <a:cxn ang="0">
                  <a:pos x="365" y="6"/>
                </a:cxn>
                <a:cxn ang="0">
                  <a:pos x="365" y="19"/>
                </a:cxn>
                <a:cxn ang="0">
                  <a:pos x="365" y="19"/>
                </a:cxn>
                <a:cxn ang="0">
                  <a:pos x="365" y="19"/>
                </a:cxn>
                <a:cxn ang="0">
                  <a:pos x="365" y="25"/>
                </a:cxn>
                <a:cxn ang="0">
                  <a:pos x="353" y="32"/>
                </a:cxn>
                <a:cxn ang="0">
                  <a:pos x="346" y="44"/>
                </a:cxn>
                <a:cxn ang="0">
                  <a:pos x="246" y="173"/>
                </a:cxn>
                <a:cxn ang="0">
                  <a:pos x="170" y="321"/>
                </a:cxn>
                <a:cxn ang="0">
                  <a:pos x="126" y="475"/>
                </a:cxn>
                <a:cxn ang="0">
                  <a:pos x="101" y="642"/>
                </a:cxn>
                <a:cxn ang="0">
                  <a:pos x="88" y="809"/>
                </a:cxn>
                <a:cxn ang="0">
                  <a:pos x="95" y="937"/>
                </a:cxn>
                <a:cxn ang="0">
                  <a:pos x="114" y="1072"/>
                </a:cxn>
                <a:cxn ang="0">
                  <a:pos x="139" y="1207"/>
                </a:cxn>
                <a:cxn ang="0">
                  <a:pos x="189" y="1335"/>
                </a:cxn>
                <a:cxn ang="0">
                  <a:pos x="252" y="1457"/>
                </a:cxn>
                <a:cxn ang="0">
                  <a:pos x="340" y="1567"/>
                </a:cxn>
                <a:cxn ang="0">
                  <a:pos x="353" y="1579"/>
                </a:cxn>
                <a:cxn ang="0">
                  <a:pos x="359" y="1592"/>
                </a:cxn>
                <a:cxn ang="0">
                  <a:pos x="365" y="1599"/>
                </a:cxn>
                <a:cxn ang="0">
                  <a:pos x="365" y="1599"/>
                </a:cxn>
                <a:cxn ang="0">
                  <a:pos x="365" y="1605"/>
                </a:cxn>
                <a:cxn ang="0">
                  <a:pos x="365" y="1605"/>
                </a:cxn>
                <a:cxn ang="0">
                  <a:pos x="365" y="1612"/>
                </a:cxn>
                <a:cxn ang="0">
                  <a:pos x="359" y="1618"/>
                </a:cxn>
                <a:cxn ang="0">
                  <a:pos x="353" y="1618"/>
                </a:cxn>
                <a:cxn ang="0">
                  <a:pos x="334" y="1612"/>
                </a:cxn>
                <a:cxn ang="0">
                  <a:pos x="302" y="1586"/>
                </a:cxn>
                <a:cxn ang="0">
                  <a:pos x="258" y="1541"/>
                </a:cxn>
                <a:cxn ang="0">
                  <a:pos x="208" y="1483"/>
                </a:cxn>
                <a:cxn ang="0">
                  <a:pos x="151" y="1406"/>
                </a:cxn>
                <a:cxn ang="0">
                  <a:pos x="101" y="1316"/>
                </a:cxn>
                <a:cxn ang="0">
                  <a:pos x="51" y="1175"/>
                </a:cxn>
                <a:cxn ang="0">
                  <a:pos x="19" y="1040"/>
                </a:cxn>
                <a:cxn ang="0">
                  <a:pos x="0" y="918"/>
                </a:cxn>
                <a:cxn ang="0">
                  <a:pos x="0" y="809"/>
                </a:cxn>
                <a:cxn ang="0">
                  <a:pos x="7" y="661"/>
                </a:cxn>
                <a:cxn ang="0">
                  <a:pos x="38" y="494"/>
                </a:cxn>
                <a:cxn ang="0">
                  <a:pos x="95" y="314"/>
                </a:cxn>
                <a:cxn ang="0">
                  <a:pos x="145" y="218"/>
                </a:cxn>
                <a:cxn ang="0">
                  <a:pos x="202" y="141"/>
                </a:cxn>
                <a:cxn ang="0">
                  <a:pos x="252" y="77"/>
                </a:cxn>
                <a:cxn ang="0">
                  <a:pos x="296" y="38"/>
                </a:cxn>
                <a:cxn ang="0">
                  <a:pos x="334" y="6"/>
                </a:cxn>
                <a:cxn ang="0">
                  <a:pos x="353" y="0"/>
                </a:cxn>
              </a:cxnLst>
              <a:rect l="0" t="0" r="r" b="b"/>
              <a:pathLst>
                <a:path w="365" h="1618">
                  <a:moveTo>
                    <a:pt x="353" y="0"/>
                  </a:moveTo>
                  <a:lnTo>
                    <a:pt x="359" y="0"/>
                  </a:lnTo>
                  <a:lnTo>
                    <a:pt x="365" y="6"/>
                  </a:lnTo>
                  <a:lnTo>
                    <a:pt x="365" y="19"/>
                  </a:lnTo>
                  <a:lnTo>
                    <a:pt x="365" y="19"/>
                  </a:lnTo>
                  <a:lnTo>
                    <a:pt x="365" y="19"/>
                  </a:lnTo>
                  <a:lnTo>
                    <a:pt x="365" y="25"/>
                  </a:lnTo>
                  <a:lnTo>
                    <a:pt x="353" y="32"/>
                  </a:lnTo>
                  <a:lnTo>
                    <a:pt x="346" y="44"/>
                  </a:lnTo>
                  <a:lnTo>
                    <a:pt x="246" y="173"/>
                  </a:lnTo>
                  <a:lnTo>
                    <a:pt x="170" y="321"/>
                  </a:lnTo>
                  <a:lnTo>
                    <a:pt x="126" y="475"/>
                  </a:lnTo>
                  <a:lnTo>
                    <a:pt x="101" y="642"/>
                  </a:lnTo>
                  <a:lnTo>
                    <a:pt x="88" y="809"/>
                  </a:lnTo>
                  <a:lnTo>
                    <a:pt x="95" y="937"/>
                  </a:lnTo>
                  <a:lnTo>
                    <a:pt x="114" y="1072"/>
                  </a:lnTo>
                  <a:lnTo>
                    <a:pt x="139" y="1207"/>
                  </a:lnTo>
                  <a:lnTo>
                    <a:pt x="189" y="1335"/>
                  </a:lnTo>
                  <a:lnTo>
                    <a:pt x="252" y="1457"/>
                  </a:lnTo>
                  <a:lnTo>
                    <a:pt x="340" y="1567"/>
                  </a:lnTo>
                  <a:lnTo>
                    <a:pt x="353" y="1579"/>
                  </a:lnTo>
                  <a:lnTo>
                    <a:pt x="359" y="1592"/>
                  </a:lnTo>
                  <a:lnTo>
                    <a:pt x="365" y="1599"/>
                  </a:lnTo>
                  <a:lnTo>
                    <a:pt x="365" y="1599"/>
                  </a:lnTo>
                  <a:lnTo>
                    <a:pt x="365" y="1605"/>
                  </a:lnTo>
                  <a:lnTo>
                    <a:pt x="365" y="1605"/>
                  </a:lnTo>
                  <a:lnTo>
                    <a:pt x="365" y="1612"/>
                  </a:lnTo>
                  <a:lnTo>
                    <a:pt x="359" y="1618"/>
                  </a:lnTo>
                  <a:lnTo>
                    <a:pt x="353" y="1618"/>
                  </a:lnTo>
                  <a:lnTo>
                    <a:pt x="334" y="1612"/>
                  </a:lnTo>
                  <a:lnTo>
                    <a:pt x="302" y="1586"/>
                  </a:lnTo>
                  <a:lnTo>
                    <a:pt x="258" y="1541"/>
                  </a:lnTo>
                  <a:lnTo>
                    <a:pt x="208" y="1483"/>
                  </a:lnTo>
                  <a:lnTo>
                    <a:pt x="151" y="1406"/>
                  </a:lnTo>
                  <a:lnTo>
                    <a:pt x="101" y="1316"/>
                  </a:lnTo>
                  <a:lnTo>
                    <a:pt x="51" y="1175"/>
                  </a:lnTo>
                  <a:lnTo>
                    <a:pt x="19" y="1040"/>
                  </a:lnTo>
                  <a:lnTo>
                    <a:pt x="0" y="918"/>
                  </a:lnTo>
                  <a:lnTo>
                    <a:pt x="0" y="809"/>
                  </a:lnTo>
                  <a:lnTo>
                    <a:pt x="7" y="661"/>
                  </a:lnTo>
                  <a:lnTo>
                    <a:pt x="38" y="494"/>
                  </a:lnTo>
                  <a:lnTo>
                    <a:pt x="95" y="314"/>
                  </a:lnTo>
                  <a:lnTo>
                    <a:pt x="145" y="218"/>
                  </a:lnTo>
                  <a:lnTo>
                    <a:pt x="202" y="141"/>
                  </a:lnTo>
                  <a:lnTo>
                    <a:pt x="252" y="77"/>
                  </a:lnTo>
                  <a:lnTo>
                    <a:pt x="296" y="38"/>
                  </a:lnTo>
                  <a:lnTo>
                    <a:pt x="334" y="6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5208" y="2265"/>
              <a:ext cx="836" cy="1060"/>
            </a:xfrm>
            <a:custGeom>
              <a:avLst/>
              <a:gdLst/>
              <a:ahLst/>
              <a:cxnLst>
                <a:cxn ang="0">
                  <a:pos x="390" y="13"/>
                </a:cxn>
                <a:cxn ang="0">
                  <a:pos x="490" y="110"/>
                </a:cxn>
                <a:cxn ang="0">
                  <a:pos x="560" y="289"/>
                </a:cxn>
                <a:cxn ang="0">
                  <a:pos x="585" y="456"/>
                </a:cxn>
                <a:cxn ang="0">
                  <a:pos x="685" y="257"/>
                </a:cxn>
                <a:cxn ang="0">
                  <a:pos x="805" y="20"/>
                </a:cxn>
                <a:cxn ang="0">
                  <a:pos x="818" y="13"/>
                </a:cxn>
                <a:cxn ang="0">
                  <a:pos x="830" y="20"/>
                </a:cxn>
                <a:cxn ang="0">
                  <a:pos x="836" y="33"/>
                </a:cxn>
                <a:cxn ang="0">
                  <a:pos x="830" y="52"/>
                </a:cxn>
                <a:cxn ang="0">
                  <a:pos x="818" y="84"/>
                </a:cxn>
                <a:cxn ang="0">
                  <a:pos x="767" y="180"/>
                </a:cxn>
                <a:cxn ang="0">
                  <a:pos x="673" y="405"/>
                </a:cxn>
                <a:cxn ang="0">
                  <a:pos x="591" y="623"/>
                </a:cxn>
                <a:cxn ang="0">
                  <a:pos x="578" y="688"/>
                </a:cxn>
                <a:cxn ang="0">
                  <a:pos x="547" y="842"/>
                </a:cxn>
                <a:cxn ang="0">
                  <a:pos x="509" y="1002"/>
                </a:cxn>
                <a:cxn ang="0">
                  <a:pos x="490" y="1047"/>
                </a:cxn>
                <a:cxn ang="0">
                  <a:pos x="471" y="1060"/>
                </a:cxn>
                <a:cxn ang="0">
                  <a:pos x="453" y="1047"/>
                </a:cxn>
                <a:cxn ang="0">
                  <a:pos x="453" y="990"/>
                </a:cxn>
                <a:cxn ang="0">
                  <a:pos x="490" y="848"/>
                </a:cxn>
                <a:cxn ang="0">
                  <a:pos x="534" y="688"/>
                </a:cxn>
                <a:cxn ang="0">
                  <a:pos x="547" y="630"/>
                </a:cxn>
                <a:cxn ang="0">
                  <a:pos x="553" y="527"/>
                </a:cxn>
                <a:cxn ang="0">
                  <a:pos x="547" y="405"/>
                </a:cxn>
                <a:cxn ang="0">
                  <a:pos x="509" y="270"/>
                </a:cxn>
                <a:cxn ang="0">
                  <a:pos x="434" y="161"/>
                </a:cxn>
                <a:cxn ang="0">
                  <a:pos x="289" y="116"/>
                </a:cxn>
                <a:cxn ang="0">
                  <a:pos x="232" y="122"/>
                </a:cxn>
                <a:cxn ang="0">
                  <a:pos x="132" y="174"/>
                </a:cxn>
                <a:cxn ang="0">
                  <a:pos x="37" y="302"/>
                </a:cxn>
                <a:cxn ang="0">
                  <a:pos x="37" y="309"/>
                </a:cxn>
                <a:cxn ang="0">
                  <a:pos x="12" y="309"/>
                </a:cxn>
                <a:cxn ang="0">
                  <a:pos x="0" y="296"/>
                </a:cxn>
                <a:cxn ang="0">
                  <a:pos x="31" y="212"/>
                </a:cxn>
                <a:cxn ang="0">
                  <a:pos x="106" y="97"/>
                </a:cxn>
                <a:cxn ang="0">
                  <a:pos x="232" y="13"/>
                </a:cxn>
              </a:cxnLst>
              <a:rect l="0" t="0" r="r" b="b"/>
              <a:pathLst>
                <a:path w="836" h="1060">
                  <a:moveTo>
                    <a:pt x="314" y="0"/>
                  </a:moveTo>
                  <a:lnTo>
                    <a:pt x="390" y="13"/>
                  </a:lnTo>
                  <a:lnTo>
                    <a:pt x="446" y="52"/>
                  </a:lnTo>
                  <a:lnTo>
                    <a:pt x="490" y="110"/>
                  </a:lnTo>
                  <a:lnTo>
                    <a:pt x="522" y="174"/>
                  </a:lnTo>
                  <a:lnTo>
                    <a:pt x="560" y="289"/>
                  </a:lnTo>
                  <a:lnTo>
                    <a:pt x="578" y="379"/>
                  </a:lnTo>
                  <a:lnTo>
                    <a:pt x="585" y="456"/>
                  </a:lnTo>
                  <a:lnTo>
                    <a:pt x="591" y="508"/>
                  </a:lnTo>
                  <a:lnTo>
                    <a:pt x="685" y="257"/>
                  </a:lnTo>
                  <a:lnTo>
                    <a:pt x="799" y="26"/>
                  </a:lnTo>
                  <a:lnTo>
                    <a:pt x="805" y="20"/>
                  </a:lnTo>
                  <a:lnTo>
                    <a:pt x="811" y="13"/>
                  </a:lnTo>
                  <a:lnTo>
                    <a:pt x="818" y="13"/>
                  </a:lnTo>
                  <a:lnTo>
                    <a:pt x="824" y="13"/>
                  </a:lnTo>
                  <a:lnTo>
                    <a:pt x="830" y="20"/>
                  </a:lnTo>
                  <a:lnTo>
                    <a:pt x="836" y="20"/>
                  </a:lnTo>
                  <a:lnTo>
                    <a:pt x="836" y="33"/>
                  </a:lnTo>
                  <a:lnTo>
                    <a:pt x="836" y="39"/>
                  </a:lnTo>
                  <a:lnTo>
                    <a:pt x="830" y="52"/>
                  </a:lnTo>
                  <a:lnTo>
                    <a:pt x="824" y="65"/>
                  </a:lnTo>
                  <a:lnTo>
                    <a:pt x="818" y="84"/>
                  </a:lnTo>
                  <a:lnTo>
                    <a:pt x="811" y="97"/>
                  </a:lnTo>
                  <a:lnTo>
                    <a:pt x="767" y="180"/>
                  </a:lnTo>
                  <a:lnTo>
                    <a:pt x="717" y="289"/>
                  </a:lnTo>
                  <a:lnTo>
                    <a:pt x="673" y="405"/>
                  </a:lnTo>
                  <a:lnTo>
                    <a:pt x="629" y="521"/>
                  </a:lnTo>
                  <a:lnTo>
                    <a:pt x="591" y="623"/>
                  </a:lnTo>
                  <a:lnTo>
                    <a:pt x="585" y="656"/>
                  </a:lnTo>
                  <a:lnTo>
                    <a:pt x="578" y="688"/>
                  </a:lnTo>
                  <a:lnTo>
                    <a:pt x="566" y="752"/>
                  </a:lnTo>
                  <a:lnTo>
                    <a:pt x="547" y="842"/>
                  </a:lnTo>
                  <a:lnTo>
                    <a:pt x="522" y="964"/>
                  </a:lnTo>
                  <a:lnTo>
                    <a:pt x="509" y="1002"/>
                  </a:lnTo>
                  <a:lnTo>
                    <a:pt x="497" y="1028"/>
                  </a:lnTo>
                  <a:lnTo>
                    <a:pt x="490" y="1047"/>
                  </a:lnTo>
                  <a:lnTo>
                    <a:pt x="478" y="1060"/>
                  </a:lnTo>
                  <a:lnTo>
                    <a:pt x="471" y="1060"/>
                  </a:lnTo>
                  <a:lnTo>
                    <a:pt x="459" y="1060"/>
                  </a:lnTo>
                  <a:lnTo>
                    <a:pt x="453" y="1047"/>
                  </a:lnTo>
                  <a:lnTo>
                    <a:pt x="446" y="1034"/>
                  </a:lnTo>
                  <a:lnTo>
                    <a:pt x="453" y="990"/>
                  </a:lnTo>
                  <a:lnTo>
                    <a:pt x="465" y="925"/>
                  </a:lnTo>
                  <a:lnTo>
                    <a:pt x="490" y="848"/>
                  </a:lnTo>
                  <a:lnTo>
                    <a:pt x="509" y="765"/>
                  </a:lnTo>
                  <a:lnTo>
                    <a:pt x="534" y="688"/>
                  </a:lnTo>
                  <a:lnTo>
                    <a:pt x="541" y="662"/>
                  </a:lnTo>
                  <a:lnTo>
                    <a:pt x="547" y="630"/>
                  </a:lnTo>
                  <a:lnTo>
                    <a:pt x="547" y="585"/>
                  </a:lnTo>
                  <a:lnTo>
                    <a:pt x="553" y="527"/>
                  </a:lnTo>
                  <a:lnTo>
                    <a:pt x="547" y="469"/>
                  </a:lnTo>
                  <a:lnTo>
                    <a:pt x="547" y="405"/>
                  </a:lnTo>
                  <a:lnTo>
                    <a:pt x="534" y="341"/>
                  </a:lnTo>
                  <a:lnTo>
                    <a:pt x="509" y="270"/>
                  </a:lnTo>
                  <a:lnTo>
                    <a:pt x="478" y="212"/>
                  </a:lnTo>
                  <a:lnTo>
                    <a:pt x="434" y="161"/>
                  </a:lnTo>
                  <a:lnTo>
                    <a:pt x="371" y="129"/>
                  </a:lnTo>
                  <a:lnTo>
                    <a:pt x="289" y="116"/>
                  </a:lnTo>
                  <a:lnTo>
                    <a:pt x="270" y="116"/>
                  </a:lnTo>
                  <a:lnTo>
                    <a:pt x="232" y="122"/>
                  </a:lnTo>
                  <a:lnTo>
                    <a:pt x="182" y="142"/>
                  </a:lnTo>
                  <a:lnTo>
                    <a:pt x="132" y="174"/>
                  </a:lnTo>
                  <a:lnTo>
                    <a:pt x="81" y="225"/>
                  </a:lnTo>
                  <a:lnTo>
                    <a:pt x="37" y="302"/>
                  </a:lnTo>
                  <a:lnTo>
                    <a:pt x="37" y="302"/>
                  </a:lnTo>
                  <a:lnTo>
                    <a:pt x="37" y="309"/>
                  </a:lnTo>
                  <a:lnTo>
                    <a:pt x="25" y="309"/>
                  </a:lnTo>
                  <a:lnTo>
                    <a:pt x="12" y="309"/>
                  </a:lnTo>
                  <a:lnTo>
                    <a:pt x="6" y="302"/>
                  </a:lnTo>
                  <a:lnTo>
                    <a:pt x="0" y="296"/>
                  </a:lnTo>
                  <a:lnTo>
                    <a:pt x="12" y="257"/>
                  </a:lnTo>
                  <a:lnTo>
                    <a:pt x="31" y="212"/>
                  </a:lnTo>
                  <a:lnTo>
                    <a:pt x="62" y="155"/>
                  </a:lnTo>
                  <a:lnTo>
                    <a:pt x="106" y="97"/>
                  </a:lnTo>
                  <a:lnTo>
                    <a:pt x="163" y="45"/>
                  </a:lnTo>
                  <a:lnTo>
                    <a:pt x="232" y="13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6057" y="2709"/>
              <a:ext cx="1038" cy="513"/>
            </a:xfrm>
            <a:custGeom>
              <a:avLst/>
              <a:gdLst/>
              <a:ahLst/>
              <a:cxnLst>
                <a:cxn ang="0">
                  <a:pos x="208" y="19"/>
                </a:cxn>
                <a:cxn ang="0">
                  <a:pos x="283" y="70"/>
                </a:cxn>
                <a:cxn ang="0">
                  <a:pos x="441" y="0"/>
                </a:cxn>
                <a:cxn ang="0">
                  <a:pos x="548" y="32"/>
                </a:cxn>
                <a:cxn ang="0">
                  <a:pos x="623" y="77"/>
                </a:cxn>
                <a:cxn ang="0">
                  <a:pos x="787" y="0"/>
                </a:cxn>
                <a:cxn ang="0">
                  <a:pos x="894" y="32"/>
                </a:cxn>
                <a:cxn ang="0">
                  <a:pos x="931" y="83"/>
                </a:cxn>
                <a:cxn ang="0">
                  <a:pos x="931" y="128"/>
                </a:cxn>
                <a:cxn ang="0">
                  <a:pos x="887" y="308"/>
                </a:cxn>
                <a:cxn ang="0">
                  <a:pos x="856" y="398"/>
                </a:cxn>
                <a:cxn ang="0">
                  <a:pos x="850" y="443"/>
                </a:cxn>
                <a:cxn ang="0">
                  <a:pos x="862" y="481"/>
                </a:cxn>
                <a:cxn ang="0">
                  <a:pos x="963" y="424"/>
                </a:cxn>
                <a:cxn ang="0">
                  <a:pos x="1001" y="334"/>
                </a:cxn>
                <a:cxn ang="0">
                  <a:pos x="1019" y="327"/>
                </a:cxn>
                <a:cxn ang="0">
                  <a:pos x="1038" y="340"/>
                </a:cxn>
                <a:cxn ang="0">
                  <a:pos x="994" y="436"/>
                </a:cxn>
                <a:cxn ang="0">
                  <a:pos x="875" y="513"/>
                </a:cxn>
                <a:cxn ang="0">
                  <a:pos x="768" y="417"/>
                </a:cxn>
                <a:cxn ang="0">
                  <a:pos x="774" y="379"/>
                </a:cxn>
                <a:cxn ang="0">
                  <a:pos x="824" y="244"/>
                </a:cxn>
                <a:cxn ang="0">
                  <a:pos x="850" y="102"/>
                </a:cxn>
                <a:cxn ang="0">
                  <a:pos x="837" y="64"/>
                </a:cxn>
                <a:cxn ang="0">
                  <a:pos x="806" y="32"/>
                </a:cxn>
                <a:cxn ang="0">
                  <a:pos x="673" y="70"/>
                </a:cxn>
                <a:cxn ang="0">
                  <a:pos x="592" y="167"/>
                </a:cxn>
                <a:cxn ang="0">
                  <a:pos x="579" y="205"/>
                </a:cxn>
                <a:cxn ang="0">
                  <a:pos x="560" y="276"/>
                </a:cxn>
                <a:cxn ang="0">
                  <a:pos x="522" y="424"/>
                </a:cxn>
                <a:cxn ang="0">
                  <a:pos x="510" y="481"/>
                </a:cxn>
                <a:cxn ang="0">
                  <a:pos x="478" y="513"/>
                </a:cxn>
                <a:cxn ang="0">
                  <a:pos x="441" y="507"/>
                </a:cxn>
                <a:cxn ang="0">
                  <a:pos x="422" y="481"/>
                </a:cxn>
                <a:cxn ang="0">
                  <a:pos x="428" y="443"/>
                </a:cxn>
                <a:cxn ang="0">
                  <a:pos x="441" y="411"/>
                </a:cxn>
                <a:cxn ang="0">
                  <a:pos x="503" y="141"/>
                </a:cxn>
                <a:cxn ang="0">
                  <a:pos x="503" y="90"/>
                </a:cxn>
                <a:cxn ang="0">
                  <a:pos x="491" y="51"/>
                </a:cxn>
                <a:cxn ang="0">
                  <a:pos x="441" y="32"/>
                </a:cxn>
                <a:cxn ang="0">
                  <a:pos x="296" y="102"/>
                </a:cxn>
                <a:cxn ang="0">
                  <a:pos x="245" y="173"/>
                </a:cxn>
                <a:cxn ang="0">
                  <a:pos x="227" y="218"/>
                </a:cxn>
                <a:cxn ang="0">
                  <a:pos x="201" y="314"/>
                </a:cxn>
                <a:cxn ang="0">
                  <a:pos x="176" y="424"/>
                </a:cxn>
                <a:cxn ang="0">
                  <a:pos x="164" y="481"/>
                </a:cxn>
                <a:cxn ang="0">
                  <a:pos x="132" y="513"/>
                </a:cxn>
                <a:cxn ang="0">
                  <a:pos x="94" y="507"/>
                </a:cxn>
                <a:cxn ang="0">
                  <a:pos x="76" y="481"/>
                </a:cxn>
                <a:cxn ang="0">
                  <a:pos x="82" y="449"/>
                </a:cxn>
                <a:cxn ang="0">
                  <a:pos x="126" y="263"/>
                </a:cxn>
                <a:cxn ang="0">
                  <a:pos x="145" y="186"/>
                </a:cxn>
                <a:cxn ang="0">
                  <a:pos x="164" y="109"/>
                </a:cxn>
                <a:cxn ang="0">
                  <a:pos x="164" y="51"/>
                </a:cxn>
                <a:cxn ang="0">
                  <a:pos x="132" y="32"/>
                </a:cxn>
                <a:cxn ang="0">
                  <a:pos x="63" y="109"/>
                </a:cxn>
                <a:cxn ang="0">
                  <a:pos x="38" y="186"/>
                </a:cxn>
                <a:cxn ang="0">
                  <a:pos x="19" y="186"/>
                </a:cxn>
                <a:cxn ang="0">
                  <a:pos x="0" y="173"/>
                </a:cxn>
                <a:cxn ang="0">
                  <a:pos x="44" y="64"/>
                </a:cxn>
                <a:cxn ang="0">
                  <a:pos x="76" y="19"/>
                </a:cxn>
                <a:cxn ang="0">
                  <a:pos x="132" y="0"/>
                </a:cxn>
              </a:cxnLst>
              <a:rect l="0" t="0" r="r" b="b"/>
              <a:pathLst>
                <a:path w="1038" h="513">
                  <a:moveTo>
                    <a:pt x="132" y="0"/>
                  </a:moveTo>
                  <a:lnTo>
                    <a:pt x="170" y="6"/>
                  </a:lnTo>
                  <a:lnTo>
                    <a:pt x="208" y="19"/>
                  </a:lnTo>
                  <a:lnTo>
                    <a:pt x="239" y="51"/>
                  </a:lnTo>
                  <a:lnTo>
                    <a:pt x="252" y="102"/>
                  </a:lnTo>
                  <a:lnTo>
                    <a:pt x="283" y="70"/>
                  </a:lnTo>
                  <a:lnTo>
                    <a:pt x="327" y="38"/>
                  </a:lnTo>
                  <a:lnTo>
                    <a:pt x="378" y="12"/>
                  </a:lnTo>
                  <a:lnTo>
                    <a:pt x="441" y="0"/>
                  </a:lnTo>
                  <a:lnTo>
                    <a:pt x="478" y="0"/>
                  </a:lnTo>
                  <a:lnTo>
                    <a:pt x="516" y="12"/>
                  </a:lnTo>
                  <a:lnTo>
                    <a:pt x="548" y="32"/>
                  </a:lnTo>
                  <a:lnTo>
                    <a:pt x="573" y="64"/>
                  </a:lnTo>
                  <a:lnTo>
                    <a:pt x="592" y="115"/>
                  </a:lnTo>
                  <a:lnTo>
                    <a:pt x="623" y="77"/>
                  </a:lnTo>
                  <a:lnTo>
                    <a:pt x="661" y="38"/>
                  </a:lnTo>
                  <a:lnTo>
                    <a:pt x="717" y="12"/>
                  </a:lnTo>
                  <a:lnTo>
                    <a:pt x="787" y="0"/>
                  </a:lnTo>
                  <a:lnTo>
                    <a:pt x="837" y="6"/>
                  </a:lnTo>
                  <a:lnTo>
                    <a:pt x="868" y="19"/>
                  </a:lnTo>
                  <a:lnTo>
                    <a:pt x="894" y="32"/>
                  </a:lnTo>
                  <a:lnTo>
                    <a:pt x="913" y="51"/>
                  </a:lnTo>
                  <a:lnTo>
                    <a:pt x="919" y="70"/>
                  </a:lnTo>
                  <a:lnTo>
                    <a:pt x="931" y="83"/>
                  </a:lnTo>
                  <a:lnTo>
                    <a:pt x="931" y="102"/>
                  </a:lnTo>
                  <a:lnTo>
                    <a:pt x="931" y="122"/>
                  </a:lnTo>
                  <a:lnTo>
                    <a:pt x="931" y="128"/>
                  </a:lnTo>
                  <a:lnTo>
                    <a:pt x="925" y="186"/>
                  </a:lnTo>
                  <a:lnTo>
                    <a:pt x="906" y="250"/>
                  </a:lnTo>
                  <a:lnTo>
                    <a:pt x="887" y="308"/>
                  </a:lnTo>
                  <a:lnTo>
                    <a:pt x="875" y="353"/>
                  </a:lnTo>
                  <a:lnTo>
                    <a:pt x="862" y="379"/>
                  </a:lnTo>
                  <a:lnTo>
                    <a:pt x="856" y="398"/>
                  </a:lnTo>
                  <a:lnTo>
                    <a:pt x="850" y="417"/>
                  </a:lnTo>
                  <a:lnTo>
                    <a:pt x="850" y="430"/>
                  </a:lnTo>
                  <a:lnTo>
                    <a:pt x="850" y="443"/>
                  </a:lnTo>
                  <a:lnTo>
                    <a:pt x="850" y="462"/>
                  </a:lnTo>
                  <a:lnTo>
                    <a:pt x="856" y="475"/>
                  </a:lnTo>
                  <a:lnTo>
                    <a:pt x="862" y="481"/>
                  </a:lnTo>
                  <a:lnTo>
                    <a:pt x="875" y="481"/>
                  </a:lnTo>
                  <a:lnTo>
                    <a:pt x="919" y="468"/>
                  </a:lnTo>
                  <a:lnTo>
                    <a:pt x="963" y="424"/>
                  </a:lnTo>
                  <a:lnTo>
                    <a:pt x="994" y="346"/>
                  </a:lnTo>
                  <a:lnTo>
                    <a:pt x="1001" y="340"/>
                  </a:lnTo>
                  <a:lnTo>
                    <a:pt x="1001" y="334"/>
                  </a:lnTo>
                  <a:lnTo>
                    <a:pt x="1007" y="327"/>
                  </a:lnTo>
                  <a:lnTo>
                    <a:pt x="1019" y="327"/>
                  </a:lnTo>
                  <a:lnTo>
                    <a:pt x="1019" y="327"/>
                  </a:lnTo>
                  <a:lnTo>
                    <a:pt x="1026" y="327"/>
                  </a:lnTo>
                  <a:lnTo>
                    <a:pt x="1032" y="334"/>
                  </a:lnTo>
                  <a:lnTo>
                    <a:pt x="1038" y="340"/>
                  </a:lnTo>
                  <a:lnTo>
                    <a:pt x="1032" y="359"/>
                  </a:lnTo>
                  <a:lnTo>
                    <a:pt x="1019" y="391"/>
                  </a:lnTo>
                  <a:lnTo>
                    <a:pt x="994" y="436"/>
                  </a:lnTo>
                  <a:lnTo>
                    <a:pt x="963" y="475"/>
                  </a:lnTo>
                  <a:lnTo>
                    <a:pt x="925" y="501"/>
                  </a:lnTo>
                  <a:lnTo>
                    <a:pt x="875" y="513"/>
                  </a:lnTo>
                  <a:lnTo>
                    <a:pt x="818" y="501"/>
                  </a:lnTo>
                  <a:lnTo>
                    <a:pt x="780" y="468"/>
                  </a:lnTo>
                  <a:lnTo>
                    <a:pt x="768" y="417"/>
                  </a:lnTo>
                  <a:lnTo>
                    <a:pt x="768" y="404"/>
                  </a:lnTo>
                  <a:lnTo>
                    <a:pt x="768" y="391"/>
                  </a:lnTo>
                  <a:lnTo>
                    <a:pt x="774" y="379"/>
                  </a:lnTo>
                  <a:lnTo>
                    <a:pt x="787" y="359"/>
                  </a:lnTo>
                  <a:lnTo>
                    <a:pt x="799" y="308"/>
                  </a:lnTo>
                  <a:lnTo>
                    <a:pt x="824" y="244"/>
                  </a:lnTo>
                  <a:lnTo>
                    <a:pt x="843" y="173"/>
                  </a:lnTo>
                  <a:lnTo>
                    <a:pt x="850" y="115"/>
                  </a:lnTo>
                  <a:lnTo>
                    <a:pt x="850" y="102"/>
                  </a:lnTo>
                  <a:lnTo>
                    <a:pt x="850" y="90"/>
                  </a:lnTo>
                  <a:lnTo>
                    <a:pt x="843" y="77"/>
                  </a:lnTo>
                  <a:lnTo>
                    <a:pt x="837" y="64"/>
                  </a:lnTo>
                  <a:lnTo>
                    <a:pt x="831" y="51"/>
                  </a:lnTo>
                  <a:lnTo>
                    <a:pt x="818" y="38"/>
                  </a:lnTo>
                  <a:lnTo>
                    <a:pt x="806" y="32"/>
                  </a:lnTo>
                  <a:lnTo>
                    <a:pt x="787" y="32"/>
                  </a:lnTo>
                  <a:lnTo>
                    <a:pt x="724" y="45"/>
                  </a:lnTo>
                  <a:lnTo>
                    <a:pt x="673" y="70"/>
                  </a:lnTo>
                  <a:lnTo>
                    <a:pt x="636" y="109"/>
                  </a:lnTo>
                  <a:lnTo>
                    <a:pt x="604" y="154"/>
                  </a:lnTo>
                  <a:lnTo>
                    <a:pt x="592" y="167"/>
                  </a:lnTo>
                  <a:lnTo>
                    <a:pt x="585" y="179"/>
                  </a:lnTo>
                  <a:lnTo>
                    <a:pt x="585" y="192"/>
                  </a:lnTo>
                  <a:lnTo>
                    <a:pt x="579" y="205"/>
                  </a:lnTo>
                  <a:lnTo>
                    <a:pt x="573" y="218"/>
                  </a:lnTo>
                  <a:lnTo>
                    <a:pt x="566" y="237"/>
                  </a:lnTo>
                  <a:lnTo>
                    <a:pt x="560" y="276"/>
                  </a:lnTo>
                  <a:lnTo>
                    <a:pt x="548" y="314"/>
                  </a:lnTo>
                  <a:lnTo>
                    <a:pt x="535" y="372"/>
                  </a:lnTo>
                  <a:lnTo>
                    <a:pt x="522" y="424"/>
                  </a:lnTo>
                  <a:lnTo>
                    <a:pt x="522" y="443"/>
                  </a:lnTo>
                  <a:lnTo>
                    <a:pt x="516" y="462"/>
                  </a:lnTo>
                  <a:lnTo>
                    <a:pt x="510" y="481"/>
                  </a:lnTo>
                  <a:lnTo>
                    <a:pt x="503" y="494"/>
                  </a:lnTo>
                  <a:lnTo>
                    <a:pt x="497" y="501"/>
                  </a:lnTo>
                  <a:lnTo>
                    <a:pt x="478" y="513"/>
                  </a:lnTo>
                  <a:lnTo>
                    <a:pt x="459" y="513"/>
                  </a:lnTo>
                  <a:lnTo>
                    <a:pt x="447" y="513"/>
                  </a:lnTo>
                  <a:lnTo>
                    <a:pt x="441" y="507"/>
                  </a:lnTo>
                  <a:lnTo>
                    <a:pt x="428" y="501"/>
                  </a:lnTo>
                  <a:lnTo>
                    <a:pt x="422" y="494"/>
                  </a:lnTo>
                  <a:lnTo>
                    <a:pt x="422" y="481"/>
                  </a:lnTo>
                  <a:lnTo>
                    <a:pt x="422" y="475"/>
                  </a:lnTo>
                  <a:lnTo>
                    <a:pt x="428" y="462"/>
                  </a:lnTo>
                  <a:lnTo>
                    <a:pt x="428" y="443"/>
                  </a:lnTo>
                  <a:lnTo>
                    <a:pt x="434" y="430"/>
                  </a:lnTo>
                  <a:lnTo>
                    <a:pt x="441" y="411"/>
                  </a:lnTo>
                  <a:lnTo>
                    <a:pt x="441" y="411"/>
                  </a:lnTo>
                  <a:lnTo>
                    <a:pt x="485" y="218"/>
                  </a:lnTo>
                  <a:lnTo>
                    <a:pt x="497" y="167"/>
                  </a:lnTo>
                  <a:lnTo>
                    <a:pt x="503" y="141"/>
                  </a:lnTo>
                  <a:lnTo>
                    <a:pt x="503" y="115"/>
                  </a:lnTo>
                  <a:lnTo>
                    <a:pt x="503" y="102"/>
                  </a:lnTo>
                  <a:lnTo>
                    <a:pt x="503" y="90"/>
                  </a:lnTo>
                  <a:lnTo>
                    <a:pt x="503" y="77"/>
                  </a:lnTo>
                  <a:lnTo>
                    <a:pt x="497" y="64"/>
                  </a:lnTo>
                  <a:lnTo>
                    <a:pt x="491" y="51"/>
                  </a:lnTo>
                  <a:lnTo>
                    <a:pt x="478" y="38"/>
                  </a:lnTo>
                  <a:lnTo>
                    <a:pt x="459" y="32"/>
                  </a:lnTo>
                  <a:lnTo>
                    <a:pt x="441" y="32"/>
                  </a:lnTo>
                  <a:lnTo>
                    <a:pt x="384" y="38"/>
                  </a:lnTo>
                  <a:lnTo>
                    <a:pt x="334" y="64"/>
                  </a:lnTo>
                  <a:lnTo>
                    <a:pt x="296" y="102"/>
                  </a:lnTo>
                  <a:lnTo>
                    <a:pt x="271" y="134"/>
                  </a:lnTo>
                  <a:lnTo>
                    <a:pt x="258" y="160"/>
                  </a:lnTo>
                  <a:lnTo>
                    <a:pt x="245" y="173"/>
                  </a:lnTo>
                  <a:lnTo>
                    <a:pt x="239" y="186"/>
                  </a:lnTo>
                  <a:lnTo>
                    <a:pt x="233" y="205"/>
                  </a:lnTo>
                  <a:lnTo>
                    <a:pt x="227" y="218"/>
                  </a:lnTo>
                  <a:lnTo>
                    <a:pt x="220" y="237"/>
                  </a:lnTo>
                  <a:lnTo>
                    <a:pt x="214" y="276"/>
                  </a:lnTo>
                  <a:lnTo>
                    <a:pt x="201" y="314"/>
                  </a:lnTo>
                  <a:lnTo>
                    <a:pt x="195" y="353"/>
                  </a:lnTo>
                  <a:lnTo>
                    <a:pt x="189" y="391"/>
                  </a:lnTo>
                  <a:lnTo>
                    <a:pt x="176" y="424"/>
                  </a:lnTo>
                  <a:lnTo>
                    <a:pt x="176" y="443"/>
                  </a:lnTo>
                  <a:lnTo>
                    <a:pt x="170" y="462"/>
                  </a:lnTo>
                  <a:lnTo>
                    <a:pt x="164" y="481"/>
                  </a:lnTo>
                  <a:lnTo>
                    <a:pt x="157" y="494"/>
                  </a:lnTo>
                  <a:lnTo>
                    <a:pt x="151" y="501"/>
                  </a:lnTo>
                  <a:lnTo>
                    <a:pt x="132" y="513"/>
                  </a:lnTo>
                  <a:lnTo>
                    <a:pt x="113" y="513"/>
                  </a:lnTo>
                  <a:lnTo>
                    <a:pt x="107" y="513"/>
                  </a:lnTo>
                  <a:lnTo>
                    <a:pt x="94" y="507"/>
                  </a:lnTo>
                  <a:lnTo>
                    <a:pt x="82" y="501"/>
                  </a:lnTo>
                  <a:lnTo>
                    <a:pt x="76" y="494"/>
                  </a:lnTo>
                  <a:lnTo>
                    <a:pt x="76" y="481"/>
                  </a:lnTo>
                  <a:lnTo>
                    <a:pt x="76" y="475"/>
                  </a:lnTo>
                  <a:lnTo>
                    <a:pt x="82" y="462"/>
                  </a:lnTo>
                  <a:lnTo>
                    <a:pt x="82" y="449"/>
                  </a:lnTo>
                  <a:lnTo>
                    <a:pt x="88" y="430"/>
                  </a:lnTo>
                  <a:lnTo>
                    <a:pt x="120" y="282"/>
                  </a:lnTo>
                  <a:lnTo>
                    <a:pt x="126" y="263"/>
                  </a:lnTo>
                  <a:lnTo>
                    <a:pt x="132" y="237"/>
                  </a:lnTo>
                  <a:lnTo>
                    <a:pt x="138" y="212"/>
                  </a:lnTo>
                  <a:lnTo>
                    <a:pt x="145" y="186"/>
                  </a:lnTo>
                  <a:lnTo>
                    <a:pt x="151" y="160"/>
                  </a:lnTo>
                  <a:lnTo>
                    <a:pt x="157" y="128"/>
                  </a:lnTo>
                  <a:lnTo>
                    <a:pt x="164" y="109"/>
                  </a:lnTo>
                  <a:lnTo>
                    <a:pt x="170" y="90"/>
                  </a:lnTo>
                  <a:lnTo>
                    <a:pt x="164" y="70"/>
                  </a:lnTo>
                  <a:lnTo>
                    <a:pt x="164" y="51"/>
                  </a:lnTo>
                  <a:lnTo>
                    <a:pt x="157" y="45"/>
                  </a:lnTo>
                  <a:lnTo>
                    <a:pt x="145" y="32"/>
                  </a:lnTo>
                  <a:lnTo>
                    <a:pt x="132" y="32"/>
                  </a:lnTo>
                  <a:lnTo>
                    <a:pt x="101" y="38"/>
                  </a:lnTo>
                  <a:lnTo>
                    <a:pt x="76" y="70"/>
                  </a:lnTo>
                  <a:lnTo>
                    <a:pt x="63" y="109"/>
                  </a:lnTo>
                  <a:lnTo>
                    <a:pt x="50" y="154"/>
                  </a:lnTo>
                  <a:lnTo>
                    <a:pt x="44" y="173"/>
                  </a:lnTo>
                  <a:lnTo>
                    <a:pt x="38" y="186"/>
                  </a:lnTo>
                  <a:lnTo>
                    <a:pt x="32" y="186"/>
                  </a:lnTo>
                  <a:lnTo>
                    <a:pt x="25" y="186"/>
                  </a:lnTo>
                  <a:lnTo>
                    <a:pt x="19" y="186"/>
                  </a:lnTo>
                  <a:lnTo>
                    <a:pt x="13" y="186"/>
                  </a:lnTo>
                  <a:lnTo>
                    <a:pt x="6" y="179"/>
                  </a:lnTo>
                  <a:lnTo>
                    <a:pt x="0" y="173"/>
                  </a:lnTo>
                  <a:lnTo>
                    <a:pt x="6" y="154"/>
                  </a:lnTo>
                  <a:lnTo>
                    <a:pt x="19" y="109"/>
                  </a:lnTo>
                  <a:lnTo>
                    <a:pt x="44" y="64"/>
                  </a:lnTo>
                  <a:lnTo>
                    <a:pt x="50" y="45"/>
                  </a:lnTo>
                  <a:lnTo>
                    <a:pt x="63" y="32"/>
                  </a:lnTo>
                  <a:lnTo>
                    <a:pt x="76" y="19"/>
                  </a:lnTo>
                  <a:lnTo>
                    <a:pt x="94" y="12"/>
                  </a:lnTo>
                  <a:lnTo>
                    <a:pt x="113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3"/>
            <p:cNvSpPr>
              <a:spLocks/>
            </p:cNvSpPr>
            <p:nvPr/>
          </p:nvSpPr>
          <p:spPr bwMode="auto">
            <a:xfrm>
              <a:off x="7353" y="2811"/>
              <a:ext cx="183" cy="482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26" y="7"/>
                </a:cxn>
                <a:cxn ang="0">
                  <a:pos x="158" y="39"/>
                </a:cxn>
                <a:cxn ang="0">
                  <a:pos x="177" y="9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177" y="257"/>
                </a:cxn>
                <a:cxn ang="0">
                  <a:pos x="151" y="334"/>
                </a:cxn>
                <a:cxn ang="0">
                  <a:pos x="120" y="392"/>
                </a:cxn>
                <a:cxn ang="0">
                  <a:pos x="82" y="444"/>
                </a:cxn>
                <a:cxn ang="0">
                  <a:pos x="57" y="469"/>
                </a:cxn>
                <a:cxn ang="0">
                  <a:pos x="38" y="482"/>
                </a:cxn>
                <a:cxn ang="0">
                  <a:pos x="32" y="482"/>
                </a:cxn>
                <a:cxn ang="0">
                  <a:pos x="26" y="476"/>
                </a:cxn>
                <a:cxn ang="0">
                  <a:pos x="26" y="463"/>
                </a:cxn>
                <a:cxn ang="0">
                  <a:pos x="26" y="463"/>
                </a:cxn>
                <a:cxn ang="0">
                  <a:pos x="26" y="456"/>
                </a:cxn>
                <a:cxn ang="0">
                  <a:pos x="32" y="450"/>
                </a:cxn>
                <a:cxn ang="0">
                  <a:pos x="44" y="437"/>
                </a:cxn>
                <a:cxn ang="0">
                  <a:pos x="95" y="373"/>
                </a:cxn>
                <a:cxn ang="0">
                  <a:pos x="133" y="277"/>
                </a:cxn>
                <a:cxn ang="0">
                  <a:pos x="151" y="167"/>
                </a:cxn>
                <a:cxn ang="0">
                  <a:pos x="151" y="155"/>
                </a:cxn>
                <a:cxn ang="0">
                  <a:pos x="151" y="148"/>
                </a:cxn>
                <a:cxn ang="0">
                  <a:pos x="145" y="142"/>
                </a:cxn>
                <a:cxn ang="0">
                  <a:pos x="145" y="142"/>
                </a:cxn>
                <a:cxn ang="0">
                  <a:pos x="145" y="142"/>
                </a:cxn>
                <a:cxn ang="0">
                  <a:pos x="145" y="142"/>
                </a:cxn>
                <a:cxn ang="0">
                  <a:pos x="139" y="148"/>
                </a:cxn>
                <a:cxn ang="0">
                  <a:pos x="120" y="161"/>
                </a:cxn>
                <a:cxn ang="0">
                  <a:pos x="101" y="167"/>
                </a:cxn>
                <a:cxn ang="0">
                  <a:pos x="82" y="167"/>
                </a:cxn>
                <a:cxn ang="0">
                  <a:pos x="57" y="167"/>
                </a:cxn>
                <a:cxn ang="0">
                  <a:pos x="38" y="155"/>
                </a:cxn>
                <a:cxn ang="0">
                  <a:pos x="19" y="142"/>
                </a:cxn>
                <a:cxn ang="0">
                  <a:pos x="7" y="122"/>
                </a:cxn>
                <a:cxn ang="0">
                  <a:pos x="0" y="103"/>
                </a:cxn>
                <a:cxn ang="0">
                  <a:pos x="0" y="84"/>
                </a:cxn>
                <a:cxn ang="0">
                  <a:pos x="0" y="58"/>
                </a:cxn>
                <a:cxn ang="0">
                  <a:pos x="7" y="39"/>
                </a:cxn>
                <a:cxn ang="0">
                  <a:pos x="19" y="26"/>
                </a:cxn>
                <a:cxn ang="0">
                  <a:pos x="38" y="7"/>
                </a:cxn>
                <a:cxn ang="0">
                  <a:pos x="57" y="0"/>
                </a:cxn>
                <a:cxn ang="0">
                  <a:pos x="82" y="0"/>
                </a:cxn>
              </a:cxnLst>
              <a:rect l="0" t="0" r="r" b="b"/>
              <a:pathLst>
                <a:path w="183" h="482">
                  <a:moveTo>
                    <a:pt x="82" y="0"/>
                  </a:moveTo>
                  <a:lnTo>
                    <a:pt x="126" y="7"/>
                  </a:lnTo>
                  <a:lnTo>
                    <a:pt x="158" y="39"/>
                  </a:lnTo>
                  <a:lnTo>
                    <a:pt x="177" y="9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177" y="257"/>
                  </a:lnTo>
                  <a:lnTo>
                    <a:pt x="151" y="334"/>
                  </a:lnTo>
                  <a:lnTo>
                    <a:pt x="120" y="392"/>
                  </a:lnTo>
                  <a:lnTo>
                    <a:pt x="82" y="444"/>
                  </a:lnTo>
                  <a:lnTo>
                    <a:pt x="57" y="469"/>
                  </a:lnTo>
                  <a:lnTo>
                    <a:pt x="38" y="482"/>
                  </a:lnTo>
                  <a:lnTo>
                    <a:pt x="32" y="482"/>
                  </a:lnTo>
                  <a:lnTo>
                    <a:pt x="26" y="476"/>
                  </a:lnTo>
                  <a:lnTo>
                    <a:pt x="26" y="463"/>
                  </a:lnTo>
                  <a:lnTo>
                    <a:pt x="26" y="463"/>
                  </a:lnTo>
                  <a:lnTo>
                    <a:pt x="26" y="456"/>
                  </a:lnTo>
                  <a:lnTo>
                    <a:pt x="32" y="450"/>
                  </a:lnTo>
                  <a:lnTo>
                    <a:pt x="44" y="437"/>
                  </a:lnTo>
                  <a:lnTo>
                    <a:pt x="95" y="373"/>
                  </a:lnTo>
                  <a:lnTo>
                    <a:pt x="133" y="277"/>
                  </a:lnTo>
                  <a:lnTo>
                    <a:pt x="151" y="167"/>
                  </a:lnTo>
                  <a:lnTo>
                    <a:pt x="151" y="155"/>
                  </a:lnTo>
                  <a:lnTo>
                    <a:pt x="151" y="148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39" y="148"/>
                  </a:lnTo>
                  <a:lnTo>
                    <a:pt x="120" y="161"/>
                  </a:lnTo>
                  <a:lnTo>
                    <a:pt x="101" y="167"/>
                  </a:lnTo>
                  <a:lnTo>
                    <a:pt x="82" y="167"/>
                  </a:lnTo>
                  <a:lnTo>
                    <a:pt x="57" y="167"/>
                  </a:lnTo>
                  <a:lnTo>
                    <a:pt x="38" y="155"/>
                  </a:lnTo>
                  <a:lnTo>
                    <a:pt x="19" y="142"/>
                  </a:lnTo>
                  <a:lnTo>
                    <a:pt x="7" y="122"/>
                  </a:lnTo>
                  <a:lnTo>
                    <a:pt x="0" y="103"/>
                  </a:lnTo>
                  <a:lnTo>
                    <a:pt x="0" y="84"/>
                  </a:lnTo>
                  <a:lnTo>
                    <a:pt x="0" y="58"/>
                  </a:lnTo>
                  <a:lnTo>
                    <a:pt x="7" y="39"/>
                  </a:lnTo>
                  <a:lnTo>
                    <a:pt x="19" y="26"/>
                  </a:lnTo>
                  <a:lnTo>
                    <a:pt x="38" y="7"/>
                  </a:lnTo>
                  <a:lnTo>
                    <a:pt x="57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"/>
            <p:cNvSpPr>
              <a:spLocks/>
            </p:cNvSpPr>
            <p:nvPr/>
          </p:nvSpPr>
          <p:spPr bwMode="auto">
            <a:xfrm>
              <a:off x="7951" y="2265"/>
              <a:ext cx="837" cy="1060"/>
            </a:xfrm>
            <a:custGeom>
              <a:avLst/>
              <a:gdLst/>
              <a:ahLst/>
              <a:cxnLst>
                <a:cxn ang="0">
                  <a:pos x="384" y="13"/>
                </a:cxn>
                <a:cxn ang="0">
                  <a:pos x="491" y="110"/>
                </a:cxn>
                <a:cxn ang="0">
                  <a:pos x="560" y="289"/>
                </a:cxn>
                <a:cxn ang="0">
                  <a:pos x="585" y="456"/>
                </a:cxn>
                <a:cxn ang="0">
                  <a:pos x="686" y="257"/>
                </a:cxn>
                <a:cxn ang="0">
                  <a:pos x="806" y="20"/>
                </a:cxn>
                <a:cxn ang="0">
                  <a:pos x="818" y="13"/>
                </a:cxn>
                <a:cxn ang="0">
                  <a:pos x="825" y="20"/>
                </a:cxn>
                <a:cxn ang="0">
                  <a:pos x="837" y="33"/>
                </a:cxn>
                <a:cxn ang="0">
                  <a:pos x="831" y="52"/>
                </a:cxn>
                <a:cxn ang="0">
                  <a:pos x="812" y="84"/>
                </a:cxn>
                <a:cxn ang="0">
                  <a:pos x="762" y="180"/>
                </a:cxn>
                <a:cxn ang="0">
                  <a:pos x="667" y="405"/>
                </a:cxn>
                <a:cxn ang="0">
                  <a:pos x="592" y="623"/>
                </a:cxn>
                <a:cxn ang="0">
                  <a:pos x="579" y="688"/>
                </a:cxn>
                <a:cxn ang="0">
                  <a:pos x="548" y="842"/>
                </a:cxn>
                <a:cxn ang="0">
                  <a:pos x="510" y="1002"/>
                </a:cxn>
                <a:cxn ang="0">
                  <a:pos x="491" y="1047"/>
                </a:cxn>
                <a:cxn ang="0">
                  <a:pos x="466" y="1060"/>
                </a:cxn>
                <a:cxn ang="0">
                  <a:pos x="447" y="1047"/>
                </a:cxn>
                <a:cxn ang="0">
                  <a:pos x="453" y="990"/>
                </a:cxn>
                <a:cxn ang="0">
                  <a:pos x="485" y="848"/>
                </a:cxn>
                <a:cxn ang="0">
                  <a:pos x="529" y="688"/>
                </a:cxn>
                <a:cxn ang="0">
                  <a:pos x="541" y="630"/>
                </a:cxn>
                <a:cxn ang="0">
                  <a:pos x="548" y="527"/>
                </a:cxn>
                <a:cxn ang="0">
                  <a:pos x="541" y="405"/>
                </a:cxn>
                <a:cxn ang="0">
                  <a:pos x="510" y="270"/>
                </a:cxn>
                <a:cxn ang="0">
                  <a:pos x="434" y="161"/>
                </a:cxn>
                <a:cxn ang="0">
                  <a:pos x="290" y="116"/>
                </a:cxn>
                <a:cxn ang="0">
                  <a:pos x="233" y="122"/>
                </a:cxn>
                <a:cxn ang="0">
                  <a:pos x="126" y="174"/>
                </a:cxn>
                <a:cxn ang="0">
                  <a:pos x="38" y="302"/>
                </a:cxn>
                <a:cxn ang="0">
                  <a:pos x="32" y="309"/>
                </a:cxn>
                <a:cxn ang="0">
                  <a:pos x="13" y="309"/>
                </a:cxn>
                <a:cxn ang="0">
                  <a:pos x="0" y="296"/>
                </a:cxn>
                <a:cxn ang="0">
                  <a:pos x="25" y="212"/>
                </a:cxn>
                <a:cxn ang="0">
                  <a:pos x="107" y="97"/>
                </a:cxn>
                <a:cxn ang="0">
                  <a:pos x="233" y="13"/>
                </a:cxn>
              </a:cxnLst>
              <a:rect l="0" t="0" r="r" b="b"/>
              <a:pathLst>
                <a:path w="837" h="1060">
                  <a:moveTo>
                    <a:pt x="315" y="0"/>
                  </a:moveTo>
                  <a:lnTo>
                    <a:pt x="384" y="13"/>
                  </a:lnTo>
                  <a:lnTo>
                    <a:pt x="447" y="52"/>
                  </a:lnTo>
                  <a:lnTo>
                    <a:pt x="491" y="110"/>
                  </a:lnTo>
                  <a:lnTo>
                    <a:pt x="522" y="174"/>
                  </a:lnTo>
                  <a:lnTo>
                    <a:pt x="560" y="289"/>
                  </a:lnTo>
                  <a:lnTo>
                    <a:pt x="579" y="379"/>
                  </a:lnTo>
                  <a:lnTo>
                    <a:pt x="585" y="456"/>
                  </a:lnTo>
                  <a:lnTo>
                    <a:pt x="585" y="508"/>
                  </a:lnTo>
                  <a:lnTo>
                    <a:pt x="686" y="257"/>
                  </a:lnTo>
                  <a:lnTo>
                    <a:pt x="799" y="26"/>
                  </a:lnTo>
                  <a:lnTo>
                    <a:pt x="806" y="20"/>
                  </a:lnTo>
                  <a:lnTo>
                    <a:pt x="812" y="13"/>
                  </a:lnTo>
                  <a:lnTo>
                    <a:pt x="818" y="13"/>
                  </a:lnTo>
                  <a:lnTo>
                    <a:pt x="818" y="13"/>
                  </a:lnTo>
                  <a:lnTo>
                    <a:pt x="825" y="20"/>
                  </a:lnTo>
                  <a:lnTo>
                    <a:pt x="831" y="20"/>
                  </a:lnTo>
                  <a:lnTo>
                    <a:pt x="837" y="33"/>
                  </a:lnTo>
                  <a:lnTo>
                    <a:pt x="837" y="39"/>
                  </a:lnTo>
                  <a:lnTo>
                    <a:pt x="831" y="52"/>
                  </a:lnTo>
                  <a:lnTo>
                    <a:pt x="825" y="65"/>
                  </a:lnTo>
                  <a:lnTo>
                    <a:pt x="812" y="84"/>
                  </a:lnTo>
                  <a:lnTo>
                    <a:pt x="806" y="97"/>
                  </a:lnTo>
                  <a:lnTo>
                    <a:pt x="762" y="180"/>
                  </a:lnTo>
                  <a:lnTo>
                    <a:pt x="718" y="289"/>
                  </a:lnTo>
                  <a:lnTo>
                    <a:pt x="667" y="405"/>
                  </a:lnTo>
                  <a:lnTo>
                    <a:pt x="623" y="521"/>
                  </a:lnTo>
                  <a:lnTo>
                    <a:pt x="592" y="623"/>
                  </a:lnTo>
                  <a:lnTo>
                    <a:pt x="585" y="656"/>
                  </a:lnTo>
                  <a:lnTo>
                    <a:pt x="579" y="688"/>
                  </a:lnTo>
                  <a:lnTo>
                    <a:pt x="567" y="752"/>
                  </a:lnTo>
                  <a:lnTo>
                    <a:pt x="548" y="842"/>
                  </a:lnTo>
                  <a:lnTo>
                    <a:pt x="516" y="964"/>
                  </a:lnTo>
                  <a:lnTo>
                    <a:pt x="510" y="1002"/>
                  </a:lnTo>
                  <a:lnTo>
                    <a:pt x="497" y="1028"/>
                  </a:lnTo>
                  <a:lnTo>
                    <a:pt x="491" y="1047"/>
                  </a:lnTo>
                  <a:lnTo>
                    <a:pt x="478" y="1060"/>
                  </a:lnTo>
                  <a:lnTo>
                    <a:pt x="466" y="1060"/>
                  </a:lnTo>
                  <a:lnTo>
                    <a:pt x="460" y="1060"/>
                  </a:lnTo>
                  <a:lnTo>
                    <a:pt x="447" y="1047"/>
                  </a:lnTo>
                  <a:lnTo>
                    <a:pt x="447" y="1034"/>
                  </a:lnTo>
                  <a:lnTo>
                    <a:pt x="453" y="990"/>
                  </a:lnTo>
                  <a:lnTo>
                    <a:pt x="466" y="925"/>
                  </a:lnTo>
                  <a:lnTo>
                    <a:pt x="485" y="848"/>
                  </a:lnTo>
                  <a:lnTo>
                    <a:pt x="510" y="765"/>
                  </a:lnTo>
                  <a:lnTo>
                    <a:pt x="529" y="688"/>
                  </a:lnTo>
                  <a:lnTo>
                    <a:pt x="535" y="662"/>
                  </a:lnTo>
                  <a:lnTo>
                    <a:pt x="541" y="630"/>
                  </a:lnTo>
                  <a:lnTo>
                    <a:pt x="548" y="585"/>
                  </a:lnTo>
                  <a:lnTo>
                    <a:pt x="548" y="527"/>
                  </a:lnTo>
                  <a:lnTo>
                    <a:pt x="548" y="469"/>
                  </a:lnTo>
                  <a:lnTo>
                    <a:pt x="541" y="405"/>
                  </a:lnTo>
                  <a:lnTo>
                    <a:pt x="529" y="341"/>
                  </a:lnTo>
                  <a:lnTo>
                    <a:pt x="510" y="270"/>
                  </a:lnTo>
                  <a:lnTo>
                    <a:pt x="478" y="212"/>
                  </a:lnTo>
                  <a:lnTo>
                    <a:pt x="434" y="161"/>
                  </a:lnTo>
                  <a:lnTo>
                    <a:pt x="371" y="129"/>
                  </a:lnTo>
                  <a:lnTo>
                    <a:pt x="290" y="116"/>
                  </a:lnTo>
                  <a:lnTo>
                    <a:pt x="271" y="116"/>
                  </a:lnTo>
                  <a:lnTo>
                    <a:pt x="233" y="122"/>
                  </a:lnTo>
                  <a:lnTo>
                    <a:pt x="183" y="142"/>
                  </a:lnTo>
                  <a:lnTo>
                    <a:pt x="126" y="174"/>
                  </a:lnTo>
                  <a:lnTo>
                    <a:pt x="76" y="225"/>
                  </a:lnTo>
                  <a:lnTo>
                    <a:pt x="38" y="302"/>
                  </a:lnTo>
                  <a:lnTo>
                    <a:pt x="38" y="302"/>
                  </a:lnTo>
                  <a:lnTo>
                    <a:pt x="32" y="309"/>
                  </a:lnTo>
                  <a:lnTo>
                    <a:pt x="19" y="309"/>
                  </a:lnTo>
                  <a:lnTo>
                    <a:pt x="13" y="309"/>
                  </a:lnTo>
                  <a:lnTo>
                    <a:pt x="0" y="302"/>
                  </a:lnTo>
                  <a:lnTo>
                    <a:pt x="0" y="296"/>
                  </a:lnTo>
                  <a:lnTo>
                    <a:pt x="6" y="257"/>
                  </a:lnTo>
                  <a:lnTo>
                    <a:pt x="25" y="212"/>
                  </a:lnTo>
                  <a:lnTo>
                    <a:pt x="63" y="155"/>
                  </a:lnTo>
                  <a:lnTo>
                    <a:pt x="107" y="97"/>
                  </a:lnTo>
                  <a:lnTo>
                    <a:pt x="164" y="45"/>
                  </a:lnTo>
                  <a:lnTo>
                    <a:pt x="233" y="13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5"/>
            <p:cNvSpPr>
              <a:spLocks noEditPoints="1"/>
            </p:cNvSpPr>
            <p:nvPr/>
          </p:nvSpPr>
          <p:spPr bwMode="auto">
            <a:xfrm>
              <a:off x="8826" y="2709"/>
              <a:ext cx="478" cy="513"/>
            </a:xfrm>
            <a:custGeom>
              <a:avLst/>
              <a:gdLst/>
              <a:ahLst/>
              <a:cxnLst>
                <a:cxn ang="0">
                  <a:pos x="289" y="32"/>
                </a:cxn>
                <a:cxn ang="0">
                  <a:pos x="220" y="57"/>
                </a:cxn>
                <a:cxn ang="0">
                  <a:pos x="138" y="141"/>
                </a:cxn>
                <a:cxn ang="0">
                  <a:pos x="113" y="212"/>
                </a:cxn>
                <a:cxn ang="0">
                  <a:pos x="201" y="212"/>
                </a:cxn>
                <a:cxn ang="0">
                  <a:pos x="308" y="199"/>
                </a:cxn>
                <a:cxn ang="0">
                  <a:pos x="390" y="147"/>
                </a:cxn>
                <a:cxn ang="0">
                  <a:pos x="403" y="77"/>
                </a:cxn>
                <a:cxn ang="0">
                  <a:pos x="377" y="51"/>
                </a:cxn>
                <a:cxn ang="0">
                  <a:pos x="340" y="32"/>
                </a:cxn>
                <a:cxn ang="0">
                  <a:pos x="315" y="0"/>
                </a:cxn>
                <a:cxn ang="0">
                  <a:pos x="415" y="25"/>
                </a:cxn>
                <a:cxn ang="0">
                  <a:pos x="453" y="102"/>
                </a:cxn>
                <a:cxn ang="0">
                  <a:pos x="434" y="160"/>
                </a:cxn>
                <a:cxn ang="0">
                  <a:pos x="352" y="218"/>
                </a:cxn>
                <a:cxn ang="0">
                  <a:pos x="220" y="244"/>
                </a:cxn>
                <a:cxn ang="0">
                  <a:pos x="107" y="244"/>
                </a:cxn>
                <a:cxn ang="0">
                  <a:pos x="94" y="295"/>
                </a:cxn>
                <a:cxn ang="0">
                  <a:pos x="88" y="327"/>
                </a:cxn>
                <a:cxn ang="0">
                  <a:pos x="88" y="346"/>
                </a:cxn>
                <a:cxn ang="0">
                  <a:pos x="119" y="449"/>
                </a:cxn>
                <a:cxn ang="0">
                  <a:pos x="201" y="481"/>
                </a:cxn>
                <a:cxn ang="0">
                  <a:pos x="270" y="475"/>
                </a:cxn>
                <a:cxn ang="0">
                  <a:pos x="384" y="430"/>
                </a:cxn>
                <a:cxn ang="0">
                  <a:pos x="447" y="372"/>
                </a:cxn>
                <a:cxn ang="0">
                  <a:pos x="459" y="366"/>
                </a:cxn>
                <a:cxn ang="0">
                  <a:pos x="478" y="379"/>
                </a:cxn>
                <a:cxn ang="0">
                  <a:pos x="466" y="404"/>
                </a:cxn>
                <a:cxn ang="0">
                  <a:pos x="377" y="475"/>
                </a:cxn>
                <a:cxn ang="0">
                  <a:pos x="201" y="513"/>
                </a:cxn>
                <a:cxn ang="0">
                  <a:pos x="69" y="475"/>
                </a:cxn>
                <a:cxn ang="0">
                  <a:pos x="6" y="366"/>
                </a:cxn>
                <a:cxn ang="0">
                  <a:pos x="12" y="212"/>
                </a:cxn>
                <a:cxn ang="0">
                  <a:pos x="107" y="77"/>
                </a:cxn>
                <a:cxn ang="0">
                  <a:pos x="245" y="6"/>
                </a:cxn>
              </a:cxnLst>
              <a:rect l="0" t="0" r="r" b="b"/>
              <a:pathLst>
                <a:path w="478" h="513">
                  <a:moveTo>
                    <a:pt x="315" y="32"/>
                  </a:moveTo>
                  <a:lnTo>
                    <a:pt x="289" y="32"/>
                  </a:lnTo>
                  <a:lnTo>
                    <a:pt x="258" y="38"/>
                  </a:lnTo>
                  <a:lnTo>
                    <a:pt x="220" y="57"/>
                  </a:lnTo>
                  <a:lnTo>
                    <a:pt x="176" y="90"/>
                  </a:lnTo>
                  <a:lnTo>
                    <a:pt x="138" y="141"/>
                  </a:lnTo>
                  <a:lnTo>
                    <a:pt x="113" y="212"/>
                  </a:lnTo>
                  <a:lnTo>
                    <a:pt x="113" y="212"/>
                  </a:lnTo>
                  <a:lnTo>
                    <a:pt x="170" y="212"/>
                  </a:lnTo>
                  <a:lnTo>
                    <a:pt x="201" y="212"/>
                  </a:lnTo>
                  <a:lnTo>
                    <a:pt x="252" y="205"/>
                  </a:lnTo>
                  <a:lnTo>
                    <a:pt x="308" y="199"/>
                  </a:lnTo>
                  <a:lnTo>
                    <a:pt x="359" y="179"/>
                  </a:lnTo>
                  <a:lnTo>
                    <a:pt x="390" y="147"/>
                  </a:lnTo>
                  <a:lnTo>
                    <a:pt x="409" y="102"/>
                  </a:lnTo>
                  <a:lnTo>
                    <a:pt x="403" y="77"/>
                  </a:lnTo>
                  <a:lnTo>
                    <a:pt x="396" y="64"/>
                  </a:lnTo>
                  <a:lnTo>
                    <a:pt x="377" y="51"/>
                  </a:lnTo>
                  <a:lnTo>
                    <a:pt x="359" y="38"/>
                  </a:lnTo>
                  <a:lnTo>
                    <a:pt x="340" y="32"/>
                  </a:lnTo>
                  <a:lnTo>
                    <a:pt x="315" y="32"/>
                  </a:lnTo>
                  <a:close/>
                  <a:moveTo>
                    <a:pt x="315" y="0"/>
                  </a:moveTo>
                  <a:lnTo>
                    <a:pt x="371" y="6"/>
                  </a:lnTo>
                  <a:lnTo>
                    <a:pt x="415" y="25"/>
                  </a:lnTo>
                  <a:lnTo>
                    <a:pt x="440" y="57"/>
                  </a:lnTo>
                  <a:lnTo>
                    <a:pt x="453" y="102"/>
                  </a:lnTo>
                  <a:lnTo>
                    <a:pt x="453" y="128"/>
                  </a:lnTo>
                  <a:lnTo>
                    <a:pt x="434" y="160"/>
                  </a:lnTo>
                  <a:lnTo>
                    <a:pt x="403" y="192"/>
                  </a:lnTo>
                  <a:lnTo>
                    <a:pt x="352" y="218"/>
                  </a:lnTo>
                  <a:lnTo>
                    <a:pt x="289" y="237"/>
                  </a:lnTo>
                  <a:lnTo>
                    <a:pt x="220" y="244"/>
                  </a:lnTo>
                  <a:lnTo>
                    <a:pt x="176" y="244"/>
                  </a:lnTo>
                  <a:lnTo>
                    <a:pt x="107" y="244"/>
                  </a:lnTo>
                  <a:lnTo>
                    <a:pt x="101" y="269"/>
                  </a:lnTo>
                  <a:lnTo>
                    <a:pt x="94" y="295"/>
                  </a:lnTo>
                  <a:lnTo>
                    <a:pt x="94" y="308"/>
                  </a:lnTo>
                  <a:lnTo>
                    <a:pt x="88" y="327"/>
                  </a:lnTo>
                  <a:lnTo>
                    <a:pt x="88" y="334"/>
                  </a:lnTo>
                  <a:lnTo>
                    <a:pt x="88" y="346"/>
                  </a:lnTo>
                  <a:lnTo>
                    <a:pt x="101" y="404"/>
                  </a:lnTo>
                  <a:lnTo>
                    <a:pt x="119" y="449"/>
                  </a:lnTo>
                  <a:lnTo>
                    <a:pt x="157" y="475"/>
                  </a:lnTo>
                  <a:lnTo>
                    <a:pt x="201" y="481"/>
                  </a:lnTo>
                  <a:lnTo>
                    <a:pt x="226" y="481"/>
                  </a:lnTo>
                  <a:lnTo>
                    <a:pt x="270" y="475"/>
                  </a:lnTo>
                  <a:lnTo>
                    <a:pt x="327" y="462"/>
                  </a:lnTo>
                  <a:lnTo>
                    <a:pt x="384" y="430"/>
                  </a:lnTo>
                  <a:lnTo>
                    <a:pt x="440" y="379"/>
                  </a:lnTo>
                  <a:lnTo>
                    <a:pt x="447" y="372"/>
                  </a:lnTo>
                  <a:lnTo>
                    <a:pt x="453" y="366"/>
                  </a:lnTo>
                  <a:lnTo>
                    <a:pt x="459" y="366"/>
                  </a:lnTo>
                  <a:lnTo>
                    <a:pt x="466" y="372"/>
                  </a:lnTo>
                  <a:lnTo>
                    <a:pt x="478" y="379"/>
                  </a:lnTo>
                  <a:lnTo>
                    <a:pt x="478" y="385"/>
                  </a:lnTo>
                  <a:lnTo>
                    <a:pt x="466" y="404"/>
                  </a:lnTo>
                  <a:lnTo>
                    <a:pt x="434" y="436"/>
                  </a:lnTo>
                  <a:lnTo>
                    <a:pt x="377" y="475"/>
                  </a:lnTo>
                  <a:lnTo>
                    <a:pt x="302" y="501"/>
                  </a:lnTo>
                  <a:lnTo>
                    <a:pt x="201" y="513"/>
                  </a:lnTo>
                  <a:lnTo>
                    <a:pt x="126" y="501"/>
                  </a:lnTo>
                  <a:lnTo>
                    <a:pt x="69" y="475"/>
                  </a:lnTo>
                  <a:lnTo>
                    <a:pt x="31" y="424"/>
                  </a:lnTo>
                  <a:lnTo>
                    <a:pt x="6" y="366"/>
                  </a:lnTo>
                  <a:lnTo>
                    <a:pt x="0" y="301"/>
                  </a:lnTo>
                  <a:lnTo>
                    <a:pt x="12" y="212"/>
                  </a:lnTo>
                  <a:lnTo>
                    <a:pt x="50" y="134"/>
                  </a:lnTo>
                  <a:lnTo>
                    <a:pt x="107" y="77"/>
                  </a:lnTo>
                  <a:lnTo>
                    <a:pt x="170" y="32"/>
                  </a:lnTo>
                  <a:lnTo>
                    <a:pt x="245" y="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6"/>
            <p:cNvSpPr>
              <a:spLocks noEditPoints="1"/>
            </p:cNvSpPr>
            <p:nvPr/>
          </p:nvSpPr>
          <p:spPr bwMode="auto">
            <a:xfrm>
              <a:off x="9575" y="2278"/>
              <a:ext cx="176" cy="1015"/>
            </a:xfrm>
            <a:custGeom>
              <a:avLst/>
              <a:gdLst/>
              <a:ahLst/>
              <a:cxnLst>
                <a:cxn ang="0">
                  <a:pos x="88" y="533"/>
                </a:cxn>
                <a:cxn ang="0">
                  <a:pos x="126" y="546"/>
                </a:cxn>
                <a:cxn ang="0">
                  <a:pos x="151" y="578"/>
                </a:cxn>
                <a:cxn ang="0">
                  <a:pos x="170" y="617"/>
                </a:cxn>
                <a:cxn ang="0">
                  <a:pos x="170" y="662"/>
                </a:cxn>
                <a:cxn ang="0">
                  <a:pos x="176" y="694"/>
                </a:cxn>
                <a:cxn ang="0">
                  <a:pos x="163" y="784"/>
                </a:cxn>
                <a:cxn ang="0">
                  <a:pos x="144" y="861"/>
                </a:cxn>
                <a:cxn ang="0">
                  <a:pos x="113" y="925"/>
                </a:cxn>
                <a:cxn ang="0">
                  <a:pos x="82" y="977"/>
                </a:cxn>
                <a:cxn ang="0">
                  <a:pos x="56" y="1002"/>
                </a:cxn>
                <a:cxn ang="0">
                  <a:pos x="44" y="1015"/>
                </a:cxn>
                <a:cxn ang="0">
                  <a:pos x="31" y="1015"/>
                </a:cxn>
                <a:cxn ang="0">
                  <a:pos x="25" y="1009"/>
                </a:cxn>
                <a:cxn ang="0">
                  <a:pos x="25" y="996"/>
                </a:cxn>
                <a:cxn ang="0">
                  <a:pos x="25" y="996"/>
                </a:cxn>
                <a:cxn ang="0">
                  <a:pos x="25" y="989"/>
                </a:cxn>
                <a:cxn ang="0">
                  <a:pos x="31" y="983"/>
                </a:cxn>
                <a:cxn ang="0">
                  <a:pos x="37" y="977"/>
                </a:cxn>
                <a:cxn ang="0">
                  <a:pos x="94" y="887"/>
                </a:cxn>
                <a:cxn ang="0">
                  <a:pos x="126" y="803"/>
                </a:cxn>
                <a:cxn ang="0">
                  <a:pos x="138" y="732"/>
                </a:cxn>
                <a:cxn ang="0">
                  <a:pos x="138" y="681"/>
                </a:cxn>
                <a:cxn ang="0">
                  <a:pos x="138" y="681"/>
                </a:cxn>
                <a:cxn ang="0">
                  <a:pos x="126" y="694"/>
                </a:cxn>
                <a:cxn ang="0">
                  <a:pos x="113" y="694"/>
                </a:cxn>
                <a:cxn ang="0">
                  <a:pos x="100" y="700"/>
                </a:cxn>
                <a:cxn ang="0">
                  <a:pos x="94" y="700"/>
                </a:cxn>
                <a:cxn ang="0">
                  <a:pos x="88" y="700"/>
                </a:cxn>
                <a:cxn ang="0">
                  <a:pos x="56" y="700"/>
                </a:cxn>
                <a:cxn ang="0">
                  <a:pos x="37" y="688"/>
                </a:cxn>
                <a:cxn ang="0">
                  <a:pos x="19" y="675"/>
                </a:cxn>
                <a:cxn ang="0">
                  <a:pos x="12" y="655"/>
                </a:cxn>
                <a:cxn ang="0">
                  <a:pos x="6" y="636"/>
                </a:cxn>
                <a:cxn ang="0">
                  <a:pos x="0" y="617"/>
                </a:cxn>
                <a:cxn ang="0">
                  <a:pos x="6" y="591"/>
                </a:cxn>
                <a:cxn ang="0">
                  <a:pos x="12" y="572"/>
                </a:cxn>
                <a:cxn ang="0">
                  <a:pos x="19" y="559"/>
                </a:cxn>
                <a:cxn ang="0">
                  <a:pos x="37" y="546"/>
                </a:cxn>
                <a:cxn ang="0">
                  <a:pos x="56" y="533"/>
                </a:cxn>
                <a:cxn ang="0">
                  <a:pos x="88" y="533"/>
                </a:cxn>
                <a:cxn ang="0">
                  <a:pos x="88" y="0"/>
                </a:cxn>
                <a:cxn ang="0">
                  <a:pos x="113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63" y="65"/>
                </a:cxn>
                <a:cxn ang="0">
                  <a:pos x="170" y="90"/>
                </a:cxn>
                <a:cxn ang="0">
                  <a:pos x="163" y="116"/>
                </a:cxn>
                <a:cxn ang="0">
                  <a:pos x="151" y="142"/>
                </a:cxn>
                <a:cxn ang="0">
                  <a:pos x="132" y="154"/>
                </a:cxn>
                <a:cxn ang="0">
                  <a:pos x="113" y="167"/>
                </a:cxn>
                <a:cxn ang="0">
                  <a:pos x="88" y="174"/>
                </a:cxn>
                <a:cxn ang="0">
                  <a:pos x="56" y="167"/>
                </a:cxn>
                <a:cxn ang="0">
                  <a:pos x="37" y="154"/>
                </a:cxn>
                <a:cxn ang="0">
                  <a:pos x="19" y="142"/>
                </a:cxn>
                <a:cxn ang="0">
                  <a:pos x="6" y="116"/>
                </a:cxn>
                <a:cxn ang="0">
                  <a:pos x="0" y="90"/>
                </a:cxn>
                <a:cxn ang="0">
                  <a:pos x="6" y="65"/>
                </a:cxn>
                <a:cxn ang="0">
                  <a:pos x="19" y="39"/>
                </a:cxn>
                <a:cxn ang="0">
                  <a:pos x="37" y="20"/>
                </a:cxn>
                <a:cxn ang="0">
                  <a:pos x="56" y="7"/>
                </a:cxn>
                <a:cxn ang="0">
                  <a:pos x="88" y="0"/>
                </a:cxn>
              </a:cxnLst>
              <a:rect l="0" t="0" r="r" b="b"/>
              <a:pathLst>
                <a:path w="176" h="1015">
                  <a:moveTo>
                    <a:pt x="88" y="533"/>
                  </a:moveTo>
                  <a:lnTo>
                    <a:pt x="126" y="546"/>
                  </a:lnTo>
                  <a:lnTo>
                    <a:pt x="151" y="578"/>
                  </a:lnTo>
                  <a:lnTo>
                    <a:pt x="170" y="617"/>
                  </a:lnTo>
                  <a:lnTo>
                    <a:pt x="170" y="662"/>
                  </a:lnTo>
                  <a:lnTo>
                    <a:pt x="176" y="694"/>
                  </a:lnTo>
                  <a:lnTo>
                    <a:pt x="163" y="784"/>
                  </a:lnTo>
                  <a:lnTo>
                    <a:pt x="144" y="861"/>
                  </a:lnTo>
                  <a:lnTo>
                    <a:pt x="113" y="925"/>
                  </a:lnTo>
                  <a:lnTo>
                    <a:pt x="82" y="977"/>
                  </a:lnTo>
                  <a:lnTo>
                    <a:pt x="56" y="1002"/>
                  </a:lnTo>
                  <a:lnTo>
                    <a:pt x="44" y="1015"/>
                  </a:lnTo>
                  <a:lnTo>
                    <a:pt x="31" y="1015"/>
                  </a:lnTo>
                  <a:lnTo>
                    <a:pt x="25" y="1009"/>
                  </a:lnTo>
                  <a:lnTo>
                    <a:pt x="25" y="996"/>
                  </a:lnTo>
                  <a:lnTo>
                    <a:pt x="25" y="996"/>
                  </a:lnTo>
                  <a:lnTo>
                    <a:pt x="25" y="989"/>
                  </a:lnTo>
                  <a:lnTo>
                    <a:pt x="31" y="983"/>
                  </a:lnTo>
                  <a:lnTo>
                    <a:pt x="37" y="977"/>
                  </a:lnTo>
                  <a:lnTo>
                    <a:pt x="94" y="887"/>
                  </a:lnTo>
                  <a:lnTo>
                    <a:pt x="126" y="803"/>
                  </a:lnTo>
                  <a:lnTo>
                    <a:pt x="138" y="732"/>
                  </a:lnTo>
                  <a:lnTo>
                    <a:pt x="138" y="681"/>
                  </a:lnTo>
                  <a:lnTo>
                    <a:pt x="138" y="681"/>
                  </a:lnTo>
                  <a:lnTo>
                    <a:pt x="126" y="694"/>
                  </a:lnTo>
                  <a:lnTo>
                    <a:pt x="113" y="694"/>
                  </a:lnTo>
                  <a:lnTo>
                    <a:pt x="100" y="700"/>
                  </a:lnTo>
                  <a:lnTo>
                    <a:pt x="94" y="700"/>
                  </a:lnTo>
                  <a:lnTo>
                    <a:pt x="88" y="700"/>
                  </a:lnTo>
                  <a:lnTo>
                    <a:pt x="56" y="700"/>
                  </a:lnTo>
                  <a:lnTo>
                    <a:pt x="37" y="688"/>
                  </a:lnTo>
                  <a:lnTo>
                    <a:pt x="19" y="675"/>
                  </a:lnTo>
                  <a:lnTo>
                    <a:pt x="12" y="655"/>
                  </a:lnTo>
                  <a:lnTo>
                    <a:pt x="6" y="636"/>
                  </a:lnTo>
                  <a:lnTo>
                    <a:pt x="0" y="617"/>
                  </a:lnTo>
                  <a:lnTo>
                    <a:pt x="6" y="591"/>
                  </a:lnTo>
                  <a:lnTo>
                    <a:pt x="12" y="572"/>
                  </a:lnTo>
                  <a:lnTo>
                    <a:pt x="19" y="559"/>
                  </a:lnTo>
                  <a:lnTo>
                    <a:pt x="37" y="546"/>
                  </a:lnTo>
                  <a:lnTo>
                    <a:pt x="56" y="533"/>
                  </a:lnTo>
                  <a:lnTo>
                    <a:pt x="88" y="533"/>
                  </a:lnTo>
                  <a:close/>
                  <a:moveTo>
                    <a:pt x="88" y="0"/>
                  </a:moveTo>
                  <a:lnTo>
                    <a:pt x="113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63" y="65"/>
                  </a:lnTo>
                  <a:lnTo>
                    <a:pt x="170" y="90"/>
                  </a:lnTo>
                  <a:lnTo>
                    <a:pt x="163" y="116"/>
                  </a:lnTo>
                  <a:lnTo>
                    <a:pt x="151" y="142"/>
                  </a:lnTo>
                  <a:lnTo>
                    <a:pt x="132" y="154"/>
                  </a:lnTo>
                  <a:lnTo>
                    <a:pt x="113" y="167"/>
                  </a:lnTo>
                  <a:lnTo>
                    <a:pt x="88" y="174"/>
                  </a:lnTo>
                  <a:lnTo>
                    <a:pt x="56" y="167"/>
                  </a:lnTo>
                  <a:lnTo>
                    <a:pt x="37" y="154"/>
                  </a:lnTo>
                  <a:lnTo>
                    <a:pt x="19" y="142"/>
                  </a:lnTo>
                  <a:lnTo>
                    <a:pt x="6" y="116"/>
                  </a:lnTo>
                  <a:lnTo>
                    <a:pt x="0" y="90"/>
                  </a:lnTo>
                  <a:lnTo>
                    <a:pt x="6" y="65"/>
                  </a:lnTo>
                  <a:lnTo>
                    <a:pt x="19" y="39"/>
                  </a:lnTo>
                  <a:lnTo>
                    <a:pt x="37" y="20"/>
                  </a:lnTo>
                  <a:lnTo>
                    <a:pt x="56" y="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7"/>
            <p:cNvSpPr>
              <a:spLocks/>
            </p:cNvSpPr>
            <p:nvPr/>
          </p:nvSpPr>
          <p:spPr bwMode="auto">
            <a:xfrm>
              <a:off x="10191" y="2265"/>
              <a:ext cx="818" cy="733"/>
            </a:xfrm>
            <a:custGeom>
              <a:avLst/>
              <a:gdLst/>
              <a:ahLst/>
              <a:cxnLst>
                <a:cxn ang="0">
                  <a:pos x="265" y="7"/>
                </a:cxn>
                <a:cxn ang="0">
                  <a:pos x="334" y="78"/>
                </a:cxn>
                <a:cxn ang="0">
                  <a:pos x="340" y="148"/>
                </a:cxn>
                <a:cxn ang="0">
                  <a:pos x="334" y="187"/>
                </a:cxn>
                <a:cxn ang="0">
                  <a:pos x="315" y="232"/>
                </a:cxn>
                <a:cxn ang="0">
                  <a:pos x="258" y="405"/>
                </a:cxn>
                <a:cxn ang="0">
                  <a:pos x="233" y="566"/>
                </a:cxn>
                <a:cxn ang="0">
                  <a:pos x="240" y="636"/>
                </a:cxn>
                <a:cxn ang="0">
                  <a:pos x="284" y="688"/>
                </a:cxn>
                <a:cxn ang="0">
                  <a:pos x="391" y="681"/>
                </a:cxn>
                <a:cxn ang="0">
                  <a:pos x="479" y="611"/>
                </a:cxn>
                <a:cxn ang="0">
                  <a:pos x="510" y="559"/>
                </a:cxn>
                <a:cxn ang="0">
                  <a:pos x="542" y="424"/>
                </a:cxn>
                <a:cxn ang="0">
                  <a:pos x="586" y="232"/>
                </a:cxn>
                <a:cxn ang="0">
                  <a:pos x="630" y="71"/>
                </a:cxn>
                <a:cxn ang="0">
                  <a:pos x="642" y="39"/>
                </a:cxn>
                <a:cxn ang="0">
                  <a:pos x="667" y="20"/>
                </a:cxn>
                <a:cxn ang="0">
                  <a:pos x="686" y="13"/>
                </a:cxn>
                <a:cxn ang="0">
                  <a:pos x="705" y="20"/>
                </a:cxn>
                <a:cxn ang="0">
                  <a:pos x="730" y="33"/>
                </a:cxn>
                <a:cxn ang="0">
                  <a:pos x="737" y="58"/>
                </a:cxn>
                <a:cxn ang="0">
                  <a:pos x="724" y="129"/>
                </a:cxn>
                <a:cxn ang="0">
                  <a:pos x="705" y="200"/>
                </a:cxn>
                <a:cxn ang="0">
                  <a:pos x="686" y="277"/>
                </a:cxn>
                <a:cxn ang="0">
                  <a:pos x="630" y="514"/>
                </a:cxn>
                <a:cxn ang="0">
                  <a:pos x="611" y="623"/>
                </a:cxn>
                <a:cxn ang="0">
                  <a:pos x="617" y="668"/>
                </a:cxn>
                <a:cxn ang="0">
                  <a:pos x="642" y="694"/>
                </a:cxn>
                <a:cxn ang="0">
                  <a:pos x="693" y="681"/>
                </a:cxn>
                <a:cxn ang="0">
                  <a:pos x="743" y="604"/>
                </a:cxn>
                <a:cxn ang="0">
                  <a:pos x="774" y="495"/>
                </a:cxn>
                <a:cxn ang="0">
                  <a:pos x="787" y="469"/>
                </a:cxn>
                <a:cxn ang="0">
                  <a:pos x="800" y="469"/>
                </a:cxn>
                <a:cxn ang="0">
                  <a:pos x="812" y="469"/>
                </a:cxn>
                <a:cxn ang="0">
                  <a:pos x="818" y="482"/>
                </a:cxn>
                <a:cxn ang="0">
                  <a:pos x="806" y="540"/>
                </a:cxn>
                <a:cxn ang="0">
                  <a:pos x="774" y="643"/>
                </a:cxn>
                <a:cxn ang="0">
                  <a:pos x="705" y="720"/>
                </a:cxn>
                <a:cxn ang="0">
                  <a:pos x="592" y="720"/>
                </a:cxn>
                <a:cxn ang="0">
                  <a:pos x="510" y="623"/>
                </a:cxn>
                <a:cxn ang="0">
                  <a:pos x="510" y="623"/>
                </a:cxn>
                <a:cxn ang="0">
                  <a:pos x="485" y="656"/>
                </a:cxn>
                <a:cxn ang="0">
                  <a:pos x="391" y="720"/>
                </a:cxn>
                <a:cxn ang="0">
                  <a:pos x="277" y="726"/>
                </a:cxn>
                <a:cxn ang="0">
                  <a:pos x="196" y="694"/>
                </a:cxn>
                <a:cxn ang="0">
                  <a:pos x="139" y="604"/>
                </a:cxn>
                <a:cxn ang="0">
                  <a:pos x="133" y="476"/>
                </a:cxn>
                <a:cxn ang="0">
                  <a:pos x="183" y="309"/>
                </a:cxn>
                <a:cxn ang="0">
                  <a:pos x="240" y="148"/>
                </a:cxn>
                <a:cxn ang="0">
                  <a:pos x="246" y="65"/>
                </a:cxn>
                <a:cxn ang="0">
                  <a:pos x="233" y="39"/>
                </a:cxn>
                <a:cxn ang="0">
                  <a:pos x="214" y="33"/>
                </a:cxn>
                <a:cxn ang="0">
                  <a:pos x="164" y="45"/>
                </a:cxn>
                <a:cxn ang="0">
                  <a:pos x="82" y="142"/>
                </a:cxn>
                <a:cxn ang="0">
                  <a:pos x="38" y="251"/>
                </a:cxn>
                <a:cxn ang="0">
                  <a:pos x="32" y="257"/>
                </a:cxn>
                <a:cxn ang="0">
                  <a:pos x="19" y="257"/>
                </a:cxn>
                <a:cxn ang="0">
                  <a:pos x="7" y="257"/>
                </a:cxn>
                <a:cxn ang="0">
                  <a:pos x="7" y="232"/>
                </a:cxn>
                <a:cxn ang="0">
                  <a:pos x="38" y="142"/>
                </a:cxn>
                <a:cxn ang="0">
                  <a:pos x="107" y="45"/>
                </a:cxn>
                <a:cxn ang="0">
                  <a:pos x="214" y="0"/>
                </a:cxn>
              </a:cxnLst>
              <a:rect l="0" t="0" r="r" b="b"/>
              <a:pathLst>
                <a:path w="818" h="733">
                  <a:moveTo>
                    <a:pt x="214" y="0"/>
                  </a:moveTo>
                  <a:lnTo>
                    <a:pt x="265" y="7"/>
                  </a:lnTo>
                  <a:lnTo>
                    <a:pt x="309" y="39"/>
                  </a:lnTo>
                  <a:lnTo>
                    <a:pt x="334" y="78"/>
                  </a:lnTo>
                  <a:lnTo>
                    <a:pt x="340" y="129"/>
                  </a:lnTo>
                  <a:lnTo>
                    <a:pt x="340" y="148"/>
                  </a:lnTo>
                  <a:lnTo>
                    <a:pt x="340" y="167"/>
                  </a:lnTo>
                  <a:lnTo>
                    <a:pt x="334" y="187"/>
                  </a:lnTo>
                  <a:lnTo>
                    <a:pt x="328" y="206"/>
                  </a:lnTo>
                  <a:lnTo>
                    <a:pt x="315" y="232"/>
                  </a:lnTo>
                  <a:lnTo>
                    <a:pt x="284" y="322"/>
                  </a:lnTo>
                  <a:lnTo>
                    <a:pt x="258" y="405"/>
                  </a:lnTo>
                  <a:lnTo>
                    <a:pt x="240" y="489"/>
                  </a:lnTo>
                  <a:lnTo>
                    <a:pt x="233" y="566"/>
                  </a:lnTo>
                  <a:lnTo>
                    <a:pt x="233" y="598"/>
                  </a:lnTo>
                  <a:lnTo>
                    <a:pt x="240" y="636"/>
                  </a:lnTo>
                  <a:lnTo>
                    <a:pt x="258" y="668"/>
                  </a:lnTo>
                  <a:lnTo>
                    <a:pt x="284" y="688"/>
                  </a:lnTo>
                  <a:lnTo>
                    <a:pt x="328" y="694"/>
                  </a:lnTo>
                  <a:lnTo>
                    <a:pt x="391" y="681"/>
                  </a:lnTo>
                  <a:lnTo>
                    <a:pt x="441" y="649"/>
                  </a:lnTo>
                  <a:lnTo>
                    <a:pt x="479" y="611"/>
                  </a:lnTo>
                  <a:lnTo>
                    <a:pt x="504" y="578"/>
                  </a:lnTo>
                  <a:lnTo>
                    <a:pt x="510" y="559"/>
                  </a:lnTo>
                  <a:lnTo>
                    <a:pt x="523" y="501"/>
                  </a:lnTo>
                  <a:lnTo>
                    <a:pt x="542" y="424"/>
                  </a:lnTo>
                  <a:lnTo>
                    <a:pt x="567" y="328"/>
                  </a:lnTo>
                  <a:lnTo>
                    <a:pt x="586" y="232"/>
                  </a:lnTo>
                  <a:lnTo>
                    <a:pt x="611" y="142"/>
                  </a:lnTo>
                  <a:lnTo>
                    <a:pt x="630" y="71"/>
                  </a:lnTo>
                  <a:lnTo>
                    <a:pt x="636" y="52"/>
                  </a:lnTo>
                  <a:lnTo>
                    <a:pt x="642" y="39"/>
                  </a:lnTo>
                  <a:lnTo>
                    <a:pt x="655" y="26"/>
                  </a:lnTo>
                  <a:lnTo>
                    <a:pt x="667" y="20"/>
                  </a:lnTo>
                  <a:lnTo>
                    <a:pt x="674" y="20"/>
                  </a:lnTo>
                  <a:lnTo>
                    <a:pt x="686" y="13"/>
                  </a:lnTo>
                  <a:lnTo>
                    <a:pt x="693" y="13"/>
                  </a:lnTo>
                  <a:lnTo>
                    <a:pt x="705" y="20"/>
                  </a:lnTo>
                  <a:lnTo>
                    <a:pt x="718" y="26"/>
                  </a:lnTo>
                  <a:lnTo>
                    <a:pt x="730" y="33"/>
                  </a:lnTo>
                  <a:lnTo>
                    <a:pt x="737" y="45"/>
                  </a:lnTo>
                  <a:lnTo>
                    <a:pt x="737" y="58"/>
                  </a:lnTo>
                  <a:lnTo>
                    <a:pt x="730" y="84"/>
                  </a:lnTo>
                  <a:lnTo>
                    <a:pt x="724" y="129"/>
                  </a:lnTo>
                  <a:lnTo>
                    <a:pt x="712" y="167"/>
                  </a:lnTo>
                  <a:lnTo>
                    <a:pt x="705" y="200"/>
                  </a:lnTo>
                  <a:lnTo>
                    <a:pt x="693" y="245"/>
                  </a:lnTo>
                  <a:lnTo>
                    <a:pt x="686" y="277"/>
                  </a:lnTo>
                  <a:lnTo>
                    <a:pt x="642" y="456"/>
                  </a:lnTo>
                  <a:lnTo>
                    <a:pt x="630" y="514"/>
                  </a:lnTo>
                  <a:lnTo>
                    <a:pt x="617" y="578"/>
                  </a:lnTo>
                  <a:lnTo>
                    <a:pt x="611" y="623"/>
                  </a:lnTo>
                  <a:lnTo>
                    <a:pt x="611" y="649"/>
                  </a:lnTo>
                  <a:lnTo>
                    <a:pt x="617" y="668"/>
                  </a:lnTo>
                  <a:lnTo>
                    <a:pt x="630" y="688"/>
                  </a:lnTo>
                  <a:lnTo>
                    <a:pt x="642" y="694"/>
                  </a:lnTo>
                  <a:lnTo>
                    <a:pt x="655" y="694"/>
                  </a:lnTo>
                  <a:lnTo>
                    <a:pt x="693" y="681"/>
                  </a:lnTo>
                  <a:lnTo>
                    <a:pt x="724" y="649"/>
                  </a:lnTo>
                  <a:lnTo>
                    <a:pt x="743" y="604"/>
                  </a:lnTo>
                  <a:lnTo>
                    <a:pt x="762" y="553"/>
                  </a:lnTo>
                  <a:lnTo>
                    <a:pt x="774" y="495"/>
                  </a:lnTo>
                  <a:lnTo>
                    <a:pt x="781" y="482"/>
                  </a:lnTo>
                  <a:lnTo>
                    <a:pt x="787" y="469"/>
                  </a:lnTo>
                  <a:lnTo>
                    <a:pt x="793" y="469"/>
                  </a:lnTo>
                  <a:lnTo>
                    <a:pt x="800" y="469"/>
                  </a:lnTo>
                  <a:lnTo>
                    <a:pt x="806" y="469"/>
                  </a:lnTo>
                  <a:lnTo>
                    <a:pt x="812" y="469"/>
                  </a:lnTo>
                  <a:lnTo>
                    <a:pt x="818" y="476"/>
                  </a:lnTo>
                  <a:lnTo>
                    <a:pt x="818" y="482"/>
                  </a:lnTo>
                  <a:lnTo>
                    <a:pt x="818" y="501"/>
                  </a:lnTo>
                  <a:lnTo>
                    <a:pt x="806" y="540"/>
                  </a:lnTo>
                  <a:lnTo>
                    <a:pt x="793" y="591"/>
                  </a:lnTo>
                  <a:lnTo>
                    <a:pt x="774" y="643"/>
                  </a:lnTo>
                  <a:lnTo>
                    <a:pt x="743" y="688"/>
                  </a:lnTo>
                  <a:lnTo>
                    <a:pt x="705" y="720"/>
                  </a:lnTo>
                  <a:lnTo>
                    <a:pt x="655" y="733"/>
                  </a:lnTo>
                  <a:lnTo>
                    <a:pt x="592" y="720"/>
                  </a:lnTo>
                  <a:lnTo>
                    <a:pt x="542" y="681"/>
                  </a:lnTo>
                  <a:lnTo>
                    <a:pt x="510" y="623"/>
                  </a:lnTo>
                  <a:lnTo>
                    <a:pt x="510" y="623"/>
                  </a:lnTo>
                  <a:lnTo>
                    <a:pt x="510" y="623"/>
                  </a:lnTo>
                  <a:lnTo>
                    <a:pt x="510" y="623"/>
                  </a:lnTo>
                  <a:lnTo>
                    <a:pt x="485" y="656"/>
                  </a:lnTo>
                  <a:lnTo>
                    <a:pt x="447" y="688"/>
                  </a:lnTo>
                  <a:lnTo>
                    <a:pt x="391" y="720"/>
                  </a:lnTo>
                  <a:lnTo>
                    <a:pt x="321" y="733"/>
                  </a:lnTo>
                  <a:lnTo>
                    <a:pt x="277" y="726"/>
                  </a:lnTo>
                  <a:lnTo>
                    <a:pt x="233" y="713"/>
                  </a:lnTo>
                  <a:lnTo>
                    <a:pt x="196" y="694"/>
                  </a:lnTo>
                  <a:lnTo>
                    <a:pt x="158" y="656"/>
                  </a:lnTo>
                  <a:lnTo>
                    <a:pt x="139" y="604"/>
                  </a:lnTo>
                  <a:lnTo>
                    <a:pt x="126" y="540"/>
                  </a:lnTo>
                  <a:lnTo>
                    <a:pt x="133" y="476"/>
                  </a:lnTo>
                  <a:lnTo>
                    <a:pt x="151" y="399"/>
                  </a:lnTo>
                  <a:lnTo>
                    <a:pt x="183" y="309"/>
                  </a:lnTo>
                  <a:lnTo>
                    <a:pt x="221" y="200"/>
                  </a:lnTo>
                  <a:lnTo>
                    <a:pt x="240" y="148"/>
                  </a:lnTo>
                  <a:lnTo>
                    <a:pt x="246" y="90"/>
                  </a:lnTo>
                  <a:lnTo>
                    <a:pt x="246" y="65"/>
                  </a:lnTo>
                  <a:lnTo>
                    <a:pt x="240" y="52"/>
                  </a:lnTo>
                  <a:lnTo>
                    <a:pt x="233" y="39"/>
                  </a:lnTo>
                  <a:lnTo>
                    <a:pt x="227" y="39"/>
                  </a:lnTo>
                  <a:lnTo>
                    <a:pt x="214" y="33"/>
                  </a:lnTo>
                  <a:lnTo>
                    <a:pt x="208" y="33"/>
                  </a:lnTo>
                  <a:lnTo>
                    <a:pt x="164" y="45"/>
                  </a:lnTo>
                  <a:lnTo>
                    <a:pt x="120" y="84"/>
                  </a:lnTo>
                  <a:lnTo>
                    <a:pt x="82" y="142"/>
                  </a:lnTo>
                  <a:lnTo>
                    <a:pt x="44" y="238"/>
                  </a:lnTo>
                  <a:lnTo>
                    <a:pt x="38" y="251"/>
                  </a:lnTo>
                  <a:lnTo>
                    <a:pt x="38" y="257"/>
                  </a:lnTo>
                  <a:lnTo>
                    <a:pt x="32" y="257"/>
                  </a:lnTo>
                  <a:lnTo>
                    <a:pt x="19" y="257"/>
                  </a:lnTo>
                  <a:lnTo>
                    <a:pt x="19" y="257"/>
                  </a:lnTo>
                  <a:lnTo>
                    <a:pt x="13" y="257"/>
                  </a:lnTo>
                  <a:lnTo>
                    <a:pt x="7" y="257"/>
                  </a:lnTo>
                  <a:lnTo>
                    <a:pt x="0" y="251"/>
                  </a:lnTo>
                  <a:lnTo>
                    <a:pt x="7" y="232"/>
                  </a:lnTo>
                  <a:lnTo>
                    <a:pt x="19" y="193"/>
                  </a:lnTo>
                  <a:lnTo>
                    <a:pt x="38" y="142"/>
                  </a:lnTo>
                  <a:lnTo>
                    <a:pt x="63" y="90"/>
                  </a:lnTo>
                  <a:lnTo>
                    <a:pt x="107" y="45"/>
                  </a:lnTo>
                  <a:lnTo>
                    <a:pt x="151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8"/>
            <p:cNvSpPr>
              <a:spLocks noEditPoints="1"/>
            </p:cNvSpPr>
            <p:nvPr/>
          </p:nvSpPr>
          <p:spPr bwMode="auto">
            <a:xfrm>
              <a:off x="11154" y="1765"/>
              <a:ext cx="371" cy="1618"/>
            </a:xfrm>
            <a:custGeom>
              <a:avLst/>
              <a:gdLst/>
              <a:ahLst/>
              <a:cxnLst>
                <a:cxn ang="0">
                  <a:pos x="371" y="809"/>
                </a:cxn>
                <a:cxn ang="0">
                  <a:pos x="371" y="809"/>
                </a:cxn>
                <a:cxn ang="0">
                  <a:pos x="371" y="809"/>
                </a:cxn>
                <a:cxn ang="0">
                  <a:pos x="371" y="809"/>
                </a:cxn>
                <a:cxn ang="0">
                  <a:pos x="19" y="0"/>
                </a:cxn>
                <a:cxn ang="0">
                  <a:pos x="38" y="6"/>
                </a:cxn>
                <a:cxn ang="0">
                  <a:pos x="69" y="32"/>
                </a:cxn>
                <a:cxn ang="0">
                  <a:pos x="113" y="77"/>
                </a:cxn>
                <a:cxn ang="0">
                  <a:pos x="164" y="134"/>
                </a:cxn>
                <a:cxn ang="0">
                  <a:pos x="214" y="211"/>
                </a:cxn>
                <a:cxn ang="0">
                  <a:pos x="265" y="308"/>
                </a:cxn>
                <a:cxn ang="0">
                  <a:pos x="321" y="443"/>
                </a:cxn>
                <a:cxn ang="0">
                  <a:pos x="353" y="578"/>
                </a:cxn>
                <a:cxn ang="0">
                  <a:pos x="365" y="700"/>
                </a:cxn>
                <a:cxn ang="0">
                  <a:pos x="371" y="809"/>
                </a:cxn>
                <a:cxn ang="0">
                  <a:pos x="365" y="956"/>
                </a:cxn>
                <a:cxn ang="0">
                  <a:pos x="334" y="1123"/>
                </a:cxn>
                <a:cxn ang="0">
                  <a:pos x="271" y="1303"/>
                </a:cxn>
                <a:cxn ang="0">
                  <a:pos x="220" y="1400"/>
                </a:cxn>
                <a:cxn ang="0">
                  <a:pos x="170" y="1477"/>
                </a:cxn>
                <a:cxn ang="0">
                  <a:pos x="113" y="1541"/>
                </a:cxn>
                <a:cxn ang="0">
                  <a:pos x="69" y="1586"/>
                </a:cxn>
                <a:cxn ang="0">
                  <a:pos x="38" y="1612"/>
                </a:cxn>
                <a:cxn ang="0">
                  <a:pos x="19" y="1618"/>
                </a:cxn>
                <a:cxn ang="0">
                  <a:pos x="13" y="1618"/>
                </a:cxn>
                <a:cxn ang="0">
                  <a:pos x="7" y="1612"/>
                </a:cxn>
                <a:cxn ang="0">
                  <a:pos x="0" y="1605"/>
                </a:cxn>
                <a:cxn ang="0">
                  <a:pos x="0" y="1599"/>
                </a:cxn>
                <a:cxn ang="0">
                  <a:pos x="7" y="1599"/>
                </a:cxn>
                <a:cxn ang="0">
                  <a:pos x="7" y="1592"/>
                </a:cxn>
                <a:cxn ang="0">
                  <a:pos x="13" y="1586"/>
                </a:cxn>
                <a:cxn ang="0">
                  <a:pos x="25" y="1573"/>
                </a:cxn>
                <a:cxn ang="0">
                  <a:pos x="113" y="1470"/>
                </a:cxn>
                <a:cxn ang="0">
                  <a:pos x="176" y="1348"/>
                </a:cxn>
                <a:cxn ang="0">
                  <a:pos x="227" y="1220"/>
                </a:cxn>
                <a:cxn ang="0">
                  <a:pos x="258" y="1085"/>
                </a:cxn>
                <a:cxn ang="0">
                  <a:pos x="277" y="950"/>
                </a:cxn>
                <a:cxn ang="0">
                  <a:pos x="277" y="809"/>
                </a:cxn>
                <a:cxn ang="0">
                  <a:pos x="271" y="616"/>
                </a:cxn>
                <a:cxn ang="0">
                  <a:pos x="239" y="443"/>
                </a:cxn>
                <a:cxn ang="0">
                  <a:pos x="189" y="289"/>
                </a:cxn>
                <a:cxn ang="0">
                  <a:pos x="120" y="160"/>
                </a:cxn>
                <a:cxn ang="0">
                  <a:pos x="32" y="51"/>
                </a:cxn>
                <a:cxn ang="0">
                  <a:pos x="19" y="38"/>
                </a:cxn>
                <a:cxn ang="0">
                  <a:pos x="13" y="32"/>
                </a:cxn>
                <a:cxn ang="0">
                  <a:pos x="7" y="25"/>
                </a:cxn>
                <a:cxn ang="0">
                  <a:pos x="7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7" y="6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371" h="1618">
                  <a:moveTo>
                    <a:pt x="371" y="809"/>
                  </a:moveTo>
                  <a:lnTo>
                    <a:pt x="371" y="809"/>
                  </a:lnTo>
                  <a:lnTo>
                    <a:pt x="371" y="809"/>
                  </a:lnTo>
                  <a:lnTo>
                    <a:pt x="371" y="809"/>
                  </a:lnTo>
                  <a:close/>
                  <a:moveTo>
                    <a:pt x="19" y="0"/>
                  </a:moveTo>
                  <a:lnTo>
                    <a:pt x="38" y="6"/>
                  </a:lnTo>
                  <a:lnTo>
                    <a:pt x="69" y="32"/>
                  </a:lnTo>
                  <a:lnTo>
                    <a:pt x="113" y="77"/>
                  </a:lnTo>
                  <a:lnTo>
                    <a:pt x="164" y="134"/>
                  </a:lnTo>
                  <a:lnTo>
                    <a:pt x="214" y="211"/>
                  </a:lnTo>
                  <a:lnTo>
                    <a:pt x="265" y="308"/>
                  </a:lnTo>
                  <a:lnTo>
                    <a:pt x="321" y="443"/>
                  </a:lnTo>
                  <a:lnTo>
                    <a:pt x="353" y="578"/>
                  </a:lnTo>
                  <a:lnTo>
                    <a:pt x="365" y="700"/>
                  </a:lnTo>
                  <a:lnTo>
                    <a:pt x="371" y="809"/>
                  </a:lnTo>
                  <a:lnTo>
                    <a:pt x="365" y="956"/>
                  </a:lnTo>
                  <a:lnTo>
                    <a:pt x="334" y="1123"/>
                  </a:lnTo>
                  <a:lnTo>
                    <a:pt x="271" y="1303"/>
                  </a:lnTo>
                  <a:lnTo>
                    <a:pt x="220" y="1400"/>
                  </a:lnTo>
                  <a:lnTo>
                    <a:pt x="170" y="1477"/>
                  </a:lnTo>
                  <a:lnTo>
                    <a:pt x="113" y="1541"/>
                  </a:lnTo>
                  <a:lnTo>
                    <a:pt x="69" y="1586"/>
                  </a:lnTo>
                  <a:lnTo>
                    <a:pt x="38" y="1612"/>
                  </a:lnTo>
                  <a:lnTo>
                    <a:pt x="19" y="1618"/>
                  </a:lnTo>
                  <a:lnTo>
                    <a:pt x="13" y="1618"/>
                  </a:lnTo>
                  <a:lnTo>
                    <a:pt x="7" y="1612"/>
                  </a:lnTo>
                  <a:lnTo>
                    <a:pt x="0" y="1605"/>
                  </a:lnTo>
                  <a:lnTo>
                    <a:pt x="0" y="1599"/>
                  </a:lnTo>
                  <a:lnTo>
                    <a:pt x="7" y="1599"/>
                  </a:lnTo>
                  <a:lnTo>
                    <a:pt x="7" y="1592"/>
                  </a:lnTo>
                  <a:lnTo>
                    <a:pt x="13" y="1586"/>
                  </a:lnTo>
                  <a:lnTo>
                    <a:pt x="25" y="1573"/>
                  </a:lnTo>
                  <a:lnTo>
                    <a:pt x="113" y="1470"/>
                  </a:lnTo>
                  <a:lnTo>
                    <a:pt x="176" y="1348"/>
                  </a:lnTo>
                  <a:lnTo>
                    <a:pt x="227" y="1220"/>
                  </a:lnTo>
                  <a:lnTo>
                    <a:pt x="258" y="1085"/>
                  </a:lnTo>
                  <a:lnTo>
                    <a:pt x="277" y="950"/>
                  </a:lnTo>
                  <a:lnTo>
                    <a:pt x="277" y="809"/>
                  </a:lnTo>
                  <a:lnTo>
                    <a:pt x="271" y="616"/>
                  </a:lnTo>
                  <a:lnTo>
                    <a:pt x="239" y="443"/>
                  </a:lnTo>
                  <a:lnTo>
                    <a:pt x="189" y="289"/>
                  </a:lnTo>
                  <a:lnTo>
                    <a:pt x="120" y="160"/>
                  </a:lnTo>
                  <a:lnTo>
                    <a:pt x="32" y="51"/>
                  </a:lnTo>
                  <a:lnTo>
                    <a:pt x="19" y="38"/>
                  </a:lnTo>
                  <a:lnTo>
                    <a:pt x="13" y="32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7" y="6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9"/>
            <p:cNvSpPr>
              <a:spLocks noEditPoints="1"/>
            </p:cNvSpPr>
            <p:nvPr/>
          </p:nvSpPr>
          <p:spPr bwMode="auto">
            <a:xfrm>
              <a:off x="12262" y="2278"/>
              <a:ext cx="163" cy="700"/>
            </a:xfrm>
            <a:custGeom>
              <a:avLst/>
              <a:gdLst/>
              <a:ahLst/>
              <a:cxnLst>
                <a:cxn ang="0">
                  <a:pos x="82" y="533"/>
                </a:cxn>
                <a:cxn ang="0">
                  <a:pos x="107" y="533"/>
                </a:cxn>
                <a:cxn ang="0">
                  <a:pos x="132" y="546"/>
                </a:cxn>
                <a:cxn ang="0">
                  <a:pos x="151" y="565"/>
                </a:cxn>
                <a:cxn ang="0">
                  <a:pos x="157" y="591"/>
                </a:cxn>
                <a:cxn ang="0">
                  <a:pos x="163" y="617"/>
                </a:cxn>
                <a:cxn ang="0">
                  <a:pos x="157" y="643"/>
                </a:cxn>
                <a:cxn ang="0">
                  <a:pos x="151" y="668"/>
                </a:cxn>
                <a:cxn ang="0">
                  <a:pos x="132" y="688"/>
                </a:cxn>
                <a:cxn ang="0">
                  <a:pos x="107" y="694"/>
                </a:cxn>
                <a:cxn ang="0">
                  <a:pos x="82" y="700"/>
                </a:cxn>
                <a:cxn ang="0">
                  <a:pos x="56" y="694"/>
                </a:cxn>
                <a:cxn ang="0">
                  <a:pos x="31" y="688"/>
                </a:cxn>
                <a:cxn ang="0">
                  <a:pos x="12" y="668"/>
                </a:cxn>
                <a:cxn ang="0">
                  <a:pos x="0" y="643"/>
                </a:cxn>
                <a:cxn ang="0">
                  <a:pos x="0" y="617"/>
                </a:cxn>
                <a:cxn ang="0">
                  <a:pos x="0" y="591"/>
                </a:cxn>
                <a:cxn ang="0">
                  <a:pos x="12" y="565"/>
                </a:cxn>
                <a:cxn ang="0">
                  <a:pos x="31" y="546"/>
                </a:cxn>
                <a:cxn ang="0">
                  <a:pos x="56" y="533"/>
                </a:cxn>
                <a:cxn ang="0">
                  <a:pos x="82" y="533"/>
                </a:cxn>
                <a:cxn ang="0">
                  <a:pos x="82" y="0"/>
                </a:cxn>
                <a:cxn ang="0">
                  <a:pos x="107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57" y="65"/>
                </a:cxn>
                <a:cxn ang="0">
                  <a:pos x="163" y="90"/>
                </a:cxn>
                <a:cxn ang="0">
                  <a:pos x="157" y="116"/>
                </a:cxn>
                <a:cxn ang="0">
                  <a:pos x="151" y="142"/>
                </a:cxn>
                <a:cxn ang="0">
                  <a:pos x="132" y="154"/>
                </a:cxn>
                <a:cxn ang="0">
                  <a:pos x="107" y="167"/>
                </a:cxn>
                <a:cxn ang="0">
                  <a:pos x="82" y="174"/>
                </a:cxn>
                <a:cxn ang="0">
                  <a:pos x="56" y="167"/>
                </a:cxn>
                <a:cxn ang="0">
                  <a:pos x="31" y="154"/>
                </a:cxn>
                <a:cxn ang="0">
                  <a:pos x="12" y="142"/>
                </a:cxn>
                <a:cxn ang="0">
                  <a:pos x="0" y="116"/>
                </a:cxn>
                <a:cxn ang="0">
                  <a:pos x="0" y="90"/>
                </a:cxn>
                <a:cxn ang="0">
                  <a:pos x="0" y="65"/>
                </a:cxn>
                <a:cxn ang="0">
                  <a:pos x="12" y="39"/>
                </a:cxn>
                <a:cxn ang="0">
                  <a:pos x="31" y="20"/>
                </a:cxn>
                <a:cxn ang="0">
                  <a:pos x="56" y="7"/>
                </a:cxn>
                <a:cxn ang="0">
                  <a:pos x="82" y="0"/>
                </a:cxn>
              </a:cxnLst>
              <a:rect l="0" t="0" r="r" b="b"/>
              <a:pathLst>
                <a:path w="163" h="700">
                  <a:moveTo>
                    <a:pt x="82" y="533"/>
                  </a:moveTo>
                  <a:lnTo>
                    <a:pt x="107" y="533"/>
                  </a:lnTo>
                  <a:lnTo>
                    <a:pt x="132" y="546"/>
                  </a:lnTo>
                  <a:lnTo>
                    <a:pt x="151" y="565"/>
                  </a:lnTo>
                  <a:lnTo>
                    <a:pt x="157" y="591"/>
                  </a:lnTo>
                  <a:lnTo>
                    <a:pt x="163" y="617"/>
                  </a:lnTo>
                  <a:lnTo>
                    <a:pt x="157" y="643"/>
                  </a:lnTo>
                  <a:lnTo>
                    <a:pt x="151" y="668"/>
                  </a:lnTo>
                  <a:lnTo>
                    <a:pt x="132" y="688"/>
                  </a:lnTo>
                  <a:lnTo>
                    <a:pt x="107" y="694"/>
                  </a:lnTo>
                  <a:lnTo>
                    <a:pt x="82" y="700"/>
                  </a:lnTo>
                  <a:lnTo>
                    <a:pt x="56" y="694"/>
                  </a:lnTo>
                  <a:lnTo>
                    <a:pt x="31" y="688"/>
                  </a:lnTo>
                  <a:lnTo>
                    <a:pt x="12" y="668"/>
                  </a:lnTo>
                  <a:lnTo>
                    <a:pt x="0" y="643"/>
                  </a:lnTo>
                  <a:lnTo>
                    <a:pt x="0" y="617"/>
                  </a:lnTo>
                  <a:lnTo>
                    <a:pt x="0" y="591"/>
                  </a:lnTo>
                  <a:lnTo>
                    <a:pt x="12" y="565"/>
                  </a:lnTo>
                  <a:lnTo>
                    <a:pt x="31" y="546"/>
                  </a:lnTo>
                  <a:lnTo>
                    <a:pt x="56" y="533"/>
                  </a:lnTo>
                  <a:lnTo>
                    <a:pt x="82" y="533"/>
                  </a:lnTo>
                  <a:close/>
                  <a:moveTo>
                    <a:pt x="82" y="0"/>
                  </a:moveTo>
                  <a:lnTo>
                    <a:pt x="107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57" y="65"/>
                  </a:lnTo>
                  <a:lnTo>
                    <a:pt x="163" y="90"/>
                  </a:lnTo>
                  <a:lnTo>
                    <a:pt x="157" y="116"/>
                  </a:lnTo>
                  <a:lnTo>
                    <a:pt x="151" y="142"/>
                  </a:lnTo>
                  <a:lnTo>
                    <a:pt x="132" y="154"/>
                  </a:lnTo>
                  <a:lnTo>
                    <a:pt x="107" y="167"/>
                  </a:lnTo>
                  <a:lnTo>
                    <a:pt x="82" y="174"/>
                  </a:lnTo>
                  <a:lnTo>
                    <a:pt x="56" y="167"/>
                  </a:lnTo>
                  <a:lnTo>
                    <a:pt x="31" y="154"/>
                  </a:lnTo>
                  <a:lnTo>
                    <a:pt x="12" y="142"/>
                  </a:lnTo>
                  <a:lnTo>
                    <a:pt x="0" y="116"/>
                  </a:lnTo>
                  <a:lnTo>
                    <a:pt x="0" y="90"/>
                  </a:lnTo>
                  <a:lnTo>
                    <a:pt x="0" y="65"/>
                  </a:lnTo>
                  <a:lnTo>
                    <a:pt x="12" y="39"/>
                  </a:lnTo>
                  <a:lnTo>
                    <a:pt x="31" y="20"/>
                  </a:lnTo>
                  <a:lnTo>
                    <a:pt x="56" y="7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0"/>
            <p:cNvSpPr>
              <a:spLocks noEditPoints="1"/>
            </p:cNvSpPr>
            <p:nvPr/>
          </p:nvSpPr>
          <p:spPr bwMode="auto">
            <a:xfrm>
              <a:off x="12652" y="2387"/>
              <a:ext cx="1057" cy="373"/>
            </a:xfrm>
            <a:custGeom>
              <a:avLst/>
              <a:gdLst/>
              <a:ahLst/>
              <a:cxnLst>
                <a:cxn ang="0">
                  <a:pos x="50" y="309"/>
                </a:cxn>
                <a:cxn ang="0">
                  <a:pos x="1000" y="309"/>
                </a:cxn>
                <a:cxn ang="0">
                  <a:pos x="1013" y="315"/>
                </a:cxn>
                <a:cxn ang="0">
                  <a:pos x="1026" y="315"/>
                </a:cxn>
                <a:cxn ang="0">
                  <a:pos x="1038" y="315"/>
                </a:cxn>
                <a:cxn ang="0">
                  <a:pos x="1045" y="322"/>
                </a:cxn>
                <a:cxn ang="0">
                  <a:pos x="1051" y="328"/>
                </a:cxn>
                <a:cxn ang="0">
                  <a:pos x="1057" y="347"/>
                </a:cxn>
                <a:cxn ang="0">
                  <a:pos x="1051" y="360"/>
                </a:cxn>
                <a:cxn ang="0">
                  <a:pos x="1045" y="367"/>
                </a:cxn>
                <a:cxn ang="0">
                  <a:pos x="1038" y="373"/>
                </a:cxn>
                <a:cxn ang="0">
                  <a:pos x="1026" y="373"/>
                </a:cxn>
                <a:cxn ang="0">
                  <a:pos x="1013" y="373"/>
                </a:cxn>
                <a:cxn ang="0">
                  <a:pos x="1000" y="373"/>
                </a:cxn>
                <a:cxn ang="0">
                  <a:pos x="50" y="373"/>
                </a:cxn>
                <a:cxn ang="0">
                  <a:pos x="38" y="373"/>
                </a:cxn>
                <a:cxn ang="0">
                  <a:pos x="31" y="373"/>
                </a:cxn>
                <a:cxn ang="0">
                  <a:pos x="19" y="373"/>
                </a:cxn>
                <a:cxn ang="0">
                  <a:pos x="6" y="367"/>
                </a:cxn>
                <a:cxn ang="0">
                  <a:pos x="0" y="360"/>
                </a:cxn>
                <a:cxn ang="0">
                  <a:pos x="0" y="347"/>
                </a:cxn>
                <a:cxn ang="0">
                  <a:pos x="0" y="328"/>
                </a:cxn>
                <a:cxn ang="0">
                  <a:pos x="6" y="322"/>
                </a:cxn>
                <a:cxn ang="0">
                  <a:pos x="19" y="315"/>
                </a:cxn>
                <a:cxn ang="0">
                  <a:pos x="31" y="315"/>
                </a:cxn>
                <a:cxn ang="0">
                  <a:pos x="38" y="315"/>
                </a:cxn>
                <a:cxn ang="0">
                  <a:pos x="50" y="309"/>
                </a:cxn>
                <a:cxn ang="0">
                  <a:pos x="50" y="0"/>
                </a:cxn>
                <a:cxn ang="0">
                  <a:pos x="1000" y="0"/>
                </a:cxn>
                <a:cxn ang="0">
                  <a:pos x="1013" y="0"/>
                </a:cxn>
                <a:cxn ang="0">
                  <a:pos x="1026" y="0"/>
                </a:cxn>
                <a:cxn ang="0">
                  <a:pos x="1038" y="0"/>
                </a:cxn>
                <a:cxn ang="0">
                  <a:pos x="1045" y="7"/>
                </a:cxn>
                <a:cxn ang="0">
                  <a:pos x="1051" y="13"/>
                </a:cxn>
                <a:cxn ang="0">
                  <a:pos x="1057" y="26"/>
                </a:cxn>
                <a:cxn ang="0">
                  <a:pos x="1051" y="45"/>
                </a:cxn>
                <a:cxn ang="0">
                  <a:pos x="1045" y="52"/>
                </a:cxn>
                <a:cxn ang="0">
                  <a:pos x="1038" y="58"/>
                </a:cxn>
                <a:cxn ang="0">
                  <a:pos x="1026" y="58"/>
                </a:cxn>
                <a:cxn ang="0">
                  <a:pos x="1013" y="65"/>
                </a:cxn>
                <a:cxn ang="0">
                  <a:pos x="1000" y="65"/>
                </a:cxn>
                <a:cxn ang="0">
                  <a:pos x="50" y="65"/>
                </a:cxn>
                <a:cxn ang="0">
                  <a:pos x="38" y="65"/>
                </a:cxn>
                <a:cxn ang="0">
                  <a:pos x="31" y="58"/>
                </a:cxn>
                <a:cxn ang="0">
                  <a:pos x="19" y="58"/>
                </a:cxn>
                <a:cxn ang="0">
                  <a:pos x="6" y="52"/>
                </a:cxn>
                <a:cxn ang="0">
                  <a:pos x="0" y="45"/>
                </a:cxn>
                <a:cxn ang="0">
                  <a:pos x="0" y="26"/>
                </a:cxn>
                <a:cxn ang="0">
                  <a:pos x="0" y="13"/>
                </a:cxn>
                <a:cxn ang="0">
                  <a:pos x="6" y="7"/>
                </a:cxn>
                <a:cxn ang="0">
                  <a:pos x="19" y="0"/>
                </a:cxn>
                <a:cxn ang="0">
                  <a:pos x="31" y="0"/>
                </a:cxn>
                <a:cxn ang="0">
                  <a:pos x="38" y="0"/>
                </a:cxn>
                <a:cxn ang="0">
                  <a:pos x="50" y="0"/>
                </a:cxn>
              </a:cxnLst>
              <a:rect l="0" t="0" r="r" b="b"/>
              <a:pathLst>
                <a:path w="1057" h="373">
                  <a:moveTo>
                    <a:pt x="50" y="309"/>
                  </a:moveTo>
                  <a:lnTo>
                    <a:pt x="1000" y="309"/>
                  </a:lnTo>
                  <a:lnTo>
                    <a:pt x="1013" y="315"/>
                  </a:lnTo>
                  <a:lnTo>
                    <a:pt x="1026" y="315"/>
                  </a:lnTo>
                  <a:lnTo>
                    <a:pt x="1038" y="315"/>
                  </a:lnTo>
                  <a:lnTo>
                    <a:pt x="1045" y="322"/>
                  </a:lnTo>
                  <a:lnTo>
                    <a:pt x="1051" y="328"/>
                  </a:lnTo>
                  <a:lnTo>
                    <a:pt x="1057" y="347"/>
                  </a:lnTo>
                  <a:lnTo>
                    <a:pt x="1051" y="360"/>
                  </a:lnTo>
                  <a:lnTo>
                    <a:pt x="1045" y="367"/>
                  </a:lnTo>
                  <a:lnTo>
                    <a:pt x="1038" y="373"/>
                  </a:lnTo>
                  <a:lnTo>
                    <a:pt x="1026" y="373"/>
                  </a:lnTo>
                  <a:lnTo>
                    <a:pt x="1013" y="373"/>
                  </a:lnTo>
                  <a:lnTo>
                    <a:pt x="1000" y="373"/>
                  </a:lnTo>
                  <a:lnTo>
                    <a:pt x="50" y="373"/>
                  </a:lnTo>
                  <a:lnTo>
                    <a:pt x="38" y="373"/>
                  </a:lnTo>
                  <a:lnTo>
                    <a:pt x="31" y="373"/>
                  </a:lnTo>
                  <a:lnTo>
                    <a:pt x="19" y="373"/>
                  </a:lnTo>
                  <a:lnTo>
                    <a:pt x="6" y="367"/>
                  </a:lnTo>
                  <a:lnTo>
                    <a:pt x="0" y="360"/>
                  </a:lnTo>
                  <a:lnTo>
                    <a:pt x="0" y="347"/>
                  </a:lnTo>
                  <a:lnTo>
                    <a:pt x="0" y="328"/>
                  </a:lnTo>
                  <a:lnTo>
                    <a:pt x="6" y="322"/>
                  </a:lnTo>
                  <a:lnTo>
                    <a:pt x="19" y="315"/>
                  </a:lnTo>
                  <a:lnTo>
                    <a:pt x="31" y="315"/>
                  </a:lnTo>
                  <a:lnTo>
                    <a:pt x="38" y="315"/>
                  </a:lnTo>
                  <a:lnTo>
                    <a:pt x="50" y="309"/>
                  </a:lnTo>
                  <a:close/>
                  <a:moveTo>
                    <a:pt x="50" y="0"/>
                  </a:moveTo>
                  <a:lnTo>
                    <a:pt x="1000" y="0"/>
                  </a:lnTo>
                  <a:lnTo>
                    <a:pt x="1013" y="0"/>
                  </a:lnTo>
                  <a:lnTo>
                    <a:pt x="1026" y="0"/>
                  </a:lnTo>
                  <a:lnTo>
                    <a:pt x="1038" y="0"/>
                  </a:lnTo>
                  <a:lnTo>
                    <a:pt x="1045" y="7"/>
                  </a:lnTo>
                  <a:lnTo>
                    <a:pt x="1051" y="13"/>
                  </a:lnTo>
                  <a:lnTo>
                    <a:pt x="1057" y="26"/>
                  </a:lnTo>
                  <a:lnTo>
                    <a:pt x="1051" y="45"/>
                  </a:lnTo>
                  <a:lnTo>
                    <a:pt x="1045" y="52"/>
                  </a:lnTo>
                  <a:lnTo>
                    <a:pt x="1038" y="58"/>
                  </a:lnTo>
                  <a:lnTo>
                    <a:pt x="1026" y="58"/>
                  </a:lnTo>
                  <a:lnTo>
                    <a:pt x="1013" y="65"/>
                  </a:lnTo>
                  <a:lnTo>
                    <a:pt x="1000" y="65"/>
                  </a:lnTo>
                  <a:lnTo>
                    <a:pt x="50" y="65"/>
                  </a:lnTo>
                  <a:lnTo>
                    <a:pt x="38" y="65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6" y="52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6" y="7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1"/>
            <p:cNvSpPr>
              <a:spLocks/>
            </p:cNvSpPr>
            <p:nvPr/>
          </p:nvSpPr>
          <p:spPr bwMode="auto">
            <a:xfrm>
              <a:off x="14275" y="1854"/>
              <a:ext cx="768" cy="1124"/>
            </a:xfrm>
            <a:custGeom>
              <a:avLst/>
              <a:gdLst/>
              <a:ahLst/>
              <a:cxnLst>
                <a:cxn ang="0">
                  <a:pos x="227" y="778"/>
                </a:cxn>
                <a:cxn ang="0">
                  <a:pos x="460" y="572"/>
                </a:cxn>
                <a:cxn ang="0">
                  <a:pos x="485" y="540"/>
                </a:cxn>
                <a:cxn ang="0">
                  <a:pos x="485" y="501"/>
                </a:cxn>
                <a:cxn ang="0">
                  <a:pos x="460" y="482"/>
                </a:cxn>
                <a:cxn ang="0">
                  <a:pos x="441" y="424"/>
                </a:cxn>
                <a:cxn ang="0">
                  <a:pos x="554" y="431"/>
                </a:cxn>
                <a:cxn ang="0">
                  <a:pos x="674" y="431"/>
                </a:cxn>
                <a:cxn ang="0">
                  <a:pos x="730" y="476"/>
                </a:cxn>
                <a:cxn ang="0">
                  <a:pos x="655" y="489"/>
                </a:cxn>
                <a:cxn ang="0">
                  <a:pos x="529" y="566"/>
                </a:cxn>
                <a:cxn ang="0">
                  <a:pos x="479" y="611"/>
                </a:cxn>
                <a:cxn ang="0">
                  <a:pos x="416" y="668"/>
                </a:cxn>
                <a:cxn ang="0">
                  <a:pos x="403" y="688"/>
                </a:cxn>
                <a:cxn ang="0">
                  <a:pos x="409" y="700"/>
                </a:cxn>
                <a:cxn ang="0">
                  <a:pos x="655" y="1041"/>
                </a:cxn>
                <a:cxn ang="0">
                  <a:pos x="724" y="1073"/>
                </a:cxn>
                <a:cxn ang="0">
                  <a:pos x="768" y="1124"/>
                </a:cxn>
                <a:cxn ang="0">
                  <a:pos x="579" y="1118"/>
                </a:cxn>
                <a:cxn ang="0">
                  <a:pos x="454" y="1124"/>
                </a:cxn>
                <a:cxn ang="0">
                  <a:pos x="472" y="1073"/>
                </a:cxn>
                <a:cxn ang="0">
                  <a:pos x="498" y="1067"/>
                </a:cxn>
                <a:cxn ang="0">
                  <a:pos x="510" y="1054"/>
                </a:cxn>
                <a:cxn ang="0">
                  <a:pos x="504" y="1015"/>
                </a:cxn>
                <a:cxn ang="0">
                  <a:pos x="441" y="912"/>
                </a:cxn>
                <a:cxn ang="0">
                  <a:pos x="321" y="745"/>
                </a:cxn>
                <a:cxn ang="0">
                  <a:pos x="227" y="1002"/>
                </a:cxn>
                <a:cxn ang="0">
                  <a:pos x="246" y="1067"/>
                </a:cxn>
                <a:cxn ang="0">
                  <a:pos x="347" y="1073"/>
                </a:cxn>
                <a:cxn ang="0">
                  <a:pos x="252" y="1124"/>
                </a:cxn>
                <a:cxn ang="0">
                  <a:pos x="89" y="1124"/>
                </a:cxn>
                <a:cxn ang="0">
                  <a:pos x="0" y="1073"/>
                </a:cxn>
                <a:cxn ang="0">
                  <a:pos x="101" y="1067"/>
                </a:cxn>
                <a:cxn ang="0">
                  <a:pos x="120" y="1002"/>
                </a:cxn>
                <a:cxn ang="0">
                  <a:pos x="120" y="110"/>
                </a:cxn>
                <a:cxn ang="0">
                  <a:pos x="63" y="71"/>
                </a:cxn>
                <a:cxn ang="0">
                  <a:pos x="0" y="20"/>
                </a:cxn>
              </a:cxnLst>
              <a:rect l="0" t="0" r="r" b="b"/>
              <a:pathLst>
                <a:path w="768" h="1124">
                  <a:moveTo>
                    <a:pt x="227" y="0"/>
                  </a:moveTo>
                  <a:lnTo>
                    <a:pt x="227" y="778"/>
                  </a:lnTo>
                  <a:lnTo>
                    <a:pt x="454" y="578"/>
                  </a:lnTo>
                  <a:lnTo>
                    <a:pt x="460" y="572"/>
                  </a:lnTo>
                  <a:lnTo>
                    <a:pt x="472" y="559"/>
                  </a:lnTo>
                  <a:lnTo>
                    <a:pt x="485" y="540"/>
                  </a:lnTo>
                  <a:lnTo>
                    <a:pt x="485" y="521"/>
                  </a:lnTo>
                  <a:lnTo>
                    <a:pt x="485" y="501"/>
                  </a:lnTo>
                  <a:lnTo>
                    <a:pt x="472" y="489"/>
                  </a:lnTo>
                  <a:lnTo>
                    <a:pt x="460" y="482"/>
                  </a:lnTo>
                  <a:lnTo>
                    <a:pt x="441" y="476"/>
                  </a:lnTo>
                  <a:lnTo>
                    <a:pt x="441" y="424"/>
                  </a:lnTo>
                  <a:lnTo>
                    <a:pt x="485" y="431"/>
                  </a:lnTo>
                  <a:lnTo>
                    <a:pt x="554" y="431"/>
                  </a:lnTo>
                  <a:lnTo>
                    <a:pt x="617" y="431"/>
                  </a:lnTo>
                  <a:lnTo>
                    <a:pt x="674" y="431"/>
                  </a:lnTo>
                  <a:lnTo>
                    <a:pt x="730" y="424"/>
                  </a:lnTo>
                  <a:lnTo>
                    <a:pt x="730" y="476"/>
                  </a:lnTo>
                  <a:lnTo>
                    <a:pt x="699" y="482"/>
                  </a:lnTo>
                  <a:lnTo>
                    <a:pt x="655" y="489"/>
                  </a:lnTo>
                  <a:lnTo>
                    <a:pt x="598" y="514"/>
                  </a:lnTo>
                  <a:lnTo>
                    <a:pt x="529" y="566"/>
                  </a:lnTo>
                  <a:lnTo>
                    <a:pt x="510" y="578"/>
                  </a:lnTo>
                  <a:lnTo>
                    <a:pt x="479" y="611"/>
                  </a:lnTo>
                  <a:lnTo>
                    <a:pt x="441" y="643"/>
                  </a:lnTo>
                  <a:lnTo>
                    <a:pt x="416" y="668"/>
                  </a:lnTo>
                  <a:lnTo>
                    <a:pt x="403" y="681"/>
                  </a:lnTo>
                  <a:lnTo>
                    <a:pt x="403" y="688"/>
                  </a:lnTo>
                  <a:lnTo>
                    <a:pt x="409" y="694"/>
                  </a:lnTo>
                  <a:lnTo>
                    <a:pt x="409" y="700"/>
                  </a:lnTo>
                  <a:lnTo>
                    <a:pt x="611" y="989"/>
                  </a:lnTo>
                  <a:lnTo>
                    <a:pt x="655" y="1041"/>
                  </a:lnTo>
                  <a:lnTo>
                    <a:pt x="693" y="1067"/>
                  </a:lnTo>
                  <a:lnTo>
                    <a:pt x="724" y="1073"/>
                  </a:lnTo>
                  <a:lnTo>
                    <a:pt x="768" y="1073"/>
                  </a:lnTo>
                  <a:lnTo>
                    <a:pt x="768" y="1124"/>
                  </a:lnTo>
                  <a:lnTo>
                    <a:pt x="630" y="1118"/>
                  </a:lnTo>
                  <a:lnTo>
                    <a:pt x="579" y="1118"/>
                  </a:lnTo>
                  <a:lnTo>
                    <a:pt x="516" y="1124"/>
                  </a:lnTo>
                  <a:lnTo>
                    <a:pt x="454" y="1124"/>
                  </a:lnTo>
                  <a:lnTo>
                    <a:pt x="454" y="1073"/>
                  </a:lnTo>
                  <a:lnTo>
                    <a:pt x="472" y="1073"/>
                  </a:lnTo>
                  <a:lnTo>
                    <a:pt x="485" y="1073"/>
                  </a:lnTo>
                  <a:lnTo>
                    <a:pt x="498" y="1067"/>
                  </a:lnTo>
                  <a:lnTo>
                    <a:pt x="504" y="1060"/>
                  </a:lnTo>
                  <a:lnTo>
                    <a:pt x="510" y="1054"/>
                  </a:lnTo>
                  <a:lnTo>
                    <a:pt x="516" y="1041"/>
                  </a:lnTo>
                  <a:lnTo>
                    <a:pt x="504" y="1015"/>
                  </a:lnTo>
                  <a:lnTo>
                    <a:pt x="485" y="970"/>
                  </a:lnTo>
                  <a:lnTo>
                    <a:pt x="441" y="912"/>
                  </a:lnTo>
                  <a:lnTo>
                    <a:pt x="391" y="842"/>
                  </a:lnTo>
                  <a:lnTo>
                    <a:pt x="321" y="745"/>
                  </a:lnTo>
                  <a:lnTo>
                    <a:pt x="227" y="835"/>
                  </a:lnTo>
                  <a:lnTo>
                    <a:pt x="227" y="1002"/>
                  </a:lnTo>
                  <a:lnTo>
                    <a:pt x="227" y="1041"/>
                  </a:lnTo>
                  <a:lnTo>
                    <a:pt x="246" y="1067"/>
                  </a:lnTo>
                  <a:lnTo>
                    <a:pt x="284" y="1073"/>
                  </a:lnTo>
                  <a:lnTo>
                    <a:pt x="347" y="1073"/>
                  </a:lnTo>
                  <a:lnTo>
                    <a:pt x="347" y="1124"/>
                  </a:lnTo>
                  <a:lnTo>
                    <a:pt x="252" y="1124"/>
                  </a:lnTo>
                  <a:lnTo>
                    <a:pt x="170" y="1118"/>
                  </a:lnTo>
                  <a:lnTo>
                    <a:pt x="89" y="1124"/>
                  </a:lnTo>
                  <a:lnTo>
                    <a:pt x="0" y="1124"/>
                  </a:lnTo>
                  <a:lnTo>
                    <a:pt x="0" y="1073"/>
                  </a:lnTo>
                  <a:lnTo>
                    <a:pt x="63" y="1073"/>
                  </a:lnTo>
                  <a:lnTo>
                    <a:pt x="101" y="1067"/>
                  </a:lnTo>
                  <a:lnTo>
                    <a:pt x="120" y="1041"/>
                  </a:lnTo>
                  <a:lnTo>
                    <a:pt x="120" y="1002"/>
                  </a:lnTo>
                  <a:lnTo>
                    <a:pt x="120" y="161"/>
                  </a:lnTo>
                  <a:lnTo>
                    <a:pt x="120" y="110"/>
                  </a:lnTo>
                  <a:lnTo>
                    <a:pt x="101" y="84"/>
                  </a:lnTo>
                  <a:lnTo>
                    <a:pt x="63" y="71"/>
                  </a:lnTo>
                  <a:lnTo>
                    <a:pt x="0" y="65"/>
                  </a:lnTo>
                  <a:lnTo>
                    <a:pt x="0" y="2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2"/>
            <p:cNvSpPr>
              <a:spLocks noEditPoints="1"/>
            </p:cNvSpPr>
            <p:nvPr/>
          </p:nvSpPr>
          <p:spPr bwMode="auto">
            <a:xfrm>
              <a:off x="15081" y="2253"/>
              <a:ext cx="610" cy="745"/>
            </a:xfrm>
            <a:custGeom>
              <a:avLst/>
              <a:gdLst/>
              <a:ahLst/>
              <a:cxnLst>
                <a:cxn ang="0">
                  <a:pos x="302" y="38"/>
                </a:cxn>
                <a:cxn ang="0">
                  <a:pos x="233" y="70"/>
                </a:cxn>
                <a:cxn ang="0">
                  <a:pos x="164" y="154"/>
                </a:cxn>
                <a:cxn ang="0">
                  <a:pos x="132" y="321"/>
                </a:cxn>
                <a:cxn ang="0">
                  <a:pos x="503" y="282"/>
                </a:cxn>
                <a:cxn ang="0">
                  <a:pos x="491" y="179"/>
                </a:cxn>
                <a:cxn ang="0">
                  <a:pos x="434" y="83"/>
                </a:cxn>
                <a:cxn ang="0">
                  <a:pos x="327" y="38"/>
                </a:cxn>
                <a:cxn ang="0">
                  <a:pos x="415" y="12"/>
                </a:cxn>
                <a:cxn ang="0">
                  <a:pos x="547" y="96"/>
                </a:cxn>
                <a:cxn ang="0">
                  <a:pos x="604" y="237"/>
                </a:cxn>
                <a:cxn ang="0">
                  <a:pos x="610" y="334"/>
                </a:cxn>
                <a:cxn ang="0">
                  <a:pos x="604" y="346"/>
                </a:cxn>
                <a:cxn ang="0">
                  <a:pos x="573" y="353"/>
                </a:cxn>
                <a:cxn ang="0">
                  <a:pos x="132" y="353"/>
                </a:cxn>
                <a:cxn ang="0">
                  <a:pos x="145" y="513"/>
                </a:cxn>
                <a:cxn ang="0">
                  <a:pos x="220" y="648"/>
                </a:cxn>
                <a:cxn ang="0">
                  <a:pos x="359" y="706"/>
                </a:cxn>
                <a:cxn ang="0">
                  <a:pos x="409" y="700"/>
                </a:cxn>
                <a:cxn ang="0">
                  <a:pos x="497" y="655"/>
                </a:cxn>
                <a:cxn ang="0">
                  <a:pos x="573" y="539"/>
                </a:cxn>
                <a:cxn ang="0">
                  <a:pos x="579" y="520"/>
                </a:cxn>
                <a:cxn ang="0">
                  <a:pos x="591" y="513"/>
                </a:cxn>
                <a:cxn ang="0">
                  <a:pos x="604" y="520"/>
                </a:cxn>
                <a:cxn ang="0">
                  <a:pos x="610" y="533"/>
                </a:cxn>
                <a:cxn ang="0">
                  <a:pos x="585" y="603"/>
                </a:cxn>
                <a:cxn ang="0">
                  <a:pos x="503" y="693"/>
                </a:cxn>
                <a:cxn ang="0">
                  <a:pos x="346" y="745"/>
                </a:cxn>
                <a:cxn ang="0">
                  <a:pos x="176" y="693"/>
                </a:cxn>
                <a:cxn ang="0">
                  <a:pos x="50" y="565"/>
                </a:cxn>
                <a:cxn ang="0">
                  <a:pos x="0" y="372"/>
                </a:cxn>
                <a:cxn ang="0">
                  <a:pos x="63" y="154"/>
                </a:cxn>
                <a:cxn ang="0">
                  <a:pos x="220" y="19"/>
                </a:cxn>
              </a:cxnLst>
              <a:rect l="0" t="0" r="r" b="b"/>
              <a:pathLst>
                <a:path w="610" h="745">
                  <a:moveTo>
                    <a:pt x="327" y="38"/>
                  </a:moveTo>
                  <a:lnTo>
                    <a:pt x="302" y="38"/>
                  </a:lnTo>
                  <a:lnTo>
                    <a:pt x="264" y="51"/>
                  </a:lnTo>
                  <a:lnTo>
                    <a:pt x="233" y="70"/>
                  </a:lnTo>
                  <a:lnTo>
                    <a:pt x="195" y="102"/>
                  </a:lnTo>
                  <a:lnTo>
                    <a:pt x="164" y="154"/>
                  </a:lnTo>
                  <a:lnTo>
                    <a:pt x="138" y="224"/>
                  </a:lnTo>
                  <a:lnTo>
                    <a:pt x="132" y="321"/>
                  </a:lnTo>
                  <a:lnTo>
                    <a:pt x="510" y="321"/>
                  </a:lnTo>
                  <a:lnTo>
                    <a:pt x="503" y="282"/>
                  </a:lnTo>
                  <a:lnTo>
                    <a:pt x="497" y="237"/>
                  </a:lnTo>
                  <a:lnTo>
                    <a:pt x="491" y="179"/>
                  </a:lnTo>
                  <a:lnTo>
                    <a:pt x="466" y="128"/>
                  </a:lnTo>
                  <a:lnTo>
                    <a:pt x="434" y="83"/>
                  </a:lnTo>
                  <a:lnTo>
                    <a:pt x="390" y="51"/>
                  </a:lnTo>
                  <a:lnTo>
                    <a:pt x="327" y="38"/>
                  </a:lnTo>
                  <a:close/>
                  <a:moveTo>
                    <a:pt x="327" y="0"/>
                  </a:moveTo>
                  <a:lnTo>
                    <a:pt x="415" y="12"/>
                  </a:lnTo>
                  <a:lnTo>
                    <a:pt x="491" y="45"/>
                  </a:lnTo>
                  <a:lnTo>
                    <a:pt x="547" y="96"/>
                  </a:lnTo>
                  <a:lnTo>
                    <a:pt x="585" y="167"/>
                  </a:lnTo>
                  <a:lnTo>
                    <a:pt x="604" y="237"/>
                  </a:lnTo>
                  <a:lnTo>
                    <a:pt x="610" y="321"/>
                  </a:lnTo>
                  <a:lnTo>
                    <a:pt x="610" y="334"/>
                  </a:lnTo>
                  <a:lnTo>
                    <a:pt x="610" y="346"/>
                  </a:lnTo>
                  <a:lnTo>
                    <a:pt x="604" y="346"/>
                  </a:lnTo>
                  <a:lnTo>
                    <a:pt x="591" y="353"/>
                  </a:lnTo>
                  <a:lnTo>
                    <a:pt x="573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424"/>
                  </a:lnTo>
                  <a:lnTo>
                    <a:pt x="145" y="513"/>
                  </a:lnTo>
                  <a:lnTo>
                    <a:pt x="176" y="597"/>
                  </a:lnTo>
                  <a:lnTo>
                    <a:pt x="220" y="648"/>
                  </a:lnTo>
                  <a:lnTo>
                    <a:pt x="283" y="687"/>
                  </a:lnTo>
                  <a:lnTo>
                    <a:pt x="359" y="706"/>
                  </a:lnTo>
                  <a:lnTo>
                    <a:pt x="371" y="700"/>
                  </a:lnTo>
                  <a:lnTo>
                    <a:pt x="409" y="700"/>
                  </a:lnTo>
                  <a:lnTo>
                    <a:pt x="447" y="680"/>
                  </a:lnTo>
                  <a:lnTo>
                    <a:pt x="497" y="655"/>
                  </a:lnTo>
                  <a:lnTo>
                    <a:pt x="535" y="610"/>
                  </a:lnTo>
                  <a:lnTo>
                    <a:pt x="573" y="539"/>
                  </a:lnTo>
                  <a:lnTo>
                    <a:pt x="573" y="526"/>
                  </a:lnTo>
                  <a:lnTo>
                    <a:pt x="579" y="520"/>
                  </a:lnTo>
                  <a:lnTo>
                    <a:pt x="585" y="513"/>
                  </a:lnTo>
                  <a:lnTo>
                    <a:pt x="591" y="513"/>
                  </a:lnTo>
                  <a:lnTo>
                    <a:pt x="598" y="513"/>
                  </a:lnTo>
                  <a:lnTo>
                    <a:pt x="604" y="520"/>
                  </a:lnTo>
                  <a:lnTo>
                    <a:pt x="610" y="526"/>
                  </a:lnTo>
                  <a:lnTo>
                    <a:pt x="610" y="533"/>
                  </a:lnTo>
                  <a:lnTo>
                    <a:pt x="604" y="558"/>
                  </a:lnTo>
                  <a:lnTo>
                    <a:pt x="585" y="603"/>
                  </a:lnTo>
                  <a:lnTo>
                    <a:pt x="554" y="648"/>
                  </a:lnTo>
                  <a:lnTo>
                    <a:pt x="503" y="693"/>
                  </a:lnTo>
                  <a:lnTo>
                    <a:pt x="434" y="732"/>
                  </a:lnTo>
                  <a:lnTo>
                    <a:pt x="346" y="745"/>
                  </a:lnTo>
                  <a:lnTo>
                    <a:pt x="258" y="732"/>
                  </a:lnTo>
                  <a:lnTo>
                    <a:pt x="176" y="693"/>
                  </a:lnTo>
                  <a:lnTo>
                    <a:pt x="107" y="635"/>
                  </a:lnTo>
                  <a:lnTo>
                    <a:pt x="50" y="565"/>
                  </a:lnTo>
                  <a:lnTo>
                    <a:pt x="13" y="475"/>
                  </a:lnTo>
                  <a:lnTo>
                    <a:pt x="0" y="372"/>
                  </a:lnTo>
                  <a:lnTo>
                    <a:pt x="13" y="257"/>
                  </a:lnTo>
                  <a:lnTo>
                    <a:pt x="63" y="154"/>
                  </a:lnTo>
                  <a:lnTo>
                    <a:pt x="132" y="70"/>
                  </a:lnTo>
                  <a:lnTo>
                    <a:pt x="220" y="19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3"/>
            <p:cNvSpPr>
              <a:spLocks/>
            </p:cNvSpPr>
            <p:nvPr/>
          </p:nvSpPr>
          <p:spPr bwMode="auto">
            <a:xfrm>
              <a:off x="15786" y="2265"/>
              <a:ext cx="535" cy="713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0" y="174"/>
                </a:cxn>
                <a:cxn ang="0">
                  <a:pos x="220" y="174"/>
                </a:cxn>
                <a:cxn ang="0">
                  <a:pos x="220" y="174"/>
                </a:cxn>
                <a:cxn ang="0">
                  <a:pos x="220" y="174"/>
                </a:cxn>
                <a:cxn ang="0">
                  <a:pos x="239" y="129"/>
                </a:cxn>
                <a:cxn ang="0">
                  <a:pos x="264" y="84"/>
                </a:cxn>
                <a:cxn ang="0">
                  <a:pos x="302" y="39"/>
                </a:cxn>
                <a:cxn ang="0">
                  <a:pos x="352" y="13"/>
                </a:cxn>
                <a:cxn ang="0">
                  <a:pos x="421" y="0"/>
                </a:cxn>
                <a:cxn ang="0">
                  <a:pos x="478" y="13"/>
                </a:cxn>
                <a:cxn ang="0">
                  <a:pos x="522" y="45"/>
                </a:cxn>
                <a:cxn ang="0">
                  <a:pos x="535" y="97"/>
                </a:cxn>
                <a:cxn ang="0">
                  <a:pos x="535" y="122"/>
                </a:cxn>
                <a:cxn ang="0">
                  <a:pos x="522" y="142"/>
                </a:cxn>
                <a:cxn ang="0">
                  <a:pos x="509" y="155"/>
                </a:cxn>
                <a:cxn ang="0">
                  <a:pos x="497" y="161"/>
                </a:cxn>
                <a:cxn ang="0">
                  <a:pos x="484" y="167"/>
                </a:cxn>
                <a:cxn ang="0">
                  <a:pos x="465" y="167"/>
                </a:cxn>
                <a:cxn ang="0">
                  <a:pos x="447" y="167"/>
                </a:cxn>
                <a:cxn ang="0">
                  <a:pos x="434" y="161"/>
                </a:cxn>
                <a:cxn ang="0">
                  <a:pos x="421" y="148"/>
                </a:cxn>
                <a:cxn ang="0">
                  <a:pos x="409" y="135"/>
                </a:cxn>
                <a:cxn ang="0">
                  <a:pos x="402" y="116"/>
                </a:cxn>
                <a:cxn ang="0">
                  <a:pos x="396" y="97"/>
                </a:cxn>
                <a:cxn ang="0">
                  <a:pos x="402" y="78"/>
                </a:cxn>
                <a:cxn ang="0">
                  <a:pos x="409" y="58"/>
                </a:cxn>
                <a:cxn ang="0">
                  <a:pos x="421" y="45"/>
                </a:cxn>
                <a:cxn ang="0">
                  <a:pos x="428" y="39"/>
                </a:cxn>
                <a:cxn ang="0">
                  <a:pos x="434" y="39"/>
                </a:cxn>
                <a:cxn ang="0">
                  <a:pos x="428" y="33"/>
                </a:cxn>
                <a:cxn ang="0">
                  <a:pos x="421" y="33"/>
                </a:cxn>
                <a:cxn ang="0">
                  <a:pos x="352" y="52"/>
                </a:cxn>
                <a:cxn ang="0">
                  <a:pos x="302" y="97"/>
                </a:cxn>
                <a:cxn ang="0">
                  <a:pos x="264" y="161"/>
                </a:cxn>
                <a:cxn ang="0">
                  <a:pos x="239" y="245"/>
                </a:cxn>
                <a:cxn ang="0">
                  <a:pos x="233" y="341"/>
                </a:cxn>
                <a:cxn ang="0">
                  <a:pos x="233" y="585"/>
                </a:cxn>
                <a:cxn ang="0">
                  <a:pos x="233" y="623"/>
                </a:cxn>
                <a:cxn ang="0">
                  <a:pos x="245" y="649"/>
                </a:cxn>
                <a:cxn ang="0">
                  <a:pos x="283" y="662"/>
                </a:cxn>
                <a:cxn ang="0">
                  <a:pos x="352" y="662"/>
                </a:cxn>
                <a:cxn ang="0">
                  <a:pos x="384" y="662"/>
                </a:cxn>
                <a:cxn ang="0">
                  <a:pos x="384" y="713"/>
                </a:cxn>
                <a:cxn ang="0">
                  <a:pos x="283" y="707"/>
                </a:cxn>
                <a:cxn ang="0">
                  <a:pos x="182" y="707"/>
                </a:cxn>
                <a:cxn ang="0">
                  <a:pos x="132" y="707"/>
                </a:cxn>
                <a:cxn ang="0">
                  <a:pos x="69" y="713"/>
                </a:cxn>
                <a:cxn ang="0">
                  <a:pos x="0" y="713"/>
                </a:cxn>
                <a:cxn ang="0">
                  <a:pos x="0" y="662"/>
                </a:cxn>
                <a:cxn ang="0">
                  <a:pos x="63" y="662"/>
                </a:cxn>
                <a:cxn ang="0">
                  <a:pos x="100" y="656"/>
                </a:cxn>
                <a:cxn ang="0">
                  <a:pos x="119" y="630"/>
                </a:cxn>
                <a:cxn ang="0">
                  <a:pos x="126" y="591"/>
                </a:cxn>
                <a:cxn ang="0">
                  <a:pos x="126" y="155"/>
                </a:cxn>
                <a:cxn ang="0">
                  <a:pos x="119" y="110"/>
                </a:cxn>
                <a:cxn ang="0">
                  <a:pos x="107" y="84"/>
                </a:cxn>
                <a:cxn ang="0">
                  <a:pos x="69" y="71"/>
                </a:cxn>
                <a:cxn ang="0">
                  <a:pos x="0" y="65"/>
                </a:cxn>
                <a:cxn ang="0">
                  <a:pos x="0" y="13"/>
                </a:cxn>
                <a:cxn ang="0">
                  <a:pos x="220" y="0"/>
                </a:cxn>
              </a:cxnLst>
              <a:rect l="0" t="0" r="r" b="b"/>
              <a:pathLst>
                <a:path w="535" h="713">
                  <a:moveTo>
                    <a:pt x="220" y="0"/>
                  </a:moveTo>
                  <a:lnTo>
                    <a:pt x="220" y="174"/>
                  </a:lnTo>
                  <a:lnTo>
                    <a:pt x="220" y="174"/>
                  </a:lnTo>
                  <a:lnTo>
                    <a:pt x="220" y="174"/>
                  </a:lnTo>
                  <a:lnTo>
                    <a:pt x="220" y="174"/>
                  </a:lnTo>
                  <a:lnTo>
                    <a:pt x="239" y="129"/>
                  </a:lnTo>
                  <a:lnTo>
                    <a:pt x="264" y="84"/>
                  </a:lnTo>
                  <a:lnTo>
                    <a:pt x="302" y="39"/>
                  </a:lnTo>
                  <a:lnTo>
                    <a:pt x="352" y="13"/>
                  </a:lnTo>
                  <a:lnTo>
                    <a:pt x="421" y="0"/>
                  </a:lnTo>
                  <a:lnTo>
                    <a:pt x="478" y="13"/>
                  </a:lnTo>
                  <a:lnTo>
                    <a:pt x="522" y="45"/>
                  </a:lnTo>
                  <a:lnTo>
                    <a:pt x="535" y="97"/>
                  </a:lnTo>
                  <a:lnTo>
                    <a:pt x="535" y="122"/>
                  </a:lnTo>
                  <a:lnTo>
                    <a:pt x="522" y="142"/>
                  </a:lnTo>
                  <a:lnTo>
                    <a:pt x="509" y="155"/>
                  </a:lnTo>
                  <a:lnTo>
                    <a:pt x="497" y="161"/>
                  </a:lnTo>
                  <a:lnTo>
                    <a:pt x="484" y="167"/>
                  </a:lnTo>
                  <a:lnTo>
                    <a:pt x="465" y="167"/>
                  </a:lnTo>
                  <a:lnTo>
                    <a:pt x="447" y="167"/>
                  </a:lnTo>
                  <a:lnTo>
                    <a:pt x="434" y="161"/>
                  </a:lnTo>
                  <a:lnTo>
                    <a:pt x="421" y="148"/>
                  </a:lnTo>
                  <a:lnTo>
                    <a:pt x="409" y="135"/>
                  </a:lnTo>
                  <a:lnTo>
                    <a:pt x="402" y="116"/>
                  </a:lnTo>
                  <a:lnTo>
                    <a:pt x="396" y="97"/>
                  </a:lnTo>
                  <a:lnTo>
                    <a:pt x="402" y="78"/>
                  </a:lnTo>
                  <a:lnTo>
                    <a:pt x="409" y="58"/>
                  </a:lnTo>
                  <a:lnTo>
                    <a:pt x="421" y="45"/>
                  </a:lnTo>
                  <a:lnTo>
                    <a:pt x="428" y="39"/>
                  </a:lnTo>
                  <a:lnTo>
                    <a:pt x="434" y="39"/>
                  </a:lnTo>
                  <a:lnTo>
                    <a:pt x="428" y="33"/>
                  </a:lnTo>
                  <a:lnTo>
                    <a:pt x="421" y="33"/>
                  </a:lnTo>
                  <a:lnTo>
                    <a:pt x="352" y="52"/>
                  </a:lnTo>
                  <a:lnTo>
                    <a:pt x="302" y="97"/>
                  </a:lnTo>
                  <a:lnTo>
                    <a:pt x="264" y="161"/>
                  </a:lnTo>
                  <a:lnTo>
                    <a:pt x="239" y="245"/>
                  </a:lnTo>
                  <a:lnTo>
                    <a:pt x="233" y="341"/>
                  </a:lnTo>
                  <a:lnTo>
                    <a:pt x="233" y="585"/>
                  </a:lnTo>
                  <a:lnTo>
                    <a:pt x="233" y="623"/>
                  </a:lnTo>
                  <a:lnTo>
                    <a:pt x="245" y="649"/>
                  </a:lnTo>
                  <a:lnTo>
                    <a:pt x="283" y="662"/>
                  </a:lnTo>
                  <a:lnTo>
                    <a:pt x="352" y="662"/>
                  </a:lnTo>
                  <a:lnTo>
                    <a:pt x="384" y="662"/>
                  </a:lnTo>
                  <a:lnTo>
                    <a:pt x="384" y="713"/>
                  </a:lnTo>
                  <a:lnTo>
                    <a:pt x="283" y="707"/>
                  </a:lnTo>
                  <a:lnTo>
                    <a:pt x="182" y="707"/>
                  </a:lnTo>
                  <a:lnTo>
                    <a:pt x="132" y="707"/>
                  </a:lnTo>
                  <a:lnTo>
                    <a:pt x="69" y="713"/>
                  </a:lnTo>
                  <a:lnTo>
                    <a:pt x="0" y="713"/>
                  </a:lnTo>
                  <a:lnTo>
                    <a:pt x="0" y="662"/>
                  </a:lnTo>
                  <a:lnTo>
                    <a:pt x="63" y="662"/>
                  </a:lnTo>
                  <a:lnTo>
                    <a:pt x="100" y="656"/>
                  </a:lnTo>
                  <a:lnTo>
                    <a:pt x="119" y="630"/>
                  </a:lnTo>
                  <a:lnTo>
                    <a:pt x="126" y="591"/>
                  </a:lnTo>
                  <a:lnTo>
                    <a:pt x="126" y="155"/>
                  </a:lnTo>
                  <a:lnTo>
                    <a:pt x="119" y="110"/>
                  </a:lnTo>
                  <a:lnTo>
                    <a:pt x="107" y="84"/>
                  </a:lnTo>
                  <a:lnTo>
                    <a:pt x="69" y="71"/>
                  </a:lnTo>
                  <a:lnTo>
                    <a:pt x="0" y="65"/>
                  </a:lnTo>
                  <a:lnTo>
                    <a:pt x="0" y="1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16396" y="1694"/>
              <a:ext cx="648" cy="745"/>
            </a:xfrm>
            <a:custGeom>
              <a:avLst/>
              <a:gdLst/>
              <a:ahLst/>
              <a:cxnLst>
                <a:cxn ang="0">
                  <a:pos x="302" y="13"/>
                </a:cxn>
                <a:cxn ang="0">
                  <a:pos x="390" y="90"/>
                </a:cxn>
                <a:cxn ang="0">
                  <a:pos x="441" y="205"/>
                </a:cxn>
                <a:cxn ang="0">
                  <a:pos x="460" y="308"/>
                </a:cxn>
                <a:cxn ang="0">
                  <a:pos x="466" y="340"/>
                </a:cxn>
                <a:cxn ang="0">
                  <a:pos x="535" y="173"/>
                </a:cxn>
                <a:cxn ang="0">
                  <a:pos x="598" y="45"/>
                </a:cxn>
                <a:cxn ang="0">
                  <a:pos x="623" y="13"/>
                </a:cxn>
                <a:cxn ang="0">
                  <a:pos x="629" y="6"/>
                </a:cxn>
                <a:cxn ang="0">
                  <a:pos x="642" y="13"/>
                </a:cxn>
                <a:cxn ang="0">
                  <a:pos x="648" y="19"/>
                </a:cxn>
                <a:cxn ang="0">
                  <a:pos x="642" y="38"/>
                </a:cxn>
                <a:cxn ang="0">
                  <a:pos x="573" y="186"/>
                </a:cxn>
                <a:cxn ang="0">
                  <a:pos x="535" y="270"/>
                </a:cxn>
                <a:cxn ang="0">
                  <a:pos x="491" y="385"/>
                </a:cxn>
                <a:cxn ang="0">
                  <a:pos x="460" y="475"/>
                </a:cxn>
                <a:cxn ang="0">
                  <a:pos x="434" y="629"/>
                </a:cxn>
                <a:cxn ang="0">
                  <a:pos x="409" y="713"/>
                </a:cxn>
                <a:cxn ang="0">
                  <a:pos x="397" y="738"/>
                </a:cxn>
                <a:cxn ang="0">
                  <a:pos x="384" y="745"/>
                </a:cxn>
                <a:cxn ang="0">
                  <a:pos x="371" y="745"/>
                </a:cxn>
                <a:cxn ang="0">
                  <a:pos x="359" y="726"/>
                </a:cxn>
                <a:cxn ang="0">
                  <a:pos x="365" y="681"/>
                </a:cxn>
                <a:cxn ang="0">
                  <a:pos x="397" y="539"/>
                </a:cxn>
                <a:cxn ang="0">
                  <a:pos x="422" y="462"/>
                </a:cxn>
                <a:cxn ang="0">
                  <a:pos x="428" y="437"/>
                </a:cxn>
                <a:cxn ang="0">
                  <a:pos x="428" y="392"/>
                </a:cxn>
                <a:cxn ang="0">
                  <a:pos x="415" y="282"/>
                </a:cxn>
                <a:cxn ang="0">
                  <a:pos x="378" y="173"/>
                </a:cxn>
                <a:cxn ang="0">
                  <a:pos x="290" y="103"/>
                </a:cxn>
                <a:cxn ang="0">
                  <a:pos x="164" y="96"/>
                </a:cxn>
                <a:cxn ang="0">
                  <a:pos x="69" y="154"/>
                </a:cxn>
                <a:cxn ang="0">
                  <a:pos x="38" y="212"/>
                </a:cxn>
                <a:cxn ang="0">
                  <a:pos x="19" y="218"/>
                </a:cxn>
                <a:cxn ang="0">
                  <a:pos x="6" y="218"/>
                </a:cxn>
                <a:cxn ang="0">
                  <a:pos x="0" y="205"/>
                </a:cxn>
                <a:cxn ang="0">
                  <a:pos x="13" y="154"/>
                </a:cxn>
                <a:cxn ang="0">
                  <a:pos x="82" y="64"/>
                </a:cxn>
                <a:cxn ang="0">
                  <a:pos x="176" y="6"/>
                </a:cxn>
              </a:cxnLst>
              <a:rect l="0" t="0" r="r" b="b"/>
              <a:pathLst>
                <a:path w="648" h="745">
                  <a:moveTo>
                    <a:pt x="239" y="0"/>
                  </a:moveTo>
                  <a:lnTo>
                    <a:pt x="302" y="13"/>
                  </a:lnTo>
                  <a:lnTo>
                    <a:pt x="353" y="45"/>
                  </a:lnTo>
                  <a:lnTo>
                    <a:pt x="390" y="90"/>
                  </a:lnTo>
                  <a:lnTo>
                    <a:pt x="415" y="148"/>
                  </a:lnTo>
                  <a:lnTo>
                    <a:pt x="441" y="205"/>
                  </a:lnTo>
                  <a:lnTo>
                    <a:pt x="453" y="263"/>
                  </a:lnTo>
                  <a:lnTo>
                    <a:pt x="460" y="308"/>
                  </a:lnTo>
                  <a:lnTo>
                    <a:pt x="466" y="340"/>
                  </a:lnTo>
                  <a:lnTo>
                    <a:pt x="466" y="340"/>
                  </a:lnTo>
                  <a:lnTo>
                    <a:pt x="497" y="257"/>
                  </a:lnTo>
                  <a:lnTo>
                    <a:pt x="535" y="173"/>
                  </a:lnTo>
                  <a:lnTo>
                    <a:pt x="573" y="103"/>
                  </a:lnTo>
                  <a:lnTo>
                    <a:pt x="598" y="45"/>
                  </a:lnTo>
                  <a:lnTo>
                    <a:pt x="617" y="13"/>
                  </a:lnTo>
                  <a:lnTo>
                    <a:pt x="623" y="13"/>
                  </a:lnTo>
                  <a:lnTo>
                    <a:pt x="629" y="6"/>
                  </a:lnTo>
                  <a:lnTo>
                    <a:pt x="629" y="6"/>
                  </a:lnTo>
                  <a:lnTo>
                    <a:pt x="636" y="6"/>
                  </a:lnTo>
                  <a:lnTo>
                    <a:pt x="642" y="13"/>
                  </a:lnTo>
                  <a:lnTo>
                    <a:pt x="648" y="13"/>
                  </a:lnTo>
                  <a:lnTo>
                    <a:pt x="648" y="19"/>
                  </a:lnTo>
                  <a:lnTo>
                    <a:pt x="648" y="26"/>
                  </a:lnTo>
                  <a:lnTo>
                    <a:pt x="642" y="38"/>
                  </a:lnTo>
                  <a:lnTo>
                    <a:pt x="598" y="122"/>
                  </a:lnTo>
                  <a:lnTo>
                    <a:pt x="573" y="186"/>
                  </a:lnTo>
                  <a:lnTo>
                    <a:pt x="554" y="225"/>
                  </a:lnTo>
                  <a:lnTo>
                    <a:pt x="535" y="270"/>
                  </a:lnTo>
                  <a:lnTo>
                    <a:pt x="510" y="327"/>
                  </a:lnTo>
                  <a:lnTo>
                    <a:pt x="491" y="385"/>
                  </a:lnTo>
                  <a:lnTo>
                    <a:pt x="472" y="443"/>
                  </a:lnTo>
                  <a:lnTo>
                    <a:pt x="460" y="475"/>
                  </a:lnTo>
                  <a:lnTo>
                    <a:pt x="447" y="559"/>
                  </a:lnTo>
                  <a:lnTo>
                    <a:pt x="434" y="629"/>
                  </a:lnTo>
                  <a:lnTo>
                    <a:pt x="415" y="687"/>
                  </a:lnTo>
                  <a:lnTo>
                    <a:pt x="409" y="713"/>
                  </a:lnTo>
                  <a:lnTo>
                    <a:pt x="403" y="732"/>
                  </a:lnTo>
                  <a:lnTo>
                    <a:pt x="397" y="738"/>
                  </a:lnTo>
                  <a:lnTo>
                    <a:pt x="390" y="745"/>
                  </a:lnTo>
                  <a:lnTo>
                    <a:pt x="384" y="745"/>
                  </a:lnTo>
                  <a:lnTo>
                    <a:pt x="378" y="745"/>
                  </a:lnTo>
                  <a:lnTo>
                    <a:pt x="371" y="745"/>
                  </a:lnTo>
                  <a:lnTo>
                    <a:pt x="365" y="738"/>
                  </a:lnTo>
                  <a:lnTo>
                    <a:pt x="359" y="726"/>
                  </a:lnTo>
                  <a:lnTo>
                    <a:pt x="359" y="719"/>
                  </a:lnTo>
                  <a:lnTo>
                    <a:pt x="365" y="681"/>
                  </a:lnTo>
                  <a:lnTo>
                    <a:pt x="378" y="616"/>
                  </a:lnTo>
                  <a:lnTo>
                    <a:pt x="397" y="539"/>
                  </a:lnTo>
                  <a:lnTo>
                    <a:pt x="422" y="469"/>
                  </a:lnTo>
                  <a:lnTo>
                    <a:pt x="422" y="462"/>
                  </a:lnTo>
                  <a:lnTo>
                    <a:pt x="422" y="456"/>
                  </a:lnTo>
                  <a:lnTo>
                    <a:pt x="428" y="437"/>
                  </a:lnTo>
                  <a:lnTo>
                    <a:pt x="428" y="417"/>
                  </a:lnTo>
                  <a:lnTo>
                    <a:pt x="428" y="392"/>
                  </a:lnTo>
                  <a:lnTo>
                    <a:pt x="428" y="334"/>
                  </a:lnTo>
                  <a:lnTo>
                    <a:pt x="415" y="282"/>
                  </a:lnTo>
                  <a:lnTo>
                    <a:pt x="403" y="225"/>
                  </a:lnTo>
                  <a:lnTo>
                    <a:pt x="378" y="173"/>
                  </a:lnTo>
                  <a:lnTo>
                    <a:pt x="340" y="128"/>
                  </a:lnTo>
                  <a:lnTo>
                    <a:pt x="290" y="103"/>
                  </a:lnTo>
                  <a:lnTo>
                    <a:pt x="220" y="90"/>
                  </a:lnTo>
                  <a:lnTo>
                    <a:pt x="164" y="96"/>
                  </a:lnTo>
                  <a:lnTo>
                    <a:pt x="113" y="115"/>
                  </a:lnTo>
                  <a:lnTo>
                    <a:pt x="69" y="154"/>
                  </a:lnTo>
                  <a:lnTo>
                    <a:pt x="38" y="199"/>
                  </a:lnTo>
                  <a:lnTo>
                    <a:pt x="38" y="212"/>
                  </a:lnTo>
                  <a:lnTo>
                    <a:pt x="32" y="218"/>
                  </a:lnTo>
                  <a:lnTo>
                    <a:pt x="19" y="218"/>
                  </a:lnTo>
                  <a:lnTo>
                    <a:pt x="13" y="218"/>
                  </a:lnTo>
                  <a:lnTo>
                    <a:pt x="6" y="218"/>
                  </a:lnTo>
                  <a:lnTo>
                    <a:pt x="0" y="212"/>
                  </a:lnTo>
                  <a:lnTo>
                    <a:pt x="0" y="205"/>
                  </a:lnTo>
                  <a:lnTo>
                    <a:pt x="0" y="186"/>
                  </a:lnTo>
                  <a:lnTo>
                    <a:pt x="13" y="154"/>
                  </a:lnTo>
                  <a:lnTo>
                    <a:pt x="38" y="109"/>
                  </a:lnTo>
                  <a:lnTo>
                    <a:pt x="82" y="64"/>
                  </a:lnTo>
                  <a:lnTo>
                    <a:pt x="120" y="32"/>
                  </a:lnTo>
                  <a:lnTo>
                    <a:pt x="176" y="6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5"/>
            <p:cNvSpPr>
              <a:spLocks noEditPoints="1"/>
            </p:cNvSpPr>
            <p:nvPr/>
          </p:nvSpPr>
          <p:spPr bwMode="auto">
            <a:xfrm>
              <a:off x="17114" y="2002"/>
              <a:ext cx="383" cy="360"/>
            </a:xfrm>
            <a:custGeom>
              <a:avLst/>
              <a:gdLst/>
              <a:ahLst/>
              <a:cxnLst>
                <a:cxn ang="0">
                  <a:pos x="220" y="26"/>
                </a:cxn>
                <a:cxn ang="0">
                  <a:pos x="151" y="52"/>
                </a:cxn>
                <a:cxn ang="0">
                  <a:pos x="88" y="141"/>
                </a:cxn>
                <a:cxn ang="0">
                  <a:pos x="163" y="141"/>
                </a:cxn>
                <a:cxn ang="0">
                  <a:pos x="239" y="135"/>
                </a:cxn>
                <a:cxn ang="0">
                  <a:pos x="308" y="103"/>
                </a:cxn>
                <a:cxn ang="0">
                  <a:pos x="314" y="58"/>
                </a:cxn>
                <a:cxn ang="0">
                  <a:pos x="289" y="32"/>
                </a:cxn>
                <a:cxn ang="0">
                  <a:pos x="245" y="26"/>
                </a:cxn>
                <a:cxn ang="0">
                  <a:pos x="308" y="7"/>
                </a:cxn>
                <a:cxn ang="0">
                  <a:pos x="358" y="71"/>
                </a:cxn>
                <a:cxn ang="0">
                  <a:pos x="320" y="135"/>
                </a:cxn>
                <a:cxn ang="0">
                  <a:pos x="232" y="167"/>
                </a:cxn>
                <a:cxn ang="0">
                  <a:pos x="138" y="174"/>
                </a:cxn>
                <a:cxn ang="0">
                  <a:pos x="75" y="199"/>
                </a:cxn>
                <a:cxn ang="0">
                  <a:pos x="75" y="231"/>
                </a:cxn>
                <a:cxn ang="0">
                  <a:pos x="88" y="283"/>
                </a:cxn>
                <a:cxn ang="0">
                  <a:pos x="119" y="321"/>
                </a:cxn>
                <a:cxn ang="0">
                  <a:pos x="169" y="334"/>
                </a:cxn>
                <a:cxn ang="0">
                  <a:pos x="302" y="302"/>
                </a:cxn>
                <a:cxn ang="0">
                  <a:pos x="352" y="257"/>
                </a:cxn>
                <a:cxn ang="0">
                  <a:pos x="365" y="257"/>
                </a:cxn>
                <a:cxn ang="0">
                  <a:pos x="371" y="257"/>
                </a:cxn>
                <a:cxn ang="0">
                  <a:pos x="383" y="270"/>
                </a:cxn>
                <a:cxn ang="0">
                  <a:pos x="371" y="289"/>
                </a:cxn>
                <a:cxn ang="0">
                  <a:pos x="339" y="315"/>
                </a:cxn>
                <a:cxn ang="0">
                  <a:pos x="295" y="341"/>
                </a:cxn>
                <a:cxn ang="0">
                  <a:pos x="195" y="360"/>
                </a:cxn>
                <a:cxn ang="0">
                  <a:pos x="106" y="347"/>
                </a:cxn>
                <a:cxn ang="0">
                  <a:pos x="25" y="289"/>
                </a:cxn>
                <a:cxn ang="0">
                  <a:pos x="0" y="206"/>
                </a:cxn>
                <a:cxn ang="0">
                  <a:pos x="56" y="77"/>
                </a:cxn>
                <a:cxn ang="0">
                  <a:pos x="176" y="7"/>
                </a:cxn>
              </a:cxnLst>
              <a:rect l="0" t="0" r="r" b="b"/>
              <a:pathLst>
                <a:path w="383" h="360">
                  <a:moveTo>
                    <a:pt x="245" y="26"/>
                  </a:moveTo>
                  <a:lnTo>
                    <a:pt x="220" y="26"/>
                  </a:lnTo>
                  <a:lnTo>
                    <a:pt x="188" y="32"/>
                  </a:lnTo>
                  <a:lnTo>
                    <a:pt x="151" y="52"/>
                  </a:lnTo>
                  <a:lnTo>
                    <a:pt x="119" y="90"/>
                  </a:lnTo>
                  <a:lnTo>
                    <a:pt x="88" y="141"/>
                  </a:lnTo>
                  <a:lnTo>
                    <a:pt x="138" y="141"/>
                  </a:lnTo>
                  <a:lnTo>
                    <a:pt x="163" y="141"/>
                  </a:lnTo>
                  <a:lnTo>
                    <a:pt x="201" y="141"/>
                  </a:lnTo>
                  <a:lnTo>
                    <a:pt x="239" y="135"/>
                  </a:lnTo>
                  <a:lnTo>
                    <a:pt x="276" y="122"/>
                  </a:lnTo>
                  <a:lnTo>
                    <a:pt x="308" y="103"/>
                  </a:lnTo>
                  <a:lnTo>
                    <a:pt x="314" y="71"/>
                  </a:lnTo>
                  <a:lnTo>
                    <a:pt x="314" y="58"/>
                  </a:lnTo>
                  <a:lnTo>
                    <a:pt x="302" y="45"/>
                  </a:lnTo>
                  <a:lnTo>
                    <a:pt x="289" y="32"/>
                  </a:lnTo>
                  <a:lnTo>
                    <a:pt x="264" y="26"/>
                  </a:lnTo>
                  <a:lnTo>
                    <a:pt x="245" y="26"/>
                  </a:lnTo>
                  <a:close/>
                  <a:moveTo>
                    <a:pt x="245" y="0"/>
                  </a:moveTo>
                  <a:lnTo>
                    <a:pt x="308" y="7"/>
                  </a:lnTo>
                  <a:lnTo>
                    <a:pt x="346" y="32"/>
                  </a:lnTo>
                  <a:lnTo>
                    <a:pt x="358" y="71"/>
                  </a:lnTo>
                  <a:lnTo>
                    <a:pt x="346" y="109"/>
                  </a:lnTo>
                  <a:lnTo>
                    <a:pt x="320" y="135"/>
                  </a:lnTo>
                  <a:lnTo>
                    <a:pt x="276" y="154"/>
                  </a:lnTo>
                  <a:lnTo>
                    <a:pt x="232" y="167"/>
                  </a:lnTo>
                  <a:lnTo>
                    <a:pt x="182" y="174"/>
                  </a:lnTo>
                  <a:lnTo>
                    <a:pt x="138" y="174"/>
                  </a:lnTo>
                  <a:lnTo>
                    <a:pt x="81" y="174"/>
                  </a:lnTo>
                  <a:lnTo>
                    <a:pt x="75" y="199"/>
                  </a:lnTo>
                  <a:lnTo>
                    <a:pt x="75" y="219"/>
                  </a:lnTo>
                  <a:lnTo>
                    <a:pt x="75" y="231"/>
                  </a:lnTo>
                  <a:lnTo>
                    <a:pt x="75" y="257"/>
                  </a:lnTo>
                  <a:lnTo>
                    <a:pt x="88" y="283"/>
                  </a:lnTo>
                  <a:lnTo>
                    <a:pt x="100" y="302"/>
                  </a:lnTo>
                  <a:lnTo>
                    <a:pt x="119" y="321"/>
                  </a:lnTo>
                  <a:lnTo>
                    <a:pt x="138" y="328"/>
                  </a:lnTo>
                  <a:lnTo>
                    <a:pt x="169" y="334"/>
                  </a:lnTo>
                  <a:lnTo>
                    <a:pt x="239" y="328"/>
                  </a:lnTo>
                  <a:lnTo>
                    <a:pt x="302" y="302"/>
                  </a:lnTo>
                  <a:lnTo>
                    <a:pt x="346" y="270"/>
                  </a:lnTo>
                  <a:lnTo>
                    <a:pt x="352" y="257"/>
                  </a:lnTo>
                  <a:lnTo>
                    <a:pt x="358" y="257"/>
                  </a:lnTo>
                  <a:lnTo>
                    <a:pt x="365" y="257"/>
                  </a:lnTo>
                  <a:lnTo>
                    <a:pt x="365" y="257"/>
                  </a:lnTo>
                  <a:lnTo>
                    <a:pt x="371" y="257"/>
                  </a:lnTo>
                  <a:lnTo>
                    <a:pt x="377" y="263"/>
                  </a:lnTo>
                  <a:lnTo>
                    <a:pt x="383" y="270"/>
                  </a:lnTo>
                  <a:lnTo>
                    <a:pt x="377" y="276"/>
                  </a:lnTo>
                  <a:lnTo>
                    <a:pt x="371" y="289"/>
                  </a:lnTo>
                  <a:lnTo>
                    <a:pt x="358" y="302"/>
                  </a:lnTo>
                  <a:lnTo>
                    <a:pt x="339" y="315"/>
                  </a:lnTo>
                  <a:lnTo>
                    <a:pt x="320" y="328"/>
                  </a:lnTo>
                  <a:lnTo>
                    <a:pt x="295" y="341"/>
                  </a:lnTo>
                  <a:lnTo>
                    <a:pt x="245" y="353"/>
                  </a:lnTo>
                  <a:lnTo>
                    <a:pt x="195" y="360"/>
                  </a:lnTo>
                  <a:lnTo>
                    <a:pt x="169" y="360"/>
                  </a:lnTo>
                  <a:lnTo>
                    <a:pt x="106" y="347"/>
                  </a:lnTo>
                  <a:lnTo>
                    <a:pt x="56" y="328"/>
                  </a:lnTo>
                  <a:lnTo>
                    <a:pt x="25" y="289"/>
                  </a:lnTo>
                  <a:lnTo>
                    <a:pt x="6" y="251"/>
                  </a:lnTo>
                  <a:lnTo>
                    <a:pt x="0" y="206"/>
                  </a:lnTo>
                  <a:lnTo>
                    <a:pt x="18" y="129"/>
                  </a:lnTo>
                  <a:lnTo>
                    <a:pt x="56" y="77"/>
                  </a:lnTo>
                  <a:lnTo>
                    <a:pt x="113" y="32"/>
                  </a:lnTo>
                  <a:lnTo>
                    <a:pt x="176" y="7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16434" y="2747"/>
              <a:ext cx="736" cy="777"/>
            </a:xfrm>
            <a:custGeom>
              <a:avLst/>
              <a:gdLst/>
              <a:ahLst/>
              <a:cxnLst>
                <a:cxn ang="0">
                  <a:pos x="245" y="0"/>
                </a:cxn>
                <a:cxn ang="0">
                  <a:pos x="308" y="0"/>
                </a:cxn>
                <a:cxn ang="0">
                  <a:pos x="359" y="0"/>
                </a:cxn>
                <a:cxn ang="0">
                  <a:pos x="422" y="0"/>
                </a:cxn>
                <a:cxn ang="0">
                  <a:pos x="491" y="0"/>
                </a:cxn>
                <a:cxn ang="0">
                  <a:pos x="541" y="0"/>
                </a:cxn>
                <a:cxn ang="0">
                  <a:pos x="547" y="7"/>
                </a:cxn>
                <a:cxn ang="0">
                  <a:pos x="554" y="13"/>
                </a:cxn>
                <a:cxn ang="0">
                  <a:pos x="547" y="32"/>
                </a:cxn>
                <a:cxn ang="0">
                  <a:pos x="522" y="39"/>
                </a:cxn>
                <a:cxn ang="0">
                  <a:pos x="447" y="39"/>
                </a:cxn>
                <a:cxn ang="0">
                  <a:pos x="396" y="64"/>
                </a:cxn>
                <a:cxn ang="0">
                  <a:pos x="390" y="90"/>
                </a:cxn>
                <a:cxn ang="0">
                  <a:pos x="233" y="719"/>
                </a:cxn>
                <a:cxn ang="0">
                  <a:pos x="233" y="726"/>
                </a:cxn>
                <a:cxn ang="0">
                  <a:pos x="233" y="732"/>
                </a:cxn>
                <a:cxn ang="0">
                  <a:pos x="252" y="739"/>
                </a:cxn>
                <a:cxn ang="0">
                  <a:pos x="396" y="739"/>
                </a:cxn>
                <a:cxn ang="0">
                  <a:pos x="554" y="700"/>
                </a:cxn>
                <a:cxn ang="0">
                  <a:pos x="642" y="610"/>
                </a:cxn>
                <a:cxn ang="0">
                  <a:pos x="692" y="501"/>
                </a:cxn>
                <a:cxn ang="0">
                  <a:pos x="705" y="482"/>
                </a:cxn>
                <a:cxn ang="0">
                  <a:pos x="724" y="482"/>
                </a:cxn>
                <a:cxn ang="0">
                  <a:pos x="736" y="488"/>
                </a:cxn>
                <a:cxn ang="0">
                  <a:pos x="730" y="514"/>
                </a:cxn>
                <a:cxn ang="0">
                  <a:pos x="692" y="617"/>
                </a:cxn>
                <a:cxn ang="0">
                  <a:pos x="654" y="726"/>
                </a:cxn>
                <a:cxn ang="0">
                  <a:pos x="635" y="771"/>
                </a:cxn>
                <a:cxn ang="0">
                  <a:pos x="617" y="777"/>
                </a:cxn>
                <a:cxn ang="0">
                  <a:pos x="38" y="777"/>
                </a:cxn>
                <a:cxn ang="0">
                  <a:pos x="12" y="777"/>
                </a:cxn>
                <a:cxn ang="0">
                  <a:pos x="0" y="764"/>
                </a:cxn>
                <a:cxn ang="0">
                  <a:pos x="6" y="745"/>
                </a:cxn>
                <a:cxn ang="0">
                  <a:pos x="25" y="739"/>
                </a:cxn>
                <a:cxn ang="0">
                  <a:pos x="69" y="739"/>
                </a:cxn>
                <a:cxn ang="0">
                  <a:pos x="107" y="732"/>
                </a:cxn>
                <a:cxn ang="0">
                  <a:pos x="126" y="719"/>
                </a:cxn>
                <a:cxn ang="0">
                  <a:pos x="132" y="687"/>
                </a:cxn>
                <a:cxn ang="0">
                  <a:pos x="289" y="71"/>
                </a:cxn>
                <a:cxn ang="0">
                  <a:pos x="289" y="58"/>
                </a:cxn>
                <a:cxn ang="0">
                  <a:pos x="283" y="45"/>
                </a:cxn>
                <a:cxn ang="0">
                  <a:pos x="264" y="39"/>
                </a:cxn>
                <a:cxn ang="0">
                  <a:pos x="233" y="39"/>
                </a:cxn>
                <a:cxn ang="0">
                  <a:pos x="220" y="39"/>
                </a:cxn>
                <a:cxn ang="0">
                  <a:pos x="195" y="39"/>
                </a:cxn>
                <a:cxn ang="0">
                  <a:pos x="182" y="26"/>
                </a:cxn>
                <a:cxn ang="0">
                  <a:pos x="189" y="0"/>
                </a:cxn>
                <a:cxn ang="0">
                  <a:pos x="201" y="0"/>
                </a:cxn>
              </a:cxnLst>
              <a:rect l="0" t="0" r="r" b="b"/>
              <a:pathLst>
                <a:path w="736" h="777">
                  <a:moveTo>
                    <a:pt x="208" y="0"/>
                  </a:moveTo>
                  <a:lnTo>
                    <a:pt x="245" y="0"/>
                  </a:lnTo>
                  <a:lnTo>
                    <a:pt x="283" y="0"/>
                  </a:lnTo>
                  <a:lnTo>
                    <a:pt x="308" y="0"/>
                  </a:lnTo>
                  <a:lnTo>
                    <a:pt x="333" y="0"/>
                  </a:lnTo>
                  <a:lnTo>
                    <a:pt x="359" y="0"/>
                  </a:lnTo>
                  <a:lnTo>
                    <a:pt x="390" y="0"/>
                  </a:lnTo>
                  <a:lnTo>
                    <a:pt x="422" y="0"/>
                  </a:lnTo>
                  <a:lnTo>
                    <a:pt x="447" y="0"/>
                  </a:lnTo>
                  <a:lnTo>
                    <a:pt x="491" y="0"/>
                  </a:lnTo>
                  <a:lnTo>
                    <a:pt x="528" y="0"/>
                  </a:lnTo>
                  <a:lnTo>
                    <a:pt x="541" y="0"/>
                  </a:lnTo>
                  <a:lnTo>
                    <a:pt x="547" y="0"/>
                  </a:lnTo>
                  <a:lnTo>
                    <a:pt x="547" y="7"/>
                  </a:lnTo>
                  <a:lnTo>
                    <a:pt x="554" y="13"/>
                  </a:lnTo>
                  <a:lnTo>
                    <a:pt x="554" y="13"/>
                  </a:lnTo>
                  <a:lnTo>
                    <a:pt x="547" y="26"/>
                  </a:lnTo>
                  <a:lnTo>
                    <a:pt x="547" y="32"/>
                  </a:lnTo>
                  <a:lnTo>
                    <a:pt x="535" y="39"/>
                  </a:lnTo>
                  <a:lnTo>
                    <a:pt x="522" y="39"/>
                  </a:lnTo>
                  <a:lnTo>
                    <a:pt x="503" y="39"/>
                  </a:lnTo>
                  <a:lnTo>
                    <a:pt x="447" y="39"/>
                  </a:lnTo>
                  <a:lnTo>
                    <a:pt x="409" y="52"/>
                  </a:lnTo>
                  <a:lnTo>
                    <a:pt x="396" y="64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239" y="700"/>
                  </a:lnTo>
                  <a:lnTo>
                    <a:pt x="233" y="719"/>
                  </a:lnTo>
                  <a:lnTo>
                    <a:pt x="233" y="726"/>
                  </a:lnTo>
                  <a:lnTo>
                    <a:pt x="233" y="726"/>
                  </a:lnTo>
                  <a:lnTo>
                    <a:pt x="233" y="732"/>
                  </a:lnTo>
                  <a:lnTo>
                    <a:pt x="233" y="732"/>
                  </a:lnTo>
                  <a:lnTo>
                    <a:pt x="239" y="739"/>
                  </a:lnTo>
                  <a:lnTo>
                    <a:pt x="252" y="739"/>
                  </a:lnTo>
                  <a:lnTo>
                    <a:pt x="270" y="739"/>
                  </a:lnTo>
                  <a:lnTo>
                    <a:pt x="396" y="739"/>
                  </a:lnTo>
                  <a:lnTo>
                    <a:pt x="484" y="726"/>
                  </a:lnTo>
                  <a:lnTo>
                    <a:pt x="554" y="700"/>
                  </a:lnTo>
                  <a:lnTo>
                    <a:pt x="604" y="662"/>
                  </a:lnTo>
                  <a:lnTo>
                    <a:pt x="642" y="610"/>
                  </a:lnTo>
                  <a:lnTo>
                    <a:pt x="673" y="559"/>
                  </a:lnTo>
                  <a:lnTo>
                    <a:pt x="692" y="501"/>
                  </a:lnTo>
                  <a:lnTo>
                    <a:pt x="698" y="488"/>
                  </a:lnTo>
                  <a:lnTo>
                    <a:pt x="705" y="482"/>
                  </a:lnTo>
                  <a:lnTo>
                    <a:pt x="717" y="482"/>
                  </a:lnTo>
                  <a:lnTo>
                    <a:pt x="724" y="482"/>
                  </a:lnTo>
                  <a:lnTo>
                    <a:pt x="730" y="488"/>
                  </a:lnTo>
                  <a:lnTo>
                    <a:pt x="736" y="488"/>
                  </a:lnTo>
                  <a:lnTo>
                    <a:pt x="736" y="495"/>
                  </a:lnTo>
                  <a:lnTo>
                    <a:pt x="730" y="514"/>
                  </a:lnTo>
                  <a:lnTo>
                    <a:pt x="711" y="559"/>
                  </a:lnTo>
                  <a:lnTo>
                    <a:pt x="692" y="617"/>
                  </a:lnTo>
                  <a:lnTo>
                    <a:pt x="667" y="675"/>
                  </a:lnTo>
                  <a:lnTo>
                    <a:pt x="654" y="726"/>
                  </a:lnTo>
                  <a:lnTo>
                    <a:pt x="642" y="758"/>
                  </a:lnTo>
                  <a:lnTo>
                    <a:pt x="635" y="771"/>
                  </a:lnTo>
                  <a:lnTo>
                    <a:pt x="629" y="777"/>
                  </a:lnTo>
                  <a:lnTo>
                    <a:pt x="617" y="777"/>
                  </a:lnTo>
                  <a:lnTo>
                    <a:pt x="598" y="777"/>
                  </a:lnTo>
                  <a:lnTo>
                    <a:pt x="38" y="777"/>
                  </a:lnTo>
                  <a:lnTo>
                    <a:pt x="25" y="777"/>
                  </a:lnTo>
                  <a:lnTo>
                    <a:pt x="12" y="777"/>
                  </a:lnTo>
                  <a:lnTo>
                    <a:pt x="6" y="771"/>
                  </a:lnTo>
                  <a:lnTo>
                    <a:pt x="0" y="764"/>
                  </a:lnTo>
                  <a:lnTo>
                    <a:pt x="6" y="752"/>
                  </a:lnTo>
                  <a:lnTo>
                    <a:pt x="6" y="745"/>
                  </a:lnTo>
                  <a:lnTo>
                    <a:pt x="19" y="739"/>
                  </a:lnTo>
                  <a:lnTo>
                    <a:pt x="25" y="739"/>
                  </a:lnTo>
                  <a:lnTo>
                    <a:pt x="38" y="739"/>
                  </a:lnTo>
                  <a:lnTo>
                    <a:pt x="69" y="739"/>
                  </a:lnTo>
                  <a:lnTo>
                    <a:pt x="94" y="739"/>
                  </a:lnTo>
                  <a:lnTo>
                    <a:pt x="107" y="732"/>
                  </a:lnTo>
                  <a:lnTo>
                    <a:pt x="119" y="726"/>
                  </a:lnTo>
                  <a:lnTo>
                    <a:pt x="126" y="719"/>
                  </a:lnTo>
                  <a:lnTo>
                    <a:pt x="132" y="707"/>
                  </a:lnTo>
                  <a:lnTo>
                    <a:pt x="132" y="687"/>
                  </a:lnTo>
                  <a:lnTo>
                    <a:pt x="283" y="84"/>
                  </a:lnTo>
                  <a:lnTo>
                    <a:pt x="289" y="71"/>
                  </a:lnTo>
                  <a:lnTo>
                    <a:pt x="289" y="58"/>
                  </a:lnTo>
                  <a:lnTo>
                    <a:pt x="289" y="58"/>
                  </a:lnTo>
                  <a:lnTo>
                    <a:pt x="289" y="52"/>
                  </a:lnTo>
                  <a:lnTo>
                    <a:pt x="283" y="45"/>
                  </a:lnTo>
                  <a:lnTo>
                    <a:pt x="277" y="45"/>
                  </a:lnTo>
                  <a:lnTo>
                    <a:pt x="264" y="39"/>
                  </a:lnTo>
                  <a:lnTo>
                    <a:pt x="252" y="39"/>
                  </a:lnTo>
                  <a:lnTo>
                    <a:pt x="233" y="39"/>
                  </a:lnTo>
                  <a:lnTo>
                    <a:pt x="226" y="39"/>
                  </a:lnTo>
                  <a:lnTo>
                    <a:pt x="220" y="39"/>
                  </a:lnTo>
                  <a:lnTo>
                    <a:pt x="208" y="39"/>
                  </a:lnTo>
                  <a:lnTo>
                    <a:pt x="195" y="39"/>
                  </a:lnTo>
                  <a:lnTo>
                    <a:pt x="189" y="32"/>
                  </a:lnTo>
                  <a:lnTo>
                    <a:pt x="182" y="26"/>
                  </a:lnTo>
                  <a:lnTo>
                    <a:pt x="189" y="13"/>
                  </a:lnTo>
                  <a:lnTo>
                    <a:pt x="189" y="0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17315" y="2664"/>
              <a:ext cx="390" cy="533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45" y="6"/>
                </a:cxn>
                <a:cxn ang="0">
                  <a:pos x="302" y="25"/>
                </a:cxn>
                <a:cxn ang="0">
                  <a:pos x="346" y="57"/>
                </a:cxn>
                <a:cxn ang="0">
                  <a:pos x="377" y="102"/>
                </a:cxn>
                <a:cxn ang="0">
                  <a:pos x="390" y="160"/>
                </a:cxn>
                <a:cxn ang="0">
                  <a:pos x="377" y="212"/>
                </a:cxn>
                <a:cxn ang="0">
                  <a:pos x="346" y="263"/>
                </a:cxn>
                <a:cxn ang="0">
                  <a:pos x="302" y="302"/>
                </a:cxn>
                <a:cxn ang="0">
                  <a:pos x="252" y="340"/>
                </a:cxn>
                <a:cxn ang="0">
                  <a:pos x="170" y="391"/>
                </a:cxn>
                <a:cxn ang="0">
                  <a:pos x="94" y="456"/>
                </a:cxn>
                <a:cxn ang="0">
                  <a:pos x="245" y="456"/>
                </a:cxn>
                <a:cxn ang="0">
                  <a:pos x="258" y="456"/>
                </a:cxn>
                <a:cxn ang="0">
                  <a:pos x="270" y="456"/>
                </a:cxn>
                <a:cxn ang="0">
                  <a:pos x="289" y="456"/>
                </a:cxn>
                <a:cxn ang="0">
                  <a:pos x="308" y="449"/>
                </a:cxn>
                <a:cxn ang="0">
                  <a:pos x="321" y="449"/>
                </a:cxn>
                <a:cxn ang="0">
                  <a:pos x="327" y="449"/>
                </a:cxn>
                <a:cxn ang="0">
                  <a:pos x="340" y="436"/>
                </a:cxn>
                <a:cxn ang="0">
                  <a:pos x="340" y="424"/>
                </a:cxn>
                <a:cxn ang="0">
                  <a:pos x="346" y="404"/>
                </a:cxn>
                <a:cxn ang="0">
                  <a:pos x="352" y="391"/>
                </a:cxn>
                <a:cxn ang="0">
                  <a:pos x="352" y="379"/>
                </a:cxn>
                <a:cxn ang="0">
                  <a:pos x="384" y="379"/>
                </a:cxn>
                <a:cxn ang="0">
                  <a:pos x="390" y="379"/>
                </a:cxn>
                <a:cxn ang="0">
                  <a:pos x="359" y="533"/>
                </a:cxn>
                <a:cxn ang="0">
                  <a:pos x="0" y="533"/>
                </a:cxn>
                <a:cxn ang="0">
                  <a:pos x="0" y="507"/>
                </a:cxn>
                <a:cxn ang="0">
                  <a:pos x="0" y="501"/>
                </a:cxn>
                <a:cxn ang="0">
                  <a:pos x="0" y="501"/>
                </a:cxn>
                <a:cxn ang="0">
                  <a:pos x="6" y="494"/>
                </a:cxn>
                <a:cxn ang="0">
                  <a:pos x="195" y="327"/>
                </a:cxn>
                <a:cxn ang="0">
                  <a:pos x="252" y="276"/>
                </a:cxn>
                <a:cxn ang="0">
                  <a:pos x="289" y="218"/>
                </a:cxn>
                <a:cxn ang="0">
                  <a:pos x="302" y="160"/>
                </a:cxn>
                <a:cxn ang="0">
                  <a:pos x="289" y="102"/>
                </a:cxn>
                <a:cxn ang="0">
                  <a:pos x="264" y="64"/>
                </a:cxn>
                <a:cxn ang="0">
                  <a:pos x="214" y="38"/>
                </a:cxn>
                <a:cxn ang="0">
                  <a:pos x="164" y="32"/>
                </a:cxn>
                <a:cxn ang="0">
                  <a:pos x="94" y="51"/>
                </a:cxn>
                <a:cxn ang="0">
                  <a:pos x="44" y="96"/>
                </a:cxn>
                <a:cxn ang="0">
                  <a:pos x="63" y="96"/>
                </a:cxn>
                <a:cxn ang="0">
                  <a:pos x="75" y="109"/>
                </a:cxn>
                <a:cxn ang="0">
                  <a:pos x="82" y="122"/>
                </a:cxn>
                <a:cxn ang="0">
                  <a:pos x="88" y="141"/>
                </a:cxn>
                <a:cxn ang="0">
                  <a:pos x="82" y="160"/>
                </a:cxn>
                <a:cxn ang="0">
                  <a:pos x="75" y="173"/>
                </a:cxn>
                <a:cxn ang="0">
                  <a:pos x="69" y="179"/>
                </a:cxn>
                <a:cxn ang="0">
                  <a:pos x="57" y="186"/>
                </a:cxn>
                <a:cxn ang="0">
                  <a:pos x="44" y="186"/>
                </a:cxn>
                <a:cxn ang="0">
                  <a:pos x="38" y="186"/>
                </a:cxn>
                <a:cxn ang="0">
                  <a:pos x="25" y="186"/>
                </a:cxn>
                <a:cxn ang="0">
                  <a:pos x="12" y="179"/>
                </a:cxn>
                <a:cxn ang="0">
                  <a:pos x="6" y="173"/>
                </a:cxn>
                <a:cxn ang="0">
                  <a:pos x="0" y="160"/>
                </a:cxn>
                <a:cxn ang="0">
                  <a:pos x="0" y="141"/>
                </a:cxn>
                <a:cxn ang="0">
                  <a:pos x="12" y="83"/>
                </a:cxn>
                <a:cxn ang="0">
                  <a:pos x="50" y="38"/>
                </a:cxn>
                <a:cxn ang="0">
                  <a:pos x="107" y="13"/>
                </a:cxn>
                <a:cxn ang="0">
                  <a:pos x="182" y="0"/>
                </a:cxn>
              </a:cxnLst>
              <a:rect l="0" t="0" r="r" b="b"/>
              <a:pathLst>
                <a:path w="390" h="533">
                  <a:moveTo>
                    <a:pt x="182" y="0"/>
                  </a:moveTo>
                  <a:lnTo>
                    <a:pt x="245" y="6"/>
                  </a:lnTo>
                  <a:lnTo>
                    <a:pt x="302" y="25"/>
                  </a:lnTo>
                  <a:lnTo>
                    <a:pt x="346" y="57"/>
                  </a:lnTo>
                  <a:lnTo>
                    <a:pt x="377" y="102"/>
                  </a:lnTo>
                  <a:lnTo>
                    <a:pt x="390" y="160"/>
                  </a:lnTo>
                  <a:lnTo>
                    <a:pt x="377" y="212"/>
                  </a:lnTo>
                  <a:lnTo>
                    <a:pt x="346" y="263"/>
                  </a:lnTo>
                  <a:lnTo>
                    <a:pt x="302" y="302"/>
                  </a:lnTo>
                  <a:lnTo>
                    <a:pt x="252" y="340"/>
                  </a:lnTo>
                  <a:lnTo>
                    <a:pt x="170" y="391"/>
                  </a:lnTo>
                  <a:lnTo>
                    <a:pt x="94" y="456"/>
                  </a:lnTo>
                  <a:lnTo>
                    <a:pt x="245" y="456"/>
                  </a:lnTo>
                  <a:lnTo>
                    <a:pt x="258" y="456"/>
                  </a:lnTo>
                  <a:lnTo>
                    <a:pt x="270" y="456"/>
                  </a:lnTo>
                  <a:lnTo>
                    <a:pt x="289" y="456"/>
                  </a:lnTo>
                  <a:lnTo>
                    <a:pt x="308" y="449"/>
                  </a:lnTo>
                  <a:lnTo>
                    <a:pt x="321" y="449"/>
                  </a:lnTo>
                  <a:lnTo>
                    <a:pt x="327" y="449"/>
                  </a:lnTo>
                  <a:lnTo>
                    <a:pt x="340" y="436"/>
                  </a:lnTo>
                  <a:lnTo>
                    <a:pt x="340" y="424"/>
                  </a:lnTo>
                  <a:lnTo>
                    <a:pt x="346" y="404"/>
                  </a:lnTo>
                  <a:lnTo>
                    <a:pt x="352" y="391"/>
                  </a:lnTo>
                  <a:lnTo>
                    <a:pt x="352" y="379"/>
                  </a:lnTo>
                  <a:lnTo>
                    <a:pt x="384" y="379"/>
                  </a:lnTo>
                  <a:lnTo>
                    <a:pt x="390" y="379"/>
                  </a:lnTo>
                  <a:lnTo>
                    <a:pt x="359" y="533"/>
                  </a:lnTo>
                  <a:lnTo>
                    <a:pt x="0" y="533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6" y="494"/>
                  </a:lnTo>
                  <a:lnTo>
                    <a:pt x="195" y="327"/>
                  </a:lnTo>
                  <a:lnTo>
                    <a:pt x="252" y="276"/>
                  </a:lnTo>
                  <a:lnTo>
                    <a:pt x="289" y="218"/>
                  </a:lnTo>
                  <a:lnTo>
                    <a:pt x="302" y="160"/>
                  </a:lnTo>
                  <a:lnTo>
                    <a:pt x="289" y="102"/>
                  </a:lnTo>
                  <a:lnTo>
                    <a:pt x="264" y="64"/>
                  </a:lnTo>
                  <a:lnTo>
                    <a:pt x="214" y="38"/>
                  </a:lnTo>
                  <a:lnTo>
                    <a:pt x="164" y="32"/>
                  </a:lnTo>
                  <a:lnTo>
                    <a:pt x="94" y="51"/>
                  </a:lnTo>
                  <a:lnTo>
                    <a:pt x="44" y="96"/>
                  </a:lnTo>
                  <a:lnTo>
                    <a:pt x="63" y="96"/>
                  </a:lnTo>
                  <a:lnTo>
                    <a:pt x="75" y="109"/>
                  </a:lnTo>
                  <a:lnTo>
                    <a:pt x="82" y="122"/>
                  </a:lnTo>
                  <a:lnTo>
                    <a:pt x="88" y="141"/>
                  </a:lnTo>
                  <a:lnTo>
                    <a:pt x="82" y="160"/>
                  </a:lnTo>
                  <a:lnTo>
                    <a:pt x="75" y="173"/>
                  </a:lnTo>
                  <a:lnTo>
                    <a:pt x="69" y="179"/>
                  </a:lnTo>
                  <a:lnTo>
                    <a:pt x="57" y="186"/>
                  </a:lnTo>
                  <a:lnTo>
                    <a:pt x="44" y="186"/>
                  </a:lnTo>
                  <a:lnTo>
                    <a:pt x="38" y="186"/>
                  </a:lnTo>
                  <a:lnTo>
                    <a:pt x="25" y="186"/>
                  </a:lnTo>
                  <a:lnTo>
                    <a:pt x="12" y="179"/>
                  </a:lnTo>
                  <a:lnTo>
                    <a:pt x="6" y="173"/>
                  </a:lnTo>
                  <a:lnTo>
                    <a:pt x="0" y="160"/>
                  </a:lnTo>
                  <a:lnTo>
                    <a:pt x="0" y="141"/>
                  </a:lnTo>
                  <a:lnTo>
                    <a:pt x="12" y="83"/>
                  </a:lnTo>
                  <a:lnTo>
                    <a:pt x="50" y="38"/>
                  </a:lnTo>
                  <a:lnTo>
                    <a:pt x="107" y="1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8"/>
            <p:cNvSpPr>
              <a:spLocks noEditPoints="1"/>
            </p:cNvSpPr>
            <p:nvPr/>
          </p:nvSpPr>
          <p:spPr bwMode="auto">
            <a:xfrm>
              <a:off x="17995" y="1874"/>
              <a:ext cx="1214" cy="1104"/>
            </a:xfrm>
            <a:custGeom>
              <a:avLst/>
              <a:gdLst/>
              <a:ahLst/>
              <a:cxnLst>
                <a:cxn ang="0">
                  <a:pos x="591" y="51"/>
                </a:cxn>
                <a:cxn ang="0">
                  <a:pos x="553" y="57"/>
                </a:cxn>
                <a:cxn ang="0">
                  <a:pos x="541" y="90"/>
                </a:cxn>
                <a:cxn ang="0">
                  <a:pos x="534" y="109"/>
                </a:cxn>
                <a:cxn ang="0">
                  <a:pos x="308" y="1014"/>
                </a:cxn>
                <a:cxn ang="0">
                  <a:pos x="308" y="1027"/>
                </a:cxn>
                <a:cxn ang="0">
                  <a:pos x="302" y="1034"/>
                </a:cxn>
                <a:cxn ang="0">
                  <a:pos x="314" y="1053"/>
                </a:cxn>
                <a:cxn ang="0">
                  <a:pos x="541" y="1053"/>
                </a:cxn>
                <a:cxn ang="0">
                  <a:pos x="742" y="1008"/>
                </a:cxn>
                <a:cxn ang="0">
                  <a:pos x="868" y="912"/>
                </a:cxn>
                <a:cxn ang="0">
                  <a:pos x="969" y="777"/>
                </a:cxn>
                <a:cxn ang="0">
                  <a:pos x="1044" y="571"/>
                </a:cxn>
                <a:cxn ang="0">
                  <a:pos x="1076" y="404"/>
                </a:cxn>
                <a:cxn ang="0">
                  <a:pos x="1063" y="250"/>
                </a:cxn>
                <a:cxn ang="0">
                  <a:pos x="987" y="115"/>
                </a:cxn>
                <a:cxn ang="0">
                  <a:pos x="862" y="57"/>
                </a:cxn>
                <a:cxn ang="0">
                  <a:pos x="616" y="45"/>
                </a:cxn>
                <a:cxn ang="0">
                  <a:pos x="836" y="0"/>
                </a:cxn>
                <a:cxn ang="0">
                  <a:pos x="1044" y="57"/>
                </a:cxn>
                <a:cxn ang="0">
                  <a:pos x="1170" y="199"/>
                </a:cxn>
                <a:cxn ang="0">
                  <a:pos x="1214" y="411"/>
                </a:cxn>
                <a:cxn ang="0">
                  <a:pos x="1145" y="700"/>
                </a:cxn>
                <a:cxn ang="0">
                  <a:pos x="962" y="944"/>
                </a:cxn>
                <a:cxn ang="0">
                  <a:pos x="711" y="1085"/>
                </a:cxn>
                <a:cxn ang="0">
                  <a:pos x="44" y="1104"/>
                </a:cxn>
                <a:cxn ang="0">
                  <a:pos x="12" y="1104"/>
                </a:cxn>
                <a:cxn ang="0">
                  <a:pos x="0" y="1092"/>
                </a:cxn>
                <a:cxn ang="0">
                  <a:pos x="0" y="1072"/>
                </a:cxn>
                <a:cxn ang="0">
                  <a:pos x="12" y="1053"/>
                </a:cxn>
                <a:cxn ang="0">
                  <a:pos x="44" y="1053"/>
                </a:cxn>
                <a:cxn ang="0">
                  <a:pos x="144" y="1047"/>
                </a:cxn>
                <a:cxn ang="0">
                  <a:pos x="176" y="1008"/>
                </a:cxn>
                <a:cxn ang="0">
                  <a:pos x="188" y="976"/>
                </a:cxn>
                <a:cxn ang="0">
                  <a:pos x="402" y="96"/>
                </a:cxn>
                <a:cxn ang="0">
                  <a:pos x="409" y="77"/>
                </a:cxn>
                <a:cxn ang="0">
                  <a:pos x="396" y="57"/>
                </a:cxn>
                <a:cxn ang="0">
                  <a:pos x="371" y="51"/>
                </a:cxn>
                <a:cxn ang="0">
                  <a:pos x="327" y="51"/>
                </a:cxn>
                <a:cxn ang="0">
                  <a:pos x="283" y="45"/>
                </a:cxn>
                <a:cxn ang="0">
                  <a:pos x="258" y="38"/>
                </a:cxn>
                <a:cxn ang="0">
                  <a:pos x="258" y="13"/>
                </a:cxn>
                <a:cxn ang="0">
                  <a:pos x="276" y="0"/>
                </a:cxn>
                <a:cxn ang="0">
                  <a:pos x="302" y="0"/>
                </a:cxn>
              </a:cxnLst>
              <a:rect l="0" t="0" r="r" b="b"/>
              <a:pathLst>
                <a:path w="1214" h="1104">
                  <a:moveTo>
                    <a:pt x="616" y="45"/>
                  </a:moveTo>
                  <a:lnTo>
                    <a:pt x="591" y="51"/>
                  </a:lnTo>
                  <a:lnTo>
                    <a:pt x="566" y="51"/>
                  </a:lnTo>
                  <a:lnTo>
                    <a:pt x="553" y="57"/>
                  </a:lnTo>
                  <a:lnTo>
                    <a:pt x="547" y="70"/>
                  </a:lnTo>
                  <a:lnTo>
                    <a:pt x="541" y="90"/>
                  </a:lnTo>
                  <a:lnTo>
                    <a:pt x="534" y="109"/>
                  </a:lnTo>
                  <a:lnTo>
                    <a:pt x="534" y="109"/>
                  </a:lnTo>
                  <a:lnTo>
                    <a:pt x="314" y="1002"/>
                  </a:lnTo>
                  <a:lnTo>
                    <a:pt x="308" y="1014"/>
                  </a:lnTo>
                  <a:lnTo>
                    <a:pt x="308" y="1021"/>
                  </a:lnTo>
                  <a:lnTo>
                    <a:pt x="308" y="1027"/>
                  </a:lnTo>
                  <a:lnTo>
                    <a:pt x="308" y="1034"/>
                  </a:lnTo>
                  <a:lnTo>
                    <a:pt x="302" y="1034"/>
                  </a:lnTo>
                  <a:lnTo>
                    <a:pt x="308" y="1047"/>
                  </a:lnTo>
                  <a:lnTo>
                    <a:pt x="314" y="1053"/>
                  </a:lnTo>
                  <a:lnTo>
                    <a:pt x="327" y="1053"/>
                  </a:lnTo>
                  <a:lnTo>
                    <a:pt x="541" y="1053"/>
                  </a:lnTo>
                  <a:lnTo>
                    <a:pt x="648" y="1040"/>
                  </a:lnTo>
                  <a:lnTo>
                    <a:pt x="742" y="1008"/>
                  </a:lnTo>
                  <a:lnTo>
                    <a:pt x="818" y="963"/>
                  </a:lnTo>
                  <a:lnTo>
                    <a:pt x="868" y="912"/>
                  </a:lnTo>
                  <a:lnTo>
                    <a:pt x="906" y="873"/>
                  </a:lnTo>
                  <a:lnTo>
                    <a:pt x="969" y="777"/>
                  </a:lnTo>
                  <a:lnTo>
                    <a:pt x="1013" y="674"/>
                  </a:lnTo>
                  <a:lnTo>
                    <a:pt x="1044" y="571"/>
                  </a:lnTo>
                  <a:lnTo>
                    <a:pt x="1063" y="481"/>
                  </a:lnTo>
                  <a:lnTo>
                    <a:pt x="1076" y="404"/>
                  </a:lnTo>
                  <a:lnTo>
                    <a:pt x="1076" y="347"/>
                  </a:lnTo>
                  <a:lnTo>
                    <a:pt x="1063" y="250"/>
                  </a:lnTo>
                  <a:lnTo>
                    <a:pt x="1038" y="173"/>
                  </a:lnTo>
                  <a:lnTo>
                    <a:pt x="987" y="115"/>
                  </a:lnTo>
                  <a:lnTo>
                    <a:pt x="931" y="77"/>
                  </a:lnTo>
                  <a:lnTo>
                    <a:pt x="862" y="57"/>
                  </a:lnTo>
                  <a:lnTo>
                    <a:pt x="786" y="45"/>
                  </a:lnTo>
                  <a:lnTo>
                    <a:pt x="616" y="45"/>
                  </a:lnTo>
                  <a:close/>
                  <a:moveTo>
                    <a:pt x="302" y="0"/>
                  </a:moveTo>
                  <a:lnTo>
                    <a:pt x="836" y="0"/>
                  </a:lnTo>
                  <a:lnTo>
                    <a:pt x="950" y="13"/>
                  </a:lnTo>
                  <a:lnTo>
                    <a:pt x="1044" y="57"/>
                  </a:lnTo>
                  <a:lnTo>
                    <a:pt x="1113" y="122"/>
                  </a:lnTo>
                  <a:lnTo>
                    <a:pt x="1170" y="199"/>
                  </a:lnTo>
                  <a:lnTo>
                    <a:pt x="1201" y="302"/>
                  </a:lnTo>
                  <a:lnTo>
                    <a:pt x="1214" y="411"/>
                  </a:lnTo>
                  <a:lnTo>
                    <a:pt x="1195" y="558"/>
                  </a:lnTo>
                  <a:lnTo>
                    <a:pt x="1145" y="700"/>
                  </a:lnTo>
                  <a:lnTo>
                    <a:pt x="1063" y="835"/>
                  </a:lnTo>
                  <a:lnTo>
                    <a:pt x="962" y="944"/>
                  </a:lnTo>
                  <a:lnTo>
                    <a:pt x="843" y="1027"/>
                  </a:lnTo>
                  <a:lnTo>
                    <a:pt x="711" y="1085"/>
                  </a:lnTo>
                  <a:lnTo>
                    <a:pt x="572" y="1104"/>
                  </a:lnTo>
                  <a:lnTo>
                    <a:pt x="44" y="1104"/>
                  </a:lnTo>
                  <a:lnTo>
                    <a:pt x="25" y="1104"/>
                  </a:lnTo>
                  <a:lnTo>
                    <a:pt x="12" y="1104"/>
                  </a:lnTo>
                  <a:lnTo>
                    <a:pt x="6" y="1098"/>
                  </a:lnTo>
                  <a:lnTo>
                    <a:pt x="0" y="1092"/>
                  </a:lnTo>
                  <a:lnTo>
                    <a:pt x="0" y="1085"/>
                  </a:lnTo>
                  <a:lnTo>
                    <a:pt x="0" y="1072"/>
                  </a:lnTo>
                  <a:lnTo>
                    <a:pt x="6" y="1059"/>
                  </a:lnTo>
                  <a:lnTo>
                    <a:pt x="12" y="1053"/>
                  </a:lnTo>
                  <a:lnTo>
                    <a:pt x="25" y="1053"/>
                  </a:lnTo>
                  <a:lnTo>
                    <a:pt x="44" y="1053"/>
                  </a:lnTo>
                  <a:lnTo>
                    <a:pt x="106" y="1053"/>
                  </a:lnTo>
                  <a:lnTo>
                    <a:pt x="144" y="1047"/>
                  </a:lnTo>
                  <a:lnTo>
                    <a:pt x="169" y="1034"/>
                  </a:lnTo>
                  <a:lnTo>
                    <a:pt x="176" y="1008"/>
                  </a:lnTo>
                  <a:lnTo>
                    <a:pt x="188" y="976"/>
                  </a:lnTo>
                  <a:lnTo>
                    <a:pt x="188" y="976"/>
                  </a:lnTo>
                  <a:lnTo>
                    <a:pt x="402" y="109"/>
                  </a:lnTo>
                  <a:lnTo>
                    <a:pt x="402" y="96"/>
                  </a:lnTo>
                  <a:lnTo>
                    <a:pt x="409" y="83"/>
                  </a:lnTo>
                  <a:lnTo>
                    <a:pt x="409" y="77"/>
                  </a:lnTo>
                  <a:lnTo>
                    <a:pt x="402" y="70"/>
                  </a:lnTo>
                  <a:lnTo>
                    <a:pt x="396" y="57"/>
                  </a:lnTo>
                  <a:lnTo>
                    <a:pt x="390" y="57"/>
                  </a:lnTo>
                  <a:lnTo>
                    <a:pt x="371" y="51"/>
                  </a:lnTo>
                  <a:lnTo>
                    <a:pt x="352" y="51"/>
                  </a:lnTo>
                  <a:lnTo>
                    <a:pt x="327" y="51"/>
                  </a:lnTo>
                  <a:lnTo>
                    <a:pt x="302" y="45"/>
                  </a:lnTo>
                  <a:lnTo>
                    <a:pt x="283" y="45"/>
                  </a:lnTo>
                  <a:lnTo>
                    <a:pt x="270" y="45"/>
                  </a:lnTo>
                  <a:lnTo>
                    <a:pt x="258" y="38"/>
                  </a:lnTo>
                  <a:lnTo>
                    <a:pt x="258" y="32"/>
                  </a:lnTo>
                  <a:lnTo>
                    <a:pt x="258" y="13"/>
                  </a:lnTo>
                  <a:lnTo>
                    <a:pt x="264" y="6"/>
                  </a:lnTo>
                  <a:lnTo>
                    <a:pt x="276" y="0"/>
                  </a:lnTo>
                  <a:lnTo>
                    <a:pt x="289" y="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9"/>
            <p:cNvSpPr>
              <a:spLocks/>
            </p:cNvSpPr>
            <p:nvPr/>
          </p:nvSpPr>
          <p:spPr bwMode="auto">
            <a:xfrm>
              <a:off x="19341" y="1450"/>
              <a:ext cx="1359" cy="860"/>
            </a:xfrm>
            <a:custGeom>
              <a:avLst/>
              <a:gdLst/>
              <a:ahLst/>
              <a:cxnLst>
                <a:cxn ang="0">
                  <a:pos x="497" y="6"/>
                </a:cxn>
                <a:cxn ang="0">
                  <a:pos x="497" y="13"/>
                </a:cxn>
                <a:cxn ang="0">
                  <a:pos x="541" y="205"/>
                </a:cxn>
                <a:cxn ang="0">
                  <a:pos x="699" y="642"/>
                </a:cxn>
                <a:cxn ang="0">
                  <a:pos x="818" y="533"/>
                </a:cxn>
                <a:cxn ang="0">
                  <a:pos x="1101" y="237"/>
                </a:cxn>
                <a:cxn ang="0">
                  <a:pos x="1303" y="6"/>
                </a:cxn>
                <a:cxn ang="0">
                  <a:pos x="1315" y="0"/>
                </a:cxn>
                <a:cxn ang="0">
                  <a:pos x="1328" y="19"/>
                </a:cxn>
                <a:cxn ang="0">
                  <a:pos x="1322" y="38"/>
                </a:cxn>
                <a:cxn ang="0">
                  <a:pos x="1290" y="237"/>
                </a:cxn>
                <a:cxn ang="0">
                  <a:pos x="1252" y="552"/>
                </a:cxn>
                <a:cxn ang="0">
                  <a:pos x="1252" y="674"/>
                </a:cxn>
                <a:cxn ang="0">
                  <a:pos x="1259" y="745"/>
                </a:cxn>
                <a:cxn ang="0">
                  <a:pos x="1290" y="764"/>
                </a:cxn>
                <a:cxn ang="0">
                  <a:pos x="1322" y="758"/>
                </a:cxn>
                <a:cxn ang="0">
                  <a:pos x="1353" y="751"/>
                </a:cxn>
                <a:cxn ang="0">
                  <a:pos x="1341" y="783"/>
                </a:cxn>
                <a:cxn ang="0">
                  <a:pos x="1215" y="841"/>
                </a:cxn>
                <a:cxn ang="0">
                  <a:pos x="1171" y="822"/>
                </a:cxn>
                <a:cxn ang="0">
                  <a:pos x="1152" y="790"/>
                </a:cxn>
                <a:cxn ang="0">
                  <a:pos x="1145" y="719"/>
                </a:cxn>
                <a:cxn ang="0">
                  <a:pos x="1152" y="591"/>
                </a:cxn>
                <a:cxn ang="0">
                  <a:pos x="1183" y="282"/>
                </a:cxn>
                <a:cxn ang="0">
                  <a:pos x="1127" y="295"/>
                </a:cxn>
                <a:cxn ang="0">
                  <a:pos x="950" y="481"/>
                </a:cxn>
                <a:cxn ang="0">
                  <a:pos x="818" y="623"/>
                </a:cxn>
                <a:cxn ang="0">
                  <a:pos x="680" y="758"/>
                </a:cxn>
                <a:cxn ang="0">
                  <a:pos x="642" y="751"/>
                </a:cxn>
                <a:cxn ang="0">
                  <a:pos x="604" y="693"/>
                </a:cxn>
                <a:cxn ang="0">
                  <a:pos x="504" y="437"/>
                </a:cxn>
                <a:cxn ang="0">
                  <a:pos x="403" y="295"/>
                </a:cxn>
                <a:cxn ang="0">
                  <a:pos x="309" y="584"/>
                </a:cxn>
                <a:cxn ang="0">
                  <a:pos x="239" y="738"/>
                </a:cxn>
                <a:cxn ang="0">
                  <a:pos x="113" y="860"/>
                </a:cxn>
                <a:cxn ang="0">
                  <a:pos x="63" y="854"/>
                </a:cxn>
                <a:cxn ang="0">
                  <a:pos x="13" y="828"/>
                </a:cxn>
                <a:cxn ang="0">
                  <a:pos x="0" y="803"/>
                </a:cxn>
                <a:cxn ang="0">
                  <a:pos x="19" y="745"/>
                </a:cxn>
                <a:cxn ang="0">
                  <a:pos x="51" y="713"/>
                </a:cxn>
                <a:cxn ang="0">
                  <a:pos x="57" y="719"/>
                </a:cxn>
                <a:cxn ang="0">
                  <a:pos x="120" y="745"/>
                </a:cxn>
                <a:cxn ang="0">
                  <a:pos x="176" y="738"/>
                </a:cxn>
                <a:cxn ang="0">
                  <a:pos x="239" y="642"/>
                </a:cxn>
                <a:cxn ang="0">
                  <a:pos x="365" y="282"/>
                </a:cxn>
                <a:cxn ang="0">
                  <a:pos x="403" y="58"/>
                </a:cxn>
                <a:cxn ang="0">
                  <a:pos x="434" y="19"/>
                </a:cxn>
                <a:cxn ang="0">
                  <a:pos x="478" y="0"/>
                </a:cxn>
              </a:cxnLst>
              <a:rect l="0" t="0" r="r" b="b"/>
              <a:pathLst>
                <a:path w="1359" h="860">
                  <a:moveTo>
                    <a:pt x="478" y="0"/>
                  </a:moveTo>
                  <a:lnTo>
                    <a:pt x="485" y="0"/>
                  </a:lnTo>
                  <a:lnTo>
                    <a:pt x="497" y="6"/>
                  </a:lnTo>
                  <a:lnTo>
                    <a:pt x="497" y="6"/>
                  </a:lnTo>
                  <a:lnTo>
                    <a:pt x="497" y="6"/>
                  </a:lnTo>
                  <a:lnTo>
                    <a:pt x="497" y="13"/>
                  </a:lnTo>
                  <a:lnTo>
                    <a:pt x="504" y="25"/>
                  </a:lnTo>
                  <a:lnTo>
                    <a:pt x="504" y="38"/>
                  </a:lnTo>
                  <a:lnTo>
                    <a:pt x="541" y="205"/>
                  </a:lnTo>
                  <a:lnTo>
                    <a:pt x="592" y="372"/>
                  </a:lnTo>
                  <a:lnTo>
                    <a:pt x="642" y="520"/>
                  </a:lnTo>
                  <a:lnTo>
                    <a:pt x="699" y="642"/>
                  </a:lnTo>
                  <a:lnTo>
                    <a:pt x="743" y="604"/>
                  </a:lnTo>
                  <a:lnTo>
                    <a:pt x="780" y="571"/>
                  </a:lnTo>
                  <a:lnTo>
                    <a:pt x="818" y="533"/>
                  </a:lnTo>
                  <a:lnTo>
                    <a:pt x="862" y="494"/>
                  </a:lnTo>
                  <a:lnTo>
                    <a:pt x="913" y="437"/>
                  </a:lnTo>
                  <a:lnTo>
                    <a:pt x="1101" y="237"/>
                  </a:lnTo>
                  <a:lnTo>
                    <a:pt x="1290" y="25"/>
                  </a:lnTo>
                  <a:lnTo>
                    <a:pt x="1296" y="13"/>
                  </a:lnTo>
                  <a:lnTo>
                    <a:pt x="1303" y="6"/>
                  </a:lnTo>
                  <a:lnTo>
                    <a:pt x="1309" y="0"/>
                  </a:lnTo>
                  <a:lnTo>
                    <a:pt x="1315" y="0"/>
                  </a:lnTo>
                  <a:lnTo>
                    <a:pt x="1315" y="0"/>
                  </a:lnTo>
                  <a:lnTo>
                    <a:pt x="1322" y="0"/>
                  </a:lnTo>
                  <a:lnTo>
                    <a:pt x="1328" y="6"/>
                  </a:lnTo>
                  <a:lnTo>
                    <a:pt x="1328" y="19"/>
                  </a:lnTo>
                  <a:lnTo>
                    <a:pt x="1328" y="19"/>
                  </a:lnTo>
                  <a:lnTo>
                    <a:pt x="1328" y="32"/>
                  </a:lnTo>
                  <a:lnTo>
                    <a:pt x="1322" y="38"/>
                  </a:lnTo>
                  <a:lnTo>
                    <a:pt x="1322" y="45"/>
                  </a:lnTo>
                  <a:lnTo>
                    <a:pt x="1303" y="135"/>
                  </a:lnTo>
                  <a:lnTo>
                    <a:pt x="1290" y="237"/>
                  </a:lnTo>
                  <a:lnTo>
                    <a:pt x="1271" y="353"/>
                  </a:lnTo>
                  <a:lnTo>
                    <a:pt x="1259" y="462"/>
                  </a:lnTo>
                  <a:lnTo>
                    <a:pt x="1252" y="552"/>
                  </a:lnTo>
                  <a:lnTo>
                    <a:pt x="1252" y="629"/>
                  </a:lnTo>
                  <a:lnTo>
                    <a:pt x="1252" y="642"/>
                  </a:lnTo>
                  <a:lnTo>
                    <a:pt x="1252" y="674"/>
                  </a:lnTo>
                  <a:lnTo>
                    <a:pt x="1252" y="713"/>
                  </a:lnTo>
                  <a:lnTo>
                    <a:pt x="1259" y="732"/>
                  </a:lnTo>
                  <a:lnTo>
                    <a:pt x="1259" y="745"/>
                  </a:lnTo>
                  <a:lnTo>
                    <a:pt x="1265" y="758"/>
                  </a:lnTo>
                  <a:lnTo>
                    <a:pt x="1278" y="764"/>
                  </a:lnTo>
                  <a:lnTo>
                    <a:pt x="1290" y="764"/>
                  </a:lnTo>
                  <a:lnTo>
                    <a:pt x="1296" y="764"/>
                  </a:lnTo>
                  <a:lnTo>
                    <a:pt x="1309" y="758"/>
                  </a:lnTo>
                  <a:lnTo>
                    <a:pt x="1322" y="758"/>
                  </a:lnTo>
                  <a:lnTo>
                    <a:pt x="1334" y="751"/>
                  </a:lnTo>
                  <a:lnTo>
                    <a:pt x="1347" y="751"/>
                  </a:lnTo>
                  <a:lnTo>
                    <a:pt x="1353" y="751"/>
                  </a:lnTo>
                  <a:lnTo>
                    <a:pt x="1353" y="751"/>
                  </a:lnTo>
                  <a:lnTo>
                    <a:pt x="1359" y="758"/>
                  </a:lnTo>
                  <a:lnTo>
                    <a:pt x="1341" y="783"/>
                  </a:lnTo>
                  <a:lnTo>
                    <a:pt x="1309" y="809"/>
                  </a:lnTo>
                  <a:lnTo>
                    <a:pt x="1259" y="828"/>
                  </a:lnTo>
                  <a:lnTo>
                    <a:pt x="1215" y="841"/>
                  </a:lnTo>
                  <a:lnTo>
                    <a:pt x="1196" y="835"/>
                  </a:lnTo>
                  <a:lnTo>
                    <a:pt x="1177" y="828"/>
                  </a:lnTo>
                  <a:lnTo>
                    <a:pt x="1171" y="822"/>
                  </a:lnTo>
                  <a:lnTo>
                    <a:pt x="1164" y="809"/>
                  </a:lnTo>
                  <a:lnTo>
                    <a:pt x="1158" y="803"/>
                  </a:lnTo>
                  <a:lnTo>
                    <a:pt x="1152" y="790"/>
                  </a:lnTo>
                  <a:lnTo>
                    <a:pt x="1152" y="783"/>
                  </a:lnTo>
                  <a:lnTo>
                    <a:pt x="1152" y="751"/>
                  </a:lnTo>
                  <a:lnTo>
                    <a:pt x="1145" y="719"/>
                  </a:lnTo>
                  <a:lnTo>
                    <a:pt x="1145" y="700"/>
                  </a:lnTo>
                  <a:lnTo>
                    <a:pt x="1145" y="681"/>
                  </a:lnTo>
                  <a:lnTo>
                    <a:pt x="1152" y="591"/>
                  </a:lnTo>
                  <a:lnTo>
                    <a:pt x="1158" y="488"/>
                  </a:lnTo>
                  <a:lnTo>
                    <a:pt x="1171" y="379"/>
                  </a:lnTo>
                  <a:lnTo>
                    <a:pt x="1183" y="282"/>
                  </a:lnTo>
                  <a:lnTo>
                    <a:pt x="1196" y="218"/>
                  </a:lnTo>
                  <a:lnTo>
                    <a:pt x="1164" y="250"/>
                  </a:lnTo>
                  <a:lnTo>
                    <a:pt x="1127" y="295"/>
                  </a:lnTo>
                  <a:lnTo>
                    <a:pt x="1095" y="327"/>
                  </a:lnTo>
                  <a:lnTo>
                    <a:pt x="1095" y="327"/>
                  </a:lnTo>
                  <a:lnTo>
                    <a:pt x="950" y="481"/>
                  </a:lnTo>
                  <a:lnTo>
                    <a:pt x="919" y="520"/>
                  </a:lnTo>
                  <a:lnTo>
                    <a:pt x="869" y="571"/>
                  </a:lnTo>
                  <a:lnTo>
                    <a:pt x="818" y="623"/>
                  </a:lnTo>
                  <a:lnTo>
                    <a:pt x="768" y="674"/>
                  </a:lnTo>
                  <a:lnTo>
                    <a:pt x="718" y="719"/>
                  </a:lnTo>
                  <a:lnTo>
                    <a:pt x="680" y="758"/>
                  </a:lnTo>
                  <a:lnTo>
                    <a:pt x="661" y="764"/>
                  </a:lnTo>
                  <a:lnTo>
                    <a:pt x="655" y="764"/>
                  </a:lnTo>
                  <a:lnTo>
                    <a:pt x="642" y="751"/>
                  </a:lnTo>
                  <a:lnTo>
                    <a:pt x="629" y="738"/>
                  </a:lnTo>
                  <a:lnTo>
                    <a:pt x="617" y="713"/>
                  </a:lnTo>
                  <a:lnTo>
                    <a:pt x="604" y="693"/>
                  </a:lnTo>
                  <a:lnTo>
                    <a:pt x="598" y="674"/>
                  </a:lnTo>
                  <a:lnTo>
                    <a:pt x="548" y="571"/>
                  </a:lnTo>
                  <a:lnTo>
                    <a:pt x="504" y="437"/>
                  </a:lnTo>
                  <a:lnTo>
                    <a:pt x="460" y="302"/>
                  </a:lnTo>
                  <a:lnTo>
                    <a:pt x="428" y="173"/>
                  </a:lnTo>
                  <a:lnTo>
                    <a:pt x="403" y="295"/>
                  </a:lnTo>
                  <a:lnTo>
                    <a:pt x="371" y="411"/>
                  </a:lnTo>
                  <a:lnTo>
                    <a:pt x="334" y="507"/>
                  </a:lnTo>
                  <a:lnTo>
                    <a:pt x="309" y="584"/>
                  </a:lnTo>
                  <a:lnTo>
                    <a:pt x="283" y="636"/>
                  </a:lnTo>
                  <a:lnTo>
                    <a:pt x="264" y="681"/>
                  </a:lnTo>
                  <a:lnTo>
                    <a:pt x="239" y="738"/>
                  </a:lnTo>
                  <a:lnTo>
                    <a:pt x="202" y="796"/>
                  </a:lnTo>
                  <a:lnTo>
                    <a:pt x="157" y="848"/>
                  </a:lnTo>
                  <a:lnTo>
                    <a:pt x="113" y="860"/>
                  </a:lnTo>
                  <a:lnTo>
                    <a:pt x="101" y="860"/>
                  </a:lnTo>
                  <a:lnTo>
                    <a:pt x="82" y="860"/>
                  </a:lnTo>
                  <a:lnTo>
                    <a:pt x="63" y="854"/>
                  </a:lnTo>
                  <a:lnTo>
                    <a:pt x="44" y="848"/>
                  </a:lnTo>
                  <a:lnTo>
                    <a:pt x="25" y="835"/>
                  </a:lnTo>
                  <a:lnTo>
                    <a:pt x="13" y="828"/>
                  </a:lnTo>
                  <a:lnTo>
                    <a:pt x="6" y="815"/>
                  </a:lnTo>
                  <a:lnTo>
                    <a:pt x="0" y="809"/>
                  </a:lnTo>
                  <a:lnTo>
                    <a:pt x="0" y="803"/>
                  </a:lnTo>
                  <a:lnTo>
                    <a:pt x="6" y="783"/>
                  </a:lnTo>
                  <a:lnTo>
                    <a:pt x="13" y="764"/>
                  </a:lnTo>
                  <a:lnTo>
                    <a:pt x="19" y="745"/>
                  </a:lnTo>
                  <a:lnTo>
                    <a:pt x="25" y="726"/>
                  </a:lnTo>
                  <a:lnTo>
                    <a:pt x="38" y="713"/>
                  </a:lnTo>
                  <a:lnTo>
                    <a:pt x="51" y="713"/>
                  </a:lnTo>
                  <a:lnTo>
                    <a:pt x="51" y="713"/>
                  </a:lnTo>
                  <a:lnTo>
                    <a:pt x="51" y="713"/>
                  </a:lnTo>
                  <a:lnTo>
                    <a:pt x="57" y="719"/>
                  </a:lnTo>
                  <a:lnTo>
                    <a:pt x="76" y="732"/>
                  </a:lnTo>
                  <a:lnTo>
                    <a:pt x="101" y="738"/>
                  </a:lnTo>
                  <a:lnTo>
                    <a:pt x="120" y="745"/>
                  </a:lnTo>
                  <a:lnTo>
                    <a:pt x="139" y="745"/>
                  </a:lnTo>
                  <a:lnTo>
                    <a:pt x="151" y="751"/>
                  </a:lnTo>
                  <a:lnTo>
                    <a:pt x="176" y="738"/>
                  </a:lnTo>
                  <a:lnTo>
                    <a:pt x="202" y="706"/>
                  </a:lnTo>
                  <a:lnTo>
                    <a:pt x="227" y="668"/>
                  </a:lnTo>
                  <a:lnTo>
                    <a:pt x="239" y="642"/>
                  </a:lnTo>
                  <a:lnTo>
                    <a:pt x="296" y="501"/>
                  </a:lnTo>
                  <a:lnTo>
                    <a:pt x="334" y="385"/>
                  </a:lnTo>
                  <a:lnTo>
                    <a:pt x="365" y="282"/>
                  </a:lnTo>
                  <a:lnTo>
                    <a:pt x="384" y="192"/>
                  </a:lnTo>
                  <a:lnTo>
                    <a:pt x="397" y="115"/>
                  </a:lnTo>
                  <a:lnTo>
                    <a:pt x="403" y="58"/>
                  </a:lnTo>
                  <a:lnTo>
                    <a:pt x="409" y="45"/>
                  </a:lnTo>
                  <a:lnTo>
                    <a:pt x="422" y="25"/>
                  </a:lnTo>
                  <a:lnTo>
                    <a:pt x="434" y="19"/>
                  </a:lnTo>
                  <a:lnTo>
                    <a:pt x="453" y="6"/>
                  </a:lnTo>
                  <a:lnTo>
                    <a:pt x="466" y="0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0"/>
            <p:cNvSpPr>
              <a:spLocks noEditPoints="1"/>
            </p:cNvSpPr>
            <p:nvPr/>
          </p:nvSpPr>
          <p:spPr bwMode="auto">
            <a:xfrm>
              <a:off x="20851" y="1880"/>
              <a:ext cx="403" cy="552"/>
            </a:xfrm>
            <a:custGeom>
              <a:avLst/>
              <a:gdLst/>
              <a:ahLst/>
              <a:cxnLst>
                <a:cxn ang="0">
                  <a:pos x="202" y="26"/>
                </a:cxn>
                <a:cxn ang="0">
                  <a:pos x="170" y="32"/>
                </a:cxn>
                <a:cxn ang="0">
                  <a:pos x="139" y="39"/>
                </a:cxn>
                <a:cxn ang="0">
                  <a:pos x="107" y="64"/>
                </a:cxn>
                <a:cxn ang="0">
                  <a:pos x="89" y="109"/>
                </a:cxn>
                <a:cxn ang="0">
                  <a:pos x="76" y="180"/>
                </a:cxn>
                <a:cxn ang="0">
                  <a:pos x="76" y="263"/>
                </a:cxn>
                <a:cxn ang="0">
                  <a:pos x="76" y="360"/>
                </a:cxn>
                <a:cxn ang="0">
                  <a:pos x="89" y="430"/>
                </a:cxn>
                <a:cxn ang="0">
                  <a:pos x="107" y="482"/>
                </a:cxn>
                <a:cxn ang="0">
                  <a:pos x="139" y="507"/>
                </a:cxn>
                <a:cxn ang="0">
                  <a:pos x="177" y="520"/>
                </a:cxn>
                <a:cxn ang="0">
                  <a:pos x="202" y="527"/>
                </a:cxn>
                <a:cxn ang="0">
                  <a:pos x="202" y="527"/>
                </a:cxn>
                <a:cxn ang="0">
                  <a:pos x="202" y="527"/>
                </a:cxn>
                <a:cxn ang="0">
                  <a:pos x="202" y="527"/>
                </a:cxn>
                <a:cxn ang="0">
                  <a:pos x="227" y="520"/>
                </a:cxn>
                <a:cxn ang="0">
                  <a:pos x="265" y="507"/>
                </a:cxn>
                <a:cxn ang="0">
                  <a:pos x="290" y="482"/>
                </a:cxn>
                <a:cxn ang="0">
                  <a:pos x="315" y="437"/>
                </a:cxn>
                <a:cxn ang="0">
                  <a:pos x="328" y="353"/>
                </a:cxn>
                <a:cxn ang="0">
                  <a:pos x="328" y="263"/>
                </a:cxn>
                <a:cxn ang="0">
                  <a:pos x="328" y="218"/>
                </a:cxn>
                <a:cxn ang="0">
                  <a:pos x="321" y="161"/>
                </a:cxn>
                <a:cxn ang="0">
                  <a:pos x="315" y="116"/>
                </a:cxn>
                <a:cxn ang="0">
                  <a:pos x="290" y="64"/>
                </a:cxn>
                <a:cxn ang="0">
                  <a:pos x="252" y="39"/>
                </a:cxn>
                <a:cxn ang="0">
                  <a:pos x="202" y="26"/>
                </a:cxn>
                <a:cxn ang="0">
                  <a:pos x="202" y="0"/>
                </a:cxn>
                <a:cxn ang="0">
                  <a:pos x="271" y="13"/>
                </a:cxn>
                <a:cxn ang="0">
                  <a:pos x="321" y="39"/>
                </a:cxn>
                <a:cxn ang="0">
                  <a:pos x="353" y="71"/>
                </a:cxn>
                <a:cxn ang="0">
                  <a:pos x="378" y="116"/>
                </a:cxn>
                <a:cxn ang="0">
                  <a:pos x="397" y="167"/>
                </a:cxn>
                <a:cxn ang="0">
                  <a:pos x="403" y="212"/>
                </a:cxn>
                <a:cxn ang="0">
                  <a:pos x="403" y="251"/>
                </a:cxn>
                <a:cxn ang="0">
                  <a:pos x="403" y="276"/>
                </a:cxn>
                <a:cxn ang="0">
                  <a:pos x="403" y="308"/>
                </a:cxn>
                <a:cxn ang="0">
                  <a:pos x="403" y="347"/>
                </a:cxn>
                <a:cxn ang="0">
                  <a:pos x="397" y="392"/>
                </a:cxn>
                <a:cxn ang="0">
                  <a:pos x="378" y="437"/>
                </a:cxn>
                <a:cxn ang="0">
                  <a:pos x="353" y="482"/>
                </a:cxn>
                <a:cxn ang="0">
                  <a:pos x="321" y="514"/>
                </a:cxn>
                <a:cxn ang="0">
                  <a:pos x="271" y="540"/>
                </a:cxn>
                <a:cxn ang="0">
                  <a:pos x="202" y="552"/>
                </a:cxn>
                <a:cxn ang="0">
                  <a:pos x="133" y="540"/>
                </a:cxn>
                <a:cxn ang="0">
                  <a:pos x="82" y="514"/>
                </a:cxn>
                <a:cxn ang="0">
                  <a:pos x="45" y="482"/>
                </a:cxn>
                <a:cxn ang="0">
                  <a:pos x="26" y="437"/>
                </a:cxn>
                <a:cxn ang="0">
                  <a:pos x="7" y="392"/>
                </a:cxn>
                <a:cxn ang="0">
                  <a:pos x="0" y="347"/>
                </a:cxn>
                <a:cxn ang="0">
                  <a:pos x="0" y="308"/>
                </a:cxn>
                <a:cxn ang="0">
                  <a:pos x="0" y="276"/>
                </a:cxn>
                <a:cxn ang="0">
                  <a:pos x="0" y="251"/>
                </a:cxn>
                <a:cxn ang="0">
                  <a:pos x="0" y="212"/>
                </a:cxn>
                <a:cxn ang="0">
                  <a:pos x="7" y="167"/>
                </a:cxn>
                <a:cxn ang="0">
                  <a:pos x="26" y="116"/>
                </a:cxn>
                <a:cxn ang="0">
                  <a:pos x="45" y="71"/>
                </a:cxn>
                <a:cxn ang="0">
                  <a:pos x="82" y="39"/>
                </a:cxn>
                <a:cxn ang="0">
                  <a:pos x="133" y="13"/>
                </a:cxn>
                <a:cxn ang="0">
                  <a:pos x="202" y="0"/>
                </a:cxn>
              </a:cxnLst>
              <a:rect l="0" t="0" r="r" b="b"/>
              <a:pathLst>
                <a:path w="403" h="552">
                  <a:moveTo>
                    <a:pt x="202" y="26"/>
                  </a:moveTo>
                  <a:lnTo>
                    <a:pt x="170" y="32"/>
                  </a:lnTo>
                  <a:lnTo>
                    <a:pt x="139" y="39"/>
                  </a:lnTo>
                  <a:lnTo>
                    <a:pt x="107" y="64"/>
                  </a:lnTo>
                  <a:lnTo>
                    <a:pt x="89" y="109"/>
                  </a:lnTo>
                  <a:lnTo>
                    <a:pt x="76" y="180"/>
                  </a:lnTo>
                  <a:lnTo>
                    <a:pt x="76" y="263"/>
                  </a:lnTo>
                  <a:lnTo>
                    <a:pt x="76" y="360"/>
                  </a:lnTo>
                  <a:lnTo>
                    <a:pt x="89" y="430"/>
                  </a:lnTo>
                  <a:lnTo>
                    <a:pt x="107" y="482"/>
                  </a:lnTo>
                  <a:lnTo>
                    <a:pt x="139" y="507"/>
                  </a:lnTo>
                  <a:lnTo>
                    <a:pt x="177" y="520"/>
                  </a:lnTo>
                  <a:lnTo>
                    <a:pt x="202" y="527"/>
                  </a:lnTo>
                  <a:lnTo>
                    <a:pt x="202" y="527"/>
                  </a:lnTo>
                  <a:lnTo>
                    <a:pt x="202" y="527"/>
                  </a:lnTo>
                  <a:lnTo>
                    <a:pt x="202" y="527"/>
                  </a:lnTo>
                  <a:lnTo>
                    <a:pt x="227" y="520"/>
                  </a:lnTo>
                  <a:lnTo>
                    <a:pt x="265" y="507"/>
                  </a:lnTo>
                  <a:lnTo>
                    <a:pt x="290" y="482"/>
                  </a:lnTo>
                  <a:lnTo>
                    <a:pt x="315" y="437"/>
                  </a:lnTo>
                  <a:lnTo>
                    <a:pt x="328" y="353"/>
                  </a:lnTo>
                  <a:lnTo>
                    <a:pt x="328" y="263"/>
                  </a:lnTo>
                  <a:lnTo>
                    <a:pt x="328" y="218"/>
                  </a:lnTo>
                  <a:lnTo>
                    <a:pt x="321" y="161"/>
                  </a:lnTo>
                  <a:lnTo>
                    <a:pt x="315" y="116"/>
                  </a:lnTo>
                  <a:lnTo>
                    <a:pt x="290" y="64"/>
                  </a:lnTo>
                  <a:lnTo>
                    <a:pt x="252" y="39"/>
                  </a:lnTo>
                  <a:lnTo>
                    <a:pt x="202" y="26"/>
                  </a:lnTo>
                  <a:close/>
                  <a:moveTo>
                    <a:pt x="202" y="0"/>
                  </a:moveTo>
                  <a:lnTo>
                    <a:pt x="271" y="13"/>
                  </a:lnTo>
                  <a:lnTo>
                    <a:pt x="321" y="39"/>
                  </a:lnTo>
                  <a:lnTo>
                    <a:pt x="353" y="71"/>
                  </a:lnTo>
                  <a:lnTo>
                    <a:pt x="378" y="116"/>
                  </a:lnTo>
                  <a:lnTo>
                    <a:pt x="397" y="167"/>
                  </a:lnTo>
                  <a:lnTo>
                    <a:pt x="403" y="212"/>
                  </a:lnTo>
                  <a:lnTo>
                    <a:pt x="403" y="251"/>
                  </a:lnTo>
                  <a:lnTo>
                    <a:pt x="403" y="276"/>
                  </a:lnTo>
                  <a:lnTo>
                    <a:pt x="403" y="308"/>
                  </a:lnTo>
                  <a:lnTo>
                    <a:pt x="403" y="347"/>
                  </a:lnTo>
                  <a:lnTo>
                    <a:pt x="397" y="392"/>
                  </a:lnTo>
                  <a:lnTo>
                    <a:pt x="378" y="437"/>
                  </a:lnTo>
                  <a:lnTo>
                    <a:pt x="353" y="482"/>
                  </a:lnTo>
                  <a:lnTo>
                    <a:pt x="321" y="514"/>
                  </a:lnTo>
                  <a:lnTo>
                    <a:pt x="271" y="540"/>
                  </a:lnTo>
                  <a:lnTo>
                    <a:pt x="202" y="552"/>
                  </a:lnTo>
                  <a:lnTo>
                    <a:pt x="133" y="540"/>
                  </a:lnTo>
                  <a:lnTo>
                    <a:pt x="82" y="514"/>
                  </a:lnTo>
                  <a:lnTo>
                    <a:pt x="45" y="482"/>
                  </a:lnTo>
                  <a:lnTo>
                    <a:pt x="26" y="437"/>
                  </a:lnTo>
                  <a:lnTo>
                    <a:pt x="7" y="392"/>
                  </a:lnTo>
                  <a:lnTo>
                    <a:pt x="0" y="347"/>
                  </a:lnTo>
                  <a:lnTo>
                    <a:pt x="0" y="308"/>
                  </a:lnTo>
                  <a:lnTo>
                    <a:pt x="0" y="276"/>
                  </a:lnTo>
                  <a:lnTo>
                    <a:pt x="0" y="251"/>
                  </a:lnTo>
                  <a:lnTo>
                    <a:pt x="0" y="212"/>
                  </a:lnTo>
                  <a:lnTo>
                    <a:pt x="7" y="167"/>
                  </a:lnTo>
                  <a:lnTo>
                    <a:pt x="26" y="116"/>
                  </a:lnTo>
                  <a:lnTo>
                    <a:pt x="45" y="71"/>
                  </a:lnTo>
                  <a:lnTo>
                    <a:pt x="82" y="39"/>
                  </a:lnTo>
                  <a:lnTo>
                    <a:pt x="133" y="13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1"/>
            <p:cNvSpPr>
              <a:spLocks/>
            </p:cNvSpPr>
            <p:nvPr/>
          </p:nvSpPr>
          <p:spPr bwMode="auto">
            <a:xfrm>
              <a:off x="19316" y="2664"/>
              <a:ext cx="894" cy="783"/>
            </a:xfrm>
            <a:custGeom>
              <a:avLst/>
              <a:gdLst/>
              <a:ahLst/>
              <a:cxnLst>
                <a:cxn ang="0">
                  <a:pos x="113" y="6"/>
                </a:cxn>
                <a:cxn ang="0">
                  <a:pos x="258" y="6"/>
                </a:cxn>
                <a:cxn ang="0">
                  <a:pos x="321" y="13"/>
                </a:cxn>
                <a:cxn ang="0">
                  <a:pos x="321" y="32"/>
                </a:cxn>
                <a:cxn ang="0">
                  <a:pos x="302" y="45"/>
                </a:cxn>
                <a:cxn ang="0">
                  <a:pos x="277" y="45"/>
                </a:cxn>
                <a:cxn ang="0">
                  <a:pos x="233" y="57"/>
                </a:cxn>
                <a:cxn ang="0">
                  <a:pos x="233" y="64"/>
                </a:cxn>
                <a:cxn ang="0">
                  <a:pos x="390" y="417"/>
                </a:cxn>
                <a:cxn ang="0">
                  <a:pos x="686" y="96"/>
                </a:cxn>
                <a:cxn ang="0">
                  <a:pos x="705" y="57"/>
                </a:cxn>
                <a:cxn ang="0">
                  <a:pos x="686" y="45"/>
                </a:cxn>
                <a:cxn ang="0">
                  <a:pos x="661" y="38"/>
                </a:cxn>
                <a:cxn ang="0">
                  <a:pos x="654" y="13"/>
                </a:cxn>
                <a:cxn ang="0">
                  <a:pos x="667" y="0"/>
                </a:cxn>
                <a:cxn ang="0">
                  <a:pos x="793" y="6"/>
                </a:cxn>
                <a:cxn ang="0">
                  <a:pos x="881" y="0"/>
                </a:cxn>
                <a:cxn ang="0">
                  <a:pos x="894" y="19"/>
                </a:cxn>
                <a:cxn ang="0">
                  <a:pos x="887" y="38"/>
                </a:cxn>
                <a:cxn ang="0">
                  <a:pos x="831" y="51"/>
                </a:cxn>
                <a:cxn ang="0">
                  <a:pos x="699" y="141"/>
                </a:cxn>
                <a:cxn ang="0">
                  <a:pos x="396" y="469"/>
                </a:cxn>
                <a:cxn ang="0">
                  <a:pos x="384" y="494"/>
                </a:cxn>
                <a:cxn ang="0">
                  <a:pos x="359" y="597"/>
                </a:cxn>
                <a:cxn ang="0">
                  <a:pos x="340" y="668"/>
                </a:cxn>
                <a:cxn ang="0">
                  <a:pos x="327" y="719"/>
                </a:cxn>
                <a:cxn ang="0">
                  <a:pos x="334" y="738"/>
                </a:cxn>
                <a:cxn ang="0">
                  <a:pos x="371" y="745"/>
                </a:cxn>
                <a:cxn ang="0">
                  <a:pos x="415" y="745"/>
                </a:cxn>
                <a:cxn ang="0">
                  <a:pos x="434" y="758"/>
                </a:cxn>
                <a:cxn ang="0">
                  <a:pos x="422" y="783"/>
                </a:cxn>
                <a:cxn ang="0">
                  <a:pos x="371" y="783"/>
                </a:cxn>
                <a:cxn ang="0">
                  <a:pos x="264" y="777"/>
                </a:cxn>
                <a:cxn ang="0">
                  <a:pos x="189" y="783"/>
                </a:cxn>
                <a:cxn ang="0">
                  <a:pos x="107" y="783"/>
                </a:cxn>
                <a:cxn ang="0">
                  <a:pos x="101" y="758"/>
                </a:cxn>
                <a:cxn ang="0">
                  <a:pos x="126" y="745"/>
                </a:cxn>
                <a:cxn ang="0">
                  <a:pos x="214" y="732"/>
                </a:cxn>
                <a:cxn ang="0">
                  <a:pos x="289" y="469"/>
                </a:cxn>
                <a:cxn ang="0">
                  <a:pos x="101" y="57"/>
                </a:cxn>
                <a:cxn ang="0">
                  <a:pos x="57" y="45"/>
                </a:cxn>
                <a:cxn ang="0">
                  <a:pos x="13" y="38"/>
                </a:cxn>
                <a:cxn ang="0">
                  <a:pos x="6" y="19"/>
                </a:cxn>
                <a:cxn ang="0">
                  <a:pos x="19" y="0"/>
                </a:cxn>
              </a:cxnLst>
              <a:rect l="0" t="0" r="r" b="b"/>
              <a:pathLst>
                <a:path w="894" h="783">
                  <a:moveTo>
                    <a:pt x="25" y="0"/>
                  </a:moveTo>
                  <a:lnTo>
                    <a:pt x="63" y="6"/>
                  </a:lnTo>
                  <a:lnTo>
                    <a:pt x="113" y="6"/>
                  </a:lnTo>
                  <a:lnTo>
                    <a:pt x="157" y="6"/>
                  </a:lnTo>
                  <a:lnTo>
                    <a:pt x="201" y="6"/>
                  </a:lnTo>
                  <a:lnTo>
                    <a:pt x="258" y="6"/>
                  </a:lnTo>
                  <a:lnTo>
                    <a:pt x="302" y="0"/>
                  </a:lnTo>
                  <a:lnTo>
                    <a:pt x="315" y="6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21" y="19"/>
                  </a:lnTo>
                  <a:lnTo>
                    <a:pt x="321" y="32"/>
                  </a:lnTo>
                  <a:lnTo>
                    <a:pt x="315" y="38"/>
                  </a:lnTo>
                  <a:lnTo>
                    <a:pt x="308" y="45"/>
                  </a:lnTo>
                  <a:lnTo>
                    <a:pt x="302" y="45"/>
                  </a:lnTo>
                  <a:lnTo>
                    <a:pt x="289" y="45"/>
                  </a:lnTo>
                  <a:lnTo>
                    <a:pt x="283" y="45"/>
                  </a:lnTo>
                  <a:lnTo>
                    <a:pt x="277" y="45"/>
                  </a:lnTo>
                  <a:lnTo>
                    <a:pt x="258" y="45"/>
                  </a:lnTo>
                  <a:lnTo>
                    <a:pt x="245" y="51"/>
                  </a:lnTo>
                  <a:lnTo>
                    <a:pt x="233" y="57"/>
                  </a:lnTo>
                  <a:lnTo>
                    <a:pt x="233" y="64"/>
                  </a:lnTo>
                  <a:lnTo>
                    <a:pt x="233" y="64"/>
                  </a:lnTo>
                  <a:lnTo>
                    <a:pt x="233" y="64"/>
                  </a:lnTo>
                  <a:lnTo>
                    <a:pt x="233" y="70"/>
                  </a:lnTo>
                  <a:lnTo>
                    <a:pt x="239" y="83"/>
                  </a:lnTo>
                  <a:lnTo>
                    <a:pt x="390" y="417"/>
                  </a:lnTo>
                  <a:lnTo>
                    <a:pt x="667" y="122"/>
                  </a:lnTo>
                  <a:lnTo>
                    <a:pt x="680" y="109"/>
                  </a:lnTo>
                  <a:lnTo>
                    <a:pt x="686" y="96"/>
                  </a:lnTo>
                  <a:lnTo>
                    <a:pt x="699" y="77"/>
                  </a:lnTo>
                  <a:lnTo>
                    <a:pt x="705" y="64"/>
                  </a:lnTo>
                  <a:lnTo>
                    <a:pt x="705" y="57"/>
                  </a:lnTo>
                  <a:lnTo>
                    <a:pt x="699" y="57"/>
                  </a:lnTo>
                  <a:lnTo>
                    <a:pt x="699" y="51"/>
                  </a:lnTo>
                  <a:lnTo>
                    <a:pt x="686" y="45"/>
                  </a:lnTo>
                  <a:lnTo>
                    <a:pt x="673" y="45"/>
                  </a:lnTo>
                  <a:lnTo>
                    <a:pt x="667" y="45"/>
                  </a:lnTo>
                  <a:lnTo>
                    <a:pt x="661" y="38"/>
                  </a:lnTo>
                  <a:lnTo>
                    <a:pt x="654" y="38"/>
                  </a:lnTo>
                  <a:lnTo>
                    <a:pt x="648" y="25"/>
                  </a:lnTo>
                  <a:lnTo>
                    <a:pt x="654" y="13"/>
                  </a:lnTo>
                  <a:lnTo>
                    <a:pt x="654" y="6"/>
                  </a:lnTo>
                  <a:lnTo>
                    <a:pt x="661" y="6"/>
                  </a:lnTo>
                  <a:lnTo>
                    <a:pt x="667" y="0"/>
                  </a:lnTo>
                  <a:lnTo>
                    <a:pt x="673" y="0"/>
                  </a:lnTo>
                  <a:lnTo>
                    <a:pt x="730" y="6"/>
                  </a:lnTo>
                  <a:lnTo>
                    <a:pt x="793" y="6"/>
                  </a:lnTo>
                  <a:lnTo>
                    <a:pt x="818" y="6"/>
                  </a:lnTo>
                  <a:lnTo>
                    <a:pt x="850" y="6"/>
                  </a:lnTo>
                  <a:lnTo>
                    <a:pt x="881" y="0"/>
                  </a:lnTo>
                  <a:lnTo>
                    <a:pt x="887" y="6"/>
                  </a:lnTo>
                  <a:lnTo>
                    <a:pt x="894" y="13"/>
                  </a:lnTo>
                  <a:lnTo>
                    <a:pt x="894" y="19"/>
                  </a:lnTo>
                  <a:lnTo>
                    <a:pt x="894" y="32"/>
                  </a:lnTo>
                  <a:lnTo>
                    <a:pt x="887" y="38"/>
                  </a:lnTo>
                  <a:lnTo>
                    <a:pt x="887" y="38"/>
                  </a:lnTo>
                  <a:lnTo>
                    <a:pt x="881" y="45"/>
                  </a:lnTo>
                  <a:lnTo>
                    <a:pt x="868" y="45"/>
                  </a:lnTo>
                  <a:lnTo>
                    <a:pt x="831" y="51"/>
                  </a:lnTo>
                  <a:lnTo>
                    <a:pt x="768" y="77"/>
                  </a:lnTo>
                  <a:lnTo>
                    <a:pt x="730" y="109"/>
                  </a:lnTo>
                  <a:lnTo>
                    <a:pt x="699" y="141"/>
                  </a:lnTo>
                  <a:lnTo>
                    <a:pt x="699" y="141"/>
                  </a:lnTo>
                  <a:lnTo>
                    <a:pt x="403" y="462"/>
                  </a:lnTo>
                  <a:lnTo>
                    <a:pt x="396" y="469"/>
                  </a:lnTo>
                  <a:lnTo>
                    <a:pt x="390" y="475"/>
                  </a:lnTo>
                  <a:lnTo>
                    <a:pt x="384" y="481"/>
                  </a:lnTo>
                  <a:lnTo>
                    <a:pt x="384" y="494"/>
                  </a:lnTo>
                  <a:lnTo>
                    <a:pt x="378" y="513"/>
                  </a:lnTo>
                  <a:lnTo>
                    <a:pt x="371" y="552"/>
                  </a:lnTo>
                  <a:lnTo>
                    <a:pt x="359" y="597"/>
                  </a:lnTo>
                  <a:lnTo>
                    <a:pt x="346" y="629"/>
                  </a:lnTo>
                  <a:lnTo>
                    <a:pt x="346" y="648"/>
                  </a:lnTo>
                  <a:lnTo>
                    <a:pt x="340" y="668"/>
                  </a:lnTo>
                  <a:lnTo>
                    <a:pt x="334" y="687"/>
                  </a:lnTo>
                  <a:lnTo>
                    <a:pt x="334" y="706"/>
                  </a:lnTo>
                  <a:lnTo>
                    <a:pt x="327" y="719"/>
                  </a:lnTo>
                  <a:lnTo>
                    <a:pt x="327" y="725"/>
                  </a:lnTo>
                  <a:lnTo>
                    <a:pt x="327" y="732"/>
                  </a:lnTo>
                  <a:lnTo>
                    <a:pt x="334" y="738"/>
                  </a:lnTo>
                  <a:lnTo>
                    <a:pt x="340" y="738"/>
                  </a:lnTo>
                  <a:lnTo>
                    <a:pt x="352" y="738"/>
                  </a:lnTo>
                  <a:lnTo>
                    <a:pt x="371" y="745"/>
                  </a:lnTo>
                  <a:lnTo>
                    <a:pt x="384" y="745"/>
                  </a:lnTo>
                  <a:lnTo>
                    <a:pt x="396" y="745"/>
                  </a:lnTo>
                  <a:lnTo>
                    <a:pt x="415" y="745"/>
                  </a:lnTo>
                  <a:lnTo>
                    <a:pt x="422" y="745"/>
                  </a:lnTo>
                  <a:lnTo>
                    <a:pt x="434" y="751"/>
                  </a:lnTo>
                  <a:lnTo>
                    <a:pt x="434" y="758"/>
                  </a:lnTo>
                  <a:lnTo>
                    <a:pt x="434" y="770"/>
                  </a:lnTo>
                  <a:lnTo>
                    <a:pt x="428" y="777"/>
                  </a:lnTo>
                  <a:lnTo>
                    <a:pt x="422" y="783"/>
                  </a:lnTo>
                  <a:lnTo>
                    <a:pt x="415" y="783"/>
                  </a:lnTo>
                  <a:lnTo>
                    <a:pt x="409" y="783"/>
                  </a:lnTo>
                  <a:lnTo>
                    <a:pt x="371" y="783"/>
                  </a:lnTo>
                  <a:lnTo>
                    <a:pt x="334" y="783"/>
                  </a:lnTo>
                  <a:lnTo>
                    <a:pt x="296" y="783"/>
                  </a:lnTo>
                  <a:lnTo>
                    <a:pt x="264" y="777"/>
                  </a:lnTo>
                  <a:lnTo>
                    <a:pt x="239" y="777"/>
                  </a:lnTo>
                  <a:lnTo>
                    <a:pt x="214" y="783"/>
                  </a:lnTo>
                  <a:lnTo>
                    <a:pt x="189" y="783"/>
                  </a:lnTo>
                  <a:lnTo>
                    <a:pt x="151" y="783"/>
                  </a:lnTo>
                  <a:lnTo>
                    <a:pt x="120" y="783"/>
                  </a:lnTo>
                  <a:lnTo>
                    <a:pt x="107" y="783"/>
                  </a:lnTo>
                  <a:lnTo>
                    <a:pt x="101" y="777"/>
                  </a:lnTo>
                  <a:lnTo>
                    <a:pt x="101" y="764"/>
                  </a:lnTo>
                  <a:lnTo>
                    <a:pt x="101" y="758"/>
                  </a:lnTo>
                  <a:lnTo>
                    <a:pt x="107" y="751"/>
                  </a:lnTo>
                  <a:lnTo>
                    <a:pt x="113" y="745"/>
                  </a:lnTo>
                  <a:lnTo>
                    <a:pt x="126" y="745"/>
                  </a:lnTo>
                  <a:lnTo>
                    <a:pt x="132" y="745"/>
                  </a:lnTo>
                  <a:lnTo>
                    <a:pt x="182" y="738"/>
                  </a:lnTo>
                  <a:lnTo>
                    <a:pt x="214" y="732"/>
                  </a:lnTo>
                  <a:lnTo>
                    <a:pt x="227" y="713"/>
                  </a:lnTo>
                  <a:lnTo>
                    <a:pt x="239" y="680"/>
                  </a:lnTo>
                  <a:lnTo>
                    <a:pt x="289" y="469"/>
                  </a:lnTo>
                  <a:lnTo>
                    <a:pt x="113" y="77"/>
                  </a:lnTo>
                  <a:lnTo>
                    <a:pt x="107" y="70"/>
                  </a:lnTo>
                  <a:lnTo>
                    <a:pt x="101" y="57"/>
                  </a:lnTo>
                  <a:lnTo>
                    <a:pt x="94" y="51"/>
                  </a:lnTo>
                  <a:lnTo>
                    <a:pt x="82" y="45"/>
                  </a:lnTo>
                  <a:lnTo>
                    <a:pt x="57" y="45"/>
                  </a:lnTo>
                  <a:lnTo>
                    <a:pt x="31" y="45"/>
                  </a:lnTo>
                  <a:lnTo>
                    <a:pt x="19" y="45"/>
                  </a:lnTo>
                  <a:lnTo>
                    <a:pt x="13" y="38"/>
                  </a:lnTo>
                  <a:lnTo>
                    <a:pt x="6" y="38"/>
                  </a:lnTo>
                  <a:lnTo>
                    <a:pt x="0" y="25"/>
                  </a:lnTo>
                  <a:lnTo>
                    <a:pt x="6" y="19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9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0" y="1600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su</a:t>
            </a:r>
            <a:r>
              <a:rPr lang="en-US" sz="2800" dirty="0" smtClean="0"/>
              <a:t>(2)</a:t>
            </a:r>
            <a:r>
              <a:rPr lang="en-US" sz="2800" baseline="-25000" dirty="0" smtClean="0"/>
              <a:t>R</a:t>
            </a:r>
            <a:r>
              <a:rPr lang="en-US" sz="2800" dirty="0" smtClean="0"/>
              <a:t>  acts on T</a:t>
            </a:r>
            <a:r>
              <a:rPr lang="en-US" sz="2800" dirty="0" smtClean="0">
                <a:latin typeface="Monotype Corsiva" pitchFamily="66" charset="0"/>
              </a:rPr>
              <a:t>M</a:t>
            </a:r>
            <a:r>
              <a:rPr lang="en-US" sz="2800" dirty="0" smtClean="0"/>
              <a:t>, rotating complex structures and lifts to an action on </a:t>
            </a:r>
            <a:r>
              <a:rPr lang="en-US" sz="2800" dirty="0" err="1" smtClean="0"/>
              <a:t>spinors</a:t>
            </a:r>
            <a:r>
              <a:rPr lang="en-US" sz="2800" dirty="0" smtClean="0"/>
              <a:t>.  It preserves the kernel of Dirac. </a:t>
            </a:r>
            <a:endParaRPr lang="en-US" sz="2800" dirty="0"/>
          </a:p>
        </p:txBody>
      </p:sp>
      <p:grpSp>
        <p:nvGrpSpPr>
          <p:cNvPr id="11297" name="Group 3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57201" y="5715000"/>
            <a:ext cx="8171877" cy="533400"/>
            <a:chOff x="306" y="3652"/>
            <a:chExt cx="29124" cy="1901"/>
          </a:xfrm>
        </p:grpSpPr>
        <p:sp>
          <p:nvSpPr>
            <p:cNvPr id="11299" name="Freeform 35"/>
            <p:cNvSpPr>
              <a:spLocks/>
            </p:cNvSpPr>
            <p:nvPr/>
          </p:nvSpPr>
          <p:spPr bwMode="auto">
            <a:xfrm>
              <a:off x="306" y="3869"/>
              <a:ext cx="1007" cy="1103"/>
            </a:xfrm>
            <a:custGeom>
              <a:avLst/>
              <a:gdLst/>
              <a:ahLst/>
              <a:cxnLst>
                <a:cxn ang="0">
                  <a:pos x="662" y="17"/>
                </a:cxn>
                <a:cxn ang="0">
                  <a:pos x="901" y="165"/>
                </a:cxn>
                <a:cxn ang="0">
                  <a:pos x="989" y="391"/>
                </a:cxn>
                <a:cxn ang="0">
                  <a:pos x="919" y="625"/>
                </a:cxn>
                <a:cxn ang="0">
                  <a:pos x="786" y="833"/>
                </a:cxn>
                <a:cxn ang="0">
                  <a:pos x="707" y="998"/>
                </a:cxn>
                <a:cxn ang="0">
                  <a:pos x="874" y="998"/>
                </a:cxn>
                <a:cxn ang="0">
                  <a:pos x="919" y="990"/>
                </a:cxn>
                <a:cxn ang="0">
                  <a:pos x="936" y="972"/>
                </a:cxn>
                <a:cxn ang="0">
                  <a:pos x="954" y="912"/>
                </a:cxn>
                <a:cxn ang="0">
                  <a:pos x="1007" y="851"/>
                </a:cxn>
                <a:cxn ang="0">
                  <a:pos x="707" y="1103"/>
                </a:cxn>
                <a:cxn ang="0">
                  <a:pos x="671" y="1103"/>
                </a:cxn>
                <a:cxn ang="0">
                  <a:pos x="662" y="1068"/>
                </a:cxn>
                <a:cxn ang="0">
                  <a:pos x="707" y="842"/>
                </a:cxn>
                <a:cxn ang="0">
                  <a:pos x="777" y="634"/>
                </a:cxn>
                <a:cxn ang="0">
                  <a:pos x="830" y="391"/>
                </a:cxn>
                <a:cxn ang="0">
                  <a:pos x="777" y="191"/>
                </a:cxn>
                <a:cxn ang="0">
                  <a:pos x="654" y="70"/>
                </a:cxn>
                <a:cxn ang="0">
                  <a:pos x="503" y="35"/>
                </a:cxn>
                <a:cxn ang="0">
                  <a:pos x="353" y="70"/>
                </a:cxn>
                <a:cxn ang="0">
                  <a:pos x="238" y="191"/>
                </a:cxn>
                <a:cxn ang="0">
                  <a:pos x="185" y="391"/>
                </a:cxn>
                <a:cxn ang="0">
                  <a:pos x="229" y="625"/>
                </a:cxn>
                <a:cxn ang="0">
                  <a:pos x="300" y="833"/>
                </a:cxn>
                <a:cxn ang="0">
                  <a:pos x="353" y="1068"/>
                </a:cxn>
                <a:cxn ang="0">
                  <a:pos x="344" y="1103"/>
                </a:cxn>
                <a:cxn ang="0">
                  <a:pos x="309" y="1103"/>
                </a:cxn>
                <a:cxn ang="0">
                  <a:pos x="0" y="851"/>
                </a:cxn>
                <a:cxn ang="0">
                  <a:pos x="53" y="912"/>
                </a:cxn>
                <a:cxn ang="0">
                  <a:pos x="70" y="972"/>
                </a:cxn>
                <a:cxn ang="0">
                  <a:pos x="88" y="990"/>
                </a:cxn>
                <a:cxn ang="0">
                  <a:pos x="132" y="998"/>
                </a:cxn>
                <a:cxn ang="0">
                  <a:pos x="300" y="998"/>
                </a:cxn>
                <a:cxn ang="0">
                  <a:pos x="221" y="833"/>
                </a:cxn>
                <a:cxn ang="0">
                  <a:pos x="88" y="625"/>
                </a:cxn>
                <a:cxn ang="0">
                  <a:pos x="17" y="391"/>
                </a:cxn>
                <a:cxn ang="0">
                  <a:pos x="115" y="165"/>
                </a:cxn>
                <a:cxn ang="0">
                  <a:pos x="353" y="17"/>
                </a:cxn>
              </a:cxnLst>
              <a:rect l="0" t="0" r="r" b="b"/>
              <a:pathLst>
                <a:path w="1007" h="1103">
                  <a:moveTo>
                    <a:pt x="503" y="0"/>
                  </a:moveTo>
                  <a:lnTo>
                    <a:pt x="662" y="17"/>
                  </a:lnTo>
                  <a:lnTo>
                    <a:pt x="795" y="78"/>
                  </a:lnTo>
                  <a:lnTo>
                    <a:pt x="901" y="165"/>
                  </a:lnTo>
                  <a:lnTo>
                    <a:pt x="963" y="269"/>
                  </a:lnTo>
                  <a:lnTo>
                    <a:pt x="989" y="391"/>
                  </a:lnTo>
                  <a:lnTo>
                    <a:pt x="972" y="512"/>
                  </a:lnTo>
                  <a:lnTo>
                    <a:pt x="919" y="625"/>
                  </a:lnTo>
                  <a:lnTo>
                    <a:pt x="848" y="738"/>
                  </a:lnTo>
                  <a:lnTo>
                    <a:pt x="786" y="833"/>
                  </a:lnTo>
                  <a:lnTo>
                    <a:pt x="742" y="920"/>
                  </a:lnTo>
                  <a:lnTo>
                    <a:pt x="707" y="998"/>
                  </a:lnTo>
                  <a:lnTo>
                    <a:pt x="839" y="998"/>
                  </a:lnTo>
                  <a:lnTo>
                    <a:pt x="874" y="998"/>
                  </a:lnTo>
                  <a:lnTo>
                    <a:pt x="901" y="998"/>
                  </a:lnTo>
                  <a:lnTo>
                    <a:pt x="919" y="990"/>
                  </a:lnTo>
                  <a:lnTo>
                    <a:pt x="936" y="981"/>
                  </a:lnTo>
                  <a:lnTo>
                    <a:pt x="936" y="972"/>
                  </a:lnTo>
                  <a:lnTo>
                    <a:pt x="945" y="964"/>
                  </a:lnTo>
                  <a:lnTo>
                    <a:pt x="954" y="912"/>
                  </a:lnTo>
                  <a:lnTo>
                    <a:pt x="972" y="851"/>
                  </a:lnTo>
                  <a:lnTo>
                    <a:pt x="1007" y="851"/>
                  </a:lnTo>
                  <a:lnTo>
                    <a:pt x="954" y="1103"/>
                  </a:lnTo>
                  <a:lnTo>
                    <a:pt x="707" y="1103"/>
                  </a:lnTo>
                  <a:lnTo>
                    <a:pt x="680" y="1103"/>
                  </a:lnTo>
                  <a:lnTo>
                    <a:pt x="671" y="1103"/>
                  </a:lnTo>
                  <a:lnTo>
                    <a:pt x="662" y="1085"/>
                  </a:lnTo>
                  <a:lnTo>
                    <a:pt x="662" y="1068"/>
                  </a:lnTo>
                  <a:lnTo>
                    <a:pt x="680" y="955"/>
                  </a:lnTo>
                  <a:lnTo>
                    <a:pt x="707" y="842"/>
                  </a:lnTo>
                  <a:lnTo>
                    <a:pt x="733" y="755"/>
                  </a:lnTo>
                  <a:lnTo>
                    <a:pt x="777" y="634"/>
                  </a:lnTo>
                  <a:lnTo>
                    <a:pt x="813" y="512"/>
                  </a:lnTo>
                  <a:lnTo>
                    <a:pt x="830" y="391"/>
                  </a:lnTo>
                  <a:lnTo>
                    <a:pt x="813" y="278"/>
                  </a:lnTo>
                  <a:lnTo>
                    <a:pt x="777" y="191"/>
                  </a:lnTo>
                  <a:lnTo>
                    <a:pt x="724" y="122"/>
                  </a:lnTo>
                  <a:lnTo>
                    <a:pt x="654" y="70"/>
                  </a:lnTo>
                  <a:lnTo>
                    <a:pt x="583" y="44"/>
                  </a:lnTo>
                  <a:lnTo>
                    <a:pt x="503" y="35"/>
                  </a:lnTo>
                  <a:lnTo>
                    <a:pt x="433" y="44"/>
                  </a:lnTo>
                  <a:lnTo>
                    <a:pt x="353" y="70"/>
                  </a:lnTo>
                  <a:lnTo>
                    <a:pt x="291" y="122"/>
                  </a:lnTo>
                  <a:lnTo>
                    <a:pt x="238" y="191"/>
                  </a:lnTo>
                  <a:lnTo>
                    <a:pt x="194" y="278"/>
                  </a:lnTo>
                  <a:lnTo>
                    <a:pt x="185" y="391"/>
                  </a:lnTo>
                  <a:lnTo>
                    <a:pt x="194" y="512"/>
                  </a:lnTo>
                  <a:lnTo>
                    <a:pt x="229" y="625"/>
                  </a:lnTo>
                  <a:lnTo>
                    <a:pt x="265" y="721"/>
                  </a:lnTo>
                  <a:lnTo>
                    <a:pt x="300" y="833"/>
                  </a:lnTo>
                  <a:lnTo>
                    <a:pt x="335" y="955"/>
                  </a:lnTo>
                  <a:lnTo>
                    <a:pt x="353" y="1068"/>
                  </a:lnTo>
                  <a:lnTo>
                    <a:pt x="344" y="1085"/>
                  </a:lnTo>
                  <a:lnTo>
                    <a:pt x="344" y="1103"/>
                  </a:lnTo>
                  <a:lnTo>
                    <a:pt x="327" y="1103"/>
                  </a:lnTo>
                  <a:lnTo>
                    <a:pt x="309" y="1103"/>
                  </a:lnTo>
                  <a:lnTo>
                    <a:pt x="53" y="1103"/>
                  </a:lnTo>
                  <a:lnTo>
                    <a:pt x="0" y="851"/>
                  </a:lnTo>
                  <a:lnTo>
                    <a:pt x="44" y="851"/>
                  </a:lnTo>
                  <a:lnTo>
                    <a:pt x="53" y="912"/>
                  </a:lnTo>
                  <a:lnTo>
                    <a:pt x="70" y="964"/>
                  </a:lnTo>
                  <a:lnTo>
                    <a:pt x="70" y="972"/>
                  </a:lnTo>
                  <a:lnTo>
                    <a:pt x="79" y="990"/>
                  </a:lnTo>
                  <a:lnTo>
                    <a:pt x="88" y="990"/>
                  </a:lnTo>
                  <a:lnTo>
                    <a:pt x="106" y="998"/>
                  </a:lnTo>
                  <a:lnTo>
                    <a:pt x="132" y="998"/>
                  </a:lnTo>
                  <a:lnTo>
                    <a:pt x="176" y="998"/>
                  </a:lnTo>
                  <a:lnTo>
                    <a:pt x="300" y="998"/>
                  </a:lnTo>
                  <a:lnTo>
                    <a:pt x="274" y="920"/>
                  </a:lnTo>
                  <a:lnTo>
                    <a:pt x="221" y="833"/>
                  </a:lnTo>
                  <a:lnTo>
                    <a:pt x="159" y="738"/>
                  </a:lnTo>
                  <a:lnTo>
                    <a:pt x="88" y="625"/>
                  </a:lnTo>
                  <a:lnTo>
                    <a:pt x="44" y="512"/>
                  </a:lnTo>
                  <a:lnTo>
                    <a:pt x="17" y="391"/>
                  </a:lnTo>
                  <a:lnTo>
                    <a:pt x="44" y="269"/>
                  </a:lnTo>
                  <a:lnTo>
                    <a:pt x="115" y="165"/>
                  </a:lnTo>
                  <a:lnTo>
                    <a:pt x="221" y="78"/>
                  </a:lnTo>
                  <a:lnTo>
                    <a:pt x="353" y="17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0" name="Freeform 36"/>
            <p:cNvSpPr>
              <a:spLocks/>
            </p:cNvSpPr>
            <p:nvPr/>
          </p:nvSpPr>
          <p:spPr bwMode="auto">
            <a:xfrm>
              <a:off x="1552" y="3800"/>
              <a:ext cx="371" cy="1562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2" y="0"/>
                </a:cxn>
                <a:cxn ang="0">
                  <a:pos x="362" y="8"/>
                </a:cxn>
                <a:cxn ang="0">
                  <a:pos x="371" y="17"/>
                </a:cxn>
                <a:cxn ang="0">
                  <a:pos x="362" y="17"/>
                </a:cxn>
                <a:cxn ang="0">
                  <a:pos x="362" y="26"/>
                </a:cxn>
                <a:cxn ang="0">
                  <a:pos x="353" y="26"/>
                </a:cxn>
                <a:cxn ang="0">
                  <a:pos x="344" y="43"/>
                </a:cxn>
                <a:cxn ang="0">
                  <a:pos x="238" y="165"/>
                </a:cxn>
                <a:cxn ang="0">
                  <a:pos x="167" y="303"/>
                </a:cxn>
                <a:cxn ang="0">
                  <a:pos x="123" y="460"/>
                </a:cxn>
                <a:cxn ang="0">
                  <a:pos x="97" y="616"/>
                </a:cxn>
                <a:cxn ang="0">
                  <a:pos x="88" y="781"/>
                </a:cxn>
                <a:cxn ang="0">
                  <a:pos x="97" y="929"/>
                </a:cxn>
                <a:cxn ang="0">
                  <a:pos x="114" y="1085"/>
                </a:cxn>
                <a:cxn ang="0">
                  <a:pos x="167" y="1241"/>
                </a:cxn>
                <a:cxn ang="0">
                  <a:pos x="238" y="1380"/>
                </a:cxn>
                <a:cxn ang="0">
                  <a:pos x="335" y="1510"/>
                </a:cxn>
                <a:cxn ang="0">
                  <a:pos x="353" y="1527"/>
                </a:cxn>
                <a:cxn ang="0">
                  <a:pos x="362" y="1536"/>
                </a:cxn>
                <a:cxn ang="0">
                  <a:pos x="362" y="1545"/>
                </a:cxn>
                <a:cxn ang="0">
                  <a:pos x="362" y="1545"/>
                </a:cxn>
                <a:cxn ang="0">
                  <a:pos x="371" y="1545"/>
                </a:cxn>
                <a:cxn ang="0">
                  <a:pos x="371" y="1545"/>
                </a:cxn>
                <a:cxn ang="0">
                  <a:pos x="362" y="1554"/>
                </a:cxn>
                <a:cxn ang="0">
                  <a:pos x="362" y="1562"/>
                </a:cxn>
                <a:cxn ang="0">
                  <a:pos x="353" y="1562"/>
                </a:cxn>
                <a:cxn ang="0">
                  <a:pos x="327" y="1554"/>
                </a:cxn>
                <a:cxn ang="0">
                  <a:pos x="282" y="1519"/>
                </a:cxn>
                <a:cxn ang="0">
                  <a:pos x="229" y="1458"/>
                </a:cxn>
                <a:cxn ang="0">
                  <a:pos x="159" y="1371"/>
                </a:cxn>
                <a:cxn ang="0">
                  <a:pos x="97" y="1267"/>
                </a:cxn>
                <a:cxn ang="0">
                  <a:pos x="35" y="1093"/>
                </a:cxn>
                <a:cxn ang="0">
                  <a:pos x="0" y="920"/>
                </a:cxn>
                <a:cxn ang="0">
                  <a:pos x="0" y="781"/>
                </a:cxn>
                <a:cxn ang="0">
                  <a:pos x="0" y="633"/>
                </a:cxn>
                <a:cxn ang="0">
                  <a:pos x="35" y="477"/>
                </a:cxn>
                <a:cxn ang="0">
                  <a:pos x="97" y="303"/>
                </a:cxn>
                <a:cxn ang="0">
                  <a:pos x="159" y="199"/>
                </a:cxn>
                <a:cxn ang="0">
                  <a:pos x="221" y="113"/>
                </a:cxn>
                <a:cxn ang="0">
                  <a:pos x="282" y="52"/>
                </a:cxn>
                <a:cxn ang="0">
                  <a:pos x="327" y="8"/>
                </a:cxn>
                <a:cxn ang="0">
                  <a:pos x="353" y="0"/>
                </a:cxn>
              </a:cxnLst>
              <a:rect l="0" t="0" r="r" b="b"/>
              <a:pathLst>
                <a:path w="371" h="1562">
                  <a:moveTo>
                    <a:pt x="353" y="0"/>
                  </a:moveTo>
                  <a:lnTo>
                    <a:pt x="362" y="0"/>
                  </a:lnTo>
                  <a:lnTo>
                    <a:pt x="362" y="8"/>
                  </a:lnTo>
                  <a:lnTo>
                    <a:pt x="371" y="17"/>
                  </a:lnTo>
                  <a:lnTo>
                    <a:pt x="362" y="17"/>
                  </a:lnTo>
                  <a:lnTo>
                    <a:pt x="362" y="26"/>
                  </a:lnTo>
                  <a:lnTo>
                    <a:pt x="353" y="26"/>
                  </a:lnTo>
                  <a:lnTo>
                    <a:pt x="344" y="43"/>
                  </a:lnTo>
                  <a:lnTo>
                    <a:pt x="238" y="165"/>
                  </a:lnTo>
                  <a:lnTo>
                    <a:pt x="167" y="303"/>
                  </a:lnTo>
                  <a:lnTo>
                    <a:pt x="123" y="460"/>
                  </a:lnTo>
                  <a:lnTo>
                    <a:pt x="97" y="616"/>
                  </a:lnTo>
                  <a:lnTo>
                    <a:pt x="88" y="781"/>
                  </a:lnTo>
                  <a:lnTo>
                    <a:pt x="97" y="929"/>
                  </a:lnTo>
                  <a:lnTo>
                    <a:pt x="114" y="1085"/>
                  </a:lnTo>
                  <a:lnTo>
                    <a:pt x="167" y="1241"/>
                  </a:lnTo>
                  <a:lnTo>
                    <a:pt x="238" y="1380"/>
                  </a:lnTo>
                  <a:lnTo>
                    <a:pt x="335" y="1510"/>
                  </a:lnTo>
                  <a:lnTo>
                    <a:pt x="353" y="1527"/>
                  </a:lnTo>
                  <a:lnTo>
                    <a:pt x="362" y="1536"/>
                  </a:lnTo>
                  <a:lnTo>
                    <a:pt x="362" y="1545"/>
                  </a:lnTo>
                  <a:lnTo>
                    <a:pt x="362" y="1545"/>
                  </a:lnTo>
                  <a:lnTo>
                    <a:pt x="371" y="1545"/>
                  </a:lnTo>
                  <a:lnTo>
                    <a:pt x="371" y="1545"/>
                  </a:lnTo>
                  <a:lnTo>
                    <a:pt x="362" y="1554"/>
                  </a:lnTo>
                  <a:lnTo>
                    <a:pt x="362" y="1562"/>
                  </a:lnTo>
                  <a:lnTo>
                    <a:pt x="353" y="1562"/>
                  </a:lnTo>
                  <a:lnTo>
                    <a:pt x="327" y="1554"/>
                  </a:lnTo>
                  <a:lnTo>
                    <a:pt x="282" y="1519"/>
                  </a:lnTo>
                  <a:lnTo>
                    <a:pt x="229" y="1458"/>
                  </a:lnTo>
                  <a:lnTo>
                    <a:pt x="159" y="1371"/>
                  </a:lnTo>
                  <a:lnTo>
                    <a:pt x="97" y="1267"/>
                  </a:lnTo>
                  <a:lnTo>
                    <a:pt x="35" y="1093"/>
                  </a:lnTo>
                  <a:lnTo>
                    <a:pt x="0" y="920"/>
                  </a:lnTo>
                  <a:lnTo>
                    <a:pt x="0" y="781"/>
                  </a:lnTo>
                  <a:lnTo>
                    <a:pt x="0" y="633"/>
                  </a:lnTo>
                  <a:lnTo>
                    <a:pt x="35" y="477"/>
                  </a:lnTo>
                  <a:lnTo>
                    <a:pt x="97" y="303"/>
                  </a:lnTo>
                  <a:lnTo>
                    <a:pt x="159" y="199"/>
                  </a:lnTo>
                  <a:lnTo>
                    <a:pt x="221" y="113"/>
                  </a:lnTo>
                  <a:lnTo>
                    <a:pt x="282" y="52"/>
                  </a:lnTo>
                  <a:lnTo>
                    <a:pt x="327" y="8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1" name="Freeform 37"/>
            <p:cNvSpPr>
              <a:spLocks/>
            </p:cNvSpPr>
            <p:nvPr/>
          </p:nvSpPr>
          <p:spPr bwMode="auto">
            <a:xfrm>
              <a:off x="2029" y="4277"/>
              <a:ext cx="839" cy="1033"/>
            </a:xfrm>
            <a:custGeom>
              <a:avLst/>
              <a:gdLst/>
              <a:ahLst/>
              <a:cxnLst>
                <a:cxn ang="0">
                  <a:pos x="389" y="17"/>
                </a:cxn>
                <a:cxn ang="0">
                  <a:pos x="495" y="104"/>
                </a:cxn>
                <a:cxn ang="0">
                  <a:pos x="574" y="313"/>
                </a:cxn>
                <a:cxn ang="0">
                  <a:pos x="592" y="495"/>
                </a:cxn>
                <a:cxn ang="0">
                  <a:pos x="804" y="35"/>
                </a:cxn>
                <a:cxn ang="0">
                  <a:pos x="813" y="17"/>
                </a:cxn>
                <a:cxn ang="0">
                  <a:pos x="830" y="17"/>
                </a:cxn>
                <a:cxn ang="0">
                  <a:pos x="839" y="26"/>
                </a:cxn>
                <a:cxn ang="0">
                  <a:pos x="839" y="44"/>
                </a:cxn>
                <a:cxn ang="0">
                  <a:pos x="830" y="70"/>
                </a:cxn>
                <a:cxn ang="0">
                  <a:pos x="813" y="96"/>
                </a:cxn>
                <a:cxn ang="0">
                  <a:pos x="698" y="339"/>
                </a:cxn>
                <a:cxn ang="0">
                  <a:pos x="592" y="608"/>
                </a:cxn>
                <a:cxn ang="0">
                  <a:pos x="574" y="729"/>
                </a:cxn>
                <a:cxn ang="0">
                  <a:pos x="521" y="938"/>
                </a:cxn>
                <a:cxn ang="0">
                  <a:pos x="495" y="1007"/>
                </a:cxn>
                <a:cxn ang="0">
                  <a:pos x="468" y="1033"/>
                </a:cxn>
                <a:cxn ang="0">
                  <a:pos x="450" y="1016"/>
                </a:cxn>
                <a:cxn ang="0">
                  <a:pos x="459" y="964"/>
                </a:cxn>
                <a:cxn ang="0">
                  <a:pos x="495" y="825"/>
                </a:cxn>
                <a:cxn ang="0">
                  <a:pos x="539" y="669"/>
                </a:cxn>
                <a:cxn ang="0">
                  <a:pos x="548" y="590"/>
                </a:cxn>
                <a:cxn ang="0">
                  <a:pos x="556" y="452"/>
                </a:cxn>
                <a:cxn ang="0">
                  <a:pos x="530" y="304"/>
                </a:cxn>
                <a:cxn ang="0">
                  <a:pos x="450" y="174"/>
                </a:cxn>
                <a:cxn ang="0">
                  <a:pos x="291" y="113"/>
                </a:cxn>
                <a:cxn ang="0">
                  <a:pos x="238" y="122"/>
                </a:cxn>
                <a:cxn ang="0">
                  <a:pos x="132" y="174"/>
                </a:cxn>
                <a:cxn ang="0">
                  <a:pos x="44" y="295"/>
                </a:cxn>
                <a:cxn ang="0">
                  <a:pos x="35" y="304"/>
                </a:cxn>
                <a:cxn ang="0">
                  <a:pos x="17" y="304"/>
                </a:cxn>
                <a:cxn ang="0">
                  <a:pos x="0" y="287"/>
                </a:cxn>
                <a:cxn ang="0">
                  <a:pos x="44" y="191"/>
                </a:cxn>
                <a:cxn ang="0">
                  <a:pos x="150" y="70"/>
                </a:cxn>
                <a:cxn ang="0">
                  <a:pos x="318" y="0"/>
                </a:cxn>
              </a:cxnLst>
              <a:rect l="0" t="0" r="r" b="b"/>
              <a:pathLst>
                <a:path w="839" h="1033">
                  <a:moveTo>
                    <a:pt x="318" y="0"/>
                  </a:moveTo>
                  <a:lnTo>
                    <a:pt x="389" y="17"/>
                  </a:lnTo>
                  <a:lnTo>
                    <a:pt x="450" y="52"/>
                  </a:lnTo>
                  <a:lnTo>
                    <a:pt x="495" y="104"/>
                  </a:lnTo>
                  <a:lnTo>
                    <a:pt x="530" y="174"/>
                  </a:lnTo>
                  <a:lnTo>
                    <a:pt x="574" y="313"/>
                  </a:lnTo>
                  <a:lnTo>
                    <a:pt x="592" y="425"/>
                  </a:lnTo>
                  <a:lnTo>
                    <a:pt x="592" y="495"/>
                  </a:lnTo>
                  <a:lnTo>
                    <a:pt x="689" y="261"/>
                  </a:lnTo>
                  <a:lnTo>
                    <a:pt x="804" y="35"/>
                  </a:lnTo>
                  <a:lnTo>
                    <a:pt x="813" y="26"/>
                  </a:lnTo>
                  <a:lnTo>
                    <a:pt x="813" y="17"/>
                  </a:lnTo>
                  <a:lnTo>
                    <a:pt x="822" y="17"/>
                  </a:lnTo>
                  <a:lnTo>
                    <a:pt x="830" y="17"/>
                  </a:lnTo>
                  <a:lnTo>
                    <a:pt x="830" y="26"/>
                  </a:lnTo>
                  <a:lnTo>
                    <a:pt x="839" y="26"/>
                  </a:lnTo>
                  <a:lnTo>
                    <a:pt x="839" y="35"/>
                  </a:lnTo>
                  <a:lnTo>
                    <a:pt x="839" y="44"/>
                  </a:lnTo>
                  <a:lnTo>
                    <a:pt x="839" y="52"/>
                  </a:lnTo>
                  <a:lnTo>
                    <a:pt x="830" y="70"/>
                  </a:lnTo>
                  <a:lnTo>
                    <a:pt x="822" y="87"/>
                  </a:lnTo>
                  <a:lnTo>
                    <a:pt x="813" y="96"/>
                  </a:lnTo>
                  <a:lnTo>
                    <a:pt x="760" y="208"/>
                  </a:lnTo>
                  <a:lnTo>
                    <a:pt x="698" y="339"/>
                  </a:lnTo>
                  <a:lnTo>
                    <a:pt x="645" y="478"/>
                  </a:lnTo>
                  <a:lnTo>
                    <a:pt x="592" y="608"/>
                  </a:lnTo>
                  <a:lnTo>
                    <a:pt x="583" y="669"/>
                  </a:lnTo>
                  <a:lnTo>
                    <a:pt x="574" y="729"/>
                  </a:lnTo>
                  <a:lnTo>
                    <a:pt x="556" y="816"/>
                  </a:lnTo>
                  <a:lnTo>
                    <a:pt x="521" y="938"/>
                  </a:lnTo>
                  <a:lnTo>
                    <a:pt x="512" y="981"/>
                  </a:lnTo>
                  <a:lnTo>
                    <a:pt x="495" y="1007"/>
                  </a:lnTo>
                  <a:lnTo>
                    <a:pt x="486" y="1024"/>
                  </a:lnTo>
                  <a:lnTo>
                    <a:pt x="468" y="1033"/>
                  </a:lnTo>
                  <a:lnTo>
                    <a:pt x="459" y="1024"/>
                  </a:lnTo>
                  <a:lnTo>
                    <a:pt x="450" y="1016"/>
                  </a:lnTo>
                  <a:lnTo>
                    <a:pt x="450" y="998"/>
                  </a:lnTo>
                  <a:lnTo>
                    <a:pt x="459" y="964"/>
                  </a:lnTo>
                  <a:lnTo>
                    <a:pt x="468" y="903"/>
                  </a:lnTo>
                  <a:lnTo>
                    <a:pt x="495" y="825"/>
                  </a:lnTo>
                  <a:lnTo>
                    <a:pt x="512" y="738"/>
                  </a:lnTo>
                  <a:lnTo>
                    <a:pt x="539" y="669"/>
                  </a:lnTo>
                  <a:lnTo>
                    <a:pt x="548" y="634"/>
                  </a:lnTo>
                  <a:lnTo>
                    <a:pt x="548" y="590"/>
                  </a:lnTo>
                  <a:lnTo>
                    <a:pt x="556" y="512"/>
                  </a:lnTo>
                  <a:lnTo>
                    <a:pt x="556" y="452"/>
                  </a:lnTo>
                  <a:lnTo>
                    <a:pt x="548" y="382"/>
                  </a:lnTo>
                  <a:lnTo>
                    <a:pt x="530" y="304"/>
                  </a:lnTo>
                  <a:lnTo>
                    <a:pt x="495" y="234"/>
                  </a:lnTo>
                  <a:lnTo>
                    <a:pt x="450" y="174"/>
                  </a:lnTo>
                  <a:lnTo>
                    <a:pt x="389" y="130"/>
                  </a:lnTo>
                  <a:lnTo>
                    <a:pt x="291" y="113"/>
                  </a:lnTo>
                  <a:lnTo>
                    <a:pt x="274" y="122"/>
                  </a:lnTo>
                  <a:lnTo>
                    <a:pt x="238" y="122"/>
                  </a:lnTo>
                  <a:lnTo>
                    <a:pt x="185" y="139"/>
                  </a:lnTo>
                  <a:lnTo>
                    <a:pt x="132" y="174"/>
                  </a:lnTo>
                  <a:lnTo>
                    <a:pt x="79" y="226"/>
                  </a:lnTo>
                  <a:lnTo>
                    <a:pt x="44" y="295"/>
                  </a:lnTo>
                  <a:lnTo>
                    <a:pt x="44" y="295"/>
                  </a:lnTo>
                  <a:lnTo>
                    <a:pt x="35" y="304"/>
                  </a:lnTo>
                  <a:lnTo>
                    <a:pt x="26" y="304"/>
                  </a:lnTo>
                  <a:lnTo>
                    <a:pt x="17" y="304"/>
                  </a:lnTo>
                  <a:lnTo>
                    <a:pt x="9" y="295"/>
                  </a:lnTo>
                  <a:lnTo>
                    <a:pt x="0" y="287"/>
                  </a:lnTo>
                  <a:lnTo>
                    <a:pt x="17" y="252"/>
                  </a:lnTo>
                  <a:lnTo>
                    <a:pt x="44" y="191"/>
                  </a:lnTo>
                  <a:lnTo>
                    <a:pt x="88" y="130"/>
                  </a:lnTo>
                  <a:lnTo>
                    <a:pt x="150" y="70"/>
                  </a:lnTo>
                  <a:lnTo>
                    <a:pt x="221" y="17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2" name="Freeform 38"/>
            <p:cNvSpPr>
              <a:spLocks/>
            </p:cNvSpPr>
            <p:nvPr/>
          </p:nvSpPr>
          <p:spPr bwMode="auto">
            <a:xfrm>
              <a:off x="2886" y="4711"/>
              <a:ext cx="1034" cy="495"/>
            </a:xfrm>
            <a:custGeom>
              <a:avLst/>
              <a:gdLst/>
              <a:ahLst/>
              <a:cxnLst>
                <a:cxn ang="0">
                  <a:pos x="168" y="9"/>
                </a:cxn>
                <a:cxn ang="0">
                  <a:pos x="230" y="44"/>
                </a:cxn>
                <a:cxn ang="0">
                  <a:pos x="291" y="52"/>
                </a:cxn>
                <a:cxn ang="0">
                  <a:pos x="486" y="0"/>
                </a:cxn>
                <a:cxn ang="0">
                  <a:pos x="583" y="113"/>
                </a:cxn>
                <a:cxn ang="0">
                  <a:pos x="786" y="0"/>
                </a:cxn>
                <a:cxn ang="0">
                  <a:pos x="875" y="18"/>
                </a:cxn>
                <a:cxn ang="0">
                  <a:pos x="928" y="70"/>
                </a:cxn>
                <a:cxn ang="0">
                  <a:pos x="937" y="122"/>
                </a:cxn>
                <a:cxn ang="0">
                  <a:pos x="892" y="304"/>
                </a:cxn>
                <a:cxn ang="0">
                  <a:pos x="857" y="382"/>
                </a:cxn>
                <a:cxn ang="0">
                  <a:pos x="848" y="426"/>
                </a:cxn>
                <a:cxn ang="0">
                  <a:pos x="857" y="460"/>
                </a:cxn>
                <a:cxn ang="0">
                  <a:pos x="928" y="443"/>
                </a:cxn>
                <a:cxn ang="0">
                  <a:pos x="998" y="330"/>
                </a:cxn>
                <a:cxn ang="0">
                  <a:pos x="1016" y="313"/>
                </a:cxn>
                <a:cxn ang="0">
                  <a:pos x="1034" y="321"/>
                </a:cxn>
                <a:cxn ang="0">
                  <a:pos x="1007" y="391"/>
                </a:cxn>
                <a:cxn ang="0">
                  <a:pos x="875" y="495"/>
                </a:cxn>
                <a:cxn ang="0">
                  <a:pos x="795" y="469"/>
                </a:cxn>
                <a:cxn ang="0">
                  <a:pos x="769" y="399"/>
                </a:cxn>
                <a:cxn ang="0">
                  <a:pos x="777" y="365"/>
                </a:cxn>
                <a:cxn ang="0">
                  <a:pos x="822" y="235"/>
                </a:cxn>
                <a:cxn ang="0">
                  <a:pos x="848" y="96"/>
                </a:cxn>
                <a:cxn ang="0">
                  <a:pos x="831" y="52"/>
                </a:cxn>
                <a:cxn ang="0">
                  <a:pos x="786" y="26"/>
                </a:cxn>
                <a:cxn ang="0">
                  <a:pos x="601" y="148"/>
                </a:cxn>
                <a:cxn ang="0">
                  <a:pos x="574" y="191"/>
                </a:cxn>
                <a:cxn ang="0">
                  <a:pos x="548" y="304"/>
                </a:cxn>
                <a:cxn ang="0">
                  <a:pos x="530" y="382"/>
                </a:cxn>
                <a:cxn ang="0">
                  <a:pos x="512" y="443"/>
                </a:cxn>
                <a:cxn ang="0">
                  <a:pos x="495" y="486"/>
                </a:cxn>
                <a:cxn ang="0">
                  <a:pos x="442" y="495"/>
                </a:cxn>
                <a:cxn ang="0">
                  <a:pos x="415" y="460"/>
                </a:cxn>
                <a:cxn ang="0">
                  <a:pos x="433" y="417"/>
                </a:cxn>
                <a:cxn ang="0">
                  <a:pos x="486" y="208"/>
                </a:cxn>
                <a:cxn ang="0">
                  <a:pos x="504" y="139"/>
                </a:cxn>
                <a:cxn ang="0">
                  <a:pos x="504" y="96"/>
                </a:cxn>
                <a:cxn ang="0">
                  <a:pos x="486" y="52"/>
                </a:cxn>
                <a:cxn ang="0">
                  <a:pos x="433" y="26"/>
                </a:cxn>
                <a:cxn ang="0">
                  <a:pos x="265" y="130"/>
                </a:cxn>
                <a:cxn ang="0">
                  <a:pos x="230" y="191"/>
                </a:cxn>
                <a:cxn ang="0">
                  <a:pos x="203" y="304"/>
                </a:cxn>
                <a:cxn ang="0">
                  <a:pos x="177" y="382"/>
                </a:cxn>
                <a:cxn ang="0">
                  <a:pos x="168" y="443"/>
                </a:cxn>
                <a:cxn ang="0">
                  <a:pos x="141" y="486"/>
                </a:cxn>
                <a:cxn ang="0">
                  <a:pos x="97" y="495"/>
                </a:cxn>
                <a:cxn ang="0">
                  <a:pos x="71" y="460"/>
                </a:cxn>
                <a:cxn ang="0">
                  <a:pos x="79" y="434"/>
                </a:cxn>
                <a:cxn ang="0">
                  <a:pos x="124" y="243"/>
                </a:cxn>
                <a:cxn ang="0">
                  <a:pos x="150" y="148"/>
                </a:cxn>
                <a:cxn ang="0">
                  <a:pos x="168" y="87"/>
                </a:cxn>
                <a:cxn ang="0">
                  <a:pos x="141" y="35"/>
                </a:cxn>
                <a:cxn ang="0">
                  <a:pos x="88" y="44"/>
                </a:cxn>
                <a:cxn ang="0">
                  <a:pos x="53" y="122"/>
                </a:cxn>
                <a:cxn ang="0">
                  <a:pos x="35" y="174"/>
                </a:cxn>
                <a:cxn ang="0">
                  <a:pos x="18" y="182"/>
                </a:cxn>
                <a:cxn ang="0">
                  <a:pos x="0" y="165"/>
                </a:cxn>
                <a:cxn ang="0">
                  <a:pos x="18" y="113"/>
                </a:cxn>
                <a:cxn ang="0">
                  <a:pos x="53" y="44"/>
                </a:cxn>
                <a:cxn ang="0">
                  <a:pos x="106" y="0"/>
                </a:cxn>
              </a:cxnLst>
              <a:rect l="0" t="0" r="r" b="b"/>
              <a:pathLst>
                <a:path w="1034" h="495">
                  <a:moveTo>
                    <a:pt x="132" y="0"/>
                  </a:moveTo>
                  <a:lnTo>
                    <a:pt x="150" y="0"/>
                  </a:lnTo>
                  <a:lnTo>
                    <a:pt x="168" y="9"/>
                  </a:lnTo>
                  <a:lnTo>
                    <a:pt x="194" y="18"/>
                  </a:lnTo>
                  <a:lnTo>
                    <a:pt x="212" y="26"/>
                  </a:lnTo>
                  <a:lnTo>
                    <a:pt x="230" y="44"/>
                  </a:lnTo>
                  <a:lnTo>
                    <a:pt x="238" y="70"/>
                  </a:lnTo>
                  <a:lnTo>
                    <a:pt x="247" y="104"/>
                  </a:lnTo>
                  <a:lnTo>
                    <a:pt x="291" y="52"/>
                  </a:lnTo>
                  <a:lnTo>
                    <a:pt x="353" y="18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30" y="18"/>
                  </a:lnTo>
                  <a:lnTo>
                    <a:pt x="565" y="52"/>
                  </a:lnTo>
                  <a:lnTo>
                    <a:pt x="583" y="113"/>
                  </a:lnTo>
                  <a:lnTo>
                    <a:pt x="636" y="61"/>
                  </a:lnTo>
                  <a:lnTo>
                    <a:pt x="698" y="18"/>
                  </a:lnTo>
                  <a:lnTo>
                    <a:pt x="786" y="0"/>
                  </a:lnTo>
                  <a:lnTo>
                    <a:pt x="822" y="0"/>
                  </a:lnTo>
                  <a:lnTo>
                    <a:pt x="848" y="9"/>
                  </a:lnTo>
                  <a:lnTo>
                    <a:pt x="875" y="18"/>
                  </a:lnTo>
                  <a:lnTo>
                    <a:pt x="892" y="26"/>
                  </a:lnTo>
                  <a:lnTo>
                    <a:pt x="910" y="52"/>
                  </a:lnTo>
                  <a:lnTo>
                    <a:pt x="928" y="70"/>
                  </a:lnTo>
                  <a:lnTo>
                    <a:pt x="928" y="96"/>
                  </a:lnTo>
                  <a:lnTo>
                    <a:pt x="937" y="113"/>
                  </a:lnTo>
                  <a:lnTo>
                    <a:pt x="937" y="122"/>
                  </a:lnTo>
                  <a:lnTo>
                    <a:pt x="928" y="182"/>
                  </a:lnTo>
                  <a:lnTo>
                    <a:pt x="910" y="243"/>
                  </a:lnTo>
                  <a:lnTo>
                    <a:pt x="892" y="304"/>
                  </a:lnTo>
                  <a:lnTo>
                    <a:pt x="875" y="339"/>
                  </a:lnTo>
                  <a:lnTo>
                    <a:pt x="866" y="365"/>
                  </a:lnTo>
                  <a:lnTo>
                    <a:pt x="857" y="382"/>
                  </a:lnTo>
                  <a:lnTo>
                    <a:pt x="848" y="399"/>
                  </a:lnTo>
                  <a:lnTo>
                    <a:pt x="848" y="417"/>
                  </a:lnTo>
                  <a:lnTo>
                    <a:pt x="848" y="426"/>
                  </a:lnTo>
                  <a:lnTo>
                    <a:pt x="848" y="443"/>
                  </a:lnTo>
                  <a:lnTo>
                    <a:pt x="857" y="460"/>
                  </a:lnTo>
                  <a:lnTo>
                    <a:pt x="857" y="460"/>
                  </a:lnTo>
                  <a:lnTo>
                    <a:pt x="875" y="469"/>
                  </a:lnTo>
                  <a:lnTo>
                    <a:pt x="901" y="460"/>
                  </a:lnTo>
                  <a:lnTo>
                    <a:pt x="928" y="443"/>
                  </a:lnTo>
                  <a:lnTo>
                    <a:pt x="954" y="417"/>
                  </a:lnTo>
                  <a:lnTo>
                    <a:pt x="981" y="382"/>
                  </a:lnTo>
                  <a:lnTo>
                    <a:pt x="998" y="330"/>
                  </a:lnTo>
                  <a:lnTo>
                    <a:pt x="998" y="321"/>
                  </a:lnTo>
                  <a:lnTo>
                    <a:pt x="1007" y="313"/>
                  </a:lnTo>
                  <a:lnTo>
                    <a:pt x="1016" y="313"/>
                  </a:lnTo>
                  <a:lnTo>
                    <a:pt x="1025" y="313"/>
                  </a:lnTo>
                  <a:lnTo>
                    <a:pt x="1025" y="313"/>
                  </a:lnTo>
                  <a:lnTo>
                    <a:pt x="1034" y="321"/>
                  </a:lnTo>
                  <a:lnTo>
                    <a:pt x="1034" y="330"/>
                  </a:lnTo>
                  <a:lnTo>
                    <a:pt x="1025" y="356"/>
                  </a:lnTo>
                  <a:lnTo>
                    <a:pt x="1007" y="391"/>
                  </a:lnTo>
                  <a:lnTo>
                    <a:pt x="981" y="443"/>
                  </a:lnTo>
                  <a:lnTo>
                    <a:pt x="937" y="478"/>
                  </a:lnTo>
                  <a:lnTo>
                    <a:pt x="875" y="495"/>
                  </a:lnTo>
                  <a:lnTo>
                    <a:pt x="848" y="495"/>
                  </a:lnTo>
                  <a:lnTo>
                    <a:pt x="822" y="486"/>
                  </a:lnTo>
                  <a:lnTo>
                    <a:pt x="795" y="469"/>
                  </a:lnTo>
                  <a:lnTo>
                    <a:pt x="777" y="452"/>
                  </a:lnTo>
                  <a:lnTo>
                    <a:pt x="769" y="434"/>
                  </a:lnTo>
                  <a:lnTo>
                    <a:pt x="769" y="399"/>
                  </a:lnTo>
                  <a:lnTo>
                    <a:pt x="769" y="391"/>
                  </a:lnTo>
                  <a:lnTo>
                    <a:pt x="769" y="373"/>
                  </a:lnTo>
                  <a:lnTo>
                    <a:pt x="777" y="365"/>
                  </a:lnTo>
                  <a:lnTo>
                    <a:pt x="786" y="347"/>
                  </a:lnTo>
                  <a:lnTo>
                    <a:pt x="804" y="295"/>
                  </a:lnTo>
                  <a:lnTo>
                    <a:pt x="822" y="235"/>
                  </a:lnTo>
                  <a:lnTo>
                    <a:pt x="839" y="165"/>
                  </a:lnTo>
                  <a:lnTo>
                    <a:pt x="848" y="104"/>
                  </a:lnTo>
                  <a:lnTo>
                    <a:pt x="848" y="96"/>
                  </a:lnTo>
                  <a:lnTo>
                    <a:pt x="848" y="78"/>
                  </a:lnTo>
                  <a:lnTo>
                    <a:pt x="839" y="70"/>
                  </a:lnTo>
                  <a:lnTo>
                    <a:pt x="831" y="52"/>
                  </a:lnTo>
                  <a:lnTo>
                    <a:pt x="822" y="44"/>
                  </a:lnTo>
                  <a:lnTo>
                    <a:pt x="804" y="35"/>
                  </a:lnTo>
                  <a:lnTo>
                    <a:pt x="786" y="26"/>
                  </a:lnTo>
                  <a:lnTo>
                    <a:pt x="707" y="52"/>
                  </a:lnTo>
                  <a:lnTo>
                    <a:pt x="645" y="96"/>
                  </a:lnTo>
                  <a:lnTo>
                    <a:pt x="601" y="148"/>
                  </a:lnTo>
                  <a:lnTo>
                    <a:pt x="592" y="165"/>
                  </a:lnTo>
                  <a:lnTo>
                    <a:pt x="583" y="182"/>
                  </a:lnTo>
                  <a:lnTo>
                    <a:pt x="574" y="191"/>
                  </a:lnTo>
                  <a:lnTo>
                    <a:pt x="574" y="208"/>
                  </a:lnTo>
                  <a:lnTo>
                    <a:pt x="565" y="235"/>
                  </a:lnTo>
                  <a:lnTo>
                    <a:pt x="548" y="304"/>
                  </a:lnTo>
                  <a:lnTo>
                    <a:pt x="539" y="330"/>
                  </a:lnTo>
                  <a:lnTo>
                    <a:pt x="530" y="356"/>
                  </a:lnTo>
                  <a:lnTo>
                    <a:pt x="530" y="382"/>
                  </a:lnTo>
                  <a:lnTo>
                    <a:pt x="521" y="408"/>
                  </a:lnTo>
                  <a:lnTo>
                    <a:pt x="521" y="426"/>
                  </a:lnTo>
                  <a:lnTo>
                    <a:pt x="512" y="443"/>
                  </a:lnTo>
                  <a:lnTo>
                    <a:pt x="504" y="460"/>
                  </a:lnTo>
                  <a:lnTo>
                    <a:pt x="504" y="478"/>
                  </a:lnTo>
                  <a:lnTo>
                    <a:pt x="495" y="486"/>
                  </a:lnTo>
                  <a:lnTo>
                    <a:pt x="477" y="495"/>
                  </a:lnTo>
                  <a:lnTo>
                    <a:pt x="459" y="495"/>
                  </a:lnTo>
                  <a:lnTo>
                    <a:pt x="442" y="495"/>
                  </a:lnTo>
                  <a:lnTo>
                    <a:pt x="433" y="486"/>
                  </a:lnTo>
                  <a:lnTo>
                    <a:pt x="424" y="478"/>
                  </a:lnTo>
                  <a:lnTo>
                    <a:pt x="415" y="460"/>
                  </a:lnTo>
                  <a:lnTo>
                    <a:pt x="424" y="452"/>
                  </a:lnTo>
                  <a:lnTo>
                    <a:pt x="424" y="434"/>
                  </a:lnTo>
                  <a:lnTo>
                    <a:pt x="433" y="417"/>
                  </a:lnTo>
                  <a:lnTo>
                    <a:pt x="433" y="399"/>
                  </a:lnTo>
                  <a:lnTo>
                    <a:pt x="433" y="399"/>
                  </a:lnTo>
                  <a:lnTo>
                    <a:pt x="486" y="208"/>
                  </a:lnTo>
                  <a:lnTo>
                    <a:pt x="495" y="182"/>
                  </a:lnTo>
                  <a:lnTo>
                    <a:pt x="495" y="156"/>
                  </a:lnTo>
                  <a:lnTo>
                    <a:pt x="504" y="139"/>
                  </a:lnTo>
                  <a:lnTo>
                    <a:pt x="504" y="122"/>
                  </a:lnTo>
                  <a:lnTo>
                    <a:pt x="504" y="104"/>
                  </a:lnTo>
                  <a:lnTo>
                    <a:pt x="504" y="96"/>
                  </a:lnTo>
                  <a:lnTo>
                    <a:pt x="504" y="87"/>
                  </a:lnTo>
                  <a:lnTo>
                    <a:pt x="495" y="70"/>
                  </a:lnTo>
                  <a:lnTo>
                    <a:pt x="486" y="52"/>
                  </a:lnTo>
                  <a:lnTo>
                    <a:pt x="477" y="44"/>
                  </a:lnTo>
                  <a:lnTo>
                    <a:pt x="459" y="35"/>
                  </a:lnTo>
                  <a:lnTo>
                    <a:pt x="433" y="26"/>
                  </a:lnTo>
                  <a:lnTo>
                    <a:pt x="362" y="44"/>
                  </a:lnTo>
                  <a:lnTo>
                    <a:pt x="309" y="87"/>
                  </a:lnTo>
                  <a:lnTo>
                    <a:pt x="265" y="130"/>
                  </a:lnTo>
                  <a:lnTo>
                    <a:pt x="247" y="156"/>
                  </a:lnTo>
                  <a:lnTo>
                    <a:pt x="238" y="174"/>
                  </a:lnTo>
                  <a:lnTo>
                    <a:pt x="230" y="191"/>
                  </a:lnTo>
                  <a:lnTo>
                    <a:pt x="230" y="208"/>
                  </a:lnTo>
                  <a:lnTo>
                    <a:pt x="221" y="235"/>
                  </a:lnTo>
                  <a:lnTo>
                    <a:pt x="203" y="304"/>
                  </a:lnTo>
                  <a:lnTo>
                    <a:pt x="194" y="330"/>
                  </a:lnTo>
                  <a:lnTo>
                    <a:pt x="185" y="356"/>
                  </a:lnTo>
                  <a:lnTo>
                    <a:pt x="177" y="382"/>
                  </a:lnTo>
                  <a:lnTo>
                    <a:pt x="177" y="408"/>
                  </a:lnTo>
                  <a:lnTo>
                    <a:pt x="168" y="426"/>
                  </a:lnTo>
                  <a:lnTo>
                    <a:pt x="168" y="443"/>
                  </a:lnTo>
                  <a:lnTo>
                    <a:pt x="159" y="460"/>
                  </a:lnTo>
                  <a:lnTo>
                    <a:pt x="150" y="478"/>
                  </a:lnTo>
                  <a:lnTo>
                    <a:pt x="141" y="486"/>
                  </a:lnTo>
                  <a:lnTo>
                    <a:pt x="132" y="495"/>
                  </a:lnTo>
                  <a:lnTo>
                    <a:pt x="115" y="495"/>
                  </a:lnTo>
                  <a:lnTo>
                    <a:pt x="97" y="495"/>
                  </a:lnTo>
                  <a:lnTo>
                    <a:pt x="88" y="486"/>
                  </a:lnTo>
                  <a:lnTo>
                    <a:pt x="79" y="478"/>
                  </a:lnTo>
                  <a:lnTo>
                    <a:pt x="71" y="460"/>
                  </a:lnTo>
                  <a:lnTo>
                    <a:pt x="71" y="460"/>
                  </a:lnTo>
                  <a:lnTo>
                    <a:pt x="79" y="443"/>
                  </a:lnTo>
                  <a:lnTo>
                    <a:pt x="79" y="434"/>
                  </a:lnTo>
                  <a:lnTo>
                    <a:pt x="79" y="417"/>
                  </a:lnTo>
                  <a:lnTo>
                    <a:pt x="115" y="278"/>
                  </a:lnTo>
                  <a:lnTo>
                    <a:pt x="124" y="243"/>
                  </a:lnTo>
                  <a:lnTo>
                    <a:pt x="132" y="208"/>
                  </a:lnTo>
                  <a:lnTo>
                    <a:pt x="141" y="174"/>
                  </a:lnTo>
                  <a:lnTo>
                    <a:pt x="150" y="148"/>
                  </a:lnTo>
                  <a:lnTo>
                    <a:pt x="159" y="130"/>
                  </a:lnTo>
                  <a:lnTo>
                    <a:pt x="159" y="104"/>
                  </a:lnTo>
                  <a:lnTo>
                    <a:pt x="168" y="87"/>
                  </a:lnTo>
                  <a:lnTo>
                    <a:pt x="159" y="61"/>
                  </a:lnTo>
                  <a:lnTo>
                    <a:pt x="159" y="44"/>
                  </a:lnTo>
                  <a:lnTo>
                    <a:pt x="141" y="35"/>
                  </a:lnTo>
                  <a:lnTo>
                    <a:pt x="124" y="26"/>
                  </a:lnTo>
                  <a:lnTo>
                    <a:pt x="106" y="35"/>
                  </a:lnTo>
                  <a:lnTo>
                    <a:pt x="88" y="44"/>
                  </a:lnTo>
                  <a:lnTo>
                    <a:pt x="71" y="61"/>
                  </a:lnTo>
                  <a:lnTo>
                    <a:pt x="62" y="87"/>
                  </a:lnTo>
                  <a:lnTo>
                    <a:pt x="53" y="122"/>
                  </a:lnTo>
                  <a:lnTo>
                    <a:pt x="44" y="148"/>
                  </a:lnTo>
                  <a:lnTo>
                    <a:pt x="35" y="165"/>
                  </a:lnTo>
                  <a:lnTo>
                    <a:pt x="35" y="174"/>
                  </a:lnTo>
                  <a:lnTo>
                    <a:pt x="26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9" y="182"/>
                  </a:lnTo>
                  <a:lnTo>
                    <a:pt x="0" y="174"/>
                  </a:lnTo>
                  <a:lnTo>
                    <a:pt x="0" y="165"/>
                  </a:lnTo>
                  <a:lnTo>
                    <a:pt x="0" y="156"/>
                  </a:lnTo>
                  <a:lnTo>
                    <a:pt x="9" y="139"/>
                  </a:lnTo>
                  <a:lnTo>
                    <a:pt x="18" y="113"/>
                  </a:lnTo>
                  <a:lnTo>
                    <a:pt x="26" y="87"/>
                  </a:lnTo>
                  <a:lnTo>
                    <a:pt x="35" y="61"/>
                  </a:lnTo>
                  <a:lnTo>
                    <a:pt x="53" y="44"/>
                  </a:lnTo>
                  <a:lnTo>
                    <a:pt x="62" y="26"/>
                  </a:lnTo>
                  <a:lnTo>
                    <a:pt x="79" y="18"/>
                  </a:lnTo>
                  <a:lnTo>
                    <a:pt x="106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3" name="Freeform 39"/>
            <p:cNvSpPr>
              <a:spLocks/>
            </p:cNvSpPr>
            <p:nvPr/>
          </p:nvSpPr>
          <p:spPr bwMode="auto">
            <a:xfrm>
              <a:off x="4203" y="4807"/>
              <a:ext cx="185" cy="468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32" y="17"/>
                </a:cxn>
                <a:cxn ang="0">
                  <a:pos x="167" y="78"/>
                </a:cxn>
                <a:cxn ang="0">
                  <a:pos x="185" y="165"/>
                </a:cxn>
                <a:cxn ang="0">
                  <a:pos x="185" y="165"/>
                </a:cxn>
                <a:cxn ang="0">
                  <a:pos x="167" y="269"/>
                </a:cxn>
                <a:cxn ang="0">
                  <a:pos x="132" y="347"/>
                </a:cxn>
                <a:cxn ang="0">
                  <a:pos x="97" y="416"/>
                </a:cxn>
                <a:cxn ang="0">
                  <a:pos x="61" y="451"/>
                </a:cxn>
                <a:cxn ang="0">
                  <a:pos x="35" y="468"/>
                </a:cxn>
                <a:cxn ang="0">
                  <a:pos x="26" y="460"/>
                </a:cxn>
                <a:cxn ang="0">
                  <a:pos x="26" y="451"/>
                </a:cxn>
                <a:cxn ang="0">
                  <a:pos x="26" y="442"/>
                </a:cxn>
                <a:cxn ang="0">
                  <a:pos x="26" y="442"/>
                </a:cxn>
                <a:cxn ang="0">
                  <a:pos x="26" y="434"/>
                </a:cxn>
                <a:cxn ang="0">
                  <a:pos x="44" y="425"/>
                </a:cxn>
                <a:cxn ang="0">
                  <a:pos x="88" y="356"/>
                </a:cxn>
                <a:cxn ang="0">
                  <a:pos x="132" y="269"/>
                </a:cxn>
                <a:cxn ang="0">
                  <a:pos x="150" y="165"/>
                </a:cxn>
                <a:cxn ang="0">
                  <a:pos x="150" y="147"/>
                </a:cxn>
                <a:cxn ang="0">
                  <a:pos x="150" y="139"/>
                </a:cxn>
                <a:cxn ang="0">
                  <a:pos x="141" y="139"/>
                </a:cxn>
                <a:cxn ang="0">
                  <a:pos x="141" y="139"/>
                </a:cxn>
                <a:cxn ang="0">
                  <a:pos x="141" y="147"/>
                </a:cxn>
                <a:cxn ang="0">
                  <a:pos x="106" y="156"/>
                </a:cxn>
                <a:cxn ang="0">
                  <a:pos x="79" y="165"/>
                </a:cxn>
                <a:cxn ang="0">
                  <a:pos x="53" y="156"/>
                </a:cxn>
                <a:cxn ang="0">
                  <a:pos x="26" y="147"/>
                </a:cxn>
                <a:cxn ang="0">
                  <a:pos x="8" y="130"/>
                </a:cxn>
                <a:cxn ang="0">
                  <a:pos x="0" y="104"/>
                </a:cxn>
                <a:cxn ang="0">
                  <a:pos x="0" y="78"/>
                </a:cxn>
                <a:cxn ang="0">
                  <a:pos x="0" y="60"/>
                </a:cxn>
                <a:cxn ang="0">
                  <a:pos x="8" y="34"/>
                </a:cxn>
                <a:cxn ang="0">
                  <a:pos x="26" y="17"/>
                </a:cxn>
                <a:cxn ang="0">
                  <a:pos x="53" y="8"/>
                </a:cxn>
                <a:cxn ang="0">
                  <a:pos x="79" y="0"/>
                </a:cxn>
              </a:cxnLst>
              <a:rect l="0" t="0" r="r" b="b"/>
              <a:pathLst>
                <a:path w="185" h="468">
                  <a:moveTo>
                    <a:pt x="79" y="0"/>
                  </a:moveTo>
                  <a:lnTo>
                    <a:pt x="132" y="17"/>
                  </a:lnTo>
                  <a:lnTo>
                    <a:pt x="167" y="78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67" y="269"/>
                  </a:lnTo>
                  <a:lnTo>
                    <a:pt x="132" y="347"/>
                  </a:lnTo>
                  <a:lnTo>
                    <a:pt x="97" y="416"/>
                  </a:lnTo>
                  <a:lnTo>
                    <a:pt x="61" y="451"/>
                  </a:lnTo>
                  <a:lnTo>
                    <a:pt x="35" y="468"/>
                  </a:lnTo>
                  <a:lnTo>
                    <a:pt x="26" y="460"/>
                  </a:lnTo>
                  <a:lnTo>
                    <a:pt x="26" y="451"/>
                  </a:lnTo>
                  <a:lnTo>
                    <a:pt x="26" y="442"/>
                  </a:lnTo>
                  <a:lnTo>
                    <a:pt x="26" y="442"/>
                  </a:lnTo>
                  <a:lnTo>
                    <a:pt x="26" y="434"/>
                  </a:lnTo>
                  <a:lnTo>
                    <a:pt x="44" y="425"/>
                  </a:lnTo>
                  <a:lnTo>
                    <a:pt x="88" y="356"/>
                  </a:lnTo>
                  <a:lnTo>
                    <a:pt x="132" y="269"/>
                  </a:lnTo>
                  <a:lnTo>
                    <a:pt x="150" y="165"/>
                  </a:lnTo>
                  <a:lnTo>
                    <a:pt x="150" y="147"/>
                  </a:lnTo>
                  <a:lnTo>
                    <a:pt x="150" y="139"/>
                  </a:lnTo>
                  <a:lnTo>
                    <a:pt x="141" y="139"/>
                  </a:lnTo>
                  <a:lnTo>
                    <a:pt x="141" y="139"/>
                  </a:lnTo>
                  <a:lnTo>
                    <a:pt x="141" y="147"/>
                  </a:lnTo>
                  <a:lnTo>
                    <a:pt x="106" y="156"/>
                  </a:lnTo>
                  <a:lnTo>
                    <a:pt x="79" y="165"/>
                  </a:lnTo>
                  <a:lnTo>
                    <a:pt x="53" y="156"/>
                  </a:lnTo>
                  <a:lnTo>
                    <a:pt x="26" y="147"/>
                  </a:lnTo>
                  <a:lnTo>
                    <a:pt x="8" y="130"/>
                  </a:lnTo>
                  <a:lnTo>
                    <a:pt x="0" y="104"/>
                  </a:lnTo>
                  <a:lnTo>
                    <a:pt x="0" y="78"/>
                  </a:lnTo>
                  <a:lnTo>
                    <a:pt x="0" y="60"/>
                  </a:lnTo>
                  <a:lnTo>
                    <a:pt x="8" y="34"/>
                  </a:lnTo>
                  <a:lnTo>
                    <a:pt x="26" y="17"/>
                  </a:lnTo>
                  <a:lnTo>
                    <a:pt x="53" y="8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4" name="Freeform 40"/>
            <p:cNvSpPr>
              <a:spLocks/>
            </p:cNvSpPr>
            <p:nvPr/>
          </p:nvSpPr>
          <p:spPr bwMode="auto">
            <a:xfrm>
              <a:off x="4803" y="4277"/>
              <a:ext cx="840" cy="1033"/>
            </a:xfrm>
            <a:custGeom>
              <a:avLst/>
              <a:gdLst/>
              <a:ahLst/>
              <a:cxnLst>
                <a:cxn ang="0">
                  <a:pos x="389" y="17"/>
                </a:cxn>
                <a:cxn ang="0">
                  <a:pos x="486" y="104"/>
                </a:cxn>
                <a:cxn ang="0">
                  <a:pos x="566" y="313"/>
                </a:cxn>
                <a:cxn ang="0">
                  <a:pos x="584" y="495"/>
                </a:cxn>
                <a:cxn ang="0">
                  <a:pos x="796" y="35"/>
                </a:cxn>
                <a:cxn ang="0">
                  <a:pos x="813" y="17"/>
                </a:cxn>
                <a:cxn ang="0">
                  <a:pos x="822" y="17"/>
                </a:cxn>
                <a:cxn ang="0">
                  <a:pos x="831" y="26"/>
                </a:cxn>
                <a:cxn ang="0">
                  <a:pos x="831" y="44"/>
                </a:cxn>
                <a:cxn ang="0">
                  <a:pos x="822" y="70"/>
                </a:cxn>
                <a:cxn ang="0">
                  <a:pos x="804" y="96"/>
                </a:cxn>
                <a:cxn ang="0">
                  <a:pos x="690" y="339"/>
                </a:cxn>
                <a:cxn ang="0">
                  <a:pos x="592" y="608"/>
                </a:cxn>
                <a:cxn ang="0">
                  <a:pos x="566" y="729"/>
                </a:cxn>
                <a:cxn ang="0">
                  <a:pos x="513" y="938"/>
                </a:cxn>
                <a:cxn ang="0">
                  <a:pos x="495" y="1007"/>
                </a:cxn>
                <a:cxn ang="0">
                  <a:pos x="469" y="1033"/>
                </a:cxn>
                <a:cxn ang="0">
                  <a:pos x="451" y="1016"/>
                </a:cxn>
                <a:cxn ang="0">
                  <a:pos x="451" y="964"/>
                </a:cxn>
                <a:cxn ang="0">
                  <a:pos x="486" y="825"/>
                </a:cxn>
                <a:cxn ang="0">
                  <a:pos x="531" y="669"/>
                </a:cxn>
                <a:cxn ang="0">
                  <a:pos x="548" y="590"/>
                </a:cxn>
                <a:cxn ang="0">
                  <a:pos x="548" y="452"/>
                </a:cxn>
                <a:cxn ang="0">
                  <a:pos x="522" y="304"/>
                </a:cxn>
                <a:cxn ang="0">
                  <a:pos x="442" y="174"/>
                </a:cxn>
                <a:cxn ang="0">
                  <a:pos x="292" y="113"/>
                </a:cxn>
                <a:cxn ang="0">
                  <a:pos x="230" y="122"/>
                </a:cxn>
                <a:cxn ang="0">
                  <a:pos x="124" y="174"/>
                </a:cxn>
                <a:cxn ang="0">
                  <a:pos x="36" y="295"/>
                </a:cxn>
                <a:cxn ang="0">
                  <a:pos x="27" y="304"/>
                </a:cxn>
                <a:cxn ang="0">
                  <a:pos x="9" y="304"/>
                </a:cxn>
                <a:cxn ang="0">
                  <a:pos x="0" y="287"/>
                </a:cxn>
                <a:cxn ang="0">
                  <a:pos x="36" y="191"/>
                </a:cxn>
                <a:cxn ang="0">
                  <a:pos x="142" y="70"/>
                </a:cxn>
                <a:cxn ang="0">
                  <a:pos x="310" y="0"/>
                </a:cxn>
              </a:cxnLst>
              <a:rect l="0" t="0" r="r" b="b"/>
              <a:pathLst>
                <a:path w="840" h="1033">
                  <a:moveTo>
                    <a:pt x="310" y="0"/>
                  </a:moveTo>
                  <a:lnTo>
                    <a:pt x="389" y="17"/>
                  </a:lnTo>
                  <a:lnTo>
                    <a:pt x="442" y="52"/>
                  </a:lnTo>
                  <a:lnTo>
                    <a:pt x="486" y="104"/>
                  </a:lnTo>
                  <a:lnTo>
                    <a:pt x="522" y="174"/>
                  </a:lnTo>
                  <a:lnTo>
                    <a:pt x="566" y="313"/>
                  </a:lnTo>
                  <a:lnTo>
                    <a:pt x="584" y="425"/>
                  </a:lnTo>
                  <a:lnTo>
                    <a:pt x="584" y="495"/>
                  </a:lnTo>
                  <a:lnTo>
                    <a:pt x="681" y="261"/>
                  </a:lnTo>
                  <a:lnTo>
                    <a:pt x="796" y="35"/>
                  </a:lnTo>
                  <a:lnTo>
                    <a:pt x="804" y="26"/>
                  </a:lnTo>
                  <a:lnTo>
                    <a:pt x="813" y="17"/>
                  </a:lnTo>
                  <a:lnTo>
                    <a:pt x="813" y="17"/>
                  </a:lnTo>
                  <a:lnTo>
                    <a:pt x="822" y="17"/>
                  </a:lnTo>
                  <a:lnTo>
                    <a:pt x="831" y="26"/>
                  </a:lnTo>
                  <a:lnTo>
                    <a:pt x="831" y="26"/>
                  </a:lnTo>
                  <a:lnTo>
                    <a:pt x="840" y="35"/>
                  </a:lnTo>
                  <a:lnTo>
                    <a:pt x="831" y="44"/>
                  </a:lnTo>
                  <a:lnTo>
                    <a:pt x="831" y="52"/>
                  </a:lnTo>
                  <a:lnTo>
                    <a:pt x="822" y="70"/>
                  </a:lnTo>
                  <a:lnTo>
                    <a:pt x="813" y="87"/>
                  </a:lnTo>
                  <a:lnTo>
                    <a:pt x="804" y="96"/>
                  </a:lnTo>
                  <a:lnTo>
                    <a:pt x="751" y="208"/>
                  </a:lnTo>
                  <a:lnTo>
                    <a:pt x="690" y="339"/>
                  </a:lnTo>
                  <a:lnTo>
                    <a:pt x="637" y="478"/>
                  </a:lnTo>
                  <a:lnTo>
                    <a:pt x="592" y="608"/>
                  </a:lnTo>
                  <a:lnTo>
                    <a:pt x="575" y="669"/>
                  </a:lnTo>
                  <a:lnTo>
                    <a:pt x="566" y="729"/>
                  </a:lnTo>
                  <a:lnTo>
                    <a:pt x="548" y="816"/>
                  </a:lnTo>
                  <a:lnTo>
                    <a:pt x="513" y="938"/>
                  </a:lnTo>
                  <a:lnTo>
                    <a:pt x="504" y="981"/>
                  </a:lnTo>
                  <a:lnTo>
                    <a:pt x="495" y="1007"/>
                  </a:lnTo>
                  <a:lnTo>
                    <a:pt x="478" y="1024"/>
                  </a:lnTo>
                  <a:lnTo>
                    <a:pt x="469" y="1033"/>
                  </a:lnTo>
                  <a:lnTo>
                    <a:pt x="460" y="1024"/>
                  </a:lnTo>
                  <a:lnTo>
                    <a:pt x="451" y="1016"/>
                  </a:lnTo>
                  <a:lnTo>
                    <a:pt x="442" y="998"/>
                  </a:lnTo>
                  <a:lnTo>
                    <a:pt x="451" y="964"/>
                  </a:lnTo>
                  <a:lnTo>
                    <a:pt x="469" y="903"/>
                  </a:lnTo>
                  <a:lnTo>
                    <a:pt x="486" y="825"/>
                  </a:lnTo>
                  <a:lnTo>
                    <a:pt x="504" y="738"/>
                  </a:lnTo>
                  <a:lnTo>
                    <a:pt x="531" y="669"/>
                  </a:lnTo>
                  <a:lnTo>
                    <a:pt x="539" y="634"/>
                  </a:lnTo>
                  <a:lnTo>
                    <a:pt x="548" y="590"/>
                  </a:lnTo>
                  <a:lnTo>
                    <a:pt x="548" y="512"/>
                  </a:lnTo>
                  <a:lnTo>
                    <a:pt x="548" y="452"/>
                  </a:lnTo>
                  <a:lnTo>
                    <a:pt x="539" y="382"/>
                  </a:lnTo>
                  <a:lnTo>
                    <a:pt x="522" y="304"/>
                  </a:lnTo>
                  <a:lnTo>
                    <a:pt x="495" y="234"/>
                  </a:lnTo>
                  <a:lnTo>
                    <a:pt x="442" y="174"/>
                  </a:lnTo>
                  <a:lnTo>
                    <a:pt x="380" y="130"/>
                  </a:lnTo>
                  <a:lnTo>
                    <a:pt x="292" y="113"/>
                  </a:lnTo>
                  <a:lnTo>
                    <a:pt x="265" y="122"/>
                  </a:lnTo>
                  <a:lnTo>
                    <a:pt x="230" y="122"/>
                  </a:lnTo>
                  <a:lnTo>
                    <a:pt x="177" y="139"/>
                  </a:lnTo>
                  <a:lnTo>
                    <a:pt x="124" y="174"/>
                  </a:lnTo>
                  <a:lnTo>
                    <a:pt x="71" y="226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27" y="304"/>
                  </a:lnTo>
                  <a:lnTo>
                    <a:pt x="18" y="304"/>
                  </a:lnTo>
                  <a:lnTo>
                    <a:pt x="9" y="304"/>
                  </a:lnTo>
                  <a:lnTo>
                    <a:pt x="0" y="295"/>
                  </a:lnTo>
                  <a:lnTo>
                    <a:pt x="0" y="287"/>
                  </a:lnTo>
                  <a:lnTo>
                    <a:pt x="9" y="252"/>
                  </a:lnTo>
                  <a:lnTo>
                    <a:pt x="36" y="191"/>
                  </a:lnTo>
                  <a:lnTo>
                    <a:pt x="80" y="130"/>
                  </a:lnTo>
                  <a:lnTo>
                    <a:pt x="142" y="70"/>
                  </a:lnTo>
                  <a:lnTo>
                    <a:pt x="221" y="17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5" name="Freeform 41"/>
            <p:cNvSpPr>
              <a:spLocks noEditPoints="1"/>
            </p:cNvSpPr>
            <p:nvPr/>
          </p:nvSpPr>
          <p:spPr bwMode="auto">
            <a:xfrm>
              <a:off x="5678" y="4711"/>
              <a:ext cx="477" cy="495"/>
            </a:xfrm>
            <a:custGeom>
              <a:avLst/>
              <a:gdLst/>
              <a:ahLst/>
              <a:cxnLst>
                <a:cxn ang="0">
                  <a:pos x="292" y="35"/>
                </a:cxn>
                <a:cxn ang="0">
                  <a:pos x="195" y="70"/>
                </a:cxn>
                <a:cxn ang="0">
                  <a:pos x="115" y="200"/>
                </a:cxn>
                <a:cxn ang="0">
                  <a:pos x="168" y="200"/>
                </a:cxn>
                <a:cxn ang="0">
                  <a:pos x="256" y="200"/>
                </a:cxn>
                <a:cxn ang="0">
                  <a:pos x="354" y="174"/>
                </a:cxn>
                <a:cxn ang="0">
                  <a:pos x="407" y="96"/>
                </a:cxn>
                <a:cxn ang="0">
                  <a:pos x="389" y="52"/>
                </a:cxn>
                <a:cxn ang="0">
                  <a:pos x="345" y="35"/>
                </a:cxn>
                <a:cxn ang="0">
                  <a:pos x="318" y="0"/>
                </a:cxn>
                <a:cxn ang="0">
                  <a:pos x="389" y="9"/>
                </a:cxn>
                <a:cxn ang="0">
                  <a:pos x="433" y="44"/>
                </a:cxn>
                <a:cxn ang="0">
                  <a:pos x="460" y="96"/>
                </a:cxn>
                <a:cxn ang="0">
                  <a:pos x="451" y="130"/>
                </a:cxn>
                <a:cxn ang="0">
                  <a:pos x="415" y="174"/>
                </a:cxn>
                <a:cxn ang="0">
                  <a:pos x="354" y="208"/>
                </a:cxn>
                <a:cxn ang="0">
                  <a:pos x="221" y="235"/>
                </a:cxn>
                <a:cxn ang="0">
                  <a:pos x="106" y="235"/>
                </a:cxn>
                <a:cxn ang="0">
                  <a:pos x="97" y="287"/>
                </a:cxn>
                <a:cxn ang="0">
                  <a:pos x="89" y="321"/>
                </a:cxn>
                <a:cxn ang="0">
                  <a:pos x="97" y="373"/>
                </a:cxn>
                <a:cxn ang="0">
                  <a:pos x="124" y="434"/>
                </a:cxn>
                <a:cxn ang="0">
                  <a:pos x="168" y="460"/>
                </a:cxn>
                <a:cxn ang="0">
                  <a:pos x="239" y="469"/>
                </a:cxn>
                <a:cxn ang="0">
                  <a:pos x="371" y="426"/>
                </a:cxn>
                <a:cxn ang="0">
                  <a:pos x="451" y="356"/>
                </a:cxn>
                <a:cxn ang="0">
                  <a:pos x="460" y="356"/>
                </a:cxn>
                <a:cxn ang="0">
                  <a:pos x="477" y="365"/>
                </a:cxn>
                <a:cxn ang="0">
                  <a:pos x="469" y="391"/>
                </a:cxn>
                <a:cxn ang="0">
                  <a:pos x="380" y="460"/>
                </a:cxn>
                <a:cxn ang="0">
                  <a:pos x="203" y="495"/>
                </a:cxn>
                <a:cxn ang="0">
                  <a:pos x="53" y="434"/>
                </a:cxn>
                <a:cxn ang="0">
                  <a:pos x="0" y="287"/>
                </a:cxn>
                <a:cxn ang="0">
                  <a:pos x="71" y="104"/>
                </a:cxn>
                <a:cxn ang="0">
                  <a:pos x="230" y="9"/>
                </a:cxn>
              </a:cxnLst>
              <a:rect l="0" t="0" r="r" b="b"/>
              <a:pathLst>
                <a:path w="477" h="495">
                  <a:moveTo>
                    <a:pt x="318" y="26"/>
                  </a:moveTo>
                  <a:lnTo>
                    <a:pt x="292" y="35"/>
                  </a:lnTo>
                  <a:lnTo>
                    <a:pt x="248" y="44"/>
                  </a:lnTo>
                  <a:lnTo>
                    <a:pt x="195" y="70"/>
                  </a:lnTo>
                  <a:lnTo>
                    <a:pt x="150" y="122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68" y="200"/>
                  </a:lnTo>
                  <a:lnTo>
                    <a:pt x="203" y="200"/>
                  </a:lnTo>
                  <a:lnTo>
                    <a:pt x="256" y="200"/>
                  </a:lnTo>
                  <a:lnTo>
                    <a:pt x="309" y="191"/>
                  </a:lnTo>
                  <a:lnTo>
                    <a:pt x="354" y="174"/>
                  </a:lnTo>
                  <a:lnTo>
                    <a:pt x="398" y="139"/>
                  </a:lnTo>
                  <a:lnTo>
                    <a:pt x="407" y="96"/>
                  </a:lnTo>
                  <a:lnTo>
                    <a:pt x="407" y="70"/>
                  </a:lnTo>
                  <a:lnTo>
                    <a:pt x="389" y="52"/>
                  </a:lnTo>
                  <a:lnTo>
                    <a:pt x="371" y="44"/>
                  </a:lnTo>
                  <a:lnTo>
                    <a:pt x="345" y="35"/>
                  </a:lnTo>
                  <a:lnTo>
                    <a:pt x="318" y="26"/>
                  </a:lnTo>
                  <a:close/>
                  <a:moveTo>
                    <a:pt x="318" y="0"/>
                  </a:moveTo>
                  <a:lnTo>
                    <a:pt x="354" y="0"/>
                  </a:lnTo>
                  <a:lnTo>
                    <a:pt x="389" y="9"/>
                  </a:lnTo>
                  <a:lnTo>
                    <a:pt x="415" y="26"/>
                  </a:lnTo>
                  <a:lnTo>
                    <a:pt x="433" y="44"/>
                  </a:lnTo>
                  <a:lnTo>
                    <a:pt x="451" y="70"/>
                  </a:lnTo>
                  <a:lnTo>
                    <a:pt x="460" y="96"/>
                  </a:lnTo>
                  <a:lnTo>
                    <a:pt x="451" y="113"/>
                  </a:lnTo>
                  <a:lnTo>
                    <a:pt x="451" y="130"/>
                  </a:lnTo>
                  <a:lnTo>
                    <a:pt x="442" y="156"/>
                  </a:lnTo>
                  <a:lnTo>
                    <a:pt x="415" y="174"/>
                  </a:lnTo>
                  <a:lnTo>
                    <a:pt x="389" y="191"/>
                  </a:lnTo>
                  <a:lnTo>
                    <a:pt x="354" y="208"/>
                  </a:lnTo>
                  <a:lnTo>
                    <a:pt x="292" y="226"/>
                  </a:lnTo>
                  <a:lnTo>
                    <a:pt x="221" y="235"/>
                  </a:lnTo>
                  <a:lnTo>
                    <a:pt x="177" y="235"/>
                  </a:lnTo>
                  <a:lnTo>
                    <a:pt x="106" y="235"/>
                  </a:lnTo>
                  <a:lnTo>
                    <a:pt x="97" y="269"/>
                  </a:lnTo>
                  <a:lnTo>
                    <a:pt x="97" y="287"/>
                  </a:lnTo>
                  <a:lnTo>
                    <a:pt x="89" y="313"/>
                  </a:lnTo>
                  <a:lnTo>
                    <a:pt x="89" y="321"/>
                  </a:lnTo>
                  <a:lnTo>
                    <a:pt x="89" y="330"/>
                  </a:lnTo>
                  <a:lnTo>
                    <a:pt x="97" y="373"/>
                  </a:lnTo>
                  <a:lnTo>
                    <a:pt x="106" y="408"/>
                  </a:lnTo>
                  <a:lnTo>
                    <a:pt x="124" y="434"/>
                  </a:lnTo>
                  <a:lnTo>
                    <a:pt x="142" y="452"/>
                  </a:lnTo>
                  <a:lnTo>
                    <a:pt x="168" y="460"/>
                  </a:lnTo>
                  <a:lnTo>
                    <a:pt x="203" y="469"/>
                  </a:lnTo>
                  <a:lnTo>
                    <a:pt x="239" y="469"/>
                  </a:lnTo>
                  <a:lnTo>
                    <a:pt x="301" y="452"/>
                  </a:lnTo>
                  <a:lnTo>
                    <a:pt x="371" y="426"/>
                  </a:lnTo>
                  <a:lnTo>
                    <a:pt x="442" y="365"/>
                  </a:lnTo>
                  <a:lnTo>
                    <a:pt x="451" y="356"/>
                  </a:lnTo>
                  <a:lnTo>
                    <a:pt x="460" y="356"/>
                  </a:lnTo>
                  <a:lnTo>
                    <a:pt x="460" y="356"/>
                  </a:lnTo>
                  <a:lnTo>
                    <a:pt x="469" y="356"/>
                  </a:lnTo>
                  <a:lnTo>
                    <a:pt x="477" y="365"/>
                  </a:lnTo>
                  <a:lnTo>
                    <a:pt x="477" y="373"/>
                  </a:lnTo>
                  <a:lnTo>
                    <a:pt x="469" y="391"/>
                  </a:lnTo>
                  <a:lnTo>
                    <a:pt x="433" y="426"/>
                  </a:lnTo>
                  <a:lnTo>
                    <a:pt x="380" y="460"/>
                  </a:lnTo>
                  <a:lnTo>
                    <a:pt x="301" y="486"/>
                  </a:lnTo>
                  <a:lnTo>
                    <a:pt x="203" y="495"/>
                  </a:lnTo>
                  <a:lnTo>
                    <a:pt x="115" y="478"/>
                  </a:lnTo>
                  <a:lnTo>
                    <a:pt x="53" y="434"/>
                  </a:lnTo>
                  <a:lnTo>
                    <a:pt x="9" y="373"/>
                  </a:lnTo>
                  <a:lnTo>
                    <a:pt x="0" y="287"/>
                  </a:lnTo>
                  <a:lnTo>
                    <a:pt x="18" y="191"/>
                  </a:lnTo>
                  <a:lnTo>
                    <a:pt x="71" y="104"/>
                  </a:lnTo>
                  <a:lnTo>
                    <a:pt x="142" y="44"/>
                  </a:lnTo>
                  <a:lnTo>
                    <a:pt x="230" y="9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6" name="Freeform 42"/>
            <p:cNvSpPr>
              <a:spLocks noEditPoints="1"/>
            </p:cNvSpPr>
            <p:nvPr/>
          </p:nvSpPr>
          <p:spPr bwMode="auto">
            <a:xfrm>
              <a:off x="6412" y="4294"/>
              <a:ext cx="176" cy="981"/>
            </a:xfrm>
            <a:custGeom>
              <a:avLst/>
              <a:gdLst/>
              <a:ahLst/>
              <a:cxnLst>
                <a:cxn ang="0">
                  <a:pos x="88" y="513"/>
                </a:cxn>
                <a:cxn ang="0">
                  <a:pos x="123" y="521"/>
                </a:cxn>
                <a:cxn ang="0">
                  <a:pos x="150" y="556"/>
                </a:cxn>
                <a:cxn ang="0">
                  <a:pos x="167" y="599"/>
                </a:cxn>
                <a:cxn ang="0">
                  <a:pos x="167" y="643"/>
                </a:cxn>
                <a:cxn ang="0">
                  <a:pos x="176" y="669"/>
                </a:cxn>
                <a:cxn ang="0">
                  <a:pos x="159" y="773"/>
                </a:cxn>
                <a:cxn ang="0">
                  <a:pos x="132" y="860"/>
                </a:cxn>
                <a:cxn ang="0">
                  <a:pos x="97" y="921"/>
                </a:cxn>
                <a:cxn ang="0">
                  <a:pos x="61" y="964"/>
                </a:cxn>
                <a:cxn ang="0">
                  <a:pos x="44" y="981"/>
                </a:cxn>
                <a:cxn ang="0">
                  <a:pos x="26" y="973"/>
                </a:cxn>
                <a:cxn ang="0">
                  <a:pos x="26" y="964"/>
                </a:cxn>
                <a:cxn ang="0">
                  <a:pos x="26" y="955"/>
                </a:cxn>
                <a:cxn ang="0">
                  <a:pos x="26" y="955"/>
                </a:cxn>
                <a:cxn ang="0">
                  <a:pos x="35" y="938"/>
                </a:cxn>
                <a:cxn ang="0">
                  <a:pos x="97" y="851"/>
                </a:cxn>
                <a:cxn ang="0">
                  <a:pos x="123" y="773"/>
                </a:cxn>
                <a:cxn ang="0">
                  <a:pos x="132" y="704"/>
                </a:cxn>
                <a:cxn ang="0">
                  <a:pos x="141" y="660"/>
                </a:cxn>
                <a:cxn ang="0">
                  <a:pos x="141" y="660"/>
                </a:cxn>
                <a:cxn ang="0">
                  <a:pos x="141" y="660"/>
                </a:cxn>
                <a:cxn ang="0">
                  <a:pos x="141" y="660"/>
                </a:cxn>
                <a:cxn ang="0">
                  <a:pos x="123" y="669"/>
                </a:cxn>
                <a:cxn ang="0">
                  <a:pos x="106" y="678"/>
                </a:cxn>
                <a:cxn ang="0">
                  <a:pos x="97" y="678"/>
                </a:cxn>
                <a:cxn ang="0">
                  <a:pos x="97" y="678"/>
                </a:cxn>
                <a:cxn ang="0">
                  <a:pos x="88" y="678"/>
                </a:cxn>
                <a:cxn ang="0">
                  <a:pos x="53" y="669"/>
                </a:cxn>
                <a:cxn ang="0">
                  <a:pos x="26" y="660"/>
                </a:cxn>
                <a:cxn ang="0">
                  <a:pos x="8" y="643"/>
                </a:cxn>
                <a:cxn ang="0">
                  <a:pos x="0" y="617"/>
                </a:cxn>
                <a:cxn ang="0">
                  <a:pos x="0" y="591"/>
                </a:cxn>
                <a:cxn ang="0">
                  <a:pos x="0" y="573"/>
                </a:cxn>
                <a:cxn ang="0">
                  <a:pos x="8" y="547"/>
                </a:cxn>
                <a:cxn ang="0">
                  <a:pos x="26" y="530"/>
                </a:cxn>
                <a:cxn ang="0">
                  <a:pos x="53" y="521"/>
                </a:cxn>
                <a:cxn ang="0">
                  <a:pos x="88" y="513"/>
                </a:cxn>
                <a:cxn ang="0">
                  <a:pos x="88" y="0"/>
                </a:cxn>
                <a:cxn ang="0">
                  <a:pos x="114" y="9"/>
                </a:cxn>
                <a:cxn ang="0">
                  <a:pos x="132" y="18"/>
                </a:cxn>
                <a:cxn ang="0">
                  <a:pos x="150" y="35"/>
                </a:cxn>
                <a:cxn ang="0">
                  <a:pos x="159" y="61"/>
                </a:cxn>
                <a:cxn ang="0">
                  <a:pos x="167" y="87"/>
                </a:cxn>
                <a:cxn ang="0">
                  <a:pos x="167" y="87"/>
                </a:cxn>
                <a:cxn ang="0">
                  <a:pos x="159" y="122"/>
                </a:cxn>
                <a:cxn ang="0">
                  <a:pos x="141" y="148"/>
                </a:cxn>
                <a:cxn ang="0">
                  <a:pos x="114" y="165"/>
                </a:cxn>
                <a:cxn ang="0">
                  <a:pos x="88" y="165"/>
                </a:cxn>
                <a:cxn ang="0">
                  <a:pos x="61" y="165"/>
                </a:cxn>
                <a:cxn ang="0">
                  <a:pos x="35" y="157"/>
                </a:cxn>
                <a:cxn ang="0">
                  <a:pos x="17" y="139"/>
                </a:cxn>
                <a:cxn ang="0">
                  <a:pos x="0" y="113"/>
                </a:cxn>
                <a:cxn ang="0">
                  <a:pos x="0" y="87"/>
                </a:cxn>
                <a:cxn ang="0">
                  <a:pos x="0" y="61"/>
                </a:cxn>
                <a:cxn ang="0">
                  <a:pos x="17" y="35"/>
                </a:cxn>
                <a:cxn ang="0">
                  <a:pos x="35" y="18"/>
                </a:cxn>
                <a:cxn ang="0">
                  <a:pos x="61" y="9"/>
                </a:cxn>
                <a:cxn ang="0">
                  <a:pos x="88" y="0"/>
                </a:cxn>
              </a:cxnLst>
              <a:rect l="0" t="0" r="r" b="b"/>
              <a:pathLst>
                <a:path w="176" h="981">
                  <a:moveTo>
                    <a:pt x="88" y="513"/>
                  </a:moveTo>
                  <a:lnTo>
                    <a:pt x="123" y="521"/>
                  </a:lnTo>
                  <a:lnTo>
                    <a:pt x="150" y="556"/>
                  </a:lnTo>
                  <a:lnTo>
                    <a:pt x="167" y="599"/>
                  </a:lnTo>
                  <a:lnTo>
                    <a:pt x="167" y="643"/>
                  </a:lnTo>
                  <a:lnTo>
                    <a:pt x="176" y="669"/>
                  </a:lnTo>
                  <a:lnTo>
                    <a:pt x="159" y="773"/>
                  </a:lnTo>
                  <a:lnTo>
                    <a:pt x="132" y="860"/>
                  </a:lnTo>
                  <a:lnTo>
                    <a:pt x="97" y="921"/>
                  </a:lnTo>
                  <a:lnTo>
                    <a:pt x="61" y="964"/>
                  </a:lnTo>
                  <a:lnTo>
                    <a:pt x="44" y="981"/>
                  </a:lnTo>
                  <a:lnTo>
                    <a:pt x="26" y="973"/>
                  </a:lnTo>
                  <a:lnTo>
                    <a:pt x="26" y="964"/>
                  </a:lnTo>
                  <a:lnTo>
                    <a:pt x="26" y="955"/>
                  </a:lnTo>
                  <a:lnTo>
                    <a:pt x="26" y="955"/>
                  </a:lnTo>
                  <a:lnTo>
                    <a:pt x="35" y="938"/>
                  </a:lnTo>
                  <a:lnTo>
                    <a:pt x="97" y="851"/>
                  </a:lnTo>
                  <a:lnTo>
                    <a:pt x="123" y="773"/>
                  </a:lnTo>
                  <a:lnTo>
                    <a:pt x="132" y="704"/>
                  </a:lnTo>
                  <a:lnTo>
                    <a:pt x="141" y="660"/>
                  </a:lnTo>
                  <a:lnTo>
                    <a:pt x="141" y="660"/>
                  </a:lnTo>
                  <a:lnTo>
                    <a:pt x="141" y="660"/>
                  </a:lnTo>
                  <a:lnTo>
                    <a:pt x="141" y="660"/>
                  </a:lnTo>
                  <a:lnTo>
                    <a:pt x="123" y="669"/>
                  </a:lnTo>
                  <a:lnTo>
                    <a:pt x="106" y="678"/>
                  </a:lnTo>
                  <a:lnTo>
                    <a:pt x="97" y="678"/>
                  </a:lnTo>
                  <a:lnTo>
                    <a:pt x="97" y="678"/>
                  </a:lnTo>
                  <a:lnTo>
                    <a:pt x="88" y="678"/>
                  </a:lnTo>
                  <a:lnTo>
                    <a:pt x="53" y="669"/>
                  </a:lnTo>
                  <a:lnTo>
                    <a:pt x="26" y="660"/>
                  </a:lnTo>
                  <a:lnTo>
                    <a:pt x="8" y="643"/>
                  </a:lnTo>
                  <a:lnTo>
                    <a:pt x="0" y="617"/>
                  </a:lnTo>
                  <a:lnTo>
                    <a:pt x="0" y="591"/>
                  </a:lnTo>
                  <a:lnTo>
                    <a:pt x="0" y="573"/>
                  </a:lnTo>
                  <a:lnTo>
                    <a:pt x="8" y="547"/>
                  </a:lnTo>
                  <a:lnTo>
                    <a:pt x="26" y="530"/>
                  </a:lnTo>
                  <a:lnTo>
                    <a:pt x="53" y="521"/>
                  </a:lnTo>
                  <a:lnTo>
                    <a:pt x="88" y="513"/>
                  </a:lnTo>
                  <a:close/>
                  <a:moveTo>
                    <a:pt x="88" y="0"/>
                  </a:moveTo>
                  <a:lnTo>
                    <a:pt x="114" y="9"/>
                  </a:lnTo>
                  <a:lnTo>
                    <a:pt x="132" y="18"/>
                  </a:lnTo>
                  <a:lnTo>
                    <a:pt x="150" y="35"/>
                  </a:lnTo>
                  <a:lnTo>
                    <a:pt x="159" y="61"/>
                  </a:lnTo>
                  <a:lnTo>
                    <a:pt x="167" y="87"/>
                  </a:lnTo>
                  <a:lnTo>
                    <a:pt x="167" y="87"/>
                  </a:lnTo>
                  <a:lnTo>
                    <a:pt x="159" y="122"/>
                  </a:lnTo>
                  <a:lnTo>
                    <a:pt x="141" y="148"/>
                  </a:lnTo>
                  <a:lnTo>
                    <a:pt x="114" y="165"/>
                  </a:lnTo>
                  <a:lnTo>
                    <a:pt x="88" y="165"/>
                  </a:lnTo>
                  <a:lnTo>
                    <a:pt x="61" y="165"/>
                  </a:lnTo>
                  <a:lnTo>
                    <a:pt x="35" y="157"/>
                  </a:lnTo>
                  <a:lnTo>
                    <a:pt x="17" y="139"/>
                  </a:lnTo>
                  <a:lnTo>
                    <a:pt x="0" y="113"/>
                  </a:lnTo>
                  <a:lnTo>
                    <a:pt x="0" y="87"/>
                  </a:lnTo>
                  <a:lnTo>
                    <a:pt x="0" y="61"/>
                  </a:lnTo>
                  <a:lnTo>
                    <a:pt x="17" y="35"/>
                  </a:lnTo>
                  <a:lnTo>
                    <a:pt x="35" y="18"/>
                  </a:lnTo>
                  <a:lnTo>
                    <a:pt x="61" y="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7" name="Freeform 43"/>
            <p:cNvSpPr>
              <a:spLocks/>
            </p:cNvSpPr>
            <p:nvPr/>
          </p:nvSpPr>
          <p:spPr bwMode="auto">
            <a:xfrm>
              <a:off x="7030" y="4277"/>
              <a:ext cx="822" cy="712"/>
            </a:xfrm>
            <a:custGeom>
              <a:avLst/>
              <a:gdLst/>
              <a:ahLst/>
              <a:cxnLst>
                <a:cxn ang="0">
                  <a:pos x="248" y="9"/>
                </a:cxn>
                <a:cxn ang="0">
                  <a:pos x="309" y="44"/>
                </a:cxn>
                <a:cxn ang="0">
                  <a:pos x="336" y="96"/>
                </a:cxn>
                <a:cxn ang="0">
                  <a:pos x="345" y="156"/>
                </a:cxn>
                <a:cxn ang="0">
                  <a:pos x="327" y="200"/>
                </a:cxn>
                <a:cxn ang="0">
                  <a:pos x="274" y="339"/>
                </a:cxn>
                <a:cxn ang="0">
                  <a:pos x="230" y="547"/>
                </a:cxn>
                <a:cxn ang="0">
                  <a:pos x="239" y="599"/>
                </a:cxn>
                <a:cxn ang="0">
                  <a:pos x="256" y="642"/>
                </a:cxn>
                <a:cxn ang="0">
                  <a:pos x="301" y="677"/>
                </a:cxn>
                <a:cxn ang="0">
                  <a:pos x="407" y="660"/>
                </a:cxn>
                <a:cxn ang="0">
                  <a:pos x="495" y="573"/>
                </a:cxn>
                <a:cxn ang="0">
                  <a:pos x="530" y="478"/>
                </a:cxn>
                <a:cxn ang="0">
                  <a:pos x="575" y="269"/>
                </a:cxn>
                <a:cxn ang="0">
                  <a:pos x="628" y="78"/>
                </a:cxn>
                <a:cxn ang="0">
                  <a:pos x="645" y="35"/>
                </a:cxn>
                <a:cxn ang="0">
                  <a:pos x="672" y="26"/>
                </a:cxn>
                <a:cxn ang="0">
                  <a:pos x="689" y="17"/>
                </a:cxn>
                <a:cxn ang="0">
                  <a:pos x="725" y="35"/>
                </a:cxn>
                <a:cxn ang="0">
                  <a:pos x="742" y="61"/>
                </a:cxn>
                <a:cxn ang="0">
                  <a:pos x="734" y="96"/>
                </a:cxn>
                <a:cxn ang="0">
                  <a:pos x="716" y="148"/>
                </a:cxn>
                <a:cxn ang="0">
                  <a:pos x="707" y="182"/>
                </a:cxn>
                <a:cxn ang="0">
                  <a:pos x="698" y="234"/>
                </a:cxn>
                <a:cxn ang="0">
                  <a:pos x="689" y="278"/>
                </a:cxn>
                <a:cxn ang="0">
                  <a:pos x="628" y="504"/>
                </a:cxn>
                <a:cxn ang="0">
                  <a:pos x="610" y="608"/>
                </a:cxn>
                <a:cxn ang="0">
                  <a:pos x="619" y="651"/>
                </a:cxn>
                <a:cxn ang="0">
                  <a:pos x="636" y="677"/>
                </a:cxn>
                <a:cxn ang="0">
                  <a:pos x="698" y="660"/>
                </a:cxn>
                <a:cxn ang="0">
                  <a:pos x="760" y="547"/>
                </a:cxn>
                <a:cxn ang="0">
                  <a:pos x="787" y="469"/>
                </a:cxn>
                <a:cxn ang="0">
                  <a:pos x="804" y="460"/>
                </a:cxn>
                <a:cxn ang="0">
                  <a:pos x="813" y="460"/>
                </a:cxn>
                <a:cxn ang="0">
                  <a:pos x="822" y="469"/>
                </a:cxn>
                <a:cxn ang="0">
                  <a:pos x="804" y="530"/>
                </a:cxn>
                <a:cxn ang="0">
                  <a:pos x="769" y="625"/>
                </a:cxn>
                <a:cxn ang="0">
                  <a:pos x="734" y="677"/>
                </a:cxn>
                <a:cxn ang="0">
                  <a:pos x="689" y="712"/>
                </a:cxn>
                <a:cxn ang="0">
                  <a:pos x="592" y="695"/>
                </a:cxn>
                <a:cxn ang="0">
                  <a:pos x="513" y="608"/>
                </a:cxn>
                <a:cxn ang="0">
                  <a:pos x="513" y="608"/>
                </a:cxn>
                <a:cxn ang="0">
                  <a:pos x="486" y="634"/>
                </a:cxn>
                <a:cxn ang="0">
                  <a:pos x="389" y="703"/>
                </a:cxn>
                <a:cxn ang="0">
                  <a:pos x="274" y="703"/>
                </a:cxn>
                <a:cxn ang="0">
                  <a:pos x="168" y="651"/>
                </a:cxn>
                <a:cxn ang="0">
                  <a:pos x="124" y="521"/>
                </a:cxn>
                <a:cxn ang="0">
                  <a:pos x="168" y="330"/>
                </a:cxn>
                <a:cxn ang="0">
                  <a:pos x="230" y="174"/>
                </a:cxn>
                <a:cxn ang="0">
                  <a:pos x="248" y="122"/>
                </a:cxn>
                <a:cxn ang="0">
                  <a:pos x="248" y="70"/>
                </a:cxn>
                <a:cxn ang="0">
                  <a:pos x="230" y="44"/>
                </a:cxn>
                <a:cxn ang="0">
                  <a:pos x="212" y="35"/>
                </a:cxn>
                <a:cxn ang="0">
                  <a:pos x="150" y="61"/>
                </a:cxn>
                <a:cxn ang="0">
                  <a:pos x="44" y="234"/>
                </a:cxn>
                <a:cxn ang="0">
                  <a:pos x="35" y="252"/>
                </a:cxn>
                <a:cxn ang="0">
                  <a:pos x="18" y="261"/>
                </a:cxn>
                <a:cxn ang="0">
                  <a:pos x="9" y="261"/>
                </a:cxn>
                <a:cxn ang="0">
                  <a:pos x="0" y="243"/>
                </a:cxn>
                <a:cxn ang="0">
                  <a:pos x="18" y="174"/>
                </a:cxn>
                <a:cxn ang="0">
                  <a:pos x="89" y="61"/>
                </a:cxn>
                <a:cxn ang="0">
                  <a:pos x="212" y="0"/>
                </a:cxn>
              </a:cxnLst>
              <a:rect l="0" t="0" r="r" b="b"/>
              <a:pathLst>
                <a:path w="822" h="712">
                  <a:moveTo>
                    <a:pt x="212" y="0"/>
                  </a:moveTo>
                  <a:lnTo>
                    <a:pt x="248" y="9"/>
                  </a:lnTo>
                  <a:lnTo>
                    <a:pt x="283" y="17"/>
                  </a:lnTo>
                  <a:lnTo>
                    <a:pt x="309" y="44"/>
                  </a:lnTo>
                  <a:lnTo>
                    <a:pt x="327" y="70"/>
                  </a:lnTo>
                  <a:lnTo>
                    <a:pt x="336" y="96"/>
                  </a:lnTo>
                  <a:lnTo>
                    <a:pt x="345" y="130"/>
                  </a:lnTo>
                  <a:lnTo>
                    <a:pt x="345" y="156"/>
                  </a:lnTo>
                  <a:lnTo>
                    <a:pt x="336" y="174"/>
                  </a:lnTo>
                  <a:lnTo>
                    <a:pt x="327" y="200"/>
                  </a:lnTo>
                  <a:lnTo>
                    <a:pt x="318" y="226"/>
                  </a:lnTo>
                  <a:lnTo>
                    <a:pt x="274" y="339"/>
                  </a:lnTo>
                  <a:lnTo>
                    <a:pt x="239" y="452"/>
                  </a:lnTo>
                  <a:lnTo>
                    <a:pt x="230" y="547"/>
                  </a:lnTo>
                  <a:lnTo>
                    <a:pt x="230" y="573"/>
                  </a:lnTo>
                  <a:lnTo>
                    <a:pt x="239" y="599"/>
                  </a:lnTo>
                  <a:lnTo>
                    <a:pt x="239" y="625"/>
                  </a:lnTo>
                  <a:lnTo>
                    <a:pt x="256" y="642"/>
                  </a:lnTo>
                  <a:lnTo>
                    <a:pt x="274" y="660"/>
                  </a:lnTo>
                  <a:lnTo>
                    <a:pt x="301" y="677"/>
                  </a:lnTo>
                  <a:lnTo>
                    <a:pt x="327" y="677"/>
                  </a:lnTo>
                  <a:lnTo>
                    <a:pt x="407" y="660"/>
                  </a:lnTo>
                  <a:lnTo>
                    <a:pt x="460" y="616"/>
                  </a:lnTo>
                  <a:lnTo>
                    <a:pt x="495" y="573"/>
                  </a:lnTo>
                  <a:lnTo>
                    <a:pt x="513" y="547"/>
                  </a:lnTo>
                  <a:lnTo>
                    <a:pt x="530" y="478"/>
                  </a:lnTo>
                  <a:lnTo>
                    <a:pt x="548" y="382"/>
                  </a:lnTo>
                  <a:lnTo>
                    <a:pt x="575" y="269"/>
                  </a:lnTo>
                  <a:lnTo>
                    <a:pt x="610" y="156"/>
                  </a:lnTo>
                  <a:lnTo>
                    <a:pt x="628" y="78"/>
                  </a:lnTo>
                  <a:lnTo>
                    <a:pt x="636" y="52"/>
                  </a:lnTo>
                  <a:lnTo>
                    <a:pt x="645" y="35"/>
                  </a:lnTo>
                  <a:lnTo>
                    <a:pt x="663" y="26"/>
                  </a:lnTo>
                  <a:lnTo>
                    <a:pt x="672" y="26"/>
                  </a:lnTo>
                  <a:lnTo>
                    <a:pt x="681" y="17"/>
                  </a:lnTo>
                  <a:lnTo>
                    <a:pt x="689" y="17"/>
                  </a:lnTo>
                  <a:lnTo>
                    <a:pt x="707" y="26"/>
                  </a:lnTo>
                  <a:lnTo>
                    <a:pt x="725" y="35"/>
                  </a:lnTo>
                  <a:lnTo>
                    <a:pt x="734" y="44"/>
                  </a:lnTo>
                  <a:lnTo>
                    <a:pt x="742" y="61"/>
                  </a:lnTo>
                  <a:lnTo>
                    <a:pt x="734" y="70"/>
                  </a:lnTo>
                  <a:lnTo>
                    <a:pt x="734" y="96"/>
                  </a:lnTo>
                  <a:lnTo>
                    <a:pt x="725" y="122"/>
                  </a:lnTo>
                  <a:lnTo>
                    <a:pt x="716" y="148"/>
                  </a:lnTo>
                  <a:lnTo>
                    <a:pt x="716" y="165"/>
                  </a:lnTo>
                  <a:lnTo>
                    <a:pt x="707" y="182"/>
                  </a:lnTo>
                  <a:lnTo>
                    <a:pt x="707" y="208"/>
                  </a:lnTo>
                  <a:lnTo>
                    <a:pt x="698" y="234"/>
                  </a:lnTo>
                  <a:lnTo>
                    <a:pt x="689" y="252"/>
                  </a:lnTo>
                  <a:lnTo>
                    <a:pt x="689" y="278"/>
                  </a:lnTo>
                  <a:lnTo>
                    <a:pt x="636" y="443"/>
                  </a:lnTo>
                  <a:lnTo>
                    <a:pt x="628" y="504"/>
                  </a:lnTo>
                  <a:lnTo>
                    <a:pt x="619" y="564"/>
                  </a:lnTo>
                  <a:lnTo>
                    <a:pt x="610" y="608"/>
                  </a:lnTo>
                  <a:lnTo>
                    <a:pt x="610" y="634"/>
                  </a:lnTo>
                  <a:lnTo>
                    <a:pt x="619" y="651"/>
                  </a:lnTo>
                  <a:lnTo>
                    <a:pt x="628" y="669"/>
                  </a:lnTo>
                  <a:lnTo>
                    <a:pt x="636" y="677"/>
                  </a:lnTo>
                  <a:lnTo>
                    <a:pt x="654" y="677"/>
                  </a:lnTo>
                  <a:lnTo>
                    <a:pt x="698" y="660"/>
                  </a:lnTo>
                  <a:lnTo>
                    <a:pt x="734" y="616"/>
                  </a:lnTo>
                  <a:lnTo>
                    <a:pt x="760" y="547"/>
                  </a:lnTo>
                  <a:lnTo>
                    <a:pt x="778" y="486"/>
                  </a:lnTo>
                  <a:lnTo>
                    <a:pt x="787" y="469"/>
                  </a:lnTo>
                  <a:lnTo>
                    <a:pt x="787" y="460"/>
                  </a:lnTo>
                  <a:lnTo>
                    <a:pt x="804" y="460"/>
                  </a:lnTo>
                  <a:lnTo>
                    <a:pt x="804" y="460"/>
                  </a:lnTo>
                  <a:lnTo>
                    <a:pt x="813" y="460"/>
                  </a:lnTo>
                  <a:lnTo>
                    <a:pt x="822" y="460"/>
                  </a:lnTo>
                  <a:lnTo>
                    <a:pt x="822" y="469"/>
                  </a:lnTo>
                  <a:lnTo>
                    <a:pt x="813" y="486"/>
                  </a:lnTo>
                  <a:lnTo>
                    <a:pt x="804" y="530"/>
                  </a:lnTo>
                  <a:lnTo>
                    <a:pt x="795" y="582"/>
                  </a:lnTo>
                  <a:lnTo>
                    <a:pt x="769" y="625"/>
                  </a:lnTo>
                  <a:lnTo>
                    <a:pt x="760" y="651"/>
                  </a:lnTo>
                  <a:lnTo>
                    <a:pt x="734" y="677"/>
                  </a:lnTo>
                  <a:lnTo>
                    <a:pt x="716" y="695"/>
                  </a:lnTo>
                  <a:lnTo>
                    <a:pt x="689" y="712"/>
                  </a:lnTo>
                  <a:lnTo>
                    <a:pt x="654" y="712"/>
                  </a:lnTo>
                  <a:lnTo>
                    <a:pt x="592" y="695"/>
                  </a:lnTo>
                  <a:lnTo>
                    <a:pt x="539" y="660"/>
                  </a:lnTo>
                  <a:lnTo>
                    <a:pt x="513" y="608"/>
                  </a:lnTo>
                  <a:lnTo>
                    <a:pt x="513" y="608"/>
                  </a:lnTo>
                  <a:lnTo>
                    <a:pt x="513" y="608"/>
                  </a:lnTo>
                  <a:lnTo>
                    <a:pt x="513" y="608"/>
                  </a:lnTo>
                  <a:lnTo>
                    <a:pt x="486" y="634"/>
                  </a:lnTo>
                  <a:lnTo>
                    <a:pt x="451" y="669"/>
                  </a:lnTo>
                  <a:lnTo>
                    <a:pt x="389" y="703"/>
                  </a:lnTo>
                  <a:lnTo>
                    <a:pt x="327" y="712"/>
                  </a:lnTo>
                  <a:lnTo>
                    <a:pt x="274" y="703"/>
                  </a:lnTo>
                  <a:lnTo>
                    <a:pt x="221" y="686"/>
                  </a:lnTo>
                  <a:lnTo>
                    <a:pt x="168" y="651"/>
                  </a:lnTo>
                  <a:lnTo>
                    <a:pt x="142" y="599"/>
                  </a:lnTo>
                  <a:lnTo>
                    <a:pt x="124" y="521"/>
                  </a:lnTo>
                  <a:lnTo>
                    <a:pt x="142" y="443"/>
                  </a:lnTo>
                  <a:lnTo>
                    <a:pt x="168" y="330"/>
                  </a:lnTo>
                  <a:lnTo>
                    <a:pt x="221" y="191"/>
                  </a:lnTo>
                  <a:lnTo>
                    <a:pt x="230" y="174"/>
                  </a:lnTo>
                  <a:lnTo>
                    <a:pt x="239" y="148"/>
                  </a:lnTo>
                  <a:lnTo>
                    <a:pt x="248" y="122"/>
                  </a:lnTo>
                  <a:lnTo>
                    <a:pt x="248" y="87"/>
                  </a:lnTo>
                  <a:lnTo>
                    <a:pt x="248" y="70"/>
                  </a:lnTo>
                  <a:lnTo>
                    <a:pt x="239" y="52"/>
                  </a:lnTo>
                  <a:lnTo>
                    <a:pt x="230" y="44"/>
                  </a:lnTo>
                  <a:lnTo>
                    <a:pt x="221" y="44"/>
                  </a:lnTo>
                  <a:lnTo>
                    <a:pt x="212" y="35"/>
                  </a:lnTo>
                  <a:lnTo>
                    <a:pt x="203" y="35"/>
                  </a:lnTo>
                  <a:lnTo>
                    <a:pt x="150" y="61"/>
                  </a:lnTo>
                  <a:lnTo>
                    <a:pt x="89" y="122"/>
                  </a:lnTo>
                  <a:lnTo>
                    <a:pt x="44" y="234"/>
                  </a:lnTo>
                  <a:lnTo>
                    <a:pt x="35" y="243"/>
                  </a:lnTo>
                  <a:lnTo>
                    <a:pt x="35" y="252"/>
                  </a:lnTo>
                  <a:lnTo>
                    <a:pt x="27" y="261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9" y="261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9" y="226"/>
                  </a:lnTo>
                  <a:lnTo>
                    <a:pt x="18" y="174"/>
                  </a:lnTo>
                  <a:lnTo>
                    <a:pt x="53" y="122"/>
                  </a:lnTo>
                  <a:lnTo>
                    <a:pt x="89" y="61"/>
                  </a:lnTo>
                  <a:lnTo>
                    <a:pt x="142" y="17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8" name="Freeform 44"/>
            <p:cNvSpPr>
              <a:spLocks noEditPoints="1"/>
            </p:cNvSpPr>
            <p:nvPr/>
          </p:nvSpPr>
          <p:spPr bwMode="auto">
            <a:xfrm>
              <a:off x="8046" y="4294"/>
              <a:ext cx="168" cy="981"/>
            </a:xfrm>
            <a:custGeom>
              <a:avLst/>
              <a:gdLst/>
              <a:ahLst/>
              <a:cxnLst>
                <a:cxn ang="0">
                  <a:pos x="80" y="513"/>
                </a:cxn>
                <a:cxn ang="0">
                  <a:pos x="124" y="521"/>
                </a:cxn>
                <a:cxn ang="0">
                  <a:pos x="151" y="556"/>
                </a:cxn>
                <a:cxn ang="0">
                  <a:pos x="168" y="599"/>
                </a:cxn>
                <a:cxn ang="0">
                  <a:pos x="168" y="643"/>
                </a:cxn>
                <a:cxn ang="0">
                  <a:pos x="168" y="669"/>
                </a:cxn>
                <a:cxn ang="0">
                  <a:pos x="159" y="773"/>
                </a:cxn>
                <a:cxn ang="0">
                  <a:pos x="133" y="860"/>
                </a:cxn>
                <a:cxn ang="0">
                  <a:pos x="98" y="921"/>
                </a:cxn>
                <a:cxn ang="0">
                  <a:pos x="62" y="964"/>
                </a:cxn>
                <a:cxn ang="0">
                  <a:pos x="36" y="981"/>
                </a:cxn>
                <a:cxn ang="0">
                  <a:pos x="27" y="973"/>
                </a:cxn>
                <a:cxn ang="0">
                  <a:pos x="27" y="964"/>
                </a:cxn>
                <a:cxn ang="0">
                  <a:pos x="27" y="955"/>
                </a:cxn>
                <a:cxn ang="0">
                  <a:pos x="27" y="955"/>
                </a:cxn>
                <a:cxn ang="0">
                  <a:pos x="36" y="938"/>
                </a:cxn>
                <a:cxn ang="0">
                  <a:pos x="98" y="851"/>
                </a:cxn>
                <a:cxn ang="0">
                  <a:pos x="124" y="773"/>
                </a:cxn>
                <a:cxn ang="0">
                  <a:pos x="133" y="704"/>
                </a:cxn>
                <a:cxn ang="0">
                  <a:pos x="133" y="660"/>
                </a:cxn>
                <a:cxn ang="0">
                  <a:pos x="133" y="660"/>
                </a:cxn>
                <a:cxn ang="0">
                  <a:pos x="133" y="660"/>
                </a:cxn>
                <a:cxn ang="0">
                  <a:pos x="133" y="660"/>
                </a:cxn>
                <a:cxn ang="0">
                  <a:pos x="124" y="669"/>
                </a:cxn>
                <a:cxn ang="0">
                  <a:pos x="106" y="678"/>
                </a:cxn>
                <a:cxn ang="0">
                  <a:pos x="98" y="678"/>
                </a:cxn>
                <a:cxn ang="0">
                  <a:pos x="89" y="678"/>
                </a:cxn>
                <a:cxn ang="0">
                  <a:pos x="80" y="678"/>
                </a:cxn>
                <a:cxn ang="0">
                  <a:pos x="53" y="669"/>
                </a:cxn>
                <a:cxn ang="0">
                  <a:pos x="27" y="660"/>
                </a:cxn>
                <a:cxn ang="0">
                  <a:pos x="9" y="643"/>
                </a:cxn>
                <a:cxn ang="0">
                  <a:pos x="0" y="617"/>
                </a:cxn>
                <a:cxn ang="0">
                  <a:pos x="0" y="591"/>
                </a:cxn>
                <a:cxn ang="0">
                  <a:pos x="0" y="573"/>
                </a:cxn>
                <a:cxn ang="0">
                  <a:pos x="9" y="547"/>
                </a:cxn>
                <a:cxn ang="0">
                  <a:pos x="27" y="530"/>
                </a:cxn>
                <a:cxn ang="0">
                  <a:pos x="53" y="521"/>
                </a:cxn>
                <a:cxn ang="0">
                  <a:pos x="80" y="513"/>
                </a:cxn>
                <a:cxn ang="0">
                  <a:pos x="80" y="0"/>
                </a:cxn>
                <a:cxn ang="0">
                  <a:pos x="106" y="9"/>
                </a:cxn>
                <a:cxn ang="0">
                  <a:pos x="133" y="18"/>
                </a:cxn>
                <a:cxn ang="0">
                  <a:pos x="151" y="35"/>
                </a:cxn>
                <a:cxn ang="0">
                  <a:pos x="159" y="61"/>
                </a:cxn>
                <a:cxn ang="0">
                  <a:pos x="168" y="87"/>
                </a:cxn>
                <a:cxn ang="0">
                  <a:pos x="168" y="87"/>
                </a:cxn>
                <a:cxn ang="0">
                  <a:pos x="159" y="122"/>
                </a:cxn>
                <a:cxn ang="0">
                  <a:pos x="142" y="148"/>
                </a:cxn>
                <a:cxn ang="0">
                  <a:pos x="115" y="165"/>
                </a:cxn>
                <a:cxn ang="0">
                  <a:pos x="80" y="165"/>
                </a:cxn>
                <a:cxn ang="0">
                  <a:pos x="53" y="165"/>
                </a:cxn>
                <a:cxn ang="0">
                  <a:pos x="36" y="157"/>
                </a:cxn>
                <a:cxn ang="0">
                  <a:pos x="18" y="139"/>
                </a:cxn>
                <a:cxn ang="0">
                  <a:pos x="0" y="113"/>
                </a:cxn>
                <a:cxn ang="0">
                  <a:pos x="0" y="87"/>
                </a:cxn>
                <a:cxn ang="0">
                  <a:pos x="0" y="61"/>
                </a:cxn>
                <a:cxn ang="0">
                  <a:pos x="18" y="35"/>
                </a:cxn>
                <a:cxn ang="0">
                  <a:pos x="36" y="18"/>
                </a:cxn>
                <a:cxn ang="0">
                  <a:pos x="53" y="9"/>
                </a:cxn>
                <a:cxn ang="0">
                  <a:pos x="80" y="0"/>
                </a:cxn>
              </a:cxnLst>
              <a:rect l="0" t="0" r="r" b="b"/>
              <a:pathLst>
                <a:path w="168" h="981">
                  <a:moveTo>
                    <a:pt x="80" y="513"/>
                  </a:moveTo>
                  <a:lnTo>
                    <a:pt x="124" y="521"/>
                  </a:lnTo>
                  <a:lnTo>
                    <a:pt x="151" y="556"/>
                  </a:lnTo>
                  <a:lnTo>
                    <a:pt x="168" y="599"/>
                  </a:lnTo>
                  <a:lnTo>
                    <a:pt x="168" y="643"/>
                  </a:lnTo>
                  <a:lnTo>
                    <a:pt x="168" y="669"/>
                  </a:lnTo>
                  <a:lnTo>
                    <a:pt x="159" y="773"/>
                  </a:lnTo>
                  <a:lnTo>
                    <a:pt x="133" y="860"/>
                  </a:lnTo>
                  <a:lnTo>
                    <a:pt x="98" y="921"/>
                  </a:lnTo>
                  <a:lnTo>
                    <a:pt x="62" y="964"/>
                  </a:lnTo>
                  <a:lnTo>
                    <a:pt x="36" y="981"/>
                  </a:lnTo>
                  <a:lnTo>
                    <a:pt x="27" y="973"/>
                  </a:lnTo>
                  <a:lnTo>
                    <a:pt x="27" y="964"/>
                  </a:lnTo>
                  <a:lnTo>
                    <a:pt x="27" y="955"/>
                  </a:lnTo>
                  <a:lnTo>
                    <a:pt x="27" y="955"/>
                  </a:lnTo>
                  <a:lnTo>
                    <a:pt x="36" y="938"/>
                  </a:lnTo>
                  <a:lnTo>
                    <a:pt x="98" y="851"/>
                  </a:lnTo>
                  <a:lnTo>
                    <a:pt x="124" y="773"/>
                  </a:lnTo>
                  <a:lnTo>
                    <a:pt x="133" y="704"/>
                  </a:lnTo>
                  <a:lnTo>
                    <a:pt x="133" y="660"/>
                  </a:lnTo>
                  <a:lnTo>
                    <a:pt x="133" y="660"/>
                  </a:lnTo>
                  <a:lnTo>
                    <a:pt x="133" y="660"/>
                  </a:lnTo>
                  <a:lnTo>
                    <a:pt x="133" y="660"/>
                  </a:lnTo>
                  <a:lnTo>
                    <a:pt x="124" y="669"/>
                  </a:lnTo>
                  <a:lnTo>
                    <a:pt x="106" y="678"/>
                  </a:lnTo>
                  <a:lnTo>
                    <a:pt x="98" y="678"/>
                  </a:lnTo>
                  <a:lnTo>
                    <a:pt x="89" y="678"/>
                  </a:lnTo>
                  <a:lnTo>
                    <a:pt x="80" y="678"/>
                  </a:lnTo>
                  <a:lnTo>
                    <a:pt x="53" y="669"/>
                  </a:lnTo>
                  <a:lnTo>
                    <a:pt x="27" y="660"/>
                  </a:lnTo>
                  <a:lnTo>
                    <a:pt x="9" y="643"/>
                  </a:lnTo>
                  <a:lnTo>
                    <a:pt x="0" y="617"/>
                  </a:lnTo>
                  <a:lnTo>
                    <a:pt x="0" y="591"/>
                  </a:lnTo>
                  <a:lnTo>
                    <a:pt x="0" y="573"/>
                  </a:lnTo>
                  <a:lnTo>
                    <a:pt x="9" y="547"/>
                  </a:lnTo>
                  <a:lnTo>
                    <a:pt x="27" y="530"/>
                  </a:lnTo>
                  <a:lnTo>
                    <a:pt x="53" y="521"/>
                  </a:lnTo>
                  <a:lnTo>
                    <a:pt x="80" y="513"/>
                  </a:lnTo>
                  <a:close/>
                  <a:moveTo>
                    <a:pt x="80" y="0"/>
                  </a:moveTo>
                  <a:lnTo>
                    <a:pt x="106" y="9"/>
                  </a:lnTo>
                  <a:lnTo>
                    <a:pt x="133" y="18"/>
                  </a:lnTo>
                  <a:lnTo>
                    <a:pt x="151" y="35"/>
                  </a:lnTo>
                  <a:lnTo>
                    <a:pt x="159" y="61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59" y="122"/>
                  </a:lnTo>
                  <a:lnTo>
                    <a:pt x="142" y="148"/>
                  </a:lnTo>
                  <a:lnTo>
                    <a:pt x="115" y="165"/>
                  </a:lnTo>
                  <a:lnTo>
                    <a:pt x="80" y="165"/>
                  </a:lnTo>
                  <a:lnTo>
                    <a:pt x="53" y="165"/>
                  </a:lnTo>
                  <a:lnTo>
                    <a:pt x="36" y="157"/>
                  </a:lnTo>
                  <a:lnTo>
                    <a:pt x="18" y="139"/>
                  </a:lnTo>
                  <a:lnTo>
                    <a:pt x="0" y="113"/>
                  </a:lnTo>
                  <a:lnTo>
                    <a:pt x="0" y="87"/>
                  </a:lnTo>
                  <a:lnTo>
                    <a:pt x="0" y="61"/>
                  </a:lnTo>
                  <a:lnTo>
                    <a:pt x="18" y="35"/>
                  </a:lnTo>
                  <a:lnTo>
                    <a:pt x="36" y="18"/>
                  </a:lnTo>
                  <a:lnTo>
                    <a:pt x="53" y="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9" name="Freeform 45"/>
            <p:cNvSpPr>
              <a:spLocks/>
            </p:cNvSpPr>
            <p:nvPr/>
          </p:nvSpPr>
          <p:spPr bwMode="auto">
            <a:xfrm>
              <a:off x="8665" y="4277"/>
              <a:ext cx="733" cy="1016"/>
            </a:xfrm>
            <a:custGeom>
              <a:avLst/>
              <a:gdLst/>
              <a:ahLst/>
              <a:cxnLst>
                <a:cxn ang="0">
                  <a:pos x="247" y="9"/>
                </a:cxn>
                <a:cxn ang="0">
                  <a:pos x="309" y="44"/>
                </a:cxn>
                <a:cxn ang="0">
                  <a:pos x="336" y="96"/>
                </a:cxn>
                <a:cxn ang="0">
                  <a:pos x="344" y="148"/>
                </a:cxn>
                <a:cxn ang="0">
                  <a:pos x="327" y="182"/>
                </a:cxn>
                <a:cxn ang="0">
                  <a:pos x="309" y="243"/>
                </a:cxn>
                <a:cxn ang="0">
                  <a:pos x="238" y="469"/>
                </a:cxn>
                <a:cxn ang="0">
                  <a:pos x="230" y="573"/>
                </a:cxn>
                <a:cxn ang="0">
                  <a:pos x="238" y="625"/>
                </a:cxn>
                <a:cxn ang="0">
                  <a:pos x="274" y="660"/>
                </a:cxn>
                <a:cxn ang="0">
                  <a:pos x="327" y="677"/>
                </a:cxn>
                <a:cxn ang="0">
                  <a:pos x="451" y="616"/>
                </a:cxn>
                <a:cxn ang="0">
                  <a:pos x="504" y="547"/>
                </a:cxn>
                <a:cxn ang="0">
                  <a:pos x="592" y="200"/>
                </a:cxn>
                <a:cxn ang="0">
                  <a:pos x="618" y="122"/>
                </a:cxn>
                <a:cxn ang="0">
                  <a:pos x="627" y="78"/>
                </a:cxn>
                <a:cxn ang="0">
                  <a:pos x="636" y="52"/>
                </a:cxn>
                <a:cxn ang="0">
                  <a:pos x="671" y="26"/>
                </a:cxn>
                <a:cxn ang="0">
                  <a:pos x="707" y="26"/>
                </a:cxn>
                <a:cxn ang="0">
                  <a:pos x="733" y="44"/>
                </a:cxn>
                <a:cxn ang="0">
                  <a:pos x="733" y="70"/>
                </a:cxn>
                <a:cxn ang="0">
                  <a:pos x="733" y="87"/>
                </a:cxn>
                <a:cxn ang="0">
                  <a:pos x="724" y="96"/>
                </a:cxn>
                <a:cxn ang="0">
                  <a:pos x="521" y="816"/>
                </a:cxn>
                <a:cxn ang="0">
                  <a:pos x="327" y="990"/>
                </a:cxn>
                <a:cxn ang="0">
                  <a:pos x="115" y="998"/>
                </a:cxn>
                <a:cxn ang="0">
                  <a:pos x="35" y="877"/>
                </a:cxn>
                <a:cxn ang="0">
                  <a:pos x="44" y="816"/>
                </a:cxn>
                <a:cxn ang="0">
                  <a:pos x="79" y="790"/>
                </a:cxn>
                <a:cxn ang="0">
                  <a:pos x="124" y="781"/>
                </a:cxn>
                <a:cxn ang="0">
                  <a:pos x="141" y="781"/>
                </a:cxn>
                <a:cxn ang="0">
                  <a:pos x="168" y="799"/>
                </a:cxn>
                <a:cxn ang="0">
                  <a:pos x="177" y="833"/>
                </a:cxn>
                <a:cxn ang="0">
                  <a:pos x="168" y="877"/>
                </a:cxn>
                <a:cxn ang="0">
                  <a:pos x="124" y="912"/>
                </a:cxn>
                <a:cxn ang="0">
                  <a:pos x="79" y="920"/>
                </a:cxn>
                <a:cxn ang="0">
                  <a:pos x="124" y="955"/>
                </a:cxn>
                <a:cxn ang="0">
                  <a:pos x="168" y="972"/>
                </a:cxn>
                <a:cxn ang="0">
                  <a:pos x="203" y="981"/>
                </a:cxn>
                <a:cxn ang="0">
                  <a:pos x="327" y="929"/>
                </a:cxn>
                <a:cxn ang="0">
                  <a:pos x="424" y="799"/>
                </a:cxn>
                <a:cxn ang="0">
                  <a:pos x="477" y="642"/>
                </a:cxn>
                <a:cxn ang="0">
                  <a:pos x="318" y="712"/>
                </a:cxn>
                <a:cxn ang="0">
                  <a:pos x="212" y="686"/>
                </a:cxn>
                <a:cxn ang="0">
                  <a:pos x="141" y="599"/>
                </a:cxn>
                <a:cxn ang="0">
                  <a:pos x="132" y="469"/>
                </a:cxn>
                <a:cxn ang="0">
                  <a:pos x="177" y="304"/>
                </a:cxn>
                <a:cxn ang="0">
                  <a:pos x="230" y="165"/>
                </a:cxn>
                <a:cxn ang="0">
                  <a:pos x="247" y="87"/>
                </a:cxn>
                <a:cxn ang="0">
                  <a:pos x="238" y="52"/>
                </a:cxn>
                <a:cxn ang="0">
                  <a:pos x="221" y="44"/>
                </a:cxn>
                <a:cxn ang="0">
                  <a:pos x="203" y="35"/>
                </a:cxn>
                <a:cxn ang="0">
                  <a:pos x="124" y="78"/>
                </a:cxn>
                <a:cxn ang="0">
                  <a:pos x="44" y="234"/>
                </a:cxn>
                <a:cxn ang="0">
                  <a:pos x="35" y="252"/>
                </a:cxn>
                <a:cxn ang="0">
                  <a:pos x="18" y="261"/>
                </a:cxn>
                <a:cxn ang="0">
                  <a:pos x="9" y="261"/>
                </a:cxn>
                <a:cxn ang="0">
                  <a:pos x="0" y="243"/>
                </a:cxn>
                <a:cxn ang="0">
                  <a:pos x="18" y="174"/>
                </a:cxn>
                <a:cxn ang="0">
                  <a:pos x="88" y="61"/>
                </a:cxn>
                <a:cxn ang="0">
                  <a:pos x="212" y="0"/>
                </a:cxn>
              </a:cxnLst>
              <a:rect l="0" t="0" r="r" b="b"/>
              <a:pathLst>
                <a:path w="733" h="1016">
                  <a:moveTo>
                    <a:pt x="212" y="0"/>
                  </a:moveTo>
                  <a:lnTo>
                    <a:pt x="247" y="9"/>
                  </a:lnTo>
                  <a:lnTo>
                    <a:pt x="283" y="17"/>
                  </a:lnTo>
                  <a:lnTo>
                    <a:pt x="309" y="44"/>
                  </a:lnTo>
                  <a:lnTo>
                    <a:pt x="327" y="70"/>
                  </a:lnTo>
                  <a:lnTo>
                    <a:pt x="336" y="96"/>
                  </a:lnTo>
                  <a:lnTo>
                    <a:pt x="344" y="130"/>
                  </a:lnTo>
                  <a:lnTo>
                    <a:pt x="344" y="148"/>
                  </a:lnTo>
                  <a:lnTo>
                    <a:pt x="336" y="165"/>
                  </a:lnTo>
                  <a:lnTo>
                    <a:pt x="327" y="182"/>
                  </a:lnTo>
                  <a:lnTo>
                    <a:pt x="318" y="208"/>
                  </a:lnTo>
                  <a:lnTo>
                    <a:pt x="309" y="243"/>
                  </a:lnTo>
                  <a:lnTo>
                    <a:pt x="265" y="373"/>
                  </a:lnTo>
                  <a:lnTo>
                    <a:pt x="238" y="469"/>
                  </a:lnTo>
                  <a:lnTo>
                    <a:pt x="230" y="556"/>
                  </a:lnTo>
                  <a:lnTo>
                    <a:pt x="230" y="573"/>
                  </a:lnTo>
                  <a:lnTo>
                    <a:pt x="230" y="599"/>
                  </a:lnTo>
                  <a:lnTo>
                    <a:pt x="238" y="625"/>
                  </a:lnTo>
                  <a:lnTo>
                    <a:pt x="256" y="642"/>
                  </a:lnTo>
                  <a:lnTo>
                    <a:pt x="274" y="660"/>
                  </a:lnTo>
                  <a:lnTo>
                    <a:pt x="291" y="677"/>
                  </a:lnTo>
                  <a:lnTo>
                    <a:pt x="327" y="677"/>
                  </a:lnTo>
                  <a:lnTo>
                    <a:pt x="398" y="660"/>
                  </a:lnTo>
                  <a:lnTo>
                    <a:pt x="451" y="616"/>
                  </a:lnTo>
                  <a:lnTo>
                    <a:pt x="486" y="573"/>
                  </a:lnTo>
                  <a:lnTo>
                    <a:pt x="504" y="547"/>
                  </a:lnTo>
                  <a:lnTo>
                    <a:pt x="583" y="261"/>
                  </a:lnTo>
                  <a:lnTo>
                    <a:pt x="592" y="200"/>
                  </a:lnTo>
                  <a:lnTo>
                    <a:pt x="610" y="139"/>
                  </a:lnTo>
                  <a:lnTo>
                    <a:pt x="618" y="122"/>
                  </a:lnTo>
                  <a:lnTo>
                    <a:pt x="618" y="96"/>
                  </a:lnTo>
                  <a:lnTo>
                    <a:pt x="627" y="78"/>
                  </a:lnTo>
                  <a:lnTo>
                    <a:pt x="627" y="61"/>
                  </a:lnTo>
                  <a:lnTo>
                    <a:pt x="636" y="52"/>
                  </a:lnTo>
                  <a:lnTo>
                    <a:pt x="645" y="35"/>
                  </a:lnTo>
                  <a:lnTo>
                    <a:pt x="671" y="26"/>
                  </a:lnTo>
                  <a:lnTo>
                    <a:pt x="689" y="17"/>
                  </a:lnTo>
                  <a:lnTo>
                    <a:pt x="707" y="26"/>
                  </a:lnTo>
                  <a:lnTo>
                    <a:pt x="724" y="35"/>
                  </a:lnTo>
                  <a:lnTo>
                    <a:pt x="733" y="44"/>
                  </a:lnTo>
                  <a:lnTo>
                    <a:pt x="733" y="61"/>
                  </a:lnTo>
                  <a:lnTo>
                    <a:pt x="733" y="70"/>
                  </a:lnTo>
                  <a:lnTo>
                    <a:pt x="733" y="78"/>
                  </a:lnTo>
                  <a:lnTo>
                    <a:pt x="733" y="87"/>
                  </a:lnTo>
                  <a:lnTo>
                    <a:pt x="724" y="96"/>
                  </a:lnTo>
                  <a:lnTo>
                    <a:pt x="724" y="96"/>
                  </a:lnTo>
                  <a:lnTo>
                    <a:pt x="574" y="695"/>
                  </a:lnTo>
                  <a:lnTo>
                    <a:pt x="521" y="816"/>
                  </a:lnTo>
                  <a:lnTo>
                    <a:pt x="433" y="920"/>
                  </a:lnTo>
                  <a:lnTo>
                    <a:pt x="327" y="990"/>
                  </a:lnTo>
                  <a:lnTo>
                    <a:pt x="203" y="1016"/>
                  </a:lnTo>
                  <a:lnTo>
                    <a:pt x="115" y="998"/>
                  </a:lnTo>
                  <a:lnTo>
                    <a:pt x="53" y="946"/>
                  </a:lnTo>
                  <a:lnTo>
                    <a:pt x="35" y="877"/>
                  </a:lnTo>
                  <a:lnTo>
                    <a:pt x="35" y="842"/>
                  </a:lnTo>
                  <a:lnTo>
                    <a:pt x="44" y="816"/>
                  </a:lnTo>
                  <a:lnTo>
                    <a:pt x="62" y="799"/>
                  </a:lnTo>
                  <a:lnTo>
                    <a:pt x="79" y="790"/>
                  </a:lnTo>
                  <a:lnTo>
                    <a:pt x="106" y="781"/>
                  </a:lnTo>
                  <a:lnTo>
                    <a:pt x="124" y="781"/>
                  </a:lnTo>
                  <a:lnTo>
                    <a:pt x="132" y="781"/>
                  </a:lnTo>
                  <a:lnTo>
                    <a:pt x="141" y="781"/>
                  </a:lnTo>
                  <a:lnTo>
                    <a:pt x="159" y="790"/>
                  </a:lnTo>
                  <a:lnTo>
                    <a:pt x="168" y="799"/>
                  </a:lnTo>
                  <a:lnTo>
                    <a:pt x="177" y="807"/>
                  </a:lnTo>
                  <a:lnTo>
                    <a:pt x="177" y="833"/>
                  </a:lnTo>
                  <a:lnTo>
                    <a:pt x="177" y="860"/>
                  </a:lnTo>
                  <a:lnTo>
                    <a:pt x="168" y="877"/>
                  </a:lnTo>
                  <a:lnTo>
                    <a:pt x="150" y="894"/>
                  </a:lnTo>
                  <a:lnTo>
                    <a:pt x="124" y="912"/>
                  </a:lnTo>
                  <a:lnTo>
                    <a:pt x="106" y="912"/>
                  </a:lnTo>
                  <a:lnTo>
                    <a:pt x="79" y="920"/>
                  </a:lnTo>
                  <a:lnTo>
                    <a:pt x="97" y="938"/>
                  </a:lnTo>
                  <a:lnTo>
                    <a:pt x="124" y="955"/>
                  </a:lnTo>
                  <a:lnTo>
                    <a:pt x="141" y="972"/>
                  </a:lnTo>
                  <a:lnTo>
                    <a:pt x="168" y="972"/>
                  </a:lnTo>
                  <a:lnTo>
                    <a:pt x="185" y="981"/>
                  </a:lnTo>
                  <a:lnTo>
                    <a:pt x="203" y="981"/>
                  </a:lnTo>
                  <a:lnTo>
                    <a:pt x="274" y="964"/>
                  </a:lnTo>
                  <a:lnTo>
                    <a:pt x="327" y="929"/>
                  </a:lnTo>
                  <a:lnTo>
                    <a:pt x="380" y="886"/>
                  </a:lnTo>
                  <a:lnTo>
                    <a:pt x="424" y="799"/>
                  </a:lnTo>
                  <a:lnTo>
                    <a:pt x="459" y="721"/>
                  </a:lnTo>
                  <a:lnTo>
                    <a:pt x="477" y="642"/>
                  </a:lnTo>
                  <a:lnTo>
                    <a:pt x="406" y="695"/>
                  </a:lnTo>
                  <a:lnTo>
                    <a:pt x="318" y="712"/>
                  </a:lnTo>
                  <a:lnTo>
                    <a:pt x="265" y="703"/>
                  </a:lnTo>
                  <a:lnTo>
                    <a:pt x="212" y="686"/>
                  </a:lnTo>
                  <a:lnTo>
                    <a:pt x="168" y="651"/>
                  </a:lnTo>
                  <a:lnTo>
                    <a:pt x="141" y="599"/>
                  </a:lnTo>
                  <a:lnTo>
                    <a:pt x="124" y="521"/>
                  </a:lnTo>
                  <a:lnTo>
                    <a:pt x="132" y="469"/>
                  </a:lnTo>
                  <a:lnTo>
                    <a:pt x="150" y="399"/>
                  </a:lnTo>
                  <a:lnTo>
                    <a:pt x="177" y="304"/>
                  </a:lnTo>
                  <a:lnTo>
                    <a:pt x="221" y="200"/>
                  </a:lnTo>
                  <a:lnTo>
                    <a:pt x="230" y="165"/>
                  </a:lnTo>
                  <a:lnTo>
                    <a:pt x="238" y="130"/>
                  </a:lnTo>
                  <a:lnTo>
                    <a:pt x="247" y="87"/>
                  </a:lnTo>
                  <a:lnTo>
                    <a:pt x="247" y="70"/>
                  </a:lnTo>
                  <a:lnTo>
                    <a:pt x="238" y="52"/>
                  </a:lnTo>
                  <a:lnTo>
                    <a:pt x="230" y="44"/>
                  </a:lnTo>
                  <a:lnTo>
                    <a:pt x="221" y="44"/>
                  </a:lnTo>
                  <a:lnTo>
                    <a:pt x="212" y="35"/>
                  </a:lnTo>
                  <a:lnTo>
                    <a:pt x="203" y="35"/>
                  </a:lnTo>
                  <a:lnTo>
                    <a:pt x="168" y="44"/>
                  </a:lnTo>
                  <a:lnTo>
                    <a:pt x="124" y="78"/>
                  </a:lnTo>
                  <a:lnTo>
                    <a:pt x="79" y="139"/>
                  </a:lnTo>
                  <a:lnTo>
                    <a:pt x="44" y="234"/>
                  </a:lnTo>
                  <a:lnTo>
                    <a:pt x="35" y="243"/>
                  </a:lnTo>
                  <a:lnTo>
                    <a:pt x="35" y="252"/>
                  </a:lnTo>
                  <a:lnTo>
                    <a:pt x="26" y="261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9" y="261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0" y="226"/>
                  </a:lnTo>
                  <a:lnTo>
                    <a:pt x="18" y="174"/>
                  </a:lnTo>
                  <a:lnTo>
                    <a:pt x="44" y="122"/>
                  </a:lnTo>
                  <a:lnTo>
                    <a:pt x="88" y="61"/>
                  </a:lnTo>
                  <a:lnTo>
                    <a:pt x="141" y="17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0" name="Freeform 46"/>
            <p:cNvSpPr>
              <a:spLocks noEditPoints="1"/>
            </p:cNvSpPr>
            <p:nvPr/>
          </p:nvSpPr>
          <p:spPr bwMode="auto">
            <a:xfrm>
              <a:off x="9557" y="3800"/>
              <a:ext cx="371" cy="1562"/>
            </a:xfrm>
            <a:custGeom>
              <a:avLst/>
              <a:gdLst/>
              <a:ahLst/>
              <a:cxnLst>
                <a:cxn ang="0">
                  <a:pos x="371" y="781"/>
                </a:cxn>
                <a:cxn ang="0">
                  <a:pos x="371" y="781"/>
                </a:cxn>
                <a:cxn ang="0">
                  <a:pos x="371" y="781"/>
                </a:cxn>
                <a:cxn ang="0">
                  <a:pos x="18" y="0"/>
                </a:cxn>
                <a:cxn ang="0">
                  <a:pos x="36" y="8"/>
                </a:cxn>
                <a:cxn ang="0">
                  <a:pos x="80" y="43"/>
                </a:cxn>
                <a:cxn ang="0">
                  <a:pos x="142" y="104"/>
                </a:cxn>
                <a:cxn ang="0">
                  <a:pos x="204" y="191"/>
                </a:cxn>
                <a:cxn ang="0">
                  <a:pos x="265" y="295"/>
                </a:cxn>
                <a:cxn ang="0">
                  <a:pos x="327" y="468"/>
                </a:cxn>
                <a:cxn ang="0">
                  <a:pos x="363" y="642"/>
                </a:cxn>
                <a:cxn ang="0">
                  <a:pos x="371" y="781"/>
                </a:cxn>
                <a:cxn ang="0">
                  <a:pos x="363" y="920"/>
                </a:cxn>
                <a:cxn ang="0">
                  <a:pos x="327" y="1085"/>
                </a:cxn>
                <a:cxn ang="0">
                  <a:pos x="265" y="1258"/>
                </a:cxn>
                <a:cxn ang="0">
                  <a:pos x="204" y="1363"/>
                </a:cxn>
                <a:cxn ang="0">
                  <a:pos x="142" y="1449"/>
                </a:cxn>
                <a:cxn ang="0">
                  <a:pos x="80" y="1510"/>
                </a:cxn>
                <a:cxn ang="0">
                  <a:pos x="36" y="1554"/>
                </a:cxn>
                <a:cxn ang="0">
                  <a:pos x="18" y="1562"/>
                </a:cxn>
                <a:cxn ang="0">
                  <a:pos x="0" y="1562"/>
                </a:cxn>
                <a:cxn ang="0">
                  <a:pos x="0" y="1545"/>
                </a:cxn>
                <a:cxn ang="0">
                  <a:pos x="0" y="1545"/>
                </a:cxn>
                <a:cxn ang="0">
                  <a:pos x="0" y="1536"/>
                </a:cxn>
                <a:cxn ang="0">
                  <a:pos x="9" y="1527"/>
                </a:cxn>
                <a:cxn ang="0">
                  <a:pos x="18" y="1519"/>
                </a:cxn>
                <a:cxn ang="0">
                  <a:pos x="124" y="1397"/>
                </a:cxn>
                <a:cxn ang="0">
                  <a:pos x="195" y="1250"/>
                </a:cxn>
                <a:cxn ang="0">
                  <a:pos x="239" y="1102"/>
                </a:cxn>
                <a:cxn ang="0">
                  <a:pos x="265" y="946"/>
                </a:cxn>
                <a:cxn ang="0">
                  <a:pos x="274" y="781"/>
                </a:cxn>
                <a:cxn ang="0">
                  <a:pos x="257" y="547"/>
                </a:cxn>
                <a:cxn ang="0">
                  <a:pos x="212" y="347"/>
                </a:cxn>
                <a:cxn ang="0">
                  <a:pos x="133" y="182"/>
                </a:cxn>
                <a:cxn ang="0">
                  <a:pos x="27" y="52"/>
                </a:cxn>
                <a:cxn ang="0">
                  <a:pos x="9" y="34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18" y="0"/>
                </a:cxn>
              </a:cxnLst>
              <a:rect l="0" t="0" r="r" b="b"/>
              <a:pathLst>
                <a:path w="371" h="1562">
                  <a:moveTo>
                    <a:pt x="371" y="781"/>
                  </a:moveTo>
                  <a:lnTo>
                    <a:pt x="371" y="781"/>
                  </a:lnTo>
                  <a:lnTo>
                    <a:pt x="371" y="781"/>
                  </a:lnTo>
                  <a:close/>
                  <a:moveTo>
                    <a:pt x="18" y="0"/>
                  </a:moveTo>
                  <a:lnTo>
                    <a:pt x="36" y="8"/>
                  </a:lnTo>
                  <a:lnTo>
                    <a:pt x="80" y="43"/>
                  </a:lnTo>
                  <a:lnTo>
                    <a:pt x="142" y="104"/>
                  </a:lnTo>
                  <a:lnTo>
                    <a:pt x="204" y="191"/>
                  </a:lnTo>
                  <a:lnTo>
                    <a:pt x="265" y="295"/>
                  </a:lnTo>
                  <a:lnTo>
                    <a:pt x="327" y="468"/>
                  </a:lnTo>
                  <a:lnTo>
                    <a:pt x="363" y="642"/>
                  </a:lnTo>
                  <a:lnTo>
                    <a:pt x="371" y="781"/>
                  </a:lnTo>
                  <a:lnTo>
                    <a:pt x="363" y="920"/>
                  </a:lnTo>
                  <a:lnTo>
                    <a:pt x="327" y="1085"/>
                  </a:lnTo>
                  <a:lnTo>
                    <a:pt x="265" y="1258"/>
                  </a:lnTo>
                  <a:lnTo>
                    <a:pt x="204" y="1363"/>
                  </a:lnTo>
                  <a:lnTo>
                    <a:pt x="142" y="1449"/>
                  </a:lnTo>
                  <a:lnTo>
                    <a:pt x="80" y="1510"/>
                  </a:lnTo>
                  <a:lnTo>
                    <a:pt x="36" y="1554"/>
                  </a:lnTo>
                  <a:lnTo>
                    <a:pt x="18" y="1562"/>
                  </a:lnTo>
                  <a:lnTo>
                    <a:pt x="0" y="1562"/>
                  </a:lnTo>
                  <a:lnTo>
                    <a:pt x="0" y="1545"/>
                  </a:lnTo>
                  <a:lnTo>
                    <a:pt x="0" y="1545"/>
                  </a:lnTo>
                  <a:lnTo>
                    <a:pt x="0" y="1536"/>
                  </a:lnTo>
                  <a:lnTo>
                    <a:pt x="9" y="1527"/>
                  </a:lnTo>
                  <a:lnTo>
                    <a:pt x="18" y="1519"/>
                  </a:lnTo>
                  <a:lnTo>
                    <a:pt x="124" y="1397"/>
                  </a:lnTo>
                  <a:lnTo>
                    <a:pt x="195" y="1250"/>
                  </a:lnTo>
                  <a:lnTo>
                    <a:pt x="239" y="1102"/>
                  </a:lnTo>
                  <a:lnTo>
                    <a:pt x="265" y="946"/>
                  </a:lnTo>
                  <a:lnTo>
                    <a:pt x="274" y="781"/>
                  </a:lnTo>
                  <a:lnTo>
                    <a:pt x="257" y="547"/>
                  </a:lnTo>
                  <a:lnTo>
                    <a:pt x="212" y="347"/>
                  </a:lnTo>
                  <a:lnTo>
                    <a:pt x="133" y="182"/>
                  </a:lnTo>
                  <a:lnTo>
                    <a:pt x="27" y="52"/>
                  </a:lnTo>
                  <a:lnTo>
                    <a:pt x="9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1" name="Freeform 47"/>
            <p:cNvSpPr>
              <a:spLocks noEditPoints="1"/>
            </p:cNvSpPr>
            <p:nvPr/>
          </p:nvSpPr>
          <p:spPr bwMode="auto">
            <a:xfrm>
              <a:off x="10591" y="4399"/>
              <a:ext cx="1061" cy="364"/>
            </a:xfrm>
            <a:custGeom>
              <a:avLst/>
              <a:gdLst/>
              <a:ahLst/>
              <a:cxnLst>
                <a:cxn ang="0">
                  <a:pos x="53" y="303"/>
                </a:cxn>
                <a:cxn ang="0">
                  <a:pos x="1008" y="303"/>
                </a:cxn>
                <a:cxn ang="0">
                  <a:pos x="1016" y="303"/>
                </a:cxn>
                <a:cxn ang="0">
                  <a:pos x="1034" y="303"/>
                </a:cxn>
                <a:cxn ang="0">
                  <a:pos x="1052" y="312"/>
                </a:cxn>
                <a:cxn ang="0">
                  <a:pos x="1061" y="321"/>
                </a:cxn>
                <a:cxn ang="0">
                  <a:pos x="1061" y="338"/>
                </a:cxn>
                <a:cxn ang="0">
                  <a:pos x="1061" y="347"/>
                </a:cxn>
                <a:cxn ang="0">
                  <a:pos x="1052" y="356"/>
                </a:cxn>
                <a:cxn ang="0">
                  <a:pos x="1034" y="364"/>
                </a:cxn>
                <a:cxn ang="0">
                  <a:pos x="1025" y="364"/>
                </a:cxn>
                <a:cxn ang="0">
                  <a:pos x="1008" y="364"/>
                </a:cxn>
                <a:cxn ang="0">
                  <a:pos x="53" y="364"/>
                </a:cxn>
                <a:cxn ang="0">
                  <a:pos x="36" y="364"/>
                </a:cxn>
                <a:cxn ang="0">
                  <a:pos x="27" y="364"/>
                </a:cxn>
                <a:cxn ang="0">
                  <a:pos x="9" y="356"/>
                </a:cxn>
                <a:cxn ang="0">
                  <a:pos x="0" y="347"/>
                </a:cxn>
                <a:cxn ang="0">
                  <a:pos x="0" y="338"/>
                </a:cxn>
                <a:cxn ang="0">
                  <a:pos x="0" y="321"/>
                </a:cxn>
                <a:cxn ang="0">
                  <a:pos x="9" y="312"/>
                </a:cxn>
                <a:cxn ang="0">
                  <a:pos x="27" y="303"/>
                </a:cxn>
                <a:cxn ang="0">
                  <a:pos x="36" y="303"/>
                </a:cxn>
                <a:cxn ang="0">
                  <a:pos x="53" y="303"/>
                </a:cxn>
                <a:cxn ang="0">
                  <a:pos x="53" y="0"/>
                </a:cxn>
                <a:cxn ang="0">
                  <a:pos x="1008" y="0"/>
                </a:cxn>
                <a:cxn ang="0">
                  <a:pos x="1025" y="0"/>
                </a:cxn>
                <a:cxn ang="0">
                  <a:pos x="1034" y="0"/>
                </a:cxn>
                <a:cxn ang="0">
                  <a:pos x="1052" y="8"/>
                </a:cxn>
                <a:cxn ang="0">
                  <a:pos x="1061" y="17"/>
                </a:cxn>
                <a:cxn ang="0">
                  <a:pos x="1061" y="26"/>
                </a:cxn>
                <a:cxn ang="0">
                  <a:pos x="1061" y="43"/>
                </a:cxn>
                <a:cxn ang="0">
                  <a:pos x="1052" y="52"/>
                </a:cxn>
                <a:cxn ang="0">
                  <a:pos x="1034" y="60"/>
                </a:cxn>
                <a:cxn ang="0">
                  <a:pos x="1016" y="60"/>
                </a:cxn>
                <a:cxn ang="0">
                  <a:pos x="1008" y="60"/>
                </a:cxn>
                <a:cxn ang="0">
                  <a:pos x="53" y="60"/>
                </a:cxn>
                <a:cxn ang="0">
                  <a:pos x="36" y="60"/>
                </a:cxn>
                <a:cxn ang="0">
                  <a:pos x="27" y="60"/>
                </a:cxn>
                <a:cxn ang="0">
                  <a:pos x="9" y="52"/>
                </a:cxn>
                <a:cxn ang="0">
                  <a:pos x="0" y="43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9" y="8"/>
                </a:cxn>
                <a:cxn ang="0">
                  <a:pos x="27" y="0"/>
                </a:cxn>
                <a:cxn ang="0">
                  <a:pos x="36" y="0"/>
                </a:cxn>
                <a:cxn ang="0">
                  <a:pos x="53" y="0"/>
                </a:cxn>
              </a:cxnLst>
              <a:rect l="0" t="0" r="r" b="b"/>
              <a:pathLst>
                <a:path w="1061" h="364">
                  <a:moveTo>
                    <a:pt x="53" y="303"/>
                  </a:moveTo>
                  <a:lnTo>
                    <a:pt x="1008" y="303"/>
                  </a:lnTo>
                  <a:lnTo>
                    <a:pt x="1016" y="303"/>
                  </a:lnTo>
                  <a:lnTo>
                    <a:pt x="1034" y="303"/>
                  </a:lnTo>
                  <a:lnTo>
                    <a:pt x="1052" y="312"/>
                  </a:lnTo>
                  <a:lnTo>
                    <a:pt x="1061" y="321"/>
                  </a:lnTo>
                  <a:lnTo>
                    <a:pt x="1061" y="338"/>
                  </a:lnTo>
                  <a:lnTo>
                    <a:pt x="1061" y="347"/>
                  </a:lnTo>
                  <a:lnTo>
                    <a:pt x="1052" y="356"/>
                  </a:lnTo>
                  <a:lnTo>
                    <a:pt x="1034" y="364"/>
                  </a:lnTo>
                  <a:lnTo>
                    <a:pt x="1025" y="364"/>
                  </a:lnTo>
                  <a:lnTo>
                    <a:pt x="1008" y="364"/>
                  </a:lnTo>
                  <a:lnTo>
                    <a:pt x="53" y="364"/>
                  </a:lnTo>
                  <a:lnTo>
                    <a:pt x="36" y="364"/>
                  </a:lnTo>
                  <a:lnTo>
                    <a:pt x="27" y="364"/>
                  </a:lnTo>
                  <a:lnTo>
                    <a:pt x="9" y="356"/>
                  </a:lnTo>
                  <a:lnTo>
                    <a:pt x="0" y="347"/>
                  </a:lnTo>
                  <a:lnTo>
                    <a:pt x="0" y="338"/>
                  </a:lnTo>
                  <a:lnTo>
                    <a:pt x="0" y="321"/>
                  </a:lnTo>
                  <a:lnTo>
                    <a:pt x="9" y="312"/>
                  </a:lnTo>
                  <a:lnTo>
                    <a:pt x="27" y="303"/>
                  </a:lnTo>
                  <a:lnTo>
                    <a:pt x="36" y="303"/>
                  </a:lnTo>
                  <a:lnTo>
                    <a:pt x="53" y="303"/>
                  </a:lnTo>
                  <a:close/>
                  <a:moveTo>
                    <a:pt x="53" y="0"/>
                  </a:moveTo>
                  <a:lnTo>
                    <a:pt x="1008" y="0"/>
                  </a:lnTo>
                  <a:lnTo>
                    <a:pt x="1025" y="0"/>
                  </a:lnTo>
                  <a:lnTo>
                    <a:pt x="1034" y="0"/>
                  </a:lnTo>
                  <a:lnTo>
                    <a:pt x="1052" y="8"/>
                  </a:lnTo>
                  <a:lnTo>
                    <a:pt x="1061" y="17"/>
                  </a:lnTo>
                  <a:lnTo>
                    <a:pt x="1061" y="26"/>
                  </a:lnTo>
                  <a:lnTo>
                    <a:pt x="1061" y="43"/>
                  </a:lnTo>
                  <a:lnTo>
                    <a:pt x="1052" y="52"/>
                  </a:lnTo>
                  <a:lnTo>
                    <a:pt x="1034" y="60"/>
                  </a:lnTo>
                  <a:lnTo>
                    <a:pt x="1016" y="60"/>
                  </a:lnTo>
                  <a:lnTo>
                    <a:pt x="1008" y="60"/>
                  </a:lnTo>
                  <a:lnTo>
                    <a:pt x="53" y="60"/>
                  </a:lnTo>
                  <a:lnTo>
                    <a:pt x="36" y="60"/>
                  </a:lnTo>
                  <a:lnTo>
                    <a:pt x="27" y="60"/>
                  </a:lnTo>
                  <a:lnTo>
                    <a:pt x="9" y="52"/>
                  </a:lnTo>
                  <a:lnTo>
                    <a:pt x="0" y="43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9" y="8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2" name="Freeform 48"/>
            <p:cNvSpPr>
              <a:spLocks/>
            </p:cNvSpPr>
            <p:nvPr/>
          </p:nvSpPr>
          <p:spPr bwMode="auto">
            <a:xfrm>
              <a:off x="12252" y="3913"/>
              <a:ext cx="1034" cy="105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999" y="0"/>
                </a:cxn>
                <a:cxn ang="0">
                  <a:pos x="1034" y="355"/>
                </a:cxn>
                <a:cxn ang="0">
                  <a:pos x="990" y="355"/>
                </a:cxn>
                <a:cxn ang="0">
                  <a:pos x="981" y="225"/>
                </a:cxn>
                <a:cxn ang="0">
                  <a:pos x="955" y="138"/>
                </a:cxn>
                <a:cxn ang="0">
                  <a:pos x="902" y="86"/>
                </a:cxn>
                <a:cxn ang="0">
                  <a:pos x="831" y="52"/>
                </a:cxn>
                <a:cxn ang="0">
                  <a:pos x="707" y="52"/>
                </a:cxn>
                <a:cxn ang="0">
                  <a:pos x="681" y="52"/>
                </a:cxn>
                <a:cxn ang="0">
                  <a:pos x="654" y="52"/>
                </a:cxn>
                <a:cxn ang="0">
                  <a:pos x="637" y="52"/>
                </a:cxn>
                <a:cxn ang="0">
                  <a:pos x="619" y="52"/>
                </a:cxn>
                <a:cxn ang="0">
                  <a:pos x="601" y="60"/>
                </a:cxn>
                <a:cxn ang="0">
                  <a:pos x="592" y="69"/>
                </a:cxn>
                <a:cxn ang="0">
                  <a:pos x="584" y="86"/>
                </a:cxn>
                <a:cxn ang="0">
                  <a:pos x="584" y="112"/>
                </a:cxn>
                <a:cxn ang="0">
                  <a:pos x="584" y="937"/>
                </a:cxn>
                <a:cxn ang="0">
                  <a:pos x="592" y="963"/>
                </a:cxn>
                <a:cxn ang="0">
                  <a:pos x="601" y="980"/>
                </a:cxn>
                <a:cxn ang="0">
                  <a:pos x="628" y="998"/>
                </a:cxn>
                <a:cxn ang="0">
                  <a:pos x="672" y="1006"/>
                </a:cxn>
                <a:cxn ang="0">
                  <a:pos x="752" y="1006"/>
                </a:cxn>
                <a:cxn ang="0">
                  <a:pos x="822" y="1006"/>
                </a:cxn>
                <a:cxn ang="0">
                  <a:pos x="822" y="1059"/>
                </a:cxn>
                <a:cxn ang="0">
                  <a:pos x="725" y="1059"/>
                </a:cxn>
                <a:cxn ang="0">
                  <a:pos x="610" y="1050"/>
                </a:cxn>
                <a:cxn ang="0">
                  <a:pos x="513" y="1050"/>
                </a:cxn>
                <a:cxn ang="0">
                  <a:pos x="416" y="1050"/>
                </a:cxn>
                <a:cxn ang="0">
                  <a:pos x="310" y="1059"/>
                </a:cxn>
                <a:cxn ang="0">
                  <a:pos x="213" y="1059"/>
                </a:cxn>
                <a:cxn ang="0">
                  <a:pos x="213" y="1006"/>
                </a:cxn>
                <a:cxn ang="0">
                  <a:pos x="274" y="1006"/>
                </a:cxn>
                <a:cxn ang="0">
                  <a:pos x="363" y="1006"/>
                </a:cxn>
                <a:cxn ang="0">
                  <a:pos x="407" y="998"/>
                </a:cxn>
                <a:cxn ang="0">
                  <a:pos x="433" y="980"/>
                </a:cxn>
                <a:cxn ang="0">
                  <a:pos x="442" y="963"/>
                </a:cxn>
                <a:cxn ang="0">
                  <a:pos x="442" y="937"/>
                </a:cxn>
                <a:cxn ang="0">
                  <a:pos x="442" y="112"/>
                </a:cxn>
                <a:cxn ang="0">
                  <a:pos x="442" y="86"/>
                </a:cxn>
                <a:cxn ang="0">
                  <a:pos x="442" y="69"/>
                </a:cxn>
                <a:cxn ang="0">
                  <a:pos x="433" y="60"/>
                </a:cxn>
                <a:cxn ang="0">
                  <a:pos x="416" y="52"/>
                </a:cxn>
                <a:cxn ang="0">
                  <a:pos x="398" y="52"/>
                </a:cxn>
                <a:cxn ang="0">
                  <a:pos x="372" y="52"/>
                </a:cxn>
                <a:cxn ang="0">
                  <a:pos x="345" y="52"/>
                </a:cxn>
                <a:cxn ang="0">
                  <a:pos x="327" y="52"/>
                </a:cxn>
                <a:cxn ang="0">
                  <a:pos x="204" y="52"/>
                </a:cxn>
                <a:cxn ang="0">
                  <a:pos x="124" y="86"/>
                </a:cxn>
                <a:cxn ang="0">
                  <a:pos x="80" y="138"/>
                </a:cxn>
                <a:cxn ang="0">
                  <a:pos x="53" y="225"/>
                </a:cxn>
                <a:cxn ang="0">
                  <a:pos x="36" y="355"/>
                </a:cxn>
                <a:cxn ang="0">
                  <a:pos x="0" y="355"/>
                </a:cxn>
                <a:cxn ang="0">
                  <a:pos x="27" y="0"/>
                </a:cxn>
              </a:cxnLst>
              <a:rect l="0" t="0" r="r" b="b"/>
              <a:pathLst>
                <a:path w="1034" h="1059">
                  <a:moveTo>
                    <a:pt x="27" y="0"/>
                  </a:moveTo>
                  <a:lnTo>
                    <a:pt x="999" y="0"/>
                  </a:lnTo>
                  <a:lnTo>
                    <a:pt x="1034" y="355"/>
                  </a:lnTo>
                  <a:lnTo>
                    <a:pt x="990" y="355"/>
                  </a:lnTo>
                  <a:lnTo>
                    <a:pt x="981" y="225"/>
                  </a:lnTo>
                  <a:lnTo>
                    <a:pt x="955" y="138"/>
                  </a:lnTo>
                  <a:lnTo>
                    <a:pt x="902" y="86"/>
                  </a:lnTo>
                  <a:lnTo>
                    <a:pt x="831" y="52"/>
                  </a:lnTo>
                  <a:lnTo>
                    <a:pt x="707" y="52"/>
                  </a:lnTo>
                  <a:lnTo>
                    <a:pt x="681" y="52"/>
                  </a:lnTo>
                  <a:lnTo>
                    <a:pt x="654" y="52"/>
                  </a:lnTo>
                  <a:lnTo>
                    <a:pt x="637" y="52"/>
                  </a:lnTo>
                  <a:lnTo>
                    <a:pt x="619" y="52"/>
                  </a:lnTo>
                  <a:lnTo>
                    <a:pt x="601" y="60"/>
                  </a:lnTo>
                  <a:lnTo>
                    <a:pt x="592" y="69"/>
                  </a:lnTo>
                  <a:lnTo>
                    <a:pt x="584" y="86"/>
                  </a:lnTo>
                  <a:lnTo>
                    <a:pt x="584" y="112"/>
                  </a:lnTo>
                  <a:lnTo>
                    <a:pt x="584" y="937"/>
                  </a:lnTo>
                  <a:lnTo>
                    <a:pt x="592" y="963"/>
                  </a:lnTo>
                  <a:lnTo>
                    <a:pt x="601" y="980"/>
                  </a:lnTo>
                  <a:lnTo>
                    <a:pt x="628" y="998"/>
                  </a:lnTo>
                  <a:lnTo>
                    <a:pt x="672" y="1006"/>
                  </a:lnTo>
                  <a:lnTo>
                    <a:pt x="752" y="1006"/>
                  </a:lnTo>
                  <a:lnTo>
                    <a:pt x="822" y="1006"/>
                  </a:lnTo>
                  <a:lnTo>
                    <a:pt x="822" y="1059"/>
                  </a:lnTo>
                  <a:lnTo>
                    <a:pt x="725" y="1059"/>
                  </a:lnTo>
                  <a:lnTo>
                    <a:pt x="610" y="1050"/>
                  </a:lnTo>
                  <a:lnTo>
                    <a:pt x="513" y="1050"/>
                  </a:lnTo>
                  <a:lnTo>
                    <a:pt x="416" y="1050"/>
                  </a:lnTo>
                  <a:lnTo>
                    <a:pt x="310" y="1059"/>
                  </a:lnTo>
                  <a:lnTo>
                    <a:pt x="213" y="1059"/>
                  </a:lnTo>
                  <a:lnTo>
                    <a:pt x="213" y="1006"/>
                  </a:lnTo>
                  <a:lnTo>
                    <a:pt x="274" y="1006"/>
                  </a:lnTo>
                  <a:lnTo>
                    <a:pt x="363" y="1006"/>
                  </a:lnTo>
                  <a:lnTo>
                    <a:pt x="407" y="998"/>
                  </a:lnTo>
                  <a:lnTo>
                    <a:pt x="433" y="980"/>
                  </a:lnTo>
                  <a:lnTo>
                    <a:pt x="442" y="963"/>
                  </a:lnTo>
                  <a:lnTo>
                    <a:pt x="442" y="937"/>
                  </a:lnTo>
                  <a:lnTo>
                    <a:pt x="442" y="112"/>
                  </a:lnTo>
                  <a:lnTo>
                    <a:pt x="442" y="86"/>
                  </a:lnTo>
                  <a:lnTo>
                    <a:pt x="442" y="69"/>
                  </a:lnTo>
                  <a:lnTo>
                    <a:pt x="433" y="60"/>
                  </a:lnTo>
                  <a:lnTo>
                    <a:pt x="416" y="52"/>
                  </a:lnTo>
                  <a:lnTo>
                    <a:pt x="398" y="52"/>
                  </a:lnTo>
                  <a:lnTo>
                    <a:pt x="372" y="52"/>
                  </a:lnTo>
                  <a:lnTo>
                    <a:pt x="345" y="52"/>
                  </a:lnTo>
                  <a:lnTo>
                    <a:pt x="327" y="52"/>
                  </a:lnTo>
                  <a:lnTo>
                    <a:pt x="204" y="52"/>
                  </a:lnTo>
                  <a:lnTo>
                    <a:pt x="124" y="86"/>
                  </a:lnTo>
                  <a:lnTo>
                    <a:pt x="80" y="138"/>
                  </a:lnTo>
                  <a:lnTo>
                    <a:pt x="53" y="225"/>
                  </a:lnTo>
                  <a:lnTo>
                    <a:pt x="36" y="355"/>
                  </a:lnTo>
                  <a:lnTo>
                    <a:pt x="0" y="35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3" name="Freeform 49"/>
            <p:cNvSpPr>
              <a:spLocks/>
            </p:cNvSpPr>
            <p:nvPr/>
          </p:nvSpPr>
          <p:spPr bwMode="auto">
            <a:xfrm>
              <a:off x="13260" y="4277"/>
              <a:ext cx="530" cy="695"/>
            </a:xfrm>
            <a:custGeom>
              <a:avLst/>
              <a:gdLst/>
              <a:ahLst/>
              <a:cxnLst>
                <a:cxn ang="0">
                  <a:pos x="221" y="174"/>
                </a:cxn>
                <a:cxn ang="0">
                  <a:pos x="221" y="174"/>
                </a:cxn>
                <a:cxn ang="0">
                  <a:pos x="238" y="122"/>
                </a:cxn>
                <a:cxn ang="0">
                  <a:pos x="336" y="17"/>
                </a:cxn>
                <a:cxn ang="0">
                  <a:pos x="450" y="9"/>
                </a:cxn>
                <a:cxn ang="0">
                  <a:pos x="512" y="44"/>
                </a:cxn>
                <a:cxn ang="0">
                  <a:pos x="530" y="96"/>
                </a:cxn>
                <a:cxn ang="0">
                  <a:pos x="521" y="148"/>
                </a:cxn>
                <a:cxn ang="0">
                  <a:pos x="486" y="165"/>
                </a:cxn>
                <a:cxn ang="0">
                  <a:pos x="442" y="165"/>
                </a:cxn>
                <a:cxn ang="0">
                  <a:pos x="406" y="139"/>
                </a:cxn>
                <a:cxn ang="0">
                  <a:pos x="397" y="96"/>
                </a:cxn>
                <a:cxn ang="0">
                  <a:pos x="406" y="61"/>
                </a:cxn>
                <a:cxn ang="0">
                  <a:pos x="424" y="44"/>
                </a:cxn>
                <a:cxn ang="0">
                  <a:pos x="424" y="35"/>
                </a:cxn>
                <a:cxn ang="0">
                  <a:pos x="353" y="52"/>
                </a:cxn>
                <a:cxn ang="0">
                  <a:pos x="256" y="165"/>
                </a:cxn>
                <a:cxn ang="0">
                  <a:pos x="230" y="330"/>
                </a:cxn>
                <a:cxn ang="0">
                  <a:pos x="230" y="590"/>
                </a:cxn>
                <a:cxn ang="0">
                  <a:pos x="238" y="625"/>
                </a:cxn>
                <a:cxn ang="0">
                  <a:pos x="274" y="642"/>
                </a:cxn>
                <a:cxn ang="0">
                  <a:pos x="344" y="642"/>
                </a:cxn>
                <a:cxn ang="0">
                  <a:pos x="380" y="695"/>
                </a:cxn>
                <a:cxn ang="0">
                  <a:pos x="177" y="686"/>
                </a:cxn>
                <a:cxn ang="0">
                  <a:pos x="0" y="695"/>
                </a:cxn>
                <a:cxn ang="0">
                  <a:pos x="44" y="642"/>
                </a:cxn>
                <a:cxn ang="0">
                  <a:pos x="97" y="634"/>
                </a:cxn>
                <a:cxn ang="0">
                  <a:pos x="115" y="608"/>
                </a:cxn>
                <a:cxn ang="0">
                  <a:pos x="123" y="156"/>
                </a:cxn>
                <a:cxn ang="0">
                  <a:pos x="115" y="104"/>
                </a:cxn>
                <a:cxn ang="0">
                  <a:pos x="88" y="78"/>
                </a:cxn>
                <a:cxn ang="0">
                  <a:pos x="35" y="70"/>
                </a:cxn>
                <a:cxn ang="0">
                  <a:pos x="0" y="17"/>
                </a:cxn>
              </a:cxnLst>
              <a:rect l="0" t="0" r="r" b="b"/>
              <a:pathLst>
                <a:path w="530" h="695">
                  <a:moveTo>
                    <a:pt x="221" y="0"/>
                  </a:moveTo>
                  <a:lnTo>
                    <a:pt x="221" y="174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38" y="122"/>
                  </a:lnTo>
                  <a:lnTo>
                    <a:pt x="283" y="61"/>
                  </a:lnTo>
                  <a:lnTo>
                    <a:pt x="336" y="17"/>
                  </a:lnTo>
                  <a:lnTo>
                    <a:pt x="415" y="0"/>
                  </a:lnTo>
                  <a:lnTo>
                    <a:pt x="450" y="9"/>
                  </a:lnTo>
                  <a:lnTo>
                    <a:pt x="486" y="26"/>
                  </a:lnTo>
                  <a:lnTo>
                    <a:pt x="512" y="44"/>
                  </a:lnTo>
                  <a:lnTo>
                    <a:pt x="530" y="70"/>
                  </a:lnTo>
                  <a:lnTo>
                    <a:pt x="530" y="96"/>
                  </a:lnTo>
                  <a:lnTo>
                    <a:pt x="530" y="122"/>
                  </a:lnTo>
                  <a:lnTo>
                    <a:pt x="521" y="148"/>
                  </a:lnTo>
                  <a:lnTo>
                    <a:pt x="503" y="156"/>
                  </a:lnTo>
                  <a:lnTo>
                    <a:pt x="486" y="165"/>
                  </a:lnTo>
                  <a:lnTo>
                    <a:pt x="459" y="165"/>
                  </a:lnTo>
                  <a:lnTo>
                    <a:pt x="442" y="165"/>
                  </a:lnTo>
                  <a:lnTo>
                    <a:pt x="424" y="156"/>
                  </a:lnTo>
                  <a:lnTo>
                    <a:pt x="406" y="139"/>
                  </a:lnTo>
                  <a:lnTo>
                    <a:pt x="397" y="122"/>
                  </a:lnTo>
                  <a:lnTo>
                    <a:pt x="397" y="96"/>
                  </a:lnTo>
                  <a:lnTo>
                    <a:pt x="397" y="78"/>
                  </a:lnTo>
                  <a:lnTo>
                    <a:pt x="406" y="61"/>
                  </a:lnTo>
                  <a:lnTo>
                    <a:pt x="415" y="52"/>
                  </a:lnTo>
                  <a:lnTo>
                    <a:pt x="424" y="44"/>
                  </a:lnTo>
                  <a:lnTo>
                    <a:pt x="433" y="44"/>
                  </a:lnTo>
                  <a:lnTo>
                    <a:pt x="424" y="35"/>
                  </a:lnTo>
                  <a:lnTo>
                    <a:pt x="415" y="35"/>
                  </a:lnTo>
                  <a:lnTo>
                    <a:pt x="353" y="52"/>
                  </a:lnTo>
                  <a:lnTo>
                    <a:pt x="300" y="96"/>
                  </a:lnTo>
                  <a:lnTo>
                    <a:pt x="256" y="165"/>
                  </a:lnTo>
                  <a:lnTo>
                    <a:pt x="238" y="243"/>
                  </a:lnTo>
                  <a:lnTo>
                    <a:pt x="230" y="330"/>
                  </a:lnTo>
                  <a:lnTo>
                    <a:pt x="230" y="573"/>
                  </a:lnTo>
                  <a:lnTo>
                    <a:pt x="230" y="590"/>
                  </a:lnTo>
                  <a:lnTo>
                    <a:pt x="230" y="608"/>
                  </a:lnTo>
                  <a:lnTo>
                    <a:pt x="238" y="625"/>
                  </a:lnTo>
                  <a:lnTo>
                    <a:pt x="247" y="634"/>
                  </a:lnTo>
                  <a:lnTo>
                    <a:pt x="274" y="642"/>
                  </a:lnTo>
                  <a:lnTo>
                    <a:pt x="300" y="642"/>
                  </a:lnTo>
                  <a:lnTo>
                    <a:pt x="344" y="642"/>
                  </a:lnTo>
                  <a:lnTo>
                    <a:pt x="380" y="642"/>
                  </a:lnTo>
                  <a:lnTo>
                    <a:pt x="380" y="695"/>
                  </a:lnTo>
                  <a:lnTo>
                    <a:pt x="283" y="695"/>
                  </a:lnTo>
                  <a:lnTo>
                    <a:pt x="177" y="686"/>
                  </a:lnTo>
                  <a:lnTo>
                    <a:pt x="97" y="695"/>
                  </a:lnTo>
                  <a:lnTo>
                    <a:pt x="0" y="695"/>
                  </a:lnTo>
                  <a:lnTo>
                    <a:pt x="0" y="642"/>
                  </a:lnTo>
                  <a:lnTo>
                    <a:pt x="44" y="642"/>
                  </a:lnTo>
                  <a:lnTo>
                    <a:pt x="79" y="642"/>
                  </a:lnTo>
                  <a:lnTo>
                    <a:pt x="97" y="634"/>
                  </a:lnTo>
                  <a:lnTo>
                    <a:pt x="115" y="625"/>
                  </a:lnTo>
                  <a:lnTo>
                    <a:pt x="115" y="608"/>
                  </a:lnTo>
                  <a:lnTo>
                    <a:pt x="123" y="573"/>
                  </a:lnTo>
                  <a:lnTo>
                    <a:pt x="123" y="156"/>
                  </a:lnTo>
                  <a:lnTo>
                    <a:pt x="123" y="130"/>
                  </a:lnTo>
                  <a:lnTo>
                    <a:pt x="115" y="104"/>
                  </a:lnTo>
                  <a:lnTo>
                    <a:pt x="106" y="87"/>
                  </a:lnTo>
                  <a:lnTo>
                    <a:pt x="88" y="78"/>
                  </a:lnTo>
                  <a:lnTo>
                    <a:pt x="70" y="70"/>
                  </a:lnTo>
                  <a:lnTo>
                    <a:pt x="35" y="70"/>
                  </a:lnTo>
                  <a:lnTo>
                    <a:pt x="0" y="70"/>
                  </a:lnTo>
                  <a:lnTo>
                    <a:pt x="0" y="17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4" name="Freeform 50"/>
            <p:cNvSpPr>
              <a:spLocks/>
            </p:cNvSpPr>
            <p:nvPr/>
          </p:nvSpPr>
          <p:spPr bwMode="auto">
            <a:xfrm>
              <a:off x="13896" y="4520"/>
              <a:ext cx="990" cy="807"/>
            </a:xfrm>
            <a:custGeom>
              <a:avLst/>
              <a:gdLst/>
              <a:ahLst/>
              <a:cxnLst>
                <a:cxn ang="0">
                  <a:pos x="415" y="9"/>
                </a:cxn>
                <a:cxn ang="0">
                  <a:pos x="442" y="44"/>
                </a:cxn>
                <a:cxn ang="0">
                  <a:pos x="451" y="78"/>
                </a:cxn>
                <a:cxn ang="0">
                  <a:pos x="442" y="165"/>
                </a:cxn>
                <a:cxn ang="0">
                  <a:pos x="389" y="382"/>
                </a:cxn>
                <a:cxn ang="0">
                  <a:pos x="760" y="269"/>
                </a:cxn>
                <a:cxn ang="0">
                  <a:pos x="839" y="61"/>
                </a:cxn>
                <a:cxn ang="0">
                  <a:pos x="857" y="35"/>
                </a:cxn>
                <a:cxn ang="0">
                  <a:pos x="919" y="0"/>
                </a:cxn>
                <a:cxn ang="0">
                  <a:pos x="945" y="0"/>
                </a:cxn>
                <a:cxn ang="0">
                  <a:pos x="945" y="18"/>
                </a:cxn>
                <a:cxn ang="0">
                  <a:pos x="813" y="391"/>
                </a:cxn>
                <a:cxn ang="0">
                  <a:pos x="760" y="660"/>
                </a:cxn>
                <a:cxn ang="0">
                  <a:pos x="778" y="729"/>
                </a:cxn>
                <a:cxn ang="0">
                  <a:pos x="822" y="738"/>
                </a:cxn>
                <a:cxn ang="0">
                  <a:pos x="866" y="738"/>
                </a:cxn>
                <a:cxn ang="0">
                  <a:pos x="884" y="721"/>
                </a:cxn>
                <a:cxn ang="0">
                  <a:pos x="937" y="677"/>
                </a:cxn>
                <a:cxn ang="0">
                  <a:pos x="981" y="669"/>
                </a:cxn>
                <a:cxn ang="0">
                  <a:pos x="928" y="755"/>
                </a:cxn>
                <a:cxn ang="0">
                  <a:pos x="707" y="807"/>
                </a:cxn>
                <a:cxn ang="0">
                  <a:pos x="663" y="773"/>
                </a:cxn>
                <a:cxn ang="0">
                  <a:pos x="654" y="712"/>
                </a:cxn>
                <a:cxn ang="0">
                  <a:pos x="680" y="564"/>
                </a:cxn>
                <a:cxn ang="0">
                  <a:pos x="689" y="443"/>
                </a:cxn>
                <a:cxn ang="0">
                  <a:pos x="371" y="443"/>
                </a:cxn>
                <a:cxn ang="0">
                  <a:pos x="283" y="712"/>
                </a:cxn>
                <a:cxn ang="0">
                  <a:pos x="230" y="773"/>
                </a:cxn>
                <a:cxn ang="0">
                  <a:pos x="177" y="799"/>
                </a:cxn>
                <a:cxn ang="0">
                  <a:pos x="159" y="790"/>
                </a:cxn>
                <a:cxn ang="0">
                  <a:pos x="168" y="764"/>
                </a:cxn>
                <a:cxn ang="0">
                  <a:pos x="283" y="443"/>
                </a:cxn>
                <a:cxn ang="0">
                  <a:pos x="168" y="443"/>
                </a:cxn>
                <a:cxn ang="0">
                  <a:pos x="177" y="417"/>
                </a:cxn>
                <a:cxn ang="0">
                  <a:pos x="230" y="382"/>
                </a:cxn>
                <a:cxn ang="0">
                  <a:pos x="309" y="356"/>
                </a:cxn>
                <a:cxn ang="0">
                  <a:pos x="327" y="243"/>
                </a:cxn>
                <a:cxn ang="0">
                  <a:pos x="345" y="148"/>
                </a:cxn>
                <a:cxn ang="0">
                  <a:pos x="345" y="104"/>
                </a:cxn>
                <a:cxn ang="0">
                  <a:pos x="309" y="70"/>
                </a:cxn>
                <a:cxn ang="0">
                  <a:pos x="159" y="87"/>
                </a:cxn>
                <a:cxn ang="0">
                  <a:pos x="80" y="182"/>
                </a:cxn>
                <a:cxn ang="0">
                  <a:pos x="18" y="217"/>
                </a:cxn>
                <a:cxn ang="0">
                  <a:pos x="0" y="217"/>
                </a:cxn>
                <a:cxn ang="0">
                  <a:pos x="35" y="148"/>
                </a:cxn>
                <a:cxn ang="0">
                  <a:pos x="256" y="9"/>
                </a:cxn>
              </a:cxnLst>
              <a:rect l="0" t="0" r="r" b="b"/>
              <a:pathLst>
                <a:path w="990" h="807">
                  <a:moveTo>
                    <a:pt x="362" y="0"/>
                  </a:moveTo>
                  <a:lnTo>
                    <a:pt x="389" y="0"/>
                  </a:lnTo>
                  <a:lnTo>
                    <a:pt x="415" y="9"/>
                  </a:lnTo>
                  <a:lnTo>
                    <a:pt x="433" y="18"/>
                  </a:lnTo>
                  <a:lnTo>
                    <a:pt x="442" y="35"/>
                  </a:lnTo>
                  <a:lnTo>
                    <a:pt x="442" y="44"/>
                  </a:lnTo>
                  <a:lnTo>
                    <a:pt x="451" y="61"/>
                  </a:lnTo>
                  <a:lnTo>
                    <a:pt x="451" y="70"/>
                  </a:lnTo>
                  <a:lnTo>
                    <a:pt x="451" y="78"/>
                  </a:lnTo>
                  <a:lnTo>
                    <a:pt x="451" y="87"/>
                  </a:lnTo>
                  <a:lnTo>
                    <a:pt x="442" y="122"/>
                  </a:lnTo>
                  <a:lnTo>
                    <a:pt x="442" y="165"/>
                  </a:lnTo>
                  <a:lnTo>
                    <a:pt x="433" y="209"/>
                  </a:lnTo>
                  <a:lnTo>
                    <a:pt x="415" y="278"/>
                  </a:lnTo>
                  <a:lnTo>
                    <a:pt x="389" y="382"/>
                  </a:lnTo>
                  <a:lnTo>
                    <a:pt x="389" y="382"/>
                  </a:lnTo>
                  <a:lnTo>
                    <a:pt x="733" y="382"/>
                  </a:lnTo>
                  <a:lnTo>
                    <a:pt x="760" y="269"/>
                  </a:lnTo>
                  <a:lnTo>
                    <a:pt x="795" y="182"/>
                  </a:lnTo>
                  <a:lnTo>
                    <a:pt x="822" y="113"/>
                  </a:lnTo>
                  <a:lnTo>
                    <a:pt x="839" y="61"/>
                  </a:lnTo>
                  <a:lnTo>
                    <a:pt x="848" y="44"/>
                  </a:lnTo>
                  <a:lnTo>
                    <a:pt x="848" y="35"/>
                  </a:lnTo>
                  <a:lnTo>
                    <a:pt x="857" y="35"/>
                  </a:lnTo>
                  <a:lnTo>
                    <a:pt x="884" y="18"/>
                  </a:lnTo>
                  <a:lnTo>
                    <a:pt x="901" y="9"/>
                  </a:lnTo>
                  <a:lnTo>
                    <a:pt x="919" y="0"/>
                  </a:lnTo>
                  <a:lnTo>
                    <a:pt x="928" y="0"/>
                  </a:lnTo>
                  <a:lnTo>
                    <a:pt x="937" y="0"/>
                  </a:lnTo>
                  <a:lnTo>
                    <a:pt x="945" y="0"/>
                  </a:lnTo>
                  <a:lnTo>
                    <a:pt x="945" y="9"/>
                  </a:lnTo>
                  <a:lnTo>
                    <a:pt x="945" y="9"/>
                  </a:lnTo>
                  <a:lnTo>
                    <a:pt x="945" y="18"/>
                  </a:lnTo>
                  <a:lnTo>
                    <a:pt x="937" y="26"/>
                  </a:lnTo>
                  <a:lnTo>
                    <a:pt x="866" y="226"/>
                  </a:lnTo>
                  <a:lnTo>
                    <a:pt x="813" y="391"/>
                  </a:lnTo>
                  <a:lnTo>
                    <a:pt x="786" y="512"/>
                  </a:lnTo>
                  <a:lnTo>
                    <a:pt x="769" y="608"/>
                  </a:lnTo>
                  <a:lnTo>
                    <a:pt x="760" y="660"/>
                  </a:lnTo>
                  <a:lnTo>
                    <a:pt x="760" y="686"/>
                  </a:lnTo>
                  <a:lnTo>
                    <a:pt x="769" y="712"/>
                  </a:lnTo>
                  <a:lnTo>
                    <a:pt x="778" y="729"/>
                  </a:lnTo>
                  <a:lnTo>
                    <a:pt x="795" y="738"/>
                  </a:lnTo>
                  <a:lnTo>
                    <a:pt x="813" y="738"/>
                  </a:lnTo>
                  <a:lnTo>
                    <a:pt x="822" y="738"/>
                  </a:lnTo>
                  <a:lnTo>
                    <a:pt x="839" y="738"/>
                  </a:lnTo>
                  <a:lnTo>
                    <a:pt x="857" y="738"/>
                  </a:lnTo>
                  <a:lnTo>
                    <a:pt x="866" y="738"/>
                  </a:lnTo>
                  <a:lnTo>
                    <a:pt x="875" y="729"/>
                  </a:lnTo>
                  <a:lnTo>
                    <a:pt x="884" y="729"/>
                  </a:lnTo>
                  <a:lnTo>
                    <a:pt x="884" y="721"/>
                  </a:lnTo>
                  <a:lnTo>
                    <a:pt x="892" y="703"/>
                  </a:lnTo>
                  <a:lnTo>
                    <a:pt x="910" y="686"/>
                  </a:lnTo>
                  <a:lnTo>
                    <a:pt x="937" y="677"/>
                  </a:lnTo>
                  <a:lnTo>
                    <a:pt x="954" y="669"/>
                  </a:lnTo>
                  <a:lnTo>
                    <a:pt x="972" y="669"/>
                  </a:lnTo>
                  <a:lnTo>
                    <a:pt x="981" y="669"/>
                  </a:lnTo>
                  <a:lnTo>
                    <a:pt x="990" y="677"/>
                  </a:lnTo>
                  <a:lnTo>
                    <a:pt x="963" y="712"/>
                  </a:lnTo>
                  <a:lnTo>
                    <a:pt x="928" y="755"/>
                  </a:lnTo>
                  <a:lnTo>
                    <a:pt x="848" y="790"/>
                  </a:lnTo>
                  <a:lnTo>
                    <a:pt x="733" y="807"/>
                  </a:lnTo>
                  <a:lnTo>
                    <a:pt x="707" y="807"/>
                  </a:lnTo>
                  <a:lnTo>
                    <a:pt x="689" y="799"/>
                  </a:lnTo>
                  <a:lnTo>
                    <a:pt x="672" y="781"/>
                  </a:lnTo>
                  <a:lnTo>
                    <a:pt x="663" y="773"/>
                  </a:lnTo>
                  <a:lnTo>
                    <a:pt x="654" y="755"/>
                  </a:lnTo>
                  <a:lnTo>
                    <a:pt x="654" y="738"/>
                  </a:lnTo>
                  <a:lnTo>
                    <a:pt x="654" y="712"/>
                  </a:lnTo>
                  <a:lnTo>
                    <a:pt x="663" y="660"/>
                  </a:lnTo>
                  <a:lnTo>
                    <a:pt x="672" y="590"/>
                  </a:lnTo>
                  <a:lnTo>
                    <a:pt x="680" y="564"/>
                  </a:lnTo>
                  <a:lnTo>
                    <a:pt x="689" y="512"/>
                  </a:lnTo>
                  <a:lnTo>
                    <a:pt x="716" y="434"/>
                  </a:lnTo>
                  <a:lnTo>
                    <a:pt x="689" y="443"/>
                  </a:lnTo>
                  <a:lnTo>
                    <a:pt x="672" y="443"/>
                  </a:lnTo>
                  <a:lnTo>
                    <a:pt x="654" y="443"/>
                  </a:lnTo>
                  <a:lnTo>
                    <a:pt x="371" y="443"/>
                  </a:lnTo>
                  <a:lnTo>
                    <a:pt x="336" y="547"/>
                  </a:lnTo>
                  <a:lnTo>
                    <a:pt x="309" y="643"/>
                  </a:lnTo>
                  <a:lnTo>
                    <a:pt x="283" y="712"/>
                  </a:lnTo>
                  <a:lnTo>
                    <a:pt x="265" y="738"/>
                  </a:lnTo>
                  <a:lnTo>
                    <a:pt x="256" y="764"/>
                  </a:lnTo>
                  <a:lnTo>
                    <a:pt x="230" y="773"/>
                  </a:lnTo>
                  <a:lnTo>
                    <a:pt x="212" y="790"/>
                  </a:lnTo>
                  <a:lnTo>
                    <a:pt x="194" y="799"/>
                  </a:lnTo>
                  <a:lnTo>
                    <a:pt x="177" y="799"/>
                  </a:lnTo>
                  <a:lnTo>
                    <a:pt x="168" y="799"/>
                  </a:lnTo>
                  <a:lnTo>
                    <a:pt x="159" y="790"/>
                  </a:lnTo>
                  <a:lnTo>
                    <a:pt x="159" y="790"/>
                  </a:lnTo>
                  <a:lnTo>
                    <a:pt x="159" y="790"/>
                  </a:lnTo>
                  <a:lnTo>
                    <a:pt x="159" y="781"/>
                  </a:lnTo>
                  <a:lnTo>
                    <a:pt x="168" y="764"/>
                  </a:lnTo>
                  <a:lnTo>
                    <a:pt x="212" y="651"/>
                  </a:lnTo>
                  <a:lnTo>
                    <a:pt x="256" y="538"/>
                  </a:lnTo>
                  <a:lnTo>
                    <a:pt x="283" y="443"/>
                  </a:lnTo>
                  <a:lnTo>
                    <a:pt x="194" y="443"/>
                  </a:lnTo>
                  <a:lnTo>
                    <a:pt x="177" y="443"/>
                  </a:lnTo>
                  <a:lnTo>
                    <a:pt x="168" y="443"/>
                  </a:lnTo>
                  <a:lnTo>
                    <a:pt x="159" y="443"/>
                  </a:lnTo>
                  <a:lnTo>
                    <a:pt x="168" y="426"/>
                  </a:lnTo>
                  <a:lnTo>
                    <a:pt x="177" y="417"/>
                  </a:lnTo>
                  <a:lnTo>
                    <a:pt x="194" y="399"/>
                  </a:lnTo>
                  <a:lnTo>
                    <a:pt x="212" y="391"/>
                  </a:lnTo>
                  <a:lnTo>
                    <a:pt x="230" y="382"/>
                  </a:lnTo>
                  <a:lnTo>
                    <a:pt x="247" y="382"/>
                  </a:lnTo>
                  <a:lnTo>
                    <a:pt x="300" y="382"/>
                  </a:lnTo>
                  <a:lnTo>
                    <a:pt x="309" y="356"/>
                  </a:lnTo>
                  <a:lnTo>
                    <a:pt x="318" y="321"/>
                  </a:lnTo>
                  <a:lnTo>
                    <a:pt x="318" y="287"/>
                  </a:lnTo>
                  <a:lnTo>
                    <a:pt x="327" y="243"/>
                  </a:lnTo>
                  <a:lnTo>
                    <a:pt x="336" y="209"/>
                  </a:lnTo>
                  <a:lnTo>
                    <a:pt x="336" y="174"/>
                  </a:lnTo>
                  <a:lnTo>
                    <a:pt x="345" y="148"/>
                  </a:lnTo>
                  <a:lnTo>
                    <a:pt x="345" y="130"/>
                  </a:lnTo>
                  <a:lnTo>
                    <a:pt x="345" y="122"/>
                  </a:lnTo>
                  <a:lnTo>
                    <a:pt x="345" y="104"/>
                  </a:lnTo>
                  <a:lnTo>
                    <a:pt x="336" y="87"/>
                  </a:lnTo>
                  <a:lnTo>
                    <a:pt x="327" y="78"/>
                  </a:lnTo>
                  <a:lnTo>
                    <a:pt x="309" y="70"/>
                  </a:lnTo>
                  <a:lnTo>
                    <a:pt x="283" y="61"/>
                  </a:lnTo>
                  <a:lnTo>
                    <a:pt x="212" y="70"/>
                  </a:lnTo>
                  <a:lnTo>
                    <a:pt x="159" y="87"/>
                  </a:lnTo>
                  <a:lnTo>
                    <a:pt x="133" y="130"/>
                  </a:lnTo>
                  <a:lnTo>
                    <a:pt x="106" y="165"/>
                  </a:lnTo>
                  <a:lnTo>
                    <a:pt x="80" y="182"/>
                  </a:lnTo>
                  <a:lnTo>
                    <a:pt x="53" y="200"/>
                  </a:lnTo>
                  <a:lnTo>
                    <a:pt x="35" y="217"/>
                  </a:lnTo>
                  <a:lnTo>
                    <a:pt x="18" y="217"/>
                  </a:lnTo>
                  <a:lnTo>
                    <a:pt x="9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09"/>
                  </a:lnTo>
                  <a:lnTo>
                    <a:pt x="9" y="191"/>
                  </a:lnTo>
                  <a:lnTo>
                    <a:pt x="35" y="148"/>
                  </a:lnTo>
                  <a:lnTo>
                    <a:pt x="88" y="96"/>
                  </a:lnTo>
                  <a:lnTo>
                    <a:pt x="159" y="52"/>
                  </a:lnTo>
                  <a:lnTo>
                    <a:pt x="256" y="9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5" name="Freeform 51"/>
            <p:cNvSpPr>
              <a:spLocks noEditPoints="1"/>
            </p:cNvSpPr>
            <p:nvPr/>
          </p:nvSpPr>
          <p:spPr bwMode="auto">
            <a:xfrm>
              <a:off x="15009" y="4442"/>
              <a:ext cx="592" cy="530"/>
            </a:xfrm>
            <a:custGeom>
              <a:avLst/>
              <a:gdLst/>
              <a:ahLst/>
              <a:cxnLst>
                <a:cxn ang="0">
                  <a:pos x="168" y="269"/>
                </a:cxn>
                <a:cxn ang="0">
                  <a:pos x="168" y="469"/>
                </a:cxn>
                <a:cxn ang="0">
                  <a:pos x="168" y="477"/>
                </a:cxn>
                <a:cxn ang="0">
                  <a:pos x="177" y="486"/>
                </a:cxn>
                <a:cxn ang="0">
                  <a:pos x="186" y="495"/>
                </a:cxn>
                <a:cxn ang="0">
                  <a:pos x="204" y="495"/>
                </a:cxn>
                <a:cxn ang="0">
                  <a:pos x="345" y="495"/>
                </a:cxn>
                <a:cxn ang="0">
                  <a:pos x="425" y="477"/>
                </a:cxn>
                <a:cxn ang="0">
                  <a:pos x="486" y="443"/>
                </a:cxn>
                <a:cxn ang="0">
                  <a:pos x="504" y="391"/>
                </a:cxn>
                <a:cxn ang="0">
                  <a:pos x="495" y="347"/>
                </a:cxn>
                <a:cxn ang="0">
                  <a:pos x="469" y="313"/>
                </a:cxn>
                <a:cxn ang="0">
                  <a:pos x="425" y="278"/>
                </a:cxn>
                <a:cxn ang="0">
                  <a:pos x="354" y="269"/>
                </a:cxn>
                <a:cxn ang="0">
                  <a:pos x="168" y="269"/>
                </a:cxn>
                <a:cxn ang="0">
                  <a:pos x="204" y="35"/>
                </a:cxn>
                <a:cxn ang="0">
                  <a:pos x="186" y="35"/>
                </a:cxn>
                <a:cxn ang="0">
                  <a:pos x="177" y="43"/>
                </a:cxn>
                <a:cxn ang="0">
                  <a:pos x="168" y="52"/>
                </a:cxn>
                <a:cxn ang="0">
                  <a:pos x="168" y="69"/>
                </a:cxn>
                <a:cxn ang="0">
                  <a:pos x="168" y="243"/>
                </a:cxn>
                <a:cxn ang="0">
                  <a:pos x="327" y="243"/>
                </a:cxn>
                <a:cxn ang="0">
                  <a:pos x="407" y="226"/>
                </a:cxn>
                <a:cxn ang="0">
                  <a:pos x="460" y="191"/>
                </a:cxn>
                <a:cxn ang="0">
                  <a:pos x="478" y="139"/>
                </a:cxn>
                <a:cxn ang="0">
                  <a:pos x="478" y="113"/>
                </a:cxn>
                <a:cxn ang="0">
                  <a:pos x="460" y="87"/>
                </a:cxn>
                <a:cxn ang="0">
                  <a:pos x="442" y="69"/>
                </a:cxn>
                <a:cxn ang="0">
                  <a:pos x="416" y="52"/>
                </a:cxn>
                <a:cxn ang="0">
                  <a:pos x="389" y="43"/>
                </a:cxn>
                <a:cxn ang="0">
                  <a:pos x="345" y="35"/>
                </a:cxn>
                <a:cxn ang="0">
                  <a:pos x="204" y="35"/>
                </a:cxn>
                <a:cxn ang="0">
                  <a:pos x="0" y="0"/>
                </a:cxn>
                <a:cxn ang="0">
                  <a:pos x="354" y="0"/>
                </a:cxn>
                <a:cxn ang="0">
                  <a:pos x="460" y="26"/>
                </a:cxn>
                <a:cxn ang="0">
                  <a:pos x="539" y="69"/>
                </a:cxn>
                <a:cxn ang="0">
                  <a:pos x="566" y="139"/>
                </a:cxn>
                <a:cxn ang="0">
                  <a:pos x="539" y="191"/>
                </a:cxn>
                <a:cxn ang="0">
                  <a:pos x="486" y="234"/>
                </a:cxn>
                <a:cxn ang="0">
                  <a:pos x="407" y="252"/>
                </a:cxn>
                <a:cxn ang="0">
                  <a:pos x="495" y="278"/>
                </a:cxn>
                <a:cxn ang="0">
                  <a:pos x="548" y="304"/>
                </a:cxn>
                <a:cxn ang="0">
                  <a:pos x="584" y="347"/>
                </a:cxn>
                <a:cxn ang="0">
                  <a:pos x="592" y="391"/>
                </a:cxn>
                <a:cxn ang="0">
                  <a:pos x="566" y="460"/>
                </a:cxn>
                <a:cxn ang="0">
                  <a:pos x="486" y="512"/>
                </a:cxn>
                <a:cxn ang="0">
                  <a:pos x="380" y="530"/>
                </a:cxn>
                <a:cxn ang="0">
                  <a:pos x="0" y="530"/>
                </a:cxn>
                <a:cxn ang="0">
                  <a:pos x="0" y="495"/>
                </a:cxn>
                <a:cxn ang="0">
                  <a:pos x="27" y="495"/>
                </a:cxn>
                <a:cxn ang="0">
                  <a:pos x="62" y="495"/>
                </a:cxn>
                <a:cxn ang="0">
                  <a:pos x="80" y="495"/>
                </a:cxn>
                <a:cxn ang="0">
                  <a:pos x="89" y="486"/>
                </a:cxn>
                <a:cxn ang="0">
                  <a:pos x="89" y="477"/>
                </a:cxn>
                <a:cxn ang="0">
                  <a:pos x="89" y="460"/>
                </a:cxn>
                <a:cxn ang="0">
                  <a:pos x="89" y="69"/>
                </a:cxn>
                <a:cxn ang="0">
                  <a:pos x="89" y="61"/>
                </a:cxn>
                <a:cxn ang="0">
                  <a:pos x="89" y="52"/>
                </a:cxn>
                <a:cxn ang="0">
                  <a:pos x="80" y="43"/>
                </a:cxn>
                <a:cxn ang="0">
                  <a:pos x="62" y="35"/>
                </a:cxn>
                <a:cxn ang="0">
                  <a:pos x="27" y="35"/>
                </a:cxn>
                <a:cxn ang="0">
                  <a:pos x="0" y="35"/>
                </a:cxn>
                <a:cxn ang="0">
                  <a:pos x="0" y="0"/>
                </a:cxn>
              </a:cxnLst>
              <a:rect l="0" t="0" r="r" b="b"/>
              <a:pathLst>
                <a:path w="592" h="530">
                  <a:moveTo>
                    <a:pt x="168" y="269"/>
                  </a:moveTo>
                  <a:lnTo>
                    <a:pt x="168" y="469"/>
                  </a:lnTo>
                  <a:lnTo>
                    <a:pt x="168" y="477"/>
                  </a:lnTo>
                  <a:lnTo>
                    <a:pt x="177" y="486"/>
                  </a:lnTo>
                  <a:lnTo>
                    <a:pt x="186" y="495"/>
                  </a:lnTo>
                  <a:lnTo>
                    <a:pt x="204" y="495"/>
                  </a:lnTo>
                  <a:lnTo>
                    <a:pt x="345" y="495"/>
                  </a:lnTo>
                  <a:lnTo>
                    <a:pt x="425" y="477"/>
                  </a:lnTo>
                  <a:lnTo>
                    <a:pt x="486" y="443"/>
                  </a:lnTo>
                  <a:lnTo>
                    <a:pt x="504" y="391"/>
                  </a:lnTo>
                  <a:lnTo>
                    <a:pt x="495" y="347"/>
                  </a:lnTo>
                  <a:lnTo>
                    <a:pt x="469" y="313"/>
                  </a:lnTo>
                  <a:lnTo>
                    <a:pt x="425" y="278"/>
                  </a:lnTo>
                  <a:lnTo>
                    <a:pt x="354" y="269"/>
                  </a:lnTo>
                  <a:lnTo>
                    <a:pt x="168" y="269"/>
                  </a:lnTo>
                  <a:close/>
                  <a:moveTo>
                    <a:pt x="204" y="35"/>
                  </a:moveTo>
                  <a:lnTo>
                    <a:pt x="186" y="35"/>
                  </a:lnTo>
                  <a:lnTo>
                    <a:pt x="177" y="43"/>
                  </a:lnTo>
                  <a:lnTo>
                    <a:pt x="168" y="52"/>
                  </a:lnTo>
                  <a:lnTo>
                    <a:pt x="168" y="69"/>
                  </a:lnTo>
                  <a:lnTo>
                    <a:pt x="168" y="243"/>
                  </a:lnTo>
                  <a:lnTo>
                    <a:pt x="327" y="243"/>
                  </a:lnTo>
                  <a:lnTo>
                    <a:pt x="407" y="226"/>
                  </a:lnTo>
                  <a:lnTo>
                    <a:pt x="460" y="191"/>
                  </a:lnTo>
                  <a:lnTo>
                    <a:pt x="478" y="139"/>
                  </a:lnTo>
                  <a:lnTo>
                    <a:pt x="478" y="113"/>
                  </a:lnTo>
                  <a:lnTo>
                    <a:pt x="460" y="87"/>
                  </a:lnTo>
                  <a:lnTo>
                    <a:pt x="442" y="69"/>
                  </a:lnTo>
                  <a:lnTo>
                    <a:pt x="416" y="52"/>
                  </a:lnTo>
                  <a:lnTo>
                    <a:pt x="389" y="43"/>
                  </a:lnTo>
                  <a:lnTo>
                    <a:pt x="345" y="35"/>
                  </a:lnTo>
                  <a:lnTo>
                    <a:pt x="204" y="35"/>
                  </a:lnTo>
                  <a:close/>
                  <a:moveTo>
                    <a:pt x="0" y="0"/>
                  </a:moveTo>
                  <a:lnTo>
                    <a:pt x="354" y="0"/>
                  </a:lnTo>
                  <a:lnTo>
                    <a:pt x="460" y="26"/>
                  </a:lnTo>
                  <a:lnTo>
                    <a:pt x="539" y="69"/>
                  </a:lnTo>
                  <a:lnTo>
                    <a:pt x="566" y="139"/>
                  </a:lnTo>
                  <a:lnTo>
                    <a:pt x="539" y="191"/>
                  </a:lnTo>
                  <a:lnTo>
                    <a:pt x="486" y="234"/>
                  </a:lnTo>
                  <a:lnTo>
                    <a:pt x="407" y="252"/>
                  </a:lnTo>
                  <a:lnTo>
                    <a:pt x="495" y="278"/>
                  </a:lnTo>
                  <a:lnTo>
                    <a:pt x="548" y="304"/>
                  </a:lnTo>
                  <a:lnTo>
                    <a:pt x="584" y="347"/>
                  </a:lnTo>
                  <a:lnTo>
                    <a:pt x="592" y="391"/>
                  </a:lnTo>
                  <a:lnTo>
                    <a:pt x="566" y="460"/>
                  </a:lnTo>
                  <a:lnTo>
                    <a:pt x="486" y="512"/>
                  </a:lnTo>
                  <a:lnTo>
                    <a:pt x="380" y="530"/>
                  </a:lnTo>
                  <a:lnTo>
                    <a:pt x="0" y="530"/>
                  </a:lnTo>
                  <a:lnTo>
                    <a:pt x="0" y="495"/>
                  </a:lnTo>
                  <a:lnTo>
                    <a:pt x="27" y="495"/>
                  </a:lnTo>
                  <a:lnTo>
                    <a:pt x="62" y="495"/>
                  </a:lnTo>
                  <a:lnTo>
                    <a:pt x="80" y="495"/>
                  </a:lnTo>
                  <a:lnTo>
                    <a:pt x="89" y="486"/>
                  </a:lnTo>
                  <a:lnTo>
                    <a:pt x="89" y="477"/>
                  </a:lnTo>
                  <a:lnTo>
                    <a:pt x="89" y="460"/>
                  </a:lnTo>
                  <a:lnTo>
                    <a:pt x="89" y="69"/>
                  </a:lnTo>
                  <a:lnTo>
                    <a:pt x="89" y="61"/>
                  </a:lnTo>
                  <a:lnTo>
                    <a:pt x="89" y="52"/>
                  </a:lnTo>
                  <a:lnTo>
                    <a:pt x="80" y="43"/>
                  </a:lnTo>
                  <a:lnTo>
                    <a:pt x="62" y="35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6" name="Freeform 52"/>
            <p:cNvSpPr>
              <a:spLocks noEditPoints="1"/>
            </p:cNvSpPr>
            <p:nvPr/>
          </p:nvSpPr>
          <p:spPr bwMode="auto">
            <a:xfrm>
              <a:off x="15760" y="4442"/>
              <a:ext cx="566" cy="530"/>
            </a:xfrm>
            <a:custGeom>
              <a:avLst/>
              <a:gdLst/>
              <a:ahLst/>
              <a:cxnLst>
                <a:cxn ang="0">
                  <a:pos x="204" y="35"/>
                </a:cxn>
                <a:cxn ang="0">
                  <a:pos x="186" y="35"/>
                </a:cxn>
                <a:cxn ang="0">
                  <a:pos x="168" y="43"/>
                </a:cxn>
                <a:cxn ang="0">
                  <a:pos x="168" y="52"/>
                </a:cxn>
                <a:cxn ang="0">
                  <a:pos x="168" y="69"/>
                </a:cxn>
                <a:cxn ang="0">
                  <a:pos x="168" y="269"/>
                </a:cxn>
                <a:cxn ang="0">
                  <a:pos x="319" y="269"/>
                </a:cxn>
                <a:cxn ang="0">
                  <a:pos x="398" y="260"/>
                </a:cxn>
                <a:cxn ang="0">
                  <a:pos x="442" y="234"/>
                </a:cxn>
                <a:cxn ang="0">
                  <a:pos x="469" y="200"/>
                </a:cxn>
                <a:cxn ang="0">
                  <a:pos x="469" y="148"/>
                </a:cxn>
                <a:cxn ang="0">
                  <a:pos x="469" y="104"/>
                </a:cxn>
                <a:cxn ang="0">
                  <a:pos x="442" y="69"/>
                </a:cxn>
                <a:cxn ang="0">
                  <a:pos x="398" y="43"/>
                </a:cxn>
                <a:cxn ang="0">
                  <a:pos x="319" y="35"/>
                </a:cxn>
                <a:cxn ang="0">
                  <a:pos x="204" y="35"/>
                </a:cxn>
                <a:cxn ang="0">
                  <a:pos x="0" y="0"/>
                </a:cxn>
                <a:cxn ang="0">
                  <a:pos x="336" y="0"/>
                </a:cxn>
                <a:cxn ang="0">
                  <a:pos x="425" y="17"/>
                </a:cxn>
                <a:cxn ang="0">
                  <a:pos x="495" y="43"/>
                </a:cxn>
                <a:cxn ang="0">
                  <a:pos x="548" y="96"/>
                </a:cxn>
                <a:cxn ang="0">
                  <a:pos x="566" y="148"/>
                </a:cxn>
                <a:cxn ang="0">
                  <a:pos x="539" y="208"/>
                </a:cxn>
                <a:cxn ang="0">
                  <a:pos x="495" y="252"/>
                </a:cxn>
                <a:cxn ang="0">
                  <a:pos x="425" y="287"/>
                </a:cxn>
                <a:cxn ang="0">
                  <a:pos x="345" y="295"/>
                </a:cxn>
                <a:cxn ang="0">
                  <a:pos x="168" y="295"/>
                </a:cxn>
                <a:cxn ang="0">
                  <a:pos x="168" y="295"/>
                </a:cxn>
                <a:cxn ang="0">
                  <a:pos x="168" y="295"/>
                </a:cxn>
                <a:cxn ang="0">
                  <a:pos x="168" y="295"/>
                </a:cxn>
                <a:cxn ang="0">
                  <a:pos x="168" y="460"/>
                </a:cxn>
                <a:cxn ang="0">
                  <a:pos x="177" y="477"/>
                </a:cxn>
                <a:cxn ang="0">
                  <a:pos x="177" y="486"/>
                </a:cxn>
                <a:cxn ang="0">
                  <a:pos x="186" y="495"/>
                </a:cxn>
                <a:cxn ang="0">
                  <a:pos x="204" y="495"/>
                </a:cxn>
                <a:cxn ang="0">
                  <a:pos x="239" y="495"/>
                </a:cxn>
                <a:cxn ang="0">
                  <a:pos x="257" y="495"/>
                </a:cxn>
                <a:cxn ang="0">
                  <a:pos x="257" y="530"/>
                </a:cxn>
                <a:cxn ang="0">
                  <a:pos x="221" y="530"/>
                </a:cxn>
                <a:cxn ang="0">
                  <a:pos x="177" y="530"/>
                </a:cxn>
                <a:cxn ang="0">
                  <a:pos x="133" y="530"/>
                </a:cxn>
                <a:cxn ang="0">
                  <a:pos x="89" y="530"/>
                </a:cxn>
                <a:cxn ang="0">
                  <a:pos x="45" y="530"/>
                </a:cxn>
                <a:cxn ang="0">
                  <a:pos x="0" y="530"/>
                </a:cxn>
                <a:cxn ang="0">
                  <a:pos x="0" y="495"/>
                </a:cxn>
                <a:cxn ang="0">
                  <a:pos x="27" y="495"/>
                </a:cxn>
                <a:cxn ang="0">
                  <a:pos x="53" y="495"/>
                </a:cxn>
                <a:cxn ang="0">
                  <a:pos x="71" y="495"/>
                </a:cxn>
                <a:cxn ang="0">
                  <a:pos x="80" y="486"/>
                </a:cxn>
                <a:cxn ang="0">
                  <a:pos x="89" y="477"/>
                </a:cxn>
                <a:cxn ang="0">
                  <a:pos x="89" y="460"/>
                </a:cxn>
                <a:cxn ang="0">
                  <a:pos x="89" y="69"/>
                </a:cxn>
                <a:cxn ang="0">
                  <a:pos x="89" y="61"/>
                </a:cxn>
                <a:cxn ang="0">
                  <a:pos x="80" y="52"/>
                </a:cxn>
                <a:cxn ang="0">
                  <a:pos x="71" y="43"/>
                </a:cxn>
                <a:cxn ang="0">
                  <a:pos x="53" y="35"/>
                </a:cxn>
                <a:cxn ang="0">
                  <a:pos x="27" y="35"/>
                </a:cxn>
                <a:cxn ang="0">
                  <a:pos x="0" y="35"/>
                </a:cxn>
                <a:cxn ang="0">
                  <a:pos x="0" y="0"/>
                </a:cxn>
              </a:cxnLst>
              <a:rect l="0" t="0" r="r" b="b"/>
              <a:pathLst>
                <a:path w="566" h="530">
                  <a:moveTo>
                    <a:pt x="204" y="35"/>
                  </a:moveTo>
                  <a:lnTo>
                    <a:pt x="186" y="35"/>
                  </a:lnTo>
                  <a:lnTo>
                    <a:pt x="168" y="43"/>
                  </a:lnTo>
                  <a:lnTo>
                    <a:pt x="168" y="52"/>
                  </a:lnTo>
                  <a:lnTo>
                    <a:pt x="168" y="69"/>
                  </a:lnTo>
                  <a:lnTo>
                    <a:pt x="168" y="269"/>
                  </a:lnTo>
                  <a:lnTo>
                    <a:pt x="319" y="269"/>
                  </a:lnTo>
                  <a:lnTo>
                    <a:pt x="398" y="260"/>
                  </a:lnTo>
                  <a:lnTo>
                    <a:pt x="442" y="234"/>
                  </a:lnTo>
                  <a:lnTo>
                    <a:pt x="469" y="200"/>
                  </a:lnTo>
                  <a:lnTo>
                    <a:pt x="469" y="148"/>
                  </a:lnTo>
                  <a:lnTo>
                    <a:pt x="469" y="104"/>
                  </a:lnTo>
                  <a:lnTo>
                    <a:pt x="442" y="69"/>
                  </a:lnTo>
                  <a:lnTo>
                    <a:pt x="398" y="43"/>
                  </a:lnTo>
                  <a:lnTo>
                    <a:pt x="319" y="35"/>
                  </a:lnTo>
                  <a:lnTo>
                    <a:pt x="204" y="35"/>
                  </a:lnTo>
                  <a:close/>
                  <a:moveTo>
                    <a:pt x="0" y="0"/>
                  </a:moveTo>
                  <a:lnTo>
                    <a:pt x="336" y="0"/>
                  </a:lnTo>
                  <a:lnTo>
                    <a:pt x="425" y="17"/>
                  </a:lnTo>
                  <a:lnTo>
                    <a:pt x="495" y="43"/>
                  </a:lnTo>
                  <a:lnTo>
                    <a:pt x="548" y="96"/>
                  </a:lnTo>
                  <a:lnTo>
                    <a:pt x="566" y="148"/>
                  </a:lnTo>
                  <a:lnTo>
                    <a:pt x="539" y="208"/>
                  </a:lnTo>
                  <a:lnTo>
                    <a:pt x="495" y="252"/>
                  </a:lnTo>
                  <a:lnTo>
                    <a:pt x="425" y="287"/>
                  </a:lnTo>
                  <a:lnTo>
                    <a:pt x="345" y="295"/>
                  </a:lnTo>
                  <a:lnTo>
                    <a:pt x="168" y="295"/>
                  </a:lnTo>
                  <a:lnTo>
                    <a:pt x="168" y="295"/>
                  </a:lnTo>
                  <a:lnTo>
                    <a:pt x="168" y="295"/>
                  </a:lnTo>
                  <a:lnTo>
                    <a:pt x="168" y="295"/>
                  </a:lnTo>
                  <a:lnTo>
                    <a:pt x="168" y="460"/>
                  </a:lnTo>
                  <a:lnTo>
                    <a:pt x="177" y="477"/>
                  </a:lnTo>
                  <a:lnTo>
                    <a:pt x="177" y="486"/>
                  </a:lnTo>
                  <a:lnTo>
                    <a:pt x="186" y="495"/>
                  </a:lnTo>
                  <a:lnTo>
                    <a:pt x="204" y="495"/>
                  </a:lnTo>
                  <a:lnTo>
                    <a:pt x="239" y="495"/>
                  </a:lnTo>
                  <a:lnTo>
                    <a:pt x="257" y="495"/>
                  </a:lnTo>
                  <a:lnTo>
                    <a:pt x="257" y="530"/>
                  </a:lnTo>
                  <a:lnTo>
                    <a:pt x="221" y="530"/>
                  </a:lnTo>
                  <a:lnTo>
                    <a:pt x="177" y="530"/>
                  </a:lnTo>
                  <a:lnTo>
                    <a:pt x="133" y="530"/>
                  </a:lnTo>
                  <a:lnTo>
                    <a:pt x="89" y="530"/>
                  </a:lnTo>
                  <a:lnTo>
                    <a:pt x="45" y="530"/>
                  </a:lnTo>
                  <a:lnTo>
                    <a:pt x="0" y="530"/>
                  </a:lnTo>
                  <a:lnTo>
                    <a:pt x="0" y="495"/>
                  </a:lnTo>
                  <a:lnTo>
                    <a:pt x="27" y="495"/>
                  </a:lnTo>
                  <a:lnTo>
                    <a:pt x="53" y="495"/>
                  </a:lnTo>
                  <a:lnTo>
                    <a:pt x="71" y="495"/>
                  </a:lnTo>
                  <a:lnTo>
                    <a:pt x="80" y="486"/>
                  </a:lnTo>
                  <a:lnTo>
                    <a:pt x="89" y="477"/>
                  </a:lnTo>
                  <a:lnTo>
                    <a:pt x="89" y="460"/>
                  </a:lnTo>
                  <a:lnTo>
                    <a:pt x="89" y="69"/>
                  </a:lnTo>
                  <a:lnTo>
                    <a:pt x="89" y="61"/>
                  </a:lnTo>
                  <a:lnTo>
                    <a:pt x="80" y="52"/>
                  </a:lnTo>
                  <a:lnTo>
                    <a:pt x="71" y="43"/>
                  </a:lnTo>
                  <a:lnTo>
                    <a:pt x="53" y="35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7" name="Freeform 53"/>
            <p:cNvSpPr>
              <a:spLocks/>
            </p:cNvSpPr>
            <p:nvPr/>
          </p:nvSpPr>
          <p:spPr bwMode="auto">
            <a:xfrm>
              <a:off x="16485" y="4425"/>
              <a:ext cx="433" cy="564"/>
            </a:xfrm>
            <a:custGeom>
              <a:avLst/>
              <a:gdLst/>
              <a:ahLst/>
              <a:cxnLst>
                <a:cxn ang="0">
                  <a:pos x="398" y="8"/>
                </a:cxn>
                <a:cxn ang="0">
                  <a:pos x="407" y="26"/>
                </a:cxn>
                <a:cxn ang="0">
                  <a:pos x="407" y="173"/>
                </a:cxn>
                <a:cxn ang="0">
                  <a:pos x="398" y="191"/>
                </a:cxn>
                <a:cxn ang="0">
                  <a:pos x="380" y="191"/>
                </a:cxn>
                <a:cxn ang="0">
                  <a:pos x="371" y="182"/>
                </a:cxn>
                <a:cxn ang="0">
                  <a:pos x="345" y="104"/>
                </a:cxn>
                <a:cxn ang="0">
                  <a:pos x="256" y="43"/>
                </a:cxn>
                <a:cxn ang="0">
                  <a:pos x="115" y="52"/>
                </a:cxn>
                <a:cxn ang="0">
                  <a:pos x="44" y="139"/>
                </a:cxn>
                <a:cxn ang="0">
                  <a:pos x="62" y="182"/>
                </a:cxn>
                <a:cxn ang="0">
                  <a:pos x="106" y="217"/>
                </a:cxn>
                <a:cxn ang="0">
                  <a:pos x="141" y="225"/>
                </a:cxn>
                <a:cxn ang="0">
                  <a:pos x="177" y="234"/>
                </a:cxn>
                <a:cxn ang="0">
                  <a:pos x="239" y="243"/>
                </a:cxn>
                <a:cxn ang="0">
                  <a:pos x="380" y="304"/>
                </a:cxn>
                <a:cxn ang="0">
                  <a:pos x="407" y="330"/>
                </a:cxn>
                <a:cxn ang="0">
                  <a:pos x="424" y="373"/>
                </a:cxn>
                <a:cxn ang="0">
                  <a:pos x="415" y="468"/>
                </a:cxn>
                <a:cxn ang="0">
                  <a:pos x="318" y="547"/>
                </a:cxn>
                <a:cxn ang="0">
                  <a:pos x="177" y="564"/>
                </a:cxn>
                <a:cxn ang="0">
                  <a:pos x="53" y="512"/>
                </a:cxn>
                <a:cxn ang="0">
                  <a:pos x="44" y="529"/>
                </a:cxn>
                <a:cxn ang="0">
                  <a:pos x="27" y="547"/>
                </a:cxn>
                <a:cxn ang="0">
                  <a:pos x="18" y="564"/>
                </a:cxn>
                <a:cxn ang="0">
                  <a:pos x="9" y="564"/>
                </a:cxn>
                <a:cxn ang="0">
                  <a:pos x="0" y="555"/>
                </a:cxn>
                <a:cxn ang="0">
                  <a:pos x="0" y="390"/>
                </a:cxn>
                <a:cxn ang="0">
                  <a:pos x="0" y="373"/>
                </a:cxn>
                <a:cxn ang="0">
                  <a:pos x="27" y="373"/>
                </a:cxn>
                <a:cxn ang="0">
                  <a:pos x="27" y="390"/>
                </a:cxn>
                <a:cxn ang="0">
                  <a:pos x="44" y="451"/>
                </a:cxn>
                <a:cxn ang="0">
                  <a:pos x="88" y="494"/>
                </a:cxn>
                <a:cxn ang="0">
                  <a:pos x="239" y="529"/>
                </a:cxn>
                <a:cxn ang="0">
                  <a:pos x="362" y="477"/>
                </a:cxn>
                <a:cxn ang="0">
                  <a:pos x="380" y="390"/>
                </a:cxn>
                <a:cxn ang="0">
                  <a:pos x="345" y="347"/>
                </a:cxn>
                <a:cxn ang="0">
                  <a:pos x="283" y="321"/>
                </a:cxn>
                <a:cxn ang="0">
                  <a:pos x="256" y="312"/>
                </a:cxn>
                <a:cxn ang="0">
                  <a:pos x="212" y="304"/>
                </a:cxn>
                <a:cxn ang="0">
                  <a:pos x="168" y="295"/>
                </a:cxn>
                <a:cxn ang="0">
                  <a:pos x="133" y="286"/>
                </a:cxn>
                <a:cxn ang="0">
                  <a:pos x="80" y="269"/>
                </a:cxn>
                <a:cxn ang="0">
                  <a:pos x="27" y="225"/>
                </a:cxn>
                <a:cxn ang="0">
                  <a:pos x="0" y="182"/>
                </a:cxn>
                <a:cxn ang="0">
                  <a:pos x="18" y="78"/>
                </a:cxn>
                <a:cxn ang="0">
                  <a:pos x="186" y="0"/>
                </a:cxn>
                <a:cxn ang="0">
                  <a:pos x="345" y="60"/>
                </a:cxn>
                <a:cxn ang="0">
                  <a:pos x="380" y="8"/>
                </a:cxn>
                <a:cxn ang="0">
                  <a:pos x="389" y="0"/>
                </a:cxn>
              </a:cxnLst>
              <a:rect l="0" t="0" r="r" b="b"/>
              <a:pathLst>
                <a:path w="433" h="564">
                  <a:moveTo>
                    <a:pt x="389" y="0"/>
                  </a:moveTo>
                  <a:lnTo>
                    <a:pt x="398" y="8"/>
                  </a:lnTo>
                  <a:lnTo>
                    <a:pt x="407" y="17"/>
                  </a:lnTo>
                  <a:lnTo>
                    <a:pt x="407" y="26"/>
                  </a:lnTo>
                  <a:lnTo>
                    <a:pt x="407" y="26"/>
                  </a:lnTo>
                  <a:lnTo>
                    <a:pt x="407" y="173"/>
                  </a:lnTo>
                  <a:lnTo>
                    <a:pt x="407" y="182"/>
                  </a:lnTo>
                  <a:lnTo>
                    <a:pt x="398" y="191"/>
                  </a:lnTo>
                  <a:lnTo>
                    <a:pt x="389" y="191"/>
                  </a:lnTo>
                  <a:lnTo>
                    <a:pt x="380" y="191"/>
                  </a:lnTo>
                  <a:lnTo>
                    <a:pt x="371" y="182"/>
                  </a:lnTo>
                  <a:lnTo>
                    <a:pt x="371" y="182"/>
                  </a:lnTo>
                  <a:lnTo>
                    <a:pt x="362" y="147"/>
                  </a:lnTo>
                  <a:lnTo>
                    <a:pt x="345" y="104"/>
                  </a:lnTo>
                  <a:lnTo>
                    <a:pt x="309" y="69"/>
                  </a:lnTo>
                  <a:lnTo>
                    <a:pt x="256" y="43"/>
                  </a:lnTo>
                  <a:lnTo>
                    <a:pt x="186" y="34"/>
                  </a:lnTo>
                  <a:lnTo>
                    <a:pt x="115" y="52"/>
                  </a:lnTo>
                  <a:lnTo>
                    <a:pt x="62" y="86"/>
                  </a:lnTo>
                  <a:lnTo>
                    <a:pt x="44" y="139"/>
                  </a:lnTo>
                  <a:lnTo>
                    <a:pt x="53" y="165"/>
                  </a:lnTo>
                  <a:lnTo>
                    <a:pt x="62" y="182"/>
                  </a:lnTo>
                  <a:lnTo>
                    <a:pt x="80" y="199"/>
                  </a:lnTo>
                  <a:lnTo>
                    <a:pt x="106" y="217"/>
                  </a:lnTo>
                  <a:lnTo>
                    <a:pt x="124" y="225"/>
                  </a:lnTo>
                  <a:lnTo>
                    <a:pt x="141" y="225"/>
                  </a:lnTo>
                  <a:lnTo>
                    <a:pt x="150" y="234"/>
                  </a:lnTo>
                  <a:lnTo>
                    <a:pt x="177" y="234"/>
                  </a:lnTo>
                  <a:lnTo>
                    <a:pt x="203" y="243"/>
                  </a:lnTo>
                  <a:lnTo>
                    <a:pt x="239" y="243"/>
                  </a:lnTo>
                  <a:lnTo>
                    <a:pt x="318" y="269"/>
                  </a:lnTo>
                  <a:lnTo>
                    <a:pt x="380" y="304"/>
                  </a:lnTo>
                  <a:lnTo>
                    <a:pt x="389" y="312"/>
                  </a:lnTo>
                  <a:lnTo>
                    <a:pt x="407" y="330"/>
                  </a:lnTo>
                  <a:lnTo>
                    <a:pt x="415" y="347"/>
                  </a:lnTo>
                  <a:lnTo>
                    <a:pt x="424" y="373"/>
                  </a:lnTo>
                  <a:lnTo>
                    <a:pt x="433" y="408"/>
                  </a:lnTo>
                  <a:lnTo>
                    <a:pt x="415" y="468"/>
                  </a:lnTo>
                  <a:lnTo>
                    <a:pt x="380" y="512"/>
                  </a:lnTo>
                  <a:lnTo>
                    <a:pt x="318" y="547"/>
                  </a:lnTo>
                  <a:lnTo>
                    <a:pt x="239" y="564"/>
                  </a:lnTo>
                  <a:lnTo>
                    <a:pt x="177" y="564"/>
                  </a:lnTo>
                  <a:lnTo>
                    <a:pt x="115" y="547"/>
                  </a:lnTo>
                  <a:lnTo>
                    <a:pt x="53" y="512"/>
                  </a:lnTo>
                  <a:lnTo>
                    <a:pt x="53" y="512"/>
                  </a:lnTo>
                  <a:lnTo>
                    <a:pt x="44" y="529"/>
                  </a:lnTo>
                  <a:lnTo>
                    <a:pt x="35" y="538"/>
                  </a:lnTo>
                  <a:lnTo>
                    <a:pt x="27" y="547"/>
                  </a:lnTo>
                  <a:lnTo>
                    <a:pt x="27" y="555"/>
                  </a:lnTo>
                  <a:lnTo>
                    <a:pt x="18" y="564"/>
                  </a:lnTo>
                  <a:lnTo>
                    <a:pt x="18" y="564"/>
                  </a:lnTo>
                  <a:lnTo>
                    <a:pt x="9" y="564"/>
                  </a:lnTo>
                  <a:lnTo>
                    <a:pt x="0" y="564"/>
                  </a:lnTo>
                  <a:lnTo>
                    <a:pt x="0" y="555"/>
                  </a:lnTo>
                  <a:lnTo>
                    <a:pt x="0" y="538"/>
                  </a:lnTo>
                  <a:lnTo>
                    <a:pt x="0" y="390"/>
                  </a:lnTo>
                  <a:lnTo>
                    <a:pt x="0" y="382"/>
                  </a:lnTo>
                  <a:lnTo>
                    <a:pt x="0" y="373"/>
                  </a:lnTo>
                  <a:lnTo>
                    <a:pt x="18" y="373"/>
                  </a:lnTo>
                  <a:lnTo>
                    <a:pt x="27" y="373"/>
                  </a:lnTo>
                  <a:lnTo>
                    <a:pt x="27" y="382"/>
                  </a:lnTo>
                  <a:lnTo>
                    <a:pt x="27" y="390"/>
                  </a:lnTo>
                  <a:lnTo>
                    <a:pt x="35" y="425"/>
                  </a:lnTo>
                  <a:lnTo>
                    <a:pt x="44" y="451"/>
                  </a:lnTo>
                  <a:lnTo>
                    <a:pt x="62" y="477"/>
                  </a:lnTo>
                  <a:lnTo>
                    <a:pt x="88" y="494"/>
                  </a:lnTo>
                  <a:lnTo>
                    <a:pt x="168" y="521"/>
                  </a:lnTo>
                  <a:lnTo>
                    <a:pt x="239" y="529"/>
                  </a:lnTo>
                  <a:lnTo>
                    <a:pt x="318" y="512"/>
                  </a:lnTo>
                  <a:lnTo>
                    <a:pt x="362" y="477"/>
                  </a:lnTo>
                  <a:lnTo>
                    <a:pt x="380" y="425"/>
                  </a:lnTo>
                  <a:lnTo>
                    <a:pt x="380" y="390"/>
                  </a:lnTo>
                  <a:lnTo>
                    <a:pt x="362" y="364"/>
                  </a:lnTo>
                  <a:lnTo>
                    <a:pt x="345" y="347"/>
                  </a:lnTo>
                  <a:lnTo>
                    <a:pt x="318" y="330"/>
                  </a:lnTo>
                  <a:lnTo>
                    <a:pt x="283" y="321"/>
                  </a:lnTo>
                  <a:lnTo>
                    <a:pt x="274" y="312"/>
                  </a:lnTo>
                  <a:lnTo>
                    <a:pt x="256" y="312"/>
                  </a:lnTo>
                  <a:lnTo>
                    <a:pt x="239" y="312"/>
                  </a:lnTo>
                  <a:lnTo>
                    <a:pt x="212" y="304"/>
                  </a:lnTo>
                  <a:lnTo>
                    <a:pt x="194" y="295"/>
                  </a:lnTo>
                  <a:lnTo>
                    <a:pt x="168" y="295"/>
                  </a:lnTo>
                  <a:lnTo>
                    <a:pt x="159" y="295"/>
                  </a:lnTo>
                  <a:lnTo>
                    <a:pt x="133" y="286"/>
                  </a:lnTo>
                  <a:lnTo>
                    <a:pt x="106" y="277"/>
                  </a:lnTo>
                  <a:lnTo>
                    <a:pt x="80" y="269"/>
                  </a:lnTo>
                  <a:lnTo>
                    <a:pt x="44" y="243"/>
                  </a:lnTo>
                  <a:lnTo>
                    <a:pt x="27" y="225"/>
                  </a:lnTo>
                  <a:lnTo>
                    <a:pt x="9" y="208"/>
                  </a:lnTo>
                  <a:lnTo>
                    <a:pt x="0" y="182"/>
                  </a:lnTo>
                  <a:lnTo>
                    <a:pt x="0" y="147"/>
                  </a:lnTo>
                  <a:lnTo>
                    <a:pt x="18" y="78"/>
                  </a:lnTo>
                  <a:lnTo>
                    <a:pt x="88" y="26"/>
                  </a:lnTo>
                  <a:lnTo>
                    <a:pt x="186" y="0"/>
                  </a:lnTo>
                  <a:lnTo>
                    <a:pt x="283" y="17"/>
                  </a:lnTo>
                  <a:lnTo>
                    <a:pt x="345" y="60"/>
                  </a:lnTo>
                  <a:lnTo>
                    <a:pt x="380" y="17"/>
                  </a:lnTo>
                  <a:lnTo>
                    <a:pt x="380" y="8"/>
                  </a:lnTo>
                  <a:lnTo>
                    <a:pt x="389" y="0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8" name="Freeform 54"/>
            <p:cNvSpPr>
              <a:spLocks/>
            </p:cNvSpPr>
            <p:nvPr/>
          </p:nvSpPr>
          <p:spPr bwMode="auto">
            <a:xfrm>
              <a:off x="17210" y="4442"/>
              <a:ext cx="291" cy="1111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82" y="0"/>
                </a:cxn>
                <a:cxn ang="0">
                  <a:pos x="291" y="9"/>
                </a:cxn>
                <a:cxn ang="0">
                  <a:pos x="291" y="17"/>
                </a:cxn>
                <a:cxn ang="0">
                  <a:pos x="291" y="26"/>
                </a:cxn>
                <a:cxn ang="0">
                  <a:pos x="282" y="26"/>
                </a:cxn>
                <a:cxn ang="0">
                  <a:pos x="229" y="87"/>
                </a:cxn>
                <a:cxn ang="0">
                  <a:pos x="168" y="165"/>
                </a:cxn>
                <a:cxn ang="0">
                  <a:pos x="123" y="260"/>
                </a:cxn>
                <a:cxn ang="0">
                  <a:pos x="88" y="391"/>
                </a:cxn>
                <a:cxn ang="0">
                  <a:pos x="70" y="556"/>
                </a:cxn>
                <a:cxn ang="0">
                  <a:pos x="88" y="703"/>
                </a:cxn>
                <a:cxn ang="0">
                  <a:pos x="123" y="842"/>
                </a:cxn>
                <a:cxn ang="0">
                  <a:pos x="185" y="964"/>
                </a:cxn>
                <a:cxn ang="0">
                  <a:pos x="282" y="1076"/>
                </a:cxn>
                <a:cxn ang="0">
                  <a:pos x="291" y="1085"/>
                </a:cxn>
                <a:cxn ang="0">
                  <a:pos x="291" y="1085"/>
                </a:cxn>
                <a:cxn ang="0">
                  <a:pos x="291" y="1094"/>
                </a:cxn>
                <a:cxn ang="0">
                  <a:pos x="291" y="1103"/>
                </a:cxn>
                <a:cxn ang="0">
                  <a:pos x="282" y="1103"/>
                </a:cxn>
                <a:cxn ang="0">
                  <a:pos x="274" y="1111"/>
                </a:cxn>
                <a:cxn ang="0">
                  <a:pos x="159" y="1007"/>
                </a:cxn>
                <a:cxn ang="0">
                  <a:pos x="79" y="894"/>
                </a:cxn>
                <a:cxn ang="0">
                  <a:pos x="26" y="773"/>
                </a:cxn>
                <a:cxn ang="0">
                  <a:pos x="8" y="660"/>
                </a:cxn>
                <a:cxn ang="0">
                  <a:pos x="0" y="556"/>
                </a:cxn>
                <a:cxn ang="0">
                  <a:pos x="8" y="443"/>
                </a:cxn>
                <a:cxn ang="0">
                  <a:pos x="35" y="330"/>
                </a:cxn>
                <a:cxn ang="0">
                  <a:pos x="79" y="208"/>
                </a:cxn>
                <a:cxn ang="0">
                  <a:pos x="159" y="104"/>
                </a:cxn>
                <a:cxn ang="0">
                  <a:pos x="274" y="0"/>
                </a:cxn>
              </a:cxnLst>
              <a:rect l="0" t="0" r="r" b="b"/>
              <a:pathLst>
                <a:path w="291" h="1111">
                  <a:moveTo>
                    <a:pt x="274" y="0"/>
                  </a:moveTo>
                  <a:lnTo>
                    <a:pt x="274" y="0"/>
                  </a:lnTo>
                  <a:lnTo>
                    <a:pt x="282" y="0"/>
                  </a:lnTo>
                  <a:lnTo>
                    <a:pt x="291" y="9"/>
                  </a:lnTo>
                  <a:lnTo>
                    <a:pt x="291" y="17"/>
                  </a:lnTo>
                  <a:lnTo>
                    <a:pt x="291" y="26"/>
                  </a:lnTo>
                  <a:lnTo>
                    <a:pt x="282" y="26"/>
                  </a:lnTo>
                  <a:lnTo>
                    <a:pt x="229" y="87"/>
                  </a:lnTo>
                  <a:lnTo>
                    <a:pt x="168" y="165"/>
                  </a:lnTo>
                  <a:lnTo>
                    <a:pt x="123" y="260"/>
                  </a:lnTo>
                  <a:lnTo>
                    <a:pt x="88" y="391"/>
                  </a:lnTo>
                  <a:lnTo>
                    <a:pt x="70" y="556"/>
                  </a:lnTo>
                  <a:lnTo>
                    <a:pt x="88" y="703"/>
                  </a:lnTo>
                  <a:lnTo>
                    <a:pt x="123" y="842"/>
                  </a:lnTo>
                  <a:lnTo>
                    <a:pt x="185" y="964"/>
                  </a:lnTo>
                  <a:lnTo>
                    <a:pt x="282" y="1076"/>
                  </a:lnTo>
                  <a:lnTo>
                    <a:pt x="291" y="1085"/>
                  </a:lnTo>
                  <a:lnTo>
                    <a:pt x="291" y="1085"/>
                  </a:lnTo>
                  <a:lnTo>
                    <a:pt x="291" y="1094"/>
                  </a:lnTo>
                  <a:lnTo>
                    <a:pt x="291" y="1103"/>
                  </a:lnTo>
                  <a:lnTo>
                    <a:pt x="282" y="1103"/>
                  </a:lnTo>
                  <a:lnTo>
                    <a:pt x="274" y="1111"/>
                  </a:lnTo>
                  <a:lnTo>
                    <a:pt x="159" y="1007"/>
                  </a:lnTo>
                  <a:lnTo>
                    <a:pt x="79" y="894"/>
                  </a:lnTo>
                  <a:lnTo>
                    <a:pt x="26" y="773"/>
                  </a:lnTo>
                  <a:lnTo>
                    <a:pt x="8" y="660"/>
                  </a:lnTo>
                  <a:lnTo>
                    <a:pt x="0" y="556"/>
                  </a:lnTo>
                  <a:lnTo>
                    <a:pt x="8" y="443"/>
                  </a:lnTo>
                  <a:lnTo>
                    <a:pt x="35" y="330"/>
                  </a:lnTo>
                  <a:lnTo>
                    <a:pt x="79" y="208"/>
                  </a:lnTo>
                  <a:lnTo>
                    <a:pt x="159" y="104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9" name="Freeform 55"/>
            <p:cNvSpPr>
              <a:spLocks/>
            </p:cNvSpPr>
            <p:nvPr/>
          </p:nvSpPr>
          <p:spPr bwMode="auto">
            <a:xfrm>
              <a:off x="17616" y="4789"/>
              <a:ext cx="654" cy="721"/>
            </a:xfrm>
            <a:custGeom>
              <a:avLst/>
              <a:gdLst/>
              <a:ahLst/>
              <a:cxnLst>
                <a:cxn ang="0">
                  <a:pos x="318" y="18"/>
                </a:cxn>
                <a:cxn ang="0">
                  <a:pos x="415" y="139"/>
                </a:cxn>
                <a:cxn ang="0">
                  <a:pos x="460" y="287"/>
                </a:cxn>
                <a:cxn ang="0">
                  <a:pos x="468" y="330"/>
                </a:cxn>
                <a:cxn ang="0">
                  <a:pos x="539" y="165"/>
                </a:cxn>
                <a:cxn ang="0">
                  <a:pos x="601" y="44"/>
                </a:cxn>
                <a:cxn ang="0">
                  <a:pos x="627" y="9"/>
                </a:cxn>
                <a:cxn ang="0">
                  <a:pos x="636" y="9"/>
                </a:cxn>
                <a:cxn ang="0">
                  <a:pos x="645" y="9"/>
                </a:cxn>
                <a:cxn ang="0">
                  <a:pos x="645" y="35"/>
                </a:cxn>
                <a:cxn ang="0">
                  <a:pos x="574" y="174"/>
                </a:cxn>
                <a:cxn ang="0">
                  <a:pos x="530" y="269"/>
                </a:cxn>
                <a:cxn ang="0">
                  <a:pos x="477" y="417"/>
                </a:cxn>
                <a:cxn ang="0">
                  <a:pos x="451" y="538"/>
                </a:cxn>
                <a:cxn ang="0">
                  <a:pos x="415" y="660"/>
                </a:cxn>
                <a:cxn ang="0">
                  <a:pos x="398" y="712"/>
                </a:cxn>
                <a:cxn ang="0">
                  <a:pos x="389" y="721"/>
                </a:cxn>
                <a:cxn ang="0">
                  <a:pos x="371" y="712"/>
                </a:cxn>
                <a:cxn ang="0">
                  <a:pos x="362" y="695"/>
                </a:cxn>
                <a:cxn ang="0">
                  <a:pos x="380" y="591"/>
                </a:cxn>
                <a:cxn ang="0">
                  <a:pos x="424" y="452"/>
                </a:cxn>
                <a:cxn ang="0">
                  <a:pos x="424" y="434"/>
                </a:cxn>
                <a:cxn ang="0">
                  <a:pos x="424" y="374"/>
                </a:cxn>
                <a:cxn ang="0">
                  <a:pos x="415" y="252"/>
                </a:cxn>
                <a:cxn ang="0">
                  <a:pos x="354" y="139"/>
                </a:cxn>
                <a:cxn ang="0">
                  <a:pos x="221" y="87"/>
                </a:cxn>
                <a:cxn ang="0">
                  <a:pos x="80" y="130"/>
                </a:cxn>
                <a:cxn ang="0">
                  <a:pos x="35" y="200"/>
                </a:cxn>
                <a:cxn ang="0">
                  <a:pos x="18" y="209"/>
                </a:cxn>
                <a:cxn ang="0">
                  <a:pos x="9" y="209"/>
                </a:cxn>
                <a:cxn ang="0">
                  <a:pos x="0" y="200"/>
                </a:cxn>
                <a:cxn ang="0">
                  <a:pos x="9" y="174"/>
                </a:cxn>
                <a:cxn ang="0">
                  <a:pos x="35" y="122"/>
                </a:cxn>
                <a:cxn ang="0">
                  <a:pos x="80" y="61"/>
                </a:cxn>
                <a:cxn ang="0">
                  <a:pos x="239" y="0"/>
                </a:cxn>
              </a:cxnLst>
              <a:rect l="0" t="0" r="r" b="b"/>
              <a:pathLst>
                <a:path w="654" h="721">
                  <a:moveTo>
                    <a:pt x="239" y="0"/>
                  </a:moveTo>
                  <a:lnTo>
                    <a:pt x="318" y="18"/>
                  </a:lnTo>
                  <a:lnTo>
                    <a:pt x="380" y="70"/>
                  </a:lnTo>
                  <a:lnTo>
                    <a:pt x="415" y="139"/>
                  </a:lnTo>
                  <a:lnTo>
                    <a:pt x="442" y="217"/>
                  </a:lnTo>
                  <a:lnTo>
                    <a:pt x="460" y="287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504" y="243"/>
                  </a:lnTo>
                  <a:lnTo>
                    <a:pt x="539" y="165"/>
                  </a:lnTo>
                  <a:lnTo>
                    <a:pt x="574" y="96"/>
                  </a:lnTo>
                  <a:lnTo>
                    <a:pt x="601" y="44"/>
                  </a:lnTo>
                  <a:lnTo>
                    <a:pt x="619" y="9"/>
                  </a:lnTo>
                  <a:lnTo>
                    <a:pt x="627" y="9"/>
                  </a:lnTo>
                  <a:lnTo>
                    <a:pt x="636" y="9"/>
                  </a:lnTo>
                  <a:lnTo>
                    <a:pt x="636" y="9"/>
                  </a:lnTo>
                  <a:lnTo>
                    <a:pt x="645" y="9"/>
                  </a:lnTo>
                  <a:lnTo>
                    <a:pt x="645" y="9"/>
                  </a:lnTo>
                  <a:lnTo>
                    <a:pt x="654" y="18"/>
                  </a:lnTo>
                  <a:lnTo>
                    <a:pt x="645" y="35"/>
                  </a:lnTo>
                  <a:lnTo>
                    <a:pt x="601" y="113"/>
                  </a:lnTo>
                  <a:lnTo>
                    <a:pt x="574" y="174"/>
                  </a:lnTo>
                  <a:lnTo>
                    <a:pt x="557" y="217"/>
                  </a:lnTo>
                  <a:lnTo>
                    <a:pt x="530" y="269"/>
                  </a:lnTo>
                  <a:lnTo>
                    <a:pt x="504" y="348"/>
                  </a:lnTo>
                  <a:lnTo>
                    <a:pt x="477" y="417"/>
                  </a:lnTo>
                  <a:lnTo>
                    <a:pt x="460" y="460"/>
                  </a:lnTo>
                  <a:lnTo>
                    <a:pt x="451" y="538"/>
                  </a:lnTo>
                  <a:lnTo>
                    <a:pt x="433" y="608"/>
                  </a:lnTo>
                  <a:lnTo>
                    <a:pt x="415" y="660"/>
                  </a:lnTo>
                  <a:lnTo>
                    <a:pt x="407" y="695"/>
                  </a:lnTo>
                  <a:lnTo>
                    <a:pt x="398" y="712"/>
                  </a:lnTo>
                  <a:lnTo>
                    <a:pt x="389" y="721"/>
                  </a:lnTo>
                  <a:lnTo>
                    <a:pt x="389" y="721"/>
                  </a:lnTo>
                  <a:lnTo>
                    <a:pt x="380" y="721"/>
                  </a:lnTo>
                  <a:lnTo>
                    <a:pt x="371" y="712"/>
                  </a:lnTo>
                  <a:lnTo>
                    <a:pt x="362" y="703"/>
                  </a:lnTo>
                  <a:lnTo>
                    <a:pt x="362" y="695"/>
                  </a:lnTo>
                  <a:lnTo>
                    <a:pt x="362" y="651"/>
                  </a:lnTo>
                  <a:lnTo>
                    <a:pt x="380" y="591"/>
                  </a:lnTo>
                  <a:lnTo>
                    <a:pt x="398" y="521"/>
                  </a:lnTo>
                  <a:lnTo>
                    <a:pt x="424" y="452"/>
                  </a:lnTo>
                  <a:lnTo>
                    <a:pt x="424" y="443"/>
                  </a:lnTo>
                  <a:lnTo>
                    <a:pt x="424" y="434"/>
                  </a:lnTo>
                  <a:lnTo>
                    <a:pt x="424" y="408"/>
                  </a:lnTo>
                  <a:lnTo>
                    <a:pt x="424" y="374"/>
                  </a:lnTo>
                  <a:lnTo>
                    <a:pt x="424" y="313"/>
                  </a:lnTo>
                  <a:lnTo>
                    <a:pt x="415" y="252"/>
                  </a:lnTo>
                  <a:lnTo>
                    <a:pt x="398" y="191"/>
                  </a:lnTo>
                  <a:lnTo>
                    <a:pt x="354" y="139"/>
                  </a:lnTo>
                  <a:lnTo>
                    <a:pt x="301" y="96"/>
                  </a:lnTo>
                  <a:lnTo>
                    <a:pt x="221" y="87"/>
                  </a:lnTo>
                  <a:lnTo>
                    <a:pt x="150" y="96"/>
                  </a:lnTo>
                  <a:lnTo>
                    <a:pt x="80" y="130"/>
                  </a:lnTo>
                  <a:lnTo>
                    <a:pt x="44" y="191"/>
                  </a:lnTo>
                  <a:lnTo>
                    <a:pt x="35" y="200"/>
                  </a:lnTo>
                  <a:lnTo>
                    <a:pt x="27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9" y="209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9" y="174"/>
                  </a:lnTo>
                  <a:lnTo>
                    <a:pt x="18" y="148"/>
                  </a:lnTo>
                  <a:lnTo>
                    <a:pt x="35" y="122"/>
                  </a:lnTo>
                  <a:lnTo>
                    <a:pt x="53" y="96"/>
                  </a:lnTo>
                  <a:lnTo>
                    <a:pt x="80" y="61"/>
                  </a:lnTo>
                  <a:lnTo>
                    <a:pt x="150" y="18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0" name="Freeform 56"/>
            <p:cNvSpPr>
              <a:spLocks/>
            </p:cNvSpPr>
            <p:nvPr/>
          </p:nvSpPr>
          <p:spPr bwMode="auto">
            <a:xfrm>
              <a:off x="18323" y="5084"/>
              <a:ext cx="822" cy="348"/>
            </a:xfrm>
            <a:custGeom>
              <a:avLst/>
              <a:gdLst/>
              <a:ahLst/>
              <a:cxnLst>
                <a:cxn ang="0">
                  <a:pos x="133" y="0"/>
                </a:cxn>
                <a:cxn ang="0">
                  <a:pos x="177" y="35"/>
                </a:cxn>
                <a:cxn ang="0">
                  <a:pos x="230" y="44"/>
                </a:cxn>
                <a:cxn ang="0">
                  <a:pos x="362" y="0"/>
                </a:cxn>
                <a:cxn ang="0">
                  <a:pos x="415" y="18"/>
                </a:cxn>
                <a:cxn ang="0">
                  <a:pos x="460" y="61"/>
                </a:cxn>
                <a:cxn ang="0">
                  <a:pos x="548" y="18"/>
                </a:cxn>
                <a:cxn ang="0">
                  <a:pos x="689" y="18"/>
                </a:cxn>
                <a:cxn ang="0">
                  <a:pos x="733" y="96"/>
                </a:cxn>
                <a:cxn ang="0">
                  <a:pos x="689" y="252"/>
                </a:cxn>
                <a:cxn ang="0">
                  <a:pos x="672" y="296"/>
                </a:cxn>
                <a:cxn ang="0">
                  <a:pos x="698" y="322"/>
                </a:cxn>
                <a:cxn ang="0">
                  <a:pos x="769" y="270"/>
                </a:cxn>
                <a:cxn ang="0">
                  <a:pos x="795" y="217"/>
                </a:cxn>
                <a:cxn ang="0">
                  <a:pos x="822" y="226"/>
                </a:cxn>
                <a:cxn ang="0">
                  <a:pos x="813" y="261"/>
                </a:cxn>
                <a:cxn ang="0">
                  <a:pos x="760" y="330"/>
                </a:cxn>
                <a:cxn ang="0">
                  <a:pos x="672" y="348"/>
                </a:cxn>
                <a:cxn ang="0">
                  <a:pos x="619" y="304"/>
                </a:cxn>
                <a:cxn ang="0">
                  <a:pos x="619" y="252"/>
                </a:cxn>
                <a:cxn ang="0">
                  <a:pos x="672" y="79"/>
                </a:cxn>
                <a:cxn ang="0">
                  <a:pos x="645" y="35"/>
                </a:cxn>
                <a:cxn ang="0">
                  <a:pos x="548" y="44"/>
                </a:cxn>
                <a:cxn ang="0">
                  <a:pos x="451" y="157"/>
                </a:cxn>
                <a:cxn ang="0">
                  <a:pos x="451" y="165"/>
                </a:cxn>
                <a:cxn ang="0">
                  <a:pos x="433" y="226"/>
                </a:cxn>
                <a:cxn ang="0">
                  <a:pos x="415" y="304"/>
                </a:cxn>
                <a:cxn ang="0">
                  <a:pos x="398" y="339"/>
                </a:cxn>
                <a:cxn ang="0">
                  <a:pos x="353" y="348"/>
                </a:cxn>
                <a:cxn ang="0">
                  <a:pos x="345" y="313"/>
                </a:cxn>
                <a:cxn ang="0">
                  <a:pos x="353" y="278"/>
                </a:cxn>
                <a:cxn ang="0">
                  <a:pos x="389" y="131"/>
                </a:cxn>
                <a:cxn ang="0">
                  <a:pos x="398" y="61"/>
                </a:cxn>
                <a:cxn ang="0">
                  <a:pos x="362" y="26"/>
                </a:cxn>
                <a:cxn ang="0">
                  <a:pos x="283" y="44"/>
                </a:cxn>
                <a:cxn ang="0">
                  <a:pos x="230" y="87"/>
                </a:cxn>
                <a:cxn ang="0">
                  <a:pos x="186" y="139"/>
                </a:cxn>
                <a:cxn ang="0">
                  <a:pos x="168" y="209"/>
                </a:cxn>
                <a:cxn ang="0">
                  <a:pos x="150" y="252"/>
                </a:cxn>
                <a:cxn ang="0">
                  <a:pos x="141" y="304"/>
                </a:cxn>
                <a:cxn ang="0">
                  <a:pos x="124" y="339"/>
                </a:cxn>
                <a:cxn ang="0">
                  <a:pos x="80" y="348"/>
                </a:cxn>
                <a:cxn ang="0">
                  <a:pos x="71" y="313"/>
                </a:cxn>
                <a:cxn ang="0">
                  <a:pos x="80" y="261"/>
                </a:cxn>
                <a:cxn ang="0">
                  <a:pos x="115" y="148"/>
                </a:cxn>
                <a:cxn ang="0">
                  <a:pos x="124" y="96"/>
                </a:cxn>
                <a:cxn ang="0">
                  <a:pos x="133" y="53"/>
                </a:cxn>
                <a:cxn ang="0">
                  <a:pos x="115" y="26"/>
                </a:cxn>
                <a:cxn ang="0">
                  <a:pos x="62" y="44"/>
                </a:cxn>
                <a:cxn ang="0">
                  <a:pos x="35" y="113"/>
                </a:cxn>
                <a:cxn ang="0">
                  <a:pos x="18" y="131"/>
                </a:cxn>
                <a:cxn ang="0">
                  <a:pos x="0" y="122"/>
                </a:cxn>
                <a:cxn ang="0">
                  <a:pos x="9" y="79"/>
                </a:cxn>
                <a:cxn ang="0">
                  <a:pos x="53" y="18"/>
                </a:cxn>
              </a:cxnLst>
              <a:rect l="0" t="0" r="r" b="b"/>
              <a:pathLst>
                <a:path w="822" h="348">
                  <a:moveTo>
                    <a:pt x="106" y="0"/>
                  </a:moveTo>
                  <a:lnTo>
                    <a:pt x="115" y="0"/>
                  </a:lnTo>
                  <a:lnTo>
                    <a:pt x="133" y="0"/>
                  </a:lnTo>
                  <a:lnTo>
                    <a:pt x="150" y="9"/>
                  </a:lnTo>
                  <a:lnTo>
                    <a:pt x="168" y="18"/>
                  </a:lnTo>
                  <a:lnTo>
                    <a:pt x="177" y="35"/>
                  </a:lnTo>
                  <a:lnTo>
                    <a:pt x="194" y="53"/>
                  </a:lnTo>
                  <a:lnTo>
                    <a:pt x="194" y="79"/>
                  </a:lnTo>
                  <a:lnTo>
                    <a:pt x="230" y="44"/>
                  </a:lnTo>
                  <a:lnTo>
                    <a:pt x="283" y="18"/>
                  </a:lnTo>
                  <a:lnTo>
                    <a:pt x="345" y="0"/>
                  </a:lnTo>
                  <a:lnTo>
                    <a:pt x="362" y="0"/>
                  </a:lnTo>
                  <a:lnTo>
                    <a:pt x="380" y="0"/>
                  </a:lnTo>
                  <a:lnTo>
                    <a:pt x="398" y="9"/>
                  </a:lnTo>
                  <a:lnTo>
                    <a:pt x="415" y="18"/>
                  </a:lnTo>
                  <a:lnTo>
                    <a:pt x="433" y="26"/>
                  </a:lnTo>
                  <a:lnTo>
                    <a:pt x="442" y="35"/>
                  </a:lnTo>
                  <a:lnTo>
                    <a:pt x="460" y="61"/>
                  </a:lnTo>
                  <a:lnTo>
                    <a:pt x="460" y="87"/>
                  </a:lnTo>
                  <a:lnTo>
                    <a:pt x="504" y="44"/>
                  </a:lnTo>
                  <a:lnTo>
                    <a:pt x="548" y="18"/>
                  </a:lnTo>
                  <a:lnTo>
                    <a:pt x="619" y="0"/>
                  </a:lnTo>
                  <a:lnTo>
                    <a:pt x="663" y="9"/>
                  </a:lnTo>
                  <a:lnTo>
                    <a:pt x="689" y="18"/>
                  </a:lnTo>
                  <a:lnTo>
                    <a:pt x="716" y="35"/>
                  </a:lnTo>
                  <a:lnTo>
                    <a:pt x="733" y="61"/>
                  </a:lnTo>
                  <a:lnTo>
                    <a:pt x="733" y="96"/>
                  </a:lnTo>
                  <a:lnTo>
                    <a:pt x="725" y="148"/>
                  </a:lnTo>
                  <a:lnTo>
                    <a:pt x="707" y="209"/>
                  </a:lnTo>
                  <a:lnTo>
                    <a:pt x="689" y="252"/>
                  </a:lnTo>
                  <a:lnTo>
                    <a:pt x="680" y="270"/>
                  </a:lnTo>
                  <a:lnTo>
                    <a:pt x="672" y="278"/>
                  </a:lnTo>
                  <a:lnTo>
                    <a:pt x="672" y="296"/>
                  </a:lnTo>
                  <a:lnTo>
                    <a:pt x="680" y="313"/>
                  </a:lnTo>
                  <a:lnTo>
                    <a:pt x="680" y="322"/>
                  </a:lnTo>
                  <a:lnTo>
                    <a:pt x="698" y="322"/>
                  </a:lnTo>
                  <a:lnTo>
                    <a:pt x="725" y="313"/>
                  </a:lnTo>
                  <a:lnTo>
                    <a:pt x="751" y="296"/>
                  </a:lnTo>
                  <a:lnTo>
                    <a:pt x="769" y="270"/>
                  </a:lnTo>
                  <a:lnTo>
                    <a:pt x="786" y="235"/>
                  </a:lnTo>
                  <a:lnTo>
                    <a:pt x="795" y="226"/>
                  </a:lnTo>
                  <a:lnTo>
                    <a:pt x="795" y="217"/>
                  </a:lnTo>
                  <a:lnTo>
                    <a:pt x="804" y="217"/>
                  </a:lnTo>
                  <a:lnTo>
                    <a:pt x="813" y="217"/>
                  </a:lnTo>
                  <a:lnTo>
                    <a:pt x="822" y="226"/>
                  </a:lnTo>
                  <a:lnTo>
                    <a:pt x="822" y="226"/>
                  </a:lnTo>
                  <a:lnTo>
                    <a:pt x="822" y="243"/>
                  </a:lnTo>
                  <a:lnTo>
                    <a:pt x="813" y="261"/>
                  </a:lnTo>
                  <a:lnTo>
                    <a:pt x="795" y="287"/>
                  </a:lnTo>
                  <a:lnTo>
                    <a:pt x="778" y="304"/>
                  </a:lnTo>
                  <a:lnTo>
                    <a:pt x="760" y="330"/>
                  </a:lnTo>
                  <a:lnTo>
                    <a:pt x="725" y="339"/>
                  </a:lnTo>
                  <a:lnTo>
                    <a:pt x="698" y="348"/>
                  </a:lnTo>
                  <a:lnTo>
                    <a:pt x="672" y="348"/>
                  </a:lnTo>
                  <a:lnTo>
                    <a:pt x="645" y="339"/>
                  </a:lnTo>
                  <a:lnTo>
                    <a:pt x="627" y="322"/>
                  </a:lnTo>
                  <a:lnTo>
                    <a:pt x="619" y="304"/>
                  </a:lnTo>
                  <a:lnTo>
                    <a:pt x="610" y="278"/>
                  </a:lnTo>
                  <a:lnTo>
                    <a:pt x="610" y="261"/>
                  </a:lnTo>
                  <a:lnTo>
                    <a:pt x="619" y="252"/>
                  </a:lnTo>
                  <a:lnTo>
                    <a:pt x="636" y="200"/>
                  </a:lnTo>
                  <a:lnTo>
                    <a:pt x="663" y="139"/>
                  </a:lnTo>
                  <a:lnTo>
                    <a:pt x="672" y="79"/>
                  </a:lnTo>
                  <a:lnTo>
                    <a:pt x="663" y="61"/>
                  </a:lnTo>
                  <a:lnTo>
                    <a:pt x="663" y="44"/>
                  </a:lnTo>
                  <a:lnTo>
                    <a:pt x="645" y="35"/>
                  </a:lnTo>
                  <a:lnTo>
                    <a:pt x="636" y="26"/>
                  </a:lnTo>
                  <a:lnTo>
                    <a:pt x="610" y="26"/>
                  </a:lnTo>
                  <a:lnTo>
                    <a:pt x="548" y="44"/>
                  </a:lnTo>
                  <a:lnTo>
                    <a:pt x="504" y="79"/>
                  </a:lnTo>
                  <a:lnTo>
                    <a:pt x="468" y="131"/>
                  </a:lnTo>
                  <a:lnTo>
                    <a:pt x="451" y="157"/>
                  </a:lnTo>
                  <a:lnTo>
                    <a:pt x="451" y="157"/>
                  </a:lnTo>
                  <a:lnTo>
                    <a:pt x="451" y="157"/>
                  </a:lnTo>
                  <a:lnTo>
                    <a:pt x="451" y="165"/>
                  </a:lnTo>
                  <a:lnTo>
                    <a:pt x="442" y="174"/>
                  </a:lnTo>
                  <a:lnTo>
                    <a:pt x="442" y="200"/>
                  </a:lnTo>
                  <a:lnTo>
                    <a:pt x="433" y="226"/>
                  </a:lnTo>
                  <a:lnTo>
                    <a:pt x="424" y="261"/>
                  </a:lnTo>
                  <a:lnTo>
                    <a:pt x="415" y="278"/>
                  </a:lnTo>
                  <a:lnTo>
                    <a:pt x="415" y="304"/>
                  </a:lnTo>
                  <a:lnTo>
                    <a:pt x="406" y="313"/>
                  </a:lnTo>
                  <a:lnTo>
                    <a:pt x="406" y="322"/>
                  </a:lnTo>
                  <a:lnTo>
                    <a:pt x="398" y="339"/>
                  </a:lnTo>
                  <a:lnTo>
                    <a:pt x="380" y="348"/>
                  </a:lnTo>
                  <a:lnTo>
                    <a:pt x="371" y="348"/>
                  </a:lnTo>
                  <a:lnTo>
                    <a:pt x="353" y="348"/>
                  </a:lnTo>
                  <a:lnTo>
                    <a:pt x="345" y="339"/>
                  </a:lnTo>
                  <a:lnTo>
                    <a:pt x="345" y="322"/>
                  </a:lnTo>
                  <a:lnTo>
                    <a:pt x="345" y="313"/>
                  </a:lnTo>
                  <a:lnTo>
                    <a:pt x="345" y="304"/>
                  </a:lnTo>
                  <a:lnTo>
                    <a:pt x="345" y="287"/>
                  </a:lnTo>
                  <a:lnTo>
                    <a:pt x="353" y="278"/>
                  </a:lnTo>
                  <a:lnTo>
                    <a:pt x="353" y="278"/>
                  </a:lnTo>
                  <a:lnTo>
                    <a:pt x="380" y="157"/>
                  </a:lnTo>
                  <a:lnTo>
                    <a:pt x="389" y="131"/>
                  </a:lnTo>
                  <a:lnTo>
                    <a:pt x="398" y="105"/>
                  </a:lnTo>
                  <a:lnTo>
                    <a:pt x="398" y="79"/>
                  </a:lnTo>
                  <a:lnTo>
                    <a:pt x="398" y="61"/>
                  </a:lnTo>
                  <a:lnTo>
                    <a:pt x="389" y="44"/>
                  </a:lnTo>
                  <a:lnTo>
                    <a:pt x="380" y="35"/>
                  </a:lnTo>
                  <a:lnTo>
                    <a:pt x="362" y="26"/>
                  </a:lnTo>
                  <a:lnTo>
                    <a:pt x="345" y="26"/>
                  </a:lnTo>
                  <a:lnTo>
                    <a:pt x="309" y="35"/>
                  </a:lnTo>
                  <a:lnTo>
                    <a:pt x="283" y="44"/>
                  </a:lnTo>
                  <a:lnTo>
                    <a:pt x="256" y="53"/>
                  </a:lnTo>
                  <a:lnTo>
                    <a:pt x="247" y="70"/>
                  </a:lnTo>
                  <a:lnTo>
                    <a:pt x="230" y="87"/>
                  </a:lnTo>
                  <a:lnTo>
                    <a:pt x="212" y="105"/>
                  </a:lnTo>
                  <a:lnTo>
                    <a:pt x="194" y="122"/>
                  </a:lnTo>
                  <a:lnTo>
                    <a:pt x="186" y="139"/>
                  </a:lnTo>
                  <a:lnTo>
                    <a:pt x="177" y="157"/>
                  </a:lnTo>
                  <a:lnTo>
                    <a:pt x="177" y="157"/>
                  </a:lnTo>
                  <a:lnTo>
                    <a:pt x="168" y="209"/>
                  </a:lnTo>
                  <a:lnTo>
                    <a:pt x="159" y="217"/>
                  </a:lnTo>
                  <a:lnTo>
                    <a:pt x="159" y="235"/>
                  </a:lnTo>
                  <a:lnTo>
                    <a:pt x="150" y="252"/>
                  </a:lnTo>
                  <a:lnTo>
                    <a:pt x="150" y="261"/>
                  </a:lnTo>
                  <a:lnTo>
                    <a:pt x="150" y="278"/>
                  </a:lnTo>
                  <a:lnTo>
                    <a:pt x="141" y="304"/>
                  </a:lnTo>
                  <a:lnTo>
                    <a:pt x="141" y="313"/>
                  </a:lnTo>
                  <a:lnTo>
                    <a:pt x="133" y="322"/>
                  </a:lnTo>
                  <a:lnTo>
                    <a:pt x="124" y="339"/>
                  </a:lnTo>
                  <a:lnTo>
                    <a:pt x="106" y="348"/>
                  </a:lnTo>
                  <a:lnTo>
                    <a:pt x="97" y="348"/>
                  </a:lnTo>
                  <a:lnTo>
                    <a:pt x="80" y="348"/>
                  </a:lnTo>
                  <a:lnTo>
                    <a:pt x="71" y="339"/>
                  </a:lnTo>
                  <a:lnTo>
                    <a:pt x="71" y="322"/>
                  </a:lnTo>
                  <a:lnTo>
                    <a:pt x="71" y="313"/>
                  </a:lnTo>
                  <a:lnTo>
                    <a:pt x="71" y="296"/>
                  </a:lnTo>
                  <a:lnTo>
                    <a:pt x="80" y="278"/>
                  </a:lnTo>
                  <a:lnTo>
                    <a:pt x="80" y="261"/>
                  </a:lnTo>
                  <a:lnTo>
                    <a:pt x="97" y="191"/>
                  </a:lnTo>
                  <a:lnTo>
                    <a:pt x="106" y="174"/>
                  </a:lnTo>
                  <a:lnTo>
                    <a:pt x="115" y="148"/>
                  </a:lnTo>
                  <a:lnTo>
                    <a:pt x="115" y="131"/>
                  </a:lnTo>
                  <a:lnTo>
                    <a:pt x="124" y="113"/>
                  </a:lnTo>
                  <a:lnTo>
                    <a:pt x="124" y="96"/>
                  </a:lnTo>
                  <a:lnTo>
                    <a:pt x="124" y="79"/>
                  </a:lnTo>
                  <a:lnTo>
                    <a:pt x="133" y="70"/>
                  </a:lnTo>
                  <a:lnTo>
                    <a:pt x="133" y="53"/>
                  </a:lnTo>
                  <a:lnTo>
                    <a:pt x="124" y="44"/>
                  </a:lnTo>
                  <a:lnTo>
                    <a:pt x="124" y="35"/>
                  </a:lnTo>
                  <a:lnTo>
                    <a:pt x="115" y="26"/>
                  </a:lnTo>
                  <a:lnTo>
                    <a:pt x="97" y="26"/>
                  </a:lnTo>
                  <a:lnTo>
                    <a:pt x="80" y="35"/>
                  </a:lnTo>
                  <a:lnTo>
                    <a:pt x="62" y="44"/>
                  </a:lnTo>
                  <a:lnTo>
                    <a:pt x="53" y="61"/>
                  </a:lnTo>
                  <a:lnTo>
                    <a:pt x="44" y="87"/>
                  </a:lnTo>
                  <a:lnTo>
                    <a:pt x="35" y="113"/>
                  </a:lnTo>
                  <a:lnTo>
                    <a:pt x="35" y="122"/>
                  </a:lnTo>
                  <a:lnTo>
                    <a:pt x="27" y="131"/>
                  </a:lnTo>
                  <a:lnTo>
                    <a:pt x="18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9" y="105"/>
                  </a:lnTo>
                  <a:lnTo>
                    <a:pt x="9" y="79"/>
                  </a:lnTo>
                  <a:lnTo>
                    <a:pt x="27" y="61"/>
                  </a:lnTo>
                  <a:lnTo>
                    <a:pt x="35" y="35"/>
                  </a:lnTo>
                  <a:lnTo>
                    <a:pt x="53" y="18"/>
                  </a:lnTo>
                  <a:lnTo>
                    <a:pt x="80" y="9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1" name="Freeform 57"/>
            <p:cNvSpPr>
              <a:spLocks/>
            </p:cNvSpPr>
            <p:nvPr/>
          </p:nvSpPr>
          <p:spPr bwMode="auto">
            <a:xfrm>
              <a:off x="19436" y="5145"/>
              <a:ext cx="142" cy="339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89" y="9"/>
                </a:cxn>
                <a:cxn ang="0">
                  <a:pos x="106" y="18"/>
                </a:cxn>
                <a:cxn ang="0">
                  <a:pos x="124" y="35"/>
                </a:cxn>
                <a:cxn ang="0">
                  <a:pos x="133" y="61"/>
                </a:cxn>
                <a:cxn ang="0">
                  <a:pos x="142" y="87"/>
                </a:cxn>
                <a:cxn ang="0">
                  <a:pos x="142" y="122"/>
                </a:cxn>
                <a:cxn ang="0">
                  <a:pos x="124" y="209"/>
                </a:cxn>
                <a:cxn ang="0">
                  <a:pos x="89" y="278"/>
                </a:cxn>
                <a:cxn ang="0">
                  <a:pos x="53" y="330"/>
                </a:cxn>
                <a:cxn ang="0">
                  <a:pos x="27" y="339"/>
                </a:cxn>
                <a:cxn ang="0">
                  <a:pos x="18" y="339"/>
                </a:cxn>
                <a:cxn ang="0">
                  <a:pos x="18" y="330"/>
                </a:cxn>
                <a:cxn ang="0">
                  <a:pos x="18" y="321"/>
                </a:cxn>
                <a:cxn ang="0">
                  <a:pos x="27" y="313"/>
                </a:cxn>
                <a:cxn ang="0">
                  <a:pos x="80" y="243"/>
                </a:cxn>
                <a:cxn ang="0">
                  <a:pos x="106" y="174"/>
                </a:cxn>
                <a:cxn ang="0">
                  <a:pos x="115" y="113"/>
                </a:cxn>
                <a:cxn ang="0">
                  <a:pos x="115" y="113"/>
                </a:cxn>
                <a:cxn ang="0">
                  <a:pos x="106" y="113"/>
                </a:cxn>
                <a:cxn ang="0">
                  <a:pos x="98" y="122"/>
                </a:cxn>
                <a:cxn ang="0">
                  <a:pos x="80" y="122"/>
                </a:cxn>
                <a:cxn ang="0">
                  <a:pos x="62" y="130"/>
                </a:cxn>
                <a:cxn ang="0">
                  <a:pos x="36" y="122"/>
                </a:cxn>
                <a:cxn ang="0">
                  <a:pos x="18" y="113"/>
                </a:cxn>
                <a:cxn ang="0">
                  <a:pos x="0" y="87"/>
                </a:cxn>
                <a:cxn ang="0">
                  <a:pos x="0" y="61"/>
                </a:cxn>
                <a:cxn ang="0">
                  <a:pos x="0" y="44"/>
                </a:cxn>
                <a:cxn ang="0">
                  <a:pos x="18" y="18"/>
                </a:cxn>
                <a:cxn ang="0">
                  <a:pos x="36" y="9"/>
                </a:cxn>
                <a:cxn ang="0">
                  <a:pos x="62" y="0"/>
                </a:cxn>
              </a:cxnLst>
              <a:rect l="0" t="0" r="r" b="b"/>
              <a:pathLst>
                <a:path w="142" h="339">
                  <a:moveTo>
                    <a:pt x="62" y="0"/>
                  </a:moveTo>
                  <a:lnTo>
                    <a:pt x="89" y="9"/>
                  </a:lnTo>
                  <a:lnTo>
                    <a:pt x="106" y="18"/>
                  </a:lnTo>
                  <a:lnTo>
                    <a:pt x="124" y="35"/>
                  </a:lnTo>
                  <a:lnTo>
                    <a:pt x="133" y="61"/>
                  </a:lnTo>
                  <a:lnTo>
                    <a:pt x="142" y="87"/>
                  </a:lnTo>
                  <a:lnTo>
                    <a:pt x="142" y="122"/>
                  </a:lnTo>
                  <a:lnTo>
                    <a:pt x="124" y="209"/>
                  </a:lnTo>
                  <a:lnTo>
                    <a:pt x="89" y="278"/>
                  </a:lnTo>
                  <a:lnTo>
                    <a:pt x="53" y="330"/>
                  </a:lnTo>
                  <a:lnTo>
                    <a:pt x="27" y="339"/>
                  </a:lnTo>
                  <a:lnTo>
                    <a:pt x="18" y="339"/>
                  </a:lnTo>
                  <a:lnTo>
                    <a:pt x="18" y="330"/>
                  </a:lnTo>
                  <a:lnTo>
                    <a:pt x="18" y="321"/>
                  </a:lnTo>
                  <a:lnTo>
                    <a:pt x="27" y="313"/>
                  </a:lnTo>
                  <a:lnTo>
                    <a:pt x="80" y="243"/>
                  </a:lnTo>
                  <a:lnTo>
                    <a:pt x="106" y="174"/>
                  </a:lnTo>
                  <a:lnTo>
                    <a:pt x="115" y="113"/>
                  </a:lnTo>
                  <a:lnTo>
                    <a:pt x="115" y="113"/>
                  </a:lnTo>
                  <a:lnTo>
                    <a:pt x="106" y="113"/>
                  </a:lnTo>
                  <a:lnTo>
                    <a:pt x="98" y="122"/>
                  </a:lnTo>
                  <a:lnTo>
                    <a:pt x="80" y="122"/>
                  </a:lnTo>
                  <a:lnTo>
                    <a:pt x="62" y="130"/>
                  </a:lnTo>
                  <a:lnTo>
                    <a:pt x="36" y="122"/>
                  </a:lnTo>
                  <a:lnTo>
                    <a:pt x="18" y="113"/>
                  </a:lnTo>
                  <a:lnTo>
                    <a:pt x="0" y="87"/>
                  </a:lnTo>
                  <a:lnTo>
                    <a:pt x="0" y="61"/>
                  </a:lnTo>
                  <a:lnTo>
                    <a:pt x="0" y="44"/>
                  </a:lnTo>
                  <a:lnTo>
                    <a:pt x="18" y="18"/>
                  </a:lnTo>
                  <a:lnTo>
                    <a:pt x="36" y="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2" name="Freeform 58"/>
            <p:cNvSpPr>
              <a:spLocks/>
            </p:cNvSpPr>
            <p:nvPr/>
          </p:nvSpPr>
          <p:spPr bwMode="auto">
            <a:xfrm>
              <a:off x="19728" y="4789"/>
              <a:ext cx="654" cy="721"/>
            </a:xfrm>
            <a:custGeom>
              <a:avLst/>
              <a:gdLst/>
              <a:ahLst/>
              <a:cxnLst>
                <a:cxn ang="0">
                  <a:pos x="318" y="18"/>
                </a:cxn>
                <a:cxn ang="0">
                  <a:pos x="424" y="139"/>
                </a:cxn>
                <a:cxn ang="0">
                  <a:pos x="459" y="287"/>
                </a:cxn>
                <a:cxn ang="0">
                  <a:pos x="468" y="330"/>
                </a:cxn>
                <a:cxn ang="0">
                  <a:pos x="539" y="165"/>
                </a:cxn>
                <a:cxn ang="0">
                  <a:pos x="601" y="44"/>
                </a:cxn>
                <a:cxn ang="0">
                  <a:pos x="627" y="9"/>
                </a:cxn>
                <a:cxn ang="0">
                  <a:pos x="636" y="9"/>
                </a:cxn>
                <a:cxn ang="0">
                  <a:pos x="654" y="9"/>
                </a:cxn>
                <a:cxn ang="0">
                  <a:pos x="645" y="35"/>
                </a:cxn>
                <a:cxn ang="0">
                  <a:pos x="574" y="174"/>
                </a:cxn>
                <a:cxn ang="0">
                  <a:pos x="530" y="269"/>
                </a:cxn>
                <a:cxn ang="0">
                  <a:pos x="477" y="417"/>
                </a:cxn>
                <a:cxn ang="0">
                  <a:pos x="451" y="538"/>
                </a:cxn>
                <a:cxn ang="0">
                  <a:pos x="424" y="660"/>
                </a:cxn>
                <a:cxn ang="0">
                  <a:pos x="406" y="712"/>
                </a:cxn>
                <a:cxn ang="0">
                  <a:pos x="389" y="721"/>
                </a:cxn>
                <a:cxn ang="0">
                  <a:pos x="371" y="712"/>
                </a:cxn>
                <a:cxn ang="0">
                  <a:pos x="362" y="695"/>
                </a:cxn>
                <a:cxn ang="0">
                  <a:pos x="380" y="591"/>
                </a:cxn>
                <a:cxn ang="0">
                  <a:pos x="424" y="452"/>
                </a:cxn>
                <a:cxn ang="0">
                  <a:pos x="433" y="434"/>
                </a:cxn>
                <a:cxn ang="0">
                  <a:pos x="433" y="374"/>
                </a:cxn>
                <a:cxn ang="0">
                  <a:pos x="415" y="252"/>
                </a:cxn>
                <a:cxn ang="0">
                  <a:pos x="362" y="139"/>
                </a:cxn>
                <a:cxn ang="0">
                  <a:pos x="230" y="87"/>
                </a:cxn>
                <a:cxn ang="0">
                  <a:pos x="88" y="130"/>
                </a:cxn>
                <a:cxn ang="0">
                  <a:pos x="35" y="200"/>
                </a:cxn>
                <a:cxn ang="0">
                  <a:pos x="27" y="209"/>
                </a:cxn>
                <a:cxn ang="0">
                  <a:pos x="9" y="209"/>
                </a:cxn>
                <a:cxn ang="0">
                  <a:pos x="0" y="200"/>
                </a:cxn>
                <a:cxn ang="0">
                  <a:pos x="9" y="174"/>
                </a:cxn>
                <a:cxn ang="0">
                  <a:pos x="35" y="122"/>
                </a:cxn>
                <a:cxn ang="0">
                  <a:pos x="88" y="61"/>
                </a:cxn>
                <a:cxn ang="0">
                  <a:pos x="239" y="0"/>
                </a:cxn>
              </a:cxnLst>
              <a:rect l="0" t="0" r="r" b="b"/>
              <a:pathLst>
                <a:path w="654" h="721">
                  <a:moveTo>
                    <a:pt x="239" y="0"/>
                  </a:moveTo>
                  <a:lnTo>
                    <a:pt x="318" y="18"/>
                  </a:lnTo>
                  <a:lnTo>
                    <a:pt x="380" y="70"/>
                  </a:lnTo>
                  <a:lnTo>
                    <a:pt x="424" y="139"/>
                  </a:lnTo>
                  <a:lnTo>
                    <a:pt x="451" y="217"/>
                  </a:lnTo>
                  <a:lnTo>
                    <a:pt x="459" y="287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504" y="243"/>
                  </a:lnTo>
                  <a:lnTo>
                    <a:pt x="539" y="165"/>
                  </a:lnTo>
                  <a:lnTo>
                    <a:pt x="574" y="96"/>
                  </a:lnTo>
                  <a:lnTo>
                    <a:pt x="601" y="44"/>
                  </a:lnTo>
                  <a:lnTo>
                    <a:pt x="619" y="9"/>
                  </a:lnTo>
                  <a:lnTo>
                    <a:pt x="627" y="9"/>
                  </a:lnTo>
                  <a:lnTo>
                    <a:pt x="636" y="9"/>
                  </a:lnTo>
                  <a:lnTo>
                    <a:pt x="636" y="9"/>
                  </a:lnTo>
                  <a:lnTo>
                    <a:pt x="645" y="9"/>
                  </a:lnTo>
                  <a:lnTo>
                    <a:pt x="654" y="9"/>
                  </a:lnTo>
                  <a:lnTo>
                    <a:pt x="654" y="18"/>
                  </a:lnTo>
                  <a:lnTo>
                    <a:pt x="645" y="35"/>
                  </a:lnTo>
                  <a:lnTo>
                    <a:pt x="601" y="113"/>
                  </a:lnTo>
                  <a:lnTo>
                    <a:pt x="574" y="174"/>
                  </a:lnTo>
                  <a:lnTo>
                    <a:pt x="557" y="217"/>
                  </a:lnTo>
                  <a:lnTo>
                    <a:pt x="530" y="269"/>
                  </a:lnTo>
                  <a:lnTo>
                    <a:pt x="504" y="348"/>
                  </a:lnTo>
                  <a:lnTo>
                    <a:pt x="477" y="417"/>
                  </a:lnTo>
                  <a:lnTo>
                    <a:pt x="468" y="460"/>
                  </a:lnTo>
                  <a:lnTo>
                    <a:pt x="451" y="538"/>
                  </a:lnTo>
                  <a:lnTo>
                    <a:pt x="433" y="608"/>
                  </a:lnTo>
                  <a:lnTo>
                    <a:pt x="424" y="660"/>
                  </a:lnTo>
                  <a:lnTo>
                    <a:pt x="415" y="695"/>
                  </a:lnTo>
                  <a:lnTo>
                    <a:pt x="406" y="712"/>
                  </a:lnTo>
                  <a:lnTo>
                    <a:pt x="398" y="721"/>
                  </a:lnTo>
                  <a:lnTo>
                    <a:pt x="389" y="721"/>
                  </a:lnTo>
                  <a:lnTo>
                    <a:pt x="380" y="721"/>
                  </a:lnTo>
                  <a:lnTo>
                    <a:pt x="371" y="712"/>
                  </a:lnTo>
                  <a:lnTo>
                    <a:pt x="362" y="703"/>
                  </a:lnTo>
                  <a:lnTo>
                    <a:pt x="362" y="695"/>
                  </a:lnTo>
                  <a:lnTo>
                    <a:pt x="371" y="651"/>
                  </a:lnTo>
                  <a:lnTo>
                    <a:pt x="380" y="591"/>
                  </a:lnTo>
                  <a:lnTo>
                    <a:pt x="406" y="521"/>
                  </a:lnTo>
                  <a:lnTo>
                    <a:pt x="424" y="452"/>
                  </a:lnTo>
                  <a:lnTo>
                    <a:pt x="424" y="443"/>
                  </a:lnTo>
                  <a:lnTo>
                    <a:pt x="433" y="434"/>
                  </a:lnTo>
                  <a:lnTo>
                    <a:pt x="433" y="408"/>
                  </a:lnTo>
                  <a:lnTo>
                    <a:pt x="433" y="374"/>
                  </a:lnTo>
                  <a:lnTo>
                    <a:pt x="424" y="313"/>
                  </a:lnTo>
                  <a:lnTo>
                    <a:pt x="415" y="252"/>
                  </a:lnTo>
                  <a:lnTo>
                    <a:pt x="398" y="191"/>
                  </a:lnTo>
                  <a:lnTo>
                    <a:pt x="362" y="139"/>
                  </a:lnTo>
                  <a:lnTo>
                    <a:pt x="300" y="96"/>
                  </a:lnTo>
                  <a:lnTo>
                    <a:pt x="230" y="87"/>
                  </a:lnTo>
                  <a:lnTo>
                    <a:pt x="150" y="96"/>
                  </a:lnTo>
                  <a:lnTo>
                    <a:pt x="88" y="130"/>
                  </a:lnTo>
                  <a:lnTo>
                    <a:pt x="44" y="191"/>
                  </a:lnTo>
                  <a:lnTo>
                    <a:pt x="35" y="200"/>
                  </a:lnTo>
                  <a:lnTo>
                    <a:pt x="35" y="209"/>
                  </a:lnTo>
                  <a:lnTo>
                    <a:pt x="27" y="209"/>
                  </a:lnTo>
                  <a:lnTo>
                    <a:pt x="18" y="209"/>
                  </a:lnTo>
                  <a:lnTo>
                    <a:pt x="9" y="209"/>
                  </a:lnTo>
                  <a:lnTo>
                    <a:pt x="9" y="200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9" y="174"/>
                  </a:lnTo>
                  <a:lnTo>
                    <a:pt x="18" y="148"/>
                  </a:lnTo>
                  <a:lnTo>
                    <a:pt x="35" y="122"/>
                  </a:lnTo>
                  <a:lnTo>
                    <a:pt x="53" y="96"/>
                  </a:lnTo>
                  <a:lnTo>
                    <a:pt x="88" y="61"/>
                  </a:lnTo>
                  <a:lnTo>
                    <a:pt x="150" y="18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3" name="Freeform 59"/>
            <p:cNvSpPr>
              <a:spLocks noEditPoints="1"/>
            </p:cNvSpPr>
            <p:nvPr/>
          </p:nvSpPr>
          <p:spPr bwMode="auto">
            <a:xfrm>
              <a:off x="20453" y="5084"/>
              <a:ext cx="380" cy="348"/>
            </a:xfrm>
            <a:custGeom>
              <a:avLst/>
              <a:gdLst/>
              <a:ahLst/>
              <a:cxnLst>
                <a:cxn ang="0">
                  <a:pos x="212" y="26"/>
                </a:cxn>
                <a:cxn ang="0">
                  <a:pos x="123" y="79"/>
                </a:cxn>
                <a:cxn ang="0">
                  <a:pos x="132" y="139"/>
                </a:cxn>
                <a:cxn ang="0">
                  <a:pos x="212" y="139"/>
                </a:cxn>
                <a:cxn ang="0">
                  <a:pos x="300" y="105"/>
                </a:cxn>
                <a:cxn ang="0">
                  <a:pos x="309" y="53"/>
                </a:cxn>
                <a:cxn ang="0">
                  <a:pos x="274" y="26"/>
                </a:cxn>
                <a:cxn ang="0">
                  <a:pos x="247" y="0"/>
                </a:cxn>
                <a:cxn ang="0">
                  <a:pos x="318" y="18"/>
                </a:cxn>
                <a:cxn ang="0">
                  <a:pos x="353" y="44"/>
                </a:cxn>
                <a:cxn ang="0">
                  <a:pos x="344" y="113"/>
                </a:cxn>
                <a:cxn ang="0">
                  <a:pos x="247" y="157"/>
                </a:cxn>
                <a:cxn ang="0">
                  <a:pos x="141" y="165"/>
                </a:cxn>
                <a:cxn ang="0">
                  <a:pos x="79" y="191"/>
                </a:cxn>
                <a:cxn ang="0">
                  <a:pos x="70" y="226"/>
                </a:cxn>
                <a:cxn ang="0">
                  <a:pos x="88" y="278"/>
                </a:cxn>
                <a:cxn ang="0">
                  <a:pos x="114" y="313"/>
                </a:cxn>
                <a:cxn ang="0">
                  <a:pos x="167" y="322"/>
                </a:cxn>
                <a:cxn ang="0">
                  <a:pos x="300" y="296"/>
                </a:cxn>
                <a:cxn ang="0">
                  <a:pos x="353" y="252"/>
                </a:cxn>
                <a:cxn ang="0">
                  <a:pos x="362" y="243"/>
                </a:cxn>
                <a:cxn ang="0">
                  <a:pos x="380" y="261"/>
                </a:cxn>
                <a:cxn ang="0">
                  <a:pos x="380" y="270"/>
                </a:cxn>
                <a:cxn ang="0">
                  <a:pos x="353" y="304"/>
                </a:cxn>
                <a:cxn ang="0">
                  <a:pos x="300" y="330"/>
                </a:cxn>
                <a:cxn ang="0">
                  <a:pos x="229" y="348"/>
                </a:cxn>
                <a:cxn ang="0">
                  <a:pos x="185" y="348"/>
                </a:cxn>
                <a:cxn ang="0">
                  <a:pos x="88" y="339"/>
                </a:cxn>
                <a:cxn ang="0">
                  <a:pos x="8" y="252"/>
                </a:cxn>
                <a:cxn ang="0">
                  <a:pos x="17" y="131"/>
                </a:cxn>
                <a:cxn ang="0">
                  <a:pos x="114" y="35"/>
                </a:cxn>
                <a:cxn ang="0">
                  <a:pos x="247" y="0"/>
                </a:cxn>
              </a:cxnLst>
              <a:rect l="0" t="0" r="r" b="b"/>
              <a:pathLst>
                <a:path w="380" h="348">
                  <a:moveTo>
                    <a:pt x="247" y="26"/>
                  </a:moveTo>
                  <a:lnTo>
                    <a:pt x="212" y="26"/>
                  </a:lnTo>
                  <a:lnTo>
                    <a:pt x="167" y="44"/>
                  </a:lnTo>
                  <a:lnTo>
                    <a:pt x="123" y="79"/>
                  </a:lnTo>
                  <a:lnTo>
                    <a:pt x="88" y="139"/>
                  </a:lnTo>
                  <a:lnTo>
                    <a:pt x="132" y="139"/>
                  </a:lnTo>
                  <a:lnTo>
                    <a:pt x="167" y="139"/>
                  </a:lnTo>
                  <a:lnTo>
                    <a:pt x="212" y="139"/>
                  </a:lnTo>
                  <a:lnTo>
                    <a:pt x="265" y="122"/>
                  </a:lnTo>
                  <a:lnTo>
                    <a:pt x="300" y="105"/>
                  </a:lnTo>
                  <a:lnTo>
                    <a:pt x="318" y="70"/>
                  </a:lnTo>
                  <a:lnTo>
                    <a:pt x="309" y="53"/>
                  </a:lnTo>
                  <a:lnTo>
                    <a:pt x="291" y="35"/>
                  </a:lnTo>
                  <a:lnTo>
                    <a:pt x="274" y="26"/>
                  </a:lnTo>
                  <a:lnTo>
                    <a:pt x="247" y="26"/>
                  </a:lnTo>
                  <a:close/>
                  <a:moveTo>
                    <a:pt x="247" y="0"/>
                  </a:moveTo>
                  <a:lnTo>
                    <a:pt x="282" y="0"/>
                  </a:lnTo>
                  <a:lnTo>
                    <a:pt x="318" y="18"/>
                  </a:lnTo>
                  <a:lnTo>
                    <a:pt x="335" y="26"/>
                  </a:lnTo>
                  <a:lnTo>
                    <a:pt x="353" y="44"/>
                  </a:lnTo>
                  <a:lnTo>
                    <a:pt x="353" y="70"/>
                  </a:lnTo>
                  <a:lnTo>
                    <a:pt x="344" y="113"/>
                  </a:lnTo>
                  <a:lnTo>
                    <a:pt x="300" y="139"/>
                  </a:lnTo>
                  <a:lnTo>
                    <a:pt x="247" y="157"/>
                  </a:lnTo>
                  <a:lnTo>
                    <a:pt x="194" y="165"/>
                  </a:lnTo>
                  <a:lnTo>
                    <a:pt x="141" y="165"/>
                  </a:lnTo>
                  <a:lnTo>
                    <a:pt x="79" y="165"/>
                  </a:lnTo>
                  <a:lnTo>
                    <a:pt x="79" y="191"/>
                  </a:lnTo>
                  <a:lnTo>
                    <a:pt x="70" y="217"/>
                  </a:lnTo>
                  <a:lnTo>
                    <a:pt x="70" y="226"/>
                  </a:lnTo>
                  <a:lnTo>
                    <a:pt x="79" y="252"/>
                  </a:lnTo>
                  <a:lnTo>
                    <a:pt x="88" y="278"/>
                  </a:lnTo>
                  <a:lnTo>
                    <a:pt x="97" y="296"/>
                  </a:lnTo>
                  <a:lnTo>
                    <a:pt x="114" y="313"/>
                  </a:lnTo>
                  <a:lnTo>
                    <a:pt x="141" y="322"/>
                  </a:lnTo>
                  <a:lnTo>
                    <a:pt x="167" y="322"/>
                  </a:lnTo>
                  <a:lnTo>
                    <a:pt x="238" y="313"/>
                  </a:lnTo>
                  <a:lnTo>
                    <a:pt x="300" y="296"/>
                  </a:lnTo>
                  <a:lnTo>
                    <a:pt x="344" y="261"/>
                  </a:lnTo>
                  <a:lnTo>
                    <a:pt x="353" y="252"/>
                  </a:lnTo>
                  <a:lnTo>
                    <a:pt x="362" y="243"/>
                  </a:lnTo>
                  <a:lnTo>
                    <a:pt x="362" y="243"/>
                  </a:lnTo>
                  <a:lnTo>
                    <a:pt x="371" y="252"/>
                  </a:lnTo>
                  <a:lnTo>
                    <a:pt x="380" y="261"/>
                  </a:lnTo>
                  <a:lnTo>
                    <a:pt x="380" y="261"/>
                  </a:lnTo>
                  <a:lnTo>
                    <a:pt x="380" y="270"/>
                  </a:lnTo>
                  <a:lnTo>
                    <a:pt x="371" y="287"/>
                  </a:lnTo>
                  <a:lnTo>
                    <a:pt x="353" y="304"/>
                  </a:lnTo>
                  <a:lnTo>
                    <a:pt x="327" y="313"/>
                  </a:lnTo>
                  <a:lnTo>
                    <a:pt x="300" y="330"/>
                  </a:lnTo>
                  <a:lnTo>
                    <a:pt x="265" y="339"/>
                  </a:lnTo>
                  <a:lnTo>
                    <a:pt x="229" y="348"/>
                  </a:lnTo>
                  <a:lnTo>
                    <a:pt x="203" y="348"/>
                  </a:lnTo>
                  <a:lnTo>
                    <a:pt x="185" y="348"/>
                  </a:lnTo>
                  <a:lnTo>
                    <a:pt x="167" y="348"/>
                  </a:lnTo>
                  <a:lnTo>
                    <a:pt x="88" y="339"/>
                  </a:lnTo>
                  <a:lnTo>
                    <a:pt x="44" y="296"/>
                  </a:lnTo>
                  <a:lnTo>
                    <a:pt x="8" y="252"/>
                  </a:lnTo>
                  <a:lnTo>
                    <a:pt x="0" y="200"/>
                  </a:lnTo>
                  <a:lnTo>
                    <a:pt x="17" y="131"/>
                  </a:lnTo>
                  <a:lnTo>
                    <a:pt x="53" y="70"/>
                  </a:lnTo>
                  <a:lnTo>
                    <a:pt x="114" y="35"/>
                  </a:lnTo>
                  <a:lnTo>
                    <a:pt x="176" y="9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4" name="Freeform 60"/>
            <p:cNvSpPr>
              <a:spLocks/>
            </p:cNvSpPr>
            <p:nvPr/>
          </p:nvSpPr>
          <p:spPr bwMode="auto">
            <a:xfrm>
              <a:off x="21062" y="4442"/>
              <a:ext cx="292" cy="111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33" y="104"/>
                </a:cxn>
                <a:cxn ang="0">
                  <a:pos x="212" y="217"/>
                </a:cxn>
                <a:cxn ang="0">
                  <a:pos x="265" y="339"/>
                </a:cxn>
                <a:cxn ang="0">
                  <a:pos x="283" y="451"/>
                </a:cxn>
                <a:cxn ang="0">
                  <a:pos x="292" y="556"/>
                </a:cxn>
                <a:cxn ang="0">
                  <a:pos x="283" y="677"/>
                </a:cxn>
                <a:cxn ang="0">
                  <a:pos x="257" y="799"/>
                </a:cxn>
                <a:cxn ang="0">
                  <a:pos x="212" y="894"/>
                </a:cxn>
                <a:cxn ang="0">
                  <a:pos x="151" y="990"/>
                </a:cxn>
                <a:cxn ang="0">
                  <a:pos x="89" y="1050"/>
                </a:cxn>
                <a:cxn ang="0">
                  <a:pos x="44" y="1094"/>
                </a:cxn>
                <a:cxn ang="0">
                  <a:pos x="18" y="1111"/>
                </a:cxn>
                <a:cxn ang="0">
                  <a:pos x="9" y="1103"/>
                </a:cxn>
                <a:cxn ang="0">
                  <a:pos x="0" y="1103"/>
                </a:cxn>
                <a:cxn ang="0">
                  <a:pos x="0" y="1094"/>
                </a:cxn>
                <a:cxn ang="0">
                  <a:pos x="0" y="1094"/>
                </a:cxn>
                <a:cxn ang="0">
                  <a:pos x="0" y="1085"/>
                </a:cxn>
                <a:cxn ang="0">
                  <a:pos x="9" y="1076"/>
                </a:cxn>
                <a:cxn ang="0">
                  <a:pos x="18" y="1068"/>
                </a:cxn>
                <a:cxn ang="0">
                  <a:pos x="106" y="972"/>
                </a:cxn>
                <a:cxn ang="0">
                  <a:pos x="168" y="859"/>
                </a:cxn>
                <a:cxn ang="0">
                  <a:pos x="204" y="721"/>
                </a:cxn>
                <a:cxn ang="0">
                  <a:pos x="212" y="556"/>
                </a:cxn>
                <a:cxn ang="0">
                  <a:pos x="204" y="399"/>
                </a:cxn>
                <a:cxn ang="0">
                  <a:pos x="168" y="269"/>
                </a:cxn>
                <a:cxn ang="0">
                  <a:pos x="124" y="165"/>
                </a:cxn>
                <a:cxn ang="0">
                  <a:pos x="71" y="96"/>
                </a:cxn>
                <a:cxn ang="0">
                  <a:pos x="9" y="35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27" y="0"/>
                </a:cxn>
              </a:cxnLst>
              <a:rect l="0" t="0" r="r" b="b"/>
              <a:pathLst>
                <a:path w="292" h="1111">
                  <a:moveTo>
                    <a:pt x="27" y="0"/>
                  </a:moveTo>
                  <a:lnTo>
                    <a:pt x="133" y="104"/>
                  </a:lnTo>
                  <a:lnTo>
                    <a:pt x="212" y="217"/>
                  </a:lnTo>
                  <a:lnTo>
                    <a:pt x="265" y="339"/>
                  </a:lnTo>
                  <a:lnTo>
                    <a:pt x="283" y="451"/>
                  </a:lnTo>
                  <a:lnTo>
                    <a:pt x="292" y="556"/>
                  </a:lnTo>
                  <a:lnTo>
                    <a:pt x="283" y="677"/>
                  </a:lnTo>
                  <a:lnTo>
                    <a:pt x="257" y="799"/>
                  </a:lnTo>
                  <a:lnTo>
                    <a:pt x="212" y="894"/>
                  </a:lnTo>
                  <a:lnTo>
                    <a:pt x="151" y="990"/>
                  </a:lnTo>
                  <a:lnTo>
                    <a:pt x="89" y="1050"/>
                  </a:lnTo>
                  <a:lnTo>
                    <a:pt x="44" y="1094"/>
                  </a:lnTo>
                  <a:lnTo>
                    <a:pt x="18" y="1111"/>
                  </a:lnTo>
                  <a:lnTo>
                    <a:pt x="9" y="1103"/>
                  </a:lnTo>
                  <a:lnTo>
                    <a:pt x="0" y="1103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85"/>
                  </a:lnTo>
                  <a:lnTo>
                    <a:pt x="9" y="1076"/>
                  </a:lnTo>
                  <a:lnTo>
                    <a:pt x="18" y="1068"/>
                  </a:lnTo>
                  <a:lnTo>
                    <a:pt x="106" y="972"/>
                  </a:lnTo>
                  <a:lnTo>
                    <a:pt x="168" y="859"/>
                  </a:lnTo>
                  <a:lnTo>
                    <a:pt x="204" y="721"/>
                  </a:lnTo>
                  <a:lnTo>
                    <a:pt x="212" y="556"/>
                  </a:lnTo>
                  <a:lnTo>
                    <a:pt x="204" y="399"/>
                  </a:lnTo>
                  <a:lnTo>
                    <a:pt x="168" y="269"/>
                  </a:lnTo>
                  <a:lnTo>
                    <a:pt x="124" y="165"/>
                  </a:lnTo>
                  <a:lnTo>
                    <a:pt x="71" y="96"/>
                  </a:lnTo>
                  <a:lnTo>
                    <a:pt x="9" y="35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9"/>
                  </a:lnTo>
                  <a:lnTo>
                    <a:pt x="9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5" name="Freeform 61"/>
            <p:cNvSpPr>
              <a:spLocks/>
            </p:cNvSpPr>
            <p:nvPr/>
          </p:nvSpPr>
          <p:spPr bwMode="auto">
            <a:xfrm>
              <a:off x="21601" y="4277"/>
              <a:ext cx="743" cy="1016"/>
            </a:xfrm>
            <a:custGeom>
              <a:avLst/>
              <a:gdLst/>
              <a:ahLst/>
              <a:cxnLst>
                <a:cxn ang="0">
                  <a:pos x="257" y="9"/>
                </a:cxn>
                <a:cxn ang="0">
                  <a:pos x="310" y="44"/>
                </a:cxn>
                <a:cxn ang="0">
                  <a:pos x="345" y="96"/>
                </a:cxn>
                <a:cxn ang="0">
                  <a:pos x="345" y="148"/>
                </a:cxn>
                <a:cxn ang="0">
                  <a:pos x="336" y="182"/>
                </a:cxn>
                <a:cxn ang="0">
                  <a:pos x="310" y="243"/>
                </a:cxn>
                <a:cxn ang="0">
                  <a:pos x="239" y="469"/>
                </a:cxn>
                <a:cxn ang="0">
                  <a:pos x="239" y="573"/>
                </a:cxn>
                <a:cxn ang="0">
                  <a:pos x="248" y="625"/>
                </a:cxn>
                <a:cxn ang="0">
                  <a:pos x="274" y="660"/>
                </a:cxn>
                <a:cxn ang="0">
                  <a:pos x="327" y="677"/>
                </a:cxn>
                <a:cxn ang="0">
                  <a:pos x="460" y="616"/>
                </a:cxn>
                <a:cxn ang="0">
                  <a:pos x="513" y="547"/>
                </a:cxn>
                <a:cxn ang="0">
                  <a:pos x="601" y="200"/>
                </a:cxn>
                <a:cxn ang="0">
                  <a:pos x="619" y="122"/>
                </a:cxn>
                <a:cxn ang="0">
                  <a:pos x="628" y="78"/>
                </a:cxn>
                <a:cxn ang="0">
                  <a:pos x="637" y="52"/>
                </a:cxn>
                <a:cxn ang="0">
                  <a:pos x="672" y="26"/>
                </a:cxn>
                <a:cxn ang="0">
                  <a:pos x="707" y="26"/>
                </a:cxn>
                <a:cxn ang="0">
                  <a:pos x="734" y="44"/>
                </a:cxn>
                <a:cxn ang="0">
                  <a:pos x="743" y="70"/>
                </a:cxn>
                <a:cxn ang="0">
                  <a:pos x="734" y="87"/>
                </a:cxn>
                <a:cxn ang="0">
                  <a:pos x="575" y="695"/>
                </a:cxn>
                <a:cxn ang="0">
                  <a:pos x="442" y="920"/>
                </a:cxn>
                <a:cxn ang="0">
                  <a:pos x="204" y="1016"/>
                </a:cxn>
                <a:cxn ang="0">
                  <a:pos x="62" y="946"/>
                </a:cxn>
                <a:cxn ang="0">
                  <a:pos x="44" y="842"/>
                </a:cxn>
                <a:cxn ang="0">
                  <a:pos x="71" y="799"/>
                </a:cxn>
                <a:cxn ang="0">
                  <a:pos x="106" y="781"/>
                </a:cxn>
                <a:cxn ang="0">
                  <a:pos x="133" y="781"/>
                </a:cxn>
                <a:cxn ang="0">
                  <a:pos x="159" y="790"/>
                </a:cxn>
                <a:cxn ang="0">
                  <a:pos x="186" y="807"/>
                </a:cxn>
                <a:cxn ang="0">
                  <a:pos x="177" y="860"/>
                </a:cxn>
                <a:cxn ang="0">
                  <a:pos x="151" y="894"/>
                </a:cxn>
                <a:cxn ang="0">
                  <a:pos x="106" y="912"/>
                </a:cxn>
                <a:cxn ang="0">
                  <a:pos x="106" y="938"/>
                </a:cxn>
                <a:cxn ang="0">
                  <a:pos x="151" y="972"/>
                </a:cxn>
                <a:cxn ang="0">
                  <a:pos x="195" y="981"/>
                </a:cxn>
                <a:cxn ang="0">
                  <a:pos x="274" y="964"/>
                </a:cxn>
                <a:cxn ang="0">
                  <a:pos x="380" y="886"/>
                </a:cxn>
                <a:cxn ang="0">
                  <a:pos x="460" y="721"/>
                </a:cxn>
                <a:cxn ang="0">
                  <a:pos x="416" y="695"/>
                </a:cxn>
                <a:cxn ang="0">
                  <a:pos x="265" y="703"/>
                </a:cxn>
                <a:cxn ang="0">
                  <a:pos x="168" y="651"/>
                </a:cxn>
                <a:cxn ang="0">
                  <a:pos x="133" y="521"/>
                </a:cxn>
                <a:cxn ang="0">
                  <a:pos x="151" y="399"/>
                </a:cxn>
                <a:cxn ang="0">
                  <a:pos x="221" y="200"/>
                </a:cxn>
                <a:cxn ang="0">
                  <a:pos x="248" y="130"/>
                </a:cxn>
                <a:cxn ang="0">
                  <a:pos x="248" y="70"/>
                </a:cxn>
                <a:cxn ang="0">
                  <a:pos x="239" y="44"/>
                </a:cxn>
                <a:cxn ang="0">
                  <a:pos x="221" y="35"/>
                </a:cxn>
                <a:cxn ang="0">
                  <a:pos x="168" y="44"/>
                </a:cxn>
                <a:cxn ang="0">
                  <a:pos x="80" y="139"/>
                </a:cxn>
                <a:cxn ang="0">
                  <a:pos x="44" y="243"/>
                </a:cxn>
                <a:cxn ang="0">
                  <a:pos x="36" y="261"/>
                </a:cxn>
                <a:cxn ang="0">
                  <a:pos x="18" y="261"/>
                </a:cxn>
                <a:cxn ang="0">
                  <a:pos x="9" y="252"/>
                </a:cxn>
                <a:cxn ang="0">
                  <a:pos x="9" y="226"/>
                </a:cxn>
                <a:cxn ang="0">
                  <a:pos x="53" y="122"/>
                </a:cxn>
                <a:cxn ang="0">
                  <a:pos x="151" y="17"/>
                </a:cxn>
              </a:cxnLst>
              <a:rect l="0" t="0" r="r" b="b"/>
              <a:pathLst>
                <a:path w="743" h="1016">
                  <a:moveTo>
                    <a:pt x="212" y="0"/>
                  </a:moveTo>
                  <a:lnTo>
                    <a:pt x="257" y="9"/>
                  </a:lnTo>
                  <a:lnTo>
                    <a:pt x="283" y="17"/>
                  </a:lnTo>
                  <a:lnTo>
                    <a:pt x="310" y="44"/>
                  </a:lnTo>
                  <a:lnTo>
                    <a:pt x="327" y="70"/>
                  </a:lnTo>
                  <a:lnTo>
                    <a:pt x="345" y="96"/>
                  </a:lnTo>
                  <a:lnTo>
                    <a:pt x="345" y="130"/>
                  </a:lnTo>
                  <a:lnTo>
                    <a:pt x="345" y="148"/>
                  </a:lnTo>
                  <a:lnTo>
                    <a:pt x="345" y="165"/>
                  </a:lnTo>
                  <a:lnTo>
                    <a:pt x="336" y="182"/>
                  </a:lnTo>
                  <a:lnTo>
                    <a:pt x="327" y="208"/>
                  </a:lnTo>
                  <a:lnTo>
                    <a:pt x="310" y="243"/>
                  </a:lnTo>
                  <a:lnTo>
                    <a:pt x="265" y="373"/>
                  </a:lnTo>
                  <a:lnTo>
                    <a:pt x="239" y="469"/>
                  </a:lnTo>
                  <a:lnTo>
                    <a:pt x="230" y="556"/>
                  </a:lnTo>
                  <a:lnTo>
                    <a:pt x="239" y="573"/>
                  </a:lnTo>
                  <a:lnTo>
                    <a:pt x="239" y="599"/>
                  </a:lnTo>
                  <a:lnTo>
                    <a:pt x="248" y="625"/>
                  </a:lnTo>
                  <a:lnTo>
                    <a:pt x="257" y="642"/>
                  </a:lnTo>
                  <a:lnTo>
                    <a:pt x="274" y="660"/>
                  </a:lnTo>
                  <a:lnTo>
                    <a:pt x="301" y="677"/>
                  </a:lnTo>
                  <a:lnTo>
                    <a:pt x="327" y="677"/>
                  </a:lnTo>
                  <a:lnTo>
                    <a:pt x="407" y="660"/>
                  </a:lnTo>
                  <a:lnTo>
                    <a:pt x="460" y="616"/>
                  </a:lnTo>
                  <a:lnTo>
                    <a:pt x="495" y="573"/>
                  </a:lnTo>
                  <a:lnTo>
                    <a:pt x="513" y="547"/>
                  </a:lnTo>
                  <a:lnTo>
                    <a:pt x="584" y="261"/>
                  </a:lnTo>
                  <a:lnTo>
                    <a:pt x="601" y="200"/>
                  </a:lnTo>
                  <a:lnTo>
                    <a:pt x="610" y="139"/>
                  </a:lnTo>
                  <a:lnTo>
                    <a:pt x="619" y="122"/>
                  </a:lnTo>
                  <a:lnTo>
                    <a:pt x="628" y="96"/>
                  </a:lnTo>
                  <a:lnTo>
                    <a:pt x="628" y="78"/>
                  </a:lnTo>
                  <a:lnTo>
                    <a:pt x="637" y="61"/>
                  </a:lnTo>
                  <a:lnTo>
                    <a:pt x="637" y="52"/>
                  </a:lnTo>
                  <a:lnTo>
                    <a:pt x="654" y="35"/>
                  </a:lnTo>
                  <a:lnTo>
                    <a:pt x="672" y="26"/>
                  </a:lnTo>
                  <a:lnTo>
                    <a:pt x="698" y="17"/>
                  </a:lnTo>
                  <a:lnTo>
                    <a:pt x="707" y="26"/>
                  </a:lnTo>
                  <a:lnTo>
                    <a:pt x="725" y="35"/>
                  </a:lnTo>
                  <a:lnTo>
                    <a:pt x="734" y="44"/>
                  </a:lnTo>
                  <a:lnTo>
                    <a:pt x="743" y="61"/>
                  </a:lnTo>
                  <a:lnTo>
                    <a:pt x="743" y="70"/>
                  </a:lnTo>
                  <a:lnTo>
                    <a:pt x="743" y="78"/>
                  </a:lnTo>
                  <a:lnTo>
                    <a:pt x="734" y="87"/>
                  </a:lnTo>
                  <a:lnTo>
                    <a:pt x="734" y="96"/>
                  </a:lnTo>
                  <a:lnTo>
                    <a:pt x="575" y="695"/>
                  </a:lnTo>
                  <a:lnTo>
                    <a:pt x="522" y="816"/>
                  </a:lnTo>
                  <a:lnTo>
                    <a:pt x="442" y="920"/>
                  </a:lnTo>
                  <a:lnTo>
                    <a:pt x="327" y="990"/>
                  </a:lnTo>
                  <a:lnTo>
                    <a:pt x="204" y="1016"/>
                  </a:lnTo>
                  <a:lnTo>
                    <a:pt x="115" y="998"/>
                  </a:lnTo>
                  <a:lnTo>
                    <a:pt x="62" y="946"/>
                  </a:lnTo>
                  <a:lnTo>
                    <a:pt x="36" y="877"/>
                  </a:lnTo>
                  <a:lnTo>
                    <a:pt x="44" y="842"/>
                  </a:lnTo>
                  <a:lnTo>
                    <a:pt x="53" y="816"/>
                  </a:lnTo>
                  <a:lnTo>
                    <a:pt x="71" y="799"/>
                  </a:lnTo>
                  <a:lnTo>
                    <a:pt x="89" y="790"/>
                  </a:lnTo>
                  <a:lnTo>
                    <a:pt x="106" y="781"/>
                  </a:lnTo>
                  <a:lnTo>
                    <a:pt x="124" y="781"/>
                  </a:lnTo>
                  <a:lnTo>
                    <a:pt x="133" y="781"/>
                  </a:lnTo>
                  <a:lnTo>
                    <a:pt x="151" y="781"/>
                  </a:lnTo>
                  <a:lnTo>
                    <a:pt x="159" y="790"/>
                  </a:lnTo>
                  <a:lnTo>
                    <a:pt x="177" y="799"/>
                  </a:lnTo>
                  <a:lnTo>
                    <a:pt x="186" y="807"/>
                  </a:lnTo>
                  <a:lnTo>
                    <a:pt x="186" y="833"/>
                  </a:lnTo>
                  <a:lnTo>
                    <a:pt x="177" y="860"/>
                  </a:lnTo>
                  <a:lnTo>
                    <a:pt x="168" y="877"/>
                  </a:lnTo>
                  <a:lnTo>
                    <a:pt x="151" y="894"/>
                  </a:lnTo>
                  <a:lnTo>
                    <a:pt x="133" y="912"/>
                  </a:lnTo>
                  <a:lnTo>
                    <a:pt x="106" y="912"/>
                  </a:lnTo>
                  <a:lnTo>
                    <a:pt x="89" y="920"/>
                  </a:lnTo>
                  <a:lnTo>
                    <a:pt x="106" y="938"/>
                  </a:lnTo>
                  <a:lnTo>
                    <a:pt x="124" y="955"/>
                  </a:lnTo>
                  <a:lnTo>
                    <a:pt x="151" y="972"/>
                  </a:lnTo>
                  <a:lnTo>
                    <a:pt x="168" y="972"/>
                  </a:lnTo>
                  <a:lnTo>
                    <a:pt x="195" y="981"/>
                  </a:lnTo>
                  <a:lnTo>
                    <a:pt x="204" y="981"/>
                  </a:lnTo>
                  <a:lnTo>
                    <a:pt x="274" y="964"/>
                  </a:lnTo>
                  <a:lnTo>
                    <a:pt x="336" y="929"/>
                  </a:lnTo>
                  <a:lnTo>
                    <a:pt x="380" y="886"/>
                  </a:lnTo>
                  <a:lnTo>
                    <a:pt x="433" y="799"/>
                  </a:lnTo>
                  <a:lnTo>
                    <a:pt x="460" y="721"/>
                  </a:lnTo>
                  <a:lnTo>
                    <a:pt x="486" y="642"/>
                  </a:lnTo>
                  <a:lnTo>
                    <a:pt x="416" y="695"/>
                  </a:lnTo>
                  <a:lnTo>
                    <a:pt x="327" y="712"/>
                  </a:lnTo>
                  <a:lnTo>
                    <a:pt x="265" y="703"/>
                  </a:lnTo>
                  <a:lnTo>
                    <a:pt x="212" y="686"/>
                  </a:lnTo>
                  <a:lnTo>
                    <a:pt x="168" y="651"/>
                  </a:lnTo>
                  <a:lnTo>
                    <a:pt x="142" y="599"/>
                  </a:lnTo>
                  <a:lnTo>
                    <a:pt x="133" y="521"/>
                  </a:lnTo>
                  <a:lnTo>
                    <a:pt x="133" y="469"/>
                  </a:lnTo>
                  <a:lnTo>
                    <a:pt x="151" y="399"/>
                  </a:lnTo>
                  <a:lnTo>
                    <a:pt x="186" y="304"/>
                  </a:lnTo>
                  <a:lnTo>
                    <a:pt x="221" y="200"/>
                  </a:lnTo>
                  <a:lnTo>
                    <a:pt x="239" y="165"/>
                  </a:lnTo>
                  <a:lnTo>
                    <a:pt x="248" y="130"/>
                  </a:lnTo>
                  <a:lnTo>
                    <a:pt x="248" y="87"/>
                  </a:lnTo>
                  <a:lnTo>
                    <a:pt x="248" y="70"/>
                  </a:lnTo>
                  <a:lnTo>
                    <a:pt x="248" y="52"/>
                  </a:lnTo>
                  <a:lnTo>
                    <a:pt x="239" y="44"/>
                  </a:lnTo>
                  <a:lnTo>
                    <a:pt x="230" y="44"/>
                  </a:lnTo>
                  <a:lnTo>
                    <a:pt x="221" y="35"/>
                  </a:lnTo>
                  <a:lnTo>
                    <a:pt x="212" y="35"/>
                  </a:lnTo>
                  <a:lnTo>
                    <a:pt x="168" y="44"/>
                  </a:lnTo>
                  <a:lnTo>
                    <a:pt x="124" y="78"/>
                  </a:lnTo>
                  <a:lnTo>
                    <a:pt x="80" y="139"/>
                  </a:lnTo>
                  <a:lnTo>
                    <a:pt x="44" y="234"/>
                  </a:lnTo>
                  <a:lnTo>
                    <a:pt x="44" y="243"/>
                  </a:lnTo>
                  <a:lnTo>
                    <a:pt x="36" y="252"/>
                  </a:lnTo>
                  <a:lnTo>
                    <a:pt x="36" y="261"/>
                  </a:lnTo>
                  <a:lnTo>
                    <a:pt x="27" y="261"/>
                  </a:lnTo>
                  <a:lnTo>
                    <a:pt x="18" y="261"/>
                  </a:lnTo>
                  <a:lnTo>
                    <a:pt x="9" y="261"/>
                  </a:lnTo>
                  <a:lnTo>
                    <a:pt x="9" y="252"/>
                  </a:lnTo>
                  <a:lnTo>
                    <a:pt x="0" y="243"/>
                  </a:lnTo>
                  <a:lnTo>
                    <a:pt x="9" y="226"/>
                  </a:lnTo>
                  <a:lnTo>
                    <a:pt x="27" y="174"/>
                  </a:lnTo>
                  <a:lnTo>
                    <a:pt x="53" y="122"/>
                  </a:lnTo>
                  <a:lnTo>
                    <a:pt x="89" y="61"/>
                  </a:lnTo>
                  <a:lnTo>
                    <a:pt x="151" y="17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6" name="Freeform 62"/>
            <p:cNvSpPr>
              <a:spLocks/>
            </p:cNvSpPr>
            <p:nvPr/>
          </p:nvSpPr>
          <p:spPr bwMode="auto">
            <a:xfrm>
              <a:off x="22476" y="3669"/>
              <a:ext cx="504" cy="738"/>
            </a:xfrm>
            <a:custGeom>
              <a:avLst/>
              <a:gdLst/>
              <a:ahLst/>
              <a:cxnLst>
                <a:cxn ang="0">
                  <a:pos x="336" y="18"/>
                </a:cxn>
                <a:cxn ang="0">
                  <a:pos x="477" y="131"/>
                </a:cxn>
                <a:cxn ang="0">
                  <a:pos x="486" y="287"/>
                </a:cxn>
                <a:cxn ang="0">
                  <a:pos x="398" y="408"/>
                </a:cxn>
                <a:cxn ang="0">
                  <a:pos x="292" y="495"/>
                </a:cxn>
                <a:cxn ang="0">
                  <a:pos x="186" y="573"/>
                </a:cxn>
                <a:cxn ang="0">
                  <a:pos x="318" y="643"/>
                </a:cxn>
                <a:cxn ang="0">
                  <a:pos x="354" y="643"/>
                </a:cxn>
                <a:cxn ang="0">
                  <a:pos x="398" y="643"/>
                </a:cxn>
                <a:cxn ang="0">
                  <a:pos x="433" y="634"/>
                </a:cxn>
                <a:cxn ang="0">
                  <a:pos x="442" y="599"/>
                </a:cxn>
                <a:cxn ang="0">
                  <a:pos x="460" y="556"/>
                </a:cxn>
                <a:cxn ang="0">
                  <a:pos x="504" y="530"/>
                </a:cxn>
                <a:cxn ang="0">
                  <a:pos x="468" y="738"/>
                </a:cxn>
                <a:cxn ang="0">
                  <a:pos x="0" y="721"/>
                </a:cxn>
                <a:cxn ang="0">
                  <a:pos x="0" y="695"/>
                </a:cxn>
                <a:cxn ang="0">
                  <a:pos x="283" y="426"/>
                </a:cxn>
                <a:cxn ang="0">
                  <a:pos x="371" y="304"/>
                </a:cxn>
                <a:cxn ang="0">
                  <a:pos x="380" y="148"/>
                </a:cxn>
                <a:cxn ang="0">
                  <a:pos x="292" y="53"/>
                </a:cxn>
                <a:cxn ang="0">
                  <a:pos x="159" y="53"/>
                </a:cxn>
                <a:cxn ang="0">
                  <a:pos x="53" y="139"/>
                </a:cxn>
                <a:cxn ang="0">
                  <a:pos x="97" y="157"/>
                </a:cxn>
                <a:cxn ang="0">
                  <a:pos x="115" y="174"/>
                </a:cxn>
                <a:cxn ang="0">
                  <a:pos x="115" y="200"/>
                </a:cxn>
                <a:cxn ang="0">
                  <a:pos x="106" y="244"/>
                </a:cxn>
                <a:cxn ang="0">
                  <a:pos x="80" y="261"/>
                </a:cxn>
                <a:cxn ang="0">
                  <a:pos x="53" y="261"/>
                </a:cxn>
                <a:cxn ang="0">
                  <a:pos x="27" y="252"/>
                </a:cxn>
                <a:cxn ang="0">
                  <a:pos x="0" y="226"/>
                </a:cxn>
                <a:cxn ang="0">
                  <a:pos x="18" y="122"/>
                </a:cxn>
                <a:cxn ang="0">
                  <a:pos x="141" y="18"/>
                </a:cxn>
              </a:cxnLst>
              <a:rect l="0" t="0" r="r" b="b"/>
              <a:pathLst>
                <a:path w="504" h="738">
                  <a:moveTo>
                    <a:pt x="230" y="0"/>
                  </a:moveTo>
                  <a:lnTo>
                    <a:pt x="336" y="18"/>
                  </a:lnTo>
                  <a:lnTo>
                    <a:pt x="424" y="61"/>
                  </a:lnTo>
                  <a:lnTo>
                    <a:pt x="477" y="131"/>
                  </a:lnTo>
                  <a:lnTo>
                    <a:pt x="504" y="217"/>
                  </a:lnTo>
                  <a:lnTo>
                    <a:pt x="486" y="287"/>
                  </a:lnTo>
                  <a:lnTo>
                    <a:pt x="451" y="348"/>
                  </a:lnTo>
                  <a:lnTo>
                    <a:pt x="398" y="408"/>
                  </a:lnTo>
                  <a:lnTo>
                    <a:pt x="336" y="452"/>
                  </a:lnTo>
                  <a:lnTo>
                    <a:pt x="292" y="495"/>
                  </a:lnTo>
                  <a:lnTo>
                    <a:pt x="239" y="530"/>
                  </a:lnTo>
                  <a:lnTo>
                    <a:pt x="186" y="573"/>
                  </a:lnTo>
                  <a:lnTo>
                    <a:pt x="115" y="643"/>
                  </a:lnTo>
                  <a:lnTo>
                    <a:pt x="318" y="643"/>
                  </a:lnTo>
                  <a:lnTo>
                    <a:pt x="336" y="643"/>
                  </a:lnTo>
                  <a:lnTo>
                    <a:pt x="354" y="643"/>
                  </a:lnTo>
                  <a:lnTo>
                    <a:pt x="380" y="643"/>
                  </a:lnTo>
                  <a:lnTo>
                    <a:pt x="398" y="643"/>
                  </a:lnTo>
                  <a:lnTo>
                    <a:pt x="424" y="634"/>
                  </a:lnTo>
                  <a:lnTo>
                    <a:pt x="433" y="634"/>
                  </a:lnTo>
                  <a:lnTo>
                    <a:pt x="442" y="625"/>
                  </a:lnTo>
                  <a:lnTo>
                    <a:pt x="442" y="599"/>
                  </a:lnTo>
                  <a:lnTo>
                    <a:pt x="451" y="573"/>
                  </a:lnTo>
                  <a:lnTo>
                    <a:pt x="460" y="556"/>
                  </a:lnTo>
                  <a:lnTo>
                    <a:pt x="460" y="530"/>
                  </a:lnTo>
                  <a:lnTo>
                    <a:pt x="504" y="530"/>
                  </a:lnTo>
                  <a:lnTo>
                    <a:pt x="504" y="530"/>
                  </a:lnTo>
                  <a:lnTo>
                    <a:pt x="468" y="738"/>
                  </a:lnTo>
                  <a:lnTo>
                    <a:pt x="0" y="738"/>
                  </a:lnTo>
                  <a:lnTo>
                    <a:pt x="0" y="721"/>
                  </a:lnTo>
                  <a:lnTo>
                    <a:pt x="0" y="704"/>
                  </a:lnTo>
                  <a:lnTo>
                    <a:pt x="0" y="695"/>
                  </a:lnTo>
                  <a:lnTo>
                    <a:pt x="9" y="695"/>
                  </a:lnTo>
                  <a:lnTo>
                    <a:pt x="283" y="426"/>
                  </a:lnTo>
                  <a:lnTo>
                    <a:pt x="327" y="374"/>
                  </a:lnTo>
                  <a:lnTo>
                    <a:pt x="371" y="304"/>
                  </a:lnTo>
                  <a:lnTo>
                    <a:pt x="389" y="217"/>
                  </a:lnTo>
                  <a:lnTo>
                    <a:pt x="380" y="148"/>
                  </a:lnTo>
                  <a:lnTo>
                    <a:pt x="345" y="96"/>
                  </a:lnTo>
                  <a:lnTo>
                    <a:pt x="292" y="53"/>
                  </a:lnTo>
                  <a:lnTo>
                    <a:pt x="212" y="44"/>
                  </a:lnTo>
                  <a:lnTo>
                    <a:pt x="159" y="53"/>
                  </a:lnTo>
                  <a:lnTo>
                    <a:pt x="97" y="79"/>
                  </a:lnTo>
                  <a:lnTo>
                    <a:pt x="53" y="139"/>
                  </a:lnTo>
                  <a:lnTo>
                    <a:pt x="80" y="148"/>
                  </a:lnTo>
                  <a:lnTo>
                    <a:pt x="97" y="157"/>
                  </a:lnTo>
                  <a:lnTo>
                    <a:pt x="106" y="165"/>
                  </a:lnTo>
                  <a:lnTo>
                    <a:pt x="115" y="174"/>
                  </a:lnTo>
                  <a:lnTo>
                    <a:pt x="115" y="191"/>
                  </a:lnTo>
                  <a:lnTo>
                    <a:pt x="115" y="200"/>
                  </a:lnTo>
                  <a:lnTo>
                    <a:pt x="115" y="226"/>
                  </a:lnTo>
                  <a:lnTo>
                    <a:pt x="106" y="244"/>
                  </a:lnTo>
                  <a:lnTo>
                    <a:pt x="88" y="252"/>
                  </a:lnTo>
                  <a:lnTo>
                    <a:pt x="80" y="261"/>
                  </a:lnTo>
                  <a:lnTo>
                    <a:pt x="62" y="261"/>
                  </a:lnTo>
                  <a:lnTo>
                    <a:pt x="53" y="261"/>
                  </a:lnTo>
                  <a:lnTo>
                    <a:pt x="35" y="261"/>
                  </a:lnTo>
                  <a:lnTo>
                    <a:pt x="27" y="252"/>
                  </a:lnTo>
                  <a:lnTo>
                    <a:pt x="9" y="244"/>
                  </a:lnTo>
                  <a:lnTo>
                    <a:pt x="0" y="226"/>
                  </a:lnTo>
                  <a:lnTo>
                    <a:pt x="0" y="200"/>
                  </a:lnTo>
                  <a:lnTo>
                    <a:pt x="18" y="122"/>
                  </a:lnTo>
                  <a:lnTo>
                    <a:pt x="62" y="61"/>
                  </a:lnTo>
                  <a:lnTo>
                    <a:pt x="141" y="18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7" name="Freeform 63"/>
            <p:cNvSpPr>
              <a:spLocks/>
            </p:cNvSpPr>
            <p:nvPr/>
          </p:nvSpPr>
          <p:spPr bwMode="auto">
            <a:xfrm>
              <a:off x="23157" y="3652"/>
              <a:ext cx="653" cy="773"/>
            </a:xfrm>
            <a:custGeom>
              <a:avLst/>
              <a:gdLst/>
              <a:ahLst/>
              <a:cxnLst>
                <a:cxn ang="0">
                  <a:pos x="432" y="0"/>
                </a:cxn>
                <a:cxn ang="0">
                  <a:pos x="494" y="0"/>
                </a:cxn>
                <a:cxn ang="0">
                  <a:pos x="547" y="0"/>
                </a:cxn>
                <a:cxn ang="0">
                  <a:pos x="618" y="0"/>
                </a:cxn>
                <a:cxn ang="0">
                  <a:pos x="653" y="0"/>
                </a:cxn>
                <a:cxn ang="0">
                  <a:pos x="653" y="9"/>
                </a:cxn>
                <a:cxn ang="0">
                  <a:pos x="645" y="35"/>
                </a:cxn>
                <a:cxn ang="0">
                  <a:pos x="627" y="35"/>
                </a:cxn>
                <a:cxn ang="0">
                  <a:pos x="583" y="43"/>
                </a:cxn>
                <a:cxn ang="0">
                  <a:pos x="565" y="61"/>
                </a:cxn>
                <a:cxn ang="0">
                  <a:pos x="424" y="599"/>
                </a:cxn>
                <a:cxn ang="0">
                  <a:pos x="326" y="729"/>
                </a:cxn>
                <a:cxn ang="0">
                  <a:pos x="159" y="773"/>
                </a:cxn>
                <a:cxn ang="0">
                  <a:pos x="17" y="721"/>
                </a:cxn>
                <a:cxn ang="0">
                  <a:pos x="0" y="625"/>
                </a:cxn>
                <a:cxn ang="0">
                  <a:pos x="26" y="590"/>
                </a:cxn>
                <a:cxn ang="0">
                  <a:pos x="53" y="564"/>
                </a:cxn>
                <a:cxn ang="0">
                  <a:pos x="88" y="573"/>
                </a:cxn>
                <a:cxn ang="0">
                  <a:pos x="123" y="590"/>
                </a:cxn>
                <a:cxn ang="0">
                  <a:pos x="123" y="625"/>
                </a:cxn>
                <a:cxn ang="0">
                  <a:pos x="106" y="660"/>
                </a:cxn>
                <a:cxn ang="0">
                  <a:pos x="70" y="686"/>
                </a:cxn>
                <a:cxn ang="0">
                  <a:pos x="61" y="712"/>
                </a:cxn>
                <a:cxn ang="0">
                  <a:pos x="106" y="738"/>
                </a:cxn>
                <a:cxn ang="0">
                  <a:pos x="141" y="747"/>
                </a:cxn>
                <a:cxn ang="0">
                  <a:pos x="229" y="721"/>
                </a:cxn>
                <a:cxn ang="0">
                  <a:pos x="326" y="590"/>
                </a:cxn>
                <a:cxn ang="0">
                  <a:pos x="459" y="70"/>
                </a:cxn>
                <a:cxn ang="0">
                  <a:pos x="459" y="61"/>
                </a:cxn>
                <a:cxn ang="0">
                  <a:pos x="450" y="43"/>
                </a:cxn>
                <a:cxn ang="0">
                  <a:pos x="424" y="43"/>
                </a:cxn>
                <a:cxn ang="0">
                  <a:pos x="388" y="35"/>
                </a:cxn>
                <a:cxn ang="0">
                  <a:pos x="344" y="35"/>
                </a:cxn>
                <a:cxn ang="0">
                  <a:pos x="318" y="26"/>
                </a:cxn>
                <a:cxn ang="0">
                  <a:pos x="326" y="9"/>
                </a:cxn>
                <a:cxn ang="0">
                  <a:pos x="335" y="0"/>
                </a:cxn>
              </a:cxnLst>
              <a:rect l="0" t="0" r="r" b="b"/>
              <a:pathLst>
                <a:path w="653" h="773">
                  <a:moveTo>
                    <a:pt x="344" y="0"/>
                  </a:moveTo>
                  <a:lnTo>
                    <a:pt x="432" y="0"/>
                  </a:lnTo>
                  <a:lnTo>
                    <a:pt x="459" y="0"/>
                  </a:lnTo>
                  <a:lnTo>
                    <a:pt x="494" y="0"/>
                  </a:lnTo>
                  <a:lnTo>
                    <a:pt x="521" y="0"/>
                  </a:lnTo>
                  <a:lnTo>
                    <a:pt x="547" y="0"/>
                  </a:lnTo>
                  <a:lnTo>
                    <a:pt x="583" y="0"/>
                  </a:lnTo>
                  <a:lnTo>
                    <a:pt x="618" y="0"/>
                  </a:lnTo>
                  <a:lnTo>
                    <a:pt x="645" y="0"/>
                  </a:lnTo>
                  <a:lnTo>
                    <a:pt x="653" y="0"/>
                  </a:lnTo>
                  <a:lnTo>
                    <a:pt x="653" y="0"/>
                  </a:lnTo>
                  <a:lnTo>
                    <a:pt x="653" y="9"/>
                  </a:lnTo>
                  <a:lnTo>
                    <a:pt x="653" y="26"/>
                  </a:lnTo>
                  <a:lnTo>
                    <a:pt x="645" y="35"/>
                  </a:lnTo>
                  <a:lnTo>
                    <a:pt x="636" y="35"/>
                  </a:lnTo>
                  <a:lnTo>
                    <a:pt x="627" y="35"/>
                  </a:lnTo>
                  <a:lnTo>
                    <a:pt x="600" y="35"/>
                  </a:lnTo>
                  <a:lnTo>
                    <a:pt x="583" y="43"/>
                  </a:lnTo>
                  <a:lnTo>
                    <a:pt x="565" y="52"/>
                  </a:lnTo>
                  <a:lnTo>
                    <a:pt x="565" y="61"/>
                  </a:lnTo>
                  <a:lnTo>
                    <a:pt x="556" y="78"/>
                  </a:lnTo>
                  <a:lnTo>
                    <a:pt x="424" y="599"/>
                  </a:lnTo>
                  <a:lnTo>
                    <a:pt x="388" y="669"/>
                  </a:lnTo>
                  <a:lnTo>
                    <a:pt x="326" y="729"/>
                  </a:lnTo>
                  <a:lnTo>
                    <a:pt x="247" y="764"/>
                  </a:lnTo>
                  <a:lnTo>
                    <a:pt x="159" y="773"/>
                  </a:lnTo>
                  <a:lnTo>
                    <a:pt x="79" y="755"/>
                  </a:lnTo>
                  <a:lnTo>
                    <a:pt x="17" y="721"/>
                  </a:lnTo>
                  <a:lnTo>
                    <a:pt x="0" y="651"/>
                  </a:lnTo>
                  <a:lnTo>
                    <a:pt x="0" y="625"/>
                  </a:lnTo>
                  <a:lnTo>
                    <a:pt x="8" y="599"/>
                  </a:lnTo>
                  <a:lnTo>
                    <a:pt x="26" y="590"/>
                  </a:lnTo>
                  <a:lnTo>
                    <a:pt x="35" y="573"/>
                  </a:lnTo>
                  <a:lnTo>
                    <a:pt x="53" y="564"/>
                  </a:lnTo>
                  <a:lnTo>
                    <a:pt x="70" y="564"/>
                  </a:lnTo>
                  <a:lnTo>
                    <a:pt x="88" y="573"/>
                  </a:lnTo>
                  <a:lnTo>
                    <a:pt x="106" y="582"/>
                  </a:lnTo>
                  <a:lnTo>
                    <a:pt x="123" y="590"/>
                  </a:lnTo>
                  <a:lnTo>
                    <a:pt x="123" y="616"/>
                  </a:lnTo>
                  <a:lnTo>
                    <a:pt x="123" y="625"/>
                  </a:lnTo>
                  <a:lnTo>
                    <a:pt x="114" y="642"/>
                  </a:lnTo>
                  <a:lnTo>
                    <a:pt x="106" y="660"/>
                  </a:lnTo>
                  <a:lnTo>
                    <a:pt x="97" y="669"/>
                  </a:lnTo>
                  <a:lnTo>
                    <a:pt x="70" y="686"/>
                  </a:lnTo>
                  <a:lnTo>
                    <a:pt x="44" y="686"/>
                  </a:lnTo>
                  <a:lnTo>
                    <a:pt x="61" y="712"/>
                  </a:lnTo>
                  <a:lnTo>
                    <a:pt x="79" y="729"/>
                  </a:lnTo>
                  <a:lnTo>
                    <a:pt x="106" y="738"/>
                  </a:lnTo>
                  <a:lnTo>
                    <a:pt x="123" y="738"/>
                  </a:lnTo>
                  <a:lnTo>
                    <a:pt x="141" y="747"/>
                  </a:lnTo>
                  <a:lnTo>
                    <a:pt x="159" y="747"/>
                  </a:lnTo>
                  <a:lnTo>
                    <a:pt x="229" y="721"/>
                  </a:lnTo>
                  <a:lnTo>
                    <a:pt x="291" y="669"/>
                  </a:lnTo>
                  <a:lnTo>
                    <a:pt x="326" y="590"/>
                  </a:lnTo>
                  <a:lnTo>
                    <a:pt x="450" y="87"/>
                  </a:lnTo>
                  <a:lnTo>
                    <a:pt x="459" y="70"/>
                  </a:lnTo>
                  <a:lnTo>
                    <a:pt x="459" y="70"/>
                  </a:lnTo>
                  <a:lnTo>
                    <a:pt x="459" y="61"/>
                  </a:lnTo>
                  <a:lnTo>
                    <a:pt x="459" y="52"/>
                  </a:lnTo>
                  <a:lnTo>
                    <a:pt x="450" y="43"/>
                  </a:lnTo>
                  <a:lnTo>
                    <a:pt x="441" y="43"/>
                  </a:lnTo>
                  <a:lnTo>
                    <a:pt x="424" y="43"/>
                  </a:lnTo>
                  <a:lnTo>
                    <a:pt x="397" y="35"/>
                  </a:lnTo>
                  <a:lnTo>
                    <a:pt x="388" y="35"/>
                  </a:lnTo>
                  <a:lnTo>
                    <a:pt x="362" y="35"/>
                  </a:lnTo>
                  <a:lnTo>
                    <a:pt x="344" y="35"/>
                  </a:lnTo>
                  <a:lnTo>
                    <a:pt x="326" y="35"/>
                  </a:lnTo>
                  <a:lnTo>
                    <a:pt x="318" y="26"/>
                  </a:lnTo>
                  <a:lnTo>
                    <a:pt x="318" y="17"/>
                  </a:lnTo>
                  <a:lnTo>
                    <a:pt x="326" y="9"/>
                  </a:lnTo>
                  <a:lnTo>
                    <a:pt x="326" y="0"/>
                  </a:lnTo>
                  <a:lnTo>
                    <a:pt x="335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8" name="Freeform 64"/>
            <p:cNvSpPr>
              <a:spLocks/>
            </p:cNvSpPr>
            <p:nvPr/>
          </p:nvSpPr>
          <p:spPr bwMode="auto">
            <a:xfrm>
              <a:off x="23810" y="4043"/>
              <a:ext cx="416" cy="529"/>
            </a:xfrm>
            <a:custGeom>
              <a:avLst/>
              <a:gdLst/>
              <a:ahLst/>
              <a:cxnLst>
                <a:cxn ang="0">
                  <a:pos x="292" y="17"/>
                </a:cxn>
                <a:cxn ang="0">
                  <a:pos x="380" y="113"/>
                </a:cxn>
                <a:cxn ang="0">
                  <a:pos x="372" y="156"/>
                </a:cxn>
                <a:cxn ang="0">
                  <a:pos x="336" y="208"/>
                </a:cxn>
                <a:cxn ang="0">
                  <a:pos x="265" y="243"/>
                </a:cxn>
                <a:cxn ang="0">
                  <a:pos x="389" y="321"/>
                </a:cxn>
                <a:cxn ang="0">
                  <a:pos x="398" y="434"/>
                </a:cxn>
                <a:cxn ang="0">
                  <a:pos x="292" y="521"/>
                </a:cxn>
                <a:cxn ang="0">
                  <a:pos x="124" y="521"/>
                </a:cxn>
                <a:cxn ang="0">
                  <a:pos x="18" y="468"/>
                </a:cxn>
                <a:cxn ang="0">
                  <a:pos x="9" y="390"/>
                </a:cxn>
                <a:cxn ang="0">
                  <a:pos x="36" y="364"/>
                </a:cxn>
                <a:cxn ang="0">
                  <a:pos x="71" y="364"/>
                </a:cxn>
                <a:cxn ang="0">
                  <a:pos x="98" y="390"/>
                </a:cxn>
                <a:cxn ang="0">
                  <a:pos x="98" y="425"/>
                </a:cxn>
                <a:cxn ang="0">
                  <a:pos x="80" y="451"/>
                </a:cxn>
                <a:cxn ang="0">
                  <a:pos x="115" y="486"/>
                </a:cxn>
                <a:cxn ang="0">
                  <a:pos x="204" y="495"/>
                </a:cxn>
                <a:cxn ang="0">
                  <a:pos x="265" y="486"/>
                </a:cxn>
                <a:cxn ang="0">
                  <a:pos x="301" y="442"/>
                </a:cxn>
                <a:cxn ang="0">
                  <a:pos x="319" y="382"/>
                </a:cxn>
                <a:cxn ang="0">
                  <a:pos x="301" y="312"/>
                </a:cxn>
                <a:cxn ang="0">
                  <a:pos x="265" y="269"/>
                </a:cxn>
                <a:cxn ang="0">
                  <a:pos x="195" y="260"/>
                </a:cxn>
                <a:cxn ang="0">
                  <a:pos x="151" y="260"/>
                </a:cxn>
                <a:cxn ang="0">
                  <a:pos x="133" y="251"/>
                </a:cxn>
                <a:cxn ang="0">
                  <a:pos x="124" y="234"/>
                </a:cxn>
                <a:cxn ang="0">
                  <a:pos x="142" y="234"/>
                </a:cxn>
                <a:cxn ang="0">
                  <a:pos x="168" y="234"/>
                </a:cxn>
                <a:cxn ang="0">
                  <a:pos x="221" y="225"/>
                </a:cxn>
                <a:cxn ang="0">
                  <a:pos x="265" y="191"/>
                </a:cxn>
                <a:cxn ang="0">
                  <a:pos x="292" y="156"/>
                </a:cxn>
                <a:cxn ang="0">
                  <a:pos x="301" y="113"/>
                </a:cxn>
                <a:cxn ang="0">
                  <a:pos x="283" y="60"/>
                </a:cxn>
                <a:cxn ang="0">
                  <a:pos x="239" y="34"/>
                </a:cxn>
                <a:cxn ang="0">
                  <a:pos x="186" y="26"/>
                </a:cxn>
                <a:cxn ang="0">
                  <a:pos x="133" y="34"/>
                </a:cxn>
                <a:cxn ang="0">
                  <a:pos x="80" y="69"/>
                </a:cxn>
                <a:cxn ang="0">
                  <a:pos x="115" y="87"/>
                </a:cxn>
                <a:cxn ang="0">
                  <a:pos x="124" y="113"/>
                </a:cxn>
                <a:cxn ang="0">
                  <a:pos x="106" y="147"/>
                </a:cxn>
                <a:cxn ang="0">
                  <a:pos x="80" y="156"/>
                </a:cxn>
                <a:cxn ang="0">
                  <a:pos x="53" y="147"/>
                </a:cxn>
                <a:cxn ang="0">
                  <a:pos x="36" y="130"/>
                </a:cxn>
                <a:cxn ang="0">
                  <a:pos x="45" y="60"/>
                </a:cxn>
                <a:cxn ang="0">
                  <a:pos x="142" y="8"/>
                </a:cxn>
              </a:cxnLst>
              <a:rect l="0" t="0" r="r" b="b"/>
              <a:pathLst>
                <a:path w="416" h="529">
                  <a:moveTo>
                    <a:pt x="204" y="0"/>
                  </a:moveTo>
                  <a:lnTo>
                    <a:pt x="292" y="17"/>
                  </a:lnTo>
                  <a:lnTo>
                    <a:pt x="363" y="52"/>
                  </a:lnTo>
                  <a:lnTo>
                    <a:pt x="380" y="113"/>
                  </a:lnTo>
                  <a:lnTo>
                    <a:pt x="380" y="130"/>
                  </a:lnTo>
                  <a:lnTo>
                    <a:pt x="372" y="156"/>
                  </a:lnTo>
                  <a:lnTo>
                    <a:pt x="363" y="182"/>
                  </a:lnTo>
                  <a:lnTo>
                    <a:pt x="336" y="208"/>
                  </a:lnTo>
                  <a:lnTo>
                    <a:pt x="310" y="225"/>
                  </a:lnTo>
                  <a:lnTo>
                    <a:pt x="265" y="243"/>
                  </a:lnTo>
                  <a:lnTo>
                    <a:pt x="345" y="269"/>
                  </a:lnTo>
                  <a:lnTo>
                    <a:pt x="389" y="321"/>
                  </a:lnTo>
                  <a:lnTo>
                    <a:pt x="416" y="382"/>
                  </a:lnTo>
                  <a:lnTo>
                    <a:pt x="398" y="434"/>
                  </a:lnTo>
                  <a:lnTo>
                    <a:pt x="354" y="486"/>
                  </a:lnTo>
                  <a:lnTo>
                    <a:pt x="292" y="521"/>
                  </a:lnTo>
                  <a:lnTo>
                    <a:pt x="204" y="529"/>
                  </a:lnTo>
                  <a:lnTo>
                    <a:pt x="124" y="521"/>
                  </a:lnTo>
                  <a:lnTo>
                    <a:pt x="62" y="503"/>
                  </a:lnTo>
                  <a:lnTo>
                    <a:pt x="18" y="468"/>
                  </a:lnTo>
                  <a:lnTo>
                    <a:pt x="0" y="416"/>
                  </a:lnTo>
                  <a:lnTo>
                    <a:pt x="9" y="390"/>
                  </a:lnTo>
                  <a:lnTo>
                    <a:pt x="18" y="373"/>
                  </a:lnTo>
                  <a:lnTo>
                    <a:pt x="36" y="364"/>
                  </a:lnTo>
                  <a:lnTo>
                    <a:pt x="53" y="364"/>
                  </a:lnTo>
                  <a:lnTo>
                    <a:pt x="71" y="364"/>
                  </a:lnTo>
                  <a:lnTo>
                    <a:pt x="89" y="382"/>
                  </a:lnTo>
                  <a:lnTo>
                    <a:pt x="98" y="390"/>
                  </a:lnTo>
                  <a:lnTo>
                    <a:pt x="98" y="416"/>
                  </a:lnTo>
                  <a:lnTo>
                    <a:pt x="98" y="425"/>
                  </a:lnTo>
                  <a:lnTo>
                    <a:pt x="89" y="442"/>
                  </a:lnTo>
                  <a:lnTo>
                    <a:pt x="80" y="451"/>
                  </a:lnTo>
                  <a:lnTo>
                    <a:pt x="62" y="460"/>
                  </a:lnTo>
                  <a:lnTo>
                    <a:pt x="115" y="486"/>
                  </a:lnTo>
                  <a:lnTo>
                    <a:pt x="168" y="495"/>
                  </a:lnTo>
                  <a:lnTo>
                    <a:pt x="204" y="495"/>
                  </a:lnTo>
                  <a:lnTo>
                    <a:pt x="230" y="495"/>
                  </a:lnTo>
                  <a:lnTo>
                    <a:pt x="265" y="486"/>
                  </a:lnTo>
                  <a:lnTo>
                    <a:pt x="283" y="468"/>
                  </a:lnTo>
                  <a:lnTo>
                    <a:pt x="301" y="442"/>
                  </a:lnTo>
                  <a:lnTo>
                    <a:pt x="319" y="416"/>
                  </a:lnTo>
                  <a:lnTo>
                    <a:pt x="319" y="382"/>
                  </a:lnTo>
                  <a:lnTo>
                    <a:pt x="319" y="338"/>
                  </a:lnTo>
                  <a:lnTo>
                    <a:pt x="301" y="312"/>
                  </a:lnTo>
                  <a:lnTo>
                    <a:pt x="283" y="286"/>
                  </a:lnTo>
                  <a:lnTo>
                    <a:pt x="265" y="269"/>
                  </a:lnTo>
                  <a:lnTo>
                    <a:pt x="230" y="260"/>
                  </a:lnTo>
                  <a:lnTo>
                    <a:pt x="195" y="260"/>
                  </a:lnTo>
                  <a:lnTo>
                    <a:pt x="195" y="260"/>
                  </a:lnTo>
                  <a:lnTo>
                    <a:pt x="151" y="260"/>
                  </a:lnTo>
                  <a:lnTo>
                    <a:pt x="133" y="260"/>
                  </a:lnTo>
                  <a:lnTo>
                    <a:pt x="133" y="251"/>
                  </a:lnTo>
                  <a:lnTo>
                    <a:pt x="124" y="243"/>
                  </a:lnTo>
                  <a:lnTo>
                    <a:pt x="124" y="234"/>
                  </a:lnTo>
                  <a:lnTo>
                    <a:pt x="133" y="234"/>
                  </a:lnTo>
                  <a:lnTo>
                    <a:pt x="142" y="234"/>
                  </a:lnTo>
                  <a:lnTo>
                    <a:pt x="159" y="234"/>
                  </a:lnTo>
                  <a:lnTo>
                    <a:pt x="168" y="234"/>
                  </a:lnTo>
                  <a:lnTo>
                    <a:pt x="186" y="234"/>
                  </a:lnTo>
                  <a:lnTo>
                    <a:pt x="221" y="225"/>
                  </a:lnTo>
                  <a:lnTo>
                    <a:pt x="248" y="208"/>
                  </a:lnTo>
                  <a:lnTo>
                    <a:pt x="265" y="191"/>
                  </a:lnTo>
                  <a:lnTo>
                    <a:pt x="283" y="173"/>
                  </a:lnTo>
                  <a:lnTo>
                    <a:pt x="292" y="156"/>
                  </a:lnTo>
                  <a:lnTo>
                    <a:pt x="301" y="130"/>
                  </a:lnTo>
                  <a:lnTo>
                    <a:pt x="301" y="113"/>
                  </a:lnTo>
                  <a:lnTo>
                    <a:pt x="301" y="78"/>
                  </a:lnTo>
                  <a:lnTo>
                    <a:pt x="283" y="60"/>
                  </a:lnTo>
                  <a:lnTo>
                    <a:pt x="265" y="43"/>
                  </a:lnTo>
                  <a:lnTo>
                    <a:pt x="239" y="34"/>
                  </a:lnTo>
                  <a:lnTo>
                    <a:pt x="204" y="26"/>
                  </a:lnTo>
                  <a:lnTo>
                    <a:pt x="186" y="26"/>
                  </a:lnTo>
                  <a:lnTo>
                    <a:pt x="159" y="34"/>
                  </a:lnTo>
                  <a:lnTo>
                    <a:pt x="133" y="34"/>
                  </a:lnTo>
                  <a:lnTo>
                    <a:pt x="106" y="52"/>
                  </a:lnTo>
                  <a:lnTo>
                    <a:pt x="80" y="69"/>
                  </a:lnTo>
                  <a:lnTo>
                    <a:pt x="98" y="78"/>
                  </a:lnTo>
                  <a:lnTo>
                    <a:pt x="115" y="87"/>
                  </a:lnTo>
                  <a:lnTo>
                    <a:pt x="115" y="95"/>
                  </a:lnTo>
                  <a:lnTo>
                    <a:pt x="124" y="113"/>
                  </a:lnTo>
                  <a:lnTo>
                    <a:pt x="115" y="130"/>
                  </a:lnTo>
                  <a:lnTo>
                    <a:pt x="106" y="147"/>
                  </a:lnTo>
                  <a:lnTo>
                    <a:pt x="89" y="147"/>
                  </a:lnTo>
                  <a:lnTo>
                    <a:pt x="80" y="156"/>
                  </a:lnTo>
                  <a:lnTo>
                    <a:pt x="62" y="156"/>
                  </a:lnTo>
                  <a:lnTo>
                    <a:pt x="53" y="147"/>
                  </a:lnTo>
                  <a:lnTo>
                    <a:pt x="45" y="139"/>
                  </a:lnTo>
                  <a:lnTo>
                    <a:pt x="36" y="130"/>
                  </a:lnTo>
                  <a:lnTo>
                    <a:pt x="27" y="113"/>
                  </a:lnTo>
                  <a:lnTo>
                    <a:pt x="45" y="60"/>
                  </a:lnTo>
                  <a:lnTo>
                    <a:pt x="80" y="26"/>
                  </a:lnTo>
                  <a:lnTo>
                    <a:pt x="142" y="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9" name="Freeform 65"/>
            <p:cNvSpPr>
              <a:spLocks/>
            </p:cNvSpPr>
            <p:nvPr/>
          </p:nvSpPr>
          <p:spPr bwMode="auto">
            <a:xfrm>
              <a:off x="24597" y="3800"/>
              <a:ext cx="371" cy="1562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2" y="0"/>
                </a:cxn>
                <a:cxn ang="0">
                  <a:pos x="371" y="8"/>
                </a:cxn>
                <a:cxn ang="0">
                  <a:pos x="371" y="17"/>
                </a:cxn>
                <a:cxn ang="0">
                  <a:pos x="371" y="17"/>
                </a:cxn>
                <a:cxn ang="0">
                  <a:pos x="371" y="26"/>
                </a:cxn>
                <a:cxn ang="0">
                  <a:pos x="362" y="26"/>
                </a:cxn>
                <a:cxn ang="0">
                  <a:pos x="353" y="43"/>
                </a:cxn>
                <a:cxn ang="0">
                  <a:pos x="247" y="165"/>
                </a:cxn>
                <a:cxn ang="0">
                  <a:pos x="177" y="303"/>
                </a:cxn>
                <a:cxn ang="0">
                  <a:pos x="132" y="460"/>
                </a:cxn>
                <a:cxn ang="0">
                  <a:pos x="106" y="616"/>
                </a:cxn>
                <a:cxn ang="0">
                  <a:pos x="97" y="781"/>
                </a:cxn>
                <a:cxn ang="0">
                  <a:pos x="106" y="929"/>
                </a:cxn>
                <a:cxn ang="0">
                  <a:pos x="124" y="1085"/>
                </a:cxn>
                <a:cxn ang="0">
                  <a:pos x="168" y="1241"/>
                </a:cxn>
                <a:cxn ang="0">
                  <a:pos x="247" y="1380"/>
                </a:cxn>
                <a:cxn ang="0">
                  <a:pos x="344" y="1510"/>
                </a:cxn>
                <a:cxn ang="0">
                  <a:pos x="362" y="1527"/>
                </a:cxn>
                <a:cxn ang="0">
                  <a:pos x="371" y="1536"/>
                </a:cxn>
                <a:cxn ang="0">
                  <a:pos x="371" y="1545"/>
                </a:cxn>
                <a:cxn ang="0">
                  <a:pos x="371" y="1545"/>
                </a:cxn>
                <a:cxn ang="0">
                  <a:pos x="371" y="1545"/>
                </a:cxn>
                <a:cxn ang="0">
                  <a:pos x="371" y="1545"/>
                </a:cxn>
                <a:cxn ang="0">
                  <a:pos x="371" y="1554"/>
                </a:cxn>
                <a:cxn ang="0">
                  <a:pos x="362" y="1562"/>
                </a:cxn>
                <a:cxn ang="0">
                  <a:pos x="353" y="1562"/>
                </a:cxn>
                <a:cxn ang="0">
                  <a:pos x="336" y="1554"/>
                </a:cxn>
                <a:cxn ang="0">
                  <a:pos x="291" y="1519"/>
                </a:cxn>
                <a:cxn ang="0">
                  <a:pos x="230" y="1458"/>
                </a:cxn>
                <a:cxn ang="0">
                  <a:pos x="168" y="1371"/>
                </a:cxn>
                <a:cxn ang="0">
                  <a:pos x="106" y="1267"/>
                </a:cxn>
                <a:cxn ang="0">
                  <a:pos x="44" y="1093"/>
                </a:cxn>
                <a:cxn ang="0">
                  <a:pos x="9" y="920"/>
                </a:cxn>
                <a:cxn ang="0">
                  <a:pos x="0" y="781"/>
                </a:cxn>
                <a:cxn ang="0">
                  <a:pos x="9" y="633"/>
                </a:cxn>
                <a:cxn ang="0">
                  <a:pos x="44" y="477"/>
                </a:cxn>
                <a:cxn ang="0">
                  <a:pos x="106" y="303"/>
                </a:cxn>
                <a:cxn ang="0">
                  <a:pos x="168" y="199"/>
                </a:cxn>
                <a:cxn ang="0">
                  <a:pos x="230" y="113"/>
                </a:cxn>
                <a:cxn ang="0">
                  <a:pos x="291" y="52"/>
                </a:cxn>
                <a:cxn ang="0">
                  <a:pos x="336" y="8"/>
                </a:cxn>
                <a:cxn ang="0">
                  <a:pos x="353" y="0"/>
                </a:cxn>
              </a:cxnLst>
              <a:rect l="0" t="0" r="r" b="b"/>
              <a:pathLst>
                <a:path w="371" h="1562">
                  <a:moveTo>
                    <a:pt x="353" y="0"/>
                  </a:moveTo>
                  <a:lnTo>
                    <a:pt x="362" y="0"/>
                  </a:lnTo>
                  <a:lnTo>
                    <a:pt x="371" y="8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26"/>
                  </a:lnTo>
                  <a:lnTo>
                    <a:pt x="362" y="26"/>
                  </a:lnTo>
                  <a:lnTo>
                    <a:pt x="353" y="43"/>
                  </a:lnTo>
                  <a:lnTo>
                    <a:pt x="247" y="165"/>
                  </a:lnTo>
                  <a:lnTo>
                    <a:pt x="177" y="303"/>
                  </a:lnTo>
                  <a:lnTo>
                    <a:pt x="132" y="460"/>
                  </a:lnTo>
                  <a:lnTo>
                    <a:pt x="106" y="616"/>
                  </a:lnTo>
                  <a:lnTo>
                    <a:pt x="97" y="781"/>
                  </a:lnTo>
                  <a:lnTo>
                    <a:pt x="106" y="929"/>
                  </a:lnTo>
                  <a:lnTo>
                    <a:pt x="124" y="1085"/>
                  </a:lnTo>
                  <a:lnTo>
                    <a:pt x="168" y="1241"/>
                  </a:lnTo>
                  <a:lnTo>
                    <a:pt x="247" y="1380"/>
                  </a:lnTo>
                  <a:lnTo>
                    <a:pt x="344" y="1510"/>
                  </a:lnTo>
                  <a:lnTo>
                    <a:pt x="362" y="1527"/>
                  </a:lnTo>
                  <a:lnTo>
                    <a:pt x="371" y="1536"/>
                  </a:lnTo>
                  <a:lnTo>
                    <a:pt x="371" y="1545"/>
                  </a:lnTo>
                  <a:lnTo>
                    <a:pt x="371" y="1545"/>
                  </a:lnTo>
                  <a:lnTo>
                    <a:pt x="371" y="1545"/>
                  </a:lnTo>
                  <a:lnTo>
                    <a:pt x="371" y="1545"/>
                  </a:lnTo>
                  <a:lnTo>
                    <a:pt x="371" y="1554"/>
                  </a:lnTo>
                  <a:lnTo>
                    <a:pt x="362" y="1562"/>
                  </a:lnTo>
                  <a:lnTo>
                    <a:pt x="353" y="1562"/>
                  </a:lnTo>
                  <a:lnTo>
                    <a:pt x="336" y="1554"/>
                  </a:lnTo>
                  <a:lnTo>
                    <a:pt x="291" y="1519"/>
                  </a:lnTo>
                  <a:lnTo>
                    <a:pt x="230" y="1458"/>
                  </a:lnTo>
                  <a:lnTo>
                    <a:pt x="168" y="1371"/>
                  </a:lnTo>
                  <a:lnTo>
                    <a:pt x="106" y="1267"/>
                  </a:lnTo>
                  <a:lnTo>
                    <a:pt x="44" y="1093"/>
                  </a:lnTo>
                  <a:lnTo>
                    <a:pt x="9" y="920"/>
                  </a:lnTo>
                  <a:lnTo>
                    <a:pt x="0" y="781"/>
                  </a:lnTo>
                  <a:lnTo>
                    <a:pt x="9" y="633"/>
                  </a:lnTo>
                  <a:lnTo>
                    <a:pt x="44" y="477"/>
                  </a:lnTo>
                  <a:lnTo>
                    <a:pt x="106" y="303"/>
                  </a:lnTo>
                  <a:lnTo>
                    <a:pt x="168" y="199"/>
                  </a:lnTo>
                  <a:lnTo>
                    <a:pt x="230" y="113"/>
                  </a:lnTo>
                  <a:lnTo>
                    <a:pt x="291" y="52"/>
                  </a:lnTo>
                  <a:lnTo>
                    <a:pt x="336" y="8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0" name="Freeform 66"/>
            <p:cNvSpPr>
              <a:spLocks/>
            </p:cNvSpPr>
            <p:nvPr/>
          </p:nvSpPr>
          <p:spPr bwMode="auto">
            <a:xfrm>
              <a:off x="25189" y="4546"/>
              <a:ext cx="972" cy="61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919" y="0"/>
                </a:cxn>
                <a:cxn ang="0">
                  <a:pos x="937" y="0"/>
                </a:cxn>
                <a:cxn ang="0">
                  <a:pos x="954" y="9"/>
                </a:cxn>
                <a:cxn ang="0">
                  <a:pos x="963" y="9"/>
                </a:cxn>
                <a:cxn ang="0">
                  <a:pos x="972" y="18"/>
                </a:cxn>
                <a:cxn ang="0">
                  <a:pos x="972" y="35"/>
                </a:cxn>
                <a:cxn ang="0">
                  <a:pos x="972" y="52"/>
                </a:cxn>
                <a:cxn ang="0">
                  <a:pos x="963" y="61"/>
                </a:cxn>
                <a:cxn ang="0">
                  <a:pos x="954" y="61"/>
                </a:cxn>
                <a:cxn ang="0">
                  <a:pos x="937" y="61"/>
                </a:cxn>
                <a:cxn ang="0">
                  <a:pos x="919" y="61"/>
                </a:cxn>
                <a:cxn ang="0">
                  <a:pos x="53" y="61"/>
                </a:cxn>
                <a:cxn ang="0">
                  <a:pos x="44" y="61"/>
                </a:cxn>
                <a:cxn ang="0">
                  <a:pos x="26" y="61"/>
                </a:cxn>
                <a:cxn ang="0">
                  <a:pos x="18" y="61"/>
                </a:cxn>
                <a:cxn ang="0">
                  <a:pos x="9" y="52"/>
                </a:cxn>
                <a:cxn ang="0">
                  <a:pos x="0" y="35"/>
                </a:cxn>
                <a:cxn ang="0">
                  <a:pos x="9" y="18"/>
                </a:cxn>
                <a:cxn ang="0">
                  <a:pos x="18" y="9"/>
                </a:cxn>
                <a:cxn ang="0">
                  <a:pos x="26" y="9"/>
                </a:cxn>
                <a:cxn ang="0">
                  <a:pos x="44" y="0"/>
                </a:cxn>
                <a:cxn ang="0">
                  <a:pos x="53" y="0"/>
                </a:cxn>
              </a:cxnLst>
              <a:rect l="0" t="0" r="r" b="b"/>
              <a:pathLst>
                <a:path w="972" h="61">
                  <a:moveTo>
                    <a:pt x="53" y="0"/>
                  </a:moveTo>
                  <a:lnTo>
                    <a:pt x="919" y="0"/>
                  </a:lnTo>
                  <a:lnTo>
                    <a:pt x="937" y="0"/>
                  </a:lnTo>
                  <a:lnTo>
                    <a:pt x="954" y="9"/>
                  </a:lnTo>
                  <a:lnTo>
                    <a:pt x="963" y="9"/>
                  </a:lnTo>
                  <a:lnTo>
                    <a:pt x="972" y="18"/>
                  </a:lnTo>
                  <a:lnTo>
                    <a:pt x="972" y="35"/>
                  </a:lnTo>
                  <a:lnTo>
                    <a:pt x="972" y="52"/>
                  </a:lnTo>
                  <a:lnTo>
                    <a:pt x="963" y="61"/>
                  </a:lnTo>
                  <a:lnTo>
                    <a:pt x="954" y="61"/>
                  </a:lnTo>
                  <a:lnTo>
                    <a:pt x="937" y="61"/>
                  </a:lnTo>
                  <a:lnTo>
                    <a:pt x="919" y="61"/>
                  </a:lnTo>
                  <a:lnTo>
                    <a:pt x="53" y="61"/>
                  </a:lnTo>
                  <a:lnTo>
                    <a:pt x="44" y="61"/>
                  </a:lnTo>
                  <a:lnTo>
                    <a:pt x="26" y="61"/>
                  </a:lnTo>
                  <a:lnTo>
                    <a:pt x="18" y="61"/>
                  </a:lnTo>
                  <a:lnTo>
                    <a:pt x="9" y="52"/>
                  </a:lnTo>
                  <a:lnTo>
                    <a:pt x="0" y="35"/>
                  </a:lnTo>
                  <a:lnTo>
                    <a:pt x="9" y="18"/>
                  </a:lnTo>
                  <a:lnTo>
                    <a:pt x="18" y="9"/>
                  </a:lnTo>
                  <a:lnTo>
                    <a:pt x="26" y="9"/>
                  </a:lnTo>
                  <a:lnTo>
                    <a:pt x="44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1" name="Freeform 67"/>
            <p:cNvSpPr>
              <a:spLocks/>
            </p:cNvSpPr>
            <p:nvPr/>
          </p:nvSpPr>
          <p:spPr bwMode="auto">
            <a:xfrm>
              <a:off x="26355" y="4277"/>
              <a:ext cx="734" cy="1016"/>
            </a:xfrm>
            <a:custGeom>
              <a:avLst/>
              <a:gdLst/>
              <a:ahLst/>
              <a:cxnLst>
                <a:cxn ang="0">
                  <a:pos x="248" y="9"/>
                </a:cxn>
                <a:cxn ang="0">
                  <a:pos x="301" y="44"/>
                </a:cxn>
                <a:cxn ang="0">
                  <a:pos x="336" y="96"/>
                </a:cxn>
                <a:cxn ang="0">
                  <a:pos x="336" y="148"/>
                </a:cxn>
                <a:cxn ang="0">
                  <a:pos x="327" y="182"/>
                </a:cxn>
                <a:cxn ang="0">
                  <a:pos x="310" y="243"/>
                </a:cxn>
                <a:cxn ang="0">
                  <a:pos x="239" y="469"/>
                </a:cxn>
                <a:cxn ang="0">
                  <a:pos x="230" y="573"/>
                </a:cxn>
                <a:cxn ang="0">
                  <a:pos x="239" y="625"/>
                </a:cxn>
                <a:cxn ang="0">
                  <a:pos x="274" y="660"/>
                </a:cxn>
                <a:cxn ang="0">
                  <a:pos x="327" y="677"/>
                </a:cxn>
                <a:cxn ang="0">
                  <a:pos x="451" y="616"/>
                </a:cxn>
                <a:cxn ang="0">
                  <a:pos x="504" y="547"/>
                </a:cxn>
                <a:cxn ang="0">
                  <a:pos x="592" y="200"/>
                </a:cxn>
                <a:cxn ang="0">
                  <a:pos x="610" y="122"/>
                </a:cxn>
                <a:cxn ang="0">
                  <a:pos x="628" y="78"/>
                </a:cxn>
                <a:cxn ang="0">
                  <a:pos x="628" y="52"/>
                </a:cxn>
                <a:cxn ang="0">
                  <a:pos x="672" y="26"/>
                </a:cxn>
                <a:cxn ang="0">
                  <a:pos x="707" y="26"/>
                </a:cxn>
                <a:cxn ang="0">
                  <a:pos x="734" y="44"/>
                </a:cxn>
                <a:cxn ang="0">
                  <a:pos x="734" y="70"/>
                </a:cxn>
                <a:cxn ang="0">
                  <a:pos x="734" y="87"/>
                </a:cxn>
                <a:cxn ang="0">
                  <a:pos x="725" y="96"/>
                </a:cxn>
                <a:cxn ang="0">
                  <a:pos x="522" y="816"/>
                </a:cxn>
                <a:cxn ang="0">
                  <a:pos x="318" y="990"/>
                </a:cxn>
                <a:cxn ang="0">
                  <a:pos x="115" y="998"/>
                </a:cxn>
                <a:cxn ang="0">
                  <a:pos x="36" y="877"/>
                </a:cxn>
                <a:cxn ang="0">
                  <a:pos x="44" y="816"/>
                </a:cxn>
                <a:cxn ang="0">
                  <a:pos x="80" y="790"/>
                </a:cxn>
                <a:cxn ang="0">
                  <a:pos x="124" y="781"/>
                </a:cxn>
                <a:cxn ang="0">
                  <a:pos x="142" y="781"/>
                </a:cxn>
                <a:cxn ang="0">
                  <a:pos x="168" y="799"/>
                </a:cxn>
                <a:cxn ang="0">
                  <a:pos x="177" y="833"/>
                </a:cxn>
                <a:cxn ang="0">
                  <a:pos x="168" y="877"/>
                </a:cxn>
                <a:cxn ang="0">
                  <a:pos x="124" y="912"/>
                </a:cxn>
                <a:cxn ang="0">
                  <a:pos x="80" y="920"/>
                </a:cxn>
                <a:cxn ang="0">
                  <a:pos x="115" y="955"/>
                </a:cxn>
                <a:cxn ang="0">
                  <a:pos x="168" y="972"/>
                </a:cxn>
                <a:cxn ang="0">
                  <a:pos x="204" y="981"/>
                </a:cxn>
                <a:cxn ang="0">
                  <a:pos x="327" y="929"/>
                </a:cxn>
                <a:cxn ang="0">
                  <a:pos x="424" y="799"/>
                </a:cxn>
                <a:cxn ang="0">
                  <a:pos x="477" y="642"/>
                </a:cxn>
                <a:cxn ang="0">
                  <a:pos x="318" y="712"/>
                </a:cxn>
                <a:cxn ang="0">
                  <a:pos x="212" y="686"/>
                </a:cxn>
                <a:cxn ang="0">
                  <a:pos x="133" y="599"/>
                </a:cxn>
                <a:cxn ang="0">
                  <a:pos x="133" y="469"/>
                </a:cxn>
                <a:cxn ang="0">
                  <a:pos x="177" y="304"/>
                </a:cxn>
                <a:cxn ang="0">
                  <a:pos x="230" y="165"/>
                </a:cxn>
                <a:cxn ang="0">
                  <a:pos x="248" y="87"/>
                </a:cxn>
                <a:cxn ang="0">
                  <a:pos x="239" y="52"/>
                </a:cxn>
                <a:cxn ang="0">
                  <a:pos x="221" y="44"/>
                </a:cxn>
                <a:cxn ang="0">
                  <a:pos x="204" y="35"/>
                </a:cxn>
                <a:cxn ang="0">
                  <a:pos x="115" y="78"/>
                </a:cxn>
                <a:cxn ang="0">
                  <a:pos x="44" y="234"/>
                </a:cxn>
                <a:cxn ang="0">
                  <a:pos x="36" y="252"/>
                </a:cxn>
                <a:cxn ang="0">
                  <a:pos x="18" y="261"/>
                </a:cxn>
                <a:cxn ang="0">
                  <a:pos x="9" y="261"/>
                </a:cxn>
                <a:cxn ang="0">
                  <a:pos x="0" y="243"/>
                </a:cxn>
                <a:cxn ang="0">
                  <a:pos x="18" y="174"/>
                </a:cxn>
                <a:cxn ang="0">
                  <a:pos x="89" y="61"/>
                </a:cxn>
                <a:cxn ang="0">
                  <a:pos x="212" y="0"/>
                </a:cxn>
              </a:cxnLst>
              <a:rect l="0" t="0" r="r" b="b"/>
              <a:pathLst>
                <a:path w="734" h="1016">
                  <a:moveTo>
                    <a:pt x="212" y="0"/>
                  </a:moveTo>
                  <a:lnTo>
                    <a:pt x="248" y="9"/>
                  </a:lnTo>
                  <a:lnTo>
                    <a:pt x="274" y="17"/>
                  </a:lnTo>
                  <a:lnTo>
                    <a:pt x="301" y="44"/>
                  </a:lnTo>
                  <a:lnTo>
                    <a:pt x="327" y="70"/>
                  </a:lnTo>
                  <a:lnTo>
                    <a:pt x="336" y="96"/>
                  </a:lnTo>
                  <a:lnTo>
                    <a:pt x="336" y="130"/>
                  </a:lnTo>
                  <a:lnTo>
                    <a:pt x="336" y="148"/>
                  </a:lnTo>
                  <a:lnTo>
                    <a:pt x="336" y="165"/>
                  </a:lnTo>
                  <a:lnTo>
                    <a:pt x="327" y="182"/>
                  </a:lnTo>
                  <a:lnTo>
                    <a:pt x="318" y="208"/>
                  </a:lnTo>
                  <a:lnTo>
                    <a:pt x="310" y="243"/>
                  </a:lnTo>
                  <a:lnTo>
                    <a:pt x="265" y="373"/>
                  </a:lnTo>
                  <a:lnTo>
                    <a:pt x="239" y="469"/>
                  </a:lnTo>
                  <a:lnTo>
                    <a:pt x="230" y="556"/>
                  </a:lnTo>
                  <a:lnTo>
                    <a:pt x="230" y="573"/>
                  </a:lnTo>
                  <a:lnTo>
                    <a:pt x="230" y="599"/>
                  </a:lnTo>
                  <a:lnTo>
                    <a:pt x="239" y="625"/>
                  </a:lnTo>
                  <a:lnTo>
                    <a:pt x="257" y="642"/>
                  </a:lnTo>
                  <a:lnTo>
                    <a:pt x="274" y="660"/>
                  </a:lnTo>
                  <a:lnTo>
                    <a:pt x="292" y="677"/>
                  </a:lnTo>
                  <a:lnTo>
                    <a:pt x="327" y="677"/>
                  </a:lnTo>
                  <a:lnTo>
                    <a:pt x="398" y="660"/>
                  </a:lnTo>
                  <a:lnTo>
                    <a:pt x="451" y="616"/>
                  </a:lnTo>
                  <a:lnTo>
                    <a:pt x="486" y="573"/>
                  </a:lnTo>
                  <a:lnTo>
                    <a:pt x="504" y="547"/>
                  </a:lnTo>
                  <a:lnTo>
                    <a:pt x="575" y="261"/>
                  </a:lnTo>
                  <a:lnTo>
                    <a:pt x="592" y="200"/>
                  </a:lnTo>
                  <a:lnTo>
                    <a:pt x="610" y="139"/>
                  </a:lnTo>
                  <a:lnTo>
                    <a:pt x="610" y="122"/>
                  </a:lnTo>
                  <a:lnTo>
                    <a:pt x="619" y="96"/>
                  </a:lnTo>
                  <a:lnTo>
                    <a:pt x="628" y="78"/>
                  </a:lnTo>
                  <a:lnTo>
                    <a:pt x="628" y="61"/>
                  </a:lnTo>
                  <a:lnTo>
                    <a:pt x="628" y="52"/>
                  </a:lnTo>
                  <a:lnTo>
                    <a:pt x="645" y="35"/>
                  </a:lnTo>
                  <a:lnTo>
                    <a:pt x="672" y="26"/>
                  </a:lnTo>
                  <a:lnTo>
                    <a:pt x="690" y="17"/>
                  </a:lnTo>
                  <a:lnTo>
                    <a:pt x="707" y="26"/>
                  </a:lnTo>
                  <a:lnTo>
                    <a:pt x="716" y="35"/>
                  </a:lnTo>
                  <a:lnTo>
                    <a:pt x="734" y="44"/>
                  </a:lnTo>
                  <a:lnTo>
                    <a:pt x="734" y="61"/>
                  </a:lnTo>
                  <a:lnTo>
                    <a:pt x="734" y="70"/>
                  </a:lnTo>
                  <a:lnTo>
                    <a:pt x="734" y="78"/>
                  </a:lnTo>
                  <a:lnTo>
                    <a:pt x="734" y="87"/>
                  </a:lnTo>
                  <a:lnTo>
                    <a:pt x="725" y="96"/>
                  </a:lnTo>
                  <a:lnTo>
                    <a:pt x="725" y="96"/>
                  </a:lnTo>
                  <a:lnTo>
                    <a:pt x="575" y="695"/>
                  </a:lnTo>
                  <a:lnTo>
                    <a:pt x="522" y="816"/>
                  </a:lnTo>
                  <a:lnTo>
                    <a:pt x="433" y="920"/>
                  </a:lnTo>
                  <a:lnTo>
                    <a:pt x="318" y="990"/>
                  </a:lnTo>
                  <a:lnTo>
                    <a:pt x="204" y="1016"/>
                  </a:lnTo>
                  <a:lnTo>
                    <a:pt x="115" y="998"/>
                  </a:lnTo>
                  <a:lnTo>
                    <a:pt x="53" y="946"/>
                  </a:lnTo>
                  <a:lnTo>
                    <a:pt x="36" y="877"/>
                  </a:lnTo>
                  <a:lnTo>
                    <a:pt x="36" y="842"/>
                  </a:lnTo>
                  <a:lnTo>
                    <a:pt x="44" y="816"/>
                  </a:lnTo>
                  <a:lnTo>
                    <a:pt x="62" y="799"/>
                  </a:lnTo>
                  <a:lnTo>
                    <a:pt x="80" y="790"/>
                  </a:lnTo>
                  <a:lnTo>
                    <a:pt x="97" y="781"/>
                  </a:lnTo>
                  <a:lnTo>
                    <a:pt x="124" y="781"/>
                  </a:lnTo>
                  <a:lnTo>
                    <a:pt x="133" y="781"/>
                  </a:lnTo>
                  <a:lnTo>
                    <a:pt x="142" y="781"/>
                  </a:lnTo>
                  <a:lnTo>
                    <a:pt x="159" y="790"/>
                  </a:lnTo>
                  <a:lnTo>
                    <a:pt x="168" y="799"/>
                  </a:lnTo>
                  <a:lnTo>
                    <a:pt x="177" y="807"/>
                  </a:lnTo>
                  <a:lnTo>
                    <a:pt x="177" y="833"/>
                  </a:lnTo>
                  <a:lnTo>
                    <a:pt x="177" y="860"/>
                  </a:lnTo>
                  <a:lnTo>
                    <a:pt x="168" y="877"/>
                  </a:lnTo>
                  <a:lnTo>
                    <a:pt x="150" y="894"/>
                  </a:lnTo>
                  <a:lnTo>
                    <a:pt x="124" y="912"/>
                  </a:lnTo>
                  <a:lnTo>
                    <a:pt x="106" y="912"/>
                  </a:lnTo>
                  <a:lnTo>
                    <a:pt x="80" y="920"/>
                  </a:lnTo>
                  <a:lnTo>
                    <a:pt x="97" y="938"/>
                  </a:lnTo>
                  <a:lnTo>
                    <a:pt x="115" y="955"/>
                  </a:lnTo>
                  <a:lnTo>
                    <a:pt x="142" y="972"/>
                  </a:lnTo>
                  <a:lnTo>
                    <a:pt x="168" y="972"/>
                  </a:lnTo>
                  <a:lnTo>
                    <a:pt x="186" y="981"/>
                  </a:lnTo>
                  <a:lnTo>
                    <a:pt x="204" y="981"/>
                  </a:lnTo>
                  <a:lnTo>
                    <a:pt x="274" y="964"/>
                  </a:lnTo>
                  <a:lnTo>
                    <a:pt x="327" y="929"/>
                  </a:lnTo>
                  <a:lnTo>
                    <a:pt x="371" y="886"/>
                  </a:lnTo>
                  <a:lnTo>
                    <a:pt x="424" y="799"/>
                  </a:lnTo>
                  <a:lnTo>
                    <a:pt x="460" y="721"/>
                  </a:lnTo>
                  <a:lnTo>
                    <a:pt x="477" y="642"/>
                  </a:lnTo>
                  <a:lnTo>
                    <a:pt x="407" y="695"/>
                  </a:lnTo>
                  <a:lnTo>
                    <a:pt x="318" y="712"/>
                  </a:lnTo>
                  <a:lnTo>
                    <a:pt x="265" y="703"/>
                  </a:lnTo>
                  <a:lnTo>
                    <a:pt x="212" y="686"/>
                  </a:lnTo>
                  <a:lnTo>
                    <a:pt x="168" y="651"/>
                  </a:lnTo>
                  <a:lnTo>
                    <a:pt x="133" y="599"/>
                  </a:lnTo>
                  <a:lnTo>
                    <a:pt x="124" y="521"/>
                  </a:lnTo>
                  <a:lnTo>
                    <a:pt x="133" y="469"/>
                  </a:lnTo>
                  <a:lnTo>
                    <a:pt x="150" y="399"/>
                  </a:lnTo>
                  <a:lnTo>
                    <a:pt x="177" y="304"/>
                  </a:lnTo>
                  <a:lnTo>
                    <a:pt x="221" y="200"/>
                  </a:lnTo>
                  <a:lnTo>
                    <a:pt x="230" y="165"/>
                  </a:lnTo>
                  <a:lnTo>
                    <a:pt x="239" y="130"/>
                  </a:lnTo>
                  <a:lnTo>
                    <a:pt x="248" y="87"/>
                  </a:lnTo>
                  <a:lnTo>
                    <a:pt x="248" y="70"/>
                  </a:lnTo>
                  <a:lnTo>
                    <a:pt x="239" y="52"/>
                  </a:lnTo>
                  <a:lnTo>
                    <a:pt x="230" y="44"/>
                  </a:lnTo>
                  <a:lnTo>
                    <a:pt x="221" y="44"/>
                  </a:lnTo>
                  <a:lnTo>
                    <a:pt x="212" y="35"/>
                  </a:lnTo>
                  <a:lnTo>
                    <a:pt x="204" y="35"/>
                  </a:lnTo>
                  <a:lnTo>
                    <a:pt x="159" y="44"/>
                  </a:lnTo>
                  <a:lnTo>
                    <a:pt x="115" y="78"/>
                  </a:lnTo>
                  <a:lnTo>
                    <a:pt x="80" y="139"/>
                  </a:lnTo>
                  <a:lnTo>
                    <a:pt x="44" y="234"/>
                  </a:lnTo>
                  <a:lnTo>
                    <a:pt x="36" y="243"/>
                  </a:lnTo>
                  <a:lnTo>
                    <a:pt x="36" y="252"/>
                  </a:lnTo>
                  <a:lnTo>
                    <a:pt x="27" y="261"/>
                  </a:lnTo>
                  <a:lnTo>
                    <a:pt x="18" y="261"/>
                  </a:lnTo>
                  <a:lnTo>
                    <a:pt x="9" y="261"/>
                  </a:lnTo>
                  <a:lnTo>
                    <a:pt x="9" y="261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0" y="226"/>
                  </a:lnTo>
                  <a:lnTo>
                    <a:pt x="18" y="174"/>
                  </a:lnTo>
                  <a:lnTo>
                    <a:pt x="44" y="122"/>
                  </a:lnTo>
                  <a:lnTo>
                    <a:pt x="89" y="61"/>
                  </a:lnTo>
                  <a:lnTo>
                    <a:pt x="142" y="17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2" name="Freeform 68"/>
            <p:cNvSpPr>
              <a:spLocks noEditPoints="1"/>
            </p:cNvSpPr>
            <p:nvPr/>
          </p:nvSpPr>
          <p:spPr bwMode="auto">
            <a:xfrm>
              <a:off x="27239" y="3800"/>
              <a:ext cx="371" cy="1562"/>
            </a:xfrm>
            <a:custGeom>
              <a:avLst/>
              <a:gdLst/>
              <a:ahLst/>
              <a:cxnLst>
                <a:cxn ang="0">
                  <a:pos x="371" y="781"/>
                </a:cxn>
                <a:cxn ang="0">
                  <a:pos x="371" y="781"/>
                </a:cxn>
                <a:cxn ang="0">
                  <a:pos x="371" y="781"/>
                </a:cxn>
                <a:cxn ang="0">
                  <a:pos x="18" y="0"/>
                </a:cxn>
                <a:cxn ang="0">
                  <a:pos x="44" y="8"/>
                </a:cxn>
                <a:cxn ang="0">
                  <a:pos x="88" y="43"/>
                </a:cxn>
                <a:cxn ang="0">
                  <a:pos x="141" y="104"/>
                </a:cxn>
                <a:cxn ang="0">
                  <a:pos x="212" y="191"/>
                </a:cxn>
                <a:cxn ang="0">
                  <a:pos x="274" y="295"/>
                </a:cxn>
                <a:cxn ang="0">
                  <a:pos x="336" y="468"/>
                </a:cxn>
                <a:cxn ang="0">
                  <a:pos x="371" y="642"/>
                </a:cxn>
                <a:cxn ang="0">
                  <a:pos x="371" y="781"/>
                </a:cxn>
                <a:cxn ang="0">
                  <a:pos x="362" y="920"/>
                </a:cxn>
                <a:cxn ang="0">
                  <a:pos x="336" y="1085"/>
                </a:cxn>
                <a:cxn ang="0">
                  <a:pos x="274" y="1258"/>
                </a:cxn>
                <a:cxn ang="0">
                  <a:pos x="212" y="1363"/>
                </a:cxn>
                <a:cxn ang="0">
                  <a:pos x="150" y="1449"/>
                </a:cxn>
                <a:cxn ang="0">
                  <a:pos x="88" y="1510"/>
                </a:cxn>
                <a:cxn ang="0">
                  <a:pos x="44" y="1554"/>
                </a:cxn>
                <a:cxn ang="0">
                  <a:pos x="18" y="1562"/>
                </a:cxn>
                <a:cxn ang="0">
                  <a:pos x="9" y="1562"/>
                </a:cxn>
                <a:cxn ang="0">
                  <a:pos x="0" y="1545"/>
                </a:cxn>
                <a:cxn ang="0">
                  <a:pos x="9" y="1545"/>
                </a:cxn>
                <a:cxn ang="0">
                  <a:pos x="9" y="1536"/>
                </a:cxn>
                <a:cxn ang="0">
                  <a:pos x="18" y="1527"/>
                </a:cxn>
                <a:cxn ang="0">
                  <a:pos x="26" y="1519"/>
                </a:cxn>
                <a:cxn ang="0">
                  <a:pos x="132" y="1397"/>
                </a:cxn>
                <a:cxn ang="0">
                  <a:pos x="203" y="1250"/>
                </a:cxn>
                <a:cxn ang="0">
                  <a:pos x="247" y="1102"/>
                </a:cxn>
                <a:cxn ang="0">
                  <a:pos x="274" y="946"/>
                </a:cxn>
                <a:cxn ang="0">
                  <a:pos x="283" y="781"/>
                </a:cxn>
                <a:cxn ang="0">
                  <a:pos x="265" y="547"/>
                </a:cxn>
                <a:cxn ang="0">
                  <a:pos x="221" y="347"/>
                </a:cxn>
                <a:cxn ang="0">
                  <a:pos x="141" y="182"/>
                </a:cxn>
                <a:cxn ang="0">
                  <a:pos x="35" y="52"/>
                </a:cxn>
                <a:cxn ang="0">
                  <a:pos x="18" y="34"/>
                </a:cxn>
                <a:cxn ang="0">
                  <a:pos x="9" y="26"/>
                </a:cxn>
                <a:cxn ang="0">
                  <a:pos x="9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9" y="0"/>
                </a:cxn>
                <a:cxn ang="0">
                  <a:pos x="18" y="0"/>
                </a:cxn>
              </a:cxnLst>
              <a:rect l="0" t="0" r="r" b="b"/>
              <a:pathLst>
                <a:path w="371" h="1562">
                  <a:moveTo>
                    <a:pt x="371" y="781"/>
                  </a:moveTo>
                  <a:lnTo>
                    <a:pt x="371" y="781"/>
                  </a:lnTo>
                  <a:lnTo>
                    <a:pt x="371" y="781"/>
                  </a:lnTo>
                  <a:close/>
                  <a:moveTo>
                    <a:pt x="18" y="0"/>
                  </a:moveTo>
                  <a:lnTo>
                    <a:pt x="44" y="8"/>
                  </a:lnTo>
                  <a:lnTo>
                    <a:pt x="88" y="43"/>
                  </a:lnTo>
                  <a:lnTo>
                    <a:pt x="141" y="104"/>
                  </a:lnTo>
                  <a:lnTo>
                    <a:pt x="212" y="191"/>
                  </a:lnTo>
                  <a:lnTo>
                    <a:pt x="274" y="295"/>
                  </a:lnTo>
                  <a:lnTo>
                    <a:pt x="336" y="468"/>
                  </a:lnTo>
                  <a:lnTo>
                    <a:pt x="371" y="642"/>
                  </a:lnTo>
                  <a:lnTo>
                    <a:pt x="371" y="781"/>
                  </a:lnTo>
                  <a:lnTo>
                    <a:pt x="362" y="920"/>
                  </a:lnTo>
                  <a:lnTo>
                    <a:pt x="336" y="1085"/>
                  </a:lnTo>
                  <a:lnTo>
                    <a:pt x="274" y="1258"/>
                  </a:lnTo>
                  <a:lnTo>
                    <a:pt x="212" y="1363"/>
                  </a:lnTo>
                  <a:lnTo>
                    <a:pt x="150" y="1449"/>
                  </a:lnTo>
                  <a:lnTo>
                    <a:pt x="88" y="1510"/>
                  </a:lnTo>
                  <a:lnTo>
                    <a:pt x="44" y="1554"/>
                  </a:lnTo>
                  <a:lnTo>
                    <a:pt x="18" y="1562"/>
                  </a:lnTo>
                  <a:lnTo>
                    <a:pt x="9" y="1562"/>
                  </a:lnTo>
                  <a:lnTo>
                    <a:pt x="0" y="1545"/>
                  </a:lnTo>
                  <a:lnTo>
                    <a:pt x="9" y="1545"/>
                  </a:lnTo>
                  <a:lnTo>
                    <a:pt x="9" y="1536"/>
                  </a:lnTo>
                  <a:lnTo>
                    <a:pt x="18" y="1527"/>
                  </a:lnTo>
                  <a:lnTo>
                    <a:pt x="26" y="1519"/>
                  </a:lnTo>
                  <a:lnTo>
                    <a:pt x="132" y="1397"/>
                  </a:lnTo>
                  <a:lnTo>
                    <a:pt x="203" y="1250"/>
                  </a:lnTo>
                  <a:lnTo>
                    <a:pt x="247" y="1102"/>
                  </a:lnTo>
                  <a:lnTo>
                    <a:pt x="274" y="946"/>
                  </a:lnTo>
                  <a:lnTo>
                    <a:pt x="283" y="781"/>
                  </a:lnTo>
                  <a:lnTo>
                    <a:pt x="265" y="547"/>
                  </a:lnTo>
                  <a:lnTo>
                    <a:pt x="221" y="347"/>
                  </a:lnTo>
                  <a:lnTo>
                    <a:pt x="141" y="182"/>
                  </a:lnTo>
                  <a:lnTo>
                    <a:pt x="35" y="52"/>
                  </a:lnTo>
                  <a:lnTo>
                    <a:pt x="18" y="34"/>
                  </a:lnTo>
                  <a:lnTo>
                    <a:pt x="9" y="26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3" name="Freeform 69"/>
            <p:cNvSpPr>
              <a:spLocks/>
            </p:cNvSpPr>
            <p:nvPr/>
          </p:nvSpPr>
          <p:spPr bwMode="auto">
            <a:xfrm>
              <a:off x="27840" y="3669"/>
              <a:ext cx="503" cy="738"/>
            </a:xfrm>
            <a:custGeom>
              <a:avLst/>
              <a:gdLst/>
              <a:ahLst/>
              <a:cxnLst>
                <a:cxn ang="0">
                  <a:pos x="336" y="18"/>
                </a:cxn>
                <a:cxn ang="0">
                  <a:pos x="477" y="131"/>
                </a:cxn>
                <a:cxn ang="0">
                  <a:pos x="486" y="287"/>
                </a:cxn>
                <a:cxn ang="0">
                  <a:pos x="397" y="408"/>
                </a:cxn>
                <a:cxn ang="0">
                  <a:pos x="291" y="495"/>
                </a:cxn>
                <a:cxn ang="0">
                  <a:pos x="185" y="573"/>
                </a:cxn>
                <a:cxn ang="0">
                  <a:pos x="318" y="643"/>
                </a:cxn>
                <a:cxn ang="0">
                  <a:pos x="353" y="643"/>
                </a:cxn>
                <a:cxn ang="0">
                  <a:pos x="397" y="643"/>
                </a:cxn>
                <a:cxn ang="0">
                  <a:pos x="433" y="634"/>
                </a:cxn>
                <a:cxn ang="0">
                  <a:pos x="450" y="599"/>
                </a:cxn>
                <a:cxn ang="0">
                  <a:pos x="459" y="556"/>
                </a:cxn>
                <a:cxn ang="0">
                  <a:pos x="503" y="530"/>
                </a:cxn>
                <a:cxn ang="0">
                  <a:pos x="468" y="738"/>
                </a:cxn>
                <a:cxn ang="0">
                  <a:pos x="0" y="721"/>
                </a:cxn>
                <a:cxn ang="0">
                  <a:pos x="0" y="695"/>
                </a:cxn>
                <a:cxn ang="0">
                  <a:pos x="283" y="426"/>
                </a:cxn>
                <a:cxn ang="0">
                  <a:pos x="371" y="304"/>
                </a:cxn>
                <a:cxn ang="0">
                  <a:pos x="380" y="148"/>
                </a:cxn>
                <a:cxn ang="0">
                  <a:pos x="291" y="53"/>
                </a:cxn>
                <a:cxn ang="0">
                  <a:pos x="159" y="53"/>
                </a:cxn>
                <a:cxn ang="0">
                  <a:pos x="53" y="139"/>
                </a:cxn>
                <a:cxn ang="0">
                  <a:pos x="97" y="157"/>
                </a:cxn>
                <a:cxn ang="0">
                  <a:pos x="115" y="174"/>
                </a:cxn>
                <a:cxn ang="0">
                  <a:pos x="123" y="200"/>
                </a:cxn>
                <a:cxn ang="0">
                  <a:pos x="106" y="244"/>
                </a:cxn>
                <a:cxn ang="0">
                  <a:pos x="79" y="261"/>
                </a:cxn>
                <a:cxn ang="0">
                  <a:pos x="53" y="261"/>
                </a:cxn>
                <a:cxn ang="0">
                  <a:pos x="26" y="252"/>
                </a:cxn>
                <a:cxn ang="0">
                  <a:pos x="0" y="226"/>
                </a:cxn>
                <a:cxn ang="0">
                  <a:pos x="17" y="122"/>
                </a:cxn>
                <a:cxn ang="0">
                  <a:pos x="141" y="18"/>
                </a:cxn>
              </a:cxnLst>
              <a:rect l="0" t="0" r="r" b="b"/>
              <a:pathLst>
                <a:path w="503" h="738">
                  <a:moveTo>
                    <a:pt x="238" y="0"/>
                  </a:moveTo>
                  <a:lnTo>
                    <a:pt x="336" y="18"/>
                  </a:lnTo>
                  <a:lnTo>
                    <a:pt x="424" y="61"/>
                  </a:lnTo>
                  <a:lnTo>
                    <a:pt x="477" y="131"/>
                  </a:lnTo>
                  <a:lnTo>
                    <a:pt x="503" y="217"/>
                  </a:lnTo>
                  <a:lnTo>
                    <a:pt x="486" y="287"/>
                  </a:lnTo>
                  <a:lnTo>
                    <a:pt x="450" y="348"/>
                  </a:lnTo>
                  <a:lnTo>
                    <a:pt x="397" y="408"/>
                  </a:lnTo>
                  <a:lnTo>
                    <a:pt x="336" y="452"/>
                  </a:lnTo>
                  <a:lnTo>
                    <a:pt x="291" y="495"/>
                  </a:lnTo>
                  <a:lnTo>
                    <a:pt x="247" y="530"/>
                  </a:lnTo>
                  <a:lnTo>
                    <a:pt x="185" y="573"/>
                  </a:lnTo>
                  <a:lnTo>
                    <a:pt x="115" y="643"/>
                  </a:lnTo>
                  <a:lnTo>
                    <a:pt x="318" y="643"/>
                  </a:lnTo>
                  <a:lnTo>
                    <a:pt x="336" y="643"/>
                  </a:lnTo>
                  <a:lnTo>
                    <a:pt x="353" y="643"/>
                  </a:lnTo>
                  <a:lnTo>
                    <a:pt x="380" y="643"/>
                  </a:lnTo>
                  <a:lnTo>
                    <a:pt x="397" y="643"/>
                  </a:lnTo>
                  <a:lnTo>
                    <a:pt x="424" y="634"/>
                  </a:lnTo>
                  <a:lnTo>
                    <a:pt x="433" y="634"/>
                  </a:lnTo>
                  <a:lnTo>
                    <a:pt x="442" y="625"/>
                  </a:lnTo>
                  <a:lnTo>
                    <a:pt x="450" y="599"/>
                  </a:lnTo>
                  <a:lnTo>
                    <a:pt x="450" y="573"/>
                  </a:lnTo>
                  <a:lnTo>
                    <a:pt x="459" y="556"/>
                  </a:lnTo>
                  <a:lnTo>
                    <a:pt x="459" y="530"/>
                  </a:lnTo>
                  <a:lnTo>
                    <a:pt x="503" y="530"/>
                  </a:lnTo>
                  <a:lnTo>
                    <a:pt x="503" y="530"/>
                  </a:lnTo>
                  <a:lnTo>
                    <a:pt x="468" y="738"/>
                  </a:lnTo>
                  <a:lnTo>
                    <a:pt x="0" y="738"/>
                  </a:lnTo>
                  <a:lnTo>
                    <a:pt x="0" y="721"/>
                  </a:lnTo>
                  <a:lnTo>
                    <a:pt x="0" y="704"/>
                  </a:lnTo>
                  <a:lnTo>
                    <a:pt x="0" y="695"/>
                  </a:lnTo>
                  <a:lnTo>
                    <a:pt x="9" y="695"/>
                  </a:lnTo>
                  <a:lnTo>
                    <a:pt x="283" y="426"/>
                  </a:lnTo>
                  <a:lnTo>
                    <a:pt x="327" y="374"/>
                  </a:lnTo>
                  <a:lnTo>
                    <a:pt x="371" y="304"/>
                  </a:lnTo>
                  <a:lnTo>
                    <a:pt x="389" y="217"/>
                  </a:lnTo>
                  <a:lnTo>
                    <a:pt x="380" y="148"/>
                  </a:lnTo>
                  <a:lnTo>
                    <a:pt x="344" y="96"/>
                  </a:lnTo>
                  <a:lnTo>
                    <a:pt x="291" y="53"/>
                  </a:lnTo>
                  <a:lnTo>
                    <a:pt x="221" y="44"/>
                  </a:lnTo>
                  <a:lnTo>
                    <a:pt x="159" y="53"/>
                  </a:lnTo>
                  <a:lnTo>
                    <a:pt x="97" y="79"/>
                  </a:lnTo>
                  <a:lnTo>
                    <a:pt x="53" y="139"/>
                  </a:lnTo>
                  <a:lnTo>
                    <a:pt x="79" y="148"/>
                  </a:lnTo>
                  <a:lnTo>
                    <a:pt x="97" y="157"/>
                  </a:lnTo>
                  <a:lnTo>
                    <a:pt x="106" y="165"/>
                  </a:lnTo>
                  <a:lnTo>
                    <a:pt x="115" y="174"/>
                  </a:lnTo>
                  <a:lnTo>
                    <a:pt x="115" y="191"/>
                  </a:lnTo>
                  <a:lnTo>
                    <a:pt x="123" y="200"/>
                  </a:lnTo>
                  <a:lnTo>
                    <a:pt x="115" y="226"/>
                  </a:lnTo>
                  <a:lnTo>
                    <a:pt x="106" y="244"/>
                  </a:lnTo>
                  <a:lnTo>
                    <a:pt x="88" y="252"/>
                  </a:lnTo>
                  <a:lnTo>
                    <a:pt x="79" y="261"/>
                  </a:lnTo>
                  <a:lnTo>
                    <a:pt x="62" y="261"/>
                  </a:lnTo>
                  <a:lnTo>
                    <a:pt x="53" y="261"/>
                  </a:lnTo>
                  <a:lnTo>
                    <a:pt x="35" y="261"/>
                  </a:lnTo>
                  <a:lnTo>
                    <a:pt x="26" y="252"/>
                  </a:lnTo>
                  <a:lnTo>
                    <a:pt x="9" y="244"/>
                  </a:lnTo>
                  <a:lnTo>
                    <a:pt x="0" y="226"/>
                  </a:lnTo>
                  <a:lnTo>
                    <a:pt x="0" y="200"/>
                  </a:lnTo>
                  <a:lnTo>
                    <a:pt x="17" y="122"/>
                  </a:lnTo>
                  <a:lnTo>
                    <a:pt x="62" y="61"/>
                  </a:lnTo>
                  <a:lnTo>
                    <a:pt x="141" y="18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4" name="Freeform 70"/>
            <p:cNvSpPr>
              <a:spLocks/>
            </p:cNvSpPr>
            <p:nvPr/>
          </p:nvSpPr>
          <p:spPr bwMode="auto">
            <a:xfrm>
              <a:off x="28476" y="3652"/>
              <a:ext cx="530" cy="755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92" y="0"/>
                </a:cxn>
                <a:cxn ang="0">
                  <a:pos x="318" y="0"/>
                </a:cxn>
                <a:cxn ang="0">
                  <a:pos x="353" y="0"/>
                </a:cxn>
                <a:cxn ang="0">
                  <a:pos x="442" y="0"/>
                </a:cxn>
                <a:cxn ang="0">
                  <a:pos x="513" y="0"/>
                </a:cxn>
                <a:cxn ang="0">
                  <a:pos x="530" y="0"/>
                </a:cxn>
                <a:cxn ang="0">
                  <a:pos x="530" y="26"/>
                </a:cxn>
                <a:cxn ang="0">
                  <a:pos x="513" y="35"/>
                </a:cxn>
                <a:cxn ang="0">
                  <a:pos x="451" y="35"/>
                </a:cxn>
                <a:cxn ang="0">
                  <a:pos x="415" y="43"/>
                </a:cxn>
                <a:cxn ang="0">
                  <a:pos x="398" y="70"/>
                </a:cxn>
                <a:cxn ang="0">
                  <a:pos x="389" y="87"/>
                </a:cxn>
                <a:cxn ang="0">
                  <a:pos x="239" y="686"/>
                </a:cxn>
                <a:cxn ang="0">
                  <a:pos x="239" y="695"/>
                </a:cxn>
                <a:cxn ang="0">
                  <a:pos x="239" y="703"/>
                </a:cxn>
                <a:cxn ang="0">
                  <a:pos x="265" y="712"/>
                </a:cxn>
                <a:cxn ang="0">
                  <a:pos x="300" y="712"/>
                </a:cxn>
                <a:cxn ang="0">
                  <a:pos x="327" y="712"/>
                </a:cxn>
                <a:cxn ang="0">
                  <a:pos x="345" y="721"/>
                </a:cxn>
                <a:cxn ang="0">
                  <a:pos x="345" y="747"/>
                </a:cxn>
                <a:cxn ang="0">
                  <a:pos x="336" y="755"/>
                </a:cxn>
                <a:cxn ang="0">
                  <a:pos x="247" y="747"/>
                </a:cxn>
                <a:cxn ang="0">
                  <a:pos x="124" y="747"/>
                </a:cxn>
                <a:cxn ang="0">
                  <a:pos x="18" y="755"/>
                </a:cxn>
                <a:cxn ang="0">
                  <a:pos x="0" y="747"/>
                </a:cxn>
                <a:cxn ang="0">
                  <a:pos x="0" y="738"/>
                </a:cxn>
                <a:cxn ang="0">
                  <a:pos x="9" y="721"/>
                </a:cxn>
                <a:cxn ang="0">
                  <a:pos x="44" y="712"/>
                </a:cxn>
                <a:cxn ang="0">
                  <a:pos x="106" y="712"/>
                </a:cxn>
                <a:cxn ang="0">
                  <a:pos x="124" y="695"/>
                </a:cxn>
                <a:cxn ang="0">
                  <a:pos x="141" y="669"/>
                </a:cxn>
                <a:cxn ang="0">
                  <a:pos x="292" y="52"/>
                </a:cxn>
                <a:cxn ang="0">
                  <a:pos x="283" y="43"/>
                </a:cxn>
                <a:cxn ang="0">
                  <a:pos x="239" y="35"/>
                </a:cxn>
                <a:cxn ang="0">
                  <a:pos x="221" y="35"/>
                </a:cxn>
                <a:cxn ang="0">
                  <a:pos x="194" y="35"/>
                </a:cxn>
                <a:cxn ang="0">
                  <a:pos x="186" y="26"/>
                </a:cxn>
                <a:cxn ang="0">
                  <a:pos x="194" y="0"/>
                </a:cxn>
                <a:cxn ang="0">
                  <a:pos x="203" y="0"/>
                </a:cxn>
              </a:cxnLst>
              <a:rect l="0" t="0" r="r" b="b"/>
              <a:pathLst>
                <a:path w="530" h="755">
                  <a:moveTo>
                    <a:pt x="203" y="0"/>
                  </a:moveTo>
                  <a:lnTo>
                    <a:pt x="247" y="0"/>
                  </a:lnTo>
                  <a:lnTo>
                    <a:pt x="283" y="0"/>
                  </a:lnTo>
                  <a:lnTo>
                    <a:pt x="292" y="0"/>
                  </a:lnTo>
                  <a:lnTo>
                    <a:pt x="300" y="0"/>
                  </a:lnTo>
                  <a:lnTo>
                    <a:pt x="318" y="0"/>
                  </a:lnTo>
                  <a:lnTo>
                    <a:pt x="336" y="0"/>
                  </a:lnTo>
                  <a:lnTo>
                    <a:pt x="353" y="0"/>
                  </a:lnTo>
                  <a:lnTo>
                    <a:pt x="362" y="0"/>
                  </a:lnTo>
                  <a:lnTo>
                    <a:pt x="442" y="0"/>
                  </a:lnTo>
                  <a:lnTo>
                    <a:pt x="477" y="0"/>
                  </a:lnTo>
                  <a:lnTo>
                    <a:pt x="513" y="0"/>
                  </a:lnTo>
                  <a:lnTo>
                    <a:pt x="521" y="0"/>
                  </a:lnTo>
                  <a:lnTo>
                    <a:pt x="530" y="0"/>
                  </a:lnTo>
                  <a:lnTo>
                    <a:pt x="530" y="9"/>
                  </a:lnTo>
                  <a:lnTo>
                    <a:pt x="530" y="26"/>
                  </a:lnTo>
                  <a:lnTo>
                    <a:pt x="521" y="35"/>
                  </a:lnTo>
                  <a:lnTo>
                    <a:pt x="513" y="35"/>
                  </a:lnTo>
                  <a:lnTo>
                    <a:pt x="486" y="35"/>
                  </a:lnTo>
                  <a:lnTo>
                    <a:pt x="451" y="35"/>
                  </a:lnTo>
                  <a:lnTo>
                    <a:pt x="433" y="43"/>
                  </a:lnTo>
                  <a:lnTo>
                    <a:pt x="415" y="43"/>
                  </a:lnTo>
                  <a:lnTo>
                    <a:pt x="406" y="52"/>
                  </a:lnTo>
                  <a:lnTo>
                    <a:pt x="398" y="70"/>
                  </a:lnTo>
                  <a:lnTo>
                    <a:pt x="389" y="87"/>
                  </a:lnTo>
                  <a:lnTo>
                    <a:pt x="389" y="87"/>
                  </a:lnTo>
                  <a:lnTo>
                    <a:pt x="239" y="669"/>
                  </a:lnTo>
                  <a:lnTo>
                    <a:pt x="239" y="686"/>
                  </a:lnTo>
                  <a:lnTo>
                    <a:pt x="239" y="695"/>
                  </a:lnTo>
                  <a:lnTo>
                    <a:pt x="239" y="695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47" y="712"/>
                  </a:lnTo>
                  <a:lnTo>
                    <a:pt x="265" y="712"/>
                  </a:lnTo>
                  <a:lnTo>
                    <a:pt x="283" y="712"/>
                  </a:lnTo>
                  <a:lnTo>
                    <a:pt x="300" y="712"/>
                  </a:lnTo>
                  <a:lnTo>
                    <a:pt x="309" y="712"/>
                  </a:lnTo>
                  <a:lnTo>
                    <a:pt x="327" y="712"/>
                  </a:lnTo>
                  <a:lnTo>
                    <a:pt x="336" y="712"/>
                  </a:lnTo>
                  <a:lnTo>
                    <a:pt x="345" y="721"/>
                  </a:lnTo>
                  <a:lnTo>
                    <a:pt x="353" y="729"/>
                  </a:lnTo>
                  <a:lnTo>
                    <a:pt x="345" y="747"/>
                  </a:lnTo>
                  <a:lnTo>
                    <a:pt x="336" y="747"/>
                  </a:lnTo>
                  <a:lnTo>
                    <a:pt x="336" y="755"/>
                  </a:lnTo>
                  <a:lnTo>
                    <a:pt x="327" y="755"/>
                  </a:lnTo>
                  <a:lnTo>
                    <a:pt x="247" y="747"/>
                  </a:lnTo>
                  <a:lnTo>
                    <a:pt x="168" y="747"/>
                  </a:lnTo>
                  <a:lnTo>
                    <a:pt x="124" y="747"/>
                  </a:lnTo>
                  <a:lnTo>
                    <a:pt x="62" y="755"/>
                  </a:lnTo>
                  <a:lnTo>
                    <a:pt x="18" y="755"/>
                  </a:lnTo>
                  <a:lnTo>
                    <a:pt x="9" y="747"/>
                  </a:lnTo>
                  <a:lnTo>
                    <a:pt x="0" y="747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0" y="721"/>
                  </a:lnTo>
                  <a:lnTo>
                    <a:pt x="9" y="721"/>
                  </a:lnTo>
                  <a:lnTo>
                    <a:pt x="18" y="712"/>
                  </a:lnTo>
                  <a:lnTo>
                    <a:pt x="44" y="712"/>
                  </a:lnTo>
                  <a:lnTo>
                    <a:pt x="80" y="712"/>
                  </a:lnTo>
                  <a:lnTo>
                    <a:pt x="106" y="712"/>
                  </a:lnTo>
                  <a:lnTo>
                    <a:pt x="115" y="703"/>
                  </a:lnTo>
                  <a:lnTo>
                    <a:pt x="124" y="695"/>
                  </a:lnTo>
                  <a:lnTo>
                    <a:pt x="133" y="677"/>
                  </a:lnTo>
                  <a:lnTo>
                    <a:pt x="141" y="669"/>
                  </a:lnTo>
                  <a:lnTo>
                    <a:pt x="292" y="78"/>
                  </a:lnTo>
                  <a:lnTo>
                    <a:pt x="292" y="52"/>
                  </a:lnTo>
                  <a:lnTo>
                    <a:pt x="292" y="43"/>
                  </a:lnTo>
                  <a:lnTo>
                    <a:pt x="283" y="43"/>
                  </a:lnTo>
                  <a:lnTo>
                    <a:pt x="265" y="43"/>
                  </a:lnTo>
                  <a:lnTo>
                    <a:pt x="239" y="35"/>
                  </a:lnTo>
                  <a:lnTo>
                    <a:pt x="230" y="35"/>
                  </a:lnTo>
                  <a:lnTo>
                    <a:pt x="221" y="35"/>
                  </a:lnTo>
                  <a:lnTo>
                    <a:pt x="203" y="35"/>
                  </a:lnTo>
                  <a:lnTo>
                    <a:pt x="194" y="35"/>
                  </a:lnTo>
                  <a:lnTo>
                    <a:pt x="186" y="35"/>
                  </a:lnTo>
                  <a:lnTo>
                    <a:pt x="186" y="26"/>
                  </a:lnTo>
                  <a:lnTo>
                    <a:pt x="186" y="9"/>
                  </a:lnTo>
                  <a:lnTo>
                    <a:pt x="194" y="0"/>
                  </a:lnTo>
                  <a:lnTo>
                    <a:pt x="203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5" name="Freeform 71"/>
            <p:cNvSpPr>
              <a:spLocks/>
            </p:cNvSpPr>
            <p:nvPr/>
          </p:nvSpPr>
          <p:spPr bwMode="auto">
            <a:xfrm>
              <a:off x="29024" y="4043"/>
              <a:ext cx="406" cy="529"/>
            </a:xfrm>
            <a:custGeom>
              <a:avLst/>
              <a:gdLst/>
              <a:ahLst/>
              <a:cxnLst>
                <a:cxn ang="0">
                  <a:pos x="291" y="17"/>
                </a:cxn>
                <a:cxn ang="0">
                  <a:pos x="380" y="113"/>
                </a:cxn>
                <a:cxn ang="0">
                  <a:pos x="371" y="156"/>
                </a:cxn>
                <a:cxn ang="0">
                  <a:pos x="336" y="208"/>
                </a:cxn>
                <a:cxn ang="0">
                  <a:pos x="256" y="243"/>
                </a:cxn>
                <a:cxn ang="0">
                  <a:pos x="389" y="321"/>
                </a:cxn>
                <a:cxn ang="0">
                  <a:pos x="397" y="434"/>
                </a:cxn>
                <a:cxn ang="0">
                  <a:pos x="283" y="521"/>
                </a:cxn>
                <a:cxn ang="0">
                  <a:pos x="124" y="521"/>
                </a:cxn>
                <a:cxn ang="0">
                  <a:pos x="18" y="468"/>
                </a:cxn>
                <a:cxn ang="0">
                  <a:pos x="0" y="390"/>
                </a:cxn>
                <a:cxn ang="0">
                  <a:pos x="26" y="364"/>
                </a:cxn>
                <a:cxn ang="0">
                  <a:pos x="71" y="364"/>
                </a:cxn>
                <a:cxn ang="0">
                  <a:pos x="97" y="390"/>
                </a:cxn>
                <a:cxn ang="0">
                  <a:pos x="97" y="425"/>
                </a:cxn>
                <a:cxn ang="0">
                  <a:pos x="79" y="451"/>
                </a:cxn>
                <a:cxn ang="0">
                  <a:pos x="106" y="486"/>
                </a:cxn>
                <a:cxn ang="0">
                  <a:pos x="194" y="495"/>
                </a:cxn>
                <a:cxn ang="0">
                  <a:pos x="256" y="486"/>
                </a:cxn>
                <a:cxn ang="0">
                  <a:pos x="300" y="442"/>
                </a:cxn>
                <a:cxn ang="0">
                  <a:pos x="318" y="382"/>
                </a:cxn>
                <a:cxn ang="0">
                  <a:pos x="300" y="312"/>
                </a:cxn>
                <a:cxn ang="0">
                  <a:pos x="256" y="269"/>
                </a:cxn>
                <a:cxn ang="0">
                  <a:pos x="194" y="260"/>
                </a:cxn>
                <a:cxn ang="0">
                  <a:pos x="141" y="260"/>
                </a:cxn>
                <a:cxn ang="0">
                  <a:pos x="124" y="251"/>
                </a:cxn>
                <a:cxn ang="0">
                  <a:pos x="124" y="234"/>
                </a:cxn>
                <a:cxn ang="0">
                  <a:pos x="141" y="234"/>
                </a:cxn>
                <a:cxn ang="0">
                  <a:pos x="168" y="234"/>
                </a:cxn>
                <a:cxn ang="0">
                  <a:pos x="221" y="225"/>
                </a:cxn>
                <a:cxn ang="0">
                  <a:pos x="265" y="191"/>
                </a:cxn>
                <a:cxn ang="0">
                  <a:pos x="291" y="156"/>
                </a:cxn>
                <a:cxn ang="0">
                  <a:pos x="300" y="113"/>
                </a:cxn>
                <a:cxn ang="0">
                  <a:pos x="283" y="60"/>
                </a:cxn>
                <a:cxn ang="0">
                  <a:pos x="230" y="34"/>
                </a:cxn>
                <a:cxn ang="0">
                  <a:pos x="185" y="26"/>
                </a:cxn>
                <a:cxn ang="0">
                  <a:pos x="132" y="34"/>
                </a:cxn>
                <a:cxn ang="0">
                  <a:pos x="79" y="69"/>
                </a:cxn>
                <a:cxn ang="0">
                  <a:pos x="106" y="87"/>
                </a:cxn>
                <a:cxn ang="0">
                  <a:pos x="115" y="113"/>
                </a:cxn>
                <a:cxn ang="0">
                  <a:pos x="106" y="147"/>
                </a:cxn>
                <a:cxn ang="0">
                  <a:pos x="71" y="156"/>
                </a:cxn>
                <a:cxn ang="0">
                  <a:pos x="53" y="147"/>
                </a:cxn>
                <a:cxn ang="0">
                  <a:pos x="26" y="130"/>
                </a:cxn>
                <a:cxn ang="0">
                  <a:pos x="44" y="60"/>
                </a:cxn>
                <a:cxn ang="0">
                  <a:pos x="132" y="8"/>
                </a:cxn>
              </a:cxnLst>
              <a:rect l="0" t="0" r="r" b="b"/>
              <a:pathLst>
                <a:path w="406" h="529">
                  <a:moveTo>
                    <a:pt x="203" y="0"/>
                  </a:moveTo>
                  <a:lnTo>
                    <a:pt x="291" y="17"/>
                  </a:lnTo>
                  <a:lnTo>
                    <a:pt x="353" y="52"/>
                  </a:lnTo>
                  <a:lnTo>
                    <a:pt x="380" y="113"/>
                  </a:lnTo>
                  <a:lnTo>
                    <a:pt x="380" y="130"/>
                  </a:lnTo>
                  <a:lnTo>
                    <a:pt x="371" y="156"/>
                  </a:lnTo>
                  <a:lnTo>
                    <a:pt x="353" y="182"/>
                  </a:lnTo>
                  <a:lnTo>
                    <a:pt x="336" y="208"/>
                  </a:lnTo>
                  <a:lnTo>
                    <a:pt x="300" y="225"/>
                  </a:lnTo>
                  <a:lnTo>
                    <a:pt x="256" y="243"/>
                  </a:lnTo>
                  <a:lnTo>
                    <a:pt x="336" y="269"/>
                  </a:lnTo>
                  <a:lnTo>
                    <a:pt x="389" y="321"/>
                  </a:lnTo>
                  <a:lnTo>
                    <a:pt x="406" y="382"/>
                  </a:lnTo>
                  <a:lnTo>
                    <a:pt x="397" y="434"/>
                  </a:lnTo>
                  <a:lnTo>
                    <a:pt x="353" y="486"/>
                  </a:lnTo>
                  <a:lnTo>
                    <a:pt x="283" y="521"/>
                  </a:lnTo>
                  <a:lnTo>
                    <a:pt x="203" y="529"/>
                  </a:lnTo>
                  <a:lnTo>
                    <a:pt x="124" y="521"/>
                  </a:lnTo>
                  <a:lnTo>
                    <a:pt x="62" y="503"/>
                  </a:lnTo>
                  <a:lnTo>
                    <a:pt x="18" y="468"/>
                  </a:lnTo>
                  <a:lnTo>
                    <a:pt x="0" y="416"/>
                  </a:lnTo>
                  <a:lnTo>
                    <a:pt x="0" y="390"/>
                  </a:lnTo>
                  <a:lnTo>
                    <a:pt x="18" y="373"/>
                  </a:lnTo>
                  <a:lnTo>
                    <a:pt x="26" y="364"/>
                  </a:lnTo>
                  <a:lnTo>
                    <a:pt x="53" y="364"/>
                  </a:lnTo>
                  <a:lnTo>
                    <a:pt x="71" y="364"/>
                  </a:lnTo>
                  <a:lnTo>
                    <a:pt x="79" y="382"/>
                  </a:lnTo>
                  <a:lnTo>
                    <a:pt x="97" y="390"/>
                  </a:lnTo>
                  <a:lnTo>
                    <a:pt x="97" y="416"/>
                  </a:lnTo>
                  <a:lnTo>
                    <a:pt x="97" y="425"/>
                  </a:lnTo>
                  <a:lnTo>
                    <a:pt x="88" y="442"/>
                  </a:lnTo>
                  <a:lnTo>
                    <a:pt x="79" y="451"/>
                  </a:lnTo>
                  <a:lnTo>
                    <a:pt x="53" y="460"/>
                  </a:lnTo>
                  <a:lnTo>
                    <a:pt x="106" y="486"/>
                  </a:lnTo>
                  <a:lnTo>
                    <a:pt x="168" y="495"/>
                  </a:lnTo>
                  <a:lnTo>
                    <a:pt x="194" y="495"/>
                  </a:lnTo>
                  <a:lnTo>
                    <a:pt x="230" y="495"/>
                  </a:lnTo>
                  <a:lnTo>
                    <a:pt x="256" y="486"/>
                  </a:lnTo>
                  <a:lnTo>
                    <a:pt x="283" y="468"/>
                  </a:lnTo>
                  <a:lnTo>
                    <a:pt x="300" y="442"/>
                  </a:lnTo>
                  <a:lnTo>
                    <a:pt x="309" y="416"/>
                  </a:lnTo>
                  <a:lnTo>
                    <a:pt x="318" y="382"/>
                  </a:lnTo>
                  <a:lnTo>
                    <a:pt x="309" y="338"/>
                  </a:lnTo>
                  <a:lnTo>
                    <a:pt x="300" y="312"/>
                  </a:lnTo>
                  <a:lnTo>
                    <a:pt x="283" y="286"/>
                  </a:lnTo>
                  <a:lnTo>
                    <a:pt x="256" y="269"/>
                  </a:lnTo>
                  <a:lnTo>
                    <a:pt x="230" y="260"/>
                  </a:lnTo>
                  <a:lnTo>
                    <a:pt x="194" y="260"/>
                  </a:lnTo>
                  <a:lnTo>
                    <a:pt x="194" y="260"/>
                  </a:lnTo>
                  <a:lnTo>
                    <a:pt x="141" y="260"/>
                  </a:lnTo>
                  <a:lnTo>
                    <a:pt x="132" y="260"/>
                  </a:lnTo>
                  <a:lnTo>
                    <a:pt x="124" y="251"/>
                  </a:lnTo>
                  <a:lnTo>
                    <a:pt x="124" y="243"/>
                  </a:lnTo>
                  <a:lnTo>
                    <a:pt x="124" y="234"/>
                  </a:lnTo>
                  <a:lnTo>
                    <a:pt x="132" y="234"/>
                  </a:lnTo>
                  <a:lnTo>
                    <a:pt x="141" y="234"/>
                  </a:lnTo>
                  <a:lnTo>
                    <a:pt x="159" y="234"/>
                  </a:lnTo>
                  <a:lnTo>
                    <a:pt x="168" y="234"/>
                  </a:lnTo>
                  <a:lnTo>
                    <a:pt x="185" y="234"/>
                  </a:lnTo>
                  <a:lnTo>
                    <a:pt x="221" y="225"/>
                  </a:lnTo>
                  <a:lnTo>
                    <a:pt x="247" y="208"/>
                  </a:lnTo>
                  <a:lnTo>
                    <a:pt x="265" y="191"/>
                  </a:lnTo>
                  <a:lnTo>
                    <a:pt x="283" y="173"/>
                  </a:lnTo>
                  <a:lnTo>
                    <a:pt x="291" y="156"/>
                  </a:lnTo>
                  <a:lnTo>
                    <a:pt x="291" y="130"/>
                  </a:lnTo>
                  <a:lnTo>
                    <a:pt x="300" y="113"/>
                  </a:lnTo>
                  <a:lnTo>
                    <a:pt x="291" y="78"/>
                  </a:lnTo>
                  <a:lnTo>
                    <a:pt x="283" y="60"/>
                  </a:lnTo>
                  <a:lnTo>
                    <a:pt x="256" y="43"/>
                  </a:lnTo>
                  <a:lnTo>
                    <a:pt x="230" y="34"/>
                  </a:lnTo>
                  <a:lnTo>
                    <a:pt x="203" y="26"/>
                  </a:lnTo>
                  <a:lnTo>
                    <a:pt x="185" y="26"/>
                  </a:lnTo>
                  <a:lnTo>
                    <a:pt x="159" y="34"/>
                  </a:lnTo>
                  <a:lnTo>
                    <a:pt x="132" y="34"/>
                  </a:lnTo>
                  <a:lnTo>
                    <a:pt x="106" y="52"/>
                  </a:lnTo>
                  <a:lnTo>
                    <a:pt x="79" y="69"/>
                  </a:lnTo>
                  <a:lnTo>
                    <a:pt x="97" y="78"/>
                  </a:lnTo>
                  <a:lnTo>
                    <a:pt x="106" y="87"/>
                  </a:lnTo>
                  <a:lnTo>
                    <a:pt x="115" y="95"/>
                  </a:lnTo>
                  <a:lnTo>
                    <a:pt x="115" y="113"/>
                  </a:lnTo>
                  <a:lnTo>
                    <a:pt x="115" y="130"/>
                  </a:lnTo>
                  <a:lnTo>
                    <a:pt x="106" y="147"/>
                  </a:lnTo>
                  <a:lnTo>
                    <a:pt x="88" y="147"/>
                  </a:lnTo>
                  <a:lnTo>
                    <a:pt x="71" y="156"/>
                  </a:lnTo>
                  <a:lnTo>
                    <a:pt x="62" y="156"/>
                  </a:lnTo>
                  <a:lnTo>
                    <a:pt x="53" y="147"/>
                  </a:lnTo>
                  <a:lnTo>
                    <a:pt x="35" y="139"/>
                  </a:lnTo>
                  <a:lnTo>
                    <a:pt x="26" y="130"/>
                  </a:lnTo>
                  <a:lnTo>
                    <a:pt x="26" y="113"/>
                  </a:lnTo>
                  <a:lnTo>
                    <a:pt x="44" y="60"/>
                  </a:lnTo>
                  <a:lnTo>
                    <a:pt x="79" y="26"/>
                  </a:lnTo>
                  <a:lnTo>
                    <a:pt x="132" y="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Physics Prediction</a:t>
            </a:r>
            <a:endParaRPr lang="en-US" dirty="0"/>
          </a:p>
        </p:txBody>
      </p:sp>
      <p:grpSp>
        <p:nvGrpSpPr>
          <p:cNvPr id="46" name="Group 3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1905000"/>
            <a:ext cx="8171877" cy="533400"/>
            <a:chOff x="306" y="3652"/>
            <a:chExt cx="29124" cy="1901"/>
          </a:xfrm>
        </p:grpSpPr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306" y="3869"/>
              <a:ext cx="1007" cy="1103"/>
            </a:xfrm>
            <a:custGeom>
              <a:avLst/>
              <a:gdLst/>
              <a:ahLst/>
              <a:cxnLst>
                <a:cxn ang="0">
                  <a:pos x="662" y="17"/>
                </a:cxn>
                <a:cxn ang="0">
                  <a:pos x="901" y="165"/>
                </a:cxn>
                <a:cxn ang="0">
                  <a:pos x="989" y="391"/>
                </a:cxn>
                <a:cxn ang="0">
                  <a:pos x="919" y="625"/>
                </a:cxn>
                <a:cxn ang="0">
                  <a:pos x="786" y="833"/>
                </a:cxn>
                <a:cxn ang="0">
                  <a:pos x="707" y="998"/>
                </a:cxn>
                <a:cxn ang="0">
                  <a:pos x="874" y="998"/>
                </a:cxn>
                <a:cxn ang="0">
                  <a:pos x="919" y="990"/>
                </a:cxn>
                <a:cxn ang="0">
                  <a:pos x="936" y="972"/>
                </a:cxn>
                <a:cxn ang="0">
                  <a:pos x="954" y="912"/>
                </a:cxn>
                <a:cxn ang="0">
                  <a:pos x="1007" y="851"/>
                </a:cxn>
                <a:cxn ang="0">
                  <a:pos x="707" y="1103"/>
                </a:cxn>
                <a:cxn ang="0">
                  <a:pos x="671" y="1103"/>
                </a:cxn>
                <a:cxn ang="0">
                  <a:pos x="662" y="1068"/>
                </a:cxn>
                <a:cxn ang="0">
                  <a:pos x="707" y="842"/>
                </a:cxn>
                <a:cxn ang="0">
                  <a:pos x="777" y="634"/>
                </a:cxn>
                <a:cxn ang="0">
                  <a:pos x="830" y="391"/>
                </a:cxn>
                <a:cxn ang="0">
                  <a:pos x="777" y="191"/>
                </a:cxn>
                <a:cxn ang="0">
                  <a:pos x="654" y="70"/>
                </a:cxn>
                <a:cxn ang="0">
                  <a:pos x="503" y="35"/>
                </a:cxn>
                <a:cxn ang="0">
                  <a:pos x="353" y="70"/>
                </a:cxn>
                <a:cxn ang="0">
                  <a:pos x="238" y="191"/>
                </a:cxn>
                <a:cxn ang="0">
                  <a:pos x="185" y="391"/>
                </a:cxn>
                <a:cxn ang="0">
                  <a:pos x="229" y="625"/>
                </a:cxn>
                <a:cxn ang="0">
                  <a:pos x="300" y="833"/>
                </a:cxn>
                <a:cxn ang="0">
                  <a:pos x="353" y="1068"/>
                </a:cxn>
                <a:cxn ang="0">
                  <a:pos x="344" y="1103"/>
                </a:cxn>
                <a:cxn ang="0">
                  <a:pos x="309" y="1103"/>
                </a:cxn>
                <a:cxn ang="0">
                  <a:pos x="0" y="851"/>
                </a:cxn>
                <a:cxn ang="0">
                  <a:pos x="53" y="912"/>
                </a:cxn>
                <a:cxn ang="0">
                  <a:pos x="70" y="972"/>
                </a:cxn>
                <a:cxn ang="0">
                  <a:pos x="88" y="990"/>
                </a:cxn>
                <a:cxn ang="0">
                  <a:pos x="132" y="998"/>
                </a:cxn>
                <a:cxn ang="0">
                  <a:pos x="300" y="998"/>
                </a:cxn>
                <a:cxn ang="0">
                  <a:pos x="221" y="833"/>
                </a:cxn>
                <a:cxn ang="0">
                  <a:pos x="88" y="625"/>
                </a:cxn>
                <a:cxn ang="0">
                  <a:pos x="17" y="391"/>
                </a:cxn>
                <a:cxn ang="0">
                  <a:pos x="115" y="165"/>
                </a:cxn>
                <a:cxn ang="0">
                  <a:pos x="353" y="17"/>
                </a:cxn>
              </a:cxnLst>
              <a:rect l="0" t="0" r="r" b="b"/>
              <a:pathLst>
                <a:path w="1007" h="1103">
                  <a:moveTo>
                    <a:pt x="503" y="0"/>
                  </a:moveTo>
                  <a:lnTo>
                    <a:pt x="662" y="17"/>
                  </a:lnTo>
                  <a:lnTo>
                    <a:pt x="795" y="78"/>
                  </a:lnTo>
                  <a:lnTo>
                    <a:pt x="901" y="165"/>
                  </a:lnTo>
                  <a:lnTo>
                    <a:pt x="963" y="269"/>
                  </a:lnTo>
                  <a:lnTo>
                    <a:pt x="989" y="391"/>
                  </a:lnTo>
                  <a:lnTo>
                    <a:pt x="972" y="512"/>
                  </a:lnTo>
                  <a:lnTo>
                    <a:pt x="919" y="625"/>
                  </a:lnTo>
                  <a:lnTo>
                    <a:pt x="848" y="738"/>
                  </a:lnTo>
                  <a:lnTo>
                    <a:pt x="786" y="833"/>
                  </a:lnTo>
                  <a:lnTo>
                    <a:pt x="742" y="920"/>
                  </a:lnTo>
                  <a:lnTo>
                    <a:pt x="707" y="998"/>
                  </a:lnTo>
                  <a:lnTo>
                    <a:pt x="839" y="998"/>
                  </a:lnTo>
                  <a:lnTo>
                    <a:pt x="874" y="998"/>
                  </a:lnTo>
                  <a:lnTo>
                    <a:pt x="901" y="998"/>
                  </a:lnTo>
                  <a:lnTo>
                    <a:pt x="919" y="990"/>
                  </a:lnTo>
                  <a:lnTo>
                    <a:pt x="936" y="981"/>
                  </a:lnTo>
                  <a:lnTo>
                    <a:pt x="936" y="972"/>
                  </a:lnTo>
                  <a:lnTo>
                    <a:pt x="945" y="964"/>
                  </a:lnTo>
                  <a:lnTo>
                    <a:pt x="954" y="912"/>
                  </a:lnTo>
                  <a:lnTo>
                    <a:pt x="972" y="851"/>
                  </a:lnTo>
                  <a:lnTo>
                    <a:pt x="1007" y="851"/>
                  </a:lnTo>
                  <a:lnTo>
                    <a:pt x="954" y="1103"/>
                  </a:lnTo>
                  <a:lnTo>
                    <a:pt x="707" y="1103"/>
                  </a:lnTo>
                  <a:lnTo>
                    <a:pt x="680" y="1103"/>
                  </a:lnTo>
                  <a:lnTo>
                    <a:pt x="671" y="1103"/>
                  </a:lnTo>
                  <a:lnTo>
                    <a:pt x="662" y="1085"/>
                  </a:lnTo>
                  <a:lnTo>
                    <a:pt x="662" y="1068"/>
                  </a:lnTo>
                  <a:lnTo>
                    <a:pt x="680" y="955"/>
                  </a:lnTo>
                  <a:lnTo>
                    <a:pt x="707" y="842"/>
                  </a:lnTo>
                  <a:lnTo>
                    <a:pt x="733" y="755"/>
                  </a:lnTo>
                  <a:lnTo>
                    <a:pt x="777" y="634"/>
                  </a:lnTo>
                  <a:lnTo>
                    <a:pt x="813" y="512"/>
                  </a:lnTo>
                  <a:lnTo>
                    <a:pt x="830" y="391"/>
                  </a:lnTo>
                  <a:lnTo>
                    <a:pt x="813" y="278"/>
                  </a:lnTo>
                  <a:lnTo>
                    <a:pt x="777" y="191"/>
                  </a:lnTo>
                  <a:lnTo>
                    <a:pt x="724" y="122"/>
                  </a:lnTo>
                  <a:lnTo>
                    <a:pt x="654" y="70"/>
                  </a:lnTo>
                  <a:lnTo>
                    <a:pt x="583" y="44"/>
                  </a:lnTo>
                  <a:lnTo>
                    <a:pt x="503" y="35"/>
                  </a:lnTo>
                  <a:lnTo>
                    <a:pt x="433" y="44"/>
                  </a:lnTo>
                  <a:lnTo>
                    <a:pt x="353" y="70"/>
                  </a:lnTo>
                  <a:lnTo>
                    <a:pt x="291" y="122"/>
                  </a:lnTo>
                  <a:lnTo>
                    <a:pt x="238" y="191"/>
                  </a:lnTo>
                  <a:lnTo>
                    <a:pt x="194" y="278"/>
                  </a:lnTo>
                  <a:lnTo>
                    <a:pt x="185" y="391"/>
                  </a:lnTo>
                  <a:lnTo>
                    <a:pt x="194" y="512"/>
                  </a:lnTo>
                  <a:lnTo>
                    <a:pt x="229" y="625"/>
                  </a:lnTo>
                  <a:lnTo>
                    <a:pt x="265" y="721"/>
                  </a:lnTo>
                  <a:lnTo>
                    <a:pt x="300" y="833"/>
                  </a:lnTo>
                  <a:lnTo>
                    <a:pt x="335" y="955"/>
                  </a:lnTo>
                  <a:lnTo>
                    <a:pt x="353" y="1068"/>
                  </a:lnTo>
                  <a:lnTo>
                    <a:pt x="344" y="1085"/>
                  </a:lnTo>
                  <a:lnTo>
                    <a:pt x="344" y="1103"/>
                  </a:lnTo>
                  <a:lnTo>
                    <a:pt x="327" y="1103"/>
                  </a:lnTo>
                  <a:lnTo>
                    <a:pt x="309" y="1103"/>
                  </a:lnTo>
                  <a:lnTo>
                    <a:pt x="53" y="1103"/>
                  </a:lnTo>
                  <a:lnTo>
                    <a:pt x="0" y="851"/>
                  </a:lnTo>
                  <a:lnTo>
                    <a:pt x="44" y="851"/>
                  </a:lnTo>
                  <a:lnTo>
                    <a:pt x="53" y="912"/>
                  </a:lnTo>
                  <a:lnTo>
                    <a:pt x="70" y="964"/>
                  </a:lnTo>
                  <a:lnTo>
                    <a:pt x="70" y="972"/>
                  </a:lnTo>
                  <a:lnTo>
                    <a:pt x="79" y="990"/>
                  </a:lnTo>
                  <a:lnTo>
                    <a:pt x="88" y="990"/>
                  </a:lnTo>
                  <a:lnTo>
                    <a:pt x="106" y="998"/>
                  </a:lnTo>
                  <a:lnTo>
                    <a:pt x="132" y="998"/>
                  </a:lnTo>
                  <a:lnTo>
                    <a:pt x="176" y="998"/>
                  </a:lnTo>
                  <a:lnTo>
                    <a:pt x="300" y="998"/>
                  </a:lnTo>
                  <a:lnTo>
                    <a:pt x="274" y="920"/>
                  </a:lnTo>
                  <a:lnTo>
                    <a:pt x="221" y="833"/>
                  </a:lnTo>
                  <a:lnTo>
                    <a:pt x="159" y="738"/>
                  </a:lnTo>
                  <a:lnTo>
                    <a:pt x="88" y="625"/>
                  </a:lnTo>
                  <a:lnTo>
                    <a:pt x="44" y="512"/>
                  </a:lnTo>
                  <a:lnTo>
                    <a:pt x="17" y="391"/>
                  </a:lnTo>
                  <a:lnTo>
                    <a:pt x="44" y="269"/>
                  </a:lnTo>
                  <a:lnTo>
                    <a:pt x="115" y="165"/>
                  </a:lnTo>
                  <a:lnTo>
                    <a:pt x="221" y="78"/>
                  </a:lnTo>
                  <a:lnTo>
                    <a:pt x="353" y="17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6"/>
            <p:cNvSpPr>
              <a:spLocks/>
            </p:cNvSpPr>
            <p:nvPr/>
          </p:nvSpPr>
          <p:spPr bwMode="auto">
            <a:xfrm>
              <a:off x="1552" y="3800"/>
              <a:ext cx="371" cy="1562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2" y="0"/>
                </a:cxn>
                <a:cxn ang="0">
                  <a:pos x="362" y="8"/>
                </a:cxn>
                <a:cxn ang="0">
                  <a:pos x="371" y="17"/>
                </a:cxn>
                <a:cxn ang="0">
                  <a:pos x="362" y="17"/>
                </a:cxn>
                <a:cxn ang="0">
                  <a:pos x="362" y="26"/>
                </a:cxn>
                <a:cxn ang="0">
                  <a:pos x="353" y="26"/>
                </a:cxn>
                <a:cxn ang="0">
                  <a:pos x="344" y="43"/>
                </a:cxn>
                <a:cxn ang="0">
                  <a:pos x="238" y="165"/>
                </a:cxn>
                <a:cxn ang="0">
                  <a:pos x="167" y="303"/>
                </a:cxn>
                <a:cxn ang="0">
                  <a:pos x="123" y="460"/>
                </a:cxn>
                <a:cxn ang="0">
                  <a:pos x="97" y="616"/>
                </a:cxn>
                <a:cxn ang="0">
                  <a:pos x="88" y="781"/>
                </a:cxn>
                <a:cxn ang="0">
                  <a:pos x="97" y="929"/>
                </a:cxn>
                <a:cxn ang="0">
                  <a:pos x="114" y="1085"/>
                </a:cxn>
                <a:cxn ang="0">
                  <a:pos x="167" y="1241"/>
                </a:cxn>
                <a:cxn ang="0">
                  <a:pos x="238" y="1380"/>
                </a:cxn>
                <a:cxn ang="0">
                  <a:pos x="335" y="1510"/>
                </a:cxn>
                <a:cxn ang="0">
                  <a:pos x="353" y="1527"/>
                </a:cxn>
                <a:cxn ang="0">
                  <a:pos x="362" y="1536"/>
                </a:cxn>
                <a:cxn ang="0">
                  <a:pos x="362" y="1545"/>
                </a:cxn>
                <a:cxn ang="0">
                  <a:pos x="362" y="1545"/>
                </a:cxn>
                <a:cxn ang="0">
                  <a:pos x="371" y="1545"/>
                </a:cxn>
                <a:cxn ang="0">
                  <a:pos x="371" y="1545"/>
                </a:cxn>
                <a:cxn ang="0">
                  <a:pos x="362" y="1554"/>
                </a:cxn>
                <a:cxn ang="0">
                  <a:pos x="362" y="1562"/>
                </a:cxn>
                <a:cxn ang="0">
                  <a:pos x="353" y="1562"/>
                </a:cxn>
                <a:cxn ang="0">
                  <a:pos x="327" y="1554"/>
                </a:cxn>
                <a:cxn ang="0">
                  <a:pos x="282" y="1519"/>
                </a:cxn>
                <a:cxn ang="0">
                  <a:pos x="229" y="1458"/>
                </a:cxn>
                <a:cxn ang="0">
                  <a:pos x="159" y="1371"/>
                </a:cxn>
                <a:cxn ang="0">
                  <a:pos x="97" y="1267"/>
                </a:cxn>
                <a:cxn ang="0">
                  <a:pos x="35" y="1093"/>
                </a:cxn>
                <a:cxn ang="0">
                  <a:pos x="0" y="920"/>
                </a:cxn>
                <a:cxn ang="0">
                  <a:pos x="0" y="781"/>
                </a:cxn>
                <a:cxn ang="0">
                  <a:pos x="0" y="633"/>
                </a:cxn>
                <a:cxn ang="0">
                  <a:pos x="35" y="477"/>
                </a:cxn>
                <a:cxn ang="0">
                  <a:pos x="97" y="303"/>
                </a:cxn>
                <a:cxn ang="0">
                  <a:pos x="159" y="199"/>
                </a:cxn>
                <a:cxn ang="0">
                  <a:pos x="221" y="113"/>
                </a:cxn>
                <a:cxn ang="0">
                  <a:pos x="282" y="52"/>
                </a:cxn>
                <a:cxn ang="0">
                  <a:pos x="327" y="8"/>
                </a:cxn>
                <a:cxn ang="0">
                  <a:pos x="353" y="0"/>
                </a:cxn>
              </a:cxnLst>
              <a:rect l="0" t="0" r="r" b="b"/>
              <a:pathLst>
                <a:path w="371" h="1562">
                  <a:moveTo>
                    <a:pt x="353" y="0"/>
                  </a:moveTo>
                  <a:lnTo>
                    <a:pt x="362" y="0"/>
                  </a:lnTo>
                  <a:lnTo>
                    <a:pt x="362" y="8"/>
                  </a:lnTo>
                  <a:lnTo>
                    <a:pt x="371" y="17"/>
                  </a:lnTo>
                  <a:lnTo>
                    <a:pt x="362" y="17"/>
                  </a:lnTo>
                  <a:lnTo>
                    <a:pt x="362" y="26"/>
                  </a:lnTo>
                  <a:lnTo>
                    <a:pt x="353" y="26"/>
                  </a:lnTo>
                  <a:lnTo>
                    <a:pt x="344" y="43"/>
                  </a:lnTo>
                  <a:lnTo>
                    <a:pt x="238" y="165"/>
                  </a:lnTo>
                  <a:lnTo>
                    <a:pt x="167" y="303"/>
                  </a:lnTo>
                  <a:lnTo>
                    <a:pt x="123" y="460"/>
                  </a:lnTo>
                  <a:lnTo>
                    <a:pt x="97" y="616"/>
                  </a:lnTo>
                  <a:lnTo>
                    <a:pt x="88" y="781"/>
                  </a:lnTo>
                  <a:lnTo>
                    <a:pt x="97" y="929"/>
                  </a:lnTo>
                  <a:lnTo>
                    <a:pt x="114" y="1085"/>
                  </a:lnTo>
                  <a:lnTo>
                    <a:pt x="167" y="1241"/>
                  </a:lnTo>
                  <a:lnTo>
                    <a:pt x="238" y="1380"/>
                  </a:lnTo>
                  <a:lnTo>
                    <a:pt x="335" y="1510"/>
                  </a:lnTo>
                  <a:lnTo>
                    <a:pt x="353" y="1527"/>
                  </a:lnTo>
                  <a:lnTo>
                    <a:pt x="362" y="1536"/>
                  </a:lnTo>
                  <a:lnTo>
                    <a:pt x="362" y="1545"/>
                  </a:lnTo>
                  <a:lnTo>
                    <a:pt x="362" y="1545"/>
                  </a:lnTo>
                  <a:lnTo>
                    <a:pt x="371" y="1545"/>
                  </a:lnTo>
                  <a:lnTo>
                    <a:pt x="371" y="1545"/>
                  </a:lnTo>
                  <a:lnTo>
                    <a:pt x="362" y="1554"/>
                  </a:lnTo>
                  <a:lnTo>
                    <a:pt x="362" y="1562"/>
                  </a:lnTo>
                  <a:lnTo>
                    <a:pt x="353" y="1562"/>
                  </a:lnTo>
                  <a:lnTo>
                    <a:pt x="327" y="1554"/>
                  </a:lnTo>
                  <a:lnTo>
                    <a:pt x="282" y="1519"/>
                  </a:lnTo>
                  <a:lnTo>
                    <a:pt x="229" y="1458"/>
                  </a:lnTo>
                  <a:lnTo>
                    <a:pt x="159" y="1371"/>
                  </a:lnTo>
                  <a:lnTo>
                    <a:pt x="97" y="1267"/>
                  </a:lnTo>
                  <a:lnTo>
                    <a:pt x="35" y="1093"/>
                  </a:lnTo>
                  <a:lnTo>
                    <a:pt x="0" y="920"/>
                  </a:lnTo>
                  <a:lnTo>
                    <a:pt x="0" y="781"/>
                  </a:lnTo>
                  <a:lnTo>
                    <a:pt x="0" y="633"/>
                  </a:lnTo>
                  <a:lnTo>
                    <a:pt x="35" y="477"/>
                  </a:lnTo>
                  <a:lnTo>
                    <a:pt x="97" y="303"/>
                  </a:lnTo>
                  <a:lnTo>
                    <a:pt x="159" y="199"/>
                  </a:lnTo>
                  <a:lnTo>
                    <a:pt x="221" y="113"/>
                  </a:lnTo>
                  <a:lnTo>
                    <a:pt x="282" y="52"/>
                  </a:lnTo>
                  <a:lnTo>
                    <a:pt x="327" y="8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7"/>
            <p:cNvSpPr>
              <a:spLocks/>
            </p:cNvSpPr>
            <p:nvPr/>
          </p:nvSpPr>
          <p:spPr bwMode="auto">
            <a:xfrm>
              <a:off x="2029" y="4277"/>
              <a:ext cx="839" cy="1033"/>
            </a:xfrm>
            <a:custGeom>
              <a:avLst/>
              <a:gdLst/>
              <a:ahLst/>
              <a:cxnLst>
                <a:cxn ang="0">
                  <a:pos x="389" y="17"/>
                </a:cxn>
                <a:cxn ang="0">
                  <a:pos x="495" y="104"/>
                </a:cxn>
                <a:cxn ang="0">
                  <a:pos x="574" y="313"/>
                </a:cxn>
                <a:cxn ang="0">
                  <a:pos x="592" y="495"/>
                </a:cxn>
                <a:cxn ang="0">
                  <a:pos x="804" y="35"/>
                </a:cxn>
                <a:cxn ang="0">
                  <a:pos x="813" y="17"/>
                </a:cxn>
                <a:cxn ang="0">
                  <a:pos x="830" y="17"/>
                </a:cxn>
                <a:cxn ang="0">
                  <a:pos x="839" y="26"/>
                </a:cxn>
                <a:cxn ang="0">
                  <a:pos x="839" y="44"/>
                </a:cxn>
                <a:cxn ang="0">
                  <a:pos x="830" y="70"/>
                </a:cxn>
                <a:cxn ang="0">
                  <a:pos x="813" y="96"/>
                </a:cxn>
                <a:cxn ang="0">
                  <a:pos x="698" y="339"/>
                </a:cxn>
                <a:cxn ang="0">
                  <a:pos x="592" y="608"/>
                </a:cxn>
                <a:cxn ang="0">
                  <a:pos x="574" y="729"/>
                </a:cxn>
                <a:cxn ang="0">
                  <a:pos x="521" y="938"/>
                </a:cxn>
                <a:cxn ang="0">
                  <a:pos x="495" y="1007"/>
                </a:cxn>
                <a:cxn ang="0">
                  <a:pos x="468" y="1033"/>
                </a:cxn>
                <a:cxn ang="0">
                  <a:pos x="450" y="1016"/>
                </a:cxn>
                <a:cxn ang="0">
                  <a:pos x="459" y="964"/>
                </a:cxn>
                <a:cxn ang="0">
                  <a:pos x="495" y="825"/>
                </a:cxn>
                <a:cxn ang="0">
                  <a:pos x="539" y="669"/>
                </a:cxn>
                <a:cxn ang="0">
                  <a:pos x="548" y="590"/>
                </a:cxn>
                <a:cxn ang="0">
                  <a:pos x="556" y="452"/>
                </a:cxn>
                <a:cxn ang="0">
                  <a:pos x="530" y="304"/>
                </a:cxn>
                <a:cxn ang="0">
                  <a:pos x="450" y="174"/>
                </a:cxn>
                <a:cxn ang="0">
                  <a:pos x="291" y="113"/>
                </a:cxn>
                <a:cxn ang="0">
                  <a:pos x="238" y="122"/>
                </a:cxn>
                <a:cxn ang="0">
                  <a:pos x="132" y="174"/>
                </a:cxn>
                <a:cxn ang="0">
                  <a:pos x="44" y="295"/>
                </a:cxn>
                <a:cxn ang="0">
                  <a:pos x="35" y="304"/>
                </a:cxn>
                <a:cxn ang="0">
                  <a:pos x="17" y="304"/>
                </a:cxn>
                <a:cxn ang="0">
                  <a:pos x="0" y="287"/>
                </a:cxn>
                <a:cxn ang="0">
                  <a:pos x="44" y="191"/>
                </a:cxn>
                <a:cxn ang="0">
                  <a:pos x="150" y="70"/>
                </a:cxn>
                <a:cxn ang="0">
                  <a:pos x="318" y="0"/>
                </a:cxn>
              </a:cxnLst>
              <a:rect l="0" t="0" r="r" b="b"/>
              <a:pathLst>
                <a:path w="839" h="1033">
                  <a:moveTo>
                    <a:pt x="318" y="0"/>
                  </a:moveTo>
                  <a:lnTo>
                    <a:pt x="389" y="17"/>
                  </a:lnTo>
                  <a:lnTo>
                    <a:pt x="450" y="52"/>
                  </a:lnTo>
                  <a:lnTo>
                    <a:pt x="495" y="104"/>
                  </a:lnTo>
                  <a:lnTo>
                    <a:pt x="530" y="174"/>
                  </a:lnTo>
                  <a:lnTo>
                    <a:pt x="574" y="313"/>
                  </a:lnTo>
                  <a:lnTo>
                    <a:pt x="592" y="425"/>
                  </a:lnTo>
                  <a:lnTo>
                    <a:pt x="592" y="495"/>
                  </a:lnTo>
                  <a:lnTo>
                    <a:pt x="689" y="261"/>
                  </a:lnTo>
                  <a:lnTo>
                    <a:pt x="804" y="35"/>
                  </a:lnTo>
                  <a:lnTo>
                    <a:pt x="813" y="26"/>
                  </a:lnTo>
                  <a:lnTo>
                    <a:pt x="813" y="17"/>
                  </a:lnTo>
                  <a:lnTo>
                    <a:pt x="822" y="17"/>
                  </a:lnTo>
                  <a:lnTo>
                    <a:pt x="830" y="17"/>
                  </a:lnTo>
                  <a:lnTo>
                    <a:pt x="830" y="26"/>
                  </a:lnTo>
                  <a:lnTo>
                    <a:pt x="839" y="26"/>
                  </a:lnTo>
                  <a:lnTo>
                    <a:pt x="839" y="35"/>
                  </a:lnTo>
                  <a:lnTo>
                    <a:pt x="839" y="44"/>
                  </a:lnTo>
                  <a:lnTo>
                    <a:pt x="839" y="52"/>
                  </a:lnTo>
                  <a:lnTo>
                    <a:pt x="830" y="70"/>
                  </a:lnTo>
                  <a:lnTo>
                    <a:pt x="822" y="87"/>
                  </a:lnTo>
                  <a:lnTo>
                    <a:pt x="813" y="96"/>
                  </a:lnTo>
                  <a:lnTo>
                    <a:pt x="760" y="208"/>
                  </a:lnTo>
                  <a:lnTo>
                    <a:pt x="698" y="339"/>
                  </a:lnTo>
                  <a:lnTo>
                    <a:pt x="645" y="478"/>
                  </a:lnTo>
                  <a:lnTo>
                    <a:pt x="592" y="608"/>
                  </a:lnTo>
                  <a:lnTo>
                    <a:pt x="583" y="669"/>
                  </a:lnTo>
                  <a:lnTo>
                    <a:pt x="574" y="729"/>
                  </a:lnTo>
                  <a:lnTo>
                    <a:pt x="556" y="816"/>
                  </a:lnTo>
                  <a:lnTo>
                    <a:pt x="521" y="938"/>
                  </a:lnTo>
                  <a:lnTo>
                    <a:pt x="512" y="981"/>
                  </a:lnTo>
                  <a:lnTo>
                    <a:pt x="495" y="1007"/>
                  </a:lnTo>
                  <a:lnTo>
                    <a:pt x="486" y="1024"/>
                  </a:lnTo>
                  <a:lnTo>
                    <a:pt x="468" y="1033"/>
                  </a:lnTo>
                  <a:lnTo>
                    <a:pt x="459" y="1024"/>
                  </a:lnTo>
                  <a:lnTo>
                    <a:pt x="450" y="1016"/>
                  </a:lnTo>
                  <a:lnTo>
                    <a:pt x="450" y="998"/>
                  </a:lnTo>
                  <a:lnTo>
                    <a:pt x="459" y="964"/>
                  </a:lnTo>
                  <a:lnTo>
                    <a:pt x="468" y="903"/>
                  </a:lnTo>
                  <a:lnTo>
                    <a:pt x="495" y="825"/>
                  </a:lnTo>
                  <a:lnTo>
                    <a:pt x="512" y="738"/>
                  </a:lnTo>
                  <a:lnTo>
                    <a:pt x="539" y="669"/>
                  </a:lnTo>
                  <a:lnTo>
                    <a:pt x="548" y="634"/>
                  </a:lnTo>
                  <a:lnTo>
                    <a:pt x="548" y="590"/>
                  </a:lnTo>
                  <a:lnTo>
                    <a:pt x="556" y="512"/>
                  </a:lnTo>
                  <a:lnTo>
                    <a:pt x="556" y="452"/>
                  </a:lnTo>
                  <a:lnTo>
                    <a:pt x="548" y="382"/>
                  </a:lnTo>
                  <a:lnTo>
                    <a:pt x="530" y="304"/>
                  </a:lnTo>
                  <a:lnTo>
                    <a:pt x="495" y="234"/>
                  </a:lnTo>
                  <a:lnTo>
                    <a:pt x="450" y="174"/>
                  </a:lnTo>
                  <a:lnTo>
                    <a:pt x="389" y="130"/>
                  </a:lnTo>
                  <a:lnTo>
                    <a:pt x="291" y="113"/>
                  </a:lnTo>
                  <a:lnTo>
                    <a:pt x="274" y="122"/>
                  </a:lnTo>
                  <a:lnTo>
                    <a:pt x="238" y="122"/>
                  </a:lnTo>
                  <a:lnTo>
                    <a:pt x="185" y="139"/>
                  </a:lnTo>
                  <a:lnTo>
                    <a:pt x="132" y="174"/>
                  </a:lnTo>
                  <a:lnTo>
                    <a:pt x="79" y="226"/>
                  </a:lnTo>
                  <a:lnTo>
                    <a:pt x="44" y="295"/>
                  </a:lnTo>
                  <a:lnTo>
                    <a:pt x="44" y="295"/>
                  </a:lnTo>
                  <a:lnTo>
                    <a:pt x="35" y="304"/>
                  </a:lnTo>
                  <a:lnTo>
                    <a:pt x="26" y="304"/>
                  </a:lnTo>
                  <a:lnTo>
                    <a:pt x="17" y="304"/>
                  </a:lnTo>
                  <a:lnTo>
                    <a:pt x="9" y="295"/>
                  </a:lnTo>
                  <a:lnTo>
                    <a:pt x="0" y="287"/>
                  </a:lnTo>
                  <a:lnTo>
                    <a:pt x="17" y="252"/>
                  </a:lnTo>
                  <a:lnTo>
                    <a:pt x="44" y="191"/>
                  </a:lnTo>
                  <a:lnTo>
                    <a:pt x="88" y="130"/>
                  </a:lnTo>
                  <a:lnTo>
                    <a:pt x="150" y="70"/>
                  </a:lnTo>
                  <a:lnTo>
                    <a:pt x="221" y="17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2886" y="4711"/>
              <a:ext cx="1034" cy="495"/>
            </a:xfrm>
            <a:custGeom>
              <a:avLst/>
              <a:gdLst/>
              <a:ahLst/>
              <a:cxnLst>
                <a:cxn ang="0">
                  <a:pos x="168" y="9"/>
                </a:cxn>
                <a:cxn ang="0">
                  <a:pos x="230" y="44"/>
                </a:cxn>
                <a:cxn ang="0">
                  <a:pos x="291" y="52"/>
                </a:cxn>
                <a:cxn ang="0">
                  <a:pos x="486" y="0"/>
                </a:cxn>
                <a:cxn ang="0">
                  <a:pos x="583" y="113"/>
                </a:cxn>
                <a:cxn ang="0">
                  <a:pos x="786" y="0"/>
                </a:cxn>
                <a:cxn ang="0">
                  <a:pos x="875" y="18"/>
                </a:cxn>
                <a:cxn ang="0">
                  <a:pos x="928" y="70"/>
                </a:cxn>
                <a:cxn ang="0">
                  <a:pos x="937" y="122"/>
                </a:cxn>
                <a:cxn ang="0">
                  <a:pos x="892" y="304"/>
                </a:cxn>
                <a:cxn ang="0">
                  <a:pos x="857" y="382"/>
                </a:cxn>
                <a:cxn ang="0">
                  <a:pos x="848" y="426"/>
                </a:cxn>
                <a:cxn ang="0">
                  <a:pos x="857" y="460"/>
                </a:cxn>
                <a:cxn ang="0">
                  <a:pos x="928" y="443"/>
                </a:cxn>
                <a:cxn ang="0">
                  <a:pos x="998" y="330"/>
                </a:cxn>
                <a:cxn ang="0">
                  <a:pos x="1016" y="313"/>
                </a:cxn>
                <a:cxn ang="0">
                  <a:pos x="1034" y="321"/>
                </a:cxn>
                <a:cxn ang="0">
                  <a:pos x="1007" y="391"/>
                </a:cxn>
                <a:cxn ang="0">
                  <a:pos x="875" y="495"/>
                </a:cxn>
                <a:cxn ang="0">
                  <a:pos x="795" y="469"/>
                </a:cxn>
                <a:cxn ang="0">
                  <a:pos x="769" y="399"/>
                </a:cxn>
                <a:cxn ang="0">
                  <a:pos x="777" y="365"/>
                </a:cxn>
                <a:cxn ang="0">
                  <a:pos x="822" y="235"/>
                </a:cxn>
                <a:cxn ang="0">
                  <a:pos x="848" y="96"/>
                </a:cxn>
                <a:cxn ang="0">
                  <a:pos x="831" y="52"/>
                </a:cxn>
                <a:cxn ang="0">
                  <a:pos x="786" y="26"/>
                </a:cxn>
                <a:cxn ang="0">
                  <a:pos x="601" y="148"/>
                </a:cxn>
                <a:cxn ang="0">
                  <a:pos x="574" y="191"/>
                </a:cxn>
                <a:cxn ang="0">
                  <a:pos x="548" y="304"/>
                </a:cxn>
                <a:cxn ang="0">
                  <a:pos x="530" y="382"/>
                </a:cxn>
                <a:cxn ang="0">
                  <a:pos x="512" y="443"/>
                </a:cxn>
                <a:cxn ang="0">
                  <a:pos x="495" y="486"/>
                </a:cxn>
                <a:cxn ang="0">
                  <a:pos x="442" y="495"/>
                </a:cxn>
                <a:cxn ang="0">
                  <a:pos x="415" y="460"/>
                </a:cxn>
                <a:cxn ang="0">
                  <a:pos x="433" y="417"/>
                </a:cxn>
                <a:cxn ang="0">
                  <a:pos x="486" y="208"/>
                </a:cxn>
                <a:cxn ang="0">
                  <a:pos x="504" y="139"/>
                </a:cxn>
                <a:cxn ang="0">
                  <a:pos x="504" y="96"/>
                </a:cxn>
                <a:cxn ang="0">
                  <a:pos x="486" y="52"/>
                </a:cxn>
                <a:cxn ang="0">
                  <a:pos x="433" y="26"/>
                </a:cxn>
                <a:cxn ang="0">
                  <a:pos x="265" y="130"/>
                </a:cxn>
                <a:cxn ang="0">
                  <a:pos x="230" y="191"/>
                </a:cxn>
                <a:cxn ang="0">
                  <a:pos x="203" y="304"/>
                </a:cxn>
                <a:cxn ang="0">
                  <a:pos x="177" y="382"/>
                </a:cxn>
                <a:cxn ang="0">
                  <a:pos x="168" y="443"/>
                </a:cxn>
                <a:cxn ang="0">
                  <a:pos x="141" y="486"/>
                </a:cxn>
                <a:cxn ang="0">
                  <a:pos x="97" y="495"/>
                </a:cxn>
                <a:cxn ang="0">
                  <a:pos x="71" y="460"/>
                </a:cxn>
                <a:cxn ang="0">
                  <a:pos x="79" y="434"/>
                </a:cxn>
                <a:cxn ang="0">
                  <a:pos x="124" y="243"/>
                </a:cxn>
                <a:cxn ang="0">
                  <a:pos x="150" y="148"/>
                </a:cxn>
                <a:cxn ang="0">
                  <a:pos x="168" y="87"/>
                </a:cxn>
                <a:cxn ang="0">
                  <a:pos x="141" y="35"/>
                </a:cxn>
                <a:cxn ang="0">
                  <a:pos x="88" y="44"/>
                </a:cxn>
                <a:cxn ang="0">
                  <a:pos x="53" y="122"/>
                </a:cxn>
                <a:cxn ang="0">
                  <a:pos x="35" y="174"/>
                </a:cxn>
                <a:cxn ang="0">
                  <a:pos x="18" y="182"/>
                </a:cxn>
                <a:cxn ang="0">
                  <a:pos x="0" y="165"/>
                </a:cxn>
                <a:cxn ang="0">
                  <a:pos x="18" y="113"/>
                </a:cxn>
                <a:cxn ang="0">
                  <a:pos x="53" y="44"/>
                </a:cxn>
                <a:cxn ang="0">
                  <a:pos x="106" y="0"/>
                </a:cxn>
              </a:cxnLst>
              <a:rect l="0" t="0" r="r" b="b"/>
              <a:pathLst>
                <a:path w="1034" h="495">
                  <a:moveTo>
                    <a:pt x="132" y="0"/>
                  </a:moveTo>
                  <a:lnTo>
                    <a:pt x="150" y="0"/>
                  </a:lnTo>
                  <a:lnTo>
                    <a:pt x="168" y="9"/>
                  </a:lnTo>
                  <a:lnTo>
                    <a:pt x="194" y="18"/>
                  </a:lnTo>
                  <a:lnTo>
                    <a:pt x="212" y="26"/>
                  </a:lnTo>
                  <a:lnTo>
                    <a:pt x="230" y="44"/>
                  </a:lnTo>
                  <a:lnTo>
                    <a:pt x="238" y="70"/>
                  </a:lnTo>
                  <a:lnTo>
                    <a:pt x="247" y="104"/>
                  </a:lnTo>
                  <a:lnTo>
                    <a:pt x="291" y="52"/>
                  </a:lnTo>
                  <a:lnTo>
                    <a:pt x="353" y="18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30" y="18"/>
                  </a:lnTo>
                  <a:lnTo>
                    <a:pt x="565" y="52"/>
                  </a:lnTo>
                  <a:lnTo>
                    <a:pt x="583" y="113"/>
                  </a:lnTo>
                  <a:lnTo>
                    <a:pt x="636" y="61"/>
                  </a:lnTo>
                  <a:lnTo>
                    <a:pt x="698" y="18"/>
                  </a:lnTo>
                  <a:lnTo>
                    <a:pt x="786" y="0"/>
                  </a:lnTo>
                  <a:lnTo>
                    <a:pt x="822" y="0"/>
                  </a:lnTo>
                  <a:lnTo>
                    <a:pt x="848" y="9"/>
                  </a:lnTo>
                  <a:lnTo>
                    <a:pt x="875" y="18"/>
                  </a:lnTo>
                  <a:lnTo>
                    <a:pt x="892" y="26"/>
                  </a:lnTo>
                  <a:lnTo>
                    <a:pt x="910" y="52"/>
                  </a:lnTo>
                  <a:lnTo>
                    <a:pt x="928" y="70"/>
                  </a:lnTo>
                  <a:lnTo>
                    <a:pt x="928" y="96"/>
                  </a:lnTo>
                  <a:lnTo>
                    <a:pt x="937" y="113"/>
                  </a:lnTo>
                  <a:lnTo>
                    <a:pt x="937" y="122"/>
                  </a:lnTo>
                  <a:lnTo>
                    <a:pt x="928" y="182"/>
                  </a:lnTo>
                  <a:lnTo>
                    <a:pt x="910" y="243"/>
                  </a:lnTo>
                  <a:lnTo>
                    <a:pt x="892" y="304"/>
                  </a:lnTo>
                  <a:lnTo>
                    <a:pt x="875" y="339"/>
                  </a:lnTo>
                  <a:lnTo>
                    <a:pt x="866" y="365"/>
                  </a:lnTo>
                  <a:lnTo>
                    <a:pt x="857" y="382"/>
                  </a:lnTo>
                  <a:lnTo>
                    <a:pt x="848" y="399"/>
                  </a:lnTo>
                  <a:lnTo>
                    <a:pt x="848" y="417"/>
                  </a:lnTo>
                  <a:lnTo>
                    <a:pt x="848" y="426"/>
                  </a:lnTo>
                  <a:lnTo>
                    <a:pt x="848" y="443"/>
                  </a:lnTo>
                  <a:lnTo>
                    <a:pt x="857" y="460"/>
                  </a:lnTo>
                  <a:lnTo>
                    <a:pt x="857" y="460"/>
                  </a:lnTo>
                  <a:lnTo>
                    <a:pt x="875" y="469"/>
                  </a:lnTo>
                  <a:lnTo>
                    <a:pt x="901" y="460"/>
                  </a:lnTo>
                  <a:lnTo>
                    <a:pt x="928" y="443"/>
                  </a:lnTo>
                  <a:lnTo>
                    <a:pt x="954" y="417"/>
                  </a:lnTo>
                  <a:lnTo>
                    <a:pt x="981" y="382"/>
                  </a:lnTo>
                  <a:lnTo>
                    <a:pt x="998" y="330"/>
                  </a:lnTo>
                  <a:lnTo>
                    <a:pt x="998" y="321"/>
                  </a:lnTo>
                  <a:lnTo>
                    <a:pt x="1007" y="313"/>
                  </a:lnTo>
                  <a:lnTo>
                    <a:pt x="1016" y="313"/>
                  </a:lnTo>
                  <a:lnTo>
                    <a:pt x="1025" y="313"/>
                  </a:lnTo>
                  <a:lnTo>
                    <a:pt x="1025" y="313"/>
                  </a:lnTo>
                  <a:lnTo>
                    <a:pt x="1034" y="321"/>
                  </a:lnTo>
                  <a:lnTo>
                    <a:pt x="1034" y="330"/>
                  </a:lnTo>
                  <a:lnTo>
                    <a:pt x="1025" y="356"/>
                  </a:lnTo>
                  <a:lnTo>
                    <a:pt x="1007" y="391"/>
                  </a:lnTo>
                  <a:lnTo>
                    <a:pt x="981" y="443"/>
                  </a:lnTo>
                  <a:lnTo>
                    <a:pt x="937" y="478"/>
                  </a:lnTo>
                  <a:lnTo>
                    <a:pt x="875" y="495"/>
                  </a:lnTo>
                  <a:lnTo>
                    <a:pt x="848" y="495"/>
                  </a:lnTo>
                  <a:lnTo>
                    <a:pt x="822" y="486"/>
                  </a:lnTo>
                  <a:lnTo>
                    <a:pt x="795" y="469"/>
                  </a:lnTo>
                  <a:lnTo>
                    <a:pt x="777" y="452"/>
                  </a:lnTo>
                  <a:lnTo>
                    <a:pt x="769" y="434"/>
                  </a:lnTo>
                  <a:lnTo>
                    <a:pt x="769" y="399"/>
                  </a:lnTo>
                  <a:lnTo>
                    <a:pt x="769" y="391"/>
                  </a:lnTo>
                  <a:lnTo>
                    <a:pt x="769" y="373"/>
                  </a:lnTo>
                  <a:lnTo>
                    <a:pt x="777" y="365"/>
                  </a:lnTo>
                  <a:lnTo>
                    <a:pt x="786" y="347"/>
                  </a:lnTo>
                  <a:lnTo>
                    <a:pt x="804" y="295"/>
                  </a:lnTo>
                  <a:lnTo>
                    <a:pt x="822" y="235"/>
                  </a:lnTo>
                  <a:lnTo>
                    <a:pt x="839" y="165"/>
                  </a:lnTo>
                  <a:lnTo>
                    <a:pt x="848" y="104"/>
                  </a:lnTo>
                  <a:lnTo>
                    <a:pt x="848" y="96"/>
                  </a:lnTo>
                  <a:lnTo>
                    <a:pt x="848" y="78"/>
                  </a:lnTo>
                  <a:lnTo>
                    <a:pt x="839" y="70"/>
                  </a:lnTo>
                  <a:lnTo>
                    <a:pt x="831" y="52"/>
                  </a:lnTo>
                  <a:lnTo>
                    <a:pt x="822" y="44"/>
                  </a:lnTo>
                  <a:lnTo>
                    <a:pt x="804" y="35"/>
                  </a:lnTo>
                  <a:lnTo>
                    <a:pt x="786" y="26"/>
                  </a:lnTo>
                  <a:lnTo>
                    <a:pt x="707" y="52"/>
                  </a:lnTo>
                  <a:lnTo>
                    <a:pt x="645" y="96"/>
                  </a:lnTo>
                  <a:lnTo>
                    <a:pt x="601" y="148"/>
                  </a:lnTo>
                  <a:lnTo>
                    <a:pt x="592" y="165"/>
                  </a:lnTo>
                  <a:lnTo>
                    <a:pt x="583" y="182"/>
                  </a:lnTo>
                  <a:lnTo>
                    <a:pt x="574" y="191"/>
                  </a:lnTo>
                  <a:lnTo>
                    <a:pt x="574" y="208"/>
                  </a:lnTo>
                  <a:lnTo>
                    <a:pt x="565" y="235"/>
                  </a:lnTo>
                  <a:lnTo>
                    <a:pt x="548" y="304"/>
                  </a:lnTo>
                  <a:lnTo>
                    <a:pt x="539" y="330"/>
                  </a:lnTo>
                  <a:lnTo>
                    <a:pt x="530" y="356"/>
                  </a:lnTo>
                  <a:lnTo>
                    <a:pt x="530" y="382"/>
                  </a:lnTo>
                  <a:lnTo>
                    <a:pt x="521" y="408"/>
                  </a:lnTo>
                  <a:lnTo>
                    <a:pt x="521" y="426"/>
                  </a:lnTo>
                  <a:lnTo>
                    <a:pt x="512" y="443"/>
                  </a:lnTo>
                  <a:lnTo>
                    <a:pt x="504" y="460"/>
                  </a:lnTo>
                  <a:lnTo>
                    <a:pt x="504" y="478"/>
                  </a:lnTo>
                  <a:lnTo>
                    <a:pt x="495" y="486"/>
                  </a:lnTo>
                  <a:lnTo>
                    <a:pt x="477" y="495"/>
                  </a:lnTo>
                  <a:lnTo>
                    <a:pt x="459" y="495"/>
                  </a:lnTo>
                  <a:lnTo>
                    <a:pt x="442" y="495"/>
                  </a:lnTo>
                  <a:lnTo>
                    <a:pt x="433" y="486"/>
                  </a:lnTo>
                  <a:lnTo>
                    <a:pt x="424" y="478"/>
                  </a:lnTo>
                  <a:lnTo>
                    <a:pt x="415" y="460"/>
                  </a:lnTo>
                  <a:lnTo>
                    <a:pt x="424" y="452"/>
                  </a:lnTo>
                  <a:lnTo>
                    <a:pt x="424" y="434"/>
                  </a:lnTo>
                  <a:lnTo>
                    <a:pt x="433" y="417"/>
                  </a:lnTo>
                  <a:lnTo>
                    <a:pt x="433" y="399"/>
                  </a:lnTo>
                  <a:lnTo>
                    <a:pt x="433" y="399"/>
                  </a:lnTo>
                  <a:lnTo>
                    <a:pt x="486" y="208"/>
                  </a:lnTo>
                  <a:lnTo>
                    <a:pt x="495" y="182"/>
                  </a:lnTo>
                  <a:lnTo>
                    <a:pt x="495" y="156"/>
                  </a:lnTo>
                  <a:lnTo>
                    <a:pt x="504" y="139"/>
                  </a:lnTo>
                  <a:lnTo>
                    <a:pt x="504" y="122"/>
                  </a:lnTo>
                  <a:lnTo>
                    <a:pt x="504" y="104"/>
                  </a:lnTo>
                  <a:lnTo>
                    <a:pt x="504" y="96"/>
                  </a:lnTo>
                  <a:lnTo>
                    <a:pt x="504" y="87"/>
                  </a:lnTo>
                  <a:lnTo>
                    <a:pt x="495" y="70"/>
                  </a:lnTo>
                  <a:lnTo>
                    <a:pt x="486" y="52"/>
                  </a:lnTo>
                  <a:lnTo>
                    <a:pt x="477" y="44"/>
                  </a:lnTo>
                  <a:lnTo>
                    <a:pt x="459" y="35"/>
                  </a:lnTo>
                  <a:lnTo>
                    <a:pt x="433" y="26"/>
                  </a:lnTo>
                  <a:lnTo>
                    <a:pt x="362" y="44"/>
                  </a:lnTo>
                  <a:lnTo>
                    <a:pt x="309" y="87"/>
                  </a:lnTo>
                  <a:lnTo>
                    <a:pt x="265" y="130"/>
                  </a:lnTo>
                  <a:lnTo>
                    <a:pt x="247" y="156"/>
                  </a:lnTo>
                  <a:lnTo>
                    <a:pt x="238" y="174"/>
                  </a:lnTo>
                  <a:lnTo>
                    <a:pt x="230" y="191"/>
                  </a:lnTo>
                  <a:lnTo>
                    <a:pt x="230" y="208"/>
                  </a:lnTo>
                  <a:lnTo>
                    <a:pt x="221" y="235"/>
                  </a:lnTo>
                  <a:lnTo>
                    <a:pt x="203" y="304"/>
                  </a:lnTo>
                  <a:lnTo>
                    <a:pt x="194" y="330"/>
                  </a:lnTo>
                  <a:lnTo>
                    <a:pt x="185" y="356"/>
                  </a:lnTo>
                  <a:lnTo>
                    <a:pt x="177" y="382"/>
                  </a:lnTo>
                  <a:lnTo>
                    <a:pt x="177" y="408"/>
                  </a:lnTo>
                  <a:lnTo>
                    <a:pt x="168" y="426"/>
                  </a:lnTo>
                  <a:lnTo>
                    <a:pt x="168" y="443"/>
                  </a:lnTo>
                  <a:lnTo>
                    <a:pt x="159" y="460"/>
                  </a:lnTo>
                  <a:lnTo>
                    <a:pt x="150" y="478"/>
                  </a:lnTo>
                  <a:lnTo>
                    <a:pt x="141" y="486"/>
                  </a:lnTo>
                  <a:lnTo>
                    <a:pt x="132" y="495"/>
                  </a:lnTo>
                  <a:lnTo>
                    <a:pt x="115" y="495"/>
                  </a:lnTo>
                  <a:lnTo>
                    <a:pt x="97" y="495"/>
                  </a:lnTo>
                  <a:lnTo>
                    <a:pt x="88" y="486"/>
                  </a:lnTo>
                  <a:lnTo>
                    <a:pt x="79" y="478"/>
                  </a:lnTo>
                  <a:lnTo>
                    <a:pt x="71" y="460"/>
                  </a:lnTo>
                  <a:lnTo>
                    <a:pt x="71" y="460"/>
                  </a:lnTo>
                  <a:lnTo>
                    <a:pt x="79" y="443"/>
                  </a:lnTo>
                  <a:lnTo>
                    <a:pt x="79" y="434"/>
                  </a:lnTo>
                  <a:lnTo>
                    <a:pt x="79" y="417"/>
                  </a:lnTo>
                  <a:lnTo>
                    <a:pt x="115" y="278"/>
                  </a:lnTo>
                  <a:lnTo>
                    <a:pt x="124" y="243"/>
                  </a:lnTo>
                  <a:lnTo>
                    <a:pt x="132" y="208"/>
                  </a:lnTo>
                  <a:lnTo>
                    <a:pt x="141" y="174"/>
                  </a:lnTo>
                  <a:lnTo>
                    <a:pt x="150" y="148"/>
                  </a:lnTo>
                  <a:lnTo>
                    <a:pt x="159" y="130"/>
                  </a:lnTo>
                  <a:lnTo>
                    <a:pt x="159" y="104"/>
                  </a:lnTo>
                  <a:lnTo>
                    <a:pt x="168" y="87"/>
                  </a:lnTo>
                  <a:lnTo>
                    <a:pt x="159" y="61"/>
                  </a:lnTo>
                  <a:lnTo>
                    <a:pt x="159" y="44"/>
                  </a:lnTo>
                  <a:lnTo>
                    <a:pt x="141" y="35"/>
                  </a:lnTo>
                  <a:lnTo>
                    <a:pt x="124" y="26"/>
                  </a:lnTo>
                  <a:lnTo>
                    <a:pt x="106" y="35"/>
                  </a:lnTo>
                  <a:lnTo>
                    <a:pt x="88" y="44"/>
                  </a:lnTo>
                  <a:lnTo>
                    <a:pt x="71" y="61"/>
                  </a:lnTo>
                  <a:lnTo>
                    <a:pt x="62" y="87"/>
                  </a:lnTo>
                  <a:lnTo>
                    <a:pt x="53" y="122"/>
                  </a:lnTo>
                  <a:lnTo>
                    <a:pt x="44" y="148"/>
                  </a:lnTo>
                  <a:lnTo>
                    <a:pt x="35" y="165"/>
                  </a:lnTo>
                  <a:lnTo>
                    <a:pt x="35" y="174"/>
                  </a:lnTo>
                  <a:lnTo>
                    <a:pt x="26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9" y="182"/>
                  </a:lnTo>
                  <a:lnTo>
                    <a:pt x="0" y="174"/>
                  </a:lnTo>
                  <a:lnTo>
                    <a:pt x="0" y="165"/>
                  </a:lnTo>
                  <a:lnTo>
                    <a:pt x="0" y="156"/>
                  </a:lnTo>
                  <a:lnTo>
                    <a:pt x="9" y="139"/>
                  </a:lnTo>
                  <a:lnTo>
                    <a:pt x="18" y="113"/>
                  </a:lnTo>
                  <a:lnTo>
                    <a:pt x="26" y="87"/>
                  </a:lnTo>
                  <a:lnTo>
                    <a:pt x="35" y="61"/>
                  </a:lnTo>
                  <a:lnTo>
                    <a:pt x="53" y="44"/>
                  </a:lnTo>
                  <a:lnTo>
                    <a:pt x="62" y="26"/>
                  </a:lnTo>
                  <a:lnTo>
                    <a:pt x="79" y="18"/>
                  </a:lnTo>
                  <a:lnTo>
                    <a:pt x="106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9"/>
            <p:cNvSpPr>
              <a:spLocks/>
            </p:cNvSpPr>
            <p:nvPr/>
          </p:nvSpPr>
          <p:spPr bwMode="auto">
            <a:xfrm>
              <a:off x="4203" y="4807"/>
              <a:ext cx="185" cy="468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32" y="17"/>
                </a:cxn>
                <a:cxn ang="0">
                  <a:pos x="167" y="78"/>
                </a:cxn>
                <a:cxn ang="0">
                  <a:pos x="185" y="165"/>
                </a:cxn>
                <a:cxn ang="0">
                  <a:pos x="185" y="165"/>
                </a:cxn>
                <a:cxn ang="0">
                  <a:pos x="167" y="269"/>
                </a:cxn>
                <a:cxn ang="0">
                  <a:pos x="132" y="347"/>
                </a:cxn>
                <a:cxn ang="0">
                  <a:pos x="97" y="416"/>
                </a:cxn>
                <a:cxn ang="0">
                  <a:pos x="61" y="451"/>
                </a:cxn>
                <a:cxn ang="0">
                  <a:pos x="35" y="468"/>
                </a:cxn>
                <a:cxn ang="0">
                  <a:pos x="26" y="460"/>
                </a:cxn>
                <a:cxn ang="0">
                  <a:pos x="26" y="451"/>
                </a:cxn>
                <a:cxn ang="0">
                  <a:pos x="26" y="442"/>
                </a:cxn>
                <a:cxn ang="0">
                  <a:pos x="26" y="442"/>
                </a:cxn>
                <a:cxn ang="0">
                  <a:pos x="26" y="434"/>
                </a:cxn>
                <a:cxn ang="0">
                  <a:pos x="44" y="425"/>
                </a:cxn>
                <a:cxn ang="0">
                  <a:pos x="88" y="356"/>
                </a:cxn>
                <a:cxn ang="0">
                  <a:pos x="132" y="269"/>
                </a:cxn>
                <a:cxn ang="0">
                  <a:pos x="150" y="165"/>
                </a:cxn>
                <a:cxn ang="0">
                  <a:pos x="150" y="147"/>
                </a:cxn>
                <a:cxn ang="0">
                  <a:pos x="150" y="139"/>
                </a:cxn>
                <a:cxn ang="0">
                  <a:pos x="141" y="139"/>
                </a:cxn>
                <a:cxn ang="0">
                  <a:pos x="141" y="139"/>
                </a:cxn>
                <a:cxn ang="0">
                  <a:pos x="141" y="147"/>
                </a:cxn>
                <a:cxn ang="0">
                  <a:pos x="106" y="156"/>
                </a:cxn>
                <a:cxn ang="0">
                  <a:pos x="79" y="165"/>
                </a:cxn>
                <a:cxn ang="0">
                  <a:pos x="53" y="156"/>
                </a:cxn>
                <a:cxn ang="0">
                  <a:pos x="26" y="147"/>
                </a:cxn>
                <a:cxn ang="0">
                  <a:pos x="8" y="130"/>
                </a:cxn>
                <a:cxn ang="0">
                  <a:pos x="0" y="104"/>
                </a:cxn>
                <a:cxn ang="0">
                  <a:pos x="0" y="78"/>
                </a:cxn>
                <a:cxn ang="0">
                  <a:pos x="0" y="60"/>
                </a:cxn>
                <a:cxn ang="0">
                  <a:pos x="8" y="34"/>
                </a:cxn>
                <a:cxn ang="0">
                  <a:pos x="26" y="17"/>
                </a:cxn>
                <a:cxn ang="0">
                  <a:pos x="53" y="8"/>
                </a:cxn>
                <a:cxn ang="0">
                  <a:pos x="79" y="0"/>
                </a:cxn>
              </a:cxnLst>
              <a:rect l="0" t="0" r="r" b="b"/>
              <a:pathLst>
                <a:path w="185" h="468">
                  <a:moveTo>
                    <a:pt x="79" y="0"/>
                  </a:moveTo>
                  <a:lnTo>
                    <a:pt x="132" y="17"/>
                  </a:lnTo>
                  <a:lnTo>
                    <a:pt x="167" y="78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67" y="269"/>
                  </a:lnTo>
                  <a:lnTo>
                    <a:pt x="132" y="347"/>
                  </a:lnTo>
                  <a:lnTo>
                    <a:pt x="97" y="416"/>
                  </a:lnTo>
                  <a:lnTo>
                    <a:pt x="61" y="451"/>
                  </a:lnTo>
                  <a:lnTo>
                    <a:pt x="35" y="468"/>
                  </a:lnTo>
                  <a:lnTo>
                    <a:pt x="26" y="460"/>
                  </a:lnTo>
                  <a:lnTo>
                    <a:pt x="26" y="451"/>
                  </a:lnTo>
                  <a:lnTo>
                    <a:pt x="26" y="442"/>
                  </a:lnTo>
                  <a:lnTo>
                    <a:pt x="26" y="442"/>
                  </a:lnTo>
                  <a:lnTo>
                    <a:pt x="26" y="434"/>
                  </a:lnTo>
                  <a:lnTo>
                    <a:pt x="44" y="425"/>
                  </a:lnTo>
                  <a:lnTo>
                    <a:pt x="88" y="356"/>
                  </a:lnTo>
                  <a:lnTo>
                    <a:pt x="132" y="269"/>
                  </a:lnTo>
                  <a:lnTo>
                    <a:pt x="150" y="165"/>
                  </a:lnTo>
                  <a:lnTo>
                    <a:pt x="150" y="147"/>
                  </a:lnTo>
                  <a:lnTo>
                    <a:pt x="150" y="139"/>
                  </a:lnTo>
                  <a:lnTo>
                    <a:pt x="141" y="139"/>
                  </a:lnTo>
                  <a:lnTo>
                    <a:pt x="141" y="139"/>
                  </a:lnTo>
                  <a:lnTo>
                    <a:pt x="141" y="147"/>
                  </a:lnTo>
                  <a:lnTo>
                    <a:pt x="106" y="156"/>
                  </a:lnTo>
                  <a:lnTo>
                    <a:pt x="79" y="165"/>
                  </a:lnTo>
                  <a:lnTo>
                    <a:pt x="53" y="156"/>
                  </a:lnTo>
                  <a:lnTo>
                    <a:pt x="26" y="147"/>
                  </a:lnTo>
                  <a:lnTo>
                    <a:pt x="8" y="130"/>
                  </a:lnTo>
                  <a:lnTo>
                    <a:pt x="0" y="104"/>
                  </a:lnTo>
                  <a:lnTo>
                    <a:pt x="0" y="78"/>
                  </a:lnTo>
                  <a:lnTo>
                    <a:pt x="0" y="60"/>
                  </a:lnTo>
                  <a:lnTo>
                    <a:pt x="8" y="34"/>
                  </a:lnTo>
                  <a:lnTo>
                    <a:pt x="26" y="17"/>
                  </a:lnTo>
                  <a:lnTo>
                    <a:pt x="53" y="8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0"/>
            <p:cNvSpPr>
              <a:spLocks/>
            </p:cNvSpPr>
            <p:nvPr/>
          </p:nvSpPr>
          <p:spPr bwMode="auto">
            <a:xfrm>
              <a:off x="4803" y="4277"/>
              <a:ext cx="840" cy="1033"/>
            </a:xfrm>
            <a:custGeom>
              <a:avLst/>
              <a:gdLst/>
              <a:ahLst/>
              <a:cxnLst>
                <a:cxn ang="0">
                  <a:pos x="389" y="17"/>
                </a:cxn>
                <a:cxn ang="0">
                  <a:pos x="486" y="104"/>
                </a:cxn>
                <a:cxn ang="0">
                  <a:pos x="566" y="313"/>
                </a:cxn>
                <a:cxn ang="0">
                  <a:pos x="584" y="495"/>
                </a:cxn>
                <a:cxn ang="0">
                  <a:pos x="796" y="35"/>
                </a:cxn>
                <a:cxn ang="0">
                  <a:pos x="813" y="17"/>
                </a:cxn>
                <a:cxn ang="0">
                  <a:pos x="822" y="17"/>
                </a:cxn>
                <a:cxn ang="0">
                  <a:pos x="831" y="26"/>
                </a:cxn>
                <a:cxn ang="0">
                  <a:pos x="831" y="44"/>
                </a:cxn>
                <a:cxn ang="0">
                  <a:pos x="822" y="70"/>
                </a:cxn>
                <a:cxn ang="0">
                  <a:pos x="804" y="96"/>
                </a:cxn>
                <a:cxn ang="0">
                  <a:pos x="690" y="339"/>
                </a:cxn>
                <a:cxn ang="0">
                  <a:pos x="592" y="608"/>
                </a:cxn>
                <a:cxn ang="0">
                  <a:pos x="566" y="729"/>
                </a:cxn>
                <a:cxn ang="0">
                  <a:pos x="513" y="938"/>
                </a:cxn>
                <a:cxn ang="0">
                  <a:pos x="495" y="1007"/>
                </a:cxn>
                <a:cxn ang="0">
                  <a:pos x="469" y="1033"/>
                </a:cxn>
                <a:cxn ang="0">
                  <a:pos x="451" y="1016"/>
                </a:cxn>
                <a:cxn ang="0">
                  <a:pos x="451" y="964"/>
                </a:cxn>
                <a:cxn ang="0">
                  <a:pos x="486" y="825"/>
                </a:cxn>
                <a:cxn ang="0">
                  <a:pos x="531" y="669"/>
                </a:cxn>
                <a:cxn ang="0">
                  <a:pos x="548" y="590"/>
                </a:cxn>
                <a:cxn ang="0">
                  <a:pos x="548" y="452"/>
                </a:cxn>
                <a:cxn ang="0">
                  <a:pos x="522" y="304"/>
                </a:cxn>
                <a:cxn ang="0">
                  <a:pos x="442" y="174"/>
                </a:cxn>
                <a:cxn ang="0">
                  <a:pos x="292" y="113"/>
                </a:cxn>
                <a:cxn ang="0">
                  <a:pos x="230" y="122"/>
                </a:cxn>
                <a:cxn ang="0">
                  <a:pos x="124" y="174"/>
                </a:cxn>
                <a:cxn ang="0">
                  <a:pos x="36" y="295"/>
                </a:cxn>
                <a:cxn ang="0">
                  <a:pos x="27" y="304"/>
                </a:cxn>
                <a:cxn ang="0">
                  <a:pos x="9" y="304"/>
                </a:cxn>
                <a:cxn ang="0">
                  <a:pos x="0" y="287"/>
                </a:cxn>
                <a:cxn ang="0">
                  <a:pos x="36" y="191"/>
                </a:cxn>
                <a:cxn ang="0">
                  <a:pos x="142" y="70"/>
                </a:cxn>
                <a:cxn ang="0">
                  <a:pos x="310" y="0"/>
                </a:cxn>
              </a:cxnLst>
              <a:rect l="0" t="0" r="r" b="b"/>
              <a:pathLst>
                <a:path w="840" h="1033">
                  <a:moveTo>
                    <a:pt x="310" y="0"/>
                  </a:moveTo>
                  <a:lnTo>
                    <a:pt x="389" y="17"/>
                  </a:lnTo>
                  <a:lnTo>
                    <a:pt x="442" y="52"/>
                  </a:lnTo>
                  <a:lnTo>
                    <a:pt x="486" y="104"/>
                  </a:lnTo>
                  <a:lnTo>
                    <a:pt x="522" y="174"/>
                  </a:lnTo>
                  <a:lnTo>
                    <a:pt x="566" y="313"/>
                  </a:lnTo>
                  <a:lnTo>
                    <a:pt x="584" y="425"/>
                  </a:lnTo>
                  <a:lnTo>
                    <a:pt x="584" y="495"/>
                  </a:lnTo>
                  <a:lnTo>
                    <a:pt x="681" y="261"/>
                  </a:lnTo>
                  <a:lnTo>
                    <a:pt x="796" y="35"/>
                  </a:lnTo>
                  <a:lnTo>
                    <a:pt x="804" y="26"/>
                  </a:lnTo>
                  <a:lnTo>
                    <a:pt x="813" y="17"/>
                  </a:lnTo>
                  <a:lnTo>
                    <a:pt x="813" y="17"/>
                  </a:lnTo>
                  <a:lnTo>
                    <a:pt x="822" y="17"/>
                  </a:lnTo>
                  <a:lnTo>
                    <a:pt x="831" y="26"/>
                  </a:lnTo>
                  <a:lnTo>
                    <a:pt x="831" y="26"/>
                  </a:lnTo>
                  <a:lnTo>
                    <a:pt x="840" y="35"/>
                  </a:lnTo>
                  <a:lnTo>
                    <a:pt x="831" y="44"/>
                  </a:lnTo>
                  <a:lnTo>
                    <a:pt x="831" y="52"/>
                  </a:lnTo>
                  <a:lnTo>
                    <a:pt x="822" y="70"/>
                  </a:lnTo>
                  <a:lnTo>
                    <a:pt x="813" y="87"/>
                  </a:lnTo>
                  <a:lnTo>
                    <a:pt x="804" y="96"/>
                  </a:lnTo>
                  <a:lnTo>
                    <a:pt x="751" y="208"/>
                  </a:lnTo>
                  <a:lnTo>
                    <a:pt x="690" y="339"/>
                  </a:lnTo>
                  <a:lnTo>
                    <a:pt x="637" y="478"/>
                  </a:lnTo>
                  <a:lnTo>
                    <a:pt x="592" y="608"/>
                  </a:lnTo>
                  <a:lnTo>
                    <a:pt x="575" y="669"/>
                  </a:lnTo>
                  <a:lnTo>
                    <a:pt x="566" y="729"/>
                  </a:lnTo>
                  <a:lnTo>
                    <a:pt x="548" y="816"/>
                  </a:lnTo>
                  <a:lnTo>
                    <a:pt x="513" y="938"/>
                  </a:lnTo>
                  <a:lnTo>
                    <a:pt x="504" y="981"/>
                  </a:lnTo>
                  <a:lnTo>
                    <a:pt x="495" y="1007"/>
                  </a:lnTo>
                  <a:lnTo>
                    <a:pt x="478" y="1024"/>
                  </a:lnTo>
                  <a:lnTo>
                    <a:pt x="469" y="1033"/>
                  </a:lnTo>
                  <a:lnTo>
                    <a:pt x="460" y="1024"/>
                  </a:lnTo>
                  <a:lnTo>
                    <a:pt x="451" y="1016"/>
                  </a:lnTo>
                  <a:lnTo>
                    <a:pt x="442" y="998"/>
                  </a:lnTo>
                  <a:lnTo>
                    <a:pt x="451" y="964"/>
                  </a:lnTo>
                  <a:lnTo>
                    <a:pt x="469" y="903"/>
                  </a:lnTo>
                  <a:lnTo>
                    <a:pt x="486" y="825"/>
                  </a:lnTo>
                  <a:lnTo>
                    <a:pt x="504" y="738"/>
                  </a:lnTo>
                  <a:lnTo>
                    <a:pt x="531" y="669"/>
                  </a:lnTo>
                  <a:lnTo>
                    <a:pt x="539" y="634"/>
                  </a:lnTo>
                  <a:lnTo>
                    <a:pt x="548" y="590"/>
                  </a:lnTo>
                  <a:lnTo>
                    <a:pt x="548" y="512"/>
                  </a:lnTo>
                  <a:lnTo>
                    <a:pt x="548" y="452"/>
                  </a:lnTo>
                  <a:lnTo>
                    <a:pt x="539" y="382"/>
                  </a:lnTo>
                  <a:lnTo>
                    <a:pt x="522" y="304"/>
                  </a:lnTo>
                  <a:lnTo>
                    <a:pt x="495" y="234"/>
                  </a:lnTo>
                  <a:lnTo>
                    <a:pt x="442" y="174"/>
                  </a:lnTo>
                  <a:lnTo>
                    <a:pt x="380" y="130"/>
                  </a:lnTo>
                  <a:lnTo>
                    <a:pt x="292" y="113"/>
                  </a:lnTo>
                  <a:lnTo>
                    <a:pt x="265" y="122"/>
                  </a:lnTo>
                  <a:lnTo>
                    <a:pt x="230" y="122"/>
                  </a:lnTo>
                  <a:lnTo>
                    <a:pt x="177" y="139"/>
                  </a:lnTo>
                  <a:lnTo>
                    <a:pt x="124" y="174"/>
                  </a:lnTo>
                  <a:lnTo>
                    <a:pt x="71" y="226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27" y="304"/>
                  </a:lnTo>
                  <a:lnTo>
                    <a:pt x="18" y="304"/>
                  </a:lnTo>
                  <a:lnTo>
                    <a:pt x="9" y="304"/>
                  </a:lnTo>
                  <a:lnTo>
                    <a:pt x="0" y="295"/>
                  </a:lnTo>
                  <a:lnTo>
                    <a:pt x="0" y="287"/>
                  </a:lnTo>
                  <a:lnTo>
                    <a:pt x="9" y="252"/>
                  </a:lnTo>
                  <a:lnTo>
                    <a:pt x="36" y="191"/>
                  </a:lnTo>
                  <a:lnTo>
                    <a:pt x="80" y="130"/>
                  </a:lnTo>
                  <a:lnTo>
                    <a:pt x="142" y="70"/>
                  </a:lnTo>
                  <a:lnTo>
                    <a:pt x="221" y="17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1"/>
            <p:cNvSpPr>
              <a:spLocks noEditPoints="1"/>
            </p:cNvSpPr>
            <p:nvPr/>
          </p:nvSpPr>
          <p:spPr bwMode="auto">
            <a:xfrm>
              <a:off x="5678" y="4711"/>
              <a:ext cx="477" cy="495"/>
            </a:xfrm>
            <a:custGeom>
              <a:avLst/>
              <a:gdLst/>
              <a:ahLst/>
              <a:cxnLst>
                <a:cxn ang="0">
                  <a:pos x="292" y="35"/>
                </a:cxn>
                <a:cxn ang="0">
                  <a:pos x="195" y="70"/>
                </a:cxn>
                <a:cxn ang="0">
                  <a:pos x="115" y="200"/>
                </a:cxn>
                <a:cxn ang="0">
                  <a:pos x="168" y="200"/>
                </a:cxn>
                <a:cxn ang="0">
                  <a:pos x="256" y="200"/>
                </a:cxn>
                <a:cxn ang="0">
                  <a:pos x="354" y="174"/>
                </a:cxn>
                <a:cxn ang="0">
                  <a:pos x="407" y="96"/>
                </a:cxn>
                <a:cxn ang="0">
                  <a:pos x="389" y="52"/>
                </a:cxn>
                <a:cxn ang="0">
                  <a:pos x="345" y="35"/>
                </a:cxn>
                <a:cxn ang="0">
                  <a:pos x="318" y="0"/>
                </a:cxn>
                <a:cxn ang="0">
                  <a:pos x="389" y="9"/>
                </a:cxn>
                <a:cxn ang="0">
                  <a:pos x="433" y="44"/>
                </a:cxn>
                <a:cxn ang="0">
                  <a:pos x="460" y="96"/>
                </a:cxn>
                <a:cxn ang="0">
                  <a:pos x="451" y="130"/>
                </a:cxn>
                <a:cxn ang="0">
                  <a:pos x="415" y="174"/>
                </a:cxn>
                <a:cxn ang="0">
                  <a:pos x="354" y="208"/>
                </a:cxn>
                <a:cxn ang="0">
                  <a:pos x="221" y="235"/>
                </a:cxn>
                <a:cxn ang="0">
                  <a:pos x="106" y="235"/>
                </a:cxn>
                <a:cxn ang="0">
                  <a:pos x="97" y="287"/>
                </a:cxn>
                <a:cxn ang="0">
                  <a:pos x="89" y="321"/>
                </a:cxn>
                <a:cxn ang="0">
                  <a:pos x="97" y="373"/>
                </a:cxn>
                <a:cxn ang="0">
                  <a:pos x="124" y="434"/>
                </a:cxn>
                <a:cxn ang="0">
                  <a:pos x="168" y="460"/>
                </a:cxn>
                <a:cxn ang="0">
                  <a:pos x="239" y="469"/>
                </a:cxn>
                <a:cxn ang="0">
                  <a:pos x="371" y="426"/>
                </a:cxn>
                <a:cxn ang="0">
                  <a:pos x="451" y="356"/>
                </a:cxn>
                <a:cxn ang="0">
                  <a:pos x="460" y="356"/>
                </a:cxn>
                <a:cxn ang="0">
                  <a:pos x="477" y="365"/>
                </a:cxn>
                <a:cxn ang="0">
                  <a:pos x="469" y="391"/>
                </a:cxn>
                <a:cxn ang="0">
                  <a:pos x="380" y="460"/>
                </a:cxn>
                <a:cxn ang="0">
                  <a:pos x="203" y="495"/>
                </a:cxn>
                <a:cxn ang="0">
                  <a:pos x="53" y="434"/>
                </a:cxn>
                <a:cxn ang="0">
                  <a:pos x="0" y="287"/>
                </a:cxn>
                <a:cxn ang="0">
                  <a:pos x="71" y="104"/>
                </a:cxn>
                <a:cxn ang="0">
                  <a:pos x="230" y="9"/>
                </a:cxn>
              </a:cxnLst>
              <a:rect l="0" t="0" r="r" b="b"/>
              <a:pathLst>
                <a:path w="477" h="495">
                  <a:moveTo>
                    <a:pt x="318" y="26"/>
                  </a:moveTo>
                  <a:lnTo>
                    <a:pt x="292" y="35"/>
                  </a:lnTo>
                  <a:lnTo>
                    <a:pt x="248" y="44"/>
                  </a:lnTo>
                  <a:lnTo>
                    <a:pt x="195" y="70"/>
                  </a:lnTo>
                  <a:lnTo>
                    <a:pt x="150" y="122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68" y="200"/>
                  </a:lnTo>
                  <a:lnTo>
                    <a:pt x="203" y="200"/>
                  </a:lnTo>
                  <a:lnTo>
                    <a:pt x="256" y="200"/>
                  </a:lnTo>
                  <a:lnTo>
                    <a:pt x="309" y="191"/>
                  </a:lnTo>
                  <a:lnTo>
                    <a:pt x="354" y="174"/>
                  </a:lnTo>
                  <a:lnTo>
                    <a:pt x="398" y="139"/>
                  </a:lnTo>
                  <a:lnTo>
                    <a:pt x="407" y="96"/>
                  </a:lnTo>
                  <a:lnTo>
                    <a:pt x="407" y="70"/>
                  </a:lnTo>
                  <a:lnTo>
                    <a:pt x="389" y="52"/>
                  </a:lnTo>
                  <a:lnTo>
                    <a:pt x="371" y="44"/>
                  </a:lnTo>
                  <a:lnTo>
                    <a:pt x="345" y="35"/>
                  </a:lnTo>
                  <a:lnTo>
                    <a:pt x="318" y="26"/>
                  </a:lnTo>
                  <a:close/>
                  <a:moveTo>
                    <a:pt x="318" y="0"/>
                  </a:moveTo>
                  <a:lnTo>
                    <a:pt x="354" y="0"/>
                  </a:lnTo>
                  <a:lnTo>
                    <a:pt x="389" y="9"/>
                  </a:lnTo>
                  <a:lnTo>
                    <a:pt x="415" y="26"/>
                  </a:lnTo>
                  <a:lnTo>
                    <a:pt x="433" y="44"/>
                  </a:lnTo>
                  <a:lnTo>
                    <a:pt x="451" y="70"/>
                  </a:lnTo>
                  <a:lnTo>
                    <a:pt x="460" y="96"/>
                  </a:lnTo>
                  <a:lnTo>
                    <a:pt x="451" y="113"/>
                  </a:lnTo>
                  <a:lnTo>
                    <a:pt x="451" y="130"/>
                  </a:lnTo>
                  <a:lnTo>
                    <a:pt x="442" y="156"/>
                  </a:lnTo>
                  <a:lnTo>
                    <a:pt x="415" y="174"/>
                  </a:lnTo>
                  <a:lnTo>
                    <a:pt x="389" y="191"/>
                  </a:lnTo>
                  <a:lnTo>
                    <a:pt x="354" y="208"/>
                  </a:lnTo>
                  <a:lnTo>
                    <a:pt x="292" y="226"/>
                  </a:lnTo>
                  <a:lnTo>
                    <a:pt x="221" y="235"/>
                  </a:lnTo>
                  <a:lnTo>
                    <a:pt x="177" y="235"/>
                  </a:lnTo>
                  <a:lnTo>
                    <a:pt x="106" y="235"/>
                  </a:lnTo>
                  <a:lnTo>
                    <a:pt x="97" y="269"/>
                  </a:lnTo>
                  <a:lnTo>
                    <a:pt x="97" y="287"/>
                  </a:lnTo>
                  <a:lnTo>
                    <a:pt x="89" y="313"/>
                  </a:lnTo>
                  <a:lnTo>
                    <a:pt x="89" y="321"/>
                  </a:lnTo>
                  <a:lnTo>
                    <a:pt x="89" y="330"/>
                  </a:lnTo>
                  <a:lnTo>
                    <a:pt x="97" y="373"/>
                  </a:lnTo>
                  <a:lnTo>
                    <a:pt x="106" y="408"/>
                  </a:lnTo>
                  <a:lnTo>
                    <a:pt x="124" y="434"/>
                  </a:lnTo>
                  <a:lnTo>
                    <a:pt x="142" y="452"/>
                  </a:lnTo>
                  <a:lnTo>
                    <a:pt x="168" y="460"/>
                  </a:lnTo>
                  <a:lnTo>
                    <a:pt x="203" y="469"/>
                  </a:lnTo>
                  <a:lnTo>
                    <a:pt x="239" y="469"/>
                  </a:lnTo>
                  <a:lnTo>
                    <a:pt x="301" y="452"/>
                  </a:lnTo>
                  <a:lnTo>
                    <a:pt x="371" y="426"/>
                  </a:lnTo>
                  <a:lnTo>
                    <a:pt x="442" y="365"/>
                  </a:lnTo>
                  <a:lnTo>
                    <a:pt x="451" y="356"/>
                  </a:lnTo>
                  <a:lnTo>
                    <a:pt x="460" y="356"/>
                  </a:lnTo>
                  <a:lnTo>
                    <a:pt x="460" y="356"/>
                  </a:lnTo>
                  <a:lnTo>
                    <a:pt x="469" y="356"/>
                  </a:lnTo>
                  <a:lnTo>
                    <a:pt x="477" y="365"/>
                  </a:lnTo>
                  <a:lnTo>
                    <a:pt x="477" y="373"/>
                  </a:lnTo>
                  <a:lnTo>
                    <a:pt x="469" y="391"/>
                  </a:lnTo>
                  <a:lnTo>
                    <a:pt x="433" y="426"/>
                  </a:lnTo>
                  <a:lnTo>
                    <a:pt x="380" y="460"/>
                  </a:lnTo>
                  <a:lnTo>
                    <a:pt x="301" y="486"/>
                  </a:lnTo>
                  <a:lnTo>
                    <a:pt x="203" y="495"/>
                  </a:lnTo>
                  <a:lnTo>
                    <a:pt x="115" y="478"/>
                  </a:lnTo>
                  <a:lnTo>
                    <a:pt x="53" y="434"/>
                  </a:lnTo>
                  <a:lnTo>
                    <a:pt x="9" y="373"/>
                  </a:lnTo>
                  <a:lnTo>
                    <a:pt x="0" y="287"/>
                  </a:lnTo>
                  <a:lnTo>
                    <a:pt x="18" y="191"/>
                  </a:lnTo>
                  <a:lnTo>
                    <a:pt x="71" y="104"/>
                  </a:lnTo>
                  <a:lnTo>
                    <a:pt x="142" y="44"/>
                  </a:lnTo>
                  <a:lnTo>
                    <a:pt x="230" y="9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2"/>
            <p:cNvSpPr>
              <a:spLocks noEditPoints="1"/>
            </p:cNvSpPr>
            <p:nvPr/>
          </p:nvSpPr>
          <p:spPr bwMode="auto">
            <a:xfrm>
              <a:off x="6412" y="4294"/>
              <a:ext cx="176" cy="981"/>
            </a:xfrm>
            <a:custGeom>
              <a:avLst/>
              <a:gdLst/>
              <a:ahLst/>
              <a:cxnLst>
                <a:cxn ang="0">
                  <a:pos x="88" y="513"/>
                </a:cxn>
                <a:cxn ang="0">
                  <a:pos x="123" y="521"/>
                </a:cxn>
                <a:cxn ang="0">
                  <a:pos x="150" y="556"/>
                </a:cxn>
                <a:cxn ang="0">
                  <a:pos x="167" y="599"/>
                </a:cxn>
                <a:cxn ang="0">
                  <a:pos x="167" y="643"/>
                </a:cxn>
                <a:cxn ang="0">
                  <a:pos x="176" y="669"/>
                </a:cxn>
                <a:cxn ang="0">
                  <a:pos x="159" y="773"/>
                </a:cxn>
                <a:cxn ang="0">
                  <a:pos x="132" y="860"/>
                </a:cxn>
                <a:cxn ang="0">
                  <a:pos x="97" y="921"/>
                </a:cxn>
                <a:cxn ang="0">
                  <a:pos x="61" y="964"/>
                </a:cxn>
                <a:cxn ang="0">
                  <a:pos x="44" y="981"/>
                </a:cxn>
                <a:cxn ang="0">
                  <a:pos x="26" y="973"/>
                </a:cxn>
                <a:cxn ang="0">
                  <a:pos x="26" y="964"/>
                </a:cxn>
                <a:cxn ang="0">
                  <a:pos x="26" y="955"/>
                </a:cxn>
                <a:cxn ang="0">
                  <a:pos x="26" y="955"/>
                </a:cxn>
                <a:cxn ang="0">
                  <a:pos x="35" y="938"/>
                </a:cxn>
                <a:cxn ang="0">
                  <a:pos x="97" y="851"/>
                </a:cxn>
                <a:cxn ang="0">
                  <a:pos x="123" y="773"/>
                </a:cxn>
                <a:cxn ang="0">
                  <a:pos x="132" y="704"/>
                </a:cxn>
                <a:cxn ang="0">
                  <a:pos x="141" y="660"/>
                </a:cxn>
                <a:cxn ang="0">
                  <a:pos x="141" y="660"/>
                </a:cxn>
                <a:cxn ang="0">
                  <a:pos x="141" y="660"/>
                </a:cxn>
                <a:cxn ang="0">
                  <a:pos x="141" y="660"/>
                </a:cxn>
                <a:cxn ang="0">
                  <a:pos x="123" y="669"/>
                </a:cxn>
                <a:cxn ang="0">
                  <a:pos x="106" y="678"/>
                </a:cxn>
                <a:cxn ang="0">
                  <a:pos x="97" y="678"/>
                </a:cxn>
                <a:cxn ang="0">
                  <a:pos x="97" y="678"/>
                </a:cxn>
                <a:cxn ang="0">
                  <a:pos x="88" y="678"/>
                </a:cxn>
                <a:cxn ang="0">
                  <a:pos x="53" y="669"/>
                </a:cxn>
                <a:cxn ang="0">
                  <a:pos x="26" y="660"/>
                </a:cxn>
                <a:cxn ang="0">
                  <a:pos x="8" y="643"/>
                </a:cxn>
                <a:cxn ang="0">
                  <a:pos x="0" y="617"/>
                </a:cxn>
                <a:cxn ang="0">
                  <a:pos x="0" y="591"/>
                </a:cxn>
                <a:cxn ang="0">
                  <a:pos x="0" y="573"/>
                </a:cxn>
                <a:cxn ang="0">
                  <a:pos x="8" y="547"/>
                </a:cxn>
                <a:cxn ang="0">
                  <a:pos x="26" y="530"/>
                </a:cxn>
                <a:cxn ang="0">
                  <a:pos x="53" y="521"/>
                </a:cxn>
                <a:cxn ang="0">
                  <a:pos x="88" y="513"/>
                </a:cxn>
                <a:cxn ang="0">
                  <a:pos x="88" y="0"/>
                </a:cxn>
                <a:cxn ang="0">
                  <a:pos x="114" y="9"/>
                </a:cxn>
                <a:cxn ang="0">
                  <a:pos x="132" y="18"/>
                </a:cxn>
                <a:cxn ang="0">
                  <a:pos x="150" y="35"/>
                </a:cxn>
                <a:cxn ang="0">
                  <a:pos x="159" y="61"/>
                </a:cxn>
                <a:cxn ang="0">
                  <a:pos x="167" y="87"/>
                </a:cxn>
                <a:cxn ang="0">
                  <a:pos x="167" y="87"/>
                </a:cxn>
                <a:cxn ang="0">
                  <a:pos x="159" y="122"/>
                </a:cxn>
                <a:cxn ang="0">
                  <a:pos x="141" y="148"/>
                </a:cxn>
                <a:cxn ang="0">
                  <a:pos x="114" y="165"/>
                </a:cxn>
                <a:cxn ang="0">
                  <a:pos x="88" y="165"/>
                </a:cxn>
                <a:cxn ang="0">
                  <a:pos x="61" y="165"/>
                </a:cxn>
                <a:cxn ang="0">
                  <a:pos x="35" y="157"/>
                </a:cxn>
                <a:cxn ang="0">
                  <a:pos x="17" y="139"/>
                </a:cxn>
                <a:cxn ang="0">
                  <a:pos x="0" y="113"/>
                </a:cxn>
                <a:cxn ang="0">
                  <a:pos x="0" y="87"/>
                </a:cxn>
                <a:cxn ang="0">
                  <a:pos x="0" y="61"/>
                </a:cxn>
                <a:cxn ang="0">
                  <a:pos x="17" y="35"/>
                </a:cxn>
                <a:cxn ang="0">
                  <a:pos x="35" y="18"/>
                </a:cxn>
                <a:cxn ang="0">
                  <a:pos x="61" y="9"/>
                </a:cxn>
                <a:cxn ang="0">
                  <a:pos x="88" y="0"/>
                </a:cxn>
              </a:cxnLst>
              <a:rect l="0" t="0" r="r" b="b"/>
              <a:pathLst>
                <a:path w="176" h="981">
                  <a:moveTo>
                    <a:pt x="88" y="513"/>
                  </a:moveTo>
                  <a:lnTo>
                    <a:pt x="123" y="521"/>
                  </a:lnTo>
                  <a:lnTo>
                    <a:pt x="150" y="556"/>
                  </a:lnTo>
                  <a:lnTo>
                    <a:pt x="167" y="599"/>
                  </a:lnTo>
                  <a:lnTo>
                    <a:pt x="167" y="643"/>
                  </a:lnTo>
                  <a:lnTo>
                    <a:pt x="176" y="669"/>
                  </a:lnTo>
                  <a:lnTo>
                    <a:pt x="159" y="773"/>
                  </a:lnTo>
                  <a:lnTo>
                    <a:pt x="132" y="860"/>
                  </a:lnTo>
                  <a:lnTo>
                    <a:pt x="97" y="921"/>
                  </a:lnTo>
                  <a:lnTo>
                    <a:pt x="61" y="964"/>
                  </a:lnTo>
                  <a:lnTo>
                    <a:pt x="44" y="981"/>
                  </a:lnTo>
                  <a:lnTo>
                    <a:pt x="26" y="973"/>
                  </a:lnTo>
                  <a:lnTo>
                    <a:pt x="26" y="964"/>
                  </a:lnTo>
                  <a:lnTo>
                    <a:pt x="26" y="955"/>
                  </a:lnTo>
                  <a:lnTo>
                    <a:pt x="26" y="955"/>
                  </a:lnTo>
                  <a:lnTo>
                    <a:pt x="35" y="938"/>
                  </a:lnTo>
                  <a:lnTo>
                    <a:pt x="97" y="851"/>
                  </a:lnTo>
                  <a:lnTo>
                    <a:pt x="123" y="773"/>
                  </a:lnTo>
                  <a:lnTo>
                    <a:pt x="132" y="704"/>
                  </a:lnTo>
                  <a:lnTo>
                    <a:pt x="141" y="660"/>
                  </a:lnTo>
                  <a:lnTo>
                    <a:pt x="141" y="660"/>
                  </a:lnTo>
                  <a:lnTo>
                    <a:pt x="141" y="660"/>
                  </a:lnTo>
                  <a:lnTo>
                    <a:pt x="141" y="660"/>
                  </a:lnTo>
                  <a:lnTo>
                    <a:pt x="123" y="669"/>
                  </a:lnTo>
                  <a:lnTo>
                    <a:pt x="106" y="678"/>
                  </a:lnTo>
                  <a:lnTo>
                    <a:pt x="97" y="678"/>
                  </a:lnTo>
                  <a:lnTo>
                    <a:pt x="97" y="678"/>
                  </a:lnTo>
                  <a:lnTo>
                    <a:pt x="88" y="678"/>
                  </a:lnTo>
                  <a:lnTo>
                    <a:pt x="53" y="669"/>
                  </a:lnTo>
                  <a:lnTo>
                    <a:pt x="26" y="660"/>
                  </a:lnTo>
                  <a:lnTo>
                    <a:pt x="8" y="643"/>
                  </a:lnTo>
                  <a:lnTo>
                    <a:pt x="0" y="617"/>
                  </a:lnTo>
                  <a:lnTo>
                    <a:pt x="0" y="591"/>
                  </a:lnTo>
                  <a:lnTo>
                    <a:pt x="0" y="573"/>
                  </a:lnTo>
                  <a:lnTo>
                    <a:pt x="8" y="547"/>
                  </a:lnTo>
                  <a:lnTo>
                    <a:pt x="26" y="530"/>
                  </a:lnTo>
                  <a:lnTo>
                    <a:pt x="53" y="521"/>
                  </a:lnTo>
                  <a:lnTo>
                    <a:pt x="88" y="513"/>
                  </a:lnTo>
                  <a:close/>
                  <a:moveTo>
                    <a:pt x="88" y="0"/>
                  </a:moveTo>
                  <a:lnTo>
                    <a:pt x="114" y="9"/>
                  </a:lnTo>
                  <a:lnTo>
                    <a:pt x="132" y="18"/>
                  </a:lnTo>
                  <a:lnTo>
                    <a:pt x="150" y="35"/>
                  </a:lnTo>
                  <a:lnTo>
                    <a:pt x="159" y="61"/>
                  </a:lnTo>
                  <a:lnTo>
                    <a:pt x="167" y="87"/>
                  </a:lnTo>
                  <a:lnTo>
                    <a:pt x="167" y="87"/>
                  </a:lnTo>
                  <a:lnTo>
                    <a:pt x="159" y="122"/>
                  </a:lnTo>
                  <a:lnTo>
                    <a:pt x="141" y="148"/>
                  </a:lnTo>
                  <a:lnTo>
                    <a:pt x="114" y="165"/>
                  </a:lnTo>
                  <a:lnTo>
                    <a:pt x="88" y="165"/>
                  </a:lnTo>
                  <a:lnTo>
                    <a:pt x="61" y="165"/>
                  </a:lnTo>
                  <a:lnTo>
                    <a:pt x="35" y="157"/>
                  </a:lnTo>
                  <a:lnTo>
                    <a:pt x="17" y="139"/>
                  </a:lnTo>
                  <a:lnTo>
                    <a:pt x="0" y="113"/>
                  </a:lnTo>
                  <a:lnTo>
                    <a:pt x="0" y="87"/>
                  </a:lnTo>
                  <a:lnTo>
                    <a:pt x="0" y="61"/>
                  </a:lnTo>
                  <a:lnTo>
                    <a:pt x="17" y="35"/>
                  </a:lnTo>
                  <a:lnTo>
                    <a:pt x="35" y="18"/>
                  </a:lnTo>
                  <a:lnTo>
                    <a:pt x="61" y="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3"/>
            <p:cNvSpPr>
              <a:spLocks/>
            </p:cNvSpPr>
            <p:nvPr/>
          </p:nvSpPr>
          <p:spPr bwMode="auto">
            <a:xfrm>
              <a:off x="7030" y="4277"/>
              <a:ext cx="822" cy="712"/>
            </a:xfrm>
            <a:custGeom>
              <a:avLst/>
              <a:gdLst/>
              <a:ahLst/>
              <a:cxnLst>
                <a:cxn ang="0">
                  <a:pos x="248" y="9"/>
                </a:cxn>
                <a:cxn ang="0">
                  <a:pos x="309" y="44"/>
                </a:cxn>
                <a:cxn ang="0">
                  <a:pos x="336" y="96"/>
                </a:cxn>
                <a:cxn ang="0">
                  <a:pos x="345" y="156"/>
                </a:cxn>
                <a:cxn ang="0">
                  <a:pos x="327" y="200"/>
                </a:cxn>
                <a:cxn ang="0">
                  <a:pos x="274" y="339"/>
                </a:cxn>
                <a:cxn ang="0">
                  <a:pos x="230" y="547"/>
                </a:cxn>
                <a:cxn ang="0">
                  <a:pos x="239" y="599"/>
                </a:cxn>
                <a:cxn ang="0">
                  <a:pos x="256" y="642"/>
                </a:cxn>
                <a:cxn ang="0">
                  <a:pos x="301" y="677"/>
                </a:cxn>
                <a:cxn ang="0">
                  <a:pos x="407" y="660"/>
                </a:cxn>
                <a:cxn ang="0">
                  <a:pos x="495" y="573"/>
                </a:cxn>
                <a:cxn ang="0">
                  <a:pos x="530" y="478"/>
                </a:cxn>
                <a:cxn ang="0">
                  <a:pos x="575" y="269"/>
                </a:cxn>
                <a:cxn ang="0">
                  <a:pos x="628" y="78"/>
                </a:cxn>
                <a:cxn ang="0">
                  <a:pos x="645" y="35"/>
                </a:cxn>
                <a:cxn ang="0">
                  <a:pos x="672" y="26"/>
                </a:cxn>
                <a:cxn ang="0">
                  <a:pos x="689" y="17"/>
                </a:cxn>
                <a:cxn ang="0">
                  <a:pos x="725" y="35"/>
                </a:cxn>
                <a:cxn ang="0">
                  <a:pos x="742" y="61"/>
                </a:cxn>
                <a:cxn ang="0">
                  <a:pos x="734" y="96"/>
                </a:cxn>
                <a:cxn ang="0">
                  <a:pos x="716" y="148"/>
                </a:cxn>
                <a:cxn ang="0">
                  <a:pos x="707" y="182"/>
                </a:cxn>
                <a:cxn ang="0">
                  <a:pos x="698" y="234"/>
                </a:cxn>
                <a:cxn ang="0">
                  <a:pos x="689" y="278"/>
                </a:cxn>
                <a:cxn ang="0">
                  <a:pos x="628" y="504"/>
                </a:cxn>
                <a:cxn ang="0">
                  <a:pos x="610" y="608"/>
                </a:cxn>
                <a:cxn ang="0">
                  <a:pos x="619" y="651"/>
                </a:cxn>
                <a:cxn ang="0">
                  <a:pos x="636" y="677"/>
                </a:cxn>
                <a:cxn ang="0">
                  <a:pos x="698" y="660"/>
                </a:cxn>
                <a:cxn ang="0">
                  <a:pos x="760" y="547"/>
                </a:cxn>
                <a:cxn ang="0">
                  <a:pos x="787" y="469"/>
                </a:cxn>
                <a:cxn ang="0">
                  <a:pos x="804" y="460"/>
                </a:cxn>
                <a:cxn ang="0">
                  <a:pos x="813" y="460"/>
                </a:cxn>
                <a:cxn ang="0">
                  <a:pos x="822" y="469"/>
                </a:cxn>
                <a:cxn ang="0">
                  <a:pos x="804" y="530"/>
                </a:cxn>
                <a:cxn ang="0">
                  <a:pos x="769" y="625"/>
                </a:cxn>
                <a:cxn ang="0">
                  <a:pos x="734" y="677"/>
                </a:cxn>
                <a:cxn ang="0">
                  <a:pos x="689" y="712"/>
                </a:cxn>
                <a:cxn ang="0">
                  <a:pos x="592" y="695"/>
                </a:cxn>
                <a:cxn ang="0">
                  <a:pos x="513" y="608"/>
                </a:cxn>
                <a:cxn ang="0">
                  <a:pos x="513" y="608"/>
                </a:cxn>
                <a:cxn ang="0">
                  <a:pos x="486" y="634"/>
                </a:cxn>
                <a:cxn ang="0">
                  <a:pos x="389" y="703"/>
                </a:cxn>
                <a:cxn ang="0">
                  <a:pos x="274" y="703"/>
                </a:cxn>
                <a:cxn ang="0">
                  <a:pos x="168" y="651"/>
                </a:cxn>
                <a:cxn ang="0">
                  <a:pos x="124" y="521"/>
                </a:cxn>
                <a:cxn ang="0">
                  <a:pos x="168" y="330"/>
                </a:cxn>
                <a:cxn ang="0">
                  <a:pos x="230" y="174"/>
                </a:cxn>
                <a:cxn ang="0">
                  <a:pos x="248" y="122"/>
                </a:cxn>
                <a:cxn ang="0">
                  <a:pos x="248" y="70"/>
                </a:cxn>
                <a:cxn ang="0">
                  <a:pos x="230" y="44"/>
                </a:cxn>
                <a:cxn ang="0">
                  <a:pos x="212" y="35"/>
                </a:cxn>
                <a:cxn ang="0">
                  <a:pos x="150" y="61"/>
                </a:cxn>
                <a:cxn ang="0">
                  <a:pos x="44" y="234"/>
                </a:cxn>
                <a:cxn ang="0">
                  <a:pos x="35" y="252"/>
                </a:cxn>
                <a:cxn ang="0">
                  <a:pos x="18" y="261"/>
                </a:cxn>
                <a:cxn ang="0">
                  <a:pos x="9" y="261"/>
                </a:cxn>
                <a:cxn ang="0">
                  <a:pos x="0" y="243"/>
                </a:cxn>
                <a:cxn ang="0">
                  <a:pos x="18" y="174"/>
                </a:cxn>
                <a:cxn ang="0">
                  <a:pos x="89" y="61"/>
                </a:cxn>
                <a:cxn ang="0">
                  <a:pos x="212" y="0"/>
                </a:cxn>
              </a:cxnLst>
              <a:rect l="0" t="0" r="r" b="b"/>
              <a:pathLst>
                <a:path w="822" h="712">
                  <a:moveTo>
                    <a:pt x="212" y="0"/>
                  </a:moveTo>
                  <a:lnTo>
                    <a:pt x="248" y="9"/>
                  </a:lnTo>
                  <a:lnTo>
                    <a:pt x="283" y="17"/>
                  </a:lnTo>
                  <a:lnTo>
                    <a:pt x="309" y="44"/>
                  </a:lnTo>
                  <a:lnTo>
                    <a:pt x="327" y="70"/>
                  </a:lnTo>
                  <a:lnTo>
                    <a:pt x="336" y="96"/>
                  </a:lnTo>
                  <a:lnTo>
                    <a:pt x="345" y="130"/>
                  </a:lnTo>
                  <a:lnTo>
                    <a:pt x="345" y="156"/>
                  </a:lnTo>
                  <a:lnTo>
                    <a:pt x="336" y="174"/>
                  </a:lnTo>
                  <a:lnTo>
                    <a:pt x="327" y="200"/>
                  </a:lnTo>
                  <a:lnTo>
                    <a:pt x="318" y="226"/>
                  </a:lnTo>
                  <a:lnTo>
                    <a:pt x="274" y="339"/>
                  </a:lnTo>
                  <a:lnTo>
                    <a:pt x="239" y="452"/>
                  </a:lnTo>
                  <a:lnTo>
                    <a:pt x="230" y="547"/>
                  </a:lnTo>
                  <a:lnTo>
                    <a:pt x="230" y="573"/>
                  </a:lnTo>
                  <a:lnTo>
                    <a:pt x="239" y="599"/>
                  </a:lnTo>
                  <a:lnTo>
                    <a:pt x="239" y="625"/>
                  </a:lnTo>
                  <a:lnTo>
                    <a:pt x="256" y="642"/>
                  </a:lnTo>
                  <a:lnTo>
                    <a:pt x="274" y="660"/>
                  </a:lnTo>
                  <a:lnTo>
                    <a:pt x="301" y="677"/>
                  </a:lnTo>
                  <a:lnTo>
                    <a:pt x="327" y="677"/>
                  </a:lnTo>
                  <a:lnTo>
                    <a:pt x="407" y="660"/>
                  </a:lnTo>
                  <a:lnTo>
                    <a:pt x="460" y="616"/>
                  </a:lnTo>
                  <a:lnTo>
                    <a:pt x="495" y="573"/>
                  </a:lnTo>
                  <a:lnTo>
                    <a:pt x="513" y="547"/>
                  </a:lnTo>
                  <a:lnTo>
                    <a:pt x="530" y="478"/>
                  </a:lnTo>
                  <a:lnTo>
                    <a:pt x="548" y="382"/>
                  </a:lnTo>
                  <a:lnTo>
                    <a:pt x="575" y="269"/>
                  </a:lnTo>
                  <a:lnTo>
                    <a:pt x="610" y="156"/>
                  </a:lnTo>
                  <a:lnTo>
                    <a:pt x="628" y="78"/>
                  </a:lnTo>
                  <a:lnTo>
                    <a:pt x="636" y="52"/>
                  </a:lnTo>
                  <a:lnTo>
                    <a:pt x="645" y="35"/>
                  </a:lnTo>
                  <a:lnTo>
                    <a:pt x="663" y="26"/>
                  </a:lnTo>
                  <a:lnTo>
                    <a:pt x="672" y="26"/>
                  </a:lnTo>
                  <a:lnTo>
                    <a:pt x="681" y="17"/>
                  </a:lnTo>
                  <a:lnTo>
                    <a:pt x="689" y="17"/>
                  </a:lnTo>
                  <a:lnTo>
                    <a:pt x="707" y="26"/>
                  </a:lnTo>
                  <a:lnTo>
                    <a:pt x="725" y="35"/>
                  </a:lnTo>
                  <a:lnTo>
                    <a:pt x="734" y="44"/>
                  </a:lnTo>
                  <a:lnTo>
                    <a:pt x="742" y="61"/>
                  </a:lnTo>
                  <a:lnTo>
                    <a:pt x="734" y="70"/>
                  </a:lnTo>
                  <a:lnTo>
                    <a:pt x="734" y="96"/>
                  </a:lnTo>
                  <a:lnTo>
                    <a:pt x="725" y="122"/>
                  </a:lnTo>
                  <a:lnTo>
                    <a:pt x="716" y="148"/>
                  </a:lnTo>
                  <a:lnTo>
                    <a:pt x="716" y="165"/>
                  </a:lnTo>
                  <a:lnTo>
                    <a:pt x="707" y="182"/>
                  </a:lnTo>
                  <a:lnTo>
                    <a:pt x="707" y="208"/>
                  </a:lnTo>
                  <a:lnTo>
                    <a:pt x="698" y="234"/>
                  </a:lnTo>
                  <a:lnTo>
                    <a:pt x="689" y="252"/>
                  </a:lnTo>
                  <a:lnTo>
                    <a:pt x="689" y="278"/>
                  </a:lnTo>
                  <a:lnTo>
                    <a:pt x="636" y="443"/>
                  </a:lnTo>
                  <a:lnTo>
                    <a:pt x="628" y="504"/>
                  </a:lnTo>
                  <a:lnTo>
                    <a:pt x="619" y="564"/>
                  </a:lnTo>
                  <a:lnTo>
                    <a:pt x="610" y="608"/>
                  </a:lnTo>
                  <a:lnTo>
                    <a:pt x="610" y="634"/>
                  </a:lnTo>
                  <a:lnTo>
                    <a:pt x="619" y="651"/>
                  </a:lnTo>
                  <a:lnTo>
                    <a:pt x="628" y="669"/>
                  </a:lnTo>
                  <a:lnTo>
                    <a:pt x="636" y="677"/>
                  </a:lnTo>
                  <a:lnTo>
                    <a:pt x="654" y="677"/>
                  </a:lnTo>
                  <a:lnTo>
                    <a:pt x="698" y="660"/>
                  </a:lnTo>
                  <a:lnTo>
                    <a:pt x="734" y="616"/>
                  </a:lnTo>
                  <a:lnTo>
                    <a:pt x="760" y="547"/>
                  </a:lnTo>
                  <a:lnTo>
                    <a:pt x="778" y="486"/>
                  </a:lnTo>
                  <a:lnTo>
                    <a:pt x="787" y="469"/>
                  </a:lnTo>
                  <a:lnTo>
                    <a:pt x="787" y="460"/>
                  </a:lnTo>
                  <a:lnTo>
                    <a:pt x="804" y="460"/>
                  </a:lnTo>
                  <a:lnTo>
                    <a:pt x="804" y="460"/>
                  </a:lnTo>
                  <a:lnTo>
                    <a:pt x="813" y="460"/>
                  </a:lnTo>
                  <a:lnTo>
                    <a:pt x="822" y="460"/>
                  </a:lnTo>
                  <a:lnTo>
                    <a:pt x="822" y="469"/>
                  </a:lnTo>
                  <a:lnTo>
                    <a:pt x="813" y="486"/>
                  </a:lnTo>
                  <a:lnTo>
                    <a:pt x="804" y="530"/>
                  </a:lnTo>
                  <a:lnTo>
                    <a:pt x="795" y="582"/>
                  </a:lnTo>
                  <a:lnTo>
                    <a:pt x="769" y="625"/>
                  </a:lnTo>
                  <a:lnTo>
                    <a:pt x="760" y="651"/>
                  </a:lnTo>
                  <a:lnTo>
                    <a:pt x="734" y="677"/>
                  </a:lnTo>
                  <a:lnTo>
                    <a:pt x="716" y="695"/>
                  </a:lnTo>
                  <a:lnTo>
                    <a:pt x="689" y="712"/>
                  </a:lnTo>
                  <a:lnTo>
                    <a:pt x="654" y="712"/>
                  </a:lnTo>
                  <a:lnTo>
                    <a:pt x="592" y="695"/>
                  </a:lnTo>
                  <a:lnTo>
                    <a:pt x="539" y="660"/>
                  </a:lnTo>
                  <a:lnTo>
                    <a:pt x="513" y="608"/>
                  </a:lnTo>
                  <a:lnTo>
                    <a:pt x="513" y="608"/>
                  </a:lnTo>
                  <a:lnTo>
                    <a:pt x="513" y="608"/>
                  </a:lnTo>
                  <a:lnTo>
                    <a:pt x="513" y="608"/>
                  </a:lnTo>
                  <a:lnTo>
                    <a:pt x="486" y="634"/>
                  </a:lnTo>
                  <a:lnTo>
                    <a:pt x="451" y="669"/>
                  </a:lnTo>
                  <a:lnTo>
                    <a:pt x="389" y="703"/>
                  </a:lnTo>
                  <a:lnTo>
                    <a:pt x="327" y="712"/>
                  </a:lnTo>
                  <a:lnTo>
                    <a:pt x="274" y="703"/>
                  </a:lnTo>
                  <a:lnTo>
                    <a:pt x="221" y="686"/>
                  </a:lnTo>
                  <a:lnTo>
                    <a:pt x="168" y="651"/>
                  </a:lnTo>
                  <a:lnTo>
                    <a:pt x="142" y="599"/>
                  </a:lnTo>
                  <a:lnTo>
                    <a:pt x="124" y="521"/>
                  </a:lnTo>
                  <a:lnTo>
                    <a:pt x="142" y="443"/>
                  </a:lnTo>
                  <a:lnTo>
                    <a:pt x="168" y="330"/>
                  </a:lnTo>
                  <a:lnTo>
                    <a:pt x="221" y="191"/>
                  </a:lnTo>
                  <a:lnTo>
                    <a:pt x="230" y="174"/>
                  </a:lnTo>
                  <a:lnTo>
                    <a:pt x="239" y="148"/>
                  </a:lnTo>
                  <a:lnTo>
                    <a:pt x="248" y="122"/>
                  </a:lnTo>
                  <a:lnTo>
                    <a:pt x="248" y="87"/>
                  </a:lnTo>
                  <a:lnTo>
                    <a:pt x="248" y="70"/>
                  </a:lnTo>
                  <a:lnTo>
                    <a:pt x="239" y="52"/>
                  </a:lnTo>
                  <a:lnTo>
                    <a:pt x="230" y="44"/>
                  </a:lnTo>
                  <a:lnTo>
                    <a:pt x="221" y="44"/>
                  </a:lnTo>
                  <a:lnTo>
                    <a:pt x="212" y="35"/>
                  </a:lnTo>
                  <a:lnTo>
                    <a:pt x="203" y="35"/>
                  </a:lnTo>
                  <a:lnTo>
                    <a:pt x="150" y="61"/>
                  </a:lnTo>
                  <a:lnTo>
                    <a:pt x="89" y="122"/>
                  </a:lnTo>
                  <a:lnTo>
                    <a:pt x="44" y="234"/>
                  </a:lnTo>
                  <a:lnTo>
                    <a:pt x="35" y="243"/>
                  </a:lnTo>
                  <a:lnTo>
                    <a:pt x="35" y="252"/>
                  </a:lnTo>
                  <a:lnTo>
                    <a:pt x="27" y="261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9" y="261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9" y="226"/>
                  </a:lnTo>
                  <a:lnTo>
                    <a:pt x="18" y="174"/>
                  </a:lnTo>
                  <a:lnTo>
                    <a:pt x="53" y="122"/>
                  </a:lnTo>
                  <a:lnTo>
                    <a:pt x="89" y="61"/>
                  </a:lnTo>
                  <a:lnTo>
                    <a:pt x="142" y="17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4"/>
            <p:cNvSpPr>
              <a:spLocks noEditPoints="1"/>
            </p:cNvSpPr>
            <p:nvPr/>
          </p:nvSpPr>
          <p:spPr bwMode="auto">
            <a:xfrm>
              <a:off x="8046" y="4294"/>
              <a:ext cx="168" cy="981"/>
            </a:xfrm>
            <a:custGeom>
              <a:avLst/>
              <a:gdLst/>
              <a:ahLst/>
              <a:cxnLst>
                <a:cxn ang="0">
                  <a:pos x="80" y="513"/>
                </a:cxn>
                <a:cxn ang="0">
                  <a:pos x="124" y="521"/>
                </a:cxn>
                <a:cxn ang="0">
                  <a:pos x="151" y="556"/>
                </a:cxn>
                <a:cxn ang="0">
                  <a:pos x="168" y="599"/>
                </a:cxn>
                <a:cxn ang="0">
                  <a:pos x="168" y="643"/>
                </a:cxn>
                <a:cxn ang="0">
                  <a:pos x="168" y="669"/>
                </a:cxn>
                <a:cxn ang="0">
                  <a:pos x="159" y="773"/>
                </a:cxn>
                <a:cxn ang="0">
                  <a:pos x="133" y="860"/>
                </a:cxn>
                <a:cxn ang="0">
                  <a:pos x="98" y="921"/>
                </a:cxn>
                <a:cxn ang="0">
                  <a:pos x="62" y="964"/>
                </a:cxn>
                <a:cxn ang="0">
                  <a:pos x="36" y="981"/>
                </a:cxn>
                <a:cxn ang="0">
                  <a:pos x="27" y="973"/>
                </a:cxn>
                <a:cxn ang="0">
                  <a:pos x="27" y="964"/>
                </a:cxn>
                <a:cxn ang="0">
                  <a:pos x="27" y="955"/>
                </a:cxn>
                <a:cxn ang="0">
                  <a:pos x="27" y="955"/>
                </a:cxn>
                <a:cxn ang="0">
                  <a:pos x="36" y="938"/>
                </a:cxn>
                <a:cxn ang="0">
                  <a:pos x="98" y="851"/>
                </a:cxn>
                <a:cxn ang="0">
                  <a:pos x="124" y="773"/>
                </a:cxn>
                <a:cxn ang="0">
                  <a:pos x="133" y="704"/>
                </a:cxn>
                <a:cxn ang="0">
                  <a:pos x="133" y="660"/>
                </a:cxn>
                <a:cxn ang="0">
                  <a:pos x="133" y="660"/>
                </a:cxn>
                <a:cxn ang="0">
                  <a:pos x="133" y="660"/>
                </a:cxn>
                <a:cxn ang="0">
                  <a:pos x="133" y="660"/>
                </a:cxn>
                <a:cxn ang="0">
                  <a:pos x="124" y="669"/>
                </a:cxn>
                <a:cxn ang="0">
                  <a:pos x="106" y="678"/>
                </a:cxn>
                <a:cxn ang="0">
                  <a:pos x="98" y="678"/>
                </a:cxn>
                <a:cxn ang="0">
                  <a:pos x="89" y="678"/>
                </a:cxn>
                <a:cxn ang="0">
                  <a:pos x="80" y="678"/>
                </a:cxn>
                <a:cxn ang="0">
                  <a:pos x="53" y="669"/>
                </a:cxn>
                <a:cxn ang="0">
                  <a:pos x="27" y="660"/>
                </a:cxn>
                <a:cxn ang="0">
                  <a:pos x="9" y="643"/>
                </a:cxn>
                <a:cxn ang="0">
                  <a:pos x="0" y="617"/>
                </a:cxn>
                <a:cxn ang="0">
                  <a:pos x="0" y="591"/>
                </a:cxn>
                <a:cxn ang="0">
                  <a:pos x="0" y="573"/>
                </a:cxn>
                <a:cxn ang="0">
                  <a:pos x="9" y="547"/>
                </a:cxn>
                <a:cxn ang="0">
                  <a:pos x="27" y="530"/>
                </a:cxn>
                <a:cxn ang="0">
                  <a:pos x="53" y="521"/>
                </a:cxn>
                <a:cxn ang="0">
                  <a:pos x="80" y="513"/>
                </a:cxn>
                <a:cxn ang="0">
                  <a:pos x="80" y="0"/>
                </a:cxn>
                <a:cxn ang="0">
                  <a:pos x="106" y="9"/>
                </a:cxn>
                <a:cxn ang="0">
                  <a:pos x="133" y="18"/>
                </a:cxn>
                <a:cxn ang="0">
                  <a:pos x="151" y="35"/>
                </a:cxn>
                <a:cxn ang="0">
                  <a:pos x="159" y="61"/>
                </a:cxn>
                <a:cxn ang="0">
                  <a:pos x="168" y="87"/>
                </a:cxn>
                <a:cxn ang="0">
                  <a:pos x="168" y="87"/>
                </a:cxn>
                <a:cxn ang="0">
                  <a:pos x="159" y="122"/>
                </a:cxn>
                <a:cxn ang="0">
                  <a:pos x="142" y="148"/>
                </a:cxn>
                <a:cxn ang="0">
                  <a:pos x="115" y="165"/>
                </a:cxn>
                <a:cxn ang="0">
                  <a:pos x="80" y="165"/>
                </a:cxn>
                <a:cxn ang="0">
                  <a:pos x="53" y="165"/>
                </a:cxn>
                <a:cxn ang="0">
                  <a:pos x="36" y="157"/>
                </a:cxn>
                <a:cxn ang="0">
                  <a:pos x="18" y="139"/>
                </a:cxn>
                <a:cxn ang="0">
                  <a:pos x="0" y="113"/>
                </a:cxn>
                <a:cxn ang="0">
                  <a:pos x="0" y="87"/>
                </a:cxn>
                <a:cxn ang="0">
                  <a:pos x="0" y="61"/>
                </a:cxn>
                <a:cxn ang="0">
                  <a:pos x="18" y="35"/>
                </a:cxn>
                <a:cxn ang="0">
                  <a:pos x="36" y="18"/>
                </a:cxn>
                <a:cxn ang="0">
                  <a:pos x="53" y="9"/>
                </a:cxn>
                <a:cxn ang="0">
                  <a:pos x="80" y="0"/>
                </a:cxn>
              </a:cxnLst>
              <a:rect l="0" t="0" r="r" b="b"/>
              <a:pathLst>
                <a:path w="168" h="981">
                  <a:moveTo>
                    <a:pt x="80" y="513"/>
                  </a:moveTo>
                  <a:lnTo>
                    <a:pt x="124" y="521"/>
                  </a:lnTo>
                  <a:lnTo>
                    <a:pt x="151" y="556"/>
                  </a:lnTo>
                  <a:lnTo>
                    <a:pt x="168" y="599"/>
                  </a:lnTo>
                  <a:lnTo>
                    <a:pt x="168" y="643"/>
                  </a:lnTo>
                  <a:lnTo>
                    <a:pt x="168" y="669"/>
                  </a:lnTo>
                  <a:lnTo>
                    <a:pt x="159" y="773"/>
                  </a:lnTo>
                  <a:lnTo>
                    <a:pt x="133" y="860"/>
                  </a:lnTo>
                  <a:lnTo>
                    <a:pt x="98" y="921"/>
                  </a:lnTo>
                  <a:lnTo>
                    <a:pt x="62" y="964"/>
                  </a:lnTo>
                  <a:lnTo>
                    <a:pt x="36" y="981"/>
                  </a:lnTo>
                  <a:lnTo>
                    <a:pt x="27" y="973"/>
                  </a:lnTo>
                  <a:lnTo>
                    <a:pt x="27" y="964"/>
                  </a:lnTo>
                  <a:lnTo>
                    <a:pt x="27" y="955"/>
                  </a:lnTo>
                  <a:lnTo>
                    <a:pt x="27" y="955"/>
                  </a:lnTo>
                  <a:lnTo>
                    <a:pt x="36" y="938"/>
                  </a:lnTo>
                  <a:lnTo>
                    <a:pt x="98" y="851"/>
                  </a:lnTo>
                  <a:lnTo>
                    <a:pt x="124" y="773"/>
                  </a:lnTo>
                  <a:lnTo>
                    <a:pt x="133" y="704"/>
                  </a:lnTo>
                  <a:lnTo>
                    <a:pt x="133" y="660"/>
                  </a:lnTo>
                  <a:lnTo>
                    <a:pt x="133" y="660"/>
                  </a:lnTo>
                  <a:lnTo>
                    <a:pt x="133" y="660"/>
                  </a:lnTo>
                  <a:lnTo>
                    <a:pt x="133" y="660"/>
                  </a:lnTo>
                  <a:lnTo>
                    <a:pt x="124" y="669"/>
                  </a:lnTo>
                  <a:lnTo>
                    <a:pt x="106" y="678"/>
                  </a:lnTo>
                  <a:lnTo>
                    <a:pt x="98" y="678"/>
                  </a:lnTo>
                  <a:lnTo>
                    <a:pt x="89" y="678"/>
                  </a:lnTo>
                  <a:lnTo>
                    <a:pt x="80" y="678"/>
                  </a:lnTo>
                  <a:lnTo>
                    <a:pt x="53" y="669"/>
                  </a:lnTo>
                  <a:lnTo>
                    <a:pt x="27" y="660"/>
                  </a:lnTo>
                  <a:lnTo>
                    <a:pt x="9" y="643"/>
                  </a:lnTo>
                  <a:lnTo>
                    <a:pt x="0" y="617"/>
                  </a:lnTo>
                  <a:lnTo>
                    <a:pt x="0" y="591"/>
                  </a:lnTo>
                  <a:lnTo>
                    <a:pt x="0" y="573"/>
                  </a:lnTo>
                  <a:lnTo>
                    <a:pt x="9" y="547"/>
                  </a:lnTo>
                  <a:lnTo>
                    <a:pt x="27" y="530"/>
                  </a:lnTo>
                  <a:lnTo>
                    <a:pt x="53" y="521"/>
                  </a:lnTo>
                  <a:lnTo>
                    <a:pt x="80" y="513"/>
                  </a:lnTo>
                  <a:close/>
                  <a:moveTo>
                    <a:pt x="80" y="0"/>
                  </a:moveTo>
                  <a:lnTo>
                    <a:pt x="106" y="9"/>
                  </a:lnTo>
                  <a:lnTo>
                    <a:pt x="133" y="18"/>
                  </a:lnTo>
                  <a:lnTo>
                    <a:pt x="151" y="35"/>
                  </a:lnTo>
                  <a:lnTo>
                    <a:pt x="159" y="61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59" y="122"/>
                  </a:lnTo>
                  <a:lnTo>
                    <a:pt x="142" y="148"/>
                  </a:lnTo>
                  <a:lnTo>
                    <a:pt x="115" y="165"/>
                  </a:lnTo>
                  <a:lnTo>
                    <a:pt x="80" y="165"/>
                  </a:lnTo>
                  <a:lnTo>
                    <a:pt x="53" y="165"/>
                  </a:lnTo>
                  <a:lnTo>
                    <a:pt x="36" y="157"/>
                  </a:lnTo>
                  <a:lnTo>
                    <a:pt x="18" y="139"/>
                  </a:lnTo>
                  <a:lnTo>
                    <a:pt x="0" y="113"/>
                  </a:lnTo>
                  <a:lnTo>
                    <a:pt x="0" y="87"/>
                  </a:lnTo>
                  <a:lnTo>
                    <a:pt x="0" y="61"/>
                  </a:lnTo>
                  <a:lnTo>
                    <a:pt x="18" y="35"/>
                  </a:lnTo>
                  <a:lnTo>
                    <a:pt x="36" y="18"/>
                  </a:lnTo>
                  <a:lnTo>
                    <a:pt x="53" y="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5"/>
            <p:cNvSpPr>
              <a:spLocks/>
            </p:cNvSpPr>
            <p:nvPr/>
          </p:nvSpPr>
          <p:spPr bwMode="auto">
            <a:xfrm>
              <a:off x="8665" y="4277"/>
              <a:ext cx="733" cy="1016"/>
            </a:xfrm>
            <a:custGeom>
              <a:avLst/>
              <a:gdLst/>
              <a:ahLst/>
              <a:cxnLst>
                <a:cxn ang="0">
                  <a:pos x="247" y="9"/>
                </a:cxn>
                <a:cxn ang="0">
                  <a:pos x="309" y="44"/>
                </a:cxn>
                <a:cxn ang="0">
                  <a:pos x="336" y="96"/>
                </a:cxn>
                <a:cxn ang="0">
                  <a:pos x="344" y="148"/>
                </a:cxn>
                <a:cxn ang="0">
                  <a:pos x="327" y="182"/>
                </a:cxn>
                <a:cxn ang="0">
                  <a:pos x="309" y="243"/>
                </a:cxn>
                <a:cxn ang="0">
                  <a:pos x="238" y="469"/>
                </a:cxn>
                <a:cxn ang="0">
                  <a:pos x="230" y="573"/>
                </a:cxn>
                <a:cxn ang="0">
                  <a:pos x="238" y="625"/>
                </a:cxn>
                <a:cxn ang="0">
                  <a:pos x="274" y="660"/>
                </a:cxn>
                <a:cxn ang="0">
                  <a:pos x="327" y="677"/>
                </a:cxn>
                <a:cxn ang="0">
                  <a:pos x="451" y="616"/>
                </a:cxn>
                <a:cxn ang="0">
                  <a:pos x="504" y="547"/>
                </a:cxn>
                <a:cxn ang="0">
                  <a:pos x="592" y="200"/>
                </a:cxn>
                <a:cxn ang="0">
                  <a:pos x="618" y="122"/>
                </a:cxn>
                <a:cxn ang="0">
                  <a:pos x="627" y="78"/>
                </a:cxn>
                <a:cxn ang="0">
                  <a:pos x="636" y="52"/>
                </a:cxn>
                <a:cxn ang="0">
                  <a:pos x="671" y="26"/>
                </a:cxn>
                <a:cxn ang="0">
                  <a:pos x="707" y="26"/>
                </a:cxn>
                <a:cxn ang="0">
                  <a:pos x="733" y="44"/>
                </a:cxn>
                <a:cxn ang="0">
                  <a:pos x="733" y="70"/>
                </a:cxn>
                <a:cxn ang="0">
                  <a:pos x="733" y="87"/>
                </a:cxn>
                <a:cxn ang="0">
                  <a:pos x="724" y="96"/>
                </a:cxn>
                <a:cxn ang="0">
                  <a:pos x="521" y="816"/>
                </a:cxn>
                <a:cxn ang="0">
                  <a:pos x="327" y="990"/>
                </a:cxn>
                <a:cxn ang="0">
                  <a:pos x="115" y="998"/>
                </a:cxn>
                <a:cxn ang="0">
                  <a:pos x="35" y="877"/>
                </a:cxn>
                <a:cxn ang="0">
                  <a:pos x="44" y="816"/>
                </a:cxn>
                <a:cxn ang="0">
                  <a:pos x="79" y="790"/>
                </a:cxn>
                <a:cxn ang="0">
                  <a:pos x="124" y="781"/>
                </a:cxn>
                <a:cxn ang="0">
                  <a:pos x="141" y="781"/>
                </a:cxn>
                <a:cxn ang="0">
                  <a:pos x="168" y="799"/>
                </a:cxn>
                <a:cxn ang="0">
                  <a:pos x="177" y="833"/>
                </a:cxn>
                <a:cxn ang="0">
                  <a:pos x="168" y="877"/>
                </a:cxn>
                <a:cxn ang="0">
                  <a:pos x="124" y="912"/>
                </a:cxn>
                <a:cxn ang="0">
                  <a:pos x="79" y="920"/>
                </a:cxn>
                <a:cxn ang="0">
                  <a:pos x="124" y="955"/>
                </a:cxn>
                <a:cxn ang="0">
                  <a:pos x="168" y="972"/>
                </a:cxn>
                <a:cxn ang="0">
                  <a:pos x="203" y="981"/>
                </a:cxn>
                <a:cxn ang="0">
                  <a:pos x="327" y="929"/>
                </a:cxn>
                <a:cxn ang="0">
                  <a:pos x="424" y="799"/>
                </a:cxn>
                <a:cxn ang="0">
                  <a:pos x="477" y="642"/>
                </a:cxn>
                <a:cxn ang="0">
                  <a:pos x="318" y="712"/>
                </a:cxn>
                <a:cxn ang="0">
                  <a:pos x="212" y="686"/>
                </a:cxn>
                <a:cxn ang="0">
                  <a:pos x="141" y="599"/>
                </a:cxn>
                <a:cxn ang="0">
                  <a:pos x="132" y="469"/>
                </a:cxn>
                <a:cxn ang="0">
                  <a:pos x="177" y="304"/>
                </a:cxn>
                <a:cxn ang="0">
                  <a:pos x="230" y="165"/>
                </a:cxn>
                <a:cxn ang="0">
                  <a:pos x="247" y="87"/>
                </a:cxn>
                <a:cxn ang="0">
                  <a:pos x="238" y="52"/>
                </a:cxn>
                <a:cxn ang="0">
                  <a:pos x="221" y="44"/>
                </a:cxn>
                <a:cxn ang="0">
                  <a:pos x="203" y="35"/>
                </a:cxn>
                <a:cxn ang="0">
                  <a:pos x="124" y="78"/>
                </a:cxn>
                <a:cxn ang="0">
                  <a:pos x="44" y="234"/>
                </a:cxn>
                <a:cxn ang="0">
                  <a:pos x="35" y="252"/>
                </a:cxn>
                <a:cxn ang="0">
                  <a:pos x="18" y="261"/>
                </a:cxn>
                <a:cxn ang="0">
                  <a:pos x="9" y="261"/>
                </a:cxn>
                <a:cxn ang="0">
                  <a:pos x="0" y="243"/>
                </a:cxn>
                <a:cxn ang="0">
                  <a:pos x="18" y="174"/>
                </a:cxn>
                <a:cxn ang="0">
                  <a:pos x="88" y="61"/>
                </a:cxn>
                <a:cxn ang="0">
                  <a:pos x="212" y="0"/>
                </a:cxn>
              </a:cxnLst>
              <a:rect l="0" t="0" r="r" b="b"/>
              <a:pathLst>
                <a:path w="733" h="1016">
                  <a:moveTo>
                    <a:pt x="212" y="0"/>
                  </a:moveTo>
                  <a:lnTo>
                    <a:pt x="247" y="9"/>
                  </a:lnTo>
                  <a:lnTo>
                    <a:pt x="283" y="17"/>
                  </a:lnTo>
                  <a:lnTo>
                    <a:pt x="309" y="44"/>
                  </a:lnTo>
                  <a:lnTo>
                    <a:pt x="327" y="70"/>
                  </a:lnTo>
                  <a:lnTo>
                    <a:pt x="336" y="96"/>
                  </a:lnTo>
                  <a:lnTo>
                    <a:pt x="344" y="130"/>
                  </a:lnTo>
                  <a:lnTo>
                    <a:pt x="344" y="148"/>
                  </a:lnTo>
                  <a:lnTo>
                    <a:pt x="336" y="165"/>
                  </a:lnTo>
                  <a:lnTo>
                    <a:pt x="327" y="182"/>
                  </a:lnTo>
                  <a:lnTo>
                    <a:pt x="318" y="208"/>
                  </a:lnTo>
                  <a:lnTo>
                    <a:pt x="309" y="243"/>
                  </a:lnTo>
                  <a:lnTo>
                    <a:pt x="265" y="373"/>
                  </a:lnTo>
                  <a:lnTo>
                    <a:pt x="238" y="469"/>
                  </a:lnTo>
                  <a:lnTo>
                    <a:pt x="230" y="556"/>
                  </a:lnTo>
                  <a:lnTo>
                    <a:pt x="230" y="573"/>
                  </a:lnTo>
                  <a:lnTo>
                    <a:pt x="230" y="599"/>
                  </a:lnTo>
                  <a:lnTo>
                    <a:pt x="238" y="625"/>
                  </a:lnTo>
                  <a:lnTo>
                    <a:pt x="256" y="642"/>
                  </a:lnTo>
                  <a:lnTo>
                    <a:pt x="274" y="660"/>
                  </a:lnTo>
                  <a:lnTo>
                    <a:pt x="291" y="677"/>
                  </a:lnTo>
                  <a:lnTo>
                    <a:pt x="327" y="677"/>
                  </a:lnTo>
                  <a:lnTo>
                    <a:pt x="398" y="660"/>
                  </a:lnTo>
                  <a:lnTo>
                    <a:pt x="451" y="616"/>
                  </a:lnTo>
                  <a:lnTo>
                    <a:pt x="486" y="573"/>
                  </a:lnTo>
                  <a:lnTo>
                    <a:pt x="504" y="547"/>
                  </a:lnTo>
                  <a:lnTo>
                    <a:pt x="583" y="261"/>
                  </a:lnTo>
                  <a:lnTo>
                    <a:pt x="592" y="200"/>
                  </a:lnTo>
                  <a:lnTo>
                    <a:pt x="610" y="139"/>
                  </a:lnTo>
                  <a:lnTo>
                    <a:pt x="618" y="122"/>
                  </a:lnTo>
                  <a:lnTo>
                    <a:pt x="618" y="96"/>
                  </a:lnTo>
                  <a:lnTo>
                    <a:pt x="627" y="78"/>
                  </a:lnTo>
                  <a:lnTo>
                    <a:pt x="627" y="61"/>
                  </a:lnTo>
                  <a:lnTo>
                    <a:pt x="636" y="52"/>
                  </a:lnTo>
                  <a:lnTo>
                    <a:pt x="645" y="35"/>
                  </a:lnTo>
                  <a:lnTo>
                    <a:pt x="671" y="26"/>
                  </a:lnTo>
                  <a:lnTo>
                    <a:pt x="689" y="17"/>
                  </a:lnTo>
                  <a:lnTo>
                    <a:pt x="707" y="26"/>
                  </a:lnTo>
                  <a:lnTo>
                    <a:pt x="724" y="35"/>
                  </a:lnTo>
                  <a:lnTo>
                    <a:pt x="733" y="44"/>
                  </a:lnTo>
                  <a:lnTo>
                    <a:pt x="733" y="61"/>
                  </a:lnTo>
                  <a:lnTo>
                    <a:pt x="733" y="70"/>
                  </a:lnTo>
                  <a:lnTo>
                    <a:pt x="733" y="78"/>
                  </a:lnTo>
                  <a:lnTo>
                    <a:pt x="733" y="87"/>
                  </a:lnTo>
                  <a:lnTo>
                    <a:pt x="724" y="96"/>
                  </a:lnTo>
                  <a:lnTo>
                    <a:pt x="724" y="96"/>
                  </a:lnTo>
                  <a:lnTo>
                    <a:pt x="574" y="695"/>
                  </a:lnTo>
                  <a:lnTo>
                    <a:pt x="521" y="816"/>
                  </a:lnTo>
                  <a:lnTo>
                    <a:pt x="433" y="920"/>
                  </a:lnTo>
                  <a:lnTo>
                    <a:pt x="327" y="990"/>
                  </a:lnTo>
                  <a:lnTo>
                    <a:pt x="203" y="1016"/>
                  </a:lnTo>
                  <a:lnTo>
                    <a:pt x="115" y="998"/>
                  </a:lnTo>
                  <a:lnTo>
                    <a:pt x="53" y="946"/>
                  </a:lnTo>
                  <a:lnTo>
                    <a:pt x="35" y="877"/>
                  </a:lnTo>
                  <a:lnTo>
                    <a:pt x="35" y="842"/>
                  </a:lnTo>
                  <a:lnTo>
                    <a:pt x="44" y="816"/>
                  </a:lnTo>
                  <a:lnTo>
                    <a:pt x="62" y="799"/>
                  </a:lnTo>
                  <a:lnTo>
                    <a:pt x="79" y="790"/>
                  </a:lnTo>
                  <a:lnTo>
                    <a:pt x="106" y="781"/>
                  </a:lnTo>
                  <a:lnTo>
                    <a:pt x="124" y="781"/>
                  </a:lnTo>
                  <a:lnTo>
                    <a:pt x="132" y="781"/>
                  </a:lnTo>
                  <a:lnTo>
                    <a:pt x="141" y="781"/>
                  </a:lnTo>
                  <a:lnTo>
                    <a:pt x="159" y="790"/>
                  </a:lnTo>
                  <a:lnTo>
                    <a:pt x="168" y="799"/>
                  </a:lnTo>
                  <a:lnTo>
                    <a:pt x="177" y="807"/>
                  </a:lnTo>
                  <a:lnTo>
                    <a:pt x="177" y="833"/>
                  </a:lnTo>
                  <a:lnTo>
                    <a:pt x="177" y="860"/>
                  </a:lnTo>
                  <a:lnTo>
                    <a:pt x="168" y="877"/>
                  </a:lnTo>
                  <a:lnTo>
                    <a:pt x="150" y="894"/>
                  </a:lnTo>
                  <a:lnTo>
                    <a:pt x="124" y="912"/>
                  </a:lnTo>
                  <a:lnTo>
                    <a:pt x="106" y="912"/>
                  </a:lnTo>
                  <a:lnTo>
                    <a:pt x="79" y="920"/>
                  </a:lnTo>
                  <a:lnTo>
                    <a:pt x="97" y="938"/>
                  </a:lnTo>
                  <a:lnTo>
                    <a:pt x="124" y="955"/>
                  </a:lnTo>
                  <a:lnTo>
                    <a:pt x="141" y="972"/>
                  </a:lnTo>
                  <a:lnTo>
                    <a:pt x="168" y="972"/>
                  </a:lnTo>
                  <a:lnTo>
                    <a:pt x="185" y="981"/>
                  </a:lnTo>
                  <a:lnTo>
                    <a:pt x="203" y="981"/>
                  </a:lnTo>
                  <a:lnTo>
                    <a:pt x="274" y="964"/>
                  </a:lnTo>
                  <a:lnTo>
                    <a:pt x="327" y="929"/>
                  </a:lnTo>
                  <a:lnTo>
                    <a:pt x="380" y="886"/>
                  </a:lnTo>
                  <a:lnTo>
                    <a:pt x="424" y="799"/>
                  </a:lnTo>
                  <a:lnTo>
                    <a:pt x="459" y="721"/>
                  </a:lnTo>
                  <a:lnTo>
                    <a:pt x="477" y="642"/>
                  </a:lnTo>
                  <a:lnTo>
                    <a:pt x="406" y="695"/>
                  </a:lnTo>
                  <a:lnTo>
                    <a:pt x="318" y="712"/>
                  </a:lnTo>
                  <a:lnTo>
                    <a:pt x="265" y="703"/>
                  </a:lnTo>
                  <a:lnTo>
                    <a:pt x="212" y="686"/>
                  </a:lnTo>
                  <a:lnTo>
                    <a:pt x="168" y="651"/>
                  </a:lnTo>
                  <a:lnTo>
                    <a:pt x="141" y="599"/>
                  </a:lnTo>
                  <a:lnTo>
                    <a:pt x="124" y="521"/>
                  </a:lnTo>
                  <a:lnTo>
                    <a:pt x="132" y="469"/>
                  </a:lnTo>
                  <a:lnTo>
                    <a:pt x="150" y="399"/>
                  </a:lnTo>
                  <a:lnTo>
                    <a:pt x="177" y="304"/>
                  </a:lnTo>
                  <a:lnTo>
                    <a:pt x="221" y="200"/>
                  </a:lnTo>
                  <a:lnTo>
                    <a:pt x="230" y="165"/>
                  </a:lnTo>
                  <a:lnTo>
                    <a:pt x="238" y="130"/>
                  </a:lnTo>
                  <a:lnTo>
                    <a:pt x="247" y="87"/>
                  </a:lnTo>
                  <a:lnTo>
                    <a:pt x="247" y="70"/>
                  </a:lnTo>
                  <a:lnTo>
                    <a:pt x="238" y="52"/>
                  </a:lnTo>
                  <a:lnTo>
                    <a:pt x="230" y="44"/>
                  </a:lnTo>
                  <a:lnTo>
                    <a:pt x="221" y="44"/>
                  </a:lnTo>
                  <a:lnTo>
                    <a:pt x="212" y="35"/>
                  </a:lnTo>
                  <a:lnTo>
                    <a:pt x="203" y="35"/>
                  </a:lnTo>
                  <a:lnTo>
                    <a:pt x="168" y="44"/>
                  </a:lnTo>
                  <a:lnTo>
                    <a:pt x="124" y="78"/>
                  </a:lnTo>
                  <a:lnTo>
                    <a:pt x="79" y="139"/>
                  </a:lnTo>
                  <a:lnTo>
                    <a:pt x="44" y="234"/>
                  </a:lnTo>
                  <a:lnTo>
                    <a:pt x="35" y="243"/>
                  </a:lnTo>
                  <a:lnTo>
                    <a:pt x="35" y="252"/>
                  </a:lnTo>
                  <a:lnTo>
                    <a:pt x="26" y="261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9" y="261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0" y="226"/>
                  </a:lnTo>
                  <a:lnTo>
                    <a:pt x="18" y="174"/>
                  </a:lnTo>
                  <a:lnTo>
                    <a:pt x="44" y="122"/>
                  </a:lnTo>
                  <a:lnTo>
                    <a:pt x="88" y="61"/>
                  </a:lnTo>
                  <a:lnTo>
                    <a:pt x="141" y="17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6"/>
            <p:cNvSpPr>
              <a:spLocks noEditPoints="1"/>
            </p:cNvSpPr>
            <p:nvPr/>
          </p:nvSpPr>
          <p:spPr bwMode="auto">
            <a:xfrm>
              <a:off x="9557" y="3800"/>
              <a:ext cx="371" cy="1562"/>
            </a:xfrm>
            <a:custGeom>
              <a:avLst/>
              <a:gdLst/>
              <a:ahLst/>
              <a:cxnLst>
                <a:cxn ang="0">
                  <a:pos x="371" y="781"/>
                </a:cxn>
                <a:cxn ang="0">
                  <a:pos x="371" y="781"/>
                </a:cxn>
                <a:cxn ang="0">
                  <a:pos x="371" y="781"/>
                </a:cxn>
                <a:cxn ang="0">
                  <a:pos x="18" y="0"/>
                </a:cxn>
                <a:cxn ang="0">
                  <a:pos x="36" y="8"/>
                </a:cxn>
                <a:cxn ang="0">
                  <a:pos x="80" y="43"/>
                </a:cxn>
                <a:cxn ang="0">
                  <a:pos x="142" y="104"/>
                </a:cxn>
                <a:cxn ang="0">
                  <a:pos x="204" y="191"/>
                </a:cxn>
                <a:cxn ang="0">
                  <a:pos x="265" y="295"/>
                </a:cxn>
                <a:cxn ang="0">
                  <a:pos x="327" y="468"/>
                </a:cxn>
                <a:cxn ang="0">
                  <a:pos x="363" y="642"/>
                </a:cxn>
                <a:cxn ang="0">
                  <a:pos x="371" y="781"/>
                </a:cxn>
                <a:cxn ang="0">
                  <a:pos x="363" y="920"/>
                </a:cxn>
                <a:cxn ang="0">
                  <a:pos x="327" y="1085"/>
                </a:cxn>
                <a:cxn ang="0">
                  <a:pos x="265" y="1258"/>
                </a:cxn>
                <a:cxn ang="0">
                  <a:pos x="204" y="1363"/>
                </a:cxn>
                <a:cxn ang="0">
                  <a:pos x="142" y="1449"/>
                </a:cxn>
                <a:cxn ang="0">
                  <a:pos x="80" y="1510"/>
                </a:cxn>
                <a:cxn ang="0">
                  <a:pos x="36" y="1554"/>
                </a:cxn>
                <a:cxn ang="0">
                  <a:pos x="18" y="1562"/>
                </a:cxn>
                <a:cxn ang="0">
                  <a:pos x="0" y="1562"/>
                </a:cxn>
                <a:cxn ang="0">
                  <a:pos x="0" y="1545"/>
                </a:cxn>
                <a:cxn ang="0">
                  <a:pos x="0" y="1545"/>
                </a:cxn>
                <a:cxn ang="0">
                  <a:pos x="0" y="1536"/>
                </a:cxn>
                <a:cxn ang="0">
                  <a:pos x="9" y="1527"/>
                </a:cxn>
                <a:cxn ang="0">
                  <a:pos x="18" y="1519"/>
                </a:cxn>
                <a:cxn ang="0">
                  <a:pos x="124" y="1397"/>
                </a:cxn>
                <a:cxn ang="0">
                  <a:pos x="195" y="1250"/>
                </a:cxn>
                <a:cxn ang="0">
                  <a:pos x="239" y="1102"/>
                </a:cxn>
                <a:cxn ang="0">
                  <a:pos x="265" y="946"/>
                </a:cxn>
                <a:cxn ang="0">
                  <a:pos x="274" y="781"/>
                </a:cxn>
                <a:cxn ang="0">
                  <a:pos x="257" y="547"/>
                </a:cxn>
                <a:cxn ang="0">
                  <a:pos x="212" y="347"/>
                </a:cxn>
                <a:cxn ang="0">
                  <a:pos x="133" y="182"/>
                </a:cxn>
                <a:cxn ang="0">
                  <a:pos x="27" y="52"/>
                </a:cxn>
                <a:cxn ang="0">
                  <a:pos x="9" y="34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18" y="0"/>
                </a:cxn>
              </a:cxnLst>
              <a:rect l="0" t="0" r="r" b="b"/>
              <a:pathLst>
                <a:path w="371" h="1562">
                  <a:moveTo>
                    <a:pt x="371" y="781"/>
                  </a:moveTo>
                  <a:lnTo>
                    <a:pt x="371" y="781"/>
                  </a:lnTo>
                  <a:lnTo>
                    <a:pt x="371" y="781"/>
                  </a:lnTo>
                  <a:close/>
                  <a:moveTo>
                    <a:pt x="18" y="0"/>
                  </a:moveTo>
                  <a:lnTo>
                    <a:pt x="36" y="8"/>
                  </a:lnTo>
                  <a:lnTo>
                    <a:pt x="80" y="43"/>
                  </a:lnTo>
                  <a:lnTo>
                    <a:pt x="142" y="104"/>
                  </a:lnTo>
                  <a:lnTo>
                    <a:pt x="204" y="191"/>
                  </a:lnTo>
                  <a:lnTo>
                    <a:pt x="265" y="295"/>
                  </a:lnTo>
                  <a:lnTo>
                    <a:pt x="327" y="468"/>
                  </a:lnTo>
                  <a:lnTo>
                    <a:pt x="363" y="642"/>
                  </a:lnTo>
                  <a:lnTo>
                    <a:pt x="371" y="781"/>
                  </a:lnTo>
                  <a:lnTo>
                    <a:pt x="363" y="920"/>
                  </a:lnTo>
                  <a:lnTo>
                    <a:pt x="327" y="1085"/>
                  </a:lnTo>
                  <a:lnTo>
                    <a:pt x="265" y="1258"/>
                  </a:lnTo>
                  <a:lnTo>
                    <a:pt x="204" y="1363"/>
                  </a:lnTo>
                  <a:lnTo>
                    <a:pt x="142" y="1449"/>
                  </a:lnTo>
                  <a:lnTo>
                    <a:pt x="80" y="1510"/>
                  </a:lnTo>
                  <a:lnTo>
                    <a:pt x="36" y="1554"/>
                  </a:lnTo>
                  <a:lnTo>
                    <a:pt x="18" y="1562"/>
                  </a:lnTo>
                  <a:lnTo>
                    <a:pt x="0" y="1562"/>
                  </a:lnTo>
                  <a:lnTo>
                    <a:pt x="0" y="1545"/>
                  </a:lnTo>
                  <a:lnTo>
                    <a:pt x="0" y="1545"/>
                  </a:lnTo>
                  <a:lnTo>
                    <a:pt x="0" y="1536"/>
                  </a:lnTo>
                  <a:lnTo>
                    <a:pt x="9" y="1527"/>
                  </a:lnTo>
                  <a:lnTo>
                    <a:pt x="18" y="1519"/>
                  </a:lnTo>
                  <a:lnTo>
                    <a:pt x="124" y="1397"/>
                  </a:lnTo>
                  <a:lnTo>
                    <a:pt x="195" y="1250"/>
                  </a:lnTo>
                  <a:lnTo>
                    <a:pt x="239" y="1102"/>
                  </a:lnTo>
                  <a:lnTo>
                    <a:pt x="265" y="946"/>
                  </a:lnTo>
                  <a:lnTo>
                    <a:pt x="274" y="781"/>
                  </a:lnTo>
                  <a:lnTo>
                    <a:pt x="257" y="547"/>
                  </a:lnTo>
                  <a:lnTo>
                    <a:pt x="212" y="347"/>
                  </a:lnTo>
                  <a:lnTo>
                    <a:pt x="133" y="182"/>
                  </a:lnTo>
                  <a:lnTo>
                    <a:pt x="27" y="52"/>
                  </a:lnTo>
                  <a:lnTo>
                    <a:pt x="9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7"/>
            <p:cNvSpPr>
              <a:spLocks noEditPoints="1"/>
            </p:cNvSpPr>
            <p:nvPr/>
          </p:nvSpPr>
          <p:spPr bwMode="auto">
            <a:xfrm>
              <a:off x="10591" y="4399"/>
              <a:ext cx="1061" cy="364"/>
            </a:xfrm>
            <a:custGeom>
              <a:avLst/>
              <a:gdLst/>
              <a:ahLst/>
              <a:cxnLst>
                <a:cxn ang="0">
                  <a:pos x="53" y="303"/>
                </a:cxn>
                <a:cxn ang="0">
                  <a:pos x="1008" y="303"/>
                </a:cxn>
                <a:cxn ang="0">
                  <a:pos x="1016" y="303"/>
                </a:cxn>
                <a:cxn ang="0">
                  <a:pos x="1034" y="303"/>
                </a:cxn>
                <a:cxn ang="0">
                  <a:pos x="1052" y="312"/>
                </a:cxn>
                <a:cxn ang="0">
                  <a:pos x="1061" y="321"/>
                </a:cxn>
                <a:cxn ang="0">
                  <a:pos x="1061" y="338"/>
                </a:cxn>
                <a:cxn ang="0">
                  <a:pos x="1061" y="347"/>
                </a:cxn>
                <a:cxn ang="0">
                  <a:pos x="1052" y="356"/>
                </a:cxn>
                <a:cxn ang="0">
                  <a:pos x="1034" y="364"/>
                </a:cxn>
                <a:cxn ang="0">
                  <a:pos x="1025" y="364"/>
                </a:cxn>
                <a:cxn ang="0">
                  <a:pos x="1008" y="364"/>
                </a:cxn>
                <a:cxn ang="0">
                  <a:pos x="53" y="364"/>
                </a:cxn>
                <a:cxn ang="0">
                  <a:pos x="36" y="364"/>
                </a:cxn>
                <a:cxn ang="0">
                  <a:pos x="27" y="364"/>
                </a:cxn>
                <a:cxn ang="0">
                  <a:pos x="9" y="356"/>
                </a:cxn>
                <a:cxn ang="0">
                  <a:pos x="0" y="347"/>
                </a:cxn>
                <a:cxn ang="0">
                  <a:pos x="0" y="338"/>
                </a:cxn>
                <a:cxn ang="0">
                  <a:pos x="0" y="321"/>
                </a:cxn>
                <a:cxn ang="0">
                  <a:pos x="9" y="312"/>
                </a:cxn>
                <a:cxn ang="0">
                  <a:pos x="27" y="303"/>
                </a:cxn>
                <a:cxn ang="0">
                  <a:pos x="36" y="303"/>
                </a:cxn>
                <a:cxn ang="0">
                  <a:pos x="53" y="303"/>
                </a:cxn>
                <a:cxn ang="0">
                  <a:pos x="53" y="0"/>
                </a:cxn>
                <a:cxn ang="0">
                  <a:pos x="1008" y="0"/>
                </a:cxn>
                <a:cxn ang="0">
                  <a:pos x="1025" y="0"/>
                </a:cxn>
                <a:cxn ang="0">
                  <a:pos x="1034" y="0"/>
                </a:cxn>
                <a:cxn ang="0">
                  <a:pos x="1052" y="8"/>
                </a:cxn>
                <a:cxn ang="0">
                  <a:pos x="1061" y="17"/>
                </a:cxn>
                <a:cxn ang="0">
                  <a:pos x="1061" y="26"/>
                </a:cxn>
                <a:cxn ang="0">
                  <a:pos x="1061" y="43"/>
                </a:cxn>
                <a:cxn ang="0">
                  <a:pos x="1052" y="52"/>
                </a:cxn>
                <a:cxn ang="0">
                  <a:pos x="1034" y="60"/>
                </a:cxn>
                <a:cxn ang="0">
                  <a:pos x="1016" y="60"/>
                </a:cxn>
                <a:cxn ang="0">
                  <a:pos x="1008" y="60"/>
                </a:cxn>
                <a:cxn ang="0">
                  <a:pos x="53" y="60"/>
                </a:cxn>
                <a:cxn ang="0">
                  <a:pos x="36" y="60"/>
                </a:cxn>
                <a:cxn ang="0">
                  <a:pos x="27" y="60"/>
                </a:cxn>
                <a:cxn ang="0">
                  <a:pos x="9" y="52"/>
                </a:cxn>
                <a:cxn ang="0">
                  <a:pos x="0" y="43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9" y="8"/>
                </a:cxn>
                <a:cxn ang="0">
                  <a:pos x="27" y="0"/>
                </a:cxn>
                <a:cxn ang="0">
                  <a:pos x="36" y="0"/>
                </a:cxn>
                <a:cxn ang="0">
                  <a:pos x="53" y="0"/>
                </a:cxn>
              </a:cxnLst>
              <a:rect l="0" t="0" r="r" b="b"/>
              <a:pathLst>
                <a:path w="1061" h="364">
                  <a:moveTo>
                    <a:pt x="53" y="303"/>
                  </a:moveTo>
                  <a:lnTo>
                    <a:pt x="1008" y="303"/>
                  </a:lnTo>
                  <a:lnTo>
                    <a:pt x="1016" y="303"/>
                  </a:lnTo>
                  <a:lnTo>
                    <a:pt x="1034" y="303"/>
                  </a:lnTo>
                  <a:lnTo>
                    <a:pt x="1052" y="312"/>
                  </a:lnTo>
                  <a:lnTo>
                    <a:pt x="1061" y="321"/>
                  </a:lnTo>
                  <a:lnTo>
                    <a:pt x="1061" y="338"/>
                  </a:lnTo>
                  <a:lnTo>
                    <a:pt x="1061" y="347"/>
                  </a:lnTo>
                  <a:lnTo>
                    <a:pt x="1052" y="356"/>
                  </a:lnTo>
                  <a:lnTo>
                    <a:pt x="1034" y="364"/>
                  </a:lnTo>
                  <a:lnTo>
                    <a:pt x="1025" y="364"/>
                  </a:lnTo>
                  <a:lnTo>
                    <a:pt x="1008" y="364"/>
                  </a:lnTo>
                  <a:lnTo>
                    <a:pt x="53" y="364"/>
                  </a:lnTo>
                  <a:lnTo>
                    <a:pt x="36" y="364"/>
                  </a:lnTo>
                  <a:lnTo>
                    <a:pt x="27" y="364"/>
                  </a:lnTo>
                  <a:lnTo>
                    <a:pt x="9" y="356"/>
                  </a:lnTo>
                  <a:lnTo>
                    <a:pt x="0" y="347"/>
                  </a:lnTo>
                  <a:lnTo>
                    <a:pt x="0" y="338"/>
                  </a:lnTo>
                  <a:lnTo>
                    <a:pt x="0" y="321"/>
                  </a:lnTo>
                  <a:lnTo>
                    <a:pt x="9" y="312"/>
                  </a:lnTo>
                  <a:lnTo>
                    <a:pt x="27" y="303"/>
                  </a:lnTo>
                  <a:lnTo>
                    <a:pt x="36" y="303"/>
                  </a:lnTo>
                  <a:lnTo>
                    <a:pt x="53" y="303"/>
                  </a:lnTo>
                  <a:close/>
                  <a:moveTo>
                    <a:pt x="53" y="0"/>
                  </a:moveTo>
                  <a:lnTo>
                    <a:pt x="1008" y="0"/>
                  </a:lnTo>
                  <a:lnTo>
                    <a:pt x="1025" y="0"/>
                  </a:lnTo>
                  <a:lnTo>
                    <a:pt x="1034" y="0"/>
                  </a:lnTo>
                  <a:lnTo>
                    <a:pt x="1052" y="8"/>
                  </a:lnTo>
                  <a:lnTo>
                    <a:pt x="1061" y="17"/>
                  </a:lnTo>
                  <a:lnTo>
                    <a:pt x="1061" y="26"/>
                  </a:lnTo>
                  <a:lnTo>
                    <a:pt x="1061" y="43"/>
                  </a:lnTo>
                  <a:lnTo>
                    <a:pt x="1052" y="52"/>
                  </a:lnTo>
                  <a:lnTo>
                    <a:pt x="1034" y="60"/>
                  </a:lnTo>
                  <a:lnTo>
                    <a:pt x="1016" y="60"/>
                  </a:lnTo>
                  <a:lnTo>
                    <a:pt x="1008" y="60"/>
                  </a:lnTo>
                  <a:lnTo>
                    <a:pt x="53" y="60"/>
                  </a:lnTo>
                  <a:lnTo>
                    <a:pt x="36" y="60"/>
                  </a:lnTo>
                  <a:lnTo>
                    <a:pt x="27" y="60"/>
                  </a:lnTo>
                  <a:lnTo>
                    <a:pt x="9" y="52"/>
                  </a:lnTo>
                  <a:lnTo>
                    <a:pt x="0" y="43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9" y="8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12252" y="3913"/>
              <a:ext cx="1034" cy="105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999" y="0"/>
                </a:cxn>
                <a:cxn ang="0">
                  <a:pos x="1034" y="355"/>
                </a:cxn>
                <a:cxn ang="0">
                  <a:pos x="990" y="355"/>
                </a:cxn>
                <a:cxn ang="0">
                  <a:pos x="981" y="225"/>
                </a:cxn>
                <a:cxn ang="0">
                  <a:pos x="955" y="138"/>
                </a:cxn>
                <a:cxn ang="0">
                  <a:pos x="902" y="86"/>
                </a:cxn>
                <a:cxn ang="0">
                  <a:pos x="831" y="52"/>
                </a:cxn>
                <a:cxn ang="0">
                  <a:pos x="707" y="52"/>
                </a:cxn>
                <a:cxn ang="0">
                  <a:pos x="681" y="52"/>
                </a:cxn>
                <a:cxn ang="0">
                  <a:pos x="654" y="52"/>
                </a:cxn>
                <a:cxn ang="0">
                  <a:pos x="637" y="52"/>
                </a:cxn>
                <a:cxn ang="0">
                  <a:pos x="619" y="52"/>
                </a:cxn>
                <a:cxn ang="0">
                  <a:pos x="601" y="60"/>
                </a:cxn>
                <a:cxn ang="0">
                  <a:pos x="592" y="69"/>
                </a:cxn>
                <a:cxn ang="0">
                  <a:pos x="584" y="86"/>
                </a:cxn>
                <a:cxn ang="0">
                  <a:pos x="584" y="112"/>
                </a:cxn>
                <a:cxn ang="0">
                  <a:pos x="584" y="937"/>
                </a:cxn>
                <a:cxn ang="0">
                  <a:pos x="592" y="963"/>
                </a:cxn>
                <a:cxn ang="0">
                  <a:pos x="601" y="980"/>
                </a:cxn>
                <a:cxn ang="0">
                  <a:pos x="628" y="998"/>
                </a:cxn>
                <a:cxn ang="0">
                  <a:pos x="672" y="1006"/>
                </a:cxn>
                <a:cxn ang="0">
                  <a:pos x="752" y="1006"/>
                </a:cxn>
                <a:cxn ang="0">
                  <a:pos x="822" y="1006"/>
                </a:cxn>
                <a:cxn ang="0">
                  <a:pos x="822" y="1059"/>
                </a:cxn>
                <a:cxn ang="0">
                  <a:pos x="725" y="1059"/>
                </a:cxn>
                <a:cxn ang="0">
                  <a:pos x="610" y="1050"/>
                </a:cxn>
                <a:cxn ang="0">
                  <a:pos x="513" y="1050"/>
                </a:cxn>
                <a:cxn ang="0">
                  <a:pos x="416" y="1050"/>
                </a:cxn>
                <a:cxn ang="0">
                  <a:pos x="310" y="1059"/>
                </a:cxn>
                <a:cxn ang="0">
                  <a:pos x="213" y="1059"/>
                </a:cxn>
                <a:cxn ang="0">
                  <a:pos x="213" y="1006"/>
                </a:cxn>
                <a:cxn ang="0">
                  <a:pos x="274" y="1006"/>
                </a:cxn>
                <a:cxn ang="0">
                  <a:pos x="363" y="1006"/>
                </a:cxn>
                <a:cxn ang="0">
                  <a:pos x="407" y="998"/>
                </a:cxn>
                <a:cxn ang="0">
                  <a:pos x="433" y="980"/>
                </a:cxn>
                <a:cxn ang="0">
                  <a:pos x="442" y="963"/>
                </a:cxn>
                <a:cxn ang="0">
                  <a:pos x="442" y="937"/>
                </a:cxn>
                <a:cxn ang="0">
                  <a:pos x="442" y="112"/>
                </a:cxn>
                <a:cxn ang="0">
                  <a:pos x="442" y="86"/>
                </a:cxn>
                <a:cxn ang="0">
                  <a:pos x="442" y="69"/>
                </a:cxn>
                <a:cxn ang="0">
                  <a:pos x="433" y="60"/>
                </a:cxn>
                <a:cxn ang="0">
                  <a:pos x="416" y="52"/>
                </a:cxn>
                <a:cxn ang="0">
                  <a:pos x="398" y="52"/>
                </a:cxn>
                <a:cxn ang="0">
                  <a:pos x="372" y="52"/>
                </a:cxn>
                <a:cxn ang="0">
                  <a:pos x="345" y="52"/>
                </a:cxn>
                <a:cxn ang="0">
                  <a:pos x="327" y="52"/>
                </a:cxn>
                <a:cxn ang="0">
                  <a:pos x="204" y="52"/>
                </a:cxn>
                <a:cxn ang="0">
                  <a:pos x="124" y="86"/>
                </a:cxn>
                <a:cxn ang="0">
                  <a:pos x="80" y="138"/>
                </a:cxn>
                <a:cxn ang="0">
                  <a:pos x="53" y="225"/>
                </a:cxn>
                <a:cxn ang="0">
                  <a:pos x="36" y="355"/>
                </a:cxn>
                <a:cxn ang="0">
                  <a:pos x="0" y="355"/>
                </a:cxn>
                <a:cxn ang="0">
                  <a:pos x="27" y="0"/>
                </a:cxn>
              </a:cxnLst>
              <a:rect l="0" t="0" r="r" b="b"/>
              <a:pathLst>
                <a:path w="1034" h="1059">
                  <a:moveTo>
                    <a:pt x="27" y="0"/>
                  </a:moveTo>
                  <a:lnTo>
                    <a:pt x="999" y="0"/>
                  </a:lnTo>
                  <a:lnTo>
                    <a:pt x="1034" y="355"/>
                  </a:lnTo>
                  <a:lnTo>
                    <a:pt x="990" y="355"/>
                  </a:lnTo>
                  <a:lnTo>
                    <a:pt x="981" y="225"/>
                  </a:lnTo>
                  <a:lnTo>
                    <a:pt x="955" y="138"/>
                  </a:lnTo>
                  <a:lnTo>
                    <a:pt x="902" y="86"/>
                  </a:lnTo>
                  <a:lnTo>
                    <a:pt x="831" y="52"/>
                  </a:lnTo>
                  <a:lnTo>
                    <a:pt x="707" y="52"/>
                  </a:lnTo>
                  <a:lnTo>
                    <a:pt x="681" y="52"/>
                  </a:lnTo>
                  <a:lnTo>
                    <a:pt x="654" y="52"/>
                  </a:lnTo>
                  <a:lnTo>
                    <a:pt x="637" y="52"/>
                  </a:lnTo>
                  <a:lnTo>
                    <a:pt x="619" y="52"/>
                  </a:lnTo>
                  <a:lnTo>
                    <a:pt x="601" y="60"/>
                  </a:lnTo>
                  <a:lnTo>
                    <a:pt x="592" y="69"/>
                  </a:lnTo>
                  <a:lnTo>
                    <a:pt x="584" y="86"/>
                  </a:lnTo>
                  <a:lnTo>
                    <a:pt x="584" y="112"/>
                  </a:lnTo>
                  <a:lnTo>
                    <a:pt x="584" y="937"/>
                  </a:lnTo>
                  <a:lnTo>
                    <a:pt x="592" y="963"/>
                  </a:lnTo>
                  <a:lnTo>
                    <a:pt x="601" y="980"/>
                  </a:lnTo>
                  <a:lnTo>
                    <a:pt x="628" y="998"/>
                  </a:lnTo>
                  <a:lnTo>
                    <a:pt x="672" y="1006"/>
                  </a:lnTo>
                  <a:lnTo>
                    <a:pt x="752" y="1006"/>
                  </a:lnTo>
                  <a:lnTo>
                    <a:pt x="822" y="1006"/>
                  </a:lnTo>
                  <a:lnTo>
                    <a:pt x="822" y="1059"/>
                  </a:lnTo>
                  <a:lnTo>
                    <a:pt x="725" y="1059"/>
                  </a:lnTo>
                  <a:lnTo>
                    <a:pt x="610" y="1050"/>
                  </a:lnTo>
                  <a:lnTo>
                    <a:pt x="513" y="1050"/>
                  </a:lnTo>
                  <a:lnTo>
                    <a:pt x="416" y="1050"/>
                  </a:lnTo>
                  <a:lnTo>
                    <a:pt x="310" y="1059"/>
                  </a:lnTo>
                  <a:lnTo>
                    <a:pt x="213" y="1059"/>
                  </a:lnTo>
                  <a:lnTo>
                    <a:pt x="213" y="1006"/>
                  </a:lnTo>
                  <a:lnTo>
                    <a:pt x="274" y="1006"/>
                  </a:lnTo>
                  <a:lnTo>
                    <a:pt x="363" y="1006"/>
                  </a:lnTo>
                  <a:lnTo>
                    <a:pt x="407" y="998"/>
                  </a:lnTo>
                  <a:lnTo>
                    <a:pt x="433" y="980"/>
                  </a:lnTo>
                  <a:lnTo>
                    <a:pt x="442" y="963"/>
                  </a:lnTo>
                  <a:lnTo>
                    <a:pt x="442" y="937"/>
                  </a:lnTo>
                  <a:lnTo>
                    <a:pt x="442" y="112"/>
                  </a:lnTo>
                  <a:lnTo>
                    <a:pt x="442" y="86"/>
                  </a:lnTo>
                  <a:lnTo>
                    <a:pt x="442" y="69"/>
                  </a:lnTo>
                  <a:lnTo>
                    <a:pt x="433" y="60"/>
                  </a:lnTo>
                  <a:lnTo>
                    <a:pt x="416" y="52"/>
                  </a:lnTo>
                  <a:lnTo>
                    <a:pt x="398" y="52"/>
                  </a:lnTo>
                  <a:lnTo>
                    <a:pt x="372" y="52"/>
                  </a:lnTo>
                  <a:lnTo>
                    <a:pt x="345" y="52"/>
                  </a:lnTo>
                  <a:lnTo>
                    <a:pt x="327" y="52"/>
                  </a:lnTo>
                  <a:lnTo>
                    <a:pt x="204" y="52"/>
                  </a:lnTo>
                  <a:lnTo>
                    <a:pt x="124" y="86"/>
                  </a:lnTo>
                  <a:lnTo>
                    <a:pt x="80" y="138"/>
                  </a:lnTo>
                  <a:lnTo>
                    <a:pt x="53" y="225"/>
                  </a:lnTo>
                  <a:lnTo>
                    <a:pt x="36" y="355"/>
                  </a:lnTo>
                  <a:lnTo>
                    <a:pt x="0" y="35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13260" y="4277"/>
              <a:ext cx="530" cy="695"/>
            </a:xfrm>
            <a:custGeom>
              <a:avLst/>
              <a:gdLst/>
              <a:ahLst/>
              <a:cxnLst>
                <a:cxn ang="0">
                  <a:pos x="221" y="174"/>
                </a:cxn>
                <a:cxn ang="0">
                  <a:pos x="221" y="174"/>
                </a:cxn>
                <a:cxn ang="0">
                  <a:pos x="238" y="122"/>
                </a:cxn>
                <a:cxn ang="0">
                  <a:pos x="336" y="17"/>
                </a:cxn>
                <a:cxn ang="0">
                  <a:pos x="450" y="9"/>
                </a:cxn>
                <a:cxn ang="0">
                  <a:pos x="512" y="44"/>
                </a:cxn>
                <a:cxn ang="0">
                  <a:pos x="530" y="96"/>
                </a:cxn>
                <a:cxn ang="0">
                  <a:pos x="521" y="148"/>
                </a:cxn>
                <a:cxn ang="0">
                  <a:pos x="486" y="165"/>
                </a:cxn>
                <a:cxn ang="0">
                  <a:pos x="442" y="165"/>
                </a:cxn>
                <a:cxn ang="0">
                  <a:pos x="406" y="139"/>
                </a:cxn>
                <a:cxn ang="0">
                  <a:pos x="397" y="96"/>
                </a:cxn>
                <a:cxn ang="0">
                  <a:pos x="406" y="61"/>
                </a:cxn>
                <a:cxn ang="0">
                  <a:pos x="424" y="44"/>
                </a:cxn>
                <a:cxn ang="0">
                  <a:pos x="424" y="35"/>
                </a:cxn>
                <a:cxn ang="0">
                  <a:pos x="353" y="52"/>
                </a:cxn>
                <a:cxn ang="0">
                  <a:pos x="256" y="165"/>
                </a:cxn>
                <a:cxn ang="0">
                  <a:pos x="230" y="330"/>
                </a:cxn>
                <a:cxn ang="0">
                  <a:pos x="230" y="590"/>
                </a:cxn>
                <a:cxn ang="0">
                  <a:pos x="238" y="625"/>
                </a:cxn>
                <a:cxn ang="0">
                  <a:pos x="274" y="642"/>
                </a:cxn>
                <a:cxn ang="0">
                  <a:pos x="344" y="642"/>
                </a:cxn>
                <a:cxn ang="0">
                  <a:pos x="380" y="695"/>
                </a:cxn>
                <a:cxn ang="0">
                  <a:pos x="177" y="686"/>
                </a:cxn>
                <a:cxn ang="0">
                  <a:pos x="0" y="695"/>
                </a:cxn>
                <a:cxn ang="0">
                  <a:pos x="44" y="642"/>
                </a:cxn>
                <a:cxn ang="0">
                  <a:pos x="97" y="634"/>
                </a:cxn>
                <a:cxn ang="0">
                  <a:pos x="115" y="608"/>
                </a:cxn>
                <a:cxn ang="0">
                  <a:pos x="123" y="156"/>
                </a:cxn>
                <a:cxn ang="0">
                  <a:pos x="115" y="104"/>
                </a:cxn>
                <a:cxn ang="0">
                  <a:pos x="88" y="78"/>
                </a:cxn>
                <a:cxn ang="0">
                  <a:pos x="35" y="70"/>
                </a:cxn>
                <a:cxn ang="0">
                  <a:pos x="0" y="17"/>
                </a:cxn>
              </a:cxnLst>
              <a:rect l="0" t="0" r="r" b="b"/>
              <a:pathLst>
                <a:path w="530" h="695">
                  <a:moveTo>
                    <a:pt x="221" y="0"/>
                  </a:moveTo>
                  <a:lnTo>
                    <a:pt x="221" y="174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38" y="122"/>
                  </a:lnTo>
                  <a:lnTo>
                    <a:pt x="283" y="61"/>
                  </a:lnTo>
                  <a:lnTo>
                    <a:pt x="336" y="17"/>
                  </a:lnTo>
                  <a:lnTo>
                    <a:pt x="415" y="0"/>
                  </a:lnTo>
                  <a:lnTo>
                    <a:pt x="450" y="9"/>
                  </a:lnTo>
                  <a:lnTo>
                    <a:pt x="486" y="26"/>
                  </a:lnTo>
                  <a:lnTo>
                    <a:pt x="512" y="44"/>
                  </a:lnTo>
                  <a:lnTo>
                    <a:pt x="530" y="70"/>
                  </a:lnTo>
                  <a:lnTo>
                    <a:pt x="530" y="96"/>
                  </a:lnTo>
                  <a:lnTo>
                    <a:pt x="530" y="122"/>
                  </a:lnTo>
                  <a:lnTo>
                    <a:pt x="521" y="148"/>
                  </a:lnTo>
                  <a:lnTo>
                    <a:pt x="503" y="156"/>
                  </a:lnTo>
                  <a:lnTo>
                    <a:pt x="486" y="165"/>
                  </a:lnTo>
                  <a:lnTo>
                    <a:pt x="459" y="165"/>
                  </a:lnTo>
                  <a:lnTo>
                    <a:pt x="442" y="165"/>
                  </a:lnTo>
                  <a:lnTo>
                    <a:pt x="424" y="156"/>
                  </a:lnTo>
                  <a:lnTo>
                    <a:pt x="406" y="139"/>
                  </a:lnTo>
                  <a:lnTo>
                    <a:pt x="397" y="122"/>
                  </a:lnTo>
                  <a:lnTo>
                    <a:pt x="397" y="96"/>
                  </a:lnTo>
                  <a:lnTo>
                    <a:pt x="397" y="78"/>
                  </a:lnTo>
                  <a:lnTo>
                    <a:pt x="406" y="61"/>
                  </a:lnTo>
                  <a:lnTo>
                    <a:pt x="415" y="52"/>
                  </a:lnTo>
                  <a:lnTo>
                    <a:pt x="424" y="44"/>
                  </a:lnTo>
                  <a:lnTo>
                    <a:pt x="433" y="44"/>
                  </a:lnTo>
                  <a:lnTo>
                    <a:pt x="424" y="35"/>
                  </a:lnTo>
                  <a:lnTo>
                    <a:pt x="415" y="35"/>
                  </a:lnTo>
                  <a:lnTo>
                    <a:pt x="353" y="52"/>
                  </a:lnTo>
                  <a:lnTo>
                    <a:pt x="300" y="96"/>
                  </a:lnTo>
                  <a:lnTo>
                    <a:pt x="256" y="165"/>
                  </a:lnTo>
                  <a:lnTo>
                    <a:pt x="238" y="243"/>
                  </a:lnTo>
                  <a:lnTo>
                    <a:pt x="230" y="330"/>
                  </a:lnTo>
                  <a:lnTo>
                    <a:pt x="230" y="573"/>
                  </a:lnTo>
                  <a:lnTo>
                    <a:pt x="230" y="590"/>
                  </a:lnTo>
                  <a:lnTo>
                    <a:pt x="230" y="608"/>
                  </a:lnTo>
                  <a:lnTo>
                    <a:pt x="238" y="625"/>
                  </a:lnTo>
                  <a:lnTo>
                    <a:pt x="247" y="634"/>
                  </a:lnTo>
                  <a:lnTo>
                    <a:pt x="274" y="642"/>
                  </a:lnTo>
                  <a:lnTo>
                    <a:pt x="300" y="642"/>
                  </a:lnTo>
                  <a:lnTo>
                    <a:pt x="344" y="642"/>
                  </a:lnTo>
                  <a:lnTo>
                    <a:pt x="380" y="642"/>
                  </a:lnTo>
                  <a:lnTo>
                    <a:pt x="380" y="695"/>
                  </a:lnTo>
                  <a:lnTo>
                    <a:pt x="283" y="695"/>
                  </a:lnTo>
                  <a:lnTo>
                    <a:pt x="177" y="686"/>
                  </a:lnTo>
                  <a:lnTo>
                    <a:pt x="97" y="695"/>
                  </a:lnTo>
                  <a:lnTo>
                    <a:pt x="0" y="695"/>
                  </a:lnTo>
                  <a:lnTo>
                    <a:pt x="0" y="642"/>
                  </a:lnTo>
                  <a:lnTo>
                    <a:pt x="44" y="642"/>
                  </a:lnTo>
                  <a:lnTo>
                    <a:pt x="79" y="642"/>
                  </a:lnTo>
                  <a:lnTo>
                    <a:pt x="97" y="634"/>
                  </a:lnTo>
                  <a:lnTo>
                    <a:pt x="115" y="625"/>
                  </a:lnTo>
                  <a:lnTo>
                    <a:pt x="115" y="608"/>
                  </a:lnTo>
                  <a:lnTo>
                    <a:pt x="123" y="573"/>
                  </a:lnTo>
                  <a:lnTo>
                    <a:pt x="123" y="156"/>
                  </a:lnTo>
                  <a:lnTo>
                    <a:pt x="123" y="130"/>
                  </a:lnTo>
                  <a:lnTo>
                    <a:pt x="115" y="104"/>
                  </a:lnTo>
                  <a:lnTo>
                    <a:pt x="106" y="87"/>
                  </a:lnTo>
                  <a:lnTo>
                    <a:pt x="88" y="78"/>
                  </a:lnTo>
                  <a:lnTo>
                    <a:pt x="70" y="70"/>
                  </a:lnTo>
                  <a:lnTo>
                    <a:pt x="35" y="70"/>
                  </a:lnTo>
                  <a:lnTo>
                    <a:pt x="0" y="70"/>
                  </a:lnTo>
                  <a:lnTo>
                    <a:pt x="0" y="17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0"/>
            <p:cNvSpPr>
              <a:spLocks/>
            </p:cNvSpPr>
            <p:nvPr/>
          </p:nvSpPr>
          <p:spPr bwMode="auto">
            <a:xfrm>
              <a:off x="13896" y="4520"/>
              <a:ext cx="990" cy="807"/>
            </a:xfrm>
            <a:custGeom>
              <a:avLst/>
              <a:gdLst/>
              <a:ahLst/>
              <a:cxnLst>
                <a:cxn ang="0">
                  <a:pos x="415" y="9"/>
                </a:cxn>
                <a:cxn ang="0">
                  <a:pos x="442" y="44"/>
                </a:cxn>
                <a:cxn ang="0">
                  <a:pos x="451" y="78"/>
                </a:cxn>
                <a:cxn ang="0">
                  <a:pos x="442" y="165"/>
                </a:cxn>
                <a:cxn ang="0">
                  <a:pos x="389" y="382"/>
                </a:cxn>
                <a:cxn ang="0">
                  <a:pos x="760" y="269"/>
                </a:cxn>
                <a:cxn ang="0">
                  <a:pos x="839" y="61"/>
                </a:cxn>
                <a:cxn ang="0">
                  <a:pos x="857" y="35"/>
                </a:cxn>
                <a:cxn ang="0">
                  <a:pos x="919" y="0"/>
                </a:cxn>
                <a:cxn ang="0">
                  <a:pos x="945" y="0"/>
                </a:cxn>
                <a:cxn ang="0">
                  <a:pos x="945" y="18"/>
                </a:cxn>
                <a:cxn ang="0">
                  <a:pos x="813" y="391"/>
                </a:cxn>
                <a:cxn ang="0">
                  <a:pos x="760" y="660"/>
                </a:cxn>
                <a:cxn ang="0">
                  <a:pos x="778" y="729"/>
                </a:cxn>
                <a:cxn ang="0">
                  <a:pos x="822" y="738"/>
                </a:cxn>
                <a:cxn ang="0">
                  <a:pos x="866" y="738"/>
                </a:cxn>
                <a:cxn ang="0">
                  <a:pos x="884" y="721"/>
                </a:cxn>
                <a:cxn ang="0">
                  <a:pos x="937" y="677"/>
                </a:cxn>
                <a:cxn ang="0">
                  <a:pos x="981" y="669"/>
                </a:cxn>
                <a:cxn ang="0">
                  <a:pos x="928" y="755"/>
                </a:cxn>
                <a:cxn ang="0">
                  <a:pos x="707" y="807"/>
                </a:cxn>
                <a:cxn ang="0">
                  <a:pos x="663" y="773"/>
                </a:cxn>
                <a:cxn ang="0">
                  <a:pos x="654" y="712"/>
                </a:cxn>
                <a:cxn ang="0">
                  <a:pos x="680" y="564"/>
                </a:cxn>
                <a:cxn ang="0">
                  <a:pos x="689" y="443"/>
                </a:cxn>
                <a:cxn ang="0">
                  <a:pos x="371" y="443"/>
                </a:cxn>
                <a:cxn ang="0">
                  <a:pos x="283" y="712"/>
                </a:cxn>
                <a:cxn ang="0">
                  <a:pos x="230" y="773"/>
                </a:cxn>
                <a:cxn ang="0">
                  <a:pos x="177" y="799"/>
                </a:cxn>
                <a:cxn ang="0">
                  <a:pos x="159" y="790"/>
                </a:cxn>
                <a:cxn ang="0">
                  <a:pos x="168" y="764"/>
                </a:cxn>
                <a:cxn ang="0">
                  <a:pos x="283" y="443"/>
                </a:cxn>
                <a:cxn ang="0">
                  <a:pos x="168" y="443"/>
                </a:cxn>
                <a:cxn ang="0">
                  <a:pos x="177" y="417"/>
                </a:cxn>
                <a:cxn ang="0">
                  <a:pos x="230" y="382"/>
                </a:cxn>
                <a:cxn ang="0">
                  <a:pos x="309" y="356"/>
                </a:cxn>
                <a:cxn ang="0">
                  <a:pos x="327" y="243"/>
                </a:cxn>
                <a:cxn ang="0">
                  <a:pos x="345" y="148"/>
                </a:cxn>
                <a:cxn ang="0">
                  <a:pos x="345" y="104"/>
                </a:cxn>
                <a:cxn ang="0">
                  <a:pos x="309" y="70"/>
                </a:cxn>
                <a:cxn ang="0">
                  <a:pos x="159" y="87"/>
                </a:cxn>
                <a:cxn ang="0">
                  <a:pos x="80" y="182"/>
                </a:cxn>
                <a:cxn ang="0">
                  <a:pos x="18" y="217"/>
                </a:cxn>
                <a:cxn ang="0">
                  <a:pos x="0" y="217"/>
                </a:cxn>
                <a:cxn ang="0">
                  <a:pos x="35" y="148"/>
                </a:cxn>
                <a:cxn ang="0">
                  <a:pos x="256" y="9"/>
                </a:cxn>
              </a:cxnLst>
              <a:rect l="0" t="0" r="r" b="b"/>
              <a:pathLst>
                <a:path w="990" h="807">
                  <a:moveTo>
                    <a:pt x="362" y="0"/>
                  </a:moveTo>
                  <a:lnTo>
                    <a:pt x="389" y="0"/>
                  </a:lnTo>
                  <a:lnTo>
                    <a:pt x="415" y="9"/>
                  </a:lnTo>
                  <a:lnTo>
                    <a:pt x="433" y="18"/>
                  </a:lnTo>
                  <a:lnTo>
                    <a:pt x="442" y="35"/>
                  </a:lnTo>
                  <a:lnTo>
                    <a:pt x="442" y="44"/>
                  </a:lnTo>
                  <a:lnTo>
                    <a:pt x="451" y="61"/>
                  </a:lnTo>
                  <a:lnTo>
                    <a:pt x="451" y="70"/>
                  </a:lnTo>
                  <a:lnTo>
                    <a:pt x="451" y="78"/>
                  </a:lnTo>
                  <a:lnTo>
                    <a:pt x="451" y="87"/>
                  </a:lnTo>
                  <a:lnTo>
                    <a:pt x="442" y="122"/>
                  </a:lnTo>
                  <a:lnTo>
                    <a:pt x="442" y="165"/>
                  </a:lnTo>
                  <a:lnTo>
                    <a:pt x="433" y="209"/>
                  </a:lnTo>
                  <a:lnTo>
                    <a:pt x="415" y="278"/>
                  </a:lnTo>
                  <a:lnTo>
                    <a:pt x="389" y="382"/>
                  </a:lnTo>
                  <a:lnTo>
                    <a:pt x="389" y="382"/>
                  </a:lnTo>
                  <a:lnTo>
                    <a:pt x="733" y="382"/>
                  </a:lnTo>
                  <a:lnTo>
                    <a:pt x="760" y="269"/>
                  </a:lnTo>
                  <a:lnTo>
                    <a:pt x="795" y="182"/>
                  </a:lnTo>
                  <a:lnTo>
                    <a:pt x="822" y="113"/>
                  </a:lnTo>
                  <a:lnTo>
                    <a:pt x="839" y="61"/>
                  </a:lnTo>
                  <a:lnTo>
                    <a:pt x="848" y="44"/>
                  </a:lnTo>
                  <a:lnTo>
                    <a:pt x="848" y="35"/>
                  </a:lnTo>
                  <a:lnTo>
                    <a:pt x="857" y="35"/>
                  </a:lnTo>
                  <a:lnTo>
                    <a:pt x="884" y="18"/>
                  </a:lnTo>
                  <a:lnTo>
                    <a:pt x="901" y="9"/>
                  </a:lnTo>
                  <a:lnTo>
                    <a:pt x="919" y="0"/>
                  </a:lnTo>
                  <a:lnTo>
                    <a:pt x="928" y="0"/>
                  </a:lnTo>
                  <a:lnTo>
                    <a:pt x="937" y="0"/>
                  </a:lnTo>
                  <a:lnTo>
                    <a:pt x="945" y="0"/>
                  </a:lnTo>
                  <a:lnTo>
                    <a:pt x="945" y="9"/>
                  </a:lnTo>
                  <a:lnTo>
                    <a:pt x="945" y="9"/>
                  </a:lnTo>
                  <a:lnTo>
                    <a:pt x="945" y="18"/>
                  </a:lnTo>
                  <a:lnTo>
                    <a:pt x="937" y="26"/>
                  </a:lnTo>
                  <a:lnTo>
                    <a:pt x="866" y="226"/>
                  </a:lnTo>
                  <a:lnTo>
                    <a:pt x="813" y="391"/>
                  </a:lnTo>
                  <a:lnTo>
                    <a:pt x="786" y="512"/>
                  </a:lnTo>
                  <a:lnTo>
                    <a:pt x="769" y="608"/>
                  </a:lnTo>
                  <a:lnTo>
                    <a:pt x="760" y="660"/>
                  </a:lnTo>
                  <a:lnTo>
                    <a:pt x="760" y="686"/>
                  </a:lnTo>
                  <a:lnTo>
                    <a:pt x="769" y="712"/>
                  </a:lnTo>
                  <a:lnTo>
                    <a:pt x="778" y="729"/>
                  </a:lnTo>
                  <a:lnTo>
                    <a:pt x="795" y="738"/>
                  </a:lnTo>
                  <a:lnTo>
                    <a:pt x="813" y="738"/>
                  </a:lnTo>
                  <a:lnTo>
                    <a:pt x="822" y="738"/>
                  </a:lnTo>
                  <a:lnTo>
                    <a:pt x="839" y="738"/>
                  </a:lnTo>
                  <a:lnTo>
                    <a:pt x="857" y="738"/>
                  </a:lnTo>
                  <a:lnTo>
                    <a:pt x="866" y="738"/>
                  </a:lnTo>
                  <a:lnTo>
                    <a:pt x="875" y="729"/>
                  </a:lnTo>
                  <a:lnTo>
                    <a:pt x="884" y="729"/>
                  </a:lnTo>
                  <a:lnTo>
                    <a:pt x="884" y="721"/>
                  </a:lnTo>
                  <a:lnTo>
                    <a:pt x="892" y="703"/>
                  </a:lnTo>
                  <a:lnTo>
                    <a:pt x="910" y="686"/>
                  </a:lnTo>
                  <a:lnTo>
                    <a:pt x="937" y="677"/>
                  </a:lnTo>
                  <a:lnTo>
                    <a:pt x="954" y="669"/>
                  </a:lnTo>
                  <a:lnTo>
                    <a:pt x="972" y="669"/>
                  </a:lnTo>
                  <a:lnTo>
                    <a:pt x="981" y="669"/>
                  </a:lnTo>
                  <a:lnTo>
                    <a:pt x="990" y="677"/>
                  </a:lnTo>
                  <a:lnTo>
                    <a:pt x="963" y="712"/>
                  </a:lnTo>
                  <a:lnTo>
                    <a:pt x="928" y="755"/>
                  </a:lnTo>
                  <a:lnTo>
                    <a:pt x="848" y="790"/>
                  </a:lnTo>
                  <a:lnTo>
                    <a:pt x="733" y="807"/>
                  </a:lnTo>
                  <a:lnTo>
                    <a:pt x="707" y="807"/>
                  </a:lnTo>
                  <a:lnTo>
                    <a:pt x="689" y="799"/>
                  </a:lnTo>
                  <a:lnTo>
                    <a:pt x="672" y="781"/>
                  </a:lnTo>
                  <a:lnTo>
                    <a:pt x="663" y="773"/>
                  </a:lnTo>
                  <a:lnTo>
                    <a:pt x="654" y="755"/>
                  </a:lnTo>
                  <a:lnTo>
                    <a:pt x="654" y="738"/>
                  </a:lnTo>
                  <a:lnTo>
                    <a:pt x="654" y="712"/>
                  </a:lnTo>
                  <a:lnTo>
                    <a:pt x="663" y="660"/>
                  </a:lnTo>
                  <a:lnTo>
                    <a:pt x="672" y="590"/>
                  </a:lnTo>
                  <a:lnTo>
                    <a:pt x="680" y="564"/>
                  </a:lnTo>
                  <a:lnTo>
                    <a:pt x="689" y="512"/>
                  </a:lnTo>
                  <a:lnTo>
                    <a:pt x="716" y="434"/>
                  </a:lnTo>
                  <a:lnTo>
                    <a:pt x="689" y="443"/>
                  </a:lnTo>
                  <a:lnTo>
                    <a:pt x="672" y="443"/>
                  </a:lnTo>
                  <a:lnTo>
                    <a:pt x="654" y="443"/>
                  </a:lnTo>
                  <a:lnTo>
                    <a:pt x="371" y="443"/>
                  </a:lnTo>
                  <a:lnTo>
                    <a:pt x="336" y="547"/>
                  </a:lnTo>
                  <a:lnTo>
                    <a:pt x="309" y="643"/>
                  </a:lnTo>
                  <a:lnTo>
                    <a:pt x="283" y="712"/>
                  </a:lnTo>
                  <a:lnTo>
                    <a:pt x="265" y="738"/>
                  </a:lnTo>
                  <a:lnTo>
                    <a:pt x="256" y="764"/>
                  </a:lnTo>
                  <a:lnTo>
                    <a:pt x="230" y="773"/>
                  </a:lnTo>
                  <a:lnTo>
                    <a:pt x="212" y="790"/>
                  </a:lnTo>
                  <a:lnTo>
                    <a:pt x="194" y="799"/>
                  </a:lnTo>
                  <a:lnTo>
                    <a:pt x="177" y="799"/>
                  </a:lnTo>
                  <a:lnTo>
                    <a:pt x="168" y="799"/>
                  </a:lnTo>
                  <a:lnTo>
                    <a:pt x="159" y="790"/>
                  </a:lnTo>
                  <a:lnTo>
                    <a:pt x="159" y="790"/>
                  </a:lnTo>
                  <a:lnTo>
                    <a:pt x="159" y="790"/>
                  </a:lnTo>
                  <a:lnTo>
                    <a:pt x="159" y="781"/>
                  </a:lnTo>
                  <a:lnTo>
                    <a:pt x="168" y="764"/>
                  </a:lnTo>
                  <a:lnTo>
                    <a:pt x="212" y="651"/>
                  </a:lnTo>
                  <a:lnTo>
                    <a:pt x="256" y="538"/>
                  </a:lnTo>
                  <a:lnTo>
                    <a:pt x="283" y="443"/>
                  </a:lnTo>
                  <a:lnTo>
                    <a:pt x="194" y="443"/>
                  </a:lnTo>
                  <a:lnTo>
                    <a:pt x="177" y="443"/>
                  </a:lnTo>
                  <a:lnTo>
                    <a:pt x="168" y="443"/>
                  </a:lnTo>
                  <a:lnTo>
                    <a:pt x="159" y="443"/>
                  </a:lnTo>
                  <a:lnTo>
                    <a:pt x="168" y="426"/>
                  </a:lnTo>
                  <a:lnTo>
                    <a:pt x="177" y="417"/>
                  </a:lnTo>
                  <a:lnTo>
                    <a:pt x="194" y="399"/>
                  </a:lnTo>
                  <a:lnTo>
                    <a:pt x="212" y="391"/>
                  </a:lnTo>
                  <a:lnTo>
                    <a:pt x="230" y="382"/>
                  </a:lnTo>
                  <a:lnTo>
                    <a:pt x="247" y="382"/>
                  </a:lnTo>
                  <a:lnTo>
                    <a:pt x="300" y="382"/>
                  </a:lnTo>
                  <a:lnTo>
                    <a:pt x="309" y="356"/>
                  </a:lnTo>
                  <a:lnTo>
                    <a:pt x="318" y="321"/>
                  </a:lnTo>
                  <a:lnTo>
                    <a:pt x="318" y="287"/>
                  </a:lnTo>
                  <a:lnTo>
                    <a:pt x="327" y="243"/>
                  </a:lnTo>
                  <a:lnTo>
                    <a:pt x="336" y="209"/>
                  </a:lnTo>
                  <a:lnTo>
                    <a:pt x="336" y="174"/>
                  </a:lnTo>
                  <a:lnTo>
                    <a:pt x="345" y="148"/>
                  </a:lnTo>
                  <a:lnTo>
                    <a:pt x="345" y="130"/>
                  </a:lnTo>
                  <a:lnTo>
                    <a:pt x="345" y="122"/>
                  </a:lnTo>
                  <a:lnTo>
                    <a:pt x="345" y="104"/>
                  </a:lnTo>
                  <a:lnTo>
                    <a:pt x="336" y="87"/>
                  </a:lnTo>
                  <a:lnTo>
                    <a:pt x="327" y="78"/>
                  </a:lnTo>
                  <a:lnTo>
                    <a:pt x="309" y="70"/>
                  </a:lnTo>
                  <a:lnTo>
                    <a:pt x="283" y="61"/>
                  </a:lnTo>
                  <a:lnTo>
                    <a:pt x="212" y="70"/>
                  </a:lnTo>
                  <a:lnTo>
                    <a:pt x="159" y="87"/>
                  </a:lnTo>
                  <a:lnTo>
                    <a:pt x="133" y="130"/>
                  </a:lnTo>
                  <a:lnTo>
                    <a:pt x="106" y="165"/>
                  </a:lnTo>
                  <a:lnTo>
                    <a:pt x="80" y="182"/>
                  </a:lnTo>
                  <a:lnTo>
                    <a:pt x="53" y="200"/>
                  </a:lnTo>
                  <a:lnTo>
                    <a:pt x="35" y="217"/>
                  </a:lnTo>
                  <a:lnTo>
                    <a:pt x="18" y="217"/>
                  </a:lnTo>
                  <a:lnTo>
                    <a:pt x="9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09"/>
                  </a:lnTo>
                  <a:lnTo>
                    <a:pt x="9" y="191"/>
                  </a:lnTo>
                  <a:lnTo>
                    <a:pt x="35" y="148"/>
                  </a:lnTo>
                  <a:lnTo>
                    <a:pt x="88" y="96"/>
                  </a:lnTo>
                  <a:lnTo>
                    <a:pt x="159" y="52"/>
                  </a:lnTo>
                  <a:lnTo>
                    <a:pt x="256" y="9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1"/>
            <p:cNvSpPr>
              <a:spLocks noEditPoints="1"/>
            </p:cNvSpPr>
            <p:nvPr/>
          </p:nvSpPr>
          <p:spPr bwMode="auto">
            <a:xfrm>
              <a:off x="15009" y="4442"/>
              <a:ext cx="592" cy="530"/>
            </a:xfrm>
            <a:custGeom>
              <a:avLst/>
              <a:gdLst/>
              <a:ahLst/>
              <a:cxnLst>
                <a:cxn ang="0">
                  <a:pos x="168" y="269"/>
                </a:cxn>
                <a:cxn ang="0">
                  <a:pos x="168" y="469"/>
                </a:cxn>
                <a:cxn ang="0">
                  <a:pos x="168" y="477"/>
                </a:cxn>
                <a:cxn ang="0">
                  <a:pos x="177" y="486"/>
                </a:cxn>
                <a:cxn ang="0">
                  <a:pos x="186" y="495"/>
                </a:cxn>
                <a:cxn ang="0">
                  <a:pos x="204" y="495"/>
                </a:cxn>
                <a:cxn ang="0">
                  <a:pos x="345" y="495"/>
                </a:cxn>
                <a:cxn ang="0">
                  <a:pos x="425" y="477"/>
                </a:cxn>
                <a:cxn ang="0">
                  <a:pos x="486" y="443"/>
                </a:cxn>
                <a:cxn ang="0">
                  <a:pos x="504" y="391"/>
                </a:cxn>
                <a:cxn ang="0">
                  <a:pos x="495" y="347"/>
                </a:cxn>
                <a:cxn ang="0">
                  <a:pos x="469" y="313"/>
                </a:cxn>
                <a:cxn ang="0">
                  <a:pos x="425" y="278"/>
                </a:cxn>
                <a:cxn ang="0">
                  <a:pos x="354" y="269"/>
                </a:cxn>
                <a:cxn ang="0">
                  <a:pos x="168" y="269"/>
                </a:cxn>
                <a:cxn ang="0">
                  <a:pos x="204" y="35"/>
                </a:cxn>
                <a:cxn ang="0">
                  <a:pos x="186" y="35"/>
                </a:cxn>
                <a:cxn ang="0">
                  <a:pos x="177" y="43"/>
                </a:cxn>
                <a:cxn ang="0">
                  <a:pos x="168" y="52"/>
                </a:cxn>
                <a:cxn ang="0">
                  <a:pos x="168" y="69"/>
                </a:cxn>
                <a:cxn ang="0">
                  <a:pos x="168" y="243"/>
                </a:cxn>
                <a:cxn ang="0">
                  <a:pos x="327" y="243"/>
                </a:cxn>
                <a:cxn ang="0">
                  <a:pos x="407" y="226"/>
                </a:cxn>
                <a:cxn ang="0">
                  <a:pos x="460" y="191"/>
                </a:cxn>
                <a:cxn ang="0">
                  <a:pos x="478" y="139"/>
                </a:cxn>
                <a:cxn ang="0">
                  <a:pos x="478" y="113"/>
                </a:cxn>
                <a:cxn ang="0">
                  <a:pos x="460" y="87"/>
                </a:cxn>
                <a:cxn ang="0">
                  <a:pos x="442" y="69"/>
                </a:cxn>
                <a:cxn ang="0">
                  <a:pos x="416" y="52"/>
                </a:cxn>
                <a:cxn ang="0">
                  <a:pos x="389" y="43"/>
                </a:cxn>
                <a:cxn ang="0">
                  <a:pos x="345" y="35"/>
                </a:cxn>
                <a:cxn ang="0">
                  <a:pos x="204" y="35"/>
                </a:cxn>
                <a:cxn ang="0">
                  <a:pos x="0" y="0"/>
                </a:cxn>
                <a:cxn ang="0">
                  <a:pos x="354" y="0"/>
                </a:cxn>
                <a:cxn ang="0">
                  <a:pos x="460" y="26"/>
                </a:cxn>
                <a:cxn ang="0">
                  <a:pos x="539" y="69"/>
                </a:cxn>
                <a:cxn ang="0">
                  <a:pos x="566" y="139"/>
                </a:cxn>
                <a:cxn ang="0">
                  <a:pos x="539" y="191"/>
                </a:cxn>
                <a:cxn ang="0">
                  <a:pos x="486" y="234"/>
                </a:cxn>
                <a:cxn ang="0">
                  <a:pos x="407" y="252"/>
                </a:cxn>
                <a:cxn ang="0">
                  <a:pos x="495" y="278"/>
                </a:cxn>
                <a:cxn ang="0">
                  <a:pos x="548" y="304"/>
                </a:cxn>
                <a:cxn ang="0">
                  <a:pos x="584" y="347"/>
                </a:cxn>
                <a:cxn ang="0">
                  <a:pos x="592" y="391"/>
                </a:cxn>
                <a:cxn ang="0">
                  <a:pos x="566" y="460"/>
                </a:cxn>
                <a:cxn ang="0">
                  <a:pos x="486" y="512"/>
                </a:cxn>
                <a:cxn ang="0">
                  <a:pos x="380" y="530"/>
                </a:cxn>
                <a:cxn ang="0">
                  <a:pos x="0" y="530"/>
                </a:cxn>
                <a:cxn ang="0">
                  <a:pos x="0" y="495"/>
                </a:cxn>
                <a:cxn ang="0">
                  <a:pos x="27" y="495"/>
                </a:cxn>
                <a:cxn ang="0">
                  <a:pos x="62" y="495"/>
                </a:cxn>
                <a:cxn ang="0">
                  <a:pos x="80" y="495"/>
                </a:cxn>
                <a:cxn ang="0">
                  <a:pos x="89" y="486"/>
                </a:cxn>
                <a:cxn ang="0">
                  <a:pos x="89" y="477"/>
                </a:cxn>
                <a:cxn ang="0">
                  <a:pos x="89" y="460"/>
                </a:cxn>
                <a:cxn ang="0">
                  <a:pos x="89" y="69"/>
                </a:cxn>
                <a:cxn ang="0">
                  <a:pos x="89" y="61"/>
                </a:cxn>
                <a:cxn ang="0">
                  <a:pos x="89" y="52"/>
                </a:cxn>
                <a:cxn ang="0">
                  <a:pos x="80" y="43"/>
                </a:cxn>
                <a:cxn ang="0">
                  <a:pos x="62" y="35"/>
                </a:cxn>
                <a:cxn ang="0">
                  <a:pos x="27" y="35"/>
                </a:cxn>
                <a:cxn ang="0">
                  <a:pos x="0" y="35"/>
                </a:cxn>
                <a:cxn ang="0">
                  <a:pos x="0" y="0"/>
                </a:cxn>
              </a:cxnLst>
              <a:rect l="0" t="0" r="r" b="b"/>
              <a:pathLst>
                <a:path w="592" h="530">
                  <a:moveTo>
                    <a:pt x="168" y="269"/>
                  </a:moveTo>
                  <a:lnTo>
                    <a:pt x="168" y="469"/>
                  </a:lnTo>
                  <a:lnTo>
                    <a:pt x="168" y="477"/>
                  </a:lnTo>
                  <a:lnTo>
                    <a:pt x="177" y="486"/>
                  </a:lnTo>
                  <a:lnTo>
                    <a:pt x="186" y="495"/>
                  </a:lnTo>
                  <a:lnTo>
                    <a:pt x="204" y="495"/>
                  </a:lnTo>
                  <a:lnTo>
                    <a:pt x="345" y="495"/>
                  </a:lnTo>
                  <a:lnTo>
                    <a:pt x="425" y="477"/>
                  </a:lnTo>
                  <a:lnTo>
                    <a:pt x="486" y="443"/>
                  </a:lnTo>
                  <a:lnTo>
                    <a:pt x="504" y="391"/>
                  </a:lnTo>
                  <a:lnTo>
                    <a:pt x="495" y="347"/>
                  </a:lnTo>
                  <a:lnTo>
                    <a:pt x="469" y="313"/>
                  </a:lnTo>
                  <a:lnTo>
                    <a:pt x="425" y="278"/>
                  </a:lnTo>
                  <a:lnTo>
                    <a:pt x="354" y="269"/>
                  </a:lnTo>
                  <a:lnTo>
                    <a:pt x="168" y="269"/>
                  </a:lnTo>
                  <a:close/>
                  <a:moveTo>
                    <a:pt x="204" y="35"/>
                  </a:moveTo>
                  <a:lnTo>
                    <a:pt x="186" y="35"/>
                  </a:lnTo>
                  <a:lnTo>
                    <a:pt x="177" y="43"/>
                  </a:lnTo>
                  <a:lnTo>
                    <a:pt x="168" y="52"/>
                  </a:lnTo>
                  <a:lnTo>
                    <a:pt x="168" y="69"/>
                  </a:lnTo>
                  <a:lnTo>
                    <a:pt x="168" y="243"/>
                  </a:lnTo>
                  <a:lnTo>
                    <a:pt x="327" y="243"/>
                  </a:lnTo>
                  <a:lnTo>
                    <a:pt x="407" y="226"/>
                  </a:lnTo>
                  <a:lnTo>
                    <a:pt x="460" y="191"/>
                  </a:lnTo>
                  <a:lnTo>
                    <a:pt x="478" y="139"/>
                  </a:lnTo>
                  <a:lnTo>
                    <a:pt x="478" y="113"/>
                  </a:lnTo>
                  <a:lnTo>
                    <a:pt x="460" y="87"/>
                  </a:lnTo>
                  <a:lnTo>
                    <a:pt x="442" y="69"/>
                  </a:lnTo>
                  <a:lnTo>
                    <a:pt x="416" y="52"/>
                  </a:lnTo>
                  <a:lnTo>
                    <a:pt x="389" y="43"/>
                  </a:lnTo>
                  <a:lnTo>
                    <a:pt x="345" y="35"/>
                  </a:lnTo>
                  <a:lnTo>
                    <a:pt x="204" y="35"/>
                  </a:lnTo>
                  <a:close/>
                  <a:moveTo>
                    <a:pt x="0" y="0"/>
                  </a:moveTo>
                  <a:lnTo>
                    <a:pt x="354" y="0"/>
                  </a:lnTo>
                  <a:lnTo>
                    <a:pt x="460" y="26"/>
                  </a:lnTo>
                  <a:lnTo>
                    <a:pt x="539" y="69"/>
                  </a:lnTo>
                  <a:lnTo>
                    <a:pt x="566" y="139"/>
                  </a:lnTo>
                  <a:lnTo>
                    <a:pt x="539" y="191"/>
                  </a:lnTo>
                  <a:lnTo>
                    <a:pt x="486" y="234"/>
                  </a:lnTo>
                  <a:lnTo>
                    <a:pt x="407" y="252"/>
                  </a:lnTo>
                  <a:lnTo>
                    <a:pt x="495" y="278"/>
                  </a:lnTo>
                  <a:lnTo>
                    <a:pt x="548" y="304"/>
                  </a:lnTo>
                  <a:lnTo>
                    <a:pt x="584" y="347"/>
                  </a:lnTo>
                  <a:lnTo>
                    <a:pt x="592" y="391"/>
                  </a:lnTo>
                  <a:lnTo>
                    <a:pt x="566" y="460"/>
                  </a:lnTo>
                  <a:lnTo>
                    <a:pt x="486" y="512"/>
                  </a:lnTo>
                  <a:lnTo>
                    <a:pt x="380" y="530"/>
                  </a:lnTo>
                  <a:lnTo>
                    <a:pt x="0" y="530"/>
                  </a:lnTo>
                  <a:lnTo>
                    <a:pt x="0" y="495"/>
                  </a:lnTo>
                  <a:lnTo>
                    <a:pt x="27" y="495"/>
                  </a:lnTo>
                  <a:lnTo>
                    <a:pt x="62" y="495"/>
                  </a:lnTo>
                  <a:lnTo>
                    <a:pt x="80" y="495"/>
                  </a:lnTo>
                  <a:lnTo>
                    <a:pt x="89" y="486"/>
                  </a:lnTo>
                  <a:lnTo>
                    <a:pt x="89" y="477"/>
                  </a:lnTo>
                  <a:lnTo>
                    <a:pt x="89" y="460"/>
                  </a:lnTo>
                  <a:lnTo>
                    <a:pt x="89" y="69"/>
                  </a:lnTo>
                  <a:lnTo>
                    <a:pt x="89" y="61"/>
                  </a:lnTo>
                  <a:lnTo>
                    <a:pt x="89" y="52"/>
                  </a:lnTo>
                  <a:lnTo>
                    <a:pt x="80" y="43"/>
                  </a:lnTo>
                  <a:lnTo>
                    <a:pt x="62" y="35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2"/>
            <p:cNvSpPr>
              <a:spLocks noEditPoints="1"/>
            </p:cNvSpPr>
            <p:nvPr/>
          </p:nvSpPr>
          <p:spPr bwMode="auto">
            <a:xfrm>
              <a:off x="15760" y="4442"/>
              <a:ext cx="566" cy="530"/>
            </a:xfrm>
            <a:custGeom>
              <a:avLst/>
              <a:gdLst/>
              <a:ahLst/>
              <a:cxnLst>
                <a:cxn ang="0">
                  <a:pos x="204" y="35"/>
                </a:cxn>
                <a:cxn ang="0">
                  <a:pos x="186" y="35"/>
                </a:cxn>
                <a:cxn ang="0">
                  <a:pos x="168" y="43"/>
                </a:cxn>
                <a:cxn ang="0">
                  <a:pos x="168" y="52"/>
                </a:cxn>
                <a:cxn ang="0">
                  <a:pos x="168" y="69"/>
                </a:cxn>
                <a:cxn ang="0">
                  <a:pos x="168" y="269"/>
                </a:cxn>
                <a:cxn ang="0">
                  <a:pos x="319" y="269"/>
                </a:cxn>
                <a:cxn ang="0">
                  <a:pos x="398" y="260"/>
                </a:cxn>
                <a:cxn ang="0">
                  <a:pos x="442" y="234"/>
                </a:cxn>
                <a:cxn ang="0">
                  <a:pos x="469" y="200"/>
                </a:cxn>
                <a:cxn ang="0">
                  <a:pos x="469" y="148"/>
                </a:cxn>
                <a:cxn ang="0">
                  <a:pos x="469" y="104"/>
                </a:cxn>
                <a:cxn ang="0">
                  <a:pos x="442" y="69"/>
                </a:cxn>
                <a:cxn ang="0">
                  <a:pos x="398" y="43"/>
                </a:cxn>
                <a:cxn ang="0">
                  <a:pos x="319" y="35"/>
                </a:cxn>
                <a:cxn ang="0">
                  <a:pos x="204" y="35"/>
                </a:cxn>
                <a:cxn ang="0">
                  <a:pos x="0" y="0"/>
                </a:cxn>
                <a:cxn ang="0">
                  <a:pos x="336" y="0"/>
                </a:cxn>
                <a:cxn ang="0">
                  <a:pos x="425" y="17"/>
                </a:cxn>
                <a:cxn ang="0">
                  <a:pos x="495" y="43"/>
                </a:cxn>
                <a:cxn ang="0">
                  <a:pos x="548" y="96"/>
                </a:cxn>
                <a:cxn ang="0">
                  <a:pos x="566" y="148"/>
                </a:cxn>
                <a:cxn ang="0">
                  <a:pos x="539" y="208"/>
                </a:cxn>
                <a:cxn ang="0">
                  <a:pos x="495" y="252"/>
                </a:cxn>
                <a:cxn ang="0">
                  <a:pos x="425" y="287"/>
                </a:cxn>
                <a:cxn ang="0">
                  <a:pos x="345" y="295"/>
                </a:cxn>
                <a:cxn ang="0">
                  <a:pos x="168" y="295"/>
                </a:cxn>
                <a:cxn ang="0">
                  <a:pos x="168" y="295"/>
                </a:cxn>
                <a:cxn ang="0">
                  <a:pos x="168" y="295"/>
                </a:cxn>
                <a:cxn ang="0">
                  <a:pos x="168" y="295"/>
                </a:cxn>
                <a:cxn ang="0">
                  <a:pos x="168" y="460"/>
                </a:cxn>
                <a:cxn ang="0">
                  <a:pos x="177" y="477"/>
                </a:cxn>
                <a:cxn ang="0">
                  <a:pos x="177" y="486"/>
                </a:cxn>
                <a:cxn ang="0">
                  <a:pos x="186" y="495"/>
                </a:cxn>
                <a:cxn ang="0">
                  <a:pos x="204" y="495"/>
                </a:cxn>
                <a:cxn ang="0">
                  <a:pos x="239" y="495"/>
                </a:cxn>
                <a:cxn ang="0">
                  <a:pos x="257" y="495"/>
                </a:cxn>
                <a:cxn ang="0">
                  <a:pos x="257" y="530"/>
                </a:cxn>
                <a:cxn ang="0">
                  <a:pos x="221" y="530"/>
                </a:cxn>
                <a:cxn ang="0">
                  <a:pos x="177" y="530"/>
                </a:cxn>
                <a:cxn ang="0">
                  <a:pos x="133" y="530"/>
                </a:cxn>
                <a:cxn ang="0">
                  <a:pos x="89" y="530"/>
                </a:cxn>
                <a:cxn ang="0">
                  <a:pos x="45" y="530"/>
                </a:cxn>
                <a:cxn ang="0">
                  <a:pos x="0" y="530"/>
                </a:cxn>
                <a:cxn ang="0">
                  <a:pos x="0" y="495"/>
                </a:cxn>
                <a:cxn ang="0">
                  <a:pos x="27" y="495"/>
                </a:cxn>
                <a:cxn ang="0">
                  <a:pos x="53" y="495"/>
                </a:cxn>
                <a:cxn ang="0">
                  <a:pos x="71" y="495"/>
                </a:cxn>
                <a:cxn ang="0">
                  <a:pos x="80" y="486"/>
                </a:cxn>
                <a:cxn ang="0">
                  <a:pos x="89" y="477"/>
                </a:cxn>
                <a:cxn ang="0">
                  <a:pos x="89" y="460"/>
                </a:cxn>
                <a:cxn ang="0">
                  <a:pos x="89" y="69"/>
                </a:cxn>
                <a:cxn ang="0">
                  <a:pos x="89" y="61"/>
                </a:cxn>
                <a:cxn ang="0">
                  <a:pos x="80" y="52"/>
                </a:cxn>
                <a:cxn ang="0">
                  <a:pos x="71" y="43"/>
                </a:cxn>
                <a:cxn ang="0">
                  <a:pos x="53" y="35"/>
                </a:cxn>
                <a:cxn ang="0">
                  <a:pos x="27" y="35"/>
                </a:cxn>
                <a:cxn ang="0">
                  <a:pos x="0" y="35"/>
                </a:cxn>
                <a:cxn ang="0">
                  <a:pos x="0" y="0"/>
                </a:cxn>
              </a:cxnLst>
              <a:rect l="0" t="0" r="r" b="b"/>
              <a:pathLst>
                <a:path w="566" h="530">
                  <a:moveTo>
                    <a:pt x="204" y="35"/>
                  </a:moveTo>
                  <a:lnTo>
                    <a:pt x="186" y="35"/>
                  </a:lnTo>
                  <a:lnTo>
                    <a:pt x="168" y="43"/>
                  </a:lnTo>
                  <a:lnTo>
                    <a:pt x="168" y="52"/>
                  </a:lnTo>
                  <a:lnTo>
                    <a:pt x="168" y="69"/>
                  </a:lnTo>
                  <a:lnTo>
                    <a:pt x="168" y="269"/>
                  </a:lnTo>
                  <a:lnTo>
                    <a:pt x="319" y="269"/>
                  </a:lnTo>
                  <a:lnTo>
                    <a:pt x="398" y="260"/>
                  </a:lnTo>
                  <a:lnTo>
                    <a:pt x="442" y="234"/>
                  </a:lnTo>
                  <a:lnTo>
                    <a:pt x="469" y="200"/>
                  </a:lnTo>
                  <a:lnTo>
                    <a:pt x="469" y="148"/>
                  </a:lnTo>
                  <a:lnTo>
                    <a:pt x="469" y="104"/>
                  </a:lnTo>
                  <a:lnTo>
                    <a:pt x="442" y="69"/>
                  </a:lnTo>
                  <a:lnTo>
                    <a:pt x="398" y="43"/>
                  </a:lnTo>
                  <a:lnTo>
                    <a:pt x="319" y="35"/>
                  </a:lnTo>
                  <a:lnTo>
                    <a:pt x="204" y="35"/>
                  </a:lnTo>
                  <a:close/>
                  <a:moveTo>
                    <a:pt x="0" y="0"/>
                  </a:moveTo>
                  <a:lnTo>
                    <a:pt x="336" y="0"/>
                  </a:lnTo>
                  <a:lnTo>
                    <a:pt x="425" y="17"/>
                  </a:lnTo>
                  <a:lnTo>
                    <a:pt x="495" y="43"/>
                  </a:lnTo>
                  <a:lnTo>
                    <a:pt x="548" y="96"/>
                  </a:lnTo>
                  <a:lnTo>
                    <a:pt x="566" y="148"/>
                  </a:lnTo>
                  <a:lnTo>
                    <a:pt x="539" y="208"/>
                  </a:lnTo>
                  <a:lnTo>
                    <a:pt x="495" y="252"/>
                  </a:lnTo>
                  <a:lnTo>
                    <a:pt x="425" y="287"/>
                  </a:lnTo>
                  <a:lnTo>
                    <a:pt x="345" y="295"/>
                  </a:lnTo>
                  <a:lnTo>
                    <a:pt x="168" y="295"/>
                  </a:lnTo>
                  <a:lnTo>
                    <a:pt x="168" y="295"/>
                  </a:lnTo>
                  <a:lnTo>
                    <a:pt x="168" y="295"/>
                  </a:lnTo>
                  <a:lnTo>
                    <a:pt x="168" y="295"/>
                  </a:lnTo>
                  <a:lnTo>
                    <a:pt x="168" y="460"/>
                  </a:lnTo>
                  <a:lnTo>
                    <a:pt x="177" y="477"/>
                  </a:lnTo>
                  <a:lnTo>
                    <a:pt x="177" y="486"/>
                  </a:lnTo>
                  <a:lnTo>
                    <a:pt x="186" y="495"/>
                  </a:lnTo>
                  <a:lnTo>
                    <a:pt x="204" y="495"/>
                  </a:lnTo>
                  <a:lnTo>
                    <a:pt x="239" y="495"/>
                  </a:lnTo>
                  <a:lnTo>
                    <a:pt x="257" y="495"/>
                  </a:lnTo>
                  <a:lnTo>
                    <a:pt x="257" y="530"/>
                  </a:lnTo>
                  <a:lnTo>
                    <a:pt x="221" y="530"/>
                  </a:lnTo>
                  <a:lnTo>
                    <a:pt x="177" y="530"/>
                  </a:lnTo>
                  <a:lnTo>
                    <a:pt x="133" y="530"/>
                  </a:lnTo>
                  <a:lnTo>
                    <a:pt x="89" y="530"/>
                  </a:lnTo>
                  <a:lnTo>
                    <a:pt x="45" y="530"/>
                  </a:lnTo>
                  <a:lnTo>
                    <a:pt x="0" y="530"/>
                  </a:lnTo>
                  <a:lnTo>
                    <a:pt x="0" y="495"/>
                  </a:lnTo>
                  <a:lnTo>
                    <a:pt x="27" y="495"/>
                  </a:lnTo>
                  <a:lnTo>
                    <a:pt x="53" y="495"/>
                  </a:lnTo>
                  <a:lnTo>
                    <a:pt x="71" y="495"/>
                  </a:lnTo>
                  <a:lnTo>
                    <a:pt x="80" y="486"/>
                  </a:lnTo>
                  <a:lnTo>
                    <a:pt x="89" y="477"/>
                  </a:lnTo>
                  <a:lnTo>
                    <a:pt x="89" y="460"/>
                  </a:lnTo>
                  <a:lnTo>
                    <a:pt x="89" y="69"/>
                  </a:lnTo>
                  <a:lnTo>
                    <a:pt x="89" y="61"/>
                  </a:lnTo>
                  <a:lnTo>
                    <a:pt x="80" y="52"/>
                  </a:lnTo>
                  <a:lnTo>
                    <a:pt x="71" y="43"/>
                  </a:lnTo>
                  <a:lnTo>
                    <a:pt x="53" y="35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16485" y="4425"/>
              <a:ext cx="433" cy="564"/>
            </a:xfrm>
            <a:custGeom>
              <a:avLst/>
              <a:gdLst/>
              <a:ahLst/>
              <a:cxnLst>
                <a:cxn ang="0">
                  <a:pos x="398" y="8"/>
                </a:cxn>
                <a:cxn ang="0">
                  <a:pos x="407" y="26"/>
                </a:cxn>
                <a:cxn ang="0">
                  <a:pos x="407" y="173"/>
                </a:cxn>
                <a:cxn ang="0">
                  <a:pos x="398" y="191"/>
                </a:cxn>
                <a:cxn ang="0">
                  <a:pos x="380" y="191"/>
                </a:cxn>
                <a:cxn ang="0">
                  <a:pos x="371" y="182"/>
                </a:cxn>
                <a:cxn ang="0">
                  <a:pos x="345" y="104"/>
                </a:cxn>
                <a:cxn ang="0">
                  <a:pos x="256" y="43"/>
                </a:cxn>
                <a:cxn ang="0">
                  <a:pos x="115" y="52"/>
                </a:cxn>
                <a:cxn ang="0">
                  <a:pos x="44" y="139"/>
                </a:cxn>
                <a:cxn ang="0">
                  <a:pos x="62" y="182"/>
                </a:cxn>
                <a:cxn ang="0">
                  <a:pos x="106" y="217"/>
                </a:cxn>
                <a:cxn ang="0">
                  <a:pos x="141" y="225"/>
                </a:cxn>
                <a:cxn ang="0">
                  <a:pos x="177" y="234"/>
                </a:cxn>
                <a:cxn ang="0">
                  <a:pos x="239" y="243"/>
                </a:cxn>
                <a:cxn ang="0">
                  <a:pos x="380" y="304"/>
                </a:cxn>
                <a:cxn ang="0">
                  <a:pos x="407" y="330"/>
                </a:cxn>
                <a:cxn ang="0">
                  <a:pos x="424" y="373"/>
                </a:cxn>
                <a:cxn ang="0">
                  <a:pos x="415" y="468"/>
                </a:cxn>
                <a:cxn ang="0">
                  <a:pos x="318" y="547"/>
                </a:cxn>
                <a:cxn ang="0">
                  <a:pos x="177" y="564"/>
                </a:cxn>
                <a:cxn ang="0">
                  <a:pos x="53" y="512"/>
                </a:cxn>
                <a:cxn ang="0">
                  <a:pos x="44" y="529"/>
                </a:cxn>
                <a:cxn ang="0">
                  <a:pos x="27" y="547"/>
                </a:cxn>
                <a:cxn ang="0">
                  <a:pos x="18" y="564"/>
                </a:cxn>
                <a:cxn ang="0">
                  <a:pos x="9" y="564"/>
                </a:cxn>
                <a:cxn ang="0">
                  <a:pos x="0" y="555"/>
                </a:cxn>
                <a:cxn ang="0">
                  <a:pos x="0" y="390"/>
                </a:cxn>
                <a:cxn ang="0">
                  <a:pos x="0" y="373"/>
                </a:cxn>
                <a:cxn ang="0">
                  <a:pos x="27" y="373"/>
                </a:cxn>
                <a:cxn ang="0">
                  <a:pos x="27" y="390"/>
                </a:cxn>
                <a:cxn ang="0">
                  <a:pos x="44" y="451"/>
                </a:cxn>
                <a:cxn ang="0">
                  <a:pos x="88" y="494"/>
                </a:cxn>
                <a:cxn ang="0">
                  <a:pos x="239" y="529"/>
                </a:cxn>
                <a:cxn ang="0">
                  <a:pos x="362" y="477"/>
                </a:cxn>
                <a:cxn ang="0">
                  <a:pos x="380" y="390"/>
                </a:cxn>
                <a:cxn ang="0">
                  <a:pos x="345" y="347"/>
                </a:cxn>
                <a:cxn ang="0">
                  <a:pos x="283" y="321"/>
                </a:cxn>
                <a:cxn ang="0">
                  <a:pos x="256" y="312"/>
                </a:cxn>
                <a:cxn ang="0">
                  <a:pos x="212" y="304"/>
                </a:cxn>
                <a:cxn ang="0">
                  <a:pos x="168" y="295"/>
                </a:cxn>
                <a:cxn ang="0">
                  <a:pos x="133" y="286"/>
                </a:cxn>
                <a:cxn ang="0">
                  <a:pos x="80" y="269"/>
                </a:cxn>
                <a:cxn ang="0">
                  <a:pos x="27" y="225"/>
                </a:cxn>
                <a:cxn ang="0">
                  <a:pos x="0" y="182"/>
                </a:cxn>
                <a:cxn ang="0">
                  <a:pos x="18" y="78"/>
                </a:cxn>
                <a:cxn ang="0">
                  <a:pos x="186" y="0"/>
                </a:cxn>
                <a:cxn ang="0">
                  <a:pos x="345" y="60"/>
                </a:cxn>
                <a:cxn ang="0">
                  <a:pos x="380" y="8"/>
                </a:cxn>
                <a:cxn ang="0">
                  <a:pos x="389" y="0"/>
                </a:cxn>
              </a:cxnLst>
              <a:rect l="0" t="0" r="r" b="b"/>
              <a:pathLst>
                <a:path w="433" h="564">
                  <a:moveTo>
                    <a:pt x="389" y="0"/>
                  </a:moveTo>
                  <a:lnTo>
                    <a:pt x="398" y="8"/>
                  </a:lnTo>
                  <a:lnTo>
                    <a:pt x="407" y="17"/>
                  </a:lnTo>
                  <a:lnTo>
                    <a:pt x="407" y="26"/>
                  </a:lnTo>
                  <a:lnTo>
                    <a:pt x="407" y="26"/>
                  </a:lnTo>
                  <a:lnTo>
                    <a:pt x="407" y="173"/>
                  </a:lnTo>
                  <a:lnTo>
                    <a:pt x="407" y="182"/>
                  </a:lnTo>
                  <a:lnTo>
                    <a:pt x="398" y="191"/>
                  </a:lnTo>
                  <a:lnTo>
                    <a:pt x="389" y="191"/>
                  </a:lnTo>
                  <a:lnTo>
                    <a:pt x="380" y="191"/>
                  </a:lnTo>
                  <a:lnTo>
                    <a:pt x="371" y="182"/>
                  </a:lnTo>
                  <a:lnTo>
                    <a:pt x="371" y="182"/>
                  </a:lnTo>
                  <a:lnTo>
                    <a:pt x="362" y="147"/>
                  </a:lnTo>
                  <a:lnTo>
                    <a:pt x="345" y="104"/>
                  </a:lnTo>
                  <a:lnTo>
                    <a:pt x="309" y="69"/>
                  </a:lnTo>
                  <a:lnTo>
                    <a:pt x="256" y="43"/>
                  </a:lnTo>
                  <a:lnTo>
                    <a:pt x="186" y="34"/>
                  </a:lnTo>
                  <a:lnTo>
                    <a:pt x="115" y="52"/>
                  </a:lnTo>
                  <a:lnTo>
                    <a:pt x="62" y="86"/>
                  </a:lnTo>
                  <a:lnTo>
                    <a:pt x="44" y="139"/>
                  </a:lnTo>
                  <a:lnTo>
                    <a:pt x="53" y="165"/>
                  </a:lnTo>
                  <a:lnTo>
                    <a:pt x="62" y="182"/>
                  </a:lnTo>
                  <a:lnTo>
                    <a:pt x="80" y="199"/>
                  </a:lnTo>
                  <a:lnTo>
                    <a:pt x="106" y="217"/>
                  </a:lnTo>
                  <a:lnTo>
                    <a:pt x="124" y="225"/>
                  </a:lnTo>
                  <a:lnTo>
                    <a:pt x="141" y="225"/>
                  </a:lnTo>
                  <a:lnTo>
                    <a:pt x="150" y="234"/>
                  </a:lnTo>
                  <a:lnTo>
                    <a:pt x="177" y="234"/>
                  </a:lnTo>
                  <a:lnTo>
                    <a:pt x="203" y="243"/>
                  </a:lnTo>
                  <a:lnTo>
                    <a:pt x="239" y="243"/>
                  </a:lnTo>
                  <a:lnTo>
                    <a:pt x="318" y="269"/>
                  </a:lnTo>
                  <a:lnTo>
                    <a:pt x="380" y="304"/>
                  </a:lnTo>
                  <a:lnTo>
                    <a:pt x="389" y="312"/>
                  </a:lnTo>
                  <a:lnTo>
                    <a:pt x="407" y="330"/>
                  </a:lnTo>
                  <a:lnTo>
                    <a:pt x="415" y="347"/>
                  </a:lnTo>
                  <a:lnTo>
                    <a:pt x="424" y="373"/>
                  </a:lnTo>
                  <a:lnTo>
                    <a:pt x="433" y="408"/>
                  </a:lnTo>
                  <a:lnTo>
                    <a:pt x="415" y="468"/>
                  </a:lnTo>
                  <a:lnTo>
                    <a:pt x="380" y="512"/>
                  </a:lnTo>
                  <a:lnTo>
                    <a:pt x="318" y="547"/>
                  </a:lnTo>
                  <a:lnTo>
                    <a:pt x="239" y="564"/>
                  </a:lnTo>
                  <a:lnTo>
                    <a:pt x="177" y="564"/>
                  </a:lnTo>
                  <a:lnTo>
                    <a:pt x="115" y="547"/>
                  </a:lnTo>
                  <a:lnTo>
                    <a:pt x="53" y="512"/>
                  </a:lnTo>
                  <a:lnTo>
                    <a:pt x="53" y="512"/>
                  </a:lnTo>
                  <a:lnTo>
                    <a:pt x="44" y="529"/>
                  </a:lnTo>
                  <a:lnTo>
                    <a:pt x="35" y="538"/>
                  </a:lnTo>
                  <a:lnTo>
                    <a:pt x="27" y="547"/>
                  </a:lnTo>
                  <a:lnTo>
                    <a:pt x="27" y="555"/>
                  </a:lnTo>
                  <a:lnTo>
                    <a:pt x="18" y="564"/>
                  </a:lnTo>
                  <a:lnTo>
                    <a:pt x="18" y="564"/>
                  </a:lnTo>
                  <a:lnTo>
                    <a:pt x="9" y="564"/>
                  </a:lnTo>
                  <a:lnTo>
                    <a:pt x="0" y="564"/>
                  </a:lnTo>
                  <a:lnTo>
                    <a:pt x="0" y="555"/>
                  </a:lnTo>
                  <a:lnTo>
                    <a:pt x="0" y="538"/>
                  </a:lnTo>
                  <a:lnTo>
                    <a:pt x="0" y="390"/>
                  </a:lnTo>
                  <a:lnTo>
                    <a:pt x="0" y="382"/>
                  </a:lnTo>
                  <a:lnTo>
                    <a:pt x="0" y="373"/>
                  </a:lnTo>
                  <a:lnTo>
                    <a:pt x="18" y="373"/>
                  </a:lnTo>
                  <a:lnTo>
                    <a:pt x="27" y="373"/>
                  </a:lnTo>
                  <a:lnTo>
                    <a:pt x="27" y="382"/>
                  </a:lnTo>
                  <a:lnTo>
                    <a:pt x="27" y="390"/>
                  </a:lnTo>
                  <a:lnTo>
                    <a:pt x="35" y="425"/>
                  </a:lnTo>
                  <a:lnTo>
                    <a:pt x="44" y="451"/>
                  </a:lnTo>
                  <a:lnTo>
                    <a:pt x="62" y="477"/>
                  </a:lnTo>
                  <a:lnTo>
                    <a:pt x="88" y="494"/>
                  </a:lnTo>
                  <a:lnTo>
                    <a:pt x="168" y="521"/>
                  </a:lnTo>
                  <a:lnTo>
                    <a:pt x="239" y="529"/>
                  </a:lnTo>
                  <a:lnTo>
                    <a:pt x="318" y="512"/>
                  </a:lnTo>
                  <a:lnTo>
                    <a:pt x="362" y="477"/>
                  </a:lnTo>
                  <a:lnTo>
                    <a:pt x="380" y="425"/>
                  </a:lnTo>
                  <a:lnTo>
                    <a:pt x="380" y="390"/>
                  </a:lnTo>
                  <a:lnTo>
                    <a:pt x="362" y="364"/>
                  </a:lnTo>
                  <a:lnTo>
                    <a:pt x="345" y="347"/>
                  </a:lnTo>
                  <a:lnTo>
                    <a:pt x="318" y="330"/>
                  </a:lnTo>
                  <a:lnTo>
                    <a:pt x="283" y="321"/>
                  </a:lnTo>
                  <a:lnTo>
                    <a:pt x="274" y="312"/>
                  </a:lnTo>
                  <a:lnTo>
                    <a:pt x="256" y="312"/>
                  </a:lnTo>
                  <a:lnTo>
                    <a:pt x="239" y="312"/>
                  </a:lnTo>
                  <a:lnTo>
                    <a:pt x="212" y="304"/>
                  </a:lnTo>
                  <a:lnTo>
                    <a:pt x="194" y="295"/>
                  </a:lnTo>
                  <a:lnTo>
                    <a:pt x="168" y="295"/>
                  </a:lnTo>
                  <a:lnTo>
                    <a:pt x="159" y="295"/>
                  </a:lnTo>
                  <a:lnTo>
                    <a:pt x="133" y="286"/>
                  </a:lnTo>
                  <a:lnTo>
                    <a:pt x="106" y="277"/>
                  </a:lnTo>
                  <a:lnTo>
                    <a:pt x="80" y="269"/>
                  </a:lnTo>
                  <a:lnTo>
                    <a:pt x="44" y="243"/>
                  </a:lnTo>
                  <a:lnTo>
                    <a:pt x="27" y="225"/>
                  </a:lnTo>
                  <a:lnTo>
                    <a:pt x="9" y="208"/>
                  </a:lnTo>
                  <a:lnTo>
                    <a:pt x="0" y="182"/>
                  </a:lnTo>
                  <a:lnTo>
                    <a:pt x="0" y="147"/>
                  </a:lnTo>
                  <a:lnTo>
                    <a:pt x="18" y="78"/>
                  </a:lnTo>
                  <a:lnTo>
                    <a:pt x="88" y="26"/>
                  </a:lnTo>
                  <a:lnTo>
                    <a:pt x="186" y="0"/>
                  </a:lnTo>
                  <a:lnTo>
                    <a:pt x="283" y="17"/>
                  </a:lnTo>
                  <a:lnTo>
                    <a:pt x="345" y="60"/>
                  </a:lnTo>
                  <a:lnTo>
                    <a:pt x="380" y="17"/>
                  </a:lnTo>
                  <a:lnTo>
                    <a:pt x="380" y="8"/>
                  </a:lnTo>
                  <a:lnTo>
                    <a:pt x="389" y="0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17210" y="4442"/>
              <a:ext cx="291" cy="1111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82" y="0"/>
                </a:cxn>
                <a:cxn ang="0">
                  <a:pos x="291" y="9"/>
                </a:cxn>
                <a:cxn ang="0">
                  <a:pos x="291" y="17"/>
                </a:cxn>
                <a:cxn ang="0">
                  <a:pos x="291" y="26"/>
                </a:cxn>
                <a:cxn ang="0">
                  <a:pos x="282" y="26"/>
                </a:cxn>
                <a:cxn ang="0">
                  <a:pos x="229" y="87"/>
                </a:cxn>
                <a:cxn ang="0">
                  <a:pos x="168" y="165"/>
                </a:cxn>
                <a:cxn ang="0">
                  <a:pos x="123" y="260"/>
                </a:cxn>
                <a:cxn ang="0">
                  <a:pos x="88" y="391"/>
                </a:cxn>
                <a:cxn ang="0">
                  <a:pos x="70" y="556"/>
                </a:cxn>
                <a:cxn ang="0">
                  <a:pos x="88" y="703"/>
                </a:cxn>
                <a:cxn ang="0">
                  <a:pos x="123" y="842"/>
                </a:cxn>
                <a:cxn ang="0">
                  <a:pos x="185" y="964"/>
                </a:cxn>
                <a:cxn ang="0">
                  <a:pos x="282" y="1076"/>
                </a:cxn>
                <a:cxn ang="0">
                  <a:pos x="291" y="1085"/>
                </a:cxn>
                <a:cxn ang="0">
                  <a:pos x="291" y="1085"/>
                </a:cxn>
                <a:cxn ang="0">
                  <a:pos x="291" y="1094"/>
                </a:cxn>
                <a:cxn ang="0">
                  <a:pos x="291" y="1103"/>
                </a:cxn>
                <a:cxn ang="0">
                  <a:pos x="282" y="1103"/>
                </a:cxn>
                <a:cxn ang="0">
                  <a:pos x="274" y="1111"/>
                </a:cxn>
                <a:cxn ang="0">
                  <a:pos x="159" y="1007"/>
                </a:cxn>
                <a:cxn ang="0">
                  <a:pos x="79" y="894"/>
                </a:cxn>
                <a:cxn ang="0">
                  <a:pos x="26" y="773"/>
                </a:cxn>
                <a:cxn ang="0">
                  <a:pos x="8" y="660"/>
                </a:cxn>
                <a:cxn ang="0">
                  <a:pos x="0" y="556"/>
                </a:cxn>
                <a:cxn ang="0">
                  <a:pos x="8" y="443"/>
                </a:cxn>
                <a:cxn ang="0">
                  <a:pos x="35" y="330"/>
                </a:cxn>
                <a:cxn ang="0">
                  <a:pos x="79" y="208"/>
                </a:cxn>
                <a:cxn ang="0">
                  <a:pos x="159" y="104"/>
                </a:cxn>
                <a:cxn ang="0">
                  <a:pos x="274" y="0"/>
                </a:cxn>
              </a:cxnLst>
              <a:rect l="0" t="0" r="r" b="b"/>
              <a:pathLst>
                <a:path w="291" h="1111">
                  <a:moveTo>
                    <a:pt x="274" y="0"/>
                  </a:moveTo>
                  <a:lnTo>
                    <a:pt x="274" y="0"/>
                  </a:lnTo>
                  <a:lnTo>
                    <a:pt x="282" y="0"/>
                  </a:lnTo>
                  <a:lnTo>
                    <a:pt x="291" y="9"/>
                  </a:lnTo>
                  <a:lnTo>
                    <a:pt x="291" y="17"/>
                  </a:lnTo>
                  <a:lnTo>
                    <a:pt x="291" y="26"/>
                  </a:lnTo>
                  <a:lnTo>
                    <a:pt x="282" y="26"/>
                  </a:lnTo>
                  <a:lnTo>
                    <a:pt x="229" y="87"/>
                  </a:lnTo>
                  <a:lnTo>
                    <a:pt x="168" y="165"/>
                  </a:lnTo>
                  <a:lnTo>
                    <a:pt x="123" y="260"/>
                  </a:lnTo>
                  <a:lnTo>
                    <a:pt x="88" y="391"/>
                  </a:lnTo>
                  <a:lnTo>
                    <a:pt x="70" y="556"/>
                  </a:lnTo>
                  <a:lnTo>
                    <a:pt x="88" y="703"/>
                  </a:lnTo>
                  <a:lnTo>
                    <a:pt x="123" y="842"/>
                  </a:lnTo>
                  <a:lnTo>
                    <a:pt x="185" y="964"/>
                  </a:lnTo>
                  <a:lnTo>
                    <a:pt x="282" y="1076"/>
                  </a:lnTo>
                  <a:lnTo>
                    <a:pt x="291" y="1085"/>
                  </a:lnTo>
                  <a:lnTo>
                    <a:pt x="291" y="1085"/>
                  </a:lnTo>
                  <a:lnTo>
                    <a:pt x="291" y="1094"/>
                  </a:lnTo>
                  <a:lnTo>
                    <a:pt x="291" y="1103"/>
                  </a:lnTo>
                  <a:lnTo>
                    <a:pt x="282" y="1103"/>
                  </a:lnTo>
                  <a:lnTo>
                    <a:pt x="274" y="1111"/>
                  </a:lnTo>
                  <a:lnTo>
                    <a:pt x="159" y="1007"/>
                  </a:lnTo>
                  <a:lnTo>
                    <a:pt x="79" y="894"/>
                  </a:lnTo>
                  <a:lnTo>
                    <a:pt x="26" y="773"/>
                  </a:lnTo>
                  <a:lnTo>
                    <a:pt x="8" y="660"/>
                  </a:lnTo>
                  <a:lnTo>
                    <a:pt x="0" y="556"/>
                  </a:lnTo>
                  <a:lnTo>
                    <a:pt x="8" y="443"/>
                  </a:lnTo>
                  <a:lnTo>
                    <a:pt x="35" y="330"/>
                  </a:lnTo>
                  <a:lnTo>
                    <a:pt x="79" y="208"/>
                  </a:lnTo>
                  <a:lnTo>
                    <a:pt x="159" y="104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17616" y="4789"/>
              <a:ext cx="654" cy="721"/>
            </a:xfrm>
            <a:custGeom>
              <a:avLst/>
              <a:gdLst/>
              <a:ahLst/>
              <a:cxnLst>
                <a:cxn ang="0">
                  <a:pos x="318" y="18"/>
                </a:cxn>
                <a:cxn ang="0">
                  <a:pos x="415" y="139"/>
                </a:cxn>
                <a:cxn ang="0">
                  <a:pos x="460" y="287"/>
                </a:cxn>
                <a:cxn ang="0">
                  <a:pos x="468" y="330"/>
                </a:cxn>
                <a:cxn ang="0">
                  <a:pos x="539" y="165"/>
                </a:cxn>
                <a:cxn ang="0">
                  <a:pos x="601" y="44"/>
                </a:cxn>
                <a:cxn ang="0">
                  <a:pos x="627" y="9"/>
                </a:cxn>
                <a:cxn ang="0">
                  <a:pos x="636" y="9"/>
                </a:cxn>
                <a:cxn ang="0">
                  <a:pos x="645" y="9"/>
                </a:cxn>
                <a:cxn ang="0">
                  <a:pos x="645" y="35"/>
                </a:cxn>
                <a:cxn ang="0">
                  <a:pos x="574" y="174"/>
                </a:cxn>
                <a:cxn ang="0">
                  <a:pos x="530" y="269"/>
                </a:cxn>
                <a:cxn ang="0">
                  <a:pos x="477" y="417"/>
                </a:cxn>
                <a:cxn ang="0">
                  <a:pos x="451" y="538"/>
                </a:cxn>
                <a:cxn ang="0">
                  <a:pos x="415" y="660"/>
                </a:cxn>
                <a:cxn ang="0">
                  <a:pos x="398" y="712"/>
                </a:cxn>
                <a:cxn ang="0">
                  <a:pos x="389" y="721"/>
                </a:cxn>
                <a:cxn ang="0">
                  <a:pos x="371" y="712"/>
                </a:cxn>
                <a:cxn ang="0">
                  <a:pos x="362" y="695"/>
                </a:cxn>
                <a:cxn ang="0">
                  <a:pos x="380" y="591"/>
                </a:cxn>
                <a:cxn ang="0">
                  <a:pos x="424" y="452"/>
                </a:cxn>
                <a:cxn ang="0">
                  <a:pos x="424" y="434"/>
                </a:cxn>
                <a:cxn ang="0">
                  <a:pos x="424" y="374"/>
                </a:cxn>
                <a:cxn ang="0">
                  <a:pos x="415" y="252"/>
                </a:cxn>
                <a:cxn ang="0">
                  <a:pos x="354" y="139"/>
                </a:cxn>
                <a:cxn ang="0">
                  <a:pos x="221" y="87"/>
                </a:cxn>
                <a:cxn ang="0">
                  <a:pos x="80" y="130"/>
                </a:cxn>
                <a:cxn ang="0">
                  <a:pos x="35" y="200"/>
                </a:cxn>
                <a:cxn ang="0">
                  <a:pos x="18" y="209"/>
                </a:cxn>
                <a:cxn ang="0">
                  <a:pos x="9" y="209"/>
                </a:cxn>
                <a:cxn ang="0">
                  <a:pos x="0" y="200"/>
                </a:cxn>
                <a:cxn ang="0">
                  <a:pos x="9" y="174"/>
                </a:cxn>
                <a:cxn ang="0">
                  <a:pos x="35" y="122"/>
                </a:cxn>
                <a:cxn ang="0">
                  <a:pos x="80" y="61"/>
                </a:cxn>
                <a:cxn ang="0">
                  <a:pos x="239" y="0"/>
                </a:cxn>
              </a:cxnLst>
              <a:rect l="0" t="0" r="r" b="b"/>
              <a:pathLst>
                <a:path w="654" h="721">
                  <a:moveTo>
                    <a:pt x="239" y="0"/>
                  </a:moveTo>
                  <a:lnTo>
                    <a:pt x="318" y="18"/>
                  </a:lnTo>
                  <a:lnTo>
                    <a:pt x="380" y="70"/>
                  </a:lnTo>
                  <a:lnTo>
                    <a:pt x="415" y="139"/>
                  </a:lnTo>
                  <a:lnTo>
                    <a:pt x="442" y="217"/>
                  </a:lnTo>
                  <a:lnTo>
                    <a:pt x="460" y="287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504" y="243"/>
                  </a:lnTo>
                  <a:lnTo>
                    <a:pt x="539" y="165"/>
                  </a:lnTo>
                  <a:lnTo>
                    <a:pt x="574" y="96"/>
                  </a:lnTo>
                  <a:lnTo>
                    <a:pt x="601" y="44"/>
                  </a:lnTo>
                  <a:lnTo>
                    <a:pt x="619" y="9"/>
                  </a:lnTo>
                  <a:lnTo>
                    <a:pt x="627" y="9"/>
                  </a:lnTo>
                  <a:lnTo>
                    <a:pt x="636" y="9"/>
                  </a:lnTo>
                  <a:lnTo>
                    <a:pt x="636" y="9"/>
                  </a:lnTo>
                  <a:lnTo>
                    <a:pt x="645" y="9"/>
                  </a:lnTo>
                  <a:lnTo>
                    <a:pt x="645" y="9"/>
                  </a:lnTo>
                  <a:lnTo>
                    <a:pt x="654" y="18"/>
                  </a:lnTo>
                  <a:lnTo>
                    <a:pt x="645" y="35"/>
                  </a:lnTo>
                  <a:lnTo>
                    <a:pt x="601" y="113"/>
                  </a:lnTo>
                  <a:lnTo>
                    <a:pt x="574" y="174"/>
                  </a:lnTo>
                  <a:lnTo>
                    <a:pt x="557" y="217"/>
                  </a:lnTo>
                  <a:lnTo>
                    <a:pt x="530" y="269"/>
                  </a:lnTo>
                  <a:lnTo>
                    <a:pt x="504" y="348"/>
                  </a:lnTo>
                  <a:lnTo>
                    <a:pt x="477" y="417"/>
                  </a:lnTo>
                  <a:lnTo>
                    <a:pt x="460" y="460"/>
                  </a:lnTo>
                  <a:lnTo>
                    <a:pt x="451" y="538"/>
                  </a:lnTo>
                  <a:lnTo>
                    <a:pt x="433" y="608"/>
                  </a:lnTo>
                  <a:lnTo>
                    <a:pt x="415" y="660"/>
                  </a:lnTo>
                  <a:lnTo>
                    <a:pt x="407" y="695"/>
                  </a:lnTo>
                  <a:lnTo>
                    <a:pt x="398" y="712"/>
                  </a:lnTo>
                  <a:lnTo>
                    <a:pt x="389" y="721"/>
                  </a:lnTo>
                  <a:lnTo>
                    <a:pt x="389" y="721"/>
                  </a:lnTo>
                  <a:lnTo>
                    <a:pt x="380" y="721"/>
                  </a:lnTo>
                  <a:lnTo>
                    <a:pt x="371" y="712"/>
                  </a:lnTo>
                  <a:lnTo>
                    <a:pt x="362" y="703"/>
                  </a:lnTo>
                  <a:lnTo>
                    <a:pt x="362" y="695"/>
                  </a:lnTo>
                  <a:lnTo>
                    <a:pt x="362" y="651"/>
                  </a:lnTo>
                  <a:lnTo>
                    <a:pt x="380" y="591"/>
                  </a:lnTo>
                  <a:lnTo>
                    <a:pt x="398" y="521"/>
                  </a:lnTo>
                  <a:lnTo>
                    <a:pt x="424" y="452"/>
                  </a:lnTo>
                  <a:lnTo>
                    <a:pt x="424" y="443"/>
                  </a:lnTo>
                  <a:lnTo>
                    <a:pt x="424" y="434"/>
                  </a:lnTo>
                  <a:lnTo>
                    <a:pt x="424" y="408"/>
                  </a:lnTo>
                  <a:lnTo>
                    <a:pt x="424" y="374"/>
                  </a:lnTo>
                  <a:lnTo>
                    <a:pt x="424" y="313"/>
                  </a:lnTo>
                  <a:lnTo>
                    <a:pt x="415" y="252"/>
                  </a:lnTo>
                  <a:lnTo>
                    <a:pt x="398" y="191"/>
                  </a:lnTo>
                  <a:lnTo>
                    <a:pt x="354" y="139"/>
                  </a:lnTo>
                  <a:lnTo>
                    <a:pt x="301" y="96"/>
                  </a:lnTo>
                  <a:lnTo>
                    <a:pt x="221" y="87"/>
                  </a:lnTo>
                  <a:lnTo>
                    <a:pt x="150" y="96"/>
                  </a:lnTo>
                  <a:lnTo>
                    <a:pt x="80" y="130"/>
                  </a:lnTo>
                  <a:lnTo>
                    <a:pt x="44" y="191"/>
                  </a:lnTo>
                  <a:lnTo>
                    <a:pt x="35" y="200"/>
                  </a:lnTo>
                  <a:lnTo>
                    <a:pt x="27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9" y="209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9" y="174"/>
                  </a:lnTo>
                  <a:lnTo>
                    <a:pt x="18" y="148"/>
                  </a:lnTo>
                  <a:lnTo>
                    <a:pt x="35" y="122"/>
                  </a:lnTo>
                  <a:lnTo>
                    <a:pt x="53" y="96"/>
                  </a:lnTo>
                  <a:lnTo>
                    <a:pt x="80" y="61"/>
                  </a:lnTo>
                  <a:lnTo>
                    <a:pt x="150" y="18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6"/>
            <p:cNvSpPr>
              <a:spLocks/>
            </p:cNvSpPr>
            <p:nvPr/>
          </p:nvSpPr>
          <p:spPr bwMode="auto">
            <a:xfrm>
              <a:off x="18323" y="5084"/>
              <a:ext cx="822" cy="348"/>
            </a:xfrm>
            <a:custGeom>
              <a:avLst/>
              <a:gdLst/>
              <a:ahLst/>
              <a:cxnLst>
                <a:cxn ang="0">
                  <a:pos x="133" y="0"/>
                </a:cxn>
                <a:cxn ang="0">
                  <a:pos x="177" y="35"/>
                </a:cxn>
                <a:cxn ang="0">
                  <a:pos x="230" y="44"/>
                </a:cxn>
                <a:cxn ang="0">
                  <a:pos x="362" y="0"/>
                </a:cxn>
                <a:cxn ang="0">
                  <a:pos x="415" y="18"/>
                </a:cxn>
                <a:cxn ang="0">
                  <a:pos x="460" y="61"/>
                </a:cxn>
                <a:cxn ang="0">
                  <a:pos x="548" y="18"/>
                </a:cxn>
                <a:cxn ang="0">
                  <a:pos x="689" y="18"/>
                </a:cxn>
                <a:cxn ang="0">
                  <a:pos x="733" y="96"/>
                </a:cxn>
                <a:cxn ang="0">
                  <a:pos x="689" y="252"/>
                </a:cxn>
                <a:cxn ang="0">
                  <a:pos x="672" y="296"/>
                </a:cxn>
                <a:cxn ang="0">
                  <a:pos x="698" y="322"/>
                </a:cxn>
                <a:cxn ang="0">
                  <a:pos x="769" y="270"/>
                </a:cxn>
                <a:cxn ang="0">
                  <a:pos x="795" y="217"/>
                </a:cxn>
                <a:cxn ang="0">
                  <a:pos x="822" y="226"/>
                </a:cxn>
                <a:cxn ang="0">
                  <a:pos x="813" y="261"/>
                </a:cxn>
                <a:cxn ang="0">
                  <a:pos x="760" y="330"/>
                </a:cxn>
                <a:cxn ang="0">
                  <a:pos x="672" y="348"/>
                </a:cxn>
                <a:cxn ang="0">
                  <a:pos x="619" y="304"/>
                </a:cxn>
                <a:cxn ang="0">
                  <a:pos x="619" y="252"/>
                </a:cxn>
                <a:cxn ang="0">
                  <a:pos x="672" y="79"/>
                </a:cxn>
                <a:cxn ang="0">
                  <a:pos x="645" y="35"/>
                </a:cxn>
                <a:cxn ang="0">
                  <a:pos x="548" y="44"/>
                </a:cxn>
                <a:cxn ang="0">
                  <a:pos x="451" y="157"/>
                </a:cxn>
                <a:cxn ang="0">
                  <a:pos x="451" y="165"/>
                </a:cxn>
                <a:cxn ang="0">
                  <a:pos x="433" y="226"/>
                </a:cxn>
                <a:cxn ang="0">
                  <a:pos x="415" y="304"/>
                </a:cxn>
                <a:cxn ang="0">
                  <a:pos x="398" y="339"/>
                </a:cxn>
                <a:cxn ang="0">
                  <a:pos x="353" y="348"/>
                </a:cxn>
                <a:cxn ang="0">
                  <a:pos x="345" y="313"/>
                </a:cxn>
                <a:cxn ang="0">
                  <a:pos x="353" y="278"/>
                </a:cxn>
                <a:cxn ang="0">
                  <a:pos x="389" y="131"/>
                </a:cxn>
                <a:cxn ang="0">
                  <a:pos x="398" y="61"/>
                </a:cxn>
                <a:cxn ang="0">
                  <a:pos x="362" y="26"/>
                </a:cxn>
                <a:cxn ang="0">
                  <a:pos x="283" y="44"/>
                </a:cxn>
                <a:cxn ang="0">
                  <a:pos x="230" y="87"/>
                </a:cxn>
                <a:cxn ang="0">
                  <a:pos x="186" y="139"/>
                </a:cxn>
                <a:cxn ang="0">
                  <a:pos x="168" y="209"/>
                </a:cxn>
                <a:cxn ang="0">
                  <a:pos x="150" y="252"/>
                </a:cxn>
                <a:cxn ang="0">
                  <a:pos x="141" y="304"/>
                </a:cxn>
                <a:cxn ang="0">
                  <a:pos x="124" y="339"/>
                </a:cxn>
                <a:cxn ang="0">
                  <a:pos x="80" y="348"/>
                </a:cxn>
                <a:cxn ang="0">
                  <a:pos x="71" y="313"/>
                </a:cxn>
                <a:cxn ang="0">
                  <a:pos x="80" y="261"/>
                </a:cxn>
                <a:cxn ang="0">
                  <a:pos x="115" y="148"/>
                </a:cxn>
                <a:cxn ang="0">
                  <a:pos x="124" y="96"/>
                </a:cxn>
                <a:cxn ang="0">
                  <a:pos x="133" y="53"/>
                </a:cxn>
                <a:cxn ang="0">
                  <a:pos x="115" y="26"/>
                </a:cxn>
                <a:cxn ang="0">
                  <a:pos x="62" y="44"/>
                </a:cxn>
                <a:cxn ang="0">
                  <a:pos x="35" y="113"/>
                </a:cxn>
                <a:cxn ang="0">
                  <a:pos x="18" y="131"/>
                </a:cxn>
                <a:cxn ang="0">
                  <a:pos x="0" y="122"/>
                </a:cxn>
                <a:cxn ang="0">
                  <a:pos x="9" y="79"/>
                </a:cxn>
                <a:cxn ang="0">
                  <a:pos x="53" y="18"/>
                </a:cxn>
              </a:cxnLst>
              <a:rect l="0" t="0" r="r" b="b"/>
              <a:pathLst>
                <a:path w="822" h="348">
                  <a:moveTo>
                    <a:pt x="106" y="0"/>
                  </a:moveTo>
                  <a:lnTo>
                    <a:pt x="115" y="0"/>
                  </a:lnTo>
                  <a:lnTo>
                    <a:pt x="133" y="0"/>
                  </a:lnTo>
                  <a:lnTo>
                    <a:pt x="150" y="9"/>
                  </a:lnTo>
                  <a:lnTo>
                    <a:pt x="168" y="18"/>
                  </a:lnTo>
                  <a:lnTo>
                    <a:pt x="177" y="35"/>
                  </a:lnTo>
                  <a:lnTo>
                    <a:pt x="194" y="53"/>
                  </a:lnTo>
                  <a:lnTo>
                    <a:pt x="194" y="79"/>
                  </a:lnTo>
                  <a:lnTo>
                    <a:pt x="230" y="44"/>
                  </a:lnTo>
                  <a:lnTo>
                    <a:pt x="283" y="18"/>
                  </a:lnTo>
                  <a:lnTo>
                    <a:pt x="345" y="0"/>
                  </a:lnTo>
                  <a:lnTo>
                    <a:pt x="362" y="0"/>
                  </a:lnTo>
                  <a:lnTo>
                    <a:pt x="380" y="0"/>
                  </a:lnTo>
                  <a:lnTo>
                    <a:pt x="398" y="9"/>
                  </a:lnTo>
                  <a:lnTo>
                    <a:pt x="415" y="18"/>
                  </a:lnTo>
                  <a:lnTo>
                    <a:pt x="433" y="26"/>
                  </a:lnTo>
                  <a:lnTo>
                    <a:pt x="442" y="35"/>
                  </a:lnTo>
                  <a:lnTo>
                    <a:pt x="460" y="61"/>
                  </a:lnTo>
                  <a:lnTo>
                    <a:pt x="460" y="87"/>
                  </a:lnTo>
                  <a:lnTo>
                    <a:pt x="504" y="44"/>
                  </a:lnTo>
                  <a:lnTo>
                    <a:pt x="548" y="18"/>
                  </a:lnTo>
                  <a:lnTo>
                    <a:pt x="619" y="0"/>
                  </a:lnTo>
                  <a:lnTo>
                    <a:pt x="663" y="9"/>
                  </a:lnTo>
                  <a:lnTo>
                    <a:pt x="689" y="18"/>
                  </a:lnTo>
                  <a:lnTo>
                    <a:pt x="716" y="35"/>
                  </a:lnTo>
                  <a:lnTo>
                    <a:pt x="733" y="61"/>
                  </a:lnTo>
                  <a:lnTo>
                    <a:pt x="733" y="96"/>
                  </a:lnTo>
                  <a:lnTo>
                    <a:pt x="725" y="148"/>
                  </a:lnTo>
                  <a:lnTo>
                    <a:pt x="707" y="209"/>
                  </a:lnTo>
                  <a:lnTo>
                    <a:pt x="689" y="252"/>
                  </a:lnTo>
                  <a:lnTo>
                    <a:pt x="680" y="270"/>
                  </a:lnTo>
                  <a:lnTo>
                    <a:pt x="672" y="278"/>
                  </a:lnTo>
                  <a:lnTo>
                    <a:pt x="672" y="296"/>
                  </a:lnTo>
                  <a:lnTo>
                    <a:pt x="680" y="313"/>
                  </a:lnTo>
                  <a:lnTo>
                    <a:pt x="680" y="322"/>
                  </a:lnTo>
                  <a:lnTo>
                    <a:pt x="698" y="322"/>
                  </a:lnTo>
                  <a:lnTo>
                    <a:pt x="725" y="313"/>
                  </a:lnTo>
                  <a:lnTo>
                    <a:pt x="751" y="296"/>
                  </a:lnTo>
                  <a:lnTo>
                    <a:pt x="769" y="270"/>
                  </a:lnTo>
                  <a:lnTo>
                    <a:pt x="786" y="235"/>
                  </a:lnTo>
                  <a:lnTo>
                    <a:pt x="795" y="226"/>
                  </a:lnTo>
                  <a:lnTo>
                    <a:pt x="795" y="217"/>
                  </a:lnTo>
                  <a:lnTo>
                    <a:pt x="804" y="217"/>
                  </a:lnTo>
                  <a:lnTo>
                    <a:pt x="813" y="217"/>
                  </a:lnTo>
                  <a:lnTo>
                    <a:pt x="822" y="226"/>
                  </a:lnTo>
                  <a:lnTo>
                    <a:pt x="822" y="226"/>
                  </a:lnTo>
                  <a:lnTo>
                    <a:pt x="822" y="243"/>
                  </a:lnTo>
                  <a:lnTo>
                    <a:pt x="813" y="261"/>
                  </a:lnTo>
                  <a:lnTo>
                    <a:pt x="795" y="287"/>
                  </a:lnTo>
                  <a:lnTo>
                    <a:pt x="778" y="304"/>
                  </a:lnTo>
                  <a:lnTo>
                    <a:pt x="760" y="330"/>
                  </a:lnTo>
                  <a:lnTo>
                    <a:pt x="725" y="339"/>
                  </a:lnTo>
                  <a:lnTo>
                    <a:pt x="698" y="348"/>
                  </a:lnTo>
                  <a:lnTo>
                    <a:pt x="672" y="348"/>
                  </a:lnTo>
                  <a:lnTo>
                    <a:pt x="645" y="339"/>
                  </a:lnTo>
                  <a:lnTo>
                    <a:pt x="627" y="322"/>
                  </a:lnTo>
                  <a:lnTo>
                    <a:pt x="619" y="304"/>
                  </a:lnTo>
                  <a:lnTo>
                    <a:pt x="610" y="278"/>
                  </a:lnTo>
                  <a:lnTo>
                    <a:pt x="610" y="261"/>
                  </a:lnTo>
                  <a:lnTo>
                    <a:pt x="619" y="252"/>
                  </a:lnTo>
                  <a:lnTo>
                    <a:pt x="636" y="200"/>
                  </a:lnTo>
                  <a:lnTo>
                    <a:pt x="663" y="139"/>
                  </a:lnTo>
                  <a:lnTo>
                    <a:pt x="672" y="79"/>
                  </a:lnTo>
                  <a:lnTo>
                    <a:pt x="663" y="61"/>
                  </a:lnTo>
                  <a:lnTo>
                    <a:pt x="663" y="44"/>
                  </a:lnTo>
                  <a:lnTo>
                    <a:pt x="645" y="35"/>
                  </a:lnTo>
                  <a:lnTo>
                    <a:pt x="636" y="26"/>
                  </a:lnTo>
                  <a:lnTo>
                    <a:pt x="610" y="26"/>
                  </a:lnTo>
                  <a:lnTo>
                    <a:pt x="548" y="44"/>
                  </a:lnTo>
                  <a:lnTo>
                    <a:pt x="504" y="79"/>
                  </a:lnTo>
                  <a:lnTo>
                    <a:pt x="468" y="131"/>
                  </a:lnTo>
                  <a:lnTo>
                    <a:pt x="451" y="157"/>
                  </a:lnTo>
                  <a:lnTo>
                    <a:pt x="451" y="157"/>
                  </a:lnTo>
                  <a:lnTo>
                    <a:pt x="451" y="157"/>
                  </a:lnTo>
                  <a:lnTo>
                    <a:pt x="451" y="165"/>
                  </a:lnTo>
                  <a:lnTo>
                    <a:pt x="442" y="174"/>
                  </a:lnTo>
                  <a:lnTo>
                    <a:pt x="442" y="200"/>
                  </a:lnTo>
                  <a:lnTo>
                    <a:pt x="433" y="226"/>
                  </a:lnTo>
                  <a:lnTo>
                    <a:pt x="424" y="261"/>
                  </a:lnTo>
                  <a:lnTo>
                    <a:pt x="415" y="278"/>
                  </a:lnTo>
                  <a:lnTo>
                    <a:pt x="415" y="304"/>
                  </a:lnTo>
                  <a:lnTo>
                    <a:pt x="406" y="313"/>
                  </a:lnTo>
                  <a:lnTo>
                    <a:pt x="406" y="322"/>
                  </a:lnTo>
                  <a:lnTo>
                    <a:pt x="398" y="339"/>
                  </a:lnTo>
                  <a:lnTo>
                    <a:pt x="380" y="348"/>
                  </a:lnTo>
                  <a:lnTo>
                    <a:pt x="371" y="348"/>
                  </a:lnTo>
                  <a:lnTo>
                    <a:pt x="353" y="348"/>
                  </a:lnTo>
                  <a:lnTo>
                    <a:pt x="345" y="339"/>
                  </a:lnTo>
                  <a:lnTo>
                    <a:pt x="345" y="322"/>
                  </a:lnTo>
                  <a:lnTo>
                    <a:pt x="345" y="313"/>
                  </a:lnTo>
                  <a:lnTo>
                    <a:pt x="345" y="304"/>
                  </a:lnTo>
                  <a:lnTo>
                    <a:pt x="345" y="287"/>
                  </a:lnTo>
                  <a:lnTo>
                    <a:pt x="353" y="278"/>
                  </a:lnTo>
                  <a:lnTo>
                    <a:pt x="353" y="278"/>
                  </a:lnTo>
                  <a:lnTo>
                    <a:pt x="380" y="157"/>
                  </a:lnTo>
                  <a:lnTo>
                    <a:pt x="389" y="131"/>
                  </a:lnTo>
                  <a:lnTo>
                    <a:pt x="398" y="105"/>
                  </a:lnTo>
                  <a:lnTo>
                    <a:pt x="398" y="79"/>
                  </a:lnTo>
                  <a:lnTo>
                    <a:pt x="398" y="61"/>
                  </a:lnTo>
                  <a:lnTo>
                    <a:pt x="389" y="44"/>
                  </a:lnTo>
                  <a:lnTo>
                    <a:pt x="380" y="35"/>
                  </a:lnTo>
                  <a:lnTo>
                    <a:pt x="362" y="26"/>
                  </a:lnTo>
                  <a:lnTo>
                    <a:pt x="345" y="26"/>
                  </a:lnTo>
                  <a:lnTo>
                    <a:pt x="309" y="35"/>
                  </a:lnTo>
                  <a:lnTo>
                    <a:pt x="283" y="44"/>
                  </a:lnTo>
                  <a:lnTo>
                    <a:pt x="256" y="53"/>
                  </a:lnTo>
                  <a:lnTo>
                    <a:pt x="247" y="70"/>
                  </a:lnTo>
                  <a:lnTo>
                    <a:pt x="230" y="87"/>
                  </a:lnTo>
                  <a:lnTo>
                    <a:pt x="212" y="105"/>
                  </a:lnTo>
                  <a:lnTo>
                    <a:pt x="194" y="122"/>
                  </a:lnTo>
                  <a:lnTo>
                    <a:pt x="186" y="139"/>
                  </a:lnTo>
                  <a:lnTo>
                    <a:pt x="177" y="157"/>
                  </a:lnTo>
                  <a:lnTo>
                    <a:pt x="177" y="157"/>
                  </a:lnTo>
                  <a:lnTo>
                    <a:pt x="168" y="209"/>
                  </a:lnTo>
                  <a:lnTo>
                    <a:pt x="159" y="217"/>
                  </a:lnTo>
                  <a:lnTo>
                    <a:pt x="159" y="235"/>
                  </a:lnTo>
                  <a:lnTo>
                    <a:pt x="150" y="252"/>
                  </a:lnTo>
                  <a:lnTo>
                    <a:pt x="150" y="261"/>
                  </a:lnTo>
                  <a:lnTo>
                    <a:pt x="150" y="278"/>
                  </a:lnTo>
                  <a:lnTo>
                    <a:pt x="141" y="304"/>
                  </a:lnTo>
                  <a:lnTo>
                    <a:pt x="141" y="313"/>
                  </a:lnTo>
                  <a:lnTo>
                    <a:pt x="133" y="322"/>
                  </a:lnTo>
                  <a:lnTo>
                    <a:pt x="124" y="339"/>
                  </a:lnTo>
                  <a:lnTo>
                    <a:pt x="106" y="348"/>
                  </a:lnTo>
                  <a:lnTo>
                    <a:pt x="97" y="348"/>
                  </a:lnTo>
                  <a:lnTo>
                    <a:pt x="80" y="348"/>
                  </a:lnTo>
                  <a:lnTo>
                    <a:pt x="71" y="339"/>
                  </a:lnTo>
                  <a:lnTo>
                    <a:pt x="71" y="322"/>
                  </a:lnTo>
                  <a:lnTo>
                    <a:pt x="71" y="313"/>
                  </a:lnTo>
                  <a:lnTo>
                    <a:pt x="71" y="296"/>
                  </a:lnTo>
                  <a:lnTo>
                    <a:pt x="80" y="278"/>
                  </a:lnTo>
                  <a:lnTo>
                    <a:pt x="80" y="261"/>
                  </a:lnTo>
                  <a:lnTo>
                    <a:pt x="97" y="191"/>
                  </a:lnTo>
                  <a:lnTo>
                    <a:pt x="106" y="174"/>
                  </a:lnTo>
                  <a:lnTo>
                    <a:pt x="115" y="148"/>
                  </a:lnTo>
                  <a:lnTo>
                    <a:pt x="115" y="131"/>
                  </a:lnTo>
                  <a:lnTo>
                    <a:pt x="124" y="113"/>
                  </a:lnTo>
                  <a:lnTo>
                    <a:pt x="124" y="96"/>
                  </a:lnTo>
                  <a:lnTo>
                    <a:pt x="124" y="79"/>
                  </a:lnTo>
                  <a:lnTo>
                    <a:pt x="133" y="70"/>
                  </a:lnTo>
                  <a:lnTo>
                    <a:pt x="133" y="53"/>
                  </a:lnTo>
                  <a:lnTo>
                    <a:pt x="124" y="44"/>
                  </a:lnTo>
                  <a:lnTo>
                    <a:pt x="124" y="35"/>
                  </a:lnTo>
                  <a:lnTo>
                    <a:pt x="115" y="26"/>
                  </a:lnTo>
                  <a:lnTo>
                    <a:pt x="97" y="26"/>
                  </a:lnTo>
                  <a:lnTo>
                    <a:pt x="80" y="35"/>
                  </a:lnTo>
                  <a:lnTo>
                    <a:pt x="62" y="44"/>
                  </a:lnTo>
                  <a:lnTo>
                    <a:pt x="53" y="61"/>
                  </a:lnTo>
                  <a:lnTo>
                    <a:pt x="44" y="87"/>
                  </a:lnTo>
                  <a:lnTo>
                    <a:pt x="35" y="113"/>
                  </a:lnTo>
                  <a:lnTo>
                    <a:pt x="35" y="122"/>
                  </a:lnTo>
                  <a:lnTo>
                    <a:pt x="27" y="131"/>
                  </a:lnTo>
                  <a:lnTo>
                    <a:pt x="18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9" y="105"/>
                  </a:lnTo>
                  <a:lnTo>
                    <a:pt x="9" y="79"/>
                  </a:lnTo>
                  <a:lnTo>
                    <a:pt x="27" y="61"/>
                  </a:lnTo>
                  <a:lnTo>
                    <a:pt x="35" y="35"/>
                  </a:lnTo>
                  <a:lnTo>
                    <a:pt x="53" y="18"/>
                  </a:lnTo>
                  <a:lnTo>
                    <a:pt x="80" y="9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7"/>
            <p:cNvSpPr>
              <a:spLocks/>
            </p:cNvSpPr>
            <p:nvPr/>
          </p:nvSpPr>
          <p:spPr bwMode="auto">
            <a:xfrm>
              <a:off x="19436" y="5145"/>
              <a:ext cx="142" cy="339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89" y="9"/>
                </a:cxn>
                <a:cxn ang="0">
                  <a:pos x="106" y="18"/>
                </a:cxn>
                <a:cxn ang="0">
                  <a:pos x="124" y="35"/>
                </a:cxn>
                <a:cxn ang="0">
                  <a:pos x="133" y="61"/>
                </a:cxn>
                <a:cxn ang="0">
                  <a:pos x="142" y="87"/>
                </a:cxn>
                <a:cxn ang="0">
                  <a:pos x="142" y="122"/>
                </a:cxn>
                <a:cxn ang="0">
                  <a:pos x="124" y="209"/>
                </a:cxn>
                <a:cxn ang="0">
                  <a:pos x="89" y="278"/>
                </a:cxn>
                <a:cxn ang="0">
                  <a:pos x="53" y="330"/>
                </a:cxn>
                <a:cxn ang="0">
                  <a:pos x="27" y="339"/>
                </a:cxn>
                <a:cxn ang="0">
                  <a:pos x="18" y="339"/>
                </a:cxn>
                <a:cxn ang="0">
                  <a:pos x="18" y="330"/>
                </a:cxn>
                <a:cxn ang="0">
                  <a:pos x="18" y="321"/>
                </a:cxn>
                <a:cxn ang="0">
                  <a:pos x="27" y="313"/>
                </a:cxn>
                <a:cxn ang="0">
                  <a:pos x="80" y="243"/>
                </a:cxn>
                <a:cxn ang="0">
                  <a:pos x="106" y="174"/>
                </a:cxn>
                <a:cxn ang="0">
                  <a:pos x="115" y="113"/>
                </a:cxn>
                <a:cxn ang="0">
                  <a:pos x="115" y="113"/>
                </a:cxn>
                <a:cxn ang="0">
                  <a:pos x="106" y="113"/>
                </a:cxn>
                <a:cxn ang="0">
                  <a:pos x="98" y="122"/>
                </a:cxn>
                <a:cxn ang="0">
                  <a:pos x="80" y="122"/>
                </a:cxn>
                <a:cxn ang="0">
                  <a:pos x="62" y="130"/>
                </a:cxn>
                <a:cxn ang="0">
                  <a:pos x="36" y="122"/>
                </a:cxn>
                <a:cxn ang="0">
                  <a:pos x="18" y="113"/>
                </a:cxn>
                <a:cxn ang="0">
                  <a:pos x="0" y="87"/>
                </a:cxn>
                <a:cxn ang="0">
                  <a:pos x="0" y="61"/>
                </a:cxn>
                <a:cxn ang="0">
                  <a:pos x="0" y="44"/>
                </a:cxn>
                <a:cxn ang="0">
                  <a:pos x="18" y="18"/>
                </a:cxn>
                <a:cxn ang="0">
                  <a:pos x="36" y="9"/>
                </a:cxn>
                <a:cxn ang="0">
                  <a:pos x="62" y="0"/>
                </a:cxn>
              </a:cxnLst>
              <a:rect l="0" t="0" r="r" b="b"/>
              <a:pathLst>
                <a:path w="142" h="339">
                  <a:moveTo>
                    <a:pt x="62" y="0"/>
                  </a:moveTo>
                  <a:lnTo>
                    <a:pt x="89" y="9"/>
                  </a:lnTo>
                  <a:lnTo>
                    <a:pt x="106" y="18"/>
                  </a:lnTo>
                  <a:lnTo>
                    <a:pt x="124" y="35"/>
                  </a:lnTo>
                  <a:lnTo>
                    <a:pt x="133" y="61"/>
                  </a:lnTo>
                  <a:lnTo>
                    <a:pt x="142" y="87"/>
                  </a:lnTo>
                  <a:lnTo>
                    <a:pt x="142" y="122"/>
                  </a:lnTo>
                  <a:lnTo>
                    <a:pt x="124" y="209"/>
                  </a:lnTo>
                  <a:lnTo>
                    <a:pt x="89" y="278"/>
                  </a:lnTo>
                  <a:lnTo>
                    <a:pt x="53" y="330"/>
                  </a:lnTo>
                  <a:lnTo>
                    <a:pt x="27" y="339"/>
                  </a:lnTo>
                  <a:lnTo>
                    <a:pt x="18" y="339"/>
                  </a:lnTo>
                  <a:lnTo>
                    <a:pt x="18" y="330"/>
                  </a:lnTo>
                  <a:lnTo>
                    <a:pt x="18" y="321"/>
                  </a:lnTo>
                  <a:lnTo>
                    <a:pt x="27" y="313"/>
                  </a:lnTo>
                  <a:lnTo>
                    <a:pt x="80" y="243"/>
                  </a:lnTo>
                  <a:lnTo>
                    <a:pt x="106" y="174"/>
                  </a:lnTo>
                  <a:lnTo>
                    <a:pt x="115" y="113"/>
                  </a:lnTo>
                  <a:lnTo>
                    <a:pt x="115" y="113"/>
                  </a:lnTo>
                  <a:lnTo>
                    <a:pt x="106" y="113"/>
                  </a:lnTo>
                  <a:lnTo>
                    <a:pt x="98" y="122"/>
                  </a:lnTo>
                  <a:lnTo>
                    <a:pt x="80" y="122"/>
                  </a:lnTo>
                  <a:lnTo>
                    <a:pt x="62" y="130"/>
                  </a:lnTo>
                  <a:lnTo>
                    <a:pt x="36" y="122"/>
                  </a:lnTo>
                  <a:lnTo>
                    <a:pt x="18" y="113"/>
                  </a:lnTo>
                  <a:lnTo>
                    <a:pt x="0" y="87"/>
                  </a:lnTo>
                  <a:lnTo>
                    <a:pt x="0" y="61"/>
                  </a:lnTo>
                  <a:lnTo>
                    <a:pt x="0" y="44"/>
                  </a:lnTo>
                  <a:lnTo>
                    <a:pt x="18" y="18"/>
                  </a:lnTo>
                  <a:lnTo>
                    <a:pt x="36" y="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19728" y="4789"/>
              <a:ext cx="654" cy="721"/>
            </a:xfrm>
            <a:custGeom>
              <a:avLst/>
              <a:gdLst/>
              <a:ahLst/>
              <a:cxnLst>
                <a:cxn ang="0">
                  <a:pos x="318" y="18"/>
                </a:cxn>
                <a:cxn ang="0">
                  <a:pos x="424" y="139"/>
                </a:cxn>
                <a:cxn ang="0">
                  <a:pos x="459" y="287"/>
                </a:cxn>
                <a:cxn ang="0">
                  <a:pos x="468" y="330"/>
                </a:cxn>
                <a:cxn ang="0">
                  <a:pos x="539" y="165"/>
                </a:cxn>
                <a:cxn ang="0">
                  <a:pos x="601" y="44"/>
                </a:cxn>
                <a:cxn ang="0">
                  <a:pos x="627" y="9"/>
                </a:cxn>
                <a:cxn ang="0">
                  <a:pos x="636" y="9"/>
                </a:cxn>
                <a:cxn ang="0">
                  <a:pos x="654" y="9"/>
                </a:cxn>
                <a:cxn ang="0">
                  <a:pos x="645" y="35"/>
                </a:cxn>
                <a:cxn ang="0">
                  <a:pos x="574" y="174"/>
                </a:cxn>
                <a:cxn ang="0">
                  <a:pos x="530" y="269"/>
                </a:cxn>
                <a:cxn ang="0">
                  <a:pos x="477" y="417"/>
                </a:cxn>
                <a:cxn ang="0">
                  <a:pos x="451" y="538"/>
                </a:cxn>
                <a:cxn ang="0">
                  <a:pos x="424" y="660"/>
                </a:cxn>
                <a:cxn ang="0">
                  <a:pos x="406" y="712"/>
                </a:cxn>
                <a:cxn ang="0">
                  <a:pos x="389" y="721"/>
                </a:cxn>
                <a:cxn ang="0">
                  <a:pos x="371" y="712"/>
                </a:cxn>
                <a:cxn ang="0">
                  <a:pos x="362" y="695"/>
                </a:cxn>
                <a:cxn ang="0">
                  <a:pos x="380" y="591"/>
                </a:cxn>
                <a:cxn ang="0">
                  <a:pos x="424" y="452"/>
                </a:cxn>
                <a:cxn ang="0">
                  <a:pos x="433" y="434"/>
                </a:cxn>
                <a:cxn ang="0">
                  <a:pos x="433" y="374"/>
                </a:cxn>
                <a:cxn ang="0">
                  <a:pos x="415" y="252"/>
                </a:cxn>
                <a:cxn ang="0">
                  <a:pos x="362" y="139"/>
                </a:cxn>
                <a:cxn ang="0">
                  <a:pos x="230" y="87"/>
                </a:cxn>
                <a:cxn ang="0">
                  <a:pos x="88" y="130"/>
                </a:cxn>
                <a:cxn ang="0">
                  <a:pos x="35" y="200"/>
                </a:cxn>
                <a:cxn ang="0">
                  <a:pos x="27" y="209"/>
                </a:cxn>
                <a:cxn ang="0">
                  <a:pos x="9" y="209"/>
                </a:cxn>
                <a:cxn ang="0">
                  <a:pos x="0" y="200"/>
                </a:cxn>
                <a:cxn ang="0">
                  <a:pos x="9" y="174"/>
                </a:cxn>
                <a:cxn ang="0">
                  <a:pos x="35" y="122"/>
                </a:cxn>
                <a:cxn ang="0">
                  <a:pos x="88" y="61"/>
                </a:cxn>
                <a:cxn ang="0">
                  <a:pos x="239" y="0"/>
                </a:cxn>
              </a:cxnLst>
              <a:rect l="0" t="0" r="r" b="b"/>
              <a:pathLst>
                <a:path w="654" h="721">
                  <a:moveTo>
                    <a:pt x="239" y="0"/>
                  </a:moveTo>
                  <a:lnTo>
                    <a:pt x="318" y="18"/>
                  </a:lnTo>
                  <a:lnTo>
                    <a:pt x="380" y="70"/>
                  </a:lnTo>
                  <a:lnTo>
                    <a:pt x="424" y="139"/>
                  </a:lnTo>
                  <a:lnTo>
                    <a:pt x="451" y="217"/>
                  </a:lnTo>
                  <a:lnTo>
                    <a:pt x="459" y="287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504" y="243"/>
                  </a:lnTo>
                  <a:lnTo>
                    <a:pt x="539" y="165"/>
                  </a:lnTo>
                  <a:lnTo>
                    <a:pt x="574" y="96"/>
                  </a:lnTo>
                  <a:lnTo>
                    <a:pt x="601" y="44"/>
                  </a:lnTo>
                  <a:lnTo>
                    <a:pt x="619" y="9"/>
                  </a:lnTo>
                  <a:lnTo>
                    <a:pt x="627" y="9"/>
                  </a:lnTo>
                  <a:lnTo>
                    <a:pt x="636" y="9"/>
                  </a:lnTo>
                  <a:lnTo>
                    <a:pt x="636" y="9"/>
                  </a:lnTo>
                  <a:lnTo>
                    <a:pt x="645" y="9"/>
                  </a:lnTo>
                  <a:lnTo>
                    <a:pt x="654" y="9"/>
                  </a:lnTo>
                  <a:lnTo>
                    <a:pt x="654" y="18"/>
                  </a:lnTo>
                  <a:lnTo>
                    <a:pt x="645" y="35"/>
                  </a:lnTo>
                  <a:lnTo>
                    <a:pt x="601" y="113"/>
                  </a:lnTo>
                  <a:lnTo>
                    <a:pt x="574" y="174"/>
                  </a:lnTo>
                  <a:lnTo>
                    <a:pt x="557" y="217"/>
                  </a:lnTo>
                  <a:lnTo>
                    <a:pt x="530" y="269"/>
                  </a:lnTo>
                  <a:lnTo>
                    <a:pt x="504" y="348"/>
                  </a:lnTo>
                  <a:lnTo>
                    <a:pt x="477" y="417"/>
                  </a:lnTo>
                  <a:lnTo>
                    <a:pt x="468" y="460"/>
                  </a:lnTo>
                  <a:lnTo>
                    <a:pt x="451" y="538"/>
                  </a:lnTo>
                  <a:lnTo>
                    <a:pt x="433" y="608"/>
                  </a:lnTo>
                  <a:lnTo>
                    <a:pt x="424" y="660"/>
                  </a:lnTo>
                  <a:lnTo>
                    <a:pt x="415" y="695"/>
                  </a:lnTo>
                  <a:lnTo>
                    <a:pt x="406" y="712"/>
                  </a:lnTo>
                  <a:lnTo>
                    <a:pt x="398" y="721"/>
                  </a:lnTo>
                  <a:lnTo>
                    <a:pt x="389" y="721"/>
                  </a:lnTo>
                  <a:lnTo>
                    <a:pt x="380" y="721"/>
                  </a:lnTo>
                  <a:lnTo>
                    <a:pt x="371" y="712"/>
                  </a:lnTo>
                  <a:lnTo>
                    <a:pt x="362" y="703"/>
                  </a:lnTo>
                  <a:lnTo>
                    <a:pt x="362" y="695"/>
                  </a:lnTo>
                  <a:lnTo>
                    <a:pt x="371" y="651"/>
                  </a:lnTo>
                  <a:lnTo>
                    <a:pt x="380" y="591"/>
                  </a:lnTo>
                  <a:lnTo>
                    <a:pt x="406" y="521"/>
                  </a:lnTo>
                  <a:lnTo>
                    <a:pt x="424" y="452"/>
                  </a:lnTo>
                  <a:lnTo>
                    <a:pt x="424" y="443"/>
                  </a:lnTo>
                  <a:lnTo>
                    <a:pt x="433" y="434"/>
                  </a:lnTo>
                  <a:lnTo>
                    <a:pt x="433" y="408"/>
                  </a:lnTo>
                  <a:lnTo>
                    <a:pt x="433" y="374"/>
                  </a:lnTo>
                  <a:lnTo>
                    <a:pt x="424" y="313"/>
                  </a:lnTo>
                  <a:lnTo>
                    <a:pt x="415" y="252"/>
                  </a:lnTo>
                  <a:lnTo>
                    <a:pt x="398" y="191"/>
                  </a:lnTo>
                  <a:lnTo>
                    <a:pt x="362" y="139"/>
                  </a:lnTo>
                  <a:lnTo>
                    <a:pt x="300" y="96"/>
                  </a:lnTo>
                  <a:lnTo>
                    <a:pt x="230" y="87"/>
                  </a:lnTo>
                  <a:lnTo>
                    <a:pt x="150" y="96"/>
                  </a:lnTo>
                  <a:lnTo>
                    <a:pt x="88" y="130"/>
                  </a:lnTo>
                  <a:lnTo>
                    <a:pt x="44" y="191"/>
                  </a:lnTo>
                  <a:lnTo>
                    <a:pt x="35" y="200"/>
                  </a:lnTo>
                  <a:lnTo>
                    <a:pt x="35" y="209"/>
                  </a:lnTo>
                  <a:lnTo>
                    <a:pt x="27" y="209"/>
                  </a:lnTo>
                  <a:lnTo>
                    <a:pt x="18" y="209"/>
                  </a:lnTo>
                  <a:lnTo>
                    <a:pt x="9" y="209"/>
                  </a:lnTo>
                  <a:lnTo>
                    <a:pt x="9" y="200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9" y="174"/>
                  </a:lnTo>
                  <a:lnTo>
                    <a:pt x="18" y="148"/>
                  </a:lnTo>
                  <a:lnTo>
                    <a:pt x="35" y="122"/>
                  </a:lnTo>
                  <a:lnTo>
                    <a:pt x="53" y="96"/>
                  </a:lnTo>
                  <a:lnTo>
                    <a:pt x="88" y="61"/>
                  </a:lnTo>
                  <a:lnTo>
                    <a:pt x="150" y="18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"/>
            <p:cNvSpPr>
              <a:spLocks noEditPoints="1"/>
            </p:cNvSpPr>
            <p:nvPr/>
          </p:nvSpPr>
          <p:spPr bwMode="auto">
            <a:xfrm>
              <a:off x="20453" y="5084"/>
              <a:ext cx="380" cy="348"/>
            </a:xfrm>
            <a:custGeom>
              <a:avLst/>
              <a:gdLst/>
              <a:ahLst/>
              <a:cxnLst>
                <a:cxn ang="0">
                  <a:pos x="212" y="26"/>
                </a:cxn>
                <a:cxn ang="0">
                  <a:pos x="123" y="79"/>
                </a:cxn>
                <a:cxn ang="0">
                  <a:pos x="132" y="139"/>
                </a:cxn>
                <a:cxn ang="0">
                  <a:pos x="212" y="139"/>
                </a:cxn>
                <a:cxn ang="0">
                  <a:pos x="300" y="105"/>
                </a:cxn>
                <a:cxn ang="0">
                  <a:pos x="309" y="53"/>
                </a:cxn>
                <a:cxn ang="0">
                  <a:pos x="274" y="26"/>
                </a:cxn>
                <a:cxn ang="0">
                  <a:pos x="247" y="0"/>
                </a:cxn>
                <a:cxn ang="0">
                  <a:pos x="318" y="18"/>
                </a:cxn>
                <a:cxn ang="0">
                  <a:pos x="353" y="44"/>
                </a:cxn>
                <a:cxn ang="0">
                  <a:pos x="344" y="113"/>
                </a:cxn>
                <a:cxn ang="0">
                  <a:pos x="247" y="157"/>
                </a:cxn>
                <a:cxn ang="0">
                  <a:pos x="141" y="165"/>
                </a:cxn>
                <a:cxn ang="0">
                  <a:pos x="79" y="191"/>
                </a:cxn>
                <a:cxn ang="0">
                  <a:pos x="70" y="226"/>
                </a:cxn>
                <a:cxn ang="0">
                  <a:pos x="88" y="278"/>
                </a:cxn>
                <a:cxn ang="0">
                  <a:pos x="114" y="313"/>
                </a:cxn>
                <a:cxn ang="0">
                  <a:pos x="167" y="322"/>
                </a:cxn>
                <a:cxn ang="0">
                  <a:pos x="300" y="296"/>
                </a:cxn>
                <a:cxn ang="0">
                  <a:pos x="353" y="252"/>
                </a:cxn>
                <a:cxn ang="0">
                  <a:pos x="362" y="243"/>
                </a:cxn>
                <a:cxn ang="0">
                  <a:pos x="380" y="261"/>
                </a:cxn>
                <a:cxn ang="0">
                  <a:pos x="380" y="270"/>
                </a:cxn>
                <a:cxn ang="0">
                  <a:pos x="353" y="304"/>
                </a:cxn>
                <a:cxn ang="0">
                  <a:pos x="300" y="330"/>
                </a:cxn>
                <a:cxn ang="0">
                  <a:pos x="229" y="348"/>
                </a:cxn>
                <a:cxn ang="0">
                  <a:pos x="185" y="348"/>
                </a:cxn>
                <a:cxn ang="0">
                  <a:pos x="88" y="339"/>
                </a:cxn>
                <a:cxn ang="0">
                  <a:pos x="8" y="252"/>
                </a:cxn>
                <a:cxn ang="0">
                  <a:pos x="17" y="131"/>
                </a:cxn>
                <a:cxn ang="0">
                  <a:pos x="114" y="35"/>
                </a:cxn>
                <a:cxn ang="0">
                  <a:pos x="247" y="0"/>
                </a:cxn>
              </a:cxnLst>
              <a:rect l="0" t="0" r="r" b="b"/>
              <a:pathLst>
                <a:path w="380" h="348">
                  <a:moveTo>
                    <a:pt x="247" y="26"/>
                  </a:moveTo>
                  <a:lnTo>
                    <a:pt x="212" y="26"/>
                  </a:lnTo>
                  <a:lnTo>
                    <a:pt x="167" y="44"/>
                  </a:lnTo>
                  <a:lnTo>
                    <a:pt x="123" y="79"/>
                  </a:lnTo>
                  <a:lnTo>
                    <a:pt x="88" y="139"/>
                  </a:lnTo>
                  <a:lnTo>
                    <a:pt x="132" y="139"/>
                  </a:lnTo>
                  <a:lnTo>
                    <a:pt x="167" y="139"/>
                  </a:lnTo>
                  <a:lnTo>
                    <a:pt x="212" y="139"/>
                  </a:lnTo>
                  <a:lnTo>
                    <a:pt x="265" y="122"/>
                  </a:lnTo>
                  <a:lnTo>
                    <a:pt x="300" y="105"/>
                  </a:lnTo>
                  <a:lnTo>
                    <a:pt x="318" y="70"/>
                  </a:lnTo>
                  <a:lnTo>
                    <a:pt x="309" y="53"/>
                  </a:lnTo>
                  <a:lnTo>
                    <a:pt x="291" y="35"/>
                  </a:lnTo>
                  <a:lnTo>
                    <a:pt x="274" y="26"/>
                  </a:lnTo>
                  <a:lnTo>
                    <a:pt x="247" y="26"/>
                  </a:lnTo>
                  <a:close/>
                  <a:moveTo>
                    <a:pt x="247" y="0"/>
                  </a:moveTo>
                  <a:lnTo>
                    <a:pt x="282" y="0"/>
                  </a:lnTo>
                  <a:lnTo>
                    <a:pt x="318" y="18"/>
                  </a:lnTo>
                  <a:lnTo>
                    <a:pt x="335" y="26"/>
                  </a:lnTo>
                  <a:lnTo>
                    <a:pt x="353" y="44"/>
                  </a:lnTo>
                  <a:lnTo>
                    <a:pt x="353" y="70"/>
                  </a:lnTo>
                  <a:lnTo>
                    <a:pt x="344" y="113"/>
                  </a:lnTo>
                  <a:lnTo>
                    <a:pt x="300" y="139"/>
                  </a:lnTo>
                  <a:lnTo>
                    <a:pt x="247" y="157"/>
                  </a:lnTo>
                  <a:lnTo>
                    <a:pt x="194" y="165"/>
                  </a:lnTo>
                  <a:lnTo>
                    <a:pt x="141" y="165"/>
                  </a:lnTo>
                  <a:lnTo>
                    <a:pt x="79" y="165"/>
                  </a:lnTo>
                  <a:lnTo>
                    <a:pt x="79" y="191"/>
                  </a:lnTo>
                  <a:lnTo>
                    <a:pt x="70" y="217"/>
                  </a:lnTo>
                  <a:lnTo>
                    <a:pt x="70" y="226"/>
                  </a:lnTo>
                  <a:lnTo>
                    <a:pt x="79" y="252"/>
                  </a:lnTo>
                  <a:lnTo>
                    <a:pt x="88" y="278"/>
                  </a:lnTo>
                  <a:lnTo>
                    <a:pt x="97" y="296"/>
                  </a:lnTo>
                  <a:lnTo>
                    <a:pt x="114" y="313"/>
                  </a:lnTo>
                  <a:lnTo>
                    <a:pt x="141" y="322"/>
                  </a:lnTo>
                  <a:lnTo>
                    <a:pt x="167" y="322"/>
                  </a:lnTo>
                  <a:lnTo>
                    <a:pt x="238" y="313"/>
                  </a:lnTo>
                  <a:lnTo>
                    <a:pt x="300" y="296"/>
                  </a:lnTo>
                  <a:lnTo>
                    <a:pt x="344" y="261"/>
                  </a:lnTo>
                  <a:lnTo>
                    <a:pt x="353" y="252"/>
                  </a:lnTo>
                  <a:lnTo>
                    <a:pt x="362" y="243"/>
                  </a:lnTo>
                  <a:lnTo>
                    <a:pt x="362" y="243"/>
                  </a:lnTo>
                  <a:lnTo>
                    <a:pt x="371" y="252"/>
                  </a:lnTo>
                  <a:lnTo>
                    <a:pt x="380" y="261"/>
                  </a:lnTo>
                  <a:lnTo>
                    <a:pt x="380" y="261"/>
                  </a:lnTo>
                  <a:lnTo>
                    <a:pt x="380" y="270"/>
                  </a:lnTo>
                  <a:lnTo>
                    <a:pt x="371" y="287"/>
                  </a:lnTo>
                  <a:lnTo>
                    <a:pt x="353" y="304"/>
                  </a:lnTo>
                  <a:lnTo>
                    <a:pt x="327" y="313"/>
                  </a:lnTo>
                  <a:lnTo>
                    <a:pt x="300" y="330"/>
                  </a:lnTo>
                  <a:lnTo>
                    <a:pt x="265" y="339"/>
                  </a:lnTo>
                  <a:lnTo>
                    <a:pt x="229" y="348"/>
                  </a:lnTo>
                  <a:lnTo>
                    <a:pt x="203" y="348"/>
                  </a:lnTo>
                  <a:lnTo>
                    <a:pt x="185" y="348"/>
                  </a:lnTo>
                  <a:lnTo>
                    <a:pt x="167" y="348"/>
                  </a:lnTo>
                  <a:lnTo>
                    <a:pt x="88" y="339"/>
                  </a:lnTo>
                  <a:lnTo>
                    <a:pt x="44" y="296"/>
                  </a:lnTo>
                  <a:lnTo>
                    <a:pt x="8" y="252"/>
                  </a:lnTo>
                  <a:lnTo>
                    <a:pt x="0" y="200"/>
                  </a:lnTo>
                  <a:lnTo>
                    <a:pt x="17" y="131"/>
                  </a:lnTo>
                  <a:lnTo>
                    <a:pt x="53" y="70"/>
                  </a:lnTo>
                  <a:lnTo>
                    <a:pt x="114" y="35"/>
                  </a:lnTo>
                  <a:lnTo>
                    <a:pt x="176" y="9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0"/>
            <p:cNvSpPr>
              <a:spLocks/>
            </p:cNvSpPr>
            <p:nvPr/>
          </p:nvSpPr>
          <p:spPr bwMode="auto">
            <a:xfrm>
              <a:off x="21062" y="4442"/>
              <a:ext cx="292" cy="111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33" y="104"/>
                </a:cxn>
                <a:cxn ang="0">
                  <a:pos x="212" y="217"/>
                </a:cxn>
                <a:cxn ang="0">
                  <a:pos x="265" y="339"/>
                </a:cxn>
                <a:cxn ang="0">
                  <a:pos x="283" y="451"/>
                </a:cxn>
                <a:cxn ang="0">
                  <a:pos x="292" y="556"/>
                </a:cxn>
                <a:cxn ang="0">
                  <a:pos x="283" y="677"/>
                </a:cxn>
                <a:cxn ang="0">
                  <a:pos x="257" y="799"/>
                </a:cxn>
                <a:cxn ang="0">
                  <a:pos x="212" y="894"/>
                </a:cxn>
                <a:cxn ang="0">
                  <a:pos x="151" y="990"/>
                </a:cxn>
                <a:cxn ang="0">
                  <a:pos x="89" y="1050"/>
                </a:cxn>
                <a:cxn ang="0">
                  <a:pos x="44" y="1094"/>
                </a:cxn>
                <a:cxn ang="0">
                  <a:pos x="18" y="1111"/>
                </a:cxn>
                <a:cxn ang="0">
                  <a:pos x="9" y="1103"/>
                </a:cxn>
                <a:cxn ang="0">
                  <a:pos x="0" y="1103"/>
                </a:cxn>
                <a:cxn ang="0">
                  <a:pos x="0" y="1094"/>
                </a:cxn>
                <a:cxn ang="0">
                  <a:pos x="0" y="1094"/>
                </a:cxn>
                <a:cxn ang="0">
                  <a:pos x="0" y="1085"/>
                </a:cxn>
                <a:cxn ang="0">
                  <a:pos x="9" y="1076"/>
                </a:cxn>
                <a:cxn ang="0">
                  <a:pos x="18" y="1068"/>
                </a:cxn>
                <a:cxn ang="0">
                  <a:pos x="106" y="972"/>
                </a:cxn>
                <a:cxn ang="0">
                  <a:pos x="168" y="859"/>
                </a:cxn>
                <a:cxn ang="0">
                  <a:pos x="204" y="721"/>
                </a:cxn>
                <a:cxn ang="0">
                  <a:pos x="212" y="556"/>
                </a:cxn>
                <a:cxn ang="0">
                  <a:pos x="204" y="399"/>
                </a:cxn>
                <a:cxn ang="0">
                  <a:pos x="168" y="269"/>
                </a:cxn>
                <a:cxn ang="0">
                  <a:pos x="124" y="165"/>
                </a:cxn>
                <a:cxn ang="0">
                  <a:pos x="71" y="96"/>
                </a:cxn>
                <a:cxn ang="0">
                  <a:pos x="9" y="35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27" y="0"/>
                </a:cxn>
              </a:cxnLst>
              <a:rect l="0" t="0" r="r" b="b"/>
              <a:pathLst>
                <a:path w="292" h="1111">
                  <a:moveTo>
                    <a:pt x="27" y="0"/>
                  </a:moveTo>
                  <a:lnTo>
                    <a:pt x="133" y="104"/>
                  </a:lnTo>
                  <a:lnTo>
                    <a:pt x="212" y="217"/>
                  </a:lnTo>
                  <a:lnTo>
                    <a:pt x="265" y="339"/>
                  </a:lnTo>
                  <a:lnTo>
                    <a:pt x="283" y="451"/>
                  </a:lnTo>
                  <a:lnTo>
                    <a:pt x="292" y="556"/>
                  </a:lnTo>
                  <a:lnTo>
                    <a:pt x="283" y="677"/>
                  </a:lnTo>
                  <a:lnTo>
                    <a:pt x="257" y="799"/>
                  </a:lnTo>
                  <a:lnTo>
                    <a:pt x="212" y="894"/>
                  </a:lnTo>
                  <a:lnTo>
                    <a:pt x="151" y="990"/>
                  </a:lnTo>
                  <a:lnTo>
                    <a:pt x="89" y="1050"/>
                  </a:lnTo>
                  <a:lnTo>
                    <a:pt x="44" y="1094"/>
                  </a:lnTo>
                  <a:lnTo>
                    <a:pt x="18" y="1111"/>
                  </a:lnTo>
                  <a:lnTo>
                    <a:pt x="9" y="1103"/>
                  </a:lnTo>
                  <a:lnTo>
                    <a:pt x="0" y="1103"/>
                  </a:lnTo>
                  <a:lnTo>
                    <a:pt x="0" y="1094"/>
                  </a:lnTo>
                  <a:lnTo>
                    <a:pt x="0" y="1094"/>
                  </a:lnTo>
                  <a:lnTo>
                    <a:pt x="0" y="1085"/>
                  </a:lnTo>
                  <a:lnTo>
                    <a:pt x="9" y="1076"/>
                  </a:lnTo>
                  <a:lnTo>
                    <a:pt x="18" y="1068"/>
                  </a:lnTo>
                  <a:lnTo>
                    <a:pt x="106" y="972"/>
                  </a:lnTo>
                  <a:lnTo>
                    <a:pt x="168" y="859"/>
                  </a:lnTo>
                  <a:lnTo>
                    <a:pt x="204" y="721"/>
                  </a:lnTo>
                  <a:lnTo>
                    <a:pt x="212" y="556"/>
                  </a:lnTo>
                  <a:lnTo>
                    <a:pt x="204" y="399"/>
                  </a:lnTo>
                  <a:lnTo>
                    <a:pt x="168" y="269"/>
                  </a:lnTo>
                  <a:lnTo>
                    <a:pt x="124" y="165"/>
                  </a:lnTo>
                  <a:lnTo>
                    <a:pt x="71" y="96"/>
                  </a:lnTo>
                  <a:lnTo>
                    <a:pt x="9" y="35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9"/>
                  </a:lnTo>
                  <a:lnTo>
                    <a:pt x="9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1"/>
            <p:cNvSpPr>
              <a:spLocks/>
            </p:cNvSpPr>
            <p:nvPr/>
          </p:nvSpPr>
          <p:spPr bwMode="auto">
            <a:xfrm>
              <a:off x="21601" y="4277"/>
              <a:ext cx="743" cy="1016"/>
            </a:xfrm>
            <a:custGeom>
              <a:avLst/>
              <a:gdLst/>
              <a:ahLst/>
              <a:cxnLst>
                <a:cxn ang="0">
                  <a:pos x="257" y="9"/>
                </a:cxn>
                <a:cxn ang="0">
                  <a:pos x="310" y="44"/>
                </a:cxn>
                <a:cxn ang="0">
                  <a:pos x="345" y="96"/>
                </a:cxn>
                <a:cxn ang="0">
                  <a:pos x="345" y="148"/>
                </a:cxn>
                <a:cxn ang="0">
                  <a:pos x="336" y="182"/>
                </a:cxn>
                <a:cxn ang="0">
                  <a:pos x="310" y="243"/>
                </a:cxn>
                <a:cxn ang="0">
                  <a:pos x="239" y="469"/>
                </a:cxn>
                <a:cxn ang="0">
                  <a:pos x="239" y="573"/>
                </a:cxn>
                <a:cxn ang="0">
                  <a:pos x="248" y="625"/>
                </a:cxn>
                <a:cxn ang="0">
                  <a:pos x="274" y="660"/>
                </a:cxn>
                <a:cxn ang="0">
                  <a:pos x="327" y="677"/>
                </a:cxn>
                <a:cxn ang="0">
                  <a:pos x="460" y="616"/>
                </a:cxn>
                <a:cxn ang="0">
                  <a:pos x="513" y="547"/>
                </a:cxn>
                <a:cxn ang="0">
                  <a:pos x="601" y="200"/>
                </a:cxn>
                <a:cxn ang="0">
                  <a:pos x="619" y="122"/>
                </a:cxn>
                <a:cxn ang="0">
                  <a:pos x="628" y="78"/>
                </a:cxn>
                <a:cxn ang="0">
                  <a:pos x="637" y="52"/>
                </a:cxn>
                <a:cxn ang="0">
                  <a:pos x="672" y="26"/>
                </a:cxn>
                <a:cxn ang="0">
                  <a:pos x="707" y="26"/>
                </a:cxn>
                <a:cxn ang="0">
                  <a:pos x="734" y="44"/>
                </a:cxn>
                <a:cxn ang="0">
                  <a:pos x="743" y="70"/>
                </a:cxn>
                <a:cxn ang="0">
                  <a:pos x="734" y="87"/>
                </a:cxn>
                <a:cxn ang="0">
                  <a:pos x="575" y="695"/>
                </a:cxn>
                <a:cxn ang="0">
                  <a:pos x="442" y="920"/>
                </a:cxn>
                <a:cxn ang="0">
                  <a:pos x="204" y="1016"/>
                </a:cxn>
                <a:cxn ang="0">
                  <a:pos x="62" y="946"/>
                </a:cxn>
                <a:cxn ang="0">
                  <a:pos x="44" y="842"/>
                </a:cxn>
                <a:cxn ang="0">
                  <a:pos x="71" y="799"/>
                </a:cxn>
                <a:cxn ang="0">
                  <a:pos x="106" y="781"/>
                </a:cxn>
                <a:cxn ang="0">
                  <a:pos x="133" y="781"/>
                </a:cxn>
                <a:cxn ang="0">
                  <a:pos x="159" y="790"/>
                </a:cxn>
                <a:cxn ang="0">
                  <a:pos x="186" y="807"/>
                </a:cxn>
                <a:cxn ang="0">
                  <a:pos x="177" y="860"/>
                </a:cxn>
                <a:cxn ang="0">
                  <a:pos x="151" y="894"/>
                </a:cxn>
                <a:cxn ang="0">
                  <a:pos x="106" y="912"/>
                </a:cxn>
                <a:cxn ang="0">
                  <a:pos x="106" y="938"/>
                </a:cxn>
                <a:cxn ang="0">
                  <a:pos x="151" y="972"/>
                </a:cxn>
                <a:cxn ang="0">
                  <a:pos x="195" y="981"/>
                </a:cxn>
                <a:cxn ang="0">
                  <a:pos x="274" y="964"/>
                </a:cxn>
                <a:cxn ang="0">
                  <a:pos x="380" y="886"/>
                </a:cxn>
                <a:cxn ang="0">
                  <a:pos x="460" y="721"/>
                </a:cxn>
                <a:cxn ang="0">
                  <a:pos x="416" y="695"/>
                </a:cxn>
                <a:cxn ang="0">
                  <a:pos x="265" y="703"/>
                </a:cxn>
                <a:cxn ang="0">
                  <a:pos x="168" y="651"/>
                </a:cxn>
                <a:cxn ang="0">
                  <a:pos x="133" y="521"/>
                </a:cxn>
                <a:cxn ang="0">
                  <a:pos x="151" y="399"/>
                </a:cxn>
                <a:cxn ang="0">
                  <a:pos x="221" y="200"/>
                </a:cxn>
                <a:cxn ang="0">
                  <a:pos x="248" y="130"/>
                </a:cxn>
                <a:cxn ang="0">
                  <a:pos x="248" y="70"/>
                </a:cxn>
                <a:cxn ang="0">
                  <a:pos x="239" y="44"/>
                </a:cxn>
                <a:cxn ang="0">
                  <a:pos x="221" y="35"/>
                </a:cxn>
                <a:cxn ang="0">
                  <a:pos x="168" y="44"/>
                </a:cxn>
                <a:cxn ang="0">
                  <a:pos x="80" y="139"/>
                </a:cxn>
                <a:cxn ang="0">
                  <a:pos x="44" y="243"/>
                </a:cxn>
                <a:cxn ang="0">
                  <a:pos x="36" y="261"/>
                </a:cxn>
                <a:cxn ang="0">
                  <a:pos x="18" y="261"/>
                </a:cxn>
                <a:cxn ang="0">
                  <a:pos x="9" y="252"/>
                </a:cxn>
                <a:cxn ang="0">
                  <a:pos x="9" y="226"/>
                </a:cxn>
                <a:cxn ang="0">
                  <a:pos x="53" y="122"/>
                </a:cxn>
                <a:cxn ang="0">
                  <a:pos x="151" y="17"/>
                </a:cxn>
              </a:cxnLst>
              <a:rect l="0" t="0" r="r" b="b"/>
              <a:pathLst>
                <a:path w="743" h="1016">
                  <a:moveTo>
                    <a:pt x="212" y="0"/>
                  </a:moveTo>
                  <a:lnTo>
                    <a:pt x="257" y="9"/>
                  </a:lnTo>
                  <a:lnTo>
                    <a:pt x="283" y="17"/>
                  </a:lnTo>
                  <a:lnTo>
                    <a:pt x="310" y="44"/>
                  </a:lnTo>
                  <a:lnTo>
                    <a:pt x="327" y="70"/>
                  </a:lnTo>
                  <a:lnTo>
                    <a:pt x="345" y="96"/>
                  </a:lnTo>
                  <a:lnTo>
                    <a:pt x="345" y="130"/>
                  </a:lnTo>
                  <a:lnTo>
                    <a:pt x="345" y="148"/>
                  </a:lnTo>
                  <a:lnTo>
                    <a:pt x="345" y="165"/>
                  </a:lnTo>
                  <a:lnTo>
                    <a:pt x="336" y="182"/>
                  </a:lnTo>
                  <a:lnTo>
                    <a:pt x="327" y="208"/>
                  </a:lnTo>
                  <a:lnTo>
                    <a:pt x="310" y="243"/>
                  </a:lnTo>
                  <a:lnTo>
                    <a:pt x="265" y="373"/>
                  </a:lnTo>
                  <a:lnTo>
                    <a:pt x="239" y="469"/>
                  </a:lnTo>
                  <a:lnTo>
                    <a:pt x="230" y="556"/>
                  </a:lnTo>
                  <a:lnTo>
                    <a:pt x="239" y="573"/>
                  </a:lnTo>
                  <a:lnTo>
                    <a:pt x="239" y="599"/>
                  </a:lnTo>
                  <a:lnTo>
                    <a:pt x="248" y="625"/>
                  </a:lnTo>
                  <a:lnTo>
                    <a:pt x="257" y="642"/>
                  </a:lnTo>
                  <a:lnTo>
                    <a:pt x="274" y="660"/>
                  </a:lnTo>
                  <a:lnTo>
                    <a:pt x="301" y="677"/>
                  </a:lnTo>
                  <a:lnTo>
                    <a:pt x="327" y="677"/>
                  </a:lnTo>
                  <a:lnTo>
                    <a:pt x="407" y="660"/>
                  </a:lnTo>
                  <a:lnTo>
                    <a:pt x="460" y="616"/>
                  </a:lnTo>
                  <a:lnTo>
                    <a:pt x="495" y="573"/>
                  </a:lnTo>
                  <a:lnTo>
                    <a:pt x="513" y="547"/>
                  </a:lnTo>
                  <a:lnTo>
                    <a:pt x="584" y="261"/>
                  </a:lnTo>
                  <a:lnTo>
                    <a:pt x="601" y="200"/>
                  </a:lnTo>
                  <a:lnTo>
                    <a:pt x="610" y="139"/>
                  </a:lnTo>
                  <a:lnTo>
                    <a:pt x="619" y="122"/>
                  </a:lnTo>
                  <a:lnTo>
                    <a:pt x="628" y="96"/>
                  </a:lnTo>
                  <a:lnTo>
                    <a:pt x="628" y="78"/>
                  </a:lnTo>
                  <a:lnTo>
                    <a:pt x="637" y="61"/>
                  </a:lnTo>
                  <a:lnTo>
                    <a:pt x="637" y="52"/>
                  </a:lnTo>
                  <a:lnTo>
                    <a:pt x="654" y="35"/>
                  </a:lnTo>
                  <a:lnTo>
                    <a:pt x="672" y="26"/>
                  </a:lnTo>
                  <a:lnTo>
                    <a:pt x="698" y="17"/>
                  </a:lnTo>
                  <a:lnTo>
                    <a:pt x="707" y="26"/>
                  </a:lnTo>
                  <a:lnTo>
                    <a:pt x="725" y="35"/>
                  </a:lnTo>
                  <a:lnTo>
                    <a:pt x="734" y="44"/>
                  </a:lnTo>
                  <a:lnTo>
                    <a:pt x="743" y="61"/>
                  </a:lnTo>
                  <a:lnTo>
                    <a:pt x="743" y="70"/>
                  </a:lnTo>
                  <a:lnTo>
                    <a:pt x="743" y="78"/>
                  </a:lnTo>
                  <a:lnTo>
                    <a:pt x="734" y="87"/>
                  </a:lnTo>
                  <a:lnTo>
                    <a:pt x="734" y="96"/>
                  </a:lnTo>
                  <a:lnTo>
                    <a:pt x="575" y="695"/>
                  </a:lnTo>
                  <a:lnTo>
                    <a:pt x="522" y="816"/>
                  </a:lnTo>
                  <a:lnTo>
                    <a:pt x="442" y="920"/>
                  </a:lnTo>
                  <a:lnTo>
                    <a:pt x="327" y="990"/>
                  </a:lnTo>
                  <a:lnTo>
                    <a:pt x="204" y="1016"/>
                  </a:lnTo>
                  <a:lnTo>
                    <a:pt x="115" y="998"/>
                  </a:lnTo>
                  <a:lnTo>
                    <a:pt x="62" y="946"/>
                  </a:lnTo>
                  <a:lnTo>
                    <a:pt x="36" y="877"/>
                  </a:lnTo>
                  <a:lnTo>
                    <a:pt x="44" y="842"/>
                  </a:lnTo>
                  <a:lnTo>
                    <a:pt x="53" y="816"/>
                  </a:lnTo>
                  <a:lnTo>
                    <a:pt x="71" y="799"/>
                  </a:lnTo>
                  <a:lnTo>
                    <a:pt x="89" y="790"/>
                  </a:lnTo>
                  <a:lnTo>
                    <a:pt x="106" y="781"/>
                  </a:lnTo>
                  <a:lnTo>
                    <a:pt x="124" y="781"/>
                  </a:lnTo>
                  <a:lnTo>
                    <a:pt x="133" y="781"/>
                  </a:lnTo>
                  <a:lnTo>
                    <a:pt x="151" y="781"/>
                  </a:lnTo>
                  <a:lnTo>
                    <a:pt x="159" y="790"/>
                  </a:lnTo>
                  <a:lnTo>
                    <a:pt x="177" y="799"/>
                  </a:lnTo>
                  <a:lnTo>
                    <a:pt x="186" y="807"/>
                  </a:lnTo>
                  <a:lnTo>
                    <a:pt x="186" y="833"/>
                  </a:lnTo>
                  <a:lnTo>
                    <a:pt x="177" y="860"/>
                  </a:lnTo>
                  <a:lnTo>
                    <a:pt x="168" y="877"/>
                  </a:lnTo>
                  <a:lnTo>
                    <a:pt x="151" y="894"/>
                  </a:lnTo>
                  <a:lnTo>
                    <a:pt x="133" y="912"/>
                  </a:lnTo>
                  <a:lnTo>
                    <a:pt x="106" y="912"/>
                  </a:lnTo>
                  <a:lnTo>
                    <a:pt x="89" y="920"/>
                  </a:lnTo>
                  <a:lnTo>
                    <a:pt x="106" y="938"/>
                  </a:lnTo>
                  <a:lnTo>
                    <a:pt x="124" y="955"/>
                  </a:lnTo>
                  <a:lnTo>
                    <a:pt x="151" y="972"/>
                  </a:lnTo>
                  <a:lnTo>
                    <a:pt x="168" y="972"/>
                  </a:lnTo>
                  <a:lnTo>
                    <a:pt x="195" y="981"/>
                  </a:lnTo>
                  <a:lnTo>
                    <a:pt x="204" y="981"/>
                  </a:lnTo>
                  <a:lnTo>
                    <a:pt x="274" y="964"/>
                  </a:lnTo>
                  <a:lnTo>
                    <a:pt x="336" y="929"/>
                  </a:lnTo>
                  <a:lnTo>
                    <a:pt x="380" y="886"/>
                  </a:lnTo>
                  <a:lnTo>
                    <a:pt x="433" y="799"/>
                  </a:lnTo>
                  <a:lnTo>
                    <a:pt x="460" y="721"/>
                  </a:lnTo>
                  <a:lnTo>
                    <a:pt x="486" y="642"/>
                  </a:lnTo>
                  <a:lnTo>
                    <a:pt x="416" y="695"/>
                  </a:lnTo>
                  <a:lnTo>
                    <a:pt x="327" y="712"/>
                  </a:lnTo>
                  <a:lnTo>
                    <a:pt x="265" y="703"/>
                  </a:lnTo>
                  <a:lnTo>
                    <a:pt x="212" y="686"/>
                  </a:lnTo>
                  <a:lnTo>
                    <a:pt x="168" y="651"/>
                  </a:lnTo>
                  <a:lnTo>
                    <a:pt x="142" y="599"/>
                  </a:lnTo>
                  <a:lnTo>
                    <a:pt x="133" y="521"/>
                  </a:lnTo>
                  <a:lnTo>
                    <a:pt x="133" y="469"/>
                  </a:lnTo>
                  <a:lnTo>
                    <a:pt x="151" y="399"/>
                  </a:lnTo>
                  <a:lnTo>
                    <a:pt x="186" y="304"/>
                  </a:lnTo>
                  <a:lnTo>
                    <a:pt x="221" y="200"/>
                  </a:lnTo>
                  <a:lnTo>
                    <a:pt x="239" y="165"/>
                  </a:lnTo>
                  <a:lnTo>
                    <a:pt x="248" y="130"/>
                  </a:lnTo>
                  <a:lnTo>
                    <a:pt x="248" y="87"/>
                  </a:lnTo>
                  <a:lnTo>
                    <a:pt x="248" y="70"/>
                  </a:lnTo>
                  <a:lnTo>
                    <a:pt x="248" y="52"/>
                  </a:lnTo>
                  <a:lnTo>
                    <a:pt x="239" y="44"/>
                  </a:lnTo>
                  <a:lnTo>
                    <a:pt x="230" y="44"/>
                  </a:lnTo>
                  <a:lnTo>
                    <a:pt x="221" y="35"/>
                  </a:lnTo>
                  <a:lnTo>
                    <a:pt x="212" y="35"/>
                  </a:lnTo>
                  <a:lnTo>
                    <a:pt x="168" y="44"/>
                  </a:lnTo>
                  <a:lnTo>
                    <a:pt x="124" y="78"/>
                  </a:lnTo>
                  <a:lnTo>
                    <a:pt x="80" y="139"/>
                  </a:lnTo>
                  <a:lnTo>
                    <a:pt x="44" y="234"/>
                  </a:lnTo>
                  <a:lnTo>
                    <a:pt x="44" y="243"/>
                  </a:lnTo>
                  <a:lnTo>
                    <a:pt x="36" y="252"/>
                  </a:lnTo>
                  <a:lnTo>
                    <a:pt x="36" y="261"/>
                  </a:lnTo>
                  <a:lnTo>
                    <a:pt x="27" y="261"/>
                  </a:lnTo>
                  <a:lnTo>
                    <a:pt x="18" y="261"/>
                  </a:lnTo>
                  <a:lnTo>
                    <a:pt x="9" y="261"/>
                  </a:lnTo>
                  <a:lnTo>
                    <a:pt x="9" y="252"/>
                  </a:lnTo>
                  <a:lnTo>
                    <a:pt x="0" y="243"/>
                  </a:lnTo>
                  <a:lnTo>
                    <a:pt x="9" y="226"/>
                  </a:lnTo>
                  <a:lnTo>
                    <a:pt x="27" y="174"/>
                  </a:lnTo>
                  <a:lnTo>
                    <a:pt x="53" y="122"/>
                  </a:lnTo>
                  <a:lnTo>
                    <a:pt x="89" y="61"/>
                  </a:lnTo>
                  <a:lnTo>
                    <a:pt x="151" y="17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2"/>
            <p:cNvSpPr>
              <a:spLocks/>
            </p:cNvSpPr>
            <p:nvPr/>
          </p:nvSpPr>
          <p:spPr bwMode="auto">
            <a:xfrm>
              <a:off x="22476" y="3669"/>
              <a:ext cx="504" cy="738"/>
            </a:xfrm>
            <a:custGeom>
              <a:avLst/>
              <a:gdLst/>
              <a:ahLst/>
              <a:cxnLst>
                <a:cxn ang="0">
                  <a:pos x="336" y="18"/>
                </a:cxn>
                <a:cxn ang="0">
                  <a:pos x="477" y="131"/>
                </a:cxn>
                <a:cxn ang="0">
                  <a:pos x="486" y="287"/>
                </a:cxn>
                <a:cxn ang="0">
                  <a:pos x="398" y="408"/>
                </a:cxn>
                <a:cxn ang="0">
                  <a:pos x="292" y="495"/>
                </a:cxn>
                <a:cxn ang="0">
                  <a:pos x="186" y="573"/>
                </a:cxn>
                <a:cxn ang="0">
                  <a:pos x="318" y="643"/>
                </a:cxn>
                <a:cxn ang="0">
                  <a:pos x="354" y="643"/>
                </a:cxn>
                <a:cxn ang="0">
                  <a:pos x="398" y="643"/>
                </a:cxn>
                <a:cxn ang="0">
                  <a:pos x="433" y="634"/>
                </a:cxn>
                <a:cxn ang="0">
                  <a:pos x="442" y="599"/>
                </a:cxn>
                <a:cxn ang="0">
                  <a:pos x="460" y="556"/>
                </a:cxn>
                <a:cxn ang="0">
                  <a:pos x="504" y="530"/>
                </a:cxn>
                <a:cxn ang="0">
                  <a:pos x="468" y="738"/>
                </a:cxn>
                <a:cxn ang="0">
                  <a:pos x="0" y="721"/>
                </a:cxn>
                <a:cxn ang="0">
                  <a:pos x="0" y="695"/>
                </a:cxn>
                <a:cxn ang="0">
                  <a:pos x="283" y="426"/>
                </a:cxn>
                <a:cxn ang="0">
                  <a:pos x="371" y="304"/>
                </a:cxn>
                <a:cxn ang="0">
                  <a:pos x="380" y="148"/>
                </a:cxn>
                <a:cxn ang="0">
                  <a:pos x="292" y="53"/>
                </a:cxn>
                <a:cxn ang="0">
                  <a:pos x="159" y="53"/>
                </a:cxn>
                <a:cxn ang="0">
                  <a:pos x="53" y="139"/>
                </a:cxn>
                <a:cxn ang="0">
                  <a:pos x="97" y="157"/>
                </a:cxn>
                <a:cxn ang="0">
                  <a:pos x="115" y="174"/>
                </a:cxn>
                <a:cxn ang="0">
                  <a:pos x="115" y="200"/>
                </a:cxn>
                <a:cxn ang="0">
                  <a:pos x="106" y="244"/>
                </a:cxn>
                <a:cxn ang="0">
                  <a:pos x="80" y="261"/>
                </a:cxn>
                <a:cxn ang="0">
                  <a:pos x="53" y="261"/>
                </a:cxn>
                <a:cxn ang="0">
                  <a:pos x="27" y="252"/>
                </a:cxn>
                <a:cxn ang="0">
                  <a:pos x="0" y="226"/>
                </a:cxn>
                <a:cxn ang="0">
                  <a:pos x="18" y="122"/>
                </a:cxn>
                <a:cxn ang="0">
                  <a:pos x="141" y="18"/>
                </a:cxn>
              </a:cxnLst>
              <a:rect l="0" t="0" r="r" b="b"/>
              <a:pathLst>
                <a:path w="504" h="738">
                  <a:moveTo>
                    <a:pt x="230" y="0"/>
                  </a:moveTo>
                  <a:lnTo>
                    <a:pt x="336" y="18"/>
                  </a:lnTo>
                  <a:lnTo>
                    <a:pt x="424" y="61"/>
                  </a:lnTo>
                  <a:lnTo>
                    <a:pt x="477" y="131"/>
                  </a:lnTo>
                  <a:lnTo>
                    <a:pt x="504" y="217"/>
                  </a:lnTo>
                  <a:lnTo>
                    <a:pt x="486" y="287"/>
                  </a:lnTo>
                  <a:lnTo>
                    <a:pt x="451" y="348"/>
                  </a:lnTo>
                  <a:lnTo>
                    <a:pt x="398" y="408"/>
                  </a:lnTo>
                  <a:lnTo>
                    <a:pt x="336" y="452"/>
                  </a:lnTo>
                  <a:lnTo>
                    <a:pt x="292" y="495"/>
                  </a:lnTo>
                  <a:lnTo>
                    <a:pt x="239" y="530"/>
                  </a:lnTo>
                  <a:lnTo>
                    <a:pt x="186" y="573"/>
                  </a:lnTo>
                  <a:lnTo>
                    <a:pt x="115" y="643"/>
                  </a:lnTo>
                  <a:lnTo>
                    <a:pt x="318" y="643"/>
                  </a:lnTo>
                  <a:lnTo>
                    <a:pt x="336" y="643"/>
                  </a:lnTo>
                  <a:lnTo>
                    <a:pt x="354" y="643"/>
                  </a:lnTo>
                  <a:lnTo>
                    <a:pt x="380" y="643"/>
                  </a:lnTo>
                  <a:lnTo>
                    <a:pt x="398" y="643"/>
                  </a:lnTo>
                  <a:lnTo>
                    <a:pt x="424" y="634"/>
                  </a:lnTo>
                  <a:lnTo>
                    <a:pt x="433" y="634"/>
                  </a:lnTo>
                  <a:lnTo>
                    <a:pt x="442" y="625"/>
                  </a:lnTo>
                  <a:lnTo>
                    <a:pt x="442" y="599"/>
                  </a:lnTo>
                  <a:lnTo>
                    <a:pt x="451" y="573"/>
                  </a:lnTo>
                  <a:lnTo>
                    <a:pt x="460" y="556"/>
                  </a:lnTo>
                  <a:lnTo>
                    <a:pt x="460" y="530"/>
                  </a:lnTo>
                  <a:lnTo>
                    <a:pt x="504" y="530"/>
                  </a:lnTo>
                  <a:lnTo>
                    <a:pt x="504" y="530"/>
                  </a:lnTo>
                  <a:lnTo>
                    <a:pt x="468" y="738"/>
                  </a:lnTo>
                  <a:lnTo>
                    <a:pt x="0" y="738"/>
                  </a:lnTo>
                  <a:lnTo>
                    <a:pt x="0" y="721"/>
                  </a:lnTo>
                  <a:lnTo>
                    <a:pt x="0" y="704"/>
                  </a:lnTo>
                  <a:lnTo>
                    <a:pt x="0" y="695"/>
                  </a:lnTo>
                  <a:lnTo>
                    <a:pt x="9" y="695"/>
                  </a:lnTo>
                  <a:lnTo>
                    <a:pt x="283" y="426"/>
                  </a:lnTo>
                  <a:lnTo>
                    <a:pt x="327" y="374"/>
                  </a:lnTo>
                  <a:lnTo>
                    <a:pt x="371" y="304"/>
                  </a:lnTo>
                  <a:lnTo>
                    <a:pt x="389" y="217"/>
                  </a:lnTo>
                  <a:lnTo>
                    <a:pt x="380" y="148"/>
                  </a:lnTo>
                  <a:lnTo>
                    <a:pt x="345" y="96"/>
                  </a:lnTo>
                  <a:lnTo>
                    <a:pt x="292" y="53"/>
                  </a:lnTo>
                  <a:lnTo>
                    <a:pt x="212" y="44"/>
                  </a:lnTo>
                  <a:lnTo>
                    <a:pt x="159" y="53"/>
                  </a:lnTo>
                  <a:lnTo>
                    <a:pt x="97" y="79"/>
                  </a:lnTo>
                  <a:lnTo>
                    <a:pt x="53" y="139"/>
                  </a:lnTo>
                  <a:lnTo>
                    <a:pt x="80" y="148"/>
                  </a:lnTo>
                  <a:lnTo>
                    <a:pt x="97" y="157"/>
                  </a:lnTo>
                  <a:lnTo>
                    <a:pt x="106" y="165"/>
                  </a:lnTo>
                  <a:lnTo>
                    <a:pt x="115" y="174"/>
                  </a:lnTo>
                  <a:lnTo>
                    <a:pt x="115" y="191"/>
                  </a:lnTo>
                  <a:lnTo>
                    <a:pt x="115" y="200"/>
                  </a:lnTo>
                  <a:lnTo>
                    <a:pt x="115" y="226"/>
                  </a:lnTo>
                  <a:lnTo>
                    <a:pt x="106" y="244"/>
                  </a:lnTo>
                  <a:lnTo>
                    <a:pt x="88" y="252"/>
                  </a:lnTo>
                  <a:lnTo>
                    <a:pt x="80" y="261"/>
                  </a:lnTo>
                  <a:lnTo>
                    <a:pt x="62" y="261"/>
                  </a:lnTo>
                  <a:lnTo>
                    <a:pt x="53" y="261"/>
                  </a:lnTo>
                  <a:lnTo>
                    <a:pt x="35" y="261"/>
                  </a:lnTo>
                  <a:lnTo>
                    <a:pt x="27" y="252"/>
                  </a:lnTo>
                  <a:lnTo>
                    <a:pt x="9" y="244"/>
                  </a:lnTo>
                  <a:lnTo>
                    <a:pt x="0" y="226"/>
                  </a:lnTo>
                  <a:lnTo>
                    <a:pt x="0" y="200"/>
                  </a:lnTo>
                  <a:lnTo>
                    <a:pt x="18" y="122"/>
                  </a:lnTo>
                  <a:lnTo>
                    <a:pt x="62" y="61"/>
                  </a:lnTo>
                  <a:lnTo>
                    <a:pt x="141" y="18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23157" y="3652"/>
              <a:ext cx="653" cy="773"/>
            </a:xfrm>
            <a:custGeom>
              <a:avLst/>
              <a:gdLst/>
              <a:ahLst/>
              <a:cxnLst>
                <a:cxn ang="0">
                  <a:pos x="432" y="0"/>
                </a:cxn>
                <a:cxn ang="0">
                  <a:pos x="494" y="0"/>
                </a:cxn>
                <a:cxn ang="0">
                  <a:pos x="547" y="0"/>
                </a:cxn>
                <a:cxn ang="0">
                  <a:pos x="618" y="0"/>
                </a:cxn>
                <a:cxn ang="0">
                  <a:pos x="653" y="0"/>
                </a:cxn>
                <a:cxn ang="0">
                  <a:pos x="653" y="9"/>
                </a:cxn>
                <a:cxn ang="0">
                  <a:pos x="645" y="35"/>
                </a:cxn>
                <a:cxn ang="0">
                  <a:pos x="627" y="35"/>
                </a:cxn>
                <a:cxn ang="0">
                  <a:pos x="583" y="43"/>
                </a:cxn>
                <a:cxn ang="0">
                  <a:pos x="565" y="61"/>
                </a:cxn>
                <a:cxn ang="0">
                  <a:pos x="424" y="599"/>
                </a:cxn>
                <a:cxn ang="0">
                  <a:pos x="326" y="729"/>
                </a:cxn>
                <a:cxn ang="0">
                  <a:pos x="159" y="773"/>
                </a:cxn>
                <a:cxn ang="0">
                  <a:pos x="17" y="721"/>
                </a:cxn>
                <a:cxn ang="0">
                  <a:pos x="0" y="625"/>
                </a:cxn>
                <a:cxn ang="0">
                  <a:pos x="26" y="590"/>
                </a:cxn>
                <a:cxn ang="0">
                  <a:pos x="53" y="564"/>
                </a:cxn>
                <a:cxn ang="0">
                  <a:pos x="88" y="573"/>
                </a:cxn>
                <a:cxn ang="0">
                  <a:pos x="123" y="590"/>
                </a:cxn>
                <a:cxn ang="0">
                  <a:pos x="123" y="625"/>
                </a:cxn>
                <a:cxn ang="0">
                  <a:pos x="106" y="660"/>
                </a:cxn>
                <a:cxn ang="0">
                  <a:pos x="70" y="686"/>
                </a:cxn>
                <a:cxn ang="0">
                  <a:pos x="61" y="712"/>
                </a:cxn>
                <a:cxn ang="0">
                  <a:pos x="106" y="738"/>
                </a:cxn>
                <a:cxn ang="0">
                  <a:pos x="141" y="747"/>
                </a:cxn>
                <a:cxn ang="0">
                  <a:pos x="229" y="721"/>
                </a:cxn>
                <a:cxn ang="0">
                  <a:pos x="326" y="590"/>
                </a:cxn>
                <a:cxn ang="0">
                  <a:pos x="459" y="70"/>
                </a:cxn>
                <a:cxn ang="0">
                  <a:pos x="459" y="61"/>
                </a:cxn>
                <a:cxn ang="0">
                  <a:pos x="450" y="43"/>
                </a:cxn>
                <a:cxn ang="0">
                  <a:pos x="424" y="43"/>
                </a:cxn>
                <a:cxn ang="0">
                  <a:pos x="388" y="35"/>
                </a:cxn>
                <a:cxn ang="0">
                  <a:pos x="344" y="35"/>
                </a:cxn>
                <a:cxn ang="0">
                  <a:pos x="318" y="26"/>
                </a:cxn>
                <a:cxn ang="0">
                  <a:pos x="326" y="9"/>
                </a:cxn>
                <a:cxn ang="0">
                  <a:pos x="335" y="0"/>
                </a:cxn>
              </a:cxnLst>
              <a:rect l="0" t="0" r="r" b="b"/>
              <a:pathLst>
                <a:path w="653" h="773">
                  <a:moveTo>
                    <a:pt x="344" y="0"/>
                  </a:moveTo>
                  <a:lnTo>
                    <a:pt x="432" y="0"/>
                  </a:lnTo>
                  <a:lnTo>
                    <a:pt x="459" y="0"/>
                  </a:lnTo>
                  <a:lnTo>
                    <a:pt x="494" y="0"/>
                  </a:lnTo>
                  <a:lnTo>
                    <a:pt x="521" y="0"/>
                  </a:lnTo>
                  <a:lnTo>
                    <a:pt x="547" y="0"/>
                  </a:lnTo>
                  <a:lnTo>
                    <a:pt x="583" y="0"/>
                  </a:lnTo>
                  <a:lnTo>
                    <a:pt x="618" y="0"/>
                  </a:lnTo>
                  <a:lnTo>
                    <a:pt x="645" y="0"/>
                  </a:lnTo>
                  <a:lnTo>
                    <a:pt x="653" y="0"/>
                  </a:lnTo>
                  <a:lnTo>
                    <a:pt x="653" y="0"/>
                  </a:lnTo>
                  <a:lnTo>
                    <a:pt x="653" y="9"/>
                  </a:lnTo>
                  <a:lnTo>
                    <a:pt x="653" y="26"/>
                  </a:lnTo>
                  <a:lnTo>
                    <a:pt x="645" y="35"/>
                  </a:lnTo>
                  <a:lnTo>
                    <a:pt x="636" y="35"/>
                  </a:lnTo>
                  <a:lnTo>
                    <a:pt x="627" y="35"/>
                  </a:lnTo>
                  <a:lnTo>
                    <a:pt x="600" y="35"/>
                  </a:lnTo>
                  <a:lnTo>
                    <a:pt x="583" y="43"/>
                  </a:lnTo>
                  <a:lnTo>
                    <a:pt x="565" y="52"/>
                  </a:lnTo>
                  <a:lnTo>
                    <a:pt x="565" y="61"/>
                  </a:lnTo>
                  <a:lnTo>
                    <a:pt x="556" y="78"/>
                  </a:lnTo>
                  <a:lnTo>
                    <a:pt x="424" y="599"/>
                  </a:lnTo>
                  <a:lnTo>
                    <a:pt x="388" y="669"/>
                  </a:lnTo>
                  <a:lnTo>
                    <a:pt x="326" y="729"/>
                  </a:lnTo>
                  <a:lnTo>
                    <a:pt x="247" y="764"/>
                  </a:lnTo>
                  <a:lnTo>
                    <a:pt x="159" y="773"/>
                  </a:lnTo>
                  <a:lnTo>
                    <a:pt x="79" y="755"/>
                  </a:lnTo>
                  <a:lnTo>
                    <a:pt x="17" y="721"/>
                  </a:lnTo>
                  <a:lnTo>
                    <a:pt x="0" y="651"/>
                  </a:lnTo>
                  <a:lnTo>
                    <a:pt x="0" y="625"/>
                  </a:lnTo>
                  <a:lnTo>
                    <a:pt x="8" y="599"/>
                  </a:lnTo>
                  <a:lnTo>
                    <a:pt x="26" y="590"/>
                  </a:lnTo>
                  <a:lnTo>
                    <a:pt x="35" y="573"/>
                  </a:lnTo>
                  <a:lnTo>
                    <a:pt x="53" y="564"/>
                  </a:lnTo>
                  <a:lnTo>
                    <a:pt x="70" y="564"/>
                  </a:lnTo>
                  <a:lnTo>
                    <a:pt x="88" y="573"/>
                  </a:lnTo>
                  <a:lnTo>
                    <a:pt x="106" y="582"/>
                  </a:lnTo>
                  <a:lnTo>
                    <a:pt x="123" y="590"/>
                  </a:lnTo>
                  <a:lnTo>
                    <a:pt x="123" y="616"/>
                  </a:lnTo>
                  <a:lnTo>
                    <a:pt x="123" y="625"/>
                  </a:lnTo>
                  <a:lnTo>
                    <a:pt x="114" y="642"/>
                  </a:lnTo>
                  <a:lnTo>
                    <a:pt x="106" y="660"/>
                  </a:lnTo>
                  <a:lnTo>
                    <a:pt x="97" y="669"/>
                  </a:lnTo>
                  <a:lnTo>
                    <a:pt x="70" y="686"/>
                  </a:lnTo>
                  <a:lnTo>
                    <a:pt x="44" y="686"/>
                  </a:lnTo>
                  <a:lnTo>
                    <a:pt x="61" y="712"/>
                  </a:lnTo>
                  <a:lnTo>
                    <a:pt x="79" y="729"/>
                  </a:lnTo>
                  <a:lnTo>
                    <a:pt x="106" y="738"/>
                  </a:lnTo>
                  <a:lnTo>
                    <a:pt x="123" y="738"/>
                  </a:lnTo>
                  <a:lnTo>
                    <a:pt x="141" y="747"/>
                  </a:lnTo>
                  <a:lnTo>
                    <a:pt x="159" y="747"/>
                  </a:lnTo>
                  <a:lnTo>
                    <a:pt x="229" y="721"/>
                  </a:lnTo>
                  <a:lnTo>
                    <a:pt x="291" y="669"/>
                  </a:lnTo>
                  <a:lnTo>
                    <a:pt x="326" y="590"/>
                  </a:lnTo>
                  <a:lnTo>
                    <a:pt x="450" y="87"/>
                  </a:lnTo>
                  <a:lnTo>
                    <a:pt x="459" y="70"/>
                  </a:lnTo>
                  <a:lnTo>
                    <a:pt x="459" y="70"/>
                  </a:lnTo>
                  <a:lnTo>
                    <a:pt x="459" y="61"/>
                  </a:lnTo>
                  <a:lnTo>
                    <a:pt x="459" y="52"/>
                  </a:lnTo>
                  <a:lnTo>
                    <a:pt x="450" y="43"/>
                  </a:lnTo>
                  <a:lnTo>
                    <a:pt x="441" y="43"/>
                  </a:lnTo>
                  <a:lnTo>
                    <a:pt x="424" y="43"/>
                  </a:lnTo>
                  <a:lnTo>
                    <a:pt x="397" y="35"/>
                  </a:lnTo>
                  <a:lnTo>
                    <a:pt x="388" y="35"/>
                  </a:lnTo>
                  <a:lnTo>
                    <a:pt x="362" y="35"/>
                  </a:lnTo>
                  <a:lnTo>
                    <a:pt x="344" y="35"/>
                  </a:lnTo>
                  <a:lnTo>
                    <a:pt x="326" y="35"/>
                  </a:lnTo>
                  <a:lnTo>
                    <a:pt x="318" y="26"/>
                  </a:lnTo>
                  <a:lnTo>
                    <a:pt x="318" y="17"/>
                  </a:lnTo>
                  <a:lnTo>
                    <a:pt x="326" y="9"/>
                  </a:lnTo>
                  <a:lnTo>
                    <a:pt x="326" y="0"/>
                  </a:lnTo>
                  <a:lnTo>
                    <a:pt x="335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4"/>
            <p:cNvSpPr>
              <a:spLocks/>
            </p:cNvSpPr>
            <p:nvPr/>
          </p:nvSpPr>
          <p:spPr bwMode="auto">
            <a:xfrm>
              <a:off x="23810" y="4043"/>
              <a:ext cx="416" cy="529"/>
            </a:xfrm>
            <a:custGeom>
              <a:avLst/>
              <a:gdLst/>
              <a:ahLst/>
              <a:cxnLst>
                <a:cxn ang="0">
                  <a:pos x="292" y="17"/>
                </a:cxn>
                <a:cxn ang="0">
                  <a:pos x="380" y="113"/>
                </a:cxn>
                <a:cxn ang="0">
                  <a:pos x="372" y="156"/>
                </a:cxn>
                <a:cxn ang="0">
                  <a:pos x="336" y="208"/>
                </a:cxn>
                <a:cxn ang="0">
                  <a:pos x="265" y="243"/>
                </a:cxn>
                <a:cxn ang="0">
                  <a:pos x="389" y="321"/>
                </a:cxn>
                <a:cxn ang="0">
                  <a:pos x="398" y="434"/>
                </a:cxn>
                <a:cxn ang="0">
                  <a:pos x="292" y="521"/>
                </a:cxn>
                <a:cxn ang="0">
                  <a:pos x="124" y="521"/>
                </a:cxn>
                <a:cxn ang="0">
                  <a:pos x="18" y="468"/>
                </a:cxn>
                <a:cxn ang="0">
                  <a:pos x="9" y="390"/>
                </a:cxn>
                <a:cxn ang="0">
                  <a:pos x="36" y="364"/>
                </a:cxn>
                <a:cxn ang="0">
                  <a:pos x="71" y="364"/>
                </a:cxn>
                <a:cxn ang="0">
                  <a:pos x="98" y="390"/>
                </a:cxn>
                <a:cxn ang="0">
                  <a:pos x="98" y="425"/>
                </a:cxn>
                <a:cxn ang="0">
                  <a:pos x="80" y="451"/>
                </a:cxn>
                <a:cxn ang="0">
                  <a:pos x="115" y="486"/>
                </a:cxn>
                <a:cxn ang="0">
                  <a:pos x="204" y="495"/>
                </a:cxn>
                <a:cxn ang="0">
                  <a:pos x="265" y="486"/>
                </a:cxn>
                <a:cxn ang="0">
                  <a:pos x="301" y="442"/>
                </a:cxn>
                <a:cxn ang="0">
                  <a:pos x="319" y="382"/>
                </a:cxn>
                <a:cxn ang="0">
                  <a:pos x="301" y="312"/>
                </a:cxn>
                <a:cxn ang="0">
                  <a:pos x="265" y="269"/>
                </a:cxn>
                <a:cxn ang="0">
                  <a:pos x="195" y="260"/>
                </a:cxn>
                <a:cxn ang="0">
                  <a:pos x="151" y="260"/>
                </a:cxn>
                <a:cxn ang="0">
                  <a:pos x="133" y="251"/>
                </a:cxn>
                <a:cxn ang="0">
                  <a:pos x="124" y="234"/>
                </a:cxn>
                <a:cxn ang="0">
                  <a:pos x="142" y="234"/>
                </a:cxn>
                <a:cxn ang="0">
                  <a:pos x="168" y="234"/>
                </a:cxn>
                <a:cxn ang="0">
                  <a:pos x="221" y="225"/>
                </a:cxn>
                <a:cxn ang="0">
                  <a:pos x="265" y="191"/>
                </a:cxn>
                <a:cxn ang="0">
                  <a:pos x="292" y="156"/>
                </a:cxn>
                <a:cxn ang="0">
                  <a:pos x="301" y="113"/>
                </a:cxn>
                <a:cxn ang="0">
                  <a:pos x="283" y="60"/>
                </a:cxn>
                <a:cxn ang="0">
                  <a:pos x="239" y="34"/>
                </a:cxn>
                <a:cxn ang="0">
                  <a:pos x="186" y="26"/>
                </a:cxn>
                <a:cxn ang="0">
                  <a:pos x="133" y="34"/>
                </a:cxn>
                <a:cxn ang="0">
                  <a:pos x="80" y="69"/>
                </a:cxn>
                <a:cxn ang="0">
                  <a:pos x="115" y="87"/>
                </a:cxn>
                <a:cxn ang="0">
                  <a:pos x="124" y="113"/>
                </a:cxn>
                <a:cxn ang="0">
                  <a:pos x="106" y="147"/>
                </a:cxn>
                <a:cxn ang="0">
                  <a:pos x="80" y="156"/>
                </a:cxn>
                <a:cxn ang="0">
                  <a:pos x="53" y="147"/>
                </a:cxn>
                <a:cxn ang="0">
                  <a:pos x="36" y="130"/>
                </a:cxn>
                <a:cxn ang="0">
                  <a:pos x="45" y="60"/>
                </a:cxn>
                <a:cxn ang="0">
                  <a:pos x="142" y="8"/>
                </a:cxn>
              </a:cxnLst>
              <a:rect l="0" t="0" r="r" b="b"/>
              <a:pathLst>
                <a:path w="416" h="529">
                  <a:moveTo>
                    <a:pt x="204" y="0"/>
                  </a:moveTo>
                  <a:lnTo>
                    <a:pt x="292" y="17"/>
                  </a:lnTo>
                  <a:lnTo>
                    <a:pt x="363" y="52"/>
                  </a:lnTo>
                  <a:lnTo>
                    <a:pt x="380" y="113"/>
                  </a:lnTo>
                  <a:lnTo>
                    <a:pt x="380" y="130"/>
                  </a:lnTo>
                  <a:lnTo>
                    <a:pt x="372" y="156"/>
                  </a:lnTo>
                  <a:lnTo>
                    <a:pt x="363" y="182"/>
                  </a:lnTo>
                  <a:lnTo>
                    <a:pt x="336" y="208"/>
                  </a:lnTo>
                  <a:lnTo>
                    <a:pt x="310" y="225"/>
                  </a:lnTo>
                  <a:lnTo>
                    <a:pt x="265" y="243"/>
                  </a:lnTo>
                  <a:lnTo>
                    <a:pt x="345" y="269"/>
                  </a:lnTo>
                  <a:lnTo>
                    <a:pt x="389" y="321"/>
                  </a:lnTo>
                  <a:lnTo>
                    <a:pt x="416" y="382"/>
                  </a:lnTo>
                  <a:lnTo>
                    <a:pt x="398" y="434"/>
                  </a:lnTo>
                  <a:lnTo>
                    <a:pt x="354" y="486"/>
                  </a:lnTo>
                  <a:lnTo>
                    <a:pt x="292" y="521"/>
                  </a:lnTo>
                  <a:lnTo>
                    <a:pt x="204" y="529"/>
                  </a:lnTo>
                  <a:lnTo>
                    <a:pt x="124" y="521"/>
                  </a:lnTo>
                  <a:lnTo>
                    <a:pt x="62" y="503"/>
                  </a:lnTo>
                  <a:lnTo>
                    <a:pt x="18" y="468"/>
                  </a:lnTo>
                  <a:lnTo>
                    <a:pt x="0" y="416"/>
                  </a:lnTo>
                  <a:lnTo>
                    <a:pt x="9" y="390"/>
                  </a:lnTo>
                  <a:lnTo>
                    <a:pt x="18" y="373"/>
                  </a:lnTo>
                  <a:lnTo>
                    <a:pt x="36" y="364"/>
                  </a:lnTo>
                  <a:lnTo>
                    <a:pt x="53" y="364"/>
                  </a:lnTo>
                  <a:lnTo>
                    <a:pt x="71" y="364"/>
                  </a:lnTo>
                  <a:lnTo>
                    <a:pt x="89" y="382"/>
                  </a:lnTo>
                  <a:lnTo>
                    <a:pt x="98" y="390"/>
                  </a:lnTo>
                  <a:lnTo>
                    <a:pt x="98" y="416"/>
                  </a:lnTo>
                  <a:lnTo>
                    <a:pt x="98" y="425"/>
                  </a:lnTo>
                  <a:lnTo>
                    <a:pt x="89" y="442"/>
                  </a:lnTo>
                  <a:lnTo>
                    <a:pt x="80" y="451"/>
                  </a:lnTo>
                  <a:lnTo>
                    <a:pt x="62" y="460"/>
                  </a:lnTo>
                  <a:lnTo>
                    <a:pt x="115" y="486"/>
                  </a:lnTo>
                  <a:lnTo>
                    <a:pt x="168" y="495"/>
                  </a:lnTo>
                  <a:lnTo>
                    <a:pt x="204" y="495"/>
                  </a:lnTo>
                  <a:lnTo>
                    <a:pt x="230" y="495"/>
                  </a:lnTo>
                  <a:lnTo>
                    <a:pt x="265" y="486"/>
                  </a:lnTo>
                  <a:lnTo>
                    <a:pt x="283" y="468"/>
                  </a:lnTo>
                  <a:lnTo>
                    <a:pt x="301" y="442"/>
                  </a:lnTo>
                  <a:lnTo>
                    <a:pt x="319" y="416"/>
                  </a:lnTo>
                  <a:lnTo>
                    <a:pt x="319" y="382"/>
                  </a:lnTo>
                  <a:lnTo>
                    <a:pt x="319" y="338"/>
                  </a:lnTo>
                  <a:lnTo>
                    <a:pt x="301" y="312"/>
                  </a:lnTo>
                  <a:lnTo>
                    <a:pt x="283" y="286"/>
                  </a:lnTo>
                  <a:lnTo>
                    <a:pt x="265" y="269"/>
                  </a:lnTo>
                  <a:lnTo>
                    <a:pt x="230" y="260"/>
                  </a:lnTo>
                  <a:lnTo>
                    <a:pt x="195" y="260"/>
                  </a:lnTo>
                  <a:lnTo>
                    <a:pt x="195" y="260"/>
                  </a:lnTo>
                  <a:lnTo>
                    <a:pt x="151" y="260"/>
                  </a:lnTo>
                  <a:lnTo>
                    <a:pt x="133" y="260"/>
                  </a:lnTo>
                  <a:lnTo>
                    <a:pt x="133" y="251"/>
                  </a:lnTo>
                  <a:lnTo>
                    <a:pt x="124" y="243"/>
                  </a:lnTo>
                  <a:lnTo>
                    <a:pt x="124" y="234"/>
                  </a:lnTo>
                  <a:lnTo>
                    <a:pt x="133" y="234"/>
                  </a:lnTo>
                  <a:lnTo>
                    <a:pt x="142" y="234"/>
                  </a:lnTo>
                  <a:lnTo>
                    <a:pt x="159" y="234"/>
                  </a:lnTo>
                  <a:lnTo>
                    <a:pt x="168" y="234"/>
                  </a:lnTo>
                  <a:lnTo>
                    <a:pt x="186" y="234"/>
                  </a:lnTo>
                  <a:lnTo>
                    <a:pt x="221" y="225"/>
                  </a:lnTo>
                  <a:lnTo>
                    <a:pt x="248" y="208"/>
                  </a:lnTo>
                  <a:lnTo>
                    <a:pt x="265" y="191"/>
                  </a:lnTo>
                  <a:lnTo>
                    <a:pt x="283" y="173"/>
                  </a:lnTo>
                  <a:lnTo>
                    <a:pt x="292" y="156"/>
                  </a:lnTo>
                  <a:lnTo>
                    <a:pt x="301" y="130"/>
                  </a:lnTo>
                  <a:lnTo>
                    <a:pt x="301" y="113"/>
                  </a:lnTo>
                  <a:lnTo>
                    <a:pt x="301" y="78"/>
                  </a:lnTo>
                  <a:lnTo>
                    <a:pt x="283" y="60"/>
                  </a:lnTo>
                  <a:lnTo>
                    <a:pt x="265" y="43"/>
                  </a:lnTo>
                  <a:lnTo>
                    <a:pt x="239" y="34"/>
                  </a:lnTo>
                  <a:lnTo>
                    <a:pt x="204" y="26"/>
                  </a:lnTo>
                  <a:lnTo>
                    <a:pt x="186" y="26"/>
                  </a:lnTo>
                  <a:lnTo>
                    <a:pt x="159" y="34"/>
                  </a:lnTo>
                  <a:lnTo>
                    <a:pt x="133" y="34"/>
                  </a:lnTo>
                  <a:lnTo>
                    <a:pt x="106" y="52"/>
                  </a:lnTo>
                  <a:lnTo>
                    <a:pt x="80" y="69"/>
                  </a:lnTo>
                  <a:lnTo>
                    <a:pt x="98" y="78"/>
                  </a:lnTo>
                  <a:lnTo>
                    <a:pt x="115" y="87"/>
                  </a:lnTo>
                  <a:lnTo>
                    <a:pt x="115" y="95"/>
                  </a:lnTo>
                  <a:lnTo>
                    <a:pt x="124" y="113"/>
                  </a:lnTo>
                  <a:lnTo>
                    <a:pt x="115" y="130"/>
                  </a:lnTo>
                  <a:lnTo>
                    <a:pt x="106" y="147"/>
                  </a:lnTo>
                  <a:lnTo>
                    <a:pt x="89" y="147"/>
                  </a:lnTo>
                  <a:lnTo>
                    <a:pt x="80" y="156"/>
                  </a:lnTo>
                  <a:lnTo>
                    <a:pt x="62" y="156"/>
                  </a:lnTo>
                  <a:lnTo>
                    <a:pt x="53" y="147"/>
                  </a:lnTo>
                  <a:lnTo>
                    <a:pt x="45" y="139"/>
                  </a:lnTo>
                  <a:lnTo>
                    <a:pt x="36" y="130"/>
                  </a:lnTo>
                  <a:lnTo>
                    <a:pt x="27" y="113"/>
                  </a:lnTo>
                  <a:lnTo>
                    <a:pt x="45" y="60"/>
                  </a:lnTo>
                  <a:lnTo>
                    <a:pt x="80" y="26"/>
                  </a:lnTo>
                  <a:lnTo>
                    <a:pt x="142" y="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5"/>
            <p:cNvSpPr>
              <a:spLocks/>
            </p:cNvSpPr>
            <p:nvPr/>
          </p:nvSpPr>
          <p:spPr bwMode="auto">
            <a:xfrm>
              <a:off x="24597" y="3800"/>
              <a:ext cx="371" cy="1562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2" y="0"/>
                </a:cxn>
                <a:cxn ang="0">
                  <a:pos x="371" y="8"/>
                </a:cxn>
                <a:cxn ang="0">
                  <a:pos x="371" y="17"/>
                </a:cxn>
                <a:cxn ang="0">
                  <a:pos x="371" y="17"/>
                </a:cxn>
                <a:cxn ang="0">
                  <a:pos x="371" y="26"/>
                </a:cxn>
                <a:cxn ang="0">
                  <a:pos x="362" y="26"/>
                </a:cxn>
                <a:cxn ang="0">
                  <a:pos x="353" y="43"/>
                </a:cxn>
                <a:cxn ang="0">
                  <a:pos x="247" y="165"/>
                </a:cxn>
                <a:cxn ang="0">
                  <a:pos x="177" y="303"/>
                </a:cxn>
                <a:cxn ang="0">
                  <a:pos x="132" y="460"/>
                </a:cxn>
                <a:cxn ang="0">
                  <a:pos x="106" y="616"/>
                </a:cxn>
                <a:cxn ang="0">
                  <a:pos x="97" y="781"/>
                </a:cxn>
                <a:cxn ang="0">
                  <a:pos x="106" y="929"/>
                </a:cxn>
                <a:cxn ang="0">
                  <a:pos x="124" y="1085"/>
                </a:cxn>
                <a:cxn ang="0">
                  <a:pos x="168" y="1241"/>
                </a:cxn>
                <a:cxn ang="0">
                  <a:pos x="247" y="1380"/>
                </a:cxn>
                <a:cxn ang="0">
                  <a:pos x="344" y="1510"/>
                </a:cxn>
                <a:cxn ang="0">
                  <a:pos x="362" y="1527"/>
                </a:cxn>
                <a:cxn ang="0">
                  <a:pos x="371" y="1536"/>
                </a:cxn>
                <a:cxn ang="0">
                  <a:pos x="371" y="1545"/>
                </a:cxn>
                <a:cxn ang="0">
                  <a:pos x="371" y="1545"/>
                </a:cxn>
                <a:cxn ang="0">
                  <a:pos x="371" y="1545"/>
                </a:cxn>
                <a:cxn ang="0">
                  <a:pos x="371" y="1545"/>
                </a:cxn>
                <a:cxn ang="0">
                  <a:pos x="371" y="1554"/>
                </a:cxn>
                <a:cxn ang="0">
                  <a:pos x="362" y="1562"/>
                </a:cxn>
                <a:cxn ang="0">
                  <a:pos x="353" y="1562"/>
                </a:cxn>
                <a:cxn ang="0">
                  <a:pos x="336" y="1554"/>
                </a:cxn>
                <a:cxn ang="0">
                  <a:pos x="291" y="1519"/>
                </a:cxn>
                <a:cxn ang="0">
                  <a:pos x="230" y="1458"/>
                </a:cxn>
                <a:cxn ang="0">
                  <a:pos x="168" y="1371"/>
                </a:cxn>
                <a:cxn ang="0">
                  <a:pos x="106" y="1267"/>
                </a:cxn>
                <a:cxn ang="0">
                  <a:pos x="44" y="1093"/>
                </a:cxn>
                <a:cxn ang="0">
                  <a:pos x="9" y="920"/>
                </a:cxn>
                <a:cxn ang="0">
                  <a:pos x="0" y="781"/>
                </a:cxn>
                <a:cxn ang="0">
                  <a:pos x="9" y="633"/>
                </a:cxn>
                <a:cxn ang="0">
                  <a:pos x="44" y="477"/>
                </a:cxn>
                <a:cxn ang="0">
                  <a:pos x="106" y="303"/>
                </a:cxn>
                <a:cxn ang="0">
                  <a:pos x="168" y="199"/>
                </a:cxn>
                <a:cxn ang="0">
                  <a:pos x="230" y="113"/>
                </a:cxn>
                <a:cxn ang="0">
                  <a:pos x="291" y="52"/>
                </a:cxn>
                <a:cxn ang="0">
                  <a:pos x="336" y="8"/>
                </a:cxn>
                <a:cxn ang="0">
                  <a:pos x="353" y="0"/>
                </a:cxn>
              </a:cxnLst>
              <a:rect l="0" t="0" r="r" b="b"/>
              <a:pathLst>
                <a:path w="371" h="1562">
                  <a:moveTo>
                    <a:pt x="353" y="0"/>
                  </a:moveTo>
                  <a:lnTo>
                    <a:pt x="362" y="0"/>
                  </a:lnTo>
                  <a:lnTo>
                    <a:pt x="371" y="8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26"/>
                  </a:lnTo>
                  <a:lnTo>
                    <a:pt x="362" y="26"/>
                  </a:lnTo>
                  <a:lnTo>
                    <a:pt x="353" y="43"/>
                  </a:lnTo>
                  <a:lnTo>
                    <a:pt x="247" y="165"/>
                  </a:lnTo>
                  <a:lnTo>
                    <a:pt x="177" y="303"/>
                  </a:lnTo>
                  <a:lnTo>
                    <a:pt x="132" y="460"/>
                  </a:lnTo>
                  <a:lnTo>
                    <a:pt x="106" y="616"/>
                  </a:lnTo>
                  <a:lnTo>
                    <a:pt x="97" y="781"/>
                  </a:lnTo>
                  <a:lnTo>
                    <a:pt x="106" y="929"/>
                  </a:lnTo>
                  <a:lnTo>
                    <a:pt x="124" y="1085"/>
                  </a:lnTo>
                  <a:lnTo>
                    <a:pt x="168" y="1241"/>
                  </a:lnTo>
                  <a:lnTo>
                    <a:pt x="247" y="1380"/>
                  </a:lnTo>
                  <a:lnTo>
                    <a:pt x="344" y="1510"/>
                  </a:lnTo>
                  <a:lnTo>
                    <a:pt x="362" y="1527"/>
                  </a:lnTo>
                  <a:lnTo>
                    <a:pt x="371" y="1536"/>
                  </a:lnTo>
                  <a:lnTo>
                    <a:pt x="371" y="1545"/>
                  </a:lnTo>
                  <a:lnTo>
                    <a:pt x="371" y="1545"/>
                  </a:lnTo>
                  <a:lnTo>
                    <a:pt x="371" y="1545"/>
                  </a:lnTo>
                  <a:lnTo>
                    <a:pt x="371" y="1545"/>
                  </a:lnTo>
                  <a:lnTo>
                    <a:pt x="371" y="1554"/>
                  </a:lnTo>
                  <a:lnTo>
                    <a:pt x="362" y="1562"/>
                  </a:lnTo>
                  <a:lnTo>
                    <a:pt x="353" y="1562"/>
                  </a:lnTo>
                  <a:lnTo>
                    <a:pt x="336" y="1554"/>
                  </a:lnTo>
                  <a:lnTo>
                    <a:pt x="291" y="1519"/>
                  </a:lnTo>
                  <a:lnTo>
                    <a:pt x="230" y="1458"/>
                  </a:lnTo>
                  <a:lnTo>
                    <a:pt x="168" y="1371"/>
                  </a:lnTo>
                  <a:lnTo>
                    <a:pt x="106" y="1267"/>
                  </a:lnTo>
                  <a:lnTo>
                    <a:pt x="44" y="1093"/>
                  </a:lnTo>
                  <a:lnTo>
                    <a:pt x="9" y="920"/>
                  </a:lnTo>
                  <a:lnTo>
                    <a:pt x="0" y="781"/>
                  </a:lnTo>
                  <a:lnTo>
                    <a:pt x="9" y="633"/>
                  </a:lnTo>
                  <a:lnTo>
                    <a:pt x="44" y="477"/>
                  </a:lnTo>
                  <a:lnTo>
                    <a:pt x="106" y="303"/>
                  </a:lnTo>
                  <a:lnTo>
                    <a:pt x="168" y="199"/>
                  </a:lnTo>
                  <a:lnTo>
                    <a:pt x="230" y="113"/>
                  </a:lnTo>
                  <a:lnTo>
                    <a:pt x="291" y="52"/>
                  </a:lnTo>
                  <a:lnTo>
                    <a:pt x="336" y="8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6"/>
            <p:cNvSpPr>
              <a:spLocks/>
            </p:cNvSpPr>
            <p:nvPr/>
          </p:nvSpPr>
          <p:spPr bwMode="auto">
            <a:xfrm>
              <a:off x="25189" y="4546"/>
              <a:ext cx="972" cy="61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919" y="0"/>
                </a:cxn>
                <a:cxn ang="0">
                  <a:pos x="937" y="0"/>
                </a:cxn>
                <a:cxn ang="0">
                  <a:pos x="954" y="9"/>
                </a:cxn>
                <a:cxn ang="0">
                  <a:pos x="963" y="9"/>
                </a:cxn>
                <a:cxn ang="0">
                  <a:pos x="972" y="18"/>
                </a:cxn>
                <a:cxn ang="0">
                  <a:pos x="972" y="35"/>
                </a:cxn>
                <a:cxn ang="0">
                  <a:pos x="972" y="52"/>
                </a:cxn>
                <a:cxn ang="0">
                  <a:pos x="963" y="61"/>
                </a:cxn>
                <a:cxn ang="0">
                  <a:pos x="954" y="61"/>
                </a:cxn>
                <a:cxn ang="0">
                  <a:pos x="937" y="61"/>
                </a:cxn>
                <a:cxn ang="0">
                  <a:pos x="919" y="61"/>
                </a:cxn>
                <a:cxn ang="0">
                  <a:pos x="53" y="61"/>
                </a:cxn>
                <a:cxn ang="0">
                  <a:pos x="44" y="61"/>
                </a:cxn>
                <a:cxn ang="0">
                  <a:pos x="26" y="61"/>
                </a:cxn>
                <a:cxn ang="0">
                  <a:pos x="18" y="61"/>
                </a:cxn>
                <a:cxn ang="0">
                  <a:pos x="9" y="52"/>
                </a:cxn>
                <a:cxn ang="0">
                  <a:pos x="0" y="35"/>
                </a:cxn>
                <a:cxn ang="0">
                  <a:pos x="9" y="18"/>
                </a:cxn>
                <a:cxn ang="0">
                  <a:pos x="18" y="9"/>
                </a:cxn>
                <a:cxn ang="0">
                  <a:pos x="26" y="9"/>
                </a:cxn>
                <a:cxn ang="0">
                  <a:pos x="44" y="0"/>
                </a:cxn>
                <a:cxn ang="0">
                  <a:pos x="53" y="0"/>
                </a:cxn>
              </a:cxnLst>
              <a:rect l="0" t="0" r="r" b="b"/>
              <a:pathLst>
                <a:path w="972" h="61">
                  <a:moveTo>
                    <a:pt x="53" y="0"/>
                  </a:moveTo>
                  <a:lnTo>
                    <a:pt x="919" y="0"/>
                  </a:lnTo>
                  <a:lnTo>
                    <a:pt x="937" y="0"/>
                  </a:lnTo>
                  <a:lnTo>
                    <a:pt x="954" y="9"/>
                  </a:lnTo>
                  <a:lnTo>
                    <a:pt x="963" y="9"/>
                  </a:lnTo>
                  <a:lnTo>
                    <a:pt x="972" y="18"/>
                  </a:lnTo>
                  <a:lnTo>
                    <a:pt x="972" y="35"/>
                  </a:lnTo>
                  <a:lnTo>
                    <a:pt x="972" y="52"/>
                  </a:lnTo>
                  <a:lnTo>
                    <a:pt x="963" y="61"/>
                  </a:lnTo>
                  <a:lnTo>
                    <a:pt x="954" y="61"/>
                  </a:lnTo>
                  <a:lnTo>
                    <a:pt x="937" y="61"/>
                  </a:lnTo>
                  <a:lnTo>
                    <a:pt x="919" y="61"/>
                  </a:lnTo>
                  <a:lnTo>
                    <a:pt x="53" y="61"/>
                  </a:lnTo>
                  <a:lnTo>
                    <a:pt x="44" y="61"/>
                  </a:lnTo>
                  <a:lnTo>
                    <a:pt x="26" y="61"/>
                  </a:lnTo>
                  <a:lnTo>
                    <a:pt x="18" y="61"/>
                  </a:lnTo>
                  <a:lnTo>
                    <a:pt x="9" y="52"/>
                  </a:lnTo>
                  <a:lnTo>
                    <a:pt x="0" y="35"/>
                  </a:lnTo>
                  <a:lnTo>
                    <a:pt x="9" y="18"/>
                  </a:lnTo>
                  <a:lnTo>
                    <a:pt x="18" y="9"/>
                  </a:lnTo>
                  <a:lnTo>
                    <a:pt x="26" y="9"/>
                  </a:lnTo>
                  <a:lnTo>
                    <a:pt x="44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26355" y="4277"/>
              <a:ext cx="734" cy="1016"/>
            </a:xfrm>
            <a:custGeom>
              <a:avLst/>
              <a:gdLst/>
              <a:ahLst/>
              <a:cxnLst>
                <a:cxn ang="0">
                  <a:pos x="248" y="9"/>
                </a:cxn>
                <a:cxn ang="0">
                  <a:pos x="301" y="44"/>
                </a:cxn>
                <a:cxn ang="0">
                  <a:pos x="336" y="96"/>
                </a:cxn>
                <a:cxn ang="0">
                  <a:pos x="336" y="148"/>
                </a:cxn>
                <a:cxn ang="0">
                  <a:pos x="327" y="182"/>
                </a:cxn>
                <a:cxn ang="0">
                  <a:pos x="310" y="243"/>
                </a:cxn>
                <a:cxn ang="0">
                  <a:pos x="239" y="469"/>
                </a:cxn>
                <a:cxn ang="0">
                  <a:pos x="230" y="573"/>
                </a:cxn>
                <a:cxn ang="0">
                  <a:pos x="239" y="625"/>
                </a:cxn>
                <a:cxn ang="0">
                  <a:pos x="274" y="660"/>
                </a:cxn>
                <a:cxn ang="0">
                  <a:pos x="327" y="677"/>
                </a:cxn>
                <a:cxn ang="0">
                  <a:pos x="451" y="616"/>
                </a:cxn>
                <a:cxn ang="0">
                  <a:pos x="504" y="547"/>
                </a:cxn>
                <a:cxn ang="0">
                  <a:pos x="592" y="200"/>
                </a:cxn>
                <a:cxn ang="0">
                  <a:pos x="610" y="122"/>
                </a:cxn>
                <a:cxn ang="0">
                  <a:pos x="628" y="78"/>
                </a:cxn>
                <a:cxn ang="0">
                  <a:pos x="628" y="52"/>
                </a:cxn>
                <a:cxn ang="0">
                  <a:pos x="672" y="26"/>
                </a:cxn>
                <a:cxn ang="0">
                  <a:pos x="707" y="26"/>
                </a:cxn>
                <a:cxn ang="0">
                  <a:pos x="734" y="44"/>
                </a:cxn>
                <a:cxn ang="0">
                  <a:pos x="734" y="70"/>
                </a:cxn>
                <a:cxn ang="0">
                  <a:pos x="734" y="87"/>
                </a:cxn>
                <a:cxn ang="0">
                  <a:pos x="725" y="96"/>
                </a:cxn>
                <a:cxn ang="0">
                  <a:pos x="522" y="816"/>
                </a:cxn>
                <a:cxn ang="0">
                  <a:pos x="318" y="990"/>
                </a:cxn>
                <a:cxn ang="0">
                  <a:pos x="115" y="998"/>
                </a:cxn>
                <a:cxn ang="0">
                  <a:pos x="36" y="877"/>
                </a:cxn>
                <a:cxn ang="0">
                  <a:pos x="44" y="816"/>
                </a:cxn>
                <a:cxn ang="0">
                  <a:pos x="80" y="790"/>
                </a:cxn>
                <a:cxn ang="0">
                  <a:pos x="124" y="781"/>
                </a:cxn>
                <a:cxn ang="0">
                  <a:pos x="142" y="781"/>
                </a:cxn>
                <a:cxn ang="0">
                  <a:pos x="168" y="799"/>
                </a:cxn>
                <a:cxn ang="0">
                  <a:pos x="177" y="833"/>
                </a:cxn>
                <a:cxn ang="0">
                  <a:pos x="168" y="877"/>
                </a:cxn>
                <a:cxn ang="0">
                  <a:pos x="124" y="912"/>
                </a:cxn>
                <a:cxn ang="0">
                  <a:pos x="80" y="920"/>
                </a:cxn>
                <a:cxn ang="0">
                  <a:pos x="115" y="955"/>
                </a:cxn>
                <a:cxn ang="0">
                  <a:pos x="168" y="972"/>
                </a:cxn>
                <a:cxn ang="0">
                  <a:pos x="204" y="981"/>
                </a:cxn>
                <a:cxn ang="0">
                  <a:pos x="327" y="929"/>
                </a:cxn>
                <a:cxn ang="0">
                  <a:pos x="424" y="799"/>
                </a:cxn>
                <a:cxn ang="0">
                  <a:pos x="477" y="642"/>
                </a:cxn>
                <a:cxn ang="0">
                  <a:pos x="318" y="712"/>
                </a:cxn>
                <a:cxn ang="0">
                  <a:pos x="212" y="686"/>
                </a:cxn>
                <a:cxn ang="0">
                  <a:pos x="133" y="599"/>
                </a:cxn>
                <a:cxn ang="0">
                  <a:pos x="133" y="469"/>
                </a:cxn>
                <a:cxn ang="0">
                  <a:pos x="177" y="304"/>
                </a:cxn>
                <a:cxn ang="0">
                  <a:pos x="230" y="165"/>
                </a:cxn>
                <a:cxn ang="0">
                  <a:pos x="248" y="87"/>
                </a:cxn>
                <a:cxn ang="0">
                  <a:pos x="239" y="52"/>
                </a:cxn>
                <a:cxn ang="0">
                  <a:pos x="221" y="44"/>
                </a:cxn>
                <a:cxn ang="0">
                  <a:pos x="204" y="35"/>
                </a:cxn>
                <a:cxn ang="0">
                  <a:pos x="115" y="78"/>
                </a:cxn>
                <a:cxn ang="0">
                  <a:pos x="44" y="234"/>
                </a:cxn>
                <a:cxn ang="0">
                  <a:pos x="36" y="252"/>
                </a:cxn>
                <a:cxn ang="0">
                  <a:pos x="18" y="261"/>
                </a:cxn>
                <a:cxn ang="0">
                  <a:pos x="9" y="261"/>
                </a:cxn>
                <a:cxn ang="0">
                  <a:pos x="0" y="243"/>
                </a:cxn>
                <a:cxn ang="0">
                  <a:pos x="18" y="174"/>
                </a:cxn>
                <a:cxn ang="0">
                  <a:pos x="89" y="61"/>
                </a:cxn>
                <a:cxn ang="0">
                  <a:pos x="212" y="0"/>
                </a:cxn>
              </a:cxnLst>
              <a:rect l="0" t="0" r="r" b="b"/>
              <a:pathLst>
                <a:path w="734" h="1016">
                  <a:moveTo>
                    <a:pt x="212" y="0"/>
                  </a:moveTo>
                  <a:lnTo>
                    <a:pt x="248" y="9"/>
                  </a:lnTo>
                  <a:lnTo>
                    <a:pt x="274" y="17"/>
                  </a:lnTo>
                  <a:lnTo>
                    <a:pt x="301" y="44"/>
                  </a:lnTo>
                  <a:lnTo>
                    <a:pt x="327" y="70"/>
                  </a:lnTo>
                  <a:lnTo>
                    <a:pt x="336" y="96"/>
                  </a:lnTo>
                  <a:lnTo>
                    <a:pt x="336" y="130"/>
                  </a:lnTo>
                  <a:lnTo>
                    <a:pt x="336" y="148"/>
                  </a:lnTo>
                  <a:lnTo>
                    <a:pt x="336" y="165"/>
                  </a:lnTo>
                  <a:lnTo>
                    <a:pt x="327" y="182"/>
                  </a:lnTo>
                  <a:lnTo>
                    <a:pt x="318" y="208"/>
                  </a:lnTo>
                  <a:lnTo>
                    <a:pt x="310" y="243"/>
                  </a:lnTo>
                  <a:lnTo>
                    <a:pt x="265" y="373"/>
                  </a:lnTo>
                  <a:lnTo>
                    <a:pt x="239" y="469"/>
                  </a:lnTo>
                  <a:lnTo>
                    <a:pt x="230" y="556"/>
                  </a:lnTo>
                  <a:lnTo>
                    <a:pt x="230" y="573"/>
                  </a:lnTo>
                  <a:lnTo>
                    <a:pt x="230" y="599"/>
                  </a:lnTo>
                  <a:lnTo>
                    <a:pt x="239" y="625"/>
                  </a:lnTo>
                  <a:lnTo>
                    <a:pt x="257" y="642"/>
                  </a:lnTo>
                  <a:lnTo>
                    <a:pt x="274" y="660"/>
                  </a:lnTo>
                  <a:lnTo>
                    <a:pt x="292" y="677"/>
                  </a:lnTo>
                  <a:lnTo>
                    <a:pt x="327" y="677"/>
                  </a:lnTo>
                  <a:lnTo>
                    <a:pt x="398" y="660"/>
                  </a:lnTo>
                  <a:lnTo>
                    <a:pt x="451" y="616"/>
                  </a:lnTo>
                  <a:lnTo>
                    <a:pt x="486" y="573"/>
                  </a:lnTo>
                  <a:lnTo>
                    <a:pt x="504" y="547"/>
                  </a:lnTo>
                  <a:lnTo>
                    <a:pt x="575" y="261"/>
                  </a:lnTo>
                  <a:lnTo>
                    <a:pt x="592" y="200"/>
                  </a:lnTo>
                  <a:lnTo>
                    <a:pt x="610" y="139"/>
                  </a:lnTo>
                  <a:lnTo>
                    <a:pt x="610" y="122"/>
                  </a:lnTo>
                  <a:lnTo>
                    <a:pt x="619" y="96"/>
                  </a:lnTo>
                  <a:lnTo>
                    <a:pt x="628" y="78"/>
                  </a:lnTo>
                  <a:lnTo>
                    <a:pt x="628" y="61"/>
                  </a:lnTo>
                  <a:lnTo>
                    <a:pt x="628" y="52"/>
                  </a:lnTo>
                  <a:lnTo>
                    <a:pt x="645" y="35"/>
                  </a:lnTo>
                  <a:lnTo>
                    <a:pt x="672" y="26"/>
                  </a:lnTo>
                  <a:lnTo>
                    <a:pt x="690" y="17"/>
                  </a:lnTo>
                  <a:lnTo>
                    <a:pt x="707" y="26"/>
                  </a:lnTo>
                  <a:lnTo>
                    <a:pt x="716" y="35"/>
                  </a:lnTo>
                  <a:lnTo>
                    <a:pt x="734" y="44"/>
                  </a:lnTo>
                  <a:lnTo>
                    <a:pt x="734" y="61"/>
                  </a:lnTo>
                  <a:lnTo>
                    <a:pt x="734" y="70"/>
                  </a:lnTo>
                  <a:lnTo>
                    <a:pt x="734" y="78"/>
                  </a:lnTo>
                  <a:lnTo>
                    <a:pt x="734" y="87"/>
                  </a:lnTo>
                  <a:lnTo>
                    <a:pt x="725" y="96"/>
                  </a:lnTo>
                  <a:lnTo>
                    <a:pt x="725" y="96"/>
                  </a:lnTo>
                  <a:lnTo>
                    <a:pt x="575" y="695"/>
                  </a:lnTo>
                  <a:lnTo>
                    <a:pt x="522" y="816"/>
                  </a:lnTo>
                  <a:lnTo>
                    <a:pt x="433" y="920"/>
                  </a:lnTo>
                  <a:lnTo>
                    <a:pt x="318" y="990"/>
                  </a:lnTo>
                  <a:lnTo>
                    <a:pt x="204" y="1016"/>
                  </a:lnTo>
                  <a:lnTo>
                    <a:pt x="115" y="998"/>
                  </a:lnTo>
                  <a:lnTo>
                    <a:pt x="53" y="946"/>
                  </a:lnTo>
                  <a:lnTo>
                    <a:pt x="36" y="877"/>
                  </a:lnTo>
                  <a:lnTo>
                    <a:pt x="36" y="842"/>
                  </a:lnTo>
                  <a:lnTo>
                    <a:pt x="44" y="816"/>
                  </a:lnTo>
                  <a:lnTo>
                    <a:pt x="62" y="799"/>
                  </a:lnTo>
                  <a:lnTo>
                    <a:pt x="80" y="790"/>
                  </a:lnTo>
                  <a:lnTo>
                    <a:pt x="97" y="781"/>
                  </a:lnTo>
                  <a:lnTo>
                    <a:pt x="124" y="781"/>
                  </a:lnTo>
                  <a:lnTo>
                    <a:pt x="133" y="781"/>
                  </a:lnTo>
                  <a:lnTo>
                    <a:pt x="142" y="781"/>
                  </a:lnTo>
                  <a:lnTo>
                    <a:pt x="159" y="790"/>
                  </a:lnTo>
                  <a:lnTo>
                    <a:pt x="168" y="799"/>
                  </a:lnTo>
                  <a:lnTo>
                    <a:pt x="177" y="807"/>
                  </a:lnTo>
                  <a:lnTo>
                    <a:pt x="177" y="833"/>
                  </a:lnTo>
                  <a:lnTo>
                    <a:pt x="177" y="860"/>
                  </a:lnTo>
                  <a:lnTo>
                    <a:pt x="168" y="877"/>
                  </a:lnTo>
                  <a:lnTo>
                    <a:pt x="150" y="894"/>
                  </a:lnTo>
                  <a:lnTo>
                    <a:pt x="124" y="912"/>
                  </a:lnTo>
                  <a:lnTo>
                    <a:pt x="106" y="912"/>
                  </a:lnTo>
                  <a:lnTo>
                    <a:pt x="80" y="920"/>
                  </a:lnTo>
                  <a:lnTo>
                    <a:pt x="97" y="938"/>
                  </a:lnTo>
                  <a:lnTo>
                    <a:pt x="115" y="955"/>
                  </a:lnTo>
                  <a:lnTo>
                    <a:pt x="142" y="972"/>
                  </a:lnTo>
                  <a:lnTo>
                    <a:pt x="168" y="972"/>
                  </a:lnTo>
                  <a:lnTo>
                    <a:pt x="186" y="981"/>
                  </a:lnTo>
                  <a:lnTo>
                    <a:pt x="204" y="981"/>
                  </a:lnTo>
                  <a:lnTo>
                    <a:pt x="274" y="964"/>
                  </a:lnTo>
                  <a:lnTo>
                    <a:pt x="327" y="929"/>
                  </a:lnTo>
                  <a:lnTo>
                    <a:pt x="371" y="886"/>
                  </a:lnTo>
                  <a:lnTo>
                    <a:pt x="424" y="799"/>
                  </a:lnTo>
                  <a:lnTo>
                    <a:pt x="460" y="721"/>
                  </a:lnTo>
                  <a:lnTo>
                    <a:pt x="477" y="642"/>
                  </a:lnTo>
                  <a:lnTo>
                    <a:pt x="407" y="695"/>
                  </a:lnTo>
                  <a:lnTo>
                    <a:pt x="318" y="712"/>
                  </a:lnTo>
                  <a:lnTo>
                    <a:pt x="265" y="703"/>
                  </a:lnTo>
                  <a:lnTo>
                    <a:pt x="212" y="686"/>
                  </a:lnTo>
                  <a:lnTo>
                    <a:pt x="168" y="651"/>
                  </a:lnTo>
                  <a:lnTo>
                    <a:pt x="133" y="599"/>
                  </a:lnTo>
                  <a:lnTo>
                    <a:pt x="124" y="521"/>
                  </a:lnTo>
                  <a:lnTo>
                    <a:pt x="133" y="469"/>
                  </a:lnTo>
                  <a:lnTo>
                    <a:pt x="150" y="399"/>
                  </a:lnTo>
                  <a:lnTo>
                    <a:pt x="177" y="304"/>
                  </a:lnTo>
                  <a:lnTo>
                    <a:pt x="221" y="200"/>
                  </a:lnTo>
                  <a:lnTo>
                    <a:pt x="230" y="165"/>
                  </a:lnTo>
                  <a:lnTo>
                    <a:pt x="239" y="130"/>
                  </a:lnTo>
                  <a:lnTo>
                    <a:pt x="248" y="87"/>
                  </a:lnTo>
                  <a:lnTo>
                    <a:pt x="248" y="70"/>
                  </a:lnTo>
                  <a:lnTo>
                    <a:pt x="239" y="52"/>
                  </a:lnTo>
                  <a:lnTo>
                    <a:pt x="230" y="44"/>
                  </a:lnTo>
                  <a:lnTo>
                    <a:pt x="221" y="44"/>
                  </a:lnTo>
                  <a:lnTo>
                    <a:pt x="212" y="35"/>
                  </a:lnTo>
                  <a:lnTo>
                    <a:pt x="204" y="35"/>
                  </a:lnTo>
                  <a:lnTo>
                    <a:pt x="159" y="44"/>
                  </a:lnTo>
                  <a:lnTo>
                    <a:pt x="115" y="78"/>
                  </a:lnTo>
                  <a:lnTo>
                    <a:pt x="80" y="139"/>
                  </a:lnTo>
                  <a:lnTo>
                    <a:pt x="44" y="234"/>
                  </a:lnTo>
                  <a:lnTo>
                    <a:pt x="36" y="243"/>
                  </a:lnTo>
                  <a:lnTo>
                    <a:pt x="36" y="252"/>
                  </a:lnTo>
                  <a:lnTo>
                    <a:pt x="27" y="261"/>
                  </a:lnTo>
                  <a:lnTo>
                    <a:pt x="18" y="261"/>
                  </a:lnTo>
                  <a:lnTo>
                    <a:pt x="9" y="261"/>
                  </a:lnTo>
                  <a:lnTo>
                    <a:pt x="9" y="261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0" y="226"/>
                  </a:lnTo>
                  <a:lnTo>
                    <a:pt x="18" y="174"/>
                  </a:lnTo>
                  <a:lnTo>
                    <a:pt x="44" y="122"/>
                  </a:lnTo>
                  <a:lnTo>
                    <a:pt x="89" y="61"/>
                  </a:lnTo>
                  <a:lnTo>
                    <a:pt x="142" y="17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8"/>
            <p:cNvSpPr>
              <a:spLocks noEditPoints="1"/>
            </p:cNvSpPr>
            <p:nvPr/>
          </p:nvSpPr>
          <p:spPr bwMode="auto">
            <a:xfrm>
              <a:off x="27239" y="3800"/>
              <a:ext cx="371" cy="1562"/>
            </a:xfrm>
            <a:custGeom>
              <a:avLst/>
              <a:gdLst/>
              <a:ahLst/>
              <a:cxnLst>
                <a:cxn ang="0">
                  <a:pos x="371" y="781"/>
                </a:cxn>
                <a:cxn ang="0">
                  <a:pos x="371" y="781"/>
                </a:cxn>
                <a:cxn ang="0">
                  <a:pos x="371" y="781"/>
                </a:cxn>
                <a:cxn ang="0">
                  <a:pos x="18" y="0"/>
                </a:cxn>
                <a:cxn ang="0">
                  <a:pos x="44" y="8"/>
                </a:cxn>
                <a:cxn ang="0">
                  <a:pos x="88" y="43"/>
                </a:cxn>
                <a:cxn ang="0">
                  <a:pos x="141" y="104"/>
                </a:cxn>
                <a:cxn ang="0">
                  <a:pos x="212" y="191"/>
                </a:cxn>
                <a:cxn ang="0">
                  <a:pos x="274" y="295"/>
                </a:cxn>
                <a:cxn ang="0">
                  <a:pos x="336" y="468"/>
                </a:cxn>
                <a:cxn ang="0">
                  <a:pos x="371" y="642"/>
                </a:cxn>
                <a:cxn ang="0">
                  <a:pos x="371" y="781"/>
                </a:cxn>
                <a:cxn ang="0">
                  <a:pos x="362" y="920"/>
                </a:cxn>
                <a:cxn ang="0">
                  <a:pos x="336" y="1085"/>
                </a:cxn>
                <a:cxn ang="0">
                  <a:pos x="274" y="1258"/>
                </a:cxn>
                <a:cxn ang="0">
                  <a:pos x="212" y="1363"/>
                </a:cxn>
                <a:cxn ang="0">
                  <a:pos x="150" y="1449"/>
                </a:cxn>
                <a:cxn ang="0">
                  <a:pos x="88" y="1510"/>
                </a:cxn>
                <a:cxn ang="0">
                  <a:pos x="44" y="1554"/>
                </a:cxn>
                <a:cxn ang="0">
                  <a:pos x="18" y="1562"/>
                </a:cxn>
                <a:cxn ang="0">
                  <a:pos x="9" y="1562"/>
                </a:cxn>
                <a:cxn ang="0">
                  <a:pos x="0" y="1545"/>
                </a:cxn>
                <a:cxn ang="0">
                  <a:pos x="9" y="1545"/>
                </a:cxn>
                <a:cxn ang="0">
                  <a:pos x="9" y="1536"/>
                </a:cxn>
                <a:cxn ang="0">
                  <a:pos x="18" y="1527"/>
                </a:cxn>
                <a:cxn ang="0">
                  <a:pos x="26" y="1519"/>
                </a:cxn>
                <a:cxn ang="0">
                  <a:pos x="132" y="1397"/>
                </a:cxn>
                <a:cxn ang="0">
                  <a:pos x="203" y="1250"/>
                </a:cxn>
                <a:cxn ang="0">
                  <a:pos x="247" y="1102"/>
                </a:cxn>
                <a:cxn ang="0">
                  <a:pos x="274" y="946"/>
                </a:cxn>
                <a:cxn ang="0">
                  <a:pos x="283" y="781"/>
                </a:cxn>
                <a:cxn ang="0">
                  <a:pos x="265" y="547"/>
                </a:cxn>
                <a:cxn ang="0">
                  <a:pos x="221" y="347"/>
                </a:cxn>
                <a:cxn ang="0">
                  <a:pos x="141" y="182"/>
                </a:cxn>
                <a:cxn ang="0">
                  <a:pos x="35" y="52"/>
                </a:cxn>
                <a:cxn ang="0">
                  <a:pos x="18" y="34"/>
                </a:cxn>
                <a:cxn ang="0">
                  <a:pos x="9" y="26"/>
                </a:cxn>
                <a:cxn ang="0">
                  <a:pos x="9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9" y="0"/>
                </a:cxn>
                <a:cxn ang="0">
                  <a:pos x="18" y="0"/>
                </a:cxn>
              </a:cxnLst>
              <a:rect l="0" t="0" r="r" b="b"/>
              <a:pathLst>
                <a:path w="371" h="1562">
                  <a:moveTo>
                    <a:pt x="371" y="781"/>
                  </a:moveTo>
                  <a:lnTo>
                    <a:pt x="371" y="781"/>
                  </a:lnTo>
                  <a:lnTo>
                    <a:pt x="371" y="781"/>
                  </a:lnTo>
                  <a:close/>
                  <a:moveTo>
                    <a:pt x="18" y="0"/>
                  </a:moveTo>
                  <a:lnTo>
                    <a:pt x="44" y="8"/>
                  </a:lnTo>
                  <a:lnTo>
                    <a:pt x="88" y="43"/>
                  </a:lnTo>
                  <a:lnTo>
                    <a:pt x="141" y="104"/>
                  </a:lnTo>
                  <a:lnTo>
                    <a:pt x="212" y="191"/>
                  </a:lnTo>
                  <a:lnTo>
                    <a:pt x="274" y="295"/>
                  </a:lnTo>
                  <a:lnTo>
                    <a:pt x="336" y="468"/>
                  </a:lnTo>
                  <a:lnTo>
                    <a:pt x="371" y="642"/>
                  </a:lnTo>
                  <a:lnTo>
                    <a:pt x="371" y="781"/>
                  </a:lnTo>
                  <a:lnTo>
                    <a:pt x="362" y="920"/>
                  </a:lnTo>
                  <a:lnTo>
                    <a:pt x="336" y="1085"/>
                  </a:lnTo>
                  <a:lnTo>
                    <a:pt x="274" y="1258"/>
                  </a:lnTo>
                  <a:lnTo>
                    <a:pt x="212" y="1363"/>
                  </a:lnTo>
                  <a:lnTo>
                    <a:pt x="150" y="1449"/>
                  </a:lnTo>
                  <a:lnTo>
                    <a:pt x="88" y="1510"/>
                  </a:lnTo>
                  <a:lnTo>
                    <a:pt x="44" y="1554"/>
                  </a:lnTo>
                  <a:lnTo>
                    <a:pt x="18" y="1562"/>
                  </a:lnTo>
                  <a:lnTo>
                    <a:pt x="9" y="1562"/>
                  </a:lnTo>
                  <a:lnTo>
                    <a:pt x="0" y="1545"/>
                  </a:lnTo>
                  <a:lnTo>
                    <a:pt x="9" y="1545"/>
                  </a:lnTo>
                  <a:lnTo>
                    <a:pt x="9" y="1536"/>
                  </a:lnTo>
                  <a:lnTo>
                    <a:pt x="18" y="1527"/>
                  </a:lnTo>
                  <a:lnTo>
                    <a:pt x="26" y="1519"/>
                  </a:lnTo>
                  <a:lnTo>
                    <a:pt x="132" y="1397"/>
                  </a:lnTo>
                  <a:lnTo>
                    <a:pt x="203" y="1250"/>
                  </a:lnTo>
                  <a:lnTo>
                    <a:pt x="247" y="1102"/>
                  </a:lnTo>
                  <a:lnTo>
                    <a:pt x="274" y="946"/>
                  </a:lnTo>
                  <a:lnTo>
                    <a:pt x="283" y="781"/>
                  </a:lnTo>
                  <a:lnTo>
                    <a:pt x="265" y="547"/>
                  </a:lnTo>
                  <a:lnTo>
                    <a:pt x="221" y="347"/>
                  </a:lnTo>
                  <a:lnTo>
                    <a:pt x="141" y="182"/>
                  </a:lnTo>
                  <a:lnTo>
                    <a:pt x="35" y="52"/>
                  </a:lnTo>
                  <a:lnTo>
                    <a:pt x="18" y="34"/>
                  </a:lnTo>
                  <a:lnTo>
                    <a:pt x="9" y="26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9"/>
            <p:cNvSpPr>
              <a:spLocks/>
            </p:cNvSpPr>
            <p:nvPr/>
          </p:nvSpPr>
          <p:spPr bwMode="auto">
            <a:xfrm>
              <a:off x="27840" y="3669"/>
              <a:ext cx="503" cy="738"/>
            </a:xfrm>
            <a:custGeom>
              <a:avLst/>
              <a:gdLst/>
              <a:ahLst/>
              <a:cxnLst>
                <a:cxn ang="0">
                  <a:pos x="336" y="18"/>
                </a:cxn>
                <a:cxn ang="0">
                  <a:pos x="477" y="131"/>
                </a:cxn>
                <a:cxn ang="0">
                  <a:pos x="486" y="287"/>
                </a:cxn>
                <a:cxn ang="0">
                  <a:pos x="397" y="408"/>
                </a:cxn>
                <a:cxn ang="0">
                  <a:pos x="291" y="495"/>
                </a:cxn>
                <a:cxn ang="0">
                  <a:pos x="185" y="573"/>
                </a:cxn>
                <a:cxn ang="0">
                  <a:pos x="318" y="643"/>
                </a:cxn>
                <a:cxn ang="0">
                  <a:pos x="353" y="643"/>
                </a:cxn>
                <a:cxn ang="0">
                  <a:pos x="397" y="643"/>
                </a:cxn>
                <a:cxn ang="0">
                  <a:pos x="433" y="634"/>
                </a:cxn>
                <a:cxn ang="0">
                  <a:pos x="450" y="599"/>
                </a:cxn>
                <a:cxn ang="0">
                  <a:pos x="459" y="556"/>
                </a:cxn>
                <a:cxn ang="0">
                  <a:pos x="503" y="530"/>
                </a:cxn>
                <a:cxn ang="0">
                  <a:pos x="468" y="738"/>
                </a:cxn>
                <a:cxn ang="0">
                  <a:pos x="0" y="721"/>
                </a:cxn>
                <a:cxn ang="0">
                  <a:pos x="0" y="695"/>
                </a:cxn>
                <a:cxn ang="0">
                  <a:pos x="283" y="426"/>
                </a:cxn>
                <a:cxn ang="0">
                  <a:pos x="371" y="304"/>
                </a:cxn>
                <a:cxn ang="0">
                  <a:pos x="380" y="148"/>
                </a:cxn>
                <a:cxn ang="0">
                  <a:pos x="291" y="53"/>
                </a:cxn>
                <a:cxn ang="0">
                  <a:pos x="159" y="53"/>
                </a:cxn>
                <a:cxn ang="0">
                  <a:pos x="53" y="139"/>
                </a:cxn>
                <a:cxn ang="0">
                  <a:pos x="97" y="157"/>
                </a:cxn>
                <a:cxn ang="0">
                  <a:pos x="115" y="174"/>
                </a:cxn>
                <a:cxn ang="0">
                  <a:pos x="123" y="200"/>
                </a:cxn>
                <a:cxn ang="0">
                  <a:pos x="106" y="244"/>
                </a:cxn>
                <a:cxn ang="0">
                  <a:pos x="79" y="261"/>
                </a:cxn>
                <a:cxn ang="0">
                  <a:pos x="53" y="261"/>
                </a:cxn>
                <a:cxn ang="0">
                  <a:pos x="26" y="252"/>
                </a:cxn>
                <a:cxn ang="0">
                  <a:pos x="0" y="226"/>
                </a:cxn>
                <a:cxn ang="0">
                  <a:pos x="17" y="122"/>
                </a:cxn>
                <a:cxn ang="0">
                  <a:pos x="141" y="18"/>
                </a:cxn>
              </a:cxnLst>
              <a:rect l="0" t="0" r="r" b="b"/>
              <a:pathLst>
                <a:path w="503" h="738">
                  <a:moveTo>
                    <a:pt x="238" y="0"/>
                  </a:moveTo>
                  <a:lnTo>
                    <a:pt x="336" y="18"/>
                  </a:lnTo>
                  <a:lnTo>
                    <a:pt x="424" y="61"/>
                  </a:lnTo>
                  <a:lnTo>
                    <a:pt x="477" y="131"/>
                  </a:lnTo>
                  <a:lnTo>
                    <a:pt x="503" y="217"/>
                  </a:lnTo>
                  <a:lnTo>
                    <a:pt x="486" y="287"/>
                  </a:lnTo>
                  <a:lnTo>
                    <a:pt x="450" y="348"/>
                  </a:lnTo>
                  <a:lnTo>
                    <a:pt x="397" y="408"/>
                  </a:lnTo>
                  <a:lnTo>
                    <a:pt x="336" y="452"/>
                  </a:lnTo>
                  <a:lnTo>
                    <a:pt x="291" y="495"/>
                  </a:lnTo>
                  <a:lnTo>
                    <a:pt x="247" y="530"/>
                  </a:lnTo>
                  <a:lnTo>
                    <a:pt x="185" y="573"/>
                  </a:lnTo>
                  <a:lnTo>
                    <a:pt x="115" y="643"/>
                  </a:lnTo>
                  <a:lnTo>
                    <a:pt x="318" y="643"/>
                  </a:lnTo>
                  <a:lnTo>
                    <a:pt x="336" y="643"/>
                  </a:lnTo>
                  <a:lnTo>
                    <a:pt x="353" y="643"/>
                  </a:lnTo>
                  <a:lnTo>
                    <a:pt x="380" y="643"/>
                  </a:lnTo>
                  <a:lnTo>
                    <a:pt x="397" y="643"/>
                  </a:lnTo>
                  <a:lnTo>
                    <a:pt x="424" y="634"/>
                  </a:lnTo>
                  <a:lnTo>
                    <a:pt x="433" y="634"/>
                  </a:lnTo>
                  <a:lnTo>
                    <a:pt x="442" y="625"/>
                  </a:lnTo>
                  <a:lnTo>
                    <a:pt x="450" y="599"/>
                  </a:lnTo>
                  <a:lnTo>
                    <a:pt x="450" y="573"/>
                  </a:lnTo>
                  <a:lnTo>
                    <a:pt x="459" y="556"/>
                  </a:lnTo>
                  <a:lnTo>
                    <a:pt x="459" y="530"/>
                  </a:lnTo>
                  <a:lnTo>
                    <a:pt x="503" y="530"/>
                  </a:lnTo>
                  <a:lnTo>
                    <a:pt x="503" y="530"/>
                  </a:lnTo>
                  <a:lnTo>
                    <a:pt x="468" y="738"/>
                  </a:lnTo>
                  <a:lnTo>
                    <a:pt x="0" y="738"/>
                  </a:lnTo>
                  <a:lnTo>
                    <a:pt x="0" y="721"/>
                  </a:lnTo>
                  <a:lnTo>
                    <a:pt x="0" y="704"/>
                  </a:lnTo>
                  <a:lnTo>
                    <a:pt x="0" y="695"/>
                  </a:lnTo>
                  <a:lnTo>
                    <a:pt x="9" y="695"/>
                  </a:lnTo>
                  <a:lnTo>
                    <a:pt x="283" y="426"/>
                  </a:lnTo>
                  <a:lnTo>
                    <a:pt x="327" y="374"/>
                  </a:lnTo>
                  <a:lnTo>
                    <a:pt x="371" y="304"/>
                  </a:lnTo>
                  <a:lnTo>
                    <a:pt x="389" y="217"/>
                  </a:lnTo>
                  <a:lnTo>
                    <a:pt x="380" y="148"/>
                  </a:lnTo>
                  <a:lnTo>
                    <a:pt x="344" y="96"/>
                  </a:lnTo>
                  <a:lnTo>
                    <a:pt x="291" y="53"/>
                  </a:lnTo>
                  <a:lnTo>
                    <a:pt x="221" y="44"/>
                  </a:lnTo>
                  <a:lnTo>
                    <a:pt x="159" y="53"/>
                  </a:lnTo>
                  <a:lnTo>
                    <a:pt x="97" y="79"/>
                  </a:lnTo>
                  <a:lnTo>
                    <a:pt x="53" y="139"/>
                  </a:lnTo>
                  <a:lnTo>
                    <a:pt x="79" y="148"/>
                  </a:lnTo>
                  <a:lnTo>
                    <a:pt x="97" y="157"/>
                  </a:lnTo>
                  <a:lnTo>
                    <a:pt x="106" y="165"/>
                  </a:lnTo>
                  <a:lnTo>
                    <a:pt x="115" y="174"/>
                  </a:lnTo>
                  <a:lnTo>
                    <a:pt x="115" y="191"/>
                  </a:lnTo>
                  <a:lnTo>
                    <a:pt x="123" y="200"/>
                  </a:lnTo>
                  <a:lnTo>
                    <a:pt x="115" y="226"/>
                  </a:lnTo>
                  <a:lnTo>
                    <a:pt x="106" y="244"/>
                  </a:lnTo>
                  <a:lnTo>
                    <a:pt x="88" y="252"/>
                  </a:lnTo>
                  <a:lnTo>
                    <a:pt x="79" y="261"/>
                  </a:lnTo>
                  <a:lnTo>
                    <a:pt x="62" y="261"/>
                  </a:lnTo>
                  <a:lnTo>
                    <a:pt x="53" y="261"/>
                  </a:lnTo>
                  <a:lnTo>
                    <a:pt x="35" y="261"/>
                  </a:lnTo>
                  <a:lnTo>
                    <a:pt x="26" y="252"/>
                  </a:lnTo>
                  <a:lnTo>
                    <a:pt x="9" y="244"/>
                  </a:lnTo>
                  <a:lnTo>
                    <a:pt x="0" y="226"/>
                  </a:lnTo>
                  <a:lnTo>
                    <a:pt x="0" y="200"/>
                  </a:lnTo>
                  <a:lnTo>
                    <a:pt x="17" y="122"/>
                  </a:lnTo>
                  <a:lnTo>
                    <a:pt x="62" y="61"/>
                  </a:lnTo>
                  <a:lnTo>
                    <a:pt x="141" y="18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0"/>
            <p:cNvSpPr>
              <a:spLocks/>
            </p:cNvSpPr>
            <p:nvPr/>
          </p:nvSpPr>
          <p:spPr bwMode="auto">
            <a:xfrm>
              <a:off x="28476" y="3652"/>
              <a:ext cx="530" cy="755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92" y="0"/>
                </a:cxn>
                <a:cxn ang="0">
                  <a:pos x="318" y="0"/>
                </a:cxn>
                <a:cxn ang="0">
                  <a:pos x="353" y="0"/>
                </a:cxn>
                <a:cxn ang="0">
                  <a:pos x="442" y="0"/>
                </a:cxn>
                <a:cxn ang="0">
                  <a:pos x="513" y="0"/>
                </a:cxn>
                <a:cxn ang="0">
                  <a:pos x="530" y="0"/>
                </a:cxn>
                <a:cxn ang="0">
                  <a:pos x="530" y="26"/>
                </a:cxn>
                <a:cxn ang="0">
                  <a:pos x="513" y="35"/>
                </a:cxn>
                <a:cxn ang="0">
                  <a:pos x="451" y="35"/>
                </a:cxn>
                <a:cxn ang="0">
                  <a:pos x="415" y="43"/>
                </a:cxn>
                <a:cxn ang="0">
                  <a:pos x="398" y="70"/>
                </a:cxn>
                <a:cxn ang="0">
                  <a:pos x="389" y="87"/>
                </a:cxn>
                <a:cxn ang="0">
                  <a:pos x="239" y="686"/>
                </a:cxn>
                <a:cxn ang="0">
                  <a:pos x="239" y="695"/>
                </a:cxn>
                <a:cxn ang="0">
                  <a:pos x="239" y="703"/>
                </a:cxn>
                <a:cxn ang="0">
                  <a:pos x="265" y="712"/>
                </a:cxn>
                <a:cxn ang="0">
                  <a:pos x="300" y="712"/>
                </a:cxn>
                <a:cxn ang="0">
                  <a:pos x="327" y="712"/>
                </a:cxn>
                <a:cxn ang="0">
                  <a:pos x="345" y="721"/>
                </a:cxn>
                <a:cxn ang="0">
                  <a:pos x="345" y="747"/>
                </a:cxn>
                <a:cxn ang="0">
                  <a:pos x="336" y="755"/>
                </a:cxn>
                <a:cxn ang="0">
                  <a:pos x="247" y="747"/>
                </a:cxn>
                <a:cxn ang="0">
                  <a:pos x="124" y="747"/>
                </a:cxn>
                <a:cxn ang="0">
                  <a:pos x="18" y="755"/>
                </a:cxn>
                <a:cxn ang="0">
                  <a:pos x="0" y="747"/>
                </a:cxn>
                <a:cxn ang="0">
                  <a:pos x="0" y="738"/>
                </a:cxn>
                <a:cxn ang="0">
                  <a:pos x="9" y="721"/>
                </a:cxn>
                <a:cxn ang="0">
                  <a:pos x="44" y="712"/>
                </a:cxn>
                <a:cxn ang="0">
                  <a:pos x="106" y="712"/>
                </a:cxn>
                <a:cxn ang="0">
                  <a:pos x="124" y="695"/>
                </a:cxn>
                <a:cxn ang="0">
                  <a:pos x="141" y="669"/>
                </a:cxn>
                <a:cxn ang="0">
                  <a:pos x="292" y="52"/>
                </a:cxn>
                <a:cxn ang="0">
                  <a:pos x="283" y="43"/>
                </a:cxn>
                <a:cxn ang="0">
                  <a:pos x="239" y="35"/>
                </a:cxn>
                <a:cxn ang="0">
                  <a:pos x="221" y="35"/>
                </a:cxn>
                <a:cxn ang="0">
                  <a:pos x="194" y="35"/>
                </a:cxn>
                <a:cxn ang="0">
                  <a:pos x="186" y="26"/>
                </a:cxn>
                <a:cxn ang="0">
                  <a:pos x="194" y="0"/>
                </a:cxn>
                <a:cxn ang="0">
                  <a:pos x="203" y="0"/>
                </a:cxn>
              </a:cxnLst>
              <a:rect l="0" t="0" r="r" b="b"/>
              <a:pathLst>
                <a:path w="530" h="755">
                  <a:moveTo>
                    <a:pt x="203" y="0"/>
                  </a:moveTo>
                  <a:lnTo>
                    <a:pt x="247" y="0"/>
                  </a:lnTo>
                  <a:lnTo>
                    <a:pt x="283" y="0"/>
                  </a:lnTo>
                  <a:lnTo>
                    <a:pt x="292" y="0"/>
                  </a:lnTo>
                  <a:lnTo>
                    <a:pt x="300" y="0"/>
                  </a:lnTo>
                  <a:lnTo>
                    <a:pt x="318" y="0"/>
                  </a:lnTo>
                  <a:lnTo>
                    <a:pt x="336" y="0"/>
                  </a:lnTo>
                  <a:lnTo>
                    <a:pt x="353" y="0"/>
                  </a:lnTo>
                  <a:lnTo>
                    <a:pt x="362" y="0"/>
                  </a:lnTo>
                  <a:lnTo>
                    <a:pt x="442" y="0"/>
                  </a:lnTo>
                  <a:lnTo>
                    <a:pt x="477" y="0"/>
                  </a:lnTo>
                  <a:lnTo>
                    <a:pt x="513" y="0"/>
                  </a:lnTo>
                  <a:lnTo>
                    <a:pt x="521" y="0"/>
                  </a:lnTo>
                  <a:lnTo>
                    <a:pt x="530" y="0"/>
                  </a:lnTo>
                  <a:lnTo>
                    <a:pt x="530" y="9"/>
                  </a:lnTo>
                  <a:lnTo>
                    <a:pt x="530" y="26"/>
                  </a:lnTo>
                  <a:lnTo>
                    <a:pt x="521" y="35"/>
                  </a:lnTo>
                  <a:lnTo>
                    <a:pt x="513" y="35"/>
                  </a:lnTo>
                  <a:lnTo>
                    <a:pt x="486" y="35"/>
                  </a:lnTo>
                  <a:lnTo>
                    <a:pt x="451" y="35"/>
                  </a:lnTo>
                  <a:lnTo>
                    <a:pt x="433" y="43"/>
                  </a:lnTo>
                  <a:lnTo>
                    <a:pt x="415" y="43"/>
                  </a:lnTo>
                  <a:lnTo>
                    <a:pt x="406" y="52"/>
                  </a:lnTo>
                  <a:lnTo>
                    <a:pt x="398" y="70"/>
                  </a:lnTo>
                  <a:lnTo>
                    <a:pt x="389" y="87"/>
                  </a:lnTo>
                  <a:lnTo>
                    <a:pt x="389" y="87"/>
                  </a:lnTo>
                  <a:lnTo>
                    <a:pt x="239" y="669"/>
                  </a:lnTo>
                  <a:lnTo>
                    <a:pt x="239" y="686"/>
                  </a:lnTo>
                  <a:lnTo>
                    <a:pt x="239" y="695"/>
                  </a:lnTo>
                  <a:lnTo>
                    <a:pt x="239" y="695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47" y="712"/>
                  </a:lnTo>
                  <a:lnTo>
                    <a:pt x="265" y="712"/>
                  </a:lnTo>
                  <a:lnTo>
                    <a:pt x="283" y="712"/>
                  </a:lnTo>
                  <a:lnTo>
                    <a:pt x="300" y="712"/>
                  </a:lnTo>
                  <a:lnTo>
                    <a:pt x="309" y="712"/>
                  </a:lnTo>
                  <a:lnTo>
                    <a:pt x="327" y="712"/>
                  </a:lnTo>
                  <a:lnTo>
                    <a:pt x="336" y="712"/>
                  </a:lnTo>
                  <a:lnTo>
                    <a:pt x="345" y="721"/>
                  </a:lnTo>
                  <a:lnTo>
                    <a:pt x="353" y="729"/>
                  </a:lnTo>
                  <a:lnTo>
                    <a:pt x="345" y="747"/>
                  </a:lnTo>
                  <a:lnTo>
                    <a:pt x="336" y="747"/>
                  </a:lnTo>
                  <a:lnTo>
                    <a:pt x="336" y="755"/>
                  </a:lnTo>
                  <a:lnTo>
                    <a:pt x="327" y="755"/>
                  </a:lnTo>
                  <a:lnTo>
                    <a:pt x="247" y="747"/>
                  </a:lnTo>
                  <a:lnTo>
                    <a:pt x="168" y="747"/>
                  </a:lnTo>
                  <a:lnTo>
                    <a:pt x="124" y="747"/>
                  </a:lnTo>
                  <a:lnTo>
                    <a:pt x="62" y="755"/>
                  </a:lnTo>
                  <a:lnTo>
                    <a:pt x="18" y="755"/>
                  </a:lnTo>
                  <a:lnTo>
                    <a:pt x="9" y="747"/>
                  </a:lnTo>
                  <a:lnTo>
                    <a:pt x="0" y="747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0" y="721"/>
                  </a:lnTo>
                  <a:lnTo>
                    <a:pt x="9" y="721"/>
                  </a:lnTo>
                  <a:lnTo>
                    <a:pt x="18" y="712"/>
                  </a:lnTo>
                  <a:lnTo>
                    <a:pt x="44" y="712"/>
                  </a:lnTo>
                  <a:lnTo>
                    <a:pt x="80" y="712"/>
                  </a:lnTo>
                  <a:lnTo>
                    <a:pt x="106" y="712"/>
                  </a:lnTo>
                  <a:lnTo>
                    <a:pt x="115" y="703"/>
                  </a:lnTo>
                  <a:lnTo>
                    <a:pt x="124" y="695"/>
                  </a:lnTo>
                  <a:lnTo>
                    <a:pt x="133" y="677"/>
                  </a:lnTo>
                  <a:lnTo>
                    <a:pt x="141" y="669"/>
                  </a:lnTo>
                  <a:lnTo>
                    <a:pt x="292" y="78"/>
                  </a:lnTo>
                  <a:lnTo>
                    <a:pt x="292" y="52"/>
                  </a:lnTo>
                  <a:lnTo>
                    <a:pt x="292" y="43"/>
                  </a:lnTo>
                  <a:lnTo>
                    <a:pt x="283" y="43"/>
                  </a:lnTo>
                  <a:lnTo>
                    <a:pt x="265" y="43"/>
                  </a:lnTo>
                  <a:lnTo>
                    <a:pt x="239" y="35"/>
                  </a:lnTo>
                  <a:lnTo>
                    <a:pt x="230" y="35"/>
                  </a:lnTo>
                  <a:lnTo>
                    <a:pt x="221" y="35"/>
                  </a:lnTo>
                  <a:lnTo>
                    <a:pt x="203" y="35"/>
                  </a:lnTo>
                  <a:lnTo>
                    <a:pt x="194" y="35"/>
                  </a:lnTo>
                  <a:lnTo>
                    <a:pt x="186" y="35"/>
                  </a:lnTo>
                  <a:lnTo>
                    <a:pt x="186" y="26"/>
                  </a:lnTo>
                  <a:lnTo>
                    <a:pt x="186" y="9"/>
                  </a:lnTo>
                  <a:lnTo>
                    <a:pt x="194" y="0"/>
                  </a:lnTo>
                  <a:lnTo>
                    <a:pt x="203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1"/>
            <p:cNvSpPr>
              <a:spLocks/>
            </p:cNvSpPr>
            <p:nvPr/>
          </p:nvSpPr>
          <p:spPr bwMode="auto">
            <a:xfrm>
              <a:off x="29024" y="4043"/>
              <a:ext cx="406" cy="529"/>
            </a:xfrm>
            <a:custGeom>
              <a:avLst/>
              <a:gdLst/>
              <a:ahLst/>
              <a:cxnLst>
                <a:cxn ang="0">
                  <a:pos x="291" y="17"/>
                </a:cxn>
                <a:cxn ang="0">
                  <a:pos x="380" y="113"/>
                </a:cxn>
                <a:cxn ang="0">
                  <a:pos x="371" y="156"/>
                </a:cxn>
                <a:cxn ang="0">
                  <a:pos x="336" y="208"/>
                </a:cxn>
                <a:cxn ang="0">
                  <a:pos x="256" y="243"/>
                </a:cxn>
                <a:cxn ang="0">
                  <a:pos x="389" y="321"/>
                </a:cxn>
                <a:cxn ang="0">
                  <a:pos x="397" y="434"/>
                </a:cxn>
                <a:cxn ang="0">
                  <a:pos x="283" y="521"/>
                </a:cxn>
                <a:cxn ang="0">
                  <a:pos x="124" y="521"/>
                </a:cxn>
                <a:cxn ang="0">
                  <a:pos x="18" y="468"/>
                </a:cxn>
                <a:cxn ang="0">
                  <a:pos x="0" y="390"/>
                </a:cxn>
                <a:cxn ang="0">
                  <a:pos x="26" y="364"/>
                </a:cxn>
                <a:cxn ang="0">
                  <a:pos x="71" y="364"/>
                </a:cxn>
                <a:cxn ang="0">
                  <a:pos x="97" y="390"/>
                </a:cxn>
                <a:cxn ang="0">
                  <a:pos x="97" y="425"/>
                </a:cxn>
                <a:cxn ang="0">
                  <a:pos x="79" y="451"/>
                </a:cxn>
                <a:cxn ang="0">
                  <a:pos x="106" y="486"/>
                </a:cxn>
                <a:cxn ang="0">
                  <a:pos x="194" y="495"/>
                </a:cxn>
                <a:cxn ang="0">
                  <a:pos x="256" y="486"/>
                </a:cxn>
                <a:cxn ang="0">
                  <a:pos x="300" y="442"/>
                </a:cxn>
                <a:cxn ang="0">
                  <a:pos x="318" y="382"/>
                </a:cxn>
                <a:cxn ang="0">
                  <a:pos x="300" y="312"/>
                </a:cxn>
                <a:cxn ang="0">
                  <a:pos x="256" y="269"/>
                </a:cxn>
                <a:cxn ang="0">
                  <a:pos x="194" y="260"/>
                </a:cxn>
                <a:cxn ang="0">
                  <a:pos x="141" y="260"/>
                </a:cxn>
                <a:cxn ang="0">
                  <a:pos x="124" y="251"/>
                </a:cxn>
                <a:cxn ang="0">
                  <a:pos x="124" y="234"/>
                </a:cxn>
                <a:cxn ang="0">
                  <a:pos x="141" y="234"/>
                </a:cxn>
                <a:cxn ang="0">
                  <a:pos x="168" y="234"/>
                </a:cxn>
                <a:cxn ang="0">
                  <a:pos x="221" y="225"/>
                </a:cxn>
                <a:cxn ang="0">
                  <a:pos x="265" y="191"/>
                </a:cxn>
                <a:cxn ang="0">
                  <a:pos x="291" y="156"/>
                </a:cxn>
                <a:cxn ang="0">
                  <a:pos x="300" y="113"/>
                </a:cxn>
                <a:cxn ang="0">
                  <a:pos x="283" y="60"/>
                </a:cxn>
                <a:cxn ang="0">
                  <a:pos x="230" y="34"/>
                </a:cxn>
                <a:cxn ang="0">
                  <a:pos x="185" y="26"/>
                </a:cxn>
                <a:cxn ang="0">
                  <a:pos x="132" y="34"/>
                </a:cxn>
                <a:cxn ang="0">
                  <a:pos x="79" y="69"/>
                </a:cxn>
                <a:cxn ang="0">
                  <a:pos x="106" y="87"/>
                </a:cxn>
                <a:cxn ang="0">
                  <a:pos x="115" y="113"/>
                </a:cxn>
                <a:cxn ang="0">
                  <a:pos x="106" y="147"/>
                </a:cxn>
                <a:cxn ang="0">
                  <a:pos x="71" y="156"/>
                </a:cxn>
                <a:cxn ang="0">
                  <a:pos x="53" y="147"/>
                </a:cxn>
                <a:cxn ang="0">
                  <a:pos x="26" y="130"/>
                </a:cxn>
                <a:cxn ang="0">
                  <a:pos x="44" y="60"/>
                </a:cxn>
                <a:cxn ang="0">
                  <a:pos x="132" y="8"/>
                </a:cxn>
              </a:cxnLst>
              <a:rect l="0" t="0" r="r" b="b"/>
              <a:pathLst>
                <a:path w="406" h="529">
                  <a:moveTo>
                    <a:pt x="203" y="0"/>
                  </a:moveTo>
                  <a:lnTo>
                    <a:pt x="291" y="17"/>
                  </a:lnTo>
                  <a:lnTo>
                    <a:pt x="353" y="52"/>
                  </a:lnTo>
                  <a:lnTo>
                    <a:pt x="380" y="113"/>
                  </a:lnTo>
                  <a:lnTo>
                    <a:pt x="380" y="130"/>
                  </a:lnTo>
                  <a:lnTo>
                    <a:pt x="371" y="156"/>
                  </a:lnTo>
                  <a:lnTo>
                    <a:pt x="353" y="182"/>
                  </a:lnTo>
                  <a:lnTo>
                    <a:pt x="336" y="208"/>
                  </a:lnTo>
                  <a:lnTo>
                    <a:pt x="300" y="225"/>
                  </a:lnTo>
                  <a:lnTo>
                    <a:pt x="256" y="243"/>
                  </a:lnTo>
                  <a:lnTo>
                    <a:pt x="336" y="269"/>
                  </a:lnTo>
                  <a:lnTo>
                    <a:pt x="389" y="321"/>
                  </a:lnTo>
                  <a:lnTo>
                    <a:pt x="406" y="382"/>
                  </a:lnTo>
                  <a:lnTo>
                    <a:pt x="397" y="434"/>
                  </a:lnTo>
                  <a:lnTo>
                    <a:pt x="353" y="486"/>
                  </a:lnTo>
                  <a:lnTo>
                    <a:pt x="283" y="521"/>
                  </a:lnTo>
                  <a:lnTo>
                    <a:pt x="203" y="529"/>
                  </a:lnTo>
                  <a:lnTo>
                    <a:pt x="124" y="521"/>
                  </a:lnTo>
                  <a:lnTo>
                    <a:pt x="62" y="503"/>
                  </a:lnTo>
                  <a:lnTo>
                    <a:pt x="18" y="468"/>
                  </a:lnTo>
                  <a:lnTo>
                    <a:pt x="0" y="416"/>
                  </a:lnTo>
                  <a:lnTo>
                    <a:pt x="0" y="390"/>
                  </a:lnTo>
                  <a:lnTo>
                    <a:pt x="18" y="373"/>
                  </a:lnTo>
                  <a:lnTo>
                    <a:pt x="26" y="364"/>
                  </a:lnTo>
                  <a:lnTo>
                    <a:pt x="53" y="364"/>
                  </a:lnTo>
                  <a:lnTo>
                    <a:pt x="71" y="364"/>
                  </a:lnTo>
                  <a:lnTo>
                    <a:pt x="79" y="382"/>
                  </a:lnTo>
                  <a:lnTo>
                    <a:pt x="97" y="390"/>
                  </a:lnTo>
                  <a:lnTo>
                    <a:pt x="97" y="416"/>
                  </a:lnTo>
                  <a:lnTo>
                    <a:pt x="97" y="425"/>
                  </a:lnTo>
                  <a:lnTo>
                    <a:pt x="88" y="442"/>
                  </a:lnTo>
                  <a:lnTo>
                    <a:pt x="79" y="451"/>
                  </a:lnTo>
                  <a:lnTo>
                    <a:pt x="53" y="460"/>
                  </a:lnTo>
                  <a:lnTo>
                    <a:pt x="106" y="486"/>
                  </a:lnTo>
                  <a:lnTo>
                    <a:pt x="168" y="495"/>
                  </a:lnTo>
                  <a:lnTo>
                    <a:pt x="194" y="495"/>
                  </a:lnTo>
                  <a:lnTo>
                    <a:pt x="230" y="495"/>
                  </a:lnTo>
                  <a:lnTo>
                    <a:pt x="256" y="486"/>
                  </a:lnTo>
                  <a:lnTo>
                    <a:pt x="283" y="468"/>
                  </a:lnTo>
                  <a:lnTo>
                    <a:pt x="300" y="442"/>
                  </a:lnTo>
                  <a:lnTo>
                    <a:pt x="309" y="416"/>
                  </a:lnTo>
                  <a:lnTo>
                    <a:pt x="318" y="382"/>
                  </a:lnTo>
                  <a:lnTo>
                    <a:pt x="309" y="338"/>
                  </a:lnTo>
                  <a:lnTo>
                    <a:pt x="300" y="312"/>
                  </a:lnTo>
                  <a:lnTo>
                    <a:pt x="283" y="286"/>
                  </a:lnTo>
                  <a:lnTo>
                    <a:pt x="256" y="269"/>
                  </a:lnTo>
                  <a:lnTo>
                    <a:pt x="230" y="260"/>
                  </a:lnTo>
                  <a:lnTo>
                    <a:pt x="194" y="260"/>
                  </a:lnTo>
                  <a:lnTo>
                    <a:pt x="194" y="260"/>
                  </a:lnTo>
                  <a:lnTo>
                    <a:pt x="141" y="260"/>
                  </a:lnTo>
                  <a:lnTo>
                    <a:pt x="132" y="260"/>
                  </a:lnTo>
                  <a:lnTo>
                    <a:pt x="124" y="251"/>
                  </a:lnTo>
                  <a:lnTo>
                    <a:pt x="124" y="243"/>
                  </a:lnTo>
                  <a:lnTo>
                    <a:pt x="124" y="234"/>
                  </a:lnTo>
                  <a:lnTo>
                    <a:pt x="132" y="234"/>
                  </a:lnTo>
                  <a:lnTo>
                    <a:pt x="141" y="234"/>
                  </a:lnTo>
                  <a:lnTo>
                    <a:pt x="159" y="234"/>
                  </a:lnTo>
                  <a:lnTo>
                    <a:pt x="168" y="234"/>
                  </a:lnTo>
                  <a:lnTo>
                    <a:pt x="185" y="234"/>
                  </a:lnTo>
                  <a:lnTo>
                    <a:pt x="221" y="225"/>
                  </a:lnTo>
                  <a:lnTo>
                    <a:pt x="247" y="208"/>
                  </a:lnTo>
                  <a:lnTo>
                    <a:pt x="265" y="191"/>
                  </a:lnTo>
                  <a:lnTo>
                    <a:pt x="283" y="173"/>
                  </a:lnTo>
                  <a:lnTo>
                    <a:pt x="291" y="156"/>
                  </a:lnTo>
                  <a:lnTo>
                    <a:pt x="291" y="130"/>
                  </a:lnTo>
                  <a:lnTo>
                    <a:pt x="300" y="113"/>
                  </a:lnTo>
                  <a:lnTo>
                    <a:pt x="291" y="78"/>
                  </a:lnTo>
                  <a:lnTo>
                    <a:pt x="283" y="60"/>
                  </a:lnTo>
                  <a:lnTo>
                    <a:pt x="256" y="43"/>
                  </a:lnTo>
                  <a:lnTo>
                    <a:pt x="230" y="34"/>
                  </a:lnTo>
                  <a:lnTo>
                    <a:pt x="203" y="26"/>
                  </a:lnTo>
                  <a:lnTo>
                    <a:pt x="185" y="26"/>
                  </a:lnTo>
                  <a:lnTo>
                    <a:pt x="159" y="34"/>
                  </a:lnTo>
                  <a:lnTo>
                    <a:pt x="132" y="34"/>
                  </a:lnTo>
                  <a:lnTo>
                    <a:pt x="106" y="52"/>
                  </a:lnTo>
                  <a:lnTo>
                    <a:pt x="79" y="69"/>
                  </a:lnTo>
                  <a:lnTo>
                    <a:pt x="97" y="78"/>
                  </a:lnTo>
                  <a:lnTo>
                    <a:pt x="106" y="87"/>
                  </a:lnTo>
                  <a:lnTo>
                    <a:pt x="115" y="95"/>
                  </a:lnTo>
                  <a:lnTo>
                    <a:pt x="115" y="113"/>
                  </a:lnTo>
                  <a:lnTo>
                    <a:pt x="115" y="130"/>
                  </a:lnTo>
                  <a:lnTo>
                    <a:pt x="106" y="147"/>
                  </a:lnTo>
                  <a:lnTo>
                    <a:pt x="88" y="147"/>
                  </a:lnTo>
                  <a:lnTo>
                    <a:pt x="71" y="156"/>
                  </a:lnTo>
                  <a:lnTo>
                    <a:pt x="62" y="156"/>
                  </a:lnTo>
                  <a:lnTo>
                    <a:pt x="53" y="147"/>
                  </a:lnTo>
                  <a:lnTo>
                    <a:pt x="35" y="139"/>
                  </a:lnTo>
                  <a:lnTo>
                    <a:pt x="26" y="130"/>
                  </a:lnTo>
                  <a:lnTo>
                    <a:pt x="26" y="113"/>
                  </a:lnTo>
                  <a:lnTo>
                    <a:pt x="44" y="60"/>
                  </a:lnTo>
                  <a:lnTo>
                    <a:pt x="79" y="26"/>
                  </a:lnTo>
                  <a:lnTo>
                    <a:pt x="132" y="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762000" y="3200400"/>
            <a:ext cx="7696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will be discontinuous in Y</a:t>
            </a:r>
            <a:r>
              <a:rPr lang="en-US" sz="3200" dirty="0" smtClean="0">
                <a:sym typeface="Mathematica1"/>
              </a:rPr>
              <a:t></a:t>
            </a:r>
            <a:r>
              <a:rPr lang="en-US" sz="3200" dirty="0" smtClean="0"/>
              <a:t>  with jumps given by the ``</a:t>
            </a:r>
            <a:r>
              <a:rPr lang="en-US" sz="3200" dirty="0" err="1" smtClean="0"/>
              <a:t>motivic</a:t>
            </a:r>
            <a:r>
              <a:rPr lang="en-US" sz="3200" dirty="0" smtClean="0"/>
              <a:t>’’ KSWCF. </a:t>
            </a:r>
            <a:endParaRPr lang="en-US" sz="3200" dirty="0"/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http://www.oldmovies.net.au/userimages/user1367_1167613592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953000" y="3762375"/>
            <a:ext cx="4191000" cy="3095625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Future Applications?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914400" y="1752600"/>
            <a:ext cx="7848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1. Geometric </a:t>
            </a:r>
            <a:r>
              <a:rPr lang="en-US" sz="3600" dirty="0" err="1" smtClean="0">
                <a:solidFill>
                  <a:srgbClr val="0000FF"/>
                </a:solidFill>
              </a:rPr>
              <a:t>Langlands</a:t>
            </a:r>
            <a:r>
              <a:rPr lang="en-US" sz="3600" dirty="0" smtClean="0">
                <a:solidFill>
                  <a:srgbClr val="0000FF"/>
                </a:solidFill>
              </a:rPr>
              <a:t> program??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14400" y="2819400"/>
            <a:ext cx="7315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2. Knot </a:t>
            </a:r>
            <a:r>
              <a:rPr lang="en-US" sz="3600" dirty="0" err="1" smtClean="0">
                <a:solidFill>
                  <a:srgbClr val="FF0000"/>
                </a:solidFill>
              </a:rPr>
              <a:t>categorification</a:t>
            </a:r>
            <a:r>
              <a:rPr lang="en-US" sz="3600" dirty="0" smtClean="0">
                <a:solidFill>
                  <a:srgbClr val="FF0000"/>
                </a:solidFill>
              </a:rPr>
              <a:t>?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0" y="4038600"/>
            <a:ext cx="6553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800080"/>
                </a:solidFill>
              </a:rPr>
              <a:t>3. Explicit </a:t>
            </a:r>
            <a:r>
              <a:rPr lang="en-US" sz="3600" dirty="0" err="1" smtClean="0">
                <a:solidFill>
                  <a:srgbClr val="800080"/>
                </a:solidFill>
              </a:rPr>
              <a:t>hyperkahler</a:t>
            </a:r>
            <a:r>
              <a:rPr lang="en-US" sz="3600" dirty="0" smtClean="0">
                <a:solidFill>
                  <a:srgbClr val="800080"/>
                </a:solidFill>
              </a:rPr>
              <a:t> </a:t>
            </a:r>
          </a:p>
          <a:p>
            <a:r>
              <a:rPr lang="en-US" sz="3600" dirty="0" smtClean="0">
                <a:solidFill>
                  <a:srgbClr val="800080"/>
                </a:solidFill>
              </a:rPr>
              <a:t>metrics?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62000" y="5410200"/>
            <a:ext cx="36576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6600FF"/>
                </a:solidFill>
              </a:rPr>
              <a:t>Even the K3 metric?  </a:t>
            </a:r>
          </a:p>
          <a:p>
            <a:endParaRPr lang="en-US" sz="3600" dirty="0">
              <a:solidFill>
                <a:srgbClr val="66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1" grpId="0"/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Homology Path Algebra</a:t>
            </a:r>
            <a:endParaRPr lang="en-US" dirty="0"/>
          </a:p>
        </p:txBody>
      </p:sp>
      <p:grpSp>
        <p:nvGrpSpPr>
          <p:cNvPr id="3" name="Group 14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" y="3505200"/>
            <a:ext cx="7860357" cy="1562100"/>
            <a:chOff x="770" y="3044"/>
            <a:chExt cx="23806" cy="4731"/>
          </a:xfrm>
          <a:solidFill>
            <a:srgbClr val="FF0000"/>
          </a:solidFill>
        </p:grpSpPr>
        <p:sp>
          <p:nvSpPr>
            <p:cNvPr id="4" name="Freeform 142"/>
            <p:cNvSpPr>
              <a:spLocks/>
            </p:cNvSpPr>
            <p:nvPr/>
          </p:nvSpPr>
          <p:spPr bwMode="auto">
            <a:xfrm>
              <a:off x="770" y="4738"/>
              <a:ext cx="1309" cy="1075"/>
            </a:xfrm>
            <a:custGeom>
              <a:avLst/>
              <a:gdLst/>
              <a:ahLst/>
              <a:cxnLst>
                <a:cxn ang="0">
                  <a:pos x="431" y="0"/>
                </a:cxn>
                <a:cxn ang="0">
                  <a:pos x="695" y="0"/>
                </a:cxn>
                <a:cxn ang="0">
                  <a:pos x="709" y="14"/>
                </a:cxn>
                <a:cxn ang="0">
                  <a:pos x="695" y="43"/>
                </a:cxn>
                <a:cxn ang="0">
                  <a:pos x="651" y="50"/>
                </a:cxn>
                <a:cxn ang="0">
                  <a:pos x="592" y="80"/>
                </a:cxn>
                <a:cxn ang="0">
                  <a:pos x="585" y="101"/>
                </a:cxn>
                <a:cxn ang="0">
                  <a:pos x="724" y="428"/>
                </a:cxn>
                <a:cxn ang="0">
                  <a:pos x="1009" y="116"/>
                </a:cxn>
                <a:cxn ang="0">
                  <a:pos x="1002" y="65"/>
                </a:cxn>
                <a:cxn ang="0">
                  <a:pos x="972" y="50"/>
                </a:cxn>
                <a:cxn ang="0">
                  <a:pos x="943" y="43"/>
                </a:cxn>
                <a:cxn ang="0">
                  <a:pos x="936" y="14"/>
                </a:cxn>
                <a:cxn ang="0">
                  <a:pos x="958" y="0"/>
                </a:cxn>
                <a:cxn ang="0">
                  <a:pos x="1213" y="0"/>
                </a:cxn>
                <a:cxn ang="0">
                  <a:pos x="1309" y="7"/>
                </a:cxn>
                <a:cxn ang="0">
                  <a:pos x="1309" y="29"/>
                </a:cxn>
                <a:cxn ang="0">
                  <a:pos x="1287" y="43"/>
                </a:cxn>
                <a:cxn ang="0">
                  <a:pos x="1126" y="87"/>
                </a:cxn>
                <a:cxn ang="0">
                  <a:pos x="987" y="210"/>
                </a:cxn>
                <a:cxn ang="0">
                  <a:pos x="804" y="407"/>
                </a:cxn>
                <a:cxn ang="0">
                  <a:pos x="819" y="639"/>
                </a:cxn>
                <a:cxn ang="0">
                  <a:pos x="950" y="959"/>
                </a:cxn>
                <a:cxn ang="0">
                  <a:pos x="1023" y="1024"/>
                </a:cxn>
                <a:cxn ang="0">
                  <a:pos x="1104" y="1032"/>
                </a:cxn>
                <a:cxn ang="0">
                  <a:pos x="1111" y="1061"/>
                </a:cxn>
                <a:cxn ang="0">
                  <a:pos x="1089" y="1075"/>
                </a:cxn>
                <a:cxn ang="0">
                  <a:pos x="965" y="1068"/>
                </a:cxn>
                <a:cxn ang="0">
                  <a:pos x="768" y="1075"/>
                </a:cxn>
                <a:cxn ang="0">
                  <a:pos x="695" y="1075"/>
                </a:cxn>
                <a:cxn ang="0">
                  <a:pos x="687" y="1039"/>
                </a:cxn>
                <a:cxn ang="0">
                  <a:pos x="716" y="1024"/>
                </a:cxn>
                <a:cxn ang="0">
                  <a:pos x="797" y="1002"/>
                </a:cxn>
                <a:cxn ang="0">
                  <a:pos x="811" y="981"/>
                </a:cxn>
                <a:cxn ang="0">
                  <a:pos x="636" y="581"/>
                </a:cxn>
                <a:cxn ang="0">
                  <a:pos x="322" y="923"/>
                </a:cxn>
                <a:cxn ang="0">
                  <a:pos x="293" y="981"/>
                </a:cxn>
                <a:cxn ang="0">
                  <a:pos x="322" y="1017"/>
                </a:cxn>
                <a:cxn ang="0">
                  <a:pos x="358" y="1024"/>
                </a:cxn>
                <a:cxn ang="0">
                  <a:pos x="373" y="1032"/>
                </a:cxn>
                <a:cxn ang="0">
                  <a:pos x="366" y="1068"/>
                </a:cxn>
                <a:cxn ang="0">
                  <a:pos x="344" y="1075"/>
                </a:cxn>
                <a:cxn ang="0">
                  <a:pos x="15" y="1075"/>
                </a:cxn>
                <a:cxn ang="0">
                  <a:pos x="0" y="1061"/>
                </a:cxn>
                <a:cxn ang="0">
                  <a:pos x="7" y="1032"/>
                </a:cxn>
                <a:cxn ang="0">
                  <a:pos x="29" y="1024"/>
                </a:cxn>
                <a:cxn ang="0">
                  <a:pos x="271" y="915"/>
                </a:cxn>
                <a:cxn ang="0">
                  <a:pos x="431" y="94"/>
                </a:cxn>
                <a:cxn ang="0">
                  <a:pos x="373" y="50"/>
                </a:cxn>
                <a:cxn ang="0">
                  <a:pos x="293" y="43"/>
                </a:cxn>
                <a:cxn ang="0">
                  <a:pos x="285" y="14"/>
                </a:cxn>
                <a:cxn ang="0">
                  <a:pos x="300" y="0"/>
                </a:cxn>
              </a:cxnLst>
              <a:rect l="0" t="0" r="r" b="b"/>
              <a:pathLst>
                <a:path w="1309" h="1075">
                  <a:moveTo>
                    <a:pt x="307" y="0"/>
                  </a:moveTo>
                  <a:lnTo>
                    <a:pt x="366" y="0"/>
                  </a:lnTo>
                  <a:lnTo>
                    <a:pt x="431" y="0"/>
                  </a:lnTo>
                  <a:lnTo>
                    <a:pt x="490" y="0"/>
                  </a:lnTo>
                  <a:lnTo>
                    <a:pt x="687" y="0"/>
                  </a:lnTo>
                  <a:lnTo>
                    <a:pt x="695" y="0"/>
                  </a:lnTo>
                  <a:lnTo>
                    <a:pt x="702" y="0"/>
                  </a:lnTo>
                  <a:lnTo>
                    <a:pt x="709" y="7"/>
                  </a:lnTo>
                  <a:lnTo>
                    <a:pt x="709" y="14"/>
                  </a:lnTo>
                  <a:lnTo>
                    <a:pt x="709" y="29"/>
                  </a:lnTo>
                  <a:lnTo>
                    <a:pt x="702" y="36"/>
                  </a:lnTo>
                  <a:lnTo>
                    <a:pt x="695" y="43"/>
                  </a:lnTo>
                  <a:lnTo>
                    <a:pt x="687" y="43"/>
                  </a:lnTo>
                  <a:lnTo>
                    <a:pt x="680" y="43"/>
                  </a:lnTo>
                  <a:lnTo>
                    <a:pt x="651" y="50"/>
                  </a:lnTo>
                  <a:lnTo>
                    <a:pt x="621" y="58"/>
                  </a:lnTo>
                  <a:lnTo>
                    <a:pt x="607" y="65"/>
                  </a:lnTo>
                  <a:lnTo>
                    <a:pt x="592" y="80"/>
                  </a:lnTo>
                  <a:lnTo>
                    <a:pt x="585" y="87"/>
                  </a:lnTo>
                  <a:lnTo>
                    <a:pt x="585" y="94"/>
                  </a:lnTo>
                  <a:lnTo>
                    <a:pt x="585" y="101"/>
                  </a:lnTo>
                  <a:lnTo>
                    <a:pt x="592" y="116"/>
                  </a:lnTo>
                  <a:lnTo>
                    <a:pt x="724" y="428"/>
                  </a:lnTo>
                  <a:lnTo>
                    <a:pt x="724" y="428"/>
                  </a:lnTo>
                  <a:lnTo>
                    <a:pt x="987" y="152"/>
                  </a:lnTo>
                  <a:lnTo>
                    <a:pt x="994" y="138"/>
                  </a:lnTo>
                  <a:lnTo>
                    <a:pt x="1009" y="116"/>
                  </a:lnTo>
                  <a:lnTo>
                    <a:pt x="1016" y="94"/>
                  </a:lnTo>
                  <a:lnTo>
                    <a:pt x="1009" y="80"/>
                  </a:lnTo>
                  <a:lnTo>
                    <a:pt x="1002" y="65"/>
                  </a:lnTo>
                  <a:lnTo>
                    <a:pt x="994" y="58"/>
                  </a:lnTo>
                  <a:lnTo>
                    <a:pt x="980" y="50"/>
                  </a:lnTo>
                  <a:lnTo>
                    <a:pt x="972" y="50"/>
                  </a:lnTo>
                  <a:lnTo>
                    <a:pt x="958" y="43"/>
                  </a:lnTo>
                  <a:lnTo>
                    <a:pt x="950" y="43"/>
                  </a:lnTo>
                  <a:lnTo>
                    <a:pt x="943" y="43"/>
                  </a:lnTo>
                  <a:lnTo>
                    <a:pt x="936" y="36"/>
                  </a:lnTo>
                  <a:lnTo>
                    <a:pt x="928" y="29"/>
                  </a:lnTo>
                  <a:lnTo>
                    <a:pt x="936" y="14"/>
                  </a:lnTo>
                  <a:lnTo>
                    <a:pt x="936" y="7"/>
                  </a:lnTo>
                  <a:lnTo>
                    <a:pt x="943" y="0"/>
                  </a:lnTo>
                  <a:lnTo>
                    <a:pt x="958" y="0"/>
                  </a:lnTo>
                  <a:lnTo>
                    <a:pt x="958" y="0"/>
                  </a:lnTo>
                  <a:lnTo>
                    <a:pt x="1140" y="0"/>
                  </a:lnTo>
                  <a:lnTo>
                    <a:pt x="1213" y="0"/>
                  </a:lnTo>
                  <a:lnTo>
                    <a:pt x="1287" y="0"/>
                  </a:lnTo>
                  <a:lnTo>
                    <a:pt x="1301" y="0"/>
                  </a:lnTo>
                  <a:lnTo>
                    <a:pt x="1309" y="7"/>
                  </a:lnTo>
                  <a:lnTo>
                    <a:pt x="1309" y="14"/>
                  </a:lnTo>
                  <a:lnTo>
                    <a:pt x="1309" y="14"/>
                  </a:lnTo>
                  <a:lnTo>
                    <a:pt x="1309" y="29"/>
                  </a:lnTo>
                  <a:lnTo>
                    <a:pt x="1301" y="36"/>
                  </a:lnTo>
                  <a:lnTo>
                    <a:pt x="1294" y="43"/>
                  </a:lnTo>
                  <a:lnTo>
                    <a:pt x="1287" y="43"/>
                  </a:lnTo>
                  <a:lnTo>
                    <a:pt x="1272" y="43"/>
                  </a:lnTo>
                  <a:lnTo>
                    <a:pt x="1192" y="58"/>
                  </a:lnTo>
                  <a:lnTo>
                    <a:pt x="1126" y="87"/>
                  </a:lnTo>
                  <a:lnTo>
                    <a:pt x="1075" y="130"/>
                  </a:lnTo>
                  <a:lnTo>
                    <a:pt x="1038" y="159"/>
                  </a:lnTo>
                  <a:lnTo>
                    <a:pt x="987" y="210"/>
                  </a:lnTo>
                  <a:lnTo>
                    <a:pt x="928" y="276"/>
                  </a:lnTo>
                  <a:lnTo>
                    <a:pt x="870" y="341"/>
                  </a:lnTo>
                  <a:lnTo>
                    <a:pt x="804" y="407"/>
                  </a:lnTo>
                  <a:lnTo>
                    <a:pt x="746" y="472"/>
                  </a:lnTo>
                  <a:lnTo>
                    <a:pt x="775" y="545"/>
                  </a:lnTo>
                  <a:lnTo>
                    <a:pt x="819" y="639"/>
                  </a:lnTo>
                  <a:lnTo>
                    <a:pt x="863" y="748"/>
                  </a:lnTo>
                  <a:lnTo>
                    <a:pt x="907" y="857"/>
                  </a:lnTo>
                  <a:lnTo>
                    <a:pt x="950" y="959"/>
                  </a:lnTo>
                  <a:lnTo>
                    <a:pt x="965" y="995"/>
                  </a:lnTo>
                  <a:lnTo>
                    <a:pt x="987" y="1017"/>
                  </a:lnTo>
                  <a:lnTo>
                    <a:pt x="1023" y="1024"/>
                  </a:lnTo>
                  <a:lnTo>
                    <a:pt x="1089" y="1024"/>
                  </a:lnTo>
                  <a:lnTo>
                    <a:pt x="1097" y="1024"/>
                  </a:lnTo>
                  <a:lnTo>
                    <a:pt x="1104" y="1032"/>
                  </a:lnTo>
                  <a:lnTo>
                    <a:pt x="1111" y="1032"/>
                  </a:lnTo>
                  <a:lnTo>
                    <a:pt x="1118" y="1046"/>
                  </a:lnTo>
                  <a:lnTo>
                    <a:pt x="1111" y="1061"/>
                  </a:lnTo>
                  <a:lnTo>
                    <a:pt x="1111" y="1068"/>
                  </a:lnTo>
                  <a:lnTo>
                    <a:pt x="1104" y="1075"/>
                  </a:lnTo>
                  <a:lnTo>
                    <a:pt x="1089" y="1075"/>
                  </a:lnTo>
                  <a:lnTo>
                    <a:pt x="1089" y="1075"/>
                  </a:lnTo>
                  <a:lnTo>
                    <a:pt x="1031" y="1075"/>
                  </a:lnTo>
                  <a:lnTo>
                    <a:pt x="965" y="1068"/>
                  </a:lnTo>
                  <a:lnTo>
                    <a:pt x="907" y="1068"/>
                  </a:lnTo>
                  <a:lnTo>
                    <a:pt x="848" y="1068"/>
                  </a:lnTo>
                  <a:lnTo>
                    <a:pt x="768" y="1075"/>
                  </a:lnTo>
                  <a:lnTo>
                    <a:pt x="709" y="1075"/>
                  </a:lnTo>
                  <a:lnTo>
                    <a:pt x="702" y="1075"/>
                  </a:lnTo>
                  <a:lnTo>
                    <a:pt x="695" y="1075"/>
                  </a:lnTo>
                  <a:lnTo>
                    <a:pt x="687" y="1068"/>
                  </a:lnTo>
                  <a:lnTo>
                    <a:pt x="687" y="1053"/>
                  </a:lnTo>
                  <a:lnTo>
                    <a:pt x="687" y="1039"/>
                  </a:lnTo>
                  <a:lnTo>
                    <a:pt x="695" y="1032"/>
                  </a:lnTo>
                  <a:lnTo>
                    <a:pt x="702" y="1024"/>
                  </a:lnTo>
                  <a:lnTo>
                    <a:pt x="716" y="1024"/>
                  </a:lnTo>
                  <a:lnTo>
                    <a:pt x="753" y="1017"/>
                  </a:lnTo>
                  <a:lnTo>
                    <a:pt x="775" y="1010"/>
                  </a:lnTo>
                  <a:lnTo>
                    <a:pt x="797" y="1002"/>
                  </a:lnTo>
                  <a:lnTo>
                    <a:pt x="804" y="988"/>
                  </a:lnTo>
                  <a:lnTo>
                    <a:pt x="811" y="981"/>
                  </a:lnTo>
                  <a:lnTo>
                    <a:pt x="811" y="981"/>
                  </a:lnTo>
                  <a:lnTo>
                    <a:pt x="804" y="973"/>
                  </a:lnTo>
                  <a:lnTo>
                    <a:pt x="804" y="959"/>
                  </a:lnTo>
                  <a:lnTo>
                    <a:pt x="636" y="581"/>
                  </a:lnTo>
                  <a:lnTo>
                    <a:pt x="497" y="734"/>
                  </a:lnTo>
                  <a:lnTo>
                    <a:pt x="336" y="908"/>
                  </a:lnTo>
                  <a:lnTo>
                    <a:pt x="322" y="923"/>
                  </a:lnTo>
                  <a:lnTo>
                    <a:pt x="307" y="937"/>
                  </a:lnTo>
                  <a:lnTo>
                    <a:pt x="300" y="959"/>
                  </a:lnTo>
                  <a:lnTo>
                    <a:pt x="293" y="981"/>
                  </a:lnTo>
                  <a:lnTo>
                    <a:pt x="293" y="995"/>
                  </a:lnTo>
                  <a:lnTo>
                    <a:pt x="307" y="1010"/>
                  </a:lnTo>
                  <a:lnTo>
                    <a:pt x="322" y="1017"/>
                  </a:lnTo>
                  <a:lnTo>
                    <a:pt x="336" y="1024"/>
                  </a:lnTo>
                  <a:lnTo>
                    <a:pt x="344" y="1024"/>
                  </a:lnTo>
                  <a:lnTo>
                    <a:pt x="358" y="1024"/>
                  </a:lnTo>
                  <a:lnTo>
                    <a:pt x="358" y="1024"/>
                  </a:lnTo>
                  <a:lnTo>
                    <a:pt x="366" y="1032"/>
                  </a:lnTo>
                  <a:lnTo>
                    <a:pt x="373" y="1032"/>
                  </a:lnTo>
                  <a:lnTo>
                    <a:pt x="373" y="1046"/>
                  </a:lnTo>
                  <a:lnTo>
                    <a:pt x="373" y="1061"/>
                  </a:lnTo>
                  <a:lnTo>
                    <a:pt x="366" y="1068"/>
                  </a:lnTo>
                  <a:lnTo>
                    <a:pt x="358" y="1075"/>
                  </a:lnTo>
                  <a:lnTo>
                    <a:pt x="351" y="1075"/>
                  </a:lnTo>
                  <a:lnTo>
                    <a:pt x="344" y="1075"/>
                  </a:lnTo>
                  <a:lnTo>
                    <a:pt x="168" y="1068"/>
                  </a:lnTo>
                  <a:lnTo>
                    <a:pt x="95" y="1075"/>
                  </a:lnTo>
                  <a:lnTo>
                    <a:pt x="15" y="1075"/>
                  </a:lnTo>
                  <a:lnTo>
                    <a:pt x="7" y="1075"/>
                  </a:lnTo>
                  <a:lnTo>
                    <a:pt x="0" y="1068"/>
                  </a:lnTo>
                  <a:lnTo>
                    <a:pt x="0" y="1061"/>
                  </a:lnTo>
                  <a:lnTo>
                    <a:pt x="0" y="1061"/>
                  </a:lnTo>
                  <a:lnTo>
                    <a:pt x="0" y="1046"/>
                  </a:lnTo>
                  <a:lnTo>
                    <a:pt x="7" y="1032"/>
                  </a:lnTo>
                  <a:lnTo>
                    <a:pt x="15" y="1032"/>
                  </a:lnTo>
                  <a:lnTo>
                    <a:pt x="22" y="1024"/>
                  </a:lnTo>
                  <a:lnTo>
                    <a:pt x="29" y="1024"/>
                  </a:lnTo>
                  <a:lnTo>
                    <a:pt x="110" y="1010"/>
                  </a:lnTo>
                  <a:lnTo>
                    <a:pt x="190" y="981"/>
                  </a:lnTo>
                  <a:lnTo>
                    <a:pt x="271" y="915"/>
                  </a:lnTo>
                  <a:lnTo>
                    <a:pt x="285" y="893"/>
                  </a:lnTo>
                  <a:lnTo>
                    <a:pt x="621" y="537"/>
                  </a:lnTo>
                  <a:lnTo>
                    <a:pt x="431" y="94"/>
                  </a:lnTo>
                  <a:lnTo>
                    <a:pt x="424" y="72"/>
                  </a:lnTo>
                  <a:lnTo>
                    <a:pt x="409" y="58"/>
                  </a:lnTo>
                  <a:lnTo>
                    <a:pt x="373" y="50"/>
                  </a:lnTo>
                  <a:lnTo>
                    <a:pt x="314" y="43"/>
                  </a:lnTo>
                  <a:lnTo>
                    <a:pt x="300" y="43"/>
                  </a:lnTo>
                  <a:lnTo>
                    <a:pt x="293" y="43"/>
                  </a:lnTo>
                  <a:lnTo>
                    <a:pt x="285" y="36"/>
                  </a:lnTo>
                  <a:lnTo>
                    <a:pt x="278" y="29"/>
                  </a:lnTo>
                  <a:lnTo>
                    <a:pt x="285" y="14"/>
                  </a:lnTo>
                  <a:lnTo>
                    <a:pt x="285" y="7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43"/>
            <p:cNvSpPr>
              <a:spLocks noEditPoints="1"/>
            </p:cNvSpPr>
            <p:nvPr/>
          </p:nvSpPr>
          <p:spPr bwMode="auto">
            <a:xfrm>
              <a:off x="2115" y="5552"/>
              <a:ext cx="577" cy="501"/>
            </a:xfrm>
            <a:custGeom>
              <a:avLst/>
              <a:gdLst/>
              <a:ahLst/>
              <a:cxnLst>
                <a:cxn ang="0">
                  <a:pos x="256" y="36"/>
                </a:cxn>
                <a:cxn ang="0">
                  <a:pos x="154" y="138"/>
                </a:cxn>
                <a:cxn ang="0">
                  <a:pos x="110" y="239"/>
                </a:cxn>
                <a:cxn ang="0">
                  <a:pos x="95" y="363"/>
                </a:cxn>
                <a:cxn ang="0">
                  <a:pos x="102" y="414"/>
                </a:cxn>
                <a:cxn ang="0">
                  <a:pos x="124" y="450"/>
                </a:cxn>
                <a:cxn ang="0">
                  <a:pos x="161" y="472"/>
                </a:cxn>
                <a:cxn ang="0">
                  <a:pos x="205" y="465"/>
                </a:cxn>
                <a:cxn ang="0">
                  <a:pos x="249" y="443"/>
                </a:cxn>
                <a:cxn ang="0">
                  <a:pos x="278" y="428"/>
                </a:cxn>
                <a:cxn ang="0">
                  <a:pos x="314" y="392"/>
                </a:cxn>
                <a:cxn ang="0">
                  <a:pos x="336" y="348"/>
                </a:cxn>
                <a:cxn ang="0">
                  <a:pos x="387" y="145"/>
                </a:cxn>
                <a:cxn ang="0">
                  <a:pos x="395" y="123"/>
                </a:cxn>
                <a:cxn ang="0">
                  <a:pos x="387" y="101"/>
                </a:cxn>
                <a:cxn ang="0">
                  <a:pos x="373" y="72"/>
                </a:cxn>
                <a:cxn ang="0">
                  <a:pos x="344" y="43"/>
                </a:cxn>
                <a:cxn ang="0">
                  <a:pos x="292" y="29"/>
                </a:cxn>
                <a:cxn ang="0">
                  <a:pos x="322" y="0"/>
                </a:cxn>
                <a:cxn ang="0">
                  <a:pos x="373" y="21"/>
                </a:cxn>
                <a:cxn ang="0">
                  <a:pos x="409" y="65"/>
                </a:cxn>
                <a:cxn ang="0">
                  <a:pos x="417" y="43"/>
                </a:cxn>
                <a:cxn ang="0">
                  <a:pos x="446" y="21"/>
                </a:cxn>
                <a:cxn ang="0">
                  <a:pos x="475" y="21"/>
                </a:cxn>
                <a:cxn ang="0">
                  <a:pos x="497" y="36"/>
                </a:cxn>
                <a:cxn ang="0">
                  <a:pos x="497" y="65"/>
                </a:cxn>
                <a:cxn ang="0">
                  <a:pos x="490" y="101"/>
                </a:cxn>
                <a:cxn ang="0">
                  <a:pos x="475" y="145"/>
                </a:cxn>
                <a:cxn ang="0">
                  <a:pos x="453" y="247"/>
                </a:cxn>
                <a:cxn ang="0">
                  <a:pos x="439" y="305"/>
                </a:cxn>
                <a:cxn ang="0">
                  <a:pos x="424" y="348"/>
                </a:cxn>
                <a:cxn ang="0">
                  <a:pos x="417" y="399"/>
                </a:cxn>
                <a:cxn ang="0">
                  <a:pos x="417" y="436"/>
                </a:cxn>
                <a:cxn ang="0">
                  <a:pos x="424" y="457"/>
                </a:cxn>
                <a:cxn ang="0">
                  <a:pos x="453" y="472"/>
                </a:cxn>
                <a:cxn ang="0">
                  <a:pos x="504" y="428"/>
                </a:cxn>
                <a:cxn ang="0">
                  <a:pos x="534" y="348"/>
                </a:cxn>
                <a:cxn ang="0">
                  <a:pos x="541" y="319"/>
                </a:cxn>
                <a:cxn ang="0">
                  <a:pos x="556" y="319"/>
                </a:cxn>
                <a:cxn ang="0">
                  <a:pos x="570" y="319"/>
                </a:cxn>
                <a:cxn ang="0">
                  <a:pos x="577" y="334"/>
                </a:cxn>
                <a:cxn ang="0">
                  <a:pos x="570" y="348"/>
                </a:cxn>
                <a:cxn ang="0">
                  <a:pos x="556" y="392"/>
                </a:cxn>
                <a:cxn ang="0">
                  <a:pos x="534" y="443"/>
                </a:cxn>
                <a:cxn ang="0">
                  <a:pos x="497" y="486"/>
                </a:cxn>
                <a:cxn ang="0">
                  <a:pos x="446" y="501"/>
                </a:cxn>
                <a:cxn ang="0">
                  <a:pos x="417" y="494"/>
                </a:cxn>
                <a:cxn ang="0">
                  <a:pos x="380" y="479"/>
                </a:cxn>
                <a:cxn ang="0">
                  <a:pos x="344" y="450"/>
                </a:cxn>
                <a:cxn ang="0">
                  <a:pos x="285" y="465"/>
                </a:cxn>
                <a:cxn ang="0">
                  <a:pos x="175" y="501"/>
                </a:cxn>
                <a:cxn ang="0">
                  <a:pos x="51" y="450"/>
                </a:cxn>
                <a:cxn ang="0">
                  <a:pos x="0" y="319"/>
                </a:cxn>
                <a:cxn ang="0">
                  <a:pos x="59" y="138"/>
                </a:cxn>
                <a:cxn ang="0">
                  <a:pos x="205" y="14"/>
                </a:cxn>
              </a:cxnLst>
              <a:rect l="0" t="0" r="r" b="b"/>
              <a:pathLst>
                <a:path w="577" h="501">
                  <a:moveTo>
                    <a:pt x="292" y="29"/>
                  </a:moveTo>
                  <a:lnTo>
                    <a:pt x="256" y="36"/>
                  </a:lnTo>
                  <a:lnTo>
                    <a:pt x="205" y="65"/>
                  </a:lnTo>
                  <a:lnTo>
                    <a:pt x="154" y="138"/>
                  </a:lnTo>
                  <a:lnTo>
                    <a:pt x="132" y="181"/>
                  </a:lnTo>
                  <a:lnTo>
                    <a:pt x="110" y="239"/>
                  </a:lnTo>
                  <a:lnTo>
                    <a:pt x="95" y="305"/>
                  </a:lnTo>
                  <a:lnTo>
                    <a:pt x="95" y="363"/>
                  </a:lnTo>
                  <a:lnTo>
                    <a:pt x="95" y="392"/>
                  </a:lnTo>
                  <a:lnTo>
                    <a:pt x="102" y="414"/>
                  </a:lnTo>
                  <a:lnTo>
                    <a:pt x="110" y="436"/>
                  </a:lnTo>
                  <a:lnTo>
                    <a:pt x="124" y="450"/>
                  </a:lnTo>
                  <a:lnTo>
                    <a:pt x="139" y="465"/>
                  </a:lnTo>
                  <a:lnTo>
                    <a:pt x="161" y="472"/>
                  </a:lnTo>
                  <a:lnTo>
                    <a:pt x="175" y="472"/>
                  </a:lnTo>
                  <a:lnTo>
                    <a:pt x="205" y="465"/>
                  </a:lnTo>
                  <a:lnTo>
                    <a:pt x="227" y="457"/>
                  </a:lnTo>
                  <a:lnTo>
                    <a:pt x="249" y="443"/>
                  </a:lnTo>
                  <a:lnTo>
                    <a:pt x="270" y="436"/>
                  </a:lnTo>
                  <a:lnTo>
                    <a:pt x="278" y="428"/>
                  </a:lnTo>
                  <a:lnTo>
                    <a:pt x="292" y="406"/>
                  </a:lnTo>
                  <a:lnTo>
                    <a:pt x="314" y="392"/>
                  </a:lnTo>
                  <a:lnTo>
                    <a:pt x="329" y="370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87" y="145"/>
                  </a:lnTo>
                  <a:lnTo>
                    <a:pt x="387" y="130"/>
                  </a:lnTo>
                  <a:lnTo>
                    <a:pt x="395" y="123"/>
                  </a:lnTo>
                  <a:lnTo>
                    <a:pt x="395" y="116"/>
                  </a:lnTo>
                  <a:lnTo>
                    <a:pt x="387" y="101"/>
                  </a:lnTo>
                  <a:lnTo>
                    <a:pt x="380" y="87"/>
                  </a:lnTo>
                  <a:lnTo>
                    <a:pt x="373" y="72"/>
                  </a:lnTo>
                  <a:lnTo>
                    <a:pt x="358" y="58"/>
                  </a:lnTo>
                  <a:lnTo>
                    <a:pt x="344" y="43"/>
                  </a:lnTo>
                  <a:lnTo>
                    <a:pt x="322" y="29"/>
                  </a:lnTo>
                  <a:lnTo>
                    <a:pt x="292" y="29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51" y="14"/>
                  </a:lnTo>
                  <a:lnTo>
                    <a:pt x="373" y="21"/>
                  </a:lnTo>
                  <a:lnTo>
                    <a:pt x="395" y="43"/>
                  </a:lnTo>
                  <a:lnTo>
                    <a:pt x="409" y="65"/>
                  </a:lnTo>
                  <a:lnTo>
                    <a:pt x="409" y="65"/>
                  </a:lnTo>
                  <a:lnTo>
                    <a:pt x="417" y="43"/>
                  </a:lnTo>
                  <a:lnTo>
                    <a:pt x="431" y="29"/>
                  </a:lnTo>
                  <a:lnTo>
                    <a:pt x="446" y="21"/>
                  </a:lnTo>
                  <a:lnTo>
                    <a:pt x="461" y="21"/>
                  </a:lnTo>
                  <a:lnTo>
                    <a:pt x="475" y="21"/>
                  </a:lnTo>
                  <a:lnTo>
                    <a:pt x="482" y="29"/>
                  </a:lnTo>
                  <a:lnTo>
                    <a:pt x="497" y="36"/>
                  </a:lnTo>
                  <a:lnTo>
                    <a:pt x="497" y="58"/>
                  </a:lnTo>
                  <a:lnTo>
                    <a:pt x="497" y="65"/>
                  </a:lnTo>
                  <a:lnTo>
                    <a:pt x="490" y="79"/>
                  </a:lnTo>
                  <a:lnTo>
                    <a:pt x="490" y="101"/>
                  </a:lnTo>
                  <a:lnTo>
                    <a:pt x="482" y="123"/>
                  </a:lnTo>
                  <a:lnTo>
                    <a:pt x="475" y="145"/>
                  </a:lnTo>
                  <a:lnTo>
                    <a:pt x="453" y="225"/>
                  </a:lnTo>
                  <a:lnTo>
                    <a:pt x="453" y="247"/>
                  </a:lnTo>
                  <a:lnTo>
                    <a:pt x="446" y="276"/>
                  </a:lnTo>
                  <a:lnTo>
                    <a:pt x="439" y="305"/>
                  </a:lnTo>
                  <a:lnTo>
                    <a:pt x="431" y="327"/>
                  </a:lnTo>
                  <a:lnTo>
                    <a:pt x="424" y="348"/>
                  </a:lnTo>
                  <a:lnTo>
                    <a:pt x="417" y="377"/>
                  </a:lnTo>
                  <a:lnTo>
                    <a:pt x="417" y="399"/>
                  </a:lnTo>
                  <a:lnTo>
                    <a:pt x="409" y="414"/>
                  </a:lnTo>
                  <a:lnTo>
                    <a:pt x="417" y="436"/>
                  </a:lnTo>
                  <a:lnTo>
                    <a:pt x="417" y="450"/>
                  </a:lnTo>
                  <a:lnTo>
                    <a:pt x="424" y="457"/>
                  </a:lnTo>
                  <a:lnTo>
                    <a:pt x="439" y="465"/>
                  </a:lnTo>
                  <a:lnTo>
                    <a:pt x="453" y="472"/>
                  </a:lnTo>
                  <a:lnTo>
                    <a:pt x="482" y="457"/>
                  </a:lnTo>
                  <a:lnTo>
                    <a:pt x="504" y="428"/>
                  </a:lnTo>
                  <a:lnTo>
                    <a:pt x="519" y="392"/>
                  </a:lnTo>
                  <a:lnTo>
                    <a:pt x="534" y="348"/>
                  </a:lnTo>
                  <a:lnTo>
                    <a:pt x="534" y="334"/>
                  </a:lnTo>
                  <a:lnTo>
                    <a:pt x="541" y="319"/>
                  </a:lnTo>
                  <a:lnTo>
                    <a:pt x="548" y="319"/>
                  </a:lnTo>
                  <a:lnTo>
                    <a:pt x="556" y="319"/>
                  </a:lnTo>
                  <a:lnTo>
                    <a:pt x="563" y="319"/>
                  </a:lnTo>
                  <a:lnTo>
                    <a:pt x="570" y="319"/>
                  </a:lnTo>
                  <a:lnTo>
                    <a:pt x="570" y="319"/>
                  </a:lnTo>
                  <a:lnTo>
                    <a:pt x="577" y="334"/>
                  </a:lnTo>
                  <a:lnTo>
                    <a:pt x="570" y="334"/>
                  </a:lnTo>
                  <a:lnTo>
                    <a:pt x="570" y="348"/>
                  </a:lnTo>
                  <a:lnTo>
                    <a:pt x="563" y="370"/>
                  </a:lnTo>
                  <a:lnTo>
                    <a:pt x="556" y="392"/>
                  </a:lnTo>
                  <a:lnTo>
                    <a:pt x="548" y="421"/>
                  </a:lnTo>
                  <a:lnTo>
                    <a:pt x="534" y="443"/>
                  </a:lnTo>
                  <a:lnTo>
                    <a:pt x="519" y="465"/>
                  </a:lnTo>
                  <a:lnTo>
                    <a:pt x="497" y="486"/>
                  </a:lnTo>
                  <a:lnTo>
                    <a:pt x="475" y="494"/>
                  </a:lnTo>
                  <a:lnTo>
                    <a:pt x="446" y="501"/>
                  </a:lnTo>
                  <a:lnTo>
                    <a:pt x="431" y="501"/>
                  </a:lnTo>
                  <a:lnTo>
                    <a:pt x="417" y="494"/>
                  </a:lnTo>
                  <a:lnTo>
                    <a:pt x="395" y="494"/>
                  </a:lnTo>
                  <a:lnTo>
                    <a:pt x="380" y="479"/>
                  </a:lnTo>
                  <a:lnTo>
                    <a:pt x="358" y="465"/>
                  </a:lnTo>
                  <a:lnTo>
                    <a:pt x="344" y="450"/>
                  </a:lnTo>
                  <a:lnTo>
                    <a:pt x="329" y="421"/>
                  </a:lnTo>
                  <a:lnTo>
                    <a:pt x="285" y="465"/>
                  </a:lnTo>
                  <a:lnTo>
                    <a:pt x="227" y="486"/>
                  </a:lnTo>
                  <a:lnTo>
                    <a:pt x="175" y="501"/>
                  </a:lnTo>
                  <a:lnTo>
                    <a:pt x="102" y="486"/>
                  </a:lnTo>
                  <a:lnTo>
                    <a:pt x="51" y="450"/>
                  </a:lnTo>
                  <a:lnTo>
                    <a:pt x="15" y="392"/>
                  </a:lnTo>
                  <a:lnTo>
                    <a:pt x="0" y="319"/>
                  </a:lnTo>
                  <a:lnTo>
                    <a:pt x="15" y="225"/>
                  </a:lnTo>
                  <a:lnTo>
                    <a:pt x="59" y="138"/>
                  </a:lnTo>
                  <a:lnTo>
                    <a:pt x="124" y="65"/>
                  </a:lnTo>
                  <a:lnTo>
                    <a:pt x="205" y="14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44"/>
            <p:cNvSpPr>
              <a:spLocks/>
            </p:cNvSpPr>
            <p:nvPr/>
          </p:nvSpPr>
          <p:spPr bwMode="auto">
            <a:xfrm>
              <a:off x="2861" y="4738"/>
              <a:ext cx="1308" cy="1075"/>
            </a:xfrm>
            <a:custGeom>
              <a:avLst/>
              <a:gdLst/>
              <a:ahLst/>
              <a:cxnLst>
                <a:cxn ang="0">
                  <a:pos x="431" y="0"/>
                </a:cxn>
                <a:cxn ang="0">
                  <a:pos x="694" y="0"/>
                </a:cxn>
                <a:cxn ang="0">
                  <a:pos x="709" y="14"/>
                </a:cxn>
                <a:cxn ang="0">
                  <a:pos x="694" y="43"/>
                </a:cxn>
                <a:cxn ang="0">
                  <a:pos x="650" y="50"/>
                </a:cxn>
                <a:cxn ang="0">
                  <a:pos x="592" y="80"/>
                </a:cxn>
                <a:cxn ang="0">
                  <a:pos x="584" y="101"/>
                </a:cxn>
                <a:cxn ang="0">
                  <a:pos x="723" y="428"/>
                </a:cxn>
                <a:cxn ang="0">
                  <a:pos x="1008" y="116"/>
                </a:cxn>
                <a:cxn ang="0">
                  <a:pos x="1001" y="65"/>
                </a:cxn>
                <a:cxn ang="0">
                  <a:pos x="964" y="50"/>
                </a:cxn>
                <a:cxn ang="0">
                  <a:pos x="942" y="43"/>
                </a:cxn>
                <a:cxn ang="0">
                  <a:pos x="935" y="14"/>
                </a:cxn>
                <a:cxn ang="0">
                  <a:pos x="950" y="0"/>
                </a:cxn>
                <a:cxn ang="0">
                  <a:pos x="1213" y="0"/>
                </a:cxn>
                <a:cxn ang="0">
                  <a:pos x="1301" y="7"/>
                </a:cxn>
                <a:cxn ang="0">
                  <a:pos x="1308" y="29"/>
                </a:cxn>
                <a:cxn ang="0">
                  <a:pos x="1286" y="43"/>
                </a:cxn>
                <a:cxn ang="0">
                  <a:pos x="1118" y="87"/>
                </a:cxn>
                <a:cxn ang="0">
                  <a:pos x="986" y="210"/>
                </a:cxn>
                <a:cxn ang="0">
                  <a:pos x="804" y="407"/>
                </a:cxn>
                <a:cxn ang="0">
                  <a:pos x="811" y="639"/>
                </a:cxn>
                <a:cxn ang="0">
                  <a:pos x="950" y="959"/>
                </a:cxn>
                <a:cxn ang="0">
                  <a:pos x="1023" y="1024"/>
                </a:cxn>
                <a:cxn ang="0">
                  <a:pos x="1103" y="1032"/>
                </a:cxn>
                <a:cxn ang="0">
                  <a:pos x="1111" y="1061"/>
                </a:cxn>
                <a:cxn ang="0">
                  <a:pos x="1089" y="1075"/>
                </a:cxn>
                <a:cxn ang="0">
                  <a:pos x="964" y="1068"/>
                </a:cxn>
                <a:cxn ang="0">
                  <a:pos x="767" y="1075"/>
                </a:cxn>
                <a:cxn ang="0">
                  <a:pos x="694" y="1075"/>
                </a:cxn>
                <a:cxn ang="0">
                  <a:pos x="687" y="1039"/>
                </a:cxn>
                <a:cxn ang="0">
                  <a:pos x="716" y="1024"/>
                </a:cxn>
                <a:cxn ang="0">
                  <a:pos x="796" y="1002"/>
                </a:cxn>
                <a:cxn ang="0">
                  <a:pos x="804" y="981"/>
                </a:cxn>
                <a:cxn ang="0">
                  <a:pos x="635" y="581"/>
                </a:cxn>
                <a:cxn ang="0">
                  <a:pos x="321" y="923"/>
                </a:cxn>
                <a:cxn ang="0">
                  <a:pos x="292" y="981"/>
                </a:cxn>
                <a:cxn ang="0">
                  <a:pos x="314" y="1017"/>
                </a:cxn>
                <a:cxn ang="0">
                  <a:pos x="350" y="1024"/>
                </a:cxn>
                <a:cxn ang="0">
                  <a:pos x="372" y="1032"/>
                </a:cxn>
                <a:cxn ang="0">
                  <a:pos x="365" y="1068"/>
                </a:cxn>
                <a:cxn ang="0">
                  <a:pos x="343" y="1075"/>
                </a:cxn>
                <a:cxn ang="0">
                  <a:pos x="95" y="1075"/>
                </a:cxn>
                <a:cxn ang="0">
                  <a:pos x="0" y="1068"/>
                </a:cxn>
                <a:cxn ang="0">
                  <a:pos x="0" y="1046"/>
                </a:cxn>
                <a:cxn ang="0">
                  <a:pos x="22" y="1024"/>
                </a:cxn>
                <a:cxn ang="0">
                  <a:pos x="190" y="981"/>
                </a:cxn>
                <a:cxn ang="0">
                  <a:pos x="621" y="537"/>
                </a:cxn>
                <a:cxn ang="0">
                  <a:pos x="409" y="58"/>
                </a:cxn>
                <a:cxn ang="0">
                  <a:pos x="299" y="43"/>
                </a:cxn>
                <a:cxn ang="0">
                  <a:pos x="277" y="29"/>
                </a:cxn>
                <a:cxn ang="0">
                  <a:pos x="292" y="0"/>
                </a:cxn>
              </a:cxnLst>
              <a:rect l="0" t="0" r="r" b="b"/>
              <a:pathLst>
                <a:path w="1308" h="1075">
                  <a:moveTo>
                    <a:pt x="307" y="0"/>
                  </a:moveTo>
                  <a:lnTo>
                    <a:pt x="358" y="0"/>
                  </a:lnTo>
                  <a:lnTo>
                    <a:pt x="431" y="0"/>
                  </a:lnTo>
                  <a:lnTo>
                    <a:pt x="482" y="0"/>
                  </a:lnTo>
                  <a:lnTo>
                    <a:pt x="687" y="0"/>
                  </a:lnTo>
                  <a:lnTo>
                    <a:pt x="694" y="0"/>
                  </a:lnTo>
                  <a:lnTo>
                    <a:pt x="701" y="0"/>
                  </a:lnTo>
                  <a:lnTo>
                    <a:pt x="701" y="7"/>
                  </a:lnTo>
                  <a:lnTo>
                    <a:pt x="709" y="14"/>
                  </a:lnTo>
                  <a:lnTo>
                    <a:pt x="709" y="29"/>
                  </a:lnTo>
                  <a:lnTo>
                    <a:pt x="701" y="36"/>
                  </a:lnTo>
                  <a:lnTo>
                    <a:pt x="694" y="43"/>
                  </a:lnTo>
                  <a:lnTo>
                    <a:pt x="687" y="43"/>
                  </a:lnTo>
                  <a:lnTo>
                    <a:pt x="679" y="43"/>
                  </a:lnTo>
                  <a:lnTo>
                    <a:pt x="650" y="50"/>
                  </a:lnTo>
                  <a:lnTo>
                    <a:pt x="621" y="58"/>
                  </a:lnTo>
                  <a:lnTo>
                    <a:pt x="606" y="65"/>
                  </a:lnTo>
                  <a:lnTo>
                    <a:pt x="592" y="80"/>
                  </a:lnTo>
                  <a:lnTo>
                    <a:pt x="584" y="87"/>
                  </a:lnTo>
                  <a:lnTo>
                    <a:pt x="584" y="94"/>
                  </a:lnTo>
                  <a:lnTo>
                    <a:pt x="584" y="101"/>
                  </a:lnTo>
                  <a:lnTo>
                    <a:pt x="592" y="116"/>
                  </a:lnTo>
                  <a:lnTo>
                    <a:pt x="723" y="428"/>
                  </a:lnTo>
                  <a:lnTo>
                    <a:pt x="723" y="428"/>
                  </a:lnTo>
                  <a:lnTo>
                    <a:pt x="979" y="152"/>
                  </a:lnTo>
                  <a:lnTo>
                    <a:pt x="994" y="138"/>
                  </a:lnTo>
                  <a:lnTo>
                    <a:pt x="1008" y="116"/>
                  </a:lnTo>
                  <a:lnTo>
                    <a:pt x="1016" y="94"/>
                  </a:lnTo>
                  <a:lnTo>
                    <a:pt x="1008" y="80"/>
                  </a:lnTo>
                  <a:lnTo>
                    <a:pt x="1001" y="65"/>
                  </a:lnTo>
                  <a:lnTo>
                    <a:pt x="994" y="58"/>
                  </a:lnTo>
                  <a:lnTo>
                    <a:pt x="979" y="50"/>
                  </a:lnTo>
                  <a:lnTo>
                    <a:pt x="964" y="50"/>
                  </a:lnTo>
                  <a:lnTo>
                    <a:pt x="957" y="43"/>
                  </a:lnTo>
                  <a:lnTo>
                    <a:pt x="950" y="43"/>
                  </a:lnTo>
                  <a:lnTo>
                    <a:pt x="942" y="43"/>
                  </a:lnTo>
                  <a:lnTo>
                    <a:pt x="935" y="36"/>
                  </a:lnTo>
                  <a:lnTo>
                    <a:pt x="928" y="29"/>
                  </a:lnTo>
                  <a:lnTo>
                    <a:pt x="935" y="14"/>
                  </a:lnTo>
                  <a:lnTo>
                    <a:pt x="935" y="7"/>
                  </a:lnTo>
                  <a:lnTo>
                    <a:pt x="942" y="0"/>
                  </a:lnTo>
                  <a:lnTo>
                    <a:pt x="950" y="0"/>
                  </a:lnTo>
                  <a:lnTo>
                    <a:pt x="957" y="0"/>
                  </a:lnTo>
                  <a:lnTo>
                    <a:pt x="1140" y="0"/>
                  </a:lnTo>
                  <a:lnTo>
                    <a:pt x="1213" y="0"/>
                  </a:lnTo>
                  <a:lnTo>
                    <a:pt x="1286" y="0"/>
                  </a:lnTo>
                  <a:lnTo>
                    <a:pt x="1301" y="0"/>
                  </a:lnTo>
                  <a:lnTo>
                    <a:pt x="1301" y="7"/>
                  </a:lnTo>
                  <a:lnTo>
                    <a:pt x="1308" y="14"/>
                  </a:lnTo>
                  <a:lnTo>
                    <a:pt x="1308" y="14"/>
                  </a:lnTo>
                  <a:lnTo>
                    <a:pt x="1308" y="29"/>
                  </a:lnTo>
                  <a:lnTo>
                    <a:pt x="1301" y="36"/>
                  </a:lnTo>
                  <a:lnTo>
                    <a:pt x="1293" y="43"/>
                  </a:lnTo>
                  <a:lnTo>
                    <a:pt x="1286" y="43"/>
                  </a:lnTo>
                  <a:lnTo>
                    <a:pt x="1271" y="43"/>
                  </a:lnTo>
                  <a:lnTo>
                    <a:pt x="1184" y="58"/>
                  </a:lnTo>
                  <a:lnTo>
                    <a:pt x="1118" y="87"/>
                  </a:lnTo>
                  <a:lnTo>
                    <a:pt x="1067" y="130"/>
                  </a:lnTo>
                  <a:lnTo>
                    <a:pt x="1037" y="159"/>
                  </a:lnTo>
                  <a:lnTo>
                    <a:pt x="986" y="210"/>
                  </a:lnTo>
                  <a:lnTo>
                    <a:pt x="928" y="276"/>
                  </a:lnTo>
                  <a:lnTo>
                    <a:pt x="862" y="341"/>
                  </a:lnTo>
                  <a:lnTo>
                    <a:pt x="804" y="407"/>
                  </a:lnTo>
                  <a:lnTo>
                    <a:pt x="745" y="472"/>
                  </a:lnTo>
                  <a:lnTo>
                    <a:pt x="774" y="545"/>
                  </a:lnTo>
                  <a:lnTo>
                    <a:pt x="811" y="639"/>
                  </a:lnTo>
                  <a:lnTo>
                    <a:pt x="862" y="748"/>
                  </a:lnTo>
                  <a:lnTo>
                    <a:pt x="906" y="857"/>
                  </a:lnTo>
                  <a:lnTo>
                    <a:pt x="950" y="959"/>
                  </a:lnTo>
                  <a:lnTo>
                    <a:pt x="964" y="995"/>
                  </a:lnTo>
                  <a:lnTo>
                    <a:pt x="986" y="1017"/>
                  </a:lnTo>
                  <a:lnTo>
                    <a:pt x="1023" y="1024"/>
                  </a:lnTo>
                  <a:lnTo>
                    <a:pt x="1081" y="1024"/>
                  </a:lnTo>
                  <a:lnTo>
                    <a:pt x="1096" y="1024"/>
                  </a:lnTo>
                  <a:lnTo>
                    <a:pt x="1103" y="1032"/>
                  </a:lnTo>
                  <a:lnTo>
                    <a:pt x="1111" y="1032"/>
                  </a:lnTo>
                  <a:lnTo>
                    <a:pt x="1118" y="1046"/>
                  </a:lnTo>
                  <a:lnTo>
                    <a:pt x="1111" y="1061"/>
                  </a:lnTo>
                  <a:lnTo>
                    <a:pt x="1103" y="1068"/>
                  </a:lnTo>
                  <a:lnTo>
                    <a:pt x="1096" y="1075"/>
                  </a:lnTo>
                  <a:lnTo>
                    <a:pt x="1089" y="1075"/>
                  </a:lnTo>
                  <a:lnTo>
                    <a:pt x="1081" y="1075"/>
                  </a:lnTo>
                  <a:lnTo>
                    <a:pt x="1030" y="1075"/>
                  </a:lnTo>
                  <a:lnTo>
                    <a:pt x="964" y="1068"/>
                  </a:lnTo>
                  <a:lnTo>
                    <a:pt x="906" y="1068"/>
                  </a:lnTo>
                  <a:lnTo>
                    <a:pt x="847" y="1068"/>
                  </a:lnTo>
                  <a:lnTo>
                    <a:pt x="767" y="1075"/>
                  </a:lnTo>
                  <a:lnTo>
                    <a:pt x="709" y="1075"/>
                  </a:lnTo>
                  <a:lnTo>
                    <a:pt x="701" y="1075"/>
                  </a:lnTo>
                  <a:lnTo>
                    <a:pt x="694" y="1075"/>
                  </a:lnTo>
                  <a:lnTo>
                    <a:pt x="687" y="1068"/>
                  </a:lnTo>
                  <a:lnTo>
                    <a:pt x="679" y="1053"/>
                  </a:lnTo>
                  <a:lnTo>
                    <a:pt x="687" y="1039"/>
                  </a:lnTo>
                  <a:lnTo>
                    <a:pt x="694" y="1032"/>
                  </a:lnTo>
                  <a:lnTo>
                    <a:pt x="701" y="1024"/>
                  </a:lnTo>
                  <a:lnTo>
                    <a:pt x="716" y="1024"/>
                  </a:lnTo>
                  <a:lnTo>
                    <a:pt x="745" y="1017"/>
                  </a:lnTo>
                  <a:lnTo>
                    <a:pt x="774" y="1010"/>
                  </a:lnTo>
                  <a:lnTo>
                    <a:pt x="796" y="1002"/>
                  </a:lnTo>
                  <a:lnTo>
                    <a:pt x="804" y="988"/>
                  </a:lnTo>
                  <a:lnTo>
                    <a:pt x="811" y="981"/>
                  </a:lnTo>
                  <a:lnTo>
                    <a:pt x="804" y="981"/>
                  </a:lnTo>
                  <a:lnTo>
                    <a:pt x="804" y="973"/>
                  </a:lnTo>
                  <a:lnTo>
                    <a:pt x="804" y="959"/>
                  </a:lnTo>
                  <a:lnTo>
                    <a:pt x="635" y="581"/>
                  </a:lnTo>
                  <a:lnTo>
                    <a:pt x="497" y="734"/>
                  </a:lnTo>
                  <a:lnTo>
                    <a:pt x="336" y="908"/>
                  </a:lnTo>
                  <a:lnTo>
                    <a:pt x="321" y="923"/>
                  </a:lnTo>
                  <a:lnTo>
                    <a:pt x="307" y="937"/>
                  </a:lnTo>
                  <a:lnTo>
                    <a:pt x="292" y="959"/>
                  </a:lnTo>
                  <a:lnTo>
                    <a:pt x="292" y="981"/>
                  </a:lnTo>
                  <a:lnTo>
                    <a:pt x="292" y="995"/>
                  </a:lnTo>
                  <a:lnTo>
                    <a:pt x="307" y="1010"/>
                  </a:lnTo>
                  <a:lnTo>
                    <a:pt x="314" y="1017"/>
                  </a:lnTo>
                  <a:lnTo>
                    <a:pt x="328" y="1024"/>
                  </a:lnTo>
                  <a:lnTo>
                    <a:pt x="343" y="1024"/>
                  </a:lnTo>
                  <a:lnTo>
                    <a:pt x="350" y="1024"/>
                  </a:lnTo>
                  <a:lnTo>
                    <a:pt x="358" y="1024"/>
                  </a:lnTo>
                  <a:lnTo>
                    <a:pt x="365" y="1032"/>
                  </a:lnTo>
                  <a:lnTo>
                    <a:pt x="372" y="1032"/>
                  </a:lnTo>
                  <a:lnTo>
                    <a:pt x="372" y="1046"/>
                  </a:lnTo>
                  <a:lnTo>
                    <a:pt x="372" y="1061"/>
                  </a:lnTo>
                  <a:lnTo>
                    <a:pt x="365" y="1068"/>
                  </a:lnTo>
                  <a:lnTo>
                    <a:pt x="358" y="1075"/>
                  </a:lnTo>
                  <a:lnTo>
                    <a:pt x="350" y="1075"/>
                  </a:lnTo>
                  <a:lnTo>
                    <a:pt x="343" y="1075"/>
                  </a:lnTo>
                  <a:lnTo>
                    <a:pt x="255" y="1075"/>
                  </a:lnTo>
                  <a:lnTo>
                    <a:pt x="168" y="1068"/>
                  </a:lnTo>
                  <a:lnTo>
                    <a:pt x="95" y="1075"/>
                  </a:lnTo>
                  <a:lnTo>
                    <a:pt x="14" y="1075"/>
                  </a:lnTo>
                  <a:lnTo>
                    <a:pt x="7" y="1075"/>
                  </a:lnTo>
                  <a:lnTo>
                    <a:pt x="0" y="1068"/>
                  </a:lnTo>
                  <a:lnTo>
                    <a:pt x="0" y="1061"/>
                  </a:lnTo>
                  <a:lnTo>
                    <a:pt x="0" y="1061"/>
                  </a:lnTo>
                  <a:lnTo>
                    <a:pt x="0" y="1046"/>
                  </a:lnTo>
                  <a:lnTo>
                    <a:pt x="0" y="1032"/>
                  </a:lnTo>
                  <a:lnTo>
                    <a:pt x="7" y="1032"/>
                  </a:lnTo>
                  <a:lnTo>
                    <a:pt x="22" y="1024"/>
                  </a:lnTo>
                  <a:lnTo>
                    <a:pt x="29" y="1024"/>
                  </a:lnTo>
                  <a:lnTo>
                    <a:pt x="109" y="1010"/>
                  </a:lnTo>
                  <a:lnTo>
                    <a:pt x="190" y="981"/>
                  </a:lnTo>
                  <a:lnTo>
                    <a:pt x="263" y="915"/>
                  </a:lnTo>
                  <a:lnTo>
                    <a:pt x="285" y="893"/>
                  </a:lnTo>
                  <a:lnTo>
                    <a:pt x="621" y="537"/>
                  </a:lnTo>
                  <a:lnTo>
                    <a:pt x="431" y="94"/>
                  </a:lnTo>
                  <a:lnTo>
                    <a:pt x="424" y="72"/>
                  </a:lnTo>
                  <a:lnTo>
                    <a:pt x="409" y="58"/>
                  </a:lnTo>
                  <a:lnTo>
                    <a:pt x="372" y="50"/>
                  </a:lnTo>
                  <a:lnTo>
                    <a:pt x="314" y="43"/>
                  </a:lnTo>
                  <a:lnTo>
                    <a:pt x="299" y="43"/>
                  </a:lnTo>
                  <a:lnTo>
                    <a:pt x="292" y="43"/>
                  </a:lnTo>
                  <a:lnTo>
                    <a:pt x="285" y="36"/>
                  </a:lnTo>
                  <a:lnTo>
                    <a:pt x="277" y="29"/>
                  </a:lnTo>
                  <a:lnTo>
                    <a:pt x="277" y="14"/>
                  </a:lnTo>
                  <a:lnTo>
                    <a:pt x="285" y="7"/>
                  </a:lnTo>
                  <a:lnTo>
                    <a:pt x="292" y="0"/>
                  </a:lnTo>
                  <a:lnTo>
                    <a:pt x="299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45"/>
            <p:cNvSpPr>
              <a:spLocks noEditPoints="1"/>
            </p:cNvSpPr>
            <p:nvPr/>
          </p:nvSpPr>
          <p:spPr bwMode="auto">
            <a:xfrm>
              <a:off x="4213" y="5268"/>
              <a:ext cx="453" cy="785"/>
            </a:xfrm>
            <a:custGeom>
              <a:avLst/>
              <a:gdLst/>
              <a:ahLst/>
              <a:cxnLst>
                <a:cxn ang="0">
                  <a:pos x="219" y="334"/>
                </a:cxn>
                <a:cxn ang="0">
                  <a:pos x="139" y="400"/>
                </a:cxn>
                <a:cxn ang="0">
                  <a:pos x="124" y="414"/>
                </a:cxn>
                <a:cxn ang="0">
                  <a:pos x="117" y="436"/>
                </a:cxn>
                <a:cxn ang="0">
                  <a:pos x="87" y="567"/>
                </a:cxn>
                <a:cxn ang="0">
                  <a:pos x="80" y="640"/>
                </a:cxn>
                <a:cxn ang="0">
                  <a:pos x="87" y="698"/>
                </a:cxn>
                <a:cxn ang="0">
                  <a:pos x="117" y="741"/>
                </a:cxn>
                <a:cxn ang="0">
                  <a:pos x="161" y="756"/>
                </a:cxn>
                <a:cxn ang="0">
                  <a:pos x="219" y="741"/>
                </a:cxn>
                <a:cxn ang="0">
                  <a:pos x="307" y="647"/>
                </a:cxn>
                <a:cxn ang="0">
                  <a:pos x="343" y="523"/>
                </a:cxn>
                <a:cxn ang="0">
                  <a:pos x="365" y="422"/>
                </a:cxn>
                <a:cxn ang="0">
                  <a:pos x="351" y="356"/>
                </a:cxn>
                <a:cxn ang="0">
                  <a:pos x="321" y="327"/>
                </a:cxn>
                <a:cxn ang="0">
                  <a:pos x="278" y="313"/>
                </a:cxn>
                <a:cxn ang="0">
                  <a:pos x="219" y="0"/>
                </a:cxn>
                <a:cxn ang="0">
                  <a:pos x="226" y="15"/>
                </a:cxn>
                <a:cxn ang="0">
                  <a:pos x="219" y="29"/>
                </a:cxn>
                <a:cxn ang="0">
                  <a:pos x="219" y="29"/>
                </a:cxn>
                <a:cxn ang="0">
                  <a:pos x="182" y="313"/>
                </a:cxn>
                <a:cxn ang="0">
                  <a:pos x="285" y="284"/>
                </a:cxn>
                <a:cxn ang="0">
                  <a:pos x="380" y="313"/>
                </a:cxn>
                <a:cxn ang="0">
                  <a:pos x="446" y="400"/>
                </a:cxn>
                <a:cxn ang="0">
                  <a:pos x="438" y="567"/>
                </a:cxn>
                <a:cxn ang="0">
                  <a:pos x="329" y="720"/>
                </a:cxn>
                <a:cxn ang="0">
                  <a:pos x="161" y="785"/>
                </a:cxn>
                <a:cxn ang="0">
                  <a:pos x="44" y="734"/>
                </a:cxn>
                <a:cxn ang="0">
                  <a:pos x="0" y="603"/>
                </a:cxn>
                <a:cxn ang="0">
                  <a:pos x="0" y="567"/>
                </a:cxn>
                <a:cxn ang="0">
                  <a:pos x="7" y="523"/>
                </a:cxn>
                <a:cxn ang="0">
                  <a:pos x="36" y="407"/>
                </a:cxn>
                <a:cxn ang="0">
                  <a:pos x="73" y="284"/>
                </a:cxn>
                <a:cxn ang="0">
                  <a:pos x="102" y="145"/>
                </a:cxn>
                <a:cxn ang="0">
                  <a:pos x="117" y="109"/>
                </a:cxn>
                <a:cxn ang="0">
                  <a:pos x="117" y="80"/>
                </a:cxn>
                <a:cxn ang="0">
                  <a:pos x="124" y="65"/>
                </a:cxn>
                <a:cxn ang="0">
                  <a:pos x="109" y="58"/>
                </a:cxn>
                <a:cxn ang="0">
                  <a:pos x="66" y="51"/>
                </a:cxn>
                <a:cxn ang="0">
                  <a:pos x="51" y="51"/>
                </a:cxn>
                <a:cxn ang="0">
                  <a:pos x="36" y="36"/>
                </a:cxn>
                <a:cxn ang="0">
                  <a:pos x="44" y="15"/>
                </a:cxn>
                <a:cxn ang="0">
                  <a:pos x="58" y="15"/>
                </a:cxn>
                <a:cxn ang="0">
                  <a:pos x="109" y="7"/>
                </a:cxn>
                <a:cxn ang="0">
                  <a:pos x="212" y="0"/>
                </a:cxn>
              </a:cxnLst>
              <a:rect l="0" t="0" r="r" b="b"/>
              <a:pathLst>
                <a:path w="453" h="785">
                  <a:moveTo>
                    <a:pt x="278" y="313"/>
                  </a:moveTo>
                  <a:lnTo>
                    <a:pt x="219" y="334"/>
                  </a:lnTo>
                  <a:lnTo>
                    <a:pt x="146" y="385"/>
                  </a:lnTo>
                  <a:lnTo>
                    <a:pt x="139" y="400"/>
                  </a:lnTo>
                  <a:lnTo>
                    <a:pt x="131" y="407"/>
                  </a:lnTo>
                  <a:lnTo>
                    <a:pt x="124" y="414"/>
                  </a:lnTo>
                  <a:lnTo>
                    <a:pt x="124" y="422"/>
                  </a:lnTo>
                  <a:lnTo>
                    <a:pt x="117" y="436"/>
                  </a:lnTo>
                  <a:lnTo>
                    <a:pt x="102" y="516"/>
                  </a:lnTo>
                  <a:lnTo>
                    <a:pt x="87" y="567"/>
                  </a:lnTo>
                  <a:lnTo>
                    <a:pt x="80" y="611"/>
                  </a:lnTo>
                  <a:lnTo>
                    <a:pt x="80" y="640"/>
                  </a:lnTo>
                  <a:lnTo>
                    <a:pt x="80" y="669"/>
                  </a:lnTo>
                  <a:lnTo>
                    <a:pt x="87" y="698"/>
                  </a:lnTo>
                  <a:lnTo>
                    <a:pt x="102" y="720"/>
                  </a:lnTo>
                  <a:lnTo>
                    <a:pt x="117" y="741"/>
                  </a:lnTo>
                  <a:lnTo>
                    <a:pt x="139" y="749"/>
                  </a:lnTo>
                  <a:lnTo>
                    <a:pt x="161" y="756"/>
                  </a:lnTo>
                  <a:lnTo>
                    <a:pt x="161" y="756"/>
                  </a:lnTo>
                  <a:lnTo>
                    <a:pt x="219" y="741"/>
                  </a:lnTo>
                  <a:lnTo>
                    <a:pt x="270" y="698"/>
                  </a:lnTo>
                  <a:lnTo>
                    <a:pt x="307" y="647"/>
                  </a:lnTo>
                  <a:lnTo>
                    <a:pt x="329" y="589"/>
                  </a:lnTo>
                  <a:lnTo>
                    <a:pt x="343" y="523"/>
                  </a:lnTo>
                  <a:lnTo>
                    <a:pt x="358" y="465"/>
                  </a:lnTo>
                  <a:lnTo>
                    <a:pt x="365" y="422"/>
                  </a:lnTo>
                  <a:lnTo>
                    <a:pt x="358" y="385"/>
                  </a:lnTo>
                  <a:lnTo>
                    <a:pt x="351" y="356"/>
                  </a:lnTo>
                  <a:lnTo>
                    <a:pt x="336" y="342"/>
                  </a:lnTo>
                  <a:lnTo>
                    <a:pt x="321" y="327"/>
                  </a:lnTo>
                  <a:lnTo>
                    <a:pt x="299" y="313"/>
                  </a:lnTo>
                  <a:lnTo>
                    <a:pt x="278" y="313"/>
                  </a:lnTo>
                  <a:close/>
                  <a:moveTo>
                    <a:pt x="212" y="0"/>
                  </a:moveTo>
                  <a:lnTo>
                    <a:pt x="219" y="0"/>
                  </a:lnTo>
                  <a:lnTo>
                    <a:pt x="226" y="7"/>
                  </a:lnTo>
                  <a:lnTo>
                    <a:pt x="226" y="15"/>
                  </a:lnTo>
                  <a:lnTo>
                    <a:pt x="226" y="22"/>
                  </a:lnTo>
                  <a:lnTo>
                    <a:pt x="219" y="29"/>
                  </a:lnTo>
                  <a:lnTo>
                    <a:pt x="219" y="29"/>
                  </a:lnTo>
                  <a:lnTo>
                    <a:pt x="219" y="29"/>
                  </a:lnTo>
                  <a:lnTo>
                    <a:pt x="146" y="342"/>
                  </a:lnTo>
                  <a:lnTo>
                    <a:pt x="182" y="313"/>
                  </a:lnTo>
                  <a:lnTo>
                    <a:pt x="226" y="291"/>
                  </a:lnTo>
                  <a:lnTo>
                    <a:pt x="285" y="284"/>
                  </a:lnTo>
                  <a:lnTo>
                    <a:pt x="336" y="291"/>
                  </a:lnTo>
                  <a:lnTo>
                    <a:pt x="380" y="313"/>
                  </a:lnTo>
                  <a:lnTo>
                    <a:pt x="416" y="349"/>
                  </a:lnTo>
                  <a:lnTo>
                    <a:pt x="446" y="400"/>
                  </a:lnTo>
                  <a:lnTo>
                    <a:pt x="453" y="465"/>
                  </a:lnTo>
                  <a:lnTo>
                    <a:pt x="438" y="567"/>
                  </a:lnTo>
                  <a:lnTo>
                    <a:pt x="394" y="647"/>
                  </a:lnTo>
                  <a:lnTo>
                    <a:pt x="329" y="720"/>
                  </a:lnTo>
                  <a:lnTo>
                    <a:pt x="248" y="770"/>
                  </a:lnTo>
                  <a:lnTo>
                    <a:pt x="161" y="785"/>
                  </a:lnTo>
                  <a:lnTo>
                    <a:pt x="102" y="770"/>
                  </a:lnTo>
                  <a:lnTo>
                    <a:pt x="44" y="734"/>
                  </a:lnTo>
                  <a:lnTo>
                    <a:pt x="14" y="676"/>
                  </a:lnTo>
                  <a:lnTo>
                    <a:pt x="0" y="603"/>
                  </a:lnTo>
                  <a:lnTo>
                    <a:pt x="0" y="589"/>
                  </a:lnTo>
                  <a:lnTo>
                    <a:pt x="0" y="567"/>
                  </a:lnTo>
                  <a:lnTo>
                    <a:pt x="7" y="545"/>
                  </a:lnTo>
                  <a:lnTo>
                    <a:pt x="7" y="523"/>
                  </a:lnTo>
                  <a:lnTo>
                    <a:pt x="22" y="472"/>
                  </a:lnTo>
                  <a:lnTo>
                    <a:pt x="36" y="407"/>
                  </a:lnTo>
                  <a:lnTo>
                    <a:pt x="58" y="342"/>
                  </a:lnTo>
                  <a:lnTo>
                    <a:pt x="73" y="284"/>
                  </a:lnTo>
                  <a:lnTo>
                    <a:pt x="80" y="247"/>
                  </a:lnTo>
                  <a:lnTo>
                    <a:pt x="102" y="145"/>
                  </a:lnTo>
                  <a:lnTo>
                    <a:pt x="109" y="131"/>
                  </a:lnTo>
                  <a:lnTo>
                    <a:pt x="117" y="109"/>
                  </a:lnTo>
                  <a:lnTo>
                    <a:pt x="117" y="95"/>
                  </a:lnTo>
                  <a:lnTo>
                    <a:pt x="117" y="80"/>
                  </a:lnTo>
                  <a:lnTo>
                    <a:pt x="124" y="73"/>
                  </a:lnTo>
                  <a:lnTo>
                    <a:pt x="124" y="65"/>
                  </a:lnTo>
                  <a:lnTo>
                    <a:pt x="117" y="58"/>
                  </a:lnTo>
                  <a:lnTo>
                    <a:pt x="109" y="58"/>
                  </a:lnTo>
                  <a:lnTo>
                    <a:pt x="95" y="51"/>
                  </a:lnTo>
                  <a:lnTo>
                    <a:pt x="66" y="51"/>
                  </a:lnTo>
                  <a:lnTo>
                    <a:pt x="58" y="51"/>
                  </a:lnTo>
                  <a:lnTo>
                    <a:pt x="51" y="51"/>
                  </a:lnTo>
                  <a:lnTo>
                    <a:pt x="44" y="44"/>
                  </a:lnTo>
                  <a:lnTo>
                    <a:pt x="36" y="36"/>
                  </a:lnTo>
                  <a:lnTo>
                    <a:pt x="44" y="22"/>
                  </a:lnTo>
                  <a:lnTo>
                    <a:pt x="44" y="15"/>
                  </a:lnTo>
                  <a:lnTo>
                    <a:pt x="51" y="15"/>
                  </a:lnTo>
                  <a:lnTo>
                    <a:pt x="58" y="15"/>
                  </a:lnTo>
                  <a:lnTo>
                    <a:pt x="66" y="7"/>
                  </a:lnTo>
                  <a:lnTo>
                    <a:pt x="109" y="7"/>
                  </a:lnTo>
                  <a:lnTo>
                    <a:pt x="168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46"/>
            <p:cNvSpPr>
              <a:spLocks noEditPoints="1"/>
            </p:cNvSpPr>
            <p:nvPr/>
          </p:nvSpPr>
          <p:spPr bwMode="auto">
            <a:xfrm>
              <a:off x="5346" y="5130"/>
              <a:ext cx="168" cy="683"/>
            </a:xfrm>
            <a:custGeom>
              <a:avLst/>
              <a:gdLst/>
              <a:ahLst/>
              <a:cxnLst>
                <a:cxn ang="0">
                  <a:pos x="87" y="516"/>
                </a:cxn>
                <a:cxn ang="0">
                  <a:pos x="109" y="523"/>
                </a:cxn>
                <a:cxn ang="0">
                  <a:pos x="139" y="531"/>
                </a:cxn>
                <a:cxn ang="0">
                  <a:pos x="153" y="552"/>
                </a:cxn>
                <a:cxn ang="0">
                  <a:pos x="168" y="574"/>
                </a:cxn>
                <a:cxn ang="0">
                  <a:pos x="168" y="596"/>
                </a:cxn>
                <a:cxn ang="0">
                  <a:pos x="168" y="596"/>
                </a:cxn>
                <a:cxn ang="0">
                  <a:pos x="168" y="625"/>
                </a:cxn>
                <a:cxn ang="0">
                  <a:pos x="153" y="647"/>
                </a:cxn>
                <a:cxn ang="0">
                  <a:pos x="139" y="669"/>
                </a:cxn>
                <a:cxn ang="0">
                  <a:pos x="109" y="676"/>
                </a:cxn>
                <a:cxn ang="0">
                  <a:pos x="87" y="683"/>
                </a:cxn>
                <a:cxn ang="0">
                  <a:pos x="58" y="676"/>
                </a:cxn>
                <a:cxn ang="0">
                  <a:pos x="36" y="669"/>
                </a:cxn>
                <a:cxn ang="0">
                  <a:pos x="22" y="647"/>
                </a:cxn>
                <a:cxn ang="0">
                  <a:pos x="7" y="625"/>
                </a:cxn>
                <a:cxn ang="0">
                  <a:pos x="0" y="596"/>
                </a:cxn>
                <a:cxn ang="0">
                  <a:pos x="7" y="574"/>
                </a:cxn>
                <a:cxn ang="0">
                  <a:pos x="22" y="552"/>
                </a:cxn>
                <a:cxn ang="0">
                  <a:pos x="36" y="531"/>
                </a:cxn>
                <a:cxn ang="0">
                  <a:pos x="58" y="523"/>
                </a:cxn>
                <a:cxn ang="0">
                  <a:pos x="87" y="516"/>
                </a:cxn>
                <a:cxn ang="0">
                  <a:pos x="87" y="0"/>
                </a:cxn>
                <a:cxn ang="0">
                  <a:pos x="109" y="7"/>
                </a:cxn>
                <a:cxn ang="0">
                  <a:pos x="139" y="22"/>
                </a:cxn>
                <a:cxn ang="0">
                  <a:pos x="153" y="36"/>
                </a:cxn>
                <a:cxn ang="0">
                  <a:pos x="168" y="58"/>
                </a:cxn>
                <a:cxn ang="0">
                  <a:pos x="168" y="87"/>
                </a:cxn>
                <a:cxn ang="0">
                  <a:pos x="168" y="87"/>
                </a:cxn>
                <a:cxn ang="0">
                  <a:pos x="168" y="116"/>
                </a:cxn>
                <a:cxn ang="0">
                  <a:pos x="153" y="138"/>
                </a:cxn>
                <a:cxn ang="0">
                  <a:pos x="139" y="153"/>
                </a:cxn>
                <a:cxn ang="0">
                  <a:pos x="109" y="167"/>
                </a:cxn>
                <a:cxn ang="0">
                  <a:pos x="87" y="167"/>
                </a:cxn>
                <a:cxn ang="0">
                  <a:pos x="58" y="167"/>
                </a:cxn>
                <a:cxn ang="0">
                  <a:pos x="36" y="153"/>
                </a:cxn>
                <a:cxn ang="0">
                  <a:pos x="22" y="138"/>
                </a:cxn>
                <a:cxn ang="0">
                  <a:pos x="7" y="116"/>
                </a:cxn>
                <a:cxn ang="0">
                  <a:pos x="0" y="87"/>
                </a:cxn>
                <a:cxn ang="0">
                  <a:pos x="7" y="58"/>
                </a:cxn>
                <a:cxn ang="0">
                  <a:pos x="22" y="36"/>
                </a:cxn>
                <a:cxn ang="0">
                  <a:pos x="36" y="22"/>
                </a:cxn>
                <a:cxn ang="0">
                  <a:pos x="58" y="7"/>
                </a:cxn>
                <a:cxn ang="0">
                  <a:pos x="87" y="0"/>
                </a:cxn>
              </a:cxnLst>
              <a:rect l="0" t="0" r="r" b="b"/>
              <a:pathLst>
                <a:path w="168" h="683">
                  <a:moveTo>
                    <a:pt x="87" y="516"/>
                  </a:moveTo>
                  <a:lnTo>
                    <a:pt x="109" y="523"/>
                  </a:lnTo>
                  <a:lnTo>
                    <a:pt x="139" y="531"/>
                  </a:lnTo>
                  <a:lnTo>
                    <a:pt x="153" y="552"/>
                  </a:lnTo>
                  <a:lnTo>
                    <a:pt x="168" y="574"/>
                  </a:lnTo>
                  <a:lnTo>
                    <a:pt x="168" y="596"/>
                  </a:lnTo>
                  <a:lnTo>
                    <a:pt x="168" y="596"/>
                  </a:lnTo>
                  <a:lnTo>
                    <a:pt x="168" y="625"/>
                  </a:lnTo>
                  <a:lnTo>
                    <a:pt x="153" y="647"/>
                  </a:lnTo>
                  <a:lnTo>
                    <a:pt x="139" y="669"/>
                  </a:lnTo>
                  <a:lnTo>
                    <a:pt x="109" y="676"/>
                  </a:lnTo>
                  <a:lnTo>
                    <a:pt x="87" y="683"/>
                  </a:lnTo>
                  <a:lnTo>
                    <a:pt x="58" y="676"/>
                  </a:lnTo>
                  <a:lnTo>
                    <a:pt x="36" y="669"/>
                  </a:lnTo>
                  <a:lnTo>
                    <a:pt x="22" y="647"/>
                  </a:lnTo>
                  <a:lnTo>
                    <a:pt x="7" y="625"/>
                  </a:lnTo>
                  <a:lnTo>
                    <a:pt x="0" y="596"/>
                  </a:lnTo>
                  <a:lnTo>
                    <a:pt x="7" y="574"/>
                  </a:lnTo>
                  <a:lnTo>
                    <a:pt x="22" y="552"/>
                  </a:lnTo>
                  <a:lnTo>
                    <a:pt x="36" y="531"/>
                  </a:lnTo>
                  <a:lnTo>
                    <a:pt x="58" y="523"/>
                  </a:lnTo>
                  <a:lnTo>
                    <a:pt x="87" y="516"/>
                  </a:lnTo>
                  <a:close/>
                  <a:moveTo>
                    <a:pt x="87" y="0"/>
                  </a:moveTo>
                  <a:lnTo>
                    <a:pt x="109" y="7"/>
                  </a:lnTo>
                  <a:lnTo>
                    <a:pt x="139" y="22"/>
                  </a:lnTo>
                  <a:lnTo>
                    <a:pt x="153" y="36"/>
                  </a:lnTo>
                  <a:lnTo>
                    <a:pt x="168" y="5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116"/>
                  </a:lnTo>
                  <a:lnTo>
                    <a:pt x="153" y="138"/>
                  </a:lnTo>
                  <a:lnTo>
                    <a:pt x="139" y="153"/>
                  </a:lnTo>
                  <a:lnTo>
                    <a:pt x="109" y="167"/>
                  </a:lnTo>
                  <a:lnTo>
                    <a:pt x="87" y="167"/>
                  </a:lnTo>
                  <a:lnTo>
                    <a:pt x="58" y="167"/>
                  </a:lnTo>
                  <a:lnTo>
                    <a:pt x="36" y="153"/>
                  </a:lnTo>
                  <a:lnTo>
                    <a:pt x="22" y="138"/>
                  </a:lnTo>
                  <a:lnTo>
                    <a:pt x="7" y="116"/>
                  </a:lnTo>
                  <a:lnTo>
                    <a:pt x="0" y="87"/>
                  </a:lnTo>
                  <a:lnTo>
                    <a:pt x="7" y="58"/>
                  </a:lnTo>
                  <a:lnTo>
                    <a:pt x="22" y="36"/>
                  </a:lnTo>
                  <a:lnTo>
                    <a:pt x="36" y="22"/>
                  </a:lnTo>
                  <a:lnTo>
                    <a:pt x="58" y="7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47"/>
            <p:cNvSpPr>
              <a:spLocks noEditPoints="1"/>
            </p:cNvSpPr>
            <p:nvPr/>
          </p:nvSpPr>
          <p:spPr bwMode="auto">
            <a:xfrm>
              <a:off x="5740" y="5232"/>
              <a:ext cx="1060" cy="370"/>
            </a:xfrm>
            <a:custGeom>
              <a:avLst/>
              <a:gdLst/>
              <a:ahLst/>
              <a:cxnLst>
                <a:cxn ang="0">
                  <a:pos x="52" y="305"/>
                </a:cxn>
                <a:cxn ang="0">
                  <a:pos x="1002" y="305"/>
                </a:cxn>
                <a:cxn ang="0">
                  <a:pos x="1016" y="305"/>
                </a:cxn>
                <a:cxn ang="0">
                  <a:pos x="1031" y="312"/>
                </a:cxn>
                <a:cxn ang="0">
                  <a:pos x="1038" y="312"/>
                </a:cxn>
                <a:cxn ang="0">
                  <a:pos x="1046" y="320"/>
                </a:cxn>
                <a:cxn ang="0">
                  <a:pos x="1053" y="327"/>
                </a:cxn>
                <a:cxn ang="0">
                  <a:pos x="1060" y="341"/>
                </a:cxn>
                <a:cxn ang="0">
                  <a:pos x="1053" y="356"/>
                </a:cxn>
                <a:cxn ang="0">
                  <a:pos x="1046" y="363"/>
                </a:cxn>
                <a:cxn ang="0">
                  <a:pos x="1031" y="370"/>
                </a:cxn>
                <a:cxn ang="0">
                  <a:pos x="1016" y="370"/>
                </a:cxn>
                <a:cxn ang="0">
                  <a:pos x="1002" y="370"/>
                </a:cxn>
                <a:cxn ang="0">
                  <a:pos x="52" y="370"/>
                </a:cxn>
                <a:cxn ang="0">
                  <a:pos x="37" y="370"/>
                </a:cxn>
                <a:cxn ang="0">
                  <a:pos x="22" y="370"/>
                </a:cxn>
                <a:cxn ang="0">
                  <a:pos x="15" y="363"/>
                </a:cxn>
                <a:cxn ang="0">
                  <a:pos x="8" y="356"/>
                </a:cxn>
                <a:cxn ang="0">
                  <a:pos x="0" y="341"/>
                </a:cxn>
                <a:cxn ang="0">
                  <a:pos x="0" y="327"/>
                </a:cxn>
                <a:cxn ang="0">
                  <a:pos x="8" y="320"/>
                </a:cxn>
                <a:cxn ang="0">
                  <a:pos x="22" y="312"/>
                </a:cxn>
                <a:cxn ang="0">
                  <a:pos x="30" y="312"/>
                </a:cxn>
                <a:cxn ang="0">
                  <a:pos x="44" y="305"/>
                </a:cxn>
                <a:cxn ang="0">
                  <a:pos x="52" y="305"/>
                </a:cxn>
                <a:cxn ang="0">
                  <a:pos x="52" y="0"/>
                </a:cxn>
                <a:cxn ang="0">
                  <a:pos x="1002" y="0"/>
                </a:cxn>
                <a:cxn ang="0">
                  <a:pos x="1016" y="0"/>
                </a:cxn>
                <a:cxn ang="0">
                  <a:pos x="1031" y="7"/>
                </a:cxn>
                <a:cxn ang="0">
                  <a:pos x="1046" y="7"/>
                </a:cxn>
                <a:cxn ang="0">
                  <a:pos x="1053" y="22"/>
                </a:cxn>
                <a:cxn ang="0">
                  <a:pos x="1060" y="36"/>
                </a:cxn>
                <a:cxn ang="0">
                  <a:pos x="1053" y="43"/>
                </a:cxn>
                <a:cxn ang="0">
                  <a:pos x="1046" y="58"/>
                </a:cxn>
                <a:cxn ang="0">
                  <a:pos x="1038" y="58"/>
                </a:cxn>
                <a:cxn ang="0">
                  <a:pos x="1031" y="65"/>
                </a:cxn>
                <a:cxn ang="0">
                  <a:pos x="1016" y="65"/>
                </a:cxn>
                <a:cxn ang="0">
                  <a:pos x="1002" y="65"/>
                </a:cxn>
                <a:cxn ang="0">
                  <a:pos x="52" y="65"/>
                </a:cxn>
                <a:cxn ang="0">
                  <a:pos x="44" y="65"/>
                </a:cxn>
                <a:cxn ang="0">
                  <a:pos x="30" y="65"/>
                </a:cxn>
                <a:cxn ang="0">
                  <a:pos x="22" y="58"/>
                </a:cxn>
                <a:cxn ang="0">
                  <a:pos x="8" y="58"/>
                </a:cxn>
                <a:cxn ang="0">
                  <a:pos x="0" y="43"/>
                </a:cxn>
                <a:cxn ang="0">
                  <a:pos x="0" y="36"/>
                </a:cxn>
                <a:cxn ang="0">
                  <a:pos x="8" y="22"/>
                </a:cxn>
                <a:cxn ang="0">
                  <a:pos x="15" y="7"/>
                </a:cxn>
                <a:cxn ang="0">
                  <a:pos x="22" y="7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60" h="370">
                  <a:moveTo>
                    <a:pt x="52" y="305"/>
                  </a:moveTo>
                  <a:lnTo>
                    <a:pt x="1002" y="305"/>
                  </a:lnTo>
                  <a:lnTo>
                    <a:pt x="1016" y="305"/>
                  </a:lnTo>
                  <a:lnTo>
                    <a:pt x="1031" y="312"/>
                  </a:lnTo>
                  <a:lnTo>
                    <a:pt x="1038" y="312"/>
                  </a:lnTo>
                  <a:lnTo>
                    <a:pt x="1046" y="320"/>
                  </a:lnTo>
                  <a:lnTo>
                    <a:pt x="1053" y="327"/>
                  </a:lnTo>
                  <a:lnTo>
                    <a:pt x="1060" y="341"/>
                  </a:lnTo>
                  <a:lnTo>
                    <a:pt x="1053" y="356"/>
                  </a:lnTo>
                  <a:lnTo>
                    <a:pt x="1046" y="363"/>
                  </a:lnTo>
                  <a:lnTo>
                    <a:pt x="1031" y="370"/>
                  </a:lnTo>
                  <a:lnTo>
                    <a:pt x="1016" y="370"/>
                  </a:lnTo>
                  <a:lnTo>
                    <a:pt x="1002" y="370"/>
                  </a:lnTo>
                  <a:lnTo>
                    <a:pt x="52" y="370"/>
                  </a:lnTo>
                  <a:lnTo>
                    <a:pt x="37" y="370"/>
                  </a:lnTo>
                  <a:lnTo>
                    <a:pt x="22" y="370"/>
                  </a:lnTo>
                  <a:lnTo>
                    <a:pt x="15" y="363"/>
                  </a:lnTo>
                  <a:lnTo>
                    <a:pt x="8" y="356"/>
                  </a:lnTo>
                  <a:lnTo>
                    <a:pt x="0" y="341"/>
                  </a:lnTo>
                  <a:lnTo>
                    <a:pt x="0" y="327"/>
                  </a:lnTo>
                  <a:lnTo>
                    <a:pt x="8" y="320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44" y="305"/>
                  </a:lnTo>
                  <a:lnTo>
                    <a:pt x="52" y="305"/>
                  </a:lnTo>
                  <a:close/>
                  <a:moveTo>
                    <a:pt x="52" y="0"/>
                  </a:moveTo>
                  <a:lnTo>
                    <a:pt x="1002" y="0"/>
                  </a:lnTo>
                  <a:lnTo>
                    <a:pt x="1016" y="0"/>
                  </a:lnTo>
                  <a:lnTo>
                    <a:pt x="1031" y="7"/>
                  </a:lnTo>
                  <a:lnTo>
                    <a:pt x="1046" y="7"/>
                  </a:lnTo>
                  <a:lnTo>
                    <a:pt x="1053" y="22"/>
                  </a:lnTo>
                  <a:lnTo>
                    <a:pt x="1060" y="36"/>
                  </a:lnTo>
                  <a:lnTo>
                    <a:pt x="1053" y="43"/>
                  </a:lnTo>
                  <a:lnTo>
                    <a:pt x="1046" y="58"/>
                  </a:lnTo>
                  <a:lnTo>
                    <a:pt x="1038" y="58"/>
                  </a:lnTo>
                  <a:lnTo>
                    <a:pt x="1031" y="65"/>
                  </a:lnTo>
                  <a:lnTo>
                    <a:pt x="1016" y="65"/>
                  </a:lnTo>
                  <a:lnTo>
                    <a:pt x="1002" y="65"/>
                  </a:lnTo>
                  <a:lnTo>
                    <a:pt x="52" y="65"/>
                  </a:lnTo>
                  <a:lnTo>
                    <a:pt x="44" y="65"/>
                  </a:lnTo>
                  <a:lnTo>
                    <a:pt x="30" y="65"/>
                  </a:lnTo>
                  <a:lnTo>
                    <a:pt x="22" y="58"/>
                  </a:lnTo>
                  <a:lnTo>
                    <a:pt x="8" y="58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8" y="22"/>
                  </a:lnTo>
                  <a:lnTo>
                    <a:pt x="15" y="7"/>
                  </a:lnTo>
                  <a:lnTo>
                    <a:pt x="22" y="7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48"/>
            <p:cNvSpPr>
              <a:spLocks/>
            </p:cNvSpPr>
            <p:nvPr/>
          </p:nvSpPr>
          <p:spPr bwMode="auto">
            <a:xfrm>
              <a:off x="7568" y="3044"/>
              <a:ext cx="818" cy="4731"/>
            </a:xfrm>
            <a:custGeom>
              <a:avLst/>
              <a:gdLst/>
              <a:ahLst/>
              <a:cxnLst>
                <a:cxn ang="0">
                  <a:pos x="804" y="0"/>
                </a:cxn>
                <a:cxn ang="0">
                  <a:pos x="818" y="15"/>
                </a:cxn>
                <a:cxn ang="0">
                  <a:pos x="818" y="51"/>
                </a:cxn>
                <a:cxn ang="0">
                  <a:pos x="811" y="66"/>
                </a:cxn>
                <a:cxn ang="0">
                  <a:pos x="701" y="146"/>
                </a:cxn>
                <a:cxn ang="0">
                  <a:pos x="562" y="313"/>
                </a:cxn>
                <a:cxn ang="0">
                  <a:pos x="497" y="473"/>
                </a:cxn>
                <a:cxn ang="0">
                  <a:pos x="489" y="560"/>
                </a:cxn>
                <a:cxn ang="0">
                  <a:pos x="489" y="691"/>
                </a:cxn>
                <a:cxn ang="0">
                  <a:pos x="460" y="1933"/>
                </a:cxn>
                <a:cxn ang="0">
                  <a:pos x="343" y="2159"/>
                </a:cxn>
                <a:cxn ang="0">
                  <a:pos x="175" y="2311"/>
                </a:cxn>
                <a:cxn ang="0">
                  <a:pos x="212" y="2442"/>
                </a:cxn>
                <a:cxn ang="0">
                  <a:pos x="394" y="2646"/>
                </a:cxn>
                <a:cxn ang="0">
                  <a:pos x="475" y="2856"/>
                </a:cxn>
                <a:cxn ang="0">
                  <a:pos x="489" y="2944"/>
                </a:cxn>
                <a:cxn ang="0">
                  <a:pos x="489" y="4164"/>
                </a:cxn>
                <a:cxn ang="0">
                  <a:pos x="489" y="4186"/>
                </a:cxn>
                <a:cxn ang="0">
                  <a:pos x="497" y="4223"/>
                </a:cxn>
                <a:cxn ang="0">
                  <a:pos x="577" y="4448"/>
                </a:cxn>
                <a:cxn ang="0">
                  <a:pos x="709" y="4586"/>
                </a:cxn>
                <a:cxn ang="0">
                  <a:pos x="811" y="4659"/>
                </a:cxn>
                <a:cxn ang="0">
                  <a:pos x="818" y="4666"/>
                </a:cxn>
                <a:cxn ang="0">
                  <a:pos x="818" y="4695"/>
                </a:cxn>
                <a:cxn ang="0">
                  <a:pos x="818" y="4724"/>
                </a:cxn>
                <a:cxn ang="0">
                  <a:pos x="782" y="4731"/>
                </a:cxn>
                <a:cxn ang="0">
                  <a:pos x="760" y="4731"/>
                </a:cxn>
                <a:cxn ang="0">
                  <a:pos x="738" y="4724"/>
                </a:cxn>
                <a:cxn ang="0">
                  <a:pos x="584" y="4622"/>
                </a:cxn>
                <a:cxn ang="0">
                  <a:pos x="409" y="4419"/>
                </a:cxn>
                <a:cxn ang="0">
                  <a:pos x="336" y="4230"/>
                </a:cxn>
                <a:cxn ang="0">
                  <a:pos x="329" y="2944"/>
                </a:cxn>
                <a:cxn ang="0">
                  <a:pos x="329" y="2922"/>
                </a:cxn>
                <a:cxn ang="0">
                  <a:pos x="329" y="2893"/>
                </a:cxn>
                <a:cxn ang="0">
                  <a:pos x="241" y="2631"/>
                </a:cxn>
                <a:cxn ang="0">
                  <a:pos x="95" y="2464"/>
                </a:cxn>
                <a:cxn ang="0">
                  <a:pos x="7" y="2399"/>
                </a:cxn>
                <a:cxn ang="0">
                  <a:pos x="0" y="2384"/>
                </a:cxn>
                <a:cxn ang="0">
                  <a:pos x="0" y="2348"/>
                </a:cxn>
                <a:cxn ang="0">
                  <a:pos x="7" y="2333"/>
                </a:cxn>
                <a:cxn ang="0">
                  <a:pos x="95" y="2268"/>
                </a:cxn>
                <a:cxn ang="0">
                  <a:pos x="248" y="2086"/>
                </a:cxn>
                <a:cxn ang="0">
                  <a:pos x="321" y="1875"/>
                </a:cxn>
                <a:cxn ang="0">
                  <a:pos x="329" y="1694"/>
                </a:cxn>
                <a:cxn ang="0">
                  <a:pos x="336" y="538"/>
                </a:cxn>
                <a:cxn ang="0">
                  <a:pos x="365" y="400"/>
                </a:cxn>
                <a:cxn ang="0">
                  <a:pos x="482" y="211"/>
                </a:cxn>
                <a:cxn ang="0">
                  <a:pos x="709" y="22"/>
                </a:cxn>
                <a:cxn ang="0">
                  <a:pos x="745" y="8"/>
                </a:cxn>
                <a:cxn ang="0">
                  <a:pos x="760" y="0"/>
                </a:cxn>
                <a:cxn ang="0">
                  <a:pos x="782" y="0"/>
                </a:cxn>
              </a:cxnLst>
              <a:rect l="0" t="0" r="r" b="b"/>
              <a:pathLst>
                <a:path w="818" h="4731">
                  <a:moveTo>
                    <a:pt x="782" y="0"/>
                  </a:moveTo>
                  <a:lnTo>
                    <a:pt x="804" y="0"/>
                  </a:lnTo>
                  <a:lnTo>
                    <a:pt x="818" y="8"/>
                  </a:lnTo>
                  <a:lnTo>
                    <a:pt x="818" y="15"/>
                  </a:lnTo>
                  <a:lnTo>
                    <a:pt x="818" y="37"/>
                  </a:lnTo>
                  <a:lnTo>
                    <a:pt x="818" y="51"/>
                  </a:lnTo>
                  <a:lnTo>
                    <a:pt x="818" y="66"/>
                  </a:lnTo>
                  <a:lnTo>
                    <a:pt x="811" y="66"/>
                  </a:lnTo>
                  <a:lnTo>
                    <a:pt x="804" y="73"/>
                  </a:lnTo>
                  <a:lnTo>
                    <a:pt x="701" y="146"/>
                  </a:lnTo>
                  <a:lnTo>
                    <a:pt x="621" y="233"/>
                  </a:lnTo>
                  <a:lnTo>
                    <a:pt x="562" y="313"/>
                  </a:lnTo>
                  <a:lnTo>
                    <a:pt x="526" y="393"/>
                  </a:lnTo>
                  <a:lnTo>
                    <a:pt x="497" y="473"/>
                  </a:lnTo>
                  <a:lnTo>
                    <a:pt x="489" y="516"/>
                  </a:lnTo>
                  <a:lnTo>
                    <a:pt x="489" y="560"/>
                  </a:lnTo>
                  <a:lnTo>
                    <a:pt x="489" y="611"/>
                  </a:lnTo>
                  <a:lnTo>
                    <a:pt x="489" y="691"/>
                  </a:lnTo>
                  <a:lnTo>
                    <a:pt x="489" y="1795"/>
                  </a:lnTo>
                  <a:lnTo>
                    <a:pt x="460" y="1933"/>
                  </a:lnTo>
                  <a:lnTo>
                    <a:pt x="416" y="2057"/>
                  </a:lnTo>
                  <a:lnTo>
                    <a:pt x="343" y="2159"/>
                  </a:lnTo>
                  <a:lnTo>
                    <a:pt x="263" y="2246"/>
                  </a:lnTo>
                  <a:lnTo>
                    <a:pt x="175" y="2311"/>
                  </a:lnTo>
                  <a:lnTo>
                    <a:pt x="87" y="2362"/>
                  </a:lnTo>
                  <a:lnTo>
                    <a:pt x="212" y="2442"/>
                  </a:lnTo>
                  <a:lnTo>
                    <a:pt x="314" y="2537"/>
                  </a:lnTo>
                  <a:lnTo>
                    <a:pt x="394" y="2646"/>
                  </a:lnTo>
                  <a:lnTo>
                    <a:pt x="445" y="2747"/>
                  </a:lnTo>
                  <a:lnTo>
                    <a:pt x="475" y="2856"/>
                  </a:lnTo>
                  <a:lnTo>
                    <a:pt x="489" y="2944"/>
                  </a:lnTo>
                  <a:lnTo>
                    <a:pt x="489" y="2944"/>
                  </a:lnTo>
                  <a:lnTo>
                    <a:pt x="489" y="4157"/>
                  </a:lnTo>
                  <a:lnTo>
                    <a:pt x="489" y="4164"/>
                  </a:lnTo>
                  <a:lnTo>
                    <a:pt x="489" y="4172"/>
                  </a:lnTo>
                  <a:lnTo>
                    <a:pt x="489" y="4186"/>
                  </a:lnTo>
                  <a:lnTo>
                    <a:pt x="489" y="4201"/>
                  </a:lnTo>
                  <a:lnTo>
                    <a:pt x="497" y="4223"/>
                  </a:lnTo>
                  <a:lnTo>
                    <a:pt x="526" y="4346"/>
                  </a:lnTo>
                  <a:lnTo>
                    <a:pt x="577" y="4448"/>
                  </a:lnTo>
                  <a:lnTo>
                    <a:pt x="643" y="4528"/>
                  </a:lnTo>
                  <a:lnTo>
                    <a:pt x="709" y="4586"/>
                  </a:lnTo>
                  <a:lnTo>
                    <a:pt x="767" y="4630"/>
                  </a:lnTo>
                  <a:lnTo>
                    <a:pt x="811" y="4659"/>
                  </a:lnTo>
                  <a:lnTo>
                    <a:pt x="818" y="4666"/>
                  </a:lnTo>
                  <a:lnTo>
                    <a:pt x="818" y="4666"/>
                  </a:lnTo>
                  <a:lnTo>
                    <a:pt x="818" y="4680"/>
                  </a:lnTo>
                  <a:lnTo>
                    <a:pt x="818" y="4695"/>
                  </a:lnTo>
                  <a:lnTo>
                    <a:pt x="818" y="4717"/>
                  </a:lnTo>
                  <a:lnTo>
                    <a:pt x="818" y="4724"/>
                  </a:lnTo>
                  <a:lnTo>
                    <a:pt x="804" y="4731"/>
                  </a:lnTo>
                  <a:lnTo>
                    <a:pt x="782" y="4731"/>
                  </a:lnTo>
                  <a:lnTo>
                    <a:pt x="767" y="4731"/>
                  </a:lnTo>
                  <a:lnTo>
                    <a:pt x="760" y="4731"/>
                  </a:lnTo>
                  <a:lnTo>
                    <a:pt x="752" y="4724"/>
                  </a:lnTo>
                  <a:lnTo>
                    <a:pt x="738" y="4724"/>
                  </a:lnTo>
                  <a:lnTo>
                    <a:pt x="716" y="4710"/>
                  </a:lnTo>
                  <a:lnTo>
                    <a:pt x="584" y="4622"/>
                  </a:lnTo>
                  <a:lnTo>
                    <a:pt x="482" y="4521"/>
                  </a:lnTo>
                  <a:lnTo>
                    <a:pt x="409" y="4419"/>
                  </a:lnTo>
                  <a:lnTo>
                    <a:pt x="365" y="4324"/>
                  </a:lnTo>
                  <a:lnTo>
                    <a:pt x="336" y="4230"/>
                  </a:lnTo>
                  <a:lnTo>
                    <a:pt x="329" y="4157"/>
                  </a:lnTo>
                  <a:lnTo>
                    <a:pt x="329" y="2944"/>
                  </a:lnTo>
                  <a:lnTo>
                    <a:pt x="329" y="2936"/>
                  </a:lnTo>
                  <a:lnTo>
                    <a:pt x="329" y="2922"/>
                  </a:lnTo>
                  <a:lnTo>
                    <a:pt x="329" y="2907"/>
                  </a:lnTo>
                  <a:lnTo>
                    <a:pt x="329" y="2893"/>
                  </a:lnTo>
                  <a:lnTo>
                    <a:pt x="292" y="2747"/>
                  </a:lnTo>
                  <a:lnTo>
                    <a:pt x="241" y="2631"/>
                  </a:lnTo>
                  <a:lnTo>
                    <a:pt x="175" y="2537"/>
                  </a:lnTo>
                  <a:lnTo>
                    <a:pt x="95" y="2464"/>
                  </a:lnTo>
                  <a:lnTo>
                    <a:pt x="14" y="2406"/>
                  </a:lnTo>
                  <a:lnTo>
                    <a:pt x="7" y="2399"/>
                  </a:lnTo>
                  <a:lnTo>
                    <a:pt x="0" y="2391"/>
                  </a:lnTo>
                  <a:lnTo>
                    <a:pt x="0" y="2384"/>
                  </a:lnTo>
                  <a:lnTo>
                    <a:pt x="0" y="2362"/>
                  </a:lnTo>
                  <a:lnTo>
                    <a:pt x="0" y="2348"/>
                  </a:lnTo>
                  <a:lnTo>
                    <a:pt x="0" y="2333"/>
                  </a:lnTo>
                  <a:lnTo>
                    <a:pt x="7" y="2333"/>
                  </a:lnTo>
                  <a:lnTo>
                    <a:pt x="22" y="2319"/>
                  </a:lnTo>
                  <a:lnTo>
                    <a:pt x="95" y="2268"/>
                  </a:lnTo>
                  <a:lnTo>
                    <a:pt x="175" y="2195"/>
                  </a:lnTo>
                  <a:lnTo>
                    <a:pt x="248" y="2086"/>
                  </a:lnTo>
                  <a:lnTo>
                    <a:pt x="299" y="1977"/>
                  </a:lnTo>
                  <a:lnTo>
                    <a:pt x="321" y="1875"/>
                  </a:lnTo>
                  <a:lnTo>
                    <a:pt x="329" y="1781"/>
                  </a:lnTo>
                  <a:lnTo>
                    <a:pt x="329" y="1694"/>
                  </a:lnTo>
                  <a:lnTo>
                    <a:pt x="329" y="574"/>
                  </a:lnTo>
                  <a:lnTo>
                    <a:pt x="336" y="538"/>
                  </a:lnTo>
                  <a:lnTo>
                    <a:pt x="343" y="473"/>
                  </a:lnTo>
                  <a:lnTo>
                    <a:pt x="365" y="400"/>
                  </a:lnTo>
                  <a:lnTo>
                    <a:pt x="409" y="306"/>
                  </a:lnTo>
                  <a:lnTo>
                    <a:pt x="482" y="211"/>
                  </a:lnTo>
                  <a:lnTo>
                    <a:pt x="577" y="117"/>
                  </a:lnTo>
                  <a:lnTo>
                    <a:pt x="709" y="22"/>
                  </a:lnTo>
                  <a:lnTo>
                    <a:pt x="731" y="15"/>
                  </a:lnTo>
                  <a:lnTo>
                    <a:pt x="745" y="8"/>
                  </a:lnTo>
                  <a:lnTo>
                    <a:pt x="752" y="8"/>
                  </a:lnTo>
                  <a:lnTo>
                    <a:pt x="760" y="0"/>
                  </a:lnTo>
                  <a:lnTo>
                    <a:pt x="774" y="0"/>
                  </a:lnTo>
                  <a:lnTo>
                    <a:pt x="7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9"/>
            <p:cNvSpPr>
              <a:spLocks/>
            </p:cNvSpPr>
            <p:nvPr/>
          </p:nvSpPr>
          <p:spPr bwMode="auto">
            <a:xfrm>
              <a:off x="8664" y="3669"/>
              <a:ext cx="1308" cy="1076"/>
            </a:xfrm>
            <a:custGeom>
              <a:avLst/>
              <a:gdLst/>
              <a:ahLst/>
              <a:cxnLst>
                <a:cxn ang="0">
                  <a:pos x="1213" y="0"/>
                </a:cxn>
                <a:cxn ang="0">
                  <a:pos x="1308" y="8"/>
                </a:cxn>
                <a:cxn ang="0">
                  <a:pos x="1308" y="29"/>
                </a:cxn>
                <a:cxn ang="0">
                  <a:pos x="1286" y="44"/>
                </a:cxn>
                <a:cxn ang="0">
                  <a:pos x="1126" y="95"/>
                </a:cxn>
                <a:cxn ang="0">
                  <a:pos x="994" y="211"/>
                </a:cxn>
                <a:cxn ang="0">
                  <a:pos x="804" y="407"/>
                </a:cxn>
                <a:cxn ang="0">
                  <a:pos x="819" y="640"/>
                </a:cxn>
                <a:cxn ang="0">
                  <a:pos x="957" y="960"/>
                </a:cxn>
                <a:cxn ang="0">
                  <a:pos x="1031" y="1025"/>
                </a:cxn>
                <a:cxn ang="0">
                  <a:pos x="1111" y="1032"/>
                </a:cxn>
                <a:cxn ang="0">
                  <a:pos x="1118" y="1061"/>
                </a:cxn>
                <a:cxn ang="0">
                  <a:pos x="1096" y="1076"/>
                </a:cxn>
                <a:cxn ang="0">
                  <a:pos x="965" y="1076"/>
                </a:cxn>
                <a:cxn ang="0">
                  <a:pos x="775" y="1076"/>
                </a:cxn>
                <a:cxn ang="0">
                  <a:pos x="694" y="1076"/>
                </a:cxn>
                <a:cxn ang="0">
                  <a:pos x="687" y="1040"/>
                </a:cxn>
                <a:cxn ang="0">
                  <a:pos x="724" y="1025"/>
                </a:cxn>
                <a:cxn ang="0">
                  <a:pos x="797" y="1003"/>
                </a:cxn>
                <a:cxn ang="0">
                  <a:pos x="811" y="981"/>
                </a:cxn>
                <a:cxn ang="0">
                  <a:pos x="643" y="582"/>
                </a:cxn>
                <a:cxn ang="0">
                  <a:pos x="322" y="923"/>
                </a:cxn>
                <a:cxn ang="0">
                  <a:pos x="292" y="981"/>
                </a:cxn>
                <a:cxn ang="0">
                  <a:pos x="322" y="1018"/>
                </a:cxn>
                <a:cxn ang="0">
                  <a:pos x="358" y="1025"/>
                </a:cxn>
                <a:cxn ang="0">
                  <a:pos x="373" y="1032"/>
                </a:cxn>
                <a:cxn ang="0">
                  <a:pos x="373" y="1069"/>
                </a:cxn>
                <a:cxn ang="0">
                  <a:pos x="351" y="1076"/>
                </a:cxn>
                <a:cxn ang="0">
                  <a:pos x="95" y="1076"/>
                </a:cxn>
                <a:cxn ang="0">
                  <a:pos x="7" y="1069"/>
                </a:cxn>
                <a:cxn ang="0">
                  <a:pos x="0" y="1047"/>
                </a:cxn>
                <a:cxn ang="0">
                  <a:pos x="22" y="1032"/>
                </a:cxn>
                <a:cxn ang="0">
                  <a:pos x="197" y="981"/>
                </a:cxn>
                <a:cxn ang="0">
                  <a:pos x="629" y="538"/>
                </a:cxn>
                <a:cxn ang="0">
                  <a:pos x="409" y="58"/>
                </a:cxn>
                <a:cxn ang="0">
                  <a:pos x="307" y="44"/>
                </a:cxn>
                <a:cxn ang="0">
                  <a:pos x="285" y="29"/>
                </a:cxn>
                <a:cxn ang="0">
                  <a:pos x="300" y="0"/>
                </a:cxn>
                <a:cxn ang="0">
                  <a:pos x="365" y="0"/>
                </a:cxn>
                <a:cxn ang="0">
                  <a:pos x="592" y="0"/>
                </a:cxn>
                <a:cxn ang="0">
                  <a:pos x="702" y="0"/>
                </a:cxn>
                <a:cxn ang="0">
                  <a:pos x="709" y="29"/>
                </a:cxn>
                <a:cxn ang="0">
                  <a:pos x="694" y="44"/>
                </a:cxn>
                <a:cxn ang="0">
                  <a:pos x="629" y="58"/>
                </a:cxn>
                <a:cxn ang="0">
                  <a:pos x="592" y="87"/>
                </a:cxn>
                <a:cxn ang="0">
                  <a:pos x="592" y="102"/>
                </a:cxn>
                <a:cxn ang="0">
                  <a:pos x="731" y="429"/>
                </a:cxn>
                <a:cxn ang="0">
                  <a:pos x="1009" y="117"/>
                </a:cxn>
                <a:cxn ang="0">
                  <a:pos x="1009" y="66"/>
                </a:cxn>
                <a:cxn ang="0">
                  <a:pos x="972" y="51"/>
                </a:cxn>
                <a:cxn ang="0">
                  <a:pos x="943" y="44"/>
                </a:cxn>
                <a:cxn ang="0">
                  <a:pos x="936" y="15"/>
                </a:cxn>
                <a:cxn ang="0">
                  <a:pos x="957" y="0"/>
                </a:cxn>
              </a:cxnLst>
              <a:rect l="0" t="0" r="r" b="b"/>
              <a:pathLst>
                <a:path w="1308" h="1076">
                  <a:moveTo>
                    <a:pt x="965" y="0"/>
                  </a:moveTo>
                  <a:lnTo>
                    <a:pt x="1140" y="8"/>
                  </a:lnTo>
                  <a:lnTo>
                    <a:pt x="1213" y="0"/>
                  </a:lnTo>
                  <a:lnTo>
                    <a:pt x="1294" y="0"/>
                  </a:lnTo>
                  <a:lnTo>
                    <a:pt x="1301" y="0"/>
                  </a:lnTo>
                  <a:lnTo>
                    <a:pt x="1308" y="8"/>
                  </a:lnTo>
                  <a:lnTo>
                    <a:pt x="1308" y="15"/>
                  </a:lnTo>
                  <a:lnTo>
                    <a:pt x="1308" y="15"/>
                  </a:lnTo>
                  <a:lnTo>
                    <a:pt x="1308" y="29"/>
                  </a:lnTo>
                  <a:lnTo>
                    <a:pt x="1308" y="44"/>
                  </a:lnTo>
                  <a:lnTo>
                    <a:pt x="1301" y="44"/>
                  </a:lnTo>
                  <a:lnTo>
                    <a:pt x="1286" y="44"/>
                  </a:lnTo>
                  <a:lnTo>
                    <a:pt x="1279" y="44"/>
                  </a:lnTo>
                  <a:lnTo>
                    <a:pt x="1191" y="66"/>
                  </a:lnTo>
                  <a:lnTo>
                    <a:pt x="1126" y="95"/>
                  </a:lnTo>
                  <a:lnTo>
                    <a:pt x="1074" y="131"/>
                  </a:lnTo>
                  <a:lnTo>
                    <a:pt x="1038" y="160"/>
                  </a:lnTo>
                  <a:lnTo>
                    <a:pt x="994" y="211"/>
                  </a:lnTo>
                  <a:lnTo>
                    <a:pt x="936" y="276"/>
                  </a:lnTo>
                  <a:lnTo>
                    <a:pt x="870" y="342"/>
                  </a:lnTo>
                  <a:lnTo>
                    <a:pt x="804" y="407"/>
                  </a:lnTo>
                  <a:lnTo>
                    <a:pt x="746" y="473"/>
                  </a:lnTo>
                  <a:lnTo>
                    <a:pt x="775" y="545"/>
                  </a:lnTo>
                  <a:lnTo>
                    <a:pt x="819" y="640"/>
                  </a:lnTo>
                  <a:lnTo>
                    <a:pt x="862" y="749"/>
                  </a:lnTo>
                  <a:lnTo>
                    <a:pt x="914" y="858"/>
                  </a:lnTo>
                  <a:lnTo>
                    <a:pt x="957" y="960"/>
                  </a:lnTo>
                  <a:lnTo>
                    <a:pt x="972" y="996"/>
                  </a:lnTo>
                  <a:lnTo>
                    <a:pt x="994" y="1018"/>
                  </a:lnTo>
                  <a:lnTo>
                    <a:pt x="1031" y="1025"/>
                  </a:lnTo>
                  <a:lnTo>
                    <a:pt x="1089" y="1025"/>
                  </a:lnTo>
                  <a:lnTo>
                    <a:pt x="1096" y="1025"/>
                  </a:lnTo>
                  <a:lnTo>
                    <a:pt x="1111" y="1032"/>
                  </a:lnTo>
                  <a:lnTo>
                    <a:pt x="1118" y="1032"/>
                  </a:lnTo>
                  <a:lnTo>
                    <a:pt x="1118" y="1047"/>
                  </a:lnTo>
                  <a:lnTo>
                    <a:pt x="1118" y="1061"/>
                  </a:lnTo>
                  <a:lnTo>
                    <a:pt x="1111" y="1069"/>
                  </a:lnTo>
                  <a:lnTo>
                    <a:pt x="1104" y="1076"/>
                  </a:lnTo>
                  <a:lnTo>
                    <a:pt x="1096" y="1076"/>
                  </a:lnTo>
                  <a:lnTo>
                    <a:pt x="1089" y="1076"/>
                  </a:lnTo>
                  <a:lnTo>
                    <a:pt x="1038" y="1076"/>
                  </a:lnTo>
                  <a:lnTo>
                    <a:pt x="965" y="1076"/>
                  </a:lnTo>
                  <a:lnTo>
                    <a:pt x="914" y="1069"/>
                  </a:lnTo>
                  <a:lnTo>
                    <a:pt x="848" y="1076"/>
                  </a:lnTo>
                  <a:lnTo>
                    <a:pt x="775" y="1076"/>
                  </a:lnTo>
                  <a:lnTo>
                    <a:pt x="709" y="1076"/>
                  </a:lnTo>
                  <a:lnTo>
                    <a:pt x="709" y="1076"/>
                  </a:lnTo>
                  <a:lnTo>
                    <a:pt x="694" y="1076"/>
                  </a:lnTo>
                  <a:lnTo>
                    <a:pt x="687" y="1069"/>
                  </a:lnTo>
                  <a:lnTo>
                    <a:pt x="687" y="1054"/>
                  </a:lnTo>
                  <a:lnTo>
                    <a:pt x="687" y="1040"/>
                  </a:lnTo>
                  <a:lnTo>
                    <a:pt x="694" y="1032"/>
                  </a:lnTo>
                  <a:lnTo>
                    <a:pt x="709" y="1032"/>
                  </a:lnTo>
                  <a:lnTo>
                    <a:pt x="724" y="1025"/>
                  </a:lnTo>
                  <a:lnTo>
                    <a:pt x="753" y="1025"/>
                  </a:lnTo>
                  <a:lnTo>
                    <a:pt x="782" y="1010"/>
                  </a:lnTo>
                  <a:lnTo>
                    <a:pt x="797" y="1003"/>
                  </a:lnTo>
                  <a:lnTo>
                    <a:pt x="811" y="989"/>
                  </a:lnTo>
                  <a:lnTo>
                    <a:pt x="811" y="981"/>
                  </a:lnTo>
                  <a:lnTo>
                    <a:pt x="811" y="981"/>
                  </a:lnTo>
                  <a:lnTo>
                    <a:pt x="811" y="974"/>
                  </a:lnTo>
                  <a:lnTo>
                    <a:pt x="804" y="960"/>
                  </a:lnTo>
                  <a:lnTo>
                    <a:pt x="643" y="582"/>
                  </a:lnTo>
                  <a:lnTo>
                    <a:pt x="497" y="734"/>
                  </a:lnTo>
                  <a:lnTo>
                    <a:pt x="336" y="909"/>
                  </a:lnTo>
                  <a:lnTo>
                    <a:pt x="322" y="923"/>
                  </a:lnTo>
                  <a:lnTo>
                    <a:pt x="307" y="938"/>
                  </a:lnTo>
                  <a:lnTo>
                    <a:pt x="300" y="960"/>
                  </a:lnTo>
                  <a:lnTo>
                    <a:pt x="292" y="981"/>
                  </a:lnTo>
                  <a:lnTo>
                    <a:pt x="300" y="996"/>
                  </a:lnTo>
                  <a:lnTo>
                    <a:pt x="307" y="1010"/>
                  </a:lnTo>
                  <a:lnTo>
                    <a:pt x="322" y="1018"/>
                  </a:lnTo>
                  <a:lnTo>
                    <a:pt x="336" y="1025"/>
                  </a:lnTo>
                  <a:lnTo>
                    <a:pt x="351" y="1025"/>
                  </a:lnTo>
                  <a:lnTo>
                    <a:pt x="358" y="1025"/>
                  </a:lnTo>
                  <a:lnTo>
                    <a:pt x="365" y="1025"/>
                  </a:lnTo>
                  <a:lnTo>
                    <a:pt x="373" y="1032"/>
                  </a:lnTo>
                  <a:lnTo>
                    <a:pt x="373" y="1032"/>
                  </a:lnTo>
                  <a:lnTo>
                    <a:pt x="380" y="1047"/>
                  </a:lnTo>
                  <a:lnTo>
                    <a:pt x="373" y="1061"/>
                  </a:lnTo>
                  <a:lnTo>
                    <a:pt x="373" y="1069"/>
                  </a:lnTo>
                  <a:lnTo>
                    <a:pt x="365" y="1076"/>
                  </a:lnTo>
                  <a:lnTo>
                    <a:pt x="358" y="1076"/>
                  </a:lnTo>
                  <a:lnTo>
                    <a:pt x="351" y="1076"/>
                  </a:lnTo>
                  <a:lnTo>
                    <a:pt x="263" y="1076"/>
                  </a:lnTo>
                  <a:lnTo>
                    <a:pt x="168" y="1069"/>
                  </a:lnTo>
                  <a:lnTo>
                    <a:pt x="95" y="1076"/>
                  </a:lnTo>
                  <a:lnTo>
                    <a:pt x="22" y="1076"/>
                  </a:lnTo>
                  <a:lnTo>
                    <a:pt x="7" y="1076"/>
                  </a:lnTo>
                  <a:lnTo>
                    <a:pt x="7" y="1069"/>
                  </a:lnTo>
                  <a:lnTo>
                    <a:pt x="0" y="1061"/>
                  </a:lnTo>
                  <a:lnTo>
                    <a:pt x="0" y="1061"/>
                  </a:lnTo>
                  <a:lnTo>
                    <a:pt x="0" y="1047"/>
                  </a:lnTo>
                  <a:lnTo>
                    <a:pt x="7" y="1040"/>
                  </a:lnTo>
                  <a:lnTo>
                    <a:pt x="15" y="1032"/>
                  </a:lnTo>
                  <a:lnTo>
                    <a:pt x="22" y="1032"/>
                  </a:lnTo>
                  <a:lnTo>
                    <a:pt x="37" y="1025"/>
                  </a:lnTo>
                  <a:lnTo>
                    <a:pt x="117" y="1018"/>
                  </a:lnTo>
                  <a:lnTo>
                    <a:pt x="197" y="981"/>
                  </a:lnTo>
                  <a:lnTo>
                    <a:pt x="270" y="916"/>
                  </a:lnTo>
                  <a:lnTo>
                    <a:pt x="292" y="901"/>
                  </a:lnTo>
                  <a:lnTo>
                    <a:pt x="629" y="538"/>
                  </a:lnTo>
                  <a:lnTo>
                    <a:pt x="439" y="102"/>
                  </a:lnTo>
                  <a:lnTo>
                    <a:pt x="431" y="73"/>
                  </a:lnTo>
                  <a:lnTo>
                    <a:pt x="409" y="58"/>
                  </a:lnTo>
                  <a:lnTo>
                    <a:pt x="380" y="51"/>
                  </a:lnTo>
                  <a:lnTo>
                    <a:pt x="322" y="44"/>
                  </a:lnTo>
                  <a:lnTo>
                    <a:pt x="307" y="44"/>
                  </a:lnTo>
                  <a:lnTo>
                    <a:pt x="292" y="44"/>
                  </a:lnTo>
                  <a:lnTo>
                    <a:pt x="285" y="37"/>
                  </a:lnTo>
                  <a:lnTo>
                    <a:pt x="285" y="29"/>
                  </a:lnTo>
                  <a:lnTo>
                    <a:pt x="285" y="15"/>
                  </a:lnTo>
                  <a:lnTo>
                    <a:pt x="292" y="8"/>
                  </a:lnTo>
                  <a:lnTo>
                    <a:pt x="300" y="0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65" y="0"/>
                  </a:lnTo>
                  <a:lnTo>
                    <a:pt x="439" y="0"/>
                  </a:lnTo>
                  <a:lnTo>
                    <a:pt x="490" y="8"/>
                  </a:lnTo>
                  <a:lnTo>
                    <a:pt x="592" y="0"/>
                  </a:lnTo>
                  <a:lnTo>
                    <a:pt x="687" y="0"/>
                  </a:lnTo>
                  <a:lnTo>
                    <a:pt x="694" y="0"/>
                  </a:lnTo>
                  <a:lnTo>
                    <a:pt x="702" y="0"/>
                  </a:lnTo>
                  <a:lnTo>
                    <a:pt x="709" y="8"/>
                  </a:lnTo>
                  <a:lnTo>
                    <a:pt x="709" y="15"/>
                  </a:lnTo>
                  <a:lnTo>
                    <a:pt x="709" y="29"/>
                  </a:lnTo>
                  <a:lnTo>
                    <a:pt x="709" y="37"/>
                  </a:lnTo>
                  <a:lnTo>
                    <a:pt x="702" y="44"/>
                  </a:lnTo>
                  <a:lnTo>
                    <a:pt x="694" y="44"/>
                  </a:lnTo>
                  <a:lnTo>
                    <a:pt x="680" y="44"/>
                  </a:lnTo>
                  <a:lnTo>
                    <a:pt x="651" y="51"/>
                  </a:lnTo>
                  <a:lnTo>
                    <a:pt x="629" y="58"/>
                  </a:lnTo>
                  <a:lnTo>
                    <a:pt x="607" y="73"/>
                  </a:lnTo>
                  <a:lnTo>
                    <a:pt x="599" y="80"/>
                  </a:lnTo>
                  <a:lnTo>
                    <a:pt x="592" y="87"/>
                  </a:lnTo>
                  <a:lnTo>
                    <a:pt x="585" y="95"/>
                  </a:lnTo>
                  <a:lnTo>
                    <a:pt x="592" y="95"/>
                  </a:lnTo>
                  <a:lnTo>
                    <a:pt x="592" y="102"/>
                  </a:lnTo>
                  <a:lnTo>
                    <a:pt x="592" y="117"/>
                  </a:lnTo>
                  <a:lnTo>
                    <a:pt x="731" y="429"/>
                  </a:lnTo>
                  <a:lnTo>
                    <a:pt x="731" y="429"/>
                  </a:lnTo>
                  <a:lnTo>
                    <a:pt x="987" y="153"/>
                  </a:lnTo>
                  <a:lnTo>
                    <a:pt x="1001" y="138"/>
                  </a:lnTo>
                  <a:lnTo>
                    <a:pt x="1009" y="117"/>
                  </a:lnTo>
                  <a:lnTo>
                    <a:pt x="1016" y="95"/>
                  </a:lnTo>
                  <a:lnTo>
                    <a:pt x="1016" y="80"/>
                  </a:lnTo>
                  <a:lnTo>
                    <a:pt x="1009" y="66"/>
                  </a:lnTo>
                  <a:lnTo>
                    <a:pt x="994" y="58"/>
                  </a:lnTo>
                  <a:lnTo>
                    <a:pt x="987" y="51"/>
                  </a:lnTo>
                  <a:lnTo>
                    <a:pt x="972" y="51"/>
                  </a:lnTo>
                  <a:lnTo>
                    <a:pt x="965" y="51"/>
                  </a:lnTo>
                  <a:lnTo>
                    <a:pt x="957" y="44"/>
                  </a:lnTo>
                  <a:lnTo>
                    <a:pt x="943" y="44"/>
                  </a:lnTo>
                  <a:lnTo>
                    <a:pt x="936" y="37"/>
                  </a:lnTo>
                  <a:lnTo>
                    <a:pt x="936" y="29"/>
                  </a:lnTo>
                  <a:lnTo>
                    <a:pt x="936" y="15"/>
                  </a:lnTo>
                  <a:lnTo>
                    <a:pt x="943" y="8"/>
                  </a:lnTo>
                  <a:lnTo>
                    <a:pt x="950" y="0"/>
                  </a:lnTo>
                  <a:lnTo>
                    <a:pt x="957" y="0"/>
                  </a:lnTo>
                  <a:lnTo>
                    <a:pt x="9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0"/>
            <p:cNvSpPr>
              <a:spLocks noEditPoints="1"/>
            </p:cNvSpPr>
            <p:nvPr/>
          </p:nvSpPr>
          <p:spPr bwMode="auto">
            <a:xfrm>
              <a:off x="10009" y="4483"/>
              <a:ext cx="577" cy="502"/>
            </a:xfrm>
            <a:custGeom>
              <a:avLst/>
              <a:gdLst/>
              <a:ahLst/>
              <a:cxnLst>
                <a:cxn ang="0">
                  <a:pos x="256" y="37"/>
                </a:cxn>
                <a:cxn ang="0">
                  <a:pos x="153" y="138"/>
                </a:cxn>
                <a:cxn ang="0">
                  <a:pos x="117" y="247"/>
                </a:cxn>
                <a:cxn ang="0">
                  <a:pos x="95" y="364"/>
                </a:cxn>
                <a:cxn ang="0">
                  <a:pos x="102" y="422"/>
                </a:cxn>
                <a:cxn ang="0">
                  <a:pos x="131" y="451"/>
                </a:cxn>
                <a:cxn ang="0">
                  <a:pos x="161" y="473"/>
                </a:cxn>
                <a:cxn ang="0">
                  <a:pos x="205" y="465"/>
                </a:cxn>
                <a:cxn ang="0">
                  <a:pos x="256" y="451"/>
                </a:cxn>
                <a:cxn ang="0">
                  <a:pos x="278" y="429"/>
                </a:cxn>
                <a:cxn ang="0">
                  <a:pos x="314" y="393"/>
                </a:cxn>
                <a:cxn ang="0">
                  <a:pos x="336" y="356"/>
                </a:cxn>
                <a:cxn ang="0">
                  <a:pos x="395" y="146"/>
                </a:cxn>
                <a:cxn ang="0">
                  <a:pos x="395" y="124"/>
                </a:cxn>
                <a:cxn ang="0">
                  <a:pos x="387" y="109"/>
                </a:cxn>
                <a:cxn ang="0">
                  <a:pos x="373" y="73"/>
                </a:cxn>
                <a:cxn ang="0">
                  <a:pos x="343" y="44"/>
                </a:cxn>
                <a:cxn ang="0">
                  <a:pos x="292" y="29"/>
                </a:cxn>
                <a:cxn ang="0">
                  <a:pos x="329" y="0"/>
                </a:cxn>
                <a:cxn ang="0">
                  <a:pos x="373" y="29"/>
                </a:cxn>
                <a:cxn ang="0">
                  <a:pos x="409" y="66"/>
                </a:cxn>
                <a:cxn ang="0">
                  <a:pos x="416" y="44"/>
                </a:cxn>
                <a:cxn ang="0">
                  <a:pos x="446" y="22"/>
                </a:cxn>
                <a:cxn ang="0">
                  <a:pos x="475" y="22"/>
                </a:cxn>
                <a:cxn ang="0">
                  <a:pos x="497" y="44"/>
                </a:cxn>
                <a:cxn ang="0">
                  <a:pos x="497" y="66"/>
                </a:cxn>
                <a:cxn ang="0">
                  <a:pos x="490" y="102"/>
                </a:cxn>
                <a:cxn ang="0">
                  <a:pos x="482" y="146"/>
                </a:cxn>
                <a:cxn ang="0">
                  <a:pos x="453" y="247"/>
                </a:cxn>
                <a:cxn ang="0">
                  <a:pos x="438" y="305"/>
                </a:cxn>
                <a:cxn ang="0">
                  <a:pos x="424" y="349"/>
                </a:cxn>
                <a:cxn ang="0">
                  <a:pos x="416" y="400"/>
                </a:cxn>
                <a:cxn ang="0">
                  <a:pos x="416" y="436"/>
                </a:cxn>
                <a:cxn ang="0">
                  <a:pos x="431" y="458"/>
                </a:cxn>
                <a:cxn ang="0">
                  <a:pos x="453" y="473"/>
                </a:cxn>
                <a:cxn ang="0">
                  <a:pos x="504" y="429"/>
                </a:cxn>
                <a:cxn ang="0">
                  <a:pos x="533" y="356"/>
                </a:cxn>
                <a:cxn ang="0">
                  <a:pos x="548" y="327"/>
                </a:cxn>
                <a:cxn ang="0">
                  <a:pos x="563" y="320"/>
                </a:cxn>
                <a:cxn ang="0">
                  <a:pos x="570" y="320"/>
                </a:cxn>
                <a:cxn ang="0">
                  <a:pos x="577" y="335"/>
                </a:cxn>
                <a:cxn ang="0">
                  <a:pos x="570" y="356"/>
                </a:cxn>
                <a:cxn ang="0">
                  <a:pos x="563" y="400"/>
                </a:cxn>
                <a:cxn ang="0">
                  <a:pos x="541" y="444"/>
                </a:cxn>
                <a:cxn ang="0">
                  <a:pos x="504" y="487"/>
                </a:cxn>
                <a:cxn ang="0">
                  <a:pos x="453" y="502"/>
                </a:cxn>
                <a:cxn ang="0">
                  <a:pos x="416" y="502"/>
                </a:cxn>
                <a:cxn ang="0">
                  <a:pos x="380" y="480"/>
                </a:cxn>
                <a:cxn ang="0">
                  <a:pos x="343" y="451"/>
                </a:cxn>
                <a:cxn ang="0">
                  <a:pos x="285" y="465"/>
                </a:cxn>
                <a:cxn ang="0">
                  <a:pos x="175" y="502"/>
                </a:cxn>
                <a:cxn ang="0">
                  <a:pos x="51" y="451"/>
                </a:cxn>
                <a:cxn ang="0">
                  <a:pos x="0" y="320"/>
                </a:cxn>
                <a:cxn ang="0">
                  <a:pos x="66" y="138"/>
                </a:cxn>
                <a:cxn ang="0">
                  <a:pos x="212" y="15"/>
                </a:cxn>
              </a:cxnLst>
              <a:rect l="0" t="0" r="r" b="b"/>
              <a:pathLst>
                <a:path w="577" h="502">
                  <a:moveTo>
                    <a:pt x="292" y="29"/>
                  </a:moveTo>
                  <a:lnTo>
                    <a:pt x="256" y="37"/>
                  </a:lnTo>
                  <a:lnTo>
                    <a:pt x="205" y="73"/>
                  </a:lnTo>
                  <a:lnTo>
                    <a:pt x="153" y="138"/>
                  </a:lnTo>
                  <a:lnTo>
                    <a:pt x="131" y="182"/>
                  </a:lnTo>
                  <a:lnTo>
                    <a:pt x="117" y="247"/>
                  </a:lnTo>
                  <a:lnTo>
                    <a:pt x="102" y="305"/>
                  </a:lnTo>
                  <a:lnTo>
                    <a:pt x="95" y="364"/>
                  </a:lnTo>
                  <a:lnTo>
                    <a:pt x="95" y="393"/>
                  </a:lnTo>
                  <a:lnTo>
                    <a:pt x="102" y="422"/>
                  </a:lnTo>
                  <a:lnTo>
                    <a:pt x="117" y="436"/>
                  </a:lnTo>
                  <a:lnTo>
                    <a:pt x="131" y="451"/>
                  </a:lnTo>
                  <a:lnTo>
                    <a:pt x="146" y="465"/>
                  </a:lnTo>
                  <a:lnTo>
                    <a:pt x="161" y="473"/>
                  </a:lnTo>
                  <a:lnTo>
                    <a:pt x="175" y="473"/>
                  </a:lnTo>
                  <a:lnTo>
                    <a:pt x="205" y="465"/>
                  </a:lnTo>
                  <a:lnTo>
                    <a:pt x="234" y="458"/>
                  </a:lnTo>
                  <a:lnTo>
                    <a:pt x="256" y="451"/>
                  </a:lnTo>
                  <a:lnTo>
                    <a:pt x="270" y="436"/>
                  </a:lnTo>
                  <a:lnTo>
                    <a:pt x="278" y="429"/>
                  </a:lnTo>
                  <a:lnTo>
                    <a:pt x="300" y="407"/>
                  </a:lnTo>
                  <a:lnTo>
                    <a:pt x="314" y="393"/>
                  </a:lnTo>
                  <a:lnTo>
                    <a:pt x="329" y="371"/>
                  </a:lnTo>
                  <a:lnTo>
                    <a:pt x="336" y="356"/>
                  </a:lnTo>
                  <a:lnTo>
                    <a:pt x="336" y="356"/>
                  </a:lnTo>
                  <a:lnTo>
                    <a:pt x="395" y="146"/>
                  </a:lnTo>
                  <a:lnTo>
                    <a:pt x="395" y="138"/>
                  </a:lnTo>
                  <a:lnTo>
                    <a:pt x="395" y="124"/>
                  </a:lnTo>
                  <a:lnTo>
                    <a:pt x="395" y="116"/>
                  </a:lnTo>
                  <a:lnTo>
                    <a:pt x="387" y="109"/>
                  </a:lnTo>
                  <a:lnTo>
                    <a:pt x="387" y="95"/>
                  </a:lnTo>
                  <a:lnTo>
                    <a:pt x="373" y="73"/>
                  </a:lnTo>
                  <a:lnTo>
                    <a:pt x="358" y="58"/>
                  </a:lnTo>
                  <a:lnTo>
                    <a:pt x="343" y="44"/>
                  </a:lnTo>
                  <a:lnTo>
                    <a:pt x="321" y="37"/>
                  </a:lnTo>
                  <a:lnTo>
                    <a:pt x="292" y="29"/>
                  </a:lnTo>
                  <a:close/>
                  <a:moveTo>
                    <a:pt x="292" y="0"/>
                  </a:moveTo>
                  <a:lnTo>
                    <a:pt x="329" y="0"/>
                  </a:lnTo>
                  <a:lnTo>
                    <a:pt x="351" y="15"/>
                  </a:lnTo>
                  <a:lnTo>
                    <a:pt x="373" y="29"/>
                  </a:lnTo>
                  <a:lnTo>
                    <a:pt x="395" y="44"/>
                  </a:lnTo>
                  <a:lnTo>
                    <a:pt x="409" y="66"/>
                  </a:lnTo>
                  <a:lnTo>
                    <a:pt x="409" y="66"/>
                  </a:lnTo>
                  <a:lnTo>
                    <a:pt x="416" y="44"/>
                  </a:lnTo>
                  <a:lnTo>
                    <a:pt x="431" y="29"/>
                  </a:lnTo>
                  <a:lnTo>
                    <a:pt x="446" y="22"/>
                  </a:lnTo>
                  <a:lnTo>
                    <a:pt x="460" y="22"/>
                  </a:lnTo>
                  <a:lnTo>
                    <a:pt x="475" y="22"/>
                  </a:lnTo>
                  <a:lnTo>
                    <a:pt x="490" y="29"/>
                  </a:lnTo>
                  <a:lnTo>
                    <a:pt x="497" y="44"/>
                  </a:lnTo>
                  <a:lnTo>
                    <a:pt x="497" y="58"/>
                  </a:lnTo>
                  <a:lnTo>
                    <a:pt x="497" y="66"/>
                  </a:lnTo>
                  <a:lnTo>
                    <a:pt x="497" y="80"/>
                  </a:lnTo>
                  <a:lnTo>
                    <a:pt x="490" y="102"/>
                  </a:lnTo>
                  <a:lnTo>
                    <a:pt x="482" y="124"/>
                  </a:lnTo>
                  <a:lnTo>
                    <a:pt x="482" y="146"/>
                  </a:lnTo>
                  <a:lnTo>
                    <a:pt x="460" y="226"/>
                  </a:lnTo>
                  <a:lnTo>
                    <a:pt x="453" y="247"/>
                  </a:lnTo>
                  <a:lnTo>
                    <a:pt x="446" y="276"/>
                  </a:lnTo>
                  <a:lnTo>
                    <a:pt x="438" y="305"/>
                  </a:lnTo>
                  <a:lnTo>
                    <a:pt x="431" y="327"/>
                  </a:lnTo>
                  <a:lnTo>
                    <a:pt x="424" y="349"/>
                  </a:lnTo>
                  <a:lnTo>
                    <a:pt x="424" y="378"/>
                  </a:lnTo>
                  <a:lnTo>
                    <a:pt x="416" y="400"/>
                  </a:lnTo>
                  <a:lnTo>
                    <a:pt x="416" y="414"/>
                  </a:lnTo>
                  <a:lnTo>
                    <a:pt x="416" y="436"/>
                  </a:lnTo>
                  <a:lnTo>
                    <a:pt x="424" y="451"/>
                  </a:lnTo>
                  <a:lnTo>
                    <a:pt x="431" y="458"/>
                  </a:lnTo>
                  <a:lnTo>
                    <a:pt x="438" y="473"/>
                  </a:lnTo>
                  <a:lnTo>
                    <a:pt x="453" y="473"/>
                  </a:lnTo>
                  <a:lnTo>
                    <a:pt x="482" y="458"/>
                  </a:lnTo>
                  <a:lnTo>
                    <a:pt x="504" y="429"/>
                  </a:lnTo>
                  <a:lnTo>
                    <a:pt x="526" y="393"/>
                  </a:lnTo>
                  <a:lnTo>
                    <a:pt x="533" y="356"/>
                  </a:lnTo>
                  <a:lnTo>
                    <a:pt x="541" y="335"/>
                  </a:lnTo>
                  <a:lnTo>
                    <a:pt x="548" y="327"/>
                  </a:lnTo>
                  <a:lnTo>
                    <a:pt x="548" y="320"/>
                  </a:lnTo>
                  <a:lnTo>
                    <a:pt x="563" y="320"/>
                  </a:lnTo>
                  <a:lnTo>
                    <a:pt x="563" y="320"/>
                  </a:lnTo>
                  <a:lnTo>
                    <a:pt x="570" y="320"/>
                  </a:lnTo>
                  <a:lnTo>
                    <a:pt x="577" y="327"/>
                  </a:lnTo>
                  <a:lnTo>
                    <a:pt x="577" y="335"/>
                  </a:lnTo>
                  <a:lnTo>
                    <a:pt x="577" y="342"/>
                  </a:lnTo>
                  <a:lnTo>
                    <a:pt x="570" y="356"/>
                  </a:lnTo>
                  <a:lnTo>
                    <a:pt x="570" y="371"/>
                  </a:lnTo>
                  <a:lnTo>
                    <a:pt x="563" y="400"/>
                  </a:lnTo>
                  <a:lnTo>
                    <a:pt x="548" y="422"/>
                  </a:lnTo>
                  <a:lnTo>
                    <a:pt x="541" y="444"/>
                  </a:lnTo>
                  <a:lnTo>
                    <a:pt x="519" y="465"/>
                  </a:lnTo>
                  <a:lnTo>
                    <a:pt x="504" y="487"/>
                  </a:lnTo>
                  <a:lnTo>
                    <a:pt x="475" y="494"/>
                  </a:lnTo>
                  <a:lnTo>
                    <a:pt x="453" y="502"/>
                  </a:lnTo>
                  <a:lnTo>
                    <a:pt x="438" y="502"/>
                  </a:lnTo>
                  <a:lnTo>
                    <a:pt x="416" y="502"/>
                  </a:lnTo>
                  <a:lnTo>
                    <a:pt x="402" y="494"/>
                  </a:lnTo>
                  <a:lnTo>
                    <a:pt x="380" y="480"/>
                  </a:lnTo>
                  <a:lnTo>
                    <a:pt x="358" y="473"/>
                  </a:lnTo>
                  <a:lnTo>
                    <a:pt x="343" y="451"/>
                  </a:lnTo>
                  <a:lnTo>
                    <a:pt x="336" y="422"/>
                  </a:lnTo>
                  <a:lnTo>
                    <a:pt x="285" y="465"/>
                  </a:lnTo>
                  <a:lnTo>
                    <a:pt x="234" y="494"/>
                  </a:lnTo>
                  <a:lnTo>
                    <a:pt x="175" y="502"/>
                  </a:lnTo>
                  <a:lnTo>
                    <a:pt x="110" y="487"/>
                  </a:lnTo>
                  <a:lnTo>
                    <a:pt x="51" y="451"/>
                  </a:lnTo>
                  <a:lnTo>
                    <a:pt x="14" y="393"/>
                  </a:lnTo>
                  <a:lnTo>
                    <a:pt x="0" y="320"/>
                  </a:lnTo>
                  <a:lnTo>
                    <a:pt x="22" y="226"/>
                  </a:lnTo>
                  <a:lnTo>
                    <a:pt x="66" y="138"/>
                  </a:lnTo>
                  <a:lnTo>
                    <a:pt x="131" y="66"/>
                  </a:lnTo>
                  <a:lnTo>
                    <a:pt x="212" y="15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1"/>
            <p:cNvSpPr>
              <a:spLocks/>
            </p:cNvSpPr>
            <p:nvPr/>
          </p:nvSpPr>
          <p:spPr bwMode="auto">
            <a:xfrm>
              <a:off x="10718" y="4280"/>
              <a:ext cx="826" cy="828"/>
            </a:xfrm>
            <a:custGeom>
              <a:avLst/>
              <a:gdLst/>
              <a:ahLst/>
              <a:cxnLst>
                <a:cxn ang="0">
                  <a:pos x="409" y="0"/>
                </a:cxn>
                <a:cxn ang="0">
                  <a:pos x="424" y="7"/>
                </a:cxn>
                <a:cxn ang="0">
                  <a:pos x="431" y="14"/>
                </a:cxn>
                <a:cxn ang="0">
                  <a:pos x="438" y="22"/>
                </a:cxn>
                <a:cxn ang="0">
                  <a:pos x="438" y="36"/>
                </a:cxn>
                <a:cxn ang="0">
                  <a:pos x="438" y="43"/>
                </a:cxn>
                <a:cxn ang="0">
                  <a:pos x="438" y="385"/>
                </a:cxn>
                <a:cxn ang="0">
                  <a:pos x="782" y="385"/>
                </a:cxn>
                <a:cxn ang="0">
                  <a:pos x="789" y="385"/>
                </a:cxn>
                <a:cxn ang="0">
                  <a:pos x="804" y="392"/>
                </a:cxn>
                <a:cxn ang="0">
                  <a:pos x="811" y="392"/>
                </a:cxn>
                <a:cxn ang="0">
                  <a:pos x="818" y="399"/>
                </a:cxn>
                <a:cxn ang="0">
                  <a:pos x="826" y="414"/>
                </a:cxn>
                <a:cxn ang="0">
                  <a:pos x="818" y="429"/>
                </a:cxn>
                <a:cxn ang="0">
                  <a:pos x="811" y="436"/>
                </a:cxn>
                <a:cxn ang="0">
                  <a:pos x="804" y="443"/>
                </a:cxn>
                <a:cxn ang="0">
                  <a:pos x="789" y="443"/>
                </a:cxn>
                <a:cxn ang="0">
                  <a:pos x="782" y="443"/>
                </a:cxn>
                <a:cxn ang="0">
                  <a:pos x="438" y="443"/>
                </a:cxn>
                <a:cxn ang="0">
                  <a:pos x="438" y="443"/>
                </a:cxn>
                <a:cxn ang="0">
                  <a:pos x="438" y="785"/>
                </a:cxn>
                <a:cxn ang="0">
                  <a:pos x="438" y="792"/>
                </a:cxn>
                <a:cxn ang="0">
                  <a:pos x="438" y="806"/>
                </a:cxn>
                <a:cxn ang="0">
                  <a:pos x="431" y="814"/>
                </a:cxn>
                <a:cxn ang="0">
                  <a:pos x="424" y="821"/>
                </a:cxn>
                <a:cxn ang="0">
                  <a:pos x="409" y="828"/>
                </a:cxn>
                <a:cxn ang="0">
                  <a:pos x="395" y="821"/>
                </a:cxn>
                <a:cxn ang="0">
                  <a:pos x="387" y="814"/>
                </a:cxn>
                <a:cxn ang="0">
                  <a:pos x="387" y="806"/>
                </a:cxn>
                <a:cxn ang="0">
                  <a:pos x="380" y="792"/>
                </a:cxn>
                <a:cxn ang="0">
                  <a:pos x="380" y="785"/>
                </a:cxn>
                <a:cxn ang="0">
                  <a:pos x="380" y="443"/>
                </a:cxn>
                <a:cxn ang="0">
                  <a:pos x="36" y="443"/>
                </a:cxn>
                <a:cxn ang="0">
                  <a:pos x="29" y="443"/>
                </a:cxn>
                <a:cxn ang="0">
                  <a:pos x="14" y="443"/>
                </a:cxn>
                <a:cxn ang="0">
                  <a:pos x="7" y="436"/>
                </a:cxn>
                <a:cxn ang="0">
                  <a:pos x="0" y="429"/>
                </a:cxn>
                <a:cxn ang="0">
                  <a:pos x="0" y="414"/>
                </a:cxn>
                <a:cxn ang="0">
                  <a:pos x="0" y="399"/>
                </a:cxn>
                <a:cxn ang="0">
                  <a:pos x="7" y="392"/>
                </a:cxn>
                <a:cxn ang="0">
                  <a:pos x="14" y="392"/>
                </a:cxn>
                <a:cxn ang="0">
                  <a:pos x="29" y="385"/>
                </a:cxn>
                <a:cxn ang="0">
                  <a:pos x="36" y="385"/>
                </a:cxn>
                <a:cxn ang="0">
                  <a:pos x="380" y="385"/>
                </a:cxn>
                <a:cxn ang="0">
                  <a:pos x="380" y="43"/>
                </a:cxn>
                <a:cxn ang="0">
                  <a:pos x="380" y="36"/>
                </a:cxn>
                <a:cxn ang="0">
                  <a:pos x="387" y="22"/>
                </a:cxn>
                <a:cxn ang="0">
                  <a:pos x="387" y="14"/>
                </a:cxn>
                <a:cxn ang="0">
                  <a:pos x="395" y="7"/>
                </a:cxn>
                <a:cxn ang="0">
                  <a:pos x="409" y="0"/>
                </a:cxn>
              </a:cxnLst>
              <a:rect l="0" t="0" r="r" b="b"/>
              <a:pathLst>
                <a:path w="826" h="828">
                  <a:moveTo>
                    <a:pt x="409" y="0"/>
                  </a:moveTo>
                  <a:lnTo>
                    <a:pt x="424" y="7"/>
                  </a:lnTo>
                  <a:lnTo>
                    <a:pt x="431" y="14"/>
                  </a:lnTo>
                  <a:lnTo>
                    <a:pt x="438" y="22"/>
                  </a:lnTo>
                  <a:lnTo>
                    <a:pt x="438" y="36"/>
                  </a:lnTo>
                  <a:lnTo>
                    <a:pt x="438" y="43"/>
                  </a:lnTo>
                  <a:lnTo>
                    <a:pt x="438" y="385"/>
                  </a:lnTo>
                  <a:lnTo>
                    <a:pt x="782" y="385"/>
                  </a:lnTo>
                  <a:lnTo>
                    <a:pt x="789" y="385"/>
                  </a:lnTo>
                  <a:lnTo>
                    <a:pt x="804" y="392"/>
                  </a:lnTo>
                  <a:lnTo>
                    <a:pt x="811" y="392"/>
                  </a:lnTo>
                  <a:lnTo>
                    <a:pt x="818" y="399"/>
                  </a:lnTo>
                  <a:lnTo>
                    <a:pt x="826" y="414"/>
                  </a:lnTo>
                  <a:lnTo>
                    <a:pt x="818" y="429"/>
                  </a:lnTo>
                  <a:lnTo>
                    <a:pt x="811" y="436"/>
                  </a:lnTo>
                  <a:lnTo>
                    <a:pt x="804" y="443"/>
                  </a:lnTo>
                  <a:lnTo>
                    <a:pt x="789" y="443"/>
                  </a:lnTo>
                  <a:lnTo>
                    <a:pt x="782" y="443"/>
                  </a:lnTo>
                  <a:lnTo>
                    <a:pt x="438" y="443"/>
                  </a:lnTo>
                  <a:lnTo>
                    <a:pt x="438" y="443"/>
                  </a:lnTo>
                  <a:lnTo>
                    <a:pt x="438" y="785"/>
                  </a:lnTo>
                  <a:lnTo>
                    <a:pt x="438" y="792"/>
                  </a:lnTo>
                  <a:lnTo>
                    <a:pt x="438" y="806"/>
                  </a:lnTo>
                  <a:lnTo>
                    <a:pt x="431" y="814"/>
                  </a:lnTo>
                  <a:lnTo>
                    <a:pt x="424" y="821"/>
                  </a:lnTo>
                  <a:lnTo>
                    <a:pt x="409" y="828"/>
                  </a:lnTo>
                  <a:lnTo>
                    <a:pt x="395" y="821"/>
                  </a:lnTo>
                  <a:lnTo>
                    <a:pt x="387" y="814"/>
                  </a:lnTo>
                  <a:lnTo>
                    <a:pt x="387" y="806"/>
                  </a:lnTo>
                  <a:lnTo>
                    <a:pt x="380" y="792"/>
                  </a:lnTo>
                  <a:lnTo>
                    <a:pt x="380" y="785"/>
                  </a:lnTo>
                  <a:lnTo>
                    <a:pt x="380" y="443"/>
                  </a:lnTo>
                  <a:lnTo>
                    <a:pt x="36" y="443"/>
                  </a:lnTo>
                  <a:lnTo>
                    <a:pt x="29" y="443"/>
                  </a:lnTo>
                  <a:lnTo>
                    <a:pt x="14" y="443"/>
                  </a:lnTo>
                  <a:lnTo>
                    <a:pt x="7" y="436"/>
                  </a:lnTo>
                  <a:lnTo>
                    <a:pt x="0" y="429"/>
                  </a:lnTo>
                  <a:lnTo>
                    <a:pt x="0" y="414"/>
                  </a:lnTo>
                  <a:lnTo>
                    <a:pt x="0" y="399"/>
                  </a:lnTo>
                  <a:lnTo>
                    <a:pt x="7" y="392"/>
                  </a:lnTo>
                  <a:lnTo>
                    <a:pt x="14" y="392"/>
                  </a:lnTo>
                  <a:lnTo>
                    <a:pt x="29" y="385"/>
                  </a:lnTo>
                  <a:lnTo>
                    <a:pt x="36" y="385"/>
                  </a:lnTo>
                  <a:lnTo>
                    <a:pt x="380" y="385"/>
                  </a:lnTo>
                  <a:lnTo>
                    <a:pt x="380" y="43"/>
                  </a:lnTo>
                  <a:lnTo>
                    <a:pt x="380" y="36"/>
                  </a:lnTo>
                  <a:lnTo>
                    <a:pt x="387" y="22"/>
                  </a:lnTo>
                  <a:lnTo>
                    <a:pt x="387" y="14"/>
                  </a:lnTo>
                  <a:lnTo>
                    <a:pt x="395" y="7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2"/>
            <p:cNvSpPr>
              <a:spLocks noEditPoints="1"/>
            </p:cNvSpPr>
            <p:nvPr/>
          </p:nvSpPr>
          <p:spPr bwMode="auto">
            <a:xfrm>
              <a:off x="11690" y="4200"/>
              <a:ext cx="453" cy="785"/>
            </a:xfrm>
            <a:custGeom>
              <a:avLst/>
              <a:gdLst/>
              <a:ahLst/>
              <a:cxnLst>
                <a:cxn ang="0">
                  <a:pos x="212" y="334"/>
                </a:cxn>
                <a:cxn ang="0">
                  <a:pos x="139" y="399"/>
                </a:cxn>
                <a:cxn ang="0">
                  <a:pos x="124" y="414"/>
                </a:cxn>
                <a:cxn ang="0">
                  <a:pos x="117" y="436"/>
                </a:cxn>
                <a:cxn ang="0">
                  <a:pos x="88" y="567"/>
                </a:cxn>
                <a:cxn ang="0">
                  <a:pos x="73" y="639"/>
                </a:cxn>
                <a:cxn ang="0">
                  <a:pos x="88" y="697"/>
                </a:cxn>
                <a:cxn ang="0">
                  <a:pos x="117" y="741"/>
                </a:cxn>
                <a:cxn ang="0">
                  <a:pos x="161" y="756"/>
                </a:cxn>
                <a:cxn ang="0">
                  <a:pos x="219" y="741"/>
                </a:cxn>
                <a:cxn ang="0">
                  <a:pos x="307" y="647"/>
                </a:cxn>
                <a:cxn ang="0">
                  <a:pos x="343" y="530"/>
                </a:cxn>
                <a:cxn ang="0">
                  <a:pos x="358" y="421"/>
                </a:cxn>
                <a:cxn ang="0">
                  <a:pos x="351" y="363"/>
                </a:cxn>
                <a:cxn ang="0">
                  <a:pos x="322" y="327"/>
                </a:cxn>
                <a:cxn ang="0">
                  <a:pos x="278" y="312"/>
                </a:cxn>
                <a:cxn ang="0">
                  <a:pos x="219" y="0"/>
                </a:cxn>
                <a:cxn ang="0">
                  <a:pos x="227" y="14"/>
                </a:cxn>
                <a:cxn ang="0">
                  <a:pos x="219" y="29"/>
                </a:cxn>
                <a:cxn ang="0">
                  <a:pos x="219" y="36"/>
                </a:cxn>
                <a:cxn ang="0">
                  <a:pos x="183" y="312"/>
                </a:cxn>
                <a:cxn ang="0">
                  <a:pos x="285" y="283"/>
                </a:cxn>
                <a:cxn ang="0">
                  <a:pos x="373" y="312"/>
                </a:cxn>
                <a:cxn ang="0">
                  <a:pos x="439" y="399"/>
                </a:cxn>
                <a:cxn ang="0">
                  <a:pos x="431" y="567"/>
                </a:cxn>
                <a:cxn ang="0">
                  <a:pos x="322" y="719"/>
                </a:cxn>
                <a:cxn ang="0">
                  <a:pos x="161" y="785"/>
                </a:cxn>
                <a:cxn ang="0">
                  <a:pos x="44" y="734"/>
                </a:cxn>
                <a:cxn ang="0">
                  <a:pos x="0" y="603"/>
                </a:cxn>
                <a:cxn ang="0">
                  <a:pos x="0" y="567"/>
                </a:cxn>
                <a:cxn ang="0">
                  <a:pos x="7" y="523"/>
                </a:cxn>
                <a:cxn ang="0">
                  <a:pos x="37" y="407"/>
                </a:cxn>
                <a:cxn ang="0">
                  <a:pos x="66" y="283"/>
                </a:cxn>
                <a:cxn ang="0">
                  <a:pos x="102" y="145"/>
                </a:cxn>
                <a:cxn ang="0">
                  <a:pos x="110" y="109"/>
                </a:cxn>
                <a:cxn ang="0">
                  <a:pos x="117" y="80"/>
                </a:cxn>
                <a:cxn ang="0">
                  <a:pos x="117" y="65"/>
                </a:cxn>
                <a:cxn ang="0">
                  <a:pos x="110" y="58"/>
                </a:cxn>
                <a:cxn ang="0">
                  <a:pos x="66" y="51"/>
                </a:cxn>
                <a:cxn ang="0">
                  <a:pos x="44" y="51"/>
                </a:cxn>
                <a:cxn ang="0">
                  <a:pos x="37" y="36"/>
                </a:cxn>
                <a:cxn ang="0">
                  <a:pos x="44" y="22"/>
                </a:cxn>
                <a:cxn ang="0">
                  <a:pos x="58" y="14"/>
                </a:cxn>
                <a:cxn ang="0">
                  <a:pos x="110" y="7"/>
                </a:cxn>
                <a:cxn ang="0">
                  <a:pos x="205" y="0"/>
                </a:cxn>
              </a:cxnLst>
              <a:rect l="0" t="0" r="r" b="b"/>
              <a:pathLst>
                <a:path w="453" h="785">
                  <a:moveTo>
                    <a:pt x="278" y="312"/>
                  </a:moveTo>
                  <a:lnTo>
                    <a:pt x="212" y="334"/>
                  </a:lnTo>
                  <a:lnTo>
                    <a:pt x="146" y="385"/>
                  </a:lnTo>
                  <a:lnTo>
                    <a:pt x="139" y="399"/>
                  </a:lnTo>
                  <a:lnTo>
                    <a:pt x="132" y="407"/>
                  </a:lnTo>
                  <a:lnTo>
                    <a:pt x="124" y="414"/>
                  </a:lnTo>
                  <a:lnTo>
                    <a:pt x="117" y="421"/>
                  </a:lnTo>
                  <a:lnTo>
                    <a:pt x="117" y="436"/>
                  </a:lnTo>
                  <a:lnTo>
                    <a:pt x="95" y="516"/>
                  </a:lnTo>
                  <a:lnTo>
                    <a:pt x="88" y="567"/>
                  </a:lnTo>
                  <a:lnTo>
                    <a:pt x="80" y="610"/>
                  </a:lnTo>
                  <a:lnTo>
                    <a:pt x="73" y="639"/>
                  </a:lnTo>
                  <a:lnTo>
                    <a:pt x="80" y="676"/>
                  </a:lnTo>
                  <a:lnTo>
                    <a:pt x="88" y="697"/>
                  </a:lnTo>
                  <a:lnTo>
                    <a:pt x="95" y="727"/>
                  </a:lnTo>
                  <a:lnTo>
                    <a:pt x="117" y="741"/>
                  </a:lnTo>
                  <a:lnTo>
                    <a:pt x="139" y="748"/>
                  </a:lnTo>
                  <a:lnTo>
                    <a:pt x="161" y="756"/>
                  </a:lnTo>
                  <a:lnTo>
                    <a:pt x="161" y="756"/>
                  </a:lnTo>
                  <a:lnTo>
                    <a:pt x="219" y="741"/>
                  </a:lnTo>
                  <a:lnTo>
                    <a:pt x="270" y="697"/>
                  </a:lnTo>
                  <a:lnTo>
                    <a:pt x="307" y="647"/>
                  </a:lnTo>
                  <a:lnTo>
                    <a:pt x="329" y="588"/>
                  </a:lnTo>
                  <a:lnTo>
                    <a:pt x="343" y="530"/>
                  </a:lnTo>
                  <a:lnTo>
                    <a:pt x="358" y="465"/>
                  </a:lnTo>
                  <a:lnTo>
                    <a:pt x="358" y="421"/>
                  </a:lnTo>
                  <a:lnTo>
                    <a:pt x="358" y="385"/>
                  </a:lnTo>
                  <a:lnTo>
                    <a:pt x="351" y="363"/>
                  </a:lnTo>
                  <a:lnTo>
                    <a:pt x="336" y="341"/>
                  </a:lnTo>
                  <a:lnTo>
                    <a:pt x="322" y="327"/>
                  </a:lnTo>
                  <a:lnTo>
                    <a:pt x="300" y="320"/>
                  </a:lnTo>
                  <a:lnTo>
                    <a:pt x="278" y="312"/>
                  </a:lnTo>
                  <a:close/>
                  <a:moveTo>
                    <a:pt x="205" y="0"/>
                  </a:moveTo>
                  <a:lnTo>
                    <a:pt x="219" y="0"/>
                  </a:lnTo>
                  <a:lnTo>
                    <a:pt x="219" y="7"/>
                  </a:lnTo>
                  <a:lnTo>
                    <a:pt x="227" y="14"/>
                  </a:lnTo>
                  <a:lnTo>
                    <a:pt x="219" y="22"/>
                  </a:lnTo>
                  <a:lnTo>
                    <a:pt x="219" y="29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139" y="341"/>
                  </a:lnTo>
                  <a:lnTo>
                    <a:pt x="183" y="312"/>
                  </a:lnTo>
                  <a:lnTo>
                    <a:pt x="227" y="290"/>
                  </a:lnTo>
                  <a:lnTo>
                    <a:pt x="285" y="283"/>
                  </a:lnTo>
                  <a:lnTo>
                    <a:pt x="329" y="290"/>
                  </a:lnTo>
                  <a:lnTo>
                    <a:pt x="373" y="312"/>
                  </a:lnTo>
                  <a:lnTo>
                    <a:pt x="417" y="349"/>
                  </a:lnTo>
                  <a:lnTo>
                    <a:pt x="439" y="399"/>
                  </a:lnTo>
                  <a:lnTo>
                    <a:pt x="453" y="472"/>
                  </a:lnTo>
                  <a:lnTo>
                    <a:pt x="431" y="567"/>
                  </a:lnTo>
                  <a:lnTo>
                    <a:pt x="387" y="654"/>
                  </a:lnTo>
                  <a:lnTo>
                    <a:pt x="322" y="719"/>
                  </a:lnTo>
                  <a:lnTo>
                    <a:pt x="248" y="770"/>
                  </a:lnTo>
                  <a:lnTo>
                    <a:pt x="161" y="785"/>
                  </a:lnTo>
                  <a:lnTo>
                    <a:pt x="95" y="770"/>
                  </a:lnTo>
                  <a:lnTo>
                    <a:pt x="44" y="734"/>
                  </a:lnTo>
                  <a:lnTo>
                    <a:pt x="7" y="676"/>
                  </a:lnTo>
                  <a:lnTo>
                    <a:pt x="0" y="603"/>
                  </a:lnTo>
                  <a:lnTo>
                    <a:pt x="0" y="588"/>
                  </a:lnTo>
                  <a:lnTo>
                    <a:pt x="0" y="567"/>
                  </a:lnTo>
                  <a:lnTo>
                    <a:pt x="0" y="545"/>
                  </a:lnTo>
                  <a:lnTo>
                    <a:pt x="7" y="523"/>
                  </a:lnTo>
                  <a:lnTo>
                    <a:pt x="22" y="472"/>
                  </a:lnTo>
                  <a:lnTo>
                    <a:pt x="37" y="407"/>
                  </a:lnTo>
                  <a:lnTo>
                    <a:pt x="51" y="341"/>
                  </a:lnTo>
                  <a:lnTo>
                    <a:pt x="66" y="283"/>
                  </a:lnTo>
                  <a:lnTo>
                    <a:pt x="73" y="254"/>
                  </a:lnTo>
                  <a:lnTo>
                    <a:pt x="102" y="145"/>
                  </a:lnTo>
                  <a:lnTo>
                    <a:pt x="110" y="131"/>
                  </a:lnTo>
                  <a:lnTo>
                    <a:pt x="110" y="109"/>
                  </a:lnTo>
                  <a:lnTo>
                    <a:pt x="117" y="94"/>
                  </a:lnTo>
                  <a:lnTo>
                    <a:pt x="117" y="80"/>
                  </a:lnTo>
                  <a:lnTo>
                    <a:pt x="117" y="72"/>
                  </a:lnTo>
                  <a:lnTo>
                    <a:pt x="117" y="65"/>
                  </a:lnTo>
                  <a:lnTo>
                    <a:pt x="117" y="58"/>
                  </a:lnTo>
                  <a:lnTo>
                    <a:pt x="110" y="58"/>
                  </a:lnTo>
                  <a:lnTo>
                    <a:pt x="95" y="51"/>
                  </a:lnTo>
                  <a:lnTo>
                    <a:pt x="66" y="51"/>
                  </a:lnTo>
                  <a:lnTo>
                    <a:pt x="58" y="51"/>
                  </a:lnTo>
                  <a:lnTo>
                    <a:pt x="44" y="51"/>
                  </a:lnTo>
                  <a:lnTo>
                    <a:pt x="37" y="43"/>
                  </a:lnTo>
                  <a:lnTo>
                    <a:pt x="37" y="36"/>
                  </a:lnTo>
                  <a:lnTo>
                    <a:pt x="37" y="29"/>
                  </a:lnTo>
                  <a:lnTo>
                    <a:pt x="44" y="22"/>
                  </a:lnTo>
                  <a:lnTo>
                    <a:pt x="51" y="14"/>
                  </a:lnTo>
                  <a:lnTo>
                    <a:pt x="58" y="14"/>
                  </a:lnTo>
                  <a:lnTo>
                    <a:pt x="58" y="7"/>
                  </a:lnTo>
                  <a:lnTo>
                    <a:pt x="110" y="7"/>
                  </a:lnTo>
                  <a:lnTo>
                    <a:pt x="168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3"/>
            <p:cNvSpPr>
              <a:spLocks noEditPoints="1"/>
            </p:cNvSpPr>
            <p:nvPr/>
          </p:nvSpPr>
          <p:spPr bwMode="auto">
            <a:xfrm>
              <a:off x="13897" y="4047"/>
              <a:ext cx="731" cy="720"/>
            </a:xfrm>
            <a:custGeom>
              <a:avLst/>
              <a:gdLst/>
              <a:ahLst/>
              <a:cxnLst>
                <a:cxn ang="0">
                  <a:pos x="322" y="58"/>
                </a:cxn>
                <a:cxn ang="0">
                  <a:pos x="205" y="189"/>
                </a:cxn>
                <a:cxn ang="0">
                  <a:pos x="154" y="320"/>
                </a:cxn>
                <a:cxn ang="0">
                  <a:pos x="125" y="473"/>
                </a:cxn>
                <a:cxn ang="0">
                  <a:pos x="125" y="582"/>
                </a:cxn>
                <a:cxn ang="0">
                  <a:pos x="168" y="669"/>
                </a:cxn>
                <a:cxn ang="0">
                  <a:pos x="271" y="669"/>
                </a:cxn>
                <a:cxn ang="0">
                  <a:pos x="395" y="567"/>
                </a:cxn>
                <a:cxn ang="0">
                  <a:pos x="417" y="545"/>
                </a:cxn>
                <a:cxn ang="0">
                  <a:pos x="424" y="523"/>
                </a:cxn>
                <a:cxn ang="0">
                  <a:pos x="432" y="509"/>
                </a:cxn>
                <a:cxn ang="0">
                  <a:pos x="512" y="189"/>
                </a:cxn>
                <a:cxn ang="0">
                  <a:pos x="512" y="160"/>
                </a:cxn>
                <a:cxn ang="0">
                  <a:pos x="475" y="80"/>
                </a:cxn>
                <a:cxn ang="0">
                  <a:pos x="388" y="37"/>
                </a:cxn>
                <a:cxn ang="0">
                  <a:pos x="453" y="15"/>
                </a:cxn>
                <a:cxn ang="0">
                  <a:pos x="534" y="102"/>
                </a:cxn>
                <a:cxn ang="0">
                  <a:pos x="541" y="80"/>
                </a:cxn>
                <a:cxn ang="0">
                  <a:pos x="563" y="51"/>
                </a:cxn>
                <a:cxn ang="0">
                  <a:pos x="600" y="37"/>
                </a:cxn>
                <a:cxn ang="0">
                  <a:pos x="636" y="44"/>
                </a:cxn>
                <a:cxn ang="0">
                  <a:pos x="644" y="73"/>
                </a:cxn>
                <a:cxn ang="0">
                  <a:pos x="644" y="87"/>
                </a:cxn>
                <a:cxn ang="0">
                  <a:pos x="636" y="109"/>
                </a:cxn>
                <a:cxn ang="0">
                  <a:pos x="578" y="349"/>
                </a:cxn>
                <a:cxn ang="0">
                  <a:pos x="556" y="436"/>
                </a:cxn>
                <a:cxn ang="0">
                  <a:pos x="527" y="545"/>
                </a:cxn>
                <a:cxn ang="0">
                  <a:pos x="519" y="611"/>
                </a:cxn>
                <a:cxn ang="0">
                  <a:pos x="527" y="640"/>
                </a:cxn>
                <a:cxn ang="0">
                  <a:pos x="534" y="669"/>
                </a:cxn>
                <a:cxn ang="0">
                  <a:pos x="570" y="683"/>
                </a:cxn>
                <a:cxn ang="0">
                  <a:pos x="644" y="625"/>
                </a:cxn>
                <a:cxn ang="0">
                  <a:pos x="687" y="487"/>
                </a:cxn>
                <a:cxn ang="0">
                  <a:pos x="702" y="458"/>
                </a:cxn>
                <a:cxn ang="0">
                  <a:pos x="717" y="458"/>
                </a:cxn>
                <a:cxn ang="0">
                  <a:pos x="731" y="465"/>
                </a:cxn>
                <a:cxn ang="0">
                  <a:pos x="724" y="487"/>
                </a:cxn>
                <a:cxn ang="0">
                  <a:pos x="702" y="582"/>
                </a:cxn>
                <a:cxn ang="0">
                  <a:pos x="651" y="676"/>
                </a:cxn>
                <a:cxn ang="0">
                  <a:pos x="563" y="720"/>
                </a:cxn>
                <a:cxn ang="0">
                  <a:pos x="446" y="662"/>
                </a:cxn>
                <a:cxn ang="0">
                  <a:pos x="351" y="662"/>
                </a:cxn>
                <a:cxn ang="0">
                  <a:pos x="249" y="712"/>
                </a:cxn>
                <a:cxn ang="0">
                  <a:pos x="132" y="698"/>
                </a:cxn>
                <a:cxn ang="0">
                  <a:pos x="15" y="567"/>
                </a:cxn>
                <a:cxn ang="0">
                  <a:pos x="22" y="327"/>
                </a:cxn>
                <a:cxn ang="0">
                  <a:pos x="168" y="95"/>
                </a:cxn>
                <a:cxn ang="0">
                  <a:pos x="388" y="0"/>
                </a:cxn>
              </a:cxnLst>
              <a:rect l="0" t="0" r="r" b="b"/>
              <a:pathLst>
                <a:path w="731" h="720">
                  <a:moveTo>
                    <a:pt x="388" y="37"/>
                  </a:moveTo>
                  <a:lnTo>
                    <a:pt x="322" y="58"/>
                  </a:lnTo>
                  <a:lnTo>
                    <a:pt x="256" y="109"/>
                  </a:lnTo>
                  <a:lnTo>
                    <a:pt x="205" y="189"/>
                  </a:lnTo>
                  <a:lnTo>
                    <a:pt x="183" y="247"/>
                  </a:lnTo>
                  <a:lnTo>
                    <a:pt x="154" y="320"/>
                  </a:lnTo>
                  <a:lnTo>
                    <a:pt x="139" y="400"/>
                  </a:lnTo>
                  <a:lnTo>
                    <a:pt x="125" y="473"/>
                  </a:lnTo>
                  <a:lnTo>
                    <a:pt x="117" y="531"/>
                  </a:lnTo>
                  <a:lnTo>
                    <a:pt x="125" y="582"/>
                  </a:lnTo>
                  <a:lnTo>
                    <a:pt x="139" y="632"/>
                  </a:lnTo>
                  <a:lnTo>
                    <a:pt x="168" y="669"/>
                  </a:lnTo>
                  <a:lnTo>
                    <a:pt x="220" y="683"/>
                  </a:lnTo>
                  <a:lnTo>
                    <a:pt x="271" y="669"/>
                  </a:lnTo>
                  <a:lnTo>
                    <a:pt x="329" y="640"/>
                  </a:lnTo>
                  <a:lnTo>
                    <a:pt x="395" y="567"/>
                  </a:lnTo>
                  <a:lnTo>
                    <a:pt x="410" y="552"/>
                  </a:lnTo>
                  <a:lnTo>
                    <a:pt x="417" y="545"/>
                  </a:lnTo>
                  <a:lnTo>
                    <a:pt x="424" y="538"/>
                  </a:lnTo>
                  <a:lnTo>
                    <a:pt x="424" y="523"/>
                  </a:lnTo>
                  <a:lnTo>
                    <a:pt x="432" y="509"/>
                  </a:lnTo>
                  <a:lnTo>
                    <a:pt x="432" y="509"/>
                  </a:lnTo>
                  <a:lnTo>
                    <a:pt x="512" y="204"/>
                  </a:lnTo>
                  <a:lnTo>
                    <a:pt x="512" y="189"/>
                  </a:lnTo>
                  <a:lnTo>
                    <a:pt x="512" y="175"/>
                  </a:lnTo>
                  <a:lnTo>
                    <a:pt x="512" y="160"/>
                  </a:lnTo>
                  <a:lnTo>
                    <a:pt x="497" y="124"/>
                  </a:lnTo>
                  <a:lnTo>
                    <a:pt x="475" y="80"/>
                  </a:lnTo>
                  <a:lnTo>
                    <a:pt x="439" y="51"/>
                  </a:lnTo>
                  <a:lnTo>
                    <a:pt x="388" y="37"/>
                  </a:lnTo>
                  <a:close/>
                  <a:moveTo>
                    <a:pt x="388" y="0"/>
                  </a:moveTo>
                  <a:lnTo>
                    <a:pt x="453" y="15"/>
                  </a:lnTo>
                  <a:lnTo>
                    <a:pt x="497" y="51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41" y="80"/>
                  </a:lnTo>
                  <a:lnTo>
                    <a:pt x="548" y="66"/>
                  </a:lnTo>
                  <a:lnTo>
                    <a:pt x="563" y="51"/>
                  </a:lnTo>
                  <a:lnTo>
                    <a:pt x="578" y="37"/>
                  </a:lnTo>
                  <a:lnTo>
                    <a:pt x="600" y="37"/>
                  </a:lnTo>
                  <a:lnTo>
                    <a:pt x="614" y="37"/>
                  </a:lnTo>
                  <a:lnTo>
                    <a:pt x="636" y="44"/>
                  </a:lnTo>
                  <a:lnTo>
                    <a:pt x="644" y="58"/>
                  </a:lnTo>
                  <a:lnTo>
                    <a:pt x="644" y="73"/>
                  </a:lnTo>
                  <a:lnTo>
                    <a:pt x="644" y="80"/>
                  </a:lnTo>
                  <a:lnTo>
                    <a:pt x="644" y="87"/>
                  </a:lnTo>
                  <a:lnTo>
                    <a:pt x="644" y="95"/>
                  </a:lnTo>
                  <a:lnTo>
                    <a:pt x="636" y="109"/>
                  </a:lnTo>
                  <a:lnTo>
                    <a:pt x="636" y="131"/>
                  </a:lnTo>
                  <a:lnTo>
                    <a:pt x="578" y="349"/>
                  </a:lnTo>
                  <a:lnTo>
                    <a:pt x="563" y="400"/>
                  </a:lnTo>
                  <a:lnTo>
                    <a:pt x="556" y="436"/>
                  </a:lnTo>
                  <a:lnTo>
                    <a:pt x="541" y="494"/>
                  </a:lnTo>
                  <a:lnTo>
                    <a:pt x="527" y="545"/>
                  </a:lnTo>
                  <a:lnTo>
                    <a:pt x="519" y="582"/>
                  </a:lnTo>
                  <a:lnTo>
                    <a:pt x="519" y="611"/>
                  </a:lnTo>
                  <a:lnTo>
                    <a:pt x="519" y="625"/>
                  </a:lnTo>
                  <a:lnTo>
                    <a:pt x="527" y="640"/>
                  </a:lnTo>
                  <a:lnTo>
                    <a:pt x="527" y="654"/>
                  </a:lnTo>
                  <a:lnTo>
                    <a:pt x="534" y="669"/>
                  </a:lnTo>
                  <a:lnTo>
                    <a:pt x="548" y="676"/>
                  </a:lnTo>
                  <a:lnTo>
                    <a:pt x="570" y="683"/>
                  </a:lnTo>
                  <a:lnTo>
                    <a:pt x="614" y="669"/>
                  </a:lnTo>
                  <a:lnTo>
                    <a:pt x="644" y="625"/>
                  </a:lnTo>
                  <a:lnTo>
                    <a:pt x="673" y="560"/>
                  </a:lnTo>
                  <a:lnTo>
                    <a:pt x="687" y="487"/>
                  </a:lnTo>
                  <a:lnTo>
                    <a:pt x="695" y="465"/>
                  </a:lnTo>
                  <a:lnTo>
                    <a:pt x="702" y="458"/>
                  </a:lnTo>
                  <a:lnTo>
                    <a:pt x="709" y="458"/>
                  </a:lnTo>
                  <a:lnTo>
                    <a:pt x="717" y="458"/>
                  </a:lnTo>
                  <a:lnTo>
                    <a:pt x="724" y="458"/>
                  </a:lnTo>
                  <a:lnTo>
                    <a:pt x="731" y="465"/>
                  </a:lnTo>
                  <a:lnTo>
                    <a:pt x="731" y="473"/>
                  </a:lnTo>
                  <a:lnTo>
                    <a:pt x="724" y="487"/>
                  </a:lnTo>
                  <a:lnTo>
                    <a:pt x="717" y="531"/>
                  </a:lnTo>
                  <a:lnTo>
                    <a:pt x="702" y="582"/>
                  </a:lnTo>
                  <a:lnTo>
                    <a:pt x="680" y="632"/>
                  </a:lnTo>
                  <a:lnTo>
                    <a:pt x="651" y="676"/>
                  </a:lnTo>
                  <a:lnTo>
                    <a:pt x="614" y="705"/>
                  </a:lnTo>
                  <a:lnTo>
                    <a:pt x="563" y="720"/>
                  </a:lnTo>
                  <a:lnTo>
                    <a:pt x="497" y="698"/>
                  </a:lnTo>
                  <a:lnTo>
                    <a:pt x="446" y="662"/>
                  </a:lnTo>
                  <a:lnTo>
                    <a:pt x="424" y="596"/>
                  </a:lnTo>
                  <a:lnTo>
                    <a:pt x="351" y="662"/>
                  </a:lnTo>
                  <a:lnTo>
                    <a:pt x="293" y="698"/>
                  </a:lnTo>
                  <a:lnTo>
                    <a:pt x="249" y="712"/>
                  </a:lnTo>
                  <a:lnTo>
                    <a:pt x="212" y="720"/>
                  </a:lnTo>
                  <a:lnTo>
                    <a:pt x="132" y="698"/>
                  </a:lnTo>
                  <a:lnTo>
                    <a:pt x="59" y="647"/>
                  </a:lnTo>
                  <a:lnTo>
                    <a:pt x="15" y="567"/>
                  </a:lnTo>
                  <a:lnTo>
                    <a:pt x="0" y="465"/>
                  </a:lnTo>
                  <a:lnTo>
                    <a:pt x="22" y="327"/>
                  </a:lnTo>
                  <a:lnTo>
                    <a:pt x="81" y="204"/>
                  </a:lnTo>
                  <a:lnTo>
                    <a:pt x="168" y="95"/>
                  </a:lnTo>
                  <a:lnTo>
                    <a:pt x="278" y="29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4"/>
            <p:cNvSpPr>
              <a:spLocks/>
            </p:cNvSpPr>
            <p:nvPr/>
          </p:nvSpPr>
          <p:spPr bwMode="auto">
            <a:xfrm>
              <a:off x="14818" y="4578"/>
              <a:ext cx="183" cy="472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39" y="21"/>
                </a:cxn>
                <a:cxn ang="0">
                  <a:pos x="168" y="80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168" y="269"/>
                </a:cxn>
                <a:cxn ang="0">
                  <a:pos x="139" y="356"/>
                </a:cxn>
                <a:cxn ang="0">
                  <a:pos x="95" y="421"/>
                </a:cxn>
                <a:cxn ang="0">
                  <a:pos x="59" y="458"/>
                </a:cxn>
                <a:cxn ang="0">
                  <a:pos x="37" y="472"/>
                </a:cxn>
                <a:cxn ang="0">
                  <a:pos x="29" y="472"/>
                </a:cxn>
                <a:cxn ang="0">
                  <a:pos x="29" y="465"/>
                </a:cxn>
                <a:cxn ang="0">
                  <a:pos x="22" y="458"/>
                </a:cxn>
                <a:cxn ang="0">
                  <a:pos x="22" y="450"/>
                </a:cxn>
                <a:cxn ang="0">
                  <a:pos x="29" y="450"/>
                </a:cxn>
                <a:cxn ang="0">
                  <a:pos x="29" y="443"/>
                </a:cxn>
                <a:cxn ang="0">
                  <a:pos x="44" y="428"/>
                </a:cxn>
                <a:cxn ang="0">
                  <a:pos x="95" y="363"/>
                </a:cxn>
                <a:cxn ang="0">
                  <a:pos x="132" y="276"/>
                </a:cxn>
                <a:cxn ang="0">
                  <a:pos x="146" y="167"/>
                </a:cxn>
                <a:cxn ang="0">
                  <a:pos x="146" y="152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39" y="145"/>
                </a:cxn>
                <a:cxn ang="0">
                  <a:pos x="139" y="145"/>
                </a:cxn>
                <a:cxn ang="0">
                  <a:pos x="117" y="160"/>
                </a:cxn>
                <a:cxn ang="0">
                  <a:pos x="103" y="167"/>
                </a:cxn>
                <a:cxn ang="0">
                  <a:pos x="81" y="167"/>
                </a:cxn>
                <a:cxn ang="0">
                  <a:pos x="59" y="167"/>
                </a:cxn>
                <a:cxn ang="0">
                  <a:pos x="37" y="152"/>
                </a:cxn>
                <a:cxn ang="0">
                  <a:pos x="22" y="145"/>
                </a:cxn>
                <a:cxn ang="0">
                  <a:pos x="8" y="123"/>
                </a:cxn>
                <a:cxn ang="0">
                  <a:pos x="0" y="101"/>
                </a:cxn>
                <a:cxn ang="0">
                  <a:pos x="0" y="87"/>
                </a:cxn>
                <a:cxn ang="0">
                  <a:pos x="0" y="65"/>
                </a:cxn>
                <a:cxn ang="0">
                  <a:pos x="8" y="43"/>
                </a:cxn>
                <a:cxn ang="0">
                  <a:pos x="22" y="29"/>
                </a:cxn>
                <a:cxn ang="0">
                  <a:pos x="37" y="14"/>
                </a:cxn>
                <a:cxn ang="0">
                  <a:pos x="59" y="7"/>
                </a:cxn>
                <a:cxn ang="0">
                  <a:pos x="81" y="0"/>
                </a:cxn>
              </a:cxnLst>
              <a:rect l="0" t="0" r="r" b="b"/>
              <a:pathLst>
                <a:path w="183" h="472">
                  <a:moveTo>
                    <a:pt x="81" y="0"/>
                  </a:moveTo>
                  <a:lnTo>
                    <a:pt x="139" y="21"/>
                  </a:lnTo>
                  <a:lnTo>
                    <a:pt x="168" y="80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168" y="269"/>
                  </a:lnTo>
                  <a:lnTo>
                    <a:pt x="139" y="356"/>
                  </a:lnTo>
                  <a:lnTo>
                    <a:pt x="95" y="421"/>
                  </a:lnTo>
                  <a:lnTo>
                    <a:pt x="59" y="458"/>
                  </a:lnTo>
                  <a:lnTo>
                    <a:pt x="37" y="472"/>
                  </a:lnTo>
                  <a:lnTo>
                    <a:pt x="29" y="472"/>
                  </a:lnTo>
                  <a:lnTo>
                    <a:pt x="29" y="465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9" y="450"/>
                  </a:lnTo>
                  <a:lnTo>
                    <a:pt x="29" y="443"/>
                  </a:lnTo>
                  <a:lnTo>
                    <a:pt x="44" y="428"/>
                  </a:lnTo>
                  <a:lnTo>
                    <a:pt x="95" y="363"/>
                  </a:lnTo>
                  <a:lnTo>
                    <a:pt x="132" y="276"/>
                  </a:lnTo>
                  <a:lnTo>
                    <a:pt x="146" y="167"/>
                  </a:lnTo>
                  <a:lnTo>
                    <a:pt x="146" y="152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17" y="160"/>
                  </a:lnTo>
                  <a:lnTo>
                    <a:pt x="103" y="167"/>
                  </a:lnTo>
                  <a:lnTo>
                    <a:pt x="81" y="167"/>
                  </a:lnTo>
                  <a:lnTo>
                    <a:pt x="59" y="167"/>
                  </a:lnTo>
                  <a:lnTo>
                    <a:pt x="37" y="152"/>
                  </a:lnTo>
                  <a:lnTo>
                    <a:pt x="22" y="145"/>
                  </a:lnTo>
                  <a:lnTo>
                    <a:pt x="8" y="123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0" y="65"/>
                  </a:lnTo>
                  <a:lnTo>
                    <a:pt x="8" y="43"/>
                  </a:lnTo>
                  <a:lnTo>
                    <a:pt x="22" y="29"/>
                  </a:lnTo>
                  <a:lnTo>
                    <a:pt x="37" y="14"/>
                  </a:lnTo>
                  <a:lnTo>
                    <a:pt x="59" y="7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5"/>
            <p:cNvSpPr>
              <a:spLocks noEditPoints="1"/>
            </p:cNvSpPr>
            <p:nvPr/>
          </p:nvSpPr>
          <p:spPr bwMode="auto">
            <a:xfrm>
              <a:off x="15461" y="3655"/>
              <a:ext cx="585" cy="1112"/>
            </a:xfrm>
            <a:custGeom>
              <a:avLst/>
              <a:gdLst/>
              <a:ahLst/>
              <a:cxnLst>
                <a:cxn ang="0">
                  <a:pos x="322" y="436"/>
                </a:cxn>
                <a:cxn ang="0">
                  <a:pos x="183" y="552"/>
                </a:cxn>
                <a:cxn ang="0">
                  <a:pos x="169" y="574"/>
                </a:cxn>
                <a:cxn ang="0">
                  <a:pos x="161" y="596"/>
                </a:cxn>
                <a:cxn ang="0">
                  <a:pos x="125" y="756"/>
                </a:cxn>
                <a:cxn ang="0">
                  <a:pos x="103" y="865"/>
                </a:cxn>
                <a:cxn ang="0">
                  <a:pos x="95" y="915"/>
                </a:cxn>
                <a:cxn ang="0">
                  <a:pos x="132" y="1039"/>
                </a:cxn>
                <a:cxn ang="0">
                  <a:pos x="205" y="1075"/>
                </a:cxn>
                <a:cxn ang="0">
                  <a:pos x="337" y="1003"/>
                </a:cxn>
                <a:cxn ang="0">
                  <a:pos x="417" y="850"/>
                </a:cxn>
                <a:cxn ang="0">
                  <a:pos x="461" y="661"/>
                </a:cxn>
                <a:cxn ang="0">
                  <a:pos x="461" y="508"/>
                </a:cxn>
                <a:cxn ang="0">
                  <a:pos x="410" y="436"/>
                </a:cxn>
                <a:cxn ang="0">
                  <a:pos x="286" y="0"/>
                </a:cxn>
                <a:cxn ang="0">
                  <a:pos x="307" y="7"/>
                </a:cxn>
                <a:cxn ang="0">
                  <a:pos x="307" y="14"/>
                </a:cxn>
                <a:cxn ang="0">
                  <a:pos x="190" y="487"/>
                </a:cxn>
                <a:cxn ang="0">
                  <a:pos x="307" y="407"/>
                </a:cxn>
                <a:cxn ang="0">
                  <a:pos x="461" y="414"/>
                </a:cxn>
                <a:cxn ang="0">
                  <a:pos x="571" y="545"/>
                </a:cxn>
                <a:cxn ang="0">
                  <a:pos x="571" y="763"/>
                </a:cxn>
                <a:cxn ang="0">
                  <a:pos x="468" y="959"/>
                </a:cxn>
                <a:cxn ang="0">
                  <a:pos x="300" y="1090"/>
                </a:cxn>
                <a:cxn ang="0">
                  <a:pos x="125" y="1090"/>
                </a:cxn>
                <a:cxn ang="0">
                  <a:pos x="15" y="966"/>
                </a:cxn>
                <a:cxn ang="0">
                  <a:pos x="8" y="814"/>
                </a:cxn>
                <a:cxn ang="0">
                  <a:pos x="30" y="705"/>
                </a:cxn>
                <a:cxn ang="0">
                  <a:pos x="161" y="167"/>
                </a:cxn>
                <a:cxn ang="0">
                  <a:pos x="176" y="116"/>
                </a:cxn>
                <a:cxn ang="0">
                  <a:pos x="183" y="87"/>
                </a:cxn>
                <a:cxn ang="0">
                  <a:pos x="176" y="72"/>
                </a:cxn>
                <a:cxn ang="0">
                  <a:pos x="154" y="65"/>
                </a:cxn>
                <a:cxn ang="0">
                  <a:pos x="103" y="58"/>
                </a:cxn>
                <a:cxn ang="0">
                  <a:pos x="74" y="58"/>
                </a:cxn>
                <a:cxn ang="0">
                  <a:pos x="59" y="43"/>
                </a:cxn>
                <a:cxn ang="0">
                  <a:pos x="66" y="22"/>
                </a:cxn>
                <a:cxn ang="0">
                  <a:pos x="81" y="14"/>
                </a:cxn>
                <a:cxn ang="0">
                  <a:pos x="132" y="7"/>
                </a:cxn>
                <a:cxn ang="0">
                  <a:pos x="249" y="0"/>
                </a:cxn>
              </a:cxnLst>
              <a:rect l="0" t="0" r="r" b="b"/>
              <a:pathLst>
                <a:path w="585" h="1112">
                  <a:moveTo>
                    <a:pt x="373" y="429"/>
                  </a:moveTo>
                  <a:lnTo>
                    <a:pt x="322" y="436"/>
                  </a:lnTo>
                  <a:lnTo>
                    <a:pt x="256" y="479"/>
                  </a:lnTo>
                  <a:lnTo>
                    <a:pt x="183" y="552"/>
                  </a:lnTo>
                  <a:lnTo>
                    <a:pt x="176" y="567"/>
                  </a:lnTo>
                  <a:lnTo>
                    <a:pt x="169" y="574"/>
                  </a:lnTo>
                  <a:lnTo>
                    <a:pt x="169" y="581"/>
                  </a:lnTo>
                  <a:lnTo>
                    <a:pt x="161" y="596"/>
                  </a:lnTo>
                  <a:lnTo>
                    <a:pt x="154" y="610"/>
                  </a:lnTo>
                  <a:lnTo>
                    <a:pt x="125" y="756"/>
                  </a:lnTo>
                  <a:lnTo>
                    <a:pt x="110" y="821"/>
                  </a:lnTo>
                  <a:lnTo>
                    <a:pt x="103" y="865"/>
                  </a:lnTo>
                  <a:lnTo>
                    <a:pt x="95" y="894"/>
                  </a:lnTo>
                  <a:lnTo>
                    <a:pt x="95" y="915"/>
                  </a:lnTo>
                  <a:lnTo>
                    <a:pt x="103" y="988"/>
                  </a:lnTo>
                  <a:lnTo>
                    <a:pt x="132" y="1039"/>
                  </a:lnTo>
                  <a:lnTo>
                    <a:pt x="161" y="1068"/>
                  </a:lnTo>
                  <a:lnTo>
                    <a:pt x="205" y="1075"/>
                  </a:lnTo>
                  <a:lnTo>
                    <a:pt x="271" y="1054"/>
                  </a:lnTo>
                  <a:lnTo>
                    <a:pt x="337" y="1003"/>
                  </a:lnTo>
                  <a:lnTo>
                    <a:pt x="395" y="915"/>
                  </a:lnTo>
                  <a:lnTo>
                    <a:pt x="417" y="850"/>
                  </a:lnTo>
                  <a:lnTo>
                    <a:pt x="439" y="756"/>
                  </a:lnTo>
                  <a:lnTo>
                    <a:pt x="461" y="661"/>
                  </a:lnTo>
                  <a:lnTo>
                    <a:pt x="468" y="574"/>
                  </a:lnTo>
                  <a:lnTo>
                    <a:pt x="461" y="508"/>
                  </a:lnTo>
                  <a:lnTo>
                    <a:pt x="446" y="465"/>
                  </a:lnTo>
                  <a:lnTo>
                    <a:pt x="410" y="436"/>
                  </a:lnTo>
                  <a:lnTo>
                    <a:pt x="373" y="429"/>
                  </a:lnTo>
                  <a:close/>
                  <a:moveTo>
                    <a:pt x="286" y="0"/>
                  </a:moveTo>
                  <a:lnTo>
                    <a:pt x="300" y="0"/>
                  </a:lnTo>
                  <a:lnTo>
                    <a:pt x="307" y="7"/>
                  </a:lnTo>
                  <a:lnTo>
                    <a:pt x="307" y="7"/>
                  </a:lnTo>
                  <a:lnTo>
                    <a:pt x="307" y="14"/>
                  </a:lnTo>
                  <a:lnTo>
                    <a:pt x="307" y="14"/>
                  </a:lnTo>
                  <a:lnTo>
                    <a:pt x="190" y="487"/>
                  </a:lnTo>
                  <a:lnTo>
                    <a:pt x="242" y="443"/>
                  </a:lnTo>
                  <a:lnTo>
                    <a:pt x="307" y="407"/>
                  </a:lnTo>
                  <a:lnTo>
                    <a:pt x="373" y="392"/>
                  </a:lnTo>
                  <a:lnTo>
                    <a:pt x="461" y="414"/>
                  </a:lnTo>
                  <a:lnTo>
                    <a:pt x="527" y="465"/>
                  </a:lnTo>
                  <a:lnTo>
                    <a:pt x="571" y="545"/>
                  </a:lnTo>
                  <a:lnTo>
                    <a:pt x="585" y="647"/>
                  </a:lnTo>
                  <a:lnTo>
                    <a:pt x="571" y="763"/>
                  </a:lnTo>
                  <a:lnTo>
                    <a:pt x="527" y="865"/>
                  </a:lnTo>
                  <a:lnTo>
                    <a:pt x="468" y="959"/>
                  </a:lnTo>
                  <a:lnTo>
                    <a:pt x="388" y="1039"/>
                  </a:lnTo>
                  <a:lnTo>
                    <a:pt x="300" y="1090"/>
                  </a:lnTo>
                  <a:lnTo>
                    <a:pt x="205" y="1112"/>
                  </a:lnTo>
                  <a:lnTo>
                    <a:pt x="125" y="1090"/>
                  </a:lnTo>
                  <a:lnTo>
                    <a:pt x="59" y="1039"/>
                  </a:lnTo>
                  <a:lnTo>
                    <a:pt x="15" y="966"/>
                  </a:lnTo>
                  <a:lnTo>
                    <a:pt x="0" y="857"/>
                  </a:lnTo>
                  <a:lnTo>
                    <a:pt x="8" y="814"/>
                  </a:lnTo>
                  <a:lnTo>
                    <a:pt x="15" y="763"/>
                  </a:lnTo>
                  <a:lnTo>
                    <a:pt x="30" y="705"/>
                  </a:lnTo>
                  <a:lnTo>
                    <a:pt x="154" y="189"/>
                  </a:lnTo>
                  <a:lnTo>
                    <a:pt x="161" y="167"/>
                  </a:lnTo>
                  <a:lnTo>
                    <a:pt x="169" y="138"/>
                  </a:lnTo>
                  <a:lnTo>
                    <a:pt x="176" y="116"/>
                  </a:lnTo>
                  <a:lnTo>
                    <a:pt x="176" y="101"/>
                  </a:lnTo>
                  <a:lnTo>
                    <a:pt x="183" y="87"/>
                  </a:lnTo>
                  <a:lnTo>
                    <a:pt x="176" y="80"/>
                  </a:lnTo>
                  <a:lnTo>
                    <a:pt x="176" y="72"/>
                  </a:lnTo>
                  <a:lnTo>
                    <a:pt x="169" y="72"/>
                  </a:lnTo>
                  <a:lnTo>
                    <a:pt x="154" y="65"/>
                  </a:lnTo>
                  <a:lnTo>
                    <a:pt x="132" y="65"/>
                  </a:lnTo>
                  <a:lnTo>
                    <a:pt x="103" y="58"/>
                  </a:lnTo>
                  <a:lnTo>
                    <a:pt x="81" y="58"/>
                  </a:lnTo>
                  <a:lnTo>
                    <a:pt x="74" y="58"/>
                  </a:lnTo>
                  <a:lnTo>
                    <a:pt x="66" y="51"/>
                  </a:lnTo>
                  <a:lnTo>
                    <a:pt x="59" y="43"/>
                  </a:lnTo>
                  <a:lnTo>
                    <a:pt x="66" y="29"/>
                  </a:lnTo>
                  <a:lnTo>
                    <a:pt x="66" y="22"/>
                  </a:lnTo>
                  <a:lnTo>
                    <a:pt x="74" y="14"/>
                  </a:lnTo>
                  <a:lnTo>
                    <a:pt x="81" y="14"/>
                  </a:lnTo>
                  <a:lnTo>
                    <a:pt x="95" y="14"/>
                  </a:lnTo>
                  <a:lnTo>
                    <a:pt x="132" y="7"/>
                  </a:lnTo>
                  <a:lnTo>
                    <a:pt x="190" y="0"/>
                  </a:lnTo>
                  <a:lnTo>
                    <a:pt x="249" y="0"/>
                  </a:lnTo>
                  <a:lnTo>
                    <a:pt x="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6"/>
            <p:cNvSpPr>
              <a:spLocks/>
            </p:cNvSpPr>
            <p:nvPr/>
          </p:nvSpPr>
          <p:spPr bwMode="auto">
            <a:xfrm>
              <a:off x="16653" y="4040"/>
              <a:ext cx="599" cy="727"/>
            </a:xfrm>
            <a:custGeom>
              <a:avLst/>
              <a:gdLst/>
              <a:ahLst/>
              <a:cxnLst>
                <a:cxn ang="0">
                  <a:pos x="416" y="7"/>
                </a:cxn>
                <a:cxn ang="0">
                  <a:pos x="533" y="65"/>
                </a:cxn>
                <a:cxn ang="0">
                  <a:pos x="585" y="167"/>
                </a:cxn>
                <a:cxn ang="0">
                  <a:pos x="570" y="211"/>
                </a:cxn>
                <a:cxn ang="0">
                  <a:pos x="533" y="240"/>
                </a:cxn>
                <a:cxn ang="0">
                  <a:pos x="490" y="240"/>
                </a:cxn>
                <a:cxn ang="0">
                  <a:pos x="453" y="211"/>
                </a:cxn>
                <a:cxn ang="0">
                  <a:pos x="438" y="167"/>
                </a:cxn>
                <a:cxn ang="0">
                  <a:pos x="438" y="145"/>
                </a:cxn>
                <a:cxn ang="0">
                  <a:pos x="453" y="123"/>
                </a:cxn>
                <a:cxn ang="0">
                  <a:pos x="490" y="102"/>
                </a:cxn>
                <a:cxn ang="0">
                  <a:pos x="468" y="65"/>
                </a:cxn>
                <a:cxn ang="0">
                  <a:pos x="365" y="36"/>
                </a:cxn>
                <a:cxn ang="0">
                  <a:pos x="300" y="44"/>
                </a:cxn>
                <a:cxn ang="0">
                  <a:pos x="204" y="102"/>
                </a:cxn>
                <a:cxn ang="0">
                  <a:pos x="139" y="247"/>
                </a:cxn>
                <a:cxn ang="0">
                  <a:pos x="124" y="363"/>
                </a:cxn>
                <a:cxn ang="0">
                  <a:pos x="168" y="559"/>
                </a:cxn>
                <a:cxn ang="0">
                  <a:pos x="256" y="654"/>
                </a:cxn>
                <a:cxn ang="0">
                  <a:pos x="351" y="683"/>
                </a:cxn>
                <a:cxn ang="0">
                  <a:pos x="438" y="669"/>
                </a:cxn>
                <a:cxn ang="0">
                  <a:pos x="526" y="589"/>
                </a:cxn>
                <a:cxn ang="0">
                  <a:pos x="563" y="509"/>
                </a:cxn>
                <a:cxn ang="0">
                  <a:pos x="585" y="501"/>
                </a:cxn>
                <a:cxn ang="0">
                  <a:pos x="592" y="501"/>
                </a:cxn>
                <a:cxn ang="0">
                  <a:pos x="599" y="516"/>
                </a:cxn>
                <a:cxn ang="0">
                  <a:pos x="585" y="567"/>
                </a:cxn>
                <a:cxn ang="0">
                  <a:pos x="533" y="647"/>
                </a:cxn>
                <a:cxn ang="0">
                  <a:pos x="424" y="712"/>
                </a:cxn>
                <a:cxn ang="0">
                  <a:pos x="234" y="705"/>
                </a:cxn>
                <a:cxn ang="0">
                  <a:pos x="66" y="581"/>
                </a:cxn>
                <a:cxn ang="0">
                  <a:pos x="0" y="363"/>
                </a:cxn>
                <a:cxn ang="0">
                  <a:pos x="58" y="153"/>
                </a:cxn>
                <a:cxn ang="0">
                  <a:pos x="226" y="14"/>
                </a:cxn>
              </a:cxnLst>
              <a:rect l="0" t="0" r="r" b="b"/>
              <a:pathLst>
                <a:path w="599" h="727">
                  <a:moveTo>
                    <a:pt x="343" y="0"/>
                  </a:moveTo>
                  <a:lnTo>
                    <a:pt x="416" y="7"/>
                  </a:lnTo>
                  <a:lnTo>
                    <a:pt x="482" y="29"/>
                  </a:lnTo>
                  <a:lnTo>
                    <a:pt x="533" y="65"/>
                  </a:lnTo>
                  <a:lnTo>
                    <a:pt x="570" y="109"/>
                  </a:lnTo>
                  <a:lnTo>
                    <a:pt x="585" y="167"/>
                  </a:lnTo>
                  <a:lnTo>
                    <a:pt x="577" y="196"/>
                  </a:lnTo>
                  <a:lnTo>
                    <a:pt x="570" y="211"/>
                  </a:lnTo>
                  <a:lnTo>
                    <a:pt x="555" y="232"/>
                  </a:lnTo>
                  <a:lnTo>
                    <a:pt x="533" y="240"/>
                  </a:lnTo>
                  <a:lnTo>
                    <a:pt x="511" y="240"/>
                  </a:lnTo>
                  <a:lnTo>
                    <a:pt x="490" y="240"/>
                  </a:lnTo>
                  <a:lnTo>
                    <a:pt x="468" y="225"/>
                  </a:lnTo>
                  <a:lnTo>
                    <a:pt x="453" y="211"/>
                  </a:lnTo>
                  <a:lnTo>
                    <a:pt x="446" y="196"/>
                  </a:lnTo>
                  <a:lnTo>
                    <a:pt x="438" y="167"/>
                  </a:lnTo>
                  <a:lnTo>
                    <a:pt x="438" y="160"/>
                  </a:lnTo>
                  <a:lnTo>
                    <a:pt x="438" y="145"/>
                  </a:lnTo>
                  <a:lnTo>
                    <a:pt x="446" y="138"/>
                  </a:lnTo>
                  <a:lnTo>
                    <a:pt x="453" y="123"/>
                  </a:lnTo>
                  <a:lnTo>
                    <a:pt x="468" y="109"/>
                  </a:lnTo>
                  <a:lnTo>
                    <a:pt x="490" y="102"/>
                  </a:lnTo>
                  <a:lnTo>
                    <a:pt x="511" y="94"/>
                  </a:lnTo>
                  <a:lnTo>
                    <a:pt x="468" y="65"/>
                  </a:lnTo>
                  <a:lnTo>
                    <a:pt x="409" y="44"/>
                  </a:lnTo>
                  <a:lnTo>
                    <a:pt x="365" y="36"/>
                  </a:lnTo>
                  <a:lnTo>
                    <a:pt x="343" y="36"/>
                  </a:lnTo>
                  <a:lnTo>
                    <a:pt x="300" y="44"/>
                  </a:lnTo>
                  <a:lnTo>
                    <a:pt x="248" y="65"/>
                  </a:lnTo>
                  <a:lnTo>
                    <a:pt x="204" y="102"/>
                  </a:lnTo>
                  <a:lnTo>
                    <a:pt x="168" y="167"/>
                  </a:lnTo>
                  <a:lnTo>
                    <a:pt x="139" y="247"/>
                  </a:lnTo>
                  <a:lnTo>
                    <a:pt x="124" y="363"/>
                  </a:lnTo>
                  <a:lnTo>
                    <a:pt x="124" y="363"/>
                  </a:lnTo>
                  <a:lnTo>
                    <a:pt x="139" y="472"/>
                  </a:lnTo>
                  <a:lnTo>
                    <a:pt x="168" y="559"/>
                  </a:lnTo>
                  <a:lnTo>
                    <a:pt x="212" y="618"/>
                  </a:lnTo>
                  <a:lnTo>
                    <a:pt x="256" y="654"/>
                  </a:lnTo>
                  <a:lnTo>
                    <a:pt x="307" y="676"/>
                  </a:lnTo>
                  <a:lnTo>
                    <a:pt x="351" y="683"/>
                  </a:lnTo>
                  <a:lnTo>
                    <a:pt x="395" y="683"/>
                  </a:lnTo>
                  <a:lnTo>
                    <a:pt x="438" y="669"/>
                  </a:lnTo>
                  <a:lnTo>
                    <a:pt x="482" y="639"/>
                  </a:lnTo>
                  <a:lnTo>
                    <a:pt x="526" y="589"/>
                  </a:lnTo>
                  <a:lnTo>
                    <a:pt x="563" y="516"/>
                  </a:lnTo>
                  <a:lnTo>
                    <a:pt x="563" y="509"/>
                  </a:lnTo>
                  <a:lnTo>
                    <a:pt x="570" y="501"/>
                  </a:lnTo>
                  <a:lnTo>
                    <a:pt x="585" y="501"/>
                  </a:lnTo>
                  <a:lnTo>
                    <a:pt x="585" y="501"/>
                  </a:lnTo>
                  <a:lnTo>
                    <a:pt x="592" y="501"/>
                  </a:lnTo>
                  <a:lnTo>
                    <a:pt x="599" y="509"/>
                  </a:lnTo>
                  <a:lnTo>
                    <a:pt x="599" y="516"/>
                  </a:lnTo>
                  <a:lnTo>
                    <a:pt x="599" y="538"/>
                  </a:lnTo>
                  <a:lnTo>
                    <a:pt x="585" y="567"/>
                  </a:lnTo>
                  <a:lnTo>
                    <a:pt x="563" y="603"/>
                  </a:lnTo>
                  <a:lnTo>
                    <a:pt x="533" y="647"/>
                  </a:lnTo>
                  <a:lnTo>
                    <a:pt x="482" y="683"/>
                  </a:lnTo>
                  <a:lnTo>
                    <a:pt x="424" y="712"/>
                  </a:lnTo>
                  <a:lnTo>
                    <a:pt x="336" y="727"/>
                  </a:lnTo>
                  <a:lnTo>
                    <a:pt x="234" y="705"/>
                  </a:lnTo>
                  <a:lnTo>
                    <a:pt x="139" y="654"/>
                  </a:lnTo>
                  <a:lnTo>
                    <a:pt x="66" y="581"/>
                  </a:lnTo>
                  <a:lnTo>
                    <a:pt x="14" y="480"/>
                  </a:lnTo>
                  <a:lnTo>
                    <a:pt x="0" y="363"/>
                  </a:lnTo>
                  <a:lnTo>
                    <a:pt x="14" y="254"/>
                  </a:lnTo>
                  <a:lnTo>
                    <a:pt x="58" y="153"/>
                  </a:lnTo>
                  <a:lnTo>
                    <a:pt x="131" y="73"/>
                  </a:lnTo>
                  <a:lnTo>
                    <a:pt x="226" y="14"/>
                  </a:lnTo>
                  <a:lnTo>
                    <a:pt x="3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57"/>
            <p:cNvSpPr>
              <a:spLocks noEditPoints="1"/>
            </p:cNvSpPr>
            <p:nvPr/>
          </p:nvSpPr>
          <p:spPr bwMode="auto">
            <a:xfrm>
              <a:off x="17347" y="4040"/>
              <a:ext cx="709" cy="727"/>
            </a:xfrm>
            <a:custGeom>
              <a:avLst/>
              <a:gdLst/>
              <a:ahLst/>
              <a:cxnLst>
                <a:cxn ang="0">
                  <a:pos x="351" y="36"/>
                </a:cxn>
                <a:cxn ang="0">
                  <a:pos x="285" y="44"/>
                </a:cxn>
                <a:cxn ang="0">
                  <a:pos x="227" y="80"/>
                </a:cxn>
                <a:cxn ang="0">
                  <a:pos x="168" y="138"/>
                </a:cxn>
                <a:cxn ang="0">
                  <a:pos x="146" y="211"/>
                </a:cxn>
                <a:cxn ang="0">
                  <a:pos x="139" y="291"/>
                </a:cxn>
                <a:cxn ang="0">
                  <a:pos x="132" y="356"/>
                </a:cxn>
                <a:cxn ang="0">
                  <a:pos x="139" y="421"/>
                </a:cxn>
                <a:cxn ang="0">
                  <a:pos x="146" y="501"/>
                </a:cxn>
                <a:cxn ang="0">
                  <a:pos x="176" y="581"/>
                </a:cxn>
                <a:cxn ang="0">
                  <a:pos x="227" y="639"/>
                </a:cxn>
                <a:cxn ang="0">
                  <a:pos x="285" y="676"/>
                </a:cxn>
                <a:cxn ang="0">
                  <a:pos x="351" y="683"/>
                </a:cxn>
                <a:cxn ang="0">
                  <a:pos x="431" y="669"/>
                </a:cxn>
                <a:cxn ang="0">
                  <a:pos x="490" y="632"/>
                </a:cxn>
                <a:cxn ang="0">
                  <a:pos x="541" y="567"/>
                </a:cxn>
                <a:cxn ang="0">
                  <a:pos x="563" y="494"/>
                </a:cxn>
                <a:cxn ang="0">
                  <a:pos x="570" y="421"/>
                </a:cxn>
                <a:cxn ang="0">
                  <a:pos x="570" y="356"/>
                </a:cxn>
                <a:cxn ang="0">
                  <a:pos x="570" y="291"/>
                </a:cxn>
                <a:cxn ang="0">
                  <a:pos x="563" y="211"/>
                </a:cxn>
                <a:cxn ang="0">
                  <a:pos x="534" y="138"/>
                </a:cxn>
                <a:cxn ang="0">
                  <a:pos x="483" y="80"/>
                </a:cxn>
                <a:cxn ang="0">
                  <a:pos x="424" y="44"/>
                </a:cxn>
                <a:cxn ang="0">
                  <a:pos x="351" y="36"/>
                </a:cxn>
                <a:cxn ang="0">
                  <a:pos x="351" y="0"/>
                </a:cxn>
                <a:cxn ang="0">
                  <a:pos x="461" y="14"/>
                </a:cxn>
                <a:cxn ang="0">
                  <a:pos x="563" y="73"/>
                </a:cxn>
                <a:cxn ang="0">
                  <a:pos x="636" y="153"/>
                </a:cxn>
                <a:cxn ang="0">
                  <a:pos x="687" y="254"/>
                </a:cxn>
                <a:cxn ang="0">
                  <a:pos x="709" y="371"/>
                </a:cxn>
                <a:cxn ang="0">
                  <a:pos x="687" y="480"/>
                </a:cxn>
                <a:cxn ang="0">
                  <a:pos x="636" y="581"/>
                </a:cxn>
                <a:cxn ang="0">
                  <a:pos x="563" y="654"/>
                </a:cxn>
                <a:cxn ang="0">
                  <a:pos x="461" y="705"/>
                </a:cxn>
                <a:cxn ang="0">
                  <a:pos x="351" y="727"/>
                </a:cxn>
                <a:cxn ang="0">
                  <a:pos x="249" y="705"/>
                </a:cxn>
                <a:cxn ang="0">
                  <a:pos x="146" y="654"/>
                </a:cxn>
                <a:cxn ang="0">
                  <a:pos x="73" y="581"/>
                </a:cxn>
                <a:cxn ang="0">
                  <a:pos x="22" y="487"/>
                </a:cxn>
                <a:cxn ang="0">
                  <a:pos x="0" y="371"/>
                </a:cxn>
                <a:cxn ang="0">
                  <a:pos x="22" y="254"/>
                </a:cxn>
                <a:cxn ang="0">
                  <a:pos x="66" y="153"/>
                </a:cxn>
                <a:cxn ang="0">
                  <a:pos x="146" y="73"/>
                </a:cxn>
                <a:cxn ang="0">
                  <a:pos x="241" y="14"/>
                </a:cxn>
                <a:cxn ang="0">
                  <a:pos x="351" y="0"/>
                </a:cxn>
              </a:cxnLst>
              <a:rect l="0" t="0" r="r" b="b"/>
              <a:pathLst>
                <a:path w="709" h="727">
                  <a:moveTo>
                    <a:pt x="351" y="36"/>
                  </a:moveTo>
                  <a:lnTo>
                    <a:pt x="285" y="44"/>
                  </a:lnTo>
                  <a:lnTo>
                    <a:pt x="227" y="80"/>
                  </a:lnTo>
                  <a:lnTo>
                    <a:pt x="168" y="138"/>
                  </a:lnTo>
                  <a:lnTo>
                    <a:pt x="146" y="211"/>
                  </a:lnTo>
                  <a:lnTo>
                    <a:pt x="139" y="291"/>
                  </a:lnTo>
                  <a:lnTo>
                    <a:pt x="132" y="356"/>
                  </a:lnTo>
                  <a:lnTo>
                    <a:pt x="139" y="421"/>
                  </a:lnTo>
                  <a:lnTo>
                    <a:pt x="146" y="501"/>
                  </a:lnTo>
                  <a:lnTo>
                    <a:pt x="176" y="581"/>
                  </a:lnTo>
                  <a:lnTo>
                    <a:pt x="227" y="639"/>
                  </a:lnTo>
                  <a:lnTo>
                    <a:pt x="285" y="676"/>
                  </a:lnTo>
                  <a:lnTo>
                    <a:pt x="351" y="683"/>
                  </a:lnTo>
                  <a:lnTo>
                    <a:pt x="431" y="669"/>
                  </a:lnTo>
                  <a:lnTo>
                    <a:pt x="490" y="632"/>
                  </a:lnTo>
                  <a:lnTo>
                    <a:pt x="541" y="567"/>
                  </a:lnTo>
                  <a:lnTo>
                    <a:pt x="563" y="494"/>
                  </a:lnTo>
                  <a:lnTo>
                    <a:pt x="570" y="421"/>
                  </a:lnTo>
                  <a:lnTo>
                    <a:pt x="570" y="356"/>
                  </a:lnTo>
                  <a:lnTo>
                    <a:pt x="570" y="291"/>
                  </a:lnTo>
                  <a:lnTo>
                    <a:pt x="563" y="211"/>
                  </a:lnTo>
                  <a:lnTo>
                    <a:pt x="534" y="138"/>
                  </a:lnTo>
                  <a:lnTo>
                    <a:pt x="483" y="80"/>
                  </a:lnTo>
                  <a:lnTo>
                    <a:pt x="424" y="44"/>
                  </a:lnTo>
                  <a:lnTo>
                    <a:pt x="351" y="36"/>
                  </a:lnTo>
                  <a:close/>
                  <a:moveTo>
                    <a:pt x="351" y="0"/>
                  </a:moveTo>
                  <a:lnTo>
                    <a:pt x="461" y="14"/>
                  </a:lnTo>
                  <a:lnTo>
                    <a:pt x="563" y="73"/>
                  </a:lnTo>
                  <a:lnTo>
                    <a:pt x="636" y="153"/>
                  </a:lnTo>
                  <a:lnTo>
                    <a:pt x="687" y="254"/>
                  </a:lnTo>
                  <a:lnTo>
                    <a:pt x="709" y="371"/>
                  </a:lnTo>
                  <a:lnTo>
                    <a:pt x="687" y="480"/>
                  </a:lnTo>
                  <a:lnTo>
                    <a:pt x="636" y="581"/>
                  </a:lnTo>
                  <a:lnTo>
                    <a:pt x="563" y="654"/>
                  </a:lnTo>
                  <a:lnTo>
                    <a:pt x="461" y="705"/>
                  </a:lnTo>
                  <a:lnTo>
                    <a:pt x="351" y="727"/>
                  </a:lnTo>
                  <a:lnTo>
                    <a:pt x="249" y="705"/>
                  </a:lnTo>
                  <a:lnTo>
                    <a:pt x="146" y="654"/>
                  </a:lnTo>
                  <a:lnTo>
                    <a:pt x="73" y="581"/>
                  </a:lnTo>
                  <a:lnTo>
                    <a:pt x="22" y="487"/>
                  </a:lnTo>
                  <a:lnTo>
                    <a:pt x="0" y="371"/>
                  </a:lnTo>
                  <a:lnTo>
                    <a:pt x="22" y="254"/>
                  </a:lnTo>
                  <a:lnTo>
                    <a:pt x="66" y="153"/>
                  </a:lnTo>
                  <a:lnTo>
                    <a:pt x="146" y="73"/>
                  </a:lnTo>
                  <a:lnTo>
                    <a:pt x="241" y="14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8"/>
            <p:cNvSpPr>
              <a:spLocks/>
            </p:cNvSpPr>
            <p:nvPr/>
          </p:nvSpPr>
          <p:spPr bwMode="auto">
            <a:xfrm>
              <a:off x="18159" y="4047"/>
              <a:ext cx="1242" cy="698"/>
            </a:xfrm>
            <a:custGeom>
              <a:avLst/>
              <a:gdLst/>
              <a:ahLst/>
              <a:cxnLst>
                <a:cxn ang="0">
                  <a:pos x="226" y="167"/>
                </a:cxn>
                <a:cxn ang="0">
                  <a:pos x="314" y="51"/>
                </a:cxn>
                <a:cxn ang="0">
                  <a:pos x="460" y="0"/>
                </a:cxn>
                <a:cxn ang="0">
                  <a:pos x="555" y="15"/>
                </a:cxn>
                <a:cxn ang="0">
                  <a:pos x="650" y="87"/>
                </a:cxn>
                <a:cxn ang="0">
                  <a:pos x="694" y="116"/>
                </a:cxn>
                <a:cxn ang="0">
                  <a:pos x="774" y="37"/>
                </a:cxn>
                <a:cxn ang="0">
                  <a:pos x="899" y="0"/>
                </a:cxn>
                <a:cxn ang="0">
                  <a:pos x="1037" y="37"/>
                </a:cxn>
                <a:cxn ang="0">
                  <a:pos x="1103" y="116"/>
                </a:cxn>
                <a:cxn ang="0">
                  <a:pos x="1118" y="305"/>
                </a:cxn>
                <a:cxn ang="0">
                  <a:pos x="1132" y="632"/>
                </a:cxn>
                <a:cxn ang="0">
                  <a:pos x="1242" y="647"/>
                </a:cxn>
                <a:cxn ang="0">
                  <a:pos x="1184" y="698"/>
                </a:cxn>
                <a:cxn ang="0">
                  <a:pos x="1067" y="691"/>
                </a:cxn>
                <a:cxn ang="0">
                  <a:pos x="950" y="698"/>
                </a:cxn>
                <a:cxn ang="0">
                  <a:pos x="884" y="647"/>
                </a:cxn>
                <a:cxn ang="0">
                  <a:pos x="986" y="640"/>
                </a:cxn>
                <a:cxn ang="0">
                  <a:pos x="1008" y="582"/>
                </a:cxn>
                <a:cxn ang="0">
                  <a:pos x="1008" y="160"/>
                </a:cxn>
                <a:cxn ang="0">
                  <a:pos x="972" y="73"/>
                </a:cxn>
                <a:cxn ang="0">
                  <a:pos x="891" y="37"/>
                </a:cxn>
                <a:cxn ang="0">
                  <a:pos x="774" y="80"/>
                </a:cxn>
                <a:cxn ang="0">
                  <a:pos x="687" y="204"/>
                </a:cxn>
                <a:cxn ang="0">
                  <a:pos x="679" y="582"/>
                </a:cxn>
                <a:cxn ang="0">
                  <a:pos x="701" y="640"/>
                </a:cxn>
                <a:cxn ang="0">
                  <a:pos x="804" y="647"/>
                </a:cxn>
                <a:cxn ang="0">
                  <a:pos x="738" y="698"/>
                </a:cxn>
                <a:cxn ang="0">
                  <a:pos x="621" y="691"/>
                </a:cxn>
                <a:cxn ang="0">
                  <a:pos x="504" y="698"/>
                </a:cxn>
                <a:cxn ang="0">
                  <a:pos x="438" y="647"/>
                </a:cxn>
                <a:cxn ang="0">
                  <a:pos x="548" y="640"/>
                </a:cxn>
                <a:cxn ang="0">
                  <a:pos x="570" y="582"/>
                </a:cxn>
                <a:cxn ang="0">
                  <a:pos x="562" y="160"/>
                </a:cxn>
                <a:cxn ang="0">
                  <a:pos x="533" y="73"/>
                </a:cxn>
                <a:cxn ang="0">
                  <a:pos x="453" y="37"/>
                </a:cxn>
                <a:cxn ang="0">
                  <a:pos x="328" y="80"/>
                </a:cxn>
                <a:cxn ang="0">
                  <a:pos x="248" y="204"/>
                </a:cxn>
                <a:cxn ang="0">
                  <a:pos x="233" y="582"/>
                </a:cxn>
                <a:cxn ang="0">
                  <a:pos x="255" y="640"/>
                </a:cxn>
                <a:cxn ang="0">
                  <a:pos x="358" y="647"/>
                </a:cxn>
                <a:cxn ang="0">
                  <a:pos x="299" y="698"/>
                </a:cxn>
                <a:cxn ang="0">
                  <a:pos x="182" y="691"/>
                </a:cxn>
                <a:cxn ang="0">
                  <a:pos x="65" y="698"/>
                </a:cxn>
                <a:cxn ang="0">
                  <a:pos x="0" y="647"/>
                </a:cxn>
                <a:cxn ang="0">
                  <a:pos x="102" y="640"/>
                </a:cxn>
                <a:cxn ang="0">
                  <a:pos x="124" y="582"/>
                </a:cxn>
                <a:cxn ang="0">
                  <a:pos x="124" y="153"/>
                </a:cxn>
                <a:cxn ang="0">
                  <a:pos x="102" y="80"/>
                </a:cxn>
                <a:cxn ang="0">
                  <a:pos x="0" y="66"/>
                </a:cxn>
                <a:cxn ang="0">
                  <a:pos x="226" y="0"/>
                </a:cxn>
              </a:cxnLst>
              <a:rect l="0" t="0" r="r" b="b"/>
              <a:pathLst>
                <a:path w="1242" h="698">
                  <a:moveTo>
                    <a:pt x="226" y="0"/>
                  </a:moveTo>
                  <a:lnTo>
                    <a:pt x="226" y="167"/>
                  </a:lnTo>
                  <a:lnTo>
                    <a:pt x="263" y="102"/>
                  </a:lnTo>
                  <a:lnTo>
                    <a:pt x="314" y="51"/>
                  </a:lnTo>
                  <a:lnTo>
                    <a:pt x="380" y="15"/>
                  </a:lnTo>
                  <a:lnTo>
                    <a:pt x="460" y="0"/>
                  </a:lnTo>
                  <a:lnTo>
                    <a:pt x="504" y="7"/>
                  </a:lnTo>
                  <a:lnTo>
                    <a:pt x="555" y="15"/>
                  </a:lnTo>
                  <a:lnTo>
                    <a:pt x="606" y="44"/>
                  </a:lnTo>
                  <a:lnTo>
                    <a:pt x="650" y="87"/>
                  </a:lnTo>
                  <a:lnTo>
                    <a:pt x="672" y="153"/>
                  </a:lnTo>
                  <a:lnTo>
                    <a:pt x="694" y="116"/>
                  </a:lnTo>
                  <a:lnTo>
                    <a:pt x="723" y="73"/>
                  </a:lnTo>
                  <a:lnTo>
                    <a:pt x="774" y="37"/>
                  </a:lnTo>
                  <a:lnTo>
                    <a:pt x="825" y="15"/>
                  </a:lnTo>
                  <a:lnTo>
                    <a:pt x="899" y="0"/>
                  </a:lnTo>
                  <a:lnTo>
                    <a:pt x="979" y="7"/>
                  </a:lnTo>
                  <a:lnTo>
                    <a:pt x="1037" y="37"/>
                  </a:lnTo>
                  <a:lnTo>
                    <a:pt x="1067" y="58"/>
                  </a:lnTo>
                  <a:lnTo>
                    <a:pt x="1103" y="116"/>
                  </a:lnTo>
                  <a:lnTo>
                    <a:pt x="1118" y="189"/>
                  </a:lnTo>
                  <a:lnTo>
                    <a:pt x="1118" y="305"/>
                  </a:lnTo>
                  <a:lnTo>
                    <a:pt x="1118" y="603"/>
                  </a:lnTo>
                  <a:lnTo>
                    <a:pt x="1132" y="632"/>
                  </a:lnTo>
                  <a:lnTo>
                    <a:pt x="1176" y="647"/>
                  </a:lnTo>
                  <a:lnTo>
                    <a:pt x="1242" y="647"/>
                  </a:lnTo>
                  <a:lnTo>
                    <a:pt x="1242" y="698"/>
                  </a:lnTo>
                  <a:lnTo>
                    <a:pt x="1184" y="698"/>
                  </a:lnTo>
                  <a:lnTo>
                    <a:pt x="1118" y="698"/>
                  </a:lnTo>
                  <a:lnTo>
                    <a:pt x="1067" y="691"/>
                  </a:lnTo>
                  <a:lnTo>
                    <a:pt x="1008" y="698"/>
                  </a:lnTo>
                  <a:lnTo>
                    <a:pt x="950" y="698"/>
                  </a:lnTo>
                  <a:lnTo>
                    <a:pt x="884" y="698"/>
                  </a:lnTo>
                  <a:lnTo>
                    <a:pt x="884" y="647"/>
                  </a:lnTo>
                  <a:lnTo>
                    <a:pt x="950" y="647"/>
                  </a:lnTo>
                  <a:lnTo>
                    <a:pt x="986" y="640"/>
                  </a:lnTo>
                  <a:lnTo>
                    <a:pt x="1001" y="618"/>
                  </a:lnTo>
                  <a:lnTo>
                    <a:pt x="1008" y="582"/>
                  </a:lnTo>
                  <a:lnTo>
                    <a:pt x="1008" y="211"/>
                  </a:lnTo>
                  <a:lnTo>
                    <a:pt x="1008" y="160"/>
                  </a:lnTo>
                  <a:lnTo>
                    <a:pt x="994" y="109"/>
                  </a:lnTo>
                  <a:lnTo>
                    <a:pt x="972" y="73"/>
                  </a:lnTo>
                  <a:lnTo>
                    <a:pt x="942" y="44"/>
                  </a:lnTo>
                  <a:lnTo>
                    <a:pt x="891" y="37"/>
                  </a:lnTo>
                  <a:lnTo>
                    <a:pt x="833" y="44"/>
                  </a:lnTo>
                  <a:lnTo>
                    <a:pt x="774" y="80"/>
                  </a:lnTo>
                  <a:lnTo>
                    <a:pt x="723" y="131"/>
                  </a:lnTo>
                  <a:lnTo>
                    <a:pt x="687" y="204"/>
                  </a:lnTo>
                  <a:lnTo>
                    <a:pt x="679" y="291"/>
                  </a:lnTo>
                  <a:lnTo>
                    <a:pt x="679" y="582"/>
                  </a:lnTo>
                  <a:lnTo>
                    <a:pt x="679" y="618"/>
                  </a:lnTo>
                  <a:lnTo>
                    <a:pt x="701" y="640"/>
                  </a:lnTo>
                  <a:lnTo>
                    <a:pt x="738" y="647"/>
                  </a:lnTo>
                  <a:lnTo>
                    <a:pt x="804" y="647"/>
                  </a:lnTo>
                  <a:lnTo>
                    <a:pt x="804" y="698"/>
                  </a:lnTo>
                  <a:lnTo>
                    <a:pt x="738" y="698"/>
                  </a:lnTo>
                  <a:lnTo>
                    <a:pt x="672" y="698"/>
                  </a:lnTo>
                  <a:lnTo>
                    <a:pt x="621" y="691"/>
                  </a:lnTo>
                  <a:lnTo>
                    <a:pt x="570" y="698"/>
                  </a:lnTo>
                  <a:lnTo>
                    <a:pt x="504" y="698"/>
                  </a:lnTo>
                  <a:lnTo>
                    <a:pt x="438" y="698"/>
                  </a:lnTo>
                  <a:lnTo>
                    <a:pt x="438" y="647"/>
                  </a:lnTo>
                  <a:lnTo>
                    <a:pt x="504" y="647"/>
                  </a:lnTo>
                  <a:lnTo>
                    <a:pt x="548" y="640"/>
                  </a:lnTo>
                  <a:lnTo>
                    <a:pt x="562" y="618"/>
                  </a:lnTo>
                  <a:lnTo>
                    <a:pt x="570" y="582"/>
                  </a:lnTo>
                  <a:lnTo>
                    <a:pt x="570" y="211"/>
                  </a:lnTo>
                  <a:lnTo>
                    <a:pt x="562" y="160"/>
                  </a:lnTo>
                  <a:lnTo>
                    <a:pt x="555" y="109"/>
                  </a:lnTo>
                  <a:lnTo>
                    <a:pt x="533" y="73"/>
                  </a:lnTo>
                  <a:lnTo>
                    <a:pt x="497" y="44"/>
                  </a:lnTo>
                  <a:lnTo>
                    <a:pt x="453" y="37"/>
                  </a:lnTo>
                  <a:lnTo>
                    <a:pt x="387" y="44"/>
                  </a:lnTo>
                  <a:lnTo>
                    <a:pt x="328" y="80"/>
                  </a:lnTo>
                  <a:lnTo>
                    <a:pt x="277" y="131"/>
                  </a:lnTo>
                  <a:lnTo>
                    <a:pt x="248" y="204"/>
                  </a:lnTo>
                  <a:lnTo>
                    <a:pt x="233" y="291"/>
                  </a:lnTo>
                  <a:lnTo>
                    <a:pt x="233" y="582"/>
                  </a:lnTo>
                  <a:lnTo>
                    <a:pt x="241" y="618"/>
                  </a:lnTo>
                  <a:lnTo>
                    <a:pt x="255" y="640"/>
                  </a:lnTo>
                  <a:lnTo>
                    <a:pt x="292" y="647"/>
                  </a:lnTo>
                  <a:lnTo>
                    <a:pt x="358" y="647"/>
                  </a:lnTo>
                  <a:lnTo>
                    <a:pt x="358" y="698"/>
                  </a:lnTo>
                  <a:lnTo>
                    <a:pt x="299" y="698"/>
                  </a:lnTo>
                  <a:lnTo>
                    <a:pt x="233" y="698"/>
                  </a:lnTo>
                  <a:lnTo>
                    <a:pt x="182" y="691"/>
                  </a:lnTo>
                  <a:lnTo>
                    <a:pt x="124" y="698"/>
                  </a:lnTo>
                  <a:lnTo>
                    <a:pt x="65" y="698"/>
                  </a:lnTo>
                  <a:lnTo>
                    <a:pt x="0" y="698"/>
                  </a:lnTo>
                  <a:lnTo>
                    <a:pt x="0" y="647"/>
                  </a:lnTo>
                  <a:lnTo>
                    <a:pt x="65" y="647"/>
                  </a:lnTo>
                  <a:lnTo>
                    <a:pt x="102" y="640"/>
                  </a:lnTo>
                  <a:lnTo>
                    <a:pt x="124" y="618"/>
                  </a:lnTo>
                  <a:lnTo>
                    <a:pt x="124" y="582"/>
                  </a:lnTo>
                  <a:lnTo>
                    <a:pt x="124" y="153"/>
                  </a:lnTo>
                  <a:lnTo>
                    <a:pt x="124" y="153"/>
                  </a:lnTo>
                  <a:lnTo>
                    <a:pt x="124" y="109"/>
                  </a:lnTo>
                  <a:lnTo>
                    <a:pt x="102" y="80"/>
                  </a:lnTo>
                  <a:lnTo>
                    <a:pt x="65" y="73"/>
                  </a:lnTo>
                  <a:lnTo>
                    <a:pt x="0" y="66"/>
                  </a:lnTo>
                  <a:lnTo>
                    <a:pt x="0" y="22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59"/>
            <p:cNvSpPr>
              <a:spLocks noEditPoints="1"/>
            </p:cNvSpPr>
            <p:nvPr/>
          </p:nvSpPr>
          <p:spPr bwMode="auto">
            <a:xfrm>
              <a:off x="19474" y="4047"/>
              <a:ext cx="782" cy="1003"/>
            </a:xfrm>
            <a:custGeom>
              <a:avLst/>
              <a:gdLst/>
              <a:ahLst/>
              <a:cxnLst>
                <a:cxn ang="0">
                  <a:pos x="358" y="58"/>
                </a:cxn>
                <a:cxn ang="0">
                  <a:pos x="234" y="167"/>
                </a:cxn>
                <a:cxn ang="0">
                  <a:pos x="234" y="523"/>
                </a:cxn>
                <a:cxn ang="0">
                  <a:pos x="234" y="545"/>
                </a:cxn>
                <a:cxn ang="0">
                  <a:pos x="249" y="567"/>
                </a:cxn>
                <a:cxn ang="0">
                  <a:pos x="307" y="640"/>
                </a:cxn>
                <a:cxn ang="0">
                  <a:pos x="424" y="683"/>
                </a:cxn>
                <a:cxn ang="0">
                  <a:pos x="556" y="625"/>
                </a:cxn>
                <a:cxn ang="0">
                  <a:pos x="643" y="465"/>
                </a:cxn>
                <a:cxn ang="0">
                  <a:pos x="643" y="255"/>
                </a:cxn>
                <a:cxn ang="0">
                  <a:pos x="563" y="102"/>
                </a:cxn>
                <a:cxn ang="0">
                  <a:pos x="439" y="44"/>
                </a:cxn>
                <a:cxn ang="0">
                  <a:pos x="556" y="22"/>
                </a:cxn>
                <a:cxn ang="0">
                  <a:pos x="716" y="146"/>
                </a:cxn>
                <a:cxn ang="0">
                  <a:pos x="782" y="356"/>
                </a:cxn>
                <a:cxn ang="0">
                  <a:pos x="716" y="574"/>
                </a:cxn>
                <a:cxn ang="0">
                  <a:pos x="541" y="698"/>
                </a:cxn>
                <a:cxn ang="0">
                  <a:pos x="351" y="705"/>
                </a:cxn>
                <a:cxn ang="0">
                  <a:pos x="249" y="632"/>
                </a:cxn>
                <a:cxn ang="0">
                  <a:pos x="234" y="887"/>
                </a:cxn>
                <a:cxn ang="0">
                  <a:pos x="256" y="945"/>
                </a:cxn>
                <a:cxn ang="0">
                  <a:pos x="358" y="959"/>
                </a:cxn>
                <a:cxn ang="0">
                  <a:pos x="300" y="1003"/>
                </a:cxn>
                <a:cxn ang="0">
                  <a:pos x="183" y="996"/>
                </a:cxn>
                <a:cxn ang="0">
                  <a:pos x="66" y="1003"/>
                </a:cxn>
                <a:cxn ang="0">
                  <a:pos x="0" y="959"/>
                </a:cxn>
                <a:cxn ang="0">
                  <a:pos x="102" y="945"/>
                </a:cxn>
                <a:cxn ang="0">
                  <a:pos x="124" y="887"/>
                </a:cxn>
                <a:cxn ang="0">
                  <a:pos x="124" y="102"/>
                </a:cxn>
                <a:cxn ang="0">
                  <a:pos x="66" y="73"/>
                </a:cxn>
                <a:cxn ang="0">
                  <a:pos x="0" y="22"/>
                </a:cxn>
                <a:cxn ang="0">
                  <a:pos x="234" y="109"/>
                </a:cxn>
                <a:cxn ang="0">
                  <a:pos x="263" y="73"/>
                </a:cxn>
                <a:cxn ang="0">
                  <a:pos x="373" y="15"/>
                </a:cxn>
              </a:cxnLst>
              <a:rect l="0" t="0" r="r" b="b"/>
              <a:pathLst>
                <a:path w="782" h="1003">
                  <a:moveTo>
                    <a:pt x="439" y="44"/>
                  </a:moveTo>
                  <a:lnTo>
                    <a:pt x="358" y="58"/>
                  </a:lnTo>
                  <a:lnTo>
                    <a:pt x="293" y="102"/>
                  </a:lnTo>
                  <a:lnTo>
                    <a:pt x="234" y="167"/>
                  </a:lnTo>
                  <a:lnTo>
                    <a:pt x="234" y="523"/>
                  </a:lnTo>
                  <a:lnTo>
                    <a:pt x="234" y="523"/>
                  </a:lnTo>
                  <a:lnTo>
                    <a:pt x="234" y="538"/>
                  </a:lnTo>
                  <a:lnTo>
                    <a:pt x="234" y="545"/>
                  </a:lnTo>
                  <a:lnTo>
                    <a:pt x="241" y="560"/>
                  </a:lnTo>
                  <a:lnTo>
                    <a:pt x="249" y="567"/>
                  </a:lnTo>
                  <a:lnTo>
                    <a:pt x="256" y="582"/>
                  </a:lnTo>
                  <a:lnTo>
                    <a:pt x="307" y="640"/>
                  </a:lnTo>
                  <a:lnTo>
                    <a:pt x="366" y="669"/>
                  </a:lnTo>
                  <a:lnTo>
                    <a:pt x="424" y="683"/>
                  </a:lnTo>
                  <a:lnTo>
                    <a:pt x="490" y="669"/>
                  </a:lnTo>
                  <a:lnTo>
                    <a:pt x="556" y="625"/>
                  </a:lnTo>
                  <a:lnTo>
                    <a:pt x="607" y="552"/>
                  </a:lnTo>
                  <a:lnTo>
                    <a:pt x="643" y="465"/>
                  </a:lnTo>
                  <a:lnTo>
                    <a:pt x="651" y="356"/>
                  </a:lnTo>
                  <a:lnTo>
                    <a:pt x="643" y="255"/>
                  </a:lnTo>
                  <a:lnTo>
                    <a:pt x="614" y="167"/>
                  </a:lnTo>
                  <a:lnTo>
                    <a:pt x="563" y="102"/>
                  </a:lnTo>
                  <a:lnTo>
                    <a:pt x="504" y="58"/>
                  </a:lnTo>
                  <a:lnTo>
                    <a:pt x="439" y="44"/>
                  </a:lnTo>
                  <a:close/>
                  <a:moveTo>
                    <a:pt x="453" y="0"/>
                  </a:moveTo>
                  <a:lnTo>
                    <a:pt x="556" y="22"/>
                  </a:lnTo>
                  <a:lnTo>
                    <a:pt x="651" y="73"/>
                  </a:lnTo>
                  <a:lnTo>
                    <a:pt x="716" y="146"/>
                  </a:lnTo>
                  <a:lnTo>
                    <a:pt x="768" y="247"/>
                  </a:lnTo>
                  <a:lnTo>
                    <a:pt x="782" y="356"/>
                  </a:lnTo>
                  <a:lnTo>
                    <a:pt x="768" y="473"/>
                  </a:lnTo>
                  <a:lnTo>
                    <a:pt x="716" y="574"/>
                  </a:lnTo>
                  <a:lnTo>
                    <a:pt x="636" y="647"/>
                  </a:lnTo>
                  <a:lnTo>
                    <a:pt x="541" y="698"/>
                  </a:lnTo>
                  <a:lnTo>
                    <a:pt x="431" y="720"/>
                  </a:lnTo>
                  <a:lnTo>
                    <a:pt x="351" y="705"/>
                  </a:lnTo>
                  <a:lnTo>
                    <a:pt x="293" y="669"/>
                  </a:lnTo>
                  <a:lnTo>
                    <a:pt x="249" y="632"/>
                  </a:lnTo>
                  <a:lnTo>
                    <a:pt x="234" y="603"/>
                  </a:lnTo>
                  <a:lnTo>
                    <a:pt x="234" y="887"/>
                  </a:lnTo>
                  <a:lnTo>
                    <a:pt x="241" y="923"/>
                  </a:lnTo>
                  <a:lnTo>
                    <a:pt x="256" y="945"/>
                  </a:lnTo>
                  <a:lnTo>
                    <a:pt x="293" y="959"/>
                  </a:lnTo>
                  <a:lnTo>
                    <a:pt x="358" y="959"/>
                  </a:lnTo>
                  <a:lnTo>
                    <a:pt x="358" y="1003"/>
                  </a:lnTo>
                  <a:lnTo>
                    <a:pt x="300" y="1003"/>
                  </a:lnTo>
                  <a:lnTo>
                    <a:pt x="234" y="1003"/>
                  </a:lnTo>
                  <a:lnTo>
                    <a:pt x="183" y="996"/>
                  </a:lnTo>
                  <a:lnTo>
                    <a:pt x="124" y="1003"/>
                  </a:lnTo>
                  <a:lnTo>
                    <a:pt x="66" y="1003"/>
                  </a:lnTo>
                  <a:lnTo>
                    <a:pt x="0" y="1003"/>
                  </a:lnTo>
                  <a:lnTo>
                    <a:pt x="0" y="959"/>
                  </a:lnTo>
                  <a:lnTo>
                    <a:pt x="66" y="959"/>
                  </a:lnTo>
                  <a:lnTo>
                    <a:pt x="102" y="945"/>
                  </a:lnTo>
                  <a:lnTo>
                    <a:pt x="117" y="923"/>
                  </a:lnTo>
                  <a:lnTo>
                    <a:pt x="124" y="887"/>
                  </a:lnTo>
                  <a:lnTo>
                    <a:pt x="124" y="146"/>
                  </a:lnTo>
                  <a:lnTo>
                    <a:pt x="124" y="102"/>
                  </a:lnTo>
                  <a:lnTo>
                    <a:pt x="102" y="80"/>
                  </a:lnTo>
                  <a:lnTo>
                    <a:pt x="66" y="73"/>
                  </a:lnTo>
                  <a:lnTo>
                    <a:pt x="0" y="66"/>
                  </a:lnTo>
                  <a:lnTo>
                    <a:pt x="0" y="22"/>
                  </a:lnTo>
                  <a:lnTo>
                    <a:pt x="234" y="0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63" y="73"/>
                  </a:lnTo>
                  <a:lnTo>
                    <a:pt x="307" y="44"/>
                  </a:lnTo>
                  <a:lnTo>
                    <a:pt x="373" y="15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60"/>
            <p:cNvSpPr>
              <a:spLocks noEditPoints="1"/>
            </p:cNvSpPr>
            <p:nvPr/>
          </p:nvSpPr>
          <p:spPr bwMode="auto">
            <a:xfrm>
              <a:off x="20395" y="4040"/>
              <a:ext cx="702" cy="727"/>
            </a:xfrm>
            <a:custGeom>
              <a:avLst/>
              <a:gdLst/>
              <a:ahLst/>
              <a:cxnLst>
                <a:cxn ang="0">
                  <a:pos x="351" y="36"/>
                </a:cxn>
                <a:cxn ang="0">
                  <a:pos x="285" y="44"/>
                </a:cxn>
                <a:cxn ang="0">
                  <a:pos x="219" y="80"/>
                </a:cxn>
                <a:cxn ang="0">
                  <a:pos x="168" y="138"/>
                </a:cxn>
                <a:cxn ang="0">
                  <a:pos x="146" y="211"/>
                </a:cxn>
                <a:cxn ang="0">
                  <a:pos x="132" y="291"/>
                </a:cxn>
                <a:cxn ang="0">
                  <a:pos x="132" y="356"/>
                </a:cxn>
                <a:cxn ang="0">
                  <a:pos x="132" y="421"/>
                </a:cxn>
                <a:cxn ang="0">
                  <a:pos x="146" y="501"/>
                </a:cxn>
                <a:cxn ang="0">
                  <a:pos x="176" y="581"/>
                </a:cxn>
                <a:cxn ang="0">
                  <a:pos x="227" y="639"/>
                </a:cxn>
                <a:cxn ang="0">
                  <a:pos x="285" y="676"/>
                </a:cxn>
                <a:cxn ang="0">
                  <a:pos x="351" y="683"/>
                </a:cxn>
                <a:cxn ang="0">
                  <a:pos x="431" y="669"/>
                </a:cxn>
                <a:cxn ang="0">
                  <a:pos x="490" y="632"/>
                </a:cxn>
                <a:cxn ang="0">
                  <a:pos x="541" y="567"/>
                </a:cxn>
                <a:cxn ang="0">
                  <a:pos x="563" y="494"/>
                </a:cxn>
                <a:cxn ang="0">
                  <a:pos x="570" y="421"/>
                </a:cxn>
                <a:cxn ang="0">
                  <a:pos x="570" y="356"/>
                </a:cxn>
                <a:cxn ang="0">
                  <a:pos x="570" y="291"/>
                </a:cxn>
                <a:cxn ang="0">
                  <a:pos x="563" y="211"/>
                </a:cxn>
                <a:cxn ang="0">
                  <a:pos x="534" y="138"/>
                </a:cxn>
                <a:cxn ang="0">
                  <a:pos x="482" y="80"/>
                </a:cxn>
                <a:cxn ang="0">
                  <a:pos x="424" y="44"/>
                </a:cxn>
                <a:cxn ang="0">
                  <a:pos x="351" y="36"/>
                </a:cxn>
                <a:cxn ang="0">
                  <a:pos x="351" y="0"/>
                </a:cxn>
                <a:cxn ang="0">
                  <a:pos x="461" y="14"/>
                </a:cxn>
                <a:cxn ang="0">
                  <a:pos x="563" y="73"/>
                </a:cxn>
                <a:cxn ang="0">
                  <a:pos x="636" y="153"/>
                </a:cxn>
                <a:cxn ang="0">
                  <a:pos x="687" y="254"/>
                </a:cxn>
                <a:cxn ang="0">
                  <a:pos x="702" y="371"/>
                </a:cxn>
                <a:cxn ang="0">
                  <a:pos x="687" y="480"/>
                </a:cxn>
                <a:cxn ang="0">
                  <a:pos x="636" y="581"/>
                </a:cxn>
                <a:cxn ang="0">
                  <a:pos x="563" y="654"/>
                </a:cxn>
                <a:cxn ang="0">
                  <a:pos x="461" y="705"/>
                </a:cxn>
                <a:cxn ang="0">
                  <a:pos x="351" y="727"/>
                </a:cxn>
                <a:cxn ang="0">
                  <a:pos x="241" y="705"/>
                </a:cxn>
                <a:cxn ang="0">
                  <a:pos x="146" y="654"/>
                </a:cxn>
                <a:cxn ang="0">
                  <a:pos x="73" y="581"/>
                </a:cxn>
                <a:cxn ang="0">
                  <a:pos x="22" y="487"/>
                </a:cxn>
                <a:cxn ang="0">
                  <a:pos x="0" y="371"/>
                </a:cxn>
                <a:cxn ang="0">
                  <a:pos x="22" y="254"/>
                </a:cxn>
                <a:cxn ang="0">
                  <a:pos x="66" y="153"/>
                </a:cxn>
                <a:cxn ang="0">
                  <a:pos x="146" y="73"/>
                </a:cxn>
                <a:cxn ang="0">
                  <a:pos x="241" y="14"/>
                </a:cxn>
                <a:cxn ang="0">
                  <a:pos x="351" y="0"/>
                </a:cxn>
              </a:cxnLst>
              <a:rect l="0" t="0" r="r" b="b"/>
              <a:pathLst>
                <a:path w="702" h="727">
                  <a:moveTo>
                    <a:pt x="351" y="36"/>
                  </a:moveTo>
                  <a:lnTo>
                    <a:pt x="285" y="44"/>
                  </a:lnTo>
                  <a:lnTo>
                    <a:pt x="219" y="80"/>
                  </a:lnTo>
                  <a:lnTo>
                    <a:pt x="168" y="138"/>
                  </a:lnTo>
                  <a:lnTo>
                    <a:pt x="146" y="211"/>
                  </a:lnTo>
                  <a:lnTo>
                    <a:pt x="132" y="291"/>
                  </a:lnTo>
                  <a:lnTo>
                    <a:pt x="132" y="356"/>
                  </a:lnTo>
                  <a:lnTo>
                    <a:pt x="132" y="421"/>
                  </a:lnTo>
                  <a:lnTo>
                    <a:pt x="146" y="501"/>
                  </a:lnTo>
                  <a:lnTo>
                    <a:pt x="176" y="581"/>
                  </a:lnTo>
                  <a:lnTo>
                    <a:pt x="227" y="639"/>
                  </a:lnTo>
                  <a:lnTo>
                    <a:pt x="285" y="676"/>
                  </a:lnTo>
                  <a:lnTo>
                    <a:pt x="351" y="683"/>
                  </a:lnTo>
                  <a:lnTo>
                    <a:pt x="431" y="669"/>
                  </a:lnTo>
                  <a:lnTo>
                    <a:pt x="490" y="632"/>
                  </a:lnTo>
                  <a:lnTo>
                    <a:pt x="541" y="567"/>
                  </a:lnTo>
                  <a:lnTo>
                    <a:pt x="563" y="494"/>
                  </a:lnTo>
                  <a:lnTo>
                    <a:pt x="570" y="421"/>
                  </a:lnTo>
                  <a:lnTo>
                    <a:pt x="570" y="356"/>
                  </a:lnTo>
                  <a:lnTo>
                    <a:pt x="570" y="291"/>
                  </a:lnTo>
                  <a:lnTo>
                    <a:pt x="563" y="211"/>
                  </a:lnTo>
                  <a:lnTo>
                    <a:pt x="534" y="138"/>
                  </a:lnTo>
                  <a:lnTo>
                    <a:pt x="482" y="80"/>
                  </a:lnTo>
                  <a:lnTo>
                    <a:pt x="424" y="44"/>
                  </a:lnTo>
                  <a:lnTo>
                    <a:pt x="351" y="36"/>
                  </a:lnTo>
                  <a:close/>
                  <a:moveTo>
                    <a:pt x="351" y="0"/>
                  </a:moveTo>
                  <a:lnTo>
                    <a:pt x="461" y="14"/>
                  </a:lnTo>
                  <a:lnTo>
                    <a:pt x="563" y="73"/>
                  </a:lnTo>
                  <a:lnTo>
                    <a:pt x="636" y="153"/>
                  </a:lnTo>
                  <a:lnTo>
                    <a:pt x="687" y="254"/>
                  </a:lnTo>
                  <a:lnTo>
                    <a:pt x="702" y="371"/>
                  </a:lnTo>
                  <a:lnTo>
                    <a:pt x="687" y="480"/>
                  </a:lnTo>
                  <a:lnTo>
                    <a:pt x="636" y="581"/>
                  </a:lnTo>
                  <a:lnTo>
                    <a:pt x="563" y="654"/>
                  </a:lnTo>
                  <a:lnTo>
                    <a:pt x="461" y="705"/>
                  </a:lnTo>
                  <a:lnTo>
                    <a:pt x="351" y="727"/>
                  </a:lnTo>
                  <a:lnTo>
                    <a:pt x="241" y="705"/>
                  </a:lnTo>
                  <a:lnTo>
                    <a:pt x="146" y="654"/>
                  </a:lnTo>
                  <a:lnTo>
                    <a:pt x="73" y="581"/>
                  </a:lnTo>
                  <a:lnTo>
                    <a:pt x="22" y="487"/>
                  </a:lnTo>
                  <a:lnTo>
                    <a:pt x="0" y="371"/>
                  </a:lnTo>
                  <a:lnTo>
                    <a:pt x="22" y="254"/>
                  </a:lnTo>
                  <a:lnTo>
                    <a:pt x="66" y="153"/>
                  </a:lnTo>
                  <a:lnTo>
                    <a:pt x="146" y="73"/>
                  </a:lnTo>
                  <a:lnTo>
                    <a:pt x="241" y="14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61"/>
            <p:cNvSpPr>
              <a:spLocks/>
            </p:cNvSpPr>
            <p:nvPr/>
          </p:nvSpPr>
          <p:spPr bwMode="auto">
            <a:xfrm>
              <a:off x="21206" y="4040"/>
              <a:ext cx="519" cy="727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410" y="44"/>
                </a:cxn>
                <a:cxn ang="0">
                  <a:pos x="424" y="29"/>
                </a:cxn>
                <a:cxn ang="0">
                  <a:pos x="432" y="22"/>
                </a:cxn>
                <a:cxn ang="0">
                  <a:pos x="454" y="0"/>
                </a:cxn>
                <a:cxn ang="0">
                  <a:pos x="468" y="0"/>
                </a:cxn>
                <a:cxn ang="0">
                  <a:pos x="483" y="7"/>
                </a:cxn>
                <a:cxn ang="0">
                  <a:pos x="483" y="36"/>
                </a:cxn>
                <a:cxn ang="0">
                  <a:pos x="483" y="218"/>
                </a:cxn>
                <a:cxn ang="0">
                  <a:pos x="475" y="232"/>
                </a:cxn>
                <a:cxn ang="0">
                  <a:pos x="461" y="232"/>
                </a:cxn>
                <a:cxn ang="0">
                  <a:pos x="446" y="225"/>
                </a:cxn>
                <a:cxn ang="0">
                  <a:pos x="439" y="189"/>
                </a:cxn>
                <a:cxn ang="0">
                  <a:pos x="417" y="109"/>
                </a:cxn>
                <a:cxn ang="0">
                  <a:pos x="329" y="36"/>
                </a:cxn>
                <a:cxn ang="0">
                  <a:pos x="183" y="36"/>
                </a:cxn>
                <a:cxn ang="0">
                  <a:pos x="103" y="80"/>
                </a:cxn>
                <a:cxn ang="0">
                  <a:pos x="81" y="153"/>
                </a:cxn>
                <a:cxn ang="0">
                  <a:pos x="125" y="232"/>
                </a:cxn>
                <a:cxn ang="0">
                  <a:pos x="220" y="269"/>
                </a:cxn>
                <a:cxn ang="0">
                  <a:pos x="337" y="291"/>
                </a:cxn>
                <a:cxn ang="0">
                  <a:pos x="454" y="356"/>
                </a:cxn>
                <a:cxn ang="0">
                  <a:pos x="512" y="436"/>
                </a:cxn>
                <a:cxn ang="0">
                  <a:pos x="512" y="574"/>
                </a:cxn>
                <a:cxn ang="0">
                  <a:pos x="439" y="676"/>
                </a:cxn>
                <a:cxn ang="0">
                  <a:pos x="271" y="727"/>
                </a:cxn>
                <a:cxn ang="0">
                  <a:pos x="161" y="705"/>
                </a:cxn>
                <a:cxn ang="0">
                  <a:pos x="81" y="669"/>
                </a:cxn>
                <a:cxn ang="0">
                  <a:pos x="66" y="683"/>
                </a:cxn>
                <a:cxn ang="0">
                  <a:pos x="59" y="690"/>
                </a:cxn>
                <a:cxn ang="0">
                  <a:pos x="37" y="712"/>
                </a:cxn>
                <a:cxn ang="0">
                  <a:pos x="22" y="719"/>
                </a:cxn>
                <a:cxn ang="0">
                  <a:pos x="8" y="719"/>
                </a:cxn>
                <a:cxn ang="0">
                  <a:pos x="0" y="705"/>
                </a:cxn>
                <a:cxn ang="0">
                  <a:pos x="0" y="480"/>
                </a:cxn>
                <a:cxn ang="0">
                  <a:pos x="8" y="443"/>
                </a:cxn>
                <a:cxn ang="0">
                  <a:pos x="22" y="436"/>
                </a:cxn>
                <a:cxn ang="0">
                  <a:pos x="37" y="443"/>
                </a:cxn>
                <a:cxn ang="0">
                  <a:pos x="44" y="465"/>
                </a:cxn>
                <a:cxn ang="0">
                  <a:pos x="95" y="603"/>
                </a:cxn>
                <a:cxn ang="0">
                  <a:pos x="198" y="676"/>
                </a:cxn>
                <a:cxn ang="0">
                  <a:pos x="344" y="676"/>
                </a:cxn>
                <a:cxn ang="0">
                  <a:pos x="439" y="603"/>
                </a:cxn>
                <a:cxn ang="0">
                  <a:pos x="432" y="487"/>
                </a:cxn>
                <a:cxn ang="0">
                  <a:pos x="351" y="421"/>
                </a:cxn>
                <a:cxn ang="0">
                  <a:pos x="278" y="400"/>
                </a:cxn>
                <a:cxn ang="0">
                  <a:pos x="190" y="378"/>
                </a:cxn>
                <a:cxn ang="0">
                  <a:pos x="73" y="327"/>
                </a:cxn>
                <a:cxn ang="0">
                  <a:pos x="8" y="247"/>
                </a:cxn>
                <a:cxn ang="0">
                  <a:pos x="8" y="138"/>
                </a:cxn>
                <a:cxn ang="0">
                  <a:pos x="81" y="44"/>
                </a:cxn>
                <a:cxn ang="0">
                  <a:pos x="256" y="0"/>
                </a:cxn>
              </a:cxnLst>
              <a:rect l="0" t="0" r="r" b="b"/>
              <a:pathLst>
                <a:path w="519" h="727">
                  <a:moveTo>
                    <a:pt x="256" y="0"/>
                  </a:moveTo>
                  <a:lnTo>
                    <a:pt x="293" y="0"/>
                  </a:lnTo>
                  <a:lnTo>
                    <a:pt x="344" y="14"/>
                  </a:lnTo>
                  <a:lnTo>
                    <a:pt x="410" y="44"/>
                  </a:lnTo>
                  <a:lnTo>
                    <a:pt x="410" y="36"/>
                  </a:lnTo>
                  <a:lnTo>
                    <a:pt x="424" y="29"/>
                  </a:lnTo>
                  <a:lnTo>
                    <a:pt x="432" y="22"/>
                  </a:lnTo>
                  <a:lnTo>
                    <a:pt x="432" y="22"/>
                  </a:lnTo>
                  <a:lnTo>
                    <a:pt x="446" y="7"/>
                  </a:lnTo>
                  <a:lnTo>
                    <a:pt x="454" y="0"/>
                  </a:lnTo>
                  <a:lnTo>
                    <a:pt x="461" y="0"/>
                  </a:lnTo>
                  <a:lnTo>
                    <a:pt x="468" y="0"/>
                  </a:lnTo>
                  <a:lnTo>
                    <a:pt x="475" y="0"/>
                  </a:lnTo>
                  <a:lnTo>
                    <a:pt x="483" y="7"/>
                  </a:lnTo>
                  <a:lnTo>
                    <a:pt x="483" y="22"/>
                  </a:lnTo>
                  <a:lnTo>
                    <a:pt x="483" y="36"/>
                  </a:lnTo>
                  <a:lnTo>
                    <a:pt x="483" y="196"/>
                  </a:lnTo>
                  <a:lnTo>
                    <a:pt x="483" y="218"/>
                  </a:lnTo>
                  <a:lnTo>
                    <a:pt x="483" y="225"/>
                  </a:lnTo>
                  <a:lnTo>
                    <a:pt x="475" y="232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54" y="232"/>
                  </a:lnTo>
                  <a:lnTo>
                    <a:pt x="446" y="225"/>
                  </a:lnTo>
                  <a:lnTo>
                    <a:pt x="439" y="218"/>
                  </a:lnTo>
                  <a:lnTo>
                    <a:pt x="439" y="189"/>
                  </a:lnTo>
                  <a:lnTo>
                    <a:pt x="432" y="145"/>
                  </a:lnTo>
                  <a:lnTo>
                    <a:pt x="417" y="109"/>
                  </a:lnTo>
                  <a:lnTo>
                    <a:pt x="380" y="65"/>
                  </a:lnTo>
                  <a:lnTo>
                    <a:pt x="329" y="36"/>
                  </a:lnTo>
                  <a:lnTo>
                    <a:pt x="256" y="29"/>
                  </a:lnTo>
                  <a:lnTo>
                    <a:pt x="183" y="36"/>
                  </a:lnTo>
                  <a:lnTo>
                    <a:pt x="139" y="58"/>
                  </a:lnTo>
                  <a:lnTo>
                    <a:pt x="103" y="80"/>
                  </a:lnTo>
                  <a:lnTo>
                    <a:pt x="88" y="116"/>
                  </a:lnTo>
                  <a:lnTo>
                    <a:pt x="81" y="153"/>
                  </a:lnTo>
                  <a:lnTo>
                    <a:pt x="88" y="196"/>
                  </a:lnTo>
                  <a:lnTo>
                    <a:pt x="125" y="232"/>
                  </a:lnTo>
                  <a:lnTo>
                    <a:pt x="169" y="254"/>
                  </a:lnTo>
                  <a:lnTo>
                    <a:pt x="220" y="269"/>
                  </a:lnTo>
                  <a:lnTo>
                    <a:pt x="278" y="276"/>
                  </a:lnTo>
                  <a:lnTo>
                    <a:pt x="337" y="291"/>
                  </a:lnTo>
                  <a:lnTo>
                    <a:pt x="402" y="312"/>
                  </a:lnTo>
                  <a:lnTo>
                    <a:pt x="454" y="356"/>
                  </a:lnTo>
                  <a:lnTo>
                    <a:pt x="483" y="385"/>
                  </a:lnTo>
                  <a:lnTo>
                    <a:pt x="512" y="436"/>
                  </a:lnTo>
                  <a:lnTo>
                    <a:pt x="519" y="509"/>
                  </a:lnTo>
                  <a:lnTo>
                    <a:pt x="512" y="574"/>
                  </a:lnTo>
                  <a:lnTo>
                    <a:pt x="483" y="632"/>
                  </a:lnTo>
                  <a:lnTo>
                    <a:pt x="439" y="676"/>
                  </a:lnTo>
                  <a:lnTo>
                    <a:pt x="366" y="712"/>
                  </a:lnTo>
                  <a:lnTo>
                    <a:pt x="271" y="727"/>
                  </a:lnTo>
                  <a:lnTo>
                    <a:pt x="220" y="719"/>
                  </a:lnTo>
                  <a:lnTo>
                    <a:pt x="161" y="705"/>
                  </a:lnTo>
                  <a:lnTo>
                    <a:pt x="95" y="654"/>
                  </a:lnTo>
                  <a:lnTo>
                    <a:pt x="81" y="669"/>
                  </a:lnTo>
                  <a:lnTo>
                    <a:pt x="66" y="683"/>
                  </a:lnTo>
                  <a:lnTo>
                    <a:pt x="66" y="683"/>
                  </a:lnTo>
                  <a:lnTo>
                    <a:pt x="59" y="690"/>
                  </a:lnTo>
                  <a:lnTo>
                    <a:pt x="59" y="690"/>
                  </a:lnTo>
                  <a:lnTo>
                    <a:pt x="44" y="705"/>
                  </a:lnTo>
                  <a:lnTo>
                    <a:pt x="37" y="712"/>
                  </a:lnTo>
                  <a:lnTo>
                    <a:pt x="30" y="719"/>
                  </a:lnTo>
                  <a:lnTo>
                    <a:pt x="22" y="719"/>
                  </a:lnTo>
                  <a:lnTo>
                    <a:pt x="22" y="727"/>
                  </a:lnTo>
                  <a:lnTo>
                    <a:pt x="8" y="719"/>
                  </a:lnTo>
                  <a:lnTo>
                    <a:pt x="8" y="712"/>
                  </a:lnTo>
                  <a:lnTo>
                    <a:pt x="0" y="705"/>
                  </a:lnTo>
                  <a:lnTo>
                    <a:pt x="0" y="683"/>
                  </a:lnTo>
                  <a:lnTo>
                    <a:pt x="0" y="480"/>
                  </a:lnTo>
                  <a:lnTo>
                    <a:pt x="0" y="458"/>
                  </a:lnTo>
                  <a:lnTo>
                    <a:pt x="8" y="443"/>
                  </a:lnTo>
                  <a:lnTo>
                    <a:pt x="8" y="443"/>
                  </a:lnTo>
                  <a:lnTo>
                    <a:pt x="22" y="436"/>
                  </a:lnTo>
                  <a:lnTo>
                    <a:pt x="30" y="436"/>
                  </a:lnTo>
                  <a:lnTo>
                    <a:pt x="37" y="443"/>
                  </a:lnTo>
                  <a:lnTo>
                    <a:pt x="44" y="450"/>
                  </a:lnTo>
                  <a:lnTo>
                    <a:pt x="44" y="465"/>
                  </a:lnTo>
                  <a:lnTo>
                    <a:pt x="66" y="538"/>
                  </a:lnTo>
                  <a:lnTo>
                    <a:pt x="95" y="603"/>
                  </a:lnTo>
                  <a:lnTo>
                    <a:pt x="139" y="647"/>
                  </a:lnTo>
                  <a:lnTo>
                    <a:pt x="198" y="676"/>
                  </a:lnTo>
                  <a:lnTo>
                    <a:pt x="271" y="690"/>
                  </a:lnTo>
                  <a:lnTo>
                    <a:pt x="344" y="676"/>
                  </a:lnTo>
                  <a:lnTo>
                    <a:pt x="402" y="647"/>
                  </a:lnTo>
                  <a:lnTo>
                    <a:pt x="439" y="603"/>
                  </a:lnTo>
                  <a:lnTo>
                    <a:pt x="446" y="545"/>
                  </a:lnTo>
                  <a:lnTo>
                    <a:pt x="432" y="487"/>
                  </a:lnTo>
                  <a:lnTo>
                    <a:pt x="395" y="443"/>
                  </a:lnTo>
                  <a:lnTo>
                    <a:pt x="351" y="421"/>
                  </a:lnTo>
                  <a:lnTo>
                    <a:pt x="307" y="407"/>
                  </a:lnTo>
                  <a:lnTo>
                    <a:pt x="278" y="400"/>
                  </a:lnTo>
                  <a:lnTo>
                    <a:pt x="278" y="400"/>
                  </a:lnTo>
                  <a:lnTo>
                    <a:pt x="190" y="378"/>
                  </a:lnTo>
                  <a:lnTo>
                    <a:pt x="125" y="356"/>
                  </a:lnTo>
                  <a:lnTo>
                    <a:pt x="73" y="327"/>
                  </a:lnTo>
                  <a:lnTo>
                    <a:pt x="37" y="291"/>
                  </a:lnTo>
                  <a:lnTo>
                    <a:pt x="8" y="247"/>
                  </a:lnTo>
                  <a:lnTo>
                    <a:pt x="0" y="189"/>
                  </a:lnTo>
                  <a:lnTo>
                    <a:pt x="8" y="138"/>
                  </a:lnTo>
                  <a:lnTo>
                    <a:pt x="37" y="87"/>
                  </a:lnTo>
                  <a:lnTo>
                    <a:pt x="81" y="44"/>
                  </a:lnTo>
                  <a:lnTo>
                    <a:pt x="154" y="7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62"/>
            <p:cNvSpPr>
              <a:spLocks noEditPoints="1"/>
            </p:cNvSpPr>
            <p:nvPr/>
          </p:nvSpPr>
          <p:spPr bwMode="auto">
            <a:xfrm>
              <a:off x="21857" y="4040"/>
              <a:ext cx="716" cy="727"/>
            </a:xfrm>
            <a:custGeom>
              <a:avLst/>
              <a:gdLst/>
              <a:ahLst/>
              <a:cxnLst>
                <a:cxn ang="0">
                  <a:pos x="336" y="341"/>
                </a:cxn>
                <a:cxn ang="0">
                  <a:pos x="190" y="414"/>
                </a:cxn>
                <a:cxn ang="0">
                  <a:pos x="124" y="509"/>
                </a:cxn>
                <a:cxn ang="0">
                  <a:pos x="131" y="610"/>
                </a:cxn>
                <a:cxn ang="0">
                  <a:pos x="212" y="676"/>
                </a:cxn>
                <a:cxn ang="0">
                  <a:pos x="314" y="683"/>
                </a:cxn>
                <a:cxn ang="0">
                  <a:pos x="402" y="618"/>
                </a:cxn>
                <a:cxn ang="0">
                  <a:pos x="453" y="487"/>
                </a:cxn>
                <a:cxn ang="0">
                  <a:pos x="285" y="0"/>
                </a:cxn>
                <a:cxn ang="0">
                  <a:pos x="438" y="36"/>
                </a:cxn>
                <a:cxn ang="0">
                  <a:pos x="541" y="145"/>
                </a:cxn>
                <a:cxn ang="0">
                  <a:pos x="563" y="269"/>
                </a:cxn>
                <a:cxn ang="0">
                  <a:pos x="563" y="596"/>
                </a:cxn>
                <a:cxn ang="0">
                  <a:pos x="563" y="618"/>
                </a:cxn>
                <a:cxn ang="0">
                  <a:pos x="577" y="639"/>
                </a:cxn>
                <a:cxn ang="0">
                  <a:pos x="599" y="661"/>
                </a:cxn>
                <a:cxn ang="0">
                  <a:pos x="628" y="669"/>
                </a:cxn>
                <a:cxn ang="0">
                  <a:pos x="643" y="661"/>
                </a:cxn>
                <a:cxn ang="0">
                  <a:pos x="665" y="639"/>
                </a:cxn>
                <a:cxn ang="0">
                  <a:pos x="672" y="596"/>
                </a:cxn>
                <a:cxn ang="0">
                  <a:pos x="672" y="480"/>
                </a:cxn>
                <a:cxn ang="0">
                  <a:pos x="716" y="567"/>
                </a:cxn>
                <a:cxn ang="0">
                  <a:pos x="680" y="676"/>
                </a:cxn>
                <a:cxn ang="0">
                  <a:pos x="614" y="712"/>
                </a:cxn>
                <a:cxn ang="0">
                  <a:pos x="533" y="705"/>
                </a:cxn>
                <a:cxn ang="0">
                  <a:pos x="475" y="632"/>
                </a:cxn>
                <a:cxn ang="0">
                  <a:pos x="460" y="589"/>
                </a:cxn>
                <a:cxn ang="0">
                  <a:pos x="387" y="683"/>
                </a:cxn>
                <a:cxn ang="0">
                  <a:pos x="256" y="727"/>
                </a:cxn>
                <a:cxn ang="0">
                  <a:pos x="124" y="705"/>
                </a:cxn>
                <a:cxn ang="0">
                  <a:pos x="15" y="625"/>
                </a:cxn>
                <a:cxn ang="0">
                  <a:pos x="7" y="501"/>
                </a:cxn>
                <a:cxn ang="0">
                  <a:pos x="80" y="400"/>
                </a:cxn>
                <a:cxn ang="0">
                  <a:pos x="263" y="320"/>
                </a:cxn>
                <a:cxn ang="0">
                  <a:pos x="453" y="291"/>
                </a:cxn>
                <a:cxn ang="0">
                  <a:pos x="438" y="160"/>
                </a:cxn>
                <a:cxn ang="0">
                  <a:pos x="373" y="65"/>
                </a:cxn>
                <a:cxn ang="0">
                  <a:pos x="278" y="36"/>
                </a:cxn>
                <a:cxn ang="0">
                  <a:pos x="161" y="65"/>
                </a:cxn>
                <a:cxn ang="0">
                  <a:pos x="139" y="109"/>
                </a:cxn>
                <a:cxn ang="0">
                  <a:pos x="175" y="131"/>
                </a:cxn>
                <a:cxn ang="0">
                  <a:pos x="190" y="160"/>
                </a:cxn>
                <a:cxn ang="0">
                  <a:pos x="190" y="182"/>
                </a:cxn>
                <a:cxn ang="0">
                  <a:pos x="175" y="225"/>
                </a:cxn>
                <a:cxn ang="0">
                  <a:pos x="139" y="247"/>
                </a:cxn>
                <a:cxn ang="0">
                  <a:pos x="95" y="247"/>
                </a:cxn>
                <a:cxn ang="0">
                  <a:pos x="58" y="225"/>
                </a:cxn>
                <a:cxn ang="0">
                  <a:pos x="44" y="174"/>
                </a:cxn>
                <a:cxn ang="0">
                  <a:pos x="117" y="51"/>
                </a:cxn>
                <a:cxn ang="0">
                  <a:pos x="285" y="0"/>
                </a:cxn>
              </a:cxnLst>
              <a:rect l="0" t="0" r="r" b="b"/>
              <a:pathLst>
                <a:path w="716" h="727">
                  <a:moveTo>
                    <a:pt x="453" y="327"/>
                  </a:moveTo>
                  <a:lnTo>
                    <a:pt x="336" y="341"/>
                  </a:lnTo>
                  <a:lnTo>
                    <a:pt x="248" y="371"/>
                  </a:lnTo>
                  <a:lnTo>
                    <a:pt x="190" y="414"/>
                  </a:lnTo>
                  <a:lnTo>
                    <a:pt x="146" y="458"/>
                  </a:lnTo>
                  <a:lnTo>
                    <a:pt x="124" y="509"/>
                  </a:lnTo>
                  <a:lnTo>
                    <a:pt x="124" y="552"/>
                  </a:lnTo>
                  <a:lnTo>
                    <a:pt x="131" y="610"/>
                  </a:lnTo>
                  <a:lnTo>
                    <a:pt x="161" y="654"/>
                  </a:lnTo>
                  <a:lnTo>
                    <a:pt x="212" y="676"/>
                  </a:lnTo>
                  <a:lnTo>
                    <a:pt x="263" y="690"/>
                  </a:lnTo>
                  <a:lnTo>
                    <a:pt x="314" y="683"/>
                  </a:lnTo>
                  <a:lnTo>
                    <a:pt x="358" y="661"/>
                  </a:lnTo>
                  <a:lnTo>
                    <a:pt x="402" y="618"/>
                  </a:lnTo>
                  <a:lnTo>
                    <a:pt x="438" y="567"/>
                  </a:lnTo>
                  <a:lnTo>
                    <a:pt x="453" y="487"/>
                  </a:lnTo>
                  <a:lnTo>
                    <a:pt x="453" y="327"/>
                  </a:lnTo>
                  <a:close/>
                  <a:moveTo>
                    <a:pt x="285" y="0"/>
                  </a:moveTo>
                  <a:lnTo>
                    <a:pt x="358" y="7"/>
                  </a:lnTo>
                  <a:lnTo>
                    <a:pt x="438" y="36"/>
                  </a:lnTo>
                  <a:lnTo>
                    <a:pt x="504" y="87"/>
                  </a:lnTo>
                  <a:lnTo>
                    <a:pt x="541" y="145"/>
                  </a:lnTo>
                  <a:lnTo>
                    <a:pt x="555" y="203"/>
                  </a:lnTo>
                  <a:lnTo>
                    <a:pt x="563" y="269"/>
                  </a:lnTo>
                  <a:lnTo>
                    <a:pt x="563" y="589"/>
                  </a:lnTo>
                  <a:lnTo>
                    <a:pt x="563" y="596"/>
                  </a:lnTo>
                  <a:lnTo>
                    <a:pt x="563" y="603"/>
                  </a:lnTo>
                  <a:lnTo>
                    <a:pt x="563" y="618"/>
                  </a:lnTo>
                  <a:lnTo>
                    <a:pt x="570" y="632"/>
                  </a:lnTo>
                  <a:lnTo>
                    <a:pt x="577" y="639"/>
                  </a:lnTo>
                  <a:lnTo>
                    <a:pt x="585" y="654"/>
                  </a:lnTo>
                  <a:lnTo>
                    <a:pt x="599" y="661"/>
                  </a:lnTo>
                  <a:lnTo>
                    <a:pt x="621" y="669"/>
                  </a:lnTo>
                  <a:lnTo>
                    <a:pt x="628" y="669"/>
                  </a:lnTo>
                  <a:lnTo>
                    <a:pt x="636" y="661"/>
                  </a:lnTo>
                  <a:lnTo>
                    <a:pt x="643" y="661"/>
                  </a:lnTo>
                  <a:lnTo>
                    <a:pt x="650" y="647"/>
                  </a:lnTo>
                  <a:lnTo>
                    <a:pt x="665" y="639"/>
                  </a:lnTo>
                  <a:lnTo>
                    <a:pt x="665" y="618"/>
                  </a:lnTo>
                  <a:lnTo>
                    <a:pt x="672" y="596"/>
                  </a:lnTo>
                  <a:lnTo>
                    <a:pt x="672" y="567"/>
                  </a:lnTo>
                  <a:lnTo>
                    <a:pt x="672" y="480"/>
                  </a:lnTo>
                  <a:lnTo>
                    <a:pt x="716" y="480"/>
                  </a:lnTo>
                  <a:lnTo>
                    <a:pt x="716" y="567"/>
                  </a:lnTo>
                  <a:lnTo>
                    <a:pt x="702" y="632"/>
                  </a:lnTo>
                  <a:lnTo>
                    <a:pt x="680" y="676"/>
                  </a:lnTo>
                  <a:lnTo>
                    <a:pt x="643" y="698"/>
                  </a:lnTo>
                  <a:lnTo>
                    <a:pt x="614" y="712"/>
                  </a:lnTo>
                  <a:lnTo>
                    <a:pt x="585" y="719"/>
                  </a:lnTo>
                  <a:lnTo>
                    <a:pt x="533" y="705"/>
                  </a:lnTo>
                  <a:lnTo>
                    <a:pt x="497" y="676"/>
                  </a:lnTo>
                  <a:lnTo>
                    <a:pt x="475" y="632"/>
                  </a:lnTo>
                  <a:lnTo>
                    <a:pt x="460" y="589"/>
                  </a:lnTo>
                  <a:lnTo>
                    <a:pt x="460" y="589"/>
                  </a:lnTo>
                  <a:lnTo>
                    <a:pt x="431" y="639"/>
                  </a:lnTo>
                  <a:lnTo>
                    <a:pt x="387" y="683"/>
                  </a:lnTo>
                  <a:lnTo>
                    <a:pt x="329" y="712"/>
                  </a:lnTo>
                  <a:lnTo>
                    <a:pt x="256" y="727"/>
                  </a:lnTo>
                  <a:lnTo>
                    <a:pt x="190" y="719"/>
                  </a:lnTo>
                  <a:lnTo>
                    <a:pt x="124" y="705"/>
                  </a:lnTo>
                  <a:lnTo>
                    <a:pt x="58" y="669"/>
                  </a:lnTo>
                  <a:lnTo>
                    <a:pt x="15" y="625"/>
                  </a:lnTo>
                  <a:lnTo>
                    <a:pt x="0" y="559"/>
                  </a:lnTo>
                  <a:lnTo>
                    <a:pt x="7" y="501"/>
                  </a:lnTo>
                  <a:lnTo>
                    <a:pt x="36" y="450"/>
                  </a:lnTo>
                  <a:lnTo>
                    <a:pt x="80" y="400"/>
                  </a:lnTo>
                  <a:lnTo>
                    <a:pt x="153" y="349"/>
                  </a:lnTo>
                  <a:lnTo>
                    <a:pt x="263" y="320"/>
                  </a:lnTo>
                  <a:lnTo>
                    <a:pt x="358" y="298"/>
                  </a:lnTo>
                  <a:lnTo>
                    <a:pt x="453" y="291"/>
                  </a:lnTo>
                  <a:lnTo>
                    <a:pt x="453" y="240"/>
                  </a:lnTo>
                  <a:lnTo>
                    <a:pt x="438" y="160"/>
                  </a:lnTo>
                  <a:lnTo>
                    <a:pt x="417" y="102"/>
                  </a:lnTo>
                  <a:lnTo>
                    <a:pt x="373" y="65"/>
                  </a:lnTo>
                  <a:lnTo>
                    <a:pt x="329" y="44"/>
                  </a:lnTo>
                  <a:lnTo>
                    <a:pt x="278" y="36"/>
                  </a:lnTo>
                  <a:lnTo>
                    <a:pt x="226" y="44"/>
                  </a:lnTo>
                  <a:lnTo>
                    <a:pt x="161" y="65"/>
                  </a:lnTo>
                  <a:lnTo>
                    <a:pt x="110" y="109"/>
                  </a:lnTo>
                  <a:lnTo>
                    <a:pt x="139" y="109"/>
                  </a:lnTo>
                  <a:lnTo>
                    <a:pt x="161" y="116"/>
                  </a:lnTo>
                  <a:lnTo>
                    <a:pt x="175" y="131"/>
                  </a:lnTo>
                  <a:lnTo>
                    <a:pt x="183" y="145"/>
                  </a:lnTo>
                  <a:lnTo>
                    <a:pt x="190" y="160"/>
                  </a:lnTo>
                  <a:lnTo>
                    <a:pt x="190" y="167"/>
                  </a:lnTo>
                  <a:lnTo>
                    <a:pt x="190" y="182"/>
                  </a:lnTo>
                  <a:lnTo>
                    <a:pt x="190" y="203"/>
                  </a:lnTo>
                  <a:lnTo>
                    <a:pt x="175" y="225"/>
                  </a:lnTo>
                  <a:lnTo>
                    <a:pt x="161" y="240"/>
                  </a:lnTo>
                  <a:lnTo>
                    <a:pt x="139" y="247"/>
                  </a:lnTo>
                  <a:lnTo>
                    <a:pt x="117" y="254"/>
                  </a:lnTo>
                  <a:lnTo>
                    <a:pt x="95" y="247"/>
                  </a:lnTo>
                  <a:lnTo>
                    <a:pt x="73" y="240"/>
                  </a:lnTo>
                  <a:lnTo>
                    <a:pt x="58" y="225"/>
                  </a:lnTo>
                  <a:lnTo>
                    <a:pt x="51" y="203"/>
                  </a:lnTo>
                  <a:lnTo>
                    <a:pt x="44" y="174"/>
                  </a:lnTo>
                  <a:lnTo>
                    <a:pt x="66" y="109"/>
                  </a:lnTo>
                  <a:lnTo>
                    <a:pt x="117" y="51"/>
                  </a:lnTo>
                  <a:lnTo>
                    <a:pt x="190" y="14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3"/>
            <p:cNvSpPr>
              <a:spLocks noEditPoints="1"/>
            </p:cNvSpPr>
            <p:nvPr/>
          </p:nvSpPr>
          <p:spPr bwMode="auto">
            <a:xfrm>
              <a:off x="22639" y="3655"/>
              <a:ext cx="782" cy="1112"/>
            </a:xfrm>
            <a:custGeom>
              <a:avLst/>
              <a:gdLst/>
              <a:ahLst/>
              <a:cxnLst>
                <a:cxn ang="0">
                  <a:pos x="402" y="429"/>
                </a:cxn>
                <a:cxn ang="0">
                  <a:pos x="300" y="479"/>
                </a:cxn>
                <a:cxn ang="0">
                  <a:pos x="241" y="545"/>
                </a:cxn>
                <a:cxn ang="0">
                  <a:pos x="234" y="559"/>
                </a:cxn>
                <a:cxn ang="0">
                  <a:pos x="234" y="588"/>
                </a:cxn>
                <a:cxn ang="0">
                  <a:pos x="234" y="915"/>
                </a:cxn>
                <a:cxn ang="0">
                  <a:pos x="234" y="937"/>
                </a:cxn>
                <a:cxn ang="0">
                  <a:pos x="241" y="959"/>
                </a:cxn>
                <a:cxn ang="0">
                  <a:pos x="300" y="1032"/>
                </a:cxn>
                <a:cxn ang="0">
                  <a:pos x="424" y="1075"/>
                </a:cxn>
                <a:cxn ang="0">
                  <a:pos x="563" y="1017"/>
                </a:cxn>
                <a:cxn ang="0">
                  <a:pos x="636" y="894"/>
                </a:cxn>
                <a:cxn ang="0">
                  <a:pos x="650" y="748"/>
                </a:cxn>
                <a:cxn ang="0">
                  <a:pos x="636" y="603"/>
                </a:cxn>
                <a:cxn ang="0">
                  <a:pos x="563" y="479"/>
                </a:cxn>
                <a:cxn ang="0">
                  <a:pos x="439" y="429"/>
                </a:cxn>
                <a:cxn ang="0">
                  <a:pos x="227" y="494"/>
                </a:cxn>
                <a:cxn ang="0">
                  <a:pos x="227" y="494"/>
                </a:cxn>
                <a:cxn ang="0">
                  <a:pos x="256" y="465"/>
                </a:cxn>
                <a:cxn ang="0">
                  <a:pos x="365" y="407"/>
                </a:cxn>
                <a:cxn ang="0">
                  <a:pos x="548" y="414"/>
                </a:cxn>
                <a:cxn ang="0">
                  <a:pos x="716" y="538"/>
                </a:cxn>
                <a:cxn ang="0">
                  <a:pos x="782" y="748"/>
                </a:cxn>
                <a:cxn ang="0">
                  <a:pos x="716" y="966"/>
                </a:cxn>
                <a:cxn ang="0">
                  <a:pos x="541" y="1090"/>
                </a:cxn>
                <a:cxn ang="0">
                  <a:pos x="351" y="1097"/>
                </a:cxn>
                <a:cxn ang="0">
                  <a:pos x="248" y="1024"/>
                </a:cxn>
                <a:cxn ang="0">
                  <a:pos x="197" y="1024"/>
                </a:cxn>
                <a:cxn ang="0">
                  <a:pos x="175" y="1068"/>
                </a:cxn>
                <a:cxn ang="0">
                  <a:pos x="161" y="1090"/>
                </a:cxn>
                <a:cxn ang="0">
                  <a:pos x="124" y="1090"/>
                </a:cxn>
                <a:cxn ang="0">
                  <a:pos x="117" y="101"/>
                </a:cxn>
                <a:cxn ang="0">
                  <a:pos x="66" y="65"/>
                </a:cxn>
                <a:cxn ang="0">
                  <a:pos x="0" y="14"/>
                </a:cxn>
              </a:cxnLst>
              <a:rect l="0" t="0" r="r" b="b"/>
              <a:pathLst>
                <a:path w="782" h="1112">
                  <a:moveTo>
                    <a:pt x="439" y="429"/>
                  </a:moveTo>
                  <a:lnTo>
                    <a:pt x="402" y="429"/>
                  </a:lnTo>
                  <a:lnTo>
                    <a:pt x="351" y="443"/>
                  </a:lnTo>
                  <a:lnTo>
                    <a:pt x="300" y="479"/>
                  </a:lnTo>
                  <a:lnTo>
                    <a:pt x="248" y="530"/>
                  </a:lnTo>
                  <a:lnTo>
                    <a:pt x="241" y="545"/>
                  </a:lnTo>
                  <a:lnTo>
                    <a:pt x="234" y="552"/>
                  </a:lnTo>
                  <a:lnTo>
                    <a:pt x="234" y="559"/>
                  </a:lnTo>
                  <a:lnTo>
                    <a:pt x="234" y="574"/>
                  </a:lnTo>
                  <a:lnTo>
                    <a:pt x="234" y="588"/>
                  </a:lnTo>
                  <a:lnTo>
                    <a:pt x="234" y="915"/>
                  </a:lnTo>
                  <a:lnTo>
                    <a:pt x="234" y="915"/>
                  </a:lnTo>
                  <a:lnTo>
                    <a:pt x="234" y="930"/>
                  </a:lnTo>
                  <a:lnTo>
                    <a:pt x="234" y="937"/>
                  </a:lnTo>
                  <a:lnTo>
                    <a:pt x="234" y="944"/>
                  </a:lnTo>
                  <a:lnTo>
                    <a:pt x="241" y="959"/>
                  </a:lnTo>
                  <a:lnTo>
                    <a:pt x="256" y="974"/>
                  </a:lnTo>
                  <a:lnTo>
                    <a:pt x="300" y="1032"/>
                  </a:lnTo>
                  <a:lnTo>
                    <a:pt x="358" y="1061"/>
                  </a:lnTo>
                  <a:lnTo>
                    <a:pt x="424" y="1075"/>
                  </a:lnTo>
                  <a:lnTo>
                    <a:pt x="497" y="1061"/>
                  </a:lnTo>
                  <a:lnTo>
                    <a:pt x="563" y="1017"/>
                  </a:lnTo>
                  <a:lnTo>
                    <a:pt x="599" y="974"/>
                  </a:lnTo>
                  <a:lnTo>
                    <a:pt x="636" y="894"/>
                  </a:lnTo>
                  <a:lnTo>
                    <a:pt x="650" y="821"/>
                  </a:lnTo>
                  <a:lnTo>
                    <a:pt x="650" y="748"/>
                  </a:lnTo>
                  <a:lnTo>
                    <a:pt x="650" y="676"/>
                  </a:lnTo>
                  <a:lnTo>
                    <a:pt x="636" y="603"/>
                  </a:lnTo>
                  <a:lnTo>
                    <a:pt x="607" y="530"/>
                  </a:lnTo>
                  <a:lnTo>
                    <a:pt x="563" y="479"/>
                  </a:lnTo>
                  <a:lnTo>
                    <a:pt x="504" y="443"/>
                  </a:lnTo>
                  <a:lnTo>
                    <a:pt x="439" y="429"/>
                  </a:lnTo>
                  <a:close/>
                  <a:moveTo>
                    <a:pt x="227" y="0"/>
                  </a:moveTo>
                  <a:lnTo>
                    <a:pt x="227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56" y="465"/>
                  </a:lnTo>
                  <a:lnTo>
                    <a:pt x="300" y="436"/>
                  </a:lnTo>
                  <a:lnTo>
                    <a:pt x="365" y="407"/>
                  </a:lnTo>
                  <a:lnTo>
                    <a:pt x="446" y="392"/>
                  </a:lnTo>
                  <a:lnTo>
                    <a:pt x="548" y="414"/>
                  </a:lnTo>
                  <a:lnTo>
                    <a:pt x="643" y="465"/>
                  </a:lnTo>
                  <a:lnTo>
                    <a:pt x="716" y="538"/>
                  </a:lnTo>
                  <a:lnTo>
                    <a:pt x="767" y="639"/>
                  </a:lnTo>
                  <a:lnTo>
                    <a:pt x="782" y="748"/>
                  </a:lnTo>
                  <a:lnTo>
                    <a:pt x="767" y="865"/>
                  </a:lnTo>
                  <a:lnTo>
                    <a:pt x="716" y="966"/>
                  </a:lnTo>
                  <a:lnTo>
                    <a:pt x="636" y="1039"/>
                  </a:lnTo>
                  <a:lnTo>
                    <a:pt x="541" y="1090"/>
                  </a:lnTo>
                  <a:lnTo>
                    <a:pt x="431" y="1112"/>
                  </a:lnTo>
                  <a:lnTo>
                    <a:pt x="351" y="1097"/>
                  </a:lnTo>
                  <a:lnTo>
                    <a:pt x="292" y="1061"/>
                  </a:lnTo>
                  <a:lnTo>
                    <a:pt x="248" y="1024"/>
                  </a:lnTo>
                  <a:lnTo>
                    <a:pt x="219" y="995"/>
                  </a:lnTo>
                  <a:lnTo>
                    <a:pt x="197" y="1024"/>
                  </a:lnTo>
                  <a:lnTo>
                    <a:pt x="183" y="1054"/>
                  </a:lnTo>
                  <a:lnTo>
                    <a:pt x="175" y="1068"/>
                  </a:lnTo>
                  <a:lnTo>
                    <a:pt x="168" y="1083"/>
                  </a:lnTo>
                  <a:lnTo>
                    <a:pt x="161" y="1090"/>
                  </a:lnTo>
                  <a:lnTo>
                    <a:pt x="161" y="1090"/>
                  </a:lnTo>
                  <a:lnTo>
                    <a:pt x="124" y="1090"/>
                  </a:lnTo>
                  <a:lnTo>
                    <a:pt x="124" y="152"/>
                  </a:lnTo>
                  <a:lnTo>
                    <a:pt x="117" y="101"/>
                  </a:lnTo>
                  <a:lnTo>
                    <a:pt x="102" y="80"/>
                  </a:lnTo>
                  <a:lnTo>
                    <a:pt x="66" y="65"/>
                  </a:lnTo>
                  <a:lnTo>
                    <a:pt x="0" y="58"/>
                  </a:lnTo>
                  <a:lnTo>
                    <a:pt x="0" y="14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4"/>
            <p:cNvSpPr>
              <a:spLocks/>
            </p:cNvSpPr>
            <p:nvPr/>
          </p:nvSpPr>
          <p:spPr bwMode="auto">
            <a:xfrm>
              <a:off x="23531" y="3655"/>
              <a:ext cx="351" cy="1090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974"/>
                </a:cxn>
                <a:cxn ang="0">
                  <a:pos x="234" y="1017"/>
                </a:cxn>
                <a:cxn ang="0">
                  <a:pos x="270" y="1039"/>
                </a:cxn>
                <a:cxn ang="0">
                  <a:pos x="351" y="1039"/>
                </a:cxn>
                <a:cxn ang="0">
                  <a:pos x="351" y="1090"/>
                </a:cxn>
                <a:cxn ang="0">
                  <a:pos x="285" y="1090"/>
                </a:cxn>
                <a:cxn ang="0">
                  <a:pos x="226" y="1090"/>
                </a:cxn>
                <a:cxn ang="0">
                  <a:pos x="175" y="1083"/>
                </a:cxn>
                <a:cxn ang="0">
                  <a:pos x="124" y="1090"/>
                </a:cxn>
                <a:cxn ang="0">
                  <a:pos x="58" y="1090"/>
                </a:cxn>
                <a:cxn ang="0">
                  <a:pos x="0" y="1090"/>
                </a:cxn>
                <a:cxn ang="0">
                  <a:pos x="0" y="1039"/>
                </a:cxn>
                <a:cxn ang="0">
                  <a:pos x="58" y="1039"/>
                </a:cxn>
                <a:cxn ang="0">
                  <a:pos x="102" y="1032"/>
                </a:cxn>
                <a:cxn ang="0">
                  <a:pos x="117" y="1010"/>
                </a:cxn>
                <a:cxn ang="0">
                  <a:pos x="124" y="974"/>
                </a:cxn>
                <a:cxn ang="0">
                  <a:pos x="124" y="152"/>
                </a:cxn>
                <a:cxn ang="0">
                  <a:pos x="117" y="101"/>
                </a:cxn>
                <a:cxn ang="0">
                  <a:pos x="102" y="80"/>
                </a:cxn>
                <a:cxn ang="0">
                  <a:pos x="65" y="65"/>
                </a:cxn>
                <a:cxn ang="0">
                  <a:pos x="0" y="58"/>
                </a:cxn>
                <a:cxn ang="0">
                  <a:pos x="0" y="14"/>
                </a:cxn>
                <a:cxn ang="0">
                  <a:pos x="226" y="0"/>
                </a:cxn>
              </a:cxnLst>
              <a:rect l="0" t="0" r="r" b="b"/>
              <a:pathLst>
                <a:path w="351" h="1090">
                  <a:moveTo>
                    <a:pt x="226" y="0"/>
                  </a:moveTo>
                  <a:lnTo>
                    <a:pt x="226" y="974"/>
                  </a:lnTo>
                  <a:lnTo>
                    <a:pt x="234" y="1017"/>
                  </a:lnTo>
                  <a:lnTo>
                    <a:pt x="270" y="1039"/>
                  </a:lnTo>
                  <a:lnTo>
                    <a:pt x="351" y="1039"/>
                  </a:lnTo>
                  <a:lnTo>
                    <a:pt x="351" y="1090"/>
                  </a:lnTo>
                  <a:lnTo>
                    <a:pt x="285" y="1090"/>
                  </a:lnTo>
                  <a:lnTo>
                    <a:pt x="226" y="1090"/>
                  </a:lnTo>
                  <a:lnTo>
                    <a:pt x="175" y="1083"/>
                  </a:lnTo>
                  <a:lnTo>
                    <a:pt x="124" y="1090"/>
                  </a:lnTo>
                  <a:lnTo>
                    <a:pt x="58" y="1090"/>
                  </a:lnTo>
                  <a:lnTo>
                    <a:pt x="0" y="1090"/>
                  </a:lnTo>
                  <a:lnTo>
                    <a:pt x="0" y="1039"/>
                  </a:lnTo>
                  <a:lnTo>
                    <a:pt x="58" y="1039"/>
                  </a:lnTo>
                  <a:lnTo>
                    <a:pt x="102" y="1032"/>
                  </a:lnTo>
                  <a:lnTo>
                    <a:pt x="117" y="1010"/>
                  </a:lnTo>
                  <a:lnTo>
                    <a:pt x="124" y="974"/>
                  </a:lnTo>
                  <a:lnTo>
                    <a:pt x="124" y="152"/>
                  </a:lnTo>
                  <a:lnTo>
                    <a:pt x="117" y="101"/>
                  </a:lnTo>
                  <a:lnTo>
                    <a:pt x="102" y="80"/>
                  </a:lnTo>
                  <a:lnTo>
                    <a:pt x="65" y="65"/>
                  </a:lnTo>
                  <a:lnTo>
                    <a:pt x="0" y="58"/>
                  </a:lnTo>
                  <a:lnTo>
                    <a:pt x="0" y="14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65"/>
            <p:cNvSpPr>
              <a:spLocks noEditPoints="1"/>
            </p:cNvSpPr>
            <p:nvPr/>
          </p:nvSpPr>
          <p:spPr bwMode="auto">
            <a:xfrm>
              <a:off x="23962" y="4040"/>
              <a:ext cx="614" cy="727"/>
            </a:xfrm>
            <a:custGeom>
              <a:avLst/>
              <a:gdLst/>
              <a:ahLst/>
              <a:cxnLst>
                <a:cxn ang="0">
                  <a:pos x="292" y="36"/>
                </a:cxn>
                <a:cxn ang="0">
                  <a:pos x="212" y="80"/>
                </a:cxn>
                <a:cxn ang="0">
                  <a:pos x="146" y="203"/>
                </a:cxn>
                <a:cxn ang="0">
                  <a:pos x="504" y="312"/>
                </a:cxn>
                <a:cxn ang="0">
                  <a:pos x="504" y="225"/>
                </a:cxn>
                <a:cxn ang="0">
                  <a:pos x="468" y="123"/>
                </a:cxn>
                <a:cxn ang="0">
                  <a:pos x="387" y="44"/>
                </a:cxn>
                <a:cxn ang="0">
                  <a:pos x="329" y="0"/>
                </a:cxn>
                <a:cxn ang="0">
                  <a:pos x="490" y="44"/>
                </a:cxn>
                <a:cxn ang="0">
                  <a:pos x="585" y="160"/>
                </a:cxn>
                <a:cxn ang="0">
                  <a:pos x="614" y="312"/>
                </a:cxn>
                <a:cxn ang="0">
                  <a:pos x="607" y="334"/>
                </a:cxn>
                <a:cxn ang="0">
                  <a:pos x="570" y="341"/>
                </a:cxn>
                <a:cxn ang="0">
                  <a:pos x="131" y="341"/>
                </a:cxn>
                <a:cxn ang="0">
                  <a:pos x="146" y="494"/>
                </a:cxn>
                <a:cxn ang="0">
                  <a:pos x="219" y="632"/>
                </a:cxn>
                <a:cxn ang="0">
                  <a:pos x="358" y="683"/>
                </a:cxn>
                <a:cxn ang="0">
                  <a:pos x="409" y="676"/>
                </a:cxn>
                <a:cxn ang="0">
                  <a:pos x="497" y="639"/>
                </a:cxn>
                <a:cxn ang="0">
                  <a:pos x="570" y="523"/>
                </a:cxn>
                <a:cxn ang="0">
                  <a:pos x="577" y="509"/>
                </a:cxn>
                <a:cxn ang="0">
                  <a:pos x="592" y="501"/>
                </a:cxn>
                <a:cxn ang="0">
                  <a:pos x="607" y="501"/>
                </a:cxn>
                <a:cxn ang="0">
                  <a:pos x="614" y="516"/>
                </a:cxn>
                <a:cxn ang="0">
                  <a:pos x="585" y="581"/>
                </a:cxn>
                <a:cxn ang="0">
                  <a:pos x="504" y="676"/>
                </a:cxn>
                <a:cxn ang="0">
                  <a:pos x="351" y="727"/>
                </a:cxn>
                <a:cxn ang="0">
                  <a:pos x="146" y="654"/>
                </a:cxn>
                <a:cxn ang="0">
                  <a:pos x="15" y="480"/>
                </a:cxn>
                <a:cxn ang="0">
                  <a:pos x="15" y="247"/>
                </a:cxn>
                <a:cxn ang="0">
                  <a:pos x="131" y="65"/>
                </a:cxn>
                <a:cxn ang="0">
                  <a:pos x="329" y="0"/>
                </a:cxn>
              </a:cxnLst>
              <a:rect l="0" t="0" r="r" b="b"/>
              <a:pathLst>
                <a:path w="614" h="727">
                  <a:moveTo>
                    <a:pt x="329" y="36"/>
                  </a:moveTo>
                  <a:lnTo>
                    <a:pt x="292" y="36"/>
                  </a:lnTo>
                  <a:lnTo>
                    <a:pt x="256" y="51"/>
                  </a:lnTo>
                  <a:lnTo>
                    <a:pt x="212" y="80"/>
                  </a:lnTo>
                  <a:lnTo>
                    <a:pt x="175" y="131"/>
                  </a:lnTo>
                  <a:lnTo>
                    <a:pt x="146" y="203"/>
                  </a:lnTo>
                  <a:lnTo>
                    <a:pt x="131" y="312"/>
                  </a:lnTo>
                  <a:lnTo>
                    <a:pt x="504" y="312"/>
                  </a:lnTo>
                  <a:lnTo>
                    <a:pt x="504" y="276"/>
                  </a:lnTo>
                  <a:lnTo>
                    <a:pt x="504" y="225"/>
                  </a:lnTo>
                  <a:lnTo>
                    <a:pt x="490" y="174"/>
                  </a:lnTo>
                  <a:lnTo>
                    <a:pt x="468" y="123"/>
                  </a:lnTo>
                  <a:lnTo>
                    <a:pt x="438" y="80"/>
                  </a:lnTo>
                  <a:lnTo>
                    <a:pt x="387" y="44"/>
                  </a:lnTo>
                  <a:lnTo>
                    <a:pt x="329" y="36"/>
                  </a:lnTo>
                  <a:close/>
                  <a:moveTo>
                    <a:pt x="329" y="0"/>
                  </a:moveTo>
                  <a:lnTo>
                    <a:pt x="417" y="7"/>
                  </a:lnTo>
                  <a:lnTo>
                    <a:pt x="490" y="44"/>
                  </a:lnTo>
                  <a:lnTo>
                    <a:pt x="548" y="94"/>
                  </a:lnTo>
                  <a:lnTo>
                    <a:pt x="585" y="160"/>
                  </a:lnTo>
                  <a:lnTo>
                    <a:pt x="607" y="232"/>
                  </a:lnTo>
                  <a:lnTo>
                    <a:pt x="614" y="312"/>
                  </a:lnTo>
                  <a:lnTo>
                    <a:pt x="614" y="327"/>
                  </a:lnTo>
                  <a:lnTo>
                    <a:pt x="607" y="334"/>
                  </a:lnTo>
                  <a:lnTo>
                    <a:pt x="592" y="341"/>
                  </a:lnTo>
                  <a:lnTo>
                    <a:pt x="570" y="341"/>
                  </a:lnTo>
                  <a:lnTo>
                    <a:pt x="131" y="341"/>
                  </a:lnTo>
                  <a:lnTo>
                    <a:pt x="131" y="341"/>
                  </a:lnTo>
                  <a:lnTo>
                    <a:pt x="131" y="414"/>
                  </a:lnTo>
                  <a:lnTo>
                    <a:pt x="146" y="494"/>
                  </a:lnTo>
                  <a:lnTo>
                    <a:pt x="175" y="581"/>
                  </a:lnTo>
                  <a:lnTo>
                    <a:pt x="219" y="632"/>
                  </a:lnTo>
                  <a:lnTo>
                    <a:pt x="285" y="669"/>
                  </a:lnTo>
                  <a:lnTo>
                    <a:pt x="358" y="683"/>
                  </a:lnTo>
                  <a:lnTo>
                    <a:pt x="373" y="683"/>
                  </a:lnTo>
                  <a:lnTo>
                    <a:pt x="409" y="676"/>
                  </a:lnTo>
                  <a:lnTo>
                    <a:pt x="446" y="661"/>
                  </a:lnTo>
                  <a:lnTo>
                    <a:pt x="497" y="639"/>
                  </a:lnTo>
                  <a:lnTo>
                    <a:pt x="541" y="589"/>
                  </a:lnTo>
                  <a:lnTo>
                    <a:pt x="570" y="523"/>
                  </a:lnTo>
                  <a:lnTo>
                    <a:pt x="577" y="516"/>
                  </a:lnTo>
                  <a:lnTo>
                    <a:pt x="577" y="509"/>
                  </a:lnTo>
                  <a:lnTo>
                    <a:pt x="585" y="501"/>
                  </a:lnTo>
                  <a:lnTo>
                    <a:pt x="592" y="501"/>
                  </a:lnTo>
                  <a:lnTo>
                    <a:pt x="599" y="501"/>
                  </a:lnTo>
                  <a:lnTo>
                    <a:pt x="607" y="501"/>
                  </a:lnTo>
                  <a:lnTo>
                    <a:pt x="614" y="509"/>
                  </a:lnTo>
                  <a:lnTo>
                    <a:pt x="614" y="516"/>
                  </a:lnTo>
                  <a:lnTo>
                    <a:pt x="607" y="545"/>
                  </a:lnTo>
                  <a:lnTo>
                    <a:pt x="585" y="581"/>
                  </a:lnTo>
                  <a:lnTo>
                    <a:pt x="555" y="632"/>
                  </a:lnTo>
                  <a:lnTo>
                    <a:pt x="504" y="676"/>
                  </a:lnTo>
                  <a:lnTo>
                    <a:pt x="438" y="712"/>
                  </a:lnTo>
                  <a:lnTo>
                    <a:pt x="351" y="727"/>
                  </a:lnTo>
                  <a:lnTo>
                    <a:pt x="241" y="705"/>
                  </a:lnTo>
                  <a:lnTo>
                    <a:pt x="146" y="654"/>
                  </a:lnTo>
                  <a:lnTo>
                    <a:pt x="66" y="581"/>
                  </a:lnTo>
                  <a:lnTo>
                    <a:pt x="15" y="480"/>
                  </a:lnTo>
                  <a:lnTo>
                    <a:pt x="0" y="356"/>
                  </a:lnTo>
                  <a:lnTo>
                    <a:pt x="15" y="247"/>
                  </a:lnTo>
                  <a:lnTo>
                    <a:pt x="58" y="145"/>
                  </a:lnTo>
                  <a:lnTo>
                    <a:pt x="131" y="65"/>
                  </a:lnTo>
                  <a:lnTo>
                    <a:pt x="219" y="14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66"/>
            <p:cNvSpPr>
              <a:spLocks noEditPoints="1"/>
            </p:cNvSpPr>
            <p:nvPr/>
          </p:nvSpPr>
          <p:spPr bwMode="auto">
            <a:xfrm>
              <a:off x="8686" y="5966"/>
              <a:ext cx="665" cy="1083"/>
            </a:xfrm>
            <a:custGeom>
              <a:avLst/>
              <a:gdLst/>
              <a:ahLst/>
              <a:cxnLst>
                <a:cxn ang="0">
                  <a:pos x="307" y="36"/>
                </a:cxn>
                <a:cxn ang="0">
                  <a:pos x="234" y="65"/>
                </a:cxn>
                <a:cxn ang="0">
                  <a:pos x="168" y="152"/>
                </a:cxn>
                <a:cxn ang="0">
                  <a:pos x="131" y="370"/>
                </a:cxn>
                <a:cxn ang="0">
                  <a:pos x="131" y="632"/>
                </a:cxn>
                <a:cxn ang="0">
                  <a:pos x="146" y="857"/>
                </a:cxn>
                <a:cxn ang="0">
                  <a:pos x="205" y="988"/>
                </a:cxn>
                <a:cxn ang="0">
                  <a:pos x="292" y="1046"/>
                </a:cxn>
                <a:cxn ang="0">
                  <a:pos x="336" y="1046"/>
                </a:cxn>
                <a:cxn ang="0">
                  <a:pos x="424" y="1024"/>
                </a:cxn>
                <a:cxn ang="0">
                  <a:pos x="497" y="930"/>
                </a:cxn>
                <a:cxn ang="0">
                  <a:pos x="533" y="697"/>
                </a:cxn>
                <a:cxn ang="0">
                  <a:pos x="533" y="421"/>
                </a:cxn>
                <a:cxn ang="0">
                  <a:pos x="519" y="218"/>
                </a:cxn>
                <a:cxn ang="0">
                  <a:pos x="460" y="87"/>
                </a:cxn>
                <a:cxn ang="0">
                  <a:pos x="373" y="36"/>
                </a:cxn>
                <a:cxn ang="0">
                  <a:pos x="336" y="0"/>
                </a:cxn>
                <a:cxn ang="0">
                  <a:pos x="438" y="14"/>
                </a:cxn>
                <a:cxn ang="0">
                  <a:pos x="555" y="101"/>
                </a:cxn>
                <a:cxn ang="0">
                  <a:pos x="643" y="298"/>
                </a:cxn>
                <a:cxn ang="0">
                  <a:pos x="665" y="545"/>
                </a:cxn>
                <a:cxn ang="0">
                  <a:pos x="665" y="668"/>
                </a:cxn>
                <a:cxn ang="0">
                  <a:pos x="607" y="901"/>
                </a:cxn>
                <a:cxn ang="0">
                  <a:pos x="504" y="1032"/>
                </a:cxn>
                <a:cxn ang="0">
                  <a:pos x="387" y="1075"/>
                </a:cxn>
                <a:cxn ang="0">
                  <a:pos x="270" y="1075"/>
                </a:cxn>
                <a:cxn ang="0">
                  <a:pos x="131" y="1003"/>
                </a:cxn>
                <a:cxn ang="0">
                  <a:pos x="22" y="799"/>
                </a:cxn>
                <a:cxn ang="0">
                  <a:pos x="0" y="545"/>
                </a:cxn>
                <a:cxn ang="0">
                  <a:pos x="22" y="298"/>
                </a:cxn>
                <a:cxn ang="0">
                  <a:pos x="102" y="109"/>
                </a:cxn>
                <a:cxn ang="0">
                  <a:pos x="212" y="22"/>
                </a:cxn>
                <a:cxn ang="0">
                  <a:pos x="336" y="0"/>
                </a:cxn>
              </a:cxnLst>
              <a:rect l="0" t="0" r="r" b="b"/>
              <a:pathLst>
                <a:path w="665" h="1083">
                  <a:moveTo>
                    <a:pt x="336" y="36"/>
                  </a:moveTo>
                  <a:lnTo>
                    <a:pt x="307" y="36"/>
                  </a:lnTo>
                  <a:lnTo>
                    <a:pt x="270" y="43"/>
                  </a:lnTo>
                  <a:lnTo>
                    <a:pt x="234" y="65"/>
                  </a:lnTo>
                  <a:lnTo>
                    <a:pt x="197" y="101"/>
                  </a:lnTo>
                  <a:lnTo>
                    <a:pt x="168" y="152"/>
                  </a:lnTo>
                  <a:lnTo>
                    <a:pt x="146" y="232"/>
                  </a:lnTo>
                  <a:lnTo>
                    <a:pt x="131" y="370"/>
                  </a:lnTo>
                  <a:lnTo>
                    <a:pt x="131" y="523"/>
                  </a:lnTo>
                  <a:lnTo>
                    <a:pt x="131" y="632"/>
                  </a:lnTo>
                  <a:lnTo>
                    <a:pt x="139" y="748"/>
                  </a:lnTo>
                  <a:lnTo>
                    <a:pt x="146" y="857"/>
                  </a:lnTo>
                  <a:lnTo>
                    <a:pt x="175" y="937"/>
                  </a:lnTo>
                  <a:lnTo>
                    <a:pt x="205" y="988"/>
                  </a:lnTo>
                  <a:lnTo>
                    <a:pt x="248" y="1024"/>
                  </a:lnTo>
                  <a:lnTo>
                    <a:pt x="292" y="1046"/>
                  </a:lnTo>
                  <a:lnTo>
                    <a:pt x="336" y="1046"/>
                  </a:lnTo>
                  <a:lnTo>
                    <a:pt x="336" y="1046"/>
                  </a:lnTo>
                  <a:lnTo>
                    <a:pt x="380" y="1039"/>
                  </a:lnTo>
                  <a:lnTo>
                    <a:pt x="424" y="1024"/>
                  </a:lnTo>
                  <a:lnTo>
                    <a:pt x="460" y="988"/>
                  </a:lnTo>
                  <a:lnTo>
                    <a:pt x="497" y="930"/>
                  </a:lnTo>
                  <a:lnTo>
                    <a:pt x="519" y="850"/>
                  </a:lnTo>
                  <a:lnTo>
                    <a:pt x="533" y="697"/>
                  </a:lnTo>
                  <a:lnTo>
                    <a:pt x="533" y="523"/>
                  </a:lnTo>
                  <a:lnTo>
                    <a:pt x="533" y="421"/>
                  </a:lnTo>
                  <a:lnTo>
                    <a:pt x="533" y="312"/>
                  </a:lnTo>
                  <a:lnTo>
                    <a:pt x="519" y="218"/>
                  </a:lnTo>
                  <a:lnTo>
                    <a:pt x="497" y="138"/>
                  </a:lnTo>
                  <a:lnTo>
                    <a:pt x="460" y="87"/>
                  </a:lnTo>
                  <a:lnTo>
                    <a:pt x="417" y="51"/>
                  </a:lnTo>
                  <a:lnTo>
                    <a:pt x="373" y="36"/>
                  </a:lnTo>
                  <a:lnTo>
                    <a:pt x="336" y="36"/>
                  </a:lnTo>
                  <a:close/>
                  <a:moveTo>
                    <a:pt x="336" y="0"/>
                  </a:moveTo>
                  <a:lnTo>
                    <a:pt x="380" y="0"/>
                  </a:lnTo>
                  <a:lnTo>
                    <a:pt x="438" y="14"/>
                  </a:lnTo>
                  <a:lnTo>
                    <a:pt x="497" y="51"/>
                  </a:lnTo>
                  <a:lnTo>
                    <a:pt x="555" y="101"/>
                  </a:lnTo>
                  <a:lnTo>
                    <a:pt x="607" y="174"/>
                  </a:lnTo>
                  <a:lnTo>
                    <a:pt x="643" y="298"/>
                  </a:lnTo>
                  <a:lnTo>
                    <a:pt x="665" y="421"/>
                  </a:lnTo>
                  <a:lnTo>
                    <a:pt x="665" y="545"/>
                  </a:lnTo>
                  <a:lnTo>
                    <a:pt x="665" y="545"/>
                  </a:lnTo>
                  <a:lnTo>
                    <a:pt x="665" y="668"/>
                  </a:lnTo>
                  <a:lnTo>
                    <a:pt x="650" y="785"/>
                  </a:lnTo>
                  <a:lnTo>
                    <a:pt x="607" y="901"/>
                  </a:lnTo>
                  <a:lnTo>
                    <a:pt x="563" y="974"/>
                  </a:lnTo>
                  <a:lnTo>
                    <a:pt x="504" y="1032"/>
                  </a:lnTo>
                  <a:lnTo>
                    <a:pt x="446" y="1061"/>
                  </a:lnTo>
                  <a:lnTo>
                    <a:pt x="387" y="1075"/>
                  </a:lnTo>
                  <a:lnTo>
                    <a:pt x="336" y="1083"/>
                  </a:lnTo>
                  <a:lnTo>
                    <a:pt x="270" y="1075"/>
                  </a:lnTo>
                  <a:lnTo>
                    <a:pt x="197" y="1054"/>
                  </a:lnTo>
                  <a:lnTo>
                    <a:pt x="131" y="1003"/>
                  </a:lnTo>
                  <a:lnTo>
                    <a:pt x="66" y="923"/>
                  </a:lnTo>
                  <a:lnTo>
                    <a:pt x="22" y="799"/>
                  </a:lnTo>
                  <a:lnTo>
                    <a:pt x="0" y="668"/>
                  </a:lnTo>
                  <a:lnTo>
                    <a:pt x="0" y="545"/>
                  </a:lnTo>
                  <a:lnTo>
                    <a:pt x="0" y="421"/>
                  </a:lnTo>
                  <a:lnTo>
                    <a:pt x="22" y="298"/>
                  </a:lnTo>
                  <a:lnTo>
                    <a:pt x="58" y="181"/>
                  </a:lnTo>
                  <a:lnTo>
                    <a:pt x="102" y="109"/>
                  </a:lnTo>
                  <a:lnTo>
                    <a:pt x="153" y="58"/>
                  </a:lnTo>
                  <a:lnTo>
                    <a:pt x="212" y="22"/>
                  </a:lnTo>
                  <a:lnTo>
                    <a:pt x="278" y="7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67"/>
            <p:cNvSpPr>
              <a:spLocks noEditPoints="1"/>
            </p:cNvSpPr>
            <p:nvPr/>
          </p:nvSpPr>
          <p:spPr bwMode="auto">
            <a:xfrm>
              <a:off x="13883" y="6307"/>
              <a:ext cx="614" cy="727"/>
            </a:xfrm>
            <a:custGeom>
              <a:avLst/>
              <a:gdLst/>
              <a:ahLst/>
              <a:cxnLst>
                <a:cxn ang="0">
                  <a:pos x="292" y="37"/>
                </a:cxn>
                <a:cxn ang="0">
                  <a:pos x="212" y="88"/>
                </a:cxn>
                <a:cxn ang="0">
                  <a:pos x="146" y="211"/>
                </a:cxn>
                <a:cxn ang="0">
                  <a:pos x="504" y="313"/>
                </a:cxn>
                <a:cxn ang="0">
                  <a:pos x="497" y="226"/>
                </a:cxn>
                <a:cxn ang="0">
                  <a:pos x="467" y="124"/>
                </a:cxn>
                <a:cxn ang="0">
                  <a:pos x="387" y="44"/>
                </a:cxn>
                <a:cxn ang="0">
                  <a:pos x="329" y="0"/>
                </a:cxn>
                <a:cxn ang="0">
                  <a:pos x="489" y="44"/>
                </a:cxn>
                <a:cxn ang="0">
                  <a:pos x="584" y="160"/>
                </a:cxn>
                <a:cxn ang="0">
                  <a:pos x="614" y="313"/>
                </a:cxn>
                <a:cxn ang="0">
                  <a:pos x="606" y="342"/>
                </a:cxn>
                <a:cxn ang="0">
                  <a:pos x="570" y="342"/>
                </a:cxn>
                <a:cxn ang="0">
                  <a:pos x="131" y="342"/>
                </a:cxn>
                <a:cxn ang="0">
                  <a:pos x="146" y="495"/>
                </a:cxn>
                <a:cxn ang="0">
                  <a:pos x="219" y="633"/>
                </a:cxn>
                <a:cxn ang="0">
                  <a:pos x="358" y="683"/>
                </a:cxn>
                <a:cxn ang="0">
                  <a:pos x="409" y="676"/>
                </a:cxn>
                <a:cxn ang="0">
                  <a:pos x="497" y="640"/>
                </a:cxn>
                <a:cxn ang="0">
                  <a:pos x="570" y="524"/>
                </a:cxn>
                <a:cxn ang="0">
                  <a:pos x="577" y="509"/>
                </a:cxn>
                <a:cxn ang="0">
                  <a:pos x="592" y="502"/>
                </a:cxn>
                <a:cxn ang="0">
                  <a:pos x="606" y="502"/>
                </a:cxn>
                <a:cxn ang="0">
                  <a:pos x="614" y="516"/>
                </a:cxn>
                <a:cxn ang="0">
                  <a:pos x="584" y="582"/>
                </a:cxn>
                <a:cxn ang="0">
                  <a:pos x="504" y="676"/>
                </a:cxn>
                <a:cxn ang="0">
                  <a:pos x="351" y="727"/>
                </a:cxn>
                <a:cxn ang="0">
                  <a:pos x="146" y="654"/>
                </a:cxn>
                <a:cxn ang="0">
                  <a:pos x="14" y="480"/>
                </a:cxn>
                <a:cxn ang="0">
                  <a:pos x="14" y="247"/>
                </a:cxn>
                <a:cxn ang="0">
                  <a:pos x="131" y="73"/>
                </a:cxn>
                <a:cxn ang="0">
                  <a:pos x="329" y="0"/>
                </a:cxn>
              </a:cxnLst>
              <a:rect l="0" t="0" r="r" b="b"/>
              <a:pathLst>
                <a:path w="614" h="727">
                  <a:moveTo>
                    <a:pt x="329" y="37"/>
                  </a:moveTo>
                  <a:lnTo>
                    <a:pt x="292" y="37"/>
                  </a:lnTo>
                  <a:lnTo>
                    <a:pt x="256" y="51"/>
                  </a:lnTo>
                  <a:lnTo>
                    <a:pt x="212" y="88"/>
                  </a:lnTo>
                  <a:lnTo>
                    <a:pt x="175" y="131"/>
                  </a:lnTo>
                  <a:lnTo>
                    <a:pt x="146" y="211"/>
                  </a:lnTo>
                  <a:lnTo>
                    <a:pt x="131" y="313"/>
                  </a:lnTo>
                  <a:lnTo>
                    <a:pt x="504" y="313"/>
                  </a:lnTo>
                  <a:lnTo>
                    <a:pt x="504" y="276"/>
                  </a:lnTo>
                  <a:lnTo>
                    <a:pt x="497" y="226"/>
                  </a:lnTo>
                  <a:lnTo>
                    <a:pt x="489" y="175"/>
                  </a:lnTo>
                  <a:lnTo>
                    <a:pt x="467" y="124"/>
                  </a:lnTo>
                  <a:lnTo>
                    <a:pt x="438" y="80"/>
                  </a:lnTo>
                  <a:lnTo>
                    <a:pt x="387" y="44"/>
                  </a:lnTo>
                  <a:lnTo>
                    <a:pt x="329" y="37"/>
                  </a:lnTo>
                  <a:close/>
                  <a:moveTo>
                    <a:pt x="329" y="0"/>
                  </a:moveTo>
                  <a:lnTo>
                    <a:pt x="416" y="15"/>
                  </a:lnTo>
                  <a:lnTo>
                    <a:pt x="489" y="44"/>
                  </a:lnTo>
                  <a:lnTo>
                    <a:pt x="548" y="95"/>
                  </a:lnTo>
                  <a:lnTo>
                    <a:pt x="584" y="160"/>
                  </a:lnTo>
                  <a:lnTo>
                    <a:pt x="606" y="233"/>
                  </a:lnTo>
                  <a:lnTo>
                    <a:pt x="614" y="313"/>
                  </a:lnTo>
                  <a:lnTo>
                    <a:pt x="614" y="327"/>
                  </a:lnTo>
                  <a:lnTo>
                    <a:pt x="606" y="342"/>
                  </a:lnTo>
                  <a:lnTo>
                    <a:pt x="592" y="342"/>
                  </a:lnTo>
                  <a:lnTo>
                    <a:pt x="570" y="342"/>
                  </a:lnTo>
                  <a:lnTo>
                    <a:pt x="131" y="342"/>
                  </a:lnTo>
                  <a:lnTo>
                    <a:pt x="131" y="342"/>
                  </a:lnTo>
                  <a:lnTo>
                    <a:pt x="131" y="415"/>
                  </a:lnTo>
                  <a:lnTo>
                    <a:pt x="146" y="495"/>
                  </a:lnTo>
                  <a:lnTo>
                    <a:pt x="175" y="582"/>
                  </a:lnTo>
                  <a:lnTo>
                    <a:pt x="219" y="633"/>
                  </a:lnTo>
                  <a:lnTo>
                    <a:pt x="285" y="669"/>
                  </a:lnTo>
                  <a:lnTo>
                    <a:pt x="358" y="683"/>
                  </a:lnTo>
                  <a:lnTo>
                    <a:pt x="372" y="683"/>
                  </a:lnTo>
                  <a:lnTo>
                    <a:pt x="409" y="676"/>
                  </a:lnTo>
                  <a:lnTo>
                    <a:pt x="446" y="662"/>
                  </a:lnTo>
                  <a:lnTo>
                    <a:pt x="497" y="640"/>
                  </a:lnTo>
                  <a:lnTo>
                    <a:pt x="541" y="589"/>
                  </a:lnTo>
                  <a:lnTo>
                    <a:pt x="570" y="524"/>
                  </a:lnTo>
                  <a:lnTo>
                    <a:pt x="577" y="516"/>
                  </a:lnTo>
                  <a:lnTo>
                    <a:pt x="577" y="509"/>
                  </a:lnTo>
                  <a:lnTo>
                    <a:pt x="584" y="502"/>
                  </a:lnTo>
                  <a:lnTo>
                    <a:pt x="592" y="502"/>
                  </a:lnTo>
                  <a:lnTo>
                    <a:pt x="599" y="502"/>
                  </a:lnTo>
                  <a:lnTo>
                    <a:pt x="606" y="502"/>
                  </a:lnTo>
                  <a:lnTo>
                    <a:pt x="606" y="509"/>
                  </a:lnTo>
                  <a:lnTo>
                    <a:pt x="614" y="516"/>
                  </a:lnTo>
                  <a:lnTo>
                    <a:pt x="606" y="545"/>
                  </a:lnTo>
                  <a:lnTo>
                    <a:pt x="584" y="582"/>
                  </a:lnTo>
                  <a:lnTo>
                    <a:pt x="555" y="633"/>
                  </a:lnTo>
                  <a:lnTo>
                    <a:pt x="504" y="676"/>
                  </a:lnTo>
                  <a:lnTo>
                    <a:pt x="431" y="713"/>
                  </a:lnTo>
                  <a:lnTo>
                    <a:pt x="351" y="727"/>
                  </a:lnTo>
                  <a:lnTo>
                    <a:pt x="241" y="705"/>
                  </a:lnTo>
                  <a:lnTo>
                    <a:pt x="146" y="654"/>
                  </a:lnTo>
                  <a:lnTo>
                    <a:pt x="65" y="582"/>
                  </a:lnTo>
                  <a:lnTo>
                    <a:pt x="14" y="480"/>
                  </a:lnTo>
                  <a:lnTo>
                    <a:pt x="0" y="356"/>
                  </a:lnTo>
                  <a:lnTo>
                    <a:pt x="14" y="247"/>
                  </a:lnTo>
                  <a:lnTo>
                    <a:pt x="58" y="146"/>
                  </a:lnTo>
                  <a:lnTo>
                    <a:pt x="131" y="73"/>
                  </a:lnTo>
                  <a:lnTo>
                    <a:pt x="219" y="22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68"/>
            <p:cNvSpPr>
              <a:spLocks/>
            </p:cNvSpPr>
            <p:nvPr/>
          </p:nvSpPr>
          <p:spPr bwMode="auto">
            <a:xfrm>
              <a:off x="14599" y="5922"/>
              <a:ext cx="351" cy="109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27" y="0"/>
                </a:cxn>
                <a:cxn ang="0">
                  <a:pos x="227" y="974"/>
                </a:cxn>
                <a:cxn ang="0">
                  <a:pos x="234" y="1025"/>
                </a:cxn>
                <a:cxn ang="0">
                  <a:pos x="270" y="1039"/>
                </a:cxn>
                <a:cxn ang="0">
                  <a:pos x="351" y="1039"/>
                </a:cxn>
                <a:cxn ang="0">
                  <a:pos x="351" y="1090"/>
                </a:cxn>
                <a:cxn ang="0">
                  <a:pos x="285" y="1090"/>
                </a:cxn>
                <a:cxn ang="0">
                  <a:pos x="227" y="1090"/>
                </a:cxn>
                <a:cxn ang="0">
                  <a:pos x="175" y="1090"/>
                </a:cxn>
                <a:cxn ang="0">
                  <a:pos x="124" y="1090"/>
                </a:cxn>
                <a:cxn ang="0">
                  <a:pos x="58" y="1090"/>
                </a:cxn>
                <a:cxn ang="0">
                  <a:pos x="0" y="1090"/>
                </a:cxn>
                <a:cxn ang="0">
                  <a:pos x="0" y="1039"/>
                </a:cxn>
                <a:cxn ang="0">
                  <a:pos x="66" y="1039"/>
                </a:cxn>
                <a:cxn ang="0">
                  <a:pos x="102" y="1032"/>
                </a:cxn>
                <a:cxn ang="0">
                  <a:pos x="117" y="1010"/>
                </a:cxn>
                <a:cxn ang="0">
                  <a:pos x="124" y="974"/>
                </a:cxn>
                <a:cxn ang="0">
                  <a:pos x="124" y="153"/>
                </a:cxn>
                <a:cxn ang="0">
                  <a:pos x="117" y="102"/>
                </a:cxn>
                <a:cxn ang="0">
                  <a:pos x="102" y="80"/>
                </a:cxn>
                <a:cxn ang="0">
                  <a:pos x="66" y="66"/>
                </a:cxn>
                <a:cxn ang="0">
                  <a:pos x="0" y="66"/>
                </a:cxn>
                <a:cxn ang="0">
                  <a:pos x="0" y="15"/>
                </a:cxn>
                <a:cxn ang="0">
                  <a:pos x="227" y="0"/>
                </a:cxn>
              </a:cxnLst>
              <a:rect l="0" t="0" r="r" b="b"/>
              <a:pathLst>
                <a:path w="351" h="1090">
                  <a:moveTo>
                    <a:pt x="227" y="0"/>
                  </a:moveTo>
                  <a:lnTo>
                    <a:pt x="227" y="0"/>
                  </a:lnTo>
                  <a:lnTo>
                    <a:pt x="227" y="974"/>
                  </a:lnTo>
                  <a:lnTo>
                    <a:pt x="234" y="1025"/>
                  </a:lnTo>
                  <a:lnTo>
                    <a:pt x="270" y="1039"/>
                  </a:lnTo>
                  <a:lnTo>
                    <a:pt x="351" y="1039"/>
                  </a:lnTo>
                  <a:lnTo>
                    <a:pt x="351" y="1090"/>
                  </a:lnTo>
                  <a:lnTo>
                    <a:pt x="285" y="1090"/>
                  </a:lnTo>
                  <a:lnTo>
                    <a:pt x="227" y="1090"/>
                  </a:lnTo>
                  <a:lnTo>
                    <a:pt x="175" y="1090"/>
                  </a:lnTo>
                  <a:lnTo>
                    <a:pt x="124" y="1090"/>
                  </a:lnTo>
                  <a:lnTo>
                    <a:pt x="58" y="1090"/>
                  </a:lnTo>
                  <a:lnTo>
                    <a:pt x="0" y="1090"/>
                  </a:lnTo>
                  <a:lnTo>
                    <a:pt x="0" y="1039"/>
                  </a:lnTo>
                  <a:lnTo>
                    <a:pt x="66" y="1039"/>
                  </a:lnTo>
                  <a:lnTo>
                    <a:pt x="102" y="1032"/>
                  </a:lnTo>
                  <a:lnTo>
                    <a:pt x="117" y="1010"/>
                  </a:lnTo>
                  <a:lnTo>
                    <a:pt x="124" y="974"/>
                  </a:lnTo>
                  <a:lnTo>
                    <a:pt x="124" y="153"/>
                  </a:lnTo>
                  <a:lnTo>
                    <a:pt x="117" y="102"/>
                  </a:lnTo>
                  <a:lnTo>
                    <a:pt x="102" y="80"/>
                  </a:lnTo>
                  <a:lnTo>
                    <a:pt x="66" y="66"/>
                  </a:lnTo>
                  <a:lnTo>
                    <a:pt x="0" y="66"/>
                  </a:lnTo>
                  <a:lnTo>
                    <a:pt x="0" y="15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69"/>
            <p:cNvSpPr>
              <a:spLocks/>
            </p:cNvSpPr>
            <p:nvPr/>
          </p:nvSpPr>
          <p:spPr bwMode="auto">
            <a:xfrm>
              <a:off x="15038" y="6307"/>
              <a:ext cx="518" cy="727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402" y="44"/>
                </a:cxn>
                <a:cxn ang="0">
                  <a:pos x="416" y="29"/>
                </a:cxn>
                <a:cxn ang="0">
                  <a:pos x="431" y="22"/>
                </a:cxn>
                <a:cxn ang="0">
                  <a:pos x="453" y="0"/>
                </a:cxn>
                <a:cxn ang="0">
                  <a:pos x="460" y="0"/>
                </a:cxn>
                <a:cxn ang="0">
                  <a:pos x="475" y="8"/>
                </a:cxn>
                <a:cxn ang="0">
                  <a:pos x="482" y="37"/>
                </a:cxn>
                <a:cxn ang="0">
                  <a:pos x="482" y="218"/>
                </a:cxn>
                <a:cxn ang="0">
                  <a:pos x="467" y="233"/>
                </a:cxn>
                <a:cxn ang="0">
                  <a:pos x="453" y="233"/>
                </a:cxn>
                <a:cxn ang="0">
                  <a:pos x="445" y="233"/>
                </a:cxn>
                <a:cxn ang="0">
                  <a:pos x="438" y="189"/>
                </a:cxn>
                <a:cxn ang="0">
                  <a:pos x="409" y="109"/>
                </a:cxn>
                <a:cxn ang="0">
                  <a:pos x="328" y="44"/>
                </a:cxn>
                <a:cxn ang="0">
                  <a:pos x="182" y="37"/>
                </a:cxn>
                <a:cxn ang="0">
                  <a:pos x="102" y="80"/>
                </a:cxn>
                <a:cxn ang="0">
                  <a:pos x="80" y="153"/>
                </a:cxn>
                <a:cxn ang="0">
                  <a:pos x="116" y="233"/>
                </a:cxn>
                <a:cxn ang="0">
                  <a:pos x="219" y="269"/>
                </a:cxn>
                <a:cxn ang="0">
                  <a:pos x="336" y="291"/>
                </a:cxn>
                <a:cxn ang="0">
                  <a:pos x="453" y="356"/>
                </a:cxn>
                <a:cxn ang="0">
                  <a:pos x="504" y="436"/>
                </a:cxn>
                <a:cxn ang="0">
                  <a:pos x="511" y="574"/>
                </a:cxn>
                <a:cxn ang="0">
                  <a:pos x="431" y="676"/>
                </a:cxn>
                <a:cxn ang="0">
                  <a:pos x="263" y="727"/>
                </a:cxn>
                <a:cxn ang="0">
                  <a:pos x="160" y="705"/>
                </a:cxn>
                <a:cxn ang="0">
                  <a:pos x="73" y="669"/>
                </a:cxn>
                <a:cxn ang="0">
                  <a:pos x="58" y="691"/>
                </a:cxn>
                <a:cxn ang="0">
                  <a:pos x="58" y="691"/>
                </a:cxn>
                <a:cxn ang="0">
                  <a:pos x="29" y="720"/>
                </a:cxn>
                <a:cxn ang="0">
                  <a:pos x="21" y="727"/>
                </a:cxn>
                <a:cxn ang="0">
                  <a:pos x="7" y="720"/>
                </a:cxn>
                <a:cxn ang="0">
                  <a:pos x="0" y="705"/>
                </a:cxn>
                <a:cxn ang="0">
                  <a:pos x="0" y="480"/>
                </a:cxn>
                <a:cxn ang="0">
                  <a:pos x="0" y="451"/>
                </a:cxn>
                <a:cxn ang="0">
                  <a:pos x="21" y="436"/>
                </a:cxn>
                <a:cxn ang="0">
                  <a:pos x="36" y="444"/>
                </a:cxn>
                <a:cxn ang="0">
                  <a:pos x="43" y="465"/>
                </a:cxn>
                <a:cxn ang="0">
                  <a:pos x="95" y="604"/>
                </a:cxn>
                <a:cxn ang="0">
                  <a:pos x="190" y="676"/>
                </a:cxn>
                <a:cxn ang="0">
                  <a:pos x="343" y="676"/>
                </a:cxn>
                <a:cxn ang="0">
                  <a:pos x="431" y="604"/>
                </a:cxn>
                <a:cxn ang="0">
                  <a:pos x="431" y="487"/>
                </a:cxn>
                <a:cxn ang="0">
                  <a:pos x="350" y="422"/>
                </a:cxn>
                <a:cxn ang="0">
                  <a:pos x="277" y="400"/>
                </a:cxn>
                <a:cxn ang="0">
                  <a:pos x="182" y="385"/>
                </a:cxn>
                <a:cxn ang="0">
                  <a:pos x="65" y="327"/>
                </a:cxn>
                <a:cxn ang="0">
                  <a:pos x="7" y="247"/>
                </a:cxn>
                <a:cxn ang="0">
                  <a:pos x="7" y="138"/>
                </a:cxn>
                <a:cxn ang="0">
                  <a:pos x="80" y="44"/>
                </a:cxn>
                <a:cxn ang="0">
                  <a:pos x="255" y="0"/>
                </a:cxn>
              </a:cxnLst>
              <a:rect l="0" t="0" r="r" b="b"/>
              <a:pathLst>
                <a:path w="518" h="727">
                  <a:moveTo>
                    <a:pt x="255" y="0"/>
                  </a:moveTo>
                  <a:lnTo>
                    <a:pt x="292" y="0"/>
                  </a:lnTo>
                  <a:lnTo>
                    <a:pt x="343" y="15"/>
                  </a:lnTo>
                  <a:lnTo>
                    <a:pt x="402" y="44"/>
                  </a:lnTo>
                  <a:lnTo>
                    <a:pt x="409" y="37"/>
                  </a:lnTo>
                  <a:lnTo>
                    <a:pt x="416" y="29"/>
                  </a:lnTo>
                  <a:lnTo>
                    <a:pt x="423" y="22"/>
                  </a:lnTo>
                  <a:lnTo>
                    <a:pt x="431" y="22"/>
                  </a:lnTo>
                  <a:lnTo>
                    <a:pt x="445" y="8"/>
                  </a:lnTo>
                  <a:lnTo>
                    <a:pt x="453" y="0"/>
                  </a:lnTo>
                  <a:lnTo>
                    <a:pt x="460" y="0"/>
                  </a:lnTo>
                  <a:lnTo>
                    <a:pt x="460" y="0"/>
                  </a:lnTo>
                  <a:lnTo>
                    <a:pt x="475" y="0"/>
                  </a:lnTo>
                  <a:lnTo>
                    <a:pt x="475" y="8"/>
                  </a:lnTo>
                  <a:lnTo>
                    <a:pt x="482" y="22"/>
                  </a:lnTo>
                  <a:lnTo>
                    <a:pt x="482" y="37"/>
                  </a:lnTo>
                  <a:lnTo>
                    <a:pt x="482" y="197"/>
                  </a:lnTo>
                  <a:lnTo>
                    <a:pt x="482" y="218"/>
                  </a:lnTo>
                  <a:lnTo>
                    <a:pt x="475" y="226"/>
                  </a:lnTo>
                  <a:lnTo>
                    <a:pt x="467" y="233"/>
                  </a:lnTo>
                  <a:lnTo>
                    <a:pt x="460" y="233"/>
                  </a:lnTo>
                  <a:lnTo>
                    <a:pt x="453" y="233"/>
                  </a:lnTo>
                  <a:lnTo>
                    <a:pt x="453" y="233"/>
                  </a:lnTo>
                  <a:lnTo>
                    <a:pt x="445" y="233"/>
                  </a:lnTo>
                  <a:lnTo>
                    <a:pt x="438" y="218"/>
                  </a:lnTo>
                  <a:lnTo>
                    <a:pt x="438" y="189"/>
                  </a:lnTo>
                  <a:lnTo>
                    <a:pt x="431" y="146"/>
                  </a:lnTo>
                  <a:lnTo>
                    <a:pt x="409" y="109"/>
                  </a:lnTo>
                  <a:lnTo>
                    <a:pt x="380" y="66"/>
                  </a:lnTo>
                  <a:lnTo>
                    <a:pt x="328" y="44"/>
                  </a:lnTo>
                  <a:lnTo>
                    <a:pt x="255" y="29"/>
                  </a:lnTo>
                  <a:lnTo>
                    <a:pt x="182" y="37"/>
                  </a:lnTo>
                  <a:lnTo>
                    <a:pt x="131" y="58"/>
                  </a:lnTo>
                  <a:lnTo>
                    <a:pt x="102" y="80"/>
                  </a:lnTo>
                  <a:lnTo>
                    <a:pt x="80" y="117"/>
                  </a:lnTo>
                  <a:lnTo>
                    <a:pt x="80" y="153"/>
                  </a:lnTo>
                  <a:lnTo>
                    <a:pt x="87" y="197"/>
                  </a:lnTo>
                  <a:lnTo>
                    <a:pt x="116" y="233"/>
                  </a:lnTo>
                  <a:lnTo>
                    <a:pt x="168" y="255"/>
                  </a:lnTo>
                  <a:lnTo>
                    <a:pt x="219" y="269"/>
                  </a:lnTo>
                  <a:lnTo>
                    <a:pt x="270" y="284"/>
                  </a:lnTo>
                  <a:lnTo>
                    <a:pt x="336" y="291"/>
                  </a:lnTo>
                  <a:lnTo>
                    <a:pt x="394" y="313"/>
                  </a:lnTo>
                  <a:lnTo>
                    <a:pt x="453" y="356"/>
                  </a:lnTo>
                  <a:lnTo>
                    <a:pt x="475" y="385"/>
                  </a:lnTo>
                  <a:lnTo>
                    <a:pt x="504" y="436"/>
                  </a:lnTo>
                  <a:lnTo>
                    <a:pt x="518" y="509"/>
                  </a:lnTo>
                  <a:lnTo>
                    <a:pt x="511" y="574"/>
                  </a:lnTo>
                  <a:lnTo>
                    <a:pt x="482" y="633"/>
                  </a:lnTo>
                  <a:lnTo>
                    <a:pt x="431" y="676"/>
                  </a:lnTo>
                  <a:lnTo>
                    <a:pt x="358" y="713"/>
                  </a:lnTo>
                  <a:lnTo>
                    <a:pt x="263" y="727"/>
                  </a:lnTo>
                  <a:lnTo>
                    <a:pt x="219" y="720"/>
                  </a:lnTo>
                  <a:lnTo>
                    <a:pt x="160" y="705"/>
                  </a:lnTo>
                  <a:lnTo>
                    <a:pt x="87" y="654"/>
                  </a:lnTo>
                  <a:lnTo>
                    <a:pt x="73" y="669"/>
                  </a:lnTo>
                  <a:lnTo>
                    <a:pt x="65" y="683"/>
                  </a:lnTo>
                  <a:lnTo>
                    <a:pt x="58" y="691"/>
                  </a:lnTo>
                  <a:lnTo>
                    <a:pt x="58" y="691"/>
                  </a:lnTo>
                  <a:lnTo>
                    <a:pt x="58" y="691"/>
                  </a:lnTo>
                  <a:lnTo>
                    <a:pt x="43" y="705"/>
                  </a:lnTo>
                  <a:lnTo>
                    <a:pt x="29" y="720"/>
                  </a:lnTo>
                  <a:lnTo>
                    <a:pt x="29" y="720"/>
                  </a:lnTo>
                  <a:lnTo>
                    <a:pt x="21" y="727"/>
                  </a:lnTo>
                  <a:lnTo>
                    <a:pt x="14" y="727"/>
                  </a:lnTo>
                  <a:lnTo>
                    <a:pt x="7" y="720"/>
                  </a:lnTo>
                  <a:lnTo>
                    <a:pt x="0" y="720"/>
                  </a:lnTo>
                  <a:lnTo>
                    <a:pt x="0" y="705"/>
                  </a:lnTo>
                  <a:lnTo>
                    <a:pt x="0" y="691"/>
                  </a:lnTo>
                  <a:lnTo>
                    <a:pt x="0" y="480"/>
                  </a:lnTo>
                  <a:lnTo>
                    <a:pt x="0" y="458"/>
                  </a:lnTo>
                  <a:lnTo>
                    <a:pt x="0" y="451"/>
                  </a:lnTo>
                  <a:lnTo>
                    <a:pt x="7" y="444"/>
                  </a:lnTo>
                  <a:lnTo>
                    <a:pt x="21" y="436"/>
                  </a:lnTo>
                  <a:lnTo>
                    <a:pt x="29" y="444"/>
                  </a:lnTo>
                  <a:lnTo>
                    <a:pt x="36" y="444"/>
                  </a:lnTo>
                  <a:lnTo>
                    <a:pt x="36" y="451"/>
                  </a:lnTo>
                  <a:lnTo>
                    <a:pt x="43" y="465"/>
                  </a:lnTo>
                  <a:lnTo>
                    <a:pt x="65" y="538"/>
                  </a:lnTo>
                  <a:lnTo>
                    <a:pt x="95" y="604"/>
                  </a:lnTo>
                  <a:lnTo>
                    <a:pt x="138" y="647"/>
                  </a:lnTo>
                  <a:lnTo>
                    <a:pt x="190" y="676"/>
                  </a:lnTo>
                  <a:lnTo>
                    <a:pt x="263" y="691"/>
                  </a:lnTo>
                  <a:lnTo>
                    <a:pt x="343" y="676"/>
                  </a:lnTo>
                  <a:lnTo>
                    <a:pt x="402" y="647"/>
                  </a:lnTo>
                  <a:lnTo>
                    <a:pt x="431" y="604"/>
                  </a:lnTo>
                  <a:lnTo>
                    <a:pt x="445" y="545"/>
                  </a:lnTo>
                  <a:lnTo>
                    <a:pt x="431" y="487"/>
                  </a:lnTo>
                  <a:lnTo>
                    <a:pt x="394" y="451"/>
                  </a:lnTo>
                  <a:lnTo>
                    <a:pt x="350" y="422"/>
                  </a:lnTo>
                  <a:lnTo>
                    <a:pt x="307" y="407"/>
                  </a:lnTo>
                  <a:lnTo>
                    <a:pt x="277" y="400"/>
                  </a:lnTo>
                  <a:lnTo>
                    <a:pt x="277" y="400"/>
                  </a:lnTo>
                  <a:lnTo>
                    <a:pt x="182" y="385"/>
                  </a:lnTo>
                  <a:lnTo>
                    <a:pt x="116" y="364"/>
                  </a:lnTo>
                  <a:lnTo>
                    <a:pt x="65" y="327"/>
                  </a:lnTo>
                  <a:lnTo>
                    <a:pt x="29" y="291"/>
                  </a:lnTo>
                  <a:lnTo>
                    <a:pt x="7" y="247"/>
                  </a:lnTo>
                  <a:lnTo>
                    <a:pt x="0" y="197"/>
                  </a:lnTo>
                  <a:lnTo>
                    <a:pt x="7" y="138"/>
                  </a:lnTo>
                  <a:lnTo>
                    <a:pt x="36" y="88"/>
                  </a:lnTo>
                  <a:lnTo>
                    <a:pt x="80" y="44"/>
                  </a:lnTo>
                  <a:lnTo>
                    <a:pt x="153" y="15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70"/>
            <p:cNvSpPr>
              <a:spLocks noEditPoints="1"/>
            </p:cNvSpPr>
            <p:nvPr/>
          </p:nvSpPr>
          <p:spPr bwMode="auto">
            <a:xfrm>
              <a:off x="15659" y="6307"/>
              <a:ext cx="614" cy="727"/>
            </a:xfrm>
            <a:custGeom>
              <a:avLst/>
              <a:gdLst/>
              <a:ahLst/>
              <a:cxnLst>
                <a:cxn ang="0">
                  <a:pos x="299" y="37"/>
                </a:cxn>
                <a:cxn ang="0">
                  <a:pos x="219" y="88"/>
                </a:cxn>
                <a:cxn ang="0">
                  <a:pos x="153" y="211"/>
                </a:cxn>
                <a:cxn ang="0">
                  <a:pos x="511" y="313"/>
                </a:cxn>
                <a:cxn ang="0">
                  <a:pos x="504" y="226"/>
                </a:cxn>
                <a:cxn ang="0">
                  <a:pos x="475" y="124"/>
                </a:cxn>
                <a:cxn ang="0">
                  <a:pos x="394" y="44"/>
                </a:cxn>
                <a:cxn ang="0">
                  <a:pos x="336" y="0"/>
                </a:cxn>
                <a:cxn ang="0">
                  <a:pos x="497" y="44"/>
                </a:cxn>
                <a:cxn ang="0">
                  <a:pos x="585" y="160"/>
                </a:cxn>
                <a:cxn ang="0">
                  <a:pos x="614" y="313"/>
                </a:cxn>
                <a:cxn ang="0">
                  <a:pos x="614" y="342"/>
                </a:cxn>
                <a:cxn ang="0">
                  <a:pos x="577" y="342"/>
                </a:cxn>
                <a:cxn ang="0">
                  <a:pos x="139" y="342"/>
                </a:cxn>
                <a:cxn ang="0">
                  <a:pos x="153" y="495"/>
                </a:cxn>
                <a:cxn ang="0">
                  <a:pos x="226" y="633"/>
                </a:cxn>
                <a:cxn ang="0">
                  <a:pos x="365" y="683"/>
                </a:cxn>
                <a:cxn ang="0">
                  <a:pos x="409" y="676"/>
                </a:cxn>
                <a:cxn ang="0">
                  <a:pos x="497" y="640"/>
                </a:cxn>
                <a:cxn ang="0">
                  <a:pos x="577" y="524"/>
                </a:cxn>
                <a:cxn ang="0">
                  <a:pos x="585" y="509"/>
                </a:cxn>
                <a:cxn ang="0">
                  <a:pos x="599" y="502"/>
                </a:cxn>
                <a:cxn ang="0">
                  <a:pos x="614" y="502"/>
                </a:cxn>
                <a:cxn ang="0">
                  <a:pos x="614" y="516"/>
                </a:cxn>
                <a:cxn ang="0">
                  <a:pos x="592" y="582"/>
                </a:cxn>
                <a:cxn ang="0">
                  <a:pos x="511" y="676"/>
                </a:cxn>
                <a:cxn ang="0">
                  <a:pos x="351" y="727"/>
                </a:cxn>
                <a:cxn ang="0">
                  <a:pos x="153" y="654"/>
                </a:cxn>
                <a:cxn ang="0">
                  <a:pos x="22" y="480"/>
                </a:cxn>
                <a:cxn ang="0">
                  <a:pos x="22" y="247"/>
                </a:cxn>
                <a:cxn ang="0">
                  <a:pos x="139" y="73"/>
                </a:cxn>
                <a:cxn ang="0">
                  <a:pos x="336" y="0"/>
                </a:cxn>
              </a:cxnLst>
              <a:rect l="0" t="0" r="r" b="b"/>
              <a:pathLst>
                <a:path w="614" h="727">
                  <a:moveTo>
                    <a:pt x="336" y="37"/>
                  </a:moveTo>
                  <a:lnTo>
                    <a:pt x="299" y="37"/>
                  </a:lnTo>
                  <a:lnTo>
                    <a:pt x="263" y="51"/>
                  </a:lnTo>
                  <a:lnTo>
                    <a:pt x="219" y="88"/>
                  </a:lnTo>
                  <a:lnTo>
                    <a:pt x="183" y="131"/>
                  </a:lnTo>
                  <a:lnTo>
                    <a:pt x="153" y="211"/>
                  </a:lnTo>
                  <a:lnTo>
                    <a:pt x="139" y="313"/>
                  </a:lnTo>
                  <a:lnTo>
                    <a:pt x="511" y="313"/>
                  </a:lnTo>
                  <a:lnTo>
                    <a:pt x="511" y="276"/>
                  </a:lnTo>
                  <a:lnTo>
                    <a:pt x="504" y="226"/>
                  </a:lnTo>
                  <a:lnTo>
                    <a:pt x="497" y="175"/>
                  </a:lnTo>
                  <a:lnTo>
                    <a:pt x="475" y="124"/>
                  </a:lnTo>
                  <a:lnTo>
                    <a:pt x="438" y="80"/>
                  </a:lnTo>
                  <a:lnTo>
                    <a:pt x="394" y="44"/>
                  </a:lnTo>
                  <a:lnTo>
                    <a:pt x="336" y="37"/>
                  </a:lnTo>
                  <a:close/>
                  <a:moveTo>
                    <a:pt x="336" y="0"/>
                  </a:moveTo>
                  <a:lnTo>
                    <a:pt x="424" y="15"/>
                  </a:lnTo>
                  <a:lnTo>
                    <a:pt x="497" y="44"/>
                  </a:lnTo>
                  <a:lnTo>
                    <a:pt x="548" y="95"/>
                  </a:lnTo>
                  <a:lnTo>
                    <a:pt x="585" y="160"/>
                  </a:lnTo>
                  <a:lnTo>
                    <a:pt x="614" y="233"/>
                  </a:lnTo>
                  <a:lnTo>
                    <a:pt x="614" y="313"/>
                  </a:lnTo>
                  <a:lnTo>
                    <a:pt x="614" y="327"/>
                  </a:lnTo>
                  <a:lnTo>
                    <a:pt x="614" y="342"/>
                  </a:lnTo>
                  <a:lnTo>
                    <a:pt x="599" y="342"/>
                  </a:lnTo>
                  <a:lnTo>
                    <a:pt x="577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415"/>
                  </a:lnTo>
                  <a:lnTo>
                    <a:pt x="153" y="495"/>
                  </a:lnTo>
                  <a:lnTo>
                    <a:pt x="183" y="582"/>
                  </a:lnTo>
                  <a:lnTo>
                    <a:pt x="226" y="633"/>
                  </a:lnTo>
                  <a:lnTo>
                    <a:pt x="285" y="669"/>
                  </a:lnTo>
                  <a:lnTo>
                    <a:pt x="365" y="683"/>
                  </a:lnTo>
                  <a:lnTo>
                    <a:pt x="380" y="683"/>
                  </a:lnTo>
                  <a:lnTo>
                    <a:pt x="409" y="676"/>
                  </a:lnTo>
                  <a:lnTo>
                    <a:pt x="453" y="662"/>
                  </a:lnTo>
                  <a:lnTo>
                    <a:pt x="497" y="640"/>
                  </a:lnTo>
                  <a:lnTo>
                    <a:pt x="541" y="589"/>
                  </a:lnTo>
                  <a:lnTo>
                    <a:pt x="577" y="524"/>
                  </a:lnTo>
                  <a:lnTo>
                    <a:pt x="577" y="516"/>
                  </a:lnTo>
                  <a:lnTo>
                    <a:pt x="585" y="509"/>
                  </a:lnTo>
                  <a:lnTo>
                    <a:pt x="592" y="502"/>
                  </a:lnTo>
                  <a:lnTo>
                    <a:pt x="599" y="502"/>
                  </a:lnTo>
                  <a:lnTo>
                    <a:pt x="606" y="502"/>
                  </a:lnTo>
                  <a:lnTo>
                    <a:pt x="614" y="502"/>
                  </a:lnTo>
                  <a:lnTo>
                    <a:pt x="614" y="509"/>
                  </a:lnTo>
                  <a:lnTo>
                    <a:pt x="614" y="516"/>
                  </a:lnTo>
                  <a:lnTo>
                    <a:pt x="614" y="545"/>
                  </a:lnTo>
                  <a:lnTo>
                    <a:pt x="592" y="582"/>
                  </a:lnTo>
                  <a:lnTo>
                    <a:pt x="555" y="633"/>
                  </a:lnTo>
                  <a:lnTo>
                    <a:pt x="511" y="676"/>
                  </a:lnTo>
                  <a:lnTo>
                    <a:pt x="438" y="713"/>
                  </a:lnTo>
                  <a:lnTo>
                    <a:pt x="351" y="727"/>
                  </a:lnTo>
                  <a:lnTo>
                    <a:pt x="248" y="705"/>
                  </a:lnTo>
                  <a:lnTo>
                    <a:pt x="153" y="654"/>
                  </a:lnTo>
                  <a:lnTo>
                    <a:pt x="73" y="582"/>
                  </a:lnTo>
                  <a:lnTo>
                    <a:pt x="22" y="480"/>
                  </a:lnTo>
                  <a:lnTo>
                    <a:pt x="0" y="356"/>
                  </a:lnTo>
                  <a:lnTo>
                    <a:pt x="22" y="247"/>
                  </a:lnTo>
                  <a:lnTo>
                    <a:pt x="66" y="146"/>
                  </a:lnTo>
                  <a:lnTo>
                    <a:pt x="139" y="73"/>
                  </a:lnTo>
                  <a:lnTo>
                    <a:pt x="226" y="22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0" y="56388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800080"/>
                </a:solidFill>
              </a:rPr>
              <a:t>X</a:t>
            </a:r>
            <a:r>
              <a:rPr lang="en-US" sz="3200" i="1" baseline="-25000" dirty="0" err="1" smtClean="0">
                <a:solidFill>
                  <a:srgbClr val="800080"/>
                </a:solidFill>
              </a:rPr>
              <a:t>a</a:t>
            </a:r>
            <a:r>
              <a:rPr lang="en-US" sz="3200" i="1" baseline="-25000" dirty="0" smtClean="0">
                <a:solidFill>
                  <a:srgbClr val="800080"/>
                </a:solidFill>
              </a:rPr>
              <a:t> </a:t>
            </a:r>
            <a:r>
              <a:rPr lang="en-US" sz="3200" dirty="0" smtClean="0">
                <a:solidFill>
                  <a:srgbClr val="800080"/>
                </a:solidFill>
              </a:rPr>
              <a:t> generate the  “homology path algebra” of  </a:t>
            </a:r>
            <a:r>
              <a:rPr lang="en-US" sz="3200" dirty="0" smtClean="0">
                <a:solidFill>
                  <a:srgbClr val="800080"/>
                </a:solidFill>
                <a:sym typeface="Mathematica1"/>
              </a:rPr>
              <a:t></a:t>
            </a:r>
            <a:endParaRPr lang="en-US" sz="3200" dirty="0">
              <a:solidFill>
                <a:srgbClr val="80008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0" y="1676400"/>
            <a:ext cx="9144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To any relative homology class  </a:t>
            </a:r>
          </a:p>
          <a:p>
            <a:r>
              <a:rPr lang="en-US" sz="4000" i="1" dirty="0" smtClean="0">
                <a:solidFill>
                  <a:srgbClr val="0000FF"/>
                </a:solidFill>
              </a:rPr>
              <a:t>a</a:t>
            </a:r>
            <a:r>
              <a:rPr lang="en-US" sz="4000" dirty="0" smtClean="0">
                <a:solidFill>
                  <a:srgbClr val="0000FF"/>
                </a:solidFill>
              </a:rPr>
              <a:t> 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 (z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1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,z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2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)  assign </a:t>
            </a:r>
            <a:r>
              <a:rPr lang="en-US" sz="4000" dirty="0" err="1" smtClean="0">
                <a:solidFill>
                  <a:srgbClr val="0000FF"/>
                </a:solidFill>
                <a:sym typeface="Mathematica1"/>
              </a:rPr>
              <a:t>X</a:t>
            </a:r>
            <a:r>
              <a:rPr lang="en-US" sz="4000" i="1" baseline="-25000" dirty="0" err="1" smtClean="0">
                <a:solidFill>
                  <a:srgbClr val="0000FF"/>
                </a:solidFill>
                <a:sym typeface="Mathematica1"/>
              </a:rPr>
              <a:t>a</a:t>
            </a:r>
            <a:endParaRPr lang="en-US" sz="4000" i="1" baseline="-250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Spectral Networks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6002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Spectral networks are combinatorial </a:t>
            </a:r>
          </a:p>
          <a:p>
            <a:r>
              <a:rPr lang="en-US" sz="3600" dirty="0" smtClean="0">
                <a:solidFill>
                  <a:srgbClr val="FF0000"/>
                </a:solidFill>
              </a:rPr>
              <a:t>objects associated to a covering of Riemann surfaces  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    C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8600" y="4038600"/>
            <a:ext cx="8369005" cy="1710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Box 10"/>
          <p:cNvSpPr txBox="1"/>
          <p:nvPr/>
        </p:nvSpPr>
        <p:spPr>
          <a:xfrm>
            <a:off x="7620000" y="6027003"/>
            <a:ext cx="152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</a:rPr>
              <a:t>C</a:t>
            </a:r>
            <a:endParaRPr lang="en-US" sz="4800" dirty="0">
              <a:solidFill>
                <a:srgbClr val="0000FF"/>
              </a:solidFill>
            </a:endParaRPr>
          </a:p>
        </p:txBody>
      </p:sp>
      <p:cxnSp>
        <p:nvCxnSpPr>
          <p:cNvPr id="13" name="Straight Arrow Connector 12"/>
          <p:cNvCxnSpPr/>
          <p:nvPr/>
        </p:nvCxnSpPr>
        <p:spPr>
          <a:xfrm flipH="1" flipV="1">
            <a:off x="6781800" y="5181600"/>
            <a:ext cx="914400" cy="990600"/>
          </a:xfrm>
          <a:prstGeom prst="straightConnector1">
            <a:avLst/>
          </a:prstGeom>
          <a:ln w="7620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V="1">
            <a:off x="1447800" y="5410200"/>
            <a:ext cx="685800" cy="6858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0" y="6096000"/>
            <a:ext cx="365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6600FF"/>
                </a:solidFill>
              </a:rPr>
              <a:t>Spectral network</a:t>
            </a:r>
            <a:endParaRPr lang="en-US" sz="3200" dirty="0">
              <a:solidFill>
                <a:srgbClr val="6600FF"/>
              </a:solidFill>
            </a:endParaRPr>
          </a:p>
        </p:txBody>
      </p:sp>
      <p:cxnSp>
        <p:nvCxnSpPr>
          <p:cNvPr id="16" name="Straight Arrow Connector 15"/>
          <p:cNvCxnSpPr/>
          <p:nvPr/>
        </p:nvCxnSpPr>
        <p:spPr>
          <a:xfrm flipH="1" flipV="1">
            <a:off x="2971800" y="5410200"/>
            <a:ext cx="1676400" cy="8382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3886200" y="6248400"/>
            <a:ext cx="2590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branch point</a:t>
            </a:r>
            <a:endParaRPr lang="en-US" sz="2400" dirty="0">
              <a:solidFill>
                <a:srgbClr val="FF00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1" grpId="0"/>
      <p:bldP spid="10" grpId="0"/>
      <p:bldP spid="1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AMBLE" val="\documentclass{article}&#10;\pagestyle{empty}&#10;\usepackage{xspace,amssymb,amsfonts,amsmath}&#10;\usepackage{color}&#10;\usepackage{TeX4PPT}&#10;"/>
  <p:tag name="MAGPC" val="200"/>
  <p:tag name="FONTSIZE" val="1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_a X_b := \begin{cases} X_{a+b} &amp;  a,b\  {\rm  composable} \\ &#10;0 &amp; {\rm else} \\ \end{cases}$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a(\zeta):= \exp \int_a  \nabla^{\rm ab}(\zeta)$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{\cal Y}_a(\zeta)= {\cal Y}_a^{\rm sf}(\zeta) \times {\rm correction}$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og {\cal Y}_\gamma = \log {\cal Y}_{\gamma}^{\rm sf}  + $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+ \sum_{\gamma^\prime \in \Gamma}  \langle \gamma, \gamma^\prime \rangle \Omega(\gamma^\prime )  \int_{\ell_{\gamma^\prime} }\frac{d\zeta_1}{\zeta_1}\frac{\zeta_1+\zeta}{\zeta_1-\zeta}\log( 1- {\cal Y}_{\gamma^\prime} )$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theta= \arg \zeta$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si_{{\cal W}_{\vartheta} }(N, \nabla^{\rm ab}(\zeta)) = (E_{{\cal W}_\vartheta}, \nabla_{{\cal W}_\vartheta}(\zeta)) $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V= \pi_*(L)$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nabla(\zeta) = d + {\cal A}$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g(\zeta,z) = 1 + \sum_{a\in \Gamma(z,z)} \frac{\mu(a)}{4\pi i }&#10;\int_{\ell_a}  \frac{d\zeta_1}{\zeta_1} \frac{\zeta_1 + \zeta}{\zeta_1 - \zeta} {\cal Y}_a(\zeta_1)   g(\zeta_1,z )$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A}(\zeta) = g^{-1}(\zeta, z) {\cal A}^{\rm diag}(\zeta)  g(\zeta, z)-&#10;g^{-1}(\zeta, z)d  g(\zeta, z)$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{\cal W} = ( o(\mathfrak{s}_n), \{z_\mu\}, \{p_c\} )$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j \in \Gamma_{ i_0, j}(z_0, z)$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A}^{\rm diag}(\zeta)  :=  \sum_{j=1}^K d\log  {\cal Y}_{a_j} $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=1, \dots, K$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A}(\zeta)^\dagger = - {\cal A}(-1/\bar \zeta)$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Z} := {\cal M } \times \mathbb{C} P^1 {\buildrel p \over \rightarrow} \mathbb{C} P^1$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 \in \Omega^2_{{\cal Z}/\mathbb{C}P^1}\otimes {\cal O}(2)$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\zeta = \zeta^{-1} \omega_+ + \omega_3 + \zeta \omega_- $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zeta \in \mathbb{C}^*$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{ {\cal Y}_{\gamma}, {\cal Y}_{\gamma^\prime} \} = &#10;\langle \gamma, \gamma’ \rangle {\cal Y}_{\gamma} {\cal Y}_{\gamma^\prime} $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: {\cal U } \times \mathbb{C}^* \to  \Gamma^* \otimes \mathbb{C}^*$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_{\cal W}(a)$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{\gamma_1} {\cal Y}_{\gamma_2} = (-1)^{\langle \gamma_1,\gamma_2 \rangle} {\cal Y}_{\gamma_1 + \gamma_2}$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Y_{\gamma_1} Y_{\gamma_2} = (-1)^{\langle \gamma_1,\gamma_2 \rangle} Y_{\gamma_1 + \gamma_2}$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T = \epsilon^{ij} d \log Y_{\gamma_i} \wedge d \log Y_{\gamma_j}$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U} \cong \Gamma^* \otimes \mathbb{C}^* \cong \underbrace{\mathbb{C}^* \times \cdots \times \mathbb{C}^* }_r$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{\zeta} =  {\cal Y}^*(\varpi_T) = \epsilon^{ij} d \log {\cal Y}_{\gamma_i} \wedge d \log {\cal Y}_{\gamma_j}$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^{\rm sf}_{\gamma} = \exp\left[ \pi R \zeta^{-1} Z_{\gamma} + \oint_{\gamma} \nabla^h  + \pi R \zeta \overline{Z}_{\gamma} \right] $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\zeta = \zeta^{-1} \omega_+ + \omega_3 + \zeta \omega_- $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eft( \frac{d}{dz} + {\cal A} \right) \Psi =0 $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 \in \mathfrak{t}\otimes \mathbb{C}/W$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K + \lambda^{K-2}\phi_2(z) + \cdots +  \phi_K(z) =0 $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{\overline{\underline{\Omega}}}_{{\cal W}}(\wp, a)$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_j = -u_j \left(\frac{dz}{z}\right)^j$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&lt;K$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_K = -\left(\Lambda z + u_j &#10;+\frac{\Lambda}{z} \right)\left(\frac{dz}{z}\right)^K$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(A,X) \in {\rm Conn}(\mathbb{R} ^3 \times \mathfrak{g} ) \times \Omega^0(\mathbb{R} ^3 \times \mathfrak{g} )$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\gamma_m \oplus \gamma_e \in \Lambda_{cr}\oplus \Lambda_{wt}&#10;\cong \Gamma$ 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 = *DX$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 = X_{\infty} - \frac{\gamma_m}{2r} + \cdots $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M}(\gamma_m, X_\infty)  $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M}(\gamma_m, X_\infty) =\mathbb{R}^3 \times (\mathbb{R} \times {\cal M}_0 )/\mathbb{Z}$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M}_0$ 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\in\Gamma_{ij}(z,z)$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o(3) \oplus \mathfrak{t}$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^2 Y + [X,[X,Y]] = 0 $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{Y_{\infty}} :=  \Gamma\cdot (D + G(Y_\infty) ) $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 = [X_\infty+ i Y_\infty] \in \mathfrak{t}\otimes \mathbb{C}/W$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H}^{\rm BPS}(\gamma_m,\gamma_e;u) := {\rm ker}_{L^2}^{\gamma_e} D_Y^{{\cal M}_0}$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rm ker}_{L^2} D_Y^{{\cal M}_0} =\oplus_{\gamma_e} {\rm ker}_{L^2}^{\gamma_e} D_Y^{{\cal M}_0}$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o(3) \oplus su(2)_R$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H}^{\rm BPS}(\gamma_m,\gamma_e;u) := {\rm ker}_{L^2}^{\gamma_e} D_Y^{{\cal M}_0}$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_m, \gamma_e; u;y) = {\rm Tr}_{{\cal H}^{\rm BPS}(\gamma_m, \gamma_e)} y^{2J_3} (-y)^{2I_3} $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_m, \gamma_e; u;y) = {\rm Tr}_{{\cal H}^{\rm BPS}(\gamma_m, \gamma_e)} y^{2J_3} (-y)^{2I_3} $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\in\Gamma_{ij}(z_1,z_2)$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wp$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$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\wp)  := \sum_{a \in \Gamma(z_1,z_2)} \fro_{\cal W}(\wp,a) X_a$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1$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: \Sigma \to C$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2$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\wp,\vartheta) F(\wp^\prime ,\vartheta) = F(\wp\wp^\prime, \vartheta)$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\wp,\vartheta) = \sum_{i=1}^K X_{\wp^{(i)}}$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_{\cal W}(a)$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{\overline{\underline{\Omega}}}_{{\cal W}}(\wp, a)$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wp_+$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wp_-$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$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wp$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+ \sum_{a\in \Gamma_{ij}(z,z)} \mu(a) X_{\wp_+^{(i)}} X_{a} X_{\wp_-^{(j)}} $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$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\wp ) = \sum_{i=1}^K X_{\wp^{(i)}}  $ 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wp_1$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wp_2$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$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(a, p^\prime)  = \mu(a,p)$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(b, r^\prime)  = \mu(b,r)$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(c, q^\prime)  = \mu(c,q)+ \mu(a,p)\mu(b,r)$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 \to C$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nabla^{\rm ab}$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_{\cal W}\vert_{C_{\cal W}} \cong \pi_*(L) \vert_{C_{\cal W}} $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P\exp\int_{\wp}\nabla_{\cal W} = \sum_{a \in \Gamma(z_1,z_2)} &#10;\fro_{{\cal W}}(\wp,a) {\cal Y}_a $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a = \exp \int_a \nabla^{\rm ab}$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\in \Gamma_{ij}(z_1,z_2)$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plus_{s=1}^K L_{z_1^{(s)}} \rightarrow L_{z_1^{(i)}} $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exp \int_a \nabla^{\rm ab}$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{z_2^{(j)} } \rightarrow \oplus_{s=1}^K L_{z_2^{(s)}} $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a$ 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1 + \sum_{a\in \Gamma_{ij}(z,z)} \mu(a) {\cal Y}_a$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si_{\cal W}: {\cal M}(\Sigma, GL(1); \mathfrak{m} )\to {\cal M}_F(C, GL(K); \mathfrak{m}).$&#10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 H_{1,cpt}(\Sigma; \IZ)$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si_{\cal W}(L, \nabla^{\rm ab}) = (E_{\cal W}, \nabla_{\cal W} )$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(V,\bar \p_V)$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\sim \left( \frac{\mathfrak{r}_n}{z^{\ell_n} } + \cdots \right) dz $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 $(V\to C ,\bar\p_V, \varphi, \{\ell_n, \mathfrak{r}_n\} )$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 \in H^0({\rm End}(V)\otimes \Omega^{1,0}(C) )$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 = pdq$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: \Sigma \to C$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K + \lambda^{K-1}\phi_1(z) + \cdots +  \phi_K(z) =0 $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: \det(\lambda - \varphi(z,\bar z) )=0 \subset  T^*C $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L}:= \ker(\lambda-\pi^*(\varphi))$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p: {\cal H} \Sigma \to C' \times C^\prime$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V = \pi_*({\cal L})$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M}:= \{ ({\cal L}, \pi: \Sigma\to C) \}$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M} \to {\cal B}$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 ${\cal B} = \{u=(\phi_1,\dots, \phi_K) \}$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lambda_i - \lambda_j, \p_t \rangle = e^{i \vartheta}$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: {\cal H}\Sigma \to \mathbb{C}$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a := \frac{1}{\pi} \int_a \lambda$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 $\vert Z_a \vert \leq \Lambda$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\in \Gamma_{ij}(z,z)$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\in {\cal W}$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H_{\le 1}(\Sigma):= \pi_{\leq 1}(\Sigma)/\sim $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(a)\not=0$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xists  a \in \Gamma_{ij}(z,z), b\in \Gamma_{ji}(z,z) $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(a)\mu(b) \not=0$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j$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k$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k$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\gamma = \oint_{\gamma} \lambda = e^{i \vartheta_c} \vert Z_\gamma\vert$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\gamma} \in e^{i \vartheta_c} \mathbb{R}$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\in \Gamma_c \subset \Gamma$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c = \mathbb{Z} \gamma_c$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{ij}(z_1,z_2) :=  H_{\leq 1}(\Sigma)(z_1^{(i)}, z_2^{(j)}) $ 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\wp,\vartheta_c^+)  = K F(\wp,\vartheta_c^-)$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(X_a) = \prod_{\gamma \in \Gamma_c}^\infty (1 + \epsilon_\gamma X_{\gamma})^{\langle a, L(\gamma)\rangle }X_a$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psilon_\gamma=\pm 1$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, a) := \langle L(\gamma), a \rangle$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, a + \gamma^\prime) = \omega(\gamma,a) + \langle \gamma, \gamma^\prime \rangle \Omega(\gamma)$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\in \Gamma$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 \in {\cal B}$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;u):= L(\gamma)/\gamma$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{\gamma} := \{  \zeta:  Z_{\gamma}(u)/\zeta &lt; 0  \  \&amp; \  \omega(\gamma;*) \not=0 \} $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a :=\{ \zeta \vert   Z_a/\zeta &lt; 0   \  a\in \Gamma(z,z) \ \&amp; \ \mu(a) \not=0 \}$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(z_1,z_2) := \cup_{i,j} \Gamma_{ij}(z_1,z_2)$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A(\sphericalangle) =  \,\,  : \prod_{\gamma: \ell_{\gamma} \subset \sphericalangle} {\cal K}_{\gamma}^\omega \prod_{a: \ell_{a}&#10;\subset \sphericalangle} {\cal S}_{a}^\mu :$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zeta \in \mathbb{C}^*$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A}(\zeta) = \frac{R}{\zeta} \varphi + A + R \zeta \bar \varphi$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{\cal N} = {\cal L} \otimes \pi^*({\cal K}^{1/2}_C ) \otimes {\cal K}^{-1/2}_{\Sigma}$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{\cal Y}_{a}^{\rm sf}(\zeta):= \exp\left( \frac{R}{\zeta} \int_a \lambda + \int_a \nabla^h + R \zeta \int_a \bar \lambda \right).$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si_{{\cal W}_{\vartheta}}: {\cal M}(\Sigma, GL(1 \} ) \to&#10;{\cal M}(C,GL(K ))$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si_{{\cal W}_{\vartheta}}[(N,\nabla^{\rm ab}(\zeta))]= [(V, d+ {\cal A}(\zeta))]$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{\cal Y}_{\gamma}(\zeta) = \exp\oint_{\gamma} \nabla^{\rm ab}(\zeta)\qquad \gamma \in \Gamma $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theta= \arg \zeta$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 \exp \left[ \sum_{\gamma_1\in \Gamma} \omega(\gamma_1;a)&#10;\frac{1}{4\pi i} \int_{\ell_{\gamma_1}} \frac{d\zeta_1}{\zeta_1}\frac{\zeta_1+\zeta}{\zeta_1-\zeta}&#10;\log\left( 1 - {\cal Y}_{\gamma_1}(\zeta_1)\right) \right]$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2060"/>
        </a:solidFill>
        <a:ln>
          <a:solidFill>
            <a:srgbClr val="002060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38100">
          <a:solidFill>
            <a:srgbClr val="6600FF"/>
          </a:solidFill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17909</TotalTime>
  <Words>2080</Words>
  <Application>Microsoft Office PowerPoint</Application>
  <PresentationFormat>On-screen Show (4:3)</PresentationFormat>
  <Paragraphs>326</Paragraphs>
  <Slides>76</Slides>
  <Notes>3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76</vt:i4>
      </vt:variant>
    </vt:vector>
  </HeadingPairs>
  <TitlesOfParts>
    <vt:vector size="77" baseType="lpstr">
      <vt:lpstr>Default Design</vt:lpstr>
      <vt:lpstr>Slide 1</vt:lpstr>
      <vt:lpstr>Part 1</vt:lpstr>
      <vt:lpstr>Slide 3</vt:lpstr>
      <vt:lpstr>Part 2</vt:lpstr>
      <vt:lpstr>Outline</vt:lpstr>
      <vt:lpstr>Branched Covers</vt:lpstr>
      <vt:lpstr>Charges</vt:lpstr>
      <vt:lpstr>Homology Path Algebra</vt:lpstr>
      <vt:lpstr>Spectral Networks</vt:lpstr>
      <vt:lpstr>Definition of a Spectral Network-1</vt:lpstr>
      <vt:lpstr>Definition of a Spectral Network -2</vt:lpstr>
      <vt:lpstr>Joints</vt:lpstr>
      <vt:lpstr>Slide 13</vt:lpstr>
      <vt:lpstr>Outline</vt:lpstr>
      <vt:lpstr>BPS Degeneracies</vt:lpstr>
      <vt:lpstr>Formal Parallel Transport</vt:lpstr>
      <vt:lpstr>Theorem 1:  Formal Parallel Transport </vt:lpstr>
      <vt:lpstr>Detour rule for F()</vt:lpstr>
      <vt:lpstr>Proof of FPT Thm-1</vt:lpstr>
      <vt:lpstr>The Simpleton</vt:lpstr>
      <vt:lpstr>Proof of PTT -2</vt:lpstr>
      <vt:lpstr>Wall-crossing for mu </vt:lpstr>
      <vt:lpstr>Outline</vt:lpstr>
      <vt:lpstr>Thm 2: Nonabelianization Map</vt:lpstr>
      <vt:lpstr>Slide 25</vt:lpstr>
      <vt:lpstr>Slide 26</vt:lpstr>
      <vt:lpstr>Proof &amp; Remarks</vt:lpstr>
      <vt:lpstr>Map of Moduli Spaces</vt:lpstr>
      <vt:lpstr>Outline</vt:lpstr>
      <vt:lpstr>Higgs Bundles</vt:lpstr>
      <vt:lpstr>Slide 31</vt:lpstr>
      <vt:lpstr>Abelianization</vt:lpstr>
      <vt:lpstr>WKB Spectral Networks</vt:lpstr>
      <vt:lpstr>WKB Paths</vt:lpstr>
      <vt:lpstr>Central Charge &amp; Mass Filtration</vt:lpstr>
      <vt:lpstr>Slide 36</vt:lpstr>
      <vt:lpstr>Degenerate Spectral Networks</vt:lpstr>
      <vt:lpstr>Example 1</vt:lpstr>
      <vt:lpstr>Example 2</vt:lpstr>
      <vt:lpstr>String Webs</vt:lpstr>
      <vt:lpstr>Slide 41</vt:lpstr>
      <vt:lpstr>Morphisms of WKB Spectral Networks</vt:lpstr>
      <vt:lpstr>Slide 43</vt:lpstr>
      <vt:lpstr>Slide 44</vt:lpstr>
      <vt:lpstr>Slide 45</vt:lpstr>
      <vt:lpstr>Slide 46</vt:lpstr>
      <vt:lpstr>2d4d BPS Degeneracies </vt:lpstr>
      <vt:lpstr>4d BPS Degeneracies  </vt:lpstr>
      <vt:lpstr>2D4D Wall Crossing Formula</vt:lpstr>
      <vt:lpstr>Outline</vt:lpstr>
      <vt:lpstr>Constructing Solutions to Hitchin’s Equations</vt:lpstr>
      <vt:lpstr>Semiflat Connection </vt:lpstr>
      <vt:lpstr>The Darboux Functions</vt:lpstr>
      <vt:lpstr>Slide 54</vt:lpstr>
      <vt:lpstr>Equation for Darboux Functions</vt:lpstr>
      <vt:lpstr>An Important Gauge Transformation</vt:lpstr>
      <vt:lpstr>           Integral Equation for g</vt:lpstr>
      <vt:lpstr>Formula for the flat connection</vt:lpstr>
      <vt:lpstr>Sketch of Proof</vt:lpstr>
      <vt:lpstr>Slide 60</vt:lpstr>
      <vt:lpstr>Bonus</vt:lpstr>
      <vt:lpstr>Twistor Space</vt:lpstr>
      <vt:lpstr>Constructing Hyperkahler Metrics</vt:lpstr>
      <vt:lpstr>Local Charts</vt:lpstr>
      <vt:lpstr>3-Term Laurent Expansion</vt:lpstr>
      <vt:lpstr>Remarks</vt:lpstr>
      <vt:lpstr>Application to WKB Theory</vt:lpstr>
      <vt:lpstr>Outline</vt:lpstr>
      <vt:lpstr>Hitchin System for SU(K) N=2</vt:lpstr>
      <vt:lpstr>Dirac Operators on Monopole Moduli Spaces</vt:lpstr>
      <vt:lpstr>Group Actions on Reduced Moduli Space</vt:lpstr>
      <vt:lpstr>Second Adjoint-Valued Scalar</vt:lpstr>
      <vt:lpstr>Semiclassical BPS states</vt:lpstr>
      <vt:lpstr>Protected Spin Characters</vt:lpstr>
      <vt:lpstr>Physics Prediction</vt:lpstr>
      <vt:lpstr>Future Applications? </vt:lpstr>
    </vt:vector>
  </TitlesOfParts>
  <Company>Rutgers University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Greg Moore</dc:creator>
  <cp:lastModifiedBy>Greg</cp:lastModifiedBy>
  <cp:revision>1210</cp:revision>
  <dcterms:created xsi:type="dcterms:W3CDTF">2010-04-05T19:39:25Z</dcterms:created>
  <dcterms:modified xsi:type="dcterms:W3CDTF">2012-11-01T16:08:27Z</dcterms:modified>
</cp:coreProperties>
</file>